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71" r:id="rId12"/>
    <p:sldId id="265" r:id="rId13"/>
    <p:sldId id="266" r:id="rId14"/>
    <p:sldId id="267" r:id="rId15"/>
    <p:sldId id="268" r:id="rId16"/>
    <p:sldId id="269" r:id="rId17"/>
  </p:sldIdLst>
  <p:sldSz cx="18288000" cy="10287000"/>
  <p:notesSz cx="6858000" cy="9144000"/>
  <p:embeddedFontLst>
    <p:embeddedFont>
      <p:font typeface="Canva Sans Bold" panose="020B0604020202020204" charset="0"/>
      <p:regular r:id="rId18"/>
    </p:embeddedFont>
    <p:embeddedFont>
      <p:font typeface="Poppins" panose="00000500000000000000" pitchFamily="2" charset="0"/>
      <p:regular r:id="rId19"/>
    </p:embeddedFont>
    <p:embeddedFont>
      <p:font typeface="Poppins Bold" panose="00000800000000000000" charset="0"/>
      <p:regular r:id="rId20"/>
    </p:embeddedFont>
    <p:embeddedFont>
      <p:font typeface="Poppins Light" panose="00000400000000000000" pitchFamily="2" charset="0"/>
      <p:regular r:id="rId21"/>
    </p:embeddedFont>
    <p:embeddedFont>
      <p:font typeface="Poppins Thin" panose="00000300000000000000" pitchFamily="2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5B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United Kingdom  </cx:pt>
          <cx:pt idx="1">France </cx:pt>
          <cx:pt idx="2">Germany </cx:pt>
          <cx:pt idx="3">Belgium </cx:pt>
          <cx:pt idx="4">Spain </cx:pt>
          <cx:pt idx="5">Italy </cx:pt>
          <cx:pt idx="6">Portugal </cx:pt>
          <cx:pt idx="7">Switzerland </cx:pt>
          <cx:pt idx="8">Finland </cx:pt>
          <cx:pt idx="9">Channel Islands  </cx:pt>
          <cx:pt idx="10">United Arab Emirates</cx:pt>
          <cx:pt idx="11">Namibia</cx:pt>
        </cx:lvl>
      </cx:strDim>
      <cx:numDim type="colorVal">
        <cx:f>Sheet1!$B$2:$B$13</cx:f>
        <cx:lvl ptCount="12" formatCode="General">
          <cx:pt idx="0">148262</cx:pt>
          <cx:pt idx="1">2967</cx:pt>
          <cx:pt idx="2">2874</cx:pt>
          <cx:pt idx="3">1197</cx:pt>
          <cx:pt idx="4">921</cx:pt>
          <cx:pt idx="5">685</cx:pt>
          <cx:pt idx="6">670</cx:pt>
          <cx:pt idx="7">665</cx:pt>
          <cx:pt idx="8">373</cx:pt>
          <cx:pt idx="9">365</cx:pt>
          <cx:pt idx="10">9</cx:pt>
          <cx:pt idx="11">11</cx:pt>
        </cx:lvl>
      </cx:numDim>
    </cx:data>
  </cx:chartData>
  <cx:chart>
    <cx:title pos="t" align="ctr" overlay="0">
      <cx:tx>
        <cx:txData>
          <cx:v/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1862" b="0" i="0" u="none" strike="noStrike" baseline="0" dirty="0">
            <a:solidFill>
              <a:prstClr val="white">
                <a:lumMod val="95000"/>
              </a:prstClr>
            </a:solidFill>
            <a:latin typeface="Calibri"/>
          </a:endParaRPr>
        </a:p>
      </cx:txPr>
    </cx:title>
    <cx:plotArea>
      <cx:plotAreaRegion>
        <cx:series layoutId="regionMap" uniqueId="{C829D0BE-CA9C-4031-A692-CF6F1C7FCBC7}">
          <cx:tx>
            <cx:txData>
              <cx:f>Sheet1!$B$1</cx:f>
              <cx:v>Series1</cx:v>
            </cx:txData>
          </cx:tx>
          <cx:dataId val="0"/>
          <cx:layoutPr>
            <cx:geography cultureLanguage="en-US" cultureRegion="US" attribution="Powered by Bing">
              <cx:geoCache provider="{E9337A44-BEBE-4D9F-B70C-5C5E7DAFC167}">
                <cx:binary>7HvZct04su2vOOr5wEXMQEdXRzTIPWlrlgeVXxiypOIEEiQBjl9/U+WhbR3f6nKEb3RH3NKDLREE
N3ZmInOtleDf7+e/3dvHu/7FXNvG/+1+/uWnPIT2bz//7O/zx/rOv6yL+95591t4ee/qn91vvxX3
jz8/9HdT0WQ/kwizn+/zuz48zj/94+/wtOzRnbr7u1C45mp47JfrRz/Y4P9g7JtDL+7d0ISn6Rk8
6ZefLl0fhuzOvvjpxWMTirC8WtrHX3766q6fXvz8/Fn/63NfWFhaGB5gLtUvhSJYSy5/emFdk328
juRLDQNKaqo//MD4hw89v6th4qe1fLr6raX8vpC7h4f+0fsXH///cuZXC/9yoPAu/vDVY/e0ystX
v3+tn7827T/+/uwCfNFnV76w/nOr/Luh58Y/hDu7/EDLM/qSE855pFj0+w/+ygGYvMTi6br6MBrB
8Jf2/305ny79eeN/nPbM8h+vPjf74b/A7DftXdH8SLNHL6mOcCTwx7hWX5kdgVc4o0Jg/G27/76e
77f7x2nP7P7x6nO7b27+8+H+uinC48OLIyS4B1e/+IEe4PSlZlRR8imzPPMAAQ9EXLCIf/QA+WTu
D5nn65V9GvvzW+D5/Gc+eT783Dk78593zra/a+4ff6BPmHgpCFORJl+XAfKScUUl0/LjbtGf7P3B
Fx8W8unan/fBp3nPbP/p8nObb6//8zbfPfb1XfMjKwDHLyONtZIi+lxivyjBGDKVgvQv1ccS8KwC
fFzQ9xv/88Rn1v98/bn5k81/3vzm0WbFUP/AmOfRS0gymgsAOb//fB367CUUAaL4J+tH9JOlP4T+
xwV9uvjnY//zxGfm/3z9ufnNf4H5b6YirI+9vWsefqALIO2oCEMhgIL8+w/Y+IsdoF4SGmnBBP+Y
fZ5h0C8W9f1u+GryM1d8NfbcHfH+P78btkXz5Io/+tbfxwMEfUmYkFLwj8kGiu4XniD8pSaQrPjv
kBRc9SwX/Yn1fJsMfJ74zAOfrz+3/vbwX2P9H7gR/jL/B4r8TZL2nInF+V3TPNoXB/+0B/y/x6b/
70jhR7D4z/7u/YtNXfR34dH/uE1J2EvYaoRJ/SkBfrUpn4C01kzhL6jMlxTxexf37R367ac8267f
vun53v3nf0Ehg+JdvC/ufpyTEIHUSSln+rMfvvISli+B6gCd/CKzfumlP7Ggbzvm88Rnvvh8/bn5
z//5n0+dHwPlI638cV74i1SGb+bO70irn8jXh+D8Fp79PkjxF6f8Xzrw80r2mXH9KJv/RSm/I+D/
jIT9fSH/l5oObY5v5qHnkf+Z7P6wyP+Lzf/eZPpT1v+3Ivb3hT37S1P/U2b/tz2b7zT7Xx2kbzVb
n6ear8ScH5Vu/j9Wrv7vbPpzozm5C3eb3zvUX3RZ/3j00wZ6NvWPGt0ffHl4+OUnrECP+tz3fnrE
V73Sm6EvGuhaf6Ibn6c83vnwy0/oiTxIRoRWQkBrinLockyPH4bUy0hizDUVRGqiBQw10IbPf/lJ
vATVEgRk6GQBS5eUsJ9eeDc8DeGXimK4X2sacUk4/nws4NLZJXPNZ1t8/PtFM9SXrmiCh+dKeFD7
4b6nlXKBJdZEacIlLDCiEr5se393Da05uB3/T0ZIL0oslJlFVzrTtu2wnbwQ3nCky86oJksPrqTp
VbW2/dXiZLujIdJ5rLBtL8qONNu2LrPaDKPKWlOLZj6mjQ/31ubkwMpuuODcl/FM7ZhMM5sPHa2z
fWVX+Z6VOHuTV6rJDbXU7dZaZ+cqkHBwaZr+FukKJ8Qu1RHPuN7WdV2RuHeFPqtx18ZkZBk2JQ/F
thzzmptac75NpW/KeFTtevRozHdRES25IX2RFXGVI2zYUtB7qRt/TNtpfZP1w3TPWt3epxOvj4tU
5M6uw5oaOqci1tbbU5YJuln54pNUqGjfdKN8m6tp2BSZp9e8rrrIoJyTXVRn874cmTdwN+8NDtmc
GYL0lDTF0F64uVOv8tmzYxh7v1/azLFN6eZ+1wxo6o0rfFaakqyhS4KQ4xivqJYytqpn79U4ziGZ
3Jrj7SBE1R4yLwdkxmixXRyaZq2uWFqs2oSML/WGZSGtzURot2kJcm8XtUwx1k3YdJixqzTP5z1D
a/0e25KY1I1F3LkmukyzeYqbFU/7SZJit1SNPaxtMx6HOXufrku0ycWcbVZKxKZTSlwvts3eVp5u
SVi2zTyaJZ92rdf9Lm3tavRUz8mIK36+Ukk2EVPlWTTjIjPY0q2OypiSliVL5adj1DJ+ltes2+Rl
E8U0VWpDh+lSOPVKB9xsKaubA++G32hgPPZ2GDIzKpqaqk+TtMVo36+SxngdyvOGZvU+zbNFGaSi
4oIPy+gMUXN/OrbcGaRZFYtljvu58oVJkRtL49SKTmwvUptgX1ex7kp1bpdQHNplWszQt6sRU0U2
HpH0/VMn+i5XXLxhpXRx6N7V4nYYOT2ZKV6vdJlVV3iiPnakpGfpVIyGVLgsTTex4jJ0Llxp3AWD
Ui83qexTUzddrozU9esmz3RCoHdydMtqE93N4gxP67KnkQ9v2qlAj2U1t0m0hrow3VDniRvoaFyI
ipPM5mzTUyTOclqLG96NcTRN/CRPiVRJJvFy6XmW7nsdobMmjZb7MI4onlG/bOqwzheD69VBTCE1
Pl/6zSJF2NHZRx6+fbHJF0XiIm+KAxtKe2vpKpJlyqZEaGpb09Qi2xJkuxNRV/50cGQ48WMUznw7
VfApihcXc56G61xGNjXR0izHFYEhdqjR/rBKWeptR4Uf42pIaTJWPNys9eTPfDel27aQ1ptGpuW5
l+nyZqA1rU+r0t9jJMfCNCq6nGlGzJBhfdNUqzuflPQ7uax9Cx6WZRYLyduNx3qa4zQvpnmDV4YT
i1npN51H3ZLItZtzwyB1JgiPvEmmrsu3Y52Gi1pGzoRlqfdto1kdUxFBPBXCZsIMaBRZrEZWHTNX
tdu8DfW+HtZh68upzfaYMJ5vpkGr0uApfYurtI+SggzVhVOkLg3p0uig0Di9nQbnz1bKUGeGckT3
ZJ5Gv2Eh+F3a4yFNGh/1mQlDyHZ5uhaGyy6b9nnvBmVCT+x9lvvqAjHc9UlWDw8qssHtGMEyO2kz
Uo5nA3IsrvvhIXQ8na4z27ZoOwqrrzrZ6qvSk1uoWfl15GW4i7yQU+JD6KVBNMuTJlsbn5RNNtyg
ruvfD2VZoLgNVe/jvOsGFpnFoSHuEQ02MhXk7ZAbr0k4pwKnzXEpskmeVJXupxjU6OGall29Iaqd
NmxdipjJbC53s6ftJmoEOQxtv/ZxJfupMbpfl8lYhtxwFS2lHpwpacs6E4linfYRyvLz1qluMjVz
eTBt5zO30xOS8jTV4LsuGtMhmaIor0wlOMMmnRQdkmEdOwjktIHUgpv5pINM2V/Uc4FVXNO0iWXo
UVwwPezKqgyxQrJwmWHOSpZkHW7qbcVayI660vV5mTZVsy0tK6PNvGQt3lia0sh43JBdrRXkYz9V
JTe8WelsCsyzLB6rbDwtXO3T49hdN3hFMq5FK1JjlSftph9wdBOmrMmSHmWLP0699a/g3A0EqBrr
0fjWTzFlIgtbQRr86FCTX0TNtARD2nyUiV/XKIOCU2lDya3o5IHo6EqR9nqaSp5kI7O1yWYnL7Ra
eBEjmRbSpLboj6sYig1uWH7blLR/u3oVNmiJsm2pU3RbL37uDV2a6bRCy1AamVPyQJ0KlZlKPUJZ
Z2JvtSvjAWBTXOgqPfMWpfdFyrMdmVN2lRMUTkfcDbtKISWMdIjdU+TKX7M6hTKVRtErmmVVbdTq
m23vW7pHnNdnXCx6r2ZyH4axXkykNI8lGnkckUBvihJle9cosRf1Oh3QOCwXdtGqihXEwJUq++k4
zd7tZ7bS07rR6blrmqnaT7jTOAbENh8wEsVlE8nmXTpOPkuGZajvG28hNuZ+zU7sWthDOarqYmEy
fRDY08OoBrZxa0bnmNqSX3ZaVOtOl7iOIHgAF1lHWjN13P6moALmxo4yQ7GbQns9ksCpGZrJJ613
4nqwU3tcfMqTuWoWtGE0Dcjk3TxtWSXsXTRwJ+N54cF00r0bXFF3ZqEr389Scb5p1qy4KFkj+l+L
iux9tnpqliwnbFNHfr6qs5CvuxWF7kBdwNbkUdv2JvDZoY2SyxKLMT1CzL2ysqq2cBCrOLZLiXYL
bfCO6XLcYzGT89GjOYq1A28qNYpN4D156Iqiy2Ic2HLR8LK4n5AYmcmLnjyWKQkJEjM7dGXnsnia
U31MFU736QRFLU/l+DqnQzomdFb+1TCGMUZ+cRvaRfO7ehDlZqmVeEytGC6AP4i3dNZNbYJs+kO3
dOOuzAd84/QyN8bO8/QgRQfgzK+028/pyPdp3dsHj4K8cNj193pg/rSRgEoSskTVuehlH7umqpNe
TsUhwohsl0ktV7ytRGZ4RfvKALKqDhZ5lvBxtGdT14694WDyAwv99FjM0fBWuWra12oIOlkHml9U
msOulPVIdgsDxAZ4xycRRBAxsuJ2R1hOTya1lk8QyR3m1qYbZRlLirFXx1I5vUmrYnlf8RbwGWvp
fWiWPh4pr8/trPNjGGxxL1eR7/ulrM97HnXaZEHuOLWnM+/Dhs6oPWOetycCjvNuobrxOGd4uF/w
wJIIEPsJQSNL5BzaN1AK1SFD7XyylAq972dZ72c0RA/LmI0H2aT8UKCaJRUaaKJsUWxFN7YHjcgU
D5agw6j5mHQj5/uRV+pEoRxSQ5ZbQc1kZXvgzeBimgMkJPL90BC/8UBOeFyFPmviVKVzzKP8As+Q
/qNswEbLMU80EfTetuIw9Gq/iukd8pM1qNNbKKp7vYQkLdWwWwI6YY5tM4u29TicRFGfVHlf31dp
et7x6Lrqw26eeLHsPfRO92UxurDvc6/fZKVwh5yoKSnL5aEeWX4IcoTMjcWYv1o9Wk5V3ZH7pRXT
ZS7Jeh5w7eK8zbMHH6n5AlMe0lPmq86gemmv0dChk4r7NaGsby5bAPJ7169hMyMid6Japi6p3DAc
W9ghmzBIvENZ8A+rXiFtf0Fbv0EF+VdEUFHBFI2EUJrpiABqfxr/ggi6wjYKic7Fddu9wy7Wnm9z
t2z/+FO+pptw3A8eziSwVzgQKOCXp/EvPoV6atcpgyPaltsNlPIk7786E/kVx7137QK8Lf94+v3z
n/84+3Sk/vcz2/+6/iTp/Ouvi/axuQn942M4u2uf3/mkRHy+9V+Hv5/4/+eT4M/0hK/bA98z+OeU
CELgCNMfKBH/Okb1pRjx+6wPYkT0SXqAXz4KDfDbR10h+h4dAY61fRU+MsICMG4EZwkkw0pHAh78
lWOBuHa4IMQQtua3FdMVlNwS4DDrurQxs+tCTPDsYxI1Zz3HcoMBiF3WnU0PZcf7hFK3xBSI6cVa
YH1Vdc2vrR/cIaQDvgDMnR6rMUNHvTTjWaaCs0mj3fgGLe0IAoMkhzbTYjXN6MeTuVjVQVWZ3wjU
RoCoRzwdOUXDbkhFdVL2IWyxd+uvsyxxMo9c+YPTbjnWfesvOzdW5zPM3FHZUw2PnKjJfNbfhpTP
myelZUva9spyDiB0bvpE2nFUMarzDCjGVG6spzRppxSSedbW4iRvqrOO0KEwdWHnq7KNmJGgF8WZ
dsQE1rEdZWV7IkOYdjZr6LYmcryf7Dxse8oee18Ab3ZFFDvQmGJS6fJEWMA3E7IAvWg/nmGfjSfY
dlVr4NPVoahWWm9mUgGwiMjUx7P1+W0EiOE9QWtIcKsrg2R2z0suzmdfMyhBeEa/rj0m7+uhlPsQ
aFkYJzr9a4ZDddIXS3vjB5olCxvtfvSV/U1MQ7Zf/bSdUxpinw/LfgTIdMhBwJFJ09Bd6KNmD5la
X7le5q8zusqjz3nHDav8uHe596shheVHJx2OnwD+wVYandMiKrQRNUB2F0HtcyUaTEFrQOUrKoTp
rMuNW1qfrN2aGRoIPQIjxAa70l+tI+NXpCGFEW2tDkCM9U51qN9p7f1xXAtuBlqJE1GNdhtAPtuH
gigAvE3/mlg0JanH1RYTTHZd49t4zlSZcAWwq6MIv8IssiRhnTWkBiFDcNCL2lnulj7Hsadrcz7V
7c6HSr6fpIS7nONgNhtBCZVvNam77RSEAyaTehOVnTxh2cTOGsB1MZyQAwQoizqRqR2BNHF5qNVa
H/K6C/tW8xIouN7V4xi9oZiqV0ykYTvBGRIU6yjNN1ZYBdVCjJvclezW2QEqf0BZZ3hGmmOqm7w0
kV+GuAa1w8XMl/g2twD7lnIc7wH6L3GaUQLq30RI4tsZH5TnoTNRU+S7zPYp/MPDplG03LRdXlsz
q2YxT2pMnHVzux3c0FqzgDNBDRIEb8I8icFwO78j/RrFPuTz+6WoitfTTG8rhPvYghp0LiU+oia1
seAY7yji+EKzPt30Ek/XbeMeXJtH26YGC+lhcknIbZtgOyxx09TtXgDcyc3Uez4bz/Ncmnaxw5tu
goIJnnJqU+P1FomwviZj3ybpyKatd/U2mme3b5AHvRH1USxwdeuUjzZW4+J25o0/LUtlr+p8fiNT
LfcDR3QjyFNIrnVPL2ZWXtvCVmYJc7FFRVVdpgMQdFYF1ZlqmofzThM2bID2jJVpXFe9EWQGAU6o
BsI2ikw5yekdKA742K1VOJCw6jEuSShi2qVTHuM5Cqc1UBC0mTJEzpbQTcJYMqTEtD0QZq06f8Qt
1WctaITIDBN7CrzxkHfyXk04nOUw8ACswBaG1WLZ4YmILcZWGa/QZJZZro8Rn4uNnny3Q9USThpb
T0dSBWYsXratrV5XiPE2KaYSRACOhno6IUyDHeoWVIV94YBrxKgbqrcdbP1zJyMQ+ErUrFdAQc9U
1rOEqowcIk7y1JC5A2dP3kHUSta8mp1g7SGKsmbnLJnaBODOBupNbooanRAJCtO8FAHoCGQ/C7By
BRRM7EYV6I0dgjiuVV2+IoPYBrzK02GQyKS6IEkgEM64WPp96tLMJyPS2YGyfDjNxkhAmmZsR9rA
El2N97QLPtZDWR/osGiwEBkg0yhp6lWVMe90kYBwgYxu7HJWiHLcjEW9ywRIV50KQ2x9fZB6vJXW
nrMovxGo0IXJs3LYikaIwhCMh3guZm8gx4J2W7V3Y0qXs4FV+WkqFwgZSvt9VFi/GWigbQw6Mt4X
bSePJAznix7oLUpxtsksq09y1ZAnubp9VRVyeZeJRcHWz0cT2YbEi8ynYNjqfiW2u9Xjcl5N+kIF
SFn92D+Evuu3UJFwDenB/9oOhxKJaltWcj5fEWNxNhTjwXJ/DJLk8cLUFbX4Sd6b3jcTSt8G3+YJ
rZoiyZp1vSnQAph3BhsVCjQZEN0HdkhLqJWIKn2dpSS7sIqyZBgrdWVtAdE3VKdDlYGKzaEYOwPB
WO9ZoaObdpTVXb06UEwpUq8Gvi5mLor0ME5Nt/MFnyEPDvatbtB0A1/LHSNfpMARpLvNpKjjFAXO
Yzrg4rTNPMCMPipep7htt1g0RWvWQOURlH3+4HJLLrSto6u+zWVpECz3gmXVAvHJZ3ucZJa+cePM
y2PhOnuZ99UD9qg6IcLNMaP9zdyu5StEAbqr2kbbqEMLcPBWHnRVTIkKPP8VSDJIc17k6bsKZe2h
4encbBBXbAupWiVq1Mtu1blISsfnIyezuKiWCIT7zOL2KptXedcQeznCC34jfALQ0RhI3bIdRp92
QHaX5rIrKv8Gj8Xt0I+v17UCOYkWaauhG7Gu17ge6GsCWvc+AwqWxw28TiVNxaIu6XpAEqbVyCZF
GcjtgBBUxJb2xzTq0jNBbHue9+V43WcehBCgMUmOujUG3r20saMlFHI9o3tYmmUGR7OCCjMqeW5J
rY9NOYmtdcDZCEgBG9Dm09M1F3SXW0Qx9ClsNRsQzPI4o2HdsxHlJ/BKLTGVtDo7GRno69DQiaDl
s6zCVLBXNjKAdOfGvko3UzqwdwHeuYBEr9BsmhKDrIOFfGhIP+9Vo5dzl7b5bs3UejL3uH8FKs1w
1nV4IaDzqTmecNRdjh1qw97CafZkhq3N93kpaBcXNsXv4KXWKphM4SkmqFY7V2TZVqYK3VQ5SMWF
SwUyYRLtm7Uvu197Ct2iU6um9NHSDsSHPG1mbvJWrltnM5rGayHf9cW4WoPngpEtvEOLYi+7ZsdF
qV7bjgI+8yFuS7dcTDpVifU4Pe34AhVP0zZESWTLbgfyuD7vmRwAe9TqzSpWVCYDIsWRrXzXSloC
FsndDWO+30GHi2+7sVqveQkCSKeKFRYNtWYI/TZa+lIBzMqCcTWpE8bnsA3g4AuOxFsGAHI78yjd
1pnMN+s8l4+qXmWyCMDMrGEz4Nqq2hdzJrdDXS3blGar6b2gR96MAEjkNSYQHIg2beyr8n6sdHEa
odF0oPPF4IDjitGZ4vpSFsUp4+vNooMwtOL617pqITfgVZ96W2UHwClXPeu2VrTnbE0fWkA9ammu
u0g/Nna9LmbQDCuyQy6Se135dofm9Y4DYJrUdLBWXqYW1Nh5wYd5rb2RTVsZ3yHIlbk49JmAWjNn
8wbSXhX3nCbVFCWW5Tuy2PX9XKY5JMlpAZimQ1lu01z462XusN6nhZvaQzm4Gl2pmll1tXbLewkw
9koXc7epHRNbiRkFRDT49R3KfBdDJ2SKnSQ2QYqwewiV0gzLvF4Oock3NammCxCKlsgI3Y+TWYtU
HNUqEKijfZYlPEPT1RQN2bLVNkJJLvryus1CBDo5Xs6iqUUgaJTFHjqjQBJyC1W0jkDCQKCEXMrV
CRVDB3o9Z3YsHiPWZ2dN4Vxc8N6d52k2xlQW/NKB46F3AmB6BQzWzHiNdgq44S649XRctNtY66U3
TETzhjURz6AbwwS0dtt8D52YdtNFQwctGvAuLyDjQJ2l3RHSDfQmVTaf1YHFy1TcCsdoCfQKpCef
0jbp0wHU06GWlYGEhy/bBeqo9KPbcwSaGa3Sm7pYo40c1novaNpvFUhKp40CIROA3+s0jaodqOTj
lQvZqZurK9ENKyhLWfc2Qj29VqV9ArzMJ81C8jPRrfmGTV0DwLQajikb+puukGJTAHG9WHVDznI8
k21XC7bjduhMPbfzFUS/Aim63zSSuZOUVW+QLWpIjgM5sjAhAPEonPHAAIFHjS43Il/qahtGt1yv
g7obSof30xBNyQICowPlFr6FKQbUnC6QciZDccNjVUn+iksJzb4s09d4maq3bMYd2ax1l9LNNEX+
Va90AVSh1gAD4fU3eZoVTJ72bsyv2YR/AzIOAKxZC2ju9XpNbA2QSsJ7PHGW1z3If81tRpk+x4hB
eAH3Hk95UyifZC26LTnQ3LrqS+NTG50o7NaTdVyBm1q6r1QLVWjsJVDGMrtcp1RvIKfV15yvYZv3
0Rp3ooWGRiPm9/2I16QMCEJtidruoW1r95YHbicTZsg+QL+BZZfc5VCGU/oGOuh450pR3YzdEiXQ
UV18DDAB0MwQluhkRR46SH0LXTk3o+4QhrTYyGhxUGtL8Gje+cFYyB0AOKEXxdZ5uqiXoG76rAWY
RwqvbiFxdce+F1kVQ0MNx520y6ugdRsX0HV934F6H7s6ZL/hINStQEt5qEA7f/U/jtfdGrQipuA4
f9pA0AdrU7rnesJxIaM7rMrp+D+DLP8PbWe2JSeOaNFfuR9wWYtJCF4ZYsx5sNN+0cq0XSBGgUAg
vv4eyHKGHZ12VXX3faxa3e52OgKks/c5nvPZc0loOgECc1C5MK2a6YrV7lXOBxZRL0jx5ue3gZuz
yy5rjZv//R/rf523nGWcDDdEDpLFQKxGtCYuVTDNDxWeXpFr5Dgzps18lc3BeFdY7X1TKyNck5ch
c7JENcKPz+KXRtJPzkTdfWfgyyIFbYDxv2cwvvDqmLjDfEltShJSunRrGMq5aoS0HwPPbGJb5g1+
04YIOX5zl146AnSnuEebo7QvS9LUV2s+00q8Y2o8RfFBRkiTZWkXpmPfR31Xzcf30prBq+yIVM2Y
4ETUh2tuo1jHL3Bc7ECb8GzC7RY/OBwJkNac5Tgd0/uM+yLpKxzBcW3S+wnv5yx1dFjJoruEF0Nj
X2pzmwVti3DyLdnROYvNxjcuTcLr27OIpy8An7SU6XOXcbI1R0PiaK/Yh1PMQ6zxUWMOI1lTnqDu
tu2g3G1QOUkvejtZ0x7eumOMNNQ/lIVdXb5FPsr056R2cEI27LpBfmaLSMgMukoVI66+DOyR7ALQ
vGSNfxgAzk3ry2q7RkCBYOOtmGrcDIe6CQN/Aguv5umDjafaxZoHITLvHtjcfT5lQqoqh4jgpnRI
RWt+lBlNk7NgCEaBFae22ewd2YzfcjE8nQIiDWMG9LEejy4zrU+kV4B0chJRMeI5uMZEk5V2l7Lr
gx31Ui/OgOVnfBFrdfApaRK/EuLRts0Lja/EwTKN5USI1KiZ0rEKvVnn0Rodub24HbVlifP4iLS2
XYWy1uo2G1sGCIX8SOYs3zm4em46IPv4PEjqUxsPnGAcdhX4yzboKULw7zmS9nsaac8t41yS8qUG
xY2pPbKEM8c/OPhQ7dcciWVlHhtEj4lS8FJ+GSaNOMSEmUF3a6BU5MY3kebmLqezFdKpRDDoTZBW
TtGSBVoQtlLzD3RwvoqKZsiGxuxwli0VPR+itKA4nlJ5aZD2yylf8vESDWnPg817IRPQ15w4PW2S
0cGFpAFikc0E02JJm+Z+esl0X8WIkrPtGjlRTNpEsHtKnBzBsdq+TB9di4c+rfMLfHrCUxBFPfzK
+DcZwRHK4Jb5xDmPqqB1N4bu9da2/fw2Y8wL4cm4yW/SKYP1RRPWgX9RQFtITMHqQ5sqhsux17zG
VPgu4AXlNvYB5/0+Kqu5jbrcfjnLrBiY765jjXPBKcEHRCOscuzCSV5zK8Pgxn6uWLA1Z3PGvam5
UKnlx++FWGRK+zhwaXW5plid65K4BD7d/DbGKqbU3I2L7NGkNLGZt9E5EvLl3wwqlZc9zj2RbUt+
yNJBxKrKX15TLdH32UUWkAEWR4no01TIQx1O5q2dw46zSJUefpdxlQ1ONGOTVklauTVuD04erSHX
6PUinEwlEle8LH3ehJbGASeODsdVOE9lbnSRIP0UTVNwHHg9dBA5qmiNv1piqchlzF38P7gCb/mX
TO1yJ+vSuF4zsJp7ZIOIpo49g8itqTrvIqPPo23i4/7LUAy6lxsbbU7vIPVkW4GD3Ya6foZrdq/w
ScNbJk2Fwhslv6mI0+2FJfjLMLgvGtZlWFZNhZyM7tO6qXnYN0Zeh6RRMi6DVsTv52i+rTdZ0eZH
ZpXdlsi6uRhYiVTKZR1o+5+Bmpxq8WzVZfwaqk2ObMO8rtIIXlwZmjQVuzVZqzxHJYXN2yueBkP4
XsbGa2eXTxayPGRsGBcAQU6NfGNzR2xVTR1YcfYcjax0YaVMZE/Lzjr6Pm+skEMagFe2pnCuPw8P
+I8TjbeYzif83L5HcSayhcsiV/TDGsdBnpxCReunIAu+vUZyvHlOoRHihr7GcsSW3lPhKxx7sgr/
t7vJA2z1IZEkIHN27PPpWcLP3BkFmz8JpaftEtexBnJODzCy49T9uiZ1SLSBYYSwnI8Tl9aurY3y
ypl6fp+XnOIQ1/cx5ir0ptKI8mnWmAmHDBXjMlWEfqbT22nqixSRZnGT41QaZU1XR9VAq8MpvjOd
bMIZcKECQTXHdmXGuh7sw0xksAdn+uxQ39xYbXV7luAVZT9GZc3d8NcRHm9Ui59W28Ad8HtYp1xH
CAaa11SPgvDsIUp4l2DgORKqf0n2cNZMIyMQZnwW78luqB+4ns07RVqcwtv801vM17ppewH5tomG
thuimQE19+KaDgG/nXsc7tfMb8qW1I5O92UJLOSPFF8EtwjhM2loaFkf56L8aqQKEgXCqFh33rA1
cuQkSyToq5yGcFEFzpI4Que4+kQWw5MFbKO70d6c7syu+AKsMEILY5tukLc+F83jyPArsHSeQuKI
CcnTj9mgldEARoMc7ssJueESEPbBMICTTIc1JPTqIIvx5FwEW53vxGg6CCv97MK0yyFcI0OApuFo
eBpm5hoXwlPIwkJ74yFQzlfpO3/YxSC/GtlQwY81oGaZTXZRe2oGWgke1gzRQiQe40cw7TgP9LXq
NdKjgPSXRlm4m7dE0eosP/T9eo5OsWJe9fLGsO0HzYrpQAWSsaYsvcj3dBudhYwtYoZYcXOKqPTG
pE7tdjObpsB9FbmjxfQXWeWf23GIO505F7JDWLRmkNIh0xel0hL+mW8mtTeKcA0jgzK/MCtKQlbz
x8DndViNVZOoLMgSSIBfrcxie2H0RdKyZt5gcQ5WGlku1g3xgrgfpwyRhf4yUZ5tCr/VlxIUK1Q5
XPDIs0l72VU1+wjPoNhok5nbU5JJVJHFPBseaG7z2EkX3OButcYPwAWMXe6WSEQXj+2UbZbdBKNS
ujIi3HbiJrMQEnQDC4MstRKnzeQWlo6107gmbXKz/JBNablppt66gANNjvhmQtArmU22lLT9oR9d
A4Ic0deMBPOWOoWJM332xcv8m6wwobs6Ey54ayaqBr4c9hy1mVMvi7M0/SP3hgzuDL8bmF/ucf+t
LmzbMw86UPiBTeyGQZ5M8EaXH7JK1pc/hKddMJQRxfdnA9hrRMx2naNN6/rSmKwpIS5MyxmMMPSo
Ud31Bv0sGj5um06kySlZnQrBSjwuHRKrhsBux3WcxmvGqm0QMYXE7xGf4u41bEUOYSJKN+8z3z+e
561N72xHBj3yLHSdRdEmVunlF0Og0uMpfXUhRsMhlfxIB5YeeB70Ozz48D7KctNHVJG1OJ+zcgPR
HgnOksoGKQQk6YLQL8ksrw03stKmitd41mqhnuMmF9lBZxx4n1cxMnwe1xCJ9wbt4FHa6Zduru7d
2b+yahpEEPA2Bc4tO0PNF2uGOxSOndgcqYeRUSeE+zlEyjJxv57nKUorBWaEJ0Fk+4x/WKNeIKc/
cNIQyIfY02iIdkco3kzSHz4IMZmxCLJrPFTB0rzcvUDe5n0qGvjcordA8rCYeGPkpg4ZsfBUGzO+
k7mE3T3ZX5WCDcvwpAMz7vlVBicVvxlkxPiOE9j0eNKtQTFrMhAnfMwEWUSiuc9jLx/Zdo2NXVVN
99oN1OEUHUu78G+KhuJXVy0GHd3ZjFOHmInVI3xJLRIW0q0Tz9OiwS3EuCugLMSj7mwZrvkyMzoe
j8MsLoca2cMpaGZ6vE5bYUensJlRp7uDHDRfk95sdr5PrHhNnQFymlvc/NVjKQm5GnypJjxBlxAa
yh0LDa+ritBykQfEr4G0PXR2BFj4zer9+Vl7efB4CqZ71uGsPeJ/PR6aGZGDyZI1oRbZ3O7wG4Av
mxV4QxWsejpF1Lg72TcGrtoHyBlBjA8di0faqj46C6zLPGivB95/NnE3XLJx+57VXXD/q/Ta0dkU
FWn34SzBbgsmI+jwV1WDdIKV+h5aqvfllGQ31nSNYM2JnNG1w7YK+u1bpN0BZsKv5fcg4SyGymLE
SrqQoIbWwykTAbfv286+zMX1GnJXFI2ZHopAmDbDA5eQQ8/SbrvSXqS0efcviTdxcH6a8FgIYVq/
Jd+zfdEqxKQ/hN/+6OwlIOtZAG7h5mD3PkIxXM52gEPTIuv+NgkfaL0z83IXIPhAPr8zZsFiQUGj
30vFnZpbMR1ZCPPt2SnyIX4LxQE1P7lBlYZrMD7hGTJRL/SH6+6HeBysad7g3iifX+PxMaN9UnWG
oKFVKbJfg3IFITecc5UffDLUApWSNoA57trttdukcteD/2y8qrVsSDIE9RuXuF08KmLvmDKdY9ax
bl6Ecjy9MlJ+84p2CAXFcZ9riI6nmL1F0rNhNdISKuaXrPcQiWbB8sAEyjhl7pKpLOz4zJIK77/F
Wp+TNX3Hgp0bqTRbBlORpHW1lAehWXlorLqIe6u3kjWK5x1sgz4d7WvBaLn9M5MvFy7b11ec+dB6
m7pz8UiCyxrihI86yGQjxxnTeKzh1WpC8g+BwFeElk0QOY2BGk7VmOG7iT0n5gvEhAbw0KwfNHH5
5iy+l0P7odZQrpCtO7s1wleOryLdDgRvjuLl5yyfli6PbXwHK4v3NPS1KbciT/3dIH1EQA70jTXf
Z1k/PkCdrlD3yY2oRNkLB4uhyxLHRfUDZsM3Y6TfWqpl2JhqxPveQsWAWd3NEvpbY1ni0SzGG1GN
oIYDAdEtdH71U/pf9bX1DHPoQyf7KWkFIPAED9yuvO27IADnmjufWVVUFN63DL7G1s8RxPOCplFZ
5GbU2hCi7bozAPgRadRkINuVDfTMs6J5Sp1I8hFivV+y+B1CwGe5rXEBin6JCbTseYigM4/aCjWj
WnkWfqHOD/NK4ORk4p9ohsA3IBxKMKk+rfggMJChkzwo4ncYgjQZcF2G+86kp0sijOtMMg9n3PZL
b8o6OWcJIHMusu6W3gnQmcQtpvIGkdBnm6R7CwWki2lGOLoihrm01RXlY/rBHCszEQZqCKSeunhF
DVbVBnhd9/VlDlkNP7c534LE5zdnzKF3JCS2wSMfpZs1L3kXHKy0tz7aeW99TvGvwIbIEI2taxyk
UTZXqqTVhg19/pHBIn76mUighIWvhynNbP8rIjEOqECMVTrg8Gi1txaHthSubAItG3YctSA4uAXG
pqCV3vhjEdLRvEZsgRoC7q2XwQzIZg1ltverSm5/phWIMryosTySrMjC7LIhUVZWJiu3SCls8nkJ
aHQnkDjLryu/kH7DNhNkkZdqZnT/yjCk5DtlqDp5BRllX+QHYU3FsdQoRHSs7A6BqYEIHVMn72IN
iipjP3flHk5Ocan8GskC6jRmiCf/8wo6AP0glQy5gZuCLMeNZYoqLHBtXu7POL4u3MMWbTQaLT7q
C/uAEoMjGdoqtyf+4VuViPNJG/EPEAQxiQFjJvdCY3l+aBOEbR6mIZmILRD29Qw/9GEAMLQy/rmw
JWqGQ/MELNigK2qQjQxwfKkby4wgKLo7YVgInSoqL9y8FJGJc26sWvwiBL2xsHGbNgJrkNG7/KRs
VBmq0WgiVBllvEAUU8kpnOwGJzuc6qIfcErqkW3v4g+KFQaBJ+hdzwtbMQNQaL8yvE2emzUEAbqg
LhCWoSpxI/QBvUbmWNE/5iwzszWOjFfcfTjRlsAbwUjuzoCLn08fZop3i8vvV+6C8xO+eFlghq6V
yita0zoyJo1Y7a/Bi9XVW49W1rGqDZLwyZ42JwKjJMKR1uP98YzAQMJt40AIEf9zDJMNeGto92El
MU6h4FWaZvwujVFQnO5HyzeS/waRYXXQJoZh1pHq5z1ku2lzAjJpa7PYnlm59Tn02EzglfwGZVAE
QINMwIs5kRmb+OHYkPmac4HYcGGeK57R2YvbVTopLPcOPRzIIAwJ/v8zpjFAL55biqKihCDzHqrB
EZajcIPY6MRrWmFeyQziXu6SRJhKbVZcY9cG2wCwdpszZtMPGWoPrh2dcRsMlOqoNW5tdJWTXpof
bHQbL/4Gv6mpP8dkMHQkAW5384A6GK8kj3DTyPDgaerLd2iOyO0U1zF7hvN/t1KdasK52QPUjbJh
Cq6YCU3lPbyj4cfdejZKqZbrI+gn5vDQy/SI6ldzWSHcCDuUWQYbtcsa59B/Tno6Kbvb3G2ucknn
i6nFL/JL2qN92MAIw6EmL+rwinzQCWn3BIGyDWMClaLaQR2K6HjVh81Gw5qTZZQhfXhViFUzPhA8
0E/Ux2g6+WxWvf24kp/BNsMJ8hEyhb8FfujUfHQHdvuv7KcLUMN2Z3554j+85Lj5DdPH1TEeSfqA
nnCz+5n+QJsHWA7G5K8J0NwPB3SCUcv7ToEyo1dbhNQP/y4JatMO19+qHzekhG9iVB3o6iIsGwRl
tzlzoAGerOUTFyIovwcGJfEZGyJ2raJ6rP3wBIjQCfiKbAJKvdXHCyPS7R/MYYvfDLW58mW5CbhV
4rz5HRNpaaEB2TgfGlQ6YdUPzr03I/yvy+CY0tTb/DUySpuOhH4+NzcrN8KX2nicTdh/tVujEUib
KRR1zZKmgNPac3ZF5c3c5kbI7fHDmwT9Mz0CHMJdsEY/+R/QI4eSRQjst78nSJ209hA91SbHpSla
LekTQfLK+clm3ZdXiDTaY+yylkQGyqyHtuhh+IsXVMkQFTXI8H6iSV7HrCiT9pB4orGuUp0bhxNJ
8oV96Vf+zQqTHOn721EGuDgtRrUq0cdUpiouaV7d8A4SGwzlX4AlwiXoRQWH+fpkW6cSewZW+2Db
Ar70mHXxPwFM0u5k7AksBZjuiLKK4s3mPcwENXx+1FXJohNqwlHsDx6MnfwXbXvBTYiB2ltzeRyW
1Pqq6YyT1+R/PGEn7rj0UGnT/UZc+wfsVFj9F4vIH8iTyp14cr1pc0af5IheTo5rUOyxRmypd1Ae
yrpkrBt8ivFzXCiUqvtP+O+tsvcJRGlzLpGvIGH+92iUpiL/7Cmk3FNH0sszLJVZOkZoLC4rzj+W
PTIKjaZ1+D6jslTbHlRXdTfgd9Mt1ibUxTy1z2ThVRyG/LZw5ZJtVv7BbITZv8esGPI4XKtSSHS5
JffB5OGrN6TpbvmyvcOtTEh02DDWycquPCsD77RvoNTS499gWA5PjxkSkIv3OBazpjkGNBPhX8Ms
lY4R7KR29wa0il6/9BNam2yuyV2Fd8oPLMtSMyLxbLSjegk4fk+xOIXQq7XcnpEsc5ZByDl8O7ji
KTZQDOgPC89yGnjgsmquK5xF96utfoaz1GzgbF+MbTiN2VNbWZeLvv6XXKuHXLQR3eDHyyiBw+9/
5lvK8L9Mhmn8Em91pb/zXeuYjeajqjqUYf+ScMkuy+Fg7zX5Zhl59A7nomV+HDr3umkJ7ObRflo1
+BV1BYP3R+Bx/9gItGy6ujE3fwN1Oe7norqTsFW9MOvkuP9r5KX9Lt0WJiq2K/eS2kqjDBMWohsv
cum6u1/xr4blMJcnh8aeKv8uCKtER6LKF5/fYJgtu6MefEygGCZc35+pWF6O2BUoanZEbDWHq39/
QmNlZwAYCoTwf5+Pcdh9YUtA19KUWbBqvpOyYSivM7RlS94MUeHl5c3fImae/IwK6hiXdnsxVQMu
Cws4m9msNjCYussVnunUelRG+7lz/ZsUEUiwunT9IK9WhqY76j0FvcifNPYWwkYwucFJ0L02mINP
JYAagyV5Hdg1GvgkDZL/DKjhfHYNUWwOT1CNoHZWTDDW3gFrg4twYi7RbDjRtd505RUonzj8e4RN
gs/HisF6/3cI2+TaGDZCq3rjTvZ8sNsmuFh7CmeoDSKROgZTeKJtqcmXprfz9DNxc8sOnW4sjhRB
HTOLzx/XOkNfz31owlz89J+CNyO3rR0WeT5lb/DNs8xht/zcT62HE4CrW4rQBWW9+D0KZ+V4sFsO
VShVAMUV0zQ/KVS5X3FcVfRlOGCJZiFy0tEMgkKAAEpkD1QNJDrBuFxwYBTVHU8wLjf7L9R0Pq48
TmYFJEILtmzlGX4SWPYlim2885/qwilD30Xpc4FzbSs0Khieim0FSd6CPvmP6NyIXCM0hIs6/g+E
jir/ntDUjasMAzyzCST7ndQZaLyIwdzMgTzAJNq/B+wCKPBbz8fakOkaH+dUbs7AnSvrZ6EXdAp4
B2ryqR2CzS/5HeePWUrhiVrYNPstx3PM0QI+72y0M7/DvLLnxdEoy7v3gJ4j4ehYInv6GeoxOiN1
GlLuf8NWx4h3wC/wnlPnxbYXKaK7f5/xybp7gVVvHs453+TMQSSNwMPoTzUk9pxvXL/zvrxCP85m
Aro9zSR5JX8DJh9AJYzdr+hfmzayCPMGdZXwVwyQ6XIKNZQCOTPo7c23v4EC0fD1H+ti8O8c/Tw1
bFysTH9r5UEVrj2Wd7DgSCDUt5kd2fkkN3XJzSM2MtR+bbaUmXOpqNDxGx90mw7zFaY+nlouv2OE
HtbAIoveLJiQivohq8mn35FCtmVp4GMBKYCYDK1m5YVp0AZbFJeq5Gde6ClsW0xUoGgIXmg6+KfB
qWNMQM0xlY0RdUtD5n1m2E1H0Cc88fEmiNrUgQI78OOP4FAHxS3FxAph9RXkj6U48xM7LMYs21iN
a0WTURWx6Y0WegXiYQgg2avOxht0oYhBqj4MTKI+LK78eaHeRcjrcb90alRLvrRe89Ahvq1R7/iR
JvYZm8Jm9u/oWL0SRelWz3xwn5aeDcD0E+AHtvK+00SD27dZ3+yWls0CFIF5EGPlmNqx0CKtxj++
Q0Uu9bX0ZnC9AN98B4qVb6TW1bRETZisw5WeLb+Dd/liWvSflGjjFTH2Rt5hHAp/ReOj68tPBMUK
2Ll8CG5PwFEFbGePkiD1WKAj7VkTtU6tPmFlEGBnxY+ybQ1cmu5/IJCuy3EO4kJCdflLDGlCq9m3
wXDzhiJJJhGAC6y4rTwSINlBHJ0RbP9Q1DMXHlma6ZU7zcl/EUlS7KslGHLQ0SuXdJYXRpqL/NPK
JiH+PCr0mN9lkwquWjQ7o/c+mxQdSqnYk2TxPwCUWLcaYkKyl3cgJU4PXUIFHJ/3AKVNgo/24Hvx
CVIC/DmYdJsRzf0KVAZq/KqrPxZU6ZXTowUda3ZRy+7Zs/D6ZC54EK/UkvveuNeKenGrcnm1YktH
Vt88Tx1WctlMtL3VGKHbMFsN4VJccib9zIjm92/4UheWB03VJGjJppi6XEtMNHCD29ru8cNCtPEO
uyQMVSelNIylhV3iW00j5Kuv/BJDmuZuJljjm9kAwrtAzKHszIQU7hDBugoSnaaQXnyqbgKTo0Vp
zXzXwKaLWgK6+1Z2Yr3uD2ZVorJvjMuHDBaF6z2dQCbGu8aJOof3MCbGlLAioS2GX1QeVpY56RZR
Z0fyCNHIfOlJve/T2Tk0+nbFmUOj67hzavTtmqLaMi8HR8vZbsoK9pi/1aJWlNkwqAZ06OTxdzzT
L/xyY6FDcvdLntlWdZ107HlFmmaBXVODVqjCNdNwP5Liw6lFdUY0R9FAKHG7d4km76wibsdZIZQC
1sTiU3okClMGJ7aJm4DaEVmx0G9K8ZyOA9ufAOekmJEoUt5y04Edyq2vZ3zTaKzhI6NQWotO4QpA
ifr6l4wTVWsd56ytdj8zzsYjDpCx/vpLzsmb+UbB/oh+xzpFad7WmFB8XHmnreWMxhL28Fz7rq0c
D94pl+FfwE+3bZoYE5UlnveGjZdH9tGXvb0BTis3Zw2vgdTVAgheZkgDX7tgfP6PaajBSR1ZVtse
/zYNdVl97/L6YgWiY9WTPUrKTXLOQt20CWdNPucpTKu598Cp/zs8tG/zLDLcAAMY+OqwWULnK/zt
CY465may7hFpvvbMToi06D6hpB2Ev6Wk5ZwqpEOFfKWkLsEEjV/erKA0gF4eoh8qNoT58Jy+E1Ms
q+IiPd0OouAffy6nzaqISMpx61gKagSTeMs2COYEXpajNhg2sw6lr+CaLGW1c4jaMnvCyaOzsHlB
7PBPnJr3GCTEZyFeO2ytiw2TwvS//ohVNQzlnel8WclqrVCvZcb8JNXc7DsxbMe8gX/4RlhLE5Nq
KN3W4eCnkFsCHWy70nZgKeGutxTdhnTeWGiUw81w6XZhrkZXTRG6mohF3sCrbdhtpLwxErVxIzBi
uJstsENwqd0KYdFH3GKB7XJtwimjMGKioT+uMBZYOwstG2Ovy27RqRcncMYyWjUhu0M37mhjgSNC
J3+A41q92F5wPaYMtr031fE0u3cTs78JLGkkv6G0Xpl/U676UhVjf+DuJ6O4sLweJV5JYXj0PqLg
79hWqNGN3XTGKQi+SGajUyKM4mVohbXz1fi0jiMtpTo/bbCCIbvrtVgHpySISFdu2kF+eCvYefih
y1anh7HosRHrZVEv+MFEkT9ubIbG4494dyKF3GC4Au43vSD0mdvKOeqZ36+gdyqCS5M6PZoHP8Je
z5j6JOsEBjf98fGM+i6bmtjrlXeW68Fv/ZP+4t6wG7zm+BsA3GbsWOX2ZmHAHJfEyjKzeK3rZQL3
adfJsCPR8h1ic/yBc+uq7/uHdampjtwNRjx1kj61hCxDQ3KPgRB/43eQqNu6uUch7rNfYfdtLe+5
dnGAHIMKKEY0o7XFZ8Ag6kvraGI7OjIalAvV5E7bn1lxyfSVY2a7FqvPoRgdmN6TDce1QzXGGWs3
wYQsglMrRF642B85jYiv20Mg7XvLEfXVTyQZX/AmnDILmncBcRt7OqGJzl68cuW2Ux+5dkp0WAMa
Zm56JckTdaf7GY+KY98Ej0WFZSuS0i/VjA2En5Bz29swkp26izAXi8nIwZ2POFHcotn3+V/4MzfH
e0OrzVohzOalmdF5VxDk+t2pS4jzyYLu1IIzTjTaV72/G1HmH3mUwY04Y9JweXcWutaUOm6yNg3x
BNuyWujbqkbCjcHDNz5toMlpYa8Xpe7vjNpsvbDGSAFWH+ZPK6uGlPxJzd7xrY1Ic/ltgrqWYAPJ
uRBkxsoIaitx72Z+0hn4o+z0BfrU9Q1Ugx7M/U+GjQEep9AkFPMUv2Fs5g32lmEE6a2zaKH6J2yQ
R5Y1R4mmwQ9DWGt/cTKxKQw3lkTtaBSJLwfoQxip9rAerdx+j5F6HLFwoiGG3sEGuiIMbxW3b/bS
zPCSrRICa4Zj+QK2/rMYDCzxYq9zrToSPLJSlE52Pby+Dhpz12EQyhdQBWd0lDZYi/xY5eJlZeEZ
Vq2a9DozVHsgtoX3lN1cz9jzAuTpPzcp6np49DhnWHzAH5sG0AMZ58isopZjqtNQ+c4c7A9tcaim
cjwYPsM4SuqzBIdPuXkHl2M4LPIwh4WdUTvfLYVJai1F+LKNMaOVrMVJfMKwsVUnP+5ynSF0q50O
vEphkuE3s2J07ls3nFf1sosIE71UXRzMBIUgetN1Vobu8DeRA7dPFmkRY87PgUkVJqS6g49ULDFS
tHI6NX2s2W6tU7aCzRgS8g81pfxaeZhheKtVvkF1TLDzDS2xcLL0K1eyjlUYDPGK4xtd1xKlsLxj
uCX8WbbEeAwq6kYblw4P8BjP2aE0jn2NWreupzE0YDAsdqaNOpLbIQ1C/bLm0DcNijajV0YOwbXr
DL5XMIazVHAsskxGmLde8Akmojb0QafqssIGzx2rx88dAHwklrU73jn9fdFIbECgtPkG5/1cHjDY
UW+Z3vo2RSzhoLXpmqSLMHby5JNpv2J6E/WiDZaB776jetQTsDuH4deV0xcFR58UI8aT5T6svF6n
/JIaiEFdHbj4SwFkFqZGs+cuZtfP4L2WApE/RgxWgi+xmJdjTUwjRKpkiRZW74dDBRuxb1AZkha+
zY02Iwj+sZ0LGbkeV09OB6zdwXynH9dRsynHjmknugizFv4V0Ez4CvmlGUSuHuq9MZMCnzryPHfj
K/EHoPpWlFVECy/uGZZFF/BfoxsU4i8Pxt8nwIHbZjySF/yfoRF30DZuXL7dfSMtxUA/iD/j5A8s
Gt4Siu29H1WAhvRzbLl0jtY2KeBlHgV4SUVvldI8d3ddMxs7u3MwdeynR6B8nEccUD6Ul28Rn2Ix
6bspAEd0eNBuP4cmqN6GYhgJmzwyGqZDLyp2aeNE5ltulRRj6m2HoPo/5s5jyW4k27L/8uYoc8Ah
Bz25WoYWjJjAGBTQWuPrewHMUExmvupZm5XdIpNkkHEF4H587bV3MznAtQZnvGpg4VDabReMt1bL
BbRd9kUVreWgM382s9NvEEHfCXWr+ayJPoIEktVBpzAJ+CuZOtrivmrR3tQdSdkJJ1DCLOa+Z8ol
WQ1/y2L1ajTOQgknsqvAnENQ9RUvcAZ4XNU5/kYYeN0g1+2A5G3ExG9OqFVSO+tX1AD711dVQZvH
90sMW9sZiXiJJyltOXIfjstMbsi0YvNmZJpj7yPyclkbZX/Q7OE0YwjoknbCHzAsd8nW0IJla1Ge
8IYjUCIBkpwoyzDt+7OpZKcCyqo1BcdnZrnooZUXXUte/U8h2B5Lx3jFZ5FL7DulUPfbKqlXUQC8
9JlWMMmE35SxuEP//9K4erevR2VyOk3kQooSRW+rq3zEg1nFJk9+8TNsLGZ9uWJvCGtq2FIcfo8f
X7PGCxalHKpNSdxv8KOzE5181fb3UFENxGz33Q/Gq7/DDSJtNlHe3VaM0fYT1el68aOej+ljoLS3
erqV/nYK2VaxrxxEO2xNjqB5PX9RDwUhUCClpzlyO4EPidTYkRr28gP8kGLwdEb1ZFrFeiBbTcfG
BwgiwyuR6t79zEF0Jio8abYeQSi5y+NAXZTcKnX3eYYhVK3qGaGK9TsQwUya2H/dSEI0QBLtyNmI
SWuJzQh+wqD2wvOqpcx5RQd8iYZubFmMJtsszdqF59pf0d/l7EdFenTUVFtnWFA3ueFQx4L99qSz
LQeG6rCWjxSCWOWwMhwb+xJX1psiN26qPG6OScMz9M5XyG481iQqr5WL2kj2OYeoR31QWTJlzbY3
uuuJuPBiyzr2OfUTLQy4C1W1i0L5TbBQfA0GJ9wxDHQaXIqyrzN4UVbpZSXiAb/DcCr89MUqCJSG
wrkioZbsJhDDxj25UXUDkXIz3NWGEtFMwTk1ep66acZDESi7Cc4YE8+7Kgq0NaxKrlVHPI8RYaU5
XOx2BYKB8CKP1ds2zlY68DxWSqCNpDOGwzgdaf0R3Ji2i02ZHQt9xeS6uyaaDz05EiHXVVfZTRwH
hq+KVbn8/m8sR9B1LIk09ek9k2y3k4Yfu8uvXHLDNxvvZqzDE9XK8iY1akcwuguijR0XYs4rl5nY
ZQ7Mz5xZnlkPWlHuS95GM+7RCvHgq3G8mvoGgg6ybM4wSztx1qNF6s4iY/aR+iinkF7V1os38kNB
0G52KXqtxh9XU9QO3nC60xBpJtW7DJpObmcUxEPcUtGq0aThTxKX0g6Pso1O78HmuuV0DzJ0/R5u
fsNCyrI7wPonh+GLFyb+r5hzbPWP6IoO1nitxVz28DuK3nEWMyViYJJTPWvxGRRBFXsUhYFxTBFX
BlDXpmEwR/OJWZ5s23lwigi/JP0F7/RIaPC+gPN9mtER3KZQ11woPsWiZU9woHeNDcU0N7bwH4ME
pccbScJ5+EEQm4ImYfKkbg27J73yGpluX5GSuqOyZkyhel5T07ZRhJhpakIJvNE/oiWexQqh5Y76
G14S8eTkdqAv7dooViEf2XWWcZksFDD0KU79G2yC5fMy9ZaRki7gyfutbXEFfQ9Y/w08sZXyrgyq
aPkGnyg2lxInNgtOb3zMkMbyDULpYu9qSLlLC/M8x66bAl1hSxqxzFfv6etCPZpmUx3F36gUs2q4
4sH/LPJ6DNfAfN/DKs7276nsRjdsNv3tvhFTrHUOZyfIErSxpHqpTn86RiG3oeT2PKW1P1Erdo7P
tSO07ZTmQij9xh3wn0wJbp5uOBNTVRa/YtxWfNa1oEdO8hFloSdlB3Vz0/XbOdmtFfoB09H3QVef
Pge8O+Y9i2pwsVJ5dFbV3waRfHVQ6pQ1MdhanUmX2NA5AgyDre2tCkO7ynJllfvK5jP4Ejg/2UkT
tp4S4ZmPJnGcCpea/JbP5c8av+NCBG2Lya1GVvvKwrhB8qMS5rcuoKEqjR5nIqYdsN6yzZihGKWc
wFJu1nIyZXWj+/NjeNzOzLvUqFx2oNo+Mv39nCGfGZnIRACiSKDZiZMZLypUlL8y5Z9ImYBGncWg
+EQBCZizRWjjnk3va8bcChAnyiR+eMuZmx7NQ6PuEt3/HZ0ZPGNTVg0aAWDudaicisY0TwQR/hmi
CaVFjLi2NMbT1XKmaWLC6JtI/4Z9Pt+g3jnpwrxqM5GdZ7qG09Vyoy9mvqbQvsdDfjcjNpGfrc16
0ImPD6sxqxi0cOQx8hnTama7U3y9WotkPJQxu6LPIXZEx0uvDPfdFGTX7HIx2sXdGCfVIoradJPk
8VVsWs/cdn+859r/AcNByhx0rGQjttyKcmLZRZUP5QmNJ+ON1Vb73stW9GAoJrzrFHyf+RzQ0K9i
4EY3BeBJI2wVDtkl6cVtZrTaIQZEmHGdyFDiNUDf8T0Un47JOrPqZ18vh60VjHKRypIwy8eEfDNA
fOfNbZm0bOSmoHxqABbXUWzuokDKZRuSqJl5HipdFI2g65Sa77n9B0l8mILzftXY217H+ksd1k7H
ye1zz1/5EXcUu2WkpIny5i1Jb7WMnQoj+ym5W2/DlyIG9GHsBz6zEhQ4rSJ1IHUzkT+MmXmSnMtk
bE9O3DzNUftAsbjm0m5gpndhUY+HVwwo4lsnPLX+TAJ1fRwvEYDgZOq6n1MIf0zNG1/YDPiaW5JS
JNSZnAAGJWSMIsbTC73A8Wxh+clq+8Zxi60une5qyiv8iulTCraljaU9RynLqDmuT98FGlu/ZL08
S6z9fW7Y7FUpjFmlSBzf8/sy9u7o/EjQjUrv8BrkH0ZW6K4dUEsWZCGbTcjvmSyqFf066B59pIZZ
nccbRuDt8gmZUrZEW9st3jAjkixYMaSJ5yAJkBL4F3Pef8aNyO1zd0GvOyNHmZ0dG8fvL72IzfZs
AOj8HBJoFNn6HUAy3FwAF09pLq1Jd7XQtPWMIml6ty47L9j8HUciRob82AqWhlvdTFiSSuGLVtQp
M5pXT8CEJnlReqXKluDl5ApwwnJLq9G4yr384RVTGlU88UNn0CjGHn3IErR4ztkqyEQpDbTO78hS
XCBwSBfv1JJd+U/m5IH5TC7Zl4hY4GmkvvE79XmWC4yploNMFLR4vQoGEh/TeHHNDvdM01J0x2Ea
UaD/DmbKXHtTltZ6Vg98BJpS9exVpnY59snJQwWxMNrEOyaVceEyFJ1lBHVo/YwGdSUKFjn/wDgl
5Rfc0s9/pJw0Jwk3fUf8dVYVIOA89Kn5I6sNyIg3ZQHIE1QB67Pm4p+op3GsDoDv1XrUI/IThp9s
Zvyp6/J4GWcdIaFXBIp1Uh7rKSpI8JYZherj9ui1NsoB/AYdPspFh/Dpqun5t02igyHLb1VPO7yi
UbJAButkB5keKVTA7tTZR2WQwxfBCXsbh9+L0rZuhYU5/DMwxWsbkwyHqgnq7oUBWqPHa4t7hovp
9kTpCimiyZMwg1RWZz0EmHneWap0fA77MmC29JcyIVKbBxO5EOll1OyzqFd6JlU+IRPkcSZrJotC
mz8Ucd5tO81/qMKEt7dVRTdG5N1PsFX/U/jWpsxjdDjBfe5QN5daJaCbmnuT/5gMABdEVcUYVzqm
vzEQabHjrI9Ybx7LWgaHNx4rMTvlcQigevraoKSRLppU8f0l8rPunJdc2ST1OK6BAnsmtaJWI6mh
MELXvab/khh0agTB11dqa6yIVfHuqC45TCbEmT5bCTKayk9OnAVugjbf5SIxtoXq1uf4QmX3uYqK
qr12kw5Zq+cq59irQbl5SsKIA74ItmNRMsZazIaHNpYPJSnuj4BX5PQuGzOsGLPwISlVwc6lQmno
tMHeCi9cq/Y4v8L+kJa1wHQerWcDhNHE+r5CQrhMv1qi1y9pMWQE9IsAM231xQilwWxDWb2TYOyD
CWaWvWBLUu3MDtqWHZYONJGr0xmSOvwkHaIsPuNhQhQDOXpmzIGKDd7UlB3DkwLVS337Z1YsylOc
5FkmiWO/apHfgDEy/VNFavQwiSVkmxp7Mtv6xuygJ/EdWB/JsRKDyMJxM7aYWZofJOWsl7M4Odew
vgdkvKJ4V7atuxqSUX2Hx1K0nKQz3acZIFNaiuayNimIZS9n6USPCShQkSsK/XswfYJlKDuuen9x
ZA3cEhf3vd+4ybYI5d2MkyX9+CgtYsDFz0jmNxRvXKRJkv2iyVTqKXLz2ytPVvlBtLJEevMKk2Hu
7wvtpGXxTd4nP1oT7K7OOP9p3KeZJwssjj4nP+VnpqykqGIZte6JCBPtTHBlFaHqwkrP5hPeJ03g
3oOTVJkqsFH+gJc1hrsRTr93/hJVzGgZ0oRvdJkE0jQWVFWNLA5eATPe0sOQbXIIYymNi8+cmVmZ
Fyo6O0dhBVZf9L72og7+6hNqFo8IuQfzqh/Tqz+gZp3FdnmqR4hafxO3ebCLjFK5mrGzmjIpCirk
Es8uZE+aj1RDHPo2p9d00lzAwVKLQafT4TOL5jJcY1R5xqqfbUUS7jlA3A8oHc8TmyacMj74sPVV
R/OAQupqVXM2xM6enFHnt8gN6YmdFRlvxBo9c/1CMC/DWUubRBV5+i9+TZG5eZCYXldWhavEVKzq
YFJitfxEs/le9tVW7XFTyOIuROstzFG/MPA/bN7ptkiL8PXpJm98tzlmkX6eZRthSNRxXM+6DZ9c
JnJ0imKG/nKI5bUuWBu/MW+d2T6N9nI2cPyOvdEENnc5GuqipozlF/2W2Xq00gwacT4ScL6ctGYG
uqdSIAQrk+wipbwATVoB0+dZzWFQqhTlKKst5ge7PBPmUvjc5ivz5t3Z4XkcejthfQhlfR8K5eDL
FGW/kkbLqrexRMhh9+7wQNgVYXNpjjM0x8WxwNYReUcWg5yZUlG2ihHL0OCRnqOc8883jK7pM04O
onIxaz4cjeRE0fc0I2jRydMIN9RRv9IDG7B54uoyO1on7KuJLuH9EN1Ik7GXeRdOw1W/15RNZie3
gYjLBQW1HLL8HbaDWISUqztrx5tiN2tBDE5rXUXzDgoXElbZO31I1M0EF1ijn6/VrKDjFVdIPFi3
flDfvdF4wWOBBI0iuUka0veINYVF2Ur08s7kOb72ZFQlssxi7dLSQcq4yg/k0c3vqvIzygRBf3qD
+JB/n1A9zgsiAprj8zuuN+Rbv8EuPhF7vpqtjKg1rvW+3soGG8WsGMloZw0Cr3g26dJcNLFUOc78
Lwk+bYg2LDfLbdxWN8LVeRtQv7snwPlAn+ZXY0ySwyeiT2s0omiKHPl++G6EzO5ntE+GTGGD4lEq
Crtc6T1MeF9kWHdKhKZtRvzcvt/TGMWtfML8TM+mIEW1vL0IFW7oJf7Q2Esu35g/V5UvjT21n5o/
HH3U1wD1q1lbMqN/nDpSG6msMFR7+GgQXfXxWhi5vvgDBZiNNHZkiJcVhp31VB1YtJq1oPTvbiYC
8eeGa1UJaHqECmQEtdb93jjPZKCXc9QShts3OFBPqfMWBfuuLHP3LJvtHU/6cys59VRCldNZh2PR
f4QE6374qTjFy6w7KRtWvq0n1DPtw5OH/EeSac+Fy9oynfJzjp5yOLgoqJqa5i8vTepeMyg6Ky5w
4JBXzOo4+M9dfxlpDWU7zTJU42BnCc9esDDafCYJKV3qV4kVfPOsWHAOm3pMlkMqLNP4ND+w7opP
FYURy98Aw7D2f1BIw4quzCl6cnW8/x/NKYHDSUcx/JhhQ+Gm1LU2/Ea95chP6dToFNWcyr67VLqR
45ox0vbu82xUeSUQo4KOIJsGTS8zvopGLqzCvfVRYCywy7Ay8S5yqbjnoF9NXCJafK4fQ/NUmNZm
bJkvCeWBWwEVM3Z3m2p6eF3xgrP7uapDdbyZcEU3CdKNHhfKJpb2jd5m4aHWCm0RD1yNpeW9zEqW
oSsp4vTojH6nGHs8dEyGrYuZZHQ6/lDECCCLaDzVqJpdtNj9Fo6ejeuZayyL6Kgp0SNUUXjgNK9Z
5yY90BRh4/8dI3IDuhXhm0QuL0oZrNh37/6Bdqy7cMMZNQP2/pwNzYKzfS50kKRlYLVc5HnW2obQ
hznQlwwC4VJrsjPxxQXoIAq1GZalYzzO0pdKF7exFJzAs8baF5hCaoP88gRFxpwnLRPNTBYUTmmM
T7zd1zgNw8syeVT664x5cevSBzlBksirUf8jn5yFME2RfAsH5aJQivO7F+YfeEmV3I7vB5eAvfFz
GUmiMDhiJm4SoJweYikmHVa7z1pmMbxH+USLTt8hnPj6DyTlmOuU2sTlzhRF+2hMR/mRlcMUeyqr
YLwyQ5GvvaG4woz3s8j8YOsEurv4A2HZpeMx6VG3BKFbrzVgLSvc1inXNF6/h3ZS6r8Bl4lEeddZ
8TMMnNy5Y3Zf9xeJOpS08zXB9rOOZlSHr6Ndx6fQHeQyBxkM8lVeKM0h0MJqRavuPiYazrGNOhQ7
q+2eZ00N5RaUEDjjWeOeKrR+JFTIkanvYnB0Kc4Oc2pRglo8NIP9oy9r/aBKR1t3Kyt0oEcVmKwE
n89ST/S9UYb+ear10xODcYBrdYcWcyCNv+hs2vZOnybIrwynWw4cT9XuxqNqkKPSYkktJRe6ktMy
lzGDRaqSXP9suPk71Tk1+4gYnscPL2fZTd0aPyFdEIviu1HL+DRaKXs0Qxzb4OLdeuMUMYvR8noW
3xiocxuXcMHv8ps32DPlsBMd+S2OYzgn8/FvyGdhybvQSU+jh0hHvGlx/oH5FD0l3C37Wd7mwZLy
0W3YMUtXhPfU1v5Kt9FA0lX1Uonw9jP+KYPkYMUeJOQfEVCNXvFDlD4JjFPLucRy6tf0fmT/XZ/n
XZbwv98rOj82dP6XlZ/bH9nFV4bsv3+p/w/bPlXT/Le2z/OPPviWfSz6nP/Ar6JPKLT/WJoqqXNF
S6jpmkpdZ/ejqv/P/yiqav8HZGPqXzVU2zB0660MVGr/sVR6721Ls4UGBUc761/toKr+H0NK3XQ0
IVSpa5b1/1IXami0gWbx4GXp/vv/+R8DRlOT0hT0zaq6puG34Nc/1MCWslWDNPULEoq5XNN8uGp5
B90kTV/fTENPWVoU6Or9WbeC4deD+fYjKZG6GzUF2aD32yG6CKlz/OajCl5CxjYYn6Q4ONIrNoIT
8AfGVPdenLG6shsgBi3QzqzKaEVG1oJKrKxvbSPtrhLmIj17mkUSt2JNn8RwdvOy3I20zC3HJrqI
kXf+CON+36ZD/mwFbKXS4ggUWZ7S0K9O+fRgULa2bawO8MgZq0uzFTmmsoATiemnUOw3H170P7T2
qmIqVv30VPIKSpp0Tc7YHIJjvGs+PpUUksR+VOe0xdN636wG9ByXqcL5YeP39q7GzXUuSF0vOmkV
Cynq5MqNovEiSdi146puVgzL/Ohgmp5Rbezvmuu/sG9i2uHoSXuIdHvLYlY95WYwrBzR04Q1/TTQ
G+gEK0yPdIFax4g9ybJxC/nIkFNZ1ozz6zKLvyjBZYf44SnV0mBfjDYu+YQ7VWgkwD01MK4Vaeo1
5Em3i2uu2ZnvF0eufvmpwpqzGKt612iGchqTYLhCndxfCScg9EuQeA1ctAwHjj059oquvXo6N42y
lo1cnp4pphigdvGyoNI5Kzp7LoT13c38oyCX3U06bNEd2cu6MLUHTompDdM851vn+WvLia1Jqk+N
jDZ2B1exrWVOb/ulJZLNGCrjMaV4fOO145GWvORufugadV/K0LnMdM7EanoItgFP/LEaw3rV5MHw
3HoeVbf3ipvbP3Sq0bKyDyD68Mk3Gn08Y1xd2YNSf8VGXrF8H9SHNghwVJh9t/r3d43xueyZz58t
LVhnYVjC/MObRhPSqBExqic55ppYlvTrcpYu/Vuk+SHT9GTjdLZ3nh9cjYG/krniRfaEg9jCNAfH
ZGzS0EB6x4mHeoVWejv/THfUYqWHbC1tlQ+vmY7fpx9QZm7ex632pBtKd54fAEj6BVVTCdnwJCiO
7boIQvNHmwMhK6Wq3dXjJUeowbLscnkvzbLdSxemk7Wmdh8WdrvvYLk4J153tCS1fnAgz+EQNDZB
WgIj/8YO2r7p2oY6JzfKz6PC10o4X1mZejosDamTK1Sth39/Yk0unp8+jY4D0K1BtErDxO5k/nZh
Y3mja7k08r8+japrGjepiuGzoBzhPMYiB5NLIA0znf6osA76bS1djOVo7W4apXeWQaAm27DxBVDg
S18F9U09eZHDMb0UJAhO1AuerVJlCaF12ZUaST62g+1/RS6V7LXWZLpo+NZSD7OC/t2QIw7CKnel
Tu2GRJhQ82qufV1xrjp9WbiixROeBiOsLJr8TWpzghoHSwLQyTeqA7nEquFNC1F7zLSMyqSuDa9E
ZBPwKcz+iih7uWeHPUGCXv7YhLGBQCTQdlFqLjspxUOZjovGCIIXoOdmNRoeJm4w7EgAjMZKNuyV
sP4RSs3N1pnd/sg0b9jjcj7/+8uiq59fFlVohFQYCklKcE0ef7tIqkCcutJrKm0OZXEcyuFJ7+rk
JzFIuiar6DuoIBk8OzFulRoPjOZBNdOoROIF4eEjzYvxMnSD4RiHdvZYl8qesafWGu1lV3nm7Th2
6qquMmtj6NllQOgY32jtHxNLSS9qW781VJntp7m9LSFYPBSNblDA7pt5T7/HZJhWd6ZtuBem2o2X
84NvZ+HJESorZYv/FDXm7n95TuzfnxNpqwYUKaS7wCZpT7/+4R5Mk69L1QzF2EH8PW1kQF2TaNnx
6OOqgDSAijC8DaEC47bL2mDdE2zbdHx2GRiNDC7zUvmGtCS54hM3gJ40+TkeNflIcUgUpt8pwep3
CpjI+f3BztvsbFNLux81c7yPTSPfOC3BQTVLiquMtxoO5sj8NjhPllfEL4ZJi6FSBR6xG5EtAuF0
5zjjMyLTbKCjWlv0hZc857mpQaN37UEamXOtKBSZEOTtX7RkvJeK9b9cPHVa1z9+xlUhbYu3kCks
YZiarf1WdZ6OmWKm4VAfcWjHlzhvubFPd/eqj1OQulp9GeKCmTGTolVGoe9tGentkjtAAlmrVDeD
RvMj7XDetmBDc+NY+iM5hpQG9LK4GCK2TZ3VOfdJoFNKMIBBjQZIG6saItNFxPk7evlFZEuqvorB
3/hK5NHq5vtrozHCTdwLEqNejbw6rfuTw3jA7cvwFE0vTouKwa+99t6keYdGKEBXDl69KXTgvvz7
+0ubLnUfFiY8TY6hkyiQrPSkbvx+KUwwmrHV6IojDcfRJq/t7sa2zFNGIO5R6+CH6poKba0jxlD0
SbJy5ujp2LjfgoPURfS97Jt86dLXemV6fs713es3uRnfm1q1jWI7PehlnR1qU+bjcv5hRonS5t+/
iz+82Fw5DNholXpm1bGn3vsPnxJJMxBrkjw52uy8l0ltrUXfFjd1omn37uisFT0sbhDGHUzdqS9i
x76Lxm54tj2HcFwjh1Vp8rYuw368LgQHZmrcjl91z8qQr5XpNQ3C8cmyrZwSc3CuBqt3IosLLfCW
gcaJ+vsDqxcqLtTcWvuqkXDhX1Flq1z8Wlda1b1aOe4eorlYDZFfb0ktyAsfUHpjJMkIU5DrF17d
3P/70yOnb//ji8x9crrP2Uyu2VOwPfj89BSuZ9qervVQD52665W+upYDuG6s4YRoAbkqLh4rdTSN
pTHd+6sG6sH3mBjbgj10XZfWQxkFQPRZWN9RmZSuMtpwV2NXJZeREe6yOJTfKW+gKKYYvioTHqkl
vvhCWMFiDhnXqG1lt4bsXGVlqH8ZrWbY8Dcle1Mdk+tMYzmuWSfV8eR9mnDPmn6m+YJXzzajxb8/
Hdpvt38OT3Wd+lQ6nsCW2D9N664P7xaFijDpDFVxMBU17LfcWb2LASdKpxg3OaeClT34nMP4UcQk
v7NZgFCuOY7lT1IQJNNg4Jdx0Jfbpua+H6cNWyIoP61VlpZt54+GwzDVJTt0TsZBW7aN/80d/fTK
43zjCh/nPRqi9H/5BMyXs08vsU7ZE3s+U3NY0FCT8dv3JAZeLo63Dm7Tqdd58LUf8/HJK/NLWTEF
KtG53XpBrxz1dCpoKfD+RR4VSMJutJ2HN/zoSE3bjbaW700uYosqsQD5Ro+D1uld2aSshf/9dVBV
KX5/Kdj6qqrqqIbGJ0+o6vTrH14KWPLeZSDebg2qOOJerkLDuedkm1X3lTaoO78+NwTxgnxTBOqu
tFQK+NKli5tbj+KLVjMP/tAfCjXYUK9ADXl+Dqk3l9RohGN9W8p8jdaHWsMjf/RUa+qFT8d7ULqL
vGqeM1/eX/pq9TXSi0vNQ4ui1eews8+JysW2PhEXWZjFwnzq8gbXo0lDMjPNwtuESLFrRB11EFCZ
6m3r1t1ONem1e0oL9awWlwYr71KRhwg5Zm4pzMaytdZ2B9+6l5RBDzqXErW9G7WCDwSfgphPzMDB
JXu1Bb3ARO+ty7hNtxSMr6MS9Xz0wwmfQhvM+Z4ZLdaJRh5jd2/kO7pvQUX7Wwtn4Lchwiu0EsmF
W8G8FpfxVcY3S+QjEHel8RPVB+UN1CG5W48bkA8HoVz2+oPibFVitc6LUG5dVOeNDXB8CKcyOX/H
KiOiLU3fVeYy5JDS2Nodvp6+XVgedh+7XlVLCuXpxeLF8tl20SvSj8pjW0R7oRPejcQ+1/kbqqOv
dTtop2sGpNs8QNmdyRsXYUlryLM6JNucElRH33uRtQsGSmxCIkHcDXdBG26FVV1XMWqqsWInq++z
wLrTAxTXFCJheWLv1y3iqtrk7bHy66VhPXuKcuVr6cZKvtDueY5V3J1hc02l2ioPdfoxuNI3sX3L
OW7e9jtDajvmwLisdMoQFe2iCeQmAEsjx83ab6CN7IuT5ct+HwPNeOozdz4cSmBRGifT0B+cx+Te
VVU+RFq68B1q4wl8WT5fLOi+eCgi7PEyDv0dDtiTf+V63gPKhZPnQ+t1UfczbhiIOOZL4LV7z6Z9
GVYytql7WfeNq3CaTIZPjCuknKwXmuMw8Hbxju5D5T3aCc14xqHX7438sm+XrDC0ex31n/41UTg8
mLwFw/eGY1AcgBuH+Dv2z3UUgLGoXxq64MbmtqU/2+EUfVDWkgmAfleXT1F/Hzq73HuuwD3ru1au
7IeOTqCq5oZ1HSj+ZggOdc2oYO07B8Upl7V/oWlHr7jXR/YbbrLqaPDQrGMR68vQ2Y9Q5MHB4skk
55e6T+ZT5h10eRXTQRnuymSRPRNKrzJUops6LRaxSla5KllSkcDWjWH6t7hEZGrLXwZKsJdxyrXC
owkJiC1y+OLJqjU4eBX5WkDzmzUNM4G2zbsHEeFpbWgb/6FJZsqRgBIYNqGmkKJjc0b7bVg7C09C
D9TGgf/nW2xWLUoKvwlXPA2Dlm1TvV4z+lpXI78rWGtSLIVCCVzc7FlH0T/ubyOKQ2vWmJ3o95K3
f8SuKQqvM2yYadFudbIRoZmue/h+s2Du5DR7JaYRuXVWiqegkICmDMViUM8sQvZViOYnVa8I0+wL
mm/9sj1VtUbWQGwgCG+9PtsOCVWlbOm7hFt6LJbTR9tT0pUSUveUgml1J1XfNLDkAJF2tKfnL/Gv
y2btUVSaHTKyyXI7Ntux2IcVqtlF6Z1ysfAo1uFTMVJk+NyVzNmHBy36FqjqwawbDsLytePHW0My
tad8g1HfGasIZTVFuZyUG0NC4ymkKSni2ObJLsOHxLLbFdXo7lNqJNtAzbQVNSvVWR/qH3HfK3es
cNUNl5m4Q4KhFQmLct+8TgKQBbL1iMC9iFLWNtqM+WVImGtTwgluOwVeqWhV7DRj+RJlQ3wVqCbz
+L7bF9gETqFvcH1odXevOkpAhx2nyaLUb3KKyqhGFvs+GK29ktrZWoa+2HHizqjTCe5jS28uC8vZ
SwezQCuKL4is8bW62MHKzIn2eVnZK4nojGGVykTvEoFMs9HJLS4DW9n6SP211im/EOij4kolWlvG
ZQVdR4fRQCbqLJJUe4jp355/Ww61CxkR2qwm+FNen4hlElQMXmro9dbqucEMx1Dz68cuLbVTQrf9
0gq7B9mbLKP6osX1EDv7XtPbL3pBE2HVmfe9PY7nrCM4HUeio/6nt1e9RmMwU7+LXqj9DeW4m8Gv
y9XYtP1G0hx3qEAafj1IqpQ2fRKe5/+ejQ6GSLJSaEGg2qytPRgsk6p+O1Ul6K2eH0IvxFmkGNCo
b1+pJFNJ4SvPWBU9u2IQa1txWSbZzIXKJhRrapy/Zlr/1985/8H5Yf5v7z+d/1l92vO3D6a9TTw+
3LWO+WzhB4KBM7jA0lMQSqzltPnwjCg7DEniAcFlEWwAJ//TLTK1V/MvBdOvzw9+mvCvmH+Y1pLf
nxHdXvZNEy5DW6bMF2Nly0HmhamktAOLTdzU6yxGAq3LfVhem3zxxOcsy1QYBpoL1fAXtdpvWHaz
IfHWo0uwr+zXbU6ateRz79UXVCVwU61WYVosARroYpAbPev2ItX2ivbUCNZDHMlbaNMV9SJxWX00
iKmbbTMQOvef6VPh+E3ftHG80VSxMWhr1enAyQq574CRjVSdTsq5aDo3nLgdssrfFinagZaLBUfl
Yii3mOMOmT5NcMstT+auKlgH0KLCpSrTrf9L1XkkOY4EWfREMIMWWxKKmkxZVRtYSWiNgDr9PLB6
umc2sCSTyaQAIty/f0EOvOqWSFtN2HNZml/UrvZ6/bSFAC5q6o9a5hHzzQLY+9KgB5aUBf1YuDEQ
fZWtFxnMmDmICyTl1YkZ4N/kFxAUuhyWQLUp7PKgzJRAivSgabBD2sN6PcSN+Y00kFM5pT7hTu6W
tgMf5LKu0qFuUZYmkpuk5r3ZYFD4icumt3TmvSQvt8URx3Foj6WEv72svY5r972lE+u6z0KwR0Xr
R2ytP4zinZ46oGA/w7oKRpvXoSpo4YdLnTb31BSHuL7ObREMVvH88sRouxKL3liqoYSQAjqjl/Vs
NdhpLJblq8vbSNZSafTozXvPKCcEqWi8RtVTYnTwKkyghqy6kUxbez1y3d9i6hQnyb842ULw9xAq
JOLIpFvHRuA47MZAFlPpF79zeThaXK/5rAdJPwZpJPu50M5Wp/pJEQdEGib2cARqPKAOR+RlHYy8
8Ra7pZC0fZhWxykxOFN3kuEEBUFOjGShgaYwmM4raTS91nqq+rVuMzIzV59239VF59a2spOZg4tx
DDCewvkCdpLmGqrkLovt2vLBqcVRjRO0nmOAgs93Bu2IisHvvpAscW9NMof4hmO5DiSuhWJLhZiy
V4UXOMlcQgM5gzV50yJQYf1KWX6yFhvvBebdCYOMhmVBqQNwqN32tgX+apX9IVNdkPq85WVjj2ay
zysMLFK8CqTduFWqNjErdn8ytflUm5Jb5e2+tOawE/cV+UqVQdZzWB+ovY1euGqReyl+hdGKnJM2
cIIGpNDhOrHkRyOndYZVVBd0ZexZKzQ3DO7M3OUrDWRqF6eVA0ldzs6M1rqUX1o1PXUtScQpOk/I
GGqKXITCnur0gJFwGyEPBeeOmUyzSFqG8k5XdDDL4QSVwRd26rFGk2wjH9d59k310SzdcWrguaij
24pvjmVBV6xJPkh8J7IwjE1e6Sa+yPVwa+rkvURrMDU3E93+qHdc7fV7jXc6GFQo6/UlHnnJI6SK
6bXGFWWjpZpFGZSSFHQM1OJ0CRGaUL4r/jIA7Q8sq1B9u2hPIi1Kv5Vp1EOSWaZ6pOLb/prIAfqq
I2rHfSuI1F7yo63FL2gmzsbwKa36OZuuvVr62zQIYptfxpxrGtbIhX1URHZcx4WCh4hRWQ/Z6IMl
W84gUm+tvgbV2hzH+gMDncOYrS/xOv8szO7gYK1INPWdb2jE0ktEhltXGsqP6KAxYOLbPCWd9SDs
KgqmXCGMMg5UKHwK36Ou5ZdUNd1yjYkNyjwZe9q6+rHV+Gi7Q8BgV9VFQDJNuAK4y6nfsv7GhBVJ
NitMg0NEqnslkQMlxVE5+2ODy4bdHwqWwMx6WFHpKa30vcWpkByjkylFB1XHAqPg+q/5Hlmbl6Lf
y/4gyGsmGEkt9CP0l6j9zhTla9vpmNYtFxGphwVy8WweC3Pds714M6I8czmRmcqK2GNqAHdpJiqw
+KJxgpTVvie/coKj01nLsZ60W7XcktX4PU2vepXd6VR3SBdelsQ4pPZhNrWgX++tnsNdkg+dPvkr
piKW/EPuzHDp4fcyh6nh9BL76hGRFLR17sl2j15uZG16Ma34llfiWDbTgVG0a5jixYDvsqjnjMyT
JExVZhE6swQ/YnhCOib1sN/pY9hEcQCpyXcYl9h6862L/CxFLVthI2M2tNqKP0+12xFzBst6b8pl
UFWWpyHZsiATtw7BvTLBMKItLs6cnAdZPqo6wVkOPimMQ0DGP8cxec9n7TXRKRUirQl18taz60LR
oYM1mJkUtmX2Ri340Fv9JdfB7wm1rZ0XxuI3Q4a2Ml9jyE4T+yEhat/kWCMG4UxyLBF4vOI5v9nd
u/Mjmh4ZLahiBF32FqmnmpQbub/IqelDyTqjyH7Hxu6lVzZPTuKmi/XEgnxIZfuoD+WXQrF+jVb8
VZ/ZWOXsmHRwmAv4ZOx/cyuOG85Q1Mu+2QJCTV5MouNwb71UYjrN/SsKyZPkVTHmnBiUKpuwHTlZ
Whhh/6pL/aE2DXeVNqnZcDCm4sVCRmm200EklifZyZvZf1WwN5XG5aDiMCPLoFbK4CNbdVcCASNj
PBrNcChLT8YMAkbwfonS25BUHwvRZMDuPnNot1VtEjjW41w+Yqz0yvlrrTlnZa0xaC5CQ41DRS7w
WzC9vCjClkLT0j6Kt25lbzdy11ZPVbGVLlkJObh+X3XzNk/ZqTHSC6Fdu9I2gnwLlIjSS6bYV3yh
rt06XxUanLRMMecLKSSJEGb7LEBHKjUEormmVfzCgPbQJeNLI833ZkiOKI5D6wW1tV7l0BetBFIj
jOKGoFkHVZhMwbaknHlO0LTlxYQeN+XSmwTZL5GUsFmH0I6r0EB5M0XRm6TYH6qj3Rn/vAyzeUvb
/KprGZiyCVW4Qm85PMrSuZRaEq7agLGy6UpKHNoQOQtJuTdbr9zJ2CjjuKAOIXF811ip3pdofeTZ
esYCoZCGu5Xpb7ADzoVBDVdoB32iA2q5wACp7N4XjnmYrPhFEJ2W2vXZVo3Dikh7NI+zhF1vrYRy
1L475fBhRz+LeNpBotqVcX9TTHecp6CU51NRxWFvzaeWs2BCC6mPxl4Zc/b95VNbo5D47V1UVl+b
zPjsEsyY5Oi9V+qXHmnmvK2UqXwp6ReXWv7KSvnhUNUZxImW2AqYzBccnLrNNbrHsTgo+MrS5qt1
f8zb+iEPZKQnf4pq+p5CFEEUeSczKEhH6oqkuZCJ5xEsK08VFFURxg4DcKt7tLV+zInxlhvYZq2F
lpyQiKT7GKz6qgrdY1K/K7LDoJvh1Mq+yOIHaSVuvhTXTnKOfao8OmLJohkVfb2cmeTtClQVcZV8
qxLraFLqb6e4nMXfCnM85EJ4ymS9iFY/zdpBGhkmrPPJdKZTQVaibZmnnoZwnt9ltkZRtX7FM4AQ
/lwrjNlacAg1Ijlsbwgsvrm8nFbxNSxJU7U7i0w9MAorxEejWgdbRyht9LDOrBOgMsbuZ7YAqvR2
YpnZvMMkzXWsr52t+cPSnJlmH0ddPYmlALAnSG3JdmORfI59+kXPtVcrtgJpynBPXW6N9VbYBqHD
6aW21UOvFWcmP5fRsM6yHh0J5Qvx+0FVgAG1tBe27EI7HjXTqxSM29o5sH7OteovEzIii+zULPO6
fL2JWL5nXMYxV+mqwZ7QLnHCJBYmeEOESWH2B73XXoVsneLK8A07uuTSFmK8+LH5WZvWsUnmwBlo
7z8VjMeiuQ2g+V9UuzjiAHiU1ObaObgY0sTS4+2zDKzOzE4wUK+azaqdBalM0bqCfKTriSHdh8T1
NonJldqY64oSUFKpc4aDCfsRRPqYn4ka9C3DDMFvqk2C65Wp4StT5C1Dy1WTHOh7JUu5Q9TH5Uqw
rYiLgq9GmXMK4woGS/tQ408xVsOJac5LDkTR5/goROq+TuV778g3S9PeC8wxmnL6Pc4WC6wDS6cI
Re4Z80ch6whLVoRH+aY0AYOLml2btKFTFh5R4g9ptd/xAX5hUnhXJslflPylYN4/amFZXMl33UFt
PkrZRNMO0lwq4YgFGyjmWa8mL4eGbpXU2r1+JOniNJbri+JkN/rwa7F5loj5IHff5zQ5j5H+dSmX
N0OoP61BDU19CSe0QXmlh9oojjWQ7JgKshuNY6Z8SgKDnpJFjDfQaIxCBByvrGelGk6HxmmQYJQn
C9U+6K1rSSh5hcW2Vp2zgj1BZmQ9fzEc4zHb1de1kr6kIr5LUeyBqy7E3sN5FaTXUm/NXvNHGLPb
LDcscDxNRqFEMdGy7KVkoFg6vFjVpHcTV8dUXahsbtRKYY8SqNZ+S+WfXm/dSJZvBZVbz6lntrmf
0gcBc0hWMMdtMBMNoaiC+O0INYEd9BTBKPlO+aPV6+9tEmNoXXMWOjCXZLdOP7gGTyxQd1X0YVor
L+lE85PbV3mpaB6vEMDAIiVfiQzPqpQwjudQncGPKrYikxIDUXXmKKGhfJ/b6Gbl5SUa+nM+Uaxg
orgj/yrqAE8qTfilRJipFCe8MgPdW3yTRg1E9F9Y5YmOOIYAr3je+bz9xEieN5+HJ2zz303RNwX6
kAFD7M1m4/9BPe2/oM/zOXLHjZpo3Hj8kPDUBCigT0AhLKQpFJpMAeo+rYAVODSblE6qytHNpPaf
+54/VSVz878PTHMdDDKNbeB0bIf3+bJWxzaWbNxUlIqOxcZ+CYrxcUiT9tgKsCS577YMeIsTFVrO
UZm7fw5NZhUMap+3wQy2wup/f4/v2B7e4hw+79KdtDkKVOX/9yHPO59//M/z/PcUaz+LXdcXvfv8
DJ7gz/NjKnGcwv6ENN3nL9D3f2qVkyJH0pTj85DVWxoSO+TeUkrApywqGbkq5d+fii2bx1qWdgfK
/ym2D23YPqrnT2L7KKQxbg5FRKm5oWvPr+z5r5ZqbD1Gc78KPcIUoCvwhutGFRnO87N9PkGlbp/o
3+fanto2sp8IPLHcjFu+srbZQ59zDt32H1eCbf/+2+dPz/taxcbJOloZg2UFnQRP8Xyy/x77vI9Q
NBIF//sN0Z4WrVv+aiDmKHbDxPfz94A21ZcWyHwjKXxrtlzHhqjipfXF0vgWuFGkDsE04KQOpXAz
CEDEsmyC/XEvCYP+QAn0vvVKo/QyZQ7EJDw8Nwi3Wt7axfkhNRc8NBQ0y/GtyxZ/MlO3HP/A+bpr
ak9XNnk1eLi84Qr5cl3+DBHTv3U9yKLHMVT4MXEphgUClJOGW7jWmHnk0p4Yf6GTsh5KV9+Y0wba
IWUSmpKwxmZ2r1f11MjJySA9cTPyTgbcZpEH4NawJQMtJsJOB6VwHcYiPsZ95GXbFpTn1/o0NXFY
SJyVzrYpwuC31FOUzdfcat+AU/4Ykj9F9WlEqbbDGukVVsFRNHxvovFTzQhRR2WpO4zZPk+XfTKK
ncTnQbZOwGweUeF6rike0CqGau8cdQn3NvOhJVSw46/tY1gj0zNJFuCMhOAARreiBhvItpZtH65e
MNmCwvh3L3dBkp3A18JMX33SazwhzsZI1SiTbSJh/IVhkEakkUxxsvQlbVccNga54JQeORTNBmeg
YS0Zb3joy1o/X+kB6vUstNxNVtudYiq5xUbsbHHdZ4GOhgnq1E53NGwrEIoCZZI9E8RT4trdW0R3
lWe9X1PCJPyLUTIOi23eMo1xffOiWfMbHiKhnqdvgz4C0xfustLbJsoja9Pz1jkOhcaHxEeOWwTB
o+lOlYeXOIFbWEeeNW8FJGOTlXEW+SsmXjXEUuwGp2DHUIIcKK3pN0qO4WZUQDlDVrmV8Piq9jIi
zgKEEkMKP+HtjYTkViZzpwgfMOmzlyWcP0DMBL5BmDLYLwo9ylg57qQ5XjKPbnnJDqDIO7lE+2Or
+2UpWEXDVHoht25Hz+Cm5a/U+GIWf7RBwwiFwh3FXfSMcPLNofHJaA8bbUD/L9wUClyEA6rSjBTr
rSeT9ZBquGyZkwu1yLXaRy0KWM8T6nTEb2tM34x8uG4x9oDOuuCAzjuTyVyq4wZDY+1gzabXlnSI
uXArw/Sm6MqEMLFAMvPhXkXt17RysK1rvSwavdSxCLTGOhG7FCiWXmy3uyxSd1ZEosWKYRRbSgyk
h7UKsbqxxdwLF54c9yBtIKgYXDzO3sAQpIRcA4eppcnwOXYQb+mACAU4c+fGSIuFzkxcwj9pKkEY
150ihn05I+0al6OVoJduS1hqUtBibGGllifs+GiMTAkaFaZngcOitJdYrBUogpLAzmggtVIe9u3m
ehOjvQ+yXwuuq1Z3UWPbK6KVDGDBgPJiJ7mXyXxZRgcmByHIgAJQn1NUF1OkskVPAV57/mpGd2Zx
njZw+ZDMPk+8iewMRzMkHgMTUnBKqJoErOwGOiQx/tR40qWLvQQEVGu6o+Y4x4RM9NyGYzr0gcOI
xRoNdxEAV1iSKmclJx8ia32nU8OZ+NKS0B1j4myDIpGvMHSZUPST4U9LhCyWk7NsQQh+y+IHYpyd
zb8e+dhEcSj1Y0yQhILvXWrIbgESOsRNmGY5lpf4p6UDztzUIVg4xtGfpdN32CyDnOFCW/GdIimA
7LDecFcKayywIz0nib7dz0pydlBF92DFOuHm+KvCmT2WRfFHRM3LzODRbocwoZ8g0eQ44r9sk69S
wEABxkwwuWkq5xpbXzQCFWpd4qpqwij6MEqSmEDckVth7DMjGgWZGM1dNDHvlHTfNiy3tqpAtySs
R8m/dXRY8GjipBF9AcIhmpe2cAI67GO8kH7e/CwnuPC4JwqBo7DV7aCfCjwIJ4CT8jQY8ltCLoSh
yse2tUnIaj0xx0elH6h1b1FmPBSLaUSLsZSJ4l+0/WlqNRSEDIpPJehVvjpBHLVeTmBLmn7UsuFL
zuA1Gdg3i2fk5KEisCdv4Ku3d33u9k2JpDctGdsve8XBAYmQV0Aa1lz8Z3jtW+BKV0qeadinBWea
js5SARC0RB+Um8FYonEO2MEKUTZl5ION0n6pY7eyboI+tI1NHAGyR8tKn5oJsIHsjqp9xZHAc1YH
CFSnDWjCAtaP01vY2tR7Exdd0YPGqDEIpvLAnx9RsHpAnvUn6Q8JlgvNuO57axtAGUeRaB+GRkbr
GB90Pum0mD0biUOpXrDgOyisIFK3fGlE+j4P1V3T6y9xnXzThu6YWdWhyu0vjGb3dcmKKNN9bB2x
mcegdRqaAIVstV2qq1dMGf2aLd0cDERc36cGK9FZOiiVuKTlq+qMlyxdXkn1/aqmxq+VnJ6xNt67
mEa8SQFQV+OcqPJLL5koMMp9quMQSnenPXKluOoieyUqD4x6psOT9ljCB02NmYyTvkaKceui+Gst
SW+2wt6C72pfZWeRWqGaChzSELcZfmktrjUIAKp4b7CGLpAPIGS+rvj0q/dpTk9tvWIksnoYTboa
noRRO3u0nG4EYI5LuDtlSWBH5waH+wqlcVcD7uKHumTycfsY1OWQyOAVE7/my0fHx8gZ9nj3sFft
MFqHWFAhxAl0h+acLGwWY3ZxdP3Ccrhd9n6Z6CwPd3CwvcZIJZ6XEKOfm8EgMk7xlYykQ64OR3yh
jr15Aet871T1XDnWqWqU4zQh4svsa4YReyczDkNv64goaNdvc+QcF8IaU1UQMAS4GLPbaXhsA4dP
AN955lBJnjPp26SRpIzUoEDfFuGDzTh7L4g5qPSfCIZ2o9bv4uansF+X+m4pH0gjd1UBR82TkYpb
3RdTeVPWOynhEBPg3CyrWwCwZKfIetTjn1W/t6GU3AWyZvoves0dWlge+6ZNQa+Gjsp5/6isD02C
znRYPpQIo0a3e8PztcAX9He5j271l3SGZ+T2sKHlvfND/+58sqaUewXi2rW5Yi120HfzG3wAioyW
r40h+6tgqcTd0fYFs49dIvbTnxHffPDznP2JJtrMOva7abjn+O0yaMv102rb8bWWROPCl1feRD69
phOu7ISrs8bUwwtQcXs0ZvxBFBOnkTRWTSzTW5ydtsOA86W54L+TLpZAf4FeRMEANBySQqAm5GaR
ZkvYVbwwvZDPsRDWr76WXw0cba8kBWPEsBEe2wSHMqi2dHpp66JKF5+WHecEw1kW7qxdtdOVWjrO
pj1ynQzeZDTSqZ1ggRhLd34egDcHV5cMatgqtfyMKMDdUx/0PAA/R2QyavV+3oRDEbSCynHmu2Hp
5K1gahtk2FWxMErZh7Oq50IGlptw+/WwkEe7zLL3ni/LiqS2Vs5OgtaplksQ0zqGL5JsAihpMUO1
VKJDbtn1pWG0ReARdp05JLgLEtgaJ7GyR9O7doFiru1ZIt6WzAd1+abmzaFfS86zWXmr6y5/PCk3
qqO8Pe/KlcZdkMVylTHHls22Jo1Urq+Et7pslNIp71LU7QbcIQxtm7g+V3W3XLssXq+qoizX1YqA
Vlr92/MuRsU0t2V6JbZCu60S0XqqYBekwaSZxYgLl+3FbzeZjUyx6qIYi8N5kObXbLO+LhmwpTZD
GPv5V032PVVU7RHlBA6LRXbIK7S7s5VoGJIaUnc25+LamrlyfD4jTBTgBkV0nik3v6VMNl7FQB5G
WSeDW1JAIsil3t6kfpKRz5dkRKajIgkeRR0ddYd03Qmhgi81dfZoZCnaN1jufFoaLiuZTSk3OiWP
7uwCIZE84FGZrOX6PU++6+YifW3ldfXlytHREU/RO7SHUzGXXlKWzYusddGl07VuR4iJ9lmWTMqn
9DeUll2c5wVOAPxUT90FaN7Ugaych4yzOwEYdf9Kt5Xssmwtf0529KJjTA6gqEhur49HMkK0czYC
3rdoZu74KXV7qWfU87wvohFvRlm/R3ghJsbQXwtAoB3lYe6Wur58SbQJAHtqp7MlkuxTKr45Xa5e
qq4YIccU5qEUxbSPp3jy4trKTl3pKlgc/RKtgetDFsH/XCcChzpM+g+5kiaXwXwsOI+fY1m6y0Pf
7FRpbE6KlZG5Fk2bNntOvWGSodCk8x3ivvZHE9ZOZx7za05w7+bdYt1ARDcWj2LYZZvm0erNLIgN
6Q9jlUuMv+evesovNbrvqRNAXLhXDUlysasuuaxY4TZlsfrrpHdnbRg5VzKR3yRE+0E6pNPJMFvL
Lfou/dE0BAWMEnN/NfeeJ0xr+s6cFa+6GLmqZwczlaVKLmAO8SWXsY9MXxgD1J4DvftMmp1+zhMM
Luo2+WbqHRvE9hKeL8aZJvhpYGvPd0CiDlvE9l5sJ2Nwr2R3c6ZojkbtfZrwedom4r2Gh/OsNwx8
gatMvdb/JIoaADVZ380B55SKoGp3BVsgjTW3TH+Yyukl1mqvJA7lFfMZdyYS5qNDwnaNHQfzMmsy
PhJVhUs1jgyn9VYJVkWz2b+xlSr1DhWMUMa3uIqMm1oDeDrJ9DYwFEI5XzX7NlvHt8iS76sujKuz
SONbxUeIgxdWI4nIR9dMZ/wlXnIWDXxos+pixcn0fVbUhWZQtO94xMADrmb2pGJko9R1tp2Yc7mX
Q3kV2a96Ozd7IU93s4dvZuBgs4/UCouQJo/fdBkqcT6P5i+dBgIwPPnRdexcZV9FVIu5zUBvSsF2
leIoxVV6wS0Rb85e7l/XknehwtkYLAORZm30NwQfxgWN7Q5wrL/VeCXdRIkPx1DU6wEF4ew5EOCA
X7sJqVptQaDZdK5iWeBkQDgWesU4pZDKu6nENsO8Rd616mjbXCzY6PfmsOwXG46Y1o1AKaoG7zSr
sRXhGlqRuWZLYTE/LGJKaIjOdlsmF2RqyBKjrHnEEF/iRuBq8Pyvljrqbi2r9bfSgWOhTgZanZbx
xaaWzLUlxuVkhq+7klcoOX197QfCbGy10nDBhghSOfL5ecAPjGgL+Ol+mTo4sG4CxiUbsse0qp/1
PMXhmvW9N26jUVkwy0uJ0b2oPQXGU/GB6jZ3u4Eum234SzsZ+qduYTXapJZyM+J+CslE+7sOqANa
/241kIOM5IaA/UBlEPo1wxjR3Yz/WZyQaRVKjDE3Npn2ptL6T7Q12goRN7J8towoP1a6+Dkzebg/
D2qa6XcGt1Sg6bGqWBZBVBjNcDAbJ4JI3HKQaBAjTWAADnP3XDYOi8c61y4TGKoW8gwguqbtMTGj
4tStNQqbrBo+izSGxVRmvzKhfx2F+f2vQrlUpXjf6WbyakvmfNEM425qInl9HljfMTXJNSkcoCKG
iWlW+6XI77Ksw0fNbAYGptG/AGYF5ZLrV61IYBlmSuYTkelNiYVl//ZTDQWEahFLHqZsynnWBV8b
tsSho2d/30BpLiyEWI0zZXuqOJWFT7O1q+X6PCiTBm5koGFrln/umoWCMGuicKdE9Kxi6b4ZmNxj
1WeWlwK+6JkXYrrobBymtpESQjqVsvGbskVXMfhpgymul2/QilqYpphvSF5HnNJ5zIvKoeTHI0zp
hiCDh6NY+QoE2c3FJZ6qglJEl6BkqjTEkoJlHDIVF4GQvskM/nl7YtDl8/MgaSQRzYlV+c+bzzf/
fNzfm0q7HPsc5xstjgd8CXs7MCT7ASd3859HQ3HuLLs6m/ir2E5eHgsyJC5NVcQQZ2y8+Y2WmTWH
v/cb4z83B6LuiGiJIJB1rTu0XX/LiQH+e3Ac1vux7kCauKsxCjQQ1nZfzWOf92ld1R+mGtslbPPG
1wYPgTw1psfzlopSza1ra/QncrhebPNHWartzabLXLQaltN2YGPU904nKX/vy7dHEK0RjAjTXeRc
dVg0VCONWlLkTYX1NcUWbwfDobqbY2XeWof0lHT7RSxGvKRHUiI7SQ9Q8uJauXTw9qCW3mKrO0Pe
scJOBRIzZkRK+2kruO1mGI8rpeWLltTVppOPc0aXMfAaxDm2hJhLrVK0u2m0xVnLp8vzlt4r9gFK
JYYDIzT0eFY9ol1IXxR2Nh6shGlXTC7vI7GL5kyO6qWiRazh4iy/EGULB9FBjK9YZTbzJVOzD8QF
uk+glFdsykW9ZSQOGx6iZma8tLIN91//GOe5f5vWIWZsNSg73c5zzwE6OVkp5niGjFW7EuniR5qt
jy6Wh3dn1ctQ/6linhcSP6/eusWqwMU7/VPO7C8W+9HR7jtM/olj9xdBqwphSXt3IqyM/rmZuno9
l1hla7uhrMfrUxnnKI5nKLH2V2orp9XvTAHsXlfC0bqkfFMLRnk7O18kVhtybrNVsOTTZ0O0xmpt
7lV1R7cNskIJ9IG1Hu2UjGRshKZ3jqwyOiycEhudp79YZBj5IGo9QCf1QqFV63uJVz66v91kVM7P
wcHVG+jtT2pot1yf5q9Qq9e9U6+UrpNgCC2y8Vg0orpEm31lL7KXvDTrz1oDpbSLKiKxips5Dt9V
nMIujtZuhxG4+q6u96qZ1renvpsbia5+aFYRPYoyggCJ1j1sofd8pEt2KTagKKqFdSQkLXuBGdnv
iIWGSpypUCPsVybUVqUtf5/Mie5Lo+D1jIrAT+bK8NSqaq5SS9LOlJoYGur42S6ynId0Z821gLju
9Y6TvqwVuGoiVuDr2pEudtO8SqOt3vFEnN6bLt8931te25dBXdSDEFS53Vw1nwOpC8E65a0nmT1v
N/8GE1f18wVU1pJlynmzytWbsl6gaBFX6jDuIXAFqyNLxe0vjlemOw7sx2wYMSVQBcRQtavCjL0v
dAZnPkG1U6ETivbUNnjztTFsZdnJsZbY7nv+4nkzG9EiddkrCUXt6b+Djdrg702lxYZIKksYrttD
GoHlK62H7heVhhZ5O1CKzpdpOzSZouE5jpjmv1/g1O7biT2dnrtCTMQqIX/duf53o3jeT4LqbZpj
/JAjwzi1ysSwqAYu7XX0utZ2n9Jg8s1IHNfi6PWpzh+2fMTZViYMv2bllEvHhVotJNi9CoSR25/C
WhlU9wlB4Z7UypELkFsHhBhq74064iI+8cjnCUXAGpuzBB/blME6sXs/dTUWZc+DaRfRyehwt2fU
IA17q4cY2DfxAhUibtq/Pz5vG4NTAeiDyH2sgkEEURKyN2mV7j/P4efNIeLDe/5TuU/++W2jyuXB
WHGEM6w0u44a0FYFyW7fynp6Hf69uTrdwWo4lUazvurrFD0yKY8eGrt2qM8xHlDbfc8D39ibSswp
Aw/Mg9OtF8u3g5W040HOYbFI1aLdjWiVT60j//0m0wV+YWeTNceX+fxa/36PuT+NiXoqOKfP1b+H
NQNFWsw66nAnb+bA/re2q1dUt4IAmt00VWQDysPoIVtpX5kRvtg2IyzFBkSqtyWXXDEe1ujJZe6t
33jkFp/Mu0o3r9PyLmmbyMOKUmDI9PcKIybUiQN7mEOGdkshkKVx3uQcmdPs5Ld+csq3SBK0yOzP
UOG06qFunEpl0i+k6WFnublGNFbvKTlRNLhr9amHvss5VZBrzs2/hwGn2N1sMIDCxczgykE7Sy/a
nSKdy1pQG1k9Bo89E1LMCaof6+CcFPSsoOhre2RqlH6xRiDZql3fWOgnyGvyn77Ksy/8HSpnKTb0
0CySzJ0T7YVnMMGM7Il0ipJPZPspN+E6Rn31G9LSfJpYwP8eTFN7jATQMVHkLgqqMlgL83u+NNT7
/8PVeexGzoRL9okI0DNzy/JeviRtCLlOeu+ffk7Vj5m5uBuhVe2kEpnMjC/ihEWkZxM1NnVKusbn
lUdgL6+jJ0N96LXKnsKw659BawxLfZzF+v7pLHOBRyl85NwhgaZcy0pNG6bnPWkCS30kqf1ot173
5IaiusSOlfupJ9oDYY+GEQ14HztmhnB/b+8fpqnPlxKUlp804el+vCz+30EzAFJCDI62bRD5xVlz
sAn/t0uXFvtJcxy9qzMGOzWG5Xa6H+MRqqDYDE1CoKJS76FbuFuPE9y+qEg0FWFqn0Qd/eFif6GR
bvqsEjdczq3BTUuTpI9fVlsKKOdnT+jSv4fTebhEjO0rjVqS8sltDQxFUcyhV2+O989Gx8Bi1ylv
YfWDsYKbBMAE6vGDSXydwA5J9Gru6q2Y+prZEBsF57ZRcAJ1NJO2PjqClwfTe3AoPnwYa29jg3I8
3V+6fwCGgk29BO8TgFI81tX8irBN8imcqIyai3Cv+kFs6RAdTp6os3Wo6zT5VDS+2UkWv7G83MSQ
YEkMubvURdM82hkzijwzJPHqKVjWqgnPhZ0FK0cvncdU0s3TVIH2atmIuYYczM8cMSqeXO9vMKmi
GYH8GFMZPjkxtvQyS/6p/mabKYbPoTcpPHDz7tVN2XAGTc9DUzgDCQlzy2YgTy2/KBaNNhtboirW
1ajnJ4S5/HGiWAshYtSryi9ccptF1oHKL435OUznaMk5MX6y+2nZ5+E/OFnx0/2Dbur9aqrR2su6
SJ4GK+A2jqp23eX2V1TZzgEvuPHE7MA5MkR8Hm70mPsH3EvLLmUrXZD62d6XhNLCWtoFgnaq3i2f
SYbNRV2fpIPSCXPHer1/6t0+bW9UA4wPKA0JBMo+IEERcjR5p7AiWsY1drmBh+O7cp7rTji76hbX
87w5Od4/yNuvxr4YDtqIULqkHhXH2x3ddP8wInDXiHxFpKX7fI7+3TVjEsOVlzTYHxGQ6c26JYMc
iO8O6aO7uJeajAUBJ55qkEafYGokDtjYes7GZl6FIrNOWtZ1YGOA3spMdGdQ9gSAu0F/KYlT+Xoh
gq8at24QhM9McYrX1iBmW0ZO8MySyF6zYH7aicQ5NHqBY4sl6zkEF00stO3fzMl9Sy9a5qgPrc2L
/Qz7ann/dKj49vu6Nc4jscxn03FO6NbheiyihJrMeF73BgC/MqmrD8MMVjyxp9dhcjkiSYR6lcny
I6tD6ccuZcMVeKNlpYdkXlPHPY7A39ezYdCv0vacDW+v3X9l60QXdFWuGezj86+gi/kttYGbrGy8
U1pqtwGRg/nlxiRRWiFPJHbQ48GU3D+oZGR06BS7/8Q8VlI866VecAYg1vGf2Fl7rq9M2N1Wn2L4
uEnTqdkxwx1tZ30XqZ1JcUKV9J7UYTptBoOxw11jU5zB/1P9RrA+i8gB+H3/jWG2glXfTFiwF2bb
mMtiaKsDzJjqEN8+3D/9/6/VhR1uzEYzuXVcMyL5gMzMGak54vJ5zYdO39xfun8IvLQ53n9lWiFl
cin4+Txo9UNkJfoBJamv/vvc/Sqitvufr9z/xP0DXuSJjqmEweKc2Uc3I0IthbCOmRUZPFRbwGNp
Rl/B/Xf+15+5vzYojhwZPvBZdM5W6vIcENI69UPKZHL+v79itRL0bHbOSiVWdMuN2OB/vPo5ad5k
hP/4/kHFRv7AK9mYNY/J7YMTMoPhlfsnk8goCCoie8mdWFj/apPxgkxVD/mTf4Ik1sJjzMoc8YZ4
arRyYacx6Z27jHb73ZimHiCw82NhJ/E5NJiTDaoLP5IARCXDWJtDguzeM6qfqr55GBPzO1Wmg19Y
7xlkazrD8jbZsbnNl5M56W921ZNRkzQl//e7qN0UFBqEhuxhH+da9B7MLscwTbzA+isuwMSR0O+v
u/ylGy6/ctTqv69Qa6hxvH9+//6tQXqY/WG5Vjrh/lhpyHW39+T+u/fXGj1awQik1dSKURMdFbhH
vexw0NRg9XWoTOsZ9xv+Ali7nDzZ6RnknJrPqsvWhpooKRhNdJaG09yEjlAwxNI9MyRSjeQp841u
JIOf65FPHPhNJvNGREa50jo5+/m8G2u21MoOKW8b8Go0HIsN94a3AySF6rtuoCXhZecpDxcmqA+F
Ha8pgN7gTqKPozbAd1CYatfkoeTYiIUrqnNXWo9pSaWvE+ZHq1MOwcfqCu5urVNn4HgJ5YwRhznM
TlKzLjyMiZ7yoGHpNdLyi4xVc9RNk/FRZb528F59rQRNWxWoIfh4ZRAwxQ4fhc0iA/uJWRRZGh03
biFhiOfJF5GZJ+SCtQn7lWlkSSwwvokcWOAx345yOALTrQlR5E+OxPOiIufkYC7kp8R8JipaTlZx
vw1cxJYQbT4TrzqIL24g8Rxm4zGMkSeCQVLLhVE4Yjnx60p+BEW9i1rj9bZWbPRALrO2uLojvKc+
yR8drjrHshdZ8t3k6mFU3fftRxpb1G5SsbeodexFzPmU/9663K2DK4iWzN45Hii+UZ15nIRk2koS
lh7brYyDt7lnfcvlhXoj8iPJyB7NDb/Nqn9nvaKABjYwAelik0Ee7xhkV7b5Z4Xur1a8F2qa/Kzq
CCtWT3UQE7xqFsh2v/Qs/lZaeixrjpByJhoh2haGs7F2FcKJluyaPuZiSkFpIy8BdEdOMh3TWlrM
um0cj8kNiaERaWtqdz+k8eKWew4YjKf0zlLNjfO5btaZmz4Vs/Uc5O4Z2SxeuAhUVcWToR2jl6o2
r5Ec1cqwp33v4adubxe3l7kP9Hr7Fc1CawtyYTx062jQLyIeL1Jal7SghNm2SmzSIB6JGeDa2TiV
eGMCByX2q+npOrYdGhnx3U7EvwxP9xahxZCUFEOnrG+hEYpUOaUCk0ZMOXEx5JXCZwo8sSVrt9VY
XBCHvpwQeyU2S2rHKcxVY/qrTFBIVaseEMI67DfVKoz799IRV1NqyGhOemCenPihiHdG2e411sVV
nFHPm3CiGm/GtDKQPve+Wpac/IsSM7UoN6pyFSWN3RrMtXEo9EtVptXKntKNHDNgIqMk5xJlmxDH
vd87xSO7jGMUIObVLRh8NFW6N2rnRDhSMVju8HMt2Ri2NxNLb6JZlg+tkb5IJzLoXwQxgai2cApb
HNQ8QDlyiXm6CfEeg58aNZ9EEwEBOlzrRYWvb1R/pbMO8E8vgR+XaGGZBkKATVpi77mXSxYPAVil
etJFVK3LpGC3LYntyn4xZKS3sciQfU9j+AceHc1ReuRLY/m5TQATnJllq/Dq1+Ge0PpjXHs/adRE
y2iWJwMg9CpHPIPXKDGzYbUgmhyCRGhQztcdpmHfrVdWwhlvItJokmUeDdoFSJ1RFW7QDoCbM7sE
pbIWVC1cg7L4Ewxcb6yHAWNj3hf5Yja0P83V3nPcKIXCHOXW+wlZrKv33egeCiffwUxJKcVSTC8z
jRaa3P5wElbD1Jy+lQgsEoq64xM2qFZGyMnZs6mkD3SNb24OF0qqTYRKxeYXCZIq0Y0Vazgy3JZF
dWqeq7S9tqb3RwLxyQuDXza+G0HPghQk5O3RbDmS1HLpfhOUekra+FUj1lX3/xAqOfVwWMNzQsKE
1l+rwHNjaliXFPjoRRIzU7YK6rfn5rOrOxSDkh+KDkC9jgy+wXAmrkhvQtZ8TRJMCOlqp6NiHp7X
J6lcrgUakYC6GDvYn5ui/nW8zFjkWfQY2OG6ZfX1XBSVJBTT2nSrpWW37ZGh1VfngbQV4QE0fbqe
EjyHff7Sz8mvoquRI0dztRKLhiVp0WXXOIucZO44EZuU9VbNs3Hqs/E57BsSxaBhBmsrkybzp8C1
VrEXAwqCMYBngwc1GVSYeDRmBpSyR0F4kAl+QCAWlgvKMXf+tHG6YmlHGTX4EwL4XdWEFCP2wSXL
u93csUVVjNN7nBvaQL0CYlJiL9OzLMRHZ4FWYW9yYVu5tzwHuyHYBh+Z78UI+DcLaaTrgEpiqFJM
bMxfw8CdFZJ6N2d8w1U8vgZUbO5pnt5hpCfOobB6gvpqpWkthGUQ7ulr9rOz9+O4I+6aun3VZLgS
dSv81G4Pk+heOnfRJMwPR6t8rfJJkZGKN4bXTitXSN23QDILVzq0WPrgYfqFHcit15m/osG4K1iA
yCqPiwloEz1f1Rvtj5faEP9UFth+l1PyiH7Qg22xDNKi/UOfDv8GJHFhs2yGafbOVuONq6dbm1b9
OGH8M2ZdJ6ze/ZkSu3ZpDMTuknIh9BRPZoqljynSHmf9aYgCen2qRVpjOTWKveb2MOBoCiYd/mdS
TrccCqj3pbYO2W+kOSmswIIGxX7gMtB0PEIqqqqco1jzaTOL95POeINMmC0Kbgx/bLtvvZkZp9L5
Ww/xRXUkhz1B1zmH2jQiKAh0EdNWfTZy6ruyHHk/dZ88+j7POSVuqwmt1dc1oL7EpS0wUCPGeIEb
2IHfxb4HTw62DzgiCvTunOZn0yWxHifjvGG090LbdbXDtTXMNl+DzE9lkxEJp0JsEUa4zOiWv3J5
gh+1tqZpeou2ROaJI/2adFG8xJfJALYc/MjSJ4J6ITWspHXS1gz9PBfwNG5tKbxN4gX9ZDk4Znj2
0urnznWkrhATXDOf7yeq+0uJoc80wd5sDEndnEEqCba6Z33Mf4ZmrF+Uc4ZPpceQbrZti4QQZ9oP
tKtMFR1q2AxWqOBhHlUWJ1tdckxqw5j9f7I25vI3l3H5YLYGzZRxwbkGtEBT5EvG8BHTY968np4m
Ws8ubth9ydFe2HbtMnxcRe0wnM2KK9RyqXydS/j1dx4Gi2pCvWDdyHjfBNZD5rEeizLdJji+I3C/
DUO1jeuEMXAZfP1Q6Z9q3C0ksYqEalI0+bFIv1NWbtOBoZS7w9axPX2j1/N3E1Z/YiIJYnIW9ktp
3EBJxECTkAq+OGxpZ4tTLmfIWk3oTQfFwzlshy9OaSTAA6BxbeO82qJ1V6WZ4pSNJ44i2ksVixSF
u2IP0P2mGBvo8TjVaQh5zWk+xkb7rXGPq9Ki1kaIA92i0aXfRVLj6T3S9wbhtSahMF7jSPAAkPS6
WH300DbWP5Bqqdd/JBJ/atHQPZtEJobBmqf8gG+5j1w0dBYIGxyOJ80ttZ5vwZS560awUU91SkJp
EYafLxRIimIcaQFj/xPphAj7Pp/3E65wXEVAGgvdXhgV8w5my+HMtQ61ju8Yi/tC9tR/Ufv3A99L
rGatLUDS4aYt9UCsmjH81KLhZsNejgG1CNrQn7N4Pk9l2aw0DesBm43SNt11WfJvw3r+Evy9fh71
feoVD2NJfDmvHufC/NXZobUz7cyl8UuL+aUklISha12O7IKdidNyrR0Z4N4kXIUVI7dDcN57Rjbb
ENFiWcQZvh5Fw3QW9mIrA/HmDbO2YLv2YLVsTWe3/A0n9GdT1kBKUDfCtRDdXnawk4ws+HIybfYH
7d8UzcFKb9oLfG86T4hTbtogLhZV7/WvNnnUIZ6uOWIJbGXQx131VYYh7Tn9yQ6dfD1S5orjY2No
OJSdEXU6UdhydC5uy0TqN9HiKfsE1WmWE/VZwcVuaiYA3Fq+dhtrugX7eQfKXVg8yrIdD3qSHY1Q
8QgW/RVwwnpSLuClBLpV7aSUyLsYO/PxbZAUiAD8mFEHDHfbuUbmu3Z8pVHtCBbSWtlp7UCyqkZi
FCR+Df7vomHH61g7dyhhgJZQ0XW5yMcmWHQcFxdVKt6iVd7SrktEQuHwODgh/2XZMTGg9ZBEmwdb
uTdQLL2awIfT6HKF1XDaAzcirOvOhDUjKBZJQ7Si3zkFVuXCYZFliSQYAA6qtUxGOwTG+55jGQTv
W5wHX603Qfuo8uhY6Fa9aKjTKmP3EOluts8KvmMtauL9zfOoCpolFMv1SqhX5oagZxPipaIot2NI
UYey6YxWKcc9k9Ovl+QrvYo9ztAQj/WuWgelbcH70S/xHJ1mz/S2uUfPCurcuu5IdiNnYkPsOQn3
bPs9vSp3JsE2v3WQ6LyGCwLPOrrzyR0K/PINq1gmo+XEuvbIsxqrLhCSwGKvqhokQya8lLhUpIM9
FOSdmLiSnRYTuQwBt+H/9Bb1A/MB2ClgjJlActjj0useWXHwoTR7UZs4b012V1m7BWgByrkLPqEA
jqbzbWQMTvR2rB/mGX6v64KfdwvzgwMKzPeUYC9lWpzOCw2/f81xv82/Gn0eV1PCxr/L0Aste2em
jiSRBlSqkQyIqLV8GJ3y1x4gSZXS18ORGEzGqEXD6ZW6rrFCYuay0NCwx3Ys/VajAZFm5oV225/l
Q5sudeCMhnC/bBawda/sw62Jw3DqZKNr7tkqtWpv4egdTP4WaCWXr6hnYYUylHj6NsLUyz7bxZXn
6QuwIRsjI0EwGOpdMVBZtrSBrKDfX8FIv3g97XAdhyGANKi7zsZFUfRlAnI4lQURMt24pulISMKh
B1HGI2eG264IjBWFCpiKLeUPItIB90cYc4e3Voufq0jkK0AtRA1mbMyNhcVa/Ysn7xRAew1baXFA
sdGL2NcZDgfTkHNZl4Dbi+bmpFnZPzHGJIVpXl2gObxjSb/gx6pXbFM93/RYM7kjSTYkIQklFbIO
bwOdC6bo7T8AHJS7I+iXU8vkgFu474G39MCRCm77VVtbpu/oija7kSkYcjODFBNKmZM+OsQqmtHB
KeiJ39TkQam8S1Pa8NzErlCU1GglVsLRIzc1X3JbPHmUURFaywE0YyjyQgBT4o3V3nYZDsVNx7TQ
4qo0bHkKMGMEybmT5lUM9NjZc3RkwrdLpopkY2NjBjN/ROD9RB4oy1A7RJ4NHFJU+Onzs+yJ2SDM
cDPhXCfPAZrf7ujdCr493GhQ6eBQD8ZfefvvFPFuv43Sj0QH76g3LKEdg3r2YsaX8CZC2cE/x+gl
19Owi13OpX0L05Fj/Fcatc8DddQNXjhmnmzSOWts7MZ9azKDPURnc0/ACJREl4XVaVvTdgs0CMKC
wvssvSyhvWnaed4I6J4O8LW0I9wt43sWojJ5WcEQtKU1OC/Nk0gj/GJNSqd08E9p2XYyrOzp/iFm
irBR+AwX908bTlqEdgRG3klWOzaXm0zAFAoT0nXwQdRaZb2xn/ka99UEgyZ2KMWdWElJ0d+AOyOg
gTTch1lyqfSs3bV9eCnCTG5B2b2UiIF8Pz8Y3jkq8YxAB2cOEcTbFDzuom1HySGQfk4tk9lSJ6MO
K26mVlC/ll6pnfOJB26kq6M+keLTdBLqEvxXPznJioY6MoOSsb2h6iOBZd0H7tvtesf7cMtjV6Xv
dj4HS1Fm/oiqtGN+8pJG2c+IINW34zNs7nIL47hmpz+E/pBHzxLxdSWBU81DuQFXwrNsZDPS0d+X
2RmFWdXBaUzC8eC4uxDlv/Cyi+a1ZzHM770nNm4an20JCSauCVFaglRhkmOIYf/LOlW9R2nxAJFr
aadvBu7GEy2CG0uzQn/CW8mTR+K7qvdpA1E2YmKRjjDCPA+ki+i9ZmmE5BZ6QkedR6EmiMZZ5Oyw
u2yPneAsaC7MM12tAn74VUNqJchvxCm0OtMDmpNeXWbccUACJDTHS1UUn6WZfGm1c6CrOV438wjo
n68Em6wq1cYoCX7Gs007+eBhCol7itH6fNEW4lqZpBxNC9ZvgR3U0tCl0uw5w5R/8EYPngaXNwAE
rzp49dyub99U52XO2kQwC4zsMTPjYNkm8XdNCQUm9bQGTzpE72MO88ag7pVIC2IDbw6Zt4iTDLUV
jHOGI0DsjyBubVZLOiPwy6UNHiQnj5hGh5/KMlcsAfs4y27EuiJcKg0wYmeyJpmkRdqypfSTWQyR
aYDjtJByfdr9Z08eOSkb7GGG+9UF6ovD8XPUdKek6M7NQMWsVRM5zMFPz0Z/FWH62VGS4Jc5GsJQ
q53pqOdeNbvYnn5m6nqW1WCeFQ9TltLeXHjAycwPZobqxYIRqefaS+bwNNFuMcjBeoqTCyUD9HQG
HJET2R2tArpyeCHKemgiZxUFOaN36xvHPYgLtLMVXgu2GEhDhvnFVQ8LlFLqpkp3GJvGBUD28xRt
lNepNWp5uYwE0U64pb9VFK6BLGJ+1FBG05+6mDkIVJaxAk32N8UIEnrNiUDxg+6ymjrlzG1IvNkH
TOLPMnaW5FLQTOz+cajqbzySe3yj9GXlhdya6H550JwMnUj5LdQqsOljymMZrgb5xmhgzYz+pynZ
qUd1deT6QZNXR61mrNq0xkc4BymxOekLrtS6OxtmvxNzRJQv5t2ujQGbMElUfYh2SvBk7lvnWy+n
90qM28FK8afX12zap9A+UZMnnNjqFLCyuKH77DjmW6tDc+2aN+UGX+XvNFnPY+Au2U4d7QAOJPcI
d68FBNbrj3MYPUyxna4hAL1UIgNb3RAdqKZ30KvgxAh4glNA01Utdhrj2PFmVfaq+gtC9Qjj7aEr
WA/y2/HQZmgheOSMNU+nAJQDc6xlWGJHvAVklGO/FM7M29CKeeXcLhBak9l3Gu8xB+6l1xmP0F88
f4rqpzSvNN4I6w0I+af9UdfuOhrDajOwffPNov9wKthqCdFQ49AGPH8k8u0NHMchlVx7rrqXaDCu
Y3Ltwl/wF4+OmQT+Q1zbm0aNYB3l+AojeZfP6MIEhvwGo4ddTpw6WQ98StM5FGrtG20ZFWy66TvE
KLZ2CDysjGk4zhMposnB+4/uhgWQ3VFtf5VWTS2LVy5mYqrc3+OhS5y3kpgkNs0TZ86ewH1O/Wrz
DxfSOp6SL9eEGSC7T/HQhHLbWuNFR/CvhHbreuXsPQkNgE4Bd2Xqvvop+kXNdAAclr+zzLhmCLCR
NNkqa/ocWWg3M++xyZl4nH+ZCnucIxAic6va9tbt/N0wok0ycIt5QAdm9JtQ/7TUNHDPdlAzzLFh
FLmImTkCr5lTGjNNgeaXegbfc40Uz2XT5r5DlyQcbC9aUWvPW2cNNJ7nA5ym6sco2amGrDPhJLfp
MH+HWn/A6xmtG8UpMMvPFYo5HsmfsRR7I8fdijIA4BpGZcFPFwkJlOTEaZl0WfSKtnBuvA2w3EQO
WPYFeLVmMlGa0AWkQDvRsb0R4OvenRi4IPTEukl4EgJ4RILY2EA/KJgHENhNu6DvLJ4YZLZlw2yx
0656Fv5mrAoLacl3j+wvuwlIjwUpX9VHckFIcAFmqURp3FptdzF6Eu/oZZSp1irdGKuqMklx1uSO
qx91M5Xm6Hgku3BtF6zIYW4S54j3thjfUxNCANqAfYPNDCWroCoxz+3iEFGSMF5GcGCK2Omxf67K
0FqBZGQ5ZyvXmnLPD5Zwwqm5NYrV3cYJaW8NrH3u5MtIExpXwX1tiQ88EsZFgTHZ91yNRlH5BN/5
vevjALIEg5DBeZS6TnV00D/pdJKvu0y+BvbwikH0YSjyAXNPeLBM5xIZTAR0LG1sXVo/cewj1Tcn
wwuWxEWJuM9s3YOx7TdZ9FRp+otllSHGevmhejYpYB5Oc5ydIhRE34ucxyYxn0XnN02TLzLC+2tq
XUjXUWlQhNKGDzl/Usi1ALLKxdr+oGp/EHF4HEKURiMj3zZp7o8sfrF9vecIcByFeS3Q1nYz33as
UE/0gl6hmkSjDJ193vJ2yey1LnCMxKm8WOSltazccc5512WG/4Yt0qJ3ao7l6bC1HIR/qccbtAPs
o067FI4J9TNhmIL9Es8ztGEMQ8vYNJ4g48qFCWZ+aPMdTcTFQVJYlef6F2grYM/ezQ7OEuWmCKaB
MT9G1BIt2OqCkhGwC536j0kEgI7E+tdFISksmC8hYKe2ZiZcapNcueQL2F9BB5g8/Iy4uGI8ScEq
m9pnbihQJKH1bYfNh8lZ8FDB/shnLDZCW5M7Y+HC06ZVLMI2qVYGT8QItGePzja8HGurOWB9eC9i
JsxqDBZt4lydqjvVI0UME0k1PxyzkzNQyGBgRw7KCkKKxyktqJpXfdzH7vjJ5GvTN4zjkMxTkoNy
iv6ldoSwFZYDJSfZmYHUUY3DywDOhI3BDbMUh4yDza8aEUNrCQBHHrjEUGcOnRMit+MDk6zIr9kK
izZn9lAGr5Xt0ZUDc9Soma7WtgZNvy8/6WLeI649TXXMMlJ9wEO3112vHm5I2pkMHqO+aRmPgDdI
4ElzH2QNoCaPShbnFAwx37NY6I4CWpox/whC1Ne85MxZkYYJoR261ujHRbLrRueLEZqo5SkyKKF1
k6qCgNFXCy9U36bIXznc8OzVyAOH/Qb72rDwMnmJ4TRtxDB8eyjoroof1DiWO697YJYyL+bbSMsh
bIhkMKzMcXgNHMCybnHbbqXNoV4hav154Ao5ZdPg5aYsiMxnWHhmhpUQLM2Ky8etriqMaeBy7McB
yYXk+5cpxqWUt1bgfjzPDiWzVKn+uMqYyahwWA7c/I1t2VvCNsaVnAgkOWBs3u5AghJjc+Dlp0y4
6wr/mN+UeDHIwqC85N9I4ufUei3MSS0EU3qfM96/nhSfmWWbtivg0JqttwwrbJYJDoU57i6OVmyK
ODq6MYnVfOLH3SYn9KffkmeQj6xPAOKaz73YdRnoRV3PcJAomgWRn2ukqEWh09seI3w2goUjZAQu
oXsM4LPQvNxDn2JJGLpPHsmR77S1b/I4nQc8Po1dv6C3O1vHaTC9JN0x+A3mQTxmyJlu+8LZ2iVk
+ERn0Y2+CAwm4xmYPw/xkJEAxDTam0zUcgMNG+7ezH04RECZLLgtMAqk8qCuJMD8++Zqa9iFUpL9
SLNpdOS26ojHLW0uGtH0Jy+r1jyCzDUHsuVNQrIbxkaF6g9ziLtSWCMqty6fsEHvYqdLt7XsXk2z
4q4y2Q9wBv3Def8iZgwIbqeAkMQ8JVqFcSYVXBMtAkx/hV3NdsDlNg3Bv5Moo58DvwjMp92t35bj
Jp6pcVWzwWQjG16p0KIn1mXza+PAbAEI+nmU9JyuXIioYfzRyzDHQpCr2wT+U3REaFDhLdk+uPzQ
57S8cvKlzGfu90Ms/tSkD35LE0YGgod8dPE8yaPRTC4tJ80qFjLd9qQGoom3cfRE9BnT8OyzSnWL
pGJb2Q75GpntVo9MT4Yd2bBdOrQKde4778haxcKZ9DSHaAdjSt/iEs+LUV7ZmXW7VB/e9QFTWPXD
AfhQl4h+TtAh7JHWDSpAVmkHaBveWhRFaw+kpG8MiVqUI3uOSCDBzTnnH7+ttJ0j5cacB2eVqhuf
tSsfuyA71rlOoxcqFmAZTsRYHfo24Ruhu5RhbTOjxnl/haBfqczdeBV23WMrGv4xjll4e1LD6pbl
HPUrB3F/Q5faM8xgsDKRhk0C21GmF08zZsVFb2cveh/tBmWhg8JVqeY/u4J1GqevbZb8dJH50Qpu
NpFqr2GDLDu346etnE9pQnCNBxfswZSt66YYfMtJtz92rUHc1uplWpogyinmyyb0TtR3jtfs6DmS
SWNu1jrHU87xH6hEtPINb8hEvldy36j0JZrrz+lLrwdENm0Zuxu98Ahh2M2Obb5HYRfqIayrRagL
oomVvdQATzBiXnmKZB6skPUAC6SYHvEQXQ1l/tDs/TLPqJW5k77VMn5pm4asrPBvldtjvB94TE+6
d56r9IN25cx3jBTa3giTvCxfcfYzBLA3os3sjUPlysykrXMjb+NMw8GOrJVB2GUD/fKoWdqPcvOR
AgV6zphCsk4MJCZvyichUjzNA+flZVdDfBeQ9YcAhmzQgkQy2PyD6MUwkmZLRp8PbVSu6sr9yi1v
Z8rqX5UWZwHO1G8yxk1yZ3CoXpRVDIguccFpMWYt6e+p1LgjkfnA5hrwNzU5ul5e2M4AhmrRZfAQ
I97xVB6o1LQbeHkys5jyzscog3gaV+dx4l4iRYbKGgFcUO8Sw7AfG2juEl4/O2eKrmBUb3qeaIyz
4Ze1ZO0Dy/4pteQ3ce3fCbZd1JLjcZGa2+swEknwYvOx1dBobo0BDa5qn9oN5vLGvMxG7NVuS016
71qLtsmu7EwAWuEqRNTsSPelNLrmty8474B4kjuf5SsoDvYs4QwQKHOIX/AWNAV5LE8cazsEXrKJ
bKNaVCOtBYoYIo24Bmtvb+Brib8s0VBaE9kgr+phaebdqu5z6t9msgcavOvIZUo0MpVhq7802unB
7HLQXdbwOSfFS0S5yDcJvHBLSRuqDZ2uLLlUmUK0nXPWQQ/ukK3zI6GD80RISC2GVB6LdLxaunXu
dPejSPWlF5j/koLZ5TR13qJRiw4/zNJwe/kVwIu+7ZsMUEdNfpBV+Eoci1A9z4c0/NHNZOBU/47P
+9e0EBcw43xl6XQdB/aQTchjQxiKHoMSah6UsCzl1F3bmAIxN8DefRsq48m1NZ1zeQi2kVNXoAqY
Xcaos1hVxgJQDbcBkteiCBzMNXH7pk9A6GxG82aLqx8PccBUqK1ZRtqkeu1rciYGz7mKyUevf+X1
tFOzbFauNV/GlrGhHlJ7i5WjAL2WrxtqxpZujFE+0ljWlHybwxRzcTV2S116/4er81huXMm26Bch
At5MRe9JUbYmiJKqCt67BL7+rQRv3+rXEwQAkhINTOY5e6/drXF0f6c9dyTFpO+pMNOKII1OGgTT
sH9BPrVUW/6gH6s3kw8A/MeIdq5H6VhnNEOsfTWqTwS7f5QCwFWgUzdnCPILvhOXB+YdQjMQE/XL
DsnIYupRKKjBzyql2K9W7tekMZmFdnfrK0a5nXXqBSCuop16Sk/0gXBlmD8mSsl+HgFssSm3R4nO
eKJ9tzO95j5JI5ycKNxBZqLAI87WVtOIZWMzMUoaCHoU9Sw1Ngn6YRo/jmTv6oMkqVCbXtRwhxel
3n13iuOfa/NH0VBFt3UnZVgy/eZq0p7oXa0bAVWd8m6k/Ol4kN+5w0wa0ITuA814MkOHiWW51nIE
Ci5ok1F2D7xGU49jxEg0dW9h7o1bw8yZDY9DubLaFIa5NmwwoNXrSrET9rvZtuX+vHL95EevB5hC
M58aK4ROE5jTc5FsYG2LSJ+efB/iohtds7b51VZqgUMb/vTojG+eAJ0uTGpssQlNLsC+2+mh1OuU
7ZYWLaAIuM4qg7AEUfUC9dNUh++ZEXNf6dWQ1BD1yORdYDqEEhSnXP3HJKb56B0VJdaevN77bB1o
Zmkv/rTuSDGWg0rBlqCW1CrBkC6gs0AHb42tqMyKOYEZrTXk/RzbmrzRYnWI4ejldVJQIuiOzLa0
sCgQP0nZRIDLo2y7ow0uSqdRvyoJ5VnXQ7WPG/MzBexBIb4+mWa6I0v1VYlp1ejGmlBQWeCEL2fp
mr0ItfhStpC0dYohAeq5zQQt4wlbFRekYC1kEwadKR2musWB6rybNiNsdWDa6Nr6lpq4ehtVWqgI
LXdW0vo3HScKGnUQZXYOqd2rrGWuoSMUI+U1bHgEo3HNjPliiqkMj01E55JqS/gUJtwqOYQmzefD
qLn1lA10whyqDnrpwWxKxUuuqb8KXfU3mkuOBlS0kfsl311XMIicCPKCgUS4rhLTzm6cngQTZgCN
wujtoHNIJlGcr8xmrPa1CQJ1XsybdlmXMhzv2aWODHjaoOltyZydx2pGmQONeYGMB5M5bYQQVWrd
jyynwMWZ6VtM3htCONWoOSKQU9ZxoONblbvmBYpxpmymdbA71PzmHNr57yKUCTnxHJPjj9MWg+ui
kwzRXgJLH2uSFfp3s5DEKwNgM3dAke1LztDksapK7OgoF37m0/3GTMksFUbqvFCi/6zNm64kqBIz
2kKz2ykF95sygyLI4JnVeUEqBEEfZnE1JcQ2kSE9MTe3J4qW5P7KXuq8aP28fqxlrtdrq3knrrcG
Ia98UqrpFW9o/JHJk64O7QEoufhnYZoRk+oBEHuo4PXRv70U0qHDO2SaoS0cimIMELxKXfiKWvMm
7J6fKhVETtEZMbOCamuD6NEfaGLVNmwqfZhIEJDfzPyB5zWGOnwJbXxRFWvpSZvnFKTQ4fYJBu09
ita1Db05k79ub77WDaKxMECJN9oLxyhKYP6JsW+SwKRNQ0IimPzDoPCtqxERGH9/mfnXmheN/AX9
lmwHxEdk+fyYj4NoNL1Vp5k/4gYdfn5QfpsBtQjBl2Rr9xEp6zIrKvpzzMUN7RcF0d8E2Cm4yjGv
tvyVSemaPZGP+UZUEv8c/8/3YtI+I3V3O39Xj4fpb3PTsjwGgVUr6MVLWm+tWoDk5tUh0SHeVtnQ
kJ9ofz/29eh0Hg9382pQ2cV+XgyZhEBXNsKCGSscOa2bcJLJA1YeppY+OeS8Je96w8TzcTD973E1
H1x+kvlrUHZQZ2BcfsyHZNtrsG8LOC+aiGMEV+EuQOCwmb9Sd0bxzl+2+PfUeJwf/27mTYZUFRGG
zc+awQPYz2tFMFG2q+kzIoygJFo19f6xUL1/1uZvjG4C7d6aDn5YtdM+ZeC0H0WCjkkuEktpkQgy
JMnRxTDjhk7YV1V0a+WCtkK3cEHhrE3HZ944muQRVjn3SXBN4c0bY35cvYppZFPWjSpKI6aYnGsQ
evaVHpJ1HKJx32aGsei8sEXNBOSlnhfU90Pa0ee/z9fQqT3pbdzs5pfPD+ihS05ETplgftX8QDlG
7TaeSKbWIs04WIZ39dXAu1aOTpuWwnCWs4s4NFQ1DvRXw8n6y/yM0K+9q2l0P5CByyyl/7wy64CG
ByVX61FPlyVl55uluMGNyAt1RUmofewbNBHcFDcn76UqdLTebM4LonLFwYA8M79qfj1uouYycpPo
/n3W46kF3dky685hFl1dtbAPcdWZV+ItMSbgY2aeLLkrct+IBX2V0fReTmYaQsRhJM6FsP6cn/L3
eXZ0AAWpXOY/NExMjjkAphWaD/S74hqVlv74J/MTMN+YRCVOTOCEZXIV5N+pVululDQgQRXBJLqA
EE28WvjU2iN7laoEVz2lVmJdTaXbV5NvHEf5Wq7v1lUhDGCRYYzdzPvmBbdfiyEOhYC/+8CEpkc5
Hhyjyt+JSvyhFhndSicZr2W5EtS9bi7oTRv53Rn7m3617fEeJ2p+aNvQuM67upGuoENc1FJB6jHv
mh+MUa7vbJ3JwLxvXnjG2PBj//cepWLOFzClMnVycv4+NR8amE6loIcvnzI/EFuEUrW2+f73v8/7
IRk9JbVDmsm/78pj8EVJmr78/IxRvvmsbet1ZyuAgUqnuoJfzl3Lv5RyUbuAa81I3/QTBiA3GKyr
VjjWVeWKvCjssUJ6yD6gT9YV2LmQyFI6YXLfvPBgQhxkdjiQiL+HV6xY6dk2PRpuh4HC1FNSdc5K
maCVVj0RkcjlX4UdxweBep6uMOKBzqE/LBiJAvkerm11N8PpXreM1ydHLDH1/WzaRLlWcpHXIlyH
uh/K0rl/nR9QC7KYdQfZjoWOFkeDSJOTEP1ufspjX+0fKub818dWrGg3Ai8Og27qG+LUw22pkLiB
+Xc6Iwt4mgpyaGSnKyqGY1BbP7ljvTUNWVs+06xYRCjvG9rpydlCi/EkFC1aes1AFHy9miLtJe51
76mo6MUKzX0tdX/bQE5tfN4wV40nq7afbAclSeOdBvxJIwa3VgS/Sg9oY1Q60bIp7KeKsJ0m8711
lLa//KHbxRqGsSry66dOT+onr0i/RULSKObeXBe/7Qpkn+Pugtyg6mX341Pglz9NTzO2RhCRAYJ4
mzP6xKXa2k8M1kv+zCkT01egEErKuX8Y0XBUeHRZnRd266qM7wZHWcyrptyeH7HSAmQQCOg2uUwN
7uOn+QleGvv/PHfeLrVUg27Kq+p/1/x8GvdT9ougEnLH5gf/57mPR+ZXuHFDuHym7ipFAb/+99mP
f9qBo0ZNI/82n+YtLVt/Pb/uv/74/OjjjU1jsnbamMxi+ZYobBpP9aiby9H1//O252f/1599vDA2
2nJZlxHeJ/nKv+9X+/vZH//y7yf2wrjGqOt9/931Xx/sf78pSx3drUlsGFptfoO/rxFwwRaY7yBq
juJeWVa8gelulaa4FWXZPyuR8LbB6DtPxBJI2K6JZBWKW7wzYq1/NtWhvPXpG2JH5AGxU4tN6Ybk
zEd4J+lT7wYig6fl2HfjoSyGqzFuOsI63oSt1Gc09IQBx8J5NtOe2oN0vR6sqR5p/iSjRQ80olhq
MPseaw/FEc9fKubUP89rQY5sl6ZzfEDWXlNc97q1aijNs83EjqoWZBnmFxqzrdzu7x7iURn0Xaca
7quSGGPNHbzFhIJ0M79qXihZvkwac+dWEFJt4u+OuklTxnOsvZX0ydHiFH6qNJckGMuirJ0jA5uh
YL0npl0F82HeIj1hom+AxCRv8KcFEAAuEYzudT7mWJrlmlIE8W6gTeTT0nM9ukrdc0pY1x12p0bk
U5mhfejw4uG84I45/ij94TPM+PBuzrxeVVGJllbjH1CCEAWo185bljsbz7I2naoPhDsNxolOa7AA
n+N8ugbtYdq/2dlMbOWm5N7HQEPhsyrdc6anb77rjz/MGPUPXY27x2zgkFp6SYGx9M7IHvAnFcob
lVznVk1jdeHF2FNSajdMA6iuWdOHHmS4f/zKeHe48IyKGT17Sk4adt5JqK0GsdOVQEWFHuypSIm6
I0CGDom07Id1/i3c7mDNx0Ea0bXnCKSOiMf9YjEgxV5sYz8pummrCIWKPcUtdLEN5o1c9V9K2ASy
HTecArJI9/aoBgsz037hLaQYRXlXXKuE+hvp6JtBNH/SySrOhLUWWFR7Suy+cEjyoOKSE5TtT2MH
sByzhaOMm8myh9O8cJwYdG/TYklA+6MgsfeIlTr/XShysx6aa1aki06SyVqgIRhQIroJcrNuVZOj
CZAr3EvqCOVrmgXmHwxOr0Ahmg/6nrDb87Jd+xFpCIW9AbTgNItQuMFTSQjtUcen/9SOdGYJ7cFf
r0UZ1q7E/IrzQTlmcIPOgFqK87xWIVoj2Ugrn2ny2Ws+WL1E2f1a+4p3q2ircPqg4lM6G5hnJTSc
DTHDSd93LcgyaGj72M32euYPJ2oODfY5f41MoN0hDirf+dJgXufFq25yqywT81Y7KL4HJa1ujVF+
u2MSvoNPFEsuDvGl89HWWSWdL6MU3xGyBuII4JuEtr42h7KiXo7ajzvTqyq7UXpDW8DU8MBEDeWP
Mem8y2AwvUomRmuq3Jz3cd3Ze2UFLWAaxh8RtwuzaT8HD8B9yrhunTCQ4poSwpFMaoKS8J6lbYTj
apAQwCGtL4FbugfToxyZAQd4XAyqiLMrn9Rrasflqa8CNK9+srYMka1p/eroyNkEFQRaFkk7zUq1
PowGoHGDhNgLQcnOnn5xtO7BOb0pUXFLIFxIiLkPHqj70EzNfu/MMl+WlW5c6tYikCBIgDvo8GhL
vzvWsWBCTDdoTcwzMdJGaN3dsAhOMBGw34y73As/yZkBJBfpQ3PpK1PM+zrVOGktkIk1w0/3Fijo
ji28yAKbw9EzKGGZlqvvA5eY8JTIpmvo/6YF455bk9FKEFu4AQ0HHDa4et5Aa7wOjtOCIKOKbyqt
dfetul65aPTXTPqcYxlG34jAiz3uPBAi8mweFLqPABJ/usJHq0ld5GbUyHGZ8Qc/ECyeOCkNqph2
dghLbpmqrf4k5xdbmBK2t968l5PLAW6mCUoUpxmY+vHb4ifBEazZu9hIWnnpZNDb9q9a4o/MCtzv
kQwOgk+1DuUN57tdkDnP/SzZJVY+Xsder7c40/qn3mAaDnp6/Cho4i/HSI7s1L6+uZI7UGQ99dPe
R6gkN7GEWGemCxcv9Yk6UYLylQs5d6Ge0a0TqDsw0bzH3Lo3k2PeDb/6Q5RRbibasZGwOcuCpq2V
fX6a2XOO3AzVSCxwXhBcVNjRGbwRbq8oyb6tfJO0Y/01SlJqiBCv0mzvE1n4OZNIW1jWCwVm7F3h
y1+UfvxVJMQTwANubl1e/EHgItWBKPWfIiumyICn7eh7XbQO+0a7e1NiECwcdAu/EcSUSWZgKYyI
Sr5XcPCyGSFKPKjDIQV4zsVA0RaaWj+ol3/Rl57qRBtfFb8M18aiWTd0hE1bBseidQfSkZJAP5jJ
yf5kluuA5Xd75gy8oYXmwM4GMSHWToQ+Ge69GPp71AKBKVUPiDhbYUO3VAmwSw8cXFGd3B/3hBiI
+w74WgDx024/K6s8OWYCvT6hXZzPtC3OjgXnMtLc+QqezUtvILJioJBaS7oUVM3sBZ8HAu/UuE0j
LRODQLZVgzvyFhjOscLV+kbGGW6sDBPvvIkZSHlCkAnnKuYMtwxonRXsh3vq6bs4KtwzabzZNhzD
DDtGf8S+pn5CzPD4L6Z9mVKL9oHRWAkCzMl6ybFJ0OaWFWJpmLD1f9aUYBQL/ILwWtFgXV3AR9va
pqPR2IZSrAi5eo/UcJMQyjdYTbfW1JAxshDaIgwwZIe5k68ao8teckTFEITtX4NLnJAWlNoK/UV7
LVE3zReveUutPDrOa0Vo6uuQ1dnRtqhfFhL10iq4fgYdr/SAcPAy2eMChdj40dboOpFUl7vIVMN7
rDrkto7xOhbqxuwbROPzXVlhgtsXVDPmfWZTAhwcxvrWJ6G3rkeiRBTwhUOVfWu9/VKYQ7o3SbRY
5yq2m6q2rU0J0ManJRiSPkJZCn2VbVxDgeXBJd55HseppuFsdS2sF2Pc4anXiNIL+5SUDSzcKyHf
7mAXiBFTxl44IbWrEWDP53Cxf9kjdMo++G6T17QDYVBobvjVGaSmalNUPOuTsPawX3ARzjdanw4F
IXBefYNf6q3nTzVvamq8rFsHPo2Un6rMNu9GaLxbJj6gHBzzRgFke3M0l9IUyuZFxKnyQnxw2w72
Paqt/oV/+ktva/84KKQzh2XUb/Bm5IsU1fV+ktiyv5ua3DSVktxbjWHdkESkrQRucyo9bG15qTgv
nk6IRBvl1YWYXETCTvec595wmS/jmtk899YoLvMx0PrDc6FN9aFKqyu82+jaBQkjqt5Jv/2QUquZ
a5+6HWKY86L8EKg8o1ZA1xJjvgIoPL3mHZ1NRVH6z5FW5mNtkGuj1neHwEi1r9ahPhAqbo9sxM4/
6sacVm4VJlulbvKPhmGGYzIUSbxMvTmp9mwafvbB3cnbZFW6NmyUZxEyStLzmlVhcsWO8vLA0G09
KD4pj0X/3dtojwDzda95PhDJVgXmWcViSd0Hr2NUNc+jmv/wPIqICCZgS/pFcoaQ/EZ5hfwALw5f
gDopcsPG33WBlQR9OD2gaGzvJE+1BKiTKll116Gu099VevMxNv3W+TOM7XX3FRzq0jYHaYuKyvcg
UkkyyTy6WnIT5hnTjqClr1ZhtXXmqY0tIVN5io/0cZ2KTM+mNwR1v9QIAi9jJj3z5ryYSfwEbWLu
dGsbaCiw6bYWzkkpPXc/MSRtC3UMD32tY35KEgX4Uk0yJaZ22j2qd5V6uaui3IG9OBdMtWTFGN34
mppOenCoV1w77CR7TZu+qI9i0ClrUNeSRi3kgg5jBk+wxNYCu6es4+ZgVMGrqubdMRuk7Ffe5fT/
v/n3USU8MYr604tYPDeTW++0ibYRtdX0gNSRJhgcvcd4SqgoCGKN+OAoco62Mu19ikdnvaQfVszD
gSYsudXaY7EyTIprWT3Gb35M/jQwkbh10JqqTUiBD21Fb8XF2ZhKnVFyp5dEL/MbJgVMqAeSTi3Q
8teu2lOS4JKm0cH7SPqxXyLhVXeG3OwDa0s6+PScJxcCjJxLbjHPYQY6fmRDcuWWWdL0Fdbd1I13
gcoNa2DwG+l/hdIU5FkT1QVaZ3AqtdNDLW0TABcNTch+dMrPSE0Apxj9u2Xp7j4L6cZnIq9Wwml7
htiFcqIuv4EeUd/seKvETb4OyIg7R5UDvsqeGsYkTD0RuiKIN+GHakWgnRyVVr2SB/FLyFWNyB93
DaVUBbvCZSi0Wcz7mrhUF7ZkKSoZB9385RZdiAI38I2Fjf92GRS1ODkKASmUr76kKoFZxIRpV3xV
VgVaSr561NT3XBXFYf77DXIuEQBpIzusv0uoxsVR/E2s2iB6JxvlW5KYAdZ+zFlEebRAEMrhB4Jo
LuLPCXjHJZLvJ1N1a24Jcf1Sl8kLpQFCg+WuwaEmV1kGphb5oGjKDvANftX50dh1fxLZkK7LAD1s
IrGHmYqqY9A85zgBP3klP2w177fkPSLqJ++xGQTWu+qkOCa0jtRKlK3zs9zJLFYFCE3qp221riOL
IOne/Ahgt/7KJgoNmrxtkxVW5xa6EFzkyABRruRx/h1nWvJJa5wi5VCHyzQezZ2Ia4QqgYfdvevP
qc5XQQtqbZJ0j30ORrsnOu+rJyE1Np174obudz94q0xxcjR3gJZ9Pe5+ewq0jbi1PoiMKIkoQzlL
IYXB9RBsWluJ8Ux2w1HCpaBR0SFPEUHAKKpSqoV1DJENxiILZwmXNmD26pcvw7seGVT4HLe5eEqH
6L42XUqbRXMqSrgeoVa5ZN46+joGWJfy04aJpr149vBJar12GgkYeRlBKyyoEvhb1SnXE8c6gGBs
XbbgcE0aYb+picLE34zvfoKTKZuS8qn3EkL1FK0FhkTo0/w00s/P9FMDBJSNvp8JzlibGc7a423e
gnGCWcaldNrLhBzDpqpgij+BfAIRpNO1mXSU1xgJfdvwD3wEuK+aBk9Ybk7orNelhXQ5TUqSsAyb
oVnh2z+p1LaE/nWdvR4rpEbuRNc9y5PP0CleOiImgqcA7g0DwT9eEXxgPTlOvieOWVIkr2Ku4qR6
UzM462zwAJCBH6dV2rsnURFax/XY/2i6rzDqtHeGjEzw+VG9pIq+2k659Fnevvq6oW6rsnsZehuz
XpUjh5xS9ZJnobpohbFM2tS6Ax+w+A14O4EqFOZAGf5o4UOFtjnIoLys3aDFaAa94addfccVUwjQ
Ytq65C6H8T2J3sxwWCitdpoY7yM+JDYHP4Fxcg1aHgT1ko+E2iF2k1CSGuDSTUSqRX2Qo4UOQHOp
QbTtM7TmY5s6RPWU4uQXZGq1XemtU6E451JxqRUxEyxJzOG8YVqiOFJKldXdFVMVOkYnoKsMMIA2
AwKqpNIpXSmS0uD1yVbkJAKppWGu/MBluGF1lC8aZYuZTlIAp75Vt2Lqv+fAgjm6IJh0mNPzfyKv
bjU09lY1SxuBspHsM+IfQEv44dbgKANJhR9f+CEp1UZefMBYKXoDMXbTrjOuAhydFIe0djDoSrd3
VSvbHaQxa+0Wsb13EPAhwGuaW68yFU8saTWd7nhnmxWkMwXOjdU8PxYQ4jHu6vgRLXSE6dfUKx1s
ftDzEbkWfRu1z/NCpCWhlUk7bcI8/QqSrH4OkhTAk1H+hkj1WJF7ggRc6aRHPsr9goDm3Cq2KqbV
92LYFq7HTM4FBRKU9EG0mjXBMVZU7aWpneIChSS86038J59kd9dXvwY+1pacVgLd4uAYylkHSR0A
zWx9AqrQRWdoJafMVkKZ8kdRTOGbgxdea5cIRZvd+8r5UbltSzVdgo5BftEDQGNGHA5rBHoPFL3a
tiqW4Ia6piiwhgzB7vFTYbkeV1EA8qRNGNG4mXbkmE53A+MVuIoMpYPuSl1ivDVZXjzLT4nhIxhU
+1uuFO7ofAfJcA1VuIei619sWzU3dd+aG6N0vLfQGHdqk//qp9i4alqbbRoPAFHaZO7igeZUAu5G
Tl5eqgYBxYwKNUoPWFlmHcJvNJ3ijAARg4G0qT8Or1xNT1WkKCcV/XkXaskihfx6gAbsHaIAc+Mc
glP6UCK71AsPIOqRj+TIfiJZl5gXWkGep6gTgj79cbyqv9OKMUM30sEKh0bbzofFOMJxQNtEsEOG
013WXuaFBnIHGTmmMiMHJ0xraR0YInk2ZLHGD2osyi13O93SCbAal4GkdOpZ7W4igE7rlJSVE5RA
VOHIyr20Cp/nr0egh6EBcwsTy//dDn/whIW/cgUFWNmgAHuElsRIhh8E3qKj7diHRHDFxbahlyw0
nvX3TRrZLTb6hvmlvGRgv6agM0TUupKmbw7gLCkYWFH05WoHQ0EcWBMCcW/V6BkbsPZMm37pWUN2
dl3xovShB2mJ5CN4zHffM+p9UTDFipMYgC2CaMa98brIJMMhZG0y9OalVrlDajaOmSjsEG3Kk43+
vUaLDpqU2Uilurn3okZzqGJmXGRUtMaB26nnx0c1OiPcYLV0kJ55YlOhudmkHurDOMFBUqS2uzHl
GJ/KS0UueWaeWoKE0P4VdnJSh23tAGaFP2ht9dRS3juBg4s5zm6sin5F0ihUmv/3YFJ4P41JpQ7X
tvqV6tuxZphyqpAwz6DIdPAPlPWUo9O3WMkEySBzPWU0UiFZ1My71PSY1IF+nQ+EGCRsqyYh7cBa
Hw9hUQ17LWYyLKLh93xy5QbdrzjOd03geqfKjF3YOG6CVKz7aLNC2RL7hQveV64d0ILPlEsZft/Q
u+IO0zemYlzLLpyWhqyHVipppJ5Pg1qX09SK2vAMt2cUDBNmvtLBUCVVwfH2jUJh2xMWLq28m6od
5fy86SQtgsJIP0jQCXuC5BZmDgc0lvel4pjjQQQBnsgEP3znttNPl1LZUzehp1fcFEt0qysHs2WU
6np6dS1ycPvze6EXGSJICSoYQUWEdcgyT0WhcTF1k99/V5JV6Ot0RJPyI/aTYFWaEwZ3T/0l8mhc
xcgZdnQfKq6LWbelNtU8z7WDWEY+TVxWATNS1oO8iawMevtTipHkSw+itWcM5h8Ovb1HM2JjA/Nb
WV42nvCHYSuX/OLIsU6hhUqZCqld0DD36IJy99RMpKNe220e1ypohaQsZFb35pBCGqvJ9MO3yWcw
RUK11xc+ugIVZIBpGZQjPbIrch0PluHd25qK+iArGNSFOwSf466UFRnSOpZ1BakiqSfYmDpHtxNl
t/nmUEXBrWg060yumHQt19l3LH6rqtr8LJG6LwFJL3rhj0AVPWwBGkd1SVQNFKdmOZ9tMNPa5yEl
0VVzog5tEFJBiWJm4qIv0yGeyGZUCLkktN20IuNVG9WQ/j8IL8fS1vOVxJHXvGGa8OCjEH7k1ExC
/FG5ft5MVXxXKcBwuIXDwg/HDekCjJuUIn3vvLc+c6ctSA/gpLov9oWO867NR/0EkwGDpDK8Zvak
vaOH0pamG1RnIKAdwK3qZNmTgAKqDCfyWMDyOBU10CjwF2KwJ1x4xYsNWv5PrX1RI7TWYFeLlQDA
e6Lgv7RkJJQox+xk9EhhB2KV5kUzOt6BGjQZxNYCkkJ0aazs+/FNh5V+mocUjYHMdmjhWFB++sWo
XlkUnZAQ8147jnZKlF8wnhjQl/tI554lD54eecCpQb2vqnBuylJRrz0BD/ukNw/2fNktymi4Q9O3
ENRm9SnDBftEgs94dVSIhRkB4YWTOr/c0EBDVgqQ6pkPaCMo7z6pjJi4IF+OSL4QnsH51uqe2jPE
tjQByKPj/tmInDQu2Vwt5SLIMTO7ePu7sVX3bSiaNx+qFK5AwfW0ajd+JZ1mAVAz3SIioxDkxMpd
wkGrHhhggdzJu0+EviChH+6K7UWb+YiqzU7sE2dAvUnD+vy4HxdcS08ioVECB8s7T0r5y2N0zwB8
gG6ZNzQUMmvvkPJ1Twr9PkcQWQXWzNRLbrWXcpuiyRQ6jXd9/ME6otgSRER2EKm6jOS0mbKJsbLs
moJwG9N4Kn/EUXBwA63b5Y4ZnKiLGYiKwU7iaXtK7Li5dK5NiExp2qRyBc3F7YwDQUTOxfWmiart
W9lVcBi0xjzT7TLPulwDQUJTUI7M3IGrnK4y4JnD3BiSFEufud7CzkCs+GGpUWB2MDlX1XvYF+Tu
RNG4BNyifjIh/o5NWsRFCvcK4+Kz6zceM0O6BGkX7YVmDXjKOxcRi1qYr4y+6ElWUYcpjzVu2v+s
hQMUe4xuWMrq0mS8XYA2kNEI9LkUfMxUuudIBIrYABzde5MbG9Fl+g7wQLHWTTX5jMg5w3Tcf+Wd
jhOgN5VT5Rr85g28OGo9hq8lP9o02cWC2S0i91tupMGH7SA+DjEzngjv89cUIU8+LvsdSj/av1k3
na0WQHrSxO2LGRZStQJ7a1QIaKU4sc6lsItKu6CuyQJKJC0cCrSgY779quB3TckesmLziQVd5HaL
zIYpcoM9ZzSpW1hSNhSq6bCisFuvEhmXyShVO1ZTOezsMjo+ZiShbJbFOmT5rCJCIOtAWrX1BCgg
K0HYRpRuRp3yE/1r/SlkVgrXFaOTBmV3n2Y5JjTcM2/9iGAbt02wmTfBVqG94seNmAMT8OXDtnZQ
s6vGGH0lAUNnV/n1yD7At1VvnUIfaDtgewTkQjxz6UuxApL6GcemukZxqtoqFMT2YRVPO7LMwsqM
VroBv8+YTHWv495lzo3aYMzeaOIVH7E2HRx52zLQXefglr9MaFdjAG9ineuDuVR7gxuon+5UktVA
AAT6oZeLeX+T/RNxl4eGvSZSeaJmS7OZY0cwceGAmhPk5uG+X3YfoiGo2gL3YSVmesVkZkFd7jDZ
JQFGCd08mCHj5sL3kBEVdrHNKUEfRYXcPVFwREADI6xB3mzmi4QIvbfHOzVqYqc0z6ZmP8O0m1K1
jzS0w66OD6OVcfcUFOPrVAcpxgI7oHZoylJdpdD+oQQn1k3BM6jUhvIWBuSWAhkHfC43MX/6S5rx
1mrGKc7TUiciifGBn3/0nuD575QgA0yPQe2CMeOfNWVAz9CANEpLouQCk1C5eUHaFnkmZQYAqoVd
WtjDQ9AyS1NM7h18oh+zwkIHB45BBghYKMrsJswEfcjIyJVQ8DhxshfFtcJlOKYo7lui6SLPbJZ5
496UIRXf/38lYMA1KaF/NEnNoGuNkXSugek6bgqpUD879mDfAzWjyGxPr9RJOXHT5oIihT5qETvr
uQNtqXhnlFlG0IVNBFQLtrvmqsOuxkJxeFxcKz09zQemoxrI3GI1B6M61t0ynwaxaGsMaCJLD6Iq
s9fc1wXzbdNZit69ERsiyyjoe5yqirdBiSkkDE3mOIShPkW4TNe5K8rLXCxVikg7awV9xqTZmchX
VrOGhsHiykCY+OYzgd/FCp+EKfBmbua0cngUahNTdnqvO0BSTN2q3F7GjvOuTUwW5i6UwUj/GjU2
VDtvECtLbiahuhdDWn2537kDMtmQAzDHU/Tn2LraVW7sJoXdY6jVd5qcWxGXxrvX5OM+pKqJROxb
bzJO3UTmDhLd5B90TJUwp6N2achImVnZ4qcF+RkdssZ5s5KuEC4KIRRT2Eu56gZrO4/ak19SN29k
PUuOtmA8djulognKBAcaiy4ZsnoI3gB22J6eZXFWI5o2dKwHysuRTrKvMq6pcdLRyYEqA+o6MyoP
NvNaznDh6RHtZkRcSxUaTuWUGxcdFxbDNy5Dc0P9URYIy8zBrxLnL0H3f5SdWXPbSJq1/0pFXQ9i
sCSW/GJ6LsR9p6jN9g1CslXY9x2//nsAudt2TXX3TISDQUA0RYEAMvN9z3lO1K/rRmWdVRgJmT+p
t8RPkK4JiKwuxlTVGVTD3/aWPJpFxfQmot0wJbaYnIEn7kGHqQrddjbd3p+eDEbgYsIG4mPAMAPL
0Q7rWYMwb5a+TZocLId6qtu3LqZ8YQ7BBczJMUWIsEVnWWzSqlJPlDC/P+MS+f4sPfUGbM5ZJ9Sp
CHIwjnwW08RwfkhlAW9rViwFRXokciW/xEX0qKrRBKqrB1gAvtutumnExaQMRE8lK/jj6BW8aGFr
SERA0ChLIX3/mHYefv6mtugtFdbWLcPoJKb55DyjiH2aBnmO4bkBGRMJrXnAE51NU67Q9fubqTnU
0B5KvUXekKe+OIq2O7R5/GkIB+USOwrJC+ZubkwhqmvO+mF0q28WjaVqMc2z45gUytgWyBcy2M0o
DXI0nknw6iTRg9Wu7Vzz38ySegRS+uTQ9ZFxjz97g5qevhnrAwrg5xyI8YbEn3rHIuVilrZy8cYo
elR0+oFmUhMrPwmqPFBIH6qqedPWDLEjfNzFvxpYi/laLJrU2VZugi91nm7yeU6QOopNberMU9pQ
eWryeoEllcL0WNI0kxbHn4HY6n2xRyCCtq6nDLSwc0JvQAmobxP9y/dWnq2rb2GTfp4FLbXRGQ+k
TTimcvpYlmayo5fgpspRYh2WuIkraFCy9Y2blFa9ZSEQbslxSKlS0c9qFVI+3aZfauli7t3LQU+u
87MUiqCjrerRYrIfMajlJSt/6pnm2QvyJ6gD5rOuChBPiUDZJinog31ogqRbt8RlPXmO9m7ZmAUM
hp+4vEJdtfahK+1dJ2N5mtfYjRPUey8Oq1XNhGeHgajAlhltZtUMuXMwaG1zw8QmvmlEMywCKx4+
h2N0q22PwnY4bPwwalboDeQODUe06XUMy6HMoq3spgUJvZz1fCl9qHumTcehNzCIdG32qXLB3+pf
ms5HlQPdCZorJdVpfTk3+53MjTc/VADlgLHSExc3LfTt3D3o7F6sMXxFq3nT8Qt7XwMsIROecacZ
vhE3RXD4JDaUYYj63QvEJXT16l5V5ec8RtSclMprCtK7K2nOTk+G0RmuBFJEi1EV7qQCIOxlKkPM
D9ESfPA2RLP+5pXOk5UO2nNfWvqKVEPrEBl5d6rTUcemC0XesuIUEp6P6kdXgpNrdukR8NUtUXHS
R5TWH5WAtBqzTAlUdvNdX/lTuwD5R4kEimCO8tpJpz9wWet3up7lxyjiLkbEQnWv6y1yFZ1yK8wz
Ssq83QaucrKva3E/j/RRhoKpMmqNJTMe1jTLWpIHuOYrpTogaI8vgvYhyHJTLhvZlgaQnCTdCb9E
EqdyHatgwC9aRaqa2qNwHFIqsLp6LFqFNk+pG4hz64kkrTYlLn7/4BiFf57H2TFBMYad56Xq4dbO
l5NZwMCsMIA8e7ZBDBNmYH8ENxrNF+d0mZZTWefjpkgXI7iZeqNtWMn2i/nIO70ul3OUvapJWa60
mpjq3umNU2cyB8fGoT7TiZWcSVIgVp82RxbZnobejM8fkGBdM1sQ8Ug506aUPpUIJIuFDTdonO9T
ma8WxsugCn8XD7mx1Moy2UNtrJaRzg2zsJXxMuhpfAlVzrH5Ipl/AGQcRuoAUVOn43OqFegZo5AU
mvjC2y60n2qFISNJ4K04JR/W9gStiklpQp7dQWsgPPoOHaRZWWhMlpMcJWeD4fSkTVvzfoRlkkDW
O0crC9LH8YWgixyuJv7F7WjHpH3ooP2QRhSbcA6FG1J0Z1nz2ZORCim9U661bU5KFVS9vfKsKdlt
PgZpZpkPDcD90A2L3WC50NLx/O5cVcijZyM5rkOtujU5tZiAQu+nKjRfCJOY5GmNDTbdosothsI5
oVmyygI0y3QDLXvMFsyC4ytmSWPbBoOxVbXSP/d+turCRr0zfSZUBmmBm6kKCV0q914MQ1ZLBvRg
p4atWLLMClclad5nxcNHJ51u1zgTfHye9gL5xDkXR9+GxqjxyGNDNrTOv/x4kDnd+EFpvv3YhfNs
XQRtcXRieLLz7C5D7oAKBzSsx9RnmTqoaYLZ4Dw98+ZnQ0rrJwwx+HGOdFkJZ6OpHoKqa+5zauW4
yEX7qFHsl5pu3xgZo13QOuVSsTA3dw7icrLQT7YJcnnaKmJ4R0qLA7EpT1Grj6+ViVPdhr+3T6Ny
eMhS5cUkFPjk4rdamJ2d85f2+hINCD4O7KeHrmHOhKFfexTcJsAtlBtgb4zgrLIXPYmVdx/zGZu2
BIixPz6UZEOnBat4XrR1eu/sWqPazrOolJXDFtp3BuCfSZVm0uEsKDCxZMsH1mc8DP94NoqRW3yj
bsNawu2KfGxV8eh/JTsFjq0RhpsQcfinIbbwnaj+W0UNB2UidOlaNi+apT3XAAPf0Zst+nggwlVL
UbI7dPUMDOMnKkH5i0OVc6TU9mTZlPlNUxb4RZTNhwip9vR7r/S2CafrKa7DF1rxIAzdwbD2cdlu
TJHZp8jU1aXukhoU+iWykxL3jCOn8oOHAZz+AtI2dJ10hMS5nbYCmdXXWId/QQQZDSbHIVTPC+Ud
6cbdirQv3dxOHJNlpoeXpJzQINOaCV5XfEpq/cu8ZXK7ZA2OyCqlNL5WvLG9/HimhFMBn+zfZV6F
cBFz28UpNn7KKDHevNZ/Geo6XHB1FagJecbMlUF5ehZM+5Su//7ToOVvSLv847Xz/vkV82vTADZ3
1NvvFTWQremM0UqTsXgxQkFJMoat22XWdZZfhJ2ZXPXhuTOA8WtEna/nqVBBHu9apeURR844BWKB
B55qpq4cLo1C3KRtB9muij2oSZ3R7OuqKajKNxFXDumJrt76h2DIo4OtQ/6IFZZHg9IpT22dKcsE
m/QZfgmjVwJSx1erNzOoqpfe4F47eRaGdgpDz0W0I9g0IPp4fJA1rM+k9eOrXw7t0SlSkoxUO3ku
M22voL821bq45SIkSgwSXCyVpzgwvAeHssq812uhEDtD82RpevlM+2c8Mrlv74Z2bJ5GcfYoaayz
cVKpW6190xxuluTnOW/gLp6qMIif4PYoG4BWymbe7OvwaX5BLfnrCtO2iSPiv89v1BXd+JIBLI7d
1nnrHax2nlN6a+n4aB81zT0qfY5ohqiZ10DKaz8G9WPqZ9W+r5GD5nBbX1E7wK7x/E9MqKOtrWA0
Jc2weDZ9alshyqq6+2wA9t8RqNqsxLSpRPUjKTL1La375tzUuFjm/b5bDYAqiuQ4ULN90hJKboiT
KeZ6p2JqSjejruz2GI6Z6OZ023T0I7smDZptCYvtKKxkE2c6xwbN4HK+CfYNU7xSIflRIIDqFFHf
htiEr6Sp0beWdBRdrd85thMEoa0fraAnaMnP6kUfqlC6aiolcSPdtdwjYKVv03hl/QCLUT2mCTOv
tMLhP0SsQjoLkk0quJ/M+xhLo5+eKR7OEBfIet70T0qR00Rg2n9V/cFm4aGUxzRylR2Hw9wSk2Cd
0BzSaOm9wzytiLMyvHqUe+Yt7HVY4+rWngJW0bowO+90nB1WNpS3yi61LReIs+lG7mY5y8sN0y57
Uzmts9OFSM99BhAsRsX+nBr91wZcyR8heTes998HdDh3AFr8uPOfOtFiRSgYhHTOhENp9+SIpDHB
1Blj0iga9V1+7vE/rdqoUI5MCZi8Nmp533BrPqZEiy1LwyhfE01jOp/nzwHuvC21WADaIEBQ4HoH
HQTlJ4145EnUFDgmUiI9Z0StY+T/AlZeyONRDUK6dSYhaxVxO4oiwkdMnlNil/C/Aa0FRh9URLUY
T55JgdUsMN7Y+OvvUsV1zgEdlRrNWwNEh5TgoQLMwiblg37p5n6/I8asRn1CKG/jAr/D+kTLcZp4
aSb1tMJCajTPQeZ9xfDsSHAXfmbGa00lErTr1XEnMObix0o7WNlF8SUPYvSKNOngRKOjCKaHecSC
T6LRbuMHkFgnbd5kZWjS/NNswGr02t85HeFxkx3LHQRt0mRiCOhTrhBTm/muJ3KWsnUeH4rCGs5E
Nik0yWSxB3CENbFJnvNWhRkfFsbahrn/2QCvlFV5f8lCOWm1mbZFhSM2sxoaYt4KwI/7ZFlTSoVN
I9oD8Z9V6X1iR8q9VejNEbXMrZzwQfNDI0pc9rF77gF0PXM2ndKkpQrusHANvDjHkCzsg28qQFtS
mRyVZCAcp8vknY6ya4pgVW+GH2b4UaEMFpF2o9+t3aII2RSiZtyKsvgSPcxz1zG3s01+im9j7o1r
PYmMl9SAWelGjkqWWF1v6t6n9YKpddgQlelrqIpy54gSHkFTkq7HMAwmCeSWaMjiyHlFR7wulWqP
Rv2JiQn6yyEfzpE1qjeBy+QaRjp8SI8ht8v0eN9GLpnmufGp8u0S4Wvei4s/IZW8MPlqUOta2K1R
X5yoppJb+ety9KwjxGp1RYcuWVhSPjV22J+Iom4fa+WhBN35FDLj22dB2h5jT9wbuVMe5FTM5zY8
XIFGtTScGqZyU9L1/EAbdsGUtLsv9NdZKY21p9j3nrKfzyoBxaQ2EWIHOsNVFHac/7EvAJM4G70z
0LfaarXRPPcWlEzRhVUe3bxE454hexopUiEN7eBzotJcan1QfG5yKBNuqyeXeBpwvUg7RYTjXLxd
XZTYcUwNu1lkcO4WQTxJZ+K2wwSHYNTs8tcosIyjWZGOQlqlv207C0ZpZj9FzLS3WRUkm/lZQDVk
0aR2sWkxA258jEFf0OJkTbeQo/Bhlarff9Qo3D5KVIpMH+cbHnjBCC6a0VzbzPP3iq7pwNWG6BF+
nh/tzfSW6ONwiZU4RQjSA7ke1S82yuiTQPO5HaV5G9wm2Toooe9QAGlPmVW8e0XUvJs6DTKzMt7G
lE4qofX5fQTNcmszi6kIINugf83v1Qw5uUqU+Dd9XGaZYX3rFbR5ujc4KIfR5EfwyDLo1SsV2Otr
+Q5SK38lgNFbw7HrdnozgapbN90HBhRRO0/S10bAnJ76Elko1n2sfqHfPdwS0RJMB7yH6Bw5fPKR
emZVpzzqJopQayDM3RqqY1hpGA+mIkJeMqlmdGtOEq4c2WcmK0Ub4aiN23I9z6ZmfSshPU+O1k11
OPWs6tI55QOQC3xawVsRI8vN1Ptab4yHtGiCFU5JscV6GXzS2/os2iK/CQdde5JY94y2/gLXaLaf
l+6xQp0TMVYkmBG3BraryOwinDE4aydjm5/SZJwtbsAZmX56n0AKj8+K13kkM5bqc+ohkVSyV469
S2wwlZa5hC3L6NZanXIwELm3Gjb1XJrhTTOnopd+b41xdNOM0sUyRNmgCJiVpg4121hflIYaHWkX
RMckLyPmCfEn1oDeIXLzZ6nG5hHxAtPpqXmZVlTTQuQfq7b1ngqqcScyWpF7FHSNVfs41w4k9DjK
lOWZlnB9y0dufNaod0sm+h6BMvzx8wNlCnAc5kDBJx/VbZq4KHp7TU6jr/txNEvuFgoKyJv0rPxe
y42HTJHqfdhFN0uvuEcTwrEOmgC/R2y/q33iXUsnNW+u654wmH72kmm+XeCEY/XyOSooK0SRaVwb
RAl3hY4EJkEvtZyXrXlA+guEYwmreFrUwuWgApoqhyq+b7rSuNSNg6CK7/wJ+SCxAY4Qb01so+oo
0y9zVREM6L3mV2SZkJp1cUvX2LRB4h+SGLV5N8TVpnEH/yp0Agz6lqSnAijdWg/75JGpCEVMD4Pp
vEnpjY9qQOGxACPOi0Dd4LU/NtVpU5RVArVIyE0z1grgfoyJFe7J1XyqBdSZKdBK8GK1tht7Sc6Q
pjOJHLNB2cwupmrE/OcRoTl/IyUjTu5lUP2nlLR80lTZrTpsATZ78OcBDNCwyInjnH6sK1Z4oa58
Ko3c3c2LNbIwtllc6PtisoOJvIuOFWF4ObkTV6UInzimyjNBQvq+dYkYLEz8Vl5DeCf1gDdqYPho
RrVk8K7Ucz3GqJ2y8mF+EHEPs9BS0/286TH72uslsE1VBNy+Xf88gr246L0mLpJjDr4+GrY/9hG9
ho6HBLBFbpKWFDaI8csUgFE9PWAG58uYt6HAGHuXsVngV0OIkscrJVPEg547ytkjpUxCbZ3XmB8P
kVJPQ9JnS7GnThtrz3lN6mS9u04kvtKxB1RBqlW8DrDVBU0NzK2R0kZFRiEwsknsNYLA+UxLc2sH
ATEHCrby6SaQB6bkj7GxlLareQ83XioRNnmrVVxZOz9Wy+V81/EyqhaxH+SHaroJaa3KbTtMb26g
Led2nc0cZu0WyLRCq9k6onKXcy+gt+n4dYR971pp91e7Nr5l/rBorMp8odfsbENU7OuPCgsDj1/4
zsGtxhS9BbpqApfEdr5dBsnjwPm+BH9jPheCaJbUktpu3qxoAsFMnMpGemA9l765KtXmkJt9sNeY
9p907qc9atxVXjKcBDWpXyLgXuJw9qMvVkSGbaVM4/1cRJMDGhzQrIeGnrZ75wCSXrr4gqFWiv08
e5ofKPnv2zwvz/MWCX315KnK4f3HNQMvM61QMzKqvKp6yRK333q433ZFpSm7sjQehDp1YieRYpdW
XHaO+xK5VYLIoYAENgELilABrU2H+94CZ7cPRgME27Q5P6AvE+QuQuYTA8nMUqfdOF9jcTVQuR/C
88f110l+s4We78d9sUGKYNN2Oc+7vIiFytAQXRFwOt+ZPfChwnLta++TcdKxDJt3zQ/G9EO0hAe3
lwtHL4p9riWUPzJ8YHSMxxSVyN9LJKQP47AhKiVSMQqaSSoXfu14t5g0l6Odg/tEp3ybd3lt1UwV
VmCRRhlFC6GkKmKtMdvMP54fkHdcBd5kmMJ5jJiBm7yT0fzsQGbdGdOmCMC2EPr+tS90Gqu5jMhK
7d0z+Hf3HFNuPBPMlh44LfdKicgEzgMZLi2RPx19pSdo7/gPIew9pSq2nblv1w7iNNfOwYsf9CEs
DyZQZzyYxaspdQjDk90GfVm8DMrQ3be937ykDDpNQWhFkDq32RSRpN3BLelKcKm1j7I0mb4aRr0C
bIlvlnnn/OBGKCDBBGVgf9gHJ3ufuNa4pU6eHcK2gRo6PfvTZgXBbkc6ArZUd1O6eofInkF+Ht8l
+Sn70eyegyoptg5RL+QwRhY8+4lloBfJTfXogpn/aAIHMUG/I2vCVS0K/Tx9IMjE7jWdaVBm7V7V
vF3VugzOuVfj9VIULWCRy4RZwp/58IrPt4P5oSnETrVb/eAAqT4FtDxULZDnQOjPfpQpO/qn6puS
9e2GvHqElmEff56fESWSfDz72KdzK6ecdKemZXVvBlTcK6aWa7Mugk84wXdA0cotbSUVtScexyFt
Po+BdCfN+HBM9bI9GbbTLKmHq8sKIy2d8fGLkWJKmUeINkTyA1edJWV8H+SIWDt7n2ius+8a0zg1
08P8DB9UcrLyTdNLBVx7ZRAQFaDr02evciBySUgKftZ5rCqH6ItddtnJdLKa/2K2K1IaaQWNmrmk
BpmjMjDU58GS9p2b1eYh7B0gC3mpUfcg3GOIm+cx7IydEVTcUKaKl5+aFJ8MrAoZDQcXKea2teim
+ZXvYsN4K1uHhgKOI+xHntyJ4MK9PH8xMQlI2jUfLAUrtu7HMfZuXdmsUZ/qBWMc2pSPp/rAkFKp
ryxFCHKRhJZH0YDWubbRVU8PghX8Yd4ENctp19ugSabecZ9GX7xQRGspCwT+OnZcoMBESnejdph/
Q9M23a6llfRjl4H0TJ8X4WphYU+cZpSo8bmsAyqXqumzoO8ih/Ra2CLojkiCw2HVeJmxS4I8PLcx
YbYUtmj8epbYuybsgp6c8+8Ij3mbOx0lY5UvK/V9c6tJYzyathdSVaa7YscMUMnQVXuRxd3Z9Gw4
SJVbRwvPRHBZ1N0VOlt8QvF9dYbYOIlWLOZrLEFwjdbRlIjCr2VPBt4Hjmb+9lPHGDCZoC/Sp4eB
KPGlqUqGTqh64OxafxUFzUQWLzwWTG5gP+BX1p8ce/J0mvLBTFXjacy/b2WRnt4Jte2PVvaNjhmA
DNv2zpo34uCeNpn0XBSVcGw7y7W1Oi0ik8w84JxwH4ys8PZRiqASrsQSACyKwKGhnJ24dGVCjep8
VHb6yqU6D+Zcn5Lq1MBca7GCGwUA/3qY+ofzjVA01vd9DrOitZmb7UJrIufqJKw3E8Vtlj1V2Ou8
Dzhrt1Mp7WC8mfZlXr8yMkiflg8Rc+wmZPr0wNjL4b6JscBaLlRvGyny+7OuU94dOihbGt7Vkmqm
/OzTHtdSYieYibQXL8wPeSey1yHBpeSIYHwInBG8z9C0awX1MDWRVr2gAUbOUOgIegWU7lha1yiJ
EKciiif6ygpNop4KFOtNuEY9CZWozcmwQi9zkNNDZ3l8F2NQkWcwulcwxN1RIp88WrnlNbhijP7g
phh/2eWrfXdUXORZH9gThciSqCL2XC2wQWRupZyYK9sq4UxqdqxpgZH4CdITRuFP9+cMQTdodm35
cX+2/Ow4Uvj7MXPDcaXc9Speu3lfTdrxdpgUlawetAVCOms/a4EKjVmFxkpSEMN4X5EmOO+O2pSV
ImsY2QyvQ8GqR7Ez7T7nnFtkjjNsUrNX7+cfWBPXUBS1vfuxr7fGK8rmhtIpsXuIpfRF1tvlxYAj
eBeEmrtHmVEtoowATNIAjRfflUvwyN0jo1V9tRKyh6fdJdnV+KWM64DGfG0w7L7AS97pEBreapOi
1WA43pUOp41uKbUh+tjRW1Uhg2Ks9UPUXD0oH2fiwjgB4W1F1jj70ppu/M5UMSWr90ExCu6x1uC8
itojABmjnUUr1UkIsvK7nva6Keh5R8S8Yy210cuh6jOK6KrZU5fKSBXoSSweKjJAvmXRo4+J4p32
Jx6oxC8RSefWyqqpmwM8yo8FC8AVeWzdE33XyYgp9fex/Qz3xvumaw5un7z65Cas+GP6rBjGovHe
IGJ65QtWzj1doQ2XkTy6o6Vva7iZe3rH/R6ujrIl+rVHq23Rv3WJ5WCh59C06eN7u2Xt6FcDg1yh
3dNJB8fqV+rn0tDpsEf1uwxx8o06ic4CrD9CQv09iYtnwhucz2rgUpWjT/0YOLW+TF3poypI0GrQ
Wj7a8A73WNf1rd2eUtgJByVEGTkMuTjOz5jHG0ePiKfN/OzHvuDXfV5kWnuNAjAt+XTXJp27NUOr
Pw+9TfjQqCVPPv13VAhu9BVUPr2dHmbnCBfIi3rtjSV1f6crfXYpDOsSYnFkxZi1FyOkXW/YGH/K
lDYmBXxvC+/FOacJSP/Bl/6lwMU9mOAGnKru97pDXSezmex2yGw4/1VMVhi06lx6N7Xg1AWMkXw0
JVlCdUqg3P/+23/+93997f+f955ds3hgDftb2iRXioh19bffTf333/KP3btvbJpQP/FeO7YwhU5s
jRD8/OvrLYDV/bfftf8wwVmXVouFTdi1CRc77u/hrTIcEAr/xbDESdIr+EPXSXNq9Oqr5RCLIk0v
fzQ7VjdOTlQY7dR6mbQpm4GdPralD8rfTKqvdCmWTV/ES7/x8pNFe5zosYY6Sqzal0wZJ3R6Xb1W
Bd7XKisYcAUeMipi3cKYVovAlurXLNNh33ruO+rKax+EIT1rrxoRzAFFdyAR3BWTNz9Eh4hU/e+b
xAmgREco9PFT065wwM4W8IQch+2HeqwNCFdAKng3H9P//OWgVvNB/kpQDUJ5iiC/bv73KSC3rsr+
qP9r+m//eNmfXrV5z86vyXv1L1/0mCX8+/NLfnlbfvv3T7d8rV9/2SCWOKiH++a9HG7vVRPXfz85
plf+b3/42/v8Lo9D/v63379mTVpP7+YFWfr79x9NJ5PDufOPc296++8/m/7Ev/2+Ll/Tr+9/fv07
1Mm//a7+/lv3/v1JCsDfn3dVWfPx7O8f+fv5/HGs//r8tn49vQW6WQeNraVbAqGn7Ti/nt5RgU7H
zVOKBH7RI2PRwvGZgCu5T8ukQqHUqOriP37T/uPPL2SJrD5z/jj//IVMpCVg4Wg0elytqO6MkAv0
7q/eM066YdsavbWiPDXZJ3QfmG7tH2OzNKC92e1Dxh2/S798vIdTQ92zx3EgXSLvjpDIvY9z9JdT
9Ofr/n8cF1MYusalr9t4RSnC/Hpc1ASMfJVVEzu0TBdo0W0g7l2HexGlJbwck/7B/XRg/sUr7dqI
/aUOGkG9+/WlmQSKnZfADky3vhb+oN5/vLnWA3ahvy7tE9dr8tULDW35b/9vFid3oNy1w/zASiTc
pIxGR4m6a5uWJZrFgVVVq9bOsm7MiLYLb/vTyfpXN0r55zPJ0k0pNGEJwCyaYUw30p9ulKIXWQJq
h4qVX35rmeDeqJkQpgEuIxsHbT/k5hX7RnotS+auAqfBBarIH2rhdpfGqra2pvSHwMmGQyLDdAO9
+Ia2G5+SJb/w/wmyHwbENbb/RuRwddL6inDVFk+W1+FMyhxMJRn4bQQoJHLEenbusL/u8Bmkq7kZ
OCMDLIQjQqCCdQGW+4F5JVh5hgCaUIUQUD+mkwUc3DIM5wpf4dhTRu1ynXxUpwjWUbqby9q2Ram9
7dNLmSQPwYjeyOqD/OzjMZYx6YxOr+3xhnjH6av7cWSKVow9M18zvxmi6+5CvIL3GC7cRUBO6rCl
UEGG3YAiGWNkNkZ/8Fdxxnmdrdw6OKJIU9JIOTVOigoxFiZBUf/0F+SoN281qKGcQTw3zQWEwZiJ
LWpu9c7zAu0tbHFzTQful19hZCiN10k3ctLq1sgF22Kf/fpXv236ou3RJMtL1UDjd5WePM9f7sev
DXvBTP4fX6Yw+iZczd9dlTMj+uvPEErGcUrC/tVlvUV4ITaAZ5n24FCqyvk0H3QdbPCqatP4mcYW
H/Nfn8jaNKL/NOILmykk7axp6J/+2cavJ3JWmAHeq6i5Y+JMce/jMFW9G4JN46pa9F5ur+BQuuEq
DuiiNxQlCbv1xB+9UcZvnC1ttvAMo38BLtQ56+kr+us3hWxD1lWnYGtpyUonqE3pJ6/3r29ItQtW
Bisd8mb+6h0l6pI7URnmQh3b8uzCXl4R2MSk6af3z2PEtcngFiddZ9kI906LP7lV5e166hi0/vwG
3E/nLAMU8Jsekd0xDXwNUIU9ZSXkpFR4EOJlXfVk61iFdvj1z/qrDzF87mrVP4eGTFZR3tMxySmf
RwD8U/OpzQFuNuXr/MFmD1BpUhWwiGhzg2wJErTYGUVoLP/ph4whyNhKZ+2N3i83BEnuWjqRK6tN
OCe0XB5/qASl9AAcU1m4UxjI/s2dbxoKfj1fpKZJVdVNAWzMcLRfzxcjayy39gx8G9kwUmlMK2ug
DF1ZF2hkfKnzYQXRQPd3OmY/Xv/xSXvfowD2v3992Y3wUYuqIH9kyo3TksLZqV087uZflKBEPiG2
oUnyV79NhVVIrbvn+n4BamLDKQ1IYxCPs0faCbXDX73fLMSPsBesTV+7/V+vN0sX6Po1wfhBEI81
XY8/DRxBMykCS1odQ2sSaqnolrXV6pQdBVeSvyMOREWCZ+nlZaipnXdQoZ0dabRluUh1LdAXpp9C
nNCFXQxAcOImnqcsf37jXAsh7aja/uPNKxe05rnvIRKnUIYf/CB5k6U1oc6J1EEiBIVEUcYEpn4Q
BfHdz7/KAysG7dbCK7goOTNw0P3TX9sFjdwAuuRKh5ZD7dXGeYtZ9n/84hhNhei0gujm+Zf7ePLv
1Mi2v0knU98qpPrnIKQ8TrWqIyJOC4by/f/wGcASnDzs7KdML8U6tx1coQ5JYZP3JwGHvEKsQOvI
JAL6xyAajgUMT4Tny3/ygcug3BF6b59MJb4aEfQ2OQETugTWwPQHzLbXzu3NhTTjZVjF6sLXU+84
/zmgro0nVaP2nVNNGxsG7FkKrPUed1CcIoU/PlV+2l5wr60chMRr10BHMFcfZST9LSoFvI6hvqyM
Jnk06DVf/s3paZnmLxc4pW0LcZuu2haIPhhEFrPxn0/QxAks/CC4cWDBmzsc4OWK6Q9Sb1UoWMvD
r1kcjitNyBJ7YCfeijREFCJiu77USpMQu1n7AlpBZzPai6z4xpjoPKrtoO+cqq9BtjRkklQZCisj
UAp/mXPnHZYV38drw7GtF2GH1lVGkHQ3hSeZVFKArsdrNzDbuBeSwXyEISq2MOAbkilzLo7oOoYc
5ztFZoZxH8pk1PG81QaR9UnmhCgwUO9JLFFeyeAaA34Lrz4xmpiz7ZTIMdeL8ArWlOORI7S1ZdcP
dmkyBNWA+78aLLvjZWy7dQ/drLRWmalq/mbIgjZZuLViE+6m2fjxiTvjkh7rjLOkySv9YrWVru2Q
Iw4U07Jaqe7i0kQFa9kt5dy07vpXz/YtggFZeZOIWwetfySchNaXgYFoxXSddxxz+JF3rdqKnITX
RL9Po6Imc6yFSW3lYX4WQamVp5QIN/UOwFVxIr+VZrg72ggVG/wSBNmVJE1gJR1dsrnhHVJ/RFdZ
oEoN0EkNiqq+eRb1XtBkIy8MMVQtiCLuxjvh2vEWRpUm1hass26vpzq5ijbc2j28JXjkXeSHKGtV
A9Wp37nXHsFMsK30kvhstEQEMceBfQf/AW6DbJr8G63oGvwU0TeI4WOwtaJmOTa6qnnwZEBijuBC
AnXrwOrHeqp0f2iFaWmrCqbsoSSA+xQm1fAZmHO1bExRNnRks+xsDd4q0OFCIgM04rXrBHIlwCOc
ECrTikUg0i1DY6Ba49UuFYAQ7WpbNBnwQnU4kkvQEQ0bgAwfq5RoYBSK96Hm6OWeMgcFCKIPZP+I
HIdExxJyrKQiGxlH4qwQJhd6nb4oOI/brWv41kNu5lnP3bx1krsw8TpAXTQC79oe0dSdVsrAXKVl
m+3sofoUkqBzLoyoQS/y/1k7r+24kWTtvtCPteATuK1CGVbRO1G8wZKhYBNAJjye/t9FzmmqZaZ1
Zs5tt1otsVDIyIgd+zPq4tPCDMv+0vix3lJOd7js/IJsCiiH2to4C0GE2qfu15xkkTOkJxNn/RXJ
pVrZy0AgnSxfpFNm90XIjvrZYFVNvRbiNNRZWttbTaDOH6Q3lyT6cdwcmdOCs5ZBsjHNkehCLGPj
trPi4mzsCtSTaZqp9SRRSbGiAfxNpob1hSgpna26LLY/0EHMc4C0pT+pc8WL3yHjM3I3/KYM5c3r
jl8frluk8PdjbBMsm/V4kYu2cs/cyiE1bWmbO1ukoNaZ3TAwQsciRSJIsVI2gb5qmhnN0r/1Vgbd
5Iq2eDnwg+u9O1XD76811f/aV4qpENzYmcq6+jyMTUneg00LsPFsXhO18lkor+E5u22GjUPvZ2UZ
5ICG+kKBzBN0REDami5fehjdmVtbUPdcSlq6yOSikJY2k5AergqspSdDNiVk2BvVx7gp+1tjwr3e
9/OwxUZ5l1cV61X+GG/TBKUE70L+bjNvR7KVGBiu80W3zZrwyY588awlZG7srga/Wa5CsiTzTeMI
HrGY3RQCOlOxRUeYMOwMsh2/OzMtIyaldfA6+6ZnG+dRtBjC3f4EIIQn2QujzalYE5kDezprNXwD
hBIF3gXoQkKOEoDIyq6uncqcd7Gg3QZVX/V3VHXlZ0JpnQvkw9kLTgptXySlkWWRNTbGPu2M+ULD
DawcKMdbOuKN3vuJMd6wuICsjW6tf/SGMCiOQ1edcqam5dqoqOY9cyRBIMAtgCeRUo7tS+acSev2
NFVdH0mbjRd/dvKHUJI2dlP0tTRuZOL3SHfHcAn3PYPFW59shvZmPBVmKh1pwWomRq2wCdkb/XEz
2CZfbx8IfOBFsEX3XrKo5F0PLN64TnC/FPanlObJTsgAi25h75Swvshy4eYdvrRWc1uXwaYOxNfC
by6HBUNq7960rJDu25ACm4eIUEs2PT8FDoEjdlkQ0+yF1wZLH0tYkVVrDZgkloxIPcfYenHq8v1w
+Mbmk3PsWj2vvMWd923Q5Rs6wvneM9I+Ih4oP3BgichIsvwlbqx04xuJ2hWuLzaMxbvPA6Gyx5z7
KVB5h3BCB/w4/ZMrPaM+vm07vwF3WbwdoKjZbU0dEKjoOV2VHTRGs3ktW5h9LqszTpkQFXGVWxOP
UZ9+q5OMrA+v9k6Jx6cQXV8W/RhZRmpurZZC4HRsITkkvTAw7qrOsYMz1osctS4dWXr7OE6IkYVG
ntcTYjsnCr20va9NXoZz3lhkn9dqM5IXFN9im3YjIL4GS1J6uuyGVpwQ1cQAA+NMdkidboFNSdp2
J30LRBG3eb7u06655NhqaSWE4GjnzoytJcND16x9h0WrqBejbjdhsXR7K9DepfIVnazZcdFR1LX0
iWWfxGwyvV6W2zzmJ48QFacEtozpoafn8XU0hzEG7rKcZp0TfsfWL4XRw1Ba6jyfTd5YdZD2zE3D
FIBjls31suQebkhG+hvCd5ozuB698+K4PeZcfvnWWTb7Qg17dStVZ/m94I4dEpssW4a0ZOzaO3Bu
90YQ+Yb2OCy+NVZiPKjTntqmKLPqLNSvPkOm/usiU8gnUtuV/SFMg2zb4AHnUOkyt2Zj3+Ek6wjX
2IQqnEisGA0N1yNJV7V0zxL+mCHT7G0JmZl7+kCcVHUX9wgOHc/60C66Op/ZRDzWTpk89oOLB570
7PFZ04Ci7e/Hz2HXH2EjnE9564gHEZSSbp7ps7TGJPfAOWEeBeKAdsXfKyakXdsGQc30Mj/oJKPy
qMTcbbhil9Fc6c8TawKbhc4rTE3f7OWYGg9wROq+rQtcUEgjwjtkI/O0nwarfZZuSnXmeR6zDyOA
Yhry9lCMVGTbJRT9Krf5h6k9amLWc+uwFJN5x1bJvInHJvvgTHA+/BfhwZSJwhk+wmifzpPpVkwd
22uD76CvyweQFvKD4m4gPWWau8+z2ROzQsDGppVOvQ/aPK63g3fagLObTxCN9W1X+C4hFazYJmXA
Bkuu4j0+E94H+bDcD1lWH2Oz8S/npEI9UzUNKmTqO2ZoXsUIiV01bJnNmmOWdvTYpvvF4lBAEDyd
/HTGLjADIyYY0CX/tWf5wmxA93KkBkcRzMjnwRO+NmwunktroBeqrPCJG46zRbyqDjLs0guy4+pr
TmwGNwAhS1ydTzrsEbDwatwCkB5hCs6qXBdPflyPnxhGqoekccp9CYrRCdNlx9JUHJxaUDsNBqVW
gomR6UukRbasBZsTF8viGkg2kGi1Lb5KCk/OKx12G2twy885sg5liBwjiY4WB7PaXEH922SJrrKs
sHbjjIKrRNZO/sYpRom1rHbCw+5Dj9qi5GNtZ3cVTja704VMMWZYxX6EI1455I4c57bpDs0wGveT
YpA9dtBuiRXWm8EYykPZMJCcGyyw8C+pIJ0tw18fV/YmmJPbwGmWowPEuQbVOrfV/CltUBInXic3
NU1cqDz3I+vIaRQnDJ5iVs+3fbGQbhy7JF+dtsLStCV2Pp3tK5YZ6nsQ2OqCRUNKlOCkCXGTTGym
FJoVhJRyNtcGr3ZXHZGzBbwv53lfCBpEDdF2R+lW7X1KGxRzVvv1FB4YJcMU0mG2EwKgM2CZrB/j
XZPk5a40O6zkVW05G6Zi7kr6XEO1k1aEEiz1StiwDby2neee8npvO9PInpFl7ArJ3uVikn6UcryD
1+X+KlvQm/j5uCuzYtdSed/0TFvv+yAtzpG6LevJL5wqWmx0OlWvWYXOUUCYjs5PJo7mS8Nd6MUo
Wm/FxY5o8pgANtnGxgWXmQYirjEfUDk09rrBd/zMlozDRSugYEOVucoK0z66BvL8xXIjXi79QTMK
oJPazPWZz2jwPGAtjtXUMWF5yO+Y4Qf1NlMTsEzCUnTD5cTvXOLVQ/54TTs9YvagVpun8oy68drL
8mJXamO74BLdtkmO/iOrNkUhid7oOshePtlw5bClwEtr7LbVSCIVN3e5wpeVP7mK9oFBWXU2ez5/
jFy0H0ufPGIVEui9SrzUfxSuvGLXbd5CVLz4pmcf+EAtnh+22O0yXLiDaj/ykuKqZ+eQfgP0yWjI
O+o2bG3YA2gS2Gc82fW5Fwo5r6bAXDr8fxdxZ+e7AbkbZ0/MPiiH0eXkZc8eorIVuSaUPjIlvGou
7aeUuL4LNZO14dXEantBkxzAZ+AHws+19m466SOOCPxbmLI6qiH3z2juYrosSoXNwTP2AW30jZPq
8jKfhv6DB1d1qh1MLoWY1sHfeWQWsyFbiAvqyIEairtmdJwZQ5dZgSuk8Z6X/aexX/Q271hXXcmg
LjeKrwRKvsDvz5x55EoxtwYNkMCcGWrQ7Im7+gOcc/C1zpbzvjXM9cxiUnYB9r8Pi5pEE+1IZCK2
e941bFZTHYpH5Y/5hpOxXvm4wC4Xv+HqgsuZiUmbGDwLc/hcy8XZaNw3TxNXgq71Ony9dcPSZq1w
yJacjnP5wF78QI3AX8CXENStKm653HFrnWqX/fHq2xB45Z3bSndtUH+tGrsFd29beRGmFXsFzkhD
Ro609Mo+Pbfr0EwZpfAq0R3QXJj3wbdhDPxoCQ201pP4mtSSgDtpmFcWFvs1GXPNbcG4R6YT95SM
XCI9b8IMw1OdjDgWRVHygkfzQ+unWMuxg7+dhbeNbYTgMbeBVTLGbeTamf5mzN4WYGBCCI1ObW0G
I5Qwe3UsXFQ6Ut1gHHTqPug6eGDt2ONX+en9UC9MltSQ3fjwVqQLgybLfTmwPihyhRWgXiJ/1mJn
zwF2nMVjb3rgaPBNxoUsfg58IWMXDkMFq1yNT70wynOnmrMNJVJGZIg6WZSsAy7JO3oF3dZuluS6
cE3NktmoL13GTbxRrDIK2fbb+mHerghgaPFZ52cYI0MctrJJg72fzwC+bWas1NKFH1i0YVdISNN7
wQaVQNmKT1ZXLJ+YqxoXvHUkiZcw/LibfPYcK06/TZyG16VZYPEbUQJrNdpMG2i5IjswIjUMHXs9
lvNU16T7JJX31cB4cnDnsOUW7oj7UCR3/Nyy89idyYaU7tS/9HaGOrND7TG5xriHrEio3hFtNjBL
Rmr71JO62xFa3x5oLrrnrev468xanFNQY6UiU2gKSU559O6mGY05etepOXEXNAl3cWriHZ+bNHK9
/qZH6vilbOkZkjkXXw9dSSRiaplIZkjmbT5TZQ/mLlg4qmvGjh0ricZJ1p5N8V6yMfWER0NFY10Y
x8TnCkojmiCpuip3BEeLyC+NSvGSxfpMExeFYeMyQjNbf7owlzSPqNfdrdkgAK5EPCTr0HGDPVLS
Ob5tSkTaDLbDjretnqZdA53zIvBHbpQ15hdsWNxJJ57qL2k3uXR5BturrJtECnIVqfCrK/KqvXgz
emq01pM+Na97rdqVYME32OhyGt1NYhVT+qhomo2YbhvzsxU2/kze9tg/h1SZxXbQuJjxYRuCLYPF
PvqMv5CM6NpcBbOk5TczEw1t2Djbpa8t5rzI9o4WCfkZQ5mmRJ6CvR89zO7j2tYFGYJE/rIbzXMP
/tfYidFtwY0GvmIKxD/SFmtvvO7meWuNSFk5wOdsVY9hf80mZFV8SrUSxspjFMfn4IvQexrTubUu
02Io/W80DouGyPt56Gjq4PssUhodpduDnckBq0rh68a6YjspdlayH1qyZ2iXfR0snFK24uqDRbW/
DU1/io+CZh8Wcl1yDAoU+HRB3OdFF36/g/v2lstOKYvEecNpU7BLzRvRCOjmcR7pO6VoibBtglsP
s+dEQeyCUNMwrrhT+oncL7PJpAWZYvgo/JkOrrD7jkBzOrYEi3r+kQD3jBZkkFJsC9YoK9Ar7O8r
FsqvylYA7y7AnQ1TwPD0DTTmiVXuTj8qHIrNOi6W2n0ivqArd3WmT6lRll2Wm4RcbpSkZG6Ha4SA
UxF1huugKzdP7u1CaJ+50+KLYu8onyGmlFa9HlNywlbVsvCJtzLkIV5axehxGcg49qFyh1s8i0Zz
mUw0gCde55o7/TJzMVms8K42E8KPp4WJwLrp8qCMWoERwnIwAq+GBif4WsSaCsBxWvnNjRMFTCps
ml/8YNZ5iLESw4w9RA03wmktHULUpm5OdxxWGa1rvptXVpMHezn5ct3JccLPCpc8rwAOevvWtgZ5
kTduepUkjOPWDi7lNKpBM811yyNkrhvH8cJ1QcwVBpfOODWsePI/gOQXG0yzFslrIYu1K+oKjJTp
rHDNzczfslseZhtv50w/cwMjNwwUHAITt4Ntr1oq1VFPLkW19vPOxOmVMjdeuU3oXukWzQ+At8mb
Ez3j5EBw1aI+W6ox7jCbSkQLHEAHFpP7s7YbzHGVZG1/55t99+Bhgfqqlx5r6xCq/h58DfJ/otV6
Znh2c153tcfyZi77nVv1OMws5irNQSiDSBxfIjJb1ygLMfxpt0YvbyfiZkychP5aYwLqmh4yhZTv
1wpmRdwLgtkPfTfY1zSj3I9JbFVfjXaRH9WQLnv2BD1Ef2HcO/R1nfRJnvRobB1LelJWHVuroBGD
/IAAO/+m+yLxP4dkKNwUqg343qeiL/YtgV+40Oolr7ZOnLasFyeLv1FOxRL6JLMi3MhKtiCqWe29
eFCjC8vH1O1DQNebzQhvONO4E57onugHwoKGi9R3sp3dn1I8zcBnaFXGqqkZUtSPHcH3xZG0VXNc
t43dQBdYXPujLhP0dF2NLCgqYrv/Bjg+CTrEOrtTi6+TdZE0PJI9gDExgD5n5gopTnZjMpeJN4bN
pgA7kUq45BinUu18Mym99UR/z0Y5wb4njecWnZYx2GdDkRHiTY4RZUDZ4MdctZ7ZcLWzTflsVWbB
2JtNYbFO657vk+tpNAvkPVSH3pn07ezFLD8bVAAaCKRlwMVoj2GRfZo277rSmm5g4TPrqsAHZO+D
2WtyLrk+UyVk2My+NN/nYe0zWacB9/qNwACYvkwF3bGNmzrVpe17thM14PyHoIXsxiaj6+fWGx2y
iEcf3ipuu/KuTVXwKSP++JlFg3TaIScsHxF6cePUmV4eEGhVAyML5a4G1yUkyygs/v9wUNZjBqFy
tOaiHSMCj8f8zMzYlToUrcGvENIu/E1an3RHeRIjP7CdxLxkN977HA+ePCNaha9wn3RZEKUWnPSu
JUSUfl3Al45AJbROrGEgrth4LGNsC6ahUZIrg6wy3rkNGVWue+mGir9aX5rmbmRtHUIjNrAyCCdx
SF3i7bTmLhZ3Z6Ztt+OOB9qZdiauKSRLdAGBoxBTlhvYR6hXObCEvyn561DSA2qLDT5bdfXqqxo4
2PuIbhIMtEq1rM5514/UL8RbR0p0YnnyXVl/mYXwTq5NF+m6xx1yumGOSeYdh0mFp7R1xjHSQa0e
xk4wjFCyZt4zE+Q+3L4O9GZpSXlmLhmqkVcSg13m8JIkTs2lCqk7ixNdzr8zeGnc6QFb0n4wLOhm
2sdiRRs1fCyox7KNLILuNkTSaJ0FemS1LguTl/aUAe3Q6qSZQfDUWTrQaFstXdA9ejyRU6R77TCI
LiRbA0RH8ORWLkBzH2Qe0SltFe44GAPQrkLGzZ6ZHmdK6pdJTUBKdR4TixMfiyCU/tdetOl8nYed
Sojd7Pgee6RBd6xHDB6Q8pwOVy0itGVfDx2TVVlkTnnmgecvEYIWvJItMrdvujYSDubFKB4bR7E+
ya66HX+0F39R6BJIHT5zWkt3n0wylZZHOz4VHGxti2CDIoIdy4DWjrpz41PQDmENm8bCXbT2aWO6
Ed2zLKp8oHHQI3bfo7HpsvQs5IeUrUt6x2hOXL5ghQeDqGV/zSyRNQuJJvNh6RfkNq0KnWlrcs/y
1oHyeg+rjlGuZJVkEc//IZUdDWlBg/xLWnX55Zix0WDSxTu6Y4G31yjjx8zwiT3Qs7pRkyOqtWit
4YGfozRXZZLF55SA/JZ2Q44Cc2hxR8XcfSkYC/GAhJnYmWmqrul1mV/j3OMMCPqq96KlHNRtlmNM
RDElg6PfKKSlRjGO7H3bYbhuspi7l1EWn7WTy3I3ueFpRUmED+TishTEdW+/+CMgo1ok7MTg3WSi
aIh2Zka3qu2mYD+DKe8qdR1P4MYsLPvAH83e2wy0HrM67/Z8zb29rvgXvRcYRxpF9echQ6XAzzgb
yMxEMZv0fvcREXG+pyWcHDD6CNrZ7nTwIFF5e6LcdZADniVTIS7TsLE3/tx1NI04G0quRbGFUotI
95Sfo7lJ2oqM3QSU9oIQp2kfuhO7myNDBEuExRVfjMaIRFpm+Uqkbf8FX1JJL5UbF7P9gcgE1/Zt
fHY8XpjYA4sQpS6b9hzTYbGphURLVo8LZYFDoJ9imYkzjXxPvhAsRtzRjU6+Ma3HZGcNCteUNGnc
02fHEcRkAL5/SLtxhbaEzdAsrw6DHWc6yiByCJPKsp1pnWK0B6SmMw7KFcFW/Ue4+zLqVU/677Ik
Z1Zd3uWuFX/wAq8y6MXEBnoEC3xvwzKa/oAa7FuQufklUqwHVPozRxr5N6zcqXOvCmbs9GkxkSSq
M+BCrTcoCRmSqHJSax239LFRpfAJGP19OrvBp7kc63MLRoe10tNjbXAnYyknc6LJU5gAwiSzV+w1
0gbljxYmUVjb+JLCmMlMMgThJh6McSvYwqkjgv7oSkinNQ7Kyp5lkcQnpUGmd+kyMldmWtRj4x/p
xY3aZTKKL8OcAnkOVUXEoJ3mvLYN2WS84K2ekIeRe3ltWcPFEjfhmarr8pFZjGQNvsdJZlQkHeGQ
mN31krr6WGtLPU9M1YHvoF8eRlbuL7Mlnz+G5PDipWMMlzOx+GA1Y0vFQhIzOcH5TBvKD0Sy7Uc3
YCbOY+cZLOfOle0nW7fqFOQGhbfr1jW7mk1HKQJDvP5/6WjNfNYklC5GSBRJ7xLMws+dVFRcb+66
pPF6yDP6c61NxF+JaXBzgrf+G/IE+UGJ3fEUTcsfZPMPCIoZGxXzEn68bxwKM4z20dNj/9n1a1wg
7uJTjJ+AlMrInrI+fk7LHrN9MjFdNTOVZ38DU1SQUmADcsVi8x2eMuBS7HnKU4IIvmdUZjzu9g3V
+Oj8G0bFtNh02aXmqcmoMM+i87RqDqbveZVlAleJrMySNLL7zEq2jJN1uNI060kIG1zBUeuoGSan
51iBQxj553/AsWi/oR3KuwaJkg4s7/hGs7xtRA5lW6YbYH1iyIW2+aoPRQK8tDT8Lxw/Kx+5MfDn
fUNaZkPp7FwZtjt+j7Rwp+RXz75bkVL2A9KSNsWsVqXkKD3M6KMe+KSG/RtZzpCci43HRV6v3uyc
5n8AtsQyHZZV6szyX2BLqEQ9XQ41C86/4VqsWpWPlnBbLo8c2uA8hVc+Oic1UMPOPLjbP4AtofLh
F6ui4Er2BrbkFdHQ/Hd0e/+EbLG9coqC1zuniC36nq98C+Pp8jxVFbuDVkytntoL2vhsTF5gmciW
F9PdrxAXxJBMKURToXZ3TYN1ztivEB54IckgYx8YGDhkzFXXoIbZ2B5prb9GXoDS+Y3aVuTW+hV8
sZupvK6WVj8VoRUEpCOdEBjlLu15WrVi/cbBSEk5RmnigIy8wzAMNhsU6mI6jDL+LKVBBflKxPgy
pkQuRixy3mj2IY/yHJ81Zs5wOxiga15hGUGkz2W4oHHkauuxuf2KzaScIuDN8ymzura9r8JCnPBn
AI1X2/nFPFblHYQtEwwntE/Paz7eWz18lbbS+WzgcL0EVWg/eMxbI6fD9VLylYzqyU3XKbZAFsKH
kT7bX5gNp7sgZrj24t07ZkORY11OKu4eeIWRCfJ73sYCiOdyYXG1nash+1oP9MmH3jWemZ3Fa9sv
ujVvbmaL/wPjNL41XNpjzR74K5HDeptLNv1i0+0+YTl1QymwUiLUR3suFHvEgYh+xeZIz2PnbkBY
U0DeRHVvxjZd4Lq9fkN1rDlHk9XMRWJufgR2yDglotXM210munrHhENdZ9PMWsFv8Z2qpXTlXo8z
44TwcHq92G6rEBnNQ7Htq3H6PHmO/w0/ifVpUYF5VrRTeU6Gd3JR9m6z/QHxkSA151Pouwl9ODP4
d7BPL2tBPGrhnr0CP73P3sp68ESJBE1mVFyxxDBdszJ/4n/MIeNyGmI4+YsBcs2G9YyYyKMgaBip
lv01c2l39x0SFCBJX6OPi7NN68r82yscJEReXcZ5XF7GJSvdr5QQXeD4ZsIedu/6dKJeUSFaig5T
yym8abpuJFHoT5mhImG2JNvW2f8IDrW6FRe2dcrVZh9v+0YQcXNlTGfb9bZXtKveWCJqguww92re
EcRjM38ggnzrQOUzTktK9+yVLeoBKWlOpuVdZRB+4iQIYeaqQRcT05HPPV1f1lldn8avyRtz1PTd
chkstR8ACpXGNVVtemZ5MdeiMqVh2IV5tn+HkUqTBgSRhfltXJpGNJk9M7hXIglbJfEeGJiZup6w
pMzERbpqFLm8q7gfxqsfCKWEvcYvjbDL6B8opco08htTzZ//LalkeLC+24FQWSQzJ17Jmsvlc+Gm
u3w0+fiYF/0dW4IYJDACF49fNcVqXCibxtlCmsxk/P+cYRKJDj+qXPls7k9EJGfndJBfMaYmbY6+
JMPvL5TJJDEcj3EDNADOVHJdr4bhjWhissm7EI/LVtmev30jmirEaYs/FJc/EE1W0PHqRsu99Q3/
A1ez+SqpdLfl6GeYxaOxase0CFZFT3h2Pw7rHxgnLm/4sMOFtNGxq+9qwdaXA/EUx0Z2ZE0uoSfs
yOBxkDxagXLDy6JRageu1ZvRdxDUhGslUuRIXpFXRGqhcr507hg8dEJVu59gKGMJnxuCEHHdvQNR
kxhG685bEuOl0lNsnhvNpD42c6UYS5g0+st0SgEA4KWaLEm2En/WztX+ySIzlHzE9A+ev2eoCuET
QRYo3e0T11DXrzQVeeaI48C8h4tXpMpMUNlySUi5LVXLJSORaW8WKvhKHmaxdtilWTXUfgWLK6H7
PKZDSW+vK4oV78EC7wYxWVzNTdzfv2WvWliHU1Jcge6YayT6mjZ1d4s3xOfEvtobWaM6rXPCfPjQ
QrJNuEd4oyv6tTCH0qUjmxlfGof05zc8q5wG4IGpURFNxOmsK4fh1k/Ghh6dGV8QL9secb9wlued
/URGq4ze0K3cNVUkncARqzd+y4oNIj8lArJfMly8fJ+QmFHCB2F1zXgm5uiv1LxdVFXIfxFdi1ld
p2iCgHeQlb1RXd0S+FcVFrXjK9kV4jLZJSjvol/iXSTMEvdq1by6ToyXkQbi1pBlSV37DnrpdmrP
kiKePrapr8+KzPY+Yk3uoiYJq3rllS6h7MGUWptfAWAk4i7bCjfzzA3M9LevKJh1mqeNlYmfIj7x
YA7T71vJVzeafCd4SqQrnxgaqaOcCjry3yFirTMXLht2Wby1zP5vsFguwixixTB8eQXGpNtMj5ms
Bx39ATWGkcTbs55wfCfH3DZjzExHmRVSNkFJcJRq7bqCkcPQyG3o++HesqZj8RdIlvRQexrrBgDJ
32AynzNOARw9/YYnC6X1IXBKF2j9e6ZMnxoQozlvfs+VDakqy0ixA3KspzGMEJ91EYt82Y3Vo+P+
CzWzkjS75pYMpXfCzVzsaueirtrzbjJsMqZ+AZ7Jzpx2FsJZgOyf6bMxD2ntwbdZuzcEjYnnSb8o
PvZO7EalcfJDVzRTPnaytj6RXfb172TaIAriJyyLUPF69M/f8TTm8XzHenw22o0vhRjIg6FR/kIL
6k9YtbiJQYE6dqregTVaJtaz7zB/fgPWGscQEFv1T9Ba5REpnSfl5gdyrQ/99NMipd7rOag/9679
UvqZsc97jM7m3zE2wp+gJRzhcYoM2Ye0Tq+Z8s2XKD8gkuFOX5m2LCGsLmA8/neujeSYaiNbb6Iw
cwJCB4omeKfbrGoy12qcvctf4G0Yg3GWiseZFmlEh/60yBsDTukOFujEuiVmm61iJfbvvJvlML8k
N8+g98uz9lvyLTcNzYb5xGvmf4+/DfZ44GYtd5YMPi19+fJ/Q8H1JD6uG7s3nx269hfvOJznMp5F
ePf1f4/E8TsBXworDB5lYReXr3Bc0i390VeIMn+A49LKVl/iyjHvf2Dj8ItOK7IH1+WUtt/xcUg3
BH1S6IbvIDlNDZlYvXE4kXJpO+jnekyhSP9Oy2EJ+oqH4hQyD4uqPPdBmTbCncxZdXb6kmqfeHtX
Odx0k+HhHaNrCmc75na3caYrt0/twytNN3g2Hmhx8wrUFU4M7pRVTK//E6qOJG2cfwpZRTkyUFm1
c1Jc/vdo3an5QlvVjqN/5uuqMAYq5q389Z2xc+vUeDQHFlb/iLObCKIgr6AoLgK4boDW9YTLcBua
0/l/ydzNPRlckr2ui9+Cd7IfbwumhmB1FfEbVmXf/gzgje5wxzU5xjvwE4TXVZ65A7IgPfRE4U2d
/lp5SR39isRD5x6gay5gQv8Jx5ul/6DbgMr3f4i8nEHnvp/F3Z9QeSFyRWq7ZNq+U3me3440pRm/
v6N50ziEVyqbPo4SiS2yYKSzGkqEveqPsjgt4040cJd3TK+tvZ3ZeeyYz00D5S8Ycf+C14NJ6lft
wObyT9AexiK9T5smf5J9zzp16OnyjkKQYvMkMCUyhZVsFbCqQyTpEP0a6UvKsv4Q2FgZ+DME7cHu
kBD9iu6TdRFltZXevxN+S0kCtayz839Rfpi0jif93JYllYNVdNNVlVTd/i/kzw7pNobm3F3+xf2R
wgbRNwcnhK9daahc2vdMzd4JQNMllHe2rPvfAIAmx1o0VvobVoJro/HOM9a99q8cYFfPA4l7YvXO
AmYUxudlmdV3iUO2atHNZMWfeEDG6/m6nHnVLadMBWx3K9WiivpP6cC2roKtScjEHxCCpRpGopqI
3uzDaqez0SJJJERsiU7u+e+84CTslix3Ji5/xAzC8lMu9HPN+mx6fAUGM7F8g2k216/QoM0lLDLM
5FsLMPNbZrCz1Kahv0xTz734mR0kSqZihhM8LtIgQ9caqCd/ZggDHXcM+vKnd46wqVnpP6FX6YpU
JjZKqYxZJp+C4VrllX/t+JOYoh/owm7S9iOgVHPxThg6xNgs3nzUZh3vMngUOnighm1T5o8SpPZy
cHGS2WJiSeJ3zGGAY369GEBvLPshTzCdfVB446afTDJyPOk8duAN/wggpmH1YcyJfJwGVYHdjexr
WHwAtZ4JKaoUoKSJyDjJu3CTFuHhF2xiHrOYZ3ri+ld8YmMZzhXPeoZw9h8ZxUW649olCOaMKfDd
X7CiSGx1m+BQ3DmYli7wVNebZI5jLPyTal88/FaU4idqEUj/wHbCtG2HCXidHBxSuU4QY2pkyzYd
pvwDBKM+D1pm7Xph5vQD0dgVpc+l33PBHmfC1ioyG9ueXZ6wJH2rTa1m1ZvJxXeQY420WPknzO4V
dLQVlln6o/83sGPnt8GBq0V5T1ONeBnkj3zgplDZJ26XRnMrK1+K6E8RSG9cuGd3dd3aEfVI9ukn
DhLskvZ/JaoFvM5pp5u5nszPZqFZtXpFIqdGWgJofBI/I5Fe2ZEHHWqt7RecJI1zUy0hroE3ODJL
jP/P2nktV25s2faLEJHwwOsGsA09WbT1giDLwHuXwNf3ACiJpVIdHenc+6aOVquryL2BzLXGHNNA
4oVqJ1xRc+BIg43uZ9oH5M0S95n7GyDJOJQGFNWhTpkMyJwY5HiLhbJPFUAyUbPkvGZSVPoD952r
d6jvHZBspE1rShdlPJDXb+mfAcmJXe/ntJxSJB8x1YYPVe/GYPT9vJRXfS7Msz9Bk/OY43SpZ+5c
h3doUiah0zK0WoVMQvYknZEhM6/tUjGeqVPbqnsIHPH2AU8abaO+FbPCQ+1P8KQt80+OKNMbdWMJ
k2g5ExHv3Nas4LHiiZK2n5hKO8N5hJK1IOvfamAsAA6mWIjUbHBlO3W88McwJv78Dlc6EPO7tHWp
amlS/qiN68AlbJylw0cm2s0mwblfMJYTXt1DO43d4v+AV25g06QQ70ZhHF1YnZrZgT3mEeKZzIZE
+k+45SZ2J/dljIe/py11dgLkAladyn+gLe3V6FDYlhz8vEF3v/s78FLvNewJXHVxKkbmo8uVHbyN
pbFv5rVMgB//wDBbkdR3DtOVp1+imOwMGGgJjZqndxSzopCZu2Il2ncUM+8q6KElp/p9lzURn46w
B6farR69PyGZ2EWXMVCTeoUqjTR/tBe0tv9/wMwpLvndUP37aBi42wLNaqmQmdsOjIezY59ck9nm
ElRVmXgrjU75jJqGHgadoBj5c/id7TeVWhp4jTPJG0VZNQBRqarICTZUs3NaOhGpN7PpHeBmnfs/
AJuxrOqvoZqYUKh9/AD36kReZ8UdpbZpKL5ASV/ZZmNdm2A5QK6/4jVTa6gkj9GRENK2q7YBLcOd
MY5wNz+imyNll4LUuVyu69zZuwoaQBBWa3kbVsORPgiNNjTAzaxlA9loxesHvKk5oWRMTAyZWon/
Cm4m/XpHMd2aZjqyPmFzimkB8v8dxGlZSfZd3T4fv5Gcg6Zc1oPsbojAmHFQN8J92BhO2Zf8zZx6
WpWFH/ym1lufyyzmNfQzw6nPEfbzMs+sx3cM65+CnHKklJhhbyyv/5bmjGgfEFQ8aNbF3yGdfJjC
/Da2ZUSRRaG+lZVWXBUyZaUNKEsC0sBK/TUKleHtR7Rz25UXUrbhSZShESSm0p5tRdsRggfDwFIT
yHTiv0KWoLIIojTFjTkOuerTTcEceqbcZyauNlOwZNc2ORcSJTjJwoqZzG+4Z4VDHpuEHD4toXv9
I/ZZEo+lY4di5sFnICrefs19jmTaMabgR6W35g/uc2YRcTd15vNf2M8Ci9dDoznTyEyKFJpZxzNB
6Y39VEj7nED0k9e61SwSxkPIMFB2Cg8Fss8Z9OTfcqBKNlgvDR1IXHD/woBGSqo9EDOY2JP9jIBu
6AFEI98onfr5cNcXM0KPHv7QZ9+J3SRfdLJ07ySoHbt0Uo9dWXz+5ySooEHxM9Oz/upHGnRxiOdx
KtBsG+jOBZ7/AQe1MyQiSIArqBcL6fP8xUEuS5b11zyosWQ1nhMtInEQtQy5hG0B28q4j59Tw6FW
KRvX1ojGyR7fUQ99LlNEwyMLMQBu6j0tlUKX3b/iRZFy8DGZWK4mwa+BUZ531wB7zeXP0KhMMP4P
5GibXYRCxodQHnf/lBxNrFiNd3xY+BH9v6KjjqR1YR9ayMCD1l1iK5gm0rH/CSDNiqr43mo6FOcG
kGruHE2BTWCl4tD93zFS+jDzzq+scfpblvT9OS90o3mmyECZfmNJFyOEjJ9Umy/FbywpPuLGNv0Y
1QjukY0obYWSL0ERt+bi/8CVag5PtkAL7Z4OpRUupar3wbaqRL/6AEzdSLget+4e+UWZ7VuxqE+2
AtogulalRehPvCm21uVJTBQKffCmJgWaB723HLKKiXv738DTUFhRYJpOfPE39Gm3RJjidAP374ag
tkrLMSyUkqTar0HUKQrnJ3r+yBQCo9JdgB03ixe+hUjH/KqEjy77fv/v0FTeKOJgjyXNHqFLdpPu
ihQHyD+FVKuYk5GzerfTYVK4iv1vpGo1rQZvY4gOnMTNT7JY0Lsb0jQUnCa/g6tSpO7JVULrO2TH
cP9LgpVKQ+Oo9R3v+xVjzW08HGh5RPr8a5a1zmIk/A4hp7/wrKHLTmmsyU5UmgKprhQYnf4Z2dqC
uoHNgghWCuY2NpoFxBPXKqpF01ApQCN/wbjmFndZoIVo2dGp/twnfXcy+nI6+3vONXEU46wxFGs/
6jUdR7WydLfvtGuoNYSYMKnI1/+KvJblmF+TVVjI4JE9YYo5wXn9mX0Nw+TSdufX/wF/ZdgQAZf2
6OJSe+GnQWojXxndvwdhVVvUOGaX2ny10aN/FspMIQmif3pu/lc8tlRz9sQWecUjssOWJ8fKyKqi
cIiL51yWkfEeP2DZcKTJkwN2tv+ZmC0YcN45pEzIqK3Y7Gg4qIvofLj4l+ysoERjbf818M0z13mZ
a8Ftz5oc426xVg8LJK1rDGsJWZb1Xx3ZT1/m4fVfwLR9mU9HehVHnuj/jKglfknlOfviHQsuNIDw
p5lu7BRE77tiNrVDUavDgdHwuEu6OPI3vVuRGt1VaxvUv8eFxnSHY4Dop+RLz6XsREACFnxFbmMU
i5qRal9sm92PoTe9b9GSC5kTO68URbIzW9YC15rzOPqZRzeMbJ8vfO/pTNdu6gpXimzTB4RS2Y7Q
V3pRmsVVlNWHDdFN276jtjQM4np093EB7OcuuTcvNJBaXU5Mnuo7M3wLLfT7ZZc8TVoVxMoKuLsM
fQgVdt7Y8z7CJt9ewpAvdDvedQXlJwtSTUoc7HPWMM9KPdYv727X9eIdN7NFjaDZX7Zlz3byRxOd
5iRvxA3LLzZRtAppR+jcbOcSjmecGu18iWjqMe1rDGOEOc3WKehShhI+0xvVvDAyDTlhRYCOKivH
+epmtFN0Ru/6lPpy8bdKwwqcHOHVOlPYxa5et+epO1RIk+qWSuCG6cpOUKiVleX6F6Mh6Ysx1PLK
niflCS3amB+AHlO2wmbiXBgiJUS/dp1zgkxMFc1YmwU/UsW8sFG/kWJ8nRYTN0dFs8bNO15sVoYR
BuyqbCXoo3m5bvSIS+c7Y6yrk/4aaUD2jSHGXVPG7lPRlwMJ4R6jjmM7n96hY1ZDHMSIOKWlN7Ei
9xWSrHrQaWFGKxdj8uO7Qe+dPNaiesCcQANxn0UksPtvdhFxaU8yenCqHv+pZpRfEq4Lu3cm2RhG
yngQReyGULRf6vXe4BY09aFqUi82Ptm2s/5Elfx4tTHKkKOIZEmvPFVIQRDsIaSgBjvxHD5vV9Y4
Q45krm1fo8+dT+/8siOUA0+9wYt6Qxy4e3AM/wvIbMercxhge/7U2Lr6UnJEgoLLnPCABcg5OHGf
Pzpc+Km7wJShYR6yuef0HtKt5Nk0+QEpsEI/ws2wCjHlrEVW7IasYdCaAaefiwIPBflxMIVsTa/N
sbH4ZUEPVLSJ/AzwbbpfjBGjYhK7h05W8r4lUfX1XebXGj3fjrHv9JPWU7G73ejeHXx6zidFAWl6
QIc3x/tlsvJ7hxwRz2vxfbuPWCRhLzneQOA5zrRH5uYN6VLgi/qDi46h1w8xLZleq0qFur+lfSpS
YL5omHOkitZ0VOdYvf9ZASgQKtUTcc13WFpJLLXdxTCqu77N2jsXA6FqssDtyvnZHSP+Fpoom4Pb
qnzE9NFm1oSg6hOQRP5JIfzhz0FRE/jOtNV5Qv/gOoHCjff4MzZNIqRMdhQimYvg80Oh12NVkYjO
IQMVdHuUC7TIOHekm6wn6kVKX1FGpQ5KGX1tmgapJ0rJ6F7KMVUCLK/OY5pUy4vAne0PU/rtg6Wm
9uVbpMTkaKyaDPJuEwlOljKDDSsC0m2yX7Iu00+lJSCt3D49IBREAmlbxCjEKkc2Cc/GNSkUmekk
Sr+msfHZkGl0WlY3pWMUYl+mKd1FbL2/ogpI/ClOswdFX9klx8wId3Vk3hZ9X0NaHUpNt++t2Uh9
RjcoiMaFHuOS331jzMnZEjviGM7zpZ72FZ/mNg1Wy0VbRvo+IvR9mKKxu5ktBaypsV+s1k6DpJdz
YDjSOkWN3p5bLFJgaSG4JXEbfXVh0OYqrxN2TPsN5y41hRcj33yn7qJb1K+YAoVIDvrwSUYj7xj5
3XKn4hCK+AJwvOMLayjEOOC9w2xUCC/On0Um0rtkhj2q6M507bNurPLjEE+3IhlKmktx+FsJymdo
cDcemMIu4XA2ANf53QS0sDkVSWRne3xT7pGG8H0zlxMBF9f2VrFiKfKOic9Q7lvaK3YAWaaX9GJB
Nfd1cWufx7y40KXhfMMWKo/Mty9COrOOTrzm6f9Kjqc5aR2s02S7M44JKTT9Hk+S5ufCfYlTXkEJ
x8Aln78x9JZ+IdRHs6COmv7i9jx3jfxC08kkJimtYdNKlDddep2qtokMCdMKk6d5V5uJst/Q8plD
q+iWLIjiUP3kdgmSFUq66WZ8RLPZ32QEm3DvlOJzEkr7SPl3jukjTo7U+cAquMsF2gNqcRoYubYP
acSV1YUIeTL8CkLPaxMdQ9zIIO71O6TRikdTVYF+jrKQDUcPaxF+QctiXb0j6aPZBSUmj7sNSy8n
MJu0JSTE2EByfDZCT6A++wDVUbBVp1G4lfchkZxHY37WqWqoJWtADfoxl3TfpbRl+XpXaRRadfJM
LJOL/FTvD5xH75WorF8dWP2z0aQcFQUcm446feBta9V+Q3/7bsPZu54OMStGwy2ZCwle3Ke1q8qu
UiZcK9q+gv1aFiFMWPH2xqzGgAP/AhGDndKs5bEdGR1NrqldUArreFoYaXeFO1HiPpTfE7y7/ga8
jyQ2P1MBrNxqpXErZZS+5c74plX5E1KS2w/0vcs1JK5d3nhhUxWHDYLvuqbzKncq/Y2EZyUBpiOr
FHW0MqLZd3HFxvpy1QjDoo+1OWV2RPW8jMrATAvjnY2P5spEnzCbnka09WaOgIANni3sThuksrro
vB7cFIY9wlaPJDMrsxQNhp4dBGPnG+LrZP76eLxAZHv+QdLrgmSGGUn1vCooGZ/zJjzQmjfs58k9
OY5SwOu4p42v519Vee6F2R3mp6CvUg5VydjtAURrn6MWzkGtNH2HG6SHFWkFvNVul5hjiauzQ7b6
wdtrXFXyauzWURJS7QHTSV7Z5iku2JalVnZBIxnjlTl5NoSrvakidk86yuD9RuLThU2qyqSbmcXz
4M12dFNx8vNC65O94HAkHbi6FZSYDm34/GjCqJJrWeL1dc8HgLHqfnD0kk140582XJ+tLJnVTM38
wuITXWv9EPTkV+5i9kX8UKsrTnbpNXSpdh4RroGL6gk3cDhoFSM/6nIgw9IW05NhMRRXIgIhDWbC
i5RQJp6C/IH6Z9t3cr3G9QEH8RParxhdd04DlHX5gfebktBoz4siGBQzvK5L/nJDC5znxOWO9ide
Yb9D/10/iGu305bTBv6TjDd3mlHV/MTHEcdjPJ87xvg5zFI0MSunUZUKs3ertyD1Qn5j1qefcgHW
JHhi6WtX+RoOsMz4TSj24Fez5HM2UAj155DAAre2j+jFvZ8ZQQapuU6AnZAQtRoFP8cGVmkCeqHJ
8qZkXjxTWxBhmUX2KEskh52tck5mVesjin5Q4tDexSSIXwxLcYJkghSkxIJAqUMyI7CiXMOzQbqg
VxL6y2xLu06K/LeYQWwuSOjULqMFvSzOdAfhz5zV8s6e+vl+rafxNivqQrwiYAkSFCK66hLuNvVk
s4NyYpMvlYpfEXnSvq5l7bOIQdHWWxgIXEJ2zkTXJa/IJGma/Yc8dU6S5Jhrsb2zM6yvYWzm35wE
5pQfE+mNNmyXnTIK/ZyfPAYY5UAfBNaGfAJynHVzeClZJTBOb1QNNQHfqXaiam4x2iNOu+ba6BmU
qS6ZrZ3RNy+6ZWYPMpqbakerBnv7jq+j2rxsllamvOapADUC3kvVPggxPKFGoYzTQ3+JrYku0yut
zE6VO4+7lowkuPh0bQ/XNj/N3dD13yM2hbveipGwFoE+EJQmHhH11TFMtFstS7GZjNVrJ9QhcAb9
eRW8xoPx3DX1u+AVTjPgrnMn53je6ZisHGs+oZE7thUPAGoESeXeD435ZZW+Wqo8qaTdYZ+8DPHr
uirGGPUoylH6iysHnsz8DRpZ3lPzghFciTOiJovqZTnp2C1HIVRrJ2IE52QpbNe3wvKqDs2gcZNb
pbv4I1GROBGr94Wr2KiifAdfBvqlQ/WHeEU7zndqMVveJo3VcVJ5tQxBVK3Cz6jZwMbS3ffxqjaG
pN6Za96iSOtr19H006TERRCNqXvgU8sGs8FW2hqaBznv+BrUfkQWsOAc83sOo4WnPbQWbCRi1xcK
y+4rY7zW4EEUarjfYxk8JL6EjfikDUyec1lftfQB/xjPoLXsPAoJ5zf9o50U0luKcfZry7jcoho2
EhwAtVach6re7QeF4vXRrNi7l/qnrgYSGJP+c5G6zfW4hjckKBcKlsw98HqR+zZ+Y7bDczFp3IdY
HUPfMvkRRy3v4DrttJvNbbvFOsYsLJ6B2L/1S3iyZHfJD0YCfFrNcYt3uCIMMJ2tVMJY+2NtQMc0
idnho9nUt2vaY7FS90Hr6SuVRv5tEhFXRiDXdxVuSY1K0Mwt6eBlLSreGYnND0fP8Ht1iFudyr7u
Z8P1CjPCPSSd1LoykOQ/ZDNu0szu37aoiGgU1QfTr45ZYi7XBSWWdx+ZkbghaIja/fojNzKs5cMm
O4wdIE520MKJVpI1RSLnlrZfBgWWX7bxp1Bb8OLo0vmmtTk3flGEJbYFwaWsty+klj6nqcnvOjcF
SzirpyGM935GQPOmrcq7muvV+RY+mcdiOpM2Xru209X9lkKZZ+gPSqjwfpiE9HWYS0+p4jPXKrBz
0Ey6s4YHG2ppj2/IXJ1d8tg7Y++nqp5c0V63dwY6UsYGCx1ffCOsX0WC4omRRnLUDJOAM27ExVCe
sHGH3Gqq7kDGeJWvOpnHPcV6WSbcaZVBp8cwnDWD2JO03zW1FH7vDI9lgexfkRR8tIXhoz/5RG/e
S27HjdeV9vclM71Ja8bd4LTpYzpyiKmMZSG8bEiPPGTm4Y0cvcXEsjUk9PKElUthutoSah4XGsVh
0C2EiDuttF3PNXoO7DoGATN8NgjMwavl6wtDMbnUOU09+TjG8GzE1hN+lS+aLZSzjsuJJzOGi2We
+jLB45dgr/BKzGLeOKb3WsPIp9fnEIVfmO9HrpZZj65H7ZxDahLR7Mx0eaaru8fpaY++hld2N7Rp
Qv+zgX/zjwDO6KbEqjDm7uSSZhd63jR8d3+P4+Rwowk/smM0TBNtWUI/pMP4Yoeuirzu92yOOwFa
qdqndljE2xbPMU1rDZFHxUOS67iu15zOKDhK4R5HMqzErgko3asvciETuKV2XDVZngiGlD63uCiZ
3X2n2J+bTBR3+BlITRfqM3GZyQulKgOVMoZLJMZS1cbzLjQVjxtphmqTkpMt3MPMxb2YcK+eRbrs
933CHwgKs3scaO9mohXdWiqXkXDk+2aWY3ExxHlxIrB9p2uEsnIz+Q6vA8YZqhNe+oT4xxoH0iQf
5og/FLf/2LnJ2/jLuPriwoRrIkfX5Zqzj7JzqN09q5vQPFhV2ZyZDKboHKjN86nQ1YuyY+Q4KENN
GUH+2IqhJX6mXSlO+H1LDSVwTUQl4vrQm8pzp9fWeRy1r0QT0y+W5g7XaSvG73Lo81NtW+ptqzfv
IaIpKpXrkpnG6T1EVBu2fo4k1gpYhV1npkSYzYNhP+JI9ISFDiyigbVre+OT1pb8/pyjvoYkZo38
iYLywp+tJWU5VPI+X+qK+Jja2qSBGJ+lXRtMDqnDLXWEtzTf4zRh2pqazq5FUXhJl31M4i4vz4np
nW05JIfc5kFq9jpnqc+3QBLtqGTH0anAymusoGJFBiF6DQ+DSv5tyyiFNRGzZk44+IdBIVv100Tz
Ly9Hp66fttCSKBmmxsTQ6cuoq4AfTXImBirjwrop3qXX4O5jMDtT7BFMLP0wjzkuSo5AlJKZp5K2
4TXZNDijEkw2j01nVLOTUTTDZZOm8z4fVApENGPeO5K5WjlOEHJ57h6IgjLmQDrOmLl/cqpOvaWE
KL7UkNZ6cRgxem2G65wA70XKWO+8Ncq7jwxU40hU6iOWgas0s5OQCRIWr58yUXFjPSWz+Q2BonmG
EPN8Vsf2IorhLMxI8aEgOHbH/FMXJl/N0Sx2kcVlNJ8XxAmKIFK25qbM2fjextQ8DMCTBzweWFD5
Wt+0AgEHzkjEaI0J6m7Y4UQBfF+Ac0WOeps4CBQXbSgo01vDVENvn2fM/s+E0T01S4kePRnSXV1U
+p6InO5Dw+mnqkqGW/7BD2MVnxWT3KNuTT1P0sk8qlKPjmrmyHN0AFgBkWecSgfk4fe8VY1C2E9a
VMhYRthdcLPbi6Y7pgvLOYbeLUcUljm9ZHe+aGZz4vMgfQA4WuuqaD8ry3fEtPSS5NrtlsfKK5MM
x1xpd0ahPoYLQu52rUymB50Q+8w0F9UGqnoRUbWDeMEfrOSRGpk3LhMd0QDqV8PRocsE+ukSkZ3u
GUL0pzwZXnQ2Bhx2k4yXBzV/+JW/jJYiP0d0SqGmd7pgi26puV372qIo/BuNRvNRzwPVnAt+9I24
5kVtA6FmrIZFc+YY6ECLYn6TMr2ZmfP5fCSxFa7q8S3gVSkIWSO3vRpb+PZUEpbNxuR2Gsw7nTrl
KkN/bFgphiSV13gTV32QcH4pPBXPE/aV7HGNfg22Yvlibl/RIg3e5io3+8EI7Ihk48QGxHDPMDOO
N13anppyvuzV+iUhTA5jER5THYmassTiphxCigBU8o0FYwc+zbbwGGZ3JAQL8gZp4sQI+ST+PBMp
eSm47id9jTWmHg6UC+qMR4pnZCMgyCJTMFdwreCElhw5HnqO6tzZ7VBeitXkMdNSjAyCV63Tuq+8
hhDlWXj6+S8gHF+TZCqBBgxkyZ1iCIvg3rzglfktV4YzNfamhqfvpkdvDfqbYnVRTnYxZGcY+x4X
DkgWDvFdvLi8sn8MmgHx8VrNIYtNHkPUlg0o2dPD+rb/SJxxnzpm9LMDKyhfKlipXdwy/uQGEu5a
hUdbM9hMdaaKhU9pBzFu7G8IY1R/oB480EbjbjKt3RZIYxZgeJFhDSjbfpeuyylhSmAU54qYjsBw
34pEvfxIpmWd/YT8zwudSD81CNp2Udfw85qK79YYf3KMqPaduvyyRdNCV+OII5DLyb4ho9/VgAuT
4+4/UmmFEHs2A1FIPE6lyW3UVAc5ZmheOYIBviRg7PUsd3dKGraHuaQSADmzr4U4U1ZD+xpRs2PN
9bS8v/89pmZiQuVuhEuwiN1nTlJw2JNuM5llWWRLIB5bh74f1abdu9GcXWzqduhGx2qpgndqHPna
5GPgS44fBvc+qYw1JJztNLVXqLfhAO6KlqlCk8aIA0qDDwVmd57SPDeMujnZ8dT4DcU4a55tiNEA
DuVFx6eq1eVFzJ+YzAkj7KXQU9q68u9Jo9v70mU5T/7cSwvrVR2W+8WZdf7FboeGZ/L7suP9lqZv
W9ZtjlTtwI6CjqvVBu/SQuy1S/2UxfYXJl/l3mwXSAcMhH7ZG12gIow4YggW9BOX8kR110xOpDqX
ibu2OKB6Rh7KzGc1xhep2QQyJAwwu0ymtmjcrMmvndJfhiOfu2iceElnzkMWf9d6SaO0iZho7pbK
21JyI/vAy2VStEOdZ1QM0H2At5bJTOUoPi1a50qOu1yLhySYubvvrVqnujhC1D2uvaKdclDGmP8P
w/JQ9LTWxGuKjo3gM9Lc1YKWPInUYYz+W4guMyqOTOvedujXYk9TsY8yRmE8u6P01Oa8jYdvRhN+
bydxYa06BlmaOd1RERS8cJgvtp/n3gX4lTlTD7MY7oWFr6hu2QtC97bHvjVf2aGCojvWMZ1p8xhT
jno9FSb7qR9amksN8CaZPG/WepOKA8+QvCKrKu0uS12exFy7PPxaDrky686jPpP+5rFnA2nt2Yqh
E2nt9mTWbH644BBqVePHcGj3vO2MoAsF9agzh4jVbt9beR+kdflcqqHLedLmdCrZQPEHWHazMM5w
ryf4rLk/oJ9eb3JuulxwFvw2dN1j67Kv/kl+z/xW9YYsvd3k91s4T0u76eRQBYELZ9FptuAdQ/OR
PBWu5t4VdDydmII8Em5X0KrL4SwCujrxHo4JFlnPLr3snqkv6Amqr2NeMJyJnNsWpaY/uNPj2JMQ
GDQVYUCrDQEpzifNqGFZ8/C2c6o7reeON4T1c7yK8pNMjx4avlCXVSFPdLiyUlQMSSVQxaG9ovo8
HNUCC1hieKB/XyMxf4PUzw6ZY5KHchWcKI0bXW/2/NptBfEw8AiuPHguKqvzNpn+mulTclO9NpmW
7Z28rf0Es9GFMCJEfixqYWgRZ/TDTSOzV4TFNpVAmQ9Oitk8bM4b6SRH8hvAlXLXFFMbzFCnDEz7
4xb0a/APPfJt7c8Vxf4q5lQ/zm54VlrDC9rkaE99D6/KXogjW6sJaMRlLoaTG0u2w/vIpuupyedD
oqNwlV3FMXbGxK+4E51VqhE4rXorM5qotuyfGWvzibsOEs7IuotLlMmUxRdBGS/fWesijDYMa6e7
zQOvSlhr/PyupEMPQyprvUa910QUbHFADHl3Cb84TxfIU6vlPtT0YKzNiCdyXgS1ySu5MHX5Levd
5XySjPQJBub1QvdBYcfXraOdaUz62ZW+BwSj2HrJef4HdAYnXoX0doAkJi4xVjY52wgHgynme03X
joKGFM+29OEt5eE/mnP4if37GvIa44B+rAeGHMNxSw2OWoUiQkvl5US1lCdn5WpT/uvIC89mzkuG
4XxuqP/1xroeT6hcSzqyW+UunrisKY27WlLiN0sfM3pUsG306nogTBIkwiPNS7UVp1cDnZ+dmyz3
FpRRYHxkDh0Fxs1N1SAFdPO09X+hR7b1acC0s44WxYGt7K22FPPZUj4aejntCV8xzl7c6r7GcXWm
yNjkfxStVwuOi1syUVlAcZcFfS6/OxqK+p5CI27bppqbh47MwS42x6dGadXHj5wi1NU3tvAvQ953
JHENnpzam6GN8a1DlwS1Cdkat1IxZUWUPuCsMTys4OOlIWrXW3quG6aN3GRtLdgijMvCwDTukjsI
8WbncMFycsELfyh54RNy6qrcplaDxg8U+Kv32B4x26DiKYaZU6EOEKMmmbHrjCfJDr1YIgzWCaqO
Viv1G9MOATVMrJ9TY56VXDfssUGJP7fzClgWl22uPFlR3ew/Yo26arCugF1puGSSa6z7qvEKOBy+
/NTJ4dYhPbHGuF2rZklEbEi1Uzp4Og66OeVi6FVVLGiWpXKno9uyX3sT9Gypj6WeKx4WdQ6Vuv5F
750rMBmm4ZGPrumcKzDnrfVfTvU6P+Wx69x+tCHg7mvO5UIZC4v1yA8V/i+3f+LRdEhRTGyZx5Kc
mVEzMdgyjzEZUK8rCnHJBIO/UjIesUcoXqHwmlUko50hTc6akUWyPTvNva0ow1FJ2d7l/HcE14xd
rHDmrQt5ZbL1uS1Ijl9bZfEiXQb+v0chRW8lsGaqfaJD5HmaFue0piBnKuK9WNrpvgiNyzTWw0CP
sEdQHfaka6Vyzv2KiARJSCJtVwyaK2jc+GG0MpIgZvpiJkt84ME689OpuiCBrvQK2X01+ui+J7Xu
z3pe3n70KsBoUe0x460jkjVz42IVNjvLJRLC0auZf4JmOuP5Fo4c02Z8Gl3teykvKA9k8e9yW2pN
me9TzVivX/il1axVCbWNw4VT0OqTQih8xCcJZ1v3M7koEca+s7CH6GmLPN+ylNR5Nxcj48OAMqYY
OFItDwabNaMX56nl0l/OexYqK3R2Lqf1s36m52zLVzayMejupEJUFfRgpPU43GZxyS8RXqYw2IMm
Jell9l38ahyzZcrDuYG4jxuUyoARPmo+/zljqae2vxoiDgbPQXfUvnJREnyXjMSvW0T2czi8Sr3A
cOj0nJmpfijIa7DybcddljjojVWh7FXDaDynJc3/yxCmPkCQNyFMGiFMpJLfqJxIGehTEuFY/GgA
351rMZlfRcp9mFt3/gSoVzxnCS1zriouOq0ezzn5YspR3fJCcZN2H6VKctap+uKJfHXsDa+6KhIK
aNLiYothVkoXMg6l4ZMRJh2Kc/vWFlXpAxrzPVUWrisOvTdNQhRDnd8cLKO7pGjZJRYlQ7qWdp9y
zM6YcxlA/pIHIIpB0UdccRYGkWnVc/Bb45t1GS77Su3Xgk8mAe4a5DRcl2w3w/3AcSLrOE18tJYu
H3fWbDHLtcXR5N6ha+yaVVt5xYCbUnWyZAw9wE7qmTDIHNN7OZlm7LudmRw4kD+NS7MchH6zBT/b
Ypn2hVkUfpw1N7Kl0+JXCdDRMIK4U7n+xRk9mi1523rk11WqCsPHmUHyLuvbZ7Vy9ABINjxK3qcB
v9p7tcloWCL0AS3T3H0UYKQ66hDW5JYXokXmJ5Hp51sJBmjLiyIH+silNoJ8xQt4mqpEpnFUMHDv
c7SjlMu6XXeztWOYY4VsfJny+whx4KsVn2+ZUceQ7BBDBOv8eGjMc+v5/ofwqLTsFxR9ynQgf9J+
HhiGnkWMEJDzlmV8P83MhQ9KMqLd7ohPCTsZmPBk7Rcnpf7chtL7lqp8U3cjrmtNVcCJxpgucl56
x7JA3tm0Zef/JW6qQQp7abvOQ7Ef8Zhs7JgBkmrV4o3ydabaOQVV3WgQopNYwL04dtH5rhFUdkPs
V7OBoPuWQ1UtRlwKV+p1me4c3mvD7UQJASrqAnUTkFbdZDnR6rjFOCUIjl6F5qCb3I9pZ9qbSpmg
u06okztTcLhUc5S0x3D1VvW5wgP6Pa8q6grbO3HkmEV96RqnpaktbS3Fzf+PsfNabhvbuu4ToQo5
3DKAWZSoYEs3KMsBOWMjPf0/ANoKbZ+v/hvV6T7tQBIE1p5rzjFPEqumAtYV358M06JwQY2zCuhT
lg6KZW6dEsOr1bC13PHoQl4okhSjpZFKxV2m+FawKIVihwuJyYcEeEClBC7GdK9XXrFLRwe0gWnY
XE1SZ/U7gaK4j1OHYiMpKptxUVISSkPUt0YUynPhW561goZgOm5MI8q2DJRoqxkOp5MoUANODUAu
qJRI20fBvQ2WZQ7gmWuEWGyTO1mxgjJp3oDTRxRUNAsIE6vakOVvVXnfvIFW+j6iJ2tBvVVzNOog
8Wg5k/1XM9FKHuFy5MMrNmI6VpokToAgxKI7OEHELl+tIA9OImuP4FljhOcorB7VwiSd+FesVld8
Z8sqID7X1mjaqzTxC9cxowqNlTvEFz9Gz1n8K2or4JfcMwiy/h5j7U7Cr8vxJPBSzEUZxj8P1Bm2
2SYbl5IT5d/fM7jyVBqMT3i6zqg6AiDOMSDRfN0dLTR43OZE6bsOLIYnzK3BqWIxJT2/0x/Zgm4u
pWd1qJlh8PKUh0yNk6drDreB9buGp6XevWdxUYfbVwUB+8lSBYrVNY+LOUffAsKovjkZZABJZUlD
OcGotOsQAC99c/QEeOVtVPIrsf6Q0iXZYT5Eqo9/NK1BGoA0hSI252jnvG7G4WHvq1LgtlQ8cBdx
fO3Rzr3oeE3uwghod9T+oehWUR7+ymNdW9a8AQIxznwws1D7FszVKaE25jeeE/vPc0rUj/rsB0B7
ZBBpqDMXLBxPIKtSKvxn8lDvujFicyO/96rA3i/dINO7FF5uq3PXnitWPoR+Y5qDbz0TKyQtWA7e
V1DPSKe5GWyvZSuAyOtVGkvK8ZoBLpKQXoPKTH+lJnVgW1F0wYuSjGLJmMYFokZEWBYqrhdXToKQ
Q1VUbLw8OtExMD025hx3LCt4vnr5mUOYzR9sc+MpZZVdpCk4RQ0hshP0bd68azY4k5ofpdz1z1WY
y0ubRfaL2bJ601stXEK1l9oF9+PgmduQSsOKPCRPathNv5w2BBqudYIe14xwFw7dcQjAWdQ69stG
hOZKmTOiFt6cW6eRvJVesoy8poZjouTSovBJj83RYSrn9YOqhM4qiGxlbTlNB+Q2S0d0784qlteK
F0uSIWVXnALYhFYBhdyWNPxQkkTe94nYRLQfIqNMZT8Wa7dNXSDqLwDMMqp8KH2Zs8VR0GTL2FYp
R/EoxMY5owR8HN5w9G0JAKkWa9GNSWMwjVvsSq1IsqYmNCNjRZ/IA711XrLJklT/PkeQo6aVX8cs
4IP6P+LHTWPbuLQ7lmjTgSuIuu4iCHxuhV8cR2D9TKr11hEsrha6ZIc3vZ6DEzNsn7HLS1VxZ6EP
oYDBZncN0SLbalqjJmiO5qrx2m0k2dihoTYKvE164M4k5usfWJpD+ToatKLQqcRdWwqCwKVcRNyU
MB/dfrCoGvwQVlYzUI2KUYtTo1Fcw2VD412b8JEuroUzUlhSj0bPGm1RSdPf+lAnsVkJmczJlF1u
RuPSjcKi4miqAJk/Zj2ZuuA7X9QJc6zW7XOnqc5kZYofc6qV97+JFnXMy015DCMmYh8Ll1VbZadE
C5NLYgYhz2Z9ZnCrnTwFZbzwp0jamPWPmbhyaGo3NA/w1OslqmLqMiqOJKhlia6LcqSBqoLs0fSe
9CUv45bOL1Emj7akkvYIMgunFbjkW9u2I2OlovwCYnUU/OnTReUo/W1gN+jw1yvbMIHZj9OncH2L
BT1NRN5s+hffE9BGveyctuo+pqARodcm1Td0mCgRf0mqt/pbRkSF1YGadZs4Q9e5ltq0WjzcZ3DK
L3XpkZHNfel4TUYrk9ibKyXlfFFg0VYoYVm+1JqXfNN7dSsZQj5y2+ftqqbWGxGqu6Q31G9m0Q1r
WEXU4zGALaKWXxUNIHOJxGV8UIGEk4Eu05QWqWsPTm2MeHD7qaQnIJyjsYBrpqZKn5bzTOaWwoDa
vJidFL223WAy374X5JhJHW1waiv1yqKKMXb/makOfN97YtgiSxNohOxXBa0UiR6XfzpzZht+5uG5
o1s5NbfyWBr0HYtqn3mMGeSEvWPPk5u2zN5DbJkz1lqn+WjkdWifLRbg6HdR0zxEqde6NDkZz6Hp
lE9RL9W3bRNvLdNBrVNGmxcUMRuyXNe8cKdI+cBpJmHB1JOT+hmIQTxVuq8Q1u6lb9cGnvnilSUy
DLVv8u2+tvBc49hzeMCEb3/GoK8fw7ptnyklXPVpJPCDJ5Jxl+uk/Rb91MnzO5uNEeWGpw5djLnF
10DBHGwt/hPORvmm7sGujJUTdYTfM6nnP22GNHvMxUCDvDa+DCPEAlKP2aPG3MC30I4ILIsufvgY
1HYmBnUVQSSndImHrp628omYB69EV4zkUJd2c7QnHWNdUoeq+d0mDfNe/T3azhnuJEo4h5RNcQ/Q
UHf1jtAFh5kiZirWmIVJBjAQUxREW6NUrudod2vodbYUvbkMHM6clmkI3KaoubUuGwOH8sbZzLmK
WG5xPskRTIg56+2UcfeqOjm+p0SIYO2FmrHQKr3wf+e9TcIfh54Gja8OT8fvUcUauNFL+RXrKEq+
LajTW1hWMhxwCSvflOlBvFRzLqOFndhgq9F903vHLqAEBPH+2g8UekNqwaVywoudsnfpGumr4FD/
fRpIzQVdq757bQyi39tzYel16FmJo7gk6McDjkh83FNiPKCZjCRYkns3fdprxromG7GQdPVohQ4e
Ol4dWa4SuQWyMNkd7ojFUG+HzjIem5HkQTVPknTXsvEDCFXuKoMWwmvTUCR3a73Rgm1PcVq1E72d
MOlGHYYfCcLwzhAMdCv1LXI++b5oPdFJvr3nzil7cXaNrYof/86eB75AjIzCIYY6Z7Qk4cNAeZ3T
XhDb2P2QYgz85bW7KOCccacwSFzvgXU6jouWwjEa1uQMu9m1y4gWQmunwIM5ixgZruxWOW23FNTR
Q2/EYtKRZZo/1ErhX9IFSbzUsnFiZEmewA6zfGVBcdCmg81y8tC5v0gGvnQk72y4Uxs5vmsR9NdG
YGnnrswpq9GCnxUCAtyknVkL5Ztc6GeqG2yAxU6499LUwiKG0mB2KfgTWo44G3pV1xyJxKUHbkas
dytxDCwVJ1BFux/POIcqdkDYAv+YVF/qUR4WQQNFQLHqotoY045BYXMLBYuLm668KFuLyGFAQf0g
kB5qbf4ky6BJNmbYxV8tiwjDBoxIAqxYPnF4Hns36IdwwCM69ShFIRS4RUAciUAdNpq7ay5eGsNi
I4JokIhP+2svT/iITFrEeUDXts2f3Kv+3vKNSl3rfUFJlibyfZeZdJxp8xus1Y5Eq6ZPvoDUgKED
NFp0OroX2wuj/N4NXY3b4D0+b1mlvjFa2gg//ZxbmXr2+CWVzCaTipMNEd3kZttvYsPoW1q92Em5
g1mrO0/oCgXUeftI/CeHRIfMusRoqH9NMa5hAgj0eFdlWv4zqe1O5xiAKv77Bjzak/4fQVXHnLy9
5vDVmDVvYCES144j06jNlFJyi8L/0HkxGyRKQfk1TCA5kN+Haz6/GTOVwTQ12fwBofEZpxoDozHz
i7orstiQt1ITFLdE70wKwkI2WFsi4jxokii16P4btP5JG9jrLgNEq7Fv5Ndrsr9El3lWTSHT6YhF
QKWqQs9p/LGySxNKHOJgs9g7g/Q7ByJVQu9HTMxNu7k4EyrIqEBYFyNh+BRD0TZVYftB+BeI4kJf
eVUeY5CuvsiyvAsJXC4Mo7zHUssuiQ6whVJ5NMY7EmkF6Xste8VioHJnZSO0PnNiqO9RJ/GAm9ID
x0RnIUR7tnvgCB7TP59Wt7H8Md8Wg8119oYK0EJ7oTCNk03SxSblctppvCZsHrXz4nUNneZWYi8h
8Q9f24FNsmJIGo8Urd5p/ugckhj5DBjpXeXjBmmyksMntoi1I9nfM9u/hOBGlzIYyv17u5Xe+T+E
r3LP9xKNPMe4qtqsvOntTt5hPGqx0VrV16DrylPaG63b5V57TmG7S1yGlwRPA+40cOeOUifHruPY
SgkiN4NWFocc+NgaT23/6OsN5So0LazYjyFgSNK30PReC907Dh2EEVKqHP3i4piNqr6z5D7cRhZ1
1sJD0aW311kKSXOODslKl2FAIhKFzatOaXOFUb2QS7NdW632451kgNqPAafjLi5pLCAAmQCWZ38P
EYzFLswgLpTPlVu+Uu/4/rM5SLOBbeNUYadJE8bBqjd1RM/bAicgMqQp6zs5JkhStuqZMpxs6/Qx
ZfEes+vaNmtMXbIMozDheGb30ASwmmOiaXjlHiLHhQ6gbE+vQfYza1giYmBf1DSIunRZdrsrFMEG
WUzDTl+tC8o34N6ImGIbzOV2qsGzL2FRUh6HKZcAKYXD5QbCyYrjMp6RqdVr6poiffeY9OwNc7oO
9rUl6VMD4o93bkJOkcLRZJZgvCr0ZZGn7uCRpBHcDTi7St7OGfuRpkqNcz2jXO15L6ynaQ3gGyXA
KoFViH2p3ZaSsHinrPJVouBmmZvG7dwSJgX6z5CpBzu59IKYVLtZjx1UozoxpSZd/Q9zwRjoghz0
8mdttz8JVEN8RzpdMsHlq74koBBYGU0cibNSGs6l3Xu9mDGgyrUevLdR6I+Ui+jrWG2cl6ynM1q0
nDyCXD8Woym7gjF/KQm1cGH5tD85xClLWFSkGdpOX8Qyrp7WdIKf8D6do1fFPwBacXKuyXYp/NrV
gKN52ciS2EPG4QnZ0E5hTdRJyJ/RbSh71lnne4fdhTuu7LSnoGzhAad4JSWHymTFQxLA6vHIxUJR
Jn+RE4WCJHtygo6cAI/x2MBUSeJ2nXXsq5o8NBeqFmZ3dck+gF6w7pWHa/KQSPIXlrr5gqJqx7Xx
AS30GvQedK5so4hIWUGWPLOt9db0UP9wbOehaVJ1xU4wOCSpuC8MRT2UlUa7nlcXhJwiGrosmiKR
OqY/vNfOHxARGofOXe+h21w5EW3R0jqZkh3A1KGEj33SnMc/HWnqWJBs8+JfU09aVo1fq1G90YK9
9NaWZpL9dpMQyyxIKyrY5O5rZ9XRYx/agzvEHtkxTZIufdhXmwkfEWomvs+oWGOvVA5cSvfBYFMG
q5uPUMUwSwxSt5/r1HTQ/6bV3Yx+zGTRlcoXn3nqoSh9eeP1Etb/AfecV6Y3ECJcLZZ/BAl8tkAK
rMcPmAl4It3PKMyU+whmz3L0EHEpNogWuTSVbsSOeq5UTvAsx2s0Hb7GgqW0FdKnq0nyJdB98T2U
aht7vGKtVewOk0WHHEQ5WPsQE+aaXEz6JfP1lVnRkCNwVLZ5+rMhnXBT9NmjzEg87TkOaUOf72gG
mtv33iNOyYPSiWg1sGSfit4EE94LtdY5VhC+MoOax7uxsQK2CkDTVfaSm8rr7qSp/k2Nipewb78X
PTBlGk1s1+wGe91VpNVKTSHwYAXBo83Wf8KTl/GyGFIHjDe0iiAm5DWQRuXRB1aHSAmmiMTzuL/G
ORC2cLyw1HCtLM4IHCT5IrEIk7TjMNzODIwERNY6bfOBdYDlvOYdxkdcEKuY/Mcq1Pq7UBE2VCpN
rBOq6o+22lwqxoi7FmH6rKgVQvDncrlKsfyzNHJQN8zWdhNWGusosQgOUzqy9/TAPmtGG52h/Pkv
Tdyyl2jU6P4Kygh8WOJYh3FOQht4CkYeppUev7RRqPIXc5RupYdxterF1FbnGMlWTbpwC0GjppWc
YnPNfGhVx/4Fu1/HFPm5ki6NLcLDAz7aQQY6RQDW38w4jYb2kReuje9Or63QUDjOOIN3SIPSWzqc
JnYiHy9m7N32hb6NjMH9XFnH4+z/BmzkNsXJauCspfHGizUWzs0RcxvqlGJqx6FQXuzUAV7PVVoY
3/9D3Ri6cR2FjnVKakyMQpHgmhQcQiYERxfoXKiB+mvCcGC89577LlnPKI5RQXmEc43KwvrdQt9d
0dJSHT8zOfivjrlWqQcBhyeQVORgJKQxNy52ZD/itiLQKr2U8mhu31AdVSNvMAbsuSbi1AzgI6n0
ckLtEJw7EF2qIJq0k+piyfEpDOwCooh10GvWtoxF+HQv/5vjkUQRQ0l0P6E8JPy/PPXfaR6VrzzW
cXVvKfdjkVBR7VjeMkGhCEacm3gQ71Kz/faR71HHSn9Og1+gCPUnhYHTSllkKrpxGB3l1pakaOeQ
hGQtmJGgYq3Ol/0P9CNINPbMeZ3dkUtQZTu6GPG5t/HR3eIbxnao9u1Bnn6krVmsFZiLGOFUhTU+
HcgOFaYnHi/SyRjmNuv8FmfPprClb10qT0vW4ZyZMc5QDGXq2VDR+CZoSA6zZ2u16fhVdab+awGv
WFf1PbICIUpfJx2NnroWTlCcLXK5mxkqouS1s2WZdWsYqHh4hsONIQoPgY9xTLGS+ouC/2jmjXRO
tFQS10hN9aaWlOA8/6CEVp+C8QxF9FNqRK2O+K9JN884En6DdBnQwHUjWxQ3zf9rgpMU5Fl+6vGX
IvfhhqgpGf9+8EFMJM/RRCzBXAR6KMn1J6y//dLWje7eJsWlZqF5FHpW30wckz5T0oe6kpSFD6nh
aHl7JdGth0BGQJq4JgqdSRiOaBcZtYPl9O0tsoJ4CDEMEe/Sv8Rl4YZUD7hlqJWbUvLrR8lyCI12
1kavRmY1bKK3I0Yyx2mMu8poRowyzgJTXX5TCuAVjaER3AOLommqvQN/YC9T2xiWoElItNla4CI0
EYbhlk+faRc+TrAUINn5i1eqdzMvhT72Gpm4ddiaCwVlovrFFKgSPZ9/zv8PuQX2QfqefmD/gKAj
7YkaSxnNsnimZrDKgJVjFUxf9jIswn1iZRxOw1s1ZqL2P5NWHO8m6WkZn2ErlCPtc5qEz01tmssc
czE+SFKkWk3+7opfwQxVLVkB28frD2wry0CjYmwp8H+hMdhs3ZpSNKeZy9Lm6EdOySfT1h7FOHH3
1avRvCP+GtR3U49Abbh3pNZKA7KstwdLVY5xEMh3eI1Z4LxBXCxHfwqVu08cl6wbqjOBU/PAPgSF
KVCOSqmg2bZu3gft60e4C9+ATaXJhLQL3dhPlJf5n9jbeqtiQr2wG3alqK3vZtxL1BqnnN/+zvOM
w4x9AWMYLKN48Ck4HEvqnnN1qzjRrzpV1Uc7UvKpxvgdBJPpEAQKsu7E88m/J94kdMqyIJA2SgQ7
FLsdtjLWg0yqGbWMsbvUk0luxsIAuZUSB5JQ0/1Uqvo1VLv6HGiMRAppTRwacrIvba64ufYSDNK+
6KvmEocm1evVhqKl+oJdXq4b58L+9DLzY0I+GhLoA6qw6qm49J3M2YdNROOnb68tnbiTEuZQxYf0
e+538fGNLSPne5kjU750JmvWPxAzVucHX7UplkRRa7dxK63JHoy2kdejloP8mf5xRs/ko21dnCH8
2Qo+OpQtKkp6f0el9L3cFnQoTT+E9TeOpq+SZlmJCq6C5ZQb3RkyYAPsKJBZ/sBpdNv7JiOInEap
gY1khjr30Iy+YIqPtnzE/nJgFLqo1pDvKx3DrU7K9CJFfnoEzAQTQSWUifVvWIW6zPjQSpOOEZS7
WZMe4oyoJ33P3Pg1/dBVaDJMadriirdxBKRJafphZxnRIUyJfS78W+aKcDWrsl4dJ8dK/0Imq/1G
XrPB2HKF3nR+pR6NQk9pwyWuClGiXHm2om7nhRRfho8InELDtNLzAHJnDg4Eg+5YDXG1gSFtYEf3
azZEcAESdaC+oF+36qieLBPK/CjSp9LLrDuJDqs7J7GNiV71Y351Ey9HIGnfWjw4lhZRW1Z5VnU3
ttg59TLYKGAw12VXaI8zRSfJcP16SX12fpN0wqnEqrTs7NjCIUqLscVXkebHGatTDqx+6SrJHvAg
0nZMZhP+UeABtPUddms+HgsT3I5PrEzVlMtH4k4EIpxvcvAwVvmRR1h7icax2aQQKGj9wsHXe8EC
FTfbzSiectTEpnPGm6qQi7uGtHRtCnEMU5OSZ794xqO+x6Otqe3jkBX2Xu/tCmKBkeLULnnyEmS6
sUa0zEIqMjdohnuHRfqJL2B+8bOf79ge8gzJbaUWxWpM5RpIEHScCeIjG13lzv95Wqnh3jfhh1V1
9yqUkQ7bUi3vw1h5yYewPcJrrO5F6ruaTepR1TH4CDu/e2P92KOcL4V+jqKxP5cNGX6MKRlPEAb3
+vsYqT+0Lg8eNKNr10xwS78Uxr4e2hs2gOj1SmGfKFDPjxWn3UXmHxM/KGcsEKzzhsga5RsNGZ6Z
DzQWmLjGPNskWnXReWju4R53N2rNybVp4+PfvCA1vI8IeP9BBnUqErcVgmorxiZ08aNpnXAwauWQ
gDOH7o00PBHGUVlJn2aM0NDQS9eWd59JQrTh0T9Qxk+R4hvHuiEjQ4IKrH6t3puR9qRBfzrw3k1w
IZOYA91szWEGDBUdiSLXaguOgn8wQ7aB1NOP7euEGvL9du2kNkVBAfhqmmGJA0ouDVHLVl10qKin
iT7kyPQWs7Fvj+8IorEYzqY9sPId/XVO1dRWF7orrCbb1gTjPiOJHOH0NwI9bqISqY7E4JpJjGWg
iQrN7jd5fpbhQL0TiowSZI3ig5d/pxRJkay5bbJ/AxXlDHMrIBQr529YkZZuJHbEf3hFqqyprGdw
u07QonKEc19oxQGWj/s3vCjosnNvmDz8KrVfVQfcfJhOoDckBGAyFQ4KnQn3byQjv8hB8zni5Y1m
JAb/RgewekNecVlNVCNV98sFcV2yF/8AG2Xa+ABHO9+Wud2CjmHj1vRXylFkRah+XJbWwNX+GXdk
OM8WTxNkFBIRgaXbW4TILzP6qHUk0DEBE8uEP+qql0pz2A4YHF8V83nCDnlJJ8EI+E1BchCUll2H
713+SEIKpOIkZPuORbm0molIaNQnDEcnTdYeB1K+nAw/0pFC1fwluImsZ0JSVzGYDROsjeAyD/Wv
4YAohyUBLA3IJM2WPJfTVrLK9HFfmsgUgu/qEVnjto6/B0pzA00mOQ/xq0Q+ZsMI199PFCX5UXDd
XzlKwQjumx2dO72orijHI5Ge3zAlYQHi0DPzLCagkj2QcdWj8dW2h21tlpD0yql3OvSNfa9k66FI
iBBBfqKXaPkZsqQMHMriAC3oDbSUJu2uCxQyU0XFkJdkMqFU+wT74gGPWemapXZjFILC58mFMBGY
gEnXnIeGdZIp5trL4Dv4TX/UhxxxoYT0Mml8w4AIA4zgbzJTrYG/KacU0URncgb7MUz126EvRreF
G7TKcudnhLFPDKXhynXqb7IH8rbaMmjUFz+XKaMuA3PlRdxO/WExsneAPaXY+wJ4S9y2FjvxzllQ
Q2+ufI6VE8BpUltTL8HNptX20UnjdjEqUUVuAZyTWe3TtEW2h+iUSZ5z77ThghxlfZFiv1uSPkQc
Tl+7McMq79va8m/CUyQBO+lkiw8/4kvCqlc2FGoZ7SCmCI5LGFCItNDQEFkTDAvT9y7/4D4FQs4R
zaRvMC6SZWaNVCmV6SGpScT8AwLV9NLSiu1jjqzD00A7aH+AUIxRMjLmN1u373pObH+4UOa099J6
w1+xGsg2A5zBFeCh1Rjp2al+Q0VlHQen0RivuCiirsegLb/PxCiVwxOAL3z7Asv0OzoqtER8Mh0b
SJL+RcPMwkJFFMzGSb/FI/G9/MSSws6nr+jCmnFSfpv9kBXj8k6UMvHnrWxqcNYJf/OlgUD6N1lq
DAh+K3l+fKdL2RF+zAkX6plBtZrQCGEe8DuhKhIsK09K5MnbN9zUwPITD+SgbAFJoUWRmdUrP9tr
jfGMEMCCdXyplT7+X/ipTh/FOhvpiP+DoCrEl9j0sQVPFKpWse5s4o0cl/8HicrDXRVjAcLMDDdC
n8SHNu9ZFU3SbopnbdUoYYTP9yObKkF0ziTKfDq73yptmGwmRpXPUZnyKW2KqPwGVVWUvbdt8Rqy
hFkUhuKahCuXM7SqYCbv+zHd4bjf2U73TKFh7Bs/ccWVS0Ms8yhYEFnY/Q2xwlS407V04rfYRCs7
dSeMLzPKyshTXo1db644q2AkNRK2C5sclWtG+kZFSLhYxXDnR5/QVipFCavR417WhetARCdfL4nQ
/8FcCQPni2HL9AJFtGA1hD+Wn4FXRU5ciKm+5sKGeqVMO9ysskFDeMFW9YxdKIrzTMDKUUd5NzwY
y2x/JwoWi06yT2PF0gSRVA5KBMIgFytMoYrcFaeq3qgKsb4u5V3vU2f1DsbSOHO23Ejn6msjpjuC
lM5+5mNZSv+FgGOy/5uRNRQWkAF5pMCV3gXWQt2KhXOzrhQmo1io+JEYazsQrL5NTuc/5Kxkuirx
AvbrCZ+lpu0B8tzLO0FLp2ZmkZT6KdDzVdpWynLiOQ0KJhRbFnzh8JN7wVKtx3VgTDc0uo51tV7N
YK0qbepl9OUNrUW84CEdrPuJrhXgvVgAUCjWHI1gCnBCwQmlbOlBkST250RwbjAOhi4dHFu76awt
uAWemH+zt2pzGutk3FW+Ht83recynKJwmY50ihvODjOMK6PPZVHY8RozJRcS4v+iDwcq53njytLn
rNX3yKX2uJjpXE2fkV7KyuMboYuMm8ToZmWnlHjmgNFjpZDx4BRjSfs2AIc3M7u6QRzqHgX5ndtF
DmBbp6G/xhCP55HAh8sq/9BK7aPmRM0+8PlevXG86pTDLUsj5llasVtL2tZsfcIY5y0+hnafeyTr
RjCcxzrNb2oZh7RjUH8UahDDcJW+Y76Y9JH+dPh+HagvavRConvshEeehI2x/Rfxqw1WejE8v0G/
QBiAxAT/Vw/9ObDjfWjgcC4ktVwzbw6etJkRYEWsn0xPHBTdNHZ8d6ESvqHAzEGuXcUc9RuE8DXH
2QeHrme0M54lH9FgpYUownmv3ktazuGiiopVRZZjP4PCmthn6VjZ2UEpxuxAkGxq8PyIDesERhId
UpfiWRzFVI8NQG7bq1iuHDfx2QtXUbKfYGKU3wWnXhM7wPc7DybJJpQC9dTH+PE/wsXYmQ17QuDs
/ifCmCJThSQpe46RwxN+KBq0C0XDEtxsZuJY3frSLcfLcBsTyXX1GuN3a63/QR9LlOS2N2/jsYeg
85E+ZqhQ3prxtZObG81BkkHbrs2bzwCyytZuGDQW/ZC7TnMKxJVDZsWgx3qWOJg5xhoYrPW9/0Qj
E91OQMMpPpDIYs6ePNjbxPzp1duAbcBzwQVeawRM/fapNjwOHpp91Az0lM9QMqueCONgT/sJTJZ4
1nM0xNYCX7fbGLAI0ugylOpRAcfym03WDgkyshOtpqr3CUyWgE3u9NcZTWb5UQ6/B61Xzi7Dd1qv
CPkl/ZeZTFba8kNDodXGGHbqkFAr+wdQFjGX4RzmlceO8iNgF0h+6QHVazI4M1CmmOE6PIvdxCkL
CLKAYIHF84dVNgxCWbZW4a0QTUAEPTY59LUZVlaEZx0Yd1bsPQ+GG+XmFLS848oir2Cy7eBHNE5k
uJHdGruJWYbr4imxoCD9g1smpApEhV7rkCT/BS9L5fbey+LqZKjSNlCE6XJ01HiQQK/4TDLrIKYv
81b55UAqngSXkZ63ldXVbmzW27rqZeKQFDC948261l83jmkswl5//YM5Y4W01qDEny2IqJPSYjb6
LpiIZ0MIX5WVC8UpUM+g6iAREYhlit1FXa2tM54uIPamZvuE0Txxeu/mIwdNkns36oynGYVWVwVR
TK0zF3Hs2dyqPTr2KGUh++LfeAHsdJkb2N2EOVoFt4Oci1PiC2NTThi1QXV5tSmZP3WVDdkLGZTV
AIroLNdEXv4g0zo5/uYJ9ne61X8tOJ+yCTdRMSZ8mlfr6bZDC185Id3sTdifKnjiS9/kUJ5ro7Ee
1MmqiGv5DayWeYTdsCB/0bv24Fgk9AGPhW4Qo/jiuLwAeilcScF6GRkCX2gdgHxoH3mW+9s6t8FE
LSb4WlOHj2avxxc543zl+/FTWXfdZlSfZg6bFsEC8tuKh2TNezIT2bqhD11Ltifkinh6Q7MhXhNJ
C77pFcnDmc42kP7T2Di8A9qiEeFDqHV51ExcFUa6Zndvhk33KkcqmOqRD+oTuK0uaCjl/bbvcWv+
qG2xHstk/Bol3gEMgL2wuoOd79XJ9CA3V5xbP2iowNX9THRTldjNw1K61ccwX9QT2k0fvEutivYw
4d1ykuBLp7YJA9B9x7d0OUyYt6DviT8SR55Rb36O10Qq8gE0A/tVLRb7/8V8S5XuBtj2/hP2Df4p
6Ebf+SkGm2EJ/FtTQX1IyyZy/8mAm3aLnv71f1Dg4gnYYcOhMxzn10yDA0P0CIHtJhEtqWAN4RKU
0DHPEu1cSae/wHB1Za0Lz3b/f+FwbdNBdOHOYjCpyspd2hpf3zFxdVOtJEFOYUbFJchnnmO4wxSw
tO8+8+KGHMm5tqLnd2Zc6wGoKy//xcbxTYGdV8ZoZRoq1phtZ3wcvkMDSaJz/yDkkrJ6iu1iXBU1
pqcZJWerNCOExe1nnFzaMp30XXyYkHKmV1+YSZctwVL+gP+i5bTYDFxVBT9jkOrES6auCYJnjCNY
pB2Q50uITL9Bc6ku8nXuYDmYaXN+gQcZA2t39osMdSwaIawPOcsy6NTv6Lk6uiFEGi7lwVr2GMEW
fV9grwFBFyOtLmgrzpf5guhlu/RJNxGTxMrjfIHqcjcD6XIkCWQJESHM4oIuI2KHf9B0oFL9PSHX
dAnL8eGdUTcO1drRWegpDd5ZAGa7GVhH82sFWhEIK5Fv8HjYW2Ru8ycFYe8Kr6tRGjs772+LrN74
vXcZrYLkSZm6UUFhbIJcPRPtJDety3SF5qfUgbXkOHKZuHam2vzi1mAtuUkmJI8/Au4Ah8TrKDr8
YdxpoYqUJD8MlrIhSD6SjQV1ZyfiORnbowEW+dxRxTwB7xBCMx5V8DtyHld6vAg9b9yHr2qRTHzk
HAwQ8J03BJ7gllgn7FIdi6h/00xHF5OaDpvple0nETEWxBMTb1DTvSKN2wmL52sQQ2VMFzMar4u4
O4UcxfBJm1sC3D3ECRh5ZdomS20sBKeOzSdU3v9j7Ly228bSbvtEGANxA7hlziKp7BsMywE5Zzz9
mYBsyqpy9X8umk26XGVaJLC/sNZcZgpoPBHIACJ36Ndu2X4JZCS/N25eNITEbECtmNh5Xd3tQHGq
u0D3HSz6IZETYj1x9OSYmY+nfr2h9MbQICxymGnSBdhLmFW8k7769kHVs+X60ePKAM7AfVLt1aOq
RYcRqW58wT+TPnkxMO4SmT7iFn0NRKxc5kFnL2qtwdkji3WIrJEkTG40oame3FQZa+NXQ5OSbXN2
qjBY99DHZ11VPFDx6xzUouHTEAXcAyJQ3pF8Rcd/LJFO7m8snzaMMnc4fTE06dT7mbJZKlWwPzdA
X6LnrCgDzkb+vxuwX/HVgexcPE+gPkMny7vC/YlhtdoZfSHWdhLdq553+S9m37AfpJBxlsUq7Ebu
Q968KOAZ0QeRxVc5PkL/+PkzxU+wM+XiDUh7kLYYiL4CL29hd1G0w33KGcHHOq70krVvqJ7o6PPG
PkY0j4pwv3lZCXP7N+TP59xb1IXiowiFe/6B+7NjChX9By33olSY4M8TOZUuuXgJXDzajFk4y+rB
uOtc2Dc6P3TZd1Z2YTA0E/cfJMCS+YmNVG8z0QB7JCClJT1U6GSX/wACZgDRsijfT0xA32WPKDzy
YAADKpWVQjGQhnU90gGzFNFD4LfvhMDigSyp7Khm9hYjcoEakNqAbxM3k69NlJw/aIFZQS8fCq62
GzIwLD3UGUknuELyoxYp0qG1XvIydw9/wQfa4nsMn3RnFuVX17730jKANy2sXVQI+WjI8RNhserC
N6wWPQZEQd12L17BhKOUa/klUOMnyVA3E2HQrlj0ZmedumsOn2fAQpR+D5PFiBosJeQnFZXHb9wg
QR3BoaZP/ztxMMbvbRfBO3SQbn/P+XOYuIPa4NOGlsX8xh70CLxZsvWY53Y2lwy/OSWGsenyNFq6
9S8WIaKzYYWPR9nYhbNX07TYmunAKpOFv2bcJVUvfUUeGs0sF9otFgT30tnrCVPISlgmEdRvdl7h
AsrouuWIK8STvosxe6aNigZCL59JP4Pm7kFsNopTK9JVdqMXWm5OeoeXACBPmAgrFk0vmniPiZac
XBTkOHjZE6g8UJTQ20qrQkI7EUYaXCTTOZZTfSe5w8IHmPhvvGHVm1vNoL2aEIdpkC7FIP2MAv9M
wsn6M+gwBVBWF0OEwWjUn95gh6zp50M7dPwQfwEPq2Kfhd2XG/MwsXPOgTAMVxP4MMwt9ViW4SmM
SIfhf7URbFoszjgmgCBqsGxmwuFoD6hpS8SlIOrDQxCr3WqCIZaPSGYfbjhEURtHjUneYkIi4rRn
tTZOZaWwHKgbZ/qIRsT2+iinxNOymlNaLLceWArHWt4gibGMdy7zBJtY8NNeblMVjLREGANdCG91
AiYaTnfxpOrM3lhdq3nw1R+suwmbmDQu01qV3XOdXlO9Pv5f9EQaIIJDNYwWQe8vHLk+fqIomixD
S7uHn2Wr8QGu/Qll1AdNUYjhpeaDxtYgz+wXc+xl0Ysim8aVqpnHRAAKymK1WNwQi0wETnmUL9KU
mZTaFo/AaMvae+I2gdsKl0nFCnGHeC2kTAK72MncrHwUlO3/QC/6ULqWLPwehiZIdjra0ronHy+z
7O//iWG03fpZqL1+jPPRJnTDMdItob3BIJ7IjMX9UIKhKiCajkhGSdKvhnGYqIz94ABGyOpNWsYb
hMigZn7TGR20ZTOv08plK1DyyD0+nonRqPvp2ZBJM/k3ptGk6IJzwjkwsRpj3WStJ63+wmv0CzSF
2BTafNSajekCgcZWS6d7qhHiJUhfFmORgFIPfiPy+HMhlPUHvzHkHENCsNMYIzFulPalXjxPHEfZ
drNZbFpbfO2MTwA6+gY0uSB0tiPQMXFH3L1LfQb33CPVzNhgHsMFl32AHVM1A/Vn7P/CdlQYezp+
guEBq/IqYDiw9y3/iQ8fsKr7V9CjgfSB9gP4AHfeAPfWTOkib00WjLNgGT4PutwmiOcX/jFujwbG
w08EyBxBJtfAl/BPCKRX01tWSrB0Syw//wJBWrFxRvjOlTzCIPNRjh1qp1wKLiP7bWW3PmtHgLCQ
jAbSOpIrF+1PSSbvLJEWSm6uY5S/uYLXnqHmEjsb26n5ByAyBqBXxJwc/wWJpIQ6BAYGj0q4Kzq4
v0Ai0bqDhwCKfgNFym7yPS/EwwcrkqXn2vO+kpVncwHJPbpsq5p1pltvAqEtLaU4aUOc3blirrJL
XBdRDLRRc1SAUrg6ftSaiuq51NeVUBgyWzURVX9BSQKnXgbj5arnuTwHfUDPlC1dF91f28A0NME5
gEl4FC5S8k94Sb+oCPAai1Pdeis+8SXBn29SudjfEJNlW62Gal96zsnLsJMjceHSTqFLN6830GSj
JwkVZAkdKL+MwEl3nBVwHEWgiGQD61O+qj37BIIZYsX/haAE/7qsNbgtHxhKvXl2Ct9ZtiH+wjBt
OYPsZHOjUcYskCpumYuJSBnX6iEU7TWV4d8Bh+9naZ2/foApNbsCRhQvb3BKUOpPOUtyVmQvv/mU
bTtuvby3D0SlZjrfuBCNNTQCBoRRAR1hZFVKffgzz0xp4aViHZND8AlZ2Rn1lSNj9EOOH5euYNPX
vvUm2CIam/mEr+zQmQ/Z9n8RLLOioipTlr8plrUn7QcZPT/69J8JDKMbyzLSU7QKKjPFbgRasva1
xxh6Dpvkm55ciqdY/4GY6bH4F9mSlR5LOvTQn+CWeh76K1HYBO3AKakQ6M0I9gsXgSbQz4Z7K5CX
rkPQ8L+Jl7AtcHgxEP+gXlZm9xOj9wSefCEqUGzw5/OGJ/5lCwsitfM3S5dfy8KV1jcMJvgPuKxC
vIUsj1aNGJ6HnECmjimXFKN2LbogpUJSvtZddeegPvwPMqaC8mkhcX1+pmPCRi6XV9TML/8Tj+kH
0lUlL9fggp4Ndu1gtmAfXkr9vVJ1XyKoEDNoAdFS/js3UwmA6Rly6ixLP1bm8+4p0+w7EIAnh/cL
zZXxnaqLbaopkPtYqs3+AdPktrsr9VJZlSZ7075ICSMhJeEzWdOzs2bhA9ubySzE1iXv5zNiswOR
mzbyw//AbPZHSwtHLhJZxgNpLjfYpmJVZxn+w423GSevUgqqyWkwIhc0XYMagQyfwJt5uscMSZLw
CN7MMF4RFIyncoRvNvUpsNyfwi3enDJhXEHR7zJPXRTaQIQf6vNNfpTxkzAaJoV3onA6IgCYil1y
InGio3kzlIeJxYl398JGC4YvPE7fWhu6cA+WJVY2PbllFTDcATbMIIk/mmZ3hnTjrasMLcQnTKeQ
o0VkDstQeoZJdW+NtM6yGMCm98ZE6wyGHo2MttRN/gYTrTPPD4nrjmLLyJuN1E5sknu7yLdyBopS
zUaLdE5PWdq5PbNV8p1S43zDeMogTodY7D5Qnp3CzFfL88ey0N4+Iz0NK2ZrJNhFTFxPn6AEgmgY
nUqQNLqR7Rn7AOpI16saAJT/wfiU6UOUwK/XUCf+5Hw69BCpMM//Zn0ygEcpOWDlbsRbXhF8+4n3
mQOIhJIVXP8P5qcXBMeWHTKmOkDSA3C7O0BlLzm54KsRAOpnwVNK5NnIAK1xSA5s3fYjB1RWGLkJ
fAnUKlR3wsrxL2FWksijCTrsUxMStKwHeOZmVOzTpEyZKTV3H3xQnQiLnOrJ+BMRyrUEzMNN3NMo
gU5NlK9Fbt8NlgTGevkXWqiCI1CoNJR2Ur9BsGPs84kaytEeyVX1GRwaSAlj7zA1Rhc0MCyFlEDm
TDthyEfdXTCwZnf/CSSajY1VoVbnCSZqsZ7EBaomi7hka1VlB1PrXlWzazcjWLRxq36bGPlL7sSn
CTA6ELE281YUe2avHDO9qVd/AY16UvElKzVp54VAfEfgqDDKbJUG9Rx6+AIL0fITeJRcCrp7oz+L
QjTr0GzKhZZ8xzUIP76LHy1PvTdMAnJUiz/4BiQ1a3Pb9O2GDvqh0tX7z1jSqrfXnV/cMfxCFAwo
0mmVpxFO2uQ5aztZgncpZduJUto07sL0TPhV8c8RVJpnOIj8cJSvtXeWExA7RFQttiFnPhFLpc6l
qUfsbvyGlsothWxe7Jyifv4Hu9SCKaPo6eb/n1/a69B2uNPPJoapOnTPVFJbAF8UPS6c6IaMUw58
21sDdkQmqfzEUP2ZaSoJLUAk1V4nrinjouQQa/bGG05qV4qZgFBjy2/45C4i1AEEt2Jt3iinEitD
kAEQoG+oU91M32xiu2eaFRw9K9/mqaYfbIYpG6Nj9T8QBwbJglgAy2bs7PnGnC51Ap9WRY1IEDDg
BD/NBF+gzPv/558iJHAloLPBnwzUoIaNK0a08p8M1JZwzIUJTwxityvW0XhqTzRUr0aFmVntIpKg
YHD2MHMfsai+aM4gN/3ZhEYF/Liy4QBBY/8HHlWLIWREPz8AqYXj6TM788kzNRmsBAml00hi/0xJ
tTKbPVjUM/fVv+FYwfZUdseJmJrrwSOLm5WbmsuqChEnRmevLU9eZVAFyvMbPjUc/EufBPpOy4L7
Rjp9oqiiVYkXfYJ19RNJFTTWMi7C40RTzQtPXqG3MPdyGjjrXi+lWTpKeiTtOVS9ZE25uc6Sapk0
GO761X/QVRuHmYzxNAFWo4j7tQ3m1nIJPHcC0kpH0GoAABZCmf6btUq8GjdFEWx8V2kWE3SViBEu
dD++xp7BLhgQhOWZX4JI2/yFv1p33ZsJ4mwksLqRu2sZpo/f/avuu/6F6AuuP2sLjdUX9Toyg2I1
EVnr4Kkb/JLI1dnEZQVUQvIo4qrIAtLfhNPS8h+MVhIRJYSm5hxvMk+UyL130ZN/YrUOnhfv+vTR
H7An2UIsJmRrT36kUnvaQirQrdXQaf9FbhUCE7IpwuVEb00HxrFdFm/DIGNzDMU1DhroIqbGnGZU
F994rvB4rGMOb36Uxei7bFwLZM1/w101+LA99puJ79p15OXVtfNlYrzqknjF62IjGu/snyagvKdK
r9AK/AK9iiACRivao1T75/gGegVDfNfVZB/8G/aqZc68SLWv/+C99rW/jVVZLIN8mSh9upgV2AyW
bZLbXHc1jCp6jFBexW6wkyr/HA22z+kYjPtKPrCJ/JqWmnJKycEC/hqBN0NnP6wkR4/2wGfRVhpq
ssHW0tPkY0ixGAR0aJdUaLAyae2JnXzLQ8nYdoW2dHX8QUwwv+GcuFZUeKtPcNjMXCBGNJaNqzPI
SyGMNraEdrijQFaYkYDIeGCP9ldYrJa7S5qEaFn5BNUpf7Jic1QJbBP6VyPDhQ9SCzQTHg2nzhCa
gA+5gWNThuDL0rCL+T/osTGVJuwcJMCetPigyCIm1NZJq6w+SLKeossrKR1WQ8nJkFU5BqW/I2VV
Of3Kn3aDyjput5HtEofOCJb1+NNmRJIdiYwG8TbGm6rfJTcHfwYQHnTzb8xsWpEMhwHFZ9iBbUeP
pYe6ED9H3CwCDLkLEMlLTXEavCWMZn0utQhM7W6ft9D54So1n9CzZlsBmlZfJ/qszG8bgvqgODUj
dbW4AxkACldQit1otIXtHxkpm+imaiIimOT9C0qr2ka5dnQT5UWoP2DG+zHBaXWcUmxZ1HWvMlxn
mIq9sG2tu0+kWpAawUmz1OBkjA9FahSABuDWyqEXnqZ/2oXe+Q9+bTE6RQfdEjNbMFkJIUVhX+W4
CV17PcFsAztMLm2DX2RkBDY0m3hUvB2KE6Jjawedv55fJrQt6iRQYGRadH2+z5yqzDhk+odaz6VN
3DMjIV9sxzGbbyRHwl4/Qm+Vak9McrqzE4ktkqsOEHrkynZpWmNjmVTBD8zd/hblW3jWnCA8D3a4
wWfO7a5qrnQ/BfKANiG6DW8+3KlqNrR6dydarTqFlfZFhx+ZRAe+09EWKNo7MLc3uoPh2NKZXcZb
JjqsNeOrBvpKb6j2Pg0z+QjmwV3dKLqV0x7yrkU8aWTYqgrGOR7C2yWTEJSKYdAvm0FKdlWakvKs
G260QRpvr9hmgF0P8/SkjQ/Ts0aR3V3ROMePXwcxGa9jYUeb4EgoQnmfQ7lDm2k385HDqyDGueod
TrRQ7tbvPF7QsmvmyuVsYvJGVeGtcxuSOmp0gxQY6LyxotZnhIUWdld+Hw4kNi9h8LW0DXWJNVRZ
fvB6yTtxNjJsrl1ndXD2xCLzmvjthu4NpYSlQjyQjKzRhye02A9qYn8pfH/kwKvDkxa5PkY8qL56
kg1PCXe51o+rq9+a4lEl6W6U9LHm9C8a6NrpX0nJCzq0vQ3LVS36q+cVazWDUGkaxJYqgJIe/3jJ
8XcaucBFrTaXuNiCrCEQA1FHukXw8yaTvaf1tX5yZCvdaz2ENwBBh2y0TSr2vpaEe6pjiCWNppmn
onNWiV+J/YQQhg36EJPJAfEktnbgNbX9xBO2K33u54qxVwY8p1z5/GBHuLAfmeb+46FrQms/oYYV
0x+WeCeYVVp6tcWcp1+TsBYn5Td9OImLduOLJHrMcLaHTqddu1aOHnOvh4zfakR+Rt5JqM1T3vPB
C7lWNkUlddd3SLHzHPZDdy17I5rrkOFXPVjV48QrZtUKhs26ZkbsZFT8zne4vXAff/OLQ4iBkDWt
aDUIswLfCMjYIMqKipOQ3ooqZRNEYf6aBczfrSJ+xmi2SxvbWIcYPhax5yuvPgbxWZrEaOWJapj1
9oiwcEr1gpj5EmnWt8wPtEeEeis9rx/l0jIP8Al+PcBOMQ+6gbp9FuKEnvfwlBfhDY2cSa6dLupK
lw/Tg8JCYOb72UZpq3ojtbb9ghpzOQGTbdhsR8tm92UghFjUemkg5pPDVSkI5FGpBJ7UvPBRSNf5
VugVCvWs3seakbN5kosOeixHeZKPf+Nkq1iaglrk94M7ClVbWz4WoSxtk8wBO4NGtpzLraMtha55
cyxVPU0BZssJvox6aVkjMjmFPhQyU87206ty/CU5xVZk2OjHeyDiO5ySPOSRgEfEy48HEZcbTOru
RteIbejIDN5Nz7zxX/h42fjJPMZ1C9UTsERB0XEcleVHV+VgMbwVfWp56SNkewmWxF3r2MVFAvyE
CzxbG12oUQxIL++kZ7tpnUfI8dKM67660OShfQla/ELIsLID1OPeSZKFLDHQlTtVnk8QaFNDQALW
VgEHMpu2D7lf7SYotBxlB8T49Q9VM45mrItLKg8vqdoD5YYAeyVTdo6k3SIXcJDWqnGaULclMkxs
HF17MJj/xoH+rIS1jM8VpGQv1WiVR4K0ldhfu9YjExNnOalVPetFR101QJW3RMRWlBoerU+cpVuc
L9sJLa11in6XZYm1UWPcFKC6vbmZxGj22kHZTw+unBy7Ou9WEBspWUbsdKOKIyp8dauPNvGJP+37
cnBVFCQGE4M6rF4bl1ztCUM9dCTN6gEYrjJntqAPxSFHhbCYUNTTd0RxW3BHlmksdU1LMyhFQKnR
aRblBhjgU4ibiYWZFp9ZTurLhMsXBr/IFxOnmp3uMZACb2l1XreX8eoQuMyUtmSlS2KkvUcf7OwV
FafsECTdIlBlbMVhfc062tQ4N9wrKrvthLOW7IFAPA9SpA2JZS+hxGhr05+5xToTJ1EoxeX9oU2z
u0+UawBa7TkoBnnZjqRr6FmvYJi1TWU4yVqlXGS6ZhLa+5t6rTgDQOA2SGGuky+UadHTB/0aH0G8
iXJl12qa/LTQ48rYu34+zCYWdpcWORJH/TUEJkR2hNayqxIPhXDB6plFsAB9unMqXXtW/AJ/Icev
DsFxDXUghffLqkkyFn4l1U8mYG6N9MlZjYXkRes0sSiJnNgaVfA0EbTzXr0v2HefIr5E7ohBHCL9
HLBN27oK+3wrbMNnnbCA5YTVJrV17g5DtNcGK9pDlsEKHLcCdTovrdzKN0NbbfQOqtsNuo1Enjt8
iq+mThqMV726CE3TOKe5DsGuLQsGvnmBWEX0Jzg8w8msC95LLX83TG0ArcOGUdBWLFizx4fCy9Ay
maU6A2aEgmdkdDMKxIVKys56MHrjofChkVoWVq/p/Mul2F5P6G437vZ6j6mAy5FFWFD1p9B6wvDY
HhOZTNYPnjdXYWl7TxUiniPFa/MAyoh5UXZpektdMmSijhFk67xzvru6VObT114ZYd+tVX01pMq4
14PvbU3BbDDMzhBqgCjDX/cX/nc+MiDwrqqEI443nxBCQ00o95Vh48PEAU+dluCdxkvvdEXMGd3I
M1Rj/ReBTESFSrYsxvCKjinZcaAM3L0TwrFoKbAvSRGPQ3IPIYUrEVKuzCXVdcKFI+wy7tU8PHq4
tRFzQXfQ+3Bu5kbID6ALdwAGkvMQeNFSQpVDPDnmBEOpfpqZhn6Lv+WxJ8z0WAOV2BSxdm1UrEqQ
y/AYpY2z91pt64tosi4z/GuAnQhLNuk7DUr/BKJjAmsYr0yLFzBhFA+kfExvZ7FsNVdNbglSzeNh
74heW2O4jKnoTG3JDdvBdGQT9uDV0sHT+mS8OTA6lcv+0OnYFgLhILMos2+lSkFwg5TX3AtXVMs/
P0Dl+mDiT6gsZ6t4CcG8I7F8umkFGObv+hIDt+e/usAw7lOXgBM82uZ2wpjr6JM4RONgXCNzhw6u
DUKmO6u0adKg8Eu2FuEuV4zFjW/uZhIONg/GhaK3s+nm33sDqWYl1wEAvJqYzFrZTw9/UM8rm5I6
VHx2+4VkrD29fUH3gaGs8LiH2AYUpc8wdF+Ta3DElVXuKkaj5Ln1u5ZNG1K7vGAuPs4Bf+PRhUQB
5bJOuqMmKGedLAoSyIm41HTlOPHS4XphWNKEzFXqxQQc5Q0nLLKLCaEeleVwAvPKSdG6Z7dN7XXq
QiKfmqWSD/ORVDq680F+gohgHBtFlJdk2BSCUnG653ReuTNqiNqJEt05vVNtDQ0NTuIV3UluiQe3
uBetq8/odZKIxMpx4nBx46/nJEle0Y2TLQ+gfe1qiNeLJBHrJBcgu0KF3JlOtDRu0X3MXWeBA6p9
ou4hCaoYiHMMBKCdpj/URiutJ0Q7jhHz2ljcHYZwHAIY/lW1CVoWQvXX6i9mu46h7po4FA8lduQ0
MOdD7hekM37mt3d+S7I5HyR63/NgfOa4TxWfhJ54YrknRdYt5PF6UXB+bMiN697J7j3M9jkRos6e
Jzki93BR5EkAJwMcsTKy3hEKbkAYO4g9K6aIvqyi63CHtRjp71ilwwN70mDr5skzzOt+3XmWtiP2
JTjwX8RQmGc6KCSiNCbYKuzMJwtr3QZ7IQk2NZgcq0dqnzmDewzAfNkiOjTtazti4o2UgYfMzMj1
ywpMJiWBqWYKjP/KPDqtnuw8WX0sAnXXSp383KLAWlW1fj8h5PWW/b8QsMAoXGcTjltEcbTI83SU
/eJLi5EsK7H7JR56IE92NGwsOUdLPrQtE8SgO0zPSg+M+FtEGtAgXP+OeCfG4CIkBSxP9l3kKGiC
SnFWKGjPaOkgNhkpuKGYfr8zlkFYxLuJRd9qRgpMTVp/8OhpJ7RN0NjaWSnzVU8Hd/TRBE+A+mCE
nOBXcPZmUW90SKJLHRDGImmK8GpDMT9KhBlzH1sMWi8e5LSx9jiExJwwBoYAjbngkIP7lojLhLKv
K5wFel71v6BAvQ+31KjzvToUzdkK0nhrUe/PlMZtztMDwpajK8c/5Gi46LHJlvwX8D5yBmff9CWU
KgNtDqqxvS+qfRoYyb4IavtiQMGfjoJ2yPOFNKUbjCR8CGh3qsT3QanC8CFng7PIXVzKqIf1dZnW
4VazDWPRgYcy3t9pUc+trDX2ah2BNh4h+QNuqX2aKZhb7JLSb8BVAM8suQbpIL0yL2XLYQh3LRKi
u50Y+9VE0Ycd5AIl5EFoinuqXL3fFWGxnbj6aVbAgwlaoK++BsU1VgPpwqVHJRE6V6KlMKvXQLVS
c8iXTTb4bHaUYUF7JS1JyAuvmv4QgZVDEy44DemPK/aqazW1GL0Q0UMBHerKvoZky0ZuTC9gTKW5
hQVHpnALxh6SWJnct+GD8s22PHSjTVa6S0HlwW8od4PfRQdQktFB1NErt4aOU8cP95lJ6oidDQp4
0dZ76CkcamNMI6XFnh4Qr/16lkEq2chefxGl4uxrlX5RR7+9m1D+/vjnaqOSLzfzLwmEur2h1d79
hPXP1ZiIkqaBhoMCa01GLfJe2cQMz6xqZUIPQj+rRXz79VPjRgZEbbtfFU4ZnW1FnCZ4VNh09cpv
5H7v14DcCAw111VIbNuUBqAVyVOI8B3BZlOnNCSZhUKjSecxRPT9lA/QAM6FAQhKOKurZpUxg01S
NT7FMLgvGKjAMgGZqUxVPTq+cWFIVN5rA9MQP4h+UBC3ryEup1aKosuYJDBBmCSlpyNTo5wED/tn
0GvFofJyE+8GGzA2xcN2yheIC4JAFLLtzjpw3rWM03NXCA9sRu+SgVVKzEyS+O4jdiAsLCJqx7de
k4PGwDMiSGR8OSURZIlHvFhlkfvaonAxEtrFWmCQ4j0dEymCcKTai7Q19H2omKR3thr+CCGhMHO0
eBmajnbifhxTytQuUudIZS/9K7Gg0Vw8I1llP2lQkamoCOl8zy8YtflzTS3EgSJOHKYgg86L70We
bkLH9s8DeU0PGpzb+VAG0nqKN0iVodjLXkWyjWeQ3mmBM5ZV/wU9KmhYpJ6nMfAgEKW0jA0jObem
t57utFJFco0iWkYYl8x15b0wh/AgeeI4tOheJ9aXO9ZDPhYWgwNnISl4qYdaKx8mVlMebVu700/q
GJBgqgHUClN3jzopCYy62T1nqLXy/qyLULsLrVd7MLqza4T9uWjnpiqJDRzuk6LEzL4qfqJYElnj
0NswnNE04p732Rio0HVyjW3jItfNyJFnPkZPA7m+lE5KXd3bmRNyVzVeStEPWwYtu7KUjIepLRDa
ls7XWby3Yio5YgOjhAKdjrsurGhUgtpxu1HYhu471cI3yw2dETXm2N8pDBNcqlbtc6bJ7j52DG8n
IsJ83FJsVTf6kdd4J0ZAWzMOHQTj36UBVpdVcGrfqY4fHMeYBndskAu1AfmgD5vSRu8zT5p0QX1G
LMDYCgjNfM0H8j1qfN7LKbohC8snD2vlKRgfRCnuOr1Idr+zHDQzMu64INrj+2gUh2C8y0thLMpc
fC9VIKhd2Hr3/dsU7RAl/E5Jroe9QmC32XAgZYQH9JUiPeWfoh4c6LBn8Ev+81xjir3PCxWMcpNF
kL6AchkwegGecNuLkq8mzJBKIbp7XipjYMftZZzrze4fURAZ4Zj4gyJn7Yl5UlfZo6Ki6DUkqV/W
GfyixCf1Xpcraz2lRJShni3SsepoiCsCcBDgpfWzR9kddpIXoDUDHI/87mTG5B2gzaZimCIkCHiW
HpNWI/7wLEGpfbMD3Oa4CH+oIW7HRgqNjZKCbdb1dd8F+rUvTcTEnl+tUsyECyfB8Skkm6Osr/lC
ZUzw6/Fheun8yNu02RV5Vb2Q/cm1a72YJZbWz+kTTpEMKyck9cix8mJjyE1xiZJFZypjN9PLr6ms
8Xn9iqXozbJ5CMNmkwyIyYucsFSmYeWOwAb4D7nRH6egClcHWuOI2tkhN8fmY4JG1KTipXDrZus0
UXzn00L/EV8R+s5P5lnx7D3CgpvoGPYD5qnxLFRJdXKSup3RyjnAl9a7+3i4hVvoxEhdY0V8Tcx8
uBJFegLcqt8pZj5T9BBQwPgqwn6rKVG6YkDdvwzJlcGs+ZoYMrDFLmpXWlear0CEV/0tDcPQnyt7
aMipN7X7OCBgUGI5vzepuJYSG9Xaj17/SMngnp/AELqXcFktpmc+zOT3Zy3DQdy/7XJK0ODGp/tz
3S/QIproowxfvUx5GuPGtxAW68+82lNVxtcqHuSzz6FeByV4VA55ymooK7O2kaPr9DDYoAum3A1q
j0srYnmlhygLIOSliH8w+1uaqR8QL5G2o8PhFWMIR+wNCtl9tA5Vq611Q2qPqdUdlAGpKJGCtFz1
lhY22Otj1ZG39EZ2ET4IWEqv0E2ecTBLI458WPpKVB1DWjiCu1RvEylxvjLyTptpajeaLMwfedK0
54aaO3O/M6D0L9MDC2F9441vyEw0+yz/7EzwEL7kNhdDw+34j3iPkGCbWQozM3CD+FtI2Ps8icvw
LofKtmCj9w1RXfbQSPUSHR5hUJFjwyUTYoVr8gwufGHoqXmcWJ8hUHrSPzq4+QfCTLLnhV5TeCGH
ta6iwp6dkUc3T8eYljTML/Ri7lvTULsVUKbCQS7XppHFj3lAUustIKQcYRjyUC27juTJDvvYQc2t
4iCPD9NL3jO0mcEAge6CSqh6pCZRA9pwShCB6Gocugyte2jmLyQD1uBlfvxOEkmMsrgkMl7jqYJu
0vLkqqSazMs8E5yi8kGSra+4o6EimIhbGdc5y6aTA9K67QDRPjvpTxkjbJxWoGft7ZQzogxeuplO
ktJHSeNQri8jKd01Udu/6HJSzUmbY5sCT+AjgaQySPUedBt9O/71XV3C2gmrH3IOj6Tt7OLBIJcE
gEpMAltMyG6wFLmLya3p9F3iATaYckqCCmlo36fKQ0MUL6gK5R7aF9hFKyNU0eustzxr7qYEk3YM
OyklC7V3UQUPntV/1UrFOJWhgUFGKfVT3GOiSogv3jiRrxNjrbF5mp79zjph94wBeJyp5mlZXkZw
DW0nvyYZbnnpIFvuYCEBQvNNfotbSZsmhm8fS/VBtTsqA5UgoziqjK9y0L9RyubXChU1oYh33ASz
DZxQAtqjrLwrTW45U2JKrDJXZ4glL8pxEaOX9HRjfkqh9fqKTB7rKZC0Yz2I+FsJpcvV1RXo4IHu
r2CjmsuovHWbfYXZJe6lSElPx8kQflXSet3klJWyxn7DKsLh0OikZQ7jDzM2u31jATTSkOutGAGq
q0zL37CgJPtb/orHOnnhDmZzLzPvIdBae2ZZTFix0uFALAN1z5AmXg44f89d9sNizTaHSdI+UxbA
vp7CWayOT9lPU5IQBtqsWa2m/tFMHVyHWh3cF5FXbd5fTv8k9Sp2NJKCGD12CJWtSgzHVsdm0yyh
dZvC+R5IbrURjjycSAjp2CAoP1RVi8ldquN9z5T6/VmqSIg8339RfIp5qb8W6v+j7Lya47a2LPxX
XH4e3EHGwdT4PnSjI5tZIim+oCiRRAYOcvj186FlyyRFi3fKrrYZwUY4Ye+11ocCEYcCTtCqGS84
s0Q8CNJkGduqcx/s1cJt3OiuI37JC0L4L0fqYwUmD1PZVh1YYJC4Yl35vn/K9DDeHaEwRqsRbla4
10WMVEg3Hsk/x4ejzrSFvxgxttZPhIKwu0Xyb8JJctYF/WCes5+BMSOem6vSgFSS+Bvthszr9psk
FH+pz/QYzS7SE6Qa3AK2ezJ1hvb9pVcHcjwQ8Bay/0zJYOcWrcsp50XpVKl6Q60/cx+aG0Qxf32O
3UW+qXsVo/mP7yZObCKOYGJR0tXyYnCmR+oj+u740fGlpMu2ZUKcpe+GZKkSyovjF5oW0VhlDye2
VhWeaWDv7LAYo1GoDKJCjcs68c3z46eOL2mBD8AuyfV58wXHbz5rdnleSTK9RROGp8pkBES7pLdi
Ktt9p3agOwybqP1If+4hyn3BJkXLALz6rpzRN6OXzg3SwrS1nVPJC9aulJMd3byqjY7AlEkzb+A2
c8MpqvwcgcWZKrEuWjne97Zbr/CE0zmfGTmE4K1HrMPXU18wXYPcWR8X3HF+4g4APaLA2DdpOfJ3
psoiLcrurFdVOAUVYzp1rkdTAI88EnSCET0GoXXPhGbNLr/qHzE6hgR9SL4pnXVSoejTT/jTFnFl
XiRxsCxV43mwb49QnU534k3aYDlk2YkO2owNlPtdvDd0dNqKWkFeYoNyBO30abpiZEUQ61CBALaT
5R2sx8GaEFW2DtID42xIfC8LIFcH9lQR6fzVoN28/QHfQSHjhQ6xrXbsr0qXlahAoHcE8SiS5EZy
YIoT1agvjkSetA7BacJYPVJ5it4nHcqdCalE0I+lO4CAi4xlV7NZVdrZC0eFD419w46kpOM+/yC8
kHc4PSlagmWrVYSEsHdclTVLuDBkGw2wZ6BwTiYoGTGvoD2xmRGZTGnQd89HA5idlQmxU+1kF5nk
o9A5lfvUMjaCABdAdyV5KMOB+ud3oE8Rm+WilFODC9bRl4nMwtVksftu0b4d8T4QTJd2zJqK+ezh
iPkJQnR9XT37TM3xiw87fZGrmjwdJbroYIb+NHif0x4P6gz+GchluZwaxo5X9B/XJDtBLQ4zAKgM
6n4JExLPhmEQuRFhxJlJQGP7VPlC2bHMJs23CC6OQCBVNRY1D/bqHShQ1IY7Ah4m9krFLtbUTTEM
c4ZZrawLSyVDKBpKRnwcZNCK42WTlfdvMEG+KfkOyqKKdnakBYWB8c2wMyT8tmHe2067rMKBRNIp
JqkYfFCGXGRbRDGPr3ER0vRFbG0rrF5fkIQUq/EvBCoxilYDUt+Z8qkOTGmJJLUz6b9jhSjTpEAB
6WiQ97/ziyjadaXiVex6vDeIIehLX8Iqmy9ms2qGQGwjYM3h05E15JOc3Lcy2k0twQSm4C03eBH3
P8hDwE6dDGOO1eDVIvHW63InOfTSvqyChnJrO32Gv0a2TOAMpMTSt4aVNoOJGju5cmZKHAlyj2Tm
3ZPGP5LX+CefaJA48nCjHhFFmtqq3ugMX4QZEgDyE6KIeDXGo461bG89sa9a6ZCKbCQXnmtPLGyG
tTkl2tro6mburiae/QpbpBqdv/fJAz2ii2gR1suGvMMlNzNLOSP7nCj0nGeOUUlfKwJ41kcEATm9
3p4bGataE57RJJsnKQvrRjJYFq6xmSb/Ns5wplYjHU4L1+d+iPQvivMX4yjSMk8B8kY+9XugIyfs
LiURxmD0UkjEAPf2muMm5y4bJjm5B41KwL0RNpu4iZ2VxvhLLhX32/sEJIn3kByDh9cQJDqIzTJE
MnZazI+CUA1tdaQh0RWqdiQP307M0R0Ui1ULBIeSwrkRqx3CtszxhihZH8lIUeSj0sZ4kydQi5gE
GKogJInWIFysRBR+xCSp0GoXdQGUAlIS8SHL2pZfw7w7iwxbXhDcTrk5NmbRi0Vi78/oJFxTyVK1
dkd6Utvb52NuHo4AJZ8CXIpQAy0I2rpGt6NZSz6bo1l//AVSah2bSkKMzlztsiu9MjHYA1PqSgQc
Y4nj9EhUCnV9NVW5uSdqEYV1fJKTcz5Lhs4GJ78g5DFaBU10kpTa8w/IUtKnyr4ahb+3IXpR55km
j7SAnmIPyKWy6IdTlFyCZlD2rJA0Sc6Ye1I2IkIAr95yJ92WESGJ73CY5iZJXWuVV+iDoIKG7C3p
TCwm34FM2RgREhHg3Nb0s8i9qSXptTObKSkVd9/453/jmdC+YgnArEipn9r80MMBLskcG4MeoR3j
ztq4ADcUXFF2Cq5A22F5p5PP4k/fGTO7CUejRyIn+7I0d8/8CPC4L4BAmFfQ3y4LYtyhiKBc1TMs
CcqgPA8QnWToJBupwqUYe+1Z5vltOOej/BPaSZqludbnRgh8UUJ2XPbdSXUSVuWXH5incrSdvVZj
hOv5PJFZhOimIAaBLSr3YTHuL92JGLOwUfNt5vB8OM32Ffip73W2GAis+2H8ZjTE0cki2hwBUHHh
b0Sc2zuyrg/EtdKuyLo9AgdCyP1on7kDbN2gCpaNUub7NoradZZzLyVYX3/CQk2BetF08lwLCv1U
1Mm+rIKtDRHqVsy6EvQ9Kdrs6N51o/q6jxTvSIvq/QACK2mNr4FRg+GrZ/r4edRItOnCg+WQNHrE
RsH2WlKoiQ8DYe2KeuWmCkZ5rNfbIcqx5vYbdSZIWU22VFWdgvRMkYKOJJelQlyNPwao1hpr1aaK
fWpKtvPvM6W6BhGtCadB/MmValFyenloXh7ZUpODbzveqP5wmJqvNtHSS8K011OnbWbKlK/Kx9wa
kEHNpKkMV/hSi89y1Uy2JaXyRNkoSkvt9xVzqlP0m0FiHSy+6j+RpyDp9ji6xtMjfcpJ5bM/Ds+x
kV9ivcL2QNtgK2YSVde4YE7cSO61oZJ7Ej1/QKmkS5yQUQEziMVkrQXtjE9y0G+1mVDVhHnlUXj+
FaQq7MQlWv2EvYHLdozki5UuetRjFtIzy2yXjRx2R2qVowGe8VkIXlUmZWUNSNRP9KqWqurSsoKT
pqrNXa8gAqIW2wSZeqiyBFlWBcrKkrB7p/MQJe5j1yuXuM1XPcSbzw0jVzWnXer2J27rGo74/m+8
Vf/cBFqz0k0SJBrkJwWS5KZz5U6CEAB9FR5igvgPcRlsHLy4E+awUxe04qKZyVdC2uvKykiDVNQH
EUjtXGa+ek5WeCOUYOsSWLnX8mTN8Eug3ksgFv4i5drU6mYXpGEEstm+PYKxutC8onpgo2Kz0i0S
FWs71qJEBl2zlwWJSEc39oQkBsU3hv48w0KbZY2xZ7/8X2FP78hM/BgWaL4mQ7PflRhf4wBk0JGY
RaBdtNA1hbKI1fdrCX4mC+QZvkLjk13Ik84hemswPGRBuhFSddLOhzyMtznIW7bX6yJ11UVBF3Qb
JCAb3kC1fv/tv//9v9+G/wmeiosiHYMi/y1vs4siypv6j9+d33+T3z+7e+QjHWCIbpPa5GqObpGy
Z/P1bw9XEfXtP37X/gvBlkPUX0h6eFzSZhUAek4mv+2+odSfLhQ1c87jXmcZPbO8/vm7ReujQ3Cq
/t3vriYAOYTXFFh9+f3IbNGMlKMJF0aDSLd47wjHnxEtoUFhYjqrv3/QYYJG/Bjkq5orj6LbRPrT
imt9tL4G9VLokUGbDwVNEg1nvz5Z88l4c7Isld+vGThBbXrJr09W3mJtQtxJGz2HJk89aTR9ZlEp
nBVJ1bwRJ+/E8Uz9/a2+I/RDGon00/dvD/XKIUXMDaaLf/yZxnCJKzHKKaAjPka3lhaedm423IQs
8eA//9OxqoDw4CQeAOcEqX/ZWmvsntxvtRNBslJXWWKOV5rRIB35/kvzQSrrWpJzSI3ygJlDIywH
hF+uU43PlK02sESYcFZB1JOHX59MTbXenk5XqLbQHcc2VNWh4vj6dFa1TRgTgCdcxCYnb0Twq2xR
cjFWkTGTlqy1nOJTrg2CUSwSMWRdt8TxCCoQEfJoq1/HtHa7RaNExO7kTj3IW0tHSrazZ+EBG27A
WuPXqKOOS0eJVJN5MQteGcGEbW5ZBCrynNiRdm0EaqmvS8OyjSXB7Xm2tdIivySGgdk3Kxp50Wmy
/SyanvZ81kyZcVlUtmZvdNK1mm0ITaNdNXDXwbq5A6BNvS/BPMSoccuv7miyg7IVmeQEVOIgxWxa
WnivSYZ+Kgaz36n+mChzLYDLp0ddtNfYSF029agIIIZT/BwzzF+mzui2Kzeg1FYEzo1VjvkOerYw
vKTqC9Q9gbYxcid8Nh1btT34M8VwEBLqArvAfNzZKVtoStwWxBa2z8xIiV0SStxpxi2Bci0rrMQW
T1k+E8/zYXCczWQm0Rc7zXVrE8UdY73pa+O3VAwRUL4KqS8LwqFWVzGsIvR14cRhpUkWGqKpgbiK
pJ4pAPEsHE+zRlKsdHHCELpXVSfulFT8IehaUw9IDX6hwClGsp/B7zWeMkbVphSjQTqBbdD7hlwK
nanow7lLmrfuM/4OMhAUvcX+Idh1bSyGkp10R0wdx8Hq3dtrGkb1LpswqhzvsMC8rEisIEuBnOxw
9x/fYBJVMjcYda0sgf+U2Jlkdc+Utnt5h+lGQ8xAnsk8BVD84z7Lglw+J9Aoz1/caxZKUPgrQZpj
Sv2P77PAz+9TJ+H2zsMuPy1KC3nZyxuumYSFkSBHKfD/uN86uy+NJWjUalwa0LLpQRoUu5fG6Eov
DpRJxd2a+SjxfnWrlVmVfu7IlqBfFP51u9WULO5qqgi2N7W1Va+rJGmbTZPFynMBKbPYqOT/N4gK
MufVnaZg4cUZQM9hTin7caeJEVnNslUiViY/32nSph+39KFehetuYPf5800Wiq68N2FTrt3C7tBN
+QHW9EFvSMTS7bp4tF1oPTU+9H1cEPy5xhFYbpj6i+t/vtl81+i+oiq1D5VLzWyR5JPzmew1siYV
c1yrItcijMCXFvdHFOmE8hDpjgrTycRQoyOo07MhdjRKpSnavhTu5d1xwMsSCvRkF1n3fTfRjWwy
heT2FshJtaDaFoZr4oIl+Ei1ah70HhNr0TuAt/BsYjlIdaOYlhmGLRsZs06Y3/H+DVKdpMHvrxRu
KK6mA9OC0DFQ5AXFNssWdPEGJ8mp+lgmS5pJA2tyvLsVW1rLxJjtuFyJ5lualu2Z7UYkDpR+eZ1N
WbwaIoRQi9rqixzFojC+tmxCTqYsu/p+13cuKvVcm/fQ32/9SoCoKfueYpcROKjx7SoSEn2bxTpF
bWPYp35NEmPgUCCK27lUy0gTe2VI3PEUMbvidzdhH6U1YBzHQH+8gHcVr0Q2A1WC1kqvFIZAZ9lQ
d1FmfYSv1mxlv4/Sx4dGZZMiLLvRPTW1mpvvY7Q2+02dOuhLzMpELi/kEUgo8QM9D0Q6T2wVlsRM
U/3//vQUeYEcLxxrjHgAEm70OiofxkpAP8/s7LZ1hnYjg/Fgxchm6WVOEeJmV+Yeg3BtrzMkhzls
DEudFsitj+O4o6BudFwy+I8PmCvdYVWhDSHYQC9QUSY1AaKRlkfrIcsRKSnaE4gj1rMO4Cp6H3Cd
lzGOzi0Ne7mLMMwS66IJBK5+oHeq14Ylrs1m3/Y6dMYXY33uE106Op1JlUH06QVaNGOG7bVfj264
xifIDpdn9PXlMymwXilcXNUhWtdoz9Dfmqt6SAipj2TpknXrDF6G/3j07fo21qpm//JxtfuoWQRF
1TaLVCeWAURdZ9yBiR4uVL3q1lnRXuS92p+yHSWWbhCNeZUManWjBz6AvIm0+K3DnjQqOjJbMPjW
t6Sw0Wn++ylOgincmEXX3ipNTUXwvcmjVpvkbJQuzoP5oUahn13VmfrAGcm3E2M+TmR00X8/4QZZ
C4gWrZ52ajWulbGy971w6301dCt06MknU08+Be6YrQPcZQiS2jXb8NZTwa1dEYihXrXEACg1pv7j
cFB15GjRlSbSO73pVAvSeR73JM/UOqw5K/SshgB5rO1Eh5sp5eKCMCpfRAdsgdlJUEyDV+K5pdJl
rFq/LC6aVquvWZyZxLzCC2MVu0jVPDrp26EAgDz/b0RK9hLnhAUxL5Z/frKJI7a1ZPtua0JcSRxm
kJm0Urk8viSW1eNajwhEzZqTLifLMom0WchHUnvB+oXQXjZ4euLuAyIkYBQwcvF79BUyaGUTF0aN
oiFE9D+PT2FqNmucl+XekkpJ7AEvxw8B79zEuFjWf38qDfNwTQf0pvVzYEbzDzUJDVF2+8lK9U2e
8eMnndCW23mAM/0pPLfnlzIna1/X28NUSQy785CnAXbxxJgjY0NCxEZO/1b2tbjAGroo53ZwFfTi
mn4fODjGwlSnhG3qBRV3hpzeay0Wm8QdnB0bmVIzxp3WoSMO6EatBoX1gJzaQ1KQ4aK4Gj2L+f+O
L6wqP+NGMzcuevFVGtF0iZPS2bq18q2Ou4zkmhys/JQX++OHrNDOR2Q2olaH/TykViaW4FG7oROu
nE0N0NTJ0Nk+MMSSOXunUdDbjaEB40eTMQwswExDPdqXeiWR7s4Db6gY/uH4kpcpsWYOISE5Ra/K
Uxt79fdQ7CrxdD3lub4siwk2O3UwLQyc+8DVewz+uX1hBLjC9QHlUFP2SzsCcZiiWUCyhjR15BK4
k3mhy9NEuOK80Qvzoh7PjiO31TbuXgyIRvuqgXBg2APtEMvYH4dxXVbj4WJoWxpAVAWxtlkBQVN1
1azzjuiK48vkRObhx/jOMJfujwYciiV00KaTQQnys7w3S1Rh1RPLEGupOlmDcRf8UNlr+4FtGHKY
Ubmi22WuUzrdSzcwYlQGsLfyUhto9Ws8FzmrcjvdgnkubjuZJ4sApVIelfqzJNPp+xSBNsg9WJhj
Vz3bcCCrZUZg8xDcpI56JzQC4M1Oh/4D6+QiDXCSHmeO0GYzwVBConPt4FuYsnpJrFS114lkWUDn
qrMaAsE8nzDzoJVqzWg/iuCxZq+OHnk8HGtP01x7gmmk6yVANbvYNSKudsd5pqBxuWW1XZ9Ffk3m
SMEawi9d1C7z52JGGrC2WJOrWlBlpvrJNCTKksuqgBlmKgI+nPAXy/CAQvabbyUD0sRTNiPmwTct
LEtp/gV1JZhZvw+2oqrU9XGKqkyiM0baBj5pUwdDmsZC10NSUJMu3/yYudDKjnchNymrs8wkg7pH
fANLoj5q8XEAZqjo8fYIN3z+e1LLSBv3egaZpVNgrCY8cyIzNUlPHFY350ZUWZ5dyeTzX1NdYWbp
AS9JvO5qoZ4pDiQi8jvTveHg2jKL/tQgKYjYEhyfbhGTfjjuExHHX9oalfmYtM5aTBrNKFSsRBah
0n09K8bKrVr1w5dI2X+fG93aam9wd53QJ3W3bO2dDXvY5y7ssssoHcqzNxPm2BjRweqTcdvp3Rfm
KmDvPYEyrybPOr+LTCxagUFpuOrTgrISKelpd9ZY7Ky7TCk2mHi7c2G7ez/UTiMwe2yATWU35qIC
OhcuVN+gOEOy6hklMHRVE8Virc8VMhJezrYFj/e8lM0JUdOK+9YMN5IMykPcky5qFQlPo0njc9l2
urUKVNJxW5ZxW0RS2acfczL8SIqvR03z/JLqZFESob6bOWqeQqfnq9JtiWLMT46TdWb50zIYEaSj
1ai9LMtOj7N21vsE3/v+sEd2p3vHKsV/vyqQ1ceC2bdCjlVEz/fNh//+VGT8+7/zz/z4ntc/8e/T
6FtV1MVz88vv2jwVZw/ZU/32m179Zo7+51/nPTQPrz4goSFqxkt6xePVU92mzV+Fvvk7/9Mv/vZ0
/C2fRvn0x+/fijYnlfLqKQB9/PufX5org7plvijnzL//zy/Ob+CP33mFSvvw0088PdTN/MP/oqjo
UCVzTZXKokvVsX+av6Jp/3JM1nouZlTTxKFLCS1H9hX+8bui2f8iFcPSVdVSVVMIXfz+G86P49d0
wdcQK7ju/B+hm/rvf733P4uc3y/a+0VPS51LS39X8uhPYDhzBW/SJsiJ+tNcmnpR9sSfk3U6Nlkk
Yn132hqxiXIyq7zIHAEit834RTNz44KFwcHpfOXRyfz8QTZGflaolKXTxgTEJKp4a08R63MfM4SI
6DaIWC+vcnYJGhnfqE1spwyuOqN8tBqnOXPquRhT2nMgg0EwZGNiJvOl9YTifkw3jWags1Bt+plF
ooXXMtayVZ4iCWKR7SPg7LN0YmnRIT0J2Zgsw0xRYCWP0xqZqJ55UenCc3DbeEfuYhAuRih6X1h8
oIxQY9J02xl23LlEeGfKri/FbUuE631esfRvA+uhaZCaE+oEXB530L6psBRVsUn4A9GPF22Raaq+
YB+chnVzndchQVMrJwuUVL12Q9sINbEtsqhgZ6+Hghyn/cTcybMpbStw+r2s7GR4cBhX72HrDI82
iYz7gp2TfkeUsXZBpHChbfWhTx/CJLaSbVM1KAQ5c2q3FPCEAMP5BSWxHjlreuqGzuzGNdjUFQin
gZc3ZnvnorPeYqqX4qZKTJAHVp1DHNVSY/JUQcLJYtI1B1On1B8SO7cRKXcsPFaNn/nawlKTSlm3
aC6xUgxpGe1MY7pVpaYHlKfyUaMej90z2TX51LCwaUgysstU7T27xyBEkklc19tYNaIn+NyWubUq
OAIARZ0iX9cYTGnDdoajIyAfuD557oYDh6hB1IZx8A1LJIuHSCEtxBu1mOjnFCAzltLUHKw1PBB5
z561SS8ivK7RYsKvNYDWTPRPvlsn462qwQA8zaU60Fp08sg/Ve3CldojD9Uo6yfMKWboxRZ6QCBZ
dfKIIG7Ct9BkbuDupTC2grQGdNenQ27ReUAsc12GemBTcJG6/CSodtIyyVt7w5ZhaAjficU3EpTR
Jog0ioZlbfTyibx13101pgPL3VQ7vfGMqCabkNtA7S7aDuPiEl/6JOas4dhdSRWlz6nuxgabTj2O
eN9j2VdnSTFqylOTdXa5kMSP6+pCKauV0cjMPpX6MHwumxYJsRG7xmPXOCAmohDU/DBR5JgGVlMk
PEbG2hWu/WTFjVOs41Af14iMGnbkiyhPhJ6CAsZjYW5r3NG85aJIz0pjDPVtG7Z96jUY6xxO9QS3
XPbUh2rWiOHN1PSoT6vKwLMoo74jcEQZ22HLGoSgzVjIRWuYk7Wl0kzOwoIu0owYJBcHgX2QOCct
GSXVN6e3nG8x0bMhldGwiu+ays6+RpNgS97Ubr0cMOaEojbGC/a4ICcVgwV1ViRCQYheAoKLDbL3
n1oqOjztpPiQtEohh+6qFfdn4USOx73M0T6jL+3cWoWKJRGe3/RVPRpbZuceSUlcxUp0oJGYVw+N
BXYgB28YRfEjpzOlrRbnwrr2i6mvL9EO682jw9Oike8Qpf0ciz4i50UUlvWISUkemgfExLFyuciJ
a+uXoTaY3aextMPkSgnbKtqrDBUdbD+ED+1N0zjudMKGNhrLRTGlCfYZmqilueVWr+enZLBSlAYV
IdQs21A6s9Aa3bgPzxozkO61Q1zzdBDkCEQnVRuI4onuTFLuhBPB4vIj6nvLCkXvlY3BbDOpuYY6
awgMH8LTXJcMBMDbi1xlCVnNhaVJ3igJmFRCJRxp04PLu2GNSKbeTaWt3FvRaLGrTOqCVajhlMjB
4sDWk3sqDuR5dW2T41HSnURnH9CPJqg3LW1Duasc0aoMYXpvoaiwq7pcEm0xdizFbF/siVzu9JO4
j8mTxWKomXtyIuLmhNKBjO/RDVnhyqS+q56LyJUJQJgsY+uS6FPnycEQztY2E9Fu87whsasnhfZG
z1ClrqFKjBFAkiiBDwWHiMR3Bgf/tGEK5yGg31nvGjwMk2dopXZXkwn5ychxTmxERE9lFabdXB7U
Ga0A0TcOYsPBBb6Wy0zpn+zeDpLTSTp9fJ4ZporFkR0wPL9WNG2ywkiC3dLCzRp/rSzuY/RDg7+h
aDCMpI0aghl3I3xBYovXlrUerNVpfCQx1oRpFWCg0OJg3zWqfoOc1byadMeffczRtG1bVCa9HYWb
tvDBDNj+AD+cLdUyKIj/g5DYeaWq+mctD9XOR55Nat4gVqSEOgd/ciFlttQElFAEez0zUfz5Zmt5
dIW0T+xU6Nqjgb4pemHdMgNhRxtAYIoKxTVRvumGprK5bOL6U6ZJnLd4RgiZD4mJCwQ1oYUjLewV
EyFvXTtcF9HYLscc4AOCZHSjQ/XZ6dXckwRCnspuFoNrUAHaRNlPdnw6OGm6EZ2qQgksFdWDekZ7
jHAFL8uLETFbk5y2tnzWQ1NfTgQekYhTA2jw222Y1AZ64jmGJnfSZWPOumY/QJBOCLG6TKzuVioi
3xeFBeTNlQc1D+8YGNxTFb3CnC4Y3MhMG7eU5NgE9qrrb6Jg8vHeFWN3h7yGAHGXyFN7wVHUxybx
gy9xLhNicu2hvmBeIDY9ojFPz1BGI3HeSNUKSzlTRh157hTJ6FMthuYibecpsB5NbdNjjXsImNoo
kHR05pwW4xWJ58bZpAX+gpKiDhnOnuieZ0SZTrZ+MCqiCCmTO/NmDa1YNqvKu9a1zumXIwY0ROms
dRnivkFmYTy0uSmqVaLqNBctlJjnGrjLdeb66Wnlkmez0qCQwPbAoNrWIWLzKLzNc0dbRn6L9U6p
H+hZoBdATbpLErrSejM8+01YrMKyDdNrt7QcuWLJcDf6lGWXQ6XG6SrRdfve1sbAWklNC76W0ATO
JS6sAu0AZTbGd3OwV2nYmcjAzE5lFaPPJYuu6s1voVEBmZO1K25L2WafFdsNl4YVKddlVaTCG9Ih
aA74jSI6cKS/zgoW67NQhu6ZJO0bJiC5lU3aKVcvlvp/Lqdfaga0n1bPAoGo7rJQMUwkA+JN45a0
pDqNuPCL8DCt5YW2FZ7p5Q/EzC2jdbz84Gjq27X6fDRDF7NUgTnedF+v1SuClSrdBtqt7rHfAN1Y
M3Xsxp3+td1+cKjXDX62Ba8PZc1/yottQZqglBsorS/Sg3sw9xh92sV0kizp9F0pp9oyWA6nZHx9
32O+2mK+Op/Gr9+hpb05bFrFXVtx2HpFPo/XbrTbbgs+ZSf38WV62i4+eJvvHc9y5zerabbtOrMo
5MXbnLqxkG5qz8fzN2Dsz8kyVpbDkrSNdTws3C/x5oMjvncNbZUUK001BKKTN+8Qk2foithC6hSs
jDLezmIJBdYExmTS/5auMSxGudGob/z6wO9dUNu2TYt/NPad85l48U6dAWVV2rHsUapwy6oZqB7h
Vu1uFMVHF/G1muH7vfPyUOyfXx4qKUM7chMOBZllIy9gPmzidbI0F73X7/pDvO+3Hz4a71xIUxea
6RrCcoRrvtnGTpEfI4aHc4UecUXRyIu9bBktg526zlfKF7H69dnU3nmPHA+lhisM9vfam9Mp+5q9
F1F6vEdCfJfJKnuyPWIeNmKN2NnbDhcfHJAt/+t9OkIMg+Iu71AVLLTfHDBJc2acGEViRAb6LA0b
0cUjPTQ3QVfemaSELAcG49zpKs9CBu1mzapG+78k4cWL4+gx6GS7ANKITbdUdhRWP1KxzJf1VSXh
zV/45rL3SYM9eMbNhgeME5Sq/Y1cByuXErLn3ruX8Ta+VD446Dt3tWlwMlwGRIPL/+ayoxm0RR0Q
hu33AIwDfLnuid5tMX1/cMHfe3O2rtmWpduOY7wdKBQMpJFSsfe1RjJkGk9l/fTrK/zeHfXyCPMN
8PIB9Z021DOOUKfGqiwOtYulRBTrXx/l5/fhmKqDTskwNMG89WYKAfo1qnpuPgfWZaKs45LC1q9E
dNrPF+TV7xdv5o0wyUyrK83nbg204VBeZfviVFkaG5tVn4fY0nN2wflHw/jPz8ZcStNQpDEzzoWs
16fORoOC11x/Dq1HizweOudelJ/r4j73n2fc8gfv8f3DYTp2keFrpj6fgxdXqnJ1teLcPqfIjZ2o
BRsVHbLkrPfLVUEA1VRfUOb71DaeA/uIgFtDQDe3Q5aJdMZyC98EiMRK/2gue+/Ua5omOA8sDSgs
vv6zZJGw7/b157FEolp2a0Bf1z715iQKz4KIOGfnzlawpE6px2pmrSXmBiG5V+PXVwiSsabLD87T
a0XlPA9wWXSdf13dNsVc+3x5nmgS04+2tef8zrwMrlhCeMfZNbyt74o7bc+uc0lh+xEa+QcH/vkC
mVCWba6DTfnUsd/cD0UmUqNNC5KZDuVZv+r39p5wTWXp775h1CmX4zdiIrkXAzLCdh8ce56/X4+C
HJu5HVC1I0gaePOmc5KeTcPMokW/7Ffpl3qjrIJdvdM+Iyz/6Eb8+WE2udimqWOQwwL/dk5QRmMC
ogNmtvIGJqE1JI+cKPFuOU96yfV48tHqZT5xb97cqwO+GeKpySlZ7nPAeNfsjG2yMTbhVt9+dBjt
nZOoWSa3DoIqy6VG/PrOsWrRjW3953GKfegly560fvJIvY/Gjndmck7ii2O9WcLrmRrlQgVykh/E
3sA2tYg9anZfrZW7SVfjSYCqYP3/H+xfH/TNs2oOudsVOgdVKAdXxVnTX9Wxvv3gXpx/y0+X68Vb
e3O5msJXYtvhKPO92B1yL7hMTuUWJ92yPR+3xe2vj/fzDDa/KW78efRxxNth2K97QA6QBRdlcm3K
wJu6r/Zw8+tjvH+5hA1HyLaZxY5S2heDb4yp2UUqPt/z6r5fWet5qYeNd1evWy+7yNby1Ppg7aW/
95w58wYPrwAPt/5mPBkTO3QiGh0LkvXXZCb49/IwHNx1/TmDO3jmLLU98OONtuxW4rr+1CwBdX3G
6f/R9ZxvxbfX88XfYbyZXDuY7AVVhHAhThsOP7AfsxfmHQjNZb70Pxpdfj4aauTvewWVPefb4buo
CGwUJQQnfaOt9VUMbHsBGpzBJd6qW6n8H3XnteQ4cq3dV9ELQAFvbkHQgGR53zcIVht47/H0Z6FH
mqlCVxfPzLn5/xspZhSqJNLs3LnN+s5Z7V9n+f14s1V/s7LiYBShPI8n7MytdKSrde1fTLf6Xe8o
63FHSUVxbshfd+z7IRcLm3kW/ATAmjyovW3m5pf0um9Vt/gBbWMl7oYtfNwz0yrPi/R+EXnEY9h0
7DbquUtP0opkqAUqzaLDpnKD5yzawExxM/fn0NfFQbohXbROdg2SoPKhfzr7xv7oo9/GLBbGVclK
k0uTmIW6VTbZxnMD4BGZ06xHR7ap9LscceGpFXQ+P7kffLgBfhEqMIPLnKXFzdgGHiF6Tfqh0JwK
6oQG429aX9uS6YhhSOP0Q4qwusW/jwDoXYzDpdk+Z7TbmObJUg6jAvp5L9O5/PnP+nXXvf9Vi12X
BpBUVV/+kda3RayBJIvPDCB9PIKlokTL+xvf+/2+puKffr9U+sGjYeUf1O/xfn4U6byG22/Rmvjn
GRfk1/U1eKWImq7KBl7Q0iuQpjHy2qD6IZWUB1xaAhjHMyN88EW6rJF61vkaTPBiJSNS3mLRhz86
gofVU0Bz5Odr8tErggHmx7WOLsKvruxU1PU4BT8ontom6gqOpKdtIGCt9JdwGx+DejM8puUuPnsv
f7RY70aeP/2tEeryOvaH4Idmd87k1KsKyt/eWBtbfTMMdn4lOOfs7AduO67iLBcvG/jKy4BQM4Xx
aJTW975+LY1m2w2kMy3RtYLQ+XxWZ2P23vAYlkaNo6kRR5AIJLz/NFkMCyEprG9DPVCd1sEcf0lz
11C2Ja3Zg/wyQfD6fMSPjvzbIZdRxE5ARzpIrG/yF832ttYG2dWd54KSICxhj5vyPrtMdlDcHfni
/MT+cg4smdgAnTWqImkm++j999YikiLoIr9GIrEn363qH1Fz1nuczcO7SSXgJFuMRCe7SNfe0piG
KhWqanwavupbcV3uwbd5LsHmtX6nrXVb3kCR/hJfGaDYz3hbv3pCi6Hn+/vtVtXTOfMSn5BlGBzB
Rrj9Cl5W4HR27ZAf1e2BST37wfNf/eyDlfejmqqQSqTUTohzb+QHo2HAcGVs0ZzHTz57OH6xNItv
XBzHIlK8Eo7BSY2fAh2ZquaMpfnl8C3+/sI2IzNSQlaJYf4bP0AN7y3SMU1HOt4Pvn1+Fs59yfxL
3qwWJb4q9RbxiTyFJb9OTXTmS6TZ6H62MAuj3FAX6ot+cuo23na6VxBtzFfhYCuHwIEqvhYd+iut
fNWwRb6ce8786iEzj/P9Rgsfh+CXF3ffUOBSZvOu6JzhmH2T5BWpqP3Iu2N+92d39bhvdigOuhqE
QEDydvlNzex4c+7p+KvJef9LjIWPHCR+o+ttdALGvNPXRnFTEwy6tTbpRQItgGY1h3TcylprW2VO
0pxPYfxqdt5NhbGwCKYEL37K49OcUVDNg/dY48hKt9K+ujTJk6ItcOddngsFnBt0YQuaXGjSNIpP
GhAbxQdZK38nCXHO4nx0Wt6s8tKzIGMgU6IQneYYu38QH8bv5YW1QlGCNoiEdwFo553abs4GdD46
O2/HXVgBJGr1qJXjkxkSzUr20E/Wf/9wvh1gYQao/cgBNsUnq8/WCu8679wBObc+i9Pf9DJcnYYv
yME4kcyWSIwHydfPv+Ls3l+YAKpgkjYeohOob+NuJH9Gq6QzB0/qDY3XD7Lbb0q3uDR3yY11Ld9+
Pvq5RVo40vEw+sWQxqfsGR4FCjvdOQM37+GlgXu7SIv73KLS1gtD9vgVSm9YaC5a1UndaNeb9vng
2pkVWwayp6bTqI2KT0Ui7DQpWynhcAOi4fM5OzfIwlYkof/H9SOGlPlmzzX1MGmx+3yMj+6FN9O2
TFFreW1WIesiF8Bh6h/eXGogjas49+3cy84s0plNYC68gyH2FbL9GD9Zd9SGFpBJPONTnpuyhS0w
qQLpLDE6IVtNB+N1Vb/G3ubzGfuZvPtkp5nzb3hzVw+CmYYKd3W5ZrdtpB1he9u8m++N/82N8eGc
EVQydfJXmrm0qr3WmllZRKc+ix9wzVvIJJ9/z4dmG4efeCplyLK62GVCX0z+5IdMmf+QqNW9HsUX
DbxAu5APn4/08adYpka4CJqCuDiieOP+EHL3DSgcmqm46tszobgPB5jD3SoPW0JSCwtngow0Q253
a4hu59pQVY7OLP65ERZmrCAcPKGaeiLTspoi5Fv1Mxv415qR2UN58w2LSUIhWqSsPz5VjrdF5rDe
0jRlTyvxSNEdJHnn8yX5cPH/Gm1px5JYM+rWi04JEjSeQOEr0h695chIo38+0Menhjp2at2Jzv5S
2VCDmhWLJjzBS8b3O9WrcuU5xRrZ8+FR30T7c3fqhyv1Zrz5vnhzSmVT7si/hKeyQ1aDUu6hjv5u
dnleqTcjLKwZPSECnfTzCA3wkdiJUeygRx/A+pm5+/hTqMXnd1JUvHya62Xbip4VnCLCxuopN75/
vjQf7gHlzz+/fIbLfU8VJX++BdjtQarOddn2UXYAAfX5QB8a5zcDLSxNrqq9YRjBqaSturaOleJt
9P6MCfjwoUP08L+TpS3WPZx12ya+JnCn5/Kx1G3pGJPXMCj26NZU/9adjSozrr36t6An5DPZDqpm
EJAS5wKMZUBhsABXVGl4orDeWOu1sfaKAgGOksd9oKbK3zZE5LSpkCSZiDlVl3EhuaOps9HbLx3t
lzpQC4QgPl+sX6NsiJdK0tx/wqtNIzj0/gD57IkplbsvVKiuZ29xXKOjskPX47FbyxvZKbb+Jtj+
HPRvdRH971qErorv2V1Tff/eXJyK/w/6hAipzXnMP6slfukUuisoGk/Gf7l1csq+1W87hv7z//2j
Z4hKtH+TyzVFUdfmlqE5ff3fniHp3yhbcbEqVDqp0nyT/6dniHYiVaecTBQB8ihsGRbzPy1D+r8V
2SDNR9pB5PrHpP2djiHpff5CkCXVYDOS4X6/Wypkx7pRbQ2IxPtay756uHip7D1kkrQVkI5RC9R2
+6vWt84YlffW668BF+c8zbMOHIM8uJOoOGVnbeV27u6dwsdwLF7frMT1H77dJ4WHfw2ysFiiD5M/
Ef3RRdqwn8DoZY3Ta7rj+/66G149spldKB8qBe4sjNumAWlGW8+Z0edP+cvh/Gv0RbAiIYQ3hmos
uGLUb3NUtxJPoCFksiUEqI3iWlThu04hNfbBShjSIzieMyPP3/fryKK1cEIUSwitrBRqVzDh4ubb
pgpdraPq2B8PLb0pfWkcjFh3KoFbfDgbrPp4E4nWwrtC0hngj1nm7kjt9FV7mVw1T0Gwyh4heAX2
5982/62PPm3hIyI8LTf1lHtu1ilOoc59YP12rK58a3Da3HKIxJ1bv3nvfzTUvHXfuCBI7IlW2Q+D
2+vmdhotZLc7W/GgjPrhNYRetPem7THtDm12rylzp2a1/vwjF6US/9064tJ465MwBBMatq6aSNtO
vG56Y6tBNgzha9BcTbE0M6oeStRqaJ0+M7Xz7vjoe9X332tag5CLwDNcurchG1HaBGJI6GjR58io
dDN4E3U1vfrHpfH7suDf7dKFzek0EcEhFOrc4rm4C7+TNO2HVUKn4FN1gfYPeYt/OJvzAX2zkLFX
RaaCiq2LgqmdK7QyZDaIn5/bZ8KiUVlYCu1GAncgnjVw0k+23EfzubA+Wu8JIzXddKFvdGMVPkrP
kIuCC+J3M97iOnMRdUMoJZ5WndN99ShjspPL7KKrd8OB3sivXnSQgrUn77tjfKm1q/oxutaEU3ek
ad3GVvrKRXnKL/Nb4AXAsdblVtMuBLKPwIb41zcRdTwXZiE9oRG6Gp4oHbK/EpqVnWhwzHoH5q9W
V5ac2eFLc9vd1uaFtJZW+dFsCPnXbkRaXnOFgze6MIWpQMLfG7e0Mq4bNDyc0c12FQnm+mtwUV3W
uzAlBlxdWrc6fzEpMnu4T29pMrwqr0sDPPqN6r1GT8rRp+NjW+78Q04D4UpaI8RYfktu6GgDvNC9
qioG41LYQwYYttU22xrRoaU84B9uhYVNlnpaABNaNFwV9qDRWE6vhjv6vEpb76JrIzfB1YJR7mR0
ZU0nJJh3ZuD3TvSfJ3pZPiMofVkCbJHddj6+c4MpMtgVot+e/AXsqY3256quvoSShNLYtO0aSqtD
eTt6dMidPeE/w9QfbElzaaGBT9eT3HmuqR5EKKQietDtCEPAivb15KGmm6CskDwlvXjw0lJZ55qP
4oS2Eura0VSYbnUhies6k+2h6+1Ble2gduRQFEGzIgDZ+qDByrC8jUKn8i36mkDtAISRwk2KvAgS
j6iMhS2IluRKEEDQ9qAX6TGRjnTVUb3Y0weLco5dmaso8Z+MET6wOD5EvuTOtUcbUp9g2tvxJcyC
q5p2wqiBK5r46vUgaRcjjXM05JYbBWKaWaJwS7mXYaSXMMMcIUIKNQzu8qDeQQEHJCrR1EcD3WaM
1NYWQ+0StbUrqhrhib765hepuTqz9r+5SMzFnRWpyM2qZeG5XriLymfL8l9N2p2GsL02CmZwAtNd
3I7mhTmB7WbFscNnLrHf2HRzcYe1Aa2oWpyh1OqVr4EiIfijOMiVXPee4YS+ccjZik2lnLPpv/vU
xatDreAo6WLquWW25dM0TweVBJONW9PO89ugG+06vA3KEfPu73hOnvnO3ziwFNG/t/GTMsjp4Ase
yu35dQZhK5tBP4niBIXpWFFxUKdDp91k+e0/XNTF7aUCLa4VrYr2GTA+a5/U1QMCFLt5UeEWrmPh
oquSa03iptblw+TvLffzkX/jAS1DvqOQtXFd6NG+MwFcq3C7wu5QW/Bs9PFQ8M+zG/T5UL+d1cUV
BgSAtFASym4+ijMqf29q92pE75hfP5h6hmcEGqyZbBm54zNDzpfyRyZqYaGHCS1kRbEkt/NoCg0n
iv9v0YB30gACoSShw4mFHI0rD9dW46dQX3HOSBNM+njwZQG9CiBISUJcvqE7wKZEpwfAOpdDlDdo
+AA8AxAqPqoJJiqOm2MWxIc0sa5o5ZXK6jKbhgNSzC7spxcYz0dFXtUBZbT0TJb08wnNTtY3Zr2J
Z+GyTZ4fxglTtI2Rt2D1pI3QeKsA+uMo7yj+tWU8AxOBt0Ekq1vvAlbW84BOtatMD+aLexVMpd3f
KtOhL17V5LrASQy2Xbet4OibO58aN2M3VTs0AcRhnUPqtoVwq+PQCUATvMMYPyvyZZ8ePPVZU29b
+d4angr1R6M+ptmd1EFk33bGj67ZGbXb1a6obURpm8Y7Md1K9AoLTh1sKkojux0Ek8B3fQ0FwZ2A
SpSMSEhqF55E52khHztz5CHSRfCqM2EXKQgaVu19JFdHJY/4rOlS8uODVcCkQC8WkD19uANZmW6D
ZrWLHHPQlZfDGLtTpNzpVbNtR1dEgkc1nxT9ocuzbTiOu8TnDuW4N4V6iBJqiqxwG5jDN8mHYYz2
mZUEpV0r5g8hk24BIT+ozaWUV66S6PeWkl1kSvq1sYKDEQ63s9g07eTuWOt0BleOn6p2AINQQhBV
GuuvvWCiSprZaV3Rt5qdJtFqbDMMbkJz3I7TiM1RH9Ik2k5lRtsskyHUGf11pngUg/g+Kg0XVREt
+R5A51BplKzLL7X3I/R3VQuT3Um6MbUrNAeD1lxHWgUuEs3qBPmrvNd3pc+jbrBWw0QPe2zue0V2
faFYo+V0PZYimPvOpo0fbWxI5jqah2jNF+aNFFS7rBnWJVIRFs2g6LTA3qU3WN51dX6XDNlV1HVO
JKm4J6KLNgWK21sEQ+apueJNed/ET0pMCeEk8SYwWhNXCQJx2n8tsnzlZzCPpsI11NZFY+oCEut6
pDsJfOZwOYbmd1Ue7triolSBioscmhyiKyxI/aIbd1Qw7Xt/ptqpF+1IXaiPHu8E9yFuHPpZd0GS
bEZNOzZ2rI/XZSzgN2o3ndgfZRPpw0l3e7HdasQrlFTaCV7uUhcOEtPc6cF1OtKRrmkHsykPEe3a
AQoRhcf5HW4CHyVU3G0v6hIbythJteqNHxARqFtbEZ+xrMB7jFUWXkt6eO6e/J2hWThi0mhVai63
rVuO7kReyCw7CMvVOgxMBwzldvqRojvcwJBr9QmEnP25df0Zc/7Aui5TLIaXTKqB8hCqe5Td+d6F
33DA026TR+KlQq8xLa8rtSYiXlzWtBrn6Z3Xe46Pwyfqd+XI1jLMleGXTpHoK+ScVmLTOkbWrLu0
XOXeLmrxINHBS+mzT0wwzSj8qNl9nb2IIt7Ot7CX1xb1fr2kckfGnEthS23OqsNFG2hBbuXRBgrs
d9dFdhsbNLWZ5cq4T2nv/nwKfjbyfDQFC5doCrop7jofJeYAqmN28JJ9It9n4gs3DH0ykW0O7Rr5
crvzhxWaarWlrSx8VlEHdA61aHDFDGkHBE8ocyUl4sAFOeK5Xaalvr4B9nfm8rU+DpGJxtKXktRg
UjUUnNNRcQMuYUOgytTvt1n1DP5RtC7nLn0jLFaxfFPJ0tHMUtSem6PsQRPsjVUFoqItrkOweMGh
Z5OhmCaW+7JgmgMUiyCqtqpdJc9Kw3Z7bUvkClAXnfEZoPicgexYbVGpjSiF7mWbgCNeo+Y4aTO2
3V9lwrqG76xrkT1bjDK/T/11CDsyVWpbVL4m6Y/5CaDp4ipsghmGuYrhv0kjmqcw0c0KYQTsVNGc
hP6L5NPGIB8LTVvJwnjTKNQrxyKCtTdx4yaBK0dXqpzYOmKTIPq4F9EWzsJj/gREd5PL5gZUuhNG
5arsrdUY1ZuMP1/JUOe9ZE2JycpqXrIGnq9xr3J7q8OrgdFtp+rMtvpZHvvRtlo4oIKR+UpcIy8U
Hc1I2ubQSMAl6tdjk299VOvq2NWauzZ69PvcLoeXMoCK2638nqc0irJTa66Spr5XW/pRkkPkO3WM
inb085G1743xTisHpAyDlV9VF4oXr6EogHyl8w50ARrsV1acHaMQVRgP7QddduGI2bLZOQgROgpc
hppoZ08BdBb767KbdmoZk//U7ClJ97Fl7GI6OaOUe1XL1lOZryMQjlLmO1Q92zLuyOfH72fi+6N5
WvrNHihBs/YqV0tePKCecalfcHkfxG6yVb/ZQWK9LEPrRm7Vb4UQ3rfiNjDEC5mFi/0E0GTpAsq5
kSpXZZujKHI1oURnV6TXA/VJTmuXzMq6hWcroDuhW3SBIVsNe93nTfKi19Wx94eDKaAoKSPykpxa
i8Zs7tLJj6HQ0+OLQGXAbhwz4UpIyqui112/6J0AoRZSeTtp/KLmRPumyu6GfK03w0Vh0GodzvKK
3hYxxrXIf5eivibLsxWD1okeyx59yfnFTH1YVMA90Fb8k47+zSTG21iDclCZvPzPGY9FGujPeIMx
XzxvYl65TzmfpUTBPix1x7Qq/PT6piWAaXrdYWyuBlTqkJgCyqs5ZW09pJ6C3tBgJ1JzXY4WEsPn
woo/YWMfrfjiETGNnacSAhBcM7JqjJdyEMerGhlIwpkj9PqpfVWS5JgY/T3ut6tMd+hYxOYBTBb2
F2B82dxQ8yTCAKE8cTWOT2PyMNdY0omOnUtf03ZyCevvEZpbeQk+qNncTnmO9FyJVI6165Ezis+k
CxcJ8b8mdvE+MQqSiE2fIO/nqcTGgmeFiFYBEF5aqarTRfohgy1CQ/Mhp3FJEZypacszh+d3gy97
H+MJmRez6kjTEBAeJdkpM/MA5OCUqu0hKGU7G7uDMvrreRmtKDlULKugaufG/02EX1+4LUkmITlQ
+YYbIZhRFd5BKTXHa+NrxAmv85xo5Ry76rVrpE0ePzcYv4lg6IvgSRULligNo+aiCO5kJItM6LS8
6+fISYJr0geinWj/cHX1hXMgQqek+sFS3EgvH3Rss+Ylm0L7JgfWQTPvU0Tbcs1w1KC6FrTxYATT
Af3tMzf+b172+uLC78pMshRA6K7eE5JL9e3UXo4Ikkd8JqyxLWWG5/zP+Vb64Ezqi9tK7qYxmBre
ieV4JfWKE5npg8g3zjMrtMK2+oGGOtiWiKuyVpws1LkHcE0Rdfx8WX+X4tAX9wD4pgpQ9mS6Mbdl
KqsOWuwrKSZWznxCmXGaRtrKCRg8XI+Yn/UPx10YRjChEtCZ0XRrupFi43k+uyV1vLKBg4O6O1Ov
Z4hHQ3tFCPvcfP9uaRc20AolFXSHaLnAfGkiCHd19miOBAYi4m+Chly6tEsiXE7LAQOxz0z1ZvCf
e6/5ArTx2icerSBp5Hvnklu/O1ULK5aUsFO1lrd1kcgnr/PXtaodQiC4sTfi9IuHShgPkqed+/7f
GA5t/h1vrqMSEmOVd4Xl9nL0apJ6TPVqX/Y/7ZWpBGs5BBaWP1Gx/w/3l7YwVbXm+5oAhNHVODnw
Ah1ZKxylf/Z80wnk+rofCRYXz6WxFQX/n9mqZetUGgCo6wVLwGPvDv6kgTlTecBhIjGLZmYcRJKV
Erfumb38u1ldWKtWk5ME/KPg+oT+ZoORc06Hib5t/lmukFSFNqzWkqNp3h9j/q1Sj/v/AzB2HuhP
yuz/IyxYaKufVHg8ZGHz/du/DmhGfcvTtwUeM6b1X/8p7/g37REmbZASpRqUfUrY8D/KOwTz33Rl
ySTjDV2iEMy0sAH/qe/QxX9TH0pDn0ZkU9E01fizvkO1+J+oh4JGM987PAL/BhD2vbU3VPVn5SZs
WVmhwlLXFjY3xbyK6pxOIqCFFOVOJ6X8Zkqu/7g53pZafDgCqCy4WRrcW2txr4DELKs2ZgSq1KvJ
2Il+9H8cYXFJWgV1bil6JzbxBvJOJO/OJQc//AZVlPEoiQwby1MsTX6tR8IMBjUcAbhpGVVnvkF6
b3ZNmU56kRZ6jWoeujnp53xvDv1CDIgIez3g01wdiPEV4t2E3tVT6KuCdBDR7EB/o/GblRybBCbV
0FvLhZFcmAiAqKugnKToMJRU86xQJxin50rqxHRXDlklbT0tFIejKIhkvKQkLuQzT9zZqvzlM/Dj
2Th0NBrUL9FLbC17YMo8Hkq9BGJnTdJRbL6ZVrxXc3ENAvHMSPNaLkeSrbkLVTU4AMvmWkGV6kBM
ZgrdWNzPHGI05aabLEgn5/Nt+/FAijUjtCinXYZapiTTU1KKsq22XE2UAil9/hha/fPnw/w6c6jP
aZZqSHMT7y/nb9CT3ERcco6lJY7SichzZObLkOk7oY/PjIXJWMydQXUhhZT8h4VdWZx1lJAbFfgF
crvm4NKHXkbI0RfTSq4Rqdh8/l0LJ27eEgBKqBqzQKLw3z9foW+udwjDNX07AXTpFEqT/oibTm7R
Qqe2NE9Gd1v5ezM9AgA+d7tb6gdzavKBBhXwOjtkuRt7taiAfVYoC8lae29IvMDsEaY9kkBm619l
PRKESH8nxjcZpM/eB2l8q/QdVQz1UFISVgVhvkvUMbyKEGknHqEXWbAKcg+Coq61wnMBjnrbaYWY
rmRZyA6R1BYPoyWzW7Q2au69MZRevKm2voD3JNhdm2lZ2LJWApOU9ITHn5C2yPghwNuPDijXSlhF
wIeOESrebj63B9il3nevSYFM8cbw5f5BL8yB+F0pAU3UavNWa9O+viVWq2Yrv1SnYZ+KHk9M4hIi
JROGdeHLCTE4FC3QK0eCftqLhVGrthJa4a3S+t+7djInu6w9+rf8wSI56o9NMSFTLUt3ZTICpdX6
zDS3rVnIOq2SfnlXTj3VK0OhVZuxEOpv4eg311oW5EiqBrPwq5+s1SaVSjuIEMd06qKTq23X6sqF
ovZ1typTiwhxYJhoWZldLqhOA39L3FB4kdLNNr/hpxZ4qNOMcTpcFVNZw3YShuIqQQbiwjPb/EBN
GUncshRvLAVhEqmScyc3VJ2Qq0fdXKeH6spP2yhCC1TMr2Qr79JNB7OzvfOHxMDDLuGt2jog2+Gi
FtA0Ovh63Qn+SvJqlD+juonbbS3juyGbZxioY5eKcqkqc3FcHZrxizVZ+wirt9PywdsEZqXcdGpt
3fUZRnwLuXOTpIGxEltCxhF3+aOgS95RqIhbrFKv9QEnxxlccHOQNzVYWGTgvG7fIquaUvPiD7Aa
yCDd95ydtVDG+rBBiM5Sj60Vd/ksFmGQ9fD7ZDuZuvBYAMKlLrklVt7ROKeyt/UquI5H0ViVdURp
kR7pKJ40YV5dIFA+rWtBiAi5KhQB0iYU5LdtM4rFZvDQ2TukTOWVFZil23sWV0iWjf14H7ODlG3P
n9PBRUgp0mV2Qm2fdd+oISrVsj8dqgbO4FAXPWVCdc6OtkM5Nzf+mPOsMZKw39SNaCR4+V0QbbWy
6xFny4UomDaRB0DD0Vq9jF46UdGltTd4jbAbNSvp73RRi051Llj5QRk8w02yKSM0Z+VkHEaUTO91
CM7hEUo9EVwrHFMiWHoVfSnZT0XjqG1teU7H5b5VjbEcoNc2CTRaqTIEl6iw3vLSgGyQxeRgNqFM
C6nioYeeqaN1R6l3vNFAlNa2LspoiyVqsFGFtkc7pK+uB9HSXwJVhUmLvhMFTKm8CSPB3EVV1Z7M
UoRZ4xPVsochIfQqqYkFbD8s294OW6/b1aMpPNReJBOp6VO0oiK/Db7lrWXeel4XCiuUyqenSlF6
4GNFMp2sIKLpXPNEJMn6TtvXMu0+ZIQlHQkPr3kGR2+eOLxUtCGxpWwp74lvkgDMqiaAuCd+Xqb7
UK8k4WTU1H9sszpEXc4XrNjJVG9IHADjvrDWIRqDsMbgkfWdkvqoTuNTjmLqKa3S7Chl0fQ1CuE3
b/s0tfI1vmw5rtQ0QPp4EOQIsHfhhQ+oGfoKOSSh2mqpJ0DxQewgXIuJmP7om9J04kLprdsOv5jI
qFUk2kFss0G+AsEDfFmaUbpOrFXNdISGy9O4FHxyTsiDoW8lhBWCfGQihhtPUPvyooId3z6mLZV2
GQxkamxCB1k41UHUCSHuFnO98aIAVHI4yJSjWRC/4T72J+ABXfHSANZftdQlqSTU+0DfNB3h5IMS
AXTfBQI+GeTsqNuigNNvZa+f5fCMCKG8XE1G2yB7vU/LSgC5OArTGsmVULU7sRZuA/R1ADxbWfgw
ean2kLWDRiI0K/ZA6gPfydEjcEqzGR/NQtEnNOZD8UIYp6G9LysxBkoRZtl1w1HZtvRKvPatZIYI
HxeBvNGBLStrMQ9M5YHaDIDhg18cksqvjF3eUNtNXFLqQQDn40TbTDiNRX+XVVE07RNILDm2lyjq
tdGodfpM3VtfbsAOt+ENWprpWkxbcd9GaS59geUtzfJsWqleU6UVAetOuhs/oo56J5W97O3k3g8c
QhP+JSIS+m1WtLIKtLgAe29KXkexWNigPbQux0H3T3rFul6SGqYoCxz0YG6idpIQ0O7LUX5s4rwo
tpXeDwej6vxdXheWfzGi2QmL1uuQckJh/i4tEFPm5DTks30NhQjHFHNr1hGSrfUgj2mxH4c08Vfc
iGTXkQpt0xUyB3UJ1kmwIpCho55sojoRK863OcUHAWIeCqZF7t12Fqdlh+yqrO+4IaqdNtR5ellZ
eY1qja89pb4cUNegj0O/8dC52k29lD4hjDw9TxgAY+OrIfoHAto3Dja3c8sEKPJK1TW49LEcSFtf
rNproCCdcUyLYCBk3I2+tInrAZX1fLSUW7WZMmZ26LcFgrUABUKe8Y2qq489lfKuSEB3rUeyt6aQ
K4woW0vQ4k6jMbSlaMA1sSuNmhwt0LBgxiTl22CaAAUkk6G4ldhJtNNYeo+2r0R/6K2aq+Cc47YT
70Yhzst1qo8IwqOBZRmXYMz9W4G3SrahyVB9mILgFjMtRY6eDl69Q+0i05/EZEzli1RIopVRZ+Vl
WQiqeQz9Gu53XiVVe2gAonnrQojYGA2FBNR+idXIlQq5106LCHTfGA37TkReLp9ws4a4SdIvwpAk
nLvO7FWEXfs4WWdKCI1GokIAuC6CL6+CUEprUsPIwPpKIe5U2KjxMfX6SNuFpiLEjlRF0pxv82nv
sQWrHKvrAHG8nlTLKYNqQL4DTczHvpGInEDQlmnR1LO0ua0Gk7yQiXxLQQox813uLP5E1U3aM0cZ
rYMiMIVNh1ZIjK2tYmnn11mouf7Uxtm+jiGFm2VP3lNJgc7cSt7Udg667DG6pxMSLKmQ+Rsqqyf8
qGK8N+us7u7o/FhJSBLsTb9EqKgefaf3lV0pasHlWMfVfiSmtTWkaHQ8CVk4n9Of2iXqEKzwMOwG
cCnrxNSqycnRNTrGUiLWP0qhI4XX1STtBSZjyjqd6mExjrlwUXO1EZlMu5su7ct47XXISe1achyX
gTUnxUsioViTtlgLUzce0roY6JdtLJoXCFsM46bXazV57ovIAKGWpzKpTgQtjpTpV7jBododa7SW
mmdULbWXiLsV70CwfDeL9TiiBKTXD9SS6teRN6XX8BVi8ZuIsrp8Z6HY7cj1ZEXX+JTGC+UK1SZQ
Cspg8r7HoxDEF2FAYWdFsKW+GRQZVZE0rfWDjM4joQczytde1kTGNtLq8oGsHTorpofAa0D0e3CL
DseROqxiyPbqJHivqRzjFqZyJrzwrGonxCeKUbhLAmVQ7CSoTErUrWA8NZEXj99k1AXKV6nKqW5t
jXQWNUzCKr3T4gAz0pRFvoJ2HeB1DamB6LAppY4WFtYaedKxtWuEWtFfrZX7dkx5N6SFOO5HlGRc
QQpzfqjq/Q9p57UbN9KG6RtaAixmnpLsJLVCKzmcEE5iJos5XP0+9I/FWC1DDWMHHnk8ll1NVvrC
GxTnyK2BmE/srhAmo65fS4OuuFOC053S7DBn2XXfF5RRS93YlK4FGndeGuWQoROKHn0c7VM3De8w
Ms6fZLvtCOpx/oLK4A5sAnXSu+JuMTva8CJz58UjolwwSFiikPQjW+wT9dpa9zA6cG6dOi03ZB3m
ba9Sq8dMrH/NEzN/ZtuxKCUtO2rq2lZxWuVVROwun+N5BpfjhuOVGca1er1MUid+nMvoh2XIHnWi
RSrPPej8CZCdE2LpwZ1kH7GFMYcXCU2KVMxNcZadOsR2bG04Go2YoCKAu2q6LDu2OcSpjW1jNYv7
XqXtwmYKl0OyLHN0yPGzQH2sLdRdhCVT5C81Xhh0i9M6QhESDX8dwHEjPyeNXeZ+n09y3HRLX5XH
rF/G6yrWsDTkOMQGqe5D7C9bXU02AgvsH9wCaenj/6gn3oRry1VUr7lX0hYMWHbx1soHe8/KX8FO
0mr3Mo1isIyTYVMbs7T0fgarjCxUO9zolAZ3oZ25QYh55OThgRBWR9x+x8/q0A10P8tp7LUAS5qO
4zLqJnszLnlaH4tYRuGV0qdR8tSVDvCVuCSoCPqBqcWaAD8RnyBkeJiGXD8pnNtfnVYAB4wna7mO
YhX3SjM3vk2FFjV+ZBRqebOMI9BsLemaGEtAhGG4H40Es4GepoAyRDMi3IY63Wa4A++NaDSn3aAU
0+BFNXiCRA4NcLCkB+HdlO2BqmP23YiMuvPg8nZm6crtMoswuzHxN/4CYquxUWbD4YhsFb30ZW7T
T2kntMHXuW9znN7D5iua9SyRbuj5a4ANuEggNQ3USasOhlqbH4x8TLNtrQpOZnWOSlTJXUL5DhDT
Y+H2eTDnGb903WGbZEO3nac0f5BiijZpKI2bvCwLOPqqs8M2JvqKhLv55IZou/lhE9b7SSvR8RNC
fgfWkd2ZFKUwD7Zg41A9CL9ojbQp0on62tGSBj+aigEnGdVyY8Tj8Mm1ZPKaV/lIQD65087FLeXW
GmYS9M4CQAlXtJkDzI66u7kyNPAAlmifK8Ocr+IWqbBFOBrGPImbL77VaspNNtS4AxeRWp4IQ6sv
/YDPg2e4vR76o+hQjNWk3ErZk9BIyV3To5NTgbYu0fEAYJWVzqs65ckVmpjmzsLc/IhvCj34Foj4
WBnplkeoT7pWiSdsVh/DkljBpNyBxSC2w6yTHIPmSa2XV04acZW6o2tsQyseDzNBPNo/+GV+apte
xjv+NuM2w6GCz9HYLVbqlf7DAXm/GRu4YuNiY+FYynYUOPSQkIS24X5x6kLZY5BN0UqZ2h4/iFbh
4sj1cJk2NnY2kugOFEbN2fCiKNlq0JpFn00csxAkMi0YwtQETE9rlXpFM1nllVrXwy5OkADwh8jK
TkriTF9Q/S4erFpEvqkAC4Eakh9HLMtZi8IWtxWGLfth1rOHJuzsDb60po/fSHXXtYm7tzIXwxIc
OCavJf8rAquzxq99bxZBZ2uttU8npjBgXZj9dsnwY9xyRxERcLko3jyhv7etrQm0n9CUwGpC8cq9
Qihea+l1nLSgg+MpPTST22OV5updkLszRTbXnNNTjFh04bH3QmuDmQNnysxWCgaq8o99PtI8HtoJ
oJo1FKVfJ3O2r7SQ8kVlgJHC7MPyql6MWzEq3D32XMFB4X8PGa+0H29UXLkRAsJ/iJwdA1bUlnMx
nRTNicmW6+Zo9ENH/2w1343RmDZHjjlTzHhyQ63mD2GeUbzkMz5RO8xq4NQLM19tbKFdjTw/GEKL
s5yGd9P6Q9eYv6I2qzbc+OXX3mz9LnHSh7AV+nCDg6wZrDH0szNn9mOBQVtP9IrKwo/FceWnuVGM
YWsmuuHeEXba+WaSwwzObKqk3/W4ifn4iSJmuFhW6o9rudCv08lRdxjZ2vM+SaGYHMtImN+qxBCc
zZRKg0Ynv9gmyMKDuG1ybaPOmeoGroAQ7sdNyFkTD1xOXT38GEIAXFQu7w1cfCgaoXTKJ1RGvIsH
No+tAF0Z2FX3bWk6v6yZMhUx84hbrBYvn90S+DU23yOkGYWU0k3N8tphf8HFctre8UrArk0Q95re
BAvtm82IYfEjLtTpttETe+OKEl8+SX8Jpb/cJBdt5raHnmjHNcydRNhHc7AVyKZ6E52sZs4NT9J0
Gj3d3izZnnopbK3hMQTRhCfUkbg+LXY49aiHtqKltc0yUrb2qOYy2biF8rNDiXxBkH9Wf4W9pYiN
svpklZBtt2bYgEZv8IHzOuGoSCqUTfsNa3Zjp9qVEdQ9HkH7ebUA9MZWn9ne6tCcNEWKuynnEHQz
td9kbjEGapGMREWiC2+NKnFxnasNzN3Vsl3MG9lTcdOcabpBNQRB4sFNjstsLJy3AvrQlbmLTxnL
b28OkH59KCkEDaXetlgBT2lzkpiMRljgFhOnb1VXNxTr543rVmRQkxbFh2KgiOLT6AIg75TjRsvG
adhHmFX+xDfI6TzTddZwrpDgW90WLUuqVMESCqOjjJINL/mgUS1zNSX1G4sUcpN1Ov7TsVMBFLfh
WYqb0qlKd980aULaJqcMX7asdo/x6HAAS0sNfeqsqq+pHeo+6TKXOCaLWAQJjQCc9AZse5te5/yo
jQ7Bn9StB/tW1/Nq62AT1/o4eWY1RBhz/K71Y5LsqKr2B7garbsLCfy/ZX1q7WI5ZN8U3XBkYI8a
yu1LOqlb0ol53HHC3cXzApVl5rHYYZ6ZTGZ4cJveMLduS/bplUTN7tYmUrqRWadhIBhKUAwyaj7L
ZDD8pm3dxsvdAl4nSRCOEbiqo7aJQ+KLRXHWpo+UtvqDvt5PmHGMe9wkCZ9UrNbCAOomAZU+aO0c
JHE4tl6HWbay10cLlmg0Oz8pdP6qtOIUxllieu3kaHezmVRiu8Tjiv0E8/yod0a/Q5U/edUJJCQR
REgY6iiA+hM9lGt5dGjV45xiyEilII7WUrnJnW+h9/bciblZNZX66cUI7bLGbzyDm6mXA1rpMsuL
Q67hU7/rF6XHwnFsm2JjFFYP/c3oO3Tbo6JJt6kSz9mmEdiZ+Z2qDOHTBGkITT0cv1SuaJEe8amr
S492YXjjRC7I6TaRGRIyZa4flaTTdM8totndxwUtgNtYYHfoRY05wWpw5uSH0GoQpai4J8cUZznk
puLFKrcSFzZlH2aMRcva+jYu8OI9SXBFyhvl/U4CVs1OkaidJ2kVuFAixzYee7sHC9LWkRO9NCal
l8gj2LTSeyQ0FDugnt9v+6TVARkXcTsSuet1/W2gbrf8xHe5yu8HAuJDyWk47UtbUzrIg5p2ElFl
ZQG+beJJWcPgfYTEZ7t3K2IXGPjlxlCU4q4JrfaxFwjcvChEdb+WRI+3UykmLs5uGK+owI+49Vpx
esx569tJbyzq0kLdEqYkN8bQAbnIlag5tZHW78fKhIIBHGS560I1uSfIG29J1fHAnlvV5husKfxZ
zr3a+AqmnDhHumbUek2JjSTci2I0rnUTXFBsteFLib5DAPBCJDc2H6kiH6YsD4GGvU3g4QwvBUl2
gT92jByyJaLipennbN5kdZ/Hm9nsXWrHvYFp12A4M8b28ORmuIh4bOcOPaBq+jboVRZuVMWpH5VF
aZ7zQpr01rigfhlFmt7nONcFJecBqrIIqm9yy0JUunDwK73GbVQ+dvMCzyKvMl07Joz4mnfkqjgf
92IJYkywx52uLjOO03ZkkDYsEnRo1Ln5fiqzNvOryY4PZQG8hLcwVLssyuovhTmbN2GvyAN8l/FR
RRCMyzSHOhH+cqVUToXSNluSeE/J+iCxvdk1GwF2PqdeMJlTlPtWqVY4xmZC/dWKEXz5MKVAk8sS
BenrLC7iT2kYS6gQmDzoNEhYrrSW3WcKgndd2W+0OXkNhZlVgW7FcLPGqJXMXAWLspt60g2ZXiPi
0u3byrJvYDvM/TWedCoXWGi40dZw57q5kt3YyUOfgkPD8q0YbxE0K4dN2Q/p4rlhBuKq0RYFIUTb
oFlYYIR6NPC/LbfMckL5jHQiv1MxF/BkSXco6KM0DvmgMSYv00zrCieQRu6RUi4e6vWyjfD4lp6F
pyHO4uzir/T8ROrDpQWcy8I0NgmZLfFkuWhPbZGWd4NdEv1llB15XeRw24nSKI6Ids4lgND3yp9N
mjm9EmKwP4tMS64VVPrnu6bqelxeJ73W/DIWVxE2kklQjBUI0Yx2xPdM1GWybRrYap+kpGXh1S7+
nbtG6tywTWJXGxeYKZl6YVTf6pr8N3bTKTuV9Oh4MqeL8nvRmc4pSbSuvMLXt1Jw7bOV56WV6p0a
RVDT1IKCkZnVhbop1QXvlkWzNAIc15puCrnYn3R1rYRHSmdpG73MrSOLKtwSP8Ejmru+vJo6YXwn
0uQNmaaQDfQS47lq+4V2Tq53tocvvL3stMJxuiCNolR7qgnBhK/h7ULuNi894/WQBegbRQD9VMuZ
PctROJtza1BeKshNe/xfsdIrknz+zsThF263afY1k+PgaZCwlcextXIdKYQsXjiobf1xxPhvrTmG
bZCJlrqAmTZjuraehsPqMpvtl0jKZhe15vKUmsmQBzlKEs/drCeBnCP9OFOtPtFQT7+WXd3ssa0u
moNddDLbo1mvfxeTqW0y4n28m6E7Ntg0tuljKeba8UaZVRgkLyP9qnTSCGqtSBWBNKZkeMQXwo58
TFIWEuXBEfMWTIPMt3nTwpAYywhSVtbZ1qsCACY/dCN2z1TNOBR9aMrtIe4JG75LOjnzs2KVIn5o
w4LQBPU3HUPSeSWBm04zPg9DWiRB3FUx21I1QL23DqV02u0KesUJtfMtXqxKfOrCTtL/SrL2i47a
50GqS7w34gr+uZHmywt3iPGKbnX2mEin1w7a6Ba3mm71lUfNA1WYtE4mrAblKNWjyMMpukMcZ9JO
cTyzzFMWmH1tRtI5FBiBJlcp/WZS0pgp8GZH679hKgTRLxsx89Rb1zol2kDXZqy74j6a+ulTGmUh
tr3KIJOrECo2UpBi6o+jppXbHCnFLxahTwvaP6TgmKqJTnbTzt/qzJE2UpVtAo2jWSkDGpf0dK0g
x9f7wojwwq2mPrnXI2yZD7kZ1tUn5LjH2xyONAzlKMs/lSqIBE8VbffUmVYDAt7WaQhbUnnUs6S6
chY2X7C4CoxKF2dr04NcCHCkqDONwpLsiyMFvfzEZ1dEYBiiM35g79dcD6XZ3AuLUEQz6uVF1vg+
VqbmBHolZCCWfLiyKKGozCbdA8szQXxGO+DGRCCznjtN6dV5ak8PadrR/cR9UjulZa/9NFTpxkEM
iRxYbutoXxKiPmqfMzgJz+o6e9+yaQ6NmfZH+m72VyF753oV37q1RKNiF1bWYbYbGzUpyAIxLtaM
VD3hmDLstASbaXbibDyHbc4xO/ScSnaH9+Qe1eaJzmXRYp7dG2RYSel29WYZI/R+aVC8coGJoFtk
4wShmebf2h6mTF7QHK+mDJISehxl5VllPVRBqaQ26FOzk/1DrdXafZv0yTYphulWdVXts2jQJLAQ
Fdgg3ph/q+njh1AAKSBvkpo2Yq6Ncju31cwqMRBdG0bVGjb6oKTOlUM341ND/2NLrKwuXjHLDo2h
OLoh0rNf1N7C06TR+lsImu4+iTJ6nnCs23Q/i4giPs0xfKRCIAA/2UrhZpCte582fUQfNeQDRZa+
jTApvwPDm6LzmOMBV3CmfOpVwnmVpblBRMChWhbiOYYmKDHeMRmdsMIDWGvjAI5EVu8Jy2GAxWOq
HsDRF4+paMeveplEuAxZI65rUeQ2+n2chLLdA+krr3Aet/aTS2QLcXWqWNGqUjzMIB1oaaZ1+kvV
wuWL1pqQ41S6bc2e0uX8XC9qp97EdAF5F0aBDsKo90a4Gd1E/4UuRrcLVSNsAr1Lmw5vzyx/iCKM
k71OSvEwdrwuFg7CGG2mDdDQFFqfGOBh/xwluvNcLGGFGvvQ2/WmTRNAb0NR4BaT6kt5aDCw7sna
XdFvCS0krDf6hPsyj5b8aU7gl1K5hEJKQOdi58wht624166BAPZily9FeW86hDwzvuwOVVjR4v7Z
qiEBzDpxyJ8QPN9R8nSir8NSa2yUBnPcRaWLAGd4iG4IkfHf0OeyG16siqDLjeZ28kKsq6dDry0g
dNFMYvW6Sk0CqSwisDklFb9tEfKLaesueTdsLHwjOS9gWkx2llxleOM+xH1Ja56puDZNe3kmnVTq
G2eaq/J+rvRoTw80eoJDxb4a+/Q2EhYFa4B7EdgSQvN0Cxkba2DSefbFwgvrfYWIGQSxUrN6cqv+
WZEe4UNTdcNXMzU5tMI6Lu7bqkNuKaPHlfsUwauNQ1eifOgZ9cGYSwjlHGO35CvWXd9NzUkkM71K
TS3pWAwFesWhAiba6bLBX3rp9v4aH27TqjVsqLlmse8dzmGopqr6QPOMGnDN31V5ERIkiEu5aIqs
OuB3Yz2Ad8zrRo+2jekUGTKROqiaJLQyDfRFX93rqaFh867E+jVYu2o66FaS9z7kw+pe6crs0S4H
tgrd/oT0okZIqjFM9sZY7lKCHDDw8fItbLLxsekAVsIYNMdj4/Y4P8siCl3ftImythIbUscTMh8O
FLG1F4wL40+KlsxU601d3RVGLb5h4Lzk3B15WN1P5Psb2J2DQ5w2Y4KdJY37KZ/U5lhi7Z55MdOi
bxujqAu/6RSJF1Gf0vpS8+wuFiR622Es8yrga2vRN0WO4URHIp4fQRPkzWdin6YFelbHe7OJs9dW
VaHaFq4+xPeNLGFUO4UTfVcH/J48yMhOsVmbuKZXW9gWA2Qw0wcOgAz0klpxc8yy2LGbcAUQ/USb
cKw2vGv1CyA/yflncvNpQZ6HxPzc2SO56oI3uknHNOdAhiYe0hlq6ei6Ff0afeoUy687bn74XybE
Rc04ZiqHiF8AkXvWZWS8GLpqB5mtxT8djY+yb4xJtnQhKiclNRRUo/jEU3w9O+30yV2yxNomrtWo
mxHwXeRnwK3li+s0zs9oXrTsUI4VpSNwik25IX6Hj2rKStzAxSamEc44f+5KI/2eTKX+rXaGVgEQ
VjpfY9BNna/XEr9jw4qcnzE9DJfDnS4MldPRrn0FYDWHltLQLIrT4i7t5qjaCFAZo+fas1z2Weq4
JyqXgEC0yEkeh6JR5W0WquPIBkxNQhVjlMMd7anlCov06YfKjfpLr+p49odM48SpXG1d4akzfdak
MB7nWhE5PfYkCfdrXGbTJ6SgtKV6bVHj10oqCuDRoG6HBTqUeDi43eeGrPI6neKsOVTtgAhMzxE9
e4ailhSnomgCBRcN1AeKLnKx5EbTLfOx4jCzzbKEVLqzSGlf9H4yvscl8b2v5zEnRMyl2l0lYVdZ
Bzrn06nLFFzo/0+HQkFfNgOHd5LpkFMHY3h1+lbHWoLC80PWl85OIOl/nKdo/KalXU3pVVW/fAxQ
fY/vxbEMiKqLD7ANmviMflONYmjjftbpBzzM8KELtqxrL4ePR/kL5JaGJDKNuolIsmGcobpVmaL4
1aX04rXYV5WHBHM2t7qliyuN+4+HeotR/w24dXEAwp+WtgsGXmcPBDpL5m1BIXehQKiq4VNWhaeP
h/jLO0ML1aKao/M86rlONntHmfqMIXR5kvZTuWyo3X88xHvsrqMaqorvrWrCcNDOMMpZXIGEiWuK
cO4Y1IruJdlOBTC7xJdoZs47NLSjYo3MPY53nTBXWsaf/KOyxmU2TCqQJGsplRLemKgkB3tr+lE4
VyhbXAImv6XkrBPEK9PQ/XYoEcMJOZugSi5Zg/KkgeEr+m4UClVxVTa7xL1Jk5tVfpKmr3UBhv1+
xlYANAg2DScg651ggBbRz3RBxiEm9oAJ/X4ou63ebz6es9/A8begfOzNgOYwXQIyy7mc8WQr1Vgn
RM8yGP12Y+0wBcGhRvGEl2wqn/AywACLf+nM+t1m8sdA+Lx0j0qJrwRAbzZ2YAb9Ba7A+x3BxxJU
AVbjKriIZzMsnbxPGouPJdy7qX/pnAty0TqcnjNAPQPwZjUNb10B+eHtElLyiIq04474BK7PjWZf
oPko/PDci/ffc6P059Ma9QHGBP97apCWv81zqJn68sIOes8kWWH3EHtsZGOd/zGH/lzYgoZniP/Y
5DnzIQEcFQWN66V4aT22W3Eb7pXiGrkmZuA59h5/XnrpZyIaLPOz4dd99wfwf1DToQpThkdRiBxa
OzkopRy+3mFF4yGr6CAueAi3cv8DEItXetK7nb3X0Uv9Sx4pZ5To9ZM4goMKagosJ7jtZ9PTUmK3
p8bCMrHt/Vqo/lB9Sk3Lb2YQARqqggqmhvrwTWtfWsop1J8PSWrffLw53h0z0FSg83DHaJYj8Px6
+zpEVcALcBfKnrp5V8Uy6NXuYU6t1h8Vca/VaUDL6RJX+d0pug7qqCgUq6bDxj/jVlq5C2A3FvRR
UiRB6k9yJHxsjfHUKtVxLrVNP1q3tG+pZpuQSGGA3U+O7rd6dizrZd9G0Y2MpoeP38Tf5oNPpZvc
IbwMCChvX0XTzvQ4oYB5Yfe9QpBJJWg3U6PG1fzGwTA6mjD2KPtnd5UCNNc2kv4dd4MLLJi/Toir
UuHBKkzXnLMJsTV6u9EE0LouwOmaSuC6uTfWUUBlbJ9RuAMz9uPjJ38XBazT8ceQZ1tCa2aAHyVD
Nix8MwlCFd0NWrN9M+6r+MKR/+7UOxvsbO4nMwIWPzLYAJyKOI+2t03++fETvbtXGISdZZtYWuoa
k/l2KkHRzmlf6jbAGnNjICkl0bCsL1Ky369j+I24r5uc367jWmc7OELeplM6PSTNc+7nUn21HJNi
WtE+L4tdvfzrM7n4ueEozkB4v557y8tCr5XOtENPSdSdIMaO9OGFVXwhTnu//hjGRYVd03UL2tf6
zH+cj1UXaUO3oBtni5cu3RY9HuHASIC0959taV64A98vPeJPAQtr5XxB/zqbqFEZ4s6tI8qvjOoZ
SY+I3rDJpuKUuctmKC9pKP1lxoipsB7h6OHn892VJA6lYaGFnlF9Hyxxm0/dQ4mkh1FGF7xH3o3E
Ac+a4KEQTbfcc+EJRZ8B3WJ3jBCefeI7q300oKRdpzps7u7f1DIZikte0+01LoWQC8fx7aypzdT0
QDfZwsjmGI/CfB2hEJVrg9jeFMPnchg3/7gc1xENhNyFyyVunm+xvi6KLMISxatwJTGTZtObv0KE
kv55FLISk/XOVobsePZc1CVnzS0t3Wum20l+MZuQIs6FK/AvM8UYDnNlEPyCN3777mh5SseIbGJ5
5ehQ9TGaKzv/NPcvHz/KmdHK7zniQWgwEoFqjmWeJVsDClGOyJHwARkmjroKOqq26+mQT3p6Pffm
a6iPHcBvipNyKPfZDF+voee30dJwurA63+07hwzMorjuUBsm/lxP6T92+djWuTutgKlUM8adDXZ8
5xSG/qQbQ35YOo3KldGXFwJS9hd/7ZtInGEhkkNXBWnNOj171XWxtAMSN5YXBMF1ENwE1zf813b9
sd1628PB8/jpZrvd8l/ewdt13mG38x52fPl//1jwKb57D96O3z7w8wPfx/du1t/ni7/+8PknWL/4
vhf4p1Ow58f1nrGC9Qv/+vxYv2X91vUXwc/rl9PL9c9rGUh+dX3Nj5/X6x/hc15fiIHfrzi8D2DI
Y3IB7Yiiztu3b/TUQWkUWpTMXC9rfmjqsg2zY2g9fbzk3s+yjuUoewe2K3jcczZyNJv10nSgYStW
3SAHKHbmdQFGSSa+dF8/HuxvD8UmxQkJRwbGPXuoQh/GRLgU07Jc3sOCPkAeBjw7ghFR9h8P9X4Z
4X6OJoDKg1kw0tfn/mP14uqVDktU2l6RZ0GFFEpdB9S8AB+1m7L7QU/94/HehRNEhVzd6A9YdGHZ
OG/Hi0WmS5SpbG8ZjOZaDYs8oOleXU1KMVw4VtcD7e0OYSjXNVHQJ2whKns7VNJakWG2GTy7wckO
gsq5lyCsGUyzhSMBrTzrKrLR6gBH8mIDI7lw3r6LznhSVsp6HNqa8W7FTMOMlH7Y2+QdLv1F6J71
1cfv8kyZdz0G3w5x9jKlcHpb0KqnaSbKfTUoc2DOVX9owEr69Qx0QRflz0wZap9y8Z2Oy4b/8Uf4
y0pddx4ZiKMRBfxOEf9YPkUehrEx8AkEDRa/GMSxwpzUKOfPuV3/+1aHZGrqFkUjk/TqLEQEaz9T
BCfczbs4EMqV6t4UBeFG+/85jvZ23TQK/oATTl5cLuBVxU0IKCRpHeQRL9yWf1shrtBM3SVjWGuH
bweqwzyLegGQoa7EqZbRj9S+pCb1l+0GVZX7XpAWrwbRb4cYY+S/k5z0sAHA6aH96Zva1Hqx+Y9S
O7/X4puRztbiBDXcibGQ8HoD6ZnkfmHhxb86xQD8W/hKQ52v/4aQfI2S5sdrUPzlDGNoTMVxb4Jy
tRrk/HmGoZk0d2DQSLzFUxLd0Tg31H2Nyo+2U2lLGyhFDlfqtJOwPJuHuDmClendrZl5S/Xtwmf5
+wv/77OcvQYj7ZIwWRcPn2VG/LG7rdSvIWIfunmEwmuZu2R6zMNrFGeBF2ysbDvPF2KDvywrQiNL
A5FJyUo/vxLFYOmV1fA6ZKMKOiaSCwsI0scP+peNbwmDGwPpGsou58WOHmw1ygL0QCCOvWqVuQXt
/gva6aa2LunV/mWoVQBH55jRCP5XvZ0/p7eOxtqQmW55tFc/Dcl8kq15DSzyR5jJSybY76ePENki
tEKRi9Ltea9Awc21RhyHVawru7p2fuiZBlvf/fKvb49hyAg1lTq+AHj59pHmAcDdbDKM3Q3HeCrA
blibpJo3pOEXKkS/P/Lba3A9WpDlUQF42FCu347lGkpbyyF2kOeIplurXKWO4S/jq1oi/mk0LthJ
7OOnQ6Tpyvgp72Sdblt3sOhh0YT/bOjdlNI/X7jClCQbZ5/SdnKA+2y95Cge2DdhI8dfOTZ3yxFS
D5IGNr3uIqgKkxSgW+jSbUOMJV7nEKJggDbF+EInLT+pTe5esY6mjih9HJ5k3MAKm3SrpJAny3xn
6OkE2CtOmmfbWqKnNunSL3QIu0NaTv2v0E67A3SgKb1wA7zfQUTzugvIwrahD6pn06OZzdCaaeZ6
ZfVFR078kivU3/5+slnKY8wnwclZfCddiKdRBbFtXqrvHWCHZbRf/nmFIdPz3xBns66kygC7hSFU
eFc0qb0UTWC7Dzr4Ex+P9DtEPFtgmrqWU0he9TVTf7vABjMuoRMV9LK9yvv6v4K4ftcFnIEbQq7d
sEVGIij8X3gUQ0PYhI/Q0XfjNYh370UGqvf60/Ej7DHnq0vX319eNI0Kan/6evfp2tnNsMCpSJH6
ddjOLeACpH30S4///nRaeyH/DbH+/h8RULcM41ggngKpVsmDIpsiP8U6Yb+gKLFpK3V6+vh1/+5W
nb1uKkqC0JbFadM6eztgVYLXxlfW9YBSepYur2SWedQBkUMB4ISAFDCrJ9Q3HgwU950YelJVXlew
9W0YMEJLTx9/nveJkUUXEm0BG9qWa5tnUZnbLGme2EroidJ4MIwI4nKDREG7T5f4s7OIC/nD+7v+
dyNPc5FKw1RXPXvdpsxnHY8ZBwWw74lLK8H5WSct1M5bHI9s7UKE9v7h1hIXop+8ae6e3wH4H5NL
wqmDbuwoVjvLXtfDEygVT/TDjUHkqS/hP0fTBqJNzC0tPIp5ztmmxTUQ5FnrOhS6hBf3G1Mft/aC
Vk15YaDza477jZjTpXDi6Cqdk7MDLpRhGoV53fooeeCuqSzOpkngZcSDeeENinX+/1yuv4dCNYyA
ncRZPT/rCjhmia1D9Co6tJ6jn27eX2lqjzRytkmzV9vEGwNqia31h0odLqyW8/3/e/DVInvt/Asq
JW/3ioOrFxgzBpdzilaL+ZANy4Xyz19f5R9DnG1HDeEFtVra1u+J5exQ7FVIiHR/Nh9vs3e53vmj
rNnuH0tRL5mlvGecND/q8fOIQtVknVotyOoriBB+rn5Wou7C2X5+uP1vUApMlLVIpdWzzV3WbuG2
bUdHsU98qwi3Zdrv7ArVUie+YJB0aaizJdmb1jxHBkPFjrWZptlL5xH8kHvHMfiPdfn/PRUOwhTQ
yFvPk6Isn9whMnmV0OKK9KUrt+WARoj93BTfTWj+H8/c3x/sv9HOTqwG/XcjT3mwUNxYDiy79IAu
gJeZF6oB52fV+VOdrXWiZwSXZp5qjordFAO6lq+u2l5N8adBERcOkEsPdbbqqxg2QV7xUEq3SXL3
JrO/d+F4115a9uuqfnd66P+9vLNVryHLCbOhhyY6J25QR2FGn6s7dfb4OdLG234eE2RdsHfKrRQr
j49n7q+Dr4G6QSRoYdn6dssNtAmAcjK4iQOEIoNp+oGtpltg2NY+5vI1uuRQ/u5u/z2H/414flgu
poCw24+tn30zNmia/1/SznQ3bmTZ1k9EgPPwl6xRgyVZtiz5D2FLbs7zzKe/H3XO3l3F4i2i+6DR
QDcEVDAzIyMzIlestZ24nL7m22GXfi1ym8Pc34u32ub6OD+LbhezfGJ2du54HWUXM5/MvmTb2N/Q
MLZV77sX9U+yTw8DyP/GKf8K0Whb2YmLwZPQQniRUL9VZvGFpI8Oevr6HFO+tyR6FooN7Q5rw5tC
x8XwTqzMQosg1wFNZlgJYaaqHjRvcBLDgdZig+pgDlaPV80itCCyoyXr2/W5XdwoJ7ZnV/00MdoA
4pWKNi/1dqLX8cXiDljuvgz0w3VTiwHgxNRsFZM4FWm8xFQqdHshoTNmCHn6Np1MJ+NTte/Xza2t
3fT3kwOpz928QZKociTrLZeeMh6surUduDZ7s9ip0QJT+sM0ezQBBflTUh88g7aIlY2+OBSD4jcv
SrpJgf98KFWt1L4ZiYTOFBaATZm/+2sK48vnt0lVX4Ycl39mNoq6zRNT5iqi1T+o2950XV5uuvFt
FKp7anP7rI0RXP4Wpdnz9XWa35g/Y8qJ4VmoDqqU35xOO5otJkWXbCSQ1C4dER6ML/kWGZCVAtSi
I55YnMXNRDODAQw0h4MIBpgukF0I0anbPkmFAMJXXKtwLG3vv83pszo/2afvt9MBG0KPkjfer5bO
rxUPmfbORQg5sTELVGlJqSIJGRKMo/Qply5wiFV90EVvPzEyi1NDXGtqU2GkafJNAAjbcWVzC0UG
dwbkMK67xQVG53/8Am/n9RnXn9+CiqqAjJbCKS2ch2zcBxkkTIiy3KneN5DZyOz9QIygCR9zH1jz
24rxxazA/Nv4bGN3XZ1BEoNxNd5G2i0wfU//odEEA1tZ/OwXdDZAGrpy2iye55YsgRKkJs6T1/k2
H4ucWkCA0VRIfvQwspkoldLotc01oJqQYuTQO4iJsPs3gz2xOxtsX6FDRxcFWerEUxBEtq57tJEP
2z57MSbGoOEl9RsIH160aA3NsJx/nRifxZ2mihVjnK7wNFygBnKfpV8M7R1lNhp0bxpjXyDwVR5c
4+n6oBd9+cTsLOoIHtrKfotZQaYxx3wqGrrM3GInrRW6FmP3iaFZsAFb3JW1jyGfjmU4am1TSHcq
tbv/03jmlYCw1kK4cCczkxAkyuA/fGSRBFqQpWYNWLm2Zp9/PzlakTH38qjAWCj/JeVbOIxd7+h6
nOYC+lbdTmx2POK07JHrg1y+CAJC0USANmBFZmEuSxJohj1uvHVJzzKqxJSzNmqILhIcqkqZHWTI
LwHfHFUxpFU/3QmjgXIg/bTWy6D8yZO15+L/z1T8/UWzmJiXiTAOlGOdNn/y4b1qH9rYSQv/hp4U
FLD2AgUZvd5aa1z2ynRqXET8k6mYXdyqOFe1lGYFSktv8JruaVOG2FV/0AdYdxODkrkH6+JTnQxo
sfaOSCed5idHRXymKeLG0txvhf67M99SZK7ERsZN/JvWgPSuk/19nUl/qrjcevTK8/gn2m2VTp21
3EoL4+v1RV08jU8GMrsWyqhg0bfPQOL2sUVcKXwvZMlGE8Prh+N1U8sB9u/FmgXY0s1by50SpkK+
reXnyoU9IX+S6geVnEKgN8hYuV0vb/6/Dc4iq8erpq52eEeugkODu7ASJUfv++31ca164TyIpmqm
tO20L5IH09iijuNB0ueJTlceowg8X7NBwayDKnbF8ORl516oiSLIXnowqK3ynHd+ZOVWFdeyyAU4
D+4qN9i76o2Ox5O+NOFvqKuNPnTa9I4XpBIAg9u9rNi/nGDsAy7WdVGyQFvNBi7orVIpU2boFbVt
VRRldpF4C2nsxoXQF0IIx8geJ7G9OHXG6qsmKJvYfxCHdHf9Qy6d+Pw7ZscJ/CFl4xd8h0+P746K
ADByePc2alo+0PIEQ5VsDCs2F8dOBx8FJtAx0hxh1dE15kWawnXM+hKrB6+gz+ZwfVjTZ18srwlL
paaSYYtzDGU7VhItmyDEXR0uktbbi1q2bUzQvBKKv5Z7V/l0NF63uTQsXhxBOH4i5+bgVzr/cSiV
YfXQ0NHonQw7r/9z3cbldZkT5MTGbF/2tNLKnqeSUPmoNeI2Yfx/HMXMMYMBscp+WhxgJ+0kIvil
iF+vD2L6yPninA5i5nMNlQFLEDBhpA8CYqSxu9W9u7r6x4XP87maXWDALdBPxDZz+uJe6T+y7oeb
PJnKSh1+eUUsgEjgAiYU7XkgSQa98+D+wplleg69XVSvLPnybP3XgDHLwtxgMAcxwkA+PJflPjFe
fPdZbt2Vdb88YpgtIMf0npgSOLzZsewZga5a02yhWwWHBMwCBN4xd7UP2EvTH8g+RR+jmtffRsi/
YYSKI3cli5AXp9KS6F0DjMAD3Mz1xhBY5jAiz1Lusi/F3j16PzXPrjQnOW7jFzgCHf3L7fihPBub
7pU3Xhpeyjuoi657p7T8GYDyqUxyPsy7AJVCGXUvD2pSqI1802+Cn/pbQ7eNayd3EVxCW+sbnMXX
ja7ZlM+9yKSD0y8sv56OI739Jq+pyyzGJjDX/xnTbHVpdQ4lCIAmurE7+HN067u19ra/ZmIa4snd
Gh7NDo5qTOjmFwHGZhMKt2rlTWhxL1hgc3nanwo+s83WmgGs1CE2oIhHGPsX6WUPq2Rl7q4vx5Id
YHfAXyFonzbF+VjEqOnx8qh2mlaP9zCat0CLTLj8G6hUfve0WGYrDrB0DlOqBVHNg79ChnBukYw+
UupSqBwrzrjS/uXpItS9eL3R2pra/7g+viV3o6WKDh56G3Xts//tZK14Ay4mtgiqBH22T+DG6ldF
ZBYHRCmEZyCwMSDXzwdkjGKoJDonsCT3kLBCzxXZJfpSyrtaP18fzeeyzw8UUK8UHqam2svlqmAT
iasa7z5ah/pVvlc20If1r92XyHF9W343j91u/KLb39N7/WF4HB7eSmc4WAegiHbtZNvr37M0u6ef
M9vMBdTp4PX5nGkRe4SDxeHlugX5sszDC/3JiGf7GSZrBT1qTCg77Yt7n+3FR3AhB+NLctO8CZv2
Jr/XbQR2GGVyl25rd+V+tbRBTu3P3LWWK7gjROyrGTlqTE/CFxeuqoxE6/pIlwxJtIzIGtsChOrM
jdJQ7cRMxVOhj3Sa4piIdgWFX6Ier9tZjF4TBBZiBurIcwxsbxTJUI0GVWT/p9lOgr6xPegrtZul
PcFj+X+NzBxD9w2hqCcjKkEFJGf3HLcvZCJ201Qr8WTJB09NzRwk81zpU5TeMd073YLlH82G6zM2
zfx8051amLmAK/fQKbUMplNfk+DQBw/cFaX8Owy9aviadSuhf+lGT0Cmac7kmiVbswHVfVVmoWaR
bWffUgUmPLgwSv/Dz99V42eQrrjD4vSdWJsPzkUyh5oQ7/PDoYh/C/lKJX9x8iBnIjjyOHKhhhcp
kdd5LeFea3/UHo02XyLQpLr1Zqiv4YDc+vv1xVp075Or1fT3k4CftuKQmNPVKmzVLWQ1kEaG20RZ
yybXzEy7+cRMifZL0uWYQS8aVkCbcA2Z3L9w7dPDebaLxkLxBBB4tZN2P9octPr363O1FHJOf3/m
aWMk5UkLZ4YDf2be/tXBRG8N+3YV37cUDWTSf2yB+IUa+HyyBkkKoQTAB8R+A8uvrcmHVjxCdEpC
tBKul9bl1NTMnQU/jVW3YF1yhfLmGG0U/0dhBpvrE7dmZfr7yeqjGlZ70PvUjineJFLrWNEPHbG6
f2OExlldAoEN+OncyNgAJ6utaSjyh1s4EDc4tR+uGFl0AXqS/mNklqGWHsgqz8dIUMf2CLugLgMs
iSbs2Lfrw1m0ZMCeQu+FSO/gbDhyTrU7REGUgdBb6j6E/cEVaSp1rptZeCUlpSOvU8jvaFj4fLQ6
WZseBnQ54L3CaQ3VQQj6JVQNW1Ugp7b0ykaqEREwbc/T5U6vhNfrxifvmp8Up7Zn3mcOtZJ1Lq/A
Mr2yDQR6oyWtZOFL8ZTeFSgkJuYWY37b9PzRT/GXCaPjEXKatN2oUNRSSBOQgBAR+qxhF9/IJgpl
atesPJQuOT6ZFQ6DGh6dirOd3Bqya4wBp4URcnPwMvjQzTuYuFYS5CVfUagwAAamo1Uxpkk4WcMm
FmCv6blS6+iWxjHvBdmm9uiSK3bXF2xxPH8bMmclh2KAcDWf7u6KCJksGm9u/ZwmeSdS5IAibmWz
LfvmiblZtkWJPhuSjJuEjqZSBIVMHIoHs+eQp9fJDoPUqeFGNPqHJh/X7klL1woKkeiHUohE8HK2
dEoqudDDmpQ9qMOq1tc892F3Ke58qM5U6aOGfuP63C5F/dNEb2bQQIhErdMp6mtdaYu17zmeFqBO
BV1i2PJ6WqzsvoueXnB45AqAiIHc46HKLCyHMfjDqmtrhwj0KrDToyHd6L2Kgp27jxOuaw2SkXIg
bov4D5iQjZghTHh91ItrjEQz30CVjLrKLM7FrjQWKm0GThg1N1C+HRPdRJkCsmsZXb/Ys9vhMfSR
1vU/rlte8uVTw7NQzmN8QYkHwz0UjE1wSIXCrvuV6+LSzqTlgFZPyr88K8ymGO7OMkIHoXYEYz+6
ezHcm/pvbVxbyck35oEUVAFCDkCYYWOZmYmaTlWho+Rm4j0iWedkqPghMHJoperYRvUh0IZnPX+L
pNKh9dSR0BBBGWMFDrk4ViDbChBPEfzqLAoJAgKAIGZrp6sRP9C3IST5SblFHPP6wi3tTONvO/O6
Z5+KlQnCBo9Jw6+osm0LKf85uuIGbTw7Lz4GxO2vW1w6ROAzEWHPmsilrNnI1DGJW6nPa8cNFGiH
lTE5lBl5YNi7j4qS3fdobjpyJriOLMnZyrQuxQVQ3PQm8y4EoHoWF1DYq8JyyMjotd9h99gmf8bO
6atdv9ZgtjSvJgQMwMaBrirzjDqA7N2LZFJ33fyRV8cwfKuC9yh/a8R39+v1CV143gMIr9LHQU+W
wlVsNqiwS5uBMMeMUlKGT37gTQt1FP9B0namtDNhdMvlH/JaarpYwj21O7tx9FGkoIBREfLU3Ufv
PAkH+NPNn1+FFxMK9GpbvqxEmcXVo2EXh4XJlge986NZH2NeY+SGqy/EZKZ2R6umIv0Sw+9+v+In
S9uPNu//WprFs1jrMhMlFC6M9OZbsp2Lv7rIUd2VC9UCiomlO7Ez2wx0ICqIPmAnrUHKSofWhmrq
RnmqqchvisfCdbRv171lZWSfR8jJ9QZ9wf+dw4CKSO3Ct/4jQ5bNSta8cnGxSLmmdhAZmovZfWOs
jKxVs57i1V53pIP0bUdnNcouD9JP73l0wn3xmJNc2uPb9QEuHUVUJ/9rVz53kjp2hTozO7yy+u21
R2hsPWt33YQ8/cb8iDi1MdtxrRijcCBggy5Y2ZZfiht30x/NY7Vxn7NvUgdrmuKItrbxfsXOLaB5
Zw3Rtza7s70Hu7Wg0PVYO6MsPyqo8VU5MkwAOkYT7YryeH3A06+djpc+Wdjy9ImgD8IOWjHP59SL
cl2QG1GwjSKdmJgzFHDGevyHF3zJnBjZuEeJKjZIoM6tQPnnZh6067ba/goy8SlC7F1QspUNMJ+5
Tyug4ZG/pC50kaNFOVKcfcCFMK+k9zpP9y4Slr1gWHZbdhznlbm/Pnlzh5wM0gNAumRx6OA258Ma
m3SggwF1RoOaWo42ZWA4kr6ae8439sTsZ3CmTnxqKvw/szWK5b5MMiH2ndvXxI5sz4YY5f2Hs3We
VmqEF3EfS9DE8eZgIM6hYOt8QD7prwuNLKf0vtxA0bLf31Wb2IY95frEfc7MududG5o5eafIU0aN
VDql6E/KRiDHsO/pW4X/Uxjk9G/CP7evr5t7a3v/sLOP/TTw/eO7at+pdrHRtvlW277bj+jV2dCb
2j/222fn8PTxcbtGUbSwAmfzMlsB9MUirwQ3yP20DZ2gSYN9KuUITnvRV0PrpJXq5oVf0dDEzYIl
B+kGNehsGfpuyij0LHDKUC62uobKO42LwdbrVuGD8pSLnq0EtmhXxBqg18vsxg9NejsqKSDz36F8
jFAjuhjjixujCx69NHGPgsUdQl23ftyipeEkMJT3ez1BCyoSj0LzpXT/GMZR61YC08VrNrAeqnq0
t8CnpPHfs0kYy6GLClUPnDGFGQsylpBuQyutuAl5kp7cR0MW6A5qASiXBILe1Icsk7VHP5YRfQjK
xj0kgen5NyUrO1BJdZUNBPPyUwebfbsp2yEXd5LQC7emGKSqI0UxKG0kXGkTL5JCeW2MAN51uAHD
ZnPd+xeWV7Pwf53q27S6s6uB7PpW2dUQPXfVnTbJ0Y4RgmgrW+wisE/EoyopqwTzhApB2flWLqIi
F5WUq43RNAcN8Qui5uEfj4Mh6Ar3nAlyMC/bNKPXKHHJOEa3ffF9cVfBtibGxkpUmqbjzEM/g5KJ
IWaM9vfZ4cGpb9RmQazwTddW3Fd0VrZRRSNz0x8UNoSuxZKt+2vZzMIqfdIqmZYCTw6PvLMJ7JH1
CRUDFuna2kjNzcjNzTCHFV+4iCws00Te9B8rszvNYI3S2IZYaQc0/iAEbXqnHqCtNUT7n68Wz9Uw
gsFVAfXlzOtyxOYGMw9i1C2iowBTvopUn1sHK2fiPD1i21KG5Y1OpJimWnMcjFLKrlrXfuy4aokk
CcpqdODeDFaDShsTmRf1pmn+uj60y4N/Ok3+9pDZnR5BDFnq4MR3wqa/QSNkJxY043TFfd/XO5rg
VxzywjPoOrMgFMDxTdii5Jm5vJFTegT8wEHZ6aYqRIRFh+42l4WVeuWCHTq7yTSpq4FwnDehqa5G
9WXyiRAsiIbOYiPeRWtgsov1mjgtT4zMHDBBLHOI4UZx+oBgIXnIT1Wxo3bgi2Eaid2//L58vr5c
F2kt3g7vORdOrhrq9AxxvrVoPOtQg+kDXCN48jt5p9Lf0JfiuyR5T300nTPiD6SSIMorNgGCZNft
X7gLu4BGC2rdsAJQ05vthKax4hghxcDpxJZiVme8W6mh/SqURnIkWF83cZEO36/bvJjmz21BHxek
27jM/H28RrB38Ay2hRVAPtHeJd2R3jTKI7aSPJKlXbe2EFUU3JOdLvI+ymX4fIJjV257QSxDJ4ec
6q4ozHGTd27uiGMrHqTAW+vwW7QHoRh+BKfZxWETlSMlNB2ZBMuPb+T6zQtkVOB3orqSVV/sCOIJ
q8ZFheACQ9VsXEGMApoXVIxrKL7gKO+1W+w9wfz2z6dv4k7kYj81xc0fCrhRjD63OnrXw5+S9tG2
O135yP3Xf2NlAvCyBSelofNFCgJkoZsAoSxPPNbjx4hiutc/Bu3HdTNLc6ZCGAPhK+kXseTcTBjX
HKCuFVAHDJq9EGjJTVKoAY+yQZit5HkXuBqi/ye1C4GR6sBlrRw2wswIotCR/U58QWHeau3UD6Wn
fhCRcxlQk5FtUZDF31XaGbsUOZHvceCN7IdQNB5RWs4Tpx1J4vYQu4rIi4iV+1Ghnv5t9L343TAq
7VCgv5U6MlJoz7Xnpv9ivuB0EokQFBLpNjmfr6LhxteJbuA06rBxfWSvrOxgudY/P/iVUzOz60Uq
uxFVP8wgj4Hu98GrRUeLIsRaX66v/9LeBP8DfSsky7yczPaMpRZyPqrcL5vEgPQ57VWVPs+o+ApN
iPI+6j5X7OsWL+M7qLiJ2U3iEvB5upxPYam5aCun9B+EaOOh3S35zqgfWbN23Blyuima3LbKrZ+u
zOmCq2NXhZOKsKdegJDGwk9dIUc/Cq1gR4m0TVYJG8+QttfHt+TlUycSb7IiTXvQopyPT696S0vK
lEsbYEMv96GferLM72q5jZA5BqhXB9vCvVG8fZu9wOXQm8+0Ivjtrzy/VSddom3fPNAacf2zVKye
3ZOZdbD6sEaTNMLrPDtVkfcttAAVPjRhacewbIkz/LqFi1cotveZiekTTkqMTV8QlCtM5O+hCpui
E2R2ezO8dr/7tzUSwoVTWptukfC48SpEdnJuyxqLvogzbJkExgHhu+qhllUYDjbVGjvwkt9wAZ86
SShSoaJwbsoz6HtEy5lExssPSLRuaK84mpm4Mn3LZiZWoim91+an10jfgWL2mPGyEeISgKmRbpvK
Cmx/Yd7Y5aRKIFM5WeYX8MoKFcIo7TfQMSEdKrbCPaHzd59WNaqEYrrt4K1bKVgsxJj/YSSD/Ykn
ys+AcOIXgmsKBXRFyCR1yl1YdE5CRXEwk4PbJSuX4jVTM7cwRyVkCiFYirKXHIVWNLFQAnv11ZXd
tLBYZ0Oa7aZAFGtNSbGDyNTGq6qtUQeHZlT/uU9wB55gvlQEuIzOorMYiKVaSu40c+amkUpgoNTO
g3J3fecuxAaIlSDXRgGIxGxOJKC0gP/CZtLPDX90ekk28XzdwMJ0TXy2wPHgW7ts2oZzIfL1rEGV
ze/+CupklymhjbrWygVwwbknfm1w5dwtoPWanZqiVpm+oHtUNeLsbkRZO6jEmyb9gE4XLc9hZXEW
rKGlPmVHU8Z30eQGQ5umZ0oUOxD23IqUu5LWQHyb8SEYYbQra7QwhVjj2AKCzfPUfGyFa3YJMnOx
443mjahBXGZqW7lauaIt7B+6QySKuzCjkVROX3GyVRsk5gVLSGNHzPT9lC+HSW53aGXbabeyWIsD
OjE1fcqJqUBFltTSMaWU1re4zJXYzrVx2JT6UP687n4L/s2oGBOoHs7l+TNG0GYBg8aUVghHczAe
BmlNrGnNxGw0g+a3Xu5iosx76+volSFpv+d9vT6Q5eX5eyCzeODDTyGNFlbMTrBHQrcK0dpXBbzL
dTuLrk3UobxMaYs+hvO16UpDHFPkupygUJ8nnmQaZA+j7G+LIbpXBHMt517Kf6co97/25miEwVT8
2HMz8t8cncmq9DMnaz3D9uTizXXNnRd4ez+LdtdHuWhVl0iv6BMFma7MRhl7WuUFReyMWXwDfV0e
/5GRBUL4LFEkmlFWzC3dj6it/W1v8qETj5e71KiEAnteKztDOdhCpdk0bEEF9dxpDwkFTG3YWuH2
+jAvIEpT0e3U7mxTq1LuiaKPXQl9eSTp1eJpUL516r5mtLD9ZtUAxwMq4dVRX7sNL3rSyZhn+0J3
hQT9W2zzSobn6Jot9sLjEHv3ksYbsJas3G8Wo8qJvdkOUXuLaJVNY5XvPCmxi8rf6Wi7Xp/SxX14
YmXyrJOVHPPQa8rJcwbL2vZa/bOrGhTMoDrIg3Fz3dYFu8Hn8lENA8jO9RrZgHNjcR17baVSdqs1
OuP8hmflwnhPp6eWwP0GC0pjq8NdCtWQIh5Fbe+Hv1xdd1rvtc1W4s/i7JqWOnFYQoM/J19pZak2
mhxkUh9UfxIT3eoG0d3Y9FbOhsX5PbEz8xoFekfqcAxZkCXYhmT42lCFH38G/+ohBNejZEQlDFTS
LAZ4BTfTvG/wT2GwbCWz0C63spVwujRtU20KFnge0y8qmtTi+kT0u5jyPfqcJChSqN02tfly3VOW
Zo36oUVNGBZOkGznjmLkreDD8hk7Uain33RxiI+l6zV3Pv0eL1oS/bhubimR1y2SLwlXmJgaZqeE
3wbUhwN41mIh2sDRQLEqa990ivvDTSPEdmHcx92mcnfX7U4/O8tkGSMhjSKmQZfibD9kXYpwsidy
OAnBnVnn6j6qBtEWYYt6NOsbP37pm6y0jTWS9Ol3T+1S8zMNQ6eyiGeijjDb9FAaqGKriLkT+P1T
Nb5nwWs9tocBffN4XBPJm6/lpzGLexhNz2z5zyLDSYQBas4VopFyJx6rDJJHQUVQOn3NLAOQqZGv
OOiCNRYS5DqrSfl7/qQsBhDJmllYUItIfph53R7kACyX0enaU+m74v76Cs73A4PDRaHnZE980nuf
O6rvtYFZWFEB/cgIyXERpVtXktGJrXnOuG5qaWRsuukVTUNgas5fFhA7LV8sC0dS8v0kopu27bEP
jEPdVCtp7vwKOI1qku4wqEGjnjUHYjRdZ7RVhSkzrA+J0e99Y03jYWniqGGRUJDkTJ0G5xPn+oJY
oI5bwBnGq2brVR+GLzQbeTT+XJ+2i7vKNBg0zZgzgAZknrO9XRD+87zsCmekW0IVm9s2FrdW6x5z
0diLdfklkosbKcp3kmt+XLc939+oA8HGPZUIVY473sLPB1lYyuCNWc97RKN8EWJzK2VvVv/VkF/k
qQquNb8Dt1gVP52mbra7kf0zJh0oGncBFZxblVrk4H1jLBzZHejoHLdZHR8lJKv1orzvdHpfvcpO
IApJ6ORIB3+twXshukyeQ9cp5OoKIgjn9ssmremNFwsn9cbQ9vOit5Wu/eL1pb+FyggdFqNZu5wt
udOJTW1WzG6Elp3QSoXj+xurMX6KemSnMQDg6wu6tAepuIIF1DgBId0+HxpckjFvDHLhBIG1F7v+
vZC0gzaWB3pgd9dNXZxJk99S5aS2RdAUQUad20KQPFZHTYEvsOPGAN242qobL9U3gNQ3ERVusylQ
9n5BucxpYS65bv7Sdc+tz0Zq9onieQXWq6ZHdS3hAU8Nul2Xq/Q8BAIaBK3yMLi56ow16tbXjS/u
WQRFOYq5x9D6NosOQYx0pdVpuJAfPupaCFiv7BGuL35BmXcTusq+iaK7xqd1kFi1kmMvLTJ96LyH
cfegtj/z39QsBxP5ucKh/n7fVf3X3Bu/Cp74WoxrMhRLbnti6nMeTs7GYcjNKOUEcdQ6bzbZkCJe
3vJGrZequzKnSzGd6yEaAWC6NaiIz90JokFT8SpMwXO0VYr8rVO19+vL9nktm0ceQBfTczcdDmC5
z20ktRaMiC7ljmUeC7ROi9tx+GiiQxwrdlq9+rV+q3vfh/zo9s+F9BFa+aTpI+S7ZDwY6V4dHG3c
5t5ey3edcrz+cZerKvMuBJAR3hKQGPNYXCHWqWa8yNPtsJGl0W4Szxnk99BaSSwW7eikN9RnkLya
gxlgtqYIWYS5k8VTEowIcQdzjXKjpvo/vhAwIoZEsNdQL5pXuHwhL90uiOEtGlNUPr7SEjy4PLf8
uj5xl44DGIk0yYRrZbqKz44Tq9fUzkTpxam7WHfQ7dQd10V0/rqVpWljJ0AEIfGgRs/BuetUjaBR
LKlzaOb6+NYSU+E+A9G2kTv/xaPZaCUtu9x4nMyT1CP9G1OLw8xTJVes+9EtcqdEhLSvm73WGJTX
jZUoujR3ZGRcQ+nm56o9mzvIHaiqplXu9MYhcT/kfwpq+bxgGFNFBNoDGESV81kzIr8d9KTNnUTb
KJMCLXJc/i2CQXaoHtXmz/U1Wh7N39amv59EK0mi3wVkAmlDp21H0bvTY2Nz3cTlsXN6Y+JueG5C
ic1C1+ouR7H5UDU7X9vTuiT0yT7g9bZpUPtbQx0veAJADkADKOWAlplHe7P3Q6vtlRwwdWFbI4SK
4iZSV/xggVccIxNpEjzbiDbNa95u32WD13DdjbVko2c9ug8C9W/wA0P4A4nqbzygasiXRO4TYNn3
QcxvIXUsLWUDzfvKJeaiiobXnH2MfD7JVee7pjvdvS3rSRiJuDU8iMEm4jSya/NH2mS3bVRsrVHY
xh3YsmEloixMOYkglX/OIVoO55UKuQ9VP8z6wkk88xv5mufITQv3eRWvXaKmqHF+IAEJBUsOOAg2
IGvewZHlUhAIqlfSAQcMqhVqHGgUHwvDe9f05iEqojUQ50JjBfkg4lUQUPBED2T0fHIlq0zNzqhL
J72Tf462uQm272/hpraDLRDLXblFynbbHL53qPU8rSl1XSixsbRkG/IkRAy+/QIEoZqCr8ldUzrV
QPHZ9r6kj4BufTDk3n3rKC88TZDNfUm+HWDG2F3fu0t+pQE3w8eJ37xczYKq1+k9zQ5V6cj3+R19
MjfmMXJ+ZK/ZMdq5239jDOEUWgun1G5eIuoVt1GDmnkWnoHwHSwHzQUIwMZt6mSHcOW4WB7aibVZ
6PNjwxt1i6EBU7/xbgTbf4g3YIv0hzf1Nl3LoBbuv2yME3MzJzKsuJCklsENTxDkt3Zh97YRb4x9
aK9J3iw0cJ3bmk7mk6iuSyFbtcFWd9Nsf/e30b55LV51W8RB+oe1a9hSJDwb2uygl9SGJp1paPVr
sx1+GbctyIqMzNzObe+53pffn5IVHOsF9p9dcWZzlsykNOt0UoZN8yk5+JvKLjeD499Z9g5W3WJT
b9Vdv3/zt+Iu3b+s+Ol0BM9CEL3+KNZxsFGZvSCxjC2hGkpsS+/WR/Rr595DRGHDH5w74012XF3O
hZB3Zm/mqShliKjyYU+9J9V+6JyYfpP6tXC8/ejZ8kO3gXXl3nTSlSNu4eQ+sztz2bobrATWotJp
nHxnhvbvr9peRIhy5Z74mfZezieP4jzrgk2ep8WxBBWGZLVEuBt53/xJ4PCC29ZOHMspt3RdHX/5
N83tKmnnRcvQpw+pf9ud+ZCVKkqohl3plK/RL6oLEIjflb/LreT02zS2vz+tkVBPC3UxUFrVJDpF
6W+Y94VotaKl8uQ4nTDe6YZ4W6fFShD9lJm6ZmPmLO0I1hy0JHHGUR3rrto+SMfBefj66m7cXb+h
EeCLfLwPvv/R7eGt2/i2t9v7t8FG/WJ9+26uLO3kIRcfY/F4qoDfo7ttlnd3gRaYoYxGnJR9y4ev
cbof1rxnIcug3MdtD5gDzf7zJHDUwAO6kVY6sdpv+tSWaCmmJdZbgzhcvHRN3oIaLzUismDSjNlu
ELJQyqJULSd21OEmOIy2/Kba2pPu23Qe0hh7J9rGZnxs1rBXi0cHV8wJoUJrG7bPw7mvFk3BI0Lp
9LvWPOSPHteOrf4g7ANx5bxfnMwTS9PfTw6OQET0OOmxVGxbKLkd006tFZdYNIGWKrXEiZJyvgeC
Jm69Lma9iva7L8a2qxyK4Giu3VwWzRiQX1iAySANm2L4yUjKlEJ1O+B5nnCnp1/l4jDSJ5Yerh8F
i8cQFSV2M1A/NE5nExahSl+5hs7R997TBoi6+N7YogFyNO986IO2vPjYXzo7O7j3xnENUbS0u8g7
EOelA45Hi9nusgY/7wsDjzTM5hH0xaGprV3QreG8lgf5t51PWveTuUxGKSmgLiGk3MjJplVo3LcF
R9oTI792e2s7arYvbBklcpAQs1rDdup5W0lxLpCrn/sPzaipljC1QMxWlMZFhM4zHEe/r36ZXz2S
rrtga26Gd2NXHvxfSAcoP6F//yYeYkCewc5q/43rknFMT7EAneaQjMhTE9kf+IJkPHb9k4FQga5t
TXmN5WzRd0/szEL4kBTmkPnYcRNl58MPiId9b8IktbM1XeOlI56q8H+HNAstAVzcoQkvkzMI5b0u
ubtOszZZkTmy1L6U+jvQp10urVzeFu+np1Znu0aoU2VsS6yO0BiVEVwGfwbJLgryxcw21GPmb3lO
qHlWN+WjXG2vb9qFU5i2cR5pQS1wXswr0SV3/jRMXRwJqHXi1na1Rqi8sIAThzEockoDE6TmPPgk
PDuRNwkkjJIPlaQ9Gm9h/LwOvph+Z3a8UomC+nQ6GCb09LmdXPYAlDVIdaLILe3yB/Xo7rR78aPe
ttvc8e/lNeT/0lF0ZnG2coY8gHxIsVhtUWR05MfuEQZ7OIOqAy1z/3ydTkc3SytaOWpyFG0QWSpq
O0LGgbredQsLAfRsNLMLoNxWY53QlAOP1lGDeUKoNmm9uW5j4dGHR7OTRZpF6STv9aa0fFif9vqT
v2m24UaIt93medgbHyu2plrahUMoEiQy8vR4rcwcb0yqWAQuC/PuO6sCCi+xOYh6u9zr92uUFksJ
NLc6+GQwRZ/u/FGyD/Qi97QYbre99SBux1t3Zzl5aYe/gM/uuURcH9zStj01N3O9QsmVTkvSSXND
2VRh60jm2lJN630xfScjmnlc5KrpqMgJZG7FpntSQfXZ4a40bFSNNjSB1lvlaUpJcju7C/5a40BZ
SkfO5nPmjT3Ydn1MsY5s0VRa+vK73YmO+2huxOfso3T8P9cndCGtPLM3c0yhb8S+yJnQznoM4q2Q
2rICzN61U2UFuLtkiUaITyJ7lSbeaWlPLhAKXeulBg0ARIO3Zc0DNiXQjyzYrHITf7JXz1fw1NIs
IsqCXIyCjCX9PhTs7kbfa9uH/0fad/bGrTtffyIB6uUt1bZ6ba/7GyFxEhWqd+nTP0e+wM0urWeJ
+/sHCBDAiEczHA7JKefcn8SSlJuRhH5Kdhji6kjgdrxC8upGv5TNOOhc14bcWpBdPPREIpYdnKjf
u386g1Sce+eao16KYhy1oqGcAqcPaMIf+SE6tRvhKDw0HCG8VWP8se0ykMQX0MfCKTYAvztDkdFp
WvS88ZDx1i53aF4CQAhaXfFcZDthWqOVY4mCPFn9mD1QwoTIVamEuuO23rxHXvFmHeWn6HHaJ0gS
0J+U1y6/lsO6+gBG2agCxbY14APMACxN9VtV3OmYAyk+MUKRZyiUfarq59zcoYiraDVp5JfO5JxG
X8PX3533rxGYDVlngAWwxMUIx2Q7Pei+tDf9cY/xs1/ZtieYOvN6MrqBJ+1qEnuGn9uRP54s8mJs
dfd2cFiLthcL8m2UMKs7cZrwLbPVkl5/UAtOL+xa1scAAANgs5AKUTAEfx0UKFpUZ4yQAJYUaQlc
YfyMdHcR7jALrbqvbmKn28z3os/bO6vn1qVgZqlzAaOTzQjBM5qrtyLeuqI9Y7tWS4yP0cTq3zbl
2m3wUh6zrIJY5LTOIK+VZNB5It0UEFmq8bTmrNnyi775z1+Lso3qaBJtOmpizURQCEl2E4BUaLfU
qlGn1lRPiT5vK7Z6Yl1oxpZc0eKVJH0BzT5CgAmQ3zhBsGtnG5deRyQdMXlxgqehfO0zRSFIfahD
wy7Z5KVTq6j7eJmG0XdSZn8MnrjltLhlUOY6BewQqmnt4ikdaUVnrH+GLWcmbPVGfWlD5mzUxirr
NAkykgMwVn8HT+le+EiIfqf8D2XRyw1nMGcjGFkbtZVgvLaztfElk+7SnuOBa0myKxnMGQjmsDb8
x2JetAUW0y53Mh8tPS08gm4brybDRn5VH2874lc25/tCAWRQRgOPpLEtolqV0lY3oJp11nfGXnm1
kD1uyH2PXIxKRK+0XxE57RSpXXEjOtL7/5Bugt5/P4BZxaFKaIzRN1y8JSJXhy50I8UfecMSq0EZ
JUBAkaHNUvmy/sU9qmkLQ5iRC7THRCR4uhBL5ZxBa09zFPuA7QNtJA1PiOsdFlljKnYmFNF91MXs
5FcUEekuvhec1E39YRs6t5du/dZ0IZCxXJeYIKexIFDDBYOAn/71XSbNedoUGx785bqbXMhid0CF
VF4dQFbhiiCecjuXEtEeibptUbEnOskich/cf5aPoduieEUPAMzj3RNXFtEERhlG85B2UdBmfG1h
SusgreSpsnUUrwnKrk6vjbwZqeUMYzbE0gS+zLIvmQg2WaYadG4TS0WJqKodQfdr+oZW3LkHYll3
4g6vr6m0AL0Bvg4dud86fapU1ec6QiOanorzWW+r5wlLyivYLrVmRid0D6KUgOIlgDS+zX21UTXj
QYPzM3SC0UmbzAl10ogvcvvWpq45HvLyYbb+3HbQlTPgUip7qGaYRJabTkGhsfhVptqrXMuu2eRv
/1kKWqX+WpC5k3RtnxcFIK/tIa4xdSXvWl3FW4wHdrLiFoD7Q/MS2nCW3mnmKlIlgZTkfQQTIpPp
VRgEtTGQXJI8L05VbZmPgVpVT3FaaZvb+q0c3GicwyUPXRto3WBRkts+CjpTyAB3JoIeyu2s+xrX
2+RY0Q9AtVL6cFvcytPlShxzDKkYKQMsEcTVE3a56FIBnNzgjaKNI8FNbwtb8X4MtujoO4NnouOI
iSqhapVdtpQv52rbZ9ROgc9+W8LKDfJKAqOOkaZaGbUj1CklIgG8oUke1exYNKNzW9Ca3S5VYe7k
0YAzgSYQpIsPzQDCs7B052ovgZizTf+HNPeVVozPl3o9jQWYhu1uFqpTFtHR7YQqfChn60HMW5mj
29pGRn0ZKSSw/Cwn6HXcnbJOLRdEYru3HvJsW8e/uAWCNfMtvFqALEHURdfttYi+omM2yTMK2cU9
BryHbjNQJ5vOfc658Kzds5ZSyL+SGNuNQQSOnxKSJj/wsz+z1+5/gjrZNlztUT2H96Wvhsj63faO
tehxKZSxYACqg+VgQShMNhnCk3hvgGuhc6boMeo5z8O1TfVXFhKM16Y0uz7JowKy2vEcDzuTVydf
e/Ajri9XHDTBigAwuBYQ5sYcSBRxfT4Vpi262XHwR1xUNbyWcPAPeMBYDh4wFaf4seaGl3Lla7lT
GIHxeDlP4hAcAMZrEqSOKPxPQv49KtmH2VCkVpkNOCrx3PQBLutkabFTTIGzpdYcQsP0LvI1aA7H
QM61LoGV902oQhdD/FOkmyF7nMEJ1tdkRkFc/Hnb+1Z9/lIaEwXlSJVaGkMahjn0j6kDxz01UgGM
gFow2+B3UNwR3nnfSqFma3lTHIyxnbaYEWpcUUhje0z7Zhslme4MdWu6LS1/3f7EtUopmuUxgYcJ
D2CYsKi6caHkUwaIAHumstu3rx0e3x1YZ5PE8obqE5iapOo7eywx8iX2x1aZVDJUyHh174BITqN6
K0jqDlWjkyYGDqgFOAfJqg0vP5DxvrEuQC9i4QP14+gl94MfblK80FTAtG/Uc7bNdxE2to9JptuW
WdvOl3KZZ8UQGXIVJKgJFPS1VY8ZL6mz5omXv3+Rf/EyKtREpaqKcCFjVynoGWx7x4h2SXIf9IAR
5wzTre3hS2mM3+eYZU1kzAjZ1fQxge5XxgSr9XLbYmtn/qUMxtv1zpwH4KCiGTL1EvqkIH8DEpvp
8baUtfQDhg0AVISxMqBpsy/nsByyMUuhyiy/DKFh19W2llpSIKOo+XqzU9FOUPGSHmu6XQplVqsB
B6UZaPDCoX9O6ZOW4rV81HmQWqshHqEdUEw6urwwrXftFCp6WeJpBiNG7WDjzc6p8WPDxWq55TFw
TeT8BqI+8sqWa86BaW2gXqNdaEEUupYaG12fySYsCjwrN65QgWv6lznXOTWVNY+/FMPsZBOADCKt
4B9R68+Fgz0Ndq/ZrgAYLIrgX+VhM617yoVezBYWar0ZxC+HnMCoAvBaVUsOeEwcMjBmDIVo2KkS
nQrAillVz7l58GzKOIwcBUqoiLBpID7E3TtI2mseucLa3e3SnoyzgMK7mMWFPiUe08felIEBlfuN
UT/VUe+ik4izfGu5U9BN/nUTZn+jQaAF0STkKWdH3aWe8aZYAOpvvNmetqgves3k3N7ri5HY9zPY
xpaBBRMzpOxpjcKYFjcBJOqp8HtKhp9ghuOIWFsntMkvE354pqNF5tr3lThV28FCO5Sa3Q/0LjWe
RJEXsdYW6lLGsjEuQr2CS3bT55BhyPa4x5zvo2DHrr4Fjsb80G37Xeal/vgu/Qo4S7aq3BfWGmYY
QTXHKNebKYiNM9w/tLnxgp7GAHQrSRbw+Dfk74LQCntBFsG44qQZ7aSPIHIwzrpfuNKncAqwo+0Q
KP3IkDmSg0Z1H3yBHZknor6hDXhnfoqf0YvpxZwVXRl+WD5mofLV0DHzDYOijY1QnyOQ04i+5gGd
z99mti4Rw5PuMEmakNBVneag/Ja2IVhC/MTXn3mhbt0efz9hceyLFcdU11THGuiAumRnya6M7jre
0+b7iQQtMUiIWThRVQE2cC0ia1SpEotFy/JXV/+x1J7EyGT1f25vwe++ey2G8V2KenskVhCTWqTp
f4rDNiiOhQygG5FLu7Uua4EExJAfSquMF9GZjnMUQFY4Jn7agcFd37fyD+TnbX0oiaQPNprbwThN
f7d67BhTf7S0xplrdJknpiek92NIn27rv3KILAb4+1FM1FMbbJderECWoxhuRxtXQJf3tJ1iR9Hf
5mpjincKj2dxcY/ruAeZ5gLnACrh7xN7Ym1NhSIjzZSZoO/I9DN4SjjX2++H8bUIRi0losI4VSA7
knPFBXbxIPkidYQy3E7CLsp5PCurG+JCI8ZbgUzeClEDcUoskgHTe1EKIke14mi16kEXYhhvHfRS
GrsAhtOptAkbr0hQOlGW4T0MsGxve8aqSgtYOFqXMOzEdi6F4NdKeiCsg+qkIlqlE7V1MaV+W8iq
+wFvCjB/X4wkLB6/ntdpC7at1q6lPxG6iJCpw8U6DmxB60mW2JFOZB7VwJr7Weh2xEQqMv4AOL0O
LcY86pWpYbHKDAO3tXKXDjXnZFqLXpcimLsgACwNs4qhlhAntoA5pgSZO50o5fNt+605xKUc5goY
VxQ8LyXk5ODhNpsTHtYzWu6jwm0Fjj/wRDExv5ILiQJXCrlhgO5GgD+rZbRy23V7SOPP21p9o+tY
WBIv1Vp88+J8ARquPmULo7mw6SbSysQ8tlvVtWz5hJlNOwONDODl3dnfmafo8Tmxn0NHc25/xFoE
ufwGJoKg3WLoxHbxzC53MyCdzoU3LMQD0l4IHUH4dVscz7zLzy9UroCtMRUmxGHI6UmQQVyWYJrS
THD9TKirGTxqhVUPXbo80JyIvcBihUpIcihCB0oxtfJm5VCqRzP8MfOcZtWIF1KYgGVZcZph7hTc
vZk/mP1GEICyGezHJnNL8z7svNtGXOk2g+NcyGMSonlVlUbQQ6tiIuYfA2SIb4ojPiivGvDQe1KG
tvCCToiNfFd5LcbEwvPtD1gLmgiVyL5hngKNU4zj9oomjNEEfYWkJzSM7Vi19YaTS1yNXxdCGM8M
Jz0CzRaEBOjYE+XXuOOdMysdObDjAhmEJAQezGy/9EwBDjIGsGMunKriPg/f69A3xs9Y/VX3Jz3Z
6eUxFHwqPv0P9ruQu6h+sQsCgEbQaNn4zRw6UgMebgMXIx7p3OIF7P3jUjtmlYS6z/o5gJQqv1OL
34DDk5FfQ30vLEG/0aRuof9nuJNrezJLNhZlZSFJBb9odlbyHvfHsHnXeEf2yp5eGn+BiIH2Zlyc
mdOgRzJgbmVIKQPBTgzFS1Exouapl2LOYbCSyYGIC1HMQoU0lQcjx4toRF/lWerJvImPsy8c1fu6
JtkWuB97613i9OashBMUw5APRV5soZ9hFCwboVPCAZyrbXk0wQas187cRUSVwPIcuh2PBnRlN1+J
Y5RslSE1BgpxpXzIhEcp2UgC7/HMU4nxxVEvB7NaaGRr7REY60INuKFjlzp9noP61JX6P63q1eZe
NB/qfq/l9018akKnQ2CLONZde1lCXxOmVTG6YLA1YakRNWEewH9eOuGdcuqwssUP1X6MD/2h3USP
nZcJJNjQQ36nk130DO6M29t/5RC8+gBmm3wB7oO3AF4VeMHolZETWe+9dVdGBkcSV1fmvK0rMU5j
DaKU0KmSjahh2FT9FXm/6eEz8ZLXQnLibXg/kPzQkfip9H/wml94yjJno2kWo1FZWPkucwbVUQEY
VmduHH4oycv/zazMqZgaxdTmOnQF+E8f7Kt0N6WPzXQOYt7BsewIJrJeLiDbpAq0ekVNakiq5UOt
frSUc69eaU7C7OAXKYMJUB7ATVwfEI1aghJKBeHxNJ604IRRlzH1KsWb8/00OlBOCcEPoWqch9cX
6BijGGbLsSkUYK6hJ5p5M0QAbS9TkIXbVqs4NeLbOAKO0E9ai8iDmwKLNwEUv6VvsnIf9kch2gOR
bdL2unI3aG/68IBmNCJPIeKUTwMnKXoX9OmDuKezNxSOMeMBpJBJ3SZmsO+CicTm6PaNZoOe3G7G
lz4qMX71Q+4WknDbyCZS0v1Un4xW9EDrCRIioB+TmBcBV3xUBiUFICxlXAUwanttbuRl0OE5a7gH
IAKiUbawjmDisMBOrtXObSddCYRXophgWwzq3KbyIio+xLrTRLaCBGIsOGbo6CWHuHdVGIYWUWbB
HwwPXusVzkOXZgqEpb1Fxmz2REEnrfQmDIeiu0vK1rut3MrJvAj6Vx4T2LpmAgKZBHlUeBExy6LI
T2Gje3Pn3pbD04uJahIgZ8pGX/QC5HvWZJ4pfxaar8yRXxrm1px5jTArAgFUawDpFFjpFkZ4rw0p
yODRk3Wzs6XaFcH3Fc8fU3sU8uoUS+5/nyxHLkLGYB3ogJAyZ4//LDeADhdanS1rgT2VzxOqzJHu
DTnHO1bO/Ss5jCuWkhKpDQAU7dw6jfSYSk9xzwnJK4HySgTjgMqsWDFqbp3dBqotK4Otq5wr2qoS
ABhFnhHhCs0A1ysjz4oe5hGMpUbda5vPTl9Gj3nCuTOs6nEhZfGPiwt7L5mCHouQAog9oqABtig2
t12apwcT8RMhssA5BAlV9rusXGVCygvZ0v+TEHagWtUKJcQGQSPAQrijbQdTReTlFKk5tmKhe8wM
7X1qAU3ETjtFvexgjM+5rcfKDAe2yN/1+AKjuFiPuqZVCyLxDpP18zHWD9oEZtAC0HWT4pRxfsha
1ASiAY9xEXB2hltJuT1GkhP1OdEG0Q+Gc0t55YJliZjD8+qjmCCRo3OotQRYN+uezeJcTXdhuE+b
PUi3Jer23cNtI6wE2ytxyzpc2CAJxD5P5MUn48HvYwuMSq+p7Af0P3dEXdua2cNdb5lNaS17mCb3
XV3ts/zptiY8j2GOjaIKLXMUIWFQ34Lcl1uJ4/dr+dcrWzFRQo/TGbMwsFWqiU9mkiQEXQ4AWbam
+7EXXIua3gheprZ5tEIeETJXOBM8onDG5MAQYEOIT1lQA6zerrpTNt83+m5MLICy7HNB5qi86ozI
euHoR+nhG1xgU5t6qApRb2eIWEHuxmqCjh/bGIEg+UN/FNvft9dwzRsVsL6CogmIEOjkv/ZGc1Qb
cHxAXmf1f7K6eBqRC+uk3BEVrkHllY12KYsx6NAC+qCiMSZxD+jFrkO0zZU/jGNwfpYf68+Ck4da
6V3CQPOFakxoNgM1TaQc4vpP8S5+Mc70bvpdWaTcG5OtuI62fdEeuPMJS6MhG00upLIwxKUhp2GT
Qipep+7wBx302lHdAtwjIiUPJIyzeCxvrwlebjEfIQv1TicH4vmcAy7/0eRhF64dcpc6LQt7EbIi
LcG8TAI5mWJt9VTdRwMYRSdegognhgnEnRTVStYuYjQRpDC7BNk1XvJ+ZWDlyis0JvxOYMyZukWI
APw706/fkqf8IDn5vnhTz4lOYk4YXj3zLo3HxGGA2og9XRapyV/CHwbRP1rAjwlu7Pc2ukeF3+Ve
fkIPpPWQvtze2zx7MvEZcTOt4xqSFeVzMF9kpSGV+HxbBlc9JoD0E5UEcfEN/agg5/shkXYf78As
2w1QqXibd+M9dTRQf/sm77nNCSgaE1BwauvRWEE2yuNonJJOKurxRMe8fei+i+guMDh3pJUuHB2g
6rK2IOF+YVRd74RgymKrbCWM3JYx3vanLN3RxE0VBygATpycp+qYB5uu86vJEaq7hPoccy8v+evw
snwAernRyo36NPuimcc5tNJcxeTaUBPaoxmz1OxJJFhbQGUlmAOOdHcO3Kx0OZK/KCFuiWZ2TmGG
Zoy+AaB06nt0/rV1BiChDR22MT0K1ikrDnX1Vih+bbxYGunlmAiFq4i/JemHjjfKQpZDH6wFviUU
XaV14+EIrvPN3IPirHxClkQW3rKidqwyIQ0QD9v6Y4xEu21PIdCN1XKjyOD0DLe9irlApC+aQzNT
FGo+TKCUCq1qj5MnyZsEaKbZVqt2hZC71bDNBT9Itno+kxZ9nqavT37dn+l4DJSTFuYkTEKQMP8K
432YAc0Rt4oM7XHzfZqcctnRZQ99hyXQAPJTkm2TyRNb3FfzlwxN4MEmMTam9VKUD0qLjEC+T6eH
dCKGRB2z3hjV2Wy9jCqk7A+avkvCB704CMCxMl4t1P3nA633hZJipmZrFI8Z9fPmRzA8oW6SW2ej
3xQ6MSafKqcc+0fsgRMVfzYqOvhOw+z1huzGgGTP3sTmHUy0NkoiBJciqh8j01al5zw5C8UPZWoc
CzPquLC0eghzAeetUndgC7XiT7nQbDV8F6e7LDkJJfB1UUiRe7Trmx7cz06K56ACbLE3t39aEDVY
BzE4IY3VN88m/TnUA4mqQw/+gjbfA7c7t0ab9l6ouo3YbIWuOrTh5GvyKVUGIhamb9I3NA15Wexm
Fq/utFJdA+TZwqOpqSLKQiy+SKaFQa1F3dKTY0tbY1t74F93Y5IeGkzjEvFeORrPtQsPO2NIb+Jc
3NbEY5RUAvcgmCF19H1dh4Yq1YquliE+OaSObA82tfNTDfhD8nrWD6GT7z5ROHptXN6EwMqYIqoO
F5KZjakXk27UONS+uoQCV95VZH4Nwf2Dq6v9aLjGsXSbw7SJtoZTOokvjER0Qod3EizRlokPV5+x
HEeXt4S+KdpwwGfICyIJRAeO7iMYD4BjeM4JTjjHOFDyZv26HZm+34Ku1WeOub6k5iQaqJeNoRNl
H6XsNmVJOoWn3/L9t/RjTjqRZkNlaKhfZSS7U21lH3kgmQQMQO+3brBvNp3NSymtFLKudWNOuCwC
wHxrwqbZS0Wibe5VKnAdkH90frTHu9TX7IFzbeZpydyaU6UGWvnixoa1UzQ/GO8UYXN7wdZO0QtP
wYQh4ylAmdZpDRmJHv4Utc0s5tsyaUgz/EDFybHS8Uc7yATY5pQEJoaWJLA/xP0DpbwX5hfg3v9/
UVG0u/4Uy0rl0lpK8rgMPlgRUbx8mzj0LnB+Un905kecagRlFtJ4JuntwWvtwdlpCTnftsk3JwY9
kip/kX0CzxjEudffMQjRlIpygGvUVHsyZg4rBNfGOHI7+L+tLwR9IeGifx8hnM0tW+mcljp4PJB4
AyqfnpNScBXZu63N9xVmpDB7Uu6VOR0bSAGRm4n5HtzPSJH4+SY4F1vFzkdSoHjFQ/nl6cbs0BzD
CUYISnNbKB7a5KnUvEGyb2v2LcgxijEbEhlLoRE7KAbCT3Gb0ip7tbTEPElZCYbjsZiKo9El6R+h
S0ZOMnPNRYCVDtgZcNuieYNxVQp6camf0wE1QV8E8J2ICYx6LytvtzX8/m7+UvGvHOa1N6syODLQ
721buNw50ujpfriT3wXLDg/mOX8s99qRbjW74XVFfn+bLZKB+4S+S2VB9GbWLzRma7BiCsDiLbbe
1hDJK6YUXMVvtomLqxoPX5crkFnNLqy6uO4gUD+2hxjpYd+ytQfjYwAYdLQz77g5iW/ZAUZDJroK
2pQPRgSBlQYUm8LugexCalzXvNwG+SBnJVed9a89vzJcFydyl6dFP4mQNjrSyfT7zyIlDdA27eWR
Nvv6qcHtKLLbH/CmacM7vFZ3Ix4EIKUQlylyJqRNUlHk8pwN6K5Ce2u/GZZUlqbzlFzdFgqwoDFE
B+4QtpKgt6ZRWjArblzdn84Xbd0VDtWu/BncGy4IzOa77D702oETCNZ9BxAeqF8s9z325MC8VRfq
JuSiuvSpPqDJ3guc9Kf8hNlCuzp1PzmLuWy7q5NqcZ0LecvPLxZTE+S0jaICoLEy2lnalqAX1Y79
xhGdAeA5eAJyLPu9CYGRyNxojS5I9UyAhuZHOJEKyWov94QeGHdgoAK5wGkC8JKwTQC59Ad0Fh/l
TjjwYPeXu+s3rTEyCmxMC5ZmGwHrtGxM8GsjGKUHVfpj8ghN1pW8EMCEALSXDVnYIqC3o46O74JU
amInovmYd2hV7UoLTS+o59cpSSYVeeiIBCMq3UO0CcsERHwakfUArCHVaSiHLTUVIg312dR65PuE
mPfK+H7XX9bk4nOZANJTwFeL8nLE6Vv9Y/gxk0L3onO5eSyBqWl+Zt48OMlO2Y22pDujPTnn/9wG
c/0JFnN7UwR1rFMNFgOsbSV+CN2DGYPu6RVkaxwPXF38BXNwSXXgRcecB0mvVXHSIH7NKHjlc3k3
jjz2xvXTDiNIEpg/F84mxsnH3MAbdYnIwGzSAFp319152l4BtMx7S8InbQc+AjRKejya+tWwdSGX
ebQlQU2VuIVcK5a3ajkfUKq2w2JyIx7s1roV/2rIxOE+mbS5DSHJtF7j+EWN3duRae2UQasL+l7Q
QYCbK3MvMZoyCoewgkuGmt8g8xHcg+FwyH2QlN9lvJ6PNW0upTFhMNPLOWpSSJus1y70ipbX+MQT
wDiEbsTaKC0CdPOsSr9AH3rbXIvTshHtC8kcTyB06xjMDpbkSVH0vh7s3vjZaE7R+k3sYbLFCnkn
1KomC2b6P5JMZqMWI3CADQpJsSL24NED8b1Ak2MW/goD6oWygg7TtHXy3nod4hzQRXn7IvaYbNDM
4i5IG++24t/bdhE4gOYCdpqF7xO93dcn2BSqldLn+B76B7AkltOis6gBNuodOpWQFWlFzlN2bYsB
HRKzhYD/RhsNEz7UWFHNqGoGOwwAOmEcSiXDpI1bNA5HMXZJ0aEOjUApAMI7nFTsmEhlzVMbKx2a
9BqA41hzaxyEaHwTGkV2aYSwmHXmK3qu51fwWk1Ou5wkDY0fQ0X5GKTwRTFreifo0+zTXsSIXGjw
AB5YV1jQs/GshDFEFBVBrnZt+lQQGwGNuSqplKe2fB14eERsDGB/P3OKAoU2UrNIUkkh+WgiwpDA
mD6kma+ZThnyru3sxZIVxuwgNcnVuRShzAKFEUag1gs9tIdx2my+uesiBmk1gCPjsYWMO2MzTID1
i1+pBCByRDVeNPqhKM8C3q6VdqDyczXsGyDugs2F8qD3vr2fIVvBaBTa2pBNxHuIUTE3+iKtFJSH
ZOkdyeQ0AAF17xrqH0Ozo86t4dSaNrjW8BxQDJdaR5M3v/3F0XoZp/75BOATYRgOLVSsywh6oZtj
D6c2ptKVSvCSVaSKd60K1P7YLoVTh+xMn4ASW7fHSrLzwhtlFz1jwoyG0XtQQDbRprIeZxAgUhn3
q8Tvjad8PA+1o4iRLQoUr6DIW5pZpiBAeuCs1ht0opERGQNkwtU8dKhwbMuPTP3d1GfLPKmWn0yi
H4a2MRhemp07Y5fnypmzn9lXGqs6481xbARznkL1KqROpIMwC9ULXIEj9TR2jtKVzpQ8ah3vwbSy
ibDofy3OLHoyAgM+HSC2n7wOj7Yadjyb+uJs4SEAcdltNZdfd2OB2a6ieRio2YQQB9JRdOAABwDF
rHEkbQ80/4jo0y/R5DGBr2zdSxXZJqMYbNy6kPca0XDbDktwooChKAYr0W3Vvt3q/1lB8K7gqqzo
3zjAg2kKdNpBzjQDxtHKSB2c8/S3pe2k7sEwBEItZ6ZOOb0ONXV0yZOVXyAg+XqfytlABBV9Aspx
GP0G4AgC4MA4H7icdd+N//cDl4B98ZoLshBdXRKMv5SgWnOXzPB5NYM47HljM3e/U1Ac1KnsGuH9
HH8U5Z7mQNUScycfLXuKcyJaDx3KfmJ1MlEaqsHT0+g/bn/mt/zzlx2BTIGXNYirwGRz/ZkAfAOq
bwM7hrPsCIZt0ec42lZA6uzxSrJCRzUewa0eRSFQHF47pN3HX2phcqy16jUXX8HsR0DBjAYN8BVi
axA1+FU1Esm7jHdfWq6O39bkQgyz/0QTrNlpMACIq7aUx3yWREKnQduPC3RLaQHYuCuAAUwDGRXL
PAPpRBd0JOmSwW2U2OQ1DrDXly/bgzDSwjg9CAzZ1pxetOYyl0aNpNVDJnsA+1FUtJEgTWVYgB5+
M4p3EetvlcvfH9oIkErrfagPNH267QVfof6bYS6+hLF/oRdotGnwJU0/k6TadI1KclrtTXlnBfIy
FSKhiinIJ7F5FEUvnO/G6VkVAidMNl1FUZaeiNztavBnNKabaUj8xwpBvzrJ0jdDB0hBUfq3v/lb
K/4/1lMBS6ov1+yv0/1igwk0HcAfPYFqpnkLZN8w3gUlInWj+mOu2kE/24D8AVZ/B/Sa26JXvRVL
BsQaEHijsep6z4Rmr4NlGCQ33TLg1LVN4WRC/0tthZTjsese8lcSsy6hGQRA04IkBWco4BIxy+u1
2rjVO16WjSeJ2RoyeOLbgEISYFWcACf3nAdESe9V3ozkN1Dzf9btX53YU0nNK9OYIkTBuAocE+jQ
Mv6Z7spudrL4oRMSF4B5JJTsWbiTRF9WdqjcqxZuRS+p9aaUL4aJtuvuY5iOVETVsTvlVmYnlVvI
L7j5TtbD7dVeD5EGwqMJ8NTlsXW93LqSBoaxhG1dCO7GqHWM2ngIJSNFRknxqAxiQXG2w8lwMsv6
oMFnXQshZuBif7Z6PP+4mMrLe/vbbr34IMb/ZvB/jTKgXgFMN3vFhGK42JII1G6RbFsCOAfjfSPe
Dy2aC3joHyuuv5BLofEU9gDNNuMmmZwJQ5whUORt5FqJcAz61G3TkteGs6Ii5AAK3sQVHdzwy+l6
ubkbCgZJAwfCqAmYYA8j9DeA3QrYiS0lStAIHv5v4AdBltphjRM2o1NPckCy8J5+Kw8roPOhU1ME
DbcOcpPrL0mVYEqiDGEmqZsfY6g4hSW9KC1Yq8fCtgrtHITD1hTpwcITPM21x2imh1hVPa3/z9NH
2DpwQpAiLo8G5Ru5GAjn8rRMsUkTKjcnOUFzNbBDPhXgjRL8gCK3mcUvYZjk+2gCvZkwiCcz6nhD
F98y41/focMPlssX8v6MAxpdIQVqJGmkHcvMjUwLdOtKLR6koIhIr4UWSfMBBUgrOUdpBniYYY7Q
Da3JWDpMukpG8MjZo6v+crFKzG2roxYaiDX4ZdfKdq75fb0V9WMxG+hFOimoUorZztAOXcYJDqv7
4ULu8vMLPw0qpbFy5N9I3CZbTGt68Zy7RZtxvHDVCcE2iLFT1CGAwnItJqWRLiFrpRGK0WcpxBQY
Z0B47TTVwNT8rwTmpJF6dYrFHIpk1l1ovI7KtslQHXxVxgdk+PTsqMoHDIpxlm3lHXYllQknAcW4
nGpCL814lubXQAj8VNwJ+X0d/0lbX4g9ESgEt4WuLhk4hZHLBAoGMO6ubam1SC/oEzRVdUSMQN1k
QN0ucouTXVgMxgRpTBv+FcMYtBbrCI2oEDOGmV0OfkRddHsr42OhgGiz42TC1rbklTjGkngOya1Q
IjTQ4l7KPCE51rkXh7/TCJV5BQASuDPYRf4L9GQkG/z/i0kNtt0jTbJUalMcSEoTubIp3JfA0+1T
83/ZbP+aFFxt1ys3p9S0tCX8ldpj054SAATxAsnqRrsQsbwgLvZzEYv/j7TrbG4cV7a/iFXM4SsY
JNmSbdkepy+sSWYOYCZ//TvwvntHgviEmn3e2dm9tXWnCaDR3ehwTiz3E04tWyQioy9/EE1cX1c/
S+b8SVZ1stGEkNDH8UabkAWYohuQBPnXj4RpMa9+poxkJdrkVPCNcVoe0UkCuhGOpG00gA6CU9o+
KLTDLMqtZIoISdfeD2eOiTODkW7XRpviZKhyM8yfRqxuy25Lq8k1MdIRgw1swWwFym2NBVI1ayNb
7caenpx+2xu/HP1O1n5V1i9J83T1welKr60qTx9vJeu7DVy3DAgsf707Z9/L7Q5Sb3j3VvjemCI1
oproHkxpP+yyogFSjjyAprpLRVlkdgW5IzkTylmECCCQSYdpVlKgkRKptbGcSZOUPibOAWQGVgrt
m22VgpWuGXZYOVQIWJZPvahG6CgSlOYERQDSNWlv0tyGTrtO7NlA47sv5+ZTN4vHxhRBr6xlV08F
88WJaNDyHLvMXrfP/fiuqJ+RI3u1/Vw1uw7TytJyrK1b2k+kNwS2d+WOQfSf+ITb6VjtWyQ2Ido0
CrcY3sclc4WQ2xcUVXwUxJlcQJfQIZwhJYVFHzJgic4v1bzAuHua/b2xiRKXBLlTq+qgU0AAjr2l
TJGMe6rTzssSlLbeVAcZVPDCLm/XFfz/OHaUAhipLnpVOVvZliXQpWaEaFX/bZpvc22n5cGgNd60
bKP5F6iACh1Dk7vrYtfSctj5P2I5+5ktQPVxSrzoRgdJxszPEBAC6ABwUBKe5p6t2G4Vfh/SDUZB
SJUf8IZ3JbQXz2Bikx4L1VMtNwSbOdKTnX3bir6PHfzFFUQLMTw/QL+Az8+Z91SzaAy6J4CtoIg+
JyTrgAbcP4TWrs3e5+Xx+nYoInmcIkpVlFdJi+1Ik2mLZIqSoKEaxJz1LpdukvrbYD8ZxqEbt/HU
IyV5mAGjlUa/08lLlKNZi+AR1u/kyfo5lTUXs1AGIBUjDfpW9suuyZdAgcnrk2+q5Gb9y6yryGo8
U/QSTwKP9NWMdGXzeeIMHVTak6JBuISAqzb2eVgHZngIURAr8Fyqfznxz9QKBEewEmJasHyAEzIt
xu3KXQQJTqixwLNOlvzdyWVilG9AjyEW/WbaOwqeFct6knRJsFj+4FVFM+F3dWQMMOIv88AFgzza
I5Vsi0Tyzkhnd1T3kbHXlJdmeKxEFfOLYhKgIdBT6jhgTpMx7c7DPqGfBH2DUhW7b8GPYPf74ad/
9wSMFkHgfKHNTAzQWRTEzBgNBmjj+e2JpFrr46VI3BeDHIKAkD3ZbIjrbwXBrMMno5ggh+0gphaB
TsvTQ6qhmldqhGkF7+AdgrfDPz9BcAgOBGLxCz/+//6Nf9mQHcGv4Ovvf/6jT/yS7Peutz0et5/H
rXd7fDm+/HrZCtSLd+r4VCDoYsqd/QLZDXejCtoZelj1mJZzWzcIgsT9+tnGAj+u8nr8JUjTGEEG
TBf06nzz5bEqsgLTSa5363mBF2DRPvkXJ6wBJEJnbBgmsgycfWw0pyhoQhM0S9/evtx6h49g8/pT
J6++4Igv/NPXck4kcZZRLiMldGJIuj0ccGyuL1rK2sGgwApGJRugKRcEkknlgPY2QRLk9uB5b4fg
N9lAHdyt4An71bd9atXYQk7lcAtRhqKKswpyDh8fP56fnyOykOeJPKJvy13w7/hfEO3vfXf79Fm7
T59PaHXHX58zJlRi9o/jdZX8Kh1ffhEoddAaYQHlgQvGG/TZlXGrQFPYddnd77C9xPWw9q3rCpZ/
CU38tfw/wrjkKEC45MmgTJgH7SfB4wY3E5K8rScQ9cWVcLEuXYMdt2DjwEbG3YCpjebOaZmoA7sB
wY5de2YIsDysz2O//s1ensjk4pnIyaa+pR1kFmi/xG8ZQRKSvGC1mZu4vzevm4f9w37vCw7xIun8
pVYngrlnYk8HNZYzCIYFrEgQPG/e3TuRUVmz6ADB/bOl+vmWWpGi1k3ClucdkCqDBX3YQFO/idTk
IvDgl8PpJOb8G0X+EvTmBbsNuRNJ+MrDXmgHRicR7ioKMvWc6dLSqpQydOmwk7q1yNsQ9L4XbMDd
5v/8MpXult0BwUtj/fqfiOWuf6aFRbEoEMv0A7NPvfv20vqsV3l2MQbsD55n4VYQeEqddPgrx7++
ouHABZytmxMTkyclbqcncExfTZrX9oPzFzZQNhZV/+domRv1Dl+/4eKwy8M8Ktwou6zsN/yOnz3+
+XWZcJ3w47FrfP0+mey+XPkqfnheoiHt5bOv+vq2wPvHe7OvYN+CX/AI7Ef0BRpTaf4LVKC7Mi4G
sD/xFYyqQqZYb9DgwgQjovj6gYl8JK9Y/Z17w8ykdwxEQc1FTINUIFDiLQeldhnonNwN0Jo21sAi
kLhDD2aG3kTB1AHCXWb4Wh4J3h1fdD5ni+SEcVa5S0spjW0Nzq8i9xEBDqlbYBThN/5tIaC9xl+I
3Hysl2DZm/2D+7h73Ox8H8v//Dz+wrbsAnaRXo6326N3fHm5PW578hl5I/klgo1gN5P7WLTl4kxQ
SkAdnO8AN7KxKFFqyoCVLYfA+JqzivqLooGInAIE1Nos1gIsvKbMBUZ25UhM9G9jpgBUIIyE7tz6
2aFE50UfM4BIog6JV2Pvof7/ZsxGepOVjWgUjZkCbp3AjgTos4pOCxsB1rk4J9O0rBmwTozROzGg
n3XA4LgWUhRW41uOYHb+Iv5haF8n0jh7WDklqGobGYtbHkbQmjh3prmfyk2CRq/uBuXV6zf7EiaA
k8cZQiqZRtpLkFeCWeUt/GyJtl1+5D+iXbVL0bsO2qnn2Rt/iHCS2SHxu6oBChRtfKCZuGAwNDWa
N2HlZG5dH5Pxe5SiLClKFwpkXIzZqJlSjANk0CxEi0qGXoftiELP9S1cU8eTlfAvVRWF/dGkkFLk
2rM6an7fefIwZkTRBNH3xXp0NIurtsOgTAE/x78lltoxM1lykGdBq+yoHnHHalVEqHYZGkKKwTrG
sSgHs4hcCGP2UxQXGBN07cGbff0Qe+pOAw7HHOSe7QFh2osxv4DSCxCivHLjfb9xbV/gny+HtrmP
4CKcxKqNRpfnHLx4KeC1AuWHcxt67SGBWqKpktBf2e+9SrL72rMFVvjC03Ci2Smc1BKUxY6brMH6
DRj7SdaINgqc/OWwCCeCMykabezBVrC6Dl1LOdE/PjC68/7TAC75sm2JecTQ20dxrJ67u+UH2nAi
HbDl4ffrenthv7mP4CyNtYDBTtbwEcCLoOlDKgeKti2KfQUG3euSLhMdnCjOyES5XGqmClEWyd9p
RsyJ1D+Kb/vhRfq0t/pjl/nWw3WZq6eoI1hAWgURw1egfnKKWTmVgJSRczdWImL1jluLxjcuqicq
W9WJCP4UE1RepQUiqhxjfJQAoKnzJGLdP4OX4qdM4k/z+bUhmM9s/GJDPcDP2THpg+SHedffppJg
ly/sED7HZD4KiJHgRubfWdkIWB6tRr+Xrtyo402p+7P9WQHB/PrGXr5TdUxjAwkLv8O9X/SSGHnR
o+bs5G47V1VA+2zZYlKhWYhVGmYEhq7YPiRyEd9FTtxXXlMV9G4c8/wpWbTkBsDuBdhnGkVKCaW9
DhaYMH9SJZvuVTTaIrzSJ7qdIoDc7qu6djZKRdFI145jC7DUKpVAEZQks+pqdWI85Y6UNm7egkom
bVuKzc4VScQ/duGS2YKRjMAwAZ5cNm8QwzkDgEWDBWuZIfvzWIau3rbSbuyYQNphcFMd9Y0x9yMQ
TKgtcNGXVh/iwXWq48mOPCGf3CmscUyyGtXoRFUBP29l0Zs9a7VbhigVXz/bVVHg1QAqp4x6AD8I
MjkpaIXRNuPm/cDQUspkF9emTZphEk3zrIlC3yo0FVUOzIBw75y01qRqBPWzG891e6uZTXK01LL4
addaMolUVuWDDdYAhuF6UNaoCgqrnKmbkq4f25rCY7nls3NfbSfPUDw02CQEzEfZHjARQbaPNrZn
+LkPm/RabkRTmysLPvsGzgYqWd+N0YhvGNK9YbzE1ntW/otNPZPBbeqcyVFf2ZCxlPdhf9/EQZo8
XVeRS7t6tpV8G2AzLS2KoRChL0D1UfLtHLfe34twwO8L3GTAICBhfe6ArRG9hnoIERLKColpPYxl
JljFRd+FCo04lcHZ7qEDmkaHCpZL/Tz204fim72Xd2rkKzfOJiZKTUB9+v9bFqeEbWLFhmNAJFga
QWWZkOHjuoDLWJ5bFKdiERq/KolJaPbWE1rBG3CNgUbYM0kRjIAmGVz7HnMZrix4s1zmozjBnN5J
uZU4U9yUrn3MHwZPQez4btyqD2Ai2Vl+DvHOi/IyHEJX9IxgSzp7RjDJuophOmS9FdTpz3XFBOxL
l1BINquE6OVz+lahFmdMnrkA1urH9Q1ecQQmXCzww2GIEYNzwmBenLxvutKtlPt5GIgCYBs5cicT
o5UbDDZswOJ4XeKa0cACkRcDbxsS4tr58vo0rpy6Gkq3RBQoTzdF+r1vBTIu4wZIOJHBbvxJpNRo
jYT8B2RIJUk+h/ZVjrw0Fl24izoIzgdJAvSFsiFp1NnOpbRGZ6uGPoGd4Jt8Uz+ZTC3UgNoEIb7g
mbRyTGeiuAXFoxpOjTSWgCtE0wyqlPETKMpddFQp5m0DDIBF0Pa6soO4WgZ+AHaAeT4uw50bg2O2
A+Ye6vqeaiPJAKgwzBu9lv7+qDBwgH5WDIiaaHfi7lmkmtQqs6Fw9bAmcwIOjSW5iy2MOej08brm
rdj5U1H82zms9QqsIBA1m5RMbXk/9/X7dREryg2NYIx26M9FDoBbDdULxHQ1RIwDkN5C7QFthSTO
5s11MWu2XgbEOIpjKMChu4QzvH3iSGOUz4W7jEG/PCb5rZS+ROrO0D07SRHB3WIWaUzvlniHFovr
wi+6TeBowFKGszIAP64hLj/XexOwylkc6oWrHseZVGTa2zs/22SblsQoJQXOUcKTdiRLT74BEE+g
MGuniBZotEw4bNiWfwXJkmQNSYZUlVJEgFHGlUj+RciI6VWkZcEViiZnziYavVGFJl4ZblK/GNXN
oh6FoeLK8xF7CBJ5PHAU2XT4AraeDDMaIEw8U8EUPnoOKYOBTEcwxxyBS02l4Lu6FRFRq2uXGgAp
mNAApiSgSblLvdRG1RkUCytIS/qbt9bvUpInBFydPSnI/eCpG1CMbLW7cNvMvg06TUwfYRDDjQLR
x6w5WPn0Y1iAe2Kjs6Vo6rzFxxg9URwClihgEnjAHH9IA7ws5TfrMcE0NfpV3DuRBrM/m3OxZ7I5
y93bZaJkJWQPb9nnfOMpkU+J/tC//7R/LZtp27rddtybFkmP1qYCDyV4YK5fosuqGrtEJ2fB1Pxk
+T2gP+qGnUXlO0/a20Coqx2MDZTOnXzpcFSP9UEgcsVfMWICPKmh2hpGGjiRcPZj1FS5q3SbOXZn
vz0gBXbftn72MAmErRhC9mAHt6WNvhNMiJzLmqOsapamhiHMtjK4chawIqmimaQVU4DOFiCUwgoi
tOYdsG1UNKltBSo0K26f+YAzERibtWMyUFTH8CQ4VoAUxdmCMET9uqyswm3v2k38qo8kBEUWkZ8e
srfYx8wZchMtERzUSgR4JpTd4xPdUKW4KO0CQtHJsYm2CrER/27b9/oVIG1b9R6QcE0QH4pbBdZP
EGmspCkd1izOJkwwyI7471y45SxTHRZ2gZphuKGHdGffRDqZfqgPCAuP5UsCMOvkPXtNntJN9359
5SsGCr1KAKpAWR3Xg4d7KajSaHEYIzYsD2F8l9CD5XyOf816iQAbbtPUYXmR7+FZ0O0sKbusxCD9
SF8U/c3M/173kWfQkNYGcNplyqFs+27OdLBW1aCjGzNPLe+1XhCfsVPgLBjeB6DgQWIDY9wmd0pq
HurmCDRUlyobpXge7U1lvermTjYeQwONzWYjUsoV64FORdgPdEI5jK72XC+SYpglc5hLgORuRj8i
0neMlJUETcrCF9DarTuTxV0AaclSNW4gCxP6xV1xsEFHZXp9oAbqvRuT+CD/kEUvzRVjciaTC6mQ
k5vVUYHMyo+f5U0FFxl7rLNCO8R3HbmxRYPjwlVyb1tJVqYh7YGjbsEB/5RfssjtCAiHCVB0/fBJ
cfObHjCq168YWwanOGfL5BRnbNVKr2a2TOdpkW712h1NlAELUs4i8Ka1KPVUFp9YqYrBMLsJsvAM
a30ZC3MtV38qb1PvwTq2aAy8vrYVpwMgPwzhg1baxLuFi29sfSjZ1BKMZT+7C9xNqj/TSXRuF1Iw
voULp4GoFzE+bNX5RZDlUF7wSMldQCoRZfZqpcR04+Yvl8IJ4XSD1orThROEGCFaNcKKaOWmFRmq
C5WHEFtn83tIBbOMMLcSZZzMacqwTyqUXfPGqBb4zwuD/iUBMoAHA/JM/kS6vq6TQc1zoHY4Xkk9
23lUcseVf/z1biECkPHcRpOmjF7X84WEVVPjHVkjf4+5khx8Y+P8Gv31swCAmDpG5AG6A/sn87sl
tVVsNNaQA91IO2r94BmlslEjgR1a0a4zKSx0PfH9cw4WkBSjrG6pZTsAUG+UpL/XMKTy9zumo8NZ
RXlFRxqeMwPDhKS8uUy5O+TGHsPDB4y4ErXo/4UYdCvAYwBW7bJVdF4k1WwMAwfTaAQBjUU14EIJ
rv1FuISDwfg7vKDFpu9tzluoFS2R0TdzF/mMAKCefrXMmzECcnGePk7S6MWxKPN94X45kZwNSO2a
WlOHuesi0d1K9pP6exRikmJCxi4P9GZjJIK4jP2JZ3YbWWMUMBCGagq49/hHqbVUZm10KK7adoug
Gk+Tsca8Tr0xF/txCIvtdf247Ipl8hDxIrEFXANkt871MA41AE4UY+6OId30uV+bN4WzqVK3sr5l
2YuiHOP4zYkERfK1VSp4nKLtF4lPjAqdS0VUhZnuBslWrbkBfWE1daTFCPnkkGoQZHhXTBMKfYiz
QbcO1Ba+B0Yts3yhFUQhCN4VWrjv8wyTD/QTDPbH65u5JkpFQAjgLngNOKfzVell1Y7GAG0xzEEm
rVL3Bzueu33dUokAEvBfWCoLUKwo7gHkmZW+zuWNqt0q4KJDGVw1ffQlE9tCZVKUiFk7KyCSMhY6
FDQunniOk83QHtQQQYdueZkVWRhsKI+JkgOaCwhNcylC/lrdR0Nja2Pena/lUasZ8obauSsvJsbk
MuotUdOS1M6CFujS1w9tfXl/hDHneWKI26ntKiuGsLpIPuUYePrldDNhIqiV6NFsRMHSit23AEX8
37VxLmzGI5PmmB13AfMa1NIzACSDSgSfuCoETx8H7X/sfcW9ystqduyKrWHK1B3Vjt1g+CbawK7v
3OoxnUjhdi4q+iZLWU/PFKuB3IRvfUcP2vIzShpBR8TaelBphUX8gtLhL5a2zGm6pDPM8PCYjwCN
xmxXLLK8K+6FzVQo7Aflct7v66k+NyEQcYHUCnY4+VVOXkOUWMuwPdLke2EJjMWqOAsajvEHA0O5
3OWdwUMi6zVzmUt9Y2X7XPvVjNQ3f9cj+EhE+GMrISCAGS1EAIhqsIucwW3ksZfbAeFG5jg/pdz2
tTIRPIfX1AGxGeCE0VIpW1/PoJOLhEsEfpkWhhY5nJ3cM7ae+QMFDSI7hsBJrukDQjTrHxZO/P/P
72yiUDzgLLSvgCsF5PQkl7etKsScWNuzUylswScLMvWkKB2KBXW5XvzCGC1cI6Bj78BZ07wp0mJt
UVqpNxb4Z35JFlVu0xqFclI2qXOvOuPwZBa+OooYrVa/Cp10SNzoGP7h3+d9XgNHLtaR3XPCBy2p
Hyb67e/vNdLiUEzABFomP0mmRkbpzA2TkIBa7WaQCyXdTJpCY5LWRvi9iwdRmnRNd5B1w/AI466C
Cp1vddhpQFgxYISTvHgb5dcl0441iukuaizB9dV9lX/4COv0WLmL5ySzEcYmlEei2zAfN2bvmwDT
AQqzmXoV1cBisGlFTnTttqO7CX7aRLkIraPnC1SkqLEWAx1OddPtElPbLUm/D/NpO8OUhU1/k+mN
d32hIpHcng6VOYdlBJFNQ0mng0nA/tkBTjwKfXRflsm/sGd4XBrA7GXtVTy85DDPgx5JsGddmWx6
S34r5fqmqlGQtdRDNyeeVFj+9RWuaQ3QuDRg8aHMbPJGLabLZKQO4i0L1Td9kYO5KG/BN0pK2xDk
4VbjZNw3Zj8hEH+fH6BqpRnIeKChIeo2Wob2ZrhXKwrS7OdkEUm7o+GTpQa6JQhPVk0dNIZRc6HV
iB8eiNE2u2Q6a40DN4JSFg9NlwVhLwJuXIuCkFr/jxiVZQVPbF1rz5HaM/2Um8iPuhcJFQtaBcD0
AR6nwHqvHRta4HFeqKlrBv8mjQxJSdWcBZRTOJA2tH85lA1ld1NMZkdIb3aR0GR9OCe2hbt6kTPY
6NbCaZm9dpc0j5VtVcAsGTe5EQUqZnSnxXhrCoB7xAKPuHZ2aH9AOYJBZ8l8HGvRoQyjFDqTUZDs
1ob+6XTFDcrKVBCJrfkENKTBVFtoEcNs6PnpJZ1WVssELDj0N75XlHHOzKKx5tVTAxUWXlBoscOG
nstI+6kY0XeEhIU1kxEAxFWawtUDiNgUPA5XLTQe+sjvwIwA1JkTZVfSvAC/CShOXWcrN52jRfkB
wWY9EV0fHXMTD2lrE3NUszu9M+JHFfgLt3bfxIIkzeWa8ZaDZcGXIH8C4L3zNRvaaIw1ogDgdjv+
CBCdsPIiIOiW5eN1S3Z5/RhYBkpPAFNmY86cIG0YjV5zkOYP231pfkxFBDyrLd6paCf7a4NyLoqt
+eSmG4pTa5MOUQqGglrHdyqEUaIQgn3vuY89F8Ip5GAYLVVYH1wR+lH7wwHDQ2bsru/Zmgw0MsEq
Illiwi6fLySxh0aeIvTKZHXjmfmwLaw80CRRhmRFDFqw4dGAnoyrzFdgZgXhQq0g2Vy21nfAXW+s
EPYjqiOBVRTI4bEKNAkbPGqoEpgFpnRrKWilyQ8NZfPXu8Zym2gJRt5AQ0/T+a5JDso7LTWxazOY
oYBPahPHZHTZffj31xj0BwhUkbRDmgft3eeiItrgDudO6SZgbCts37bAJHuwQUVoNx9mHQe2AioV
US/5ZdjDan14yWGVGAHhZ7vMpI3TMIFUO8+f66Z5UWt4aRkNKnLZEgM4k0Xk+Nc3dcVOgOsBoR1W
Cd4WXkcGLUrzfkkqN7RkQJ78yOdxsyDWmo0xuC7pMiEJRfwjideSMKmidgI/tdvZ3zCdBBfqS6Hh
L9OHoSI08amodnCxNDZkhRYcXWclBEQh54fY9BWyMcsENBvpQ8cLAPybukxdRYTH+4VpeWYymCAL
vQkM3Q95H3Y/TuxSNCayFjJBSmMQxXR7dXKTMiYLcKq1IJbeovBbWwZT+apaGyA9V4CVmnzbFNyP
y44d7js4+9hlkyP3Ib7DTENiq2GQO4FVPAC9Ra8PaPoLyz2IMQvFp+VA7GTvSIKE5YUCcx/AXZt2
kep8VvEBuhJH7oh6JKwTKQ2Qkpdy5heI3xvVEGgw+0Ov7T77qJPdD7W6N9IRQhGE+Wl900wFaJzA
zLOVpvfrKrwqig0jQKXQXca3WrSh06vUQTbKkSrgbGIOzAensKcOXigyQRc2lW2lA4ASxCEW6CE4
5bWzytKjBtDKk3O/dLtieF1EMIbrIlCKBBAK6BD4N0gqoxhJVaA9xTN158mblc88eru+Y5ez7F/r
+COEe8rFTRwujQnsTbm15BZPD7n1JS3q34rByX3TTvVtlC3yUznlaZDX9bjvULgY/KmXkl2WJ6L8
y/olQdfcf1bN+V4aq0ud6Bi9jFXPkt0mBnECJhDCW2t4CuOjk+yoEyS945nWITHcRhE4y8uS89eO
/Jls5U5W7TJ9sQp8gJWiiUtxCzAO6qijHYzWrYyEVOCibYDoj4LkT10UeVwGqJx07jykWZ+NmUKF
K3kTY9DNComa/LAxbDq+ynaQN0HbCFa8rmd/FsztuDNmeE2w4Vot/Mizx7k+FPrndTVbvZgn87vs
lXFiAyoqL0rNRAAbXm5+2slNYd8PCygW5L+NQbn9Y4s9kaQXlWznKCe4WjrfVf2H5MiBGouGn9YM
KTqc8J5CBZTNl51LAQq/3jgxHD6A7qMmKJT7ZH7rkx7ob7djuLm+eWvncyqM2zwlN8xpUCBsDEff
jI7IJnvN8OO6kDVnfCqE27cQegdfDCEWjI06HAozyHXA+IWC0PrL2fLuAGkOjKrj4axfDMrZXRkt
cwvDWRsmqX5Ow0hmo8DkEdjvVN+On3JgdisVZvtLt2+8WbuPp+9NL/iM1eX++Qo+KQEmjyGRanxF
me4L8LgaN1r+FEqCPNmaFISLAAJQQfGM1M65mqC+tchmhldQt9zpmefYd9Lk2SLAyjX9QFDDIOAA
Hn+R9DDrIW7HokW6P5rI4Ly3Uk7GVIDv/5X85c/N/pqhBMwAlsIpyDwqqewwKYoMEOs+p6jRaXkF
SnWVAjgety4D8uySN36U2ahO2kvty+kIhtHJtNrG1ezcpr9HtCypyPtUkaO6Sxr3nh3l6m+5zVlH
YhiBk6UySpkG7QyUfV+3i67bD4MGJrW8MCb4g0avdU/Xykj+F4eFarWOLByaBy84bfNSVaQ+QXmc
KqpXgpNeAea/TfpZkO9j1/ViI7+a+9EfjviK2coTC1XXikYlCxtJm6gP6tT6zJG/EZjBVSGgeQJG
HMYIDL5MF/Z6LOmKjVCzam8TsA5FZSxwG2vKjbQCyjGoMDHSgvN1mEPc0+WfJiY186bpo1EazDAb
szfRWXA2a8tBtRGo9ag7IkPE7VkIwDA6z7BO2VwQuzoOuaAMuCqAvX8wEoEKCB9r2c5gSHmeoL7O
WIz6Xdr9vG5f1wUAlBrkorAFXyAnJ6fuROkUOXqcY9zC+gXoPtcGpLLg0C8zyXB+oAbEMxEVdeOi
vFI1akGbNEXZtA3R9eM7Kt4RhSeZnma8ROnoUWlf2jJxRC/j9dX9Ecz++8nqhjoawDmJNjCLlt+H
AS16kSq4Nmvqdro2zv4obW4Xcoy1Reo7GoA9Dc9T2whmQ+BtL57BbA91vBd1FGwR3nNqDSh4y06X
ArUNSwndmP6cGjyVxtdmSEEUGJmuXuZ7ORON7K0uD13FaHMD4fXFNEeBb+rCAWLnwYxdhWpello/
8kp7KaVf11Vx1V8AWUDVDEavxhsgGutqNbcwdBJ17sYE/Lqjtgflon9dzNqKUHL7rxju3Ze3el91
JuzcHGoD4CImt0B2KwGEfdrn2/+fLHaoJ/qnZ+AXkAbIGsp3O78ts0Ne3/Wi5pHV4BzdN+CzxoTW
JRliVCRzq8FXoU0s/d23qUvlnlg54AtMHQN1zUNW5qjz/Ugwenl9getXG74daGAmaz3nLKAMZK7S
rChWWGuuGe6t6n427+Jkp2q/K7o1jKOkPluDYF/Zn8r7KsxIIVJDYR+MmZxUPalmBHLQSrOJH1RQ
RJS/KEim7Gyji9JPqybE/CoAIBd0QVBc6UNsURWiaAdIoVZptihwiArvIiHquZ6kslVC9yEkGbOX
MZSfrUIkYnXL4KtQnGHx5UUWdLacaZHgSWap/02jZFePswuCrq09ftBmCK7rxdpDxDmRxi1Ik/G0
GitYxV7BaPYs9z4SXSQav9ux9BoOzp1ivF6XuPpABzsl5lkYjAigU8/3EJ2FUpFIEFnF9XFcMEVX
J98su3op0Z49guQQTa1eV9Y1CbU3zZk9tde93q59q6kEDm99r/98CmdiQpDF5jmF23EMcJRLMC53
HfV7o/NzEVrCykajRKsgVQnPAHQmzi20jbrQ4ougZQJJZLtJLS82tqZVeJH9IYnoukXSuGNNersb
lqLEvQNGk7l8o9HbFKkAWMOTybkxy+31M10x1azrHQtDpx8CB858tnVjLOrYw30b1gbZll76ZXSP
9kK963JWfCs6QpE/h1tAQwZfVwETs5Q0BWsVAmJz82yOW0MCJMtWyVvSYCaqrwWFgrV9VJChAywU
Vga/eq6rdtGDliyE1cwXNLO4cTndqv6uT/2hawUV2RVdRIMX8o5oNHHQDsq99WTMy0RyDa/a9vbt
hLiCTD3oGA3U28LMekDLj8AlrLhxCLQAX4ypZyBCc2tbItS4MwnOKB3VTS/ZaMQYvRH37PqZrenG
iRh+oKppVTQNMzEhnkVpe6hbN6zVYFIFlmzNw6GzC9jPGEZGd/zXfz/x4dQx+q5e0C681A2onyIp
xyRnqdLbOdeP0tQmIO6etZ8hNTs0hlZZEKdmHxM9NktR0XvN0QM3AZAGeEGxojd3mFJsqwXqw/iW
dF/bqO2MnbuELHYnmhZIMgwastgO/X59r1fV9UQsc18nWwByo2IaYvQJglvzSCtcxNh8qWJ7IznL
A0UH7liKWGvWruTpSjm7JkuFYs0jRCbTRyKjqS7IF8ZDdmPIbuS0JBFh64nWyJm2pQ1pUpkQWM0S
0Nlf6fKtCCOioi98LD6UWGDa1tK5Z0fJrtHJnhrhFGptqaE9Sv091f40bFR9Fzl7y9lZ+r3TfeuL
gGLezUh3Yyh4Iq/aBNaXxcZ80L7Iucp+7JYqYg3inYxpt3bbWVow2K48RGRsBbWd9YUCvQW9ezZM
He+hsggtLxKbkNXMWgYeYwLk1nEGW0GhF+ANDH/qUVqD4HlUb1RZeZJCBeM6VofRLYp5GqWOi911
bV5bPdBB2YAhMh0231/kjDVNjRLNfnVo+5ZR3+pgzm4DW8o2tFg214VdkDWgA846kcZn9KpUizqA
XyE/Vd73mKeSKHrT+u4I4+XGle6NReqVjXqgcVArnupaOzN5rtM9jLRUPMqYhniYPMlDP+L1D1sJ
OfFdrPqIupRt8C2PktZKYHfDLkyoRmW0vodrEGz0mokGLQ7InZFfsNFWea7iThbGjdQxa5UlVubN
QwY+itkad2qz0CRIJqd7ur6oNYkYRsDUF8iWkZLhrMZAUaewSzQ+LUmT3vcRWmZmNFndYtpD8sKo
E80zr8lDMwYIcpHfwNuLGZWTSzyjGNVPFM61LoHIqUTSx5IvN4mi3udxKAgqV43/6XayjzkRpvdd
hoEgdHH2DmZV6Peh/2Yu/qigUvw6qYciRjz/fn0/V5WE4WDg8uKxxXcdF7IUZSkbWkELOgmLdj+G
IhqZtS0ENh/ecUCkYJ1W56tSQiVbgFuHaZx2L+e31vQoAaphPF5fyOqdxxmhqYn1gvAoVXalNdSs
2J2PSiCXSDc0pk+znfhR39/FkagRdXXfABKAeTeNdYdzmi930dgVoNFytZ62t61ZOXsMM71cXxP7
Q7hHMBJ2f4Rw+lCnyAXEA4QYQFByMkqkNPOoKvD962pnY6gCxV5LhSKcH1COmLJMM4zcDHpxbEYF
hMX1LhnjbWmoXiPJQV87t6Px23L+VbiDrKcFQwXlQ6P0uWgTEPsOGlsQ//ea1yXvimSSuFGDIQ7d
qS82hfEx/g9p17UcOa4sv4gRJEH7Cpo2klotP9ILYzQzIgh6b77+JhVxznSjeZuxezZ292GMinCF
QlVWZj5soHKw4hyXphZ5FHBJg00ETWKCYaRNdAnSIki21fAb7W7CTcT+XF++xcDy1IgQVWkgZ5N7
BiOdZNt0KLgzhJKX6Bgq79EVNmwmZEgzbj8Mph3RKfr9P36AsEtz1N2kJMUHhFLqa9nGnN7D4KCN
m6YOvbZ6UOVni3yhUHnd7tLhOB23sG/rqiEWutKwb3nuS2RjGYN73cJSLId+IyQSkQuQ8co63zdV
qISkrkccP2DliOIp3QuXNpq0bWPuJBBNvm5u/mDxICIRBVauWfxGFhlv9CmAg2NwYYpyq9i9wxvN
qflHDvbL64aWZu7UkBCj1oWehYBDABldZE9or38m2bQylqWdj+onLlCgunDohZ0fAeNNLPQ1O6z5
YaHeUB6zf5NEODUxj/LkHtPlJinT79C+f8HtZUKEHe9XpwVHQHkslRX/tbg4JwMSNrkd23IZBVic
Md4rVedIZkF7i9NhLaBaMyRs60HiatvFmDke7BXrpUvuqvrRZCsx1dL6oIyAGhn0Bme93PPJG/hk
TUYAgHWYWDntpPeiKLd9mK3cl0s7zQBZPISBVPwnPnoDJuuTZsI1WDHXbuRAaSHWp/CX6/t5KWeH
xl8gFUDcpIJZRFgcueFm1vbIJ0Wt9NGWZKNK6KKOZGcEerwf2G1ff5Lecsux8u0WMH0cKasIwXhq
rez7RW8MWpi5txQNiLIInSCF0SO/nsLlTw102aNuoPGA2q+WQ0wud3oQA+dRCY34mYV0cvJpTRx8
CfKEgjx6P6GvMU+6MBkMBUCFA7gPSHvoVRCx6+2CGmVCW+3LTKSdRmKVZoAEhBBRDFTF0a01KpSL
ZUe8gn+xGOB6RYue8AmctBFDrgjrUR7RCU4bc+Vi/X7unPlKwYJwSpJkKuK2gwVGnN4jKTiAQcfT
/5yo5Taph/eBz+lr/IwUe+j8lnEtriz07PsvPgAPHwUgD8AGREIFzQKYxNTxAV1EGxeoUqrdh0co
xq2M9HJvzyM9MSSMFCxYSaJGMATi41t07EwUS1ncRKAee1N/qb6FiNpZOU/z+lwbnOAd4jSb9NqA
zZQWz/JedrT3FvP5x7qPnAp6SOnnWgFoaTp1oABBnjPLo4k7pjPVlIN6GKMsIfbLobnpDvYxHIGx
gCo7OKVs9/oYl4aI9nmkv9BJOqeGzx1gl/LKtmZCjCA7TpMblw/tGlZrgShqhgGBegGxH1yBCMw1
m1Iquu962sdwzyH4vel8v6TdNkTro1O7k+f17ki5k7rtyvZctj0TVGH3YIOKOW/LqAYlsvCkjLe8
pcNT5iP0xFGpcSM7klO69p/JcKa70B8mWt+s6s8tzu9f+yLcWuZRQbQB9lsneEAyYqalnYUEclAj
7SanZ67iPF1f0u/KrrhtgTz5z5hFEEI0kwUxDblcllO+g2Dk3vwh5fQTWhC/BgzeZR4aA96Ku7XW
9EufC0+HJDU6HdD3Ce4b4cAUat4WaAQDYC56MwNHBoqzA5/5RgcGOZeOHbIw4F3J0JMP6dHro76I
FwTTQu6gaAYoGhGYVs1hNyh4yBvIAj5OzcqBuUzACYaEaLiJVCXIJhgqbtFw7U8/0r22I3fo89c9
zUf01a7kNhec/NmsinuINzWcnwyL8uhoHzOBN78f78LHbgt24bvBwdXlZA+yH70oIC7fFyszu7Cf
zu0LPiLjSiBHBuyznXRvP4Wvya585W58az2PoTdtQToMerFn9bDainF5es4tq+feSUmafmgUBkCp
Bdmp+I1lhd9IK+O79LnnRoQYvQqintc9hjcpCAha8O2rxWNtDxSy16+h0tC06sHBb6/dLis71pyj
h5PAfcC44mDesfKmu5X5FqLnTvRntGnbU/W+d4e9emP5tkuer5+UxUmd+R0BIUJNWQzNir5GR6iG
SQ0SJOT5pspfgzV4zeLYwAyECjKAXGiuOh+bWoad1M02Stvotr1u/0Fa6r6RxmKLWML/FwP6a0w8
H51NYlQ7YYyRPxApmMAFF2orm+QybzMf+xMjwiEAfzkQGwRGNOk20NzOuOXAx2cp8St1XyveVPxS
pR/XB7Yyi6aw/Rmf7FEJYNOO1MytEn6nd6NGYzuXPKQbuhXXtrgxToYoHIRUDrLBzCFzLZMHFhzL
zmnzlUrtmglhzzObs8kMIyyV9Qn9KnSrUTNc8ZeXjUDzUs3NFCagXagLzx9xcrDw1NK1Xsc4dPtO
UpypvMuhY4fbn6Bdf6dHz6YEolqZEpDV6vda4nKDqs1aoWbeEOe38PlXzIt78hV2Rgok5/EVQ7WT
CVXZQFVoZsU/2XCftpAzDlyDeXa3Fm4tbpqT0ZvndlkFCvKiht2RP6kGBK236LRwUQW5vjcXDwTM
2LOOBeCnF104U4uyTwA7koZmcg3jUAygedDgqgbjAIJn9H+DB0WqyR6QqevG5zGIcwumEDzavzvA
xQZwZCBA5KrCdlxaezys3URunH4gH0Zu7sK1C/jyMYsN9dccGN3Op3QwrTIfVUjeJwzEhH+KQXHB
N6zVjwUyH1VWuSz306zfIZq7Ps6ltTw1LDgdI5LrUQ1hOOO1WxJjB2Yc31SDxw5Y3+umFmM30HeB
xAt9TsZF7JZAf77NItiyaoAZOoInZDuhayxxR6OjejF4869XNTnEUL7AznAnawVcsTzRJ98gBHEl
SqlZ0uMbJJMHz5Up9TepkUkun/LOAR2E4vZSOG3CwRr3RaRW9+lQbRrL6ldQqEtuas7Qfz9rAVQQ
5t0mdhtLREcvBn/KkxtGNNoy//qEz2MR9/CpDcG5Q+I7N0IVNrS4ho461TVGVTzfq9EdG2gJrphb
G5Lg3MfUisdShjmT/UyQDckGb7XdYik2RrvczOMHGT9U8QQjJA6bsi7g3lsgtiJfUbvwHbKPxq9o
im3fzpXsacit+ABKvGpyxiqU7tNMBhK2j8P+lpVJctPoFpB016d6YewzEglNxMBLgzRC+Cwrs6Oi
wTnCVbALwn1tDtTq/nlBETm32U/g6IBJ4YJoA7r0VU463NZ9X+q3EHUCETJUGOJSGbax3O7HTu3d
IA7v8D5DgzbPp5Vh/j9HGMCubyFyRWT2UViSgsMTx0c2OHp53a7dcvOX1Pix7oOaOUdloMfRrmI6
rF2688Ut7mYIcM/gK/RkAkN37iJLwsFJI+e42MPxQKTSi5O1dMyiM9SRE7EsaFFiJc9NqKNtp71R
wjlEH4CmxuS3Pdd3ViZxYa8ABgvWVkTGaC0Va1VcGiDOVFRzdKzvWyPfshapw/Hz+o5cOilo5QGl
IMpimC5xvsykiBSLY0uqHQKDIbBeM1NKqd4A1MGa1ngdVcNyAqv/HIr8R12bD5AFAn4jJS9Bo5GV
+3RhapGkhVTDLFECULzgiywzLoN6jvzA3WKT176F/9mHa0/0hT0CxwDWKSBFLOxOYQGNDiz+ippi
zNVXXD2z6uX6pC6OgoDzD0Qpc7ZHiHxqXa6DscbSpbZXgrGoSugIJtlsTYlkYYug6QLoP8AwZmYH
wZ30KoeLi4u5k3KvSn/KbmOtNc2vmZin8iR4lNEcimZqmGitJxupVbTIyWsdSms25t8/sZHHVYe+
ARxZK/8qYy/O74fi8d+syN+ZmlfsxESlWG1d9BhGQRgt9Tcr/whAVl/980T7TF3z146w8kCIsNDQ
YScDoo288FV1qTnCE90bejNkBax+JngEBQNdIuGpUWHrxnXqBSR4jMxp20ylI/Ugcw2iB61NPX1I
vTBZeQMuZl/AC4EqBtw67AvLpMaQcSVASYKl5FgZwyaqNNBDxDRtHiHiDUUK9gdt6pTbL13f0q54
b8BD5PWVuqv1GE9vlRr2+/VlXQpd4LNAvwokCx73grMfzbosmxE7JxqgOtw9pGQEFxKhQTAc8qzz
g3gNu7BwtFE/+WtRcFAFutTHcYLFgk8lJXiA13LyHumNo0trWMmFc3FmSzjeitRMg9rDVoz8iN1H
1CxeizUZ1KUXzOmAhANe6RKrFRtGRgTVnENAMwT8cx8gNdt511drKb91akrYQHnStAwg/tipGxXc
pJ6dgIX8A4GIqyJzN4YtBc3svzGJpmnUPHFTEyH9A8bhKO4MjE4OSljiTgUa0dGW0UFjHwIDSNv0
PpamlebVb5p48ZSaM78zirkIQsVCQxK0Bug3cQFom+hNc0aI22e3+R3oHZ0byRudYGffDq6GCll6
V7gTDZ5/lI62G/bRc/Cj/K1tr8/Cwn0HMjsoY+GmmOW6hY0kpZU+MgUBCyoAFJTNhyhcfYUvblao
i0ETeb75RAbfPEsnsGbXCFcetEfFz/eh19mQKFZ9fRP6sVv01FlTU1nau/OiAo41M/p+xzYnXj0v
kA3O6wbe1jDH4piOXZ+6Mbym7kZJAcAGGK4e6xq8L/T6hC4M9szNz37pxLBUhr0daNhWZeqVaLKs
9VflH8PAEMWfXiXi1o1V0oEAAzwm9Z63b5X9FAcP14exsC9OTXxnVk6GYQcZIAIVTKjaD5YAvlr9
iyzbTH6G1YF8D/B55/MENR08pOUOgdB4HxO/AQlO/2+icWCdEYvbGpgTRVCQ3Ax9Fuk9IpT2pzQd
QvYS2S+G5V+fqoUVB40oBBTApA9qM/GmmcxhTBCSw5FY0VPbdq+8YtTqJ++6mcWXE9iJTCDUcJKQ
NzyfscYOglAewI+S2Hc684z4ps/8sdpU7VHWvVzxCFKExq3SPV83vDi+E7vCvcYGpWU9m+a7BpXJ
mO9I+Zin0sosLt3Xp6MTHBEPoylMZ24eZkLGoyLmn9no1o7Aj6oWGYRGi1Zxyyz7uD66ZbvIBYBq
FqAX8RrQ+6wkdYPRTRHkqlLrpjMNF1T/9wF0PjJF8g3j67rFhaMFGM9/LWpCpi5o0qgjIDlySB46
Fj/Y7Ro6bTHveWpC2CrIbWqlEcKEZQVO0eJkeSw8hv1bYTgZRJcydM40K45v6Qo/yRWJExnohV5P
HMmbuMs9S39HgwiYuXuXdA0IKYd9o6W3cj/urk/milVxMjXEQXHXwao13E8F+nmPKnutpGOtbavS
KbWV3bKwdsg9ojUICF+cRDHpBiE9gAJNxNgTUSmUpkEXv3bMF8L4WbwbDMF4fQLPLjjGcCqDRg/h
eXPjxm62Q+1ZuZOY7xqT0ey7GXpkFVeaQxaAK3NK9a9N4dKqmG4onZ1hSz7ZCh034Caj2nsO/bwJ
mIfX+tZ2tZXaw4JXgUImwMxoywYlq4iXTgySNlo+B5fSbWJsJISY2VodfGFznNmYI/aTS6xSoG7T
NPOwSlcBsCh0p/QuiF7QYgFcVbt2ESyoAGIaAW2DXA/cMx5i5/Z4wEylHhBMtU7nyi/Qz+goynCO
RVH4vrXuZSBIpJvGTzb9yuFbnE10+SINjOwWmiHOLQP5GoL4FVFlpOw1ti+GDytaiVyX0kHIWfy1
IWySPIu1FmBU3HMbk0bb0FPfoTPhz3LMxmPoKiv5nuUhgUZmzkCB1H1e3JPFS0stYmzCkCwFCdFf
fXo3NismwKGMHyJE4wAigjkEvYsITsVOpYYP1RijhdhJpKh8mWn7PnU57l7B9lJs2yJQP5I6s3dB
xKWDmfFmD1W33EunvtgGuQw9Ul4179oQyD9LngdbWQknn0t6iLeSkZNN3oWBj3bZdi8bU6dRqyrz
dxIZKoQRwgnbY9BkKFmHaYO34mjdqbwE8oWr0LHC597VoyndV2UA4RDZGqdNqZThT5UryZ2RtsVD
UNTDrcaj5phIVYs3NCsAGo9TewArWR26oax+WlOMHtNMqwMV7F1F89y2UeRpTRcd8m5CTDyAvqZB
7gMoJJoxE+0zEygZXhsj1jaYuP6xK6Zwp+il4tkBbmTatpa2ZcWQFyiNltVtRMj8ZQHfdaBMcdWy
zTI6agw9Tnbe+6WhV76c9XaKP5QOvjX28q0RpFEI4QtGXsJksva9UQ8V9JMzEnmBlowF1VJZu1UL
OdgingYos6jlGjKfmES/TxPi6tUkvQ/QHJW2XZtETmvqne1zo4s26WQbP9KGAfMiy9Izj9PuYwqs
4B5pHs2TFEZaJ0KvGNTlG3PUXJKEWueNcqy8kUnFwyQcjJskbZWfbVKpf7Q8ko+9mXAvr5QIkV0A
agBXyvLkLY2NvkRvYp78zgJ92HP0o79ypet2eaZMTtWP6R3+envHLIgeNolJ7gJpVAAAIGxnDSq/
UyO9dKt8igpImgT5m12qxkOfhTandluRghaalfR+kIZhsmkLpu5ytW4e0KZYu0EqW5PT4cGxh5hy
/2F2TPZgrc5ATFKnmy5QekC50Ih2tJKwPiRByQs0bc8ZftCHPIXADj7m2WTkLi9YsWvzsnwPNYMB
5KFU/U+t41JFlbZGdSlSCvuFx6bk8ykp9kErk+esLUiw0/o4AshenR7A3ZH5aTzqjhRI5oNulsGu
UZDx3HQaMCRe2ZaBQo0M9UFH4/HYbZK6Hh6SohuhFpvYwW2vg9jWCKR2G0SFpFBzKPPPDECxZ4J5
QXYOzWVPoaLXmZtBu+o559rwpAKl/GEXaJAKE1tuwN7Ps+eMdOXPGhQweLkUFuhsQfb0xWJWvnV9
WT9BFTcCgXpBCNqVtfTG6geAhNpu8BOo2zyrUM+raChV+dfQ9YOnAHXzrBpRWjuJBWADTdUcDZxp
ZLMnEgfg7Yp01tMQkeSzOqqSnwctkolyLicZZcHQv5Iq7HdBklaw2hvGTV+owSEkDQ5xLusDTtKo
7VhadDd9H8vvY04Uqsal1lDkd4MUjXS5eUgrPNWpgp22K4NIgvswKqgxR8VU7bVKio8jn9qcgtun
3MUmC/1Mb1Ww606sQl5FH24lpM9/g4K9fylMu92l1sxPHiD1f5/hQZGFY8ncosqrn6EFwUp4xNaV
qnT8NFO19CeNSAjmMvCX12YBiOQ0juFN1EWIs+zRgLymxtOnAS7bl3mtQoBL0cId5NFLH6+n+E4r
cv4oBSPbGozoOBJxgcNksMYLCZrhk3HqfECs4/fUriWqjaz10jE2t71sAphthHrnVtUIVnFJUevS
R39Q6GujCfI+rey9iGeal3ex3m8Kw6hsx0o1faKAu9c27QHjblyV1QnDC6IChEov0IFEO5B3QSYA
zOIguTdjD+oxybPFCZI/WT1IE9yYDmHyqdamwrHlOv5Ch7cd0iEvm9cytwNvJFXxbmpBs+1YEvuj
ltTvJJSabambplNJbeNVZlW4ZJ50lknTm6a08levxRY1zTh/AFTRvA0bu74Bw8W0U7AR0QYsARV5
PU5euk1PqyfCo6MyzbpIE5TdAuvJ0o4gS1PWmjwWL9NTG8Krg+CmyGwAxpwm4k4cT7hmwEEPSeZY
G7dBNzyrjUlZZ6CTu3RiYjvwzFTOFBpzSESAr2ZAUN3IHyYAMddHr86R3rV7XnjDEi0Zqj7GPa9T
QCL96kezu4fup+UYG340XNNhIKr70ewNam+KLyhyOPaLptBtj2/1rn/LEoDgLOYQokQWSSNIggLu
dORxinwZCAbFfFftNxkoNAB9pYLGo6+t8bMsPl2AqAOSGjmXi+C0ajOWKzMCTao35Ux8W1Urs7wY
bp9YmL/gJGIL20IN7Rl+ZrfjR6H8ntv3bRmsIQT5tuiXnSRHrVljQ1l664KVFu3GNmqVOvghzq3W
vCa1wr+XVnUSoEDwkNhaLW2c8D76XFm7pcfZqTEhBi5rk7eDBGOxhe0a7fTOb9OIgv2r5jeFdQi0
37xcyRcsJX7ORihEwnnF8aROYZRFlGyr3+keCAlH+yW73Bs22cvKGJdiYgB6oOOuQ1JCE98SIL4u
wwBdwI76UN0SN9l9Qrr8roHiIY0c9Rj49Q5Pe+sQ3q/lgJY20KllYXZtUKmHwbxFq8QvdslXeCv/
ql75xlyBznxTIovu4NSQMKOZHUdBxWBI06n9lL/60wbavBT6KtT4nd7pj+wT4dshzKhxqF6slXOy
VC4zANcCN4L2TQ8tOMralCpVK7Cgd/ljc28dtYJaG0imBw5Uvxy0ER7Hm35n2G769m/W9sSy4Ad1
m+U2m7cSWv10eo8rTtmAks8E/akFXRK/opELlsZPvumgnbBbsT7/9ItpP7EueL5IIlKGSxBkZa+I
TMPtvWLS5LV3i720ify1vob54F9YI+DFRdfILKwuWqsZGplnZGoeHKKI9obfFJu+hha3f31cS3cr
6kj/NST4PfANjnY3A0al6rmtfpBw164Rqy4571MT8yecuFZeYrtGs2udzN2QomyikH+ej4cEN1j/
ICWGrlaRwye3Z2nJGVpn9zf9iKYXz9ZXUj5Ll/BJfCACrpU6rWWlA4JDmqzb3kr2TRSDXxei1Fx1
//mSzOQF6GcDdAux1vl8gX0sHuUUmZhU2UegZ4SPltcoVRYTIqdGBHfVkaQ35QZGjIf0Z3kID9NW
cmZl776jrVP8lLfXB7WYpjs1KLitOEGPCng1gd6CLhpFM9T22N0Aa30kmxfblW/XskpLJwg0ITKI
IE0U0UWckWxJ4LBvkIIZU2BI+6MlPbT6XWjdI0q5PrQ1S8IRKvEEYBmbLckbjW3DyqKa8TDFm3yt
mWwxXkDlFRSCYLckKD2dbw0O8l6jS2EqeOD3puIhXuj2jROpHvkdPF4f1pJnOLH1/S0nx1ZVCsjD
cNjqFNfSDpPmd/3DdRNLngFEdzO5JWoYII09H041gMBICQC9aIo73c5pk66MYfHU/jWgCy+HJGty
w2IzIqp7gZqnwW7yYGOQlb29OFNoySIQvFYuRa9NOcrKup1TtSbUjn2pjKEJvLLJlkYC1hb0uKPW
Y1/UuvNisljYo4DGWEZTVJ6NkSa5p3Dv+pIsBmynhoTdDFbqSkub2VDdFLdIyMX7DAkhz2zq+mhW
6DqruhbNhQZEkGSldo1J9xMjIk6rRWvx8dLJApYNTnCm5UaX8fn+SBoy5ZMKn2HGvgy1EYU9hvJN
g867QVnJEC9txVNTQnCRFWqJsBKm5qadiDz04Oy4PrPLFgxANxGYQudYcOskSVKTz2nupt4U+YF0
K4dpcYcAG/ufny94dDtDp3g14OeX2W/ecjfMkGmyTQ8KlO71kSw1zKFOgGfYTJCFxmshOsFGROGq
gimrM8DNp2+HSPL1EF28yPc1kwlgrEnVEHQ1cX6LpqTDaPW7qW6RVewoRxc1mWQa9fa2VQ5tYCNp
uDIXs+MQw6fTDxQ2cdPl7dTOc9FKb5ZxZNAFZR7LQYq6L4stWYPjLE79yXwIEQ7ytQhOI1QXYkDN
66ihRjE6ar4NkVi7PvVLruZ0YPOXnDjlzOYg2B4xMI6mCPLSSAdZXvEAi/sUZOcmnk8ob4n7tJcy
HfUhoE+4estiBZDVtRLvxeqgzfyUu0BYHcMucRSymZYTDEBZ68fmDUBt0GegYSp7bZ6D1m3l8F2s
kGBSWCE96DkEwSAhYFcoMDSfdbTJe+JOzef19bl0n4IhYYFmYdbou8F81FFCy4aMFr3pGiZU1JuQ
U5SKXLP5JIgO+j7zuBrRhKwJZl9maYSPEFyNFneq1c8TXKcBTdSN1qdUs/5M+q/S+BzZXTO0Dkok
dbsSh88u5uzYfdsFRR/0oRCeXNBWkZFBCRN2mcK3oWlTOw9uVf7UWGgB++Rr/XQX14NgTpjrMgfB
kgQecSdk01s2ll6nGfsCDabVTBeq2F/X13ZxD6FHETyIQGYhvXB+9iJkBm2rRit/3FougM95cZjk
DR/X3OvisMA/h1o9yuigZTi3w6Ipx10KO2X6NB+KrtwMSuha5Z21xna4aArRBAR9YQsZqHNTRZUy
CKiXaIqRFUcOt8iSp9CLD35Gawj4pa0BiNE3WA8kuSLANxqtoWlBbu8ojdforqE8dPG9bPSOqdzW
zcppv/CS2BinxoSrUIniImQmjGVdnW06rshUsrRmp7ZkrUy/ZkoIYZEpLrVUgSnSH8zxVyIdoQa7
ct8ubTzISIMcCmUHtGYIq6TUoOzPOTZEgcArbnMHATUtVIna/2o0J5aEKIiD43Cyc1gKmwaSuSkK
Noeue79+jpbc/+lwhP3Ny06T8wxGdC2iJXmsy4gq+kZRntOxpPVwX5YrV9riBJ7wHgr+EJdN2GYj
SCIGdtByv5B3UfKsrrEzLGxxEOJAyxYdsUjnilt8KKCtUcyEOKb2pZpeV7mFvuty1IbNX92qKM7C
0Z1Zw9EMBB5H+bIDvB7yeprJtVK9c0bEX7ZlPUeyvDU1dpeGhrISeVyEBbNOE0i7gUlHUzsEm85d
xYTYsiUEcwgtHq83LA9ss9f3xcJRmpVxQL0KEAhSBcIqZXWNyAbgUIdJH0V4SNHkypMVtNCaDcEz
aEkkm2kJGxOSeGNDtvaoe4o1+NeHsrDhzoYieIU+inUSFtgKFWqNBJXXcheRJwUlpP/FDnq3hEUJ
O/BHThiOrHU0l+8hZNDywgnXalD6fPCFm90C2hypB/zPhljyuaG5C7wkFSjqpgqJYSBqxyKmTFNs
N1CGiEGTKWfAlrSl7QVg39mxfuh3vDeBB7cKfB/I25gLsEq9mRjjPmy0fwAjlCNasTI7WgCIpl5c
cVBqRsMUmhTlU8h0NThs5rYF7zCUXvKaoOutQAFUmoa3oJ/kdx7W4S2aD8ePIUzM4AFQDZCmapxP
jyi9hugbUozfQRRPRzNRU9WVrC7bFEWR9dSAMi13pqFqg00VNGZ3a1exVPqkjhW2UcKQvVV6179J
VUmIk+U5ey9GS4moFAbQG7YatduCwTvze17xtUTPkisBhBk6SjMeC0wS59M9FbgIUkWbWYMat9E3
FQK4QtsO5W2hean1eH0XLR2KU2vz4p88KkLeRiNXYc0se0AOICHaoLoNZsDrZpYOxakZYQ/V8YT9
giqzo5DfSvoQo8u6/VWudZcsBb8WsqYg4kSUZiPiOB9NFegMhTwDwW/5qyCumm6Idh8z7pDiRkI9
Jr+3y6NhrLw4V83Ooz+ZxL5hYYKIGERd5DdAnTRPH9E2QI3O03VUirX7WvKayJHWJNi+my6Eo/mt
owuHCY5oQwQjWuXUSLbWpIARRb+0/GMCEkTXH8LupY3rvQFuKzSJ0RDqzgOEEGP9AVRuu4nl+xHp
qusrvHAnnX2KMAdNZSUgUManaGAHoiTXXUkvoDLWhGC6iHdqnq5ERguhBOCsuJNmfS7QUQh+NjCC
LNLSPnWS3EAjObC7FsCnehocWin/Alnuth7rJ+CQfl8f6CVcYJahA7jEMtCgsSAcH+pmPdgtBNDH
F72Qfaakr3afQZItebJr6IRZMmB5naPUQCGx4RiBq7zRo6dGfdJafhcoz4NZOGiB313/sMsVQIQI
qB9Bk7gFeWHhftP1NsqQ2M8ANCk29fBTQu6ztww/YjN13bByohetqThteKUo0FwS3BSKhJzFlQJ4
2JC7Y2ZS3YB6yAiGihB6S2sn+5s453ynIwK20GCuo8RjXMDdpzTINStKU8fnT2gwogdne/Nw437Z
LrAO1+dxSafvdGdZws2qp0rcS0qXOl0+7QI5AVu2lZpOI2nNnWx0Qw8O7Zjf8Kk2833MpOBGNpMo
gq5Qzb6CkciS08SGAirgtDvK6si3PLWUnGpSnAB93QbNO4v14bULIRtAOWBPe9Z3+n6U5eQoc8RY
WZgfrw9qyUch8AbrAkFb7aWIPQ+numHdAK0ZqeuApmnvZKvW4fa1d5TXYg8pvWfwVR71ZDOVMaHK
0H6tfMJFGIn+feiWAM1KZu0SsVTXSBM+UNOY0+4z6a4Ah4nzx3YGR/6BFgZ9pAp01txxxS9dXHCo
l2PI0MYmJqj4xL79pu+7WKt1hn4dR4pfNMPj1crcfvfjnG3ObxvIz0MxeVaPFK4dIgEkmw2gWuhc
lNOoSa29eZ8+DsAd9D7/MlwwtDkNjW+zwxfxenpA0EatQ0p/Anz3uTLLF35R+BjBEVtVWutNbjJn
dGbYkM1cbQR95HSrOeyz8QI/o9Bxyd3AAfI2p8E/LpbO8/13Lma/cXIXItgLrAZgCCchfyyNhoVO
S/6Y12svhstTKoxTcHc8ztWynmBo9AgwEPWh8qFV/Zw76WOzVbbT5qVzND+hxNPc5mBv7H27zRx7
BZIxz+bF0mMroxMMvC4gejwfLuhR7NwsbOZIYFIhaM9zDZQZ18j7F04OmsFA2w+cEODeIq1YGxE1
MqY2grYizu9zlL5c3zQXhwQwA1RaZh5VRYEQjjAKCPZNEonkFM+v9I0QtrFr89VQ1oS9LiZrNvPN
WotcJyhMhDtj6vlg6CUc69hP1AA5OvSgW7ZJoUFzfTwLdzRwE7iUVHS1yOjcFCzVSg9qfWumSVKB
tsYT6UeXu5XiptO+k1+01g9aytiWlANNIPkqk/sk2rFwKxNHxa9d/5rL2Z2ZtpE71HUQ1uJyPt8j
csInCa4dLyE9heTXth0zZ/U+vjwPeIjZiN+gB2zh/BnzHjo5eFJi49XMpsRx/bv75/mfxw2lzt55
GumW0e125Tl9uZhzwzwE3NG1j5tFdKwt60wyQPbFCQGXUyJ30D9U9XVo/mnnEhz3qRnBneFJSso6
h5l0QD+YdhjteGV5FiIZWEAyBU3NYCYRix56MkZKikZfJyct4PQvGahas2STTF6QrYRoF+f4O3RE
tlWTETyi5eZ8jQxjCrAVEDrGNm+OTRZBpqJJ05UBLdz1MymsgV5tzZ7r0sJ9BFkRolVymTrhjPot
CXrTwalwj4ZWGuTMK1CB4+Pn0KV+UkMNSn+6vt8voQoY5ql9Yc14KOmd0VQpWNJtvys7Wo7SSInC
DlPwVdWRP0oa1KmRIxnWEvVLi4lWNrwIEJYizBFmOM+hyTNlNYJz8DBF3Z2K7mm8/4LhZorXCOiX
TsCJre9S6cmJi3qCfFsEW2RqoB5oOflwQ6Ibay0DszgmaH2DTB2ymWC+O981MTNQwDLwtIKSM1Xk
HHqZfjsekuYjW+Pr/D/SvqxJUh1p9hdhBgIEvLLmWll7V9ULVl3Vzb5vgl//OefaPZ2pxBLrM2Pz
ND1WnhJSSIoId19eOmdYXBRhvdJ0iQYsZOSQdvglSkg7gNtQWIr2c0IVK1LcAhZM7Pn2mlkYI9JL
6HHANsQljZdXRy0yajSlyOFg9TvIBZPkuJvCPD3eacZan8MiFnKnWB4oFeA/l/MpDHUGckaJywBp
TEnxCPHEUkXTA5pv1+qdC2sENpYabqCSCr4g/0Iv27Ei4CcAq/GodIRUF7Lckjl1K/N33WOFoHIO
xO25Uh5rmjIAddk+CY9T6TH5m+gOQyVEg3ZJvkdhVSSvRbHVG6dLHm5/v6tb5wyvQLQAp65I8UMu
5zRXDVB1RlB4fHWAG1SDXnpqDbNfgvaUN6VF5O/kr4VQOUzuXJURTUmmAHNSUteIXSnzN5q8U1t9
JaCuDY4LKmXVqnHJ4EgryzGoH7BP0kazS74k1bdbpQcry43099sTOv/4i4vl5eB4gjDuEiM0GjG4
XEMhYddCylv5AKMDeUyLxfX279HOcwfc5xuZ2MOdGa95vYgceQTNoQbrpjaTirlQDoS2/Zp6OF3I
K89PerwIkVPGvVbmPt+UtOEkdVKIbaiBwYPHSK3p7jCmTQ+Kk2AI3pikxr4WgqawkzqUXqUMXly6
UCrbVPS16G4aAv13XkjkZ1cL/k6AkPJ2TEfNNXpZ6j+naWKellflvSjodE9HaELkQ1WjOa9UEhN6
YL5vFeoofkSsjT6oFGt4sJUC/YFaR+6j8y0nokkYq/CuS5N6NKtI72WPDoLyNCRxZ5wSIy+g1oxr
17QLQCTpt0aQUQl0slh/I50u5JCWJ33tdOAJdS74g8avsvBh29kGalA4vi8osmOMosS8OhFjzRob
VBesWmrQIpD3FVhIQZUxdStoSq8/EiNsItOPJMa2ip+BqxP1TZbsRBhgYLq6oIJLm8y8OFSM9uRH
adBuaVoFm9agIyAMlr2HxZSehgplGDDBdaHf5HraWBPRR98u0TqJjvJy7I+Rn/o20xMTN5aPWIsP
SQoSU2ck8HgrqezNTCFPiNV22wnSHavkQ9YLIDwqgWLJJEcRPis/y7D1BsUnbjgmqiWCISeOgbgB
vXTc1mVp610/mpNenQIS3wVV+yYExBJFnDNlkoPIOtZm62f3dZju/V7YlHqOEwJUKLNu4xg5ivzn
QEJc7+G8mOcUnCX/WRRACVTQuIJkvZ2pQ+c2Qv7UwEbvTWwNZSvAh8mso0ZC9ayr3K6VNAvUz5fQ
p89i1Ql2VIONAbm/Q950PzFPxU7Vy19VkT/ia+wVxsLOVHFOouU4VcbvEceJjZwAfZL0wtgKUwIM
WA3YjVI3ULVoVAhHEdWETUll0lFrH2IpC0+dMraiUwYErJ50qh4nOg33qdI3r3g5lVsJhm1uVtfk
5KeSts3ihg12B3fnL/AcFRNcnPSpGAyKltah2EMCMd1IRSX/EvsiOIK4Gx3TMNWOdTsNO0oi3w0L
mu2pkMMggDId/sZKDc6rIYDCqDHZlfuxsbEmY5smogajcajQbGStf4Mdqv5KWtWwkDcmGsJeBimc
2Ai+KpSKCkuqJZgSq2kS/lDG/nWqDSRdg475Fg6E9gCBEaiwSF0R2mrTtE6WqOKOlenn1HXDaI75
oLohbsVftDQGU+giu9WKEbEuCYxtXudBaMVirb6RaaDPfpqCHVzNEnSs93WzFAO0LZNSvsuDdrCE
saPe6HeFN9GSOkJXRVupVOJjqhaiLUrd6I1FNoamX7e/WVshRedHmmbrfdgfCvBfH8B0nGB+3MQv
ASPJo6SyGvVVv39goy+4pd9Ci10RyhS+pfm4mVCL2htZqH+KiZ8dwhFNNVKLfx3AQDVVqaYeErK5
A/EVWJ4VIIg8+l0W/mIsCN7DMUzvUhJCMySre9T22Zg95iLoxEOpDt99SKu3Apzj4zjAyLsbsGFa
2qv2OIYQBRhJZemCFu17Upe9OSagXjOmAKsmqgMRl8hLGpKdQvC3t01M7sQogso1OA5uYjTZox9H
glMS5Py6BvsLJpeaLWdhtQeTsD0K0B5yoLip7bUMCW3ms9KNIjExCQxnXK0Uh60Yxt1Oz/V+ExGx
Pki+5kOeoBUc5ABHt5Dq6n6EYOZH3dNkE4pKswmSXhdNn4rjMYn6fpMZxbhXi16x1SxiX0UlNLqF
JpvJQxcY2FddGzY/Va3LvwaiP4dMOcUQ2BJqH0wp+mLgjGqz2kHi1AIiVII1JxHB6MxQZsyVXZlB
JnMSD35cPws9Ws0ibTP1geeX74k4nsbhrZ9iW2jRsJcFHWwf9a2WqXddph3BhnXRLvpKReKQAREi
7O7TLoXMddZ3c3fE3oeBfICsWpmWiY0y3Ss6aZ6CAG6ZjQ87NCNCzTP90AOxsPwk2lU0dhpJs4nO
diBK21MiblPI7yICoDbzDlKu06c+Fi1210R2tdqMVqBX+woqliZFrNCSwRSlSIV6vogWssHu5cyC
mG9ttVN3HOLBGyflHpddKNdV/cmIO9soxAr0ruieIdksNXt82+8mMnZFJO8kpjiSYJjIVdhFXDyj
ExscHtCD+4J2ZlXis9fNUdAILAfVQ6AMsZlo2ofRd8++HrhyEXq0U/D/hLqNVMevPqX4Ifmmn4RH
ovUIhrWTDgVMCyschMleTySzhX9B1Kh2njTvUpG9Qc7Ug06tbMeVgEKZfmQFs4qucOJxik0ySKdO
809jUEzoXlN3xEj3KhLtWdZ/KW332oWpg1ruPfUx2bgb7Eo5huBC29o6bT7pzEMH3f+5yeixZvpB
DEbIs/VIaLWQ4++H4K4Q2zvWy2YoD4+ZRnEbUFhjIYmzS1ocTYP2WeXtMR5w6VOYwMwxUl6EsMwQ
xlMnDvIvkrROLOboZy17D4KZUP2t2DOKyRaFJa/K0Jnhq/Uxq2iLyhAskUL/UPh4VCXYBeDCe6kU
i6aSJ9/jlNuNHh7HGAtoVGPZDNBS6sRJhTFO4z2L+iemUWah+AyhDAXHTYX/Zy00COi0eUoS+t4O
+r7zU6eeyCu2mdMpzO7K6TGsFRv6wF4bdg8QvH8tm/JnkyPjoEOFGac75IkkAiIIJHfSYgSpnMCG
NJZ2QqC84g3/QXJoGFSpcsg7Cc7CoPsrQ3UUZSxqwdiramGmDZYtuPimL8IbQM6jQ1ygTR1P4s88
kA+0CwYri1I7q4M99dV9DbdRMmghHCBayTJysKjy+K4UwK6RhROUT17FWvyJ4ltoIlbu4iTdpYZ0
jKpsiwV4iPFn8BKJLENu9wLVv4sWZO1R+FRDYVtIygYtuG7ci5WtFcE3tsgdJdkOi9vyq/ZQw4PP
LZJwtOF+TU0myI+BVLtBEt7JndFCrUHFd6Q1dRnI60mVnSQ12ml+/FyFw0OVBffd9B6ib2nq1Vej
Euwe4c2iQXNM4gZVNoJiUS3hfypi1aK+5OFSZfogv1dSuE0q2P8MkfpQJpoTScjM9LrwnijqCaYt
R6WnLvH7N9whPdxmd1AgS0Gr1R7Ril+4cQOZixbNCEGdoLxQFO8SzmpTKYLATiTtRz7FH0oMmUj0
srtKHDzgintKosyj2VetTBswvUv0DfsyavyKBzFOb5Cb+zgLHkCmtLWpv/OJeleoiPY1VCB3hjDo
bpwbv3ro5VpdLyAjXIJK2dTUVAu0CAxzG1ARYqYdiAulR+iIjaKb4/b8k45SEkDOo5dK6/Yr5Zq5
BJUymO+g2G3oIPfwr+mBhlSgvYaI8UK8t95OYJcyDJ7kJdvcazbVZgXv6vXO4XGP6gpCBCIpgde7
0pP01r8R6xE0gcYm94fhQA6aDU0ZewWU8C8/DpR7i0EaKgmh+SWYepDgtqNadW1Pxh5nT6xoJtVO
IeQtKvgCJI0tVt5t9Dm/c/Hs/AccOkC4saK4TjlwKUhoAqaHYGr+Ectfb/42a8z9fe7RF/Q9DJQy
/H1hpJZeGjZ0XsUJN7SVWVwbB/dkr6gcqFBhEMwCSsWZtIGg0tpiXF4c/06VxpWJa6UT4iEABDL7
WmB/RA/Tod98zd5Qv/M9PHXczC1fqpUJvHbguJxBvrQR4cSb2ABYg1jj40P2W7TwYkMOYj+8/xjt
bAtKXaauZECuvb5mVPx31hBD+ZbPmXViJ4jozRLMCSorO/WLeKOnH6vfrf18DwO88RRiLwR2bcYv
4p46txfldUKZQ5+3zFmmtTIatNr62BKjak6hU7y2UKDGvdQRPPJj1Q5vXuNXe8BQ/6k6oDGab2Uv
skjCExljjQ/V7+qVWOgx2dOt5LHH4o3tahPt2XhymWtrdnGYs5OvBoFVpLD58KbHE5sGhmEyiA5T
1S7RuxPf1bIlj9tStWP/rlrrIrzmdGNqQbNCUKUSeoj4xGuT+H1XChhsljmdIzo57nVevlcf8Yw5
jC5Mkh6GDRIKzlrL7NL2OQfmYittqrbqkbeA5c5dK5qj9KzASbNSV2L4UiA4h+ECGr4lejMIYETy
rg1zU9av24vzmhHFzSAX0gTN94mvAAG1t8oku9JV7lvTDA6QsqKmbr40m9x7kLfq/dq+WJhCGT2C
IvwhNaTOebYwYWWoTvUomFXzAnkvvbKhxsOM19sDvCpfgt2IQxf+Dug4nu0nLjefHM/24JCtMlPF
ydGwArormkDDlXC68J2QJsebCubqcBbiSdaiX2tylzNsOuPF0B7EcKUvQZl/5sWuVkQK/iRs1WEC
iU5mrorSSxVuN0UWWntm61awMU4y1Ati24ddYutG+8Rp99mDYgUOs1prer0fPPWOmlDiNbP75oRY
s/cd5e5u8qCeuCVmYL+sif9ezTT3E+c5OgtzoR61UMRKQ/hg3SXDPqGO7P/tdgAEviHaw9CyIEL0
5BKiDyTJqIc8hNg3POwflTU+7FXsnP8+6o4gOapoiOBnWejFIMqGIrRa+bdUPw3tbghxLbTDaGUg
V2ufA+LmKjB87IugDMG1m6ATuou0DyV1xDVtGDLvXn7Z/HMXgryABhoGFz/SCYUwuegwIJu+MlNz
QIx15LuP0kajshV47SHa9Va2Dc34Tn1IH41tZuMG4AnPhbPW4Xe1R5A8EVGlnVmkWMT/xPKz9SHD
zyWr8yHEO/V3G9ldv9bovzCpFwBcKMvaWKJjBABVO03IGWbbEkSntWbghTWCPpNZcGeucegqtwaR
K4MWWDujVMfUh2YV2YC1ac3KNGtH6sKOOoei3B1NYgYUyRig2HSvFF7X7Hp95UK2NJrzrrb5J5x9
lLQIlaFrZXwU5WsWRMn3flOZc/9nsrLklz7/OdL89c6QckIndOkDqUBKOc7ROaisXfOu3h5cix63
2o0cEkxFiRY9BissJGxM6LDZpdME3khMAXFz+r59uFw/6ThEbskFBmuklAGxFtzoFVkpBW2B+T44
VLhqKV+qbq1x7K52NM5rGcrXaJFBCxJaci6n0R/I0HedhKcBOgKR80G2IoSyZSwe9fgBLcO3B3j1
0WY0HJoGGpVB1+GL92Gk5k3qA00wPmHyZQ1r0r6L949zhPkXnC0LP1TaqohBCaPe9BVt0q07bX7J
nrArXyPrZ48TjJqijUZdN/xbKwKMjYIQjP+AriAS7lreF40WVfNFORfR4oz29/auKV7jEflCxsys
2ZTDmgPfHBsuwjEHyX28NBuQ8SW4IgfjRwqiqZibBVI20F2SPntdtQx/e/v7XUUQDpCbXdJNbZ/P
D0nG7nTiyqRAs5N3G+Mq7HIYXAjxp2DKtBAYIQrmfuAaMBsRmF0pK2NZWovwocY1HyQbrEZud8MU
uwlJBJy6fE6RQq7LlWat5cn6A8BtZorc6ZQVMwB7Qse0JD2EzLk9V2tj4A6PVh3lOGkBAU0MV+18
c1LW1tgKhMEdGoUUg1YwT1MTUlMJXkVj5TssT5OmwzUNPWAwc+N2LCO0N4w5wxM3pja4df1I6OPt
ebp+2KE/9rxnlFu4dYDPHbXoGW2/5hKkYabbaB84+hYaYXfiCVpMFoQRHGO7Kpd1NTwOef73s4Ak
Q4CTVD2QG6dIzf5N+d1506kxQ5gpH4WP6tBEuCKtPYauvhqHyk1qTyAUmElALRO3ye7b8vftCb3a
pIjfeDiIgEGsu7o5R+FgyE0dgAYXk3Zj+O3dXF53e7/0TV1odfc23HVYn/Fm/hconvC945vKxbGn
sTDBiSOGmF28zZzBMRwUnRD6TNmLfwfP2rHXYcSi2eyrs7o1XfyFrvbLH8BNaGTQTPY1/ADUOFxh
A9ln6aD/bg9v37o77pgd7NkebFcHlMDCzPfJswIygyXu7trJqnzoGK62jPCxn5sRLnzh1cEmI47w
yh4d2hSWVrsoLLBgzYNs/jsXZwxw0DsJUgsEXlW0qFyu3yadOr/r/NmC6STBlRSqrUN535HGLYfP
2195jlZXUBBehysoOlB13tQxqVTQPxRA6UVnPCSo/z4MabOfxqTeFH0D3cJx+Ck3I9snqJHexr7e
MBKcfGF/JcJNHqQabpsOgcyEWsd0QlbE8lGnbqSV0V3dtDCRUEUCiApqNEhTlxMZxBVNcxqjs1bt
HE0AGUFr90kZ/Wi10erRNKmhZHR7UFe7FG8KfDwNyQoZ8jQGF/XafOwK1qbgV0HrC1wojdhlCwpA
4dzGuVojHA43eajVCTKUacG3HZs7rUDiKvfksrYEHR5sxeY22NUqARjqMFSXUfQAu5wDC9upJinD
oLqm6a0KZAATc85ei7xFX4mSf0cp9JQLdHC9iHWXrWROlqYUXks6nfkt8B7l0FuWRDnEQws0epfI
7051e6+2TWXPN1sLLVbdCt7S1M5Op2jKhqwWIt/lqplavw8UkH2hgTGaffdqNLvO30jBMVpN4c8n
+cX2w8SeQfEp/KmA2HKkJCVqvKoPIQKw6YvwTW2pJefqW1mVnijQr7GEwZYYr6zUedp4bPTNgzKE
hwgSMlxaLQ/BkwnCosRbO9xCpODg550dIpTeXjtrMORyNqmUw9tNy1H9azc1gRZMF5hoHLgNcrXR
uXnkx9KoARI/+GRxFt/3oLoFqnRC/yA8VdBFPGma2avC/W3MpWWJJTmHaAnFUL4OoseVjufFvCnw
XypCvP0F4h/2uEaoWhzbGQ43gb5aNX0sA0f3B/uIfr48sMAiFhJXJ87tIS1CYUHMhoQ6unm5adSE
LulkFd/qHxkOVG9BhocAeFtLG1XZ6+kKd2kRDpRRNO3qCJm8oiCcbzJVYliBHZJ2m2pCP5RQzcWc
rBjvjMyQ7DTyj9D1WuNuLa1JEFXwAscenw1pLtekXBG/jsaqtMrshJhjwvN6tZC5OLgzjPnfzy6h
cZLLvjgAg8Xaz7ZP9j4Ymp3uP0kG3WphbcrCWuV2CXLOw4N2JKOKw3uX9hmaBacOHV2D9CwIlhG8
a2i+Gp4zJM0F2b69VpbOhHMw7qArOgLXljgqoY8HgeX+G8IHqHNCvF/+TAW0uA37SF3RyVv6bHAS
wckKb7rZeOdySssw6sV4hhSkyWVSu5taqN9Cn/b2yK51tBBNkCnBnQS5TlSmOJypq8YGPVNoGsc7
mMpPAai1OjpIXQU2HcGXnJhl9kvQ0Te2RmpemlQkhiDhMtv+XcmvxmjAVVV0dVkiYzjKI1gloKvt
taO7QHuEyQdyDc+3B7sUxaCZhdcerN5g98YddmiPCeJGwJxKIXnqCmnXZcQJVWbVIEHchrouL87z
+geLV8TUWdij3wjzqiTfIThome/nFuQXX2rI9UU5ihotq0yxNE66GLzeBl861CGTCS1g8O4oTGAu
104OuljTiThpjRS+Qv6jgTtMjm4ZQwisvFwJbGtg3N6Y0J3DYglgvfxlBB5pUzuNf0BaiMnVyqTO
f4o/xc/HNe+ZszBTT02S1NoMJb2S9DNYky9a/PtIkqMaDE465VUOArEN0CWBv98Y2ZMU9j9JJti3
P80yBNIQqIqJEnQzLodQirVsFBUW/ZDYKc2xANZqe9dv2XnlzSIV/w/in38/m6W8FDMxTXBb1k6Q
TS4PbJt44331prj0iZqf5W/J8Z3CgWWYJwymvL09wMW4NXuWEqRcYMLNxxO/7Ye4xbGqoQlEhclP
Y9h5v7kNshT8UfL6F4S7JtR9KusorJWWbLxUaNhObTLpaISXQVw8ZX/7dJvn8wyM200F88dKzQFG
UDCVIG2orLk9LM4ZpNpmWjA873kVGiFHwyxBh741BpDzqGIfWvrpixQ3zu1pW8bRCFY4uJco/V4u
vmxosFk73EF0PRw8YwTPhZFSsiUJbKzbUItfCFwTaNfjbYhRXUIJInoJ0d83O6LUTkt3cWSr7S84
W8PL4xm207fRlnYVQh3sO2W0rKGd6hLNgNaRnGtY8uX4A6q1aG1fSb4vzdwfAOSILgHGatKzFHZf
Fh0+NQyi0nbh2pGxhsF9nZAqRZPHwBgpCFYPMgriawrxSwfg+TC4fVOKnQjZRkAM/QFETaXZlp2t
rBHo1wbCbRg1x+u2k4FSo7kbSuTu2Bpw+a6d2x996eA5e9PxT2VNIAYEJ+Z9WblgoYXGSzLAFYV+
5Ws818UB/Xk9avO0nkXUGFYluFoDCaQEk1Y+CBuwpVq58F2TChFnzsfDXdQrMiZjOWDa+mh6UHXB
HKDXl4eSTZXkpYdDemi0+HCjFUXUVlApMfMictMUTUsVW/sxa5M77++zIaciLO0UeX6u7IST8TQ+
9DYseBSQ8WB+I279Dbp6nfhF/6Fbt7/q4sXpfBq4vQw3pQYqLphsphtwgMhOkOl0U3AttSLcMVRh
Eby8aSB2mMXebeyloHUGzWvRhHjjdgrBoIPoyNhPyHXKg8MgetHbk/R0G+u6ZHD5uXkZCJBTpyCY
Z1g9ZXfpqXUNM3Lucxc+fhNkTRIo9jc/+yOaz9FpfBt7bZxzOD37uHlPKxopM/R4LxFotj+0zSNJ
Dtm4ydbOtjWseW+dYaV9JU2smeeUDWhsp2h5biwwr5w+Du/jHk5KpP9vS0hHDo/gsY3z4BKzrtpi
rHxgyiLM59JRzlxkYt60LNjGFcM9OO1UK1Hjp8IwdmI1lu5fzy/epXiY4voj4s3P4fcwRpOLGk3g
QREi8H0NhY6Na8F2TOl3YCvdRlvaMYBDfV1TwW5CxeRyuGk1xAYFx9rSQ+FOQSO4orbI36EYBXfi
pB++x5BCa6ExxTHd3MZeiIwX0FxkTJW6beoUI82kY1w6afWarzVRLUQiQKDxDpx8SPQp3OhyWvoR
E8BqjqsHcG0ExYkN1+/3rbwiqrw4FuR+IemFzKvOJ9D7MQH/QMM09nRDxl2I4vrwfHu6FsdyBsFt
vFSgQeJHgMgjJ+6OlYLeFeZMbGP029tICyc9mYWG//9guFmbahhiJiU+TJu4WbQbSwg3PvTxz9so
80LmHmQEJ5+CNyZKGqhgcSsvE/qGJBPuE9Dt6k3Dyj9lpzsQc03TfylNQebinAp2D3RteDGPJKIU
zT/z2j6Ou+BxvIu88UvYBtsMaN1Kl9HSUXyOJnPXPQ2EDjEUxNJKD6EXH8pD6EZHMJvcwJs8qER6
7fvtiVy4wKKUggIkSkQKzNu5iKEleR1OGoZngGjSg9HRDv9hp/5BgCDK5adKSGQwEMCRbRHue3bQ
m23m27cHsfyR/h0FpHkvMXRh0gZ/ZqKMD5MNzQw4Y33Xzuj6P8IPwf0PT2lCZrFcAKFDj39iSHjn
9JNcIcpmIrPROIvi6QBi0O1BLW2kMxS+aqGVnSyWA95mnfLWKlZG9nn8o53+/uZxPhY+vw52eSeE
EcYSo3UgV0yIm6SxK8Q/DNBtp4fbQ1oKdND/Rc0VUsUylDK4z9RpdZZUdWmFY02QzoST5TCVoaNN
sPu6DbW0rnEGi6IKJHQ7cisCrODYx3GMy1ww2M3U7kfR+A9ThwokUjbQuTKwhS5Ho+phnxEfGRVQ
xXBBB7FxLDyCbGVcGA9K+FOXs+3tQS1FcZhQgLMAfgYklLlBtXjcDMH8jK7gOtCCTkyERxVuJiqa
wyN15eW5BkYuh1fJVdel0vzKyZ2i66yR7ZopdkcJnqQr15Z5pvhofj4u7t1WCKWuJz6genYnwl65
QfuVHztZZjd+a4X1PRovVtbH0lI8h+QORNhtwte3xZsnz6HumBtvLSVHWQnXNMoWbqE4PObCC6zC
KdquL2exn/D8DATsYtbOnrmvlQbmvzloWyna+OHK42l5Hv8F4xNwRZuNhUYABnH8zZDmIKt3G6P1
t5GSm4I2/SIU8lq6IK6JaS7FqrNR8jY+oRgPcPpAFClU3eyqF5iKm1N0zFcVxK8l31Qkkf7MJ9+M
CFXNOO3nIQ6k/AwlBdrr0LcskvGglczJRDTRiOGJ6e8i9e1Cf8FZ6sUNjFvpcCLlc8AUlBFht9at
WVUsLigJ10V5VrdU+D6LXBZSudSwNxkNNk2DgB21v6upXgk6i7sSuXXodlDws/iMndSIYSsLCKFU
fG78p1Y+1bk3fQfjj9uhZnE4BHcR0IVUyFpwoWYwql6A7nBpJbFijXjyG1psNePP2yiLo8GlA4Kl
MD24qjVVaQPGugIUkSYP+C1WksaPPkvsLIUYjrR2KFzrXs2r5wyPi2nwmoLzRodrMBIXxKzF7yn8
KKCWKnaKi0rfcZLGZ198AQHWgp7KyutwcZOcgXNRLmFCnyZBj4AKDXRdfcpE/wmaMq6Gmb09rYsf
7wyJC26lDEtwWce0FskmhVhG/NFpK0f54mBmyUWkdMHl4e9AJRugjZJjMFH4Xcu2nrtR4wnhWnva
8hf7g8PfggJsdzKk+GLR6Ehu4DTQJnsR71XfSR3hAHWv/zBzZ3Dcsi9BplbrBMOCnbY5lYUFGeBs
Tft98fOcgXCr0GiNnkT1/BgbnqphkzaPcbByU1iD4NaaUKSBHsUYh6RiADB8gX4OGPx/P1mGiK4M
kMYgSM0r/QZZ0vlyAZCiOmSaU1eHUHNuQyymGFA1RcBDW6YBB9DL8zMqUVHSmIhLlv7Vjc8wfTGZ
ilK4ctchLkG2AOZDevYf6n14V/5BnePWWe4ID9zR0EKgwsOkaEWLGmu5k4X9gwEhRSQRA515fLNX
hc4QxALEcYWRl0TG4yuSg58dU9F6BV/y27O4EGbnJlPQvRHQcWHlVvUw0om2UBhASf8bjiM2HZOt
kI+2rjamHH/dBltYehdg3OrWWCCRcABYlu7g0Ia7DmQEVkq/i7N3NiBueaflNEH6C6mZCQ1rE3kh
6WPSDGYofN8ey8KF6mIsXCAdGkFsSvwX/pvspatUV2uRqTQqu9aN49jJLwH0u2i8tvzWpnD+97Pl
Rydi9EM2fy/Uz9FZaWbFaVyrl86/nbt0X4yN21m63gVSWWNsgVBsM70yh3atx29tHNw26pDqZdAm
w+OSyfse5uqsMTCQNULlwh37YiTzv59NVwhHtkJjgJk0j7YHvXVZDVqTjIcRJC6LlTWxPG/gUaso
zqJwyt3o2wwyskaD6F1CBl9u9lW0lnP6p03i+tP8C8EfemkpNODIAkJ15c0A6WvFYui9Fl7Q0T+8
BwfIFz+jtelYej4sVczkZ/Y7WfsRSycvZvXPj+CChtrUel7NyV0DGi2DaUgHpqKBGd28ZsnADZag
9gj1k5UDeDlU/UHlokdo9PCXKICaVhBCkh+y7L1khz5kZsBWgsjKh+RFvWUWJU01p10pLU2YSqO9
fyXuLoePP4OZf8HZwiyEvigbY0bAg1aHvmLgDLGXgfYflHYseUO+kmtbmz0ucESoELMpA+BU2ZNv
T9N9NMAiM7IH+W85QJCpPV8dXPQYciOrMxFIjeiNHbJ6kplLa9nQOTV4ax9w8aNS8gbUlvk2Bg7f
ZNPoR51/tJJi9uJHHtsjMXvm3Y74a4uCiyVQJCKKqGBcsvTa+R+rqcrlkPhnSXDRQ6p68LYZ/n5r
hJ/COGzELP/Rlqp7exhL96bz78NXFFtahv00L+4yUGCN5+rxpgmg1i+isHuk8I0lOzVfA12ZPP6e
EdWUZR1FIMZC17eRI5amtMn3sKwaTIVY1Ul4RgyB4dHtwc5r7WqZkFl9HbolSzls3Hx8Alh9COwo
E7cy8mGa8KWBY38baXGA/yJd5bJrCer5XQckGLSaFIqIZfNf9tUZAhd1C03rOnE+y2pocmr9lxq4
wZpV6uJ5eYbBx1i9auJantdG9l4ZT1Nwh64Plra2Jv9IupUpWwxJs4MPJGCRSeBrhJIwaBWtBuxh
8iBDmk3SbdYcuuhUrqlaL26tMyQuJIkQxOsSZY4WzaOo2qroGOVaRFpeAH9Gw0UkOSBRMQ0YzSDg
wtQ7gtw6OXEkqGZVklXUg5lBdVNGJ+trkr0XvQVh0v+yBP/8Ai5AjWWFu3WLUTbFN5W/wCa4/fcX
z6yzWeQC1JQak5+xeYT5azA8GpLTCPd+h41rZ03soLT3vy0QnoepTrmv5CEGFMQblLQtf7KG4CsA
V7xfK0WtrEU+eUaHmkydNK9F5CeF+Xu9ReNbn0BM+v32LK4hcVtMTop20JoZaRDQg76PBCgHNCZl
X2ytb2Ux+slIO8K0Eb2PfDdSNY1t5c8ZElH/IbRQLKE/W/W+WZMMW9xdZzD87iJR2gRzQnDSPqmB
b3Og/kr6enFznUFwm6vVe6nT5pfjoD+F7W+o3Nz+KGtD4LaOCqKaHPiYKQLXADEJbLHzZP/3/wbC
7Z9RqfQBpDeAwDk9B/26jTw5ePufQPjTHYrBcYs8Ad6lOIdi4kxg3WnRmmXGynzxx3ndyzF8AjBf
kvYSKh9R4KVspfXhn3z91dn955vr3EaRNB2a2/NINMk0NjBBVE8f5D4+6ffSXWXHP8RtY6etqdjN
4SVoob5pVnthJaQubtaz3yBfXtMrHc3d+nznY4Jhqf1r1FdWXRyS6CAZ7L88Cc6w5j1w9iQQIhIm
WgWsoPz0CSSQq/RVjP+PtO/akVtnun0iAQqkwq1C58nRcyOMk3Kisp7+LPkHttVsnSbGn28MeIwp
FVksFiuspbltL3uNZblVlW2ongnckXCZ561eiA39IldwPSLs3CgnZeMjuQkepf535sS9q++nbXHy
j8zLX+XNQ/C9Prxet9fViGOhNec8gAGqA2Jn1rr/IOWLpE27DvCbqaKgjqmbdp4k/zAiCoH/uUV+
vLcIO7835yCnKe0KozKW73U4IUBsua6a6JBwTsXQc6YMs2rquDcHN+vfJCK4kkUiOJcCAF0i486H
fVobY3jM0+/CqRFVcAb4WxhMkWVhTVAjPtVOsVUeIxsdiPcIQtnkBjd0mytO+aZu/Mf4TX8DwulO
vW0dy33RtpmbibIAAo35i7rKTaB8B3827zlt7636kUSCy2ZdBIZx5mo63g78ZZNqfSXPJwKI/XYY
7xL/BXOT121jfVH/yuBso9VVf1BMyIjS8SXKGjsayCYZfLssi285EfWlrJ6yGTIKaBN/MG/OD3nF
KEY/NQQdBibEKoD1Wu2mY5FblYcw3suiMsZ6hgj9FQSd75in4ye4Mh0MPEM2ItP7WL+i+R0mEp0w
M0kBpUZuhVxws5O4uCoW4rirgvnoXB0NqBfJ38h4MKt9CBo4UxAkKCIx3G0AWIjc7AtoJe3Mh9GT
b6KDVrjpW/kBos99vI0PyT11fO+6qaya40I57l6g4Iw09RxSG+2EfkZ5eAPS8XURs5u4WL+ZOQwF
AEvHbMS5efQsVfUsQFEjxai1vFMSr24zEF+4wH0ixmBPydt1gas6LQRyXp+1qpRoEnRKzVE96QiJ
Hb+lqEcC9UJw0kSiuNM8gRQ2Hib0A4K54mEC8F0UGMd0EMysr5rGQiHuPKs4unXQQoqebk3t0JP7
TL6lohmjP8Rd1zaK9/fgYUoGa25unAIX0/epzGw9vK1KbyheZwi16IiJxcg/dvXjCNZjugGLyj9s
3QxSisl8DILK3Hr2BNQivT4XwFCZ0oYTHT90kXdctceFDG41NXTEEIoaxPxeDzU3y74bzWczeYr/
syJeJYJXWN28hThuVWspaGTmQyVC3un4Q1GfdesoTLytvmEMAFwCgQklNx5Z2RzBQpHPewc0D6er
voci5s1VS18I4FatB5BIVBoQwJptkh0y7VeQCw7T2sYgPQSgkvnqQgPIuaMAaIMUmgEcrTaCDgXk
LgeLou1ramNA9JfJuFczcAIMhfWkkjrbXbe8lQUEpR3aQZBntdC5xwmXgrFj2pCCYVpVgS4GwgyX
teQfAgwQ3VvmXFEGfgjf3iID6L+RgevvNHhkJC8Dbi95EoRtazlYnRB5biI30Y/PtwShfcYglQQG
XBmAcMVhGF9bc8OmkykPGDHGq8o1RPNoa/1RZzI5nxtEfkElCzLVBOD7iatIIMP47LRbDQioIKXQ
78IKxJwbKr1XqpNi9BqkKU2214u9VYgMaW0iFF9jzCgtM1yLxbkRK69n/4KvAXtNYIF94Zc/PJSx
Lfl2rz7pgPUKPCV3dXZHkyNuWbC9gCa5bb2y/5ZGXhFvvm5caDQiyEQa6Gzi5zMUP5OYptRgUu8G
ULbHer0F7n4teNRehhBocUXDAsr6MGNYGXdGR71AVT8GdVDrJJUTQtxtjt4Vw6tc/a7dS27+O3pu
n0zB9XTZPc7J5VwcEv6hVEaQC8Cd6La5B1rgcIjtn/JJBecyAnhHlCKYN/DsqjqXyD8bojy1CnAI
gVcikhFXPNfGJk/f0/okZaIGu0vT5mRxqXG/95sktBhk7aeTdtRc8MDcWk7pRfv6h/xDtY3TuKPA
5nyc7r9oNpxkLvL0LZ31ldokDqgxdkUcnXTy5XkWTgTn9mpNRTOLj4W09HZbaP1djhHm1Ei965qI
9osLM6suYUTxsYYjRoqBqmjkoO1MXNI99XEq8H8XNxWn0vzzRc5hLNFF0+lYNbUhrl68ZOBf0U3B
dXEZLHFSOIcX1z2pZR0aJa/WiTwMLmZ09tpN/w0EPpv00D2CeUxgDhf3IyeS82o+SHoMq8ZeIWMt
IwEHGp2xvwGWhc2Q8lO2liZwW+sC0cVuEXRiXkCVKehYHWjaJs703t+Cte+U3E8HzYnerhvH5RjF
rBg6ugjF3Yi5Gm7HynhMekIgx4hOEfhUhrsU3ESq8gYmuxbsh8QmiqNhSASt6YKYY9VY0NIO54zA
A01l58aSDxMgK2KIDusDYCQcVHPwKt8KFFw1/4UUzli62EgoKK0SYBa23vQEmoFNdCjf8tILdIcd
x331FL8Am4A8iuASRfpxNgNIjlHSZRwGC2jkxhb07bbaCOzyInT6s31/15C7dqo8muhEIWMAAm0O
4MlBVBwSSeAuGMSEZSRJkIBttH30XnXUub5Fl70vf5TAmwOwBAZyCpwhZL6lTjnQyBzZ6bfRY+rS
TeVMO/11UzgoO9zo79EGhEG2uUFGeLTrneAD1i9v6+8HcDYy0Mgs9AAfMLg3vmv9iI5s/ys56fv4
FmyDLqAzDiKYudXzvRDJGQea5oleZOjUyM34ObZiJFAwUHQCFZ/uGODpBOru+AiivU+5S/bX11uo
Lmc0QJkbGtRnAR98E3Y2GE6su3ijb6OH/I3eGGC83xIwoXrRRoSjtOptDPQkzthoCI750bMq6evY
nHc6osFDZmpOZT33deVFcXnqasPJB/mBDd+n5rU0Y49IX+aph6WBmhTM2cAnVy5eGr0ExCamQPMM
KDLxBvxy8o50Ev1pgfDtZJqF8nJ9rdd8AOxKR9e0gt4BHutziHqlCTsojI4q4NbYen43BaPAka65
uKUQznwhe4hKAiGh9iMyNmmxSxETtey5bl+vqzP/Jj72W0rirBaEqWPQtWPilANQQHvga8eTo4IU
WBNVU0ULx9kowiE9ZRkkNdZnEOyM5MkQNhrP0eOlNjNDrWwCxVvjXBvRA4oUAdatMtzpRDzdzU7S
L3ron9ujiHtm7bzP4CTz1CVIN3hZqlpVddRPOO/+pxFtEgM5zRJlCqTVrU9N2lQidLv1BfxPIE8z
bKI8HE81BKqF5umDbA96g+ncUmB760f6r2J8RjgZIlUBZAnkHFjnPNexq/5kptNtexvFOyV22eZf
bPCvYlxkXhbg31Tz2QaTjZ57hLh5+qSJCjBr195iv/iECM3VIgNcWeJo7B3YD10peLiJfv/880Wk
bET6NGCWFJxjGB5sgNwYi8KrVYubwzrwSaAmxoOCdXGdmhhyR+BjPLFmREPuK5OJjVG0QNpH45vc
iepvq34IAIdA4AF0IxrPz3UKmsLwSQGJaBwFt6qTx5s86O2+Vew6EljB6votZHFWoJqpRCnD+oVo
wJH0h0wTuLrVlzXAUf/Thnue5eaYEzZAQqW7Y3wo2VMRPDLigGi3jU+Z4rD4oASbXlJsRcdMoSgo
mTW48E4Ah1WRsUIhgI/M/R50060PC5RCBUSdmdGNLySSmAVUC7MA+zQw3jptqB5TQ8/uMOyfFA6V
tfBGoRNm5BQSiE7eqksxMLxgAiUQrXfzz5c2qwZ9Vfsavqh7QgdC3R8ay7t+uEUi5gtoIULLQP8a
pQShYGzcJi1A88EhmbMv56HnOGChCXeP4XLpzAhUxE7dpc2RGj2GTyXlEA9AuwGS1MG00tAG2+KR
VIVocHI1/FoK5662npVg+TWwjI8p8mN3IOL4VttNvpOP6H12mac+wnnuRC/Y1cO5UJm77NDpH9EO
7OhOrRW2rG5Y8gS6V/D5gKfv+h6uHs2/kviR1DiuOzNgkBQCxJgR2W5UweEXWAnvaAwNPZOsgIQU
eFJquVExc0IywTC0SA3OwwDBoAQjN7YJAICgr1eHp+vLtLohM+MeIlK4Zz40zOM4H2gVIxbGOLdM
gSbnxqDb9O/jYXdd0goViwo2MYJ3NvyZDOD581OVgJE21fQCV+bMWoq5jO536iMffSux1GkKr9d2
RvZtBCQsvVdE5nAJPoTDZs63kIq5UkPnQ5+cYOIxKqrE6R+sDdkWj9MOsNpk33in0TWoXdonBgBs
RxI0+68tMEJ99E2irIDgmzvkYBXMY8kvsYFx/clCaaMPHyEwMAf6rCUiuLu12xZEbaiMI+9NNL4l
D8TWGJqbkJNCjQOcRMcs/j5oJihVnTA/gqa6bn5d39RVgSBKBW3UDDPNl3alEiEKIMKQBDOL41h/
q02kQYfb0OydyQ+ep2x0AwDIXhe6dvAQNGD2b86kA8f13JAM5GuMXOkglJhop9ur3XEUclWtCgE4
IZAcMIUMtORzIZY5tLHGkGtjpN7U/rSvQnlbByJaictehtku0TsOdTCMDByeczmsV2dK1PkxGKU3
I7ubwDwesvoWo69eBjr0sArviaGg3loD3PTz+kqueRfT/DOZDLpbYDGeC9etKdcrwOb8wXWQMO4i
mllaXUXgVABeSFEpECTOBSQqqQZZQ/hg+ICRwSkoJUDKBF9uRZ0XcSGGu7BlLTULY47DQMBstyrw
cbJNGz+R0L2+XvPv4aOhpRzuMCuFAm4nE88MHzFsNGSgIf6sFKB+6gITXz1XC4W42zkyfR382li3
QpVBWfgJ5i+SPjUEtOXglo52tSkoHa1ulDXnCFAy1DR+uAwwcICtrOAeg+QwTu+yvlPYVycMsEkW
qrtgk6QU8/CcpUsa2mBjYJA7Vhw7xuChCApIAfv6Dq1Z9FIId8noyQTGixxCMt28l/X2wcof/zcJ
nGPQtBz45Rm8T0U7WxnuaCrYitXHLMrfFHjNSEPqPL5LgiJx0DOcytp8k4tbqz2O6pPUvsThg5I7
4Y10gyz4JHpDr9n2Qir/UgsRa6dgqccFmUyOb742zLBL081FHR6z6fJnaCmHM4OAyf0AIpLEUSo9
30YqgBaHNzZZ9/r0I0OHGYAAv1/fsTXbXkrkbSJPtCIpcJgSiolqFGG19jERISmLlo8zi0yt1YAB
QcIBwB8YtsFZD8hUWxPxjIrEzPa/eJoU6O3XBgNiSrw402G0M3Td97tSFg2cXIzAzaf1rxHyDz8y
Kqmh9hBEkdMPxs/Jx4bd+OUjA5JLAMRolaqI5ET9ESvnF+UmTJChGmQhP8otoxUDr1ydr8O0kw9N
btx27fN1a1g7XnNFa2YotWZ3xzlxnxb9YPmzCKO6rea0QDnZUdjaWazZY49Gb/lgaLnb0/cheFfL
QBAIr2whSBH0mfBkxmtRuTtR71oli1RcIjKq5X2xjcl7KH9QEevbitWfiZk/Y2EpqHCA5sSAmKZp
d34z3DUEfNq57F5fzpXjfCaGW82mnaouAqc8ivDxDWljjAPYycNgWDes8NH8LMpIrNyMBt79cwsN
UPwtfvdiRZKruMZVH+vVK6BLvbD9HfoBgL2fYFL2UHy3on77DzouZHK3sUSknlaNOrssl01PLHmw
ba2M7Lj5am8wGGDBZwRMLwxqImbiFrOsWRZEs6AeiF6tGW4A43SopkDwJlk1jYUYTh9tYIHRyxAz
NNtKv4/rTRoKjHz+Us7LG8DlpHj6zGhBBneOG78q88TU4Q57ywb2o8WQtcLUbGY3ouLqqjZAr6cg
Hpwp6bgLBfA5OFKzqCHs3VbfaUOL/iL7ugmsCwGvMeIX7BHP01tnQNvuqImsU587qfoyaqpNA8HN
v3aW0K4FkDo8pgDBzi1aEAyqFLRS4hDMaPshKhsxScDTOLpWZzkNeExtKxK1J65pBvQoAxRdCP3w
Fjj3EwDQwsO4BPFc2JiyY7Gscg2gQGwibRKot+b4lpI4jzRNBuBAEqgXWsQpW3LKO2sf5KGLm2b/
9e1S0QZlKnNd5eIh3KWSn1oJksDloHu9HG9ZDEBYZgny52tWDjBGrB7ms/GK4zYMQ/xWWoDhybGS
3I7GLcEqmkfg3YyiBrK1tVtK4u79UMomfxygUC5tpkG1deN7Z3md9nR93dau36UYzhgUSZUDqAsx
dLozemtbAFjsuoh1TWZKOBwlivHcc3tLs9RASRQZrSz/DWi/xnozWq8XcVmvWTWyq/9J4VxclCha
Fc5Z4ra8L9r9GHqDaGJfXdMEDEPI7IBjE5vPLVY5dFkixxSa2PA4P8tT9DgeniUnPQ47umEYPzcO
qOfeqXZ+G2yk44PsIl57u76ca4ouP4I7VFGWWW0/f0Qz3g70VQJDpSya2xbJ4LaMDT3DjQsZJtmQ
4L1XBjsUNfSt+T4U5C00SmsgqOJTV0OKJnfDxJ0UxdP3MgtPnZYdEy0G3DsoBCvTNsGVKHDqa7EE
eNfNOTtHFZWPxGjB4r4JoBegHlxFvo1xbVRZYYOH09FLr1VREBNY/5rHWIrktqsr1TQoZXiMKjOA
XO2DhCj70ZWKl1nmpjNETc0iDbmdI8yINV/Hqo4FMMUaMnz6wHjZp139XnTyN9kKCs+PrNuMyiKg
y7XSlQEq4JmiAiRc+Ov8oMddGFfliNVFC9lGi6K9Ahpspcu9zmh2uGyQjYwxhug/dp22Qf+oZwaf
shTcp6HgMlg3rb/bzPkCSW4TsBviQ4A3PGzBPyNvqSl3bmZIn0Phf5ML5SakolLHqncAIdHcU2Za
FwR84FxWx1Ka74b+iGeUBuiaKXKYaOx3LYGIdl/wZOsQhpQB54XIUBWDXkC7TNVv5ER3xlR3geK6
raT4mCXfGjPbU+Bi0GDcBbT9cd39rNrznNhDRllH4kg732S96zoGAlI8ZoofTZLBhKONGnS44j8z
ScRpuLqkC2HcJahROfLr2kCSSvUfS/01mZK9VYOnWfqXVwZ+3X9qcYtKi6qJdQa1xpAA8dI8GrmB
ONnYtUNxFzeyy4A4aE6xd30116pygGT7K5dzDzl+ZJo95IZxuVNT5sS0tWlV2Z2V3gzj6ISJch90
uaPG8s5vm6es1O+MqG9sqUm3VdIClFzEV726xX/PMZ8JSMYuZX07Hx9k8tNwYwXg53B9lNVEqJyr
B3UhidO+N5hVKCG0J8MH0ews3aWoSqF7w8eoid4JTHf1VltI43xjMcrgl531ijQCooB3H3ljJRDZ
rEgK53zCPqESTWdLonbUe4QyG9Hpv1xkC1Xma2Dx1tca2obK7GqntnnXrOYUtrrb+a8+Cz2ig30t
/MzzXPDyF2jGj7I0laT7Qwahvqy6JFQds462pSSC6VgLSTVMDWJyUMZDkh/JNdK6pFaCl1dg0E0f
67t4SrfXj926Jn9FcAnCjrEINM/wK3UXHGIjRJt9+OpPIsjzVfe10ITzlYXWFGYzQhMyBnsA4N0o
3aOSm2i+0QX2sFZrRRsrUWUMK2no9uLexMRqakkLLUSFQWsPGLGkj2kNWpVXg7wP06b172hv56Sz
MfJSh5vryymUzq1niHi5JsARAt4FOA3Jgx4eQvCBlEeVeWn7HejrOAVAuOxU9O713nXpq05koTq3
yrXRVy2bX+pFxPDscyZ9G0StG2QvuWUTEZn35awV0gHLlebupCAIyzDDW9MJJ0xkeiWa8Wm3nSKG
uOpRkx5T1R1iQVPAqiHNTcrzgQCf5GzPi+MuWWkvWwVklj64fVln66gkY3R920LF66u56vzBdD3j
MQNsnj993Uiz0cc4rUPDDr2Ciie1ZJvihTGRdwR9gkhtTbF5eAnTnzJGGfli6FgEhEoEhHN4I9Q2
S9KfTWV1jhoAOXtS6ct13VYzwZg01WeKcqpiWOx8HYPCMmuZQhw6Esm2TsoTiKcLlzbBsO/iUd+2
ADpqoqq2B7MF5uJgBnbpT0+ZXlKBC7rUXKOYBwT9KQboCZIx55/Sp2FWRgMaIdLWsjuyj8qP2HzX
RYD3l9sJMUCSMxGrodbM++y+APwWOgrB6Gf2njqke91K3LAmdqp9myHKry/wpV89l8b5galTuzhm
kNZMilupqpca95UITXFdiKWh+WDOB/MdLIA1GQLDAs/8kPU/+kEHdoTRvRRxUwiSPZeCVIy/oiQ3
DxZSZBvPt0jNGg1j2HXqxKl1IG3lkMq4SYUP4RWPghLpnB2Z21Q0ZLrP5TRx0Kmm1iHbHD2a+WfZ
PRSD24+dgwa/MAcqljRXlq7v1Ir5oZVCRSMBnBl6dGbdlx7FVMOo8CEzzgAX9RSZzC70fdH7/6Oc
+TsWcgy1jQM5R+1lNJymfRrzjTHdMfL2v2kzn4KFlDLuqR6a0IamnR2aOZiLn4iMForn63IuLQI7
ZeHUorkdlL68/6iiEBjNzaxN+tR3D7l8VxGBX1g5sGciuOslpOVkgfQPj2jjewDyBuYGBfpefk+i
ctFlmIWZURkwXhi/Qp8n36fU1A2VxnlGYCgfAmY9ymYrKG6sSjDxUERCFr6W78DSlDj0Ix+Vm5Y5
TfxGtC/fitAAKWzDkvHkRo7+fNfBjD3Ww58qjfFSaxvNL+zEv8sjEbjq2llZyuEienXI0ZzaI0eq
Z26QpnZgvAQpqoZEoM/aeqFGiSohEowUxVBOnwaxdakjhcmsO7X4lfaqwD3/SVCeF2nw1kT+Sweg
sIbwl/NoumSU8tDhbVKeMHqz/1DBwudWnv9Rb0cvs2X79UY9aBvqYbBxst8yNNV3h8DFy9fG2x7t
wJ++F6AhYdyKIvKVdj18GjYRCJrIy13AlDOM4eVjjsdFS0HLMjzLrW+HRmZjWsJmxY1l/SZ6/NBo
7SaJH+Su3qFI99yqmisroFAICrivSvSUWzmLuJ41S9EQMcBXcsvF2tSvDRXPBF9Pj/7UHlmkbDWA
c484luMkqsCviVNQIjYRoODe4aO8okiTpDdgZ6yeym+j4SemnU2moTpFmgI3IB4V0jsx0MF3uZRh
OJKQzrCnwegPQRV0ntVOqQl2UGAp2E1rojtVjrv6xUcK8p4WHdjOv+wNEbOhk03XMMgJrsdze6VE
Cgdko1LHkj5qK7DbyNNFdK7z3cdZ7NxmaM3tAaCn58twSjv0KWaxEW3r31N/P6Vuj6eUkbpDciyK
t+H16yqhL5bMtzHqfjyJjtyAPJYEY+okoyeZO2o+TV/vIoY1/RXB9ymXag9fXEIEq27S4Fule5II
HnflmoIIHTyfaD9VKV9WHAttAnVLnzrRtBvJmxyfmKgpalUE/DqY7cFbCGr7870PO1VhkwEtuuEJ
xbwxOSFsv74Xa3ERIGH+yuD87kiVKqhryLDY+/RBcOzQrUt/qdFH2z2kAbNpmwlkrqsFmmq0whDM
C84/XwQSVdm0pED+y6FsHwS/I+oR7fOrapnwwHO0B/pM9Bjw3V6RHNYSqLUYHpDpYEdpEwITXDqZ
UfQrCdESaoSlixsv9xA3BW5l9Oz39S+4UBIfgF+AQUgZrdEXShbjoJYgtGTobugCG/8ZJYGx/+5L
deddl3TxNP8jCZUydN7gQfnH6S+Wc05Vx+hCYY5F/Lc87TrHqoA51SD/NlA0Y6MD0WbUGAWO6cKR
cmI5w4lR+vA1BWIrtLSRzosMlySpHea+HXSb6ypeXNqcLC54zxnD5IaExYxqA7x22NByd13C+nb9
t4gXDoOhgBNDjhOZtzqy0H1/ZKKOuYsQ51wL3pWbrQww3gYrpli+LYHlJApV4LUEd03VCV5VFx59
FoXuA4QfAJG9qMEV4IBOWwJ1ElDLGe2A6hAuKut10kanjpL7jJX2WFeCVgSR1HkBFpYo61FIfQK2
pSo+9KnslvoJQxD2qDiDlqG3ZxM2mcAyVq1woSjnIuWwN2TU3ZhDOtUtC8WOlPYpyStXphLGH0QR
1OoWLsRxRh+1rEMnM8SldLTBCax3D1U9OprI86/KAbvLPKSG8TDCqYVGpVwZR4T0ZpreWGHo0i7z
JBDG67lohmN1BReiOJUA42F1tGtglTUG1j/1YRclA2oFucN0UQ5zXRbew2jsQIjMP8Jb1ezLLMcJ
oFpr2mPxaYTpASmM0EWuaMeIcDpmjo7OIpv5HMwP8P8TyBOwUkNq806G48AMy14uyUGP6mMdyPu8
fW/C6g6jCjZqI6cqk3FM0v0/OJW58GQawOjDJML5eQBFdOGnyJs6qQSCiEqz/em7T0V0qau2spDC
bWCRqUXbxJAih5Ertd1eDuNNC1YKYJcJDvhltDCvp4bMJd5OFJBo3NVt1mXPggyypMZTu9QFHawN
pBk1cEs0opmBOwSaTUSACqvOmVJEwEiyYTs596+2epWlfQ+/MvqbQe/BQ6DFri41gg6+Vf/1Vw7f
rD2GUg9IqY6BaM0CucJHnXt93todMD4w8krZD2qRf7m8FyK58H4w1ZxKGkSm2DAL5zyxu8ypq48Y
WLqyLti/2RQujsNCGp86NEuM9ppYSNLbqv8USI+6dROSJyTAAtFDW7SY3Luu13Od5DJk6V0FRGsX
WalmQjTymncYjFHcBC/d68dNJHGOIhbXT1JKc58cJCpoFGto58YWGFqQJA1wslFUe0mj4Q4TID+v
i10NThaLyp0JJVeiziwgNkCiOatSNyRCpsPVjUMsSVQkmoF3xi2mmqNb2IhGhCfSKexeWfXe1Ect
cBV1Fxc2y3cZ2UxTCprVB1MObbwQB3o02r0GYMEg+mr8PjuBxcdw68yirO7GFAp3+mPWjl6ZHJHL
EwhZXdWFEG5Vgecb076Cxkly0NjgVeOXeUZmNTCCPZdgyCWen4GtSptugi/DEirdz5r4M4aWWYnq
hqvuayFoduBLuySaX8bgDkWtrrGLLnYC7VXRBb7rUgiR8QeZbXUm8OODS5YqaooOUzgSpC+kLtoW
IMEsLOXL23IuhvMgkhEFWqJh74GU16E6JvveGDUirLHLK+1cCmfuEibnm66BMuakuln8ytLIrvzv
Pf24fnTX5SA9j0lERAl88cEcgIea6oh9SKNvO58eJjwcba1vtr2uip7al+4JSs1zsjA2BZbNuXrV
BME9UjmYh4UZhOOTFjum4YYSsWkMIkz0Yoh6TC7P0LlEbrOyUNOTAHCzTqFPt0bN7MYKHq6v4KrZ
zV0E/5dM4wkdO2PAiOAIpSQNOOZ5T94SYvhbP7G+3OOHUV8c1bmDH0RtGHc7P0VgUZsGZSRo3kmK
gxruuka7JbVqV9+QYL2u1GXD0CwLUKnoX8TU3sVQXVsXamJmOsLG0VHeN/LTYKsPhVMe0QOW2JXb
vwdO+10RDYv9Sdaf38/ncrkNU/A0M0edMsewn81Deprua2+66zYPipPi31o737b4ZyOwLfuZeoCk
fQNNq2e61GNes4tfFUe3ZddyilPhNl7/pv28vjKXzAPcynAn0ywKMJ1q8xfehdvwuXwzvNAxXcvD
FxxLr0caezqYtvoIXK1wq9lCRLHLm/B8ibjLZ5IrcFgM+IBIOTD2pujPSrwn2f2o4aYQGPdKuHsu
jLuEIlkNCmmCMDV1FXKjUS+QwDaNnlK28csn5ntTKXBJl0+kc5HcZTH2XZxHEUxvrrJpLSr0hqcj
Nuz8nSG6AdfWUgOULaptOL865TwSetL9rpAMHKnCHiTNxgCXPYItYwo6t2VHUVP1ZVMljGcpjzPv
PDIIhswhL09eGlTH5dus/MDrz7GKG2lER83GbJ1aBGy/5neRDMQgAV4Ops6P/wzlIIVJ6sNihjs/
3kuRZafAqQ0tO0E3oPxiivot1nwicIIxboc2IUzOzB+0uO+tCNBMYwWBTbLp2YdRvA6+4BxeNgNh
KRcy+HxVRdVSbZiEm4uxpymf3Lb97JLog2SBzUblXikJ0LBTVzZ7DCMFXjK9YT5AEAxctnpwX8EZ
UJxGIT4DmvaAly7p98rPH7Kh2CgYUIvU16kP8JQ5SVK0ZV2LIkoqKH6uHZblKnAGlRQKzawcq6Bj
bKMC5tZE3iblRON7YxCgMa5Z0VIU5/gKkGNXRg1VZaQ7WclQoHS19qdWbxBsJ/XO6P7F+Swlcp6u
oFps1BMkJuNzXG3Bax4UmY3qott0L7UReKHsMPnrqdZzw+Jc3gAwDTLNUgfjpQBWIBHFXKKF5Byc
mSm0rksIqPMptAOgvEh9Z9d5hNmEwtM0/zWXcnvK6eP1q2vN2S2Xk4sfpNovS9Ow4OwAVN3rR5I0
ttEYThn+iuN99PWszLyOyJGAS8OghA8tpwbzlKkM0wyy333TIRlj55abfRmE8M8J/CuGMxK18jvF
mE9AM8U7vx5vSEM8Wa0Er4u1QHmpDWcVNGoCudYgRq4f836+lLRNDmYSNI5e36X/j0v5qxBnHlrl
j3EgQRILwZCTNh6N3vTJVY2tBvQTupmf8NSZQhcMarZA9uyu+PBrHuAEOTnoDQEdcu64zaFWiomA
oLFPaf8rS8iwnaEP9nlpmC3QL/zuUSpJ/TZ1pHI71hYHQsveY3H2ZQ6reVsVFUOLIE1AAWs25sUV
oqV6GxksrJ2sI24YP5dAD8ArgRDPiASlgj/zOBdaL2Rx15U/UDAp1dDaYK0LHEPIhLApfqkw9sCs
b5k2ulDz2NBkW6n6N6MMbRm9it3Qn+Tut2RmG5j/PpV/WEroYP52qw3SNo78x4rFx6YunNQSTSKu
Ov7FN3PeWArLBM3L+GZJ/jXk+55tSulYIIkri94CIkncAbMsosVhBkmmFTiF4eXlcyG/B1XoFQBe
uW6Aq65xoRV3ygIksMBbhl3P003DAE7hYEoV0L+lndHIkdo3JXq9LnE1wl0aGnfcEL1IxqTjuFFj
G9O91HoY95Zi3fGZ27UP1oj8Uis6Z/PuXLM4zhVblR+1jYE11coHo4U10WNav6UTyCmBupezxm7n
lOHDaNrMOiTjRqD0aoAGzFaK6jCaQ/nh3EobfaNuotqhYMFmodPrrU3C3RTf4piX7MMMagxVPyqD
o/fPvXXQZUxTFoJVUNct6+9XcEtPkrEtexVfYdzd6d8whLJlbrxHg65sE6dB9Gb3rrwvnB+lHdq/
GQDeN4krbVLPcqdv11dk9W5cLAi3IUo1dQwepwZlHlDd1f4DSYzI1vLRbeVqT0ntDi0VdUeuviXJ
Qirn5NIgsMJagVTmGna+CUP714d1G9n+zxDPSDSxYwEaW7cxN4hppL20G0QPbpEhcK4vUkHenYb4
ggT86xUMIXSLUsQRqKmr5v7fRlvcyF6BBHicUkgB1FXmtTt1G9n6/jtzs+/U1n6OTuCVb75km260
zw+d19iD03/THn+AgGtT7FOndxNXfAjXT+Hfz+Juu7ZuNLObP6tsE/SF07QaHYzkTjs/CUGmGrDh
RepM5VHByHzvGD2IY+o2wrhonEXtL6LEhKAVcLS+A3MkBnmRYt3ITWY2dpBbZHyYBr8BZW5SnTJT
0T9QCSh3qRHQZqP2iYV1ztB5FVTyZDhhWPmBl5lpdQhi2uyAh6kdC6NCPraSlIdB/n+cXVeP3Diz
/UUCJFGBelXoODl4xn4hxp4d5UCJVPr135Fx77pbLbTgtY19WaBLTMVi1alzpPWMvEOMNK1tGzsW
VfQtbzp2SOtwCF0AaqWPw4RcN+nGu8J2sm1S2+aW8jEOGga8G+pK7DZHq5mPtDJgZXktXrNy6A7M
ciKv13mZuXo7drdO1RQPJTo8PxwkWm9zyENJt0ELLZoqoxwFIVHZ/I1Efboxma36BQBVbh8rBpK7
Dfkei1Q+lNjUue/0IeS/yrHwR5FHL0rSWi7w6PRBZO1guynQK8iVDIxAs4Sa6D0Tg/VLxawdIx4W
ArlBOQnNOJVKXO5E/Q5IQ7Y3lcwGKWrCxUE6Tv2Nju3wAlY3/kD7PrqvJAmP4dRpm0CQ7jbrWvUr
5jrAzmWtfm+F7uzbIsIvMlrnm2qwsebjoIl9jTLUIUwN9VFlXUh81KXoa6u24jbig1VByFItPtlo
KxsWWZJNbUNkp9G8AqAxzGrjIAGcs1w9Ek6xQRLLkG7NmAlBMpbK3kUhSB9cmuigXOub8NFgeoS0
ZJWxu8ax9Ac80SPiWpzmP+w6ZA0IDENQgTR2rQBsx21npxqF8aCyVByinCi3A9MqCbXLyihXHnq/
M+WXt9OfczEd55PYyxiRFExVnAv9Nn5C2Pcj8R/SA/N/gYxgq9+X+9h/6472fthErrLmkX4/3K9Z
n0U2edSUTjs5Rbr9KZE/20XP4MYYHwtX/z4GNEge0ado39j37M6eXORax/hiDOKg7dUCFt8AVP58
9EOGw2uEKUYvSsMVA7+1jJEGTHYfeUJ/pbW8sQusklkO++uX0HLoP9EL04mk6ELRTkEfe8UlGMdD
ZP0ZAUsgV1EkDBMbRXo6aWSRFleBBfFloiAPq2Y8hu4zMke11bxd/5jp8r1YhpNvmV3OtqhLqqLQ
5aEIdceUfmso+zHfcuirXje0GAWcGJpdvS1QqgqqaY0nuZQuGbKPqk+/TFX5LmPqtquEZIsRH0DA
ZMKlQZ9j/shRstQxewO8h6I7EtwwA/Vr+1mzAyFCPGX8tr9N1ujYlwaJXveJgAXhLZ7E55vKEIMu
s4lrUa1/FjbudfPNqk2XyjdzDTmzPD5k3ix9UjwDZ+e5rTCyVdHUmFBLfQl7dIgfTTT5KtKnQKfZ
xibmfqxpwfVVXAokQIutgR6UABUxL060ThxWrYC4H/w9EJPJMRJxUOE5/h/MoG0TCge/obPzsckh
5y1D4FyOuzp1XEu51cXXdRvTg2a+880TG7MHD966BKTVsBHaFd9otWj3PA3XBDKXzteplWlCT5ws
GwYiuQYrbYemxZS7HRpLOt2v+9C7Pp7lDUGQhEGJHKW+eStTbBVVoigwZXZ1MHYIqzPcrnz0eFPu
wUBluQXyalFNfaMia/58aWOgKQzY3YmVTJsDZvAaDgHsFWAZBfAB7YuxarkkXNOYXHLaONH/DnHm
rUbNSSXv8HBMlRscNh/coO/oUXhNlOyHxnDIM8OtxFpFbnlmDWsqkKH5Dfv/fBHNFK8DtGYigqx3
jLiptm3BAqx7o+5ZY+9yzbXzNXrvpQkF2MIhaEeB2sLvV9XJxjHkoKBTBEN1yJOJ/ZIPrkVWbqJF
GwCoWUDe4+9ctLDP+eiUFcaVWeGR61u9rXZV9c/KvlzKNpknVmYHLRG0zkQHKzF6JbUB+n5l+sSh
0tQY1IOqV+tBGB5aXp3f1eaLUxdrAsOLXvnkA6ZpOJlKVqGTscwRaoh0eLd6pNvG+JdCqp0qgRgW
aw/exSN/Ym62Sc1ca7uWYbxFtBWQZe/fRPytlWsJxKW3LKBiyN4hNwOSqtmmZHmUa6VEADPK9HNU
6ScYQwLTTl3ShDet8avltRuD3MeVJD4YEImmOdTKC950rmNFiVv1nxXVbuM4dg1RrBQsVj6Ozp6C
hW2JOGSY8m50eXwc6VZCB8lsvESFmsYa38byPkYfBKD2NkXf4/kC6+hXZ+E0FRA8cKtC82ul3BtF
sZIcXvQ+U7vF/5mZbeTe0DpIHsFM0r6J6l6OiT8YG5pR8OOAVwBZ4jVG7rWBzXbuIDTGoxYW1Xz0
BA0zlwJkXIqeryRp1gzN9mwYWZWhNdMM2q+peddD8qICn+V1T7A4fwBTTvh9YH3nLMGGnVYxVCwb
jwHm0qRvXXIXDonfsA/0I+KCchs8wK6bXDyLoIunGvqKkF+eBWRZJaXF9BK+x9xQTrddA12o20Fq
m+t2FucP6FcTnHEQ4pnzT6UI/EawxOLuBUp6NPYRcnyg4guuW1l0ZCdWZquU04mRacQEcrO6KdDM
sgmF8t0WdHR1XT6WIWjqrlu8pGFCgv70Xp+Z7IWTdlbZ4pmm/BLS5fZNhGIZZdxTtBaUEC5iaqv2
1STQox8h78EWb6+AOZfW8PQTZi+HnkRZlkT4BJvnvhqZm9R4Goz+oZaP1wd7Mb3ALKGvBLchmukh
gDot8uk9MbYMdHzo0BvAM+WyVPUBxTnQuLzpFfFZxPKvI7bfBrFpJrQvmnhmuxPNOXYf0onpQqnh
hRvV74i8gWynb4/QD+YO2J/yjcK7LaQo1hoEL67lyTjaEQ1o3JoAG8+MQ7kQnUMjuBn61vHrTt0p
qrOxVQiwmOZGkeR1jDtwNkCFRX9pq3Al+zD5yrPoe7IOOOL0BeB3n5OnFWgHGCGahybr8GcXAUjT
rKERL7YNLACagJYvG+8jeIDz1czasOekZaCdY4ER7bl27ItAFu/X98xlbDgzM8uiQPdUQfUT06h+
q/QgfCU/1e+DDzItI3SH7XVjF15mZmt2z/VFpAkzhK3W3uMB4cb83qFrJ376kfnK4OGF1w+gbkDg
zk5BU4/xWDdg9CzMfoPumspF/lrzbKENW3iD1C3MLvWzMgUIPhH9HRTyQDCFq/HQ5PKxFeOw8kUX
sQSYWdHw/W8b3cwFMTjcHB2nmdewoFN26Vdj+klxNzqB3qzUCBcm+MzUzNU4Q5hFhoQph6IzW9t1
8Q8wWV5fxAUvc2ZjGu6Jl0nl0DWaChs8HtCw5xr2t4HmrqMdyVqL9oIp8EqCEhFtDPjvvHWTxKwz
IHeB7lD9C7yZbk7vmKo8SKcDM2e/ctVeop6m3QnEojrR5+ClNNudpG1A4jxR51QaHklQ1LtxGAFs
jpf8extbyQZ0B/ciHO07nai3CVVsPxnTFb/ye3tebF/AneFN4VahSHA+vcykUd+yCIQeldXh/dvm
REUuLTdeFCfRfeSta6AK+7SIjlAsgG+IkxSJR6Dbx71tJ/VLT1I5ukKxjQ/aIkOcKmTExWfk6UHl
QxEBYoRfchthNS91pDUBHHjNgfIQQxCOVv6qWwKdnqLUXlRhKF+sLu1dJk311WSM7zIx5H4SGeNN
FBs5GDcZAzoENYEHiUrE2rN8wQmebbbZI0GzeY0EMjZbV/7SlEPWfFWouYTb61v6MqM5HdFJ4hfY
YtO6UAIZkw45Konm2oGnAQj9gJvQXCbbo81RYdXrne1Ud+ji2w4mu43s8DHiK3DCy5NrwGlNNyly
U8AUzDafGttqO2gxXKM++mhvAcjuBxvX1OHWrMxeAMwpcrPKYCUmxyh5lkCIpIN3fTIX3N2EnAby
d+LTAOD4fAOnPcB2eltkQJ5DX1S3HwrzlwDDaKrVrqRk06+prCweXPTck4kpYIIdzyyiYGN00sbj
HD0ODn1Eu0Uh3wr7JWo/pPMYg54Nt1mzBji4nEu4JcRbeLBNGJQ5QUGX6YNpZ+DxQsFt12sM8U96
b9XGyqNteXQUHRCGAW7iizxwAgL7uptYoUrWQXHlZzOAV/44Oi6SptQIdPvQQtW4WnsRXDx24A3R
9I2VRPcFhHBnJ48awmYWWi+8hH7E8XNfoeR3IxQ3VV7VeqetEbAsHUGU+QH8QokPUntzYmRZyiqH
hgS4mcQrROx74qmpz+JApK6dvJMMXTs7zbqj1crZXwrkTu3OrrNEjwqloxgnbcQ2tvtdN6ypQE77
b+7SJ+IXTCZ6gi44/GrRCT0rsIIQLq+aPe92A88n1RzA/VeeqEub8tTULJpLyxAJBnBneDQU8JPW
jpqZq+bZ5voZXxvRzFuFCdRG6whmmIaEZf/Qp+9OXnps+IxW8RdL/gRM+sgkOnAoKHed+5OJ27Ep
OoELEQppzpOTOK5jPtbsWaJhwlqjddSX9oMFT4I3MEFxbe5MNK4g8USm8BEqJkJznepZH7FygcIf
G/YNOuKKcSvDj6H0crojiOaqu8hGp2Oype1RNT5rhbt59ZyNu8Ly4yJ/+vupP/2+2X61eENSM0R8
AFx9orrtsKntR9L8FPFKJHJZ4YQHgDuFND2qM3BxswcIqWmjRSZmotYjiBhsswHkxC6P0J6SPnJr
8CONuE6uHFDAroADYF7Gf5nkkPbfCtq7Vu+p1uN6mWDaW/PTdPpZsy0udbQ19NME8Pw4qDkmPkBJ
AgUx4rwk+cZCZSzdlYqfhblf/Ae+EuS0YR5KAUinz599nIPFCdRaGYCNKqAXUGMHoEBdOcRLrvfU
yOzBkDaVU0BKFDeL9l0I1xRbO9+Q6KUzdzm719fKAwsx1tmYZtcn54MZxuAh8CwTnU6Wa5C7HvqU
ztqDdslpgCBINVGIUKcSyPlBRkEA262EpyVpC23RfT0+RQi3DO0jW+tLW/AZuCp/K+hA1+GilAQJ
XGBfDJiKk2crrCHcChx4eR9qbkrQNLwS8Sys15m12Xp1iR5mykT9kyb7kZdQk45AGWG4lu7mxg8C
fVqIC1/3Agt+/szkbM0SSA4XZguTek0CVUi/K2/VtY2xsGBnRmauZuyShNUTgWHY5S7PDiC5xbS6
FIjDNdyyvrhiOE+odoG7DFDs882RF4mRGcM0h9lz3O+7+E4UBLAc3wwDo3iJE8OL0PpZfMbWDRt3
Nqn9zkCJTp1aUcCuLsJNzdD8IwNoCgKPLN2o3SCaSA23jO475+8vQNSc/nzubGrgG2Whx/j9GigP
BzAerd7a/Gen0MD+vL7U2trUzCKxmkKdbpwiFMZ/lqbfKG8x+N0c4abRXh2COt5U5MbRAr18ENYh
HwqP60+O+Z7l0bZau34uG1rwVPozchTdzheqUTPWqSq+xsE0g8w3vDXRcp+qbtPurSJ0Wfcu635r
mg9F7nf9f6BQhPl/abbmpUwFz/YGdb9pMh5650UfAcgqD320cvktnq8/ZuZtO8rIFKeJYaZo3uO6
88NqV/Bi5RAv+Y3TV+fMb1Sg5YdML16dhO7b4R+rfdEJqCEP0KEv6SZWtysbaXKws5sT0l9ImoK/
jyKsn0VtrTNGfaeZeCfVsQc4bxa/2mWQsUNvjOgpeyPIegiENyvD/L0mF3ahV4pUJurPKECfbxk7
V4aalRaa7t3mm/zIA/KT+NFnCSieG+/r1A0/UVR9E7f0OKzYXlhHiNNAUgU4E4jfzrut01pwZoMh
bSL/otTPxbbtg+vTurCKQF9r6B1RbYiuq7PjWeV21fNYwfXJY9S40Ga0BUQOtHauGfvwRckaE+vC
fX1q8HdG9yQBZ+lFrVU9w7YxEjdL0EwV70d5k5CVDPvS3J0M7PfD9MROq0Kp1MgdvCWUEChH5Ht6
tP/8hwU6NaLP9kYlzaKA5/YiKGU5zCPOW1evFGAW7jFoy4Idd6KUxU6Y3S2ppYw5SbH/wDd405TS
Ixz9Dl0clJO4X5uszNuCvz4zN7sbIA9PQkXFnsv0zxTIt1jX3EwJOD1QzOWaZOCatdn2q02Jgm8B
a7rl18kHdEdco971qW/qj6n8ur7XF65ppKkmXiVwvOCinmcnbTNzOPBnqXcEaea23WQv5XY41Htk
EfeOp7zGnnEf3kC56075ARLdoNomNz4cjtsEoX/9Wy635/mnzKZZVZlVSFuBmGrD8dg4CKMFQGjl
nr88azACxgEV5MoLnUbmmKPG1GO8OignDelztBXn9pOt7K8P5tKJwM7E1wPdM1To5+FPMoalWsWw
o2lfqR0ghTXyN71I3NZ6zO3Oi8yVC+4S7I5en1OLs+nDmzrRGINFcv8j9sh7Ezyju24rg5dfjju+
x0+/8iaIPQC/YkCSXMOPbyo3O5TP4WYMSIC03natdHN5Ts8/abaVM7UrtSGfJpsFoEppnUMjvjum
X6z1Uy8UvU4tAaI08zqOWnXFtI1HYJfA1clYvLEFC2/BV5RsYic3ETnV5acRWeFTpNFoa0knfbm+
5pfsBWdLAH2H869QBy3sOgtf0Xk1Xg1o0HcC8TNT3YfBr8BeEOPYHJWdvXJwFqfZgJIK4Px4jM0T
l6x2apKrSAILfttAFyPTH6n9vTd9Xq94wsVdfWJpOl0nN0huJmpd2LCUdmBxRBMYKFtU6DGUxi7q
3lrj0RArBbDF83picebqqcEg3UpgkdjbsgtG3UYi/Z5V/6FYhB30J18/p3M2+qjohymTrtpebKFB
CZ1I4I9ELqCWX8x4UuOX3rmDeMv1PbO8dn/KBLONy0I1Ca1iGp/mg4jdrZUHywkKJ1C7lbzzonv9
M8B5eV0La2gFl7CkGAGAud34oA3v1wezfAxPbMwuf01RKrSVRVAemcSkyyBHIluMTeCwGDISr23i
KsO+XRP3XdwjcLQOlIuQiJhz9lV1XrLRwcg4Wn3HxKXQNYAOboTn7fXxLS7WiaGZi02dQjCwQQGh
gASaofwK+a1DgrF2+Voz+MJBswBJArJL19AOMOdmVpjMnNFGqg4aO2Zx38a+sJ/b8g5Fy7T07fzv
94YFZhyUP5AeRHZwdsqSCMhYmsZ4HSU3tvaQme/538dsyL2emJjNXQxIadINyPKlxYPQH+r2lZfo
gLnX5cpFuJDwPbc0u3V6DkRUOSko1O/ph+HVhZu57Td09GzCG3Ln8s4z3OjjgKjxvjmQxP36Un9k
KzvlN7z4/Ik0pZpR/EOkAfK8OWhhAJMO7SUq3ZoGMhHX2NKD+sEzN/1WbrNjEXnjof/qm42+En4v
bNEzuzMPzSVSvHYLu5Q9ZOpzwj1KPQNXYjLsrh+GpcN+Zmq2acDOTe3KwjzT7Eso79Y/UYfGosFt
5K3Gv2nJbcjWeucWTvqZydkmyhTDKGiC0SEh12nvo7qtnZtirVI2/cq1tZttoHZIm3GgGJijfQ7t
B1F85jzx6CmLd0xfOXmLI6JgigWZ9ZSFnj3hVdk1UdchV2sg1dKipgmIapjdkDV07oL3By3+HzvG
+c2ddq1OUgE74Xivmz6rXtq1aG/6ifm0YcPDg0xVBnMe8haCRqXOICgCfCPYdb/IWq5+2QBVIcSs
Apw2f5gTivyKPUI/M9QIqHn053GVZ3PRBCjFp7oeQHdzABz6L80Og5681GdZPVmQm7p+apbWe+Is
/38DsxsyEprej0UOCu78UcU9paf3dvYUrQXES8t9ama2reqEt7jrMY6o2Y/FN5u7CVs5/0ue5tTE
bEdFYROiGRMjoeU3Jf4Omm2qIIU5pG62xpS7uCpgSaIU0Dldm8OpaWp0WqOiOmnG6LKovAYUzteX
Zc3CbDApwr2ynGryAlcCMmmVuRLHLi7IyRCm/38SOdeiQhbUAYhCiV5j44UMPXooV1Zk0QZkgyaV
NKRN54XVkI0FT3sAGMr+XlF8Wt6Q/Ov6PC3FJaiU/Wti2t4nw8jqsEmNCiaq4U5QVzq+AaxddcuV
nay4jw7glYVZ8sU6BRoU1R8oB8zvUWBDNIAakLeNhg23Gl8v8WgdfMW6gX/mq0ymi5v6xNxsfMJ0
IkjJwxytbzptF9vfbOIP9Q5Mm9cncnmt/oxrdnl2LeVtPMKQ7H9YyZYD12esbLnFsaC0OWmdTXX2
2TVGuZND6gclDVK9dNVrHO2NEDDJ5yRZibhWDNmzNwyXncxzDsevDrs2f0Hcn1VeC/CZ9bddeOjk
0v+MaN7NGOoUoE+g+jwrelMy0K/WceCsNQUsemgHAgkQW4d20HzHqdATSSCgjC0OQmXofqA9TZWQ
nlyJEBc9zomZ2U7TRJJoUQgzuvqoKO98rcdoMTwDWhZLTIH7QWB/flTLxEoKNsEs+JgHXImONEl9
Eus70Aoc1e6uLwogcfSCgx6pWYGULhSVkGcxAYS1pxgY0l/nxpOCxDYVI1zRnXbMt0ia+6riovQN
ihoX5H2J26+YXEA3nJucPMmJa4KnkGB+gkl9W+zjp5diDzIR7c3xuF99If+yje60R+0H8RR047jK
5/XzvLRrwLBHHBOCLvg3m21BcoeMBQ5bT+9L9Luaya5TgJjbXzez5DaAYpniB+S20a59PshItGRs
KE5AqW119k873A9oRr9uYwGgNjX4/WvEnJ1ndPZJyHnDiKw8AJB80DEw+7thbx3TA+fjWDwlzrbJ
Vg730oE4tTpLnoUDQdl7stoUxxg9cJXxdn1ci0tk4yDgbKPjZ57hqUEzUY0VDoQA2Yr0DHRHbUFI
o3OP26klPBMyEbl/3ebiev2xacymEhXwJqWTTV5+5Pae0+9Sbq6bWD7oJzZmE8fR28erETY0aw9a
FxdNi0DPPGTiYUSOu2F+qYCYLLhudSkQIMi2aGjXgPriPCTryQh2SwtGmTCKwYX+YgIuuUrhnh0L
ujU7HaoQTRXfKoIh7Tvk2vb6ByxdOmAqgHgh7oQJZHB+ErJMoURm+AADoVRGAo5Dx5zMVbJverES
WC3unKnGihoJ6iTqtMonrkXNiWwdRyIbU8f+mBRB1ZVgo0V3WmWusvMsbpkTY9PHnBgbyyJjPQdC
Wq0eBsMX3WtKV7bM4tw54Mmc6LdR/Jl5EQWt+lmRddgxvIDKtuLa9AMPayAYoTEXmWv+ZPJ9Zw9D
3KQTgzA0mwDCM82ZuTIBBwEChNIrhk1v3KMRvHUAYB9brwWXhLyFW5H0i9a1a5u2r5lrwf3FjE72
oeZBp1q1pjsz+0wpIBclWuD79EMX/zL4YxSuuP9LtOuZjYsCxGCbzLRq2Ggc4xG9b24uDa9XfyUm
tKMSfVdb7T/aqL4nUnF1qe2rdE1Y+iJSnn3BzA2Ab0tYGcUXTGhRBziNprmrInG0RO+bCJSHeFXe
fWlhNQt8FpjahQYLnk2dCZpRekqFRoOtgj7/dzlOLDLq0ImnyGyrR64qZr7RzUo2LjPtMLzRQiPd
2VXZko3MDPWQOLRbe/9eXCaYjCn4QV5lQujOG02svi37khgFuPvMrTLSTRX/dQA3mbDQq4bmkAUY
a2vl6WDj9kVHcbjnOvX0tlm5PS78zmQCzAkWEjdTKDoLKlQ5cGdEPd2r8nyn89BV+ps61iFX8fes
EHDkGhTogLHDO/RivsokSyFLDPLYBBp8EOYqnYNZPoZr18bSiJBZARkEQhhAK2ZeG63JRgNgCdYl
V4+a+kvlfNf0KtT/TGXlhlo8kgh8EcsAqD2BRs4dqY6GeiOy0wnWe8e6194cXTXaaVnq5eW9Ur5a
8ijNQ96+RtbKy2vpKJ5anoWibaHXcVRnJR5Etza/1Yq9rimeSe7s6FUbVy6ny3ANu2RiuUCkD6Ie
5N7Ox5kYUZgPagmWdKAhjFJ/GtoXp62CMCw3VSJcQbpbVU1vqEIPjca+X7+Hl8YK2hVHh4gkQNa/
V+HkugKfoCl5X5QeiuDfBjNy9ZJsnIR6Ua2+Y7MeRWisHIvlEVOcPt0C7AbqwecjVvqBRCzEiPvU
fOl19aAMmt9rAnVJK7yxtM4dUuegVsQz2Wdu/IceZDwNMdeAnqDmas8vFMIizW4FTkvZ3NDKFc2e
duiBRq8/cjrUCaizddgmI1BQgBwIKjZrSz6FjfMbFVj2Cc6OB6o+fwjXTswaqcIxdMley6UrTHTr
Kl8RfIOl7LJhD9K1vvP+fqUhUkNQZgN2HIHX+axDAx7km9MFg66r5CYVdQ6ZO1HdIs3wPMr4zk4Y
mLAdsQL2WXIZDlogICINMOmFvoZG6iKLwYnlGRwPcglVNWu4j/vOVbVwJRl/ERchOpi4aoCjMCG7
O+eMYZVRq3aJjuPW/OU0coseMl+UjeuIem+jon99Pi8D98kcakOQK4RRFO/PJxT6q1KmU5sFQp/n
HqR+VM+9Uk0DjXIQAzy0juq1km1CbU2wZ2FOzyzPllIprYR3Ciw37KFjiSeKGoFzuEGvy9pZ1S+3
Kkzh8jJAsjAp854PUhnA6ubk8A9iJAcjTlzc/DeREvqkqoM0N9BaEW1K+jRa0XHsrG2jrhGrLQ52
wqlPHSdTV/v5FxQjePiiAoMdlR/CvG0UNFeJJ+h+/P35QPUZcvcTsggKcrORSpqzBmcSYa4mDzVt
A7hqYAi1X0ohdkre7xHXb1e20OKOBQ4TrzAUv9V5kseobLugCmym8d4sd7F50MJtne0MFRIxu2j0
c/vNVG4KZ6MnrwoeaqLbmfa9XMs2LdwC4EoG1z8c8tRzOQuxJXH6SBnwHQkU5dKtQV5s85bWzEuj
o5OZm+vDXlzRP9bmCYq2H3iccPj/omw9ob7xJvL7Ho1Lay5vaXp1igDvN78YElrnW4ehJbCTcgRT
jCq8Som9xJFPhVYdI5I+9U79eH1cCwyIIB6Y/mmTeimgvef28gH3SiK10qtJ7LYZ3vLQQebmZ0vE
0VBzj6U4o8aHE1uoUNRbQ0JySyt2cf5QU2uXmsJl4OpMrPjIqLWNdMXtq9X00EJsDZw8gWgPolK8
6mbnqW0gej84Oma/pbiADjJ9T5iLPDlrwtfEqPZG/K41gB6Dw1dHp1qS1KDWXcNiTFMxuwInBPDU
yIjHpTk/bc1goLl2hK+OiSK82ND6XW3mhUeaeiWaW7aE0JgCb4qwdbYJNMARMzm9chJD31Et2jVt
FliZvXKWlza1jbbTCXgM1qB5dbNXiQKG1LzyaKS7VQMxyM+4LDfGGo/XUlyMEg4CY6hvIWCbz1wx
xGYiEl55JWdMD6JYzTemWgvcNQowOnSw3zSpabscXXA3jd1oN9SqtaNRVNCPA63ayqZfvAbR2QO/
gdzA1K99vulLpQJ8giHX2NRuG9+w8lMqX7oIbOPd1LfIUKDes3LOFuInOOk/Jqe1OA1aE1m2dgqT
UBny6zc8rJ5+ggoPMbIrj+iNcx8O0T/gJfBsP18p/Cwt86npyeWcmB6iqm6cpK3AE/udq4AUZ5AN
ue+IWIkullzXqZ3JY5/YYTlTy0bCjqJnYGxRvNTpPaVv9hBndokSrUzp0gVwam52AXQEYPK4w4xm
4n2se3esnrv4SVX8kgEMsNatA7A3Pn9+/BEVIg+O+gL85cwJjUme2AXBFYAXui1B2Nb39bbhyI0H
OK7WoRY6J0Ho2M5myEX9DVKk+oNiOgM5CDsHBLartH5jpQTdChLv+HBjjMPwqA8l8H9kJCR7gOfj
W8BKDXsXs7T/SLW+BDBwCEkQjSFccEjD9NhwR3S+XkcGYGBWW0ZBbyr1IVORdY2nI0MKnSleLlXt
0xFqs9ObLh18NXeU2G+jpLC9pmf0zlR4YrqaRqsHEhrqC9e17N1Uc6qC2IiOCEIbNVQ9I9aY7kal
SPYy7wjCqsFJfc2OanwDlXetzYgJgR8l/NDquPKRlKufCSfAayKr3wUyESrExgn8jKHGFsSqcnBt
bcyI64ewK/vcFdVUNALLsxmBNVvJ9xXOPPQjtczwAYxRdw7XgYoUmdRHNNP2yLkmfcHhFtWhPXSQ
swd7fpjQz1IDQn+QtvOVhpW2z4kTg+tKHXwnA5XxAXIQQLKJocW8lZhkN2wSkG9xW0p0iguLeVI1
8n94NchbC7SAjaelCZObmMkIHMd1Yn7lDhMfWiwG6kGSoP4F8FPxXMblyFyTg15VUMX5ykxM75Nd
2uFdrfXoqQuHrCRuB8ILQ4w8aGt0+eGiwX3WoRm4LZjee1El9rmQyWHsumKPPIy+V0VPP3hfgWJB
L6K83NQNdphS96Q4mOZA8tvCLGmgQwIw9OtMFkdStuxW1Sul3g2FZocQbVUVMFtj70KCVy/f9Xpg
4HWCXDtgasPIoW9mm075WPVJdLTqgRgeMvt8dIuecxTr2rKB9lgahZsk6po7xRy1Z6PuY1Da8XYE
5TMpde2hMtuiCmSnyRDZ95rc9J3eBAQx2s/WGfgWdBiFifKKbq3pyy9eLci5gaZ08uYXxA11LbB7
8gpXpTrRbGwjfqt339P4joClJ9mR8qse/YHcWCAIu+7Sl0wj6EYKgjq420AXdO7vylY4vEkRlYjY
vGna9s4MP1OQDJpptdVhDvpem1LvjhwNjw1qx8JYay1YcIEErgg4DtQ8kROducBCUcc8skArKBXN
1b2teSM7A6dS9aK42Fwf7oJ3JwBAWYh7dFAKzzMgmpKZjSYUZECka1l3VW5BoX03sBdG1kRHl4aF
t/dEyDnVW+aP4mro4DY5KNVZYyDbwo3yoKm9zFzAF0AzDi8i/THUUkgHSavrVtZ1mrSZn0eEh/wS
yFpVS51jC6w4xYyiTAE11UCv7zqL+/pooUUENw39yBtIMu2vT+3STjozOYv3Ylk4XdvDpE17n1ev
DlZQ7fPAUNIHtKmi/VRELtIyvZvp6jZzHK9j+t9HCUhZor/NAkQEf2a7GTm1tk5G8FJm8fAeZ4A5
KPWtUNQ9bda6uBcCkjNTs0AhU4AMVCyY4j3fUW5CyRqHCJ2gIXm4PrMLOwkM1IaDXCz6gaH/cX5E
ST84NR3AbZS0RcBAXOPrSvms9F2Q2HlA0VLV92u9dQuPlTObs0jPBgNh1CawmcnOLWqCd8rz9VEt
PA/QQAtMFE49iNvnoxJkaGLoreE+Rbd9o0pEPGyfxdrf7wjAwMFTCSViPEfneRSBlCqtIkgtJJoI
anMHxiaEdi9oJbo+nKU3KPqW8KjCWUeQPHdjA/hoSRXGFeRvuu6d96mNpOIAWTBPtJBTd9Hggq+I
knQYXaszmOUOiIZ+sFa2HPp+YXpThJp9jJrW2UWhFQWMVeExijsl0IysRfKlsVLmp6IrH/rMotzV
6xYtA9eHsbAqoBjD8xBvVFSI5+AnVjmx0QwNSicmiHwKAK/7GtoLKyRPizv6j5W5dyqiREK7Qv6P
tO/qkZxHlv1FAmQp6VWmTHdVezf9Ioxree/160+wsd+0isVbxMxdnMUeYICOSopMJsnICNgE9DaK
SeklTuGjUhBXMrONGerbIZS2lwPjJcRVYOzVb9lBPHhJ0aQODhTJ7qzgQ532MdxKs7sof8Qr42U4
3ukMsw7Zl4ojYtXSBbY6R9hDXBhy38BlkOD2KFqcKCv8bHmPtMJRovcxpxadua4IzhOc73cCS/99
BZu2Ra42CWB7Y/SrHITJeZv1AhBecpDhtQDbZhlCTOzJs8u0dh5knIQHvFuEWnSbhqJuBBEEk3+U
ssEWHgIiz1OslCC6VzuRkRhnrJB2KLsbojr0ReJ0rJpaNoesBS/WkquHopW+h0G2yYNKcFDnzbw1
DD2SrT5JH2cN6SzAUG5cdlt2OQqbI9R7MtvXhtecCGY6p8ZBWAgJUplUPYWZAnmN2+TcwEbfzXAH
KrvbBI6s3aRfwfgSLTAicyounIW/CZVJ+trKwCULqUmv4MAc4PZdWTLfqImnQm6006JjJeoP5WUO
cBL+oDHzoh6mSUpmoDXS7TK2kMv91abHzthEeLGD68/lVcz7dAoBBQIvrrZ5pvyjp7G6RCM18iC/
ddO3ze00fmTJkz0GXt3/mkDivQzIG0wDN+7Q2kT/q842m+nahHeUMK2h5DH5Rhmgpz3TJ6dPE3eO
zNntSf/jMiJvEYCKYIPngAdsjRXyyaOptEuzwptcGTrKRG7D0NjC8Cj6h8hwHqNaathZCKvJa82z
GWOtFRCS8IflGsakEG/0owansb+WGcMr26r2ZfcwLcA18ZKhMjObt1KWnTJ+ngm46cFuFt3fn00Q
MGvxOPIfI4h1yqpJ3eEFBaSjOdYfI+vb0ryF9nKfF/K1XFjg8+L8povi41M2V6hs4iqsWs8W8JCW
Wzlyw4cCF4zYqW9sf7mJ3XgfPtlbWD5Dh99DGXFT7kXdGGfZmQmbSWlZWEtqqOAH5BAHo9TyQdTf
ydHKOB1Z7TRrmpKcS1OCkZ02ysZ4jJ6iyBs8/QpXS9d14iyRa1654Te8lTtQPd5cXhRny/AzPuww
OCKCQc8uwzyHZjrqX5Dkkg9tkZxldHA7ZBfPhkjXU4TEjCQEEqaopay1XobsbusQ29Xi+2GAgsa3
f4kJ65w+0tJOoNMB7aBgpnVkAscJGjVmdwOp08F6goThgKV4Geosp2D4PgUMofaL9MnelBPYacVa
TuenMfgpDEfrHh076stllPMDJwPD7AVxJCWl2gBG2gXH8jveJ6cHHY+jh9Ez4C7mgEVwGZH+wZND
9ScgROdwh/DZZHo6hCVeKeEXNKOfxvyeaB8TpO/q4LYlgpd73pygZ4hPxV+Qi5jl3bf9GDYRvlQo
HfpwL6s32Xitlvc9EZThn08wZwGtkJjZJ0OOuY86OieUars09nXSQU5JKzTPVqveUwZ4npf1VsVV
6dS2vyrj7R8GFBHKkPkF0YgVJOkba1k6mw5oAzMLSffC2u/Apww/LuNwJ+QKh1YVqxLMkqQMGjEy
RtS6ToxrPdlIIs7Zpx7i+Vh+xcKsr1yZUY+g/nHle3Kv7KPBUe/b3+i46nbksTM96TkIncWNPXQY
+ZfD4+1ClIX2v2HUGLZ0OpEK7wgYxml4xV2BU0+7ZJpRmX/M0HNQ5xtZ211G5K4ESIqjVQFudwo7
RU1rVkclwIDm0IaA5StRPqLZC1XRJRp3KaC12oIWGp512YfkfI57NTEwQVP4RyXfq/hJGv22ujVE
vavcgGijFL0cxC0ks+ayPmzhuqBiJWTSnjQflj38tLMY/l+1YHWLkJg112RBPAcNkEb13rbwTvmq
taYLnUPBpODuoPoqJGYHRTcWeEGBgpBq67gMpaORxh2K5Llq9Ycm7Q+xDAed6EmtYPQU3eFaw5Hi
xR+tbzrueWfQTBYSu2ad7PUh2v/D/Fn9NlpgrBZkn+GQoNf4bUrttbZf6Uc5QnvJw2WUs8MCzdcE
wr2gheO5m+1KDWt7VJUBOl/W9J71H8Pgwhtbrq/myh1/XYbiNq6vsZjPGuXYB9HfgjYMv3hDK80t
ZPdgtuGFnYdyDL4aLvhC5Q+R9QSvEtMpfxCqYqATs4IH+pwoo5XSBTLdlspt24lY6NzpugJgvlSq
SdWc1gCoSeYl2mHuvKzWNoOIecxN0Ssc+u+rGWGq5ZCTHjhG/B7ni2Og6Sj9cfkjcbPJCoPGusKQ
dAlvWBRj7nMnSd+mKnRTWIAn/YMlknzhjhsEsfVPZg+Uk06xxnBAL9AMrAZuyIACt1sGsV1wu8md
4SsUZmOLmnZEwzcyf4QlSxK/A6Gk9HsZ91sb3Xq6PHzcbWYFxuxwsE0dNYWKw8fyMYC+YwuJyY2t
PEUhKAi7Ov52GU4wgixbqcARQDXmz+LgrS+3EzrRtKdQ9i6j8PdtlMVU7R7sTPa0qFeztkQa3bfz
a3MzvMl+6MgJ/Fyd+a5w2jtjSx577zvMYAXVJHfGfwGzl6BKVaZ9UQK4laztoqReTbpj0JmCVMvN
ECsYZmczYnT/BwlgIpikxRFsWV8FI3jGCqFpdoXApL5a0/JU74GwqB96Lzt1sxvtF11/UOvXCJpv
knJllaLdjbuWV6DM7jZFg0z0FKBGhd0M3Zioxr00jhwcfjzN/NXDKCoqHnqCE4j9bYojakdfysXT
AG+GOgHbSx+fLw8Ed8KufhKTKiXYHxto6MhcPJygNeixqiC8+tCIbrJ5HxSS3FDwA6eKOg6dZpa8
6vKhRM+K26lePMN0b1kEM5N7slpBnC09Iw6tEs1ObniT+hP8H51gEz8v236T/sIVOm6jLo+cEJCZ
pKQMQdKg4n3Jof8o9sHVAP67g6eH5UN2VPCMNpcBeZ9qHSAzZe0wJU0eWxjD4XWSvcm8V8w3Q/QI
K0Jh5miQYDpoNaKas98TrJHC1Omm987+uBwML5FAc8MArd6APwKbwchYtgnUe1CMo4sQBw5D3yx/
7/mGRb4CYbOVpVZyBKYM6gAQAfLw0a49O7m3GqdNrtsy8Sr4el0Oi7e3rRGZOSGroQ1vCSCSeqOH
bq9ijavOXBzGX2khksoQjKHJTAjL7gdwVgEmlU9p703DsybYzj5p6ewB0QCXG3fzNloPWOpV10l6
M/fgCBlN+2RCv343zerGrJc3u1RSJx2tcTu1zezF4aBeWSR7G8saTbaJb8c/YddzMPJxo01LJ6gh
eJkU8gC45yIwvocwxGk+sdVej2Rqy2QNEm4rY5jsBGC1f0+I04l8lXnDvMZihrkJS1nKwQN1q3p0
oAPlLs1PXaTYxlt2axBm2aEkCq2Zmj8V8CgdQ8Urs+Eml1Jn+SdpnU9TVxyFoZLMPmKj7LOiNpyw
9SmeMaVOVHy/vAi4H4e6xv4PgMa6KlnlxAIXLwdAqEAZEbLIWh87wfBS6r5SiCiuvJ0Fnk+mZZng
q4CUcwrWW/osx5NOhVDeq/FnPW4uB8P7+uu/zwRTR71uhoGGEymub0Ot9SLzqZtEbCrekK1R6L+v
hqxAW1uQQ0XdLZP9YGwD2deVAawXnHAf/yEe2O2A+YXdGM3xp0jZmJeWRfWcZz1x63ajoelENQV5
g/tRvkA+H5rX4RjBoLYyQALoblvmFrQMQaLlrRcT+peaiqkM5QkmjKKB3uiUYJvS6t0Cn+ICvLmH
5F9UqFYo506yBl4MVMShhptc+ZjglnX5a5xbXGKLAs8PRgc480N5mImj7w3klxkIBP37hb7H3QLp
0fK0hQGkFeyr5hUrNO22YGlABc0zcMq8/Av4A/nnBxDmHg6m3UkDfh+9To3cxnIC8ly2b5OIacVd
Rl9xso2LoRwrpdIiTkUBoQp7Q/Zoi0oX7iLCcx361sAtRQfZ6dQOZq1VhwQXNIX6YjSPRryXi33Z
+ono7pK3y4Md8QeIzQlqOYdJhOsw3CKq43Ecn2dpp3dvTb7TRXoEKt1e2C14DcakBr20+wY0XJR9
vbNszEfbiZ05cfA4eHdwXl8X1/EPvk+cnSZ65+Gu4lWYzEF9LJMim00gJ+D9LmiqqmLBNs7Vb1wH
x0z/JB8TO5wAod32udc+SK50I7n1Njyafu3V+8r1nckPH0eveNYPoSc6z3JP0qsfwE7/wmpItEiY
M9a78hjelC+KB8Hk5PG39N7eKfdXvYeGlqOoq1QwgdjVUKoTCEsWUNU8ghkxdBkOVn+oO09P3zPy
t1Q8pBiLunKhXQsdF2xP3BLaetbTZDyl5SZWVbc3jX2/NLtWsWFENDldUwkEerhpzdKoYz2UDkFT
YcoZrQviOMhQmpaxG2iygzdlDW1OnXQb1HvDcuLgN2plJ6lvUvVgpl4n7JbjHfDXv4BO7tUWJFnN
oMQDfkFY3qgTWKsQRthU2TEKjw3mV/IQ4MB7OZWe86foSOswC8O7hkrJF6eYEBTruri3caiBBvao
46X5Lq7upOY6IvCdJvBhgZQI/EYEsPTPshkCDeHYPWDPAPYMkyEyyyryggDWhvjFrypd2h3uXucr
dDKkx6KluqCQUtzW8DqATXii4UCijjikWouMXwYFl6Ef/0XzjD4GyrRxDCo8TIHeJ3CkbtQQbWzN
Q6u9ZmBjxugOuRw5b+9ag9DUufrGarHMXR5EuatLvhVdEesW5RJEDS6j8NLgGoX5qtm8mIMkIxSc
MxyzBq1UJK/I2xzhhYyrcPjMQZmfyYI17icLe4ELhRRo4I3d1NZHBb7AP4TxBcLWZBPe2vTRhlmD
1fZuo6O9RFSTccxucBUJqQcV1Fi8jrKnsjIcg7AIEEcUO3Xu5B/SbXw9XVeb4hqngPhg+iNy6uKT
m+jK2F8Oj/suDAI1WgLA1wExjhlEBTcKVt3iM5WRO9gOMvkhPdbjY7pPvWSLx/zLeLxiYzUr2Bst
I4VhYNjFOe5J4H8S/uzhHJfav4rqTqjEzp0eq7XElGiKPltjHCOyKcy8OFkO8RR56jT+wyPfKiKD
yZiBrORyoQDGSO/HHHfXmOmwW49ENBnuyMGlF+0MdHtgS97Uksu6apLclcLmJTHtu0aRbjQyXVuk
37Zqt7v8objL9wuO3eHTPE6MJcCHGox+OynT/YLt7zIE9wOhoxFeKJTrzhrVECUwhjAHRFv91GDB
k0b+GH67jMEjUIHzCZY23q5hwmoyWT4nWQP+KrwnR3fZ2AfdDa/C380ueg3vqx+4eNQeIE+h/oLD
HH2zBzeu2Kevl38DJ9+e/ASmIOxJGxq1VOWu3M6Bjkwly3eFXGS/VNwM9c44GaNQq5/mcGZzsxQD
jCYcUVTKSz7N8bKWBdqgI2wdnVSJhB3MOARgcPUmWDputaSO1VOllzut6TZoeBMsc06ldgJPf95q
i5EHNUlJ2uDT6hsJ71OwbR3Q1Fa7mnwrS4JymFdAnKAxW00L0f40jYGmaQ8d7hwW0P+hE21GL72G
3R23cIeg+4f97QSUWffGbOs6OijB8K1uq3BEpS86Y/LOMCcQzMks1KwylzLEJUn3gbFpLV+LQk+X
j0bwltLeSclpfmm5hF439Ci/gmpPNUVxteOakFeMr0fyUw6/zfWTNYjUkPhjTgwVOwadY6x8Jfwm
8jqe8Nv66iWHI+jw3Vg2Y2Vt8+ZJXzxMPqjrCqc1J2VYaPXBcwh9YT+Te9Jio8wiC4M+X8m/9W81
lHV3tWe46RME0q6Vfe2PMsQzL69f3mkHZ3kZVw4gBiMnMt8hSqSukFQs4Gkz++r34F31FzjGoMEx
/F3ckE1+a2Nm75N7UWnADdeAQCkkrnDjz1YG8qwHtQJPCjeYnER7IeUx6TaXg+NsK58O4NAOxr2m
yRqkZZKsTWgPxkpVta05/UQr9By27lRsp2R7GYqTB0+gmBVTR7jiJyWgIsXLJEjG7uxiO5uCgDgb
1wkK87FgTEbbHIFipdtJvW0tkboD96PgRPjfiNEwV7ltTIxSrWIAJKpLwud42ESidgVeVUZlufAm
QinHZ0LxUdRITTxAnNyMZR9q+46l+Hn6A01BsXLQYCKQbqD4A+sVkbQvb12fIDOblaRl8JrVqCx6
fd/jbTwHn+UHbggXPFZUXoOXOtEdFxcSvQsqZKooPZ09iCl2EmTagNcSXNVk7VMJSyJIAKaQ5Zp7
J4F2kzTjEOFdnoycr0gbJv6AsnHKVjKnVHa0WO5KcicrH2T6eRmCswmeQDCldROEi1ZPgAgtV56d
xnTIPoR+wmwJdttP8iSz26+R2Be7duiMUZGBpFXjk9HXV0lAhbYSyI3OGEjN67SPJnsjyqNcogX/
kE8RFJRAvrEcOYUbjBHt44FABqDxQvKsBjJ0IH/GMBICk9IZjOJuGo3bBD5glweIkxBOfjZbpMRD
pBgtfvaASw213IzKiw3SZOFfhuF+B+ixgFhoo0GWveAM9Sio0OiGu3uy6C+xbefvIaYhLHJ1LcIR
y0Bm7woC9SoZrfl/f4A04DiFNQw/A6pdwsyCMatz2G7FoG1lj6V8XWSC6M4nMv6+ic0JEAbEHOm/
r9JRPkC3MUjw91u81qILGY3l6caW3y6PIYdiCBjQTnFdgsc6YJ3CUNaHURpwx8jiBwihjOlG1rZT
6JEwhIDurbF49eCY9qFz6ydDdzrXVR2j2iyi1MgLl6DxHmUHVTpn6ahdVCnJrCLcuvxdpuTQzdJ2
7lURXfp8W0QvNf6DRlyC1zH2qrHLCqXOuho3cbNjPMnbwZNf8qvgYB6Nxu0c85j/Ktz8OrsSOZVx
ij4go7FZhiwHGrtYovQiy71UyUjAeF2A32wEaY47SCFQHdisA5e/o6qwcam19+WUwRFlyZVG85Q4
Lu8ggoHyOszaGC4zdks8DW3X/tg2AxjypM8LB0onIRr76zR6Csy+fRqXEp9Nk1NrpwaJaCumc+I0
LSEUcL1h74f7TPQCnc6Zus8zoicNvpW5yA6yYbzJ7ExxTcmynFrND3OToTrPYLyBEktEZzxv00XN
hj4kHIPw4HXeBqEEGXjmDdZ9slffg++aUx0k3FHbrr6H4vPbgCvqHbrxC+cqv9VvoGYjqETO09sJ
/ue+t1qZkgL5K9kGfpl9hOQ6iLdD8GrkgqqKuyC+ovwsJVYoEG8YEoMq/lvtQwqdkwamjcrz5dXP
Ww3oqAXDFo32VFD69EP2LYTAK22gTUDVndobx8jWtiRYsDuXjiUFgr35vIQDXxg93FAjhngjVCxP
4SAaIoVKj5AaKC7bjeqokeCtnYuA+2YUWITuCGzSDEpVVSO6+5tkY+to8WsEWu3cIVshMFXiXINh
AgVjPB+U90MA3b5HObm2U4jUiLrrz7c3jJatQdoOl3hQv2Eycx8MDZx+Rkzz5QbtAHK9CyK/GB0D
AqNCpjkdenZJr8DOuuBQ1DQFbQdrai9Xj+O8zWvfgh5juCP6ZtK8sr3NYzT47ywImlyehRwn1pNI
baZeCKScNlICvL5p7+XJkZ5td/bH7a/saHhHSE5Enrl9VXZOuK8cBQ0tUK9yChcSbH4OZq7g5/AW
3noo1NNZil5pML7ouMv1ocGLpr0LI0EG4SXQNQSzEKrIDgKFdv/1mddPe1jqYZ8dO7wsbiTLbYWi
qdxlAXUaDfdVmEzsrdFUpKlegEXqhtWm7e7k5U1NdlZ7O6MFr/ttaftMf68kaMcWqVvK31tDcJfK
w0eyRh0DhjvOAsyyDGoSJr2GeHM4Z8LowBlUQbbkIpiUAAw1XnQiMQjyUlWpSihFVoP1RX6UY6H1
N/3u7BKx8IwFbRJox2vsemxqSa6DFA0zUHEPyHU+Pyj2TkqPYeeXxAttyOK3ILrh/wTPh7xEsAJm
12ZqDmE3DABGs5otbRXtR9LdKPNzW10pf8/hR3r+CpJdismMVFTRICtIKLfz92pRr6Qo9i6veFFE
7BKri4zMtJkrgk87WW6z4hqHkID8kLsdiM4CNN6CXsfErLYetL02lWlM4F6Z7213lYzfLgfE2xXg
qyFTmy500LOHgaoymqbuYJNgBTooK038Ox4gQTmWy+xHU7j4cCAVyUDyBpHe0OGBFax3KDSe5qlJ
irTYpkS8PH3sOkh9u5L8XCrObEOK7OlyfJzlBXF0KG1DcBvSk6zss94PSikRYGVBZ3tJYsTbzIz/
3uHeMBAHlFdg3AQiLP0Vq5KHYBudwbvJ0TV5Nw/HdnyVesGH4tzAnGIwo5aSQG2nARhL+JAEYPPm
fmEmTjjuuuWoNvdxsZft77OI4nA2QXBljwdNCwUr+nyg6nQaWqkFKljrBRIECGZl/63+VMyJ90Uf
XuFOfX/5c51NDQaN/vtqIFF/JaSvgTbUe0l5TporY4zul2aEmETiaFYsyL6i6Oh+t8Ir8mVI4gZ4
WTttclO7q0gLY5TMj7vkZioh9Hg5vrMK/DQ+lohmdWpmmjF08Qalwx3qU9N+1OavSdR8dj5ZGBym
MOmsIE6qAjidrb63aRKBNj2U11al7tQ8h8/vNBGoDU+Qu4dPgd+pw4fUVakgf4miZbJlG1uzotBo
G2mjWl4Fzm2PXqFJqFjN/YzQscf8xFUrpMBPPyOE7nPVnvEZo+qY15spvcde4JDmNRI98XMn6AqJ
WemjZNrFMgHJVl/wSAU9ygJ0Lkhx96mFtShKLNwRhOQrrtqhboKrjtPAdGnMuhgSgm5XAylWvBwH
7G5RjwRt2f8wNVdQ9KeslkLSpBXU9wFVmcqjBQnAxMAt50j2jSEyCDzb1+jsXEExOaVNpKJQOwyi
Htr3ENYFub7/oVutICL+KljhMNkk0cFiGKOqRYerry1eAUkxNaq8AnOjzp7Q7J3Dbwkt36JaRPTV
mKySmtHUlw2GstZw8aTapZM1PUj2pTcWhiilnHd/fo4m9HYUeEnQgT39cHVeVlSXs4VvyvQ7qxQX
jKxbawr3XR6/BUWOm8y2/0ggdQIz7ENkyaACtF5SBx7eol91NOZenkgU76TcPP097EP9IJlFNfaf
ow65KblxLX1wsohAU2YjEQ/KQ1U7/kOmwfaOdwlc7KCuYGaUVGaGNhUNvrRcwmWgMH29nL2lajxs
KYKD9PnzAAJcgzHTKhuk0oLYYIuel2ttuIZsph4fxtwrzWcozGb2a4SHictjen7byWAyHzmvlw49
icDUlasivs07DGTldcljijq09/TyGMq7NPFbKKZ1x9naKeNV1D2YMQq46zgUUUp5K3g1BKxHmiTB
zUPL8HNaI3wf0/YXUdNtNQV/e/z6jBpUR3DDqYUwk/4U1PJaXAImMcH5IMU3XCjeXx5Z3taBC5c/
EEzas0ONBGjvwcAmrdPq1y02/0W6U9KXQBbc8YigmElK7I56YWJhNHB8i/L7Vqo3lXltSAVOzoKR
43+gr7CYOdq1UZBn4FG5SERQwvRCCWxBXeC9wQehcu64z8RzAhNQOtlW3EpYdWkLskwSuXkYXFda
IfhEvD0Xao1/YJhYmjgrg3ppW3cpjlPzRKT2rS1uyqzbENy5RJBMF1Rp3I1jjcistgUuVHLSAbEv
oCtc7uzfCE67mSvnKpbcBVpYw9+rwyKpUOerT4Vs6MOeZvEOdWjXTxhLOewOCWhukjn6WXeDHudO
E6jjn7eD0XW1AmOqmKlKtdwMEV8E/xtZ3U0QSI5yELarxg2qzRAqjjKgdeWltO/RUQsv1V5xMmWj
daJcSgtRdrNY/xJmhYfFkuFSGmET4tjB+6Q/QFYy7yDcin2s8oOxcSz9thU1tvC/8GoEmGUPD47I
xDsE1iKYR3jbkIf7EuIl6qaCaLOU5U5FoCylewrqg8sJh7toVsjMoinyQUqKGchV72fycLWQaTuI
zjX0A54PK22eQPmEq1g67KtiThrhsiCFfeuqi+xBmAFnp65/uxzIZ1V9CYQp70e76Ux76iDybd9C
La5TX21720iHXL+BAqVbv9rqtu1urPJnZwsGkZsS4AvzX3zMapHqVJcGG9Ba1kFuUnYWqLNE6JyA
7i+xd5Vkih5veFUN/KMMGDPj2RaqrqcjalRFIocLEKXqCUf8znbMeBNUo5NptdN3O3GX+RnznS7S
L0R2jx0sNWvnAoiDue1Un5R3c7qg/670iogKJaH9tcITnKgphjs/NdjugPgKahPb0YsuorQwJjwq
ltKhne7T4FiE+8szhzs7vyBYdkDYF3VJO6bcGu42cKzw8CYtSOGCKFiiUq4Eo5TRKAwQBpq09ML5
Oop+X46DXwnqcJuhLkWw0GKmoRwqWSxZQMnS6Bv+/63SWLvGrPwkWCAtr21Hcl/gGQvlr0gkmbsC
VtBMCl+aPF9AkQC08lJNkWNngzPG/b4Pvmnje1uLLOu483+FRwd8lVFqECOScaADai9bbZm2MBTw
q1J1cnu4DWuylanEQybSlBWFyeTpfBomTaawqi29SMGPIasjqHvOm1J7V4bcH9VKdGrkTh085aOm
IXBiZwlofaTndrdgZGN13qjqBPu/6hhDpMyylptEeY6VeTfBVs0x57hCtQ3Ori29yqntWG2wLYmo
c5W7WqgCtwLuFYTymcyjg/HfJ4bVuEs9bTO1f5giTbAguZXpHwgiM8z0ocKxdIkAoYH9a9zgCJOk
W0tHx7egLOWdjFHi/C8WnCBOZ5HUG2ZuTyaqDHhFxCAR9ngkQ6fLrhC+DPI/4xcUszuheb+MZfoZ
h243kHtrfO0U0abw/0gAXyBMAihIt8hzh3jMPMSdHiwqQPNNM7Ts4E2s8NHDroY4BLeijhkhMLP8
0Z3RV3A0RHRyB7VusC40KFntBjQJwcllJjutvqlNQSEuGlImB8BHMLUSCaCF6pngxwfh1myHf8nc
aACHcjr+CxLo6RTRiiyfLPrdCnBAyqC4S5Z3CAMJCgjujF+hMHmlVslsJQQoIGg5ffWjQUdXWIIW
l2yCYBKAcWf9Cowp+RS7M8tmBlg9F86c3VSD7s7h97YUPRiJgGg2XSVpEioNDkoAijFs41ZBUKYF
fVjBux53HqziYTKSUSH/pwnmgWziEiTMHyN53uR1+3h5e+XDgMmNBl00n7ESanVVRnm7ICspaDkc
tRmX2Y8TNH3+/1CYPFGkVRPi/aNxp87YKXb0BKO6bVLYgrMydyNDo/t/wTCZoo/NLOwtGykWh/8l
2upB4RvxrsOZsg69RXSEFY0dkx9g4zfqfQk4tE1Gqlupg5PEIsKBKCZmqeLGJrLJhKHLQYvzGtWO
EjiM5N/jzFr8DkTOFu1jo+Zr2dI/Xf5q3PULX3cdflJUoICJr6nbrCN2AGjjGsXxpDSe1nla5MrK
v9xnQmPhDxQTZZvhva+oAKVo/UELZ3jKPUx5EcMGPfwxNNlewzPpWMHi6XKI3E+4wmVSlC6n05Ck
EkofzI4eWkjgdofTKDiBc7/hCoXJTVoKPXGNRmfBtz57qKDBouC5HqrmVWP7QgIJN0Ot4JgMtfRD
bys5gspCf8Bt8FBttfZdJ71g8EQ4TIpSsnGwahlhqXXnTLRorGPcQKePfZmICkbuHcafmBS2eoKZ
Zx7EFrDs6Dke9xHULtMCkmfuMgZOlj4u9sckP5W6qCPuvA2EnhBXwEw1NUkkI0sO4Li1wIr/aAM7
3FgTjL6QyupU2ubV4zDMjj1Y3ohatRqgEQIfNVWDcvZgPkBD/m7OZdHzzuUphef3012o6Ewdr/v4
xl3y3A3XhnXfldFVkr0Q8p42Ii8c+iXPbiEIuuLhJIXmW7YtXlPmqmoyJKEmkx1YoMBF3om11imU
/VR8nzNwkKN/2c8/e35g4IBOQSYjTGmgqnGD5IrzOZq6/Lb71mq/a5EWM/+CZYXDZACpn5OkDRCa
CQWFYp/HkOv7mTW7fLifla2i7qfqV9M/19k9+nK8y9mHf0OGo4CM11PcebDMEL2Xom4cMbmazjea
66X3IePtaOVNVV7ZnZeYTl83TghZk8vANHOff88/uJ/9k6sapgiXeh5SBL0oqpOhZSCYRAuWe7Py
FRrb5zkPUpdlCiCsAux+RFGZO4JCFj2XKUyU5n5D5k0W/jXx/nO5fkXGrAuzKECjHjBtDMnEp+tf
libbXh48/p7xBcFUGQaJ+1aGv4Frl8cGzqpx+WRi+78Mwl9xXyDM3gsdY0uaofXs4qEPFub7lqoh
qJrT4oOR6aFLrxZpdxlSNCmYFZeNcl70KiBzaB9UmQ7H0eL9MgR/x/iKillsRAvAzLBQ1NYgLBfN
sQjKbU+OMTSv/gXoq55gvhHMrcZA15AedRNt9HkSuirsGoapcEpLf72MxU3FqwzC7O66VasdoVMO
8koZAVMtfWnxDN1bmz5Ev5uoBZU7his4ZncnVavA6gpwIUwg4xu9cmvrtjAEqYk7GVYozN4OK1aC
njCgDOmyN4z+l9Krgmr9ciB4ezzdwjI5sasiBkRcN16E6kTSnEa6y+rN5e/DXa8WfYtRZF23WQcU
KH2rXZKjvVGdyqOka0eSyy+kMR8uw/CT+QqHmdxoUkn7QENe0MZXvGcpmp/EG01xOiP05Qb2cTvo
7kXQTxXg0rl8lsxXuMz8U2epbfuFbiLgVTVDfRUsmoPDoxcUk1OkjR/Z39si+lnBQaeqTafo24Np
Qjrv8u/gfs7Vz2DmpRYshTZ2tCLJ+qtKr65bMLvyaXJUSdQjTSO6FDEzOXPbqEacvhq3z38ZmDhN
gsMdyMvjK8RhBVlRENaZ9n6bBgXovlhuzSaMYhdY9uzKuiAzcpMI3bugbAYpHov5iLo+kcQcMUnr
eau3v0HXqdCFGcue0T03citY3dzdZYXGfCu7N9POnPCt5PFdbZ7JcK3aL2MQoTPiuqg2c9cL1qAI
kPliaRtIOgyIEF4BOiVxC+mooMWjKW9yzTeIr4mug7j56ytClhZtRBEcmNQIi96C+AJuGpake7o8
4fl8kRUGczQIWnB+iglByZl8b8ejTQ1UB3TPqoOnZNNNPSa3ctf+bLRxcU19eW6DZS9ZAa4P49u4
oRpyTZb4ZaYF8IyHfMg4l9Att2GLLPilKmfBUHdJyt4zqF87k2oDqZNz+DO5mYa3/TbcoqsMLVhl
tVMTtH3W6VU0dFu9SqHbiUyVjPups0WXQOdNbhgratFnQKKduigym3JYwdu5p99kdiFkiz5T13zD
/4AtZt4YrdP53+QfnSs/SIdi2z1Dcie7lw7z9vJY8HaD9Y+gE2dV+nYa9EIqCUNRQ3BzGpVNqbtE
MwXJkIcCeav/lrNNP8gKJUAfI6yjMTUSebmS8GyUVfpNWMNL/e+jWeMwQwp72qRKTCzkKa52WlD6
tYkOB110B8/PTlCwMWU8zhJWdAkNfSW4bQjHJM8DWZw29/oOnZ+zD40YmYia7flbKbrC4cMD1VVw
50+HLxzNKUh1zJQsdTNzdsr+kOMJGGYWU3Qci50NorLUlQ7MNy+PJzdtrICZ2RHGtpSVBmbHbNZb
OLBuR5GjGHc/WSGwSzHKDZRSGMrJQgm8bCoCz09zV8Lo+3Io3E0SioTo6YFTIC7wTscQ4mX2VI6Y
GkX0YNR+DL6FjKpU99GALYDizvYVFDNqwaQOclFQqPpeV0aHtDK40IlgDxGhMCMHP3Z45NC7Oik+
2OAFxKB8CiVyuRsVGM5QSjY1ckYGhn24VGstPo8CyeYwPsww9ZAhGNTe2pmfpJlTa4Kdn0sU+uwb
wg3r/5F2ZTtu68r2iwRIlKjhVZPttt3zmBchnU40zxI1fP1d6nvvjk0LJvY5Dx000EBKRRaLxRrW
MjDcwN2NVcbSPEWnEMbR7fRIH6d7/bm9JfeBL7sL/RlABNgu/IOg7rqBrB3qE7l8ZEOatEiU7zfS
vDMNj6J7Nrkn4b5X3CkRVLUux3IX378MR/2vknydAdyvKUMgjLtyY9mhZ4R2CP8Pptz7/CYH5Zs1
22+ynb3UPujgO1sLHEnw3Fg7D6dfQM7PA2rIaqxrMJ959PtkP6Epq382G1dXfl5f19W64akk7uTR
3CrIEEISSfZwyf3Uu6q8pxSNJeq20f0arOS1aGrwElCOW2HuEJomCwmTsMKtXR5nhPmYPbXHEEQ/
dvTWvQSP+061we3h/gy8UFTcVkXGxB1OMqexzBJ4bICg+cGzfp+8ta7hxR6qcJsQG/qQuKarOc2O
Ptau9KMDLMamfa9g3ZXTbhE2WQAsTXZb9aPx5QdpH4veSWuufUFMADclAW0LP86MmbI5TfIEd9h4
G8QjcCFE19aagzqNsrh9b4q8y+QJl0cR2BTwLVK+CYTTCqsJy1Mp3D43GY21ebmicjh0sOAZ2RFQ
Flr0pfZopcgkMLZ4tfwyy5vB8ukke9etW6Tkcr+dRDYaqrpoXYR4pXwYJAw0onswL0RF1tUI4FRL
/j3U5RJYR2BPSD80pt+2h3l41SXdibP3NnmRyy2td/X8eF25tcv5VCr3LpKqEU3fOZTTaukmnY39
kP0B4O1bO0lf1yWJlpFz+g2Ty6IAtrxjTPdUeZnYUxf8+a9E8E+gpM/6wgihDElnh8QE4LKzP2eF
e12MaKv4qdDZtCLaD8uiAfYN2QcEGr25a8gdo96gfCXKvlRcWc931+UKVpAPscNoZIocQWxI3xuk
sJnyQMnbdRnrXu2fdxMfh1ITCAh5hV2KB/SSMuB9DdK7aQ77hpLPxHxqzXh7XeK6l/orkTvdk5U2
mRZAYlMfAxkhbg4iE8HFvyoDHLkYC8W49UXzVdGarTIsHoT00W1pDUgFWVrZ/7quyeraKZplakBP
w9wm5w1lNDuB3mORAr7oSbInkEplk0skFURIdyES5/+dPG7l8nCeUqAfwWPUj412F6R+Oh0S8yMP
HkbA/lwXtmp8J8otfz/xgoYcJ6msQ9jEwPyu7Zq0BdaAoIV81RudCOFcbRqyAeV9CAmG2gOCliPH
FnIN5h2aWgRmJ9oszt3qYZGQVIYoAMKqFtpzvG7+nMYnlewlUT/66tr9TQPwxUSja6cqCxCoGMCZ
noYbxXTjWoRqsB5wnkjhzKHQ8MpHxygo+o7RXbOdt6i37/JjBX6sxEYNpbRjV90VjnTMfTm3s6Pp
EcH+kcXE+TzlSa6Bxx3oeg1QNCmOAPt1B46l8BXti1/vz4SCN7B2mUM3hjM705vp9Y56M1On8zXB
N6xOrp1+A2dEyAOPeRtiHXqgYrj54NDHcd9u2Db5rH9FDyqQQT0U7hXv+gFZD0dP1p+zqKwgk97W
kAsqLlOykWvZd1vyFXz1qo1quOwTu/5EX8ddhb55w8tF9cfVw3Mif7H4kxMaaFqaWjHk06ejBSCQ
t+AwJB72XvZB9fbY74NHcgswm/DzuuIiudzFnuhtRfUCew7I9Bj5Ee04S56QQlgg5fsJcqKdkWIc
YVShXdx8JsEelBRpwuy5FrxNl4+9YsDfV/+JGELbQE2sZREBdZxFxm8VbwgM4duy+meOZDxrZOSo
Rd3Bq87o79Z9k4mdSNWKuYnYBKl99SUFmpulALfJgKD3rCNHGrf+9R27UBKojkhHAs4ZfYgG/O25
pYRyACA9E/gnMfqNlCm+Dct7MKTeSkp1U6m3kaz6JsVI8HWplwfkXCzlyl/K2AMGCTz2Tjxa27LI
bPTsumH8qk5kK0n6TVs9N2G0Z1HrAqvICUAU50yYAUvmArxNSI9GW63XMKsouLcvn3LfHwasCiSK
F0pe7m5rwoSVRgFEDLMEi7LUh8gO01ImTmbFyStwAucP08qsXaz2wzbRptRtenQx2BXpUifs5sCu
5zR6K5oKiMcBSQJXHjqabYM27TW7HMbuphjVMcZIdx36oz5Gv9RMHws30OMGYMVVEf6Ogib2W22c
Rmy4Tj4N1tBdMUzpfgrNfgRsczM/9lajPFfogfsI2jregVN7oeiRh/owVWp6TGVW3l/ftItjB+Dq
UwyK5e8nlgnqCEuKzQW0XcNEDEJCbF8dHFURW/HFFcnJ4ZxnEpVTZ/XAoQjMJ1rdNSE4+kTAASIZ
nIOcyjnISQcZTfg4owt4cMATJjLyi1BzUQRwduB3Rh4SYeD5gvUmiUOtxYLVFhjeqGvFW4BULgBw
hvyCFIwWvzbZUxsUdoB0fJ89gyP8+pZdZmO+PwHTkwh1Afv1fUmf7FnZ1iAkK+G/+tpXjQeW+wBu
98faCXJcQyDWkcdDVgp8yuW1C6kWWVBREPqi9MztYEcjvZli8Ew07uiCm+hzzm1k/y0ns8M76lRH
+XGUbOEI80XEwYnlNjWR1ASrACYPfQOu0+3oh7bd7Eenf6+f6r0hSKmtHYdTJTnPaejpPDWKAReW
b0HxjIKs2boN867v4MV1cK4TP+veWLkZdYsU2rwXlavNR5NVdopE1+gH+ft1YZdFKk4aV9RTpHqc
awJprR1uMNOLLUvujFs09CU28jmAjX8P3cqNHp/UG3RYJu6AHglRF9Pa5XBqPjo5Pzfl2FddEMF8
5rsfMbLC8xZzpE+W95vsWj+wm02Fgbj9fvy4rv2aT1i4CxdSYwNdd5zVzpWSlqYM3ouscZumwT0D
2MbH6zIuE1jfK/xXCGejw6yYaTNBt85nLt32t4A6/5kfBjew2WbYYixXIHDZsrMohhPImWnfKBZp
FQgkGyXzg834HD6U7+PsKLoN4HDBO3R1DUHqoZgGggrkgc+3DjVczapRRkI48acID12yHZp/Oxuw
KKQCjRqgJbijeUK3cmiSIR7h0hac/2ghKwIcKxPosea6T4TwMDqjGRnJPENIVz0HAJ2PhdB+6yv1
jxr8AO0AtPcpyXEDSXVlA+Ja728C0W4sFnux9xrox4Dq+g3Fe74b+WTgXhpAoNEpB4zo9+yDGb6a
7qbhVWBlq9poAPjCUBuYfL4biU/umV5NjHAKcHZ6Z/zVwUXktuHD5dvkKd7NTvUwOkLwldU9OpHJ
HSUTCC9MD2Fro6/9SfeDZ7rzpjxkt/Wuc0Kf7kSNo8tRuVzOv0pyRymjXaOD4Qez3JvwMX+JD+lu
9CrU7K8v5qrL/6sX359KqzhCXhlimG+gWGO3PoU6TODtRFK4k5oU0aSo9bJ6v2Y3fAgOpLQlJAWu
6yJYsu8L58QuzJAEXYZBWVAfY3LRiVAXYV7si+7i1TgHBcT/tz8+zukVrQuTEXK0BwVXf7dvvMCe
3rPN8HBdIYGhf/PUnSg0EyNHbwcE6fJ2Dtyw2QXk5bqIy5wykCCBBYt+FVVb5tM4O+vLDjN3M1hi
lOyjkm4Q7rsl8yb9MTB809qk5I8h+6UhmNNYi9qW/isLJJkYeUHa5NxbVFqQIBOK1zRINQYPXEzb
8qAmTrUPtiGxrQ2t7GID7ru36+quxFFnYrnbPks6RYsqiFXaG+A8S+rXVB4zxBrXxVzOMuBlpxBw
ZimLciY/sI2Ze9bVkQbyM9YUshNFETvirTb8iXup3cpab4a2nlbjp1lo/W0xDhVyNQwJoqAPpJsS
SAH3WVpi+rKT5vylibX0vs6k/rOypFnw0lo5m0uGmhoYNzAw2bQY4YmRhb2ssXzhwDQmKd5I+ozh
/NraYQyh2akqWuMm04R5lxq7ESzSSgitYNhpYSfCo+UC1iHOK4AqGku08NAjYZd7KgHErLybb0of
ZUr5ud1el7jixM8EcrsPgHVQ+XxT0rUPKqjMDBG84Jp5nWq0aHyylp0WdqaEJzuGqzxM6pcSJqpj
GSNWgqfWimPA+DTGRKih4xd+mkGqWd3HCymWqdde36e3BUadeyaKflbWC0wwyNcsdDAoX3BBKsA9
6mRIBzzozMGNJaQfRM2Da0EDOGYBAg/WX9UyOOMbIkUbWANFyOQ0ikcKj/XEbgtmN8Ih2ZXNAfQj
1cEAZ1mIhbjNYbKGBpBvHrjSZsWPZrzrSjSaCI7T2tE/E7Ms6okNsGGox2RCdDJtrKcws4lTPhr7
7C64j50Ocaqd4oXjo6vKrQWZ2NUXFRBWsZIATwPCHudUNTXtQK6I+0J5ok/ajeZJXvKpPXzSWxba
zEl3IGvpt1NuO/FOdaZtshlET4AVk4H2fz+BO2IptWJiTviEqPjQzWMiakheu6/OBHC7mMgxo0vv
mEN/LdSdAXhnma25MbHlyOs/dVFWf8U9nsnjtjOKM9BER7DQaNcfSx2Z/eAwbzTAJN5gFP4B7Ahv
YFFxXtXnThA0rdCVIqVzspbc4ZCkTM00AlWb92RX7GLTZW8a2DptZTEkp3tM/X/vIM8kLkfoxHYj
1NhYtnD6mZjfkCUvHEW1Q5F9cC4lkRO9yxedCpLudJZs0Rl73cmvH/O/Frhs6IkOdRVl9TxBh7oI
fUtFz8v4poPsRpQ5XJVzgpLLGSJlShUxjIs7Ocgj6WiH5k9AW1mA1vrX+iBAU4GltTx1LoYqaNQH
OgiDkKG0GJoLOjCWbmukaEuB91g7WUv6DDNDxAKjCv+cVrI+a0megqpK770STaCB+VbK72A0B7eo
4oHkDKzAEsgQAQ4YzunndTVXDONMOuc4WJrKkgnWM3DzYpbCvFVE3nFlv/BghG/Ev7jl+TdwZrC2
A2kA1EMmMpX+jOOjFB2j/+BqPhPD6dFFaodhSohRw0OYHFi0pYH/HyzViSac5c1EMuswzcGXRgBX
jw7QKny+LmElvjhTgnN6UhM2iNegBKoTdmn9Qc862GYEJa+19JQOxkgdWJ8qYOn5yHNuzVSqCKQk
oWZXC/oMak+FahfFLWJmyBupO7eA5XkZ+5dA1KW28lo8k77Yy4mfSCWVJZIMg8tZsmkt40lm9X4y
ChsYih5oTdxkzGGI7eb60q5EPGdiOQcYZ0mI6ARKz+pjGxwyehyVD7X5oc4Cv3G5hwisDE0myyQW
qEW4h13eDjW6g40EU5NyZKd9fZvrkp3JkeApd7mOC5kBgMTQQY6giifVpl1fd8WkA+euANh0f6zG
p6GenEHdyd2GGfeFiBF2TTHQmYJ9BsdYBrXu+caNFYBeq8pAvzqoiZWXNHqU2o/rmyQQwTd00V4v
rKCEiArsrI32rva6207udSEr9/s3IZsKrC2k/0BAeK5IACQVXCFmitlgsBKblZP/sWxMc6l219jG
D+moP6WuqF3j0s+eC+XMfpIqYxhGCK2ByIi+GncQpTNXwlCIMDW8J1UF7DL8274GhlQUg6PBqb3i
mflAxveTTbGzDtmu1e3SKbZq8WpsKudhsK1DsrEOIurbS19//gWcE841SS9kEI07BrMraUeJx1SG
xO3r9R1cEQNYn+UBhkGy5VSfbyCOV86sPoaC/Qu19uroG/JzrwgO8uX0k2YCoW9BDyIyRte/Sxgn
nkpuiVXnWY6Q184f01eFoa07URyEvXZ8E28CN7NV8JIdmRf6+ZOQYe3bD5+nIs/lcweuzmbSWgtn
YX8z++CW9LUP5RYdsGgiN49fxubn1/VlXbkYzgTyScleBh5cYkJg8AM4z4PspK9sr9iWR4/96Ct/
EnuwBSIv3TIyUaADwzMXTpOq3J2ayJPUUIzCoIooPSX39S17SgxXPyy4mfa8sX4oTurWgaNSYQp2
zYrAsW6CBw0YheCZO7ciKk26kgYhrCgLMnSWBI+Z3N8Os9TuFDkQzZ6vKXoqbfmaE2NKDZrMkiql
ThEDG1Srfo5F9kzCD3Mm26n7c31ZV/yoifYSdCUibl3YNs+FJUkVBXWNjbTK0BnlnyMYJ/Xq6bqQ
FY8Gplp4Gh2TxwrlcwijMnalYYH0YwQNPLWRzjQeEAKaAqtcuecA2ktwwaF35TJROkVWrtQLjaYR
+On8HjUDMIh2wOQuFR8c0UgpiLpHwWaD9eFOHvwociMgqyPwAtyDPpql3IrCYiGeNNvZlrVgcvJA
Du7BKYvdMyI0SdgRrTDfZ7LetYYICJ4k0UOnw8xJhb54IqFbeJDwzo/ndtgNg6S9Rl3QgvC2Gs1N
gvaN2Y2iNN0yVBzQHKcVWu0xhAyHthn6A7KbzW0zye2wt/D9dw2IUG7oPM2+bKBzu56s8ieZSnM/
xma762FeQNwBZXtka7OmoGkd+YjGHvpc+yqLVPUZIA7xLdJEH8o2ANYWOGHeqtTs95qVjj6tjPih
MkHnVgFUP3Lz0WI3Wqbr76yO6g1Jpwh3JY3RBt+yWjqWMYivZzlrQ2dqZPYT4WTS+iRUyl2vzwhI
msHI74ei6eY9+IqG4N4CI+9dAqxn5gzAwQScThGVO4NG02vVN5FvxMwK7VLpiIvcl76JYnUG0oBZ
VpMbAsIETNQkku4yUsjvaT0HD2XXxmgaMtAlv4DhukY1Dc0N00AIkOPuqPZGq5MbJY1kyU01vf5N
aoLh03lI8+e4JxVaI6gs+0Xbxn9aUCISH5h0BQr8htGnaKUI+/cwSepPYszVHxaZyacSNqrXhL02
2uhmUg8Y38NbutMDSeAVL3MfaMGRZQVNJaA/A674+fGNEYFFUl0iQZvPjjaiIi91mznBYFGBFEQN
Ho5EEiWQvosavM1TXHZguQE3r84j5rG8rqNw4fCRntB8UBzeS8eY7fyoPT+Ht2wfO/oTvU292u3v
88/IA+0B9tsWjWytORX001BA8GCoD5O056rTIDS0ZcrEUVNfD1W7H4WdByt+3zwVwXlikEeOpdlB
hBX4GAkjx8n5RI+QYZN7q3DVh3oXHxrb2olKfiLVuKilKjKj7AbIDVVU4bLJHordv/fIp5pxKZhu
Unpt+naVOF9tfDsSQWFsLXTGTYnrUjHAkgAY0fPt6TD2WRbdBC4pow7eAVUp/yCtwQq7KE1pU/aR
1NnW3GZ+kqjNGzhNUeDqoiAmbqtR65OgAc4fMxNw9aD1bdx/rz4GmfH6MpCkV/lbLwuDcQgXHr2h
f5EQremRoCthzXJOBSw7fHKHm02XlqRGH2U9kNeUFJvaQuPoVN0URCBpzVZOJfHHIDZzDD1DlQbZ
f3C5VaaobWAtRDCQcUIFEocdietzXWIrxiW1MJ3BW7vEeLVy9PeLMFZWhaD3FK9FyAJ71rkQzchi
4Fig7CeZD6z1s96lqmDT1/YEM6X/iOCeHBZYiPUAUC5IN/5Iqe4mPei8iwElRtF0v0gZLqiSy76s
BgnKtNNWaW5avLdFmEgrQSIwKjUEpWBRA18gt14xmwiD8184zQo/B9NJvtGfojn3tEDZXD8sIlHc
uo2lnKeThC6woIq3Q7grMnRTdG4nH6NIkBkWieIWblSMkKUBWvbKMXA7PXYndDyXr5pcuwXm3a7r
tXZ3LjxjyLyA41jhq011WLK+tbCEQwVAu9iuMO6hba1Gtem4GxKRUaya34k4ziW0SqpNhQRxU46S
CHMn+U/AbJa9XtdqpV3ONE303aDTEtkX4EucnyRm0SYaKjDQ9V7vGVvr6TcS7b9wQWN2CoUtdSNv
ESluq/fBckUtMWuGj0gfuVuikcuqp96PPc0oZC/eHW3QJoppylx611UUSOEfn1MRyjowqtGZEBW2
Gd3r2qMuAmlZ260TTfgMST43c51O0IRihGEzqGmDVlnlOCsLiFEeJE/XVRKJ485YPGl11mYQp6q/
MuNXgQdFBbTqKHm7LmctUwDqxX92iO+MSercVKTlKRb/tJ5lJBzt+YDMGUKNg+GhtZPZ5q3px58C
sUsDPx8ymgjSEDSihAwm+nOjbOBCmqBX0MSEeCOnjkUfe/KkAM4wjN2o9LtJXP5ZO99L+wro2oHa
Csj8c5lWpERDWGpY07Ko0J6u7kEC8NQPVe4pzS1Du7VkCUrLa/7LIhg/o/C9BurY5yLxbhhUYyC4
xYCG60nqPQUMlm3GhbyrzPodVOGirvJVieh7XJrKMV+oc0rqfae1dYqrppwyA53xSjxv0yFWfpA0
kCKn1uog2+RjnwtKAythByZEgAqBkUY8wvjwDltcpPqAGnoR0V3ZH42g3ly3mZVTjvcqep6ABok+
XJ7rQEKfmKn1iArlNM09OssR6ELxKg5i4/d1SReHz0RfzXcSBAztGIrnDl/SxUSOUwYI1eBojgBU
8ebmFWMm16VcrBgnhdupmA5Srg59gfeDhYg+0RI7jVRBifDCHDgh3CVTsnFSBgtCtK6zybhV+q9G
e6DxL50KnPDqoiFzvBDcgwaRN7w+6TtDKbFobEqB7AMs5HirIwMYvF5ftotTvGh0IofTKGkB0KUq
0Eg1Mh/v7V9mJTuDkvhpZn3QQLupUlGDiEjkYpknwbtRDMjAzRCJ16XdBEi+PLYT4PZLJ6W/IibC
1l9fSTQS6LpOQHrKOY0pBAUYMcAVmISo/rDbahngjh9o+q9jxmUpKTH0JYpHCYuLGecAQaOcQ1Cb
vdH8KGV+g+JTYXk16Jj+g107EcUdqaIaLWNUIWqSDnJKbJKDfCi7CQnWMD3Qf92zwGnGnS01ViPZ
apYllGs/jYJ9OAzb6xpdxlWcDM4Q89jKY61fVm/6UeiPk4L54NE2p5suuWlmPx0cQBpm1RZN7hKY
LPX4ZbAe9e4ehTcU5Z8FX7Ms4NmFyn0NZ6MJ6ctS1vA1DXP6Zq9RIFBZvc3QkFjpewCV20T263Yf
FV4vhFdZDOVCOF7OJnjS0Ziqc4Yk6XUamsAixkgW+UgREZF6uJX6yDaVdIN840JQ6o7Nj8ICGnIV
5KKtWJVvAg4LDRcEpU1uu/HwmYZYmgunV3R0QKIVTUJZun+RdVRccnUrYXiL5cFPcE2+a7Lgjr/M
bGDpAUqAnBtuXUK+uzRO3EOp9kzPTGjPhreh0N2ANOjARI1cQsNiW8uOURpeBZxicxq9kKbvw1B4
gd4dmrwUways+Y7Tb+HOGQ2oOmYdVqJAXTKMPNn6rUZHuQ7/kyU/FcQteWfmchUPEFQbFZDIXlVz
Q+TKbstnHWltCQkO1iJhfa+CKkpg6hex4/d6L2HAAiGHZNK5O7bkLmU12Ha/s2FqBYjEL1V+yBUv
GamXJnfRdJsTwe22do9C7D8ylyviZI9nDUerB3uGo0m0VBxLV7INyn5y6upJPmyaLB4/mFUNj9d1
vS72gq6GzU2faYiKnWnsHZAQ4v42jkX8BBQlByl997q07+Fh/hyb+GpkkFWEcfy0bwZ4u7KXZfzf
kWlHsyPLD1TLgE79bOqfyeBk5WTH2nsZ3PWFwKDWDfcf0fzEbztKNDUniF6Ihgfi533v5sAFiFOR
p1w1HzQ/mADgRtGST18ZzSjNDYGkvHyNAr+ZHBIeUWiwFfUGI2vG7MxMoNxlo9ZisicyOfMxZkDL
KCVk6ikaOww/kzVHCg5m4kt0r9ebOfB0yY2FaFvLKbzY0BO5XNI1ZqbUZwrkojHYaaxd091SHe7Q
6YZD3qNfsHODzMd7Cy28AbALr9vT6p7icakCYA+lWr5MqrTJlFq5VsBumpd+SB7iYXCG6DWTRDfQ
crtd6HkiafmSk+PZjSyTxwGSyiBzqyhyVRb7lVQIvMCaQssbBBhZgEbF4/VcTKmwUYqJAoVA+OsA
RTC0zRCOp9C0H6nSCxpZV6WhfAlISfxovKGadZMrkgxyVokUzhgAXKADw6lUPwRa71zfqbX1Q37o
H1GcfaoowoVqCFGRlDduqnbUzkBP5FY63VyXdJlwwFE4FcWtoUGLiLEcosoCKMg/iHWvV7d9fYiq
X6hrqvMPWXlVgi1hb2X6qIxozxR8wZpPPfkAPltUjGiyQs8/goXyK89vZPOgAE7VJPd5LOpRWJaN
N8tTUVxcxOpAa60wLJ12Nv6k0WsKEIVSZ26FGpxZRT7TRPj7axJP7yludaM5rnK2XBhU+0qkfYqC
clDa0eio8jHJRAd8zWz+SrugbQuUekpIhSDAKMqbuGy3VRsg7Px93WTWpADmFCcOna7goOdWUUp0
KW1ZAOMs6M5q+xcwj7k1C7zrYlaP24kYLnRSzSiLFbAiOYgl912p+TNExCPdNjkRNOCt7BLGIDFw
hJZMUPzxyUQpzv7PBBFNIEab6tIDwQBAykPjPukkAFs3YFRE+2sjiCeWNwlnkFTGmAHysZCv88Qh
RdXrUZ5HpUPLWHpUiWW5PQhZ/OsruRgZL0VD1gs9OQbyQTxV6VwDbDdX8TzO61dwg8tACgUsbvDD
RJ4DbdG2Ipp6uaxAYwgKiXtM71PMsiLFd+6Y6xJUPk0tl05sVraK0YmsZ3Y/G6DSQG5xoFuLzF5M
QBJNpZ0KLmHDCD3axZtuTuwmHG7jAiPW+uDNuvEsl4ptmtkms1I/sVK3KiwnJSKIiRUb0LEHKqwa
QQju6PNPnlNkFTJJKR3JQKwM7FTT0wOv7j9CtXYGIZvKStSDbgAFPek6MvFAcD0X15hIK5BFnJED
MuNzQLM4KpE6fTBmULV7Q7+RRHjBK452IW4xMLyD5OcFyC4tTVPLZq10MBnrxsC5tAyvDG8b81Br
sSB0XTm8MAAL1yTFqwBZqHP1phEMrmMF9dCU4VYB4tXEzpKvvHu4btoru0bRaY8yCqYEMem26HwS
aKBeLSEzCJ3GbkMJko/RLhyeSYp3Zrc14On/O3HL55yIK5Vmlo1lCcfwpbQiW7FuE3YXBS/FwOz8
P3lZQTvMQC61GlXRuVXMqzoeW1kvnXBwM9NukJtPUsVtyWts2i3dzeWxDP59kIgJBvTvYZ5VM8Ci
dK5iSHo6RtlQOqxxOxX54+x3MT0PsohFbcUaz+Rw7j3MrUGvFTglam6ZdQO6bwoGSWV2skrYBbYS
di/3FLigAJiORyO3jlM4No0WQ5ah3I/avTQ6BEkJEjsLMDi1fENxy8pvUJlP1I3Jfl83mstpZ3hD
A6ccLXMg30bF43xJc91I9Hwav420k3+l9Q+DgndrWwEhj6KPqd9ko+BcrF0spyI5Q0V/2li0OnZR
bwEiPFtPuSrCxljdwBOtOA8W6eo0UAYRUh0datr4Ulj7rImPNM3eWDSJZl0Xw+NvsROV+I5yomdt
ZXZYRaMevprozgC9VxaFd8grAvqqf5JC07eQ/O2099YURVZrT/HTPeSBQ63SAjOjBW2jdpfWXp0A
7Kl6lPqvIHw1o0NZPSmm16jPgM4XWM+q8f5dZx47NJYIKSYTkps6cSXQpc1ddKB6gkbC8qWtMn8a
Hic12kghc9PkaVLR3pwJ3Pnag/lM/eUjTxxfqupTOVRY/LT+yoKHvh5ccLjnyR1wRjO2K2a81t9a
UUlm7RYBRoCF7lcNTXR84DJNoTwWGqRGilt0T0Z7Hwx+UgiCsLU75ESKtlzVp7olQV9KFFKohgip
R6ziz8qWUPRDofnx+fp2rsRiSBvJKmI5oAagJHguLDamQlMA9uVY5otUpBu9ep0s6amRC1sq9UNC
0RNOI0HVSSCUT+YAv0CRhg5CwRVfshca7BOkHMDeRuQDUHdtXYSzuzhU7qwCvWoBiDeRBMYg/7mW
GB2zQtIg/sNkX9URmzS7SYjkv2IdZ0K4G4Tmeh50KoTM432HPE5mgZAGEa0obhIpw9k+CN2V0qgW
OeYnepZRX0DJuBVcuyveFOEn5nGQxQD2GG/qBdqAsxQFOzCdOFr2ihonKFMnmiBnK9qc1XU7iXQ5
fSyCsY5ShqgquJvZ73p4MsInKkJOXbM54DZg8wHdu/Tln5uA2UYlCUyESmUe2WW6s5SXqHw3wbFE
u18gp27gM64frTW9ELqb6M3XUT7jR/qnWgdF3wCJ6LgG4wZQ+bXwoAD1g2T/ulcIrfInovicBSoP
Ka3TRZQ0LBSBW4m8AR/Rnkvz/rpSK4wLiyg8oSz00aIyyAUPLSBZqjGkpTN1TfZVBGH5aVaK9D6Q
tnpqDRJQbyqzcD/QKDtk82wc9Ink3UYBdfEOzH9GCuA4ZqgP6K5Xei+eo5q5sgrKyOsfuuJFUZwn
irUMsKHoxDm2io5j209GiZgqw1PG19t7CgiKDHBPahnZQ/NxXd7agUEbB3obCKJUdCCc21eo9xWr
WsiLutpOS0+1PkYEkLp8b8aR4Ppb1Q3FX3QhIBN/UeEAMG7Zq4tuc90obyOJJo8Y1bEJK0yPztVt
Cmr5LZQX9HCsPaPBZI5CHup4KLLzHXBRptYxkpoV0OT04NUs5OnRCDXlaY5Hojgqy7qPQVfTLdFy
+qemvfXTGiPmtQwAT/aIws9OGmPjDY33Edgrutx8NJOUphup1IbB1WsWRV7D9PSNRtLo5rrauonU
KH/CWUW+Q1FCRRiKr7x7wQeJST0L5RgL+aPzbQsqTM8PaYd+n/KDaEdiZS7VHyryQMjoRuNNq3ko
TF43lZXtO5O5OI6TC14z5oZpZls54Mux52x28+nnklelWWZ36N7uUNS/LnGtBnkmkju14zSEo6Et
IhtPBhaLtsnnzVKJVYxtpWACvdpZ4VGz3K72i+qhsl6vf8C6ysDOUUAIjMiNO424bIHUkfVAu5KP
Vem23aMJfHYVvNSoPYSTwPNejpuhi3xBbfk/cXyAkWIQqgoU7Goio0mTbEvrdmK7vnYkzNz1mAIO
9NcKCEwo8uhfYyMiN197YZ3J5y4boP0AeDGEuuG8S1JHi9+qxAllMN2/ROp2pO+VkLx1JSo4E8n5
nyFGvEqWFSbkIWK/5flW6/9c38SVK/RMBHdRV4xl8yhjVaMIWLTo0pAVn2LiwMq3+ew2y8561yWu
OFVgniwA+MDFAfoSt47SoFjDrM6VM1s3EyikmWlbzWccbAzhnq2JQp5BQXsvIO8ukIytJscoVojW
3lH6URYundGrkQK/KLfHWdRYsxIZYPILneWIqxTrIqehdQDKJe1YOV2OKmZxQGzqJckvVm+vL9+a
HWKoCC8W+DaEPfw4q8JkPWCZUjlaT9GQXRhan9lapkXu0HblbE+tTCJ7tOTioEtmN7h50g+ZW4dj
Lhg7WDNPBSCCBO0fVLsYrGVhFJj/Q9p17citA9kvEqAs8VWh0/TkPC+CZ2wrUDlLX7+Hg91rNVto
wt6HC19ggC4VWSwWK5yTTwlsp8pvihA4e4AFCGzLvazxyi5aiqUwmhp2+L8dw8K1yrpst8pMSxRS
nRRoyrL6iMIpoZ+aCMlt7TAA+1IDgiSeKyrfGNvnGDLTAXjl2oDVyF/KCejozQFwSpk0brMi2uPi
u6zb2qOXAR0BMoTIGKfi5/9tqa5LMO/h+pV/y3SLkNZRwP4L5IF+BGMDeS+Kl1B7SXIBVO05ABLc
6UKwxb1IQQVN5VaDYF3q3aoDhIPkJeTOCH6ooOerhk0cHEi1NeYdSBYa/a623uLwfS5uGiFI70oi
6eRTOI8wtlPWdyY+RQJHlAHjHRS0E2WeIf9IrMbV6p2aHcPZyycnlNCM7TIi18v7sGbKeCnrmFbC
ZXY2SmFpgRbqWoWftomfGLdRBCjUQhBOrh1dPFdwZDS8WzGtx92YqtWqWWBCSo9qxLBJ1R9BtrWZ
IdebZDrUSe+aVve3qhkyOjPxPgacHTBsCSfUiMvOJhJQRWndPo9BCgAPNfFyrRwEEey5epCENms0
g2JAG//LFnlxUMGIGKV2BZ+ExMRBs1Epp2HlB030EfTDz5moL1GmuWqR3ym6iPjx7OhCQaysSQBU
CMQ1/lZJ2yIIgZHOcmcVW1vdukkGTPy+xpbtN9KbJZocOfP3TCBAETGtjHIXSBlPle3gdo2xoYWr
mJMzRfejOnkyEHtFOJZnUdaJnLN6a12Ucok5uMIFN51Hx1edzG6QuJLxlpFXWxI1op6dRVYvQiu3
An8LvXheOgskNVGITJFbmVcqqNK0UDQ6enbUIOF7UhWj9Oif0/iwtUoLK+rM3C1xsYAFBywUtAX0
OJrKRL0ba8rgrYhmCnAXwrFzBolXZCqhrRa9G2HpGMbdZG0uu43vR/hJEgrKsAoUTM9mdV1OQlej
Mb0O0Jk1Gk2ONkfjysqMdiNNaEmTpdsMc4yHQB2OiiQdbLveS2rxXFXzdamGITrm5E3fRHe5RvUt
RmYOhdruQAysOqGs9YJPPc8us09F5gewSjikZ5ylQ91jzpVGyPFK5qZUsp0MpOTJlL2yJ+BcwJxA
Erjy+BXOhpcoIcPEFFzkKzsPDCHgqOCmQ12GbxltygBpyYm1gSiHsLecsH5QFXV7eUvWhQBCALUQ
1KL5cwkEjiorpxCOAE4oaOStibljXdS69k0GyW08Cp0qC+rgcpA+OT3+TarPiUpwLDENv5FuPvG0
/YFULjj7qsbZTl/160Pvgof+6khvayd9eZSeokP5YXki/t7zCAItBehSxMAkYmkZEGSnX9IlVa5o
FAoXI/XRAGtN9exY7bhDIgGg5Z03BfWDUtY2oCe/OuXzH5ZbZxA/QDDCY5uTjnxGpcUGpOsJ+TGN
rYuK7FUazYJwZeUkQ8k/Ypg3XlwtRl6j7NVBTFxgVjk1b9oofr+sycoNgtZ7dEjAQjErxCfB7Kqc
aSZhR836QQ9u+vwNAN/t+GA3b7q+6wJBvnx135bymONfqNROrR1MccISPl5R31C0WQIcQ0Gy56BL
HwTwQsOzJOxKXFtIjPGiPU+B2WIA4FQq7UtSlXWK2sAOKAH2vewXrvqO3i/T071s32/p18/L67p2
IJcSOT2By1BkZYiLsszk20krDsg03sbS22UpK9exiccBIjcZRx8vklO9gIXL4CYzltue/Lqd9lUN
nhiUXrWi8y+LWvOkMBIFhx9Neng9czbfkoGO9lhg526j47jp9+BYc5WP4qh/4cEgSvOwRz7vaZbS
ONNHoSdAcxektZvWk3bmNt4qV/XVfIMm3dERRYtr9oGeCgBK4MZENZtbxyGxo8pWKhw0zOVpzS8q
EnDeDMhaoBYSmL4Lu7csoHXJGSQgU5Xu2zfVBWSK5IAAVfHosT/M7g9MJib/cPegNo9efU3G45yf
9lcTZbZ7s4Gfkp8U46Cp/pAKfNT5dAg0Q5pBRRKAEBYLn2oWGLUa1OOAhpR9cmtfP5k/1T25mQ8y
AMJcNFN4mJ4HWbN32RzXzpcOtwUXjCwu3BcnFWArRaB18FtIN+ao3QIZzxFGOuc1gm/l/ohhhrPY
NgzcWlFdsqLiLTrCew9xYeHaTypYkrfWdXGsX8xddUX2s8B9fNM98/a/1I87bUYpDXmZQT91+zFC
8HybHwd4ro32WDj0V3msAEeN9i+wqd0mTvUqHYC17KY/Jm9yjL0w/bJ2TSw/hzuOJloTQ9nE57SN
b+ysR5DZXaFp1lcfWQ50M/rE03fVMb6lry4VdeusCtcVpM9kWBkePKebEJp2QWgBC4vNqw4zncA/
VIZ7Gnl58KtGpqcQNESsPD4sTAWgmwWpFyAccWuf9uhpISyTrgEf2+pGRx3u2+IutpGhSGKnkgSX
4ootA81ABdQ0+p/Rscj0XxiZNPVGVcusBSDvZ6e1v5BjgqNQRU26K14OEShit+/HAdIvp3JyTSmD
KEa5tbVr6TAPagt8SUMEm/1dj+JMFwPAuJcAGob3FD++mkRWaGYgQHHNZ/vDOrae5YC88o7Ezsb0
QELkzQdVcaRrexOKhoLW3OyJbO68Vkk9VZhewbFxm9/ZS31M77SrrHJsGClB8tXVKqd8ll8vO6O1
hV1qzBmMTSsYTAqpTXY19i+FKMu6cgAYEim6/eDsgLPHbZzaWSDkifD7qHmUMoA/qZPYT0pzjKiv
htupEVwb50UWxElLgdxthcFSwD+WTOCVuW2PytG6mq+IL/1qvAnDG458JYK/X1URF5WGzAIQyc54
uYfAGFoZtmkV46Ej4zYAgIJJfmvWJ16b4AWztuAqEqRyV/cNqS+kp1AwO+teG/q8GigepwjjWU/j
cJOJicfWDjfUQjYeKIxsrur00OmdFhUA90enYRY6ADhL430sX7fIZXSYYHxWQUM536l4FsY/0m7b
I7gSRb9rWi6/gNtMaoz9WOUoqavBLB00q1Nv9cr4unwERGpy93GtUQULCTXBiOtjcsxt+nZvxaKr
YCXgRdMzkmyGjLEURBynqzkRMKsjyQ8XhkdXW9quMlJPiW+rQsTdtqbQQtJ32m/hlI16juMoQy9H
qs07VFSQlU78eTAfLq8bi454Z0lg7yrm/DGAzw90plSpkm4KsDkt9UvL8DLSv8mVeiySckeBD3pZ
3FpAY6MnGi3EqKaAOIFbQPQPZakWMnlJedV14d08gSQOACl4828obXeydqegsyGtwHQy3qjKo2nW
x7AxnEr7rCkVqL/2Hlx+D7/MbRVgmqLD98xG8Fr0iq/XysEo80NCo7sms/1UmTwLb3yUYlHfyQVm
u3LVYxIPjeLoXGG1Mi54HXp1okOLPoC8AcmHsh8VRvoCwmoUP/AOfr+8+is2ZeNiRO4EDKMEqCCn
1jubYT1lAJN2c9TkWmM7pT/mXuDTRDK4024EBeABgqh06zh35mCbT6GH4RXnsiYr5/BEE+64h1U5
ykoDTXRUb9p3Kb6JUi9K/P+fFO42j0oCkI8OupgTauvHVNsjaafaT5elrK8YnrQomBpI4nNHwlbm
BEBt0CUFpa0CHCSMbk9kc1nI+oL9J4Sv40djNwA5lm29dJ3rt5m1SyZ37P523IbFyMj6yqx9B6Ao
nIFVuRUko4UFkxowSQ/tvtSqYwduEaAtqcCOCLbqIErVry0fS5ujIxHpVRRoT406TSwKckbgzNh2
4tKJHOUs35JWeb68gCu3GGp3KHLA7UMQP0lU0SpRphJVJIRJ19NsbYvg87KEFVeMzBACEIIkB0M0
PVUkGppOrTWE4ZYdZ4CeBsQSjYbML9L5UVHi8gEYXZnA/537HxVMU3jXoM0KNEcaZ+GZBDDHsUE3
S0cf0ahqJocWDNn6rSQfdP3X3+p3Kott5OJGo0MiFRl71kzdD0vf5oGTjEclviaJ9/eCsIKoWSOo
Qusl5xxmaNUSHdFjG3s9edc1MEcdBv2jk91/EIRUNPJRFrw4f5nFgaJ1TYH4rezeRvM9qPdh91Kr
hzkXnN5z4wOJ6x9B/C3VFMCOTQcEA0r9ZqEhdhy3lzVhPuY0DMCYGuBkWPqJ9RZwe9Po/Vy0rYnw
abya2zsz30rRax3uquGqVK/CRpBeOzf1U3HMWy1MoQjzpKtRfMZIyOROYLWa6m0Qf0gjMDxSwVWx
Kovg1tMI2I3QuXwqq5/ZJBuxccPLL62d7HRjvi+02pfqzim18a/f0ipK2ehK0gDrjH+5Q2xIbRIW
7PobBjAvWpvBfg5K//JmnftyJgPlbKBOoXrOI0AVSW+jZx+tGV3xy5gequQYTV4i8qtrNsdAmdhk
4Xdnxum6KUqV5ZrFpCj3ZgA6IVHfx6rvwU2Bd8+3u+OWqpOrMi8rNLKgScgsn9XgK9RvtWSfTdSh
okzkmhXgjP4njH3MwuKQ+Yy6DkiXrj0DGZ7uDeveAI+eJe8b0euVnRX+LFnIpmDaEHHuGS8qiFSG
3IiwcBVQSdJ6S2jjGJEoAlqVAvRrQGAjcMTVdKpQVBcGKplp6RLpfiKAHyYPkiXiAVmzNMQl/wnh
Vs2uBglYMBAy43AW+yb+mpWDrIjAC1c3B2VvBMFIqKIV6FSXvES7L40hxqbGVSZL0g5vbhBmhOOH
1ZnXahhkgiO0KhGNcEC0R3Ff4+uVkYEJZzlA0BBkP1nc0FhuJe2lofTaYvv3pxVpr/8VhRaNU+UA
dt02SYE+m2raAYu6GkqHGIhVBWJW7WEhhnNzZmBUXTdATJD6Zv/eRQ9l/HJZk9VFQxUB/fFIsyvf
OePFGQJ9k17HKRq10BjZJ5vWOMgkcIoEiEv3lyWtKgPnIxOZzRvr7O8LSZEelIOWQZmhAbrEpLlJ
mr2N+iS4v1fNeyGG/X0hJs0GTK8yMbTLkFp1x9ifFNNpC0GNYs2VMoC7/1OHLexCTmxaAHyhkFMb
EYai7Zd8Dv9l+xciuJOK1GoInkOI6MMHI76Nye08CtLS69v/RwvundLopKsMZsgAVN1E4VVHtxXj
ftNBGShC01t5lyNY/KMP/14BS9TQVDqEdXlEHWMAxJE9Y3L6w+xsr7Uyv591rzK7xE2Kfkdn8v9b
Tz5qwGBn0AOntnSV6S4rX3p9GzSifLjAyg311CzQ8RdTu4SMtCaeFd3KLXEsUQe1wMb5SYPKLAZF
VpkiISqzfm9vQFJgibJVq7ZhIScG0AM0+PCNGZo8RZEyQspQfgW5U01+n96nQehaVBTPreTYYRoL
WZypRwpYx60eskCkvukO8U1xg3HJzbgD0q7uAP2L3nU76+kfPBKmYIASqOKC4q+oSLdA82KVcK/y
k1b5afbLEnlw9t1nccNCBPMiCy+RhGmr2QH0MnNMhHyOyg9K3N5+tAf0h+sC+14/YAtpnIsNojZV
0goKleBMBOvme34FYqVraRt7ZKv9vLx66+bxZ/U4R8u4uotBx+O5ljRHizvMg4wu4u/B+CyMl8uy
vl/il9aRfcxiHWk7NkYTQZg87TJfduMX3Q1966Y/1DtMqz1LIMvp/fYgbbVt/RB7pSg0E20kZ6BN
GPZyVWBpo9rYoeTej6/GNGwV7V0tr3v1H14caAD9zzI5t4wWOVqHOqSpuf6ZWhOGPlV9M9XK/vK6
iizmuzlrsa6WFpZousO6tqFfB09G7lno1ZmT3dh5hbkrYtyh0S6QLcEDbu1tulCQb46clTEySta/
G9TgOiLJnoxPRsBkdo5EEldBMaOqBRGIYA81zjcXwdxEIYXQDl3CmXpfVoObka3avA9Z4WTD1+XF
Xb0K/mwi3yghz7SiMnMvObAcJwtUF235kEqWQCvRUnIuBhQlxtxnECMXXwYYxduDBZTkieyiwZ2I
04jeDyK1OCcTpiXGzzTIC6Zrq70piie1ery8cuyTL5x2jXMtfZWWFWEi5uFxnD41ITrB2VwbMklL
8+PcyWgHoZn0EGCP7cs8SQ8KWMRKJboP0fM0mcZVnN+WaeglmSk6cSLRnCOpbbWSkxiiTb140bLu
mGAc1LKmQ6rHh5rI7lzmoOMxfWOUBffDuv0jygcSFCiWvp3B4rDnQZd1WovLKAGGXSp/yUm0jTJQ
nGHqNquT67kQsQmv2goCCGAa49EM/pJTt63NVB/ThJ04A+R71eDniu4MVNSyvnoVLcRwBxvs8jVJ
JqxpG/ebzLbdeohve5CfZNqviIgYLVfqXadJT04rEy+/WM+Q9Aw+pMiJP7J7c19d17sQKCV73EAH
wE0o78leVM9e3b9FYpdT06xbrZcjyFVaBptPXdJt2wKjZbOjFq9A0bl8CtdX9U8emXvB64BtBugR
8shB8SLZKOa9NgWGWzaYVr0sSKQXd9zrOco6vYBebehl9k0SPJPAHZKHIj+OquDBszJaocooz6Hj
AYVRy9C580fkQM9ohSxBFNv7InrFBLGbZEAYtiJPzVE/G7/kMH0MiIgol2nBOzVWZtDZG8jAHPTp
WTDMxuhmNGC5cSzvR4lcwcXdJ7V5jble0YFYuxOWsjglFSnPgZeJkz6qdBuF3lDcd/MOuSufSE6I
+cSxsQWbuGYtS5HskxbORc/CskpjqNekvzP7Sup+jy24SgOAIoqoZ9bshaUQ2MijoaLseSqq7vp2
xCwnrge6sQInij9U+xhMxUZVPTsUcemsW8xCHHfsssLSyq6BuApxn6Xv0wiABfa9jU6jmRztwi+z
X51pepcPxaq5LKTypy9KW6tkU2UjuprGbV/gDYSmFVPdXZaz5qKXi8mFD1phJbRFts4thg8qu3J0
RydBNLt2nbMqhGoDll0FxdrpfqHy1YVmhVugsIubvgweEBUJrlWRCM6F5IVU2kVbIwgqgyNOv181
oufw6kLpKD8B4BcUQXx6EamzKgY9Mjr4DOoo0Xsjg1NQhF6yenD/E3I2o4R0H2gFR7hCa5o+5vYp
BixEjLT2+NmApjNW7m3612jv8IUgegRPOENkA+7g6e7k6BWxgwa7Q6ePmtzpoqHEVUNe/D63NaOc
T73EwuDYNHc2iW8jijaIsJD8YPqXDA/QJQAkDkg0MJFxTsiM+hhsHdAF5ezUCS0pc+KuPVSRqEq4
bgz/CeJRiDprTFWAijB7w8OpfCVAtE1EXnx95f4I4fwcYD86K8Z7Hp34IPNNHTthsOyxCG9opbkS
FgC4SZgBOoYsvlMdZXzV7tGS7E73RuQE9974VRwAARhssn3+Gm7HQ76dPLoHIP9B1AW86ssXsjnn
mktNO9lsXHRiczVhGrlRBmZ0Y4wx1T46JU13A96El33eyl0FQBUTMzYMhB3VllOTT3MjAcOBha7r
1Ad3lN7fo/+wLjxJBOyw9r5m6JRYXhOzWmdtv3TKczMzCboBjc7Xp2wrpfMmAMpKWs+7Vv+FTocb
A2nCZGJoUqLWjTU90QeGfmOgWGEGkT8OszzkQ4JGKL3DXLIGDk9fGShxOlq04NtUc0+OKtEA8Ior
xmgaJgTQVoG5xO9U3yIQUPMunwIFJcA0wDg9mT+HCdiLlzdwpZkUKNLAsEAxFhVghP6nO9jPRmNm
Hepx5qTfZT16zSCtvQI8e36QJrDuSqN0h+ybdaUg/nDVOfmRqCm60syeOnEIHL8kFESWa4uNqQFN
18Ekh3ZT7pNKxgYyatC7N76M6pGG1KNliFWfgKdB3MsLsOJ/oP8fYZxT7VDslksTwsZwRD8Wo8hQ
zdpwpGj6vCxp5UaCJNSL8X7DOvNnJa+QkiEN4rp66kFBH+GRk8ax5CmTtK+m2NjUKVGcZmx+Ae3v
6bLsFQeIeR0QYzB3jjkrbknVMR8Nko8wJfPBsu6lBGg+V1RETraylho6oKEkevbQa8SdErSsS2UV
achzz6oXIDgPjRkTpdr2sjIr54JNzsLjWGhNQF/Oqck2KJRKMeNklPtEQ5wVABCxrESvjBUrPJHC
vmJx+npSWWNnQgpM4q4sUcqpQPRjx48NuiVMS9Qcv7J26EDWcG+w8A7V8VNxSDinuj1iUN3qIr+o
my+tHV1TkgXFtlUxABSAwSOEPOtBY4VYHC4wGfZJ+Zb3EnAN6jsivAjXtght4uiNgLHB5jh7s2Iz
M/RIAjejnRu+XdHkYUzBONIOgOLSumMWAD0qMV8LXFhOP5vXQZhpjtzOlTMGFdnTxhAFhGv7CVA+
EBCiMwS2yS1w36sViJ+BOUCALjcQoJKAdxOYB3mtuGhvByOxKcpvrIpkoTpyRAxmmws7otEKMQib
Ze44bkh3wDAW/vuYDNUtReWRtbcVRkX/yOKufz02+8TUIWtCXSmLdnkP0pfYBT5PCzh77X7Cs6eW
/Msn8dsVc0/xE6ncoppBmBTNCGSQIaMstBqt5FpViuYjCOzpGrD9AFwMhtEuNyBmxjR6asrBPpSV
/n6Y0tybZ1XBqJQ0ynui9KAMauoGOCeANf0mNyDKV9SEpp/Hszlg+q+uW5CUa+UuoHH4HOX6BAwZ
qY2AC9IbH5dVWwmnUGBl7Q9gBcRji9OMyh1c2dxlrhF6s+VQdacCMjwpNhXYM7T9ZWEq2x1+HZfS
OGeDzso8SsI+c+PaqXyIA2CE07+/FdvMwaTFz2JroQcjdeGNjrN7MH6CwFXwDWtH1jLgetCVg1Fj
/vXSIbpRdA2fUM/ooetUQDB2yetlPde8z1IGd9mGwKzpQQmVwS3M9RZNfcpebaJPK2tER+97DIxf
UQCuMVAiABCjb/TUn85T0htahwq8tkGONtgD6thFtsb/UrzQR2X0PvS1gzWBxtpRbSc5JHsM6vnZ
Dpfyfrya/HzbOZ3/qB6rR1A0CKKuNeNafBwPdKMpxSBJrD1gNjCxpj12ZI+PjPTtAFqdXtB2vLbo
S2GcFxpCuESJrQQBw7HqDFIt/1KGyn7oQADwfnmDz4wIiSu8A+Bl0dnFCCdPVx2gQWWchQX8gay9
WlNz3+BGuyxiLWI1l/pwnq7MZsvM2OKZ93XkK1eqb3sgGwOlxWba5DeBL3u/L4sUrSDnC6ZYogWo
xWBL4UOr70tlG1CBViuoHbDSP/ZqcR5ANwqzbAbIsB7fYn/eA9T4Q3Wj26Pi3s27u8ABnKh+jDea
H24uaydcUKb+ItIxZlI3lQrR3W/raX7rbz+Rdd8iT324y7ajS0uB9a8vJ4IrzHUhVcJfi2oJbEuj
w02cGr/H/E7troSTSKsigADGcH8sRDmcHXakSOIB7GsAGp+2dJAdvK58WlaCXVsZu8euAbIABWa8
CxWbswwA4VG1+7aMuHCmSf8M86+sS49qA+8xpT9rxXIZrYuR0d2MRv+QxneC3WMizhwdgxVB0Aiv
zYdaNJVbpdaYcaK30ke7/6tMpGFjkAEYWmkibQNDf5RrO3VkOb4ajVh6t5L0AaCopo+nhyRYkrWY
5xvl5H8/h3PxmVGC6pWFWb0G0Cw0dtL5xmhdhR4y8nRZdfZTZ5praLVjmWsZrZandpuj+Bc1NMnc
cuiU66QLA6BwtQOakmgwuEEjgWv0HyTi9Q/QDwVtPPy4oGznA9WYxET71Sr+AGKwat6ZnWANVxVb
iOE8XAD8lEEpIYYWN0ECHonrLoF5GYJhpHXrxaweMIJMBKg88AYg+GgMlt7MDamVbHr0uiQkOSbT
9ES61yhPr+u0cys5fu1MaZOn895Q3y4v6Ao+AQ7Q4hPYTbnwPYqSRGGm4xOs0IuewJqSAND69+RX
/q0qOa+DFz4qk9Psyb4fnERwM67aKqq3GO4D+hOGIU6F92GTIRxBzNzq6HN9wUlyxmJbxz+zQfDs
EknivDumxTGOxaLzujUAE/gmwy8AxPcQd8O+DAbBxq7Zj45RHIBmIc9wltMhY4FnV8piV/nX3LyV
JghoMI0Jai/BedBXJQEpUGe5PxNJwNMVtEgQRrUJSY2fesVO3+Lq2iheeuxVp98ZmzfQ2W2s29gh
N5LTbMGGg5K8+x75mpsBfmK8Uny6z29s1NWcXfs24YLrX+Zt4NyXXnAd+S+XzW3tWjBkVCwJAywA
JNvp53a0aUZDHxA64MGBKHeO7+x/SGjj3sF8AxsqRh6YW5ImtosurpAvyCdgMRjVtVUoO0lpBLbL
4lfe+aFkh/c6+u1kHKJTVQZgL4cpaRFpNTmG9+dBkW975CgPtVxlnla38n3fqd0hm1rZdKcsyl8v
r+U5WiPEM6ZTBHz4CLzyT79AnoGyXUz4gjLaqvKhr/2IXOcSuAS2YerZVbqt5YNZ1k6jfwW2H+nv
Ub0PurtY1EezlnY/+RLuIqBJGIcJuMRd+gK8K0DEflZeBTiBX90W6LHSHrwRd5Fv+93OvBGV5NZO
ALIKrBUEnLOIZk5XwahmAC3YkC0hh6gYOyBuxOELmQXP0TXLxZ2DVDJ7mym8qybgFZoUNJEBUUXZ
1qOyASqnPwWaL9jUlaYa0D0jCQTDBaYBnygMDbNvhhrWi1xz2vvZEBm/pb7uqDMBojHYkLgLAJ9Y
tQ8pbl3LHQop1p0cMMmiatdqRgOjY4wDA6+KsxwS7lmpRjiBld2hPaRzxs/RBCPZRtpIgAEShFFr
67t8gHNXrpK0nRVQvEznYUO0jzwD/o8Ix3BNBsihoArq7YA357wPBoaQx+hwYKRqH/bvcrDNRA55
7WG5FMFdp1WpTcjGQUSF5wKYPWcTyPceOi4xugYiJRFu8qpGCxfAGb9WUa2xayauV109I9cRqG+n
eH64bJWrWi3EcJvTVZVZtRXOGIoP6Jyx6trJpVezeSLSvrRER4D92plnXUjjPKsaxuqsD5CGp2ub
vs2h5UTZM4KiqHxtbR/81o79S672qDg5l/VcixKW6RHOQDAcbklhjuspfWqKG7O9HedrObmNHy+L
WVvOpRjOSDJ7qJpShoIBfQwb3QHyWqN7mCua9S3CIYFSaxcVah4oIoP6BVy+zIEuIjy9H3M17EeE
Pm+AQrMjNFMnh+BhCh0Rc+KaNaKIBV+sIiI5GzitjdZE2zYkycaVnWxT9d4UwUWuefuFiG+ftVBG
nbS6Giq2Q8PrPPxUG0+p3azeXt4gdnPyFriUwh0rNVap1g1QpAWWhto1ztR7lyWsLZWN8ESFs8fe
nLVQ0RLpcENBkKIdjTF3gKtuiso0axv/XaVBMAvoJD6DSsDVoDeqidhwQs57O2M0Kos6Ry1DZyy3
bU69ZBCd3bXraymTi0nMnCom7jC42BDjDvmxDWun7a/kbDNMbhPeDCC3HAQGvnJqAQ0FOEFDA+g4
pmhPDVxqw6SOcpJh8AuzPuiWINmvZBqduf7Ugt3lfVtLuEMYHmu4Qozz6dYYvCJdXAdI87u62z8O
upNlzgQSxReQhe61TQasuvyBpM4IKsc7sifbLneIZzqJrzeu6AG1ljpafo7J9mNxHswioHktQff8
aG9NN38KfXod7IAfFV1ph/hRfrisv1Agt9jhMFVlkUD/2HTsfQzoqPAe6EAQNb4Ebrovtz8FEpm7
5w7jiYrqqYrzkAVaTyFxQFOsIznUHQ/J5m5G+jjHkI2Ij3MtEXgij7t+om4Y7KyCvNZrj9px7l3i
UKdw8lvdlX8UN6HzatbeDbY4AnQX3OlGoPCK9zn5AO4M5RieBSjh9wc01426gY2Zm6/w8Io8eWCh
SAeARxHI2opdG6j2Y5waDDpwSXwWywjTLrd6dK90wFKPzcAz7d6ZqN9bJkYpf9oJanags0AugIQR
XrIbOmUOBQJVMl9nyL11zU4fj8R6bOW9aT+EXY4R9tSzmk0mmmA+P+/sUwkQVuDXgOvJ3dJyTKZy
zvCpaePHw4OSvcuh28sY0x5/Xd6Ks51AqwAbZUfIj5H2s3RTQ6TZbCITVCIFEJSqWW8dms6igfmz
u4BJIQYrleDmPPNfhkpKM49REgbQ0HxoiuZ5BE3tVsrN579XBzPM4BJCUQ09EJxl91obUDLjDSNH
4Y8MechZDd3LIs5CG+jCGiRRa0VnAOgnTw9r3kpaioQOah3l+6Q9tjOac5DMBjBkHr8YpuC6WVs5
pKqRaAGyiwog+1NpWl5OdDZqtAbE9YuhhEc7ql9IWAqSR2dBh40XPnv5oXcDovjRItqM0kytDDjG
6SaRgKt4RxtvIILeUpEUzrPaxqhHY5q3SAbujOl3S+6S3AvJLLgtRWI4d2qXVj4pStq6pQoMMhlD
8xKA3l5zmvxSkDIW7JBIGmdyWdraBL67Raj725x8Ej+ZzSEVVVDOzyk2CIEnQgCkQVBBPbUDw2ps
Ek1JC0z3SPP10gw9fYpF1raqy0IK+/virgWyWtSXKW1RCLe9rLO3KmiFApBPZHTzt6eI6YMQA2An
CNv5U1SkWawpPSSZFjCkVAaGF2Q/WpgGuZUiEVjs+Zk9lcY9R2ZgSKEvDRYx1u2VFvSNU5VN7JS9
0m7QWTE55mDGTkaI6D2+vqB/1OSOb0fBPUZCqFlPj2WmoMGVOPmMd4Mm8EpnkTAO8DcAL/r4UDyw
OK+kW33X5jGOVm4H4CMD/XQBECtV8inuM+TRMKtB3EFLBcHi2sIikcN62769Imf8VayHVKlh/O14
gxAtqh9DZR9mn1E5OXUiosQ5z9d8a/lHHBc3FHmr9nIPcVYk+9S4sfLEKeRdoN0Zw3Mcb7LORcz/
95a6VJE7eUAON3VQucMy2++JgrxG5GvcmKEvW/e26F123oT6rSIqbbLGmBD5itM4AhDGNtDySeJn
Q0bFbdtIewoszEQ7KipuHXQY2J6F6+aymucZTk4wf/aHKjClEoL7ID/K9Udi/yjK50pqwO02I9eK
86FJ+6mlTmeWW4IAsTCAV5lpW/BROoR0m6BMPDnXNiYaDS5/3PktyKz7z6Jw1t1WDcAVJFj3jKeV
Gjzk5lsigq1lv3EShDP9gfeLPipUONFRfOr76hpEgPUEGVLU1hjJzFFNiIbe6c2086cuv8HzU1Sz
Oa9NcUI5x9Rn1iyPYdm6oEB8TsZhC44Qr8wHJ44xIYMGtV4Hc3b1XqKumhi/NTpf68pzCuBwzeq9
3Jg8XZuPdZBvLy/4uhkuVoNzXLIZdiMCztbVRmTXpVe12/X9Np2+dLST5IMfltdWdgAN4mW5qxsN
FEZGygxcHR6OMU+qMUoUth5jvjMsgFvb4Q4NrSL1zh7x3+uOoj28O8B7eFAGgq4rkKviUPf15IJX
DF0ymEhHAxSAywABqD7pUeH1Fr2f5kgge+0mZ6Q9/yea82H6AKwnwnxYZ/aHuKr2IKf8l+OyEMG5
rHxQaVdSbB5pxw04AeFCqFPqyj+5jIUczmUMZi6ryQRVKqRAPLpD9e13vEN55ljv8l1uu3fqI2ju
BgfPi9308C+m8mcdufNa5m04pCjGuzEdvQbYrKnZ+MOUCWLW1Yt1oSN3Qq2g6ayGXax2vDfmjV08
EFw99Jh0mOXcdfT+/6cVf+5aoqHihSVNFa8Zrk3zaI4/L4sQGCCfUEmSYCAlC4+l4mnUboVB5Orv
4zmJKiiKlGfdIlqjI1idmQr5bVs/VuRfYg5Q+aCGBJA3YAGfOmoz6wsLhPWIOWR6HKjpaEryaJRP
pl7uajO96sfm8/KKsV88uxoWEjkbqDJTrogKiea0B2beJN1V0s4ofgatwNhW3d9CELf7A/kf0q5t
yU0c2n4RVYibxCtgbLfb7nt3khcqnUm4g7gK+PqzSNU5sWXKVHIeZh4mU9mW2JL2Ze21VCiGjDAU
sYeuMTEK4sTD3+th46FDvq+Ddxfq0fJDl4pJSSD6hgtI4HnLs2GvjlBvjdQv6li57aSufK+lGBiw
pRnPooKQT9YNMboyCMq8nhe1a4wPRjzL9tt+5eWYv8HVN2LgzodDgMDzikMf1aSQWdi60Mq8ugWS
I6vwdjeg3dmh3gQJeP8fnOKPQVuqS0aYzY9zAYNVuWXaqa43bflTBSv7GgvBovedGZKy5lBhELGs
5pUpFUJ7b6ydNP3UiGtPK6CO3ywX8iai7gvcAghWUT+R/C+nYxiOUYuQr3AiF631OwtKT1B6i3ex
0ztg7TsK/5TcfX0MPNvtvrw0h87LDuYWUrsOttxF/X3lSFzjlvFUn/0meXqPq6KudQskgdPDF2UT
3um79lA+ZR/6kUMNJvmI99PmKVUd87E6hB56PsMarP+6Ijz/BODeMCRFIGcgE6CkNS/03O4ad0Rd
8E7fQk7ZA4tc77YbgM8edUfbRivYi+sarWRTu7zlxizoa4vB5mc4ueR++FAfx0f1S+V9LVzIabmY
gfOiO+OAXd+ZK2fpmjRBMi6ldcLWE9sueiz4bkbclJj+dKFt7QpfPJpbpLH32Yn5bCVsWUxBzvdZ
Co1C6MsEPIVZ9Am9amM65V2aOtDh/HFfvRoPzFE860g91dO2a6ONC4Lgl99YipnasRLqCDZZV38g
/uS804fB/3y2nA6aFaBcfFQfbFffGlBXST9eOh8R+hpD5mIycL58KZzqi7YWVoCfoB11AhdrN8+T
M/iK+/voFX7+hW/pnQ6plds32fK+Ywx3ngMEzFGOhgGYH5uwx75TJ4FrNRuA853+iw7lJerHLj8k
I0BVSeXmfoAW10oYuRQvQPjh/6zLX73JMAfFYD3QDMfoN5q9JqK9ZAEaezjDgIxjEFFyZ65kMdx5
aNwMHIPAyLrJakdjvhnlm3NWXIaMvalD5UFyH1JkIolVmGhqh3jVDpd0+wnPOfyAoK7zM9yHr6MT
7UEt/87WNnDpgT23LfmN0RB9IgFs22nvhsINCy9C6UBZ60Iu+gkQfASPuIbuhEySZEEXJ60mGNI7
Z/oBuiLXfMi/Q+/UNZ8yx6zd2O3d8isKJMIZt6u30lJ0dG5echRRxXFuDfMeQ+Lox/AlPSa1g1HA
sHeAl3DT7zoSjfzhv5XTsZQrgj8UK8bYPdrZUryZtH0SVELH9pJ3isHu9KdF7/v0NdXeE/CIpnf9
GmXg4pt3blIKOGmsiwiDhw04/J30qd9hhuyh8IoD36c7AdE63SEnEBv0buLMXclkA3qL6A29m9tL
X3BqE7kx5i1Qo0W+KkUeQd3k0QBdSXew3kpIYOUP3NiipsgAseiqB7YWmS58YFS2f1MbYMqMykzy
mjaywiJV7QJf2G8HG9NQRpD0SISyZCV6W7gSGPSBdejczONXMlAKRMRxb6hN7aLp7jM+fp8MdSWa
WlzNmQnpIxZxj1DbhAnSVKA0nbxWPPRrOpgLZx+k4XNLDdE1VGykT2RVXaLHHEYmMP2UYbrpsJzU
z4Ovt11hqfQKQzOdMnIG8ONLF1xIcr1RuraGiMDdgPAQY+Lg5NQDaFMDm7dn2ZFHL7dtLn0jBhpv
TKZjwgJDEJchUIj57CTtu9ptWO4XAd9ntF5xg6U6F5b1x4YUZk1mZBVZChspB8pG3SD9Bh02d1rd
r1tvgvT25EUt2FZXBtCXnAPIXSi1AtmKhEV+kuyCxzYDVkQfT0HwMx5eyu7X7e1bdA3QeRF8MxPj
aZIJ6ImNYPOAnG3LXyuMfYf6D5oleGHfb9tZXsofO9K1HBUx2qEt7ID/JtVPRncirXvbxPUYAb4R
AxgYZXHMoUDv8tIVFFBrDIE6e19ePk1JMM9nlu/1pHcAoBvhbgynCVhgXtyXJNrXtv7VxvSnB5rf
NcGGazz675+CCWqIilO89NK2EqPQA5IOtdtnQ5g5jU2bd1FG4SPNBv5jNIpBcxPBae6AviX1+qZg
pyiNLDyaSlq5uNCKHf7yclukICZxKsQl9wNrBHVq2wpLJ56mx9AOGydW+LCF8Gt1z6OwfYP8gQVJ
XcExaqSGZvxYibB5ihQrfWH21G7aUUOzcxjpe2xjtMOLjLh7ioOUwItrZ9CGxI1aLXkood4MXVc+
Mker+tgv07H8JSIFmROU49RNCBj+IykqpM8V6bQ7reuge3f7e15ThDIdWsWYH8AAgUGZzKAvlHYa
WT3WbmEpLivfsM+bcsj9yZ52DSOOPup3CKg+Q/OXWrUvbNScSEs+8Gp4uQlYCqCnRf0tnTWOGwFA
NEFLrV/piS/4NRD2GPpBjXgefpJ8LgOKRK1MfGitjQ8CEJUSymQD/bi9FQtv7IWV+RSft1wnVnSm
Cit2w8XJAMN35EQMoFdHteJprxZN+pyq9jakgMvwQTzeNr+wSBws0OSjcKJeh3SYYyhDleHwAh1y
nxFMzCrFfRCG//AW4lNjDAhTC3AgKYYyhzC3eDLVbtTRB672HqDfkYP5/ZVqwdIzBRF3tM1Am8go
cvXL7ZwqInoKjhG3tUdrY3ezpNpoAasP5M9LHSJynELI82kZEY7FmmKjdUX4entPFy5eVKAQL+E5
BmTjd3R39knrssi5DgSxS7TMt60KHFfBe5KxO2FP0crNuFAcghE8yCBttObg+HK9UTDwLJndpy5R
y9NfEg5pQNvvxdsQjv7fr+vclvRWGkGERHGELcW+s+utGbVHFaJMdE2jbGn/CJo/iLZRywNi6HJN
CRTbrSnEN4wjjT0Bbd46ptKQX5DCxjyNZRZvt9e1EGfYBAkUFHIx+KDKAwnFkMZTPt/odh6iRy6e
c7FWxVo4ZhcmpFPet0ZljzbuOwFaukQnvg1Vs7Zv/uHKwmg0hs0QUmC6T9q5MGakHOdjZtSfdV64
Q/CSKD9v7xaZj5CU6mItf4xIbpCHkdkAfFq7Ff3dFAHR3ZB+KdQ9IW96tjUZmKB6V7Snzt4CPX/b
+kKZF8aRkIASFphimaR0AuFHAYAa4l2rAVf7TjRATYanFJXKyGv6Ne6ipdsZvH7A4CGxx0s1//nZ
Uc57cD+M9ezyXOyDxNiSYfgGwMOhDPt7wyhAfmHsTV28317lkkfOTC3guAEkD9fYpVkehEpqNVhl
MjTbVitPmG/8+xt5nh/7PxNS1Jb1Sa5bs6uYavzUq/lzAgriFpMct1ey5Pj4WgS3E4IlU6YrQ2Ep
nWhX4C4Exf5UTr7Gp72djytm6Ox0slMiPcErbULPE2RLlztWUZRLNaOs3S6CjLeT2fhgTg3SFU/N
09r0+8i0fNZXwwvreH/iWZZ6mVYF+J8U/EgnVuN2hBpN1GhQxWor6rQDSMZUs1ZG19YaADBEXCn3
osyCB61NosEJVHW4D3oK4XqghT+GSUswq2sH1Ucb2PmGRSRvHcwLxPeiqacn2xD8tUns6a4HCM3r
Wz4xBwUNGjnlBNEiVDJ4koAMT89NJ0TV4YduZmG/gbxVuVMKYnvhEAWPIKOv8H5pVPiZMRSuyY1+
q1cDOJHzME1/ZXO70jFitbkrOB39SXBIM+PuebA1dcLwhWLcmxUyHqfNOhFv0FwvIGyth/V/GQPB
9jg10/tYWyR3BE34I4Tsq8rJhqgFT3VSZBtmRv3rkA1k21V5+lUJYwJBsdgC7kcJAD667T+LDzpY
AgG2BEgVAYp0pWm20hQZRXKmgg3vPg4qfupE3e4NVBTfAS8LEqcuusHjysBOhHVJ4QzJuCaquPQk
gbsMtZBZHA7h+aV7GRgiVgsFv6JNVKcce9cQLzrbjM1KOLb0nJ/bkdwYG6iPQ44KCKvBmD/50L0G
g41XiZe+Zytbu7Ym6QYogPTr2xRhiprHDhR3HYhmZTnIOFdiskU7BBMFFhIeYMWkL9iFdqtrDdak
t5EHqanaPHKDOZTsbrvKsp0/YZdkp+rHpGr5nCOiVtV3v2rQERnmZgh+3bYz78vVVXPmkZIvZOif
cWHCFxDO3Q8pfU6LbnvbxNKzM8/OoHoE4WBwLl26m0C2BkU4fJqCEXfqQHFQYqQlAscRdBw+S4zs
BAnbc2utVbvkfmDMQFUMLg5NwvnPz5472xZKr8+fqiD3kEAtldDRUFpMsh3acP/gfue2pPJY3iVD
TntsI6cVmCy6LPcVS31ts6p+BixdX3nv1rxDOllhXo1NRlEoM+3g00KS64SAeTV1xhxR0ufb32/N
mHS0RvB5VJhxnSPl1IPsc21B21d7DaK1Tbz2RRUxK7FVtG4QKsjT5uogusHGnIIb8Q4VhgqK7gpK
B7dXc+0VmI2dgRzoCc8NIulg1TEtOfRGc5dkqLOLVx1omNB8VgwdVccVYcLrnQNkBGcYCAXc4CgF
X3pgHOS9PWYGgjr2YgW/FOLl02M3vN9e0ZIVyJv/ThRBtCGXk0ZTgCyhNDEmEA5Pif5plMORFwx6
RmtY9IVoGeQXqBUh70Xp9CohrYzQygsKUyDA8YburtdRutrZeNKNAzHdYdpYFoQ4xdeEHhAv/P06
UWVEHmqCoQqv5+Vu2h0a2rxHIgB+cTeiW8r2mLNHZWlNQG7JD0F2DwdEHw8XiOQiTId4nD3C0Dh1
7ph0pyE0nm6vZdkE4jsQ6yG9l9kLtVKtI8MsCsi4hXvwGKH10fMft20s+cWseIYxe5S6r1DUYQRG
Z0ifFYADfrLhidOvNSQE1b8WG8GwOT6JCs+Dp2Ou//KzhF2SCgBosVvGoazsY25QjzRrnAXXofel
FemCBTmP0EkMK4AvbKe4Bmet8V9e5Cshy+KegdNtpndloA2QUqQ2NhO77GEmtL7EUE3KAqdqvGaN
2nShUj8zXvyvHUz4XG4at9rSTATsZEXjKdV2Gr7p5d0EfvfIgkCZfSoxsl252d8Diy7tSq6tVTai
8GC2a7QbpgBh39t4EdmmH9Cu1p8RF7p/7YU29I1NCzPGGoJN6dQWQxBD3R7c4Zh1dsMBJWHAmQL9
PRhWygULn+7CkPRMWbESEX2EoUbP8hd0HbU9uO7Kw1jzbymN1iabr3N3Fd0O8DjbqM5ds9N2Sp52
RMcl0fD0Xa1QAAm7zoFatIPg+qiDqSAwtH/YSyTwYK0CqoldcWeklCgsTroCOGbLFT3g3JFnI+EJ
qr9u6GBAF8Xi32QleLmkjxb3oq4YxdVhojrG8iJyLDI4pY707u+9A+kd6hHAaIFCQzJkjyrvRYoV
jWCXibXX3n7SwYxd/z2IGAs6syM5R6QqhtXHPe7CgG5jEroazb20mfzby1l6IC/sSLHuEEQADuZY
TzAVXppOri78hm6g+M6tOyidDjyCNKjXpJjAnA6xvnIGFm5JyMmBm80yMZ1oyhWewi5nehUs0060
DVHSjTYaG6KVKxHhQgx1boZJt1dgdCRTMpgJI2DIgm9Cr14MtfRajexKvuaMi9bmh3hmiwHplHQn
x0M1KIJNWBTcQuXlQTU+4/hn2DdehJHS219w4WFGTR9okFkKGemd5JBEaVTQ3mJpelw8Krl+T6vv
ty0sfqMzC5IrVupYh7kNCzTp3QJwj4m0z0aarbji4kIghayiOQWPMKRda+NizHuwsKPfHD6pdHjR
45VUeNnZbagEWCgpousr7VUZ4z/npQlnH4LnYCYILl8pmBEM7rCXAt2I/okaR/pTRS5e5O329j4u
3ffonqI2PIc46BpcPqGF0VSBOY6Fm7CHxEKWJ37E3SZQJ/e2naWLXp/VQ7BMpmG84tJObeaCaDH4
dROdHifGvaG0nACq0radbXu09+J87Sm7porCQDkaBnMrS4NAriwFn0GtpxBzRRYTrh8QLt5bUDL5
RjP9wFvzWHSN5U5G9GrV9DkWA1CT9qQ6nWI13pRR1Hbzam8ate7ztgIfLtHfbm/JdUaP7hrumHmq
CzxDcn2y5iZUM0e08GqB7mbjonodVj7EaALM04z2axetOPPSt57rB4ARIf3Ap7j8Bhh2N2OrDgsX
1ChO0H1CCr3gE4YlVr714sLO7EhRJqtopLBSAdNL/9YOj32xV80BTdodt4+E+1z8wzsLxAbKcPMR
QmX+cl0xPFgJRIQ0AKrRM8+aApxbU5OVZS37E50LFDOXkiEXrsF9Bg4bHSe1qmb1cN0RFkgKUJNx
xJDstTLwTWEAVo7ahZmkLgEpp1kc0wG9txGyApVwKvOXWVUrR3hpuxGDYRAcKBzMzUrLx6UViCRC
FlS01GtBpxiSXylvtiV5KyZMdBx57t323PlvvCx3YRbOBGs8IjYbFXzpyuJUaaupzQoXevTJrlIz
AyiPaDiWemb9iymcY4S8tooWk3QBGyxugsLG4sp6OtpjgK1WXy0qXm6vaAHPjSXBCnQEwEB2PaGC
0CoHrByhDTTEaBq99W18bPqfY/CfLsSeRS16053qgsfvhcTDxtRq7ima6vRmtzZEtbS95/48n+Oz
kpvRtklDIE/lWvajoKXTTqHH7NfbK166kOHKuA/m2xGoo0sj2Ncc+PUY33A4BdExrw2H0R2Qb22x
idYEGxdXdGZMuhEitS6bPEvwxhmqU1UHLd42kJa/vaL5F8teeb4iyVXSJmxAvooVjWBroxj7JUBA
lvdt/Kb1/3KT/lmPPIAAnWtVZCFMheQrZ7sifS34f9WaKNbifX1mRXqbLVukkM2FFZvtbf4x8gco
J/TiH66PeURmBvKpJjB1l45ghOj7xTkyvlCHGnX3U0WVF9ZoUzpciX30yF02rkWjSw4BAR98LhuF
ZeAtL43GSanlNYVDIJTf2MAVJWhuMPp02yNsbcElzs3M4d3ZSWoJxLEgR1tATUOjb11q9kCJNXGb
bNIo7n4OJlFDH+PzhekAttHlHid2/x1XvAAahYSQ8WJ9prhpREj5zCDV+j50JE7AcQeMF0QAAFfy
x0iUB7su6Wc+TvZzb9UZR9WBsJckSOynwcJgf58HzdcKfwvo7QH++5JVkIRrI4Az/VAx+hb0VGre
ged/hEpEZvD2kU6E020tUGDzcO01g5skVclcTVdT35gmnW86hnawT5vMcgT+g9fUlD/yoJogmpVk
QFx3vKUuHUzuVyDLy8MWapeNURYYVo86boPASVQnu27JBHodar2KlCtfxyoDqXkcVxPoU0uBsV6r
SEa3aKqwc42Ea9Zd2lPd02iovoiqH5JjZ4zWI4lye9i0PRfoUg1a9pBq0JQG63ZoOZFhZVsjAzWq
Uylq8B5xe6DHKEf6CFycTh/QPq/3UVhTf0h6BAoBC/GaVgB5qlh9Qt9EUoVgAOr6bEvqtvRzg/HC
T+y2AVVZbIgDWHWH74EaJZ0rBoVvIlPj2cpbtHQez71pduozb6onMdV9gpOSg3KrCU5d8ExRa2Lp
ytW80OBETxHU3vbMvAmmNMlQk6hGROa65jg8FOUuoptE9cfqjTHM7CaHgO51ZXf7qCweyDOT0psz
YNiCFgoKMTVItLlWAcob8aeQT19v21ncQzCWgC8PVB84/pd7aDfV1BcZ7KCXvhPQHiir5C3RrWfe
iZXPtbyNf2z9/vOz7zWMBcTk5gr0ZO0I+1THp9aI3ZF9N/hmmjZNCvnONY2FhTmpGR8IBhNQ5iAW
Y9KlDQWPsAa9NWqD9jGsHktxrIcfYfR9BMjH9MfGp/ErjrxDUFbgrVNqXpx+abPP29s8b+PlW3j5
K+aL8WzpkNdhQRvhV/SQlVWDl3pMvUId3GCeUvuIYjdea+leOxAsztj5OeNH1V9ad2GmyRBHbeGm
oCjgleIb0GcVwZqZhZov7CDWBWWXBeoomf0oEL3Fs6nEoyisF8OG9Buk73ZtZN9ZegwVcC0VbqQj
6Wvjeh+XVbVhgAWuuNZ1qEHQXMNoFJCgoMaVybgmlto8ngvAcdMckQ1E2yBnndeOSgvFtBFFYDPS
/v5WmFcO/VkLgnRgP5bezIBA8YakMJpXwPP+TKPR0Wt8SeWrkn/vx9Oo3Y/TWrto8bOeGTUuHUnN
gyysDTjSYE67hFhf2qjzS/AH3PbXhbOKxc2dD/RBIOAkV0FU9CmD0mhQHwDFXJ6favs1R+CRY6IE
yLVN3hzzYE386voumm3OICRsKZ5hyWVzQF7srobLNvnPukndBLz3Acba1uBxi3t4Zkc6jAE4hEb0
mXG3Nndl9tnmGyJWIp35M1yd9zMTkm/Uid2BVxNLaeunSS2dYVyTz1jbLMkRmNZQMyqwiJRDxlLJ
92nMnmh2YFCicG47w+LldbaYeT/PLq+cswSdHSymYA8K/U9pLGca9jqSv4DcCxI4TautmFxaHU4U
s1HmwyibrNtj61U3CIaKs9YaXpQ/jPGpABBeH/66VIHw7o8dWYJHRI0+qhHsRKQ4WKTYtBhNn6BU
f3sHlzzu3Izs2UPWG50KM50CIkcIdER57fG8WVnNQu0SywELDzj4QZaF8OHyS4lK8BhQ8cLlscAw
UygCw6/6MNP3ZscIODjqJN5AqwQ1NFYpJyDq+o0ORp1vTOT9ARA6PXZEDdbSv14+yjOoTeCyxJiA
/LN6iD1HLIBgXqawDUNIaKrjgajx/raZhaIBpp6gXoSHwGJzLnO5fLMzzN5o8bI3tV1u41mYe4KQ
9lPOQtvrzSHbRl15TKgF40iumtFInCgcU8Ti5psSYzijL9dxj9dXgT7/JFT48Fwwufae8cbIR2qU
bpk2AIC0VZLvpqLlnRsl+I4OrfX0gIJZskadvuh0Z84gXXNUrw2kUHAGFvQvZUD+a6jh0fLl9qYv
XQ7nLifddKRoJj4GcG0qPuyWO6SEkF71BNRJpE6Ixb8APnHb4uK6GGokKK7N0aRkMeRxyiMNPYA4
ZoGfVKp5V4KbFT3mzFxx3KVrfB6sBM8CIgtE/5cO1TZZi1EEmOo6HRRO5WNcWO7t1Sy+tPCM+eDa
EJiTy85RkCYg9EAjqBo6J5ynzXaaumt7X283xH7UrMhpu79GWmHUmsz6o6jIIyaWtlBRbHXkA6r/
mPoAyg88MNO4zw1jYxXtyte6rmvBFPoYwGUCToFRgcstpKld1VOsFejs5s6keFMfOsT6WmvHQtwV
9dvt3Vx6N86tSYUtmot2ynNYi1BSZ8VWV1vUnBqnjFd2cGHcbZ5Wxz/gMgesSx6PUqY6a4p5XaOp
esxsfd3OvRgs3W2juAklnhg/oNfgjtVwDDLqB0ja/36t+AEosYPqdPaey53NcwAOB+h+QDGu8YP8
R8ciLwcjvWrHK99w6cSB5BaMLTqCayQUl5Z4b3M7VkEQH1oYh6vzrHHDSgSbjpOft9e0dJvM9LOY
3bPnAR3JkgIwpWUrYIi3E70H2c0kaicQhGLUqjHAdmeNzYMZhwIYOnSKkYnjxdn8/U/AQCaCUOAR
5lNyuViIM7ACtLQziOmhZ8KfqbzbR5Pd68leDLFDab1yyywdEXTiGENnFk+X3ItjVjiQJotLd2Df
J4IE4jEHH39DIocOXtj8/TwS7msVKeHsveikSn6jVSWHHAyGXLSOVYdqNNgdNDaAexwMRAc6ClDb
tmXNKkx8fm+kmBgHBu8gqniAIckzQ406qDF2oHQJ2CNCwh3e+GmnOgY/Fqg78U0QPwfFe8ygVxq/
3v6oCxf5hW3pLUx7COPUKBOhCRQCLZHck2itc7uYCWNeHWKhgIdfy76bcY8PmVK0RorA0XUBRMZL
ZTtD8c0cH+IUg/kPlrWdqta/vbb5TEj7iogPNVvEPDM3onRmCKOdEYLozW2V74qhHQoU3opwrS2+
sIOzAAvKXxgT0TEfeHksLLDNayY4tl2qRU49bsvycUierHzTm1vRnBrroGn+FBuuQJhOvqJQeHuV
C92+301jqD3PxRzMOl7+gHIiamorKrDw2+aZuWLTH8jB2heOsQvuofwIzhn1QPfa822717s7mwUY
CmVnwDTlpFSEQZ8L3cCkW8U+gH3dkdI6sshcW968f5df8dKO5KHELFlVZ7AT5fFbU72BhnZvYT66
0UaEBBhdUbZa3700MSrAonF4G6MNkL3dXuz19Xv5I6SPbNCcxELFfL056g9dELmx0WySzLhXrPDO
NtkGDVWvhPnbZtf2ePa9swSzTzXQTlcwm9Y6kknd4YRu8jWSrrXFSecE1ag27G1YqTOXYRnDmw5X
1b+MwfcsPQTDWtp8HYtcbqbksGpppVWEKNytjU0EKvvILewPdY1jcdGKCaH1mSYTo+7SJyuySMVt
jvE3aHiowxY6xaIDN9GX21/o94DllXuemZE+0TgxinoGzBjH6QvtHP0TUzbIIO/aD2vfPvFnC2Hd
T2XtVMwJ65XZuSAENMwMNZeixzikDYWKEk4fqAQMwKLv6l/U8qj20JcOzbyhRyF3d3ut8995y6YU
Q4Zto9ORwyYZ/DT5NZidM8dyyamN1qp51y8/UOczKBHUCYDvy1D6MmppXjc49CY71sWxi4618dDy
d3166teU7Jcc5dyWtKxOU6axK2HLwFh3ZG144BkldxSxv719a2uSwouYGHFpYUYec+QZCAPQYir/
iy3NT4rWsQrdtTq2uW1xZWWmBNybRNhVdTjvIn8ow5+0f4unxLHXXqAlv0D4iREz1EVBdCH5Yl1k
qlAoKJRMmjosO1niDpS0DhgmtTXy26UL8dyU9K0GIxvKzoKpNNkH5XeV7s3w5+1NWzMhfaai5Jh3
NmFCkAEtu0eF/6iQDN42svhl/myZXF6zG2h6BmT2ubgz0DQraoDoTYDLAmY9EDtYU11c9D0Uf4A8
mqdM5bKh1XJWQ+wI9gbtfUoSxHrW4NViPKhZ4YyN/mHZfw9fxhlGXQtJIKKiqwDBRmswrEUAapqy
BjgWDwmokSMvM17+YS8xYIkIEwjmKxB/WJIa4/gUI/CF2GeojqPOZSuhy9f4ipbeSdzmSH8AX8Ik
9+w5Z69xLIykaSZsYtV/b/gB8CtHL7cDVFhqTy82ZNjeXtjiuTqzNzvRmb2cF6HQBtjTpl0pHF3z
wvYrJceCf7ttaIEcbR7yQZ8K5BMWcln5BGuxwM2OLRRH+4SqDvlId3wXH+u77I24jeKAA+4RwoY/
7W6Xfir+ivmlx+zcvHSq9SZqVHs23/vlqQOvDAr3n9lB2cZes4tK97a567OHmhWZJ2FRVQLEUPqM
Wq6AQDhOGhfMKwBri/YYTN6ordz2i1ZAz41BSGwrypvSxzNSUxsnFASqZDeY91b4Vg+eYr/fXsvv
eYrLN1kHEy4UW9EOALZOrnWMgkxDjrlHsF0qTrzR8O9mSw76SbsDUW3olNtGd1QUA53oju5jDypX
h9irVpKga0/Fr4BCMPI7QHQxane5WJSCEghm4+/OQOw5eQpxcu5H5SOvVzz1+nK+NDTv+tmRECyM
0MvGcgf9B8i78h4SRp8rW7pmQzoMVq+yVkmxGPWpva9ca898fdtjW2O33XV+uI1cvkm3hYMYwUs2
5l7dso1xXMuvFiJLHSUsDJvMs1Zz4ny5VmOcAqGCXckN3+sfECMHb+GDtQ0d5SfdFDsQCh3J3bgy
UbDQKLk0Kh3F2LSHWJuNtj8wxOBRZ9rV95jJ3ze+8q0+jbvbm7201+drlB5bwlI1UnqYS8Z7sKRY
/Y9yDQyzto9yFNRxTauaCTbe+Z4dqZM/KQ5RneD+w4YuWnskx6f/16JM6egPdpe22mxQG/eJudfV
Lbo7t01cP0UXn8mUkuIxL2kQZDBBX/QPhI8ed+LXYktX3GGJyffcB6/YVVWwO3Tj/H32dekQUEe6
xM984xVnYVPuR7/bvbFN4YTbzAniVVZd7TpuuVynlF2FVhgYzeyOYhO40b1xav3ka75BdnUYnvtd
izNIcRbVfbw//RoetQfNmzbxZwBHXVOdX92L2ZfP7p5SLRI9QP0P57Hb6F50n/gF9CR8ewNG/U/o
iL8r2+T0Eh2Fm2zXcq+FKs/lTkg3n22OppnOX2K8szbBlqH4ehg3BPSaP+8B7foBNosntrNX8sx5
f+XnBQXu+XXBSB8mVy/XzJVqVFvCapfG6jZr80Mdlits0UtXwLkJ6cYBU6I6zIRqLub3dzwwEZEG
btUVKy3gpScKjxM4HBidR6akcgDVsxatekSjpTC/p1GOekpOgQSPzOcInfYNxqDXkAhLhxT8NxTt
MbBv43W+3DxjDBhYWuaEDxXrLDxNtrXt+0007SNg8jHBn6crN89S0HFmUZZCCyr0j7t+To/K97Cs
NkMVf+uLWee4XyuWL51MSGzO1BgMZILy64QSeRoHc0aB6bRDGrbPVp5C/7GyXgcRPHegSUNP4u32
rbd4CM6NSr6CYa2qzlUEijScHoHg9Kyc/WDJ5Nr02wgFlDSM/bHG2ShH5ckqmxMmf7cqfYNLebbR
3xUm9XkaPt/+WQuuhfYE5ntRwMfEupz/lmZYsymJQbKrAOR1TMBwS7lnIaNnaw2nhVo6mhNoGaLm
Q3RK5RwE2pOqXXIEr1ECcR0QGXPFIz1aBvHox8jsqV4SDH2PqAtNz4WZrLw7i4f17KtLLl0VmHII
cnwA0k5+0NWnQXC3jKqVD73oXFiJhRYzskc5H8EwRdexAXdCPnyzWqDUxtBVE9dSH6dh11BlJRtf
+ICg5JoT1XlC/wqG0ar1pCYMq8ryr61e+IxUT/n0q27qe4Lh0dvesri2M2PS012BKJNWPYwFDYiW
inSXNuhMulZ0aNo9QavytrnFL3ZmTrr3aoA8zbrGVk4BZlJ6sUlArz3EykoGsLYq6aHGMJqq9AGu
gwEiRIr+HTJ4ivqdJB89O1Dlv9trWrzmztY0r/nsJe4Hu7bjBltYZpqDeNWr2v/CodhnGH/7/1mS
Xt1GKepYnVN+q/hVgqBY0Zy0eS1AE3fbzvJXwsArWErQ4JWxDmDBMGhCbJQWdMMBpPTUop8cNenu
tpnF5xx39f+akb5ShdNmUo5HkLep6gVlTHajCPXNbSvLvvDHivR5ihjk1KzDYqzmHlx4vk6/9GLP
2y34Uiv29baxZV/AYCIDVBulfinYhjr3ZAcK/LtlCpQYkRBiPFEHB1pUaCuRyuK60AFHOxrIO2T1
l25XWQPRAwitoSoI4i7rWa8+6KA4UwkWJeKib3t7ZUu3EurSwBCDZgPdU3kbdTTczQhXfVGbTlqf
ajBIlvxp7L/Uxl8z1yDEISjSAcqPcUsZH1YYiPHBj4aSSEjMXV+HCKS1JN4W3HzMwOf2entlS24I
phygGGaY0pVw7/+Qdh1LcuvK8osYQW+2INm+x1ttGJrRiAagdyC//iUV91yxIb5mHN2FQouJ6CKA
QqGAqszssjzX0yYEF3+V+Kka3gwh31w3gfQMqyGkriDugnQv1B2hTPGLxncWJJLcTgeD0tq18bp1
MJIkerfQ0uYrTY/+K6ZSYKECqffR8JbvpVhLP5vcNt1OC/LHwgB4Ly7S8SYcstqnmQStzSQ28JJj
g0dPq7qbtlH6jKA6iWkqNFp+cjut3yjjmmvUSvEGrQU7crlSSC4a/PiHLEnGQw2ahZuKOQFao9No
p3Qh/4pbM9VueKBH+9Ca8jQ2yuZPkzd57WksUvfFyCW/D0e2H+UIPAaNQ43gqNMoOZUBWvWI4rQl
NGS6Rh28gQ8mVEYkHTp81MwdFWqHKhDawZjqkZ8ohZaRWrZqeBUUNTdaOUYbh6fOlzSOZgGh+3wE
LbqqDJob9GO2HxSNHxNFSk81S/unUBk7PIkYtvkzxReCgZCpCXTr1RTtL4GqbcAlwb4V4MBy7STt
7lvURHdh7SiAM6hguMw4qsQgTY6rwtdN2nfukMommP2Y5puJnOwVlqk+UyYSBY1bBziP5GddVe+l
qisPBpjk9gMoGTrUGXgEFA9o3T9p0CrhQWcjc/GhhX2oGjPO/VKvLDAxR1x10xGzTJClBQgRmQwx
EFbRiSh9KB71Kk6Qr1IcWKBzeEmLaiCN5Dgb3gVgYSstsyW2XsvfOPA9IPti+WB6uhNyyDMBOLVB
T0BSuGXRhY/tWDf2I2O8HdzOyNTXrG/SXaHzQnFN0LRuekUZfshWCGKtSikKP5Vo9zw4WCZPyQIz
RxOEDptqZUSvOhi37YMels4Tku10NzRtrWJtDDN+LoCV6gkYr01g+pS2OXEVwsGHGiUFqLxMTNhZ
KUPZMnfswCDgvBo6kmeONZI2LvCqo/V5t2mzTH+JQbwIXRSWZQcplWVcwGi14yXYnexqRAM1MGI6
rkpUtTJCw+DJ6CDv0nG5ObcaBPoiBK9DHWXlLpAa56T1LFZhO6SJZ8lNuGsgLfIw9p28L0Il1NAe
HSt+HjTxVucjuMUKp0PLi2H0oVcwq9t3FUWDEY85dEhAbfFTi7swIXUXI6PoVA552JAHJ02S2KNs
5f0XxBBjf3BGiB32ebOz0dL3FUkck8MTezzSLAnAYWZo92WtSG6c4u2baBjzxig76C6NUlh9Az1D
rBIrLcJ3NUlQvyriwu7vgixLD1XAwDdlyw271/vaeWzUMrxLtWx474d6sDYy1Zzt2KtBthstqT5F
CrNw5qETy08bat6Dp1Buvd6WmHJqZFY8GFKTHVXJTH7mBvIlAOIclP50MIH7ANJCYdekdtc/Nn0G
pZekbA7maA0eSOqBBASmZVg5qhdQQLgMgy8CZP54ZAQw5vJM6x0rNewaIvBQCZU9aUSvFU9dK49c
POducNA9G+WXldroNlPZfUvo4WMIcy/LzyD+/rgesxdaBy8/RkhPalku6pBOxxADOXr3BMInL7G+
ca55Yxv+zMvPMjROUYAMrGlIvNoAtni7ms+GcOQyRWJ2xqdH+z45JFnrtSWkS2rVrVIdWEplp4NH
yWRoJ0QJF0D/15UJmJIV8czCYuCFwplaav7onZTKBGoSOLPM6oNGaPCvo42W1d9a9pqDL49UXY5G
/Dz0WBERp+Ar5/JCLgVMOZozJuIFoK2F4eto4uLMKmG+KW8NEC9gqxy67JChSr0y0qn0/MdIZ6am
T5mdzrnUjlbTVpDLKkovdnw5KX28aZJKdofuxYy3PDq06kr6u5DAoYVyulCiM1RHnn1plAL/H6CE
h7Mv6n1j7F8Att2Nowydz8xyi4o+SMP36wNdSOLAwABqGTAw4zKrC+lpFErSyFqYjOvY7fUSZ2sE
2od9wEDHur1uayGtAimyjfd0BYk85CUvh9dlUa0X2oC3Ae0TEAdiNd51A0v+MTcwze9s0RAG0SNp
w0DblDEk/fT0JuuDN5bQARckVq6Ym9xN9BEA9UC/jKcO1OmE5dKNBEe4MWK5useqf4mS19BceRVc
nLLfJkQ90WiQhkLqYYJr3DM5uN/WRLFXBmEKDpAFo96bKiy01Yfd7Vrr+S/q0ugeRdULjf8IHkCp
Xy6LNkrGQKmCdDqOUmK3OOvB+yEpylumFqcuau7HKCIFNDdWbihL+wld8qhxgvgSUFJhgajGQOgl
q7Xb1QoJ0g859ZGzSREgq+yJyytPDIvHA84pkOtPb22muH2llA8SYE8IT98yD8gqdlu9KjfIovb5
j7Ihw4q9JW8H4A50ShYavLGjLqc1a8u21qajkSpPZe6z8UOyjnwtEi5ZAVQDmAMoTCDsC1baCHc8
WYN/JNltXblDwEmpIYX49013Grq2f9sR9q5ROE0fUxmjgf6InFu7emSnHIkqy+SVIu3SpgJbELQ5
wKmI9zvBLbhU9UYSwS2QbpyYPZ4GuhbJl3YVSM8QFaYbMu6Ql2szdLKOVAGuILVWSDozA8kBjwMQ
BqHcfj3oLem9oLceewsvzyDtd4SZw3WjlIzUQVbi8zdQ4qG199hsS193x2MBiUHzMdhYvvWMmjsZ
clIdspV3h8XBzj5AmM/eqShj1vQBDGTv/JBlX3SN637paX02SuBuLmfUAWEQpyOMSDuk/aV/Tv3m
A7qGW7Yx9/ln8FTf9a/Vt1XhyCnBFIM8SGwRvnBFR+1eWEnD0tsqk1DXqivybdxBeij+FiluuH/E
nVbdpdRdbTeZfvKaSWFBNegt9TTAUGW32yu7sPXMuw54aF9xpXdzpz8kB/VGupN3a1XbxWx7IhPB
c54DzI9YhFKNYoi0JgBSeMtP6jNejRIv3gY79BJswd1fQhGv2vbHl+sevLgfZ1anv8+O7UFhbekk
EpaW31HZQCa/gvmZHPDPCf09rMmBZwZGu8PdOISB6gTuyO6Y/ARaYYN6mvLj+kgWj4D5BE7RdGYp
y8yaxjomMIWQ8E3zlp1iX0Iz5cbYOodmS1+v21veeb8HJjhnGIVx14DUBLKUlWcqBtHBjcX6p+tW
FuCZGvbebzOCQ4ICobCUDmYaL70xiOyW/htAYfI+eJQ33+tdvDKsBWjdpUEhougmj7sO8vCu9okm
3vQ8yq7ak/atfoJknLY2vKVcH2+KuFfov8SZhTumbuRKYpVwD3TtN2/1Vn1HC8vZvjUOxpp/LJ2m
YI3EbE4JPi4xl/5RJ3XpjCCQcfGY9qA9dh66G5tT8mbvoweg+NqjvWm+J9s1WffFjT23K/gl0I8a
DVEFdZVP6kcvmRdz8JsS/oCebMNVb/RviURkKC2vifMs+o4Fqn0d1FhocxdPQhMEOFEOwRW3TeRy
V2cU79NGMwyeFCXSPsp7DH8sUfspNCNFXLX15HEs5fo574HFC1KF73JtzM5FVci5f92x9YW4MP82
wa+b0a4y0HAgLmSdq4LXMJf6zXUTi66M913osOFmN3UxXq54KScQHLUt5DWjjjdA7VEp33s12tG0
c4sMHQXpV1HI950RrbxWLA/uv4ZFDXW4u13HAyY+SJRNb0WbTGHblcEtuvPvwYmaSJGJl7+JkcHt
D8UJOGU8v+CYlJ+hYRp+naTz+J39lIm2Vg9diuezOf3FVjWLss2YR0phGpAtz+SXplB3YVBvRwt9
b5YOxdwydO3SvKsL/f36eJfC7dyuECiYVqHbR8aUptJdyT5K6WAVz9dNLM6oDnifAmEfBRSTl+6S
lQO3rQAzmqKJAO+Xxq2JHnL57bqVRd+YWREcv40lnebDtG7xD7vYt2tt8EtteiCwQVCFvOjEXS94
fZZA8TsOkTVpkPoGx3BJrBv5rvTMz3Lj7NsdXytGLY4IV0zk9RPO7NfL2cwlRjNDGp7jxOjUF6k/
UXllHy8uPRhXASibMNFiAbQCfgBkXBhQW4GlQOLg/LrvwHJ6fV2WrVgWsJ240+Ep7XL1+z5CJATX
jzvUD3nvl8NdRVdujYsm0JeBewleLmTRwULFbrqmx2FXDr/u4jcB8EBJX/+NH8/MCB5mjyl+dzrB
ywTcr5SkwU43X+R05eqxuF1mZoQJc5iMp/npPB2GXVqcqLVvJY+uXQKmjxXzx6mX5T9zpgt3j96J
M1CLwIpquWNykqtvzPIcCPNyX1nTU18+MHFtBIkbOIw1EVQsMaPT+zJq3Pa73fpl5/ODnRFtyw6x
B2L8hNidB24IbSW2LW/Zmd1pqmc7SMkqsBJVk91Dv7VupQfc58556zZn6J+6zXu7u+7ri0s3qZQC
QQUUvMijrcutyTVQCLqJcopHwwXT6z6pflCpWCkeLyblE6vKfyyJy2fYwWjjHMbyDW5bbGzzaBSv
yvAaZXua5UTO901ynxakDteaW5bzrplp4XVNq5TeklsM0vlEIdR5jR6Vh/RMQ5LtOIgVXCq50Vk+
QgzNWgkliz47s6xeLieESbAtMtqAcxEthQ9pc9JakC7epMmJl2sIq6UeZigtA+ILgLiNsv8UdWbO
IycRJHlKjLO2vPosHwIUyQ6jP9xZ22KHkuNZQ+32Vn247kKL9RALxJeOCSJmPJoL21/Ls5IaI3y2
8bpXxH4SPIb79+js7Ma7FVOL8/nblOhESW87YTBihMVb65vb8sb4oF/5ebjlFRk2+sa4oxv5W/ge
kdX3gKUniNkoxTd6bei1vJ1G2XkKcUi6ZUfrJtu9Pwcu2OfXHGfZZ2cjFTxH6cBIXP2a1I1DlN1d
58bnjliu9sBI6Fondk4/1pqXp7Tmjwg7sylmVhNfWwZUJZC2t5V0pPJd1RPJRAuQf30dF4+/6SUT
4FPQw4jqRLgfJ2kCDRA3dgDR1hXSOx9dtL9uZDEZmRkRQik1q6Z1EgQcyQiIwh9QpbxuYGm6pkYf
aPDJE1xOCCsUukOgRsLmHlGtaYbIHUN2zrnjhqCrzqxqpQqxFKrn5gSPCBsN8LwC5tokAKtquGmr
s1Rs0jVI9OIj39yQ4AZqxZMwVjFxfKPtk5yUO4Nwjx/B614d0U9nfGuP0q4n2T1f299rUzqt6SyC
FdxheFGHaX1rfKJHICejR33H12+rwnXu9Q3bhvvRD/xs7TazZlmMnXbVaG2K2XXs72l0YNbTwND8
sGuTzXWvWfL9+ewKbum0vdE3DQwZ6EgsM5JHWxVST9eNLB4FjgIWLySw8gLyu05bu5ly2DLzQylH
I8wxZK+Vvod4UZsc5QjiZhAeAUPBKVGfQAIbRCvPfUsTOv+CKZTPllIGhb3VT6+YTXrLhkd0EBD0
sqDoSpxkTW19aU7Rz4NwMhV+bPHF1JJpOtocqWE83KrSjzLdaGtl0zUTgmdKVd2p0mRiyJX7LMED
mBlsmm6N9XvxMJ0PRfBD2kFaG4LdOEyhLcy+t5JfqX6Y/9SMM5qOvWhwU+eWdytp4MK5CjcBBygo
SJFCiGCkkfcMeTesKlVJFOWjAxNTmhJdeeQBusTblT2wEMouzAmhrMtjxtAuhotpWKF1sPQADNx1
AMjicude3wkLp8CFKSGYjbgt2r053bS61K8aeghr079uYm00gmtUnWRpQwMTXXo7Kq+D8miPj9lf
XBkxENPUoDIPFLOIEyl7MGnlU0LA+0c04RjxPlujwll6JpvbEJEhitQEoNbDuTzYzAM62nPClABP
+t6At18NS3+STx5jvivj4f76JC7duC5sC6fpoKrcMXrYlvU3sBn19MCKXR6/jKVfR8+hsWu0x6Hc
94Wny/eauRIwF6LVhXXBI6H3oOslJIDBZai7kfyjciJCI+iK5PJLXnQrHrNmTXRKh0WMTreu1rlT
tC+9S1w7A7NxekQT58q8Tl8uJHV480TqpgPYrwNkfBmHNXCcd3aAkRkD0mUIPMso7fZNeFcmEcq8
wXueoce0UR5Q7bq19XgiHbz+CVPIuvYFwkmQp7bkKBSjTTg6k2y7V9DgVimupZRrPECLEzsbrHAV
MTXwzssZBtvGxjGSwk2hGwfN6QhVGaiBfvzNwNB8ghMWqkPic5QcjhHLFAzMKPc6h/g3mha3100s
D+i3CSG2sLgrA4nDhIK+UG6RAvJhY3ai3TahL9dNLe9ACCf8M5xpHWcntqJGIBJQkHwNBxTOgrOy
qc/2D1Ri7sCxbxz0HbtfO1XVxfA8tV+bUIFHg6Gw6x2FU6WLYbN5av3EgzrIDm2wUkhiF2VeX9um
HvfTTUGig3mDP5zgu0ftrl5rUlkgN8DpN/sQIQCUFG7ZM3yIccvcF3oEy0tqumrj2Sfgptxh9516
RUmkp+xZ20crqf3i8TszLsQDGR2/cWVglQe2q3pX1o5N4OqqH2cPhVmuhLql3PBiqIJP5byiTp9P
c74pPJAabN+gx9DtEs95UB4aH7x5wzZYOYaXncsGU4+Kdv5Jm+bSuTC7Za/KDMeXaZIaCKPcnPqh
RwIp8zMzoEAEIJ5qhr4Zhy5TVFDJU681PgGmW7kXLm6p2ZcIKx1FCq/HbrpHATbWn3UHFK860NGV
169JVC171cyWsLCxXdBCGTBq/ZCdznVFurvkrtmZT7hIUWISzY037Q/Ju0+A172+ndeGKayyrPZO
Y0YwLVnoWjABPWmoV0EhIOm+ol5fc6qF8i3IEH+vrxA8iiSLbaOAuUF65ZFB2nJfWbs0AK+V/uSY
d6DSIHG5MsbFzMuG4BhY9VBuEHGO0qiabV7BaADW7gHP9bZZ3INRQsnXyNWnz//jDJtZmr5kFhsN
owTPlA5LIQpPMWgroF0jWythYNkI2FWg4GYDjCKcXrFdN9SQ08btG6TC0EJPansTybV33TP+NAOw
yyRaB9EKGSJb099nY8lRK+oiLUJKXGUkMEtXbr/aVl/Z8X/GtEsrwoyxKtNlymFFTj5rxa9br4w+
DeoPFPI4ycqQFq5Nl9am3TAbkyHxKrVojO6VriaDheL2nWx5cYfmbChC5ogkxcZqXuKw8P+3yRSS
GxWgGvR9YZhNu1WTI2dfHLDt6zbWplLwCwBQciUtYcNRAQV469N9Om7tIPMrC6SR5gqdw/Rrl65+
MZW/GA7mUzlUcdtNC5favtT6kL2Rsx8g2N6PKoA4DlLU7fXhLfTOXVoUzobChjJTDJkRl+3R2Kge
ABMqTs3R8RmBatkG0A7NfRg2z5BWPPTEINaK90yh8NqIhRPBcMYgKihGLNHGD4EQb7LN9SH+GYyn
EU7KZKiLgmFLOAe6Vpr05xLAzPKXNtpbzrEpXyLmQ3nofzM0DXW+eFwqcxT9avBabcroxygfMu6y
3muBT7pu6c/YezkkIYqYXZ9GoLzF/s4/AfEyLZeVFsnzlZi4vDYQDgLcAU9Z4vVlSADmZCbADgm6
h1Ob4qxeyQeWd9dvC8IOhoABaFhMeN8IPashLkkPmtbA0k9dLoGQwfDq3vp2fe5+HUx/etxvm8KO
Rjdv5JQybMZZ+QrYFJReWFb6ssPSnYWWCY2UuqQBgAgmASiY6qlrS2V1TFOGnu0slrQPFTCyz5bn
0qnSbX6Se15805uIPXRSop/jGF1WxHa6eDdpLG/7zDH8sm3sn6yHYlU7yMOHrmro1Si57oVaFAde
xUt1H0Fn6tMuHHq2urA7jwNwbn2IGhmAf/Sx14pkQPsqLjulo8WfnT2ALYc6BnBNtf4VyWUCnv6x
N9xmHB1K2gBXpBW/W9xKUE/ELoJ+PXgjLj1cylSratUM3XbKO5ASgwROaY3o9MStldC+8BwCF5+Z
Eg4Vs+odW5JSxN0EuuES1A5siH6+S3riKtaRRgWRdZ+tUdovxV+ovEL/El1PEF8S/LFs+0TKdHj8
wFNS1WwzZNTt83ZfGdk2CpPdkAKB0Miv131yaV5tcLFPjeyo04oYrwytfsD3AtUU1NjKFnqhEmDa
ivojCZyzDJnq6+am8CDugLk5IVAFkWVI8gSiovJ9D8Xm2n5OcOm5bmRpa8+NCDHKqmxnzDsYCfMv
1BJi6nXsvqwUwvKjGqyJey6UuMG0igBvTVgU5FeCuRgSvahgFIAeQLicBd97mxSV42kBof1TK03k
vMAQDcQZGmi/fFwf6+KEQmlosg6ghcgwzSS9SOy8AdmT+gP6Jm48vjblStxanM+ZDWHRytTQKsor
LFoEMtlx24eqZyXID97V9oe+Jo61PCL0zmk4HE3cGS93uq3RPDR67PRMAzsdZOP0D27kK9nO0vmC
Yvk/Rmyhq4T2ugwMbY5kOK9foszYZJXj/83K/DYhpDdmMUpZK2EcdRH7kS2Rcmhcs/tx3cr/kwL/
90wRRzIEo1WZNc6ULPSlYoLOknQSi9HeSpk40mnMn4EMdbq1Tba0TNPx/J8TWuQwzIZIUdsciQBQ
TKizSiRASKRrBfE1K+qlM0gWy8Z8AuqXg28YLcSYN1Hw9TdTCI7Qid5/0gCaPmKWPQFFrdNsgJE2
eQzHrdw/j8aWgpcpCLdpvJHqjyp6jvuVULi0q/Ds9l+rwommS2peVxxWg/p7DDE0JfH07ih1e40+
UmONrGRxImfWhEONWTH66jRYk6T3WPvUqUPG1ZNzcmkxus+HJJxhA8+TMJggqklxH7S3qnPDIePV
5gdQu9ZhA1F4F2BuCHSuBPylQ2x+YgsLWEQOY2ODE9uqgu3IuZvG0U3bhzeVNXy36vQv0noIJYFO
FkAmYFMEc47WOHGcIB52yktDXdVMEHYTzy5wR+lWKQr/fGLB8TKzJviJ1mijmlNYc7rHwLzj8nON
55UeLTCA7GfRwbD2UbNSxV3yFuRaALYhI4CKsxC7oExUWIHSolIHlubQqkjCDT+jK2fX9OWiu8yt
CJsblA5GbtQ4u3LnJqB4i7O2VL1L2IqZpcxqbka4hbU9KOT0EWbCMduxRt/WXUsqzQbbl0pacBdk
/FZW1vCwa1MoHJoODUKnbyer6rvT/lSbg+o8XQ9ca/Mn+GFsOVqtKjDRToxAgzMAyGmr7zzTj7Xy
cN3W4nBQIjZ0IDqhICXEj8xiadPpHbqW4QmyYh963Xiv4rWS/uKQ0FH26+TXISFxGYqLJk8GpYUZ
A/czSLs4d22h/wQLyzbl/55CGb2PwIrCxxH6wO5waQuqbpCEpBU6W+zdrYpOk7670WJGrk/cQqZx
YUXYvtmgo2HeAHqTVbtibEi1lp0tuDcMoPkPclgWlJMF9x7MIR5oAAMGrb00ASurom/y9mkEM5Ac
SJ9RnZLaDlaafxdOLzDoqJP8LRi8IYR7OXkO6FBQxW9ASmUheZIDwk393gLzQJKdmlNhJPfXp3HB
MS7siUdLiIoAaEQqvPRtNLxm1/mOpfuxpivjWqhYwCtmAxPSzywyTVZHMKSU+0LfG6rbmFsKnh/n
xeo3Klp3GN3xZGuMLSTGbNwFxxWPWdhq8y+whNwU9yOjL1R8wTCc2TAQ1d7RbHd9OpcuuRdGhAif
hi0uSdP6UWnwA9B66IkD/Gh9qp0UaVzit4gmkdI/5rj5rAzw/zHu2Gg8BqwTEIVL56GjNQ692kK2
DbmjAVIbyd6w+DXTH2s0LUEZGsIWBKCo62Ne3CiQpP7HquCyUsHUXrY6YDvajRJ6merijriRy20I
kXgQ8Ky2ri8v5G+Dgs/2gZal0ohhVtDXtW8d7pZ85R6zOJUgdlDQUQnQqC5CxAfdCoqw6OGuctzc
cCfinlwOoGNXNNRQnawgYMZviROpCTH00SSdnmsr6dfSOMEtADZqA42XyIoulzM1IRlMISsOJOSA
nFkFJ/1NlH+/vnrT6gjJwkRg8F8jgs9IDCRlYzdAsgUQI07fmLqVQdxpuf0aK8NCJySIEmamBEdp
ZKcCtw/GY3IIx7u8uI+N16h45M3WgeBNX/iMniP2AfLmsd1Brm7UoDUPMfn360Neinnz7xD8p4lB
rYBuYMS8FIoF2ksmDx5SbJI4/55iECM2QBQBoDVEGcRXBIrakBGVKkasGWh12wyq5Bb55vpwFpqb
L60IKVHkFBHTGawkRuoptceHD1s+dPIxKrfg9q26ajP0x5ieFcvl7btBfwbjB1hurn/GNGt/ONJs
rIK3DoUs902rIPjEvjVgOXO3LQ3SRBaKwX4lNX+zO4A6heA1IK6gcrjcHSYgZUyyYA9vo4XHagNF
HEv9bjTG2mVZW8o1AF0xJujKhP4STLGkjCaVT6QCaKAFw69nEJTFXAo4NCWo5AC634Mfu00I+1nt
QAp7Sl6/wJFxq97EnrLFYfaKfpkTmL6863O+GCF+f5jYYYYn1UmaGB9W2o80iIg27qm2cmdZChDq
ROoHFNp0KRPWddT6gbEMCkRp9VLKiBHJrhkOxugr6lovxdI8z00JsSge0MAyahhOU/syihNUXav9
rVkQQlBaghyNjrAAaV1SKyWhayWjxZNjPgghuiTg8or1DiZioMSqY6T7ffo9kncJoNDSIahPyr/X
jdaVX3q+YFcCe694VoHLIR0SZfICfQNW7TI+OWsmFojYJxsaLuZgQgVeUPACMCXi5pDAC9DAfqg3
9dZxvPoz3r4OXot+otQLXChwc5JapN7lvrRyHi+F7Ll5wTOkPDXYMA0xLqC5hziNzNjSD/H4N3aQ
60+oOOAixdZn2+zlpI4xzIHfxqAcTD7M/NZQH//9tp1uFP9Ymbx09jAmq1LvAPmDgA2cointzLBw
67WuYGW6oIgBWQPfBfqwACQCdfWllV5lrdWBvgQ9+OmNJG8rzon9EoBJfySakR+pc5fCvm5vHOY7
azttyTykxPASDKE01F3Etw42mGGk5AMUGfhtrYM23LjLlS+Df6rZkwRplNGrzYONTaHdqvlKSrqw
zadXJDTsG6hrKSLBSW3h/qk4OkDwsgQwcAnhUohjXV/EJRuTkLgBusWJREjI9Fva1c3goH8FNJRg
3RiMDaS4Vm5nC2cqiGjxYo/UAUUIRwhX6GQzaQUyKdeIbDLG/jjqYNT8Cf7FGhCt2F45whd22YU5
IXSZEYhB46kpWuqTDQh+zxpAwVWHnN7gu+uz9+toErwThHBILk2Qq5t4+rj0zsjWuypw0ALUH3IS
bXo3QLuigTZhrz3kW7TwjiT3P2yvJMZD56KLzk1I6H2mHj1prkys92pl8EtzPfsg8SyVHKb349ST
NLYgG/4arMhDyI4qRroQTA3DX1yIfzHiQcQY0tcgAr6cgC40ct3KYE+ZAHCSm+oeRv1Zv0U71Hrf
+5TkFgHJ28q8L0SFC7NC7FGrDs+TkBJ3X0AcJpOwJO0W2l0k2Ot38WncOZvuyAgHM4/zDS/1Kfnu
7EGHgqdRjYSb+uMmH71mM7iBf/3DlrJYfBhUG9DTCI8XCx9hEwPOGuDDgmdpU5xCr/lsS2J7wSn0
lQqiIwNBDrJfw/YsbeO5WfVyGYKQScoIoQo3rKEhoIHk9vX6wBbkolD7nw1MWGhN7o2utGCBf3ae
ttP9+Ca/Sd7q59gNHg28AZPwUX8rkE6i58A7RD4lP//HTxAWPS2oEbIQrXCDW5MWJFPKCZqjz3fp
+fO9OEMz9xXsyOS75NnE8IbjGmpkqSXpYgqE7MFRwxAlVkyBtDvz2/Sn7eY7w9zZ+8+3fCsnJMiI
9E1/tB+drXU/kB/Xh7908bwwP8W92XnLKzQL6TGGb9ze2i4EQT4Uj5OchPefiltAVUdzK05WSAkW
GoOx7hZEz/AfTiMxwjkUnLbpOHXGBn5dbAw1xus4Q8euh/ooyHyl8IAKIiQWbKA0vsWRz9cKAYtn
sAaQP7pSZPwTXxAgL1eYVo95HxtcrrWGUFknCMquXm41bZ87t3ZNwhatQNnNaN8Ua/ffpQMF/aQ6
xm9MssXCGSlxdcz1FvZ742gnXpjsMyfEe/DL9QVeMyPs4R5ABbWeOj0DCSGszE+qYn5CRfxBaYKV
Bip14TqkasCgmwCqTrIowpAiwCEUY/Il5zYARDvaBve2z/b8yX5Sttqug0aSdM5+Pho/kHVscJRs
am8g3K1f13bVcsScfYow7CqprT6UMLt0wLYF71KNq2myScFPAYMcnPmk28qbESJ01+d76Y4z5TwQ
+FagyYjHC2FDDYocKTp63p1mcEeLbyXVcZsKS8vTkUTADeKB9XvTaL5a9ysn2FLAxtO4Dr/CTfyP
UgaTKq0sB2wrNTwH8lcXPFwf3PTtYmJiAhIGWXoIe/+h8isPhtOH0wGpRsPASVjkVrjhSsgSt04B
2rpubcGdHNtCfodX40lNXJhJw5KjDIBLtIfWbKJAfywr240NRmyoCBVrr/BTUiWM7cKaEAirQKnM
MJ5asKA8nwH0DkWUwIJq0AOFjjatz7q24irLFvHwYkELHjV5YXxo3dEzWiPgWTHz6wr3RP01ARay
TbXHvv3JgtDt6FpRbanY4CCPQG6JYivavoQjN9GTrjEN9IgoYG8wblQAXFQV4uyVL/d7lfngB3Z1
CbXz70YL9ki6L7WV/HZhXdW5FwmpdBKW9VByeBEksPZZZW4g5OwPNtgxYp0M0ft1L1rcE3BZtHSC
zgd9nZf7sbaUsG9Bxo6jJPbQcXHiMlu5GS/NqQqxD8tBI8evl/FLG2GSD+AWLRo3zwcSQ/F6DDTi
VLZPg/zYgcs+ANetpMc7q9LJWLeQ+mR4RNZcEFCuBeGlgD+RLaOeOZEeiOurdmmodW0FagWo/BUc
gBAnOKYD2/KA7xSmbrKMbaz+cRI+SGXwzLTDPlMVUtoFqYzkBMCAG0n5vm17nM7fkuw7RbHSaAs3
o+w8xDaIGhqGwrm1ErwWI6eFwh6qJRAw18V3FKqrwNHJ+HKlfLP6k+IQtXkv7G0b3RkF4dnRlNd0
vZca6dS5TWHXm4FRyXINm2FNSYyug0yT3LD3U03ayPktd84Kg7RdiybFTfsXz8IXxgXXjFig8mSA
8baXnpsayBz7qVYaP2Ep4UEJmamP63thMdubD1fceplt1LyZhlug5RJvfFH2TvEgbeqeGYL9v/S0
aidD4kDT8ezSECZvYwnR8AvKzJbztfI1U6gRQu7F+KcAOcs9URdjoczxNVZSew4/NWhcpIancn8M
qG8Fd2X2Jkspyehryb4k+3HF/kKbC3D8CEU4qCEJLb5oGRQY9EhtMf/qU4UsV49e/o+5L+mOG8ey
/it1ct2s5jz06aoFyZikiNBsWd7wyJIMggMAEgNJ/PrvhjOzUpLVdlevvp2HIMEBfMB77w6ovvj+
LoI5R7LOWkAOf9Wb/yiVfj3mu3QjpJ4n5tAg9nY3tVmn9Gxx4jwL1mYWOSe/iEwfBL83wf7daDWk
ZBySYVELEv6ZSSF2mfJ/JRfyQTx/M8i7dSykk0P4CT0Jc4wdIVAgjq7GmBboJK1V+H/AsGE0tP0y
iEidps+7SdOopJ8tVs2MuqvEt0VK7z1Kb+GWs14abBA8sfv5PDld/7tp+nrE94at2LZ5jdEn4CZg
vcLvtpUkRdv9Hyr8GAaooRD7ECinv4sGDnhn4EoC0+sgJcuFY7+47uPP7+SDyfdmiHefPwxxxOSf
IKhuw7YojObxvD7BDhgp55oWvvP55+N9ODMy/yQMCPc8fGJv31UALzTeQvy9cFhunGAtq4uRwiu0
gGNJ+fOhPlqDobb511jvprph2TLKCWMllruXixKHjMZX2mYbYQCSDnznxg+pzD1UlPNZdstlhXrP
aohg7ND1zYVK+/7uF9f0QYB7c03vvowMlpAmo7imqm8+BVx+6V1x7Lr2qZo+9WgAtlVVTk61idom
tyFDsk+ewEz9Vcz5YEsADzcXKP/oRH9+7yogSAC0ONTjTw7j0/CoVZm19/0vJd0/4KDC9/vVOO/y
P9QxhsqV00k32OkKsqLbqtRoZudhHm0encNSygu76kty4+x/RUL96CN9Pfa7hM9kplngwIOx/XYT
dfBB8rNdH/xfHuXrWfZuv8B5pJv0BLyX7Giy6MyTIVo7n5J/Xy0PUSADgRnKwWEC/aq3X46VjKPl
h3HAUU7dDSyadhw8tV/iSj/aEbwZ6N1nE0ZmpoHGFDXpk1vrTbwoVJer5I7UbBt0D9CJ3nrwF4Tu
SNnLe+mbSx1l9wKT1WPtsVlc2KX0v4i4H8apV3f/7rvhwELMbo2LcqPcT/bQk6Qy3fQJEMv9pp1/
pcH40dx5/bDfvVTHcbQz+njYekEbQZUzzGIBTfp5MPjoI4QzLch32OHC4+xdeJ/cmUHuCsjJQRR1
ItYVmMMRcGyt94sM4OOH99dA74I8b+LKLA0sXlr2HEb2MqFXOl1HrNTLU1BNv3hVv7qtd8vxONWS
ArWLDyIIUATI3UxuHG88wvv158/vdKIfVuG/nt/7VZj3MG2OemCSa/og0YDo3LJXfaGi+6Euk7Q9
n6fNz0f8qEqJXQa2iFCS9KG69u6VtRVAoN/pFLafYUI25x6QIYwKaKLxYxvMhRNDXjJ61vpbxF58
0I2RfOUuy8pY97+4mI/m6OtrefdWbeQPLeuxdMupYfkIKEY5DUFdhrT+lSvnR6/09VDvXqmIeJc2
IYZqJ7LrjJcTqneN7Qs7+8XPH/Ev7uo9A3jRYvZnkBKKyHMOfEDzJPC3cXL181E+3Bu8uqPvNfhX
iQZmTQczJwxTOd1G0/De4cDQR2rlkCDvlA9LFYACp3gzQ3RuMc0qgfqQDMOcTr/yXPjo60RU9+Gq
BQfzH/SvUnfSzhBhGksyFR0f81glhcyi/aS+Um++mSA9+4vIc5qm778cKGGcLFBQlAzed5snbPjG
OkU0DZbgLhs1zSVvOgzKhnIIYNJIiPf7x/qfT/N/kRd++fvZ5T//G39/4gI8bVKrd3/954V4YX+7
7B6fXuR/nw781w/fHvbPzQs/PvY//ujNMTj5H4OXj+rxzV9WTFG1XOmXcbl+kaiYfz8/LvP0y//t
f/7t5ftZbhfx8o/fnrhm6nQ2Qjn77Y//2j3/4zfo1r6aeafz//Gfpxv4x28bvTwybMl/P9e/Dnh5
lOofvzlR/PcQGr9herICgFHMqRYxvXz/r9j7OyjHYEMio4lQSDpZSzE+qvofv6V/jyLXQ0MeZng+
0FynPoHk+vRf3t9xAP4ZpSX0EUBbC37789bfvKG/3tjfmO4vOWVK4miM9WaioAQZn1oygMei5Iq/
vXeWQWlwGJJM10XgDuqwjKBi1iwVx4wv08H0pl0rJbo96qTxVrYcJQKdWFkK4cg4Z6SxXwyA4Hfj
ksZbng3t3hkjyKx1U9VDTmBW5sZwLY504qi/L+54rodKH0ai2VHWKb10/bGS+VAz53ZpbfAs5NiW
kVDZJfEnBglPnz3JCP4TYeXfTDCCxb6ga+hOnMR+G3d2r3kztxcqntsSC3D3GZUwck3lPBw6GUBI
klX1fmggwmtlSLaSUrl1GMwanT5qjwyFkDMknKQIZlCbgbkcxqJuqbjMCDGX8CsEW8pLx3uucW/Q
ORRgHyfhEnaAZ3uSFdIS9yY2oWwLoE5gPBLP6G65Wh1pTWlQznYWKxERrBOeGKMt4KUGyHnd3rou
G/aVCEKoEjDyFMBWvfSp92KaFsUQMO0Iy/0YoOzRQnTCn93kcQw1uYKfATKans9kl8ac53KKyCUL
4TkETAdb83ohF4vjAECq7PStj8Foqyb0zYeWg0DXeP2ezLS+6Z2MQuCcRV+kJ+HUMEr5CL9zfl07
UfaQQWh0GwxNcuhjNE448bsyML49D2OZnZE5kfCirc3eEzr64jCWnMN/Lb6ukkiucFJsjqF49KmD
n+gu0S6aam4yA/ISJPRyGSbzaEfN7yxsQ3dEtd39AM3qnV/NwzY1TBdelgAENHnkQUmiDzA2QImV
hDYqbSC6a2WIVzCps6dOo97pmQUb8iQe4vUSTejit6O6i6RdQMAZ6FPbEll2cTRfLw4fNr0e2nOv
CZMyavD0SMDsmMtENSiJDxlk0kKehCaHLyZ9kmLISjL2cIKUsH+HZzlSSzQnPbz6HJ0KnVcpejo9
FxzSC1ENiT7Ftyyw5nKp3AF5HqkB229Q/yyygPtlR9rwqOA2C6XKeaS5ly3NIeuHBd5vXo/TyTar
d5CbSS7TVAcbH168t0AtNVHODMx522Z5DqxXR6AnNExtFfbTW7/3Qa2fqwBSJCPXARY82xQLMJoD
xGnHVTdF8VkIK9U8ZU3NwDMYGviBiAlkAwdNWM/B5cNzUex4B20JGLfNywvsUtxtCyvhI2qlECPv
fPgFOv6EekE9PnaODspFy7Bk4NDvLMj8u8XR7vMwJ/3WNqnzdWL1fDZFLN2xiYhPgWPCEpa8/Rkm
f1hmcWueggzXgfo6kEIyEmejEcNhiUa4WwbdPo5CTgu5NP3RNLbeat3RJzH19HyCichxXgB+Ayk5
eOoiQb72BCBfY2Hi2JgxPW/9BR60oqtWFs2WHYfhSFktQ3CWtlG3cZHEwOmIj7K0IRAdbPb9TZdF
4E07+GgvWKpVVqZETlta1eY+hNToS2wJ3QETqLF6G9MdIo0hRi9sdzpoKagFJgUrRUnjHbPBeFv0
IumOCNGXyYgNRrC47ZEnrZzKmVC150EwPilHJRd9lbTPS2UgQWiDYcuceCY5WEjTM8o2C1hjPPZu
xmUwm7qeRijBZazPbWbi+75qzYXt0/ilwsRahYM7fyFq4auKCAMs3SRvVTRlpqRVYu40dQ3UFlW1
5b2XncfKoudFkjncBV2qSkik+C886EyY86ihT7WrlgvgNlWTJ9j6rnQ0+s9ZauJVxStQcGS0uEWa
nYe+3x25N5qtDZi3GZbG2aBiQM8hmNOuSb3cxi3ZexNMNdN5OegIohIr6gox4ktTHtBEcTfsIEla
2w1z5XxlSe2HK0Us8CcIhds2ZPH4kDhefbGgFROt4hhxFCKf/QAg9fglxjICd9o27h69KpjWUVAp
B/71g3VWsJyCvjSLBARR3Pi610CD25hikotJiWto6dROkbkirPN5iLpvs0HTweWjKWFOxGADSiD9
uoHSc3RpLMzLS53weEf56Dy3Jm0v4Onc7VSSkDMuOy8tzKL7J8dMkpQwrda7GezlL7LO5t2UtpVX
TM48t9uOZdWxgR9yl0vhTuegrLZXc+1lbWFFtFxQk6Ar1/vVSviyObc+tClZM7Nd6M6zu+mt9b4A
QdL2uZmBkyuMhpJZuoBBlY/JrDfEd9Seskzs9ej4q8CDk/VgOb1twBY8KGT3UHnlUJlA4WgLm4jp
G7Fkgp4GC73nNm7gP5B087Tvlu+oOljbf4ZzLwF3nerVaFp5L+KOfnZj4O6cjo7nJK1ogli4RLTg
2JRe9GMMfjiirL2AVIdLch2QCZbgbTYrVDlZfUFl4L2MjlPD1DycpqJGQxnEDthf3jqza+W54Ckq
lMyrvRtBdSBWLBYxvFkjTdJiGq6HPlHV+dQSs5/TSeeiaq6TKe6LmKqgaOABvc4qtZpS/tA5wNO4
Aro/ahgFEvBW4Mn1fQspIN8JV9gZhnrtVtrqpxqUxHTnBGa8dhl8nwtrwkXvmEtgu52cdh/xMA4d
qCeJQbuvIwkSBtXPXh77Ex32ycThOJT7i9NkjxAoGVagn6b+afPRk/NGzV61ahwL+kxY1Xaf9TqS
t2AjWQKDotanpZnTajo0CeRKL+Ymdm5iFcq0ALhfJmvusYBAiqyzIqf9BIeKOVSZd5bYvku/pV6r
3dVkHV7azq3OdLT08VXLa7xrTpKgX2cEWnhf0qRNnmO8cQYdtTla1qPpovkyMTPkJotUAOEYrB1g
/+/B3qpuMwpTbJFZhob1ot07EA3TOI/o4mx7y5wRURBcNrAbpwlCCi7EUzbL1J0edAjjbz8ly/gp
iWBf/aI748O7zJxEcgGBhLxxA5wKMFZjdukEfCG5amWMibN04X1a9+klDduGlz3zJ6jTp02CLYsm
9g7KX7zGhmqqPoF2dBdXDTaw/WzGZ25hvDCMY7+jvtSf3NGfQVi0yfmYJN05yNtBbvzKOcCufTEF
4y4pEzRPAazLVC3ztNfiDiJfS5ejKh88uNSJCk9r52Yxaf9IWsRm2vSVxlIfJWutb6CRjdqyO4xt
nkDT9r6GT/mNber4W8PgJZ9NfbyF5162chLYW+cEge3JdvF8Yce+L/nQNl+U2w47O4w+6gg9OvRB
w/u14y7hmUgjCOKoaoD9MQ+2DcLsg1dr9tkL2XhWO13zuU5dmU9QWv2M0DGUnj/Nz3WUQY0BhFQY
NLdPtnajNb6W5VKmMwJXjPmB6ETvesyGPm/TJd5V9SR3xkvl3SgrbNc4kD4PE0m3NVWybFuKCOS1
3ENE8ppr6tPgUzNRKHkKNW1HstCz1jTpgbXOBWv4t2z0u0166tMYWF+0LzO2GRWq8hOektR2Bbi1
upcmTkHUX0x/u5BM7i1m6jqpbXUqQqTuN+itkXWjBFrnXjc7O4b7zVsvPclPEbt2mjE8OH2D5T1s
aZx7kxYPdWq1gWaUmT9Hao77MnO1vqz0HBy7hbb1pYKwCkophiy3wmk9N1dxWvXnqlugW9tAtrIp
RhXu+eB6h4ZiVYNXfb1xsvgAFqNGczLsdiHElTZ9NiTQHBxVsxv6DmuRl9bRnZSwD8/xfWPDulR1
dk9AIbh26p49+W2T7llnozNnhLB+WIfuKg20j5fcRldVOOvrJqvafYRncU2SWmPvopZVmIoExvY0
WHnWt+uQiHANLVW+bRYZFTROIHTAE3dVe0m9ZwI6k4sHrSImZAOeXNRtmYHSk556ge2XZYi2cv7S
No1F4W4KVsZd5i9u02YrBv+jVSsdZyXt/FUDwLce4N1buLUKDj5Diw+C70DKu3TMuWeAkIWmZtnT
JF27VtflJMH6E0sznJmwTbp8YEDTOE4FS5TAH8D/xESCpSyvcja2QM4OLVIKmF7cMD5Xt8FUkT31
5/hQR/6yGZqTufMQ4gup60dA2z9RZKF3TmvdJTftlBxCnzSXvA2ynUf6DPaLk3uJRYU9xdjy3bKh
wj7PIfU5upTyqDtUevN6TESeyNTP65ooXg62x0yvvRwMY/7QZ4440z5nR1FH3VWgunaYN3Jxh849
h2x69any3f4T9wK+ck085RkNMvjJqEHnFkilby04NN+igbD1FOs7P9NemEuQOLaznr72vaLHxbRi
ZSprr8YAbsjw2V3Wbp1+CWUWbuCgk34dSNcWLJkfVY21QC1x8jirod7H3TjZ3C7w18s1dqE7joVP
5TBtbFZQwe/dvFIkexoDSla97+FjqdJxn4QVgAy8szaAYRITXzyBLX2eQVZwUwu/dnNwR5uyrbrl
FrOrx7op4tYvsnkxeWZrdjbFX+bGV+eDaSAY4jW4mdgZ4302ucHlrElQoC5QnclYIZOyQ2FrKs6x
l4XlQND4/q2f1eY2ohTkxTqysI4ddBeuQX8QUKlz+wZ7jo7fmvpzlZD4GGJx38yE9RvYhJCiNrFZ
acBnrivbg3wi+PTVXUh8oaXjXo6jp+9BeW93BBvAswUZ3Bptb350WWw+O4PFFJ0CPa0Qdl20NwLX
XA1VG0Lsl3XzWc16t+g9Ys9YZYA1daGNNmXBsvcG3lz2HtwL+0lEV20Kky4gVDzcuR4e+NI/eMvU
nlPRNUdPQ+QMsdMAzdqqUroZL2saZ0Xty+oGOaC/TZhMv2DPeR4aD/kmPvF4xbmdLtQ0DPulw9fd
9GGIGDdASNpvbefnsTdPuyqusNsaOrKmXoK9dlKjmTphZSpSEvO1D93rDUJOaMuwPwHk4mwUzwFU
toI1YR5qnMinUNSE59OVj/ZoCRkCv4xNEG8g2cp2XdC4m8wxerVQNB8J0sMk9K9O9PedRzk/JsYj
t/BYbw9NEItnmy1QTk8gGyrSZVyzKeK7ZAFKTiR+c2xsQ76yWfQ77RpZamTPuyCI08PQnTznJfHO
68TxITQWqm0HRji4bBk7Yk3GtjPRsJyBIClQeGxnOfkWwc8otIFzE/WkX9XK54daV+Flr1vyrCgJ
c3ZyCUbtMz4X2TBjmeHZto603kLUKdnNgeuu7Fy5pdfHzeOJEngJ+nTX5Fx0To6FBsjMZnbvh2Hk
t1QrihXHtaiY8HHta7G8LCGamXpxwvNxaHp6yguzb0uinS9+LOoz61rvuUmIuxGp0jkTyqyGyXIA
STJiNiI2/Q2H+8xutmF7xqgHkntUxctWjLQ6m5AflzTo2NEZZ3EMvGooKsL8jQgyecWI4xWcNsEt
FBXo2i7wl6lVpo5O5i97rFDuGkLnHhwz1edApFl1ApeBowD/8HVCtc471mWrIZyngjEk2GTEXIDr
l1l7rvJWXi2cQ4oCVhHUwu4lrQTssRrifXKQa98KzK966izYgEvolQsygxnNTn8595xRlFDIGu+Q
z1Y7JD0dL1SKytI4wNOXNP24Q1mvBnulGpKd0o3xc3w84aaGpCjUfVUuu3T5QnSmLlBjUcdIiuXr
lA73aaTITtMAbAPwIEhZz7ZdpWEg7v0qg/MzalhIHsnWkKxGtyA4cwi55+Gy0gL4Ge5IWA+GNtlr
IHPXgT29ksxFOgGn3gW+dxk8wCD3hUUx6fkVAdXsXrUorAjik3Uw+uprxMRccuU6d3XE3Wt4kyb3
vbDxpR4y96HrZg+MbNbcmAqaCbmIG+x/A93dMIL9Y6c41dC8F0idl15VB7+Pp0u3Z95VLIXf5gF4
3i1WPZtdL8xilxumyXQbIOv4Jsz4eQRnFdwWYJ6aJmofB6PmI9B87Iwzv75nzjK9pMAkIRkaFDtz
h0wUIzYlV1zQ+Dbuk/A80WO6wVb1eeQwQWnDvr5CdxewJjJNyS3OMFz5/qTXPuClx7Rb0scpquZV
lQ3RVhAX/rTSg2CSSshybiRlWGjosJmQqF05gzu9TEY75yhvZMcgm+v7VnCxSrQ/fm4nJlba+OMK
W/0OhRQsNBZZzFwSnnQbyzjqnoRWQWGdLD22gGTuLIqA5+0chXcBQAoPDcd2tB1RtGyHOLwz3Ewv
Rtj63lWkOZ/GZbG50zTzbbOobJ/0y4B2SZWNyC4CcxljV7ry2Rx/S5sG/zbV0wGaa2mOqBshsHL5
O/v332pyHOjTyCX/pn7a4ji1Qm7U+PKiDo/i/S//f+xznCAi//lnM+GHPsfhUY9UUS3ftDpOx/ze
6sAffm9s4A9/tDHwpz+6Fu6/06Twf+hNomMWoUkRZTEgUuikvMVFcPQ8I9Qn5yJBaeaCWJpg4+wu
K2fJUiBvG3+rOk4OwZgueTJFNFeVlRAiTwEmFdDD0N1RdgbV2RZdsLb72nH0N7OEBnkNJve2HWoU
YgKIRwedvKq4Qy/9cODbCd2Xch7RrvuPv3n/8ddVwMgJ5CQUEtffL2UZvKGIVIOQfroUVBVbeNxg
l/Oz6yH9fIgVPUMysn97SbqtH5vaop1QD+Vfl+ZRk5a8rbPNT6/Nm6DwpqbLIEmuwwCxeJby1WUy
kTW5ocMuYMNVPAzd5vvl+k7zLYs3sQ7CXPhfk1TNBTw1cq+usbvEs2Q2LFAOgVsLniepHr1l2P55
C8sYlHUCxEraXwtpwEybfbf48TY6U4HLiELB91vRKmzXom5Xs0RfyUvjVTC0ca592G9VSMf5VP2i
I/oj+QfTKHYBfnczF5JPLqbna+Rp5/BobupmKeqAheveeAAqeTOcH4YJBhSiXq6gNgQlg1Bsp364
aeUwHhJHRQjLtP08Br78PhH+Os+8nqLBX4tMmbyOm1vu6pJlDLs9ry/t5O1GeGEFCz3A+qXavzn5
IPiyn1q0fuVwaemATJKiA1ElbE+gWpGntn3qO3rLa7k+zb7Xg6JHF+doatPceAwyJdMFq1BA++MC
dKTL2pLzOg6PQwxdltcXskQ+P8Ir8+CycffnjVILChZ+ucF0huAbLgrfgA+F0ersXxeFpWajK3p8
fV2voskfrcnXrcj3PXLoVoPC4oIkAPMhYNZOQeBVu76K6DwEYSdKCnn9IlH2fJjkvhv12mbTN9W3
K+q1X0/P4v1PMduGuSr+/LnhMVDO3c3Hh5AqvaeZPCY4ygWjvYsTpLRteRooUNXXgKmNqPubaX76
+f29b8jj/oDFA6wEfVZ05U+B8/X9MQw81yQRSGjnS9V3L8xvv/YKAEVXHWEjdTjd2ttfQW5wi2rM
9n//y0jEjy8naMWEvmEAQfWej6vTyX9+L6eu9Rt0welmgO4EaB/vCryDdy+LeYPPaZCKsqnitdEN
2kDm2sarCMEph4U2Ekl91URmR6LuCZ3Bp8Agcf1+hz8cGgua+9D0lAmUbZe7CvmO8R8IARWHNZe2
r29dWUHJGtLt0KOfOhR9rVOeTupCmNBv3O+T4u0l1dbLXXpw7ZdXZ+5RiqgBf8jmdHU6vcUGaXTH
NTSQT6P0gGmlkfN9FOQdeSLAUZyuk2FB7ogsxeM3pwHbfOYoN/D6FwiuH8LT92d6Yq9hqQNHMjo9
81cfAFniRroSbmVJRZEoRONXf+yQxcX2k26Qk2tgj5hKz5mHxgiPoFwwNsM+PH37Q+Z8f7h/ncNZ
LNp9yHGLNydKRrshs1jHLh7n6WQywGNF8o7y/pnrkvPTeWvBsZZ6lyoGSaAT4F/8D4O48mn00KVu
l+lIQor12US2aAkcHX2sxBhrWZJcSyh+rytsEt+MWFUzpLGw1eTkjDydxnWn9eRMZ/8auvEmhhoJ
+h3+DZ2jT6e7/Pk8fg8vCxMweEJ4PoO/kwSgnb995OACoDauAI01rEHvNDuG2otyHkOzVA2P6Gc+
ouT/rXe9z9+nbhUJunT4eT+zLWQIvh/ClN4DaHB9OooN0c0JzPTnkTIOt2+PRC/r4CfO3ekoB2pP
iniP74/4+T2+3zzhxgL4s2fwtj7BUKJ3n6pvJfc8Q3SZdW2UG1Wlq76dX5Q/fJsHxxSn63v3I8hY
PAiJX7uggVFHX/7qx3XrFhzi7fkImhGAoaRb75N62iiWDWisYZSf35P/nfz+Gt50uqsQNxWFiKnx
D0IQtnbmEPsFXaLzlBZNppsi6bIJ3Zrh0PvstPyC0KJdKopZJkNB0ujFS+bS76Fg3IfLfSiS2y6M
OuAIXJp3vt7j4ztKFxAEqZqviQ3j48BoCI8K5u5R3cDsddNDnZkQ7c1GFMBapJDV19duB6duOYOb
n4DVMqbIg0YdrSITPqA2akAsam9hQnWOgux5z/0HtYRbI4LSIR4yQX6ZQGesitxymhaazw4F5QoN
Mw91HeAKPFDwvYdUxU9NRm/pNFyMejiOcGD20BpHo0OawovQtAT289bqedPQhaxaUCixeWtvAbpA
sXxE081Z0muUF46oV4CBNk6bJg6v0XJ4kENqCz0Idw24+AsR2Y6FC8R0WSAglzc8Tx58C8JRXTup
PPWLhu0QMQ1h/C4razdDwtycAyo24eNP/G3tNZ/dk0qoHNANH+FBsG5oxUoB2s2aTOx59sW8CjD1
88il3+jk+6eK9C3xVVK2yQinAheM2enEhlK9FeDLAgtMItFuhVnYt2zI2tXkUUhIeU1SjFCju9FN
061iHxBNB+U3FEluGnPjMH5x6rdAsprlaeP0axMPn5dqXBlkxz1oyzmwI7uks/V6VjcA5H+uYtCx
+yE41gAco+X71ICr2/boCwx+fd4BUAFSkltvZNOOZyiIQuBPYr0A9xagCAjE2UWoHdyIwbYb2IWU
7ZgD0PQ4erLajGhqruKwusoWxDwolE2lG6P8Xlfom+u4lG3rliQhL7aB8qOVcEZ2afZi7RwWWWxu
Erh3VTWGtFBTyjv0vNeqoRcu8etNiu5GmaCyBK5Kto76mRZmmOi27QLIIM+oOcIgL6+WbI0CR4eZ
EO9VEzqwQZuvAMP5NHWg2yUpjFj8BjjBoG5h6l2xIE9qGE/HGV6hMvUGQih5hnUv75wUDd0w3WNJ
MliJbLBB7dXFJaRnZiBjGbrAU0TtiIeIedjEsLb3UWI1ANIDRRumq5D74zEhxKK7ARAZkJEozbR3
3Rg+9cuky9aXFyxAVaTS6jqyLggr/XiRdQtbmeUi9ZF/RSleAnAd6FyZfOq9qog1Qiq6uWKpXjxF
dJGgEpQvNoT+UpQ8gn5jV1Gl1qHAkVVKotwzeBwRb6LSHeUtkP0EeZyGMECKKcgt8Dlhr9GvpHi+
grrhRjTZuMJl3Cs5olcp62fCn2gVKTyqYGMD785InTuAv7mMagi/QdKgzx5Cn5ON8sVnlICDMqY+
EqYoOKuy+uBH/gGAr8uFs/0U13i1INSsAS0BZAn2GoXXtKa0JukKp8ZT9xt7DbyXXwCdwctT6P4o
EgKGJ3PZBw/Y0D9HYX/v2gfM14/iYaiHb6bRWR6Z/u7HeAiA2TmR/rI6xUTiVXA6HBdaOBSxR8l+
K9oOte6MotQ4Yqs01UCm/BkqQ3fwihmxMbTp5duQCYkRRCSNXtsPIZMwdb30wf1HURNo8208A7b2
ccjkmbq2in/5nyJmg5ZTjjtCqf3PiDmY5JsUVhahi03QKWKyAPcwxHL/PWqGbfBQJXIf+Pp68IPH
PwNn7XtrW/mb78Gz8+u01CwuEbqKSai/gqgzwkiajt3tv4LoIrC0ToivU908tbD/+FcMbcfoYNwI
HwB8YWQDeeUu+h5OOcANacYQqP+MqP3/o+68luPGknb7RJiAx8YtyntaUeTNDooU4b3H0/8LJdNS
mzk9lydipkJkNCuKVZuZuTO/byWo58Yvv7DkvPaqSKJimyOroXzuO07uX6OrrOvnUAmZ9f5NhM16
p0TuYtBQbuFh4P++htve0N9Y5hGdyimovCSYyAKp/3GNvTJVn3NTg5yYCs+OpmKHNBADdGC8/ozD
UWDcB8bdb3E4DHh2O2aA+CMY0020mI38jMcBUyTYI9o9G8O2Ydit5qDsG1W9IQdObMH6u6hsJip/
H3XwQdn+oTD2WKH7nVZ9Dt85RTPp5WGvLR1d+RrqRPNuiukPEqLzMj3EY3OM++jJ92e7c7sqVbH7
GawTFgYtLZ/3/bdgHfEkrhUpC5k3ldc06uvPgK1HAmmdKu4UWyZen+hfGyuAANETlOcddp5Z6K9i
Bk9fo/Yo0C1Y/xS3r3EozIPDNW7D+X4MBbXMHLfjwn5D+nHMQ04LuNlN3+qvsdsOz/8ufDeReu6M
Z3a4Pdb68NUd7I2R8rZMIcVaEhnP10CeyiFZqEl9p0j9098Ec11LFcK38ziOPS2Jwkdlmtg318g+
KeGBSiDmavgtsheBr3tsCSwWDlC530M74qw3XbLn6V/E9lJjeS6zl/01visJ0+2O4LaYg/wUFp9c
xcR6RqA3mI4BpBVykUtrpavmW1dPz3YmFteYL3X/za3QxP5dzC8YZF9DaJqaz35nyGWdlO9URtys
6et08uUvKaCW7dJO26PuZBf2fT4O8Ju8qNGfajTC3tgNpZdq4clIzYbCNDYWf2QDdw6cvSlu/iEV
IOdYVhErZv4mHfiQOFmq694YqrQWg3q9qvyRFVr2PdAKzT5ooq6gw7258Tp3KPtID0rb9V7X2zcu
qr1vxXKr0Fl3R2PpSr3x0g6sgV4g5NbKAFrjUSmHNUJA8EDwB0HFwjGdMlqF9ttkyJC1QX+bJcxp
azWB+qdEYSTocOty3Q8vbGyfi+tUn5+Zo3DNFqPAQqpP6bXIBgjYlLhvkxxRSeeuByuGU/G9zG4c
2EHD6b+lDbU2v9D6CqZz04mTUmjPNTHetIrLnDXCzn1TBZKj73W2b0X7Ud6L2ngaZHfn+1QTdVti
jfOj5SAZ0fyaNjKR3TTKxob47Kb9p39MHg5TY8VnppunzIf/LoE0rbZwR+vtZxXe58prGU/b33JI
Z2U7w2lW1zySWuK+LN4DpGBZia7Hih9SNLLXyhxhEJSr1Y/MMuRsdeD/P5KLz/QlkQNsnGXGwNhD
BvXk1gwGf+SXbrqLsK99i9jxfHWp0Sl/zzId4ThXoQTPdbyYCG06A7neiM+VcB6j1nqqYzTdZnv4
I+kkXfqeNQ+2bO4qGuge+FFaxiwB/2v6wTL/3DoM+BBBoUfelTAhfLu7+ZmIOoum3WAQSH5NRpNp
puhNzHOmLNj6HiP2+p6Yxlz9Wuch40DSmT5RZfy4HfyRlayoWVbGPOqifv01LZkifigG66nv8cnY
Zw7805yYUG+ubbx8dqvOqJF/TFCK5C6s94H3I0mJQXueZrKFjzbCM/ouAw9MUsBB8DFLvq4JK81V
ysHq/t8lrdGPumWVUZ/LCaCL0Y2La+bKh/zoBwp3INckxhytWtsiGOgXvYaXo0ERMycwhKroIqa9
UC4oB5dGXexkSZprFebl11xmSJBO6lvlUDhf01lisErDpWT9mdLqItn3VSu9a1qjIvaTubToCrlB
OYMYnrsIi0TcEYHkb2mt9yl1R2f7j5nNFs0pD5Qtr6RdIr/oPJ8Ft6Hp7q/pzkkjfm0tcBYKzQC0
lbbWvATq0C6U0nyVVah7/5TwTDPvFtQ3v6U8JHxndm3bifNGA4hqpXYeq14sMzNb+lZ1lFF027z+
zH5Dbb7mbbyZOvU2lObznAMHXkxWm4cAkoA358IMufdg35UT+X8I1i5ijPm+c82K6F62SegAdfyZ
GW3n3mTAuQiXITq04YztwvNV+wbsrDcI3/+WKaMowI8T2YgPQIf8uA7FanVXVAaLVJrjj1vRmDpL
u1JOZQtrbpAfmq8suEH6S6kDp5d69GIwePfLlAKtUHatbp6u+TNJgmrRs61izqH4NbaJAM04vHaA
b5AJHK/ptLH22FNYR6ab31JqlpSlh2/3y7WEkTIivYXU/BHdW70Mt3P2+S2zNumd1TzPuZUnvQiH
a1fYIyKaFOsJBO8p15h0/01utezhMGrBBiH0nTZyqb+m17rCdWH1iOfmC5efoOwoc/n5mmad3H3M
6rlMttp7M4rWVPwKXJ5mWP+eZp0JZfGE/B2hzyd2oNybRXKTy345J1upZxctLpa6tbGc9v6/t7f+
2gqGsk89ojksCATqo/2pZzfGLaQ82TToaPTn1jKedXXUt3MA6gpE6KlAeSi5ocMlzXc8FW0Ki6mj
WtNWSUv6FPPN8K/P0rkckklq02J+KhTJzygHya8/n05OvO94DlhTk03/9enSdvSC2Ng6Lq3bs1Ez
dP3tiUUhErQw//jcna15NcPXby/3f3/75umEruEcRvEh/mSbdcu+ddOETTt6BJQurHduVn+NqvKT
PjjnTijrybdvhMEOdnijD7iQYnQsyS5wjNf5jfvj5/sgeRjGVHrzD2emvtE7dKC//jCLlnexGT0k
ZLK///nKbUO0WzPsmsbQL88RqcRqd7ggkj//+Wn+H2+IPg+XfmuXMjlntIZjEGy7brt/mi3YdEvM
oDXd5aQNS0OXbGvQtYVRqM9GG23tGlGlG6tbppk3A5NpacYrP2QCp2oXFnqhk25xIPWuehb2eMjz
cusY3ZFrf+ONub3mD3SFznOh99OqNodjnKKGUvOV7WO7GUqfHqiAXt4mAqVR3yDJMS1jATYCd16k
7RKpjosWLaU9+/AiJXqRFd0/QWqZHHYOWdGiG+7CUkO/7Q/m3hz8+y5o3+i7rgWVeZ+X9NF8HCxU
saFoCz6q8U2L7Yta5ms6HF4txIrlNdvI+TDFwZH9vW6z2XQM7nRX3qSWfotos2nCtVtk751/myDd
yWkJM0++KwYmRHmyM2q5dqS6yArzbExypSXTiTXGu0BGxzgIMmQwbr1CD9V5srIeUldSd08Fjo7x
vc66xz4nOjVOvap6xipDHB7sSt6WY7asSmtRBeNG65ylMb03Ro3xOmCbIx2bDFqbKJpHPW6/CKPY
lwWKwkpbYThowOMVx9TK10MeLPjQ92mg0un2VUJn1nvpLKTWfDwa86H+/QjkWvxgtQoyinGTVEST
yU3upYJc/fspMKdNEA37Xw+C1cQXWoX0HWNt2aBHFpiW5/MQaDdRHrBs+PuRMH31FOTV/s/HQS+1
FzvSiNXV3dj7rzJ0bx2jR62e7f44G11tPdeyeLgej1Y4OeP64TwfD5TPS8O0llUdfPpxSgIkDlXR
XXLbP1T6QDOnX/7Lk2Kp5lIjP2z7ktG9Xd7+ODVoPzzVgunOqWE6tFIG+KB/HJsG245e5vumxU8i
212sdbdp8/Dj+IRxhvgquzNja9Ga5smviHTfz4/dZhvpDGtNGS/OVO+dvDnO56d1Ewp/dKhs+DCO
8/7bv54jgAvxIuq1W6M0+J3p7wKDC5dqYB/mQ6R35qIusVBV4yJJx8V/P0XNtOnyBtcovVbhPs0H
aTD8I63F5xh1cp92dMPKCl7d6LJ12Ucg8Psh6s0ebWr5KdG6lW5E+8YkIcDfRpqAmIwXl47pfauM
Jyf2F2WqX9K6eNLajPQOXj2NzmblTt58iqwCw5kfXX4cobhvPlmiW/16iqpYLHsEPKiOV6VIUeg3
H7+eJGxDj7rxYAbI/bo2ODp5u78GmvkwTRG3BnejdAawdYq94LlFvIp+b1j/OFla4Xqd2DfKl7EK
SGS3viIulUR83tWHORjNx0wWiGJajsT3o9apYu3rmenFtv2sFOFLoacpAcDkMot89ZcgpbrZMhTh
rmvMxTVIjeuOti5YzZ3CdMSrGSUOrnaYD2JSlVu3KV4LpuFzCJsPIxafR9hF6/kg9u2bK5PbOX6V
WnAs+keWjl3sgt3mJfOofz6HrcYMgC69MT1S8+IoeK2rjkXUw7rM6d2n2jLp7V26o1WgZjrbLyMs
mMpJNcaPnyezTRa2pAv3I8j5FZcrdFYhY5bh/NfD6QhUWbTeGJF4bYMQ9vvhNF2Lvc7vOvZILx2R
z7sjytkfIe6Xw6miQwXUchrKiB0OzfnHAdURqg60V/44o7LvdhZTj2+Txv9J7veQp/zvzwq+3+AG
/04R+P8R9ECfuSf/LAa8L17D3yAJ1//+mxDQ/A+1g4BkpLN+Q6gwCn4oAxVNQC8AMcByJYBnmj4v
mf2uFTSN/zgONBdnJsyqrFahaPsuHtSd/8yyLRbYWFQxBkn3f1ETmrowfquG6GlCyaS2Nh02eGAs
vwLKf1FaFCOFcpx0H2GZIYrWA7kJe6tadGrS3GW49thIfh9a67HJskcdeXNmVrd12FjL3AhpuyjD
dI7R3WvLKUzfaltiPmhTcpilDYtgDGgzqeolysxo7ba9sQ7Me1gOxr5UTx2WSa8NWVHaVoNzspDi
PWqIuKxEMZ5aRdNZNk7LNLYHsYzDRH3V0cQxDMyek05RqEMkBjIaeRX7Bh9NzcJNgmR401WiPGmt
PXgzWN2jSIof0K5rq8l8G6oS6lltaRc/P7epMtx0TfopFqLez1vUL6XPfb+Ha0C1rIf7hNRVIYjC
mYAXKS2q+MjuJDY/+ysW1cc3UyWMVeNELP0yHSrjVjYGqfDZkVZ828XGdEIizZQ19+V7Nz+/rUHV
DsL+TW1xtdY1u0qysGsO6TyiVBmwrRrXYfDq9MgwcE8tFcxF2wAT6sa0VPwl88+LLH+XQdHuri+5
iOJDHVTDVmmE2KpGWuzaoonPaqznK18JL6xEHs9B5Otbd5TSC8fW3fnhkMfrqGAcgBVQYS43Kvvr
v4r5y0E3MYkadTPbk0BzTwoSODTU6qoQ2Xi2i3E8N4YYz2pjW4fBZ5Fdrejtomxv4sZeh204fu5x
A2+ilHlo22fqnUnww+vfeUQx44aFtYhD8BoAESibLfLxmcHQD6fUcm+SqNE2dVtwpkzNr7YKvvTD
9aGJMgj00twn/a2aTSG+y5hGZdQ3m7weFcRdDwy37aMudHMTFtbnPnw25VIfq/St0QYGDteXabjt
sRRmtlBUOz+qJsPgIK5CBqJusEClYW9GLapv9dCWCyvU3ZWfxvrKVhBXXD9Fw83E5dtvI9w02CWw
L24a3MYru2R8xpRdbT1Hyq1btso2lpM8XB+KyNLW316COSVYriLF3EfDiD+67Nq73txhbFwj50d5
GOKKy0xF+zLogM8sv7kEg3mKGVVTh9rQCCxWJQMFqS/h/IDexdOh+ElPmPOkMYzGPccpWgLgkV6e
9dqNBQNkDMx39BKd1wwHSYZ9RO4ZbNK6NigpEi+AcfRmZpsiT01PrZzgMMVZduPim1myiFThDQdR
uxIBTA9Pe7dUtgn5KIAXVW23+2/vCPu3cXW51S0GEGdd2UHkjUb83FuJ+KR0vpzZAG84yMT521dm
pG1FP8mFouUKPmDbP2V56yycUHuMrSqrvKDUrEM9utPK76IG4mVFpccg/L5H0L+AXXH9wp2/3ala
uFRwth+hgojS1R603HpoNRjouV4HN4Tq4lm0+LiaLL8VYfIhBgze3fyVFYt4pURxv/32q4rE/4SS
pb5cH9zCuXGq8V6DZL/Posy+lUn77kaKs0gLM9viC65uk6Khp7BUYsXYGmmZ3eQ1W0KmLk5BirjR
BmpnB7WT/xIroLUMfX9cAs3KzwA2VnZi0vZzmq8i+wh8Cyo119RzUHb9y9jDsKhtTd6FmAjWNq3e
Y68VT3xEycaVrUQ/UeRfCC1W1n1JgtxaOmVWge6mrtSrzHiErfAeRHq5CosxX2gdPuE2ke82Dttl
YY74nc3ygP3bPXNhyA9jolqr1LX6p7bpz7IPbmyUqKdBG6z72O8/xsgPvV7vukOe4JbstMm5WMJF
StiGy5ZSZjVAvDipRa95397NBgzksSY/YG6qgl1f2XTwguzG6asz79p0IFB+UiI/uld8e6fkg7av
ajVfshIwMIhC9n0uk89DHMcrroeQFDOhnOw2YJelWgiIimyMQJDAJlTcY13Sj5/bics1ml13a2FA
u0zFNB6mTD0UjV/tk7j5QDRT31aWIN5do3ef+fXWHMat2acpZpcge0CGbEEAv6SjHm7GdgzXphkW
T26XlwvNUGvMzNybStyF1wfdlmLjqk+ZumyRTI0QrkAJWTLa552xIYDs0PTWl8id6ks1EFOd3KrW
rd0Op7iQoVfGFk16OsPnvkVWNIwSk1jt2/dpVTxa7ALeF0OiebiXS7grvHq/URHkIKJamHB6NC8x
+nLnDNNtJlQQEzkUFJFVwalxdc9gCeXlevhEtoIQekdwrb/Ebfvkl3qxN13M3VNvVkcYMDV/1uBQ
XdPH1a80d0avHtCYYJcbCY1enOfpS5RkJ9vMzY+2qUCYvKUO01K8zWJZ1M64LipwFrHJaMbAaL0u
+8J4LETFLyQQxOMmvmnweiFdKcbPuJceZEh52yVtfwr6cNhykcyXBn+8yBadPerz+mIZ8bhT4OAM
xW2uau3ZmD/XoaMpj52s2mTS4R3Ih+E2MpMWyE6Vn8f5wZqU5Dhyu2+mxvgE5/VVK6bys8rm98Jh
fsoio2gfF46GE8eoPDHEbKOYyvG+D9Rz7I5Th39zrN5Vfa8GuboOwFFskARa53SK9jWDHsdgdC9y
NG0yAIonpCDM1d0RRJJcOjgpt/mUZVtpp+XzgEXo6PfiLaev+frbP5itDXy6erVxLSVjdEDXrpLd
2g2YkkVznA/mh44jctSwa8XjiIsxkPYmMoL2yHjKWDaD3r8G9kubo1bpc/uzO7CnqdNRZeoIlDdh
0kc7owJAg0wZ+6SuBxRwA9rauCqf6fqmCwXtnWpIZVdivHvUZnrBYI8wbSqafqqI7q4P87eiUZQ7
pahu3Sqb7dj2Z9HmNwXWv8AIu4eWmelDJeyL4Uq2jUvctBVonT0sgIMD7+XeZIP8ZUgZXE1hFe6d
oOwXKk48uEgMsqGe3XGnfOVvy7X3PsjjXa5n2pb61KXmMdWt2bK6JKakAKzbs1oWVfMy6B0H8m1n
HnqrQEuXB3Q2iHdB5eNHjX1m+0RmbX7Af1W3pwhD+pOixi2iNX26RTMXbjAxmCKOd4GrO4+4/g+m
IqtXVrTLRWeo+nGSU3+UOjs1/LzeUjRVwK2M6SZUlZepY4DdKdJ+r0rs9yjDGWoN6Sm20LvmSJ9w
/RfFk9Ci587kD8LqDW09RGP5jAvzEIrCOtgp7XQ/Lb6WTmc8hW1qbbReaivdLs0nJD0IDWSfHGrL
4gYOZV9lm9qsSdTuiiZa9oaIbzA/d5uwHblNjz3VcknBEZpqcD/1rXYKFFA9UXF24sj6JHIIXmXr
YFOumEbaGfwuM9bjV8nGh4LthD1y9NdhKNeGbwa4IvRqbdqdNzSJ9s4of523XXDbS7CMcqrifZfh
8IyHtGYAVMpN4w8d+pODEbrcUvmHGgbjyZSFWPOFdf1up+yv6cRp9XQVDajn09Yx4TIzDfdBhR2B
YvVHDv686xrj/ZBm3Wmoq3wP28/YDDlvYSmG58TR5oyArGaf+fnxmiqUzraPjNPtjdQVKqe26S6k
hXJZd3q2tKNS3yWuS7spK8Ztarr0jVx3uBlgGqwUCswzzBPz7NjBrA+AlxCnmrXFbdWeAArxy9dT
dMsuvZIJLByvtiFlIPxrD0z52WOtmdY+mOz9tWi+PoxN7HgO1HsG990qaWgbtL0FtCt31bXVZOaZ
vX3FutEEgSf3mwKtKEAIssH7/I+hjerPdCPuK9P4hAzS3mFsry9GFOWLsFLrpZNkDUVHFB8bLlqx
1kTvU918xEHBtJncBuV9doKm4AUEeoZN8vNf8wfbTyI4XL//x3+hDQezEmiBDK29C8whoKLEq0vR
Vyx7ets5wRJcx5iuYi2YFoahtttrftJ1hrmArTKGC6A68yIouCWNRU7JwOY4radFC9ztaAW0EK8F
Ztn5+Qt1hhcr5fhWu9HiW1lpTa61xNX4qEQdWXu+hQIB+tAmkSI9N6gUnNpdl9HUPXCX6R50ddyo
dqLfmJEJ5EtHrjF/lJmIxKrPaMAT9/uwCY7Xh6bTg2M1P/zyvcYutmGcfg4K9siaHMV9r1Q70Go5
+AvukaFpH7tai0EDsbcIhFmztnUs99cH4UcB+0RaXHVlSjOS/PUtic05K0RdsFQiktiSALgY6Y/t
I+gDJ1mrBhqz3Dxdvwz4A1uVOcA43dU3bmFSnwSu/xBK9y0LQmcHyK1ah1XwksPeeqiKZi6C4nCT
qFX6hFllX/ql9gXknIMuSr4WcRBeOlfUqxqNxKqVWXc/JtHEEstqSxmK91t7UKB/3KXMAL4VjvNX
TpyvRR04m7xorAXO8uamBdx1rNKRwUFtlyukKCum5rsq6YpD1CkOY4pqC3kkv41lBwabVccsGTDq
M2bX1bfKa/4Ms6r59q1rNyFNZb5R7Ng+NH6iLQ1ASehN0pduaF744Pqj0oTVvTTcZms7Oos9hra6
n7Bz3+NyxmXDZJYyKL9TVbTioi6V9eDG7kKYvIzGSbh7OdpD4bQaVwLguUPXHjubH7JRhm/KREnv
goitzyMl6GJyh+IZR/54KWF5rHvfUBAGKwcGLXKtDmH5nLIkSyq6fd+5KckaEY5/o+RJskKPhd5e
nbrqnBjaQm10600mDn8JsdM8ZllGbFc+ItcdP3d0qVsdlWsQBsNOyOxTDiHq0Gotx7pugtgDoR6s
gjDNPptKfkZNvMwMw1ma2egsrhW0keDddAutX19r7qC0fc9va5UU0ZWbSbHVPZulv46+DwRkhiKO
ILufRAsbxelpNXeN2FfDTH6bIKHWxjSs/WGAlRr1XPjqwG32ZY85sjXKdt0EXmj79a0WK91FYZId
p3axTBXWAox3oCaQPEa34dS20CQoVF1HLtQiyRZCuxdKfg/64FHVR2QWlNGe9eH47KQK4ASZ0X0a
RY+FJb/4AkoXSwiX01QeS5dlPMCdblUTDgxStlpHYG5CWAwwXEFQIXtXd3UQGZ7NiBu1Y6TEZwSP
hic6NViZ7Soo2EnbqJuxih41DeECG1xtYE3iJeomgpN4VHPrTrAMdBFSkktZPeRdqB8UOR2lg8yq
6ttx4ZQ6vAS3ogE01ksYz2gdhwjQ80Au5p05uF28arpcPic2SSWbPrhJsEYPkBLC/PGLTG0dfLhO
hzx0ndPEdNBvDAxBsE0WBpKPU1K+aWGanlR2PI3m+OIovXG01UmFznBsAxU1MSBSPQBOIxBEj5a+
YXoNciLGqNoP+q3BQDe09dnIK8dl0a6zlHZUlmoLxRj6i1vMO0Z8O1oKO8y2eVOe7cgCGyeEudXL
MdmGbWF7kdTuaKtwOqT9FCTMHS2tbnZO1iv3tRm/oHyPaexNn3wB5kzP4rV0UHa3QvG3asZ4Q6oX
1y+0S6eor7WV9ju3sNcsRPV3kkEXQLmoPQlf2cSlv4FHGBxdEsqxpN02lGyu6Oe16xk0wjRWWRbW
NSvzDcOnWLN6lxdLtmvG+mzYD3UlskOr6yuAP9njYNerqXVvWfXhvtf5JZkUD/yHfclS/oisSkxH
RbcWpt5uBiUyd0lGI6XyoaZqiEAiY7hF9eIvo2ZYcmlVMb4uFTHpdwLbr5d1OUPZYtiZFrdLisB0
aYh+37llBgDQZY1BMi/P6cRtEiY5ZMk4244pJMdwumP9g/RSVB/LstpZTlAtdSVhKfigP7lpaj3E
YrLWJntgvNI1c2af6ADKMXVPjWe5YbH3SzvfT4WhrdwBH4hVacGW3hVliAGQYBw+uGN8gARg/yvM
k4VeMPcVZi+YbzASgHPgKmVxCHz/UEYYmkO5MmbCl8F03HPLgpvICN4ks/aoKdi7I7nTIlGiHA5v
k3hfY+HdqWqbelhHmD7SAsEUawgunbAsGDZS4SB8O43aUe34PEpAEXuh8Y5MLA6UObtCEgcolm7x
rRbdL9TLfjFGY77rZLVRhfNh+HQOw0iLNo6mmit9CD7jy/nQH+WU31Shmt+JMVoA59pEvQBaEtPu
iGj0Ocantq/8VVGBsiaU7wfwnrY9ZasafoqHb2tba+Yh6dka0CjQ0uFmGJIqn7hAPznT7odQWUo3
rO8zPXwBrZTsXJYD03nKtKeq8rduDQ7Xz/VT2xW4S9Qbx9Hf1cJaK2V6HsemXxgxpoksS++6MGzX
cK2z/eSz6S5F27ak6UYLmS1RwOa6vePgC2ySY2xIawf/YTNLVfauH2ymqJ09Wd0bKar2wLNcrKG+
F2iEDllUrABuNtvMeQkblRvklGuLuzAf96oWKC9pX/P+MmUfgoqhUc22gApM0r5T+8907JNlIrJn
RXXKQzE7PNxkzWY79D8my8C5HILJDPb1hL6rmj6zbvdRxuHH/B4sXSd+GvXxo1SNYF0GTrwZk+bi
j8qHkYrolBnIkQoaW6fOB5PD1YM+iBLmIUqADF8VQfkYx9mSZmeyoxu7M3JQwoCddIwhPUm9Ef6d
eTOi0VmHIUyxokExhdrzwjQtAowDzscsGD8KLS8WNtiXxYASqtbdPTKDe4gf0zpwPwWafq4m7gmp
EywGzXmI2/Q9gjxi5BE+fZ1jUNVatUyKxOMPNtvQHHDgFnM0nRp7EMM+yAL6UzCNT1UjwqWTuQcg
uHj3ovRjak2xqHK60pASuQ/qU79q43aitwbMpR6FpA+dKPu8L7YTFLxV3I8fOQNR+oHhanSym8RQ
2A8htQ0A0+ggwpVK4boPiVkK3rzlVE7Fukdkv0KE8mJU+Fy0Lr1LIuRtutQFYYXbKdBGsC7l+HlM
cdabBhJJdwp3g+u3XhpUN2kSjcBFzCPi5UurKu0eCK1eOeTJVsNAW1cZqEdz8JQqfqdfX5PzDHAD
k6BkAmZ0E2bdmVr3Szp1Cyo0OF3uBdFVQg+aSXxZd/5BtfoBj0dXAJTJlqR1/A1qQr+7crFI5eYR
nNzcFnHAH6JHdNtSuXTOQz8VCRwJ/ZGne8oSbPYaZQ5XwwF2HlBvLyxsev5Uzgu9gTswWvjoQif7
Qkh5LUeoK76RL8VooF0koDBr7b5OZvkVk4anGwg94iZyOMPNBmdc/lJO7hHazkp33PhySSrASWxs
W4Mu6zzFb26nhFEDKHyOvnhhyoa5IzS/+kNms1IBSkFhWze+yIfFGOrPNkmM3k6t86N4tpRUPEW5
a2zK4hFegfVJxdti0BtbV7LcGGbVXvICkgLv2ddyoouDxE7tNRcccPxog9HaF1PIZcaGQk9hLRaS
+VZsp3Jfwjc0kPYSJhrfszKkvCbbwxfWFGtrt1lLG7eJo8UxWiXrXZQ0yQ39q21pb60+0ICglbOK
x/BR2sa+qXB51bFUmdZ0z0FeUOWCRkWMVJ0w5D2U5XBxU6NZQ4QbYRbHL4Smd+H4mtfa8V2dD9Vq
8saiZGwPDXddjaCNtbCdHkG7bYbCvu1xMByTVKHjajfoADo/ZKdoEGle3vTVqhWJ2FsCeT85gw5m
W4Q7dmPNZsTuLgy+RsWSmwMkRXtoVmHFRgUpnruAzkEBx2kOywlFXIHNC2C0zOxgN1WKustI/R1a
kw13NKSGvbsTIE1FxboWugq+12UNK8SKsV/zquSN6dQbU7HrDcOupRvYVHZSjR9746YIo3afFVaG
m6hmgBbJdR0MWK+cdjHCiHwx7XTwQt94ixzMGUWsnsN0LUFgMDuK5Cplpuhp4DvZUVnOtF2YqFof
LR2ADV5hqT3MppoN1cNgrgEqbsw234WBM3E5oeltqgNGzuwyMqxaICtRvMbN2xVzXvpFhnucbxBW
jmQR0IGym9qvqMVZCBzkWP1a6xiMJF67AxAbxsXRLsrjkCY7ex4lcZs+sfbkixHRwEz8Jr1Vw2Qf
4E5Ahzryd5T+H2Fnsty2si7dJ0IEmkIBmJIEe0pU30wqZFtC3/d4+rtAncH5/7gRd8LYtrdliQQK
VV9mruz38J8w+Zl1eVE2+k5UDh/z3KZ+YZR4r5ecK1GyLyd2WErmggu0Sc9YgrD/pJSNlFnop7XD
BK+c22MZwzbIa+9jLFR/z6d59upq7bEeopjZO3fOqiPwdwAiRXbwQN0eJidOyAhdVdCn255mQTA2
1R3FWRtNkc1sXQ+vTleAa4v/QbWsrhHR/DKZXEYFNd3eGoUNkz2F64JHh9Lcv2agJ36XM2JL2fI4
qurWo9Y+EA1klpnJYh0v8HxVeyZ/zybZb2v8AXT/FaRU9t3D9L7slbIG17AGsIpjYnXN3aCg5w/4
9Wwai/PJWEs+y10VUHluMpQrwSuzTxUHhzN13U/uPkj+hHIGAhc0TGwTtcki604XSFjaaM/sDnqd
myv+sGZc2knLHcsRMbMCb+VypoRdotdHgTsUb2V8NMl84WZOCULVWsI3oce7OUtQCOVbrVs/aUzx
Wi2ufVpAyFLxXRhpaOjMJ8oSm2BvID/a1VOs2Crq6Xww6vJNY4O0slQsNgdpaD/hNBJBbXrWQjcM
Me02/yDYNH6Uqeio18K3PH06oyMztBmVeRqtfjwPpkaWc3kwzrbFM5eXfAqGU+AFe6huYEe17O32
22OciEMy9y/kSKyrVU/t1lYuZ5Ac3ff2e4W7kzCTAbnZbBg0vbVPkSfHtT4Z68mEso/Wz35lDjm3
8qtSDxMIFyLZaJSYXG4vc9J96IWA8xWY5a5wKy7gTuiPmRQNCBtAL7dfOuY4Xy0kLiIE1zl1zTc5
O5gTOXStCl0V7Lqc3k/cUK5Ss0BQzyPUZziYJbtMYrGcs7OyZ06nseKIGPtBWgzZaZ4HhNZQd4NT
tig8fTkm5znH/lYaQCqg3Nfn0sbMWRrutovxyRt2CIakTQHQzIXlq0XRrotencoyoHBp+XJei6sg
GaPan+axf3OmFcgvBGcDtyw02ewqaL9ZeZplrt0BK5ER9ES+I9LlkfrOFgU6XPQ0IcB8ZJAmPM+e
fPQ/e0uRZvnBuFvj0GMNF6vJ/DwQwUc+RI9J5vWwZWTB6cOOHxlvPsi6ts7OnCaP7tyyXjmDSC6C
crErWJgPHKD2EzTM6tFU34s9g/YWPAbDVOMT28OCM7Y803GHUh7xAa/sYBcOEO7wJvx0M1s7q9nD
qw+ubKrhtJbRQHzeO0mcYn3Jee32EnYurNKAjjFmRAGFcEedkM+6mNp3IHPZn0GERPFM8aKwJJZA
ohcPxyoac3H4HZvm3fK4agKfzbMDQJoXV+vTUxWU+2osnZM5QzqANSuetMWrMURq32tdfZ4WBcwL
xDo1qhiLYVRtblfh7UuYtHVujZ4zEOxrcTcUBJjm2R3XQ8+ezvZqByXKtk/UWmQ1uxl3WCv2LGpr
epUBFT2oTreXJJgxezG9SjcN/ZsMphkFbAQjapyHOCI2RpIvVQQZnCELAb2AV7rPcJjc5e2o7qbK
lJwmwdqni7dgmir8EbL7R8R62LqMJ9rcTM+po6w7Q87iLhp3mT2xiIf2yFGimaJN7JRY55eveHvR
GHtuSlWz0cJZrBANPf1MP0HCJROfxmkTZ6Z9Ea3ZbQuZWX6Ao30Tukb9FEftvP796q3HyZVEzbaA
7v4U4MlPtkBilu4BriNZ0sJ7+349XUX+73QpFWm2vr3v+vK+N4S9ibyGojwVesPefPGFzMwdpaOP
xxxHNC7jmkdXqrbDlFf3ZRNLHAD0KtRWws9tlpEf2vuICOZTlRvH0gMSoTyjB54fiG075SNh8D5L
wJkOf70YlXvSJXdr0HgnygTI+LhVf8Ts+Tfo6nJvL/PcMVvGxdUkt7nd1A9wzPeqze1Lk9Jx/Puj
p1Gp1iHn/lOpy/fb3ZC0duS3qOnrAPjtyUqEwWrJf5UhoNvO6+hDbpzwkoi/t39FcKK+gOvMF5dR
tZiOONQk5wL2+u9q2er6GSNpwjc7/OcloLU4ppziBOGGP0wStioBKVxYtMWlqRlU//5XHFjHzoEL
sXwGt8vl9kEUeCYowpSTAYyec1zFYA7sOpcj3SQMHmFhSGK629td2Nr2zPPYaM37Osx+ZIX1211e
+opNlHRjyDiu9UBfyrDPZNKdUMeYbpvWmzsQ8hytTlyyRnybuj3uUAiifRdnDoJeol3Yr4crQXpp
PUdS2zHInd7zOj+7lpY+9Y0rN2WMtZ4Ikt+kOvoZzpnd7eJgmoe6f4w5vnRpI+/TlkFgi6LDe6Rv
wlaXe4PI3DaPsx0rVf6VOyQpR4xbK5wp2WpKJzp98rwg7KVhiV8Gt2xHz+2ARnNbdjnQJcffP3Dr
8TsBX70jWt1CukzxMAlIyl4hrg0PGjtuHvp+LveY4jzuzYQKyIKgTkkV+Qq3jb43gLf7LhckxD0g
vkbP5QuE1SIyHoWHqnXzu26R/6O889bwNNZt25Q7TUTuC7aLR+wR2d9yLvzfRa5X1TvBNY5hlj4e
mpt+8vswaUQVHGHojutemIJHTWcS0sZtRiCt/Rerp7BR7X4wkgYOqlEc9IITNlyLgM3WMnmeluH3
aJfTxhUSuOahknp30aaJtbGKpl8f280LVfaj2PR1tekH3GJAG1Cqllu5dHS1HhKWZ9TI78Aatbff
W94dcz+M439DUEyfuszR3RTHlF+VxzOXfMSicVuLptVb1jWhWEfnA43TRHszbxYyGeb/NAoEbUdP
H2HMYm/hV8HA1jzubaw3CG+gs+ptKD1iwvo8MkofL7bU5DbNc/eEOXHTi958GaRzf3taYmPZ3v5a
mcXjTh8ZDBKgGi+3J+bS3nKpMiaxVMS0gD2HaCNGy/z0pOPPLrCL2xN8sNjp3ZaI2w1j0DO0cjWA
2KkeCjb4PF1uL3MwZZu+47Eho37uVpVe7qixMV5GM3skwdz/DeziMRiZxJlzjjYm1h1R8W0G9/b3
689epnHmBNZtNEOyU4Kw+G3zNTUMwdtETtReDH9Eg6qhY60C9msfulrUr7QH7aIEsXCZ7Zt1fJV2
wHO8gaWiauOJ8eXvjxwGctibtH39rmWGPeFRRsb7XQrAPu07ePqxAGaq3DL9KKL+YZ664S/H5q0l
uvHl5ioasYCXxxYV7W8d4SpwE4ZGfCL9dGAp8w7DUnAwFEsCL8Xp7mhsVDJEZ7uesB72nAJcjyRo
jN/dx5+ChxO2ODzbJptYcvrpaFgcjoEqgQOyiJVycPYN95gjWJ+7ltiWSusnzTSwq006b1fUs/a2
Ig93w3yJeSjFGpT91qqPmhFz5B45srH4swDbA0anoNoay+UVjUtOx4GunlnuugstD4//UOxUgiOm
CuhWgWyPi9J28/tk0MgCZ2reupWu7xqd2tKq+HOTk7pB9SAUNH+MCs5WjbJ5gLhxuXf7xHmqrfhP
o9XAFtMy3441gOvFb2UP5RdIf+tsGf2TmUZoxHpfPyRTmK6xA9bbTGvfqzYd9jmza5Sp92xoR7ZW
bbLPl1+m4fA0MX253L4HDPrvtFMlp9yVHzehWxhueSEii75eRF+FENO73uWjn8Tq66bUSfbomx4y
/8pijnQdatpLPMmQIaqcCklV1Ru0CvSGwLDveqwGiJ0uM/MVFH4m1oX9Hw+dgRDJKAskWDb94SRu
4UHr2oNlDayT9Xhx+7nHRah729mW1H6M3R+pBfNes5l31ZXl+iVQRF4CligV0O1z2xJEbjpuRTwQ
XKvCBmNIOaA83f0ulvAF+yF9ZiLBFG3ZpRb53KDes765QxZuh7Iv7tQfvmvjODUhFUKL4zGmCQ78
x9TsYiZWFy/OMOoJKMGaEwb3shB/wb8Eb8xMxKEeCIGGrnfsNGlRtKG/DsJ9NOYu/qdlwUupZPqa
5Xm3dVz487rhpBBUvD0F1OV/dkHCbOurPr2pIY7ebXQiY/EEmoaprYbJPDi9WAZgg9jeZG9WE2/j
OFnpD4OhYaZI727C3+2FNp7xwpc/1ipSG6NIr7LtoqNoFWt+NL2EczZ/6XhvCDPrEJoxOWwZPuaP
shuem1kvP4wSQCwlcht3YBpvLObBsQMzlRNRJ4UWPQk1o1+CpN8xi5xPsSvhdzhOea2Hj9tRA/Nz
d81NoV/dYCYugjflnBiVcc40/e9ws9pBpt+1U+BesMM5F7M1nUsF5XItO9NZT13XH0enS/1uvM9r
zsKWQmBnpzwydVl8kaS7ibEZ98rJ1s6kfgjv42rQXPPaqRRHAsDCumhRRrDeKB1iQ+iErw1NAXuO
18yEve7BWuQqB42+qbUO72X/jcyu6RWlxgEMxh4Ima+Bhg2c9GoHj9LwGMyi7Sh3uBqym5/GdGtr
tHpbNDnAq3bum5SlFRMNhQdz7GdNwSyD8UscFQ3FCfRbExFbD8LmkI1ajtUzjQBuVtFmUN4Xzuhx
NXrylNFds5dIolp5yUPGAq1zmLzBZJ6VXPJIX9lyfGf/oW/JKl240giWOy10CizCK/x1rIay2AvQ
XUcvvKZRTE+bi4GLM+pXSzvBJhTmd9PVP1XReTs9VhTgBRv6Zux1qPAVoRz8kbO263vH2cdNz4w2
dD9o9RKHMUpOJpAromHMcFnKKXfrfTCeTCTbMli3ZUd2TuLzQDijZit6qtLwyO6Zqirz2ONF1Odo
ZKD3BcpdHLFO74zUbXYKaNyqZfK8MpIMyClzb6P/FkR4cMjPEqBjSYTS52f7dqkcWwUGOEZvunMG
zv620PrdEHkUZOCVE9WleaKEazzwWX1UtqFWoq/jg1sOh663tcdSCxZ/9lsGseZsl8bey9vgHusz
BSrzGk3n4KjuKxsZtZPKJW5Q0TJW47Zn1O0uyzRTkHL+DlLCO7qZWSvGVXu0F3p/KmbXZRhtp0Qn
xgmaJs6sp2nPgk5kNG0UPUogIvs42Mc1uFoFqojTPT1ow5BhmeEAWGLdGix9i9uTXQExhe3owPDC
R5RusVpzX8t1YHMXTIO56eAj7QQGk555zanvxq+50tdRFYfLfICiV67ule5OJ6ohhB+7fMBxydiP
dZRpI7bmmPd9NdII4yurpNGrTvloCEPoy0U78xaFVbE2Y2oZQu9J0qlI8FXzORXhWQrnz1Zml3Ew
Fn4U2FZN7iw2vqNTXSd9xxxr0tWqbBEagxQvpoeKcceZI9xnS+t7IF4Gwg/rrOHfKtwap7KFpAA0
4vJe9lxAcdJ9YlpR64ZQwsqrgZJpkvI8FR6HteFWag99EgVNZA8c032Rm9gFk3zyQ5pYWO+3yZDg
mpF43+eIupSJCM+Su0+QWdum+ZcGkha2XuE8TxhVt9VwjNLs6rWeP8bBe8LYbY1N/gdH9EObIxwC
PUHs1lgLeLCxC4r/VHb1fpp7+RHzJ3R3FivLiT3w69F06poHYfttc+s4yLexZe+mniIw/LzkAbuX
ftarjY4Vg54Rh6NlMjOx9CY4cvb3wI6JQEz6aDt2sBsc2mKGrHtrbfHSxdAR2+WxQah4PQay2uMy
XacVZ7fOJVpodTYDJgvbsy2/3BhkduahthjDyrCaiiqDQBJ1/BqAkSYpk123co0VJShUSLiTzx2Q
7JUxbfj8y54YXOwwxHDTehfARxD02bV1rR2nwgbFN2/NAl2ZRQciFhr9PJGatokwFrgTkMjTZ4/Z
oA9f7rXjQvIrvOKOncLm08SrKFmeaIgh0EyX2J7+yR3GsbukTSpfA8ZP8RFG+lq3N7dfYce+ryoU
drNo8EklAgHTZOZud3u2God8ar50Ha0vnxWbaYtcy6qYrOe5eZZ0Y1Z5RcoSGXhx1hbraZaHUQpv
S6Az+TME7QV8AfAd2V68oX4sej0/PrTpHF2RsZ/KULGnonOG7QwdfbP6o3dMIw2PluSByCC2hqXt
gOFk7YqzlXOCdkU2+oM0X8PJ3nQzpdykudAGup6n5r3WJJ9I01zs2VBtgGsRAE0/Mb6ydDZhtYqn
7imaa2iJpncVtfFd1kGypULwyvWd+E5ZvIchxyOsWkfXQVbIOd19DKMHNyv74doh7VozZ4xJz9hd
N25oKjtyv14L2j+2c3VfpE3vRxzIVqiiMypTe9LKhHIKDQkKKYvfFOe5JqTI80AeXEBHIooxLHC8
WdM7McNw4+lVKM1H8Pvgx8o2KbHQdeHlS8lLgQnOpqPbc/wsNmkM55o5yfwViybFexm3pUk3jay0
eZPHLTUU4ann6zQdBk4N6nyfPI5lpK0tk0FOY+bbUunMq4VDpkGhbrV3Me5Z4vE8mipLTbzQ25Bp
0PioyFnHrJsU6MLVlOwklxvpBSdCzFYoeEx5LvGM1OdNwRIhzXxdVFAtK2PWYO+JK/WPq9JjXIcJ
rFuXkCHyRtvQbYVMVaYPdHx8jb3+ZQ21sVHAY6pA2+hYjg90nR1b3S9sj0JtV2eYaiBCaA1216gq
Wqg8lKrURYQzbvpAGVwZmAJ3Tc9T2I225Vj1p9odUEl/WhstdDSQ/uPexYnu0qgzJkcOmfSARfM/
pwyS+6aoeZTW6cqgmeLUehEJOnVXmMFzYlcJgrp7p1MDoNs/zRBS+UM82SvmDC+Y+dT0znkxtO0z
jpWxhY8kDyDQwBMt8RlZG6tG6XALzjtWAsMYuMqpnNkKievc97nfkkxGxQm5XloiDUrTVuxVLS4T
Atkmw+cVHtFmS81tuTKuYZLT1NLr27ypIalS2tgM/V8RqGwnhC8yc2uZ8XfimkA6mZ+vWftp2pk+
8qUWePSyzaRhsM2jfCDlHB84BmhsnsxiA7AoNJ6VPry1GelAnTt4I/ArrNqB/wNarAuGIrea4ZCR
50868wm9x9g0DftBfGgrOYDHNOE1aVP2ThjuX1aHLSg20IUahi3GSSQJOKWsGxXjuXhLDQqbwUVo
q8xC0zEcl+pcdWzLxNlqEdF/FDyjHrChZMcWX0bbhfTPxjk3o8ewh2hwtDFN46uws9c6x7M+YfKq
Y2/n2qNzyKhT3ngtdDn6ileYqBtrOuBtpt6lusjR3vM5YyAp1Rmv8Mwe1rjOjYuOFfUUjeXzP8WR
BQfoSyItFumGXhwwFVZBLVeLs2glK0NttcXfnb82Cr9ZnLwFtbin683eMEXfww150SbGTaTiPnuP
cjQt/KAb7gGSpwY0G6wOnWZ9mrbcLFHPc5hvw3WIPbpaRIMRJjtAIH7G9imM9S8W9pop0ItHH5lW
jsOjLDgHctVM0LMIBA5Ijysjy6xHdI9k0h6MUSEnqwfH8cOEYgWjajPfMlIUn/GlkU1wdaVF0dW+
He3wlVjNOgVgvdYjqoNSVP/tBDYrbop/nXkGojEzd+WPo6obNnmfTkA3tQthOGDPsb1lUQLGF9D2
A243g/PtV/H45ZhwBBxX8rcgocsiufemj9QT96npUSlo6hH4+D7aOVG1EDlQRbUhPdaJ/oly0W2K
2ljHQcU0ZIpmaqdph8yrl4wgrGv37TntWNGY7NL1y3mJd5OhjJvJh7T3ziMaNfybD0tfqF7zjH4F
QMZeCPAOV6Vfe3SLR6b0y6K5UEcoVlIbvmA3gjoAHEMJhbsYQX2LPMuBQOO9FWjTMZn6h0FHXcVf
zVaU8cZKLUtRJrTKr1Dh9epapjQRwv2Gt0XL6soO5rUxVuYlSjg7ToYDx1oTd2WeDecaxZeH0hzG
yWZ0in9Qb6Wf05+5TQKGzkkjj1nfxT4OwREaM6AKqyy+hA11A3AzTY+l9Tjq4V+lRL3SkxaKmwac
DGJPKbDUzXbEZ0rcdjVoFtpcX3x6RkWBhAM4Qq/sHUsWmVtBylBk2t414VBFokTlX3zRs3ZHAXa9
n+gX1cy3sRy5tIdhJRov4khmTZs0i0w/ihS6KdVYqj9Hc/WmktjwnZ7iykCwp15mPCh3V2tyT8KA
Ahtp1r07lvFW9vRARc7P6PVUY/KmkZOSESgOtpdxaGz7GbtzThfRKvEKUqh2POy9h6Za2nP5m0Vs
cYNkqy4dKTKxcDWZQVRsK+TOIOT2FxzYYE6GJ215GdgntexUqXKL/kVzi1xpjDVtavKEXURsJ2+p
Qc6w2WObwQ4YDzuJc2EdZgpXkbthb8nWc6rAZrDyVZAoCoHhI2orntApG5FukzKewzR04LxGmReS
cdOJfDXOx0F36wOFeCyJPB1o+TuH+fDX8OJl0TnGbW4AUkEpJwl6dgn5Sc4CveGYdG+M9Bc6mq8q
AXsm8H7G0fOHkTvVnYa19KwX3TLHzdRGz/ZUPKuGIqxA7tOGDGXOHjIPDlXnncYBvg2olGGrof5b
OCGiQd0HEiheHXzOnJi7MrtUIf9DVCxBlwrnErBqneFPWi5sCmoLjUKsR6moHW8phsVLh7GHRyDX
847RVbopTFfu69eOM46bazCZE6U2aQ6ct8KW7OeKLpQA4RHZd4FR98OfuEPsN+dJrqxS+eZioAc4
1fKvPTmUj66nMYz9UbvCkGQDbgT6UbbsrNsFjGzaXOzSYD/rfBkcz1aE0uWp644uHa+rPJbvtUfN
qV0RzcalgDqzsiavpNmLKDwnh8CPc1bCgG7lTKJOmG77mbfti0OlNPO9od72Vv+uyvbdiZbuAreD
5tUr1KWv3pQdzjAEM2ddTeiC8WSygvekvktmk9scPMjKoRFgqyy81FS6YJz8Mdk4UJMostOyFp9G
cLSnunwKl8N5SxC9MoP5alhjeh5gFpmU4J46TKy/L+VonjAcYavITHOtsi8Fh4XtnzjlEs6IIkjv
92Hu7hP6xMh6/AnoxVunQX1fDwBKMz2VfsgTIKnHXQ8r2DXcR0/MF8at4cFug2RDmRAJXRfO+NRn
04U9jZ+v+5CnZN8n3maK2cQUeaKgUKstvdgZdXUMGNOxZ/u5lCJx/jOxBTZMOxsAoHgFKLWj4c3s
98g/f/tlL00n6bvySu0UORSoUKS4YpUCFW/nLXpNsOkrZp7onWujaUBbq0n5ramxAWzmS+8i5Vqc
Su2ieY0UXcae9RRP4qGJ8xdncp1VBinBSUx7O0/jSx8T/OxbfdoIO1v49HQCtZJ6sjr8tvIo8xmJ
DXe4FR6QqhZCt8ec1LEuCC+0qg4z/0TePTcq8NMghxTujX+SPnV2btHQ4lb1f9FFR9fNtx2d574w
bGYIRoHDJ1qqCUZy3O5cHcLon6GFmzaMKHPNCseXVEHxZPCLBl+NpSXJJYw30cRoY/LSh6jHAKaL
Cqd7/dy0lXvvUcgRcKqtvbr3SXY+GgjomAq2GYIuXGFmhNxnjAQwjbfmeLJVwLXJXUHsP8JpEGF5
NMS0L8vnZKzRW1PZ8VGJb88Zk5WiBv4+xUXJFq4mhJuk3505N7uC6tZDb/dbeqHPXhk91eUYbarS
eKZKO2+HBy2+Qyyv2KhWj16SvsTNtSRMeS2BoqF1smQaefJua4yWhMPuOiOJ4QH1zkM6UcIorXwg
d5SQkmZFPS/GlZiGN21qZtDyKZ8BsScUHpjGUW75UWgH23CSP3b41EYXXcu+hWlvMKVC3Qpdm7le
/TIHqb7cpTyCY/qf2Axu2W23B9W470SyeaJgDV1Jte2MoT5SS0mZVkMSFNpgkORf1tyzs5687lKa
xa7B7AP9ERAGtLoHzilRJWc8BXyZ3GD7p+z8Z05JcMeRezb74h30BQZUiD7wfNekJDDdwpb22oLU
3BAYryUH162aaC5pRXGoM/WpAY5fpzRxrnNm5+qpH3LzOFhI31DL7Gnaj2Eo17JivfS6R6UUFfF2
nvtGXFVbngikk74j6c+1QRBb43sC6mH64NcmKsiG/RCOhd8d0uNUyis1oq+OZVf7hOKotIMVrVnk
PZOAqnV6MVmw+pPecXpgPP8HUukeN3y+KWZkV4UUN2UVSVfWO59uMIFlJPk31wEm0IHkrtlxP6CI
1o/kQIM1Z9r9PObTSwYTdNXp44+MNOOSuKLfagDxkWkKwX6HI9xIaeKG2mxjbyTe14g2x9aEiaqu
aISZYL1qZq3fp0dV9M5DP4I4SHEBxR0TyG781krjGA6crnSt6Wg1+IjG7m9jfRZIv300bMaMMT8P
URoGvY/WKwlXvAwGHa4jiLEs8+5HHoyrqBEYF15jkISypX0V8c3g+eXM092cW18pFJN2pom9QeRy
LWuXjWTsitG7gqe5IIWuJJbfzks4Ks9MByYawcM2WtUMhDBD/hnzJ6Mx1RXv4TLwxepR5hYMOd0+
Leo0InZ4X5ruSdnih+uxeg6Ltt1BjXI3sTVfkFULb6D4zP6q7eSVZoZ6mGm2yK0UqF3qp3w3hBq6
fF8OrYNBiPqbpmJ2qNecKXlrXzm8GUSt61W19I+JBmNcslC0UJcpXCErZFJ0KfN8PnQjbDybuJ9b
AmqgYa1xdlWnP89j+sgaXJHUkeHWswL9hMz4M2IYNR3sAjUSuGay1oYzs7qh0aQfWxGn5zw4gyaj
a0MtD/S53/W48Sv2skZXQGSiz8BSQXgUvXbm8LszJQBobNb7oprtdRkFw8aznXYXTvw4bGoPrWAP
k3o61cOj3ygTqDhqFSbKTahIWlNKnynu2sUMemeSntsG11DzvINZSms7pUW8rer5EI+NS45lxajp
T9NwCnbRs1a1svaQjXm2ZA4XRU8rtSDuVzerzp7cdWMThbDTJt3rQTztHTmBxozUxLiGj1Or0jcs
mzuOL4D4Y3ytwqPFJICbiZQUbnSPQaBntVRFM2PUpvIhyr1LCk2QresL0E0SBPNTFfc7QeE4Mbq1
lY0v5lSkC7OAKD+AmyFkotBLrkTMuwRyujdc/ItzufqMkD7IfjriYMvqqdKeYTO8a0K9goYgCWKz
DhbJE6xUgyWV9rfMIyxMyhEeAF3auH0eBJyu3NIaiDLunWllBraOOQX1nLRrkm2E2SuX535l7Zoy
+up5rzSnwQWdXsMcRmEV3rktLEBbzZ/OoRzc+5IiadJS3MxuETDUkmI3UHu4prQiXjOf3VVspKhf
67+6oAWiWgxEaqyCnnYrfAmS6XPAZMw1yu+0HMUazf1pv+uMs/1oee/ooB+kpDOLvX8+y088wr7r
MYKoedru8+ROC3hXMOet9Kj6Jz2oL3ZRPhOmfUUNYnTByJaLkkJfiMmqmQTnNpdPrsQucYuHOgyh
ckjGh1tilMeQxjSsG8N9EjuvDaMCxoAqTvbhII9G6zSnAIzb8RdJpPEMzgoqBzPSwiQzJhS420uN
GuERa9vzSOB0PkzyVEFHfGV8fmGVjx+wxXEywDGOl0QnLhxhGF8oC1bo2ceJHILGqfHJtmMeF2Ny
Z9mWzUMDWF0vlcWFxvy0GNheBKFIDm1fuWu6t82X2y8FghBzkUR7ovhv1ZkakYlGyy5GoY+nJqMl
0bHNgDWbS6nG731AkeTWw1WeWaX4LGar20Sm0V/QgINdrIjlzWazFGFwas5LRkiuMjc2iXAmLw5+
SyUAV/M0z+tuehib6A+2uujaxS348jxzztQmo9i7a62tp6ML0uH+VzoWZXyn2EOdIovHSjwP02dn
gmSz8m3ieMZjKEibLOtWdROrW5t/MSkjvDz1RLJxkZ+DqH8Fy4TNew7vrZCYCutR6bOWwYMJIAbn
9rbBx1el/fRZiIX3GIHk7iPwzpS180sr+WG2lz3f9qZF2ZhArEKA/pXd7/WJFi+ZzQJDIGMjmVEp
gBygUySuvHwhH9uH5U3i6q4PN0BSeDTiLFlNS7w8VxWltYK0/fJfWjGfnbFh2JtFHyRWqSXzdAzD
yXyvXDV9KgxeGzn82DKzzzYu1EPYjdmhGgPnQhMXSceGSZVZ4Wmd3Zg1qTCa7vALXWE/q2+khRhk
UJ1yXy0BrD7mZDtrqnicem6KGiPaV6qzHxSxO13n4NgvSjvDcruPu4vhaqh8i920M7iUnRLz6+/X
1jhNMks8R4b52fWTvHpU1R9V2BpMdvkB/gv69r90Npr2/0JSs4Vt21KA23XkUnr4XyS1qhAwKCzv
26C/Hj1EHovQQLbN7dMQC3no5/QjBtZF1bz1HGPZ8W3sVMBFArYlRMyqeCLPUxyJHY7n2EU6cxor
PlRVET5wlwOXFdix1ANZh8F3Ze5sos7ODv/HDwF07r/guAsOTrqeaUkbbLvuuP8/bdmVPQ/mYsYn
V0lgBLW+M7PqMWw1vwRX5zO+qg6LVV8vgme36oIFAfYz2myZpwjgC5tBDpiYHXKbrbHq2eBDJ+CR
Js17LdJOtD7+X711zv/bv8i3LB1h2bqrU+nmwMtbCHf/9b4PRJmDsKLZygapj0iTiWyXVFm+o+dW
bRPiPx91ax7cSbMeNag+aoVUSePlwIRmV8hyxCWZqiOFU0f4YsZT48RHSuind1x+GCBd8+Qthuvb
C1XTG6mCCuw0jaA87fo7ggIMQikcp1CGMQA4iXoTzbPcuE7yFOqz6XtCJoQOMJ+IGLlF96ALtUI/
/9q/ZGt96plccsal9eIJ5kzQwi5Mn+lZaItxN6n/4e1MlhxHsiz7KymxRwoAhWIQ6awFCc5Gmyf3
DcRGzPOgAL6+DujZneVRUpHdm94wjB7uZkYSUH363r3nwrMqqJVnWtK3DFExQriOtQvljGTBctzX
old8pUU3taM1L8uyE7VV+dC12inIYiSadoKPSM+I8sP7fZ2CrN+PI+VrVSEBQ1bLzWc+08jWTmh0
kvvBNrvbksonFaRa/PUVZv+3j8tbsIbSc13qIgmE4PePS4tsqlsD4ghGQ2/bIpgFr2e3W03Sshus
SN93MwqM0NE5M6rWOwNXZLoP+ukgJi6xCyGj61y4HIYLeG+o8FS6yLic2PANTTwNfdzdgVuNbmb5
6tiyva8TWi1hELOnNhSziXGnt13uN3LmYUF8VSr79qr5jOhOO8meU8rY0OyuZqUdqkS0mypCPnvh
bMwtIj1lCMLlhmyjwowMLlwiceOWD5eHsu+hQSBseTQrtqNpHF0EgrpcC6hUm2754EfRIImZk/yg
pPEVG4MJwx9mG7b6XNIT0rNnSH/TGjijtfvrt9/6PeaRu8XjrvZ0KTyPVYpP4Pe3X4ipl5hlspVD
ouD6T3TDMC9zULobPVc/Ez2d4aQRVULYin0VVAF4hKJ9a6y0uW501DrhQgJI8bccRVJ/4Md7tkKZ
X1+EubETnlvp3IZpMt4nCeETVs75xWow9S10OO4o5+gEI8ehAOtn0NM4jQ36QUUc+2PLLVxUVXmd
x/1DShbowjzaMnElp7btx3UADpCTa94gP0FdpCw1Xxkcayh8OIADnQwFGQt//c55v4fy8s65jitY
HC3Bfyyu4d/fOU43ER1aDf4N5Whc1oeumsOHqbObc1xNN5iCcPQQboAhixRoEwruWjScySudqfCF
eAjXRD6EZPDgHmgxSs3VTi2YsU4WiNeYYR8uT3u7ws5aLfQRvbuv+yw9aJGGk4sG/n1N8u86cUx3
Z7kNtYxlqM3gMaioW/yghCs/tM38YE9Oem5iiRR7puGyaIqhZFcH4TF1jr1CXtl2wbQZNdulvpic
cfDtGaq4BbNpxWg9PknLCsm+8xhRuG1+QkW0tyU8nkuF4sJ73DduxoKbD7jZImLMSK6F3FUvno2L
TvTyZ7IWV0ndM8viAnlo7Ljez4P7Mube3UVBfXlAGH8HOBC9mRU4myDnkBRMUf9Uarg0hK2PT11j
3KpCogOdghRDf8FwjmhISFrJLP2okNVPpo9+VXjyw11UpUMPM88esE0OtuZjiPDOl4ds+WqOi3eO
geleKyEs4OoJ7X+XCiyWy+FfmHlpo0VicZPspSb0bFP/U8YxsMc58yJS1rCoWbsLv7JeLD+I8uZ1
XLUuIwNHnVi7mKIMUjZ3tPAD3PUd1Kp89nzRoX/jbR13TaP3p7EbnOMMUHFfdYjIjc66U3aXrsqm
Dq+iWuR01ReFbO+WTEp+XP7E4Z04yRzC0OXpFCfNjVYG+ruX9r5Kk2rbWpW6ikfDOLoyNnZiku2y
OdFbNzDKurbtYbvvDj1Q949W2fdW5VxzUc+nCx1m0B0+9cSDrFeree8FAzhWDbpeCs6ffseRwUL1
Hls0LyI6I8+4W8tVrM83aOeDK2vwHn95GzR0aBep9S+9tYE0ysNsDlytSCdf0bo86oSUPei28R71
TvQ+Q2OJp3HHIGh6pQVfbERr2HtmN37WOkzUIl2Zm4z/se4Xku1lG9An4Hljm4DuqDEjxuOEQjtJ
eUGX6zguUerVjlHfeKgAF8uVQu2znmpQGhfu2mX9V23fniiGFyTHeEsPul3PWW9tL0+HBSnLEP5O
uPnVRcUpFimn7pfw386CxHneSSLVyabsoIC3k49dsXwmq50pDRRGXKKc2exW21yOFG1tr6dMm0Aa
Zf6QjLyzpsZMOajFS0LD0kdzBq/XkhzjlW3DqEj0dseAZV7PrZp/ZNl4YwtlfQNVWhux9e9KL+/P
mwmkXsmIzSU02LRs78+ZwS1wxiqoUzAxThTttCnU97CYOHFG1b4Kk+YZJ4jc0+p21rLQxRMbYJuS
0vqrPq+Meh0we3rIRayQ6MjmNPdjcCUc9SLtkNsCBJpxuhAy+87+ooFgQO1tj2ZutE9aoXfHEZMe
pL/wkLTBtDHSUgBTUfm2RMrL9CR+xfkXQToze58We342lcv8yCrzc9wH9Pln5kHe5EWHNipChkBu
vtGoz585d3s+xC1/1FN1HjLR0RPy7Dvm7qjJ2GBYlM0rtyYQc/HUXR7mIZh9iYbav1wtmYTQil0G
60IBmiutDLr/g6Gvl2JZgLC7iWfgBmlWq62xPL38mcvsc6/VMZhTrEdhncBDlva86TtvhRzceocx
vaFjU4ar0ZAbpq8E5tajMZ1qW8Nt6kbqOBH2RO1uW4+NaK4Rw3M/6Bqn+TJFAn+B82qAH1BxMP6x
51s2rPS+Wvx/aH4/gZLGp8uzsOrjf1N+QBH5b8ui5VDhWbrnUMva8k+7KKEVRu7UJGzRmUjBD9aZ
n/DTnkcKvFXgTOEnHBs8z71D6jj0SMbrLfZts74zbeNmNI3kqZ9uutAsbyo92RdzBJeEuS3d6NAW
u3SJCe7AMcCHhkvSLSaoy4ME2sogY442TqabJ/Ik1vWs4xp0nAG4TByzqTPDSMxW3g7E2DxVZblq
F1BfZnjy3ClWLoFoKCkeKya2985o/FpUu2jsbn+dKBpPW4exwkitC+vY1yJ6sA0UoWNBJ38SzRXq
zJayP8mvih9OF0Xny8MF0Sk7NiNWZp2GGjYH3SOeva9eJtrt29xhCbKcsHpJO/vR9nCKRRYovwHN
xkqLbWIcFbPoi3+I363ypdBwpiwi+suDCqWzhESJX38WGmOKih5VngRtd2Sgk/l6Lbxzi5oVAY+b
HmlQRISZDZAdsxbRFQHfeCIYxy6EYKfDgj4Vg3NN9imjJMhijGrvfnUujGk459rbaMlpL/XURexv
BjdNbjvrzK0j4BhIJUjhznYu9Ers0e0oocM9xL3SoTKJcqeoaSgUmHO0yySc67U51pxzJugUTnjd
2Ojh0uaXERQl3as7jtkpCEClmRxcnoZF+hlPBgDUQnn93s1Tzmw2Ny/SasZ8EiiWKJtrtw3q63H5
6vLUpKs/IH1HfMfBwtT2f109mr9Xj46p2wR3u7a1lASkGel/ilePlDFNVkoOClypbWbKvZMiRyjn
+4ibsoLhuq9oGtP2xDs7ugfDKpN9F94KwVg0iJ4jJNUJoLXJKE6O6sVjkBXXXuhufq0fBkIs8gPJ
zMZ7Cr8Abl7FiaWnuXuwu2L71y/G+73VwYvh3rUldY3wbMlbt7zY/3Lknhm30l9qk5UXa/POwknT
LodXq2JqdvGImBUppJfzQSzqGYxFv7NUjdtlKVD1qkbx2KqjwTwY+wFn8TD3ECxciIeYeOMDebKL
Hn16GRzACoQTVaWwP7EyMJpO6p+//qY9dBrTP43kNqPfZkbQgCepTbCHw7y5WBEmEBYmhuscCT0B
G7FxJeoMvdjF8+gghTw10thJ3UuuWjJhD1WAxMuMAUyGjEIfabk4G2I7rSt3fMgmJj1JwbWkdfIB
r4s6Gxfidp19X7wXFw+LyonUHWssGtz0rLHTfERmU15rajdEHfTbErgF4WKgbNLz1CIeoL7vNoRw
mJvIom/eBZ9RGjA5rtSw18iGmGGDr8ekEi8erLo1cu/iqPJifVnIk6dQBmo/uoxeLxT1OtM/4LJ5
J9xFMRjU9PbipGtMWupJE8r95WkFYO3fXODu7/Wug4lKCMN1DSbIAqGU+FOskoxs4Pl291ku8Mxp
Xjzt5uX9qcSComaRWVV6qN0mVLyo8Myzgw/73kKHvE6GgRJiOYhrE21esGyYOtubi5Eo7HFzjEIL
1lhD0zP5ZA65H92upmm4TQpqU5wMATGtzYBw3iKJy2iRfvSLkpXRlUGBfmA/hMET9OJYpggPL5cG
CrN/efWaIgt3w4S5wXSt6sei5pOsdqbS1YabbT6axLSs4X4irXGgvuqOjZrCNOvFqXSF4rrgeCX8
ohrbXTbm7V0yQ1xO5xoY8sVVbVc3NvNnIKc15OhYQeMhr5iogbtgmohkFfrq0t1B0D9dkXH4qLDI
HLWhZDC6fBUq2/Ltvi/vZ5cNqLgy7daFARWChwnnU0cQiRsDBMmM76iVPeeEhI49UjAveIuz5vGv
73/xe913+axdnYONA33ZkK77p7MNPDYnk2X2OZrPSjjD/gLYpalT+eywwz4mJ+8mn6m++jR6dsxo
Dxdy+kmm06Igvf11WagYA0rSDRxGJhpZFuVrOYj6Rx1wLsuzBiPN5FQ/0E8CoL9rcid7Q6TzMdtu
+qBlQ3okt407W4TrkAXrPQzVuE4F5SPdgGo9FL42i/B8eXCXrRYy+V+/C1Spv9Uyy9vgws83BOpj
A7Ce86doOpqEMc0WGp2qyZHWGRxDEjI232QGsj0IfxaFPm/zJHuZGj4bHGPW1jGxyQKTrvZIKksA
BxQzukA6RjRt/VYXO3h9Z+G2zQ8ZsW9lmQW5NKpeq4itecrj6fby4CIXPVpkVLZz8GrkJc5BvtBb
DnSdHb4uT+b//accG1p81S+qaFLEN7CwsFjW60t5Ei/Vim1pj0zwymt4JjljvBllFx3GrYtPEr+w
y5wPWHKB5hJJEMStKOmRNYIeLt+mHBUKRsnmHNreylpmPd0Qv/ZE0uIOqT5UXfQ3jtDumeinV8UY
vA4z2SEZn+/ZirV+l3Xs8zhL29WlERDnXnlqU/EpzBkSio27G8klDfuk3OPRtV7qQIDTs7E1NU0D
Cj/o5dMQWdABE9Dp2FD3pv1C5+qzWdoQlegq9pIC+3XcAF5CgngcBA4SbnKvWl9aEkMnrN3ltrem
ztxnS5sEdcCvvyQxjR/DfnGOJcVtN/2ToUwGBeom4J57Y0RhMqrga+zyfZthW20amBxYp9uTWB44
wrQnbDpS6emJZq25/3XkJeHZ2eWFPT3Fdu4HybD9ZcoNm1TdX4yf8yhvvFFcB6RonYcmDM5EjdD7
yZhk//oe6ejc6DnHLC15qRDEvyCqOaMp1LaoUKsNqI3oHSxGRRZbAk4L2VRYUIr1j5dCKY8i/Pe9
u68sDM2eKIbbqrQnSG+Zdaxsuz+YlmIYw0G41OdsV/RRuNYa57Eop/JOiKzblgzx93lpPixB7Xey
g42EdfpseWgMEGF5R03ojHdG0V2XDrrFee67DbxSy5cTEFdQQJnfNb2DQDwuj6TPUBraTgiIE5ev
JjX9XBW1/gzDQu3l4GQfdoHO/DI+C/SPHgInIMW02+f1vDeFnM7BPAXXoQISaslQ7AgdnY+Wrq3m
cCg/OpYt3AvTs0WlfN0CQNujidkV4YRDqfbESwbwfFO3NcNPG07CxDnDGF+mKWjAMFKHiIFUuEu4
RS2a78Lk7dAKCCKhoPVXlFtEqO/hnFBaRt1VK/Vul2Ls3QZ9qPatTLr9MOmIg+r2ENrpeFYxAJvO
yO4FGEAYXs59YznKv1BdE5lPx19IZMvVWRhcdS4C/T5MYu+fSGST1GmnLarHIgNKmapsEypvfm6Z
BdACBH5ocITC9hJkI2AxKIUP+mB1d5dF8P9bJtTygz7KampiLKPtf1yCpcKv0n/r3n57sqTUd9Nd
/9VM9/gTs+4//hf/8p9/8//2f/7t6/JdHqfq6x9/fJR9wdT2/gux7e/xTVS7/3Pa06psi/jtb2/F
59/2Xw1WP1Tfxdsf//zWh89//LEMBn+lPxne322yBtkg4Viho1xayuqr7f7xhyH/7ggOgZ4k1ZTD
wNKmL8qmi/7xhyX/bjIXQY4qhWma1Nf/J/zJMv9OX3EpryzH0ym+jf+X8Cf0c8uh4189SjYwRzKY
cgStSp2jifxTzWYhGJaGLRLWsia81/PvAAbsXRzWT4YKoU0W9Wu41O+13QeHKqMYUUrdDxCCzgSs
b+Mw7zDxtd6pH+tm1Zdmjkit8nEZgy1LxUcaJwmqU06+HuJZ+gHz/sIZajzGm5lHFLyHlfUmVOSc
K4KaVrEQ4zEym5uoHRGN0xtz7PSjgeq6sgFKDOWN0U3yIWua9xr13ZogS3FIs9u4TYeHtgyNLV5N
MhGKZquF0fBsdTTU0O0RUZMjgTFVdYsTfD7NCTqVxKVaqBID5QcD5zHRhwebOc+WJjdyXtb60nX7
Ayp7ByIM5dblK4mP4Ej4Etz6bTGlxYne6XSTe/EXMZbTzh1LedUYYbjVDNyWF/N711OayLoIDhbz
Jm+M3qbY/iqk9zxT5L9EucSWAscmTr+boTqjtcsxsFgKx3BKdGUIvziu33IXI/M8MZPkZAjmsd1B
6salnjf5TV7exkhW0jHUn3L9ILWwO2Ql1lTU9Gsdvv9tWjDPGr1+54IqXcdwxtb5nE5bk1kF7024
pjmOIqqNnyx+NF3o8MmDZ+OPo+RgFmHhKGfkud5hiXzYO8bcHSy2fm3wUt8s088yDhRlcZpdRYDI
ZtUq+iyMX5W7x9ZGkC4uG5/WGh4UB8BQHE53KfbrtdWQXR8Uyt7EHrLPscppgEZYGnQq4BWgyPbo
tT2+Y/trLk22/vYjUHTjimLSYVb0eNJYtFELMGqzc2AufJ7N1ibPd5PZ47CHEEQWU1WnTwma1HpQ
zImajSNgIOWDna5rpT9edPdhWHkbhwwAgq2jcTMMJR+6zBnSZ/t2rMwbCzKT30nOYhSC4NBtLGIV
PSvTARRXFl2wZUtM9mKk5c/sZ9qHsWwPkYcOLsnKdVkRdI2r2th5SYFM0cPVVkf1fHM59cHnh6iP
UVhjiEEfGtFZDySzdSn1ky4srsrOztA/koJO9KV7a8Ai4M7uj7bN5hboid+Q5gF1EoVoaKE3Q/V1
igKt9Glh3YLWUdfbLkAqZEcMTry2Bdne9xo9qjxjT8+hE1R1e3LzFhjPuKtqsYfStEUW1b9FNJ81
NzV/4LkzNpB6vBlJWeFNYqdVOeoFdj+eoFYkP33Wm/RQiYaIhlo9Zvixtp0yX6LK1Q8N6hTgkqG9
UrMpV2KUT25e63TsGZGSteKuZs9LD64xv9D9f7OGgSECKDn8IPZPKgqWm/Z6gpE01emXSNzOz6OM
YJB89Ie6fkdJAjk9uy06fb7tQSkv54NKtiWvDY/uVBj5qtGyuzackjdDgerV7HFLbVsdUBc897E4
VG1VPVu9AwZbtPFa45Cz77EfTeHIRApcIxBZoiRK0++Iu7lzs+KHDTfOLXr9kzHLvYVo6N0osi87
KfZiiOt7g1PtJknrZwVt/6iFBWbhoCUHqAh8BrSUOkX+0xXxh5WRPjpjOLV96pHqLLtgbWM4Ra+Y
p/R5Ndw3Q8FIpl5yq/uiBBdQrE1bFKtpdq68JNU3AKkcPHOdWANiLLdgS46LWGQcEV2jWsDpJNo7
oJUpqlzjqxXiGQXJtI1B1x/tsjvOEkNO9ioaDXpjYIyrysDqP5Pnt+q/x575vNlg7clKhjJ2ApeW
coyMOlN9KjggqfL5bhs7qppVOafPqYOn2+pxg44EhGzJX9fL7FzmFH6TO5yTilkiqP14lTflEwKO
uya0oCxybOX93Pfd9D0F04MjSfsKZuTo2bDPm3SfNu6nNTIlDoPulRC6/aCshwTNVdVfzwu6O2gK
PwLRcMaawOCr4epo4ns7uK8rZXF/gsE2+qnAkImwS0bNoy5GLPGja1xlzG9XnR6D4FAKROjoh3Qg
yyEB39oba5PWat94r3ohdT/Fah4TIBJMoBGnGhUkSWgr14l+BBOWMdyItFv3sIuhEuFF8D3DeHOX
xVHVLO1I5wRrxq7Q8d9gBbtO2ixd573YY12/9+JsxPck0NmodHvgBq22WJKPmq5jwWmAamOjmhpM
0GgIq0O9C0cWY+MF3CgIr4bZvFYYbyCK32Jhn/Dug3iogWArQUZjQ2pbtQRb6XkUIgqGGaFXsLfw
l2GXd5t12PdIL1MUaY2itaeH7S3TC20F/nOVj+rd7OEqQCTm4Gb1twg4LKbG1q2yBowYLqZtmqgH
5rJfUYaQQk8/hZFrfpK1LFUCq2cOgDKX40uliS32kIdEgszJ3PybfNyvBJGnmTGvcT2I8WHc+kUY
vTtzfUa7x/FrzOKNrQXXnSLGLvLQVnpV80J7+DDqsjtmP9zY+rRBLZ5n+xyXvEUuazUxa+2PpPSI
AHSkWs8jO15cV3eDXptrdG+IViElYZVtDmTmxGsaPGwQEabAynZ2nYSC3qU9nVUc6Jrd3XWjImG6
Z+EPcBXl8QZqR4al8WiaC6tz+jBl89rDaQaN0k+HOtC+dCu6DcZlGF6nD61rUo2Yx1LL8oPB3eoD
lW2vFCb8xIQuaA6LX5j6AF454K5nwrG2oU3rsjNksilKBPxm0e3h/hbYz1rssrrCohTOyHjL4AoT
DA0l4KRZiUdDNvUz78QNycr6IlT9yC0sMIbInjOFipq6lVYXRAwmYWXqYwP4mtyKPVXvyewoUPjr
6o1WyH7w7F9xw1lNv64x5EOj10fHVtXGWJzYDGiwJhSvKihucTNeBzW8f6YTzy7RWOsSLRRQPqDg
Tf+at7RBIgP/kdG13A0ptw9QvXA9113oj0O1pAulT6Rpgf2sonbnIh7M2uYbZRVRZl097Kix1i2Y
2pnXMtntEvxpwlCOAbl207TTpL5i8uv5VkYTL3FZlLpc2geSEnbxUG8bKV66pO+O9PdOQ1MmR+ES
VrO0Cymr0I4povrgViI4KX8SAryZ8AJs567/snp72M7ptxPS49Onad42qTCPObapinnCSc1hdWIH
bLZB0f3MkojZ5kxS8QQYuJ2ZVeU/AgqyEf85ud712m4STPFM81Y0kNY5yOqV05gz+OOUqrRy9L2W
Du/SSt8ZsprXNeBhPBl74Y3nIVCfKa0BrCzwNrSiyFZqfGy47XLDffdc555cY6LXC/vRjSDW9IYB
XlHG00rXu89gKD+TvIMvabAANm39ZNV5c5xmg1JPbGGey+41Zeq6+GwOrju+SJE8BFetXgx7/KlQ
wiXbQufu6MkaUQljTgR3rq372OV139KDa2Ldm91ASTM6EAqC8BxpLnLHND1mcXrQRyteY5E5F2qw
zv1onQaZ3CZozoqZzBA7OqsZC1405e9e6EACxlSgFwmJc9hacUVo0IBnu943FEiZ4WK1NMDge7m8
bSrvRlBwR8qddkUZvnm6ywhNm+/M1Lp1TYiFKTMCVtE4IN0j7GxiOqbpZ4sHNFZIL7FL1lF4F3rZ
RsJJmeRwZ6ORr4T3kQEZw3X8rjBo1Lp20GMbYJ8N29QYGQCDVwla8Qk8NqZS8t5nnOXRII9hg2tY
hrjLbJqiaTvfafV8jiToepfZw9YyT7rZyVXseIwMI2j7rC4lewv/DQcGR6IoN7kO43pK5qdaE2eH
mJqS4m9VFTtRYrGIdEaqQnJocJLq5AZvIb9eRD8goba35sFYOTGouDgWuyF+LDy8GMoLDonnLBda
cFd6888h4PxUF2994b6PdfzoWA28QwlVGlovS3vEh5nrP8emv5tKUralljsrDV16F9jyoHfuTwdB
AGbRtyIR4ynrTMLQBsnu1HjvchIJBKKB+j2gBURNM9YeGBwLJrUqkcmDIY05wa6YRFJsB+F37A3I
+3q1m9KdsjTGkxUrASe0e519fkNaCckKGWdLXT9oGYu2NJN35VrputHDlBdeglOY3jID71iRzw/W
AOuD8BrAvtD2iQ/ZkwsT+cYyYmr4zirroGpMbKChcE4R1Mmm7p8U3Araoe1e8KEzhowQKT2CNr6u
4tY4oRWDNp3chCO7aOK49+PQ7nL8rrTergsKpqBFAaJylKUeE/oWC2Ruesz1g7Oa4Nc1ZdFsBk5b
rKCSmDw4v3ok3VUvWNrEkGS7qJ2f07S9DTJ238hjAxscjAJRfQpN7wkTSbruHRLIqnJAqKvxwjtk
IpOZ7zortxfS7LiFweqVDKKIu10ZCqR9y3JIQCIhzK56mVN7figBMc1p452n8Xqywhhx5NSsjSX6
xqSErMlF2rfAbMqZCga6AuZBy413Q15Ee9UIsj2dZvAHL+xw/nlfNMisZxj4xZGcROCJ52bWFjFT
hR0zGKNNrtm0BBevamZQoM7NXWxEjHnKZj+HahdVhtzpDvc5ZtpTV4D2IsemWZmT/C61VdR318zm
GBMIWtpsM0QQ0ZI0WPf5zSDcBme3MIC1lN2Z6hJ6WaEOTVHne6slXnnitOUKIi6pPTkV8LpdwSnV
oWAZNaL96J2ZCW3yAiwCKQNU33VzL3vqUYhBTQoWQoQ/ApquKyN29uPcdWvD9j6jYkJ/oHt+orG1
4kVjjO7B8h1zjcjO8ROc3AuK5RKpDntt4djMRBd94BDN76QyUmhTH6+VZf00GfxgRtTJnnKL2wZb
D5VfhPLLq161AU9OzXEr6w9JZZJ169rIHzWLlqxaLvT8hfy/Enu4uV2WfObl+0xP/Y6p5ooos28w
sezVlruVoBihim7yNK4526H9yzVSLMDyYqPSKfXVLkyRY4lltOuayU8nEcs+V70ZIIqdsZz23lQd
dBkS+5C3g1+G8mCgb2Km3ZMJMjOVl2Z0jvJuAyJ2Srgwo9L5WVhOsy6ttnxExFauiF5LN2VuoiDP
gII7LgcfXW8/QxJtfTpr62JqAiJtOmiaCjMpKZIgsqyZhJAC3hLnFbbYHgI0hg8GjQli4lXmeA8D
C5eJPajqdfdAOOHZIc96RUjRN5irO5A4Gg3k8pXz4d6pcfh2pQdqD8wzUaSPRbqghsblIoW0ao90
KrqcTlEn8TCA8L4e5+qzt4vdzBFk1RWg9+0lzA4WTTt7V32CGL4cY/ZZ5xHiiAWJ2yGkXP8IWs5W
Jf8GtFS+EnH6UecmQTAg6legd45jkmM20V4yohpg/U9nB83MqvWyYyXH5yEPzh6YcppL9byuZ+Ol
b0gbR0PMSkdqWDHuK3o+a+pYKgmreeUkjm9p4i2BSBKuui64cgOnPOBR8CvyVvZc+9tSw3keVGm4
ncf3safdXC31KeLFUxM1+6GAhI8fENUcuS7IvVDAK356lLqbujNhqA0ftk0foiAMeB3Ow9aB+gZa
F/5IEP1E6dvRzVCjH5EGZeroj7vxG41BRfS2YJXTo12ia48hH+yem7EPZua6wy5SWCk7ATXfkfKI
4FbftDiL0RHcVY2uY0gECz66JFwgHF4HquDSkJ2FQiw4zsL4WfIj10y1APpBoZgNRaRGgGeeAJmQ
JjxRtGPJPKowu8p/CemTr5HK4bvPcgglM6QUFaY7e47kxkUDhqmzYXNwIHyQPejOH/qAx28Jf7oP
vWFjyY9aqxWOXQ4Bto7LrkvjBo7WvEmH4NEVDSTCIP4houg+99J5a1d2vAynGUzZSMhn9BuE04AG
0bcB0Lklk4Pc9YCCvwW+gTAuQcKPPRmv7kS1yW/kq5ziMTRxUY1evGnM7K33FsN01Rx0jWNokesw
IRa+cpl5b5PBtWRmz1wMcjVgSuIEpS0ewxeOYBTf+aHLEMmYjLzXGq0qnFmghtK28gk6ukqhytg6
0yfDjl4MEyiUZljMWEisEtMVeSWfXqmG66L/wo+Aet1OHkQXLN55cxtxq29iRQmVlXwcHcsl3p6H
xL5BLEpOkaWTsbZVUhZbT0W5H0XqLVz8oB1nCAH/uL+EG82IsiIre9UVr5gU8be2oTIPxgfiIaCE
eEeZg6nSWZfXuU6zURbaZzE0wabP7g30i5uhZXnQPO7dwom2aZuPa3O+dWvCGwe7+BGHzmcc8Dfm
SAPRNS/lGC1LNacrZ2An1aES0/nlLVAtsF+qrGnSKob5mlj3A/zDvnfXOR+QTFmvdLv7ttlDPA5R
dpjvRUKAsqPlG2tAAOe4S8uQH8ZkpNo7ebHVuEJ8V0Cs6PLAFwVmXjZgQgCa8DGbwleXq8eHffuz
QwDKdUvaU062SDXn69Qaab5NxrFYrHm91772FHVEWeVr8AV+SkWXcjP6nssqoJs/SIxVrG2L9opq
TgDQz4XfzOELHP7GjO7bbp5Bxy1GceHzonLqdMh9hZfBU+f8nuhsuGSy4+hH6htTAAGeV74il4ZR
E7EonK3e2mHH8YGNyew57SFkgScqX8uweCkCbLwVBaWLIg4bsvhhdJz5OGFa6wECVFNr154LrcwE
lAdCO2dgxxEHaP5ynXpdoq9CF5G3ThlWtce29L6FRrfHRQm0cfKerJUYNGI8bYG3zf4ULdluKrvq
qzDYKPIYVRLxKesT/d0wXku3pqzT5UecPuoL68fwAgsXGUl85ARAecjEghbsEBkcLw+9iSrOwljm
pxZ96Dj+gk6A+9JMP4OmDfzGAuDJN04GSriR7g/uIuowBVYFFBB2ZtZHCCk9ucy4KYXyNQffOFFv
NKRmDsBegmq/3JZWyoZcqxO53ca6GzXhQxB/dSbx0HVYd9n4VnbG/QfME8Gg+4IgMNspe3CxqBZU
D85JloxhIC5AqahgFwfVqWY/X3lp9xg76iGYaPjgmEr8gZAFa+AMp4t8U4OXCtzmW08AOvYVr2Gg
toVkzL5FLVG448fYOLSgXc/HarzMUor3Gs71moE8qStMrpFBQxOD1Nq13m00JA+xhmctAL22lqiS
0vDOi8sdg6WKujQkt8TjYkRqAL+tQEQFEAuQg+wwEqOe1Yd21WXg7id3yzg841e29bWYLLSJQ3Dk
PBCtmN7WtJcJDqU1/5/Mncly3MqWZX8lrcYJM7QO90HVIHpGBHuKlDSBsRP6vsfX10LwPomidHXf
m6TlREaK0QIOh/s5e69dhjYMgwpryToZZ1JVj8uJFNJdI9S1iQR/ITqu7srQ7knKWIQTs9nkcrKK
TAProYfH0YdiPsGQdieW8OkE9tKt7yfsLL5WvBAgXC0xRS5jGGuLQlr2UiY+05B2M+H4r/34lowF
c9GzGljaxdbt7Nc2b7cq5sqOCQVcpmnHfD1eaDk7f7vqXixlwoxkTTqa1WNgPfRMHYs+rR6FIHPE
zB+MOuceVnePIBBnMzsZejKknrirWsYMGQCvBVe3WWiCscwchOTiuo1h0fpwkGRsrPwYN3EPoMrH
w7NQffYlKvi2bqB/m0sHiEGh4Vz7DqVNmzYCQebsRz1nW1Tq0dEp+gviyVAbr0on/lKzdsKqRMnE
SlvGL3s5umdr22LKyRr5MgB+ukIGM3tfoufGiNB/gVFj0nnN84HKZdE80nak/8FR93zdR5bSbkTN
QauH2AepbV8AArtzvBudVQwIDEZqQ2VkIb350u6+pXKeCwKTLqLA0IIsZVG43AgdC6yv4G8ome96
IwA1GX7Fs7ApMr4PCSyUzMuUedr7MiqUkm5JmsVY+qAkLoGZUT2eE5tYUK6GkLiVLJFPMpl2NgLr
ZZGy5tSpJi412DCL0d5NTkQHq3bizQRYBbgVYbnjdNAgA+LodW5IuoFERHCSD8x9qr76dWljn4wO
ojfhA4Ym45TgipU7VAeDcEFnsl50WsoLNXjaMhqwGWL22MDOgNAX2hgq3Wvd5i5n1rWBgt3Zim6A
QOLBqJZTfqvp0aOPr0daRH0CgpLUN2FnVhiyQmOJV+IT1S4mCz/+llqc6aCYyZoR23A9OXd8TkY0
zN7aqNsRpPzaqPmioNhKUgRJDU302IgrTi36Fx0DXJgCyJmsYEcl84Fe+NXb9WNB6Gbv0dWq49yW
LwkoNNpOPQGQLjz1FM1rqch4VcZGypgwSzf+YtXxdaS+VX74Go+OtYJUd2WV4dNYxHvodbetD2c+
beWa9ZZYDFl7xtqinQsS0qWTXCOf5kobVo5i3dMEic19l1IGoSu+CTgAe2QUWtUyDBMmKC25UBGj
kTtXy/LKJDlVXNaRS7ear5oJXoJRyATGy+BVYo0VowsstM+o3KxVl8EoMgVru8SPWGjj/4edtZy0
am8k+SEofXLxMGQzh8Id1wPtvJflcYr8r2Q5MProNSBECfee6Vy4LtWYBCiMy+lYy4aQ+k7j5qNQ
qmfc/LG5E92ph6vCuZ1KLV8DIGaXxHk3Bv1rn9dQ18Axrex5NBjlALUFPrdlfyHWB8mn7JbksYAs
wLmKP75boviiNjDFN6kzUkE3LHfj3mGKPjQ1VxJcDzTFRLdCjo9xVnjBxks4zj2zFZUZgiPi3RQx
YxVUoFaZ4e1b3X8kp9ph4iHvw3pi00yPK2a6ncPbh0ZEC0HwWCgcLOiK7m7NDG+MHJzMU69Jf9dp
8fJ0udK1BiXmUvlx6/RW0UIVAY0G4Vw3AaAPxkiwsWrig9gpbCY9g5tC5ZwK1AL0BDyCmhZY32sv
ecL1Mtj5RusrbemNhYPXNCFjYZgzVV0AdYj6NjXRvl6Qx2fqC/Q56g5W8FBOE8Cf+UD23bD2IB0V
rdyO7VWeMcv7HugBb7i2A/Gix94tTDVKiWRIlgGY0JGJy2oTHaKpvw5JKZuDaUJyzP1HAdV0kYfG
s5HDAZx87TFCqefqilHbgZweCUobbICjvrTvcbuhFiN1ZK30gvyluiU61uue20EAGPG7Dazeh6Gb
8zbP9HL24xUOu6kIR2ofXuNbQWXWg48ibSyz9V2lRXcuGrvQKIATa89UKjDgRZc9mxaCGarVZJXH
gtSy0buqFbsKk+r2wOp25YSXZkdJPrUDQMfqPKzU0e28y6mQhwzKUxIPF3N4WkRaYoFRKgy0YxVn
5oF72LpK7dcEAzCaX3JSjS8JqEacmc6SNeqXFpH9MlD38Dou4Oq4C70O26U5chUHbBrd7AbqsLZ1
YtJbKrx8bPI4x+yZM7Ngw5iE07aJJbX3RUMcCwTdjszG2rqgdPVUod+jYhDdTh2503lNSaKdXLSn
a60pLg2zmtaGQzFLa5iMjKAt96ZhlVt6K2QINF868P3s7xdaW1xOFRejPYnH3uh3eHvBtdnJFQGt
Yh/olDtsd+DqZKWGvUhiPQZ2a5hXRvqEFoOFHMMU3iWrfXfa+xMZdiSMuiQ5MqE39birmP4oWGIx
L1lP2zK6pW/9ufJHtrBISojrC2/QERw1LT/WKY6eqB79TQW3KWi5689zri7YwSHtvCvQLuQB2TeN
g4/TV/3nqopKSgfsHevyaVAsVibqICtXkWHoIThvUnrxCUm3aKvBckyz+tb8pEvbghWrM5JlF9Bs
2pQ1/D58pInFjOfMOKTGpfgHZfDS8dszrRv5+gEWX7/YFxNFs3K0l5mvfx1T7vxpxBDPSt8mVpte
cK491igAF5NJ4BijG2a3PwBqI7xG2Q9RRAXf0mYArs9/x+EXxsqnkFgf9CpJxkqeLbbCVGWXuJ9G
2y1wBrI6Nz24OUL0Z+zFfa0zNnFaTCsXnryVtxfJBIZ60myuAK3c2imhPB34dpIcv4X9vNz1Zoaw
DYTQQ8eURVW2Sam7LEgq2Y0uk6FVQznrNVJIUEOv8NwvaQs+0vS9Z+0EFUwPEVkYyfJ/Vlf3Xlb3
/7av+cVj+lqf1HXf1XZv+rrvv/7vEN8pJGp/L77bvlbpYza+V9vNT3hT2yFCfxPX8cNfWjp+qvN2
VtXp/4lS7oPOWzd0EzsvIj1DuI50rFlG997u4nrs0RqauYD+2MgtapFRlWjsWXcT2oNTnSMCHJ6N
IavP/vu/jP+evj+hiNMsvB9s38DN9G8/q6WOq7zEDDbpaGJ3skhu93LlVeu39+R9oA4A+yWN0xZc
EblLyuCi7YiFQPD+4TPMr6a15LjZLSnEU+uQFzb/2sHVQKk0c8m7ojyQTlIWi/mtknake67aaRsl
EgjanIjiG/qZRVMw8QfcxHBdR67gRJxbpRfubCMKjoYG8E9Xhbk+/eqGXrxtK/qTk19fTiXegIZS
L4xS6+zdELh6kyv+V9aiMg6zpv6//+eDs2o+O9wqTanP6BVh2R9EjC53sgixH0tLpsmZ+6jrT6Vo
MJL7KLDZSPY45s5a2cSvddqm+WI+Rb99VpeUzVNmRRPJ84ZJ690r62MTsDWacuHfsXqx4LiVdXQ+
NSk4LvYTLqu1bLr6+SWzwmUJrkSFDlwhZGg/s0ygtYIp/zCaWk1JMPPZYE8xdWY36iguhruwUceo
9rs7Pc/Hy+/vDDHT3tIJCVcNTZ9lE6RDh2Jfl8fyOcVJHIh8Ywi/P09BEiw9Wj6nD/TnQ2zMho53
QlGOsWUK5PvsQV1BBWD++7sroLFrpFGCu5pC1IO0IEpsiwZtnW/BTKpPDWAOWIcj620EW5QyG7Z6
26YGXzEfmT88fQSDy7BxCbsECe0xxGXROwelJcRi/+0L1C42kJUB/fGg0/TgXhFZO6s1kg2A+vwi
Qgm2GYlKdJenV9MiBaegq12DkljCZu/nD4U8Pd2cSBgnJL4G2GMntZ3eJlzrQOzPK4GX7sO7BePw
mI46/aLv7yiRd9OWLK3zrhbnlALoy8xfJtQ0tfTpa5xlZksy+LwnkHPjEEfmtDl9oD+frg/2vPls
oe2VAqOhA8/H+mDPI10XjBr2eZqSE2mUVhx8tumh7lusAeFp+P/uIdVA3mjR0B5keRwiaQzsz/OB
+vDYzo6S+2mILcqi8vDHxxdUHkMvh330N8+RqAEPzuCzraa89OeDMJtvPgxZLgMbCINwbLxKH6aF
oi/6qdNqVLEg+rs7QFUSiqPHJraxoNauutwZTtftj0fSfmTfWlplDf6rtFkh/TvPCpSBDrehjH3l
dalf/OVuPz01cJrGpgAelizQFOD6v3vrRLeqnd6x1zv9M4j0og9dbxuUhnOgNOBu3zzzp1f1U0Kq
jcASe60Gx1wU2L+s+Ve6B6Devv80v+NgMiUIaX5OR/iDeu9Yx8Ek2Vlp4/HPB/zXuySjzpx5ALYO
F8D9cJesh35oWh2HSgNyNFwUGHvJD206Rbk/nBu/Q4goyJ1q/WkeVj8e31el2qpB9of3zylYcfNl
epVUlOB+/yQ70uJ7C3agTesW+O5GurfKudbSSHrrgRbF17fnGxqUhxQ7wPI379wkRC1YrawPpiM+
ndS2njLTYzDrbke4E1tMFg8//v/tPQKkz/tc2mpPPgUizNPvvnDbFWY4+Rb3Z1TEx3YEdVOm6Cfc
PnyAPx/z313pNn01Q8eGqyxr/vu7ebnOhDuaBUQYLfMqcSEGgH97whY5ZppPXef0dX/7IOh984O6
XJ2m6B+vlNdWQtsbwwwoZuWE2ho8jf/pbx/fagVYoyHuDo11UyehsT/9Ag6P/5n/m55Ntatytjyk
oTIbfv9nmjznMEYUV0oyKzanhQI+BPAGFZrFgkCXOr768/H6da1g67OvAvoUtzFIPj8fr24M03aI
5+iXJHGwmtYvkd02LT1PEuiNHEMZ20cKNonITquoD0/QejLj0IbOYxL6MfFPqRffe4ndepvTVPnz
69OFnL4Zie4dZF4/1VKX3wKyAH88E1dud+gapDmnW9KHdwuMBmrnHHodUjz9/joisuLtqDT/ENbl
orP669MLDmFxe/Ihk3q0PL0wkBxyK2fnUKra+B8AN7+52hWrYcs2XMgfeFx+PpJF26C9jS06T4Nw
DsBJ4rUP3WJFQeylJAvmzNeb8TgflD8+NIULfBbPt6mfH4qwYpUxhBGKouH4+eVPz0k9zd4K+5uu
xf+wnpznqQ83DtgUpiFsGJA2zp2fv9mA7lEk1gnc5OhPjpFzz4yA/Jw+4Ye/xm6nI1Y3S3Q9QlFJ
J+xr/iI/HoauCtB36T87cwXezARcy5kBdnpSjRGDXIbw6vTEPw/1X6cGrEUWLiJX8OGEO4M43k0N
pJ+Y0iwGhjo6D+rDAo9l7Trly5QFrIbmT/njMc0sWqQAjBANGP+vfw+0lolNs9zzyjCxQ9fzFdqW
EHFLtSJ72T4G6W2VU2v/85cw5rv0zyeDwcXHdzBKgQ35uPB0NaKwS5Pcpg7m8/3cg6UgZejt1jBC
lPVDIcheapIgQOvVWgBQe1rLtO3cQVuXOTptmIoZgr756/79i/Vak5zHItCqlTmFCaXLieBFL/OK
/dur+lNTwNR20Tj9Oy89gD8F7TKSVIg1Zc7LQ7mdH/FAVq8oWQFYN+JGJ9yM1AARbZzevXv/PhC1
3FU7jqy0CWYunwfR1KfR9+MbTNXOQKF1O1CAgwVyf8Ic4jowl3XJ183b+tMoUAuJUTPPHAc3pUyN
o1vHAErpEmC5UfqxkXMXk6Slte6B4VYsohaT46AX/NfHswFBnJlOTf/B2YhC5Z/dDhAnNVX8J8q3
Pp0+qhbnD+gqJxreWDUpPUKpHep4fVq8nD78n0fFr0Pb1U02fKbBSlfia/t5aMdS9/PGo+regrVi
xUTrg5aTgtQThsHb/ezjYyywX1ufqZF6aUY49O43j3RcpSSx5lOmL949HpxbgvfLDewFhK74/jfP
lNG+F4lxEdSufqGrXn/7iVTH87FyMIu1yb7t6no9Cv3ulKlJhe9wemE8NTnqa+q6rOL8c72x9nFI
KkjTINY+vdV/fuwsg33cbDp07Y/HbgIpGAxsRqhcsjVpSj3c4pQNgkWNbf7LfJn87iH0qvxjZZEF
ICP1uW8EjOA4v0iq7tufP96vk+/MxjHYv7KKhJWCL/L9rCVYqxO+ij7uhAd4s0SnRcHkNH+03/4Z
FphPaKg0xtNV/vePqTFo3HFguGlCdfqHldivKwvXYH8ssHEwT+nOhzHZYJehfgFnq+ozzC0jffip
77G6TyU2AXir/rOuDekd960uOn2ZH0+Z7FpeBwPiayL5XPfay/Tiy+l8/O7RPcE0y/oxw4i4IavU
RS2A1iEXlX6syP1c2aPC3EXqjW+L6BDSWZJVUNJZr9N9DHQQvCKb5dmqXx86nJT/sA34dd/lzt5V
G7crm0/b+bAkbbLab4aCM0gpn0IMtX6cAZMg4Ad4khmfoyZgXpvP5m8f6pFyyPQ1BhTYmxhc1hAp
5Jx/+6zeAdEiRmY4y3Yo7vQW3NCKUNAxRUiz7NuhQ9zcYpK0qpCqHWngtM9gqP7mE/S4HpD8I+No
2QjA7d7kTnATDzPQQ2taNBV/vfYbrVfHQbQ0U6fZ0JF4KkQJ82B+ozbG6VJ7XnP7/c3+44vENVFN
uazA5K+39tIgfSnzMGME5jRcaSge79lyydMa8scfLdJUNlCm6b+FyTkpHQ4t2TQAI8tD//yBfjnn
Qoe9q9hrs7o2+fHnq5ZoMfQTjAW8R4Z2JXxhk1+eui8oaIo5WUBezkf7w8PIaPPOSca9ZuXkX8YA
2djF2Be+o/qLwJ9rJJrR7X5+ojkO4UNsDtcqIGcIHPAydXMDcxuGUVC+G0/SVbBms0gmCet0LCRe
ttjwBjU9U6ACo0YOZ+XSb4O1CmLAOe1+fnyyuKSUH9OiKrGG/P6N0HmQNhdCUv/pzRo9uiWa7Mnu
GXATobpAyD4jc0EvWmpwNEgAjFBdxF6gn973z2fAsD4ulNjPuDN3Z14ucQrmU/RuuZcz5DWrG5ig
oU6qA+pk3D/EQCxiOuRypyVYh7ddLJMe+1DLMg/orv+CPizb1Xo3YezFvYv7rCU/7XRt/HjFTNTU
gh3bi2/+zZcdmGx2RNMndHfYtB5wKTK3/f07cI+nntcn5EIttBT/h0HXLQv92j2rOiS6NTudDQX4
WxRpqlqXZXBJW3x8yvJYf4oLnExOZOUrf+jl8d0bvpVMxh663sJmoJk4jN5uJO++HBzfO5W529FW
0+OYEwagB+Mhh+JxASdKHb5/ngmNMxljor0mWO12rnB+jo3S3Bpe0K3mj9mkk36wG6kfgDs1e60h
x0gr9MP8wZ1K02/KSsOJJqv8nLA24/Q1zBmtoimkhZjJ7avMB8GeYbX+8KWKKUD4mA2Xmt3S1dSN
ctc1OHAKVpCnRG3gCXRDCRU5dPM/87ftPVNitx/dc08fpvU/jLdfbtTM8QKUsyXB3/xadbfyWDVj
B41ycop8K0nM7baRcEDGGyb1FDdzI7b/GZ435EdLLCuEP0YdGpRwil/xuLBRcgYHBp20oAzOV/mP
lxQihpDUzhVcWn8U1t69pg6X6DgY7bCKZ9D1f/bCEkPjlYdYbs8WogM5GfSwVKyIF6piIpSKCT1/
7veUc0zZr0YWIcSs4QC3/R5Vbmi/fYe8jQhPcdoS7IcxbHO9wIFg9lB8VyUkhM1vvpJvl4K1E1i+
09vXMiMteiJfKab3jegbPwImDgd/0Saz7S+eyEdI9Y7gTh76m1gLxrdPY5bhDvCNXH//RKQ604IF
hLmy6gvu81hAi1XZp8319w+oIBUdrDyhpt27pHVwRu7Aoa8mDNnXPz7xn0eI+KVn4IJP5HSY5ryF
E/aHGakbQmj/VjotO6q7n4m6Lr5OShqCPUkSXiOOl/Z578QIbck5B6tsRGbOhiVBtpIN0nuQBIlB
Fx56H52NS0D9GuegCzotwZbCwSv4a2tUaDgnS2eiQ8HTgjSP2vwst+K+WdpGY17kFfcslEC49haN
EU7ZIkm9PNn0WWpSOtVsWkaDltPPt4SuDr7V+d80Zch+F9ODSTahjUYA68IgnkaBRMMcTaJtKWr2
+4m+S7A50acqfY5nKYKBz1QP5hVMMudybBNjk3sw4xZ6PyTPrkEWpU4JiaQSYtUQiHB4iH3TuuEq
iUDpLHp0SZeinjSIjuAtZiGM8oIvWBjtC7KTgnY9Xyj/1pGtLZ3Y9wR1TrG0BMqadUlaCbjS3v3r
yE69X3Ar8jsTC9XvD2/MZpLoUI0i6JqbjiDBr8iAPZyOKdGlg7mwgxHhQ+kJKdZvxxSVgP50Wr5/
PK5J24tjWUXAC94O7pCXSb8pTMlheLsruaeT/qfDi+LNOeDOhxtW+Bzu//zQnrhswP05Mmljes1Z
Prqhvx56HU6IqQ9/LU9/HOaBvcpTFE+8ZWJ0yDaT4LXnNK/p/cp0k8W+svGbzUOgBX+cOS2apEH1
Dvf+1mR/5/u1c2tV2dPbmJZhNeyy1ow+GdlA8QwIQ7j2fea5bPBJE8M3HO+c1G4Il2ny4rocid/y
EoKDi9A0MVVS9aBmKmGYIJv2LsGuj19E2k5n706SI1LjUZlmcu4F4/7tZKmArazZATwdJGO5ptVx
zJxQp6PHknb18fyBLGGlVFDXJ/NB5heBQ8Q8c/PT2MT5uBFoNq3ccY1NqvQb1lLDSznotWJ57Zou
UrJH/AsXSV8ZT0Jz1GNhRIQkzLU+s+DWsn535YTQFlDhqWzx8fRafTp8a+vkxYQ1SSDOMJEuiMu6
WHOU9WGRUoA7XUGKDldJT5KkEZljwjyd5SBmQNGyJRhaVS6CEsRIwKIo4vbsGfj4RZh/89ISyhZG
3QfP7nXsIlr97efrLJzp5loujKvcCw4RqqMH7nrYOWPfuE1TJ6NvNiG6+de44PyBU2eFcnH6x8T0
t9SgJqxPvyKWGi9iWBHryAD8ZLVOfjWPm3amR09VOV61ZIa5EqVb7fcBQk+J6AXJJcuJ3D66Zf44
j6W66j/XMzQxDmpzNVR9iekZVd08rnpFqmvXSIIqGgFooiZsb8yNu0YzxKblnvI23GzLqM8sNmS3
SeTfgmxEO21F2tEK9PxgqCTE/lD4FD/+Nf6Ir2ku5hA32ChrY35i2885ElGin82xCV2L+JnQdxR+
QmU7cq+5RXuNfnkanUPniAVVOTK3tUTNrdJu3bvA76bWl2eYht1NKs2nkLiTSweR0vfRm1bC25UG
BQvHGtSmsX0ScYJv70ZyomqE6GiekIipt6I5uLh4dRrXRdVaZD7qrMUr4sqDJB4/D/buNEeVFigS
LD3+zgMzftFr8mrwRoHN7v2AL6FaH5sxGxCnF1V8nId+G1jtwQ9Ss0WMKozjfBGMCfwHPt4eAAXS
J6v/5NE3Z2WL++gHAv6vK8PMPQckWE2Al0f8ZzWfy7drZLQkdlQLcV69eXettG3qLO3SPbeotF7M
14w1czJ7iw0d8Zn707VjFBO2HlFniO7N8Qo2+ZOb93TCuVtt3ACD2nw1WeNAVHSnA8ewreR6qp5H
ozgyREEPNdl0frrCFGHqK7IQMD6RDHd9utTyMF7TT9dXARZ5MktiJG1+3WzDIi3P56uv1Okv4hqp
7k5X4MTCBsewjTk7rsov86VIJATMvAo563w5xhrbowp64CkGStSDuxkl3gFyTgjEsqb6LDH4MgSX
E4FcE+VeuZG+0c3OAQcVlOvTNcuaLT6GJIFt/ryIIaz2wzIGYC8uBtNFAaQsWJcnhta7jVXElr5R
Fb1g08Zk+qiZ7EDwc4454HdZQ4gw48xf4I8L100PBwhtcWXAfVCaOEZDVa0FwYD4UXXgObU5+sjz
5HNZixLf9hS+OrqbrSh3ejdTnE4lUrOaOSEwbXcrvGLYuSQqQhIo9IfI8h2SWmKzYaEdkqJEask6
HAr9MUIi4gxN9Rn4jk8NyYv729BGuwl5pMGV2NtRfV7FmCfxy6VqqRT9WTVNA8E8qP92uAGLq3Iy
JcHIYQw6WFJN2lo1VeGFBDJaLITwpj37Q+QucBUHQN1uBrMjjMn18nrpXvdF5ZwLaY/BtqMTifus
IdWV7s2gbwO0EuCrnSpnnaCX96UqUJySrfjoWnN0Cjm04k6zLLhTuI/rll28Jm91A7c0sZbEExOz
TtNkjK6NriAeuuG9gb0DPBc7NUltr4Vtjk0tb649vLQ3pU3yjmkG6WtliNa/jCbvokbfFW81+nXp
uiqMKmfppzmf+1QDp8MUpucIgAf0NRZVwkXlDu2VTjbbNchEe8fqZjxKOTV7USk5z1HI8LUBg0CB
JX0byra2lprhNNXaz0q72emG8xqQjKVFwYhQrO2pmerWeNPVJGvDga0/EzSza6M2/tbopbErY5RA
zI4EJPTmVQUTBoWl+WIa0KN6auodKDDN6Jf52I2b1ipN7kZovc9HSJgHr9ObuypyFaSzIOMkdzQI
6Uc71bdhdHM0HaFpfZkQZqplJ1sjvki84hk82cUYxeFzGSdesOqGdLLIv04Isx9H0eyUia5qlVKk
XVVNQyRMoDe3ZmQzpnSHzVdTGkhPg1eU0pjf+9Raizj6UuDVv3GTAspjrMpt2Lq1yZKqa9YxmyTu
2xgcbNiG0d505lVg1nlnfVF2n6Gzce9P+onkcezs/o4oVhPLtBhNH/lVMyYPdTd4OD8z32cXpjGh
YBVur9JJ02Hu9vqqNQgK9lsx7NGDCVxs0bLysnPZl8eyDs7yqLr1gFbiI8L51hL0qk/3VeTcR8hI
yLVm9OVZd9YZhBT01K0WGDMt2iaEpQstjTdJ2QLcnzrlvKRVJNwreDkdwJzAHxeoYYgocvppDbiH
TNvAgNZvGVfkJ0nWJGQ8oMzyrWXnBJ8yxzHOXOXfFmVTXlOAtZ/9ManPshx2Wm14S+bCzZCKbgnr
ESyNemJJFb7mgxftCoUakMrfS1Hia22s7rnOpXEHmfURMBPcgEpq4aonsWM9cWNtFy2cZm0Lrs0j
8sxI+yXVHdJaTIJhMWzOEAIWqB2AAETTpjtdhrJ0lnkVYbWBxLdsOsH2dl7mV9Q+l5lbRccghL1Q
RdVZZREvnWDb28LWP1BmI5g2157ZvHx1WJfsPFFNx14V3v0U807VAFFNlw/1aHyNx4or3iuP9mg1
ZOAost5Z6AZAP9rwLLHaCdIF6I2oYqS03TAsk2xCzJIVFAg9OFEU2LgdpLNNMpw7XCUi6luX9J6F
ipyLfKRINI2hdSjN5tWrXFZqQuZQHmx71/jsNacUt08d5BqJMVqxgUtH+HXbQiLQuDAdgZ9inPFq
iJRzcreT6kZi0cXXHXnledxLVP5sAG6otVB+D2KxanzviqnCBVoRmCtsRZLT05jjMkWfF6WEvA0m
C+RlqsYUNDHppdtaijREnaQTZRLF4+1o5i+5CYPaVqVCuc53iMOp36a1pu+71ncJUdHoIkDmOGtz
fPEUynD0VU0Pb6+PbjDiskGg+Lya/HGlamweYRuYOxlV5tbO8xb5fK42kUfUkshwVrRu8xwMeQBf
ynyVo5eP26KYp1bTI6JhAxU9vXILlH1RE8hjrAG3LUVi3neZV3OJREDVShL61uwLO6zaRoP/dYBm
QK5QnVffxgr3etvn1/1IfvQiRQrvnWFCdUmUyrXmXFaqaBat52JipHo5IRMyTO/BCO0KWlAHLagp
2Ez4SE6vAUYibQ3K9Fw30vHQjGqHI3ndjzDmWaFI88VtzOIiEU7ZrGh4P3AGyyVwHndZy0SjJkyH
94vjDgQE+hPlWKnhiFThM+m3+tLo7QIJi1k+AB7AWtLK7DwAu72LyBEAPTAGO4XtB08xNBqXfHji
CCeYRP5Mvh+D5A7PdXjuxQ3IDGKuekyzoVKrGpI8RnAESZhAdHtZTy5lhjyJSMSWTbrvDX8qdygr
43u4HUTIWOiYAB0AgDA7spWhWw7qzEmwsi1Sd94b1Yh3ATdn9nMBr2Ff+EZ6Llm8Yj4cU/BbKreJ
FXZCmicgDYbzcLTtM+WQQye7HoM1Laczs5xIrBRjfWMmhVrWDiKIVU5IukuiOg+PBCENyGD2MU7U
RcuFg1vbhH1fkVvkVmmJEoWb8pRyOVS4TBjsPTqU0ukzvPdFs6zMornMPawlIEvEGeM7JCtSzzgv
+nDUwOmuM+QESwpPXzNjsrdMxrVLtm2qnh0sQqRNlEi42tem0/T7EkAM2LmsObiBaTJBOWQeQUYi
ddTyv7ae/RA0YwHvBIqETYv1q0x79er3EMGQPwbmp6bOvKuBEhEmhJGgE7CXQKrBUOSCu/ZUiPIy
y+Kc1uws+20N9cBMZR3YHpIqmso55MD1bssU/oVvymFWtcbXmdcNG8934MzQ6vMPg9DHfZh5cXlr
GfpErkRBXECWlRGBpHX5TUJifSpHM8L/TW3AICoWH18YotWKIY6Kcbq1YtBIiVLqq7SrTC5Ll1wd
duCsJjq7XSZ1EF5qmBl2PSarxszyu9AciSGu6eysnb6zl2ZmiztvoMC0NEHgLA0mUrYPqbhRMhFL
K9SHjeFi1QMac0gtRKkW5YMF8WotPg8Qq+waLIxIdfVZVG7xaRK5v5KQ+y8ZCSmp9oh1w01QhLrc
GEABcR72xRMGim5DvMymqTy5C9jf6xS2cD6uoghHRpF5e0Wdd8/1E7C81T1QRmKqtVvP9sfz0I66
vZ2I8XPXutoO7aI6q3SBkSN092M6NcMiKnX3nsS6c731iQbwCmjrGNsgv0kWDdynun5FCi0lNJ8O
h+54LxnGxUsPqjLcJqujmV8J7OapprDLiAhST9xAOzFyBx66JlGR1PD1Gk/ehChiNtTg0S8IozkM
mhNF3BxLskugFppun1xC+GqJwWRpoNLkjkQDwrsKeaGxi8AIyKLYA+qwdgsJ1inKoVkR3szmrHkI
xhJtaZeCsWrzZlPoXXpg2dmsFNXYzJI7lZjZ3qQWBbVI3Wvwwl9l3Q5bV8FKQ4FVAhdsg3VnhNm6
Ne19GkqgZ1AmN4bEei8L94irP2TTJKyDizAD11ZUTgsDeP2nwYD8wnDNLibZePHK73ME80lpb3J/
uqUKixPeHEnPQ/y3CmKj2dY1SuC2yytWDsB7JW7tBaiWLcdW+hRAbSCWLewe22KHAdCgv2pGTOBi
HKursiPDEcz96G06KtwJUJKEVp1TomqtZHPnm7ZRbAyPiUJlqhawrULKuIOGQVUzv3pZqy1Luw3A
mrTWRSGdq7HWy02s9DQ+6kY3nke9TkZm3Faf+A7hi4sCj1FvWcVljHECTkGPloVF7UyAxFK/Danz
sjwqeyCSgcVrTip4BnVKdk7TD9kma1LzzGpVuMRcBKgd6uZxiFi2xE3Emh2Im3aXNUZ9R2lLbXIL
nGngi6m7AVEXVJs+jEBhhHrnZHMm5HTdTG4S03jv3HMkwTqr2oLKEb1/7cyDYXA2ONlAyKXRUz0w
tDFhvQYY/5C3YXvhyS79lBlWv6n4fnDNMOz1zkVi9CkxjMP4UuNyXBQ0W7BbkYGS4eGC1pBMJL+v
UKDYW6/00ytsbNqVGYw0/NmrPKru/9N2HtuRI9m2/CJfC1pMQysyqNUEi8zMgtbCAXz9MwS7kkwm
WaJvv1lNqptFRgDu59i2rSMUq0xj1cDBI44N8aF6QaRdOF5qUHNJFFKU/YOaDd59LkTzVIsounUD
IPhQkLN0zdzaVBHUoycKZ6fyTJhrbpe9+GKoD8RKfVJpXMMzhFznDOdu8Ty6i9LyI37MSR/Et2wX
lK7y4iAX3Y6p5Nlac57u1r1bpZNNxFf3ddJ8N7qy/VbFasSBmVO8CpXGZFUqLeHMljm+4DxFLJdT
W7vPB6pG0QJ3XGVqKsG2/VBQpF4gl0hoP2LVsOUzXXdnLNNTxFKN2qmbCG+XuG5oah7XRdpiSOPY
WERLu6VYgk/J1DsUiOIsExXl7QRYunsiBknGd2EM3G5XO37hAVqHFRl8j4TIclS4PdOyzenlR9PI
rjt0xcCrRHg2NWas8hUaoComdrpbhfq5Gje6/+JqWdgflLFBAyNTRLNLhYH4XZ02rCyspkNVJDyn
50bPGcQlZugUylycGHO6hDg8qa2irks6EXAucSDOjwilgMIU7AgvNINZFyWJVn+Ds4kBu1/XVrBV
Nd/r18z8vC3hucK5TLrQ4xHsdra+8po6lvQLFv4tHwVKELKYce+m73p9kjf1YKALfjsU81mjw5iJ
z7enk97VeqPfSRZl6bleGmwzaJGmjKdV9A1KKcDIygwIY6RNYVckC4JpTdJIt/7WNfTV9WHe/+A8
4/RHfqVxsdTtjIVsF5sKdmFe5bT4oJAtN0xCUsrjAksRSyiTFAOg2bMwNQAF4p1fUFS6AhXfVoPc
q122zCKgEx8G0HfKF03tz1wjWGtq3M+gJu3rPGLX66rfhKTbJa+PVUwHPd7z6b1d36VBdwxslzvX
tGwtPfNy9DX0LHWg7jk1PnNXvQm69odDbHPpRRgDdJrPeaS7Z3Efp9wUB4bg6sA9maWuoOiAoCla
skohuSv1PU9PJ57pqiyPFXtJgs6T803za3WldQTIZtoQpHOH31ek0v/e9t/BJAHLxBSSNoqVT0n4
UbGEcR3oGTcLJmfO2aTnuS5zXeJKTAJkWaVmc0wEzauzweGvzLRyWVd6JuJZ3LlusjaUJrcuJdof
su8uQWG/ryiBqI2OoXNWDD3fJatM9UNrK3zVDemXDPDCztiVNbd+NO4T+7HiQRbJDf7wgRA+8hs+
J4aOjcKq6VqYG5xg2qUxMXh57gzGIaTtOl+WPNndeUDlOv2NsrTsfRbCO3MP1zISOWbg1Cu963qF
11ktzCO6b9vaaISo8UwISD8vGykaUcm9WXtZUAa2dWURjhu10yaBZt/wc9v2pCGF+IWCgJX1Ja0V
jcZ6HKmzf9MkQ6If4l7hmWFNveLkhkKGfYbkIbnQ8wGxyJh5h8pwPULlvKyCVWAaBUI/z/EdHqh0
Dh5SbtX6dayz6ti7jVknGyVMRkn3mBlD/78+NPg6t+lTZ1nwvgbV3ulZXDJGWyiyrQGP7GqE0C2Q
nCvnuDijZqs5jfbNLBNv4yqqQdIQ47ZvVOyTKA96GfuB/VDtjr21dUy8F5nFdGyB4iByr9NSpVu2
4+85TwWuhiRpC+9CLSM+ymHHVE9k91YhW5qYuGOhPG+qc8Omj9nVmn6De376jY33DuO7WaNV5h77
cLNMDVcsbFX1d72n9fuUiNsavA2dQDm6896KuzVybMoKWXOh7s4MuQ1qdpkBct+z0q50hstBk//o
XBpb0iTzHzHlYaU0CyN4SOsQU2otE5ktE4X88qam9JlFaAVHnlVFsMyskD+/Wevl3jKdFtlrjUeC
BhqmpEwMbzT8f49j16Z7LAsoSRFTW+kKK2R7V1CqsXXi2CF7J71DihDwxS7hunSDvqa9cLA0BdQV
njWM+WYWBxELFe2Av8CwQH5xVdAn0Gq7kG97uevFINa0GP3AFx0tWLR5eNRypJdJYT80I7ZouHLj
ULBivmhNJ9iZFTMPz9LOi4JcSd03TxScAeg5olh43Dbx2ZlYzUY4Ji4HeCCuhrDAIhBEzpMTl9py
rPVw17BOu8jgBC9sPmLYC7u7vJXDjWN2/gV6Qv970jg2c0vuwgvDN4bbSGGcMPZactXJvLvvSQox
N43keRKU2iI3rMqaaUrd3cTOcIEh1lyPcd0+xmrLIztvnGPsst/BVtQCVvtFvoiIZHTbTNjJmn5b
9wUpsvtUWPltZLUlgy/qtmZg1PwrZXDntrZ7hki5WTWutR3LfjgMfWkteC0057GnGjudsluMRlXx
bIcxxyxwmmEZVxmwC7vxLp+qU/RlYhIyXZi2brzkNkZ2V+YoWYWblUzUCdga85ht3jMXpkjO8Edr
u4ZD2wVXCPGgA4gE3PJq7Swno8vz16Y2Ne6njjGsvjsAAM1dcNGIzyWq3VUtsu67YZb1Jc2S9UXo
jztwaV1wqwWo0kfJ/7NZ6RpKx8g0gnmtaByNLGqVVzwssvPeM8YNk5E7Esqsg13d4Uqga+RDusrl
zoFzn4mT8qx2SfDkWwHzGGzEHptETqK8ntwLReu75VB27b3h4ONJqbmapQ7JocZIzXVsD66JzMNU
MGo7PiJ6J41uWhZcDKy8YR30jk6CJrOpKfC1tS4ojw6y2rtGfj2g6XbRLIbtYjSU8sym4vJ5kIhR
rKr+ASRYnVM4V1ykVvpMsEmZ27nXhAs9FcoWJVPPlG0g0hq75l5l3cNwXuEKWLeWmLXEo5GEuHkI
bJdlqCZQSVwBWhtrtyoSnAPSP9Ltas3i3Nt05rjxvTFc1cpEbCj9FaAI5+tMdTfcF4YZRotm6Rim
2I6cihEPjmh4S2G8tLmO1U2rhn7bpDkBy7KwjhFn9HNKeLPJyh9vU8dPF7UyakcHY9hT6RXnZijT
nVske6tvikeiBOMyAyVb8hHKbt2upJ5cKeKMhU7gXPs+PcZso311bUMjH1TsjkfV6e/kQGfXzC2s
ZN3xgZt1TAyWnSH5WkyXeq1jJpulEmQoi825F8TtRdcEHbM8T3vWEcV9swOH/p+qBxKOHRo9Wn5z
cV4u3dMKSSrcwYuWvFyRqhcD78ClpRn9vOXcd9Bry962JVeTwqVgQmWOXopN7zGyRhaCpao3d44l
bWRaw2OtRdFSN517QxlvQiJVKjjkOjcJNXIw4IXsaczElJKRPWhVSj48leNjLTilZENGglGt+0PM
cBPPZR9cGSWtk73CUwQ1b+ekIRTbGJzV3IDnWuzTXEsMLkecas7MQek2XKCHYD+J5lcuxe179mbN
rpXIff0qTw+likQh6cbrUeF352sjBm03ZO7cmgdO14ABrXFjK9FLCqm6Mh3qEhtDLqds2W2jxhvL
DqMdg9Qn1oH1knti873NR/LlnlIZc0sfbkdyt7RqhhKuvcSVs3JCzziGPY9iMabuPS2bKa5FrSE2
kviNwkdvWn13aR0tYo4761Z0yU4obr7smhJHOK3ry7zjDtjXRbPTeOrufa8KZlXQxhucXsHC6TXj
GNcD5QJ2Us07Kw32FUcypMz5thVDe+Ykhbo0HDKFhqOsVYefrc+GqYWMWaLigoDZNPFQfbVm4JO8
IDNpll5Po31Vd9aKsaK5GEZDLLquGnmbhuMcgsGb3h8lzQQdJeclgn40eCVXXt+8ihPrUuQ6t8eh
LW9NzGvPdIXFD8ISWxzN+8ama1RWbssiNcrzQzXtW+r0if6Z/AI5dHCGxanaFYqjr+xSdR88x8DD
ywz/oGvN+N1yho5sc+nvx4IHr2zbZhYEkXKECxMemfZpr+vK/lL3ZIEdRgk2xRRpcR2OkGPBzZz8
e7a0qiZch1nBdSZMBnnByN06r+Iq39uKPd4I6bsXKOY8LOhOu/QdddO7tJSDaST5lZnXz2MeZQdS
coICroH2ZB5rtMkYAw5CjkgvLoK4WcJOEjec1e6iVJueAm1F+6aHy00GLhkdSnZUxDyqu6tQraBG
K8J7DX3gkqe2co3PWd0lgcpSxOV7k1VYuSMEe2RpkrreWX3P7q1VQ2uXGDyeZKfWTyYVMP0mjTOX
XFRMpMjstPImkYGALG+LDfv3aC61vF9y23yhOzNZpPbQLPUMp/EsNKvq3qs4c7IOcvhsdEoHVMF4
Utn3lTB2as3xtHMmParelvZtyDH02WvaPZyL98SZjDJwo2zlUxuzTJSGIW5DhbFmHIdYyJrxHoqt
OjixyK71yKx2KcThlUiHFJmdn+pbVhkJk0IpqqNTunQdF4nJM5i7IsoCXnr0hFgZ7wCTHBaHfyrI
dopfYSVKUctxa4GuWkb4ZbYDGksGZtro3QZlE/+hx/Ru24xnL+mlM7Q1l4gaY0yY03jMnT260YrB
RH9VqZqzQGmAu8lSCSo4/bgudZcTaxNb5h2bDZsjBYEvO014bTNvkbSOFNeqlffzgt7aC57jtnWT
W1ayN0Z7gKASunMsi8BmpjeqlXpHSjg8aIw1oCoCwTSDA9IDVJU3JxNq6Rstk2QXOFkmfMYisKbc
TBYGe1qGSl2hstxJQqK+UNWXAQYb+OMAMJnd2gtrrXZVexnHewKM6K718VC4gpto0mVn/Fq9ex57
L0HPoNc0h2Aem/Xek2F4iGO7P9d7JaYwRf/OaIEpTWBNt2kj/244ctsoJNECVZ6rSfkQ8rE38XSG
2jzMmfrnoYmPlyYtbj+cNZF/Wro4T9UeuLXWpVyHVqscCj+AZ2p1cJmBoBb2N4yJZsZICFItald9
nVX1TIj0vKuGBwxMxTLAiLat6KdkLI6vIkuGsz70xcwo3XDRku/ns2wgclKZZ0WV6a6CoUrZNeBq
duLuW2plxkK6HAe4mTT3EaOerZt7fs0G3aw2LKtZqLv0rkxT4BmHTnHkdx/dBIZm7eOeNYudcYJd
wf6ZK4aV3C5IU2UJhV6IKw3fP5AqzG+S2AmzBZ5Fhpi2XxlESLMzVkvjJQQE37dy8MW44zls+8Tn
XL7GhmghOdnLuNZiyHNjQ1sZ/i+zm4auEW7RTVRq/F6QUatLywD9iBnrYiQyUUiGvm+uG52VDVCK
3wI1ClDwVs2J9fnlWvMjhRtaBmwfSvM+4eeCNS00jZLfUduUjqo+OqPNppSS4uuS+nF6GwAu/+D2
V30rKB9+qKjyIv5eUV3feIhbVN/EhGlrLC4j3VlEfqt0C9EpF/zieYLXecTfFX58G3pMECaI7Y1f
sYAhkNp6caaev1IsflMYF42ea/efkyzNECIHjXU00W3s7jmqTLUscC2CEsRzC5g+e+VaWp1wCbJz
vFFF8MMp9Z7HyCdwC6xygI9uHJ2nv4FbhMb2w2DGOHPw+5whwupX7xCXxlC7i6aCaqWM0r/4iLkw
Rsi52qY1e9CJdXEK3c6XSsOEsrQU5aqsHeOAnDBXdkLCNL6jXgbP6l4kGcqF3bV44aUELX7DXzIX
i4I1hva+bEJWqlQB1StYFvvC6vphXrv1cO9jHjtiYQnmtKFAp9imsjrxMQLL2LJQU21Nl5v7woRP
O7aBwLHsDmq6bP3c/f7KzTSZWCSs65bv2Jkk0Nm1yoC6jYoPRaiq+SFmjwftH0hvmPdOYxC34HFj
1JZJXXhYkHLTCsNfemTGz1U5lrSmRNmZqbnllqG09miGJsfkUvJPDk04o+KjVuWKyRf5r+mbvqZx
GVdxmP4w6xZRvRyfvsRwjLqt6ekJStZ8amLy/WJW16+DKB8WUvgSlDDhAaeQ2sLlY2BMrGtEkG+Y
zljL9lxF9DHjLE7Rg9cZm1wdHSbTE7RDLpVBlhvgfkwYiqVl9cPKcnN3InikvOsUIzvoMSVSHyEe
H28MTAXDbXjWuglReYrGiH+Ufp5jo5D6c2pJ8/Al1UMYIVmBSKmLE9oT9rRG2+CoR8uJIM2lqj/G
gRevzAJ+8f8C+UQtiLBIMGlbI2t/pJpj++MN9GF8J2i6sSS5SSCZPKiqP77EfsD1OuzcqPtNVVFX
FfdPfmotHC5ZmPx/oIACWThHWVh013VhfvUBB3KE8FCeU8mnzl6hoLbX99JTWSBMUFDvsB9Nc12l
aExRcPyLkEIKPsc3/0GEusBpF3Gl6Djps7Bea25BR9IrMtRPe6g8NpPViRvq8ymbIloOUb+yQ2Xr
BgcAb5TK7/khXbqHXFNO/JAAiZDQ3qFXbetRPX6KEXHDXYGxPEvXZXwFFqj+SROVdn9vsoD4CBTF
jPP3oeo3rPLccZ9WjvtNjKF3n2mGO4CHWHIzePxVkPQbxzfaKGqDF9OnWfFX4qhj7nMZYIW6/Svq
iDcv3nOU1AsOd1QB9u3hxCA5GKBneoDl/ieAZLQUetmcS3TP3Mki7VdvJFLEi7XGzf87jSScPron
AEZf1AciyTLEH5FScRUXsRYDeFJEQUhJuRy4CM+4Bewji3rNlO0DB2uZXrWQDehIRnfp0K1rMmTI
4vMWjdbCrAcczAbfQArWur2XG/e6E0hOaO9ppsDpg3nS59gISRixxNXqzUhwkqaNFG/rF4QT66Dz
JEsCvFD/gHLyrNibxxYzgUGqzvI33il0KCtUjOHaow5+8RN8GvNBAxTV2lU0qbObxIu0GYYSqr5/
5aA4/1msrkB2uk9YKAZb6YIr7+orHoqlF3Hc1t3/QyZqVOt63rbt9X/BRbFer/lUGZLN71/AUXHv
XVNgx62MlNLVT0jKKKYai6ahxlqQK5AjoDHXueI2R8mxDJIiOjuxUwzns+9BZvpbOajtl/yUW0bw
dGl/f2Ko8pbtcTbkxYHXIWvKcfHGUjlQRUwS8lka6uoOIEDbfsZTGXa+KlqUmE2JOFoJiucTWOXE
NcQdFpdP4Cr6VyiUKEYcqCWT+FCrUN/GRaAjuXcwtYAQ7GMmJKt31FVElHzR6MJY0pxnzxnW0TLU
Bf36jb8aUwgQ9ILB4cRgeSXLI4s6aCzfOAOXDQfzpfBZupkksDcxx+OFE47ajPE5+bkyzb47Cf+K
6eORd512/QZq+ZlzWbR9cBFUcelPvz5mGqqSXv7GbvFg5UBI1mqm1ahmpKk7t0UZpauPIJcIBwp8
Ucu9o7ngNtiUidzdTTRXqGNrtdhXsIWZoo4lIoWkt7Qr2h7qZ2NC7L4kvPgWHYu4UJa+4nhH1YgW
X9FeQUNG2Ve6d8RXHdcPdDz088+or4ykHMukkhI6lnPXv+JfEP7yYMR+t/OsUqOyK7nhhmtDRnH2
1KmNgYEe9H2O1+Q4OCPq+ZExAOGz6JqnQLtUVM61ccgILY8wcLBoxcaIyR4PveEs8ob3Zc+S9NxF
DkOCNm3YCObWXeaQgWNgjeb4T5CMxc+4EErnb0otqpl2oh2iKko5O7FlPLT/EAMi3xNfZk7s8pBn
XvQeMuuV0r5XGFagpZ0Ys6brg6MxUlf3ETTD786Gr6eEcwoaM4JwzG1UmzifG8dYfUDPipylq5pp
pO5iS6JLb/ETfADQsgKSh1omOlro5lhUTo5UL5MhG5c6TC9FGPxhkl28/e/gtDE92jr87Ts+bbCt
YV/47e6vGbW6akBs0D5/4NQsswZPcmK4UMkkdYLVAD5mfhUtAzPeIFSg2NcbsvsoU8pFoiErPpFr
EXjY1g7sfPf39BoT3yULdvMRmMvenjA2EfLqVRmHr+2aLs504NtjhgwjT1BbNY70ZJK9n8A2i1vy
wgXOOYOwWebcmDvdUOcnwK2M+Bin0l8jjWknJvc/pFtHS9V1a/rh5ivarQQyWcihTK9RPKmXpWDg
ImJEdI70eGZPAFyu2fSk1WM9vV09J73oK8U+ypIgxysQ5xo94UxCibCNX1BxZcv/bsiudNkU1fgc
BvFIN9iffByK5peyFvGl3aJjdtlRLwvdZzQJqvLwGTHXUMmnoO3iVfKemuvZVH2zR1Ec+M/oLt/w
uWasjL1a++nzCaEDd21Wg6HwZamEu/2Vo+MdPWx6qTz9NUsXklvij1P1a0jM5mCFmVy+AnW6phdw
KZFPkW8uen7QPNv2HWvUKmmje5IgRG/wzPGs9jp3VzObJFLuDHe5D+msYSqdTeBdoIWP0C7Onoxt
u/VtN9mrClhbYZNGQcVXXsTjUBdY9MDRfmHyEnJV32lSzh80w/tuqkTPqGnly8q/sAJFYMrgJSu+
huECc7SLLR9ab4wInxAaorgUS/b8xO2BEXfztq7ZWcfPPZQGX3WnP/MHo30Z5MjeV75ELUz7CFGy
zEy6gieiD+lUQjmZq6BtIhXWeTkuZVYaq6iyyzXUhI+8O8738CQd/Xu/0X4DHT8rlVKu/RvyZ45G
T1m8pu4l7u5vQZldVtN6jHNyuk3B4lZjWlfLwGenoap1gBeEiqS/JwJdUd2wdk3O/o9UoB5wF5aT
gylwxJ3saWv6lRGMMMxiYCrp7Yysy0FSpSQ8ICArkhExinfEILCqyWO3qdg8/2NiUOm55I5dCq0/
YYOhGuk0c/bGw4QNmqRzZxazVfCVn+ygyxxsr5veH76l3VuG050rrWgORWXY+3/DEdbkJ1yfF8eE
EoaYFbdJ4Dmo4Quq7nmybD6DCh2hFheqk/EQqOx7X2uA8rMeeUBVGQ8nwtD3BjOetUn1R2k7TKBi
mrPfeEM9MuAnVI5sRtH5dCBYTrg/kYcZzcdIRlzQiq/ww8Cy/bUSqc7qJ4NIOMVmoecX0E91Ku+4
khYbT/H1c24nyR4jUr+P69yfiz57mK7gB94KjCtJ485kUCuHvK+DvXp6s7zxigF83Dat6/L2HbOo
COeecI/23fCE+Mguxn6SbRFKatvP+EWzGBgz4z2ex7nD/j1reQYLRa/3J5LRBFS+bIN8+UYzsmcm
ZZHryg4ooQTO7Hv/2LNYX74Sjg5LUmepFKm3/BxzNJknbzwzoAmczC1FNVQ2wMJ427+AHkWMSGgd
54V7PJGPVFuSyXcjZ/sF/hjqD45eey8nAjJgAm9Iy/mW9oKdnJvC77L4pikSmTsZFp5jBioN5NDl
wZWwRBHlfic0kvgB2XjTSrYnPtKOG7GL3LABRDRJxn1GSsa+TzrOD2lgCqyC9KOYG5bs1v8amRyN
OH3u/CeasaZgUhI8hpro9nTS+qsP1GQl+w1OfSjJP8lJz8AEXjr2+gt6srCqYza4UxGKnl6cEEpF
eDVuO9c+/kZQlm4loV4FY6O/xCg9Y9JVq22SavNXmDKHykG22kxVrb0h7MtXojIQ/LhnLXIccwPt
SGOFIFG5Fr00W9ZrYJS6FQ/e2hSJ5tOIi2j/UMZE+Dj7ZZFJVuPvuUpWM1Sr6WPYH/u+K4fZK12p
Y0LXlkAp6hSphMh8BS3TpMsVVqaBZe3/ErccU+GsSY7nFIa/oy2joLuvjZzB5RfEpQYemN1QooZa
6lPsEktUxO7NBa8sKdGSm6+wy0yjaYNktSk4/564Sz/vQMxM8jPDt/fwpWk1hj2RGEYS7/IwZHfB
BY+GhX+JYFYIrF8yz9D+MKeX/T3QO0AoAXufqtV3DGbHdfWq0xPqEiHTMuPIfxJ6v5p+7PPfOUxX
QKAYMknp4MXqtJJGjCNSaIvaLQlLZYsJzZTGtegeSqnMEm3HhZ/N0ztGk8fAFb0+sUMq22cyHgoN
NBNc0y3uSrwLvT5Q7hLB/udngJefg5tu6WsEEzDwfg1vNrH5wGxFmZ0ATk838C6YIVVz7lmiac+2
SBAoxeo+KwwKwv4O5uSbhogqioaUNg4u1zZBnGWHvPIV6FQUlWrCZj4I8W3iOhXnB8MlGtP672kQ
VedmTQ/Mr2hnmVX6nd7n6Q1VktGmT9hNaJYgkcpQ4e84TwYNmGy47ub0/YW5nlF/kZX6P4E9y0yN
vttuPKyY1tPA+0p80msA5Nyj/nEP77HPsFH5dINX87XzRWWWq9+Bz07cE3xu1cX/FPo0jbIYVhH7
mv+Qn3qRHVN8qMl/6E/a/3jGVLkVyM0r91m0gckBkU26WBG3TRnkfo6AWrwuk4Vwm/os71LjPIAp
V0hYJsDLTpFRGeTysr/7igYFkxkoJPH5a5O19lCR/Q0TWjqVMG96tWrb8/GZIQIZrFcodGpIgV5X
xNlHMLTkM7OsfGYD7+jQKpMPHdtmWojU4Fsku/rIl2Xkgf2Gieo4FeVdS/piqVd9wUtPBPXmIyta
SUNjo2Bt2OOq/2FFjTqLsSz4l7IZaIWcoNHYqteFkhSr/w4c1XAUz6PMuf+X8KitDNT7ukVFwOA9
PWpGfYLPSdjR+iNCmtcaCtNkLI5shrVbz2rSd0BpKgLjGfeze36CSrUQXHRsiQbMRjNDKB5RoJZo
JFEo9vYJ4JTatdT65k5qSjU3jFS70kTv7N6IU7gId0u2J/vW23wYfkVPu8D1LlM74UZShkV5Nmk5
KCAeb2TMB1SYSrhifofHQx+875/BqE6vd/aMRQYrsH+NpGKKf/L99COSapZ4YJrM+ARJdUwShmUa
bzJa/W7GSqH77gsstRwSlTRUH+8Z2RZXaesLuq3igZWNWxPTGR0WkfG2YP22N0xXI3gyqHdfIqu+
aneLhlLn5Ylb9ePak6QRcC/gwOivYtt5+gpgHejPOCuU4nYwc+fsDWSVSd4kAO8Oo6F3OGvh8UmG
lT203CBDuiXDMyYF75hWVfEIVxXtiydHMmP/kGsdvXxc4DhH2mPULP51gofmKGcN/pn1O9LVFNHo
cI5Q1OVH3JUsBLhNUnRY3ROibccysZgTkLHeaRSJ7ageo/fa4ybUWJ677DpV34LIess3IFa4vnlu
aWw9NLWGOfkfULH6EMvDwN9x1riMN9GxqdbDkHAYesVj43zUH4OS/yjCYRSMVwXZa6D/9YmT9WD+
rzm/mCtgMbqs0Vq6r5ys5HGztphCAGs02oPeJ8wkTSKw/4SWTcgd1GrBRHIiZlW0xjMHTYuc+43d
ntd9TsMzBT7qrGsjktu/ArSU3EtQwMS4VYKc3DQFka8ArR9S1MyBgHTjnxSt03TBrhPRtnGj8qHV
qmplVlq4zrLUXn7C08qEVCCRbCyxIH17VfT5+g2sFdJr9013fGNrbckiYAZWHC7V+hh5Wn3ZE0J8
9BR3fFQzIz832sJc90VVXaHQiW6GAqMO1sfNCbr1CHZxtVXNxb8kb41RQH6X1eoDfQuOxjGszCP2
b6GNcdNMtx72RVzV3nAzobi+jWNgSgUvP/C4IcHTWUEjy+ZXKNfyHerhCGdMoV6I3ETR9DNh4J15
h+UaNmkYN8qurDFPHnzVfzasstl/gujm9hg+Y+b6VgxsVL6kdAePwtsGj8glaWf68IqWzxcsOpKa
31Bdn+jEGQqObNGpgGlvvG4UVPl5JTKEG82YLRJUD8tfwV0FRmGekm1bFMhOfhK8QU9/ZVxhMhH/
wXjJfIcLdkQvQkwdhRPPq8LzamoJcmiHBcHud1Bv5WkvGR3xi6IMzsUQ0mM3kBwnyX7Ahh8Qz6NH
ONVHRrN1OO4dvo8Ls3W0M8UM07WhRcDoX0LAbYk6g8nZOxCYt+wLlrjgDzXUzn7hgYNhkLwtCHpQ
yDoFl36jglOYwjNEtN3Mz6aFfp6tT4gwWxBrkylRny4kna7IrH6HhVPQaU3gtspSMlyY4MmM/44O
Z0ymZmnll6t/zQ9HoU1VbkTAsUMdtBNaSwh/IomZNzEvQWSUH+3Me5qQ4ppCI/oIokVUNlSkv2OL
lXbU1+0UrLIdmc7YLmQL07Vwh0yosSpcWgIHNbgGMKcUHS3co+qo2b2JUWKOysI+U31XeWqsTJ3/
b9hjvIM/zNGkP71O160maSv81wiySczkMlQEvNtXHDLpBcwsQy7Wik59xhuRnKK1yjXOlCcqGb7X
xarM7VTVfVZARYG8UaX8MYm2nyDKhRzMcyXrSR/8ySg3UUx1daV6DmYgfptMuLPlr6SyOmjNJvQk
toVlJNtmVfMgtHK1vfbabDxP0uhisOJ7zTaJ7RuhEsw+0Msh94GZaYLUp735Qzeb/GVIwTV4wwfP
H1Dm6X68LDunmH3gmTU7W7o4m+cnphlV2RTrMgz16Y1pdq3B2Xo10cp/CDabSUVeahjMZab4x6TX
8B6XdFu/Uc54jKyDUvfFvLVjdfUr6mx79fc6zVXuE3r2GIvG1jh1eMYiqLxHXRIIfSWgo4S4Qxe5
BcS//zsGzTUjXHiK3a8/Y6HrXmiEYPKshgzv1cOJinZTKkkDvw4v3shoEvybDi3GZZlFzSLrJfng
wA72bVCy+vsalu6QfJYxH7dfgWlbTxBfWcP9F9A0Z/2QvCE8PH/d99x00rXfpExq3HulfUtjs/5M
PHQfOGyiy4AFtj51ew5FWE77z1o/S7MsmkKBeAN/otROHOyxtHAK/nuc2rLLtlqkiiPvTkx1zxN/
suDS6vvGVUO75NvQ4EJV62Nk0A76k7Buw1KiDyrtYu+zgnsAc3MeaNjpFxqAwNUJuu4yxWvnituI
1Ym89oPW4p9a+i0r6Y9E+35nsBVSnUvVSJ2EMtAq40Cd0BJKo6v5yB+72qIS6h+ztKi379hsL01Q
KHmBY1+dAO0gi7t5XeX8gG+UNjfk8NGJQzYMv6LadtnZa5dPx81PXFtho8c0MP4eEH++8JmwR3sZ
td7d5/A2N3DlMneAJ9kmmN+HRrf3pscydMZmE5lPpYS3HIIqAlJf8d31kBZ7JxOSnaed3Feh2a8j
pS3XINje9gP3nXd2/GwUhXpNdDXdvALgIIjUJDVtfPgMAq/03Lvy8mkE3WjGNsAllM/9nr+3pfFP
Ih3H64q0LK/wlp3Enzw40iZ/hTT98icTLtWy2yrCIOP2Ewwv263l148f2HDO396sHuzjn2y4n6SP
odliI//AhyehPTwZvVfcuD116lS9ZzsfIns5aI7+0ObynNS4vZdVrm40PzVoMvGreunUotq0MV03
adIGh9bTh7M2Lp6/5shNEbrhTFeC6z9ZclpotmE5tPP/GU8OzEeGEUnv4W+g8lYd7YPOV+L/8XVe
y3Eba9e+IlShkXE6mMEE5kzxpIsSJeQcGsDV/w+Gtijb+/tPXK7a3tJwCHS/Ya1nfQnLUWo+x6OR
77JmVVB0djEDyMVVZroR9OfFh4HzD6k5+thyn3cIkngf0JtDkIx3YmpkTj9ngFRayto4/i/led23
+rVshuwlrjD8BP9fDTqYwPypdOT0Utc13/eie+IOCqIHgpFIvS8teoUJ4dG2WuCbE4KJL1E6BOP0
Ac8IHE7oHU/Y7vObzOnjsMZ3+Zr5Zn+hGVIekEYIuAI9ClwsPRuzL6fbsSqbm1WwPmYuLu/YjF6/
ROs9Z+7ecxP+8X8q16s6+iWVl9y5VdvfR3biHaKsBe3REnV5lrE7dTTvjTn17v7/UnYvsgeMfzWQ
wP/q2VOLyLzZs+7aKav3ICP8MM/EsnN0S1wpOTmP4zj2XHRWe0d/kh4XSRQwpIj8IRbFEkJyAHri
wEhV3liGImrvrJ6w7Rgn1x2pqmX4RXbEM2UFs2XOPzsLcY8HD0lWwDOrVDtlIrGPncRt31OF7Iyc
Ee8yPpNQ7eE9QChvajRMpuX/GCvL2CUjITOqXti6sr+vYwui29/KeZgwkuwhvFz8JHQTSOhhocTB
1OPH6EYT3zif2fc13O7aZRx7+mNtEOzdJEZ0bbMpDyG9F0fTKGcUhK3a5mXGxyJaCQORY5+IhIdT
pwqD/XJ53+mR8Yi9WB2TIcvuJ82qH+TiNnfGwmV1Bk2aiIoC+ssF4lhyi6DPCM5S/LLs9P0ydNMu
He58x2oOrSicm8ofu6uoroed8IvDADPriFDle7P0Iwnyg9xqZaqu5OR+4CxQ+ymDYgYrVwUxSoSQ
NW50O+UZfwfOMGINC7Jw1HRpiQJwT9vM37vSSLYrCDHOc7ijA/qH0a6DvsgwoaQa/1a+95JMrVkD
JOg2OcIpP0tWk+Zy3Rn1tJGONlyssyv2B38L/5Ej1ASAdz0GacAfs9taD7bmYWufhvwab4gZsFKs
Nyqb76p2FFcp06pjNDbfpdnFl2cs5tkXUAAZ2zU0Onw0FW0NYl4ZSwOTPbsE7IXBcWEy7ID5ejjb
BVZyw5YK0QMCtHCuMnYkh8HPwrNxILFNLpiIvIPRw0g1aUwwpvKHOxtW8OUi4LsCnYKdcp+nvX5i
iMaxP9x1lT2EZ1uBnUzGQZ9NggGzaThWUZzfaHQa+wFBRJtNANOUEE96jRnzf3kM5rhM74GtPFNK
eJu0BBGAlk+m92Qe7FpHrDQ9Z7mbWcY86pH148uH4PN8Mi3QAqhdeCWZHJwiNzEeMJg5P3UxOWGS
atPmbFHAjGHuPCSKgaqa5BSXOEgzikQwNTr5HrbafRkWDCutd65WDQdgT/8yLtgTLhQIFB9tiZCo
HBFsenDEdi056psmazr6bLfbESrDYkhD9Y8R33lz7XnZ6b6H/EnWBc9f1B9br/EOLqnDu2Su3+c6
HTdNbzYPv/0OC14MZLJefciKEaaDaTa7Rm9YzPgpzihqbYCXUEgBx+RhvJjdLUbs/KG302FnEqyF
xz1XJ62xoShXQNn6FiaGrkok+ciIS4jRFlDgxNwMfC9bNeovC4imjSHoP13s+FAd7nlxy7tFyx6U
5sb7Iinn0IvGRwIy4kfMyz8tLu33zk4EDg0CNqt2YTBLYu2+Klswtv+0VAhRjpiz7+SYxSFRpQaL
E6YbA03B2V0hEFaHUwVLzG0SUohXjwUwsVWjVACYhn6H2SL1yLQvIa1xbXX3i68VH7pd3uCzRDHn
ndWHc/JeQ8vbfBouOqmj6RDD5ZCuNjc7uuaAO7YSyGOjZSG2yxTwIwa6sxXDBIP/YiYMBtvOuYRW
gUVIb2u+dDknoKqW9ls/uKHpm9s+ozivTOCjZ5uGiSZzE9eUqZhNk+MYD/3RYcu5zXA0cc8nj0tF
DEhUNKHDdRoUCdxIrapJLqWODOBsjAxOIbJOIEWC0prHY19pQ5Am/ps2YIBta0pnvO9JrozHgWzQ
20R2Hs44YqVP89AuGzX5Bqph3tWzlWNcEmbYJs/CBnCtcaiG6r1aUIifjR35PJo7u03UXWSxf/5y
d/gNekozHbOns8VD2jDiqN/Mq4gbDo5mgascegHYjbS8GGAYEko1Vg/tXDon5frx7cp/LU3x0AkX
dFLRndrRObbJGkCRa+/2agqJzcNcAyue7bwB1RF5AUcV5Bef6L1Bj+xt49Jq094NwZCihSiS5dKO
XHnf5634JMhOuU7GAWKfBHAIGNmhmm78OKv4AvQ/UbJGbSAABflBm/KbJdvVV6M1szNsQYMaRuUx
Is7eOx8aB/z2l8GaD5+Okqn/NVjL9ybztJ1n1PdkHFd7Y+XMKsgEOxH3a4LTStHRLBButPMh3gRJ
wspqM6lN+JGz7uztoZ3xiOA3mQdm6FNcjI+QaqqYbGltQWvnjjeQRaJdWaQ1NPbEaI55Pv1MBKbx
oI90QCR20hx6KyfP2pGG862Zu/jb2ZECLW5reybW2WFC6nK2psxarN7gb0gCepzLTOF/n0vjESYF
LDA78bcylYwpRvujYugqXfmeTCNobNGHZgGxolr6rauxLLKs75PQbuIcSGE/HKXZeAGmWptj9dkT
Haz22Txp6Nktvbs+k3HV8BDr8EusfQ5J729/y5JEt7h5t3ZKhsuf5hZViDeCBwMuoHfbNdSGrdPq
1tglS3JjDsRMqxWXq4n8MHIuV8p88DB4bJ2VmlvjNdv75Ygg0Irmj0EvxSmS9lsG5yHUHPyRZhNj
QF+9L2bTv2vc15shiqbLNm2A+A8w6ZjrpCzoszwcU1GUOCrVhezsGC01eq+zOcYXeXGae35iNZDU
Yst8q4MxRziKgtwQl14sHrSsHIKq1z98f+xvV2/hoeTnHUZ28J431ttsIGFhBNGryBBwaCct1Chb
vx6dgJe528XsfthrwMX9ss4I1yF+CnX/dlU3RjWw4q58yenVtqWjf0tc7/vqoMkM41X69nGY0z5g
lPrkOHxdenLb4SXOTFCjPAnWXsQ28IeV7SuTNt80kDQvEUEwKqkM0sMFuL3ct16KzLhqaiY5pdH+
hft120ZczdKlWbDEUXPA47SQ+CDMmRb2RpT3n36btiSqhlnlhmMc86MhDWKFGNCdTTfDqD/K0jpV
QvmBE+EFT3NRH7VqeT67cJhRQgETuCi9uL7sWzIk8Ufa+Ql6X+BUS4CNFrp4nb+j0f0GdDjdTTkQ
LK77AhjofnXoZCt3T4M43erju2EN+YY4Qiv4culEOUjgwnz4l1HHiVfkvql1AFyTiajSuv6DR4zZ
ctMOC1tYKSN6s+nNSAXG6DURIOpFEfyTSnz268zp+NMqYgLRMjh/PutvY4Je773EfnKHRZqbLvtg
SfCWRIO7Q/DNubZELgJesotmN8fovLp2YgOyB5D3EkFOvlx5A/2yPxnpdWfZ0CCrJj20TTQdKzne
ZY6hDgQauYEqE8I72GatVa9H1ymZJnJbbLSkYpu9go1bmKFHkeT9J9g49j0KY2M8rkaeWdeN0M6T
t9+AY9AOvOpt/JJ77bAn/hixjCVLhLcEKS8kLRJHaDqUEozSldb5+9xkJNthStok2bxgxmwPAE62
mU0REvHn88aiSLhPvUy/Qz0FrEifmOOa9YOREw/fkNkVuINr7RSgEMjjFci6yCq3fkxlNbEWDxtf
LWy19fg6G7ofPqhBZGn/8PfIZs4w9Bkv9AD6XqtTE30mRp/CH3Gclc784DduevNl9DFm4bxMU8Jj
aPPugw1IA4dSHc4IYNPCjPk3kEG3cVFk+67isdds9iy8/kWAtLU55QpweE5wCsjBD/ahDkNT+TZX
rr8dc+fj7PkhjIEgpzR6zicvCRjIVSFcGX3XTcObJbonvLwiiJf+ypFdjLtw/n62/dRlcyEm63nF
Kjs62wIzfnFU6m3PDiDDLqs91mwfN78Af7J6gZh/Bq5flajDe8RMvW1tWXUBV//tDtJRUB8TzPEj
tLjNUPHiApGFgJMXTr2r0+Sor5Tms19IY4u1JRMrPHuGErWcSGYG1KsEOUlJVR+tXhmrdd/YQa4c
AKcgejSoinNbK+DINuQUR964yeyW9IVh2pS2bEhV1PU31krZCWbSs3LjX71jvSxCsVnA9GT5Ts+F
ALxjFCgiWe2ClUmwmTsMeVyF7FY1MUe2Qkc1zWKLEa8JzvajWAFU9nVdBav1SNhuD+RUB32RGuY+
j9GSA9ndN7GFqlP+1GbsI22ODLjClgI4Hj/TJBI/yM0CscfqUWqUQOKJ4DDIdATM1tDdMz2L95U1
TTdn4nRboxfJJPpg5FyEfjdGFpiYwLcOqGSG93zLRcHCPNmpoaTfW/1MaIDibdmr7liR07RRwBkJ
hx0fp3LZNnN1r3tecYJYFWMS7nZ5b/mXS5YexdqxEwgnHtra6l4KNb3IRZaBpMY/Lu707V+Gp75p
n7qF4jyL+6tFat/NDhAhcWUYWfmKdJWSn9fxxrpT3IUFqX1xJ+G724yHGrN/IvMAKqHqTi5aJXan
Y8iEifS0nECP2pnckx9F1bZ2wTg2nkV6h5+v0LLVNJVqWVDFuNVz17ju6/7FbOMPwza4zip9ec6g
e18TtvtadgZsEyhmq/i/39pFWXxv2jm+7Fwx7SBMIrVV5HiA9iNjcIVmy5w/mkQNG+MvHipbb3qI
hHix6Zne5UzFtpTga88wbTEOl76jnOPZUdWXhbnSwPb/w1UFhcLnGkSZVxAckFX8QrwW9UA1RQnG
OiIQuXgutDa7ORuuLIYnkN+5qkZIsTuaQRIRZB5D6Zdl6GcdZvfVezUTCrrz2QHeoNNzyV8ofoAY
xP5T9ncabRSFEgKMqshxsmUWSkizVcH/ZctqBHF8jadlQIX+4c2CvhltwQxGQd/LdM8vCS+PL+Su
14THyfIfq1Y2Tr3GsF0xfuryvTlF3Y2EZnvw3O5KaXm1l1HTXybxcjKNmePBtXjBKkvbCcf7oOZ1
gzZPtX0qlTFvAA3GKJUSaiwEYC94xbstQOf8vbWWITx7u1KvprAf4/nCNaIPX7VPZ4+XD1tltMgv
VHhxN2mTE93Tr8jU0QgxcFchVB6NyaBlHKzexpTiEbnJW9YEpLLSi/KXbL/sX+u21JmK8VJAZ+Oy
gOXvD+9fLjCZVNYjuic2h32FHDOuUGww4awksz0N/fNvWxgVjKCWcCnw/waXQz/CSVyOcMT8VNDv
Jzk34z/A5dHCsTUJohsiz8v4BGQlFBEyFShF5bb5zTIf3RJ6RFXoBD+WXBwaDozfUPNlqF7k4Hxw
e+ynHvH/MmS3tdnWoRlr+04XP0kTcVl2RtcTRMUnetUBcuE/7GNLOj6RqfQBo/65kEwScAM9Tso8
GUlJl11nARiUNesXFp4S90BM2iNJOzSN02mu9qAlUP3Mps5cRidpI8ueXZcO1xGaxcadpU9u82km
fFTGRkpjC8BI31A7EzunMHvVnvXcG/a1l5N2JHmIkBv4qMncNLqMM5jifbvwzTiMMuhzSJpSv/B7
kpGo8eCMo/WUayXb93R8GUUJEtkjQmHMc97w2Of/Ab27Xl1wouki8orS9qpiU789G9QS0RQs2pt0
K4UKhZVrUFk7i4vX+8uh5rYDMdO+dhpjV9/OiR0/1nGsc9CX+k6Ls1eji99i9uthaa5JvNmoCMcA
zH62qlUzdAkxYcx27PqZ8MPlCCyn3vzLuGa1hnbRmX4BWA3ZIKyY8mkhTGNXGh1b5hRmDtQXpJKr
ny03I/0AHAcDz2pqM+o6XHpu0B5Ea8jPbm5dR3O3Z5tbWus9ZbwhDlbR1pCSuV+0IoovbMWp0k0d
W5z1wLdrhX9W2DqgnPjNMHxm+VMb2IpCvS6AsOY9TO9PM1yZZneiwb9qehYx4Rg1F2tdrLezG8Qr
Z1lyPcBX6fugx3TGfXkL6YgEksKOt4PBX76glsBstv4lqt21cIACSnwCuVbQvLJYYNdA1gOyTWBt
ZSAm+EBw84FIMzGkY6nwcs2uNwVQrvnYwMAPhh35e0A1L3bLi6A5GPe1zoN5I4y7xrSSS9i6NIvE
1ZHJ4otdVrjdXcyMadMsGPgTra4O6CbJe/Z9Mkxx5QVnn10yDz+YV5Lcw3PSY7VsDfbp02Qz1sua
XYuIjl80E8KVX18tw7NETYiu+tcqEuI/47DOTP/6y37XqeWizoA2iqGF0zs86aPmb5hPborBPU7S
v5osotwMRz/lTqvd+rEhb5LauoHSSoCLFU2Iig1iJVoQhaou05M9zv7eWK17EnYhQ9z87WzfQ/z2
gfSzZg+Q+buha78NKEfmYbL2XkZIdSHzYQu3VEBnlVbo8M6t8XLQHO3Ugd7huUHJWcMJrIN0rLwf
Y7nW2NGIO9DHeMvoru2kgAWP4c/oswxTiLwZ5uH+y/hH9tA3uRpHNNJWUPNE0ynPInfHLPYyFgOj
5T4/1SO/XmOK05vW7btLQq2uenvkFEvyhzHH0k04R2D7RCjnWfOj4OcN6K21SxnBz5ujDjzP2G4Z
ocYIEgA5/csbSLuU0G0UD6nR/vSiSN9mDRuwkl322R9YEUJoDsWB6i95iouUwX48MeAemSmvRkFt
mrwdhWJMaNJ/TYJ8dQdVeXnQzfPpbBZcqDDAwkIB/HIM9h2IR0O42xIrGXmrzRTW/oKFIVGbdcS2
OVsHXcJYN5bEztpQzG0nyVgx9cbjbw+h7JioCdG8OzWNblWmM5MzpLtlRe68MpYfZ0Mh2xdsew0X
jpCsFwYXUn2JuWGcDHmhdJ0S83fgAEsLkpOi8jkZ8ze7LG4Z+9DzWy3MsWp5X/yaFQv+zk3drpEp
dQdRqq+O5zgCxSNJ+V+b7F2WdxNtBEY2+rPckHPIzoTpQ8zwjQYTn5M2P0XtrIeyAYU0nDcZq/3Q
gu+VVrX9aT/0RUbpJhNoQk5yKiw8ntFI3leO+4AmsjL3Fdu0IHXkzahMfJm2RapO1zxjo9K/j9Ho
noYBgIrlsnXq7GfvH1kFEWVxB0mQaG09zNmg777Mh5kBkz4ZF23LXR5qMCdzx70hQSb6dCJKsjQY
xrf5D9vlSe9TCgvGERnYyU9Lop2iP0v6/l2oqg/iCqKBZRDhW03mnhkIAaaOev0yKi5+806wh9zC
i8bsKM2WhrB7HTkQFgWAA08fNXWxmjBdLdQXwDtVV5K5UDssyuSlITvAbxOHhD/jpCzZDCIcIal3
9TFW2uyETd9/j5Q5hcp5zVyhbRnWF6HErHSgLMFDsC5c4zx5zlIdlRZB5LYmfiq8nZvI7cnl0+pl
J1KYbbqX1uHZ5chIsNvxknKtNyUBNn/bHYGj0U3OebSrPAIvFugowQiKb5NU80tR8kdWnS3DJMvb
HSFK3SFz7fHaHtkhoDsbeHdsE82aLh5m4t6+dTjMNhFQ8WTmxTJ5WqHlInthoMNoiFgG0NoVqVHo
eC2wf+zx/3ZIek721vuYTHRoWxuBCoMFGLPjotWCJXO9qwrk10G3FnMbxeQBGW6R7Xq7H3eL8URO
Ddp3OgrmqxOP7OqilL2YAPURZ5DmCE3PDkqIpUXABBY7b0HyRiGKV28g74FrEKqBmy17VvkPxpoD
kWY8Sfw+OWqKNEW5mzGSFGLcITOSl7OtMMn1WQ0nbja4yGbEKjqqlhG/ZZS630iMZKmcgdj2Ksu+
OOdF6Asuz8L0dl++S31y/NMw0i2fcyOmuLGg8zLCP5sviZooHixFQwschK8BMN8uNbjvfN8kRbEb
bwXI/d3qxDQYtqzjmGRrlBPJLM44sAayza3j8j9Efuoc7QphckI+rKFHPg23Uw+bqjH3X1ZNeED+
oyROnP2ErQs9gB7uXuiraTO1Ro60BtjTnV0DR49S/hZlMzopcaoEJWY91HxeTDs2aQjtViMnaXyX
SIEUQ1H/G/3jeCTgJz7qbRMHSW2GWsL9PKQjETWqqX5Ntqt+TJbpcvXfnUMtvFq0frBUsf7GRPoC
2L51sbjxcCFBnIbkrNMGzQ4kYYf+XU7LT8tDxR5X2WU8LEgtbYcPGi/VJYXQ5ai8+ZYTJ9qTJIkW
C+OnliwFj2DdXeCveHPYd4RDurxQbE+vKkJfuPo/a/SyB8fTLqpmJgsmzSmP3XwKXY/oJ9jw91Nv
2bspKZ7NgnDLUU/iC6MDPNOUitlpkyIMHMjfRpykwrm23S2gRKiM/3KEpjz7RHlgUiOWCYm94xT3
mYxfCWJk7BzPVTj4BvGhmnGje2V2MyzNQe+Hm7LSH7XEC1RmZqcaqeym1Vr94hyv8ekV1VxSbmji
mKeM0c+zW7TxJ+rg3r83OZ+Iui3LgzYN8r00i4va6I8C0bdM5xtPi+FSV+IDJ5gOihJPw6dz1Las
MSQjy/a3ljPAGZwLopwlpEPlJ9FWTxtSl1iMcDviJm2nhu0Ui7r9/3ST6gNDjZH0ypJOnEHMl61U
B/EJzo2dc1C7Sw5ddxlmUkTMNRGPC/BX3IzAx6rFAh7ZuK59EIue6evYh83s2XbKy5T+IoCRwY2w
BFToKAtHq1Ha9tN/WlvkHRGKE+cnpbrxeSEmowsZezJwyFGABYbNXcbe0XtR8DudsLWS/qmNbPOl
s62y4cfG/ss9wNpyXFh9qWQm3FHhWGUq57/7uj8VUMjcmvUfv5qHlEVKHKYEGwKV9AQmsrr69aeL
FcaY/KbreayjqNJZ96DGBh7fbLrO6+2ABTWlPezL7qcusINkkc1b5yI32tJ9khgmMYOPR9l29lsR
ZRxHLKap4NoyvfyP+VWWJrVjojOV3y66br5kYzpYm7MP1jWax0F4TN2y1M4fOOPYCvg1nvvN1Mlt
VsZFdUXcr/WNWIjyISqrTg96fx6zbZWzsd9qmd0/IwZHVdhDxGOUk6ZHHY3eXxElZ89spgwmZOwP
BIMx1lP0Mj6prnFH4pG19Buo1v4edhEUTEo6dZM1zs9UVNb2j/ASlqyhJhKui0GOpNityQXzxpQ8
0ttl7MsrpVrzaEFVjNXHl83Wgm5qBDOzoGjzmXEy1EZ9U7jWbTPYDiDEgV0X8GrF2EIblscecW+6
rfx6uCfMBVTKZLK13zms3/eO0Amxw7COEj/q4+uyZ8ShJdG1N2VDEv7lzu2GAUacDkMno5ukJ8lM
64OpaCjyiKwKLVpTh/yOzYqRT5fSMRvymPKK279PaMn1JcoIMBTZLWHjbr31XVZ2yYDykuxmq1tQ
8kj30bB95nS0X6MKMDNLnIaSiUugJcDlP52+7BWthzXy4jt8QtfcnmNXlkVrl8AGvQr+hRqrSa1f
ueHn288QFjyB6aUHQ6uEPxF7qEy17jgMTRnRCHKo733QY+FnOsuXNVgzqSgKFlprlB593fFPl3AU
CTvo0wl4L2LK/hcx9x2aCMXN+dsyLJuJ0lI0TW6EahrD/5iHPU7wbzB6xKacvBfB8IW8U91MDp7m
oBIY2GqQeKH99PxseLd4M3rW/47ulBt3JDSQTAhRRO+RM5tBhMWYa68wA4UuZcie8d5t4uKuNXeM
ECaiCf9jPo6MCNg7ypousKdLh7jT0sGs1nwvXHev5DsgOvYh15o2ox0jmXcBSdIedMbOO9Ab9pYt
+e4vazIYbOqpFXbzD3sy08OgIAbq/jNcRmdTXzBdZJS4zf4KmfntVVb56G+RS2FZ6spn+oACWCy8
eU1/M/2mPKzJM6nS7tk3E3P41EQ7MM49LuYli6D/sh21y/nWNf1AptXV6BEUX5UO/m65s5DMGOd8
mmTR3tTkXNnZGPbgKjA4j9OQ7AvKl90slb2vHEgzfTVtWlQOCEBAFt/pvhHGkzU+jnn2Y05GgmTM
zdwx/XDEnUPbRJMZtG5Y04bOFUuHuXPbbQRzezHjq7l9LbSQ061T3T3RfTXNSXzrueooPe/a1Imk
DHNfvcYyfTac6bqd8eGHwH2mS2J5aCPn6E5vRfMSuTp0IZ3fcB5TjrIv/d7GlbNJ4toMMkl4iHOq
Owj3jCfOOTomriywhsWr7lx60bP2npLwMF972geuBLZCZHY2u4ht0LztzPuJLCAkNzZiDQgp+ype
Xv3rfgTwnSj+XPcAHOho6BXzkPQqG9Iw8n+V/BrUypcOHQMsCBkEGku/lvHNxuKDGoyQcpapljfo
h0Lq4qJYyu94cwPSyFqfAPYBvp0WaP78Us76pTYVe7A1wZRY9TaibkhSdh3jCZTHoXZR6BRY3icM
ATNdInAPOT1xaK1qIxEdfvvEybkwxHyNxlgxeyNWJLEveu4/8GIedhUIvZMjrwYuWljKBl71d84l
PrNnXAwzHZDOMjBt5NGCZ+UvzUuajR+4dn51uv3ErDzdlKZqg9ZRZAtpQ2g383pOKXISmU2sxnN4
/3KHKWnurvNc2NcE0xNbnOq0OwCxtJhzIzXoWMxRHqA4NnzZPrqnje/o6qrJ5AOSkHBKxyk9oGWT
l2lOb7t0OVuyxUSV03edW+8tceqI3Xmz0K9d1UiLOezalbjsNvI117w6PX3a1gsWNXIDnB84qLR+
NqOo71p7avj9JAnxabH0yytLq/PXTzs7PFTwwZnef897LtVwxnnyh61dEFRX7UzdYy9XjMZ0jXEt
JgRiaAnKTemz4naNNapzSf/c+xl4cTzUUCBxZt4YHt5zQ+MtXTqvviChZg6klwBBGJOBxMiJWeYx
ElzShY7WuNJyG525xgmpiTLP9ox9SApcY5AmBAZGwsi2rlEmMoSvWBuNhJ4wldWXBauNMZf7CTcY
5z1pe+d4pJ7/sk8pBjw5mMhiU7gT8RgRPGGX5UBblbk8ujTS7uNadXRUyVPLSK1F8UoOQfJNlwUK
2Ig/J6Npn7ufS5V1wR+e+g7Xm7WLamc+4ra37gQnWrQlhci5fiGTxC+QciTXn1FL//bZ91pk/ugG
e4QF9+W1t3IkhDkrnuvYXuOXFilK6MgTU4KBYMeXxpVcCMgd8jwYE02q42TlJQcWIj/enpLZ7FJV
RHr5y+OnHb9oX9eVkYcKJsNZukRpdswqVEZ1bfbRnmAl9veuU8zPyDyJSjcs63mckB6Gn//sANgT
bEJg+K7q6ThIJKCxDwSeEsRobubtZ5QVj1oc5/VxeY9Z31RHO1Y2iGGTWY0Z35K07emh0YN22lg9
jSZPCs2PIpIDnGS8QBItP2RSpLxexECxSvsmeo+JjaWpvafrRJxysikzDQmtsm+lL50blksPRBim
7zZNdr/QQ68V8inLJKK02uNo9FYMgGWQw8NBMgFSQZpNgi8TwWpiseVZ1VuPGZWbd8UDVJAE78uU
lIgvRIBJA7qAjZT5xmrtXAv7ODrUEwBAU+/s7UoMSJSqT/00odsUsbbl7Uiu/QJP+9CwudNXlWar
11DQncWgQYCR8HfelCCEgL4GhpyVs0AYouaB5ZQfMmyOd5Ywp2Mq2jWBvEKyY1L7TOwue5qHICvV
MSWoZqNpcBkWlkaoH8lBbXxj/680qnEW91ChGOVgJLvq/fHKg2EYKNf2r5ypPGJLagkzJrXQlYb5
kbtk9f6FGijXCyhivRVGnaMR3p0sa8/AfacrgrcaKbdTkoVcXGcQgYYBZ0SMY5tv4/hicb35dAaI
qhO5L50oum+QOGwQwjzqbXvj+222EV0+nc6UAt6SaG+aEUkgTv8nqmDqevMSWwDmkcocDmNvxjfG
yisoCIkiRpqazh8RMXat8/3MLbBMUT4rNBhbm/zefbTAc+cjBIy/1fUZYFDg4jEXw0MVRawbOjKQ
P4b9c04IxtFFnW59IyIWanauzmlaoK1QJFgLdLKJh0F2qJ3Icj4NNPl0qsWb26OFwrv8NpSz8dAM
en3HrGpDM9NfDe7kj4GW+nAYWBdwCR/P+INytC98nd2+Sq1sX0HzZYi/UL0vg3FKRY++y7ibiA3Z
f2VyTViIyVquxzeOF4ZU5HMCVf1B7geXnq+jF1njuoZWXMdNJXY80wCB2jLaYDUkNq8VFvKE4nk0
nelOV7W184fyoRQ518ka4NVZDAHdjDywVLlcxzOKInut+eT06tsWWK0JM3GLAulmSidjLwWyKd8d
uBUXNW50Pvq8cez4l4a0/ZWQR5LafgMUIgX+eOijH31uPvZVAqKgap3twmZynwOeThzM8bqhFWSS
ETKj9wpByiRvsUTAQBoMe3dmK8RS6jcoxZmTwFcg+OIZ8+JIIpRykNzo3e4MWRB8lUGl+R27NA2b
8aKpSxHFx1wx4hQikyx6ivmQV3G87UiWCDPhvppqqDEozb8igliIQyOwKyY3J0S/2+zkMPvX3ThR
B37RGPB6BFDoGzbULRMl8I3Kldmx1VS2b9dQsd9MhsgYnlMUj2Hpsk7QGlaQmaIxXF2aBhmAuGU7
HehBx7x57OyRthOVaNYuUKDXWMWhYuVSoqBbSiZSZ24DM0lUjhHrFD/Gj9a2EFdXgEOi+mYzLJCm
UiV4uf4mOBRzecG4b28KOZxG22rI/zvJgkluNvOb7v3Gv/Db4bFwUDUxgo/DLLPro29lCkFG35CJ
wsp7/xvwUNhMHbOWuK4vykM9x48wJcCyJ+5NQkV062WMX70+Xwiloc0MlkRdek7KIjOOynuDISRH
GD4knYM2OJMgRPLh5Hq3H0vNu+9bb0FNwVCZ4S5ZnRFjVIQwQCFK37qYW1aQX2CIXHqEALKaPv7F
hEAv0aHR/yMp7QyGUGwug7mdjNtcG9sLptI2F7g9b/V5TJHxgvpKvKYJVEGeiyAx79VBb0VpUTP2
0cdGfZSaeUQiexMTh3go5XwxsMRCOT4kvAvEqjWkIxx7wcjlnK3mzqQ7RZ1YvsFkFsczSsIpp/wn
iL5dL1jLm3FrEzaJjyYyp7c2UvjN/h9j57EcN9Y12ydCBLyZVhXKF73oJgiKpODtgX/6uwCJpEix
v/sPuqOjWx0Sq2D2yZ250tG2VqA8mteRCMbr3pYvAdeE11THXhbkeLYQ7LkpCgzbICVabMqU0vu0
eVzOnAkzaOQLT6/iG09U1rIxkoc0oDo3aurNzJywcA2vrSmVQBDSOKdupOQCEs8zfILWdkR0iZWu
3zlMzPVw/lHZBp+5Rn63Eg6gtAJOw/7v8raO+wUDsQSEOg82lQ7PkVow9crSM/PYqI2xsOPCB+XR
8LTQ2l9t5pHv4SR9PUMqMOtNpmRtn9fqBtN1vzM9FJzA0XUWDU21UIm/LLW4xNfpKP6D5SF3mdNB
Ps70Q2tiE7Wt6GQLzBR5pJ97UXCLfZORIiWi0jJj85QAz/IZb8HScc8mql3qiV+twwFhMNRjFpRk
YpbfkS7skN6dmvZG145I+0h4/pd9ezUjL5ihKDfUao1XelQ+tAnLbmQmzvvvrXI+ZuldzYUNILvj
AN8HPvKd91A0D7aM76hh8Y+ARDB2zRqYfYkol4kJ7oEa+JompNChuPgTEMNKVFaufmgshjjZVVpy
3jriF/OivUpHz1srjkiOktZvm6R4eGulGwwRHtIC0waldDh36OmWqCScm+no04VRTJaDk7dyawXm
U8hCasULoTtkY2Qz/9H8UqZVfvCLCqWhopyJS/sJ2bFdVLr/IBdEmAPNOBgDGownI6E7dUw2JzE4
tWhP7dhEh3qM742RNshUlWo+phH3njAZywQLd1ktmWN1ri/B26rOfMMVbXZeSqZYc1L4gUjpbBP2
84vMzoyp0/7QDtRk/CZs+NIlara1shov3yStWS3/Im3YQdYvA6jrm0zyJFYDbAZx5T+a/UtptcyS
vCqUPcr3jRMa+QoWhvVcGj3DjlUiK8nDdefxDWXJRamZSKkdku13DXkze6PTOmPtTDCVGcABWRD5
kuq4pZfR6mtEdYLfJ4tchOFfFWo5sk21CnCUL0un7fhokad7xydjEnNRRfJ4bNVKW0Z9Xk2yIYqo
w+L0C7XDNwrmR/yrFqce3Ue5mOkdSS7nGGY00E6asqV2p3PNiE55m29ymSnXM8BDg9yzKBSV/t/k
AeCesuqb6EkiMewRFU2sPEdzjX/E2Xhetvg1PsM8qkQ9lETvDMXBPkA9JoADJv6YnJOoHkG9sqnK
mUPkSrtnW/GF7qE2ZbpEJLwI7eTJSRSWy7W+DgCfoT9MH3mWu4IWPFTd9oSZnMlALa8Fq/GVr7R3
fow0NETer3DstwRalan4bmWm5a2Nl8+yirvO0U9zI2BAYg/XoujWOk/DZaQMJ4WzCI1L7S0v5REx
FsCd0eQ3wrBuDZ+WMWv685RJ/cPhYbRwyoEO46n42JHyW17ffGFhwFsuJxUiY5NZ1mO7wUNPF/vI
IOLrdAZOzYIzSYTkBf2KHuCWfBKty6o8KxtoJYqGmQMWBYGlpj2Ls/KW0EK07JuB4MknwIgU8E6c
lnY+R/AFRM/26EQyYEdVFC8xhP07Ylk1N0dFlE8wHNie9zh3FHo5yAmj116UnN2JbnZnfUQFEfnQ
py/4ETtPUEfSsV7O1YUzf6RpvAgPisdOgG5nkpHNDcI6WSwru7GU9Ajo9hzVeSnM5kELfplBn+yb
rHwuSslbpxEDOO7HNmJynJEkFtdma5D8LtS8ZKFan/QJtVnawXhhKWRgbCW8zLu03n/Ck0QckSU9
vyKWQ39DlvVHG6c3klPjs6tDv4jllrXWVIgIZKjgIo3j5RdySSErLH2kq8GXrVNOGxg7Lf7PLwQT
U1g/U2c68xTdAzqMQ00jOBO5gqCSlngMC1wky9QE2ZUqPbKITU23wNR3+GhWxNoZbsNM7Vb0W15Y
ZuVdi/B8Lli0/SE+RnFMHMykF9Xsi3gxtyziHOHMG2FMSwLnPqiJH+lUxPN+/I08UZL6xgyw879h
T9iijItUoo/aZHT0Y6/aFCT8MFX1+OtkYjLUABpnSFP2YqjmXzIZsZaJLK8/GChRZzu0ohXBkTGS
Il45JLHpYGUfB/AnVkEok6zIymiDa9K1v8Df4iDQA+4C29d2Ah0hEtbdB/8ktdQTyJJXT+62eDl5
24eswYe3mkZJMxFXOVwsZxAK/IFFOppXqmoEbm32VDxoVfQaOhlVmTVZbfpKF5qfUp07wsJxMhzv
+eDxDiil58QB2057wXZudHznpLRDvMmGho+vAyAIM+QoSUTBP9FSKHpGESINvRggjEaluDXTBlCD
Mkq7Usd5NZc/5lO1ik0UgiK7P/iUEmWSwrbWXJWSdCmPcrHmPII7yEmnZszCweql8Csq58lXuKt7
k+GcBVu1ICGdnWRjYieQkaekcxu3aOxEQqVVbBF/kbv4PksI5nVFw7amwIUjk/OUDWoo2WFrC3xm
/EnwppOi0KDlNinmGTwe1PbGTPWVHvUryxDyRahp2dlcLFnm6hFe2ANJ+VM1+SuVob3IK2nfKSc4
s0TqMCG4c99k0gAhUobqyROJxYBSvQZqemsEOJRwFNQpbM+6dg1PgUNtsjj2dWY/ap3XbWNcma0Z
Xo4GywGygAfJrjATCIP9xhu1xR9q7ig8nfyOpPTS4aelE3NRqZyuGiLOVJlZi74o5XN72tdi2WM/
pOGS5hvBPZmwUJrZLqTJcObTi7hsTKl/JAHxzIaJpGEdxku1JlALl/VBk+V6l1lTHlIKM4Ia7K7y
qmIThjNhEfb5z9oMb6Uo81aBlKvUzJoIWwqvsYQF/LLt8VzSjyGWWqrctkOuXsX55FeYMDB4Mi7J
q9lwCcdfBpGMtelznfXRsBpUo9yJnlMy72mwuoZXYfqRCC6VgvApZVnEM4Cj42nEck2n1wcmJrUf
KEYLd5Ug5yTHdn+QaTnegp8ytqrZMS2RKdg6gWL87CWN0BQ56GTgVJI2cJtzEDhrJyQ0jtfLxzkp
7sQgB3siPoeZJJNlTkJBnNA6Fv6dcplmUrNhWYyWXep0FYU8OCZzDXKNVHcXGqsNrAtK1m/aqV6c
7fQvZZJ42fjXqz7ngBiYoKITQb4xzv0XU5jeajARaHWuZRo+qp9DnFZHrRgPOtGJfWmor4qj3X1B
0BhpyHrQpCB7UYEPOQt72kIXH0gakndXrB4dAgCVcRS1OKfZhQe7nPZLGg+Dk5UL5bIfyyngXvBY
UGM30B17Y43kSuOQfEHNq3wdiAHLKfjaNR7v5iTXdbzTMVSCdyskd4bXVPa91SvgDnrUIXQsvvwM
MlpvdxgAnbxF76Ym1MPIsxB0zHCfM+PQ4ZC7TmcQfeXtyDliQob2dn6nmzKac1pK8vXIYwgUylrF
fL8ghhgit8rxK9qZtCx9o3cHBXO7Z5GTMS28AjMFh8/+0KnW4NJcUmOOA4dTd+1eJXB9cAgSH8qo
aU59BIo3yCPs23mVrGdADvAmxQ2pAegHrvUISyrxH16GMiYOn1I5TrwWIURyTL6yiUg+LfEgbznP
XosoYPHqSwtIonzGGCyXiZWVa6igYkMBxjm0AmKnLc0vv4k6aWpqu9bPpPOZqNPm+YNStMqlUyXJ
LiQFx3LOac4DDo3Pvl89VVphHoQh3cMMKzaB5WAVmwA7Y2j/qmv5bGbskOcVm5gy81UCuqdk97Lo
TAP2OcmeRaeEyAw2+8xKYcJ5Z/C0Pj9028nJsmv0hvdNBZVNUzeRQ1UQjBiuzeqG+8VfFVh6SdOS
9nPQFM872hjXlmw+0xSon+vg0tc0ck9tv1oE7bGw7kXT0rOm65TP5Hmx9JPilOneRdTVj72v/MgM
01mBgqxO2mC2LCLIa8ODiMlFlkeVG44ur0c5ULxd17UveMcDNwGGhL7PNaQSdBa+ZCwKKz7KZpNc
0IGJOWNItnWTnEdI6G7TErxk0FXdMqPZ3hyHyZ4JDCjOCdGWQ6Adi65BhU4eGXCeZzCQ5JDUq3ob
j1rRYixG8lpEI33bYCPU1VwIa+mEtu2286Cl4CCNE61c4h4wlybbFg6hqPh9YwPrE9Uh8vSbjKzP
BT7Ax6RAuZiBQriMyEVWjBfvVCEviTE8OgYyaM00jhcPPi9WSzp50NyDut+ySKZEa4IN+YqE9tSO
61Do+lYJhqNS0Ao3GhQz5fB3bT8zd4M5+Jva1n55LVL1YHZ7AGSsdKZOWu4Y/KcegtchoW97F/EQ
cV6j9GrU9McRIOUx72RtYSdDtO382oR6peP8mABFJWzRzGtkpOwIQdgM7QNxh1+9hJIwTqQiuVPv
9Z5zS13p57ivDipRDnylEtNaWOQ/RIPRW4uXZfErt7bE7KkKruJnsxT+loVGdUE3JTGCDvfwTC8a
Y4bSJq3ougdagw/o0Or0nqGMbOoiRnzFx4DHJHyxc5TuQZI5pkr2c6nLDEhJtK/ztr/Ww2vT667K
qrFXTaJba5laR2KAeXSp1nB/8TS1/Meljsmf0GpZHmfikaSyBYjuFQGHI/IiNptJR8KrkeQroZvZ
zYxAmiCUOzssz+EjMVLX9Dk5plTwsG99qFmIJPAJncVcqsvJJQK+XZi0oAyCG7lczeW6oamBnEU9
XvIMnNwNHGWDvIX+4bWcfhRiHEbNVxBMjbsBnACgr360dMbMuBK9ZayjevhJZFVes1t8hClYbi2D
dFCgqXsllVeZk47INCTX5QxM7ly6O0OSOFCTCVU4xfl5lS3bYiDe0eFE6WsOiL5UWEc19A+w+WJC
hgGekriRpyUz8gHH+zWpS1AhSWitAt22DkRxLkyBHN0V6ZkMhc0dOS5CJNJIBwYE+cSEUzIj9SWW
FiWR7i2Pix6fjiIobfPNgzN5Ryo1GbZogE9ZMagrFkIMscKWGZqolJcTB5YLumS/UToTsGxfPvVB
1x7tsugvmyqtLhAey/0Y5k8zeSkozNfGyu41n7WXlzAMF1KQbJs6vlOGpDzV1CTZXTaeivoNx9RV
hn8yWp4h+HGix5QC1YF4xdjcKHNBMIydol1YyFvkvGEboAYryllObmwD92nC5ChsTyOLzsWFX2TB
yUml7B6BlQR1VNa7orEp7E3by5b8/JoZGzSpszJiLVw6ZX4MwD+vODKqjCGtuf1gObV+bi1Dv+5d
PGHIR1nJ8CpaA3/iG9VJok/2yguLdpUxyi0DsMgHM4xvI9FTc07FjpUyPUbTKT/BBQa/Ov1JvGnN
rm8TVeJWm2hPgwN7jeTktcm9gOgCFd2DWYOvPXZIOdfJtrKml/u0omshI5TmEB66XBX8fqW/U/zi
2OmB5tbsSRYcSUkwAlviA5bq1VxmHCoFaQZW5G7PpLuc4FB2nF0nY3moqoCIDOlRThnObezwmNMU
Vn4zMko0IfsOVJff2ChVozRAYohtic66nPG2Q1O1SzNorZWu2tEigCy1ZEVNNBjIGMpgd+wKLd84
fmqcxYHyHKjZsLHK8aljWbPFtFIscMSZ+xkyhavtQAxw1Vhhs/rcm/yZM2WH0hpvqu9KNu4RLwg2
M2/KQ/cd0OWu2rVORG8FzgexVHfxCWVsX8YJhwC5eUZQtUWAq3rwADiRPyaazNMd2ayotWj5mUc1
jjZc19bBw6k4p6Hxd8SsKGTSpVeD4utMoRN2IlOxfj/ETn2VqYbN4+oPoaqy2aHzUfw3o6qSUl6Y
Y31ojAngiK9xA2Z1MQGrUmTkg9LctyY2dI5lX8FVnQ4vLAmKhXC6H+8AK4GkmQtMHB8Qq9Tof5md
pG+gIZ0zX+viL4RVVv6wPSGuL2eMVU6oxgWSVy87kdBN6iurrzwrToxyD5j7HWkle/E20DvG+4zX
jsBxr4aJ5Ao8vdyVqA88sRN+2yr2e3rglYsZcwXe/NRpWnRpUfyw9DVN0C4r7rQJd4VBlYBxJeEd
SMHB/sFehQrXHqEOtve6FG44L+7bnAEb/pUwuwYgkz751r1mQxSIEIEqN24WsYL8wGFZeN3RUu6+
QWIRlhaa9VQNGockAtozGWtoxz2qbIjtgfYAsR+duDyoqnQ2M7J80simZnuLATiES9H088TK8tjh
n/sK9ez46ZZV+R0zqzFBZxR01v0HN6tIG5e8SsCUH543Ni9MZshy4lS10561X4hK2Pui2c0crbhE
nh2D4DCXaFvVfcxjfi0k56Uxy/R8RmppaRFvuP5xFNkZnFJ1X/nKvvEgHwSO9uok9lU6ODAoY4A1
B7uOqTJ5g21hdceKlvW8vdn0+VC3ApRphOduP8qvpgFtN1Rjhvs4mJbuYNjSRL+bKVxVgyVJz6AI
TySuzmCZlK76nvDyN0AuA46yrwMam6FcaVY8+xGf/QzmUhOWdJltmkjN/9C5dCYWuJkNj8s3RFfK
S9nxmeaKqezbaJo9jJuRww3plw9el1ePOsE73qFlFetuXaeoQc1lV4UHARHzTym4awgedqWoN+Wo
jBuG4OsmHeVpNtZWyS5VMYl9xnmBcWy3YW/mvE/fmF4srPAFNfB1aLNZEN9/SXkTLzCzRoQPFFGg
0Y6W28Zcae+sL8vMqxVlgunetnDHJTK9BIQvsBezJYMp9Af/NTjytZbJxtKOiBOONNHTkZQoGynt
bgL92WOJysH1Za4m/4wEw1tkbm0Wz1JIWJ3gaL3y8uo6hoy3Ib8h7+zxYeaEaVH204RUNqPCyKP1
K2lQoLaAC4PM4rlWa958RoYJTLauN+y0PMA6JpVrx5yoDxrqSycLSjcx8rihXjJ3ydBIPKV+QSlb
FymbCMHyBLrVReXE+yZMblR8O4Nz/0EU85E0SQ/I1NqQ/nRYiYc6bQLFG1gsrAagQHpyO1GuaE3T
7kv+AUCdwY6uPc6gsTyvn+lJRfgHaTfxxmZKEcbzeGV9go6FnFyOem0+GuJP0XoQ/AqiGBpTDHel
FKylZgDZIKSLtOrsxQeEzOqlB9thFZ8XTGsFzqQZRqY68nCsAhV9eWRsbjjHzFQyNQmJGMtHL7Md
16yM+zoCKMr3O2GxOQ0zpy4sI76fIWVR95DUwrwsEvwaWhA66/8FLCN+svQMqV0ALZPMwNtEAYuK
iVwm17zHbTl5/Jdellq2uOyFcay9ajtTzKy2VF116jqYUWZOwjnHT/OURN60Hph4ZiGLIVoxrOkY
iKTl9zrHpJrIi9CTu9a41Jx+A1A8pS9d33WBJXafKWdhzNG5MuLrD9JZ5HGyxGnxHBD6/007y61H
O8sI2PTtCv5y2ozSIlDVag94zwOqcD5Bz3TMOCusPS+6U2iXTShvu54I/fAGQCsb7OIKapfRyMZD
4GuLUgP08y0Mrah1vACdfz8D0WhqA7KgB+dEGE6YE4yjY9lPFoj6lZPTeaS9EdKEIZ8BEUyvROcB
FOLPVXH4Jp6FV0S6C2zvhg6MXUHyj19mrd+5aXGvbOMQO3mlIw/FxC1mfloRBtUib/XtzFAz8Rgr
hLNIsP7hqMXTalHhxIbbDleFLz+TlkYHZx/fayzIZ6gaYsxdPZQS5eD8e54VT0oun5Mb6AEPcFQy
cIVW2dMHYi2ZiGf051V/CGuxEJ3rEeMlXkbftj7ikFVla61YvTj3gzzgMh8obyil1qUW7JlR8Q98
LR0sC62Qx13Wqj+MtG23OrfSEbsLG/3pGn0DsanSr6RGwUyF4MU0sdigLdirvgIb3aqYMOToNDPZ
clks9Z506MxlSxqD0lqwsBqSAx6pB954iZu1EfRM/AidNXGkzYEB8ROrjZ0STabd3k8k6NMmNI+b
LkqznxO4LWuTajEZTVdJY7GbKrEb+/scp+oEcYun2Fqeb3x/zTjij0RCW7JiKgsCWAyY85588aOX
Df+d6SYGW1mlju7OXDeDp/ZCNS4AH6+GDFvxF7ybHB9MWZWXbZTzuOuXM+VNkeWBXT4DtFlvy54r
eICAeaGW8Q09bkh5kASp+eww6dJU+k5+axR12KqVXjH14nnSWKNqESKHX57PALjB9o7MaY9Rl2qu
CQNO87uHtmqUI9HqnV/BgqNV/CzlzIa5gO9U1B21Suar4ML4lgvnRGxhBMBUgxTxonsidBRvqDWM
3V6v3RkR12jdRSZJ+lEqArcvrHOnlFPutOC6wq9tUwqBko8T1ygkPErIs4ol32BG/EKQ60Y3srCT
OAHT1QSSo3PppGEIY0HRnCzhPRjTLZGoyhkP02wzc+UQ2tR9rNYX7cSWw6x3lcG0vort/MeMmMuY
O1RVvqC+CTXDsFcV2/CDjIB9eJmhc/h5t+pgSQSbteFKUX2AUgi68OEuUls4O/KPAYYBw9tDapIc
DCgTjC7FNHFNQeVShJLY+gnSbKNHjsvO8iGOe/kc8jPitryEBZAc3yl1qT3Ao6iLXz0NKn2ScnME
27w8i0TSrgKDyI6lWPm1IrJNDrSuurB1B9x8KIGWhlvX8Vcv04bxN7dOIzBnKtWB7fFf7DqDp7wi
6l9+uTTl6FXwsIZel8UouRXj4N/suljptsWoXUwMuqK8mfF1JoHgRFDEInsoEMPhb4Qd9sRmQTDk
D8SOPMiOrA6rkhrxKdHYfIbBSTMtIihA7AbYbktqPM4+QHZ6HO+8zLxk0AkvS8aqZoLaCa++A7P7
wbVL/IZ5o/P27cS2a1NlnzkRxzXUFeb5fEMZ6OMH4y7W8qXCENMZexR0zdUSkGmaiKQb8S/tbvqT
5vno7/C4baHJrboGXu5MvRu8/C4k8vwGvsuijZyFF4mO974Yipl/F+Qay28CYxCK4+VnEJ5nPOB+
gzb+LQuvKdHMJP1Vjo2fstyz4HhH4gFBWEwOeg4+pABLpyQkG17CRDxG8rTc1JFBZjKe94MbI1l8
pePpSHspg9gHIc/3zjqpDt2/KXkBu56NOWBxvLOIqlTlYzMOD2FRXNY1+dWmqlZ2rZf7D2heTJBl
DMfbf7l5emn4rq7trU/oPEXm/Fs0LK8RixeZwiZdUc9ngl6RkKY0i7DajGWsIMkQ4wNk8xdKT1LI
vzXSrfBZgKORV/6u+YepJ9OkkoXesJq4eoPqEHZKo42tOleFlm4I8v3G67E2sPcgS9e6KtQzNYs5
oEu+ufpv1l5a66+RBD1N+wa3B/L0bIBbqjKO/EbulR4nAQmVByYXsit+Q3dwCAFpGGRUseUEfq1B
smpSCqO+pe+NzDmpgPoShleDqJ/C9sSb28Tq+B2GL8idfVZJx5ig0ETjAwlfbgPVjNxW8yTOe9hH
GlHtct28KiFU83JyjWLr6JbtcuhETqM70/IPXiDoiAXPlw+wjUZLgWCShVczn89XreshocTxg9FX
CnaeBg+ZdMDO4cV9cKfrFahcAC7rSYn5gu6DSEfrtUqIQ0z8PtyrWkNGYIjSdBWUMTfevxy/QCU/
Imw6jL7A/HSpvdDbbWAEhM9ApB68XWjpYk/khTRo61oab8d3sJ9o9T2Ramv9CeynT9beTucyDe6q
nupTBn4W7jZ/mwF/RmK9QrVwpauZ8ld42CFKRI2Z9OdoLNxMoG61U8DempB/eiwu47zdk5lqNiVA
iXfqnw6T8iBjYKOHhstIynzweZHmbZsx/5Xgud+zz/zNAcStR/Yk0B+CDm6bCBssQN7tFyZgkJyw
WxW/sYCMcNtaJo7WgLJb21lt0Vwv1lbaEYBqOqJU4hnuEZwLCChVr4AZbVRzU4biQsfK4GNMA2Dx
Dy6w6cjlmS92hf2R5VSwFrGG57SN4DeTNxugIh/NoryX+spZsX4sVrbhX9mlbtNXla08I11aKXvY
d5qgF4WpKwQcw4komPdYCho6vRYxnodJQgIFd5rpgpLdxAsi+cuustfQeI9JGBFMlq4ESev/wRrU
MM22tAhy3P3DG+wyfqwm8jHn/WEOyvr0MOt5Ub2DByW6PRRVmXY9m7GXeAx4RBxYIeWg+FvkeDCE
jDT+Mizi2wlFWKfJA/wtvkI4hLYCBdJrxJF9ncQmdKYRstV3iwrL1TdEQmHZO0hgP5EMdn5NwGIG
E+b4srA4OMqirKTYrUri1ZrBB+J1De0D/2AKvRxiD7A1znlFkzKcmrWbsM0bU1dD7j0aRbb7/7IL
41GoVOfqW0e2NhmYkmXQs48OdOwcuQezS6FZRUP8mzmGgM4JsTGQth6G0c9AQ1mTXAtHX4JPdh+q
Jm2lbVMtZZl57yvdsDbUR0ftGvzL/xAOxzB9Sfx2Y/8LORRq8Jw3+uvMOaQWDQhiRFGJzIE1GUjJ
aobKiae8nZiHWbZLPUSJGXuIQ1tnbjSu1JCf5L/xhzT1riupsZe4ivcZDv9F4jPlyMgWHyjEpLJ8
N6gRuyZsZKmD9ZT/RiLSWXyjYfrYQ8j2cYgm7gcacdCbQxtm0WrGIyqJ1uKpkc6/RyRGtTS6xgCk
txssh0uNC/MzK5Hsbiw5V2+4RNhtxa4PH96JiWYN1qYHd5qUXYAwNZN87pz4zixvyCEi94/6paV0
aCzyYswNIOKfWIqTMwjfz27mKXp+dc+REo9AG5BLhalYVliCOoJ5/2euIuYiuKjBFkn8v9CK1tSq
UKoy8kmpLgmfOboj76sIsfANshg18i6tHc6UjrdJsOby4iUUMKrJ6X8AF01NwlODf3YXYgk2+i48
atge2KedSam4zj0KtZ10R/fuD83IT46KJTjxtPFsBN8JrrEP1l2nrG2hn32BMhqWIxb0ljzPYEZ7
wT7fAx9WmAkOuH/wjLh6GWqp5FMwQiSECz5zGk31odfBGw3KiJeSLwjLzng+MxsTR3quIfWWaUR3
KiW2sLWSjmzGNDB9AjfKJw/bGVArGi86lI//wDeCrd9FnMkXM8JRA76w8EVzJcUoPeyQ3Rnl6GDV
WemhufzAOZK6w8Ovtz+QssC6ALjYyPL/hesonXMrMiexu9QmtGRX00RpRqmrC8VZhtSCjS853wBW
KEwGM+Mx1ENnoRv9Th27Td6NN1aOHyto653uqcYiYZe3msGPI5b0quJcMMMfc/lJ9YBUY9v3II6C
+2qByVAeWbFNiFA4cSk1GnJrX7RXPnZfuVPybcva2B1wISDAKhUbqD9kyDhBTLS6MdlEZh1QMcRx
zH5jRFpy95Pgj7/5D04kBysQ27p2+s2KdPoXTQFdMwB69wPeVR/cyCo21FsTQ3FLM3CdYIKNvd41
4AnsBqW4aso6htOa7CvHvDZqC6vFtzhJKCb7atrmpQ0NgMWraVtr1cESZDMXB96tqKIXIUmP2tCJ
5cyXNMVh6C2Sa/wYq1EFQfyFM6nbnLyLDN0PGxooPJpvJkr/Mu7WUeuz2vOzeJ3jnDJaLJf/gidV
/wQDx8ccE8Lt+5s/2QfyNiRFk3T6lQmxewkBHl/iDfDGdRDEzv6NSOl3wVVSUvDUsT5d2x5oysgW
r5WknASYznUnaT9CygDKUT7OgMpELcGVW83KC0acG2dfMZVyCqu3uONGYh5IXr+DVYJQ5O21hsyD
6X7CVVbOYK6USv9BVIMpMwP7yqu6br1T5mSvo4BA/kat9Ipo0kK10ydyZTbiKQI/xazWTHMq9QhF
36/lyneO9GA6K6Xk2sr6u7Yu2R+S/VyqTcSJiVsFnBtJhNZy/4Famj0lteeyuuudlxls2Xs3KDvX
72xLr9HvG1Dv7n/zLYdOO5P7xw/EZed4q7Z1nT+Uy6wO+Mnl5Uy5LMn0hMrwrA8152GsEG+wS9Ub
zT17jN0MvIzyZCRktJ2Zl2GVCrjXjKr/g3vpdfWVoREE+oO+rCvub7PP3S4IbmYE5sDfiQ7UNqEG
Bd0SXiKuQbEMR56KaQ/FjGcLjihBgn4mYjoC/wHVNEs7OHfM0ljyrX4HxixMYhCG07nEU2meUGjN
C70S1OZEyOQpeiUPtXrsGPM/SJlGKu68zcTKFAqxYQyNzH8xrMwoDIal8NLrmZepo3ZhykKGeGNm
arGV4m9JeQW8gzPjn2rlMBQVPGykISCE0/QbjopQxEGm7cooXukTR5OwDEwAp1dcD+mKgaa6mIGa
JJ/BCZnpHYKrvlEtmhQzUjQuUVwLWPrLfxE2pWahhtSDRDmXXi215xa2EEiUE7wxgMw60zbbTH2y
GOlWH8RNILjUeQzt/UzdbC3JWGG0e/kgb4oiPaAFMSqSPUosDsf0H3YQQcKdWauHDwKn2rXL1m/K
A0gH7OeEKlhV29R/lX94nHzpz4NIdjOSM4vAo09lUhOV09DwBCdeBOfoWzKnJ/Rfna6qbpKU/F/m
9jOgkxiTADlPB2C7UPdpB3ZtaGGyeV3CDsNbGLpkLYqJ2KkKusRjiYYF/M406KwGXFG2gphlafE5
j4NV7OAS/KB4CtqriKrSPZBvIx0Z+A/KUxf1s4HYTJDdGV29ke59UOggFG4byTu3cYUR1pLXX8ie
Ze+bOE4zeT3jPXOrPgaATsKJ8Mm58mBUKt0uzoA7rBsxt+CMJlb8h/MJ8JHrb3hRvkd9sso+qYmP
oUlOCJWM5f3fyM/IUe+sYUCLU/Nb06HSqsxjZSmV2arr4YeWo0E8iTyPFXic2kJrWeaAzP6T/wmN
Fh5dG3G75AlB70jcoUBfhsBAy0QysaHffuGBlj1zQkrzNjKos7GJ0Ph9/mwa0R4/ALe6ZR2jgBuv
CodNY9fXLUDvz4jQJ9mWwGK+MUKxHdGnLUc3Ye5dDmb5RD/jFNoEjmNOvFDqHRu8COrlBzM0zPoe
emhMuyfYEiziHJW+wkNLvMmGIu5mfmgS6vcFTxH3nSFawggGB7EmTpkkpCZaDuLQmkAMtlvmYj9M
7jw8r3s7/4WVHudJeUMUBnN4lP3AiyWRETWOREhuFEe6fyeMVgYP5oz8hNv2ZrC10/5yQo3CCDS3
cUO/xcQaTfHHtCV0GSbez8hRqksXMRCJ0TP335BHS9IGsd281kNHA1jkXKkRqpmWpDviQvGCmAzd
RF9BpEpfu5Wlb2YYqcC9C/UC0t0bkdQRZrXxe8NcBROW1IZG4Izj5QeaVO0ALKipK0v5QaGbj3wK
hNJ8iB7yuL5svTxfCb4r2Nj6F0gp1ZATiJuQ/AQqZRNHrddQXSvyVRlPINBqOyFLRRpjw0UQUXrv
MAQSrPyKz88OmT0+2KUNwT540KSz3vmlUQaKJuI48M4wjbMsvMll4G3psAcsc/kNy9QwQA6HWuW+
80zV4KVl04FtM1tSArkMmuI6xzbcmXijU7GZAaeSclXR6T0zTkVmMvb1bAtt+dhyzDMGcMuNFL7E
mQrdNyc5OTNP9SG5GMVlAaoY0ufJAH3axAJTj8pRtYLa3RPtaKyNE8il29Q4QGXCfAMDV+aF99+A
UO1ml5XWY6OAvp94qIa1Tr3qeSaigiUjLBkPVOx8T0WN2RuWrUOf5VTx9gZGjXvrQF3xdSTIfc9s
1NqLTwZyyfadj2pSfb7OObpEOPjx/mwiDUbrjEkVMV13/H5F5h/01t/EOq0ahihv29Cs3EDidSbj
4uUFYZAmmOmpBNRCfVjl/4+yM1uKG9va7RMpQku9brPvyUxa+0YB2Fbf93r6MyQbMC7733EuNgFs
l4sCUlqa8/vG4ITF7uIXQBXWRD/3en2LiQ6LQvaLoAqxyZvpdCVJZpYYVpuGIEdZrMMRpZo6xcXQ
4AP+Hadaps89RTy2PtgxosC7R1wj7bgHh4tC2xqCQRpKTLKGsXrsJWo0Ot6HLLLWpCLuFP+1DMX1
L6BVlsffPeBNc8lon1CC87dwby/B/a+MJHi+xiNxtTHVa0ai/x/Q1TS2eYhoTv/mrjYq26PC0jYT
ezVTUcvldBgm/qoP12GI66+xmlGYZjszy6sPDiu/rt9M2I7sj0ztNPC4A4/8YHhAnf4HklVvlW4+
WO6P6h3LqtkJFzFupxOa1exSwvrBd5k61WdCK7Meo4muuRzsJk6rZnEfB0mx+mC1CpafM7lOvpBb
vWiiWRkwP5Y1Mo4J2ZromgPm+X6waLDlKvz4LFp/0FtxHfIS40ldidvoIArlu+z01ROcB/K4n1mu
eGUWjV4/1EFEGuU/SFcUn0sMFkxs36iuevBFNftoNYJdzQ4elT8GmtPuQf4v4LUMIGQnuij4Oxgr
pCziZ40ZhfNMIUCq+q96cv6euixHgjyHck0SrlaDx0aN+nO9/MC92p4ZLBo7f4TxAFvGSSJkCTFx
QnIESqyO6SN1kfEYNb5EfnzgX4P67DZM6d8IsF3e0tBVm2YxYWBxupKxKC9yNzbR3miwVlp/d2yT
/SN5Hjjj6lr2S66QJMkWIxDWHuQ9paqDxRdzhA+qAE39BYats34nW/padGTRwcMSMsJyqdXrxE7z
hfzGiW0bE6MPeCxIFPFV6Qu47P2rrekqM3V+cA3c2M5SgdI31crkDD//AyDb1VLEIrJ7ER612LTv
n1vZAEUyNNKcsdqK+2Y/Dz4RZfvmkspFtVRxhgHayl9FlT/I0YtvQLibsLIhNu1GoS7VC1xPMCA/
02X9cYPHIM7fC3NEz71hZnudH2qgp+CkwtZY2mq2dW3lRRJVuCtlazgnBmiLRvUuqRAPlky1oI/a
5BaM0l0dY4lKBRa4Rm53cVlIW2EPxcZrgxth6yWT4Dcm7eijywsUNJ2j3tReexvKwVpNBumL7EFx
iLz1oA/ZQqX5vYy9kFDRn6RayzFApfjUCX0ealaF+BNZq8sQCjS7hIFiMiO19JrNVJOvXZlEDxZu
4+YTxRZxmUvfkP4jFZaTlSnlYQgAyMlZiGbTXbVvaFvPLuHZy6AAiuFRogf+N8StybG8C6TbkXLb
AFLBXGfOdMtXd7IekOkxzWMytNI89RHshbp+jbrAno/IW+qadBd6t9gOZolwbYTfMrgxZrreMKjS
upuRghvV4tgphsrTx/BYtnYOWYTZ+4jDrXzlpTCHxV+IuFHhPutyya39jYpbMxSG2bIcwbhRnRzy
IfUpvwHH1cLXpuECP6iQB94ZuUDgq0VRAbc+E/wEN5jL20ENvXlx03Ek3gnLr3Z61jRz1s43QcDy
0Xep5QU6M06d/0KK3mbr3EwIXSR25Lg9UJyyWR2TrjqOKN1E1Wg9mjZUPnC6qU7LttM2Zdgc34m6
emteqpq68ITTlYtiJSpg7xJEXb+P65nJRB6UvbOLs85cODgl5lm+nOi6hjC4SOixfRs4X7s+rHbx
hi7KVvbdu7yyrxNqN61s5qusPbCNbfLBJS3Q6+ffsbt90N9YwHUdp+zXeufmW1tipA+j8XHi74ZG
SuROisJNbo9rBxKAsVWDLPHVe6HQImjNxPsB81B74/JGlm3t245GbEO5uP3M59ViyZslVX4uOhi9
QoJUahIm9dscsSFHq0Ws8cTnMaPNJN1d1C25ZFt3Xrth2NWQts7wPkM6256xqYnH8539bhXiOnJ8
fWcorwJI6LVWq4BfMEXdTR+q3OPnXUxSXHdSaa+4MoCvkfFbhCYTWRCHZ800ymMme1BVMnGuxzc/
P6+a58ys+/2EAOb7BKSCYvwhSIMNWlIyqiyvU+pAEv1dQ/HXcL30janE6Ukf30zvlaJjVxwVtM6n
z3UyZZyG6R8XavU0vXGYSNDBCI9ckyQyKCbw1QkdbGK2OmT1fZ943TGCYXh0vfKm8/2OuKCaXbEp
T0RhtbPcveRYw4NiW88AtZzT9BFPf4vGid1LWwHLVev4LnTaG27i2slnXnJnjeBhVqvGevo/fc1l
xaUflUSzOdgW+m1lDPhetQWvAFq0cR4iZfQX5EhYRcpZtNdcPT3Jwou2TglSxYtLbZ3U5JJjWaeu
cf/OKPYqk1M1dt4v2IzumjY3F3Xm2KtaYmfJptWbK1z6t9zzURZp0DYPXlUFq0HvffosSshkb1xo
hlCw9kme6dsApHEj1cVBbrXi0I9vSFbAlYhr7ShTqJjzy1MgO0nmRqzbOxuAEY+gViwOeS7pRJOd
V5haxUX5Yhh6eKkdu7jolm2vIWeRMfvS/6IhZ0T4n7pMk7hG5fWu9UL/yZc5LVpclxkTAcbjtLjk
v7dcGXob7XWVeKHqZS9tooWnXLaU+1IUL/X40QRO7gxwYhol0ktveg+xJ9v7JrUcdM2WceFQAuIm
IClbansYhI+FWn2TCa3d9WAbOEIb6kMe+QnwPaM6R1lbro1SvnfcAZSgRboO30a60hgCbBlSPKQW
eKmSBsq860D6z4qllPcqgtY0ohx5Y4rUvgkqNp088GATcWLZXXRG/c3yVPQoOrMJU8nv/N5LT8Is
0lNZB/PEru19XGyrEk5h1XveykQUdJ3elGG6SzpKVrUcVdeR3FwoFk5Vp9LXBLa0L1GypvTYfxWW
Kq2SXPz6dOiudZNQGDXFSyEi5ewDtLLsbqD7ReZ5Mdi8bFCHVnPgwfxeULWYS8wV760U4PjEfs5C
ND4jrJ+77Zx8uHvIkzh8sp3dBwo6yJJi23RhdpUGf2/axEUnLrRhdtk2Mlo0gHpwlUzHXHm12lF8
yTggsgflsv87LVroif2DUWzRUsZsR2g0p8hmP975Z5ofD3/Qo22tBJoiEomwAK8qjlT6LfORSBP1
rRnE2c3IlEZwIPYU29jk/fYuh1oqDUForzvnUfIs5ZaHeO9e6awDdiTnBl56soppEqN0MKxZ2xbg
Yn6yp7VccfcWsNylWVbxLkurV1nG4+XbgXKY3uSpqhx6gGH2yHAgA84PocpXCm3NHT314KB06C1N
7VyC4jmHnaGu+TvLjTaiqsn+zSRPwZBhu8feUNKSEnv7LZXpExilCGZmmPsvGPkAPHDVvMZqIHZN
1ZUcu1UXYgAqocZ5bknGfJPtBHYHA5vbD7y1XTPojvPOI+KDts51sTgXcqSt3mHXkMf1q15W7jkO
je8dvslT61X20rW9lVS28d4sGTvJdmPwpGCuOYPGa2nEKNL2Rzucyg7x3aDx0A7yc3sDY+syuqhE
L4uLqRdU6EdCdpTC9E2C4kFJdKJJNty0FEbXkyNDQ8+9vKXy3vhPpm99mQDa+lSjN1Aoz73cXwGr
Dc8wSsbFc/bFNL1qTXReW9kmQcKyt1GNWCwF66qFws4u6zq9UU3tUSLpup8+ohPE69WFXs417ecf
CGMcEpb0Wjoqa1FuwScpW8Nf7fWZ4UvWxgm17wDPEOqmr3HmoVPPff++8jp/2VvNtZBcfOaVWe4l
MM8Lqwg6bvNMeCZUtwwtEHGo+Ka7BOETPySMnmvdWQuz4UQ/cCXLdvr1n/xuvUMc6VQRR1azMOYh
zPtjkTnIqN5p3lWlnjK5kY/J+GZ67+ON1iYeGmUGFtPnJto3S0oDfwBSuWbIPHA4SQQGbyxQmdmV
gllAoCZ31hMEPCksIAia7N12tCpuFULNM2s0ZwnN9W+bXvFBcPBHmtqMIBcSObkMbWo8psxwwllq
pXep2AdDJR0NtfZuVS0XG9WUorkNu3WmohHFfMwyabqYIfIiGVGs7IxSCixxpUqijUowZuMXtnOS
WzWcmeW59aJ+PxgxR/LxTZD03Qjc4N0RNR6KTt0MEe4zyubiITZ7sRm8sluIlBO2cIS0TGICwrIf
29fYy+uDkvKU5NGdmljkpWmcKye2z6VtsvCJOKVyb2FQ5rFIdahsle1t2+jGiiiNN4NnKX2PBE4v
yIR0YwawmBoMHyqNHASD/yLLuXwssTQpcs3vo7MLjK/XrWddihd8x9E+Vumas5pfKK/hWVtkmw5h
wSLKFgWjnW/xMdwAETl17qx4BMpYWsv6ZDNALmfeq6OsQ9Jt/kJU0VItWSfP80v5XWqe8lZGErT7
BT1Hbyy7ZM5ufpLPwyml8qo57XMpYODUV7tdyCsg6Babejt5yp+GdQKu44OFHnT9Ou+DdHmu/gFD
t7k4yPZ9+cJPYKaq6ZERCGNu6DtA0f3sUmp0/OEcvdSWLa1HMLpGlsdVzg2xacjgX1gqWla2DoHs
xwPr2RA9BRuyqq52Qsn2+lWm75DoOzN9lP31EBhzRr/AsK0ftsvI+p2jHlBj6Q/ZCywb0+4e3nHq
BiezPFiSvzTu3DXYeEPWZ1AoSMz6MTV84iR6/UxPHRDF0je32RIEESwOYOzynWk1a+qOMnfAmxKI
U8i50+07gGvz1wN92iY+G6SXmIYAENHaIy3FNa5iYVcbYQ67PDwr+Eu1Ttu1Xb7+iWnn8X0fLOqS
70b0LQR2vjQwfxXKQkJBofJfnaa7Ed1edHuSHr+h29Uk65Z0ZDckU6AbSnZ9B1QKCQ5nL61q1iAb
KHNHL1LZb+n882HxGH5nhc0FXVk5Z+usfFG++BXRmRCjnJPp4IGig1X3Sw9yZpJUEMzUWYkEMQDm
jNvzDpBX77lPDDJ7nV+z59h68F54aejBE7+ZKQswjDb0Popg7oBr4+++ilOjbJElkhlFDeL0B/mb
dTDvu4v4KquUKONWnCDJ23TNgIUYh1yJdnnAWptn+jWRtbxvGNYSYgfvit0F87RqPuEWeYE6h3pl
0UbX4aLdeoBLRoMS0mPiFbq8/omftxqYAcFZ+F0yU3O4Imf3oAVUOzu+3U/2s9d56/qL/awqYq9R
xUcd8i1n68Q50eU5a+bp9bVEyMoRO5tVsP6v3SWkNOD1zVF6GE79Wdn26sz4RsrbC5ffHXW8UPUc
ra7d3t/V62Zr7Xr34uVRdGpgx8KcEFRN/acaVHycMXuJiAN2ILqLvbE1ttJ4iUhN7zZEFBy2l3Bd
kfmGcBcYG6cFGhgeSb6PzlqyqWCUizkB0IanGFop7DPaC7VoIzL8vSWp5a7poZBCvkUUfO9vy5Wz
ctdXNd66a3ftbFx5Lz3b9iI3lyEEVJ/d6qJ+6oOFGBbFo/INdIiQjzbVTS7ac+kBGsuWbooafy80
/JQz6VEKDwCQgpW19dfytqCetlC/tmfEPSf3HpTwTGZhO6e++I7WN6Mz3pE1dH2nmX+v6ngtfhH2
0R1Viboyi6vuHBJlE8KEY8ZXLH31xM9/pO7jjsETI600+6jAumdcsA0MmbEXkKYZ8DnGIPEhmfkF
sZsZ2C92t/M3HH9C+JZ1EQnFicmfZPmc1e/pg8svkvIWBz2/pZYM+cg+ovxgAEaQEoRnZe/RKGzk
5KCKCEA60Bj8GFgZ7lnMqppBrw/zgjUf7PNvCH9GEwukY0xCMpxLebbyieRAeBTxeiT6U4AKUI+4
4qGBc3sGP5nmR7PyEWjtCpNY23RV+gn7D6wcpNU3t9jNy5SULdtWxiFR8/IB/k/cFTA3NitGi54q
uEZjQYN/TJGS1Ss+j3cLQAt6lFzs0Wek+FcZAL/xqWjmv/sADC3jqAKnt190qDg7eWMv0cWTHdbn
EriTXNoS6B12z1V5KqPnVrqAF/pGfGhfBBLDG+hLaANqI3F2bS2C+yKsEJBb4kvkgrOQZJP7ElEb
syMPDs/KWcZukx2pacnbtMv0jTVk5Slv2ozVeh/eEURmnfHhGZC6xwT/2EuiKT/fgQn+CMaKNKNL
W45utVgNo3qAhK19F3ndtaYB/IIwVoea3kZbKEn+wmyAZ5axotx/shL0T4WeZU8A/sW+ZKIJDybr
nzqN2wCNfeyelIHyxGrBiZmPtcv6m0lMd2S+0K0Hv8Acn4f2Nhbj2auK9NtOdDzCiJ2ml9I1LM0H
jeYuUzzzVjX8mKH56IwUeXamKf2lDPDz+Y17VxlKdQNoYReWqTQylxlKhNJo2HIs8t3uWIgpLJ7f
p4f6n+8SVTcJen3PG/QHlOgpgfth/Bo21gbAVLiqirbCC8W80ND9h8mJYAu+sxzxncNPMYKnaPJB
71OPX3bsCIpIm7XRUvxZjIoEtVHbm64vjFWgMW+y+1w/S1YbL+1U2QthenvAXs3GNUCsJKxQWOXH
1aYfD5RCSmpIv7jkeeL15OoAMzw9xaaUnIgtnDz4o0cQaAfHcvqvH4oFVtzlJir5PfTp+3zNhdga
UWjfx2UwbJPaf4EQfVQCHo3k5pd7QfU8ZhuAVE4QB+x13w3wfxJFxh3yZmKgK+Fu22Gwb2qt7G74
Vwqu1C3/4pqVi0Ed6dx5WXWy2tJBO/CmaqhkdIJK3VeMoahU9kXG47Avey8hv2qN8LTNpHEoYY4e
KyimRz3PV7KW97vpo1HsYMtReOzzWybi5jmoFecCHu32XfQgiaGbl3ogzkXsQXkPa2MRFzYZYLuB
+ts24B+iLBd7zBxiP7338YYp0fNkhHANi2BvCvRj1/IVeJ6VQw67kbycB23Cb/u+rgQhU11QHQC0
ZmfkXXJp0Ba/OSMypytnWd0nj4GsED9K+69+4Om8IKNk6zQt2RODfnQLgxhnWqrTOUApERjtIWWB
8pV5k4IBuGGUHZHM9OUw4BYyqO7RqjyoZQOJk9E2kRSU2WSRPCBdjNeVaK1NoRjlbSajDwEqANI+
I48ppVbMwErbdSAyiIBYh2owQg736GfAJ3VUF5M2vhnKvUNP/UHNAWlAX/laqlRpP1QVRmbfe+ND
TqRa7q032OAjarQVsW3jYNbD7ugavBl0oz2yqvslsaiNNtqEjvkd2z0SOtXFtGOVT+Q/ScpF6EPS
JmZC2PjsHMpBnvUIC7flh+RCqIqxAlQCKg8L3rvrgu8OZG8zlzeAB84JlMmjyNGWT/aLlDjcyjMw
/OUU+5iQ87xB1LT/qlbc5u1erW9CggA3ZhNctbaun9PMOYk+5LotGm7glqVdJ0lGGPX9IXGYCDuW
rqxdQJTgVNCPumFEZLIFTza99y7QoPzb7tKcLZNpBP68GC915aC0B5wajh9qJ2i5xUY3mh9INbRf
E9nx800r62vPg+lJWIejQUqKNMO1euTf7h6n96Y34TgAmd77+HNS29hLueRWmwymstMIQ5vTZUeF
17Ye7RxBoCfpFiJ6vy9DneFdjZ/k54ejqyOz83L2czo8fi3Tl2aM62jPI9Q4/R+1z7O6EH2wb3Nn
n6dD81WMPg+QshZL9dBfA1jz9g7usENtcMaWaU2SNO0vA6KXCwq8RQrG7sZV+NTPzz+neZVfpk90
qo6ABIjx9If1UQVShkq10k0l3FkDR27VO+eEog7p+MYHi18hSX77GOQschxgYXBHnoVl0hPLi/JS
jcqQrikzWhAUlt60IbLQ7jwf0kHD7XLlK+32f+lDJHvk+2DDAeZq49tUb4PuorvupVa85q6EJOmz
Dq4Kh0R2vnK5cR3RZTwRbZLWXresMlM72kbgrj8JRjItlDb4UsVdrzQOw82BcLiGrb7Dxddm6YGJ
U7Br5YD5GPjkrUB4vh8dJG3S9cuKadDGrSoO/wYI4c6tXj6EJPQIt7T0rCUU4Ay6IPBuOpNSvQdW
ZC0nPYnsDw6Axcw52Ei1mzgO99y5ncMoLIFt8ODgVJyrn6QlYeGesxIqxyQuUWSIIHmNObq7+dNf
YnqYFTLr5r8OE10lixEUO1YaP1SZ8NCkMtEr9yGLI8EFv1v0VU1e3azCBY4rmGP0qxY235JK6+xZ
+MlrAgBKmXN4q8ZH79/NJkG0izzgkBX7srmXpOdaxHuvZCMUK3G5zJR80w9An6r6HAOkGH0brpo/
AqgcLnL5m/ekMdgRCNGaq3f5CfHvHP/erIBexk8gaUjIyu19Pa6rtZLIJV5FfwGUPDsEg777sKIw
OZ3Led/eMc47f7ajaNgn2Mf6FCclW642v3tSiGpbHKm5cem4oZQiQoFTaOlcLUzl2PxmTilkEGm5
rC9LXz58GFQSNuWM8vfs/H6zqFgxViUaifte6WG4jjoVC+Gt41XNYlKqMGeSl3kqvuf62tCJ7U5m
lTROtugscef4QYQ6LjuXMfUTya2OiANe09J/lmiSz2u3TTY6RiKeoAHLf1autOgnwMa2BV1fvCuh
v6JtkTN2il/f9SsUxBkWWKG9ojjLOujNwWJZPwq+qHcLS/acx9ZTx4aC3inm0FHDEsmtvwgdIqsf
LhY3D5hYGnyVMsZWQEW0ss7vShbFsNC1OCx1xTDMhVt0c7TszhazOEuM+hsHrmyStPjkH/b4veec
kSyKVzk7+XxAa8hv0H+NLQUvf5oNrs6wou1jzhWjuIWSEo/eeXtwQtHTz0EtOkIh7j8ULj4ugKQP
5qhpoAlUTo1Miri6U68SBSkc9guGFP9xuhDDodzU4icRIbTXAGACVsVlXfwSvEixh68CfhPNNtA1
tV4+gxLfaIPDdjEfHgslXfNoyDD7oUn0aJNKwibQ+Uv8ord6uY0D9xQ2eb6smqxblJ8MMFmkcV1s
boXiqHMJs+QogtGqem838botEKGWcO+SKhbk7XiM6z5JYWSr7Tcp9ZCLu9UqL177UsBFt+mGo4Ej
BjWFtyOemjD+QRQDq27ZeLK6DWWidDyvLvFqqqtP1hivGySyKMZKGc0xnqcwLuqY9bzZYzKejZtG
Wv9LIFN4PJVLrXTqrTvJ4Uh8+1kk0wK5dRN6taNMxrDrr7bMY1hp4wnXqo1byrM/vDKtbcyzyB12
n90yncmZoysS5o+jYCbpadPotr63mDYSUAxpSmiXTAUe+lk041oNYprKuonQui2juOShvVmZNVHX
fpTOcEELNqD7I2ZOYD/oxRC2BhERENEyfwloIE+WiyjmF8LkoWTuMrHkfORW+6rSj5OORqkbPNti
6Sr1Q2Or50EjZvMvLQ2e4IrxQ9axZITeOPlpypbJjREhxdEJScy5XPxhqikNN9x5TQbwlIRW1Tf7
HtEHEMns2WLvnWOvmI/3xMVnew3ryLWtfonD4BJ6dH7r0WGTDy8VUEr8Ila6AO354rRDtnpz2VCZ
uVUtf6dJbrz4P5w2UG+f0h5zvNLcZe9qG/rErOSr7GINg7IcJDb/TZz9iJxoGQSSswwxgHOhW+QS
O5HJdMPQfhMnDPkI5tCy6Mdl9C/bTdWazZxcsLyalDciMODnKEKcdaoIMy3BKPCmvjF1hcaYFqxt
Jg1cCJo3Bw7OOxeLT5nkSyV3oj0qnJ7B+0IyldOkwxGmQtqJil06yNZVGOeYKy9QRaHu7VoDwARq
dCaRn+r1ntAxp+R3TU5cydpco700xxyhLjPDfYw8+gqude9LSbkgBgoaM1a6LVhgdl2/1DmpJ30t
Io6UgQ2FQQvV777OeuCUeZ1zDPacb2HheyPcMHV05GDXMi94pAX5OFp1TEvveQowjvJfzDq+yLcm
yo47AGhsKSNoaVL7mOp58VgqyV1UM9msmbLxkias+1fjjh6QV7J6cjNanKEahVmXj+odSR8bmvra
NpMxmPKitgFHDkFqnqkj4ZugeMnkIbvkwiIxETRibrugU1t8qGGEmr0ZH45VpwJl82bo0ZXuxfbF
NayqU6OXYvsXUY9iucbZ7Gz85QbYuIyKw2jrGXQ5Wpi5fpFCZfZh7fEPlWmGO0kwji0Lf6mybIUE
r4/0EqrsHv4eMFib7LkyCunmk8VHdQTPAVlhrGn4zLX+HOVAGCeZT+88ZFW773NT2707fXgpfWvC
p9D63epT2050ipjR5WTBAgfLaW+XEHwVfLpxWpAQCpd/s/yorKva1v7xWfTTaQzr6oC9fKOj0aVX
bi9qBeWPXpYHv4Y1WRjM3uQ37U+EqCxTG2AtMkmn1qU79Lv+Z0jk21bnMjUpgOBymUssADPYKQxh
VTzxbEV/qoBowahriRC0bXS0P4A5zt6dQJkWPAuJ2yeEtKFnuKjJT5UCUehPO1ApA9D3ynAzGYIM
g+28RjFY0inV9isttuGI4wmSSqYEggenD1eQK3m73ua+Wo2+IJ54X7PBIuZGk37tW8oznGUx0/Ly
Ru49k7JryAgNdve/7UGqx9zVEL59b+tz7lQZ0r+ZkXnPk0yoDZqH1ok2k08oSpuvVlnNCyngSo/d
l8ernC+Efo8Ta1tiljDH//QLIYUIViYar13bKPvPniEIlcgIslRdx83gbBt/uPUV4qmjdCiwpB9V
MqSrACWEVmf62gnQzWeB9aU3Qh654qvheKO99g8RUdoq914B73+SEcFCzVLpkBtQfn7TEdkN43w2
DoLFgPnhJCrjdBf5cQ+q0l9nRiBW/3ATRY7H1KO5rweF0qKrFuS/opRTq6cfBpBaf/EUDYX/CLl+
UhVl9wMVqKQnBN5LOyvZSrkl1pqZKrOgTx97U1xy+pT/0hYpuY4ISqT0kekpOzziL5SvA5DURYm8
qLdCfkaedfwkMOIMwzy/IgJhWtzg+cktk+4eSCGmA1Qs5LGUq+Y3L28qo0Jj7q7pXCG3H0IjeTwT
K3qmXszE+mKV8Yvbljd+XMH2jiuHfb7Jlvmn20hmfhwI4zEQyG9V23op0Ep2mYMhB9VRmyMv47Vx
Z4kWli8jeFdpqd8OxvhSKJEv8YgqxeoWQPItsJpZ7jZnB4IO2F0odG2lzn3DvdWhNbA5gNkqQmDX
PKlkFXXADxVSyqEZfQNJF5dOQdEU678pkSpKoj2Uc3pk2g8xsEeqo9s6U6gNljhMCHP9IUZCwXEw
9ny/VjWBgFkw6pHCmqdDib3WpEhS0hoeWaqtIMfR9wxTVMi/NEmSRZuZKi/JJ1Ygf1ElGalP3JXB
4X91SRJU31nbAZP+X8YkMhtLM+aB7pM1yXEG/vki2hmIdOuFyw9kbrEtHNVJuv/cVnT8frcnmVJp
LLmMvNaUV2eZXq6y3DvZFV4qZa3Y+Rel/j8dSkCpX+Iu37lhfSj/o1IaJG2pSSk9HfH/r1Pqu0Pd
aO5qMiqp4avp+csmOwzSrVwwLlKUhEM9BZ4uvGatfYDRsvtkWYpLgpUDumaCIz9NS4bSbmLmS/5r
3eBW+kO3pN1LNSidybikyO1a2PCi361LqO1TjBqISX4XL3F/2ElM13Jt+65f6ixJ2vTV8CDiIlnJ
3CfrZ3Kul540Ba/8ZZYjX+9H0dkkY7JdNJoh3QE3k4IVLlhChlT0YzlCMpDo938xM9UQhOGGaitT
5pTW54wj47F/G1Gjx8SMp4mjLSx4N2PqbGbnzib3n+f1c+ZJjzUs/tW7tMkw7+qIs3DmsKmyv+Vi
OV4tJnFT7iNxrekpj5XVRCMeoZUbZqg35Da/jRlHF3rPKlGBhQOunztmg9tzNDnJcUQlpjMehvov
Nic3535kyi/YnEy3ZF1fMDn3Yu8UGrjXE+2JcFE7/6V2ghl0r7L5HLCuA6Pl5dS1xTifsV+lgsJ8
UITqDAsPy0l4rnPXAvTJOvJd9aTSt2S20K6tXn7RjOquo1k2oMwMfjc+hQDWRy0IV+8ifpnUT22i
K1wJxcuH/knHuDKzW+0bYxj2xqrB6SrAMQfJipNpG2Pusvk2pC33G7aHqKC8hDYZ2aF0+dMHJQbk
Cj7F72YeV5JPH8N5UmR4EG5BOTEz9aUz2MkN58ZdlDTHJtc2UozSPLK3lsnAHGVUXMg3CpH0BdH0
E+igs1r3CyZLd9gi5bkPswmHKvZs/b8WqcYClFIagopLQjS2UpXVNyWkzWepDpWfiJaIqPucpOVc
GcgBmqI4wdxfIiyoN31ErpwzZA83IrNZEn8dcV7qu2SKw+Pd4CbfkvbdMxUJDjgRGQaQt9qfrike
6uDetMEiMJXDv1xTEmPa0UYB1/XNNxXxUJSS3MFx0Rc8KdamxMzMJKOwcOTeOEey9GNIriGw4HWr
UeSwWh9hc8VTHi+vS0DKq7eqnw4qFTLookzUs/lXD5UHJBydkPvZRYVP6GtGMLpncbl401FpNZHH
9vhupGpgwC+L1GZVQF5U7uhe+KAvoHlWCp4IhxOPd/cPT1VRewm9LP/Bd5JwX6V6hnsHFLPcmkwT
/yOtijRj3zq05968VWw6M/76zbu6KtdjcjcO92PfaReASzGL9xEZB2fZDbzmODBsB9tlmTSKrMKw
fpTj1D0QawUXyOkFqOuH0Co3xLowpbNBLmxHpWWkAJfc8mvfnqv2g89Eagk6KoFKAhstt794RSBT
DviP4IpX+4qo53ySXEkZoQvcI0wdbCAeNGds4D6/TFeaTH7NT88fsis44sCDa7tcco2HTfamvLIy
Gvp0XjeKaDY5jc/5pL5y5MNgKdfJfuUa9toLeYSe7FfCVRtQQiR03g1YRK/lGcdJ7aiX7WOs/sOE
xePrd9KnILjyYs/TaLKL0/6OwV/GTPTfVqyc105UWoSwRjNWPL5cy9rudnKtLnVRc7+pvQdX3jla
dU+uqeDalo+/vad3W1ZVmgXVD9lftCHW45gzCi/bkGviontApy6D/O5XujE8fVJooeEmW+0mBwv8
04Kd+g6y6/5dpWXLLJCDnkcumSm13+IB/B9KrUSrj6JOr4qspIe4cTc8m8czRgA3Ig+eJ7mWK1Uj
guwy+bX4aisGnbtJsVXZroxkzVykbOFOvGZ51lB/ubZsa5lBamCw6M+6QgAhTFd4o7kNYN2CheiE
PFQEkLcWpQJAYLJvAcPTFnqtH98NXF1g3BX3k4OLKlmHJyA+yDVBTalu+FVzu2Vh62C3RheXaxLf
i8NoE0TVavxfUYanACbbcfJyDWFIz8NG1ltHv+Rcadh9xVzz7udKPOw3Fi2AD0cXIxMAaCzTlm1V
MHL53dPFsxsOIv+MSPpHQgRwsnVxswnmZW+OBnVv/8nYBTaN6In7/xg7s+W4jTSNvopD14MeAJnY
Jtp9Uah9Y3GndIMgKRL7vuPp54CWJct290xEhztsUWSxFiDzz+87hyjROEOELUYliQg4VeaVZiS6
/lB4qWZGvT5VnQXapewahWfgqrY9sYKFnVEEDCMsv0St2/6u9OrMfN0Y1bkL2GlmpLJms1cuGZZ6
4Rz8VPYNhi99GFZ+hYRMVal7RZpC+A7xEIuNjW01/rVts10sQ5ZYEaH6Z/LkV4PfrgXgeabB1S4Q
NhIgBKEi9qd1p1LbnSVgzhAmq6mWW6uRmLkY10Qlk/WuQZrwuxRsnEgWxaSbPsRghVocfbVhSIQb
DCIr4bzG/Td6MGIfDOciDrC+GcJawqUofy6zJYx4SpunXyXKmoWQFvbdc4ApzP3QhU2Ntu3q+KG2
ffWJFaBP3827VKbentnG98fMYWWeVPEDJ7nqCZWavXdmWJvsb4VRPKc9Vfuh+loYfzGKhX5AYq59
0hNNOcoAqUo2mJuoDjhVKJADzHYx3GwaA9ZBLn4oxiIUF+NT3nF4E8yisYhWxVIrOF7PCIVmN+qs
G0N0RebLnCUMIN6oL0ybYdTzFd4xI5hI5vqD79YD8jGAyYcc/574G/+YrTp3IVypelaQBVKptqot
3R8ask7K2yKUm1BiIiuHcOMwdizG3LhKLFne8tmC0V0/VQoNkgQJuLbSya87+dvA4aWukg39MJS1
PQTzVmmJq2cDpsHvrrIGrAt085e4LR8Q8p4EoaxCPWPx3X94y0wwmWzHelS8MkdnmyElET6TBRmu
wdeNrv6Tyiw2HoLGjPaGn4PXAHHlNnR5f2jNLLi82JDi1XhQKU6t/0ZupgfKxYiiW4wP5qbCLLQf
KJ8lDQPND89ZWVWPZl8HS55O1p1xcVCIXM7//913xrJkzs8RlM1x2bOWM9HgrvTpWHM6tJnNZ3nl
nFFIVbz9sZ+FnZx2wKOAnoERW0JtkvM15G5oJOvPJo42/ZVDhXA3G9H6hESg1uvnoiMTon5ghQ3W
dh0orGhwlrQLoG7TH90UNS0+Py0vsdPmDxCBv/hLTQApZhtEJQGvul8g+VHb++C7Om30Xkwfxl8z
b64DLpUB1p6lqQcnFGvcxKze1ff/p0iNm/dbbFpfvDK6xFqerUcOIxajXd5pTN5INuBVc4Kdr3LG
9rNbjRU7zuhhj7MKwxrIcho49rxNxbIGB4Mq1Lg0mlFCCAEiNMvWBlndmcmbDdLyirlaSxD+w7hG
cCA/9ap9oddwNERYruvsa6E6xrpu5xwNl5IU5Silaa5m/17FhqWViJR1VOj++sCjyxqW5eAzqmY9
9JOUjZwKNA6aUMvvZjYCyw90IQb0b9/sbJPJRyKRLm6KI67WZFvmPXq0jhWz/0dLW1XMOSuyJND0
2xj2cB1pmx+uNjWLdj0ov9SoPZqI5h3ig+/KNr9lCTvVZrNW9XFT1SWYsdndJkq6Uo1x/tC3TcOj
TIga16Xz6pn52w+JW8UMRK3UjtGOA7yr6N/zqbrtpmyVe8DbPqRusMdCaKzvFKb+4HWzMCIhLVqZ
Ul7sZJmrZbgxJEt0u/iSRg3JejQffGjGtHimsPRKoWBdjWCfVX5Ztfqj+G2Q2ue0U75qpdx/+N+6
YZMV/g1Rqe3PFjgsAMOKGsXpwwQ3moYCo4eDCx8dHHgvx52UYW1XlAJ7pElcXNZ/VcMpslsZ8cjU
Mivf034e+zREBb5p4jr1voLt2XH4sf5hi8t6gLCVon11YiNaqTZFqVJgfvirOs4w25rxzuGHPa6k
lM0UCezi8JtErhlU8wRkvEv8y3eXnGWgPMriJy8xGTWhjARL+s0pJ9Ket0Ta3qn/wSsHBhdVzzhs
wG8tct8lP3P1N465sAEzJMuWKMVkVSunMUoOANlg28S4/2ycA8qkmJJ8xZ+tc4FD/VcHgPXdPMeh
14EqPjiSv9rn/AYfnUXSHAWdhkGkGBqa7L9r6CLS7I4Kw9e0b5LEWk+jHex+MtJZnseHEDiMmWOl
06PgC/d90gHflXSj0oNShIlgZ/4jwPb66AVcwbVKQzDr6RfVoAWpV93hZ09d2JOCc8CYmKjq1C7g
8lsaS5FYz6pxTXp1n1rD44ezLp9rLCFHK5yblxU2gr+a6yCMAP6Nu8UPex2CxiMGrgN4hyaL3rmc
di79lw+LXdSiw24nD7M8JruhTtjYC0gTbTAtjR5JgEdNvx6+ae1qFsYZVcXVT2o7XY37PYI9JNIO
lhweojn76D3xnqg+2pVyfPgQ3JUUe4C53f9w3EFd4Rva43b23FkJy8aOjOvQo5ozfeHjXcHURT/w
OA7J1mq3xey+S6nP1kUMyu67/y7Utc8ESKlrh//egdcI8dUrcI/PHjyhecq2h+m6FBZSPmvM+mvG
WE2VH2yCg3+vxRsFlFjOd/YfajxhBQb7gpzfSbv1ouTcFkRmZ01eptEwMVrxRcjyemx7fZXR3+fM
2tmPnb8LMjHtE87XVtAPCzNOlo2m3hWe37JcD/r1rNEr/TrdhmQKzRIMNMvqF0ETgy7geCjr7Ioj
29+0eg7Q+A1ys83var0JtHQUiddRFePWGuHWaYxU+i62D7NdTzPH60rvwDQyIshLI0Zlmu68c60m
9rXeT4cfvj2gAsmyKpL2UBTGzRjn9Q1S2mA1WhW3w6ljTN6b85YZAD+LzmNuOIgTNSnXtpbpK1VT
s0OVBwU9F0Z9GVcS2mHpJjeksRlYpuA3IdBPhmXyPX/NZozaKYunzYe2z7GxO/b49JaFrjg4euqD
oWfWpoMYsVJ8P1oI5ZoVk9zP+FAUOvohIHzG2nMuDYQOdF212OAvcRakjrNzX9O7rvc8b/QiFJ0/
ZxbmsqijXYCTOE2NW676dCrM4t6QlbrLCI8vbFPrF6h83NjjnCrPwn0p2IJ9GP9kOizbQP9S8SBX
ncoQV9FC7aApKmvQKTbOhY2qb7b/TawbeU3Owd8LAPM6w2IU3v3FARiP6U1INN0OlK2TMItojSG/
ssv9iIDV7U2iDfD8JFj/332AIEQ0mJqwtMzhvU7kKapwGsxawMrLwo3nJdf9rAZU+RwstdB++64H
nGSyM0T+/GEItAsaqzn1Qdci/aA32qvl6T14QryhLW5ZrbDIhv/fxkAnCF9I5M4BIqyBzsCnIlMj
VGo/qQOdiFcTuwVn4lwaY0WjuM5eRSFfQ4n7N41g10UGFwr1VAsubSy2wWdVP6kE/fG2x17s9sGz
4xPUneL06GfB6rtVMITyu/SI2jY0H4m3YhbsYwgdwApO6je7YBCQTG1bdfHpl//+1z9fh//x3/JL
nox+nv2SteklD7Om/vWTrn36pfjtP+++/voJ8ZrQLQoIqj0D4y3HNvjz1+ebMPP5au2/chqWsgOn
6jpFbxwmuxoHF4yJGWGxymh0SIUSAflobs6N5e3G3m6embThCzebukKv5hBh2/a8fuDlh4zni9Tf
cHFi3xY7JwpzeBrM6PVlgW9JeUsb+vlLFBFpv/mvX/7Nz8/rOLpqa6u/dUpToUpE0D9YOvpElG4U
d3VvWWt76AHg//YYJnIO03IUevbltwdCQoi7Rc5sfBlqZrGKQ5/Ig5b1+oVfCN5QyH5zNZGQ5mwt
0/ruUZ9MSp6/PbhJO/lTDfnzbx5gWZR8p4HN8x8en0Ex3Y1lSel/0ofkga3peCZ63bwlGHGg2MNK
9jAnZCn9ru8P0tQ9/6pLDWUbE/U4/OExRhblI02nBo6Rigc6gmvZoPCjhaRnajO5dWdSHK2ivOB8
PZULvzWCo6X0BZ6fWpw8a8pHPgv13z3FP34DLg/Uz0Nm8XgP3MqvlUPIuG/z8evURhYgpGpqt/Ws
6qrpkqOYiyjNEGw/fr+PNq/fpsfImK4g22jbNlWGS2Sl1fIPv3DiTd7B8DzHLctq19oevI+51MBx
dwYz7OfnwBkrAie5+lZ0vva5iXBBiQLjZj/4S4P347kG8MVzg9ZoBPDTJvuP50eEQb/s2uIUNiAz
axTeRQ9tDWEpyqOW8fDgOeHCSHz/6eOZS9g8YErgX4ds9pajez0HYWYfPp5MyBSuLgplFwvzkdzG
eM7nf+iNxxvatM4KL4eLwFdxvVHGR+qU3/4xP+Efn87//unjWX98XF/zYqy4FzV/+td/3eUp//vn
/He+f83Pf+Nfp/C1yuv8vfmPX7V5y8/P6Vv95y/66Tvz0789uuVz8/zTv8zWlWa8bt+q8eatbpPm
98vM/JX/3z/85e3ju9yNxduvn8DZZ8383fwwzz59+6P5sjRfpb5fxeZv/+3P5sf/66fFW+KHbfrn
v/D2XDe/fjL/QRHPNh1Th9Fn6lzO+rf5v+v/MKTUTID4uq1qdE2tT79kOS7rXz8Z2j8M1ZDCsQyb
Gapl89Nrrnv8kXT+IR0BE1Oouj475eWn33/rbxfX316uv7/YOj9fa1XVsUzHkI6h2wbNUl3+fK1V
ZTQkZcrRppfIDAGSdY5rY8VZ9Z0n8r0TyVsjAaZYD8buD8/P31zlxZ+u8r/9ZJPwlbRVqUrjTz8Z
gFveE5LEcNcD2ZBTfBcp0Z0RwGKc3guh7pK0ORoJOINcPni9eFS78bmVE4NML1w4+3TPWxcmmNbt
HZxXFkWtQ32xW/o29bnV5VbCJmGR6AusbKLm9EOxs8uQZp//8y+iOdL+05PIdU/qthSaaRi81Aav
4x9vWO3oe6bqcV7HmnXkXCZaZwOw4dacHqOu0tZMPF46jvfc2uJYOkqnXW3SnK5z8dkfmpdeJ7SA
0YPDllx3XSvxza1JhVbVELTU1vDekYhyDa/Q+L7A8CAwnZQJGago7G0gnLl0Yj37XkA9JNVWsEIP
oTDffEfwHwYU6S0WRqNy6qUoiW3bQyIWZK8NZA7tFxDigkXbyrT9Z85X0fKAPVooqX5UrO7ey97F
k5FdEwd9ldDfwqAiBdUa6tLX6aDGkgfcNK2Hf5xTE3rqMGjfR5W1KnfWA/xrwnXKgY1DxClUFV+h
8OAu+jI0zE3HRGs4HE0S6O4UuYV1a7dUTAkdn0XhvPNx25XJ5G8ygt/LuHQena76XLbUKxQ7vPQ3
UqTkKNNs2QmS2mZVwG1r6buI6FQWyMBlkC6MAuid7sC6S3EJxmAFr6Ka3rPdCXZ3DPdUjl9423vb
qSl5/cCo7CnN9GcxZHsBz5k0GpKuAuWuo2fhOmHu4MtYsgmkSpl43QTfnay4Xu0MnC9ADcMjWWdW
oGHenn09Tl0FOdJG0hHhNKVY+wUoS9ahiMH1dpPpk7dOxmlNnoCtJHAgaDjhE5sgmsqhJlw/1DkF
Lqe7InwxSvJVjvBZgTDFsiKS1oCPLjFhIrWevY/MiKsUjZ1Bddb3g7NeEZrL1cc+5CAvd0xaQaZ6
G7aQQa2q43yR9ca4ph/ZR0ctVTywkEjo/MA50FKYeI6YaUXISbjdFlsifC0rfG+O0xpUPih75hwq
AXnCLkn8fLqDa8b2wI6vnSQ/cid7iWNiY77yxTNUDojlHE2qLZczmG1hvONytZd6lrdkDejAVvm1
rGrAncVGGdqtqsTiLATqBQdiDjaz5NIOw441RQQLNzhTg9qnItxxF1+20zAuO6W+lZaiYa2kKlVZ
43vJoYU1wCsfVcnk/opZ4xNHqxr78x1GKWTatMp8jyRWR7B6aFnvasMByCsk4wJy0zBM8TaqK+pP
pXmCPsyzNub+qtEg6k9SR/gzHTus5WyZQurtKilTMdIF9dQ1hwjdBaoXtHGayNrertrPsR0BtqG4
txij4DHUQtoFQ/Js1JLMbgtdJk2PUnMSNOXqk9GVS2kSf1T7esdUXT9UcXwqdXaKvcifYAld0aKB
U+MQKUsc3lNpEiRMMYxXbB4QrUqfwbOVfU5UwTc6TA10rczBVpdrt5zm5u7Y4NWjdX205txTMCja
ljsURzcq6MuaUm+fduyYCEyRUsMDYVa3OTOubs5URa2DyJuYlZjzVpEDzzZTyGDNn454TmV52lzH
zPs1Jh9CW0LQzNUc3rAqJVEMc+wbcuvcCrOF7Jndcrqw7xvr3cRpAANP+5oAXXfT5AMFb8ys8Mpf
lsTIxDzy5siZZBlhPKarBt3BNFo6pNeAptOJ17kqOl5B94jTjNALb/1cuorwAxJ7VeGWSn/xCLZZ
BNzqOelWEXkTRN94Z7Ax93R7RaWQIzpJPs4O7/ocPbdZCBYPZOhqwnRs6l/iOV1HUNF8hK9mDV9z
wnfFnMKr5jxeNCfzZN1e1X7xIoT3mRiruFaZHaOC92roWV7lyr1Mpkec9cLlLN5aBuzPCQKSUtNv
TMI+wZwRjLz7EMjqCnHsQBCAHGFBoJDdw32lmPW66bIrJTNPIccUbkMIUZ3TiOmTbknODBxKK76e
M1LmqeJcjFeFUr2L9Q1R8hQ/Mc6JDoxIFhPBx5gApDEnIf2KTKST7cb8gGSBlHggD+W9VvDmmv0W
mOo4nOW1HfPnISy4c8yRqQ6SQMrPObayyN0mtaulh23Z1ex7REmDywkRxvjAfCaW+AD6N1l4kQPt
dyixYBkcVk0lYgtR7CvbaNalOtxkBEQ/8PGowyuXfuI2yWkcEyZl4EgJknRpdcgmz2NSzIF8n6n3
VlS+1yK5Ksd0N835VGtOqjpEVsscyczkfW6VRGyNOdXKIf2SbF2+jgm89nPwdU7A9kRhszkTm87p
WEgvhHIUwkK1DouiRqcM3vBgz6nacs7XsqwjVw1dQwOjOtPO7TmLqxDKbed0bhObJTNbTv+EHrvg
Od2UKC+A0mHnDMG1Hhf2ZrLD4+jp1kqd6D/Y/b5KT0DLVHiMEWWmMnwc1ABHQlY2cy5pHRHCAm2c
0mFIbtR+oARepWvdrji+UMRLyJF5lPuHymrBVnMvpgMD6J7EmRsmHceRwVLW2L+0FKinXcjCTRky
OFlvbfxKKkjfxCXiFZQlnDmg+Skpa/rXTQ3+OyHqudZkNDN5Ij6coGVlLghZMgvj9BvpksgvxtAN
i1ADOCZM8P4AFm6mHsgySpmlOQ5Elm3rifnoLaqnYJmmGbgXuEjdA+s1fpf54AjQH8U1bg194qyn
EsGE3Z293vdh4A/XeZOG6KHz+2Ce54xAvetpAtrR8jEy1XNbduMpHFp2/D1wDaD4bWg8abH1rEVH
DmubE5PCL76qwZfkugKEZ3YNeS77eMpxkf7q4xvb85y7fYkUuxatd2ZgfoQVtqMgpawDzuQ4RW/e
6RZRCVsY3P8VuuR9z82CrRphtYGNdxZWzQlQtq5v2rE/l3Zb3YaDfg8NDEGONi9cIBYyogAxME6S
c5PEujKNgjVuMJ4iMZ+Ux/VC1EA9KU/owrlVKpxnfVA8FLmFDaEqFgBkH6yW2MrkGS/MH0DD1QAs
jKu0s9x+aF7BFuM01EdcMYHGMYURMwTOvhgDvH2iQVAReiz1zqShVu+Km5KBLKemxaqKQ88lNUBu
j4+lJePFtFOpTC9QTtMiCLnc2318Yxj9qhjGbNPp4Xl+MLoNLq0eVoOhPnSGfkWG5rFqmFeXuVVe
qlCwlIH8vEp1f1yo8aCvZ/lDNRb+weIOuSFHrVIeuA1zezrUVBk3Y1Df10LlrHGot07chZtkDNhF
09nFiWPFeNqCdsqWm0gA1AlwE8OIcGBFtfFTavTmbck0AUnp0jCUnhjnjNbjVItZS6SfuJLcRrbP
BVnzQIkW/c5oFHPNYvuxTlRIu1NTrzyrRl3cFdu2GKITME+OqhnrHor2K9RrsbQcoMdTH3T70JTt
Xh3IDFU8mgVVg6lihcFGRK17n/DY2rEBPlkaWZ5BZIzSG/2rHvbp/ei9MwOoNwx9kXa0Lcn/mXJB
hRzcRLufGC8qjZktZeVHrjLUO0xFxfJuskuNdWG5CzDmrnVjGI9TwoAzmwnFUiiPlkmKGEHjk5QM
uKrIqdej2VZwdjizjmLkKxZrvSDy2EpBOcGe5hZDCm9BSR4CJ/uc0XLg/fzYBJFzDqdGrDQ133mO
/+K0hCZHr3yNjMjZMqAHStl7/meRFm9x2YGdjJ3ygNXqRB3mmvvd9FTiuWT3lLrjyG6jcxwOr3xa
aWajn9NcHTYD5f2D5ox8rpgYrxigbzNvQAcVaAe11WzWffmIOLd8hpY2ssNr7R3e8BoTd3+rDdYJ
6tZIKIlFk9/aE9NqZr0KGQNNI5OmgB/j1mT1mwgcdNjigfBMfQuy93Zq6+lktD0xGv1LbuucTRPL
K1W4mMRkSkgOjtyW+Kvg0fTOSiIAVCZoJH6LiruX8MgivwVpbD8B9IVGVDYt6/noKs2DA5u8RPFP
aRM9GZ5hHLIEwbGoWaaqs7JdYVH38Q9zlP26NzK6vH1rQiY1L12scr4ZG4seerqsx/xkDp9lU48r
y6erFoYUWfP7ZMQzkJqNfTDMMGYTMm26UXtSjWpcxx6U/WlS7loKrWz75Dp2sHkQUAJzEdmLEVjZ
9aiZPujEgSYvPyevYm5zEfeCXmWZZEfEfOO8Ks+G6t0PuW/ekMS+x42wzzvldRgCfWcpTI4TjkIm
81VJuO34CsdUKl5MDtHBYKdpxRll3tFYGL9Syp/NaRzstVPo7Lu+cmiVW0/C8bN10U/e0uyrx6EI
r1K2AKhd5JoR5SJqjfQQOzHnGCzyCMWvPwgoUds6KyXONwjfyfRWAZc0vUGj6FzyimC3Fs7HlVDV
ZBsLt6BhvanV6XPrBe/5yCo578M39nFALCaWCnlVO6ukG44FpzsLRtSl29U90pgURUsylIoLz+sc
UWyg7e5RQmgGjsuVqYWNYXUbRdWLXdDy0fetTBwMv2B+milPKhD0jaVAwOqEgImKzMTl3C7dhVWI
BitiwybNtjlEbRSsigkUYql31SrNCB6ywSzOrVZsfK7GJi9pa8Y1CyROg+NOWKuOnUnVkHLWRpAj
ng9WuOsemahfOKmEw9QFl47SG0EIVvaq2a1TQUOSUMuZU6Y7USoQifwXDauDTQIsGYHzS+cRWPqr
nNR4m2uSg10LyH5T7MpXxrTcsJURR67U+AgTbZu85jJ7uPEHpAf2xIhGY5+VeWkRzCOG2mjmqux2
iQo1dqS/sWkB4ng6WOekeeUs+0lvA1Z83R2RTiI33jYk03VoR4WgPCUfB2vLgkP/i2lnz40DCKsz
SoLLtqbfxt2uV3N0agQeeosKojGdscU8mYL3cq0jWS/zbd8EoNLa5ChL66sA7rMQKSsPo4QXXGnG
uJIFKaZu2g2dFcOL7VSa0qZY5gB813lI3MCsnTvNiP2DAXTD1ZpZwwaUryFjsRmK1l/KFLhhQp5W
Qm+twxARV5a1n0mIk6ZmXZ3f1nWyNcsAPGp/2xEsky337KCy9oVlqqfcd3ii0GNDkSRNP5fktCeb
lMFClBPbLOyu287IF4RlWMf7yJWVxHvKrEw5TQg9cwVqSxERuw+JCG01rd5PlmIeZqwWF9ItQrA3
P2CHJ5EDU6ih5V2yVbWzKNwQ0uEZKqpta7GUZAFdbe0mY1dInaAcuD3EwIDAFEFLouas35aabru5
Hr0bnnKHWIvN6PyZM5yKvHded8dwp9aBioHVtzbh4BTU7KNzBdbjKm2MrUpok+2zypZf6/z7IBEc
1pe6s9Dp3bmqT9VxIIt90xXaNihz48BJy7rsC3kTCbPbGSnbexixLP2T9i6fmVFkEjZ8TVX27YWO
vLHjyQJjkNbEJhvQOB9flM/iFjgaMPuE1rqUltNzndWEvwP/yplLUFrPwXmXtqTR26Vl2c4lRgW9
9KKY2Gtj3VmV4xzaxlqqczBdTzVnV8t4I/3qwa5HoLqtJx+aIoe+DjpBV4idCmlvw1gcsr63r+ir
cfPQk26ddJDiHNJyoZABUKHyjcbQHVZon/2xUW88u7yJQguEIXpeN7CHO85rGSWNK93QrFXphCeW
LmJlK/lTIfjgGymxRHIBYOnz5jhG7XFyBjbdkpBmDbm6b04AqFTEZ6QAJ41beBzCjmOtkwMapUMS
FQYbZGtJ9a06T0OULUlX+nF5aSrzXaTKXZlO/boiS44LFacRbvp2KqdN5au4gQ9RgR/Qs+RXToJm
2edGFeHJV5nnwfMhMQQScAlgbpv502xkYQHjzauIZzo6EsAZsxakPAblQrYVdGvypgRwW7MZIz++
9jVJ1bouwpUf8gyBUlxriiY20ukxNZqFBdFPWU7MCJOUyZ9MQOGGOfetLrc0VtBh7eKsgIraZPQz
6QkZBly3FmJz2sX7NGHrKosKE403fi4YzLtBCvLf0gMe+PjCnxQuqWuIGWWwIqSjLZScj0eYti/K
yBKhzfpyMaVoZGhAD3M3xSrj1u1roQH7gADc2goUPH+VjMMzM34+dKxLiiqI144OBrArX6VGqLpp
IdwPmbmrxhJUb7ep9KI7VDDoEg7fyc/05Sos6Z162RbJUuFaSpByLjatYyGYShj616x4puWpnS2z
qCnN2KQwLfBT8eSAjWzCS+JHe4ab6tpbWRCAuAVAfy37Ol8tU23MlyFTJNgwq6HlIyx581QaQTFa
oMNCaOpz1ZKQT2KTCz87ugQlWqMCEk0o2XENvHKEhzEIHzWwi/BSkwgZmePzLhuNjR5ZICeaBSEc
8WAPzrvtdC+ZKxTzcyRKlmSt9wWpmUBJoZGlHbkSMteK0s5YBCBzFno3lXymkNjhtnMJCLTXOcM3
gjNyX6RNwDDVtk+x1myLATuPUzCNzCwRLhNG74xCGSHWbbltiGb2dZyuwoL7hWnGVKqiZiFUkt4M
WQEk4bPztIwNjHU1sZkonFQs59xhLYkv2ajCA85090N+D8883Vvw+rj7BcvSHpbkLRa8ksqN3RB6
EhmGgpElFEjsaFN3zabBpXIMRAdyIFdZIJa7KOwGN0+A0HE84loQOaewXjXRQ5qz7xvqslqbYb9J
h+NkoCLNfZIjfnjdqulNZ5ENYc+5dzChI9DZNMPw0veic81oPHU5IHERp+NWSG2r9vKLyVwsCQwu
Xn58I7OMNZRdUjsR6GSSPmSowuMtapiYovHvsLmGSvESDFwVnGiAJ937rh2STEsm3ZXhFGzmF3Iy
FyxF0MTGwX1s+TkZaYvmE3wmFpFRahzzrFkhENlEepCRbzQfCwyRRNlZTgoIzAlHt+swzNW1yZTX
Jbp96uNq1XvUXgDtPIE+tHYmENOQWAcVbWVPWz9falx0IhBgTXKLSl3u6ym+lqadXMOQOiuoMv3G
eNXK9hxF2aXG5KJk1qoOnDUl8XsTTxXE6+lUBKMCuvar3hgj/BxKxfoU7SsVS3miWMMcblVYaOps
nuYQ/kT6K9PJe2m1FrgNc1aX1aLVjMBdear6uqY15bWv0IpgbTOvtxxn7bDx4W4uiWCa3aWfameB
tNBCc9MTwTYhFQy8t/KI0RAupXnk6psbs+QUoEuwuKgUGxklgT7ihPaQa4bLcchSb+xzJsRr2IB4
AHxTM4ahdmWYxbaop3xhWay3oeBhcc/nn6xw8hXpE0MJK9JQ6UHIy/qF4QCXEF5quox5Sdq13UK0
JxGwB6zsOUcdNrGb8dV8rA3CoPnEaVQjj1A0dlESnoqM7Gqepy9hT2KXG92jQ9+BjQt8oCyAdYtO
BeRxZmwoKXJfi3l5HPXFaJmv1zB0gCCW9jae1OyohjytStDeVGKKXIc7UyXBHrOJVUXNVSCT75U5
bTCOhBve+wyafG4NdsSpE2DAHezAxyYFTUpLw1ogmF/WJZN0S7bZ0ibiYlnjCucrl7s6vBknIFgc
7nFpTCexUnFEWowCUBxhGeS9DL2q606pXz9mBkdJusbLl0OIJRzvAqyvFAuxKiU/biIm4xFNS9dE
fLmct1f0Rs+UBQLXl9NnU0/fRe08VEQ7CxMBLECPYqc7HrTiFK21wQK91x4aPjRa0BibPqyuILxv
sqZ5HElOIfuqfLeYOKnxB6Th/dZsrZ3mmVicAeq4qfTcpsfUHWfy1jTy+7g1FGKIGBmI9bO77jex
oV4Ie3FFq9t+LdQHbcKVNyA3d4xumZEpMoy6WEMNI6eBWJLhJpZNpfqiWSnzuxEW8pCSSath7mNw
a9cNqPGT7fprdk09fdmQXJvMz7Aun6ZCG3etqu68yei3WaZ+9kJRHBGGM9fkZRjZbxceRZtSby75
gOkNlEm8knr0UjVYKjRLOHg/GQ/S7DGscS+ifjdRl0QkXBu8l5htmiFcB9ToX0ZTBZevN/vQW40q
vTKaWVc9zga3iC1zY1j9i0le8zDIYdFI0TIL8VuWF8G9gmNu5WUroYXvFcHIK5nJrej50engn5UY
PIiaz3nzWIKyVu/iiKuiZAiekqfjXkggzh6u/IYzEc9rq4M90tgKc5Oj5Z4nOmRmt0DUs+SeSl6V
z62hhBbZSdzDdJb2Y26TKGTGw+0FGCukiSJ6AJN0LqbAXEOjfFJooV1Z2SDZ4nC06EfRqZVKsmJc
zcpH1VdmMNxFY3ETVTq2USu/ycLgJuxY5+sIa5xoutNpZi3CmMYsi70XT2IMZSbCg8jvBcGEBdVL
hN1Z/56Z1mX02L752cATxa6+J8LqBiDENjFVL9Yi4aaPsR2p5XRdjGJFaK5dDLnZ7CbE8G2dH5ue
UXDP2RshliLGQ5bQ37TaVWim5UpiUdkDxF5Fc/YwaIZ+WVXiRS/L+16b5wpZ2LoTDmX+nrmn18pQ
jaL4GIkthwqXGSoY+xn7uogmSuon/ZJCgL4lMrnrmvCg+vVWxZ2Fl9ensFsei7SvVsJiFNeLVUgW
eVNVxQH3qkHPkxlm1VhbD3cEw6zYmlYzqwV8krrMFXhlcFkONaecWm38L3vnseQ8ki7ZJ0IbtNiS
AAhqlcxk5gaWElprPP0cVI9dYXdxbfaz6G7rqvqLCghE+Od+PNzoBkaxIX9YCUQO6kVGJ+RsSQmW
21Kkxgbby8bpxhgPtJrZXftCJ78SPbpC/coTisT1kVYDsIGIoPoIOMpP7FmJTbs8+pkieNjPl2A2
roaJcvMVKYcb1/FXRB9fB/C+4BPE4SyvCgVFqfLh6nGYI1FT7MsKg+IkpwXIaNG0M63+MdLF7Iah
oWsVflizuC0efbO9yCTpnTkf3sR5BLDfM+lXIGCPxzobwHxbw2tfaVQ6CsYVMEOJDFj/FLL8kmKs
M1N0F2A9z2piQatpQKJiJ9tMpdmtrJQ9Q5Yw3ZeS+DWd+3CbW+DlRzhhtaExBFUbyY0gDyQyKgli
FLJDnqWbgFZWTpL03mc08xijXq8tqcYxF0sngldn6+kmMiSd1O/Iv0ZMTY2E+54TFchti7xy2zSv
Ztb9ijFvKOkwGojt+FEL0z1DfFpPVue/qfMi20hsyQTzphZhdBpFdYeRAqz6yMwbZTBxa0XH41rm
z+sciOy4eok52kQLYEE5KTBjUEJhYPtl5Wq18OgbYihqqfWOWBv1ljzurR3bc5dLn9Xy1P7HSfL/
rVX/m7VKFP+L5eZ/eKtuRfaZR5//zVu1/Il/m6tk61+GaDAB4UEsLqYizDf/114l/kvGXKWalmYp
uKlM/T/sVarJ3+I5bRikplSJ5P9/2quUf+myIZumScEQf9DQ/l/sVZImL2+g/C92VlkF1qqJhq7q
eLV5LeW/u4OYiAwL/4sHdsYDuunMmNMINkvR17ZVlR2yROKQSFjEx7aMOjbsTWQ9f07SNX6CamMG
Mh3PjKsaM6FHEGBrh63RoyzsXcbo6A7CBBBdqxq39iG1Z0kjOVUwv1WZb7zOLWKF7L+xMULhNaG9
ZHS+qqqO1fdVMdjQ5jnW+jn4JiXLiWZMGbfK6c5KRRQERC67mRtHFxE5KlDeq04Kj0EFI57dUsHB
1nqRB2s7sxw5I7reelCZP8npLTMq9Qgtx57lXiTdx+AiQ1HqSfg4rd47Pb/NPrP8ddR36ylhIlbX
TevmyP4rCoF3TMqSVd7L9ylUFHsIDdXp2MWRmeKc1+iuUbej0zfiLVDiTRwGyLQ6UdXOSJAy/Ls1
Sm9pE8HpGWsUaWzuDlZoaFK1L6LPWjAKKPTRZxQoS+xGW4m1jZHxD8zJYgsxUxg7Y3sthcLLK4ve
ByO+SXm07QpY6IMuMQWSVEdRaMIIqcCVcf8fZ/LMwDKMJjlIUYUeHUkihclLS6AEANF8K0UUwUxH
zWg49M1L9iBcCiMQKnbDLpQ5JE4FsVILmUYWSU/o+WkM6y8p4uJJNSNw/Ua9d7VKVRvdoI429e+t
/KcVPBZDpbsmRY/sp05epO3llnxV3UoqI71gx3MAICq9DW5TfY1JG1CWmbIbtH6TWmH7TB2kUxjv
Y6n4a0NOFVvRuoNaVxRlI+yCVRCf1UjJB04XithRIOreZ92UzWIvEnEL9EFlZkH1kJz1DqcnZYvY
HOKHYRbH8D1WQR9EnLziUTQ3Zl1+Bio0zakCxkX4c500yedEtsEjT7DymZuA5UaOFbsfmbA2Dd5t
vl7QRUaI5UaRDgIbuKPJZHrOIL21yqjSfSij41Sxug+S9h3LdePNvXkbsvQY+KO/QnxDh2jFZ8eh
ji6ZxdogG4ptMdhYh4TgRxlZUuRZb6rwGHRNsuc05XsqlxYu9t5TT8NUL2cMZXmA+BO2s5JZQxdK
m84oCTpOOdkwrMiYqlPflhB55grbntL4mVtVPMljNj4iAUuMCRzz8GHs4kGWnanrUcEXUHunysyd
vyQhyDcxabWVr6WffS7aiQAQxAIeDotd3ZijpLtWMj/NjvxCzamFgxz2yEV2soxHMjOUGYr2UfLN
spMKCDL3huOn0WUcqg+/fArS+E7qkhuqOOc+dhdp8tdDmmPaQ8RbMemS7Gs+oqEIL2lcCGsqdmVN
2A+c3rqkVD2y+WCMs2tluVOdK69+OrLNxEUjWDRVTWNcOkh0J9wwolsHcEqBkh5q87OJ2WBmEbzs
SKXWqsd52AzpoylRV5PZprNp3iad5KLx+W6Ryh8l0PsDZkW9LXbY2Dk05/E+irdijIGhNznMBBLZ
gIHZolgrL4MAS4ByENbLSn2CgDrLk3/G/UOnt0CBUqlBJs4AEGHPUtc1yT4LoZDxA/WMSq9DF+Ya
U/LFdKkBtcXMH+UFwlswXAfKTVY51MUyYr4fYNJe+wDwif5apjsq/U1K5t5Lcais2lR8jWTuHUkl
eEKq1VhhnjiKLbB6NRq9QZpeskQcbdKJQHaQiuxBivZa7MfXCRZdB3eSahAAHkLXLbaPyBUmsLDE
HOwywORZRmHD+RdN2OKSIr/SHSoahXVogDCzoSZEHGt8rbax7iaEdV4o2FUueZc+UyU5JmEn2fzq
PzgmDRCoSBx+oK06aM1ctRLp8Jw9lg+XU4SUabdy1F0btLlTaAp23VCLis+BMWhUYceYlAR+K4gK
NWtY5iUIMHG/5f2ZbhjgNAkB4tmmkmXOhBMfq1gWbQrml2x/xXsYGW+xX4oH3HzioWU3KrKJ9CwZ
3Ueomi+tLvRTYvrso/vuicyLVO/T1ekr4J2rWXoqLU5MIyzefOC/h757CdI29jSCWya6H5EOlRFe
xHtqNYXGmyHEs9J3jafrE+ABwWqOiTBx3VGWYmtSTusyDTj0RUFdZjxRKdlLlQuGI1Ca5psWXMe4
Lt0kCUB4ATbaWlzVbcajRwkS8zBl84toKsVRmqVVXxOlYm5snJSKViJlCkDsjwP35Xw3tBDQr0rV
R9+8ISEEu5RNqzWLjymQKK4wI8Wt06tUM31JAYx76jRGdqTH74y4OEf7jXAhXzULpnKMel11qUN9
H6LgQyymchdHIV2Diao6iGPNA4ziAatFdOrw7KbiqdKRilXlpaDMeNVOMmU9Gut9U876eqwI+CiM
dLx4djmrLSP3PnuY6SSZAOaSdDfq3zD4IlSpHhZ3m0Dwrsd2O9Qi08cyDm8tN7cn1LLTtN20bedY
c2ujAofAiIfJkT5+GGil3Rg4QTX3nwF9KGutipKj3DFWV+Arb6zGhKVSh92zqDUqQEz6qEXmjWxG
AKQG8RsxpYnaBiePovxAmCg+hspUIS69WdSVfZqUywRz9WwmoipkNT34WoVNnBEYvRgeS73Kz2OJ
t6lpwSX/83+bTOTLAQeCyVoOIeywvth9EYf2gKOQrLJSOib4G6DIgbUfhol2IaN5V0J9wJVRICZp
Cj+RSHIVvYmvx/Rlak7zIDmGxtc/dSgJATtqYDi8kJd7iWRY1bkQoqMzbGzYGHAP8F8GsHPc7Jar
caH/+y8JgRg4dWV+ykG4q4QIZHfYN8dZ4FIAa6W6INPVI25zMZI1rwrEZaeVvbOX9K+VvIP8jkRR
NhRFtOqWU+uUCMGpV6nV0rKakGGXaW47B55eIFoonVVAhshZsoVYXqV0wuNrZJrP1m5bzdZGttJh
ryvWW1WjF7TGJlb9baBOUKUKiUuzuLdjbmeT7AIwf9ACzFKv0F9dybK4ltscmZwBfsxQSza0pylb
Zz9Q05Wm9u+V/gR4fpGZCQwdyjzapZ9g71Ub/AOJpr9ABNSxU7SIOqaOlH62tI9RQJuHbJ1LObyb
CYaORLsnoFt1NddsYAVjLbGCG2zHSirLYoVhFXTtwl/k1V4SV6PU2oaC8VFQClTbFiNZblZvId0r
q1STfsWGoQkQFM/KqDbIFJ+4LqFbyXgZ8s+QM/FgBsdOGtuVKveHvkp2k5nuJjE9+AGyOr7XrExO
aQfjrjI3VdV4Gut52xtehVuqFp5dqHsNgnGOsj4mgtuAcMiESluPDD/6sD0aAmmoiZ5llh8+GWoy
d2JP6QI1bNNMZW1WUPrCSLmaw29ccTnVohSbEWIsEC7blOQiQorAWAiQeFh9VVkAxbFnwHEZJlrT
QRWpPY7hEReY2QMaVux5lwmBJzEMlTXTWRZLFeMxLku+HOhcgbWERgtb1UdPWJy9Ge9LkVasP7aB
TgR7hB0J/b30JOqdKa4zmHPrOEndyKJOSG4Vr+ibb238jqlM1cbE7tmpQ0NYsPMgbnrG6LCsPtOY
Ul/2YHXMFYhsXoxMLnFVZxHexgAvvNwfU52hoYRUUM443LKPUb5mFmcMH5HYoeB3I+ntuR10lbTF
wxBRX6YSAxlTnPzQhAz75pbotUzqs8MthP91olsAFe0QaLCCk4K2BL5JKOcq7SwiHc1xyaADMBxD
bUyu1qs+xh9JrFxRxgVHbJGA2B82ejczk8wKm0Zk9uQVUVsqhvkRcYEgx6vs+8TvipeoxfCkdtW2
k39aBSaX+swx7CWttdLkDn6ExKpM/xrCjFAvTk6Q2cW4YaKFMlRDOwEBsQAVJ7yW0ibsio1O3VQz
yqHTy+j5rYnkMu5DNfY9BS2wXXbZAQ9HjonjTuKgIMBYWS+sKhzknATipvf8ghm+gP94BnrjJCb7
qSqZDkarOUL4xizwLqvz1agl1OF2gprH7qEyj9FLFYdnzYChXulZYLO8bntdeswsZit1mvnOGvke
cji0lgh/rE23dKbA0A/ZjyRAR+aR9k8KmONzJLtSiVk9nEcRuwWu11YvryJ9RUPOxKBU06vQZjeh
EXSgq9WrDgqZEx22CXMF9ipahxZx175RIWUHZx3oumMk3RkzfLRKddqAYPZq9dEY5ycqTsDjhJZF
4E1dJT/Rncxnp+vLigCKaGoSW5qwtQpy+lFW4lMWssbFtBoIfERsF7ilAq5pM3XUAlWTVz5nOrjj
Uh7WfcCeXY1nDzjyBIOMVEWe/REl5mLjNozHVt7ASfz260rfFHnww6Rsoy+XmVGPDDosnl4tXw+A
GWw7tf8IImveM7/5arOm3Y5h9hdWwuc8sQv+pxZJHEUnxl+6VQUNtBQpwnWmFwe5zdiVTfnr2AjK
zqIFIJFKj+mDcJ0SK/RkgZKKWNBFj2M5WRo5JBExabIXsbe76Kzw8pJnYDKZlosP0U+cKktyO9UN
/D255o7Gwv9K8OwzMaYGmMLKqEPx0JObHmAkaZFZC1+9Usp1xc0Ob90o3Dw3TNfP0R3jlA6E0hLY
Fp5U6Z/dRjvApKc9QVfPEi0Mqwz7hxvHDP79DDgL2xBIf2PPSRgWRk++fywoNeamxGpnVlhwDTwf
qznEBE9Eo+beSpQ3K0NloXXIpHCvDKmf28pxyifFPMPdIH2G7amjWnDY8ICZ+ftWeR+xNw8gJAN4
56V6ToJ7Ud5GY1frRJHJZ/nRb1N9jtNPMF4t9Vx3l2ncJdOzz7fVA8eybx4ky20ylkL93kRsMIOP
ev6TDbwHgE1FpMyJdIPBwdES9gEnlBJ1VEbXxmvArOQ91ndifRbaT/KlfZOumCAwfXuJu4mTr4f7
go8Y4sbNPpZ8Rt55pnBy5eDZz28U+raMBtKnEL0gSXDOx2RugQehUAlr9sSaTXMQr0yVNhkEOfsN
oWmGnDwD7icaxYPkLfPvnaTaNaxaZWg+gwUSfdQKDxZi4v/5wvei8A/yG7XnIFIZEvD04VYBHbyt
h001O8rkptZCmv/yedmc77uo3rRxJwzXMnboqZhVgCY7zfSG8Knmb6lxO46U1eNZV/e5toUWihPA
ondKwlHwumxTCAGRNdBXhuGFhreADTWKegf/NKHtB3vcljwvbik++SB+RjKcDIUwCObKdnBFiT7q
I22kTccz3Yv9/Ry/RMnrAjTpBnXliuW8EoaQP/PJ5GEtNOHaGv568VCPw6q2tqN+k7ClVyU6kf9Z
KbtOcXm8j9Wm13YN8AAsxQxeIqfGtkemt5aB/IKq7y4G8TE0F1zhu276CLpPuD88vKgUk66mdUqq
10nhPoYaMpj7IDqqIxZsesx+Ivnc4q6JqczOZBeINt2gSP85brxuqVsFdFWa7jx8thgyBuurHwBG
U3k7UNuOchM/RoSk5WZ+D6XbUus4QbUzqZKJpitJeRhnbMcUAnmvWkJh4cFPv/zoAl+HAWKBX+HL
GJ083/jKAWP2LD/LJeingz7dElCWmBTDkCubLzE76IZDiX2JpOBf/YTOad7yrG6nfJ0sI2zuIlsR
LkGjbctEXxGbHuWdoO3F3G0GFq5VCai22o/90082rJ96u/RLkh5nvc02HUcHLIN68hGz7VU3RfCr
Ie0AFxUmGK76pVP2Ze6mwd6CB6v+xEK7nGGZx2/idk1UDwNWJGB/3hn9T5ac5LIjIGpeqyV2V98T
XFYzeXktPLNUDAIA4z/d9Hf+gAt6SfPcOY4ToFzXZII4rJpsVHxV2KoECPTqo1e2wHsEfac0PCwG
85RB+Cy1TzHaUSfDKkRVCAmI0tqY8baHkD3HKJMRjZbFxceFpnW0UBUAyfsH/0wWnKXxgvu7g2dF
IodBOoAw3Dk8sklD2KgziMK9q/AZraok58IVKwIse7Gyh2DceA3ROhnGNhU+jBJRZyFSIhuY+bdc
3SVs8dmVZvjVaF4YJTbKQ2nJcrDdZvZoVYkHus6ryjfL2nGTBQWHdtfA6eS/NsJfOP5aLfhAWwAZ
PnDqpwbr4odvgnLL8eotp8DO1tO/xrpM7DOji9Zf6/IwWofCOFvCqzixV/+tjKukXqg3nyZvVNZW
R+pq3YVXkvDIoo+0OuY09KBV7w39kUxnUJC8HtWLNJFrvlcr0A4DtvP6rpyfQXKd5ZOfnWjpQzUd
8r3M8a+kJqrKWMIO4vCuBzzmPIhvQ/bZ4wmeZDD6+JNyezDtMXX5llkAIzjyvLSJ4XIcK6wyIZTl
g+QfLbB78VbDeJ5jbHcN9VbLAqZqR28JHUSfXXXJ9H3J16dK2FE2lCK0RysETXi0ymNWXpLq1HYO
H1DsbmnjEbPiE+nTAwZmP1yE6L1lrBF/Y8JkC3NVlctUXt+WboKAdVhyR3+dy59l8N71VxaaKTun
5qmPn1m0n6dbpb41JQC0LX2XeByHeRuHj6WZkIdYjxyV/RrBbbLurDFZtstkUHH71r+q5WehKUyc
We1ZXgOLTd7Kwi9s7uf5XgrBPefbbqqfKnCXBZmMRcGRUHwzuy9Jj4DT/erEb7ipwb8wjCMewo7U
13D0c/bZSKKNlpGoO7/YtwEZQrriWmYT2yk+yckXUzRELt69Vd8Dp9JOanLJstepp7iT2p/S9btz
NpqrBUqZ6TElO78DpKiA2f09k7YyyGGd848qb5AqmTdy8ONrpEYSDw0uD4ahPR8qjt7NwlVZHTZi
wJB/U0Y3JTpIys2SsUoJH1H/qNk0CyDs0/GtwxgYHHXczuNjbl7SaJMn5waSaQBKrmN51bRlkokZ
UfHK6SfR7SUaHbxEGTkJWH5cOK012n4Fr32P9I51i8zfNLrWeM4QDOMxwRJz5KGsDC7Xj420u+T3
eG7xrWvJAY94GT0WJlJufXbtDahTBMojxHJ24/nFN9OqazO786vMA3BFyVPDndkfJX+fl04WfQ9Q
eAK0Omv6aku8LTyfeW5O1cOk23k4m+zG+Uj8BDO45v6e0u8ktMtDMQt26rTzU4gqXxmPHK7f4smz
DxvbatYJxHEa8ybhTVMg4WwszHAZ9hfHwDohuUb7RwJlJbWnNnkZlRaIyXPe1829s15VwylKbkcI
tmShfenMTRdknmJ6PtHf6ZO61lQ+AP9OTLebv3z2mcJ3ap4N60h2lRcV6o0lgrGiqPVb4uDf7me8
srkTCueg5DGmr2KBf+k99Tcj4eDEltMT16uC1Fe7I2oIaOVCgmf0YDlNra85ecTaIV5ubmOT65tW
O9K+h97BX+hJHKzYUw0RQhCP14R8aoyJ5msYd2mFXWeTixtT5s2GIhV8rV1FD3goGMFnJuGEnaKH
XAZcShz9OUZSE86NGhjc6qSpmZ9wNbCxVukc6Y+1uh2Uu4AViyqYdZ3qpE/VdZozUcKyXZUHKz4n
urnmn+P3MnDEGz24mJKPu5b7LTN9nsyi+anXAiOsu0EvoLWGRTmzcR5gSH8k46oyeFvyBBL9uxce
eCBXUnmF6pdLLn6D1dBktpbdBti70kFF5ZE2IFQrmrx14W0aPnt+FpIwMQmozo77SwfxZRpF16h2
re40jTsMD9hOevMtpl7bYgWi333N4AM1bZquQ+mKIo+d6FczjumAwqZvGAhyFSv+S1p4xbDmfJvS
mF2zD+GBSJnz2PzNoRuMOBvxf3IwDFnXCkcDT6Q5SvPs4wdLcZKTRCfx7h87A4/IUR5sVdqgjOSB
XQTbzh+9jv0bYlp3BDIlhHYkb/wZn9KRNjbmiUbjkdKzsDFjLDP6cMekBVwEIjMuiA3/rrw6Wpi+
EaaqnBzdMRQ2qX420mswbJvAw8yegW71q4eQH7vxOCbvtUFmiMBX7zW9g1SPL+gSK4/YBRhdT3tx
Z27iejulLPT3UvvKoje9vhXFRZw9HBuF6Cjmjnwob0TH52HsDe02s1OQkbHvJYfCYld08PL6l07w
6Mhg5EC3PV53xKo4focKFzf3QnZ5SU5m+ExIa9gpLZLdRuU+UNkc3xTjs8n2UnZIqJFlFiln25z6
r24bQxsAmUvEaaVwoh8AbYxvWXqXO8DR32H50TIJTFRsTnQEkoUPLzUSZXNIZVv+U+Z7rGOiYEKF
ub2J/+Dng/Hy1Re9uowRiMCHX57M9lBgH4KnQ7LqALTcig9me4vmc6/+xpFdEZOD19U7unQnBQ7h
NeqO5pbEWrwhMmWbJEJWFccLewqP7cHX94nyXgo4mw++eEwjSP2berjMw18DcjuCLUIrKpjCNcrX
mDkj+66CTMCnIzO4VTh6v0rlmkKhNiIb+MrRTRb3fb4jwbXKI4RpgX8tlAeSlq8j/wODZNbwEK6S
tSo+wzVwYlbZ1ZLT3OrxNpxPkXUqOJ5F0i5gBGu9tfHBorsLxpx2Ngdc/3yITHpa5XawnmN2aEZ2
PF6aXjMKhIzx22CFjCiiL54KIUvD+qho3sydBQ2Xn6v4GQi0AHNOSf4U61iKl3Ei6rhDqyD+NFqe
op+DRZwPJn7GYR1GmF74XMEhUjhPeenopsNG7g4+uvD80Rl8R6yeufVQxIspHTGsCeV22X81eOyN
PUcVZP2ZymiitjzX+7ZicES8gv4K5hEu9NJmPLJ116jTO0w0qhOQpgUAcVdlE+nUJEfj7q0TXmGg
rUYxgSweExv8zTgJ1PELX3g2vMgBt+G+FGx5TbFodSox1avl7+hzYqZIKZUuOJOA2xYqafxNYLiq
ugvUfbLzxxeNZ3wmPrklm/QUMr0L9JOYvVrECapol7Z3fFV4xDh1ait5eJ8Qj+PhAm2uW+Di2Atb
mRa/tCKGhX5U3OicIJRwTvIdI/Zgj7RLweSqk9/b0F9/aNFjyfBTKYx3viCTua/MQ0pjVcTHIr2z
qkkVUdlBUAKm3ZP1HwV781UQ/HYmBwRHslwmPLLXHSNm9QdoDBV/MZm13VwdBZaj4BIWR34sNfDm
yZ7DFyFnuNrzmPklvL7mukMsOIc2x+veiRzBAZ+h4iNnT5w6rL/T+qtBEKVNw23it9LwqF/Rlx0t
leLWI2sKLkRGnfzHr3717JX9SFHcSu0oRvtWeOKAbxm0HxfheheLNyOzsDiz4Zt+OKiSVL5mA1vw
8E/kIQDngXqF/GD16Lb6paCgWjuO5vvcXubmRCDfUraCY60zxqhicqkMvklAo+xPXdERq29CSYhz
LBMZ8n7/2ZNKoHCQfRwTVNru/aM23rXyXcNHjituOX3Fl6x7DwA2ZMLPAumfaOk0pgPDu+XSqYHv
G/sUml8qX5YTEFbWMKRN1HqWsUbWz1glrZtYtlXhMX0X04s5OPLwpfnY70RE4NyGh0XGWdj0OrOP
+GbkH3J16u0vmSkWRXecVp+V72jCxtBhbB7wVcoIK837NG3NhygcRHkXwvpleDHbpbqdzZdZcori
s9Y2RF7i4SToZ4svgWY5Qr5RcA3YY5REuXkBzScJCW2x4vv1Wn0n99ey/YubP7g4IpJyj0XGZKJq
1Bw38v0cvhXRqzT8TPwUDU9gEZZf4CT1ZyNvSyYLI18FabBXc36fEcDYRdiShmKcvQvG1qLCOX1b
nKWFLKCjA11cU+fE22YgiBRm5TtNeC66mAp0E1KTE064++bZCaYX7g7JJ5lKtlThrucWWSZRPyl6
NCZOqXxpZ5ebJ2QTY1xSMBBReJ+MN8HaFqsvv3bJJpjGi0aXRnpMCJKqR9a3VHkNm6uRfZQ1p33C
rB405NH3TBAymGxpTapZPyUfUQOZTr6bAodv8Spqbm55s/yFZxl5iwwQ6o2MJaBhWR79M6TYFd5P
liwIjKsIwnXeYoQUL0xzsX4q0ppzQyk/DPWD+g2Pr5SweVlSorEdehuHJjdVJOHAND2ldfT0DXFt
0l6k+VCXu1IgFKg7LcOLvlr2XLoMImLN/Sp9o52MLsbFBhdU5wzFLgCoDXo3Tl2dwT3bSlZ67UWp
j4OP3k+YZJRtFggYA9WfSBqh22ILk0mOpl+98LtkqdTxFiSk3pkJKMQN5f4RU72lTh8aD5XypASb
uvTYviIFxdUGtBu5CyRoBnVGuePkUMlnX94Y2m+jvIvZPa+PafwoJgcKEwgjffiuk6+WXswIS/W8
1bkVgE7J9nhAIBQfceWxLRUsr5muuX8dMq8Jn/BVA6h/8adVkk0MN9Lgns3xSOeg5b9EdJNGK1l+
Lve9xdCRperIQbv5I0yTTLhkncDfd3ji8/ww0i2srGnbTmXJThnoMKuW42xTdzuppzSGmYld+3ae
e5xVZsMtuq1fXE39UYj7YNOotnAD9zU0Hwp5ozBVXYllCVu8jdU5tXaFsa/CoxaIXmbQ4KS85+lD
dBIkZHWvTi+LPUpgayMti3iKcD5hp92J1MDz1o15n7OOJPkbFzbFonzQjjMewZlHON+t5MMA9FPt
G+X89yqa7zGPFmXRROnZgIVQezUH5azCKIX0lWBLf60mxSXDSYIDVXL+SI0vzQCeJV1169JWiIz9
nRqY+D2cXxvrMFKRTWuzmsm2P17V4LfD9TUEK01ZqoF4Be7SIWEWoZwNvstodQk1dtTAv3n+Qa0l
1HEb5/vszrZafcOKgiDi6k7vYn4nIYZyJCChqrZswGZqeH4zU5HhfAuMwUblp1BQHyCibBSVQj8X
G6JZPlK2YH5FDgFzMrQyBxM5i1rpRQ5wFg7ITYxnhZ1aomzEdUPXlwthB7Tx1ZB/4vW0HttjusYB
zl0y9y/pcmczV2hHZtf6oQP2QjG7dCmneyA6g/NViZ4PccgqkfW7Gt8bB3/ZVYyVFHuDoq+Yhq7r
/NJx6Be/hOG1z47pogDoKe63F6mgu4SLdM2g2CYFy9NG4xHdsfUiu0oN/IjBsMThEL9Z6wYA13n5
OAnHD8pWsXFk+klqkjXyoS0a+0Y6NsvTvGWr679p1rlSG8cswItku+azr49lBwfgoPeI+OpOJpVj
QcgunzAEGIitelzemB7b1lW637ZjDjc9VZpFAkfgDMTL9yJn6pU+7Af1h1a1rj6b2ictndFEjNdE
2flRXUBl3S2zvjLh06jpFKg5aKz5xaZt1XntHoZln9oy36iFeM1R29H87eAQX/TRrHtkL/r2xnsy
PIIl5WNu2WBN8pWvoUodi0w7Z/TeWxo+BelT4JLIl9qI8k7EIUuc3K42E5bqreLGHD9qb6bIhShT
c+jiLT+ZEd2C6tTIRzF4MgEgYYbU2pa7XFq39T7gYNDXezV3KTAgIbeZPX/LdpHTOk9FkUdJkGzH
2F8XPb4FYDDKdKfcNSD7rFYMb4WTSvFy1AKAQamKBAomIeSiR1fZpcdtBhUmgcIiCPApUJijAFMb
e3S9f5BK2HTxLtwUnlrsys2Ay2UzWFdlelGtpcyzI/h1E1Eu0uhHztD+CNI0B6S9Uj7hg10CPIQk
lOhd/QQIQBHfLoRhAQulsKFLMZ1mYBrv1ZgDuOcLB1N7Wt0EvP81flHLSzi9LUtPnzzkYq9uBkek
Ldt4wtpYjQnR0D7hCiB3Wb+MLlJ4dQU1hVS1oSjTLpFrSW7O0073BfAYPECMd308KxCeG/bkGhAu
NqjY07aDwSF9FQNrlp36bMHSLrdJgsB+K8YXVfjzlbvvvyrTQdGJ1OGN/Jvao1R869GHIk2oBmgo
b2n65+vMC0+/ZHesC3oD6pulHTlQssEIRgSq9yj/yrGoKv0vvs9VuI7w/26YZfDOC0feRPEVTMoq
JEZUdvRjh/Tp5X/IRmz0BfU8iJjsVsQ15h2UbWAWx84RsEpcRIZz0qYVTwKaEPXyHaJOPjj6OmAC
OnJOzv3voPkVx0clniflOmaC03CpVDzatRXAMv+i6V+AdhkY7lE3MAceaoabDaddrC022ii63dqy
g9LL3guBvmxKFtxUylfAp2CIkQ4ighNQ0POs85s2Puf6/7B0XrutY1kafiICzOFWJJWzbDncEA7H
zDnz6fvbNQPMAI2anrItkXuv9cdL0OFUYM1TflWETlK9BQ/GIrNKul2rv9Qtf2d5k9EFRnA+iqQe
JKvZcDJiW/BmN0JECgpw1Msr17FXUME1XWzm4120qUhh72Ud5wGmZYd5vjiRYd0Hh6k8Ee3BgYxw
IrTZ0whHfIbraBMSB+bF6/HX+Tf5BoEEnJfgrwk8Qv9OBHmAUmrcyMV10H5kbFfEtnhxgWnd5xTt
v2zurwHcv1ED6q5pOWpVrwUdW6RvpX/vrDvjbsMmEhFJJZgT4Iy7JHkRzmv7abLSawNzlLHR+AK7
6kj/iubSGoVKqvd4QRRzV7fvQfWSFZvyajKlyOBNZcF4IdBiIn3HdisF/2LjFMY7lPA8EQo60/6A
yHeVW1cH2TJP6vDgqJ24snBq2by0wRZeBpj9mhT3fnJcYssz3S+o3OHHZ48KCr6FidM/4H/Q3Uzh
kXOsJPav9DXOqnhXSccUNcewYlmhSlrbmdIG0R0FqHSWE4cgFawQRcBZwsyANZNn7TF52HqR4qI3
20S7nMJYLyOk6ERVRMS+pP3ozbdQmclIlvqe2winIAFAfJEETHLshG8mnnPxiytAJ6MAfiH8IoOM
GDE852QNNJrbseiGXDUSQsIEYYnWNPu6WFCA92w9L7ny2abKGpgREQbWtO9M/xeM97Q6VvpGLz8r
S17r0xkLeRAfa+c0jgiC7gItkXNn11HBpyaUMtWvTf6eE6XSF+umWQ9sSvlbb/321k81fMuqN6gn
ZI00Hexbz+bG9vgUgXA8ybdcjunEI0klJRof5YbJI8BjS0hI9Mz72/1tSG46FoR0o3ixz5yzsOGZ
6T4joyk35BXhWIhi3dJ+dBqFldaWjSe/cSvYYHsFt12HO0jTYneCrcilnxSKF2kWB67T+QNfgkFn
NldBk/MPrc4H6EE/jxB6sygenBFaBM7f3o3FN0RiVqC68aWuOn+GS1EguSvlUcQA63sDor3Z6oRp
52fIDpDqgU2BH+o6zEswdSrojs68b3Xv8d2yAzxz5ar1ZXKV6RcGcVwI7r5ZDBe0nGBUJ96dUU+m
c6lbq1yFiCDGY647YLlXDL3DsolwAXLtl+dgrcGAHNUPMhXRiOt4snZh9t0nPh9vTG7fJqbd9AOY
ANb8Jch+5Ck+TiGaiOJOZxuwlxuHu+4xw3sz2XJN2reJcj7Eoy4FqcQc/ZrdM9lw+nZkbqwYDDif
dQe0aF3hlQuN7zq8819m2gq+a1JZu4viPDHDMqNzaMiHQGc1rR51oAOqcM3XZGW4XKpVs8lQhSQj
Awltr0RjVR2NZ9p7Zv2zWqBA+dqxgsfGmlZI4OL8G7R5lXzWWNJXrJy8Gg1GzxEL3qVFoe0sxqZE
Sd8sESsRTwS/VMP/moDo88yfRl4nyl1Hey2DPyqEkdtvR+fUz4IS42DJe4PnwLPtTfQ3Wj70P6lH
ulkjxdHccQOuJkCe6N//XzDqE0FQsjM32UhPFhcqTGOxdaSfiuesnH60ChcsGZ1EdDu7kIe4/4v0
z3AFz3FhP8cwzw9ynfqUry5Em66akGacV3SQCNbCkOOGMrxtSBNdMi5uTqxQwxKvSp8E1VqOy9/D
+jU8HIdjO+MCiO9xdEqXi7YaYJ3f8+wfIDYpsv0OkhxOnxAZ/aINN+UqM0cAfSFOpHt8HVJ9k0So
ZQc3LP9YYSdYBnGhjADabusr6Bl4GzI8zIlDUMyPJSyfyy7fZohbAxQ3vkTEbfjPDrfQohsmLmM+
TCzdPE20UiQMXQPW83yFzVYQdchqUohaeg13CzAZ2U6+pPMmYv7pvi04cPzOvmPvhT4zQ5U1WRBu
a9IQgFlJpxuehOVcYkICShKKp/JrrN6QtqxIb5UYUSyuQcOjj541jEyEcRtxzZgVkCm2GtTotPOx
+wJFLgtT3HtPyd/8WZe/Kn6Vfvo05RcqZyEfA8szmzNTW1DcY0jSAUWAQN5MAhHoMVvJxRdxvPgH
ibyjzmnd5X+D8jGjNs7Jy0VlBmL91/IIEC7h9vVnyAoDlqXK7zTX+sZyQL6KNlHjE0axD2KnrUiz
pX1jBJDJhjfjd67f1CFetfludKv5PFZPk1zEqrUhcH7xJDXOBmOpPpxGpCd813W/hu8IFU/PPyr7
HG90Mmdepq29C/SHVLyr8X7p6OCk5N7O4O8M9FH3iXOZVYgiQIHBuzjlM4IwpouAg9UYrSp3jhE+
qdeD6fgZ8i8L9mEK6eQjujgrX/ikOJEF3DZ/WNY+nk+q8bIE31p1yeaH+Fc70qcNvFCgBZpsGjA5
+KTo7lSJN7PUKTv0VKvMvLMl0OkhBZ6qHZBGmsq7DrcOP5qGf1P88Q1Na+6UNbo8lo1c3XMB7Dr0
HwbwUNbvnXY7yR764EYLfI0jCnlB2X02AegcvFEZPeLRX9QttXEkSa2sGS54StcF8JWkx1ivXq3i
yS6wyhMfU+60TTd5ukHDDinFSLyTJAyjONW3JprVjbwn9QMu3tmLPyWy1jkMRxF99UgaKeiQvUUm
EVX77ZGHWdHnwho+DwtD5NvyDnPYpm8K3y/OIpTaWcSCc5CkEkJ+jSNg6fJVnJUX0UfQtOdh+p5Z
p+eN2I80flOfyzA6Nd6EBhQaisChAF5hnokYI/3xwP/XMP0M6E3EIpRVEjAu4LJ5FVe3MZw/0cYR
weml43faPMPy2soXlm89/Y3InZSTZ7Tc2fWV6GNqHhl6JYFd9PkdQlLCXoTvZ9UFlLLPzjpDZ7+1
fALmxj07HES2FK1TLvGWI4G7tR5kJK4/RoO5l98FdBXxmgJm2V/EXF8LyJZAOIiA8FSi5K3Q3+rt
PVRvLXymwsk8UIjtNcsRdx/yV2n7DVZpMBHwJo56D/TesEoWIKhAsjKCM1/k89moXTdSeybejClC
tykem1DFd1+2R+8T0bLrdMObqIA8R8YrRLxsH+aKQTM/N8QSzTL9RR/BtCf6d9FO3XwJmBXbd1m+
ytIFMzbCjb2V7YmdcHXnQuIcPPpNJQJkIQuw3nXgO1C5tFVvyFEm64O4NNayxYuhSHPsRdiZSBKz
1D81fzQk53zU0h1ZlMXnjAU87XKOyxfNWptol+EbgDti+1DXZ1Pe6XBOpV546O1V0lw1mTlkeQzz
Q5yPer4Ru13krAjk9oz4UCVXS/eymZa43sf7CfBGYeGuzjdqusWkwiBUV/eU9LsCqQXvnTIB/7xZ
5iU2HhZ6VRro3CB+avYHNaIrCzzyGto+7W6bOXRhh8QMhehsSj9TJCretK7jXSZerHclPoee7dcL
kVxu48Zk1BFTeQyp2I5+O/URW6w3ZEl8Sjjj8i4GUSA5tggAfJEyhOB69UeEeocjIjRX9mcJZQ6E
4RnOutz0lNYiaC8ulnFQigMAtyAwJgYknjKEWGAePkGWcbQjywdFjpQdm2Fj5esU+jhtftkCeeIT
h8c9/sEWFkXr3rkoBgo4qmAYTcq7bWyaFenwpEWsZMZsktgBtPZdsZ2daD3qbyPskv0SJS/JdOym
e2luc/KoLRLqAFxRHB0WZ4f7Jr4Xy9pUbwn/fCF91STjO063qc7Gnhy7dtsv7rSefX4XxPatz7fN
52nvJmcnfVfg2NO+G55M8chtVobiikE4HYDPOTscsnHx43n1rLqmTbIB66o4cCFjie3cBNhK+Apo
8KEdlae+YAEaGF06ka/khg2VUwdSwTUDP8gXRjKct/s+R0onAWvYtDk1iBPXxA6gePkLEESN6HTu
Da9X05lsOGgjqscYn/kVk/WwTaZ/7U0hDH9Z62Su0ab7lzhCzJFOvqquZ2sGQuRlpjALaoVtDH4J
kdVjIR0HQPS/WGdCisVLSToPIRk2SlvBbo2slz5EDFnyRL7X37P5MVcmqw5F7KSadC1gGwqaZ8rE
V0Utngx4YIstcgEdwnW5kpXDzOM7GxPVDfpqGH4t2Wdi5nDFesOLO2zN3UCqDPPJytxQej49nJkN
oDib8W6GelU+MpFEnT00No+FKbEHXZUukUqFJFWZ+RGXmKa+pixDy10bfhNOGJH1ImDi7DABRIwI
MLUYXTsJSUkLvsz3j8IuSj8bDdTNOc0Em4dm5sWYs6bhLVQ2DRPhI6TYjjO4JOuYlke9ltcsl76Z
HFqGCPg5sVdUC/MPA0mWet0AmS1/kNWXl1eneRcDV/XLEdfFH4nFkm2z+1GYzjXcuJPHKQynMY3G
qqlYR6DJwwRVGcHbIa8e6x1SIrn9bMWXYm2+43TDPYScyzeMHfqdDmPbtG8pjFAYZpvgmkgwFqsC
0ecm+daDf6gjsE1acJhnZODiAhd4tfttQZHIBGP9h6C1x8b8bshoq9UPLYUZ38F1jcOdx6DPNvNn
0T/a/CyjSx3Le4LwinQKr+XghJVytQi8xw28KDqqbgvUeheskW1jZ0Bprl2pT/Zs1g+rQ3r1rc4u
If6qKWQ4uX2s+3rTEj8sRrO4WqN9kVFBOIGGaAmkWxxz7WutwqmBcgrDs8fLrBhbx/6N5X1U3ILu
c4ZqL1Dxi/fEwWTXsCLVqzH7mWPyTOCo9Ad5Q+uZ73ENWkHbosFK6oeUFsTXwsUfS8Ga+joNCCag
1cRxuoAAda1QhbCxz90nIVkxod3LXrDdZfCseCCkGelUBanK367kJyR0/gTqA4EQ9fux+qtLvipP
jna6daUyoDX4ncYXiutD58kL2xZf7D61do+rF1AqPECWxAGW4T29FtOLytEXda+2/vU1A1VHrq4/
8V+7ofbXr0dQ2RL31Tlc/dQsqS1trPNIXC7AiOG1tywSQmRZAf3TYUZfw/6zQ0diTnygKM8d/pys
T6kW+YHDX4Yr0eRd5WftX1H8knfIcIvWvv+2iRdgumV+Uyg46b4KzuCdxlvxFqO3xw36T4GBoq7P
t2zQFV4HHi/pnTOnnldNv020c1Ku6aVKxv1I8wce1SOzAnfrr2bCf94acfsdhvoyyQ9B/cdbuQ5h
GUANxxvspezUrkkjjGTmxFGyuFBnzkmi83/3eah4h4RSA5Cp2oXb3nw3wi/KPAAygBdiAAXsvlAo
xB9/ElrqaSaIjeZLw54zTzfPVJKAcV+EsGFqeVTHp6P4se2zig+weNwqy4AjiZ/PG7HONxZCoXXM
MgFWSjqWFAs3BSCjcPRvGU4BfZTmYBD5qQeftvK3FOxjGwQcpENRIL4Cccndn07fTNtuO877bjnS
qMCDSiG4GEAKknGn97bepdIm5UgyPZzhrP31o8PMlt8E6yKRW8gz3vfwPm9IAurqXGMQrIcvADfD
2rXxG4DamLBv6muUVLzNdgXxNW7EIZ84nD9o7rVeXWkA5cWumD2puBbLjkC1mu9Q/Zd1pMcQI0ys
HzUq11g+ZEi1zA9o6NXQHZja4ltTKl7UkMZZw82j3w8zm1X1xoc2Jcfa5zadtwK1CfqnHCHPUARh
skapENFTE+FlgkwI8Qoib+IWCq2jU8KmcTq/pehzx4c5Q+x5rAHtwPIkauBg64TN78ylTNQWhqmX
DPSEVSxgL/OGedugo1FvGi29PZoppg+mLjH7IS0fqUk8woWKUx+xa0MMtgYGNNzpKqcHuJVZ7hgO
5/NQnRCv0B98lKF2gZuk7JtICSxbb9bg9/YaOxZJ7uj/HgiHAf5VPEJZ/27+qQV78q6zNzJk4+KZ
XAMVLw2H8jZB/21hapbpl9W6e+Mv7ljRY7RpCRLiEePqw9lkWH/CIiGdqY5ZLWwbLSR4QdPhHEHZ
2ddM/Y7sG4/kpO4IadjYUGM6oR76ygbFeLN8MjrGI8XhSObJ/76J85SLa0CpMP5FZJRxTLHoDZ7E
kySvTgrMcAs3U2nkNn/ZzdNxtux+5KXRf9YpsWt0XwP6euDjiI3XKP8RJ+cPAef95AJ9INEPgBHx
BAyBzfFO5sX8g/lyA7vIejL73Gv9UYji+nxDRzB1ps2pLX80NBHEd5Lir2qfArLvkxeTnxoMSMfv
HP0EiaCaLcGnR7BPXAqCgZDvUZOtc3UgSgjJbCjAl8VyQeCKs+wg1wRfM4qdYVy0qMQYhK7HFtK6
XzhGzmDL2Jn8GwsgQ3mqkAlwyVqUr+7DaJMwqGeHJKZS6aYq8+qLOApiUJ2tuRyC9hT8sF/0P6F8
SEvGXpufAZi3cNbhnw9IBNVB98GImXURbTYMeUyMYyrTbMXWt8F2/3+wH1gKu1bX71nhViQQiGW1
RUbqVC9t+W9+Nuq1rEkJ9wqeBcU3Y08huByhf/veINlUn5bLjpfdQTGaANHRV36ipqPworWhwean
Hr7MKb0ZqMeDH8fpiVWxV3BiWDw4tf/Z0o5RWeRRJhkqFclmO4YQlVjrmc/SQ4K2nYGZucD+b6wy
5CtKtUvDEyZJexVt78BT8WprzdXuTvM13SDp1He0qW+AUbj28bmcmBkCBS88+YX2dqgHvrcnwQek
R3zyt8nDKdAQW6wN8MKSzAqW7egr6r875fM/dNp57VCsESdCxczKwinCw13H12jtuOroHAmy4Py6
mbzThXJWpNNE2t19qi41aldmJoYEI7tMAbBkg8wxe+EuSoGGciUgshMhMVqlRiPEkpBlPG5CzzUi
OVGMU/4ZO6zymC4AMNDN0FPqISbt1uaGNm3cG+zfW5YB4moPqRd68YKV4NepvmLnY0727MpZfB+V
bS2dBaDEf3IaOoYYObsjlHJJY3mhU/jC1HRiusGpfJy7e1d8lMWh3JJbzsL4j9xsjMqe9WVr2yFA
bpP8xP1ZKl7BOMjdnL/m+J0U2qX+KKfXkQ1YMNVC1BmPX+g0OG40lGmA+fWbQopgeOyDxbWH2tWp
i/n9b/cHkU+lv9gnI8WEwuLhQ57OUAX23frLmvqfFR5yiIrXmZdfuqXyTapOc7plwDNRp52D4UMy
PlVaX4QcPLIDbw5/E+NTysuHM/6WPRThWvIp8+FxGaU/MRnm8a/cXdp/DLtQaj07eJG8DgBR0vjo
uacX445gWCc5xdwH8VlTafQl//aDPBOkNNNGp+vK9GWsz5Sz4M++wh5wD2QdiR6XUfsQ5ElLnlvE
2G1aHjEaDEb5TiDBdnoiFf4PiXT3Ea4NhPpoMvRTyuVWQ+2EvH4NiqHe4RUAJM1Z8YS6brG/WkIC
+6dlHGt5M4I4IQisPIIxQuxC2vCkm0RVhCAcc81brZ/p1BHDz1TchAIMrdEw0Ex7M5Emd9KXMx+y
Wl51+SvFNSiXMfEMy1NivNfb2dPBamrr2A5vLUGoyd3JztliAI3y5o134EXsAVDCW11aiyOAkdGB
tWnqzfRN12lVU58BJHGsoz/qj6b2TUPap1/q9Bou3HzbalgnZKs2x2z24YZyBznBMLuUM/N37zpf
Ix8VAKM9xiNam2AddpdFZsI9Wva9Nx9x9BcnzxEqoUfbBXzJI9IYsGCsuDr/PbjlM4WgVMDzCvGH
h/Xv0Pkw9hwYXy3qxD7ndK6vi+TyvknJzdSukvyqQ+1ZKOOF3DZrHybTeRSdBScnliEnfW2RM6ba
LVS2nb215nXtc5HAkj9SiBU26q7CckCzvfYQUa1L+h0Pv2mPtPwKC4DQibVtwvlGLBzs8J8pbYf2
oKB4BuclajPdOeWHWNPl9h5Yj9/3yTS8wAeuMD6bGLi5/4eQbUZnccPDOKnHnOud0pR0+irPsPyx
xrjtflfmj6CQLDCcBdrLIjE0bWKkafNKeBZ7kg5i+taE1MIn2qREi0OxUfbeVG89DsvydeCr0ZTX
axV9WKXtj2DsKrN2/9cblnjOldhnkrfYO8X2tGmZZbojEFOzTnYxSm0ErRxOYcjTbftO+I8EijX0
doMoGlkybkKcLd1fxHutM4B0ziu70xQxgn9jmbF6IG0FoYVwyVefDkkCNr0ONf7aWT1L8c2pYe45
CwTYPKIG33fttUpPbbEuyn20ZjrlApg2YBskLs945yquFoGR6OMWo4MgyBFtCmRF4wtRUsz8KJO6
cR8AFgiZhsvn1T5klRjF5ouA6r71YKP1a02VY/yaJcw2GRZ3WmjjfTi9kIROoBJaA7QFfc1ABzZI
ERojBlQhcuQGoRgzG9mvUrQFPzKaT7uZGCV+FZZb63ugZHiyfrQOknqlVTswvAQqKiSr18AOtkRn
bi8HjDlCSQPyRn2Ilm9r83u2vsmoX6lp5arSZeCdMaonsCuXI1ra2mX2rV/Fcj3AjUzFZzhqcHPV
StSmmSZfI6xwox9hdtvVMF07nUGdtmCybNd6vVMSxx1wR8Q0RljtHxsCUpSVUudEN0Z8MoRwsgm3
pis1b7ZOX31yWL75+wXs4HChsGvLtD0L4T3858izd1GdKxEmPTU28uvQvBfSvuq2EbEVwJho++BH
TWIZ1k5vrjTm76k4meEL9IGrQPP0HA1NxUsFiSM3YO+IMxosipL8nIOrWfwLG8YdOmilfV/jW0FS
g7FwLZssI66AL8JHyD0xcFO2tPxwWSSe5LbTLU9+xQ5scQraRG0oEMPkdjI//07ARqniDeOnxHQJ
46xoO9TaobYmj9ne4AgHWQ8u/ykslmvMWErIDDmjWJnPsvbRgu8EL1CphX5BWm1CO1ll5Noc0QlR
1UEHMUMm2Igy3bIBTgg0W2yD3nmk3g36E1XhWH4fqHZhp/QyfdfwFxPDgkSBMcBpdkmw6SGOQ/OR
yEehJ6zSERazQGZ+CbR7NF/C/NNw3GTZp5LEsMzh5EJWoyF1I78h+m6FM4Jgc4RLguTwTHlc/ftp
qMgbWyJI5IXpHGyxn8TXUqW3br6DjFHWBaN+67VHvPo3MP1joUY2BG60rrfRbtKvWfVaB5SnnJFp
8tGThYPrN50o6RhfhI57CaRVlL1b0Uus/3Tqy4JsT3cBC+Jua2Zr9Sdjs/MQsuR4XTyT9I9G7JhU
BTHG3C3tqA2bKM0QiRteTW5Xox2R+iOQx7vTWdBlXLcaxU0sTTHAa4ueFr8JhFERdhtVWXAMInjl
GN/X1fO/1HBubc6XZqJOAE3sDJwzPWsUQHzR0A8+RBMDDKsgkP8I0Kf0d4dbdGwuo4fgJPJSC7LP
G6HxMGaxS0EObMPNMPwbq9eY9cM23Sp/IUkUIcsNZTLGXy9h4w3F+cRU3dDlUbIr+6zZRE0AYoG0
ITJkcB/hZbXPSX9PIY4GGpHG+sWe30ySHOWYOJZ/eXQomLT82dPK37mrEebxtBYgCozYhKT74YoG
PfJwSuKXm614vmxW0bgqd7a97HjWKKw5q+UNSgTCn0FrZ3+grBAHWlDzyT5G1iZ1uVQkfESCm4kq
rMTVezpcxPkaoPwjv9H9J6Gn0LOvQPmXJpxJdKH27YlPD5QXFd/RbLbU/HKjXhBBde6kVVDBA1L7
wc8sazUod63BzDndrXKn2TdcCQ0+h1AnXPFOCe2KGZYaN/S3U8/hgOuWyCQy2N7njqsLA7dHv0CM
UkhaO/5/n1yhbXnHfZsJWxyDdnPGBAj7zNUHzAFfIHBBnVu3PqmbZW3NV2ktY+fyc+tDzf5g583k
jSyBEK2+rN/sYRuXRylDQUUurROCFvoB10dFAe7c1uuIzniWF7yqr0HwG83FesBAiLhSl3515y8u
X0PyELj5+Vw1uvxWfHvaPkVzo/ScmeMjZUPFSbwoTzE1avFn5jKytNdftGVlwwoSE9x+b2CyhaAr
m86AFz0Cke63XDaoc8QX0dXY9HSim2eiYWrHzwEOfyRC1cUR5qDnGk4ztuuU2jIip8AnTXS7bBaH
kjMw4mSBa218cl/EDFak2/HCCYOjKVieH9FKR++1+opQrnGJ0mWPVhlReULhusMJX9sOpag5J0Dm
7ibh627csAaLDz8UVLvpRAwgWdYaG436ogd73nLpi6ctYjh3pt8M3MUB8IoAcu2q/QkWYO2WbCHe
+oiQJeEZIVCrYQ9BMvpB2j0agO1UnReQgKGzVuH4hnxbcrmMoB6FWwXKeNwK4qCLvztL2Evt/NmG
IpzIAcrAF8Or3i5CMw91iDAOL+TGDOiXs256QZwh5jQrcH9IdkNtIwhL8zal75MgSzhrBXzbYI7J
jjPfYjl98azz6gJ2ULZu70xYvYYrPIvE5arVcBdfxXdogel1f1xWPESx3yYzo73qaqhUUpyb8wTW
wYSqtu/mfF424a5V3yQ/3izGSQAZdbYJNty68HtCJKQQ6NOjyEi5Eh0JYQtXl20/YvFLcNcXZL+B
mQbroPlUJVgWDc0lcTsNrq1rH6Jzsf/SjnQG7S8EckyfVnLlS/NI8Au4LBB+2KvXJjgPbsA98KUb
38D2KxXsEXLNQ7Ks8ik4jqcoix+P/Dp8fwQeYu7bikMjQloKkcWw0Wn/+E8Y7jCCwXtq1t6OD5MB
VDmCiqmfFC7ldCWUloXiod2Mao007tASjDxfgQ099mJXsTlKI9SJXkpvdbbTKmTzPByDXVCYiiu7
ftW/BirBsFWb8VuB049PRobTz8RJwev5rBxu9hKREKsZGAexrfymDkBvexvQE5XlQZwEjUUMkp8h
dbHnb3Xkk0jxxFufRSNxA6NY0r+l9OoY10Q/S/mxkv+s8kUTWUbQneF7Wv9O5OkXVKEV0aHNry17
Pcsn8ST13khfihzr72Yuj4zMANSxzDrK55ijRU95hYFyeN9f6+pU17fe+LH5F5+pnFxQEGSKAL2I
sk47hAtMwCvH7TWGLG5HfoSwTFEF7mT4gQ/FLtiE2WOJ7qT4JAiVu0Mw3DJNgKsEyEYL4QSwhzXp
Dsh6wt2yt3rcQNwAbaSxtqvQR6k3wo/VcALJWTIKYkXoGhP1NFbNQUmVhSxtRdiXgSLf5LjgTwgk
whJGh72C2Z6IqwmOv2OYlxmuSvfHFig5d1tMfJh4f2DBZrS2CLpqqsmgELnxXAWJCflIDGEfVlCS
VodoL6NWg3dkcQofWW0TgObFCrvIk0g4o3kPlI9e25fNFaJer+7YZSznI80sfr60nsm9TYZopdFK
BPfZrUO2y6AYcJ7Nrg3BFIxvWAkBjkHkPtlkibICYWRivGAervE48zuHOJtjaGBVfTFM6T+Nt7EA
yZ0bFLclJF2qDivnqPUtVBI9ncS21QexCdFUY4z7KkPt6ZJVapxMpG1wPK26rZJjKu8MaU20r/xc
jG2AL9tm+0UayjOpL58WUlDaGXdYOdQjoYNiOcJhPJOTgrizi9bW0O2c+K63iMY6mPRtxq9Ig1OI
ZRau2x/F7yJz5DPc2QMIKKr4ocpw9nqD/cG6J6wHJd+ymIdVakYm6UOqtmkeMTa/tNKD7KnxaQdn
7JljTCbm7I4Oem8nWTkmWn+18rWs99Du+hZIEBB/YDB+YXnw5HCn11+99FclL8DhRXkd0HKEAOUG
UkEFJhbIwB/JF7QQlp/H7Eu1mTjJ+2zBbPBqClWVxWDbzP+YTfka2Xchds2vqmDh0k6SwR/RcrUP
VI+BuIBfBXwf2WeUoJQBiaUyzzpmw19VP1TUHoRj8WwR7klG/ZXLm4Qm1OuEOjJqwcKalLBtZGnj
YIRE5cO3jzGIOY3kkq0aUF3Lt0/+hG5X9F9hF/2aMAuuvsfiD8c7SMJvw79pHl6t+SG+jsZ8jnSX
wMOkG6fZ6Coes30xH1NAX03oT+EaTdl2U47ThnTfZOBCLN8aYpMk7ihckcgBaYDX3gibEMepIu3h
nB1CXMjKBkd+FgY+kDNd6ch2McQTZF3jlKt2hJhWynesMVY4B4kypeGn10AfC1qgCyJ6W4vbtHIr
Cwkpisgw+rEJE+OaRJryyMR13B3U+h6op7p4BAgJAtK+BCUbctWO7BUFMfb4M3g7/gG0klEPkKFz
01PJ65yJfUW2JYIejZX8M9tfbJIuV04eAPj9mPN7on4ZcucZzZsGc0A6DrDkfBwojjJAR2LEqwL2
DKs/8Z3G0hvBk+6EzYPUIRzUO45nvohu2tOstcNRkbPMG1s9XlMDEWTvtvReOX+mfuBUKKU3+qFw
o8mruXjjk5G6DhMOCMVwLZOzWfHNd2w0KYEkm9RP1gkpDFAyGtp5lDlxeNKsnWV8l92XzuxSRfdF
AnAgC8cD4AIXlxAl9sSpLneFTUObATcTtI/Ji10c+Z8UGChBjzgwMdjam5povLfFSvOIk7IicBjP
srdKu0vZf8FlLPoEB40lJkUp/xvnKMdRdDA/ZPYpQ3CWdQdYBmJ/CkDHRKJVNk3cTuYfMa+pw0PI
mDjg6TkLxpPWvVjGXwzjEHU3SJYgJBMMKaF9jcdjFNzC9hUfGoC3H7DmmJXEz2WzCz4IvBOKFJBF
iAmugrT8CoZTZJ60/toABOW/KXmm87ZtGCs729Pa2M2VfzRO+Hbwi0CTxm+GxrhCmUPCTyIgAeTO
xgW9pNh4h1bFRoWzj9oQrUPwfFXJzaJrRWu1VWO9T8bHsjQ7w9SQVC5+YaMPyV7I7MYQ4AGZ5zXm
dZR8bBRowgvj3kYqhoP2mDVg1QTaV+TjRLwMdJFBrv2r4j/HeFGbFwpFnb95PXtwLAyR3QpmaRTw
nxMcmNUbHGQcG6v7QBzsNwBHvU9CkEXHgB84iQyMGE8DxJrIDjN+B9UztT0uiYRdeqWbR4hqKXgX
6nVreGrLXTXehJlv4cRSux+sWWJhZx9O8k8p+o7m5zhj1TpIiLZ5OXgoVdTBrV0wEeAkw3fvPOIW
Z9Jpmm7WTIPcOLqvsHXxX4tGtH1m8a1oYkIzvvScpKdVxYj9IB8cMQiOvi151sEfakaiSclWNCHN
5peie8jNJ8ACc9h60QDDNiMS+1J+p4zUnV+NQ2ffaq5oDdUeBkSU61zM0qW7q/Jb1P7a6TEqfDS6
x3HcxINADkPf9KTmETk3/i2iMKnWV4hNVioCAEyNRnwjbJtSHlL0Rmjzhqtpp6j7kYhyNLpEYmHX
4D5zFe7qL0K1o7M8ngMCUiyYQIhwBBJre3xvMWxyUYl7GbQAiRZVSMcsI3OX84x0z/BXpUcrxAwr
APnJvJEiGK6uOgJY6aC9ERPUBJi9vuXgLFdUJ/HuAKxLPxZ9Qs4r6GkH12KzgdGQ04CxBCD/zyy/
jQCJY4OtY3md6500bwf1JcfMltD0RkNB6y3Eu96Zmbz2A50XaZskeZUbxxcqj0W5z9HOAmZXO8dV
1MFzIPsLA1r4ZKsHnM16+lOp39RKc9xfIn5qQfAYHn8K2svEJ39QTo55u0PJNFSHRDqThr1qcNIq
2zJDq85padC/gBhQfO9a7LiavjZi+kA/2t5ZzU64tUCxhOC3C/iqJJ8PToxdJXkDwmiOmEF6E5gV
boeVDfWgB2fxSYTqR24dyoV0SVj/+VTGjdeOH61J+Cajl+UcSAvm652jK94HtMoNSrUErXcHL0Ex
PXmbvobcQqpoOvL76WmhbiGUfZUGH69Q18Vt9io6XXZ1dfkfSee1I7mRBdEvIkBvXru896b7hahq
Q+89v14nR8AOIO3uSD1VZOY1ESdSlWbrIP4AYfDQZARpUxa9yo2VGORgNhscGQhbrP67XwaMj2jm
kcYeGSdPiGrj4DhWeDZQxysK68l85tvsFz5SbRqNp5htzpEZnOZxZzs8IMlLMqAmVhM5+Uz0cwIw
1gAd5enfabXX8suof/lI2FQ0cc2NggotiPSE9RZ0UwqhoJ7rvODFrp7KE4kkIpdkBA2upgO+GZIz
Th/GW8pvrp1rTP3hjPBynnsC5OOrwgC3ytd2c2RzdYOz+2EY70repZiJydFMOa+851DcVbSO4q5V
eRhTDYWtgXSdUXXLbh1tAso4DtMCqXeYr6zsYKAJD8hxQ1HFYTXCBGR742/CZFrHl0RmVjt5OXYI
mYiTfCgpvUX65JcT7iTeXMa2aO0I4Lz4xVrXL0K4IgdP8dk6Heaj8loHLyfBH8jIroQ5MwXnys3+
NeRvxVo3UG/id6ku+2EVBLeheyTVU0p/w/qdGtxC7BuGcmVxO4UucocDaircR5u6eGTMpwlg+Nct
Kiq07l1XAC2mPuZuz4oj2EOv/LHxtKb1dWSWRPM+6CkLnLenHLJiY+gkEitfkf7Zom2Sm7ecbRg4
cIGnwWdpursWqYi/lpnHhzqhh5Bkot/Cno0BJtK5BRlRXfqi+z9W2UHqbrYxIwR+5mWnOFnaHzQr
+SHS/xrZnNhYCb9JHm5u1syYAfMTy1/X/+n6E2LPUXyk1rp1ruSWwmxFVo4BIHkVBZJka+EG9I18
DNVaDIcMdBJEdNBkaf4cPcUgnnZUA8UjRFk+xMTErs1cbLzb4SFeRKwfA3NMDMwKKCo6EJ3hrfUO
eSAk5V6waW31H76ZUd43KGo8G9WeikdirhTiBtuo2U5LFuF4kLV7Ll00vA0R9TFyDLZLcwUyojFL
tobxzNLPeNxZ2g5DYRk9E46w3D6hugG8uqBi0FWSqhAYHdt62ffH3EK54Myj/EbmQYoSgra8Arj9
vxWLBQmHfRKvxfy/5njSjbmIeImIG5k19ZedQZ20voQMEiVpY84RS3UklcBzkg54DwhfU6mYnG2o
XMoO6tBnVfLYCZ2o2EVyfM1Gg3aFNqIK66Wa/fTmm9ypacTwbZbNkubYZ2SibHpzKZx84ZeG+xi3
LxxddyHEyZG/60nQbhdOy6IRhAbK4tw71kigqH6+rWe08bSNsPMrNfeG0N2tbHnpqcuOvPtyoclv
8jCc+kiGYYFqB7ruXBYBvLeMvQrC8o8S/Quj8lBd/lLr15iUxCHNHs9qfzPvAmSfkVsgs8Hhbgiy
i20hSGVbUc2ru1WtQkZs3jxVz5ZxwKkRvzP4IzITcQZQhfdvsunY/+sOmEPKBwC36DTvg7owVIoU
eoZ5U34lyG9hcvd7FrWtuiZygA3HCoEuUgb2TpOc0vRGxM9EL5aaRiGy6ZtfSjiEpEx2+WGD9ByH
yH47Bha3MOOi4a4yvWDOrAlAxj5Ivrke/ORqgf2R/gFXom7LthVNVci8V1mMQLSunrwjw3xishwm
7syUPwemGRaAa6U8IZ5K5GUqC5aqFG2dOU1Mbe0s+Ixha9OKjxPd+yvbvRAHgINArs3n9O96OogZ
WJh+WoQtCE/TCJnXwPaWfBodkygs11g+x11Sn9P86hrQrb7rUtCr9jkidZOpHZGe/MPs/KghrZbW
FoFB/p6hZhKtcNj4AWixQ61vqZWSikMIYxIu3nwhv2QSgZBvOAL3APmHHAgmgFdoAHH/k7sbm0qc
BIaSKZLMtVOz9OmBerCdprJLUansygAckZiJ8PqjVcRHy+c5H81DD1sI5WlurrJ2a/lQ3m4OVQGU
gZwqzlG5Clj2a3uyyzH3qN2aAX+Ofq9hNqYzOBPtTNzrpE2fm4icVOSVY/WAI+Ymb/FAF0R4xETj
0d9oczs+NhWIOD9lxL8QqEGHcZoAsZYDJpFq6xWMIY6a+XSqNy89CdGwzqbigKwRh2rKF2mUuHOb
5s/DZE2xROhqjWIZpQOuW7FNTb2LxqfjO8deWQ1zEnM97PIZ2qF65ln332+Z/z+dYdz96EKrUdqz
svtx2YGhkpy2KOc6edM5a9DTIdFNCaJq56ez/sTPYAK0cAtvUlWniqBb1mqUiNdiiuYx+xZ9ZwMx
rL2GzCol9QVEWc63+NMBEakDoByHV05bDPqpl24jJGdLuw/x2vNOaBRteadpwknNSMTbBCLUgvxt
chW3vXKrm3vsPCoH8eklk/eeu8qDncXwcFLCj1uhYPuos5+I63uszoU+07VfK/1LNfAMhPTM6/or
LG5O/FadK+HlM685Ed0wGeak12WfMlsFoXM00TVYfUq1lWFafTREpkKuCTZWSFs6x13npreW2YBS
mv8eI41HA+TCxLOOmoERY9X5EDWniJanUF84ZbGyjN6MLE6mFMh41zo1gVYvjG9WrgBr0BiCAhKG
cXPGi2B9MwJimosqh7AAc2fZ1yo5x913MBwz9acL1FVdnetSY6UMC4jUHd16xd12TPcVm1oSdvGh
spVUrvKFdMc6Wf27OtmMeReBvUrMB/njVb+EIs0jvYdwppUXO9u2tA+lk8+h3UDIYows+hS1+dYx
bAwPAX6pO1KOD3V8kqGAZVuZESjDLHtqYP0IPWZ6nJVuKsjLBsUXL2Wy4L4O2307bMcKvW0M3phX
irmZDANrzxFgUoMhrAjOvvHHoQAwxdKXtv/jer+cBgjqfkdEGj1DXQoVFzuk/ttSM49MDzsWj5H6
CW3AYA1ZVVR23SaK1s24wlwwCf7iChHRo3VZaX331UphWYcPvpvlyPP0R8w/WD8OwVtKNiqHRQdf
sL+0TFAKmWoW1IKO7NZJfyT3mBvzakSOxPJrK7yuKqadYtVK3NcWZ/b+n4xKujI9mqQF4M15E29U
b2VLd9UgGGaBVWMV4foyUHM0vEDxCcKf1qCYF0Ta0xgcMkbANAmC4YHPVDgBOhlS35bgrHQbDBBF
F8gjZxAn0vbRYXUnkt1StnDiynxn5afmAyAhWgTwMPlVrc5s/XMs5xZ682mYzLlD0UnV3b4PDwP3
i9yQiEPtyKIa1N2zoWLMimtVPQfq+epslWeHS1RTl4ADE4Z0ERodMagqpLOh3ggEspp94JNR23+2
OgfW+M2aXxC7a9QyyPPttsIJtwbdbq4Yf3ftJ/EKE1wKKaM+BhO4A2kJteLkXNwBf8EyRCDctyfL
/bP13Yg+Ou8Q93FiyX7/4ecHtZrnGuIE6q6lHm6c5uj0W8CaA4t34O1MM6P2EXmcd9XeppFXCZho
g4PJtD5Pa+RDD01bSdk60ffCgT2WC3WWzLA9C82Ct5fQOoRCVEB/Ec2TdAEaXfhmtP5hMWaNQFBM
kMRkTJ0BHXeb0Vw65tJMj0qxC5FqSUeTDi5HbH43jC9lOCfSKnU2BvCuigEp2ZOSX4CCsgFsoPnD
EljvKQknqfmlcApY7qfYl8HqRZ1qpc+gOwDp+NCS3UjEJqaSGO0Orfes0072698HOFyw1M7SnmCl
nexcuvYF6YUrRnJ3SKtTBXkfUuZ0IVomPboIP3PIiyNj5azch+K8AhF5DhOZV4KTsZtbBh69jef/
CNxcCRkgW6d4IB3t6VXyAj23s66IWXUBnzvWJJ81ycGvznkl3ELmusHKMagP3f2u7F9kM9MaQaCF
3FucKnp9YA1iE0dM1W3PQVfBsNV6puk4lhVoiMQuuSiO173Govxc88KY28S+548+Bp1KBqhCfyHD
1+Pb9mHp+ISRkPc8cXksex1aBoaTlL+1tna/9vufzi6YTuOgoWfFYsZSpQTIKSzUyaay92OPPHxK
VRrxVLkLtD+4kvh3a1QIbDcC9eIpG52G2zaOJmlWQs+HUAY0Lj9v5oM1IMlp0pprxVwnDBxSxmMN
c7O8I5AMFqE595JVhtvN3opjtHJmypz1zLMeHmGzsmmPSPg1DrEEz95graSxBhgHjscd9UvC/A2t
f1zCqz+xaCDtfS9b25yohynK49b6dEWjDgGK9dPMAYUsA5XdaGc1uKf4gyxsd2wZgyPIviHY5828
su9oaJDd8zpiaXWGsxJcQUs7zE1V393n6ksktXACNZQqsAQahqXAn5L+JDV7ObqjV536zJnBTEUb
ZKWBeawm/hzLuIHB3JgM7tKrp0zq/Hm9tPW9T9u91O1ZGB2o2ROQGw1iYxkljLglWtCaDh46rgi9
gZyIwxVxtGH7SIRhPn6yNNMCkA5UY/YDGTp3VBMfdeMRZ7xKFnLg6BDHV4QUAH1V+J8uUAJr64vF
RcQaHioVRTIk4X96IaKNJ9G+qedMrOjykhgzwdxz770GkXc/NEswUBGKpq5cWjs921nTG/2h/THO
MuiL7Eowy5Cds2gjZsFroBoaxXq2bv2rjeRdcqadS6TSFyLDcMJAMjiJXh5NmcpgVt2XBqPyOzHr
dKws7fJ+K6p8nKgSbxtvPA/n2K6lYQOjlodRA6gHPM2wlvcvsgGBOsod4uxj3C4yQdiCSuTc4mQu
3H/5ucvYFa24Nd6/fBKjc2UyxKsDLxuo7T9aH3JdiLYsIi3kM5kMT3vmE3us3bCyeoY9SbH4Z1Dt
ZVufmdyMhlaTY/BBHf1BKzkHmkfzzDPZOuTMLdvoxMrkQYy3aJ4RMcKL8IxHxhvij99RSJKe8DmA
+MQN506zfjf467ikexYjWUhK7aGyED8stB4wEuwQcmrgzuOtx12tNKR6LyHSdMljCHd2vEGC7oI5
sJc2QifzjHNkUtVs3LYeGnlw4Im2DqAPG6RS7llkMI+X1X1YMellJ5KB9EhzMMr8AZgQx6j8O4r7
YVojhxHjSSQqXbQYk2cK7c6pNsGwFgZkpZgJM7Nqb/LqFGhrDpncQdwJwobHtbxV+HP1TUKRLpNX
WdAurB2LPg31wEBnxWqfo0ptTwRx5MM5a8LJ6LGLFGAKlhGSwXmBaP5/abRCScS314MXhaKez6Q7
LuW2XBDwbcw9VKZpfyl1cCXeLqjfvbNohWOW/aP3TpO5kh/MZE0yDBZJ/KZI1K9jPhWDFzeZStT4
xKzHj46lJqACVVkoBGXS7NErGqCohJh/UK6N8RRerPArQ/VtjyfRzVnBXpqGE6XdecisPBJB7l6x
GpWl7d76e8rQVTpI7qUsNpazlY1FGGJzhoxZDwguzrFQc/vMYMLHHbAAm/9e+w6co8miObI+w4W/
AHM4Bj+FxNGWmZNe+osB+mXLooHliDC4ynHvOedU3ugdYYF0cbB29/KwcuSpDBRiEFo/ZdfU7x0f
Q01dWpVHmIfZcCoI8un1QxjvZCS2+hHxS1zUH0wCxPUbaite3qL4IpyGrzpiYeCRQCXwYj5PazcT
vsqseiXkDKoU/Zya4NAyBAZMewsKQy9b1DSwQj8pHSqEHtJF/AEbSAKJvBjsh0d2aYD1UiXYmo0I
rm4E6E2JtnFYGtFcUu86owASUMTgpdhaSMlohCx8jv6KYLmPmiYQ5VkbcJe1D90HB+8ewmyhAXHt
HSwQ2PYU5G7QBZkntjE3lH0wp5DysocURRObQ5TBpAAXiEkS93mCnTIYFqzGuEqZ4CyaYOk4fA4n
7M09Hb1dvuHwCSW8fRlFrdKyJjXOQsfcO9+ixe5WBfyO6ktvulmKXfPNW+Ke2mbTJjtFuwnbMBNb
L9qY/VrVYT9PCV0Z61+9eDbm20PtkCG2VSrwy4w+jGI+6DPDfA4sU0Hf+epCtG2BcRbuJb2YSt6u
dPastxcVymPWOmAKRJ2s2KdOeTK8t9AGeND4WAJzhBb3zJh36W/R3SiI4guVblgDPRW63iD4q5Vz
4N6T3zE8vIke7uboNtPxN2tpa4ScdROS3JCuQj4vmSwqxm5as86TSeXgApNZVq8BU4GDZBKR2ceR
S5s1YMQQ6053zMzOTA6wRiLomWh25PRAQMk85iHtq7Ps7qD7CU0XjDXqaH5bgHhlzgSWIA4eNb4K
UcppKq/YTtChGEPnmGUMFO2slB+p9Fk7VxzMBoMH9ZL6nxXEVvOKzqARN3CAsxx99Fq3iXi4ydGq
EaMBEzVtfYqLdYp0BmaxTlU9vDOSUy1nyn7J++0IW7FAOaLnEdJwEHEUPRb/E7mifciRw44aihb7
cXhaXrAX9YYcvVn4w/5AtdqtGPLPCHgYmGk120RbFEyYVYrO78pf6zlSWbRd8ZLtj2PsgEt+1MVa
+BXZXouJNi2+eSpBcCghxGLtrpWruhHQZCOetwk/EAEjf+XUBj2rrmLvZQr8iLejWOc/4NqNhuzI
VQ6Vs2Mre0sVwdRkEWBdaxWi7tXyVHZoLOO4jz2GyGGWTVQ6chOAcOcIABcqrnm0olVwUS3S0AdH
WdurNa9bCuJzawOBYHThGzthmI6qL/GYRzN+e9HNaH4AI6sZSwyQi8yPywMMdzHc1IIz6QR0sbV2
dCDgZlQBGgIHSFZisxBqv2p9TjoaHVbYiJb81TTfBunesA4YF8mGvXls5ahnJm1ByyXh+bVoVkBf
l8Fd0va1izaxY63+pceL1GM5FWCEIuEaRIOkI0ViIqdsB5OdC0OvIv1p4SCpW0ZyWnDzjXMWLU2V
aMlLlaGtWBsoXSBH2ms7QeijzZgr41bkzKjCTd7+DtS/SbiPW5TgKe2o9SojDuli1ZMRRFSZ6LA0
5VUmKRiZz5irzyJBq2VhCm1LDwbsJe69NIuXqrDrJP96hR6MtUuHMzLclCZIqbzkQ5xmnXctDXtf
SeFfUxZfxJZwV3mpPjUk5TiOwnVErZik8p+mO0c/Ge+JDICqVIA0MM9XQ/RjvrSpuYjLfEW+816x
loOevbvxqyNK0ubL1XpCuTxpbwKSHzPzUSXg0fx2YTPP8QtvkwG4D5NkV1JJBnLDSlW5oRefNLj4
wcR0ZxslKdhVpIX439KI0A1MlgX0C3fcdr7KZYoNpNCXDsuUpuWBKyMOzWFOaz1H/z9RA2238/tm
38rN3nKUhZfb505NZBYuDefvLEcbqPkSuhkMoW109vtxISk6uFFnIUeUm1J/UNlFIsmwMwcykTVv
a3Pe02cJ1mbHWVPK9Y+th6warJPliN0OvURM4DnCNwfd2JBkKyvALwrkD5m5z9TJzM+FCil2gEVn
9sAX+1mYQZOxhkU2onMhaNa1kV6BlnS9cpGPbIBZRdXqm8NYarulkhA4qA3rTpZ2sZ9u8zYgNWxc
xsgEG4QPise9yRZhSDqC1xxeKqQ/ajJvcm3R0HMWAF4Dnd44i45jYt9aB6tHaxrHfOx2fpgvDA+q
L3pkK1amfSEyc3IauhGtYYzwUdqZwVpPeCKosBJ8b7RgTvKMcZ/0Xr/3MAVB29waMATkqJjVFkxR
uI9ijZGFyqlywLARUEYe8TziNQr8YtvxaFCYANBTCbQsFmFmYTwDSwTXHmjxvLUBabG+GBWi6oUI
qCSIRuGmVPB82+1W0V+S/B4BquTi7PlRLAA2FvkDFTytiqUnE1OXikLnAoyolFjagnT8dH9EWRIj
WzHY6/fH0GdazmopRG3oG7RJKAMjm0W5wdoPaiN7C525sR7unfiZ01cNDp0zKRv9XqrRP5AKOZrQ
aUBr1RidDQaqJmviYUQnVgN8TqJp2NDh9OBdWavniT5RCaawwYUN3Nkq5YbzctAuFUSDKUgJOwQK
4t+j02HlzqdLsd/kzcyPlA8DwxUnsCfTG9NpBuPcHTdD/FmM1ZwfdEbG5iw2kNeNFLrtj14zU2JM
Eh5sa+sGmxTXB8NUKuUp0iStYrfO+WHhV+hFN+pffWNpKQSAsbkkp56K8KsdzxTdSXTP8fg2BJAF
FiI7ZhPI0AKpm3p+sqiIdrD5RGK8HjEBAB8ugzJXtkM8dhZChGGlA3DzklmFtlNnECIl8o2JYsOx
KD7eUXBtyEGQAOBbqKstnY8N7bz44QIa2jjjfNAeLQFGnZBf8g/MTUqVkD5USFpiogZZjBFnMnhI
3rF7DNRUDby9Afs113WbTb1OmqkBelu3n6dI8Ea8Ala6zH3WjxXjNZpKhNk5EoVgoCoBDaSiZ08V
gKmYKBMgUK2o1HiUSuRa6AUgCKB5aPnM9XSpAfXK3Wirl8osKQe6DRo4BoOzwryUOXuw4DcDfGwy
w1B5wgXdy6iT6cg6NxP5jw59dMUHyOEOvrAczkFNZ0wnoliM3ZCZZsRmOEgdcrTrFhQ7C4KxT72M
/qr+05OXjZVY0CkqlXkwy0pRsbK/V+JH2YKc1TYwvK5g6ys6YYBAlIjptxQwKWZErnRcYky084rS
0EIH1g/VzAO3V7/qZGMBQOuZd1Xs5mRu7YyfVQNEosnWsmvlDzusUVaEE8xYuJoy3pS6REX71Spv
34MlmvAxnzqbCFNayWqm9thCRpIBOnUTl8/axBXGGqGr3537aPu9499i55Br90zdVcFTKT6BVtjl
TYp3PPwa7aXSU6UYNCyM+ZEm5Cr1YAVmgP6jpiXo+fusnzeVzpWBhKJ3107rsp760TswwN1vg2hN
TFDFTEQO7zH3TG7xAOGnPKV8KUl07As2+uortZk9xMotD8G7whzBajENISm4KWaDjEQCZBsZFPFe
/hZUC5aZhrlTIEoNFrDjgVv0luaI+gK+u/fYHS3zK0ENHY/uTJg/HD1AV/I2IKr8+eq1aRTIFszc
fIaxEJNqXI5B8AoqpvbkQZFrkP51DeJJE7WD8llhNMgBhyi/SvRnM5XKv1JkoCHN3FVO3rgUuAKI
hjxJ0UEpYXp9BqiqhQlPPQchzHXMe0qZTSMVMFvysRpxhBavVr+Z/ZVPosMLwsoYtFwkkcYVTFJj
3csnL78mpOgCPwo35L8qJiFCvIFsvYk7ylYD4yHZXyRsZqOjEh1aiFofjfqUFdp/ae6zEIz5joBf
WPRxGg61oloY6NkGbZIE7sRmE1BThfoF/GiZBBEphyOGgVTms8BRWbMtMOwn/xVCP6xP5ivhlOkz
qhZ7ofHQ/5Nix2j9MJlr3NiN7c81z9yk9LuGlU99RnEuJNsortgrQYzsv9xWoAHjj5o9sMpQgaYQ
wTCJiCy0+eUNxBC42bLPimVUTkV4CI2IxcYdWcWBUZUUkaSy18lgo81IloS9QY0GsfxhJfQP3Y6Q
mwEJZTfP1vgcx2QOm1lU7OqN3ylls2I4muHWC84SeD007c1Gxr2Iq0fPVpkDt+8Wlz8juFcJ7GfD
mMJQruIhT/KvEluKx4+cOT2/JGJ1IYiwDyc/NmDqFNPlhsm4DFEHoatQ6Z5iGY5+gEJdv2lhMdXa
o+5mc005S/pNIlpSU9+KezWTt+J9siofzfTf0VP5OMFNynakUDm6p7p/5cZnWu4by4N/ZJCyQXv4
q3GCZKcgJeftT/X3OnGk4rVMk1/ZuqnWu+o3qnvIgc9YmxQhjKIxXfyNy3w+qPco2krhquDzrbyZ
FthzU0MTofy1DL/dB6wzoLClu+GzDOwt0wTWdixj6o3sbMnhwXdf2ZsSu2VyKcQ1G7x0+r5Buyr5
Z5Igsv3jz+wM20y/8IYM4zPjmk2H7w4hX1J8AfqNowsKwxEuprzX7Yp0bqKS1ZXV3yrqgITow0rT
dzaLFGb+tcKJ+Clz/YQ420vnKDfMqHZucTab77RYFr2NwZe+JcDER2J8OnLts5kq8pvqW7wxtzR7
DAM4qO5i1GdRISgyWtx5hn1TOaZRMjX9raqcW+NSM0OJ4RafW5Nos7U9V7192J5VivdhExb0cnvi
0fm9hb3qQFuMR5/5iKteNPuzzJWJwZ0aRwcMbewTHZld4KHk9Covg/+dJC8lWbLTbPRzgr6bZt0Y
D2q9woGnqRuZqBAl3LjygKl2UTSPQEbsuI2jo52tLffsM3iDate5m5JVZbvPi7leAV9YN8ZZaxBZ
yrfRvHboF5R0DwW9pGW0FYY31SHDsMMH7yqPOl1X+S5WPoNxL/cXnYOgCW48MgrHAP7nwvlVHWOr
jIjZuDHFH0ejF63Sd8ta14quDE3AsAfen9TeGcsrwy4IWZx+5GARKMk8bWuyrMO8yBLFw3DI7LLL
rrlyJVsIAezBDLEg4TscjxJYSLG0uJr2qmYYpG9jvL7hPHdYVxhbdttD80zYyHc4fuhshd6VujFa
uMaBvyijo+xcTUaxtsGIMuVER5oQH43yZpl7v4Q5dPKLTeKj4l/1I5LIJXA92z/6yBeJjHC0Q2jY
U1emCl9wybEWt1D99tDyu+5kxm/ADjHfaNagyyPIpc+ptTg92wsp2Hn6G8PXLH4irr9k53vBrEGx
YPvWVHHvrr5sSzQo8wLLkvOSyvfgvcbwYdp4U6WtkxzpDqYLKhAftnHJWZppPzl3jY0Hq0dNU2Vo
ebpwFrDdyryX0RMOTalHFA7azizeDz4h9XSgEesHX3lF/j1rH6Z5ywcWMLMynWEGcodN3W7V+Etn
O58ePP9s8M8gYpuBgtrs9PYqc6+E3xyOlTFVPTwJk4C1FBi9+pDrOwYsFZNiDITITBEkvBIUlLZ7
dligVe45VKif4G6oF9X9kfkCshtPRJGc9YYv9C9nVoaIka9eQ6QL5rZZ6wjLPZ7ao91vPPelV+tc
YT6WfQ3edy0vjI7xd77r+n1IVky7CsMDPGMaeLtbElCHuZoDPvoVb1NzrJqdp27V8kmPLUP0DMOH
BH+TMkrXvtvmHsqLAtUkaw1nE2dsiFeBeudZjfPvqlwhy+ttAkeTjwwJEsESOEmINGZ4cg8w2yhg
7ZRTgXMy4SxuYUOCs4XUPjHhPCfQwxiFTikLc9ubhLbNrOpXvGBieJDXzAp3obFJlQVHW6PfczIA
0C8ayV/JGj8gYJIOcIISBbQOP1murElC9qSVbDLtQpHKaWJ366r9xAdRj8y41q6yZXjo4KoOvafK
jJsK+KPqsArza+z1aRMmEzpqAlVXdkPaqPari0AFapoObV8Ev1a2hcqeE9WyTnZ6Nhgs5Gs/vIo2
jR+2Ld90qR48d5sxrCiMWhSjVklehov6apvGvxqOpJbxb4Cx0Aiu3fCkvcsof8JjmJxIaUvdeVEI
00PisdXe2tFFj38bhfW+/Nnr37nxXWR/BYL+dKJ0RAqu/e7HjPoJBlfRHzbSjwg8TOjD2vKiqw+4
YBVViMQw3z9jWGWM/qXJCDfxkhIkFa9ce53UK7cCZbZQSPOxgFct+pFg+HMdXWybYffTd/bxvSR3
AaqiDOMOiR2VfPoXO5cGpW/+zS3KH77zzhkcHEA1gjELyfiYMxUJWCZu+XFNcw7UgARKkzeOwu6D
l8YvHrwDsXaQMGZl94G5XrxUjeWQkox6DbytBROaGqVcl/xFQZDu7KZjja12XMfUHyW4cUS4BKND
JuPbKXAksKFhH/XBBg/6hkpEULDgL0LrGjIg4pwYLJQrK4NwSdRpdQ7sQ1ppAy4KDsbYy1mjVFwI
vDIDUvjAei71fJjpQ4gexPlqk/HhmOo9l0uGTCwr1fFlu61gHZ5sLgEVhXOTpPuBX/G+vkdM3QJL
37UattHOBhsUritN45XNEHN8u6VBBTGsjAhGnNMnq8QuNmZPbZBnWxcVfWKzJbaB6UmIvpEC9KAq
s7g8mpZ73OZNsm0MS7ixZr6cGuh3zGNo6SjnCLfil0K/F0IKqANVXcbRUkuqTd9p206K8NB9jLY7
H4d8LjGkdKwQhCEqSh9CiP/sXVoUCzMg2gIcrQvDqBdJSwhFmZNdbSjTvD1DIFuOlr9XXO9U2c2p
7iFwOAMt97ZOLh5Q6fZVO+O+pTiqfUACkTxrKE2bvF8XwZeMYiAZqGvhOzXqIg3iXUIee5GiTTEQ
DpPoZrYHl7NeoVmX2wsGgdw6DF6/TBjt1T4QEaRWA0sdDQZQWL/k7CTkuwEumIjIuDRSPwqWiJJ6
jcoBDtjwiMIU5864bdBwKD2myXrrjLcg9qZjSjRSRiIPYV6RPkzkvEaVPKyq6N3iCmNkE5EpgdVv
yVc5z2KMKq6wxmXfHjBk2tEc+0r0ZzAMIRAUqpWKvM5bRPyLkoyEWhrdAYg6RuKpriLsAlwvtcPc
IbzMJO/LoDU0KMZyhI6WimsZWUVF3kxbAOW3ZgQzcx7xRTOLVakb3R70hFuM7HAJIKq79iJL2P+a
mHOnMrszJrc2OUvluMgCYsoab6spw9qumgv+xDHrt8gzt3I88EIphzStTzTAC52IOpw1uEYhRfSE
1MNPyMKzTLBfYUuPeOguUv3b28Gys4wbeF3DHs6qF2/a3FvqhGjVGHvrWNsWenmVivBXism6MoW8
t+q2zs3q81fRkdFrdu+wSi+5wrNDXYrNv7ObYyf1+05R9qk57v0IiTGnZO2TsccmzDGFTVgbviv4
Tg3JRkKDL88QPqSkIMVF/KrKnEOEtUVPJAMFjX1xIIP1tOhI5lrnrEATKwyW5LCWrTR41gWrox2g
sxcTgpkiJV/EvGLun3ZBdB18+S/WNMBfUbuvnL9e6S6trZ8y3YBE205NfVx2xH6nRjd15P6AwwxV
hAxtTNMR4lFetPzQSWuwU0AFnSEBNYJo6vJMd6YEftb6RPGAkyd5ae4WuAzbLUNIYHTImJVDdJMC
r0R6qEFxIdQGJrS2Tbzi0jiYzxJdfWZD1G7UA9R9btMie3rdWGKj/u6l4afvCEZBoLgqwM5tuTId
pvIO48O4aT7KQpQbiHTijGS2IrKDreuONytIyG4YghPphwibJP0jI9LXr3HEdZygaUG6rsa+VcGW
QyTNAg7NRS+XIdXLZMxZ1ehGuc7Dp0ZIlYOwHvAAeS3B0lb9pT66a80uV+UAuRfaCpLPOg83Ki1t
E6P6Qn+S2Kzb7WQ9+gbpRh20Pn1pQqdw5F1L2pSr4b6DQZKzHkFdxSe0sKtglXXhdMxx2tflSR4w
joc+4BNvgrNkZWnd1vRg5cvS1PXNzwAoV+wmk6DjPSP4Vu6qRWk25GXiEK5aurBwG9CwDUG2Bqtz
Vkhv5+GfjRaWZF1Bhnot9GY5NFifGnmthI++5eFWSuU8Nv2n7FfkfNBqh/5BVpTv/zg6ryVXkS2I
fhERFFCY1yPfUnvfL0TbwtsCCr5+FvNw58bYVksCau/MXNli0q3OYRzjLAQi3JpdWwyn1QrAWn7g
TWPvSPcaAHmTf/oKcd1D78i6O9V0V2O6fC80JHCN30WefzIDz8oVwebzhPaabTWOxJXIxuOGEeVy
3Vt83nK5eIl9lso5DwF0jxS6PgeEAHXfyz4maFcFjKUSm0oyc8b2If1Ml6HJbtosvZpAThqB5RY0
AtHBuJmvDcvGROqjOw97S0FrkvUhgxBQ6uiGqYZ81klZ7c36pyOg1LHJqBCekDjSGznEtxpNvjPL
rggtlnzm1Gc9HiF9tSABhmw9W1D49MXvgSrRQyr8jQa1Xyhx53SAdW6T+qpI9rF7Q3cyf0y8E/yH
cbhzasZo9iz6hiLQDuxRmn43Bn8euPM5+und124dI8vP2joE8VtjPwfynmyNSJ5MKlgCA7SILx37
7679SllHqXxkyc5iy3/Xnb8tWB7Mdwn3sQTWZCusTQCpI0oEnFUETEhZxIBtQYIiuiM/O0RXEzd2
lX4M7t0Kr5cxOxT7yiPlNVYv62ZTRQ8R84ILWsP0d6NeX5DHZrSldrXvwJ8Fn4qbrWZ3jsLOgJ0M
lBzCMnHTe016jFORnvG3X9OeRSafc9AloXhCAc72WhDE+b63PvghdC8kL2H11PDgacjbBnTs6k3E
Q9LrI8zkl3K+D9rdYB8XxllOvpp6ba97ycWRj6Mvrqz4VqjPzvtzXOzlT4H32XqPvsvsCr3Xxrnr
PjrpD9/3UkG8/ijBWqrgFaYbuaOlxzN22acrSe66BkrYJukWRP9g2Jaxm/f32MYJwdhIxHl+Y3B5
yQT6OIuCigCDFdDGMjT0/nGBR9Y/f4BLSB5FQ+HQAbR1otkTlbpL8Zb5bJD++EVYAUUW69gr53kE
HenwGAuvreKpZnccjgRCUnJxE8jmfs1Hv/U0jTockHhYt+uuja2wXL5cQJgNGzUqezxqfKzwI8gx
o6EXlQqLU9xtvrLEcFvOt0nt7wqKeDrkOd8qKKiOdvGdcRHk8uiYzgNhPDzhvLn4Smlc4CpCzzG6
Osi42Gd6Tc52e5/9dTgyL8wnrB80oiEQ082Rk+B14zdQy7Q+gIStgBSrK7DJhg17nLl4kfRG+RRo
EHuPHqbwNyl5KNqoYZB3PFbJUhlEp2fe/myfYm4bqM+qj6K4t5znOCvRKD7L7Nd23sTAQHEXmxPF
utE+41YR+jdZ+NFI4EDq25vvwvKW3AkSIgf5pYFKnH6taDeHSNtwbYa7Cg1mRr76f95mkgvLd5X+
m8RLBexvYVoa4SAU7UulSH2/cYwqwx9lv/oOPJHnnFu1eBxGVBhNpt8vGZGwmk8vfnAJ+BiSuD/7
1k+h6RJ+SfL7hbGZoozFfebqCMNzYt2ny5OCTc0CpXA+c0QHtbypmvgrnGpUfe40m8yXGx6o7MxR
nq03yqAwoz8mJekmC0rIm0GUDTH2cTlGn0Nt75dckOF66vDJdMWvoZ1lFNx00z9ZSoQ/pO/ZIsi5
sTyKqtiRNsUTPniN40X6H1nBS1sUEE36rFjKDr95AOEeawdyJnEXzPTbVBdbNLx97UcPsy4O61dp
SNrdyiDTYqc4a6yrtz5sjlLhYTQQvsRIGSwk1Bz3KcZYZ7c4yY6tEmGZhBgP8T+n2kWNc4osWgfx
8xqfR6oYtrOMrxK2TfHknU3e7Hz01MYCaEYJqh+xkvSmfcYjeIKI62WGJhD+Wr/G8K9Ea19Paro3
qHGF5GIh/FzS4GmS/MTMTHsRXU5jiGT9qDLul4t3k3rNUWDfsGJc8xwxApHsQ7vc86opHK/2dcdZ
eWoPVebvlrDA+CLemxTWSWtoDYd8Fx7mSd6ojqxWnaCArAYIJBn1rKBahDlGPda+E+4PjgfbRmU7
3T7KJKeVkVa7BM9Nuk8WVD7iyrHEYYfBt2CAtm0L2mC+d/gVMsMV7sbntrpNw+pCBBrkSGvt/SV6
4V+doHtSKkrm1N8sNq4ABy6IAxGrzWFfU3MFKUR6UOEAIZQAmRYHP7DhBow9skAwqiekNiI4TbGD
W7Tp4YLJdfWs223NEYezWaIvhgaYrJpudLrsSlweVQb5TqH+j2I76Xk3TfGVxQYIb64ALtXx88wU
HFMQnrIYDuEcAPVEYnft24Fd2hKXu2jT0V/ixd7OCufdHFGuzpTtA6lkwNnJZjrOE7EXHBk6Svcj
6Egbq2saOJiXFlI4176Pcx3tuwb1pnR4aNkEsbKYw+dMZFdlGx6ZSwa73gYD1W9W8Nb30dZmMck5
nf9RVMHXJDuapb9KQvo/N4t18RnofI5VOeLjzA4kAvxjc5ZUtKb/TmyCPBwn0xpR/rPyV7th65Sb
7UQuNg/QhwgqRilxuPGrhUnT3EKmDdHgXH9TrxJ1PmAsRt+loi3J34KWduKPFHF/JikaDLfe8Oqj
EtXxqfcfcvntWR8jM39uc5oR913+mJHdJZx/liLfu/eJulZ1jkq4jLym/qaR1lOadSf2M/Uup4a6
6tPrdTRsmmUbkdcxlKTUDy5AmXFfZLcjSIUifXfMUye+guLaHX9ldTTpq23tM/cppMGzOuT2Xdd9
l+FpXbvP9XSymeRc65JNWxDmsXiJIQa393LIdyXNKqL9ztHMUo3hLvwcxGUNHSlw6ThA7fCrmnCE
P0QoGhKXYeytlhO10UO9iwIa198TV24mVnk52twkv+01m0mAae+Vw1VqkZtLOVC+RPZzb4kN/wfw
HlaEPHgRniViCfK+rcgglmdf0L2AO44x0Ic+yZHEFyQE7Z7yImrCO/qLUcHWH1OWhCeCGXkyYsBY
N97HNMV/7o6UrD+60d2cwdjncKmBfZNARIHAimX75c+ANi7c/qS5hVq5RJpP9wVq5EjWyLrpBR6/
SV+pjhaWDLaBUixw4e7DiqwhY3SO3nbk9zyDHOY/VzwP+2hAf+8PoloOJnJ3k7Hxppp90/SPlvsR
c5sOWLyCKU+jaeNGGe6v/hC17n70460bp3uhve2Yh/uxafFkf7gzYwlcnCi66dPn2En+LdFdUQdY
9QMon2bfkT2ww5ibqkvuofjWA4G3nJePlGd6zoGg1b2JMh86qYvbOvfuWA3bc8Ebvh41iHvQsTdF
FKfgIm6xkaLkgpuEVU83CYN1hc+lTOZDGbO0V+8VdqcMW4XyXh28wrisWtrPlrY+zjoCjyJ3JofP
hNsiXeh3nA1t7ZjvCbs2Ld1mNGrQ01s6mLYqAusoVzUyfMTtcbTZTGtcKH+GE+hE69F6P8ngVhu0
X/Jvq8zejTNP4ReNQlSFyCxy2fVzvDFNT+0fQUpenCZsMdAxWaA6pzhanLNTcClzvLY2icNf4FHH
KHrI05cmw/1GkIPjnbbO4whO6KdBIasdgjfln6M5eov3ZRgoT1JbnGbrQrXZj13wz2MCXwzVdVZ6
bIJlxzOLXqCLhtvt0zTaqOHSTeE57IlYOMMhpThjLkGHeo1A3ECHKS5jntAENYw8BJZbkHPvWEFK
ts5ydq5qUV07QX+b8sKZiLuMWS+Q/V3heZ9z2V43QMEWcesJ2DABl8Y/pyUXsT7oZWHtl4HHTM+q
pDM3xTQcmoFepULcqCh5bEfxsiaP3BSTo5Ol57DgorAbYiH00zs36xUgMuc4zvYP/d3Xca3AmYXH
zp650DSMLx/MWnrjC6h3dXs1Lf7d4l3HUfK15PVjzGKqtPpX9nVsnmtI/BqkRDz8gGxMdP9Y1B4O
CoBz/FRLzN/rYnDQw00ewVfKVl5Ad6Oory6eowHIVoRvuXguo2wXEIvKM/My1D2YE04r01sBtKW3
vFMxo5HjiMJWRbgwn/e16m+dpMGkXvRnLqDLKHx8Jh73NCzJUrwLjBhrzMDq3u0A7UpOkG6Xs2jy
E4tUHFiY1qPuLvWZNSVPsLnrrjsG0TSjy84v3kavw5yh3J8+bPdSqVdPyZdYTA8xWlxkP1EA8FDw
Js0WqK2Ifdq/9OD43FdChkcKXr8nPA3aY0tW+Gc5kwPL8oPd8arr7kaK9XvAsbMST3WEGUbMz5FF
nYtxGJuatHgNluwQepyMfe9vUvXJLtq9mNJ9N8UPpg5e+LGPuaduXBxRqsUsOOHdtApYdSWHfd+f
bqOImN7AUR7F675Le+46uH4VgcOugbyIlTtxv5Oe5rCO3qDAujRFuA+bexj+25A+iJyLLUPn7Nv+
EkDFYlJfVbPmQeEen1HR3KElS/zgLuZuyYiKEeezOlzkK940oUweAxHL+KwAdoJEOfKEE056XY/L
G1Y4zufzNd98vIlvNnHngvUmsuVupkV+kAxzS/CYY6CwnQyca35NjnofAlT0q8dSlQeS5Zaa3zQm
hSzx9nhcEXrplY+7p4U1/qCovnScy5xH11KziRvYEtfneKEwfIJhCl3RByvqG4w/LrfF1v1aGOYE
4ax4sv86u9iJSR6z0T3PuftcKHsvB3lqGlRPOloB/eM82JepehJa3+CD+FO1t3UTfdJw44NpP/J1
G6lQh9Fe6OTU4hRJ8GZltIvlTrFfpP5KdLifggcsftuxLW46zjZpfZmjCoEIwYOtLMzyU0CUa5aK
dWh5V490E7Tx82wqa8uB5HbyLyISVMangH8EQxvbK9sfODLTJY0v2jXlTZj196Y+UiMLR9LE1k1Z
AQl1MaR8haE5uly/S0nSEPhGimocUo2b87CvFiwui7i0E7G4wcbIK8/ksF/lEPyZv4BiUydkH+Vd
o4wK6Bds+DZeeNtN/sO8xje1/F23a04enx30hTZp79oluNixfVPbM1HM+aANIC6fZux6vFvNAy1T
1WQtMKGru7CCrleBpPJCa+/6/VE0/Z2agDIQzhZRofcMI/96gAFCxUAKA6iM7l6DJhDzeAYnPATL
dvTC17ojChqj39R5v2EngfNt2YU3VYXtOuS8qggnkFvJPXxRunmMcKqlJW4DvIXumxy7vaHzgKcV
cl/mb/JwuBrRoGHYizkHWxNRek6KI49QxIf4YWiZIrJh2rblfDFIQjS+f7aanrj+HFblUUb9xTXj
qXChM7OzHGV26RKsmQNl7uF1a8joXUSCP6lCv5okBTnNSVtQfXnoWCmuH589vnY29KmX5PpqHoJ0
HjTIBXrQN/FLgWExm7+Hptw3c7QBJecafSyXep/jnZpTj6qrELaAC2bC2Yydv7ftcd+AX68lH3yJ
1hX3B9vD/FKbbQmBvzQHhslTT+uuZsfvU/PdM5GTw7y0FFPZTGUtgYU6fw9AJ/YEgMCYhh9tCMX9
zcpqJim8EQJHskq2fMT7tPDZ/pXbeA1O4vhrew1u4d3QzRBvqZ6PyOtpKLUzmPH11N2w2KQ5amIQ
lWwV5EpcIFWXsidxV8saJuz2U3e4srBvpQy1Lu2sVUpio4HtuLAGQ5lPCdgKhqOS/uolIUE9ZvvX
wIWrY/PA1hHMm5boIPZVTJKcGahM+R67S4XQHSYfc/bVL2/juiIqwRj6BH3g+fFrflbWsK055PLo
IqVXozfW+9Al1umfbWSotAvZz7BwtyXu7CcnTY6WuHd8mvq6VEPT5oCYuIKWncGh97lcywapaKiH
hRxCxAQmPFhfjdWMp6on0Rel2IDkAMTah7Vv6regC5Ot53JeT17Lxf9yM/1egITZCjvdBguBX+20
/PxMfbhOxtGrErdpR8dPEOY4SkP4J5PFqwV85OSYOXrPufdbIGdlyLKmBjTX8ivUueQYGGDIruwc
Ek3Z3IhW3/WQIFWbYtodqmCv9cWKeYQ5ngk3QYnL06JQdVxWVaXgS5Z48FKWNGz2FfUjbiGcYwru
JGob7moC03eY48PMvCpDL+bYaaRIjj4PH9pQOUxC+I1VTt0i1ioH7N6+SPJtH8T9pSZc6AQezZ1E
ma3A+2qnAFSrocgxLp5EQGeFlQ/fQPu2Y+Hvc+HsQoewMgumTciAUKXYBvwff1zhIGl64UpaKcg+
QNsmPjoJPC7Ov0Sb6aQPI8yw6YcOqtu8sZ5yTwLaUcz89SWZ9CWT7bGYGk7RPkaCfpkvIfmtpBhP
vLFin5WceTxzF+rgMatiCB1OPIKiyx6jJLkPRIm9kmq30DOM6tpGLsEcQOYf0CRGwMnCziBCyuLM
ih6leCD14YeoNDgpMs2OILHR6vC6zMFhaVD2NoUbk8Pa2pEJrsD1D1WVIZkGAAqU4RliY+qVWXjV
DciqSfPoGPnn+vc0cgBntCTVP+puseGOZ/7rSI2t40P355Vnj9op4TGZT1NSmYCSXB8qDzKam/Al
Ue2TmzXEUKQ5eAUXl9tPZysY3UNUnVOdledyiA9hwBpZY4pAHOmnoynVpW1Ar6RpjG18G/Lc3BgF
5zOzgeJXBYVgS1HsxZwA+khdwO/xuNMdOcWQTfXGnb3h0HEVtWvjkey+1BDkO5Usqwe9POZypddA
fzTOsmznhYymv7qc6OUSQzrtdWWZXdiYn6ktv7VDJYcvekZ0tvgOa3o7e+5o/T4VS0ghV+H+RnSU
0jaF9TBGs3X78spuMYkF7A/bsL0WeYuoPkDDTXMAXXmgoYWRpAgRBDbuC0foH6VrEiz5gr1BfFYT
Fu2p2WYVu7dOye++aaZdBxLSlrxNA3ytCVKJWOhcLKmn6MvCgXuT4x2N0N/97J108tMSDA5B9ZL5
iSI0e0HmnkX8LjEC1Iv67kocrblLU12GeTsqy7dmzPyjm8aXqkZI84FntTPgxS7wjzESy3asGOhc
z3u0Icyh9R0E3aJNAFifNdpybLT9i3NjKZ7aBePQrMAvmnRxOQ8vN+HETqcfJ9K1grMQlUJl+ikL
GK1T/DQ6MHMT5E1RY7IchdqZhFIPi+ve0/5X5oznrKOJoFokVYoEJ5z2b4rjv1mwDzCcC9IG81yb
M5biHKhUCis5uOkZtbaBjR0/sj9itj3GYOnJHGfrzaub2iG4nLrRVeuCOxdW8B7BzRsh0vTeYx4y
TLgy/uVeU/LAYlHRP0iyJmKcf4TbWqBNqBeEmuUEoCJ4gBWxvaCIFJxJouep58qozEfmEzPOFnph
hRdc181TznrKz0aB5ZuPwwtY/1mHmlPxvzDwN26tAPHbVAtbHSVrwqriiyKm5kKUC1cW21KXSD7F
9DZG7U4Cs4pLi4EN7/SgHE42tSZ7OzZ4KvqW08JDlNfnwAN03VPDneUpKJsR92xcB3iRpr2pPATN
OQM8sbgXE0K3cJrkVnrvqQsOII5BjsarrzukNgJCQgaKWni8Gy0EjCAwD9ptLq7n2Nt2ocwUdasP
oNg4SMAhQ39RtK/ItLdlWAMFjq2TA1I7GrxzzTvOnZOdU1/EjyNfHpifUFktlwSH7NvtEmxNzAne
t9DPqvTasbyFSpX79v93ovWyndO5V/nA3qjvKEsbNCYPad212OoKjl3sT8ksDCXxLsNsE4RywA/6
0LJjKDDPEGEbKHqRZA+nluz7ehLKtXyJesyd0XgSqiF3iv29U2y9RKcfCkHYp3c4rJTdApMJXA+m
K+HV716iUNGMIlSXp4xRHdQvSofmRZ/ctHe3lcWdvSVVJ+eYRmxWL1aF9WYKP7Iek6KxK6R66bV4
QK7HhUIQJ4xYy1sQ57Agq5EUog2te30fKaHf+rjAer976PH7wFlCWfKi+q2KO1QwlwVdctcF9i/i
wGPYdRQsRnuqfTHvR1OJH5QUne9zdw8EzsE4UMcUJafu6SHLS6od0m644rokrJgQSOtXoo5xoGDA
BZyzCnfzGIVbHADPha0vQkuwRVSCcK++8jD/Mqy9VVymqGP5Jknp+mh6u9vZNjXDOv2RI60Fs9My
84HjRX1rNx374taSR644lDLDVz02YMhHdP8iU8gOBJqc2trVecDf9wQePnxv7UydUdR9Y6tls9rD
ccwh5SZ1/jI6bGktn4yhZH4KVIyll93QyOXDjubBK6piG/o0bFhskaeJYFGUDQo1QjyCEa2D1N7I
LiooKGavWNFNi2MRJ3XGor51GuotRQRAYhl3ZAznuLS3eviRVcwh0BvfJHeptodjM6DzyM57rDD5
j24FqHwe/d2sa1gI4b0ywVowvkAbGFGrCywbSW+/ZS4nI09MOUZonHkDjlrO3cvOqfQbwbncy6A+
+OrebXqPGxn2pTwJzv6A+hsjjQ1L3m34khLKHm8ym5W2IyW5bUeC2SquqGEgbIigNVr9tXHkT7yg
P4zy15p7G73VsP0vWJN5vjw2xamcIMjr/ruxMKgs0crYZ1IZ7DfMrws6oF1Uh2nwXzkwQI1L+SZ6
JWW5Vvos8jliuYedaW6im7S7L+x27QABDJUM5Iam0Tw1sAe8HKWbFDm1Q062bB4WnRdkPmNihB42
WpkmzzJ01dF32VmmY+Qfsr5A1BrJQEStd4p5pF4sqHFFmb27lbybO5u66/Yn6XlkWrnDf0N/pXUj
+aYtUEfS56YS86Wr7lQd82nY7GkGA1stCCFKMbKOqiZc5SgqMolJ2CmCyFKlmJNoqanj+BCFBCNi
hPi4cvH7LizY8v48Od5zH5eAeLyEbVNlV+tZke8NCnw29A35RUMmfa4/gmwtYSzRGRwyFBB3Wafb
6sF1mld0l9nnOGdlcHjGTrJQjO+L0I1JDYgnJ2bf2ebmJhlDamVi19uNU36dd5q1VZjeOrkhi8W5
S6XoDkXXA88YBopg2E839gddFOmm9p2G69KQqpq6H8KLHIzI/v4zidzlQaKv4sK/b7T+rMec3xD3
3qHH1jAOPlOZ8e+CAAvxVNfEohhDoiIUh3jgBLeQpGkds/NqOnx1ptbdhkX5qg7XxyjgOxOlLzYc
Hht7xt7uLktORGjgoPzPR2BmwgE0pWVKFPIC15BhstPX1tLcGisg3erm4dbJKGSLoYv0TIhZXLIj
mgg1uT0bhjzCgztf+a6msUdE7FtC+za3OcC7Ct5qxQDdFbgjCQfGaYW0p4YjbTjb3LUguQjm3sGh
VnnKNg027Y0w7pdxB2RSggbRwphpZe6u6ccrcO2fThIRtO6QoPIqYj/MA4XokOcyfurVCtfRPeCp
xgYe6D/FHv7uNAn/hX1IJLBZyq1j7apgfhuTL6st3yurfdcZy4I4IslSp/1bmCjCbZqPX/Xes5BP
WQXdG9ordYEB96NJ70Tu/C0cXbmMeSJkVrdJaDvVBoZhrt0IK015KFJU+Hl4ykQDp9b+qrIU52zm
7me6pIk8/usT6BvxdTN1cFthc1pk5KaaYyI2Q0o7LtNajKc9NuU5xrwtaOk4gubbN9apnBOys8RW
SVCT1pHr+Xphq9ysAfeh7z+oXP8uY55eHHzFWGynQXb41TiMsF7ZDiMVlmHNCXmexKNRCOS0uLM7
+PZkKIBr8erK6MsvDbWEM6WUSYoFiIUkXAyqbdP1yMseEZGJ3oFA3Pah+4GT8qtZ2kffHvYZ+6VN
Md1b7ri6I3vQgPRBd43cpYX12asF20CxzoGGgLQr6OvWMFNSfRgAN+Au6Sdwk2VGksSf9pGC5TGn
FrXhAwJsAGppcC40uU0gKtuM0S8ZGaGdBLm4zzS0NYHVxDs5WROQRKnKXWXx9gYZueY89I7C4iky
TY6hfVYdwyHEcG275KTCcL80JOMwfb2ZsvpKavZNS4dIgmXyNax7ImfewTIZZZ9hhOTBzjGt4uP/
/5xO1Y6a54e6tJ9c5TyhYHwTUD8PkpO14zIWltX/U9IxSSreZrTIce13d2BU2tmfGvzbLn6wUxZM
VcOXbF7Gt9ZafisXV4xNRDHOn83E7ON1+rl2SXRXHMv6BS0ov3daj3bA4qOm2TFs6220wASo2BAM
pcRTEsmDhihbZpzNmw4bumtBhzI5Hz9qCOUYC8uilbSS59tGWMy3znQILWoGXJcIXhbhObBt7lb8
W+yrvvrE+y5xs6Zp8paUEeTaRzmR4/T8wt9GEttdnZKebLAZ8uBC/EXs5FbQDaHatkn/4RMvqxLy
w62LLTPxx++psZ77KEsO9esQZ4butQtZgE8/WRgxeyAtLbJBr9ArdWTDVIzyX1o8nNU146TMPuzQ
X8pAH3MMkFicco/j32YYiHYC0Dh746h2AF7BAgUeBfF2TXPvhTjh76iT+9Szr3Q+EO7mAFNLaAXO
0HskkTEN5SZSu9Ln0ZLstE/rZUAYoYmjYxsxuDRTWO6k5MEdrF8pLZ8snbDx5PIoRz6zKNTP7oiB
bAm+bUs6qFsQx7lXyflDK7KkkrjeRml+JE+fAhRUeePmDJfzIMpzO+m3MnoulXeVV9WmwKc2+xlP
O1OwBiQUXqOBFlU975aWSbwwzd/QBW9CHbvYveMVnXNFQNEWbkX0v2V/ne7r2XD0GFD3plz8urSR
xhp9b4nqqzSa1y0kODRrDI5ugDkqn6CmLxwGB1eZbRBzSHZHDtuJitGjqMmEa+oF/ls3edBUXa/e
8kQyyPsOOiaPLnQ97rn9iK+Ul8R+WKkdVfRP0maJidb5rKD5UIUyo3OsTj5ZvOmQ5Uhn6gl9uos2
5ZjyjdeztW2Z2ZdGxNgXph/H4l7XKYYhs8xHvwH52AV824YGm7rnI3EOyVkWnD1MGrb/lF00/Pbr
CUzsm8R6sSPOgVXSMMoI96jltFI6cHXE1NMgzWQbNsskl0X9t3SYOcpSMMzL/snPsRNhGDjWxr2O
uKmTmOSdaWPeOd8tiPqVu4X6FhCiE4TOJmRxXoDxKdmItm0aHhoYmKYhOVXIvYHm4Cb2XeVhFG9i
C16Soaxy0HBSGliyjY32ouW8Mx1tsZwFRVrtgqSJMRZ+FP3zIjn2ZxM2ej8oyZgRWSUNyrUm0VCr
Eqh+D0Wj6moMC1zTjVdfCUPJs1Z4j6w+ODFab1XJ17Hw2IVMGbyiRLExmjRqkQgA6tkzljoVYmCs
5ukldILgqmHYDzL206zIswWnq0+Uvh+q7LofrQfNfeyQm/bTbZHbRMB/V/pDfTbI+X3m8nnZdQG/
Yn5UQV2fIhOc26FeDda3VW0HVykC5kbW4jwn670qUd2R8+HR6uiEVhVLXju2GBVogSoUdFo5e8F+
6bl9uYV5j2y8rX7QJv+iOgxZ4BNDw/i7kxmXR+pAO64H2B0T30wkL/sW3kG2NRWBsy6iwqKefpaG
o56O27vBItSUI2vWIV2PNXUzVY4fLx10f+UN8j6cx/qxwoyGiD8gYd0w60DWt8EhxwkpD33gjj/v
7IpSsaV5Z7fFMcsN2dlwRJ8XYp52QZ6RBz7Vhd0/HDd8os0ja6iQeTZ8l7G4kTP/ViIFg3IXbGpM
ChviM0dWkiRa92NCaYax2wFbCcuipTH4uCStljkDukmSoyN9AH3Cfu8T18JZMFwtcfdbrd6F7BRk
TJpVAeo3SFdQ58Qpyf0X1w6nmTmGStCMu5ir0s1Puc+fhw4scZgc3Q4/P/cvukTb3HsVODUHi8vM
TuWMXjv8sc9Z8HCBfeRWW2GKjsqLpls3nMS+bOqjLt2fpV6oBSy5w0fWTuXBg13S4uKZFdWY2N+T
BpRUT+71JLD7iuo3Vs20MQY+skvo0OF7KUWK8DNjhk2YiFtRF3TdNodGhlhj8x7Rs0rPBRgQMMok
apogeJKybg+5Z7ZwStSx54SMYST6y7nSdot6d7OuOqoxX18yYzKj1n2jXKTRycsOtXbpB6fgAWuX
5Wz7pKSn1rXKo+tjdmu1KTYNALaQtTHNvhyV5/CbYFU1Cqg5YfHNtwpE2DJy76+Wzaw84POSEJxi
2hPThOO+L7noe24uXY+DnyubKqCRvIdhYLYku9iZYQWGNR63uATdkbNN+Rd2nGHcaqYQIMl7Yt/N
Ps71hz3MWIjG5GVJxu6YUssl2Z30AUvaNG6uS3J0SYtNVi3YCuZ5njZTS2NObj0Vhu1N2LfukWcP
eqCodorq8K7Mlmsj+G5hhbqC97IjTUEvahV9Z+GLaSFQ+zbejUbldyodn8o5hGJVO8gvuHmrgPvS
Uq32zKL8bER3PaYoMqLka9M6GTiU6j4p8LQ70RqlT9xn7WcH484vQ+V/l4J5Kc5xZHoGzR4W00BZ
zZTxxUQDKRewdRIxN8EygPvpz44hpZcuDSwBlo4oMmvUbki3GULdQUXv3DL1RjB6EaVhOTVU+SYK
u3dpeH67klt9L/y3RNvi3Ab48Zwex3zqfPKs2hsPgKf0YAjkSYOXCstcYSXvreLklY97N+zrbR1t
J4l90meMrTsO2pTjhjzJoon6mwT6lgKuaHXoBUkIvH19tpCI2XvI+DShntNimI8LU9iGf/okK0yY
JfcT2B7yDxuimgcco8NsXxmNf3l+bv14OGRcq//CoT3lMmYXGDH9kpa8qwL/WRS+3sklR3NMvF2i
4MYMFuWrAcZ1rZZsF8HnMEkM/tH3OFqp4SEvcKESwTD1DBUz+DEuK9g+qvedJLQxq/iJSZWmpYIH
jfcfdWe2HDeyXutX6dD1QRtDAgk43DvikDVXcSgOotg3CImiMI+J+enPh1LbW2TbLDt8dcI7GE2T
YhaGnP5c61tt+FqayqZeqe36wCeGPsYgQ6xhWPvM1iPFj2QgetNkZQ2tnq1c3VJ29O7MjG2p36Tc
/RClT+eM1boaDr4ne2Z0HQS+cAliy9xlW82neHXqr8eJwtmY46lwk6za+PqyK8ar0cPTV+Ri65ht
vwV0ctPpn5spJwW9yxHiF0wgmLEoAchiBSrILulRNUGdinAqkAcvAwDbKq1+cMAYL61A29i9CQPY
o7bKfkhs2DvgzKZYHEX2sa8RA4keDXrGRG/0N2KanB0qym47jfVrjOoDlmmqLcaevV1oPFKBrVFY
NowIrIW7xibLUF/4Y8Q5mRMuy75Bv04OsaVJn99Jb6ei6VYRym4JuKnxuJ+Ix0AZdhkZxdZTFpb5
klNHTToeQX7qbiBiTUGYIRWDZGyJCnVKm9eIVc/OkN1RI6VjUafel8T3vwWqjg9WQ1ZEIEN/G2kl
BBSEcqkgEA0/HSq+ghE+NKl9OkawmtKC0lDHBl2lL2gXwJOaJvgGMVQbx/W+J72zjemOjEvqpier
ptVTcJ4aOnqOOOSi9faZoA3TtfehC9XEHiOLE0YJ9EjTwb9NtbYMs+TBHc0bq1Vy4brxS90h68uT
DuwYvT3VbQ+I+LB16n0o+uB2mHBnT3hKEeKlzFPkBAUJ580BTpisyG9Er2eLIaRw6eMH2NVDg3+Q
GcykkoWVbwSagHqth5Gwlh2F0SEELO7zb2wUXKmA/2CaPtChnCI1tQlHQml1yhpTKQeiOKKSZ8dg
ESFas184Ug0rKyu+1C/R5K0DCw+LwqXbdeUyG+8mL4qWLsLyhcnddBOYCkFEXlyQR4upRL7EhPyV
fv+V4LCEVfXwOgpBfpOGP2jifNkztPIQaixSNYgQCQdAiTld57VcNC91alsr21EPIs4PE/7OqeVo
HTsT54Mki4lvBjbRpasSqNzacDdOV65iv1hUE/C7FDHTgN7aAMBYBIZ177GrFyGhDnZsH5KWDWYk
+qtGg4hrzZLs0UZGzbayIeOZtWKLpI0SpjQvZ26IZn7P5so2Rj0wO+m3GDc4YgdwdEz8s/IYpWiI
NtNrqMLkMfIr5VjOhp1G6OHu8lQ17RjlN7HkSJX6KH5xOz8q07qqJrYuQY8Sw8Gck6LAxCLHVr6o
zGkRwlIVxnCL9+pZ2LJgDAzxltsl5LsazWA/qK3HjSlUt818Y6RP36YtkvdJw0DT+AJuqo9MvQFm
OsvE9Lj2gQUOqypxGgSk4Q6NKzhnv6Cgbri4Bvoa3DsKbi8grEcgeW997ltmJDlO+RpmaGyAXoQk
mNgMDyjmCKOJCrWKa4aPflJUJtyM4cLn/BOf3cqq0U9VFRXPJmQhCpsW4Sfb6HLoyQ9EJSaNOliP
ZfOYVBCasHt2i6zmv3plPtacm4RK5ctO5tcawLiF6S3yiro6suoIsQXTUeRl6qCHK/KHg0MHXRr7
Uo2isYWSVlPa0aJ1GTD6eE7Wb+KwuRGdZJjKHZSTjvvgBxki9obSSFuBbRnr4ZCYcto4Ooe7OJG1
i0+//cs//u1fXoZ/DV6L2yLloDFX//g3vn/BTFhHAbLDt9/+46HI+N/p3/zH77z7lavopS5U8aP5
8LfWr8X11+xVvf+l+dP8x1+m9b8+3eJr8/XNN0tmkmY8tq/gq15VmzanT8F1zL/53/3hb6+nv/Iw
lq9/fHqZdxfzXwuiIv/014+23//4ZAhxulE/79P89//64XwBf3y6/ZpmY/31t//bFGn6t3/3+lU1
f3zSDEf/3ZaW61q67ThCd8xPv/Wvf/3I+t00PJf1iWW6hml/+o1prwn/+OT8zjbHsHDxmoaO89Tg
R6po5x+J323B/3lSSIvPZ1vGp3+/AW8e5D8f7G95i9SN+pSar+jTb+XP5z1foEv/w/roOlJK2+Cg
QDj8/OXrXZQH82//H0opyRiEWnDkbSMqSlwmy+QxueRcbbomwHGJ7gYQ7/qX2/TXp3jTKtf8Yavy
batKmW5gKy84hvUCNfUqXLG4OXpHPHeX0UouzjQ3X8RHF+m+bc6pfCVFRnOUb7X77iCWwOZQ9F4S
Pg8GFuznRn1PVu7yTLs8pQ/b9d62K3R2TCTEhkeu8rr/TGHcIA+6WjgvwXeOn741axbAl/+7Rm39
baOZyAcbOVR4xH9kESh6MQvOjsHOm8G2F/VdGy4HSn7rsw/1zF22jbcNhw0nUThKwqNa1ozMgK0x
T3CTxT3x9Rt1T6o1R8YIzdftz/HpzfD06/s038cPnq89v26/vMTxvPVlFxIe9V20iXbOVq6Npb7/
3z5P23rbjh1J34pT2gHPtkJWeQG4nagHeLtrjsh30+vM4T7zOM90FXvuwL9cG/FOmm5qbsDjRN9y
i0afdxbA5aq+1Pdnn+G5Ozm/0b+05vkMYW7OcMAz3LZ3w6HYmebK7y/nqJ1+IXf1nfFqPg2v9SvV
d/tcRz0zGtnvRqOUI9w28niFhlV4m99mKHDxRyyiW6omFyWJ6+mZ23vuet8NRC30NzPPaLAx0Y7k
ZfICWJDAu2E1auEaz8CynSg5u4Y40/CZocF+NyQZcSzRVKRsPZt83+uvac/6MtydeXnmj/9Rx3g3
AEV6moLN5oVVS9TME5uti26jrqI1iZIPzWV+zB6MJceikEDPdMkzT9J5NwqVhCjnfV2GR5GKS6D7
E+klH1/cuRb+Ntz0Y6+PtJDCa86tfNHIMy2ceUbzzP1rZ8ioTDWhZPgu2NP29WOssX+ixvfxdRjz
B/3gITnW22ZSB9Z3bdFMum22A+tqLITDJQvcY3bfbj5u7MwL4cw39Zf+7bqm5bMpCY821Adp6IfS
p4yN/mDMy1XkxvcfN3fuGb0bTtxsyiZ2AOHR9S2wwvnEGQeNfdyIce6i3o0aCD9QMCtmPIxf2/KA
oHlhbMIFS4q1sdZXRCIvYFBtzg6W59qdf/7LzSz7Mmnl/H6oZb4dl9aCVFF61xxgWB28HTWWRf+E
t+Lc9c7v3UcvzLuxw+mCENcLvdqG1GKiXZgZqpaNxMR7DLQH1pHgfqiLzNtpzaEq+u3jG37uqb4b
VeCEl95ocr9HASsbfNiojh+3YMzDwweXKN8PH31DSgmmlCPnE18iwIfLysihIFhfo5iolLZb2tVg
kKWLUzXq+quPmz8zK8h3QwuC0Dyj4eDIqn3X1gjOZgPuEEZHn4UV2BOKUQ4oBHhVHzd85s7Kd0OB
60dT4PJ4kZTXiziZ05XPtGCceXnkuxHAyFTpOhUvLSTiRXmbr7pNt0OHfFndBwv/zAh6bmyT7waA
OB/Ylxa8qmDwyYPBVXeUS7mON+HOWX5878629W4YiAWC6R6QH91Re2nX3b5dFQ8U7lk2nJt7zrb1
rusjFcwbV3BdwPc2EBjIZoDiuCnZvZwbZs7MQvJdby+l1gE6Y/Oi3NpFlvA9nsQiLPsvZ27fuRfj
fa9uRTzp3mmhOSzqW2vjLSF2XDTX6W6OZ/64tflZfNC/3Xf9W7dqO0g73kIt+KYnCGO7V4BB5vD9
42bOTQ3uu56c+U5kR/NmKLA5odZUuqWyT6AUm+9LfPJMeeOjpgaQ4RDOXdTeUlov2cwFbjyTVPBC
ASlGRoBqzVic+WxnOrs7P5Bfpg8wJVVbzYvd/tJYkV+CuQvC3+JlTiYh8ccsF7xMZ+67MY8gH934
+ee/NCpDLaVGd3rK3YJTNGSY6zm0rNg2d6QyQrV5+vgyz13l/PNfGuwsvRyQIqLmCNsHEeGAyl1z
+3Eb/+lVmSbFDMs0HQN+9ttGqkHGSDdpBLUy5ypPKjzORQV5qZMzDxxjWp7f71r/WYdxXSkNx5CO
451KK79cWYbmvE5EiNVXdlrp3syfgG9xpQ/hdKu7kyNhohmtI+St53ozrhc1tBZuI4SLsyyvH9y9
ZcvAuRwrlbBRD+yBwMG2E5zwomO3LgqjUqjDKN/hwMq0sToMdWa45H71jr8tVF0ghvAU1DwEWJq2
bB1VUg0GrVpSDq4DUnM1Wl7pjuxF8ZDqijg/ib5/BKdduxXGj1DFU4Mk4PRE/kcVw/9eOfCmfM3v
m/r1tbn6Wv7/UBM0GIApnv4XNcFt8zUd39QC59//WQs03N9tnfMX13V1XReUBP+9FOj87mAK8DzH
op4nPDG/S3+VAoX8XfdsUwcKJixU7g7v9l+lQMv+XfCm6J6jO2QO2p74H5UC54nkn0MDdUBad4St
C6HreDLEu7GyIKJwajzq6VOBUDKxn0eTRJwk6HHzBJODITk71NJ6EPpK5pJgiAwMcgrOWbbiiQzP
Sw76CCOa1lMfvKoqDs+NXXMv/uUDmjqvqqBaCirQdIQzF2d/HUpiHJieHlnQDpyOwAJhxmQCAOeJ
dYM5yi3Jq7A4aMJGOuc6EYntQ0Ap4hekdO19hMOUY8ikIqciDBaZP4pdBgbvMuAPbYtS/fjlsd/+
/Fi/1qROxaA3n9bTyWwxsc5bkufnzLf7l+GBvsZC3K7Ql0itfA5775m943BVOEqtw7ptt3FQH8eS
CB8YKs7T5Ov2HstCdYkHOl25QYHuNtRRqbRiy6PJj3aabkQ/pcuiLcc/66DfmOWzrwbzKB3wKxhN
HoLSsvdG65LqE2cqWjfe+K3CcxLitd2qKjQdAn6jfGFpqr1x1RddOM4DUOZmhQnoSoqRCL+Ws6HK
CjIIweTG43NHG5ojMtG7tNipQf7QGre9tdMuI4XIJcEK4wkQyrhFSZWSh+h79bFp4/bc8u7tRCJ5
6Kw+LMpP9B7T4i19ez8nzQT02ROKUZbaTd9yXJck5AN6bBRWiYtdFRDPNq78bTPm8F1rG2JkHm9i
g8xEP3bGo3TbLx8/43fzzvyZDMvSLculsG/N3eftZ6qS2uiifJwoa+JS5BB6OOTT9Bm5WHONH1G7
yodFkE7OHfCRHxPuK87nuvHPrNCfitY4V3Mx325I548jKOZ70ubgwDJ08W61XeeRaruMeI+hIRJZ
NmF4lTlxv+oNNt16Uzw3wxxS3mQ6FB+gl4Q3QK+I8DhtB79CDeV2xt5KYmOXJfYWxeWzLhMHFEFb
vGChcPboqI1LN8jSOeXKxMeehKSiiGJpZKO86EuV7nMriVZnbvPbmXa+LtewqMTRoSQDkHx3m/Oq
NpNqlnCrqvwsUNcghh0pZYXBN5vopV2eteOjC3Ybhi5+A2muck7TOXVGWv3xR/n7HabUp0vKJAir
GIrevYTe6DsFZiDa9rLcR99sLE365u2Y6NmtMGJSjgOx/bjNecJ4M+6BA2D4lwZqDN30eMBv37Kx
m2amJwepssgfNTthELFAx+edoAs2I/nZgy+aLWYoKDd+3t23U+2tMtOK8I5/sdMgO6SGJ4+zfNo0
EBiEBhllmeOeK2r+7QXkk5p0BNNiXuJ8ynu3LcpHlJCGwPs82tYTWAvjgl26dWUYHbHfBuf8ZqIZ
cOgDzwcX1fi7uG2fNR17S64EkuzJfOIQdlbjp8m0TFx6kMqsXVt2xbWe1Xdu15IXXKhd3XjJzVAO
n71BV9fszpHmNgZJCKIafi5l/svDBbrx+/tPX7IdyfqSqXGeqN/e/whL8JBYZPyR1e5tccIgxLTq
27RRsMYj6JLVKB/8zMzvlQYZxtV8gjjz8hXvD348fjaUUXEf5Ka2LyiGLQILEFMfkmqBl6O61f1x
AVAjvE8Kh1QZMz7IDndfaPjTKqtJm40694hLwF2Cp//ie0W+Ibvlz97vITy6cj0lw95P9eHRQxe2
go8wwOYC/eRtREv0pmPCV8JCYe9IUcrvOVq/9scU0bZvolY2e+ZJ0sI2oV49T95QPicOwtmMSJHM
Lw5FEHB5WJG2XZtbDxnxgF4A36MHVQJZ4qrIWpKM5jGt9uUAajEj6RyL1qZUPWUFp2cmKnEcsvot
t9VQ2/dqdIlGA32f6g6QI+TaT7peLbsTZ6wqmjtGyekmBuMwGI5JHmfsLej90ORBnl1LczwIQlcu
hq6DEDgquSRwC+itPZgzNx50WN42l2PdY+el8a0JYe6iiW5aZuqt1rtwdMw7z2isq1ZnAIxKqFAF
oNkFUkCxdR20PyzY4+uui+qlG+lwIIQN4sOeED67iSKyENXP5Dv6YQQ/wCmi0HBu15q5ERqeLuyJ
/b4czS9N1kqE5rmjryoBqt60a+/m9KUikGmp+SxehioPF7E3LMosRzed29+DJPgT9XhxzDzidDNn
xnYmaP5I4ZCXHeC/z2bd3qg20LeuSXc3bdQYoe9DISsboLuCpEyrekbPH0MkaYJDgaoj1gttH5Qp
u8v5v4oRO2DeFscmfsbPkT0os2+XP0cT28hQHUSSuFHChzZ2oWy8JOYC2ZLxJZjdrw7+xWMjIH0p
MtQukzI3dzBRra3EWriSzRwnO6bf61zURxc/YJmn635+u6EcZTeeBnjFt7bmNKNsBEsTy0MRFOB/
2cdtVx6qaITNbDkoV6plmmhXp7fftd3gDnUoho5k31S42xqjdBf6aaUjZCRvtIDcElODQVN0wH0C
GzfRECCtd2YnAFBepPG3k0G4MwoaDJRJ1GNZ8u190rN0AJ9AZwTdBnsDpCY7VLJeRbPKRQ5isXah
HrvwWliVhgidWaid/mklLXkEKWZtjCB0tlUsnb3mlJ8jr4vB+ALlKSrfWRc6LMywnna11nRrcExy
GelRsJsqu11aXkBWSyWfS3209w4r0aBP4ErzBaV1shrIjrtVjbDvT+3qjUPSutlVvLRNtNZShUnR
N3nRGpsQt2R4NVxBH3bZVE5AfgizyetHJg/EVrZylqd/Rdg8bBqrcHa9hyTNdHugCCQIRXBzF0WB
eN4tGn9zWhKw4QYbM0kOcaeM2M5+WgvbSa4mOWB7NyccVA6bUCOLGEIMNSNSQkAGbfaQdFZ2P0Q3
gQDPayWdvT9dQdC2955qVwjH+6tM6wCKO7q8bRMyzSbbDz/nPg6KuGBPa5ntSwzMHpFdrdYJ88dV
WU37NrdxyZn5nFKeeMRbpC6xBmSNlUZC5SQ8YpGIkB5m34LCFk9eOaIFjbZC1eNtq+LkMIEHwYIG
AFJhoCGDuCc6Zbr2fD29nopcx0PXAFGK9PguaFhctl6xUVo/baxs8Pde47Ub/yVIB2dbzvB7gKk7
v6z0fRprf8ZdhySauLVF18fDTTLKaNXr1sIfBnbeQR8elI4LuR8o1ydkLj2f/ovDi/6zPXZfjGib
6nK6AkuRX+MYJsrqNB+6AF43TaDAJQNKh46WdcSmElNpWcljqUfdHT3vWdqk2VZmY4NxRtgGSJYY
HdstNrpNXUKUlUMtxCjGRQ3cDBWlkxFJyYralMxC1vAtssVAzqUm7kP4cqIT3naa6CNRZdh7izM9
QHLzLJ4Eu2bKtB37nnxNSlS1hOkF6TUevCsL0u2FGvJobTTl2kzKfqtHyQ8UweUuiMfmwoiM6Fov
fLVIguYuIVhFZ/WzDeLe3AUJ7GLlDsGdqDDC9a1Vf/Zl8s1XjNsga3ABlVSsrbzchi08I7+sw3u4
BEt9GHZEanQPEKoQA+9qlNp7D3UZFBVrJGHwZmj7a79ob2uV0bnRD6+lQOrYQePaF2YId2Pe0ISa
Abxr3k55TgChLMBXFcn+VqUCKYOhrk09ApMLi3DTNe4G2WzynGTade8w28ZWDmi8Q7tF+KutdzUo
S2gFckTh2qajdxD2ftSpQ5LKSYyA37krr+ztvd9jT3UMa1hAvBhX8Y7O0BLnkY+3E6uklYstKgZQ
sab0BbHEzsNdGal01bj+LpCNdVeyCVoA6u6WY1z0azijeB/KTShJjUm65HD60kMXucyR110UJG6s
JzMbNpZXhgfDKhPUdGzb0jk8ldgLb5nZdX+1A96uDlCC1MFmI4DHEsm+0bsz5sGT4J82gAQyHVk3
oddxw4vhVXiqBI5nnEzBYwId1uvJmAKxyWvn3fSx6oiPSuRKNeV0b4TRDRCHTQfXwyhMj6wSYB/u
fEvU4FgA1fyReAUyBwLMC/sqyJI7Gx4RvrAQX5tGvbQCqY/LAjk2VvVV6WZXvY0aNGG6BvSJNz6r
Uddj9ITdMlo1mjsn3ia6uR3ske8qtz7M8JAwr7PrBnrvZLXiHmh0QCjfWB8nLXiscqnIlCc2q2xk
v0yQFW6y2fbp561QK+BdWLyqgeUbpCXk74Tbzn/WQXB1GbdNs0bvqO2Uzb8oM7/i0iKMWIyms8C7
JaXILZ7ouLjc2uzOj/QHr2oyLIelgZVBzaNKjPijqMOvbtIby7S8GwYHCLMu7zkgg6oxL+27tCWY
LcDVA1y2v+0Vf57lCUrIkiDIdqjI4DXMdYyTM7oxfEhrncsSqZA7Fi2sYgPy7LIc2HExX7aFxnac
14KdSBnqXUKEpsqBjOblN/7UPRhhFy3DOAzgc3nq1rRugiJdadSLrh1HMZ/ZY7Ys8UhDE/fRz47D
wSCTd8WW1b9okffdTcrX6Gd9hEp++uLG1XdXaujREVGGF13RxDj5a8FmEihZlSJGSeiiRueYjxNB
i8smix5x+H+xyJ033JYHpEIi4UmQVN54V+thsEdpDccH3TPkAd/ctgGP6cy+7H09ioKZY+pCeuxN
0fadjtp+qfB4DgUIy8jZB0fRTp9cc521Q3PHdg08nwamVA0VcGx3V1XISDs0v0vYQ1izg1QuG1tw
pNMSnzXf6DAyrV1VEpZm9pSq0+lMpeLvH1UKiibUqlET2ub7YpTZV3rquz3ZK0M6XqIrD67MKfJB
x0li1iL/WnROd43vLFgWYhxuP75T1tvjXEqXniPn2oRnu4gKcKO93UEFfia6JoYXEBkZ69gEs2XM
dD8U3d6STrefwuQOFS3o6CboHgcyk9LJtJ7mRcEBuB5F7i4bSYFlveV3FslQPYhdM0uGrdcID0cs
KYVC9eOuJ62WA5vsPlOK9X4HOxZ0hP1cS495BWFsqLA4uSG2so8v0fjbHfZs6rAuXy0U3BwLvL1E
t5ShZ0ofjXEJEplsh3CFkol4HAMHS6nr9UaEFbwj0K77OPLUtWxXlbsOi3JleoV36KQxbVrXURfs
psxFSAzatS7r4hrjjLs+82H//jw8drICGD2lZdN4fyxGqks8ZIk7YZdmtQhSSh8IEaYqBEKHDE5g
eqBxUnWjSVUtRY6C38bAsz/zKf62r/Y87NSe49o0I433p91hS2Z4LSReutpAGjmPmqcvOjk6URe7
x9pNmZNPE0I8eeaFRnl64Vt1tbMBUYacY3+fRpMQc9Sv527R24Oy+ZUlxgM7kCMsiKoA0t4+zwmF
g5YzguJmzVKyk4xDYbb5ddDj1A+C6L4w0pfWMNnJ5RE503Ustu3s2M2kCK50aRVn7pZjvf9Epm4K
jppsV4BJ1IX17g0LwiJ3FEBVCLVg6rCD/iwaeJfm2JQLe/B7DHetWgdC6c/YdV90T3b3qiVoNffS
nLgHUo8Cqmh6Ge+IV06JKZPyqq0HeUU2MOheDZNUmh/zuDeuvKqDTmS3MH1wCxUcDX8O8xSgEDKy
QCMbEojnazRDk6rBvVcVoNYG0OjNqY7t/NkB27uOC5KnktPKwNbEpnKxFDWRQbZBmMSbU3c+baRc
mCtsM+nTUxB++1kp+rnujQh5XEeRVh9l4z1zf+/ShtpqYfjwWjUQkQ2XE0XiIXFI+53LBzWgUXQb
X3Tgh/OKbsrDZgYCGg8BcrFl2vQsSOct3GDY3+oBbptlN9ZjlCe3RTkpcnU8/eC7nNxFFcfESsBU
5wsGTGLyfu43O/j2LM4gF7CbWJYDoQlePWCbqJVUoNbwj5eOHF5E/kOx83rtO7KPcZzCj8DG0BN7
wPjneDpwtJas29jOnrjhgv1V3FRUq4mN2nSub+4ck8HNIAuduAO8XZFll3u38co7q/N/pD7pGKHt
F9tcKwAtenp1p6c6NfrOdpbCl+EqFYa/yoaYXG+tfG0smFqJHEhbg18qYrMA0tNnV7VX3znQJL4i
M2BTErXekz+QExvU2fDQezNSYiCNaiSreWCva1F7x49Vj18CsFgX5gC0XZ8gG7bzuzMOsDeCec1t
EHwyZpQ0rKnahIlO6QdcmsnCnpVCWy/TeeHTyp6zZ7I2rdFrrgTRqxYopb0M7tpMG25lkw4HM9Qb
Dmi8+tA0ULDpbpgr4WOWZu4qkPt/bZGkRvJOnVuPcwEb1GZaXugOJqQ49P5MiogVmPHilUZJNxX6
ASN7djFlVr8DRSU4U3DkVsyh19DIr3Rn7Leijq9zW9XHiOpN7UE9s0Yb+qYkBM4NrZVnNpQyC6rR
l6KqXyrdNR9h9gbX83dWNvqvE/iqS83zvFs1duz5ukF+duc0NddEtTQa8eb093XNnO3iBaxWfzwm
Su+XfVq8OpoFJcOPgr09WNjJqM/37GN3oZhYXVLiXYAH01agd8VKiOIrqXeAH4xYW6O1G/BC6v02
rCYXVCZJrBwbB4uf4+lUuBEpWVzZ6IbbrseCQl4fQpmwT+lrBrw53JQkTUAm7HK/e7LL/npIRH3r
x2Cl+hhbEWd192HKRrhsiMdiO7BOm9S+z7oZm+8Z36vYfmAfL66DmC96ET05HG4fbNRTozHqd77W
qW1nwFEhPjlY4niLAN+kJEvx1Os+8fBL1kyIhhM+UD+Azhr5hA2QkLAbRKsfJiGff44QspLt9WTD
AShC5tMoAtNhJu6+nB8kFk2Yp/ah8EjM0jX9Khh86V6A/wB6ELf0kGAK1rE5oVXX0wbysyIzw8Gk
NIn+SPGVBBdVV8VVwH4XGENqkmWZRfekvmSQee6HMZbsMOFiGPNUrWXUWy3wGuu8DX5QAByuOOAz
t4a7stk9Xp621u7EAclp3nVAZmwRAaxh/HQrXYP1evrU2aQ/xFWRbU7f5e514s+RgUyIPtGhNVx7
AZYB17+/KydhLk5j6NT7asl5VLCdKLDtOtlDTXaolLrOdYrlnYWobmAWrdXutL/NJHXRlg70cxgO
R/NC5ECNwwYAU6vM9alx5braGnowgcOWNR0sPVtPRbyP5tVJFbpHYANi5wjMh7XXxJtynAkGHA/q
mN0Zl8hpyq36ytWj+rJpAGANHH2hZ3DGNUepRA+J5FoojIxWYH8lps98jBs/I11Wfp1QVu5rHTwv
FXEJ3s6SV5ahOStTj/n/jZW/T/3J39t1ayzjATBSClVzGwrs4o0Nu9iiyLEwVYBTLyEkpcmx8Kbp
YC9qXQtXmorGBW9xfJcXkv3FaaVxWorPpZgotbTbuLGmNYdA5XMpGbSmGloqsW1EiIVkCNoDyAxL
T8jWrclWZOFMRd+6R1i081nprStp5zthwMNui/HPXFBwGZGWawUntFqXfNUpRi8HlWvrtEw+270P
ZDXxgOEhZVlXAaDSnCPPPfXxm9MCKOxjYxOZFVYVoBgCcMFB9CJZC+bOVVCW7tFtFGtqvXmx2H0f
sQ82y9ph8yxS4lB8rJRHYsmnVZdmqFPTGPDbvHPEkp3A5SN8DpfrizYCebKLIdicKhPKCtuFN8+I
Xtl+wRGN9Q0f36KJre6p078E1XA9qJAc5C775ibh+JoOD2PXPaCfbL5q8XTd5t/zEqSoXuX1UjuN
CFbF6bSISJJvxpFFhqFyiHxqbecOPv5S57RqIjzCMi3vi9Nad+Mmrgb/ziyz8rIMInPajJVzc/pU
Lde9N2Lc6UGarGrY9QcWr8U+NksuuddfpEhdqA+9t1dsygplUk1pu3bfRXqwl11JtlErl9ACg/ux
sbNLxvnpGfjvAxQCo8qzIxzMbs0BAT4hz3dn3Ldcet2mtaPoWzb2G52uchyZaJkKSlWt0nmeMtOO
ZM6qb0lMefYTm+gR8jQiWYFFI3yQmhKo3ossFt3OKKhG61X/tS2j8U8Ovz9HRrgmZ1DdlUPNRpkD
FDXClagMdTydvcCq3KZutKsUkXN6XwDvtFBhYFovWCx4FWc3vfiRdslVY07M4pwIAnjwA3LJSJTo
0744OGZWXCsnzkgOBuQHq5pAjdOCvw4FVQHWuCvWTs4iCjRSPOahLSBRYwxbzh9Zhl6ExhDejOAv
bvJG7Hm+676fAEkVQXjo6ZUXKiCUw3LG5K71vachTbpnoh6wmFHOfTBlD3qzGB5tDFIrUZHAUJR+
dayctab9CCBwMA+zzOQ8U8KSAnaxlM7MUBll+ZyWiiS93Mh3jXL5CTknlMQokufwZ2AeFtOlxti2
7bI23OTGvk9hMUzzoVVWDAM8IAAvyTxwtPMnab2Gqlr6pA0i3bV2P1yFUXBVE0fyYNpqp3V99ZxR
KT6djBnWCFBhcooryT4F1lHXb/MwZiBJZGCtk4oKhtCTZ7JpghVLLnI3akiGcSKzh7LlNdLb6vDx
HmreJrER+VVnwraALYHg/IqdlMRG+HajYoosqYWBWRZLK2tQG5z0vD9mtZQosdVORaqubqcZ7jIS
IAM7zx2tLSPWuJ+3XxzvUxq/mdppuOhln1/WWSau+3DQD738osdCQ9+dBV8bHRoBua+DQUpRqTsH
O/Cdn/+Vo8JGxuasgjFr9m6mR1uK2eTSuk6zOH2bmt1fP2CbbrCubj631RSwnTCyrRP65kEAFFg1
XiZuZMYCM2rMhHMCcsgKlT6Ug3Q3fRXmD33lxYADLgllAtA6TwrG/IViLD4GCcDYczhPYgdTXY+F
192asE0usMCX904W/hnJ9hV4wKy+YN0p4DkeLXJFZ8nNaoKle/XPL1EGdDsZdTT9c8HK8iaYx62n
NVsPaUW+Fe0oXzwokJcDIRgzHGrrs+m+VNL9f0Sdx3LcyrJFvwgRcAUzbe/Z9JQmFZQ58L4K7uvf
QutGvAlDPFZiA1WZO3fu5b4T2LWKSZQh4Qf/3UEFik/GSdrs+JBeiL1cJwRoPs8hkUXSAzBU+xqy
BdbGPUvadyuunNXj4QsHUq3bHgms9IrvIuvk7fHFcGL2eAjDGUwW0s0c8en/fxqMmL6DZmgPjxed
nOszAX4j2XSwtQPmKQaq1TP5nx7RRVwBHkgMB9iUUHX3FsbZeHfTtfFbtCRl+UQAP1e9GM92SSij
QZATB51bHB5iHLMjNPnxWhRtcq6V83eq9Xyf4vR3NrDKrl07f/KxQ/4b3qBc35jHLe3z+FEVbJxG
YglEobCZRxOufaqfq4KM44GCb/OQAqTftie/HQ/CufQ54Kiu992tn2eSOBzybmSj3vzUDz9KkXzh
nqyPZsXMlqEjSmjYE/CWSrIC0ubz0eY+Gt6+CEmJRsFhhKoLWFl/otAr6ZgQPIpME8IYTyaZ/SmA
eMTUa7dMtis9RbsI4ictVxah4Pf1j0Cb+8cYi1Z447kGIf+glHdER9nvpaiwo6VSH9H6f42jyk6x
PXRPs8npCPxoX9u52qa9zp6Ry+cJYdbo7emzbvU+TKtmazX9SAPdrEurEL/7mogmEf6v5p1CU//r
iOLBdTa4Bk2un9xPntLl/5HkvXHiELw6ofc3JNPt0/SSI1BHgm8Wy0g2zMMrWwBfczJipYqt//LW
MUGztuHRD6QB+b39UZq+uVdjOBBWZhqHdvkVAyjjMHcgtdFjGaKaRXDupxgeQpJmtxBYnLaabGsb
c3c2BSRlYSjxSrFKrkQ2cU5WrXiektH5FKp9z1UycYGBuRKGfM0MaXyao/zyM+M1jIv5Zyuc85hk
AJ6GzDqR8kHplpkHggXLt4p0hdVMFfEkO7O8G8QfhF37PuNb+msydu7LiUwViwmEoZLgr+UROFTL
q115yX0cu/DNwFbrFxsynjpARQSs7AYjZa6CPrhKqjR+0aQNHURaumSfh0dcmMzJscttDQHOyW6X
DFcH1g4M5OpAeCHbmYEkl8+b1MZBrQRbBd0N1gWEyroIdl3alFvMekhueeOvct07uHgOD0tE0Tv1
ymDr8uC6nXeqlO/txRL+7y/3dA6DtfyVF8TEm8b0lRUdvjtv+JBuNt0j1rfpl0ZiddLsrgNA2d0y
fNV+Yx3mgmGPrJfXjH8qnMV4R1pQ+zCUZyNJvx8FBpkB3WUuxUubAYDq2GiCLUc4Jflytt79u2O7
plPcZfRBQtp4AAAUXRvXtf7VDM7Y2LfKOUZcGes5i8Ktmor4rmc/uufjzDjAJgXt8W3iLKnWVUl+
dFZp/AoTCuig3tzlOTGNZfmtcCVgx6CnWQ3jA0Vpc59qmvwMeG3c+uqNAvrX1JDq6wWdfDaBYTTC
aLamWlYAKcaPbYlXtcK0b5pICZJZMLTlA/pLepsicoBMtXTfArpNm31VnoquzNxJ4BPaWdddYX2o
Yeu4Sf1px83OznSwbVMZ3KB7ErnNhPRNMrSu6/T9cbE/vgSgQ6LGv/K7ia+93/VvcVTolZEUzHvs
8JPGJT82y8TboTK+eo6r2MzGouBGyX7SGO0ycr91w/h7tCBQKj+RCEmJdcHfZmx8slM2uWM5BM8a
HIh2n1OpAr5JhIWjwBi7Z52TbmSAq9w9fDJR9Wp3Rn2lLl0PTjy9lFOUnmJCclQ4BqecQm01uWBU
DaL/Xqzps5W2i0FhiDZ2gF3GS6ML1qZpW5pAC4MxIycpGeWBrJT8yYoNUDfD9FN4Fa98UBNxxZrf
riOqHNxnlb34huVvq6iBfcjQbhWJybj1UV6ufJZM1mkd2ze0L3VxyU1dZwZj2EDN39Tpq7YPux+t
53Efe8F/YwW7OhJmfa7kkB8fv5plxm5U5f2xbEdwBfoAox1VvWE9M1fZ1Yzr5Iv7t9xY9GGnrszS
L1fYOzdlKGC28pwt5dgYYcxF44UWYZJ9qd24uDdDr9cpDSebZ8wZvKL5YSNqQGd4aaqx2MRmGvCC
KHEijWz9uC50MTnbJPX4MxFnNxlW8E5uWbotM8JhvKL7lS6V5qNPtT2j2TkIQaT5M2p1M/M/G2bX
SY3DKRSg1bmg1FOAQ6QJI+9q2PojLfk5qQRk7TxY9lMhyFqZHBLPXPJF9p6j41dzLCay9IgHHk1S
IklPa3f/mvOcYRwdNfFtQ2hvejHA0bbj19iM2ateWq6B2maFfysBeJm0+woKxvXxK7wxvKStIhso
VmePnu1zLLpdA6R653cyJXumCMlSr2CLZQFdbCSI1VOEae9G34G57DMBt6P+uoyFbiEA2RwC9g1y
3RfRoaSIBdN89Mv40ynlc53aQEzaDLxA4qbPyfLh+AbRPlEo3vtBkS8ZivTl8aUjm91xTev++E41
HiRVUoEbk6DAyiJzYJhSRY++RI1BL7V2/74v0wqWnK1/VkMLsDvsPvEXGU8+nfOTbaqQMTCO9uU7
LhTpr5pGGkv6IJwB7AV7OdNXkMMhXokwzQDahPO5XZxsUz53m3IwvogzitaFSkhknTmUr95Y87YQ
4L78ae2orF6AzP0rC3jNGCZAuCFw39vU5JRe/o0EHxe3BwjUYn9jGWI+qohGYkvCAvRikVt8t6cc
U1B1HxzpEAZky2dfSv9uwQYr/eQQjSHOt+XwaS0maD5peCeyrueDGZHCq7ioTrYk2f7x0ysHr9hb
tTfhsiRFp5J/FakzUAzJ+ZqM6cWv5uzGCuTun8tNCZKX8il97TyNdWHuzY3bzcHBKokrdDqfLduW
GC4fG9LzaCO9+mPo0hxZ4bEwqxpYUdMcZvwlNxdYYJenIcG1TU5SmZFdHUUCazin0I/67lmNvlgL
Qr9Wpl+KV0dXJ1MG9LA6H9atbotLmU4/02Wa//gSl845VRrxa3ZiJKXI2xNRtO5Dv3keXBP/fSTg
BnxaVlV/WET5NKocnqIu//cGDUufSP4VORXukmvYhAZbDmT92Z1MCHiaaZyBXRF8yOB6N3iV3azs
mvQyxyZWO4e/pMdb1UUNddJc44GXBB3/k5O0jVSSvLP/o04iMNOV93DgZKp0ty1/D+K1uLnkAED7
WyTpRdjsla8u8X9tiENmrcesPxfil8YZem4t4cKBCcg8K8xn2EqHyHghYzfcJ1bI5GcQ58eXLrW/
xUDU7jayi+lUNTkCJ1Xh48ByCtwR9mSkx9gjC9Ak0P+A5TreWp1wD7hxwSgbonkpgsQ++H0jtk7m
sTCX1DbIeDXdgtrckdjpbdm/bVaP9/3xxfKQ4Rh/VBvSzb7TIG6ug+6HW9/pH6Ga89eG64pqR734
GWdJ48NTbr2dX2fyBBvvzz8vZDbS5sulUMGeQlLTSPpipzhous6fAMHVfBitp1dtaafbsYdtnXZR
/8YYPj5rW7GoUn5j+ne/lkprrTHkrx0GTiDGkHvsIE33Uys5v4k9d5QZgJav5yffKIZ97BTDGWuW
OCWTFOuec5Ib2qflnev+UxoWVBxiJE+Pb3EonclsQz6u0R3ZLhlf+ATP6TKznqMMwIE9ZxunwX4e
9a4+N7n6LON8eusJ1j4MsVPvfVE4HyxNXMgYBvycl1Qh68bCdorhhSM2i+K/3pC+11Xo/yQUt2Nw
5qTnMAGwslynZyXScQUIwXn/37fYHR7fZjpmG7xBRCR7BvSAhtrSAict/MS6jXnZP89D/0sqL9kW
NHxLJHh5r9si3sEdcdaPb63JerVogK6NiU+LdMNmb1Eev/VpxBNFLPxKZQQGuKQWbIvF+7JAMxFz
55tY1Jy6cSHsMpTqUw2oJVBxiUPQ/zKmsbzIZHJfujkCG61TkREUCHzFTUQDXEbhHCIpAup477zH
JpzUIkR+bQuaMBxbFUrIymF0/SaV8p65MdeP75Jizt5QssNxWmnfVfs4nHngkYqeiHT7HTJgx/jA
s9fVUkPntG/zNJ/9zvb+pIW39VTy17DK/sULGCsXTSfPVdGeJqeKXxszPXRwOItx+jtlxNI+Gj53
qeISa/CAApmEjxXK2tsmb/vj+I1mLpASC99qQrdaPS69pBHiQsVS/hs35nNPOmOKk2Y5dHUyfRF1
WG+rgdA7JLrpa3SH/STq9jZE0ZuAH3L1aLLXtOTGj8IbFUnUU/9UtVNLs06AY5fSn1bMcg5JExfb
fOLcB4iVfEXR+JRPRnYgz1StEYRDeHk2v/Ew67490V+aopzedUe8uogDhjI2+dyWRzwENXb5VPT8
XLuSpMVgUmAEqDnYG6A9FbSvWm06W7oOz1Yhbw6TiXVtfQtNPt2waHW8lvvZMov3NtfDZQz9lvDu
xHj2fP6DVuruHk7fiBqLe2mXDKX1Y0Z42sSeP5xM1Xlv7tCvct/atjw18coPyxUbLPV/Tty+manX
vdpZd/d0jJmxJwkkadz+UBfEpKbsid2bZGQcXMYEHM8Z2dc9XU0X6ebqMoHRTrRXjdNfma9yceOX
JIR+ydqf4uLocjN+EaHbhHNz/HcDcgIyjZuqax7X//sCZbdZ2073W42ESDJOMsH6WYgOBpGBRxl9
Jk2YAQBssssYB8G2qkg2nbzcuhQTc5rGkV8jjTAwnDK/i2SodoNUT2qZnHtJfs1Vhw+8Jv2QhbDn
uKjV3jea9iwagwZysfDkUx+RaKnRiBtESpV68lxa+GPCsKUfW4YCvjbSjWOz7zEDKTv64bxbEn5W
jRjDv1fVTe4m6Ntm56U+fAnzyR/s9MVoe8B/Vv9GMW2+xG11iKLAvj7O2smXBpxiCGEOtruBsfPl
UXDWXekf5BA8j4JLZLKT4uouTRQ/M+ajFZnRlgrvPH6Qq4spO/+TIswuyJ6H5UAZrYT9vGkp/gSP
WNge2gENeQJ+FhX+xXWn5kpzLp/tyCrvzoDvGccYuoSRrB+Df4dY74Os1XNR1SyQJEP7nafJ0Ym9
4tmwS4Ki3f59ymr97MwkERoar7JXOGuUPfeeZ+Oh0A2xf33o3B3YTaKfxxtW2q8SDgGR5VrhqCcu
UBLmClSVFSAAzRjvPGQFJj9HY/nu8ZfSKZuxyDIR5xaCF2+N9Laj5b6o8CmSIXNwFwk6yptby9R7
jyc4Wj/s8o/yJ/FYdbDSEme9pzHEMdAeTMqlanKM9b92fJHPH6MUd9LubTkKyWoMwVT5gDnnYjI/
fVv8mAl2XQsrA54b6ZhtgLa6FjgKtzM2b2BeqKY6xeEvkbN5vQiBB6Uu2dbplv25sSH2VZQtpD66
1scXpoMC/pTfb4Y+2xQ59eTDrB6TknhIh/Sn7Jz2OE0gcFXsyGODoLWWxIHvhMop9bzk9+Qa6Yss
jeDC2txdYZ08jW0zXNsBIyOK7o6f7neZ4waCZQOLY7HGqbp+ergSDbP1VgMr1LgOKWNZ1JpuJubj
tUzAK1HFsILg6efeNP6DOBHuJdbKvW3Xv+fMsp6iOP/VGkgvfm3Fv9xyYkLGdceY/KOkclyX0i9O
JUAU7nPeD0u0XCMJHN4lJvkqdCxnQCA7SaJ38V3pvr+V+L3WRR+dCjGhf4tfpOWKHRzwF3dIkO5i
ZjTKY3o3xRc0oB2Qmv4QEl9Zsam0KgNz3Oseh3ZJ4O8mqOIvrIpwUZ/MgMhfWMSb2TFTfP5Zu0OW
vxPJSVmsNh4ndd2Rk1wN/qGgZV/3An4HlWqyJbd7lbjcDnIIp9eesFvKOYz6wgZ5Pxc1sECp+G9D
aBVZzppBguYUU1dPpj3vSNSltUq+45oJNr5vxNiROM8GGOzUM8iwTcb1VWz/oMLE0kKauYjbs+wn
bOjBS3BUhcq2ShlfDCmwJATwKlk1PALIYCSjoT0jn25MenEvNDZMiCPSdQ1+qpSJ49AzhHWg7Nhl
tR2S9NTlLaphmf+xakqmOXtvTURfB2F3izVmZAT1Ox4ajKm2fRCjWB7KRm6zuiMVNtBbDbW1IXrg
jqBE1rh6Z1j61Y7lT3CRhZEa29yBIRdEFgJh/7uTf8twfJaJ/h2RIbK0CEQdkwbLk1Ocou7JM2W1
k7lRIfGG5ZHIcFz+0gh3tL1/Y2PYenyGzRQfWsxpKCDlrUggGYNNGEa5UwnSBwmzMCXHTCCjssQ7
G9N/meHWZ4hO9gYxHqkaeqhuzfHsGS9z6gN+stimITo045yFltAaBcPAMB+oBcn3cUmFDmxfX/2Y
Hg5nT7UmHYCifCoSrvdCnjsRVnsGEGTBNsn7op9fvCKrNxrpJkLbCRzvXBrkEjgBxow6RMntQ3MC
OtqmqCB0iD6k6zyRW68hPVX1nDTmYId7dn0tJ7OPOIfGoCBd1omf+8Rt96P5u3KD36XRThvMNR6F
dJVsM+qvee79TcL83jeJ2ZA+i7rOuC0Lw2OAC+UheGk76KZQ/b5Ts9jiWqOnlv535RXuBiHNXgcN
7Z2myCIj+E/YeXCZlGuRls7lMpJmeyDKAA6tizPbj7J9lJiLjTLwT954mEV4blWIHQQYzzHyx/c8
L9Vh9F5gdnA1YIaoQ1Y4SluGmNCSfVQMF2O2rH2eT38lSTxTjqLIFsM6sgXypTEzA5Auy9Zcxp4g
lLc8RsZIkrZRxiBTecNd0Wvwu5oI6MXLXbA+R5LL2o+jesVwMNyYKVNgYFAhGdzeK/sk+SVMy70y
dEPZxMTFZsVHz+ARkrAEbUsZs1E40z2RAxyoAXYPm0mVWMCnjkC3UnB04o2wGuN1quvLECbHpOlO
XcTxVDeiJuo2fyETH+uUyclgN0TjIjIeDFc/mVWoT05xxFCCTM52aIrE1ClSjoSod8GfyooKxLaR
M8gsGsAm/MQGz512FurSbIo/Ioi7HXtL0I/QKDmpHHRDDyiJ6WXp1jCaQyb9V6q/ZhWb9e/K83BN
DrhRbK+9W/pDmkCS4wzHiDLyG3a+n4E5LIssyV0XVorbXvJxGoxKLMK4cQCGcFD9KGdONK3Yh/kT
NsG8c4OXso6JAp/j4qAHsRk1tyuTkE43Zw3qrLGCtZWI+liMDothRVAz/oQu5cAOQgp+NSKJBy5N
P6ZuyT+P3PzYek2yaxlibHXrf+JZ958En/mMAwV4U3bhEy/3Xp3+V499zqQ6wYvcjDuqsvBIng7L
TA1sciwhbGymezc1Ob/JKDg72r94mfMaS6AqrlXeFu/Dhqk8+fiiS9cKaCuIdO2wof0LueZK7He1
82MPB2iko7NJmcHFUB+MAG+7kNSgsHv25cTrOkOxj5HZzOE0JWZ7ZZ8W2ULlT5xZ5t7lA7Lt2YKY
ArKFVQi4pV0G6MH+mzNpJnkKz2RllFebVP4jSnNN+JWldlEF3cGTowej+pf0iRqh30F7Ax9G+Dhp
/24A4cCa4AMOQCA2dJsFkw+Y26QV7M0cfapi3rMpPJYyCTZiK7Jnmi+jvidTm4TjxiWHXsoh2cug
ibDvI6+SGgdbqiaHSPESSBfIYgQzeqNn5gOeUfRcJfTp09BZu7xBuYzSQxuUPrRZwWw524KZ7oke
xX2EByZYF0niXVkxa6L/jI6Bv5wo2yMOpE0z2O3OqRlyxzLYFfm8dZvQW0Xpl5lwG7c2aXJFDNcD
g9lr0qofLMc9+Y73JUT0gdG5fgqDggwHHhzq5Y0VEyzhjc/YjX6YS/Q2w75fjgFEoIsoX11BYlTk
iee0/+45rDZt1X4XVh6tijhaxWwHAt7qf5cDnIXJGblj9TLYsOa3JEKhGMJ0Wxn1SzFpg7Zu6JGg
lwBq/D4SA+qYtPbBa7sPHzyh4xCSMcqnOXenjZczMHY9gDZeSZw94johtEqV29T94/QUGNTIchPP
6kzyPHOsjEuWiwQSksaZoiPjr2gD9ikBoWAkLHeRcWtpfQ+sDOWrMvrgj312bXPc1Smty4ycieam
Z9q3gUxIPqLE3iC6hWvL+gGcka1NMgVslhU5kJiDtOyomXIE8cZwlI+WAQE7umIlnbhYNw3320TO
zj4a1bEgb2Kt0vRXEJXZlr73Quj+N4YcbHce2GW6oFOTdZei50Dt8gj3ybdIKOICz29p0H8HfvuZ
dfq1ZnKxtTCKYP+M2RUZTPfe5gqCFXVawYIcFj/2OCf1c6DC2ge5naEqco1ibHL6QWJMTO5e0APn
rOsGXENB+nc4OcB5QG3HsrBu+NfZdGze6plQHowi29ERdysbzg4G9rey7KodZSpW7uAbk9I2Bl7u
mOpPrGKe6uRYGS3gaRG+spAKNxCm7WmsPZCsZXKxvNymEl+YZTiwcCRpbx13uVoHXcE1nlLyiwCi
Ul7Nm7QYs4tRMoZUKVPqlkiivK6PweT/6dvqhzmM4GXqAq6PHra2ielxCLR9gEzss/unLmxUywnd
Tobep0KLXblTMWyCUF/7dMCH1Bifov+w3QpOuWM+Yye3SCXkt+LxPPgUBXFFDcG+4Qe5BR57iIRe
9Q3blkR/0KfG/bAbs/jL4sJN0uo0TdRakKdLqvetnaUvdZ8DxYEKuYtZFYPNxBNpwJMtAEndjOmY
dAuIDepM4EnORWq/OGnYaLArrkwV4BudgkPCQHR5EVxu8yJxeca78NmNSu673N4zB/65aEG5HH7X
mEUl25tjbzP9p1Gk/UvZcB+oxU2DBTQQzys2qZprW0QhzU6ebcc8/Z2bmCgry7DYEAx2w2DCe4K9
s0o9AlGdMbpo+8YgIdnNJSqekg4SfNGd6JjClR6gySe1/y3LTiBkcJgK8qE2IN6KpGyfyaz/yEuv
OdrG77jeGv2m6XPijjsoufGoNmw0HFTff9ZNm+4Rsim9wERNHevMeApqokra1ym0Yc6wV5O0XN9u
GJd4QpaHJYDTNCwVdR52Z2pgw7UYeZTc6mlEW88nNa0Ls2F3XZIwlaq3qezNveVbB5YWjB2OYH81
8jiw+H5oIfzs8SbwBrTOjulZdiS/X8zJH9hZ/qGxSDFuemsT2z07MDPvkpWZ3qFR6sjOp95MKUdB
NXskqVjbKgmpkNIz5IhU+pLXnhAf7uBbh+Ec9UJAMbCd3VhO1Ua59pk5AFpmlmwKgQjVmnoNUiY/
LDiZWao/oEdezMqbdnlls4jaDkdHNl9DbbVra+Cv+LZvrcNp78yy3PtpdwoMX2zIcl+liBEZ5ilM
9K16VYLD1CkdwRKk+pmHpfECo/eaEFPh+b/KoguJUMGQpBKYsFooehel19BQxd7NoTzaoiVmwCOh
xlebImFwEkkgF4WQsHQSy95Ilorhd7M10JVmts+Ms6dSecqcJARY02xKgdCtYK943rx1pKdWyQhc
NzBlDDk3QesvEY3HleUW/R4MDIV2GG4hEAIf0DJes5V20lWSrwKi/ddkwtwrHx9JA7ArCV3YR0NV
bCoWxfrxM4pdqBBF3ENsaE+xxb5pUY/fIVS5VZOCKknCvxRa8b4Y/Tsq/krlPQOQahpWKQTcXRpY
945DeR8wIkesNra16E8OG2hx5gOu0vI5GHER5i0kFleBUVDbGX8JfpkhJuBpxvjTbNgIYWFfO3/q
AP1iCrCqM6wCXEJTAoYPLTGmUCcECYhf2+16m4XbuRUeVUfQ86kcs8z8aPPkgPG/XKVl5qyVx+Z/
X+NVXOUdNhOcfdkmsYjBdzGKD+zfblTW/nRi1o+EKJ6Q/YM99tAGgy/+DBR5O+B9xAMbNd0nRLZ6
R6PiY0ND8GMNftuxx2pMKjm4Uq97RaOqg4JZH79gM2/8jsVGWag4LVZUSC2Ms4+uJEALruSNT3A+
9FODASF8F1R+x9YpNoMvf/mdPtZE3myZ+lIQYGZefJdMcPIK82VuCFxOfBugJ5wV8zycF396x3E3
KN/RztZ7eyjtfevZYFCw81TzSNIGay1s0YOfrK5dF52bYlJb03DLezNdGoNNsM6N6TZVFnGksf4f
maVzUV1Zbp22/lup8rliTYfzgXmIXxLu4oDPS+YfFWcLPzMPtru32JH52OyOOyOKeGTbFyCM8yah
neMq5Ax0zQnpM96TdUS/7wP0Zdtv5/juQWPwvap+jHdLwtU6KUDSzQNH+hkvYXDwtDGxUBLMm9aK
83U3tujX35lt1Zz/SLMcEArVxLslsxrWqi6HczT3u9QcXiVY8UucTB/ODNuvNZ4tI/45+c6zX/Yz
ImSc7WQHVMeb+RklTmGxJGBjluZQswPJ7rP7O7PF8Fwb3jvePQgmc/9qtl/kTdywqPmgVxx8G23P
4NuQu4A6bBPnGVcsVFEsz5C6zaJa4bgUHAkuA/fpNmrIk6I0UUSn5qStFLJoZcbb0HXQyNLPFsPu
lso33oN3BNuF12PXuhSCrEgfyDi75WM8sC5L9+tHNrEDjwX/hGBkm49S59Y5GkjwKszujukNS1dR
Ae+zs5OMe38LpWRmGj3+bMvqNeR3vhoSvEw9ZuZWCLGKv/KkmLbRAb5rl9jMA9SbyX7/jY3fA8PH
BNte/J7UeCqEq5xdaZnkneD/bFxnq2tn1xCJM9XNuMZZ9VKhRm+b4deMzxX6EAufRVmeu0YfBq3n
JzvljQ4FtbDbvjD2YS8t6FYC4/Cqh+jFIzW8J23tbX1jZDSRdeVukR1Niw11y3eWuja8xmyZblDN
cXsXzjlX32md+QBHVxZ8eLA/43F2scDq1mm2aAG3OTatTS2ik6dhV0ZltzG9Gt65m2DhmifYjM2P
WncfbpvvoGrxdhSp3gX4af2oMigPpiNnar3vEv0l+9g6VEb2i7lsdEJjBrkUYZ/sBxdjHOzjWejk
VfveCcssEV6huXCRCF/4oeGXnLTb/xZ5+lfnDm9MqGkYRr2SOdvkSfcWlpXY5riYt2G+pMnbL0i9
5YZubqSX8vFpp7+8vtC7oonUep+76Ekz9v2Nqlixj+J53QwoGbOb9iehs/cqRRGq8qrZWBk6f9oa
UA5mzSuAX8pM8n3tJersN9NhsuD+UTjBqC/DexoPjI+QrTy/Hxf+s2A5Q4k12xxICSmeA3fw97Fw
YC9RE7qunq9grQ9Nbjurtm+RbfsF1BMrRj2mZt5W+9VejlPLMBGhp6n1vu1nCJXG/IVxTqP/NOY2
KP4kfWIcnOR18oE3+un4gYHvT+3G/DsCNxIjO7aLWQf37Bdyia61j2W/mQvYaWrG3wmv7Da17N3c
4GYzRsR/Ajqaz0gkNiq1w5q3M/wa5+4G9DRbCKzxRhmUfyVmWZbCCERi4X3l5WBPHdISJ7N9ljgc
KJ+5NFI4p4jCdSnMs+mX3xCbLzDBXBy61lX34r+OkwDPQvbkkQmLqLkqY9S4UuZyRTAMch0TOPIS
fo7FpenwGdJT9i39bdwhfPk0HXHWlKhBcof0pvbRzCRTJOVF+Pl16N/qMmG5czDqQy+ZrYlCYE6v
5h9em8ZXUWDVsHROQcH7yZY/24TbOkgdDg5cYbo1/k6O/dHHBigIt2Qpix3CoC6gLbNSsHL4v2OK
udJDSgzCPCM81j9j2R6inDcfNlxXHaEkdpumMfQprRdhdsVcCG0oUPnFtKZvbdbmSQflN2KMSZwC
anFpTQRolDd8cu8iNJ1D1aY/bacimUWPvyBRFWv0X96CTgMkNLxLkO4dXsOU9JZtOeoA9Xg+h52y
d/Ucf6I02uQgEk4iE1IIWuR5yHbmf/HU3GdGr401ZmdpYjDQmV/zORpn32z6TyNvD2btSqLU+3Lr
EXe+almX45B8wSdlrA0dfQ/m4B7sMmKPkPt1XRJqwXTPRNAGGt3k5nMmernrMocJ5pT/TMi9sMlr
6Cc6lx6caiTJ50t9nsWmtO6pLvNt15R6C8L9Crj4SRvVbxeDPX0cVWQgMP4V059BmuwAFlyhEyOt
z9hX6VOzKhnGRHZr76Vg4bQe02Gdsay60aLftd24ctq+PxYO3i88J6+5X0w7Y3A+CcacCA0BfNFQ
Kmd0uTQ6iCR6+GyN7oeRl9nKmQnxnyYkwCEvXiOD17S3xmtpneoOa8wsWOboIW3KxPoTmw7UX5E/
BxLjT+skm7ENCXNw7GwjWPcnQI/qlELKYwGw0Nu2LMk9MZPP3knOU5b3B2FD9PJTw+KMW9TurE/u
QQLP1y/slWIijn9T3JSvTX5qut9MzcCZsuRWzkMb0fxaej1X8jtOZb8mCor9Nmkkp3H2XoYqNXaF
6xN/U7MIk1rzi10l9xZWFw98+oyr7TXScCpn42Pqdf3KdiiEZv2DrYTqgln0w2MHarTkdSzltWjH
16jCIeQ18pXxBo2f/Z2M6O8ZFHan/266GH1KWuVFf/WWSTPPwifkdroBFZnbLphGqJhddql6QJv/
R9q5LbeNZFn7VSbmuhEBIHG8mLngmRSps2RLNwjLlnE+A4kEnv7/AHWXq1zVrun4IyocLkukKDCZ
2Ln3Wt/qJDxsQCz2Cld6tnOVfK8DY6ObiTj36K9t1bwa/kjvvOUb88Ql694IvhVN3F4NCVfKn2Ck
pA1Tg1gvsrORBenHH1ziVcfIZxuOwbTv8/Br6RG7BsTxm8AhvtfaFAc2VBrN8lwm4tTIJL+mSNJn
jlm0HuzmMFUt73ya71PBmR8BH9zVt0aguGtsbvIGEs9Av3VMvVgXpfma9O+KJsBqCHXj0vYjN1M3
sldIid+UkN/jnAOPGMWpKb6NIbnjxkDjM7Ocz4k/y+2NejUIjg8yE69FJDxwcMHRqBkz2UVIV5E+
bDVSBabJnkm1sa+0gIFAAKYOqcY2HixyYxBY4DpKtk5q9WugzI+NJAS09ziOk3K9kSEt4FAmO9Gr
lj7woB+qOZ96wi+rR+CIJvKDRz6kg8V9DomMtsGsTveZWNnMcw8pCqBq6qxt24j3jmkDyNA3xdES
K167pYDPbnp6pIwrJDX+FEJ/thhClkRfeo2I1nSq6NLPiUyN4C1XNjLz4lmI8NnS2NSS+pOFfnGt
mRKnu8yfAm3ihq8JTnu9iaLeMzjcV/2JjL73LgqyE1mLXzjZPXuTGx/RwIIkkO094Od63/cJA57B
Wgvl0Z+0aAzJL6MlsUOwo9uZehpGZEfme2R337jmxsZNaIcncVi/VgiUTRUEHLZAUuN12/sqse8y
Yiy1aCIZE9bFVO0ZKQHHbL1wywt9JfuDbcP2P/lsV008H7dRXZna90ShvemqEy6cnn1gHik4bXOk
+/biVTSZbZNzcV+PW6lYeDqHMJ1uYGT31s51qJHYKjMYW2ltXYRNWWBlGCYnmkM7zrivwdhBaOte
STlTW7R9tEBskF+B4nyN5RKkXZh4O+a/3GlA8wAO2QomSJvWLrl1SNL8Bs06p8nApa3NeBO30cby
aJLIkZOVH1kPky+zk2eoT70XxUQllyf6admmzhFx1JLuOcENbTA6l4bh1hWtno1Ef7U1DAPxW7vX
9aG6wMJiOtZvpgidtJshCqvbqVlLg73GjrKnWNI5AWJ0QmzB80HwivoKeI+NuSqIDiT3emudetdU
PafVBHqCLz10AxNkNIwXR61h1bclNyQtpkngC4dGGIPctTuU14agVTDLmNadGV1S/DtbId9M4Vuz
KI6flxrkApU04Z1q5CRkRPe1Y+6Z7AY7WeNN6CgZYz03ONW3e6vM7XVqEkXS2Z+qaABjh4Jb4IIH
G2wcmXvgjJhmL6nzUDQWtigvO0KXwta4hqlXrwH2vfcI3f3hJeB04etufjRy58GMSh8phlFD/oLl
5dXABaSs3mqO+GP8uUQ8h0ddNExxWYgh24kuKU6lh5xDG8jl5KLnkcUNAI7BKjAQ7ge43wOb/nxO
YbXm5kZlNhngHgbC6lFadKiZrHWHqH6epEmCcmnPAByiLdBFPKMXcXUm+y6PJeI5J+Tg3H/KUUSW
dpDeN2V2GOyu32pNQOVTecfUdKF7hR6lGogqtrR032ev1cSqTALzBfF0fvLn3uDcRnGaEd/GUJcI
ujzBhBRbVWXqNPTKC4wdTA9gVzcepj0Ou/XGhca14bofvUKLN+QNx+toys+ytYmVb/mmBlBnx1Fq
XeZ02ugDRirN1h7kle1Y8kyuS22OPcRmv7PvNdy6JA9bbEPXhRMiDdJplHeoW+Jkwg3aqa95kKmD
n/fEkpZM81vrE8ILZJhun15o3sDAECUfsrwu1x2DubyjTz44TbHx7eJrgoVcrz0d6MAI+AmJah/z
5nvz1AiFQHFB/b2pxVjz3WR3NjpG/LgFEzpk4q7340/DrCy2sIuZWonDbW8U1p0J8uDOyQST7Gy6
OKl3bpW2LnUMHo6tzZiu+nvmD9MafzEfKHfKr3KYM3lY0BL2tS8hXNF9Df4IcL88YHWk9Szj6Qp7
471uAsczwIipsdao/10SdbyAm4NtUEBUAaBRnyJCd0/MNcsVeu/V5Kf9cYC1Ykf00JrQQ4o8FdbK
zd8Uhv9tAFCdg5DeArONV7kW0NfES5IjUN8TIN3b1MmgIRp8k9BkOml65z6omF2wipTdPCLAuTKc
0NlMEwAvcIPuoQTexbrxTmPfzgiVcYWD7K6qIyLFCkrtsDNfHRMTeHLv9Zq2o8Sxd+xynLcAzvZC
3yhVTTtudrfe6D1xPy6PGKFAJ9SCMZ3fXE3sCKKjCDZCWx3jmAy6cXznKEd5X9YrMdJDIEbj7Bfj
Fd5cZ1vLcWs1nEGktNttzj24w/d0GqVx7bdVvUtl8Shq5yKEN103A1Co0B9ShpLzuNEB8aaNBBbP
Y0idvkfYCWILa6AWlZ3uUAZ0a9u9qi2yuAy0Ak4hrBOeRD4KKiVbd1AHSw5vep8jvqzKEh2Tc0PL
kXqTnsGGaJ/Nlnn2dJ4YtE1pLnaUwWgnYJ50TiIO01NW6K8DVp+HYPZ8qPQtJdP4Bkf9dZN+Vdlw
S6tCniuHFhIMeWxQKsM3Q1MH8c2phE29q23XomcefU4A0jAxfBkAUqKabbFyY5cly9n5zkDNpuER
3Vi2CvZqwF0MXflJS/xLmuQXQwQVqk1d2yBVvgtx88RJ3FxZOb3STDee5aCvvREYStHJ9z5u8x3S
EBB2/FK68wIZBkWKQCItm9ciZdLTskdPDkuY2Dmc0tCSQz5Lh3pWNjqTQLBAs7pvy61Zj4+tpzuc
JahL0oJzgKTqH4vibOY2ahzZ0krEohWGdnnIxUQgbQQPF6gh5FdC2gHNVnQkPTw4Vkh7BsXebtCz
NXegmOMziJQ8e7cK312j5HrVyrLbBJOxswFNcSAOH7HFIhYnu447/qaKdbnFx9XAoB9sx96FyFK9
iEGD4bb63o6R+wfeicHbLptl+CODji4a7gyiNlgeAuFI6LsnUd43gFzcbp+6iNDQXrz6qdRW3lRb
uBP1TSERm+vCmBXAyTmhovIcsRPqe5bS/zX7Bz1sGAiznFXdcKjigHOXOjr9h5tMS8Y9rbizjvCF
2lAjugUx7C7HxO8VI90/8lSNwDlhSw52+B5WQW8Uh9LAG4eM9eBO0ZYBjbURuU4DQIxbe753O30u
z57OaV852rZMoGG74O/RFA6AX8Zcy7em5qabSBFqz6GXyRkSD/kGeXA2vnbl1h9xo8hK32NvG0Jw
72N8irMOogwTZE9OHC9OcHPaq9rWnw3ajLAlWT0D1aDEEHbGnvbsO1RGbCE738eTH3g4sjxZ36lO
XobGRKFO+VDRhEL+G13yIPI3Iad2CAy0MdRNV4Ar1WBurmjo1ytLudpBk8arnJBhPAw030MeTOeb
nn6ZG6BeOay0VFmZ0uR1SM/xpPTqXoT5XuIVZcNr/CtVdreG0XE8FVWHT9p9QS5foz451ynuCydL
YRwACL7USFtXzSivtaq3T6FlYbt2ukuFoY0YlFtTuzXsCAajTp9NtN5BUDutpgoHrAo9HfMaGF5b
VSPP4fmk1GObKvUBqVYThbd+wYgDSQYqPx+GxOzWA+rD24EqDmkSOBzFghNqApQbAQor7bC7WUBZ
hKjX+zxj9kkHz68x4sMfdq5cTWg0YjQOQIh7Re06B08QPFbYrtxzeEJl6SLnzBn203R5XLShRsHW
xR3Q2kMbR5cS+VfRnLUYogpngE9Lb/k2qsP0ChWwt1p823PvaiYdd8nAMpxaLHIx8me0ak/Ik0DA
AlhtsTzRFKzEE1eRyixOtlihkmPO0eyxbLy5cpFvCiKQpXl7nTr3jvtWe4f+2qTJFnG/zBmnLRdC
2AMt1wkpIPJXCI6I1FNkzU6vLmnsbScEUscG1etTW+CbmyprpWzIE2WAfzKMQBZESHmfQKBwHpj0
e8K47/0e2JipyfXykw27xDjRtPIclInHnSPNjqOMikfpf0HNTOGpyna/EASom+m7t7h4Ix5i4OSh
amY8U/viU1OGDVpHE0914gFKnd8xJy4VMejurc0OfV4kqdBGrPUCehuQQJCRIcIdLkZSFI1OHZAC
xgi006DZBDBV8FuPMSpHo6H9YSbm2qztrx9QtNzqrEeHcnlu44YrjUoe3zA2dBqlPWAU38XhVSMn
Ax0sK7prxURzJ+rE3uib24kZyoPy961i2DwkhXaAdX1c0CElw981+Q/MLjXMvk4B4W121fQZ0gBf
uM+2OnUqRH8ktGzvUttIWuvbhfnijsCIhlKBRIc0tPyW0p6CPcJMfoypMA2OMnnCngnDK0oRly6c
NV3iqMTtiNOWGzS1aGZvEtpeB+qo9zjLQV6FGkkRoWcn50Fmj0NbDRhR/RYbHFaa1MWFx2dFcL9q
cbc19SNb4ovV6vrRVmimUH34j21xbGY/XA+pekkayQlK2aZ9GFAPwTynJ1Otqtwd0UunF0Nv1QYM
A6CL0oURO6pgHXdshwPyN02W9jeViT0e81XaA5oac25CGYbfjWEU7zPF46qazYdYaEA+TCNR8EWE
76Pv9u00xdeIEhGbRtDuHTI17wfL242Jgd9zch8WVEvX5vVNwf+1DSLcMihA8JjT2tXt5q0PaAkj
TiCpylACVRXvWOIwXVFxN31WCQVePtwWkayeRmhSXCQVXtLiM13g4TLMgQiZWQSoXvtbNbgvjjux
Vc1Wg15V+br/YIG0Rj4nfI63SU1l3Uwh/pp8vMLD3t41FvXhQjwyIqdHnVcips3ycGcV6KvYbZyr
fPqm8e/bEVsjJluYNKg2Hlzs/Zso8stnsyw3QSDLW9NMSyDuOfegTroAYZLZt461FFkdk2ur8g6a
FqKSnYfbSlnBLp2MfiuHYbx1RIqtMpbIp5wouQSxWMfpWCCrS8trRX9rky+MFW698RVaNfA6jBXW
MaiwTdPpX2g15acxEopgk+ppYZu7YwyNMRPWdRPUEzcu91azCzYBYWRXY9usgyL1DuMYoX1sEwuj
12DQL5U6rfCXplccHpP+ZUH5DMgScYunwy7LYCHjazulpEBfl76f7SwDHnNoRc3aCv3kZBfUwx27
761gWDxbm5fLiy5hK3DbngHmgBZ00XxibFgI300ExkDQcF6XfBIP3jjIA1LcnHPyLBW08vHc0qwa
rSG8sQ3h3gyzwRYseLQLBOblwdXMrZ5FHLPndyeIiJELU3ryfB/OEMa215oW+btiRldiBDGUU10K
zN87Ui2ZI4/DqbRsY+UNBWgVyeS1KKnyl8doSePuihZp3o+nCHX9rVzQF52dHTIRfUFofkxxsseq
bPYWPcitKg1Q7MC4r/mHXerXV8IeKf6KmFZNXhxj3X4uo263kLUay59WCzpO5TmaiG6ad47oQRUL
015fLdshpkioFkW2c9oM0UDFwYf8B47HpUe3CkbCoMIPClqZb+tc6uflNgvp/yvCfQmkIxnO3fxH
D5biDAnbOCTtDUORM7dn95Y7Uq+tcu/FNUv9phrK+4EOAlUSX7Oc4Gs1QAda/m8SSUHJPvS7/sA5
YPwsAq/BI90hQqh49+3REvda0W7rrpGvRUdli4RQXMIyj88oF/iCpDFkxwAIZ9KAgfDAU+Nn27zC
cuUfC7cP1lOYJ5+z3mVA62icJxpnpqPOOSiZ/CoDT7zEbn2W+mdVB/E7TBrUGwaN6Q8AUFvaYNCC
93B2encOun/hls+aBr8bAcoLnV3p1nhpahXujJTZv4XAMEWu9tohC1gZ9NOFU/czdtF8skfjOc1z
cWni52W/DQI/A4DWfnabRF+zrfg3qgp4EUV4C+7QvjfBUwyptQXTy61+qIsLUrI7WPDaxhIhv9xM
09SM4HXA+HHCyRgcCih824WCIMPhVs12tiQZq+OoudFTMfr3I/Dz67E24qc+NuituQkg9fmLYna+
2dzHO1VToE/s352tJVceGvNLqdKKjhvm/KkFqqxJ8J9VYKCjdckm6bJG7YdkSO/aij25tejjjtzn
jslo338wzZIBI38YztSUbI8wBDo2Aa0MZOVN3GBr1wxUBnPOxVToVx+3+tqTPnp2RlRY+rSOl6KE
jp3Z2H28ObikSo7Cs70uhRmREftxbcBubIv+KaHViLZNaVcqwqeC4rc9hxawx3g2SeKE0cJCHbTE
tfCpQA7UqD1Wud/ph2Xzn0Z/OtKd4LjQM1h00zoGP5Df0Wr2zzX2wJXeNd5R19N6OwxEIg7YxLdh
2ahLnX1f6pqc2xuHVshN5tC5uzQzUpxPEmRMmbrjbelVz9Kyfbq27EKRhQ0QmUe9FYlxXxFxc+2Z
iXWfMHGdnIroD90aKUZD885HtOL4jdwUHfQC3O0uHccxOLIoMRv6QbaOsZVsGBmfdHRUN11QMg2f
f2UmSN7dx0tASqih8pHVQbhh9WlEErhiGqivtLDBAOdE1jNGvmxvxAwZEQKAsAMOVCGrP/htkxy4
wdJlgkh0ICGGUCuSWeY8g/LO0XCc5WmAgoRog8RRyTZs9AvyPoIZG6d8DCnO1xrG9cdi4NykJRYW
tqo9J05R3+Bo4zzAomfHGD9jx4aTNr9yN2GILDUOYhjRd3QCjHNVOpvB1JvzQn3pEaF/mOA+GGLC
5Hdho8/X2YBCmek9oxm7pmtXEfgSWV9b2v18eLYLWjdl2iM6Yd3JsAIkkNtHJDzXCebE9QKAMWRi
3YYyQtGKig8d+3cIIHwG+MtgR3tMzvAkGvtmeSkGDfRqL/GlsXEG2jbqMdvSKkJZ1urjSx8xl83b
9gaHjf3gD0/wB/ZTlkRfwqyU69Qy6D3Gjr9LdWYlkGf2C620l3G+61Nxu+TVuTPk38D7WOOXhkma
INrEzbscR7DGSIydJTNxV7nHZMYGL/u6HVEL16F7NFAZ4ZOMAenUkIaB+UEdbakdlzNZJU1zjRAC
Ufh8CkMoFW7bLC73cywDxob4ux7SJkPbv1M5ZSv6PXHAWTyhgzYQxyWDnDam6yArrDu1lQ5DZjlN
/k1tJNlxSOEboiWLt63lJ5w3KIGd2TsconO0zVq9tTpilSI116GKysfYah3sZCBJliX08TecH/RX
mo1R1vaz8Ihc8ZPYPqBgsJ+lFzFXNYvXonXhScKgYt/py1VfOGJjzIxKG0PSVRDXX5WFt2nhQY5N
W6z1sYPAW3ruw9h2/qZpvhNriOXUzPijMhkDQotd01ocGNJItLISR5mXW8lRC4JHG17QTcMus9j7
kJvyrZK+Sjno/keoE9eImhyxx+wzT1zb2o2Ugx9AyJkKOQSohZYNovJc/UiwhzZ1yEgHZdwXgUW3
NK3fqnrUGLVDzLCBXq4abjDLzrjskeyVVdGbjH2vAgfSCYc9gtQGWFFeSXNgeWWZEV0h3A03XQWm
2nahHQ2a8AFWmQfdCL9LWsO7bMwZoC65OcMZsUl+8JHs7EffOcdVFz/m3ZkyvvrcWTkOn0mn1VCM
/Qleh/ux1VgcXywToR4Z3O3OK31rzefX3TVeW5wqreBz5YgHC1JJ3ZE15UbNV+yXZ0OnNRbj0L4Z
plmzaGL8/FYGVvBYkowpI2c/IUxZo3Tub8pOOygQd6C2mWwyC8K9mcUQpkMOWnkUIL3u4b7N1bnW
EfCxbCSh7nEfsLsNH9fpOjQnBoNsWIPLipbRuC9qSqXRccStHdHBLQrnKBG8nC1fvYbkxF259uRd
sQ2mcFiYYWXsng8Ve1iQT8Nja3Lw9DLrma0q+RZn/Z2V5x5aj/DEpGzcVHTpDyO62GuPZbpKG0Zh
quzdzXIfn4fWtM3Gc8yJJFobTU2T2eBWv4SGCDDzx6nTOZNaTFMaS+fzStKXmTPRm/9lrMMXzWgl
0EV/4Aq43jYOm/sSCS5voeef7Gy4szLzUM+JUHVl3rWDhorfkafYhFrgTWewIf0W+Wj+OAbjBLyB
YijjQGfPTnXgQ4LR4HwDg4N4b/SAz/lEIGyaempsESc7W5fN3Y8vpFlgH0ggo69YR7fB3BMYs+A7
ei97h2P6K/1RsWuG0s6IC4EUaWO3Xbu55504JH6R6GWYbbNBaSIl5akKkOvNBUJUeCcnbkGSGu5d
3RBCapShNzu9TJLvnGhT9Jj7KddHur+yWRd6doxUS/5anwWX3kcbVHtpdduFzFOHHiEZSXoh/siq
FWgIh8+oI8WnFNP12hb19wkJwTFD3cfdKeTcjapniRnJfY35LVlPxynB3MiNL9zbMCAvVSEpWZhH
YCqARF4FEYI3tdNLNR60mky0mad2EzX5zQcV2Lb8XR+lBJQBY53PxGlDcw++DlqkOTwHyk00+w0u
aiGj+mFCBlFdPznpmNBGo6+hGcmJKwMioseNuvzTGPRPNoiYtZ0b5Fu5HHpbP34FaU7p09qvqUNH
r0rY1QvjAVXf8GRL4G1lPwM+l+2BZvN13tHP1UvbeUwT/RJH8PK7wga1nQ/58R+UoWY4KMSTjvHg
BfeRYlp07dhvE1Z5IGOI5Wr8X3uzbri13KbBte89GdqTaz434rm1HtGWrBrTWbl45i2BHJq6xRTa
hp2UZJb1qTAOJOgKeCcgkYqD1236tsZt/jq2d21/N7do/6GbUeFiCLepG6yb0i7uYi07GTp+jsoK
n1Vo08KYNjVVk8KBGIMDRXZdf4fsE0/xEUkMuR3ylfkuTYUGrn47grysvVUk6FgMBBTVon0mjJEJ
ZoTtD1n5bdtZDygut/iquKck5sOg/LfKdLZFCctnKittnYb2bVt1ZxOqB913XoWVHDJcnmEpwda5
dr5i5vgVbdETIX70bOcsIa+wj8JNMNSbFkrbdLiP+m7l69zQk6B54EAIUYd5L77mzi8ZK+BdB5iM
86OjfzJuNUzWCJWHIMWTHgkEVs3Z8JhJ1oLZ00TWgJUb29BAjo7mUhM66Vwebx8xm4ei+ZugUfPn
XAxTt4WhG4w1LcMxjJ/zXIumrvxOJTX96HIzQJS9Huc/Uu82bdnfuFljH3Qdt7oicmvWrnSkQuo+
mpUG0fqFVutJhDVEAq3ICEYAD4031BZ3H39UVKflwGnlv+eA6f8oa/uxzPnv5/hsMi6/ltXYxPQE
//ffxnHPP+i3b2t/+8GbL92XP/zPtgB0Ot717814/972Wff7EOz/6xf/6315lsexev+f//5a9gX5
YvfvYVwWfwjN1snY/Pch2+um/NLFX/70iI+Ybd7U4b3t/ue/+cs/Q7T5WwufKZr/7V+v+p8ZzvzC
/zYK1Ph5fRhzXgoTduTXrHdUTH9k7UqMw9iYFdZXidV3FIyvudME7qe+6eWbhRJhb/vd3H4L1ymp
fsRG2OL4j/8y/vHTQ93E0B8bZYoVilKGxdwYaBQvjx1doM2ZOUdO/PmxAUagSdeMc1Lg+POrKj9C
fkG4+MfHl2YMTxQx1eovnsRq822J/G6deITPlIsQ4bdno5pwmDMnJUKHoTpNgUwPBHh89itdkvcX
cfoqhrsy8o2/IRn/jDE2GCfMEc+QNEnx9n8OWRXCh22j0NEzwlFHuFYEMMj2pS1p1NthEV2JKbUu
86X88a1+6GcXY4zFlx/fFpkZfQ1QvKu/+N6+Z6Cg3Q+MOzdeZMEXwvwRYUu6SimngDFk++XxRY8G
qSNl5Xer9J/r6feZ4H8K8uV3ZHsxLce3dYe95o/Lxy3R36NBZOgYaWjqm67caJmHx7BQmMfCeFbQ
dd0T9f20m1/9jwdkFSN2XzX6J7+X1vefHtXWZXSKdD+6/eOjrPoNxdE3EbnIJ0R28+OxMq7aNf4L
hPvzY6uomKPCJIoPd7luP37yz88hsI5tQqB9+2AWUC2vZHk2LK4x57qM8+rTn5/01xfyLxaLgAFp
Wbbn6I7t/xSFI8s+DaVOzy7SMJL2ruM9YzMOtlJa7WcNBuuqg4a8ma/Gj++tALnup5ZpXmGJcr88
QCuQ1RVJF247D3izdHwOZg1H9z8+FBBmQ7bix6NhiX1NA0TxPz1Dn0Vv9ORXjqiPyxNZuXkok/hO
Outf//p/ypqyWePmnArtm1wCc/7674LHmDsWI5NmBLai9vd2JepDmVobQ6rgG1lvRAbnjpOBcag2
Qmb5fv5lfvkgZjJqkxa4/f+DR7bKEl8nMJ5bT8NyVqYx50HIhgrB/5cUhexf/OyhN+112VkbU0WM
Z5JpZ0/ukSrXBU1kAFdw1dtfPKXnEiUXlelr1uLk7Zic4Bm/+fVFtQ2u2u9B6uxAFrd8gUrVsi3P
/gmkHmB2n3Q0Qmt6Wfoa1pTARlyOhL9ok3d0kv5bkXjgw7KC1jesT7mH8DArdlR5pfWluqa2aT8F
FUOYVU0WA5UzLCW3klxaBaDf8V1TW7sE7KAV18n/nFTlS1aRqW6zxOQfeqJiIX92yLT1VHQ0uqpH
kbazDhtt044NmeqvimAPEga1rpPShjjrjSNqA2TlDimEq9QxwITrpvxS+TpeJbPz7+hYhCctCtKr
OJcpsYqemuU/CVrunKanTyW/duoueBkS3yT0soygls1r5sclsaxwjpclsRtU9LRGDNo8/cVlIfp5
VOvK8f2vf3VtfGMIXnqECzTSGvnOkJFfugIBT5Dxr66IZWhfYRsFL7gteWk/XYycQeYRoUC3dXyT
p/JEySCjLC01997SLyOuVMZ9UfPtx9XInLG/QgNSf1yNEDpq2XqX/78LIvDzXfwiNs/LGqmKCUe5
GAx/s1wRQ8UENIRKXf9YLSo22I7UzOmxjOawXJu+Cpp3tXlHTwMuzo/IKdBdt718XKJBFcbKrdTg
IBH8beXwwqN1O1XDFsfuvy5WiCCJHlVws1wwtzOaI/BoD5YdF0xoJXLoqjx9XDTTqjsYUDX4cz6+
WGGWi6arSnv08UsanMLANXfmPTb55lg4Y7ueLxrSQR/SX2Play9zgz2x7Wr3N8tIg/G+nqIgWccT
QJGV0CHqlJb2RKz1U4TzeK9hMNl2VnLTaK513ystPNY+x/auTb+pOWgi5GDmJPrnBLrwxu7YazwX
UKGbWdVG722UwnEO+jEmKfWnK1ySGoQAmfPoLKjAOWXrd1zrSYUmPnvsbkz+gOmSgHlsNczCy5V3
dLk3spKmhxDZ7fIOpLmNlcpVl97VbpFAOpyCmCnaPQhQlM8r39YKUBw4SbxmCnbL+yO8+CqwlXHF
pn4IoUEwxEAxKIFFruK0Bfo9v2PMb80b6KfLm5ZUKtqIMMZga6BNBlZwAJVXXJHBjOyfltv8Duau
LVeR1JprhsTRqRflGhRldqjJhzm2IcEFy/vaUZhmmjDPjsQlHjTJVeMnYPcs5CQaKv8DfZLTb2+2
5mXhJurchN/8T++453vJyUT53+eCCswa33+8+yHIScwY3TbMjOI5ssvzErfhzsEbv96x/6IKsEwa
WxRSGFkdcy63fncbbFSfRLmDa1GUVMQNQNwTYY/6Z7vz0nVOyO6eeyEOsXkr+/HNUb82C9l8fD+H
pwl3WVIcbAdY1K++P7M7a99b7unHY2rCRTayVDFx7upbOUwhjpjB+JvsziVq8OcbE+JekyRCl8w+
fb5x/e739DwUxGSvE5PuMxyfAmR0K12ra+yHrRU+BWWQbQuNU4mMR0qfGAUHw1zZHJ0WVRhRBc2n
ERXrab4OP54sEfnEZ52UAdeOQDoNU7fjU/ksGl1d17Iovvz8xNpghtsR+8t+eXbo1dMOeSa+rgAF
0H/6IxCRGG8RPGOGWyFScKN3vy8/IWQnj8YK2WiZPNbASrd//5OiqTvqJKSs8pwab+qRuxnGVeaK
VVAosfvtl9NigP6DX0Ybw4ExYfpgUBJ8IhsxVorEkBdPugDdMkKkf/F6BrR0gwugZfntOdJL9ELi
IXYSc68Nzd8kP3JC+HNlYrs+rQmKXgoU7+d6r4ywq2iVtkpdL7gLaQLtlE5Q71ULZpBRhczthFw8
QVBjWqZEueXUExtdc/OXEGpstPZjzaO6wGtsaaHLaMcwoSsb6YPbl/6hwjW+o/XsnOHD6G+jlZOE
tNytJMOtYxk76ypveqbMdm3e94XBiCUlOAgPgK6StaEl3ktmazdhaCZ3nREgy5bWE8VPcK6NJjgh
nla35ZRoj5L+4qeKGViE7waYBOWK9xWbh8UkLvS8+85vZlISVYJQHYIOSsz1NE0dyebuM2R4lIJW
ZDyDtk4QVErdOLu+UI96obrXUVfqNqbneipNK95hSet2Oc3JG2X4EpdxWN7Sm0RCGVjGPaFXgbMP
yBW/46itTppvOIxxbOTicYbJN5vo/hJD9sw23ZxkXjLfJ8Nwo3Tf2XlESr4YlR8cma7k+zKGe4qr
AFqcpoO0URejiuAUtGm2HzNkwJadfxu9AU+ZLOonOToW+3PKG1cWKeWM1OZisEmEcY9c0d9HTao9
ei1BeFkfBC8jdkC6yvoId3Ip5H9bDTb6jYPoBR3eeUkk1fRCPG17nXmWh/1kWRtt22Pa0vAKYgbQ
2lPl5v1D3KH5DqSRvqb1dJg8kk4yvvA1BxNIGpUxoIsxq/Gi21J7R45fHT+WCEZtulvUgH+1TFCO
bsJ0RNz6f10mwJSsrx3ptD8vk9Z1ksM01f3257UiCPI8Jwyyj3+1XgBLevuk7p1bXS/68zSvO5Ay
HRM9XHS/Xi+4J3vy9Sb9rXYNde13LPVlqaCuVrc1pMC31nIoVwyAx7cNsVonr2mY0g09G+KPBSPo
Dm+JSSCeFYz4qjMhR3v9EG4jyEZfUKCNhGESVUkeo9rUBcETqCbReGo1E03cUSv4neW+gFN77ibg
P6NecV7wqs+l1b4ta2dMOuvFY8LwytkOEkQw9U//fg2FRf0M8FPef6yjpNcw4OL76b78u8XkeNMl
DkzUHf9aUDRHtNtomrsUtSPjc+zVGA3+tLS85BLmtNN/LK8prRiYyvBqWV5aXmMqN8sm3kE5BS3f
i92v19lAzFfZ4Zr43Z6UTQ8DUMw5zIIPz4+1poF6uNfHBsitSXrCatmWSvQpkcmHUU/Duyrl0PHr
9RaSWk7qj4E35McGFUibXnQPoXJZeWmqzPv4/3F2Xr2R69ga/UUCJCq/Vg4u59D2i9DBrZyzfv1d
ks/papfTnAsMZjBoF0lREkXuvb/1jY/VtFIZbnhLjtkE7ZkuVYD3bWLzlx89hYYZ7FHFhJx3P1i5
bNRDFXX25ydPY6BYzbYFhjcDlm2uIglx5vRcJmZV3HUyBYTHZxOapa0lwS9NaR6mJ1QU5nPkyBjc
jsuakpaXndKm8/eeVAQUaEQBVO1OHldVI0ei+t7uvz6yLhLjR8PJDoGk57cfP7ZwnoyN7lAx0yM2
3lKx8TssPUo+IxDuf55hUo0S0gHHu3jnOVbbByMt1PW0Lo6PsgmQCasgdT8+zgZpwQ2iJ2oRMpWa
0SYeXSPM7DFQ9J+1E0MNx42k7yV5VyFM3AzjB4T9IXwL1tE2xuAE59j0ns3oz5f1lIe+a4C7SU5J
/qjULz1y6CjuTMpdkah06eOvDJr49BYMGGHcdx0VLfxzmKbRN8uEWi3IWZJTLGaUtPzuLQz9/rwZ
5Nd0BCRnmRcpC6sIqXHGkLnSwo3pg8Wu7Q4LrH9W5TyoxTIYssfpjbHw50C5QnV12mDnCJvwx/RJ
//f1SVmpKZJFztPhrDTDwBq3wj7zdpo8NGSxLeKDlXGWNa44TG9VkBmXyI1+Bkri7oiU6jCZFDw0
HWg3qY6Hrqz6mzYX5d6q81szK4pbx24OrskGg2osOQFLLwwN750BmpHvNrvAix4ct1J2cTkWQLjF
QBj2UquChi0ci3+QoUpoBbY7RqRdZhI4RxKs4i4kBL0wVXvO7oFPxPhiFhq5ME3t5ZmTdtkq9keE
UAQDACrCanpNo5YMeoPPyZtXtQIuuO27dltJN1KmNxdVMfyImPVVJNsXPpL8eSL8jTNkP1nIpbvx
DQaeyKafMiTS8NXMCGsQo0oG7oSsM6eCuypRLiy5Uva1oyGPqOh33JSMrzb1VcY6M/mSxKVcbsQA
mhfijjJgM6Q6S84mBC9yx9hy6sRpI/iuZUM6K6jqXRxf/qoCQdB6v2yKxO66VL2GuorXKgzI/duF
APWFuLNy/WFcDFy9DFcANNAF/LMguESsZk5RVofXq4KAGaepkAmO37BpZRhCiXl1yfBiEYBkUm6f
1djeTl81SfXlmRjksz9LBVvXPT6fK5W4PHpXl/ig2f52ZbGcPnQCdDwsPf9ZzR0BCg7CQJyRS3Yb
yd25ICVTPm+zFA+KYNu3I+UQPPpOayx9keIftrAVoS8G6I1oxPkYhpJZbM0cVhqabNyoEJDceFzw
cXd1XGIsFUat7pjrN8uMYhfVXDLRbkp1d4nKHdRoEFUQ19B+OIbfPGNk8mf9+fxQa7yz17dIhOjk
l2TiBqdRSPCaSS9AhnFICXZV7nbPwP/EppcGjcha0k/HOBCP7/+Zb45KXOwAV5rbT+mAD/9UoiR7
Z2GXNMXJj3/mEga2G6cFBgT40waMMDkYGMxnYY5p9QoUDHoYdp3VMJ8a+HwK3qbZdJUEG8B2yybJ
9uZgr7Ox8ls1Jqndt/2mNGVgC/odx5nuW+sVzcEAfInqsSoA5FQpe8EQMvO0Of7gp6iWQJ17UPdn
p79NJTM70xRnqJbjhujYgKWF6dYVlNBNv/ZSk01FmXus07ErbqeONaOM1xmMyX5eO4Vy/rqFKq4p
NeIVhRlMM4aKfoVSD8qBFZJgFxblGKPld4NM+E5oBTybf9slNfScRohsfbgsjyhBAZP5eBvkECCD
Fo7/FxP+zgGTdLeiCVWQURGa9jrCgKYKtZzggGlbwKip6knXuOpex07nPUDShuRmIMkC34Qrsd9K
BPwjakRhp5+NV3z8eVvKiCnLcNhA33r86+edudHzxtlCxLskMgO3ImNLrHrsMlV0Ey/plj+jeN2M
1Ob62o9ka8X5iVKC/9gOShYXHG0HdYIxFYmPtVwG/oYC/XY5tSjM0Y+FGN+f0eVWu0a5X2GLyQhl
9ckJMO76YtLfedMNTVME9QJjQtA8edOBqCqA+5AgpqLoLjVZHw8XRc2XsEj7BS+HOoskPIeZ635D
5EfBhJkkrJLKAr9RArVV4p3XJGxu4KVCvPLqbnoATxrWaxDIs8JWl8LSQSzU2LW9267FZwD8dotA
I29nkQGmelS4rowxPPRpF32ciuuYsDu8qXwDUBdA6NhNjMZzLbvpdyfQKAo5XsKfrmSJF0PjlZq6
i+0ByqfE9/6zLuO4qLd+jZx3IMC+KOoa8PSrzhsbu1op22Plsnw9Bkktm00smxfTVBocg5aJSsDE
a3AxkWIfvz+6N0vsIXll70KjjUEkApzT8oJibH/x+TPwTkLYMOTxCaAiT1jGSQQzNkDo+RrgZmk8
eBZmo2jc/Si9AMPu7tnAZxAc3f6pjjWc3Md37eQnmAj0BsHjNATVojzjplZypDKNWQaM/8FtwnT+
3m85KmHAG4lDQnztCrW6vUBcN4BLSH87o63N68bgf8Ls6pKG9+WDFjm5tousQ/41Nhs4wJPt1iyJ
UxHKNwUQS93wymVkGYB3GShsMikinDgNdmof2nU9i838+9QHyBsV2FTnnWlG/ePzWX/vxTNU1WBv
YBFdsE7iqTxcgJBy+ETs0nNsVnDzA0/mPeWF/tg7fN3HiT7+FdUKzm1k4LZWhHh9iC7cvfNXWgbL
JEodsbH76qDlZ7kwwd32GnslPZQWpQt9ngqnLfsGUliWG11+flVT1vckTExGWJZ1myiPDC/79SIO
bFuidgRsftfaLXuzqrzzkzbYiDQ7y7NOiddq5SGgw5GPFJRwM5xfNLwahuGmR5OdxnK1Tkv8NB0/
KB8wbCBQ8BKG8ywMudJO/lEOpCH9Ng72VR3kv3uQvCAWMcuc9xg+E4/2avsyTKzwh1UV8qpGY7Ef
J/M4NlmHNjpz26rdHsfFc66mhGBD0ArT6AodBjLljOa3/z4y3B3ahDgwvDwkzmW1jYJWuSYp1ERE
53P3oUtd/+r1qIxOIEQzMnmkTzg7nN6yPVlSZc7aYtmjyVNccvClPvllkJXk1vvU5yMxDtQQbfM8
ZcKO02fKoYG3ce5q58c5LNvEuEvs6vI4j3HR5GdqrrVbjIHIBrc5G9hpxGEOtJaNg3WDK9WHIxd1
JK/DrrBg964bMKEUrufDshm3OsfLkJM2u/QLT9+QSVdhyOsLgE/VDdnjnxywqlvf7h7AyxOHEkVw
4+n5dalnZxn5WsKb/1ymqIIS2/B0E/jOAJQTkTgyFJjjeYhfVtWjPKPaHmH7orA0VBZ82TK7rb53
nosryTgTiUQ1YWsNSOpdIltasjLGsqfa7bYy+pBzIzKX0/Qg+Z+5tQR3I625HV2zSDPisNM8VZFc
zaMuFisPeFyKxX1cRSl8zuznNHlsXvQrWBTT/KV2Ft6Zrr2NCLYUsmnhQoWJgKL23zORfVXfM3mt
n7yClg0mVFBCqFm8iq9fQaeIIkjuFH8FFXnRKUwKtpZnJyki/RLsuBfOUO2InWspODRWGBVBtDPt
RSzUkU+TlSBpxkfzi5ZCw7x0UdjGc1zc40WSqudNhl8HwUPTfPxfGvM6Gb9YEDBEO/wWthcl+2cv
TYZet4kGatzHZonZucsUI9CxWIBU47H9PItV9t+dU0y7juOIzQbptBvAchWufClTzF6Q27qYeqya
HLQAeJ9lp0EtotIgRAGO5ICdHUhAxHXdmKkKxDINJfv7Z0MJupStEkmkZdMByKIqBBIq/IJtmfcA
LRL5AWCf8pi396Q38sPni63yTgmOZSnUbmrUISmWcfINidssVUU5kJNLw/y860S3pWycHVxlknhD
1awCKOqb5xIt8irrE5ucgrzKONTN5dq4SiUwCgXZWsq/9frWJMAxJzePqzmVVWjnqnoKzx67webQ
2U21BR93E+smYDSgEEjeZJFWcwBhuCO3WgGHDNsCEf2w2orCkZhgA0XRBB3UbmMlcL6mboMBGkTX
effjE/hu13KIoU6mVcvCREVrpLgjnFzqfx9DnvUZlOb9l0NQMdGpO6XcU8SCCDDHu5RTCw/tv+Ph
a/dbG9LlNKRIDMvYpQhsqCEBtapYlkRWOPAf50hztEez7i6maQoNToCVCv72ZI7+Hd+QdbDBK3wl
wiw51CFCcxWfv8+fKzGetF6vIJpqWDJIY8iflEGepPpsM5PCIAXjMiWATA9+s2j85hKksbpxUS/C
KNEcHSaMQmjClTFstgZS9bO0IvRk9q5Y5xpZOYBmrsTyYA7mT8iRt7ZClWhYePdRxUatLRyo/WjE
f0JGt1denRrfNbMMv413/mQMKZ7aM8Bv7pUwqxYfdgU7jZcxtD6+m7bn30ou5UFRMzg716zYxv01
DiPu412rCO/XNBYrru9SgC07K7RPxwJyDzlRW0RwQj4YTBEX17pCclaqNuFgURQzjilPJPW3Rk7v
8X8ZV6gCJoPkV7Q//rfBkX9LiMhX+9IZYZbjKG050s+czPjuBjE2IW9HO0gewoNQLTfjkAdf3qlN
NiImnwEmNtugSXzQMygMsdTstprUR/dkTznMDI+54tmXHkzmvS8JFIOhGLnLb2a6Lakpm7xS+4YQ
2TTlYS23az0iW2lnDmsBVuJpDI8RTJVyEA3RxXYwgRGroKANTJZFVigXleYqsxaOxZ9709urrPBv
XHVkcIBwnR6XP7PgKAJIagr4bJAtKHO4Fo2zEbYOpjiJvQk9gaOz2chf5MHflntoKsUPmmVrRIcU
/WR/a3leiHlIJ+Fa0/iLonWb+7jggJnFWAzUranfWZI0PcEnfzrgoYJijMTV9PdEQym47ofoRu1Z
A8dH/uQHvkKCzs2Q10LxxG22Rz0stdpy+qWkNpwcLHRgoi1fmvh8DXh7POE6BW+/rpKDJxL2ehMR
94Us0EZLs37cqELjTZ9sHfcyKaLmCFjZS7zu5M9AO3bwOwrYef/hbyNXsn+jlqynOM5JkzkeAaaJ
sJJU+hxnUd66st0oQpxXOvXTiIRA3TjyOpKepyY+nwXlvZXQZB20+M7KsnqqxUB92lTR6N6Ulopx
4/dedxFj9HfAQT5YYiOZbzKiyNd1rjd3mqknd6xbzSrSh5+ajM03atJlE2EGM93gY2vtmGLvKFU4
i8YVfyx/PwMLXCxT0aHyrdGnWBRKKWHUX37WdpE10V2g+flU3v9h+zgyObuBesRjH34zcoITfPhi
U32G5KJet3bdnsvI+Slgyopl4QE0lQIcej/qoC+DgL26K6+mq/isF91IhhtKQMm5SI7LUlPv4m5E
bHoYdlECGQP/pOMsl9njGeX3BJv1l84lqK7B6KT4xZ0dy9xPvnGQMaj0N83xZZ520X/VM9myQwFk
LRP4kr3+0m11k/IPNsSgRZPmgsqI8gH5srNrJGqLdVXq0QQY1L/XqZVcVJIR/dRUvXr5Vv2ntmrd
Vq5LHJWxv/mgGdtbYLa2qaqacFtTVYvRL+P2w9H91WJSFsZVTcAa5q87BaOPF/p3qy6qcVCDyqXe
Zvmj7szlSo43hoc1lYRsMxir5lLjsvQd7HGDajPNAjYynJpVXdrlnufA6O6vXLUUyPGVmVQlYoV/
MRk4qfjdRZb6yAC+uGdjMPL0nqF9USwIoKxKoz7n7xo0amSUsOm5Z5Qnh9ehBYEBE1/k3hrUye9m
LMjMJJYBO80qV0YXRVd1LHkrOUTI4ZcSwNBxnX2vGUdth/vCze+hDxGIk/Lmocgt/0mDYZsUhb0T
/QAd9r80CdX8e+jb7sVnzSoYxvH1zcrbsHIBsUkCwhdA4PdGGxXoRXvZbkExceWRGj4SxHndRYfF
gFvXzW1rJBSWErzXtUTa/7mMTOFBBviyLjJD2wUxav/XHas2vvShCey1cjzzi43lpC05uYHolYRl
QoUyVfn0wGJkUhC3NZKJyq7wrUPj1vkaMMUoJjCcStJisDJYo0r6LZAwdiuCVr8MYUb9cILQWFc8
bByxdFjbRod5MqfaRSqX9fdMRpUelmGO1VcVqFcUQzV71W7i80pYqDN7rHdv5ZZDZJKknO5rhQ9b
qHtghSs2JNhL9JqxKzPpPvGoe6k9bIDKSH6sIUPdCKmy5wVxxwv077/crKbn1HcW1EWnRHio/5z3
aeosU6yOpE3uUlS+EEasPEwlVEODIwnotdyWSZSLSubf4Mp7sRl+E32cXYxP5HFe/A4BiIDnNk/9
PjhMcxKIeK/3bfaNgocCDFCu/vhf58TtgV1HhP7x4gxU97zL2K9PE8NmD2O0qASe1BSK/AOzk+Ds
ZWJyYixXA6rnleWDGgHtGqcUQuMF+9HssN2mgmj0SJimx5BkPPI6VNIoNMFLxT4F02h1pmmyfY+8
Zm5SDTnLcxkistA88fdkwVdf+WYjGdiGKfoVJ34oF2zu1dl/mToN5EQtQ8r4aPqE6Ndp4Cqct149
VrJMHNvv2/B2eqzenUJcRWp/HsWRceOAs5gPetm8zGOFoRGYzVFTULR2fkOdRrWgBgCSYqf1xfyd
eWx8Axy1SajSoVpyAUMJ1vfryZzOS4ksk4KxwHWbFdkwjPPEajDDYVVKvb+QM0oPZ1Fg1xcWq4C5
IuLv4xhF4X9Upe1FkWAkMj2M783vgBcoGNXaKi5am6eSl2O0bfrk+cT/6l4rO2dhBvGliHp/xasl
rVLfnFPv0Y8FZZiBe501k5XEvwy7Xybm0EqdP72eeNipQDigQrOiJ+EtZUTNcroFCYBPIoj15bOB
1FaPnPJblHkCroNGBanhxtsmlEH9GGwjXh5uaEczZr4CqtWsParCOfsI407H5hQ64cXJ7eLgmy6M
OrPOyD88NqF0VjhVdhhK8WQ1aXFjespND9dtuo0m9OgFUcdChmZlYJNz1hV4cZkDJXbTfcVrHNup
gXNwefb6NZFMSFEN+/7pFue6Tg2NhPKBu5zKcrzO186NF2SXtt0SzRhfnTbNzLmGbNfESLVwk379
4V0P82quaZS/A+fA5HAU1Gn5YJ37+A/OJbfH8boj2yFADTxJPFxRollbqCDBtvJ/HR8O8kKrUQru
iFx7MrBjmPVh3ALeojKZ91VG0GHll6iQZVzwCn3RePjAj9GtCZhUhl2Kw0R+V8uVvvdRUMWmE5zB
nbuz9FGLhTjpq2Tx29AX5y9TxjZKpWCW/7zeCkA7MNqyZ2OON33y1GSxZC5bs47DrdbVkKmDaBD5
plBZW+aIC1tlG1Af7gAmbrsHi6ynfmNRnPAU5C0o9kyxEDUgnU2fHAq+/TlF7Bm0fS/mgFlHln07
LtPHTmEd8YK3te4QZXUqa+dpef5rCEqjZ8LH/kMd10hsCDocmhLWgGAGTsmuNkoOC+BlfSgN0DEm
Sp0frLC1OjcCBI9s0YmZzKaxaZy/5kqGJhMjF2NYq7GMF8M0Sq7UwwWs6FlE4SLjVqmOoiRNs4qH
j4cq2vDgZVg94icsDo1r4KITDtE9JEIsuEFyPBS9jp8abF6iXG6In5Yb4p3NQeeBQgFwyi4WPlfv
XgPSgZ1eh3X1z3UobtHXQH8kaUNieIcekUyg1zxL8ZBv00g0OoRptranl9OgN/tlKE7+8SVRGjsQ
moLsJxU1W0AtUBfg62aBTYkUeICrqhzhv1xnNkjWDrdEiOk5MBeo37caweJF5PDBkl15O120GTe/
WssDGRb72ZYgeEGpWwWpD/tbLMwh+KtrT+GYN01GljINnaytXZges1DG1spHijJPbFQceWQTtui6
38eJCmqr2sfSpjA9h4eTxQC81Bo2tDWPGh6isMvPxskzK006kKsC8awBaEAbtgrxNfthqAXiEEUG
Gt8A37A8fS48sznzq6okZfvX/FJGXxyQkLhLBbcwjFuBGA+g4PJ6nK+h2mleKT12ORW0ug+MrGjZ
DFIdq+2En9hLgKHht957HHDtK6Kmf5rugukYMP+rAvPjkbrW6cOVY8XKGY4HX4iv30lcaIYuk7Ww
FEIrsjnGJP46knFIDZJSCByrWsfY11ETyXgP4MgLKkOnxgu14COUlX7rFopZg1sLQMUNMiQnMrlg
3LumnlJqJw2lMFuu+TiJ28/a8VEurwB5/v6oGdf1bT5vKLcIehFj95tIuujLDAOhPwMLVdn/TXZ0
mAXQZlcAJ/KzzxpWM1zcwI+D9f/TOilC1pDSfMxhmLWmtz92hBbGWMaRnm+USAcK1KfbqKFQSqSm
fnnstvWlkge+AwA9XpQe7MP2WXS6s5Rquf7iIC3eOZQZFORwlOYuaNb073/dtSKWuiZGRDeT8Fxe
u6qF6F/Yj32Xi3Y5lJbzUx2awV0UTuYrHKI9bdtOlEJMJfcpPg9YbHnNXGrHikSOmHDqKHyxCuJ3
Q+HF1wg3IGGpqElhAiitvPQN37keF7mTrr0mN+etgf6mdkp88qa+I1PP83mTY9XmeGB74aYkxaUj
mdEWQwrIODah05e+h4h63oFdIaImovB2bx1aTG4fyoADCMon9XuLyIl86pf9Zz3fQVBv/iFQCsAK
00h0/G0zJIem1c3qQYfW8XokUZE8OoELSm6cCcvxO0SFrXdXZ15za7SZ+6DHg35bumW7EJFckxh1
fSavNutlWmJB8XpKcBMmclMFB9+oHpIg/TbNDBkjPAj8Vp9PwwszPutDialqGTlPvSp5V3pZWTMT
P0c7jMs92tX0orBxUJLEthwXhQZ001LSo++u0tgrbMtCvD+ydp3W3mKa0fE6mkr9IYgwJEJhyzoA
qHBq8xvowGabWOxdO+qbnTZMrtUmxhpCt9ahA/N9ukDPLVY55tYQ5Tt1gx76jNrT+MogVk4cxNoW
vdm9XPAX0YU3XA0dcLtJ9a+JcBG1/smWwh/Ny7BWxAC8tvNZpEE1qwLrEJdKvnBE2nGcDsOVZjWw
DSsj26VNVU+q9uMvPUq8lkGpP578qJH0gy2ydN5gdL3/7Idh3DXr3vNMAk///MYzXG0b47Y0xXOO
nenUG5EyLQ9jh640hIuwCW9VTewkFw3Y+HsYn1fV0i/bW63unkKJOZ4a+nzm3hYQMXEAAEhEmsgA
T5VhMN2aVm0qLO7z9MkbbLxiHQeEpt8+d52iztkX44zNFnp6RI9/TkZXmXsZ0iF1CPL7BH8MMkhU
XNa+Y87kPrn49EfJWL3ndrws0y8bCTm6ZTfue111qncPgv1+6q1oWyQH8NDczAOf04YxH2/6PraA
Rw8zhrr584lS3pspQ1EtMAIaZT+nIsrGAavmh5iA45pWrkq7jemeDDIhyPbBrHLl0MUuqfROHMDK
dtTrRMlOSjDNVLuQJxBXqXSe4X+MqSqCKLiBxpnh+MnNgEvGSxnkO12QfZHuLIqA0HeBcjI8L5jH
FtXXZcDcs8vLNwnpjAtDIr4pD3r+TXGTFRbCUFVhU73XKVTubFP6ivU4rjrH60oV6sV5RMo5SqHy
4T91WigG0vAyvTp2qMvVs59gSz9dadRj4h7oydUXHSftvQuKJPyWOBjTSQ7WjDy4GKlBnD+5bsnx
fkYlhQCoddfT9Uv+cN1RqX01DmdgDx8Jjn45YsblNK68sAhRSyoF78NsGluTlArRRvJpAg9tz5Km
MVaiQNXn5Ie2b2++eIzeJqF0g+wTQkw+urqsnaxUlSGbfWNR4VHI3MAkstFkmHIFaYewLrlX3cdg
xO2k8xTS61yF57tuU3E+VPkTXlrU/HeduaLoMQ3nNVGrW51idVw5BLiO8XZ+1X7i8jVV0HrfHtvP
ibFCHFPi+dQ4XPXxY++1z4qeHDRYitgCfNCJDknD5xiGjMraDlKUPfc1hjGD6VF7o7Y4w6dheEvW
U//mUwpJicOrrgpXMn6XRso5j+4oDQkOekceetYQiJzyIsfredWVbfj1qrITmTxlWGIQ6eFGOmgh
fjVxdJF4wzU2v8cBVD28vcgF6HAcha2hWmRzE29r/UnxtEVjVdo9+gzY4p5ezUM8cT2t1uaF3aMg
Hh8Htfs2DeyLR+JtOoNHwoAaYlEkPKbtX++d0a0kfhrlrMFOYJyJlgOcbEoOaN42v0mi6goEFqXs
de+uilFY4KbdU2uh/htc9VeKvG9am4/NqDLh6LxI+uXUjGpKxiGgmP+rphC9XIzVdVMB0bG5wjGf
ZBOpVzLW2qoNTIm/2m2ie1lXqIIdtwttRaWxKxyfc+jnbfVGe9GxRwTVTqq0H/QDftXtDH1wNy+G
7NlWR6zR2KaU2ljy5RzoCrsG+W4MWylYTuP87/fBFKYpCwFFSoWy9Po+lEVuYNxN/eOQ4+SVi6zb
4o+17eUSDS01Ilrs2d8HgQtnqDsYuYdON3pjiwWBIf0bI9JuxlfwpB25Vcpt1uO5m/o6JSUIL38r
GfZWVBEgdcXLBMipBub7s0b00szXCQ7tU0NUKmxbFY1KiZ0hVr5dN8czSFofm82IWmK4xB5jbJoi
zm5pwEMGL/FmkBHpTwpY1p6sR3iNDT1eErPQNcO57PuUObN3SYSF+rfvbt0ouFdG2gTJ+7WUNpRc
BW33Vye1eRXg/75GP4KJlS1941y7+/w2vY0emWzzKPgicTauoCcFLoB4B5uycszPJZkClrb1Z6A9
CHWTZWfv1qFbrySi0IbarFSvUKdl8eRXgU9Fetn7GHgVmAEdfyU5+GsEtn5Wp7t3ftzjEbE1/WG0
NHzdgqcfqNPDDxC+EDsqbWmohrv8t5XPZ+CdwzZTgH/SiAUxWTVOChmI8eiACIld42QUXIdK+F0d
WuWs7TXO9p2pQKlX641oUY9Efv2DavRwDcZZXXJ2n9Q/xxaoFerO09SslkNIAZ80wk3tzlVXVSue
iOQX6ym52+lZv8CV117UARbjU63T+KwfG6ptHKJiohirsNXwH1XE4tgiztC3UVf0xGT+bnUqebUH
tIVmtJra/Hyi3n5rTSZKyCMSToPecELbUyStjRMLs97I6EZGHoVT6wLPdVi/GuYsRpOv1MHvpvXu
+Md26yg4qY5O0n9+UBojaU/Ny//hB7mTODuCSem2c0x4meELQOSkA0/uZnZk4nzsWlgWMjKyow4u
j3lBPJYf1yvYu3e9rN9+Pili3GG8TuSZFqooAqXcBP7nZJkzehlPjZRDPyafOY5liXem6+E+z+P+
Xh5M5RbAa7mNUl9cU4iZXtUBr1ju2Oc6JbSLAnNVbIGBy+A45TdrClZDexk5CaTNuiZWatcxezYh
r0sMilZNbGv4O0Ro/kUh/8DAlHrd8ck5DgMdMm9z6bXnRtiSzepz+cdxCFKviGup8J1dgeNJMRuo
S18mGkXOkHfiJUof6Unz1P7nX0PAwXtYYSqK0zdW9oswq2vAw/+vMfRN6h0GUeD9RVgTc2lzjQEk
HtkMCKCgehG6YbMx6v6x4yQNGO7VwBItwzKwisthNcS2DU9Fj+bT6CqXwiNLtbK55NRs5MfRaYFt
7m1HNxa5RGGv46j6i5Lgzx1T6/xRQ4l0EON/jVPWt8WwkWI7WYtSQf6gW1hpNF6wMjScQbyctHPL
2jDzZUVdvr2OesiipR52sMQkHRCTneOHjtxzLQPJIG5oDsl+ujBNH62Ic71YTNNe5+0D8j8UFnqn
rotIPcvw0dnLpVn+dblJrN00Iryarlhp3XNcU6g9+HPVUpLdWo5OWeu4AAVOicbnz+XHpSrtSPCK
1efP/zvfD2u0+zZMSxa2dQr9ge7k+F6MVM1IkmQLL7dbsfnXz7WMB8t2KnOtySlcKpJhSuBLU/bg
5EdePfj7ouRW/4cfGaQA2b1Qtjf9kur0dKEVeNWoyU5uZZAebXrpkBRaftStde+YotvpDpbl9P1J
CxhGO3sH1PhXh+C3pWUmxXP43VDBwTdGPf3ygHKxWpmwriZ5eL8VFFzUheBYElU4uQpj3Ixr7mg6
77qewGBZTu1fk27LHaL+0DqZwOKgptw0SQa0aIkfJ83MLxr9BbcZv+6ANMRwztYHz4LYiy7rDER+
GibkuN7vJK5G1EZZS7cvnaS6TbhepZ5ilune/qW3znCadUo4aTr/HnskJsb2NoWd9163MK90nN1R
//7TNwBH9RAUER5I4HPgrI3qtOMAEr21rgxsBjGefTWI1CwVSgGiBFM+BhJ4+bCTRwee6Xv65/q7
oLkqgZNNAxpszEXgbPsLE8XMjCU3m0nyeJwJ+3TTRPjnBLJKLlbU1L0YuAb6xq+i7yx83gZlWUha
uJ+GalIeMTOsyNl3SezMvaYrNqFkXBZswMM63ClVLzZGyhbfVKsSvtf1dB09MY65FkhnqsUxeXJO
8aUsmatR+l2z5XihlVl5FRsWztCigQnuGTH16lzU5++u+vaoxEsrbBVHNDHSjE6+XYHfKX1QZB5q
WeLv2wIQKx6qbuI8Sl4Htx7Q2UVEwevBIFr0kIau/5jknq3i+zEo67qqb8CeJMN9o3gZ/nGdj1k3
CWMMjFQVbjc1I+G5WwfVQk5cPCkkQFCUAIHl6mrhLojBlZd518nzWBLRD6L2S091oJ+5AvsjLyNE
M3eqeO/5ckqBKHCEaWtxHDXHwE6fc17CxfN07IWP9XqZCHUzXUASYK1JaMtYnF4FGq2bgO0lDiOF
lYOfAOvwHU1sfDDVhHSiodf5TaDa9bLrRb9RUZ6ewQPd5DKoQExsnmPR4XCnVvpPURb3pHSkWZCZ
uzof7MfAqryNEXTd+uTqSK0ECDIm7v9nl+gFFV+TSlH8/ct1xiQGVlUuWQJCw783arpY2dTn1Bph
jaOG1rlXWMPLBVe99VsyqvQyBwtBJVFYP9Yh4ZQ5eELlXvXhIs/ytO7IFyZJ/Pzu9SsBlre1qC9L
XBdWJJ3ICEbZwUFeROJNfs4ipEIVHiGzDFzOHhwhYtXQmP2ZjSGzpRthuffk5cWPzPRL/H0zNbgR
lTYHLBsqM6iF6uLP/Q7TIl3pUVwN0/7meNN77Be3iO+d/emsEPC095Wb3bjlgHi41QhMdfU2yqti
OT3PFLXOSjO7dpPSXoO9iZb5UHREhcq5Lb5bTaSN8VNjMc4YxyFlK0fWDzWxxI6Zk69kFpeZ58Nq
muYw64JDExJjsXMq4J1yLL7wCVfKkSkO2Gh5hVYdOrPcw0OMgQw1MZYhMW7HkcYzPf5fC1M/v4jZ
GBr0GlC/fFEFw/1AkefadMto4Vn9r1Ib1q9mXtX6DPxC7xAKrPAPrKrHEKzc6zugiOo+wyHpeBPm
kt2h2DKyKxMO7XgrBqFr7KzRNVPTde/5CVYiRgi4ytO7dUQo6J/b41Afuqc6EiCzRZUvdPmdCL+5
w4+gGFVC4406WpDYtvrFKvUOb8+STds2bHLHMiG+Me32V1ot1bLAzkTLV1LX/UXWWmcpOSBSLJ6M
LBs527yFhUA0P7i08JXEj0qTHinSGva2xfff95xmCn592hCxOvGdvLO6OzZE3U1wFZTB76EMpDXs
2XLzTmNxee1bKoSLfwcW+BGoWtnPkCnTnofneWZK9WEaXNk67Y3vVOSaaNMEKrHs5OaydmTsROEk
jp+t40Bpu4oSC6z/L6CKF/7ovK4nNgbcrbQfEC8V/0fZeS1HbmRd94kQAW9uC+Wr6NlNsm8QTYoN
l7CZcPn0/6rSN2qppdHEfzMx0SGSVQmTec7Ze+1e0W3N63PekCUbMrAKC73y8oGMRegcqiNjXs5P
+YzqAiDjQ9UgnkgJ87rqrsMqH1ahLSXs8TL+983l7wfDix/Ltugt0IYzf2UYoFezy+6iClnovL6L
qRY3A2k/6xlUE+GEfm0dyrEIboSTEvw1qvHa7fnlx2g97GZ/mW9nMVExXn/UELlzaHXo/tcfBYfe
7HxM4/t/+vm2A99p4Cv9+G9/+vefh7996IXcBbNd3+R7U4fHIAkfh8XYJKoASTYmxCjbDA+8mzR3
5zPrGq1JbWA4q5s3qKrVGULxx78v69+LcMxtPlwImt4RZPZfivBMcs6WA3tMO3jmewHQnzJqNs4q
1MvtxC6JnQ/5+OU2+vnfzkFV7NMFDFM3hN6mqNIJmyGkCxsLzfM//EA9lyN5JPOXf/qhRBOdLfAa
7GpepsTNGVS92Lf//Ytezh5/ratD/6KQBe5P1ilbwF+fer9zBcTdKmU+ZcRdJLce+bz//ie8v92j
nHvMS/V+8bE4bvTLm6ULSSYuhyCLfavzvZvWA9nQ5QK1TuoM8KAQqyknzsKJdqOZIUaLnUETTSWF
88zgg56DmycEUSy+Pe6dTHtfHEi1Z/LCnlXI+C0bK/o2Y/2Nf53PFfB+CGGKeCCyrk5ums3b2RlO
Fncp0tRS4WOnUVGGN+1iv40jMvyZcKXdVaqaFYn5YJXYIezc6t4WZVeffsrVqzwfHmFB1DwKqqz/
0XVGtVYDqamaAS0DRDJXJ7t6HBpC+3IdbAYCU1d+RUMmN4xGoFFsqzMisuhLGlhWtiWTPLLWjRdU
L14fme7edCrIeSHj9vDqHv+5bKE2mS4kmB/m3Z8WT7iJMJEzmXa9djJkDtvrOhoL9o+twen5/rqC
U898n1KasOO/LmLm5+TldFzvyWWg9N9WEQaDdfCJgVWm/3URc4c6ZjgpQ0JYlEKflm56p1Vlbv60
ioiGvlg54eohYNC3QObOOuomDri/LKVD4BNNa7J4Mteb7w03YuHJItl3DsEuP5fQ6tqsQpozBI/4
T9uDsrV/+H0dzbwkfkh1fe+vBmM8EaBVdbEbVZVe/a8lrdwMe7yt8tPQ1XRbLII1qLn+uD39EJbs
qi+ZCPl44e8Td6nQvPlNU69rx1vO7pwi9QgoHOlnJ2snsdFqY8oiENUrrW0tJo5KZhPe/LH8MhTh
eekyebPMikMAox1cO39e/pZCIUmK8PjzRv7jEnhFG+1sDeD5j6U3Mqs/ODA/1r/fwJel9xhRTGwW
2ern0gvIZ2twoPX+T7fyz/WHTpOe6365WaBvrAtYULtfroHrORIlQWkdfl6HkZzcN2NMnozZrGDE
kYAQL4Nhf+S5TDc/L4oTqGUbDqCpiYO7XJmpZqHztvABSzrGW1BzgHeLys9WKCeLJ2OqPi7v1l+f
AYQhak+7dz535FMTDwrKfKhz9+QQWk2Wk8+JDm2dSXzr7y8YKxE/IgL8ziUpnOfrlaxscXTdTrSr
rG7tvXIosS4hqSPN6bPDOe+c7q7/nw3xtxZZ5lalQ0dV2QK5vl7helo+2OrzU7a02A2nrlvJFnjM
9XKb6UCZ67fjzlSMX/LiIug09fB1WeSaxrhztMcnmZTD+XoDBLVEnjk53643gaVoQte5ppsvvvsO
atyo5wPkruKeKLeTYBv8h5uh6xJIJgQnXZ5Fh5KJcNH76z3heoVLHJXaOCkgNk7ByeZyczhzlR1p
5KYnJ3vOtEzerreHiOyvhPGN6yypgnXuKfswGOajJ9AzV316o2rG20Wmyl202NW9iDSxXuRo/eXe
GeBSbZuODyy8BKYf6L6Rl+1YT+RFkdO36UuMzNcbycyb7DH1j9dnesxPYxvlt2PlD1R8/3dPuXNx
N8K1OzSJhGJbMlbrzKTfuOQvnq53GRogGO6pTAIKGRWd2X/9vaHrG1gF1imYtHW63G2kA3bQM1vz
ZHdUda6TYghG23ikhvaOPaf2NHSN3ZWqcP2fyz34PzbCvzWiLg0AxzEtLjPAkvAXO9E8zvU0BCk7
mdRsCSqoy3kVuIKKLNPJ8IPmn3gtW4NP2zfhFi9PR/1peNtQjSTAFX4IYX1iTJRFFSrsZtwjLga1
27Si/GYo5d5bBH1jBGiIsxwqJI9rfw7hHPbcnz84LtkfXRKgNobsIZ4mHsUHzpSIOybLqaCNCn0f
LRpEoWcMjxCk1HvptV+rCSBrOKdfiaOvVoVc3iekxUdFgOxvFDjOkYbFBB1sWOcdjKbWt2O2RONJ
TGhGM2HEdTXsw0iLxzCdxK6YZAh5z9Rom1pmLI9VUWbQCtP6Wj78XCS/FOo0mOH4khc5iTWhB3yZ
xOxUrSQp1Y/XJUs7s3kdBe/t/7pkGnruKbSM5qzKqv+sqxwh/GXFusL6EnU8BKppPHNVXEIxiVah
XReNtS5WleXSwL8sndGG0DQV3LbVMAYMD62gFP+3dkEwV7SBJ31P50Uewww9R+WRL+g5VvT4lwW8
BNEbqgwZmOj+UNSlF5P8Vd/9dRVHgsKZq+JmhnKxLYtWnXTvTog8pvIxSnxy2iZkIkza3O8Ggdjw
L0QwE9Cm6vEzcVNBB/1/LeYgA+c4FqWz+9OCLiSa+vOYf2hmDzA6+NL7tAzSF569cJfpeffzPrwu
ao4S+jkyRnpAnphfSZrUJ79w8vUfK1tFVvpiRJ7eXVc3SGxQrNXIyeBflphotAl9mRVWq5p46C7W
dvue1h54Yrd+zVIcSxO6uXghzuMszPThutxLGCz7bupywBNpLJIoroFY8JBhXP/rwiO5hPRzGRVN
zU1Z2At2EJ8EnL8u92I6xbeOyIyYxDdS2EIrYVZC03fq/sdS++53Z0nzO1ePr30QOAfUE+3K+lB+
vvy+6Am4lFgEtXEWi2zWXal5HReX4AUTmgA61eXCZ11WkR1cNFml2Gg8SdcLMsGyI41FS8pxnIdu
WH/IFrAr4o+fV2dq+2AHu/E2K1t5S1Dwydevv1+oJsaD981SVXYIRFDtXWXf5gEtRXvuqWyi/uF6
ucbmWNueRSyeuqnh/BU8CqbXpMes+sSsWeqVD9V8NZkFRJrWs+6S7hCEGfOgqRzou1C00a9hu68N
+64oOudujgoXeM1t0ZsLprKsubWCvrn9z7WdEY4Dspy7Q+l1D8LR3005L7vULYjFFu3heo2F5ckd
rZrVX66zlOmh8BgC1bMHYRaI5eUZk3zDZMRnYsuLwLkr6ffDj1yXkR73uZUKbC+/X31NMp/DnPD3
B25RGGEAZJqb61PXtC0BVb433k5t8GiFDWkWzlxvKxqFK6ed1h5I9NPc+8lhgu2SdZZ3ahESnIjI
TEHnngSR1jC9/vNY/vuWYv1tLho4gYUtxUcOicDP+aW2MkOdBwFUbaTLnnMuF90cg3F21vBWvZ0s
67u+KIfj6JLftpJMF1GWmoShLBG2QwEC9VvYEeMdCh45whSr6Sr5/OW3FnagHzs58bxAMHovRA+B
XVn+PgzbnrhWflV/MeK3iemtDYJgr78zRyp25zU0v/7h9/pZ4Z6ZZf/z7814dW7G6GXR5o1jLROA
iP+/X2+b4pT1QXlgYMlLJNvQhmzIVfXKHXQcG4fNPqR1SpjAQ01fBvPOf77Sn/+00i4NAJvx++XP
p/lCx711bwP8HavpAuyxE5sa0CvPregRcEvJLXhZw/9xjVFT/VqlB86lNkfz6kQXu8IvVXrQpWoh
2DOP226g2ICTS2ze4FfjSjiGezJscu5lFIzfiiZM0TGXo0lKozmPj62wIPpmS9fvWnrc6VEwttwX
Imi/1N2kB2AyTf/dFKAuz0kZVCeZ7utldNBNheVmasSEJp1yBypBI+mHRgG4TN5cGZW6H3wZmWvA
e+PMHu0mssSYDKfdb5OM+GR+pA5Rmo3LeogAEmgaHZ+FNXk42YSxoTUVXC6skptMOS7Bo2wcv4Up
FJ+pAG4BmxcWnlm7kKySaWk3lTNTXdg1kqGqCLms1/+WeU3drFVuqj0J1DaIARF+NSiCNpq5HVu4
J8GJikCvZp/+qi4Y6A1J4TVMKIzupsE+e9PlA4AuP1D7Yu4h+RbWaANSl98hBvkfogH+l2Wz+A1K
4rjhqz9FIn1S9GxWoIxQmMAH2ilXRwcHvNwMtcT2duATrUdtpNZbSlrPVvkG9mjoGyl4uFK/zK3e
BwMfcFii8gW2cE/CyeAeksScngSdik1Eki3sAnTZSLzDlR5avlwZTMsqmHFb9OCfEA41GoqU3wIT
DuB2ZoOBBH6IirvJaOimNbU5xxxl3GO4OHsatOFhdGkiYNYTOOymbAN9ED0C5Fy47hVvmJoZKWMg
zwwvoKNs2c5FBKyAuLlqNJdbJBc9YnoqoS8WEdKvZl+5L7rP630HKuepr83wFiysAwjLlC/CmM+w
rmDrQdHLj5Dicx49nRucpbQI76E/tr/NoW1xaAx5Ow8+JLVa8L6lEuebyKQyjoE/hhsESsl+TLwv
QL7HU+cQhjR6Xr01I8PYabx1REtQKLSGDIY4AOH3MqU6jImxCB7qsp4PvY93xoHGvGkm91wA2DDW
DTdoRXBzUO5Sv8vWadWUfQw5E01aNqDeNRnJab9/nHRkP9i9ardyLj5dS2QCLZnLlK3weO449cXQ
nKaTESkh4yxIlltLp1QbCHyOpY7CQzdGFi2gxPUk1tFF7FNsTbsQ6tvdmOWfo2EJLo93QBzyvajp
WNc5EJtUKgebbUZmmaZxf+vlIOKV1WQPoHy8x2qZBHCSIllTTvi7KAmag7ado6H9eU3/YTj3nvEk
9bK3tJOtmxYfSFZMlJtz8050Wr1aFHrwhqHjlmkwZ7+kJN6zqI7ggNN7zLjF2jBJP2+kmmO5TBnN
2HHamWFlEqAJOENroJmj5+A3J4oD6dTgx2Y2gIsuJqF2FLFq3fRjGBPjAavOLvOj64NYI89C4rVv
2x2HefQfS5+sWtNwzqbGBZwWpXmcVTSxgTbBN8oQ3HSueRaMDF6lCNAC+0byGTRan7H9t3srSNRN
OET+oTFgN1eZVW17cxzwvyNVMjUPKmx7tVV6frYEMwQFzZ3fQWC26DN7M0v0JEFOEHMDuvaQsn3f
N56vDr5PKW7OhGo1TSmeQuLmzyN9gDXNvLdQytex8xRuU4c3wST7dRYtwf0USuyZirNjaPQbT4X4
EYNp45SOT+vQKtckRVWoNXt/O86M2ykospOfo6fSrrzVluF9zwPp7pwst14bLPyCnSXIzqQ/TBYT
czbUEZX8u+lOzdlrgwmkyoBqH9uSTxFkBo9iWfzHjuYX2tyZ02rrKY21uYyivYNx+Sio8R5nkbk0
PtGw2foy4fEAvS8LA42u9EoQmvb8xMmmPYDctD4JMXDXVWUsMbtxf8PpaXwURjm8Am1a6BxyXZL0
B87hYe2XvbXJeBGcimRO11qIAWY+qJmT4TMCNTM72ESdeq4rYqt9AB4b4dDVJs0Sj8CS6ZOpuvq8
FGxYhsSHP0YLHGY72FaR6e9bsvwelCjDTUvI1aEaxmVXKBzv7axb8rd6tXIvotLas3eoh0is7z2B
+CFwuGhOn+8WAmViPU4aEkTv9tAozCVi2XR5mpq836culMjEacpD4nvFKw6/S6MobLJzzjosvcf0
zhn9rSFr5r6GJhTUe1GIC9bszJfyeLJw99Z5sNOjq1F+yeSjs0trvYjKRYLazMY3Lwx++CM5hWYn
snyT0x6507PPY56l2LRqr4u2c+u5UVxUS/GZ28uWCmpCtzv2jE3tksRI33B/zDIRN0R85aSFiJTY
hdH7MdUU071R5i98OOcI5DbYS68ZDr2sd26KHoCIVo39RFV7cuKTixGljjvH7+J8auRdQGImz0cV
fkMHSDxmCv0pwhOe5Tsx1+22GDpGrWnkkBlEwOqOc8G8NgaasPRFgy/W4HFbR83wVCpJJLmlu2mI
60EM+4FZLCqCwdjkRtW/Tuym84aoo2pfIscaVzJs281SmlZ1Q1vWOZhZ6zMwNtuNabTFXi6p8cg4
qrmRTqf2QYp1vuY4ztG+JwRuVbfDshGQnDPChcflo49sf+v7RrsWJa8vxNHtkfuuvUPCUJzMLPBO
4WIGKzZK8ZUEg+Q74QtWAwZ6eldT96HxpTzM0koe0Ffk214v+targoHkGWN6XkYLj0bR6W+uOSnk
YyZ3fWeJ6m3IghQ9IZ26ncHTFluZ2W1cnZBel/RdDPgIvukUOa9Fwr2b9YVaiYoMBV2HH4E3vbt5
WiJyTB/zcS53oZ2Kr0qIu3YEwxqmrhKrQIzWJsI1frBTzY0V0E6TF5VIBa1bu6Ar42SwpxiHUfWQ
Nbyi7Uy4bwU38FeFOve9VVn1ZhvVvC2dzOR+vmCXeLWZPa8bXL+6lCvMxQCHRGaf8gYQhlNOwE/H
4qG0y8uLAU29ufAJ2Dec09gP5d4sGZjKibGcVTTy0Pjs6EuQ1IR32Po96MgoEuXy2KcolVxfk+OH
h8TqaRO3vjfdMlefNpWas9tWumQOyMjfU3teuvKUt2sB+ugm44T7oqvWO/UlnUse50tqzTclPJwx
yKzm+0APy48stJbzpfm6KkZsf6kwlg8/n1nW2sqCx86IsLEZFqCdFCnYQ9rjCA0BKzwg35j2bjjU
O48HCsjjMgQboeifDeSgP01ihisdwv7CWD3GzVh8K8ds4ZQYLndFkgQHHCRyk9PslSuncgIO1IR7
AEUFsVCSRPpmjeE8xYNhlehWatM4FSDPtuMSPTWGGuKyNIoYGuq0yRPnu9fUrxpeyd6TRrTRadvG
6DSBswd9cjsrwpJnTkahIkceC8Z8XJYigCxhXw4uQXjKDFpQZOsRXpTrjLMHP48XwQD7FfX3cxmR
L4Ho9aybwcGrnburrBLoDCzcdD2NWbbGXG/BtJrHrPfSFXWE9SMtuOHsqJdHr01gFweTs+6zKF9n
whY3JUKzjSxs9GEcLS27Iiehx1jjTgv9n14W7EE4gNyBXWpVlnB/4QrTJ66qGg5FW8ZtnxKz1BX5
hqHquKIJfbYJ49zKqjGBL0af/E77YEkjPQ9D2u7nkOO2aUApUUtuHpxeDT3BmtiK1nYZSUhmpOCl
sH0Rc4pxS3A2S3LJYQGz8SCHqAFJ5pHuw5gqbwHqFvoGMS/zsInCb9TXBoyWuzDtNkwi3DhV9aP0
8e2X0OHIVIhuOPt3TzjraXl0SQV+kimqqenORtHYbmTe37Ruae/8AdpPJp8B2887DFuaYFZpwJ22
sQA7Uv0WEYi9Nmb2OrdqG0yJWObTIbB2lZPj7J3AXC0GWHTOZI+T2w5nLiyGB5ju29BXPa6hscNK
F/G2JH7htw6j+obaKdlKZF071bMpmB0Uz7bifSaqZ4L7zL0Vuv7eavMS4VVv7YkGes8rwQHackqq
oLBSW/qa1gFpQL4XVT6SO1ckmNBKFWy0i2VPpvl8dnHM3zgy6E5RZZyGAHVE6ZOeV+aOfy4vwblN
2uH4y9r6kEE14jQ0PWGRjzBR4WOIIrfZuETbfSwdmVdlltWbTPf2mpN6sAqjRo4UNlW0tWu7iMMp
SG6KwgxOTdLP/cascvONigsHyBgsNn0yd3ifqiC4eGlpL4D2kmsLesJXvmiGV8xLDo6l8L87bYdT
uPb3NZvn0RXTb+iA9W85ILbYc2hbN4ln3YcjBXfkBA4jq26KE3bgbZXwsIZG2jzyepu3+LY/VDlN
JBPQdhqE6G5aJyrXwRBxPGC0hbywap6Y/UyroQZKU5G7wYvEexgurTBjzvt6VfdDDcUEmm++JN2O
bTfbdpXq0bsU331Xqq2RN+Uqkwz69DBTEfY6ZNOdDQ45mWsn52xqP6tJ/VDZK1oYtiAjq+6laIp9
I3V0mt2yfVxoC8FNcjzsxuiqN4uVCTYUaA957I9yfJ7n0ttDNuc5NiExTX63NatSHEvKGI0Rwgk3
JbzkmXFQ4NsMUCQPnLGQQNSaXRuzlQyPi1ORUwgyDPs0iMRdOhJIUNh4alAH9HxxkT5IlZrxUApn
B1vjbuZA99D4AIHQ4rLft4SAMGfimprLDPRGwXRVDbtS4ftq50Zl/zKMrh3wyiImCVyBA8Mf2DIj
C1jqI+GFBE6D/UYyVhUrdtXky0hjdV2XhGIUc9bj63ecQ12Matc6rf1m5QXVduer5GboIk6j9ZDF
3RSlG1hgxgbRKro9F51YCUoFJs0A4efew0eyLrJIw/NmsyGAlkldr+dXy6knJr7SaHntM9isZUWB
3Hp4w/qZmIc0GWICXINN6gEnlbbsPsEOWfuqVuEX05itDvaoyxC7ji4ZPsFwWxrJl7KQv5lu9Rb4
Jm+gIgVb5LkiP/oWlW6fkD+Qc7Y4DVZK2pDjpcury7P4jHYF+Vsb1acpcKZvzVI2pwL4cZwtqfUs
stZaja1/STF0Sq9isTJN0zZ0NoSsqtvFYbQj0szkL47+TT6HdTwqHk4p1XSTpMV4KNsQXZil6uJ2
iLJm65tz5pGabRRfE4MiC1g2XzrB3n7MrLZ6krlOvpuYnRyst1uoZzjvMZ5CIHL6qv3aNxFv4cao
11YKVm4c0xGI2nBnKJBssd23RlwshbVLdOMACRjZkqViu5KlssWqbebxdibEZJNq+yNNDN6Sg+0W
Xzs7Wc74OJ1HbCuCm9KbxF2eg3/Yes4Iptfj7bKS2ULRSVLC7TRRgAChGCCTSAG6ZZ5v86yNtlbO
q5W4DEazmTV+1uSRr+embrCO9/ODNagLbcfJN6gOUd0u5Kj4SYQ6fxL7ykfw4ZvjwejyMs4KZqyD
OTcb0dje24wxL54WZRFRWVvoJs3nqGge6KEnt4WD03bwsGLngbJWbheW38vRY2tNZgS38xBaH8JM
6l0hg5mCNRVerId6AhY8BfYKBEGw8mweUt3m3r3ddl8dojifw0ANPGJEqW18o3DiZbFpFQNrYsfO
1LF1bfs+bOzsAY8PYaFedelKmfU2MIhSmNrQOuvcyj5DhM/HKPBevHCa75UzG8994Cmw35G7T/zg
lmdPkTUxw3uc8M6nrvtiWzJ4zTSpsxRCl4NawR6uODibRrWtWjPccxYFPjgS7wdGGAUPZ+v9gqWB
YjDUO78a3NtxaKf7yrWt9ZxOnhsvEVGfRqD5EB0m/92wNFkYg5Sy63vhAqOn0aURojYhUh4tpqZH
8QTSaOVZJZ2bVVppTNcDEF80sW2vg0O1uM5hYuTj3KWRR95dUDmo5k3dKgPETnj5rDp5q2fZfzUn
n3xryRgC/rHxIn2y3Ca2n08vlLyuDSNTJ1vNyZs2rOEZ6qMob+oioG3gNj1nIYGm3tnRUfRBuGqM
F7HyApDXor5wQgI3EB8BqP9Pdud6i2CqErEcXDI6Lma4LlIeLVePwYTf1l+9tG94ru3WfQ/aIPi2
ZOaDA4PwC3uVCPFo+d3OHYTxvKQRa+HYKnmzQ3Lu265qpu1C8wRMXTuY7xbS2/5hnHpm7LTckqPl
tNGnpPIc0D/yG2zayrejvABqrlDWarrw4DO354Q0pGn5wmgZQBfVoDwbzVR8XPMB5pAX0aoJpot6
eVzCMWbOy1h/vChf1vPSc2MWUfPeWJ7VcAmH4tMvo7qNEX8LROwVucV0Yct2nc4iefMZOl9GRKNc
Ty3EwWvK8yhmdOsDstadiZpv3cyJ9VhnOa0nOyHlY9Im3PNrYiIgWrPeoPBqMALlPofNy7dqLkog
RWPnEMDW5I5ZZLoG1mXFnH5nVB6L13ScHZWxZr9vb0YihD7cGUtDkEWnMjTaO1lOXwtFB7TzRbYF
Q2NtYJcNx3pmOA9uF1V+rQzeFs3A2yuw8najGa69NLaRH3OySTb012coc3SRz4CW5o0n7RJaIeS5
srLo6vmVQZi8rZjXWrI5zhCBMKhcZGqJimhjt8CfVtKP8GbJPOq+9ZOUO0E+F4fJwK/edCl6GmWS
2A2jv/6r43LQqDvf/J7kw/CQat9bYtkH07uRjLD97WL8jEyi3tfOOANJTiaTTGkb3D8tFRteXunB
qJ7D5LkNQbeqqabhCYpm8YmENaKP+ZKbVFC6nn9niNUZqRERTMQHh4yEGDNHyP2z+MXWSi+iOx7I
kLzHrM02bV2WPzINiI3zhU8ymR4UuRizJj2S90V3l/szCpeLSspJ6uo2u6glsiY9F7NXbLMiJSA1
1eaaNyxRJ9zZLwiPkMk2QXWviERes+kt+1xg7XOgHcLn8kA/I453NMZ0dE/fTAz5dyJxCXtwpgmu
lchCkhBFcjZg8GQrz5AWAW4LGnZISaR0NNWGer04DQ0IVVL8mCVAGyAnU1r0iidvvGHeH36/hn2X
qWFfcDz507gQCBm7o0LG0l7Yt3VlG89EBxGUnF78EoY0LiN6Tsw7t0sQH6XW8r6USK52GI3nG1sy
qGlqmFqLe8FVeQ59stw40SiIpddxBqg6c10R6ug7+jxqMd+kGHPPVZMsSdwxQCK+Q2XwfpT287vc
G+xzIIRtx6Bgn+hDuB2n/Eu+EX0EnBNlgzopbDDuqdZ8oUnd3y7l5aWRuh1PelhldfLoTfZQEQeZ
AY7sAPzjvmylSfmpDNu6u95duSjYD3wq2gg6skFGsGUb0d4LGvuwIGZiVu773wMd8pK54t2Wpr/o
yZIxfzSFaK6ysV/mZbghzZXZev5NJglha2vXPhmJ195eh2eOzt7tBjhLU3kMRCThCdcpWjqBF60X
xi6u7XtnZGvlLnNI3TJVWj0WTvbi50h57CWbjgTW1E/odvxDzvQVlwBDNxIno2cPgJCK66X8RFDM
aCigQ5pmtMDR9BMMujCxKmUiV9XYyI3SZhrbSebuGcz/uA7qkJk6a8JG9M6kOEB2kmTEWFrTYzbN
S5xbTrC9DvAq3jrr1LWKI/Cg+eAPtbPxhmL5HJgdb1vPUdslHxmK/3m6ZwsrXXfGXHPRGPGJKa3i
iTHfkdiaaNUZNUy+CUDzEEaMAmvgcwzXltfI0eFleEI8zxKMscSkxgbemXsahA258gIuUM5BP2mq
CrQtdTPePIkSTFYbINRoeOyGL9V5y8OYireibewVEULmDeftDrtm9sOu2rM/ze4h9FiWRE4oli5N
gj9mi4tpt+ti8igYgEfeGeYoOMJ40amb+ETXcaPF/hqXM8+hn7LKvE90jCuGN5uDeIYm24/rGFJS
u9oF/5yWUfoo7MyNo6428O0ymKReofaUdf99xDh3C3rNp9PBBPM6elToXdBt1Wet4MWPHg9salXJ
+jq41GMxnw3oOSvOjxjahmjZ8azo2ILegSfIzDjxmS1bbT+fR+Bq++tk8/rRUSN6Z8XpL6YHfU4y
oHOQh2EHuNOwGoKew4tiPjcOLFw9h1ms5hK15R8z0LrgY/Nc6ONgISHMkuLj5zDUz6PitanJQ+ID
A/hhaBr3XvmW6ooZFEPIbaKj+hgtXR2HmfkDOVrNK75+o3QdKVtg4NdpRDdYjSUiSyan3cAQpMKq
zwuDvWYWS7s2kvl7Zxvm+Y9ZqlPbwZOerQy/GgPVpGSlGtq5sQ5IrR2d5d1Dn7b6z3i1Cx03buj5
rDBtXrqoFVKeckSGHxo0QoFaOSZBqFwqDH0I8lGrchGvo9c2NB7sNtgvkwutcwnQaef0Jn1UDXFZ
TxSMCRzobuLFTzAEkXc2ZsZ5UeGxWJY67kl/dHB8r3KyxHZJk8r4OqmdpEXbpplEXBh1sC5USBC1
dZER8P5dt8psn22egE1LzY3akPRUF07B+uf0lugojfoCpZ3rjuyL5axgeRJnjUk7jN2khc+oIIn4
RBrdas8QO+SOVLKCSd0vk90lKoKVuuKowjThKW2Xu2wMdoHRPrltTfnlmLtf5r2AMT7nwIto7dZz
v1ZNn9HK42P2Jj0uP+zK2Ee1RMjULL8CZlZbq+MDw8sjYkFZw+bnZJgN/7mT7sDcQPs8sZOz8/KZ
o6DfQwgy3NgLuOd78GubsJV8LVZjN1vGsOoIsN8NxfC9qbmqs4+GxpRYjIHJZquubvK7n9NkaAZq
r4mD4BXJSLkJ3A51UcbEMZKvZT4PMPxDp7ohldjlcMeEuRtD+ThZ9ExpunpbTHfLDZbC8lT5hIkV
fuHGnY8tRUW9cZT5AEOjnuJGDi+ZORJ1dplC19koD7M1iPVIF/a+W5J0/f9oO4/luLFsi34RIuDN
NJFIR+9EM0FQEgXvPb7+LYAlQqRSKqmi36wH1SoWlQnce87aa7+uo+nbbW014bsV18yOOKEBgqnl
89jx1zcvpjOpy9cYGzELYXJdzytqM9VYt0wOvnlPjQbHOqOgyEPuS42P4PvaRewjUuCnrhzdLfhK
tymnsipfiwIUVeLzsaX9lLmpwDOgSXAemzyinKE+IQWzGy0Xx1oiEkQQeMoapT7emTrPDtYp2lYO
Y6byBmtnhdydPbL3+WnjHTGcR6QhmgdFq/TNzxvvckCtkXeWeP5h6y2Lvo/Gafq+L6tvYPaeaY0a
2sv+u3SpaDPA808z09cpWE883uZtuG5DYdzNG/Gw4V1veFhmFV3LNwVVnyuz14oNzBZ9CL9ajPft
IK/9PkrXy3Yc2YJx4ofp52Mb8orfFS9tcKcWqeraZUFJI4M5XTL+WZTP1TMRs9O3Zbk7g6+ed16M
wY2mUE9Th6wSp525aPoPidTFq2M7c1V1oxOJfTTrI+t0YJVj5Rqbg7fdOdHwio0TUzahrB/oMqPC
L4pUjvKduecCqdhZw4PMLR7iIR4c3aPTVC9hUa2xPKtJijCbLXaRYd0IjcUZUADAbbrq8PcLdmkw
/csoqKgUGzxG3gl+8VHzSLbwxOLd6r50TPB5POeCU4pwEiB+mR22YrNJNOlb6IPcD5bq0SjwfQVf
cXxcBXnKBOb9Ht4w2bhEGOAY0f52EZ+0J7mX5o4xuMqK8IVykinktueNvGloFBP7YBb4qidVBD/1
vJtvEqStScv195fLeb+8K7pAPbacT1ztq9KZLyVrFnww/WUHf30SRtLdgJvuRA78J4lMIesQU9uO
nSCdxn1trv2kT+49pSK5LFtsQdgRymdFpzHLR4Nv2jlFMhiJ6HwzLDfkgULbPFiyxfo2tj6xChXv
NUlAaDFtW5d1vlEl3nk9SIITG6p6RVLSuxLLqNxWGU0LkTQUF6Ovma+7fUxZcPHxQCHntOCPVIT2
auAb8B5dvVq2/OyPBAKxmrruVNwweUQYdd7395PZdlRbeW1GofqoBsnJsvjvNLYlyEXlTRgLRPrr
afWg8r5LffQYrQrU8zMMUDMnWaFqfFmAgMIdWGmR3bLsf6cCxoofpm1bF0mXdygRmWy8vljoAK/y
DhTjXKtaxJiSe6sddXmyzYRwTWb64Ca6dRiT0JEk9ZsnBy3vajbLkeltwmRas+Wsbj2NZJoRSmdV
LV0tBEE3zJ2ZX+AvA2a7/njwUVnZM0mQu9LnpK3Qh7GwoYnnOS2j8ygfLqsu54TCTjIrZeJudPLZ
o8rSSYiUfR26T6B9zYYmdeEyTYWLPjEuSexbW0HKTmf6ILQk3wZipac50OWt5IafEZ6nJ6icL4ns
mswFSOv/G44g+hykWMXGO6pvNPZ/rMp5ASFlDfczmlAZmc4qib3sG56Qy1m612q3PEQVH2+fJTCL
WZIeSd5eT8CCpoX8+pLiiSav8pOvpPqDzmZ3XdS9tmozsUAxIxbkpEPKrfXG3C0sQzvz6n2VUFng
CvIhyrVx0yqslXshiTclLQQXR9EGyWxuOt3qeCXI5gFgMNkufAN33+hCqAbJEfqqcHqouA0AUrL7
wDb0Wk39g2jpm5mcWACHgivpExdm84xnn36cdPCKoW3s1vMoTJCmXFnBtOWXzMOoyj1em5ToNDHv
k1f4YUjx4g6tqkJo9VREVIwUjbTvMDCHnz1TGLiVfaAgskToGHt6gQu1GMYbhmV83T9QEa4SJRuV
efeT2CTxwZDE9OQHKmJwxcphtaRdJZ2gnIjcK6/ENAuf1BTGJDfiOz2KKDYZhG+ukJA0nSgJuTGH
NSgDFKEkMHSpWnXzgZcgJcKdHBnHGTl146BHTeJwTjHvqdnu7V/QE5hNVTbpDaf9ACBzlOMQ7owl
q1DwB8m61O51t0MKUqflhnkGL0UdgMIi8Y1XStU5aINWyGVwn8f6U9gn/fVCWHRBqOxYqWVbvxAk
1q95aJNjr5zC6mSni5EiT6hF2giXQl1+nUkLny5WzpusySbUogir4lIMUpIg31GLYsw4NKUVXQaj
qwJINMm3emxaZyYtpCpgIRSpAJILatH3qWSbQwpIJwvyCQoHF/GWYTpSj+wy4mqkpWMAgFjLtswD
E5sMuLpZ14KzwBhFqgR4P7qa4If1lEWkh2v+3eflQNPtUTSj0Xp9VcdlZn9gM7Q0AEoOWZvJXgJD
6Xr1+gOg0TRY4TpLG+6ECOfrTGmEYnyd5G7soHxmem55406aMI0hpB5YqcPDjGoUbibu3YqBJKcg
ft8TrwFugdgWn+yXhdmwPKFjRWQkzB+adE/SrTkRhiKixG4YNzwpNcEKT2XXyndik4lPhRI01/QF
RYwPjHzHsutyQTmUgrBL0UoDJIM87mpDK76UVB1sesJIu6LBdWxn9LjOcAcnI6o+DXaPjJqfFsrD
okvKblqXP2Rghq71Gh5RGLJrXR/8M0/CWltzyN7KXp9ezMyHluifi5AdSt8at3/FfviBYF4x+DBR
Ib/nP5RO99iVRDhr3KRXHcMvaVW14q9tHxqONkBcg4WMovLZShhE+pVVTkW5nROJ9XPqdg9l0VW7
kFMuUxjagGc+JGiVG7l3b2dEpHQVvsZWNpALgRGpUoYUQcK8tlGizol7V1/3Gu3VMy1SITdYuZn+
RFaicEj03MzACFNGLrQBGUpWiQxS/OKcx0oA+hWQtXHN8yGX8Pkkkb5uGsZACz2iEIbGrcYd8QNC
4tb0Lk4Cj2MYyYgL3GEEObEwE0vC2JtRAscfOgO/hBqGnz4zxl0csICfWRLPYFpWYSzatYQOmNTR
RxJH0N5Gr2hOU/iJ8wEqqWLL2FRwzPuwkUVHDkNvq7uCeJ7WjciYqBF2hkRNhN/yhXslSsrQH8BF
wIPpK4mDGzHjNxvwOEah850tUeEBSAojNufJbz11jLY5RfGZMTtot6nfWwMZgDLpAyHaKWF5GozT
bfK6MqyXgiAgTdbxju3xfuZOMBMkdlFRJj2DJ8z+/FVQ1y9v4ElupnzrB9YSkoBUleI+0F1fx+3z
nkMxMo44bBlz+x2IIrI6W4XoJGAb39MooacHTFp4qS84iu8rJyH4Nn+hE5IyRa09d0Aj88alWKnG
84xc9D7Q/AR+iuG0K+MC7iOT+4AScBB2JfNZDaxoq9XGtZlGOw6BwUr05DMgzenYRD+UG4aN845U
6XTf4q5s3JJcbJxwDC61Hl6Vru1+0xpKDETJWX9hV0Zu+r6p9KsspPKVLBMDDp64666Tt5krhT8g
LW7NVX+ksHgTgNOwKin6S7Fsq1MjG0xKAlRErxKjHqntbwUoLzswOvH6PeQSmtUXOgrSbR1L30qr
uHhlXXqPRK4CmutaprdljZzRZNL1G6odq7XvGVR4DUlwkWv5nlax1nY9QWD/QoE9zx4C8dTgHKNh
ohaVtwdJcOp2crUtZA6YMxsjqpPaR4imuY6nrmdARopbY03qlR9C4VjpkoV2sME2gJxNvBndKN9Y
lSTviHSITmRy0vZ6lwoZwZTsmaXBWaTj/OJWkVZGClKeDWuzHIqDYlXCphpTrrJuTliqYakwgzY9
RKiUFtqGEXW6tmrhxY0U7VR5A24UI/yUobJYR5CPm4za23Xfpfqms4BHF+omcY1nng+7WGLxPcqc
oGf6ps+kJz8kZDITOHphQYul4qckcIuNRcfcROJElf+S9DWWoILfb65/asckuf0A5DDVD52S3uwt
UcQB8WuwnaGcIkuuhwBo8BXKSSxmyGZunic+s7qRnMU2ZIG6KXR56o0VOb8obvlK5gCChHwtAuJ8
Op23vNdd2t+SsLqeER3Zlz4rsSawwsq2IsLedd2r8Aq1Gd6pwZTVaoX8FOeHfiEpg7KJS8RE4HHW
txnUKYuBn7Xic6yLbnXaynXMxyVMnJrZoePqYbMK/CHbZB0Db69JXxTBu4fWeUlclR3nG9Cjeflj
m5fDVo0zndor0X1MOjlwZrKHTdD4zPNGv5hW3hlz+uljYxLzk4rBZ0ENt64OIX+7A5+sSuxj26MS
g0yke16nBYsB6J9wymt4Wq0j485U/F1qYi8YUDRCybktyYL566XJjFPbnMXAeyAoszgggu1Edkd8
xV7QoNoS7pRSbW6rkvDTjAiZaXGisHBFqKumtlF11OqkRuYYpvCKCpHEyWykqsUXk1X4B2RoqIti
Hwr8BDzw/2GHLNfkskB+4JUfyjuxOoFB0FfHICIgt/Ggg+nbDeGh/StJxByVF0HM4U2SM3Gbghdv
ZpwItSOoysSVup6s3yv0e0wdMD5FKV1xCV8ormODE2BZKcg7jfBcrBsXOD77JiSexfG6RaqT0DM5
M0aVlD9UmhzfYwJLD1qp8jEaXddxB8KmALyrGF8nFyjdEVL1Kxor3UHara1CQjaPHf/y6xk5cunY
3cjQFzcjC3kcfYxs0HWgzizlOx4YqR0RNtiwHACX9jv6EoPNRCJBACIWDIPi00wjgUfdZ/TDOzK6
r1WSeLeAvhKyZWL1xJosRwxcKotnPgmip165rWQ5Hc2MIKGQSlYSv8gNjvepY6CiAoky2nbtDmJs
Nyo8ZCbot1HE6L4peULV1IzYCAv4hY2ZcOdp1uComGNvyMZxgPI5WWlxFK4t18PexdFl22UEt2e0
aX6Ou9Yo2jprXr5raUjQ4Ce8KWC+goSMDEgR1pqD6kDaym7dr1OF83BDkTWb51Fmew725FlG9UmP
RpyDSZ8+eqFqELnx8TlEY3FStFW+W0AoUnG0pbUc+XiOZ+u0zvKrpjFw3iQ+yTWpjQ+dR2A97rlh
6xBWeGG0+OBrQ/8ct0WyLjzOKUoJwQL+Gu10xAc2l4bwSsmpeOotVP1WD9rFgBEFtxtWW0CXaLfg
U1qYocRqcjpQ9Lbd1WbuPSu9Eu17jyqZGaOKTMJmuQYKOrFUtdHGW01S1R27veeZqeolWSOAJH2b
uSrd5fqjJHny0ssiOYymEIJbz2tLO/ArM3BivgX+iqgAyXq3rMkwTJyVMoynGflhHJG/YK1C0z0Y
KsMHPcifItGo7lPg0WsTmQVmiaLoz2fTBSQYgxStGJmY+/25CeG0aWq5dmaPqzLBLt0IBRIXYrkX
e6Yueox0ev7n2O8wgFfk/rEpzOIpybvkdhgy6bkxzWAta9SuJIGwnlP7XsUfXKVTBRq32up+0EB6
MqHt7t64KrKCpRPIunc2Y2O/ZKuSduDTzq6Vnxu2Ssjk7eBhK174qjLA7plJvX57BLKaGnoMM6af
YwKtQt4hvGa/scczTsVC2lpeo79yVkoQPAdpWzsfWCur4MCh6hhAuYuV+yhu+3MZ4/HeaMLqXuF+
fjtIqmEnKdyExmP0nqUiKFzWr012psx7v/NWgqK4j6ZpFOdmNtbX+KYiB8ISCFeSI461ltdfRqIr
36ih3N/lZZrK0E2MlxEgKex3Jiyr0MxvFSJGIkNjdYdjiGWMMXYAG5q0eeW00ooGoErJpn6OxCfL
zdIkMDfvuC2lcD+bfdKcu/qQUEcwEVy16uXPnAXCR1O01OtQiCQiij8AXZYQjje6h3vUUQpN4v4L
1cUrl3l8aaTmhm1AxYO3qNhScVccn3Ky64wip1/YhHTNHy9mnCieYjExlXVBqrDBUTwzTcDNKAKZ
VHWcoRakSyGy/YLAIf0iCHKylpXi2iLGxFVO1U71LDXYP3O6WiCvrtWTJz3qh/Ur6BUM5Z71dw41
VVqHhfYC/biktSd77Ax1ujqVQFaiNxFaR5mvrphoqLiMxD1N53QYfKujLNmbWe3iKJkgMLoN+LiH
ZFrZ70U1f9xHIAxxSX7RykF4+A0UVpikx9FAsrCcwLCWqSr9KwNA3UyH9TREOY2kFiczItb60Fd6
2ZT7nzExD4hpl+mKe8VEvAdfR7DHCozrxASNuSZ/L5oVtA+6VHRn4BbauujIJYlTtzeROB8SIw+7
yyE1pa+KmdblZibKTKlzHyN1ED/PVFmdtaa/NjvKJ1cf2DK01T0JyaB9Wfgyt8auz+AUQfAEmaUF
gZSRtzxwdzO2ThcY2Ksa+lOqmKuyInPMBHgAkcEYwtPtX+AzgZSml4BpcrH5NYEm0KrQqaX8oFlV
f95MhU0mL9gTV1bkc1Xhl/mRPBMtv/7GMeQQARI0rGt3zdQXLte1dDoDaGiZFNLmcSkfsF+5hwVA
w2ZDuGz6TVDFgGKok6gbq1sEYW8QWkSveboCqebRL5EpRDxgUAGQDgqHZSHzaKiSOILBv/GF/wdA
C4CBOYWE1vjM+bB9YSBNXscI5Ceupnwffk2isTx5FLJ+rwY9Rt0AG9QMpMWeAoke5ZeKpTgLmNbz
UsIomT0VqusdlIF+o1ChOZaD/TR6NGICd3/KqxmCmt9ImXQQ4qrHTKvq+kms00dXGqO6ngm2mmz3
Jio8nqWjlJoOiLPFGju5/JFnC6JR/ByRnj5bmDar0D5rRk8l7cS1iVIG60Fpp/N7uE1BEpZmKgG/
I4QbJ/1wQ+qeBNY7uq1IfQKUVWftiRCCFydldTNjbrUMdErkA4nq5D1UVaG/HND9nTaez35Obbt1
W6pw6nm9W0g3xQwwh+dUcK+P4W6txbtGbXiKtTIHqol7UzD2XiiQ57cz+xZ4KUBu0MNKLgBcOyKW
CMAydz9AcLUVKUg2x8mUF8YqzzoxbYKzIywclDL2AgCFgz/o7X4wCtlOmnRYHQPhAI1G/stkF7PD
QsNJgzKeCZU3YnWpAv08zAKmDtw/QlsJLJlTSsLzUqOuk7vIUR5ufsh0JrfpVcGLMnG4jpPVj5vO
vfiZj5O7Do4H7CpVmGhOzOUPrJwAH3o6IEy51V0J800RdtV9yx2D/8iPmJwgN/4538M9Iftwx8Td
m30ff8DLBQGifjUxPklFA48Q6SR9qXO13+g56pfYlcEEHSPoqpjG6bAuLqXIvakGnRO5693lacfp
hoDx6g+ROilqlIOIvBRtglZ8jQl5bBq/Jfz5M2AHCg+L4VovC2SnMGWGAtG+zKBdEIEHRQqZ5Im2
a1DLcL/znjO8HseouybUTCgf5pMLepdqQ4vmqWs2+QgWMkN4Uck4x3QpJFpIPMR4oZMpQ3a24Hi8
S02Idd9ZbBszj9cMxnlhhAe2EfLKK7nGzFyeCgW1VnNItg9wXmlgOlL0cj0DeqAwHD6Qda2HBBrE
4jNzFNVzQ4xZghCfL7heDkRvl15x4qby+pfYnmqYDSmyxnQmds9rYbry6LDge2oVXfH38miZ/OR+
FzTrf2f48NNqa1HBzJuwl/xvMF9HbmQlq+kd+9EjTF/gJsMaNHNcLWBfFvL66k1Ap6h3D26PYFXS
TF7P7zE/IleqLZb0DP4R6ceBt7KLZAQFnnA/1lS7DL91Z/LxYRlPVbXVAFya8D0z+zcWkG3imPGW
TJH1VxF/xTMFWOvgPoOm+E5hmLbhM+L5GxzQqCBXi4HP+OxFmZlAtpfT0ZS/+vdg4Ah3TiRUp039
DQwUutAla8F0BzhQKHp+e8k1w6fBLkrrWclAVTm6q7avgVP+Ky3YRqFDWO4KaA+YOhfY6DXMfKuG
nlb2C+nKU2ieiVTocchBueLXETHy27zhg2mZeAcv50t6jCHsNYFTV5zIq58hwrjiKWP2yJdDaLoP
IGExUgHjo/nkt/+OJCwIya0SHBOrP8MJdbqVME+4ynrGCQsNVixMG34qo0sWpjAceMEaFtP1PwUL
45TDQGSmn/0QwJ5mHIv14u/gQkkbXSpdGLH9kjCsPGBNEnT0Jx3BDP0iYU3d81Hh2IZoQY2ggDI8
TzCHuj8V6+qZ7U3cYZor3doQW5VtySt8qHUAtEbGRzpq+SBXJKppoC1FJ47NmAFQ8CImHc8OuUJl
SChtyvV95xAlGcFRM+UgFhgRqt2RC1I5be65zt9QieShct7Z5rmUNKcT5tlr1UWa+BeGKz4egxR9
LTUnvUULjPgbSLEVQe2QvKcrhpQXmlxoq8CwqD9uINYrTxlBcuWb1g3u+xj2riSDwhXWZxwYIFtB
IVKuqfZtOfyWCWN29h7QjEYltSfsrdT9mLTe2vIpAJqxxoB5M3E8X1o18LLcoKs1hZL1ZoYcUS7W
29EQEkdTJ3KcnoxVHLZcr+QRex/Onj/CHgs16eyaANRatPp6s2CPrCHKTdKWriNzEeKI8hv+EfT+
Icg7Y/N7BjLEoyYMPByjjFWuTw88ixk33i4wZOkT1Ofr3Nh/SEQGknXvEVpvtJZr7qBpk+rz0zE0
0uTnb3MqyAUJYvOXkKRVulxWDGHvV/yzKNNQ0ngU5lWojBoqRuCvTQY3KY1RfpGWaG9AJ+mh6raV
UbufZlEQ6NwLC0kFzsinr01LNSfqvGi7GIMWdtJSB6rpRYJ3q9kdpE4ApZKpTwnpmWMMZVQw2esr
TZwO3t7uA0hZMXtjHn7Hv2DrRQrpriM8ZdpiHrUGt91EqGag5Shp1sVw3bRfxFk4dIyrzGSZRne3
272xlUoyTZA6BbnTZB/6Q7ays8IXS+cY+TNX2XjjWT4aNXEw/2FSEYnlcHhFK4PoSzLt/yVizxh1
v3SukUNSfyQsgSg52aSiyssr3XZj/pVT3cX/F2gZqwQuIyMn9IcGBIHgd50RpsvyQFIRW1uIzqiR
/ciBeKxeEiQOi9doxi7LRKyYrjdsNd+wS5PyAD+Uwt0x7JL8zHYQxX79hl7GUcDaPkicXpe/uBLd
WVlbfJsJzEiM2ESXO5G/YymWNjUf2lVlFfdp161nL9If8JjgS091wqS+7HgL/Tcos4jCna5FUytA
+jhLk2CX7UYbCjQvhrcaYd72r/ak74Am3pl0J8r9frEnTYBmIQrd1td9YgM5O7QybvaWJgW8yOP2
LNIQ+ix4pjaWV8bAJLuzmmELVTw6M6dJ3xg4H6PTl2Yyyv4a2BRBsgnyluCWv4M2Kw3bYd+QVJ08
TMfATbn3e9vVhs8gOZeUp3z6K35T6Hy09h2BwSyoUBrHLYtC33AWkDOl8477vKifqZok730Zoj7P
fLYLOQ6PJuowTyUnWTLeqOwed/8d6LS6LFlRn9IjgVChjrmq2zPW6Xn9sJH7htjH4OaXC9/ZZ7A4
1LrdT+Ynt5qKL7UsWHekyjbEDfnT/hr0LJsqW0l8m1h7v9KeYzjepeLQbVQqVjKKe8EzQD4Vdbz0
DRQ+o8z5OmRXsXmHfHKJ/KR77Jf8EkQr9ilCZ7PUZ94r+mlV1NVqEuOWCf+0ZHw9ap5cfEdACS1/
1SFiQGmuVDGeKA4n970rvS7sIzSoRRlg01nY89RLRRivZiA0ybznkqqMw79Boc3YO6Y3EWU/gaGd
0GrsVBlkZWHu5K53lvaGZaueJG0V0T2fXVWVOa5NhqZ/BojqRmNcpFKvsHEsAOW0+CvBg68fSFGm
/tdcU1k1TbRo2JaM81P/0S3bKyMxdm/EKFMJ8dxKcRXpv8JG8YI8WpM1ukegsJHV9kkzwHTtP4VG
c6U0TjogofI9OJrIlW6z7/qkUcNroJ9f64jvOUb75e5/SJHG9KZghJSvXJ1wIap4TdklHuHHV3GW
b6W25+OHOcqUJsbor3Pxpq8J3jEfEYVKv1WBIqTJqKUbhs6dsW2YwX1HTLW6Om2KQtvqUZY+McJX
LmbUVK5Tl7hu8jTjphlaEODxSbH/DjklPgjxoknnpGrOXwVcY9Wf1jpI3G/wUySo6Zal63VWojea
CNSkaOKHAJccDpkEFZ+6XkjUUrLYfZvIjzX+C+jdeIek4hYsNn4Zc/19x6VGU2WcF1sPx7hUrTe+
NICVGXlMWx7Dz6Y6RvuUOcOi9FoQ1XHKS7LXYmvyDlON3PFZ9rKvi+QrkvJPFUYp+/eoqj76F3Fe
HEbYfZtQrL5R6pa2vn9DVnmk6GRFUgGDwncz2F9wq0Xq3cXGl1L2NKfUVR3UigjXe4hVtUY8jpWV
2x9I1pKFkcf08uE9zSooFG5TozeeQ91VhPdTQN7K1PYz1prQ87wpcpHjLUgL4MHPbGtlqER0eN2u
PsCtlThNM0RGz0cA11TiXxNV8WrEU+JYakOi9w7zys3CuirmqB2sNEzPM0PLtiTNDpbejvc+QdR9
6UIhZeMQfmRe87Ygs4cecv0BfOU1tKvFkcFOp+m2EmICNv2M22gtyVtTT3EWL/Arj6+2o5NjhNKb
AVi39aND2ItM1MJ/ANih1L113QXB6QzANh2xRL8A2vA7d8/8jgD4BMFW+E7tOM/HC4ouxE3YjZDv
fwfCNn5ziEf1+T0L6w4knrOa0NHCwo6E2Vc6auzLjGHGDMUKoSbvfHEUH+jQIToDGGsU466QCUWQ
dvwyA7I6ZvMgE1O0pfXGR6IwGvoL1duF05b496o+fpyBWW5B7DtL31FdCiF+xcxyE9C2bIpXmh+/
dJMv7R07W1YS3DdxllXdefI9Jz/lWvBlMkcyY1hD063PZCaCs1meJlVT0k5AJDVTtFXX9RS098Q3
FpSWa/CukSJvk8JsXs84bQL1thNqJd7nWUTvbeMNV38C17JRaXeqJMLMhhUBajCnOMufP8C1OQme
cVD6k7+ia3tLuRMEA6T5B8B2yE3F5shBzuI3gK3e5N/UMcQyC2QthISxJ842N5t9lkSNHSuEG36L
2fZRre5kdSid2damJuwnMawpm2OYbembX8XsuZaMJ8tIiS1k1VcEWJIjlcrDH7C2ujWShKY/2F4s
bjNwC8J+5nuEPRbotjYRxfk+94Ffk7ei4bR1gi5qhm+58n7O88o7jYvuLpQJ608M7hikD7lK7e7s
eFs4XJAhEFqEbGeGGDKsZAk4A7kj28m12eK/6fExjpmoQapBNExwLoXRGaMm9fQ7oKsrSrSKfHjf
Cc81E+3RTKsvC52bNEwNo/J5BnSptGfX6w6P/J8IGJfCtxnQRY23QwWZr8QosVau75LsVEdM8d+F
cUPJV5ldP2rAPwJ1FbXJn1G69re/hXV55Q54mnDbulJGZW/C7WMCdvvGus/8SgWhKsVdAHy0O8rr
JhRvJUJ1PzO7hTLpGkdmtqTQOebR+vke2i1UrduIJdveN2KX1giFLYi4PULtssRrVmSOwJpn5dwR
bJcBGDNM7Ump9bM6ynHpygL+1jzazkK6D/RuSOR5F0RZtfqA8JJW3wfWeIu4w7f/FeMlK/NN9/KL
qAF7FD2NV+0by6uaLPySMkdYQbUnaWk0+AvQqzeBssrR6ez1OCFHnBhkJgx0hX9N9LaR1mwRm3c/
EL2ajDNk6BKGsnh9VWL/9v8G7WWgfDCGFofHn+G9MMZPjdjR0db1vq1ZgJ7U2OUMfSt5PYO+GHTb
dSr6hFffSN8qtGpMOcbZTPsWZpkekphmj/fIb6D1Z5yDiz9Efpm74ggOEAdgvvsR+aV5cRvESXeZ
v/fwzdgv3QABUiXz+g39LVrwkdqoqVFj6Y1GaaSBCM3r6g39lUmwOZKGa/hX+K/Ogu6uyjvz8GcI
cBZruV0p0g8YcIWU2DYDJhozC2yRNLIlK8s2fQnKGY0sf49RwUXWnls0Ba+ywFDWg98ganrDg125
vknTEq3oXyHCuhDDvxN1M0sR39h7Vhh/O8Oa2mymjfk/wHAuwRmauoDjqQh2fwsOG54hgVLGzfYH
epgaELq5XQqSpMg/mSWCv6SHSdG/AOfez0bBwtxp8Yik6S/5Yd1H1hZ0FzLHu5VoKBW2Ytw5bxyx
ljQ2kvAOOxoscaPwv3T2aFTNpFxwaP6dHYQLUFz7iur4jSDs6iMsMS1dFAJwyHV61zROEys6IbWt
ny0oMdWUUCz0iW0WnFijgTsavHJzFClus+jURy++dk2yljNXbLZaf00HiGTPXLHuZWdd0/kXvQgB
LzXyxRC6E6HZUk8rhsJKDkoMMxS+O6YW8/p4RxjHKS/KaZWPH3BCjTM0RoaQ8cT/DWKMrvHQiEZ2
dQwzRi5xWwSkkAaf/Yba9s2aFFlk9yaRPgMMSYbkwDaWP6Q9Q9Y3zjgxOUQOUn0zs8ap1DwO4lD/
hjU2S2s16JKJ6uYjbzxK9VprOvsDc2yqgM+6S9rxGHRMPMnWhlG5mcHjukvSvWDAy32gjw0p+6on
49UCII8URdg9SPQxCJkh0JbzrG53ffmZzNO3WbO4cMg5azBe2/7twiL7PhIfscgg6t9Y5HioyTtm
XuZ8AJIDempWCWmJNKCPoGdrtP49mRwikSWL1YjUGv4nPDlS6LomTmPPiLJJL1VDlcXZB0yZFhH2
V81IV8sbqzwale40at04caJdmUEoc3KBV0YKxqMGl2qaSeInWam2H7jl2NK+Iie1/VRDZo/Nu/Ta
kz8jl8sycK8bEvzbjvaYLRctrs4Twjzi7g7sMFaMk1eOWSt6JGTcYqrLTugO1GEh4jLxH87ILzLq
bTAq3nYG447Qy32LS7/IVf1KkEdqBKCY6T7YywPrxL8nmaO0tZD8TpQwcLKsNee1mlnrhWj26TvE
SFm2mxzb8kUWTwzmv7PNvTxEVPmFzS6SBKAjQ+hxXWJKNAXlDEp3R9TWfRww5t7P/9luLra2x1kr
NcVqn3sRYkKdOa83yJqz0M5QQuOm1GCzP5DOEklbtKqi6rRpPG4GHqr0LXins1PyDXeWTHnYZ8xl
0Q+VuAcp5nrUS4h3My/8s7+GncdAaU+yOsUj9J54ViayV8wal5EqrVyzWLJS6ZYIR62k++gd7Ywm
h3wc1+pNWXfST8RzddZJKuKRWi3aF28s4ydAmhtxwOZbTNyzGRqbUtcwmGNiuMZVXvI5f+OeBaob
NkXpUhVLXRlomxVfxUma0F0qsCFeFV6UNWtog4wZf9Q/EOayfDtPU/FB+8BDR5NCTgp0AuOTLiYG
Ll/lahD8iozmN5xsSz0s1r2lYdyxsCKDITQutT2JSWnMQkpTYHQbaJ5MWcdES5sVrvokktxPI1bU
O4QLh2PUNJJF2hkN9jzKiOchM2SflgmvpB1Y6L1t3rYciFRaBUHF+AW5tmlYtdPOTLUQdBxBvSSY
DATCd2Gm5AntGa1u2r7UhOxwBLNGbpeQzFFBeCfcfSGsjQIRptFxLPslYc1Aem0MhfCY0Sr+dSas
+8SyvjQhL86fKGuG8KdU0aS3g6KeRGTXtj/Q1mzn+RiZ0pp+FQ4bYRlfZmMo3M7Mtd6W4mM+TvVz
jVB+kX0xob90Yq8rhEOfwjBoz3RSzHuUrKuBYfnGzYPyxBAELKSd922BsZtSkB0lRLX1k6ZzIbLT
9tM4etrdD1C2HxHjqdBBcUKBzG5lrXXCoEIVoA7i5+N4tlpm7co0J9T9I6PNGjLTo6f/gGlzgYpO
Kx+fapbECJ5hiKVTIYz784XaplEALk3th9Mf0O2MHPcJfGd/OIZvVy0XcL/vvLP/KcONrMog9JNx
WvRy1bRHK7SIObxTifb1uBskwl4+nuavIY/jV69omwaf1RQLb5Xl3ra36oAvdz9kjxQZ9ATMjKec
v8jLD3C3USSrQQ2LM/P/GDuT7baxK4p+EdZC30xJsBOpvtcES7Zs9H2Pr8/Gs01KlqpSg1QGSSou
iQDfu/fsfUzujPzw9eWvlLemhuZqVC3mk9LIj/99yjuoQnMtEx5xJ6BMkiiG6Yq8t5NOyktXsc0+
Zb45gcPVNN1wdYp7+9VQcbltF1+nvQMNbaaplY+BGjG6rYv66nfqWwpC3Kk6Zj8R/ZatZLzK6Mjm
JZ745VJyRm0Fj8Fr5j/Ev70iL7YaVUCMMf2o2f5Skn4OglstVQGaIdvs48fiIBVcbiw57w/CUerU
1Ij39E0cTllwRVeevCyJz0QevJxl1V4m54841NptaBT+9iQyVUwKnPIk563i6xNKHIymMqxBEfnq
5clqKlLiDePsyaYRYWKF+gYQ8GphTln/n7R4H1D6Qce6cvgVF9f9Qb9OFYo2LN1b/RUb58UfUGzX
+r9UqKfIOLqN0G0c84VWmyfeOsVKOFETAupoR0d6w/41Nl7o6OMaO3u22+CnjTNrMvLoSqXrGalY
nG6TPnDeihro0Kh75VDCOKwNolDu/w+NT5YKJ6k6V0KRSh1hdD8og/UuPJ5yTbo05xf0HAgDF5Je
vwiQJwURvLkoBM1nGd40fIxZT9OFNifJf/2v44aK58p+OCXKe86lm0xWrIWIldtKfleVdvgi9Kqf
k+UtMVxIDr6oA+bEi8yIi2fcpDL8tHRQB6m5D/JY/HxivmO3ZU7io9JZ30sW6jBR0wpAqN6IcLk8
gBykJurQdwHzbEh2DqL9s3chc9smg9SlFu4qQ3sXNq8yx3rqDc/kef3nwLnd0YIlYT+6VoxKWmLX
tb6/T54T7UbWaTXQukHf0QtvpNIPeeLdsVRpPz20+/fxc9nCOaDCH1788rWKDHpOmGSFbZm6pz6t
94MxpE/vwuijF+vwDj54voxG1gtS/+qXvPW/pdIj3jat4SK2fqzVtFu3tbU0p/G7cLraMo+3bvrx
6mNQXSOeT4dEu9N6UFWpL9efA+uJ5L8aTLsXQvuaB/4KTEoml02Atgok1wHhXf4JrxuB+ZZ5w/Ux
vz61V2VrbxDNX9f97H71amVZTdPqaIj1niU+D7smKRcqMZW16VjDrBYjdFInG2mk747NCr8TPV8L
c+zQS291Tc2AOTkKPWWLPmFALMsZV95IltY68NMp+059zjXvu4WHksOu09uTY1YkiHtu02l/9w9J
eGsMOLSabGWobDgl4tNJ+4ZQ9nMoXoTvwzreYm29HdJuJSUekax5zaoMwDmJJL+KkHxbYy2dlef2
nbDUiqh8O8U3EbfBpYjL41Nzi9kiJyLzaIYWDEye67Rg6oDD1uDn2CjafOMgPa8O8suYTMbGL6eF
XEr5qjRuKyoxXa8Y98cwPWotfeE0ILVzfSU1jzLOWgMT/N+helYCL4NdHpRAOpdsulNO2Xo1yfey
VJ0J9203QlAlPmDHh4i9UkhPdOs+i5S9XqFWxMH6LmnfRBhCTfOSoegFJ6929UXgPpeCy0CVXj9n
7o2CAj8p95ZCl9vNeRmJr/isBZfjAPgpfq+X4Tf2aFcJcXEUv+EPtAEfgvgeBkIHoUDEeZxJp3b/
hVO3pilXQ7/4KwhtOleFlDx+TOVneQHmbl7ZTfSqRBKCO14PIqw+Sd0PM+q2J+GukpxrwHjLj87d
L2P67Ugc09HMyA0C/9JXoldnym9Pkf2aX7tW83EQPl7Duh5C7NOmZGJT+RzfNyftTS3oTB+qPQAw
nmDaYZZWT72Dkkf7T3F+K/GukFTcCHevae9jhikc5KkCk9DErIXDd9K3fmSRN/o63D+GGi+0iQL0
Y8C/uJwo4XZtdAou5Y20uiH+/xj1x1vNijF8wYkLihTe/d/Afx92Px1IpJMCmLgFW1/vhi+qOx6e
CyECFsn/jHpKyZ8L0xH8LqSkugQ1fC1oSHGr4cc/MQB5Y79h2Un5fiBa5tv8zbW05WxKKdI/sgAS
D6VDtOqEA8TXBo5z9OPJ4oNCONDjajFQKxXMsjGHVjyhEv4CDrCJlU3TD8EHDNveDglzfSIEZDV/
RGG/H9LqdeCouQi1x7m2Fd+SttQddWVU3ZtgBmp1vMh4W53Uw13ebuxO/2EUmxM80PjxrVwoZx8k
xB/5gUAq3uRouEmh/TOoTqEjFhTB5Fe0VYUH8fyAqasLzITTwnOAOhTp4d+AgvMix7YmBMXltDTV
UvnlKBZQAaqqM33ESpXpJt9DcYbsyaZFVlUWSlcTdcX1WhUGlhfKNlPmAHqKP239F2TghflGj8ml
xVcnh3EyJbdFLV1NBjINoTGWjEuJQmO3ksnxf6QORrQKuT18L8iSFk05LEaSEUvRS6tE5ZVkVz8r
dgLoQlPAZRp0e/9MYAgY7qplZPW3XtzcVbzwF51X0IZ39B3n2vfQsfakvta0IHJjmqGE0H4sWqw8
J/1x2+DVHTX2GeqTwBO8kLUBrUz7/4codPAGS3twVhoDMBXJuMAUKOrDgohbX6AKfon7uNYfpYrL
WKXGb+kwUI4CsUBYaNnLs4hyphZAl/sz8ZfIWqh1oq2mCW6BX9BS2JQFxRDFd5psfP/IMQwRvbGD
anxniOsRB08OU6D5rrAs96QSByb3iPLJsh5ty01OSVZRn83CZTzACw+7IuF4wKD/iDeQCnyOWxRw
DSoMy1LQaVfFo2FYT4J0YLLsLWQJibWs/qVldkYGHfPQQKiZaX9axDKJ24/kA8XjWMJt9wQ/0C98
g9dm5h8SlpW698D16eVEQcSy+uzxdAsQIraLV93I3A8sRO4hCJNH5SzRh2JRTumyJhy3LPAF4JTQ
Hpt0fBGARDr6T33lY2qApPvISETpwK+ropMAiGBbmUEKT+xTqqOzuZqBCT0yN8iGt16Gx6yvlrXc
//w3dGJSy/1ANxxbUrSVszpaKoj5RgPTOI5DM/hBtnRKOKGhyR81560qymfBU3jeVW2XsJ10264t
w7+M2pzTnGPrqwbT3oxXUDn8lsgBFSNHxKJM91ZXGxsOfLdQj6ujaHoGLSTGLDDzJBfU0L4vCNMQ
T6gWUCavJ/E0BQApFbpxHCduaF62oX9bExY5gReo3/OVpvO133CGy83olq6TERb2h5333QW5ujd1
PKQ1dJan6BsWRpy8TGoPZkk1IAcedD7Cs6iajsvK9WY12CyrrmF9sIvuhK/6azpjUMbzLHFeWyeG
mjrKq52i2jUOG59STV57J1wJUANbEFUDWoMRj39ie4QgE1prhz9bRfOuF60aM1YXgtuw5LWVoMwR
2AbiDIXcgwKyFkYsHqppbUXRjVInz58xjpBT5cLwLVYiM8vhF2+oC1e2pcU3SqfiQJ++62X5c7ZP
rLUU4Gc0ybIeyY4AWTMCiH6BZCRjfzPgnl8wvitcwXf0TcD5pbD83dBrrO8aTVlbIW80XuiLz8SH
alf10gvJIzZks2YBB2iSI+9V5fpEf5iGcVZr9BT4fUL0IO82HTPmnbHQjbDcfmZA6uEn+aaE0g1z
XbGroPAZtXbavxQF7WcmYYW1NHYQP+9okNIPgsuyQDJFR/i0RET7zrbdEgosCdFmWckIHTqkb+3+
fBy+OQWZLAZZJS2fVGYparSVKAETkIgR++cdDcILIeHuZ8+QqVdP/yTi9tTrUdIeP/IiSiQ/VE5C
9xm2tC+ZkU4FCQoTJ9iof8CRrOdqAFuDDu8XPDJqmb5Wc+MuG8K3JkILOWu6deAsI6wP/wKStCmM
DTVHHBE/aLvb5I59obyoc4eGt/KdvntIiRPEjXH9hcLb41dtQYrHfzTeg8ILojT3AU0xpMVrziMj
33EzNfUFaaIZNsUYvEUnuX4TxAkdHiHqMUA6gZ2QPaV5jof97iN7EjY0XjXEGtTg3JuUVV62OtlJ
Mkp6Z+4+oihS2Y9b9gQYu2vGLiYV7Vn6chKBz0RK2LDg8AldfaZS9G7cybq9/ncyhaZ0/Odp+heZ
QqKqhnreNaVF4RnJI8spnkRxd2mwi8JKcuXTDb3mAUnX3QdQZVKUbygLKWSaDeJk92nfjqecNX/w
OCnDmzCJJ00IFUwxRVcqqKnB+4RRvBj9H40/ggJ09jadJg0EL3o+Qix6e4ss+uYLjqWXGQNFPnGd
GH2tX5GlCABaZHagIW0DMuvmzKQMbeZa/JLdRZg356IZPKTbsuqZY7fKwonpfDwyLvUQR2twvwtm
AMpo/EQrUS0CzAou3WR7Mri/kZeugAxCzrINkQTM6EvMUGvs8G4lEtEsOubAiSuSZuUkDZuIJR66
ZjRcxHFUX3844jCmVSFrruiHbtMs2PK7Czdq3WNBmCA+Krb/J6P5EZAJNaaLoX0hxOa63lF3mMq3
tTc7krDlapF1cZKce3l+0Q6LEzITyE5KwQ662yjGbKlIq9ZvS1cjeoP6C8OXWpZ7SXXuPnE0ahcl
m0bjxC1k6B4gxyJVrQuLTouFsKJ3I9Ip3aDdMVXBIu3aQ8xBE0af3jr1XIOUs+nnP5wGlGkVUkDz
RvA2YXSpmZyBBHJTjs2FcyegG7Vv4qWV1VthUC/L9t7PzbXnsx4Ox2nZJY21JCEPPfgHwiHtp27V
FK/oexAnVQjlj8r4GqNxqmXIxzxw4mVSpt+EZT2I1Z2kkESTOu1M2Nb1KLwpC/7OnY6ujoboiBzK
JnC6w6mBvSQuZAE4CE6n1YvzvuQiro9Sxe6fliBwHbgzipB8//tEgTvHYZofWcGPiPReO6sOzyic
fKnBzXeeLdHAwltWIDx91V7DPb6cEB49Nbgk6hV7LW6wGeXS2auAeTJneukL75qTfYME47e9vQ3v
glDbmGHe47NA3BkmJl9fWNgxucvNt0wr9yeZu2B8kG/pxBVgGs0llMz5B8yHCih+Zhx9ZtKHfx+C
5vIE+2jq3golgsvvFe//gffRNW3RKQMZzZn5mTB8FLK0+6/YD1Ywtp/tovvggZ/JnzEcKdHmC/Fv
+sfv7XGjZt7uDwFUKFW5QDmK5fHohqecqeA5x007ZdHPDyxQHxamW0f+eWVhW1RKPt3BFZDXPu07
/Zy46vnE7YJG3nhXOHF85ku2e2SE2sk1Kq/6B0yI81ACpbSJ2vmtU19WctZt+ZbUots/TnlbH+kD
8p/4fCXaepjoydHKtDor6/L+Mz8UGiy1OoUzhoMobR1nWP1m5fwMEoHtfSsTqjmGOy9jepAiDcM7
RSh/ylr2ZP35H6bIDAKERnr8zYu7b31hydsTW5RkMQdsFvrKoDCWqDg+Cjc9p/Vs6QBeTSkbDFTd
WEztqf1+xI3UGXimn6nYoyPK9wnHzb/Yo06mAzvo11LCEKWloq4uNX6llemWaEktlTsKXyesV0rr
3MBsg5j2N5NEDHQ4pJ308ktobxGnlRrMR/8AJ0mAuzRlIsu15XZvVPYujx/hFMKV4enI9BpXCO/b
onxV5Spxm8lW8ZJqtEl7K8UpdeweGg8lJtJKLcmOhwelZA42mO39yYMfdpZ8VfkX3LQI4g5Vzw3T
8V2T9c1KCzMk3C2ioSPY1LXsU6Oc7Qt1O/byRDgNc0SkYmKMBfU35WRR9sobnDIh5rHnwqAfJTSK
SeqA4Z3t29/EE8eg8EbFRDZTT7rkL+WAVYTdrQT8pHh4EsPC2rVG32xo0AVKw7M/Q1Dh1FDyAPMX
gHm6TtRxYUmG6FrQULIvEX0e3CMQ5QcS3Khd4tl8B0VxypbPsNEOKXd6uXE/4FF0njabiP38WW5a
GqzicIgS5hRUCeHqrXWK6TP7bPQl60xVyzeh7G+kFD3lWIEVjgWjlCAflmYBL2Qa6jfiifqSFA3H
1yNMNY1xsp5JItu8bvXwekaqaKxSuSroyyNWVeh0DDfFdDajVVHojDeOXuxImYWuNozpqlSYlAnO
aoxDLneedGERd1ci/3Js9WT9r8xVE9dP0lJQV5pEO6GkUQJjOOvQNs7DTNt9Yq+yQL4ZGr1dzeMp
vkSqg1Z5PafnG4VizGrw9yrfHCFhpB9N1y+LkgLW3yxWNSLgd2xbO9CUwWKT7oB2pTbSy4xlEbWh
MVor4IPsGJ9EguuJShKU+n8AraBZwYyEv+oEyKl3KaNO0SjQN/ams1Lz7AOqlfY4qNAtnZ1wLYPa
1MRQfmhj+3wqGpDmMnkpfwhpbbj4UzjACdp0Pae6TDXQ0Io8IquZjp8Pc12bjOiSMmcmX7Ujr6TA
ItlPDcE4mQ8hOLI6NxFUnZ6tqvI8rIMNTZYMomPeBXOQklKC33CXp8sLx8LKHvQWRTupfqNSvLk4
QV7ACQe5v7TnCnZKQaQNluet7sdMBqt6QFQoXRcdrFZX8/9gj8H3fKwuOq2UNrbMAkPQXxqZ+qXM
khcRZ/pTIGBI8V59mQl3VgCJZ/KVIMHCWu+xAsuPggYzU/tbbfI6/JsIK2MwH8xTc+GBkzl8M8X1
SoBh44hAEam8YMMQJ+K5iEtXlB8IPiy3mNcme69ybo2mO9C+Vuhd7IZQaCqVkhzkcxaFuuHOwBjQ
xbJqrfsvmTHPM4CcFXVAJRHi5tAYMke11G1DR3/hbV2yj7TWM0VWGa30MHaEcgHJkpEbaMfMdGbJ
FE5PC7+RtzQw8+Zp23JnFB2gzRdQGdVWyGzscFHrauYGmpS4hSrdjxzafTzo6D2Ay/pMwc1a8L0W
T2gKwIOXgjIrutRnOFIyyf2DmoXetFEuBGxms1Ndj7Z5JYAzxWQXZqSxt5hrFwR1FslOvx7aeu8k
2foL+gxzzqUeKOeypj6FWVvsA+zwi8KwbqSqvEpqYkK5ZCVsZd4Tab1MqxPU6a5TziOfrZzijzvI
HJq2w+RccqbHD20N4Whs5NHx1yUpw0XUI4hkLLhVBoqpDHbcZ+1vbA3LY7ipQ+OgWL07zLsKL0fe
kA3Di613V205vnpZWK6VdsRjMgNsqe5d+BlHuT8QWwesMsjQr5r20tYSxm3yTnsqcrdm6hvbT1Bb
EyZ3qn2OsHv7CW0LOxnRiLUTeNtYafumoaQgbjYKO6eFb0qAB+8xN2bsK7917qZpq0+cPIEu9uZc
EiH1053TlweCSdLmX5g3zZouYs9/JsDvCuwNo7O8LeqQ4ccg/Uw0tuiyDnh3guDs2GF0kyCNrgIT
kjhYJ7SBrBl0TUyTqOKizp0L+HgpyLiE0bVbj1K8FnhcUrcbpQuLTcLvjDwY9YOE9h4c3w9vrEQ6
OMO4qyvZuDhyc4YxPap2MnIipE5grqOoR1B5UxrO0KDnK6dI7gVHFyfKfTOVyr6bp7MTi4e5rEKP
tX2YFzKOH5ZM8fByLKwgzrEkrPX8f7E6Rd+lFNYTQtqqM12n+ybPZNbzUw/OVawWzmDfnWosdGYP
O83iM+1wDCIJby+qMjjwfJEhB+5fDDb9yF8Cd0PAVSWBgOQHs0xgKlwl/2Gr6YMotzDCHFFs3F59
LLj4L/ydGjv4O6kQMoZkFeY/bWR8m6AyfK6x7XczisuDl+s0mDX87NQoWLQdd87pXqB5kb/SbBbc
eqJTnKRJy8yx140OQGZ3+U1rWayyGu2yLZoXB0tXZNrkoOWJmds4IMvimvwO2kssJr6wvusZ3GM9
FrDxVdczvOfIxOcZP/702vrwV2GGodo1Qb+d6MwoHDVxh5Tou/OH5cNQ53asW/kiBsmIuIrHsrP+
iPRJsYlONdkPKk/uX2hfA5SC8pO5rWjW6PEDLMKZpaLNYIuAy1nZgR7dAftpXBYvoXeYAkn8qzKv
syzgH4Ia0xWW33H1Nfmn5O2wLFRv0VfOVobwXxAlLReCAKzTcpUohb5LKkroWfsLEtDv07XdaW8C
BowaZTml3m1Io/jhMxSYDlQMTpp0E9bOVrHP5uKOz1yggTd3xGfEfpz6PGZLUk6BHpuhP3SgV4IS
aMn514Cgg/g352kfFWODIZWe6iT8R1aQ9JYrZ+Y9T93mhAx2Q7zWtKc6qO/+qvcYFP3ZK2s0GcHP
LC+H52rUd0XFhR1B3Bkm+teG67co/Uhyils1+SmyUIGX5xOddJ4lr0T7hwAKIz97SaKhZCcAVAhG
uNPGmxkTlAr5TWCFSbqpkW9tzQh5ta6RRhR4oR3PFYHkWfmtd9uhKJ4p3M522lwN8gE19H1pY6rd
wVKkgNHCtw/AYTvlvus1HPnoCHoT0GHrwfXF9W3l7EFqqHjSRF9IIlO/4dT7DwCiJDMpD6wxXHRz
d4igEDUluaar1G130gykGZQIHGlEvavf+BL7JnpE7Gie4bFtMF6IAS3SSFoducTQqLBy9Y8CTeyV
Gl5iSjZV803rea6VggaBuWNEopN2xcz+lhZfqn9sV8CKKbqeMDJ4rkEU//CKYyp/97KJPrFPzSP0
Vj3Uk/R0LB+p83PTDx8727mOj+BirGrLiTDqUhSR/AUvloy6WERUGwEwytp39k9kjWaGsatowS2j
IYLZAGTM2XNqOuGMjzBj6NHg14/JLg6CbBVMlcrhDhuLj0hcTnSm8i5cgLzC50ZWowOIkLWlKCzR
HT/jK0R7or5hf8IcB9O+tnrO0R9RR5N8E3u/YHXCHYn5tsugK7eizWSSxu/EPRojRkQwl5r40sKJ
7Har1yk9jWPB2PNYbtKO3HV5vziJsvqr4+QLEHJM47tE6Qy6Qek60T3z2h8UWKH3dSeTbR5sc0Z3
/zCRWTB9N9N8/RcWWToT/y2tZ0vElLPXNdpl6m7DL0JeCzzSa5LnCgMDn692icWDDvvM4JEpE1az
NV+nckPVM+3C24iWtsBCyCpgyVAd+OTE98eKFLrWpCbkzm/yAPZtcuag81wNFdawY10KlNFiHHhX
lxWrmE/0ZKMM+VlMfbwgKGk+ttzYDQo+nuQ6ekOPVx8xSo/ECDfTemToa1puggOYRSIunjSfjJs2
sLjnTnjTit9dKkx+MLk7wzkSAmcOgJ2nWHEsx07ocC7dqal4xT5QgETyKaR3aUy4E0nhYO0FY1n2
T6kxaEvRtNIxHVkUsnkueZO88i05WInKFZvDc18/H1tXBHIZ26mrpBiwMhBvzrt83umtQNUDe+nU
bK7NioqW4pHlqr+pKFULRrbjSfnwFYlZmfG2qCw+9KreM9SXVGJbCIN1knAV+vjNkc3kkqW4Q+mv
ioLPo+Az/UFjUhzwZe8Vd3pKX6RgNE2DW5JHpejXVS5Kw3qqjPK7GpOmO9e5HFnN0JbWZqQ9CVwz
BvjvZSVjA4+II7fJj4miFwFvSjbSfZlu8gT6YBkk/Px8PZ9WaaDOabymWxtZRyrRzGoG9L23VPn4
B5JpkyB9T3d2Y8ypJr8UzTDswwx6BYsbROY0HPPUfm6IEaCnH6vWQsZa76MJEcAnQXI2b0Tdj8wn
6KO+KqacPzVtmKui17ZVj4lIRal4qo+xw57n3qG2paiJ8gOB9lG97VAqYDOsXWLhj4IEbbNXK2Gg
9leZTBpb665SVhnmO3xWpnY2wHbnGqubsK0Lkkqa4f4LFdobVrnTyGdwSfuNhnYTGlAwDyavwcBB
7zMkmobxoQmMcV9JXeCmPhkHjUxWltOJlPK1Gle05h6pUcUzctIo6rRh4IZXNmySHXU2KxraXrWx
2QiK1MGrsTQaZc3yPzokzcUMk8aV522jrL41524aNcHh2bcOciHEf/pMlvItryygcsLFP+GlbIRY
+PexK1prkCA8SmRX+fkzvcjV+i1Q1JdfpGk0En4mW2fMMeaWl8BAW0cjn5jTYIiURVoSVGjUmuLv
I33qnaN/5E34EUC1yHSQVKi3TtJg0h/8V6LlyAgAapWWOyyKoCeVmiRKRd4TqZFdhXQVVa6gUged
5lCdke6C4864iklFifYbNhOda9dDdWZI8nVVx9X5zKgS/OUSqLLzV63hSYWpyG16PBS7piRs0nmW
jZfp2I9j/gFXLRpZF5E1XAl4dSDqVCZYEj4ArOBW6cas447vBI7hFMeQGh/aeH71PB5RVqfHKlM5
32aatY1Xck/gcJC1fk2ClcLDqaA9NVmLEp0ApHvBy+VMkpyOM3ILXP8HcPVhCxejtCUWIWp1+sE5
JLz/1Va6+4i6AijYebelGpVytrlmR9O4k5DDPVGvpWLex3X8eGrbmcHXEgbgQvKTKwG/2hSvctAN
NgKAle2d4rdvxlgQszq28PzhYH1vmLt5ypUo4/mChY18tlNRVt7R/TNRUMUoJ6d76gjFWvX4bHuX
jUmUpUpHx82my6yiGmkK2evmyeEjIpuUrAESbhYCk1VCiRovmR/rjMoCzTOizYObEy6bODIKr3BA
GmW1nGE8FIngshLdq/le1PoE48Y3i4KR8ieSNuvvsRFsdU6gq1PVT2EG3qKi8Fqa635CR8vccCew
2lHzb8eaSZA03VtmEoGBRa9lwMwsVNW10VDfnjvFSP+L1tDX+KcJiLb569qiIj2VDCSxaXhH5cjm
r1ag+A92m8Xhd+Zwd0fy1pKKy3Kwnrjm/czHOclzZG9pDJJBSdoVA9DezaWS8iflrglIoH/kcKeo
Pm8jRANHFtegdnKnGgxrZyDXISYOjoPDlR9gB9Tf3oSshbadxYP8F52bJVHtMojzUEkhkFNwf80F
Q6TEq7OBHPqCq/3i2DRUFW1wSEJqUOa2IYtkG6N1ZyJ9GK+qPbMP+7JIwqugY3JmhyCBsh0/CYy3
S9NzRZZeNU+nU0pNr8RfBNEbxtlVEBnGnRlkF/6Y/gxVJjSGMjJpsfkaNGSur2jJV0fSl34zt2uq
8KIM0/thksvdTPz2pvQW1Ap20rkO40j99qWm7ZlIM4KV7ctMjY19FsPbRIO51fXdwPWa3CMB2k7t
ur1fZ5sZBU40ymnzSKMmimIjgrM3oQHFz0MfQd4TDBGsbxGZl4aJh1+0HHXF1FxqbXMpmo7SedWT
e/hrPFJWovKIvMSKNxfdD59gYdCPcR9U/DFYEK4tT+t3soZhdWoy9qAzPyxxwJ1sz7xQJz6UnxHi
vmlAcmfntehIysF/FjQbX8Qoza8dT911aRtvVBaRawEWT+YjxmN5E39miz2SWqbnhuGQcpeVgP2s
ejMaubUiseF2dcZE5QNrnGq8TdMqMzfkCsalpT0K5tgMR3J03NvYJFYr8v4RfQHThHLc2wgAuZDS
aGnxt+IojfVhGBlPenKsu6J5SVXCYMvMmalYfCu45KQvyuXYaY+484O1CEMeAeX8VSIdvCI3BDE8
48kxZr0gsbdj0N8GjFM26mRZa4Eqh6Gs7hxPP49kTya8N4F5lk20cLy4WmbsM1nz8nUkGpqGeqjd
KBs4gnnDmy+HHJhpODUj9MBFKO8Ew3qimL0sAAIYHGfFiNINE5Z/Pdjb7xKnPNx5yoA5uG16Dquc
5iekYKtC5RYQTFG48byExOWMOZd51cHzdIdcltoVjRKI6YOelUIhbY2eqlGW+BOda1F2FzjS0lGu
BPrc1c5LGCv5mR75D05WaddWqDx3Yyev7bJ4aCX+Fl6Yun1sW1cxc3pyi+dV7g23Zk+brT+yr+es
8fABkE4MVrcq616f0fyhVdU9DcD2rhtsXg5HWrqpmCxF/lvMRfhiyjkfqC2fmQaT2crr6b8dlTnp
yLn2yau9XaJUF+OQh1ckTTlLT1w+YkVnj0g35Qv+mPNMmo/mU2nvbZ/ciKMV20RTzMe+DpZotbwf
M2wtRVwpTe1a18iXyLVGprhS1EtHzX6kZI2YOMdwAHMjVUXNQKj29SWjf2NrpcZNE+ouNFu2PhHZ
fJkplwSbDOIbgbMqmunQRF2KLFanozYjJqD2W2Wy7aeKXS1H9gWLPzIt5HH2ec4ApIu1B1tX8qtB
5fdH3V9zYdXwC+qV7SGeTeM8dk/8tpk23oKpYb7PfH9NULU4UP2n7maY2+z1ueGT7DR9uwdJ6wEl
emmd2QEyr9aOVlp+E0Rt93BkuyV+tIdeZTldLpRILxgMtfeyo+mXcpe6QYh4B27xqWzZnhb97EtK
LeDY0kwfptpYWoaX32D1ua2DQt6UaphsSnQgD0Gquo5/lk4RHlJP/pYFMDGEShjiSFunN+3bCbHv
RdvM56AZDycho+8Vggojt8Hv0owPWFQBOzoO0saheDXIyZx0MzPezyUoqTnvvVo9cz1WMyt/km4E
RS5NarHxhzBxnewQWwTBva5MD7HKpyoouQ33HlB0DlvoHju8rEl9nOqYmpUyWXdDaXD4BjJ3srq9
Umjs1Eka08fsO62y95UfdpyU+xpMcWoBKv9iz7FtGgzDnzUn185MDY1+19hPM4JeKAgo5Swt116q
/yiyobyymi5Z/gLS+wxL7Wx+EVR6t+8dZqdFIkdXDGL8JRdqpfIielxZ29AfufVkM7qZWXXFafoF
lxJ5bUTdCVrHHEFop6+Xqi8pD9BeLR3MtMmavbyZKXY5HiCyzRYXeMQ9OkgnOijH11KX5HPUzQjG
CuLOQcQyf8baQ73YdnOfsGF08XUM879QZ77daqaE60XYrO3Yj3dqNXITU71swyUM9nxG3h0kPYXk
SJsZe/dNPV3jle32nU26tOH2o6jStucx2KoE5avadG2abjYnBJ6nbg3gQJjOt4tDYk7NqjKidm2b
w+BWflK5GAsocZiK4OBJxq6YimfY+L4bwys/7S5apacaTeZVkdNQWeMofORhmEl54GmNki/d3nnz
h0uQ8i2Nw7f4CtdVn51FTVnsefq2otSs1tkPGJ4jXQ0IJzeBOvqXTsvLI9OHZy3uLhNiDdyNpm9J
YzM4bPBLy935L6qeseSeIfxLREk8YcZUJ57wC6+vPEnDTsrnydZI6s11aNQ03Yd9xeOaJk/VWBtn
MLYjxX/n5lyPRnJkWHkW1cFDg46ft4p2JcXZs6zyTT5mmnmY+M7eGmPob6Kmu2DpFR8ym7JZqo7O
Rr20DllOCNxioN8GKAikXsHjwnNFZxOnD80Mb+MoGXdlr5A4HbLsUv72F67PWIpVm0TRRKF2wW1V
kSfXwv6anqn47ATwazUzRz1LJMIBwFMRLRa603WcMNpDNxnR8kTzO23B6ZM5ZMKy3OLPE/XOWpSz
OZTMx6kJOEI/W+TZu8zpyocsnmuEWoieIoKs6YroPtWacQWf/b6wzTMRXPqsjc8ZOwTLNCgOp/a2
DJwzrnsOCLmZbSdtKvZRimeTQ5N7UgH0ToAeLQFMI25P16LJVc6xiu8UpwF4cDWq5TZ+7aOHj1qA
Wqsdfr6evhoZxJI9CTiha9G1bXmgitzveJRwQ/h186AP2Jo/uwKKICeNhzxn9gW0bL1Rktp0nB2l
ASD33Vl63ya59COXwrOwin46joobjTQLM46mf36vEaDX/rEuk8EN+NwsJVn/cdIJ9GNKczt1OzwV
HIVHikTz/HaWU1yH5kDAi1q8LW5QeKSOR9x+URsLw9qsGcCiww+kYjoXRneGPnSXOlV2ZtldUq13
53+wDtSKcVHxVl/okfQNM7Y7AmW+6HxX1775jU23ci+N9beAr1n4sF8qgmGI77qycM7+x9mZLsdt
LNv6VRz+fbAP5uHG2TviNoCeOA8SKf1BaDLmecbT3w8tW2yCbbbviXDYkrvJQhUqs7Iyc62l0YQG
wqCllm6YzxTs0Uyadb76enru5z8hbs/1w/PavZ94xcbQJ3Fr9PwQba24U4F4TQTM8V3gjtNNIHiz
3oyv/br7GiYTAh6jYKESW5gXao7qS1QBdJlV7GjE2SUQkwxJPz6XlenCeDeRDorideM/BLJFd74W
g+y3KOHCbuB7yEqKsieDs4Xh/UBzUHTaVU7y8m6CVfNSVDeZTrKmJZnoZ1QN52SjzonborUH8py6
k0YIOA3fEiHW4F6nfnpgQAg1a18IITKMHbCVcK+ptF8cyBDgmY5WgWTUoEPaZy7kAZ2xClLSIzJ5
J6gR6Hq7RG+XWaeptJY9ckCGUZCDp1AjZB/DmS/B73Ay1AhAgwXNU+RP0qWkXAshQc0Ld4JYlLE7
ddXlzJ/QCuYuKnvr4sChAJMov82/z2tNf2xpbaJhK1sLcja6U25NF9jql1TQjX0EUCnVQ4ElzK9S
r3s4aO8hc0n+vO2dyVOzzwcNPsSqKm+MXY2m27FKhb2Q4QYaqq6sQl1cJwhlvyJayEZ9bqzQ3ReN
vjBE6bedc5mCpH1dsC5EoQle14gfXzEvWImZbwLOaDFE+VYwUhMR6FU9s6j/JGCIlW9sB0q5ZPwj
yFudps5cLQ4Mu26fTHSXiaNiw/F4ilUWoJ33FyGDWHnatd59l39xMoREXhddqK1Tq6b7WDEbOsXy
x7aS9E2qjx9eSBqgyyvsMc2B+CqwDo49sLG8LucY6k+dP6S1pwwN3VnqTxnrcTvl8udBaUC+/MXc
kJtVu/EbdtmBvmGi6efCqD8ZgO2uTXkkJ5uO+5BOxDnuPWJxiANtLYpiSGPJmBOsjZ9mOUBoMh6t
vhkoj9G3lEJEQHCiuwos5fuGM06spmZl9Z3nHk7yxBgKChQa7UTedhIPlySiQZoEPpo9e8c3IIGY
OqgoRZ0kWSCxSw/cD2Naf+3NytiQ2tzP9A+KZ0Z7sRs8ao0mSXTRf9JNqrKKJaaPJoHJn1KDXIq8
bZgq9cWBFELMadxoGzTIDswQVoxryi26msZavfxFETFwP3CGqFI2f/FEVK1I0UTIHxZcEXokYMl0
Tl0gVrZekEaE9EQBe4PRGqK6ihdvV6Y4PQgHKGGwHgajAzVyPYijehkVtEbQlRpc03JHlULU6Sae
AsENJLQUyVbRQfcns4QRex+CqrrG/Vgqfdt1iPRxwL3FLnQBfv0XpokkpuN6NDqLi5KlXBRJ5lSN
Q16Dxiklyt2x0QTHo4dro021flkn8a7zgpsDC0U1EnsX4/5ARNHRCKZVnykMjt9TVNOIiwzhBugY
l+Ki2XSd5+2TIEgvpVjoIMJ6Csu0ufIyXdlCp8T5olPbTxQasPK40u9zSdWgRGqqvQyGbGxI8Rkx
clV/ElmklvTcNU12i9INJN+DVM2dmLetCuhcSCTfFWd2ixK18KsqvDCVyS3bQfqazuGLrO/h6ZW+
mj0VZIEBafMT7prZa0SiVF4f+C4M+qKcSBu12y5gowjNVkrk+n7BfSH46R4So+esT7KvoSfvYb9p
d+Lg380CjV2hWS7ud3MQafz9t//+z/98G/6P/yNHVWPE2fyWteltDnlv/e/fZfX334qf/3v3/d+/
GzLtopJsAO2TRE2xtMPn377cIynIt6X/KrhNR2SAQrJjZnHlT+j9Aed/NLrM/9yabKnED8WrUAGQ
q4rV3WyJ+cwfkoywT0gEDTCZxNvWi9NrBeTSFz3vP9WZpGE6XHhT6vb3uoKSlFJXRHX19EXXjfLu
v347Htow5NtGqcztPHwEQOBS8Ol599LWupTNbNNmXAOagLebIZBp/6OH8XwQNWHir8mGiI43Bdv5
yfpMfURppluHLVJjA8Cdkm1RKX128+sphZpWXnVKmxtR7jcJRb+r148r5qZ2M3QdlIRTI1c/V6jM
0NuozKdRT+uVEnjZXs3HwvWl1nCRCUeBpBQ7GgUPK5I2mrSFEJfa9d/96h4cgMgp/tcbOPz+efU9
OriuX373GHIDN7Sx2c/zGwAp3USqVznLcd7fNop8YtuIumLKuq5almgYfH60beAbt6QoJ+0LGK9e
pY2fuF2Pw6R0S6FtpIUG/GQBg0zjI6nDdZ0uHHBHtEpT+G3VL1o/sqf1pKWIk8Tfqkn4oBbDd8PX
bvzBMi4TcIwryHLkr5XUlXdVUAnc5xEyonAjGu1TUVr9dalG3rOnyh2Cl5nsXaoxYDdaROJ1O8gf
mkHOr+flfXlYWaYBo6EsbMeDYa7ePHFP/2I/i9pWDRxddCgp+4pUJ/yph+fva4lWIqs28PlBlaPO
ayjSRwuNj1VZptnN4qEJ4tuNEabC/d8/uCLTHMLRKsKe4YFRgqFGzYiy3z77JKXQLlrgoSjXqzJ6
Ai9zAGycrQk3ws3PpU+9zJ2M0Hs+ORmSZN1djHe8oWBqUpoR/OauTqEYeplUkRTf67jcxIOZ3JHi
tlQ6cDVjJYV9cuMTcLncVazHIbOqu1Z4PvVOSCiw67XO/E6RNwUkWU8mvbLvzREVzIdBNm7eTrMn
zt4J4fZlppTiUYKP7ttRLK8ti9pM5spDpF5JEVA7LyTJG7YHxtgh32WT8uHn6wx6tGuFQdj4qcxe
67p4V/v5k2TINYgn/iWo9MooKef2GKnZZaoke3PXaEr+c4lSxSdbBH3HBUXzzyad0HtSCJ2tlT5Q
98aysxguN3/Ub6oUFgGF/lAnNVT/KhAGxT2sYZlCmacmA83lNL4nWp8D0auHvTzKF4ev6srnOjHr
XV1CIk8nw10Vj8M1uARlQ3CroySOLB6Im8vI84ytH2eXdda5DWmDi1TLpavDSpuNCfvzkIs3GsXk
9WFbRaa8K0eDEkGL1Mr7LmG2+OVBYhqSbIqaKGnQBrz2CHoN7ZyF7LqtD0XitDM96zjQ1zzqLVyR
c0vOZW0S+c8WefTlLk+vp6JsuZzP8uBqV4jXnUae5/X3FAGuCML7fHP4sh+NyjYUiTmmAJpTAxpC
GgOQXjz86PsTkyTlzdQ0RRYty1IlXbYsTX89NeDDYq/7PcoLVWy5Nbd80tchyWqNJs7RDL3vltaT
hLBSPblC7qp9ELMgu1PowHebhsZp7j9K5zRm26TUMiqRPoOgIRwI/RyRMoyjcerQoDE/0oLIsCWp
pAk5MfIqdEqrqiSnFSc6vIoAKYF2hColp7hMD4zY36U8+Sc/nmAPz8UKkFcIRETRJEhGDVbHJIOw
8lnOSDekkUa9IF9PVW2SwVSlZ2KlbNfUoWJDemWBd1HkGduaWUAQTQpjNzJ08G4Vt302cwHFIfSn
DT0kkDLR8CeQXOtcOa+aZlPJqgRZdKZ4m8hTL8RRRqNWLJvgqo3brt5WrQH6dMD/fhXVGJ7oSDI1
axN3KVcuoKbdF78BQaH1SXkrB+ZnSc06iiJoa5fdALc+61d0SJAMTbtm0QpXnnrhsUxT/zNseUhN
W5AWrsM+RkXc9xmbz31bF6D71U1JvEpFLaKGJpUcTL5aosQkiQOy2KS9LM2JokJRnamDx802PJ8s
XjMU3HnZ7uuxMLTnieYKYTWJAkx2Q95QLK9RPSeerZ8Sv2iAk0xkXigZOZaYXzR5o+3bMKk+1daU
/aHoFCyABgyNrRKQRRdtVz3BaBxspmiMP2meQKA5b/dTG81SxQ8axWdQJqb07Wif6WFl7unZLoG3
/bXZSoHMRSVFyu1hwxlKEN3lJBvWsj7FKFaDLISeLVqTBkhIl5k5fN1ZIa1jk+ismUjvINgW2mri
C0hJKuDtZAoSJJ90e+oj3VXBuNtxBBRxmEDztAi3sXPaem2afr7KyznvQPaBpqSyXZcTQn458pib
UiqbVc5Ne50q5BZ0S9Rs3lzpeLlIIUkjjzYqnkKbQxVuMy8hac9tY60Uwue4K/1d0qFV2GpD5whm
lm00LeFH40lfaWgXfqyikHRNY3QPs5WQgO+okBnlx4OlJH5CbTiG5qMSRHFXyOKtTtnZpe+bVi3g
U1ynBX0/yQDHXxuR0Fp03Q59CQQYlScZFPdWBhXoztaEUEW1L7jv3B0sqhDKz3qaDRvJ1BEGSKOC
0h6mpYKzc2v2G7kKIGoEhkPILke7RX9SA64ce2TISVn8tKoMprAZLCRgshBHRCBNvQi8r6QQb3CJ
SquVpZWgOiMJChZv4vqO7sStqXQ8CzmzK1Ib6nUhoC7k+KD4Vfdgb6GgDh+kKLPUnZr5BsXbVBG/
0issfoU6W3f5+e9iYEn3Py3NTPOMY1sb6bKDwRfGjIW9QVmnfMnS7FMaqOQsqwghNbo7lZkFwYeK
a2FyymRd+kUkPb41Oynp1PvC041NmkgJWgdZbEqrIwM0Efq5FYRA+jr5Omf5wQBrk8xgE3RY78IK
O+B6d3Xc5CgJ/2WBEE9pjtIZc0AU91C3/bLFIdGM2vW6uuPgLmaOL0Hw5xt/tefmRe6aJsHU1mqS
ef/MOJtu+qiOkWlBnxDqGzq7Ps18Mn2Y5bsXQ21gWw/FMHfeN1bP80bwNHAnZd0fPcUI92C0GsCX
+4mWF1BFGK5fRtYO0wEHhN1OKjr3Wplz6P5D4xVl+n2aiVqZlgtf5jP2xYiJ4QuwGKSmfloyPnDl
95RhDubcGpQUqMVEq1M2LZkqDVmNvj5l11DTVbTGq5pbV5SIAqt//ofGrZkgjeegaMxxBkND2mlh
5fpAgT+IRRUMwN+belSZI40k/Vab9C8i6PkNSHABxxTKp02+LW6SRIfPFBRk08fBuh6kAmkF2ngH
GUKfhfF7pIeh1Ed6udPK8e88AEBV9UNgtiHl+bwaHqW2MuAR8kzzSht1BCQRju0g7dGAwrzrFQRN
lncpXuX733mGLq6VC8sIuY4M4boR6xjC1j4UHuWUCkoyWcIfL76CPLRITqsQDa4T8nXbRQRmhelL
X2WYEu6DbO5mfOs+pFYByhsXoqnax07ES7sgsluThN3Bk9DD5O8kzlYqhNy3spxsfObDO/niT2Ra
f2zTIoQvLKG5PTgW3yBvUNDDjqYz5Y8/D/TZu5haqzuwyMWbOBOkmzARCtv0mtvjE/7F1QAgUz8a
Ql9+C424/TgnMa8GsaqfXpxNa3rpVdgVnwi5dRsRF+KbJvo85XlNBdbY/XQ+WaT7G40+BbpE/ooD
/tYDlZKUuVTU//RAWYmiZSf10Y2vz3CuGgLgpyNXlOnRU6an4MlndxRGdApqaFS67/sk6tSEeGhJ
QQkrfpgRJ9y3LpHEvTSGSnya/RN6m2CIhuGHrkkfUS23PtE++u3gr2YelDi7f+2yCAqqreGhhvra
b01C+zGU8y/6RNeVQdbb6AXodWuoZ4wGgqACVBKkX3QtzWn52rogPQnJ6WmnplNZz1SoWcBq+W7U
1tdgOFa1Hk1c7PFycuWWCCydcnSaBVmLVFIR/hWpwBf2IQk/jT5ox5eAhRvskxkMuz7mf3vizHJ2
xvXlPmRlowo9CnHMTMAbB8P9wQHqJOf6SbxZ+MBI21b1SGO/ROGKht5DdHPwhIX8QQTtcnCGaZjN
Cu4BUN050sl0y+06oXYOXlE0vgBOjRaOsQjmbqrCcsVQf5T0WdtcCbZhSytDDXs9LOP+uplrLb5f
XEIjcwltx30qSeO29seaLPj0/MtzUgtp7Br+z4P3RC9h35r4F0AblW1O+0OodHCikQmZoJx+nf2o
LAyrWG5NCFYJm7xZ6JpawupX6PTan1ZwrvpdcdPPN44q+6iK5adQgBPlVzDlt31oy7Nf+xlR4V5l
+BMnOM1nDysC27c1LXo4eFle1NdykK4PjrYYDHgiaPRpyUX8CrZgjwBoVgirF59LgqoGnUC7YT5T
suZpUJF6Trv7Qmjbe08GEiY35k0efdCqIt2krTS5NIe4aQOetC15PtPKp3uKZdO9qcKaNCZRtFcb
BwRb8JhpYBSLAlRRIYjeRSnzTodiKtZ0x+f7yfOG/cF5N2G8mfzOukDVWriWZfiz1D7fFbqVXhGi
pVdddBcVsrFn44vcG5Tuz3BPR32KLBBV5yyEzT4JYpI/s5vXJNm/tgLO+Fgtng/+vs9pVmk17mPh
g0V2IolGfWtKFEiTHGBMAVd06BWZPROikJHvaSKfL2NBZzzkNV3a3qij+Tj3u4uxTlNkUt9YKqJB
IbAFN1PU7CL01UdFQipIDtI/ujE1d2YCEbTfZDdNb/v0h6C9wFERt0GxiQRd5r4fZBtJQuwohLZu
B9HRLMQOr7CFz9S9aXs4ReiGvBoTsVrHCLmsf0WjEK0BjMjg6s8L6ttm+6OKsuQhyoTkoVXbylFB
La5NWsGlTGu29OF4l2jpeRBuj91FBiWiVJqIibYUfKQQkvyQJp5D2DgE+qUsz7QY8/mjp/LnvtWU
K9/0PyzOIQByTTHsXk6iphsbJBpqkDZznAsnyedBr7z90ZE0eeFtVtEe6YWKdIn2/MvJlPnFH3Wr
hLtfpxMaueo1bfOF2+vTIxr31UUGVBMGnKH7FOVrA3BI4nXj7SFAjiNiUSVpoouwJ3MQt+VwJ5q+
26C59ACTYVtFyRWpiw9T7dW3dTndT4ZJvTBpdkI+eYAEauj0fS3nID4+3IZQSxxD9B9+HXCq8hnx
KbegoQboeVA4L+dcH1YZAlZSQhWfPp0iLfZyEQ9XCDHuDmH3QEuqa9Smj0vOn5pSqu/8wr8YK3Zv
pgeREw201iBOliFgkMW7MKe5FnjZsLIEDfWBnOurCG3kZhprCnA6tCHApIMnWLFcQwsTWxwUa1sX
NDcdIvZfx6RQGjcghsX1y1GZyTQkCT3Qtaw008eSQpQ+98K8nxx6Wz4hNaSoFK4sEEmaMqeOjvLg
MEyMeux1EUhbuXaswpefQsgRP843hlMfwn9K73Nm9s6Jb9Saqa9JuvXg/vkaSsJ33PLL1eGR//tV
zac+1IC+5cVYhX7QLP76n8c85Z//mX/m13de/8R/Nj/y6y/pj/rdL12F36q8zv9olt969ZsZ/c+n
c740X179xc2asBnvsODxHgrfpPmrdjV/859++NuPw295HIsf//79W95mzfzb/DDPfv/zo7nWRXL/
6N3Ov//PD+dp/vv3DxSRfnz/7f9WX77+hnhs9aX5Ub/58R9f6ubfv2v6v6h8GFSqZEVXZFOiOtL/
OHwi/Uu1DPoKRZnaqajMn2QkwAKG1/8l6hTYTM2wDDryJJ6mztvDR/K/dHpFCQUs0lQaia/f/1qG
P0t4P9/f6ZLeMl3JqKaoWIphaIquS6q6yMRqk6J4jTVqDnLpjmwDgc1WgQMOxfZW4y75bOyO1unP
B3hVQ1wUgw4DqpyEoiFqMqeu9doIdFQxi4H7g0PKF8bJwMb14efpfJO2gls74k33h/dc7IcP8rgW
PrTO6KAzt47O2KJkMs5RCnr5HIb4+jmUUUtaUpiqM26Ky/AJRedNuK3tyDGdOUV0068nV96WX3XX
eX8Fzo4svR7ZAtzll6mmsuTS2hOKVfCpuyk3kRNuIAZdWXvvIgGJLu1ab9Ns6u37w8/r+9685/dz
5IREbexrAhzdSXb+tt40235N39Am2rw/zLx5346jasC0LUMB3rVYX0+nIpjHke6I+5A+T8d3Q3uw
e6e9gQwZbrBz7/PceItVFaai5gBkXqRpNqVhl/awpcS1kZ1edCDQPfcWFyWMn/vnaH6LdaT7R9Qx
WNYxsWt3crz+PnZ917AbN/8epBfoTs17t7EF5+zY2sm1NQ1NtFQMd3mQIBsVGH2f6E60C7faNr4z
Iju8EneNq67Ni+izcavchl/PvFDlxKC6pMysWZZkiOJiwqiVBELN4cYC06wWXqluvtGdzq2FG5By
TPOsiZ7aqscjzk90tFWNhBbePDZn3yTas28a/9DWw67+qDjT1t9YV0K1bi/LdfpQf9XO+Ckc7Jvt
ezz2/PnR2FICnWRjMltdhqZaJxmvnNtBJxdUUy362A3DUJVFpajTRZoUCWYd6WZah1vcnx3bysbY
KHbkkig4ZyGndo1+NN7C1VstzGlTHWi8QBrfdnC/bYe72gm24ip2AGJvMvvsK5ytbultjsecvfDR
MoZiUnX61ONl98oa6Nmm21sbokHbctrVmQ06e5T3xlqcLFGATtVAcojt0rvVrbRtttMe6YuH9owL
lc7MSl34NlO2kCKUgNFFu4HOcTtam07tTNCQ2Oc96UkreHlt6sKxlYZFhTNhWupmdtjAxdbqP3HY
pw7Eo1elLux7UFQTHd7DpBo2h3/X3IYuOhy2xksbIAJcze+N28GWROaZVzdv9eWrI5VmQgWmihrV
vNfbZKpC+lGJZR2pk54S+drrqivTE1BjUVc63DaapuxCAAhhHF9OIAbL+jtwIacG3GtxxUPC4ubM
E70xFmITWaS8S+QGpbq5MBY/VgzKw5QDxj0kNpfFurS9W/NSX8WP1l7GYLhVfHp/zDcuZzHkwlaK
tNY7GtSwT5DDMXdzanOX7w/xNtw7jMEtRFJ1ytPyYgytafWcFrafLnVwJKe8811kc+eD+Vbeno0C
3tjkYryFTeo0cCCAwuaVN80OvDM+5x/GG2+86euRlIVNyrpfoujIzGbvptskZ+zoKVlNtuSK2/JC
2r2/kqdf1q+FVBZWSQeaNnU5w2lttinIZqbG+v0R3kZQixktDFJvSnoYssO7ynZAeBw4Fmz1QV7n
axhizox2bj7z8h45ahq+AW3N+12s6Z0qAIU08pkle+s25wlJxILcNSSdltfXY0AYHhtSjRbXfNco
r6ULfaeujI26jvb69f9m8TQVaQoUtwGdzfM9mk8MQUXUk2s/xA7dDkJnj1vNSKw7/PgHocpJd6Hh
MQx413RTXLiLsKoAvencJuaYXix/BDakfi6nwrrc+cFX+FxtiILOnXhvYtB5QY9GXVhzA9t/mphY
1xwHjuoq3+O33ebCcNVV79BD58boVq8adXXWsE+ZmypZvEyTG6QkLt5l5GvqZFI2dtSr1p3PJQFl
ktVsb4pbbIgm7s+80DdHBHOlm4qeTcPiT+ZiwA7yXRKNRC/JZbPWN8JKuYRn0OlWwZO6Mleio3wo
Nuf6lE5ZxfGgCysfCrUq6lLioLc2U8l4Ynru6Jut+NXRt5jXwsrjOOsBzMqa0zjSs7GethDrutpe
s2lM3J6bjzSv0nujLcxcJO9VDRmjiXtvP9/+wt0c/3G/3rz/vuRz81oYIKQx5M2l+X3t0oviOdi0
7uCkbrQOL6LnjHqoQ/fXChYO4+NwJa4zNz77DKeMUlUUVUXxXVE0Y7G0rRholprHXAnVu0LZjvp9
XD28P835/HqzniqXwTl7wn8WQyiDp1eWGc7BGdmDjeXOwZl4/hw9aW5H4yzemyT5SlZS3HCGZ6gf
3fmuMAPFd4oN7PuDZw+3789rTjCdmJhiwIs4B37L+EfRc/olFSaW7PJrKqjuLliDq3HKR5hJnfM3
hZPmrb6Mt3RlLZxAOXkvR8xLN6yR1aCkkY/buPNX70/t5CszJY27u2qIhrxw1UHZyah/MLNop62V
LeJOG5BZZxMgp4ehL0qa2wFFa7kzYlEBccUb69bNTuEuMu+MaH/Ozk5atEbczETmbIS1sDPKBHRR
Z4yTXfpbUJnbb5PdXJ+fz8kdcTzQIkYPFK0f/JaBGgeCnu/FAy18q842NsE2cdMH4fzxdsp+j0ec
98zRGe6bijf1BSPOFzqZbgf/g6hxwFlcSSSX0qSofai/A7Bz3t8h8ikvqekGUYNu0cMpLwbWLC2r
pFGcpyqtg+cB+No6W4efUYZ05it6u44Dd3LJSzqABGPHdN9/gOXEsQMyo5pJDljCqKXFUpMTtNSp
DSRHVVR0gER6ynXwZyG4ivcHWgYQqmJaBGQMR/ClmPrCFqZcU+IxgYJP6hXHq4aPkV5fTNawo8K4
oUGzPmN7byfGeIZMfCTJ+txA//qNKmAbOtyl7CDTO07P+nRt9h/fn5J0ck5HYyzObNASYlqJFr2N
zuCoX5Dru9W/iyCkVtpeciMXaJEbbIpnmlfPjLz0mYfVNIjyFOIhUTNnl3C0XwMTEZwsimTHuKEh
B0JB13M4fBxjI9m5010xsv3+kPNGPD5+FiMuI+qO1kewPKyn0kEcZmwRRKNEVthqfDbWnP3Vm6Fg
XEASFqN4cyGW6LxCVYZlLZ7BF27bjef0n8wHdd1sYGLYvj+vkyt5NNjiNAizKODs8WUnNqfrMnhM
a+3x/RGW7vmwckcjLN6Vgoi1740mndCS42m3ofgVdlHbrAI39QBVPgAPP7M95HnjvbOCy5cFDY08
TAVDRjtzXzm0eLgg8QI33JablDxL9LG6oLGxdSRXKVf9Tr44d1icNL+XSVsL0wCBAjVezxMIcY+M
ueG5XiyhswDG7f3VfXN3XSzv8vRTsyqhH8qbjXB0kZXHawsuOpA7fRveaP+//no52iI6qn2tHSf6
8Ryp7gHETEpXOqJcD3bXdPF6GhQkAgbd4trZNTUiMqP/lEOTZtPfoj53cUGXCJ1NqIv2waaRpuYq
KKBrlVJdddIw3cMQsJeKAJDRmVVaRnXL557N4MhhyLUW+fCCy+QsRDDv1a7epBugb/q3nnWjdhCu
z90Azux7a3G0SEUc0Bw8m7GQbBELuRYn7QZBjnQlVjDJitScxuTzFEf79+d60lMdbb3586OpDmlh
NOns+cXxszFmN9qQOYMJZXw/Xr0/0hnfYS3OtMCMel2b8a/0i19x23ELcM7vD3F2ey/8kw/MTBIa
DEkpriyBzjkJYu4y23bFJo2GdVBc53BvBMMX3QCtEWjnNo58wpXQTSIqpDFk5BwW41uRRkv7VHKO
3hAZudMWxeWHOYmnuOO2O3ewnVrR49EWvrKkbRtiVvZMWyngpDLYi89Y8Jua6GwJR0Poi8CgNUuI
U0aGqLkllveqq3yFUmSbrJpVuhtcmRpwtBduUW95PPMqT06OIxt1GFILhrLYLi3NtB6kETKJXnrw
bWUbrIEPr2gGsn1bXgVucGZ/nnLC5DG49gMmUXVpsZpx3nX5VDLV0MyDlefntmL6n30419+f2cmJ
KSZ3DxK9Elmp1xbXm/rUttl83IA+AsSOhOiZ6OMQhy5PNKSJZJJelqlISxgXPcuG2M5eHuEbVyUN
FLtmdGs6aLLQv2uTJM/vE7s4M7E3ecTDZjkadrH7FZKVwzAPO9cFJ0daTU/z0TJssqtzR8vJaFI2
NNPkGsxNbhkhGwkI+G4gEmn35l21K++LS0Z0SGNsij+yj8C54c4gsjt3BZBOOUwZ/LilEinDu7XY
l2KuQ4vvSxKZ82SnMnS9CRzL1j8ZdohFaLa+Rf77f7M3UUIQ56SUoumLAMEqA3kqYxFLl6j4dJ80
xPhAdZxzX6fOPe5VlsI1nPShvtia09RCTTAwjNhM35Qm/xykwYbyx2ZKNYT3jEdB058Hs90VIjJ3
anOrid4Xo+3PuPGTlnj0GIslFnx/aoIWNFyv13tBKy/KHvqJQnx43xBPnhaKiHeZd5D45tYjD5kY
WdMgOdI3ksNX/n7OfEnoqWIh/yArfOpwOB5u8RJrKJkMK2rnnRNfG+thC4Xvur6cRzuftzk7uflp
jg72Iu2MieZdydF9ya5RDxKyxkX+63s8U6o3/aMAgZqWZl/iWTQ1CbdyLD69v8Dze1q6oeMJz9vt
6BEmv880I5YlJ4jSD1FtPg7eCCWNsC47NBzghDuzf0+ZpiLOUEB4EEwSBa/H6+VK8+qeWKYR02Ej
m8DUPElDikZXqqdRhGPz/fm9qdrNDu94wIXDm+oCJ6+wgaIduDTQnGCbt/Qp7TzxVrFT53xB49Th
wV7VKMeKkox7fz3FkobkaMR2HQHkmC1+UqBuPXN6nFzFlyG0xZEfS5PPPwwB5AnEQqQL8NpHqCO1
SJtaY3eu9HnK2o+mpC3MYkjQFqcvE7O4U/+QnNgNaEeAq93tXPgHbPPpfKPOmVXUFrYxJlbk9S1T
HJP4qegGFIykM3H1m7TcYW/IimXO7YCiuqw8BZWqysHI5i//KHYBbU/Nk2VLG+Qn3RzufYrk2/d3
47zZ3lgbyUaZ5LlpguB+vTUSIym0mF0D/WL0SZ082+xFV/cshNNMIJw/wJGemePpN/cy4uK4yGNB
NEF1Yt/aD/CXIqJE2rl64fz238xKEecDV6ajXV3MCiXXQQ98dTYxGArYGZpLKcv2Ls4nbZZ8GOLh
lR2NtZhPK0sCsGZemVA24doKVeGyKFGgaWiNuJO9obhOTaAFLiQ2GkSco7Kemsj84MtNi2xAWN1G
XV3fjQa6U2YHESH3g4QKFTlJqbOED6QZNBsKLsja4Eqy8xbSTNFDcgwRwG4jG5O0bkLUDTsvAt/s
wzgWhhOAK63QvxY+f0BnwxDP+LC375A2V9pgyb6BjIdJ5vWu8fpAglhJgr4p1GFDeuygZLD8Myft
uUEWfhJRqy4NRGVymiZAz021PXymFIXnAtC3B87rySy8o8Htb6xaxhnvPCQLVqrd3JY26gXRSr5N
PiZfvOf2Zrww74VzTuzkyIpKslYkJCQP93oZoeOsxSlC3WIuoQvQ4a2IXn5YADz2ljvYg2sMTrz2
7sftuVaut77MQvzNkC0qapD/LAvq9BsKyB6PkpPEwVcoToCOaxfve5ZTkzseYmGDSgClqFcTuAz6
N3W4asN2pqcGR/qMjLT7/lgn7i6v57MwQsto5agUU+bzLN8VO8WJHBTmtBV8L4M9V7FhKUMo+dP7
w57aocdTXJjBIEmJGvcdhx4QDQuJKiP7Af79jLG9PVpfz21hB00di4CxGaUYS1spkGMlk1+bV3Ly
/P50Tpw+r0daWEKd6zFUdQniNitaOpCA2vt7KG6vtckOk0t5BQr4fF/ofGy+9tUMqtDXISrU1ZRl
70FJclhOJ15dtzb31sXcwBRfCpuUNl/4n/43a3k02CJskHpLFPuStUzz75HX2poq2756aSA29f5a
ntwaRwPNsz6KYq1aLz0hYfcLE52uyEoWsHNUXX/Geb09vufFUyXav0xiymXvsBVVpQkLMvFC7zVr
yzTEK9SxwwdkRb1dnk/TJXCh4kIKxfiMyZ3alUQMhskZQLlSXexKn0NXF2U8SC5chiKkBN0VXHMo
Fp1xIyeTSeyPX2f5wsiiYmbMU8kAzvmB8hpGDhoPEsoxlls6jRvdQ/q2Bym7PleOOXlpP2SRFNaN
5NxiijEi8IrH5dohnIc3bzTXCvA7N4n8C2XWGJEDxL6sYoc8AETXVnCjmyOZVzQcxFjeqHq4A0i6
FoT43JK8XXtuEHN6688HW9jpQIQYh/Q7cicsduFFvNdvs60skF7TV3M3qcDN8DN6P2de+ds9zbD/
j7Rva45TZ7r+Qx9VHMRBt8AcPDO2YzuJ49xQceIIECBxFOLXf4v9Ps/OhEwN9cQ3+8a10yPRarW6
V6/lovgE0Ljr49743afR0bfrqoNZ6hr3xiwJ7xoPU/L9+sm5/D46M7O4FQdajNnA4Vl905mhJcH/
mpbfa9nEMkXTvRtRscy2QvfRVAzfzABCXqnELHAuk5U88tItaSP5xbky0Ssji1ulqIypGRJmIhaS
UNZ446crz6Y/Gv4EwLkZZ+a49pxMLYFQLWcUFN3JFPu9v7dSIsNmppFG7kUimtGHjOknUfZ5xHtw
0UqV7ld2+1IEAQMgQQ/XJvPn/f2jurYimdsE/5eDoGILabu4/GRBri040QfQoEb62O4hkR58dPzT
Wh4ye+oy+J9bX4TJriFmFeTYYbJLdv1u2Ds7hP7t2pzShSIjttkC2aGDhrUHHoLfV5m1YLNoHXde
pdoYIfg4P7kbczvnBWuzBpc/Kb4pXp/EI2RZzrc63ysbtDoBthlP1TYALHKK1M06iOPPMDAnrr8M
LcJA3ZWyZxqbV3ZOFqIKvUmh+hqAIC5U9crZv1AZ+s3YsqbvV+BESzmZYvFTb3xAbbK3OoaUKuIN
pkXK1+tuefHknT0wFqEmxecqbAc5uZm3N7PIn+jWTt6fb8R5Qb/eMAuXANErKK+mHjptQOLn3+dR
sRnUk32HEPmardmN/3DzM1tzZD3LBmyLVoZ2YMu9Jwd7kx1m7HkQett5oGj13lqztghbE+0Vrg6I
WczODon5aMQIdkRCuoMcYR2uAWwufSvA8gie9BiG9c2FG7akzJUhGeK1G1rD+CXL6efr3mDPn3u5
f2cm/jlyZ/tXNi4il+ObSEzn2SEURsaoPLhbCG9vvXiCttMexK4APrI5SziITX1Mv64V8S8+aAhO
tWn5AUozi3SgpJCZBuclEAYDutI9eO6H25Yiq2vunObr36wYiGdArOd49U9ucrbioU6bTBfgL52f
hvM3ZF95BGWSDUSenq0HoNyiCsHLCb1b56OKyi27X4vNFy5iJJdnv2GRedUSvMJugt8wPwcmXA1g
7MFszIzyrjbytl65ii760Zm5xf4aUw/EP2RmY6s+dIYXU7BtXd/VixYwhTujeUzPWm5qanEb8/FQ
qSupmUIdDfrDcg2QeNEG+ALnYWBAy5awoayF5HMPadqY6jfivnLQiFxfxMW7jCDXn++zeQh5/gVn
rgF6Ojp4tJ1dw4zcbRpNe3AA3YBE7bj2SS7dMGhzWNRBfRzvi4WpSfjQxs17JEBN8FKNJydpDyao
v/FpVlb1Z25JUQP5ZWkRIXvAz0vPwrYFBVQzoXdGS6jCx9e37tIJ/uethKYYEszlmIcXgPCj9icT
t0qT3ftB2kHPkiYQNTDQoyZO/b0nbG0c6pJDnBtdpDhJmXInUND6TvL+cQqgoeSUK5fzxc3zLeBG
MZWOCdJFwDcLaDRQ0L7F/mhFaiijxiGhpVcKtxedAUQHhOI7YdB9cT6tfjDGwoIVjxSPo1R3JHB/
Ohz+Z6ZVeP1LXVzRma3FnZKDysLvwKUNouY0AvAWXFtgagee6rqZi9/mXzPBsvYwElEE4/yiEZ79
kePB1srq+bqJyyv595289LlWzKUpiGzGjXzAbHU4ER2bTrNyfC569q/X+D9F6rOYYDmpAUkivJkI
dC+zqj0QvwUVnA+5BvQOyBpkZc3cfF+fmSuCPiWco4YvKsjtBREm3WIrwyNYQu+59965uEUU0ikw
P9yE49WQLBpoElLAyEtziqv0I2tXHteXvfzX95q/59nSfKjM0y7DTnrFpgvssCkhZWSzmEH/8bpn
rFlanFpLsa7HbYQ3VyAjBZ4U1b4EJp4mqy3ONR+cP+fZmhqID4DoD5Yk5KbbQUYVKE4hlrWyoDUz
iwCRFyh5uBKubjJ0XLz7BFw2jH26vmtrrreMDOgEJ24K18M7J6xcKwrcD7WGjDn8IpNrrreypCXE
GXVl4L0wGQW1QaDbhuPUSKS5364vac3I4gkOoVgomIz4PMp77p08zJ1bUKauhLoVb1sOBFPwf3po
DyF7tQ6gqjq0ySHlb3Kgm+uLuRxS/z0/ZBEa7M5OCjTRERrk6+DLMFFrcNQ1C4twEJRSIFfEdjEf
WAiPhhKqINcXsfZF5r+fHZgxw5NmNGYT+Q3Gw0G/9FSC+va6kbUvsjj/0P+lEBrGF2mgwy0nFgbV
1ht1BA789xlaHH/GoSOY5FgNkELgPvsC2YewST6MXK/42Hz2ls+085rw4mz2niozAo7wOGAz5ZQ8
5ZML9kBzL43ga1AOIDs38Z4Zi/hdC1yCD0AvJoOJzr7t65jwz7X101SYT4Z20F8YQksZJSsM6rtL
OnBhBALqMTAUgJbPJE/tYO6H+oTS0spb6KJvnBlafDJnNE1hOjhFBdi22uw7TVjUdk+ZO618sjVD
i5g9cmOiaTN7OhQd3PKjZ+x6XsR2vXvfzi1cY6y7CQydaOC2096YfhrdpwFaNPn/jonHM+LXvv1R
pWrAyJRXWI6RnUoIHMzMdM3aW2Vlz5a4Oi9TOjMChXTbsUGJC8pk+QxgCFj6nq9v2vyV/zhPZ6ux
fw9DneQKiiOoOOQEShuTRpr6wYLIiNn0sdOtkCSsrWoRuImTO10rsSr8N2wF30JhLnbQzayHfMXp
Lkbws3UtIvjksEKVEl9pygNsXrGlwv6bkAC+/vmxD5K25VPfMHMNZW2Eor4/FT5c24PCXPUlk0/X
P9F8Pv78RL/sLA5q5ao2CxiWUuYHG10CMX1QYM90/TvHKKOpM7fX7V12iV/2FueVZTblLrQVY9E+
mjn4PG0jkv1d6z/2ZfM3V/nZHi7ObNKbfTlRrI146a1hTwcvILvry7nsCf8u55/ZvbOLVg/SdpO5
42y1UmIkbniA/tW44m4r3+ifUZ4zI6I0C+qAiySuyRfTOVhg9vWauxQPMSJvmGutbNvlg/RrTYtT
23hjFZAG5jpoKI8tBCW7BC1EFhH34X27tziyo9dLa2oQVLmGdigGJEq7/pvc4ZcPLItNEmJQgKnA
hLbB5AoF7eBe6lky6p1LWWRcAGBSSIxj0yBPFVoAZ0Nq8Ppmzf/ClZO6HANtQeHcT/NJ9Z0f4/RD
g2QdbNTXbax9+kU0GNp6MD2B/MBln8rsISghrFE/4LpYWcuanUUUUIXLtDlgLc0IOAjV0QQZXaXx
AOd/VSI5c4BFEGgUxH7pgDsoy1Fg5yDy7MX7VrMkezEo0LcZZNRiSDinBsjs1XePgAZYfLr+dVY8
YFmK6eoEvMwgMYXCJ4+JzyO//pCp/30qdk5B/j3+y1IMST2JljFODACxPzrX2ZQ8f9BVvxI5V1xg
ifwYB5fwwcZFMKgnTR6m6dWtf5jm4/u2bHFTZ+Vg+KmHLTMrzDHSl8FPoglyKu+zsjj8rgBS2Kxw
WTOObNfDFFsVjfJ9kWxZJDV8cMrmNrzMt0eANPjWh/DDUAAV1qy9gde+zSIMQI5egN5hdoH2u+sV
kRE8Ce9TWf6Hz/U3Otdz+s01h16EgSAPJruYv046WKFVyV3vgoCf/M9jJL879CICjEifhOLwNF14
ocpBldV9E7X/Pn9eVlr8toSE+1wE0WDCLtSdpZPNaHzAoNrmurOtfJwlA9sYCKKH+W1PE5CDZ1/c
XEOSZkChb22wcOXzLEsurt8LTTy4Qe7aoeKQmc4jn/1NVf5XuFnWW5x54s02Zh8Yn5qm3eZ1HgYK
2jHB5/ft2zIUVE5tkzkTGG0rgjS8lYLDoT9N3of32VkEA0ivQJG0xveZNSUq7m3AmwVlZxeiV6/X
LV1scJ6FajK7yllimGZm2plzSgAlt21zo+6yjRHVcWmHxq6J0g1dmzWZD/6VHGTJz2thrsVpK2Ad
G/tHVd1CNZrZ+x7dE90Mf1Wq+PcaWuLzBgJSw9rF2gZoUbb1CakhmtZ+lHJ/xdIlNwf3fABeWNt2
gQL4fRch0JjylDE4hk66R6vtjC2QMexDawc/r3+wNUuLfNe3DYD0oMAKIFiJ+pKAVicOFwg93mdm
4eldO2ihUtwUlXww6B7Ssdi5tQ7XJVdwISoHbgvqgZVqcUfIplYFcWHEBqisTe8n77ukD1zZOyW+
XF/PpYh3bmpxTcgMjCEpQYiw6i9Z+exUAkXgJrT8tftozdDipvBpIzs5IyTGMd946iOgyxvZQAIQ
efD1JV32hH93b3lbtJ6vpryCJ1jCRoCYPtpVG03ZuJLPr3yk5V1RBX2vucTOudXHKgHjFT1BlLsF
b01hr/Sd1kwtTpHLBm3kGqYIRipSiEqI8oclISgcmBEBWdn79m95kgxbOXK2Znh5CFLSsMlvBjxR
r1tZ8YfllEHV8rFxxznlGo6qzkIUG29y8VyAC/S6IWfNH+a/n0XyrLIblVkcgRVivFHSi+AuyTBm
oKtZibdzyE56g7/rNAsOEI1ojwJSFKdGlVDQNdzpWNaMnVApdLYpnbwtlP0wemWkfah7wsOeNCpK
U8SAOreaqB4mK5pEAS17P6v3hqzyE0ZC61NnseKUTLQ7QbtovElay7lpUkU2duskm5aOUDBuEi/y
c5H+xa15dsaX4d5xatYyhq0WBBj9HjjgrIgJVFjAf3F9r/8ZaV9eYuemFqe8KjRP8TyfAdkgmd90
J3NTxdlmONJoAF823UHiL9bHbrc+LLDiUMtCP2e9r0cTbjtW95CC2FrGaWyz0OjXiPzWDC1acqDm
Uok9l4xs8yCBpDfSbQ2tDVZ3m+u7uWZocexnAW6zc0Fbo9CSpZWM8uCFBWUsoWH/PkuLI6/gqhoK
Tbg8y3sCIZESUrJO/UGuvubWlrS4PhvD6qCGClc0FSgzcclkNoZOyyp0/6ZkfeaJ7uLUF2pIAl/M
Tl/+LLM3EaQbJUXoC70SX1bCy7LvYwRpAbUTGLI6GQJ/BT3rO7MtV6ysXAFLAoYRqqqe8v/xbign
FPtGo0vvfsnYBy9deQyvLWiREpTdRMk4m9JFGjbet1p+7SEe9j6PWwQKkfW80gE8rtDPxQhF0DSL
kgxvILNYWc6Kyy0T+S4HfX7n4/sMUkJI+BVimOZYRWXgryzp/ziVr0W/Rd4GBXJFjZb1YLOefLU3
+5G92N03AKaemFkVzQ78Kt3Oc/JxCHXVjj9TlFC/uCVkcDdF0+cveeCnL0kSkA9s1p8KG9ANdkfl
4daYDGo4E6icguo2q/vs48TNSIMMJIshhhqYhyp3iAjrtMqGqIYox54GufODOTZkRxVNkdg1ZCx3
Vpnab2BPNn/wsbQ5coi8w5uG5uapr9Ly1BnaPdaUsORUpIaIVZGQ5FQzU0B5UIz9Z5qn/C6lcsZV
VNrIMONZG8OWUChWnXRejXe8toh1hCJViwn2JIjcrHkTPLmbCppGkGTFSewgrxtwFIwSiJuqPa+s
/tGqSBFsKAaiTtqVE5S5xaDCVExOHY5BTfF2HYhiG2+YvjZcQP4rnVI/tnBnD1FmGC7kCFNuQMVJ
ia6ArE9WqZiQWXlWw4HtuKZcvEBXr7f3qa0gqjQE0B+OUpm7PrTVqoSGWea7kK4qfFz7FtG7kblQ
8SkYY4feodOLrQFz2w0qB8wVuET7mIzsXtWqjQJnMlno2ykPU4vCBYJRPTPV1R3QdhDCDbsGwpcT
vk8R2mIUD76m9o2v+hSTORjVnULNISAeslYZoQG11acKisXPAv9DHjmqh47e5LLxtRTZcAiaSR5w
fLryEPQjsKo0h240y8tQ4XPGYiwwk+Kzrg6dzsDctts2Udnk9s3ADBb7aQFivJEGURNAuK3z7Hw/
QbRqM6PqQ4s01cGwCXh3UysJDceVNzwYTMhLGZgBr6HFBsVlCNkhJvEYbFkYfxJtwWIQDHj3Qe32
tyNkaqH1xq3IRXcyntICuGywn4ScJslzO4Emyddt81EljXhyB/aUyuCnn0jrAEnjPqT5eOi8BhnV
VH0zRNcedTmWIXGgtkOtr1JN0N017b3WXpCEHpvehnz4WdPyB5/MIA8HNeS3oiUglCv8vo8alUKV
Own0JrGzepMkOTsVTEwhuNGayMQP2/rMEntOxWkCkzQFOk4Xdwk4wb8UKnWeKkwB8dgmhdWHTmEa
PxyN+fHRyeWdBvISYzCT48V1EjhfqFMbd2Ti7U9l+8GNIGOahoJL8UV29l4FXRPXMjehZzhxSNGZ
whLfBKiyayhwsf0EDU3HtLvY5on6UFtAzfsOb3akMHkYFBmGLH0uvzYdGDfGhpSvgCxj2A19hTBD
Q3NEX9agm6kI1BRB97veqELVR98dnSPkHUU4aodvpSeqiDeteUjTpHur3AFk4IWFTDeF3h/kzwL+
Y7Jxppq8hPouod0OuasDCx4yOkjsbTI7kJiSVPJAex9KAVbRR16Rua9+X4xRmwRvuskfTKP32a6y
U6jamrUAv38uxQdRJcF9aVX1rR3w9ivcqd76YzDeEASGuCcFetgtnqXRmPAqHlxaHLqWiS3wpQLS
zgIwYJMVUE52C7ZNITebYbyueRsBzn2CEs0d5Tm7IZR9TJyhaKMSkr8fszxpT1TVEHTNU+veVcYr
g0NvwYNObibeQSEeg/UNyD8z6mAiuKdlzA1e7T0Gdb2QeUphfKaETmrB3iDMPcuE6+o5dVVV31Cv
ajeuHH7oHEcPjw0TNw2e0BLntLBIvoXC9RQb0kMBCQpMm9Sa5TgN+2tWZ58aScotyUucIRyasCoR
AYKk1+hHiz6mYAWKrNYyo65DY83wAM8jChhK3eDzcEP97GiTACoxeGJjWFO17xE4tznX3bYSldg4
quKRV4sB+MFR7D3ctDtsM9uU1AcjVdHnu6pAhJLo223MznzFQ8bVUSar/rb1+p8EQNs93kni0aFa
HJiVgg/SgGgBpVZ/QP3f2MgyQ2DuIIZZDxKCZ37mbmyrM+IOBAxbdzDdI2sR7e0OOaXbBxrgemV5
WcTtqgkTW+dP2mzZk4DoZNRXKr3rZWdsNIH+shFIaCTlwycapAMQcMbPXOZPwkzkzuvT2U9Ma++a
PbnJXKd5JGmw61xMi/UUggd6rDco1kyR0TntRo9QznGMPsXMJf3UjA3EDXUyOKFjaYmEKoHktTf2
oD1O+iEsNdNRy0u4hI9B9Zu0kqDiV3YRqywf9xPqTLtO6engsCC/l6JXXuznc79A5RgUGmkDhyWV
G9kVw8bKbDr202R/Hv0pCSc7KDaZObRQAM47vR1xFX2GNBi/g/PXMQTo1QM0v2edv8T/PL82kCyI
/hmC7kEPdXIFVLXtd+hTB/j9nSTZg7ZhCMwqPvQ/7eRRGahZO8J5Az3eECatoyNeELlNpnY4uolH
4xTvb44HJ0+AqEeH7aatO+MQdBMJCagqsHtJ/YRBVhEWo/goisncG74DUooWWDSUpsaN1wzGDXgq
jMNQ0+6WWhlGpbuye0hk/wSdxe5YSYfd10OS3E6utG5sRoubajSeBoTefdfg6g4g0r5ToHDYVl5r
36rCMo4ob4hbYOJjMhL/VDdtswMTgkQBEYj8mYxnb3jTFJmoUmzx1UDu4tXfq5wrKGtn064UCNzg
09r5ThJsjNY8QmFkeO7Ay7SxTZa9mAo8hEFdT3dEJfJNGrI+ynpqy7CSfXXsMmB5B+2Nj8oK8GzN
LHs7+KzcjBM4HyAcOkY5ITrEhG17m2UCY4MFvH1rNQPIipUPCcvaZpuKtzTClC40NkGEG6mC3bpW
OetS48hwrSCSEyDRKDmtt6bfIFfU0+RtmgLVMObqBprISRpO1Hwz7aH/CsVI62fel9khzTq6Rfg3
njEeitHick8hBqBBnZpGDgS0R3Lj+3uvz0H1uON+82JiZzfMpriV/NZxIKcskCgRJ8WwV18PYVsT
fmB97Z2GXKsYM3Ee6iHleOyszr3JOpk+UWk3h9EBptasS7xvXA5pawucDSxo6r3f4B1cJVNzW06W
/Qob4pPXpAVkD4V3tFJenHrL/cFGDFOMNv/qZlTe9wJhvgAhZ1g4kARNbETA2kGXirXauQcFzHhM
Kf/pU5JAcqr3+5sxTfqbqTGnfd3IYmeTtIgoXsghYLf2Kevzdo+haGbhQPguwlCLXLir61i4Sb3x
a6MLHa/0jLBI/W+ZNvTDZIEmVLDA23CvENsGjey7xGUVKHUdB9hxzrYYzgB5au51sc8S5Jieqz6Y
bkXi3Ibor2saEMn0M3YzWpm4Rd15/GgKaW80Wv271NFBzMDOkIeAPsq7BDqlB0zRtAe3HEhoYPjn
voVmaIhMm0RuQrMnadfJHajgmm9QOMMUtVe6bugZ4G5pgsCG/FaNO0A7431auxhMyavkpS1MXAkD
tSOPe27o2N0bKNeCr7U32bva6Omu7wnZ13Y2fpOJpBFG17oUiY9yo37CfRlORp2boUuhOMqyUePr
uu2WGKPaSMcAJLzqVfcIPUsVmuY8SmpWlX3XEKPUMdNEqnhWtmIQV9fFZsLqeZh1BdnIApRwkcVs
RGFMK710zEMS5mRpcOMVSmKMdxTV58ZzvlsWhNan3Ak2mNaeQlbU6Ho0lRkOjlkfShBX1yFNQRLv
95W97bpJfa4bR8fKYjJyKao9PmaUTi0nQ+R0hX/wMgGCCEHzu9p05z5AOT35LnqThtvNjX3RvYJx
hVWhz0d/61VWt2lBLBvbLl4NwvaLUysyc1eDEOnVG6HdHdYVrgON98BRgxp9mxcuLv+mL07GZObs
rmh5dRxKhXt9mnCwtr1A1ChYBolkaCPc4IIacDBB0ROqYYB4hm16Wkal3U9qg4di9gL8SZtHHu07
5FYoYkGFt/BuuV/Qe2206Re3RqkZdVigOKDU+0VZRfKGH5G9gGkhq0KetZiAEQXaU40vN4Z0WnCR
0vJGmRTeKgfXOorUF1szU+IllyQJuctPQG7ga6lehSB268NKs8Ok8xqpSDBEBJlphJgd3MOQCnVA
XjrDMY/wRzRhJwqOSTD/kvshGKc3G+q06PtZXrOBips3bPBIcb+wYSjNuAN4MDYNwL370kmPtPWn
cCp6Iy4yPcS8rdR3CqFWvPFIwhycaQ2ZJ9FD4LQDYeCX2vSNexNe0M11rywGp23zDWJxdA+tefka
OMiE8GQVUaLa4jbpulnCWGNSwuCIKXmWIxjULnKyjjfHiU0YSuG8DtNGmvOFo069FF9BgvhJZukX
M+iDfaIcN8pd0T/SSgg8Ff3xdcrd7qVMRPBYV4OOEiHR/5NzAzpFroogT3pguPq6iYjU3/zU9x4z
VdqRzZEQ88Ea8nu3DYYHv2diX9Chjo0gTzeMg78lAsdOsfeMwAXBpG1C5gEAdnvrq8DfCjNNoGzY
uwc8ttQxSISKahsjJ3YDTnm8+zgK82WaOB6y666/y4ai/1QXeYn6nbL7A1SvKnzPwnEiD2W2KK+o
fGqGsUFgLti4TwrR3dVOkhwbF6gqAxq8YdUgxQi5JSH5O0KQvJM5lHjT7CflrZr2WeBP97jCi9s+
x+vRksa0VUAy7IXKJY4BMe7T3OBBVAekxMOdg75fBr2N/Lht7uU40F2aBeSHyWmAO8DV5JEhEJ5o
X+BeBRDLi6wA4tZulSAueZkZp5pAhwt65SAt9sc60hScMCHmDZONM2Q68v10eDWHYAhFLeiz45bt
K/pqEJZvOQQa5XeLlh3UsZPkoRLzSywJ6g01Ko74kWVegYw7gKvo6bmqE286lENbWWA6qBVtMN5q
dbziYcsKsx7DoiTmSD8M3MMUwF3nCFvsTENN3gTEGARoMVTNuUDRw+LgiKdRgQ58m0b/r8Ajyexz
8Ez71Kk+SD0FewaeireGM3MD7eI5qy+Cu1Q0fNcbdXoSpXHMBsYhlT16D7bBuh0fAnvr4ZbdY/Iy
P5lt52yYVWMKDinEi59UqHDJQoJotiEQ1V2pb60U0pb46RFXilGac5HY/8RcBa1rHfeyDg39zt7Q
EkQNcK5bdBQVyKm8L/vvBjhmXQlOFYx2vasK6dm/t4bKIbWhDT6X8kEeXX2Vjh9W1RNBhLpuZy5r
XykMeov6OlPZkLYZapCsKaKsA0uv/njdwkrRdjmNqw1PVtY8FDC2yUvRJjdt7jzgdlhZyEUCi7Oy
urcoq491yZuigp3MRf0MVQncHhkIJu5oFXshCuEhndaQEWtrmx3zrIGXpkOqnWy2qaaw9HBB0W9j
+f19G7io3XZTlyXpXJDO6BPTN7x7oZg2vm5j7QQtKuvdIBJvqOAGRO8bhQuU3AYWeLuG4J2GFtX1
0mlLL5nRjMO4zZIyKt3nygbZmfU+9MBS+rcTypJ4XmHTphskGVHOZIi6Ysi7p3ftnL/oubU9SQzm
YOfKRIW5UYWW9a2Zq17FCtb44ieaedbBq4BIvCRoCQQnDi8AHalQKkbXo7adiOd4wfU//2JFZ4YW
nwgv0yqbBuAaZXCPBn+IAkbU+2mUoGJz3dLsVX8En1+WlnG7cbXHlJqBx8Y9acihaXkkqyMDtyAB
xMir/gJ15p7ZW3wrEIXipp+hbQb9XiD389vHMUMVBG+d6wtb+VZ/RG8O7iMEVTSq2D03QPIkngNn
l5K/ab2drWcRvDHBgbxzBp0pFHjMyggF+YGCcISei+P9TbPqzNZ8kZyFOoEmhELnAKiIto5R1UNJ
4WuAWk8gN9f37mI/8czQIo5byfgfp6jFcaRfreGNJ/fVXMHqX65bWnO/+SueLSmtCKAHVgNHd1u0
eZ8z+jYqzGjPJVL2Q8m/mcA6d79FIB940Cs7hbunHurFKDRO9kdDAwLfrTCArbnfIpqXeW4Yfgn3
k95njhHt3PZDn23Rd1g5UBfvv7NvtQgVtZwRIx4cUKPIlyOvbYIyStnfDA6cbdwymGeoWljobmCA
sToSTK4FKKEkmHIf6jV828qCltF8SIw0b1ssyPChGDO1eNkmITF/XHe8le/j2787XjL6ttWXWI8O
PtR8CusstluglPvtdTsrR8lfxIfe4ENZKdhx3O8+f0RZAnxw353hZILe+rqptSUtwsMwkqm1ZzKP
NDkwVUSdLSPLuq/xwnifoUV4aFTfGqyGoaIS6IbR0G1fG2tvQqX5uqE1V5hXfBYdOBqEjprFD6SP
LvBrlnQYJKHvNLIICSwXZg3dIORd9otAqYTa6AKuarWs+cEiHthZK/JsPqYWP4HsMRrFITC2BXpV
pFjD6K05wiIkFEAGedVMp1DaMobUe2SOd6b1ofXp7l3fZ8lByBzBta9hqA3uWCYixr4ZqLy+z8gi
Y9CVLyewxAOvW6LGPNxbHM0M/TfE1GfxLVjEg8o0aCYxDhp3KAYr5wtADlEb/M0Y+LmVRTQQiWYo
DOMGH8gbCkTgnji0WRkOqzn+yslZ0ha6Xgcl7A6bNsmPTvuMsnCG3tr1D7PiZku1drTwea3nof1G
PfUlalA/yumDYTTvNLMIApkAKMycM9TRK7Y2npOkRc03cKNObK8vaG3TFpHA19kIklCc0YqipGM8
tvSbQrHrupGLLFznPrCIBByl05KAbyl2AlzW5acOAHgVAHMApIYNIftaI1F4qqpPfFpjAFtb4CIw
+EXG3JEB/FxpZPn9iE5zF3L2+foKV6wsBe6oHg3oOGGBo4NSuw2Rzu4R4oTvCwtLETuXCu60PbxP
kG0pnj1sZoE8631LWUSFqXWL1pi5inlxSLIiatkEzOhKDrxyjugiKKBIO4pcwsEZvUu9CTkPyqw5
4ELDx+urWTO0SBD6yk86CKXPb6/73jU36BMS+1X7a1zZaw4w//3s2raBqq3dBnaC4m1gLKoBFdfq
5/XFrBmZF3tmRCqbjmReDHG2JdEAE/lh3q5QG1w0AmZxywN7I+SfFitpVSE9ZaOEgZ5/7AI6E6Lo
egTtyt+8Fs7sLBYzJtN/X+HeJ7+GKp4OBwN96bVi2cUs5MzOIsKhe56rycV6KmaWeKrWR0P0ewHR
CfC8nFIQEKxEu7UNXAQ7l7XWoOZXeN596Qe1QaU7BHjguiusrWoR1oRVU78ucEqb5EAL9K8BliHG
1xGtbL1GdX95QbP0wtzs/oMPuG65YTVzHgfw5dbJvzANKdnV4HbxpIKe/b9WFn6HZpfrQ6gS38nk
UT5399qfzgQaZ2HG1/fucs32zNTC9UpaZdyXiNY2QIRdKjeQudwS0R1NAin2wXnUdbpxEr3tW7Uy
ubK2lwtvTETPwLszFwjlHaCg29ZLMX2wpt22tpcLF6wxs1kBjTMPU755aXtwWgCoAKWzMZBxfS/n
+PlHLe1sKxd+WBUJWtGzbxi5fWdnIvRSdXPdxMXJQxA1/tczlpcrdOjAUVpUyB7uJwF0zj9qoUnc
hZrMsqpbc1UtdmX/lhctHvgMsytYldPLvTnsK+CKxsTYjNVKeWvFHZZisR3VLh/8+WgpgHn6Z7As
Q8N1TXVuzcrittWD7grQw885F8B1do5mJm/vwab+eP1LrdlZXLYQxOAWCAqQOgAtoLI4UcPWUMXu
upW1jzP/irNbMGj8/zB0Zd4RqsUhH/YCjdNhXKl8r61mESW6Dn3KJMFRnVq6lf5XZYybnD1fX8zl
OP7LtxfxwAGdYdbMswVevnf6Y1WnN31yaNF0BWXj+0wtggI1KHSe5yHQVvwQ1EQD98n+/6Rd2W7c
urL9IgESJVHSq8budnuMYyd5ERIn0TzP+vq76NyzLdM6zYPsFweBAZdIVhWLNawVfx6pZjdwDZdl
ic6IcwuWMrX53MDDrtPzWn5Dq5Ld1I+aJmJPvex+wD3+XhdmdK+m+Yw1kSR6XofwNm8XQTx0+YQQ
Xb0XoZe9NKVggnSbUdMdlfZobbdGT6UzGtoi41uejYKhMZFELgK3aIXmHw1OoWl/UKm2o8FEy8Jz
OQy2Ufr/5qAUmXMNiFmrMUtxUHVUoIfwU5/Gbhjmdl6JpkFEq+Kcg0LQbhcRHBXwd+1oLpweXSV6
81vGSAiilsvLumy7IF15f2h91jEEC2zhUOcOQdVXB4B1aH39d1I4D1GaK02GCpunoHMiT2ZfU39K
ei64/y7bEsD03q9Frks1U2N41SE7LdPtrF5bxSfjr15k/1yyisx5ByRSGwwPYC2LeYPxDHTYPqir
hJbB58t7JloN5xnmsAJbCgNyNWPNkfLbfHoy18wZG8FdJJDDo+DncjLPA0MfDHPL0Uq8+Sm4DgHA
XE1P/2pFr8mPzX1UKsuEEj9WVGJ0b6ToeDK/d+U3A8CRlwXtsPtYAGj7z2WhvNJObCTNVRIXhgoA
sMlRX+Kf9XnxCvAjSDf9VehPX+IH62Qe8vvo099Am28Fc15CtQChjpwxXhvKue6uu15Dc/DPAhxs
l1coMNtXzq3NApMw0xqzgapLxg88m7wFr+i6yfzLUkSqwTkHmdRxQ0d2YNa1pD8Z3e9Rua6j35el
iNbCvmKzlj4Cwm9Z4Wa3gNu3SuD5BBn7BPd6WcwuD9n2bDj3MEhlW3QWlILxh6N65Kdu7GYOhiJf
GVuGgyjVIXDkr1q6WdhqSHkbsisjX64qYtpmhnmJ/LOBXmIZPBqXlye44HnKcA3NIWnDNM+M16s0
6c9TsQo8heCgeFi9pOgqorDyPJ4uzmzdm1UKXNTHf7UOHlYvXVN0FTNeuoTWTrucMV8oeIntazUF
qIcBjkKVkPf6NqFttiMsz9Ettyt5yMcY2bTvRSvighHJ4XxBPVhdTtnjWZ4rr5QfaJt6dXjWOkF+
aP9Y3tbDNGOjZoWaA7pYhy+oOrSqm22AGRNbU2bv8sGIlsM+YyOGrGrYoJcdBwMweGXN3D7sHCU5
jaKn3q4mg1SYmkihUIXnuihWhFWvWM9NUt8rUXwvC1ILAgH8MxnoozCWHhtGK6B7Tz86pfEv79Xu
kbwtgX8Wg3wrlye2V73ya8L4q9qFaFoWXXMiKZwip33fDwlLQA5Es3OcSFJhOnj6eXktu15ssxZO
jTNlliVAwyLemW/X/rg0JTitg8h86Ke/AhPYiOI0WWoyC0zh6KQzAbdBMO6qtIYzxWf04f/N/bmR
xCmzrE86xiywqGEanHjAnG9W2nQQwGewEO1DzmcjhZnUxmQKZZoskiZ4n6Ai7kglgwPr8Z/lYKBJ
1YmnElCrS+xbaJn3Lp/arrVuRHOXXTiXNd5jWKCKSQxrugE0sgIaQaX7dlnOPm7HRhAXDmP8YSb9
0sH7mMmt3BfOJNcBSMQaJ0f/sy1n0olG6nVvKXfpXPyQFLCxSWYf5JkE8tQc06War9eNlybqU12g
FbQxP1/+RJG5c4E0QHszzWSFtDgcn0nuDGCTuizh8maD2+/9OWchRdsa684MDdBiad9bpXWH+EcJ
ZILLgl4DV16jqKXh2tJVTNbwCEXLrFtrkSPRO/qrD8ovz1Rtcuw9zZcP3XPx/FfiTBWw5LJl0A8k
XKakYCwUPIKM8wtxjC9hmNqdHVTVfFw2f3MzgzFQIcBWBm8hX1GpKO0Hg3EQdemElkbMrOWfCLrs
Z0VUzd2l9t2K4kzTMMd41jtpxUZGh/G2ul5UO81t2Wf8V+BF/I351mvR+pgt8Ke3FcoZZaWswP3J
LQgdJXfEmK6OOZzqriiva7m4BWqcQF32NH8rj7NNKBKYwc1SxlN1ctWx8rRQcJXuppwN3NEW9BFj
6fxLS+4rqetnsAXGR8XX/dwHXbEXnf+oiHEn+QKN3DM1dNiCOpMaRFdN/jaiZjXKbHZSC5Yn3a99
5RDetYfOn3xMupwwPXfKA1VUGtu1u61Y7mYyZkvvQf8E1nD3D3FaUzkSng7NkV4Nsi0i2/twcSD6
MTTGgs4I6D7sah+Xkq5EHZ4pQX/sgv4w+fFBPohw7UViuM1U40E1svz/xZR+f2jhSAAdeLh8aB/O
jK0GSgJidwUnx+tIFEdrKAE/3wUlyec2yjDb09GDVgA/vcGT6LKwD0HRqzCE9oZMdcvkfQhZ9Z60
VrIgeQsgDjCFRGCWG0TcEB8smZPCuQ9dn+lIBkiRxi/9cIcrPm2fS8vDPCgykIpA6/c38G1NnN+o
G4pZ+VWeXbpgRNvERKFsBEkoIa0qOCrR7nEeo1ioNBplv7i5OT5hLO8YrYBYyoFHcfmUdjXPeFsR
+/0mMrKaSdOLWmEK3h7VQxaoAdM8kYJ/dE/vz4kP9YGQNlRqjYlT1FcW3/CbACAXp7xwFUd1Um95
FtE5foyHOIlcFnyuy7GcgWjqykF+7M/NzYSJY1vDoKid+6GrBuELpg9Sy5lu2+v8WhGEnB9cPiee
exOQqYY7aWIcoAW0mMGwgbwi0MaPzpDJAIUkI1e3TJDDcYc3ECrNBQ6v85rvmjcfXjQ7fEnt1hFj
szHVfndlcrI41Z/U1dDXEdu5VMqhzrTbqZ1PVQnaJGI9J7X047JeCtfGGcASG0WCRPX8SoPYP5Y+
Zupws4BdzcbM398c1mYjOSsA2znQBdANBWyI9cdoSU+AexG4w119eBPBB4yhPAMlqU4Xt+jbwJSH
u7nAMLFg09g9ceGQeEDLSS3WXDZxSI23+ouHqVYQilpO5zNKz/Y6FpR9dt0hgl9TtqiiqoQ5sY3z
KBCVzp2GNRGNPGWt/J2S7kUZm0eJRKK+6V0PwgQhF6EiKOUH8BazbrpUAvabfLJsCrLStQPKg6vZ
kwt8Aaf+ZUnB5e3cOzJTsSxqGjqRCT+QpwAOaqySGj6rk3wVvBVApxCkjD72GcKsYLkaGLqJblLC
aV49duaSLVgVpsnrY+3Hvn5DFYS/lQvuavfygvZsGJuHphjK+N0pZ1MdEJmUFnMwIPEzbqqyfIlb
8zfQYhTbkAvXnEUUeLvyNE0mss6yYjx4dYYpdt2qcUgoS3sKWeMgNscTVYqHSAdg07qIKnZ7Cmlu
BLIT3Sjk2oRxp0q4n9Hbofjt2n0zLX3AaGjnlkX1N+qxEcZpvxSvVogJfUzQGsDiJJMjEYGD390/
XTYtkMeD0pSPsVvUFkKpzhHcRPjRLR0BJHdxBr4N4DnwSFriUOAIP+bmmT5uRHI72KuYQ9cJpCXf
2/Oa2MkhOxWOZi8v6c3q9Q91EHqXlXLfsDciuX2U+7WOLIp9XF75rBVA5vmSBzACL3LqGWgntvr1
skjRvnL3pjTRUl4TSATmT5O/WMZ31Tyto+ZqkiRwyezjeY9s6khumxrYluEm32tkq9RDjYYjhAGZ
ZkdkQhf5j7r6fnk9u2q/EULeCwGoZLZOvTm7fT2kjh5p+qkvjLrzSgDFAIMtmrT7yxJ3r+fturgX
SyZrU0wXY3bj9ji77WPtR17imJmvAxnL7gPR02XXF2+WyOnlBKhEdHaqs5vpQPYC3NIMrHPMyffu
5YWJ5HDK2K16lZUxIoGqN5sroGoTv4mzQvBaZ472klZwCriMQ6zWRALiNHAZ4uIbMO/AuaMlTjG3
AJgA5tko4in+WIp9tew3TWRGsfGNFWmXOasQG3Ree4yD2S8ewKHnSg4AcT71nuzSK8kdnDIQVd8+
pniYZKogHaeppoze5feSZaBYymk8/wnlxvAzMDECiuQV7Q41ewDowOIfett0/uIoN2I50ws1Waol
JUJ0Mnsd/TSlAqvbVZXN3+esTqpyTZtyXDbt/DxIoIojonhOJIEzsnZADjaWx9lNlsU18soBuOa/
2yP2BRuloAbgUfQKEigI5+InQL+JLhS2yx9UfbNLnEGBH3lSRmBuuW56DAP9EB6fUYq/6QPj+O+W
wtmULhf5MkmwXGkovQbnoYqujf2barMWzoTkTF5qy8Bu9e6qP8RfgedpZ0Hn1s3T6hWu5IpUeN/N
biRyERvAZUMVeKYzns2qX7rKFajGHPO2OWoHy50FZ7V7LW6EcbGo3qg07zsIK8lvWUuDwVoBB/BI
y9GxhCPZu3fWmzC+hl1I1Mr6BS7QoOa3abVGuwcYXzthwriYNIFu7Ds/CudDAMpmaK/7vNHzWGqX
TFpwDYffFo86idcDE96ubzEo4ukeKK80v4VG0tBJPokOcTcEMFAq0FR0wig6Z8UUCL8pUAqQiMg6
O2vPpvWLIJdzWft3t3MjhDNkYDKG0SpD+wHdZQOZqSD5VUu6u16Y19t1ShtJnEEbWV+YFAg6AIQK
u+sSXDT11FiCl6VICGfMI0oTtVbC0ojuK/OITsbZvbxh+y8vUzFB0mGixGFxIlJAmslExd/Vgvyu
8MbDS3YkvnaIfFG1YVcBNpI4t4FoE919ILF2TZks3rTWikdCLWiiUQQxvu+hNqI4fzFbQH/qNSxq
chQ/AaabMx8AX5c4o2f8Lr0yWESL23Uapk50kMOAmpUPcAFeqwJfk8KOVTkBIStEr7Wb5tUnmWLw
fKCfBecmEshdu+VUYTJ3gKbHuT+6q9s56iH+hOZMe/w9udRvzswXx57IjP/L3r6tlLPjnqQg7GC3
8Z+2pcQDrOJD4vypsNDUEe3srg1sdpb9fuOzpj5qDSB9z25Yp4HS6LcLaIIFbmNfNU28zgkxDUq4
NQEvwCi6BWtKm2vQTToJGgEB8vhXR/YmhVtJOKb5mLNnee+aweoC8BMlYLCtgKTggGkS61tzLNwy
iGeAUB5UUeZt1zVa8BgakjioRHDXGoA3q4aYLE6zPi/Nciqih1QGpFysitbJVO9DrAPiaCorBtVU
PmGkVy0pZExswqVEB8m0U99Efsq046tqsBNfVJza18iNPM4VmxKSw4ZlvWpkYueaMx6TkwWSjjQ/
AJrIkVyRTu57zY1IzmuOTQLE7wGXWTq10imZpBqA1aQ/li1ALV5Lqsh7l44yV9mJZTROaqyZT7Fl
FaIXKFOaj5uNgidVQGxu8NSlvVGHZZvhS1hJXKps4gFnLXJi96U4Kh6uwP9hw/fMxZIJHlHQJgUP
l/cmWVtm3sXsgIvFZgWT0i+CIvVeFh+wloHlSuc6MERatfdY3Arl9Lef0RkMVHRmPTQoHzFYX3hN
kAXT1xdjdBcf2KJOfD+ph3tRE+2ugr2J/jCs0JVtb5oW1jslzypKrAFLB/WHMT2Q4uviyy5S2d5l
Z7G7xQpB0VXWdEr49n5rGTAQD5hM8GsGYfSsxd9TSzDCtBtVWxsZnD9SGjItao0HqXzSfmtO5iml
HX6lbtW6ydc6cqLOubyo/Y3cSOQs1cjlamokvEWZZwCmCPpF3Pq34kQOQFJRwXZFj+79bYRtIH+t
EqBgvddUHfwG5lRBaQC3/1CPv2W9uet0waDJf9nINymcN7D6UIl0wJJhzs26TQ7KgaUKGwBAuPDn
jtAS9kzeQhANx2EixnxNNGxuRKrSVNebCZ7cnTxkroMhOmW4gJnxIWkCGFUE8SLzY1cg72e2Qrk1
DiVuDz2HUHq9+u1j46Qu3iq22trqq4sVefXdk9sskosWW20oszREpksrnpPxMaJPsSqoOuzdiNsl
cW4M80chyilYEiBR0fwGRKLxttARK6aCPNf+gbGxbJQ2NMPg1hKu5iihQI9XSdy7ElDQ0ScpMq39
xbzJ4BaDWfxyzDFmjpDimlVQjpUDjOTBtrNjiaKGHaG8DNRUgdhX1uIPaoHSBnptVKqCDeW9gYEX
phlCBT6kC3O3ijO0vYAE4KhptYQXbJL0gTzQwUGuOTkRCZQi0pyat6BGUW/iLkztil2T6lLRG3TD
E2cewK6QVWUOnI6qcgwwn1yvg0LtOTPVz2VitdfJKKNZvsXVY5qJ4mVoRPDKepKv5gIPy2ms54Ou
D7IAuUrZ2V/0B2jofQEIMwJ8zlmGcT5lskwmhL2KP32rHqT2SLz1QN21BZprkK8eq1WVL6KegR1D
gGAT5UVqqRh+4gzPqColpxadQH3aFwHJs0M8TUByT8jhsncWCeK0VG0AwAym3dmt+xkMKQCQKHtP
mYLLUl4b5jmNebceTlEBoGvWFPCaIG+xqyey2N3TigAterK+TEERjA7g1FYPWM/ZQb2fvd5JfKEz
24lQ330DF0ugXUZVQzB84B5SffTbgwbv0HxZHTyZfPRATILnxd4FsZXHZ3kAzSrPugZQ+vBa8YHA
fwBavbs6IawyczvBOe54G8PEe97UUN/U0Sb53iQjmYalSSNc6+FzPz9UVHCCu3pi6khk4+5B4yfb
3M31g4m2xIqtCp4GCMQIljQHyHirbQKt17+sK0wVOFVBT6BKKRDWZUXnB1bAezKPcot7VTN0X60H
ewa/i5xVMSROjpEgWxYuIpbFPUt/J5VTjlAtiClFr+0kYWBeL05/zIHa4gyp3VcYXqf2cm4D0LyJ
nOnOxm4F81pShoM0RzO00mgb4shTifwBCiALuhkv7+vre/bjxhqyZcFt4ynIee0wKVY1N5GtAGPk
EWH0NXDE6V39XARdwEpYktN61gkYfWOQ+cNVAzhAsILYsUCTdjQVC377DE6TlFRWQNzB7sUGI1bD
GFIQxRwvr3U/5twIYYHNRl0lxjjVxAgB42N5pCeV9WhexT4a+V1Am4lLdHvG/m5V3E0xa60Frnfo
D0iMPP28gtfFARGYr6KTV8fk7OPlBb6qxaXDZGq1WWBBF9Ko2evDCJjd6im8xj9edCJH6TOAD4HE
CoRPv3jU4UnVCeRawvbQnbvx3Yo5j4NEc1YWBBnzTOpOUTT5Stg/08ICzBYVxGz7x6mrloF2L4Ui
nHq/WrMv+8mUGnZ9rPmLMTVlkM4Dsc1kBIhFHsfxUU2pcgYQSRyYY9meW1KDKSzKmiAl3dfC6ERv
tb1vgsd984icis10yuohbP+8wauH0o1O6kNvV0f5zBI669fLJy6Ux+8BCKbGydJZLAIPRVFQvx3j
mxy9YaxhdqprR9y6uOOc3q2R07LRUEs5zrQJ2LtKCpK63tGK8ayB/kQQUrKP59T5nSBOmSqc79ws
uF4AMJ6ZMdi5RINw+/tnsTBOh++T+RuyraJmMkEh5abn4ik6lOizSCanP/Ue9etA/Zr9uHxgO/eY
gQ4bjYAxgqAAwp1XNqNNANy7CJLByVun2gHsHXjYd8e1K09TbR7BzCRwrXsZKgM5C+AnYXIBU2vG
eztJsqHolAReQQvG84DAag2aI8gH/Ej4yN67Tt7J4kK6tYrSsjM05IPCBfOeFED6lpsCto1K9BCC
WHyk3b06gvDQQr9ahT4r0Faao+GlhgR4ljwAMeNtEvtdDpYYC8CmGkj+yDGNDUfPXy6fxe7hA+9I
QapMN4nFx9PlUC5aQdFkzhJm6Kh0wR3xqMFY+xsQVgiNdcc34t1HZZy6TBEMcdEEiJbbNi6QOwJc
kZOFIH6pleSMRqabLmpFM8V7tgO9RiciRmTwg2sxKAttkOcFb4Wo7D+HffG5/nV59/a8wFYAFziA
fBqsOiWMM4q+tMZ9ljxoItCqjyBP2CiMb/zj4TlPY6xqC9YvePgYlfLqVDmFM/g1SuV/8bJ6J4jz
NJMURTWNcVH3FkluM1jwKQRcw8EMqWjyZT8o2CyKM0cki9EbkUIN5FP+szrBrSFFtDrJ1/IEJhiB
C93VcRWvRQORM8GoA7eyJFXMGLPR7IIwgzAovMjTAUQK1urcIz8sV/Sg2tM7GKaC0oIpIyPM6Z3V
jfqI7k5EVKH+ewTD5dCCXe2y6rEd4u8F1K3hQE1DUWBP7x0auoaTSsIIoxvphYMuHntFIqVpG5cM
n0rg6V2WtqfoKNUBERRlRMPg8Z1kMqRzOSaTq0SNq6UgC3L0rPEuC9ld0kYIFzdMQPeaK30C81Sd
S64sNyoy6lNnz23cuj0Zcr8LJ/+yzD1NBH3Y28q4fSTNOs1hh5VpQXwHBJRD/cwgB+JDfJoOIsUQ
SuOMOZIAD1f/kVbclD5evif27kWj8v9SlmEb9kFHNmvj9D4HXi3olV7XNj0xaZrbeqDYcwm65a2j
qBa6e6/DqyO1rKlQE863r1FZ53PSTq6pqEHZ3A7Sz6r/0pkmKAZDZ6wr0VtmTyvBhvQfgTyGcadm
ZdtpM2ygqH+NEvXQV+QU/VgC4a8BQm9UYShgIM9kNAOzBgFWqGMebSwDuSjuFEIBhoZM218oFNJi
GDdTLDYgz73iJKVKilGKJxeXvWWvbnEfuomzmAFL3tSB0Lnt7vpbJo4ntrCkdkYbAzJxQAcCQwvr
46tOxFPs8dCD+1C2B99E8+X6K/sKUMDg8mp3T2AjnDtyC7xSmpoj1A9l8wW0fHgix9O5RA5D4ID2
WpCRM3pLOHI+tR4bWvRpwW4M1V+eNIwwHF/SJysg9vxZXNLcc+FbcdzNLndqoo4GdrVKlFsZdIqt
JBqyEi6J05QpS5MYsO+QkdvoHMvB6oUqOEp4Psi8AAdnYyzETYS3056b3S6Nc7NdAbJLEHlP7tpU
60/wZFk3XZUztrJCDSSTrD/XGuyqlxVl9w5GdYGg3m7oCnpC3t9XS16PGu0QxrA4s75jcaZ891Id
4ysWZhqPfyNOlzFBoaDDSuNDv2akahEBnRfl0cl0Vpc9QjGMjTsfbQXmVToIt3VPYzCH/Y9ETmNM
pKFzC7eJCzJyPxo9fcwE9+Pu7bEVwe1h0S4xBUccHmrH8Qj459hPHIpOAvMAijdxNUO0Ik5Rlq4H
O6mBNG2kjye9t6VUF5QR9lRxuyD2BZtcTa4kdajnUMXEmg9DqhzUKAeHljV+qWdoSKj+uqwW7MLj
L8StPObONvJMELlJdYqgCczB2ZWUzst9Ukb1SWq0PFDUehRUuvY6DNlw/j9Kwd3AsYT56yyOUQr9
tH7pntK78djfKgdg04Fq3K2Oy7mndu8Ah4qBwwjuxz3nvBXOdn+z2qL+j7pkQKhDu41DRvDGi1h0
RFrCv3blFBAaFd5AYOysvRrE1dezQkJBdV60Fu6iqU1JD2cdqk+Nya6t0Cmz3C5EO/YKLnRBQfh5
vKJINQl87UjdmQ4QB65bcGzaYBNwKgcQXmuFIq+GMazwSnX0ewnPh/o68kVR4uuE3KWv4FwJNLTU
pQ5f0XnZzXrOQHcDmCInOeiH9RC66wMSNM7gyuBO9rpz89igQTG+764iX9QwIDhcjfM4mmkA3lrB
l0w6WhKQ9c+Wl39lkvw0GPqCoiUeIUEvrStjLK6IdKqn/JxnisDZKAJvwz+ZutBCj+oEUea1dpoe
2LzvGtCfuscSXetnhMRu6+tH6l1eoUB1Nfb7jRkOkazRmOmU1QfNWNlWd1bUxr4sRHRQnKMBu08H
ElY4mkq9X6vTkAuaOkSL4HxJRWbwmC1YhGQGcf8cd+dQ/QtsgK2z1DhPooFmHlgtkEHLJzV/7OuX
dRJ0EO/nAd8cMp9/yowmbIq5Zr0pZiBfRyf51gjA8HqQXFHLhuBIdC5ibYwkk8ISEeucyH6WymiA
0YBCf/nc9+MqIG2A3wRvcxSP3mtXonRyh+YQ2I89usYX4H+dQMXlLH6FCgeyt6lI4L4V/SOQn9vR
gfudZDqyxfCNAG5Et4Gf+uFd5uR2fEN8gpiVjQP+RXEMyvEmlvOJSyv1EVEhVo315LYCCzUgjbrE
F2zn3mtqK4ZzeOkMkuN0gA4CavVlyu3oqr/NP7XPy1f1un4an+qHytWeJVf5WfwQiN4xMVNW0IGG
pA5y1HzruVUbxTQp0JfyXKPoD4AM3e8C0x2dzAqMBtfP7/KmwuaKtnYvrkSTOdF1Swd4kcwTXXVN
S6oCrW8sWPY0J3eTXyywZA1UkVs9X17njlm8E8Z+v3GHRIlVklpAvJFq60Ze1StKBb5qL2UKETpQ
bzBhbKDu/14E6OoNa0yxnvwcBlMwH/qTFdSnSGji7A9xF/U7QZxXHOSm7lrVQoP5SKK7CXZBrrKi
kT+vg2RGrtZkwrPaUdB3IjknqSi51NSvxROvP2utnf9sTuVtDPjwoC1s6Tq6W87DI7Hb2U7cXDQv
uGP876Rz3sYqKIPp7DFcb2SSu1poKp6R2mx7dK/IU/TSNqMAwWxfXf45S568jsYoXFiWNLll/0Um
N2iAuqyOeyH6dkkfOOusXOslYHxD+f9gB43j3YKpXC8J5lP60DvygTUtSkBwna5F42l77T/vpHP+
pgTbE2hWXv3N6I7n8TjcD9fdtXRTPoe+fq2cZg/tFQ/DpxbDs4piR7LIn7Mju6DDvPEP7VI1XYkv
AFzIk/FFezKeo5PxMBY2Q+It7l4f6N+mg3wPynTB5u8eLhrlZBVuB3hRnKHKWZqixUOdXDLiZW7S
IGtFFFT7zg3lE4CJYgDJIpyNkjDMhnRBloUNvzDnFrvRZwV4Nqy3qRI9+Ng19GE3N9I48yzHac2V
FdJMtDaxhjhS2/InIyDw25qojLK/fW9L46zR0KpB65sE81BSfU5meyCt4Nm16+DelsOnUUqiMIoj
LCdtomu9Tw5jqZ21qH1cU++yHYokcfe7NilNruVQhcJagmbuTtVQ3czgX3SKNDteliXYN5UzuqQA
BYIkIQ0w6j+V8knXPv27v88lTto2I1YWYS0qyMiUObI7XcT9uxss4GZT0GPKxkq4o+90K9GtEEso
B1C8VLmzaqNdLSIm3t2dehPDx7BpU0rJ3OGy1vF2kRon01WR/9m9UjYiuIMPARgnobkfV8rgyKB3
eRhuKHinnMhrr1ovvdF/dz/rBxOjHELks73XAAp0/+wi37uXWUqTsr5/tzLkwNBKd8L0nZ3FvSPF
6ictjm+KpgZtfPi0rJib081W1Hyxq/Y6RREZzd2Yb+BURYrpWI4xStTmokV2VEePpI19Wkmx0yat
wN3u9fKZQF35Rxo77k3shUGkNI6rAeZMWvAxLI3pmVPf3OV1SW+zgXamuyx1fzIw9euB0W65Bz52
iFpOQe2iHclzDewWOymBqdcMeXxv0lEZncvGsxvgUBTsFYxfIRzldgQdy8ZKp352lSqf3Lrr78yS
LAdgLx3aNqndrpcOUpT+nR5u5HJ7k6dZVE095C7OFdqpiF26qLVfg/feU+5X1jSW2MCYOPQiMJBd
A9gIZqa+OZR8qgulYCOSeTueqYpmQ3P+jrqdnyr0IY81kby9JyOqZm87zN260QrobbJipSzcZ/1Z
rOXjT39Wz3LxPy8f6B7SA+QZaIrHMKhh8qPOnd5GjRKh98a87k6Lg831G2eUAVVKXlhRrLoVA5Pt
5dAw2C2jWRYzjOiL43Y1skC2hCcAHnK32UN9V6tgW2Ijhpkzpa75s3lBW05Q+GjBT0+hswTy1fh5
viZXZSDCV6Lsof8hJth8Crff5jjkspqjxVsrzMSbDC0MZjwbDinVy+eZGNnsRGHbXo2ZEqLETaLn
wpqmG+A/Dc6aRv15LEh4WhRNDiY5ne8wa6cGFil0B/18ye00gEpKAZKeXeY17pvetALaWqm/SEDp
TzB76Ix5TuMgD9PiaoBHd/NowTRuNtZuLxu6DT5gw6WrKiMHPkze2OK9awwywCWs/pS3hnQwVSUB
tQqo7Mew/RlXU+rFAKhylAXN8aNBVztONfjvSv7aymHc2ONKql9pM/+g6OM9rVkWp/a0qvfhqM2A
P8fkjD11sZSAzqIsI8eae9nu2/5HL1eRe1n/mOFe2n4uAAQJSD9ZNRLUQME86ZnkkEYR+KxdE96c
MBf1tTEBjHGHzl3d+NzrQPbrEL+AUFeSD+ukiW5M5gE/LgixrIXRVXRtcYklKxnbeCn/v2Wreuic
6KRj5NgK2pu/7a+EKRmAkEWkgcI255HleVbkcFIAN2HZObGLmxjXc+zLx3ZxohFmhPkqEdn7/ht+
I5RzxyUUtspldAjlxw6dElnA+oOmYx+I5gP23eFGEucpCnUENGoG/SBBcmP4K+AuR2d9BZr6X+bV
9tXxbTc5b2C1kQKwVSzMMDO7lXt7jkW9QcLN41R+WAtpDHVMw+s2zBnjvwZy3MMRbfp/E0lv9o5T
/EoiBcN9QKtjDk8+D061Pl223t1AF4EAmpzQfQSojPe3I+kHSTUILo9uokFRgDSoXX/U6/fLUvZf
iRsxvBIopKmyEaeiBfQk2elL5IHMx0F8HQG3SvTs3w88N+I4JUCHahvWK8SxrK1y7jC4ix4AJ74i
B1E79m48tRHF6YJGorGUAZrpjuZ6mxjx6Eiz6tGuuJsqcqzz1B/nWDRdv+sQN0I5vWj6ecSMMFwU
8hueYWmFbc3k2zLWX5Ic9Lj10jTu5RPc6/sHBPSbonAvompNJH1toSj5GePQh+5b/oI8ygN1B9R5
RpTLdGduMIMq23LtSkdR6XDXrN/E85XD1CBoQkpxBUQtPVKtjEHVVYsmhplafPD8DMoQsOGMrIjb
1qpDy19Jkewv15u5v1rzk5Gr5743BGmM/cW8yeH2UsWjYFZAPOU2qclIzmSMteoiHMP/YgT/kWLw
bZKj0tUtDaGZxWRGZ6ktfg9SHgVqPhGPSNF4l/XmGoRqCyITrZBuDTXs7DZXRKqzG6CyiSqMFFqY
opA5a8xkGudGjcx7eowOBTqL5niyW2/2WIP4AAyyh3UKAFbditKpbB//+3kaPCcfuIsRmDCgLQRq
U2V4ZZc5akJtA6lcLf8EiAonn//ONg0Ab8JYGGr6e4/ajpPZWBNsk1CC+C8/VH1ok1gKpmq+AlDS
58uGue/A38RxDtzUo0aPahYbkdhV2AKRldYKUZS9f41jMvQ/y+I8OJDF1zJq8aphLtX8TR2Uyn8m
jhE0jwSTqELEo/2ze5PHKc2ixnW9GrARpjRDAN6MoDuKB02E6+L8twRWp84qsC75NDyxBtXx2XL0
IH3QHSjns6hqKTouzsV0S6isaYh0cKm02jEZxlyxVdB/3a1DFY/eZd3Y92dve8j5mVnKNKuLoRvl
8txZsy1pFQYiflWGdrgsaN+h/SOIBxqPygoIQYQpYfVo9J8aMPFcFiDQBn6EUGpBVoTuERY/9EBM
Z5QALN4SBauCDeO76PKyrYs4Q7+l1CmhrdSZqdh4zGN0WI2le6WshOXe3Z1jsBioCyoUk6XvvQVK
rlWSKJDIzEr7/TrjndoMTib6qXp1oKdCnpG9xkjcpG8yOdNaY7XI+xhtYZMjO4Z6Bm23zcDhKXBN
SJu6fyAWRJ20u3uL+UvEmRrLU3Ca3+hhWxUzbgEjRCf96Fnz9zj2NV2UhNt7vr3dNjqf4JqlQh7X
HpVsNq6WvuR+EhjXusfyEeRAQkfUw7PrQbYCOQ9MEy0xmhUCWeslAzZZr2IM7hZnlgAZriRBzWA3
lt7K41Qmbde0DCNs5OQkN9GBNU+pD5iC9MZrcZOiUBqnLGXZ/h9p39UjN651+4sEUFl8VajY0R3s
8Ytge2zlnPXrv8WeO24Vm6d4rs/DwMAY8C6KO3GHtWDNFKdj+zFsLDg/WwxsFiP1pSeLMiJr2B6N
d8aLZpOQ7ST3P5aiA2GL41/3IzIBnBLSuMrCnO3i2QgpiMsU0L3XJUjVgXO6K+AcGyWGRbc+HgVH
Vj6oz2zjSw/YKK4mGYgXBZT3T4adr0sH4oRjqMYKAkoPrGPNvGvXr6v25fqZrn81AG1dyqhIHDlr
SDBHWsaAzXUV/HFdguSrWYTrGa0VAbOwAxHYQF8AjeIy5hfFS7wc8HlsTvtPAALf9vz/zUq5PG01
LDotbBTF6L4Xee7W5D6UUaCJ3mnby2EfdlN7joZMwTgI1M2Zg9CwGIQy5Jg7R6+8sTIl4V5Yl9iK
4zxDs5aYtK0gbp6pn5XKc+OQY2KTr+ua/Wyq9jWk65kUzYESGdycTEU4y1W7SBnWEvdnOU/GrN8k
8fTpf1QRznazKEMDQcckAYMCBPm5N5+ZYdF9evhvDEt2Is6Ok5rExDbwMc3mOQV61GqZkqRGpvRv
97lRj6yx7UbrIIL1zjFaFkSWVx96gCGwIa/hEMqI/yRnensybgQO7WDGTo/IP/baQ5NnnyasWf9v
DvDjhk7XFhnmaFhpMTngoQ6UFUz1pnfJcQZojXJMpR0X2bE4U7YKbVwXMMlDM9Sd5aU7O/Vic28D
gJPlMtFTPUrZzGTG9pZlbb7lnJjGnCOj8avVUe/GIepOTYZOsbWs7W3ZzC+5Xvp1G2EmYsg7F9hn
+g+JRTCnyL9vN/bOQ3OtZe/UJMQglnIuj9NdAtKA/mTuda8+yf3lf3jGA/YPNWrURihn4nFpxlms
IbAZ+6HxDAaH52UTAEqwwQBgmfyl9bBcur9+RlHiD6BYlOGpQRzN4eJCmk7DREO0kMkpwXR2e1h2
bGteOvfFQtjHT/kuh1OhWE1Yr/gtqZoCDRPp0ak8V0cGsvQnAH+IPO+ymDpvNCdMsTlYhW9mDyzV
EciC86H7wRYVAXPwXQ5LJ0z4twK5uDBraR2hJc38TPPKGKeiRwcYmfUrAJgB07GcZauKUolc1li0
aZrN7FnTBfEze79XLwrqvckzk1jvlaPsXf0f8tT3j8ppJ8UszZxlGAoBcTJ8WghkGba/M7UH5nXk
sJQaCzfXNIYLR2WLSqTeYrQAXHyB86r2BzB5uUNQ3VnevAOLB7tWkAscswcTzzn71MNI9H32oKxe
33rtnyyYOyqmlNHUVzF0oXMBK2wae2nZMgEoXg59dU56nLx/uG6Poin/rRS+EGuwnfWGzSezeb5o
dZvXJSjBjdnH4DX4aXtkZ+cHrKRKh0GFie778XjstzDT22Qq0OaN+ukmHO2/lsW+j6Q4lcJrBV64
TgB3aBLC6ZFioiWS9/CpkcX6xqiU/kKTeOesP4Dq4zaN6l//oDJ5nBrFKNDqRoXNAjspdjQdkn1f
hrtGYeMqi+rWae6vYSQrUgrHMtHy+X1MTlkSkq6VxbYmyGlBY8TrXur75sVIXct3nrrEHW7oqX/M
nqL79a9Otu4uLE1vpPOJz5Sa41hl8LZNDAKmIgiPS+k1PrPU/KusqCPMDjQNzVyABgLHh/vC2aS0
eTVDcXp1uInC+lSjtChJ5ZhWfHAGGxnc54xDUi4qA3dYIxIk1MG9dW7c3JW9DTTCx+sqI0493qXx
NmjmNVDXWL5j7J0Ta25N2EFGpiOthwm7PqpmAtgBEYsAfJcLVVpFnJBBwpOTqeE9W99Q9ytDwo1O
yl0CY2/d4V71AELe1QBblq1qia/ut3heT+qEpmTJId7qvmv16kYtkVycWBXfT8inxPZg2jmwlJGt
liY9tHNoe22q0cdQMebYWyq8E3d5gtGKmuoYUtaVoQpUaw7dWYti2TQt+5y8GjGgVYzrmjZmAvgs
JFnTuB8AtcQQaxkl6bRjHAmypEqkrVsxXALSzKpTWhNC11o+pghe2q3RrDdrnZ/TUTZEK/zAW2Fc
8mGVOt5sCwIztmpvsOu3t+9YL7Z50A7SLE6UEG9lcWnHRKpVrRp8v8lDcDoYbJDC147FUfPbW9lX
FAUk7JLY2CYBkZzJgyar0agbc41pP7O67eInJd/XhqRRqLML/6AQGxncTaEFQhY6ALOjRbQdn2Ov
eqTn3NdDr8aE0efktvJA1nWANYKOl5H6tHvFb91i14C39LafvPSFnO0BsGCyvrfwOQCgARXzjhg6
wxTCpWsABkMB0kMMloKhfjfdqW6M7U3l1XIZwHIahOA9kNbWhJ8co+wE6Bcmwzi6lKnEYaYqgIT0
Qysc/NacAB4QJnnsTYU1dv4wghgDxWcC+uqWEi83kxqTVGScQs/USwxVJxUBJs3SEd0ti7r4bmph
IilAi30WyvmocaOdx4ebyqn7ZGzQRDbM/DwRErm2Oh8kEUCkFwDB+C2E88uqkWsY+YLX6rG4mv7N
unERlorsffil95ZDIdsdFKfX7wL5L1+NgB9BVoQnxGndJQeGeL/u9RO76UjOwCO6583x+Fxv7ac2
A+rev6CGBCjzoR/ty18a1goU3/TbF5k1C68NbJoAaDPBfsPPKuvYJozCDHmfo0yYnfuLJMH1OxOe
aSOA8+1t2UXWwJpxtLh36m91+XOdnq+LEN/SRgZnk7Q2GkNhMlgrYrj7JzVojswhRFImBNkXYwfe
PGO1sKKRrWDIZui+g9PKY5Cp188jk8C582Rpy2VmmVusWA/Am8D+Srq7LkJ2K1y6nwGuM8NgFCr1
eTi5Q6LsowybtwSYcNcFCeMgCM2xJgMoSVPj60Vmbnd5l701tBe0iRK47MxTT2pAzrKMV5RGbEVx
N7PQtmoylU1bmcRfctstFxjt+NzDW6faowo+mhYhRHJAUfAFLBGQo3WdeSZOqjLOUZVjshZzyJG5
a5HWswd4maLs96fIPAwt67c8Tju6uG0GmuIJkx6VL/PztB9uq9vxnH9f9wNWq7rn+c76nO+tF+li
kLhwuxHNac0SFlOURb+3gi1PPfyzFTy+sqNKt4KFWgoYQU0DfzzDkLw0tViBSvVhiEWKmnqL/jmN
niqM0F+/QKG1bYRw7yRVGYemsrAKOFSRO6dPE5W9W2TH4KKWtWa2hYWXNyylXkWe8KlzQbu4x8tv
PRD7ezLsWQ7zX9B5COPl+9n4h4RuFmqfmuxV/037xYZQ2wMbQlWxgfzGJyDLVMQPp41ArmU26CzH
tvHCnXNPferxdMJ9DfvYp4G5usUX5xlQYUF4/gcGEgojzYVZLsSnjoDI+ldn3mLFxj3rpJ4VHXVo
vCXgQOFvoj1KwxgpkEoSXStSMjB3qY6GnRLO8OtW1a2CAS2xqINZRyf22BwDwxxMG6/8pvnrzz+C
kIK0d6mc+fdma+t9CHW1u8Aqjc910ny7bhCyc3FWh0GuMlRKSBgVsyOu1azGYWmp/feoTrHENoSy
8P0MC88+4wNXXkmVuEtAVeujNRgoyQtINPetKtufFJm4tpHC5SBkJouajdg36ydAbFMv63RJFBCh
s4LW6v0g7Cds1G4AMRlZJ4hojF32TfOSMyh/s7f3SX7H+jHjCcV8f7yl+wo452jfjdiC/5PMARv3
6BcAkBaYlCxWbX5FCtpyw8pRVVtK7RzW7jRlkqcZUy/evLD6Yqtsvxhrgpwv09XRiFQNvmxRq+Iw
zRjFKBeCPQ2q3SjDElxXRWHE2YjjNwUNvaydRkHEYWvELXrj62cHbK71K5tqKV9khRexOv4+ncm5
L5WMWblQNAqXqbfOWp0RL5yK9ahjI0YSdmSiuKvqe01Vi5LF0ghvyTwsDivwS89NG/7JUicqPVAJ
B8OoeENeKgVQPDJVi1AdsLLF8mwg8waGEerukM2jZCqDxcoP2kGxb4i6gIoyMmcFhV70ubGUk587
HQnWtgR83xIDEz1NDHcw4hWgia3+mNQAHb6uKSITBwyzY+uoSYABmIviczrGIba0UdvJzBslMQ6T
Inngis6mg1UYnt6gJuA0Lj+jucT2os/I85ahOyeNDS1U4biaTjlMAKfzwzLamZNB/0BPdOYcgWyt
64A4vhQ7EQBPNgUE9bOCNUr9qavJCxqSsUSOyLABr0lQGzcAwMQ3VQegPeZaAl20rO7TAEj7ej5W
jvpQDa/Xb0r4IgCWJ3DBNfz3Aahbm40hMcaeQdqlz5UzD7VrR/N6k9N2eahTK90NajGey8GxFzdb
cuXGmJv4vCh0WCX+RXjot/q49sZ/wRlhlBqrUlc1fkr9mEzLKS3/VkIlqCfZICezMd4wdMM0sVaN
Qp1lMm+wccwlOMXZXwHpdrUdr4ttGhCzbU4Nmatbkuu6mzTmn8CTO1upnMrOCqbPAe+D6BrR+3xI
z85iBzEtDH9urGfTij2s1/3A4lroFUX3eUyAyie5bJGb0w10zUHFjVb2W8K4OfiQ9F2HrTL8BGSA
7hoHq48l7JNOzz8IdbvjdM8wahPZSoOw0YPlAUNFQ0vHVgN3s4M2j8tUIB6nN9Zj/JAc2vviK9g3
DuReeTRPJciUwaFMD+aDDJhL2AQ2iA4fYeE9SPnSersCFdqpY4wHYEeya/92DOyJ4lNX1ik1bkKq
uFTBHtAQecu07oG3fCBDhFF5WTda5BK3v4P7BHrWI7MaGrgopWz2ttM6KNlW6cv1GxZptoF9QdSO
dDDIqFxCkC2ropMVfiMZND+OHobie0GyPa2+T6UMak14ondZvDJFGBnuqxGyumD5xfqvU/Up9Bs/
vWsBdlwUj7mX/0FcAdIn+EphvVj65UqvQCROY71fR18h1olS+pCE2v76FxTuz8PnMgJCE6vF/P6N
k67tAvQduHhf3SndEa+WYJr3Sxu0QXwgQNxp7RsA26MdK/F/wg+6kcxdnmYCSsyI8UEbSt26OFux
bLT1DfWC93zvh/uwjqOWA630BYdjlHYM8zAuXRvAEr4BQvMowAjv1wjrxWilFygMMdzRFP8fSwjp
S/I0ZqAqwNhtC2uNwFYmiXniL28iM8I+N4pCfOMpN7R4qGb8ODYSrqEfnNd+/t05jm78agb/zMH0
2MH4W3LjLI/88FE2ctm9bLyiEjekL014RX0xsLpSdUmQrtYrWvsYEkn1n2pmeQO1o9Oqxqu7lg5i
UiOdH5P9Ci4oaaE19v2I05MTO3v3woiNCwzsamcZJI8o0BqbA3ORyOr6ZjZ0BNpZWVxSYkO8aj3g
XAVhK6vnCNvEW1lcvtvn1ZjCnliilu4zY9nP4fQQ6wRTKgY2+NJqdZOYvKTD2oO93FQkHkMU8Vik
RwWCIvq+DdBs7rabSVrXgwKPoWd41oYvJGvO+WJLnKFYjEPx1kMrzuEHoEmoVlqVMV842p6hZ58I
aGjHjEgGX4RiwNVswcdjAprPq8ekrZKZ4mMm+S8jf9WXwe1kTFkiGegjMpw4HXxnfEcxAVB+PMdI
jmho7fo+ultybUeiTPI4ETm7rRjO6NQJS3pLh3dQbXaoRenND4f0sgqYSNG3QthZN7efTbU6TQWE
NGXiWk7jgpHY0l9b0PlIfIgu8CFbSZxJAdd4URQNX60JhgCTiQBnB+Od8s3c1x0caHySDfCJv59N
dJTXMJdocgIdrdVLC0gOQLGt3dS6VVFguH4msSK8S+AstzINjIwCTNVHteh1akt/aIaTvbbH62Jk
B+HeilGiOMOoqzCdNHZV9CbcyrQjyf0IFQEMGhbw5YGlxWNcNXpuO3WNVw6GAm3XLA0TEK3tsTW7
584GI8/1I7FAzQcU9PB+S+MKF5EKh7QoCChY5gUEj25H7tDP+3whn7vYOapK+muxk53aqVFwXbKw
+WaqaH2wri/SQO5rhjSt055NVbDFIyPakc7Ndw6jhAjIemYAc9cFCpVkI4/LWYBV7thKD71XlvK4
2tpXIGGf67x6uS5GqCQ6xkeBA4DnO//cB7eKBZwIsFyoxivmVsCQCeQUiY6ISgrmRgav78UE0Er2
PtOLzhsSLMANzllZP9U1ltmz7EATSaopOxR3Vy1eoaCQwqGMgrS3/XpvWWYvqZOI7sfCK5exARoY
PeMy5pkOMSimkFVQe7+Mw3M179JWf75+O8LCIIazkJMTPKoRNC797NINUR0v2sKeAoGFhLlcQanq
MgDr4UiALHOUOVzRueD4UIFxcDLEw0uJmH0CF5CZgkbVtDq/NIFl2kQYdzU6U6LholvaSmKefxND
dMdu9JpJAtu125mNn6GnKfl+Mhns7zcyJmpo5Uohg0UPTO3Ox/VsHdcqyJGBozl70O1AVoYXfkGs
f2vY+QQhJl8EiTVM6nbLhDtbgIVBPvWW47bS/X+RUYE6+LcULkxFEfhbqnZY/DX3UszoaAFotO+L
l/HAwC+V2+lY3bcvIFOQM0LJRHP2nNtDS9cSopUYCClGQLwMcdmzPPNc7cvPowkkVd2b7tcMCACy
2rWw7kB1CtVk3DWI0pdXqtqDvViruWBoCpxrD8h3k4AVyzGV+Wl5whCQXKTwRt9F8q/jwpqMNXUs
dDpyNXYB9xYGKu0/0cQi7mJbmWdgYdON1q47zGs3leCvBfBbpdFmpyVz6iqV0X+rbXAlVIUyScK8
MDJRC5VTzSBgjba4D0LWsCGl1a74IN2r7gM188jelxZm8ePgT6otG2E8oqzSFCjfh8Pqh854mMzs
WVuTbxKjZU6Nj/JbGVyUX1E2TeasW9+2Qur7ELBjxVEN8kcZkozwXt+/HN9HMuaysXEefLmi8/vl
tOY3lbHuJMcRZbDb43B+LqNV3k7Ixd8aqApriRc22EfCHdmVgT07rrx7KpzjZw0KcEmBI54QdvKN
38tpMcRx2qy+NQf2fflMd523frY/qXf0VvuCgXMGz0FceWtOGLG2kjm/VI7WkAwTJPd+dge2Yz/0
U4y6MpaA/qv8pMzXfNAVVo8DtpYJSnMuQDZK1XX1WKwo9fqI1bcaiGIBs0VbxSWRDGZVqC8bYZxi
1rOtkHnKEU2M4hSnqqtk0W41R4nGyMTwIThRnXUuE+h/fgJY/I2uPXaWLVs0F6rl5jCcWjqmYg2d
jS/3T2qhHoy/6sOAMVOAlN3nXvJdYgayU3Gh2CkVlCuYPLAWPsRecUr98bsZRM+6R9zsPvzEgO8l
MpmyXdMO9ps2ZjBaJMzyGTJ7f8jRZHGNU73rNYwu/Zi9tNupXvd3i8I81jGuS5YJ5qyg6wHhR1Mk
a6n+I5psb6HBMgIJO/yjdA1zBajZWhSzytwtWlG+agWFStpDegvkpNpF9vZzXLCZef1EYpeykcTd
nx6WJRt9ZfqiV27xD8C+glKa0x7K7z2GvkM3dROU2AJZzBdmcRvR3DWCSGnAeg5ExyilFYlrWLIO
mdiNvH9G7r6w+pj3SVxBQpV59lxgTnQXOpYX0c92Xco+pSZUy3dpXALVVOD4UmtoR6TetkuxxybE
joxJUA+5b5TEz9W7hP4iZXLMaLvPiczBsIzgo1kAVtRBfMB0O3eV3aQbURUh7oVJ7Nr0m06w/gRy
hD4JYrtxKzQky8H0JAokdjjvUrlbhPKWBepszAH0u3Bved0tyAWwYarnrgGYeNmUiDgxct4Fcpeq
6kpH2ggCe7+9YSxm80H/NGKtpdqVP2U6KpXGXWqx6tacrFDSydNOAO7Awlxyy3AXyY18x0NoEZSB
rWgoVgLU7NKxrckUYzofji1qfubYPy7Id8ltsdv4oCMbCdxt2VriTA2KyED0rV6xv/6cAvv9jTjp
Znz9p1Eh82VCI9yI5O7LaminVixClFnhRe2vPGt8VN+8xfYw2RFcP6DwEYPKtW0BmAe9ai5rXhcr
6YcMiey4KI+hWX3u6vhnS+pbIy737bTe14VsSFjwSSmggy0TG9ZI1x3uk1oa6Ku7hS4YGzFzjy4j
SI2Kwquc1r9+NtHswYUk7kvOwOSMMH6w+lod3jb1+FRV5GGqowCtsJs211/MnHwa1PEer6xjoRSy
YCE7KWcLipX1ETbN8UbrS21fgmbU1awKy06azJWJnoMXR2X3vAnxWrE6WF7AC5/s8yNwr9F3T5+y
F4ptCTVYf/4Xr0GBml5I5DRnjKNSX+i44Paao7JOZxPTwoFqREdzLndDU5/VXgHiSK5FLo3X82gn
pyqhQRyHu0zPXpuoBPtaWuzSSdYtEWXf29/GQ3XhdVbkaYOLBxLn4i4n4kUH9ZDsjafBT0bvvwCA
FXiiC4lcTlzGczOUBiSyXZWqwmJ2se/d3M273eL3Xv7YfZf5Cdmd81MPsdq3Gui2YUg3AznON9nJ
OlY3OtK7nblgVbLAzINUqCBo46CoiZkWBjgpv/lj5+GqqCkyrX/hPLQKA/CDz1b4JtXLPl+3YbEJ
vYvjtAyQU00EVPvVr0pnZ7WRW5aHMpkk7TXx7f2Wwi/+jGtVdcCiX321/CuijpdmMox+sS8CgYhl
mw6mq/iKAebnxniNmUpWYYQmpcHomciYP6ADYr4sS1Sci9K2QGOfqY+zUw2ftSkBHYM5LPvrn1R4
WAyqIOFhM4KEcxUF6jikY8XUlKr2zlS/Zc0o9UciNVHh37FT62AckYfD7EInbLO5ZxVbC2tbB+Ac
Betd/QtLtPUnOQuD6EwgLlOxKIHuPuUR5uKclrnTVCgDAi91GQJj/ZNGM77HuwgumBRAoI9JDxET
aEadv9o8Pw3TfuwBRl9lbq//1aThOWpk27KihApysdSN5gTR0HO59OzEKFrDjrvFD2+dfXfHKgmj
O56qY/8oxx+QSuNClhU2I8XYDXwW/Jji4oGaBfmwM1zV04PlsEihFkQGvj0ep41OlKlj7yQQWD8r
Td4922Nl+J1hTDeUov+cLnV+UNtICeaMUky1WqUbY/ASdjpXbt5k432GSgEIJcLqcN1QBGEEa+GA
SAf/r4Z9Ob4dnhhVklXdOPomwFLAiZ1+Ycw/mFvJdgq4wLI/mNCBQABUYykalV1Qvl7edT5qiVVn
NbZgHbzTjck1WykY48f3x6UMLlLNa9GUazyPPt7j8y46xDnWlWngjAAEXYMSwCJSyvqPd8xEWqBs
1zGxiym9y2O1McWSRoFET2mDOm5u12I/xKmkEyUa77kwFC5UpEZoVBbzAQyrpGTltvPPbnxUF5Rz
gK62mw5o6WXZF9lYlUBNADT5bqF88W0pSztNB2ahX+tj/RdqDpnXR6CAQRUJqwD7+JTLSnDsLNyz
5EIkd4kmVUoYKURWirIvFWBoJHXmz+gJoMZCT/pEflWVEYPBrZNGMkFdGrJttJ/Be0NAnXZ5mwud
xzbUV7QB2NrITMMEG1sKXkg9aGaTeAiytR1PAFU4oPZ60y71l+tmKfb17/KZtm1SXScu+mxZIJ86
L7M5eFSVdfNFa98XR+R8LiDtqrim+Lz/QKsDwMgfGNNngAfZUdlnJao7f7CbeyGT87yVnS20rNFO
6vWHtP1R1i//22fjHC3NAfxaVC20VGmz+7jWgVxmOXnwB1KgF5hTshncK3cK4rR0UW1cztJn4Kkl
lb7+SJVWtqot1AFHp1iNBKGEYXBi7KWKYvj/BSCA6a6lcenVVqS6188iNuyNFO6TzU4y1wkY031T
BeYRW/PRD8UtEEFyL75TgzRQpTOKH70zfAn2GlCkB5em8xafN8qdNHNWtCu2iYy9uaNnxiDQwXuh
IB2w0VAZsKbwO7K5ZXCFIsxRzpYAG27NswlxxHnIrB+m8yr5hDIBnCXp/ZgWRZjBWQBEhWGOubkP
Cmj2NGpGDC5hr8eTvVGEznFzKE45zMhENt9g3TnqsPo4ZO6ilF6n/QBshqe1twZ9rUeyu35Q9qE+
OOSNTE5VJlqMg2rhQ65z6zYtVhmGZhf+AQAleLfer4sLcRg/jNRZxcmcqf5GUbmPQ1VCfHr9IBo/
aZjVajrX4JLyhzr6WuiYIAqHwvGqERj21z+Z8EmkYvQA2xg29vn5/au+I3OhzTjNAiATvL3c6KQd
7X0JUA0Zx4jwrbyVxd4rG7tK51SZyxSmbD+N/hLQ82S4+ffZmxKMG8+3mZ/+bCTLc6JWAW4LeaMG
zGuYNX9baq+rTZjDSe3U3QjYO886WW9oLTVg5XuXHXUBaYH8kc6s6qM2/pbMd+rbInf0NcUlsmXV
5k73rQhbbRjAtvwek1o1YI0jz67Q8pHZnvBSNQaixCbcKfYxuA/dRCb4t99E40N/0w/O0XAxcv3c
SxF+hP55K4v7wEMSobIfwbkArPHVABLd6M5edVzeoBr/i6auyJlt5PEL1jXgDIe11gDM+tXZ9w/d
HaMwYsUPu/DBlgusaNnnFF3kViKX580oWlInBwkPBTs74DVjw9WH1F/sJj7GNpEEb6GVbMVxVmJr
GR3KMv7n9WfviszNrX0InG8sujGyU/TtlGony3xEM9ygofqtM/z7wFa0KQzh2fwR8JsHJ6nG/ZTT
7nscR+unNl2Kx2nRtb9o66TePJKpcCNtyT9L3BELC7zRbH8Fu/2NizAiZ6mB54hfsetvQHEzfKps
UL0qQQ/9nV+JX5+6zg8x5Cj7ADK94qLwPHVDETqQHOa+WYReu/4BLsvFF+bC8IBJIWWtdZAkRPFB
yzG8iWXXRoZ9wGz74xc0TGyhAQMfXv3yC5pp1TpFwbKywsRid2H5qMN861XLLdcW2ADJ5y7FC0Vy
b8wGrknlPA5Yx4nZsRSDoacWX2OoK0APvPVWjgIgVpH3A3IOJ1XUYaCqgvhbZfZrY0V4NHfrtxlg
kceh7qwjIA3J8fr52L955Xh84dAeO2u2ejhUwtppwMHTwTss5wgRxX0NpAX/7+5sztMAuGft06xB
rhvFf1dDeex6+4FUpWTeQnwazEhjttIBAjr3BVsnD81cg5he64O2qoNyNp/byXGXOn1qauU5KRt1
t0SxxLWJb+63XH5Ae2jMrs3MEmlN3t+E8XzflWPQW9OpskCetZoyqHehUmqqrRrobwOslDvnGNK5
VTO85uBMjtWpwraTvo8POQjkZQ1eodX9FgU0z0urwxt9GWMTnxTUWKlb2Ngm6tPwMbSrxDPC3KvX
KcYCfzrLDE+oMtobLJqqYgSTM7yimJcit1JW42Udp0QF71F4HBkgtba3XKgScHeNT9fNQegrsW6D
vplpWMaHSW1QTGYZRb2wadHRqcp9JKMNFErAOqcOiAfHwFv28nvGmZItk4KYu8Tx14Ks9yomZq4f
QmgFLOdlLFwAm+auTJ/HyCxsHEK12vzY6+V4CyBtcPn1yGG9GsA77jKAhyVTWrRh50a2g/PxiJcF
Oe6ISx01RhhNKMjFRtD1QVi0EnsT5IGXIpjybKKprsyTQrVwfPPK023o/1Bu40O9nw4yTKaPpn0p
iYtt9hKlsaqjSotB4MDuKj9K/s4aLK1oXxSdStRPKIxRZlJMFGoAv7s8VtlVi2Kr+HIo+mG2AW8x
d7adxaVa9Z0t9g16LH0niQpu2kZbONc8VY2OXVhEHcsed4ZRn8Zh2FH7i5lhaARQnosGCF2U6U2r
kuipOMPeiNYujzvP+qo6o80I8dRdbAGiLt4xxPkm3kM7/UnK2yO2DKzFAm7ybcX4UqAdIWioJQDE
rMg2vIFU3ckwYwvDVBr9u4+HMfE0c2zO9YInfFonveTR9tEyACbkEFWDGJTjTM4ymqmdh8jAt47s
wltV3Y3Qsbpu/MIey1YGZxqTTiNdNQBg1/oWIyVaD5avfAXeI7ihF2nxXSqOs48uXexU0SHO2E+v
9a5CXxr4lb80FzvGUlRD8fdDl0oFDR4+I6ertaN37VhMEFZVXjcDeIpKMoiPFshu6F0Cp5LGMk8Y
LaGA6VWn53ZdanecsgjUwyi2Y7YDyNy9pCQitALAjdiGikctimTcF3QIBiuaFIdigQ5UByD1TkM/
UfDaVD1WrihCiRqKQitwQLBZAxIrkLdwh+wcLdTaAS8Cy+lqr6i1W+z+eViBke2vir6mDswEAowT
A/6My1MmZ12qgaBPC8wyoLhbbbsP4+VXNKCRqeZd79egc/ElBvCxyIkJTd0A+STFdg16xJdGHq2K
M5YzNfzUip6mRitcRQ1RMmsJPu0Yxq4GQibgv2Z/Y2Mq84ZUsb2qdnqXGil4H4bu5Q9+ECtZo0fF
kHN4XMy2M2tHKYCcVoPaAoXXtcQ2RbKvqLswyqnMlQ9zCpQKG3wbmVwkUQBCMNYm41Qd3HlnstGy
nRI4pcvgkJMv8okdpqWXDwnESWKZWKEyVRgnJ9C0G8yPxz3GrfLMOiNohofBoFXhYhpgOZZJnL1K
PuvHwHUpkXOmlVMmpFIQmevoUzGAHKBC2U33UvJSF3eKHe9UO3PrQZYQfIwhELuJ0ZxYZarNkUTY
yWYA093+X4BpGQClOMXZyOH8+GIqSj21SHEYEHNy6DIU2KjX5tg5wUaVtDXw0bWyY+kMegNoUSpf
Ls2HIhtnA+AUrDWf/6Xvhj1YRk3X3BO/PC0AN5Hx0f6HE76L5NxQYWlsDw5fMj1quav70SlhLA9v
sUO26SmoAl2ej9NPq6qwVwCARr+rWj8aezeK808WMMmLL4qRPAG6/JRr92Ccl45YCBXGwAwwnjHo
TlvcRfZTXFYIk9DTL8SjXwqQWsAghxaIlw5DkDP3IdBy/f7XGkxPGF+X+UOhZeI1QyjB+ArGMC/9
obMAT04JK9xsFpmB0trNbR1p/ecuUvNDn8dLUHTOK2qP3+ukRnnIqNbbvovGg6pGz8QOSUArY7hF
u3U+NWvVBBI7/viYxc1sfh8X/0Z0JFARgObV4E4gauSvifWQVKkP7gVXpYurtE9VZ7rAFnLbuv98
Xbz46+AdBs+FHVONk54YuVUXRQPpZX7Ky/WlN0kQAtJdzWrJTchEsWi5ebQ4TRqBVxHzF079U1s7
DyQcGjacR2X+/88B2Sd9PxQXApOusCOML0PZgynQMayQjX+xxJr4aeBYp0KV3CFToQ/O31INQEnq
bFuQ84lhN9OsztXRL+rMBZYfYIomPGCu35Sg44FTbaTwihymcWSmZPQxacG6fWwNr8286LHxV286
TjdG5aIoAHQX2c3JzscpiT2Ghhk67ehnSUtvkypRzyGtsZIxxjJ0L7Eo8M9goQyvd4tzii0WoaOw
hT4qJHWn5GZaf9SzZCBRJoPzhXOkoV7VwuI0YwhKLXPp+LXRZZUOUQ6C+3o/CqcVkbrSvB4RoNWn
IQAZA6aG+0P3ZfUwsozajSwwi+Wx8UcMBRrkA55kkRo17a2OhTDGIpr7yaMzuY7f+YxGFAmh1LWy
D8XrPQBNdJSp8AfGHS8tWlvLlBZmwmI03nSHGBjy1vGf1hs5y9tfIgeyFcepoVlmgz30MQKm9b1y
ziPWcvP2R+HIyovsYj4ey2I4VWBnACLt5bGwch9NqlVCB8/Fa/08YLoyU9wqDVivTfPJQU2D8Y9G
xywMIWKREnQQiAiXUvs0rRwbmFx+8mp+sZF/xPcl2DtAjeKT53ovW7IVjOHgHb6Rx12eOYGgjeiw
NPupeSVB52WP6b3i1cGQACbK2oEx8958uO7DNPbpPnzajVDuClPLtJqRCQU+15fwZQFroe4bj1MA
1Co/3pVnNPfHFMQAlqvtxk8E4CiedGNPqLYAgAQSD/gV6P+xdh3LdSNL9osQAaBgt3DX0ZMiKW0Q
coT3Hl8/p6h5LdxivVtqzSw6eqEI5s1CVmZWmnPeZ902gchWwnWqKvyI9FAfFOzspN58ooTJ8T58
EZst15wInmLAxQKOLDsvD9TtvJKgNqrj+6rWHNMSuhqRCKYw0HZTbM5UozEggR462TH7iYtPsLAe
uf11rjnLSfl8+Vtyb+NGLeaWyNNY5VYCd9NFvdcPteqEReo0sR5UVSYK6R/L8DBWDY9ZmZg2XA0T
0ZdJU+J6Qu6g1YvT4V07p55qho6GzDmHwmv58BfaYXxbMQhwMYCDen4boyXPgK+Uj5iJlVz0UL02
/K6quT+asaAawcuPDSCS4vWB9UqFnfhTs36xM9TesPhvWk4xas5cjI6lm4CLjp01NzAIZSRerprB
ZRU5tSscqqFApEqn1dnVdDUrDGNIU5om/aq8FJ+iXec1B+ApB6JdA+4X3Ahjgq6+tnUb9xC2Lo9S
pnxNq0e5wduu/yKnL23872maz3VjvWlcRobUQlyGGFhnaLgJHzZcN7LRiHGgEWo7ekyPj2K+de5k
+caETtTsqkG/GxQUljzRNCwvc9l+McYq9TXF7HYGkQQ5H2b/+rdOtt3LZsG71yBgwCqsSbCIwlqF
hmGAnoTy4CFSKW5sDatb5mZ9yJequJsmTMNelsezfzhhlKxAaWGgeHJ+0+TSsrFNZAwepm5LT0pW
xansEFu+xYx1hmb6ordS61VTN/lW0c2C28d9hW/Es90iM6zNqQTghxd37ezkhXFcqwSbMGO+y5vl
ebCDcT4pevlkTfOXWUssgfo81w2sNh2DTChJ2oSxommq85hUZPBW0K9iXN5ZpjQUyOA+HbZCGLtJ
J6NSZ0Mf3ospQI505itlHwcAFQGruAHsWMxR+6AZOFz+tFwPAxwVjeaGyKXYGf+llPRGjaAc9rkR
6NOAYJwISRQlESi+/V0OhZk38GpgewoYoIwt2W1MWoy5UHmLT7E/Czf9RrnCKONr6CaCxzP/XH/L
Y1cKiCXZk5xrMJ7DBMiuPvHsoAyS7H2RYQlWP8Fs66MROvJeVCDj2g3a32DvlbFfzTZS1amXqyhR
By9fQsMxdTWI5vCb4PvxahNYlQCSNYrJAEti7KbEEnfazciErTH02lF1jBWghbiX1XI7FPs+0vx4
DV+JZHulaG2MV7JC0QgNXDghgB6zAy9agzZh1ErYfuvSo9TZN3oze5ld+HZJ7pSkOkhF+rNok0M4
KsI2Eud4z4QzCYfW9UUjmfC02MR7xYVM9s0OYKYu6Cjar7KXAfNIE4Aqcpw7MmNMoILbB/GYHTVI
10xtJdIOnkxChPu88yYlU72lywTXkqubigYghZbHZWGyxTzVshx+f8Da38kCJlY61IIYIpKgnvv0
sGlnc6gRQ+JueplARlEtb5dNk3tY6FNRLHcV5sFIqMB6OozxgqixxscKpSWn6azUycds/xeCsMJN
CRURndj0DCTuc7zUw+D1czc6mFGUASe71m7aq6KM4mO7SMF1xtQFQL4BNMPO3Y+9XiWlaQ3emM7t
sSdDjrSlbB5GtYjREqcwrG0jyqw54f5MKGPoVpQrFgW39ur2EBmaN1DArfVG7uvd5YPk2cRWO8Y3
6wNZJ22AIMsyfah1V2Ttw2UR7w1Q5nm5VYbluFjlgbRrBRnmY9/5xZsCorniiMncO9RTu8/RVe/T
rSGKVz4+WKf4KBqg4aUTZ7+AuVsSbrBUQU/4DcqfRk7JLkfAWw5/s5Z5Zi5sXy2JxjCVMig76j/N
8t7Acubl4+R/MROAuNiZwEuP8f5SGSpGFCOaGuNXJH7f2mr4elkC/eYfv9dvCUxJ2EjXQobRDajo
HJoccznkcSnvwrTwQNHo6HLmV4mIX4aXlOAT/RbKWLwiZd0UzS1NEn7VybIBnEqd1+EbYQZXhNfM
l4dXFjo9mGqRLWYeCeMB8zyvyDA7v8OIwLxfdzNqgJgmAxGhaF6N+802whj7S5SyICvBN7NigBRY
o6MuotjI/WgbEYzrxRzcsloNEnbaASQnyh2Msde/SXAIOnH/HBt9fm2qNIU6hhgIxbEt+bEAc29s
6c5l6+P6240EepYbCUMorV2hwN/W4aKfWqTnkhOGM4ENGAmKmUWM1BFlHf+yWF7owoK4YQJvmjpE
xhF2cSanQ4mkWJ8a7YHMcnuKJVv2B8n490yicBG/RbH5KV5chrzQSF9PkTv3mdM2heAQudpglE8x
0OAHdC1zm9rO7tRSQ5UbPIjH2QAKcLgctTATiOFVtwmgUFXLMgxNRtw//1hx1VvKaL33gyffBn4Y
piHRDHbQIKNgYn95k5DzAqwbNSckZucCuxL8PyuYX71JlYMkjI9KYb9etgTuTdqIYG5St5p5kSWb
XjrZAVFRSK/G9QkbMcxNkvIeCVRDG0f1CWVKJ6lEa6siRZibhD8+SGuCHi91CcWRQvHFezFeMa9m
DeZL3abtShPtXNYItM5Y6wJTFvQ9KZdeUjhkn+00J1Md6zU+RRjIdfNdLyzO04/9IVBtBDOhMM/b
SolCWuxcSqfqvtnrK7gm3Gl5Ggzbw0/yGmtXJKfIuv8LE7FAhwkIfBMxi/l2S97FBbiRUKXvK+u2
wIradQ9M409Van8flXK6wjRG77TpvKJWvuZFcFk8P3ht5DNfNmmMREKB4leLh5a5Ui+71jxQr6E9
IIJF5zlkwM1iVdLAqxO+6fzKWZWq1FqBfhKaMo6eAtiKZA5Rv+rm4EuZKI7xpGFOHlRzBLgheAmd
S0uGKJ7yAqFyXipP1zG4rgdT0fuN0rtWLviOvDsIQCYssgMHStPYMtPc6fmcjysQcnpyU/XLz1qX
9n/xrUB5Ylp4rhAVGAfnCoGfWp3zDoGZUnAAQ89ZXygNRQXu8uVF1PzjKASwaOyhgHgKMm3GPZYq
omVlRkjdSqxn9KmrzIl3WSFOaDkTwXygtjGHsNJ7vCKlIEU7uE9mxxAiG3DMAE9IEJGpSHHRvWcC
WNItWt7RAiCoVdwVtZS8Oxna6pGkcXppeJ5NBYPPjdvo37q2/BRHr+kMSOx1F2bhwZqeM0uYYVGR
jLcBGw5G5FEQpMk34+bGOTeBNoCzVfLyMJPZ0e37vsL/jMiT5toJtfFw+ag5JE/KmUjGdoCEi4pD
imeuVDq4f272nN7VQQNq1fkBpXOarkrXWoA16UC0ysmzpK229ANt0jADeZipFRAN/uzrAeuxzgyr
E7xlePkDhapFCoGSvc4pGGTJDDgU9MbRc6QIXvNJL4Al8QtcScdrQ3SkPL1QzsaEqYI5NhSxzvWa
DGvOJknuEaww3u3mgQakbDymvCWgw8hG6FkPtSa4M7wHKJ1A/EcqY86EoP6p9ZC6Jp/CXeFXu8TV
s8fZ/xNWXJGKNC/YfLo6Gko7MyAsz4g3kYeMTDuBYQpEsDEhMeQC+RlEKI+6E+5QRPaiDIv7mFdF
DJorjFmL9kK5IpFjYkgdRNQYQjnXqou7sm9lfCowrgMV8KscqoJslifBxAsABC2o+INT7VyCYcYZ
0Rar92LZsoK8tzGlKqXVvy8ogsHxXQv0cmD251IUQ5YkOTJ7T+sL1HSOeto5YSUwc17NRTOB8Yvt
TjjPD4vYcpI3eTNNkLLL75IbMygfy0OI+xUs/rALMXhl78zV1/bmbgqd/g+oWnlJyvYnsME1nPRJ
6tsRZnjIHjQsgae3GaiKtWAEGrRwcIKGHdY7myiHAwgdtfcPreGpSpWind6l0fpBgzYDnYI1gvIo
3lHm+i2sTAC0AojXNmbMzj/iaKrg2CE43skFceqEua/SW/HoNt3kqfvxB6PT1CpY9bYCGdts5z5F
d+VdvfxOcWjZm2IXdbeRJxxZ4kX4jSy2XgfSjrXOQ8iiI0uKN+2K+wL+agnoFCyFDq/2wklYgX7s
pC9JrBoNP8jUdtJ3Wo7pHbIzj9YpEToSrmFu9WMymAJtG9UGNRhAGGS3fQI++qnf6wCNDF/Ek64c
4mSYx29T0Zm3giRZoVTlkEbzv8hAw83YLcVjdFL2BoUmaNzQdtqviOaPvY9hwYaCKdM9FVERihuE
tr+E+r9NXACyeAO6dPyS9NAWrhlERwwcH5Kn9YvYYHn521YWkyxVVhHr2jz0XjRrd/1UNLRpfNWS
0DW6/CprhWMTIqNlwsOctvCsJZSjcX380d5SHJnej34AcjPe09qyevMXJC10vBTuVQcQLzhTmGTC
1CWidum7G5je1spBeu/mj2BhuFXcpXDFa/NUiw9uYCOQ8Tu5gn4xOFoGrM3LN3Hc205MrAActMAu
SXPvcpTnJbxAMgS/Ex4SQL9itAuTzFJTBdrl+lubP9Tjs6zdEwubMrLTYermsjTuB9xIY1QbOq3N
qtpEitStQTH1bp3chD8vy+BfRjSh8arAUBuqFedXILISda1sg15GDJp9VgKaitkP5cn2+6Nv3isP
Bd5l+f30Yvjqcb5rekdUM3sflv3wDVGaw7aYhnUgnXHleZapep52+IaGChAWddHugDlq3JuJPV43
s2E/EnNNZpdo5fIcW4nuZVXW7a20fYuVvFicOeylg5TTXVbLzD8l5rI4dQywOadRZ+znAylj3PdF
q19FwBjXHUuKw89FtYuqfTVkwCEiceau0VWsk/5h6JpwF41DtU8TOQmqeIZonTRgqsATCKWvvJTc
spI717LX6pjZZvWjkkAEgraAVfugOsEbRDN6B9vt1cuyxtadTkD8uw6DctNUVTs6vVbmIzbj1Oyo
V/WCLpZuXndzNd2gR6xioRJ98hPYE9NDLkXld2AQdqrfF2MHVLmmwlZJFbfj4C96KH/KI80S5Er8
ePD7g7DJbNFofZzTZmLnV18ppgq5wbYgwB9zXxKO5340c0yUoGKE6QDgLKL0cG6BdZJGo2RmOmA7
+9fSzPeT3T6lhizI0EViGF/fVpWRKR0VU36Whre2eOwMwcA2Jwk6V4X+hk08KYqokY2+0735++KC
8COgOBTVa3FlBKlve4VoKOijPzqXx7r4eDRGYrc6cgRKL5I+Fn7XOYAX2iXodiR3xef1Wnbkl/KT
MLukX+X8zlLRcBqUJtK0DOY4VcuWANKJ4wQhx1t+p/nNjhZxhsFtQCcq5jr66OfP5TFHq4YYKJdr
yDPTAlPV1Skdf2Zaf5Kt9PWyS+RUbyEKzNXgjNFApWIw75G6y414SlPwu1/PV9Uxvm37Gw2vYRXj
FM1L+hNjqvaTCISN44ipVCDZyVjExFgQE1uAvDFl8wCpFuoauzWobpIbYjvyrgKHxK9igA66B1xG
sINJSAbv5QAhAeNCAvW5X3bzQ5iwsxRqv3QzfghdMSt/zI+pJ2EAa/QB5P0n2TXvy9KhHRQbZQM4
fsyXNRozS7XGguKl5vbzlT3tNe3HMP7rVyZ6mhsxzF3B9IAWdRjs9kwQkCmpeqSN3Hj2BadHPxN7
L7ZimM84JYgXEtpCcJ3N1+VtckFHlrzXo20cogrO4yctGG7rnajQyRUMCgSkJuiEI/U69z2LGQ+o
BkC/ds59MAsn5a2qqDubYOqq+/43Wm6EMVrq9pC2ITIvGCbGBxIXy3L7IUhSv1gC/djv8t3ggowt
XB2jcERpO00HPhwxGL4sNFgwg6QwwlfbGi1ACFGv95/VTsVX96IhVs5gFyxmI4e5CHKMKNytK5WT
PZD9CA3No3H6g8czNfFLGjEJUJTWvZotqu5Fz9GNguE8ipSdt0503QV0KBBp809Z1BHlvH7O9GPL
EWubF6SeJx3T+AvWzyK/r33TBcvmMbtNRQU/voo6eHlokqRr1OtsQmOi9sM4o+PvJVaK/eYxbtrW
kUzj5wS4U9GiG9dCMKkKL4o1I7DjnQvrqjg1Uw2X8D9wSROwmsVwSfwTRM8V4/cKJQ1l3s3LMluA
bLF/WeJ0/Q4LDbq5GPBg8U5w5TgHSNHagWuO6WMblaxznUJUetKsBix2svjR1+Z58bub+jH06tRd
XnvQxlROd/d3OlKnDARUTPXKHwK9ZMf2pPSJ9v5a727KW2wZgYNO9YwX0awoJ505E0WPYGMjgNjB
Whj2YTy4MXcJ0UjQwEzZfqnma33EKp/Ai3ECz5k4xkpkc5XDfoK4Bg0bdf5c58d1fuqbH4IvR1Mh
5nafyWH81ZhmS5TMJvGkvbVTfTNxkofSq3bAEAcZ5lH16l0vWhQXyWR9FxbQskKCbml0tw5f4/RZ
oNTH6iIcL5pRKNxiVwjPx/NvBfpFNL5LiyBLGL35iWKStb7x2gIBMfGIYB+Lr81vYfTfN4YxKCiC
xxhZ82xSXvVq/awYo4hPmYN7CI2waYZiArqt+PXnQlY1Gc2SFJo32uDM27cHfR8e0M4rXtHSrQ72
ce0ccf2Ca/MbqYzrj4sxq4kJqd2KBy5oWeO1cgF248RS7U/6IbJFz23uYf6W+B72NodJJl3Nbaqn
vb7E2ZNeCLGKPpYuz06SLejLk23OiwIJ5RXSOeAXjw4lf1Ke+52ItpID+H4ui3HB9mDKzZSV1D39
mpKL/LR34nKfmo79acUUZREM+94GjqMjuALUxD/c681BMlegnyRNSjSouRzfFwODEPN54zEDP2e7
sz1ZkMBSN/FRHJ0kxuoALJ4RN4QlllwSBAAy2I4CGC3zoTVXR0tCtxoEsjh9Vnqsv4UxNy7quiYd
FBwrfQR0N/3j8rNyrc+2m76tC9iCgRDjLg/25IYPwgcIL9Kho4y1TpQR6ZrE+UW0gLdtII+mn1S3
HdPRaTqEt2VX4RrWzk2B1XGRUO41xPSoiq1kGlwZffPImHPDwrfs8SJ0Zhmv5xHg3lLpy5J5rCYV
25ejCIGNq+hGKBPvLGlMkhWMQV60tm43HSOdVqGEQ0FcV70Rw8S5Nun0ubehGy0EEy8Psp3xRLdN
0CffEyK4FtyoupHGRLtiBkyF0UCpoix2ldZ48tQ5MhiYUIwOBDdQdICMpQxyPWApCbJ08H+46E62
hw5QtTX4OzXM3KGToHwF5LCAZILrQDcaMi7bWMi6yA3sM5wVw0mhnpJh0u+yblwh4FInKKejGsBG
I3OcAV9nI+2S1hQjly2onRcieknxvedGCqNKgwRWrSIbacJVkzvSofKxm3s17eJHy1t1p30DN663
nERvVV6JRUEVHTmCaWFZga06T8ag9PqC9ER3IHcCB9gDHdmKdtJ19z2+QUqEDowoheZaJtYjwFyl
I8azm+tNNNiT3YQQCiq/vPhZ1XtzfFzFa84iQcy9niKSVyD/xZPKctvwOgTJE6iOY8+4s2CijSst
rlS7K2iHxQBP3CuxUZL+tk10z8quj2Mt1jxNS05mG/llhE6TJcBf472NFUyb/nOWzC2POtNM1BJi
aNugP5TBuCc7AKXsRbDInFV8RKKNJOaOAylCWjpscHlpkg5uqfX3spnF2O5qsHaZTD/VXCN+OSTf
MVD+vQAfmtubWev35m4N58UFvYXlrFJeu2O7Gu6qTT/0Wvk+6lPvYFG6xSDw0gyOPhHRIgmvGnz2
y5nLZRoxoK8Awu41WPAAxOaOvg9nV8K7HuOff9DOpH/wQ4bw+6jYsn1ZzUmlz+9PNWBT3pVYvo2d
PLB9A6sd8Wn+Oq9u9L5V0pwG4aQd3/KwRUlhKgFqw1ge8GaA25QjzGBPfRdqcTBKL5L0cNktcpMg
uqr5v0IYu8P0iGl0Za55+diAxwf4k4UelKPq5iqgMCPvsjSuE95IY2wvBO4j4CUhTery5AGElX3t
tpZWxsFlOXw/vBHEmEoo5xE23HF28QF72j6qhNfdJ+MzXiG+FvS7+EsI/kRh50VwmOxYgz0WcWL3
meZZkflp1EoXUMa3YW54htI+pPIgaldwE+bfWrIjDYk6qYWcINos970X7oZd5RoHAmJYNUBj6SCM
MoLPx24eVQqYN0HrjVNNHCQHBgivI187oLCW5o59T5dtzcN0L/iWIqlMnp7ZTZyWPaQC1PdAvqkA
SsDsBraXRzr+TVWd9qaIeoTTsqNu8p+LwQY3tS6b3k5hqhgYAQR6Fbm0HaPviB/2zh9wxPFj3G95
TIxDX1InwwIt7Uejv6LoJNEXyxvdNttXB2TNLyrYEP4f5DJeJi3iYsollAK0XX2QfXIiQed2n0Dr
CUeOuYYUnExZ6YjCEPd9sDlexu/k4yxNZg11w+Kn2e4663NedJ4xgP070w9Zvf8/GhHjeUDZJQPy
DfKSZ+s+PHY786YhTgl8TDBbUAuy/PQvWKnPbYjxQrYcyZUlQyhtN2mYFwOxBcacDIcCM0WBqOUl
slk2XqlSqVd5BJslt+UB4JcA2iNf6NgRXVuuRN6H9wyiO4LYM0J0QiX1PDPqMAVeThGiowwcH4AL
7KpP1vuWf/uADyr6gDxft5VGvcQmD1tWiZB+gDRaHwNqLLlC3uc2XngLim8V9IVCZnhuvoHHggIu
HQxTArX8XCSao3VDCK6G/hjdhMfsGHrqYQjk1xXP9Wlv+JdtlOfntuIYa2klhZQgY0Viplw1qLZE
0tNlAbyEAqtngGSkuLSYcT3Xxx4SMC/O0Afj5bLT2+NVmFtuNjc/L8vhH9xGEPut0qEH0Dw0oTWk
8QBydKzDmmjXSTvjZB9E1Uzu62erGOM74zJG84xAXh+sAEIyXODUHfSbKZAD4qpOep/vhDSWdI6H
zQ23Mhm/KTdjlE/Ub8pHM6DgxS0GXTELei2KutTKLgliPGVih2W2FHhl9Wu6N9v0vpL0N4QKt4uN
J80CzM0Ylp8uf0GRpTCWDyzMZS0bWu3uY183Ji9fr2Tz3+OtUZA1SsCqmQAJtRgzaewi18YO+TxF
7TCD6RrgkHrvgIoVmI3YW5wdeRTy4nBvGcFcLebpgLXATscQUluYA9OJV8zGzlpnZzENQamB18ZS
rI0MRrEEHOyYr9KIp47J57CVXEUZjtKgvmhyGfrppHpTJJdOmCXHMc57x7JqQQIs0pK5Edmcr3YM
GDiQ/7xWreJopojjnpevbHVk7H9YOr1HlQ9v8vKHra+O3e/XNghNUVeVa/6bs2TMP0fvcxhi5LiR
shskLGobwYgupAZah/Am6RX3Lyx/I46xfEkrpSoc0FtScixSR/Z4ny8aNqpA6HpZEDdYbw+QcfdN
bbRmNRLixTZWM6faJc3nssNkSGI4tfRqDIZndz+1QXEyYC8Zc/F2+QdwTQSIE9RSMSrIwo7kK9Ya
66Ul2BFGWQ9LT9HwF+NbCsLmPyKYFitlGhnnscL7BEUN1YUWg0fnvE1k0diDFledRTrRlGWTJMQR
ynxa26EzuJRXAFTaa8X44/Kx8YMNAigASCwLy4qM4TctXsqgk6Qlvl/oaRHWHegoMOqjrrRL9+lR
FOC4am1EMnegnVZNnUuIzLU19UjkAHso9gR6cS/aRghj+SBXH0xrxNn1FEb0uT3QTWvNGbwGqHRw
yeVN7keB5eaH6kUgmpvbgdAPAwZAHkNH/vyzhVraGktG4/c7ginQHz4VQBhvfZonA5pBFFI5uyuI
PBuBjK7yJHVRIyGmjq994mDehny3HdWnuFEGVLWIG3/ti93yHduB6Hflu7RyUhHd8PtczYfIvvkV
jAcokmSwqgQpROthUQybaKqjX0U+xeKcguzOxFj5qbuVXzD8I4pQl08czeXzE+8le+2yBCduh1hs
NmxwJs7JbV2YHrC0Qhfr+Itbhd210Y7yoe4Mpx9U40sdAaZaNfNK4Au56cY/BwEM2/NfY4EOtlxT
JAJkDC2HNAlYAtCGPLUqouRlW+OGrY0oxkPYdqMMoHiBqE5xCFCdovh1ir/WnUgQ/Xj//eNq7AK3
qce9VtAIHC/zdRySJxmI45raY16HuOgTYOK5B7hksb+sH9dVbPSj/77xgJrRYKoFc+EAh1F/JgsW
5SOpF/h1eh0vqcYkF1HRSgASRHpjzw04TFt3AdJZg1Xt5FZtRGw5IoUYd7tU8aJX9BFmrqeyequl
w+UD48fhzYkxzgeF6ploAwRQ5wPCLb9OAJBHGT1RfDdc0SOMf3hApcdWB8B1NMYAUSeXQLZNL70c
uz0pnNxMvCKZ93P9YBWl4FPxT++3NOoHNuaAua0+T2RIWwr7vrbjLyppBK0LkQjG4jJZrTBPDxFV
tTjpaB6Sfthd/kZ8//BbC8bg8jzE67/FXVrT/FiiGWFVKOCoqXdZDLdqDF4YQHApwEFT3t+1m9Nq
k7JKtRFvg/Qw5UfrPq6c+kARtecaHA2UtcSWD1VCm/X+ZdH/JSL9Fs2cYq7nUmli4xVWaO3iHyrm
ByktlA3uC/tTYt/SMhUdA9VMd1Yc5WDeiYIi/zv+/gXMIa9hYa35iny07BvHrsyDrYzBZS2FB8xc
ZnkFimk0IbteMH30BAoCdVeWUgQ436T5sUzYCGmWJXaaWdfAbrnUwYqek6+X6uJMAGmLUJKsa09e
0yYYpxWzbHHfCW4M39Z+HwPjDhI7StKlVPF2w4DgcUzgAqqwNXbDsMwCs+a7Hkx7mXSFlpbQzm9n
Lo3NUlC7TtoAJFlukb4sw9MCHEllQXqcvNmG6qa6HjTgL41FDEzcD76RznxwTR1KpRsRdc18ee3i
+WsjxJTlv4Q3MpgPblYySdQU4SjRyUuoSaB9CItrDH4G4WS7VrRelXn0shTkFBPw2aX658sWx9WR
TjXTpV0VO93nJ9yntlIC4QAGNwE4Rpvcvv+7XGojg9ER/OTDapbwGpNLXlcU7isUup5nYHATd/6U
3Gbf/kYnk0JGamjksr3+PuuiViMJLipwYJyhU3fNgu2ny0Loj2ZjPHbCVKC3AoRGsxilrFZD6Ydg
66+c1XutV67qPN01beJrYBm6LOp9LvqSLObKYTQpKiYMyuIAR6+R93qgH/LDeFhPhUtLQTLmGMa3
PHHHr5RfTVRaFqnKPgaSEPqbsQ7AMdWVB/Iyz7EbKrXhYOrmL4Ll9liZlL8uEqAELpCldpgwBies
9f3yYfIMfiOABZ3X7FJTUQ3FCFRo+lbTAb7SvyyBO8q2FcFk641Rp0OiY2mQ7mJg+FZ7k3L3WsXC
kunXb/VzeJvfND9QYL4WQWuIlGNyp6QFI4mdSRi80iPJk9SVHMAv9heLvrhav23fZpImKZPNJOws
ao/6dzNIjqni9tZ9ck3JZuWTrd/lLkWH9wQHS+38wz0AoBrdvALmE9vOHfQyVtUeB0sBCrPImXbN
F+VkfcYPwRKIFjRYelO/SZNYMv1klyQzB9voGTbAWkjGguRd/0irGZ2HBeMn8XwudyzY3mjJnG5d
h4UC4j8d7JctpqTeahQaAC7lNt/Jcjv6FZbCRCdLb/Al9ahdbfI6YldqYlqwG6lEcW3tkGJYI0gL
osLapWXqWka9Axbym+B7Uk0uiWWCD9F7c+ptnKq2gACPUovFXuKWuCLI5f6ACYb+vUvyGJ+dKKhc
GirkET1zQK3otk0EUlGBu+Zews33Y7x12sXNaMf4fm0GVKsI6NqNIAUTSWAccjVaVZgr1Bqt7NCC
kbjORJkX96h0YApSSnXkX4wRtlqLsWCM6+KKv/cuXSkFhD9tUKXY5I+CyhcXXbg5vr0RyphhH2rz
GFOh+cF+tYF0Zgep5GI6xUMK3PoymPuc2m8ARzpGx3jyZQt1YUe82cY9383vYOwyB6IwVj/p74jJ
cQDxgy6EleKaPoACNAXbrJT+7fzGSWBXl/QBIlpvBrY/0PokfwiyJ1TTgJOQCbs6nGoLYN8VSiGM
DQrglJzLa2rFnotQ/zUjAtgLQJcovrz/m+l4yAH9OFjlsKFksPE7mmUdOSWtVFKoNQASzU6S3WTk
UTtkBzoAQ3S3WB9AoSuamOCrCDJRAwtfaK4yX21GgjvFLY7015YehV/V6CKb4GpwfCU0/C2GcSKG
njezKc2IsRE6Ogq5781xdJUSH3E1uwS0beXgNNH4+bKz5NjkmVjGq2RdntW2sWgewD4zP5IMyevG
agkuS+F1plUZ5oiBOgrs/WEKOJuGqQ5xiDogdcbQoWyPtb++LRiu0V4SMWgQJ7KeCWQMpiwzPR/A
OIU2MdJaJLS0tKQGKTZfOtFABufSQZaF/7Clh0cXU9Q1wzjM2ljWQLjaVkBuQBtkwNhSFt0ZWv8p
7gAdlNe5E9bjDZnjh65KvihTegAb1F5wzPS6MZHo7JcwKWLWl+FQA+oKG99h80wnUQyv89T+ld5/
2kQQyBNpzlz/1oyLFQzD9G5ob3Sle33HV1AxFZL7iXC5gfdwP9OPcW9hVtdWo8DdpBiz6W/RsQZr
MTkiO3RKV9T94cSqM2Fs2Bi1vMKupAZe6/7Krnt3lMZjiQL95UMUiWH8y2hPWpfD93laEkeOHmvP
A5Gfq6w8XJZDb/Il22AcTFt1DZ7MOLsku0vmanCGOb8ph+JLF8exU8z//sV1dnqMY9H0fmmTGI4l
n6svaLcUTtVWj5dVEtoDk7EkHTpb3fpuD6obuyXWSL8Xh3Rf78qdCKVOKIxxKeqYVyCFQgwaMetS
gmikceho4hIQv8KrSIhmxZsY3xwh8M+Y4Fo0djtQp2ldx3fS6AwA4aX7lvVemv0mD5Q34sp4mOcu
VmfdBAvWkSPdmU+CQ6aG8d8NB3uF5z8DNKnr3AAKwDNvw934ZMoesYP1xcDryAgMxY0GB9akJK44
vRCcOSZWzmVLxajMERIPPM1mLznReR/JNR5t9CexnSmIhUJpjHtR7VHKZ/tdGh6CJ8VJ4WDkx+YA
OsfUERoUP0b9J24ANuZcuSK211Kb32NUfjfsxr15bYEKsHX/IIG6HBkwiXYuq2u1qZpBdorEe/aG
m+4LfWvSZG2mfOCiwHDZpxGWyWA10k5KW/i0RNmZ5FM2nYzpp8AsRRqxDqYzlazCawIRPtmbL792
1sNbgAy4GAAXmQb99JcuAeNpwriSq86CNIr1Vt/RPZH0mVYaqbThJLQNrjwdO8kAMaa78oxtxCiM
hYvaIqcAdBGojjQ/axxaCekGVw4qr3j8iyIP2OLft5gwHQbEmHMLMco2VwGYrHkIPT8yJXtt7a7y
BB+NM713JoT5aAaozhpQi9H7PPn61bpX8WIgmLIWNXZ4iz1nkpgPprbLqlUV1KGQQgolM/d/TeQK
3yZcYzdQFMarFtA3bK27S5SummQgyzZv/0vrNzsxHMcUjM/1Q4018tD/q4+1kcl8rF41rbo3IDOe
8VyXPxvg4rn8qURaMV9qDUstlQkk5NlXEr40WCKv/MsiuK8ClKR08E1hEcYmTGQpokWLzTQCWOL7
/IniULjGzMVOw64KppN+d1keTyUbwNMYfzcs5UMgU21kOoOUAhBYMZ+mLrmqY/Oq0U1BFi4Sw8Ss
cJCqwWwTA1tzK3FIK4EAe7laFlvw7hDJYaKV0QGwuyyx5VIqKyg1kAAt3xopcS8fGi/6bw+NcUQk
NclaNJCyjpE75n1QpWjP6nq3z2TRYiOvbaVuhVGVNwXDqgqXOE5mA8BR79DDt23t90Bsog/8zgou
ayY6P+YOTVo1r4MJzaqsv59G86VJ4m/por5cFsNrvoJBA0CSIJoCHJfNeCKr7NecpAb2T4/hPc7v
NLnobvvjS33qXtXvzeGPoHg43w31H53QsgzA6dkAUsSZrkudhpFXt71avxPgmd1Q5l3zJjqAcbgH
OKmjXon3Nnnf8Eww8w2tUF0LJYXg9LA8F36xi670o+qoJ/GiIM24maB8Jor5grjpcR3WlvpemqEJ
FAEGsZj4iZcXAh0OzQl8PRlVSyYRT0mczlqs0LOk+yS5Z2EVVvLb/yHtOpYcx5XtFzGCJGi3tJJK
5U2bDaMtvff8+negvjNFQXxC3b4TEzOLWqQSTGQm0pyDggIyQ7oW+9+7EJAW0IoTheQBcvX5PejT
atBnbJk5U9x+L7rEX6rxuAQ9ZwF82zRVE1CVKAJhMo9xwO0wk3kQY9m5UfzhSPH2gr1LoZooa1dj
4xUP/CvOddjIegHH8C6TcY9KU2pLAuwyfDTj0D7+A6pRP2QHbmjeyKLOZDEush2FvAy1VsYmCXi+
dxmQLcR94y7g+D7VQ1yObpsGSUewJIqqivzj/LslnRQM44TzxILvsbxT7N5PPMGN/dpxwTPoqXaG
6mjocYlqt0IpvAuYKQko86jdnEvOoqFSyqbHqYpqY1d1HzptVkV3adbPezNHKbEyh/5Y5qnpNVWi
36niDA5dIYg/FwNZjmYSc8ITdWsXl3P1i5izn8URXO9kkB1dBQhgfBDEzA6FtzD8Jmbopyn+9bPf
8OaUsFqn8E4AO2N3JKU8NPN+7oBtmI5+IWJbuF8OwFTleHMa7i61ehfDaKUpc7HU4yQ7JYm9uEsw
Gsw5t03HrevSCZCIoF1w/iXHKv/nfmgYxJT9Uvg5hDMAVJ+uH9i2VzMUVC1hqQBrZDI8gWhtJ8Xw
ahROQ7MxCgJ8xOFg+oVb3PKKaVv5OHgW36UxagEDIgs66kMHjz52jT3xTT+05R2P1GbTEIDCaICR
BTCJhElY8sSYQI8F31lEvZUrwaEBh2qSaJz61ubxYRYdiGLAZZZB533+ncqWtIuh5HRyTDngfpFd
fDuA3qJ+0OhWHBfFb8uXreUxByiNkygnKeTR1tni0OIEZQYS0Z6OPY3TbNzqFlOS9H+1o55ulYlN
ZVqTwoC0aF/t05sEDLu9l1l/FrswC3Kz41jjxssQuM1YqVcUPD8v+G0WYwr0kARw1eBDmQB/kvrl
EXCIN7zYuukq15IYVxnpnRwMASQhDztS2mK6YEhxZtHWeeSX8TaDrK4C4s3AdJsENPHzo2zCggxZ
E1J5oNT2FXt4Lk9LzQhDlMnPacDRwMMB2jTPtVQmtOu9MJhihTBLpYIYE41ABZB+81HZfQB4fyvw
6Rq4A9Gfw2Yqu7UN1tvObPsKujiLN2F8SLaKyGmO8a7wKOxqC/iXvfZZ/40SN9BCHF6kPzkr1i+v
fwATedE9I9MymBKKlJMjUasFqgZelcZBs4GKV92gcnKk5VqK/7wc5L10aO6wDIzRVosP9rEVJda/
hsnfwCkra3FM84Ameyy0+KadBvf6heGJYNyPMsRRkcxQOMxDb0m8Jcr96xJ435R1OFo9BmVRAzR9
HxziQwMiBYrg+d/TEcmaDmdNK13EIOz1kHu5xFSRITmdmmAH4dO4fLquBz0J1jTQvcVAHfaGFKCt
nt8/Ve67WM9lyclicgBqg6f1T5F+UBrzKazK0PqvpQFpGRj0KjC/MM7EOE6hNgG6XGszFgEU+S4d
W/kOEGjtg67E8W7Ui/ImxYLnr+tCt277Wip7iLCGpE9DfXZqd/Fofzx0w9vhIHudL3CJsy8zFAOg
ZgAHpqi1IpbYzg900OqoIrWAuDdlthq092q6vBpm5Y8dj+hww1mfy2KcdailsazGRXcqEZVP2tt4
K9ylNnXWwgTUaN7I0oa3PhfIJHhq3JVLKwfYdvdQdbWb+2nw8skynyrX9MGmU1jG4oiUK4VX86X3
6dxOQUONFXGcKbjkDI25b3I24C07DL3T6/lhQVPZTQgIlQUA8k/S7Ity42DHhCf10o9AKpI/QnHq
yAVgXDmCACyPwPdEMJriDUueWkFb8lZzt0zGxAL8iTaILiaem0zUdGVJ0hFD9pReoisJ2Bem5mgU
7VMpcndkN67DidGboLJI4FFYROAKCJgtNqlRVkSpxTigNHAj+aMjOtrNBwL85YsW0sBOqoBaClwh
7GozjrVpahSRTmWI5DPwBdEai3bjMx82ZPNrrUTRv6/SMm3UmqoI4s6ZtMXJiQfmck5c2dizPNeG
cZdTOoHDNpFgEM+TJ+YOXc/rduRxjo+t8wezowzs7gvHg/EOkQmZY9lLEbbsMd+DgQ35NfFMDGwo
XviZf4hUg4uLZgB5CeUcQM2wcEGdnMQzELc6R2uPcv9DVJ6S9htHnctsnZ4innEqduxRC2DCwNCP
FHI7pBaIQbfapsMRARBlSmd5A3QVdxBLuozWZwJP76+VZZQNqQRlrEEouCs+Y4bNrbzIU5+AmWPa
ebgrvtfOhOX+1COlVyROwwVdoZ748lT/1fhUF1z9gDo3x0k3I2h8MHxghQEWuHLzfYg6Ej+9vYzp
59oyYSFL0kjOezCt6GYdOyGWUqxeDeP9EuitD8RP0euTsOWE9o1ghOwW4PtgTwSEtSkzNtpqZh5q
lImMAidg8co3jDcdg/LEnXdlZ4mVq4g2x5Au30XnMulJrI41XeasLzoYUgIUpup+AoWiinHoDxTL
Lm/guSTGR89qO6n5dJIU76pnSvlBOd0a2AyXo/3yepzLYq5HlM51ETeQNXymPbPabhX0zH5MKDz2
P5NHXk1gI6qfySPMG2yZljBUa8ijnab2rsVgJB16weQpyHos/RueRP5f1cLPxdIjX3280sTnG0wB
AEvAycNTKPKMI+D+6BjyB3BzLm/guTTmUsxSWExCBCVbF+PW8NuH1I6Pql89gXaMnyltfkMUOjHy
hoFe1B3PlcvGushmYrYnFydYIHBP7cgDXRAWR7A/HD1ye7qbCq4k0l+0Os4kq8Mm0SBx8HCaxKUD
pxQScLoLKgzg8CoFl3EC57kSxwRbU55iqe8hThe8vPmW1rfB/JNzvXmHyERbPYmMUYghQ76lUA2C
lTloDLkdgsSHoBUvHee5TowLi0dVzOoS8m5y60RabJfR7xz16dFRbXWyu9vqlxDuAtfhKMr7dowf
U4oKmDARBNOAiCWLDOD7eI7rPiq2nS04Kkcg/Tjn4ehcUcabLYOy6IkAeVX8VdU1zCxNFkcl3rdj
nJgx6ZncSPS+/TZ3s90APbS0TbtFo8sR/MZPRZ7ETRf9bpFsXivWudpKCmKsasmH5Qjm9xsKSN48
dVzgL47xn4bqV3etHONINxIazpP+KdBrbGlJL4tZ29cPkfOZWOYJjDgg7gT4TEKOGbrUSuTR/d8k
ME4jSM0MYKL4SvKc3UmScDB4eJCXj5szU5OpjqujauZGwaw2dMjU4hOYLe7qCYEtL20ipTxM+u3z
ou06StyuGYw2ZPnH6UZL7qTgXkt4s1sbDwCqzrsIRp0pK8o+rqEOndUGwLCjDw9aekOdxEBRlNW9
qOyEhN/D2rbud8GMLxRlEKeNKQTTVEcwrMSjDynFM8MPLO1svBHP1WQ8YSJhdsIYOnqXqiP4d2xQ
GwPC07DGPX+6fzt1XB0q4/7kMEBx24QVKv74pu4q0Utd2kGeXKPb9fd/9So9149xgHJjLGqHGS48
qCg3ffr1H3fbvP4Fx+u5LMYThrUEcAWapI6HCBRqy24C2yIBQm9x+xeF7TNZ7LR9Vg6hkdH7PGNb
1Ce73DbdBC14Z3E7v7iVHq67j421y3N5bA7XNJPUTThHuv8xdbbxq3w0YCcgeARMwOyJjhTto8rW
QQnE3aDbDtf/XgmTRtWVazFBKRQEIYS3GhA6Z9GtzS9hdtTJnRy9cBTdDmfvshjXkgBDvctoukOZ
pAWrukfZK7djNCmI20wfeMTxrqDJeBrBEFOFYN/l1PMJDpR4iI7NKV57z+9RcDynyXiXRU71cSiQ
iy+z4paiZOfy0/UT5ElgPIpaqxNpChxgB5wEsQabhpL+vC7i/3HOSLdNNFswD83ctJk0VbiAHhaN
FmAXfVEx04CH2k7cj55kR7vBjw4yjyBkW69/ZbKPpy7Rw1jLIdNc7qY+2k8Sj9R8Y2iIXrJ3Ecwl
a6USnkqmDgTjtf+8PvN9dFNxWQ/+H6t7l8XcqV5AzzuhpZlkT5cGOgAC4qlL+0LdU3z/F9tB56ox
1wobVsA4FU9GPttUYP/rTx/KwPxVdOB2bjcLBqujpF9z5TKqFNDlMzmph4O8p5tPszcfxR1Ps02z
kNHnkICoA64RJqQNQivVmOpsnVIjO0yeJOOwu27tPAlMCDNDHSuTClSJZ9B8EMUKTR5c1HZlYKUF
c6EiqZEaDc1Lpz/0Lt2YmqpPcIFuY6VODPxlez7UpSM9zP513ehvv3ifvMtlw1iTNQ0yAqN1cv1u
aDprKjp76ozXso5eNeMLxuic6wK3U5CVROaOzfG4SGIOTekKAH2vN3g0oylMuYXqZxnMz5zPx5XI
3LQml2c9bSHxTyYJBu3hLvJqB+O9yF3vBC4ROv1Y1w6VuWszbETI6cdU/HiXHmL/tI56w5vF4Ngl
G7eGcgzCkD6im/GmQq4vcJ9FPLNko1U4dOZcqidNUOVvMKVgtK+1bzjJGzZu7Ga875+VEWOx3CLL
Zha+MhMmigUiaHYCml81dCj7G910APK7S77l/KI17yAZF0LhGOI2bsEl/6YckhHFD5DeuMmd8Sx7
spUdRi65A08i41LGOoR6MbSLsL5VFgfwx9qce0at+poRMh4lH2UhDf6pi5FjcY/CJl2VWl75PUPO
FQNQ97m3T8go6XMJfUQ/faMlRsoaFB+BtuCiqrLnZd/bx2dgex9IXQDNZj6YIA6J2FLdYgUldsEa
iMHxi5vhGZCUSG3QTsMGDPOFGnMWwzyZWydKgocqQqYtIDYv9fdIFgc778ODLpjWkJSuPI3OqCfH
VhN5yIhbemIWSdbAYgx6VoW5BMWCcQJZ1uG5zMZXxpdQ5E3vn46KNRNszlMUBIxsAtb0/MvVUTaK
CQ0AtJkQNhZ2TFEf1t14dOX0TnAHm25BhKP2gVbz5iGvhTPJsKwrGP+sAzwO/Rx7wi04r/vE6pF6
J27xyrMarjjmOLusIsqk4zj/pFymaAlIS2jpXX3F6j7vyUbd/LWjZay0n0QtMZf/HC3mf9wewAGo
9Oc/6bZWYFcF787zJDJGm2aN1icpzpPuKdIJcSmwgy/KS/Fbp+OU/qjwRre33PT6CzJepqirXqk6
SJx+iC6Q3ndSbp0iq1e9CrxZR/p9rhwoS3AwzXUmzAa+H1WvbN8qL/dbTyytObDShwwKLt+Gu9Tj
BdqNMUR0z98vCTugXuZzVI0jvuTggVJSWu7CbEcRj2hhqC0Gy8RmAf/VvTGsei6WSVxCiRh12UMs
MH+sAPMDlBR0PGYHHurDZpxfK0gNa5WtS4BXlBRqOMJOPGgunVfI6fDO69hh4JLO7xSKxcdE4R4s
432Mcqp7JYTczkuBOUzZ5tR8j93mUzOzT+zkF7ewyLkkGuN09EYUkzqATNkHYBt4JOgy72TrDdYo
kWxzB2q23Q4oJkXFpGBqGvMZ4yA204IeLs14tTc6U9p/ptRRoLX8wp0c2owZK2nMpxTknATdjNhI
e4xSbhvSLe360wZxZjhTthvv+U0/emYXN3MllPmO0dCK2jBDxbwilqTldhT+DMzHv0hpyEoK++WM
IuwSDVLoqHg4Oy12bSYwbCeNHXz/wIfbtJSVPCZe9Og7BENT02pptQe03z1IuEC9SsdXy/sP8Jbz
Ph0TMBa91JRBOQWME3GG1yxOXH0zHOyKAMli6e+VjEswwRPKxIwCFHCxkEDoJE6+9pKYgXf9s/Fs
gwkRWFNJkcfDILHraAdqtQvhSxou4vJm8WZlHSwwYihWBYloa49aR/8YP2oPNBJlbp7a3OfJVna9
Fsa8YtXBHOBDTsL6N/WYOLREudjm7wRD91z3zPlG7FpNrfarriUmSAGecYNVW5q7SHZi1c9Resd1
JDwVGUeSBKQJgxG3TYT1y6imkxOqyh/GO25utvVmXh8o40GGvseoIU0kFEClqYZVVNb0rLbozv5Q
MKmwpNb40r2hS+sZoVVNXEaq7WD7ftl1xrnI1ayGeoZ7kO3jXXvb7GZvcfE1D7wpEJ6mjFcZJkwh
AsuQatoh4v0BqwLq3f76tduO6SuFGG8CdhqlHuiYQovF/QKpklwrVpcDqoaOzxV+lj8pgd0fglss
QnFk82yHcSr9MKS1ukA2BSnJgWTcG2908osmoSK5j7//j/IYH4NXDODWDXw8WnERVSeYDzkoh2iF
p0y+fKCtxVHQYB6885zEpZCijE8RBHAjPbnAGAE2FoEO3X5a/uop8f4tDcbdtDpBb6vC7Qhuh6MO
InVaKa73lPOUzmfwOM2387KVPKr+Kh+UG4IWhYTvV7sl3vOtD4KQ4Cg9ahbdbDWd4El5+t8+IdtS
DiWA0VYmRCZH/Z6KNPaNbhFfxrC/QCwuAcvmy2WlIuNw5r6pcpWWtrJ99aLuBpAKLvbyJu8+ENg3
QyDWzoBOh275xXKBWWPsuJgkbGVJoU3E1gLurgvaBWsQgYwVpfspWh6qZrqbG+yKgGwQKNmPefpl
UmqL8NZtN/0PFvpEUVOQ1auMX6cA3GGBcQfclXBH3xTEF3x5xy27bl6RlRzmgDO5jKppgBz1fjqi
qYY2uvDVsMAW6cb3PCSK7SR7JY1x302RCcrSQ1qCSesK1cIfy6HeN4C9wByM/Te2uhLGuPB+RE7f
iRBGIYubhwxraaEfPNNYLO64oC9b1qPI+FoGtjHxf8aZDhL40vPkJK07npy5s+DD0YIo7iPeo698
B7eVcWDvDtPkEpbNAf1y7gAkoqUD1nvx8cKboQUDkskrVtAzYp8MKwnsrkjZtIo0x3PrGHX/vZyj
G7mWDsNoYmQQpmtd/2IbIFbQAiAEWBSRMSd4CpYrhyYFoJnVGujToWE5PkUvNeaVjrpX+qAZE2Ga
oM3G6FnxmExOAfJU+VaoLF7k34AAPf8VTEhWW7nOxmGEz5m7fZ/pTlCMoM+oHuJF8hvQPw/14si5
+mDq8u1cEcDSzoBKr++6sH4KlPqn0vVujnZurItPcyE9DxkBXv4y8gychq/Lj/N+XIzJhZFGMFRJ
6G1qKEjErnLjB6ydcFslm5Xj9YdhDK3Rc1FL54lWAJQDOuKY16brq9RP0Mc47/Uvb1+mfzW7mF1L
s7BrQxgChcmR3T4Cbhm9xcD+PmBl79jsKU6vbjf9t/ileAKwma/u47eIX3OhfvbijPH6oWg9IhYz
Gc3rvsSmeHW61iVqH4UTPw43w4ECnjcpgAS5KfaWQ1beBbILB7KaVFqZ9vioZlm2riLR4a0YxKs/
FPieJ5UkxZ05iLWHhw1G8wdj8YIhJ27fCOVkkaFr/eu3cvvjr34Rk9Z0mTyXnarQLGp2pfCO4nHS
NFEO7zArjMSGi9a/6ddWEukZrfxA146DkIY49BIXHmNl+Pz3vT/tKNC8koMtkg8wvxmaFGCqUhZv
fG62lQCOVBI3rUSjRRNjIBp1w5+03ymf9oB4n5n6kAuzAgQuBXsx0BxgzEquoyEVsfbhhKJo111j
S+1zG72a0m0xaDvOB9w0qXdhbBo8RUkpxcvSIgMFb/0L7dL9yN4wdYqxYV4cpD7nUjEgJqmmplLC
hfNPpy9DVJUdPEWaT4/FrB0MJXGlePSrLvxmgHXBKMwv1/XbPst3kUycF5U5lIYIIoGeZwvFralV
+6S8q6LWErkzACfXc6GgCmJKbIgCOpnFocIOCQGMKSJihMHD+XYGkfdr8BsFZ1rJj5zoe/A8o9bt
jC/Tq2h6WW3xvOPm7Vj9AuZ2JGM6lNKINl7dkh+5LDwM8UJ4sWXTZlZCqF9cXUFsgwshUXGodHZI
szNvaG3ydNp79zUQnfBaFDx5TB5atKG2tAKOFZAPL4obHjDlcKDgdanHT/V5J8gYqZo3uVanNJwJ
uRXEM4gxG+e6UW7sWCGLWB0gY5W5oKjlYkAhlOp/y34KYDfZr15aS7IiDyw50yOWO8IH6XbGAD3P
RDbrJHg3GLoJoB4AbjP+pWy0pRx6eDPKx178Z7BHcrtbbgFjM1T/KwkcLueGkseVVNQjJNFKdvUz
fwJexwN1nOnPESuAuVO9cmVuGstKJhORslSvZhHspngcEY84XQTIPoSFe1pJ6Eou+cimg1mJYy5c
0YHa18ihogRkWm14rNKnGCToSQOSR3lxOYbDU465ef0C8PJmgTRatMi+0M5HcaNi9aH6iqEH3j3f
emC/G4rK4orGqOYJWvefzzfeYQ3oli5aEDePLN7o7/Y5AtcC8Gbo1auMUUqhlvQLnfwF5JBoYSH3
N5mb6YsZNcY+UHLBSuVM/XH9ODcfMNq/MtluZCMRbOG1mEeMFsGWh7s6P2TD4MYzt++5mY2vJDFG
KTZ9KeQNng1dOLtLPEwH2RgKKysxbyw0+7gWEBbqajdmNapPQfJXHhRoTqqEnV9Tlhm7kRZEebHH
6aoWAH53+WPkmHZ91LzUM/e8TfDtpHAljfHXRo20VKEPwz9P3fq2HrEgh6TQqXz5KXrlerTNDwnC
N+zJAvIFcAnnfkbuMVSqpsgJT6ghDuYQaLzFm3CwhVtaQ8jvTYdH976dFa6kMldfaMe0rhWkTrVZ
SADbTaryqSaGULkq4qNT4kPch2bQWl0LyCoZtDtYoJULB6v7wy4EjWDAiSunz8jkH2C7NxBawD6j
Yg///ByCjiJhBqfPLNpa7gwvoGLFJhHwdjJf/AaEmscczzP1cXHFxAuJVYl2n2JpimsCG1H07Jcw
XwSQ3SMofHG16Lsgzy0VoFAUkHN0yp/o5zzz4/aGDZxJZL6GkaZmIo4wOl24zdLIqYTY68fkpgt+
X/caW6qB+BgYvQifEibLzg9ZSM05VzDK7+SlO4L2WZozznfcGumRNA3cYPgPqAAMRpcx1DQzrGr6
eA9pMZx4xiOGM7zU7w7Rm+6jcdrZJWABzMq6rtxWD+5MNOMpgIIgNUkL0X8GqAsvBOrcjKmz5pbn
8re+2FpLetCrNDIns1mEYHt25Gaxkrn/EYYA49DFG5JyHP2WRzrTiknqgFA/m3ENUVSrUhL+vOEc
AAPMYOyzJzRouUQcW/7hTCjVf6VfUaXg2elxlNQNLoWV/7s5g0XFgksCxTtOxi57Uhddq0LHWNL8
QPktB4ArCkFrPQUcI9lI684UY2pLox4Ts6+hGH1YjWZozcvvaOY9g7nnx6QERVt3I0DykFqJPzM5
9wdFtlMi2UN9i/tpRcKjmLVWrTX2Yh4isefcwo2MZK0l60ynJS2HWqlwnmV76PJOcMiiYnog7/Za
oilOPoPfknP76O1iHDgl/xBVUwfGCSGMyfQmadRlQNVOvSeflW/00UhbxHIEehMKf8Dz09sv1pVA
xmjaGhwRo4Jag3Lbu7RnEzjjA3XTtd/c6FjZGfdYLXCzI/J37moo/YDXtGXsKAjrYArUASecNg0I
78ZmJxREv5HEyLQyLW8TS5Gm4FMmpaNtRHw2mY1PfHbcjIUB2lsPRfrWI/fFHpwEGJnCsDde5fAM
CzYFQGamAOil52ILbtn2WjJbO5faOdRT7fSEnt2qAoyAtp9w3O2D8Yn/mTc7yaoIID6UTREl2QZE
3rWlEWUIjs1nzRfd9jF2tQRYdcF98Iy8zCq+xh5iicCx563zVVENAXAwwT+nJuXKAybKPGOsaMT4
TVApj608iq6sJYVv6kH+qzWDbJeFMeGVtDYCNMWfB3kVxc3SFcamkY21ZWeYnZPW4Qz8rBHAKtY4
Pw3QUMkHb0DpVA+C5zFoHomSoe+b64WE/E0BF1RGfsmKvPScl9vWb9IAFa6B2ANtOxY7LAjHUZUp
GtRsBE/AUz4GscQbrty6TmsZjPPIzAIr1kvWO2jb624Txw0Wbdsh8KekCPaV1hHRUcyZ+Jkmq7sY
CE2e2YyS1c6NflBD8VVfgtg3O13AalsLomIBwOB7bVSw0ZKKVew0AOyzr3s83rkw34p0ohLVGQCW
JIIYGVptVvvXJWw2jjSiS2iUygDWZ4f3OkOq9SakUEee5HXPukeXA8DKHFraQ2dleJeUDuiJv4O3
FGAagpPf8GoSm0qufgGTUwGINWn0GtdgSXonyaavklS8XdeSJ4L+fXXTwmZUTDUA+lYeTa4y3fUk
5XypzVCxPkcmh5K6Ou2FkWqhicWtapbtjyBNK1eUI1hTIEQvpJFyp5NVEc+LRq08fSoLe1jMX0U5
jxbJtRF8eEW6D/RKt6Wqam5gebOfJlq/X+QgD61eF/Pf109m41achXHmJWKCItcwyh7eYAr3ape3
Vp+iko5JjMiUXbMfbwRS7OdI+nld7sYXOZPL5vDz3KnRjOylTqsbFdzTZEoiTiK2FUYA6y0RRQZ7
NpoTzPUR+3gucw05Svp7xhJzj/Dd7NrPpt99ANJuo3x/JowJ163UT4EwQSOVHMXZ+EEqcb9gLyVH
Ai1+qjMeodXWjuqZQCY8R0oODGoZGe1nCuM/3lHwWJR+7fjnH1ATbnNp01bej5Ptr8EvNllEXyR0
sIJO+WJfasd/GWzmz6hUwCMBCV5XGUedhxhFT9sFwYAkh3rSXiKjPYDa6uW6BW6/5dApV0UKXwfS
vHOnoNS9lsRA6waBY1NabTlFeIaYvZXJo+QsqFvaoSYKjk6GGNXKuG+PUtYG+6jW6++cn3JxG1TK
awJERCBNYGBFZW5hQSay6BMBkioeYGpsFd6E4Qds1R0oc19lmw+81PayyM6IZC7gUk/FsKhyha5B
sw8TuxJsuhgeAw7OPMQ/6ufl9o/swhY8HhjpZZEd0vGvKSGXp+945huLY9mE5QQ4oc7RrQGILt1u
9HogQvBe0ZdvW0YS4wPMIp/UrjAr0EIkDyXgf15ogKO5e98+ii/8UfFLu2IkMo5gkGpQO/Yn3UaX
AD1G29MnQ7IrHv/r0ElFIXlUwEUKQkSZEaXp3dTnOkQVemhJZYRnwcN109yyTBUL8BLA3nFP2GWC
Qi7rStC0yhGXcD8a5ZNaqPfXRVy6aaoFAPPR0sUYEIZXzi+iWBlGkc96dcInkO3WKgGOCVdGDpOf
3xsczO0L98JIYww/bpZpClVoFKpokLcTZlRCuy3+pqYMpHzwWQALF3tnjIVjOVGpCUUiIc/GY3hD
QLkj+dqPj2GSbcQePF/QFwDcIlrirCtr62WY8qjCphd6D2k4uaOWuF3/vTPewtgXOk4ufWEUGJla
i6N/X6VTrdEmhbYgnUrrwGoNf+TNu9LDYZ++awFMMoU1k0ZOBSRTSdxbjfyN1G96fJdHHD0uLY9R
hPlIpIijxNQhZ5Ccal/B6y5Pxr15O7nqBzKEzalTTTOw6yiDRBeEnefnFuiD3osRbEL+im3mHxSQ
D6WLLxQdb44xENTxq2zUvV2cJNgSYYiail1PxtqVLtSbKYFIOFrTMkOHwmdFXvZpTNz0FuUvi+45
m5VX3fKm+i8uGj1c+soUZWLicceU2zWtjhWJ7kVkefxotneK0t2Vw+//1nlAiq4rqkoUHCwKQ+dn
msfxOKRS9gfSAgg8diZg3YludWauAh/y5bq8LdOnnWF4K8yooch9Lq4umsBICtw0MQsdjRAr7b3r
ErbusqEC7xmKQSV2F6LSI2BLLJBQEckxot9dZ8WGb1SJE+hPHba4rovbvANrecwBgip86fIeadDg
aY2le7UvoB1VypbofGRA7TL0Qy86/kE5fPEEYMdzWynKEknpMSusC296IeyzedScKSF2J8L5t/lr
IYFndtJqex4XzuFuXsG1dOYKRglwfUMN7Yn0bQCAvX7TmB42TSjBQ+HGz6X2kRlAesnYS2jKyDI1
UERBacZoNNhtI3QA3aV7nUtgzbd0nwarjuCUAzUH7+JtoPSDnQUkAQinKt2uZl4GUhkERatgeF88
iG/5rn9VBGscT6vA0WKVX3IvcGsXs3FOZhPwnaZPklPb+pfSidwPzKRttXfByYBIKJ1SPkZ9rD+q
WnBCIfXiJ7rTShF6KUQ0d/qN2urFQes6bXISTdcM5usmSZF3pVbSgyYYvQHjxEN6pGSfnQ0SAk/m
pBKbd8cEJosJ7GFgHLOTb+i4EqUTIQ/AAHbwWzpW9wNG7TC9Mdh8rMBN412LY75rm5TNMhe4qqH0
UlTlQc7f2lh80EtQ4xYDdlAa1wzBg7gAODoQvF7LrVGYHFOMdhynseUGV7/kdMlXGUCYVAYB8SNm
A/bKQbCUb+1t4Ej+ArYzbUfe+DCoW8FkLZDJEbW6GtOCDtsLhnmY+rp361q0zCrkTR/RkH9hQu+f
9PTJV5rpaIZJ0gjNVHO2lCxGFyezFdUZI+FvPO9aJ8bzLpocyUSGKDqfu+S2/inYDzYKVEfpGz8V
2FAMtW1VxHg4ACVQ6D6PXFUpGbGuocgtK+jKio46YbkcYyvLzNFrq6R4Jom6w9URBkKizhIdp5B9
CTNGtS8KVlJYVeBogOysKVb1LXU1plO69OK0GFP99Te+4OxXMKc71Uox5h2GSuALPtMN4dSeDqpv
WCqQljM8ajlXYsPJn8ljfM9ULVE3iejp0y1oBDI7iwC/kFnlfvIF7hr0Ce2SsdMzcUyK3EcknBs6
ah+/daUVP2mP0r51DSx5A/JQ+g7OdjxxyyMtCCG3NB91rID3CDrcF/ZWVWg1VcESaWG6WZczCXrT
dT9pl57AgPhVoc2u/1oO4/yWqUdFQYdVTR6oAGVbPfbYknwW7Cd3QrbXVpZ0O7yC88bhfNitiwMi
03/rROyHDZY6N1Dyx7gBRXiMD2hWR16M8wyQIw2+/Knx+QMbW7sUyBTexTIf2ADK6TRLENu6yYvs
gpP7jg6T5r/m2uq+6yd2vfFnd9sc0vv+U8Kf3994Opz9AHouq2usJGmf5jH6j5Qqqv+mHIin3yz7
2BWwChyX1qk4ZWC7xOLiUWzdJd1QUNPQDWzosA+lohrGIK2FBo1e8TdFCzMQ8pzJNizJRcN15n1i
6vvYy4SsHsR2KMDpILs8V3Uu1EjG7BE+sUQOgpmGbtbET+h0fZKGfi8soxsXSJa6GK/rUfBTI/1y
3cg2kn7JkJBAoJwDmh6d+QGxEmpyqOT4ASNxlOZtXtJb8MJYRCos0n5tNV5tfCOenglkfDSKf6Yq
zBA45IY9l4otj4VdoNN0XS96N9iDXevFOOE6bVNMNKYYUjAOU4dSJncOgSeB/n1lpbOgBiZmkYE3
GdZ+LpeOJv24rsPWPUAbBMQ/eEWjJs1UEDGIFuDNHkKHbvKH7kefYUFbI1ahHhSBF0Y2vClKYAjS
RAVLEzqG5+rI2oDVKWB1ORhUPzZBN1ph1f3O5vLzpKm2rBSiPbY1SCdT/7qWWw2sM8nMdZe7ABzE
Ee5cts8ewtwFKwm4bElmU9ybCDwhQfz1hIlmx/fZLsYT4voPuKzUYn0UGIeihKcSOtTsvKkSJeM4
zlqDZPrPynFb2gOci4Okz8+9KNzzHkobtiNLtM+A5jLeSuyYQRUV4OtJcdhivJ8V05kCyb6uFE8C
e69FtQ+jKcLY3fJgiF+XhLfJtnGPz1Rg7jHgiURxHqCCrqGjKDyoObAERE5uw9OCucUDllEwHwEt
NLxA7FEZv7Q13hbXj2prc+1MFeYma7Uox0MNVeiuDd1cCl28zCdMR+ZWqbvF7k+tij5RyxvM5R7o
4qt+P/vDaMd/AQCOH2OAsUnSKVEUU7watLTMKqHHZkwwOpWR2KTjHOq2va9EMLYxtUM/JzP8CsXz
wJ4Wqo+prd9O9mnu2BGfrp/v9kd814ixFLHqBZKb6E/Ks/CrJPrzrBXfrovYeg+fnRpjKMEEpvlQ
gErkOcNsJsU7Kz51eEdhx9102gNHHD0hJrrg9gImDyTzwEe9gLQQ5QF3K2hOZEZ0qJmisKJr5vJp
W7b88loU4x3xrcrcNDoM9DWBFSvPApEtI3vTSfWElQq7B9P9KHCcx2UniXpETCpjRRmTMSgZnwcD
VQjyXu7hESspuavSCrzYWeuGMzDI0qXGYmyauumooYpb9Y/lRJxpjsK/eOqf/QgmIkUiUFLm1KRu
Oc4OAkiHvN6ngKYkB8PYTft/pH3Zktw4ku2vjPU77XIDQV6b7gduseauzJT0QpNSmdz3nV9/D1LV
pQgEb6JKNWU21t1VKg8CDofD/fg5R4JHhSgDZMt5sbMnX84td2TUAGXVMBqDKmU0ZC+abpTEcJvo
7mMfWt1XDNsBBwUNkovLPZWqylIarcFblU3GDtvep/u/ULphnn/xQSd2uBqY3sSLjCkOkH0yoSq4
agjeavRobMYEhnIJ9SYRre9auQhi6r++jX37SWo0xXWpzQW+LQHjS3HD2g2hZ6Hkn1xH22pTCKnH
VnOIXxYNvuRfkiaCni0sNu7Qb4id2i0kz5nDLEc4jQPGkvKWArK5eKjHPYi8ZjXEgehRNzDPyyLd
+QcbzdQvjQ4BvyI0KGYI1GQLMVVLcCLWXeaXFX4ruwbA5Y40LoWku9300o0RaX5U0k+hrjtRSQ5N
k90vunCOY82HICENyWWQYgLXwt1JhWbMXbIszIdQYXjKMbaOQv1R2sg2tG19IcJ41R5giRDOBBWC
LHPL2VZZqGvsbEyfFV/3EkaBDkRY+IONrovrxGupjHpijltX5NmI5xrF1GRaYR4E3AXd3ugawe6t
XrsqmkU6mN0Z7Si3imQEp3Aa4CQOfrcbr8qrcvCaNzYvOW8X4hj3yu7jELP+Xb8Mcvc8MBZZbkRm
49bGYWmfU+seEHHBVbFqQ1fQ6NPQXFF4+oeGjBmVAyCdrIx+p9HyKGWFr8e1qOC9duOijP+nHc4l
qjqqY2OEC+qbYM/mpDoICRg+1HcdIUKFJSR8yMTdh7EsCvQBAALnp1mvTeBi2CRJ6zU7iIxD4Pia
9Wk0z1AwICCy986vf2kP824KcJDoWHK3bUunfgQ4BxXJ5caMGWFihzJ64xlFaCeWN5iPYNhwdHN0
jfgtR+sv0l+nWLOT9lnKwfjW1GAR6TE4rTpatrdKy9XDXa6Pj1OI3ouhHUACcuxAhKGREVWTzi06
EQ3IagIGcO+f38Bd1lKqGJHB1gwheBc5ysEcnW7PWNRUW30eEvdj114LhafmuGuaBGrS0pSgf+6b
e8YxpG2qa3UbCd6m/5/PQt+OAioEgAO3NVY2VvkwMmzd+xj+cANRdvR4RzdkstIiZp+1awSVIN3S
CUb/FZk7sHEmL6DDB5tROBhmaauNVe0hctlUgkO7mt9RqAvJIE0CcxI/QYrLG0ihCk/u/5aMl22x
pZjEnYVLuJZQYbgRHwXQFcXdeH6Y+ph0qWGGUL01ssChk/yGRnN8DwAhFjUIluePHWMNnAg6iF/2
2N1yknvMVqXRcES+PO+LI8qH16yGNzl24DdPmpNDsUZUp13zRdRL0NiwQEKKmHFuMWuiSlVnpIwM
ncjq0D8n7kXOsTYsgA7KLzvcSqbQNZVpiy9jzzYIYtaWw/LGxhsy24y80UexAip52m4ZbcGisojH
RyiI+hosUwV8hPcXvPOHfJpH5i8QlTum+wbTzYqX3whRc2v3CQZhZcCy8UIF3uF8McM6buSmwX1S
SFnlzNGQ20Xzox9UDBXlb4uEOGfpwTYumhuUdNwRHMXg/HMDq36OF+qHqWUKPl70i7ibZ+i62kpy
1Pnm9EHrSr8EIAL87wIrq5Hm9MO5JCTJSyJXAz5cvRs96sf7MH5hnRSGB6qzKykWRNA1g5ph4cp5
L/wCBXe+0rpZ9aRgvF76BqOg4AeyPLLYeGeCpqnYRKKIvRIHMJupMSdCdZHKnPdGpjI2bZCjcTtX
tdPlNST7xj7/ivp2fdQlmgnAfSv2kKgi04J6JcaPNS5yFyH0cocJn6eFQbmVEVo3WmgGjpVgjKvt
KvlWcEbYB3BnBDTEqGQychjw0XEG1UquEgBrWBsu2ESOtg3DHYs8ql/6crUXPTlWos6ZOX77shwj
O1mLINogI9AUqu16kjlhltwUgWLeLZ3xmWg0c5qSCtBrKyfizDR3RtvFHCrS4UtTyLaQ4cEAsYIy
N4JLau1Nd2aGO3iBJuXF0sMMBM6O8lu82AwsErn6j3S7bLPn8gi4Yeyp3zOnt4tHUVhfy9fP7HMn
srH0UesWlpbtldhGlQcQi59IA/2Ixtvmd549ZwbZlp9cXRIox5aefTAbTK3vzNexhmjuT8FVHY+g
/W/U/E8N8i8Sk5RTSWMY1DfDETWzTbyTNmIS9JW05swMd0HqfayqSYbccFJ/dHT0rV40riTaK34y
OydJaYU1viS4gk8yaVzdTb4xTXjWdG8Pv/MkxjdBHIkNglPj3XlP9moAhF81FxjEBCSufUzaeLkz
2AMTOL4VN6FXTzuxiIFmEGIar0jTd1KEv0pcixp1zWI4yEvi1UvsZ0N0U8XJcQDX3xRYgltpxSxR
kPeCSc1A/sarnIddEMzazw50vFUOP1vs4o7vSqwm6DiD9AY4LU3nR/c7mQ6B2qOcOofpU0o1v0v0
I8indlErKq+vmAIWTsNYDioZQMNy6WE6qnobFRglSYG4G+N0v0zmbVQXftNbnuBGYAGKuxHwoEOB
mKFRMW3JBRBZy/RATyZWBjNMZ3G1rXnLmtjapldtxjMLBlbQaNat8Em5liuemeZCyWBA6rthpie/
f2KYkNCjicN69+Wn0Mn2xab0sivRS3bloJ9a5ed09B7TkxVFmjhEXtCZmmMCDCO4FkQ2uGAihyaw
RsxXJit3Les5DF8+3jaRAS5R6eRmnPAKb9zSql0yfunCHx8bWHuinC0T54OQYKRLlb9vDnizoBj3
vjnhZkKJC0Sn0Z3hJY+ivbmcu0Et/8QbeT2aaAkaM4pg9T2HB15ZK23ASjbBLvMlT9uYmc/eR2zQ
Mrj+x9a5dEVBAyiQ6MCsWzesx1YA06Jth+8M80s3DC0ERMex24yyLbzJ2UH74CDyIxH5nGdTz4zj
9TDBdnKr2MgkCsCktI3eO+DtbpzZdoJQbJtt5qVtdNRZ7RS0JNyH91kQ9HXUs8q07CCsRSiG56+M
ibOor5nwrfVJ4F4riSg2+pdFLj3DcDATluxY3wTUgfMBwNdXhvTXmysVHPrld4E90RdyeZqU1yky
Ynwhq5FI6RHcD870zGQxrOgqxOxu/vwPLXKBNZbyIIlaWGQ9jSg7Vj6k2zFBNnizfN39FYsrKe/Z
mnLxNNLnaQRtDlvT910cN+EdEyYYvEG+6bCLvd2Lo7hgJ/n8LIrBESI1sMrKNFjZyofPMpXmrL5m
IGoqikyrsQ99TSCS2A3Jv2GSLC+p1LTM4OC+L2zopd7PpcWHMvdZvgg2U2STOyADqNo6VX23CYbg
kLnrBmgzLC4ev8oV207RlM9KWmNg7PHPz+ROSAY9i74dWbeY9tdlPf/AxIMzWfUna4mu5QlyiYu6
j+msOoJvXT0qBt6kJkbnNIXn+9L0qDXSFhckcyOZHlhnTLqn0LfA4YQbueVvHZUTi2z1T/PUIZ1r
TX2Pu7Iz0wMLP9NzjPDzx9qq9//wG7n9zNIh6eP23eK70zKL6SM7Kql+ZLspDHiiVeW2E2IhVG4j
WJz/67XZDYMK/hEOYjcXhbzVg3myqlzIo9aUx330Xg8bPfjsuBmeO3v2aXSVA18sWtM1SCYy/19+
wwW8sE6AVVT/8Jta2wPb/L6Ls68k+FC6gS8zFrcIams9+BLAIPHp728rhVQX4x3UMD8jc4ucYHKx
jGsFLU6tBhPMk0LeluQWNEC+bExuHX1ZQJeyJNdZ1dpS+jnMhYONK6f27Bdwi962LU16qWKHJ7gr
jii4SkcWGJlsC+ZMlgNw1k5sbkNHLWzIfriCFVgJVGf2uU2QYpq3elKze866UfzlEytGMOBMuSNO
D9YvkcVVg7h2CAWHNejiOYPtEpAuqdDzyhYdFLmSBM25yix+w5nPKmXcgcUYolYVccLq10y+ONfA
3R5DU1gBjZovuaLC1Vr6e2aP86R5nAwMiaQo2uqHfHYMCIuwx/PU+6niFibLA13ZFuOp15ZTUcAK
joFiCy8/zn8aOqp9aCFrgPRbYSuFeZcYqvexk7C14rI9iol+wAlRWgXnIfdtamtakjXKtdtAvI7I
LxiIsi3yG0Ed+EALwsyok6M3xWUjcylpkZJix9751eUtY3c3kBYUGc5+8lcmqdir6uK7flnkM5E6
oKCDQSILH+l2YeYmvuXJn6OtQvBgED0W1jYKiFfUiNGdgg4pi74nd1bV6GEI3TywcjaMRX5IwmsL
iryCAvFaOCEUpWFwWTAhUM5KFsfGPOuIqWU5eZbyuORyYOcligL349KZaLKOdkBEz9e1KUQKYwrO
s0IMlRf+7SstaHvQib5ny6yowvSQDB9InN3Hrrg2t3BmifNFEOwYk9kBRWE+jrNTFocCggPINxwD
+F5PMVzpFRQUm9THs0dUWVw7B+AQZMeA6Z/yk/VpGOPdAzF7oNa+j2X6fWgcCBLE9sefyL6A90ps
HgC0OGyMLODcUcqxB8u/hACpoNusGJpfD3ujfwvTWmBozSNPDbEM5MQjDbPVopkgw8gCHYTvThAM
Tx9/yvpunXwL+wknJnLaa8qSyjChORGEeia30R0DuRPLvs1gb+FyU5zlmyzs0K7Btejp13EXQFmX
Y2zGuNoZ/rnXv4Smq0EIhQG2NNMB8VvS+blQRku0ppx7Iu2WCoBKGheiL7i/UeYOBXFSZIEL+IUk
IZ8vYKGo7ppR3fWSEJayknqeLR13RSO3bmOzBEte7yw+K2sk4MLRQbvBZGHnrUiMh/3iC4dn3W3G
FowiJueHfZ10Mf5q3AjlZ39RptQbMGm2rekIqB3t9e2ot4vzsWuunWWcYUAgKJsN4Id6ewOEZVTG
vSkpOM7pdmp9qEltPjayNlZGT6zwIoNRV0ZIQ9hbt7Jij9ZKfyQ0BF03+NiDr0rev9FpIV4WjpET
x7N5W4cWppozMnnNGJr7YJHaV21cyKbWjMDX0bKebSVRu/tmMowrs1+gtteFvR/1QeYvekquB9A6
D05kZDhyH3/NheeB6gPwCo0CwI36L/8xc0xmPIIYrQ64pfTgvgCr3z+zwJdBp8GIgxQWdJ2+VWWK
Y1q+/DMTXHTtR7Bf1xQm2rm3R+u1CgR9xMvAwy0T5856Ump134MKSL+rdsqxx3S6WRzNCC8p2U08
U/EgwNMlgmB+2fnmzLLdOwm1SpG2WfyT9Ejx5at6snOHeLKvuiBdDn1ROnNxfjhzXHgdSFbKQ4uv
LKvhDXfy7aQjMkiY1P54v9aaYGdHiPOJMGmyWoVUtSt/JQ8VLvtp2492R1jtz5e3o01+CCxefJpu
nVnkXCTPAJwkLDSw0h9rMzTNptG+WR7QEuCPyiZIh+yq9Fr4hmCewQVCcNGjpgq9EkbIzMXdZFwq
MMsulYs+AAznXuaXV5LT2Qyll6ViEcs1g4C/sFzGZGyR3G3VGGrczioMsjtScQF/3+dXOWrXTL9A
72wR2mclO0WUJwrUbcDUCfTUuY8uplI1Qzn/ZMlCnRwAt3b3ewC3Uzt8y2Y0dTnWgveFnAE7Af/X
s4mEg5FSJGIt0Iu4qFumpQEBi0eSYYCV4vyrUqWrpKImlbsA6EL0Ta2L5p7WoG1nJrjD3SiTmpoW
Fq6zbEY5Y+6KbfI0uyXqpcLJMebfvBuefg93tNumy9BQfPcK2dHh//mV4TKf6DYSqhOC07ZizdIx
mUrxJnpngeFWr5vyaVSKn8++8p4pjw5OuqvhF9JvqQVYoHWCrBLIbRhI6NwaVZMG2GFgq0gPHnCa
1FLqLLHVP5iL8j2VJWVTVtEEXb5Bkt8mVFMjR4d4313cT/odTfX4mz7S8svHa8CMni04YukpYxfn
QFUwG0asgrELKj/WY1CW45aM7U7vl+mTLMnL4WNzayHVgm4BejegxzNU3mGhDxy0g6pUrvXARqVA
5Lh7mZzuG+PGEyOBV47HmTXOd5UoKsauwwabX5um9XtN6LAXYYwAxo8eO3BKuqxafFiZVURVlKDR
oQ29VsVgNROW6sfNaNntYGvebFelI5p2vOxGg1VIRpSGL+FBiLB27kph1jbhQCmOvA1AEuvAdQ8A
7qAVyNpg12GAOS0G7A+E89UXFxQsA7mLW4LgLUH48KairNXQDJbVu96TvXLfmKzpd73soYPX2vBe
O3RHKsowVpb5zCx3EwN3oM4BwJool0wY13rKCzRaO0jFT55BPCOA9t3fLhZyX8pdxXOjj5IxwWSf
TnbRXqeFEAUqWkzu8AVJXBtjgAJs+DQ77+rD7lhiPpcBGboNAdcGqnYi5xEZ5c7EohgV6GzxXUbo
d/Fom/XdnBmO4JxfnDxu9TgPHTFj2mo9rEAN24u3VfQOvKqeAlu1Y9/0YmFWeBlaOJNcfO0zucTU
M6pc0pblTgsoLBj34OiT/XIlLiZfPB0ZES0OIAacUU5GHfT8DFpmniBE97h6x3aTFBhrHczGSSXp
GMjlPlKocKz28hCcW+R2rgjKcJJzuXKNzO09azsDAmMdqgcwPANuemXcMsi5lNnVXj/UKERhpAnN
C1H2vXJjnH03t7OA1ZZZA8Ciq4LW3TZpBkZX67FNR08SDl2zrJO7nc5scVuaSG1dUwVrXDRbvXyY
69Sf1G0lPUX9914RBfPVHQU7gIqpGJZScTmwFYygsYgTWIOwcwysivSY69elnjp5nHmCA3KBAGfu
A35HgwCARlEIOHcfqaZd3/a4CIujgqm6HIgNppPdCVldVr/qxBC3hhWdF9OsYIj0UvxmTVJ1APA9
hHyMumwmo1G+y6jKCmql7NdfbBxouzDNa6JmKnOHY5H0aszJyF7TslPN6SYa2+spNgRm3vu7H9nh
joQ6llkWqlPlBl+tG+JnfnjfXgP+5aIYgTnFAGLHjIepA09RAu2V++B53v79iwI7ickPDQTH4Prj
XzI90H6hTpEgg0HMzYfPYMMVXH+rW3higf39k/c1rXLL6lqsZp/EkFrUjfABAkCdBwGU2s70ofgW
q00kCOHsQXSxtCbI11CjIkC/cH4TF6Qakhl+M/nlNZtQ7P0CE0HCqvpqPMGkm2wRGYkhPwpBimJZ
ohBPGGKXT8ZeBUcFq/kxAFPzjQWx1BUnhmtG2Ty2CqZmjD3xIyYgyi9kpSlBhpsXD8uMcs8QQyqs
LlLb6vPsN/YPQQWwVoIBcIzVnu9fVNVKWhsg+0AH4UqT8cC2lvssJF5SqW6nLQJzazvH8OmKxTwS
r9Fzc6iPGKbUVRXkRzeEPEEiYtPQ1E0qjNR3YDwiX+RF/ySIZxcNLcQzaCZhzATsiEz08dxorYVk
Bst2CcAwy0ch8IiyLZtpEaNbL5+knC22ACfnYYl6qUgl2NLA3LnPvWAnPVVQfEOHtdkof3+S5Nwc
v55pORW5FICQBlVpj3V04Z838YZuVDd/EKVna8U0VqGQrff3xEWTOp1jaAWkUgnQeng/QvBXvmFk
fOyBNAov87WKIaxR9HpkWVOBTT5fSnQp1F5dYC3oVIcezTvVQU8LbA+gvJ9DzGjKQEGILtq1DWS0
uRoIHxjXMc+SvuRxM1UGPBRdJh9yCMo2vmo807Yg4LYV4ukuc1HlzBqXyTcASqZtAGtMxnVBqUkC
7Q8QDZvKmzzTrwu774QK6pd9SbysFdDR4HpHjIFY3fnKyoGxNEWilJiozK8rP9jRKwvRrHJENNhr
e4jmBTi2APSWIdXG7SFa84YVyynqyt5wTHYTdAHRbPL0B+vO8NG9FnaaVm53NP0xBWTg/+kGj/mO
ceHmRhuUILUNn8Ky2SnavJ01ev9xTFkzoyF3UIDPB9sh31A2aEnaUce+Ebqb9GjTTrdlUQuuubXz
huc7WFYxIwdlifcU4ySYWJCPicy0QaqyMWabkRziEf0C7bljApEUXTR3vZLEo5PBRh1Q/ARBGBcn
l6XMwSuP4rW0XXwCjt7csRabacUqnrztD5NojGolMJ8Z5IJlIWeZREPc43kevNBYepZm424B5CAG
YK2R+y8FNEOaDjpfSrF4aqD5H+/iyrvsvMTEHYRyDosAM6Ss8tpDx5xuQZn7GPhsOjb2yxthQsGO
M5e4AG5pgfwNA/Q4e9wKk3moQUGPcJ0+6XuKo8C4G8cSUHA2HPD3B1eAfoGCGVSGDQ1y33ws62ZV
WUb4Kk4fg07F6LIcQOsCVS2HNQmmcE9FN9LlwTg3yQW0Xi1ltRgtXEjzstiksqLYwQ017LuyQun8
4/1bNabrbHqfxRbCGasM0piSbILmc34wrciVtWWTNqKzvnIM8U2491CNRBcCts7DZQeiD8usEFMM
lCPeB44Y+gyVrMBmAByR5u/lncDMUQsAPMKQuZyTBHKEqnqMe68IKyeJ9McqNgTCAewXn/vhuQnu
4AU4U3G/4IusynRyvfElrXSqvt7KYMj+eI9WrgDYwviNBhTW+0PhfPWiedKKWcFlwy7UYJ8eGJTO
+AQNY9AFSLtSnKZchpVzi9wC9r0FeZcOp2x5kZESYdjt1XLKY7QdXoUn+vKtfG6LW8lWCeTammCL
4VHjA9MYka76nbwVXqWXsePMEs9UQaFSMJgs1UufWBbbOvUr0zNRPO31N2BZLHJQoKWYTgzqxJzL
1wMy8lzXS1etfrRJ4xhNK/CL1bML1kbGoKOhec4uo5O7TQt6qy9TUrpKvVumtyoBOd6jwPXYRl+4
+YkNLryHmB9aygo2Jl/zCSqxSP1N25igv1uBF10+Dlczk96VPoFzs0hdkXe8H1X+ByBxBf4b0/QU
XIvnH2mMbaNZWYh2sGdcFcfuiER2W98tSPCMG+1Ku44fu84O4Z5Q1WD84aZdQu5RPiRX5TZ+E+kK
rK356c/h1sOSkikMAkSWsX6ZusyvzZc+EUpGrQUXtJBAZct6D7rJlQTmqaFTzD6aTWyonrJNoHGv
bK371LG+xre46zYFdId2gs2+rERAO+bELHfq01obBpWZZTPu00PmRxF6/THw9sFx9NkrJflKb4sr
EUB8zcnQcDDBiQMQIz74fI8XCAsw/4Yjx3Jtx21mY3bEtuS9Gum2DlrkhBIRseoljSHOJ3riaE8z
As+L/FPKehIXOm6+0Uk+5YcZjRY2XxCnthbbs+Qtn9grF7DUq84rpkflCg1Rp/b/SiNrNcAbIBNF
fsq0e3gnl8y+nuYGXjU3trqXPaAsEOGhN9556e20gWBQcSVMbdZc+dQot+p121nyEiDPYPPTssWU
peKr2AHW18FxRxnDVsH9j6r3x152ic7HwgPSie4S48qDwPr5bptatfRdDy9rveJlcK9UZ9yjvHdb
H4htbKivyfagOPEmnA6mas92ZAtfqGsXwelP4By9KLvBIC1+QnEMt0wLQNtcL55+gDatiN987UwZ
IKwzoUaJZzifYA2QTpP1BaYi1bCX8a3EWBm5DclbMv1tmsX3hUXPG/8HTQWew8E0jSbWyvfXfrwl
Cb1Ju+5YquVtIkEdUiYOIdldno8v/ZA9GrUaeR/v7MrDn+3srx/APO7kQpp1aBvNBnKiauliiLV3
wAa39X0X5PU21KviOiFm5hhyNu61FqzgYyIpTrVMogx65VFy/kO4uzfQadUV7IcM/uwVX/pN+Uju
a3B1yK6i29mriItgNZicfjnn05D/TCaJlXX0TX4NsXMMhpZo22QP1n3r17vGm13tHeXD5jdN/PUu
etNGaKeKwD6rx/pkEzjfzq1qsIIKP0UhT+XwZdSPspAD9hJ+y7naRc6W9lLEFljeDztjH89O/9ih
HngIgOfo3fy2u1NMT4aa27NIk07wfXwSN1hpEacst7c6UMxGsz2ng50Hoqb0epiCCAPKyDIDTXEv
o1JrodmB94Or9ba5YWiV9NDcgrt0gyHnxBlvJ6c9hg76R0zUOvAwIf73UYtw45OfwOU+NVVrOsf4
CXr1NE+fSS/A9K80WM4NcFdAqqdmXtUw0HrVzlJtxY69dCM99iOaq5UX3xaHztOcZg/2y/f3NSip
jgkRFDFWd1RHhRJ3MeKkxrX/Zy0DhX2PN3YTfK8CqNpPz5UkCk7sU/g8EjWDP41w24k6HmTJS1z3
+gT2WdUmsygdX486Jya47ZLrLGtDKMoC9Aa5IDhMptxHPpvsJU4c+CrkDEUZ2/pXoTqISwT0RDzn
uV5Rc4lnnMPWmwHYmL9aJUS4B4inBra0D0w7v/mNEjacBrfLf21yASaI5jbLJRbrInU/jrkvk+Eh
nvVjLpmHIap3hZw482C9Km206SfQPy3AVQqumrUM2UBxEjLU4BNGn/X8qlnSXo9Ij3dJv8+vwe4F
Bj1XVuzhGQSt+/oouznI2XrZLivvY8vrzvrLMHe15LHVBq0Bw6H1XCi6N0T+3Ezb3zBCZICoAIjW
LnQC85BGk1XAk6L2U1GUTp7e9crjxzZWXefEBnf2ge5fqmaBjbJ+KsIvvejpuJb4sLIrQ8Ux8VDu
SgyDdAiqGe9feYxAzBinUCqvvTqxnKGj226UW/fjD1qpycMao4eHNAQFcou7lMhgSVpNS9mN29Kb
lziwy47cVJoUOsMgo2s1BB6IZ5/TIl/AGElFYy+rVa6TH8CDRgD8SwJoVpag5g+3qRemNq031Alu
WKmwD9xZlHesOeOpQW4P1QYDpcmINTYhYpMtP8q4sEvhJCk70FzoBG8PwDAg8AZXMD/RMLbjYubF
xOJac7RUVE4A+GESSAskCc0teDg0J0MjgkmFifAonJcy7jPK+KWB2cC0D9pY5+dcHjqS6slI3EYD
bLOnXxEF7wV+w8WSCxvc/SPphZkv8UDwGoDS6K4GS2BwLD/3LgjeEUcYEFa50X6G7v/zMv3f8LW8
/bl+7X/+F//9pazmJg6jjvuv/7mpXouHrnl97a6+Vf/L/uif/+j5H/zPVfzSlG351vH/1Nkfwr//
D/vut+7b2X/xCgy6zHf9azPfv2Jirns3gF/K/sm/+jf/5/X93/Jprl7//a8XjH127N8WxmXxrz/+
1u7Hv/8FIuKTDWD//j/+5vW3HH/u+K0b4m8Xf+D1W9v9+1/4k+PrH/+hKJsuev+fWgibv/+n//7o
s+X9tdz/U/T5LXy8a/ErtPcm9ZkfQ2YPTXPsN4r5QAVwoVtOk25mgEt3ivRs9kHsfyOP1ZGOldc0
zlKH03XRmpKjhmCKl5aqc1JrALQtSh6zmaamPS3KUNlEqozUxjSR/hXNFvlzHSpQHjMp+U67YjoO
jYlG07gMiT0P3bc4iU3NDmJAO2ifvxTZornGotthjnHhvtTVPcGkLRq0HeDkUY/htUb6Sqe5dlBI
1x1FMhzJLDZp2T+2TbFfctUJ9GpXdhXIR9MKvc4SNRNqTFCfNh4BPJq8GNmUTcLme0KM0IZUwzcZ
FON2I+WaM0tqvzGGwp9z/WGZZtWNEwyUtXK2pY2xxdD0NpILA0z1JHWjOLMxJVEcUeicOi8Y6qdA
BxYOKiuHxiw8qkKVV8qHY1ZnMgUktgv8uMMSVUOjerkOFWcIXXXN+MnsS+iHZWlpJxg32tUB1D8H
TW59unQUYxCjm+rNtA96aM9ITf1l6bObUgnfJi1e7lJziDCsX6SL3WEuEwogXtM+G1MK/BFGYPDU
bDUKIqAhylO3K2ordqAEQ3q7i8vKnyO6hFcSqpbNLPnGODxEUnqg0pd8kq/n8kcq96ktkQMm35wi
e5GHOnKTObgd2t6eybRrILxTWKmNH0uMcT+R4aUOQ59MBzjMZAdh+paO2das0atJFVutMHqITQgC
skcadYtRcT9qJTcd5QSfljslODoXC++k4bsKYuEu1W/oCPRpEaJnOFWfA210l05rbwhNbeRhx7pL
u11HlocptAI4gx5f1Z3iTyngcsNhUYFWqEOvH8i0jRN04EJyzAIlsMfI8CcjT/Bz2ufFjHZzXW6W
MXECtAOTWovdsJSfi1n3Iyk5Fj18CYLufhvjhkatOsq/oNLgWrPiaFNp9yPuTH1bdPs0SL2qBG1A
fZsa1aduTmxDzdwoST61M5m3kp6+TGECvFua2Ekib5foECv0U1NAOnSK7MFS74qwuaNLbVv0cagh
UpCGIPH9tmiLo2EkbQEs0E5VDSC9KCgcdaZOSpNqO3Q1+PgNSOIZ4bbOQyTU+vfIBIWCIhfpNteh
/5EYWXxlZLpiz02WOqYefpLD9KEsjRtayYdAuZHI4nX4N7U1BErS5zFqnLIlHpr9dk9Gu1VUF0ra
L5kEV6wre5Cg4tCYfqtpOwm1T2N08+zJSD7XCnVaY9haEwCSDWZpcOJ7pfyewllJ0fmtBXwF/Vya
fmd1V/jJiQ2nkB0IUfpzNgUPRg5s5xBR3U7UIN+U07DHWd4m82znqbRJzNyep2qbtYZflulhKiRn
6UnjkXIAMoZUkzsnGvK3PMSDxvgiNYPmWEPbbCrdeEjC3Mn0ML/R1S66VYtGcq1Ckm2tavMrkjAx
KQKXpRKB9kemIQyE+3FBJj2MZnsEGcx0jIfyGdKuxbZQhvs5rau7NM7e8qzXvd4aAJaZrXFTNJZd
Wnl03U5xY5sLfV666sdomN86MNP1feZSs91BNet6yeJPYQS2X0rdVDMY+cTnBnyRajftxhocAzKZ
rxtrugVgDIoLAbhAW8meTeIuhXSMo9AfLRD6tB2icbVRwiACjyfCSh1PUC4xC+KaOfmSU+mhypqt
2VZPRFvALJpUD7MlbSJtN4JJcegtO9e/FnNwI5vBYVLBF5uYIDl4CMB1aitGvkEp9taUakcuZxts
7Q+jam6K+ovc37ZWah5oU8q2DFQiNDsdKQW/rZ5ZPVTHbvXue5rFII3T5F00d8ALVm9m9SinPZhN
rbh0pLZ6Hooew0lgutuqcg9/VdPXYkEOlYNJx1ZnDVkrgOnbBDVDamcx47Wt9C/GbFxHVtWAr/Eb
gDc/4iD/IqWZ22qJPQy9r3exY1kSCufUVebFSfvZHbTOkwvTN3vZCdH9D6C+TPTSKXJGtkC2ShXh
1kt8vcl200icfMZNEqrWk0ZjlPDIzRCC6KdVdpH1rIKSzNHUZl8YL1J8V4YGeqt6ZQfLQYVwTGtZ
TpIuAPeNHYIsEv6ykN7yKHzuQjzPum+pVnqtjNtmnu6t2mwdNe9mJ50DN+0gMqEOWzBebhWztfOE
HNp4uNLU+qVrQW+GkKEHkJhKcQTK3lZK8ijLyd6aDbtNMUWzfE/miTimTG6TXLEnQ9qBH9cj5JjW
CNuS5g9h5BUlsZcueLSK5lYKgJqBLnSn1y644jGDNx+rPvPkUXFDNdpGY4JK/OyQEmJ2yA5w323A
QXDTl9mVMil2JeebMMHiGfInsFZEVnPMWfc3DSH84nQz9SH04uRBewSSzVlMy6fx/2PtTJcjxbmt
fSvnAg4RDGL6Cwk5p9Pz8IewXWWEECAGCcHVfyuzyl2uKnd1v995f3REd0cPdiZIe+9nrbWxuaoe
U3xuSW7nOxl2a5dMF85Y95Ft8nhunnqDLmgXJobFH3MKVaR7+gWP3PDcRU+go/KUvfAkcgg7HFlO
pdJ8ZhvL7qLW1l48BncyoHHH5z310fZQB1vmW/wSTsHQ7TRGEaGIsLF3Wyx1hktzNPDfdfSNg1SA
LR43rMj2bnSr7kNHIwChQXzF5OP4nQE4l3Q2vk7DhN+y8BTFhWlkV3wQrxkND60nY7fme1/l1cLJ
nJXw7F0dCEQKTQ8ngUiUN3hxQ/0ou341UL3wK+dqditUM0dRNUnFMPUPp5de4w7KMA5aVeK5ZSq1
RLWYlYxxZm1D7dxD2ow981SASzO+FJ63ab1pmftuEhZOkYz1JGMswUGvZeLBDXIrChojfykReYQb
FKkHlVOaUVtI7B5n+tVsAnlXy9l5Nac2AeYcsKsnbLuvc98gXMopd6yEz4frqo66FqIhalubsn0t
GuNu4PUeGd9YlGKnoDp4XFGyedW0NKS5YXLdmSHe5FDHTWcucqeKBG8jJa+Llly3xEy7jizrgR3D
GZnDvruptbWvwNvawHo0SYazPcOuC97ukC9+k9ki5TkrIh4GTxPuLcnmRIwjTmwrNqVrLgyGXRLC
XyO+/mCESKimX+xGvxo9W6K/Orq1kzilc8WZZ0WnSVJk9eG+FPO4cJQ8aIikMEd1d4Ph9nHfj25k
kN5NQ3btdnURuQ5FRtI83lK7Q6qOUb3O9tccxlHXPjSmuQ5DtkK68sL1IO3VdWyhWG7dYBEy42J0
kak3Wo/zDHtr3oeRWaqFycq7Sty7xNg11Qrn49afJhyPCza3a0PXTqRM7AoLsvAqq/he8705yKjt
+sNoXQSabIIcMYzDtKvGvRJQUSLWOc4cD91aOM+nEGcYeuce16vb7bB4bTcr5IUJ2MsbL3iZsvZC
9agxWoMUC69k7sJHRLl0+mQMXRwV8iBQCHu4YUJvRqQKhZyKbbwxeHRt55g75aXwly6l28FbTvWd
S25Z9cWULVkEJVwwc1eiUlWInIWDM9GBF2UhfS2JTFzo1GErcaPOmsOEGvwhMCx8zc1Wd7110DUO
La/Se7+d26fQr30UauRO2w5+8CFcT8Le45S/QBIxSWbptUusupxppHXRIFBLDEYCDTkOcUNDbhkO
gB0ZmMy9yzBejSrREBUh1MeKxsw1sLXSZn5c0cFKBi+8l6jFI6ttxzTvUQoXeNMmnTBm7/RMdxhD
4K2XdMf9012FYiETsT+2d0ZF+9Qw8jRUMGz56k10nB0xuiNITmXmjmXhJd7YV66KcJULE8lx/rHF
EqzZGOvI9mbE2NpqLSlzU0jI92M+X2o+Nw/FXIX7ipg8FUzfekFJd8KCgDxUKMBeykrfSnqsUF6W
Oh3BWGi4qWtkVeLlBnvc2CPf2dg/Lby7oJRxQS6d0b4siV70bIj8kEVYiRtX5umoJ/zr5Dj9Wwi5
49s8NMWmml2rRk6Y7F5nz+/TqSiMGWr8oLtplcgfrSrDB8g8338y684+FNSkKa9ZzbAgivkHq1E+
9l6HXXsxFZO7JbIRT1pAq4SOAZ9NJM0ZLnDFrYupdRU6Dk3S0fFxqPSYqcZeKM0xYmZlt5Fd+XgS
fTlABU1yiLUSl/rt2ulq6wZXcoOZjx2MS6pn5IuT4AqvdxOHRG8CjW0fLlnZnI4biKLIjaON8d7s
scs6VKx4mLBsYg0GXuSxlzs52LuoKuRAuLa+dm3D25fm3MQdMWcZ2WM4bXnjhAuGQjphfeWsAw/T
Jt119bMwjeZuVMJeEr/RXYS0B6wdC4Y8x8nZBvYinyV5loFnXFi9K9MQCvZIjANfwn4xHUsR5jjI
rPGJ4fwfoprIdpd3GezBw5ChKeguOvzJSrme2hWkkSnqLHqjhupAXIo+ocb6PyUKKy2zhgANjfkV
mmig81a9uRqxUmUg5rQUBUpnRcPqweYME7lGGcGVNxYt2lRewuJomdy/zCpc1Rn2XMb5aEn0EDJc
aaPyNk3t66OdFX5EYCVaFrlbJU7QIiVI5wrfNsiiEaitoRGmUdBRrMxCq1gFlFz1WdhdEq6cPWDT
cyEML5kQrZFwtHrraajQEFszVlF4EJZtcTGwA4OYtIyKkGXXeSVDEWvT7rFHrlR3lGbybuwC9OeY
40LrYpnBBV7p8rqfpnnfYkfjo5tLWO9NE79aH86+CxHFdGqVJ1ovXMRhxJ3VijfVIqYqlgIPVUu0
fxR68g3cwYInyELKzMiy+mSw3MTK4eePejHpI+8YWU+NM1/NaFoPxYCxBfKfcjRKXYbgGJKrNjVy
XFjR3Lf451mIvIG6GDtUhRbqEG8g4hH7hMMuQXFDauSkIHhqMRUZf+NG6cjYLnzMGGxYqPrILBDk
cos+SdIFFsf2ZpzJEv9SXXoMr1CN1qcqMl3EZJRarsY6L/UlirDZWjBP+AflzzbMdFPe7SwhnWoj
dG7ftKwNyZoNLGwxK6mzKwAP7Kse59za60ANN4TZEi+ECud13ZbIgiwGBhPJWLgb12Rhjn6t71/7
sdJWOpG6KdOxM1CN1M4Q0g0yLUeJQnIcqqTOvAaHLQILNyZBvIlULVbTTh7V2LuGrKISaXapckQm
l9oIyuZAMwvXT2Mpy1vSsEFp5gi8nisrlH79IJkI/YSI3Eb0ML54N6q1660Fq6dgO/aDNy4zGsCt
NwU5uSymcCBpkfX8DuY3rIMeRGigKcvLqkMj1Jg64pxTOFTDAX2N1sLCzhKF4zWqtOHDbhyWuksL
7nsAPMwMoDRmTpJ3Pti6Rwm+86pzt46yJ7lCB+r06aBsUSayVQZMP5Vhx7XCi4pexjYxIGbGJLHL
wqDHHPnK4OGdhLvRYdVqQqYTGi8yKhStlZ3FhNsM8lBUiziYpvCOWMpcT52ldhkgd4LBfviFGAwq
rIF1aH3CZuvIAHWYOTXTre1jE1UeXHUZ8fAOz9MceQ4Whi5FJ92XYQw6EY1YT/ECg9fw1HH3hhdc
4UiQWGA6V1k0tcQ4hIwiWy+zuy11Q+TUzfNzxyjnSYtFR1PE8fwtml7xpK4Lvh2HrtwNjYePFtLh
L7jcgxbmI9ncKrdmKgoC3jw5jYKn2Zpt6wXOKKTD+f20y0O0BoHnmZEIqga9Z+GSaMqVZcQiAKiN
ujIzN1hJnZ1KyclAhWTT7trlxdIsZ3o9jyq7cPGBYbCEgZvflAolfmCrq3xCxkPktZrdlR139hK7
nhdjEMwKfRWtj/7M5UMp/DZ1Ro25h0P0clajdYDRKDg9etMM7fxA9rUpqwe8rp2xdEdlRhmxpx2X
DYzhQoYLD/kmS6+yigejLOxHf/SmdYi9RVs7myc/cmuCnFqGezJiWvjXxEdD3JKKlYsyx741e+DF
ws4o7jvUO7hvgGraZenMKhV9XdHIRr7vGEPWw4/tjNjdhI1N/gWxscFBePnsYjalJy92MAzct/j1
MRXsnEdunOZtugpuSkehHqxbB0YUQlIn98bLzvPoujK8Nw+fTBsJ6WV95FpSRU1AgQJKyGWSwMnf
bJN27aKsu2ZtzaiaNHF0IjP1tZQ2pipItpoOjqLdUx1gDQBGsaGHoHJ889jBV839irABh2nbe3li
okaMC81R39aymdauYwfsMHY4h/3Gv7TG4gY5WSQxisweUg8atbQw52Jtyn66p9IWDwLJB6tiyklq
dC6/6nNaPWSZpV46XdirwTC7jUHs7mpoNTkGnjCujTCUm96q+kg2xbzM8Ovs2hDBb67XUSfimJy+
+aL3HkBa9ZLRMV8N2JeCWo7KPNITrxbWYHUP3Mm+au64h3Im5tOYU47uqJUrVUEEKYQ53dWdF8Yz
7ZrLshnMiyLMnygfc+xcQlbqCkpfmph5PcTTaKGx64baiDS1m4u+5Fkbz3MNESemhBd+i5bDzBs8
dhOfVlbJxW1oc7wTpk9ihOYieo2X98zCsDovQmtnzvmIt84ICSZKdfboGq2MyiEfomZucWepYjEW
vbWdA1KvZjv8wpyu2MNfx2+mXjhpD8ZVYaSNGUhbZgPeVW3bF6TzXtuhxYrMPGSPokAlFWPHg/SS
cBrJeBGElRTLUJfsDe0DxINoAnB0yNyhq8koPRVpBBg+56KSNxPukdTOTV+jkzFxgY3mJRrjPkgs
ZIbNy//9H+t/P4MUqup2tmpOkCKU9alF37l12ab/KawojGJJuhlRBJB2L3ldHzup6f4zaiFN/H1t
rX1l4IWoR7nxTJloWu9n5LdEhsqMGKcmJj2ZnZwpxmhgHA1DN6bLv5EMx6BrT7xULeadQenFFVq0
IHz8yDRMdkl9O8Envao7DSvltPQGjcLP2DekSUbbzeJ/TTpcg2NojbEozYI2facdHtdvMkMj7bjr
WpFUt00q5+HlnX1oyzvCNIB8CzwzVPv33AjxcuJMcyEcM4p64+Xl0pzM3YjyC0gnr3CpI/raczSk
sobnJ2FZjhHUjRFlxxMtyQt3YY0aG+p+JSZIuoTB0UYEzAds0nTWVhFyq1SxGbLp+E5QSjTlU/fs
5kbytyDFm9lFaVgU+w3HRTBiIlBLunYGxFt8BCqS9H0cWBlJOdOswUChrtFbEltf/MJWJMykLTmc
8ErXBGiGdeT6bP+Rspg12lvEIWIwcyItlkJA05ZaARrF0zyBPdQhtigyLOv8J+riFtmhJOBPWPQb
zf66bBGqZLGoQzuFSgv9dNiIiH15hzEZmAOGHObtaPFdjxXL/lhd4raNCuvWscvNO51xcqDprEXt
W+OrRHfwL0hNcDo38OJOzXCj635J0V+8gxt0ibGeFrCSZfTyHd9wo0nsmTx8JDiYRMMWkPYmwUTT
MkCXwlvfp88/QZ1CeNc5jMK0wPL0GY3XxPtyVbf6xjeH+E+QhwTzzjdeERuaYBL9rFq9yIW7RSXA
4lYUhyKro4/IB/+XDdP9hIamOI4NZsD/LewjEMsRVS0k25W99rjZxwqSuDZvlogUTKvKTya7j/8L
PEiP5iNCpV8Dk63bvrlsCnbNEeUdDGPCXIxM38GQZO1RuWhm8Vkv/h0d6tsX9Hwbo5JJMSBJwL36
G07UHvriTvEgGmZMxf6BGPEZF5pD45+okVNCDMbEurX9m3+mRsIjb2RGJZ/tlPvY+cbLiR5l3nSF
dhSqJ16uJr/ajIJe5Wi1pzFcYUyQVt5wYU4Ev/28Cd0+ou0QjxyDpsJNEc6aaqxMdbrpgWc8Hu3p
9d+gJyx0WHaT68SOV56osnoMqDEu2v4p85wyarS1a5Hb+E6j2mECS9P8OBuPf0EpNMHPdBpvvKGF
jMRqMYWnwQbz86tPAFUdjIht73H+YER59FuFldQfaRWVaECZ/sIxaUpd5d5SA/fviHHC6kSuzLHB
cilESUYnfDW0dTITNm2CDN3GbMjFSDGL+ZljeTK7cnkHZRsPr7WFZazleCwLtn3HWrkTfBlqlfyE
tXx62UDs851s+XVZxJb9/AFueRQjGpuXB8vMd0DCaLlat4GpT7ip4158JF3ETpmqN7/CrqwWW5Q7
O4eaq0ILDON8TIo/5V5jWSQtZgCocI5ZEVxiD9bRz/T2dwSGkSe8O+kvFAxJ4KvG0He/gjCSD5dt
wVbfYVg/jSvfyY4t8xI36JLeyJ5YiVF/FVQQ/6k15vEX75BMOehCMkkjCwOdjtNtOWvUYWIf2nVM
FYkBzkTnd1FBADQyD0KIrkLeeZe+0zOX6Ee0+5c2ao9/YmjO0CN/DZewO+mFw6D+smimoMZ8Z2mB
T6sEh/KxnZxrXQCmGJaORctvJ7/Y/hNRU8alXb6GGgKNT7haDwhclrCKfsbWPA6k6WzyCdOA74hN
TzWGdoVcsFJdfENtFl7eYkZgnXWCYGfiBo3CHtAzaWpAUd+NfTXfYTD4Ab6V0L5CVjAu7EAvDdN4
9nsJbj/3ER4ElMF1pCbxos17t/UvPmFy2A9zkzMR1e6YciJuZtpE2Amy0Fm+GsNsI5oKzW9w6EW2
/4zYhdyKGgQ2wBWNsuZncuczuhpKbAP8hdwxXqZFww+0zhO8jVHfQcTmGWkwBrF05HpS/P9C9fqi
xbfsXljzl49wD4sSIxVs/i3fkzzfTICnbv0nxld5TgJlxd9hvqLNdsjM2ZICIQE/aJ9R5lfe1ER+
aa/fid8wkJug825sUu3/on6t7RxKhpzOX8mfxiZ7T9sHD6FGbqduPkDAoELePKxxP4NALEgwHlqa
009gYGD2zq6q1fVPIJCgXWzCOR7FeKkzPJsgvBfa8eEXYvXlYBk14Eezgnd6WWTGawcvNico1sag
uDOwNjlSvhHE4q7pcRsGQypKYKy/I4djY6QY8sfv9DCkfOVMAdp2sX6HiGMWphmsUeCIJc0ThwfJ
B5ZYmNAKaifH3QOYaBrVPXgKHAm/A8W+uEWgy/HMFJWq7ucM/8385Vey2AkXoWa5uGTDngdy2WZq
O5lseeKMZDaftclSV2JJ6gk3ssxeqbzuY/jJE1jdisgIsmSG2iUTbeIX5urMIn0SdtCBVOk4hhwC
hu880qgm9wXTh42sG2tLC+f5xCX9eaq/Gl6W/IwmadB+dchXh+EwIeXOh1pEDzo9cUrmPdvyBGn9
8cUu0O+x8enELDXNNr2/+IgtBxLe+D1GxFDLYmc85jd/EcwW8+yIonPnlfFPJLMSQepacCd+p5mE
uImdI4ujZABMuKtOVLNrlnmIwfO/IpsGzZ4pmzGAzh3kyL+QyXn+A9wsiXEEHvnBN0NV7iV5+x1x
qqBGuv/RLDBylU9dFy7OvJNJ88sgShE1VD9jMnKbYx9uJBycSb+CzyrctdPyO/pUrIpQJsR/wp81
5kl0ohfUn461CPdkElt0j9sPFNTxlnpg+xMFtZwFdeq1nMBBKsr3kuvjxIxlg+T+/x8YOpQhvgtF
8bQCiOaVe8TturVLG3ouisEqoGiIJ8Cwsksnz4/ZiBmkYTfXdYg+1sE9GlI/HZ8No7rED34rHC85
01J72pZNl/6Jlmrr2ima7d8AU4aMwtnK1vk8pTbmfkV+yi//CaByJCuhpJi//BmgCk1i38Y9jnCu
whhvCwP7NiDwyMs88QwUFkYBOUxgXZ4AK+Nzyt06lblcZwG9Vj4e3MZV9RNvgj7ten/ZW3UUyPKO
cr05MVdUDMfeRhdaiqBbOcJDKp7dHJhTd0tw3nCM2jy4oZANxGf+Ojf2wQ3C+w8ItmYziQcJ4C5k
Ye2KWlRR3hEf4oi+uv17HismQGnabzDtTz7jssCQFzD9JVZ94bXF6iOdxS++6H1nNZb+vW9e992M
z3IYU027BHq6h8k21v8Ea/G+LudZxD8B25bgUWxMAfr0kdravd5jjNxHxWjhI3eBZJwpf3N6FYuq
fugK47UcpkTk1aUk5XZERYIHvAIHBN/tqG52hKMEdM6INxj6FcrsfTOZyTfOm/ld6vdvH1Av4T78
uniWf0O9EoueMKEewGwFF9FH6utrQDQMM87UF9kXI0Zy87T9gX6xualZK8q8F1iECXSlEOt8g8DC
m+gSc3p9/wMEI3Mrvy3nsVnnXm0+KUSXfIPBlV/WcIi4uILPRJiSJtiUlpVf/UKFCw3QB60qQ+8M
J0V/4xhNtvwVCGOQ6a/dQBnHb1CY6gk8vJ6a5TcwrIKx38PTmS87a4Ls91dEPNBw4XSWn/yFiesm
eMb3gi+Ro/D7O06sA4CeoBzp8gyLkUw7bRDPBb1twAz+RdZoxU0sJd/8G2hcQhyzVNReBVkrd9/A
MXrPG0z3nBssQzUfJ5kP26GR7NaxZAE7f5Vlj5j560dXVl3qsRaJOn+xYwcvYWbm4fbMj11B3FVI
CpjWagNSnl8g8lRAdwH3mVp+oMhMzpu+lnAOvaNkkFwdEdXuHcKdDzi5wlxzEVaI2D/zZN3QW1wg
CvV4Roso80Vw5ANxVs5cwfjJOP9Ol30TrYDFJiOSVZFffMDMfmWJ6FSdYJj0O2um0nkj0HODrFrW
us2/ZFkn0j8jZyNz0Nc612fsrNsa5hst6MpoBiRPz76uFj/gc2OWqxCD+bTRZZBwVbLHYsihLWGm
ukHBx5cTU2RJCcVp9QNCN6alHjgUi4szhAa4G9ZZ04qLM4jmRZUvZSuBkE802mmyEObF1obzeU5U
Z1rILcAcAlq/ajM5U3WF9BYM/G18ZPlEfFzJ+TMDTl62TjmAfRK2+wGsc0bMNWvQTVRoRSLtFpYZ
/UDXYTPkr6UdNKszvrYy3j3kihvpfwFh5+3I76rAqK8/EOx2wF9rZYFCf8PYThfgRiW8J6+/seyK
Fd3l6Bqw2p95NmlzL1hYXIAW/JFnV71QkNU3M6eLTmEoDtWS1hdll+Pf9CBreOQj83k6yk5M8Fed
sHZWmPihpNbNdaegXIjY7OQHu+PGNR7P7KJmpHqDWsLCOeFq40a47VjHZ8CtA1a6EQRcprf8CW67
QfE175ip4/+McKspu1Skc264VUAB3ggt13+HuZXdj3dNcNp25hpeOKx7s58sqN1OxDuzZ8UjCKM8
mXzj3sFsjm0EeReH8rif8M+MPESxX9oFrH9e67KEBEq58ej3ZbCQcoIHfpr53pCzl2YhSf8NDCcN
h1hXF2IMks9heE+UfsRJWhzOLDxT3AQ+MnUu4m9EfK4Vx9VGveoLmbEnJO4qHz9zE2AE9ysVl3oK
31y3ya8+JeNQzU8zBlCIcI//lowjSgWb9syyxzymgSpwwOAtCmgFPTXEyxgN/orH/Q7OEwsbsDdN
CEHeB04+Q7N02QZyTM+sfOr77ACiDs/zn4B5qKGbGRwN07uuzKSeO7rxkAS6xuPmdPG/Yed2WGP+
PgX1Qchgd2boEF2BuyNTLs49nm/PML3J8fM6ko0v3dSH1944P5cuhNwdzbrYZPOQ/oGse7qAatZx
+W0hHIz6atmnZUHkK3GCMfm3gF3n0r8SyOFN1OybuMeeP+XsKkSR0CFIb/ELbKedqBIUbxitOnX/
aEPh/gO6l7w30qoN5rSokGkaOUbrifjM35vCzpIOAebpD/5u9z108Fw06x4HwkLajrc5k3jgS3UQ
IWSmn5N4MmUqQinCgGYNLV+10O2WQ011gxEthCEs8IdLLmV+U1u22n5D8iXLNYV5qEQh2Qzzl7Ee
KDDNictnedavNAE9/gbns5q7F8HYQVH+A843RD62o/JQ95TF0i5okcxhkCPM1PmCr2WIzpCejtKL
mwyFoGnkzjHEC7D8nNQ3vdU8tL4boOT7HdUDVGWrzgj9mzOu123FE+SQ8KdCo1rCUKjgKwoP6RcT
Y5aVXVn5UXqm94Vgp8ETNe1g/Y3aB4G1xJSdLSdZoG0emOzqRTs7BhRA3yE+4RhS2MOIbPlCVbsB
e5d2tV3dWlNdPjsafiSGcIQfWF9Tt9g31uBhXPM72x8rDPXAG7sYSsk2+kH5+85qkrkQ0PkH9Rft
hBilFhzyFYWQ/lnbiE79C/w3yDNIZkhF4FULjQOf+qmIJauGvfQGJ/qP6L8YvRCNFSnWv0gAZNDr
O1zB2TcJAKkElJ3uWC/MPie32dBjb/lfOgBY2GCPhZoMZHEWTz+0AHQuL7BX3t3PIlM3Z02AnvL2
MAZQ+ZVGP61Nz4Pi5iQMoB4GPoMMnNVZHVC2tY12tr+qC8dfBhTE/VOJgAhokwasO00s86+faAVm
38igzsKQqX4XDHCH3Q4Wr1Y/RANVW3UPQwMbHckC/2CPJUvNioc77M9ybky7GhIFGRRYHiQE2s4l
rICdhXIbW3hnQE0Iot+GqbmB/weBIROzHb7SIzxM6YiSA2LdzzUFnTdB9RtaZVNGZNbNy9BjQwwm
dMg1yAWUiKM97nQNTb6FY4lHWPDi7522QHn4s8hAYbqXa59dg+egAjAgzpkqsamH65PogAdLCzaI
bFh3aJUngSQXFCsdvFJ/Jz+QELNelEqze5Pe1CdVHBSr8CCcLZOYI2AXrTT7LZRe9xBwmrHMC1ws
vZP9kCPwwYY4Snv33IZB7OymJCIQVwq32YKE2dYz2sVJn1DnTRR4+HN0Ttuxa8Lju0ahasIXhd8q
OUkU1JgtMYhLB0Pdep1Y/6VWMHN+aZHqzi+eRca/VtYjlC0sFiGEUZyiaCjE+mzE/C5foNhRKo0M
ZZQFM8F0UjA40AhpF1YyODNts4ewsY96YiUwaIGdOzBH/UnKkEm1qBukkDaQ9lXZ8t2/ObgZiave
W579mx5sQbys4tHr0rOPs1XDMjSru8Hs7gNmfi385sidYVu43UKw/NW35NNHnUMJ4ZsFXvRR64BW
yldk/6ncYSj0Cjq+2G0BqqBlBsyHZzUgWYzX6XLOgtUv0ocAcp4Borx28kg09sVNWN8iE3vxXQjB
/TzOg2p7EkMoWyJ/Bw4dJFxvRnWH6nl3dpBKNa2a6mSSpS4U2hKj5SoMlhVy/BdnS+lP2ogJDrR+
eDXDYOH7wObdcwkXQqkVju5w+5nP9Cd5BCmpEfmOP6RW2N7+Jo8Q9sx23CwfqNZlPGYwpja8wCVF
W/uycAuBkDlfpCe9REdw/RXINIIZtak2pkSMc6cWg91hbck3wURTcYalXhpmu2/e1F9UE5Cd1iIC
L4KgIaTqcsC507VnwyoUFMK6ggZ2QVvI7bLkXUehEZ4UWMMl7KtGe5JkvKrm6t3DOmE9W1huT3IK
wNNkrpGVZ+nbvAcRw1AYjCuahrcW8nTT5JGH03eCszAEu3ND/AGHwllUYaB4He3DgK/D7kZ4v86q
Cgy41xWGSUppTGXB2N3nzOxSybGSw7yCtwh7anZ/eWHtJslItggwmzZMKN/DR8/NL1W/98SYdE2x
fNda6M6IZXVtQQX1LrlQHsXOHUzsHrxRoNqEbHJ1UlygAF7gVhjmrSgzuJmahJmHLDePxnB/UmC4
mHROoZMYUNV/V2FYwrj0qbk8CTGgQoY/7yI8cXmni5z+kaIkmrPpklQELVC5aKH/wOwqWE6kQPTc
QOPf9RmNZ8aur88m3G5wFqLny5MLF+FLchH2w9PJiQvv3UYzHtVscRJqZPl0V1mrk1Zj9t7QM2xg
1IFCuo8b4twX6PT7+gFSl4RSUPkOaY7w66I0jKaCH9BT3I4T8pih39C02Uln0+NVGvw8OTt369mK
OHY9vrt3O4PDXwljOISEn9t32+oeiOZ6+G7f/VnH4cFuhuRHeFpPiw8gToXL/Yeiw7SecvqGHF6o
qt/6gb2enL4TUurciS4+cfs2vptiLVSMrw4e6QbzsC9oLaPSR7rfz85fo4Z61+rkAXXsnjK5+EXt
4eKyPBHNt08UH/Wym/GFnRUfUFQi3RNRn5A4wxTcOq2delO/MXq9QcVx14XYI9x98Ae7PFsaVXkY
Rx4R8+FnBUiBGwfcJBB3PYNBX75ABFIPQTyP6J+/i0C4B4WqRPD4R99w2K/m2cVC8k+EIHjkE6/v
wWbnvYnBjl7XM3J8PjESV3CXev+Pt/NajmLL2u0TZUR6c1veyksIbjIkBOm9z6c/YxWUHAWI7v7P
jaL3xd4NkipzrTnHNz6LJVhw59bJLgv6eReok75Llz/BECvpSbIQKiGCW3v6LG0dhsvpudObc8j4
yUlYxI1Wo1aJk+wzL2IR+LHNbSU9/YkaSdgml8QOeb1PHT57SseePmSz0M91TwyGi1WAsqAJs+Xw
Kr8sYaCzs5wr0GuIxKidWTpaxRScfuW1ztV7kKR3tEmdON/dptqHqT/LSLuptXkldUkwzXXz+hkq
ScPHruEX9wCWEGH0NdXZv4AlCQU7E8NlR+Z6ztQNPf+FLtEitwEO05vpATHJPG/jZ+xhfo+YYAzR
JqxKiskbxoS05afYKoN5nNv3Uk5kDy3fqrTHV7xJ3FYeJCf4uQhPR+pSDYtzDjsrS635RPxkT1pg
59LpuI+GWz22LyTEVZP3AEoxMGkfqX7Ii2paZwxD2mbLiMWewJ/oRjUrxzul2Bu5OT9QKK2bLWMv
XTtpvLAGhF928cmMnpqWuWVhEhN9CV3rLdrypp+rEa6CIZmAH09bqABCOrBe5/3wqFTXP8PYRz4l
b/tFI+XnBz6lSrKWJMmEP2FLDuVNOltQKrV8Zsj1OhmqGZm9uVt98dJyK413ga9uO9+faTgtQpKF
PbNcz6tITx6i24Jb6TSynPy5bTTSLwnu1+xKlVhc5gAICHJzot6nXTErfHvakp2Os2XYQSfBsIyF
vPHkLwJj0YnYWNKNatPZW8RrVxkWWT2sYn5OR6gFDfcZS5iZCNIExkOW6td+th51IsoCbalid5LG
McKrfptY1xFv3jFKibAjM/1JuhgcXdpOmpZBdnOkXeLMvDRBuQDqy0VnAVI3rLM62A3mhTPX+8on
aSPxjq6g+5pOXgkExtfqS1jcb77fJGfvkuSaMfE6kLwgQY0g86d4JmEkqSWMGI8KbaN/x2HsCmUB
NladDW4ynnsR7VOM4DpTfZM3D9w7jYlvxukv85/MfpxkBRGeF0hGfE94WgFOX4r8uddRsyE9pdFt
bZE4/EnKjJG/JrgqgugR7wjVYJTaa9FidHWkD8rESVZqcRX1m7rVuO7qUze35pE+7A199wqgKeRo
LWFQMAwgeyiazo3Zg7vTqOZFH5Fz5xP3jqZB5zXJQqG66KY/kRpdA/Lq3duibxeCqolA/m2uQkey
JmjlhaJ310e4JnaDlWx6WwCb2hwu02J1CL3jOq/cZi1C756h7Iz8u2BsXHfTFvY84w1SNxT5caUX
uE3A32kMbwRxoxn+0mex/FHqJsXZkbDICIzLwAxW7PsUjutszROMIa/RG6UbZ2r2/TV5Y6VXiv0g
2Bu7IMOufS1Ta6I6D6my1dNg1atXaX1/DNc34VoOoqUS7HXvc47+5GfKPijRwxj3Img/mmB1sCoi
bF+4ybTRiaLa4SQhhCP1MAo3rTcs5bCaeKY2raRrY+C4w103ztWFgkwaXscJ2okcg/AR4UryuUJc
yiM9ztvtJ7kTWqyOZehPkvkOi9Ws6oREZFH67VKk80t7n8jO4yt4R1Uf1WEvIvqmciPkfzpJmPSR
ckdUPk+aYS5EVl+rVsFYLt9zPCXliy0YSCvOj802hnnLms1oMFRV69nvqJ40YeVOxZ9hEmnQb5Kq
2qkcB6t42NnplRFIK9dr53SRr97wPY0MyeFG1yLZ38LxDiDRgvFRh3IR8WNqsmY9Ns1Ci+9U/bvI
+w+JPtEivB9k/glH0vpn4hwUuf9Yj42l6pTnQ8g1WGulRyMMLt8oAH6hfrD365OC75DYJecEsg/o
T2l5wGUh+i/B/wxNuzB7rg9BakmrXCH6y4PWXh1JIIVjed8kG1f7LoAgjm2LymouQ6e+KDmUOaG9
GENMk+Ww+okH9eYOZSvQ8g9CSC/MM6NzcHNIK+EXyBLrckAAVHb6EmXOzhtSAgPhtKrXTd3PBTPU
I5JEv4Oy2EC+EMWbX8AhjmqqZ88yzsqOsX0ND+mkqjKSaoIecnMWiD6CP0L4edpPSk07ExwRn2AS
0WvVt79lWbUsq35+gipK6mYlEX87YEV6mF+5w73ZZlg6OAim6b1c41SqcyzXj0d3wXvCCBcpJp7P
jv5tiJ+OqFFlGJcVpqIjblToMINqJiLYFxb7Xg/5upLZ+0BqHt7AR5iZzhu+Md08c+xp0D10sO2l
coVzrdi8BZH8nqpIV+q+e6Msn6WySRDvSCOxdmNH6m796Lw1v//3XJI5sAYAWT6ySShpeAgjoWAW
+R5QMrt13p7xUhawOzmzH4jSKFGgabbfBaIkl/q6UTenXAsaUUT5XugWFPOJ3dayNFbY+peAWfij
3mJK3aifm/y+9rrJYhGm3iMwP5jZ2W9FDH54yxmUJHO3EcRS4HHeybgF/KSWpOITV0OWMFcU/KyL
4CJx71XJXwhFg4A55SL89NrRIDCmwgDaasIJijKr+xb0fOMri+OTjHujGhdATX27l5wcM7tGvOK1
vsEa75mzT9uMiY+azNjNr/8ZcCq4gWhlOZFBuZp8q6X21Ei+qOO8kwg8J7PXoFPqzQp+n4XqQfV8
zj2g6OgeBO+k8truG9xSJ5gn3/Jnau+sXkFPI4akxFgOisrZLpgVZTbtx+BSsE94Fmax/cUrhwmj
fYQG8R7eb6JXT8IH0ZY3iZi0cP1KdARTFu6bXr/GC6FyUdB8d6sGhTiH4oYYXIMIFQvx0ziUHicB
AOyjMzhbKQaXeE9D6QHpPSfdK4xfBBSFfWhCUH/tVzJjXmvpJNUUvouty7ClQ40jUEkV1biuTBg8
tjavhRKFHmyHurzvs47f6q+J8aUCZsjjz2+0EpEx8KnQZ7H1kGTFfIh4/GPWErRUJctz1W/3ngGr
ZGV7t2uuO27TB/HEgZtCI0LszrVmhvMlNC8TYDq7/Boi2ArHmJNkvbSU4puRKPDum8HtYbsBJCpn
kVrygjDNQlURxkFOH7EqrV1KTjQTZFXNa5w9cdB7Z0OA5jn84kV3I4dq3/jiGAHvaeXSldppFX5L
8eH9nrmiLWyYDwTd/5W7ymWP/FJoS2e/slclNDItcrgynhUYfZDeJ1ZwdxLBssPgE5Cvv+L5X346
ocWIU+m6yZQLSQS5G38RDGsBZZEV4A4XLI+yDBBHjiHl/RHK8uxho2fWsy/jw0SWVvG7hIxjdEEa
fzg0ijhhelKW0crT2pngsiTOTx6b/2eRhl5h9uANN/0wmxW2fKCi7QfxrEGFVqOxSyg4DnyWbSw8
1FU/Ga0RKKjW/JlLangcVn0ZblNLvXhNaWERm8fdvRBy5KCOQ/cro6UC0RVysxSMFpXcpG+H4OHA
aXGq8a71nIuWFkXe6uDpOMBaVWQFny03myujhg/LzW39klIsonhC3XGS2pK8cd21EpW+At1Kg77f
1wAGM40tEq4xZB4HfkuTlOjaI9G0fGG43CQ7T4rW3RGOLc/dVtJ/2D3ecFzRLfqu+PodyiWnBoWl
ZdNuq8aiWOId0zUwtm1Va1xVyBVzUMNPbRsan0+iXfkgVZeqps5/GEDsItdmTl+h4bKUnSMRkHth
uxoTdSVqFThVdy9BUYiAf0hSL/96cIEcGC9y3GBMLGunVoFCJkxSKvVeaC/Vattlg/mZgDzeggP3
VY0dpH+nR8jz3spCWp/HiNXJdwdhSKbkSBR0tUC98Qv7FWuYv53IocbSL9xL/JjDJZSJuud++qgn
Q75Li7x8OoBgCjjdrYGnsE5gro88mGVkYCHe11zoRCRVchZMEMZ1FLb1wtGcpcNq/cLERH2eqGF1
J+MdZZne4pZ7JsLK1h9nrix1U53KvyXJSH4IAgvLquS6HWqcjgIL83SbO6DC9sDp83FiI+dsisGd
49wh2/5HQKwMG1D2hgc4m+Nm43pVviiMrtd/OEhOUmKplidbFgPJvPL1BqIekUGUYXnTpb4AosFI
8gslxvdJYxmZzn+QYr4lz/mDEf9Sen1bOxyhg99QYmNv5EQdaIo0W0JwB1zM5s0y5xthnf0ZFXPN
VJrLXTk/4GJaIm1aQNDzH96SQTY0AF9XQpADN6Y7XXNXumW9zgNiYH2XN7N38FhTss+lYjievhBk
icSWL0vVxd8JsiBIg2Vvl6cJMnPUNnkQ0upCc/MkZ/DyNUwac/ZCkkWtT9aBOyXDOXCynE35tUnT
0/KAkyV5xwwz0tZFEQW3DrI/KEW1XLxoUep0SJexzd2hCV2Um3Hy9Ac9ymm2LFOXKbGk8598WWjX
qzZNFY2z2VvITMLwwstcj84LCqngbXpJXR1oM7WAXk00LTPQyCbcXqQMXw9ZVhXkUDEk+/oHflbZ
SLLKAYQ/lM305hevSmGH7DXdSofH1NvMv2sYXcjoButh21PMXk5Oc2m9qnibSgs6f9Z0mI2CILNZ
KkUO19Ww7g2FnabHvN3VdX/6HlbrjHLcpllxQZwTFl0Aa3IVKo+Kry7fM2vhEK9UJyJAK7UV4ySc
LO59kvs5K6qOhYzFMIluLOFoYRFgLuvUSNfxyJsazVWOF7Fp0yk5/Tafth3ZRFa7arMocHDc/jC4
4EoKH7M8r+bvLS5JO+7J4Q0LnE7FRrBueH1VkvB8aH8Ab2AYw9xnUsi+q+1WJvYUfYVWzHnsJa9E
fttj6v1heXmFv8HFFw8qS0MJ0bw08DAaKn8qS7n6YHpiHPaahis11+Huk6zSPLQuXlNxaIbab7jk
qc1qenP/A48blQraq9ajReG1l38g5HQVrUcZ0gg1pV7zPi5qVDRDxmWYYISX+KTD5DKYNLpu/RTH
WF1l8gyosmRR667DrM01O2JAuIXnjkuQJ/ANLAtqVZRkg/HIvEPnpHwIviSZPnDdEficZBeYVzsu
EUhABUOXqHb6YDs8pw8cXRNn3VIfs/jSrbzku6fI9o3EfA9tmdDMeIHoQ+c2u8Dz1F9IctTfJX7f
Edk/+mbKtJc5RqZ8WClZZUBQOQGPKJ5Ps8rFGeu2jFwQiyhTLzKCxcFDE/Vyu5Cjendw0fgySgML
++u8kar2Gg8Ljpw/UXdZrpxL4QKKjn9PgHe8G4bZYDPv8bIimmdxd/aKwDNloG3JlM9eUXiFqqy6
QX/iv/GDxPMtzukQDQY7A5Y6kZ8ay1jyENQgH4KtzaydI2zRSZMwu0KH+orGcxqdUEDEfYvjm1Ve
8ReoZnmkJbM+yjtGdfq4yiM7Wh+QPPCIu8oa3NXvsLxASZ37Xr3+FzLP4kwxHQa9JMIjDyCuma58
kgwpPZcQAs21jHVqjjlKTt212dGGTtyp2rxAe26Z1OdOClp4IPfIP5fXjev9UOPIPjRoEIc8OJ79
OKEz9GfM2o05XWuEJHVNWv/K8YXVqN9Wfqo5ECEBw8LWXp/C+JSwPm/7ZMDfCcpnOXZwFWEH2qY5
/34Q5agLB4n89ujGD7YWs6DXWvkTNzb1/BTJF+s9II9P++efcT5/zAnyhaxG+Ov8xrCDBouDDs+F
MwqGtXvqK1j7IapbnQT8IkPt0e0NbJUF5edmrdjat9ZNl+TUu6Lzsrl4gvvpTpE/+XLBJEtNEcB6
tutfvTB/RciWxDP0oueT158d4L9hiMfvVMQPa/ZT7iZAkHH+FgAskPaSRFM+K5GBpaeTARt/goCV
WxYXYX1/YAFVamsoeUh+8ICFhA9TdkLWejmi6pChcZFXZ35Nz5LhhAgVeTI6itVyV/M6fX0SEgyb
4iwxGVdjE9QmLCSj5QspmCKjRJA8gitBC7auwmiElrpg/o4WZBWebpiK2osXZDCk9/Sxtt2b/LAr
PGCDpjEuvIH8HsVgzRnzeRZ36hDbW8mHffodO9jWOixIHdyc4AeVihtLlHNiOQURykVXn7VqXUz+
TBL2Qs05BOZE0IQl+8fRKWcahqbJn6lCB12Ty60GC/MpsrAc5GUUueHyIBfKvKK/NCxesIMDOvXD
MFTmWT+NE4QqsRntye6ZE6EaCtTEmBVSHM1OEYdMupuVZQXS3kvgMbxADa6MFKHTgTg0A8O6MAt+
iZ+pw5BjGyiSujmQh61ZWIvEcDoMY+R6nhFETjf4sYI4Xb4wiLqszNHxCxXSnzhEu77Fw1Qs5MLV
pgcUMenyrWQ/tRoPGY450AMHJLHAfdSGZy/iIs3O7EmRNPZaabr2vC6Rt7xlFEcjL3DaUkjgselg
wI005AAp9tpYzdhtI7VM2cy5I5GeF0zRiO1upsvtWg3ax1ox8wn3cnn1wiy6ckT5dtANW/6PUd2n
Wrc6CS4mY8STOHTtq86PqlWsyuHuHcCIM6rhh9EkFso0HqgHkhHflX1pSZ6++kEzRrpvfekrHNev
LEm/EI16mk511nBTmpB/oRodimdQVSHeOpCNLio1lGlKZS9+xRt9+JgtOEw4qdS4n0saKh7ZiLzt
EXYcnUs2B8KVMf0A8Gi2oP1ZRRVmRQalQo57KIlAb2nOUY+q0yZm+ak4krkBgUzy5AK9nnKXmLik
ICFHJbofK5xxOlGXRdR0zLCbHXWTviFm72/gyNjzV1Xu1TNJvD8M58BI+sKsI3C/ItT2ViRdv0Ul
1chQ9oPc7X6LSyp9pi+cUru3TIlKg0ElQc6BqS7taaWlnFycxzTIHsbkYQy1J0FQcpzDFpLjDX6h
KPUOelj1NTBJxE8CpSS4d2aa6ewkSzmQkmTx5T54fr5FBXVkKTs1vswkaSJAyrpCZ55/wpKzECyl
5KmzyLIXv+MoPRgTnmfarlIAI0o0OqdYymKwTdR5lJIfeUq3fay8xUmiskjru3D3mqksfX1mYqau
HSBjf9gIrjJV+m2bqvMjVylp5iP1QqvCildht/0rV1nr6rq0tMs3aCX7raUEZgtz8QawjOEv7aaO
5m8gS2s0rqJPH8AsgwjWg8eqn6JC1e9JUPUTdsDDvMWUF1IwgdbqIbbGxQG7DAfnxoxLdUtn0uI0
eslAMsrPkogd72kAs7z1Mm/LI/cmR62bcXfcDCzTpBzRWysaPwSJacjNd0p0mZUySslctv1m1s/r
Sq0B/YKl5tuXbm0AHnhyMPW9MZqlvlNPn5nMUtG/VAZWUok6wAnn+13bF/6SdY48fQtoVhzp027Z
5lzw0vQ1o9nixWnaB834krqz1n0Mqm55YDUxjQZnspHsElmhM8CBYknAU1nqI20/wJtVU8QzF8R/
raTUnzGrkiu84iBghMmVpjyz4uBWhie8SbxaZ3B8VhPS3B7pThmRW4u6tZOn4J3OPAYeFYBnHH0Z
lV1lZlvRUCIYT3jNm6bRRLWJIDx9eV+HBe6mF8JTt6YIXKYfgDz9Zpib7e3vGE+T0cKYEjC47xRn
PqgYTOc1i/rfwJ7QHRSTrQXpmTfqRH5HeoZJzPBVlKj8DfXkash2I/w31HNML6vLyi2WcuxvDA56
unIreE/VBHs7E+KtNkimWFSX/4Z9sr6rEbiuRgUcI7/0ZfuCUTqAwAsC6ntJxaOAaC+arvcYKBd6
9BX4p1WkRdIQzmpHvxsQlH4YBS1QQ8E7zUPYip846FB+Csw9Og/Bos77RSrujj+xUNsO8IsHyyMa
GvXOOq7m0KFB9BXGRPChY2gsE0PUO0gcbH+PiQZcOjy2h3W2jl9aXt5hoqPqfU6ah2fh138Civbm
sgsu31fClC3dDUmG1vQkKNrwNGEGdKyI+S0oGnbSjEySsIFhB/uFF40xmXA6GxbCEma2ykI/O1Cj
oSzR4DLgNH9HjUYZ0p6un5aSf9cyOXwmR8vIXtVDzaU7wsL6Qo/25hdX+Yw/rE867kaPompGAKTj
CJtJf8IH8NGiriedNc2IZaTgxHj5S/XqpXjmV3JUcf211w2weS/1M/9GjcpkEez5kRsNIq7EuAR/
YUcxq2xyFdqAzf2H+NHa+JYCtL8Xj/2XCCl9IXuFTi32/tGjqy1Jr3w2/gSSemM7LYgohLSACJjU
04eV614feVIzUa/2HwRKk8hZdhZUoZ5exzZE84ErHdMkYgwsf+Ecw0HyHV3qB+08Yyn/ljBFaRZN
0qc3DrPC0y9cp5hxmj+YzA6YqUSXVNz2u2fS1KNkRsFMODi8Ij2U/KeAU6/3ZkFH7FwJrhs7pRXA
H55e2FMdcbTj3B7ZUy8driyssKfwUyC1YmzPEI3Xmvr9yKBaVTdtymFTdtJT6fGU/B2G2iGk5Fxj
b+rx7A2JWoVfiWrSS/RhGLUxvGkWb0/zqFKQTwb/UrQDfRhIdZ3vJF53ojHoHZMagh1kdES8g1JH
lq74B56h1ISsodiq/J1KtTgfuhZR7nQ2yPbEQk8nwFRfY4l091+jqXYR35g8Nz6GpsbZyrJv/mM4
NZfrWaHn93/hU52G84Orr1MlN9ZFkp8/c6pRp81Cu79K/oKqNpUVXTbB0C4CE29UNoJwhYaub8xY
uhe9SG9cbqGZz6jYanDZ/PC5HQHW8WuNWuT/C8Iq22vYtReEVfYe2Atyqv87xRqyb1TTrZPZZ2Zx
8X8LsrKamfpjei40cQJmHYN6n+zt+vx/QbS26ff44QNIq+eQ5uTK+b79ycumiimxmzlQrVanbWP1
7n8Jtg4u0TJGwpz7F7RCaDfv+FY6opr27v+Ib20lQiKiByf+NDLt7wKhgTgArpLEMqw9F2q6I+DK
EgVJAfHn04Bry8w+jK2ZMNRF6Sokh/PvlOso2rIcby8oVxv8LsquTlCuw1gvYbun5vhgkdZSUSyT
7V8e/HWQrn4gCt3y6ZF0NYXrGSL+mXWNtHRisoHQnYuytGYCeVXAuHA1nzm+87n5Sb2GTFViIiv/
AfWqBru26dxpxwRvXmch+4ryPMSwjRTNpefoBPzqGnoNKSSxwk/s6wF7vupLy75oP1kfpGAp2Pia
WLcHDra2nXmmJJeR524POGwt37oxumDceP9AxHbU30yr7Pw9EmtXSw9p/N+wWA0T5PAVMHY0IO65
XVUU0YFKSTpr4kz5+kE8Fs39ZBy/HvV6gpB1tYee342PM7IdBWuGw/TqXZeX75WA4M30GZRVx80Q
+2e/YWXFXLvVw4VH0ZenDTdjYq99rZzDtwH73ggr34eY2VSdtl5L5d5fsFmAj3l39UdwVqqNFdV/
AE9Hi1+etfQhp3PBz6aZ5VEIWFCSd4RoB12Rt/sA3vV7W889SV7fmMVtaD0dqsc6ckylyndFeP7i
jIsrBEtC8Z6yMj0JBpAust8I/zJtgPVwCZ8R7mSrx2mEufdf6NpSpoUWi0G3zuJq0xdMs4p88c+c
rcwwtEsuDp1mcLYqlbJptjrN2drtZxOuSBgBHecyrgJ6d06Qtk2a8ufAiXqq9gwRqdyqUyqGNnU4
Pgnatqd0UO6cG3rJCqphLFGRt/uJ3brSdzOtdr9hbgOdC6ccr0Q32oe5W2xyhHVZMX2EvSVOB0B0
pcaDPlHnLQAvvw0Xv1oG1QDG15as2zIq77Sweiij7tvfOFzVZQmg5wuZki8yH4LDBdGYBlIyf8/h
Emmf5oCN792DHVdGWV0JFNd0dkNY74R/8Dcoru5eJ0awFTSuX3+K5s4kZTJ2JHLL7k5nKf9PTG4E
2DU11RYh5Gsu11ai20pu3pgK36O5TpHdtH38lDPxOboKBZ2LAi382nTe8jWiy+lLTf8I6VYDQIxK
wOonqBuGl3p0VwEGiO43tbjLfGvlpsXN/4TW7Zye5qztEdiNMzy7KG8PzG6sOotwdM7+E2y3Ku2d
oeDx4UekOldVic0cGeKv1G5O1UxMzdN/Qu46ufwUdMHarJtyjRmvZ1OMeCAyaZT9G8Ube1Y3tVw+
9hoKxSrl3dupI1hYLJW8XACblQo7WBqxohvwG7eKtn8D+JLs5NOX6OdHwDcTLc1aZVu7RvLydWg6
n9jFZ2cBBqA3xK/npRcAL/0QkA63hocOZ9uItYEsyXBZ9SQjBANsgQvPwVgpI3W0dRJbeIQoEXsL
BNP3JXJSBWMh3Hkfg4JTk4gGCOGSgnKU9S9UcMLESUqV057Gxp14wcVR1ajXwn6dxvLMLMdPeSJN
e1/yt4cvb0jhQJODia4iBD4BCyvuuFfdZgXjtii0rwdcOHcobC3z5cHmqMnquWPmNyZPlXKTC59j
ltqPZqlP0rwnk4gzXmgdf4MOR4T1VZLxnuQlL3bHvrc/2X6TTVXK8yanOGJ5LmocemoaimZxJIlJ
a5cNaShIYt8MLvW8n1ZutxO+R0ESB8F9ysbNoWHCz4qp5qvzoEnneH0AJ14o4raNZmWz6GNfRiuG
uUON2TYHAxg73uR9aQXhWrKRAwKovuDFQ+9vDTP1lqrRXiqF9ORK9AbmDe8vkh7uTvDGhVw7O5eK
wm1jdee1VI4rV6kz9Gn7ZFCUm0HA972Zrhj3G7Pc2B+8kVFHu7YWMRWmAmeOnpVD8BFHznqHlLTp
8smIO/owKEqF78gWamKusoG8OWRCOD0Ayt6uN9x+bkRNvzQonAoH8wqeYFFE1ldNYTl2QJajdV24
9GW66W7ocfT6w66PZ0lRuOfZ6H7uq7JaFLAaWmGRLS11tsB8kTPkqFJRrDo5rq/kQHa25pjc6j+x
ZtlaF9mYzwzPuNR8PVwqzsw2lb3Wte3Kt9vvtWrSkWA060ShW/oAO9uFTkym6egn4udDFQypNgOc
GJi83IyVoy7qgEDZgYEuIuQgcLWCg1bkkYq0LG+nlpXUU6/Whk1UN+hcj8LL1OUtYPG9YGEsiG7Q
+N7Kbw8GTKctdpHmuTuBStempS9BZ40lf7S7pm7UOZ68ea7ZGg0hp7BpwyaT1pkj5reI/qcSedyk
CwYsGoWolRIUdZY069iiAcbRvttZL+pwjiC112cPFtvNA0vdjp21sLXu3Ehqe+PGUrCu3fCr4/AL
+cJVDwD0WzvX7xNHT3eUj5F9CZXJAbLmejYyxNx7JqmkiNNm1jbjxZhJ2dpneO7avUWa8CdzXULa
zHoLXOAZvM4s/1q2VIDovM1pTInztSk+peW8M/VmQ4Ec9NUzjV03ARISBzRuHLcX2uj6Z2EyLp/R
bJNg/sIttKdWfeBH4dxFdi+W0urU9tJ0p3tPsSc5169p7dSN71tN3QtgW8Pzi81UXzo+4skWXVzV
mNVMpbJ88pbcDkqes3qoR6vIZnPZ9MC90d7n6omhiw+/dXeAuaV621rITExh+HSou2sywZYKphuN
UzCvonJ74Lp1V6HIy396h3Zb7oXn+A8n6O5Cdwe4Mv8cbIrjta9enNCAmg26qtBwL2rYUXprjrS3
PyJV8byE7kQrvThg345TPASW3XxBGzTJjbyfF5aXr2pVusdJI2E4YMdvqtGuD5tPqUVnVINPKKp8
PnWjeR3ZxkXs5+G0S8cFVYbNOkw7Kg/wz87KxHdRiL0hxpNh+A6ytDhA43GOl2TgyeIf9aKZ39Fo
K2W0rOU8O7MaKTnjiMMXTeDjTV/c651+8UKQN0H6VcJc1U+EbHSoWE0FqMXLskhm6vqgHNX8nsCq
u2mQIjOdeAOVV5l22WHMJIiOTqAv6n0Lfd2E9ty29XxaJelFaFMRHoRWtqOrPFFci/qSjmtsM0wT
qfamYebR8h1RAlfrmCGP9HmMRCXqw2ArCPSsL9yVZGbfqrG3GMqlxZXdSDSuF9JmlD1+1wSSLpt5
NPGj+o62S1zrabQphaC/aIqtxK41si2hMs66mVkzrgVVHwe5maW6QTJHyE7t0MNcnbBtLH0a4c1w
mUnjLTpprMxH+alA19tyS7VlumgLnNRdP0AH40Btm2IVltlnV6ZjitzMI04SzhwjvwyvlahJXrgL
uqwuXF+Bemt8zCtjmU89I+O4xEVa1Zihx5HdcAPUNppjYnkfI2fBO6ReulVVUjZiT18w97Ki4jmK
Dfq6veBeqvNZEkklYUH70wv33vAmS9zGPVegVFSSuXS1W9deV115Om3wgoP3+IuPlpZyf4jATDvT
XLwD4puejvaSVTp2iwXf5+DMjuq17A/FNggqY26WtjSRak25MTVshi/9obp1LUmI79uouUIgM8ys
IcISm3kqOKvlLA42VjVwlSuYRQfDGq6KTm3MVQE676SGsc0LGpN1S1oObgI747Rnvl3dSgKlZ1kW
7WGeon1qaKvYUZNVzxMXZCcxNtZoSoQesPAkqeVchq03LwwUD4wdlJtSpaPlmbaXqtG4T41FmLn9
Z9WpjFWiQeu09B27ret9HsPki5Q9wR76+wFz501cxPU0avgpRoFxV7eldaMNPLfd1geuEf9I0SWV
nENTz/HrXbPn1C4OX5JQnvNYcS7NHrNLXvn3pDTorn/m9imZWHIuRsSiVPnGjCL+9rTFThS5KOh1
zbNpZDgEtjSluOCQPAss4kaZqgd7vw/CvZG4w8yV6LczKaojqow8w5F8ZXP4Yon/FZiJtLb9M+yk
1kYViJOr9NZGaWuilb62UBL5kSCSzviaL126y9sKW8VgN2dY6sJppLsb3i/BhRWqiAVIB3gJSZOS
Jdc8KBRjG/peuwXWiTiKEBgYba/YK+JLUg3tVAvlYOWGvHibcJDOzCqob6hiW/i6M9x0OoVthvmg
SaF/c0gUVK5kzUGEs3mSlsYsUyJkE2ambIATwok+UHT4HDKgZtM6M9ig9PXCjVV1k5c0pw8lDEYw
xtGlSB0Udfok0Q6/j6JwQ/tqdm2p0aw2pXB3MOeKFAIQZHumE8tcakX0eSSI7g5qcpEoVXpBqCy9
GPP++yGZ4MUqr+wgTe9GL8tmkddZfELIKXi+3cwTdaG1IxsPy9Pnat6XN2mhf+60jOSlCC/Qq5zc
GWboT82wVtamz/JaJmVcSmG4derim2WoLt/FOp/GnROKCudyFRq9dXOINmiN0c5TKyWV73bxOgtM
OEyV2F5I1xkSPFGvXGork2Hs4iX2UGjxdzqU/G3YEJTU0/NKLcbZnxIQuYyM0DSKhJxsq315jkJU
peSej3lBGbT4EvVEVCKFFnVuB9OeU9RF5cv9hRqaMkfD/FNfW5FLynUwEJAAz6ZDI81zYn+T0rAY
ecmRrmCCdzCwtkayB1rb8v3vL02zhTW1vW6rSvrdWIWUxsq8Q9CF13s97Zs9Erdmf/jHJAkozqim
h7hFpoE/859taAMlaPb/WDuv5bqRbNv+Skc9X8RJuARw4nQ/bG/ITU9KekFQEgWPhHdffwegKrmq
W6c74kZU7CJFEt5krjXnmFuElQYvBkOCUm7BDHQMtnfVZJsXT44m6jwfvlQuNGNF7Ovzz34Mc9Te
HJqmvLlS9N6DJ6EaxpT0OvVhJKO1bCuWH49Xi09DL3PmBFACoMAQq0KiW7qVom4v0JPbbZcGL1A0
6h2pXdr72cIRT/UF7nn73Pc1Nriqzm8iGb8r/YDoc0fLTkMdB49tZSMk+gN/LJLcg8gdEMQy2oTk
It9N3No4YtPzT7ItfAR45rtmaOsb5VLrCjIcDkOQ91e5Dbfjq/cDEaSz5nqZLqXZHhYPSFTH/U1d
RMaaCMXoxiRgG9Qt9Lopm17DSW15ePsvUyBAsSXoDrlxPwZhw1CtVzeLU8SZeJXwFjrEpldxqHlh
rxbfSBBrFPhiGxUi7MPHwBzsByNdVzYzUs0Nxdn2PPcRm9AhMTao3sS1XTfdWiIQW8u6wyiLVeTq
V2eJZAS/g/RvUBNuytuRSN+j5ndomkKd5hAFoJPZV8W7ap6UYTppB7iTs2P51kmoYizuk8Edzess
GvZ1XQenSFT6vjKrD6FvmteLFSXB4wHAoyY5RnQ4F7rw8bsvpfBLiCd5le4HNGSQwEmVGX0I3W6/
GtKZ91Dm0Xaxq/T58JAY/l3gVvHebl0QRFZivYsiY7/YV0a70ldWgVhaGH5FuFX32SlT513g9dez
lcWVg42SjB5HMETJ4bunJS1jJo5baUzjtdtZm8Xegnz+rUqt+8xu4l05AZU1JUA9or9XarBve296
yQqmrjJwiu3ieTG1rCJ6B1rJgptueCfuwn58J4Y+euIPF/R0EUXWjaU7L4avXnNfvI/a8XkxwcSB
L2i2m1c/G2FyUXhPMms2oddbH8ZOn981vDCHnGr57C+8m/0xwHedTasKrJF1wf7rxdEgIpHxSLiD
62ut7a57byhg/z87ZrSs1wHCyOuYbdTiCW7wN+cMwB43SRhIlYLRXd1LlDi/O2gEyb/MyZh+FDnx
fE0lyHk1RHa27TTFt4fyKwlD5gqzs6Y2VXZldV6zLxjPWrTQ/ABWo26HG+bu1fq708YQ8jhm/QWV
d88/47hJ/DlDxL4Lg9effDejUN2DRz75GPK6rAKBugUs9tCfqziuT3GCRgdHXXj7hw/H6hEeOI1z
jQSpX42Twn3pZtBO28jcDojVPbz/JuNxtHhEiIKnWLDZeJzcjOeE678sFh3hJOZuNIzgXNOP3y5e
nazrzKukYPJItA5ielWZa8OHw2CX5fkn546LxOwa0fB9WNY6EAIm622eEt8YOvk2cK1ZCoKFJya9
fOOGj1VFVt8QE15dxhmgDtE728XLYwVwNguH1MHF0DPq0U02BvFN616akhMAjj1dDa3tMyAvPLKL
pvwY0a+0U8o1tjVeFlj3MDlneCA7mw2+Ato9KjO/JIX22gpJiPnoBCutd6qtOY3ubrb/DGkjTlkz
HoHM74sUXEOTXzm91zG/k1QuRFDslcizoxd0J7O7WxxBiWbJjV4eFTGdk0QF6g4f1CybSUr9zYgN
+3rxB7lky26bqDH4xRtB2PFZ8yF4LGYhA37MlVN6Mwugibe8LasTcuAr0Xk3mRJvDbbArT/SyG8o
WIKPv/xiIKpIQqOCbe0lhZxVYxFKnYXuU+zisPMlxL6OkkjSNDntX5DtbqRz0PRRe/jZWjRFaoZn
JfWZ+lmDDphqbq/pE9cew28qI0uk92I4yvI2xrPIYJQ5+6Wup5Juj8Rh7em7xX2kDabclbJ+qobx
S9m2w5UXWsOVNn94BiFghfQPZTBhwf1mSQotMyG7Vh6iNCo3RK49dqa6Yqhc7a2R+cziUWra0rjA
N5uu6+Sd5WV4s/14h7Plnp7BAM5iHG+qnhQFGdfWXtVes41Nh1wCinRxblwHenH+xcdUWOMXK9Wc
u8ku3TtN9faOUF9Qcjib2joKjr0TEftg2RakKuHuKWQcs6QnPbkQ66F17ZP5GAhEynbabmfHk9FR
eMpd4sKKNx7k+W4xPmX28Bq7tNZn05Mtn0KP0A56m9PN5B7/ZH0yqkjfpmNDEG5H7OVigDLbHHst
0+NBIKtwco+K+A9uKKS/w3GEHLU4oib/kxMG6ogHeyV18gKmTBdrYZQ1ZX3m24UfPpvWi7ChgRkd
nbRWQjTHbmBRwosk8vGfLFNVBaVPo8xR2VaP5FqLj7Gpj7hcHOoblV8DKLN3g4JSOTupfK3Mzr1V
A+Wz9GRr5bFPfdPWiDQtKezO5qrSUBZSgfjCs6vfRBkUKF/DcVLqJz2TD0Y+uPumaDi3GK68PtTW
0iyyqzKrH2h/+tvRijVw2Ez/yKC6+mbBwg8idy4arNmFpYWhWOuRHd82n2ZYDQas6xSAG0Xbtes4
RClq03AspXp2KSntewO0j1ma6+8erYDRej7B31R+xL31B+h9NmsZcdTcWH13ng1bPPs/GPX0cWG+
E2Mgh3TONsGd8N27lShN54ZZY0TbxYEb7az8M49ZbVsGuC3SThYHJvVXyiqwGs92LgsGHXP/iXLS
5jsfnlf2TJeLz7hzs8NIfameOfH/jrurafdtIbujnQb3aV/x8poz4xd0/DeTlz6qjHA6wtymq2EK
hy9O9x5UArPiGSbvBW+B8ikvzq6vLMShMxnJDgv8rLfRSIhj7DnPMEdOGbp+B/rI4gOr3bswSyNG
0eFT1fpMbP+whPGIhFJRX/3sCpNww6Uk8LmKd4s5TEzmsGn8+vOCpC8MPVs5libWyHu1fZ0do7jd
E2YNe08nvUqPtHiTN0rf9g69xpC+03q0JlLC6vK6Ykx1jm30D421XexjVvxYRmW+9pzAI7sTCE4t
gfvXmjmtFh9ZX3ePeolt7S+8ZMIb7l16ZgDaqwRPS6s28RS8dTgdUgoip2/mssArquu6elg49xS1
gZC09s3Cuu8F2iDJJHAdSvQXfxjNGHwxTenU/q/NZmP3qUi0ehvPfjM6HUy4I0+/ElPA6FKPZlHp
y2I6K3R95eaxYPQ/T2KhdITxdvGfiZPq0dRE0/hIBo331YGG+KLHig1dYHah1QVh1TyKwTVS7MvK
cWvq04vfSc4xqFjL9N5roVnsm+CtlkF1pWlz7sxf+9LGe0OBYWml6tdhQ7nXTeku2sy6A0b6Tt+p
Uzvb1NJaMSQMxYfFquYqs177/t0PmP2e0+3NMfVuDCDTdxtS23GtuXb5KgyMYmWheWujnbjzR/Vo
aTwrqBVwgLpavziI9Sz7EzqE58hLq/fKBHiYOfbb7GrzzAcvVvXtUPvOI4W7jz0PqqsA18DQp3eL
0S0NshPc1JYeZJ88hGV/2+IC2DhtSMzf4nwbIDV1qMPTxHhsh2i8a2zGQPmTWyXjo/TpOnj0bnGG
2/dOVKmrvG03C+l/9sU58e0Q69NhYf3XcwfdbXqkj0wD15Nlw3PivuSUULbz4D7sFqecHKR+MKr0
OYGPc0ZfZ+/JKgvXRjUBCZ29c7/947/+9T//9Wn47+BN3ap0DFRe/+t/+P6TKsYqYqb2y7f/elQZ
/y1/8+13fv6Lf11HnypVqy/N3/7W/k1dXrO3+tdfmrfm25JZ++9bt3ltXn/6Zpszdhrv2rdqvH+r
27RZtoL9mH/z3/3hP96WpTyOxds/f/uk2ryZlxZEKv/t9x8dP//zNzrDy4H6epzm5f/+w3kH/vnb
LXSZNnhN//Qnb69188/fxG//6N9+/yLnV8Pln2rVfv3qj83+6fB/Px3/yNvsVkV5U//zN++3fxRf
T9K8VTZtD901hGsYmCM9CXCXn396vY/ygF/W/w/oFIgXAo5pQN3kQrRmdNdhodm5XRCdMix/wB4t
y1+VBFhfi1aGD7OX8vuftYEenprUBf6QWt6jG9badtQY1a3aLNl7qa0//pt/JUD0PPuqtY/f/lK6
Nb5zCebh55WSWhMd2+LzAKq9V9D5sIihXfhj/U5bXzxYC3fflgb/4zEPPO9Epe/4fak/nLHfD+2P
h9KYj9VPx9LSXVcIT9rC4YjqnPGfjmURRHlo6nLNQdeetLrRVjQT6W9SUzp2FaCuQo06fuimji52
NmuGBq3ytpPLZHSF4XE6D7YsnrNRvvcjGi8r8hX7RyOIu2mvFand7aCwbvNB1vvlgPxHKzR5lKhV
n9d0PfzO/eiY1uPQ0pnQglz/iMBqRLfz/319ssQBa3jt4wAs99NEMNB5WR8dbf8lq6xmOzVu9gB4
w9W3palpu7/dUW2QyS5o42pXC1I9y/NygGGAuLvQcw/LQbYjFd9VAZoNW4vuiqIxqN2HR5lF6qk0
8OzocMa+bReqkhyzXFbeUEBdtm+qs5vSzceL9KrXUplMUKCCH5eNBVLb7ITKLDD+ZXsKyuhVjPpw
yc00eC7T+C4wZbCpwkRtKBa+BrK0eDNMwW3Xwwudz17n9/fAb7LN3198+p8vPle3aOBzEzs22X/y
54sPaijtEEONaynHgfGdiHS5q6OCYfc4Gs67sTRautGDBvihwRodHZU56AyzBqP21/Pl9G8sooms
XaUk6at6GNnTVkVtc2upKf+oyVHGu79aWC9Cy9iWPXxaZdti2DIMR7CxbFmZ90QlYzJqJscodlPb
p49WYk/nXxff2z1gS8cLQFAYSResmRTIX7aaiYW+G7vEPS8fqWzc87Ja/jZcSUa7c6sBfrBE6GQb
fYlKmS1RReTSXYj3QYCFNxx1baMn5IjNm+VFkXZXDNq72k7JtW2pszlae7Nsp5L6JShoVddD4Kz6
ggj05aPoJv/aRVlbeagq9KjZuEa4dzKaaMtetNKkwpD2zstEFunUhhGZh65Ea2GKDUlWxf2yb39/
ebi/Ppqk4ZgGcQC6gZbIkb9cHRr50inX/rAebJtHdcDIXB6kStFnFSqxFMFYgRGvdQaCYK1DQVto
viS+/x2YWwOquHNbTQKMtpU3Yv/nvxeBxZy3lpH17q8WUgLsAzRtEO7+x5K81qz2omhyJCvSEyON
iYZY+e+bFDlT/1yMIv/PFxsIRoNKuPFTbzb2qp7NMFktdmUoarjUA2DoobIf5jXmTePeU89UJGWN
lzQ346vCLJJLPdu53UvadeXXjUiAZV3n0H4JIZuyfUlF9pp7LN7//fnSnV9PmOUanvBMaVFiM3g2
/3I7j/TPgxCevUoGQjK9jgwtulNtInaDHsYfaVfaO0e3YnfjJ9mkdnnddeSYeRknZiiyKDwpW3VE
KGs2OoVUE3EKYzEovb0V1VF9pm4G+3657/9yXYAEKfFmTXgRcEuBzKHA/7q+TozTR2J3nf7+x9Xl
hW6dPbpS6ebHdbJv+iHv26C/1hpPlJu/WrHtK+feqU3TX33d0yKR9SOpt3G65onxx1YQ6JzsHMoA
bz9sSRINXY5lY6L4kLuDvLWtLrmLeDx3G0WCFnHdLc2rzQ/bR+yWZq6CcRS/H5hlI7O+FNaulgIY
exFW0NCaosw5UKQeaayk//q8+Xa06nFFFFB7JIuPEjVIsPsYOsmlI/hlau34rLU5GQ2wHM7FFJIF
LRoJs+GPf/PM5rrp7MuyT7jD462fUBBIK3kDfCG5JjQqRc5ifEjjwdgv/9RESbLxuiHcKnsQd2C4
kk1qacWO22WKoNB76BycujpMHhjC5TB45LgYcSC/jGl9a+ddccf9e1UMpjr3U1Ccl69svfj9K+kX
2+U4+VEyW2DpZIlYRYe+qQ6qFCGsw/mgJYGJ/8REcOGq5IOd2s7OyqCPLIdxEMVwhaDyyKCmPnbz
d8s/RWEwXFFYjk8hzhJzGExaAvMBxqhu+zHYzySwLoXjV1e+qsf/7f1o/XpDSXI9LFeYVNzm5+Av
g7MOsLjUGwJ1SzvEtBB2U45SeqCrnphpp5HMpdBVnYRvEaacWaOHNaxr1RDgBFHSv0+MtJ91Jakm
mcimLpCEuIya5/kO+r7woe8/6kxvPzm2Wd0lTZV/TKIIS1wbgr/6ugrNCoZuY9dE/mxrGTs+L8eh
rG6LScn+0gcDITV9JjUg+f/ZirUwQIOKcubd9xXnBMmInSdbc28VYZ5vK6PsPsRT7Ldbt09VRKqU
Sl9+3BopPa4VysHy4FSxs1OOG5wpXEbmKdY8/ZgwLgopq/6yhRki/6eobFO4HcvxqRh174TT3nsa
gSQnV7r625+PluWFPW2bcLj2rTE6BoF/TZMXkS+tvLD331tj/lzrenSHB+JTGLnlKcjBn8AqRar8
db+IyuJUSgc1TkcrnEhIIGcmsTh1G1K+TayN6yfxs1YrcP5ehKyfJA1eDnlG2w3ulEZ3HjjgeN+q
Tp5Kcr7orwUqW5tOSF4pE4e9GayWw5JBlbiVla/h4adyvXy7fHw/Uh1Qr4tP4BlFdFO+Ss++TUY3
fDKsooMiQPhKKo2tBg3svTsm73W/L++E3qpb3cQ/Ok+9AkhwBACLm4Gq+c1QefWGd7vH2ortcpRT
lYJGCEwDDyXNIR2UzGoSU3aeCChdfzvuMjfQREcm+VDSOGGSVXf424PnIlSg8XP7vreKz//Le+sv
bjNpWtJgnME95sj55z/MJ10PQ57wp3bNPCkh57J22wf4x8muaIUI5kJyo68ro1XGgU6PEdJ0GcJ4
D9WvwKwipvmemCodH0peug08fLM3zvNV8+uSXat9nWramFbxQa8kImKbOVO36lDj7f5+BVEgz000
2vkW7HOp3f+8eID/lD7UqIbVz8tX0dheBqsq4LywjtLWHRqOAdBf6ON9TOtPkPy5KYzBeVO9Mrl/
yaPcTI5ToDxedu37msO4FqdUJZm2TdEyJMu75fs+di5I4KZy7oLMSh6/bUzu2O+Daa3VYbwSCHry
VWni7hVucEkMOz193zptrvUw7YGHgedsY6aWIh/buxcSbsDXze1S40M30oBELGmhqEP3PjoEBlZD
veVmL4+yNvV34XRTtJ5xteyL6ZKQIKzGPwRO+xykQ/cuHN2PmbKtz4k6NqhDmkLl0MdjetplsV12
M0SUF+vVKTRL/4SWBzT51y+X7x38UH9/EZp/mgtJx5C2Y7uWIEfJcefR8A8XIXMcUjEUfi5P2UF1
k5ZmMfcPGxpVLSrHaWMXo9plnWdFW2fM3HIt3bRDCukazgEwVIfNpI/d06R8Ur3CvtyhMU/6c2mn
H2OyJxSN+6S6V3ZTurQX7E7b5KWmWZtK632xHSsPfQ5T66yjqWT7hAsYhvSfUE70T47P+3IlWqeu
8SRlxNrOl9/fbXJldFlAWJk7HH7Y7mQyPWJKGfbB/Z23e6IxhH3UxvWzbHds9FTvNJ13N/3UPP1o
j63xJSH1Drfmss1tr7swOwtNf/nzhhtAam+hmgRi83XrM0P1V72vvBzCUw2L86+2nlm9c1LSbOgX
tg3U7R+PPWWHFBpFJD7+ujN6kMpbonlXQqtQmTKWOOFhvf26Y7pVXBl+lJI2bDnsIuLir/tmlWRv
d1qD137ZQaH7YgdTh5naspduwuOzdXxhrn7Y1YEIoWAdFY64H4y2bFYpb98v2cxf3sZe0d6h8jDf
nDqNnzthN9CBOqs/B9YEr1Hn3DuHH44EEVAoQc2+Me/+6nD0wzacRdRjH3anMOuddLV8v3xoY9dg
WJRoqW37Pp0/UBLWhikQFzrBpXXLQ8vVff7+AbFvUwx+tysb6c8KBSoaCYCiWOovdpnHKzfrx+N8
ICMR2pgnVYemhoMJlXV2BKIMjW9dT033mR46SHx8bVvR8b6ej7GyDOuuSsgqzm0X7h5tPk/nJad5
PWmvcSmuOPKjdJg4zha2LO+4x22DcXFbe8WGuIdt2RDMretjcHSn6o43QHluW4yny5nhTkVCQ+t9
o4bs2QiHs6bX8jbuw+ZGOu1p0fpR188r0vLCD0iivL0mKh+N9ERT3zQOWpP6t/BAozsk96RCNOh5
4EER8q4fXJ/O/qqsBzo2jZlcBkXINzMD+wa0a/f1zArRiY1XaNnFqrTu6Acx4WZtlb4Cxruxwwg6
ut2kV8sJn5wc8Fiaqw99NLwj9qO65yWVX4fMYdb49vMPRdo8LpdCHY7x3fKhJjKMaJ2eQs0ornks
l9e+Y5/70bSv+1j7RFpH/unvH3a68evA1uE94zGrN0xuc2DOPz/snCk1EL455HuQIhUT40yeMNEC
wk9ASWUBkjK/JIez761424+GeMGJYV5VTRUAuFIyR0CF4MBZHkPfFxZWmyzqquj35cHoir5MQXLs
xro4671ZHvRLPhiIM5LIeWmbNHrUy666yse7r4vWHFXcqsYmkfj/sfzB7op7dILFoSoQ+cRckdd2
C+og9eJh3RgCBTaILYpyv6/WHNL6ACPmi5GEyUWvq+QSKq85zFvg5564AgH7OYnA2IaadceWqGRm
CeR1sqvhL90jB6BJXRv7KBq9q+UjK8N+50dGjT1Odk8FU72qj6aXvz9HjvnrdN6hKkz9hqGRbZM3
Z/3yRiq9pm9dC4eIVanUOeoKSVnfjEO8If69zD/GRlb50EKinByprCF6oFXxNiaaHHSHe+vlwo/I
7x561APpsO46bVfHVfXcirZ/HE3vHdJm80jeWB+t7KzVw3WTEYRWVxXCiSbvSWQiG9YxkAHqFvLF
yGjyU+Vmzd4UTD3BTIpH1eWf89zPGfamT2kwyctYVZRzxDjGW82HeGQLqnB+2W9HAYdIt5oH5Db9
rkrHL10pyTws8g+DAKe5MSi/n3utqn3SkCxBhymkLOBU2blyK7ZEE2KXow5JABMHnLRKQ6/ZlWwv
72nH3VLdJV1Oi0r72mPquhunkeml0/IoHYb7SXj2PjCFdZhQMD/oMniopwIoC7fHIR3i6doaEAyg
T8qTXRaUxb4YpPuqlbRz48AMr/0s0jdG5csP1GCAkVfWhnQk7wDFOsD5a8BrLRXRgoGTYNBrdEdf
p3bQZZs0MOyXUgbDOnG0hykuvVUdN2DDeebteR5luywCXVaOKZmRDSWBQhlPHmq+GwPP3EqPEOON
TIfQvld7KHtXY6A576ps0D5UnQW2NxNxma9EzKztZPeyt0+eTNq3oS3Lz1kD4Y3BmWvWyb5Oh/RW
Q5mzLV0/eyhC0mUNb9iJNn8zB6Ost145EGs1JDU0lVHI6U7Tq/gjSsRiIkWH2sO66P34S93Uzmdw
ivatZ7XypRp8962oJtKbhSR/TTahdrFi3FMF1LbwwbBwNvEkzw+hQjNmixxuZu0dydrKMWNxHraW
ZVACEY7pbeIhJOdEBtFd3zQYA6bKPyJ8y9S+j1V1IcjCJYV6dhFOXreXHakbZk0xVBuLfG8Q9vts
jv4+yCfzjBKw33rI/U4BfECXCWhq7dsuRPbcBelhGgu4SeDe1FNRdp+6JKhaTlpevbo4UT8avYl1
tO2taedGRv4AFwoOm4E2nNKtAgA7KRW+ejlsuxa9xypqeBsAHm5eNMcxiCrPIsEgXqcq4Boanu1O
xj2v0lY0a103obS2KfQ1ydwy5k7iobNLBulUGIyHaN/GFjGsWfQOiZ/54DboULRuLD8yqkwOvWWU
H8Jepbf0ZmFtCL9a6WPcbTjoJWgAMqYTRpePZRwQ7zo6kixgYP8bMRkxLhQjMZ5sGPKrsAoYyMqB
W9ZLdP+YlW0yGyKn66CC2tXaImHkFl2nNl4EdFXeIcdOfzY7J19Hg7D2Zd9+LMTUPukGV+wqqI3h
1EcEjHcQc8BYkQcEOf8267v3TWt1SGzcinBGl1R0x5b2Ft5q/16hT7+jxe6vvT7R79zeCu+DutOO
DBRmeQ0ZCFXmeAfw7dUjpjuBNsBJLEj9gowrET3HAgx14nR2t8o7zTkGTGAfU1Q3Hzt8NO+aMfWN
dV5nyAycQl3Qfk4HRPx8DGGVrip/rD7rKsFt58Rx/r5Jxu4wagbsgKgD70XJN0GQ40vC8RDYPpHK
eWemMdGltDA+elOAamFsPmaW/eaVJUYJqJfh2cT+85BVZXJpjbj7MkSloG9nxuqKao6392MtJJ5l
kgdjMjl9ZtLD1/XndEufceFTVk+fkY+07yytUYy9YMBZqemeIo0GRDjNB2HgOH4i9mw6OlkWrhMB
NRmxFpaQIYYnF9g+QmCrssY9Hddgq1ueedAN6pL4DaO+xCfb5M9G4po3CYzwle1kw5WpannQRZic
DL941Ru/u8ubIT7ZdYEwuUicnbS15FINUmyLHr5Mm1f1M5Qs/wqZj3Ec3Xh8ZrjZ3JZpndyQG463
i98Otp0J4TbDRlh1mJYcH3llUOtQAq20f0Fo3VySKuvsvUT3aeOdqOW0G5OovHEHOsp49xrEhnYQ
vImoaLpVIXjuJ1mEe4MmKO4kb6tRIeD/3m6Y0jcPseN15lK+QvBVEf7QZeuwc2HTSmAbQTk+Fzkj
dVs1QOXqQb5DXeLtoOTkOORKH6Snj798XYvY1FbJiPjB7bq7oDKSa4LBw3u9N6ojymQSRvUslXQB
vC46OoMtaOpNFgVJTV5RAHXWoR9CcWTVxh6jV7ut7Mg56GrQPlVO9xZBJT4ynHBPdFYYI8uOD8fn
ibYiD7lCyBohgBzpt1RlobZJ3VS7oXKNx2LQtWmVt9ZnrTa9K5eBD9rBpu1uotbY4chfxVrRPmGC
0/d2J+RjoWyssUNB6GOijA+Ol+3wuxcclmbS3+zC4/LHUH3rW0G1p8QyvB/aYroUvt5eIjsgASCg
OiuLnkpxWSRinafFcDYR9ECZHstD15QERksSYXkCmGe8lMFTNxQv3UQXXTMD9Ny9M4JIw+eMUCrF
dOFGyTlK6TdOXCf7Ku7zk5Wb3SEbOhReuPoqhh3GWyFJSNW6Pt1Z87PF7dAbu+XgPto6vVOqVykg
SGxAWLks9cCdnZ6nsmrqNb71YO1SX1pZvknqmzZZ21HZ2nNjj+ISqcR5P5jk+walr0db0/c9EBID
OI8uoYNS6p37KHxVPZcBNgatH3jKO2bcv+m0ZW9lPpFGWmdtsLWGRgVr7uZXoyMyjio2qVQ+5uHG
e6BGX31o8Vs8dAYxm/2kkjf0WeFdFPnJTjaaPLi1n7pAN8IKLawLl0SfSPGWck53LMLPjaQXnSQ2
CmJfgHmOmDopGsbXzXzOMLrCdYEjXK6SqIgOsSSMJom5RcxRlA8qUjV1M4vRxWC55j4egJCa3aAX
K7OLgjvDqFTDjZVEn3XhGWfDqCH8Adm1PxUimh58EwXitun98bnvCu0uxDDWb7QJvfuq8Eb73dTj
ms9ANjx0pl2+lNS8aJxl7ueQ3DwX4TGkYJ7o4BWGXIy3tipqmsxZYdLDTN0bLUrY94ZqbrDmxko3
nsddv2uHMaTABEGqxfugb+jzfW6VDSWbdITK2NnE3L83CLF3mCkqPhn+uU8WBk8SGkwv9onsmIkO
dhWT3aRlw3AK+zh2n20FF0ZPAU4wirBt7vbe8izgv0WVobGnfemVDFhHflANqvTuOpI6cOZMjSTv
j5wTXud+aRTy4Mt0vOXqSIIrLxqDfheXFHw3vRg7e2cQKJkBwSX1p60b70kP2+yzYTYFggOj/RKU
ksFq26NzHFp6/Rk475XbtQjxq3hCgV0Lr/XXoSMJ/KRScR0i9svXoe59zkXjdqvYxOqqBU75njdv
eFU4ujiIKPZosAyRRcAWmX3jRtTNzA61LLn3gRryFjOL8Cr2oBDMWSEWYcaMbza8edT7rAwQ2OpO
7j9hpazbnXCnqVjnMA76TTfpDte+JktjF3hd+rnpTfcpLWvtMuBrQTasSkI+q1hprz6vrXTNEFMl
pOo5wSMxiv6rmFxnWI14O/aVnw5qnbql+9RHCeHzuNad93lSJfV6AKveQAEYCQwgsXKq1iIKnVcv
bphdpo+MCOUHGWnYzjOnEQTZqDq5aG1ItZ1gDKwDzDBDF/BPpe4HBtuMSVwSG6kShSLf9KXL9YGv
KLyizqFdOhzS+KN4XadEyEVkbyZ+7j7pJa6gPQpZW6cl1xYaRsvEiz/kJPZdcSvn2kkIjdhDhgct
TvbRVgbWGplR+g+rKiV0fGriddn3LnlElS+e3TpBpd0OhktedqBxvRq5AywgE6UNo07YcEusvCB7
0mTcgu1YZM6z7dB92mgDZ3TrFq3d75zSZXCcI06o1r5qoPGgWXburEL/v6yd13LbWMJunwhVyOGW
JBhF5WDpBiUn5Jz30/8LUFuUZNk9M+fcTNVMT1erLRLYe30pPOemihkYQ2G/ShIZ6FVMm4+GWmZH
qR3sR+RJaVh5ra0REsvM61wMe98MzMtS9ogpqpH0rBIKrrH1iymdlkS1hHnbpFc76INN58fDjeFV
vBpSE9ulUunOQ9FGBiX2Zpm6+TBWkBufZi8e3uycFt1PB0uYztdIyrdqoDc88oJKZ2MkTblztrTE
FZvYbNpmOQYC26SwCZat+dFx9A/61LQt1ayVr4rASGt3Yp4fL8V2ZkjnBq2Z5ZrfFW+7t5fiJsD4
vhBlrTN9/IcbMecA6UBEUCV3Ho7H2mgeX6/GgcFSuKwnySFli/fgZUq3YiA3XuZD5bvzZdkmm4QL
gzjA6405SbL7huC52UyPYSt+xgIcnfUl9oD/5gZdR1247cz+4fUCrSfc8mLd1tetzKFVT4c7pR1r
991V2hjJX1gNS9dpWLloODkXb7U74xwqLSqbIJVaOSaRtrb7jkFa3uV6hfzVksyZ79siaCM3G2kY
ttKOTidpGH+/dBtRkaxNvapXthXZd45T37S6wYTy6QZe5lZ6HHipnk+X78jUqXGoYkI3ggU6zVi/
XsJ1kVAPrpMX8gC2NLBjqeo7Jg5Ot/FaQgaNWnhUKpqrwEkor5mu5YXDU0xRc/sxFkWxqyfT6nwv
5+Fl3RgUtyzme3kJnHNzT5eWTBLw5YiiiDNhgcXByOL8xg7ogQB2GOL7qA0jjgXW2KdbOqp5fjQr
IszzLd0xerEYovh+vqlrbCKt0IADekmDO4hA0Wr1+Sc3dpM8Aw9RUV/+dmX39MDY2mSyH4RdE0hk
gEQ5dqLVx0WoxNK0zfn2Hq/2jrSOgnayrH0loNDs/3CXL9rxSsNlfw1zE2dRpFgXjKcp61C3lIdM
9iWAqDluzTowbol23aWyGR7q1Huab/uqFlN+wEM8WIYOSYQuqPJgGUid5+qpRB+H1hMfjJxycSIA
NQ6mRc5xat9ZI3dmogYLlW1FAv+hc0zl8KA2zkWgsl2C67XfxGpRLmRHaItiJgThaP6Mh5FCookS
SDYRIKXkITNjgoR0sGuZcnMWtPXw1IWNtpY1meiLUWd3DVk8smjxvhgsc9N51nVeeOIyII5Oz7nc
a5zka/2Hl5hTNrW0ANqNyQqTYTQbPRLa6gQPWk255ozmrWnBKG8Uih5WpjDzjWlwJOaSLY3uTBDI
ASSbtLJcvifMH4lmuPL9Ml1/RhJi2qS+2r4fL0LssT/0LExdRu1/9GXRn9WxNrVNR6soRJ3rAcCH
Qi4R+Xpx3asE2ESrhTuuWQS/R8vaaGWCgGzZOwQwsSHY/g908M2b2rTi+yw0LynuUVd8H8jujI2K
5MitJLAzn3OGl2wTHwdPBCm87IPB4AHzSiSMQTnKhnfNPzE6t1o94hDO7qEhjWXPJ3NQztQ41Vhi
8ZRi1bBaSNOGp9fmis8LXy843aZ0wuTbX7kFvuA7m3K5VYdlnUwnAGMMOO00fn4bmcPaTILpfWF/
iaHn99I0/yxyDkoJ8vXFDDMivbPvGB+M3M6xCSlR9EFLVNi88A0qAfJ1QkLmRmnK6IqkY+3OjKOV
Gg4/HS5fpm2TFVKksvkr7MhkHmphn7m9I7tRrnzn3/tx7KOzQbFNt2pLw60sKpLgH16CgM4bnL47
iLamDiuc9MQGh9pnaMJ2FhL/m0vpSbLqFYv3/1gGqyzsSb8b32wR7v6ASSR1SJdl0DXLtB3urJzZ
vibsrQtQtrqa6Umqdfpa4Re0oQWIYdTWMrbw1whRRWQuzGCf8kCvFh84Ck6ObFlEWutiT0yWdm6N
2XIsKo03LZhlwirkgYvL0TYuKqOiU25sLsXAOJeQdGNJaNbbCdXQLmfOUrcyftFiuMjQOc8HXNQ0
x3JvpGLHOBqA/GtqDMQLfolIYLmagTZ5YjAqdVg7j2ajxWAwIPQRxhSZypEkVOotL1JasWYYI7Qs
3iBRcK2Wy8tUk0dXonBmkWm2vOmDgF6eX4xGl3UmizhHuNVIyqfnLDVmdMIkaT8Tm9G0pUerZGn6
hdrI+mOiCX1JI5K3POGbcoDFSmMo1o5Oslmr6oI/jk9oToJngQhqV98b2IduI8Iex04dtc2MdoRR
hSunsdTzme2gBQ33umxlC0wOJAzjLl0oorxToi6h4FIJWW1X68cPoCe0cwE5nqbXhoyU7Qn5FL39
rPI2fT5Rn8zxlO1gCHk5lk34Pezyr5EkRekSJBltZgSEWOu4tKfQ4sRs+kLLTW6a7zmQql1LaV3u
2ejktSmzXFFaRcjziTGWmQp1qLwU+OEUDnzU41HUxxkPcUqmHDMKf4ZGxw0pLwuKYgw6TSdYpA61
dGF7ya1iak96bI6A0jpe8RoCNDrKN91sjWXkhMPXkVfZ2in8aqeUxvmnGKnvvvl+3l7MKGkcQQew
mxx+qQ/ltziqdDeiz+jJCKNhU3Yj9UBVnK4x2w37wqy5fueYM720yjajnlCWZZSkzXrvBv9+dfeG
QfUGBkq11oujBQoDj5rFVW0w7DfTqChyjF0kMux9/MIZSlW3smxfFQbxUNkSxxOWCgYpPHOS5OwT
NKUp/IyNRLFRoz9kVXg1Kna8t9vgqsnxIqS2UBkqDrJNUFnK9YyrakOYyy5VPb7JoVh4fPo2nQVl
7o08XPplmWzqbuyuKjPhM6aVysKUaGqlMRNvwwegZZskf8dQ5VCWAzc/kK18ciBQ2ME6+IS3yk7g
vYqT8V5msXSBlGNNhUZURsomN+AiY+g8VPcmKa6HPs5i90S8sOZjPneynD+aqjqb0RdvyH4psWK0
j9n83s0MDKvDwD3QaRYnEFabxBbzjl/zTMO6WI4uuYcFBJz+IWI9k8Nbu2251MkxIqtR08ECGiuV
XF72fi+QqYfKlRigWvvMw4laubDJ46asdALJdEP04ExOK9RZ1XhoQpuhbo0vd5N0R0nrHLeBBh/i
oKtIMLIhMTShtPfV5mbmZqodKytFxVWbtHimax8UP3LkYUrBNzdp3VibmaL5lRnuyNtIN59RtCjB
cM9PRxeipP6YURqjwOnVqHY+JwBwmsffdhCEg4/vkVqgoeRnJhHvaWCNhmRFXrxwtc7QGIBPyp9/
5GqBOUpbXRbF1xNbY6lTv+wiBqxrxsFjM06XaV3TBOEo6Hifkbai7wFffn/hZwWfiYJKwZhcPv1y
Eq6oibtJ1N0tnDKWDhJ8a0kFkdimOJSnHpZ6OfO4Mk+b63ykasuS82pJ8u2ot6kHnh5VXjR+AIDQ
5DV4uDhGYxkf6i7yt3oedZeRIFfOoeWmCP3qoOuFeg1nTbD4diPfCPGjjRrMOEZGsdq/sTu1ktWH
QC4fe8kbdtyb+6NqcOcxdalDHP5F8nImsfZyX2s4Cf8LmmdnTr6lGYr6xMgYWUIP1N0HmFenQ3Tu
SBxqZ6KXOJW8wGBKVRjWXf40hsmDgfM0sHB3zaSvMPnsGYbd7uoa9BI7Jt0ShQD25Y61ZdOcKRkp
Ynuo9bD8zvBPRylaeYpSPMAvuutUoiV8poBhUmjPYxXbl2Y4JIcZB8a1gSE08XxXktruW0h1ydeW
ydZvZIz0VTrazhkmBGyXEyCkfki/owlB3P4bIBxS7mKrNkj5quUlQf1QeNUFU4WcNxhdpt+n15aF
dP+RE2aeRfNkmZdoj3Uc3L7hhDJSNFe8JKtW/zMsFKVASjalkPgG9w7ez5U/lt5j8QYbWrAawr+J
dR0mXUpNhCEknsIvANEicJYxxdMCav+AEXmmxnS2JQpHzv+cJdqFwlGEHMyd3SXDU6N01mNnts73
30liXzbjdcfI+Je2Da1Hiob8s0wr4XvBGD87YxD+aLsIH+ELRMyxBVEJR5vNqoi4AqnGmDyN3FP2
n9NEu/cBc9wFbHp8K9t88JrU7+grpOFxEY2jpa3+P0NFDeeGb0kdhoZXsOg0qoOdXjorArwcnGty
j17UqXFJMbnPKigzx99hI7iA7mhfqrTPYKPSES6Auyrng4B5VrIGqpuexky8/q/AETc7AJP5xprW
lI/YERIM3RCDjt3LyMtDF8Twy98AJOLfSHt5SVFSmDG89oIiZdXg9l4FMmQ4HHGmb3VhX88g0nQK
/AS9pjPP8BZEstI70VQ6w4b/DURC+O27WK6k5043G+AJXe74a+k5Am9q5kOpmSW3qViM6eI/54+5
7rRHftjx/g167PxA/0Fm4vAfkUevC8NuxYHHHl1EagVtgve5qw50x2xz22Zu6S1+tNOQ3I43SsP+
L/Qx4/xAdZaukCa3H2tbSXYvGDKLjELdJbplLHmPTQbE2abTeqV/jd2hzTcfsWRVTL2FHGxcrVOq
9cmxYzkhmDUsv0cAH3ZZ6cBqs+/21ItM15q8yE07X/wilqWl0PchY9uZsaXn2ybZijxneVfUazwK
z2XPZ0LW8s2JYTrUaC37ODl84JhjFp4jEcA4P3LMvIwbnmEiWZ1gpp8WdKb1wkTgwSsgpQ76qpRQ
7vzLFMTo/ZeIxP7jK9WUMtPtzTKh/+JfqCYhiKM3Flcz1ZyKr2Wl0Bd9Ha4+0M2a9N5BCTtjKxvl
uE0gi9shsaawiB0vu6x4izirzkE+tu3+oGQB8gU+bbbwTr6iD4gz4wKfAgJmzKkWeo1foqvH4wlz
ZkazwKJOq9g7zlnYoXfLOMXh75wzCOJqKYnsemKdbddVC9sutqZarNSM6m7eIpgI4Z4aJgSAFYr0
B+6ZxCYWAj2Jn0/c01KJA6MIRdM2573T2M8z/zS67LxF7GlXPbbWC9qNaGJ8RaBqSc8Rvmdu1lwS
F6aVRluOww8MRxq0u4D/4Qb28g8ctBnCC0qSxn0Q9GItKnNDuopy7PcMVCVwxrCtKV29WJfUsuWt
YRbacoahbdgoayVXlasXICoPP30zBQm+QNFCTZV1nhEgspP6ShkZULUVMRwmq9PviNQqdfpFnDG/
SpzsSQvRqaHX9xMibUundI0ehD5z0mHEYGeG8Y8TKx1tr1ozH2qyKP8pMG31fCcSOcQXoN1/BKd5
xbwuhrDxfIan1NlxVw4MY/VfEdTBMoaVjBC5nDCqnSSXVYkb77/HqOiBD03BHUioVPno/GEuTzy1
COVOuJl2OSFVSSqv4WzOJm/6q8+walP3NAFbA7LfL7Rq11nMVT2tdlQ1Qm5nvtqqwwHoYC2ciNZF
OobqpRqlLos/MOJ/h61ZmlsuYVd5o0oBjXF/Bq4ODo4V3INvpB9nBUdOcY9hp7r9L8irg6d7XVfF
3URfi+gi8oS/NHM4jlZSYfIKYQOwJP3gdBBpBo63lJotXUXP+guEtXtYbluz9VxV9jjdwkiBvOJY
ETFd13cx0vErk/X0nFKUVu+D3S8wq3l45ypBP6TVg5iwqNgbe7Qv3xDaJFXV5WTppVlPPbyg2iK1
krMYvdkiC9oD553BG+9O0FalHPI+kyglhkY3K1Jq0kUgW3hCO3KsfPC6nZVorJFOvrP3/Ja2/+JY
RXG5jkOTYjM+3o7SLP/Kb7u2kPe1zhP5BHGb6hYJgufnnzguvvGMITTPW9VUin3kuDGGbgSdzLke
hXd2Mq4BAx5Lq/leBaJfd0V6zKAmb1Gu1vMX6Pui1bR1DmMTXwXRwGmKTuuA1sRXnGs52p0z9ss/
El26c1xq6N2+BD8IqlLVpM0WM9ZFDW5giXVJLSPWt0+YbtSUy0LXmjVz3+Pij3CXF7q9ay0Vp+gv
uNv1Jl5YIZjDsmgPMNCMQLWKdPgAeGXSDprdyVuN3RUyApRg9eQPd3JuhksnYXmy9huNQYSOOP7n
zJexHcWNRPkwjOlP087sF4/dv7PfwOvom5HKp97mxDyQ2saTAf/lHq8vI0nnUD4Z8T6DwKqvmHtt
SNutzQ7WXgvyeDXT4DJL+zOwk782dA2HumIYF/87EW7ZoiENwxYCo92Th692anNhV0HjmrVVL//K
hqO6Cp6zFENpVt4VQeKeEHFWe8OW9LR1c8LENENfGEV3H5USjYudN6xMRTyfkDHFmdEOTyazba/c
WFXzI4d4fC+mQw3SL3Q8DvpNbGj+5Sf4eBikVSwH1yeC3I2J+NJrcX02WwX/TpDtrmQSSyPmRbfq
9oSSFaN7jBRa1oXu9MTdHPJmkpod27S4xFqMMyFO++qsKKpuP3rmNu20YV0Hebkb7AEfasILWoTV
qs5Ma4cNj+hmVNxrqvL8gS0HInhO/HwvV2Rvp3GnGTEnLZVbMI7VCTO3wZe4SLYn0uz5I/eNEEY6
o2YLv8XSLHisTbiZ2+73SpL73R+QM72Nt9wS6PRiGHff6qJy33NnWmK8pe3xrRFt+qPHgtoDFTbN
J+g56scnX+nzQ95XCe5DJNSZQZcC36SphQ/o7g4+TW31dxYNMUkWUUifwO88mthZ89T1ol5KQ7x3
BswmcWcvaLFUDp+x6ToPD9j9x/Pf0fRgul3PXsSYGrtESiR+R9yUaBaMt6+I2rH4WPVDTX82eJo5
b0IAA1su4GktbzR4f7L+f8HTDIe3a+A11qRPGLXHtJ4gr33uWJ59gxCNLtu2jA042Q1VD8k1CTbJ
/SOv9kuW5s0m092ZVzMDRW/1SJfuDK31FAVEtbD9vvJqel0WkRdTqubhkT6B67KgNKCjIQZzVUBe
gFskWc7kqZaGtQ6j3RWkxKl0LbrVG4rt1AFLvDqNuhPFDkN871oBbygnMveBYhednGEnKK6LsD4O
jYwZItPiTUD9pIsiShPm7zib7YDnQe9/FjqtvFqK45fiDJJ02AVPWNuH+ClOr2xCweaQVvtbnt/t
w2j14/aEt9nugaZ0YjsjbjmoGs7X/nAwctpzZsTde4jPMUKDznA67nQExr+ybv5RWOpiG6mx5E/V
9CNtoybgpPfQO414L6CmUAv+DnpnMj6mQfcF0wGqtWwYecKP2N7NCNzp8rXU2QgFrxhc7sxHAv0k
SmyhHCqK/s9mAt6rFDtESXqJNtzvGRJy7jiTfW/7iozZq8PU1+xdRRyMTmlNfnGZzjRczjL7Qu40
msJf7ab+gC1XbQabbuxPmDj+S28R70visnZ+SRpwq/D04Uo/4MUME74w/VNTcXZoBhTd0DZvvIYa
0n/n5LQP6K6cc+d5z8oju32Oelk+vOflOBSStcA55H7g5b0Sn4vQaVGGfmPmqUVmDefl7hNuLtsZ
RdQ6Y28zO08lQtTZMDyHQbeL1GlPxgqKi5PxVdaL8iycli7+RNDLOvAPYT7IqxNBT5TuBxU4HInS
M2ZrtLWa2PWmlBTrfPbHikY8KkXMrEcWpPirR75iQaUh9EgkNiaiXjRRvCRA4s5U3akr9YA94mvj
DRJ9+AgOcWU9gzidDZG+n/89XLerzAaw9OrmA1x3cuOgRtNdawLsjMQq9+pgqovO8Wvcjvb1CbTn
nmwR+cXd+ArbUcCeJDspbv4I3Ct2HXMGF90Y2EmKQbrj71YXtacXC8rjvdXM4Tvd+mnqybd6JL1h
Jpa/nnl8VAYB+hfdLIK8gBw2KTMU+vIFzqs9/dp+NoiN57RsR1XmsjDlpFpJUeXRCTxZeF8IvVcP
0lJiTWXSAf+M6bO++KkYPi0hs6U34/hzGfFFfIvrbQoxM2IeO8Bx95xUA9HE2eD7ObjPy3C460Te
byXBwXFVx+yLRLrX0o/KlsNqaKNvhdKPCUZHw3xM9TAVuyoqG3qyT+7f3i401gF40rmS37Ar8Abt
c1fHY40JJjZJRvdfYAu4nWfSH5ET/lppenl2ov2+bitPo12U1y/En0xBf2DIQlf2epz/NCVKzndW
2zHHHNB5vjH6ZJl3obwO6Qa8yP3SXwQC4+vSaH0pWszGYt3S+9i1tJTDaFAHlChNskBqMgMdaJSf
L+qyW754jbvJtJmyXYPTt+1XLdX9G6sagrNiRCNeBIHOaNUv53FmtNajQd0TVlORlWeKipN/lgu8
Wum4XMkOvvlW6kNX0qLgmchxcPaZZNAozLYwJWq6s26QYRJ1Ldwi3cI2mmFYtValkriQaCr+ICMU
uISvOQ3d/kVKkBplXNZjUn15kROyjlhHOdnpZ0kBc3XypdCKaGtEVtavSkz4L9ICo0xsF0tKbNy/
mJb1IHIC0lFNvq1E3K2yLiYPNnmYaR/6EhHkO88rRs6cLLU3L2Zmz2oyPpGDucUEmz6RbpuiQY2I
liLVKfn56G3GUrl1Kku4/4kUkTaJ+mBJFm39H+SINCMD53saJalhEt8oqWfneLwfcIhNgopiJd8V
vxuPck68TE2j77Iaxz8+lSbKgocAvtjohxjrdljHgefOnmhdof3YiAzrlkFTItIpXZlZ1fBNLtlr
+mCPJlq/EKMEwn+xSP+jWExe9UyS+njJrkW4kVqtYUMjZaTIqqP2KDN8Ua4oEzXcJKK+e1HYsrIf
yOLUi1nQEIV17vuh1W9CvAmg1FoTt7O0oeu2gBalipOuRj+WrgZbLSm5/aBy9KAJfnQiIPiU+xK7
g2NHX23vrq+bXiIJS47jpHsIzsPrTFBlRxpFX5lD29xqDfW+b0QQRe7XjdlyGPOTKXOrWTbzSG/U
ECtnN092pCTdvvFmN2VlHMqOviOUozihx0yWDH3xYtOmuMR4YiXAPFq13mzGerCJqfse06IquzEn
raTsHKNcNI0S714Ek5BZgA2jkSP1hpNqkmCuSbjCL3WUVKZ8k53ueAFVREF+fXJv2yptOOSH7JtE
yts7zWHMiNJ0rDR2hYdvllJSgq9nbKboy9ZuSw86+Y+Ukvq5Xbi+z9GTk47+1fMiPu2UEq5nJ3du
e4irGl4ahHw5tQl7JewcDqUh7mZRxSRl9XMcFUYW1R6PKg74fDNy6U9XfBqyC8fXsmNM43C3FEqB
ZFxImTPZPhQCRpPYQkz21kgbzFJsHVJQYeAcRd3A6vDe+E14NDeDsKFsAH9nYKo4JX/JMIlRL/wm
gIqYdrpTQjr8jC4O741ezs4kb7q0okvd2/gkmQW0IgIn/FXTo6d6VmzqXgsIrwUeq69Lg5Z6riMK
siprQgurdmcRp5t2DCWNgUG/yYf9/F/rMlVx/k92c/offg66ph+HnF6hyXZ+0nccr99kXjPghSuX
s85TiPLezIvbk9TjsUvqB+VTHp/v6iB8kXukeHRJIzx5Rpzi++GP5cWmXnM8WrY/Gsn+2c7eNvQe
Mok1M2Tj06BRIDQpQElOO1EKEl38LgMNWlIvhalvZikoTADxZUIlMzUZF/bO9MTTbGx/KwhFFRSg
YrQab7tdahuHp+ECNMAr7VUc0jQYfdfb53Ne3PCkZ141Vx80IpbpFwHPeSpOedgZxbpFlNmQWryf
9KJKujXN8qYbLX0X6djzqqzhtJzGq8kV/14/4gB0EdmKt3x1xke61C57cx3WPZlgcaNgFklHmvDJ
S/+LopTj+qTVNCeXPZvmFcaw1Az9stYoogvFUktwJJ40Jt6X7CMJvp0abahaFW5KhQWrWGIZZ3LT
SyWKVEjmkGXKcq0V/jeZCK5k2d9LU97NwhMmIXycvMJ3/rXn6PWayrDh3EvxWMe0x7pKftGqTJTX
7DhMjvt3cpTdZtzZq47ffNhulCrpV3qATZO9AGmrdigQXUgAUDrjIhvsX3WqPuD+brVLJbFIC/FS
Y2kDw3wx+Gef6FVlqxKXiqTN5M0H8P8MpIIpOtUP16/aVdXKt/w/fpOvyqETO7Uw9rOEFQ3mpU2i
ajHLWEXJtGJEFksbVeVcj8W9qLrMnb38s6bFIgqRU/oqtrOwNVBJyG042XaDMbhdR8veG2kr3Eqd
cmxKzV41jdxshqGa0LL1M6m8w6vaRdcO/Ro6v048Fkc/QKQp1EC6VMRNaWRfa9xZswDGbLpSE6P0
KIzajiJaT+ksXVWOxeBckunN3bpVkXPJ9QiUzEkSo6PgWdJ7mkT8hyQPGFWR8VizsXkbBkq9YMid
OqHcunjVycK71qHJaSicx0ktc9KRGAyHlGKqGdGeoqH9FliPilS32MbwLPqlsu+GHzGDQY8pP3g/
MNgu5Z11le59EscX6Rhi+ZuaPNRJVcMRd63GzrNJr812jHrO+/zeuYLnOhotPr7EJpX9qrNl+UCh
zpCNxMNJnXJ1BjBTY6JhvOdmJqsgOR/ApsXfizjQ932GrVKkJQk/z7Rc5IUrJyez/SulUPfgsSgi
JToGa6oVWldg/N0OfiIW7/Q4UZiX6d7b9zaJlaoftilvdboZ2VpVqL+l58FxCN+tJ30uS4mRU7DU
iSZzvSyVN4Z5/UGqEyvO11jJy55oU+bd5Fcp+1dLKnlw4pF0mIS7NvHEUsmZm5vUu8K0qY1Bbdua
nWUvaGyZ0w817X57BhO/eLhaziYxj1/2z4hQO1ASQa9UJbEay2XeSO0VAVGSl3xrG4/+iDHrsIiO
PM/Vgl+A024NpM1FZ21wj1d7M8Gf+SsskVreFx8NZIeFbU02hVBaIBerTM6JM5bNXe1FJoNUpCZ8
1VzJWvHjFJyIAsNfg5Q0l/4C8RKcULz0WBWCrc7fVb/EYxjDqlCcFUkNl3Oeou6974qW/qgKJf5i
ZTSMjX6GjVOkl29EwUo1y40fn0+6IDugZa/dZrkarrwivLEa/aynbrqIIrHryLtsjDj50dRVuCZ8
SWLUHPyLTzRDx75pbQCUrXr2Ii2S8Dqj5PpP8mGmCT6RkIB/FETJpqiHPNZqGMaljMfjotRv5+RG
1EnpSjjJVTQCMcIIESKOj0VdUvEQKxkDndv3+mIYfgcYlbsg4WHYizDd6WV5hjnO5KCVy65DuHHN
12Cqipj1xqRLrE3uDF9T6gUvGnxw+Orb20l7LIm44xCwtKOZk38ZYyrRZe+qU63+HIPrSwSkCIJu
7YQpi6QVMoNujC85EHkc7my62dapln/TWi7qkyoZj/qVp928VyWxuK4KoxbHVpVcftWeO6uTLYVb
fekhFbFMPauUht5CtByOy1bO0D2FRodaomOy54yY1c5XuWy3VZSOCw/5lIL0+ltd12cfJEvs/qxJ
MVEK9fTWRYam+0G7zJcs17miS8djS1MhOhgbL2bjx9yl30iZYshuY3ncKHzGPLMyabPEXUD9xgWp
eObfQw7zKJsUYNpbulwohDFZ5TEyymLrUhyc9Pm90tlwzD3M/6GMLa8lWdrOsidlGiSBYKcO0w1n
ZXFDcDI7+LjsD1mipwdyXZgaBvunxZLDwqFBUDfs9XR1XjQM1q5N22q56aCN8sKqVwX7s9SOtKrZ
bjyS3h7jE5NIyt2Uxk+t+xIl45dZLGVwk3oRpbtrm/7J03n56126ozopwb0h+W5IVJWwLMppmBBx
J1nxTj2tixqVWNvjIjQPRsA0T/c99PoS6QytrK0rqkenZo9ZTK1ygQe3vPqDnsrdzk35kRdd0ZOS
jsRXpZfNFQX91boaLW9Vxl7IsOU7hZXJxwftiy5iazvnZVRL3pQgUteUVDroSPI7XtFfFlxHnK7a
FzXH/rksZNJc/bE+L6mdfdVd5SRcjZX/FEyx0t67iKYo8XQWeqe/ypm/8zIMrP9osBKrSjSU334u
w46D40a+81MqdX+lW9KbfI31UY2NGzzoob9XnWiq/Gi+eYN9FnDmWnpq+2XWZUexp5+EfWVqnZK6
CxfBKHZT7KZsV4VDQP29SkvRiGF3w+qlw0Q4K6WQXDOXtOWcxlFYXY/0hD0remOoImv0Nbl+pt1/
qbfmTzvl80Cttq4fomlnOJj+g2LIbd8a1m6s1WXa5/m6ZKJ34fFQXuL+OUV2JkU3uFWHqt/GNJ64
YmidRcVi6TLL1LWjsPBFpXhIOvqXwhtOnxmFtM+rykvxGCfUjIPRr3QPYV16ljqLEPw/am/odWd9
4myj0LtM01B12awc6aF1Qrap/on9xJL6IJgFq9tqS5DgIs/4vdl9vbFBhgtf9nc2CYe9yVuKjiZz
g8mbS+wfZOFS12Hj+e6kDHNXregiCr4FhXY9x4QMek2WepE/F4rEAycsh5WKkcid9WIWKddCk+q1
iLCYJRS7zLqxwk+3iA+zclxIOrtelkx9SOit1KFUjyYNmUPYWZTxKBz+fwWLKt7AaNcv2SKN7/FC
V1LEoF8Bo8jIxD7Wyos5ZJTLoetFgYONncvYJCuXo3hOlV5fKH57LA3KtT6RlgMhGO4p7A3lVI/j
2K4omTxzUvNqTiB5EUa+vKBtKm1Rxhyja85+05uxd2CJrhReImELDpWfFMDsXqpSjYqN8injMLQZ
uLws0bnqxaRCe+OjlccXsxAtCWagJbxrr2I0iaC1YJUpVIfwkES8itTCdnuavWdx2hSiXw0YEpZ+
CvVK/aMWVt9fRWpZo20G35DNziZ1f30a3qfyljM9PTMI1n4zUNRAt9dr5Mm26Dz0rn7J1mkIoRq1
a32oe3iGqW1SMx4X0HCWmGKnvzYyadc5d7OerSjqs+p3O8VITd5+nTsHo2Sd2TKeL1vTxsASjQwL
tWWIsFsuiYhKS9k2riopeOT0vSps/cmjQH9paMbdpHjHXW2seLBcdMMDiqi6FF+s1uPUnNm89hg2
WpwE8EA9i2NJ2eSeeTfp4L6hCvbqe4pQgO7I45dBw4+RBf7xVRcf5aOstmwyqdK4owTF4F/uvTje
Nd7GTB1uN3Rj/RLJAwaoVq3jKBCYXymst0o5aVqPjWHOpbT0TGK5kXgcNR1eUK+5rM8F8457gaph
VPEJQUd+8YVIO7GyviWbRLO5zAqXx7LbqhaUm6AKvIroMfsDATu+p+xWYKjUy/viYRLTh9uaLOaL
nC6Z8U7wwKJngSiXJEJ+QTRQZZL8OEW63kvr2FHWPs/0X+p6rg/ZLq+rnd8DzaeuIPXSbuViQd1s
vaa/e1rIbHlIlrm2kyRanptO20h5oLLwjPQud1wqfeNyUt9tPGH8wET2c96772X4nElUyr0zSHqq
LcOOPuums8441NzM8TAkR7furc5twTwKfcRvhXlPnAdU4C+C3igYZ6S0KK6o0VWU6CKu+u9/EOpb
g3x48n/Unddu41q2rl+l0ffszRwOdveFROVgOZTt8g3hqnIx58ynPx/pWs5t98YGDnCABaG0LInk
5JyDY47xh/p3abbf8i5vULub/Lt/e0kXrxKBSO6I38fWvRBXPp7z0BxpV+CtKaEf4VpiigIl5LJ3
HXzZPwQOSL/IV+6VPrkXsgQtZ0RJpj6+pcyxhSYX1uE7j218s1BPegdJnsobzt2II7/u58upeyHW
UmA3KGAZCg2TwsMQ7pl7Fkk+moFkDBP/zB+YjoIIAjU7TTQ0RTU0G+PaZFZB/YUSqo0f5HBNiNk0
lpW1BKA6/l6oW8OIgfqNxLSx6e+bLrmZi1Orrn/TBE/Y1T0SSWKqYMptqpzqHxRA7BQx75Dc8/md
CQ6gY8oqCkDuilZpaCkF4zwR9ni96xvWEH6go1STkK8sIUPfe8QIRG65yzBqeOS1TTgBQThS2NeW
nt+xGwq2VZh1diOKuK5SHsiKCG0+P/7dkUs3+q2gwwlT5hN2oArzM8WMbif4gCa4pwpe3hJ73YdI
tuAnFcy2HrXrd0gCC2cBWwGtzb0O7zzvbAIUiKEJ4hK6r9XjK9aK1yG68IthJF00kbL/CGAg1aGt
Dc6PCWOQiwDUco/OgKRd1hFyuRevwAaAecId8vWH6EfizSOns1hs2gYJ3pTGfFnN9CJAWyVG+sm9
SgvpCiu5kVEXD+wE0N+ZjTAE38phIldgBYEi4FrG0y8tt1mOFhltpLMhVLtlIkGh1djNTu/Cju5g
acDKqPXVIy6h4YnUShCb4CVcJ4Wr2KPOtByHo/Wzfz3x8Eaggmvg15bhV7Vw0WKZTWgFLMwVeKY7
peqXeiM//BvMQmNmog3oUOnsRCtCqAD9IgojFTAcqTX66HQ7C4AO6f1E2JtADFEntbMotgC0QqPH
JF4ckJXynVybjYAGUNXyuduW84nJR9+6mZcJAuwjsKFr5W+qXtygk0Lx10L7Mc6Ciydm3xuQg9Qk
y3bA+mIEOiSYgiPZpp+FioYVXbrU2JivXXfpKOcT7KEIc8iIHsxrAXHEEf+w8sv0NhTdH2D1EIIS
opPn1gZ1LuZq7Mjnolf9nkARfeDeOminPeEikODLKeFjDBK7+rgD/BVKv3PDxXXRJYgo8rVpSFio
Rx5+2aMkV4CTTZj0CxWPj1mW+5Djq/i88r1VZ/nOWsV8292KUJg3GsT/CUERdtBUm6G4i1B5svei
qEKjAErB+qcPLkERnPAUnvotiRnarja8dSbp5lHtUnQIR77he2yFIjB5NOHyPbxiyPHwtMC8/AWx
iDVcW4TEvZnoiIIXXhttEG0EBc67WNeLiZZodPmZ0BPFEgSVIGMDF/gAdwHnncdLTjL5F/aiHTeD
QYWQXYfheUahyIAMMvIWn3EYuJhqy6RAHrobyYs51QlFYSvfIpY6gjKEwEkBJ0R0eUdkhquWP+n2
Ux4em77DeuQ0PuEzcs9flnlk2X6RF7YHK1zi4TV7Ijk+gTUoBGSLsFWRrZPQsHyP2hio/+qKexbJ
8rruK+KkGt5EMhJGo3qZqHabFkmlzWsgR3VJBzU/gL2gXjaf6JBmK2er2gL3LkknS5IR3hDdB1qC
VtAsQrzd5viGmwigPuM7apYXj4uoYR0B8rCseFXFvkq58X7CerSYIAyGvEV5/ayIvK2PfmtIRjKh
PjQHDFZbsQAjgBF2IUFLHOEfQ9KgOQ1ARGoQIClMZZN32nf0oVHzQsGa54+zeo0HSSHRlKW5f8KE
VMJApU10bFgP95JEjhz7gTh3vNNEu6yaZB1Z5EpvqJeibx6iFlvYqGpuaRzP3DQ4TEARb9gMARuv
wD3osnU9UTGf0CItcBSwD77tWy7JapTKaLZp/taidInkBmWAET/iyhBfTS9dugHthdyTgmXoCMsn
IAkLhdKdsJiIm6A4cAlhT+N08UUknQduG50Mf0O3WlwYcDZnRuEmuFIhkVQ+PFM6R4QJGp7nVTCY
UEffoUyUOv+N5o87c5Bsc7VOPrXmAAoHyEkMMzgUhrMJdlIXOJ2XOq2319gTtyuQYC+dG3CqzgL5
CtREtOiAqMBPk1LXqg6daI+rCNO07JdPWBS38GV6FkG6koGSgnXpaCuZ7M9dQcWYdkSnIOa+hWDm
XvDoqDbo+nP/Vc9aTHgVUxado0bScjTFgX59MrTzAFnF2O2tHUYd1VFxTCC/boqRt1EcBRPpqz+E
0xHJ4gY8fSRU/PdegohhilrFqidrWxqq9aB5wU7OzWI/4luKGi8oVPa8U5ZHCTXKDOEEiukLV2l+
CABDJ8AL4qqU6kKpOCaxBGUsq6qfASg1EDUzUUnEFe6h2rKy6HAWGvWAicNamGJ7aPM6vrCMxM7J
CNEMXsVVXl7QIFxMyJgsxvnTMYI0YJ9VMhZnelH5m8rV0YfUwvbMrPRiXZnkq3VwX9N4PQVBEVz4
yqDtBs27TfuYvlbQmNESHEtto4658XQ/OjpNn12wL4gQznOabYNH70Xsa+V8wtYkvtetkIjpzyd8
TT3KG0jQUYFyexgbnyPVFJxPeJuucur1+Mc2itWtANnuJDVNZjd5oCJ3pgqICwftQqtD3e5yr7KF
tixBMIXlhTW+FKXK2vPao4gy4oWV9s7uCarjhiLVs1g2Lx3jp5s15TdUwvEO4jG2l7TRdWEE8OjS
AttJBDlbJznIRncQB7m5jKNvE5SHvXR76YlKYcNK91fTW3HQAPyBJ1r2lvHLzEsYJuOLCMDYTK4i
TS0wo0t/81wR949/TtBJp8hrLac/AsGUAHgPICyDC7Ix66aVpYpidB6vUatRrp6gQY6JrALio6iu
KnoHhUtNLmWXW4hMBRHZLZNLQ66FudJTzohVpkuYzfXbtDPT37KPBjUGcfHBQ9x4Jg6CbuuB2x0t
z3cXI5pocIOSxrlxj4KMflfQ2Zrnhbku0Bc7T1QaHF2j/3LYTY8PHJVFcw+++84NxOZbMUpJsa87
D0wBgYO0yvGpeQU78rQ82IJeqnevoUdFIV8Zgi5emMJO9sHKow3wPevj5QREUhUPVTOh3Q6BeeUB
F6BJqmEyUrOsu+JoBLSTJ3ASZ9yv2mpB9af4VlRufhmyS5KkQ+33zU0Kv3fXOEfR0CIeBXG77V1U
EaVcdncVOdPEefZx6EHh48oM8OkyUkRLlDJY64KB8VCYHjXBKe0J0BQKoXwQombjRgw9g+KM6nvw
BDSc6o1BY365/oISBX4fqbCQnMy5AWDVbUUtNee+9nviTb8GPCmFGSKng33dpMZIaeW8DXwZT/tO
Rqy0kw94Nkr2pM84waDqPEq3nYoKshboM2jK+arNBe2816Pk7AkYldTJRRJmxq5RrS0kv2iJ4zvm
aKPKvVy7+1qJ80XcVxdFPzVRZA/IaZrvlSHWtiN+qvC0COswNDtE1dzFFj2PRG6apeILmPsqaoLd
5XCHa7qzNkJD2NQ+BjZ6pa9cwYovngFWqX6rlK2+0bLRyLTqVFaCf/wAbDUApV+VZX5CsLVcu4X3
uy0l8zi9jOArI4+FdY8F0+IFAov2m/EjpP2nRVlGTwBV3QpTgb0/SocKdXEMLXPRy5a77XUfkaa/
oFlh2WLbrTNRM+S5bcnRN4rrtnN20uj/66dQwHGV59wL6jhC6/HaQQJ5P3RBZlPUh1nWZP3uGb1l
5aORm9NBsWUdb/zYWLlZrvwcoVwZ7qixVIo3KL33e3qDOsBvcF1hyuGVAOvk8SX1KxN/05uiiZNz
I3bVi0R2Bdusb10ALEuRFsrWlyVvLafl3RPyS5XJIUy3189NHKtmqTWyIAaKtKVBfVCO7Ymm7jSh
rYeyeLQsObXzERM2hAmcXhEHDkMDDylGNPbZaBX3slX9ss6koc0uRrCY2kZkW9hVU/IEMQZ3PwK7
ghaU18fGMnBruJJJcQl8LHGTdQ+tG10qPfvmtMKvEUomCkF/9DuA1mYYbh4VNzXAuLIWHEZYWYZY
7HVfJdo+N0vzGOAwI+V9dhg8/5tS0d1rQ1c6DyudNtyINxMU0yUTd6VVEmfWIWkCND2f0GcdFpYQ
dLPzIQuHcxcnuovG7HYFxkwbedycIKXkHRJDdQ8GFkZmVC8mfFqouM4eTlFC/U5Gmd4TsbIkQq0s
pe/Pn8FqFCKXaRlViOlpFD4jlIxGEFuHHDj4hxl6E+opSiEpTlA2uRv1qX2DEIXaw6JE7wvpAaqe
bjbW1QO13feJauy6QkZpOAN06ZeqsDZ7Z7iOVHEloBd9P680qT1ITj/YE79f1YT2ML1gzAgPoA83
yKclu+klcgJ/WyUy8vOteNKtWt38QcRhpuNcTC/opSYL4rq6mN5OILk2pNgkWeGyiV3rqtRL6yrN
v8t02s5UFAPeIOdkjG1nvSlq20Bxj+zo2R/muX9ergf6+W6kSOfUxoTDCKara0nZoryg0NIvrgc6
3SvP5N5PwLrYr6k8UYzfm2K89oD3IBgVX8WulOz6rC7tCW2nq2oKiLzOzrQ6yM5cKV7L5ZWHLN2u
DB1sykT3pkXI+YjOAwJJcvAb/qahyPRZeMmGWt4lSYnzxQDn9jnxSVttQ0t9ekhYZibfsePbJvTX
bd1BBUgn49pmpourm1ivmjrWZoUusKUrzOwbzMtmMQhWbXdKrM4nHB+NBiQTxEw88WBCLqVKuit8
lVr04YJsqQv61qgoPbLQQrvK8275jO5L1b5c8gWg715pzIOqApbZOKtIyWP0MLXg2h2Wol5Cg0v1
h8jqVxPkT/IqGQOvJIONY8RsWITUjmqxtwtDj2E6Ik/k4JkLENCi85ikunY5gQEL17+PvIiSoJsU
+9wB/VKLZ4jHuuu+EC8nbGBL1jQvbgvD15YZKnlXyJ4SIR1BWVJ+trZ0QOeVDguCbkmybNzORbbZ
Ex6Rg8Arir0RxRTunuCDFPZpO0hA46w8aDePQMJoyOQzqwOcPFSeslZRCVk7WYcwCrrfJ/Bv8IaL
6ji9m+CFWOiYqwqF0G0huT9UralPAaryL7CGSMMqcwTxYzQFml/PmMPIY59TDtreBYK0d0EkPgIQ
pcZtTjJoo5MZmtXOxMzCVeuLCZFoIel31QZXsieOVhy8SZTLzBLksyeUYoZyNGTmwfreG9mG3czo
6OajsaXlDnJgwBY/94NRpDeePbg/GqqsUCswNVlS1NGV/eez63qOzFTZOICIDBj6KIN4uHUga1SN
gJMM4FBA+S1ialKvqAP9vkHaUpxXQAt6WigE97kRVW51ljqDoC4kU6Ogo0iDVi1aTfYgu/pV/b2W
O7juQtjGO7F3M7g2XtNibIdcswo+Xq7keSPm0baN8BBdIYVt9TiL1NhvIexK2SOvKkot6NtTK/Hj
qAxmE3bz6dSltEA+11B8dkFCnFUzrerzVdPmyqWDFeleJnz8wiMzJr59eA0ZoAb1iEzr+tPrQJaq
VjA6c/B+fnkJ7Jcb2qTE48frQJgL0wkYXdGP/9XFSLiIkYDXbmw/X0yYJxpV7KHdPV+RgxoxGtep
s3p5Z/JYP6KlKSWrYUDoEF1Vrdw6VUk6+HijgHRKuc37gUDAM8ceYOCB3Ot8WLuK0TCQQmp+i02h
v2/KOpsjEBeufU3ObqdL9rV+sGY6MWqH50F+olSC4O903amlWhGUGcs4Pt5DAx0THNfCJH1w8DN0
QTmg7qH5+Ek66u/X99NvIwUwVyme6wGaqtONVYOs2llJjyugBBFuGpSRaGc7Xr/Rrdi0EbGvl2Q6
OEg/DZEcA6PylOs4cCPqZJIx7wt5oHhTOsfpZRwzqy+UHX2SEUe0xHbTMKP+wgirA1vn9JR1wZmJ
s+JhehE6RCCTDoTX9FYMfmQ++JFYNpod4ih22ZSovzSmvgMn5m1Qu/V3lqEqmx4Zy21c3mkNmZQU
G95hehHrxFuqQXUbl92yCswYKTRePEi+0BK5Gz79UPg+XhgtFYWiuyJHa4zPkm9RU2k7DE8AcqUN
xlOOft3VaPDEKdc33qcB+sFs0PGXmm5Wl7Dl5HfU7wpinIKRbacbB7JUmqVmYK6iJq1ukg6pyDSM
kmPWDg1oYjSohdBBLp/mhW1GnbHMrSy7UPyTaVQCugjdLSJhwTW8WmSku8jdVspNAMwlnJsq+wQs
f+UldFUvio6pU+X70PPsyhDSy6xCD/jzaCa99fw0dFM3VMPQIeBquqyP0e5lNEt8IxUxb0LeNXB/
qqIVJzRmy/Shbw33nJhCYq5k0rnr1TjN4CQRzkJ9QFyg0kLpEOl9cCZF3DikBdXuOM3K1z8plX2D
GxOqFPg887tJXYT31eAB7ekxSgFY+z/6uSYchO+1XmnzD3+yxcfzrjeKZF4Dz2+gvTTdPpNuPz9R
nt7OHKHlFJyIki5+vDlILTI+QVC129gixZBlCHyg5nsma7A0wi6zC1rzB8/MCrTIfP80nYDiYUUZ
qoVzJijqj7SOOioGYJk8Bzwqp2SVaW0nFWllGZcXTRRmS0dKmzk1sYpNtHLywtjcfHG737prcrtN
y5Qk4FOSpalvb7eYm8jz5RWSnHEefHMdiTZFIQ5WsAI8GoMxcc1gFakdCApYNhoaRVHeQGtWc0Bk
49395BdSGOKmDdQBi8bpdwqJcDCPSw3JC1NTiJFf/FrU4ESQdKj0eAblLIQrwb0+/myaBVjB4IUE
fLwOcStEKffx90WoLdedUovbAgWQNoULS/m5ptYrxYCxPzr1tE4bujp6aodWbysNpgGOpKnL6dCI
XCtok8ni3kD+Tiwd/6xiv3D2eDJiUW19sLmZpZc3nZ8KW7Q3Q9tlz/O9hlIyi5rj0wmyred7rqcf
veK+EZ27IcmqoyQjVs2UQgeeE1bYzN54Kqfv5PGNGYpbKaa1iv+ws3u8AERid4LqCHefzwX9bR5j
irJsmBZa45IqmdYbU203k2UvaAhebIpxgGwKKg01+YCOAsYQBtqk8//8qWzAuwqXpHD17z4hKJh4
URx/mD6VC2PDUQLt9MGPPX1Uj4XfvkSp4/njjebSjlQk/4tQp31wvYrJnMeEU5EU8U2kUxOrbH1f
JJ/v1ftK6LLrSi9hyCJCfj/O7Ncf8LVWoE0aWAAmIdpPH1XjJlg1VV2u/7PPg+K6VyMT2ZGPvxMJ
/l2nq5vpMPkQeLNQErYoVg8RggdsM2evf+Hz+//heFBvEHXJMnkCjN6ULyI/j30hSF30LATfQmG+
t8RtHnvtvLIadTNe4PMnHDn51eFN71B6C9GfAg1R73RPhIyjDvU6zeXHe/VfP7v/4z6kpxTQcpqU
//pv3v9Ms75gDVRv3v7rKo3577/H7zx95vU3/nXwfxZpmf6u3n7q1Zf44T8Htu+r+1dvFkkFpvO8
fij6i4eyjqrpAJzi+Mn/9I9/e5h+5arPHv75958QRWkqXzy4fpr8/c+fNr/++XfG+cX9GX//zx+P
9zHfu7xH1eRvJ/+hKB7+dp/8+tsBu/WH6IPfeLgvq3/+ncDePvz5R5IWlTf9Lx4Zj//66zpeDfXz
0P8tqeNTyhHL8cTGHczjLRlPVFNQmdY0URclS5QkIsSbmQFjR6Eb0ngrb1DKtdGikSHqy7yM9+gC
wbxQBtT0MHVcRFKFUbV3UYXdDgCjiSFUsPK4+Yu66L21FsD7qiTlDgqZPuMpCmPEhN/ixzs1HrZO
4S6B1V/WaXSHNsdvFeRHrxlY5iLeSwcJZIdlzvCe+VUH8qa11Gt6bfSQnK5aoPB2a3nDtSVl1nz8
R+BqoV0GXjZXO/dHjDzR2jfIx3QVHUXEAn4MUvkQhxbKFLqA72JjCnRA3cgmNp5zwUfKqne+KK9T
LRTtwHFcu9R8MEQIRnkqmgJRMqQ2PM/hMPTDsA6i8FB05D24KHAGfvAbADywxJCepqvltxgK3lkp
+yfJAdBKT7UNnG0PpFPyOHxchT9EmlB4ViCu2kj0g6fT8ktWf5FrpJaIZ5GRfbOEsw569IAg6aIx
MbTteZi4nTjD0O2X55hXLlpzBzAfKUA35HP9SryOvSY7qTkwfkEV4MO0ZomkUw0ROPjldG4wT8Mf
RewiG5zj+NVm9VFNpZu4FGwjbO8avb8uS+6cH5JH97H3ox2MDQ5bGSjdIlv0EdXX0tGP5RAvglGV
Ik5ws7SGm6FlnGSNe2SaoMTr+ryuslPIo24e9FxPaA3WvCUTWMmDasxNaV9AAd1GAM1z6sj4KdxW
qjhPo7pZArjGucKvZ46AYnqnfjfEBiAcvl9ShNuCkvo/6CP2O1OIAOaNqHugOCGtLaxDsdvlqQNM
Xxf9WaA39dyXBGVblF208R2vulADnnFJpyDWqSkwHp3+UJUINxkl8M7Q0zsMJeKCKienIMTNDBF1
eR4mVj+n4lQtNLEur5ye0UlypVzgmRvMaeT7mAx46SxRnW1QiFSjO3XVOey9fRUIXAQBTI+rI/AZ
dokeUzNq0RWHbo75j1bPjExatAqOYIG1kbhZ7ELvhgzBV4welx5sI0kNL6KgOBkid9/Lq1MsHXs3
WMp5eDc9j56WbZAyn+S0PX68dAvImZg5lLPMq6FE+ME8a1ifRsEIB11+ELMSugrgKV3qryhkjBxR
6qjvF/Hgy+B3ucBxBceIJ81StznAMcFAQLE/WcJA0ADvm7XtjGXtIj17WsoU4qAI2q9Xc5VRV/Ew
bQQUGYnkTe8XNeI8RyfoErTT6LZqsmDLo/VJbdWLlws8ZJk4MkJkhgjDKAWX93Kdt735s1PKy2mp
C+BBFp04UiterXdgevTajerky9l1XP9KTZyScD55vfK7jRAV83+/+D09+kXH6lxz3IcpBlBlF2zf
hwYFwpMIMdTdb0PZNNqD6YjzT8NBa+BD6Qq//4oIuQJ6Cwr11qwi+zkytKhj9Pho8BSU55GqCnYT
5fMPwkQmaftONbDAfBEq5ApKNoJLcB2ieCPr7g9D1c7NZvtvQkXuKJDSM+RJJQq3rf/7r4gBonmB
sxiWDu+ihgEODdT3GDiaMrCHXCRE/xU8nNaDaV62R9DYDEgWP2RdZbE7qNJN2lBXNoVqKSShh3tV
axfugUIdMrcii1YMQ28kQcxfx4/K8byF6gFhnILIoJxnMq2CDvbwoiixdR1jSVnEBGIVfOrwoBnp
shABpk7hhJlIgyT5hX12gr2aUBxH+vJzaAntXtabT4NLFAeX0qCvnuNL7RcnQhJxpyDzTBvJxhwF
XJzjzp8Dzh5Cvg+4PbqgjHNe6mi3UU8i7ERu+EOWo8UYebygOIJ1WDYWbPg+Ky7LBBauYJ1bnnsq
gLnPKjbfTzEo60bKdpacqocPIxBFp62XWOuqF2dPUQj/+mtMbacQ9CL5+ZOUvExC3mxOFNm0dNBm
sqVSY9U1afz7i+SU3nCqgpNzV2bEpDBSbdXDu6OeCZZVjfafH0x6syt+PBpteE2VOSqCp6+P1tSS
JAie464ME1CvjilsYdSglpNbOVgMTnhsNfLiig6+H5a3Y7B98xXROmmqdaVwJ9ScGqL/c2ibQymC
6zfS8/FLX5zxmyL04xlbhqizj9dkBun1GYNRgVCuye4qDcMfiiamcIF6BMJBrHBkGMLjAyQu59TM
9ybtHWEwluN5v/5iUkANcKu902nzlcCjYP7hFz8/9zd26tOpS6KoiWNqKYLzeX3qqqKpYAkldxU2
zUGV4z37402ex6NeO+5g4Rc31xj3sa+yWZPnvWxwPBmoAYP1+niJIpYFVAMXHR1VnVXo6Hj9dRGe
VRk5Dm4FAbIXFmARhF09rb0OkImosh9yXqyxDceXkfDg+EutSnaaql5bqQABZJcHzbWZmkt6SWsl
y48wxFfDL6GKknkeVbbRY/w2kIAltYKZvUlZsTU2WeqjClVuBJDNTu4tSL8Wouk96HlHHbSO7roI
b+xMkfZ9nhZzTlydeU2FBL1kO6ZXICDT3ueKRX+ONBFkTQGYbhDmTav+MvICZWfwZio5+yqrpXNP
xeEPdwJ/FVG+QCVwuAYTdeWa8nXYA+wYxOs+95nShXmUNbOfpyasdL9ephmsPQQipnrP8/ApA0mC
Z+Aa+XLsRNpQZDObp/EzSukcCRE7l71tbd71kMfGsUuvoX3MyQvvPhg9ASl/NYyyT8YuV4MfpeRv
3ewuHdwfmuF0OCXgUKKBMng/dn4/HJMshtQd7d8PHVzYaqaydBY+dh2IvJTwcZwTIPD3wxj3mo12
6EGVuk9Gk4eCVWlXrwdUClFXdIalQLYR1cU8JT8XVSWaTwvq/9lm+dUGe/WQjhvS8v+DHbVEZPmv
vza67zbUs3tqav6rLfj4hcfdsyb+g70t+1xTMxWqH4r513aavyiSrCiWYcqGhBQb4eLP/lrW/6Ga
BrV+0aAOrut8589+W9b+oRkKYCDkpVRV4wf+/td5/Scb8NcRyxDRxLOwgrXQfjIoz6tvKlVVKKJf
W3W5nQEZOwZ79wKc+yxZdjflAQR0cAb97EDb77Y6oNCwlxbhMli9GKsPnr/a6wfwX+dgqpKsa6Ih
TjWCFw/gUPPdoKnSHI+sZGdV0LYaldJktYvUiyEbzaHnhSDPFbfZm6r8zc+LZZSVt13F3iIcPeHi
hYF/dCkL66GvtuB55g3d+joJL3q53iHf8TPx5NUINSs1bVZl/VUIB98EPFSw2UK81+4EMv7a30ce
qrLI3cAGW4JU8mY6dfYGum6IRWWndXMFa7dUcdZdVS1VUd4Ycb3RReNKEXDvy/SZWPysaD4Ppmar
kbzJETBEbmz7+YhJr+tp70ZsSjJejFguS0Utkzfa0Qb9DnXRrY15NwcQOwd+Mq/m2I1tgsel/6pM
9jJNUl9nLu8P+maqpCFOJbEKuynMrxv5p6BlC3FwN/Xgn8mSazdNvmllFDI9Y0MF/7oxonVSOZs+
2sXhXaBmR6eL5kk92HSs5o5Bzzq/HkIHs+hkHlvNwu/DfSRuvaKBQwn4zN+FEuYruPUo19XBofyj
eOeDqZyA9Rxz96jhbhphy/X52L5uUr2/yjfZjq7nTt+3I4dLc7GSPKf48lhw/LcDOSWUz1nC4yFU
S6MmzqqzNJHF/TLhTOIGgaGuye2+2wRUrnO5v5DpSaeltdZa9Qq7HkZTplv1q+XXZmkQ2VgOL2s3
WAQ99JLC+6pX89FVvzylN0ADYSB1T3pcT621ucpO5dyzgfnt9Rl+NnNIpfZXs+nDKaxRGdcxBCeK
meMUfzGFA6T6APlyRG7xalke8/mVO4PMt4s3MHQOydz5Yv7KH4W6l0d8k3k7UeJ2YR/ntjbrgR7N
3V1ziQ7SuvgOzmhrXlUL91d61W7UXXZoHpq7dp2tjC9m10eh7uU5jAnri6tW1UTodTkn3Jr1Cm7F
kAwrs72hevlViPhotWpQkJkgsm6yx3l9JLMk06jkKLdpqs6lvb9FD2glLeSd8cXc+fCSng9kvc2x
VcsDpV5zI00Hfa69Uu4GRAOgCCw+X5lv+seP6+bFJVlvAhB2c+AlfJ4Tld0uqk28GCdptKP1MydI
H9yl9MWlfRRmURO3RF0VRV3X3twtBTGTvhkYQ99Fwie+p8BmG6jYf3Fd48+8jQcUwQ28v1WTdGCc
uC8mhS4HKNupcP/UFYgi/F+SJUTMG/0qv60W4ala1WvMIuPvX09H+fXe7s+Qvjj0GBdeHFrJocLi
IoVEsCMl9gjoN/T86MAuwlvUVoTwIUalDhU9b+rV38jEar8JjjIypCbwTVdRdh19rixOj36ypru2
TZEG/mKAxpj72QC9jRViwNaj5MZHzbYleKJIfONXzAEt32bxgFodcins6DzohnpuwuoDVfb5Ocgf
noMOX8WUJUMD+fx6pLK60fHRCnPbOchzda78dFaUmpfigrGxoegusZuZI+HzXVjFtreNOaP156fw
4UIzJAXehyUp+tum4pAUuJ9BEsHzQjnTlLOs8NdZ8UszvtjFfvh8wmb+6UDjULyYFC4paeo7kB3L
RXSFSfS821U3J2ueLRCgtfFsdc9+fxUY39RF/szEFwd9swiquBiy2Gd8gw0EWASm1vo+3mj36It+
EYOlDx8ELw715la6UploPukMhyKps715YFOz26l2ulH32SrdfX7fvhzPN9O3U8tBUXTGcwzFXTMD
YmSzC1xB08GXb59v0Nw/8zP7q8T6ywO/eeKZRa+JhTTdSOQyFsGyXUDeWKub0u7tZCHOlAUx5Yug
+XGYfjG8b6JmBZtAsMY7iS7UlT6PzuIVxOtNNy830TY5eA9f5hLjDXsXH14c8U1C5chmIPXjhG1u
9QVk0iMFtWNyQ3ltVu+ro7j+agq9P6ChSGMvWzdJ38hh3qyQWpa00ik4lFjsgnLZS8NXk+b9JH19
iDfrwejLTJR7FeOEhbSMF+7CSLcIoc1021jJdrjMh4tYvv9ipr4Pcq8P+mZlULvKUETmoJoy2G2l
rCLBObhQTwRUwvR4m2Gp2rvlxuylZZbJttpcf3EG7x9InIFJaVTWLcUE+fp6ZIMOrb1UAO3YgiMs
lctC/02bBXX7E33keazdipZv5/6FXJ0+P/L7Z/14YF2kNMtO2NDeJBeuhuwfiTkHtlwX1F679nPr
W1q3Z58f54PlMR4IKIzKbptq85vEjOszXdUR0elaFPuCLCZlB2qT+c4AxMyxkBFswNdfHPTDG/t8
UONNkmYmUl03CYLj5kHk6cWT6wyljaWw6v6DTPvd6jANkVoHVylhva2/3c/LhqIVWchytIxwVkp3
Ua/bn18PG4QPlzwTBYMIS4Qn/XqeaAmbq6BGAy7HgXQuebumLWqcMMA5okM0PIRhZVviqFyz8wKk
q3BP2DWNcgBUtxCN+BgjQzII8QKXOfUsxcyoRe7EQdE+SGfYJazbFEx54wmXpohCnUf7tqyFfgY/
/FbtNbDfIODBFY/t4664dOofA5IrUXVqzF+CZM41AYmtDhKddyclaTlP2J8nPi7kkYIXehCtKgTY
4K8ONHw152ZAwNyMi3M9l76XirxBWxYZg+gijk+h0p4G4/+Sdh7NbWtdFv1FqEIOUyIxKpDKE5Qs
28g549f3orurWqbUZtXXIw/8/C6Rzz1n77U1V6lkV4ifBMY8QO8ZVVs/O5F/aS6+aAh+p6j+IIYj
DQhrPybiqo/TtaxD4hmENyGY3XnS91GSQLE110BEXkUwiln1ZHaqL5nlOlT0g6V1UGZkkqD2TW0x
44dZEGK37h6qWYdCtLjwLN2pCTYj7V5aSwiayQ+DskoIzkaCgCkCnk0C12wZZxb5to7fA4bP3XSA
/+SII1HfAE2nalypRmPLg+Xk1queGpiVDazMgp0ickhIhlfEeVWKii33EsLoAq89DvjUilxB1tao
b51pGJy8HH0NvoJU+kv8tJTtQyogxo2Lp35Q3H6hhtZdPMzZ/CvGjBOju6xSx6yfcqYWUYbNVrpv
S6xgSQwfAQFtw+RbkCJa8yQJNqHTi4JPBreDU22lhdmKJFRHntuVlhcuRjlYf3c5mQhLQdsMfxSD
8Dm1kMKYTlzCsMU0lPDRI1IxTNZIk5G7wY+E8btQnVpjecy6wqER5UzphxU9RkVxyHLC+xpob510
NNpiD27rNW7RcZa5HzF8VIB+xHplZ9GmVUcvarnnGjINz58+SXRgQduQ4byG/r0sPLaYAHndwOKs
bJEcLRMwC8HmO7hGmN3XmZJ4SXaspCheiXPws8pMFGfRszEvbiCMa/E8HDCTN7kHHN0ox2kQt3J0
K/KtmyLsHR0AEsBYoTrfFFnpdDkp15jvZPP3OGpOKYZ0zXRfbGG9TvilcqPaGThwkiZyBAaAs/Ym
jjQWAD+FlrJOZESW6rssLshXWiS+MgOwapVmmg1c9LZD0zsmy15U+33aEm5WvefC7LWlsJsFjJLD
CHK8SXl2y2wXVGrujQE4zLh7EKb6V640+2B+qeCMBkr6oxTrm0oHcqQLpzB6atRdCceRWz0834aE
BhOt2jDdzaSfwGxsmb66ZuVea86noJ7RE1QYDePeLgTjdYJdJlcipPjRUVJ9Iw3Zs1yob5EV/Ij7
baw+5830OuJsFfXMNVM6+x07yiTTfobg3VSr8mpMG0rSrYRFgl4r+CaghiCCq1ECWxXTldh6cbQ8
lup4YAJ9ChtqVKVFSa8nSJ6MfbicFrM/mN3zUIr7uJkgOnSnTvwtNAe1fZMimMuxpv9UIhyLFebD
nn0mUiNZ3xRD44V966UyT0ivV5uhJ4w4P84FuJ6keQkXvGu56KRLf0dK1qKcyh6kU1Y5msyWeKRH
JozGNj5jLn/rxWEeAfUc9Ty6A67hdqNI8EngChHSfZX36dD6vB4EnTEUA+IEikpvriIoHatKGB7J
fncnYQEJgWftHFBG6y1UgHLH6osKybqUxm0PqRmhFV7b8VeC9WtglAQigU+2Ub0ZvWZrmKMSvfGG
IfR6JtFnmbsRgTNon8/5qb2h+jkao3Z47AbZFYvAURR5XUFgNeb9oie2GgQnURfcyTBIWIgV3qQB
Nja45Hj1G83yEmJ9uuQwFU8kiDktgDiiUVdThBSp4rWfR/tZwVGoEcIg6shv1gFfpiF61qN5X4W3
sjzbkybvk+xXfc5jqJgWGr/7qfT6PDm0RuxVzfsigJ/s8q3U46YI33uTs9Gi8tDm8iYbSHFLpZW2
AEMPompTRaXkGf3biNSlq341MPpb5TGP2/0Ig0bqfXB3fgZlJY1/5OQ4q3zDmnDXy8cWewMvswUf
R8GEypxc5qUfQU07hXeeusAzpcksasXLIGc3uJ53BkPeOVLdREMa0+irMVReZaN1xpDw7YJgLjLr
x0NinbrwMZOO4LvsIhkll3Qnr5VU2wwHRx4+RjJG/bCMSjsRWQmix++6riZbM0fMznrQOS3D0Dpt
nkIFFr5KpkEAW8BNkWL3kBXkNNsqKQqtWgJ7ghX3JZlO+RDZ5pzc/LvW+FLNaIaI9QrRssUk2dIu
CvFSIeA1s0hRSgFAFnjs2/pKr+6b0vOvFS6qbgC6ph5OrIAbzA/7V1Iiyea+0j0474H+3iP9fRgX
m9BlMRY8WnR6RCbEw8AQmosn0HknRGsJUVD9j672/2xzf3veVE0WKedlSbxsnpVaVIkwd2qqdYrb
+Dkc8ytV4Df7W45JNXEe0pexVPmiCOTB1RpTpYc82hgFvZ6mIJWtI9jSUTnMnujkDskqpvsf3BAa
DbuzNUiXjIudAgEek25EEasaOw2p5JzqV1b4o9f9erU+rXGxwQziOatGIawdYpa3cd0qO/bxO7wz
9kAeG/6dfdeZLxXM5gY/JT1RtyxLN6sGL+zONLpF2SZC/pzDeBNJQi9VjNzT0yS/WEUJtwyzit74
Od6Seg58QoB20DNJXpHXgZC5QfMoagvfo8o8zOdsB77JRr+8FgbnFxGFGBZeJT+P0X0A4xk3pR0V
y6aWql2sG+sAySQf0G0elF7eQu+tIlKbZwjb+oPe8nHOzFuhS22rWhxVjtdLUjrkvfIJotFEjZBV
GwWolZKggIyzjVy/Z7yomzr2wWTjGTd8Yx7dqmRCqDEq7Oo3kwTtEM+vWSC7gkwVcRwWg4SsdZIu
eSWqrikey/q48C7TAvnEP3shdxNmZv8Q1zNfj8lPLMWNihq51aZvrGMWSzea2m1mhHnWchjKE0TP
0wzer+dVQxxprgd7Epo3ovI2A7GqI5KvxciZEzJKIDz6WKvvrDxz4CGctKRfSX1+0BA7zGK77iB7
hWQlMHg8SS94xNIW7oEJybLCcZ5gU2/Jno12sYJTXIE9HIKN1KLfFfjqHjQLLCEfp+dKLMyDUaMW
aqxtleFpT5TjmD1mcoJRRPbmiVkngKrGuDE6c6tJFIuaCIx4ooMaiCetFlu7LsRds4zrJn8b0tYz
STwlwqtcRYGE6zvhBQ7LaraIhp5zkmNSTn9pJG9Tvbj9CI2gC5x5ED+kfm8ar01xGq2eVT6E6TVU
X9o+/cBwuMv6DDpH+WplZLc0SuYvmmInUBvrSd915FoUE5TqoMOQhBJyVUa5F+fGKRETm8gfu7aC
HLPjR2lk72mxvJaq+btS9J3Adws77nTlhS/pXzuthmwxmTNkReKNf/nqitquhiWUNk4WfGQpbTJq
VEIowXmzaTR+ZcZmGG80vdzCf7Hz8oStFS+OvAJAwZfXy85Ibe009+9FmDhl12wC6VnTn/AO5VHi
t2Jul6XDH1galGPEuNistpJxO6qDW3X3WXXfz4eoYIg7N+5CtOyqqyvgAlHstBKhOeY5fUvq7xbT
0UedGnlAlswgtU2fiUTUs+U5Kii+EyN4hNnaOmYJ9FDVf8Tl7OvFSexEZIZZ/UvS+73GpnElA+/v
iaIXn8nspt4rUVbnjxMEb3G6G7Hh5ZF0KytbAL83I5njKe+MdtaJCDRwHBZ03UX4dlDIf1TtD9Kh
3/HhvfI8+1lyZyql06iEj5UamnZShZIcjCVTt+UnzBk7n9/MctkKtaxAi6dKLspeZB+xiS008FIK
AKJcIChXdQFKn9H/qqz4D5rgARDOowpAgP0nAtt0dnqhomg7b2aK5CAVgiNagdsOuwUYglKutSxH
ic72U26wYR5bAwPduABx7hJnCtRz4AcYJpxzHd95WAIkKTuzXu8F810uCreTZra/e7HZMBwGp1eC
0dW8tFu3irLSYlxuZHblc8nj0du62bld2WzM/GROH1K2RqQNNJKNq0zRusjZsUj0jYzBQZCAOhee
GVc5FvUW5F9V7U0BsL3R/RCzcL7SCfpm4sO9bSgiajjEatafv//U3J/Ac0h1TYMNr0LBa9YDCWTa
6Tp1I4+QSlp/gye4rQPg0SFRVQIxvy7sqy3br/2bv3/GxQdOiJrKSEJq0mTDR+Ue3bc9eqrXnwgW
sP/9vf5m1HxeC3IEk1AF8+lFx60VADqoAwbbmr2y1p0Ky4Cl9BBIkhvz9o0Rk4OpurfglZkaQRcp
dmUTOUwGiFiNrxQtX4s9HSWQgnaHBollXDY4cUoPU6OgL5DCYyu/tOIuX8IrF/ksNvpaPrCGxgWm
l3k5XC/plcz5yKibJvY+UPlAS5LXIUm0ouemfjeqBpqdZrNl9+P8qRrv4/YjzgQblP2gCCslDa9U
NNL319uivQDOQNXNi6JJE8cuj9iGM3yXt5KHZGVXrMtNsBOuX+/zvfOl1P1UPF1U7JjypEKUGECM
9uDgMLdrP9gA8/IVN7+NDv++u74tc9FQaYqO9kdXLhajLNCZylGDSsajRHNo5GP/7xW+mVdR5n5a
4vwTPj2yYi7niNjZHySb8Ul/El7++1nFDKPaxnvsmdcemPNv/nICLUURNUBzqGYvHphy6YOG4ff5
BCJ/vwOesa6eSQ33rW1nF37+498H+N0pVGCvs706Dx0vP7espfAp4PiEHhRM3W+xJ/z/VrgYEHUY
/+VEYF6jWCtNKrxstq7c4H+kxBfnTGY7YHELGJLMgfx9keJJEApDj3hx+uS4ONotRnDEWE7mCC4C
+icC36P32OeD7nY27qcrR/jNE//X8hf3SAGVuLBopDga0SFLHxLtp69qgdiiByO5OpD/5gaRTfSC
ooSv97wH+vtgxzwf6lDhio326Kp25kS3zfosQAtW6u66DuO795ls8TqzdENBsaifX6qfngBLaiMt
Mk3W21b7bh+upw0X8RQ4HxO9FG928CHctrvG+/dt8+1FtSRTVMi6MFXGDH+vW7XhooxKcD5Oedts
GkaZ1UbVV8qu9FNb8UmumlZ41ezgA+Hb7tpFPT9nl/fU5+UvLiodcT2Ft0KH2Bv2rZ/7kt9u5PW1
ie03rYGzC5OCQGUnyjzz76OkArRkRtSUu/PNLA7ILqe9qk3OiFZvEKx1RRPs3yf2/MO/HNh5dKMr
NKC/iL/GATiSSoHkWDUNb/XQR1dq+G8P6dMCF5PvzCzTeAbSSCJU9worVTRrjwQg2Habqip3slHa
/z6i74uMT3uGi1tFEeolzWjRMa+llMz3KXM98Q6ArZsWtuqJ60RbFf61TsF308S/tioXt0g0x6D4
TbYqzUvvZnftKnZjf7mnwGHlxI1vr92T332N/lrx4lk823XxgLAi1E5H36LBdNK3DuQzKqxjebom
Yri2F7u4ktxVsLU6lkt60SVNGtWEQKdcsUexu3JXIp3+5rY8Dy51bkpFlC8OLZ2mXpoSdhv6Ib3J
1+HW4hknu8JOnfiqAvL8P7t4BkADGBaOGTRfDJ7/fup6Pr5ELPeELMePap6t5nY7Uj/8+7b8rtyn
DiQF9PyEQ9u/eFODB5+WKeD0tS5YVaYivK6jB2Hd7dN1eQj2PRS4Vf2Rbwo3ehOrzXW5zTfP+l9a
iYu3S1DClBFj3i5NKlJtRuv8mlTiy8P+Z95MnatKvEuoqf8+k3QnxEYxKcGGkQkTW3FSyaRhcfR5
3Ndh5op4ZmPGAHm7FxUVrTftaMYuVYpve1Rdsjr8tOv9NJKvaAq+vL/PPwzxP41jE9G+enE/oZJI
6kZAsVW3526avi0zDBr1cyhKThVIT5XhxH1wRWDw9ZJfrHrxxGRDZVRyUaFUy36l8cE8+67Dj4gE
qix9HXWaVYXk59I708lHaPOrUVyXaefX5rAHGbVV4UtHaeCW5BBDDNsTHej8+6a8dlourhco70Ju
CkSwuSkfcuUljZd9KRYbC0M2hG1Yi6otKP2VQv2rwuzivFwUgVGMt23GQAWIBXZS8l6K5u2UB7ch
RsxUymwpEO5a+T5OpCsP4dfNz8XKF/X0jOlDGDLuA0EHbRoc2jm9a5d3U+3ciLi5UblT+18RDruA
sc6/z7X07cPxv/egdqH8yCSzUKz5fLL7yjGWpz77ITGSFYRsowq/8kwnOWpxNKCnhkjmEqbHuTO2
ciISzqHttLyxBTPaKel87XJ8/8PYj2PvotV2WTCnYzS3UcZTa2GtqEZ5k8js0gSNNOySKMzRF0xr
U5byurEOWstTzbx2CklwOUeFDqpfmm/lRHMVN9m/T9n59vvrxfznauF3lHkxq1/KoZy82EJkDuZU
UnM0cL9F006doDDqp7Y9/XutrxXmxWLnT9KnyjbvjQU7CbdGLoyuDNOgjhusaxbBmcI508utWjcn
HHyCRpkHNFU7MkdvxuAZFHWmPJ0jsaMWYLokEUh5ZS715/10cSYUWdFYjkcPJ9LFjzMMpRQW6AR0
EMHNQsNtjF/cRuQaFIJdlKqrzbJrQBawUsHuApCAHdhvRpYWk/tZ8PQawiOW8hCcfMtU0tRv6xml
wHSoyQUbkhjPDX7iJbDHMbkRy40wmwSXUM6TtGx1/BkJdq1nIOEemy7zg6q0l9HTJ4uY5BNhL37T
keEeaE6EK5t43Svv768FAR4sfMHYFDBHUPVcfLvysJFDNUbbrq0GZ36HzOXoG5g5dvwqr7XNv++F
715Qf612cbo1kirI1WW16WV2WzvcJs9029lXtNe+mF+Kqj/HxfWjFYOWWL54IWX12PfGjOtL/yMH
M57Ht9pP/WXbeu0e3JlfEyZgS69XDvBLyfP3ssrFu0jNx0nNSmaQ3Ut4FN0BUch9gvQN2vhH8y7u
i62wSZ//vej5UC7vYa6fxOeXGoje298P2NQZVR9Ds0NcH66Vdeqf24yEOPn/Xua7Q1NEk57eH7vA
5U5RCfBjSQX77874sJCOJPUeJce/1/haenP+iI7C+afQzWT3/fexNI3eqR1xpU6xJx6pusscAkPs
9kPZYvx6i7ZXa/3zBfly8j4teHFHznGsWuG5q5BsSBVjAxpu6g2QEefaFvTrPuZ8aJrOcybSx/jS
sRQCve8aA+DlvB0cRPUOQe3d6tyGLj1IG2txfbXL9e2dwafHVC0wdV8G+3nUDQDqZGTuW2aJnuIk
jnWMXWtX+90Owd0WvfKaYLhTeCtckdh/e7d8Wvpi19ZWIXOKkKU1U9hHmerG+bzvGOH8+4a5tsz5
7z99XCBfD5okclJbXs2J7gvj7EWkn/4HqyCZ1ZnEGwpn8u9V5KDXlhbqgxMtp1aX3Y5ITWscrnyV
v307ogimgw+G4NyZ/HuZdkRkSNwpyQzbwIdAuu690QlW3XUB+7enzYIaQIsLsapysRKqZKuIDHZm
gzc45m+Sa7bBz/OOurgp3NypDsn1ffz5SfrypH1a86JoJ3tsqcPzmqOtbq1y1fvQkBHHOZafufMa
2N+/L9o31dfZeIw+15BEjKoXF02srLCTRDqicfVh4YYP825VxuKfSRb9GrKY/oNtyecVL1/+ID6V
LEpoyRDs8CMyFjZDgOXVxSVRYJMhNYrq6EFXBFsYAKv2opeSMTiLp4DJvNlKNlHOMOoY7yVLso6y
XS0+DPGViufPDv/yMqginU1EJbhs/pRrn56YLEvNDEkVrTAMqVIuu/Io28TOEuUsFCszsw6m9DPv
A1/Sc1dp35I0XdclUPCJqRmy7Vo3iQmbNnXWE8t1zm0g7Rf6b96FjgDm6ZzlQWTstVpa/MNJu/jh
wPVUGW8QfYsvY70iSpVEqmNcePmTFTe/mIfZSir/CALS6pa0av2gSFYjcee2aYx7rYAopty0orxq
reJm1mKCEajjSCMg3k0iqDgDLYrEL40nlBmLK/bzZhzKH+Z4ZDt9bCe+24qxQ2xIrCsZ68EuHzu7
RAOaJeVODOenoHkH3PyQGJUTtrOjklm/BGssKVR0lUd++ZMy/das6dFILGgHb0LavmvSj6xWSWxu
yYO+aSUyHY3ofZJ/hMk5atTC+kSQAAQsS/DCOjoCLVuIYJaIM4wlkgbzYzUEv4P0Jc2te4CemxJp
JZP0WxP6cNpGz3kyOOTdn7k9vjZMN+0o7GJQkozRVpm82DojFalH110yLbdsfrxbTOBjtaR1BNi9
hVaTBiEctajd1ZW51s+RTShvMwOIPkoJsdovc+M34b6zJs8ST7rRuzG4r3p4b6TDmbFlqcSJiJM/
MFo11DNMJV5pU7Ax6KElezmobGv6HSdr1C6rhMiG0RTXiAs8rt9+Cjfs5jYG6otIzHx1Js24fdfb
nyYRF62uuf1ArHPlpxa5SHLqwqQi4lZ0pAnpad2vWvm3GRR2SjpXkd1DN1rBA1v1S+pPquoak3EY
wuRG6cFDQSy2gkM0CnCgVQdGmVvC1pcXBSlKra4mWVp1GcMNuEVmjxYVYbdidBCcy9Wsth5Ueqfk
PUYRJOohGaPDqsZXH+h3DGG5BOfRpHA7W9pLlkHjnuRtMe60gPIMMi5m8UOdy6COp/0QzGxWJY6X
K2TdVyoUIG6SdTXdkI5DLp/2qpX9k2JySnT0ijIbIv1YY1sTN5HxGpLuWA06dwwatzZchQkPQI9o
uyGghMh3yc8k10CQL0oamQ5J7/fKNpo+ZOEmMDiX7U9FGj1FOiZEBWXSrzqW1tQpTjPuRpXep9Cj
QBKBHj0ZvbCW1Z2utAfJeO2XkehrtPWyuFvqs1VRuAV+7sUwYISqXbfdvMmq4OF8c3WED6jLPUFs
D1Gq3yD8yIvRzqOQ1BYQYnO2AqtzqxBGm6sMjWF1zhAL67xzyuWxQIIQpx9tfC9qOeLEeEajhSbE
wi4UeoiRU/nnZLyFmkUiFsE62M0LpCimfOoWa1uknrH8iiSyNWRnst56BtM1WGw7ypBsL4vljaRO
WqNLTCaJ4o1tySv6I3XGkxnnj2EH+Z0NYQhr2BhgLUzZtNdGKVohpzyD5EkuZPuiiC+Zyn2mUBiH
OTNSKfpoQ08wCW0EJ6QR4qfPgTeN8j1qYqeZ4xXhyegkll3LBq/UDpJyEgpmd32wqTTj2KfZjkya
W5IB7yo0yGX/GmkWNhDaBCQPZAijETWujPlGn5d9G1rrem7XikjibEi06k1W6rfNcj9Y7drQ+m2v
hWtszPYSyr5Rmts2ec2DwQmFxjbKW51LNBMnirDemtKtWPvxmNtxpHh1Tyah+pSrL0QCZMJjxV/l
viz8LviM9RjdQKANyqMU3FU6Air0BHRj7Lk4EPs6aQFEw5z0NK73ADxQylKwRNupyp10OKL/RtxL
ksMUESvGO1wZJ69c1F+5LPNr6tWgy9uKTPVIbHGjiF5LkF+NVEcxHuX+TZNvTTW9kcj27iVPUhZP
HsKHWApR/jYQmiS6BoULAcNbqtqzks5ro1tC0Vf5gLwHZIOkPYaonbJor+aKF4Pmnqvwd6ENrpZQ
l+vcCXMCusHyCW/wJOEnRMUVwEhShFVkutIPrX2u+9hbLG1varNvLpArGwRFsyORmJAaGED0XmeX
W9CKTerWC2ryO4z6pjZmJ26LVYCUnDRYBZHKpJpesCiEhnSHRnyWA8lOrOWH3Lg0vD86Q3XM0JMx
uSwNCbVKdm+QSCkORI62MbHN0BXT+yQh+S0p7YloQEKOEMGsspZvZO3VtIyXFtSH8DtV7wfRPxcZ
Wr/cZs0m1Z8HiQ2/tthWD+LNRAmpTtzZR8NiH0SvpphqshIO2rIbLQSMEyT/2TxK0LlCaTMVj6lJ
U9Pqd515GrTNrGHfgSKZ6Zs0uQ9Mk+5aukryW11/U6unQjNWmf5htLtZHR4tPlp1FrrS+WtQPmEc
99X+OT0LlyxeRvMxz0ZHVCNbF9NN0RFSosc7MxY9kwQicODpbTA8WA0SH/nOmqptPT30cKg7vuiE
eQaWhgIoeIhT4MNGka3AqtQIspca3pOR3QbqnTK8Z23qpRYYT8XcF9qyilLocGPqZlMI+etBpsap
lUfBeg/zdFwBsCR8eYzWk0k3S45wGm3HMj0Q1b4hv4RAvLUMfauN0WK+Da2yihrEU+nRUokkXHaJ
+tZkfhSgUdmShYsd6FmMM3JFfqrYtUrtTqpAs9TEkwi8DoqTli6AuLkdxSdZfzZDhbzBfKXHI0Qo
Yj/SX1l1Mo1jA23NLI70FtdxGH8Eya+2ahZnMrTcBjx4UtMPHaE8+S2rUE43ocKkJKg+okC1y+HD
yAao6uaNPqSzK46WRRWlZ76V1W+KWFAShCVgqx5sDtgOrTJ30VkPaqDn0mfieX4JUUY86pxvi243
tQQIC2S4WEi+eAiRIDkVNA9FeEAh87AEwXNXvgvikdA6Y1XHt0KQrnpB9mScSQ2dwKFek+C6FbOb
QRceBLTvdQJSLefVpwf20vgKOFKplF9q5SenvxnBhyQkp2aTue8X6U0z3vG5rGQQr/bYaltx2jep
5c5h7PWlTFALzhNiaMrO58Nux7ogEjnMYFFZ1wOZjjrBYArfpKy1z3hUQ7gty2OFRaMk2dyaj8qE
wKasnkSh8oTOIBJCdiLpkcfGEaVnBXRJlO4ajPqW5faE35W868r7DAhPMBFHM/6IBiLi29DWldxR
hfjYk3OVkEZMkpCidketnF6XsTjm1brrs2M7aIDKNHWV96jZaPCvTGybmokc0HgpuL00dd2j8BK6
6LeUHaKg88LwTIP0loD9BYReO7BelX46pBXRxdlOHCcnmG+m6Df7cq2UnXCOd0u0jiVpP453YiZs
4FRShkOy48NkWslDF6VelIrwEjalxEdCH9aCHLySKmnHxrxj+gWmXiODsbiXxh+Slu2NaaK6He4b
IMbqdCr6cgeKHbfFTgG9aBazlxmtzaTelaJ8N/ebBu7QSJP+jI8cJdKGGi9IIm+cwl1lvpjGfUAF
Ik5PC037Pn1IRtUZivKmZYzzIZvjXSlTu+eqO4a9W2myrUnJfiCOKwNv2tYPJKYfpORFFqZ9m4/E
J5Sw81PfWmK3bwdXSCJfyyAbSY9afE/mZCBafLYnm7Bvv6i3Wfq8TMKOOPfezG/ol2/1BMte1wPa
25RdERHAdrtkSup3fO9NslrRZzmjqNtpcgt2EHUtghiB89ACC+4BQ27l/LEcngFTOZrFLGAirTE3
7CYhmpI0MI7/uBQfMkG5wsgVjfEzEFaXaOkh0bhfCh0QKyGlCZLLXMNuguurysVHkZqtaz9a7S4u
DoP5HlS7c1lKXrIRqWuxWyvpghihwvrlk/t1nAkUSPEPFPAIopa8VzGt7+f00eJdWRW3faweGpAn
U9vdastaKKv9RFJgcD6FPaG4yls0ParJKe70n3LuTzE5bOG2FA8Dtp0cibWS7K26dfsZrq5sEypi
B9I6MR/JbU7Aiuba+5xR30c9n7R4NUb9Oi9+JnACNXyLUrrVh+xHixfGNBMvnvPnsWH3IzrBuGzk
cj1N0r1abKIlxlO8VuP5EDS7gZTlOBg90WoIHEu3bYeSnU+VSW0plg+6SelpJKsgPeqFZA+puKnm
RxlAQfir0BGajeY6qH2txUSbZMktu/C5a54Exbf0GzXFApn/HPLjIpwy7U1pez7PiV8b9102UdSx
U8Z7qibFY2SiyB2Wn7G6DsJsUw+q4Sbkyouz5UVmwjcVMx9xqoHwUkkmmUOKLQEEbNLllI8v1fga
GGSPWbyNpsDYtlpmW1biVPq+IwbWindEQt4uUY599Gaq7s1evs/Zn86Tk+ciHaMeonUkHMriThYo
Dhby4nNoNUVDMvNs2MZM913yq+hXJsFA26jV7yF5I4HcTSnXwuw5LI4tpXZWGm6PT0BeGF1Fa2GO
f6FodUNcTiCw4oTauBYqB8IxYdcUHn2zWYbmYOoPoahuNGkAurrs5aqmvQGZbFQ8zaza1dRQvbaV
SsOgJEw9HIlkqogToGorz+GWJYFZUrlV4gx09MzAsBZAV0uBsl+M2YZ+/54RljbyOU05Mf/uGn03
EBHPWDqEblDNvpjXa9UUArJfcRFR7DRqcLIiX2/bnTGzrZnybRj+Dow3Y0kfi3I/8369sv53s7lP
61/62CdRIV89ZZNSNB3b4Gmdjy3h9fuSrV/VV3dJm7pdzMyQyqgSUifHb8lA266rgnR0zU9IpY/I
fb/ys77p3n0+LZeWINXIzUkR+FlVcGB+bLcC9mkB92RJ8BGknOFnTnDwLOerefo9xVfGOd9O/D+f
lfPP+9S1Ilce1TgfbDTdBbmz0S4JdwzIeo2MDAlapAjIpcM0ncJJJpac/AsmqptJeI9EMnTbmzQR
3NzEBdrx3sZcY2XKtdHFNz3VMxFVkmBRWeghLvqN2AT5KoRMnLST5vQu/lpUkhvLC10TdcRW9GBa
nK45tb4dvBsoMlVTw8ihXgp6GlIGDbkTaYAjyqKD4WeYdx1QqbRUqTyv3AXfHuOn1S56uHFqzir7
aGZAKKOGYIXw2C5tFZsx2iheWOT3rUIH28eVdZWvvWPx81GeH5pPl5/5DQAUkXXPqBCMHyhNnTNv
RbLNtbif19fmeNeO82KkFsGpbQSNs2q1vqD9RmBgk5B97ai+6IaYjH8+qos7Rp5FVRpkjirbR3dY
2uxlV36cz6S82jY+24Rrt+h3pxFcha7pKnNRxr1/n8akoclFX6R2GDG43U+qETu3+9fBnff9Sdgo
D/++bN/MYEVTl3Tl7JAEfnlx1bK5jxXtrNEP8p992a8iSg2SrVcYD68c2Xdn8vNKF9eL2mtAl89K
3Zx5kxy4WlE+/vtgvv0wIBLQecpQcpuXGlLiiNKgz1FzAIjgM7tqEOiam3gzPXFolX91eHcedV72
uz+vd/HK62dprKeK9f6LtPNaklu51vSrTOgeCnhzcc5FFWyhTFcbsskbBC2893j68xX3jKLZu4c9
0ihC24gUswFkrlzmN/NechEZso177Sp4nWfZwjvh9fbd/7aUBl+D2ettNnnbNy+OFz+FonRpd5sg
Y/Z7QCgUHb3u/f13+5H/tM7tM75Yp26XDZF21qGF2v0issY/1B3J7ZfOq7z3GDhvbAoFlSL5pi9r
iAjA/r5aggBjEyfgVUky9ipi09F7KPH3Vni17SwM1ZOtB3poapM3aY0NKf3Pu+69FV6dWPRZK2uM
eQZqWFsVHxjOvxOF3gh1WNTIkqqLKlfF61Ego6oWCfeMZ6Adall3kUIzSHT//BhvXVOs8otqwWzt
b1BQuZWyKtJ5DvEwTYz+8tMAxgSVEjQw7HfBH2++NQWwG6hTuDA3PeKX+0wh8HDZ810G+3Z0Uofq
Z/oaHQdntQdcJDE8ca3vf37E2256tbcVAgPsCE27Qb5fnaEExz7DEJir5aNBz+2iNJ2zrOOORGEn
9+/tvLe+2svVbm/gxUnaapn2et+CGRZ0rHYfhhq42Ky/99luL+pPD3X7MV4sI89Khz0RywCwOciL
aquzjrhFivB7crz1T+QsaKlsaKosY/HBLFEqn86dRp+NSrgHy4xu7i6zLPvPL/utD/zy8V/nIVqn
TYrMz2UgJGJV3yCrv3Ms/o52B67BsPGX/pkkomH7+6M3a7pGcwyA/wbXiP0SuT6mWQ5GM18Qa97P
vn5+N+S/+Vgv1nyFfinkUUN8nTXnA/qtDto5h8XX7d4dbWXfXCuv9f/8Ht/cRi8WfHXH0OaL5y65
PeR4jwf4Lqs/dv+2usSrF/nqYPQF9rebwRq98RwLARacf36GN2PLyy/16iwURnxjXbNAZg3YBKFN
VCS0n75N4z2GM95M20b5Uai8zzx/54C8eehfvL9X50OIsxG9DpaOcT8o1y9ai1lz40qjvB/lyvnz
g9429d8O44vFXm36wcQSVVRYTFIcpZJ2zJtRttn8eHnnjb65EHQ1+JtItEPL+33rL2M1KTBjOjtC
bkDExKnMMlurTRsv+PeO2VtraXiTaHjnkfe9RrZHSiVUacnFYD10rnq4FRTtiVGxM7okIfvMH7zZ
fy8Rfmvbv1z01f2AHEpeW1h+g8RkUE7DpMFwWuXvf/5gb6LZeCayKs7ATfPv9xeJ3F6tThb3ELNO
wWHq5t1AFM6yl3unD0pXyLz/BKV3szABDoitNnXh70sO0tJL8xZz2tbOLdMfNyB+nryDGpXfQs1x
z4mGaQDV01/D9PIGD4clopAQP1P7e7KzOmgV0+tFm6QE1casADsq5h62Hq7+e0XvW3vm5eqv9mc1
yog5oZpjn/rtlOEIYwTJcv/Ot/tVnbw+bhjCaBJZkcS1/ir1krRSQJQA8TItearzkr2SAwhpLnWH
tQ8cMp3uVGNiAITnaaYe0+Rnjq9XVhXOUjMvHpdApqdsRMZO2mg4jl8t43OvmJ+sSHL08ueKg9KQ
JZd4SLw5P9SSvDczBZSBuR/6ljmh1+bjQUEQXSg0fzOYDypJqGVghBLGMMZ6WcEa7WZtnehLdfvU
VHBuV2g0Z3dNdM6yC+KORn2Pzj8iBYXhme0iQTpYrpYRloscmkNb7/QkfZxQVwpG6VgZD0aNNVOi
YMNX7XoT+x1sOsqt2bU3qLZ80gxa9djPTky5kyI6jRuwgyUYlcsknZf1ubS+IdJyxKfGXpmQL90N
yUy9t8wQM2j0r2jzSX5DJd1Ph1vvzip1XwE0NM7ISM2z24t3C1DwDEZbxcxg0901/irWiZ1JZliL
ky1tKGaZ6LJIfez1sYwQNyT+Vv2uo7GCraJokJBkEtpsw0oL+j1h+18g1z9sitfduVao4w2nvFsD
ZHYSVCZv5Gtz3zrthyVgfOsOfmsb19Yz7W95kF7hZO+3Qwv3CKEeW78fzqUb26X0ztXwVnGqQAYk
TYGgB7/rVUQbkcRB6wMYK4CWu/YQH2jP77Sff/Vj3qVr3w7Y396Crt2EROmSwgD6PcgQD1Sr3FQQ
Lgz4PNWJgnI8pXva23bitANqKvafT+PfnRkIoNCfdLjTFgyo1821jrTIbCRwnq1RezeNVOF71AwD
E03FnsyDFc92oWWAmGCZ1Yd0Q34RpRvqi0V4Go1o14IewkpeT36Y8IG0ZN2Pa7xfCcGGsMOsmR2/
oRijo5r/AyXC2Pwx1/oXufFN1asMf5OQ02QaPgOv6WivZY+qFSXvfcS3rqUXD/kLH/oi225js6qq
lbiWBNgvB4yPrvlT7en2rSc0ficSBO+WSm9l+HxDBYgk6a74ukfTiAjCxRadrpuSgOFiVP1RVnb9
4hVf49hf78AS7YZ9gqLnrkk/oAX85w/76wr821Z6sf6rjWumraH0MR82C5gQoWNgnEfEMykObw4N
ADFWODH0+W4MRfMs3ZmEPBjZ3R44BMJx70T9txLwl2/jVcwvB7nWS4W3oeHQsgx2hdzknx/4rYzx
xQq/btYX31itC1XJR57XlJ+Vm+ZekXT7qblOWvltyNJ3VnsT7flyudcVhWmUlnJbjqzxVyWMIXl7
GsTdJO11GxOcr381e2R//Ig99y53+8hOHzLAePfv9WPe6DIpBpKapgyE2sQL9PeoIeX9aAoTL1ew
TnEq/lQxa0/nm+bMqS82N5EBxjZIa/35hf9dQo3QYdBzQHWBfsDfcPdThuBS0uJFIjeAsQozmGLN
jdVDtvbUrpPbCjCu+gdRqw/VmDuKikG7Udkl5mOdruwV871z/lb6QhdW1mnY6wjUvHoP8zSpTYcA
k50snTNAEVGbdTfLyj5HYvU/eHgSNAKndvNTet0D65bCMEvDYGzzLD2n2PHakV0/WajftEdpj+xg
aIq76P7dG+LNZ3yx7utjbRB/6UHf9t3srF9Uatl2b97l+1tnEUEa+6bq8d4G+4XDfx1MXj7tq+Pb
VWJpdIBBbAPhee0maYQXeiTiTps9Ru1PqzedWfuh5Gdd7HZ6dZ3kY5lfthap1tyVkWOkSWULk/rO
FnwrqqAxgviHaskKFlC/b3xdyxZlrkxYTykTW5yCZ837T74zlg0qfbxbx/3VntKMVEui29WhPdx4
z8Pllodz+3En54FxIDfy32+wvlnfcJr/teqrYqNtSmXuNFZdD+oh97dQR+5/tG/RGnjNfyB7w1F+
ud6rFxkJvWjNBusZl5upAeSgE3583BXysTu9R1Z76zamZDMNg8Y4/3kVOg2x1qwMrxA7qT9lqLqu
n8f3lniT8fFyjVui9eI2SOWospSYY3JjHxGN/eUgu9kO723/nQ3yxjRBwX4NkUpFRHDjtQtaNddG
nrS/cgv90Lj5SfK0A8Dhffwu7f+t7U5WeLMQgS3zF5D/xUMVcyet6214RtJ2avLEq4Ae/vlx3rhF
VWg9jFsV6H3sv9/fW6tv6dyPSNGgV0ZTZDdTkKjj57YDK5C+R+Z+q8GkSqS5CkOsm73dq8OFaGK3
1hP9kKrY7opU9hLheWmMs7r8BJazWwFuRO1mZ/23CFzvn5/0jfyMRietSF6oxGTm9iZevEzJHJtK
SlGBXwhZ22qC4LXsWwyR1cqJjZhp18P/34qvQnetTbWm5hMDgSLa4SyH6l3qrjI1VbXuK+vDTaH7
zyu+rl6YRd4KF94vA3SFpsKrz4mEgNwiuN3/GivjDqTQah12sy190MN/2WT9Ww6Pp/RbV/f1z+G1
MyPir9/qZu1AkQz/fWl+VA9D9+PHcPrSvP6dt/X+9Vv7//71y/GP+mad+Nu/ONWQDut1/NGt9z/Y
8sP/MTO8/c7/11/8Xz9+/SmPa/Pjv/7xrR6r4fanxWn9myXjrXv2f/dwdNOq+FJ9x7Xx158VfP+v
f9z+D395OCrSPzXIbaIFbYZ5zy8JuflHP/zXP2Txn9pNgdZCYQ6UgXJzx/3fHo6G+E+Ot3yDHmBy
9i8DR836pwGFk+LwlugpDEz/LQPHX52Wl9e6yAqqys9EVwvZkteJIwm5HqsyLuRml+J1sB6zYzh3
uaMqo6OlogMiwynl3EWuyVWlTw23bBpLbpPuCjg/4Ja60qfb4Vvz6C92j0LnGOkoL2I1Xvl4pt1r
MmZLw0HcxHM/GsdqRVUqye5aZ7t0C7qH6Ud9rJ3J1U9CAzV9LC/RqYG6jaN2Z+wQYruqVyju/nxD
Ny7rI3KlT0XwDIjgaFyeG+DIq6q5rRi5m5Z7qMOh8VwDL9q68WCNy2HO5UNZyOCm5cNqPJdd7IpR
f8jN8gCAIFDAu0HYAyWp+WY/+GL7c4KIkvsg473UV1rDtWBhNTKvIZndSKM1wkByHD8XCqChhup8
8js58s25CxJFCoYtCsy8OZT1hI7qeliMGdwIXQN9kZ7asX/aVBlA4ynv8sf8lJ/ULj+JSNNrtRUK
UxkmwDpN08do21aXZ+AnHn0Ct+nv5lb2yudKhFWQPNbGB174bqdWottssdtB8oMVs9b8VgfGR5Od
mnQ+Fzt6r2TCN/EiOUZKrMS7Z/C4CS+CsdwLbfGoRctTnGsfKAoL5WrudiOg0p10gECzizoVFB0c
NMGfstxLLOg79eDOWoLqvOyYUePMqmX3JaHzRnhAe5wspS+dVRqcolVIhb3GFK/zt2GniY84ZOq9
7KF67B8jA4smBTF4WQz0TAjkb/rSBl3KR3KFrbw01Xgp0MVcs8Svy/kiD/3FzJPLUIjnGLF/M5md
L9OXdOjphRZpczLF9ZikW9iamECGhT9a/H36VqimfRAfZfzdbxovs7jYWQVoqERffuyd1dgcYzQc
K/FVAfQomlWyL/v4fCNmq7sF5s/SWoB2rL20Gz3k5fDLmL3qlKPt2RfXeIz92Y/dOcRXW5I/4nn2
nDfJR6mVnqL9FEdnyCqKFXlivRwhAYYik63S1G1fcIkLTpQxN9VgCg3qvqr2L0LQ3V+n+KXnpiy/
Theog1RCD9cqKgzoC75K6qR8aXGH4xlVoF2ryQRxUO0GQ+dihmZRhWo/7q1Nd/QCso9bTiVgwvsl
ExByZjf3c/Ccnuda8tpJ99Kz9Dzi2FlMu63tDq3ZH7JxPDTBqV2zT+m9eV0n/SQhxbC5CPoX3V2V
TddVV4J4Ras2BcGcGXfFWN2hJHuJxNyxMo0eX5dA0Mnko5ptYSF3B1HpAqlT8JGGG7ZIoZSZR6gR
3Xgtxu3+EYQ3fAiUR4IEHbxmPFJTHDM7kozDgOjzVGgfjUz7KC3TR+E+cbtGPIlDd4rsudiOa74d
0/pYqQMSz3OYKbBg6uRQfBTvUg8ge9U+iJ+6UON/S4wbv/Rz1zGNXDVvuU90y1kyQoAsgHZfPJrF
1mwFXbeTFCE8AqxexAB1v8NOfSCou8lYe0fl1EEsUUGMijAavqsADeO+pd1MTV6YLm/Lu7ErZ2Xf
b5lbfaiPGYLLddNfZJGCrp3dRtEu9NeCqInC2XbkNgqBmYRqvYSlWIWbU9wLHiybO7zD7xqG4zga
nNG5rYtj/am9a7L2YCWoAs+nYZ+FG6YE+xIA6DQ0h16ewz43j4Y27Y08dQqojpVuXvpCvxN9MRxn
E4pjdxEE8TLp0m7+tfObp4i9n8z4A+yqJ74jFef8FYTTMnlrDfNY6L0cFmGCNlCIqsIlG5pL5l2b
Xj+3Od45ZmR3A54imuQN9ZNh1yBuOa/F5mVt7Ont6BbP8km6U5rduGv9xTL9pi/g/nxtEgVp7Nwr
Q4PDJHvvHBfxlvC9vAxvbQMMlOi+kixxY99+/UVCuJl9JE3aIiLwZIXrFfRtntkp5I1h8DLR8OZ4
8I3K9OMU24RSDqY8PZjX9MvQPxvFfpGk/WoV9thFxwmQeG/UpxrlDxQJcRihKzowSWi1g1nKh2we
D1iyHCKuoGTZAigo++U4iJY7VpI7iRZ+mIhBZO6amIClZ0fQcFxTTFt10LJ3U4D0s2p6S3VN69Kp
miroKz1Q9OEwVpqjZt9TBxHofIQxmwQmAS6JrgKob9SfD5EZHXK6jZD9whSGWf/AsXgQJ26j6IM5
cgSmaJ/wBbWlvEdT/drE7R0hU2x8LKnYrwiiYnMid+bOk++MbgvRjM97+Wjt071AMGNH3avTlU1k
yoHc1EHcKn40XhdLtSMF9ooaZLrkW6biN7MSYHw4qm4q594UOXEtO2x1b9lXPxkzBmZWHyyB66iv
wk5eQ8kQQoxO+q0NLKs5wluVlVDA/vY2nonwk8wYH8V6G/Z1EoqKeIBeeoh25lQfiYGeMd2Lhnjo
MWF6IvnoBKeK252sx4hUj04kZ47iTOp8NtKHzVD8epsuSWaGlf4g4iexuOJOR28BvWdHEEs00n9W
s7rb80/teK2r6d7ESGLY8sfUFZb80TDrx7H29bK969KanX+V5PFhnYx7oTCvg6bcJZ71vVZigoHh
DBA9ZXFvdAXieNZRUOVg5jWlE7rtCb62Ho4bcXmX7UN1mBDTudnqatp6to7XqFucycLYQkN8OBHt
Px8MSfv7wTBg+8vgvEg5Qf2Qpr48GLHaqJVp5OBg2/mYyvWZYjcHF4zilDOQIZpS7p6iz1KHyjmO
AtgAeIWOjd6DniZepxqgp1O/UjK/V9HthYak89925nCbpZ2lX/Ki8AFK+WtleeSjXuS5+TgSOVb8
SqRT1GNFZExE/fYgatdo2JzNguTlXMR69dnLQV7FB3GVDkXWshv3g4iHJpSKLZWOkl8b3XnbpddV
fK7UMmyKFcVoA68irds+YBaSqMI9/k6PkR2hJzmopCGXbY6QogBxDR99TBCN0ORAqCLfMxxTTb1v
HP6Oj1DCKrZT7I7qOkHdezlh3HMmmp7Wjl2mDGH2Qc7zcOiVo3El99LTax9Pd9mXzRzuhVm/V7To
Xn0GcnBNcFQpjeq+uDfN4aGLURBQagdiyDWG65wb47nRcF6amxCqvLGtB0g/Q+evauTrxoqVQHVo
JJUctwzH6LGHhmKVQtjsdWnA71o6ZzPbC0Z4G4nnJt3OptGcsSY5kYKcmMJ+VTsdmmTnzWICOlHG
l7Cz8r3UayfraB0XWrhTWQd2mA7NKS1qqBwopiYwbP682WQUB16PwBXxJk/DXyRaymy4V73GMt24
7lVAEWZbOkOMmJibtvh0TRmWpZov5VuAGRnU/E9KKYZKJj/0kfA4t98spT3XH1A/39pw6m7c6cob
sqfREkLkUMNYEEKDCxTh/LB6rB7bDg6bWDpoEuwkorHWm4HoJIt1nofo1NbGsezlsOwjmB0mIXEI
ovWTSPa9+gOwDRnLvZ/ID2SRFUbrdDKSp1V41mburRWbciCLxnA17NmI7CYZECPoDoM1B9Io+lIk
e6M4+Vo9BJ30kyLAYWKxW3C/qraQGdoxkSABH0p1PazNFH6AWFTC82izAe+OFg243Vw6c7K3cPIZ
9pyZ/bxcGmW9W9TpnmMzlgFy+0i27gsr2Qm6A4uhXI5b8Wnh3wdBh4S07xB/ztfZ20Ynx7+qGm4q
+gFU1b0lDo4i7caq2zVKwmfe9Qe4X1UbKDs9x3sd+rmAoW4Dy4xKDUKe1K173K5Majllt0zxWY/y
UzHml1aKr1YblEsHRftj3nb7pkZg+JguM4ZP7VF73FTtiCXcqJ4WI3OkBp5zvm+0vTI+xjOkOEHd
rTM0svrz1JjHOIvduJKvY7U9bX32NEOdNB6UGeZsGSqldOjN1IkGfJCFOWAZafDHlklj5Dca8F59
cVGqOBZG4Wi6Zus9ZlwamhPXKrbOz6s+3y1Y6/XWReUOWNzGEE5zPZ9PC5fu+HHJP+cCg/TMfO7n
7BNu56no48nkJ0a/I63cz/XgY+jg50vqA0B30ir3uu4zOO7Ldd7FmnKCQmGtOIVhgilA6e/60h0G
+FwNTiwyfllZ73Ta3khxkNuFhd57G3puOeZbeR85YYwrS75jO/Nl59h0a0dXsQ4Tyh2Z3EH2bNOK
vXRZPepGgcxTNpz0g6yOTglmpal3drqgeQPfj7/iFyR2qa97lOx+Ugp+laRBk95L3WV7kIJa/JJS
6CF9ICibt14Z/ee7xjbVUNYFjOR0TAfP2wNGZjdxhed0qJ06k5yV7zNJvas2eFloeBZoIbwZUlSs
5IJ1j16bK6hIRjCk6WGa1FtzLkO5AgwRlq28K+GDUvnTyy8QBzC9TNe8a4zsph85vpkPp2jfV3GI
j9wBHYQwM7Wgjz9lVubos+HLUesrqICtIgCIY7PEZwqcY5RuvgqKM23TvVneaVHkIL3gDlQwWu/x
pM6s5w4SdjY2l/6818DsNQfxMyCJYwJ9z4z5vmAUoffmohJs35RWuCD2IK+gqdLv47Y4yyAdEgw4
68arUPXohORhXbnn9f6+8K6j1Vwtc7urjGMq9MBD1LN+zmXrTuiLS2r2p3LQnFyGTkjoNSrrGFIy
TZv4azfUeoozhUZSIJ7HWD0CyHcy6Rjr3c2762BOaSiYl7RWH4y8e2p7PBF4t8UofZzsIuhzf113
togkorLIXk4lN2eWp6RUvEPqqwQSJULNFLa1aySznfQytcb2MZ7WD2XXPPWCcq7lU6UJVwwh78SR
Cx1fxSI4zXp6KcvxMhvSpRVrJxcwrNG/desQUGFgrtjv8DqJtfUQa891lgejL3yv48oRvheka7PX
9a2nrM+JjLFhQ2Wju5OwawkLGGDQKShDWAHBWJuh0QGMjSF4xxeTA1ocFQA46DrCuPtGekujQ6t6
z+yUHbAab6AnpMNbHwbL3TD+mZN5v43GIdtvWnwS5xiZFGRGjNzRJCFYPawqO06UZpssV8q6j15f
FkWBOKahrTwkx6bWztwsV9mTIPvyi4HVzo8Yaj8ZtJzmOHJy0fxIfTyNZ3jXH9rh62l2UmsJln4L
QMb31eDPyRQ0QRXHnDkT6I7iGsLmLnguodAySvg3r4lrInJSmq6gE3KnAAPUMG/bg/R9MGcCr2HL
UnKd0UZJiI7JhCziV3BkD9Jq3fdhBBSz2Bt3MdS1zInOFb8yhuAM5zABbIGaiLnMB7Fhy9qdSZ3d
SoFopu40HzodS5aNLgjIpMO8L8AXGRFOT1D/63M8ahes0q9qLt8XFDxWoqLmqDzWSfPUSvKTyRso
rhQ39qDh9NEq3JxEKgMewlQnjuUjJiNcFaIjzpRo+E7WvnY0O8b6qGtsFUmHpDNsAV636PGjPGsS
0WkNlYsQT+TVCp5GWM5imtQzVAYkAtDCseg8ZeNjBUamBnY+yz7MyzSf3ZFeol60uyXt74bJvERY
dci+GXe+np9mLoa62jhiV4ytA9LnjJRbN0tn+pSAHlxppK0N6gQFd/2n2zVYD4z02ZnFzhZcJTJO
Wi5cqly4WnQk5VTdA4JXGs/SRo9mhjfKgrc9n7Zku2LOel4lb3OVbn3GU8lNDMNbk/lZUX8mG/Y6
6IGqvEVzyZ9atIxGP44mf8vLPQ0DPGg8pa5dxSS/w7ZJn8mesdqS9wPGTvWZylovHttzdNBz+QJb
r1FOcZWeBk0M3VGo7EEEuaWPNk7sSI3oJLUaWibI4/rx3Ni6c61l07WgPdehjkM6Y9WD8YiWXC4h
uKAGIc0pWfL0RICcTmOkvubSaoerZ+iBrdnsGFh4O7RoJjNzEBW92urZpI+W7U3Hth4TT7qLmuqA
CkvQLXDj7YkOSjyWh0QckOXY9cIRv7WDTmsES+rToG+eVZW+0Bu2OT71bRacIKPhCpZP8n5S4O6u
it2yO5fUAMn3ONeog9JTGvN7/Z7abR2WY7Ff6+qYxb5ZFa7VWY5631taaE3RQT5rtkK1asqXVZ5J
JeXdvHyNVHzA7LAZVBdtGAujQ7NMfbECREdfMv9QF1rYz3YsN2iN7U7GJVwPuvUxCyZXkhuiClfZ
6mltxEWb+wv0XJNC6Go1j6ci2NblRDUabO1JVRLwe9nZ5M+fvVge2CaDp1mNl423gjT1mj6zAT9W
mupijWCX0HHHu4HIJY/jHl+Ia/JYCPJdqlLhK0kAioYuvYKDUjRgejsDoMd7BTgo6iHNSUvh/2Jd
esm4UTuvXz4UzbH5kT6oxZWmOTMfGSb7mA1hfZMLwR5gHLNQ6tVDkU4HmSIgqY9pFczoWTWEboXL
uQBKM0s+/dkvW41KEMNv0/KtRvURYStWpGwMedc1EVZyiZ9r3DJr76157NEb41ptgyhRfDnOfcEg
Om1PUWe4YJ9dRZ88bCH9wilneCs9HitCw1VL409FTWtKgjLqAwH5DyDgqqD6625F6UYMxFUNVr86
oal5iST9IthaWiEWi65QPF9140a1IXHXSBZosGEz2/sRjstjUOy1YExRA/n4fSzBXbaiO0U0uOXY
Tb/2BpfZCm2fHoaYxK5Ot29E/YNw5Gk7HuMZML+iIPJT+pJQ+7R0ZiS1pCoYdRCK6DTUshVUgd5I
HkmZcEE9wBydyV7mioQtDT8jVTzQFh5PsomcMhpfclG4UqDZklofzT3VYYjHLIx7m3hJBLZ87TE1
i5P03bb8rbaQ/PqKHAGGqgsXV0L6vZB+R6ZFXGs4Evy8FUhPpHkSb1MbzxYe0mghNyjumnS6Edbv
pti4WzrrXFIBFIipoLCwzcBaH4uuf6yX6kER58CU+kDa0qAHAG/4y9b4dad6IzSpaXN0RxlGWy5L
e6rpkSl8LOukT8BgQjT2hvgAEZJ3H8bNt6yaA1nrr8TWfV4ld6qWX4e1QpnKvM+/pGIQYeija+6G
+2LdFqf41jLr+5MltifJXXXBU0zDi5AIWAe0tu4m3EPLUCrUXYP2mYKZquZpqKFliAK5uGSSrXbu
NgiOXC9Ov3X7fPyaM9UoSi8XG7RTdvMBy0H2G+OtZKCZVidIozUuBGcXgZrbnbyn41VZ+GIfoi05
lx+eRSLAAOs4Ucqnts0/pDS4S+Fjd5SeZTKpZ6QQ/WmSdubqyIi3rD9FMfNEcZ8VXdhEn1V874of
NpEtcscZ7z0iHWmcPzwPc7gI1l5LeD2HyRXV9EEW5Me5yj/ka/NRPhg6qrozefBsPaUGaMt6sBvu
BD72U1VIj81jZwmnKN8+LuXkFpnhbhjVrlyPyNV3TO1pLpKeL1UgZhoKQzTAD4vbKb1LDQ3haDwL
Ad5nbjn/3NTiWD0Vp1lJT7lmHHFMTYZQHLKQzgdukN1BYedK1oL8UR+AdvA7s2R3bneRrrjfuQ9G
8rbUCi3j0mIBxwjMnWjrVQVX2aVQ9TARgUEfw3FdXe2iXbYef0RoudoQyrOJdkp5fH7u6z6UD0sW
n5YtOxVz4qg9TG8JZ1vZDNsviwUmYRyOZhof2/PEpH5/q8mLcxtlB7VLXTEz3cnadVjHK81y4NTu
VsRajIWfpPrU98YuM9c7Db89a4doCOlMU5MKMXbqNP0gRdZhyRMGoGWwJLYRc8Ee5Hg+1DqjIS6T
ZAwrbmDqlIMwpFTmhV8tZOYaQyPU2c0mZjQQKoPpM1jTMr/AeRybQ+/2z/KU+i1e60l2n/f7q3nu
MtmeUPLAdB6hkY/R2D+vITPF5OBjY4ZLLtEFzHoTJi31qdkwHkRnpPZRnjlE6Hch53MwAiEpH/oy
os+wGsJ5slDR7iaPds0R+tVhykt/LrmzhIgDPey1YtpD2qzWHTsJzMUcgE1txYNgkSVi6IcC0ikL
ekF0Jfp4uQkunclMpbghnT207ea9kpmnTceIuE7uRutc6wJ6jcsVOq2d4qQ5Gd19mVVuuXwfP/rZ
hFe9kDI/i1wrxegPj2F/9IvcaeXBHqbWU32tq6/RV30AMneAkNLmwP3NoxjNp6nqDzJ5e7Wds416
ycouyOwQ7C0xelqEe6MaLpIZPeLW8lgiPio1PjgPEqgfNFFIyuB0Sd1eFJ4jqueb2JxVkZbrIndP
TX2MlXziyApKSxgrtE2HZRsXRQw5oMbSD/PtRg30wfAbsmMTFk2xbXbrCP7cmn+lq8SQHP2/wQ7N
UbWpRmjSzHvjgSnmQyJNT8tzbp3FayN8bnjteF9WeccuFQ6yKYU4XZpoBpX0tJmc7QvtfmEc1J5u
84QI8aHMDJRv/c91SPfNUfoWJUQa4zKun+sPJAj65vbmfsbqt/7QKpWNEInQrcel0o7zohwbeUGM
SnOsb2s13CXqXlWL++Q7EnjiEGQJo3t3nkosE7T/oek8luS2snb7RIiAN1P4RPrMctQEUWSR8N7j
6f+VN/oOGGpJrWKxEjhn78+GA6R3mrLPl3QRydBaZcIG+1GRK2eUazRLpwpwSrM55qU5Ko33tBTu
xnP2e1au+pSCg+I6eOSnr8kar4PS3HE0Xikj9HeVArDmo26yoAYA0K4ARFD165y6VlKdppY8nHF/
lO3+rOv1OreEDbSJdBU0FcqJdKtXhqd+BTXBcqBelHS/UOKYj5+x0H5IKhHuNOzFXNng47Z66due
YVY7SPAT5Wz4SJh8gytzRG+evuXM9Hoodz57bRCT3Kcof5Y5icZdj8Yqd42lZqPqTwm3WtuSmdOH
RDzfJm//6pfUlSM5G28J9+cimLc1EW5Tpt02PY/IwZDLT4rYo07srgTQ/OleiWX5kdHNJ2ov7HXS
OlstfO3rqCU7xl9ZCWaxDyddByPqDpkEZCER8UV52WCR8SlyytrTv7K5sstGlqhEPSfTtgqR+C9t
hIMUX+N2dfdfRWN6JTBBm4uu8tNrgnsnD45R1/1RpjRMkzUUQg2AmhyvV62Ycut4TClQcgc661ez
tPXtbGB561UvEVF5XPVsOM4+A/4C9wRkV3xIkxZauIA288rbcIhnyB4tGDuUDHxIk0/8PuFvz9Ih
Zlj3kRH6nG16OQX6XgWm95PNky8utc9vupGJKcuYduoebaz3+ukM6xJsswvTX2iL1xmWJ4P9GI4r
hOpZOC4dkRucOqvA+ouQQZ3TC+MFftwccvBoSUIo6FXYCgG5SP7Kvtkn2GRjML4CXnYmT8d4bXh+
Zon+y/up5D20tbO8RiUF3cjmNXvntcxKm3McremmmsOdS6Ox7svMcsEYKz4nYkB1zvZqq7FxLodq
ryJlVSKVsZAVIT8oz0zTw2zzVl6ONdMCuWDLBZNOkyAZHljMXaX6VdnHus74b1JhObZ5c5Kb+ATA
WUAaxgsFvIzBu6dxHwj9ddVST2pm3sc1iFcRBPl9eGXwRlTKv4h8zq1BDEq4/BQu37JWT2Ke2dvU
N/LGl7LZN5hnFk3zKyn2U6IqGd9oBAuqvArmvg7UqK3Kp+gUl6lWw6RRw11uvSq5kySOQH9wCkxZ
aa35bSoQgFc4wDYBXbAuTOc+PYn2exSqxAMlXDAOpFC3A6xlkYQf+0+VQ4ii5hGKG8xQJpu3PLPN
s4p/5avD2qOAFHB0LE4eV5e0GK46QWOVNXAQfk1sqMmFCtZfaWc6G7mWes65PKa0GYMREjwQdtMW
WCHFwPIpgX5szSnqoYM1cDdxCshBCLnvQpo5D+bZRV3llxNDBJ0Ltsxg3NY0BXd/6tP6JZSyXyZY
M743p0fJlIDfxFZzKXXpIjTWZU/T6+5T/RdJKXjoHs5Kc1C5xndvlnIsVtk1Ea3jC6ep5BsN9Mau
HguD/N7JFSjrLVrQ34W4P+5BFSRY4y4cWnQyFWaA3y+bBYDoEB/UzXyz1uk5Z+bddMRs8EWuq2Wh
2IagS63wkuzQ+9yuZeorNvAJf33BHSrbSa1MwUs+tW1CADeJGCfS9+04TdUpubisqWbrzBZqG60F
riBbAwFHMtSRAryRi2f5oQm0iLaf3fIH2gdcAGjO53j11R2gZXZqM7E1uoaURXdgPDTb5SHz1KXz
Fti/Cejf/RL6KSQpgmBtX4X7mzjQ1qQkmJQAUW1gbX5a4l+rnC79l37uZfJEhQSwZ0im61aVFxIS
un/Sc4DlXLJDnvwAhe3pdLAaJVTLJDQqgMK4jvYuFPPuGr/3rls19TVrn/MMHbgdmjYOZ0RYgIaT
4c8cudC24cQAnNQ/fdedl+gjq/MDjcfghQc0J8FmNZx0AHEXMX9dIuWNhKHb7Bbfo5BcLeLVLHsh
Qo0nN411fydgGDS7PlncEpZCvLD4u66UYJh58yR/BcvsJNLqQDFf/JmeVhelITYtr0+TrEU6TJaZ
ocJSmBHE+6SPfsODKcdkB6e01XBmEPfbZgFmqq2GBuiGAHFbMLvndgfLa6GlppC/q+XuOHXDseo5
qFVorgF6MYujCSVB8VDjNlJ85JlOvZVecWHKZYg14yd9Hf7KRdAwvL0UHz1UkMEXcBRlPAjiFFHG
chhlM5RcKom9+YXe7c8mtg5bPRPZSDOpDuGw2BWYbuNNx1bO2CreDCslogBxNRVAkIvVWiMNS/xc
I8kfcK2wyE3STTehaDzH8wNvrEP7N9D+9Wuc1KXjglyvORpPyAmLTQgg3XY3p8paxEcfnLyP5PtD
HTd8BhTgmWYwZ2tYZIUr3wX5Zy74rgsY/ulbUZ+ZKB3oU3fyVEDxpb6pw/yGkvCw14INNvcI7/Ve
XrmpaobmQpDuDmWFx47VVqwOOojtAl2ge4NI8KN9JH4OfZgK6VHYy0C0mt6gCgTGjuLV0+c8ylf1
vBsHMdMiTaX0oYiPRU2/5GU0hfNO5Y5GPVUpu3knHxR+iWihmp7Ptn8T/pyJznqbJPWpr/JjnZV7
NY23UTbc3Xoo6W2BXX6t2MrWBmDfYYxrTdLtoxBWSIySeHJV6sK1pLYn46XIk88kAdDU3ly72brG
DCu732cQdeY5r3/VhN7PiBiRsIBVFTlphYocnr/EXWa0YTeXkhfSEynUxyxEBivkKOtibZMK3J+W
ToPADrMKSKbNQowdljp/tCcx0vlCgGAhUoVwYP+pUT5CzXdv2rQcxH/FxeSuqYc6wKfCrl9tD0sW
P2ij3Frh0kvTRVnNc5Vn5+bRJD6eSM8SSEHVfkvX/FQlug2218xqgBUioPoYZJ8oVo+eAdLyDusq
EmmIj06vccEmzpGRhwl/OjSqxQTLeAQ+ZalbqMZMqBs8l+Z9DzJ3pFfl5WFrxFDv0rBMdo5lGBCh
JwW+9DG26AmtCWWinKZeOPOwbCPb6uDJMUpx2o5T7SkJM4F62qOamueqk+80d0/rsDcNMsB7Uu3v
uaJAT+vhvx+CS3hPHLFrwoFcixfl90IooTW8/0/wqNQZdcNFBJesuTg+pIO5v6O+f0Hn85j7hshF
7pC9KGuOKz2Tf/v1RbUxCezXmX+n/vch9EpUA2713jA0QZtoweJ8mXJ7UsWGhW42TK/OJtcy0b9E
wrNAVt+Imx9v1VXcbPPeoVnq9OZcH2iy3hWMRZQlks1qPoxORHayQFEINBh8sgQwxCi3MVWvZite
KP+al6vh97cVlVIGDZmbmHeTrjoO8ogNSYj/7NzNdVYHXyaOL/hvaQ2t5L2VIdp26LLdCBJlDsnd
nfMB+dpyy0zxZlxjfXws8tvsKtKhBkuvpCwwNehbALQ6FKzyoMlfMcnt4p4c59Q8mjSPwrSd4904
Z249S1HOxZ93OHXKkmj1irro9r1c83exmjnhoUrKvTzED+tmwDTuMI2TJQWTugQG4WQUnQWJZvoG
MkM+NEe/QBwSE9I03Eiuqox3YOWDAorXkuKqybJXEZxfQWgsxMSTvFyhhOVV8TBVRkOLNlJLrlna
3siVkJaVTc8i6t6Q/xVmeyL/5lSyvfHGndF+nBom4pQQY0MC4DEci3G8MEf/KweoUlEO6vf0wCiN
0paEZfIf+amxMt/RZffGfrVAwws4p/nbJPuhwtuq5BFfepBl0pbn9+xBHESrHSoNSLmXDz2kX1r5
Zcq6tK8+mfReL3b+f1SlIPQ2umOymVG6T9E6mYemGw6YR3BNfE5yFlYjaVZOM9QIsUU/T2q0Izrc
Xh/K5YXCHi9PxoOOXrNzxHE/xXtx3kxvLfSoUAFoW+tM+bG9rz9t+j0TQY5nyNPSYwaBLXIl9LRI
qJAFUknFCHn5JH1+lGLzWVTa50aK/vROCtr7JptvdaJzZA5+fjYOJLQFebLBvIZC3nnGjc98yeyO
vFgpjupGinRGoGJAiYbbdehNT+8EEGJblUsnP6ND00kXnRfe2ek4c83rBrhqB3TUi+46aH4oEkjf
RXKqRPm9epL3AeSnBkYpBLIWWIVGeWpBILwoQAI1SiBbiw9sKfc7A+EcSPEQNFJF2bN1iOP1Bklz
nKXjrpGj3hQXrbVJNj9uWXLMCD7OSP7OQos04kiXobBjgKMWV3ZHouf/Bt781LCmvzRZCZBEUx/L
RiERtvAXeP+RTWDfqJGNdHTyIpG8HUnz4oaIMO+DmF9JRm1Cgm6FROoRParH/tnhWhaL9phv9TGv
02OMWsba16gcyyiOlUNG17s8lw4xwMV2yGchFNMm5NkJlsu1TfqDpseHVfwh5t0blfo02G+jIR1a
f0+6c2qMlwHSo+sLctbJvAymRn5L++5d3qX3NAYFbAtnFYnUTU5azk9n3YEj+2PxPpZfFit/gRh9
Xm7omufhRhvjfauyp2Rm56z7VtPxUf2elvpUmJI3FwYaBfNaB2zbQVK3CA1rjEYZqmzBr3QU94gx
YllhnU3tIWwLJej2PhChOkJzc19JIlo1X5S6Z7M/xPsSDLngIxra5Y3yEga63p3U0j2u11jeot4l
TLkB2CYaN9WjJcEfq/LFVVprJOKHxiK6t6YAGQE9CTlfOtNxS1rbvJDwTdT+5IPD++sueBNLrpbK
rkpivrrlx7pvjg3nWN3ZtaP0EtJIeyqLwxKST03DXvyop/aKcurys8jvxm1IfwGf+CpiznUqAy3O
gh4orqhqx6i/l2rn7Bh8CQkKKW6JZsfOUZMav2KCU4EFWia4cChgAzXDWdIryhp/mFhRaTxoC+br
VTlUygw6Du5+SAh6IXH8CWjlxBrSMywae6mx1ybn7mMYzGgUrKiHB7VGQL3ZT3NIW6sEIJtv5a4i
Ev4pq93+SXmBaRvhxlQ6MxiHOUh49+PMVy9QxdGCfrRG9ZN5R+apdrW78E4i7ykNhNNRE/hPX/T2
ilZ429zXLPeit2cM0SwJbv4/yZJuOOXcHUt21kw10Q2A7LEmbDmmiZMEZKXeOVaFERaAEO/qoyzr
WyLKronsqoiLe9uuYanJdvKQs9gbPrDNt4i3O8TlUnoy+vi4u6o2fuT58p7oySGRwqH6zLXYBkO0
QDIs6oEMLBkb7EP28TXpJF7/02yU8Mh0uOiEDpEr01Xn1aeNwoL50VX1c931p7yWb5zlVqd/VsiJ
k438cyQ9QOCOTAGNtq6RMSMdw+GishSY6XZQtH+Aec5k37XhyjOttVD7yKj4jGHKX4qtginKeg28
otcM/z5Iht9GKDswmzslMPLsFRnN7Fc5BWsfK09bGjeG2EHL+4ADHxaCHlBhJgXnqcouJq0C/oIw
hkUm1iMwFS73jpmSHhCBGxEgJn+x+2xAA4Etf+VCO844RLTFuLaThW7zz0vz7G52t6+nxHogKj99
qoiXVtv6LiHXVL6a2OUex5s3lU5GwHn3sirppb/AbyxfQmIFg5SH1tCFOzMq2T2huGkhhe9jJvkD
GD3vGuWttQgELQWGtgVzgxZOGQMdYrZsEbqMpq84XZ0d0jBxymoGeSOhMr3rtOtY6JtoxzqYiStp
7UnQCZD2ajtNknexE99Nclv1fT0vqnqWNp3mJ7oTzMqpEtWGNPw3FY0t0SeSi92jVtK7+bPxttUC
+gVgPFmQXIuwnxEFqsU4xifTTNwCSVgqeni7abUQ3T6FTAoSgETtjD75hTw5RHRAAbeO1INctVXI
q9eOQqTbJ5KSxMHyc0qAChPbDbaMtwIBSFACu4j6jAGIsN+kbqIF51R3ytTlE8vSZ1/vn2P7N2lm
G5AzWL1LI04XOU8Y3iHqFOWEbEdUfGc61AJaOoXCMfFTifmJ6zqSkzYosyxcBCPUzQ3sZCtSCgNm
ZzPVS15IV6VZblue3XHmnOL8mnfqfal7byGch46XW790AXXEQSmw/RGEroE5jmkkg0SuCbUQrJ7m
A2437qOiiw87rRtSq4TMnScKuvw0EwLke8ddKI53IOD3ggR8Y6wcS1/DYS9DJVMIx3ydcSmD3OuA
MxbRm8UPXflSz00Ibrz0lKZCxotKEL9rSYM0mSeRhXZSEw+ZN5ixZyIhTD6MFYgEXAMZRTkrHIto
aUialmfVNRiksvygidV7DnhPErVvoFXaK+OeZNtDM5KnOJ4UKwmFeXwWHxoDYmn8Rkf2URvWR5Fu
V2RFKI4b7UQhgWv+5zZTHhBAEZTE/68ykTRQ0vPrTcxzLrfk8i/FwYd+pfNgmQ7G0iBH6g/LUUr0
w7aoqJzFA9ktzpJRrvM5oTQRLxaIn0kXkHX70X4NkEylU4nKezH94+A7Gq3digOttvtNc7W6C6Dm
fQ31M14+X2lfJRt2TVPrhhxVE6zjkJfnWaguM6qXx7IuJ7Gon+1suJDQCGO0t+5j/1LF7CjC+0nF
elxH8WgGsZme+yo5yw67jbqcUvEyC9/jBhvRzLdZN64V4f8dNRaKmZ/FhFItikkkEs+nY5wX0fU6
ywj+3jXNOtIpcVbok42rMZBL6YrZPFci3DHHVdmPdaMfl+UXC0TQIZNgJ+MEOggjvMazX+qonNCR
O6nfjMantJsfBFyEOEf8yvogr/yoiHuEIicKfLktQpPLykKZr40N3i4qdVo/JY1AccV28tWh95sh
5iadA2pEQr3S6fJ612NI9n490Ow9s/OVqg8ZgekjdteOplwkodBVhTRDRjgppqOpRrI3E8pspodj
fsj2zc8Z7ICO/iyvXu7yGRP+H6PqpBvYnqYUtQes9opiYy0uhdBehFu+zcGOWYfYYBavPtDIhImB
+dJnvJtvpWMiG058bsrZVn4B6eoRfRd2PHBXkdBY6HxytW8lCfrJze+dEeNDca1cS1GjWGQA3MHp
7DIam95/gobq22FCjq/KXfRayToG/41RRiQhWZ1fSg5uiJNwywS2sFi5CSi3dlG9Dp+CgRp7mw91
zGBqIVsq9xBgkE6Mg9AM4Y418nW3rNzsa2u98pIKYudiffEq28X8iYfy1xZURhcQNeAnsszNlyac
0vx++oXpngaIZvKmEYWdrh0S4zXa2fpiOQOfV9x4sOBUCSanIocjxWGSn/X/3WMzEoLXPXb8yE+D
oN43a38mo35Wp+9qHj/86kOrOEjNOZpyOUoaLYrp2dnKt3qi80Mfnxajo81hdT/7iJNDbVxDY8NJ
21pBhp2088VvmqcE2GIouUF5TYHkLsWUe8ipnxeyJ4mUL1mST/bHKt5VBZ+iDqV71cLRqK/xWtzU
wrz11XT39/BtnTFXuXGGwKBo3Wplsb0fEksLwNEUSb2IsOxlPLGW8EgUyEZprfTrd5FWuaKAqPq0
fsWsT70on8og3IgjXbbyvUm727wGW7w9uIzxcEmEtK0Jz91SoWIVfddd1sd+m7cUpoYEeT4lIdyV
0ofBvKZD6eUnvUu89KB1lo+4hkUPEGO2VJYZKqr2MOP7y2ZABUTMaZywYIyMUYktvJLJenCNiRz/
dj+osn7YWXMXb6rbW133t7Kvb6sphwtC2mExbLSdXjEm4ZofmzZlVq1PHfVARtBuYjCEHCNiGRYS
wthbmSsBnROOLjqahNyuLqIPze3b/4xTorQ+ghe9WpFcL+EIf46XHygQKhsgM0FqcBxdRY1vSZ8+
Jk+/5415lvXyaJhBN/S4kmWvbK1LfdDy+iwV9dlC3JCKqqdUWyRJ5WlgExzo5bZI75knI+I7jYST
cDIQ1vXGAJ1uL7EZlYpwIDyONpFgmv9IuWCD70RoVd1G9WGoS9JrFQ0xDXa6ceph0Ha98Lu6+VE7
pLj0hYMM7+aB1SAP5snrmMCsYv2upSK9L7nptqvyT1x7YiIX87EnoqOk9WXcime9KhTOoVLttEG/
SapXdY2zjHpQpOl/r7lf7CEgDZH8+M3hZqE8tqaPZxubQO3bb2IFJ6oe6NX9aPnHKfxrTSWezTyn
zB8UO9oye7y50ILU2WL+09I1MrL4oJYLuCGpx9gnASLijV71vUFvamElHP6I/Y9AE5cVU/jzlqoH
g3u+QiFbCAmxFR8pQM1jbj+p/huTB3VkUbFd08ztCjsmDpbWo8yuIDXPNG2mX6/QEP0kHnvgiHaM
ptVth5DeSbQZVBve9pICygezKw0VqrJjj6lmyo1gHofhFWB4EZMNEX2s2NIfdbuWRg5CuMFh6S+t
gYpLhZqrMoaYnKhoU6ZGuDcG/S9z6cUE8K9F/zMlXXpU90M5SKrfTuLHVrZ/ZyyiaG3DlNmlzHHi
C8BiuPO3o4g+h98JN47ObcO9I4+91y20WS38mZv8ti9ZaeeVwZG+9CcZUYG4Z0drK//M8R6MCoaV
SkwiKUcbl6RVIFUF1VGlSv/lyOfD89Oib50nUGgz/pzV5Lcmo3bomC1VA+HwWGxcZ/VbIYZDv1wU
lUI0I/+bQ37bVUaF46CLrbPhZd2W91FTz6U+K85aN19SdUWgUjh1Jn1O63zOhcbRKoFtWNsYcwrt
O2mqr16jVK3mi8kYqe1iR+ayN/3H0g1n7PikNqp+kQyHNh8nZ9ap78kQfZM66nco8/Yvk0sxNXoz
1KVmeqkQ/nZKiwkFq8ci8GOKF+PSU9DV6jK1VNYbJvM6xilOZ9+A7P9TQjyrWR8dyMP0OUr/FOlp
YdJACmGbSmVns0zT3kMvLUd4NiKjHjZFH26iY7kpAbL6Uv6Yxvirr7/Hub/USXqVk7/bvnmm3pVh
v+bixzrJ35UwxBe1VzV3VHZXN2LuNFqXK13jae52u2JjFkdoTsIZiGHqptx0TJxiCb77XaTZSqyI
uhxmGnin8UsH1WdYfowKtYXwOaX4iJPtpoJSNooG7qD1N4VTesZha0x8ZIacnJMulu15FX71DYrV
vvJyzmvGSZFUSsM4vrIRTFawl0hzIYDLnjWnTZElFIzN25LQKrgTIpiC8bXO/sqBVcX89yxSzdSK
qE12HTTZulX9eCrT+j4KRWAa8rtqtGQK1v+k8agM2qFdIaQkII6i+oVnY176j7lKr12HIqPUAOGo
nFyMey1L2IZq+drSQCSb5rHf+yidWrsZLIeqU18XrT/WLNSfs1HSarnr+jlV0+5o8GNxWshKjdEZ
fagtF9hmxWw8qRmt3fyibtEZtfFL65crFJcwFcdkoRlz1CSYUu3YzSNM1NDY+7ie5z/rWr0jKRu/
1P9GFV3Luvm62qQUUT7KbPwnG1nKcX2fu9rwobVFZzL5bActYXYhxVsvF2pM9bHDb5e606Bctgb9
TUW0FuJ3jVcvU7aHUsdIvX+mdMcUVXe0RQ1F5a27cV1e8l9LP8m4q6yW/ihFJBKrFFGm7uSFDydx
AhtFXZ2HgvZb25Ur+ObNGPKzgGmZ58wpjdBUis81nRN7HTXN25MB6RJEWZhu/iwDjs1bS0PrbmHt
MLr53ljrY5Voz1FRf1gGzEnpm/lC3VCMYwpEDyxtVB5K8kj6P1L/RpRkHgcCjxrvV4qidFROVpP8
YYrAX7cvn4uIra5gxESMopX7obEWe8RsJnGTYi2pt+ca81nMPkLosJkKe2VqECArNBEt9soajphT
HXdispT23Sg4Siu9QXfeHASg1qSJf/oEgDxjPEb4nHOWq6iYocNncKl0zAD9xvcECKVTlMsKhTUm
iGXMBW3VJmVADvBgliGEbB1fkvm7I/sOekrxxnX8UtY68dQis2d224ba51T5GF9HtCE4Fm1GNa7/
us+9FaFoun1W6q/d0MfPWc7DOJXT91qv+tOUx/DtcWscxQoh2/yCJMuup67PpPVXnYwbpPV9aLaR
HrsCtGNDP6v0LbqsxUAxPzbIcXuhizIC3KNZnq9qWwE8ZQN5FVvtDvVP3DQOcQjqhPuUOOjmhvXo
uypIn2h/mcovEcG7vp/G9QJq55p4V6gv64eDyX1fNEdUcLrSii7befJeCdtn+Ye397QkeoAFQi6y
/dnrkxDw2XqjPFkOwUov2Wy7Lp8UzDr1oG4+HMJDV/f8ULfJn2UsebDSzB9No/HIf/2KjS95zTw1
Ti+awNMP0bM7s5D8bWfGYr7TjfyZeOT/gT9gHy6SNQIVSCVapmV7s2iENfuZ4zphrqvc0Qjm9Vlt
/628D4JNORciYKX2ExPul2UB5NKlCq6vHfX3jEKP6Qr1z2P8ah4mK/0xMd390P0V/8oolAx4bIfD
ClzhVj/zXzs/Nr5Bor7UH+oJyyGQ97eWekOtQCi0ILAmAPig1k92K0mscf/f8qIkTVXndyFZq3Kp
8OwSgtUX1Mt8dn673brp1BuhAL6s/N0sPdwrDjlhF+FQQbGB/6dlXAgsOdEK+c0P26a5rI9tuePJ
nklhXDq777+WkjOtCnZ2F5Uv0qRI8QcB4xDYTkJWS0GUDDOYq0md7OkJvbN9rbxnL1f7SPKYm0E9
K48RxeB2q7U/mnJad7Io9soGvQfm0QYraugNh3mibbvnGh2yZ7b9l8pTaa89x71eBsP0TpKxKIap
RAogz9aKIESST13XIX1n6TnItPQ42PX7KBMQjHRKpI3sP/8k/X1Ha7zKf4WM43mri/puJW0ogN6/
c8iYt6Ec3bVsWAUG2yAOxDE0/iR7hbIdFzltVbx880gHuTCnIuhk8qz65j1PKUzdFu6memTtJe3P
rhpea8FA39nwg65ZL1zpq1wWDDIopuKmOuQTteOoV/KA3I7TrvbfXBeVL0G2dkDKLQrguprviyKX
ZCBmf61XVkBQKqgGKC13a7mhoDKY7mZUPfqEn+Bsw3PbfBNUxTJwcnFg7dWRNOyYgx09dVYzKKQg
rljoI4xVw+J+QY8eAY3I2sS422FdIoUwdRBf5qoHG97S6/tqWQxE6a6+NibtiPBGNVyOuRqbauJi
8t2HqMJqhUvVILrxl7BeRtcy3onyGF65vA4b/0pWQu3161HaYO+jrfJa+swxHGv+nHqG7OiCoiLF
a/COqEyAShUTSITl0TOyGbm+yAuu1T1EkbVddsoJi0qlPKvljUajXDGebX35vmcAFaX0sAwpgRNm
XmuHCe3HNKrAhjDNe7+h01ss+gUH8i/Sir5F2gcEAR1aMbcSjzm5l5uKa2ms0YSpnio1+XtiJvfC
jDeuTii0dmMBmPuxv5m0C6F9RuvRXnKL1EYqAcX/l08z8JLj+JCP9ctaJh8XjXRSF02Mqf1alGPW
kbj9OxMQZMJFdRWHFS4bfCGY6eP1PiND3yGDMlvcgwXDqRGpkKXVZxm/i+2P9LXlsi1k74tKyfdU
2RrhcgMn3tTM4nXk2Kn492ZiUDbQVexoVn0UDBL91LgqjhImt00bl4+tSj6TDDKO8BgZXDlRuyjv
hatqdbI7lgIll6UQIr6HaczexURKzvOUX+pc3AkWhmPikCmRQxVjD1Mso5VIRxCdAiiY1AfDq6dO
dMTauqMclyn1BqvYctaTdAILUTbhJtH46ug9Am7G5y8iCyZ8SzLmYjI3+A4Lu6Sh9ZuFVXxPmpMk
fUvzn0KwU/qoYG35VjTkNQrqRv53UNS0m7kdDfAqUzhWPeNXLn7nsat+I7ZGHV2ptyJ+5Cn9q/+l
OT4Dv74y7CapS0Fm9YZMVeZdms+kFxscGTdULT0IeH3SXmufq6KMsht14LjaNfHKlPndWYZhL9na
nLom6z6TDq+MtYnPRM2GhzwJUWLMIQ3aLIOdQkAKlAGtR1hsyB6CxiNSSO32s1iUjStMlGByuHyu
P6Qu8OdTZKaXjM9WkYU6NCuFxrykiu19agM5rU67gCxlNFDwZGVy7FvZXzcOYcPC+bZMzt7qaUjb
uU6xW9ycKLR09BGJX7yyVemDbZWbdBE1cXfPhSFmpzzDrNbtwn9Kq4n/SI/6P5bOa7dxJYuiX0SA
ObxSOVCynO0XwnbbzJlVRfLrZ+ligBnjzh23W5ZI1gl7r43Ol6Kn/bWlNB/dTv3x+1QX/g/D4/mp
n4zhI9bOfnFsgy1oi5nPx3/GFBRyr4VmyYDkKueHIj965VdDb4V6MtTKR2eMGvZiEtkLebHxw0S7
5FXXYbhokL+cJuqYIOQopS273/soTBNzXiNbybig7WkJNZYJpB2Tt96d9ImhDriOkujpPmrRmCH2
jBA1LYUNluwda+1sUB5jVH42EB1p6yaPzOzIFalbJ8ujXcdgR1p6aUcyPpFxxBU1bAA3CJoYAzdf
fdHkcA1axaaEdWw1UYc1hK4L2F25o4xnXTBvHIz0PRgaxplMSz3nWjQIXDuXjaHH2ZS1fyrWIWXH
DXSFwqdVtuoCLQfcyTubpGoDVB2Wecj15q+2yycr/kk7TnmVkXtoq+MYQz4x2DWjkvqY2mGd1D2/
igzKN4rptzIblnDuuvkpkRDktWX8CVjSMylJcqYHXP9D4x76rh03cI4wY/cpLo1pYSRVNUhv7FWZ
dt8mt5W+5peUHgJzfytoFf8Vbii0B6cJ7U3r9X9C22cvHFnQTJrj+DTjf1lCQ181P/O7F7VolsGt
f8r38t29JfvxTYAbAAq17TCVv1hnBQGMmTegdzrreNlDd5ueM9GgVWmqCKDYPQgTt0yHCjm2xckY
S+AM2X2sOxvnpiJnVGT/4gmTRYV1EGcqVBceMelh1HswR4HqH9Ose2lzg4dZVvWrXjUMBLKWTmdi
BZrK7/xby3g+xh4xz66xawpi4TxvDZUeL3YyzZs8uBt+87ARyOy8n2kkc/7oO0+etw/yciPdbOWx
HM/XAZ1eHP+6OaISJ+zdhDBLtcom+q3BYeiphSMR7XH9VejFIziRCElyGZZCAB5kBheWJs7/iXvy
6Jnq6On/dFZJOlsTHS+zi/q09b+11mWHakHAHt4LRTalFbcHbGXDdkptQpQyAdpDumBpGJMX0841
7jIAQX/ol+KQFch4bOLNyZzJCYZgAvcXM7gujgIwUPHZuQ8mgzbrYJhfAeB05eo7Jw/WUlTToWCe
Efv5upeXQNiHsme0xCescxT36bGef1T2gAYF+Aenz3y2oBHxV4+8Htb9SUSri/V1DHs5cFXgHRDT
BkHX3mHaK8urN1xKez+k+xEHgX5HchBPmqhb2YFVuWbZD0lcoWs99OZVyBvxpG2oiZji9ms2n9ri
fRDXsX8ziveSPy8EEcF/1jiEFmLuUr4a5Nq6gFESc8tYtFWXKdhab13zIsw3m7Fpzah+VaLtVv8q
Gfn1qkV+0K2qYu3BTLQezOor1U7etKws/ivvogY6VCcL4E8/6vJWes89PoGyWbb+MHNIPg9YYbud
u7xTbGvkHqNZxdsaC7pL9PLNpqYqI/ebZUC675rtgBpBM6GlmlFKMC7y6ADFOnJD/t241FsiXFZy
WLXEulXtV+I8ubxM86nOnlt4jOlnor9P9rXJLon9NrN0REgoi9tivizjhWWOLg56tzeWyJs3vbnL
GSQwEi+PaXMZKZ/ZOAsEwnsgtas5flTJr5mfpjczf82WHS4dKYBqIU4O/tI8THuGos1XrX1oXN7x
gI98eCzmcTVZ17Hd80pyijcbU4HGR9HyISRocRvDGVaio1ifQl0ezP4aawfp8FsXt6x8cJCn3yuu
HDNi9SjiV/TmIT7WCZwKUmwVJYlFa/KzcBcZhQmkulz6/Cipq7duPfL36Y64zVnwXq3YKdU7Dtxd
330vhPM0OezAiaMufUM9Y1Bsbcz0opkvkosDmLjL7FXAVJjXppJMBLkR4/LD4ekYB9N3E6f6jtha
b2NOxd6iQkc3hgtt1NE1/iX3NGyHOGPqMc6BzeC9uqzT5ge634NqIaeDW+TBgKnjBRL1Oo5T5E7t
KqZdkFm/MZZvcV/AO1pY4mXUM7lPTcrw1AsH619SRaLpdtI8+LJD39hwAWET33oZKHBx0/H7g5hw
mAbN64YmkCSZvvrzCdBKxau3fJMB4+XP/fwtnWNjvon5PZuPAvO8xkaKI1739o2uQovttFLk1yww
Do7Z+FHb0eRG2orNs9WfAhed46qFW5E/pRhucIkQnuG+p9avGZzt5T3r8BWKZ6aGAyQNJPI0HtM5
129x9g1Drx83JqxqdaN89Nn9P9OvINQmmT3xPYRKo6JkcVNvnepeeWX2ddHIN40aUkBqo8TIHmhv
yZDcj/r7vw9S67GpDXFACW1HKjslWSkv/31phfz/P8UKVWAQi39yWFBL5u7AwwQxo8hf46zA9Ggv
ctNLQfb8bPNyGzmBk9doeRa8HE4itLUl81OA9+TXcbpHQ/5NQ63hZjcpN8vCpuIZUvyFTuE8jL6/
ztW6uyZYLDs+hpVxsjdAv9rV9EjhiHBE17baazOE8ptqFIgdU8RCX4FbfxmKLe2n+kABu13ajZbt
p/ZtiVe6zVVx9CYDn8NBw+Xg3/ryvRARvpdZHFT866M5c9DAhPGD+vQ5aG25bRp9PRhy15tVvx+F
03Os2tmqLrXzhIT41ROctLlm1uglzLcxY99nNXF+pltNr7FTv4BJ019qJ5rkdvQeocXa/XDONfU0
srv3ZXmQ7TGbn9sREaF5NXIWgB8tikrL2GiDe00ir63W3vIYKz+M4z/S1JH5/Qkhw3E46c6b4Cg0
Wt77+TtDY61V7kqr3qX/XHglW6kXT/z1WDfLJj1Yxovl4bMf/3Gha5SCI6eNgIW6KavIdPBjdfdp
wF+VEVpufXUEEpWsyasMfVP1yO62YW/ChDx1HnOmg3T/2BtB20jGBsWnX/+OYB78j7ZwkaCKFxRb
0Esu1gC62jCxAXZB9WM1uXPULFUBy7O0fV7g9E470+e+Zuc0L4uxWibs2MjD2+t/X9qga6+95SKc
HFg29UFyAtMqr6wJ21XQqGGdIaPvbKwWVo7noc1V1MMHaPCbpVaeXf77p7jorm6VJZtFq8ebxN2K
QmzpvtKYBVAa0GiamXhsA/wxBiwo7/1uzWyQH7B3RnujAtLliMSYt4VDizoDKzRK92bY1fRix2+d
YfuvgWdm9KIgdCZDhOjydSYizDUXx9uNhiPOSwderGVk6ok2Z3QwmQ+SheLEepSBNSeFZmAOd5lM
08NhRkh5RlVM5phSCqiF82BRaFQbTdYWth33qxls1Lu2UUVN3AQUlxRUKXN/VLmWjs/uYNsx8yJb
T586TWgb1CtsE+LAPcjO6jdu7Lsn2+t/lF8gx50sbjVVQCzLoglpoQoqSpdm4YDU7vVbPcN0p6zh
OHHsyX1I0sB90A0chHVvnS3Uu1MZGydn8mZqkiIDsoKHnicZj0EuQA3RWtyAGMCHVZ3H+5fKyt2w
Fltv9NyNbfe3lkEQ7WXDg6x1xa32eRRYpfGG+RDuleCZQ7dq5U7/SFZMvNbVwFxjqSsc3hNFChP1
jFDbM3PUHzDW1jrPPbEj8ELinDLcdd5P8C1WBg0yURhOfhOUz7Lu78rkNSxd/1IbrLnzr5moMixD
u6kYkhUp8l8SIb0auIA988lJplNMxCFe+bmMglK76hWXnG0PkHEkRppEGtpuMms/zPQ5CFuf3VLs
Gnk48gB058wKbdwGiQb5gkB7PhDesCyHRROjeIoLXX9IAx+psJ5W/zJzG8zMcQfH7C6FoVtrI3ey
S5nchxOGlZ71xqOCyI23XEfg0HQIkPviSBJd/HQv8Fi1oO7Uq68A6hIIUZ4eeq1yEtp4VLRerLNr
icejLNnMJ1nibBoNr5Zl0bPXuMgDJbsFobq5IWacpi+exapyp2rruTpKZw9BQg5HxuimME7Abzku
UtsGhdVDPRnebSi5QNNlIlqKdpUbbNXZ9SvOhezaF7nYJgbgPFfnm1oRg3Rh8m2NdvZe5vFTa4gC
XHblrIugXvOs/fQ8qlioalPoauSXBMwKAtZ1J6xcvLdLXK+Zn7aj0by1hyV3S+aEPQTSmqtfObQ8
S7ay3RE5GjdYPzKtN/gey5Ds1jVAphaccFvdtz+4ZbwuoH9oeG53jr5agtq/JsaHUemn4Q6YFQAx
IAkIdju8ZmYI///iabW7LljBgb3R2oemZe4cN8u0aisWRwuVRtLfpYj6XB1jhTdSm+pxRU/s2e4D
uPmN23+r9mIOZxKWlPPu99/D4K4bGG75QwerzUZTD/1hMMKqkNvAp9Dk/49Hhwv60jOKdGpcBhn0
zZtvLEQJYzMXsQTAiEf43Z9FWHtT/TlVMbAF9orMmQ6ILw/MtiXgo/2Aga/vGWZI3Y0ESl37fp8u
Jtu1FD9v7cYYeXnfQplCE2+1d6UD9xRz8DvmTARKssK2w4fVK55BYjhmdpFQYiUDQY8mRmajejYJ
rxqXrHtUnKw018NpbKRA4Js+JiKbz6qxv+epcC7o5tJVQbTgWZpG/FZoD2k63GWmMR4wjxm5pfQI
sPsKHURAKz6VR8urwpznddiY4xuegmINGb7KQIRoPNoSRrbLkr0GSfGIQopPPOg2dp/ytEKn2dU1
Q9gYyPZU0nXHqJbKlHbYZcE9Sus3zTZOx28j9YzJuF6GybIq2EuNGVWnnzJhNeVAJihNV6ZtesSY
Y5K9ukm/KwZBXmfbPjmD554bjylkn+X9awnxUlnQFl1gWqyvy7XWFf+KngWcLyfsk5TBpiCctazS
lJF+3a3cWNn7qpuDiw2xi8fH3jW1+G/OZ8j4klV9wQrNAlqOcG6L5rLBnxnbu36i2YhdHlCxKRHU
jz56EC78jW6KeeXnc30RXpIcB47MQMOSUbc2zEs0D9KfLs2CecnSFiP87yTFS/uV9z7KJ7MpV0Oa
I5w1meZPGNqCnLGD6fXXLhFnvZ2X4+zemqXOI+G33SH3lhvGrQQ3DnucwCYMOc415N8B2WqOe4nN
gTSCB+F0M48FJhlZ/p7MH4VHDlGx+Pc8k4tYCGcxyLhBJM3BXV+dIDVRnJefWZPcvK5/dmbW2Etj
rCXIbE8AqLH8n2RcnlSnP9j4zX3PeKlbRvllSXeP4OENE8GRgi1eW5mZrku/Z+IcP8n7RGKkywQw
i4KP/VFNrskUU6s2owZQqMVyceeVdHBmNtWC1mzCIk84PZsL2NspwAAbwPGRfCkdOafwPepdEA6V
V561zkbEHdbEhghv2NtjTZQI/rewvpcJ5WT8Wlr5elXWPKzM1AG3km8R8p38NABBhjj3Pl885wvK
/6Fu+OTthyEwL3PAPWAH+VtvL9jL68fOz/AmszDs/4vUOvszj+he58GRW+w2s7Y4DJKzaOHYfS99
xuVq8kHuMt1hnOdWu3Cq3VucoJJEaI4FXoN3Z4xziH2rj/xph4ZK3EQlDlIRldfPC+oVJ2e4zA8o
SRSMC39axzkHPOd6i3AXEVSw7nK8ybEEVOOzlnX5HCpk7fRs02VwpgGv0fCNtDlhwDShn85Gfnnb
eWq0x8b9noEVO0yE8kNCUi3vQ4ivhq6Ylrdgm8S5J+0rHTdB1SuW5FXSryp6yGrdlE+VfEnan6BH
McKwPO8UUQkMUu4X79gxtHuzkQzFW1lFvY9Dk67ZYEJhuFHx28O7A3WCQsoLJ8wH3G/TDoEoE4MW
E3qLTTasiT1l2cfHlW4TpDfcD3+1thpRzLynhXjA9f/iQ6XbVO2Wu0//V9UlcZT4z+17RM84qY7j
E2PNvULzbMwS3rLGX46KU3TULkKdZrdyzqJ7MZZZ/FHhvE64UvXW41OwqnRtTMFHRmbaYWrd+0NE
eftcx/I3DoxA2AOYEm+qUdu4tQd+LH8kfc8zJq6dPn4lBYswS1Db19jyNkT4gticc/25RcA98mkG
5lcrh0OjvK0W7BXLqfvUKGeKUIw/KAvhC3ovLaAL6qG9CohsshQWOMoOus+AJVW7r9sjk2Wn/om5
XmvhP08wQ6XX7aa0oypFGpeblAy8Tj489KM5EZOlzoSFtniDHpR1tu2E2bxA9mkqKHA11ZuB3nqb
JUzsfEUcD/7KTm4GCyFbH3Yj11NmwhFYhgcSUnQIjfQkQWK6q4bZJG74tD4sRffi9l1F3gmzIxTv
v9SIMb5ILl8BljHLm+pl5Bc1udbLJpBXr22ezPJunFjG44xEjKGqm3wFrPB0DKeZVv62/tpJ3yr/
y82/Rf/pyR/PO87ltzM93ktZj5Benp7npnhanA27MdwavnsuLKhQ0WxdFuNY67spXlfLzvNvRMMi
dAnrJ0SaTvdhNfa/MrGHted2kBcl+LiS4tRMdK5PRvte9z47D67xxMw519b2eHW8DzGFaSHD+7aF
a0uxf24v96rVTlaG/6HldFg8U/fCPVsY17HjuhVj8l2HT6lZ54BfUcMuYk2p/m0VMShBv8k2NHDJ
OgmqaY+TGuGFId2tGIcH32P0L4W1PE6mvSI05FmrkOMuChGWn11ce3hh8x4M7OG7oGCcmP0F6K67
YlzpZvkn3G6f9wNXfcuDcpXsQcvd9StFDIo8s3fSkxzCmaGvs2XDcvOvEfGX69xlWxA8A5vtMZ3W
udSQCzUDbO+akbzQcdVN6jvTExfIDVvgZamzT8uH7z2l6iSn+1DfL/qojklMz9uC+Y1eNpSKnsTy
Gn/04zi8VI2xAUyr3+g0XnWnD8BIasOd+wgW1h5gRvvBcU7i7nlZXAOJnoFhEMinTDuio5T9wYHd
hYV584PKQDgGGMZmlGBl9VcqjOqTYQwauolizzbsQ+CyXeoyjFuU01EyfgcZLrBpYYRpeKhaik0T
/DPBjwSEOjgxuOf0I59/dCwU+W4etq0fLiiZOdZT5q9yExgrVe/iGh4wNR7BNq/N+F3B5qGSxOsA
T9nGQKC9FEgEUIepZScqyEplmBruKkueSRuiYUW6nHQ/EpOQ2hjzP6N8SeT3jPm86v94eAOLiVT9
Zx8ztmUqedc51k1WqJr+pxkkhm0MJ0p0ERrYF1nK+8nBKW/ByIv7rad35V8qIFEgv+dLH3/67OkG
0NA4LmL5GZRfJ13+3Fkyhvaj168DzsPs7EGdYrjIcNZgv761soOTPk/kjuhrbow2fvXMN1P9qOIv
tVF3UZHCIte6d9dsV+YSNSBhXZBv+4wQMdQ26G5DKoMxfe28p3qAPLzHdMb+PHe/lb9hzog1AIO7
P/zG87fC88qS3ETHmb7d7bC1jNr85BMvzUMDAbGgZfsLLBZ07QbJElkt97Ch7AoF2J421o+lMyl9
0exI52NCaZ0dMG5MGMxz2MX7OQen+FHesQGYxU61/5LS2KbFucvfPIusRn/Vf3BJM3uHFMqFgHnt
nNf7CdJH1K2QW/wUEcVBCa9XO6TpdhiOnGIWzlf0iiiJm4OVIzA6ddihMxx02R0KKpBFrFy2ZCaj
/5VuRUwPggS4wqmt8TqG/nCtSTs2iMlgNX1KRzQrDxDLxnRfWHBcPgz/BYyh5UcwJBfr127+lcEj
y3+73Fkmi+LmhmPHsldRma314OJCmhTHRr/qGtEEW0occACQ/+vlyfL2fBiG+51b54Qk0pkooLW8
F4BXNKL450d1zJDXzwzBQDDHv4BQEpJXjFUgUbfe+A673g012KC9JU9QhZSxcSamwSo08SKO9oOH
ci+9eOalg//p7gO63XyfMlfHeaWhgY08yrV5uqZih5RTzYRq31KWwPBes1etPtNEQTlBd43w9lDm
n/O0YYNpgBBKKWuAIXNznRxwjISct7eeYSkIUpc3boOxnKVwb/3Y0SxeYP5Uxg5kiw6hxmUf9cA1
rTnnSoHpIdri0AZHXb95Jh3SvKEPSvClDx9Snlh2q+ovbaMxu4wC9Q72JWxpOK++6/gFmGWpQYmJ
GAaI4oiEyeuf2OADXNV3aFLA8SdcAPmxdKm+TiQJ+rCnidliNAK009gwklZLNPXvlbZBA0XWj4bO
vfniyYVTUrRQMSGJXjzv0NUXFlSkSSMgCCyIqk/sU/oiqswutA9N86Jbj/xnpgwMut1MadgeWzvy
6eWb7HPpv+d6a8QrO9/kMxqgdYqB2p9CWXFnY67pZrZwe12Dk8Eb3ir2IKge2g0Xdc+wiUEYy8WN
8nirQ6X2wOQG9wUKHGTrYvr06sPvLNlPUjmqvaz5w+iVQ94bthpozXoMkdCX8kNprhy55gzmh1bu
iZiAkXrfbRgOc3BPZ36Qx8i2vdAeonbjdvhGkMg6eKPjxYnZctM83lrjlbMYtR51gpm/jcC72NOn
Hnf2nl3UfaADx1qnlsFMBFKh+zG0LSu06X2u91yQo8Z2ke3NWvgbdH3xEmGxV+1OkAoAr48T+U/9
jviozD3Tl5a7Kg65SBxiesUqWw5DdudyTQZLWIwe+5L5CFlwzPRQESUbK0ByzdWK13gNw9dAkllN
Ua9fYKbP820xoKQdqvzPEkefCUPOkZ5YO8f6h9aWU4GfMJS/sovq7pnce/irLv4ElHln4a3RRKn2
car3SKWReWomqN83/KGOsxrggHgHNUfucMGCDwavxgzyPNkbPt5a8oJwiEaYD3Nk7NXVkMgQ3++O
pPbJtE9Zcxrg1Bl3lkeI4oF1gzM9Oc2eyXq37E3v5JuMefJPdzwH/qEd3to7LuYbcsIyvyn14oKt
mU+A6RZnCB3rDBDsjsohVcsa6N/SR6v8zJ1/PIEL+9OHmQcUoTiY9T8wFv4Smcx4JlLWM3YSJjBh
C89+YU6HnhZTj0Sg1robr/rybN8EV4tknFT4YMzpIqvK5MwdQr1fWABEznir6+i+iCzUc8zIJeEd
FDDMXb/d2uSQbduEeOrKZzmKCJPAcaFdRYBkyhbwazMN13eSLssnCnCbcUjscz3LDiP8qKrXAJAT
jpp4lxqjeKagETyOQCwhXCtxgbwmfvtWTxTHPYqZLWl7MDtLF7++T4iVLdVF2WS+xUhFDlhx7XX6
zyzHgI8Fv9BQ61+Theg/TovfRQ1fDXrBxR73473z1pMRB/EAfB7wyDmYq26PvPm9D9r2sS4KfstO
s9e1+EOGDcnV89TaZ0ByskCVVEWfPaIcYCyACANmkHGCW75Eg72kj7WGiXnyY+p5lq5L1qSPsrc8
lIAkomO5iU13uf33xc3G6ySKbMW4giAnT8mLTXthKjo6IBSEQIgi6pg/hYw+82cLR53bj+65KlOf
H8VqooRO8TCxgWR+jZHA7TJrX9SMaB3xgNEF9AIOD1IsHBAFoKRQWwUbWdneqYFziUjIfnUad95k
2JnPc5JoYdMX9WYeaQCHwpNPaQveYZTPnVd6//LChf1FFzz7RQM/3Q6dvnOj2mU8mZRJCpLJbreJ
jiJtcNS1lf54WHDPmU0fsegI7uMhDsIaMvJkm9jwZdEsoTXEjLnckeC9XrFzXxpKhMSNdA9ENYO2
u69kec52em2NmyJ3ocXNoEJ8tzlXmo5umF1NaYz0z7ZlRwN3xwbVSA3brPoX+w570q7cOvHAeGZp
3M14R3Bb1niDJ/doBDxDTVX/ztNOYUozrQdceagVm9JCv67c9WzWsIk0VGCGOSB4JaVo4xFsyA58
8df//ZXq/vcuJbuLkUaAsagdPM6ARfuBLA5D5OXOjxWG7spa0/ix0nUfWqP+TPu23Y9mfHc5DQ9I
7BIutgBKV+YsZ02plTbkLFg9ff4YOg+H/QRSS5/45FGYaM9iIaPCjV/KMXVvnm2oXSWz75iFzkqz
8O3T6wLo7332LBHyNB4GKXc0TCy9eK5mmlm1xaj8N+tyh97obYZ90s3+rmeaWCRkUdm+xQrY+Un6
F7c0P1zm1KHwpaARM4ct8iKqrQC/7dCz3excVMoMfIul2ZjUgTMwiRFayBpwZbFZiH1U1e/szPUG
W4dnOe6WD7JZi2r5rtk+mSO2EtF6xRH90ibrfdZTlZGsewdrk1AA6IydJEKyqyF5ga1tVmjjzwHJ
c7w/oOcAtj2ocUj4Be+rdFFHqUtNUdGDbYr7QyGGBRe4K2ZzyO2an0Qr/pae1VemtCOvbuwBnvYD
5PVRp4mTerm2AeeMFTVkbWDk6kT5MGrGZWpZhRWV/gXBHYICU5dAmE+KGnjpeNDqHR29VyOWomso
pz6+1pP+YoBMXhKj2OfwHnazxTHTVd/5TDhfXrKXtxGwBppOT5Sh+i6E9ZV1GQAPjalvBf7HRWTL
mDAOperysCNXIgM/RFRS2un/CiD0ozlCSzgCOeRjr1LUWdp46AM41Xa97ePyoUnAjrO7xCosYbYX
YMjiCtnb/NP6IymRGcJ15h8WqvyDX6bNlpd1Tfw/r9OKtea3VWhOPfQ3VCVqnMkInxvQimxaa7V4
MCb/SY0yiULnZVEta8lZrItaw2MzTvAlnF1fFYSuLY+9HkoD5oryh0MBU9D0MB81DnVJUWTttuuU
gVOn+PKdqt5nLUKrrtpNHYz8RB+OGmopPy14MXJBxd7TG5jtHFXUZn3f49doBZNrSA2eBvxgRGJF
KI7Dsq9ElAYMtMeEeYN0kR9VLt4cILkSw0nAT21n6xOV8L6IPQDQn0IycZtc8OVmH68NDwV/kyx3
AnjyPHnl96A0ZzOM5sKHAdPXnkFGtvha5rvIsWdbxuk375vYfRHIn5k306kuj3a6BBhhLKDx8Xmx
Wq5sv2UIDPB/mD6x6tIisZ7fMaomMiUgbwjQxth2YCzG976fwBz7MzzRlIhPvzULUL8e435S9bCO
0GfmDtji3OiZagX+anRz0PbJAplY/bNNKAEx1QDChXM56e3T6Dnz1urLhXWbfilNm4gbo991pbbK
mdvtdYuqicxYpokl8oz07rzvepJC/KS7OmAK/aG3dkbjlOukyq0D5y2BUUGsqAXnW6+1/XORovNV
A3Mjns4rrbxbEY0CgJte8im7PmAiHwPi/VuZMGCb6LRP1bGZLvOJ75rvVhVGNgzsDnOfqCc/k96T
BYgsRbH1n7Db4ey/mAGE4TYpl3cL9rX0/c/F9MtD1jJkMhKlh3VyfwJk8r6Zjasvz0eZgR7Qc8Rr
XZjNu8xm6vP6U8Wp8Y2z6rGBogHSp8mSHNUV9x4K0nRq7XMlMaprILN6ydOhC3AATXfdG7kFIq6Z
zvHNE2QZA5XJ5EjyKOPXuxeoqYW50VmXnCpB3+qharLq8tqU2WppPHXJFvzzzAY5KZnYF/nwIp15
2HujGqJOVkPUaunC1cf8V81zHynNYoPTE55u5TUb+Lija+ELpKjmrKovayTLaGHQm5sOQ6JkPKJz
OIB/cTiG+eI03qPEtgDiglkn1q/DfwdcHSvgiEZG7oKf4u812hnNi9ZuqzFborzVFu48ztLm/j+X
tnqmHWqbJdv7ZdFNa6Xad5gD9T4pgxGPEo7sRNjIeyRJQYOFD0yCX4XUp4g/w82E8r45znXzRX1Q
hCOu2m1TufIpsxLMfCPyEkBlR3uZ49BWlhO6LonBgEqUYVyCtDcuizvdvDSR+/tSo+MJexl8Fvb4
utDQl/OEXHGUWHAqQPhkvAWhyXFCsGabPFdZxvvmFVetq0me9bSHUs+iyp8VdA12EbHRtxcjc/8h
mf2VVd8dG/zTyzQeRwMjhNNQyrUQlXDYxenGcsdwoYI7y776MgLkRfXAYn6EykO9kHDmjdMq61G2
tACKcP3WaYxrC53g8lHCOeoMIBd3m+WCRoSkV3Pu91a0LDKSI3tvY8xO+sBdzp9qpm0H8Nk1WSIO
95RdX31ZOLWYhXD49oS/+TcDSpdFzM1otLjKYbQiQrBJQiVupQAxoqd+VBcokrBH54Aex9jam43J
ULe+mBi8agIg7ApZiER0kWAs59a+SJjAKBHWYkJobWY/JiqXxnQ3YgCSj46yJIqpap+96ldOIpRe
cwtoDclOuHQ46eZOg6AhT9Td1KLMutrmnfpt70vvZGjLW+XCcbQu42jv7IDsSbxTHqQf8hlJTajX
GkBqUx5cNz0ZaXHQjK9JtZHVchXP6glI1aM1eIx/EXp3PAiJBv/rPHUqjF+nHy69Ji+mz4pIx4gd
cwR59Apj6T7GjLnY/UXFkkSafcrd6bUwzV+pnN/B0qKGRtoWoW65Dy7AEVQTl9Qwo9k0H2w6sLr6
DbhBLLYjWgKGukMrPxMcMAbfogpeEPRvfYNdi4VpoXwOzOAbxdp6tEABufNOGWhD7y1tkLAVSJi/
VKe5JXGihr/HiVmREeCzlBEg8zxENNZrkUBvNVx8QTgdQXU0JCDkhvac9Pa1Vud4GiCqqYOcx0ef
4XpKpHCiz09jCwwOUXkFtDjpj/8j6ayWW0ezKPxEqhLDrcDMjh24USXOiZhZTz+feqp6unoOOLb8
w95rLyiMYC9J+mFqc0DT2c1IIhJ9WMppLDCyBh0Twz/Tb8gKpCNU6ebiWlsMAKSvWTTvfcOsgxwM
rcPCrau3TN+XaiZGDllYj6GEq1RMOGuWsfBPRIKfxcFrZhmmlfqrZ/Gxwg1qNHCyJW+cFPLeJ4O0
aA5BSfyIAOUoSNz5WqNPKub4Y+gtAoH8GS9rc1Msd067kB5UYR1zmkw1BSion4HLjoUwP7KmW5cS
AP+LUt4mY8WBOEMqADk1sHchvt2HlPBBaJ0QUzmSEYf0qzgK7WSRVZgMdQDmuoG7SQPvrALTFvXs
NE3kvza19JMZi58yTkuArq4/YWbXJ+ky/GpvqvpirHv3raXLV7ZDAQLvgwzTFWU+ZAKsMptAfNQN
KxxuK3GzaAbAP9LPTNUwRJ2RXFVNk9ssLSxr2NkYHWljsqqD9KJoKeaTxrqw/PdAyonGCvFwSF9C
wxbOckqEklqvBEyS4AqVOkWN4LW4+CsjEFD9ik0TTLY5DgDnOo5iNQxVIfptuuqIpmw/YcKTf0qL
8ihjOZRQUmuCGYWIUSPqc1y07KhR7RokJ/VdCkzEdvpGNXIG68RSa5i50XkZJ9HQHmmuO7MwwezW
UZOT3RwgUo5R0mB8NLs9ZS2HqV9gqG+O7zHKNaz0bGUyNgPisDogrZnfM1v5EBEPKaa5m4T6cyIt
AU9Vxu0aoEe4NRWaLnmrdhtEfI5qVCudmp3LxNxpXfkGz9donwWuoDKCP8Zldo5JhNwQTkZKXrsa
iZ8QEH1WHWZKJCekf76afRfEV6hCz36f9cvSG2Bag4zQMgp+Xn3ROabSeNiTHvCeweairbhCDQLF
wNRjrNHUMbns53m/NFOa/2Pp5H3QCeAPgBQsbo5RSZATG3o4+v2B6tJtyn+ZusObLhx/NRw5Kh5i
nbaeEMCYDfdaYZp2zG3gY8E4auj2oUILez1W/7qwEYnrXCwi1WdfKiddEK5phg18ScW2SohuGlQ8
YFskTNaYvA9UlIWKGV+BLMsyIWjHqJwEXJTMLNv4Bntp4QtC9xmJcqlF7uW0fURgZPQCKgi1OI/v
sKKuPYBtzSqYfzKUrHkTbCzYmIJ2pHn4FxlhaM+U9lOHgq9faZO/mfrUHfhcghwxiiZoFVhAbrUN
KMNWIBFOSoCasSBi/r6pfAs3IVQ4aNAySyJhBUlxTJUBOioZeMNzvYVYs8EAl8xi2wjxPiuqYyTJ
l9xiMkMHoc/A+vSD1XZahJjxKKxFlMyuYV0SJs2oJbUvjQxJIoI/S8amOob+cohyJ2NMLlBWjsm1
zfaRFT4kyL9SJuxqcT6VDXQP8VYFYQIEJUJy+uNi3hWEBvg+BPqpIIadcEaQrnDARyfGVjJeqPwD
ICdstuX27ZgSz3z6iNJek986N1N1ttmfD6Dn816LfNwngm/XOJWnipcyxA8r1SUh3E6Wc5YsJR+g
toc+aSXvcAg/fd3aoX5BX64GOLKhl8IPjkGtgAO9tFZQMg/I2sKsseUCXxeslUVixoXxs5Kpkiig
hNi3WyFiEkOgRg5JSIUH0duQGiw2BrTmWf4CQgQcRskF4UcR8Ivd5tr4Q+cCCfok813767JAoVZq
u1ZDO8CSrXFE0eKbqM0ufS57b1hLcn9v6BwM8AP/LE/vZfMycNLsWxIFEEnJ0HOYPKkEt06I8MLW
gCCUb0qLPIxc9LJsJUOctqR4LWhAOIiGWqU/tgyyguUE1X9Uot2yCUNP/WPk7UCcp0yEco35T/tT
0Q5Kwcjh/oZ3mz3gPd6gQmtrTIrhGigw7Cv8NOsa7t3UP8ZdPDJHCFkfDdwYyL4cErZRxvg+mljb
y4xUZ4qHGTtkE/uJZuV3irv8T4qzbRSZW6lpH2ZHXLbUeroEBI4XHznETqlikFQZZyz6uXRLjzRB
tyxedfo3ImZI8cyLaP36zENr8KCBxSubXLtKOyF28iYwzKjCRo24kk490iQdDCPZMPFnHsDgLAvX
af2bYEGrZphQt7+N8KnzrVlC4viVimKA3LxcdgdzV5Y4j0YTJq+QzxKMKEJ0+KDmEfdDzA6TB+EC
9dTDghDlRm1jMocNAOpFE20qtb4u5Z5CFJXCw0J1P3ByzsjzfO2FE6E7Ve/It5ylUyx4zwLEibgS
Pyy5+urn8IgFDw+YFoc6PBiQjNfSBqv4tGKW/ztFpp2Sa2cI3jhsWlWCq8J/ms94wHScCSUfLzL+
oEc6AiEZ8wIbBL3FZJVrZgyudTm9zSEhT0qyLtJ+xbDcUwYkFmyhIcWkRdE8OTno6IH0WdnPenkw
aYmVyj+Qkldjg5UDBK2icDopXYkXYD2uRlF0O3SnBmYlUp7e4Bgfo6w4LwKXnlzXJoYdIIKnSU4h
C9io/eUYXoymvqmJRox4BKGoINFonWgiojskpVkhImF4b+sIhhiErM508UVaUdAi2MjXEWGsIRbP
kcTsne5cwAhjwJLD8MnjCEgHkfEpyOFsKDeZGzEB1bT635ZWi9mT1fJoDVziSoATrMz/qz6Amyhh
OZSJdiAZIUp5AZQsAybL7Iu2v1nDt4ELchI9amEgTtZ/Nxook0p0FU1o9xBScdpnL4z/FFXcdhoN
YIWVu5IcBhJB6jxAcvIb9gq9R8Y5iJW/egNZhI8KHSjXLgGWBKkuIs6jWguIJqkKn9D23aC8OrgW
UTkeyUiBYI6KsI4vptpConFFfa7ZeKReAJqU8HMKk9gXnUDMcPRCGsZi1BlCExcALy2MIc8II8qh
hiHIvC7KezPg0amHfDXQVdWUbglsBsDZpYNYdMPoXJofGLafQ73YPZKG3sEa9kNy1Ol4cCYVrmL7
VgSHQXkUKIPGOv7OUd2M9eg0EGF6IioXwfIMxc7AkFd4q0WMhUDppp60oxFIK/ad0EAs1eNvInrR
9AtfAw8bJsCG4EpR5dWSeg6n8W2SMY6cd7FyrGqk5c/AAInU8i2D+WjekXJOhGjnaBx/C7GsL2vH
T82NJfdId5h1lW8Rto94e9imhaENWYk4H++ZQzArFDjY6R9q8nQ6OH3dmVGwIdyseA+4ADf/IUi4
aU4IRgTqXO0lk7w0iCdQLT7GKsAlTzEPo2raXTe8h/jxpj69pbURQXNMHhNeDWeMoaGn4YcJmDud
xaWEtnQyxbOGfHKI14iiLLLTDJm4FjFZJ8Ndj75Ko7kiUwB3Nr6jbPrusAaIimyl95KbYkoYlPVh
HHzOV/ATVcag/pKBUIfcZviNC8hOmmcTrZp+lQkUpkN6CMshchKfS1iIOOqCDDG1ZX63g+UlQuKR
dB0pz9S4Cx3GfLhH49SSDCMAvxuyEfzymLYS/hCia4z4QjbkuckdpgumbMNDs4cWOgqXT8Wyk8Z0
m+gGhy1V4+iV8xnXQQ+2wCmdz23eYCk2rHxyXku1gu+LFBOxDn43UIIRKwzdKtUrhGEF7tH6RjBC
N0NaGRBrBGTaYiMCw5mzF68N4WmJHKppCc/4zAmCQ0DsFLh9WJQY4VMJiF+tImYmqRti6htDqh1C
pjnYG5VNhlFTg7OQcmVCsIqQAbSkznAIAoHa0cDoNsaAs3BlxCJ6F3qQMB09XFxpSPDrmNCoZJQQ
RBNzUWA+VysMD62Ga/KOaX4/ogZxJI1Dev4IMUJrSPyU0S8a1qGlkO6yL6W76dZDVCNbh8SjUMlp
ILKLBcEUkxQXkMddyB7vwqXI4TtbbPlYZ8JZRlI8DT4K61vWngRaNcEYvXxGWFZUqy4lCjXJP2SD
y0j4iJ0Rt6wJGH0S8X54oqAbRL4T4Y98vKnE7BzndT0vGffJq9jAggSgBQ82ScW3j/JJWKnsuYbc
sQAa0GSH+U3JEPhiho21Z1bdaQIlfRvSCQ/qx8gLlW49/ke5xh4ZSQGhK51oriZKTcBdFCgnRMzt
cK2tZ4YPAR9NQadUqZJnzugsGphsJYfBsBF7Bvfld6RgziFBGX0vzGsDOTu8cFNaTG0nEvAOWvuI
IXPHHTBqfumFw+CjuHo1OSHCMxjOqQyPmDHZMJhCwqKYKSvFszH+FXBAZ2V0BljIsrmJGldmjRkv
aYhWjJCWzz4SORWUMES59tv0L4puOq7L8psoud180fkdk5uiXzj54let7tDuJngWjIcC84WMTkKQ
X5D2kQpl8ZnrJZR3icWchnqWmb9g9/k9qt+K+Z0fnmecvlQ+4FEgOg7j94B7oz93IZjoZq5eGUIY
Bi1xjnNmZDI2I5NoCcMr9SWu2MHUZxNLBU0qYAhhkhCBuFj1lKeAE3qJ7hy4cSlqMTBCSa/ipxE7
NXxO5msE4DVeF/ws/ljhVmUvqpgcjlusXWx8YvoURxwvprg2OybYOkM+kkKKZZBd+VQN5WGZq+Db
7GCQj8eFbk9ZT57qTR/pO+PAixMOeKByXYI1g+MdUn7rHtJ2GtE2T/DZXk2YPUHyc8EqvHL8KRls
VvKz0H/lcN1N+6bdWSV7hm8IV+nK+MnltyTWDn0B1p5mxL9S1sq5U2d3Vf+rsvAehd6ovNGjrHu6
rDg5pcPVVL8KXXZk8SHgaS5jkdULt147Kemljz4inf8Py6oOmFJd28mCpwB6SmoT/Y85Xcri1/S/
JzZ3dwugBQO6bDsogT0IQC5jlsyRpaYfvoDincyp8wDAolufBVjL2H5Z/lMIidlYq8pBSO4Gu2vB
/UY8p0TmIUb2J6dfXXtNjGMPrdMqH2LInJsBT8JYcgi5mfBu61hVUBxgpZcJbA5kl4z0cN2kEMwp
2VuuVNMuthPh6HQN5XATU+7PHuLLUU3eIF1S37fMfbfavI44yQBOYcbuesqqjEXvxkyW1fO10r9a
8awQ+oqyGw602S7QA3vE2AQmJ/zS2jWdm+JlV8cflHhuBOUEqNyOFL5gkdnWZ2c+MuU5g9tKR188
mem5VveZ9syF94S8WbxLJuglkFumbiVw3wrg0NDLYT6TaFFD1Vwnsrtg/Mg7gmQFBDv0q/yfKMLY
8QilTjAtwlDF+lE5q7H6SjblomKsnnkKOLsylcrJMWUA08eX8qLje4SfYIK+CvUd8haNOSAtZibt
BNLxcPnXJNh3bcF6vSyRX4qnFOuw+p0gUQwYgBl0AGkFY+xjqcI7nl1qfEgSKOKpEX8Ew+PAtZoH
KeWiNdvXlo8yKFA9S7wJNY7jj7RnXgIbjPgDJqykMbJFUIvYZfnUmshtNdAsjiiFn9GzOOr8FISv
TuQ+mB+aeK1hXdbVU4XBE587pnfgaUi1rBw6ePolYVdaSV4jMajaDqgXRDH6aOBZpxZ8ucY4FnCx
VPGHt5eq+zD1WPsmNukQ6z/n8sG8C2O2Dg2oOzNKjBPUpgQvWdcELw+Ox2J2Te1LQn4r74FIW9IS
w38MOS5Vj8+6EUF/I32NhKvOk9GxmD+KeZkDYr16Gpn3OWRvfZXgXQIQHsniGDCBSsqQluK3Sn5g
Her8JwGsUWXUmZtUXmLsRv3dmnd+Tg2E3b7xXot0w/si/aJ0pwGqTwiILPSs2M9cEDVSgogUkm9h
9GI6y5WJFS57eVwyq02PIjAaVgvpOac4BY8S0yP5hIW14h+Rz9ltanFbJ++z8aGWuBOzq7SadY8x
Po69q5o+EBUd96Dyp39Y14AWWgSXUEtyZXL45J+5dWqa2NOLtwEEcLrTLyMxuaN6ieEJ20K5n8sZ
Te5nQSQP74qLRYcT2tgSZmEQBJws/VKKf0zbNUXEQxq6DwyklL5aVX+z9CZG36b6b5IuGjLxxu3C
nw6tXC8dh+CEurVHkkYAO5QezLR49W1IsAGeZhiSDxudeAHBx3gKJ1FmLKYEr+VZ7+DTNtlb8BnL
xyY4mfNLQ/POnsLUwpiJOrvm5akjhIZvm5YYIkPACalBCu6M14QHfx9d5fYuwj0mbrFhckqcATmC
n2Pi5ak7aq4KtvZdmwedB5Z/EBAtp4dJ8TTzMAc7Ujeo76edPL2oxXWy1LHTkXZEZTxMifBjFPux
fwGowyUaQCuSfsIB47CEOFqWZz9gteDWdY4ngGKj5KAy8N+mn7p6mCQnljhbZcI+YTLGlNFRhqtv
AGZkVnjNUKOM5SNYdUC15LnZ8XANWqLqPQv2PfIFTidVdTKTZ0ESH+1bTCrhEQFehW+A9RxS0sXW
jbbLun+hvO9kpj83KX4ftQ/hq6AcELQPpbyUjEvqR5o+2woaDz4tyqph1kAdLQtI7r9QRIGr/0oz
E5mTht8SRr/i8KEn5zRgrGDJjiDtGVd6sgmDf8QodFoUGlhsSFW76sTWFjn6A+FQWsdS+iviDz3G
B4qE8FlYnMlU8LRTJ9mxApHp1rT7huskT5+mCPUPmr52RjZDuznGTxE0Mag2fNU5OvJhm9Xv9Xgt
s2epXmdjr81nMX5E5Tm8Wfk9r/5iPKf84Bs201AUu2KqjqosOVG45880WN41LAYxM7ejvkfDoviH
JGTrxx9WcA6LZ6j2GxN9nZh/Dq1xHhg9DgFmz6x0MuF82Nx9c8CLkwf8qoR9SmAsvR8nuw9ODJXC
rH5nqJzz+NUzT6dtJfobrF0hYFKwPIkB6kheLG1SchOzLxMAMc//soDtt9c/GCPmuG0b6uQGBkY0
PdZ4KSFJ1UvAmzJU39riNvp/vf4eGCGQGBYhla1rm0LbUscZgF8krd/KbGdAhK+wE8OytjfdMdwJ
8cns/xQc64HfNS/n5RQmkz0+mEn86LNdwrhBjb8NhpfVtUxoE99T7qay+JfXL4tpiV7IlAVXWA9S
eSqKozY7XXEe5sswITKHFagdBKyg9GYniV9NsJelizjuhepXUy/V4hkO6nibkkfeEnZk9ZvSFPYh
2ENGCkxuLTXbKNuyaJiQX5YKFNeRSvkDSRHwqaOE1VCz0dILeB6EiHCB3GkqS26onqZoPmuB5GjI
HfV/cfOrMdDvMQHVhYeGKZIFaVHGur+/5fmPEuxi5tAYQxFCBBot9LA7H0ZRO4P1nc2nHrW2AXam
SsBBOD8Bl3QSfmFZZJOrl7MidiRqi4s1KuRovSTLDce8RMHQlOTsnnXSADaUB5hyBPj8yj8FrSRM
LzJN2xviP7vFvbUSCLN4KaAmEdBy84ozghn5rEE9oLK3NqM6bnGUxdc68mqLyOH6VdGNx3ThJXVp
9zKEyZN7UCj5P+zbmD9VxWsKwa2yjg/3HsNiFkGUWPp0mOo6wpTEIDqUXgk9i34ywre5+9cUuOJB
6dI5AziXI+xOotZFM+d2oIk4IJNvDeIIxirqIez3+JxzDE6fKjrpxuIPK7wn681vP4vI8Aq9tmUJ
YffSEOOT3sP1aBkxpCE+VBoomtXZIYh0hC0WDl5N5++oB3+kbHaj9IfcgFrXvXD+V0UoSPlFvEW8
EQpUVkLfMlb6IHhGot9U6t2iyjZGFXkDiT1qQWWUMCAL5W2N867GYuq4F6uSylQgTnkIPBmpC1OJ
leWbeOGjOKF70lvo4B+T+KxBmkTCKkzidRgfa8XFS9VPZbEjFJ9R3jIapuCp7kp1r6NzrJxVJnR+
o+zCxnQzyi3dsvD6xNrwGQQqp9g7FQ3KOBQKIDcGWnjAC5poMPHeQ7mvGysGqS0SQjfz98C4iNEb
fPkRXoQgsiP7Um4k1njpEptN3wFrJCWFmnWjkaxa5AFoukoTo2DM+oqlTy3/7bjiu4elu6Wyl8vj
skiqlkAwLzT2o/Eh4BqUeQqcpsGuUmAjT1h006TfgENoQ70iVtYR+XtIVEDTo/jARySuMmMADh1c
vQVII5QLvkoayB2xBRBCzQW6IloHRN8B3kIqv22Lpzpdugmx7zaHlZUBgmPl8gUxqCuoSqBDoBn5
0eoIbWTgxFgbgfZw1LTTucvPE/F83L8pUbWr0L9YMTjGJieevUMAs8sFZuSkaxzxtSaykj+JbWAp
rjth5VfbtjmUHD/1z9K3aSkyEHYNT85I/4j8Yalhg8bEQXIxMarpOJFO4RXY7yfyqaaPfnKH/j2Z
cDpaFDnmtxwdZCI1s54ZPUJKCTC4g06gpH/kl9hG/ZN1jKcJ5wLPSzFmEm4MljHNw5utak+YVKLR
LBp46ysuZ3nYW+Vrbr9182xVLwPUB8xZT7/j8p4WSLg7RCGEyfJ2l2NGAZZSBtlNUBaW2seQHOqS
tuFeBd9here0vWwd+TbLfN82twBjx2TTyP/EGrv00K5oBqZF5zrg6cW3EtY/3OgK5Pxsz1RksI55
czCmTUpJDj6LRTBSe9BlunskcmcfmzH0gPFOvS98G1xOpGsrvZFaT4f8sJJdC33jCkmHvFzGMMa8
FTFNizcj+7P28F4jxajCYUV5B2AK29UMVVdeB7K3TImE5T335h1HTtln0H+0RFxxcNwl/sBNlZ3C
0mIFw6YelxfB9RsfWQWzaKZ0UFHwMmA+cZRQUpPQxjOD6w9TB9FtfOCdypIL0zeunQ6wXiRTwFEi
Z/zimXCnhGi7WBA0ZjIaA69IOQq8sjlUwS1MqC1247yB9T29gaf5P9TIkMz6wQWLh39BECXphQlb
0LOy/96L6Qj4n0DAg8UNqxxZ1uxk0yqUjnF7aMzHHN/ZOixRGnPml3xgSJessJgrIjAfMd0a2s28
IK/cYxJIeoIWb1STNtcBgZneaGoyJFzX5MWcd/4egTeZXGk3ud3N+h7xNT+mlHdkXEfTCno6YJ6x
ZbEBkJr+juu7YYcbbhlvqeAq7jqwuhdstZ5JhLqg83zZzI06JJOkQfb7rCKQz0VjTGrWJIFdrpLG
W3yQlJsxnlvrkvoXBqltje0QK4FPFz5KPKVCGoV6aRa2Ib6yWvstpYyR1Y9WuvIxMwJkgSXLk04E
cX0EZXT+C07dhAT/osJASLdEwBKts2aAwQ0FN62ZL2Zwk5qDYAC+u7ScKQMUV/kayDjtPULq0mJX
t9/4cNoBiUUIdZJVVx55vu+WupIMLMtczgn89WgFFuIu8RwAOvDxaXOytR+48hJ+6FI+89kbDMyo
OBQOIniQDH4c9UUrS7I5T5O/x/dKDSX8+ZC3nKnZYUHRY/fIJGPCQhTgypVbr+F8MqA5IiWnJnKn
t+ITwMfvHGvyEIUG1laZPd8kv9pWcdxFHW9n23kdPBoMGzPEGJvZQJ1NZiMXF+wnN/ktMDQd7on8
zNn6C9CxgZnTPvgKGbGqtQs2LuJwJHhcCg2Ud7u9IWGSceTEEhfJDCY+qau/UvoHGBQ9i2yvCGsS
cSXE0s9O8YC80Ci0qNz8dWs55CPw9wVOVtqQzg7u6jsc8uGQTXCmyHU4+QP+bR4QrhFumnK7eJxF
a845Azkj1qXDw6QUYOxFFvAnKXVsxHkbabilOWJGAeUmZK99dPGBULGpRia/wllnSYzWlnfiw6XC
Qde0TZUABqdPtnVKXrdTmWvE5UusGnae2GPjg7VRw3Olwhm+FWiI/XUQsoc2abSj2CT0l9oiajdj
7+IjgzVOhY87dgv/pzoFN2DKOtniUMsmSahc8zOVvECYskq0qSPR22ODkS0qL1wT2cC54EW+LX3T
EbPN2+9wxOyc28Yb4HqbkEDsksDgGukYcwxHQO3LCDhHILgB76aDai7+HvB6zxdfXDrmz5UXRStN
hcuP8/OaoYaIG9uqDxAdOk5KeMVHjDkAJ1q56RYi+mkAnBEY+zKavvXSOvxjss8kv9LXMrJp2soi
PWrRRTbepO5T0i68Tt/gGnzADQprqQG/+osOs9r0QI0Spl7fOMgB52qocClF/8H6BkrJwMaRgMte
JcIgp8vc1tNZSnC0XM8afca61klr3dbjo/ZPQHFC5DTTgYN6zD2rcpTHuB6/qCOcAS8EsJpPiENe
9wbIqfq2LjmcM0iTIuZbq+qTKwHvIMtk5LxlJMFzCMsLV4VW3Dr9ODR3IuRiIsR0bN850XcT/u/x
2vzhGOMtG3AAGP8Deay07IDILUqOXb3PYDD/Eobzi1ZNeoFdmzARTcxp6Vs2/nyL/OUZlMQaNlvZ
3xGrRGR51ywbIC/WdHY9fbQogo0Y3377VnKmdepr7r6B0eA71Omunj3YDDiCie1OLT91uhA7sGid
PETAQ7Xx651ZYcq3p1phmzKxBQ4toYKpp2Ef995IlMfsde0apQT0lVbcxuUebzFcZVLMmqwz6HuI
BPp5r+7NuzEA561gHTOkgcsOwGlCAu4OTLm5aRomXuSZrIlrIU4O6jXgM0fX+JXIwHLcDB8a4TGD
dAuCRzwdtXQH9JWlh747BL/ZW44jmr6ig/An1DrOp4yk3yLv90+GnnQgi8fobqKABGvP4aA80Sax
XnEJq36TZtMnG1k+cDdyHOQNCP6qldd8zZwaMdpf0DPuyXaBalnn8uwKJJDIwLSO9eeV3/26DDZh
vO9jT6OsR/8LhFCutS1CvQ0rsV4P9wmceuVFLypjkTkTFodg1ghlORtoeq/lydO+9N/wj1EJZTXl
Hr9MviXlKP/m5/Iwis/mt7k05+GN1ny6Uy3LAAsMt3KH7I7iB70Q5DdwhRe7sriLP8FrOiDJhkzI
/HOV7vI1MlEGfdW+/AcfBIb0Ul+IVNy74ccabF76J4OtkRxnbNI/y6O8RxfrdgC0KMgvFPSH6BOT
gUD3UHaZTtysUAOf7/z8f5B9gDl4T8yP+n8hktMbxz0vjzaNnYids4bcl4vYdwGgmp86/FUZd7MK
iIxOPWmt3gUMvT64Rurv+BpVHJK2+O6L73XDHelMb9hlkkzn3/naoJNp0iYXd2GwijHR7VwaYJLS
1GxrYA4aQD90+aI6ILkEmwZ3mUQRp+bbdCBwcjL6NaT3o5O9OFeEzG2md52LB0tpgEust6jSlsrH
R4yJMOoDOqTGncPzNmxUgMb4X+1XrSHMBHhytYiFOQ/xQ6Uv2I7kaXNPQkpmVkhRRlglKQ6KyzQI
Se5A/bnSuAOAkZazUbZW/Lv8FzGypOzCpIcfiNsK/Etb+8JTbW/mLsOkeKdp9uTWNje2fH+prvk2
n7QjhPV4I78oeq3rtA9+JGNtHCjKPsBp8HMB0I6/x7Vw4Q8UcEfL1G0C1+q/ICjC2jEspwKThxO2
jDZ3TeuqSy4qv+IUXOLRW0JiAGOAgCQ6YB9X56hdpvYbJg4Nc3jcWcDCCMwJjlV+xqcMCFOuP+BH
MCruONPQ+yo33CDoz3F4iXl6CKqGdb7HUdDyD9g9a6gc0rvOCI1V+ttQS+zHP6b3pM/zM2E3lTcm
DDhlErIu783N9F5hMwiMR+FQw56w6fKFJ892pq34ViA9/mVvxre6r3f+mWO+9cjj8PK18DsZNoj/
X9V45j3i+e5wWXesN+mXkoDKFN01Ixs+F/k4NDod2Wl4kttIc4wNsOyckwXp9H8YUzPN4j8ByElu
aU/qB9UvFV/CLuoefESLm6q0daKSMTbGUWSx3kfwhCoSHWPMd4JkvKBCcs0zr6GfGQGUOytm7OzO
MdCgjfOELT0IGmBdwS9qT5lpE3UxPuWDcWWalLxVIM66TT+Ezw2EGjmzu6WwWSCkY437rN28L+Wc
M2I8k3p8Lz7GZ8S9Izp6yAdWYSh7y4H9Pb2xMKTRo3tOn3wOKMnJP+o3Qd3NBGGxPwO7+Ecmi1Jh
9rptPllTgIUBh9JvYi3PnArC+JrXmgc3HlBrRfrduncoR3jq/qnZmF5q2cCJzt/s4VDiMiD7A0l/
0aBzSf8Ml95R1vUzJt25+uGr3CR/nWMyiY1teFcYs4FCHaoXz1U7Ig1cx/YftPRt/4mFDkqnBVla
6yvxA+9xoGyvvbXfHJxwwxfOOUkqAAsOviO28A/Mc+ILyG2TEdRWAhjBSR0Zn9PEazro8L006P+c
XN6o2PgSJvYhntN3IXa0zBYv442alu/V2EenzMsYI5cOynKFb/Xf/GOwQZH0wL24FCCcRwhWH4GN
YmVvHAPGLo66NT+xYX/HnnSK2bssEnXbbmANHgARR8dklrWWTuYW0w0nPxj3+iWskh/tEq4LL94a
H7kL8LwmHDdav531K1J02zjRndTjLVbXDdHaeLaqRyRRMGQ3gXcmlERZWSutdKMv9ZM93r4jomS0
FbYn4wQzW4TGudZd5cbnroeDlnr0hTp+NKGnc2yd+y8OJFCm+SbdmsHuPpJLd+EooKQX8bNBAG9g
OA6TzJ5FDzoho6XyyfpIGJD6DrMbAz82h50JgcNCsm+DNISn+pSewieHHEfLyK7DR+RfBDaztY7s
eyy4Q0e9N7+6RQdmY1LMkVP/VYSWpdA6lgN0nhz1vX0wp2Hp0mGM/x2Z1Rs7hOOEp4+bFF60+QWw
mHFQBqHiGJ2KnXCTPwcEnIKNdxXvBvdovlhm5ZiiLaRMJi3gQ4sVFv15eW1ZQT9YIvIU0WTjFVm4
sMRcxu3FC1cENnaZb/v3DAdvFhTlll396bt+T5Ut/9Ks0b8x8RL+dR/srenMx4ifZUgBReng8pLZ
h4wgBRjxmT61a/ZBCuYdLINkXq5pW1rr92lcAA4edZiScgItwmGalKe2+uKFIcOXwBK1B3TTgU/a
cNEHRna74KI9469ui8zjNWzDL+h/3Y+Lr9QBYziDmod/vNlLT8aj+sCaCO0yZsEv8556jGOZxRyU
Y/4OYRbBwzO4WFvjYD70h38LNxwiJhPYnbaDgNm9Rm/aU5dEZ2OtfCnrzI1PrWMd6hf47/wZ/yvX
WE7sBuKkrat0lb76d+NknlHeHMxbsbWobIU3it50Gx80V/Gkz/RYMPiEnHLRyDh7xSfrDUc1/ZHw
EtFPAsOCDnNvwD+DQr+y3PmufolfeHk6mAydIAJ/9NgRTGv19oeAz2E8ad66bbnjnsBjH4mTq+BC
Yp9Gp/jgyKn/qIe6d+lz/tS204ZhkBtsDYelzsRtvl5AZpiIH2uPjX6ClOcAzNsMv/EB8cSXdR1W
8lm8KydVceVfltV4Q15zwPvBDW31Nuwlx7iKK+Uq8Rnu4iVxQpfkJAdbut0bCVmO4fXOSVuHTwMO
9Q47u1X8fuNMfYk7YFXXcoRn74w7kQnxLtoGb43rcVG/fTM+4K0ubybZ0rEwwXkG6/ydWJHVuK83
HBL4CPE7+Z7DzxnJ/3RYuMJThaNwtw7fweXhn2BhugXQmNt8ZmuaFle+WssypzVci9vW9sLdST3j
h8Nq4JnpN1g6rny8UkFB+dtlB3CMn/mKgs2hY7TVa+tuM+df+l68CBJzFIfoZYdidHMLCWxN1v8j
6cyWE1eyKPpFitA8vIIEiHkwGPyiMLZL8zzr63vp9kNXdFe1bQzKzJPn7L32ev4KejGnv/qlnlW7
cqLjeR2s6Ks9zRPz1uM/Jh2X3EXGcjKu2Q5DaoqjY5HvOeODB/fdcJnskLc6KNmXGPNWpF4sPKaQ
vb1B23oud5tisZ86u381u9gpzvTC7XbFI0XHeMGuyKlCcb6FS+SgQ3nhf3M+v7nTXthU1AWzNDt2
Tfq5vCrmnA6YnnX778NwOBNRzwh7DiOsewvpFzz/s13+8pA4nblU/vUcFOwstHLKyJbPmuPtq11L
XQVh+ujvh0vmOcNFtf8m5pTX07DKXHObrQY3Z18097xjX/SoTG6B7AwH85b/xq7+8lbhnl4EBcTG
gncz/3tB2BOHgHScc9f1xTH4K75e2IzWoNSSBak8K+VoOR6jWcdfx4i7KUYO6iJeItLBv37FGGCe
gVLq6/JAAtQzXlz+yTtvmXsOJ9eS5U0vkKWv/7LvuLod3E5o0O3hZO1Lp1xcJ2AutImvFAX03x6Y
3tNje1cOlBL+2fgyP9KDvxEc6ah9EeMLVZiu75d1EJ/aV7MRjriV7okrHuNH+d3/M571sT80hEWp
LkI94+itJpBmC246J/HVEYoNNDJEAX40IZgCe11Ib4JIQdUcEJ7Q2LUnHumQtzBdd2QNLbllLxNX
4i2eV9enudDWheOteLHNW7qilVtxszpItwAXwe/TWJAUafPGSMcmYbEBd94MizdaFBP7COtAQZh8
pF9lj79UDuJ5Lh9OXM/Q0Jz020xPPzDqXXpHCrFT9Bi23ka1a5ve7tyDIBLJVlcDxxXPK/zZDwbu
Tv1DsI2LHmJxs+xldCzt6YhBwFg0EE4WrdM9zbV5flOLO8S1O+Se2cpyXH1OxzSyEX7Jv+g09+JJ
4yGtdsAWl/qJBGyL8nghkfC9OGdv4cHr4DLQrnhghoqdBeUGASDgb2ubXuH51T79vehyXCzkK6z7
jbiaH5EK0+FfePe/sPBd8getBqR2PHuyW/6IDG+pYJgvsgmI135x1C5ccz/VTeNwLofL8fXzkzw+
TYQ+fKv8B8ylxB4RLsP7FYvVBpSfwBpT/s3bp/VN8zCwgXYdKLz5HNvVdNRtLAUkc8312fspbHo2
FK7b7Bw5K54CAoK96nq/jCmGd8NUxzEv7dqzMY7KL88NKWT4WObzqZLWn/6Zlsei3HDYUckc0wXz
pY1+ROLJwuHBuWQw5G31jFdfuhpHDrFNuqaQyRtbd4UriElagMviX7BhXd0M90YZwPDL1n/T53Q1
93hA6SJ2/+hC0h9Y0px0mz22vT03IBsRtcPWOiWUQ47lUti7tHRsCnsKkrmkpc7mbNc4HAQ7fpMD
sbiBfnvymy031q/lMnr71feqK7rEACy2SB/mL+2W7Uu7tjTnlpA7HJnaOlnSOGHVnzF0FDsCbfaR
M/+b/09zj8xXnDE9xfU2hJBKvcO6dpmfjQvWj3IsUkw7jIP5QJRjRzXz6W9ZIxTkPdZJojNPZOPU
XGs/0DRfK9i6LoP+o0Ri9z5UbX+tIlelgTsVy4LbmFt+RNt5WJ2tlPM8xefIxqZ9Qu4bf46zOngx
bmhP/d2Jo0BIsuSK6Jx1xWZ4y0nGxBxNfb/IbewJS/XsUrAvxV/jbu45KOmM8fjyfG+x7K2zR7qK
roWD/pco4WW40k+R07y6aOEvpws3i0u1JtXcuwqzkk6GA/czXTtHuPssLo728SyfYYU/5pNau+A/
zRf9j3pjKW/QwlMrUFqtld/pJuxZfXggLtSpEbXMp1zMF+X6pX9Eb/0VnOaxo8+BaVwHW3Wla04R
39gjzY6zvi8++Ysf8cQQgVcJeWIlrJuteOONF08Mlnie+TnShYou3Nc/2UZfbIMDv8X9E4roTrWb
7bBtFmf0gas/Atpt9cR20jndIbcNwunIL118tyueZPkmuOC+jtlh/inm0+BNiN7KQbQZQag/NQfh
JtrQB/ivecDedaqc7CGeGIq95Y90yQq11UvrALORju3K+hK4e26Zcu76p7yKeSHTPEigTdTurQPV
3oGKSjhoWyxsP/Pbb3zJdIuwZZ8YH9R79aQdJgI5l0gSXWONDoDz7zrSXgLTG4e78Zcnc9Fv+hVv
9pIaZ9Gurw3nflKt5qsXioRjdEFrvjgHb67Kqduegb6foUD3m2PjGHcKhcgR/pQ1oTpLJNEbk1E1
1w7qDpW1ajPsYVcF52ju1bPvwnQ/ehvhQRGerGm/PZPdjFKb53BkwtmU3XcqA2ut8zmE/S7c53tK
7PyZvLnNbqWltEW5srfmm9BRvDFZ0Rx1HrfWq/E3XBY53Z9WH6J9H1nXUneUmAWQCiUYvk0MCpB+
NQMQ1UeFFRSpwRAzHPCCIHfuBhq+pqpopyh8jSPorqqKGlvqDbcxwUaEekN6lF67ZDIy74MeZBpz
7xw84TiF7cHQBvQ5IpT21BNPAbZlPxcpp6tJPCHHn8phb0b0Hlox/ioUazr9/4/2T84CaTcFfYSp
YTxh/vkLrBQomMkfVlFLNvlm3HQ09r00ANXblQb2E+7Rth5W+d70ZqFNFO0S2LDLtO+Y/yjFIxHz
bq1GcbknKDF3sRuAAgq1HdboYSLcVKg7e9A1daeo3FXCEslCIBs+dHsU61Kri/gTkYVIjTmuExNg
2JAS0VrRmEsQXcDlx8btWXwSluyttBobXGCIHf5r7Kv//bdK6f4ZRtLv1FLy9mH15anZXxfEAZBB
yvG21NxckdloDSVclSO9r9rK9J2pnNt69HdtDZloYRBFZpuI15em7uEKq4fqmldGDDR50vaDdFAS
vBe9pX92k2ngUGI+Y1g10F+mTAWv5YzdmrjpRygN1a9XVHdD7atHmjEeymPjXU6qTGNOoLXdDT2b
QDX1thQnxa7uaE+KBnOlKe0Yr4i7oMrXIwj+5UzoY3oTlNwhmWz6lSZuh0JB4DjTF7pMcPU+4RyX
G04ViW+YB2NpC77Qr4eGOF89GhErYmwxfc3iV9eJVogXvXGPvW1XINOp3qwOCRrIMfLKGBkykSpV
TrvKMIyXVzc+RaSyxG5yxcZJM7IhyUET8dw3LVauXDDVi6T04O10baWr2egQLjZtDJHn3Yd0qrdI
Fo3RfAzRCLxPKveqL5CoM52zyoOiVCBnUPzgGmdJmTD89F51hipdReyAAYmwgMJIKlcnsdbPqy3G
KBAc879JwIL8Ki7XgRkkzKJFrkEds1RYLXvI11zPJ3w9VsxwLELhac1Ny6Si4qVaB47iZGXguYWf
Hs0SgRkbvCoFO3P+Ql8UT0VIdoiAWKCWkATPq+q/P4qClQiRBG2S0sWYABgra2ov0VcriPTpiNGd
D1a9kQ44pbgFSd64Slqrpk8TQwz1JFpbPuO1Jn82tdqeQ4CMK1WhmxJWGSF3sfxX88RhPpOZ8EoB
NapFy4JIZuOkGHPkAPC4qr77aDPSoQh3oEp0lOcPnl8GvFYI8CX2hecQGetByKUPMTqSD8fYnwJN
RNV1RN8dFPLGhION0AcjEdHzc4e+8dZzVkrR9NKzHrvAJdMqcjrRLLeBTlPdLHCO4AQ0j6oO0UmY
v6AKmp2q9FR8ShUBC4sTpxyMLdb4Aq+6QXRwmafMDIbPWkR+MXhtu5s8kk6iJAVa0ONAIiPQPOgm
wcCxHAmHpAjPepbX57LStL1eB8yPcd+EUoOKVmeyooDnwLIU/UtloV+KdRPt1Bi7/jAlJkIRdlo1
JlKtUCL0OAQGSYUm7pTQSvdjlX8LSnlNK/q7KNG1rewPp4BEW2Q/yanrmGsbik6bIpq5k0q4VwT5
6uWMNzwZhUglI3ElXcygW5STvLCfrB3C5SmzEqiIcbhP579UFE7HJtMRXbJdiiE5l0MWPjPPQ20t
9fB857+qUBqjhGoj1daHgBjGoLqng9ltwRl9tSKLOlCEaVuF7YcQ1MG569GtBXVCppASnCs/DM/Z
MFr7VkRTpMWYGeCeBpXS3IBvDxtSYS+DLD+gB2CU9v2LIVkYQEc3aacRTQ7HVhmjrBLs1uDDKfvp
BeX+M/TE4BJLOF4KD1GWZBJdps5xY52hgqVMggdnneBCzh8vGLTazdBDI0G9yVu7HVOjwg/J3Dss
NNJ+x3l4kzfIQttwLat8iAX2Q2Q8p//+mMgmcTtvvJPolJ5MCWE5iMVdVWrs0vGIlFbtGuqDDp9O
Wg8/dSFE7tQS09sn8YcXcBqSQtr+jElHCS5LuPflyuHZCLVwa/oTIoxHoyXVCc8MsdICzZwBjCSY
R4ZmYXBNUCTKhZBjcsGeq0kfnEQQayLwITHjHxhgq1JKSXcKtbWZt8a2V8d/EvviNTInf9OMLgks
qw5UJ36UGOlB2D4S84ENdjAduEz05IJlmT6L7LuYQ4jhmovRNqygQ9BNPqhAPfN7nLlKSHdDhuEW
1s+mEedGXdycYZp22BtBkldQ4zlboKVfJZIlglU0h8HeAHrGuDFpnjPOi+MDgRSFzFG4UdK95bnQ
vjrlHGlLmVNjQHUtSCuy4wK6Rm98ElHybtEjIJNnyLMwflsD4vyaZaEq64ERusnYTm8eAMP5CG6o
8FDHSUx8GLkgWwSheioRr9FtT8c3SsZgrQg/ZFrTne/Ha9Zt0k/DZ4ayk4i6EaPK8aL2Bf7Nlri/
Scjp82p0+/pfoBu27HFca7Atp2Q5BL49WPWJuGscCshnGECz8lBc6CvTjM9K4q21pFlJjbiWfuME
aHJe7Rs5PVgaxmCxfA5gHUiCIOsd7qtYu0ahNmihlVvViAhVeRi15lx4zJUADv2WjTV3ozUMC+QI
wUhbCH3omqbH0Ivwz1C6yVW2rQlo6DWmw7KFnSuKjoMIy3k0tjOKQNRKujM9d6u2LWjrduqf0LlN
1pySFOtLfq/Hq9h5zmyZ0KYnzfSRntr47tpXo3xmybAE2AbZ9aNiRGr96cax4eoTMC9fY8dUs00s
8B5IwWWkxGuK8gZwWELcJsCuaah9x5YZPOQ4EjgwbF7qgBZ+gV6tuIt9ey8zRvV1szKElCgitlgr
y+0EMZAWET/eH+q8XWc9KrCcSLVKX0ZMlTNVBs3WIvQJHDGtfqOe2BvKd9H0PjvrlrBnp2y1Zgys
lUmlhRBOonRD5xRQSguC8vJkCS5/rgHF7VaFru3y9uKjUWDubsp7FS2TH6wzSYTddstI4lC4Ss3G
yCi9iaZLMcKgM+wLHP8VCVSwievvqr6O4T2anBA7VXPOvR150V1w0P0XcmRMMLXOE4RRdo38PyZx
OThmX0l8joaLBnZSbwf7H+lp+IGQOcKzwXVrvGT5G2bHVtH8nVl2yIMR1Fn4EFrhmYaQpBCA8XCL
Bk0BSLIG9uQQwI7VfFXmuAxRf2i8M7r0hgxpx+JbZdGr0t1EHANnCQVgTTdKwg28bDD8Kt8+5p5J
k1cmUeHQe8kNKE3/oXXdug+wnol2Be8HCgLmRkbpeJiZK9YrKCeUyjK/qYw149IRgoCCT0toFMM/
p/k4+wN7xqKazBO1JVpVZLKuIwP1uNCAQ/oIQBli2XLTtvy2pPIi6MT2IIBvrd5R/G5FxUnvBetQ
ca6Me4730hD/dKU+kyG/1i31YlFFNv6P53NLR4adjSISJnylHjEj2arOebszZZVmyh5uLYYuOiTd
Lw+jqeGQ/DLndmSAcpkEPfNfHpz4U3c4lpcT91MCAVsZoFb01VfvFlxAlqLsT89qdJHj9BzTQ8ZZ
Lg0rj9cVQhzyaNlN8ZKoguUEM1dhF7MYMxo3SaaTWkpuVPUOKY02QJ2vuLyFKBWyEfDR8ONljRMO
eE0UUAfszhk+CYm0XPm7jZEkM4entEehdzTCB7z1onlR1CTen0I7MiICHaGa9z2w3HARTa4aEoQJ
7tuD53b1syOsKN5OEOdLBfhCY85olFlQijgP58iIUlEne0GJoJGLCras1TQ8JflT8TmLp/dEihJ9
Opzqrb/XefZZcUP7Eqw/T94IHLyA/MUKGadMk6T/0QiANh8j9sfCyVRiqhE3VJ+t4iLhxkKcOxP7
b4fBwQNovotY+glyhnzAvcv03N+iiZEQtxtu0uyrR3ZpCU43tt3YLQra1wHtWMINlH8IeE0iUXsi
t3grYz26cXndUhQVN05hLBLbZljN0O34AAAn6LjvHga4Ela76bqbHpaUGU9D+A3YnSKYvYyrM/O7
l9ZFcUiLz7z983nnc21bGz4Kom7FpWVEQs5tuEBfy/IKmdQF8TtSPkX4a9p8fsif+XgdWoTd0sKn
5eJHKAvg+03pSpK4uVyt9pXlmMDnN4UMxhS9hPXQAyyShKyiU9uOeBQQn8E0yXCfzcZMtgHPuITF
tuPpVbjjFlVJARIhAX3F5WdRfpWoc30yCUZeqSc8RQJVmb8PAmCV3mOz/GvYPiYyS6Cc8/ORSxvZ
3RyuItZLso4GbHiKQkYLnD5LuonxIdbWWC97i6kk/6O4sWeasACqk6hvs87Om13FSBygH2Ez0JHp
hsSlLVHpjjWJcYfM8hlk/qb9X979dtZvq19E/aNhcB/NjglxGdJGYxwVnrR5QU7XUrqLSQI7me0w
cy2CAoePNPpQRaKbOKbh/E4eQGWsKiwPam5X1T9UevP5j9V8DBmOCmxtnfVPQnOUerM6SYm3jF7H
wv4NomMk7pr2UHMcSzxkh1RdyzUybPlT7X7C7jfLvivlaPLBqUcDRU3AtC/DtImaLSOhyH9Bu4CB
xcoiJw6ovXHJ8WHglELLo0k7WV2jS+oJ5Sq6jcgRaohA5lq70RF774xS20rxTh47O0rjVf2OGUbL
ync0SxQ5DWtPWeXqKcmvYrUesrU1bmTl7OO073ccSikGTgsHKtf0hUyzm96uEYKIM9EbInUw+pdM
r2M2zY/wkxRWFrpTwQwc0Gd2gN1Ug+Kta+TDscbw0hsaGnpsziRZCA0tUWZrMMlLrJZWf4m1Uzcc
8p5yIETzWt8mhu27FGoEMGV6AzDFWleCfA+5UQ1wwNHLN6HOCfhARgIxU2T1KTg7oJviNkGrPmC8
BekUYsDI+ptqzOg2rH9sb9jmR3QCJBcI4j4IHsQyNNbVT/4qnn8VXZeFe2coD2n214ov068PlfRP
BK0hhfsKiXbx041nkSYORB+pwFP4K9d/kLvxjjwL8Z86ABzHPSWsLSxwPTVc3vwpCYwF36aeGoUn
CDX4oMkGWVxH89DEGVJxO47gM3AimR+KehvTlQXCdDx17TdtkekbMRDeQJFZurcr6cV1Akl9HZSH
ee1RdUc8zVN3SeOL4Id8ZPRU+0fBlQdBTFOwt6DkxB7EvpBWtxYpWcNTZ8sFv44fsf4ZjjhlvK+Z
iekkGxQI8ijt+pnu7l9y81fFlJdRbuanNr2P0RWwRwUHNID9sRny75p7TJDUzih/S0V8VJl3dQer
3xBv3im72HOtfFf4A8HTJdLs7ynZ4msW8qvAwoJaboanRmVTjdqzQi89UBX0YIWry1D5gj8N7z+y
inYfyJfQ2wpY+eptCVUo9PxNhLVNm7IFWEM6jf3AicoTOUVEeDMswbjOYp6IGBzChyb8ecmlRKQ1
YiaReAHiRuBLPb5ViXJn8mqsdFf0qpO5T60PYumdzPsXyCYNuS8DeWVb3tA5SgyPPGFXRx+D9WdV
VCVsOtZUbIwEkZTKtIoNPQdRVIX7mJjsxp68P1n7sjp0kMZLbx8CQShRyKkofgvIiTFz5tZLo1D2
xTdU+k0PdK/t/llsCuGPSVZycOYFAz8zZjTAMIM2QAdKtwQ9SE0HXhue5nSPsvuIKiMncZCUTicw
qYc5a2WyOXW4nkRoeAKGTKA2ajcrgn6H9Ep04crnNQpuSUUmSq0z0fszyBryl319tGiJ63Ny7Qns
Leomyx4F+H4IaP3gpDANjxnj9Qej/Orjw0zDt4CMK57nSN1u8H4yHNaKcNHSkxABLQv3PnB5wctW
crYF3Qe2H5m32dw1LDCJ/KuLh3E8+bCcfYQG2JRal3CV8hORr4atm3OLlYSBljo3YOdteAc9Kr4g
ekuc757CaJiaxNDPBm1GlBafVe5fk3H8q+AI0TT76ULtKqjjvHf8K7K7zBfLqngJrKs44DQsDYHY
cbAjxWdJ1TpS4poi6QCrhJ8GtoR7R84bolx8qnp5O0muLLSQUIBnDQyuof6ryJ9K6TvKPwwo8emJ
pgZuFDCX7JANI7+Aq2ZBSMKoVTbxacR8INt22IdqLfiwdBTf/Z68Z6V/WZEjh1BiKJ4OSnqDbBEF
m1b7Sjk+At/aGDU/0Se3kXH98FJMR5nWJb9Z0208dmpsJchvWy5QNH0S/yoT1zHDd0SRJSUpXK9I
FqkGWwZmSIO959fvuTSAB04HTAz5Z9d9dvIxIbc+PInhKUCVP+Ez07iL5wgOI3/csAnbAbJ1rbsQ
WdMKkGtPfcf1dBNZjsh4r0OqoY8IikCN9+uICwPhCfqe8J85EQjTMpa4M/5M8PlcF2P5e3xjxiKi
0Iq2uQenpdxUXr+Y8R4CMua6Qu+E01nkaUnJ3vDhDrRA5TfIpuVwLwQfonLFY9DzDAxrUz0Yws9o
vrz40tOCyZ4iXVzLqdJtMDkD85Fi1ZBx3ZwKGkbaJkWYU3KVWQWspwAuCOcacjbCXs3uGSvOQARC
GZ1Mbqwj9TB9fEcd3hKv3ftuxXuMkzHnESWGqU4OgfQMOipgcteXZUF0shtBRo7CR2AQYvNThV86
BjshOIqYNiTzQO2j4rPEITns5fbhN+e5OjbQiKT7iXuGOSk87li4+E+L2NjkuaKCMBFWWFe538tY
UnpeUZcxzwnAdlOHpezXassQCBoKcJ3lIN388doAKDA7n4mFj60nsueuamAtJhMrB2tUDMslTbMt
kRKJt/Xxg2njmdDaoP0I5hPexEjBUVdIf7pAa77A1EGavPQhIcjou++ccyphMA8Xe0HH1Abizm6o
EQ9Rrzvsk4PxHfOoAaILZgk5NWvzrxIfFijnmBaUBV7SQGRXiYC1gpQMbiboWDPq7CEfZO9J53Eu
e8eZG4FUMcCB2muozintEgQIHi++YuJiQifoUSZL557oADLjYqLLbK1+w/0bTSQIyZbghSw+CiHb
aGRL5VegHLXgq07+5fNBDzeo480QogwK1tdY12x39LuzeyR/av6DoClJ7gGyHrXQnqqTOSvT21+8
lnbZhceu7p0RLka94xtbbNEyz4xi7DvNYm9E+gyCCEdojH4Tknt9mQZ7oo+aPMrhNwXE3a2kuqfA
RS4M8LfipsV7FcMJ6WTR6Qz/oHFx0w3iwSgiQkLkc+YsE1AofkxM61WJMKjPpVmMZgXoVi1OzogM
D+g3KQOkxjFyp4lte4Xp1PxePpVt6C017mQ9O2CVXstdGWf03HJ3fqxLSjCDc2LssxVJkRm4A49v
34xbvSRjBzlJ9YPtQTS24fArMlcyh59glPcyHN+kQJehbUcmktmhkXejlUEJ/xuzZ6JhxGQybEhr
H2SvhulmYEjQQRe2/hXhukpPpM9/15w3Svn00LQYGxDEXQZUpSVfg/06FVYGEYtkXg4l+oR8r+FG
GLnmRqSFLaVRozyyDZz2KSyAfMrtbkgp4e7V4IFf86meuG9W+Ltoyu/G4Terv8BbLTVL2BqxQbAR
TZg8dTxLwxZCl0bZyFYFEQ4nDQdogVI7iB4+ZPbmFM7zuP7V1qj+hKsPPaopv2IcAz2Zhih+WcLG
RQ9PQ76f8GyQvTeyTZkho//wp8Kf3f16xivI94UBlgL71sWKfnoUzClljg5w8pCk3xHNcjaXHn+j
ZWFt+DOMUxfUlL5fskgnFlqDWF2oKaOats9BMVQk793LS4pVgrN4Ii6qxk0R4kVooi+1fJf5Z2b9
JRUSL49uwhziZDAUDwpm6JRck/k3iI+U+16r0h+0ro3FzfQCAjHU7qV2aqGm5Pew2kn5xQQ6run0
4i6hVDupdZNRz8Sb0bypnWznigmEAMELRbdyHjmgNC74XGtlaH/8Lr0+wXshX8ztoD10X1V3Co0v
5lGLUrxasCNraemL+6ZYIdKBOuVdlfSado80fsb9T93+Dsy5VLzxihbYDQ2UniXJtJYznQow+RuS
b994dfXJiN7ENoO7+Wo43YqDSL0fxJhGJmEt+Iz5aRm10WdirvWOvjRNpCqXnQG3YnMtNSo62qUs
E36dafYRYtHxtB2R09r8tkV8n3RczCWSwvsdoheyOBkjTNdeR1WL9PrBTp+yfSm8iCTB+wUnywNF
EA8nXQGhsWOKKFqvCTm30uPo6+AfwBEwlVXh0UKmJUVdjSaLzNFloB497MiJ/9uXoBvRsgWfEnp3
NV57o7di0LyVm5DQ6nZDjJ2E/6FOHF3I3SqgQ0tqs8FeKKKEyfhkfC5KIX2zhDdPxWxbsfgNjml5
hM84d4fl7qJ6xtEH+KVo754GZVyhEo7Ee2nKByXAu0ZTsqCd3REHWdEsaJL4YJVDg9jU+spUzQV3
RDCTLfSiU+boRELjCKd8CzvdTYm8rsJ1Q2GcsKvnCGJMLmpGEttcd2esB5HNk++qA1y2iLiLb9V4
K3BzLUDtBnWGojN0gXmkanzgbIIjqZr4XBKCjJL2q/fPoZnaSZSuGUo2AWi/klBzCxSFCdtqRNFM
r6RkFAPy1iwvcsC5jZ2gAhnYbPR+RTALJlF/2eko4KjwA3zECS5S6ll58OEcxphXccYlvbzmZQBa
raK3H6MIzJPib2IAOw90R430vaJxBy/bjxmIJQBsNHLzL8w9zAd8+d5brzp5RuoRrG7O7mCAheKG
IBAx3GDHkEfRjugBZ5A9Bx6d2sOCA184XhY+v0f/iHRgOa7AQF5SVk1xlbxHFqHcSluXmijw9f2k
j39TK0Ksp0/oif3W1KcPH1ZRspM8mP7cy1Ppm7kDnyVnCAaQqUGAm1e4JvE+ugEyfLxvqqluY96b
qAsBOauM3OStIB8DbSQRXEY1IqNvV7S7T6UljTQ6W9075AQFkJgBlJSBFOd6wFxiDrGbGvVeFMzo
OX6SwFh0vNNZRzBXIBI1Uj/FDEGKeqyYzyTPUif7oV7qROXoLfAeEVSFUEMbJqSjXrP5UxOQ6bb3
xI8EM3ccGfC/rG1N25YexokgLhr+rS0ObNw9UbSGB7L2hwcSP+UqF3ubbmkfHDw6+oPxbrnldwz6
M2hnoaisI5IdAg9ZnIqan8ZRSktZnNV7AIA68Rl2uHlNWHJAmIrq3P5GKKqEF9R/fGg5YBiUyTNR
o+ycJoA6zXRoHKr1yAR0CCsAp+yVBf3HKN9lwY9H5SFVyqmhytQze6LH1EbWovbljdJ4917Sn0Jb
LEvvQwOUK20kRL6taXewbRNet5X9A/cXrjrtMw9eMaW/TFEittOH9iHn084Y4VqV1hViCN4vYxcx
g+rRXXGjVOqUHUdzoxw8Y5rSCZKIrtMATbStLWsgHfVXnmvvLOpptoWnzGvJmLPDAoxbrW2sMNn2
sJJFEd1rr2w18jcJLI2t/CzH0Xsk5iLpC0y+WINVY1F7fJbydy3fSUCyIz7dfm7o1wmMeh6dsu9v
uXjvVWktDp07hPRNw2TCSgqJjjNCJhiFPaHllPeKjxydkBGSHWhx3E64J3l+xtuo4gjryc3UyAek
o6Uys0h6j6uGNAdwbIJaIViwRYHScUmXNgZPtLpJByxHTKMmiWbYLHkgjlMWpA0D15vhemngGmgm
4I5xLFXI7vi/AtbAth1ggExpR9Q3X8e+E8B4oVzIo8IphNLWZydTQBYfrjqTXproM+ZJ3oZQrugR
m/2eodljGvtHy+WawLJTLMPQVPZyXPwEGTtqrVgHXRKOI5DNFNutRT9MKL8q7s1TOltOr0ZyHEM6
YtU5LLn5XRp+fEEmmsQcYFOSrqkFv1l0lkpc/fRwS9G69S3LLvLqTw39RKJ/l3W5DalkzEoumCwA
1CAQrhWrfx5dBlNiQxy1e5MMRKE+prRElZnZkoIbm9pRN4jiZobb0cz0VGRfMNBSSkMBM27BMVbV
XwoAH+GmjHchRIXp83eMSaThHiHsUDRCWU3X9GmJ1B+C+DV0+xjBXGU1CFuidSQ/44ZSC6dARduE
TqZT8TDQgGx5nGYWXBR6oFRK7qF/sr4WZSfrTlWLWHu2VVedMypsUGh2HgKME8Wo16kPw8JE8SeF
ruJXq9IyQCiyH401dkoT2VdgR9TlWjs6j3aITpLfAPmNDScgKLc0gclqNpGfJRcB+vEKvbyx+Cyo
/GDfmgX+8c9I4wmK1O8y0+H9wSXx+tVA4OdY3zwTYwpMIR0zIynTET2ZJuqXmZQ7TauPuNuQ/WVw
kZSDKmCSRRyStjROPbuRGc3nIrFhVP5Ui143OPi34mLdZK2jwT4zx+hU8t57+D0o+8V6xky8fUZE
Cm35WJHn0Qjgee8VUADGFqO2iAhXpubdWBNvVbgRn0rMXAuzbBX/5TKvx+f8ngkgnCSw8BeVkdmm
BfWZjPEICPI4GBdNgt2y0VvQ1UTS486DkSjONV0EGmcUQifWv8Yx3XmMwjnvB7KA40pdR1a7qgad
D3RYk7GEIHGG8YLFpwibHb7k8cwTb1HU97S5bKPSb1Vr2F2NXpkJ7cVoVKeVu00dlHR5OdUrRnGR
UZ9Ks95EnDYEFDAWIcR0yJ+FhhlN/5fnb6Ih9GhY6DhwfP3plbMW5F8wnqec5iI3joaZEunDQrAP
g/pg0YwTRg7E5DszAqdSBZ68YucP0DnlrZoVa5ObDpktNH707n8cncdy5EYWRb8IEQmTQGLL8t6Q
LJoNgqYJ7z2+XgdaaEYjjdTsKiDzmXvP/bEz9VA5eb2KkRcXl7A+yatPbTzxHBTvQJ8WDmlS/Qvx
RU9BjbkhovgZNi4VvzMXzln6LVRxUNwjssWAkn3msK3ckfrCaADa9huLtNK6nTZR56zCpF3qNtUs
MXvhcPZYBQWgt2V0ZebD79/be314D4d/jdQw7Lrr1mEX37FWDWBL4gDMfftg2OIo9P6UIhdSTY85
zD3N+fZR3a5cWpN2VnTY08oxW4aLvNYBXpEcMYbG3MO/ZCPGG2yqRTwQNKcWeTst3RBrbCeAyhE9
MXfC7VqiqzCpbvg3LEN2xLG6BUjuBigHsL5t+KTej98z+t62JUsgYqAAgu0tcux9ATNe+RjfsMjJ
yprdtbfCpGVEBkReF00nK9jC2vSMOtqAKwp/dx1/DK7x3dp8O4qeza7fQuRDGms9zPaXBH2nPvWg
/rY6cXD2ACWB9ahgX9Y63ZdBHyFCdS5IMtORO5MJKxsIXdArzNR5I9fnoCN0bvN7Wnls6FgXTTM0
IkdJjUnWZSLrwWrAUV6TThZUM48LvdPAMBDPFYL0SKDtTC0AtA28n27vTeFZGMSRRORIGOgqUcXz
M7WgMGtWgFqLdHRKLqZZvBvgyiB6ssdsTz5siWgCosG6mkhRpG0OWVI/yTun48Jq4+9czb7ARN5N
Gu1IyEU7yxCEQf7wsJ/7/IyxiJkgENTRIZtcIOwqJjw0PgZ8/FuTPxAyo698i4QFLdm7ko+/q8Mj
QPFt3bNJN642dMr+fYw+mwbnzDSSlWQSNFJvAGNzMeXmh7BTTOAknaCrSTEe5qIj4uSj1JNVZSM+
1ACHEalBQlNptxuXGJyW4chIOIBL3R3F7iLGnBY77CMVilH5XtK99T9hDdpxim8+52ZDf0ec4770
Amwp+Kcy+eJXQf3k6CY5cZv+/5wYZ9pUVTGbAhJeTp9rsreRFGUOJCuCtij4a9l+Cso+S/zjZd34
pr0Agh7WxrrR5WoKGOT0/ZtdOjqfNSl+VhxdkYztKiEvViKeigARPawWd8RJYFnIJ+aVAR/1OQce
FrQV82nxnpq80AEWU6vQtklCqhYHsJbRpqKA15CQuXRVBrNottQFu5XGeIk0Oht6TmyNYRlA9dHm
BQF4FQaq0ZemXwbtYQZIdyxWmDboOZUTmUN7IJJNO+AtVXszJH4EUZTVVHtesE3eums/N9YW0Tjp
pD/F+XuWQVbu/G0R5ou6g/qHoiwwmDzofAixu4yy5NCN+/kutnrrHBUV8UrqbOukgXFkaeNH4vo7
PxULVMUhvRKC1kUn+emIHaysdK+0rzH/1FM4Sda8zSKOpz+NISELYYyBCzWW2JqsVVNuLWrsGefs
53LWLaNbwCSOwcb2+9UQdJDwH+icdpKlkgyAWoNDmINLKgPLVn0b9ItrHizs+OUIZxaPU/b/zbVW
kseZfVFbZEB6UBwngHevyPBWeq6YhFJmc1eUBgLgrnmyFfdG/C9NL36LYB+JblOPy7jSFlYAGtov
D/oIcoJM9mT6XyQKUct4yoNvM/mpSoLSGcEz4teoqHx23yy+o/Fdp2YIfDjWiMFntGkEEaHhH5/D
C5Q4hv118IyVE1SMvdyT7oV7wSq4Kb+U5OWhAfLAS/Xaa2BBrBWgJFi0THI7TeE6kgzJ0FbXMllk
HOBdbx3G2v2oUoqxEc4nXwbhdB1gr2r7J5ELKd5op+nhdHFksFKihl2FNAId/NokNiB+I5xr0sXI
9x1rwzUAQGS01NkMMPhHa1a543b0oJBcU4lDFVk7U56Fgf28aEi7rY0nmxm3O4v1MCBPTI0rA32g
rWEGAjW3UUxwJ0YGNn5Dw3wNwr31XtfbORVDE+meM1cgeo5B3gYuj5s1nPz4dXLwsMCfGCoWtHq5
aJJfFv0Ls7a3Rg3TLGo2Ay1eXvSQB44+F0+OKPzNSnGuoIkjHqLNPhGT76zYR3+LkUcgVOClcnIk
7Dp8LciDNSbxmQ3QvJM0weqCY3yK1qq1VjUBD33V/NUWgfEFmX3htPLrkeXrOWJANrBfKx3mQIxa
2UNyIOGLpk/QuRR6xj0c20ihCD9jLqG/tRZp6pN1DRlF1168t+3+kE/OZkw/iJlF9yLPcdbN5yPq
2a8x/RzVXSlUh2zoqzK/8v8/yYychI+WTX+kYnT93McEWiTAPooICEGtVn2E6ButUO9/KqzeRcTQ
pMb+1QQMi9kzReKYc06LCmoYs8ait4GQrqMh3bfEjtS2fbB9klgk8sZx3SCeyqV/gfHRh/nRCoaD
o/iHIPdW7U9OdRvUbA7o/gM6kIEWmgPc471y3Zrn0iQTqz3mRXtOoreJTJdpQnCQmOwN1WnI+nXp
fxuH3nrVo3DlcYRaCGLFlL2EDb2BB4eukHsku/wN59KSF5orcS7reC+QIdTwJIJxr2MTSof0LKR8
ThOgbLr2YaFPrVmXVHwvegogfOR8kBMOfySGOe52z4lZk/GA6LjwDM7LcSD0qRTIJ6uQ4X0Ndm9o
cXJRVqQS730NljSNvUvkIkBxFnknL10PQD+jvjOm+hwZpNy6CsCeXd56kudKrurACb8aV2AiF8xu
BmDWKY1aWOGtyY4FbdhTpFoyE1qrX4dp8WOyu5EEthdT7y4QDR9jx1xbqfgttfSzsVvUHjmzZKG+
ylLx43YFHFRvZblXPya6L5C3WlU7jVyvlKjFss1P3HSmoNwTPioqyWDG7yBuJV8e4JKpsM/uGGG5
ZhHUm4SjoaenevNte5naN5MV7LyWKpBotc1ZJjBSwnjD+jDWsJyF5RLab02FB0s36rdt/ZwU90nC
q515uFCouq5YJjxGSZqcYn9jUhgIuAFW+NoYH+ZeJzVBso1eS+dgY95vdpYJb8ohZ17eIpcfel4I
XdNLOj9e2Vqnnu8YhCKRA91OvuhA6kZjSaw77NGBb7o91ir/S2vtzRjJBxzIhZk12xxkCgCWtrwB
rHQ/6/5NJn8Kb0ijdZvKMAn/OOsNw7U5fv0m5UtvHVNuBSnXM5kb5QaKOOVjmPrVaQedTmzsiZWB
h9+E+X5Ns608zGzTexOTVLesMKwLtB2GyUqhobWvuitDmUWpffstF9VGw+0u0pewcClNiY0I/gUo
HCqmSAmxUX4BFb2FnQL4HQxVG7/qLdgdRAlj+jSxyIk+UMUA+qCuiXXKLTy2CGVtUEOkz6y0ATH1
KxDdSy1eMvuY0xrXXAeE6i6eU6SaFkuljtYa3KXBPW88G85Lph9IykLEWYW/yYzHixn6Thob8AvK
B8/csckApfaqhydWzBGOHWAOxKbh2onfNCyS8IVaXCx7I/kfuZnkv83AqlhjJAtndQCn3A1o7I0/
z/jnDdZ6BORv8PTHgBbW0A47WMHc1O1qnlAlZxZA6A1B3wOjREwmtCWUunmTnC59yIAMuaHR4fmE
cir2NieDeTV2mOmhRVhcPcKZM71yA2YF1IuFG8wQnheQvCOR6+meRUj/y2YJXj27runLcZa2uPIe
4zpjv+Cz0IcHGN4Bnil2huyMUNJqPNgWybLr3h2WA+5feAsJFTW7RojiztLzV2mzClK0ez+hfs0E
QpabBZYfjkN5RKZhNuue5DXKRq1xnnIQzC4pbpsuB2ve8muYLw0FjZu3F8cgGefua1+xKBnxkMFR
nLjBECefUh5veQgnxKyMeS+6/m6r+cNLxosQ/zpS9oh3fCKZAgLuOKuS8ldPf6sJoHVRfVcAinIa
CQRuFnGOBgM7DhV6bGvJk04VOSCDHNDzMFVh7ZGEu8Sk6vBROZvT1h8JV4yNu86moCC2zWf5MIRk
jnFkeCLeCaSgoTEsdbJewt68SIlA1WXvwlNgX8o2OBLx9hLjbSEyBwEF17DdnJQ3vXYzTeluuXgM
tgUKppGJcVSh7sdUqKpLDOAvR+we0ubHPE562BPjuoTLWqS/Nhe/x17MRM6i6A/SciR2BIW6hl5t
wtAtZ7RV9jvDW5OE0Dww+IrIrZKY3gRect7vCv6bFoMcxBOOo6Z8FfGtndeaNugA+BxZn6597prO
J6NjSZCCij9zHCd2YVIvfwQxm3WkG8Y6bNLXKsReApFfPddq41AXw/WCogrwL2s3cfyCNuHZHYhq
Rjjp70WhzuRXu0ML+PBvTE6zVNLe+N5OLxCIBace/W9po6xDJuEEaAL6aKXz/ExGtkWpfZZAvbrE
AoYJ1EwjePoa979EsSxd5nYRn4sG4k3biuAtYoGTKQTGZXpvU/CZTrkkucSoYemofq1Z/jnpWOp1
H3S/u6LfTTALEu23oSTsZP9gGf3V+NYyQc43DS/ZsJtFK6RDeFx4Qet9qUztDPd1bLCp0CUC4M31
A7x689E6v327z7znkZOJSMSCpL2CwFbDR2YREqsw4YeYOQnxm9HitiHvtiRohsV4ztEbk9g7kDvr
JHsLoy6O7THOQegzKUGVLRGScaOCaQAK0roHKoG7b7EDUqP+bxwbJAHjhmoOI8RjCkA5o5ZKCdQp
43jnzmVr0N2rOr7qPu00A7UJdyXtQjm/CpBHu7ZfakFywBT2LAdEGOz/bjbVq+ZaYDpEuAsYpMNp
dd9Y/2dddeAn2iSCIlwaVMSZDdPM7Ldhg3B/QHldzwuMelskoHzr9FljI0k+BtvhVn2P47iTDPRS
ycDFGDymSrzghnHQkObZpURwX1M3aN6jpyJqQLPKwX4RnJR5dzHi7jsNugse0Oc4IQWe33NuA6Ut
1bkd2f64zXhqOlgNHkNFTesZMnBUlv1hsINtEdB5xt6nbbf31ucgaGobSzYkXsN0n9EFu6W5be0C
gQTmrdg+xiyvZEGH5cIW8LRzMrYHb3SfY3psi8ylNkDvJGen7ynxq6Wn2iecMysZ1NdWdDuWButK
B8wR9CvRDYgS01VNWuuk1RfF9mnKhh8njf4K1bPNYJUbM8ANh/Xz0JHnVCtiwNBl10xNcnHy12ZQ
AP1SjJF7fqKG3ILkUrfaqhbeRQzDn68Vr4VyrlrW7gbUkoZItr+J9B7e8JMCW22mYeLJBnrG0v1i
NtFXZDBYbFPzrqcckYG+1seOjz5EyhrvXZ4prAT7SKEzNSx49AWhMwDb2oPWICrVq0OYvTtDuWFl
/UOpnwHiKtRT4LIiGcvvtH626LwsCFHCCBD76u69dviToEorqpzwbmW7+RN0I0zq3XukM598GxgQ
SKa2EkhtYKb7Av5c0fy4w0duAlupH5FJdmnmHy0P7oGCjc8TYPGNDyHO7+yUEAehlcWfNiDoLE3c
SXPgR3UltfrudNqT8Oxb3rafxlR8pg476ZG1zBDFP9LlNLQLnv7Yaj/HD5oh7k1z+EhLsTeTdKdz
qBLyzATRJ8MzosL0tp7EsdOVr1M9vHpvpj3A3MYw73Z8ZdGJcRAp3YQDJopSMdzWmrXRYGdPvYOp
x6OcsfeKebEKjzMn3kaDJhJ4bbpgS43Ow02XKdFvPRW8ar2t0+GHYA9efWrBuFZ1ek2prlQGq9ak
tGic1dS67wyQb1E4oNn4ElKjmAbl7V5TXPQB/tBiDh5wMT9QVKnp3FewwUL/zPe7DgZYGBzIZsy3
o981yrSWOXDAMZjsJiPd29Y/azqUyDf0OUfcu5jWhwq+yuma5Nx++rnAY2brhN+BELVySBAKnhZu
7EfaUm8ocIm6dQpm4R7aVekqeAy5JO7He8qgtY7tYs61dztz5WvT0si1XRxl97YMb0ShHXPKEo1m
EEmv63vbXBnbdCLks69XpVU/6yGDyMSf/iX9FuT9RiXlYzyYkTn/oFYdhaDHultRWOgNmJHYPk66
99ymGrSinzDkYkRV0zA+MesY/DJBgqncGRZKP6iZBgaGWHiMg4JT2b0bnX4KR6gPk0KMPO1sVs1p
1pO0mHxrFpFl8gCLPRt6wjhDBoVoeTDpL6xZy9PcczLrYrb0XoDHtS13LfpUgWOcsw3NFS2t+2XI
nxbadj2WC6SPyFNLJg3pQhFtKVt/J2vnifMD1SfXHto1mf6ZvAZ98DplD0mmTut8CXRrNT18lQNj
886aQJbJupL74zIE24DUGO8AJ7kgv3BAGjW2V0s0CA9WkcvVfyngNcakh/3ghdKB7FnAV1BtFO6D
+U/Ftt2Jr6WZLQYLRSbsCYZcFdECw1uqCL3Q91Q8C0fsfeG9VZ25U3KO2EQjEoNni+h93nvz1xtQ
d/FBRNk/WNJWiJ5A7KeBxGCqwfEKON3V9xWnEnJK1jNgGCltXOyNzP25wvnfko/gq2pfM4xWjnrr
8h+fD1UD1TcQjiZuU4TV6kd3Dyr6jqf3QZ4i/dtEBG3yPDqfdJZT9CKyrzR8xO6/Qb0RkJb9Fc3d
ifcxUYYslYIcYTmNkpu+mYh84p3lb2S0w3gQT+vZgYK3ursQAWP7R/qRoFzDMkVwPiTPjiF2rhVD
QZa7nmGE2wGcM1AceutMCVjVHmMNonGSbCfHFj49TO6Jre0kdmMk+IJwFtHwKMGWRgExnhSYYPtV
FAyeaS45D3eTk58GSP/8Epsq5kO2DSgZeJoZ9KjApccAbMN0Y/LJYOpe8/JFFtcJYa42J5Rp1trG
/VnePPdiN/skedMFcvAtx2aHRjMhQRI4dwCGZe1DXIlNOD2fLdBaijBDHNOYPSd2ADsHhjYe8pG6
BH3gT4Ozq3zJiqtbPkr9Olk3QlEXefMyulvpKSwBR8c+l9lLal4LpvhijiH544Y3yjcd6xTagKTh
9NZMJBKwrNCY1NAMc9CIet5tZ0eGLHHeYPNPIcRoJJ45ElZxDPQULY3L38f62CKdbQ4af1FyrQpq
icoe2RikTHEVwzfMDsxBrGTaTMabO48BrJNgAmAi7oCa2r9lonjy8HDpOFzQB7LB+rHZTbvFnyf/
BdVvxnLT96/p9NYehc2IW5+XnAw2z0ohj53GrYsOqGU0bUXdNZnQQsvg3DN3IwblFPRgmHmuYx6M
CeS5tKHu0nGJkw1XgrXNgwXHKsZ5mDNj02nOVI1xC3Gf64N5OFvTX8suuKsx0Ou/YBIIzEr4Sbvi
i89z0sXTvtKNRVWzZ+sHFqAQZkdKIngxHLI5eN6ctOOEGMLhu7NYGDuSKJ+/ke9yEOlqaL/zVm2l
72ytPliWE/PP/itnVFAwl9W7fk2YXOycBnnugRuE2CEHqpsABH7H95eBDbMIp0voSnWfmapEAOGC
7UjsVYd10/WftfjRG9aiZe1igTPoeIn408Ge5UmUTWgCrNkH4YZLN9iXrAGHZWNmTxNLBxFAC7/a
4iw6+tz3pKRUqP4Z7X5+WTsoY1H254/PkNp5eOdoHyrf6Ipjo4oOmjgQ+op2EpfqqsWW1P+aoPVm
BSoJKzL8CboP0f2GegJkE2AYGjVMo8uecZriNnTZieFHmiWQPctpORu+6ewKF2VTfjTltSQmoID5
PQ3dBlaGRnM9z0fs5l3Z9ROeDiDD7g47EmBi98lmtigsSMbgD5vnnIve4C1LOqwuBUlA4O5KbkLb
eap4yE2CuTz+9bYsDmRe4Co7+4oAJcFwCw4+LgJcmHNYsLH0B2drIHq13tBXY3WbFhN98SjI0f3U
BX3YOCerQz9Fp0LO7qDv7Om8qlsCm4icrXSxDBhtJvzg5nQh/M+BjNRsGyC0E1Jpvqrpx6VuinLI
3Tq5E1/JHFGgwm2JMjJ2XiyI+qP94kpWY0O9LJyHUOFazPZv89PzTSw0aMwVZ7CD6iDF42gq7Q3P
iFWDfpyqTdjopFvKdc+f292vg/3PVI/Y9B/YyzrcKyalut/3+xiBbY9aKyaMb3yf9UzkhWWQO7q/
iuQy82LHpxzaAH7sWZPoYVTEaphApY/ey+FeI2gfVbu0I3zE4FSadwPyLDIZyM5RhuYtey0n7j3j
LWiWtXtwK1gluI+Wjv1aRiSWkhO/8MKdEe5ya02o8dBuQ51bd+2ieiJ/BmBZRwO3Kc0vqNnVsB+Q
MGdb/5mCXLOQUC8sQO/khXDkIBEjQ5KHUWNNuOQ/qQ91EpVZDAwbi7T39hGHgO7PHsRstZH5yY+2
6CXH6L3reOLOXQikYqfclWmjncbos+9BLBD26l5r/aXw71rIcY26vSG6B6gMhosfZyC+7qMT/ypv
62bruPuV7anA9TFIWIsefgd2pNoPu8wnDYaPpLXUjLew/0mj/bgZknvCMycZN7MVRiTBU2EFjHGC
/4HlPCcMaul8DHUJZ2wtS938K2GpJpb0trbaJJJh9F9MOKa1CNIriaJhddHqHyWABP6O1EoTyc5M
J1YSqb05S1shXid8PoULEvwrtMkd4e58rdg0PLpw66qjo5O2QJxHkVB+f1Uiwy1HFGFCxK/JCqNE
MFrTMAoul7wGwmV/MtGV5dUnw9oS1GiIPxmzgs8FP7J0mTqEEDfAcHbnOrqklEqcBBOCTzt8aTkN
JKEdCUWU9P+Zw0s4PcoYjezAzQOboBGnWvkXjyBbDtV61J8ceuk4fQ25TEjcEN6w9DmO7YifquCK
Ld5ZSyzoA+GKF+xS2ZG8JOVXW8JLQRSpsB5KZFGWZW09UmEy/J66+1fCyAwIwMDDmqBBNDChtbja
1fz61+CPBPY7r1QrJ7f+obOz1KJ1maY3w7IkkqmJ8rPHat4jMrzFpOk9gr1eMalLflIOj45ZZUy7
U0OKwDaAcSjlhA6A0f01XbIZsb53ZvaIvfKLT3pWl51MZgqB3vL48BHQroQZ331jI673bO4tqwh2
gf9n5TbVLfxuxjBlTbbJqGmk8FLel6y9KiAUwjtnlvmDIbno9+iNVA+TzzXWGbrEVMCLR5xbc3R/
eP49dPHH+us4YxalTfcILSSxNMT6cUzpwTYVFKG4Ctzqs8hXPiReNT1DxOklIX2SWD7MKsxOmvJ5
bLpVH5iLDjwABbJoGmI/zs747vsfujk+bzPUPVV0dTj6c1aDROSKklgziuTgEgOML8fvEj0iR83S
onQ2vT+tI8478S+lh0HZ8Y95+OFYb1aGlE6gGUdO1wTWUkvJjmn2dRaj4g5XRvBSuhBi7hq5V3CY
cpYA/lddYBhwXnV1KYcLOvYcSYmkkw34EGX/0mF6SlhpBxhYZ8NlB12o6Wd3k5Irh2fbZa+ldHep
T19T+acDKh5fBxob4D7MhdMIySTN92TPEH3FQKMCEo/nKt9a6akJMdWPR7LaFyEr50o+V8kjUgAU
xbqAD2A//Gplj7+iAkahv9fpzY5feu3QekyA8/CYtBAEuVubBvU+Q7Z+PrDRq0kOGz38tTM+h+Gk
8neV0yzNjx00W0zQC6NlWAVEyn5L6zfDMzG6Pjnla+SR2BkHr050JqZ+P7755EXleNv4NyH/LRej
RXaEcXOUj4/02iPu7nz/kDAddjpG7B61c3mKjBMVzkrp0MW4+1gh4YNl/baq46Mlrs4ASDx7xbPF
gQxdQzT5NjJNmi8iHlXN+nmWPrGbJYkNbR/rPwCbOk1SDRktXiWfUflF0DOTDRLSoD2gYfFvUeat
rWHajAiSkP3b334Dzb/SeG0yXFcJOjoidF29YJ7GSndRYxHuUqaiZq9vOcMpR0hK8uvvKMa427uY
RqqWVto2jRgygcCtM09yqDDQN48FEP38wy8dzEXmtiwyEzvlJp2z2hFed3cnfYvKZNs5o8RRzbA7
HgwcxkYJIjrStE3fojA1EivfZJK/VuYOtRIavoyQ9pViJWEAVVAeCUc6Q9O8mx5VNDxKBFPBcC9a
/RVa1otZWYcCr2PapncF5jxEgQ7ZeUlAAIoyldvrgEC7iSi9B50MpqFhk0ItcofrQIRJjRAZ5XXL
G97o9bpeHRLNQav7EfXROsOwa/X9sVmagXlrInEPKKgUzpkBciybaVIDpk+VFDvVlpdqyi/SiS/6
ujDZITTOa5LpL70wFpP/ndHtde6uFM5ZS3zUIPza1kumgmOKOdGuJyiK72nnslYI9pgBClZKNvTx
ChG9UZYXPCiXJsuu2iV3u22JLjSPaiyhB4IzkQyvC0L3hg9UaFQ9gc1rqJHd0YH4MNdo6Be1HyM+
Xljo7nxsIH7+0w3o6omiSDYMDDezhwJ97ySHrUYnP5UdmkvgP+jWoOl0UbRsymXK3r+eYkxb47of
vPUw5PzaV+xnG7NEhRgs4qlan95Hu135Y74qbP85f3rHY3NtNetqvhdm+jCT8HEaiCJSqDk4ZVep
0jYp5U8eRZdesQ6u2xPgrqOetQdj1Z4HHWFA2yzjNCVlJV+2Rr/MCkl2FR6/Eg7GW0uX+hEDJ/Y2
NlSxqFyTgrzVOOxHwbw4Y49r7YaRz5V9twHPuFtlqXeWwx6l995P07Pm6aeaDIcnPro7OSl9Ld6M
BtS+w8lhRm8lnm6pJ0fEpOvCMM5xkrL/fRflzCbwNn0GDkNmmwo9bEeFxrjPGFG5L9CUD8yfv7Gu
1vqhnLydRzy71h37QD+KNwhYh8FqUQE1B8kAvN/+Gf1wtCJz6d3bYTrAo1sAhpXyRBhwuA6Xeua/
ZBbDM8xd7tGynaOSzrF3xdENPBT730MZHvtumhlqwJsD6kUd0ola/JpUXT6UjnTOlRmc04SjOO2u
ZUjqDW5L584dcg9L75Y7yc3Uqqtf8tM6L5ItqUNAV2RLbuknh+RvMemroGdh2JB2dQHdWTlIjB5l
MJwB5YcXtdCO/eRu6J8JD+ad5gjKV1uXR3KiKM1X/NThjQKuQZ2BrvHi4kmRnX/VRtICHZIVNigG
u7TbmrgwoG60AoGLYkWt0JE2NWv8AIsdMU7mZkKuXNX+RkTTWr8u6yxBr8XZh0AAfIgBIcnPlzFf
yDL01VmxoIQZgCqYoM2KEpS6OfOsnaPd9OcBRkKTBeuScEgD7KEBg4jeb2Ok+qYO3E1F9yPcnTdC
+NAOvlsAFHfXffHr4TrVTSL4umZf9dVZUHYHnyZZcAPioQAeX4w8eAnYTZHPlDDkDzYlf1RENCXC
AbhxEa18Nkt5V+QyyR3My4s/HAUK4L5PN36rr72I3xhluuvsHKGBsQkX/Z4LY6a7kLw1aMR8pGDO
NIhXk03U13gQ+r4H6jYMSAB9ZgOFOrUYH/ObSPSbneo3BDVkZFFByLUmGC6R2AuapvYwYoZbDzY9
R7I5wr+Qh44nz4SdxcoT3S/0lT5hhACyIgXs9VR1FOJGdAEPlgfpaVD50cFVpqNMMuJLCFs0OvdZ
si+LfO/xB4vWSfd3aZnso3vSpDu/lrsA+BzQ9NC4pNfajk5lnx/b7p0mAJkCyFhj2pmWvq2NiWeB
1nKLGlp0qyJ9TFW9x6N86Cv7EGsluC+Y5A78mCk6ZD2mj+J1fGpiDvls5/jjIRQTN8ZwkEbL4Lk4
oFo+FLW1l9eIGFGT/Tijwo7dgpNtpOeua4ZyNf6kBpKAlver+OlhgzawV+VWgn0c+6NNrPJwdci7
ddbWyH6PjBRtGxyxgQRHjEj+YTAAyuKLY2KsJ4cmBGETyuOgNafI0UhUas997ZzLR+Jpp+ilSaYb
Y7LbEDrXgdWkQw5hdaUdvgiPNIPcPIXbwLJWXjqs0vIwWRw6plq2uKYdlw1mxUXM8Wg2MO0Utalk
dB7BsEc3NoKq8M114JiE/phL9JEjFAmwDtuJN1JydZTbw2xOmslN4j7W/Uk2SPY5+7XtCOLDPFbv
y6Da1rpc6364n7Q10vt2BJOF+jVDiccUo9d3Vqezaip28vqnAcZix3Wf6Tklsi/Ik6UixiKBvLli
sBk6xGkdUq25hn53Ma9cBt8RcW/FukyYqKX3IHFWbT2sQm43QyJl9oxlLypkNIyWI+0Cha8YqhW/
9cjrbq7qrm7QXHDC7ToKpl/3SqKElfMb105V4p23cTKcC9M/V2V1SrG0LUsE3o7rHSxH7jN26P1I
TKONUs3wTwVh4UVUb9ok3A5oJIYS8Up+KU2yKETF0MF4Tpq9iSx3kMUG3B10rYCXP+6CfYsDzUSZ
kbKfrPvfxPVerD59ye39LPAOp25HU9/T7bXehxuke2vI9oy89m0X77FDdcnDF+1rX3QvjYexLbG3
fvTS0VT0VbbPa31HagWsuBKkQUaVTyAO1/bY17uORT+7BHAuv25wsFttE1vr+CmEWV06YGANHCt8
3Ug0VJTuMhyRIEuarN4otv1W8QNEq4oydHP+rcmc22gW9wHGi0RSq98apAQZCaRiMcGdGPBv5kgy
OtfapIm+Df9/2YKovjlBfdNM59nvoJ7ohzQg8hJFfYIpe2STWdX5TmoorgjOnTwiDSnjGxrPlt2p
F6zxTAVtt8m5h0JR7wLoGzwGyMAo21nH7cymftjeQu/RvZCZiVyfz/Sa9B+pvEgIjUFaX/MivRYI
9A2DWb5rXcqqvE6RddWD+NbUAKTq75HgZOHh7hk2crwUAbB3pAS+ajcRfkqtIApQRBtzXwpj0wCQ
d8HskMPgMFlLxDYnAzOb3Bs7p2tEhKA0knNTOkc4klJ7yjQWmyA74p/A+PRtchJ5Syfe0qwH5oY1
a+8vrC44RGpY6CQyOJGGdzk7yhjV5r/BbJ8ECIgRscxbGPQXPeeliRRbLv9mOADXnaUMm9sUFrc+
1K5lOl3HZVf6r5FlPTvuCGEHOn6lX31yQqHw8uge2thZ96O7Jsz7HYl4ezT/HMmen2FQ2NWU5Gox
DK9o/5yD9R9H57UbOZYE0S8iQHtJvpahLyvX6hei3dB7z6/fUwusZjBA90qqKpJ5IyNOVA2smMHf
1pE97eAXaufLkKGkNQePrtsAe3Djqt1CpMZidzM5cGsviWRFWk+8XaxBkbI+FOhqEBfoDWUNaRUl
S1YaEBBWlULxs0H2FL3whj5Is9aZXXNVQjOmzco2LpmlX1ec88OAQWR3KLMu/kAiuaTn6q3qwf+j
XrQ7e4Llv3mfXd50txt31xqou+Br8VQ0yA3jdYJlAVdrXvgjXqdRV+koPkl85JaEW5EHMwMc7bxJ
5xQ6Hk61HRkpaRvGtJOds7qYKw/06xL/EWXqsKCFU6RUYVFlxEihYrYMnkrvZbPhrX0ORm/0k/fI
qCwHETv+RYQ4I7Ubt9lHTSFyelJzhqhvibEd0/bZ6b19jg9G9i6Qg2RmSIUt5IJTCGLMi5lkayfC
LidCVicxUmZ/s8qF9K9jYxEyVJNF7d8kj0Nqejj5IujRQqe5w6aF2ZJGbTNGiaFE2TtNaTs9E1Q9
mHaFbXpxDFyEDXyBeWlci/tXz+erY+kzn9MreO9LfAOvY0M+IfHCxk8Am6l/7cvHmX4l2QqxSYWV
roVNs/Lsvejx8gUP+9NGZGmUe6e3b8mxt7kQ05JWO/WkL5KnEoSnphj310iRrUzEomy3UK+ViFTe
BcDblaPrtUW8nM51iUWKl2ReqGFlkqth66bj4R/aQafvdyDpV/xoBIvuLG1YcxIc1H/+YUNZJHeU
d/kOEs3H9KL+rcZvulS4T3UkaxWF2eHNOKfNn+woQzFiYfcwP4g6HHiusvsm1lpyWiM+KC4cqwlJ
rjdz/zZRCsmgTpu724OXQQs+j4HJTzBeKP6AYVjv5nlwmlftWij9cgeN6iDD8l6lbzpHtf64fD9x
tkTqOIV3hXouRByLDxJPi/FM0kXSqsPBePaach8nk77q3/kX0v5ITnytodGQJ+/1kt6wfEE7GI/3
CSmOUmd+ig97hEWJfsiCQ0+pOv9XyP81Q31e4+1c4+y+FDxpzz1nmlRLInZUONes2Lzr0n4nIlsQ
q4qNewJPb2fY/oc5zVzMp31lNnqwYU5nR15dXCcGBzBOGvsgnG2QQS8OTrtioZig2xGF4+OsV9OZ
RE1PfZQGpoCCoQ+ZK21Hg2etk3MDN/Bxcod1YQRk9H8kwBZI1fPy8+YOaXFfvmNgp6afLJl/EH4B
3ifHdS8m/fZPvQ8xJTlV6Uz5/8Nd51FPzlOTnlW0c3h7ymRQ58CbpmlKiA8posKKKIvw+MhRB5bh
jAD95bGT1fFPqVaKV466CTWjmlUdAv4DV1ecBq1chgkVwHSkjJgutgP41/q82IftL2ZBbBPMFiWA
6twDaOqZl+0mOCUvMo/mVPXTnn43FizE3bJzwwljPpZfnKxddGsHnj2Zc2F5dML1Zu5P04FOaHoz
WI6ueTCj58xH+6OmoO9sZbS+1iisHFoUbgYZ1UrUmcDSUARHXvzG3baf0jY+xROrp1Q+2yj192jl
n1TvVO3q7p1GQTKgk7wHenIGbJ80pQuYH+/PV0dpGbhtt24k7ODS8anSjPElVpp6kDhVq+bPm6cd
H/j8JrPa7Q0lwA8XdanxrmsSbzzMcjyIwm3l+v8tYAkrm+khDl/D68Ga/5QhvbhDpsAjbK6arF3r
/WaIIRAHZXjOwcQbYtSY7IvVGzLJG04UunXlREsnzelsmiuNPiNmZblLHYx0YHjS5bQhz6PriuSm
dtJNMfV7mUJiNj0J7/EwSA9Tb59DtjyzuH/KWpTSPkx7yL00NR+pDMf9/ijwi/C9smPH7ZQOp4bb
OfHv0BiqSHsUcCv3HvVEjp3FKNxxfE5NfhLd4GKpiIvZQb1ysbgxJMw6gwJf08I1oo6uPA3uMNUu
84g7ib8FtH2TT6S8L36Jd7tqZK96laU0slsomStoM6AYCNpEXYUDQywHPjCFwEJRlIedNlnYtYYl
MfrWjvQSFF7cNvth9lDiK348MwUKhv8kbdwMJnV9I1Z200V+qynqVfqfXFnnhrisjX1tNfMv6fTW
jMSwz61NHtdQeF1tdBPeyQSbjVMW2S3nnkfx72+jFx4BVr9PkgCjqO/Js8mLZfhGKvsqQ5x5t/Dk
QqgreMYmAHYOvAoROJTKnp6I8FbRn/uSgpPWeComw/k7DsrVmIjcLKHBKWzLxzBxFHxhOj7PBOow
pY1sVSaPsrX4iEfYwpubSaFMz5dGZFmTObbVSUhwfPIa0KzKmTNojaDd4Z7DPY1a19wNHlztgo39
OCd/UXa0e4bnW1wVcsess2ZGac6NvA8U5UC/Zo6kxw/oTgznpqMVQHnEVXwz54QY4A/THFlfqKwa
EvyngPxWEWApBxEiOcTNZWVxGi81ihC54bfarWdzoW9mvMSUXtrpz5RJ4LAHpZixhnylhQe7kuMl
A25RvjjuVSBxQXyzr6HiIIizj0yCYMaDeHsR9GnI4C6r0ORcTxQwFalHGtCsPCoOzur7EnPoASsT
xz95dhXlMe9+bxUGLBY/WBUIR4mE/LF1/RPPIVsT2IwFTzH5G0ROI9ik6mEzQBnhU2u6Uq8yhybn
hXOBrESdfWlpHpY489lw8Ct3keww77kmhjNW9IWsINYiXEkWpOKcCku4ELhoYpLOCevZ+IjEPqft
HTsWPvbph0YT6sD5asHzeIjryhOyymrtTeJ9LozliDFd1lmtXPj8870zbt15gRuYbgJ4z/tdk4xD
Xf9V+JeujOGI/I05c6Y35IT3TWYFuECeXM/TLkJpnS/Snt0QmAlJyrGEMTJs9wSQrKebNrFZ+6oN
3a2I95swtBt+464JZiMPdm3zuEeUpvDVEXO8SSSHxsraALkiqZ6hv6fYRehTMuZQ0GmDVhPntHAd
ErUIF9MOV3uD0FXfzFa/6xV30J5jOKafVkS93F9G5DwJ5Q/oGv3j08CjCjvYmP/VGWcFK46cMCwV
rhuGmTzx8G10ClfYJev8YhWoFvlxcuRNgaX835b95EGppSVgsuVhwF8vOArFZ4V17J5BWmseEJ6e
K8ud2Zx8Zc/C1mAJ/QuPGNaVH/LConFBgMUqNrEVzoguyMzADW1a0GqL6tf0WsTymLHhX7cmYQ1b
D/LB5LhIJwGN99Dj7X04z+jBZty5NmJwlR1cUB1XU0H0nZcoyz7SvnzPxEpSl91HSzonSy7W2l2w
EMRsLXIK9YR03KzuWtfnCdVjowaFwuUv9VZ3mlOn3OFmWNOMtrvQUM5sd+rYuiLDY1n0uiiaFC2s
VACbDKW6BgJkJN2XAO8Zh1AQLyEPRFWRNWTBL7qWxOaB5uE4j+OYE3NM8NQ4jmbutqRkUsh3JUX2
/XuZsBxKdL8rKI+DCdsZkaayQSPm8Uu3va34GF5RQ/wNFL8chpGOAwy2Ovf59pXRka4EtKk4WL1d
3jy874bY2MbpnqqgnBu0DqO45bCy+9XjxSbCgxWmFlnYD0YgZUsAIswf3jFWWtCtEv06TQB04zQq
JDnIavpK5M9lmaIJHm7lpNu3rJ7ml4w2V75Wml6cDB7gGvwWUClYmUrL4mkAxmjIeBak4xdv3ktP
4y2kJQX6liDYteLH716ZXwx5MNOjf27LCXdCMHrP8ILI0N5tKnEjoZLGVi7Vj3gPoaohUNbuALtu
Ix6Utp2n35SHvcs4solHkwld7h2cgFf2sPNaEBGqqC6VxVrIWzSCUFjLJE4kW8y6JktduandxJxc
SNoOeSbT1F6HEsPRREsqkTwuTQ6JOX+oo0xpmCFpX4bRcvrI3wk6JvnyIeSc49TyjHvtbsDMz7cT
NzRKUnWa1ov+B9Gw0Ga1s5OwguIy2ieoG5RT6cnDarYo1p+Tkbwpo85BM3/vyuG9EPW7WDk4kzGp
aZoSZvUgpNM9sATWwNNjie12agSLxNBIgUMaKi0zG0xLDNeHFHgjnDon3zhSzSku4gaOaH+nwOBh
AhHUf9jye4aBIqf8QaJhei6VM6HDM2A4Jx47Z4diz6w/AIFuei0gBCFJ83Wtrzpj0EzQU+AK4zEP
EWlMkPyoguLum7xmsLQ95jY+oIEb9+bIFS9fYjoW0WaloFS2TN0RhQNRqGN3n8ludh8/tSZUExeB
QN6+JPSBREB+praXsPsgX9O6clWDAxltIUDorfNmB7XCLL8xwH9IQNbU7Z5Pxg1azVDL4RxTgJrI
b+q0vHdG9ZEW20e5QdqNST1x0vjApj0KrLzRq0wvYTNQ0G7AQ3A/bpvhWZXkNQRa0AUVKhYLenAZ
88RoO1mfudvmVNCAla1x6b1xpbx3e2V0iRzP8gfZqMJevqRM+2xk/pOI0fY1NN+sGsL9+J0MZPBn
zstMbxXTG4dgDYeGzRDXxK0bxxR/JD90yuQagx67Fy+ZiCnl4xwrpV1z1eZiZrgah+GqDuZN1bNH
O5fPnmflWEDt3MQbNqBePbcMC5ngGF7+lNrP+E2UQNX39qtXrC8dFOPUvtEHq1tfUOv4VSfaENoC
9kD5Zed70EpDYJvgwUbDp/rGZw7xubTG5KKuPBItXsjOYUfG0QN8oX5GWT3T/IBwUPfzyaL1rMeO
lI46tCUu7EUiFXgT9npWdzaigNE4EjmoYXzGrFJFG7CcxoIouMHl8YcJTwMEWG9lxN7WNNocKd8+
5u7T+Fnuyk3Vssdgzk9hrm9oB/9N+vxhSxvLB3C+Ki1GZf/D3tIf6TZ97WL81PX8Ku9fVw3Hbvrs
qIWYOW7TFTlohd9SugLMCxhHWO5LtHZxtKUY8H+VeJHV9sHQT0St92mZsy90HwMAUNU783xtn2iR
r7B0xRmjnZlBbFkgJwpnnyE5ESSPOgRbSi85p6bTGFTW7k+m5fUi43DKEZ3Yj73SP98/yxSPnk6x
azx4wxCAreyWAooHh8uPHlPN6/gznfQesJa0uhJqJG45XUvfOMc+Bkrs7CwQsCjoptTN6aLbRkT9
ENgIa7zDH76u03IpJvPV0tlmTqLsDnVcsgHvH4DbxZS/72BeyuGkv3WDRSZHfjer4nMafogmvxOP
NPpn2qkkRuOnKeIn6oERK1AC6+fcM7duEtZK8jjn9jqoOMf2yqsB/7SvPXr6o81gobK8W8n91CgF
0Ms3Zx4K4Ccs+z3j2di7n0P5yH/jWKXmhNbOmfDOcjXt8sJC+IDXf8I1s/gGVz8YNSkFSyo+ts47
oAzM3TlhrtnYpNlidHjDOFqrNX9DEZyqma8ohq+NENJFVLNEa9me7RAktmtTb/QUDNfYGnFNAF8t
tIs6FSGJhSlRo0ykEdQ5uGuCx3HpUWdyhH3sqOgr7Z4D7NYDOZmCYoH3brwoAsaxKG1CE+yfzrCB
nsn2KeeU2K3a2xo370fYEBg6ajXMUQ5jAtDKpAeeQTXLliS3F0kpp+luzpmhnwZAKgP28TeOyEu8
xq5Zr2DGbbebPHoWTdPijrh7NBtObX5tk+kGHFHZbJ+C1D2wMaIVuMjb3oSbUPjuQTWqi8nUqqmX
fNGu62DfiLR5VHAcihQWdPlGUO7tNfB2yxWU4jXN5CsMKXG0xht+IIx+dEdw9GkwZrC2RZjp9ZsU
h5k0P3pTuW/mGa/BsbboThAl3vnFl1CVYtkR70rlg7oyT3Imc3e65cX7/DWp0vnwUi+42ceDu8uV
29rZGQIRTYAqw2RHq8e/f+TvTdUnLim2lwXxtS49tDIjjXqluJLI6JG3g4pjIpRgYSpWwB19UNyJ
kEPSZT9CTCE1GQJ1Uefab5IyKAFd5PmdpOFg7a6h82TibFQ4sTG5LW6UnN7pF0NAzT2ZWY8QEnGq
3oNuTADgRlXdbet5huZBX8hX6AqbeSUuSoNVyB3pMldmNKxQsk0EjjRldr0X5c9twuVPPIWOr+vS
blcirEIw52/IYLJPl5jf6++zUp0n3fA2jYuI32rCUysUjvjMibid0dTj/nvbOfvIeMAzZu+Wz8Ec
dgk64PJjjn8wRY6Sdixwr0MzfYuXwkf1rwFMz8zdFOhKRKfmEJK23vrdCjBBRjVzyvUMW7HbYnef
FFd3Vjn3O8NgdGo9QxPu3vduWhD/PhYqzcWqdQZqPkkX0TeBIpKguNOxk2ueVGT3it290aynlBal
jSGTXXypj876yMAsVaH+DpPwdWClgFuhcLjOJWdMbxiT5UQJXIqHkNa6E17jTmMT3F3qSbvKtnDW
tjx+bX80aaZ+dCpVX86zIDdfnB4t2JC7bbPkrPLNA4jH6YvvoJ7tsyO0Q3ZpvyrYu/XvYlYjxAAG
GozGXnOpFg8tj0g1azau+kN6KljR1nIVovZ7Uu3V+xLo35BfRXoztZbG2QNYEJRGDxJDvLpDV7pr
ypT4Ynd1jnkma/UziZvTdtemPaBGyM8X64PLVGT+YiADVIVvlggX9ivp+ddc6IcwdcT+1et/rwdZ
P/nFRbTzVSxkFFNOyMUPi/W2cX3u9K34vTdDeBu124bqWVnlWRbm6T7Z+FRd2dqiifYpi/VvASmS
YK/yWMYeMWqJqqhO4otEWioCz5dsH6RlnCEH7bE+VLv81n9ogU2eVa6xTq3CXRTVHXLZrXowO78m
NjU9MxjRdNfiiukXHtxD44heYlML5CW5LTFav/ismGwVsbjVP+z6Bmv0bAhkiRW8JfmWz16s9Szc
FHhL3Tq3iXp2h+Ry6NfsYp3qLwiHzj841K1wUMYcalK4g4w8MKeqcw2KuwZXW89J3dyEkj14hJdl
4qAEOFhAHT4UTvqrMX8vXMHGNIeVjJ2qprTBLiKiRVFlnJte9SVJCo9n0RiuImlu/P9FFKd5liP8
huTI3ExwCfAbote1Vqjrk9cn1Itmpi8Rr9IM6YeUrz9aw/76Z5k1p+CocC1+IbuYcDEVrs2Pf+9D
KRVnne1KAabQQEp93adAHHWAtF++oPcRZi5hKwenA8uyEtHlqcycxRBjFam5T9lHXxohrbTb0vm7
Jvv1QPkBwfqqKoMRW3MpeQSV/IkE4kAeXmrnszb/RcGuOWVtGdPifeNTaSPc2zUV9G6Nsq/LTsqf
OGUcZKG4fZVFQf1HdY/L4iFVCiJT6hc147MtPTscskZinxqXwEa/hBgCuMzaUOEKGcFizQn8EvbK
0lAHCMqUMre/jRaPEluuMp/czLad5/ZdATlu+pLZMPynXFXlzTzTcWPGbqXWrlaeF+Vw4BtijZOx
xv2/hHnkfIBQm2HWX9rLrM9eEREqAmm5OLzQ/FsnEqFsm7cWutcvUK6mT2bkrqi8BgI2EZGNJZY4
y2kDG2J1IvjHDHBSfK16ibQQ5tqkPE2ndchO07D4dj/x6VMY+x8gb/lsIhaOS2BFypXmWpCF9x7e
6+Fgi86dWczrveEt9eIfqAWZKViBka+xGstpKizREYpoSuv7hDBtGyP1P/2b/SCtqhWPnLPaQDxh
xShe3oUZ3wVUgF6hmq02HjR9PdRZeozddBvhe5Xjg7C6Kd6M2XhU9341Hvrc34Wz+Bo35iHvOH8I
rvUGBCi/7SE3qC+xTRLdo1sH+1QDfOXzy+Jjx90hbkZ/Zx2KE6sjvEkhU3p7ae62IU6Z9mcD51RB
7GF44IcKMImx1cLYNcqYUhF46C0c1RbUwK02NfI7YT2aHgwjacSeehRrw608caSJQ1+ZucZlcFJM
G419SGuMNBtILm5ILXCb8x4s6GhnHT+9fc0UAg5Zf6dzGHf3wMnbfvTswU2+RGW4mq25xTsLfz0J
uOr8BEZQqtavWDU4iNEHaOP3baivDHoPATC2UhH7iRvqw+Qdlz9yJvlfdG6BX44TbkNwa/TJ5T2q
2GJqNCQIIoaTVIF6Uy7yD540l92cL7R7Uwk/d0a4tHF4HaJmkU5bhgA4fUkxrRYoPcZWfFp5/I4o
I18nNEogGRwn5Iz9VR+7SoIbdey8AklGQ5Ipxh8aAVyAdB4R2M+2G0I1HsPz8IK3PVuqarjDQDFj
CVXWj7pnfG+3G3ega68Ml1w+7/VyZHt6tJL72MVnNG/ekd4PPrI/HN/Zbw4evB6XdrTRgfsoBSrz
gzp6qxKfmkJ2SqQm81fpCeyT1UcpuOmlylmWCbpgAG1po9WVPwq5PoZKT9CnWTFz+UNnunHahdXt
bRImxlv22lPvD2MowAiWeGVbePe6vPkFXzudNAtYs37iiTKHEwkDggSEa8v2Wqq9k1g4f7WjpUkv
tt41/bVWy5XCVlW7pdLZ7J0ijt9WG5rswIsXSeTKOi2ac55b3RiZ/RghixxMaG6ZChHyrwKtBn/s
CebbeZls6gqHqzwqF0PlddCOPPY4xl7tfLotbX63pvSsKgqyGPZ62hlA12dySmF9OSNNxVEWk4vG
gNcCg61ufEgPO/mQ0xcKWKyCKlne1Ppp+euXTg+PrVMtEMaIofLV+k7nNco+ig+5nPwElCle77tY
CF0epCeOdSwIb3KhPEHJ06XT342r7se0jB448V7AX48wdjkv+ps0Majxw4uSkvb4PeOsbbEgM1iQ
mXZzXgCC0IDWQEd4eZAwSs2I5yNeop1Y16Ubu0tZg6BFOFhr/CPFdMsV0gFY/evDcrJVm6eJ7Td+
l6WkxLYfEtIliBg6GNX3YZiC+dzwAWU+9Ri9qUqSvc4v0WBSQK0JSqtFkkpzcH6k1Umxrpsu7tYg
neq14a4WA53vLpWqXwBgXA15uJpsrQypeKTPhlYJMPMWlFxb9nfCgwM2bzO45pp4wgihF2llM9i7
NCG7G09hJhdnKZAaM+ssE+u1dOp8R2zuBiZ0AHUQWXQ8ecWA5xL+hJxSJXmmR9OfG25TGP26TuKw
/ccgoggbwzSO+YDXDoc8P5Lekrs6zLsVYoLDLRGHpmKFY6GGAoNBxkFw/1wAQRR3e899mcFcfw3m
Cn7F+iekYYtDhrD+SeK7YyQT7+lUB6JWAnEfCdVxcBEQXyg4ooxrhjRdeKtkOUQ+22n3LAMbSqx7
bECnpHGrDiJOPh5MdQlkJqY4LoN2TAOA+mzVNixkw/6jZVFuMM1YHPa7nyIDHJeq3ojGauILrnrL
tU6U2zz2IbvCYTJiPgP5EJU5bEMyD1t2UzkpvnjTlMCxcay4ExcofdrrmVpbfMM5nIUUVhUFwRI+
xvcOMGVSGxFF4pGlWpHt6vOCr2zxlSMbCzFi1Cr7h1Ep97xYD7Ui3H6U2OGLiyS0aAU7NjcOtC4J
G9JCjO5jrsEh9u0ZGayVWBqJ+Bz/rklFS1nlAmDUgnXMTt+wmubRt83Vjyq/6Gl+42vpmN1EWA58
Jk54pTzrEP+ROIfh+w6g12N6odj+9Fo/AwVxO9VkPsdy8+Mr43ZfZIYLYptbdI7eCwrP1eYPCrep
usWNtKlu2v/pwbO0DMHkZk5aEV+qwbokd5m+l44Pg56F0i4Fk6EFGgiTTFpPpV0Fvf49majDGme4
g3xqcPldkUIomElIBJS3PqXMNQWVeNS/Zbl5r1LluSr2vcux0Une8q0LtAqH4L/M8G6PKU5vXM4x
7kOk7K81QHG4qZOKZZHKrc9c4i6OXlZ11OMh+5FZ349UVEalkpxyOpO+v3YyZp0mQY2lYrNnUlCE
rwTFSzH2uRjp9GadoeG5nc8G1Vs2dIyrSIevcTbRXdoIu6xqsxkZ/oxL5kk8BvUk9cg6eoOBYGPN
/MUOHmNU/mqt1Y9b1d/6kxb0zBR45Y4z/cd79zmvxZnOJbY/fXld/5MeoAsPSBTAco5D9CWzQLHb
De9mfuYEG+65GlI6ito5ud9TlEBNy3/1RAItW4SQ5l2xIlGkdAlLodrhDBqNMNZeZ22XFOZEzqeN
L3m2YKk1ow7tZnpXJ4LHxEAQr1U8MkuHHGneoH6gFMt69YjmI0MKJNokDhdbivhp9hj7ijhU+FRj
vYhocr1tuDIERL3Fcrv0bat5giEhzLy+wytTKpAwMSa7WcCCyR3+QSMsl3tP4CyVFqdMxD0BTkQx
R+4PEqvYg1AwZOB9fjmfKbWIN/Z8beU3wJ4lGZJC3foprjeWC/5MUlIpOV81YGuNzaslWqeoIloz
N/G0qQxW3Ii2bHkqimZOW1+VeuI/hIql88oKgklZAtMtMNcNhMYEbpDNtZcB0xvjmTPL5oPMx31c
QAWmbles0Vp0FEQBcuus+9rOz4J60guFEwDMNk9KDK/neJAdfHXPP+Z+/5hN7QP98yN1RO4C6Xay
BHsJUS2dwyL1XdW7UM038oGp5iclRuXD+ruWx2Bdu6CfimCwLX8kNlZkE1aZ3p8MzsWQGev9t/ot
g/qtfZwmcR+0uDLpoPeWjlKbAjTDiVpEX5WsS0mHqBVZPiJzTagntowPeW/esXA+fXHCbY2rXU80
jo/QX/ScN1kNeHlSHO1SdR9BYDWgrBf0n/TgZkp6uLOnQ7FIGOsV63vLJ19i8LXPvGRPjv82vjnf
OnUs85MYWU4+sh0E1PpBxB9qcnFuTOMUO25ca15TWW5bC9ccNk9UN75DLUXdSa7qEMNwVHGcUqXQ
1kV0WAPIOD5Kpt+Z3isx2k5SoFnFozM/uGdP7I+SeotKNgBTDZERXZn9JH9u0P7lcfNpWOqnsZuf
kyJ/yqL6rI3xYzRAo4NWTC/ZPX2q9u7QeXVYWuVicYWLoM8njBB88rbILIfLMuZXfSJE2nc301Wl
hH9O2D5VYgZd/dbmOVkk/Vlfv4fJugyFfJyx8iv2QAvVqS6nGwHgdfyAk+gqM71hjflBeTqVXz9L
0QYmXzCO1jpUbSKeLblDC7++HNhbdn6hNxTL9u1sw64CBZ5geRHWORR8c/TVGMbDcJqLzpsNulH6
/XA/mHy8WFvJZOC7zpEaAhQ33jEAoTlXp2o4r6t5qm7gV+4DuzOrk9ifNZE1roG6ygHLxWSDATj+
tgQEm0NZbR9j1X4MhfK+ceKKFf25lpMjbCQfPb0X63bVzu0kX9Wyu/T8HIv4pcDPb16WQNMf+h9Z
Q1535LjFdy6By9AGk2HRVjbOYp9rMXoz906bc4Axch7SXsunNS09y/pgENmVJdIWLTJ1nWIGvH4b
LohSjiatj2IGXbriw5czY3vOCQAbcBhlEUmsB8xaIP8NEUm2o6T+Nn9vVzOm5bmhUTeN3TVnaDk4
bLkY6iUstI2XcTGvDPKWmflt0vm1Nfi4TOhV0XFJ73/SvwN7t2bII5Z3IQUMYdypKLpkpevZ53AI
9YzsHSvfIKlfqfuNrTXgqNKPawwPP9OCw3H61qvsI1X9pZoE6rCRmUCQJyMRk3pdxBec5kCa73Ih
TrtNSxIpkket61eNgGmNqQjZ86a8xp9JXHNKM83MdM3pP+k80F0q53j0snM6T0TtCA5g26x2+Zyx
S1YNVk6qZ3VgjuUjqhl60KH2/JGVly/f/3GSrcoZK6cArPuJw4RG6TPlgSqKSUmED88WFvmFo6Wj
vyNgIgGzplnB/JmXrJRu0ofxkwXOlY9IFPcgN14+T3rFychhe8/Nb6yRKBzUOct/Tfo3t791NYfc
Vba/SFio3+Zh2sYw/c/H3zVSMDsT05AvAD9pLcAhJBuuSWCQCh3nTmVjtnsx825nQtv7K7En1aDv
j8Fdgss0pCrxowP/49Zy14SCs1S7zEZMuA4GiRVf7Q65XmrDeVz4i3v4fJ9VcRuFetPT9WbzLeEJ
bwTKUVg+lgR8WmYHvNpc8cSx3i1fqvtbD8heszOvtL6Ndo1irLKdfpWowENI9uUucWcVuawHeEUX
IhekHZQGMb5AnESCzd/ewPM8TRwyOTutXHHBleMkc3XsOAZQKvsC+IOEqKNdasyIC65CiQSQXSJ/
Km6K2mMCHB+g7KCBG1h7Fod4we5K+GI34RnD5CphEWh7+tWY6ld+knBlp4mKwCSDMMQh8pETheqY
sFsDIh++LzHyxP5nQkLZQS/IMoc+DNUokxoNCLl8mSZk2NcN/ClEH+wkHGDKedZU+3cJa2SHxgtd
ICOYRO1fjR8LS+5GC8VMU7qADVOrA4+9+PXYy2WfliLyUgz26Um6CvIZTnzi6EhWmce/GlXuJPfX
VdMuhEui3MrRe/91PHh8+tlAZS6noa+QJ61zjjUZPjdk7ZP7D+JdQFCwaytHQkvELJyiemmdcxjw
ZvIoOd+/bKxa5YGbV4/VEwIgqigwyAQ7Y8vCv2bhz8Sj0TtND6gzso9tWNcDYB34fxtwRNqXRUPR
pANiIBlq8Ae4aRU+6SsvYRhMy9EzuaEx1dUv1NFeRZVURG2SRB29ODNdpHmbuor2eKHC4jI+gh+T
83uvmVc5+jWK2MFdhcFQdgzRO6lEV/JAEoS7zyjjQeRqpisivqxJHc1WcemE7s4zkIJxuU8ie0pa
92aY63vrYgN+lDZldsNPGhKOcG2ei9k9cRDpk3ZqOx7CF6Lx+tHQsIdWL3bs/JkCKZ9OhW/Ulb8n
A0LH/3g6rx63tXSJ/iICzOFVohgltaSO9gthu23mvBl//SydC1zMCDiDwbG7JWqH+qpW7eFWeUO1
+GyA2kDgifkTN8OaA+eYWfG0yOiCqDZtFjMnja4nkqu4H/oFxeBZMYs8NNmensuMWrEpc2/N6+Xk
aOi+LaPBkd5tcDWokrS70yQvC7LFpKPqwjfk3leDtduvhl29LOoSLDyeuI2wlU/cr5YbDp1bv4vI
cD6wLVbKa7UD4gSI0Rna7ZkqwAwVFZDXED2wskvTiaeec0dJk3gR5s7sg4DBdbSekjxFLxy8Yvlc
K6zCHE6Ln+yq2viR26rPvJMfB4mfbWTWex/ik2b7uQWULD2TfPN0c0PhgGhjcJTbdYbPRZy7asfH
YAy+lglfEPbOyj+v+auedGE3DiQ62L3AlU5snJT79JHgkptx/hsSldCWUbW3f4QkuN0uFBF1IEW6
+mqkUQr07Qm3cWz1NCZ80iSK8iemLX+p2L6lLA4AqBkOH7f0+Ce5S0wwtuAOTVhaQ3uC7+S0GNis
5pzQCk6MyRt1YFqrdB604aIG85QQABhLUvpJSKvFWaq78yKj5bxQud5UbBo7tVSrzoyOKU6culIo
0+0I5sRu61sj0ltW/ClEG3ZFci38YJz57l/um5Hd1xFe2KhfVbCyz6xHw5F2BRFu4ivL9lAatQh6
XQxvjxDUq2p5eJz8wbPckllCYXHkVFRPJhkHMlgslyzhxycJySXR4CZDXgfUO82UKexTITEc6Tdo
XFj5bOmSXUHanHTwxhJOFWIsflPSNX5aRvV1rSJJyl/oBnvtzOrRTN2tf9PmjpQAe65tXsjt1g4H
K8z8Orm+oeUR54xruTZP7SDNXoXWv8HJ1L2G67ST1j71T8TbDisjs2z51im53RKocoAPWc+E0sWT
QWULqVJ2W7a8qUENKtZjA7d6V1C+Zgq6GT9YDkIXlk8CsVWa+dx/7sbeRb3tzwm3p5EFbM7O5OrA
ejCrJAfO+SSwTJBad4wrvf7KJAQUs0EUP39vUBOoKQ2SRGd3M94tVbwnjgKpUDtiBKEyilXNUaT/
lFpbH4KOE1rBZZMFLUUAaxgJUBNQdcHG60DGmP46aXzerwcOX9wmngektiP/bBxrVgCCsdGaKyHz
2orjkDkF+O9oB8bQnWDX774WmWPWPoS5xoXGNSZmBiVfqLz3+Ks9OJmeM/NGtY8ctUgeJVhHGGHy
Q0NZkYWbNetqOHeX9JJs3O8kUP15NNhcFelTqL/KkkHdSvEXgns12m63/uwLiFX1EC2bhgm1jHGO
Pal8h2pqXU1eXbk13bQpT9s0YsOUT/TiVbY70PuQmhYmCjipiRVbK01LK1xMtjxcC2fDss6tj32m
jvd46rYo7du47dpY7Cy2S6xCL2raNB6BWipJ59ZH8TmZxR1+zU0EmBmsS3kcAv1W7Psx1G/tM/uK
uxndw6utk13IqLskAHzr9MjaCF2005KLqdHSebLQdxIQ1IeKJS0JDsrcBOrrtqFNgDyY8cSZr05t
R5byJvbtOGuYzWsOrbiHU8mrDc51COnkiKAq2dl4XUgQTpbsQ1RyDdmJK/dN1A3p3y3MSzMctC2k
Or2AZSX3Uc9nkLBaw47NwI+mQX1p2bb1j3JKH6b4aSTLZeZAoo+D1/CXyP05q/tQH9vrPM0vnelP
dXZZa7ZYXy7be/WifUKlB57FpUFknLcAfi1t2PKS55YlonZxmo7is/fDKk9uAjFJ4XyTtPUhr1fm
0NKtfl/KNax0nFpMkfvMCTA1ulKpn974YOf6Ffj1UB4rlwphUO0y5og53E2ihyZPPhhBQvrNRgQ0
r5mld1HzjIUuvOKBhkKnyt8e9q0tFZJAqFHTj1lXo6mk0oXpOvtxd0GGO6udFQHZD1npPumNyAwl
Ekp7nfLilvTPWhOMCflBuyeZhD+nIa4fVx+YRAXlgMhb69HIphdJGjEjGVQyivepGT74p0ljzfB7
pJGq4BjGi2RjOFrSERrI4RkOFIUVaEcHGVJyjBeaRzEi2zEhwJOVXK8T6TclPdSW4zKk518qzrtl
R9WkhdpF0/czPsVD0kEux5+E9jBpvOOIiCw9Pv+T0oBCDdWn3bwwInnrgedqsf0MKQGhnc0YqHOQ
/Wcq2uilT0Txhohl/+mn7SxGQaqe3tksPcPTkingpF2sNJc36pgwXOR+Pg73Sp5eVpNCqvV3JigC
aMoX4ZfaTGJTMCVMT8ozl8Hg29TfB8nhojCSUinJajaeQzyjJ1FhIN8DvPkvm6GRzciN2jeW3mc6
76tUYjW+ZJ3Lwb5KkIEk6Vttl5hupHtydI1yDpqetRVmxXCdjQnnN1CI5Twmpk8QBIoaHJApvbI3
kk9HTblsY30qYXn2+2WHU9Qyhc8/LIjCdiTpIv4ykI2dOw4nKLKMlxpsC9uIfoSCdVSoKbKkNXCe
W7t8LTAAIBHWv0vjr7pMeKZVOnpGDoSTNHppUXuMAQKAoV6yqqcrftrzAGrXNL/rG5lWhet+6hVM
jYC6eZJpnHiaO+sMsi5eZPLhbRpWpluZ47kQ6kXSTeDwyQud56RsoXABqj2pOOiTaN5kCqeeDkYl
rmop3uGQrQYwLYjBS16eU082+s/kqjLlEeSG2iw8kpafmCuICpxxvJRDMMBeqt6Tq1anX3aXfTJQ
DRbmAqk75t1pl6BRGtLNTYgesNHK6dWtP/HnBHQyAgQ07+pDpricGng5Ww5cveKC20ev1eHaq34q
tgDCRMg9vFJLX/VLrOr6ffhaTHT6j7VBFeSgnhuan/d5oPxRe4X5OBozDKmyFqhqRMnfnNnBEJt/
9MwwM0k6p50dTUBJs1n++Eqvc+VJTAA6+r0nOD0lTZmpil6DIxpskjxdGz/jONc6XSinTbgRw7Fu
zm0D8CVNFYCyzsdU91DM4d7HzyRMDE0gr18LUT70R3Jsml+MeY+lyWhK/Chr5fit/FgxW5ZfQR/b
Yna/7VOXEqbDSTT30IjINRqSgSVq9vN/ud37trK5Zvun4nvp1tAWcU4SsSsXJErydRS/mhM3T6M+
XpzXfKE0AWNX9iaOzOT9TCBoR+JYnfZ6OSdNf629/T0z0gfOsGSC0CXF4v1oDHOw0TgtlX+OcmAy
suEIx3MLk2DMQoGVh64MeFElCa0sdGwpeJ7ujxXjt+aLaFSNaY5zrZM8WptBgtihQBymg+sYVVT+
lhn15YDOpEamJugJZWR4ZQ1uJ5cnYVVvazc9ErHfUCOITBH8LS5zWb+0nsEzvLcgT34L36Jcx6HD
1hKQVby1RmKblciykoj0XQw5uqSSzgL3UvDaGQhr7S+DfIdWBY32c1jmSyZB2iOaGeiubOPffbbc
wu8r++ysFBUao0Pv14oJpVwGqNkE55nA6C37237pJPWC+oGSqMvyRwWzadqaWAOGdmhxMVctLu9f
rcZcRbrmM8eOmwrDt8ErrdMLKjtcZxWPbtftlwCaujdWUGQtaQE26Sb1TcIGjk5qsAbI0lxql5l+
5hm1him/9p5AZOLXf7nVhVutRRRTHgg7+clnofV+pAdOs+H4m858yznG4Mc0ugXU5gFjecvzrfJx
QvQZcY6QNFTz/WULcryP2BFeqSkjlqCkp/pH/62M/BYkNACKkSNW6UsaRx5eLQ0kdIfU2dh68oPF
NmRlxYuoZUzGdcdhcdKOwHkeMqiqDXtbBGwT14VeoVd0X/LzHG2QcTsaPUy5VfI0BR+H0HwIPhEx
49i0CbqlIXcr9bgU4CB2m76yNupvyZcmuls5Li8LDk+bQ2gFORJ/lYt+GSoaxz7LJJVOEZYnICUm
AYQ8d29fm4m+gpl+8kMFODm/FsYd4epiKfvZBIeZqClvRnur3Uax782i36EVDPYKnN66LNt3to8f
K088JlGPSNFFtUySMuPN5kSi5O09f90OOTENefgcyVBx0XNu+zzEuprSIqTEaipY4nZLCpN5C+ep
Cq1VDoBmVWlxcCh/XceZBe7K8SksMFSrmL6aJaopR4aziChjW5HSYJWEaSRxFDYAUjpb/3Jo31at
ehuW5hWLfVSaf0Vn3FTYxSSWLqQfzzP26b08GFW80bQ4THTddx2c0SQCWMZq6dCZdlIMl35Lg+/+
WmvhDryqerpunZjqgKpWL7OTXincue4WmHHPYZV/rvTjyJtGM4GdMY/eqBGewEcUb8WUHMdaAuhz
WCDrrCatNeiEA7huMIy+jLViMRbCq0lQRGo8j5zci+LUGK8gYbHQ/CMFEThldtE5mhkrpbFUOC/a
Ywto32hh6R+3WQbzy/V4mXFVY8xiPCfsq9Ek13/d89A4OycVDuaw8+kGr4ZYXzR+YdkIlZJWn+HR
W1xRsY8sFydJIYS1117qrogL15pgUQ3MwAJeXO3GxXGN4lTh8bWpDYrHeB9kslMdQPIc+dE8OUSD
DehGz5LgBq96TXAc/8SAf0JbmnDGcENLMxNnkCbHfEnD5gz5/mUQnFeYxoPMqOr7PLKN9RrFnRO8
0SeXW4pLIz3jDo013YrX7HvIB2/KCBiKIuaUGVlu/ynBwhKr7Ds9Bx0uDwONsPnvqmeFsPVTl42g
fNE/ruwcuKGpZ+wfKfdXbjoYk2QiLoxd6eKrBSgCA5Z1YmDgl/yRt11LUSp53ulpP65lE+RzG/Q0
AtHDTtWRq48UgKXLy0nGt9Q75m2Q2jsjnbu8OPTzovKcVDX/VHTxUe7yew5xX3sOY3qgrDZD4nbj
0KS/LL2Mz+HbztVrkhoXTJ/kBsCBWd1JGvaITfG8pPaLBZJfUVOGypx4oDJIve5i5Z0TZsogd1CB
aePh2T5CIa0/2Mv8tOBZI6TAFRQTMeZpbyssVqHxu84aPICftTL6GBDxxuEqTokP8/1XOuO01DAW
0lupMm467otN48fiWQPjQ4nmFkaVpkVXL+FFHNE2L4lphWggmVPfpBxlb9H/aSktOp0MssR+1Ip0
J07mKYvGbFzHyjacS0WOsYF7cz+SovgihJpD9Q0nUiZSBIM5cmQITUYd0B04PDvi8Awo9g16ABKq
ehJ17kkd5z1QtVL1f7pZY/I+dpYPP//YFx2jJM6YnDhHZQkyrBbtiDWG7O5OsLcg3/u0L/7hMTNT
Aniy39QflQKycDWD0p0pU9TVIi6EEmcO9BBl5ZZvnru/0+LExlJecAzyJ00tv7w71V/Pzk1h0QKs
/yLKEAHipMvi0KpKKG9JOHGt2j6FoGCcmyO3Hmg75ASjbco4b9jhLJHex4igBtVCQwExYQgGmILX
wGjLYK4Qdngpt6C1AXJ1B8Edu67uGcTSMSMo04mjBEtqpuyjSyVsWlx7KkGtFoaBT3HR+A0KUwUA
eegKMrfrh4D7W84zvuf52DXVbU3XG6GbHBuBpWhXQ1hXviQvxmxdWzt4buq20ccOfgnm63o3XSh7
lzaoZpimsp4Q/4b5zgr4nBA6cGj5nWB1PMoGq1uvcT1dotzoo/a19uZLyUy5No3X0tvlFFStyv1/
BKZKAi9/tn5xVqVpQ6O5xXCK+5AutwJySjY55wJQVm+/pY3EXUdGg8JXzsVuYwlS63AmHJA7uVfK
ygkt5ciRm/h1wPAkVODx9/0cD67BnLOvx0s1O7wZEuDsHRJfCoPnl2YBfLKRL0fEw4owlQoPyktg
13SHqbK8YeOrgr2o5faBTq0kjIthkZojlrx8PhUatC/qK3qIwMLoXKuEoidH1ra5K/JKdZpqcIkI
LKq1M7MCUjMCl8FJkD93trlG9jzXGwZ7+6ww6NRy7K981vNgHYfmVmqrO7R9oOzc601qUbaUxo0p
AqjyPOBrTpDXlL85nK1BQzYQdOhOD2kHO9qzwuY6hzn0DpqxL4laXJwce4QxnA3WI6fr4hJgQil/
OvoPTXJCMFI601R06wXdOoftoVyUi9r27By4e3Apn9KhCHChBIvJAAcnqq6EDHGiTGyR3TlowjgE
1VO9/t0UceVMgJHk59Y5hyozvXFZA8FMgxoLzHnNxPGKoJ7kzQZGet0G0g8flqF/rlmhaYoIKHn1
QQW0N9sAvVqCNkt+BuzrDG1MhZqdE+kg158CNFQ4bTTreHQYZukoT8CLognuu4gaK49yOOKp7pZV
FqZiCbqWPqGFw+iuggr8kJBE4sLv99qH/jWk1rGfvxH1T4R2TxVhB+Pp9Tplf/fGvn//U5J/9tX6
AXil3E4Wsw5Ov2BcuBu4jjQH8JD1zXizGSI7m/qwhxnT7sGQq4stvQ8WY9ndiCZzCavKnRc2qcE4
0Smh4uwouU7qPxKeGrexOqQS5TGo2T2tO4j3Mr7V3F/xIcNihiOhfz/HnSvW8h7UoQ6yZ5I/njqq
vWLdK3FMCT9FWemTNO7kjQsq02+VPFITN2l2xAz4VeM3oHMs2vr7M6HdGyM68oYD0KztMG+AXmlp
tLR5ZEQa+hQjHm6MMdegOM2tWLJq8i3IrQ+N474smZG6DBFV9O2YXqwF2beu4yIvI5tnWgz+XpAr
MRlHGEVce/hNPJMHqBdkg5Hgqp0LOMtWs9t+1oP1UH8L1nEaeFlsJr78C1O7Z9GB/P/EpUYispGE
YyejENDlYGMu4FImeX3LFIOtsSIqSA95zXuTV1yi9oS2GPWmM1RLX2wL3NNfAca2EfrdsVraQq70
dV4S2Xpki/Fo/krpeGf9qfpTRw9K5+ALNLu4Z0aacTISNXXM8B8MDCoc9VkH25AVjzDLdx842QfC
gCvAz+jXWLBe3XsKrylThsi0PTsc5W8s+CectnTE1SdKMzaTsb1nq5Br7CyYnxVEjIEGk98OLIZU
OngGpcBekqAfPlOM+SY7gAIluZi1YCVD0lRzoCDlJIrj17YFlV3AnNsuaFbQ/ZtjQ6erIU2shzoz
mQqy1uwpVRkYUoFNI3fHLYlKGQ0Yw4sfgpe7Wwj3o3bNOo7moIbB23nUlgsNHKAI+E9sd1w0uwHz
SHto5u+h2gNijBdLpOduYOk/4iep+QQK7g5I/mnxmyAJl3PM/VYb0LwBtpXvGfiYFD5OOq5eR/CR
DZOgIi5qqpe97ml3owRYbsaXdiP1CpdWLubbfnQWBAlfHpkzOApbF5XOfXOVB+UC1/mi79vz+ETM
46qn8bCLM7HA2Cp7IDBVCF1jn0LiVyR4IIvg8eLCKNEspynltTX1qyPES+7KmuIVM5YM42FRV7lr
jCk0xAa9CNoJogSvLeP+ChBv7QNhNcEyg6SnniInTyXsGeGRvruMMWFb+9pxYd90ChBK7Jsr+2YG
cqGgIz5fAO/jrNPbsHbZ5E+Zspz0imytDkFWBlXe9ScKPkBYecgHXoPVBMhckuunjEts9pPuJmod
i66KgVXF2gpFP5A5yeZry3ikpSORooB0fjz7vbKVLz+jAswT1I2N1UrwaiWxO46Gm6OVLsq54RMx
CZKvGudmBzVucKh//EQmJ0bR4Afd9QsUP327pr3+GObhlay3TfEPFUoNs6C8Ht+KrCd+bb7KffXK
Q29NqPizEROPyXHTQk6KFMYlXBoaQuDM6FVacRbV22piJ8L7RemcW/5nffCLeESgUIGk6adZZ96t
yl4/KRx/P6kk66sXI5m9bjIALMGjhxBDU6BvLzu4Ntvva/hLxucME2MoU2/jOVMSjvjD73MaltZ0
1wbzodT/WgpLX03VjCQui1p7LY35vfq1q2mEnXZPJbJjk7OEM46MDrCxUWaHQjk+mNLi9KZQ+mjM
zYuzL5f8vSplCFjGOZMxiu7zmSrpuFaAV+KOmK3XOi0xG9NEZnOT7qbr558KQ4ld84moQNio2zFL
Vnu5CQVAnj6uWiOuSTJ1W32eE/494j4Fefaxx70O8N8kY96xzqiEtuDGbdnJQmmxmLz3jeVl9gbG
pyO+hwp0J5f/op8RDFJzRd5TMFv3QYN5sNipDnOykAcR23jDw57xsKc87PkblhQS8vszkJHK7NIM
zRywGBZcRiLRjLt9dbhPz5ay8t3GeKhaCBAJwL5J8XdD8CoYePK5j7NXUFLyLGA5Jt34BMuG6UQo
rEHcQ7UwRifoODY+dZWiqU8VCRY5gWPlDH7HKZ9GKH/j80ypOXY44U+Ck/3n0TR8gSrQ9tR+VKHA
Up1iv1MQ4ODYgnDEnkE2YwT8jRFg73pyr0aAf9k11p/iJAnxvpbbRy0Nn5atfaIeDGMsVMZ9Ldoi
GbVVA50lZ/6wKNz+RyKttJcLRsQJH8pSx9JMUDB0SGXGVDPTqDZEf3UXeD5px2vL7qyyA3Eac0fm
DH9A6BXuA9xUQb126C8GRGTzvIFaeG7iJc2c7Cbc8spTB5khFfppIiP/xNSY0Y73UZpfQCvdcu6d
TcKzItX3k5Vz+eRihAkjm8PROJlYFZppjMsui1tljWwB/TEFQYUpljx30CTjNavoKz3um8LoFTsx
I38jW7w6fd87stsLsRuA+cpiIjwAMTqrm45RR6Ci831dU2I97ZVsNiBimmtVHTnCvOIoyPdXUSH4
1soDJuHdfuArlBk2UjABUILby2UUy3EnPjnpfmePWK9x+pzHT3NqSL0PV9EOl5wC41r/Gd8ngmRM
mN9K2zPc9tPA/KncsouW6jQ+MbcONqoJOvobmIQ/ZqjYMKTd74bsPYuUTOPksZeGl16f7tI2v9p7
/U48+qczYHaffiWYiiEljdoRo7W2JY+G4ZO0PpJXIS13vlxQ4A2XEgtsyn1oJv/VMrtqCUWJ+ACD
do+GtbO9FRf1q7hWyRw5vPppitKZZPityWf+LYzixJVUkjRdOYf1LWthPFKnMhaomBhnuyX1jA9l
77ySKC/Gn9MQHTuTthACDuLYl8XF2hGQKqb9DiU6B9TI112xxqBMBjpOaKYMsHHTeGwsaZCsCyRr
LrAmH8x+0Kd3DaIRdVK+SMFeuCyUuJuZIh8zTYUq0YRFu4cDv5NVQyQCDeTSOdKUPwuQDGIbmH7I
wIyM88IWPhGTu3Hd1NqvXuZbK78OivKpyAYkXKbnb5JePJqmuM/hxoU4DRNmXmX9qQ6YpxK2zl/8
uKlG50cTiMnw950KsgAIA2F2INYca3tuAvOE0w+3iSJAO2o6XsMmIulRMXbnv0fR0/tH25KJ80SZ
Uo6jXdwxYkYSLNejmFO4OVkwFOzQR+yIYr6W2nBlTsv7MQZJQV4Ee6+aBevTUfhwrsZG0k87JN8r
F4CWWLlvXWsogEJVTtMGA0D+0A4apJw04KwebMoacvDPWiqED1vUMoWhuFvTpYtC0Ej543ZZx18j
ApmGCx5eVswUZJTOlsCiCeh5yB+UfxTsfiRWS27lzgLNniGLY/il5fiychxnIgtuP4uLPtfXZ1lo
M0YWJxKOQUFXpJFVdhHL/FwGJQZDc7j23Xo1aVFNX+EGUUg5l9ohnZuzFKZehzW0OVoaJ4ICBNCG
t8gU6NlP0ONjon9n5J2wWesGPjfd9vIKqzCI0lqlpsB4FkN5SU1UBbue68Dhff/AXETXI55AZ34u
yq6WaPw/kNibd+d8r2wmpvrPBIhDZn8YOD7awMGWyZgY2yamrOwlkY86zebS+a5kzkXfsBPYRuwI
QBXIOq8GUa+nnqSYWzw1ayyNSI+QivZTLoEcpd2gh5P1az/Vqf4yrc41s8yLRehkYPCXmojfxr0b
0miwqBbx1p7yNPSicir9Tpt91ugDOOcZe62wvmwGaMEMh1GGdmp1+Ym9wiavsZZk6k6HtrvooE43
2ksauNZNgsaLOkOF4dIteDilsKHaV0zT0crUqHacCFG/yOJVzePGqWKb8Ig8lHFmQxDPFzI6WtQA
W2Jaj3WmTED7zI2PJcu3BWHr7J6PzcXWMJFzM8/ijN4/47L2+AgcdyaoqaGHdaI/1Yhh5rwzUnI1
9LAVH5k9S55Jyd0C8c+WiqBCuBNZ+9dGS21pwh3oZFRARUvbdmm2BU5sVa1Q07g9N4mJKAbXVtlO
u4ZgvpTSbRVVd9Z7BrSJWGkxGKfqZOHbD6ZSp36s6pRrZadhZ7zpBaFv3VmihbKbwzbT4qJUIBAd
w2Ls4jD81DqHeEcGEzPDYHPoUV4o4XZ6jM4N7K5dO9UN3kKVgSVz2OxfSopSvRfO9gopr0+VV+UG
K8/Iox5QX6a2zIcRAsUPKdUwlW08jnze/y3+w1QBBDSiHPmkcze/Axdl95hpOpfP5DAdZU5JqPY/
FbJ0BRNo67zO+JOwrbKRwLWnPsBrNNJ3M1ZB1PqGCuC9RXyR23DEFcInehwy8g1HQiXTEreNGU96
e5yMvwAe3hKJ0g6yFbbK7RSXVGXAaD4OyFRrn0ZwEuNucIIWGv6krocV+yWu8JYLhN0E88pXKroa
02P9sEdSo+OftNS8EAFWYM5NapTar00rL57TSpetPxif+QEw1Nh/lEJ8jln/tUrmV/Ha2f0nZmpJ
6u7EF+5yGtVCeSeiIYzX2l4eZgjVH0biAiNR2CXMBKp/xXBtjaM2WWc59HtFCg3t6+9iGqHZtiEb
/pjiQE1AqtXUoTa2OCZ2/lmip0P8R6ropeU3VqfEJZD2aWXUuqewPgMpU4i+ruXgttWQufWkIcJ0
+S2dON91ddBVa7B65YdY4cN7X2aykOKlz7u919kY9h8qQ7xuLR65JB5Ld0s0ijeb4WtW6Uuftw8F
fC3P/PNFQfP4XssLHKpnDB/GklctWFjVJhrmF6ldX6apvu2rTKfIwsCd2VVKtaWU3ZdAEumDJ/O+
O1U0zX+Hor3tdNIp6XVL60uBv8zkiIQdr7cOtaxGXQ7dUNCsNWP1cls8zoZsHsr0Y/per2vZRLqN
gQbaBiejs3yYNY3tsglLQ0BdzNxUKemiFVy7sU+KNCaPFMOH6QRgqpj2joCPMRh3I0iHy7Y9pxlW
kCsGKrESzOny3PmD3uYgLFl+WWNzNlpfTn6LuaVyg6qAb9VVJLJ+4OMqE9ZrS2aO0QGXJndhqIph
jseVYwJ5dfy0PUKE3RY4gHEtcQ+aR8N7dvs8qdfEEBtWgZzoJbVERb+fe6GfIXiCMbXyfwSzyj6U
VSt8pbFawUWCGNhJH43DFd8cnCejwXRbTftgtqCc257Llg3/hOcIgyIDG5noOz0P+61f6B9H76Z+
MTVtb9sUTwaW3/4ekzEOnLeF1mkNo3vVjGeqENy6AzOCBP/sE0jJ69P0kYBAyyihV3hJAT+nu/X4
F+m9HOmeeFpVqPYj7+Fqb0p3GIYqbANICupLGwAzvrUBqgxuHpmm7eqUDNm1y4pb7Br8qvwhTrNG
xtzH42lwBe9jMrkJQNxBwp6IaQR5jbv+eev/pGQKS4bkVT+gpxDmRjlnPlriEyT/0ht5bBJ+WQm/
LAmzSCes0ooCZbIvO2yIPlxNI6AkMTA5mVeMwxeW/Xk6dQxryk74v5kAlvQjZBk8XGZZluItzLIK
u/arZHAzbMKMs/KTmSkvnF9uTtvfumq62QqQaYh34ALYwxY/hb9tG1CoVMbiJh5RVwPB7uRZIIos
cHh10oVvHuJX4ms2IXCAGZtQCJ+ltcNYiL4tB2HItl82Uv6abFNiUD5oiX6dYR5l/ADJbU9B3GUd
7KL2mdd6OnaRekiXd+i2gCR0xLQU0yg+isiE/6E159GYjqTuGLQx2T0I23yUffvEV5+WFC2EHzQc
XRpg7QjDO4NCcnpPxiM0V0hVXac+YPVBV2XVYTcLCnULNF7YVoMd3CnrbsIVtWClBSeF0UjvZk+n
F6FTc29P7RP1H6cB6/k+l4fR+bM7x3ZXLu8ao6c+Inse1S6VVX6DJ9qasIue7JVErzQ+pzfhQtiF
bffUoGKNQo46veKqTx1Cfzmde0Kb2pPVBvF/hPg/udUvaftpTr07O3NgdyyECX/iU0S2ueCiKCF4
B7KKoxf5v8S2SEyWk4LFWdxhprb/MkCzaeUSqG5/g7Xr19bH1PaQ4J4+TNsd8bQJLpE1l0gjQ/Pq
/qxH7T4xapC9RJewgBNOonFm+Jc0e1hzCyhoyUa3iipiuQqle0kGVxdPJSkpQ9iR7JW0KdEfemue
OadnfBJyPV869oD0TCcBo3ASnaRjdYDQI7dPqd6j5JAWFecdLTA5l5Sd7C/1uzHoR6wuXlF03ppg
fj6UMzY5oN8OXgktsllUtvJI4+e5AGYKoZZqIPKlAE27rbxucZLpp+2ze5da8Tkg3maYFjSt+HSG
8QOlTyw4rRxuJpx96bozflS+SXXRovVn64e5s+AuVtQzIdh49qx8Cq2CD24mnc/7TmTQCZgeSq7C
dGCsOeTjzF4m+AS57bnCQ1cea94BDoR94dyrs/Y6ts7Lth1NINVO2hwYWtyIRoXZDEsJZtckR2b9
71mOs+TJpZTa6z5PV4WuVaf4Eg7iIqCPLwW2C864Yz4ZMGSmmEbSmNpdru8IszdN7PdeoePLKuA2
bVfqSc4ZqiI3axynmutNE8PioTmN0ZTV4TIXkU3jBmJwXhKYvWAvM/h7F1JYSBxu/3Rur8CxlA0y
o0GTpeVn9u+EYdIk+IIgcxZvGJKy+bwjNg2ITRPeStamsae6MQMgTTSsRsYzvP+RdmbNbWNXu/4r
Xb5u5AM25lNfcsGZIilSs+wblC3ZmOcZv/48UOckEqQSj5N0qRNHljb3vPZa79C2CkNnHwv0pSuf
3AeQ+9AKLy3DPbW9dhUX3ZG8Nhix2Dph0le48hwWxqGfR1sjeDiItc+nKX95NQ6kzkCCTV93q9br
yM9LV4YcXfsiunaghYZsjAaXGqi/oYcCYnLCiAbJtqrFDzyi5uDtQqGuHrsVpcNVMoo2wi83cTFO
OBjiYoWq1alZQWiBCMOwKQiB9YBMFfjiBlByMsib2jE2+eBu+XSGue7wGhK1c+Vh1WjfFpJ0aqRf
ko3HvW2udeQQqIP0i6KNTmpdHw3cjlPFxkWiPuROQfU13BUBpLnxFYgTRq+thgvwNVV0GxUFkgzS
Gs4xePjoxlPYydawgp5oeyQ6AgXfuOxEUeNYtiXWkFDJ/XhVlZBiFGefnzQtWaZJOR+QZvMATJnA
pEhZw1y0+BRYJWvI9fFwURsFAGIJUZ23oQYSNcKLOKIM0WHwSkSAvm5jBwuVtDPpV1KpRYKVN16Y
vJcysElp727SHqEBCfUrYRPFY9zcqxtXMzfUPjdsVirsfFnahsh9YyKhZS8gQ1bFLkQ+u+SR7Rng
f9oGmiflDIh1rg6+Sf6OtiUsvmyWbp4L5xqHOXU0DeevKqPYTLfxMyD0mFTaO9kbDoZgGbXfElfa
gP7zdXleKrfoioeITXtbo1OhUD/Dyd5XNiIk9jFPYcbZF21c7jTnoTKGVTrb+d23RyrCyk92MD2Z
cwPuHNjBeoFqBs7gfCSlA35oLmKwrvAikW/SUDkNVog4rww0QPUjVp7yV5QOZ7UDFS+B7D1qWWrX
VmPeeqZ218b9fcRsoiBTYMJuzrpHAVdBjzuUfLVNVVgEeC56GOHWw8QCjtdWWQ2B97XIyRSTTA2v
o7a4F3J477fqrcE9SH/QCfawbgYrtzDwpHQ840Dh4FioWM96wEqM8iJ2hwtPXyKYidRjHWwKHUSl
Hq0W/v1AfEZxsQkFkcS9icDgQHkJozdwnraH1U1Ogapv1hEKhWrQr/nV6zwFPwm7pAb96hfS3MCF
tXxwF52a3pp5fuPdqWV4HWgqDzT+qVuU5qW55D1hFtQIsYpIyvkPttoelaE+kIRf7aRViVImAw1V
bKnkVKNnylHpT6geSGG/b6RhXncClO9wmcVUfaKZC91Z0Z9yXAV7UtE5qehhFYEka2+BBN4ZKIR2
knanP2bbGESwelMsIuXeFxTE/L3V6OTSEGpj7mCW4kbUxR3ayeVlJBsXORpMwcbEEIC62UYoV7l9
4zT3OspHPcpHWJ1jIDzDdTnYyREvqOC5ymf+Iu/wAb6yjQg9AexEQe5Bwq2aci803uqlv09UE6+S
dvdsUePGtXRb7lqqZsQM4MLwU5uZi2ikXq1Z9dCILWIbiaKwKm0SeKD1bJfulC3S3Ogadl97DEk8
7RQT5sb4ve1srtwEjRWMbyxQhXaKPBj0mSa8hfImOe3d4BB/2bcKWF0LrG7OF1iu2lo3JMs9WUbw
HakxSvEzHD2k5BItItkVVwtmY0diMUQC3kBtcWMtRQ9k0FfXaM8bwdLex7sacxFeE7y25LUutZQp
622/rntpl/bNYcDYUivI7xsEor809koOTzwbENC0+CAV1pk4vUTV0VbRb+ViNi3l0GvfXFtdxQ/q
KUUjXzkBGZyZKPQEiE2QAk6RtHsGpcepYc3vrT6dq+R5c0IUToYGocHyl5XHaBHLy5T599tihdK5
xn9pVK9E76w4KWZRBNH6SXYJv4h/GwJfizqH+oQ0whiuG0+Z3s9wrvIT49DOgdh/c8k+iAwpLETS
VeI6hbfQUACrs3gkD3wAsO0p4VoQrFquz3YcumITArLtyDB6oAP1r8TVEqL91ewZUaE6v4gLZ+v2
DblNCdae1JmI3ANv3FrzEW/AWiv8Xa8R6KDrJ+toDQTDYuyc+BaZMRtCOpoFAtLBA5cSAH74dscS
0ReAuPu44PbLsTjHh6WI5hnSBi9DsdyF5TU5I6pR3iFL60vrUPLsEmsZjk3vVxv0NqBGYiOVW8Cc
PZZhso2BkogLeZ5TcvK0Xx4CAg76IDYMT6lw2Aww0lGWKAaKX492aa8K56DE1qZ6TDTjFOfetXwB
jXe2g5ZpNkvzqOFb1O+kDNVxnbTXmoQzO6XfpzMbkyHuFYLgnAC4pZzqkhFpiNO5sblTpHWzN52S
jKS2iDXv2tcl/Mjusf47Bnaw0qXvCRVAr1bXne1t2qzY1M2wKVGs0D3gFNEDtx3RvhMe4aceEwgU
bk6g46wqWV2FHtGcijw0FncxgcuQPAwwNudwalMWu01EP8B9sex9gfWf4+6ROTg2eYvQT3lFwVgz
scpkFWJisCvdHA5Pt/XgDaLUteW39so25Use+q0kgkXKYwhi9rZrraNGxdC7s4CI5158iOb5rlO9
Yz2oYG4BPnOmVAgzt2CciDu1gz7Kqs1A5FM7TGKgSoKcB0ZJhyzXZ10YL7vEuMNoA2PjMJnBG7O3
6L/4GToErbMlagGQbm0zV90qAXwh79mCaokB1mC391IS3ImivCERdKXObACUaEjMfemx+ZoukTU8
IC6NxsBwyUF9zHlSBDwprG/ylQL+npxSg4Q1CHytQc7kKv9lXDWrXoJHqpMBJ5hzPHvNobBpkJGx
EOnq4dow45Bcqh4pXQz1apiFfoPBcL5n6+x9mHW6me8q17yQgNMZ8FgQZ/F5KRVLilmLgDkninR5
gRBHBvJeMpS9MrJuXGTM7YeqN5bjLm66/FKfjQyBiCMeTGfLko+qaqsCfgkV0vDloxggjiCEIy7S
GdZfh7Q38LFQDx3obgwOouIiwkkRfxvIZS5el64+yuQ4e/97t7LQHWyvuC5nTuleJBXoa9Q+kPew
DoEK72Ynyp+iG12UlD0s8DkHPJ7JvA7QeI6M/pSF5lWAkp3y1czbrdvYeJJWOzW/grR4yqTxBR1c
aZ59SuPuJJCa0I+dc9ffUxtcq0exhguyf9xlFtoavE/yYIuGr4qaQ72su2SRPAXAmevUWAOFdr5J
/AElYT4smC64ifCDk+dI6i5zqzvGs8eGECZD6LzjpWrwUvVuSYqvrKFaS7xXRePi4FkueL2N1oEz
+UpeayjOl5TrbdTmFSWDsXofm9EihPkR57hu682mQGgYhT20pRwz2wPjzKNLGWUwwXZvjCe3bC/b
JcbpB8vxUD2td3gHmFqxZysW9OSAka+BMBRs9GMTqVeum10aSAytDnbUX9qjkvPMvU7QHmiirdvF
SHX2Fw4+FfmGZPtFS5bE4F2wM/psB9HW0OHEFWMuuCM9GzIPs8bE78e4MioOT6S1WxAqkr+UMTxR
GmhzFnnYr/UmwFZS8k8CSl89e9ZAeCcgEXl7rsiUxoQ8NoUOFSl0j2tS4xrujrsQA60cZMXA4EqY
uS0WwYjEWaqUNuCLkHRCzc3oiAI6Y2m66WrwsYWHyVNopAesCg8Wyk8oEV+kbCCKd4sYnIWm6wh6
YKxn6CRJkOVVzOPSghRm7X3NQipEhi2PR7maLXmXyDVKW2o3cxS0EhN/qw/KppeJvinAJcDRhJ7P
4/YRbgUlR4VUk+0oHOpzJVROSZmdRCgfa12/bEKMvSBhRcLZq0tZlLzm+kORWBjoAS4GNihXR+Cl
V5QdrwfJvBE7j3pJcQtfCbsx20LVC3qHrK2LjvS7wYM3RNCTVeFjHAY93MY/ByRTJYC/g2TK1Azh
Qm/jU5zybRTEcBSmQGcuzPh7BKzKQ7vPiFFmVaytTloQRxqTQ92EnbFZmGC7YU3XEMb8ZZ+FS/PF
ttZZRnzQFnZxDbu4wFiyI5h7bEaAxDK1W2QTFgXngoZwuFIrs4CaWTOyexJj08He1n18gOEx66BU
xkcaBgo41KdptDIah3w+1kF9Mzd2HnX6NkAyET5pJpf7IjH23pJKCs96vD8U8yKAue7hDZ8JSk85
eEXVwWXBvEhiFi8IrFk4pqUxSdNBwTotXvZFtQruIg48/1poHrrriHiAyyqLXVWIvVsD7cd67c+u
bkC++LB/jUGaBRbitNgt8KpLpEtVHeUlZoo8+myVl7HtUTdEq5FacSi7q+4op8sxUnRV67aGQuqW
X8UMtH2AA9+cqktzUQqkS9LLFv/BtA7gCI2oQnQXfAtMHMqZnGiLPwfbkxuBkNaiNylpopSI1Fxn
HZGTD1RY2q12mXDnSX2+T/1HJ123KvhajVKB3ZKTrtAUyS7gxFaQNexm22I7oODiSy2thYSEGzhs
xwHlLa0wl1hBquCHo2JYGCYs044AfQmvb0Aw5V5fjMTFGg8ZSloIxxMQIhkPzobwagmOp6L8YN+U
kE7TATV6CxxDZl+5QX9NebKLboemw5G8nbd+g+M2o5iCBb7O3VOtgIwlO6suv7t1Az7YZVGRjIJ0
AR4KvnHKaqaAbC89OSRF2NbxQTX1A9llM4l2SoGkH6iJzE1Q2I14Ey4HqhxyBIIfBro+SmqgESRD
Qe99eVM0ykYxw9WfDnyEUiJbv7AQ1GWZYhKJ5Qo5HWeH7IxU3Rs4CS4KlO7vKDT38zGMJ8dU6WKm
8MsU7plIXMCkd52HoRFAebAO2loyAoHzCo5vTIXBfBi0/gJy/YzpXuWPEXnDP21XBjTlCwMTdSqE
vrcPQF4dhS0tuy6+lJ3omCruSQHSbQXpVanN2oFCawiC2f9K2QgI/5XP7TigPDesrylWDBzWfLHI
sPdq2ytAkJdGpx/My4iKOblVSq7FuiphtOco92UnrHXWYVrOSE6AUOPcAqSNYvL6WxjkOCMsKxzN
1Bmelc9W3a+Vm5REgXFAYQMlFNR4oKEgqpNdmzflEqv6tVsCaOZopXK7sQINYpxNwh3r1e4yQkq2
VNyrqLKuRXhjNeXlI5AnWaA/FmwLrmn5ouhyXp9zzRKHDKXLgFE2kM4XnnxpjBdakF3qho8Oeb+m
BOjuGtVDx4nidAjH1HExBh72fp7sY1WQG0IxFHoMNhHYdmRLj1ez5SkLE5G+fL8cNSqNJ2DiOhem
beAfabI9cLOuSRQAWALxRSkG39OuKebqHD2mkeFM3AHU0EsuZKhngQFQxjwOKDkMSgHEkKLQbmBp
dqTT9oSs+GPnmYT+CGrko88sQinlqundpUWRCQvLNR6lSy/M55rOMzJdBs1wsUYpDW39NO+QVoH+
ZSF5uQUD/pJ1TnU4Bk8I7oLSxvjQGx0dtZU5UFTC3s6veP7yIBuNVzId4KBxKvNbPNTY3OmsoRqB
qQHT7+vGDN7ZCQH3K/d2HpKe/NMy+tDs8xRpl+argx04Ab4ZgSvjPYxEdgSERQTotzTamjzs9kpp
5xi5a4h5oOCMKqSk7R78OZHiOoalhFCyffenBRYpaz044txFdnUxysfe/pm6dQkakbcUFrqNtVUt
RmomG+mygX/TWrifACNIh37hYveIdhx7GwedermC8+PfOLzVr/EHuJIA1YQrUAk5oJt9v/bITEnh
ZUI0VSx7c45VPNFjNysynMYOCyT+3V8ElOrynnstjn66v2qUKmwK0fN2rsjGjmfvjSTa+T1XcoOg
3PoqTBeDOvMwk9VIoGM9iZIUoqbrhoqlialGh/t8MKvckdYKrbuk2uVSxQz0YWuimIHWWrKognIh
DkDK0ePPSYsxESSQCLejCsvH0Yi8gD3jUvmi18ONOFig68RhpN1j3by04PNUJQN7pWHUoWxRgKN0
VQSkzZPHlDpTiw0IcrVKg0aiUa3MHMDx3MbC0o2pqHVJsgOfVlM4RVyENcPLhuxcp5b4ZdHvakBi
qUfahnxMvk41oDQrHkO9ujVkdOphPSLj0M/NjvrCTFxqdnQQl4Emtlklb3b2pqbK0FsjmudX7zQ8
/qHh4bIsb40+vmiA1lkR4DScQsAsOg6Hd3ejOvU+05V9eFmAhZf4SmfeSTcNsokoINxrUEUMTqHI
c7H0gajug9nN5wIMS+fyqiJXBnHd3Qzo5De9WIYkMyLyrzL514CKbBVnM9h4boZ++bwsyQ06IIKt
fmuKkDdnie/XUv+q9pQqTffQZOV+8dwPKOyUgEWWLqKQgXqdKSqD7/+g0QqYQx0QY80hy5GbJtXW
VoxixKGFxyg6zzvLDfbprxg0mOenFyQyd0x4MEoe8CK0tJGOWOww7rhIH6Tb9IfmzjI8ZzbatWEC
FM5nNS47kYTIYbgui2Rt8KW09VytfozcmRZpP6v21wKhYN3RVzmHSn2wQ3Nf3ur4EHEEWerP1IzB
1GMF5R0iUV7mSXSTKEBw5yieHvwU5HYPclv3ACHDlbOwZstwM/TMrdZKG7i4CVbNAj+ZOF/kWocG
oHKdXGW6hoI7eD9isgjvdp2EWYV3u0P1xvHLRQ+4h+B0STI/6Z6a0cscfCYEtZOx0KENgSuCmgMp
LH2wk/xi4C1nVndxvTW8nY6suR20K1RVVyHPrmSQqJjAgKOEXpHS9b4XlnzqiBkrvbzozW7hIlpi
dO5Xpi5CE3K4TNgyJmGoB9o9sy4tatwKhos9yDEfxH3uSTmJjfqgh1wJNVxNbglAxil87FIO92mR
H5q6vLQBPqIp0TzITXh0NTFCdK7LrrrxsU9LXAHNpJg7tnWQUvCY3YgqdcFaOSdSw3KroRqj7NVk
4GHbrr/88T//+N//eer+j/szhYbZu5QR/vG//PkpzfrCd71q8sd/HLOfyU1V/PxZHb5nLz/6r7/6
9gf/cfCfirRMf1XTvzW2968f4vf/s/3F9+r7mz8ske6p+qv6Z9Ff/wR3VL00wCcd/+b/7zf/+Pny
W2777OffvzyldVKNvw2iQfLln9/aPv/9i2JrL0Px10iMv/+f37z8HvNzp+9Z/f2Py5/tH+vaT35+
f/ejP7+XFb9Ft/+m4Twij5AnVRH6lz/any/f0OS/WZqO6rRuCmHohvjyByLXlff3L5L8NxMlGVOW
ZUUI+eXnvvxRpvXLNxXlb4bO89pWhc6P60L98v8G4c10/Xv6/kiAt6Q+p/Dfvwjlyx/ZX7M6dtLg
VwgBREUGJa5jESVbfP/p+7WfuPxt5U+zVKuGTGN24m1P4daax/pKpc6xIhBf54sODW1y6pfZUn4S
FRrJCHtsiJay2avB++fnev057A8/BsrplhCWaZnG248hsrwJYpWP4YSwcgL0XFH29bGLbAKSRELD
96YSVXNqeo60BWza9vT5B1DkDz6BJSu6asiyZjNvbz+B6Vp2yfObohsFZIvnHO6/2UzSbyDaoptp
L6h4SthU1qG7+7xp1sC7KXjVsjF+sldTEDeJlVK1o+8Vz3CK7+U8yUdLCRXzkP+uqXE1vGoqAQSq
kvPhdU/hr1PiexRtADlaZ5r5aDYt2dJksKtCt2zW9utmvDjrFXPIslMnXUQBeczhQgKr45fYxBRQ
UykixpQXPu+bMi7V6VK2sIVQFZN/hMz+fd1qGgxcbIObnfCNXWApgiT1zN3FS38Zz2G6LLFe6tY5
FCBvWZ9p+8MpfNX0+P1X46rGLckZP8hOdvMQerjS+fLSGvrj5z0cO/BZByebxGuUAmlWOgjQbFZQ
UjHx2/68CeVcG+bbnoRqHzSN7WWnCub5FgjvHKmbnjt0Dnwe9ma4qHeht/q81Y+Gz1bGc1LR2IGy
+rbRLklVptRMUazES0Bu9n2izPz26b9rZbI+1D5HYDZ0KAyrCoKIyka4Gg5115+3Ij44SFRFkXEL
NXRZIInxtjORFKR9F4TjMlRWGbblp/RKuhTH9pQ9oLw8RyQORei78Ebad3fJPJh/3v4HE/im+ckE
9pZt4/Poc5rY1qxGgSKq6uV/18TkzogLNKY8lzWigGS1EEUtYSV+3sQHK0LVZO5AVTURhLUnGyri
N9dtpaenRIOvVF+2OCBFaXKmlY/G6nUrk6mKVamTAo8VUTuI3Lms7Uw6s7Q/ulfe9GQyH8iMD2rf
W+lJ1m4HGDCes0VgBlBINrPAS4fKvVmVpKTcx/9uBCeTpEaaLCkxllK4NLOD61WsUZ7vzIvPm/lw
CBVDNykTKqY8BjivT77W9iwtjVSGML3puhEG1vwnk6RrnAAsBls2J4dD5evYTURyenIIDJCMqoP+
P9gyZOZti/KtYQtr7OOr07uVnAIBhCZFtQfqI0ReOKtnOvHhqfC6jck4aUFOjj2v0xOVmhWo8bxD
wmk2aJv8ZzgnbbYQC+2HzSuLfOBO/qH9KLRZ8Few/iZWfx1kfbipTJ5zwtJlk9jvbT8DG5SSJUrm
CiAs8nEeBHXsr86siHOtTDYVT0VNxY4mPTWdiXBJTL4gGdGm+88X3gcxBiXWf3dmsq+C2nOs3q7Y
V4DQwgt72aIZF1ycG7Px007u3DfNTLaR3JGvMsssPdkJcO4UGRR0/lJgOnIonenRR3evqvMWEIZG
0ZmQ8O38dIHV6iizptwcBfC+4uhfOZgiult7neD7Rwni3GUxfvpp7163OAnUzEg2heXG6SkLILQj
KWHas8DcVcm1gjZcFjx/PmfKR2tDF7ZtCE23cCCZBNmGBUrYUNhp5bJdUhGvjVm2crb+HCvxi/y2
3fY3/spZft6qGHvxvpf/atWcBNhaUeAW1bVjqw7EM6Rw5ojM3XZiXp2MnyjLLcYN2HzX75HhqEEx
zzPqTZ9/iI/WESLTKiV0Dkpdm3wGtJDjDuQ/pxhxmzHcZSQdJPC8enD6vKHxsHrXWbaYEIqN15A2
GeJKcgvTIQY5Bcqz3mD/HJ3pybsbzeZGHo96xVAF8fZ0EiuzQO0ja7Jj00rpPBlicpjCF9ivR4kw
H9ohqC+q1tRv6nDwnVkY2BbMNuV3QwQ+BuNIEtq2eGG82y0DtjR2Dt8AY2d0VH8p0QM4s8/Hcrpc
p01MtkczIO3SSqBNABesiqZbykqz8Mt083kzynhWvZ6zsR3mSpVlW+CN8PL9VxfQYFUqBtwGqBYu
B5HOYfL7q7Q+YucO+3wh0IfAGyCMDzeZtzn3dlGm2+OldZPqo+AC5OU7uWA9kNplJOnpkYrXUpuX
85Kc+bZYIr16UWMueOa2/ai3gkDB4B6SZUGTjMar3lqV1/R2mwSUjG60KLsLYuDJoKzmvuZ/zTT/
EIvnuLIOjVATEqXxTZGiA4GzFUwTb8CGNF9XSo2S89OZafhguoWsk6WxbRt3WXXywcw+gpMsw/3I
S3drStWsSh9jmKBmOFAVC5sn1Pp6kg84bnXWaNN46suHtGqrsdwsLSTJ/M3MADMjFEor5IHIFZEo
ejtSSiLi3NQjpHSNRxPV5hbuuhWLM8tvemLQCmkXm7mQqSIgtPq2la4yWwTcyuo06MbJ993bzFLP
XW3jGpqscEtDiFAxSThZ7zarEyW93JgBkvZbddXAbubQ9SmErOWFTgVkLO/7Z479cbamTY4nrmkY
mqlwtbztVp26RL853UIFf6NsEI1cQYJZlWdGb3qwM3qWyXnI699gDymTcEcbNCXuXNu5zD0T0zAY
4AO0R9VkySSm7YGFiMzs7sxK/ahRDD0FL1UCNdWYTFmfOyGUFLmkbw2RQrTg7RKUcxSTlsOy32oP
wQFx+GRtndm7H+wQ3o//bnf8/qutK1TLs1o3KE4A3uamftGhgdQkw+xM9z44D21F1QxTyOCb5enU
tQ6qN0KPqZbzhEZGAT4r8p7gcC4pCS3c5zSb6QYavimvaawEz1xwH3TyTeuTXRe3yDiGEDzgY1qw
77yZi+mR3P76vJPvd51hmqwdVVZUVRDwvR1KCvzgNQxBK7D27ToE+y6fifffrxKDVKrJWabSjv6S
+301Ww6UHJJ0ON+2bgkFAAFMVChBupgaIF5kcD7v0PthM0j3GWwDUzN025qsjS5HmNSWcZ+JtFav
V25ix8wRkDIcMpAvUc4skklzBo9Brn/aURhBXZ/eWkobd21oJRJct43vogJi/Bppgp/3aTJJfzVi
EKhycPHytMdj7dUIBr1VFGrd9cciCxZB4aPk/XuvpXctTI4PG9GyEhgFoFDR72zHx7/H/GrK2pnU
4WS0qCYwOUQZhBkUHLBtfNsRSZc8DkkNKH8cLsLAuIsjb9f41e3n4/UuB/vSjiUTkumGOpY33rYT
emWIwh2O9ONNoC4K3bGCg5LYGZQPfJhv+hB1REgp+m1P2iMDWYfwZX4yixROleM9S5Txhzw/QMle
4hvh4k3YVT1kJSU8lwufzO04JBaFDxaPDUFVng4JziS6napNBjgJBdv2kEjit8NH4m9F1iyePKpM
wPN2MPwImkZtN/kph0dhBzcc2gh+PX4+5OPMvb3mTF3TVHKnJBzZdZN3cJ85rdbHUXICt31QIOzO
DNNdRH6FXiUM2wa7ChGHZ+6B92NHo4amqzaMQVk2Jns9crMyrJIQb2pHN0byWfEVB7X097r2sjcM
wzZQcGCOrGlCP6r5f+vG7ADMhrNQt/F/hgOC+Zqt3OYW0uhyf2a/TwbzrxZNm0easBSF0+rtjFmo
NcHjUbqjE/+MpB9hhcxNApfaSxc9ZF1P75efz95kX/7VIBAim1hYUPGbhJy+hxGMYzbaUR8eLJg4
ToF2V92ema73FwHTxfYmWCAf/S76kvQyKezaiE4aAkxdDlo+A1D4gIfM5735ILSncqmpOrPGIcOy
fzt+GnhvRema4FQ8Ir2O4Xw+b34k2K0Wa/Kd5Lvm3sb6QQCPS6j+/Hnj74MG2jY0hcONR5SpTjaC
7viEsW0dnPReqLPYUZ8GJ4G/J0HTHRpr1Umqd2ZcX4K7yeYjQGHXUbQkIrEmr3o5aW0kIFyAjXsx
N+YJzuaL7kc8H66RaVh068idQ/LR0B25/Lyz79eNMAyeKtyA+lhkmxwtqm6mvpIDrHDQ78r0Fkr2
qIGYrD5vZrLPWZ5vmxk/xqv7z9EiK0H3CwhZhNjJgDO8WpXhmU03WZ3TRtTJIEKb73w3DDzY6v1N
6xZkqY2VAA0f5c7Pz/tzZtjUyfXkxVqPzUrknUp8AkCafbe50wNPfP3vmpkMm+IOusDZ1Tka5XUk
njxfwTa7OhPdTdOFL+M2PgthL5P/wDz27eQUxOI8YgMXBvg6TS+1C3MFxGpRtd90fYYn4Sybtw/O
mSVvfDRbr1ud9C3p+jbE69k9EdNKzsHkRgov9CSBMeUIE/9AE062zZGJJkfQhs4+0UyRHfXSUBFd
pKZfLHU/bPRVh3dxQ7ZRVA6oWbC/AdB1N3sOqga+bYcKKB5M4++dt1aFwV6MmU2503u/jeHJD7BK
8lIJsXgJRZ7fw360T7bJUbqqq9KQF4nsec193vUOPspSaC1cKpDXOekkbyabbvtUtkV5iwa5Bh4s
d/RDixqLv7Y7DYpCFSj5NyMZz31ZlRRIcqmBnowRtcZXDcbocx5meQzdxsfGNtes/q61MCG8qp2q
hyMYmrG0tQIzUU5pJWHpPnOLEg0md+C02Pit8KRTEoumhmssdfYiVp0hBtOvIUCHum6BL5ja1niO
ApTMEX1VQOU86KU3WEhFQoF9+u3lSsiuyYQRlqoRRbxdSJRB1VQCXXlUyemZuM9nWBJ4xeLzVj44
S163Mk1mWHYIbq0OnaNXulgPWMYVKYHl5218sL/ftDE5FitHVwrdaL0TALh5WoAQ7wWNqaEhzrT0
YW94wFmW4I1FmPd2zNC0ivUczeBjMgyr0vKO/VCdK8afa2PamxTTltT27KPhodTsEhj/R3Pyqhfj
Zn91vvcNUpyyEjtHyYsbQgJxE47prM8n5YNuIHxEMKUS4Ih3+SVb+FJopLmEpX22iIZvbnuuRPjR
UWhpvND4l2IayvSdBpshTFU9wkF9rqwooi26Tbh2DxX0GBQHDvrXc2XdDxaaRQRMcknRiNymOUzC
LDvHD0k5AtusjK2u3ELi/XzY3jehjoXvMSkrNNuYVoMaTedVxOl/VMfEZ/JDQFuBG3Hm8j3XymSN
JVUWZhFKFkcUzXESvff8nDv+/vOuTEIzbioiFSoSYy3fEO/yOaVSy3oxNP3R1p+LXpo7AUbyTnJZ
C/W6jfPf7xJxEXA2mjRNZZqIUPIord3x0d6lo8dUPpfTbOn0i9/t05i6JtkhzLFkN83feKpTikxE
7mlAsM31fgqkP3wbzXY7XYjo6vPGlPE4eRVo/nXXv2ptEtxCxIL0mpQ2FYJquwqX4VpFqn4uwOJ9
3tL79SBI4XANyKrFlTB92bXhYHViwOclVOV5nMsBxc76gHrAmdU9LQW+9Oh1Q5OnFhiIPpHQW4Qe
7F9DF26XWL9u8gNOz4sBH8YTKnbh6lz3PmqWU8iUSRyR12GVvD3xQjmRW10PhmPEfJEW+JohhI6l
CFK/1wCHlxyHeImgoxkZM2cIL7qyWCe49CECMSuLc7vv/cYYH33//jSTQSgsIKGa31vHDiIV1FoK
5Tb8R8WKDbLH7Rbww7mU1kdLiXw1uSzFUtiK0xRNKWrByGTDsU4IEUG3g4vaV4Yxr5Vf0IvnQ2os
M+0xttSjXdVn9uaHHX7V+OS4KVLPiodcgRTmZNU+jvwQhZrevq2xmyNNOCQrZ8i630t+jccPxUqF
+oahsLKnc16UQ1b6eSuOMtQdNZAWmoLqDO5bn2+d9/fc2IxG1kunjGdOLyHL1dqsyYU4Kp0x8/Rk
JOP+fgvcNjysVZlYbRp0VHLk5nln6UdYpIj4PAOR+u27mmOaVNVLWMP/moSCA+TdECF8/YhC7M4u
HmpbPVPTGn/D25OMFnRZBeGskih8N0q9m0GAatAoUwG2RxlKFHD+MaZ9CIsYJxvUqGBetmZ+JtH6
0exQeaJcAiyP4ZsGbFqODoAT6kdRBlRp0Ij2f3/+x3sOPAgxIf9W3x4tkacjl6mr8dHSY3QXzYes
LL/+9gJgLXOP8pLRFYZv0oSSaZZTYl3WppDpR+bLuU68P//JIwKzoie2jHbEZJgSoXpJHoXD0Ybd
0vn9HA76MijOIe9e9txkGZiqRmFC4T82UsFvexIihSdJXhRzofmb9AJG2wp/k1uEi7YOrFNMFbEh
RKUbCbF5uLCuoTzlGGepo0Hi6rcHFa0R+muSSiGWn3yUwtUyPmM8HK1aYFaKUqNa/P7SGNHQhqCj
VOumoAyozmHbBpp8lORuBqMcQtqvzzvxwbxZFHlG+ADod2Kft+OpNEqjmjl2gQoM4nmptvjQO5CO
W7s5VwT8YCeR3WcVMlg82qeLMB9KP4rRZDp29p2nIMCEfOrnnfnglmbpjdE1b1KBx/ekN2qNmLIs
1cOxSB3oSphVC6C6PV4FiXJIMhVjamcLjU9Y9wa+xmHRzBq8xeLEuzN7efP5pxkfQW+XKh9mjFyt
l6mbJjWxnFLLFnHko42NfVxdR/ZDg3Wy3bm/HXtp9pjL42rWyJ1OGwprBQpImmIn3rsFmt/Bzm3S
Y+SIh8879H6tMG08lSwdzPUYKb9dK6LDr12vwDlkpeLMCqiETaBRY5Xj3z5z3zY0juyr56XcWYLa
AOoJtpRudKPCHNw505cPlsrYBrQRRaEc/u7W9TixHEN2g1MUzf8vaee15LaydOknQgS8uQVA061u
ki0v3SBk4b3H088HnZn/NEEEMdIfe98popNVqMpKs3It9LbE35NbO/mBJMPbz2Lle9FllKz8WzAl
QcW13UUk01NYUGjbRpcJQZ9aHZ1GuPB2bvim1U9lzfhawNBzEHO9g7lUw8tlKvEZUaAUzjOz7dA4
Z0K3fFH8ahj+l+bka3PNpPrqqPTdxWpg7wmhKWpMN5e2PO7tjWLvXq1q8VIaDKaPZcw3G9CMKmPY
DiT5YywHjBp/v3/U5RVTKjVsPAlnfcatXa9o4j2r9bzrL1YaCr1jMF+pf8jSQvicQAAkvch5lfZv
kwJ3N8IRW0zaryyKBEg6uqGi+teFMcenk9L3EGq28NNGWYiAvMlQ9MEyqkxiEtdgpDeLGv9jKedT
aw+JqX+IkAgA3R2ayXuB4bDUbfsBvUmml3y0+mqmmu4v9NYpU/6YXeXcgFcZpLhepxlEqZjHtAGZ
FJ05QbonFfDQXxvhT7/azEW6IgYab9hktLA8IRdTU/vqNiysnPcrC4sAB0FuVLmirL3kVHOlt1BV
MGCQbRhZ8xmmOReMTLJAesALK5ZaykWR03funfCk7A0BPFJX7PpL7UaTM3xDN011DRfVyPsfaeUw
glVkrpSSPcHGEitEFDAObSuWF7iNLYi1yz57G4ta/gmWKeShRNgr7xucP8j100WNgubzjIEi3rbm
H/TKAY+dVnReiEFootCDZD4KzVUqwJKdRaFJmXkM21/UMcwdfYQtIPh8tW6MY5NuAZAQTVz0dWKr
9UoKvsVFiGCpKCT1ZPbCb6Vu95muMLpq7u4vdiWzZbU8oRatB1ofy9hVbEOkbyMJSDhMzFaqPolZ
C2NupUduWU9unE2uCOi+KrK3Rhr+gv9u4zFaOb1XP0C+3m5BSYj/NUYVytqwzfICiaEvlxsp2rLJ
Or88nNvZf8oaIbS08J7ygOJKGmFl+MHyYE2S0Jk7BmfGi8hsHsQ9Y9Tvw8+QHKF2tmF87QTTHgcd
yWiqDpjveoWiNoVcHj+/+NMxQ1RZbY88TDYQpw1Dt/6MO6JSyiUqB4m57MT30thEFuKMl05HryGw
wnZPETnauB9rVmQKuAxqkRWSHV4vx5DDuO14DS4joX8FB0Jqbaxj5RJY8zKYg7REYNmLj+WXYdGE
UY1ebJFm7pgLyr7Eh6NzF36OSlgWLCUN3fsXYeUYXtmcV/3q1g9ZB5hoyquLEu8zKYTBfLTzTt7w
omtWoBehjERaTf9x+bIaedT1Pkq4phF/GxNtR+OKqd0s3mh1r30jyrikozIwkBuglzlkvZLHkJkH
ypNpGqFdKsZWUWzlWJNR/9fGYscEWS3S2JOZjFFFJ5B/WKnkxubgZqH5D9/GBDsPmo85Y2r7199G
ncyiRLQKmQGUC2IUZpPxq1FLb++fgLU9e21l+cB5ctnFJpM+ReGVkWtIaYrCVGyF/3C6TVJOZg34
/2YUwIw7Sc1g/rn0kE6NAdydaB4PxUEfBLdQ/Q1rq6uiW0V6i4fHBV3vnVQZyBRCl3YZCkh6flvR
Rmlq9e/zWjG6achE3IsHq84m0q+0Z/ZVZ/pG+iCI4j/cGUuibcBZA5VpLO6Mr4aBnOZReRGbcZ9K
wbsCfmgoIv+64Ak/ABEr2j5EOby91xsVwh03WVVFW6/8HLZfRxpIorCxWWvXH7inwQzIPLa7TCIN
XwwUKxzorg/CV7mtTpQbDgZEuH9/kl+bWTw4QdQmqoyeCRxTyaMcpu9GOLXum4Ax4SZQIe/+71IW
X0WeqkHSY+4kKgrvTWac38o7xGOPwg9xF+/8neXo7ybTsSCNflMd+iPoFFuAZP7+z1h510EhysBZ
GWYBNbGECyaNijyyHHnnxoVG38HyL+Vto0Pl6tAS2cFO6AbPCJ4F/q7Jtozfnv1r44sjE4PDkGlF
eGflDHcM7KiPJoLG9iA6EMs72S47wCUEOe/GmuWbrZ/N8nioPPOUhRdXbkhTf/TAGNEFKr9ZlACh
cbEpas5FPwHWxPvm/mRB1yEp5uiZYgoKDXU56qCWeV6jG2Wds7ZvUWE0PVG2VdUrP6WC3FqOGSC1
KrUQgSLXYsE4JvaZPDhVhCgqGnVye9RGdHPs1pzq/DGIo0rcwS4SUrIMGi3aZ0nbBm8NIYa/F5bX
AUmvNFa9j54XJqM7WY1Z71Ko3PxdGihov5paAT4szBIgYrmYe9aTlQOvcUJxlF56lefVDhQfktj7
+7D2sV8ni/NXeRUgoMtYtJMXaaembRj4GQX/TRulyV97oRkzDYJMpr5L+LO4ughwNnEQGemFsbdD
2nZQt0ku4r0bZ+j27SaPI3YDd8jIAPO714tJ1GCSRxz3JciyX2lrsZMZjGhTXaFdFaKl9/d7RxeB
pu/s+MCJXpsLwlb2cb7ZxYw/RfFLnb38w9/nIpCYwv1Ch+7676eGnHhRiGRxZUqfxu4YZP7H+xZu
PTcb9srCIjhQlCEb/ZjJg5Riox2h7ueg2jU68Mg1G99m7aBRK4b8hjSQhtX8768OmjGNeTMMQXop
UTCojQztedm9v5rbAHtezX9NLBwXs/WQiet+Sgj/vRDfhnBx+9IlRXBJgMrmvq215ZBOS8ym8Ihj
9Ho5UCf2DFcy2oz60ATLrPGmh5Z+Y0FrRgB9aHN/Wprd4rURIG+DPoZSCrPU0wgZqT58v7+K5Tws
CSRe8JWFxXsnWSWK6FEZn8eXDqKU+A3Mc/3O+qECnAncztbD3R+nD2YON9xCSulQ794as1lbJ+SX
BI4sVGYE5nqdAUG3l7XGTPHQKfboMSzuSVv95pWaABwSFlBZXhiClCVIsg2UqvPE0juph+6h/QCK
lQdGcuC2f9mqP6wuiOoDfS2Gt5mnu15QGxiC1VVZBO6k/yg22c8UsaKNC7Xm7IBmQFrxJ+Zepg9d
xiRqkbJpA6yvByvTDBu2kXqnFi0frUJn9v5ZWVvTa3uLE69MjWi0EiWVdjDfRGiUG2n79h9MyMD2
OAQrSLpszH2vzgh7KqQLIB/vW3Xj2V/bNA1wNg6b7vxNN8kAnpeoiHRfolqGBLoF/ynsx+lnlX/4
+6Xof4by5tN2kxK3dHAMSYmiM4PQ7QdlGk3Xglfir7sqhgjmnB4tf42B3YWD0EvFz3ONUXL01NF4
HhtE0Ucj2rCy6iVem1l4iaoriGYqADqC3+311Nyls3Jfhah39xx5HoptCGbFL4UH86TZwJP9oRWY
4vEyaOiRd1DQJKOdsK8tVHqoE9d1sjeyzpWt9/c3fe0BwJ/RtKZrxgzzfIRfvTGi1QUdsgHZpVc0
9L2DzmEqnIEe740n1weReaP79tauxGt7iwenbLIg6kXU6A1BOnnQdEiNvLH3ayYoZBKiyZSOyHiv
l+S1aPv9KeYPaJxSBoNk1NxI39Z27bWJRZghW0Wkhi28FgyfuaGRwA/+7MuerQOFKgBi3N+ztRv4
2trCjRTGEE+Twp6Fw1kwEHMBjytSGc273/cNLScy/rxtFoMRQPIUzeREXG+d0KpCFwBiO0P538Bi
fRlPTGW8xAdGHmHgPky74RmOleS52t+3vLqhZBbMalMdZSj32rBXjsEoeKF5ttTvJeCxUq8RoXmf
i81DVIwbxlYPyCtjizM/JZ4YjpVJaG3S7Cw/q8JG7L7SIiH25MEURWYraVUslqNN7dgwLJFe6sTt
nQzxmo8gxA7dUX6XoiHyNTnNOaH05f4mLrkI5s93ZXaxMHqPpWh5g3IaBYQmimz46ecMBuRJESAl
oMkHvdcilFKYNihq9RMzBChaGqL3kPet8feHlt9C24S/S+twWRw2RV80+EHqaaylfBeKsoq0SDw9
p0rWfhvEfNhwLPPRXCSnV/bk6xPUFaHeWZKnnlpj/BIpUYFETlbYapm+v7/LK6cHQ5SfZhwWT+Li
No5KTXhrKukliZRfQea99H6xcX5WTTChxC00KA8u8dFTX9J3rZFoKyaP4lOdHJAqzzc+0Pw7lxtG
JK5SMaHvTyXqesOIhCYJ0AKCGmErIj9bxG+UQazf+KoP9fHoRw8l3K2H0GCQxK+LDQ+64tPmPOB/
rC9uiOiNzFQw4HIO2mhvhNZuQEhiQJ4xQL3h/gfbMrW4FV6rNZbew01ptQXyPurkMb+NM1M8SX1o
mk7+h5MICwllaoLneZDvemNjvQJ3AJc5BG+S6piTgQ5nEdRuXqZf7q9sfmaWnxCsHJkOHnvGvlxb
6oU49cIpzS5yT7uqjo9eh4ih/iJmnwl9HDmz/v7M4M84/SBGrBllc22wpnGiNg0vUVbn2nNdaupD
nvr1Sauy5mFq6oHympU9qRbEAuYUdO/vr3dlUoHCHgwjzGFCtWFai6cdhS3ClTZLaD0H76v31Tk/
xAf9XfexsrNd7PpnfbdhceXwXFlcvPRdV9aDOGFRfZYfB1d6qu3ykD7LD+GD5EAc68Zu8rxVzNwy
utjmYKrNvItJYtsOsbn8K1AkO7ca+JY3buHaQ/VqeTdZV1VW5kSxjzEJHwUEcTfyuJ+RPTr2P6qP
/RMaD+f+zVaqt+Kq4eiiY8jBVRhpWFyQxiqBaWdCfIHo3O5NRvAgewfT8v3+t1sxMz++pOuwX0rM
G1wfVr1u6qoYBBx14lm2OPic2gopdQFlsfuWVvw1GRJlfLo4M0fV4h5aucmkZ9Mml6mjsg0ZGAqs
9y0sqQHmp32OWHhuGFYHwLxYDNq0EOmrZgxnCYo0u+FNdZaeMld6A5H/i3bQHhVCM2ZcdPRb/mF1
7CEcMH+wuUsvE8VJknrZmFx0oat5VWN0y1r3/vrWvtXcQQR5QAngxmdWcUXB1++SSxJ8UM03OXLg
wUZpcC064jTIbOI8oA5G9/o8BHogi5nHcEbvzAy34c6KnPDQwPnSHJR+kx1uSQ7955PBKgAOmDmB
eUDw2p5Yi/1A4q4D0i3e9zDA2zNFVHxssvmOXeSL/F5/J38WHpsX+U38zkK38P6mrjwPLPi/P2Bx
z1KzSaY0wHe1scycs9E/CrH4Dm22yUFAC10txWzcxkPb4L7dFfeFXeioYc0Q6aDJ1wuPc+oeoeKl
F0GFsgEX4KKb+GaM5O9DOoT7+8b+xNKLR1CDfvLP9BoHaAkcV7JEK+J09tAHZd+co718sb5OjvAo
0mZKaCFs7OrqUYVD5E9sT6V50UctdL1UY5PYvstNp0QSPY4Hxw+3sCJrbx0+BXZxBvJB5BgLOwr6
7FqY9GQprCuXz0lr58+mOzjIfVBazIvP8pstNrM1R/ba5uLLyVrUQ7I+pBc/HOyy+oyQ7P2vtW4A
3z/HyDMT0vXRQDI8nnS/SKHQburnvmv994kADOa+lbVPZDK69v+sLG6epSMG6lPZvhTDYI9V/JxV
PxvrH0qw0DBaZKxzLUldzkQw7VEDWffiyyxz2/TVAZLEvz9rM/RSmfttFGCXUDupzxsDLfcEiCey
r8mQ22UWJXYwKVs0AitbRsuEwqtJTRmWi8Vpk41CMHI/pHECPdTU/5461RGBsN7/MGuHGsAgfx7y
GKB8y5eyQonH62VoJojE9YNVudL7ZC84kFyMilOEDuowriWg8nrf7sqxY4KJNhpemD7Xch9hCWFg
L56iC/zwHwZT/6zxiG880as2mFCg5jRHN8ucfwiokyZEyKcOhRa40z4U6j/khRAQzcNRM94Kqdfr
2zOECugnSUsoBHk/ZW98GQpr4+qsruKVidm3v6oHBrUsIOlmJpeuiXPbG+PHzvA2os41G6AkFZjs
UE24wXHoLTLt1oju9xh8rvsOBddod/97r51mcH689Xx06KcWbmbMhz4pB3J0bwz3IHAco/d3QW5s
fPI1M0w2UOSBHoZHfl7oq82K8wzgckIhKYVQyx7LRnQMsX6R/UR17y9orTI3D5T+j6nFpxdqjyL/
RIgZ/tZsPXHNg4pAGPqJg905auJMMKOnrr/Z9F/PEF4ZXhwIZqhFKwJvcUbv77P66KN8fYRC8hj9
zhAeAh73qJuMmm7d2PWtpepJ3EmzbZlp5unU5HJVJZc8+Bykv2KD3slfg2NIJul8z0xFYEKXHXbw
w00rGpgo23BfiE9VuCWqsHbQX1tYpKu5FVJerxTrrLWKIwgoaXeKujXksGVkjgJfHcLI1My6n3iz
x1zbdYp08APt0/3TN//ORYh1tVOLfLTiZUJaiFAk1rRd5BcyU4dDjWiauYPNNkILI99C5K+eOz4N
E0x8IcpEiwPPw5vXqcY4TyDb5iFwJJtTAJ1rAbql+ShDzyK4//IIctTm8UO6BzfPRG+M0K14A2yU
kvBhzGUnEL23qR5vXea1Twa5pmTOZH+wYCx6nV09KHWaedofztjhIdvnjoDIhm6Prr4vnq3NW7xq
cA5RZv5k84bhARy7H+NCNGZ49cjWtOkU5+LWBO/aKaHtTmRM8wCE3uIgpnIJzUuV+ecsKg/JMJy0
fDoUDID4UfmS1uNGPre2JpO8irlA3kJ1GfdXae7Hng7NparntpYec/3b/VO/ksZAaU+4QERMuenP
CX11sax0SIxRr2MokmVp31Ve+w0CSMOW9CT5YY2p9/G+vbUE9crgwtWm4yDnwUR1jRH6U9IOiG0/
DzFa0J3w2Kr6m8mzXobOc5DIeM7reJfVX+//gpUVQ8gAyJ55KYrPS/oCo28rv50kHhkJ9a+OAX4f
LeUiND8q5ThsPJ5rxoDFkYeDJVNuZljHotNGQ4mm06TK3HGBSps3h7czpMuUoH6FYLHYqqOsHBqu
9n+NLrZY6GJofJBKOgkyqoOU1PJqw1euW6C/PLOpUQtaBNJpH0rEN4mG7PIXoQgZFbnc/0hrCS8u
gyDwP1dt6RkTI6whnfZUkI4z43S48x4QB7d1WKvSffIh34jWVq41A75gMqj6zvn8YkGMZedeODYa
9CPfR6uE196054JkMsquHGwN+ay8+0wT4xN58wEmLRPEQSg8r5o58NTyux5Oj0P6EkTRu/tbuPKN
WBE8q+B7QRwskUjosupiV5ZMPYKgdLJ+DB8sK043QunVpfzXypI4PxqypqFkp5769A0qMpN8zsKN
VvfKt3m9kGWNwEh1MavRhrw0qG1lXuhMze9++hRbBkwNW3DTjV1blnVCsacwKRTRJU5D6aCZ5XEa
0YD/X32apVe3YLHzI3TLgMwgoP0iDlstjLXrQ6gOxxBOB9bBJTygnWDsAOBtniTJLn5kD/JuOuqK
nf8YftfIW2WO9nB/SSuO7srg4l1UgqlqafYlFyXMfgcaia8VOwOcxXJdb4H811cHlSMNmnlkfpnH
RyBr5aph/6KHAU7DU+J6LtN4B3yrbIu2724VGVdPBdAgxAQYCrxh30+STMuhl+VUVCHEawiNf7y/
fWs1A+oF/7Ww2D9PSkbJiunsanb+sXmfuLwKU04hTEDK9OcsSCYWu/ZfTrtOWZECLR1SfMV1WD1q
ZWea8Hud5OoHEOKi/35/WWunwsDHwXsJ1ZK29OKi3hWWWsXKKYROVI8+eqTbRv+27ba2b80NvTY0
/5BXYYwPe1tcZ6N6rnf64/io7ANHOQZuc2TTGNFxZDvcy2/vL27L5uy3XtmcWh+MZC4HF52I2lGE
btrHffCEmOS0EUWsJcYmOEjqY7yIfKj5fL4ylbeeMSl6gcSsrfyovylueSi+N6Y966KY5/J9Wdj5
OXQ9ccPw2vcjZ8QqzyJMDsq13apqUq+KS+xiodO/CdVHCqb58Ov+Tq6sb54XhO/lj/DLDca/LYw8
n0kPTtWP/GP+zX+TuYJhayfGC/LAlZzomO5DV/vSbtW5V+7dzLoxsxyQqUBMu8hS/NJT9WlEC63b
9zvJTfb5L+Et0xxniTMTfQVJUm68mCsRsAkrMlwEpF8EHEs0Wg3VrqfWoBn/w0QX7pBUOAA7ckiL
0F3fqK7efsLZGvO1MJ3NzmuR1qZ9hsq9asy6g2L7HGXg7cQyoxFKf+vgyYO1RQ+zFH+hJQTQnrSP
sj7lb1Lb60NT+Lncq608Mz9X7ycp2/Vh+hgr8l6EITaIFbuSJjuCqz8attiPrHk110k8tgl9tVmm
Akj54sCqwySKQjHE51rrdHBPTXMA+Jg9+nVdlHbdanr5zsxF8akRBzF7goYqKNxOqeLQNRi4Fs8B
9M4g3iFp0o7A0ULF7VUz5y8NJrwshUfU9tPorPaD0BhxYFtNggJnIYd56wpiaY1PWiEEX0PmAnQ7
VDoRhhxAUsJBa8fO30v9gA+vRbP5bnRFDpeekKXFXk0lLwS3lMi+E5VTwxRRLVSagPxPoYTfG8gJ
RDvNxNo6GCAoQeMFpfTJZD4a4roEJZJBSETQa2YhfymTWu1fNBTX4nMh1L5wHNPRki5tOfIi13KG
bGgnQ2Lw0HhmEjmCWDTw+RHNhx/GaVS8vST0CpAOpVXLj9kYpd6uiNUmdcwwNpIdPAiKZ49s9GTr
PCCBI1pTOtmd33nnuCvDZB6RUeOdVOSCvFOFIGRSpgq78SX3Syt56IZWyR5zHE5E2aPV4D0nYbca
uwyDpDsLghQ2e8mE6YyJ8BZWbQF+5XeTKHcpdGxy880oI/LVIQ7aD94oiNp7iS+KGmvdpUFqm0Gv
+198fxikhz4aBCaFilispdGORaFSoUUSzOBpMKdC+Rr5jW46SmYJgTtFycT9V6VAfqqzWtsan7p9
La5P5sKFh8WgFFMP3CEcoA+acNgz9SD6o/dd6Xy5bi7AzI/AbLQ2U9dfX76qZyAoqWo+hWd9L6De
gYp2l0bhb1n5XgGgt5T6cN/iShGLlb0yKV+bjPskDXTIYXl78aFybSfu2xmyApeLq2fIgQoPmxx9
89+8t8zFPQ+o2/uN8cemdyiNfY29wVEe1X2lu+gFbaxx9eO9WuLi441DWod9P8XnRui+BLr/JEbi
kWzq7f2tXDUDbB9ORcimbqBOVUUhKfQtoPTW+LMpg3e51L3ALxltHJI1O5T/5t4U0583ReFI8qVQ
MxkRSErzlw+Ky2ZAy1aKsnf/fkF/+IKhPudpXw6qyEoLaaxcZBcLCiatzN2Wybih8TfMzNu/PA30
9KjSz2SeN4jetG2Lwirm4FlT7L48j9JGlWxlw1gG+zUbYEJk8YjC3zI23qill2IUH4uqcI1B2Xn1
r/u7tfJ4WdT4GHakBXJLAdZLgwe35IimzSwyOuRF6OqT9FNJgmc/nXZ05JCXlhLH0oJ39y2vxCTM
zs9oPhqxc3Vz6TbSLJLQZfdOyCgUD8Xe30XawXISu3zQj1nrbl2o25yefgRpqS7BjqoAY7/2GYEx
IYVU9frZhysmeSg85iLsxBNMzwmiUZaPk1Rl2dGEwbx72Fjrim2ghIw/E/IxKb4EniK3MQ7GxFpn
iMwfKqjx0XPFCOWg1lVoMME4mTlq88ZzqJ/dN377icHrM5BB9ZHc/KZnp8TiqJjtFF8QD+opm6VH
kPzHKdAei5K54SB4iiNxr4bv75u9DQLpdyOaTCkeQOpNoylLVTFL6yC8aFpGWm5pl6ayfgxl8Waq
1L8u12CLLh4lVq7MTc7gVwHjD0YVX7gxtlf1sDEQxlvF9ykeGGTfaj+tFAP+08ufR8Tg1VyWOoSk
lTyPy3+2jtPeR8Yr+1Rqjv80K2JmB9G34Uq/v5u33mAWEwSjRtEcnp5lkJkXSl4ETaWdy/JjOX4R
xcqOmo0q9UpighGq0+Tm8+jqMvXq6sqsulINLvFH0XS834HDlPku+92N9vjDtMUn8fgP6d61zdnP
vk4zPeR5+26Uz7UIRroswv4x6er0TTZMqIEoKA7e38j1RcIPSLSO+gjictcG1VYL1KCrqSPvp8pV
J4cuUTsXcyj0ZsxhDC7t3v0mbH9l5I+FvrK7cD/WFAtyEY7jqXGLB7QFi3Nz7PfGY/9TPmpbpezb
14m0lr42ImxQ5zNafr1Is45an8bKXJsoHrSneOe509vmOAt9k2K+eEwjb1Sz1677a4uzB3z1Hb2u
FAM1VbTzmP3WO+blGM9Mm08iOcLGB5zT4+uXl7VRZKRxRDkO7Oa1JaGZuizjopw9rSCkTTIgf3Wr
TLYWF+M30fcyR54f5Egef/mSGaOmkVgbo+qrHuD1j1ieIkmprEQfxtP0I9dtyS1EVxWQxZwoAjn5
F9G0a8nZhK7NIea9pS/PkDQOTVka0ynTp66hrOV1XxDQjH6F+li8Gy2rO2qZSCshAaYJZLwqSgc8
WGC4o2zGhjNJU9G6lRhaW9DjpZI0Gfj1V1mcONErKSXRTjz3j/1OsLN9FNjpcyCST53UB+1AL7Gy
u4NwsUjGNcdQbPH7llTxipOcL9jsJ6kr3jBtDfkUjEZNyaqqH8MBcczsGOmbleCVu8UgF00iEU8M
rnZx0pl4AFGMJOclyG3rHYirfeBWn4odJGYI/zlz/3yLIWIlfLgyuShvJBoUGHEpghNIgpegrs51
oh4o3RZ2kpRPailvFTXWzveVxUX06TMrUEQdiwx/02vLvxl7Ct4Po2Ibujs59UN6Vhr3/sW+v683
kHmhsSxYD8FbVMb3sPgaThuwlLXTwUC3COsVOC8gTNd+I89zwevCAt0KT+nOVVNQdOnNACUXH8zA
RnS7agx1Q8qLHJObWUm/ModUz3uPZkgGeNzyBacNxUdLGn/d37W1L3XlDhdpqaTEsdT7szv8igow
sYi16x6VA8+1G+18Nzjct7eysCtz81d85efjIoobprrji9h8yLRil8mUFtD/vW9lpTp77U7mn/HK
TFonUVy2jXGiovMA6bOTWCQGXmcnQSzYWiftlTLeda1+EITU0bUJJd5yH2iaPZXjc9k0O0vqNkKH
myduriyi5EHsB34Goo3Fb4LktGUIdTqFdePWvuoK0uCEqb4b5I3Tc3MV/tQwcS00MdA7WPZICiFJ
E1Hq2pMn+o9Gpj/Llrdx226+42wCnTxGz4kR5CWI3lJKWgiAIE7F1DwLUvpGNn8KWrlZmb15shZ2
Fh9Siw2tn2CTO3vP7UdjT0sQHu36adqhgPL/4Sm3lrV4hvJuML3Iz+ade7Sal8kvmEnbojtY/Tyv
9m7xAuRKaJSVmLSneY7PivN3nhdtTCqunrVXJhZnLTA8OWbOvT2FY1/a8HRLu0ql1y2k/n7y+rcb
120OHK4CCygOaPaAtqagoZAdXx9tGs+5GYud+jyTPGEU6IOxMw6ym3yFCd/ZsHaTkV5bWzZABiql
pV+PEqHwnwaIa0ROmjvNd8235Qf/IXxPTc2ht3Sq/KNyGbbqorelh/kH0FuihshrcMOJ3xia72vK
n+VmD35qW5/8XWcrBwazWrp23u4fFjxP+aB1iMzpDXmKlI2hD/GcfAqe/I91YkcXY58CM/Vc/SE7
Do/BqfsYHNntx22gqXwTPIAuIVLRJHrXQJuXDdEiziTaJ736DMnTSXWqd6HlBE76lc3uHupDCqv9
uJ920S77oDnmd4Vh9MrJz9o38i833UgTVu4nyNOZenKu+ZBqXh80sdGA2YSj+uzB6pNlgdu3ve3D
+bqx4ytu58rO4v5AP9FKSPipz9GTf+p3QWSDC2gmN00ccQ9LxNdWhuNyw+qKX7gyurhFQunVtAA4
Vv2oOZH2Jc+2qI7Xto9JK0CAjHggczov+9WzGA5hOCVDLT/32SUWQ3dC2TGNrI23YcX5oIJBrZY7
AjxgWd6oGzkYvCEST1OfOUMFTbkWBMAqYvmStcP3+59qbUkzAzaDcNwNwFDXS5L1KO6Z1daeoXAB
UX4cx5/CVG+saP7cC/8GFg5yrLlTBzBu/nKv9k1U/bhpEuCZ5ZQ+SU0cwoHt7QIxUZx+lAS7m8Rv
FMf395d2W2tgE+EtRuAFsh8SscXakkDJRt1nbfFHL90FE6rhyd6ck1ZH/iw50kzZR8F1g5p07fMB
K8Pc3I5BWeR6sVaa5kMqJNUp8buD1qFaKH9r8XJeEx03Fnj78Zg3maekIa0j2jUX18xXu0hKa188
5b/Vx3GnuPEuADxf7+Uf/kV0q4O329I4u13dtcnlnmpeWsBqrj63o1OX49k3PEA46dtyK+laNUSF
gUKDSO90WS/2tSGNS2qVzxB82oKeHur8vSW1TllsYbJv/QZLemVpcavTsDEqHWK150ENbSmQ7C78
ef9DrVrQqbarDDrc6pp0tMT9RGylZ602Hb32HBFN7/smVo8CNUOwmfxH8nh96rSpnxo9K7liiBx6
0+daYJ5qC5d3y0bJbAttRrRZTABEojYHMq8ucjDlkaAYufwswoSZuOmH2gGZ4niuXNjz5Hjj6I3d
NnZ9tDbSx7UtnEm7KKPPQcNyWtdvSkKK1hSfValpjnmdKKlNZ6h6+/fbOGMnKU1a5BpL32uga4v0
nVaeYtAKU/DdKnta+A/3jawcbSqD8CCiEjzjvxbX1pp6eHwAtD0HSWMceyWtnbIyLn1fOGVdbpy9
lYMxA08RbvvjBrX53199MkiaO2DyIr2PrH6IB6TDjGL6UZrFj/uLWvlAV3YWBzCshzwdhWk4+YFc
IlZmwshCuLzxxt9CTeDjhqOfQG5my79xeblaVejFttmptlIxfhSjAIkGKxLi+JjkQ/mpr3W1Oidy
OevF+1YVH7U0rquHsLW8LSL9m9COiN2iDDpH7Eyw31APl41eZqrgX9RcdSQxfieN+TE2SjcL/Bc/
aX/f3+GbL7kwt7h8kjcz1yOWdlHHyhmg+yhNz+4jfaObc2OGHZ6JGf80qygZLg5M5BVx0glCd0p7
q/pcpaF4HLSwfW8OXbwRjq6cGYY/yXlAY2nAohdlXF0ZzaRqp+m5TliNLO8MapP3N23FBCk2KkjE
Hop5M2oq90omeuBuniNFPjIW9dKnWxt2a4IPQ79mHqogrl52F8OxTCB58vTTCHBz9A9avEUjdesw
KMcA7ZgTJkDrS6+kZtDJ6nJbnOIh1ARHUUMSpbEQctFRrVL4PCqZKm3dtHnzr4O22SgNPbwuweHS
S4V614UmCuKnmZpBfPZ3Aqy/k9O8rQ5bveGVSI2aMVUQBt5hS4AB5dpJVeoETG38kxGKjrhDCit3
gP871ov8FO7bN92HeiN2WtnSWc2S9BPtPFqzC4tN1QCaSUXxFCqpoyJpKKbRyZS+i3Gz+9sTaKn0
DBk+ZaAHJquFY5TqUgy7wJKe40Q0ZsHqwRbG5HDfyO2lRbNphuSQYc6g4sVNqrmbhhnQ3qoStT/4
SlXYKTS+dm9UGxfqxhLnQUY4RAHcwY1azhxndDWqYKLKLzbqsfLT50yM37byxmty83lmsTkAHhTJ
mGsGMnB9IOqyaqo2RkhVKWJEy7phH0ZkkkX+VG3xGt0ePmwRmMHahOfj+i5s5eDOgkTNpVP12ToH
X7L9cBS/DC/yOX4f2dGup8L66f7Xuq2AYJInmYCQ/iCj6Ysz0fm63JidOp7QG+RtSm3IM9JD+wN5
UTv23eKwNXe6tsiZc4ETIkvYXX62hHJL4Zl5cK6YsZ1c3REauzn7O93VDsEbs3DD/V9H8CRAaHz8
X5Eq+jXX31AfYi8AsBWcy5oOtvJuSEDZFo0jbbVLVg4L2AM0bVA+WZGnhVMIuYE6MM9R0tmy+iUU
033jZ4/ZlpL4n7t65RMJOgjjZ15pUrybo+KriEUqsaydwo/SZ/MxPtYfosyWL94e+N1lfGoc1Glp
ZW+klDcvDNAZGIaZ6AGYTfFGud5JD90OH+40qLmtQ9n1rpxL7saJvPH2mKCBzAvJ7DoV6fknvAoT
AafVdds0wjkeM9ensl7kozOZ0+OkceUo/v8fzq5kN3IcSn6RAO3LVVKuTqfSdtvlqovg2rRL1C7q
6ydozExnUkIS7ksf2kC9JEU+vi0iCuqZobQdIEc0NULxJbaC2439lD5g7AlIYRZ6HqENshNSmu1Z
C8hB34DkOnWnJ+WoIaUgf8DeLLqB7FLfM8itl+poSNUjpUCbyV55mf7RKvSR822yiw6Z4o/vpAWu
BCxyf6JKsNfL44q1Im0Hqz/zOPzT0+qmDHaoSQnwmB9ilFeVxHHb8kOyc0F8tWKJTRWCKwDvN+g8
uHNDUqpjOnQ2Ao2k/7RV+Bz29s5s2l2YtMJPyF5MbkdhDHkhXAxYa/jrHqeN1iHUdjD04PxCldVs
tkPi2kfdMx7mffMAIEj+YWAelbrlcx9EYq0EFgAvfgGcAOadkBogG8Hfr87wGEJriSpoMY4g4WDE
zrHveMZO2UyvibApvOJRMcx1ZY3L4ogJ9ODc5CNUChrGhFk/M6JsBxNldrRjHNniYjI7lPwCMcv1
2V0HmTA/V4L6XQI9ndwOhqp/agzikTR/FziClYsBIRpUrjBdyRRluU1U7LqZwJ3UYRNlb/YVN92a
h+pp/hb64dYOkHEc9G/O90r0Wqy8iVCPAq8TevvwrtBzuf16ESazMVtvTjBs77pD/wdgHnfcxvvp
z3+Ad4HfBgU6hhvHXP5CGXUqIygqSPoUEBKUpNmTWsQ4spw4gsN2EMwinFVha7GRRmzm46xbQQ4x
2/KFkYzTrQY6P7y0u/sfbeVcIPNAp1vGRWeoltutSwjks/VSAt0dMAiU/IBvuW9gWfhhzSnsE8pL
LH7gK99FOM5D77TOWd1l5/rc/EZmP+7G12JHNtVhepMLD8Kk7+VjLXBhywY7Z5lz1INaSWNbNeaZ
zVLJH3nkGw/avtt3m2kTq3t134osrrgRwJ8QJGFiDMQ6fEk8BsFsUxSFcZ46w+/i70VJd0kJ7Xln
xmjPN+SomwyUkLVigeo6cU1VCFFa+wVMEYiJy6Kmx78QTqYkZg3wF64Cg0LjDvq2b6AjWG2TrSao
Rq3sMEqsINxn2FGW8XGvRCsTGeCTWTm3R+pp75g1sV1o8wHesuueErBPiqaVlikEPAyqbBisxpzQ
MpyZ00SJwHNwye12cOsIkIhEit+qyBC8tMwF3/rLW0Pc2TEAxid1VyRB3kUYRm+3mlK5pv63oyWo
yMvdLJne/YuyvIm3FrmbSONeKmUDeUtcfE+tR1qIqLOWTzrUnNHKRJykoQrGe0kaz2abpAXbO+WX
UcuVV9gA10i60x9jA5iY++tZ8cq47wxaAnJGwG75Ek2okiIE2558zt5wFDfREaLKXvYPGx8Qe+UV
nwm5FxZhY0D8M+K9dWQ2Ke2amkMcKGh9dVN/HidysFB+ctOYbCCs+l5AXBWwn0cp1A6zyI+uuDm4
amTqGoIHeNIFg0nT661p18ZZfyKn/iPZO1vc9GoHSkUHektAt+xtpBgsWxJdis8Imzus7ClS4L4/
oSBculQVUldFGvR3tABlHU/JvCYGvafbEb/yUjAr6v6wac5n8NmnEBt6yX/YIDR+JF7+KHqLV04x
E1NDoq8wRVL+PVFUkFhIXYrXvk4TD5OcDxEeO0GBadUI4mD0rSBcgTzx9ls7xM41DaRlgdM4P5Kp
eLUj5+/907viaECABDpWlJZggc+bQF1vJ2opD+c0dnQ3H1CTjkn43EXm65cN4YbIBkCzKMCgmnC7
ltqO9FbveysYJOpGTr7RCtWrp+f7VlZ2jClzg14H5EcsVrq1ojSmVkL3XA8QGV4g0PQ4avN/uO8s
/WLfHdHf4gZk6aiYYCxpz8N28LtD7OWxK3lkox2xi0/6lxNbeBWYQQkYSmtohtyuqDW0Oa/0tD3X
/auTB4315VkhgKdRZcFmMWe5mFbOu05xorkwAmmU39Qkf5dU+eX+V1lJBGAD1EAMi4ThRovz+WVd
G0NsE/tM/PzQnPILe68lT0fbHtPITKHt6/dTQ3gOEQgUMJlgJOcqgN8vSKdhVTQfS7/DfIunZqMj
iCqXtwdtxM+vg5gcCDUuwVFmq8wGww7PRqK7YQbNuaR3CyJirlieamT8aM+j0Icbitzt9gwM+YD9
G4lxnlOAhRUDfl+0X8tH89YE52psasVFNCvqWQMeuQsxwQhRXDN5tbs/98+CyBC3ZfBoWRNGA3IK
QDe6+OBIqq+V4ba1RYpjIktc/VquCjPWprQP4jAZXXD2A3KbtLNbjsVr1puSwC+sfCQQb3y6Nqh9
L0RscnmSmoxWekAnmjpunUmpj8yqF/XiV84cONFkkCWjI7QEs+J1Nq08LUmQzIcmLx6dBiAiEXxg
Ze9ujLDw+7pOIJOqnDASFjTDg9r+kNN2M0dPGpU290/DyqbhBUXLGoLiGEPhA+vB7ADNdcrqrBoP
BgpaSS9wPWsGMJtjoOKPiaEFtszQaeg0djbiEHz0qe7Lg+i7LyNo3MgrC+wXXG1V2SEg0+ZCOxfS
JSXZewnEjNp5UfwzBjUKsQS519qXuTbH+QJwqOp9mlca6uKlG6ofLZm8SovdgQie0pW4lrkaoAhQ
6IAMOT8JF1EZAtNlVQESqIA6pPSnn4Oru/K23DSvwiR2WRuDNWRWTOAXwAg+iu6zMJrlpiWBvNN+
hTtnWyGI8zGKZPqtDwCLFz4k0PGUDiM4PUS1/7U7dW2cO+6EVtact6127vWX0az9pH3Mq2779bN+
bUS7PShTZUBxTMVBscfczYBltb7dNyBaBXcSKVgnEeFZ6rmn0aE3LV+fFNdoRCA89jtvo3D2pYCa
hAtC/4mXDxmTAWhGoxr/l4Ws3NZ/nA2UVvGSl0/5qyjqXz3wV+a4bQPBalPkc6md6/BbOSuu1DxE
JpBwvWBd67v377K43dNypbXaqNfObeN4ICXYFlW/U+an+9+IvaP3No+7vnnejPWcaPa5HWa3yU+R
FG/y9Fs4vM/oRd63ter7UC6EgwW3H2CTtwfOwNsTN5CPPUtOMNPfpvTz/r+/umNsIBJtOgNc2FyM
BRkZ0qSJUZzrGEOe0/fEhEzGuLlvRFlzDAjpmWQMolQMSN6uoqk6SB7KvQ0lwmSPLyK7kCpN88fs
FXR0xWu0047KptrmT+hCasNTa+xEIfhKTwsF1896L6Pikfn2ZzmE+mCb+AnRG1MYrp6yfe3FgbXB
5NOmeGnOnYeZbO/+wte+Hhp2bCpbQwmId4ijMQ9tq1tzQMIWWL0tWm2C87EkqUAwyehvAanFEOGi
VycZetZNo2yd4wNEhuCV5lN2TB6L9/RD3UpHeiDAfIs8/dqpcRC+OHDzSKD5U1Ok02CYUiMHevGQ
tBdDzl29/PpoBpYGdALTe0T3GPQE3KkhejZPTdYHE4ZaQK8ZuXISbfKZPNIw66Db2bxG8Zz4vaV4
xJkvjUb8+99vxW8xznEk1wzDovG/gCo24GlpWJyp3pluVWg/+wjolU5Xn/t8FKn5rkQhgJejL4YF
AyPBnxZwho6ymdvgtmuLfZ1V1b5rax0aX9IpGyfNA7OPA+m4Tjhtxi4559AwcYP6AUbmEQ/wjIpR
ro6y6rQqrqfzDi5W8Nl27uwNH/reEpVhBbZ4XsV81DMCTR45oMfukB0lD3DWowkkhhhFthb9YF0s
wjZYZY+vvUyDamXhDFuGO/jDoT4yAIaOleG2P4pWtlLZgn+7ssZlRRaIiDpJwy6yXqtee/pf9dgA
e6JuoDnkDdDA9k7yCfgPP0TPtbXd+iXxxe3BtVOE2Sm4BFBtoCrA+dohbCSr0Il6rjbqbtqSQ/hX
/UCze8PUJ7q3dPbSZ4RlG+cgJABbiSqwA/+aZtfpKow2Ygy5pX2VoIkBgM8TqI+Gve4m/8iq23l4
I8E5LXJ/Ky/LjUku5w2BNe7iGpv+fz0E0z5Vj8Zz+8t6UjwUczD6HvnTpX1QAHITuIcV935jnPvi
eYT9z0hkn2sQ1aMru8dh29/3QCue9sYEW//VlqazlevRRGXU9i2/NTCNbv5SB0F9SmDkcxr1yshg
FHXdgzfgbI3xJkqOxO43RiGINNYKSNdL+ayKX1mZ6ExsjeI2OpGffNCN6WVH+wLW090EpNBleoyP
orhzbWHglmbDfYg8Fv57rGZCY10uzqadoI1VGJhbGXNjA+66QpAZiEyxs3K1OmdWtUGJuuKsaYX0
HpnjiSRd85RAFFkQVIgssb9fWxpCRgpQqWe1aN1kfnWi73Mk6vCIjHBX2Yb+Zd/bc3Eee/gO2nqS
MuyG+vX+6V6JpBmJLx5Y9P8wdMS98DRt0XE0oCUrZxGo4VJfM49tOGyi9GdeinzFym0FJxQTZMEc
JOZkuX3r4kKunVLqArQzX/VJf1Xb+OufBiZYEda0MPTOVywTPcb0fmqY58b6I1XQ7lSeo15w0Nb2
DMMRrEgFI+BU4j5/CJZnvQnzs54ec2hkKsq5SvZD1oJUL/kP60F/SMUdAlEWiqS3tjTQZGZaie8D
xQ83LH6NqFdQXUTcvxabIwf91wy3JGLqWTrMcXS2gS63j+bHDFqHyYVM2j7+yP4Z3kLwiWxGxRtF
PeiVY35jmXOvstbokm1EBXRHe+X7LE3Uq8O9MisiwtjVNULFBvT6YMhm7Y3brRx1EmnDQHH6fOpN
p3Gn7dms8XA0EBAY6DPGx34vIi9eeR1BV/mvUW55U5yno2NF0bnr4pL4GpGm/tVo0Bb5E/Wt5mzn
dBw/IilSnT8hLVrTVY1WFRVx1zaZCcYgxcTw+IK7stfjKRpinNMm+ZisH2T+EamiM7RqA/M0yC3R
MVjIF/T9UOhI8aRHJZy3adt7bQPiDFlw95jX4wJlIOX/tcLtp9lZE9XqTnrMChBb6VPlytpQeU41
bSZnlDf3veOaw7qyxj/LBKxZKqZnlbOaH4sQ9yETZY8qc7B3FsS/ybLShnUDfE7Qbc1deaCbfpc9
WsiMzdF1NtKb9Nif0n26z7aOH/00fPz3RUQ4s7pMTAezNA+dJZUrQcR4vw29h5OJFdMrZT+rRcDM
tcOBgVKGvWCE8Z/98KsXs26rmJIELrOz6npvy+ERxDqJ27dmLnCYK1MmOOUYQIamDiSrFhHHZMbZ
oHVZhBAY1SeAxzDW/Y8eDG+M6Trflb/uH5F1e2iPsU1CtX+RMyLQQKyPqRY2x1Y9g5Yn2mRechj9
8TeT0NOf7xtkboo/MAxtCtpD1jPnP1aLgFdRM016tADteoCeLPiIkpkcgOrqjnEYkcitc4hA2E0n
atqunROwCCpgDwNj4QI9MSW53Q9TY5wzkMXYyUW2BWtb89FoNKIvzOiLLaRytz46CydK+0gbQS9U
nYcARLnutAcCT+m3CFO9eVMA83S0z4NoSGCtinNjmQu3aGL2UZnDcvdLPtpH5yH1i8euAosFmJTc
NiDgJtmJLt7KHAiCLgC9URfDchdAbwLerKpO5BFvUvVGczf8i9rct6x205/xm+2WZ+tteO1e81fn
n/unaH2ngZAGkMNE75qnyVEm0vUlZv3O6UkKwmMJmjL9N0b1j3Sb7rtdAlne4qHa37e64gaQCPxr
lHM0A3VQ9wb085yGT/Gcue2ouoUqMLK+NIxhoNoIPMzitSM6Ak0aTmMgP2ntBvKdu9gfLBcqkxf5
Mh/z52kHypzAEG3p6uqYIBEov5lmKbc6Wx8yR5/bFq7cCszjcCieMh1OXNvVJ+NoeFPt5juRO1g1
ysBFGJvE4CQ/wjemEbTTMAB3nqzwomR4LowJ0jMiVqWVdxcoC3w6hiNZKkfbyZzGKDnKQNYfrPlB
Gn9FNuiP9cv9A7KWorKSJqs1Im5azAiGNDUlW8oxI7gJdyVGMKe9fYh2LZjaDa8CK/ZBBPhdXRkG
EkHhBKGihY4OuvWFXrYmsJy0cXvppY//ymO6qUU7uPahMPCF627Acy/mnR3IAGEMVGkDuXprMXlA
zedG/3Z/+5aZCROPwiAd6oi6sXgbjDR1ZscahwAwsN8UsB+d5HuSTNAjtfycijj6lu/BrTn11luH
YEQHTpQOQV7YrlYcQktUkF23gEcVA9SgyeXxellWN1ra1mOg6PUr8NIXZWy/CviGk0MyB/JU1j8H
Z9jtIpxytNLKpPJZ12WfOn9MOrr3v8rqItDfQeTDxJp4v6DRlGYVcYYgqhwv1eZjm4ugocvDhUVg
rhZZPNDKi0HeQQZv6JQDZZjZxLNyxVWSA6l6QWy1uhC0utCpRwq1SEbVgtpKBHjlOUqPpfw9SkU7
tfIKs3X8a4HL0ZKuTQaSaDIquPZOfnMelAf9Ypfbflsd5BN5DCHmexFN765bBWQS7P7ATkJ36vYI
hDUlISAY0GrHGHTzG6lRvbN9Hbi8eK+fGLvF+E1UQ1qJG1EPAw8TDgQG6hd9xdaa9ThVlOqzAaz5
yYaOmP0cwVpT+PGTdTB+3z+Fa0eEoWuxRDgHtHNuF9nISmFHDeq0FThl9KPVR64jyrHXDgjqSAhl
gFxbkifUfWVKIUkx/1TNT5infzDtLxPT4bpem+CWkeBxIFaWqGBnyz2lNr25OZGy2NzfrJWFIIdl
pAlwPZh44TxbRJQ56uOpQ6QL5nI5tFVfkmJne9/Kyie5scK5HpJOdlJbBj2rYb/JDPSX5tpTxq+P
TKDji5QZZxtUE3hlbr98LGPGthnGNhit95E8TbEAyL+yWTf/PpeTO83ckp7hWrOhcI08BMa5FsqG
rxkB7h0ZDythw0ncLkIKEbBSJ1LOZnsiXeGD6Efg3dbcADQr2Ty2rMnA7XC1NiVV8KFTDZxYQQUG
Laj8bG1Ag7KDcWSJB0LinYjlZmVVOojRAYnEeKW1eN/UEoqPspODgkmbtvWcbypd9EivLguhAKZT
UelFUZRbVqjPjeIU0XDuj9GHFNjH8QzKEcSlYeyGL/lz8yzvYxFx7kokol8b5c6cPk+lOkhTHVhO
5vd5tzeAczTbzlWqk9Ijr+t115JPbTG6E4IHM4/cfqq2UdH6chd6fV5+m4SUrszobeoMXgOM3cOD
AIYCLp7bM5S3lpzakVkGICfRwFSIUvfZGAAbnB6MMw3sl+5t+gC0AYpAW9GOrNx1gJpQ9wYcBR+D
DzNIn9FRT7ThPBrm6HiZ2RkfCLQBsIUnjkXg+UVQiwlXwM4g0cbA5gtuKKkkEwXjhnOOksqTpXKj
5wFKWdvWENz9ZYeXs8SdLhNA5ZiO0Jllb2cCxFSyG7fSDqQsjPZxd99hLj4gjH3yG6B8C5IDns0y
1ag1kr6DjMFkF35uOS+onj1RGh7bkniDjSr1nKupf9/qskbHKNgsHBgLU6F42jgH1xtAvTixxBQj
B0yutF5Pd9PPUHN14lobgO0wfJ0/yg9gmuuAuaOQlIo3rSzWd2IPws0Bxg9hwHOEKgjygCDhDjCA
9ZmS2QkCFWUL/NQ2eyXfoM7jgUhxJ4GMTuASV44R0zJFiQAHF4MgnL2kHvuUmml06eR4a3S6n7dv
nZH6Vfp+f4sXfhCMiTirUAZhvCYL746pbA1cEsoc5OHroFjuLNWCpaxawEIw/A91iAVptNMZKnR5
gMMexuxkpeZGqec/9xexDOnYKq5scFHD1LdGDL7wCdUcfccUxhPQpJmn6mBvWSVQNNu0cCnMHICY
YFhEAQDAmNvTEMp2ksq1PAfqEJ6AtH5K+2xjN18eUIMZ6EkAl2XhqVq8H3k4yvJAzTGIRvk9yUzj
1DVF7VG9LQTXe+0bITJlQCAZmuJ8HB41BfrenTUEYdJ/DHpeYMAzizaCr7TcNpC9scKpAoo0KCBw
0f6g2QnmfEo7iPvyYa7DBq9N7MbVfGqV743meKQ2j/P4kvQyGPyGY9VOgSkXsVeXY+9nugjyyjA7
N5calEQgQUKEBpQiq1jdfsbSIgqg7pkdyPaLhpcplutzIT9UORi7QGBoDKc5tQ7EFIxAL+MC/ZMW
jH1cC3kBLxYXO6M6kKKdA0lxwydlm+wzHFj1u4UkhFYu8NCYBxCF74u4gBnVLHDHYTAGGCbmca4a
AVI8yJD9SoGTaWu/huqYo42PUly7Th1jqqv8ef9jLxyYjtMElBsU6hjkjS+Wg4FsTKaUzAEmo10a
Zfi2+Tau542WfFn5iJnC/KYMDwaNOn7QO0Y1nnS5JAcEEuE9iXzbkbxR9N4u3yLODBdYgW/MycCN
WAbFqGobpZPqQ94opReVcflU2o1xUMJU88OuBFyYFOV0LPPqgeB/0bB9JUP/oFL1pw4U0aiN2m7q
6x/A+kP6uI+dI/SAgCOJafoQx1PjKibYW+9/kGVxFicNYB/QauPEAV3G/f4KFDx9X2QF6uzlwYKA
NMJCr9rpfvoRutpb1fgp/s+W7s1WYHp572EZUjUgH8EsIaBAt0fPAsCgjuxqDqjl2Vnjt8qpIZXA
u6wYgWg1ir8gbGOjmdxlpo0cdqHRzYFGL7350g2vWi0oWC1NILBDtoBQAJEkRq1v1wFVGnloKO6t
Ez87GNyRk0tTiLzk8p7CCE4xCziYhiUHNNTsNlZG2hUBzYofDZ7kTRU34CjP90NBH5peEQFAlr7/
1iDnla1IlYAmSudAiZ819WfWE8HnX/F3txbU233L0TdDNBPNQfvXqFw18bSH0AcvS+Nqf0HImbro
emyN7/JXR7vQDEB1GS8oitqgNOBeady6RjL1cg5C8kttI18DAUwBFcT792oRGX9awZViSSTqmdz2
jU6RjWlYz0FBigOUyN2R6u+h9VGOtl8Ta6tOxst9i8vInzPJ7acxKyRMc5kG8cE8WvtpDzpOH1Kc
PpgnhEjEJWKbWUPMiyowfAcmdG+/njyBIV3CsHwQgXel6MbdgFQRhaJtndBtVdETWM92XZttQAbl
SdnXyQuYffBZ4V5bAHjy7t2xldYeoUYJFLHlN5G9S0CV3DjEx3PtSbO01xPFk1r9QEbj3SjjHYUI
6hDLB8GuL1+029/B+080aTDEp9LAijaqJ6GHDgqlnyCHss6/THdET+YM+QQtw6xnJ3ri2B7fRiq3
trlvMBod7RwjgQdVk40zlSdGWj+R3p3CUzp8H43JTaD4d3/Fq+4ONTgWf8Il8Q0uY9DacmotGqgZ
QrMxedYwO5zQ/ZetMF1Z9jYgOFkEuSEm2DvSOTQw1D/ycLLl2FVnkUrC5+PGbSCKip/QLEwqL9q9
PXShsmmaiqAeiA/mVxWo/4GC7UOHFKusuzFok9Bg9NuG5K4NvQ23JOEWmF90Dot20xb9k9Un22Sw
vjVyM7qQX03cKC62QMhh+KCJtx2JN1qUP1Oabsu23GjqNKDmEnnzDN/zxT2DCi/T9UPKg5ovCve3
VxKiqhIkLPCg9lKN3ZLdThvcECIe980sniJmBhcOVXLAERYkAYUcDVOYGOwAZL5qRV5rgTpZD/3C
Rkxuip7XxQVj5sDnjfk+FqmYnL/uK8CAQsytBogXXENFLJegLQ6eKZKbgg1cvHkwAbQrwzaAVW5x
HNIqzPKkwptHK6hRDwSVmtf7e7e08FnyZ1agWozI9PYTSRIpR7VuaJDNHfQ4ilF2Z7UV5dbLLwQr
INQE+BmdTZBc3loZbcyQFs5Mg9ppgQGRv4FzEBF9+8vE42rMoaDmtLqoK3PcF6ojk6pKqeZBn+7l
sXK1VrBry1ABmdj1gtgvuMpSBjlvw1KGo2M6jj7umIVxEEZIoh2L7+VxXworLUKTzA1emUyoOppz
hUXpO4jyKe1+NjCfHW2avfQ09c+gxzA86Gp9vYjwuVT0OcBzjIRY56JiwK2bfsJiAzX51iaJa5R/
oU95/xQurxTbzn9tsPNzvTbLGEalb+Fcu2yX5JdI+jCN17gXNToWTwW3Fu60x6okyeaQF4EjaYEC
VWQXJDZvhj0J1iOyw72DpWzTrMEAcND18yGO+ws1+r2kG7v727Z+zv9/2wwuBsdThTA/i4sAsNrJ
barqdzNg6OK/GAGCDHUX8KzyYJW6LtGD6vo8gFq4cqTT9A5rQjVG5gFuHj5W2mCD30iO0Gnng2BM
/oWqDJUEXCjZS7/3wIeM77arokpMXkUjMWvHDfrDWA+CBszecrFwH2JKrZzwlgN8feh64w2EAs+g
U4ndCQTdX98+eHHULi1EDQhPbo+2Jk1A9adKHpCi2kLtvXRjcCcLvtHqgmAB7RuQuS9GRyxlTpAH
SgNgeKk7hu9gxfVy+Uem5wJDawcbOQqoslCDwwAJ5wza1gl1agxlYIInuwXVcwuB6C79dX/PlkM+
7DSggM+a34jo+crTRMapzeyUBlOVjsXGLvr6JQUnH5j2SViDMTKxjd7287DLy2e0s2Pqklnq89/y
nNoQ8SRWOR6yZKiwBVWf/s3Lyf76UAD7kYDjYZ4CzUCUKm6/LDh8ZgfgR6Q3p+Qsb+i5f2Vah556
MF1rB3bqzI1/iBocq1/6yijnWdJ8QrOukShCKgjduj2grYe0L/pfPYT6/rHVBtxi9z/G6ie/+hbs
79e+2U6k0B4JDUhLk10VxuYOU4nDWyo1ogbrmj8zkAmj6gqNAIyr3JrSnaROx0idAihbQaG4oUhW
FBEKaKlQyb4b+sSsX8G0n7joAFIleV4YIyNcLQ/tecTcprmbKzZFaoErR91WWzv1pEsdFL9sYFhj
nDZXBHZeXerVd+RevAkqqaYNZW2M/ESvSkK/J5kleB2Ws6O3B5Sf4Mx7MCA4gN+i2xBSr38LjzFA
1dWr8wzo6FF9Rx2te9bB91D9vH9kVheHPhQqx6imIXK4/Y5JPk+xHpI8yLM28jqTvOW2LuI0Yf/I
4sW4MsJdv9wewMBGbOS5yakuj5r0w5BPpVJvQIR6fzmrd+7KEnfnbJvkk1yYNEBl92BrZAfl4EfG
D2RIsYi8dtUWaBgwCYYxe5OPx8ewaIauHqYAHKTH2kkUd6rrJ2tW/hZyJ0KQrW4hXgyoV6P6jc7/
7XdqAbayugwHxNKeNf2kqeO+aHHxtNTLKsW7v4urhwIdWawNjYxFwbDHwC2qYOh9pTSMPEWqyz8k
lzXRC7W2gSirAmGCOi66ONztbmUJBJKFMQRO8V0KU1exQr+p/5Ix9++vZ90QiqyAeYGsmgeS9XWK
sY0hGoPKTB4wW/toJ9HjMMlbMxQ5/TUXDLIjACQxnsFgC7ffCQqYtjNjejiwafJAdHM7l8bDYNPN
/RWtmkGEjxifgSP45vlYGBN0SqCJmiXfmnL0wd2/nQCg+boVVqfBDB/AEEg7bxcjDXhKZ5B4B2Zr
vHeq/LuWyYuuVP/huLGTBpUKdJQWxPaq2rVWXqZ5UJWUeKpxmnpJEixl7Uhf2+D8HNJ2uYgqpLWK
Mu+h9LIpc1E5b+2bXJvgvFyTx1Wl6FMeUOebPugAbQAoP4jI6dasoG6KHj6bB8Hg5u03IX3YWgZp
siALGxZKlbs2Tkpfz8nu/sdf2zF0PwBWxBgluLnZ36+CCRuiDWOR51lgZr3hxrP0O7G7envfyOpq
QLOBCB+9/IXAb5aXBVwYyYK2OVNnGl06oleUJf983Qx6OFgJmEPANs59GhISakm2mQbpSObJg+YQ
nldaRJE3mInIBaxsHAuJsXMYdAaJCOcClKTP7L5XMCKM0r0CzeUsnwTbtuLQYAK1c4wzQhyEj75m
uYUcT2ylQa8+Rc2+HrPHXvspD+H+/r6t2sFUAurkGOFfMDg3rZRU/RRnUI72mkLf9vKDmp+cjArW
s/K6Ifb41w531kpHyeVBizJMmH00yrORPNlp4+kQwCtmXXCuV9eE4j+qW2x+jG8j9xYZSWM5adCG
tjvEjzp96obEk6BB/x8278oQFyJnaaHkTYxFQWXFHcdsT6rf0fA+DiIkztrugRQHGGwoA6DQye3e
bOYx/A5NAyirvNUyGztttw6JUPAaJ3mTlI0gylorcJmYREP2iohRASHarW9o527s6YC2qLrrTvIH
RhAfhj2qWk/WUYYiKriTd6LxpeVADg6IbeL1ZvMNeIy4awWYGmbg0ple0kNyDndkywZyyEZ6nDbd
k5gucyX3wLQBGzFiHpARHtyu0eo0EmUWoZd4jMvcNWpU4ytFq58tuUUJxyJZBu1VJyUEsFWFxtvS
yi3jBBiUVnmjnpZ/hq7KHV/OddDg9m1UPyiTKtcbMs92t8WZS013SEcMu1UIg2K/neKu+fJhx6Aw
cjRMvIHTCGD620UMijYbXV1OF8WqLLed5uLBrPpXu+0St61qUX9nebfQxVYZMS9IYJcidVWV6XJv
qVmgtlreYyg0bz/y2QH3ez1NM7RAZp1s7t+y5QsCk+BwwyZCYnDhCvM+Jk6mZunFkDKXZrk79Zo7
gdrjvpmlU0cj4ZNZAcAiBMVcrNrNNYKT0cqCOU47X2sLCxMuMREUI1esYL6FETOytBeH/fZz5bUU
JilFE2Ge2gRBPnF8p29VwfVdbhlqXIi0UMNDPQTbd2sFPj2Khz6nQTunhzAm/kwhMRCLJGnXFoPV
4CVU0UtYgBTmVAnjqq/Qr4CpGPRxulkKugfL84auMKaskL8yzl7+q+hNpiWzrGHUkILwUUmzl2jS
t9kArKUpquCu7RoCCETByPUwUc7t2pDJJpkshQaOPj2m+rCvetMbnf9wAkCtBJ4uYCuZ4svtt5n0
lmgYu88Cu0B5eG7DQyjnIoL21aWwWXWQpYKNi2/DUlOOyWRi6qRmgrpvg6Ue81FEg7P6bcA5j7tp
6UhTuJWYYdcXicbGQIvSjdTR1duDFB9kIWvR8vnDIcC3R7MKgrYLlaokScBoFg80KMqLXOhebFtw
t4rbx4ULphqBI1jbO6RcNmQ6UOXG7NHtB7LHSC8bAwmelM8XdWhPcwO9kSJ5ue9v1naP3U4IOkBv
DiT6t2YMk0RhOaI+MhVzt7fiuneBa+rdHIGRi3ZFKRhEYhHwbYmGJRX/2uOClagyx0Fp6iwIM/uY
WvJDbmL8bJzAc9Go9vess1+bRBYYXVskZjaRxaDEjxoA9zoZUoPypFTNF0VNt0mHeZr8jzklOzIW
gq+2dkauLXEJwCCFmNqpavkyDsk2o9Cp18Jjb7TbsNa3OnUE5lZcH2Zf8elAh8/oa7gkrcdM15S2
5Xxx5Jdh/JhTwRzSJ1kF97kYkZ4K6nBU9lEPuj0ecj2pmFfR62CGBFa/T3RIEPvFYECAtqr0EjpG
8pzJXlt2yVMP/VO6qa1Z7XbjVA+X+yd1eSEYcSGb9Ub65izKYG1qNqmJucRLpByd6l0tT7osapos
9/PWBrefdM5mtZil6lLGZO+o2S+aK29fXwZeXCgYAN0J8DV3FuespLU2TmwZxjZCS8ObigLF19j4
ed/Q8iiimo1sBxk1m2DkhyZR56gQYMTFJWzzvn8ZYpOSAPK0RhoYIynnN4cqyY+m0wcaCoogC9PI
4x1Eg0gdwR2zKLhNkwo+RFOHDojVPDuQat1ZSYlpOWP6bTYjaHO08vf9xS5u+KdFG2hWjD1Da5L7
cHhMoQXbzBJYs9ONFs5+EUO0VTH8RCsFL+fiHLKuNyamsLtMhZbHN4SpY1SaOYeBrU8RtGgy6vdG
mfuk1O3t/VWJTHG3Ly0yMqhhHl9AWat5IfTG4yb+p6X1/5D2XUty68qyX8QIevNK02Zm2mjk9YKQ
Bb0naL7+JGbfczQNcjdidLUe1oMiVA2wUChUVWa20X1Da7+Hl6C+zIuJ2ERx+3SiNFXWkfrSuIMV
WrN5bswilqxmI/RzfDkIT/F25EWY21hiDfU8gca9vsSttW/x7AkWoGiDHM7ijxhA9itd4/QOvaws
u9pGNHXAQoBxSmBg1sWfxp3L2XWRumveg6XlUdwXkV7LVAo39vAFIoBKCYbOQNx9uzxI9uhtm+TD
VVtmSwPMlLV/PPBUufv738rgvnwbk/FWhAQNHqkc8yCKZtO5yBGpl+7a2c7DYJZ+6+oHu8WzhBX6
r7T6kLAuqiBX6E39FyAisN6qCcbSiVSQnPm9Mr1LlWJnmNMjWCd3lpr8SMy9llsXu17+OBnd0RRC
VuhIjwkYMEdwiDWL7yI79GIIZFLzswIMU1l/rCwvcObmEVWdK+YBIo8WT5WjSdbL3UJYLjITwO84
0ymyfGFfU7ey8hjKAdeZnJdhCm0AHIo2CyZPyqi6aYrjnDGyaGF7uSO9KkU6rKnwACjJZQiGaI7i
YNi3rh+HWdBH6q64lhE0F6UqYmv3ROrFvyTqDfhjCOeiBb+x1SpjfY3LNBy6wR9yjMVBX+e+38jM
8KD9anFk8myKwbv6WnpdGcyxdzQSb28lEA67b2jDP3n054RKSLhWSUnS6O6kK0V20RLTr5XlQ0tH
XysN310UvySt39i/umF5q5vwwXmwRGFkGsQcKy1tBSC82O0ycga5SRt0VD/EtIvGefyqNInsglvt
5a0xkeMrVtt2zNBgOHeJGRTe4zKaoa6G9/dxnXwJVoTcvOkUz6rLtLwWSrPPOvdBGas/vVI/Zl31
UFbg3la77xbVomwpd/dtr4IZ6FRQKgeoGVuK5o9QILDgHpTiprsYJY699h35nMRLNrbwxoKwOAef
Km+p450NcpmTdufpD7VVSZaxaYTrtwCejf95Qlpgu4NGk9yzL5aT7fXp2JlKUGoyOsKVw/PN+j8r
GNW9PVlZmpBsxPTfefJiMvpMxUhcmprE8yGaVYMg3as6M+wtE7gVoyMgTa2IrCmk60KY1DGIh54j
8i0PkAEs+fZHEBBDOFlu5S+K6L11gEi5haEYkBVCaDs0zirkHd0EmEIQUz2BosoOjAb4QhmbMDfz
OlqjQQ1eIdD+4MngcvKA259hOok5MMzgnE0POBnc6m3r67TMLkWloDCoog/jp11Wfbrvr+KHfjGL
pzlaSMjI8B66NVt7qU26yc7Oc+ssUa95oBxnWuJUAS20KfoHY4C48oiNZqIow1COVZbb1MnA7l+2
KLnOWvXbnXMjwLuIKZIowKO/uKGouHM7oFGDLOHtyogeA6CVkvScaHnuG0mlQMBLG+YurHpAGk50
TmT5knj4+WbiiYIPCH4btLP4Zr+6KbyOWQPGL9OzVY/jITaSyYGIT9f2kqVt2UHA5p8MDAoQur+1
M/UMsr99lp7LoWYsdGyWftHaNu0O97/Xph1gwJH+aZDGFi9YczaN0bTj9EyHtD1qQ9ZEnLZNQl+w
aQVJJnYPpECgRbxdDSLNoCfUSc6FFSsPrjKy56ljsnHVLStgM8EZ59LsIEi/tdIvyUtUTc6sYwpI
M9pK/ZSUBTAsb98zZF1olXHanhXVG8uSwa3wwD5jWAgzV7qi6+cMFRaJGe5KonfDz1TwvgDGuuJX
LdOksuLSTM7uAlnTCG2grvFra+xi31UhwScxJ0Zq/m08PkCP3qyNBxz/Oa882wLyvyZ2l50XD5S1
zrtS08JY+0LrH8QtfrVzHih5I7G58cVgk7OpAO6AYCEc4DRNVCuNB4QmkrwHbPKHo7x1GgnLQrCF
S6ATrKEDI1xzZmHEE4zH52nO9TBjLC2A/QBsEzAEL0icGBwH991DfMvBog2Cbt5DAI58Jbk1Iy+J
xzEHYaadWgFNdPPQs97dpYzoSM9r92RQWgVa3ZWSMtA6HqIhCL4yFKWQ71kibqBUW7s3ek85LUsM
EfilfLTaKewJHQ51MSbH++vctIbeBQR3UUOA9uWtw6S9hfHwHAS1C4A1GLyyTe+J5s1Y+kVmQ5m5
c8b9fYtrdwHMGQ9JcF3jEkfX89ZiswyeW0K/+5z3ID4MzcJM572LTquMN2u9NODPOAoH3xIzHiJB
Rd7OgIqPY3KO2/R5iBMlsMss8905Pk4LJiTeviwMCcNLeYkBnU5hWQRs9U7VJ+cWg7yPKsY8Qrfw
hn/YPD6HzOeq+cyCcL71Brxv9jwn5wnP73eWWnuxb3nL+OZQz1Mt1CqA/eK5n2Cm78uGDtWQgBar
/jQwDB9Pnv7z7RuGKiFe8hyciZ7D7YbldTx1JmmxYYliHQuciRN13beORKFjBrHOv1aEvCmfZziY
AStkKcMWNaCAktj6h29v6bgUedMWGZPw7VFEHurJcOJz3iCM7VOV9eXFgaaArMK0dXYwP4bwzrsZ
mpgFplrhzHGLOLjoXFcVWVobpKquyObVtuwgzeXgKLw3UTe7/TZVZU9jZRjxGcPV3QUVA/1rtxTV
GwuN/Ntg5Bl9M/C2INoKkUChNohPUyuGQl+s+J7iRkZMLD8ddIk7c3e9vYS5Ic6eC6Y33t68XY49
JBXTMmwbpXp5qc0eYUApAP2bqmSQ2NqKOhjzA7aM1+NQdLy1xdDFU9phic9aOixB4zVAi/cOCHEs
Q+kCKAfJRrI2DILOFUBcvAH5jbFKmJzJyOYhPg/ENoNJnQe/tcokGgzwEU8TNSQtGX4uhc3kARzE
EZADgkQ7/z2vUowsnZ0yNav4bLXNEbNOH+oi3VnTAN6s2XyeEQHfHCcQxzEHxnuT6xnaxV4K0AwV
8blXaBW2Ju0vKT732wMrUDjoMWFUhc/GCL5otNqIMiqhkFulSQRS/AbjwNOb83QoSrwyIvhGnRYN
ykUe5XRXJbss1aRPJ2pP7B/soMIH/KSNvHOltZNNvZuA7zc+V24GSqihSTJ957FU+3b/02ycK14H
Q6RAno7LXAjhOoszUHvZ9MzYZyDO/dyr/VpGRbtpBLcQOJJxna/GBSqWupPaDvSMls67oiEfU6bt
He+t3TcEIy4cxgcG0PTA+/7WrQmQmhZzG3qe+mwIGqtdSojILsXg034eP93fuI34emNMOENE12Y0
jFp6bmj107Cy9kBMIsvLVxuHQg16HlCP52MDK8Fq8FShNpGOyonNRlgqcf9AHe1I7ExGX7OKQEiR
AUTmzT4gTFZM+V1bLlTNR++EMaUH/ChIdaXsauR6HSU9VIvfuHeouaAAw0mDgRjALNHth0orFJN7
jzmnrli8Q2/Ohb8QKtNCXX0hbgXBjY+GoswrNsEmRpeyU2fnxJaiOWF+j7zLU0i93V/Lxifig84W
+lIcWSY+nSq3qlC8nbAWpw5a61CZup95ktme7aX8NSJEHcXqcP96MGIoC5pRjt/Ebw3RL5v114Lw
SUy9TT1VGZ0T0b6R+hQ33+9v09YKMFGBpJfPUa/QSwX0izS2YAW1O342UwZ4jSLZpK0v8doE/wmv
brVhHABB6bkJJ/PzevQN7QOIfyR3p8wK//tXVoqRObmXwsoyxE/uUH+q1CkPMOInuQBWYEL0BzCD
gjsT7UAQa4uOxTpb7UGs4JzGIPs+f0oe1clvTsnJOrFIDTvQJ0QyUauNKHBjUnCzqVmI01OYLMdH
EC0G4EWLmR50ioxweXsTwUKASjCQiOK7jmUG9cYMm4hZlMHHu+89SKaUoF2Mt77E+SbiUILiBLUU
lChvv1bagxazdToYWiZfL8f9mJ1daCCyXCa8vXZwDDLghsNIgYsKqKgICDXssvbyCvIVjhZpnCbL
2d0/Quuvc2tBeAfZjYfycQsLQJD5NoSzsu6B1V1k55KZyM2lcBwjBgNxH6iCIUWb2WiTXDkVWv17
sLKLV8pwAWsHwHUDGCo6YfBtVCRuv4uuzKjddDY5GWrrQ4HdN+ngu86f+zsmsbICmo9KYrvLSE7I
N4LEeM5SBTOk0T8YgT45H+7kNKhC2plaNZjpe0JOWlMfTO0RxAOhV7SSj7+5FDyz+IWJPo44vGzn
tsKfWuSUq31A5g/I3wPDkZyW1Sw7mDfRM/hrRfjyXtdnpVcX5PQfQtAMKjNJBmxw79s+Rkje65/p
m4kauE0I2nACItTyMS596wo9VXqtUE2CLoEC9qoqcNtonKSKJFsb+NqMcDukqtlXXWZ6JwOKncVz
O/hpSEJj7zzQ6xLZ0CGioSKZ6ZPZ5H//6q4wzAXVGQtLG5X3xHhv0XfkzWmosHs8aLwysbQUHPnQ
pzoVvfOEet2lqwpJaqDxr37zXBRsCEFUm7LONgaDnOaH4TvJ/fGch2C2+6qdk+MU1Qm0P+NHruPk
fhydN6dXt94heGQx5jkDXpacSjTqk/bJdn8P1ZsLf8IChWik5mqdKsmEw2W7UWHsUpVIju9GSIWT
o7+D/1D8EQEbaWLHvToq5KS47TOq42GT5ZLn73/5TH9tiLe37rn9bFDl5B2cC7X9pn6kj2XYBNPB
i8yQ/eH4OOKzs/sZhU1JWrTiP3w5xmClAGErlJRWCke9iTTYLF2EQTLTKIEmqldVeRBjK/PZgX50
mx97jTyaTv8ldmnm2xTKYIoeet7FYvbB9pp3JLN/3Q/OK6TMf34WauOoUCLxFIsCi26NRreoOIIg
6BihQh/Sh7H2h1DZV2E5+WXwVvZa0aLwGXIlB3RFq8gpWw5V/BlEJChUObLt3gwtGBZD8gQkEOY0
b8+9asdxoWmI1MNDfqyPZpCH4Eozr5huOsbgaVYP3tGO7m/mphP/tSlep/Viq6zLsbLRfZ/Xh3qU
vBF4rFrFmVf/vnCTqpleda064BjOzq+5siN1zg6Z2u1mKiWnla1F+Epd0bN6AIAUfgFZ+jAPp0f7
mAW2rwVGkL/zQudf7oJXixOuOSiZWV5ewKDuFEED5g+dsNAYZd634hN8cb9XdvjCX10IMysSYIR6
ciKgIRmW0NCP81QHmfGZAkLoKJ6vOl8URfe1rpP4x8aT5UXG4H+dUmxdzsTUqenBdvtTq3zFN560
gwPWBjyOIW1+LkLlq0woWbpe4QJ0qWuPFNiQlwNePTuPfBTO2HcfqotMh3vbZ8BEifOG7FgcXzGV
NCbFjFjiTrnvLCXavzKxye0wCh3I/7Uh3HfOPDvqMONcd5H1Jb96u3RnX5N9/7AEczjt9cf6NB5k
m7h98P4aFYJJ39TtgvosLvi+90vtPHXQKn0gsWzqbtuOizwPRLIAHwuLU5M2c+IBZ8Dmm6fouxwE
1TNVfchcygIkP0+rYMKHjPDEBBhOhEMNmAtprM6CX9QxFGHabjcR1bcra5/YU2Dp1aGEhhRrnCBe
moe4Gg+QZIo0863sBC/n8dXvEM6jkRh5YXrwTwzJnbLskTn10zKpkjRpM3N/man6f8sVUk1iTNkE
mCE5Wf4Yacynne/tpoN1Nv38k/FHO9W/i53sQGx+z1drE86eSYwscRz4jeF8N/ufsYc3XP7Ntj/d
v3dW8FNxD4UEdFQT0MWTBnEltC4MHLd/JowWUTB+YHgsDpNg3rmgvz60TqA8GH/U0DzIlrp59l8t
VXDdmrbxnDc4+9T8oLDfySCrH2xe6K8MCGdQSXW1dhUYUMeP7WL7hosytozZcsWtI+ykODPJUp3p
vYMrXLso750v07G+ZKdifLn32Dl/1sM6QJZ4KCR9wv/yCVHPQiEG+lBiNYvUQDTXHlyliYaIHjCR
ilFw1VdPyhdnlz04UQf2YB2PzD7IM78fj/leRmH9X87I398g3PkZTXpUuUu++O4P2asYnk4iEtaH
5sv8pTw3u/GwSF7U3DPXUeivSeHWLym6/e7Y4oSUehQbeHlqS5hDCMC0/cWUzatuO+lfa0KsYdXs
Fpqz4IJKJ9B7PraprNotW48QZmqDOI09wUtNckUNb6fU750uCVV73JX25/vHXmZLiC5qyqoW2n7Y
u+S7ltVRCiX3ghzBR++7ZRXeNybbOv5jXqVNo81G02EI06wCHyYEC+YP9w1sP89QTfvfEyBEENcC
kZCnIUJnn5ad/qmgfhckDy50gj5nwfATfJ/Zrz5wP5e/XQqqDMkFsR1e/loXwstMPI1mro7cmub7
2Gz32bwcl1h2xvg/I/o7B+JxSXd0k1Zs1rGzFKOLcoThHIsOp1wFkBEQuHG0wobs0GYK2CSbN9y6
hjh4DBhedJSA5r79doMzd60GoPApHr8MvR7Mlht4IKuuZa8umSFhE7Vao0xZUM/p2l1R9fs0e+eR
Gs87ZX/fWba+1qsViS8t4iZOXw4pygXGsJ8Z+TF67Ycilh7nzYz9tSHhyVUtmNwpW4REfT9EQE1G
2QM5gss0GMMMUJLkvSYJiJsPcvDp8nkAtOiBKbn9WHlO8ikBUPqlDjeFcWD94Bk7KL7D6axKdeo3
d/KVOSGINMTUei/WvdOsfasS6lfG5MeWrIC0mba/XpUQPlin9grHrCFDMR+mp+Kg4FbZexE9NmgH
/pqPeZS/q4fQkm2nbH2C72tqBopvppGT997+Q6nP3gMNNP2AlPUxfe4X3/hYlX75UVbZ3AqXGGzE
H7SpcJ8L9xrT0zTNh8U7Kbm6S8Ygibt/OQKvLPBf8CogpwaZtMWdvJNWsH3DTnSgQZPn0f2DJluH
4I1TkRCzYJp30lOU1csLS2XTa5tZx+utEjywtb2p6R1sVR+OUfE8nId3zV6J2sh6qH7lhwqSILJh
cqlNwR3tLDHtHqrUp/iYH5ewvbL3zo/iI5fhtHcYDAXZSbIj/7CXLyNMQOSYkG0SFkp6TvmVDdPZ
KytfzQDHq2Q0Qvx3C9cLQGh4zaHV5qqY/b91CnPCc0oveDqVEhKl9VDsy2F8GilAhknzCTDw4e29
MIDsdCBXcKlB1lTYSdfplMaZ8IwsFnVC03qMQJ7KJJfzxr2C+S8HA64YwIZemHCaZnMirTXM7smZ
rzPS364+mdanWSYgvuHsXJ4I6GMk25grUW93z2WK5Sle656KuPuZlB+G1vj41uMEIhVQQYAXBBPQ
EAu/tdDmamLGxHVOSC40w0CN661EkzqA9a8tCFdwGesJAGeOczIrY8csB++k7jEjR6U0JAFo4610
Y0oE0CVaVsROh8WAui6kj82D0/vVb+eZK9PZ4FvtUU0P6xPiq+yxqa3TKJg2OZIU9XRMgQnXMgQV
U3NuTeeUV7518SDbae30j8237iOnlgJTcByV39vcJ34VJjsUUO5/Rh71bo8ZetiYHMbMLdiegHy4
/YwocuUsJrN2GrtnpdP9ejramiRabNpAmOCQbo4TEQ6WufS9UVWjdlLTgwM1AmUC9aVMlWnt8ZyJ
AQRCmP7nc478R7y6RAywKHtLV6H6MeHazwOdysg0NpfBcRpgjcWQsngRxmD/wpA/LBTFZz3+iLEM
W0Y+uI4OHKSKpiwUYj3QJAg7lXXKYjNcwieVpXtzVn3ChhA9mNB5M5UGevEAISIEYTSL93GEQKSN
VNOrYpzOuZHSyzJ0zUNSdfq3Zk57SPCRir4bJ9v5mGlze6k62uPZF3u9Ht73v4209PZ38O/66rvF
ndPQBpH91H9pnwbebgygW+1bD/UnK1D9JJRVQPke3no8Rv45HhgTisCpiHURjlY351hXT0imktLX
a9JlgQdg6eIvDlXjkOWJSQLLHDNZ4Wfto8iigPUBtSheMJiHuV1rAiruzqtS9ZRWLvOTsfutEipp
PvC4Ky4P/S8OlMKRWwFSqoKP5rrqgumB9hmDsdGiu7OfaHMRDC4qH6lpAFlhSqyuHReQOXBZYugT
NO4rBi+WenPmMHs8mTrRH61lmh9itzH9oiLluS27WtKoXp9FvCpAuIahd9AbgAvydidrxkM2+sWn
dHChlwRukeeu9sZn01Sqj/c9dMuUroFyFmqLHAcjOKgGzA3C88hOVo9SJO0HAjKFyoogtSwr6myY
whZycJbBKTTFroNbtmpfQdLwNEAmxgCOKDUUP04lD4ltK5yvwQCL5koRtfMoSCJTjZ3K/gG8K435
Z9IlNcCNrBQEW3w8F14O/gIRkpKqRuUVDWyMGoWAylg71cWoS2Xfp+2Mkb2pNuJd7VoQoCJax67E
ng1IwGXmt2LwUPVRdOWrWhXpHmyy7XkkXSeTF97+iYB7cgSQg4RMCIDKqDoMJHPspACXDK3selc8
TI/uke7p0dsrD+23ZCeLPVtbD/7a/7Mp+FKdkMro+QdeHCh8qR9Z/Udvpzdf6ZzcDHqRINuBu4pe
VFS1ZTUdY7gJl2VnAcr4NEGlO1BMVUZ8uA42MAUOYQyuYyJ2pSrcoEpT6kmPPfRYRF310Hb2J71V
MygTZm1gVU0I0i7J8Oc6it4YFTGnGN7QlF5t2clcTDUwR/WDGeuf33zosTA8QCwkFOgAChcxhhbs
sWrwFrUw88865ahVGhhhXJlS06ZD4K7nMrjId0WKD6ufmW4rNTvZzYyKp+ejgOFXQ757+3JwrSG4
YKjMWwUWMNETzWqd4aRX7YSW9AICvLgz/EylMkzr1opAmQtLSJQQoIV8trJavc0ZTEHi8YtjZo1f
UPIwz6oEubPlBWBZggwD5ox1iHDc3gCMGQrouY3h1KrdZ9Oa0t9ADcVvZSnRAex0OLIOHE4OOBeF
IJG5jFEwGQwns4ZYF4D2fqobu3l4K+OwaEcIDMPkzGBOhx0jt0lUq6UV1kbe/B6ruXvIvaKTvHW3
vhLmfznYDri0VYzQylZJka4Ppz6dpkeN0kctM9xoBFLyeN/1VrQhL0t7ZUp4KHqgoR+R6g4nWmTZ
3i6WU1pmJ6+eITw+z7+JjdLq3LmIFK0zgcUQSu/3f8GWp0AXSIdEMdftEcuQ46i7UOWdh9Pkxn+g
6vVzVGXSlf9lkcgrQeoHrJXYgs5aEKNMmTqcPBDe+oaSEAw2VsUjCGFbv3CcuvOrRPFQL2nMfW/1
7XfioE5+f6HrzBbOisc4iEeR9wF0cXskOihZ5jjmwynWIQ88kmoACxhJo6FWqT9jLjPoOtOWROON
zO/GqPB5e7ACV83YDaeFWMoR0b7as6aZw6bMlgC/R8aJt34woOQAlUPMk7t8lk/c6kJnCtNHAtcN
7Rn6kTp4mGmk9iF0ZKkJibHlY7LrZeQQq5tOsCoc0C6dqmnIlOFUWj/LWAnL5XNqLMGifNZL8Hw6
MpTO6oAC3Man2FE6QYUNsBPhWwI9By5c1p8cmlVPY9Wxfd15yxNrzPznfbfZMKXDEOfwAnZ4xWQI
GNcUD1renebUGjHOp9X7WFHacEoV+3DflOihIG4AhygkrcC5Bl4kkb+x19xyceMa1DRaW4YdKFla
z1Oisc8eias/Fvr45b5B8eyLBoUjQdVeQ6fUy6+aAlh0V2aHMpFVwsT9e7GBGiigW6DAQDC9/VRD
PlapE3fZtW683veyDCKY42L4ah5LYunmatBHAYct7nFg324ttVai9SXN6MXQrwONuv79/d3aXsnf
f19YiWVMqK0VFb00y6GGYCdzdvEiU3LY8gFXg2YWQLCo8Ikk/iMdis5aXNCX0fzJXFigNsPBMd7V
ixd5TR28fUkuQgVklPBShHDH7ZaB3pLjEoziWseQSMp+Z6oWFPTjfSNiDIQHgMrFAnyYI1BAy3tr
ZEDKTSbqOuDx0NhHJ/PMZzZQSJA11oR2Q5N+/f+zJwQHa2rr3o0bei0r3KKuXcePPXPcE3GKZcdo
98YAwZeHnPGF0AnFXhH20OujMeR2al8yt/ZnlmEfmZ83Ml2cVWcNdjjzDgbGIJaKEWbBvSmd1LjK
WX1VH8oP9Dt76s5FlETFHjKSebBgGv3YBuoPGRRqw+uBz4cqAuczAlZa8HqGravjxG6umK3vAzMu
a9SAFHTm5xLIrOj+p1sfYbz+uFIhULiAX4gJZV/2+lR6LWhQ6btcKx6HRtave/knXleAcDvemBC8
Y7D11CpIX17rL9bP9GocipN+bKPkgxY013ove9NurgisSRBhwDW1SiVdt+3rRM/La2PHtW8WQxS7
o6y1tv5GwHXBAHJwjEti1O/2hCl9Q2ut1KprNc2Y3rtOnY3ZmvzNwYKTOpro//Ay9ao02C5zOhHD
JWend93DpGhtqJltstNVVEPv+8HGgsBjpIMcBF6AopkQMpJqrACIM2CKPIDSJopzzCO31j8sCD6m
vwijrgtKA3RDWZ+NnJszDfRCDQH38q3i+f5aVoO58DiMp/81I+SAVdxrrJmb/qqMiEeVpodas7wz
3Pk42YNvquk31a0x54Ys2GzsaFLI/v4vWN8p+AGI73hrwBNR9rh1D7UudGsxle5q1sUTS5/rLD7W
1bKr0wYsobKK4IbHv7YmFiCGPu29gWrk3BHTOrJBpSfItspguutLBWtCDQJYBrxcVlxUnTsVFnFK
RMP8YA/GgRW/J9XZUbyo72/exnIMKCNw4R7oZaDtcLt5o43qfpuNJSigT3kNVqFYJq68eh7BQTgx
OLDToCJD1i6YKBnqjdD4rq7qRPqD7nRLODij8WhmVhxxsNZT2js0BJdIBy40pGuWl8kYOTeWiWFr
ftpw6NbzShmg8K2dGuWVxGTxe2uKHIY+75v3Ekag6sa1ghGuhIVOEEcw8MQrrmM/BEWPeo4p+Vrc
lYXobvKBalB1o1GNFu/t1+rbJO451/W5MxPlEXzMpr4rZwAW9wOuzmGXpF0XhzPoLMEesIA7H3U/
iuLS/XWuw9ct67Swzq4lnjllc3z1QNDcaklgkmGHfG9338yL9uztam/tCJFlShsU+1B/v3jv26Nx
mA4FBv5RagwwJRK+lasAdO6YKUNjDBkh6tarN9egu5SlzLxMEE0ckOe0rawVur0gsMpYuPtBur6S
5Cr7MS4mlV7NPdnP0Xhihzqy/fqMzEY6ybyVCoATkrdK8Nzy0F6+dRZbQQ+KOjlYaI/Wl+FdHv4H
34lUyojaQJH21rbO2Gt73G1eNfPw5GuzCbChMxK8g7cAlRanMtzE2vUw9vdqTcIBKGMUFsbF9s61
tYxo3NlAnPWztwSZrYzv7/sfd+Nb97u1Jbg5hABdXG2qfSFKl4WaRqLBq5+mvPzDiOkvWiYjNlgH
fbgguJchQWmA0l3kPhrqusbXLNNrMQ1YFfWXxvYregVUX3KCV3WUF29/ZUrYxwxjXRnV4InGJf+S
fZo/KZ+zj+3BfT8PwRK5QMnKEu2NBJ+vDv0CDjvm6iW37lEhnE1aP3DnN3YQSlrqcKh3Jdupx9z3
9uRxsoNS33V1SF1fNrPEQ8Xtt7w1LoSSMSF0ytOeXpslD9lIDibJAA55QKskSiC82Cvl/r73bIVq
iCqAZAWiFah4CFmJ2aPQaeiVA4Z5CuJX9EPKa2YMIXN+kOyX2rhB503f7ttcOxAKOX9tirkJYWVJ
BoBDzlhqgY59bL9LC3s8qEtSRgV4a2Q97Q2DuOj4JBNeibjihUXmioK4oyXZtXeyFNBTp82+dYCw
T6BGmdEhXYjRv5XwDOkERo44fRYUAtB80m/9CIT5kxJDiOyqosro690AiBFrv97fyY04gzIjz1vQ
yYAorBDLkJF1htuo+XVqjnP7HSTBuyH2ZKeQ/9Rbr8RdrWN8Cn2Zlyba7VIaNLc7vNbcM9vRA3ge
3pGQQ8CGMD7U+0SmcLsRz1Cmgogc+M7AzyUObdVWV9a9B9jXUht6uq+9bnC/5ao6OBBjK2ojyOLe
Tg4gOzJ+vHU3AfrHOkHejUYXquS362SJm7I4nugVnNQBpwW1CO6iQmJlff/cWhECTFa3o2oni3bO
ccRSxyeLrCG0aQGtVc5Bi3KFiO6m41jSzsjoFRTbwK8k6dfU9iTNmRV+gIdmgMcx9AjqeCSsQiGk
rMaFtl6lnoGh+U4fze80D8v30wFYr2MGHD7x63eQowXpMh7Dh/sfanOBmD9AzMLRWj1MM2XqCGgA
6HWO62aPAT8ofTSN7GG6ZQUDSOisgfETGTk/Fq8ShSWuQbQM/cvzAg4lp/48yE7vZqKFUhxP9TkF
sThrY5apgnpsnlwKGgem9q3VyKGLgQIfnZPt0D26yNHoPc8T6iT1oAdj+9YZCOweiE8Q/uH3EIsX
sQomBO0oxBLjK9uRffqzCYoqMFPfLMFV5+ffoWcVtL9N8mjLsJcb/sPJxDADhxEAkG2I96yJYbsG
71P3nD/Nz+xnzwDQ7YJ4p35NPpIdaHjy7wTWq9gfpP6z8dbjxtEBNhFfuNbP7ae1aTa4sQ7j5n56
wrP1gEQpQOVuLyOWWQczJLQ2F+I0EENXwg4zND5M1GisS1XrQVVAqzIpg9y9povzQGRol/U1B2Nc
RdcCcQnXhb5d1YzW+mI5LLvmHvFpOR0LYzqgY/vo/kPPArTxfHYGxx8jauKAWmZrS2WmrnbxWBXv
iGoVIef4lbxU19cbhpowrAUvBeMuFE1vF6QupGBK11sXs8CVk0BAsnrfuDLJoI1tAymthoodeNkg
hCFaSQD9XeIMg60dTc7ZFO+GxPtTFeRdBY678H7o2jYGp8f0NooMnuB5WVNqet/k2bUrU5+1lT/X
hc8a9lhSRXK4t3YP2sAqCPugSIG7+3b3WNl51uxg9/LKDdJF/aykXkD75tP9FW2awTQd2te4cVZe
N2ZlV2FgKr7C+6+13YJHu4MezqDJlNtWY8g8WGD0DBVw7hTgL7ldEESPzHlENeHMJ6CdnfHo/ehL
v5p8rfdJGioBC/RdFeoFpor8LPaVr7LjvL4SMLOIwji6g/yMiW/VeYn13lZr9ZzjSqDNt3Z8vr+Z
a/eAAZwq7hkmSq/CnZMmKc21sTUuWWwnIfxVfeiXXI/9bJr7T23MoHNz3+Jqxgy7Cq5XVPox34Ns
Vazy2gk126Jrrcv004P8xhO61ZF2IOFyHn8OYXkefmW7TuKaW8tE2xismHg/rvkdmWX24FFWlzNE
Ife1vjzkSX4wzfEAjanj/fWtPxm060HZpoFHHpmK2PlUhqX1xkbVzmga+qb2O5ENs679H507XcUw
G1hmMMAklP3B6oh561mlFzONA8N6GBzdVyfJ7Co/q7cpOOThEHAB6gJJ7kpheUZs7DFK611cNp6V
9pJWETD2QVnVEYF+J8b230PNTRKrNp/fBrJw+CE+E55ItwcuLhW1s9zORmmG/GEJIPzkaIOkiv6a
n7SowKy/jLdnYzMxkQWcAT4VDvvK/62qTQyzWM5k+qZpPzvjp6u+XYkI5MaYmcOdwq9+MevKrKzJ
mesuFwuFn3PR8Lul1WaoL2Ou7b7zvUyS3X43qMVimBq5HdKAVdHfxC08lkYdX9guvQ6R+42e46vx
NGR+GUMlyz6a74tj9qF8zr42OzYBBiXb0Y2oefMTxNd2TFoCjlv8hPmBPQ1RhszAt6P+KXvs9mBG
+h/Orms5chxIfhEjaEHylaaNWiIljfwLY4yG3nt+/SV0cbvdIKNx2o3d2DdVAywAZbIy78SjGjol
JgKbfbjjjX6tvyfIb6niAToeCPbYw2GWWYoZ2Vr3+7q9SyDCJ5r1fV/W34QLo7OHJj0yfPR/qTXm
qRvLeM67lhh+CSYP+JdVpaZtTCnnQGysBs03UJsi8aDHkN41ZxlBX0mtNJfz5DfRAtWaQk+lPSRo
cCfneQ32h+vOs765AEHAOUA7G9EJdDwurRGhFIVpDgy/i0zBbrNFeZt1Nft53cpGIG5gLdAXxBUJ
cQq2AtTiAZBnKdD9ZlfdotrrxqccVdgsteO9tie7vrT6Y+oUn1ltfb8vS23jggEcDcedDSObIBxn
UdF1X2tx9tKseMYZ5FSbtrYRfQ7sJU79+hIryxJwn3o2/GAQP2s1edMTg+MXPBPMqy02YTaSpTZ8
iEPsi4DcAqrESXnXiQR2CnuENBFqDYiBLp0hq4SoRjYj+EHTnsQ8sjF//jcsciuUEtmKUuU3xy1o
MMXcXEgHkf8ieQHxPDu90Jl4V0IzjPzoaPrmm+S0IG4rKhctlH3mqosTPV+3+KWuylrEqA9ADuiQ
YjyK7vLZ6Yp1Zai6EAJqpB6VqUBbqqnnHcCtQ3gotb7XdyTI9dZusFHJjVSKBJKLUiEXAEEs0MyC
3kfX2lVlFOHb1M59aovhPNVOWWtqfAgg1v0bvJVR60aamPzOgQCkxTm1mu70qZWg7BUaIHGBIM0o
2PpUibmltT1aA8pSZtFu6uQ6lqxITPDMX1/5hvsAVU2lPnCzUAG5y4WnuaJk6AYbfhbrEhSeMWYQ
hTmP1f8LU8/s74UZZn+7vsi0oDEmfwldstd2mRM5U25BuaA7hLK1uLIV34tOY5tOxcvkNqJMKg6J
BAFlNeBn2J6SPpOgxxzMBMV5K//V7SZHteuPwAHJZvtOrMnVoMnEvV/WcSaYUCWMiqBuCQwVi8Mc
87kdtSoYfEkaZsvoZOW4xFAH7MdKeu2rhHC+5MYDgdIhAneoj2MmeC0gPHegRx+gAViKbtplwA9O
Cf4TFve6y2xdB8ByUdw/fAal0kuX6SZjJlEuGn4qQ+KsmLsyt9o5RrWvKqt9luB7TkpbPl23uuGo
2ERcQcjGsavsaz6k0O5ItNT05XjpdmOPwF2pBV4TZCtiQWURX45qqqE6xjx8ZgOhW60PBi98CT6k
neTUe1mwtF8AYjuQT93n96Hdob3qgRzoTuHkCxsuA2QyEA1ogKJXwE6mNGmTyuCsmfy2iNJnUBkQ
coIQLgH8pcSOu+KkZbyS91eJgT2awIbgfULwgqYas+KZVKg1AgjjF0i/ek/3pV1ktx+UsgH0zZbg
qhZoEywZhzNLnfQdQFsbnNh7bvdr4wuDOhiDXdBRQuGY1RwqcCvni1IaHrSnpR2lJFpOMYaNxJ28
0+yviJ/jyZtHBs8/Mnp8aujdXHpyoZhJ0aTwqaxRnEV9SwFqm2Iew/c6f4I7Ib0FnBejTauu3owp
0UEUkMnk/aMgFfux74+Qs3CMODhlEnBaRYgJHR5V7eZunlll2nl4QmfSyr3pT0EBQukgzvLawgvH
RSVuPNaIrTHlRCG+kM5gXpCgJwn8sjJ9dT+6IFk85Pt+p+9nR7RSJ7N5OcXGGYE5NADozUNVQi+/
2dDrbVF0oeH18nwQMrSE5NbKO9nFOBInCN40haISsgR8v1VPZhwiXY5IreBGvRPr0xQkt2McuSqe
4ut325YfQkjlH0NMW6Y2slSFpLDhS5BEJ3H7EA7xTzH+LrETMhVaaQSqGBU5AnGny61rMpBGaJlg
+mifHIWucZdw+Q+3NFRy0JsBUlRa6YbF/VCYQVJE901hnlDhtyb1u6pRX6tAXIg/D5np1RRHkuZp
Li9YhTjoXhYFLiq1nKd04+wg6fnXBHN2sgCTOFlTo6xY3nVz/TrJ7eP1L74Vk2CwCBBH4MkQWrMB
p5RUZldKWEX+d9oFN9HvyDGVo2BnVvQYv+eUj9fIrZFHWrZRVoEPnNmlrnge6JrA7KpKHPhp2O+G
Kn4pU/25EaU7s4kfl+EDNfcdAXxZkcChG42layaSn0WG00c8pqDNXcalQZHTGDZnWwZJrmZanBK0
CqPoY1Gnd3lW99e3eeNg0fLbPyaYtw2gS3SeRgEYjjHZLdXwVJPnCJHLdSsbvTQDNVn0A5Gq0GCP
uZNyA23jZkkiX/GLo76Lb1SH+Isd2o0dc+mlN24lsERgTkSXMJ5ssIWAJJZBtBVl9BRD4nXuy9g2
IFJszh3E82KoOHIWR388Ex9gZUAToM6H5jgL2TN6Ezg2DOR77YiiX5Xci2Lu5sXwI6qguZ6MO63A
MEc4tXvJzI5CGHBG2bdyBwVsBGgnUPUnSCRcumyWyQExJhRYMBl2O9wDpAUAwPBjOWSn4WZ2wIIA
MlMgqSydc5lteM+FYeZajpWGyLFYoeSyZG46mm49SpZYpxwn3TgHlKsNjydyT4zTMrdNS8KgUwpB
81H+cTDt+j7G/wEURof78OdFOtMIQMXlHgZSiKnT2tD8Ja5sIVCeOs20hDrlVAq2fBNzCag14l9a
Frs0EwHrW2WNofsdmRyt9kclcbo5d0uMgnHccuPj0PoUBUoB/rvSjjRrID31II380R5dsOu5dWqV
e+L0TngfWChLYGrK4k2dffECMYfhwirji63e9Usi5KNXN9aS7dq/sk1s7TXZ6V5xEH0MFD4Gb1Jj
DcAgdDj8Ku8C31o2XlaM7CAeocXVyx3uUAJsjFzUvbGaHoagf1TK8a0IUk6TZAMZicofKgIo/6E6
sApaE6mL6hpRM7ZXtKF7Y8caqOkG5ABUntydD5HEMUlPE7O1qIuDjwl9GUC6WThAgml8nQiC7pn1
gdTV/YKZlrJqXogyW/X8i+M+NCpdWZPRcwX8AMkeC8sSkyyqobKo+7MBfUNbTPv50xwDlHWgzNve
NTN5a0ja2WZOottRGohwCJuS5DZoPJQPiNLr8h4FIIUHgN04QRiQpXQLAMQB5cg8JWPfSV2IcUNf
TF8BRLKK8jXIPwQyc87PxqVDwzRKH4YGwSrr07VRh7AxUf2INOhWTunvUUWCcH2XN42gYYr9Re8I
veBLZ9UxLj0a0dD5vVyYoyMLvfy09HUQc66dVYalg0WbCntS+Zx1GwwMb8UcpP3oxe0vbYktI5i9
pH9cYnv4NMF1JMrflf3FwNeFReaimyvJKPVI1LxAiZGnGsodMYCuuL59q7P+ZQRlY5xDDPawL68W
ZXLWSAlIyCevafu9lu9Tgedwq2/EGGFen0EthKBXYaRePggeUdXgQcJWB5uxwLw9aphhFk7PJS8F
QWikPrfDKY8g6xn+mCNeJLZhCyrT2C8gIGn/gm7pWXibFtDp66tZRNcwPrTKKf2iLBnAqanY9Xt9
Lz03n+Or+adyrn+qdTwPjANQ8TizJgDyCFQuDVdSPPWtEVT+vNdrh/I6y+ioueAPPQaHLHeWF3IQ
uWCi9XJRsUWWBSARnYJmR/dJNmnNLEYD3EM+JqlYOIU6vqmV6AqlMbnpUh2vr3PtLTAIxB32FnyX
uDgulymp3ZJqNSn8HOCooT0V5tt1A6v7D2xX5wboDzj7gMMAfPwAzRB/yJ5TIXktwz+L1P7O9Yfr
dtYzWV+GkAdj0BAoPsIYgvKq0GE0v0BUGR7M18AZLPCEHooHjNlwzvEa1w1bYLADmM+kFS62RdjN
U5+jspf7rUs72SB5PRS75UDuWxRKcvA8ZCCvkw98Qan1Mw7nAACMDn0hWcDGXm5n3oldB2wUtnOn
/9Z39R59NfBtjo7kdvtiz4uP1jfWpTlmU6POkM3OSAdP7gKnb8BjtzQ/1KHgcCrwzDCnPBqLIp0L
acAcdteDPiLCA1MfM0XhVUzWDcqv/cMbSTVh0TtgnmMymIuZzFrpN2+z3Rz7vRCiM2OXKI4mL4tt
vJFdgmCof61/Sd/tK1PTQGqhowSUG9gHLj9dIOU9yAeN3hs76TRly05f/EJM/nLOAfWAi0Doywyh
VD5fAzfMXvbqorSBIJcI9KQdAQv8dAoc3W4ddZfvACzhZXP0ZVzZQ7UV7QM6wUGY1yDshlDJDBxw
FW2g1K2f83JHOZYlF4zHiQsmjusL3LhQaAtGBPcAQdbMngDI3kldV5LFM3QnWV5aEdy50msu8/Lk
jZvxwg7j+no9LbEGHil/lqCj0XZWWPLA8BsmUC8COos2KDB9y2wddMs1PVLkwWtlQFTRL6x5eKJ1
JeOLxOcr/sSeIRC9dDpoYY/yGGE0X97Lf9NDeINP89Y7EmoZ6U54uv5ptm4nDN1SojpazEBv59Ka
MYCYCn6Z+9kt2Uf3MXiiu4OOCTZIjQP5xeswrK8NxLpUBx5BL+YjFCbUCfqonau0jPwOMBQROisl
eZyD7y/q0gqzqBTV9mXUmxCXfXervnR+aQu2iowwwrTSXbzjvS5rr6D2KE4VnADrMlowRwMUxVF8
Uss/Rfo29t/Ny1BmPf/7TBBvVEDidi2K09qkotE3ls+x0d8B+2+jW3WjDGF2vO4W6ySbWgRkAj0F
UM8BG3jpFjV+TYomOFJ7CHqRfXUEgfLkiCpg4riAH7vElj6il+D3rCJBtH7M3FGozS09+wFMdE+m
WqwVClsKkwY68I2V8biU10UtZo3MwzyXnRKGFJwl741981RbpWkXO6DB7PJWnHcTEG43MUToH79L
gkSxsuebS9d+FmD1EE431LzBk2l6qVFbsdHcR8tPJSRO0PHaqdTXLy97GAMPEYD+mKRE7+vS2GiW
eTU21Df3xk2Lwz3u1J184EFj13c8zOAFM3C6gdBl3xQoz2thHQPKE07+NI9WHCVW3yaOkXGi03W8
fWFIZ1rfeqlIiKbQ69Kb2jKq1oIAiGWASTer/nbjt9sQ9FP9uyydOQdTazSqXADaA9VJTDsG0FSv
AmPhBFOczWOboDMhkTDQNalylR8SZXKnUoFMlIKNLHXx/frh3jhauHrBUYFGL1q8bIu7lYEhKrrC
8ENlTjBIXClunVcTx8rGTU9p6dBxRRMdqBlm5/rczCV5SmW/TTpHwugmKtRJnnBCi421YNgUNy/S
Ibxi7BiSVitJqcux4mPm/HNqyM5Iea/JpgnUhYG6BSwAOiKXByibspHa6BBIV7ldSGF2wMxi9fjt
j4LmP6p5eEPAq2owd4LSDWDbkFF0kmvtBJ1otNTm3XUTG289AAYUzoXkEQkrOy4ozCHGLIti8oli
oK6GlkMyvgcimngWaZIycjPFbF7KKOogP6tizNerqiIa9vlQDcqx7LoASe0MysnfwyiMAqdwsN5n
Agw1AgP8PNPAmOblPrdDlw/5oNZeMXS9O0WRskeJr+UctbVbYswJEAAwmoPLHPX4SytdW5NerQfF
T+ZMsgapu5nM6b0cmsP1zd5YDZJaQkvEaNqsqDHSdIS3xmntxdp8GtvGw8ghBxS+sRSAUTHwg6oH
RcowUcGsGvG4gD8BmZ4MCssk6CnFwb4xlm8Ps4IuGdhJBAOg7Vnj9Y2+z+NGngKvUhvNIumyWDEX
xbC+BAEqEtHFo1AQ9H6Zc1ZXkTh3edJ6ct0dgmYoHKXNnooe4qy1VHyXix2sFKgUgb6ckkWhcsM8
I1Oqa0CEZK0Hdti0sNVBh8qZWIgxb9Jt4yuhGwkaBQBQ0Cth78Gl10aNCBgvAl/TrbZg28JUuC+E
lAs2pz/58qVHdoV5HyR1KFvjn0vXVis0zTVZKL2wVaXlD2i0Q3RBtFpQbtQsApETxq0DjOf0i5q4
cRRKYBXOAllpD1PWKaqrikv4S8yFGtVbadHM58UU1E8yjArkMkHpBtx4kBitrRRjnx9GgLQEKwvj
NH64fnQ2dgzVEsoMDjAUdo1xhMyYk6ZHAuTJKnK4SNBO+VSFljwtnLB644xiBgXuhlQYMAA291na
QojFXhD9mewEEWx4ZWd/eylAN9MxRzosu6rVmXjZB7VXRL/EbNQsOHk6HZDxcR7BjZODb45hWHDk
bJFqohAYUEpDT4pb28ganBfJSmfNmXMeTc56y9D5QuGA9kqRzLP8IwKm/OahSFV/1iskIncxyJqu
bxnPAvWOs+B4lDo1jpWo9kTxQ1XvK0Tg1w2sA0i6BNxm6FRQpi7mBZCyWWurplT9sPysBkskdidK
u974g74w5/OvPwxMAepDuwe4A9hSeE7KMJTQ0/HUAEM6JURT49iN59QOCS+n2ChwwhacDTEKonxU
HC/3DVOMA3BziuoLh/qv8Fu67THe0Z1Eze7fJ9vcz8fqI0zt8tf13Vwf1kuz8qVZCQyjVYABZ9+U
rH6MbwXhB+YMOY/pRqWYWkEvDpMXQJ6xSUw+6WYlgEvbV3rjp5K0KCBBvhFDEcoBnFrHOA9eE7V7
hrjpD5CvvPZj8e23Fj9Ag9cD8YaWr8jcrX28KBmoIka/SZJ7XCmvaaMNtjYonJVuOSdaJuhe0Hk1
vIeX29kF6RwIYLLwJe1XqXsKRhuNCk+ueSj6zLn+6ba889wW4zHjJPdjguk5P5xjd9R/Kb3XJr0l
ZxwabHqgLt8lPEpna2JcZJy0SRqTNvDCsgvdIBuP8aD80QcIkKWa/BpM06FdzHkPLP/r9RVuOSci
XQLgDD4aZEsud3McAj0Bc8boJ3pm2u2YFG6XyOFuSOfUvW5qczPPTDEOok79GODOlPwGBKsREoW0
fu7S3m9jHj2jsbWdSEq/5spAFs0sCvydVJoDhEmFqULtT2klWzUEu5al53goMe4g7idJ5F38m+sD
ATzeMmgyiCzkqU1MIzcxQ+nFIwQ2p2Hf4zrpa/TiefPYWw8AlVUC1AYlC3DwXH60BkzN2RJqlacu
oTPIQG+1PEKYTb84M0F/wtkboyxdVhFclj5QTVYagPZAm6yl/3YcA78/s0J/xZkVMhu1jFF8xDFI
HJ1oiSZnDDJiB1pJdte9b3vPgJAFaEPFHcWYklMhzvM+CjwhzQD4VFKvVSqOja1Nw4w3SE/RM8Cp
Yjxcz5pBm0rT9MTMkdP4NBjerPAGXXlGqPOf7Vm76Ga2RHrtJ8F4SifyaRDMneUYFONEATxDTBQw
thhHU2cg5TrlDxiX7LZ8rs2Fc8NuHdWzLVOY23xRmjoW5BgZ2ti+h11xiso4c/BqHSNt/q1hmAgg
z3T+D2/IuVXmXgeU0ywLOTC9Wi6cSYv2mQwURnqoxrs5/a6KG7BfIBD5xyvYiYE5yYd2qOEVgbjv
ZAz3FG/XXXujHwILlO0OOn7gr2aHBHsE7xnpIc9D8QS13daWBF1mQKAItAol0Dm9Xze46Rng6hAR
3oprPohuAbxUwxQEBrqzCqK0YQJuliJ7VnMt5jjhV6mNfRoxivyPLfYu76F6MaJu6+V/yYP4Uu2U
X6hmZq+6XWVWfZRvq5vuWXDMJ95YPG+RzGEGN6Je6B3Y/gf5JUlyCD39MHqe9ArPCHOYjRJMEDHY
Nj0zeg7mfShDSYFTztkMe7WvBx5IMoSGzFUeilrSSUlXeZ0j2mhSpG78kNtN5jS5u9iVFdqVbd6H
Ha5397qfbN2555bp6s+uqorovYy5WdMrOvERaiz3gdx+XDexuYFni2PcIy/Upe1Rc/ZBNgjxAjqU
IyG4LxdOdEu/9soNz+ww3lDXQoeWp2F6YQXItJAr7pCKNsaOX/SkhNKR0fPUKDZXZqCVCioPZC1s
xVvpg2jKw0TxlyywBSOz2+RDKsr99f3bzBsATf3HDBNLpLKIMU+hqUBdNrvETnYYh5BAzglh+X3D
e1LWwH4EyyhcIq8EBh1aXEygO8/VIIxVp3iVMziTQ2z0NwNcVb0zO8mh20cPhNPK3/BBFKUhc4pS
5gZV9yw0YwQ0uujrMsCwwcnEtcHZwo03DNScaCHhMwGiwJa/w3JU9FyrCi/8iWxZxQXsEUwxfXSn
yi2PdWCpb8mjeLvcNXfaOw/MsrW+c+PM6e67UMrnwhD9heDDoTwTjTyy2g1PvFgfc4yzXBOGVDAG
PzBfC/LR5DcBT1B1cwvpTDMKc3gqWUh2SqurII4ffAFzUmBh2RVSZtcIB0TtoC8RQvdHzkejfs0c
aKoyjaeRarShmn55N4FGW6vDtpW91m2OAbhbf0wWUpJjdGj98U/k8tr6W480+EHQLsZABN5qdoJR
FcA+mpSmiPELY6/a2S68qdwKBGIVENi8dvtGQnlhjLmu9Hw2KyPCWO+w+9+WprKPgOzjLWrN3oG2
6fmimF1UQtWMSZsannCYduQveHFOQm7Ve4i5gAcx2SGldIS92Lnlk+wkbrZPeSvdulIufgITpgLi
KggyaWScvtlVnE6wBXfZEyt5jE7pLvaDR17NautFBXkYpYaGBgAaGEzQKpXRooh1KYMcLTyAQhYz
LfVnuq/c/Jg96i/1D/k1u5PueexlG0cdieUXAwUumZXuSgME3QiZF9GPjNjK8tlKBB6YdwNKhsYX
pTWghEc4j0xk3GTQFjPbWvagHOOMXnPMbo19ZKNSdlOctLvsp7BPDtVDcccjN9i4ZJAx4VUA2l3G
sAS7p1WZhlGt6V68HKPSsATyEKJGcP3U84wwqwuNRB27KtA9WQtsDC7sldx8GMXheN3M5oc6Wwvz
yjUi6v5BWMneMhl2qui7XO84z9oGlJd2KP/dL+bdFrNO6MIWzlC78g3OuJ1g4sh0B4gNNx5eATez
/0sB9cIm89YQ2MubAjaNuwmcJ8Qi0GwyvQYzTtrd+FsGenk3nsC4xBs5/8qcmdv6wjLzBCnaMhcg
98BACQY9uifZ1q38ZLjJB/jDbbAG3YyeUdrxDQiDHNHX9sZbB7TqU3SqfT7DOM+LmJizEIqWaD2B
q3bJsZDIz2Ihd50yPV33Ivpn1mtG8w19CUzdft1CZ9EzqBl6cZHlwc/zALSIDdhr89DWRhBCCCIv
Mtt0WTo/jK4fzLGTJmE06zGyPd1ret2p+/S+l0JOL2lz20CfA7QU2HRWEiNSNELBMDMX3zRvAoim
G/m7rPCalhsdfJwLYBBAL4HGGOD1l+/6kED5SCChCGAbpQhQTguY2kxA2+ojOAGeeeHl5kc6M8c4
ZiSToZ2aRfdUMu/HeL6R1PRGqGTFidKGONc9YvvQn1ljPG8gpdH2prD43S540MDvF+3iuyW0MGOI
US7Zwq5mdiNwAtyN3AeFdiACELWgVcPOPHWl2Na5RBZ/mNUpsSpxUJzUEPDQK/WY/tJyPbwp5Zkn
P7vlkgA6AIiDetq696gHWifOUSd7pLqXGmIZLY9WZiPqpOSc/2eBJf7Kk3CRR1B7e1qZfFSq+D6V
8/0SghenGJTGkrvkodWrX9c/4uaygJYGSxGyLoNlQOkMoZu6IO79MkhsXX0zMg5KZOOcIRPBKCwK
xADhflVUzu6NfhLMAoSGnb/MnojxQnBeWy10wL69DPCOAPgFbAXlOGYcPzdGDMJ2iIFEfUgslAlx
NUnR96+MCyOMv8ciSMHlhUieYN50DZWrauyg47nBxhnGcDeIo76md1dNbgjmTVFWtMJdSRSwlTWl
jaakU4Szu2Tzn+vbtnGWAKsAohy7g5kptt9S9/XY68aoeVnVfmZdf49RmNpeuuEkzv1DCdZazp2x
aRA3IsJVwG7xv8v7MGx6EgRZC4Pd8J5Wyl1fNrpVaM3bEAEyMk7Ly/UVbvg32Isw8grCR1y/7Eui
CRLU+kyxRf8bEnrLn0jVOVHcl28xLyMlSKJ6ZkATo6BwuSYzgOJtrIytH8UWAWaT2ONd+bgcpYPg
qU7xd7H/d7YWSODYiV7mHWVuKh5MhxcRbeU/eC+Bc0fzDKh9Nqmb6wUkW3HXIs+qjuGp8ce/yk51
232yy+3goO/D98FTbqJD4SY3plMeru/1mggIzJoYj6SCPBoobNnaci2VwaiYbQtanOlWnezMCd4X
yKvQ4u/s6C+FK56Su9nKMDDEE1rZeo3AE4krDPkXmAXZsZMaSDkQo84j6HOtMrOCfbULHxCZJK/B
YbEVSHiCH+I/cKtgzedmmegaRBUzSBNhtureGu3ZlH72omQZGqduuvE4gL4FGA58VeTrbJ9ZCMZ+
KOVQ9WrpRpKyn1q1E7IIV9AzzvBh1mKOV2+dm3N7TG6ix31aYlRX9IbpJAahlU+f152FZ4DZt34I
CchkF9ErJ8Wqlcch1zlvwlZijJsN9ADozW9IKJoQiu2bQhkQpk8OnceuUttIof2n20B2ONpn9qAG
znjgFgHob7+8ETCNTVNWHfpyqGYyr1HbiWMWgDYIgZHYWKg9AMUN8YreWdzMze40ToK3fjFMOomE
KRc6ZQiU5OUFlEl1NzdQsPES1Q2a1FEwMAcIlZ2FIWdL1x8NPgF6VHR2gMjB3l5aqoMEkIqmbvx4
meOXZRL1R3Ch1PvrrrGxHvA66GBdQKUUbBJMMpkMU9KbY974nV57M2nuMPt0IyXhizjHHKjDOjqh
04W0U4XKG5oRTLkmzNoyBYyh9gVhcKTuVZ8LC+zinG3bsgI6SKqAABsAAlxumyJIedam0eLlpnqf
NqUbSiS2loQLGKZfmnE85EvAvdCPhMIk4wmGVs+g5UL/oeoit2z+KAsqv3J2q2R/I4xlzI1ptWbj
UPjp9U+2UfeCO5xZZjyDjGMjmghSPFRKR3cC7trBLIHTOrnsZB5lKYy5ylAb5SHMwqE+hJEXqLWv
qLBp33skcl1jVGKQne5p3Nf79G7RLeO2c+Ud6NcemufkWfosbN4Z3/qkJpAVoAUCwzPqwZeftG6r
SunGLvGBGXHm8c6InqOJlz5uHDdUoP41Qg/KWexMqXOMGOSXvhmWj0anP8jL9/s62MIzEzRgOzMx
FVIbNbgo/Wb4QUDN2eaJEyScHIC3DiZC6qa6Q1Okqv15yJDHoCGc3F/3v60r43wZzDkmc1DpUtQn
fln8kYTRloNPolRuTTj3xcabcrFfLEIgl0ALU8ZwucUfXRHE66Zudac+sTR3cEUnc8Hm+AyMJa//
u+48A88GIlmKqUOqtjrayyKjkl+CxCQ6LrvmKLvjHtWEU3OQ9uVt8kh2mTufgkeuXXrZXlwpFAsm
YQ4BE7XgFGdHapUwUKS4NAvwylJSE2Kbv4J7055swxqf8Cl5c0nrSTbGIOMsdZ0Ik55WGB926pfk
j+JIp/BQ/1ycYof6gt25FbFqIAlyRNVOs+eNX62/MGOfcaWlboNR7/vSj26To7SD+vuh/4xTK90H
twPS8F1wUkWr/mU+XXfhdQB7YRja8JdHMdaB6saEfeE3EsgQgHD1+o8RG/y16EG601BG5ScNq4yM
WoVyNuZXkZ6vxs3kPI9iILgLf9GD+zFenjroHBly/1fIlGWfzwH3qVhdnV8WkSqhjALyeJalPugg
IFuSWb9Ta2VnCP1x0pvbUZ/vJEH8I5fSYyGAT2DQn/R0eugU4tQo87Rq+rtclve60R85+y5veTjg
3nTwiSrkMeFGCUk8M1jgcOYPCZ2MBBQUA3ql1Uv5R/kEms3l2FuF8nT9Z/aYaCAfpzzR4pGyKMxu
azWFtfwKOid4kjwJU7wKaDuTm/m1fzUr4Eid69ZXVzGMIyClSBlaW2VHivpWmzMTsxp+N57CWLfi
hTfhtenH1ADNikQKo7/0Y7E1EwGjR8ZXdXw4QmTqldzP9/Ex8SgJEqAdZWfx3uOtdRFARiWQ7Opk
1fUmMVIJHWotvt41t6GhOZVWcLZuHeNg785t0N9w9lb2MyY2MAahA5xAbsZH7TV0wTyNG6nw6vvo
Ifn8T4tCJQg0Z+CaXZWCIOEWRKNBBo/kIaqbIBFPeJCfjX2jUlnoGkISRgbL4eWa6iILp2ZOei/T
QssQErdXi911l1u9zdA/V+gsK/qToOBjE/NMjcceKj2ypyyprYS1M8XaSQwbtwib72at1BQtxhBM
xyPnY1YTtRVuuIxMXp1ltl6DmSd/u76Yjf0CfSByH5SBUVJi0RWyMhbNBPlTfxELO5RvBfX9uoF1
EQVrOLfAeFmcgqJZAXWxH/5Ub4rAWnbgFbib7fSx30fOb3NwGsOuj9JP9cTv1G/czRfGmbC21Ksk
rgJx8oCEtKT8CZNDlkE44eDGk3NhhLkgBkXSZlCXSR4pl1+DOByUGLw/6YOYfYQZz8E3blsQIRJU
uFE4IUBzXDp4mDZALZFWBPmb4mI679eiZ29ol7+iwXAA0F2zOlH4cf0bbu3iuU3mRVFnDaObE5xE
q5e/Wi+e+qg3raRMeOLyW954bojxlbmIgnHOo86H3ONeEKZ7Se+d62vZOr3nJhiPaIdKnclAMsjV
yncL9B3VyRK04Uejc3rIvLUwXjH3SdN0NQxJ5NcogD1jbHlJ6rYvUAlclNFQmmGSnTqqe0GJChEo
G2k34jzlezmx8mfo8wAb0u80gBgOuW9ULp5eiZOibK/vX+P0x529Hnk8y2NGjZP+thuh2afyBEi2
Qlf4+r8mmNC1nbN5zFKYkPfqjeRIhyZwUmTjh/DOvAMGl6rzzdUNjSvc616y7fH/WGZLUI2m9mNY
w+Mb8Lpao6qDFLwAZXfMrTHTs8PkI+drXF3xTQEySVJOHuTlVNTay4/wZryfbuoB3048BHbHuZB5
S2MuEDkHA18YNaIHmtbRakh818/NY6Ur/+nS+HcLmUtjDElttAs+ntg/l1rrjOrvZRg5p3nTCYHW
QfWOShyy5GfdDJpEOcQhAyWO009gKyA555Rt7teZCeYcVxGGfye5njwj+8QwH8Qxn9Xs6T+425kN
5iDnmdQtIEWYPGgouDrJLCnqbiqeoOhWwAdI3r+7xRxZCFvFiYb3wpcfpNZdGifHnSG4tbOMTtoe
lv+XpNa6n2SgvA/SWcRK0IZEdfLyoqjCWugztH2BGVB2dWstR+0gvQbISz76ZxPyChACQU5IoG6d
/3kevHyXO4Zk1+qBJ/u2EYtgfhwzRMSUEMChwXr5U0iBug2JtMGbJKv8K94oJUA20BryDQE1tvF3
Vdt6Y0WHYR/vArty/kP14eIHsOQhtVHHjbig3NI5owsJlF0E2cB217kLuNj6Aw/Zsz4e1Byk/CRM
MIC9jPr22R0tRjWpigrmYlAs6NOfLuN1d9enA38a8tJgXUEzfDVdLjdaIwxJMXgqSMyjWxXyKr3J
ewg2aiiwQiUk8cbpIIdg1hGoRQkpIEHwZpvsc8i1vH3IqMhGO1LY83DQQGYHpOcDSKDFA1mc/wd9
3+Y6z34BcwvIiyGOYYJfAOTeb8FPWysCT5rhDDcNpWuvjxrIsf5Dag0/BfAQKRP0I9Y9QGAIh7KG
VXXft7usdcpH8tlA5ZjWjWag8WerPfZ/2srSPhu+Ggc9DpdvEzrAiDKBVwR54Aq21LUm7lYzoOaV
XQrk6Uf9nNZW/0ylLpWb8TY6GIfsJveFowSIjH39UvwCE10xrzEFpEwC4Wmfg7gQ4U0Jyj03f4E8
pAvNzeEHRuZs6XG5kXcUjacfEysI7iQbVfO78cT7JRslgIuN0Jg8TCnKLJHo16eQ1P8h7ct649aV
bn+RAI2U9CqpJ9utdmwnTvIiZNoaSE3UrF9/l3K/c3Y3JTSRnA3spwCuJlUsFqtWrVXtlwnLIP74
np6UA1D11AOrgdTmOjG4tSnc0wXBDHqx0DZCMOq5CccT3c3v9DD6427qffUxkZWCZQaFC9vpKzVR
Wnzt6DyBTTvd5Wd3pyDPyjxk/PKu4jp7vV3gEryugpNZaiV40rCpDHNV2FLtO5g24uSovPwY0c40
djNeUZ9pAIhxsp9lkLw1Yhy0PVfObQkxxeJNjyc3lju7aGmyfX6oHgvLm/YLCyFGC2W9xo1s9tag
EEKspGs4x3R1aBXdU1mMYNJOj0lZBU0PD5pfGLrtU5iwZzd+tBBHBz0GdKXy63mfpLKJ9o14hiIM
FLHASbrBGoscAxCzoi8vRD1k5nduld74xxCzZYevbAgLbpWRdDWFB7czSKz1D72USmGt2QYT4JYG
VweuHmvVWm3tFCyOFXyo2Y1B8SV/iY/gM8s/oMX04rUewTT5F+fU7UE87eUBvSSAidiGR5HTA8ku
BW2sdxXgSNQjAT0CFmglH4rCc9n3JdPOemRMvtOjGIln0rexUIP7sXF9scMQVOF1UDahfSIiY0iT
cjdXKiUEAfXDoLH96Hz63ywIWRu4ZKJUj2DBKDAAa9oRSGrbWRLiFw+4ifAAakHI+D8M7GKENzOe
dGxWgXExfin4LsyevcFOMA4tq6QtP/eeJSGCsyaN3TECw1kDabLCpH7mksMI/sx+cLxUphqxDi7C
woTg3Y1Ngnt1UQ6n2mfaat2hnxwSe401mC+l3nDAdAGETDPF9DM62YdqMPWDHWG2nU+WjKhp5S34
NaBzWASTHBvKhsLita4oeaIUw2UYlUL3+6luNK8e2nh/32c2Nhm8P/9yvQs+EzVurGbUVULCbX9o
MMpHnkfi7ppZ97Q/HpNFSgT+dRe42YVFTqz0gq5L5dnAwR4xKBCaMs3EK2g5+Lkm852N7VtgN5g+
W7LQFahCmXtOzcztIDtXM4+kNg/sIZENMm+cBSRaoGkBtg9mRGg1pCc5VQCavSggm9SVT1r2eU4+
k/nl/jfaMGNriyP8fi8jq7u9dWsejU5cGU3YQbfTKKddPLwlQwqRA5l888a2QZvGAHoNDRqItggX
LHEBKki6VAMUN9ZO6NmPJ7wVXInPrUIuose1lWW9V1nEmBYlBgbAo5WBOqSlqNOg5ZdLNm17KRhj
AwYKD1ix5G/SaogmV4cKjFU8Q0Vlh2X9/IvvsvDO/Z8JIWIMBWDFNVPakEMCcNhpDHop75ORd8qb
ybIq/oG5qOp43+bWsgCAWiZgMcUJsdXbvas1pc7HsuOhZbfmsbfan4jGdfA3RiAiYkN9Bjy/QlpZ
ObEeOXVCLuDET8s4UMlfnE/0Lky4muNacAaxrGFk+dwoqoUJyv6clPx1aO3T/UVseRmSRWCdFmIz
8C7f7lTF2OR0fUYuNC/RwkZMG9oGCH0jPfxvhoRQXel0gcOaPFTMf1S0Upv0o94okmt3azXA84EN
G7nKelakymLIuKdlE2oRdFXar6ynOzY0Eivr4WccTWgeO0iGwMRpixHNaKGGoLA0D20nOZmj7ucG
Lh9z9ovOfcxiy3OMxIvj5mjoQ5C4saQAv4aYCPaFAJSA6hnSCDEBrfm8B4pW+5xDENVPv0Y/46fR
T14MPx08UDLLn85bO3x9sgTTVteD281uLLDTO4d4rP3J0R/0SuIsqxfUssCr8yvEPhDYIaPJIPcK
mVDDm7mSvMeRGwcauPIaD2qpqG+hXYRyWkGcX/cddevrAvmHmSZo2CPxFs+1aUDyMUbwv4yk3qvI
pOLCPYJo/TEqkV2Bms/Ve78fw2z+UDiyoLKxvyDlwJAHSDJAiCW2/WuolECAWkfUr87q/FDM53GU
HPmNzcVpBzOGjrvSRvXj9sjrXJ/nkTf2RXe6gGiKB6D2zmhnPNUaT3W/F5nMXzfC8YK6R7kO0wvg
GROCjKZQDqkis8VjxvjsLqVJcMOpikcC1JgMX/fcDomHL6s0bO6ljfbv0mRGvUnwIvSYJ9ctoT2W
Jq3ykhk5CycwNH4aSr2W1BhkpoQLhym5Nkx6Yl0y6hyB2gxi5lz6tpQMtmxtJCaqkHdgsgrlQuFC
4Bm6ZcgaeRibpDslWW36xRC5u/snYNkX4UmB/PNfK0IxOe+BrdA47gQ1O1Ho84I5lM24GGSJ4eZq
AJEHNhO8pHhf3jqiW8YZaP8nUAz3ddC776X98/5Ctr4KsAX/NSDc0K1TDWMcUXIphvJJsYZXredB
TKof/5uZZZ1XmRrXY0xdmyAiNeLca3vlu92rTxPkov83M8tqr8woTM3sXtEgpTdistotFPT9q49G
pMjSjlV1FBcx0nT8ZkjHAE8oOHMFCc2sUUol1Lp6DwyI3zHtpDXxKQbHUqfhW2VAW+GG+Zv1oXuB
AbTfQn6364OyvF1ZUzJdePLNnaB4mCR+mX75CyP4HMtsLDIFMeGN69ZIy9LhoenmT0Da6Z5pKe/5
GBmSr7V5iIDyB3O2AbCaOGLj1AXQWyCev+STr021R7Ovkf6RyqZjN82AnAwswsB9gkjkdtPSihKS
jWS8xOobHCF+VlDw4smn+7u2aQWDCyjJgIF+hYsf0ybrWQbt7mJ4V1xtn0IwYUr3sSaDIG2GBPC0
4uMs1SYxZEdmr8YlilAXjP3uSqqovllpSfAXq0H5DgkvsHXgEb3dM7OwzCKNsWemXT4qhAZpS97c
uvqoOH+R9eKO/deUEIGsgbeMgBY+VKJ9Z4eVAwxhJJNO2Qpz0F0imOZCJo9R7Nv1ZIUD4n7S8hBv
ha9JRFM/jVB2Vln+4f7GyQwJ1w91u9mO28G6JC7Z9711gFDGr0SXBYItJwA4EP0wrAhTQcKmVUmT
13NTmxdwJJ0clI6dIpIRb295NPj8MFJpLVJfIjoBLBy2wQywlTt6DzXivs89XnU/WJ68sSyWONzm
gjDpgcFy0OKuqqdFl9VqRqC1PavPpM99UO/597/M8onFKxuTJP+1IGxZaU92ZANReSkh8tg4ZHzO
FPXAkrzz6i5VA7PJ/yIVMUGDAyI3PIWASLx1Oh2cnG6dzdYFJLUBjcyvkyqlEtz8SFc2hETEzZGt
1cWS7lRmFihu9UXrqjMK1LNv8eLn/S3ccm4Lj2BtkbJHCVqICtoIIQrT6OqwaaJzrqqll6Xlj1px
bYk36MtfEj/Wb2p5dClAoSqOTSlNEg8DVHxwBylvCQW22EQboUYxn5KDVvfPkVs9KY7xQOnzXGq7
emoCxqC5qnOf5MpT1GnBBAUQzj5FTnZm8F2W1g9d3uz/fEuAKEBswXWJkCzk7QkhvZ6XLVgK+qrU
9qqCqfiDymZm7ZiZGKrE3FbeAcGuZSAKZIQrTu8yKTKTQ6MZkiCgCphKek7BB1wtCmHD+G6QGrUJ
6A2lloQMbutBhElcpNPIRIFMFuJn7Rh56iSKfeG6FqDvHxhW/cOEqLBH4vE4se6z07uS47PlbVgh
FAzQ/sdgzxIyrpI5SFG1Ue0wG2V74nFX8YcZOrvTx/sfcCvwAKgE+CvYHxbGqlsrtLDSgqSJEzJk
cl1/5Gazu29hqyGAYRPQOyDRhgWR5YHkTe06veWAJnDY6TuGabLcV0/lqQyUk/V839qGh6AsbmAk
QYWHgJH7dj0MnL1x75QGxhqVXzV1Db+g1qNlWFAHb+i3vARSVDP3SeN8v294IxJBpgROCXLzRRtV
+FzNMGBkm0ANxYgoZD7nXYQxRDd2gqqX3LHrbiqwVjhxyywsMq7Vq4jYlcu4MhEgv/wJ87Am5mHp
L/5lfgTyMYj7Q+yrnvLn1F+LWUAyIHiFQwDq/tutdakBJu5UnVD1+IlJE88iP6Nh2EUu86bcPjT8
w9Tlkki44Z5Ad6JTBlruRf5CsAk6nCZrQDp2sSllL1oDwU1Ln/j7/W+3PmrwFgBNsJkL7YRYfaCm
xtPMTO2LVszarlQi/sHVOm0fz+SPGZZBo/pbywa4cPjoqjMQj53baEy/DOWzNvxsColzbC0FXUXM
lcMJAZ4R/F9nwxj1qWleKjv+RWr9zSgxqVEoX+7v2DogLlpT+CCoCGM2RCwKJ72RDRlrtEvGjMtg
dro3VimmDtrhLY/Nj7adfGbclA1Rrg/3rVWhQqwMLFOysiYXlpj/uJx3XmfoFXKz4a1q6l2aQSGl
A9uKnWSSmf2tbcU9h/FQ4I2hISZkT0ZiU7dveBPmmkp9e07fIFqvek0Z/8XGgqYMRRp0jlDHE5Zo
DalBYw3VU2JQO9AgPefz0Qj0ofsHLPyXtB6Pg5LLiHi05Z6+TThAZImyOOp9SzNBfPCAhUdrKwct
b1ZEByS8rzGEeQwopE7kVDDNR+cuIG4a1FTG07w+4S4GPUBjvGSJqCMKDqux0eF645iXnDJo2Wv1
3iUoXNx31407CEUDFMQw/YiyxSq/1ofacrMBVhawhBY0B+DIDiZgl7iDvsiwa+urYDG2zPEvnaVV
n9FtUFACuLi5xIpxjNKy86KShEkffdazREIfu3EQb2wJ/jKS0shGk/Mw5czP585n+VNTGWDzMgPI
gHmRIUmF1u+IZXGOiW46soZVAKtcqvJGqzhOQlUAs6Rmmj9MxJ08tay0t4F2P2qn4J/vf8CN83dj
VbgHuN7NRqX0PCwLrTy6Q1UG7UCcB97rMgrvjeo+VrjAZA08LJYxwtt7zuKJytyh19FaCKpTBZyq
66OKP+5+w+0kF9yWr2hQzAajzUJdIFY4WamN6dgUPAQ2GfTk07DrE/rNAQGcV0WyqL1x1hDCAAHG
UB2KQaIA19waytAy3QQYAkwdJmabx3ycJGdtwwhgxlgRkiCM74l8+Gzoh8E0FcBNmu/Udj0LDC73
nWHTAtBbCFSIxGv4g2FNWh6n0cUoL3NDPI3KULcb7oauPVSxIQqHaCHKObF0mNIG3gFO/491nXt5
qyHTZ7v769j49sikkC46kCrDbSqc3ch1GshkWO4F6PHMd9P0A8mgBaUNUeDUpSa5wtYEdqjUYqQO
IBgMB6/xyhSjFjk61QNmHqMHtCCZvksCE1Qmhq+AahRCNYFsUGbrLP0muVko8zAgLI6cx2ab9ZrO
4ouV6a9G9KHV8kPiqqlP89mrOiewdBA2q31YqvMjVBglb6gNT7kxv0TPqzfUBNC/mRRmd6n1OTF9
1Y5cYw/NsXKQGNpwGJBmoLqGYVxtaZbfGoJ2i1uaRatdQJD2oCT1h1HRHiNXl3zDzfXAEBpkC/pH
BP4giR2q1EbaxZRFvuCLa/55ZW0ZW0FJGnqly1KE67gnYzUWrTtd8ip/0mLjn1iNTvfdfmuv0MzD
sVr4NlZzl73Z9GOkWU1oVjXd9VGiBp1LtUAFOExS9No4YdBfxVLACINLX5xlYgYnFc/m6cIYr8Fi
bbbsOCKf2pV6FwUJusgf7q9t6wOBrh2phg4dODyUbv3AHntK894mlxrS84+tmWDQBCRXEitby1ra
E3hAAHOGEHhrBRdvVutN3YWj7X5kqEp6XZc8GWnx0JFGNrm8eYYRN0DiA3krSB0KLuGMQMq0EZzO
8vqAHptfCwuYfQDx2FcZY8TmwuASiBQg8kRUvF2YPhYA0lW1eqFWFe2KjDdBR9M9B8zTd6HLGtz/
Whu5DBjOF5gGlmYA4XZrrmj0OId2Y38BVcEBx9fLLXw0/RzPP+xU0uLe8vprW8vSr0JRz3KaqCqz
Llasep0C+qpOQcFf4vAr/8NgtgX47ZKdQStdLBpNMet4lBXqJeu72NPSlFwyZZgk2dimFVQfAL6F
oVW3PnJ4O/UpNL6tLPOjIfZjWR9hXePAQn63XtAbs9GNE5yuVl2etTNQDsVnPfHb3hu+gYbo1d1N
fEe8vvbNPTlWPjM9WQd99aFuLYslzVQfbFq2anchSsT8rqpNzJXSaPo6gDR0d98BV/6OLAOlU8tG
LITm0u+ptSunSFJK+VwU0yWNrOEMsHp6BPO5sjetYTq4iSHDO6xzgGVxC9E3SLlQkhdfW1YW5woS
hCZsCH2nubFvtBz9x+nRJoDftvFTbs/7WPlUKsVjH88PxuQ8GEZyvL/srS120GFdmpJ4UYteWmRj
y/O6R+fTML3G/FC2bFeosnHxdeDCYq/NLD/jancxycpZWxjkMlfJEkDSGCoesQFNqyACgcpPHXKE
yp7MDQMBT55bZWBQs0zP3OlSHW1sRZWJYvxuGt28s5efRDAbgGIrsK7i26KGD/XdMDXIwaAUqxmB
8cqf8iNKCQuKKfZs6vUYiMseq4ckXMZ8F7ItaURfDs+9X7Gc76uNmR306SglEGDlmhe1zJ8hJF9N
rtc6gzdM2UPfvik1mI2hGacA8jMR60kFm6hZNf5QKIfRqZ4dEzWfpLg0NP9TpAz2CIoaqPMjtqwx
jSofKmjOzqgXp08p5trm7mMrlZ7YOHlgNVm0/hYwIFL92y0YoxIt2dq1Q7VIj3EJzePBK/p8lzBJ
3JcZEloHdpJq6UxK7dKP+ScjNo5smB/wtnnRcxlaZutYIXmDUiKSD4Ic7nZNw5jqqdsDueBmC496
9JpFJLAo/X7/9K5uTTTEQZnh4nmEjHfF5D9CVysezRhzWXWy06PXiP0wemtXY7IkiT7dt7WxpP/f
VwJwAY9J8SGWj1SbpwhwzZxmZcDr6gH9kn/aupLcmxsn4saOkLdFpaW2qdspYa+Ont1Uu4lVIOeo
jxaCBdGVoC1zr8IxuL+8jYsUUAU8xEGSiCKY2DSwGOToUjQnLnUCkZCmPtiU7++b2NxBsPvikwGD
vNJh1HC8u0qxxkuW84fULfeVrfoDqAT+wgwgdMAl4n2Jav2t72G2K2p4qY4XwDJ9Ne+PNHP3dJC4
w8Zh0tF+AwGIg5cW0Je3VpqcqXo/5HjPucNz7apLk/OcUPfQ5Vpwf0Hrwcflbr6yJQRJ6vCyUTJz
/F0yNP3yIaZBeXCCZUBvZ/mYt4UEyt/s4pVNYRfRKOsQkwgPHbv61jSZ6ndacZjhOJISyvKHhBvg
ZnHLRl/dAAOeZnEyT/bFcA8GM/el/k+RyUaw10P3v7cQBWWM4GAEWxSujPD6UpOhti/dg/kwHPKz
moY9hjhjDAzHiYdPd7BloxebK3MhoLLIV1pQyLtdWR3lrCUl4u1cGL7bA72VOR4zJe/9TUe8StwE
Ryx0rR711kWZvs29RZPdxO4pcwTsoKzpsYoRSLDxOsHDC7MeGyUUK1WAJFcwHmmX0KAwWedllMkI
VTasoKUO/ijgDcC3tNq2BlqCkVKqZ0PlUPiNkYhktozVevVt8EWWU4tcFx18vFxvv42hZ4rLokk9
m11+mgp1T+NuN2ayjvPWWpbbAiDFZWJAREgDZIx6DELieZyfW/KJMNltsX6dYCHXFoTj0xRxi26F
6YKdZaF2ak9III/jsfdG33TRVRhO+lEJGknavM4eF7OABKD4jhIeHuS3+5fymRljPgxhvSOHZtcH
zoNpYU4CVI7xbhqgFdSCECA/jcSzDiAo7tFg/2NZMPwGE731hXUOv0TU8WnzUTErldkhMYtAqZCv
ymooW14CuANaSvgfTMjC5s6glKIgi1DPzIjeTbP7DAFKsFa73cv9CL/lJmAygwSksYzTiUDPce4j
vUYae4aaXNBq1ONqvLtvYv3ewm4tOdKiYI1ZXfHCitQKn0ubIWUD1SMtqP3YWlgvAszuH6CcEL/K
JKQ2N+/K4LLoq8A+TmPZcDexzmOPu75Is9irI7PxR6UsJTnTmrNXWJxwnGdlArioStQzOVdP3adF
ITTb00P5ix/7h2lv/WP47SF/JXIm041PB/9HqmtbS/ouNuy5NfG+7eGE7KTuuBIU9UNT+g6q2SOu
Zhc4ZDVQNV96AJfC2s21CfwPoPUgUAHyYs2wyXWVZXmjz2fQf0VnGD+0+K6mP30sLuWBPGsvw3P6
FL26XzXf8sk7+BHcnxKX2vjCN79B+MJ2bbt1mmJajj25lzGovtR+Eti7djd+sx5ws4ICRErIv0r5
l3VjjAkvJZx7mL/1KlyohdHxeFFJ0vbKZ2f2wV7I9lGgnuYH66GLPONbuefgn5D588aXRrBDO25B
ukAmU+iRgAs91VkbqWeAwn4Sszo6hSvpaG6bQEQFsA9snuIbA202zXZ6op4VTfNpwTy3boP7H22V
Liz7h9k1PGtVwDtFVEbfsqFSkoiEcRMFZvbDsMDbhVEA05Dw8S03wK2DYiQIhFAoJYF0bCXgrVUD
aI1rAwejO5k2kArTi8HfNVJ6hTsemCpJg9a+CByStoy6AXJCVpIcnJv6jLld7azM/HvXuWeDZ9As
HfP9/f3buHDB4/Nbcwb3AXoTghuQMSdm2WnAGZ5nMHYaQXWJP4CT5IQC8ZP+ZB6rcxTK6iQbq0NN
GIOCSL6A/RCFUl2E0Xbs6HxOpx1q4KBUqL2EykhW12droSj614pwtvrMBWctkv4wrX700ezNU/Uj
QaFK6V+qyKWSxH/tibfWhOhhmXVXNswioUrV18yOd02l79Jk9qaCSO6H9bmCKcRmTHXh7oOI9G3Q
KPM5UVwVQSMq011Dklct0iV+sfWFFlAOyPiXqTERTTWY6RT3CZnONNc/ooHOv6C0eBhpW77dd8Ct
tSA6YBlI+iGuI5SjUbPTIrOz1HOdaXvSkHDsW8nR3foyVyZEfiyLk3GpG6rnoaIBqDR26L5Baana
60MuWc3mcbq2JRynzO5QWwev01k92ECn+INfnYxgETSLjN+XqB6Mv+QIwo0l4gWD23NhbETAEMw6
w6jb0YgwWBfcr5rWN6JM83QyPkFKSwIE3fhiN7aWq/wqEcopyq+JojthsfDraN8G/uGPXQIGoDmH
jcSrSWxtmzqzK9VO7dDJD1ZsB3FZBvctbESGGwtCuj+2LcswB0NDOFz0xDFb9QAiDXKYnVH9graW
elCdrpMsa210KcljEh9lHKAixRZzCvqEIsVYxcVJ5x0Gh76Uee+lrXUYqnbngB3//hrXnwnTGzjA
AHnqeOKK5kZUdpWUOH2Y1ehmHxL+cv/vryMEJiqQtCAMIVvEf4Ib5DHXQYLbhUk8ey3HWNykeS3A
B/fNrJeB8HPlDEJ8MAghpZJ0uOBjzR+d1yiWCRmvZwJQAkWcw9QlNFvwB5eVXjm0SmKF6VFPkPOW
Lxh9ekQFpTkOfg89nMRvzihYRifbtw9k3322D+AESfeywYQ1TvD3j8DoM6ggIHwt9i9yJc2Kged2
OKrqC4na6WQ6U/1YmdpOUSIrsKuGXqg2zJ7RT21g5khy7u/0qlL7+xegYbbcKvisQgyZJzD7tQky
HFxgv+LkPQdDmRfRPDAqjoZKEUAStfGGTlYg2cis4KfAK6Ddjve3eANMdde0bd85YdfUl7qkgY27
Oq4mX5kz7rnlN6soT/eXKjEp3ggtxdFwpsQOa7BLQh/KVh/MiKeY18m7LzUqsTs9mSDPUldZItnl
TX/+d7W2sMtd0kM1DhNQYeLOR707J4UMCL2GZC4fEi0EQOwWtWyRG9PJwcBRzOAeXkaIPXqcH0kw
7Ktv7oPuyVWyN68eMIyo0DlGefr3Q/3q9PAYgI8OuWXIcR1YrbJvDJAlqj87Kf5tHXGwLnSUDOBa
kf2IEQ1l0H6qGoWEU5N6I0VbSf3AWHG87xub61mm0haYIowIcW2ORurODL6BiYaPnWP4E8/9ukCh
pC1TSZdia0VoFmNGXl0K/CIFJaYtkzrFjAqOXOyBQfdEhn7P50ly3W3UExBYEK2XYgl0FcTm9Dx1
jV0byXQefPdSEy9+gVd4oDwufQbEid/v8Kg5sgOmyNTWU/58lcBtgWsSKDlwRolvtKpuxrIa+Hge
CHmKmJN7VjY1njl3X+5/uo3ttAAOxjPNRkMLbc7bQM6KgWB8CcsEvjTt5icdWC70i3cSK8sRFZ6C
BJcF3B2cRyhhCVeSMmoz5dCIOBvA49a7mDe6jjYnyWyvs2crPUS5ln+rC8t4QEUPMSzp8upD3E/F
8AZP6PWHHrMX7zo0wUF/OZep5rdcbaxda87tqenGOH5pmzn5EtsAsIL03TSf9bnjtldlRg9JAKQq
jyiUg9usrSwtX/SIJrZTR5I7QeHwyPIw/NxOnhm13a8+A6geEhYmKE4BvGyGfdtoqK33GUv0Fzun
M/H03BqDpi7m7zxLASr3kqExrbfKGF8mC/N/e2pZg+uRtkjDKJ/0zB8ThXuzoYGvRud2YZ2sPqv7
nUPytj2kthkVh/u7vo6bSDdQUESzzQG4TRyMt9M6gRweksIevJg5aQLMlkhuhfXJh3YgePUX0c2F
yGr596tIVmhTriR224U6/SdzGihwfI3sPsgTWell7ae3hoQQo8SEtrnddKHjVF6ccT+vG9RJ4z9+
JmK+FrV6HHnE31VtpInVwtWZbpwVBYl69Hm2JS+BjXUAxAsdCcdFrk5EiDV1y8zM7cQI4+miqa+1
mfhywp/lNN2eNoCFgeRDrqkB9i9+lQmt97ycDC2EhlkXuFn9KTL4flB10Oy56rfK0C4sJopPLECW
qh4yjPjEqZ9zI/YSS3sd8BQfB/ZVmclDX6enik0oRo2MSnZ7K8hehwVR9aq2K0C+s3QCT+P7zDki
z7ubvNbxOXMe0irz4vIcNU96dyk64P1csMt0zEvHPKiKb62bedz4/KdHBju3qGQgRUeRUfw8rWG2
UwshiTBLirc+pQdmJbLkeXHV1de5siHUWEYtiWnMNS10jN5zW8zH2cmudUN1/id3ZG+B9QHFgpCb
4hUFAJ5uCLmTYXDo9imNFsYUOi/KGA8+H+jkUUW5zFBok3zRdcjBxWwAPIC+Fg6ROIpVAxKskCaH
lHHPftU5mBZjq5FJR6zP0K0RYU014WPPeaaFE+RreqXwCocFfSdrrG1t3VLVxxTlMvMq6mZpoxWj
yldg60bFG5gClYPKVxTLNwtJFF239xdhGeAUMCYHRREwTN+GUTvDZKGmgD4/5eDUJtBYaF+bc6t6
8UE503lvQP4t2ukSNNDmx7qyuvz7VfBmhGkxKFXYpWvi95nqDwpGdu6fp61IhBl1A+9d9EhWoNY8
ybS6qiBtHbfTsdfycx1nO7W2TT8GSaVfuvWj2cWZ11dxJHk1rB8s2NMr08LV5JRTmoy01kM7tQ59
Y/3ToMnnlxkJy6hiftMp33M2ys7b5p5eWRXuKUpa5DnoH4REnc8F5HqbxP10f0+34sf1wpaFX302
OtGC9HhVhE6fzD6EU5/zrnvNEw3TjvzcFpHETTbPwXKY0Y8HeF3sxlPGtJHGWBLyHJAgfyBR4tVM
9en84/7CNvfuN2YHLyNgUIVTEPHSjWIkaVBZMsNsdE9OnH+7b2LTKTBtBFYYdOxwqG/3TkOTANVv
UwuLLHvGbY8TNrvfyhR4z6kYvylqVPvdKKOt3NzBK6tCwMpBruvGqCCEavpej6VvqB94lvia9X5/
dRsVEfj8lSEhmyflCP07RJlwjst901WPhkMNnyn1wYimfUezYOiTU2IiT85bSftle5ELFRNe0ajX
CW5J9MlkBUaWw34GLcEwegVKH9kUBTyXzVxtXgB4Gf3H1BJ1rk5AQ4ESai2uhVZrQOR56p/qeKRe
mclwV1trAn0daiyODlyTLnikPaSdUldQlHLn4s1gteXh3t65M/+amIWszLHRn0daeGVNiMe0zSYy
z/h6UHXSfV7bP8zeeB2L6lPROa9VrTyPM3lkVrHT5uxSTdATTqys9sa+fr3vSFsnEbx+BIBlKEqg
WXi7wb2t0pmakxZWo/XUuqDy7ufi430bW0fx2obwEaGgXWblmOmh3rk/+gnFUGrPJ4NExwj4doqc
BnT+jevftypZmRgA8KAv+9yNcBRL66fV9MHETcnCtu68RaAQzWlw9ax0CueBpbM+KfDO2k08tHCO
dU2PqWWBVYuRj91cfnWm9GWoZllZcOtmwKEAiMQGGySGOG8/G0bkEw0dKNy2OQAH9kAumt36lKZ2
YPGc7hND393fzo3CGXz2yqTgKSXYV8cew8fhNLKXmU7PZtaGVgfAIHJ7j5b1IQPoxLfwTPRQnH1x
aLsfO0tWud+KCNc/Q3CmpLC0Wi17rFxtmJc5I/Mwz/XBqafT/QVvRgQgjTDWsgRScbZucLmet1ja
xYkjzP/6FsWwYuPro3v4G0PLgKQO3jcAPG6/5RR3qGcYA26qMvaZRh+KIhy56ydJFNy3tEZGLs/R
hTvh/0wJbmNZnUGSDI8eHkz+tFsEVeIHF3NVhaf5zrE61Mf7Fje/Fj4X5LV1vBNWVUle2FoL6ubQ
iK2PZIK6F0sOrNVe/sbM8pE0VJ7wIL7dwpIYc4zRNPhmk+4i9mhEFViZZBIAm3EMa/iPFeFyh6Qw
YVMP1xt0EnlqojYeqv4/na75EoM1x8NgH9DarSEJ0Zt7iOgCyDugDrgMbxcHqol4IDNeJ9R0qK8Y
86ORZE85LWRHa9PjrwwJRwv62gSVA9wFxZB/Gg3jc2UOrxaPII4VSe/A7VUtw0AoXADRJXi9qjNw
dHWVFtpFp3jdkPwc3eSlb0pJGWZ7Uf/aEVw+TdQUkEGcri6pwpjPCaaqs3PagTmmcr/cd8Pte939
15jwqewh63OAJTX06VX7kjPrFzKwySMzBbfa3ECHYOQB/LfwU1Cbpx0FTWrdm7u0QFJTl1zyMNq8
Aq9+jvBBcxCh2XGFY4HmEqRZf2JyQmJh80gA94fnggsE72/o6FV+hiatomslsmxaGyEvXGj1KChE
ZY6V+LOtTvshpYqHErAslG25z3LjAucIgPKqp6+bvemwfMlBkeom9g+nT09aKiMc3QyY12aENFub
RzMyCkipdvSBfqpO+S46mW/F5DkXRsAQnHlUirfd+moLzzIucRwLDCzfnnfK67IbFvnWgbz2/KnJ
LMlH2zSAug0YiFEDXXVTKamaGc6GzKj6RI3HnMi8YnvbwIa1THRvdC2LKs1Ts8USiqcMkfKb82tB
7VW7HMNbO2MXOV72IENJLgdZKLYBRA7Wew2OqKIUdrttatrqtLYHKHG69GLjwLtN+pZZ2RPK/y9q
FxWSXdxaJBIvOD96U+BvEnFaSQnOW6R2MwjGOsfP1WN81I4LtQFRoAO6Ux7YLn6V4Ut+ZwOrZV5Z
FR4qTHFLI7JLNUxOY+lVb/kx/5A+JIG1U3/MUB99af10T2yvljz6Ng7czWoXp7o+6Yw4g9JARsXq
imhfmSXH8KKl+9RmMq7VTVNQT8HrEvg0+OmtKZZGST46WGJe/yp71auc96T6KAnVG/fCwmT2XyNC
qG6mSrPG/0falzW5jSPd/iJGcF9euUmqKom1u+wXht22SXAnCJIgf/13WPfGtAQxxKiZl+mJdrRT
AJGJRObJcxyIZbIQwwD+7NMXtLPZtyH2yCF9jt3az56yt3qzAb1lWHBvhpKOnRpGAfF2LbQaXzc9
vO4+5Rgn35Na19yzt9IGyOL2ile8/nzBInjZ0qiqqjlqgDa6tUb8WG4lYRsLEzGzkp21IHiBTnJq
myHI8v5AnGnfDOWPMW4Ot9eycUJ0ISwncPZ8XuqZVJG8tpwf5lh6Z6n+cdvM1pYJvjZKVsPMFAfR
cVC5pOgTuynLn/83I4JjjY7FWZs2MFJ2EeaI/hn76em2ia0vs2znme9CKgKNyhHrUJ1TlUOYWDtO
8rcq3Uogr0efMfVy5lT68kPODM2AcKmF9Hm2k735Z1G3193R136q91vKoiuZh7FIaZjoSGKoR0RY
FUS165yU80nRf8csdesxCUsLbpuh6WrtJvr963u4vPTBgoIJoisOFKnIO1uLexrZKJ9D7mHeDbY+
osLMK7cGx/VtaysHHCPIwKWB+mIRChCChNWYFpEzLY+UqZt/SoXp2+YwnDRj3hxXX3xFuFDOTX1W
Gs++meJgVFPmJY3UHTtIv5LA8YBFf0ohhVy8bTV3VzxqSWsgJAVOtGuWJsZKJ+U6gzJtLzGvSeqX
ud5EEa2VKixkH5DPBL/59fhu0qgs0UZYYf6w0K55tec86z5o18Lp3twoml9/KowbYjYUMg4K2FFE
SIxj8oprbT2d4pZ6TmbspeLvUG/Sg11/pkszwn3Vg2QtI3aHkkuUQ+YL8on5TnmSUoyFlj7xtyB3
1x/q0pxwAA1z0LRKzadT7nybjfm+t/Td7SO+YUF8s8OpK93oqunkxCWA9XUXTrK5Ce65Dn0X6xAf
KEWSOCCbzWeMzFkuebbC7HHcxYfmHriOf8ijHRZ31XFrAvU6FV144gH4ggNjakUUagGRQJ/mJTGO
Nosf7Eo9ViPfU2OwPUuqU6+Rmq164Npmnltc/vzMiW0rhaoUuBOOFpj5FBdUgKXh1nJhbkTB6/QT
M64ISEurFFUkgH0vDSk9MxxeyBgbeJde6EF7KMLkKX6dIQybnfpDfJ/edd/kDRf7rL5fxChYBYHp
5ywL8C0iSGqUDL2jjBgn+2jv1EC5hySU0gQEfIo5xtoWGe3cLzzzXr0vdsCV3/PvxW5rLuNqj5cf
gRsAQ4K4BvDuvFx6Suo5tSr8CGd6GdijwjYGghaXulrk2d8vpL3jhCkeebKTR3uMQ3t6c8j0KOuJ
Z0s71epcRaYHMOBsVMmv/ENYlBBW5J6RTs1z4zTVhZcrsaf3v2Le7TGatPER1+Ik3kpouqEACUSf
cHJUSolpNDI/TeQ4qG8J4F2JuZHobNkQKnTzqBCoGiBqadIvBsIBuYH42YYLXB0DHP7zdQi5Zz7H
qtXMGSKjhUnUJPE4m4Ovh8ZzE0LeCU3ujs8MoREU565ZgO7b+bJmy7IKY3FkKIkbuLYuD7Nil6QF
thsjlNkPC4O7Msg7GeRv/4uFnFkR9qqKkSPZ4Kc+zl3nJ+lfRSUbW7VScrPgM+C0ASsoEgsRUNHq
5dDmemscixzAuzbuQ0ubD+0EvtxCK0+kSz403s17CPpEaenswMKXHsyk2vUsNzZ48q6cCdykyANQ
ggYMB21E4dKcEolCUAG0glx9z6y/evynBgG4VVjul7f1c7oJtWDHBJ2McD6Yokotc7oBoHCA8VFg
wxRZeNvEiidBEWshBAaKE/9v+fOzC8WikKJKTMpOhFvv85C0njaAVRO7/XWXBfEvhnOWL7jUuy4N
lRVY+wE57E7Quh2ZP2MEqfHJbMW/nRjx1r+9rBXn1fBeAGM6VEUxSyDEWI04DOR8ZEDSwVxOe28g
77ctXL9LMKmLssWi3QHct3hVUTDBD45CjWPWFYEqz24FTQ3baT25x8DCDBQsmzdKMyvpxrlJsdOp
86qdq5SCzdLMHJeUHUhWYyh7O84ku0qilzuebVLXrBwQYNoxwg4QAoBn4gvFViqgctupPwF2+pBr
0ktC2p1R0g1WphXAFPAhQOuC3QW0v1djsrSIC1zImLmG7nJgTq8Te4zn+ij3tPWwQCVM9WKvSwDv
a0913no85r/bMZ0CvNa8RN4aqV1bNmQpQYKogUYM99jlcVW5ks02UbDsAixlf4r2HVfAhnuvfM9l
dgjCpwgkIAQW7mQ+JyU65QDZ24BpQ8FgdMuMWkHhtI9QhOZhv9kouE7rAIGEggD4YHG5YHpScPdK
TvC8zfr+VM5yY3vQ+JClD6jdDP9AS1T9NfQTVNLpoEPGubZrQ73X9Dhu/bpcxunmLJ7lHdFSG6rq
dpLIL+APT99thl7AezKBGvu/2CBNAdQZ5X8N+ajgxR1eDNxqxv6EOZ0orhrFU6WygwRifV9b7X0n
8S2Cw5XIDqbGfy0Kn6QHqrtTOoLPPu9np9jHwzdbor40bT3HtwwJ4bDTmmQaHZudqjKDsHIDPfrS
nShkCKuftwPV2s0Jwi/QwkHSCnJGYpmVlsosdxRPI7ljvkzavYahFEaUnZWxvUTUe8Lf7amMFGbs
zRJ5djX6o7OFG1ypGeHYYWdx/IAmuhq1V1oTAwHg5T0VoN1M2QDhEQWz3M/6WO30Wg2VIcoAx2RQ
EmUs2bgP1lwNAArcBWDCArWC4M7NVGRLkNOP3RxBHy8By5xt7k2dBzTdQsyuhI5Fug6c2woABZhk
uwwdca2Z6Apm/QljQHoFKeh59rj8ZUYseDJkOjUovIGsCiX0SyudwcicTs10Uk3Ic0jVsTKzu9ou
g9unZ2UxmApe3mSo9ykweWmmlBlkT8dYPWGYCiryU3NUp0JxdbvdOqYrV/aFpcVjzjKRjDVAY6FN
hoGt7icoIIYXgrJi8Y17ox+DZwnZgr9FWLnihSZuHKRX0ENAirr8pjObeQ68+DQO2pFyPagGDAZl
ued0/0AxOry9j2urO7ck7KOE7m1jMKofx7xzSfdu9s7GEV/5UkB9gJJqUU3Eu12wII981CcyQ+N0
3suD/VSns4tzuJH6rqQ9F1aEryS1vEvn0lZPnEhuipnkyvww818clY4Mbdl0nILbG7e1LMGb9J4k
dMpUdjJ5UKfUa5VvVNrdtrFyDC4WJUT9mncaaSgOeT7Xtat36jHWOHPjIo2ahmxkcavG0MGE0oeJ
kCOSCqBgVDbjYOKcqyCzkf50Th/q3c5It5i9Vj/VmSHhU6WWUnGr4xom/ntMCkw8i8NYBf0rSUji
saRwADYsVT2cVHBy3d7Rq68mlBuE601DDUwtlcwAq9jfUv0tjTVwNOFtG9cp41LyA30hRrzRC0aV
6tJ7R542WhdP9FR88DDZZx9S7GeYSoZKEX+nrjYGaVB3m6q+V3fJYnYhdUJva1EKExxtNEYlS1hj
RQbH7Dqmf6A+1/nDXL/PSI9qKn0V2QJ7GC1C9MVLHjU54XTyHjNZTlOb0aSHrDZcqAj5BuhdUSv7
aggB5xbQqoBZmKioG2JCijFSxnmV21FZ89hrkWO5ZjyXYHeKNzzuKhx+WkK8h34JuhLiy5aAfKKZ
iQJtAvmfdPql9OPGUq7TDcGCcDjstpRURmwLEuUcI+ydN++be2unBSRMN94uVx4tmBIOBHTWnd4s
R/MU67U75nlQsb+0IW6VOofbR35926CnhnCFV5LYei2KtptZ6kAGlX+ryo/Ofv7f/n710qPKejTa
VMsggFdJ+7Qmj3iVbPCQXEUlbBamRyDHvaB5rvprcj52eYNKQSTVo9a61gAhRU+dEvabFurQewq3
xt6jEx5ldzGYhDcO3uq5sJCCauCgQH1AFyJTMuhmQ7veitIDPUw/oOqI1uUQtL/V/Rbd/Cc696LS
i7U6C88FhGuXWW3hDI6F0yRNjc+l7wY8XD3p27w3nk3QmMlvyrduFwPNoX4Y70XwCUQIS6jIvaV3
jo9xrv5+i2brKiYDLYNfgmoFqlaLm19+3FSe7WKUuB2pJXGLpRZooKlublS3V5wBowJL6RQ9EdCA
izUrB0QNiVSqUdU+mSYIw1Bylh/r5L+IVSjPL0IzS6PxasxZ0ts8mYxMB/t2+Z5pXSTlYLybCu2r
CQ92DQP3eLGACA53jXCLTkkMopQYL+aJygd9NHMP984LGP1f7Yq92Q15JTO0H2774dqnWuZloGkC
mRu4y+Wnws05jqXZKpHaSN0RVQ+aue2oDffZRItft22tfTBo3QDMCKZgC/9zaWt2bNI17Qi+Zaff
6fYDU6RdQ14k5eW2nevaw7KTZ4YEb0hSJTWbhHennrrx0xQoD4Wv3FvPxDN27eBWQDQtzZ0tQNNK
zLwwK0RniuyGOTPMDtJdmRVuKW+RXq19rWX6cyG+B1eZOGKq9LyinKBENvZ2utMkQ8VA+8jeJ3lz
UHIl9wA5Co4jqqgm8N3iHmpjb2YUDL5oG2DUtE7DiQOVryns1yyPP1LN5v7tz7ZyPJBgQYJvUfcG
wZxwFPUWMDsM8XcQlrDNoAJXtm6hrwquKj71+kbauPKtALBDIVpB5IDOidA7KswSygCDZESqRl+U
YfA59IRur2fNBCaUPyHW6nU9U2mdyZoTrTvJlPjVPA2uCuTn1/0Xl9t/jIhYi8bIq1YCycxJSh86
HeOsCvXYXGx8muvKDtrPYOpBXwQSTvg6y2k5e752DuQCFaJpEfXZgxFiLOWofiees1N9ErE3ayP7
WDnnyNUgUwsojgHCQcGT1JonqcrGNprmaBpkz5Jf5W6Lo/oa1AFu5XMrQsC1aDv0kkbHSOO5p9+p
QRYmumsFRh5/0m82uy83CwSLwjbGSETqxjHqU2en+5wFFrc3so71nVt4CBwEQMydXX6oRinGPtaG
+GTE6cFhU1iTymX9VjljzQygsQvWFxfVFdY+HvUmcSZzjGqlDYy5D3uTBdjt4LYLLSmSkNYsE+Ho
xYHIBPRawjkoe7lKmyZvQaplvoC0ZfZ6FJ3dirPH2Z7uckc6TXblGyX5ftvwSiyCYRD7YBdRRvz0
h7PzPstpmeWsak8qNMxiR5rc1pKOeKpjKmprmG11kTqeJhiPBcRIzN3ksoxpqifNyRljy61rou3r
lh9pkoSWPcJynfwhQ/PbHuatYcjVZUJ3Ce0QG8g3Qwi5xsTqVLF4fJJk5Iq54Tvzk6S9Ku0Wk/Xa
eQHtKhQrMboD0mXxQ+asRdsFY08WBlpi7aSzpy7dqnSvBFwgpsAkAi4aB2gfwZ8nW8/lnILMGkHQ
nQfMzw1b4XY1ZqAAgOHDBSt4hTkgdSbPldoYp0V/M9lXIcHLwpvChQe5/7b13lPWzsa5OaH2SnOC
mqgOc9mh/al7qeLWb9az/IgyfvE+BKo/7ZWDMrpQQEzCab/l5p9QM9EBwQyIAhJumaU0cBlOzKkb
cHAV+Dkdu2/VXBsAMw+FfOwHKhMouCpW9iznhaQ8VyBM/8Fo/FNqMNHQMt7+lJO5qO/HzFRRAU9m
2rrEkJNn3rKR+lAIoE+3vXbtyQUsEboqgFRi7FZslUIKxnAohIKjGEQ5tPXT+R9nDmw2uDnba+Te
oT+b8hkR47bdtdON0Wm0GsBegWtSCOuNbKZsBt3DCVrW1GUmOZU2UOZGMW4scO2EY5IeO4maHnTz
luNyFpZQMClsKY9liOomvpoYXrWlaLQSEZB6gXMesQ9YM9ECx8e2+xoW6la2XVAoDq7Sx5PLYw1q
Opm2ddOv5ernBkUal45Zc2+YkhI1H/qTE5Wn4cCiJnWTJx2UzLJ0Nx3SO+txi3xo5ZNdmBUcqy+y
GJy0WGdjVMUDs2wG9Sgz2c1zuSX9vWYKE2kq+qGoqV11abSyA7nwFCsRnVu3678r6VHL1Y18djli
gqOC2fdfI8KTe+Z1ZmVtqZ20Tqt3QFoqbq8k9q4F5vK+4OPwT8V1aaMctXIc/x+JMe5mJIWmcH3Y
XW1acGu0bKZAtR87889tv7oeiFlQgWBSW2QPAZUTI3qTgSpmHCm2zpe9GbDboT5IwYA+Ta171KVe
Eqp9eNvomgec2xScmUgYnE3sCjYBYBqV3jUSiKbEb1r697Yh9N9XPtq5KeGjJUaLeGmCinGMmTp7
KAxUf0CvLb9rZt4eFab3ms862ulRUWmYcjcMLkez1CvyndE25tGhevxXHTWzvtd608jDqZ2M9r1E
zH6drcZIIrtVaBcUM8eNiEah03h9opPfKS+MLqg13mu7mE/AA9Cpk2TfJoVVR0ka6z/HsVbIriiL
IWduIQ9c8hJMsiqeOY4dO+As1r8kieiTV6FH9ALSBs79aYzN5DCpU66BMQLZS0iL0er9IsuK/FTU
eqfsClUpAo1rSGfc3KJxFcQWgkDo9LaU/DWyubp3IM6c7SkZeX4wykYqvLQdYkxLIwBPbmymRe0m
nZq1p2bBa/t92jVW4SbTVH3X2FSkXqJaafIyZe1cHC2jrcpjnbbQEahLRWofWA4w+Z7LDQQnkZOB
CzabWY95yb5x/pjElLjXmV2lgSMwVX6q6KfJ6DkVlewBn4u7DMI9kxNKmjpBbytrY8zL92o1hwAJ
NcZLY4NmZS/ZfWoBQCA3qptpMqmftFSy2TdTSuI/hHac/qrjYfpZ50U9Puh13MahxvKUeB0m0vWd
nmtJsrPLzJw9Sx175yWhAyc7JtndtNMaqxw8hLC2fzKstLRcZvWMHvMhUevY67sSs8VuBaaO+cGZ
TQz2jrLDVM9iycA8nmlzGUplIhfHHnx1NJBA0av6VTnMw85QKiPbW/EUo9q0MBLIDxgpGaRQ1opi
vlMaojX+CEYcZKRcgvDpAAaeENMFmGXXJMus0PEx6vEVwAMncXOH9/pBaozx1+hkzeD1rYH0Mu3a
BIK9SSvTMCEaj/1ixiCyR5iVT/tpknLnjk8lzUO7bDP2MNQJ/v3oSE11SAkuKQ/SaqMCNkBK3sce
rB7uvMhsenWZDun3RkumP0pM+SOXuaG4jjSARL63JPokzUxTXk38J8dGURM7dpXCSJw7lE+tyuuV
qcr90ZzK+cBiMO75Zc9GGZuSNplP67Q/Wk1v1o/joFg5VH/m2DiaQGf/qvCHepDCMA2Q7Tbjx5A1
bRPqRIpVz65kpwiLiZUmaL3hW6DAqXsIQMo1mUMl550VQlcTU+C9acexX0lJP5xmY6h/APYlN0Gd
d/RJhfZ65mt1mX/0ugbm3IzLPynElt/seSTMd0bFGgFMpOocTE1SgupulkujcE3CSP4E6pMx7Cca
j5EJUhltb+Sm2j5muk3/Duj9V0iY6nQKO5Kplp8SE4ja2zFv7Zo6j3hCAiPLVNNiGcEVmeErXNIF
8aGrZOAJt7QHbTjctrZ2P6ngCMAAJ1oAQANepks6o5bFZEgo9cUfGUx1dfLVDuvn/fSvAeECHIaR
tIQq5Ukx0YxpDOh3VYAs6Wb9QzOKr/J6CsaEXJwQTnPHkstTVmiPhpkGnUR+9nSLN3vtzYFL999F
Lbt6lmTOCovTEeH1Exqv+EUoPbPXyk+CT8mwsD+AQu8IEPl9tQmIV1cvXwufahl+QeFxyaXObGtM
meRez+2T4cp33c/kvjs69hPYBh+gZhlod3PQhnTnPJK/0Bn365B8H470SF66fR3cPjtrTx8HLBP/
+SnLTz37KU6G1EfDCDCYLSB+DEjKeGc+cR/vZL/0inhh74Bfy2EVQC9wa7RyreCG/okJJnHIWEPs
TnAUphog4C5rAqGSMai+99xNfcfjXqx5qByF2RHCG7cXfM3LjfMFUMcC/8X72RT7Vc0EFBBRTAgi
/Rg+lI/hQX+TvtXctR9Nv/XLQ/fa/dZD6y55XEZZwexxX+9v/4Q1fzUAcQVFL15T4Ni63PK+6NtC
zfALisIjzuSBeGRjkWu5+Kfsxv/PWIWIYFWm1EH4Mz0xs7bcrtM/wL59nzvm1vjMWqA7NyQ4a4Ka
rFoxC5TXhTT6ZVtD+JfJz0pfhkVdPWpWbmy8ANY2D9UPGbStytJgEU6MMxaUWKM+RHwi7qS/q/Lb
178OvguwZogN+pXMVG0CoBnzoY9I9TerKGYtNhp6azALBDDgYJeqG4DOQuqdIwWl2mKhpK6+Q6F5
X745Xh8mr70/+qoru9KmJND1h0IRB0KtaJ8i3lx1EZ0iBz0VFhtp0lPZG/eZHrulbnt6abxBmOnL
5+/SmhBbW6NI0MUt4xN6cb7tSH9pmmP2s/nyVXFpRgij6J80NfA2SpRjXsWJdb/okiCV4i9ff4sZ
qIGhQrtwnwreNA1O37eyUmNm9VtX9F5TmJ6mPaX9VlV7JRzC0lLUAY4D3QyxECxNfSO3kDX6xFjM
fuGPuiuBZWjGsGLzJP/air/XcQL2IHEEIm2EITSYLyORpOHB0lGrOVFieMk4+RUkHcz/1YqQPvS0
aOtm7uuTPpg7ZXA8Sf7hpH++6rYLc/ZS0AG0Emr0wlIa0mMmw2T6iXPtHjT7PrGq19smVnbrwoSw
DmMoxsIcavC18MrLJxCqlp1LqbThPCvlvculCEFVxouNZRS1IrkDDnDEyyP1C+tolngNpO3T2H5U
Gvdk7ddU97v/YoloBCyCrYsWkBBdGyJPKir12qlYnmBQoUr/plt4vZXiMtb3rxGxmTdym+jDYFen
5Cf3Jbfwa0/9buyUgB+TbfHs61wL1hYVG/TAgNkWfWooyVBmYzZGKXGbh+HB2ud3+uhJTZDDs+qD
7JfGnoRxID/f3svrm2oxvNDjwp9xWwmfkaeD0412is+Y0484V94qNXu7bWIlql+YEOIsB59WIeko
7zFg+sHkE7SaeTJKQPcyC/KSEvt6wL2wt3jIWbKozG3fg/WwjgrVTbjnUOtYpfzLgCbsG5ryCICA
LYHa7dKIY6ZdlcpDHc12F4LROuiZ4eVN1JvxQerfmk1G8/UDiZxQAcwGKeFnjny2rGxSu1K14HDO
yzIl2+4kjwbJa/Kp5v715iiI1nD7AWQDjtUrYZKuz6RONimEjlL6qI3SMyfJ4faxWCkowoamLYce
KPOrfkbqaH1acLxthrA86cDqZRG0ZoImcHYLt04excFti2tnHQ0cXFp40EA4WPhm8uSMzjjD4FKz
yvTMs5Lfty2sBd8zC+L8NHDzIHIw8WRKqsFnleMqKKYYqe3fNvP5WL6sMGPr/l2JOAagV0lizzJR
okoPFtqqhYpDrcKm9rvQeIr3yVu113ZqqO/7+7wJMB5GZHfrhbBs160fIdw0ZQeaeWbgR2SHpfk2
7MkBs8z7rYt5pSuBOSl8MgD1keCA1erS1ZC9Q5IEzZBT7+m79h0Ne6+FLGcpubpru7EL1ukWyeiX
dYUx6AlNMQXNF/ReMIp0aRaq2ZPtMDyAdHIwc82VrZ3TbF2jKwdmIbJQoOeKxht6spdG+h7FX0fp
+wh0hnH5LtW/FfPLQGJ0ec9MCNunQzSCkWzso8GOGP+L7NOV6CNl32+fyTV3BlMqCjsLhYAOrozL
pWAKOXZ4W/URDoTqxrt+x+/Ng/Q+Le9Vw1Pd6k3SNhxh2R7hCOJtsjyEwJR63WNMINTXGnreR3rB
XQJ1qhRKmxvrWo6xaANtDwQMpJ/XEllKX5NhUqQKZZDmoT41YXJXfsQRhEu8NJi3MIBreRVCIcoM
oNsDqEwMUkSxilqVeh5Zzq8xc37jSJRcDYwSRINgObMMCRXREPV8P5c2PuHKbp6bvopeFt6CTQnT
E4ZovV6eZnezjbRmAwXAJQO2F6cWvAqDEdaUT1w+SXUEyDCa0NrGB1txqWXaEU9XAA9xPwuFC1VO
CJMQPDFjBy2cmPaWxx1jDOhsZ8Hts7G2GOj0IWfHhB36YkIExJDR3MxVLR2hauVxFVRBGJK6bWJ1
NaCkQI6GOe0r+SK16jFJykGkSQgwFEXlQZYBsiwb2cxacoG3lYUGDcCnQCoJVyPIxknMVWOMCsYO
rIN65/wGrU230+m9ruUvGq292CHuPPcu5/o9zZWN9+vaQs9+gXj4oDhhdISU+mlsVA8Mkx5VPuJk
Y51bRoT3V8ElqgPhJp94Yz9UrPUUTIGRsvW//tHO1yKcC5BxxzorU/2koqbFX5MUfrvFG7vyYjj/
YuL1JDccPRee64vsJdQ5+sRxuzk+MIXdZ1BQ9/63FS2ecJZ8jqNGpHya8D7hLw1/b6oOZa2NDvba
DXKxpOXrnRnJUsuZJ2keI8j9zqh50t860lyyS096vwOBhbctHrp6IAAERGVXQWVXTKqlBA2trsCp
q5rvTfxqVAmUQzdKaUvnWLhAlqkh6KgAcLBM2FwuS2vR7Vd5NUZU7TsvKUGRLA27YaKRNjd3mAKS
oSAwacHtL7a2mxdmhTiYG5MSS6SvowEUiEnnwqdBBg10IATkAtnPAsffQnGu7OaFSaFmmLQg5qAL
E50OVhMyU3dM7x3rfWNhi/eI+7l8MBWuCtlKMVZ1GPGpa70doy7QQhZlfiftsbBPnqCUe3TY2Mm1
VUFqG3JCGDeDVqPgzVOszgoZrSFqS+MeFBON61C2N0m7kaitnZNzO8LVqBqsRKWwHk6kHzTuSqT4
XSRQYfTUNPk1KWjpjwoQxRjLZc8bW7oSTDAqjkq/CTTdNQk1PK+umlLGlWy4Y2DfVd9ZpN3nb8RT
dvWhfs0g0ReV0RZIf6W9BXJVpG8m5BJsEAyLYWVAmCR1XUfdHXjliwN04N0yyO/S0Dxw6hnH/CCH
ywu38TTwJHy7vezrwsQCoYZEyWf144q+PM0h9JzlOYWAl+VLHGy2M7vrgbQYMraDislGR+X6HIFY
CvJ8YCeRF8FnIUEeWg6GlNxCdZtBaxDqdhChRjM83bh8lj27dA+k4QqeLAqYf8AAtPyMsyiqcsjJ
UMlpTsP4ONrgMla3GscrCwHCHH8zGlAY5BPlCTKzImmdA0BaTpXfKvK+t96qYauHsmZFxVYtXGtg
WhHdfMagu2ZYQE9Dhrt1dX3a45+qV/RfVqJEpr0QCQJBvQxZiI9pe5JVTBKx+DQCWuObnWFheD//
aTvZRmHq+sF8aUgIJGrNcNrsBimObITt9JrGwDtkagAlaL8atLDrulAvtuYFVk75gvLF1B1iF7iT
l7Bzdh7mmtoQJpwxeVylYVOiIKwlDzmuccNwnVnZOOQrpw/TucBeYvwN6Eux82V09jBJNcrPHVcx
1de7ur0xmnUtNmdhUuRfEyJKsaXJmAP7i1zkYN513ghRk1cggJ7pfbUfw+5BCain3mOqDmh7beOJ
tHIoL2wLCWSj6zPmc4h2UqExWRVPLZjQgRjfyLY+h/IEH8YaAUBfSDShTClcBQw181ZVAUaLj/FO
/aHfjX+dF+7zh36Xhspzd7Qfm71zTB6VQN6nuzZ243D2lhRJdqvNSYnr2wHcwaCDMFAz+6S+ujxB
A1HqTpl6JZrsbx2177K8COVKBn7y5XZAXnn8qug4Av4OAh5rmfC+tGTTWVGrlioRGlj0UOGp7Xh6
gb7S8tbeqnGuLQtz5NBXwbQdQJNCPJ5NayhyblinyrJ+lnKKSjtpX0tpvCuHZCNpWTs357aEcwMC
Vg402Ix+fvyNVL/65sesDRunZqVlq+KduJSRlklPVAgvd0+LeZIVsTkjMUqencicPCD/dvlOfXFy
Nz+YtasF2d2WxO1Kfe7SrJD19VU51hABggDQrjhI//AHGbN9e37veE2g/6NUQbZnu+Ql3W0clus8
ENOsqM2hB75cR6awpwQQsSStUTsbQvagB3w/uNxLHpfW9HaHZi2unRsTYjdQg6NSFTBW5VAGn54s
hf83n+/chHD4geWrlVL+XA+U2J9RD/djH8NQn41V5rVR5W2RXq5gfC73cFn22eUwAgyKYgBsYlaZ
uObOejF3pu2RJFSIO0Q5dtXxBui/S7sxhlZuqN3lD8auU905WN5jWz65dlmd78HiR2e/Z+4hnugw
/B5mPE+1EcW1BTKH1iedE4C9wL19hD4LNGKcPTcneIwyUGoNM8zFR/JsPLRe6g939ncrUCP9Q3cN
2bMP/+xIkO/kg4lS8xKGHF89NjsJ5VrXDnjUGW61VRW+1n/DFXf+uwSXiiU9KzWoAaK0Hu+M/bCn
AQ+w/5vD6ispyYUhITlgdTXJFvn8/sm+Q6wYQx2grq2Z+LXwd74eobxUQMFY4YThs2ZvKZqA2m9t
SwB75b2LPcOA4pLKYYZaRGl1TZ81GNruP5+FqdfuqB0yzPhrQMfJmMaZnsgW18rqsv41aQk3CJoG
BskpnSNZ/3B05joVcbMtiqS1a+psXZYQ5oC1xnOzYBa4Gsl9DentsdY/AHiFANm4UYFZDXJn6xGC
nBKPkL3slDky0jEDPUP5VFeM/Fdx7syKEOeK3gCaA1rTUf5Xf2rAx6ABQxL7zLUVt3oHjbdPwq0m
0tbKhDjXMiWHdvdyAMvSmyvma+NGWroauc5WJUSukppSmyyfSSrj1LPi5h+8Kj6s3txrvfOk6lvb
uHosMAmGWWCgca6eedQYEzzy0j6yQHazwNPzTLnLKx0Y5y2OqdW0DNz//7ElhMlsSpNaTwugzXTZ
T5EgzboRQsk7NKnx4cjjo9bOtlsDcgua1le52mIEXPWzM/tCOAQSv4gxAdFHTfuUys8OMB9qq2yd
y5Uzgrc5BLeh94KKu0jRlHC7T1Q7x7N21MIknahb9umOm6O/PD6bxgn4PD+hrawtjI1PXV4EncL3
Ugb0bTZsvKNWloxmEwIIXH+RkhS8XqsdSO4CLXQacRHlJ+Z8m7aEPtfWi34WepwAMiBjFIJyx1nn
OKPhnBA3923pHAGf3njxrhxSKCqgHLHwoABNI3w4ICQxcVWBqHeu0RAsOXVtfXjMZQBmYzpvbNln
sVa4zfFoAGkHiAsAXBCJ2cHO19qxETNoHah3i/gyKPLuYt8BpEA6oub5QD3UKvY0vJ1FrHyqC7NC
bGETuHSlGWbN7mfGY9eofzdbvLNbNpY/P8uL0ilxqFPB282yu5/a9Giwdg+98Y0gtnIkLpYiOHos
cdInClfxercCU3vH2Qxub9aqBbAngyYGT6+rpF21mc1xrM2TZEM4N37MjC0SspWiIiQdz0wIt9ik
yV3dFiaLdEDE5weQM90poR6MfxbUtrJDWbo4dYf/I+1Le+PWka5/kQDty1ctvdmt9hLHib8IiZ1Q
u0Tt0q9/Dz3A3G62pvn6PgNM7gwC3GpSxWKx6tQ5qls910JtgBWHv7DN3W1toTWWEkvdaTKLsJXK
7/bgbIZ52E6ySK9QZIpzuwiK5k7aEEAHKKuyT49N+zHEu0LLX/5vn4zzvZxq+mLog4oJGPNVyf82
jqiXtZa7XWwb53dpUkXamGLb9Ef9kD/QMLnLgnhT7pRt9s0w3e4oEphZ90OEPtZqR8zmIlOX6c2U
57YZEnM+pHkD4JaITHjVBBsbQEKq4k/ORAEEc9VMkKiVMLQl2a41i3BAqxYA0UfdHq2JqxwgN+ys
qAccVy1L9rKe/SDd8HH746+eJlwSmEMG85il8Gm1GWGuPCtGRLfj8g5E4v3odffysTpO9ib6iF+j
5+n78FQ/zrv0qC+CBxpzLT6inxnnE+y2UvRoqqMcAtHNh601R4iVVOi0R8lGsMxVS5jkhjg62JBA
33UZYJUilZMZ8ujhfGgSV/2bDl69oUcrxesXs/1dABFs1a2FL6O1oo2FHgQ0FjHfcl3mVuN0AL8B
04fNveV98qND+2ZL7vQovUH+Jc9deVNtpL0krBaxpx2/t2eG+YZ7HWejEtFhOnWbZSMH+abIXMYQ
+coUguYNOoR4b9Yv0uhCKCi4vd1rjntum8tuMqMwlUkvu1MltV7tPKTV6//NAHcHqCMEfskCAUlN
Ib/HSvo2pNEkcM7VT4dmGeqiwM2iD8kdcCMC8KokjgGJwDHQAUprX4qt7TcBK8Vi0jQoX1QBj9Fa
joN8EMoOGGBnJCVc0lZ0cZ6paTqd8vtoaweMzq7cpBuo/AZ0b+4bgCfZ+0lUl1mL0OAAYnrUSIxR
ZeTOh4GMV5pMYwQKavbSh25fb/JN6g8uxTSIObjdVvRkW/HPC4vcnWDXg1rhPTOGSlKniteOES0x
ZWtqza7rJ6cAZ3bblaD4z+mLZvTG5N92oeuIgMEdVBTYANQnb+tlRACNZJdWmTKHbbV4WfFuNcmu
b02REzFPvDyGl2bYUTnL7LquGxySaUNY3qNZpwbLzgrmH0NAvPoAwLfgkXOdNICxDI8KCxoGNshF
uU2FztS4pI7TnVo5Wtw0LU2/IahKN4rtqoOlC/Zw1Ryk51VwtOiMBfxycWkyo8mqGfMpKqp3Mwdn
2ZCDoFjXJnC12N9vf7CVqhmIvhUTHFUY1UMDgbO2lOhRaIo9nfpO9TGZfuqT+Jjm9Y+st9+TUUYb
ucL43kx8YxINhK6sVAPBOKAkuIYdvNouV7pIy6z1M1hptRxigpIk1V6ZxgRwLcuEQrD6ZSATKEEQ
XkCsAy4LXFqX5koCMQQgOY3ThPqjlY1uOhaQhRCRR66uCs6CoSyIvWLW7NKMiQEwuXaSJqxIgsF6
efjdRcPfsZYLFy0NUTltJchgxof9BxTqUF7lJ06TuCbKMscx0kCg0E4SuPGVTT8C57t4sg/d+/mg
w7IAd/GJMrg8gpdm2S6cHUEASEkc10mMymG0lV+y3XJHD0lQv7LyoXQAnVCQfGv3dJNs+l21a+4R
719F6IAVCN7lr+BuEzOGDEOlVTHGqga/euq3wyeEm3gDis1f/7AwBvpzRs8Ebhme/rGLujHSNIKd
xrx31hO3NlpXr7A8ItjdlfbQpSkuwJF+6iDfAFPDRv4bbcfws8qOVo35ow4YugM/4CRKMP6HVTT3
QHiBDh8/aUVsVDakpsYCt/EDuTN2xu/k0QqNY7E3E5duCl96sDTXFCQ2q1/RwZUB0jdMZ16p2xag
sdUbOYuhjawGxwSPmGRrgZkvrLfG/na8Yxt34baAaoLhCDEA2GcmY825bTuBhMyBMIxZ1nucnZ2C
+HrbxHXlDzbArYVmLNDP6BRwNkCNl5qjrUCt2pO9bJefWD/K2ua7cksF5ZurWIPHGCADaF4CT4vV
cCEtTRTbWfpEDSXn5Ey6N5ZgV4hyr8++CRZ1bYlpmSPSAIMDcku+0Oe0kqarmdqGSu5F1idNNAn0
YVfobvSN+kNQPi2TN/U+waNNcCNefzTYVhHfgHoC1plvWnao3bRUARElCD1dezyU5fvt1YkMcJdg
meodVGTk+VQMlVdjXKL+cdvAVV7kXK6AK3GYkHwBoVbdn6j5Te7HQJL36jIKnEG0Cvb3ZyG5BlIy
mcD/cRrLP9r4sVTPtxex4thsFcC8fY64X+XuUkvNUq4sCFNRP521Q51B2Vse3ETFuLEmBSWJjib4
8fQ2hThr/fhvzGOuGuOsgDCitn65PtpndrvoFP0I33LJXb+190xKd96Le2/XoZB9sDNb3BlOShm6
zZLRgkNi8A2gP/f1s0Rc29dP5a/ItTfma/1CfJFM5vWcMGeXu9Cc2qALvLw/ac/qgeysu+rFfrAx
o/FEfyZ+vh1+3t7UVZ9BxRztECCsryiNM6ubqqieAZoZNTeawgUP2tsW/seS/jHBuWVJ+qRfZsiZ
WXrqdstzrGgnlH4YftePAaxVByeA/jfI+qGolute6VibRRGRqX8GqMvIz77oPz+D8x706yHyAO6W
05S11PAnFfQU7hjN8uTpvaNkGynW4tmrVL2TgrSPOkjXRhYpHqI2n8FR6FSKGTQKkvN3dG8Sc5cP
DXjs5bEo94kqTanfYc468eZhplDjBAvA996c9O4wmEsnv2htijUbKmlAddSPZhRAfi9aBE+VlTiD
AA3eOwBZGHE7F2eaGUxL1LS6E9biasZuNiK3AWry9idlTsht5YUV7osa2QTWG91pQBeoOm6vJb9J
Iv+FtjmA+9KzbOaiK3XVIGPxtwDHw2wlV/rAV20orRPjlEpvyfTLADmcUTe+Wf8woqfba1u556AQ
9I8p7iqQKmVp+sKcTgmp8zvZkLNdVk/aYxSr876jM32/bW/1iylsbA5X+HU9JAIrhdWmULcq2i67
d+hs+rVixm8o4DVfd46LE8DFNNlpsxg0iG24pG96/auuYrebBc2QleVc2ODiF4qeRV92GGjrCbmn
bZ5stD7V3DhdYoETrkQuoCNAq8eQwYCYc+d5rMqsVSF6dlqa3RhlSEq+XEhFYfPcArdfCAT9RC3s
V69WbkNsDyIFbteJTtPKll2Y4bYsmQvajyUyqxGwgUl+Kil0CvPvt91MtFv8o9TpHb3M4NazNPyo
a+DN9FLQt1xdB7YMrXVZxxnl1mGXjh7pC7aLRg+0tDBWuAPBk8CHV9dxZoRbByrCEQHeCe9c7Wls
wtSyBW61FmowKf7fVXAZddPRJG4LFHuqptra/bwppeajnpcPkzqbdlA3t7/LdT0UtnQQBjmAUjP1
Wc6Nu0yzJScygIkK5L8YHqSQt0NGbTxCwc8FHtfcTH+SkyijXvtWUO8D3B1Kc6jDciCcTkXYSaEz
d0IWF8/5rkl7j1JRnW7VCp4lYKFi7Cq86pC9DDLN6WCcUNAZtnRcivsKjH8btWpNwbvu+g3J9hGX
DqpYoPK0+DrWqE9RbUatdaKBvdV86IaUnu7PG3tTH/VwFtwSa254bo27Z6e4KLWF0cnryJeoQlxH
Tf3bnrFqAsT+yFrw8HJ47jcqj6Y5AKcSRo7lPNWxZE6HZCDWtL1tZ33nzgxxN14+YdoZXJa4XPf1
txoj6Z0LbcUDqzGgdiw4v0Jr3M5lTdeNywxrhjv4CK1bKZAxF8xweuXRFlhbO8xwCZDwM/2CKzrl
KklkCLJGxqlR8DaugM7EkF+cdh6ek94gIiBb+2Igl/rvVc7FpizWe+oMGZ6pSqv7i6UN24jkIhli
dutcJV+fXLxg7wa8iAuzaVSlHZjd29DQCz9askCbTXfR7VdT+3XbM9aOL84umib/scStp8RUDKgf
YUlvMleOvjvKN5BS3rbxOdtwtRyUDlhLyMb7g1vOglH12lHgD21gBnWFQmW5X77129xnrH3UI4Hp
jxvNo0DRqiDMlTfxbgiMAP+FgxIhmHbtkYtRawVzcoyMGNQyl6/MIa2w7IWYOA7FU3LHyPLYgSg+
9K8DSRGz0D1VEBuZTDaf1g6LnkrRQOZTNpTFU2nl4500Ums3yjTZG1bdBp1p/mmqydhCHVN9ub31
q+6KAQVQ2JgKhnm4nXdaJVIaQtuwsKApg57qY5epgrTjujr9ucR/jHA+1OeDmjdQTwLdvIYbbvGM
0k0hAO5Jb1XsT4Vf1G6zzV9qEScAu6d5vzIZjorVE+2rYr9G9W4oqYxiv96qMRhzCufRBJ3s95x1
w63CMZ+cqOx+kGRyMLEH7Esc3N7ftYcv5vQg0YJ5OVTo+HJqJhl1RizEAyAAFN+qIGsF/nv7Z5f7
dRnEIHjf5n++3v7HjsMeZpfQJblu6OjoMSzKuDShkwwO1BiUp7xI3xsIYf+LTAl0ZqgaYD4KrB+c
/5iGZJu0JA1wT+CP1CVXm2d3aBO/kj/G9NvtzWR+wn9O5EmYbIMSHuxxaRnERkcg7lrtpOnvBXk1
ZpAp07BLF68D+xOac4KbYy3KgsSEcVdAIQSXx2UUcOa2bzWMaKDLZ/spMZaHqTZO1dQV+1HJn28v
bi3QonMDEAXQXdc6lwn4b+2p7JFNKJFvp2DFhQZfXu5uW1k775+skeAqQPedjzblpEijCeaWk0w7
H/1bP7ZrgYnVXTNQ88ZDFkqxPLfDMkH/CE9M/dS2qNSq0owiT/42V4qB/xN/eWgTng6Zx/9a41KJ
Ui5MHfzd6snOM+VeTq34vVHGYfMvts3S4QLo+bCh90tPGCcjSxKKJqWu9X3pTWQolq1uaplIsXB1
88AohhQW/WZF55Zj6HVpk8KhYWTXWqD10kNit9vFKeWNRioRR8Z145ftHtrZkIdBM+RKwdLourSQ
FDMK49ja5Mrka3hA69KbtgDobdduPCt3ZWe7pmiAec3bGfUsHjzQpIPTX26ondpQZqAKDcFo0gSG
1WlPzRAPj6kkd4I+GgtBfNQ4N8VtqawQJ8s6i4ZO28kB0x51yDS5cwzdsU7rv0W4mL7uLZ8lXHRl
2OAoW/xZDb6jSlekg0HBFW8WGOdPd6W6CCYOVnNotHoheAcNFxtdpksjWovts6UoCnMgOoao8nuU
MqPlRwGmaL3clMY3Wj9apfJgOs22jASHfPX7oa/NCPAQtHj2u3YuCOlHlYZK7EQPczGZrgVBlF2n
kkLwqlsLWYDt/NcU+/uz3dQzqVEWU6eYAEQGloG/vBac7tXFOIxLDQkfRr85C2jnLtVUQidJw3Ts
zgIINiCZkh+G1on/RX0EjBn/NcW5RgXJSUqdpQ41qTe285zaftnpxr4BI7//ZS9kbLBMVx0617hY
LvdNSdrZhIYlDQF7Ak1/OlgPOSYpBQnASsACgw/mCMHNCQQgTxoUJ3MeLXpDQyuNZW/OIVypDOnw
R5oo5DQw3iCqJ6zV8JlICKv2KawLyZ3nxsBKlq7RAb8rvkdbgLhADOtNwyb5Y4WgLPL09+q92rOn
a/onk9GIcumO/i4wBWh9fH2L8S3RDwN+BhUvbovVziytccRBb6n1UmhkO5ezqMTJzjEXvnC8MDuN
zAc8KHykjGlKoJ4Q07Bsoi0UNgq3LjL1FV5KwAE5jVWQ03lK3HHpyPPt5a1ETvAYIksAxxobX+ZC
TJ9C3jiLIVBR4cgZUBmUbc9sR9fK9w3av7eNXR9CvH6AbLchNQh0BV/KrZy2n6UuaU806jayE991
JDmao6g5ws7y5XaCbxsoI5ZmMfAh5z3LrBR1mVQ07KXoVzvFs6vQWRCbV21gAJ0RQiEx4TEi8tym
RdUzYY+i3+l2GRASvd7erVUTqE+yhIQ93rhmCKbn+lZpVByCVMlcopI7yMl/OfAi6uLmxA2Dfi9o
wS4DSNOkeRxrZRWaurTVe+sQ50TQKVh5GkICFEUZFnoByOLn1rtIbYE808C5sWn2doUxUgeMjNKb
4hGPQPHCd+5F9ITXEevSJNvas/tEygFsq8c0Cuu0fouc8ddsL36VD6901rzbX+napy9NcdG+bI3I
sgly+rr5MS2AKT4Yk+AjrZQqmA2wo2CAHRxk/KNIVRJHTYgBEo4YkxmOgcJxHLVukut38pI+2UkX
YODhzlzMYJDyRy0RPe9X95PhTyATDeaFqygB/ZE4ktiJGuetk6itW5O4cwFCeIsYJdm/2NIza1wm
3qrNvGTJSMMJOKwdRRZyGupWD0iRiHQbr8MfdvYfUzxdRt/miiypVD9NlbVtSwxTQLowbb73EE4e
YklA47Z2os+tcSdak/CGBZYwCh38L0AgkX0r5OuZzuWSuLQ7TpSmrbockSlKfyhO/lcn0zFTyZcT
Kphh3CkgqQXimU8KHLSgoyyB4mUp/5UcKGcDjaSUIldYdbwzK9ztO9o6tao4aU7Qd9onJPfKZPT0
dAwsKdre9rrrS/hyQdxNGDdaO/Up9q2afynZ46hicjR7NqbK04ZnB8WH2+ZWPU8FpQ4EIB3UBLkQ
BbWiJOrysQaDqhlvtMakftalkeS2kQ06yxyCORuJxKZglavhCo9+6P/B8JX4gkFqbWwb5HKU5mFt
gDSzHqL7tEneby9PYIc/WOrkSEVpL8hM09p6GbRE3k+pkrrxpE2CC2b1VCFpYvhmVFj5qxhb1y6a
SeHwuZfmo2vEovxs9VthChShAooSNl/g65VO7Za61k+12WDCxzIeHKW8r+duJ0fzjxqKTwLnWIEl
wRlRbEPajTQJvC+XF5hDI1JYER7to6f8WArPukuCYVf+1h7HjeJp32vioWfzJOqjrB63M7OcU0pq
rDbwVXSPHfN+Gq1Dm7R7smjPNMlKQZRf2VQbJVPAu0CGBHk87uLsiTHb0lRrp7Gwx4C2Zr9RBns8
6YOhfscITPWxyE0kiFortVqU+8+ssh04ywwAxdExA55oANwqG81vHxkP73/kGZL3+U7E/7Limxfm
2CacmZOByZH7ooZkbme4mXq3FKrIVViFkst20U/BzYxBNxSvbO5SSeOK1EkE5VWWXtWfYyc9xG+6
rVABc+2L4bGJEhI2ECKBXK1UmjA90XWSfMJBq2Fq2qmSS0dPkwNtK29UF1r1f6x99ao3ngiHvmYb
gAMwDUIhAsecs910Y13gPFShMc9vJpJhdzBrfWcsyW8FOV2eqiK08spZQEaMNwRAVhAD5iFWnT4M
at9DdDtWqOX3VrajS/rTABXrwWp7QYq3Ei6xMgBfkewjjvEP+dSK1CFz2gg8ZFLQJ+8FutqtKgor
a95oKXisgIl6BQRoWROEcUeorZhmH4A9blelseCArS3EUiC3jW4Bxs35KmpCijKRJNAGlkMejJn9
4OT2wUgdQctydSUaZKDwjAQqiH8bjTbIO6ksOaExPffSeyWS1V5zN0BbMN2BmxIFMC7+IvQ1cxUx
GeiqBSjT7B4hn/jUDj0kEku/bOj29nW5sh6IuIBfErRw2Dm+ApCUC6ra0B4MwUtVVqYHgnVBuF23
AOVfNm0L8kTuAJWOPJvz7DhhBl5VW6KdG+vLj9urWDkySAnRVUU/BazMfE6YTkgJczUqQmkE1zOV
6gMUO203Bi1a3RqiW3ktlqMEi6IJKsx4JvNOUJMkUjE2VWHEUPbAv9yC/w3qVRtWGGreiC/ENKzt
4blBLrUelzKjFqa1mKZ25Tpu94BBbN/0AYYf8JhtcCeLSiYik5wj6pll5WoPOZchT/YlqfeGVAp8
b6XMjBIA4gGCHNJRyAldXlJtUUaRnGnzqT/0QbIDOdBdE0Dz0ivQdxdt4tqCEIMYuSirAvFwlyjR
OzlvLShDA/RkyH7di4ir1rzw3AL3lbQJA0vRFIGnQXkcuueh/9DyHf26iDuQDKjVYUIIM2Z4lXMH
aqiiXpU6OQlJ9T6CE9PVkVoLLvdrrkN8D4whocvGhtmu1fW6xJCiXIc8DFxcGdxyEz8nLnDqxW7+
Qx6zbXJItj1I11yMRGLkNcK0u6v/Ztc/Ad1hshHRwl6/ki5+kMWtGgKztSNpRRL27UKPOmS+u0CG
kjNEJkpngqCrU8sfDSOZd+18QOv/doS55rfEhuDtggvMBljqOozRDFxSJVFPyV/7cf6r3NPH7M15
kn5l96XrbOun4an787fficjgVvB7MMzYZsBQq16nWTWmI5Wk6nAQNwQx1PsPIxjGJZN9F7T7/JA8
W74oB7m+TZlRlP9QAATFssG5cjTQ1qpmZFwKSVpXI2Uwp/3gWqa0u72v7IhfJpHAJINBH4jyTx5U
LhmvU4iw0nlOQn1LdiA33mZ7BXSIIqqz68PPzGCECWMISPl5RY+4A9eOqlPlJHU/HHVwQf8tODFr
O4Z9AnYclQlG9MvFMi2ldZqCX0Qa7jLyjfYK5g4EOc5KwMQymLAGxO1xKPnPIqeyPGilLAOD2Ady
EH8qbcrPmC7flFtJZG3tyJ1b466ABdLeKUGVDd9mDoCHME2332LyYGv6JqZ4XfJzCqvn+c6COvRW
VEldqT1CiAIJEMax4IpAZlxuqFJCrLpYFPmUpzoGISEw6pBNNYP2jyRBYZ+0tvIc8CAUmvEcS43g
bX8dy0FVxBJwgO3wE/gOaIN642xlg4Jhjjet67zB+tbkr1JBg9v+v+KYWBoGBUHmAWwGn+ynNO1R
jlGLEI1Yxa20JjQMgKVuG1mLIRgYBE0s4hcquTwSq5+UCiRyIANlp8z53cRu8QJCbajEQ9F8Vz3H
b/1O9AJdOdkXNpl3nb1Ah9np2gk0XGCKBugkkWtjgxS9caU4gX7kMixemcmZNxp150JzRcROtlL9
dy7sc8lFHCcOZHLLBDmTspEzV1n8FupciTcUyDAgQmaD5lkYONeO6LnZq9u5LJupkpzhc2B48YtA
gS5tvWMadY2QsWP9w2I8gU2bo5tmcYscRpppyK+tsAqGH+3oK5t6E9Ogu5M/ZOK3+/JQORtHqMK0
cjpQ7oI+EiiBIYfDN7Udm0T1iLJVaI9vpbXtMuqmyjGZPwR+uxKBmEaShReKBfZ0Pmwj6zXGSU8J
viGyEAgtF0F534aMR7LYKtspdyUod+/igPiiye+VeI7kB1cTIzzG44IPP5EuY0RaUsIs0t8tGfMf
Rr140th2gghw/eJjVCW4ZwE9A7ychzQlkAzRSWQraDrcISHbK/PTpJG9qr+pyyDKYtgtxF23mN5C
zQvjACBlMLlDGXexovZzJB3NR2XDqFUl733yjL8pSiiiss2Kk7BKL+a80b1HF46FvrMAMMsxpElM
Rzo6fXzvEHq0rQUIUPqUdZGAeGHtsF/YYl/z3JZZFs5oxSRcTtMGGXfpJwEA8+qDDqYe+kB6d96J
VaHYBcjt5oVVtgNnVodugVQCSQgIwW0ENshRTncZQAK56WpeCqcUlUmviWYcVrb/Z0+ZM51ZzDLa
KnrGDsTsTr4aQHT8oHtMBrPbKZgtxANUdRnnqS8/Cc6iaLGc6+i50hlqhcXaL2Am+t5uGXC53nW5
24O2TUxuI3IfLrQlbWy0OjWlI3CLPs2yP0SFpmmiv06q+f322lbCzPmuOtzbApi+GLOFoJnKLMCE
jaUuNVdto+pn2/SJV8zRsLOaXCcumkDW623bK8WEi0/qcIEG0k6mZFjYV307fjd2lZd52qONZ5Xq
Iq5tRO+JlbiGkX7UezSWDkPn8dKDdJr1RZWpSthNYN9LQI3b1Zsy/zJKjRFY/mOFW5Q6VOYyRlN3
gnZDGf8u00mQ0lzTg+AkAFaOugEewQAIcyeeVKWBKUCceDn25mDckoMSqrnLVAg7SA7QIyTogV3w
h+94u+yixtOelwD8Er6I8GGlZXL5S7goMFk6hjYNApKyLZ3dGG/lh9jLiJccM6BTMT+eP5WH9kHe
fb1Ec2mYCwaQbpmdZoThpHvSDJSL32675qqrnG0xd+KnNE+mwlalo5T3kgv6hAPGLWdvBn7ztqHV
8H3+Mbmz3neprNQpVsJmdgZwdLTb4Y76xjZy850KGUkRRPR/WMR1y9RioSTDfbRKBnHnQhBIzcdo
Sw+Vx4YwWl96nP0GdOKRVwvWyG47/q5Ak/C/BrmP1ZkySCBK+GtsF66qf1frfxNIUDFGO1JjVKv8
XIkxARJtythE+XEMFF9xgWZ8zUHSU4f5ofRE1a7P9ubVis7s8Wccg1YFlRG4Zi/fqx7ji2bXn+5m
B1SscQWTwPG0O+03paA1SDwn9kDyUgaoVaZuvjXvwNpeet178wjadk/gUcz41Y9DpYYBWAHo5zGk
w7Sggpnh9jAkIyz1bPHTKP/dGsmfapZBs2BUz0lsA65rgqu5xOXZQFfv9m9YPT5nP4HLf4aotJSk
wfFRusduek/b3q1FVF6rXnVmg4uCQz1X6UI06VhUdz2bU8g+bi9iPbqdWeAOilTpuhVTWLBfzK3q
Lfv+MfWTF4zfTl7xDVN1qPpJ/iAk22fn4foDIvlGDwxSznz2KMtz3yxO3Z269xx0++ROf0kCMFXc
x39bf/aHx/qNnPqdKMNa31AUWNF/w5Qur2/kEMvOlbpF2g+FytbwdSJS/lkrbKDcDZgge1VglpT7
ZlTtBjJYWJl9nHzdSw7mfnCNrblpjiLCpVUXPDPFfbymw5MRIxlIwc3GI/Ev6jw69l+Bh6y8KS7W
w0W2vC71SMMrHso/TJO9PhWe4wEtEJQH8nWKLHbtn62Iu5PQ+tMaEg1KGOngNofGYm/eA0HqpsvP
28ta2zqM+qJeAudzQF1ymSdJA5HjoRikI0l3cvnQxx+m+X7bxJqvAXqus5cfnph873WwO9mc+kY6
RsOCiqTpYpTqtoW1RUD2F5OGDtghr2poaiblxtyO0jG2fqcdKJY74DktASJ13QjQBkgoV1qIxJRw
gLsZcc6YO4+0ykvhKL+jahE88tbs4N+ETjXkJDBPyPkZaB+0Li9K6VjXuKBV7aNGQ1FTU4E/rwUe
ECPKmF5hxU9emUuNJLtEb8gI1UkGy2qdpxtDywbXzKUg0uTIbUulFODzRDY5Z1NIbBOFzBPK04af
pu9l/TiOw1aZKwwLbG77xJrX2Yz3HY0MGVqNXEyYLCkuy5gqIZkSDxg7N0r/zYdC3RRjgkjOr/DD
md0NEEZW25NE0bEuvbnZA+4ruOHZzzy/HyAuBPQwHhlsng2Mq5w3OLFeaIreKKFBotGtZrDxlwbq
QYV2pBKtBHf5VaHt0xz8AXMBloaxFC7ZIVmLC8Gwc8B3svwgS4Hq6UF7NPcVurE2Kihy65ePpSe6
j64SVWaY9Z1Q4GOE2Hxr22kri4ITSw5TkMpKriX7/dFG52eEMFDiNo/Fc/lH9LD4BNTwm6thgA87
C+AZCFAugx/CUmzkhQliub8mav/qr3FbPqfPKPPRymt2rEVL3tU76Wfh9/8/gkNXVdT/rPqfH8Du
nLM6R9SBJFTvqByqg3mco/xewpQRJfazro1GQOd4k3YFGDTwfnWa6V3DFeS2nSQIn2tf3ULrDQQJ
GDgEJI47l2iAWFodUwouATSoWxcMpqCOgqQVtLQe5d4bkf1AmGcStl/5Q4r1Y3IODm5hzhbWWSw8
W3+B8QjTiCIJRYFohvhmsf1tFkgWrLtob6HM07xanrPVPpvleZA8N+iI4pkkcgS+MIKGARtbghQo
cFfg3OVuWx0ZGCRyR+NoNhqITAdcHtWGRJD10gGxQO91MUfRnrMCxKXvsc4W6CGZ06NbwdkECXW1
5GTsw7L/QbPXOflb4k+t8/rXyPK+x8qP2/Hwiksdi2RKG+CkRHMNlyUrfJ3ttUq1oU4g93ecLVP3
qkjNgpYWGjBKyqGS4x+OMoDTIVl+2on9YA5QeldVvx6Lp7kcHnoJmahCG3dp5MlPUuKr6TJ6yVDU
29u/8zrgoRjNFDtw/2FWhwc4yUXZpnI66MexuadK70qZ5vflT3kSKetef3T0R9FTkDGfw2RXuMPf
pMqYZQpVQ2IR8NJN5SFrcuLlkrRTM3rSNLpDIfDb7dVdOzygdZhNhqdBmAQsupcfwS71dszjYQ5J
M0xubxfv2dz+um2DndZLz7q0wQUVqsW9nBWRcrQSq/DGhrzZE/GAVfamuY8hZmp/6F0MxtVUI/5t
0ysfD/Q0kFpBmxnx/LOadeZjaJ5HylDkUVgNiT9BD7lSQZ6tozQl0uvmsySMrQHJhcgJNBSeL7zU
Z9emSWpRwwzzTt06YLwjoBVyBtv96oLAo2pBEhKrAQKaf54ljVMoCfLnMDcz12ofq6g6GPkrjcbN
bUPX64FHIASjOYJ/aHydT8pLo+2szAqXqPyWUv1eH+O9VvUCM9f+h/kSdJtNNLUUII05/5Mb4Mda
s5iOiyJhmCW3rYMz27ZgQvNqJhqVJhwqdJY1UOcxXapLN6dOGclUzqejfFC91s1PzW7eaEF9jIKv
bhsM4aUEewxHyl8gZZPMeJPZ49FMFWDGcEnHZNM4IhGq623DxDpkSPEnm7fmk2UTX8bph2oM8/ip
cCB2b+UCR1uxgMqiCs1hdhFe9eEWCcX4Ts/mMF8aNxtAbU9evrpVgDGjSAQQM3rjeEBefpNFUo2m
APffcZx6T9dKd5xeiUwFEYBP8ZE9gKID2BM8+IGs5/M4CRLschEBHDbJcennUmOBQzf6CdbbU1tP
G7soKkGGfH1y2OweMJ3wthWXnoxBLVOq6KEDjka8JJSy3SyqqNK29n3wslQZFwg87rPacRbZSlyr
KpVSLURA8EznZ+wIEoLr0InUA04M78IHQhi4/DxpE+fVUqfGUckxipv31e+mayOW8T9LuiqiuF3J
PGEOo24M9gR7vLAfjUH9BbpE/ZhHv1VnfiemEpAUJUzF6FJv7mTLM+PmW0nIzq6hKWf0FMqmei1o
oKx9vPOfwd1VRkRguNUwW2J8kPZtVv/Kyyw4WtcX/eVSOcev7dRpjcpCdifTmN5BbYC27ggQ47Kb
JwxEQP+kiHYSlXvZS9QSKvS3D96a67AUF9kMiGFV/stOmU1Gs0fiNXRt7bZpui2lStQoWlskLlwT
JUwI2mMq99J9hiKxqF22OpszflCo4mpFEcbRc0XKO5mmGIYTAZ5XPp2mAa2DgR28ThG8Li2aVNWG
DPKtYdSDmafP/a41fSqUSV3ZPZiBpALjxmGKdJdmymHRKoOkQ1gMjbdMdVg0ieDoXYEeEbQYdRPG
jJF2Yj3crWhmnZrqY7aEYDmqXPtvscsAA0vd8rfzEofdgXzTwdmenXLTw4iVaAJ+JWTi6sekH55C
uP35o1g0GPpoqaMfC2MAyFX3ouy3bkWuWbyVUyGIllfJIYpwTL8FbHhrOoNTkUam2rb6kZTxNytK
cc/8VbJfVZzdTdW4bWPZ1dJBgDK7+obMKK5nBjDB5cBnHalOySRP6hJOBeR7tQLMIXotUhVYMcJw
bCYqJXhNwiE5R9FmSHsWjXrslZ+m/d3u9l88xnisKlBmBDSWEcTzABYtUxc7Nkf9GE0vNHnXalEj
ZXUBDEXCin4qhtIvF5A7cdPUZiyHkWpK7lCVB5v2reD7rxlBSxz0ACC0uMaip7NT61VE9WO2dNv/
R9p3NbetZN3+IlQhh1cAJEVJhCQrOLygfOxjpEZohAYav/6u9r3fN2QTxS7NfZhTc8oz3uyA3Tus
vRbtxj3YveLbG3XlGLBRZyb+BodnT6XP2wnEGUGb6PVDbtoRz2oMXaqAqNdFC8mMdN6VO5tupuMm
C+EMeg+MG9sJEe7xTtDczUfzLkvj9p/ba9u2CrwwOm4GiqYyNNVOAXwrbGMATBkyMl+yu/G4QgQp
308lbIOIu91pR+P5ttXNHQVyEiKSosQtu9o+HwGIpUhVq8J+7bzgAA3bpyr9LCesgR0FyyMkzaFZ
AToB6QJOpB9XF1Nfp9LOY9744ax9v72Qq6aQbEJ6NNLMRcnLHO3TsgftSFw+jXfTN+gGAry3KGxd
BVRYDdI21GbBZIq9k+5HWbE0LcbcTEoChsOigbqZ3j/mC7tv65kqPiuVMfPy2y1aky5WP9kn5lRH
c872tKcn3QOHQG4ebu/h1mWAwiiSKgeVHLxckilfsxZqaHrSGm8OqArM6gd13m/buAJgiXPCPISY
ABNkPo74EWff8Ojoq23VcHb1H/9gRyCdNuoI5xU7IGM6Lrv2GUhWE4XZqDupQOwbT9SFbekalsxc
88KDbWfNYwPwtoxmgGW0Ryeo9iAYjNYZUNrs9+0lXwVQ0oqlm5kZ6TSZHawuUP5xtOoweCxsB3Lo
bOtgBv/wUlM0lFTrFL/obI+J3lBXxwBwokOgwLirDpZojqpF/sTdu6gHSSsTv+PMjuu6o8EYvjkI
xT7y+Qn6HEfT0V6XVN85832JATwNZfalOrqLfehTFYJi88L+5y7Jo6WZk3kjbzIjgZxZ5y4osC67
pueKV+c6iLtcphxkNJ5DO2PEAeLiRuvqHwk9WJzGxkqjAMCsgf30wIua0he2Fm8mQ5JFyKlDebuy
1oeU+XcF5j/cQlWpEt/j1fZbQG5hHgMhrByXtI6JiUBrME86+UNnCMIGKgLJLeeDlFEA3TA+c8XO
21Pw2w3CI2jo33n1D68H43UBTbVFBazdsoR5UPE6wAFdDWY4GiVriRAvGcouGXqQG3Sgbdb9O7N8
uf05bu3auSUpn2k5+IYpI3rSdd+K5WGa/9z++zcuJaoh6KyJKhX6XdLHN45mw6hDzVPA+Tfee8Du
WHmxd/X+v9gzMAOKATZR1rblxxuEmyuhmNY5pUFutHekXK1f6Qzsc1RVGAkJO5LpqqmAzdWJjAnd
ahApy+pMHugN2gJsC6cZdViefnTd7wzsxre3cOOIRDr7v0Ykj0nAq10N86glrT1nUQuOMOZ5neJh
3VwJ2uB/MSSCAfbSeVmV05Wsh5HGR+bFsrBIn5inInHcsgLuCRfFUZwE5t4urdhB59skQCzJePc6
QXAVPN7H1FB5wo0dQ4qOIh/qlSYQHpIZRlCEH5nNk5yXiROkWUja9t/bp3Jd2cEAOiQj4XBQSILO
tfTlgDc0n1tuNYn9su69PT14u+AETgtwuRWxCma7vSLMCYqJ0+ukq2qGQGeQc0uM9nvPPrTuy+3V
bBwMpvUFgwtGQYFxk2C8HHxxfY663yl12IlpWTzW/WFs97etbK0CpKQAqaD+eq3dDjWuOtdYlSbV
TF/zjH+n2qjSF9yILyzURIG1AhmXgefw8opZI9yQOepBUky/6gl6SzMNHbqEAQXmtP1qsLfba9pw
1bAnJgEFw58rV536QVu0tMCEfT96xrO95Iid7E776uUV8Naz03y7be+6v4h7B/FJUaKxEHfLRZQB
6okd09Mg6WP/4P9c76AJt8Z+vERG5ETg5UD9/1BGXhEPT9l/dRFB0QFQqIBiYKDucnuJTT1/qBY3
YQWQmV2D0auP2wvc2tBzC+LPz8IokIdbGEp0YaE2lgNxUxqOBQ6PWONLM2YKUPJWBA7EhyiYgLVC
SGBemnMA22ysWTMT49dahECdPpnfIZwFblmIQ1PsaLmzvbB79yNwOStSp2s0Bs4S+R/wwuh3gLNX
clQZhShDAX7I06oH773R/HRJu+tmeJCifQwQN0VmPu7tJXgx2FCGvAHrnEkeedE/5Hau8AGbvwY9
Fzw2BmDMKKRebgWDRGZrV0iuxniJV+Bv81gvY8Sq2aO+b3YFuDB2hb//9HELlVMgItCTQ0NTMlph
dK9iLoxWOnttahqmunb0IETalApUlPibpADxwpJ0sfK6zKbVZnrCguW1G9Ndl3q7qlFkGxvX98KK
9JAWU62bs7kapzHrXkfLfLHWHvztTf0DvFyfZYhE+gjuAfT+0GdELUgGX1l+iuzGnY3TMk98N3ZQ
cMjnXPu4fUQbLhUz20KiS9AdoKJ1eS9qc8kqJipA8wD0zISkuwmORQGNBWoeDTa+z5x9vW1yYxfR
b0Z/C//E3OwV+JzoIGoCn/DJDr7mLiBz0MMAg2mI1Orzt0J0toHax50HEaYUoJZe6y3DQtfEH9HT
qt1fnd5UQEOwu/9iRZ4BOD1GEAGWkz71dWJLwVOsCDy3D+u0hGPDw54ZB98+/jeWbFGRAcXQFeZ4
Rczd82ZZE6s/FSShtvVcYX5EI4Oi/bzxnDtoPv6PIVlcvh6pZdOGrwmpZ1SaH2v9n9srEd+K9MWi
AogmJ/YNUZb8ljeFU6CIBd9g+nx8701r+egaZj5AKMB9og0hdxpnwf620a3SI2AjyCQhqgS4rnzd
LTOv/XVsVyGjhXh7rbq7opihppV1+aEcTe04OEE8I/Fjyxg7s94CQqpP+8Jd+MGpa/0wL9l8XHNC
FRu+VdZD2R3eEtAFaG3Ll7Xz0cdrZhFzHtx7IX3TQ1ckhS7755HRcC0uxnHBrwTU3jVXnAtW2FR3
EKsxoYI4deEK4Wm3asLFV2VRG/cILAfAQoJmSSgviT8/e/G9sgr4aIDlVK+CfN+WBdsHQa4qZG+4
fzgUmBHFXYAlpA+9tTtTnzAecCrcdE876wAmLtSSuaMqE2wtR0CwwRMrethyYlCvtOoCSDQmbrWY
R9Nf6rvOHtbd568pmnXChgueJQz9Xe7anOppPS1NjbLW/JMc9d0A+obi1B4wBA/NGd/HEKWqO7/h
lmETuRvY7tA9kckeS5CitEuRGSda0yfQBuuh0Zlx7jkvaUX/iz7NhTEpMliGyekZJm9Oto5Bl9kF
m6Sb5oqS/4aLwWXQ/079YYo5kIp2Oq8xFgo+qxNrfbZbvCwPTdr9cckCUB6t0MDOVRjcjYv4H5NI
teRcq13yljoTP/XjoeFZOOsPo3LzVEak5wa05oHH9YWfvGU6gJxQI3NU9ypOj437cLEU8/IOtr1l
UVYM+sko+5e+aEiIAfikGtlxZuvnH9ALW/J9t52yIx7u3jAHT365PnTmqoVjpf9kk6ZHiq9L/G3S
0wNrYPiGqBJGKeQuZJYHem6MZD25P6x9DlTfO+hBonqKtEMbV3FO3z8NsUJ3HF8UahaCmwclhcu9
5EbJkPgXxsky/oAG9DhpLSaGFtXrJi701cJEqQotXP8aJdFWfdMWZm6cnFceOfv5UFUP7J+0C3+R
UDBZL+9Cp0ofIrsOs+bT0th4VlBh+I956aMeytZawLxinHixRm3bRXjObx/d5s3HuSGdEMRWckLH
Cg5opK/pp7p6zbosDoYvdJ4V92PLiMiBxYOyoYBDKAqebae5iVnZsc2/aus3R/t1eyEb74igoAOr
Aq4hEkTpQlRsrPwZws6nKdAORB925uIqbsPW9+sjzkbJHFwxV4B0q5ld0OZX/ORYNPLSLma+s3c5
RIrqn7cXs7VhqMYhXBTQD1BPXd5uutIgmB2Xn1jRRYNeRJoz7bphUZzLVlUO+PK/5VgEpsiMLu0E
BZqBDbGX0xzNO8xgTofqNIb1UTs47/m9CtC+sSrR8QTTDggPUf2RrOXT5ALuZywnq+jvjc5YdtDZ
AYlnayjWpTIkhUgL08yq1ZzlxFbMRKGKnkPibnL/vX1IG9fhYjniV5wFYtkILmfUBvhpsN76rD1C
jfm18t3YMaf4tqWNZ/fCkvglZ5bGtcyrZuQLJgkLF02UZY5ZXrPInEDHbtfec1uao+Kyb3xPFzbF
bzqzmRGNBrpm4wq66HN6/7jB2+1FXR8SWmMBCs9Cxe1a6ACAj77yzHU5md3Hmv1Y0mcC6bjbNv4C
zC79tzCCQTIQjAGQ60mrMBsHkmV9yk9BCry5F6aQ8sitn/loPpPOO5aU73Uy76xsiY3aCmev3tNC
1Ru/Pr6/dWjAZ4DaRuNDipoy4gTrnPlm4tZzlPMvzQAJ4Ox1Nl4I/aJYsAiH5AXjQfwfWzJbrwsZ
ndSmBT/5+VcSeGE5f89WqBTk9+gkQRyT753gkKn0Wf8yU1+ZRaKOohz6iWC4ubwtNB2CIQ9yRGlW
JMjRggfjjuhhVe76HT2mj5Ug54zyHx6Up449Rln29qMOWhiVi7m+tdhq9DMBfsenh8m0y9+RWgGq
cppjJrXOQqZjjEQlA7pRAr0wIQOJOmvNUQbFDmtGqH9ghHiXP4HTSwMdi4gJTDM0w3I3/2MqBSW3
vhhE30L2UKCK5YrjYJCeWJMzn4rh0e/tqPHriOu/b98glRHJ1wjlM3PpvfnkpGVC0jdv0B9TZUSw
dU7nS5G+y9TV02JugvmUFzWA5UdbtQzx3MsX8tyAFA7kq29WWe3Op4XOoQswAcvBlHWyCxKx8tXo
lSwaIkWQDYLbVOi7ofpyVYOzOEMT3MJwwV8WjaPxlYVjKMYLqlcVFOWKFgDFRR3soMBK4ksXkPbL
W45eOxka/v9sgVktmv1HqIjW1UOwg0oT4tL6tZ9iUoFV4+729fh7va/WiQq8gNKLVE9KlaCgXS8A
Yy+nbPzhmRhxWco1nib/0a+sqNWLh7EaYr/VfnOXvNy2vXVpvDPTkpOpSMa1qbbn02q6YWP2hy7v
4/8/E1KIQlvwBLYOeqEkRXo2ZUBrADToK6reWw/C+ULEQs/eVlRQA5dUlCcBL/Sw8/uvEEL7SCcS
RPi8nwYMXype862v+tyi+PMzi73rkXbO4TpA2ninFU7YQrtGg7bc57fPN7y/mjXgjZBRBUa72mtT
4mKunRFPM9KiTsVsuLV35yakD3vJpn402k4/eXSI28J/oA2ENKhxV2j9H1slx7x53QO0vP428JDA
SJ/a4Fgd64veS8q1/6dvfkPOLdLa6QlUt3E6DnHGQafCwMszBIrMbOO2o1+B1Ax5Nej35GmluenR
/tfm9TTowwPx2Z9UV7JHbNpAOxaqXEja0de7vBYQtjDWdMbq9PvibshfrSES1D9/1ZeHA3kpwS/c
Rqrc/TqpRjUMwBMIsApWcrnkt1RaY7YjXtDyWNwJKuMatLPdIT98+jIKrmmsC7Kb0NyUvmVBjIF6
LeLzCbP2hQOIvgpnIN5CyRcaNpw9qqQgB74a91tcBpUiU1jA4BLixmipzND3p8joPznVD4+PtwX/
8DFVdj3V73Z0LPQAH1adg7/H9Ptfje3vi6JWuNgNP4GBc9Q6UC/HQJY8/6svs18sJVZEnC8NJC7d
9WujYh1W2ZBjNGbr5ZIiDbQXPYbFHzOboRBtfnz6+HEoaCGhUA6EvBwKcqs305YZFhoTa0itZF2c
T6eZ4IQ2AdDBa495Jdnb5YDyNuAWWU5k8tAM5/RLWfpvUzqrauQbPk/kSWAdB+MTMN5STBYUGTOL
lliJMxrBQ+9VzhJWfDQTUrnDjnONvlqLw1VlG9msANQ5CGggVov1XVUhSJf1bWXwMTEWe0/qp7Qs
ItdBJl33z/3Ad7fPS/6Y/lpDWQWT7p4QnpY87VJauaFjVQnxScicD22l34TqgtUq+kKy0/u/hiDK
7prYTaBCLp1e3vYkN91xTGb+XWNFOLXGJ59BXDYLFTXBnApu4auviFWg+eiDuU8qUqx/uqnScV7L
PKrUuOQtgz8ApkowFGC66rrsypscoxk27narQVK6KQ4NNaJxsvbeqpLk2vhoYSoAggtNUtRbxZ+f
BRBBORbT3BbLaWT4TzWN4dSZe6QjKoTJRuB+YUi665lPq9oXjwPbs8fyt/XoPWhj2B7qyDxahxqs
l4m1s+/MMSzfVTT38oX/u58usit0nfH0yqMG9tiBnhwUwifbIXHQmt+MiR/71rlfArafuYrhYnNP
If0BBCZa6sDUXO5p584saBuLn1zzR7piOoQPIc9Ug36bl0QIfaJjDz0BWWSkY4Q7RZDxE7TVDYdG
Ja58EIBxz1VZ2mi4YuIVHHiCtwDPu5wbzAPtAHgYjFPHoAwwYqww0zEyXoCX6E9OXtMlC/ugi9ba
OGS1rshMtg7Pw2g3ZpUQzYDG4HI3PT8fignDUidifAD9ZMZouMXL6sYtWw+QP1M1PTaiGIQPaD+g
2oG6h0xWNtirVTuEGafc3vlDfay5H3KEvM7UxZXGgaC1jnnxcdtJyr5L3FAfg/+i0mIB1iZ9HStK
xoNmtsupwPzhDv9bP8YzrqqfqqxIrhhTo0FOp2Y5DWR8mbh+t/qBwglv3UqE8YAqAIUMHLK0EEDi
V6NNUdKc/VdtDZCPtCGHpm+LxOH2lm1ly2BbAiEqcJTABcvNKU1HtsUqn6PIzeL+aO7sP4KNvIzX
OrTDoQjb5z7CHqrS9I0LiXfTwIOGp/MaCGTPHNWCni5gGMN4CmAy7vzG1ieb2KHtKNym7ErwpqEn
gScA3hlAw79gtTP3nA42ZqfNqk5o1QckJPk4fvg2RjnCSjOm77d3dMsY+JAQwYN3TDDZXn5ptCNF
v4wuSYqcFW96Ni7awcQb99Yvkz0fbhuTPzOsDAzdKDfAQQoKCumitD6fjRwgk4QwBz6ygixCeYci
zMCexppr2FoTLIz2faZ1E8Ury4vajhmDjK6Khkq+suKXQIgVzIS4RJiHlJIl5JkozaWEJPnqQL3Y
8JuGxBCMWuC16Qw4JBQB3SD8/PLxPmCsD1h9cH5IwUoA4mOMcCxVMlRgRyZz/QGEEkpagGaRKmIa
pleczrLzsJnT6YdtroohWfkSi0XjFiMBFrOZaIFenjWzJ1AhrWaFiQd76PdgaXCduIKauhH74zRP
ccH8RQ/rymoCxZ2+yr2Fbcwm2Hgi0TO6wuu5szt4XV5WCTPa3o4d3OohXEvMqn817NwGv+mUZj+G
bHKKHTjw9OxAwcjvhyunmqoFI4cl4rcgWkRpDR1GzLlJZQffSv1OGwpwfTpr9VDZRfplbDz9UR+d
4BtrKgj9OcwnD8zx5kqRZ8juWNhGSAx+DIDHkLFKn8BCmozAuc3J7PK3yvZ47PirpXCTKiOSz0+B
NeVGa8zAe777KW6YzxsVs9aWDfQzoZ4C1ie0taUnGugUo5hLfU7Ksv86tR5IF0vL2d3+Yq6AuWK7
0AQWcRzycvj8yytLllWHg+qxXZEeNanQTcr0CJpd+yKa4hmqyUtc71WF0Y21gSUFOCZRE8Uks3RI
YG+YeO07KRCL1tFAOa8s6VfFyjY+xgsb0hmtRZOPWdkGeMnACDD8sfbWnRAOPBgeXrIV0xRkVz9p
zx3bqbArG/f/wrR0/3O3mZaVZ8Fp9LtsfcmroHTjwG6yNNR63Zgf8R37wzPnaE49OkE/uIqPYONY
xbAS5ruQlaISIl+elS0MfJCkx4yzfz+d1gf32bZCb8f37r47pF8s8PO9KTZceLfzAg8SuQub4tDP
nlUkCjpzOtgcdj3mqdMje8hOy70Ok/zOVUWU18eLxwVCm2jFQ5Pmim3HM7t0aElBk9F0X8t60UDp
MnwtevcZ6tH/VkOhcLDXV/bSnuTbh7pvgYHOoLid92tIDHDpIeJVnNv1xRFGgIk0wVETQLPvcgvH
dvCapoNi9Fy7/b2N+vBO94kTDqafVZGX2Y++XejfQEdifpZiBaf3l1cO+DsdhuWZ5MahZd6ZQZfo
Zfpbc4PlbjbnOgIOlx35OrOdCZZqfDfrWgwqJ7QRLIiyENIuIDRBZyO92yU+AJM2cAflERyCrbab
Oa7QcKjeO+SuhwnZXhBqh3LX8UOuaC9sxGdAoQpiMPSHEKJJ3+qS163lpv6YtCQod0Y+D8dBX5zX
tHPNu9tfyPWVhboIKpJo+UJvAMJYl6dLeNVDlcUZE+6VUWnZ+9R/hkbn3jCzIxsVcef1VbqoR8kV
Pb8HgtNqljFxiva+zcmfhq4vTj59HSzjMbAYSHRUxCQKk3KzN2+nZdAZilJ+av9shz7WxzRyIesz
ZP0Lbb+l48ftDd06u/Oam3RvArODWtoAgzybD3T0w4a1u3YeFGHl5qePfAEFcpQ6EFdfnptVDr5D
OhefRkuB2i5KKyymTiUjdr0YfIBnViT36czl5BmD0yVlYN1bgxVnmXfvaJriY9sygwoKDAXgxUO+
dbkYjc714g1Tl3C/jAoUF/LB46Hu938+ezbIuJGtgsEBMDC0MC7tLIY7apZLuqRNvT0KEcY9S23I
IhmFCsy7tSKE3UAy2NChRdh/ack3Ut9nWtNhzML5hoP5mI1pCBH4KD7frWvgoKqM/o+JgElmdU71
rJydMe8So9G1sKf5/ZobKpr8a1eIbRPZIt4BUHnIrpCVA2EgFW8TOMU0bEr4POaAvZRnw76cNEtR
Wbh2SWLcD+g8gURF+0y62p7JJyvr7TZhA40rDkY58dm2Wlx708FPFT5pcwfPrEl3QquntQUdcptQ
zbF3K4YRdg0Z/OPtm7e1hSLXFlRd6DPJtSbqmS00v5w2QYGLRKmdvtnpALYJNAc9UxEVXIECxbOJ
oWNB/YT5NuhGX14+c+Vz5dIFArsdRvZzcBB4EeJs620a9K4Pp9SZvb3mNfp65wbN01SSeDVK8zDm
PTmkTlsrDnQjD0TcgB8iYjHPvj7RvmY5BuabBHxU9TPtMbJVL031x4JKAYZjtSe3BJmP1w1m4ntF
tXOnnLx//gDA6AgKpADtxKspIX0xSr4WRpO0g3XqORCZq8XuKWK1adFU5beN08Y0BDhgwYSOOWP5
UYXyGXVrb20SJ3WKvT+a3T1jbvueBqTbpQNwFrcXd/3IAU50Zk+6w8EYOJ0J7fEEMO63Ic+BE9e0
39MQJMHUf3PM4WNoss9/N7CJ8S5xptezEWnHXDsblibh1LPL2K9bqEl6pVYrI7GNL/TCkvC1ZzF8
bzgpMpupgTKL99Q/ls8OciYaL31Y/uQxgcqT6tm7qoPjCwIcHpmguC0omgSXJklK0a4t6yaZU9J9
aWY7ONKs0u6QNa7Hdgp2eur+MAeE3mh0TV5MVsLuCXOrT/IYoleIOV3UBQEkADZanp1gVU0pHrQm
QYRs/e4ZoTEHtvkOHKja2+07dLXLIiMDJg1/E+J8DMVfLhnVi2rsaUogzT4uURlMr76ryn+vvgs0
ph0xw4MmFAZ55MadUWYOlINgozHNf/niFuQfztEeRI5WuK9Dsyg84dV3YRhYC157sNLhyZcfrmLQ
GHH6lSRBgWkXJ+/sfcbyFDI6taVFgVEU911nZnujYJnC4V8FAGKp4A9F7xX1JozmX24npOYNkNUu
JEndfAnXxnjFOOxTu7Qqiqhr5wpLGNwDOwMya3T8pbs6lObS9X5JEhRWuRXWswkif/xfavOQ2662
twMGzsGRZx3HBPsydBGYVmYnpBWrmv3tS7R1wGe/xZLCHroWZZv6NUkmy0mjpvFHLURXfPzNa8Jf
iFbh329b3DpidGnF6CxwD1dIOsPFFI7r91VC9dHDQWZjFjv4h7736hRc2HUwlc+1t5SvpTkphROv
ygu4YJjiBnkfwHQYoZROmaPbmFdcKxONWxBJTbspf/W8zP1duAOIGFJN42lomBUQJZrhVdkBolnT
W9W3xnegsg03sryiqRW4o41DgGQJKmce9JRRypL8JWa8zNEp0ipZ/AViuItb1/a+0fQs3/GR9FnE
uF6qEA4b7gNCYCjxik8O8zxSKaKbzHnubL9MFgpuJMP5KCo4x9tnvXXVkfCAjkhMNIKATdrupgDv
LMk1yP2mJv0NXrTuQwfhNFjIC2fuQ/DFWH40efY4x5h8nzC1OlH6i6B3lCl+ivioLupKWCa4rjGc
KmY84JkvP29jbPPUDSA8zDK3D2sN0BGXZsWx1Nr0UOqYb5sLr49SJzencEbKoYATXdFS4WVA0A8+
37+1JmhcXP6AqqjAGqE5IGPt9fK77kLRkhRtEFdZ6e9NzQqZlpuhXnRBXIwsxagfQne6lpgrX8B/
ht4D2XE0kYcB1KNrq6UvGm75Me+LMr59alfhPLRMMC6CGV6Uv1H9k/wTIGQ20DV1ldRuUFrREqTQ
hkpr3u3w6gcPc1svK1q8i6mcHdj6EKA3gmletOjRdJXuZIMiZIvRpRqtl7nbp9yie5CXgKQvZQWY
3QNrTEBmHJklGt2T1ZM7z9QwpaO1ZYzUuoxGZ+G7NS2sfcWNfDfk7qerEzhFISMD7w3u5ytyk2wu
eNfWfZ0AzcIqEKc3No14URbvhDEMzEMD0v/hT6T418+orisu8eb3hIIgxivwNmJUSToaiJQsjsto
nYzrkBthNRhGgba3Qd/7pjOreK7M3DsuHV/MaK4m/2g4UPEEuYjqqLZOClUoC6wgAn39d0b9LMSr
DeDVa17WINvGnFSrNwBS1NZM9zSf9bdGD1Qg1M2li9IJuJ8EN7YMxa8zb+XQR0YL1DeLLJrqIf2d
Oy7I6rQaRRtd13yEs5PXv00Fc39ZSzp/0d1KxUd2HWniBqD0BrY8oAOhpCF9x4TkaL+WFkKU0fg1
Y/LhfnF97Y4ZdL73kPTuSqjZP2ZuBo7n0Rq9nTcb1T/9UHgvn/5MhUoOtLBFQI+G3aVD6UtUVsmi
k6QVCschmPzKD0NPh48cz0kf9t6aOlAf1ypVfL/hH9AaxA2EE9OBiRAvy9nZL3ZQGNU6YwdYpX+b
/dS5By63PaV93u7NYvUPBPG/StR9yyrCQuRngowFU42XVnuv0GfWaiQhvLYe9WkY3qysro6l57YR
HNP0SDG1fLy9x1dkRsJrO/jcMGSDHhfI9S6tQqneX4Iap02WzLV2xGY/u57z/TCtw73Wc+crHVDs
GKj2K287FvlVx59oV1RJkIGsLJ0Yf+l9e/7XC5rRjqGvy0jIB0atOKD2NIdag5xM4SbEyctvnXjS
DVTEQN4pO3A0VAkOCWgBjYxQuq61j0nX322jShWGtmI5NP0EjYcnen/SFaS6Uem1DUNdX6axqbUB
COtL+2UOVvOB8nQMR6Jrdxn2eK84GBE5yGsUaD8wYQD7DrjC5cGw3m3oRCeSZI23vNDA4PVTB8YB
YCVLX/vBMtQlIh/jopC5gRs7NN78kfZ9nJKpGxXlkq39RuiGnUbq4KI8f/lbrLQbAxRGkCVZfv3u
OYtNw8CfQckBEt9BkSJteV5stqAqB0oU38KlMU4q1iNNIYlOgilsfMIegORlp6Vv/des9tMvt3d6
64wRLaOcaKEJGMjBKSojOkCpyFbWkXqxO+r0AHNpCK7J4Demo2jcIXecw4xWVAUB2IpRAbXERDY+
QZyytFar9WbiDlhr0ICfI7R7fQSyzZqhOHR7kSpDYhPOXJrpp6W9jDA05dHYGSFAGIpPZdMCFIbg
/IXKk5zZUpZnmcGwjYU77fJuiadchZYRuyF/EqhfAXjoAwt7Bcdjgwa9Pgsm6Kr1faTz3Gsj29Pz
uzxF8y2y+yVzAJYzlcSjW4s7tyz+/Gz7WoyB92WnVcmq11nsTcV6BKlYr3DGm1bQ8Ef+BqInQNku
raw2GphYd5VMg8PXOB8y+rs1eqpSEd268aKHJ7oA6G9cFVbsikK4pgLqqMSWAebT59EUTNqB6tyM
e2ci+0ozZ9SzbHt3+x5uHiFeOTyqQuZb7nekRkmCAIFc0gYFr6Mp1aoMsM7FPTSpNXxbiWn/mOt0
er5tVoSNVzcH7wWGRMB6iIjicmfzyiStv0xVgreCxaQxn9OBf6mIftQmzLZ53Ik6zECHbr8qvMt1
6RsPLFrveGMB4XDxXy5NN5OdLyuzqiQnroFaGbHbiHnBtJ9L7jy0M112trtWUQDJoqjp5hQyJAE7
5X46Rb4+qtRqt84eU36Ir0Xd/6p3nptFMNNa7MRS6GWE2VZC4O8CDdQ1QPsGEW0Xlvh1jpZKV67v
t89h0zrmaPGIgNAMxGKXm2ESm+QVHRA8ABp13wzUOQDlwhKXeGvUM2rEAfhs/pTEXhVP2NbFEzPb
mHLEBTDkkIHXy4CB9woliI5+T303cf31aDdGHVJ3esl8e4hvL/VqTlxEVmcW5YabVhl+EYwEMLud
sU+zqPwl9LPdJ3OP4F6L9TvVZ70ZuaM7KhJwdBVQ/bncXcxmE8NfAG7rWIp+OWu/DT1G80Z73FFD
n+O2R3ae0al8SDUO0UujT+8I2pOK0GXrAT//GdIhg76/KuuugbM0ivGIqscc5s4wx6g7Oo9mH/C7
2zu95TaBYENYgmQemZP0hQVs1nlg5VXCxz6CDhPo2r/ftrCZm52bEEs+8/8rRwm672ECvecyLCot
RbfKtPdO3eVR2pbOsTG0GV93ZkdI0Zsd7alKbWJzW4EGw3CQGD6SfZhT1Jpn8a5KUNUQguvlCvGM
YXbbl3Uu6V1RZyqqms2NRRKOurgDiiuZ7CxdynFlQYZvho27ZUDNWnV04mhkvwxv/L8WhN8+21cK
ndwRLqhK0ICrHnQIvh4yo7Ne6tXvdooz3LCF8gq4byyo+KAiIJXqPM7KvCh11GV3+r3RhtWXYF/c
p78t0DnvQDHw5D7oXx3Fw7OxhUiiAVAUbT7MPMl3E3l+78C9JytO9J1Oo77XS6c53F7b5tLOrEjX
EzxdNvTO8MZglrn56ml6ty+1IED513YqxT5u2oKGqmhIwYGb0orqjnr9OFIUzybrkY6QG0YXyjBU
nAhbGwd0NgZmQE0ALjep+VN3bB5LDXwBk4PKcJFBXW+1vt3eti0baGJhIeDCBm2I5KgMn0wQ4sVS
jCGFHJnf+vfOuKoms1VWpDtOisxp9bKFV27tnW2ErqPSOtw6ElRs4PnRKUO5StqrQfONpvTw0iyD
eddWXZwv1X5qh/3ntwtZkoju0V3FWMzlx9ppmHEbc7QWbC87ItSJ88xSdBc3fJwg3AcowYHgJfSN
Lk34rUXzPEeEr4NnzAtZ0az5zit6/QuZ57SJLM3x3Pj2sjZ2D28GjCLkhluQl4WqhZU6Ns4nt6BM
sZg/LDEPW3FHxb2+9T7DApR3RS0BD5bkgSZwC8DTog3ia3n1xcuXxr9zNcuC+F3jNe+tlbdfUeFd
20jzIUeHwlZ93w/L/+HsypojxZntLyICxP4K1Ga7ynZ7aXe/EL1ZYhEgsQj49ffQEfcbF0UU4Y6Y
mIfpmckSkjJTmSfPGb52Zuq+XF/1dLZnnheDRkAC6ROw5YI83Y+JnPh+spOFTJ8EbqngB8sidbaZ
1RWvesoE3RZU1/FPLam5N/9gHsMzqK/hll8OUmNLpceQI1TElRGRbCju0K0BZ3aipdYdywcwPxtp
jeHx1nn/B9uYkINMHZijgOg5P2SkLbTM5wikObWSZxR1BAPtUVvdap7Tb93WAAVtMeaISeXK8V5w
BXD46IBNcC88YWc3CFwrVlslcGq8pmzruCMeX6RaGyFftDKNDwNPBinPOZsn67ivFynuKYSTXCB6
MLXiyzXK0MVb88HI9OcfInfhlJorLSzF8hUNTOZ/G7vRCcDA8g8nBUm7PwGVCN5QM0OqTAdcGzg3
T0G4MMjiVP+Gt0V/ULbdfbNxPZ6doQAmdUzXCtBLa0QFHI9G5AuYPpyZdjnXLKWQneSYLSsCnfEY
yaVBzWfdia21WtDf5/38SuJhAoAZZnMATpoFCh2SdIMZO+nJN+PmGzfJiG6slOVvTOT2LxZtmBNU
mVs89ETW95UpWRpUduuVARBK3ksNqeAQ0Eu8p10GHfWi1cQX1o7uTYFTt9blXnJmPhqr4OnFewrA
gtnH0dDHshKTpCdRyVpuDEHrlwEVg1OsHOPREmN2GHK3peGg9fKR6sCbuoMJwvy0qtc0ZZc2CrOu
EGdAY+9yeqx2vB5ySdOJzyrvh2ZZNLmhdtJA60RZTrlyIpetocsKEQ1Ax+xZ2gCnSiSODYQt+sKM
oHLybnEpwgaDJys1tSUnTRBscfjwYgdu6/ySxWYmnaqBhEYztO6p05P4Nh3a4h5XbnzK0sK6Scq+
2XMAEf7BU6FCBMeMahTmK2a729ZVZnaemZ6MxtQ23SifRjPhm+uOeCHa407/Z2T68w8+RA6QaLah
gX7qc5lsdJCw0G3fTHTHbVpRfQd1Omd/3eSSb/xocub7E9UkTW3h1I6yHQKzbh76rv71DzaAvgAE
BDW2i1IDND49VSQGvp2TvqF/JZ5ypyxX6kqLC5kYSCa6UmBhZ7nEUEI0yG+69OR2JH237YRsKCqL
n6+aIGGZYgjQVlPD5XyH8kqrSOLAStu3BCec/EIOZYZW42Unu2iN166t1kbTFj0LMgNk5eC1w5We
RcmaJK6etwIQFgsMrB62LMIjNAuKpIJuLXx1UElfD2K3pxGEHZpIS0R+g17JGnPT4kVHkRQqMxPo
bR56mlRIOXglDosFnSlP3TWQklSNvnINFrfyg5nZNSAJKmJcVSmQG+6GgYZFihULS/ULnEUHaCz0
y8ALMNtHq2QlqCt4eqrR273nOFQnonGJeQpHbJnjVdvSoBicrjw7jKEYdUM9e41ZYtGZffgN5Pws
aRaElYF+w1kyRysPeeI4L7Y3aC8+JfGtrrh1H3e5X0QeUUkSXb+Ti1v5wfjsTMVdwduOYSv76rmH
CqwuN/3qYO3iRmL0wZp6uHhOztx1ItCwRKRNTlmrZ18gPO3dkKaXKzf/b9oxzxMgFQRkk41E8qIz
WFVO3jpNmgJoo6qDjGvy1rOWA9Av6SsUfqHLaGY/UYAnHYhI0vZYIPieTIO6RqSxdqiCeNT4HbDr
5V2fsuJ+ktC9ZWzgL4XRGydUgJ3I6RKOjphuRcwbMBQnHUJPbWLqQErmGDz/h+35sKRZSGVTnzfx
E2yP3jzVrfNcOunRM9Yo25cCDgIaMgSUgKCjPjsFjVuZvZHT9ARFwhwvZbDfYqC9jCTXoKvhmGpl
q5ZOnYnGOkrtGNZH1Xt25LGCQi8aNHRaar1kHWZhty1lw0/w7QD7dv0bXsgmoOD8F06OeT+Umi6a
1XpCaDn08JttcmiHsAAtQb51vvljQJ7SPBASNH75JonWCDKXLjbkO0ApBmeNdHn2Vcsqax0cDJxH
7ndt0LeNudFbr/hDSKuFNfATURNnLXD/xG1+XF/04hfGaC5CGzSlof90/oXToUgSo7TwosKLuQpU
6oIXp291ccyypF7TjV1a6RRwMTONIiL0Ss6tDbyyUFbz01OlxU6E54D/LbPyeId/dXj0UxJvWs0A
t20tRuPn9YUuvg4Q21DXB0xDR0Q6t00FfPXfrwyJPQMEzmaylY5Mdxle0RFHywhQGKmCniNT7B0o
3qSD5t/leCZEJM6SyASk7qgSM0sCvc44GuvsicX08/VO/MT/fiU5/5WlWccUKmd4w7go++MN/jx0
/4AmBRfSxEmBAQ40g2e7QAeUt6BhjrBc+5h4pBjVgyAxMw0WuMXg62GH6ku8vf79l3w7eoe4YmAr
Qg15hpMB5B+8TgYS4roxdwxIQX1NNWbNwmyDoYvemomD1LRwhoMPhl0NzFUrfnbJxqRghxcbgEZo
wJ1vj6vl1egUDRygZ9E3WSWNFnmDaD4rizR3RTOX0FPNhTI2XJFeQV+htlWQmEjrP78liKju//u7
2TlQHgS4RwzknnJWP3vc39tutuJepu8xD7VT6osamQvfNu9XlgaGvTgqNKeq4c5mVJo6JSrRQg34
lRRiGI4ZVkapbzVDYYaH5GRliUsBy5oI0wBkBqBpvl8F8Eeq7CSWCKWn5zTv1MFJ0+QG87hVZDGu
sej6N13yp2BfAXIfMG1cr+nPPzzJrDHW+tRBkkaApUrHIYASapCLNbDI8rr+MzMLjKJpGj3JkY8q
/nuYph1EIMVrk6y8YtfMzF57ALnkKsuQ9aHTHOixC3rNNqogZZfpMvyHD4drBYAwoLM4lecfDgrc
neROjQ9XUrMMjZiad0mdg6C7o3BP140tHUsgvKFA6IJHBSfj3BhlFSc8x7PMS6HXUxmjHg6qzw9F
F/v3NhHjF2BJH1pF9yxR/1L5Q28ZzSxgmFGmn63UrFNRWgOuXdVaWR4UWhf3IUa2FUB4ab+W1Swd
SFSpIfEAVDsc18wrciSjRqxwUnjJjE05lummKGsAYdGiOlz/qoumbFRNoboEIDuZHUqEkb+DK9jC
eAM1t8hv4gMv1gjhFtM0PNj/Z2b2/VQ5Tcfk+H6Q9dsbAe+D/IkffbCaewEmBm65F8Q8+JeiMBhf
nEnrfEogZt9RG1UsqtJOTmWjq8DKC2yf//v6B1yKLh9tzIJ/hlxXTLDE06AXv9EFiTBe9XjdxOIe
fVjGLLDkhGpwG5MJu9sR/zXuQCfbtJt/sOL9HbkDmRhQUuf3q6m7LHE4XlhkcNpt5rr8xm87G9M0
EL3/F1MAOeO8odQ2bxAD6VI4Ggr1p7TL7oUAwb3U0omASvt63dDi5qC59v+GZqdbiVjTm8JPTrXf
f3Fb+Xvs0zVhpaX8GLkpJmKMqSQ159v0srwXTW7hATwMt7FpyqDu/Fc0PV41p7ADj2NiunDWHNLS
ysCKCcg6xDzBjjk7E3Vii45TJzkZVentax5/NV229shZOngfjUw/4kNgBBezmzZgPTxlNQHdu8dC
jTo70M19+fw2fbQz/Y4PdoTLhg4ChcmpYJDitEGEExTVmoT82hebnQXU1nKUnLFPCDEYKqnFJgeB
ykrusmgEFXIMrSJ7QqfvfCVWzY2JKzc5mUP6oHEW1Fm+cnkuePimPBOTtv+zMfNqrp7UJYRAEvhS
zQ9yHtplwKrACDD+G9XRwDas2NSH+DbbrqGt1pY3c3apBUi8UDBNJbl1XbjsuuvXpnHWjMyOthv/
//o0UoRp9Tvlv/7huKHZNM3BW4gKs2CkWYkyq1FPTrbe6BFwHT8MLtdG05ZX8Z+RWXXHql0/IapP
TphrcV+hztls2Dis8VmvWZklRQOk6VBaGXCo03JfcXqvbLkmYbiUUE4RFA8oH4Rc84owV2XZqSxn
RyC0jYB0xgYwYExo5KAzMNFsvb45i6nCpC44jQCAI2AO1O1GJlOR1wkqfZGWhzQJexIYUbaZps07
gvmM7bghgRatyQwuersPhqdv/dEL1dQlsS3hUtNqb+6ZfTvytWLc4n59sDHzdJmAVoA1dDh6A/tT
yPSXn6xBO9ZMzPwc+Ey7Zijw/SoU8D1jK9FAvr5FaxZm98ckdey1FhZRqzxMBgBqq2H7DyYATpk4
4THLSmaOBg9NH2oBMOHQ4sbUhyAVaxWVJawqni4mNH6A4Ieq6ezu9Gk59p7EfldvTWRu2x2LyLcu
bDbtXRkN+zXmt8Xj9Z85fxYaavS3W3BZwxz0Xd1UhzpzfuTWCmfV4t58sDILDnGc9U1awkrbZq8l
LcHNJVcemMsBCDPNeJ+g6HUx7M0LqqYxanRo+62zcwEo5Nq+LLfGabzRdvV9eV8cSRpqd/VKE3p5
cf8ZnvnUsS0G18sZiq56l0cOc5NNX2rDv1hBO2PC+oG3YI6AoBm0/CqKgnnbVC81TTZlq14+e7wh
YoNBHwwdAoN1AYqiKOI4mDBLTq6zJ2WNIG6F1y0slE7PTcxuUA5FdRN1ULjRQ/0uWcSdQECcK8q3
zd66T9gm1zY6yA8Pza7aff5RBOPIUxBiEWAvGP0x7d+MuVEiDdKRpBRRVfQrWdBlUDq3MDsKamA5
RhtgAQD+IPPSnUTJX2UqovEam8LlxYUpH1yC4CFBL3E+zCANa3DYmCPfsosxcqh6rFT9rSB8rQ41
+c3zwhue4IDrQnFrUreeewgNyXXVtkB0YO7ynrUFZI8Nz2jAb6dZXRaaeeyqwHfG79ePysL6Jtwh
pL7cCVA+r/dlKdNt0GDjvJMkfu8aT/Pe3Fz2yS3FbJbcf9oasAgQxUAhFpDkOQkroKbNhFHDm7wb
iQxBgG4/V9RrUTPX3LVwu/BF0clH5mJg+gEoo1mkAvdHQ8B2jNELx0veuO/VRw0ovG1RKHHknT7c
KoymrDX2FjrPWCIGqcGGgek6tNLPMwmQ8Tqd5mHehHSj3JlE6T/qbGxFCFJ+aJBCvPHIEzuOw1SB
53NXg5+XBJ1XsOrztwRFWQ9oFvA14NUwC3Gl0VDXH1HKnUov0G7OQqbyH+kAHTKStiu4iUvvPPHR
ohSI3h+GEuZQrrRpPaYoqlYxk/HvxgPLzGuZufYah9T0o2fXZMJPguUCi8Jk3CzECQxqe2h0pSfZ
gvnSREr1BD1t/SZO7PHOz0WzsdiYbRppZk5EGvr5AisohDGZCNgVvMIFlLIve7Pte3S8y3L86nPM
RBeO+4WO+ktVN82KH1/4qJgrnJYK9zM14M6PUtW3hjBblZz6NvEPsaUBAzL6xdP1S3lpBYVGtNfB
K4cOE4ru51YI+Cdp0TT81Bvgq4jcuOfZLs1l82mKLMyEgbIYI31oxQB9PltOH/vgppEDxlaMG380
wH5T7HMiAwKcM0haoqFem766dAFoDE8QOdSA0FSYk3imNWm0ioIiJLZkXAQYTJAvYwzQMRmMIQk0
7DTbgNierOHYFrhBJrY1hAwIOIDqfD5Jog19qjsjaJZk1G/RL92q7q7exZGIkmdzp9+PYRx0Ylvc
JPef1QRFBDkzPbv33ErdWGQw3SkgAgJWquG9HnoL69Vs+fv64bkMxSCNA56aYNQPncl5g7is09bl
Prh/TKcO2sHb9RBXrdyvxrgmbXOZsiNfQEcI0+kY70axZnb1s75MO55o9TG/G7fmlm/SJx7qT+5O
bMlPuNOVy3exMthB73miHgMXF+7G+bXQRFoIZG/i6CXgCAhFAx2LqeOcvSUotpVo9XY6D65/zYur
iGoe/oI1jIpOMMFzm4Jqtl/HenXU+HiIaX9Pcn973cTfM3/mQScbCEJgkpykDub111aTxSjHqjpO
5zKlUR6xqIv8ILsVR/sE5tmw26i7cqv27C7/07Y7I+SQH0fP6ikO4YVWPvOUq138HMxZgqkHLgEH
93zJXRmrOo2z6mjnCg9WTSttFABtu9Ij8A7XjyBYLr6begIC8jqv2I/rX+NyWHX6Gn/14TATAMD1
7FBVDo1dKDOV+BrZl2qb7fQDuhFBE+p7Gq0dqYtkazLmA7CL7AeO0Jm2/0ORwdNiXwD4U07a10KF
I4as05PZcOtnlvhjs7m+tssDPKEYcT3BvTMBlmeHybVqWqrU5EdheGMkPWDc0BwMekYVuPP4SiJ5
eXRhDSERnt2fsIMza57ZInDYPT96Gn3OgGkNIU+2Jo6zZAQQMBgCyxQGumcRxIVk0oCgyI/OWHQH
ARWHEBOna5TXi1b+YjowXAQk8cyB9nrFDBMIxWNf0DQwpAmkibbW6L48C2iy/2fkouNiKCoBleNH
197UaNQ27Y/OtHfXj8DlSoDkRFcbT1nMYl+Amh27cvVMpPxIx16rA/iFYVeoJPty3czlSQNTCI40
AHZTbjYfK6vGJtdcTZXHvB4Abc47CEwYeyGLH5kfrz2ULteEMeOp/g15eqBT5v5L9poAd0ULbV3A
coduG6efHvvC/3ZCp04RDaxZ81MWe6TmtrLUyc3YrZNUkRz44bNfDO9jGJm8MILIfAQLiL3SqcC4
A1S2+9YLkMNqev3oQP0iNL1VgPElgBJSR9MBAP/AxGoy3yBVFa3XZBo/ssL4ZXTtXep6G0PxW1EO
v1TvqCC2cT5y6UMlTJYi0O3uFp3HU4523Y4J+YCIdcurGnNTmXs/9nzAoEG/00FabmKe/d2rbf3e
6CBi4hf2q8LLZuUkX9ad/i5hokfCviA8zvyLoMA9yw5LqN7oFyvsHmIrML9WtxYYSA2QLf6QYZ4F
7M9avfOyJD0zPJ3HD07bztsiTgwYdoug3lg3CqJH6FGpb+Z3J0DJISzvaWSuJZBL7mF6Y4CNabpS
8+41tOhqnjcOP0LGIMgkiXT15MZrE9aXd2l6zaDmAMC7Acc686cp+CDylsb8WHTOV8tvDnX5WTFM
HDcsAZsGhA0QvPMAOzaxzmJBi2PvvPD0T2Hy0OjXAuvSOhA4kflOhSdAXc/3iHWF6XLHg5+LczCm
tTcAw0afvbGT1CqqE8Y0FYApoHMTPeFC70eXH0nGoHef2Nqm9ookkFVmb0C36a2kghcPXXy3j9F7
ln42jJYuBGv4scSY2SEbiRd2wrxRxLqndGgDY0ygV8QBzAOMbm0W+eLdhIbPx7gxOfwPZx5iUDp4
0BhSBwHKJQrqQvpTuUMIXuN9DjTY9U+7YA1OEAEE9UILetyzHCzVy0ExP8mONpEb5ZeBMQwH0hSH
1CbTYORKifcyWkFsDncLtqajP8/CwNCameBASo9NS0fIrKRjWFDrG6U0DsuOeGuea/r55xnuNH4/
PVvQFwa376xa6UN21qaZzo4CWqoPqTc0Yc48a+taEPgrfcI2I35uVFck3kF6adxUYAwJx4FZK9W3
y1sC4l88LqD+jbIU8Eznu1qnlp/aoAQ4pqX97NU6YNK5++f6Xl5+3HMb02/4cHK8AfIyvgEbAmOD
EUvLJjBL8l1iQiPoyWo36vLo4AGDK4lwjblWFEnOzY2tH1PiM3ZMylfpyo2oycaL32OLYoh37XV2
WdqbnkvYyYkfcWKmni2OGlZX4rKhGQqq/20CzG0LxQfUoTzwNW9d2Ukw6+ChYnXcCrCLkWWvFTWX
9hAZNggjCcrSF0C4SiNpZ+QZO+qJtWemHoKqbMXzXIYe6J6haoGEDrHnAt3uk07Zeu+xo5G11U1q
GsmGt5UXIh8oV2hyl03h9QehHlRL5/PhBNyODSCZ7GhC+qu2y409fgFpymdrk6A6w9X7n5WZK3WZ
6QOtCCupphWg3ndvcjm0K05sYWPAHmmDawfynXhzzeIDtcAMEbsmOzJihJaRwosZwF1ev12L3wvl
bLxK4LouZtiH0Skb3xvZsYbiV626nW8PW/Bmbq+bWVwLnj4Az4Eg0Zk3PSx/LBipHXb0MS9+j3kG
GjVkkCvbsnB3LZB7/c/KLMj08Yhx/wLbojrzxIh+V6P9sTOcYsvxjNSh6vp5T4yDMKmqEnhjYJtn
DlBCl1vpHWFHjunLQbfDOtEPBLpFXnw/iOGxb/fjYASKvPT+WjxfXO0H2zPfodfxmDbUYseBoBBZ
YGRpfLBFHODtFlh0TSTusqpyvtLZaZSMxI2ysVJLtL8k1cbQcQsMlLu/FeO/iATHn6dj6Okfzs3E
cwXNJODUL7jl/QK6cTaOJ+/7hzzPH7m+Jnu/dAMwGIxWGYQdMC45+4wYT+80u2zg8Kn7YrjVI0hM
XlNvbeJ56QZ8NDP7fhyxxIH6JTuCKqH+zYWd7TPbKeTKfV4zM7sC1WgSyIdJdkQp6IdZml940j18
fk98AC0xnIsS+IVwjGYNrTL9jh2Rg/Tb3v5uZZlY8RfTzzzPcCale1TwMCsCLfd5p80p646ZlcLZ
5n+kzG948kQL+5CTNSe7uPuoyk7kNcAfzIGPGSlBuDgIGCoBDoqHEJOVUaGvRcDFbQGzFvANBgzN
Idgp4v8gbMR5PDm/x4X1w+vU5x94+GYfbMyCUlOzkSkNS3GUFvhEbDXSgcpUfru+/YtfDO/Ivx8N
FMuzBEkzVQwGfOC3eqs5qM5/G319W1V0LTItfrL/7Mz1Ij3q4mUCddcj+mM3bW5vLe6+XV/K4in7
YGL2TABhCgYLZYk7aT5Cv2UzNirMyLj36zXazYXF4Logmpuo/oA6cHYtE7eMad4gq4zt4beeOcNN
ChDA5vpy1oxMAeNDptxVXInEienR0qs/UEPb2KR5vm5iIeb8TVgxdoLK+sVcOYDvNYeeIL7YkGyF
lX4j2P9UoouBqUWpDtetLewPmEOQloADAKT88woNGJkS0NfgnVNoVqgqEjWsiwSFrm2ywry/cKhh
CcEUk0p4bswLtLEUGsstBIE66yOftTvdZBHYDlfyhUUzqClYeF4scDONI3EhVwTvnI9N6LXga9TE
zobXuf7dlnYJnVe4zknF4qII0w9K71sXUVO4esg8wCIyLYjpD4DGglF8GjuOIgZC89Svg4gDEP/n
x64eHN2tPSwqFd4hFmQ3NOPKO3OhVgcbKAdPOA+0mubTOmXd2CiaIftoZVCRoHQCYNH8W7FzomHr
kxv33cecVZhFRfhpkPK0PBBETKB8VBLmaj2ONsZtI+C6kQXu2FC+J6DxWNmwpZuLotzEZwXxPxQR
zj+hsDlo1Bl8qja+S+e7362h1ZdOBNhdgHLAVA6AMrPYkDqJw6AKPp2IduOV2q2KTTDUAvwGDL73
NWdyDb6xdNShQgDOlYl25aK6xTylaRn36VFpAPZBZX289duv18/54mfzpvYXeipwEbNVabredbUP
uDIroc3hlOLVl93KlV3yQRNca9I2mmYYp7z4g1PVs3RwNIovFxvjDzSLrYnU+hltEKgWi2wtTizt
E5IRpCLoEU8n/dxarmzheoVNj1Xl2EFSxz+atjl2GG+J+Di8ef1a9jtdzlmi9be7hlIk3n+I6ucG
Der3ldchZojK+lnoFOBbI/TBY5EnzsZuyJfByVA5UtH1nVsqfJzZnX3WouIQZ+8o8lR50Af7x+B3
29oAaZqfRejNhmkySaw52yRfC/oLppFRTqpCE4wDDBAzf+UbqStB+u7fOcINClbvC6jrNl25zwUQ
zmC1MP0qlGkSIPi8X1/2tKrzrw3WBED/TAfFHgSa2fZqfHCosKryyA33GSh4/aZFQQccOnmYYVDU
EAzTa5m35j4vzzB8M7wLqMygUnjBMxUbovLyJi6OVW2E0FUKkh4cioUTMvf1+gIvb70H9Q1MEZno
QKFuPlsgZvrHDPrr/BjH1Hi2U7dH59uS6ddxcOVawruwLBSU8ADBtcQL0Z9df19UEMgZSn40fb3d
J5Unt+CbSw8FHuuBsln89NnFAVGAGDD5AQAb50lcXpOyRYKFl2JPXgBc04IhN5IIc0Bi5XpcOrZz
S7Nb2WooQ/aDiypW8c3nImT1WhPqcqPOLczuHyNpYTKBkhxK8db4UrluiI7u5h8+GIRYQOOLWf6L
0Dn2zmDXEnlI37XJ1uDeHSuSB7fX6aedNEBZUCFGiohkEfQx517MS4fOFQxvhbj1Hbx98gJNx+F7
49lJqHfuSlp64aQnbBsKBtC1QVaAlZ1bA0M06H3qyrsDWHj47VVt9pXjGfnKZQMiwipx/GcMCa7R
PV6cCVgFKbUHxhrIZEFH4tyqzGxDlOjr3+WQBskCobSWQu2g0FeaGRcnA3bwGkYlBIkCAEOzsyey
mlFpww6yg10tIfVWNeA3GlYmC9CvO3OGE3M+UGxYC2gobAA85tAkLtHvHXGr76kLlaoQgrfpc4H/
xr1Fi9u+qYWj0w0Y+7JfPYOEUmBSe/wBRJdub0eWZmWYFzhc+Jk9c2/cuBltPUSFlIpIoK/lbAH4
oV0SDIZU7A9kaEz91WC+au+cwUTyo/edXx76Lk3FpgFUugo1q0SwK2rT1IMRfGp0K73albukHr0y
QieyFDuCzlIRFLUym0iilwWxEAlJxdCuzWz8llcFZA0qQYl7x6osL6FbJstklwmLWSEIMYHhCQ08
mkHPZkAzIIxjABiD0fGpcdQ81xMPmYrJiXqNkZ7SpPXrwKotpE+1sDJjh8cXM770nDLrQArA4h/b
nFYiArLFJ0Gc22Zz1HqQuQS0s+uvZee1j1nmj7+rpKLfa7A3vwpPMB5UbYwpmARM+i3m/TzDjMDB
gEn0znLiNHIF10EKkiBKh0bhozWP0XijCdSY9G9jVubohQAuf9+RUaDKnrfoVfYOpDsBJa1+cp2h
Cpm5ifOg59R5KZLc+aHiqjpVlSL4tG0ivgBOmMigMQb5qKUqs57KceyTe8/oQaHUFkD7P451Wd8J
OYTCRjkI/++mu9XNmvLQ5KZ3m6HzBFZtZh+Jyvxmh4yB8QeOy+k8c6vlaVTXGKy/bfQsVkHR66Td
c2Ll3l3Kaw1iL6IR6jE3zNy9EZ75RjRfCxwvi6tDovkDvadZ7JRBojdpEtUaNdMAWPNabKd9lffZ
mNfZoSmc5imvetuMQHKZVzemnfk/Y0T+aifdWk3gB8GiFMzn92DLA+EMCFLqN79syzFM0Et8E6me
s8AsUrwCHTUUX3S9VL+hKATKZln1I6S5YsDcQihekqceCrToAzkmxw7UvZQ3Q56aZSCNTKYQodBi
GgjXZeAtALRxZ3Y9EQcPzPFs44xV3H0ZaitXwNLYij6D4bQZthaIyd03BhUJLWIjks8HXWdJGZXJ
YLKfTq/4OyMNqCiDvnc6fTOJOGPc3lVZE0BDq/lTFJ391PY2v7czHOZno1cW3end0HmvjVvgOuLZ
WIJnk9CcpHeqYbx+dHs0SaMatZc3cDYqEnVQERXbXKs675ZVFfoDImnBrKJBlUQcgAU38xDkQFWy
HRQYKQIj88rsNleWiyIUWJUwGu3qtHJvKrfJnMBOREtQx2uR0mkumDNve7A9tcFAuLK/l4WTJlud
lURtRj2VZNMyoeobHRf0CSzqrHyuNaCpIi/R2lPPLQAymryOyrLiPIw12bylnVe+xwOkpmo6+HVI
sr4rAqhNgzE8TTJjjEYWEwcHh+XxIbfjHgN6Np7JEmwPzGl/46DQH5mV4RqW3LX60K28fsB8Ysv8
WynKeKP5YxcRYygcJ+hAdltgMKWt8THMETIX+BsdQ2EV6YutiIhZCBVoo9harCvNsOuLWNtWbeqC
wGooO3NnVCm49hur1YNc6+00QH0PRXyLqJ9Z6tm/ecPqMeh9Sxx88B/tY79D45i1gvahcgke3aAI
nFS0qkIEoE6xv0xNKxHZADzCb4C2Ci0dOPQfgFsC1FPFmZPus0wbSdBrtNIDTO7Txyy3oWlo1aPQ
HpSf+T12xEgOrJKt+xAjGhU0rLuh1wLeDtZ3oGihTGZXJni5At/gPXhyS3Dd41bEALUWUYMnYDne
9nEj9e8mHzPte+b7pflW5Xqh9oCneeQwSCOudoXnjF0fQkgTFTpMzAnzUAo9e03Ql/qjSF/jVV/y
usvjaqsXBZpVN60X+6+t1Kw9xoHojpmDujGs9IVAo+fG50Tf62qA4je8YxoIi9B7nubZzz7PNmY8
iK3fCvu2QC9KV41gYE/JobEH7bNsI1E8vRtdbQAjY/azbMdtH4t8K2OBEWw/h+ooJ2jK4jOyhzzL
2D5GcqYkGaMmzW+9ZnzX25EHHRTH7nXqHYzKiKMUreQAB4YHGXG6UOO82AH4VkXVOHoQkhT3rqih
SWIOLGrF+O61JcS7zbT4MlBx4Ba9TSVtw9Fl3RdZoYelTH3LRbuDdGf+kI49BDgN8+fAOhVlrnZn
NlWxccGJVkhHbf2sK0KMOViB0kuKjW3i8ZshvZ1NykOm970Me0ziBkmO6JeS8WtfQaNttFgatU1h
7Lhl4p/p3LBCXovqkabDI+pXNIS6afFbAZhyymPyRsFg/MQaf5ujDr2Xsge3sR/q+UhPAoCJ+7QG
Ov/oNn3h7xLS5uNNn+Q0uwWTdKHuJGbdxR6sRzbfgLm7rTZ9TIZszxvIedx0ZVmHti4ddwvcWqnd
cJvaww1amrq2k5SbUEaiseM8N4DCqlc4E6N/GBMvsSOn58iRwh4ckVC8EqVpv2skRtgiqR1/b2P4
l3ezrAvIuzkcfDKmLdsbWnTEOnpUB2UFhNCGpgkcvE0Z9KVkUiHgNI3mJe+kz2z3kI9a0v0Z42Lw
7lsLDX1oCtJ+7xfSsu9dwusnVROL72CVDntq1sm4bwqEOhzj0Sj3UpCmeU9qBWKJsEMeMfiRNKD8
MYRssOJvfg+kwnvScd5CqCLzzI00+2ZsEa8bv96lEHkc0OLTewsuMCnJg7IK/kAzmf0UWtNA3MtL
vVPKRtoGEwTmazYk2behKbr+DuO20BmMCTh4I50L4gdejxUiY7GQx5Vtoh4hMByjgMcqe6cXMZKN
3mvVH08X4KXqNHM7JGjobl0jh6wnymgaHIGGTl0oXNofEuEqse/q/yPty5bj1pVsf+XEfmc356Gj
z4m4HGqSSrMsSy8MWZZJcAA4T19/F312b7EgdqHt/WaHpMoCkEgAmbnWalq2V5k9JXs8orsIv1hq
tZ+NIdiXHCbnL7njNIiL6RQ+tPUYh3uztZwLRXL0K0vLVWw4jabGNk1T0EPbBlUMt2pDci0NTLtW
FWhngac7M7sdyXt0Sw2yngd4Exqlp1KN0kCvY8kvHXmCRoWlS1tDH7I8ILpKtsxJq00JVvMxMCOc
wl4oT2STaFpxh3rR8KTEzCncOqKMuH2ZvaBZv7sAOCFF/NVHp/LMJhp7b8hIiw0O1Q8IiZZapmy7
EndVT04H69UcnPa5U+Jx8vIIfIyOSYZLKmfkKULusdgMVWF8QUU1/KpMdfICdFXxDVRLzr2hdvGm
QcjPAR5Nre+VLkEP3ahSjQRqNTpovU3V+xpgt4u4icrLVsoNqLbQpN5VXWe+skp3Li2dWI0L1jID
ZZQ6QbK5yBXA3o1Qeg/x3sDJ6BTxW0NaWnu9iruqOQHzpA80e7TM9l22+u4aLxw7dhHOMxxRjWne
Z1Jcg3qPDXrqWhmNruQmZ7eMOM5jSKUo3XTjWH13lEy+l8IODU9jbBt+j0vjQ6wr5D6LnPxab2QK
Jk+gxy6TZhi/RUPcyS6p0IPgRVmFnjTDDhGXUYuYGrftpTzyZLltA11jsuoSYwj3+AIl2czENhQ6
vMDcunaWxOwyQwpyA9EU+RosGsZ7YuPa6GVDWFyGtLd+FJEF4t2istSdIzfpoyLV2oNKLQ34hCyj
gWTVWuzmcgbFhCLXh/EuStsx3vX4cPpDk5ki7wiCNNQ60dNfw2jbYILA8skCkCQO35pMkd6amOQ3
cTKgqW9y6u5rlismdLJjVt9mplU+5dIgXZcsUx7bwTFTF8mb8L0cITHkq1DWgjYuyLcaP5oKI/MG
yqwREbyXs8ItuzYZPDMvcK2Awln4HOZtBLIsuYvfGzaUldtZBRTIuq4zct+QsZDI1M5dWuBdJ14M
tYgRL5y8x9dR9Vhxdau3b8ENhExqEvtFMuj70g6jXWfHNxMbMdABpSzcADooiWyMPpPNlwzYy/gC
ScI6ewCVVZUEEeo1BE0kIZnuUPRWcQl2ZolTis14h/44cGUSB+/AW6U07IH4uVO3stfGzVT4idz1
lxmeMbVrRHpxpZukukwqQLcQfyPnIjUSx3IbAronD9TQOwiHxiCN6y4qIhW1a7ZF9RYWjIGbp80x
UoZinuQmimQBjpWntPVjkIUMiP09rv1NXkkeSGIAysYuHKgHtQxz8q1BQTShuAOonqNHte7FTTns
NaKbnatD/3pwra4f7iAsOsZ4eg3JdepQ+6lIOnhK27Hy3jYy3MtAuQWAPIRer+AZqI/0o5m8ldDp
uUNDJ+4QtKD5QYNo9uQTKx2UA16U5sMoFda00ytL/p7FpIKWD/jILophBI/cWGq4zE5SkQCfoxHl
VQazyUvT1+iDBVaSWq4BsWXUyvNiav0urNizDswWQOC1Bkpkr4qLrvBGvU9DGZQuijRfLC0q70LQ
JuMcYFKnBXrbD7WnJb2ZBNB5Np97C08nIITnvr7RwOlEQbPYbyD5BgxmZWdW5lOpJSAGcPLK3PaT
7uQubg5S9DTnMZpblsuDtdXTlqBtG8Bcw9VysE+7VZdMuZdaTf6Sxpn6o7F19cIhwCzti1BRHiBd
Sd7DaRxuof0jIf0N3Y5wb+dUxl1Gn1QNcAoyn1NRVux7KbFqCFkmQ+MiUaLpgTrq9uCyiBa7Likp
Dr9SuRgra/RHEIsS17Anybpo8UYrju1kKNGVNiU4tEAHYuhvJanbMQCPh5Hv8EoMrxupHic3lbLy
RXaassErkGZXOhRLc7eKTYRuNWsgswdRih9tHY45+taZfSmh5efYEtLtLasqqwOpQdxxTXB0N3ca
shgq7s+d84bXLtjSWiIXX+oE8hM+MhCqn2GLBEjDOFvatgMuRRG2nd8y3aZ+ZOT201Bb9UUBVT3q
QtfDLj2akxr8TVrb7EFQpDq+XJKoB5OyHeM9gSus2xpyYvpymk3Uw7N7xDeEA3lSSsBimUs0vG9I
h+vdBOEFzZWG0HzFcSbtcXoTL0tG9t6qIzh3LdIeilAlIAcata6HThLQ6y6SPVHhYk/XKKTGZYon
aVXlIq5Pru4441xAVYNmWw1QB7BX8rUCSNrGmZEq6vV4m7+SXb8tj52FvkJv2ra+tB226k6+QGto
QX+pIgjDwCXMMCt9LqDN6JTTbB8e1Xo7EV26zuPaTdDR1detIGnK5d9mE9bck6CBiBBJOL4nZapr
2URVQLpmeb8DCurFjCFO/isZ4J/DQHoPlR4g4YCz4MtLBqNOjcxwfKMkielKynSA3DrxWdL/WkL7
syUuoT1CX1vKIX10Y8j5jpX1TmqLjSSrIraS0/QobwdYXG5hUEyRSlxjbtIvnd/srYu+9e3n5Jtz
NA6qr7xDBNK4cQSNjStLtZhG8EydGpUJWLDNBEZtNHi5WYvTZhyMf5c3/vNt+K/ond38uw5V/+u/
8f83VowVieKG+++/rot3et9U7+/N8bX47/lP//rV0z/815G8VaxmPxr+t07+CJ//p33/tXk9+U9A
oRMx3rbv1Xj3XrdZ89MAvun8m//XH/7j/eenPIzF+z//eGMtbeZPiwijf/z5o/33f/6BS8fCbefP
//OHV685/u7/0ea1wrXz7fXTH72/1s0//wDlwR//6N/nf+JNgX9TVjUx/mPK/zF3B5iID+gdA/cX
7NQM9y/8zDb+A63OaMNAtR2NX0AH/PE/IzxZi4+1+Qdt8xtGaFP/84/TmgPQBehNQRswujmA8cJD
TDv1gJTheWKUTX4EFs5rQlcKPVW7MfMZRnyzGPyfppemTj38T1PAKYPHaG5J4PdsXICPS+8neuw1
5YINr9SUX8L817Ckf1oBox1kTNHf/EkWI8mzcaITYUe9cSCDlscH3DxfmBXeo81dEIWUeVN+1F0/
G+P2T2E3jQbB4fxouEipebU37YqdtdUCNDHtzs/e6Vb905Q19wTPFJufOqQSW0bhIMzosYJAaWqy
nSrUHj6te342MX+FRUtCk2j9AMKs/Ji2j1C9NcznDOMSyV2vetxiINwJZMRdo8PZ6JHUmttGoDBG
Vqq1zQ2eAh5aWILz8yYa1PzzxaAMcI93FhJBR7xHkUtzATP2KpRA3s6bWXXuxai46lYf9YlU1nDu
RjPdpryu1fseSZ/zRkRj4c4iE3QJSTfA3abxMiVXThg0wwG1l/NWOKT5Zz/gGhmkBu14kdzSY1gX
r05IHvMaCV1UccDRZRmtm6WJGynktoBYm2t0uJIhcJz/DqvTibormGghaYhu4NNVk5vaMBuDork+
x4vs0NCtam/Om+D6Nf49TLAXg7p4BmqDQfzURtqYkUWamP7cvOkuOhQ7efN/2bprHg/EBRS5QAiN
7gwuSjTFWICNBQLo7oQrKoQtevpYZT/KZ5rj5PhPLrqLQuzSEhfN1RrvmAkPqWM6XEPT2L6OBG6+
FoWWBrh1CVPkE8p8hrVLIJZgcj2/qSKBm686IKbKnA859M7zCEaw09dsckaAgPfTxtqUW8dzmk3r
jz7bZFvNFISINWdbmuNCRCUb0WSl2FZNdFczL5JeQn17fmHmnckfFOjxQosH0GygHuJudw3qGjjm
yxx4DsvVpjvo+vgk9pG6Uqv7XhMwHKzFiaU1zuHAZjDoM5nMsajUbZJ7OpF91b5WU8H1UWSHcze5
DPN0MOANsRq7ug3Q5RdDQg3NuTs/e2sLtBwP53UoOla4psKt0drk6e/KUAeO8+O8DdFY5u+wOCcm
iidvowDFqkbJZXNPyIsVxdtO0J2wtn+WI5m/xcIKwDraUNQYiVVEPwwS3UQo3J8fyFq0QU8reiNV
oIc+QxyynhpD6aB7SbrNqEdT08vLwCkBIXo4b2l1yhaWuOPIGRWHJTWcujPaG7t8TCf7tcufKlMS
3H1W139GEqLtc35bcpE6ATZzkrsUskPodqjqJ4mA3JWIIBsrEwf+McBC0ChpoGNx/vlibWietFRO
0ZCblcauJcZtjlRx1amlZ7EJmixJcH76VkalzeJlCHTIBXy60TUZBYUdkPJHCOMAiak2DNksB1lS
Fot020SmuA1kGEhLD1HEMIHKLarEbmObl5QKtumKc58MaP4WiwlMe2es9FEGaUyR78xU/gLaCEEc
FZngPKFX0liqY/B3RBBuALnnTkVLwa8viwX9lTlBMusrcqE6b53OrAcTy6IHmoRs400X3Z83sbJx
8A76MMHF577W9d6u0a6ZDU9V/rULbwrzCl07562s+POJFT46o12+QJsAA5NfENmXfX2tGJu0+yHV
ghlbGw6yPsDhKrOAMk+cgIzvNDaGRY+QpkYXs/GY9c8EmbrQam5/fUhLS9zEJVqJqncPP3Zqx3XC
o4Nae0iQLx1clB3O2xKNips+SS4HJUbfyhFtZl4l+yDFVjM8IQS+sLZKeNShD/+nliiPCycpXijd
vDUnYlxOqbVFWw4kLm7Qne7Zlen+xqA+rH3i7lQmJQ+BCT9KKmoUxbXUbBBTXbSenbcjGBWfAwTM
uVfRo4W3vv5VgxwOEtlVRtzhlTiFwPvWYttiAvlu3cywOsCAUaqwVE9qAjrtiYjdUDQazhUgiZip
6YhZa4xvXefW/b6OfLX+Komwaas+t1ieOfwtIihBQ6JWTRI9MvkWyVOSoGJz2YkeeKLhcHE6AWA0
GjQcPOic9UYQOk1+URd+q16ajgA2LxrQ/PPFgHLdjLo0H9kRLehBagc2arAytH+hKnne4UReMI95
YYiaStv1yP4fc3Zjpvu+wcMkElxDRIPh7jvqFDaUUtjQxivUsWz7iJaFShf48/wp3FMBNG9/BQSH
P+LAvGYS3aFH3NpDv63V2nf0BKJw6FAIqCHtm0odXFCPC6Bqq6MDUgOADdwdUdg6nUFrqs1pqLBl
s05Bs47TtBctZGN8vW1QIKot+eE3VgwqSdBaB2oBrD6n9kiVokUulpGYgYzViPqWbXxr4u/njaw9
JSEF8GGFOzH0WdMkNHTMJhR9aq9+dLz8a743N8V2Slz2Ox6ysMbN4ZTbBACGHh5S7sgUyBbEO47g
Tjk/qFVfX1jhooTaJ2iAV0cE8cYj0UZrN7nonrXqDAsTXIhQxlKHXDmmzaQXSVYEhRU9hpHlp1kn
cAOOtepnGuZkhbgQAW1yqy4G+IESBdleAXmim/mhH27SvWS42ZfRb7w4EJEkzXP0aZehwQrpVAW6
YPxlv3GSvqukAaeGIW3k3gwi/fE3VgnVFbDH4qYHWNCpf5e9RUMw2rGjpXxBsk5G16eI5mUOBZ8G
sTDBTV2vMjVUc6xSAgymuQljsIuVT2rykocbNMu5tibw79VZWxjkoiy6LtHfkRo4CFEtYB1N3LEz
v56fN5GNOT4uIrkho/sG4qT0aDPWbnvQjKLkq7LteSurDr4YCRdl0WTJqJNi6gr2QNq7Gp00+eSh
sf68mdWt+mGGv28ZU2h2to2jlkTZsTK/oHHODyURDosjnP1zD818rFA2h/A4fwNXc6L0kI/Edj32
gbFRduivv5pFy6YAHS2+9Ot5n1lT4S9zXFBlUTmaeYkaS28/SU9gtzfzZ1Mk+bbm3EBgggsSOVOw
InP7x1TlKjYgW3YkCtARktskG/Ryu9qPsJTQ5RWUqmDDrl2Llga53ZQqzAC6BhdJeQSwGZzEDpAb
Xyn1w1EUXkWmuH1EaaRmYYbYkNBwq8hXRZl+L03zEFVPsWHvf90Hl+PiNlQ8WMrcEgteOz3eSwM0
FsCc32kirNTqmCCuCL2ImTyPT6dTWyZJaiCiKs6hQtumBkkF9pZWR0l0Q1qLEMAbghxHBToXkj+n
ESJMG6LaIc6/vjcCRRsPtj79xhG7NDF/hUUQktEt1rQDTEC3itTXE7LC7eb8sohGwfl3UucjWINR
ZXGi8AJs4y74qR/Om1iLPstRcB7dV4mikfmQa2N74+Sdi+5ONEprmeBZvhp/loY4f9Yn6BdmWU2P
pY5+hWk4RuZ9njm3Axrn0BsO5gP7YGZsIxXQYzWVwgUWeU8KAcJs9bK3/Bq8p4eyWTrA0B2hyTQa
brFH8eigPoTDRt4wP71OtufndzVELRyRO0QSlg0oaVd4rk17u7i0jO/ANgCP8ipJd5Z6lRWCuCtY
Tx4FW8bgypM0vEOj8IYBkHBEw9L5EYkscJfyNEVXTdc09Fg3bNvelRnddgJnWTt5F4ukc4dHFtZg
sylxVkmgcE0z346vDKiBa+H380MROSVPIhgXYwaEEsbCfgD/squ36NXzoj27HP3cF0uti6aOCxlo
ak9as4e5ohk9kDCD78+bIkHQEA5q/haLwAT+3ZIUBNVz/ThknnnQ/HA/3hhHMAY4W7aJNqKzft4z
/B3TQdFqfqKB8ZJPh7Iuiy3AHdFPAThZ3HntcMD1zOvS3VS6ffsbhV8wJn2Y47yjBZqkVedbM/qM
ApmqyBnVlVdKytfz3rG+dT/scGeI3FVFQxxk90pb+hKX1CtKKAIAFGg4byU4gl11ki9S8Pb8PbOc
kxiTzCDoALMAn4FGXUYfYq4d0m4nO4AnPA+NiLR+fbd9jJPzl2oC2nYwkARO0exOwvi6APMEUGUJ
DrS4C86Pbq0f5mT1uAOHac2Evirc3bPKvlOl2NM1CTSGjg88J3ornXKTN3h1W04wtsMWSe/z9kWD
5Y6hrisAbExx266TA8CECXoV0P6ss6fzZtZ3+seccsdM3RdOZDhIaqVz/eFGU4Apvj9vQrTruJMl
o7EZFRACORYUsBT1YIx3uFq5cuc68m0WxoKwP0/MmU2ucOZoPDadnTS4j9Y74O6hxAHcGSDLKEmV
opSgYPZUDlOPJuNkaoySYZFSn5TyZsApZoeC/S2ywh1kVT/0stTW7NglL0W3qehFrwr28qoJTYZ4
GGg/0IbKTdrYtiSBMiTWyH6d6vTQIBejK73AE9Yj/ocZnn5fk4HThig1w9vO3uoBuW12yhW51A5a
UGylh0HQpbe6hxbmuInTqpZ1BPiZI/oS3fJWzZ7r5NIWhaU5zn1yuIWVeW4Xx1jfFyOoAlD1yJs7
RQ4mEWXZ+troQNTPFEvoRD79/JLRkoxA5h0BeL0sJGCXxgtp+PViPlDVH0a4OCBLsllEBEdjZu/i
ZAfG6d8IAovP5xws7yIC1Ad2SkRvQKLhRZE7kIe4AqgoeVKHt/PW1hf+r9Hwl0vJBjhGM3B5rpR3
QNex8HLjIXSft7K+8B9WOPcCpQIDPQ42Tercd/RK1J8kWHf+cgkwOknVEgmq7jpqj+A1rq3N3xuA
dupZisYA6u8wAG0sLxorDfrUEASW/2XLf0wSd0tgsSQXBAqBR+e+/GJs6q3kNe74le1DFzfXjYiT
fjX6f/gZjwlomRZquQlz0NfyUsOPtQLkDTe5eXDC/fnZE63P7ISLfZ9pYQ/VNVxH9Pa1au5HXQ2Y
KcqurL8DFwPidr/UDNJYDSihoF5r39qHWc6q79288vWNumPfKoFPrOawF5GA19BSlVRxEhPXOtlw
+wCNwK7yZPvay3AnHedSQ/ZoB78oDPvvpN/SKBceBqsoAHxADK2+0r0EYW2G4gZhbr5nPrTC/Elw
MqzeST5mlRcNl0hWS6EKe2nbek74QCfPcdDtJR9z+a4cBG9dQTjiGXq1Xg4lM4OnTPpdJ/t9I3uO
coDeiSAgrXukZaGn2gQWhxeWmNCyB9hDjuO1+pZqV1Cpjx/P+/z6SD4scD5vMyPtQD+BpLm0kYDP
o4ey80xRh+H6Jv6wwvl8QZ14zC34/Jh/1x+p/qKEQaS5yq+RY/2P1/1l5+cTYLGDi0aPMtZVKGs0
F3l/SHNPba46aXt+zpTV4UDDwgZ9IZgFf4bIhRk1loC0HDBp2kCDSYrdaLC8mKVe0+pBlelItsi+
ggKRLtWenU1AVbZPeXqttI8VlDNT+WZM22fBl5pj+6dby+JLcXEZqP20gag04vJONVxlU2zijf1g
HPsNSBT2cSDKL63uuIW92XcXk9DkaSz3FGtqFm8qe5+03UDAwz3cZwloUxrBTli1Bv46AEFsGWRr
3NGsZHlfgYtsbuO5620/w3GTDdvS2k0DWkVE6eLVXbGwxj/0QbZVJfrcU2GCrEK7HOX30nk1RE/S
VT9amOGOa0CN9EGTUdW2Y6+ctqkTgW9kn3Q+UUWS8KL547xjrDogKGTcDPQhYOm2lHca3BVwR+ML
XsHnXXE1ai2GxXkGxXMtrAlsgQyl677W45URCfoBRDPHhS2zcKoooXD2yCiQDdkb1G1iUDPhgFEE
o1nPGyyGM3+XhaP3hiQzNiLYJ5fVvt2Cj+nadjUPUOvfql05C1PzKi5MJUVZTuC/Qpx0rnIASdE9
BBA6UuO5LHgeiDycO5/72glpBKQ8FD9uxtqt6atifEXhRzB5K2YglwUUA6DfkOjiK9kjDQGrr/HU
Ua0rQv0KOHdkzcL010dzYoabt9Yuc9Qe9Tk6JGBi2eFRrWu1q3aCy+/qcCDPBvyogdcbH/hTxQDe
dsSjCgVAr5+8mSRAkgB32ZzfQfNu5GL5XFq0wYsL0nmIupz6geI0VCsdvBRyg6ETu98AMO0IlmZl
l57YUE9tOHiDakOFEmbb6n44vLZh+Th08vb8SFY26okVLsQ1jdoQmWHGenBlQ7FqIz01ibJ1INP3
eN7S2j33xBQX4tioSznJhjml3ge6p7iJ33wz/f6rvpn1xaC96UdP522uRNUTk1ykiycQ84GJA5FO
eYi1IIze8941tNsMgrXJr5+AJ7Zm31zEBmmyuqxNcVik6Gwgtg/+v0J5TI1vVvyeiA73VUdfOCAX
88aIpCa4f7GhGjWII/M1ay9IX17YHTgizs+hyA+5vetoTEc1EyEiZReTsyksf5r+phNywa4BgcBA
VISHStooFQgFc1eTt0V7bUpfzw9GMG8alz80CmbLYN3DW8u6ovFdNd21MrjAcCM6b0cwaRoXIJCm
jDOnhx2d7HFGSPZVJ4DprFqwAAsDeZWGlwfnAVMHWQVcxRAeTN9ILmvzchCJEYpMcCtfp+hYtFMU
mYd+oyS7zPAtTbBpVtdjMQpu5a24riEMD+cykOIv1NgnRbbt0v6qrvKH31iSD1O8dINpNnmnhih+
QRMYvM5O58csOG9invNPx8LCBLfqIfj57Eidr6XdfRK+4qIFNsFdRQ4kvT1vSTBvJnc4ZJNaQzwY
9cKBXsdvEws6Y5OJOPQF629yZ0Nm1iD4i+aKOHmsJl+HNKNIwGde33Mzxp0JoRU7GUhLkGqtLaQf
2CMD0Qrebq6lJj6b1K2R3UihLlgn0ezNA1+EalkLsxb9qogCOXEnPA8lza1valFb8drNFBhR8AFC
xgdgcr6rhQ3o4msLwMJAWFahnyDe0KdwF9+pfrEVQbzXjjrLngUcTKBDPhUU4joqkl6p0ZOYxeFW
t78k/VOpGZd13MiBXlwXokbwtUlcGORLC9FIc8bAL3l00s0Y7U3jEoRjFns87+hrPmjbaIO0MSSk
47mlqnC5J7UOioGmwHP9MWnQwSXYS2sm0OKEurENgdBPl0Zq5+2suYfTxzkqErR23gpdUFsUmeDc
vCujUcttYB2T4tYiLmVfSsGDa2018DIxIYRtQvLQ4iyUKe3lpsl7dMgnhqW7cZVdZk5egJODGrnb
xlRw/qzFuqVBbmFIUSpJrGP5WZjuoJ25o2NyIEiU2sCllkYkOFDn788HCpC1/FQmBYEF7weQoQBx
SAGhWODh6kBWqiHIOvvtvLOJjMyTvIgLuO4Xcp4ifqda+TUt2EsmQgGszpqtQpZNBWwc8qynFuJB
ol1YA5zsqO0WbJwgYmrCEQwGrbyzhg6KfUm9Pz+o1SjkLGxyx7iEto8palLQ32dB8pDuhp18o+Ht
CqKg32KaAI+w6oCRxEArH9+4XDApqUDQBFRvOu27NgzyUNTlseLqMAHME5r4LA3qRadzCOZNfPYA
iVo5vxiBTE2Rv6s3pvwomLeVTTs/SkECDs5Y4xOWz6lAFGbKIM3oD9Fd1nrlFx0kHfHG9CMCBmUf
rI5+uql3582uW4VcoIHecg1MJ6ej0wvax6XE8GQBr5/0ZLbJphZV7FfOCggmQRpmFigBWIPzwtrW
RhDj4WJnpz8YAeWEvbP7rTNEyJQfJJFg0lpFCmBIlLnBOAObfImIJBNacHXILxOwPQTmD0hLb5wA
TUdy6ymoQ7e7WtDMt7LNTixyG1lrdUiVpIAxK72DLPaLHEElJdATr+5/vdJwYombyjaNq6GRS5yC
k1XNcgVOd9MlSvlF6lW7hNptGQnASqvuv5hNbjv3ZqVXoFKgR5punOmmYIey/irMR666IdLgFrRg
Z44LbpPJzGjbVItx98uU6dbIdMNF8ny6DsEr5/2Gx0NjSIcGiAJVBs7jQd+Yd3YPj0/Dm4a6fX8v
fztvYdUdPizwxac6TqYRMg0o7KLYXpUPcoleIraxwadpgJz8d4wZgGGh5c0AhON0Azcq00nd4GCs
xzqY9EuQ1HvaMHjsORNRG6zcnsEH8GGKW6QwHpSxm1tIiawREKx0WxVsreBb9Ccj3SQJ6C7j3I9B
c35+iKvxY2GXu2yMpJsGJYfduHuSNC/srmP25tj3WnoVd4J4uHImn4xxdtTFmaxJEdMTB9OZGMV2
6J0dWFD988NZ9fXFcLho4aCZGjAf7GEzue+sW73a1yLynXUP/FgpLkwoXVuFA/Rmj+GANJv9TbdB
FTxuEqVFpmNzfjirAWJWGcaxNWtmcDMWWRCxIG2C1bEeO2AMtZcWB5cs8IG1OjkW5sMMN2s25MFM
M+xhZh9uqT/taOjV6JVW/XHXJt64/Xuj4mbQMIDq0WbmJzDb7/RXqe+3coiH9cNvmHHAHYTiON5t
KjeqxkCXeYyy4bFVbzttr5vfkEJuRafGqjssrHCDYXYH2cWWopMTPOYg9W13Mi61bG8QgWuv+sLC
EHdYyDjkpzBBligCDj1DoUzB89pO3fT+/LSJBsTF8FGiia7NqQKmFp0LPq5ETe7V3D4OCQivY8Ei
rfvex7D4NF4RsdzIoDB8HL0ZspQGsR9eAumzyTeRz76dH9tqtFsY47I6IJXWWrXAgZtleQziWhK0
SeHZ8t1U635mQUSASoIjUWSSO0MgS9IZsY6rJ7X2VrMLLahjhYeyOjqAQTii66DASXhIDKQeFQCy
ClwHMYntNpOAf0igrCEY1GqYXcyjfhrJswaKCwpBmKXhwZj8Lj2YImrU1QNxYYILfUbemMSxYEKT
q6c2TzXoxdyiUHxrFcm+lLINcFMPoSIC6s3fnHucgvPlr6DBqyCZaW6nY4RdVg9QAemso5IQUZlT
ZIMLGakCnQYphg0gQq3qrhAkQdYv6YsxcJEiScC1DdoIZBQVV7t2ricfBZqN7VtDIG/Agb8Rifyt
hwzQLEJLRUZ+hQsZatWWLLVgkIZsB6XEyXxwCi0wpYOu/npyBOvzlykeSOmAwhdk3thOiq17heIC
k6ziwmQxwdV87al9YogLFWNiF5kq4Ziv/MGfZ3C4aA7ONgvo9jd4x05McSECwudyDTAUXL17Askd
DZ8cEd5gPS58TBt3vVRlacooumGh5c5cJXqO2q1lBVW9OR9fBY7gcHGhmZJBy+fEfC5vs9LP9Bfi
XHf5K1RXzhtaD0Af4+GiQzYZrI4zVAOrWL+Tynyna3Sb9+zreTOiaZt/vrixlkoFLfIB50Wa/5Ag
nmF8C5lripqgRbPGxYOwZSna1HFRqatLZzTBubCBoIdrGV8HWZDqW4+qH/PGhQYIHlddKM1v3LKH
cJHmy6DPIlFyY7FvZhUGscPcrhI1sq6tFlIUQNmr4O3STW6AJEFyJCWyFbtOm4QPmWqWL6YlZ9sq
CX+jCj6nQ/6yxY0QXO5OV8wjTDOzD6qxd9VCUj01McH5SSTw9/xOw9SJSS78yQ61KFMjXJ/V76Oy
NdgukvfW9MzKGeC4P++Sa4fHYnx8rl4vtL7PWiR8xo590/rmew6e9PMm1rx+aYILfVHtpAlk7lD7
ahQob29Ta5+2KLaLKkZrfr+0w8U9sIbKZOzwukmT3cjuJiiVjtolk7wBNEHnhyQyxcU/p9GlIelh
qhtvWOHl4d0ox56l+7UpojwSzR4XA9MI/fMmQUPJpIZPFfQSWs32WG9f5pDNOz8qkSkuClaQrIna
GaWZd5IrZ+6oX9VpvY3rQuARgg1scXHQyFUKiDIO+NZxAgfbidh6UJbF9u+Nh4sT5aCmVaTADBvB
5X7j6AXQaZAqEER10Wi4EKFXJDFMij730b6va0CbvmtEdH2YfZe/Ry59m4sJuQ4WnXHAHpIkhAAo
Gigg6C1vkFGl23Ky6NXIwmvsL/tNSSHySOPQDNB0skENXfBVBE4y04svzzAFNGmmVON0idEOZqaH
qVRd0NdbolZERRCZ+L5RFHzySp4QBsNHUHylV7pXevlxfM6gQHdJr5qtfWUJUrarV93FNNtcCMlk
I8z7n3TLfh9oPgHPjqvvG7cL5oS+AilCQfP7+iANyF+BcwBYWG7LARdjkanElhunZ9pErvV6fgv8
LyP6MMBttb6OoKMR4t5ZB9oGuPUAMC/H77ze14JxByCq8v1vWuR2XTe2UMZ0FKTl9sZmADQ6SL3O
UzOvC2bF+/obdNfOm1x3yY8xchvQZKoUlik8BehXe5TARHCF+7arKwI7q8kFFBj/Wi1uF1KLFXVs
/HTJNqj2dNPt6uf6J3/wuLOD86NaP2P+MsZnMoiRh22UYcsPIFegRhAn1xI2Qlj51m8QoeLGAYou
DWBsEL1wx1kXSYmtQB0PsNBrlUZuXF+1hiiXsD6eDyPcQUbHTGr7EpPX05teeybscQwPpnTsficv
vBwNt6egEt2bDbpgcGI6DpiE2pdCywRRUDQYblvFulXVYMVGYoQm+yFyfOgA+hBEfmvtF0cS0Suu
njAKdMpBwQNaSJO7QU2TAy0fHc8tWTk4ymunPFOJCA7/dedeGOFi36inlBITtbj+YG/VgBxST73P
UcmMg9ATMZpxSjU/8R4o1psghUPrBmAB3FaK+1RBJzOOEeW+HN3+J+UA89KtutdeUJlTAagCF+Ld
+S21Po+OBVZcIGshjn56dnUUgnPOhGtbpf5I0lsbwBlRMnqONZ8OauXDBBeLRjoxg8WYxUa7K1qo
AemuBdxbWG1Bqz+9nx/PalZBWVjjZlGt+rCGCC82bp9AbyoBL4VLp6iHSvLYpdeyk4H1LIuncBMN
/5+zM1uSFGay9BPJDAQIccsSW+6ZlVVZdYPVikCABAK0PP2c7Ku2v8d6zOa2loyIDORyP+5+vjh8
l8x0PwrNhnsKyej6v7+Z/+tVRsEZR3f6c4/nP45dhopMA6qEbEvQ26Im0Ez/fw7df3uF/zh0NooF
/OMg1nToR2t+6cRFzI8j03AiP/3vH+Y/nhR0Nz8ndgus+WJH6H+Oi3M/j8oAaPSqB36VCgRDMzz2
9P/ppcvyz2P13x6Y//FK/xEWtY8kxYuAVCV2P5qVTjeJtT8gdKZbl6wtjR03gCjbaZqO7Z/OTb9F
YGhlMXlhZBlkvpRqWqcVhMZFTp+bjxI0TfKQiA54tGrkKJKXW+6HkLaPUe9SkMCABRUZcHBebcl5
HY+QujeDLuxAsBS17Bg3mRP2iTDteOQ7W6bz6nm5pvsiqtWSLX1Sm4vdg26HOIUBQyTiyyBWgA0j
NDinxk9p4X9v6cFD2XWbn5rhCKtu9qmDdbx2Y5jUDV5IHeTyDcORrSxbDZjRxWcpIKWoPFoUjRWe
VAumnRPJFtWHn2J52oss3I/dschHve2mv5l+1HwuCesX9dtAL9q+BeXa1wwtsFqhts3Bs44tFcBO
qMJ+kwZEy5h3XZ0KCzfho/PF0oicaP1SHJl+xyvMP4ti0Y+OCA6M4YBWacUoMIkXcOb9zcQhAea6
YFSc23U7/oxFsmx3HkTVZxPaDE+LN6od7lMgUM8yYfz42IoRoGLgmRr4YaY/5bZ2le09ExQ1as8A
v41UcXYdAfOviOOvGMJYfdPjKfV5tUoLRCp+WVsl3YZoAkSmFZWE02DZ2iM1t02s6pudBEwNd09k
3YYpvwNc02UVps+DOVkztbWWaj61yrRRE3fQ9i+f8SKcHcHQGH1bBZ6fryYEMvwzO+/E54IESUYY
nvY5Ug+BQ7dEJF/QN8wpvbJ+2Ad80wkIhCuni/wV7eC5AgVPIQNN08WPWXcHYuxSdY5hLXuPxqIc
hOeqBGcurxcmydNu0dkylE+V8XleIn2DTURh5XPwdrVlJMX0gy+gfTpFB6wGdAJE9lR1uopIBjyx
kzQ3NdYhQjm2BO6OuU+ubtzXb9RAoKwC8+sG8mgk3idu7HPBkgGjVTr0X8Lqjr0iet3cvznWemuy
RNnjZc5yWWEwBc7Wi0/wdTaE+k/CNYi8rWhmYfzF+I7yekvcVAHJvsX38TqRRoRp7R+OaWR4YAbG
ortZ4kfc9Wu+sgbQxY64shWmAIAexDwO59WpB9W4WvtDfWVqmo+fUzwmYH1H4dJanwHqTEQcqpna
lv7FCUYKP7v2NuGrI/eiVam5pD5gkHyOsEJYOjqsX6d8YuLZCenqZW2BA8wTczIjfLubRafHX5up
5FsR+gnrhhv5ODDPATxTG1QLKqYaHzYaxrdCp6FqgbCK67bYxUmFyODh3Ona1XkRzJMUGNi4W8Wc
2orubTqX3a5B+iNLng3YiwYqril2cBxrmNGD/R26QR3gXZqk2ffALwFuDc3heoazvycSrrc67qKX
KNptX27ZmHe/WZKs38YETqF3HPvx7tKRw2CmlOREgoHeJwIMeBEuls4qruAKRtt7l/bjA8wR+9fY
OvVtOTr1vnlqv3kJRqMEpTOqESS6KlkpGAZzp0SMnjTYgVMzq2xtYonuMdDb6Tkw2T0fI1zpzt1u
WFcNsJYYS6ItZkEHwu+VdsMDTTnbqmMo1gdzFMc3tgx78hXEZSwawRQ7yWsAqiUG5Kck4Knw+WOe
du1Rri1zJ7WjJ2SEwUBQOvFZnQ+aAP67+7ytjj2sS8n3lVdzO3aPPJLTWEuV0tOmyUx/rGk4QL31
C9FNrBBAqsMQ/XQcYUNbf85DQyYXGOi7ViLmA25VF/0x5A92ObKvLUcML+kcDlMPHlzz0i3UPMwE
kGW0+FqXfaerGp6D7oq9Bh89houRckAMJ+N2tPekddObYt4ARdq6N7jvyBNWuR1E4DGLX8Ui0qdd
hfZXZ0WBoiJMG5c1lsrQ2/PLBBdvRF0PZjv1Y1tnrWxpNWEaZxtxn/Vu7+oZrPT2q5mSfqmAFI6W
5wVkn6VcBnCxT9bSzb7kWTywC53tcTZ9n/0IKhe6wmvYqIq6SRbgPw3LZRZO1/Hc4UtM5ljUPDtI
OlcyJUlR9vRYHbZFs7x/ZVjyvwsJQLPfW0SpG2mnVWEtXeWu0lGrXlim/QTMaLrVR+SjF8U549W4
Z+lLkRPEc6599z3PZvu+tBgtxkzvMoa/xmBLTyA6LaWhLsL3PI7n6PNIdbLg08ngkMpm4IJyDH7i
KSmHzQxPgIzpqGndIB66Pd0P3HMwkGwOmm+6tlmYk0uxjCq6GJXDHJH3mID8/J+b+rUw8/kS24Q7
GMZM3QVqmI4v5ogchhTRuB7LAn+HpheZM8HLhcYDLnmTpWZEg69z/VR8KZY9LWPRAU69rnkK4wO6
sbWaDadzhbe2ttMZ2HUVbnme2SfeKyA425HMgDezzOAd7Yj0bNab2DFvHGHJqhWJAKJGbMkpiaJw
2jcECooR71M+pcu0V3k0qPiUyvi4cWOwu3JQ4GWv3R4JVWIrbYp+WVCG5VLPE67pqsVYuz/hpo+f
3RQR6Jamy+0TMiePIDiMQK9u+G11Y4/MZ8iSDDQRnfKzULvXJZzrCwJExjzEl2Re+7k6ConfjcR1
OFf97Mj4XoxT4ZqFRLupNtsOVTpQXZzA4ZSPxE4jN5X2C8OHmj9xsqCvztdYDF1UArVn7BkXr72S
JVHwTyVpCg4yWBxlMXZdW7ZbBiy4pMKst4W1xXbVWYihqQG283uOw9pdurxYtaoGuCm97nKy4wMq
KvmM1XxsKCR01u4yR4nKSsVH+kKF1gC/7wXidzynsHTBQY8rk+K+fW+lj75EOuCt7UNavEcg4PAq
B9j5VYie/7DHSL4PCez0H1oAktcngVhVjemG8W09DVBVthAkINuUHs+LDYAExxIxruK5zPtv4Hx3
v6a+TVnVbvu8Vl62XQr8Nt3nO3BlY0hp65rhtloAXi4LrFf8wU8qwEd1/fwKT4PFnV3eITehPE0/
lF0jmFNJeLsPtcbS+thgHDe4mm+Jv24kyuamNwH+IgI7rKBEFFaHkqDGS8oEd90PvecDBdulcwTW
xcRNr0eydWPJJu7sW0AB9Sf0vf+ACz9CJNjv236S8RKgxI0cAxyrLtjLQRabnY2ItXv3w9bqxmSh
wOOrw1Cc2qRj4wno5OIeX/G2l5ZIdllxqF6AJKY/HdO6bfoDY9+V3EFqrFIuF7w/ssOmMLPAtQDa
noLpjakjxPA+TQ/WcIG5bWS7Q65vK0PPsMEoQaHu1mhJyHJOQggMvYDCtuoMqrI1dT4w+8XvqfwD
52tDqtxhXMMYc5AKvl88VICIaSTiduNvB91IfJuBCO9rGUWzOsF0WcsKWxARxLPQIkEZjcAQemH4
+gD0dI6ru8CA+gNgRurnvkqGTAQfX1Q+pt2vA0r79pzNQrS3LdPR2QPV+rri6cnOQAXn+idgkH3o
6mnnYIgzBPNXx/awvIyBBQTJ4CRQxgcmYwuGLeMke18CxMuKZqu4M1mX8+pgo5/OSeFcBBVsAvgZ
HA37C77OWXxzBU0+3fZm35ewmireN1EU5HTEM73PkHglJSDG81yyQNTQxPYQpibDwpbKbrbjJcOV
JE9dl6Wy8S7qL/4YC3cDvd6e2yTTWJzIW7Cyq8Ud4XVzxg3lTAK/LnMMdDZSe2hz8Dnso9OSIuLj
6ziyewyVxBkeC2rlaTl6/a8fJQEc17PsC7YjWFwWhe4eh31P+u+MBNhqYNmRuoZnWtBnqUOenjpu
F3HLZ8p/TduoltJlbXvLx2lIy2XddNfgWmZ9lZJB/Ejm2ZI7gOYTjXt/zc0zxwjo3xWF4lwihd4f
Fodq4ZovW77fRYF0P53S4i4cK3uZBkL606xSgUktbvsHFJ9LpfHTAQ1XhuJYeIVy4DqGvkjvqeUz
0NHDpBMABRT5gzW9Pblx8Nblr3Rc5+NP1LXTXg56TYDsVr1F3mnZ9MsP1p/Fcox3x5r08HAVAula
1/3KZbYsGNqfsm+J41vaDBht+UrywA78FDW9sKPPv+IzR2vJNOJB2esCApKezLGU6STzuFxatb0f
EVjrD2O2FXmDqIS2dEfWKYGLMMn8Ke/duHy1CQO8Su7JIWqGzXH56iI/rbcpYsD/aNWh8quAj5Yj
JD4bRQ/W4XlotDNoI03totC8x2X2kQzKdOeUpf5LOocoanRMLNr7Kx+OR+pY+wN7awrJ7iEofAqn
PfjuHHqauZqofHB/saCjs3fHJIWbKAZo62HLjnPvl+51D3n0NcYe1Pt0sP06RX3QX9MFhi8ro9v3
BPcTfxnWGXtkB88snmnGo3ofZEBaHfNlqPim+vWsbNzxa5cnC5jzXKcVvFSnJ8c6ecnXmZ/7jBxN
m4r8vG6yfYhd21dRK+OvJJomPJWmzXSZz4tB0NkPMJ4PpHB1Boz6DsC8zZ5ZYPHcrH1INiAX0iSc
l76XoZHMoZW4wAG2a0CaLB6Q7O7fkYeKrtxh3nuJFu/vtw1ZUDnPU1Zg8nqn+Ukp1cfVAlZNXrVA
2C4VLkGc6LnI1PhN4FmA6gU6eaicQeF7KaaA5ALQv+HL1E7Gn0adUpTDlh1VkqbDuZ2Nu06Ey98K
mT9A4t30hn3fNnoE98A0eV+wJ2fj5SGNtxllhJtylOU+SkrMFkztTx7DoAb5cmee4C0VV2Ln/XzL
VOoebazc/l0lvrtlA19gcuZzcce5Oe720YQ/ARjzvNkwTPc4dulxdgVW8gANPwaYzMxQf+pPUODr
TAsODozoC1+xwm1v0g0aWuigB1oeUBZpheFQ8ydkYn1vk/xgN7MqsMu0jBaLIjIv3hmslN52ARpp
IlHDlAcB3Kjs0wO+PXs6+58Z8fEbsWn8tfekqzpwYUIzKrGdFacHKq98bD9MMop/x0KRmNEhPKLd
h281cDjQGipNiwyTASTPxg6Z8MoAx6aLG44zmYV98jzm5+JY+6IGB5Oc8KKGXzfhkqYIUBHud7pn
bdWv6bzjSaFSVKgk4gpe1UdS7XE/VpEG7Ls0oiXyIxsIvryI65XXskf+/xIvyGSfUV7z9u98DN1H
Z0HiKB2e1FvBUvWKzQX6BZtiaAchFdzmJxV3visHNxa0oVsU3cKEMcAz0gH9G/ZNaf6xkYOxegAv
Nr0n3ag/a1YKRyq7u1dcatmPJRkiNJcODIelWz99zIXi/rbGcM2jfVa8wOZ2natdrvKNB7qwRnqn
skuHxd8czHi732W+Ffh9W8XSa4sJj4+Q5tlS6rVvYcO3u7yEExaKngJ3CZJkXPoXrIzwd1fgfDXG
pn68kyLfjuvsc5LXAyXHz8xlyUPCCOze1ZI8pr09foc0xaq0grjUdFvRnfP+6L51uo2w7Eetp1US
d+6+O+Lssq1KAU/gfPY2WQqUBFrzQ5nHmNV9QlacYxe6LeKzYl0oEVu76dS3E/Yilix16wvc5OxS
h30lPayDZjw88UYs5jr8Iiyu54Vl+1WYeXsSO2SFnWFt5K2PC13FzorkJ/b21rv+6DktM6wm5rd4
Rgs9iZD+4MAMZwpjpGva5e1LRjh/hltJZ2un9oldSCRlvaG3cCuyAV6m7U7VyXkl30kQ02Wadi3K
0KHwPe02Tzyu5nwBv4KP8deN5ZbeaQNqNuJFqvqyw+DLdUe0giv7+KlLVHooOF5qLdozrsviDXsi
ZMUC5ahsKfcxvLSbGH6QNkPI/dQdHtZ2hApQQJ7eTgQYEPxjRo4LkSPGnBfLyfcEN6G6ijS2vzXu
s3qcd92VB11RsROy3kRK4S9XesiRSB4KhaneGWPoFXTF+EEM7ZE1S6a0HdHYHOf1Pd9G+CDIQFz4
p5R1gK07GPZgoQWyGJuh01m48z+GlmAXYxgi7SstbFr7PCJLs2ZjL4c6TMyujVgRph7zIYGt0AJB
FV7T2TS/J6JPl5Ilbp97TB5pOCrlo/G80j1hEH8pW//qeYp+iGLl4qTXaHInkZrYHID5Slq8BBO3
A+DfGOPCnEy6bfXk2+3USdS5ZRpE9tX3LH+EjUqWlGt2RHClhc/vXHFv5nuQm2GvFMMNukogV/4Z
ILfIGmvOhz3ZHZifUg1FcY88X18YBqb8qYdc/YSj7N+xXGhft7aDGLD2FiwyrnO4M0XCj6dYq/Ts
ZxDKoMnJfipbcnTNMCfph8uZhCnMjmcZl8IOGKDHA9LYQkh+0dru8MqEIOWutMdRA2vVjh8LkKgS
gZZvzwn127sYbSSrIvBUXrFPp4tqSdv+yySO1QBrux9FvYbYuxqONOy478W8lfqIoh+jkX3awFph
2C/e+MO+w9N5/3FoPn1YBdvMSSSmK9MxQr66AlBAIpdBU1rs/g6rXYTMPVoi3yQL55eeoaFXq9YU
/oxoOquXVhJATzovcvmSjgV0ONIViN2uWPjPQUBxKVUHt9m6z0cNqqu254np+UdY5u6esMnXgyB7
U2w6qSQTBTSmg9mkhAySXXoRu67yEMUliqZc/tmXiZ6gqonzOCzkzJON3M/75i7HvGdXtsbZ06GK
6Idc7XGPz6WfYENPLocI2d2gZgpinYjJfmaeZH9njrZPOR4bFkg802efwLClNzx9l7B8Fw8zQMif
ADXffgOpfX7pZjJcWowyob4uVnOLTdJiEoESi9XCIqRTqYzF6DzaqNAUkpFuplyd4L+TMaS/FknM
NYFOe11Yjny79/1wSqQfvvZLGmZaFRaeXKcYdrY/gHXdcIxyFb+sbSb6G7RNld7Aa8KgvJx3DEkX
cx/zGg7V5rLxI17qgnsZVVQUITltVNPxPKaHMpACqEnqkYgU9z+Mq5Dex6ko7lqfsG8za0lauTRY
yH90IPc7sIX5XyiOk8EFyose7vBRe5wmuUODXhHN4LdsizMGTnFFEKcfu2XM0hK6bAdbIs82SAok
CeghpGxBzwVTjvdsZ93LMewbxXLGfFhY6GqG6Ztuo9DdOR2fFQyKP1pPuy/9IliPsPVfvp6r5XAb
iT3dn1OxDzU/kPe5Kuh0gsA2ir5/PmKbv2QC98VjqqcpA/3Li+gf4l77EbKdqRvLBw5n5YU+Q2rH
V5BM5LJiy2upKRiQolRtCs/qXg/6ey5G/nPP8hG7yypvMimXj0JraTDuypGkBnLwS5xMdqhX5J7T
6cC2XVZGxtr5gkBD7r0001zGY7v50mxCPrHAx5fRCT/fsBk9pWXPYMGc4HjHzZglLW4ZHTn4kLTy
lMFpCi7TCmb1gGGmeXX0c2zKsC3MlVJKjrtlThUm9bwFBMjgn7u3Le/keaI8u/llND9D8Di8qUz2
sqOMcOAsSHLJCgIDEs5Ifze6Vk01mhnmh9h4rRbbwLKoOx2GrnEt02248iJ4WiKG+5PmCfm7Jx6K
yjEjkIZ+hS6DSntfynnaJjj509T/4khy7vvIEOi9RLun+BjT3x3dFYz3yf6KuOJqm45APbUHae8z
SoaxwW7mIs5mWNKxDDO0gibT2OSSo9fDa7DzkDcAaBp6WtYISkEY3YCpy2h8X/fW1JNJin/RsEWv
HZrj38YuCKwgHoX+1m/xAdlqIpNsIjdlL4YTTJRDp4z+rSnzD5vcEnVLYA934Hn0m0M0xCTEZSk6
WESi1gm6KjzEtxeoI25FHiG651wLae5GXxh3J8whxBW5zPaUYNKQf5lh67w8Z7EGXL7DH7HnlPPi
DMUj4WffAyHxuqnM3m1pRmHfxtu8O/MOM0tD2iMFcHs2Z/WK/suOymptu/PGcVgQhFv0vZjMshNW
q3jyXRRuAaeNTkCPYc350LWKSZICTREPcQ3Rc9uTCmoFu1v7CIwoiHwGKARomRtSTK+z9MEiRf7d
YtivfxzXw6prqvMkqlEScwW/TzyICHlSfCvSxaATQ479LdHDEYPpR1iNmhKFV58STD/iMoEdHVDH
b0IKG9cLkTFy3oEfNUvWo0FZuB2izCDLhZpPKoMsTZIho6XZxzbta5DhhqLMSGH7o/IjBN6KicWe
LU7/W4h4tJUCr39g3GZe1yrHRg+eZEl/FUkfA3cslvwD/3d/FTLRV8chv6LJtP8MdKPfosL4L3z4
7Fel7UKB70i6ba+oTkKKDMm5+TawJYxfR1tYcs/zWSwvWdqh/Un7nTJ07Jj6QqRmL2wFPuwmBwD6
YEZl8nt/LClq/7xV+mUuOMkvugXP/txO+mhL2+t8/96alqofaWfC9DcYFzwCUQ4FII37YT4tUsvx
JSkst1UQRQzegQDB4c86F/qoQrunvLFuH1jl0MpDWzObQJLybdH+hlQFxQwJi/2pt6TILwq/zhLs
ZvvQZnITj94yQKdw1UCY2sWOGz4xc9zw2Gfjd2YW9pNuHvVZ4WJ5UaRdfymPNkqZDrs2utyUDMN1
hVLeXVGKJ7d9oDtsvBlFn2OmMDJzcssfRjY7UU1+zwwK6kM9oeUQxedEQxj5gosmXyH0sHys8CZ7
pCgQNvZ3jCC04RYdajpjlsSxx27TBfqVAwWZHaz5TR8PlPasuMYQGc2JS/Mpr0P6eIdXNp7S0B37
P6dpoDdzzErc8KWmd+g3xEe5TCvZa9hIhbQuxmyKvzh2KHezalk+b2Wvvrdo0UMq/S/N/fOdBkwD
0H07OWt3+zariTZxEfsPPUkURr5PjLiNiBbH1S29ja/YWBJXthAsQAxY564TPln5C/o6afZCU1cX
StP0zLAt8RCypHcojrSt5b7ln98CyvkVuu0dGYv41bORgN0lcKp5nh0XOi5ps0eRu2LexavSOJQI
rV5y8yXLW8+bfZx7As8y4NOuMSOuytwRN3aMozu0ZvU3v8kcp9cdvvB1LJcYdgRr/CpTFh+1QvmA
PNj7jNVEOFNHawpAfeTm8X1zsIfHRpRqs3pEgwj7mjLrPpySyx1ScfTOXLoOfkS6y8Z3yn34Ge0i
4PxgdOEr7j0sghRoUkz9vVNpFOILkpvIRiVLIUd/dNhj7E/TmCzsKaC6QmGfm89tZLXu/Rsq1ZyW
Gs5M6aXtIOtMJQP+KfwwJiSZr9Ex0v19t7tph+aWLypr0glRprufdsrt0KSrPog5hXheWXEeFCva
73l+2LnOiDRb+sutCoZLSFggw2wQPI+XSOCeCHW3mwmMnXYupv0XPpakl3SNU0ymF12a7XfiGDeu
GtVh9X6+CpxM+yGzvqPPSh15/8H61oNaD57C5zAHTgabK5hIReSRUlTWmNtfju3sVdb5cgJwLDqH
OFqgeaNVU3zHsHqhtgoTDyh5K08jbRuyFwajLL3JC7RyoU2fbLprzOIMbjVvC3owEj1eiTbQlziR
HbxOJmkg29+U0ERi6T/L0s3Xh7aqi6ojjD0RNV2R7y1noFoXAak1i+0l8wQZ3uM8JNipmfHUIMv3
Dr5ePVKEDUlxTiEn4XFJM3s/tsgW0GNCvwwlAmTs5XkCpsU9H1IM01Ity9h2tbCYz8lrlwLKhC1z
M3YDljo1lLYLQe2KjS4fwbDw3PVjjCTZQZ+PKz75bb8IqNbYek4P2d9JqhbxhMixIZ9GdxcdwWmT
Q6wrORllswq/RhBvOhIvipYUeyZGn4p5s0reYAEMQ5iq77cj/6swTZm/x4CcdvcoZJepsTMTXS2H
PE+xTrTm4W5pdwyylVGLQVWcP0jMX2EoM20Nh1Y1N+j6I7jNGWZIrjDWiOUjtLTEnYpttfYaBN/a
sxrbovi7YnpnMsDPophWl6JgKqlTn/kiq0C0+ZwLUp1AWd+gf2XzG3NyymKM2RDIgugUdwUSCeE4
KnXnx2FILiLvhbkD+Xajn5o0RSVaYpCk/7MOaI99Juvz51ZA4O1Es/PoIpFZgCF1F4e3IlqT7IyZ
GvTjkSltaXQWUGMSZOOYNVnLDguKMMiFS4+IKpXPw1FtHKaLd44sYmhEizmu/IoGxqYuedE5f96Y
ipJmBVBVVsvaSchRahs9P0drj42sM2KDjcxljZzaakMWdIRH6Yn9iy7MuIL6ynfSnfD5svUqAoZK
XqztXfRv4C2BvI1ToX8tHUFvBe6mGFxHb3CeU/SxkCyHouoS2itQhXMddbiJogw3KBZwoG+Qv6tb
jKq5TWZ5HjFosp6I8JGFKgw1GH05yHql7vy4PyZjhncs6Crc7eCekcfBeKkqF2JZPMPZYMY1KrQk
ma4MRh/V25IPqvhHDOv9Raw6UvdjPyFDzdoNNtMbxWrLz4FNEfpdDGpWfNdJQyi6qdma/zNT7mWJ
ODhPDYW+bGQtA6V7uYxO7g+HSucvEUWxXK0qLkbs/UebOvnN80wazFtCPJnRQRayi9U1OAwjfNmT
bWq3RsJvfHiU0Ovp6QBnTTR7PvURCIZKFw2GxPbuQ8Gyb7umgjjy47NNwK4GF3b+HeFRbxUHgFN+
bUnu10ez6JxM5WTi7oA5ue7CXTE5A8o69mmUPu09Yh1uC3jbHp/FBKcnHrpeq6alXIRTYboIe+nr
6AmuyiDcT46BUPp9gxia3UOIQvIMEBCugLcxZWQ8zygeiDvHsTYhq1gwQxgRsXL0ktEYLAo0UiMM
/oxYqtkjzaDnT9O4Yp4g4v+HozNZklPJgugXYcYQELBNcq6sWSWptMH0ShJjMEVAAF/fJ3vTZv0m
VWUyxHU/7te0R7l58OuHiWNvcm0qB5th1wtG2uvgZJPjwlONQ7Lv57VfLrA6/vA4TyKM//G/KzOW
K2xnnqgp4olwQRVhLls6r7IH5a9cjEw9WVxdbKVa51gig2VHAMW6eXM7N0/V1DIg8Dh0IpY18Aqe
GSiCxrK7tM34VJ5azKvkR9R2w5qkUzSv+mplHqirBlzITr7HY/plifg/Z+myT7TaVa5eK70TQxdz
vEoK+IEXM/CuTDcx5iN6zuqP2SUiIaOOjaX4/J01S23wxqMDpOKEy76pt6pWRbNf59LwJNeNUust
Z0mKy7F7LtWaekq203dBJr77O6vCzf9G/TDVbzyMO3yoXuhsP/KY8W+jYwZxRKOszXemrzg/bzni
0m85ZpxSjrWPLPXM9W2Hj23pk+aYr1aMy9tUFEbcGs8ac+B0iXu2RltJN1vkyVX9pCQZD3XtqjXf
rtvUl+FRGL/2/gm59Ownd038GuIBRD0OyzNL3HwNYFKF/JDP1aoyoVOOq8PSXpScp+UYGeOO7QEl
cJh/z71nwMw4vkwZl9Lk9TW26boW1QMKSDEPUFxRmDyvW8z3tNvgTMriq47LbZ6f56lbmi8/k8yD
KFBlZ6K0mTnyBzcvrsOFgwuCVVoOwzSyi8yt2CIxycg51HM+4UTd92k4h6ZSwryJotl6/2Tv5vy7
X3dxfy4mXqKQOEvT+LQ5JGNbfUbzRuXCIS4txOYOSoN+G7YA4PIsKR/vEFBj7k3iiQFKNQOkDNjG
Swfb5wF9QG7VZ+CTnm1svL7zn5nvr7Y+9EatOYb+rCPOqfMs4+WoxcQfmgDVvVbzVESQ476LuxJB
1y3DoD5C4a3ebtx08Kdg2cnnTPnhq3KKiJWohWNu09BHYh+KSLdpO7pV8uQERQC0qwTPdJgIs6lT
RgZpO4yxCu5964h/5hC5o9sNOBdz8Zb5wegdk4xKuL9mRvF7BuXy7ac/WT/h1cPqbpnvtGTE2yXs
IFYnr+8nLtqt9rySadYV681bRvG0qK48jtlAXrYyDmBnWQPNuV42M1I6pYMo7InxpdVZcs7iAQd9
NENx3tptfFqgwthL7xmTohx2e2NrVhQ1ld3eRJWLZwotoT0FSMjnWFfRqZyD6BoGbLdHyhyDixc6
zmcUCf71zEHcibYs/95PidyXUeH+5qQpTroOvQePbyN15z5c04WX0HHqsPyiNhTX0Q2bvbNVG5aO
LoOXdlY0GRUO+xebbXKTnVNnEbbiGj7ly9ju/WALHhOKHrCNkZ8v1Liod3dZ/DRaWvnms3diN5Pi
aFJUWn9g3l7h+3hCfG8Zig+y2qafEpQ47cqyPUnVw7cPcZnazOprxdsu39nCRD/cfOzfndEjlhYK
WKudn7TZTXmDk6S938sUwbH5WVUtzrJsl3+uzKP1GWsn54TGeotzUWfFH61tY9KQC/3+yCz8r0Zs
rChMYi8/DdFqxiP/PJRnXkhujbB8iqeA5d9kQ2koGnX4ATkLmiHWiNPBPAWXMWpjWMciu/n3cr6d
k8Om+LZUfM0jMSwesj3UZTdB0WQmH6EnR70v+kodprDxz9X/IV1k9QThf2n8HW8G9ylYGDt3ts7k
C1lDbDRy7eM314QAvPzAxWNQL5aFmCVXYz42ir156DIXD6AkjYOsDfBF5caSgc7xbRqPFNUmzro+
RWYGlpChOvm5Wxy81kDj8GbxuT6GJdgVWVulsD6xOLd2iE71Gue4bRKuO9HoiRjDSN1VgzWfFkFd
MqkvcPFhMQsAXEST0xgV4hMpqz4GulpOQbzFR1wyxMJJeOgEtiovC1jG8yrb9romBaf1ao429Elw
VnPzN+5Vhjv13jj49igG8UbF8hA2D2YtmXYHXqVFwchIlT1uIde1AvOK7ht0uq3Gmy3GbYEliJ12
O2Y+ulEa5rRj4hSG7ROKZPBgfYFLUa9DvHf8Pnb2DPPNHqAwuJRBrc+zW4/stkCcvWQ8gC6TGfuz
3GpzKQh34F4pesX5iz+haNv3cmI4jTcR7OkvQjBetrg4lyqwz4Oty1sWF8mju2UW8itJ6idvtmjQ
bhTJt0IlUGVB6IhzN3fONZOL+M9F4al5xkSyFxc6Jir3GMA4fHSZ03xza9N9+O2aXP1l9A+N9jBG
vXXLz5xacTWyuQiLm5ni77KxHDK3aidy4223HunkNtlK089Yet7NlkX/WEK0/IyHQfqHkVqYQ6ui
2EvvSYf4LAxVj7uiCesrOQJuRW9S6nlsDExRzJumEFzuO7V4xW2EaCmPpvH0fpnjaboKoJeUg1/Z
7mKKAJ9qHL2fbQDVv0gi/RrN5ziuW4eBmviDn86m/eR6rh/KTOdrWnHkOMAxMGka3ktAnbibvCBw
os5RTFQDOdRk3xCgt9vEXP7TuKK54mWPhw6KNN8FHZpg7sMRF1kzvyR9vO0bmhNSjTh7DINKPgkO
prek2cxebM1WpaXHcflFWzOMJAiG6r2TsaXKoWL2yEI/P3o8af6uQKy0pGxMVAOM3G+OXsl6bv3W
3XdV7ry15DrOlBEz0u5UpKt0G5byR8Ur9rNs1rLgVeP0HJlcPLZEJpZRuomWcj9bM+PfR+EXGyqz
96IfBQoJZxb0FT0k/jnA62jStdfzckAAEe1e4mi9MC5ZpoBQfWgg4YegD5JvU+yb8KJRsE6T3Gz3
vMG3eDubiOWDBWjuU07KBVuiT149lKOLu4z20mEf9Dv0+tg7rpkrTjkq81/IyzB8WRZt3tEdtXNk
e96U7GNn7Okzs7JJ9o4uqtcq8yRqjGyQznKUzG2tRL7PdDPvx0G1f0Nvmy9FFDpXzgPV+G2sVEAQ
t3SH7lJpsN1DL/v4m4TK9HdsgPaYKMqi4EeZQ9+/O3vRU+MLHUBxeYRoReJ93NmImLDMViCNFOpQ
5nWrTu7AzqZT7mfu9lOZXlbIkwv//plvown2SGli+pMvhY/D1pRYgpj8sD/uQhGYU0m3vJgVcvrg
COJjFuujExwOi0RX7bPJqtmiVSbE5zIXG+I+7HtZJHfhtDJRZm5O7IvXnxU8mKWCOchWOk9S34Fe
0aDeTbl3Re8DJautzCc/7VhUPnOCXAzyWbCG5S3mh4NKwDKkVIQvov8BV644vdTTMD1wIkuyXT9F
wUu4UHby6iSNYP+3jMf40qF2sdgr4LF45YW4pEs4TXafSaIF+yGPacJZHLtAM085IreTh2PzvXC8
rACzg6Y/Gp4/2642bOHcSUZByMQk0Z+ilMyMcReER6cqe/NnZj5Mm6QdzJXHmPPb5egx0I418ds7
HYchDQbKHTfwPNnVw1xPIJ35Ko+iErI4Z4vdruj+5Wuu7iGSrXKN+OzNMAw/4qIEbtgo8VdpMTo+
OqkT483yyuJILNFrywd6xupql1XiziEufjYMD2VutfxWCD6GU+izFPefmufagSLg8+fsSvOyf06M
HuQvZFt7RNcAgVVSJgVvlb6pv+u1Ab9NLIbt3uRteMwhfocvcja94cW9Rt5bP6IX3vBhphbBYdHS
26ulk91lNQVBp4M7GdJvpA/HMLwgSI7fmE991sZNdXtlY0pdQKq7nn4pltYk3q7PbAdgNXAU+G4q
RYNMvxJc+Aq9EeWyloovZMNMXxHTcmH63eiXyZnjiEN/9ax5bO1d25WIxtLPRE8HDdJkS9wi8JIF
4k4XbfaMUeocQzPWX2OQN8Drrqt+59vM+LrRPIF1UYfZSLaqfZNzu6SrqZootXWrk3Phld1xmtx6
uTnosBlWRt2UBwJo2n4lYci27KzK1EO/iEq+ZpA4f8GRbXVhqcCwYN7xrr5H5shidHn+pbTQ/HJb
jaK3uNFZhFH1t3K0veKzRdHZJO56gwX+62oZ8/SqZBm0n9sykqtDCQuVPUZQqxRZiE3yM0sMMJ6G
A/1fT8BWXZGyn7zNv4ZNhPo0OVIH095Sx00IjhiePgcr1RBNijbrQKMz4iXueRKMtinRXzacKSUy
ssW5Py/MxcSq7pAWQZTlHYHd8Q4q2Yz66Zh+xZAbxmSrj/Miy/VX6bpC7mqO8fShKH8mweUPA9ed
7MzfTSYDS31Uyw4rHiCwOcjoG+xOQVw/mYMJWWYJ6dZcsnFsv3qSnssDlLQk7ZHkVC9+kPxIfHry
oQWSPz0+5PbYs4WCC8KW4CwrMFj9WLQFq4rcOa8r1MvN6O7kCgSZg8vfjjiW6ibBkobDX87lqJLE
pKsO2/+GzaDrXe0CoclKx8hX+ho6Ksm2VFduJ10Yga0WKnxv8nVa14dIOiOCCiewafP3Q4YIDqdi
m3Z5KjQJri7FKxSDhOYxQpDnQRJvCeV6sMGInm6zj8pt/cEahV6/B8T8qwM99x6XMQeZqOyxQOax
udS1EV8bn1TDH+W6+XIIB148n+0IgbALN9z6kQBAAN80yniFYSoIG49HVkm35lDMjrLcEkqs7bPX
CcsfO/lh5T2aqV+cV7craDH6QLeqooMbj0VyKgU6OxOTMCOs9Bp245DGBSGzWw6zbLJ9Q6pU/TN1
4flfXlJgaR7aAfzXnUMsFuj216FReXBlEPbC1JcIPa++7qFTOz9w7cNS8vG8j+jiy0HAwU67LKvF
JayhoXZud5eqBru4R29EK4WVXxTeZdN3F4cc1gPPpDyNZ2yqK9Q+PGGfz181BuO+BksK9j5nJyJO
trrKIrPucUxacQwG6d06IPf599gbnkEHHVTZeAyLyXrJcRFC8xJNYFjvQsha2EvfF6GT+vx8NSkJ
J/qzVR3hnC0cq1/SMeY0220tT36gZIh0hLDBRbpis9M/Ht3Tq47npfkaz7uystOxb8y4oP7wBRxC
MZnHsSEKyUOha18BYrOr34fd+woomzFdjstTRJ70p9G4BPuOzuDdPOWke/Fse/scOOxsPq9j5EFC
wcNOl3C020MdBERMIHObgtwYr0nUYhSDeTerpKtOgzuO/KV6M5exoUiiTjTzmFlYM37fTNQ9zDD/
3mE0YfnCComi551isN+WBPM0wBidUyRA7T63E3bq3QAFXa8ZiN96b47JvjZjkG6Qef4ub+Kq5Z7W
tXsJis5nQykJmeHYRrj0qcyKft9Lv/wReFWT2mSKPSaZGj+tgTp3nqKt0admgmUjiCeL9TKguKZl
jOCy0zGrLI6t8IrpkYZNpjjibnoDV6ixosgSLfyOnOKSz6Vw+m+yUHGeTgR0ePgNmd4uLCKe6QIl
JfJ77YgbEMOB0umbufjwk9XtUtdQV8qbFn/yYYbgIhG6Jfuhnst53zeLuCD2BsWRnv42DZwCu63C
Bv8e2dKNSRlP698iJLr7MMhkflOFDfVFhtv8zbORRGlxpuoU9uypPdKIILujkkacNeu+F8ZnT4ln
jZzy0tblcB2EHcKnQZrxWjWkBcOC87VR43Jxtya5WKOjSxg14ZdMpEWkKJDHhaj7F6Zjvqi0zCY1
HiLCHV9yyquzIpZ55v4oDkwr7CzvNMrbtVyZ7S50H7JTxdbjljz2I5DgeXAgYo5usHJoU4WDT+pA
toLLZBZjXSVFeJJDMR7cksMpb8p5+GvyhdGWGT5C/tssFYcUhz5U6PLcwr1xPpMC2+bdU7BO+2zW
qB6CVBsRjgLbmJezz/jQmlNvZGn3dtZYvSbvOSrNtV8d/BCEALUgmS7d5IX1PuEM8D4mFdJOMGSI
YEpOnCl7RUsaDl3y3FmdcaYmbLmbyyB6Xb2KJN+yrO2haXOXFqHJmV4yp6qOW+2o6zpn48GKGe5o
MuurIgCZOmMOZdjOo3lam5poC/fawMTZSLv35mrchwOnDfxiORzX0FfPA9dcGqBy7tlAWtbXsfGz
vQfX64D6O7CbEaJ5gWFsgo+Jp5FGTpXiVMQOeFNZztHdfs8nZOCggSoSbdi5lzE2lbOPnCEBK5iy
/rRhf10d0BwO3BNJ4CM0DIDzJqv10S/rrksVqUTSS5UPFFi4Bj/Zn6JwPZcw4gSv7RRztPBFsvdw
EM7Gtd6xDmrEssLLnD8kxotT0kTFr3CEyd1tmRtc/EkDxLRadnLnIymisQTZL0G06Luo1eSkI9TU
lZBZdyzCaTi4ok2qT+N6wXvoh+UGIYBL8X1wvOWiB+EFxxa3iBmx9BOz4+qgHyAsi+aPM03Ry5Bt
TnNWZIHdtA0cYOC+tl9qIDooyD2+tmtf7xU0c5sWeoFr6B3VpwMO7WXAzH2p6nV8MSZosrcSV/S5
n/BfwBkiBij6HBzU/DYodv6s8/DQMgh2u9IDn9VuxyhoWxV8RbZdWdXUsuodS4G7rG0DGTB55BGp
bCSus6mg1hQ7YmP3eVKdqUi/g0I464JlyNOg+lYMbludJ9ZFHDw8IU48k7/HTF6Qy4CjK1dm7yL0
GIUN6SxAMLWU/+yojUtTHoL/rgnYlkkkYHL28UTOsBiClSZtuIH3NVuBaxHU3NOoxzg/oAgqJhuy
Fl+xs5EIc+c4HbxBP7uVV0aHvOOxkQ6V06KCcM54JGXcj3tkzOxp4cDy3Q60/u8iExZ8QJk14NIo
XD6rH4PRNGFqo3p+Y/wt4kdpTH5R3RjcYn9cKlZ65yo5Dh3e/S6aewJKrlD+8AOvpOJUio4xXpZg
XNoj2SEFxou9Gld7sFVgBQIB7mPG9TGcIQ+m33AEzYOWa3iPhMwTIe8klHtWdHXzkeUXEsWgEk+w
HuiihRhQ0/Kl02drqvZ3F6iakkZXrRf+dvAUdC3MLN+i418lKrT32JNYe7KJV1ydQKuzY2T/k4G1
Nbd1SJb1Yvs5RObueXUSKJHCEtiSQ45UTtHD1dwnVNUNxL067c7VRS+sxmC9Rf2v1C0jRb+E478N
QlXsIGUGcq/0SfF+cprZv7KZr+q+WWlcTgcioUvtoPqsJBdQY2+peYCFAJ1kpVo81i+O6ER+Uuoe
uLSeJUnlEa4bPnSxbqW7W42KoMvoqA/7P+SmhgeqPvSaksQEmdTajShFAFltDjDcHEFcfzbDiRBb
L3d0D9ScANWkz/h3CbEaWkPYe+bbZ06s4/hToDUDDgLWdFDMVRafNzHn1211ll+RRi5ee1dBCSXZ
z2Yl9PN6F5Htz0FGK4E0XN4unTK//qxWRIsdM+v24UHUcEXj8UIvZgxhT36hPHdfE2cAkouC8jwq
6cdH0Zn5gV+RGgbGgvEfXfPZh795Gj15gPijkdgXuD0e5QRAmPWWito38iQxRjLKsso+J6cBOpOT
RIQvmrM7rlbY7ZOHY4mRwyge5PgTBGgx3HE8z/lCaPqUhCyS3wftDHwXby61E7oRAWXew0QQ4rT5
5fifH039q4FJoF6yEYiOXAo4/w2Q6Wsde9Fb2+gsJSs47U27egenn/sDz5dqv/oxrK6BJFu+hTM4
RrhVhlLtNhne4tbNi4dCFkV/CngBVKiu9bpdbEiXxyFfif3u8Zj8m1ZYVQ7RmEsXFC6ZN9mtiL4W
CydB/g00vxg1E9NzBmp3zRHGvxy6ZH6Ohe0NL605I6scQ9ko4kZHd3bvj82CUgemDNFh+5TOMdKh
js5LJeYDgSmeOtbxR7Vf1404CV0w5GM0Ta80kUx8dhRgMg1C00VzyC/dYS/sp3yKVbPL4kUqzpIC
8o74PCemE7zG+ltSW8S6jZliAc6wFN2IexSqA3r4y43YFgT4c/PELOkHlNKL5i2Bi/xjvSXkekJo
3Y1tM5+2bjaPEC04vNpm24FEQP+8IbxcwtWfT8OyNYC5U4fUl/s4mAc+F+fdmJDYdLFBq1Yxjj96
jmFLnon4XBuO/weXdMJPN+fe/Le6vXZ/OSvIpG82QG9vLTmKE01W+1nOwzOZo/iiPRflqJ5NwuiU
uyFuV55o6NhtQahpbWpgud9HBpmzHoqZEaZoq1OJIgzMH65Aof04Os65kR7niiEksn+kWz4x+21A
EydhHfHNhjoOOT7VG1cZf5l0i7Z8fKzyehrnVj9mfOE3uCEyZk3mhVx3I5litreTTxtyoiYyNurK
jImuTLHNHz2xCWQYtQhSKBzKeq12sUpp3kgIAmoLwEnS4FuowqD/XvWFwFKKpd3VyCnNOZQ9Wdy6
0A3PhZisPI5xG42Eh4IyP/aeoEOAWcbWO4kB0HzzmC1iXFW+Pfx4XIbzHEgdHzzZek06maBIzgpR
uTs09LSAvkisdeKwc5RQm7zbbEE+yKdSBcc5bPITnbyu90LUdJofJ/Ikz6qoGXZji8j/4koNwQ8k
KaAaMNdOnpOXKHx8884uJsE6UARilrSqqu05X6zmPxER5CFT/WPBLPvGOROYUYgiUg9gzaW9udNa
A+jZya9OqjdxfOzi0NG30usT7zZutElhWfpA95nphnOIYvMDWLX6tST1zOYVPwaO5V3Uf4wOE5TL
u7uE44PL0yfbOgXlB154IiaL4hhikxJ/7RfARL96qKes/ixtI/8EsYhem5yVVI+bp2z5wDwAyMjb
fWGZCwICaiuC81NL6cxXHDTls+brfAVhN+S8ZVPFeGL+ss5pNAkvu9AB4wevEhY5OAS+GaloQB03
1M0QYkgjC/OCedFgC7ll1g27maM3+4QwHmYIw5yj6TJmDof1ZDlm/Af/NooiG6xzJ8kPMi8nZoHR
I81YFSaJj2vJiY/UC4jJd7mAq5/iDODlIGlov6xTFZ8CUfTP3TSUEx8NBSN7fhpDpAg476Jbu46p
Xbfph623/l8UD0u3b9aINHMbcULbyXpan/MOsiBd3I3GhA4C6nbfijg/Lflm+XSCDuJUdiO2clxI
1OssA2F/3OK8eXVk38hHZwsgWUIuWnlybKGv/uash271omsTxNmXu0A88BSOtHwIO5C1R8qv1LZf
XXeQe/DdprsWjXGfm7JlE1hts9euW/S3GqRY78IM5Ouh43wRU520CSy6GtQv2kbyUmmiqBTcbbVC
LMsRsu2vaeIDau5ZTpYbqnBw1Rkr3j7nVZZNJIFUd1jzuj+HU1s9dovvnqlfWv2fOPYxXHXNyaGo
4JI51JnBvDnM8oKtPFkcX9Yq3M64WispuGEW76uYsuQZQoKJru9I+j4m5C829H0n2NMIXD7o+56a
1Pcg667WccWxcnygqtTJWNP42XhLUH0bW90u+KItTUTEsRKf83HH74tlzrZaglxD4X0jzcODAc7B
9x+8KYmf6mxe9rrUk0KYj7A+iOVF7yD+yfQKnS8Z0r2Cx0CMdIc9QRHa8MrWqG14IC5azyw1dAkH
8K2M9T+Xo534CFTvJPB4UUiboJnd+MHanKKfrujAKkjlG82TNs4YEUs6GP54YtZHGdMA++gMBlSF
LJRmA99uUhuG1g5hiH1LOyqlfHCrJHDL3SCn9ZEbZTiEoaasqFmSfeMn4O+lO02nzUFG3KlBUCfU
BkmdHUE2wmu1ch73Ez+6KYIdhCrWIH8lutsDGXgcElh4HD42mR/9tnE1tILzAjmVF98hVHKmOYrE
AO0HZIG73QTW3xCmVF0zP9Yyaf2DJAc17mfEdVofvNWWt4kJojipwKBzVzOa166rg3I+BZ0z5afK
DPJWj51rfxGTCYOPgfzV7yHkBy1G1VbHfuIhSA5a6/I6WO/+wpERa06iSR4Rb93tIgZDiZlnGnP1
Ipe0o6Wc7jYFOXglXTsCc6Nd1vDXtNjIO+dGMnADPGFrFDriveHCN6x/1rju30dcrZUeKauBCdO2
qVHr17au5b/GtF31A9fBzc+QDZX6v/ENMDJEiwDUD6vxGPcB024d9oIe7mZSMfa6HC6CEwWOtN9r
tR1HqC5ufUGyJXatSh4YgreZ3zXefkeMsrduKscfGVZU+SJtKJ8Qh7Z6P85jPFLJg+XFfpehdP4q
O44ekI4cr9iZPMlwCZ1bIze2T0JGExiVEM5eZc6jrqM9fUId9R8A7KzeKjvhfziTAgCbhZK/6Si4
D262qvLqUyfegj25ArhNy8KBOuLWyLMO84aKGR4hvk+O+TtMLfgXfV08mo90P0GJDmi28pC4dpvO
S+jTJdWgJv8I6PXEvuH6QSAKLVtmuaRvNcoP/V4DKNWeX74jh5sl6DJThfk9jtx8RC7e6qQqT3rO
VU8Tm0WW6D3rdJdZ83vuqBCpk99Tu/rm1fFkBh4ZRSW8qOZvRqV3516MfuUmXl4pYqKxelbNS2it
3Hadm4VfCPrxY5VEZt8s8baSP+FMSXsbYPe9zUtHP/1humsh5d32LDbCaldk4PIz6BPJ1rnVC576
EKcc0WRR7FPH2oeRyrDSdlUn6udAdZK4ii+WX1SQJI95DTl52AiauOQz3fW0CM4Lp0XdFwmXcz+E
h2at3O8akh4pUQhK+3IIYHPmFpP0w/VFyQbyFlxCXbfQ6ttQNfO3MQYcJkuS2+ZEAY6tWbut1Lij
tql925iU09AW7JXH/F52iReHaQYSQlcEaJqEGTwZMJ2Dw5D/lxufPJSjfc5dHjlQ2qqmOLv0y7TE
56kecNqJfG0f/Tbb5RQp4Yi3eqyw6nKw1SalQZbCAmCuCPU9pkPhk2D5xq2q8yh51RX6VcpI3v+I
+cEXmi5cnm2Kw8Q1ioqMVGzhIH2KRXtzOsd6+wSnN78ZD+qdO5iVgrhsoT5K0vZ5zaHVjhuj37vH
2k2UAnwE92iIllUHhWt6rzUCJM+OgefCxlUeOCk+SgEtziszPBoeTf1rn8sS8MyNqmMbt8Pj4vHi
eyW8NPuPideIq1BCuczhWGMXIPcxeHC8iLKlJIj9XxUVFbFHUrvtCSM4oeqPhaQB+KmBkK5+sqI+
ugwh3Cf1VZOW1C+Unn2bjac+4o7TXpPk0wEbp+4f6rbbqr2MKLFZaZYS7g9bdMt/meqc86I7v0g3
u65vjRNKg7esu3/hHbhNbTOO/guRgqA5chx1QAIbSb2TKMpiPeSZ098aTjGPVCZgESSB0AMKIYTk
JVZsQZUZUlVzZPrksGViq/rTaBgjQfE3gU7rJO4rixbvudw1aHoIKruIs0fI86rg6/eUl/UlY8fC
UtUsioJjBpAIIMW22hw6NyFznrdLcg665K7tQx3h53nttw4Y+ysJsjj1oZ5uZa/Hv0tYBx6o7UzB
Ru66j7xCZ9zKIfnhErJcdsUAiMTVJezjDLJ+7dAqU/pGNNHNDq35BWuGbKBnseCuSYEy+W0VbQnX
5FN6on6tm+Mes4UsJIfzzOWPdulTOhR+j5vBJATPyXG9629L7lJdWlqSPQPqhn+Io2T70dST+lOv
1rm6rYufMQwihC0bOYwmDnuUMV5s8l5iSNz6rq8/ynmCH+bDp+Is5IaYo8wd94oiJvmt0g6eZ2+j
gKRiCMl4T17ACRgjLy3m8/A6wMmDycqx+SPzhaBEIRZk0MCV90fkihlGVV3/35aM3etWrtt/xSzF
h5M4jrxR19g6jwgmJTcL5l+A4NEG9hC6cDYfthQxryVUlXsn2rw84NPLHniE1+FFlXK+5Gh/0XGt
hs3ZN2QxTrxSi5xnezU98xIeMK7zRB3jRnnrru696iSnhn2w1VC5t3CueTM4nIBodeSKcmhZTNr/
EIcpHU2IXMA96Lv6VRh9plsaEdGd6Y0gadlcuDHN/zg6s93GcS2KfpEAzaJePduxM6eqkhchXYNG
iiKp+evv8n1poIHuqsSWyDPsvTaKsUCfDWLPcNOkS+bvs9agMERawCUI3AyTTN70Kt5Z3bVEl4dB
9dt1p2KP2D55CFj7U0GHKdJe4+co4Uwf75TU2OJ4GBJ2Y1mKnVvASr10bZrAsoF01GK1xU5Dycbq
jNWQh0eKVC7CxtpQMLec5nJ8q1pd4F/r8OW8NEVPUZ4tS3VwB/zt8eAO/hMAhtU/ekba4rx62DKA
aBEz1zGHhovjGV3cqDLy21hgZ4FISvnAcb/C+e/StH1mQ7yaJ+iKBBqAw7PiOpuEdV67SB1cFEt0
nl3Ai4i3nFwv+7AflX5Yl4UU2TJ3WlxtQYpVPmO/tWzzOMBD3WvYtzip0BTukA73wRZYBtrI1CUX
759eRfsYc319BZUVr7MTjqfQmTiX6gIds+f6c8uuV7GVD5H0P1aq0d0BbYx46iOv/bFGVT3tu1FP
b0wSk+I1xcWSlFvZlu74ma9eqiCLCbLhkBtrZhr9gFmdcFDH+SfKXIZfIU3Gv6lZMKSaak4+E+WX
2xy9iMCMbhIWS80QvARtZCJ+62le36mQg/uNxaym2eWxXZNTQ2vVfcRjpswf8rfz8j96ixJjg13z
+iJWg92clRA3b8KOb0Un24jw0Ii8BRSSSPGvm6L0R5QXoDNYbHPtI67guWCpasd3xoC8mfse/8Nj
5ACzeUJsiARxI92FHfFSiuhnLJrwZaYoUadRN8s5CFv0Dv6i3sJyREflhinGRTuBjtJp1vUbtzTL
peoi8dVp6FO/WzwY/7UkGhHiksat+T1FMu0eM2QVwRmQYdSiLhN0ARYbKPONFol590VDp5c/mKdU
vcOQ7P/VBJvJ5+TO93DZAgQoIdusb48GcRDmcEEruQmSTFwqTt5bNC02hgCS+N+jP8anIA3QlCRd
K/ZBFvOU26Frt26STB5CjcDsQQvQeqk5xS4D/mI9V4ig5l96CGP9CWnDr6hzlnz8sr6eJm7lMv6J
tGCyJOJUnvkBQVBDjZjTvhfbmfkf1m1VP3NGzEAQpqJElc2wXscm39skTR80FXgP/cyDhoXRbQhP
sp5lcS4qP/+Hoj1pd5zU/jMl63BJ1ZrcJ95p/1+tZferq2Y8F1We6xMGj/7Vggg4dsJ03yPEp0eN
TMK+CTcvj20/jstTH+BNROxcuiyYUUJCqqLqqf5jCj952WGo0KVgoQ1Eyx9TLsQitIR2QG5F9se3
Fsho+pOtZQC3WCEVHHZpBWH7k5Obv3KlYMqY+mThoy7omRYqJ/9iQtYpaJ1Wl30LkPHS3UUgp3/U
0D1qxm4V0Aq8Jkmy5WP0Pin2EhgsRaMrQGKYiXmiZ2codglU4elQ5chSfuFhqND8OWM4vrjS8PRv
fDw13XXA/tftWrtAo4n6wh7TKhkZlSkkQjuMh2UJqstiwQrF2HrPUTk2lOI9s0BlIhqGtWwEqVMo
BiOwrbbz1dkNVuIhsrGb//Qt5fi1KgSj39FgvJyxQXyXKfv1fJ+ztEOS5vpsTwNYpjPYiQxqmm3W
4oUOHeGTNWRvl3aeX7IAfva0xdHknhidsjtpcQJ8K2Hy9a1sQwn1FRnHMdAsndjecfCAccvc3eTr
RcNlR3Ab7XiiZf/V1m1MSK9JWtaFqoz+jrqSLhdqVtOwISzlmbkTIXX2gv1KNR+yBOGIGsGT1WHx
63zf+CCKD3nWLdW+NVXaAp+oM/nbxbbn/Qzi1eu4cMATfgzYFuqfAt0BC1F0s1lxAVjpv7Huq5iz
lMAbazchC1lxdO3DMGMj4XWFOrYBh21HNy+vyTRjri5Ru75IzyZ2m0xO9MzcOyv3tQfA9nfvFwMP
CBjRuD9S2mA3AbdIuzv654zCxt+xcEKgJ2ZTOLsgHXApIC7CchmVycbF33lsm7Y7U1U662n1heO8
8/yH9iiGIi/v23ovv66BA18vkHOoH+zEZP/W8/ToY21tSh0YMpjd5XnZX3l+1x8QtmzDHdQhQ9Y9
AhMVux7LEII1/ytmM9QbHbRVjYujqHgtRBiMRzcCW7VfBm8CgFYteCsCenSYRe1yVrNLwG1T+c0+
RfLN2AxPx9kLIqDpiRjYokgf8+Sm8TK1N4HKr6xDqjcZdahAqiCUP9IGfAkdjiq+2WPl+HZDF/7I
NCLKRrLJdwuFZIsIMgAv5US5lEjW1qixX3W3xOOpmunz65ip5z4BtHPI2VbgfiVYlYIvgu334844
q6ideZv3hlon3QQBW1CeKeWbPSrQcYflC/wYNguIS4yW7mt4cJHgvVS7brwxFu0TI3is/WXTMogW
CL2QAUVuyfzEx5zVMiWInoICsOYmqFeNu8GOzFKyeLkn84IWZNW0RpkzQdDFhfav40CC2doxxXgD
J+iUr3HJ2OKNFSIVQepBaD9RdSzFR1BN6pKklUfSRl5gjqJzOkvWicBnsvEYFYpVeh0uF5T4oN/g
jJ4WLL/dRocVO43GGxPMM/fX2XWh1h+5EcvI3ZAY5mnm7gYkC7qRefpP8EEuV2awK8A2z8PVhti+
tSxZex6Jt5Vntz73yBFwwvWYZdHIxuJDNOX0DR4l6H46+CnwMrT8GDkznUsbJ8m1YkDzj/YyQ5lo
bMM6vm+DH1XmZ8GJ4XZ1LeiXaVLrwOTPaFN8hBLLxG46n/Ib4yLWZVXOXpcA52zD9DpkvjeG4Uvf
OsAiI2/GcRQyFt9zbEW/EMw4r6r2UYOGNoS1C3XkNg+ATwqArqzIp059KwhdD7YliJLeC8dS6Er/
NCJveC8KEPk3gb15BznCcYGThWW4ReLSPBXa+CsWbOzDW2JJ2Pyz+gr2LHkXtecXHN8WOtx3FPGx
e4xxPPIxTXXHVHyuiQCIkvpiI504B9VlyVM89gk7zSVHd4i6wO9/FKlUvyePATQWY6OQ5Llx9lAm
CzQVtg/+R8AevT3Pcp3MHeJjyxPAg+yWW25AHHH38dmmJywlub9y1vulEtiG35SiYfqklU3kC/gf
p7wJiJXru0hNaT8N0NBD26VgaVNP1XC/2mgsnlAOTjvhmeWX72PtvO++/kE5RJfkatC0bYzCKhtM
9xXKhWKjawcbbcuuqq9wkuPhJZiD5RiFgrWeQRiMjtKNzAlfbe6fjaHeGETE2lwr/kNkC834Vcyj
/eU4+M4hWumnKU3Go+kCN+Zp0O15dPyWaV7Ej7iPsiE1j0Xhk2e26qYilRUIzWsEVgMrQFX5Jy6O
VeaIXJGw7Jk6xJ8uRIuXye8MSpK0yW7Van2aRmTVO0nRAHgJ0O5RSAOUCOBz/bdIeUmFGOv8cepb
OX8rX2bswAQq2P0cx0sC7mawx9AbmvEwNqCBtwNy/GBL6Ss/dezDWu0UtvGpiUSwYWAXPnFZJG8N
jSzqk6DA+NGK+j9Atfq2YF5zX2kjmc6ifCbKG0YYWgP2WpF6SH0LiOM+/6PtNvPdgsG3MNO77zyH
nu5e8nf1Ad4TKDJE9zSr8GPQXI8xLikddhVT4Ck6J0kCsae8e5HBOXHBDKfA9ll8Ik6IwIYFLtgF
6kXyWoEJJ7GIIaLe6T4uTpIHK7ixOzPsWJIOLScFXRofxrSQMbPOyMpLmMeYaFDPuhmO+q71D2UZ
dgzQrWGvvU1R10HxBygBiXxHH82BhkBm+TtnFXRPPgy1PJcuERiXnrrpT48jBKNxDVGLzVAnLvfj
5SmSA+TSMFTmiN8tDYmriPLx7ClM4zycHdQTTgaP2bPDcgNLjwq7lvq/AKAbNXOQvvlFu2BCxsYc
vkJlqf/VoQIbj89azsN3l1CPKupv+tPfVs9xsuJPl35ygk3rOzsEk+W7TlifkxaxGoqrYvgHq6XQ
BzdDKVqQqsdB/BP3YThfyeB26DXZGrxNa7T8nnRgfoQdAmLmv13NuMyN/WTvJ8y7rmPuyR8W4fFB
RrJM/0l2e2iPYmA9t9Yfy+wA+bl3MJzLQHnFPhRl/0iH4NJMJv5TQRABgBWMvLuiSepnGvOB91UG
j/Spw3kKhTpUkZOfQWe106Ycpr5/lSLJ/QvyPED7m3nqguJzsYDVGHoQtOBf/Am589G2XS2uvQvy
540CzC9A/QDGD09cXKo/JHRyxXFRKlwhaFWVqfaDreRTQj5FduZEx+S70GeQPDQP3jstY37Ezp6z
dWqzqDkbD4bsibq6+HS4h9W3zKs6/qUiru0t54RzhkEaq6PT06B5yGeb/UL7fIwS6//sgDOC6ZAD
8Sf3MQ/2Cj8S7dFLBtIvx5KBD78PcB+70pPRK6h6M0U+ePYRD+H000y9THeDSOW/+9DyaW5XCIaI
FIrxfRml2qKFT+wZ7UTx7kRhEXAIuG1qP+ghXRx/cW7i91E7nIubTo/BesIaCqf+KctCMX8NUTxY
u+ncKmCLITqg6n9LHE68gQjCyvqjc+pqYcUe0vY6aOigCgbMApAwUgVQ3Z8cVfcxKMaA7JlpV43R
VB3zuY0o0ld6f3RR1SjkQ+5OsTrXzIv4dUJhdfWBrDyfzCkbgnHYAyXGx4PQnmPj2/ijeeSZy0cw
J3eZfLgJvEZEVHx4GznEFNZAdmiu4X3o0MJ6lahOKE3YoxEiMbkUPu6SW4GsLfLMB6DAfr3wmgdF
xKeryyI+FdNYdu84+r0y263ZHJS7MLXjqczo6OZ1CDUO0jSXmC6qBspwhxqbogWtD1RySVs/7wun
wod71FRJ63QsV7QrO2BAjvslEDsmj8qotHloUK056Yngdt7WnU0CUH9BV8T5v1VJmvNdlfWZQ+AA
/Ud1jcuyhMHJGN2yk9SOWK4EA1Ka3UhTonXbKYCAf6SVYCRPBgRStkvCgfeD453HND80idS46IWt
EnC3cHP7+hAG7dpyfOcyWb9IIEKn08HiJaHmblx3yq5l9RbSUiygTQoGvDrw8AvzZsDTSivXsdDm
ZF7srMjDM3iuhaETi1T+O7/+GEGiZHeDX/BYDhrRWezOYGokI4SL3w6QVgXi48+aJ5yTa07mWxUK
HpmczzJ40au7ulvO3Brn8wBJiuVj/VgbprjPFgKJ2ofore+/a5UCd4egV0Wv92vtrV/xDIJP96rX
PsFdNgaobFh1WnSbWCgGbP5MXZr65AQAjQ5CgUe/jNBzllfBTf1HBZYhqHKNGh6JIIsXUBGYaA6k
uUD89X3+JARG6Kzz50j1MCKFx1T6Q2LzObaJQ3dlEVAl2PuwVVCw8uySeYMFw8x10Oxot8gFWXN9
jaAe9tsEgwixDjLyn5kPjUzO9L3/QC8bQa5hnR0Ph2Jw0vmdCX1wimFzz7A6lvi5G0sNj6AJRvEV
J2P4ihRZ9HQ/+BuPcLNYwORZ1YKyp2aMMbFLyurGnVB3A3nm7wxs9rsaLN2TqQf1mLt+qM8kBizu
dc0h8vhTw82PyyaXOykaZA86j6qndOgTCaJPU0uzuv7Lvt/D0lVHwLFT+/9pA1uOgtNka93MGx/G
qSnqQ+JOJvtoWhQupxQdtN6j1YuQzxF68e5Na81PtNbpo5wFKvyc0dV+nKrJ/dVOdOsgSO66CHSG
wQbEhnxg2yHLHS6FipHDsEInqrPemIN3d/m6nKMhF3xb7l3A7GTV8ZjcCleX5zLp9H3iUzj/uQxw
vqAoy78xl+gVxSskstobosu9PU/OYBQCHoEyh1O/FsstVf4dgJszMk0DzA9juMKKwzHczqcUzuo3
3dRszk2EaQ7xBkzSXVVOdbyZbSD0M6LPGAmQTZmBtUTZ/qDC6r7JxRrOApz6XyFkihGc/A/zCGS3
SqiHdPED9Ex1bGJff3OZKoLNMmv35Uyvh8WUj5N9Y55oXocUGR1Yw/KP49yn4e3qi9eortjmwz5R
GPkHL7k2Fm0NyknRiHJTFmlzYaTMIQe0Z6A2y63/e21GeSi0XIu99ub8T25xHG4H3sWDdtJabpBy
Sy4sU5lfzlDqGASjkz4uRaHtc+u51RsSUPU21y5AhD63Fk1ILX41YQTLlurTZw9mx/4Q+oWJ8U2O
LN0tVKVvNWpRo1Nk8Lev09gIIGyU1VeLvwhmGkj9czAL7pZFleu57y1jaWa/+R9jClntR72m7Y7U
Fup3vg5PbAtVFSXAMuJAUPzN3ht1FQjImMHTPV+KgTww3OEdYzWKCYyS1HZNg/iPMgMU5TCp6nfT
Ou0hTDN+rtmpLtkKyu+iIeO94KCs8P2FALA2E4y1Ff34FL965Dg151WCIzvP4x2lIBGEyJtiVolK
tZ9+tJ1j3oPYXfC4Npi2piGl2zZsam+QQ/voOKXEYJzX0FuR6cB6qzakfeLCF7XbPoZt7v9zhw7p
v1Ok9ZldhHPKRxz9eJQGgZbIgROHtNfj9ell/u7O+JU3XSo4SPj7g+cS1IWiZcrcd5eBa7VP1TJv
4Zx5tykF7b2zo/b2qm9t8MJ+qzhobeXwMSAeMh+4wtprHmfdIQJhBDFN6vG1MilrGlgh1KDF4JN3
3SM0OWZKuc6GsU7LpdgIxcA/D+1TDG7ru56DHNPyDIDx6iH+HqnYrUhe1nHuvu3U1/QZ7LbXN8ou
2Z86MbAONMXgXZkJMIJlvVan47ePwxMxrqsc57DU6awYr9iueO3rlg+kXjyyChCWzSlG8lT1Vx4R
j8nG4Lr1uXHkuBzdyclYMVWkiV0MIbKIbqti72seuk036f4/4TGVPcRNN12x9o9MWv1hLv5NLTc+
/15UlPjTak5MnZbukA+NePdpJ9vHNGhssheNs5oNPxs+4BiRKxxuRkX4cZm0e26/i8d8ck+0sX35
xVhygNEf44k6+X6ootelQBK/aX3OyJMbQ7nYdEg03E3arvDh5qSgA6IJIwqBWRZqx4JQtnsEHU/o
Jq+Zn22WxFfePsDmilueN0E8JAXLu3AHgQ2SPWM8RunvCJhkeGqyqidMxeIcapiYLi4x2ANP5wC7
M6/wUHOq9Q1JDTMxOI9tXWmWz10BOAEVVxkhZcJk3/bnljIHUWbD0c46Mai6Xm97zDGNu0eYy8gK
fIaNn+ulk/VtDOpUI35DEzrZTS3rrH2wLKTc3wvLpnXn131YxUjPAT3f7jNMZJo0SOlrEE5rijXD
2sZnuTquXvMBAXbC+mCZ7zTV1pcMaTYqrXsePXYVy2kiwIdb2bUaj23clWvP3YzP5XJH4zKCnnwm
Ffu6i9zqP3ISK3UixQyUxgbWPqFmh7BXYU/UcxGvPeV3PtqU8ngSvYMWdJ4DlzW3O8T35K9eobJc
GMIdxjks2uiWlSny03xQKqeiNZ1V+5UnXIc7Kbk99hyBrBeSGkLAHmPw4BzkarD+w8mOxcaiGqN9
xurLBNYzPBAPkyf9+j0BDNnBHvXn7tWqIfzjYPs9GQzuKKydJlgfMtgQche2fohJJsPg53E+Gk+/
4xkwAdLNjj33f5ryz2UwpOhDWKPjtvtwrFmHt3EeES4lYeE2HWbARo5ibzTm3VvpN+V4iEahuBVY
9AbRJ9NdF+cNmlNnj8jbbdFq1PQM2wRf5XQE9ubDiVVF6wUocsq7xaSyMNKIW6f1hKjnd85vQ1B5
SqXYhua1xlLhApWltg4e4KNYf4OdTPQHQQeBjVe2OTj9kfaufuiQzeB4ibXrv/OlCPerxbbpUooT
skMDFPS+t4FZV7LI9cuO3zwBN78dOgVoJMSCl+xX7apwGyB1IEN8MlPMCCCD1TFdanra7pNdTB68
YeIYiiNOOMffV11pgomxceoL/1TAOGTMANBwZPek5f1tdOCtXJEVlaDy4AG45nlAqQEFQC1OdgZG
FIkLt6OaLpYlQByzFZog18O1howsasbS2wlj33BmJMgqVqHJz7Aglet9sgNbEc1NTuYtGw1pEvMU
G0yVOzhgeRhv/BrGAi7wIEYoyg1qFAj1CnaTjwTZO6GawuLM+5APGvs+O9ZnDy99/e7Nlh2ZZxqL
W4Ea1H+K3TUq/4xi9aLfgUtrcss8WYJt6uKwf6P8S9bXEFkHmM7Uk2TxwPIZjlKvc3a2nZf5L9kg
CN4EFWQV/wTHimweG8uTxwuuH42zUKghkh2Xg0l6oUEADD4ydKZ1OPoTz0THEQ9HgrqVIo4dhmPq
3dB4KvssIBASAcQ6O97y8RQkbuS44x5znzHWEUPv5P8FV7AArAgH0ATgZYHj+h6ePrZxpyJf+SJC
/g9BPlMUh5rfKoKJ6NKVIWH1Jk0oaJ1i5yIlKG3vhtCVPLxDgBEVn+TkkKBXVAuylq1QXVk+REC9
SYW3FphN2GRLy1C3UqwCICp66jhphcLZTrOTMRdepf5wgy5hIRB1zXTN5gTKqBnlqGn0MUs/hxMD
JDIgEKDKjVhkbW8ab7IR+3ltq/QdfqWLIDpt03JHkIdvH9a0c/IbnGoH/DmFymJfmPAGXD55iawh
Zf46fXa+w5xxH5ioqCBr24ihGPIlDS+io3BBV+KuE6JyFoS7dIChThRa3IuDqWENETriubh7mj4n
ymQuScrYN2MIOqK/H0x7PwSCsVmZuKi/Zc7VcsIkjXJsYGuxVCBe1mzc8QYhNbRBVRXPCmzj8lmA
NXe3VRJXDuPhgVkqm9puyYdNG8s82zmzQMIzzAxzd4nx4PkNCTjsS8zTo28c1XRg20RlJYVMFYZT
+hy6blPtnB4TzyXxoOvvIvi95dVnlg0ResbjcqLAqesvVTiJcwYDULGKI/NiSGE+N0o8p4jE7rl1
jeYMwQbgut1x8MJ5erAZTxgrbIhJmxj4IHqlNmJBNG0sBThAMA2XrNtMaBy8GzTALruZttSEPfWF
t8CKhAqNpQvl4WmqASH+cIsA5Y87AwG5oBnGR7a2TtPtUz+rzSlYcgorPpu53TXRGvYvWVLK+TKj
z2sPZGCXQOnShN1wGXGRsmJh2vRGv6wXuUEkbCF64AsLk3j+z+nL+njvVeY/rPwYgSBMIGGBQYD8
4GBMXnMh2vA5XlgPk9t86CbSLIYANoYmPCVY5r1sEqd5SCJSLF9tVvfzNfD5A2+hiBLim0Y2hq0n
zpFoYvHoEMV1cCXd6AYFaldcuA+GipEuMFz5Ox04RA/3iQnaCBmvD9DpfO9QmComkQFrMzGXbvmz
mRNCqhi3bpUpzVVyJrm72GjvEuRigVfRFQPJl9o/o94uzoAVS8ZCcxlFwFTL4Xdc9n11KuFuMRPt
2Vf6AYmVB3D+sNrWic0PRVafX8lCMde7GZ+Fo2Sa+E2OdeSc/Rb1/7ZMHHLtEjD8LOtg2U23gGvc
Ht2u6MAJjWRT7vIVkik1bwHXldaWnax1CA6kgp8M+w45fM1tKxjPsFcbb03VUA0Q11p91k4e/mh1
lRwDcLHBFVSavayYvX4rWpPkmqhAnJupTba942jNrjUMz4x17qszokt2qE5m8u2z0r0VIiZPk52B
LQA5JfWbIEq03i8WwSi38qzVvuB2wEI/u+ea04RAEvpSxJ3+FLAn67DVeQTvVr6HexZhUNcDhV6d
b5RH3mnyMZWPmPU9ynq4Iwc25MCPmrJfvzlD2RGjxtaIBddOkGphatjSTq5gTQ4wQrZE0vjL02BU
DPnS9j8xruaXcRHwR3L0JpuQjv3DReQEpSH04/tMfaJMREI22QdsFiO8V3q8vYdk9JSUMXM6B53E
boZN5EPprzmqMSBAccX87QJDtMXNxgQk5LRDey8AGbepoNde3CngnrQLK2iwRSLZFP0SX1BuDeGe
8zaNDlXB7h8VqLz0ueqLbTL08wWZQDx9ZqCS3Qc2nOn4mQbjop54G53sBMg7SR4jD43HqSscxlqs
yKdDwMEZ7XzSxOTO3D/QB+mlyak20tXnqWYHceFEbo8Fh9Kp7rPih1N68898gpiyxbTVv/PJzgWz
KKhhrjsn/Yk6c3ROHlRcBJ6dGW7CXwX0W3JqugJsV5AD22a+lrJUjfPmb8giar/ijoGvUmRbpKxF
+T5XQ/uKlrhHXytN9uCnmSXfkvnwFonokGxwv/l6m/lSUc42I4d/tDJr0hGDZOaeulU7T97VIq6n
ke4665sr7gb7uFigHJOliWuQ73s3FXp+Q8MlHiy8QvYuHA0/ja8ZkjCMC7/mJA6dF5TbCjz5HLsp
K5G5TiGB34NtcbrtpYkc6stYXEZcDFAUc/+AWImNFSuHE8M589iWInmLezd5jr2VWNPCdYgXcdYI
wU3Y99klG4aW+D0EztFGZKSKb4JUO/2R/1udaIjmmzNk7REi/nTOIGUgoOZaz/azb9pvZ3UZcsUx
GfL39L9y/kX0gkruRUR9TJStll+GwUq/mZEbvsHUl0wpU3RQKIXtqw8FZnnrukpTQ0x3hmREhsp7
E0vFAeLgjCVvsQx+NFW8XPDlEyzjWWLQGOnMIQHnSrJcWBEOLnqcLncBnYDpM6FhViauXrAvFacp
TBm3jrn2n8YgFA95MvrT/xv+rfEWfWwWE/70OM+6j6VeCRPAN+UWO5kL5V0Khfp+y6WicPh4XCvE
OGGa3oBHLjyEKNHwjWYMmQ4sOTQaCUERv4KgRJhQKOIGD1at7VsOLGjZeOsc/gO03pN6AQI/gTqZ
wn/BWdSbY7rGzgvYo0zsKCnKhxjQLJI3VXNCleCwT5504k/LaKbfeDEScEo9DQbzXn0h9MDYxcI2
SsZgqzH3l1eeXs6aYV0R2jrtHB1WAzWTHmOaz2PY6+vque0LOhrnVCVD9wz/ofpMJY/13cODB5Es
pJAbjTGAf5cxur1pxC6PBCi+egzkho9TIuPPPHJnlsAvgk1vCp0fQTH46iEkjPyJ5XzOgxzcyYxV
G+YDG4S8sfAbAq4hbwGd+tNQZbYXOH7AceiywPs0LIgPho2avrUF3LqLWkdbvlJzwOBQHZpttOEC
MEZGEBh0sDCz4/PUsk18WaZkSF4DKIuIltPVXjLUrJgNcEZ67sEWjMmLqfcIySsL4mRBHjnuC0Vf
ztiVeExv6/pFU+zhXmIEl47pH8zgYvyDA0wqOduB7cDRlgPdcUfY4xZGVx7gP4U50lt/Oy8Osg/G
3XrHChgzEuUJdTjACyn3HoEaNNQcc81m8PBTo/HqXsJiDYj68WT0757JdWRdIAzvcz0/6rWo0P+k
wI51XzMZpssSJ3TYBhOI6LEG4dw1Rz9A2PFSd4255TrQP1HuYLndApezPTNOOmbk6AT0TQsSkrGH
dKHaNMgv3diwuN5CWCQ6utV4gU/YjdkPczEv3wEzOKy2AIrlddShArC33sk2uYsr2K/ZIMQdi1Kk
G+z+tqm70AOIKFe7gQwAedTgPJiJwzHmQeKcEpQHkC+f04kmklOvnnYu8EC7Q+cNNZN4gy6/2amY
oJKvrviql7D7lXpdu94Gv0arp0u//NURyPyA3SL+QFcCqNMzRc53OXBDnmVU4m6JJbsCD/E8bbRp
oBKmUJnHTY9P+eQ14OgxzOM82fbxsJwNb/Y93y5t67tPR56DVfItb4zwulfZZHjiFUu+d81ExW6l
1/s7thwYbR0W0S/aH9rxkdYSCYdKUaFe1/huRR+ndGQxwmsxehd30DjtKIqIt3vJyrlo3/y+l+s7
Kdu8Q3bsip8xFiF+FRgMB+GBPt+ZklfjgQkbugNyMBD7TGUDrdyn+I0TBydj1XrEJk+pVj6iFcjr
H+BtEeYD62GTSIqgeECgMCC2xsv60/KemI0JiqrcZkCIGpDltNWXZJoqQ3ABSZxlscnwFvb3ID3u
DYY3INWTQzmi/jkKd7bnpgURtY1rZz0qxLQOKx9pfmDfnfQrU4gwusjKRdr4mPijwxfG7ghPPiCL
jAaKhaWc5UsXpSJ/d3ysaUgIJslXdIicVLnPuDzw96N2n3qIciQLRDhNmQYfApYubHMH8ZgunPIs
wbPnQQUkF6YZ0/rPxXhxswMZzdU198ar937D3ni662KIgpF+cayRskdnfhi/fPUYwrMaqM1w9iJU
7L+h4U3NNVwkzqY7TiNcNg5taMU97097X7TwpCo3njcjlzioPDYTcI8EB/r7IOF+b+MZGxCMzdXp
0faDPry0ZRAVl7IVGS48MsMehqTsX+mAhw6DH6+jdmP3R+OluMVZ+o7ZX76ONdp7up+6fc4oa95x
qA9pTQC3LciKYpL6hRIjxcMBAPGhJ1gvZ2coxZcKxgjKaLWs8sFFRP9GomeoLuzpy208Gntm930f
nRiRPY6QvcenmV1hsydEpIMftwBdOUTxqhdICHcpwbEffD8BfN6ZFq6+rzGkdc6w8hanABS2kxs3
FxeTSXKN0C45N3Zw3nrK8xZYboOWYTyTe8PJs6k43P9SjPaXpg+cL50rweqcz68aoZXULjHDwEW8
5CEzbhrxcs7Jdw12KWemxgsoXpewkskvjVe2e2iZOb3mPTcW7WR654oG98wzUMTNn7sIEbl/HHuS
tfQaImJlBoB9KZzCpeLbSNdbm0TeqwkdDHmAIUfI7KuQ7QMudTc/rItf/CwHguw2onIHcIw6gidP
Jd88BU1TQRoCsPOjBmOor/BqUL/RvUq1W21fh0/05TL4H2XntWM3km3bX2n08yVukAxGkAen78P2
Lt1Oq3whpJRE7z2//ox97ktpq5BCNRotoVWlSLowa805JunPafVlDAC9rJOCvfVmRl/zVCdu+TIl
8fjd6yf9A7EIubSA0lAV+bFHrkAAy3ZnD1g72e/Zcmu7dhsdW9y1eJxmnPgBJC+Of4cYQIKzbSkW
WXu2Ok0vlplVyi2wRSyQCSCl4gC/j1Mpk5+5wHogj2QbRruONkKChmcOV8LGgHdAKzRTyr8c2o7m
aGm5CiunhtzQFvO0dDlJG7sh7BO+J4pe4+NYVMMZ3Ycx3jS0vtJTJfw0QxQJM7E/+KrV3qF2wODs
7NQzqifRthz18CoaqCu0nd7jNjIOZtHpXQu0r9si2kl/IA0hM6Ks5iQ+lIUhaB5EnZY9m9OgGsJF
j2Ma/lWErZs0IPxf3hKyhyp2QcEOaBmGtjc/OW0TqjVGlea9L0WWIobPpmjlj9RmlkkBjwGewtj1
LxT97QcUQp04aQBFB9RVhveYNY1aa7NC+5SXsNrrprVQAXnxg5LUJbl+zo+wesu3ELwsZfZQ2jeV
DzJyY0C+3MReNAPG7RAhrgUdroudm3NLMrbtsBmtpo0emyIgC5ecKYrfOUFzHETG+M0JLXDRAm/b
e9dw6od4R7LFRooGygNkCRDACq7S0Zqi6qGoG2L1dOPrdwTGOrsP2WDIx8aRFn2gSBbhQ9/Jrljz
jZTk31aTw0QNoqcraeODo9twpDU48nRleGoiXPLlEMX2IxjJApO4CFyELRrwV7yk2BpsIp9eD0s0
jJ41URqwd8o5PfmltOEE5QY5GISSI+9b4EPt5TOu0TTaZ8ypq2j0iAHM46LfqywCd+OWsp8WIkUV
T0oIZMvjpCwzfQTLSkwk5YZB+Ohyq+I2q4LpG0bE+WudYfw9Smm0X1NVWBs6usF850D+qdc1wp/p
malrFqhmiij/cGXjPDAJZhqBu+vTAuwwrDWZ09waqUhMIFrJoN7yOizKO7s0nXkLOCbx5ILtOzXw
ib4upNHE9rst0T1msPSh0BIDaUk6ZQU2y3JpjJLuz0D5i8YjRHi6pMiH4bLlhb1Ha+V8lTKGGAVn
z1kBAQKp4cOHu41GjJcn0LMJNc84t/ZzDKD/FpFbk98gRs/PLGuJs5Mm6oNDn4wNswJ5pZwc4NRg
EXMdMs8L2YEVQpg8ToemcKKt52UpdThpoePudAF+TJt+9DaOqHVhIZXZM7WFrnqllOg668Fu2IwC
j0Vwpl3tc0RKhbnPENKOJ9FDtYei4hNuhnA5fC2ymmPJQFTJzBFXVqcscuRwoNKVE34y2S6nOja6
L4APqOlIgAxbVfXVB2en/kVz45yPiHie00DbFko6UVDrkaXmAF2/vSMmI98J8NuHQlR4dw3Qi2y2
cuVQ56A988LZn15UmCPTeOdcJ4YHZU7ThupvuANPgM5yXbDlDhZ+BpR4pRo/Gn6OOTuNVe5gBd0k
fF3tt9ToveBbDDtqOAgq3ckpbXW37xXlVlxaYNpWbTnU8S07fv9QJrg6ztnYjmflht57hxiGDZbK
ZrTCmIwQNs+3ZhlYDzOGYIDudmSq9exQNz/lZW3Et+iOccUHkxUfbFUGlHxI9WyohLXIai4qOBu4
vIgtVJ0VoZCoB4Nz0HsIvp2UVZYKQ4r3vo0n0qiZ/pdZ4ESvxpxDmJE5zJm7yiYcezXa1qWUgKHx
Jh5n97XrtDUuyLX2cM41yUtVls4qH31x5mye7x3kOV8Di1YNOGELGTwxEHFw9GZEhRFxgiA+MgL8
gHLaduiiMoqLiAqShfV56AMRcq6oJ1RXxOn5TDa4Zmj4dVQk06R4t1XA0TZX6HNGdLSawxDKtQ/M
d90bTPopoEeQpt0IcH/Ih1UdiBosXVyZfrlH5mylMQyleewxGoviEAMNTddNEnTvE464h2xM4AYO
tmmPVNTs2Zq/mZ1zUQrgu2428VjEgBnrMMIfAW/cjbf1IORNjQJ7PtvsB+8TApo0DRDPdwwmGEgS
FK7L6j4kkdimp4IhGreWgasqz4lIWfc9etQjCrK2PTZG28m9MgPt3tIWRzslzMj6UkwT2VN+pipz
C9zZhZAwDeMXdpXGM5WZnBJ+jLJKrWr2fJA5a7OcCSuoG2sIjANdKxOjpgKEqfFZBFj2hF9ckEEm
KPjAHhs6imGf37GHrZ6SihWU3JXWI8uiJlATIkja3aX1VCCOdnqFgXiZaZENt+YEi6pYFVTcnYML
IWNT+Bd3C7KEZjhFQ2f1SNVp2+xL+pnNrrOmkOpN1j7bdYSsvWRftigTn1geDWJkZRAPs5wwCeoP
JTOENX3nV9tAJPm9Z1lqOpamO7fnVmV2vGopadVUnmerXGiNy+q2Q39IzkYEgAYnIjY+pNljZtnF
ys56b69xwlT73jTrkWVhKMsNoffhT4wHpnvL2UJlt8DpZLyKUU1WS0+bFrcSxYejwyUZL6w6yFFb
c2MXjtKkfAYIaOGVwcuaHWIsjEYn0wngojDuBZ1OeqpU2I46G4qXgYRGZHO50bymglwOwqBL8w1d
XLaPCDWMLq4Ula8hDNfNc2lEcbjpc5tszVoQYmUFfrcUKnT3MQXB75pd1AfHmPIIj8I/gMIZTnSy
yChL+AnkjQgbuz7aIeXWKO463jkJeGfZ+DknrYZf4jtph+kS3kU/WoQWASU3hq4hFTN0IjIVLIQ0
fAKyjZeEdJPuzkaxOObgOC9Ggrab3aOSFlkqAyItyj8ikzcxdZt02/gV1eEg1+LZzZGPLDlI4q2x
6BuvkyRmDvSqKdm5qLZxmabMKpxCKp3iBOYMH9ZO/8JOzLvjMik0enTaSC0cp/BOo0Al2w20Ybhl
P9lcqlO17dzV6HP2dAACsjrsUQ7HisBUbljliEOj7OnFNqV6scLefEjIAyCJUxILe+PWgAZvBBaS
nOjXMvQ/MsoUzByWZj5dGRS+cLJHBnZgmLE44DC6pka0oo+fgt4Lc97fnTFENkuOxlMVkNVx0roF
xLTAGGSkN2B66AIQE+usQZVCMqOeYeg3ZVim8UC1WDZvwprGbY2U96UjBZ209gSZ1oGl3A7fdMvO
ZMtJqBzOHChCXDWjHvK9IoN2VRN2eeGmaEmKhS4eqJ+ze6bSQz9W4U7isdG9s45zFvfeulRjFr52
BprqViXlmXfC708BitQn1IlwnUjM9fYRuCS9jSmjvNFzITAwc2uPT4tH7h/Js8NzWpfV2lAmYMmc
JuvSbsYcEjrze6huHdJ9iTPu2syBaq/bSRyQNkXUKms7TaJnfWEP2sL21GIiG/M1FmH2XZkuf601
IFemPDU5Sy5d0PuZLI9MJ+JT1nAWzLWYuio42iOJ9cuk9BH6xhWdjl3rlWx7U6JTLsJFGv636JAM
8VRo1RhPaGAcLOA4mUmX1UhG2M5wBFm3caTGdy9KnVt0xaO2VkkvhpcOko2dX1yFzVuB5ntdVOSe
LeyWJ3UMoNccCCUL42XYRkQJNUpewmFiWU/vtQmy2l1c4LYRCjD6Mfs8jjReK4MVY6FVBOIr1GpY
S0LiTqPbzm8BKDfsB1OldlQyJtoB3YxNkFjLYWk6kzzl80D2mgONF+Y0TAYI/7PfGC9U3H0EZbVm
MoTeYJ8LK6/GBypIAoNEqrhQdqecM52N2Zpl/ZCF05DsS0oclI2d0k55Car+5+ggTNPC7k+521mA
aKZm7RiOc4LUifqbLg1oVWTvjfleNZNSq65mw7yM55oQS3JEkc8sCcjKKXt7BrlsRWgBjFwVYUY8
4EKAtJm6VTzwTtJWheaTwjbicxDluLHYg6wC8o2/QVQJblze0h24I91e0l6L8Yw4G2lVRSSRu2jt
1ltHMRTOG9XViAGV7Y3QcKdsIF+uSlccnerhG+StMPyggEgKLpB7oilHuiblxqpHciTRLpAA+xDK
zoOv3rp5ukWEaDpnCqFDtB6Qe2/RHRmowCCsr6PSAk/cdySBKCEk328RY6DJ8Sf2ldAQHGH0rGjF
xOi5nZQErTwEedw1Abd5rm+AvLCNDpwBaWjtRvaGSvzg36m8UdVKz3GXPbWjmySnRLgDB/lpFt8x
PprffQtf1YpgUvIKAgeF3Dsdbs9Zgbt01nAjxewuIpXFdzPt82dlxMRwBRdOcZ0bRwHjiU3dpMm2
gZ3kmvkG53tKXw0lLigZvE7+V7J6iPbGWIcgl6InvAyB1cU6IEIE6z/w9py7zLKeiaEt1VfRhPUN
3bH5Y57KYmv75GXtId/H9loMU4dPrxxhHYI33uC2hd/E/YitDu2UXXOgKSErO7AY0CsP7nBmBxcX
z3mLW3jFKkuAYADLKV+XMBQJDO1d5QJguBgzilFvsupixihwJ8Q7VEhT8gCUZ3a3fcdWbd+00nd2
Lims2AOGkDlijCvdfA0Ll1oPVVDHHu975sryMAPILA6VFmghnIyUwofAs2r5UAcB/deFBD6j8J0a
sL4Q75bDcED+F9Y4n3O2PU8IrThC0SUkOWtZeIazdhS6fyBBrI4NxxpMQPdui/4W+ardQxsLugQ9
yULkcu5WPXb/Bjj00P6QadnYHNvj8VBrd9gUnEZxE1pt9VyAcdxGjmkj9iAP8CIuceQTiYveY9sl
7ZNZe+EPyjKOeHf8pvMh6brmdxorw7SE59Dfs2kHnhWEo73HwlgNLORh822o+VsarwjZXrQB3hOa
a18w8kxnL4glAjsYA11yW+JTnU++73sPBJ+UP9CMwa1kLlBPQ4vD+1t6ITLdpVYc3ZRey8W7SWpD
s5D4DdayrKDHcLNozHUqLOp1ZpYiXEoznY5GXI9ESFRm/zSGdfgVuWFjbgp7CLN7txSKNoLninyt
8A/sqfSyjwiobD8ZUWM4Bxot3ci+J1XVne1SAcawAApoRVIvUE4fK6qHqCYoS6AZVUulDPVEfsya
saR024IwWE1+iPS2K3RytEqqxQjjaF4ZO9waHB1I2Rjvp7jy3mZzTp+pHw/9uqbUvNeZqpdVXZXn
2RqT8cCRVAEPDd38Wyjq/sUVvUtHn/eS6gUSoIVASbn2AnNo3yEGVEN5nCvKQcWCN508nagPxguJ
BUTrFxpcdCQSXiiMBYWb+oBOPGEeo2g05yUnPjQ9s+/S3pCFUR1HyCTFkio6Wq6wI4MzW+D8A5Xi
uKrutl7YBONtj3r0rq9afWtFRfaooiTz7wwSZeMFMGO6LmRpkoKyygnYZN/nQ4ldWy2H+yVqqmhH
/dF5IbqDgAQq6rp5ati92IAErNBceRltfo7S5SUvvmZWPiZQzP2liW1759cy+uZQZH92aLpRfunF
B/oJ7+BbcfWzjUR7ijE8Hss0CNKtBa0fAndG35P5PYu+4+niG6hsJECrwjYUXjSifG6bkPI6Z0O2
xMfJEbV1ctOigdncc8XCDGVEKmaO1LsY3Qjiv2kp+13S+NjTk2iGl5J8JkFgFwfSdpHWuDx+FC6L
/11GXPvFYRHPhffdkY2Mb1J0LxSXrLIw/Q+6LqTWMvLI+mKy9q9y0CwoNPHY70CgRf0Nxw7SDhqf
mWaJUxSZCZCIckb9PrPT3CuFWmoxTCWgSQSnwbmGA9etu8lM2k0/h7Z9lymMossgYMt/gFQdM8YU
D8Rx2e5w27M8PGDmm+5As6jyHulp+iXPg+TYDV6g0PNFJEOjU+XZoaKuqLsGPNhmqFLjLPEYWfkO
1bueAb5PtVc+EK6EvN+AwTg1C8ycplVckCtQcNm3eXiMtO8g+6j0wClhMbdQj0CwlQ6CrYSf9+DH
LmvYwim7rH81JEZkmx4JURNkzKXRSBZoj06SmHm3Ed8k/IiTgJ3OBOlQiqOANIUvQe+DonDSArOj
KEwsYlRSRv0sW2p+7Yo2T3zC14UEiMyWEcMnTcvMq08OxKlXMIVN+N6aqAcplBQBZ/yMHNfvMPYD
a0VTu0ju8spPOFg6TtLQtqjD0HwFi9aiLJx6+FI3nCIBj+o0S+l4zzbEti81gkU72Y4utpGlEDE+
dqUoDe3Z7oInof+odoDR6tUY1KOBzdh19rbSSXOsLDYlhEW2Y6oeI4j75Q9C6bJtMDgQlStO3D/I
XeMd6fw52GvPGvUaclb2McZ0jjjbm/Oqx7SKii+KeBmHrqLEGnaYaL/NQyrqXVpw+riNDF0Wd5in
EYPWhWcFS7MnAHlvNOT5nCm/o2JOgiT6aGA2bWprDPLdyOsPg8AelPghm9FNge/jKs5iTvZHNeCu
ZbJJqzuk56zkfgL5tWgxj3mLug0q9ZT6lFofCQDNAJ5bajTWaCdqMjk6Nv01NqvXi6wAgKYncPVS
MMJIZpSGdZOy83422YJkD3OcR4+KWi1HNyrGHwb+TnSSMqgfzKaOadJ6nXvM+ayJFkXxsCgnaaw5
j1ErItDKHJOFw8lj3HpTkaljVAT8AWIQrJeTK11yPhsi0W71NEXOBdYHyP1FmXra2SV2Ug3m5+5S
y0M8o2OTGlBS7Ru7TIy7hiNQAO7Jdsa7gukU/IvlZBBVSZcCi1dEnv0UpZVtLxCH5+khGuF9ewpa
frmiXWjVN3DJo+xLHqo4fJdK9R3WcJxQJBo17bBMImH496HRKcSq6IkkqbfgM3GhFhk8ITQLtmW9
5lbo+vA9Z+wimRmVN9YoYeDRZXC+evAo/c0cAJUZ6DjU0DugxGY9XrGBsv0NrpjE/0HLskASFTIn
Z3n2XvJE1Y7PqoZGiBLdrG5sbFTzS49zt94g2y1NOtiAfdZ1Nbr40NphXkNrB+uihRj8ld+S8XRy
p6nqXsJ21jc5rS6QXM5E5cNbp5Rz1BrddfFEuSssVkQYOexB3Blc3BJV3gi5yciB4h4I7waHz3w2
qzOkJFKZcoKqGrbMJeCUFJGBfYePK1+Wvgk/iP1imLvPDUUqDuolcZffKZwjgufgOe3Ir9ZkL1GF
JL1r7H/YHle4NCXuy4U3dpBu0xBsaUYx6G1iKi4WPuEWaEO6aXxq2Fvfp3Nv8GWFFfi9Qe6q0uzm
U+X0nEqJC582akyt4FmaAskhNflEfeeIgasAvUBq4bKv3NeZjN4gwGk4h8y9TP5QDbSZ0Dyduug5
NeDX3nYGTMGopdXJ5nR+7Mj/kBf8TR90z3JM8VnTgGuw45gzVs8HVp2Y1NIsy4tXqwr4PBP2sF+Y
Yty3BhEJ9ZZ0Nv0ViCd5bxoOMENPV31PQQ3Q9yPFFvkwcTwQ+xZFy3tBXEP0inUnaLejUyfAeVzf
PiPaspBgkNFwE4eDfLNggB2QZcZIt4gWCJ5as/DcB5APFx9LLr2vE96CrWeb7mkay+xYm07PSa4S
6Sv71wmzI5AVwLiqXcPBAdGEka3NF9C4kukmI4jtVWU6Gh8TN72gfove4p+8FEipObKz/WhLICqL
blDdSpkGnlijK6sTjeQaoT8HZnvZBxwFl3OLGv2H72bOaSQtrjmYNCtVv8TCjI2YbnDDbjYtt2HU
xbRjMD/sTYs9q1qY9LtA74yK8M+hcW8h77Dj7in9kw5WZO6XOUb00kkLFtHkZPQx19x+Q5xAww31
F1M7rfE8wDwxlrMG+0d+gJZ7E7E7OVmFNvpVl9h9+F2zPcVy3gNYt6Q76RO17B458ODFJM7QMs12
k4eH78713EFGZM3PhvOT8hOBR+QK+Ko8Q5kXxdoEGwtjwpHIzaBEDgTUOEYa3NsGwcICpF8g1+Rr
VO45iBGLLdnC+MsGHRgOQ+4vsU+BD3WPn0+XN+Ugip2Fl7+ifJX07brwOdWTr+m4HzPNJCg4fAXP
AajUeCsTkx3CxVlN9IJZWumymbMBnQ4ZOPY3L68UDXqT0zu6n0RM7IXxt9JlcsH6hqIhymrt0Bx7
tFsjNVYV/c+1VSsalAPZaU7JAZNukuYYYCBESxZWWHuY/EWb4rLJmmAz2G6z6gPDsJc2fThkGZFI
NjGbk2ozmGJyv+bQmYdbXG1VvoEpRlA6yRrRYSTM6jlr65p+R4wx8CCoaYRUVn3imlAoD4gT0BVk
1k0SBineeR2Od24Cw+xoxl3UNhsxldp4xQNR6S9l5yG7RDOP1q6eqMysKpPfU8Ojevo0K4pELyF7
5ztr7AQ9f2kjaPghYIhy35hYPPsDWD9kpTyvgJzBvnW8t1KF5vw6Bg0KzyVZg2H3WKAIfaRrOwYr
okyDn1iOu+ShqgDT+XQwQrIZuIdsinWKIa7mb3nH42rik7Oj6evUQo0J04D+6mggdYM4RVKEFgEn
CPoT6F3MIIhvyIsp4Lq6Hud/0+F/0yFSG+X2lJowaAzToa8cp36toxHVh2ZH/HVgoRCL1AHBskYZ
UNdPuR/aem9TAjz7TkVlgIwCvIEVOZpfEwOo8beMjV26SMA9xVsq+O3W6Uw7vlGjGHbpLMojARB+
++RV3WgjeWFK2rZWS7D3quyqSS+tzmcekaHO+kf4Y1n4SIfJYkyRAAS3jckttlM2qh9Gj25gEbst
QAw0sZvKc/VdJftkb+mkwg4bi28aTWLyNmS6GYk0Q75/UrOFSIqqWO+y1Ru8TR3hOQB/GUHnL9D5
YDpv1+5oG1R3JILqiHrTys+EMz/gmsCoIEG7veVBNnoI4CDcLSbCw4GyYE/paFN7LvBjm8lj44yG
zUFnnN9I4kg6JqB8jqefBIB5yZKWlALfk7HDWPTgJMon+nPuvA9wDyWceSZYSZwcKhBmTl/TOZrK
G7qROZnVnZPbH12oymfXwNjQL1GmOvMh7A3+RaI++nuYgd0pI7cM6Yowgm1AYDzRKoMajpOnvUvF
nwgk9Gf9/Gq3Jc5DKcbhVWTMcRSYvHAt+oxXOOK+yh2bpeA+qHPvkf4S9zgz3NhgIvOcot7kUKbQ
PmWxWTwGXpkZe4zPSbQaCDEvgVOx6ksW05C+ACXyNdutGb6SJ0ucApK94LZAQ0eqHxAi7HR470mH
veBflxzmnC8NxCJ0MYYTV5QF5hkJkb2TYI4YAZ5e6D7gyI4IYctSyNGp2xv3/ewO6f1ceUrcjZXZ
igNzmQ9chZbXe01Uwn2C9N1/0WVnYN+1qfbsQ9+yNiB9skMm1HQr5URL1ogIJuJk1bxhoR7bJYU4
6ztFliJ6donPea4Mza6NoyA+cJfbSiBCHz03NHGWsSFL5zuth7mEwa+9Y9Y5o7l0yA+iDRVH7A+8
pNDzEWtjcs+6UBH2RivQWEe68mhex1BDk00D6wHw5BDxiY6Hqmw7+5X4xKAfjplL7Z6jpZrHDYYt
byApHNMUvd4q60MhEaQLpeMViRTMCLxmnX6MBw6Wq6ab0Y619mTcl+5kYMLKLvXs0+xSUdsOsVQu
UWee07+bBbT4p6nBad6vkRZQlXAGD3FkzdY75g0eGdzoSXUQS7ud68wgVrykDYM7scQ+OpWWP/Vn
hHvBXP3Uou56bHwcB4cADa3RjpQtCwf20bQiEytvxWMJ6R2qEsGfHL6fIlsI76V1i368kVjnyuC7
x2Y7hlIDaxcXMibE2Q62btdGUDTjTKYDkRM+UaJLSZZDkCLqR+++w4pR6nuwvl57S0mfAOqusIr3
qDaLfhtLo6J/ZFa27LYxC1nXQM4xpzFHK29xeTu6RWH4JezBk9q7ybdJaoBcAErbaX/++1//9//9
98f4X8GP4r5IJ6z7/8q77B75R9v859/Ov//FrH75f/ff//NvZSoo7xITuIUiXUghXf784+uZOAr+
YfP/uLqs4Iz5ztmXD1FrH/IK2Y5vrj4fxTR/GwbHuiCPU2pmFtdTvw6TzoEz00r0zpODwG49AVk1
KPVckuiesGxiCFzk72588/mwl7/114tzpOnZlissU3vCvbo4DIleSdVWnt3qg1oF6twH+RoH3z8f
xdTXw1C6MU0H0ZWrkGw6VxcXgFezmrpMzlMZrevga+uy+iKlsrvl3P8kNnLhtV+N3lqGZPL4yZIp
AT7GLvdu4S6T0vb5j/M3P41rW1y3RHwu+O2vt5p05AjPCk1pk7OwDXeKvZlq9oYfUjN4/Xys326w
R9wd/+WhKuW62v51rBzEuQtfyDjrhmJUjGJ0Gb8LZLOfD/PbSwrhTnoA3AGo0bPS15fEVg8J0UXq
Ysum+RY3tHRXncyTZQzes/7DaH/zPKVjSQqkDGoqZclfr2pwC5GCyJTn/s3cdDvgqvneXs07ubce
s322VadsP27ZHG7/6WVKZWkTIDG9asr/V+Py5QvYNaF/uZt1cxvmXOM//SIgIAv+asvWnmtp++pV
ZTPrc5JNnHNmPSQm1bV8a71S2/zDLbx8WL98eB5FI2XxySOlAdt7NUzJzFvWrS3P2qdoa6wD5v/Y
WEgfq9oyG0+f37ff30KFPd+z9eWxKcgHvz6vyR5Fr7HsnLOhW9jpE+b/WX4BdPr5MKb4/aqQJQvO
QNI2TSkvf/6XubJqvdzG+d+wpkPJKXatstfuQF6DCdqzHNniHDt+QTX0h5H/5gJdzYjMnuCq5fUn
PQ6ZgIhbF+91/IxoLKOwYHNKYh/3+RVeTR28D5qelnRZCDycVOLqAmmzRmpqpXfWLEVDaVI73mCY
oA+SnISO1p+PdvVV80mb9LttZioySXlyV7Mzi2eL0JfCgJl+qcwbxEnUd/7wSV0vPJZWFuuOBkRo
c8KgPvHrMwOz0lbGJMVZqP49sRAKJPaqd5GUTmH0DSHrEZ/vSmX9FvPuvKCycvz8Kq+eHT+A1Dbl
fi0V7lYhrq6SWJ1aDr2Rv5v2x2ivSBXwx0e//oejIBnw0K5Jizuq+PiuPjhANlMZQIc5K+8+gG8T
PZXFbSlvP78W0/r1C4BS63GU1NoyJeG6gEh+vZuiqFxCaWzv3Kypqq/TTbIVj+16Xlu7YKWfPh/t
6s5x04RpWZbL50ZIORPyr4P1slKXTA95JoE9vxPhe0xAZPOnS7r8LX+Zqv7/KKwqLF/83r6eqtKG
FxRVjjwjDfs5jM8eFtN4Kk8mNmvPPBr5h8MePcmXn1/c1cvPUFLazFia71oA6bl6L2fQVQ1HMP88
+3TssJgbxXnGHvz5KN5vFycljVcNy8IEKaCubmF6yYcF3CPPDhUo48PXp4KkuC5c5xjzSdl5/Hy4
358Ye0kuiNtIUY7l+tcnRinSJqAv8s/oO6YO7p65jd+x56/++TAuhWDHFrR8PXl17yR7dcgYSp4B
J6xAzeqxWU/0CJ4/H+b6bb88I8+E0XBxpZuC//x6OV3bGGEz+fJsPdgfwY6K2F6d5Afxmxs4Cn+Y
DX+/dw5eXp6D8hxBFPvVvZMDoD4PNMBZ/OycVageBtLKxNc/XNLvrx3zg6ssG9UPA7lXt86KoFy0
+N9/xOh9OBLqhqOXTPpN3c3VW1GO022b1ul0UNSR0ReMRa3FgyujsX6zSKYKd2qmZAw3XM5g2pIc
hJ8fGeH+85/z9/fWYcZWLAoseZc93693viGczyiH0Tnj2pOnIoQUjYQiCQ525r9D4R6ojSnvmaF/
gNnSf/hq/uZReNJ2HZfWo60tdTX6pcHSFE3snC3MEDhPkT1NbUWgdT5v67z7w4O/WnRZljiD8dVc
Nnx8Ou7VW0bnmUrqSPwFuJcFrvm1MwlUs2iMnjOd/eHGXt6iX2Y7RUAbrhnpcG+lfT3tWL0H1o9y
0rmxkSSCf5KHxjTuAVmueufVIW73D1uK3wbUJsJkVl9PMoVr6+rqkOK1IdhelE0kWd+5pvlcFtDU
xtC7sbIqvkMG+9ybefmHdf+391wD1HEdBhaXB3m96tqziVffnIt3jEJ7cIIb18EqVfxh4/n7DKG5
KGDziASR+0Jj//U9FX2dD+lgyf9dD81VunL39k23Mrb1Fjvm/ecfxW8vCmUybTse9myTxf56F9iN
qQfMCnQe4pfu0UiM5lw14gsanyUC+GaJrbb7w5fw+228nIFY9B02hPK3nTWaypLmk8l6j6IEM+WG
jvmiIxT7H1+ZRiZnsUO7HJ+vP4ExzfAiza4g0jrNtyKyDn2Msi4e3UdtfI8U7oHPB/yb62JDLRHh
uYIX8/oLHxJ7Hpqh98/V5b7V4zqOsDRCc/+Hw9B7QsupXI/tNL9evR6ll02y1BwkR/dr76/K7Gci
/nAlv31flyG0zUqI/sbhA/v1Daz0ZEBqY4UnpGdnIjGt9y3k74BWap1tKLX94yvSPCWsMeKy8F7v
M82ybJwRItU5RQMg2gp96xnE7urzUa5PWmwe7MsBhN0sEzCn1KtZAytWhZKLghlxtjRs5rPv36Zw
rmJKfTIwD6Ar6Luo26ztNp8Pff1mXHZJzuVccjm+chC6WoaNzrEnh2iKM3quOL9Xr5AmPh/henXh
LecL1oIuKSs+m4xfn9hQoSCU2Mt+oP7oy70dFpSKZyjf+RtSILc8m33Wih+fD3p9WawxLPjm5R3k
jAfy99dB8TFVVeRWzhmXInqUbmmUm248fz7I9ap9PcjVlVlFQilapWjW/dwEFYfG4gJ2/dl1tw4R
1P43dC5/uJnXrz/fL/eQHY1HZVaxof71uiaP4x0Ve7oyfUv+ZhoOnLBIGizGleMMDyRQ3+KUWX9+
nb+9ntejXr0kYpCDQqcDSUE3pnoh3Fuu+rK7p6COz5YM6r3G9PrglmhDlEevo87Iyv78h/jtZl9d
+eXP/1KMMC5xc2Tl8TPMMykUtDsjgKVlEu5pKOACifYeQn8Ysn/4Nv9wx69PZY5leVFHdHC4sMkx
cMFr0j3dJpNaW6irLJhjphr/sJr/7Zi8uQ4ldJNy7tXbi9V4zAsTZvlimnpiM31+feKkeiIveN9o
a9FN9R+G/O2DoWZMrZ89GV5oS6jLn//l9qaECTV1dXnEvHT2Ojaz3cVXuSWd6svnD/J6Wedluhx0
pRJsAwWHwl9HKkk5wFlxubigztahay3QjN1A98HfSDoE+J3Px/ubm2lR26S8w1YC9/rVeOncTNi1
e8arCSl5LzG6LbKY8BCNiG2XjyGfESqANQfyP019f3uprFUshsytSl49R2P2cStDHzi72MhoZnpR
taD7tQjwN7x8fpXm5TL+utP939v6l7GuJiOSw7U04BOGixLPL2LdxSxucWL9D2nn2Rs3sqzhX0SA
OXzlJI0sy7IsW9Z8IRzWzDnz19+H2nPPzrSIIbTHMIzFClCxq6urqyu8Lykeps0cjq5i3jXFt7h1
pQrUjIKmuzFfuS7fBIh8Ba8tk6QulxgZBkHZajQAzEgv6/8HiK8Jk3Y7PyGd1YTJws5eCBPCDYbD
Oe494DhuTRNbI3P9f4YYaDept7B/UKRv3BUlz/fwpZIV6ke8WommSOfpwikJaAcpJytAyYE6bLVE
3Tfxo06Jw4E+Wm3hagP+aygmIK69NdUuyjbIb9CUbaBbwZjSruWytmrqvBJRlaoDjUVDl9rva0gv
g/AjY7zb0XZhMVnxgAvun+QGzcyEXoglV3p5YoOGYn8AbD4nVjFAGD3YoKiH30Atq8A8q6vvoOeD
bGOuaPutx8cjwWFL7E9Gk3zOpViG8GkUs0A5doEBZojHY4okpAVT3XZOv1OSGybci3jteSqGK7yC
kcqTkZgIuEpbWCyEJmDSgESPmrOYmb9BegnyCSBLrQQSzFupTyyv8b/SHCHwG6EAUCQMCNVCSaXo
9k6u7/MUbC8aK42QWuiPMV6xpNeH06UVM4ml2g5tdbw/3njEzgvpwMw1mU6trlfUF7py4WoMZCBr
3dYfqxdgnXvCwVZOITdpgSpVZa9tHj2l0v5S2kb7DkILUQe9PNMtzLbTsZbyNGZOsAK72fJD+Cwk
plo/9T4adivQ6/cKeFL7FNS40U1AUvZudCCeqlOXV96RAEIHYmyg+QScWfjvWgUgkL3cmf39xIm6
tRo/fVw5yrM/vFQC1V/ykQYkzLpCPvnSusZCZpBH8igF0W8pbZu2AunbjvT+LuZ/ZoeInpPhY5dr
1QOd0TFQzZI6/gUcauJtIJqov0xaW1sr0bhofKR9nbkQx2OAP8qrkz+7hUHS1NKJUV7GQ3S3LnCa
c0ZRoXR8ffXixSTKETynD+SX53RSzfwDT079UxYeE/MDRDyjvLsu6e2KyCmqKqG/oVAeE+MKckgW
noMEDI2jZvORWa3oZKVreYl5s843kxcnJisrJpqTVcsWNhNCBLiR9SIEmLuDnUAab0F93DTGqWzz
bVF983tlm8IuQbfBvjbp7LUcoFjpy7ApUhfGinbf3MV/fw43IBEHOS5Du7QtnwCrgBybz6EktNfo
iKUC86AqcAU49HP4zTalOccuX+yeJrauhRPuq907a5+xqJU5jUFCnLSUKThQHThqTpUK9Lhl/zDC
R82+rXUZz5mdAkNmItJrn5gX2ufNd9+bIFY2GDWpfxdKCeIqwDDXLeHN15DN5dFCoooblH+EPSpN
y0lsh1IsgAoTTJXhttJWihtiQDA/MqliYwoUYVWSjJd6LytZKRLOJmMp8mEI4Hi+8xPJlcDrzl8m
M9q9b0WiuPlzzk4r08+OE0JCRtf89wlWdKBDQQ565y04C9EowZKRwmmTI74UAtWp0hkTEIpuFBLF
eeNXyRs2TeBA4NtsqwocBtguQy7i64t7zVSenykyHsRyFLOpOVFPEQUXdJIXAXQCvstMCTytyrjv
mBoyVMoq6W1ZOp+88rcU9e7kmFuoDoxN4BufFTi+CBiezDb7kBTdfe8DCqw8mOPvvG38Fd2IzoVP
nHOtOBeLuOTNRRaBekr1NjMe4bJiJYBw3gQnqY5WVCFe0qIYwVvSMkRrlgLTBGzFo2uAPFjcmd1H
pf4TSrdmO7jK2gNQLONqryIJNXnia4R7qhCFqHnOwnoNkXH47EvQl1S3CQChilnsC6r+nvMztZgJ
ih7oDl/Rqng5CLI1ISbp1QDIYwb8eBeVoEA9MX3ntaCdFuzyl+tG9lazNok8El8OvVJz5vrSuHkn
wnLgDGQywjCVDgnpMTqkOnB1esdTgRhqK9gT1HZvMTcFCZ9Znq5/wCzgwsh5Ghq2Rd6N0hqPRMFF
NrFfpn4TGI9lcsP1hFNq2pUQ760IHoAybwYSN3QNie9PwiXDMenUfgwYvyYg+xDKj7B63FxfyJuX
l0V/AQ9qfARJXq5cYSX5kFl0VFO8m0vVyhb62sPwud4GN/F+vVT9xtEizOZG57lHBwXX3eW+gYM/
5d1cKWyGfdQcRsbbx0fqoCYzDHH5XnsEs0UnYqU0Bb4xcKGXwiAyzdTCkSh/KretvSlqkNifEvVz
u9Yb+MadGIQQmJxOqtKhP0NQYYUTzSwYox+dX0CFgLyjP6fj4/V9emMNVCGxc3aJRxy9VoLFpzBS
MMRhk7/upQPhvlnre0XbXxcyO6Rzq3b4xSp5ciqr9IOQfb3UmMJsZAEUEdlPzz5Ick+z5FqHo2gB
ryIo5Ck2XREWVQVBxNDEU9NR5yoUaS+3j0BFuL7/5EM74XmfwKx7pw9+7fagWKLMLYdkjoS9kWEr
tTv1dW80iIHrh7SDJ6Sld/PBdPZp+/u6Bt8cJwJJzSSOICqZG2lMYX1aaYFbTXh3lshQv9QkMuZK
11rnh6DMuS5DlpqLlgoeZTox7A9GpkDo9iP9X/00x6+d9TJlv2kSlo2jHTxdX5lg5P+RxeL02Tje
GDmkC0nCOG52GsY9MK5Zf6IkZAefrksRcwZ/iyHfNsuhoeC15/AsNvL1sZdjbcxOff7Q27uoOeYg
OzGynrvTuCuqBxtM0usyhaP1RuSs5TORQ+Z0yRBodB6ZX8Ogvm2HwaXj/H3u/I0UwTDyCIaiWh+y
U1MUrsrcoBMrN1FRrYgRDVCU8xqena2GhryslxMUCHHG3IsRAJKy639F9/6GAYVn4M2va2/+7jOf
8UaecMB8UKeHFDKYUzhkbt/cxf1LSMMdsC/wyZjtoVhz64smwjOAZ6GqcLLFGCf15NDWY1aoSKeW
uQXnkz3c5BHcN+aBRCXj47G94hiF0OZ1kXQIE2xwsCkOCd5XD8lI0+vOIu37hLlv2YMNDjYlw9kF
/u11hS4dtHNZ88/PNrBu+wl0mz47WTMpUrjJpBwkUfD/o5VXz5ogwdtTNhyK3GRRdvYrIkrygSJr
fjjVSqi0pjvheBk0zCjga2enIj6lxnPWfmuZrFOmQyetZf4WVjS3P5PrwUfxVxNUZ8GZWktddmJK
fqMBWwTexKYuwREun69v0sKiLiTNN+nZJvld5imJiu50fd95x5J4enzQDRIGv64LWluSaHlxIBkh
3B4nwINBgOMlwau/cLYSuafrkuZPFg7yxZIEu7NCq40doP1OWQ2yXd0dySWtiFg6uhcyBJOzMzXq
Aw1byPVsK1VgKrd309jP+ISbkomjGeHOC356IA5eX9zCfhGj0alLtcIijhIF02tM7SHl9oI3ZExu
eu25bz5O0bGLH65LWrhNLiQJ5k4kqlGojjlVMeR+nuQmSbGHlur9l9aFGOE6yShh+0GCmCJ/MqOj
D3J57O2vL2XBIgwZ1g5VI7ylfCDYnpVP8OgyznualAcgc0OXFrR4ZR0LIQzFPNBx9bnjnlrt5UEy
/CgfWiYKT011BH/QY5B2lL9JPTPGsjutZW8XzeBMmnopLWe1WUgd/FQMXyKwUudxZ0V/aKXNuNZZ
tWTrFysTnBHZurYm6ZQCWAaaBkCNYFVsAVr01U3RfY2KvaU8e+WX61u24C4ow+L/KKGR1hTraCCs
K3kCfsZJLaptAVAlU+mAIqj7NtF310Ut7dy5qNl6zlzgUEtgTXR1erIry63BeGg7ONG4p0J6EOPn
rFixxqWDdS5PsMYkTCkbJD3yADxLK/qrYHwCGWhzfVlLJnIuRnCDHqjvlSZXbJvxswEI0gq2RfNT
fy4qfcX0l47XuSTBJ/VTGwxMaiOJmqCV+h8CafwfFyM4o0qlaM70QHrq1DtA0uL8zqnUDcBscE7+
j6IEh1QEipzDu4mzMH/UQ7mpx8RlHBEYz3CjAx11fZcWT5dC5o4GVFyTLPoNu+PBbTHPdwrjWyN6
mYKnOvmZahugHJhwT9UfSdut7NeSAfL4odHZ1smnOtqlwcep3Wd2bySnxOm2IeV/RncOlVQfri9t
ySx0m2EIg0NMUUIQk0h1YIDRnpwAZt6Cw70LQW29LmLJS5yLEI5umI5y40xlcip4DrTwDWXgKmix
970HfO1fiCIcoykFwD2a1C6VZkPh00lDkpzkYTwM1W3YpoNbBdRkJe3puqilk2tQ8mUkjCqDJj69
DbPnONkBisvDbQzJaHYXw4qXa3ck2K+LWlLgmShLSHXCt+oBXxUnp1BXnyC92wCE86x0xVbVi5XI
ZcnN0jDGS8cxaFCUBbeX9fnQMLsdnwpAQpxPY7xTuq2RfgAHELLT68tasnB6h0yNOVfKvKLpgZyQ
9mkQAr5Q/AJZ3yo1tzBWDGJZBtE5vRCkm8QEkD6UzI13VnwCSHFrDP1HjhuT0cmKg1g0hrn68beY
V/9xfjvBHlMASRafPCCMDJt8CFTygPGH2i6efl5X2+IWnckSYhi/jbxBTpz4BBi2Sz6r7uAQUSHh
rb/rP0Omoa+LW9HgawbgbGl+5Ud1lxnxqSMP6MC2ZMEekQ9rw3RLfmhuZfh/DQp+qC1k3hkGGtT9
eNsoUCRm/s31lSxuksNIEV2XRH+6cGfkXj9qMJnEJ8W33dbeTmnDpOqtb33s1mqri0pzbErKHCU6
quZPOVMaBOV+Ozl6fBojj3YmhdJpfpfH/b+4I5jD+K8Y4cKVwO9xcvCITnLh/JJsf1dOHZwXwKRd
19yiAzqTI2iuhW9ci6GDOPnJTQYXC3CBlAfKZuWwrogRk0neGFvQho9YNgja+eBa+G7Qko2V1Szb
wX+1JiZpFRLotOUO8UkLdn0OEPdfFHHU/nfhrORWlgQxvu9gczwD3xTYnRTyqMJssGkj3YQpEIs3
Bf+lQSCpH96/Q+eihDtWm7pshPY5PklRB7nrh4hUROLvh3olY7pk2Ody5p+fGXbe+VY/pFU8x6uS
1t/2ML0UhnG8vpo1xc2GciYFIK5OUmsMoQaixc9uzQ7iynqvA0FWrlx4b2yOqMc0mRFhHoYWBDGp
Dcpp71c1yaKu/F54ID//TGr641ZCoDcLEqQI2yOHACIFPlKG8nuaH6CINJW7YdpFa+k8sSSLd7tc
j7BBDtR4JTl6NigvmfT7lkGaoXwYAx9snG3q/ZYBZDLui3Alu/fmUnoVS3XPUSjIv8nX947CVF6C
qUv6rglfYu4lmDhLdSfDPlWstTQsb9o/0tRL+7AA28xhDeBggVo2hvEubeUDR+u2LfOVS2NRFBE4
1UpSsWRkL0UxEZjmgwzNMECNpvcYlh89y83U5+sGvyZFWFAJ8XGZRbMUWCutTZw+UlfRo8/XpSxa
IS1IYKPTDy6LaamxadO4M5zoBOioDSIW+OhgN2hf6JO/LmhxOWeChHspZl4uSXwpoqxy0OKPjvx5
bO97dcUXrS1HuJWSTvO7MvKJVQF+ajbNFLuSfGiLo7/awrFk3gyHaLyR8BHADVxaQVdDAB/2Ok1h
ICf0yk1tPAwU94JHQMe6tbaKJe1ZTHPzHKOT9U1/kA92ZRO2fXTyaZ2J2p1V0HzOoJyirPi+5VX9
I0jYpjGFxTGQuohD+0vV9iAqUQRxB2C1un3m/Hm/TZyvStitApodILlQoV0ywBr2buk12+lHZK/N
cC+ZBUPwsKhSPuHyFSLJoQgRlDYRmTDZVcKd3I5QbgBTGnaEeyshy6K/PZcmePZESdLMsJAGSNGm
n37Uyb0zfZaM70Hy3CpfCuUAwRydav9CmZT/6e6eo0uxKBX7DUTZGjsXVcc4u4WAD2KDHdu5EmAu
muI/csQmm9L2c4cCZXQCUd0fZpqhDaW+aS2OVWYtXVQDuD6AAvr/9WjC+UpqGHbhsON8jROAoTEs
9d9ghqfLRnatZAsbQuN9yP1kG8DY7mmbJv1mNP/CnZx/g+CD/VwPTcpu0UkfPvnpEYB3ncqRRvF5
rddmTauChULlyUMIvvqTB/FJfTIiZWM7LrSK141k8SCcKVUwzaDuwiiy2Lwyeu7jbRn8GmEPhHpG
X6vWLzqSM0lC0DEYTFP4BqrrIc9Ikx25CrdW7prylw42mbV2W64tbNbvWXjow4mZhBAknJTpPmq/
mO3HaNqNyvO4Npe9tFE8FCnk0d5I85Vglj68wtCTFdFphh8uw48DRHEQXinww797qwAYom+ath55
RjO7XNFkKeR3qjQ6pd5OH446/K7AG+vxR1NfCa0Xtop+evr1QMVS3jZx5KDWGDYsBCdTftFBhoUl
MPgU0oTqfR3iFQNcUB8ppBmF63WeV3xwx1ZO6dyOuF+MHYOUrkUTkUQne3tzXXvKrB7BfZwLMoQE
GY0iVQ9yJ4IKa9uod4p9E9nHQNvq/ZOiDdsh+axT/oX8EGq1m3oc3LiDVnIHYp8+1dva+OVUzsor
c3Hx89ufPiDTefP4M8dKNnq9C08tJDItzuvWHvZ+8rKy9AXPqbymGP4jRjjkbWSBxq/X4alMafok
aMz3vaRsUHX1EsUKDvO3qbqyUh1saDbtp7JZifzftoCA0HL+BcLhl9QqhviML0jHXQmDzQQkoORt
u6naTMohs/ajqQFBBtwnnULvfWELsgVPUCowb9cRSraUb3LtpjCJZO1XD/qxYK08ueB0LpY5//zM
6cCl6WdO2c+KzjdF+VnuH0mJbOHK3ThrCd+39QbiTMaY6Gxm6JnpYMHxOKMNB5ydhqemHWHzjt0C
Vm/4c8HJzaIjDJOfinB0awDHYbL4dt2kFhZ6IVu4B+GGtJoGGNQTPEduVx8j42QymGBP+35aG1Wb
bUM4uAwxMbYOdII94xhdKlUBkV5WvSQkTxY8DtbwmefWvecYK4Hu4pJIaM8FHBy52MDLcHdYa5UU
nJJIBnD6LhgfTfWukL68E+Vvfn0zNmBTtWFYnkKzYCSxn1iFAi/hKSmPCU4PCgUphHD1Nm//XN+l
BfeCXTgMu3FbMO8mSJry0qEY1CAprbftdMiyAcjob631/hN2IUd4I5SS2eemiZwijbZQoevBg0rH
BoCnsFP/b0sSjKFsRlr5DUgc/GavNPexBm1Os0liaeWyXTI6Gp1pm6TMQSey4LAKo9VKezL8U+QP
Hxq4AX3TuU2ctXfI0tOALud/5AjOKbPAWw8t2z9JbUbfGBw+00OZQLELTK7Z3I9TAz2Svumij2X3
+7oqlwz+XLRgHdT05HEC4vqkKH8Z0IO1v73xHjYZx1u5etcECeZhRKkMqRSC2uGmmjmx7AP0tExq
gJX0/guVdmSSdMxSYPliE7yZzYiGteafBt7ggCibJC5Ki5LR83XdLZgH43YKfTtYB23Qgu4sawR6
HrKyF5r+6Bo66AD2KtPuupAFvRHiw32Iq52nkAVbh6ohKCONqU00BVq/m+qRCwWG9wgK+spbcUWU
WD30Oy2ygMOXXmAlLY3nPrU3vbpR+19auDaTsag6pgKZFIVZCtzCS3cOc5fZVGonvQyeQ8njUy2b
H2C+2l/X3WxTwqWB7v6RItjcmLRGwm9lg7J80ypHCFY1Bo0s576gx2atJW5Zff9IE3bKTpgMMaIG
Qqy4+e4xNA2ePaxdpfxSTdVLBmfO9dWtyBORHOC2yvXBLKUXg5fG6FlbD66avK7u4Ch2TXiJr4tb
2TIx0shz1aHRpZJeZt5cAyYIA7oALfkXiYTzPdOFoALA8rowYE586TSYV+vpe6t+S0KGtsq1B444
1jjfwRYpaIMEEMmzN2VlnTeA7EiW/lj21iZrn3z/PvLMjQ5GUsfhGssPsSHdmfVTwail532UedS9
X6fnXyDE5J09TWDFY6C90u5kCK8tLz+k+VrWZOkcnIuZt/YsIvVjom4V2qgXP3qG569oQ7esbtoQ
oqRHZ63w8xpQiKfuXJpwm6VTq5lDk7ODtXZbmPG2j7Qv1TS4thrcJNIPcPSfyvJP0Ov3dZLfZvlj
Uig3RgSydJez5ea4MaE7va5pQQWgopLNfkUgngE9mai8VEHe+8lo+0l+LKFoAVZfP8HyA/UXjHYu
JFf2rpGlg1Ey0npdrpiweiNY0EY1pR7ZIbM8DkBY+POom2nsSUSk/bMpccW36Y7FdjojY7AKMr0I
kUzvemtIkuqcKjrbldfvYLJFZrBwfmWagsc1PDki0T5pRzOcNpYMRxHsweq9p+/Usdto9r0iV5va
afd1dqizh4newP6mAy55OujJY+s/NMUIk/ttW6lu4MBDkEzb66qaNXHtCwVvbccwPNWJUR7DQPM/
y83kbGS/bH46RX8C9HBa2ZlFcczVgsmovhZtLi3Cq5qscGQsoq6B/D1oGXiayk5fg2uZvb64KhBi
GCzC39BPKhiemaeDD0mrcWyctt5Ykr/rKfG7U6mRUej2fgkPL6xPXrCW1BP89euGnwsWDA+YQAci
EN04QoENDUOl3fWK199CyNX/ef/GnUsSTAsmL71zwrg4jsmXFo7v6NkMDrL5dF2KcN39Zz2GOUOG
zPMVghRZoVYEeaRxjAvrCdASQHIjOunhEaoS507WtH/hMcjm/VeeYI6jbE115PTG0QMS60NRSXdN
5UMs2Wj6zssy6XMawDflwcC2YpiLG6fMuHMElvTzCU/6xoI9U4fs54hT+DDoGtMP44fYDFeivSX7
p7Xhv2LUS/tPciuSRkgQj05x24xfLAdYm2elTlZO9eK20QmpAEpBWUwsQKQMF2mJHJhHXjGkmkLJ
2ehKK2+6pIVXzs/MIzSl8kqqacnbU6gnJwBYm0Kl+XJt4UifYlaYxrE2IOPJoj0vjm1tdjCcfMsa
/7MjrbWZim+4v83zTKSwawWYd4NU0+AQMUclZbC908PdxdJ2MikOZBKpmbieYDFU/1Rp80ly1joH
Fvfz7AOE/SyTARLunHb1qLbhGzQ8nTn6qLGi4DCZUBa3tVT3K5u7YKoMOpHJAHPPmSErLvUc9FYG
+1NeHIM6+hgTgsIdc2jidyZ/Zt1eiBFcWRqNYWaOsXnMJf9ksa+Qu08vUJWtzXCtrUfwMXS0NiUN
qMVRr0mYeWDQtVBc/77uyBY26mI1gmNRAbBQYXQyj7E5PGp5+uJMo7EDrfcpVep65ZTrb68f8GBk
/dWZANM+hwVnoR80i1ymfhofE8v/wBvzwbSqFRFLpo8MzWYgY4anFbuxMm8ciTdYEMy2XyE9MW6m
zEi+wgjZuZNtPUGC9hJqFvRaMkO1mhbuDaUMDte1urhQplvxMzO0uTgj3PdRU5RJyHiQ0WjFPu8d
JuDyOrGTleUu2ogNfMXMtjJP1V5qNKohGKj0OD62MlxGTfddHrK9pJUrR2vBSgBbYbiFggCgcuK7
P/J7W0/8HKYhiDV7OGFVa7zP4DnX2rWG/4UVOfOs7twgSGQoZgiH1gkpeRvWzFuhq/eABqzyVrx1
yCDBU2En/Qj8A5nqS6WVnqpHttqZRyejW8GC5kmKN5BLZSxNDR7MqsgAfkz8lUrt25VdihWsPx0m
yD57xBZdQSbS+uqkvyoz2V03vSUpcPDQ7U/vj0pb0+Xi8sQpAB4p42PQAm2YhYaxSZL6WDry+xJb
+EEQU0Che20mN2gmuBRkh7pfpIFUoTTYaLwq301wMrpUHO6lxPj8/lXhp0iFGwZwBWJJE1jXPKYb
jPtEd7bkQbc0m0D8NKzY+YLymFzAdTDMqoEQKbjcjqRJNASDdTRC64OsaM1dMCiqmxh9tWIMb08U
kAuMvtNIzguQ5P6l9lovbGT6Ba0joM/HKGs/V33Vk8WAjw36dHPFH61JE7JBRptmuqf3zdFQaM15
NttdXX9M/C/XN2lFigi0a0BcptTB0By75Gun7vLxPiSV+04c5NnuyJQQCatkIm0QHy41B6InWKS9
Ux577XtLD1gfjbtqXIP8WLSEMynCMfKSOu9YTHVMciCelEC6i0GZkry1dPuaHMHiElVPOtWXrWMs
wY9I0jvUqhtDqVcMWyzN/a013kXgwcwEU2IaWvNLOtOtpDpWevcYKMVNHno/2iD5UOvBN8MGZTDd
ypEXuR5v7OtmsbjEM9GCu5WVqTOKxLaOhWUMblaCFuxJ/h1gpGuQRbOyLp+3mAZ5NBzTjEiqC5um
dYBuSvRfHp2+vNflcdeQFRzKO2so6LFcGwRZuEYupAlbZ6tjHPd50BzDqQtvzKjTd7zTmnvTI1kH
lLB6W4197Va6/vO6QhfP2dkyBd8xULk2Kg3bhG6aOd1qEynNVuvhD0rM3XVRbxMGlxoVHIfTNoUM
i6l11MdxX+tfbPBAG/2nak6PVd3v8mgm5Fub3VhIU81SwQbn2TQDTAtSYb7NR89HqtIYT22eHwup
6wCJDMpd5GV3Rt8lu6CJv3mdmtMqkFjHsFcPed1+tfL8Zizhwb6uhkUTpvX0FXHOUm3h6lb7dFKS
OquOapU8hkP7QSLcirW1p8Wits/ECFdqxCxqHxO9ckgDeJJkNw4qN2AOo9KjL0VjHtKo+djrzYpz
WDw2Z2Ln1Z+H5XUzjH3ncGya6q60fAda6+kQJ0W8hYDlj1U4/opLmBfy5qCeSRQOaiZ1Vjn66BMI
tFtKwm7lmDf/25YJpzNs1XFUjao6hvLnoppu7EHh1fnOQdi/3epr8xPz8gQOwo5JRjPpJLMxDGnc
xXr7IcudTxJg+Xb1WU6aldO4ZIY8bGBR4F/VEUOu0e7DPox4VSut+SV06oNJv5Cvxiv2sGCG0HkQ
GSOIwdE3sPXxAAEUyZdjZv0MM+b1stjVJHVb6jBMZqTQdeX7ZH17937R5KCbTAXN5UvxiaFF9RSF
E0LNMnkyAvk5gd3XUNaqD/qCsYOOzeze3OBFk5zgWxw9MlMD2CayBLFvn6IpHVvXj5Uo35MUzf2D
pjq+b2/lIKVGOzEdXB71sk+hSAO01ID7FXAufx8b8tR+B7C9DR9BX9X1YdtJHM+tUpZlfOjtwVd1
t/dtHJIKgWK1zQ09446lLbV/gGl3yj9UQ1E5O8nM9Pw29Xt+9wg2a7wf2r4K7jytsVrXjFS//uPT
GORvegeq+pfAMPJgE5tkkmTX12GBfdRTExZYmyNlb2L4I4qvgQEErMuspN1vSAQNabaryrAZWMU0
pv1hStoWsOrIC6bm40j41P1R9Vwzt1MNgcq7zZbrmOidWXtaTODWu/QvTcid3IdecNs0wX5K401m
GfvaWOMXWdlZkfjDnkKvgGU1OUJBPW50MLqodSbVJwadQmZInGybyv3ao27hLoaBAdAMqvu8wkUH
MOmRIZdTXwGqp3/0lVOc+Y/ykOxMCMmvHxCxlDX7mgtRgpsGzWJScjukCmLCyCGlMu0Y5seCmGoa
uu2o0p9ej4qbyEntqsO4q730J5m+294YT1Oe/dIbeReX3VNpgxO88m1zDCc49LlPiehyxlR4Q7+n
xUA4lgnhpaV1n/pJ3krqt8H45o3t1izlTR5Gm5jnqKx/KyaOm7HiPBY8FhCAAHyBxzaPiAhuGBDD
vAlkpz0WPo3z0MzbjRtOblAdUg0QoiqndX/lflmI/i5ECruheIPRSaPfHAMryncRSa1hkF9GU5Jd
zVduss7ztxDNr/UqLNycF2Jnezy7qx2vkype9u2x8aNeOnp5JDe3qdKtoQStyRGuTzkeoMMIQoJb
LfA3Dnzm9+borzENLiiRKTYIAAGtpRIokqL5CURWkuE0x7rU3ER5UI0vedlvLeO7ohTw96wEzgv3
JzkyuKM4sKR/nPlzzpSXyjmRjt9Ix8SHzOKmqD7E1uH6SXgrAvO3KeHR6sOQvSNcL2k7k4yZRXOE
P/zOGdv9WA23tbGSPXjr6s6lEAleLqSrGhrplLQ5TmPwQ/OCo2Y1t3JdNJvSiN0k61aMfeH5eClQ
KCgEHmRuY5ljDk3oNtoM0DJstKm8kx24Ohx9J1nawek/l8PaaP9bB3spefY8Z3sWDwwGtlHWzG+A
bSkFWwskldE2XbB917zYklrh0AEBEczAearjUlYF0Lof2rBde0GwGYZvo1U8NmG269MfhWzsZDva
dXG/dwpQ3IbOIcUMj3xZ7Ui4Noz+tq5dlY+Doe6u29SSCs4/S1CBHdOO3tiKd3Ts4I+hPgAAeeP5
/i+pWpsLWlOAcFMPFFAir+69YxslH+NRcy2nvNG7bKd5xkbT15BXlKXTcr4ywW8XsZI0vVrBiJwX
bjmkd3Nxc+5F2BUg4jqxdleUTFOr1daPis2Y00o0/JGj9D6O1jA3314hzDHQ1Ub5nb4EKCcv9z6M
6ILtRqs52vEfvfw1+HcZMjIt3ZTpqbY/J4q98qhcPFTnIoV9HX3fyWjybY9hoe3D/C8ruNOcl7Ls
d3ITAYn/RekZwF4DYljc47OFCnusSYrfSbHmHYNc2ubj12nob0YgQJx6hDFwDel60XbPpAk7LPuS
pOb25B1Ni9TmUJTlfeml9T7uB6qfWlevneFZaZeRyOU+ziZ35i+kpo6tRusGgLKc6b4gS3OEVeAh
jiR9a9D7tpvq5vMYy55bS+VLb2inrlMhjS+1L9dP7dsb9PJDxJu6jDsvNa38qNRE3VXidl/fLwAA
/JlCjSkf2kgvV5qlpdT3up0fY+WpaL/ZazXcpcNJTAdfEXC6UKPOhnSmySKE3Qc4Lm7LSMYif9XG
nBgY99dXsSZFuJO9xhiLtkZKA8OLZnyTeNxIirG7LmXpdMMXOT8sSQwaYphe+XUVMVHZHsvpo84c
FJjI+6n8CcHJTGWf2+2mGr9fF7no3M5lCqGAZ0RjZ/G6PGajcq8bXJnQQwO5aH2GSgi8MbfQnk0a
bszMreN7S4Ym9VZq0xUvs6Tfs68QZyEHg17PsZmkI33bCb12tTNfIyunTpt3STx1wIwzRK9yc1J0
vLQVakFJVMVGcZRrPx1Dd7RS2FxLKG3Mp86UaybDmjhPK1CujNgIAF6v/PIzEYVUfY9G3ypftEYF
yrZIPVhwlNGweL4GiRH9lpLeN+pNCEVvuctgXDB2NkN70m5IpijZxpnTT6PbTcWo7uixxbe7WhCq
NuDuCWxtblfYY/Hc+U3ffbFbtWMoOayHyt6mWZJFbt3bU7GL/b7QvzayLf2IrC68qyAoZyRrtLX4
ACAK96xfaXq64YLgyr9uJ29Vx9uYVKdJGExboFhzcmLZT62uk54AWajDW10rXZsNgo0n0fZNsPZK
XhM3//zsVHPeqUi3vfRkyX+Mad9EiisnrVurLnOX1HVfrq9u6bZhxJJCPM9/g4rXpThb952yyzrp
GObfLP+uUUDaq3d+ceOtSVoy9DNJYvUpjqCn9i2FNxGTTr1u7WuAWKbaWPFXSxfajBFA/xz8OgSL
lwtS6yGIAqzgaNpMKIwfdL9xzarcjsqP65pbFAQQzxyPAtQqPlYySapTpzOkoy9vrOR7o38fu3uv
X8OWXFTbPFdJCoN0u9g1I1mjZ2rmKB2jQNrlzp1ZwPwHvPRaI9nics7kzD8/szu/6zOzSpFjK5+n
9puV3YfGwVSP15W2sBroKuAuVWYMOsiVL6VMlg84duEPRy+Kt5lPH78mbWgyeHftm0Ep0Oy5HudG
SrF/1Td9o0y7OrjVeHGpB1V9VuudHD1dX8xCBAE3GEQ3Jr3CJFeEkJR+OatqO1PiLWk+5paztdM1
yJqFdhlWciZDUBi0zbIqpXZ7rPKw6zeKHdqf5DSob/DQ9nMaV0AFjmPh8AIAXsa2zdLbJGWWfEgt
Mz1cX+/S5p1/ixDQhIpfVtT1u2NSfaSp0fVDYAr/XJexpFPntTuMyVNsXnB/RaBOak9qEPABxR1r
9ZlM7cN1EQvLwNeBu4KDYBRSRN2YTOJNr2j8W0lNt776yQmTp0Hu3m+CF1LmhZ6dJ9uzBn2qavBQ
nIdJ/8oBv3WkB9VrVuQsOPB53EexgfaATl6sOQxVQ+RktP7tGP+J1acB1gtjcpP8r3at5P72ZppR
SmgqB/0CsnRb2Bp7cqwqHobuyASpqwC26Eebqfjidw5gCsfUWLG2pYXNYMfzBDs9rGJ4C+KQbkYV
UEatDnNk1dWk7rttoeQH6/9Iu67luHEl+kWsAhhA8pVhgqSRZSXLfmHZss2cA0h+/T30BnEg3kHZ
u1X7pCr3NNHdaHQ4J+O3CZNVF7bkoZsC2m1joT0Q7yf0FFiLfgE/2uoNMz6Z7U8FuBRAmEnA7nPZ
AsXlZpSKsYgLwBfQAxBivYNizwnwtOgM+mbrRFzdpYf0R60gn3LIrt4pR1yOlwUut7iQ/i0mglAI
1relondujNmYpYlRpTXgsC2H9cif7kfNH0u2y8fCpe0uCHuJXW55mQZO52ViHvM6ZPncK/sP1Qh7
Ax0G9LvySKY7RrE08/GyVhtXFsZJ/xUhXvUxPm1rgj7wymq/qv2NGVKnLHaqjHxSookYL/JKR98o
4Pw4M/SHpvmu15/LSJd8r22bWGkjnJE1D1WYYIf0CCitF80Lr2LXPrU3nRv5gSsj3d409pUwIZTr
5ZjmEbo+GBjEWDqgecLejc1vVnesx9fLpyTCKPxl7CtZQiTU6NC1mIdYFIvuZi/1f5m8k3jGPXza
RXPZJbvQTb3qJNt4l6m5HO3KCNuq5XNgQ01N5W5fXpNYc6b6hbPvwX+1EiF/qi2GsfEA9p4mz2m4
z0qX5ZJB9U1t0IFFtsHwUKZCADbiqrWsEBGqUGPHxnMx+FwlL6n+3Px+IR7xaSVJeBUYjToP0YQZ
LnMA1SNao99MVbI8v+lVbyJE51Uy9OsqYP0dWQ/m6vBOVfR9PD1ftr3NCLESImRoo9mTetB0fpxw
3uWk+LRL/Xj8ScPW/2+SBO8NjZGUcwh1bDN2xv4njys37g9mLasXSIzg1+rWyqRHjuWceIBKY694
OmZ8UArGclC5o3bmaUokexdsNOTPbEEszXRKlaoVgS1UaNVx7arNZtClPkT5acrANvyzoPdpg5Gx
5BqESDn44CvN54AniAbDz4DQrXXTcR5RbCijG8yW+bArV8mSo4rHzDSnWIH4ObXZZ4xAuhWmavoX
M03B9Ke73JruO9TmwKng1uSbWWkHMAA7uXFSUv0a81QfJqAA1oAenLrBowNxgvAmaGUVy/dpzzJm
CDQErJfbGHkWvI5izU0Dw3p2lYW5G6GBG/bhDSh7fRaCLCuYPMZl3/y9b6CkRwHYA1IzjJOIazBT
0w4ANm6zqzzCPobJd+iZeYoWSJZ0N73DQM4DwrRftdDz6DiqXVuCyQLbhoblW90Hln3WgY71J4VK
VVvJWUx6ZbImgEWsUsOjj+qZa/HKKSz0/4GddtkF3381GOpKjHBQnWr2ZabauNNGcx9SQDeibG+a
sqbIpgOuxAixkVq5rfc6ENIAFnngZXqrg3emsqw9Jw9TyGWlu61DwkQ1cjammZjxFz7eWE0D6noB
P+agWhqMmy7l1zNYe3oiGxLYkARw84W1Z6kqY278/Ji0PBrAWVIvpIO2o8yRlxUMkDtYg5+G/eWj
2njlAffQxosFExmoSQopAUp7fRzbmC9r0xxIc5h7Dn9clrCR8SKLX6BMUBgHnI8Qjw3OVTXOocys
0e8FGlNlob8kenhTDvoTvDh3KvrFzGQE2hvvdYDEY5ZGA4Qncl9xhaYDnD4GZ+3yOF3RHfXqPbhA
0hvuUT+6amTDUhs547k04TumzJwnUk/lkWeefqV5yU6/0072F7Iz3GofSO6495Z/Lm1xwJUf87Ln
pgLSymPYxLuu3SdV7qljg2mOO5NI0gOZrMVYV7JG0L32eYTeWxs3zjwH/qgNjq5hkTNkXhaaktgh
/ZKCmxlWwEe8DMtjbzjVsd+Xbu4qz7qDx4tHDrIv+d46z7+kEKrqMgdDHEMzc4ieYr10KuIZSekB
SdUh0HGonyoQGlz2iPf32LlMIW5hrxyEPgwZvj0C/ibYZwkmr0a3sm+RSFDlt/3vTJoYTCw70PK4
hrQwBwNzf63lL0UFLKHM2gX1VT7f92PhXVaQvg9gmIoEby+Aw1DRRtA8t5m6BoJey8ny3nTnXaQ6
4b3itG5w7K7Uh7J3w9jBwuFewUKR5Ntums9atPBx1aqs00lBM7Gd/GBf7EK/A0GEmzzXx3wX7mQo
cFv2sxInNo2azKLKNKK1qO8Xerx0r+2p3+xlz6fNaLaWI+TPeh2MPOGQEx2bo3aTeIDKPth7/qB4
Mp7hJXiclyjODk8sURhZgtdAA1Fl/t1WfzQG97qnywayYR/6slsBC2HYURLHR8Ipy7Ray5SjTX+M
mlfEjzy+DxvJ3bZxNihbLizoQHABIbsQuYD+BFyXHn2OOH2Io49TdWPxl4w/aZbHygORkU2+v0qx
4Y5a0oIkCbKVX0MMq0BpA+ZsriiBUlPtTmp5FRhUotHGIARk/MLFRgEQ21dCtUAJRxJUU9IfM2B0
2eSWjY+62TghjZwIBJqEHWfAS5udZKl+y/ywzIu3Lpa6cY3/+vtKt0mrDVIFuAR4DJqN1gvwumh1
Cy+55nNMG8Cq76zws86wKwVezcvGIhUuZBAFy+FkHVw6uhk81EX2xj1K717jxp5s0mTjssPO7TKf
bhCgQDMhcGWRorIMdN7HDFB8YX4VNaMHSOORHpgpqZltWedCTAogKnSBMWB9HiOJFaImh5GtY8vR
5M7nmjiNFr7qUQdE1cY+NTFDv50Xp0ZrZZmziKGDShD+WwlfYsDqPNM6SHKbV8HRNA9Fm/gLYqZa
O5w5vJgRLz+E4b6uSsdWnpl21Mju8pFu6Y4+Hbq52OvDLKzgmYxGtLQr9Dr7So/3nIVHrbAe+44A
vidqP2cV+q2BykYn0vJZkmBsuKmBeUMVPQ30C0G6fa66godW3YbTcJyr5J6Vtl+otcRiN8IbNiIB
Rri0c/FgFbw04oVmYU+DH/sFwCrCygMAMqu7lkrkbCQSZ3IEE2rCSsnT3OTHrJ7cKX+YjLsCe1wl
aPWy0EV/4PKpLV9GuBjOxAlfDitETZ8PBj8OWHox02qvRLoLQhzvspitKxw47GBwwRQ3nlu/RihW
xolnXcKyEgsp84fJxSNoF3nsmDxPXufGO1MibUspGCCe9yCIoLgnzs1BH9HoMnKsLmTRk84/U0w6
0ORVotFy4OKXWwkRc7CehLQodOyhBU/kJ9oLbvKguLoTZK7hIivxpFnQ8kJ8JxCJFwYlwGePLY5z
rZQstUwVQAWYMicILsU0OcBZfLV6c/Zrs2YflNYij0E4JG5rJfdjoHy6rPK5aSJ0Lrzs6HSYAG0y
sYQqfNZK4xiLRh32ZJv7kh5DINKBMNsGO0oxAWJNRhhxforvxQlxO0Y7rAH6TH7q6aPxTTefyH/U
Z4loK5vsYqDgJrGSnwrzOMO/CraPtVsdkznqXS/DAFo+ztvpvdNGRPSLeBUCL7UvTkk97rXYeFIq
5gRGV7rm1Lvab7JTvJcnJJfWNIQNUbPiNCVAOkFWqT7wUHdCGdeGsK74jyCGihpF+oIp0vOvGM+a
klGABpxqn4Z+dcz9xMPe6cfkOXvGTjdeyr/n3u8lCo4QjLExVEaHW5QwxxosT82Uj3Xyctnat83v
TS8hMrZxShrK9eJk2CfwAzN02UpJnBKu7PeaCHfmnLSo1VJ4VLfrfWOX+mCSvDbdxm+Pzd72ZA+b
8zvsvTjBgdUoaGa7zWGD2NbV1A9a+TzzJ1O2Frj55Zb6qk0ARoLJmnOLyGw8v4sUYsYiYH5gAkoO
Q7eJy8nvzUz8rdBKkpBFjl1C2Mjs/NTmP6LOZdaPPv2tZYP3IgTzxo5GUhI9KU72XHpj4KT9yW5Q
Qte/q7akKrN5PCttBLvuOiCugbg8PxnjbTj7QwlWhYfekuRK21JQ00Y2jMEacdXQVrRSZxzfrEAG
g45Dw65SwlxkNZf9Z/O2wI2BqRhsJWGm4dwKsCgVA6C9hbH1089ySq66ufCxQOmCCeCu0LkDdlPZ
fpBMpmAPajGGJatIftJI4ydAZx1vzR9sYq6W+IACuazgZkTHV0SNlTEAYQvXR5qrBXZdovKE7cSD
Fd9lTQk0Q+yh02SnMr67LG3z2N6k2UL9mNCxLTgJy5PCH0JU0YpjXoMDT9IElUkRDg3EZ9jgDMb8
pKg/KPHbL30Krpzfyjn/dqmVKsIpDdUUZKAaKk4t/9La/lRDnUTiS9uW8O/hiOl6qPa20ZR9ftKD
mxgEFybYBehTjVeXojujcrh8OJsRb6WR4Lk6hmmHsOfwqSG66aMXGMxuMEPJdSGTItxIWDG08qSY
kX8NJNshjn832Ww6zIqfLqsjs4Ll76vEKLb0EVD2OCBkXpiQLfHwMDKnAxvEZTkSDxKHkHpUG/pu
gLXlxXWZOsbwOul+Ebp9KxlK2xSEkpGN63xBpxe+HLMDFLjBmXvKM/MZG+ZOFed3lKUfK0x6jp0s
xG4e1Eqc8P2afOk0mWZ+amZMYAAtmoZ8T7isFrZ5TCsxwnU+j9iCneYJKV5uh45dYdAIo1cuDyZH
TbRScljCE+5vt12JW1xuZRV22BhxUuJ6Sm44khV6CE/spn0tj5k/HSIZ4Pv2kRkaRpAAs/Ruv4Pl
dpnqtCoR4wY/ZaUT0elDUTduYw9OQv7Ig7Eg8Y840YPTpleaYChOMUU3q/cqwFLrny6b+7ZZvMkQ
rBDdK70aWjwB6qEBSRHDZAE3wDCZaZJA8X+O6k2SYIBsnroRdKbFSd0P3uwVXukqbv2i7spdtm92
f6IWqHotlNgAKibcGUOim2HB8enIrHstja/S9mOh/9kBvUkRLo0pRP9UZfAptb1nmFisnsuH/6aH
kOnRcNa7uEHykHQ1+pf+xD/Rp8sitowa86TqwnPNCBVHDzIyslZtoMRQPU7scWxOavwtJqMT2pJD
WZIP8bm5kiT2MOquyaopGouTiUnf1HqM1Ju5Yrsa6Cr8a9C4Ri6ZsFsc5JJAwQoqMzJzYhTlKdOn
jwMQicPekNyyMp0EE2gtvZgiFQdkhH7KwSfQewa/wTKLbeE1c6VxSYV8K76iXb/sTGFA5d2MbJQm
fZgnOnKIXtslfADA0QKGxXamlHdiKzSsRQmx1bQwq6UuhWFaL1QMCeJdbdroNpiSpFWmk5C0Dn2q
KkGFyDDamVN8nuyfZv1ajhJj2Lbzf74cpnDPrwpAQzbhYGhwJfojMrDk1TtZF7tx5oaB7F7a1Ajg
ub92VzEaILgtUdtQTxMYXhlRBr817sq4/Z5UwxUHHddl/908ppUs8ZaYw7mKBuiFTs7PRKNgCBle
ZuX7ZSmbXw+j4Cjok6WaLpzRVHUqTW3YuV080uIz+kC880aKrEVmDZsFCPVNlFiVMtQxz6wBoqrX
Ydf8XbtpNUd37H3mK54hScSEZtdfScRaoBAmVLsNU9Ky/BQlKm5YQnw9VI8j612GwTSc2jWczU1a
+573kpC4eSuuZQvxo24w3j6GUDY60p3qg0XNbT9jDWdX7TN3ur98iNufFnA+6rKKg7LYcsqrdAlo
4yggjcjWMxsLAw7bm7tFYpk4ACDJMfgg7yhvmudKpBBFSImnbqKjFDfOQOrJKqfvNE9Lp/1l1TZD
/UqMYJ8lMJPADArNdPrYT3fjj8v//KZDv/3zIplGWNCuKjX886MRPij2xz5IrzIVoJfVp8uCls/x
7spaCRJtUcd+dGGn5akx0j3LtL2p3qCzfZ12hgMcMIDLaJLoK5MoWCDXhjoCVF5x6jJ0+xPV7Xu0
JjDSGVixC6Jf9F4lOkpMQheiIxZ/ZyDCIefU6I2CHSaz+2LLENRkByZERS21wDla0PzEkk/RqwaQ
PBWdxul4+bQWf7l0WoumK38CJt5UKzWqvu18MMpDGhG/+WLh+42ZxHW39UG7GDRQKnjOBElc4Wqv
WtCHWA9hdsjqhzS5T2WP320vQnTHlgWAUE3hZOIM+z4Jmm+nynrSMfdBDpe/13a4U98ECMcSAeho
YsOQn+p8P11VR0ya75vraD5MO4xU/lFVHrBs/+ojfLV+0Oyhy6DPNJ1srCF3T42Mm/L/xNQ3GcvJ
rWxAj2kRthVOBuDrD0AgTHazwSe31LBBHmTAZKHlh7xE8mQE9KdRTWwXDur3gumJyybyJ+nhSuHF
YFc/hsalyZOxKU6hgekrryJfjfxH/5t0e3/fmCsxQlBvGj7Trsd3tdnTwO4Lg7j5sLtsK5tRAruc
Jq5HACf/+u4rVaIwGSrSoVY7RoVTxgDJn8Ir04j8y2K2HAvFUqAdQS0dSPXnX8wuTTWrVKgyq8/t
l6yrPCtx4+7HZSlbyqylCEYSM1SvzDlCeygAcieA0J00wJioVkvCxFZA0jGChDEPTAehRnGuTTi2
ZWtadX4K6uRIeOA2PUcPEUzws/nBnGX+vNyqYvxbixPcOeWMTIhYBYplwEsB+niEFeKyak4Ar/XD
+SbWimMZy6ZKNo8MyOrAsANVDXYuz5XUNE5mzD2gC6YMr7iFd9lMjqwYHFY9/MGxrSQJd2PaZZSA
rBK9MP1V63eJfcskd+H2gb3pIhxYWXcjkA5pcYpS61DXfBdkn4fmEYOU94NNncvqyIQJxwWUBiMv
EhMvOsxF1vpeBcZPDuAkM3XbStZx2wyMQBHDtiNGgGzAlZwfk5VYWjCmeNb1ANFwgn2/j3bm7XQX
Pau7zI8LRzZju3m7rCSKLwdb1Wme5Ch5A7PyZ+6PB6A2zIYzu1hA8PnBjL3L33MrdVrLEwwRAXAO
9NnC4RncNSvf4IWDMROnid2Ou7kqZYtarOGdv4F1BrgAWHHH4ur5JwVimzIGFizfLBx+ZSF9H69H
kJ+pLprOjubHu0pW81xs4pJIIdTTtEyVyVaKUwoGJDuNnEY2KLUZG1dKCXZCA20M+YQnkGr0xzFX
ruzha9XI6t+bQcMCn5OOcSmmiQkUgK1GJcuhx8TITvlksmyffy9kRr+ty5sUIc5j/9yYmxoHBPQT
txsNr+vyD6kmSaO2z+RNimAGSRoUaqQii6IKVolZvhtUGTz5ZqgA8yJeiQy3opgJmqyumyw10MVO
rsjXITvN8SdYd5tKEpZNOejJYywKiyjvJnSntOxiTc/yE9fSj9YUvZSxehxCOwfKcoAOmawGufnp
MLCEmVbsQOm/JkdWWUUw0rLjAKT62ZAi2lm60Z4Cs5PtBm4GhpWUxUxWUvJeq1hdIhA16S5Lb/Rx
P3BP/VRwj8hS9k27XokSLK4r6pEaE1rndf81G2LUVZ/69DTKDHvzpl+JEUwurwGMOy1TIXaFffW+
cSgpb8Nyz8CKHkPs3N6wwPqtdbW/0kyUOIFxAPoRG92p889YDrVZEANCB/11bj6lcQFmtPY1n7ms
YLfptytJQpQDubIydwnyJoWpTjtnH/T+Ss1qWaVpy/oMFNqRoQGvBmH8XCELWJd9Q9opdErT2rcj
23da42dT5JG2PvTN5E15Dwyb4pDjRIe527NmcMk8uUkma5FsGc76twhhN29ChoXSBm+9nH6yyv6+
RgXFVSx2Mkjx8fJFKdFbXP3tWBi3UY3KfwBuF3V4CGVbWFvnt1JGHOwYgyQYeivAuyeuqBOPj3UH
ZC3VitzLimyFq7UcISGs67wbixrtzQLr5SHb2eYj46k7xC6XDedtnw+QRBnGh0HrIjg2sMrqwFAa
86eRqMeMg0fOKsNd3Q31LuI5l1wp24q9SRNcLQLXuJ4EiFihTtz+I4kqb1J/RIXXDrKtTZlighPM
kZXEI9oVpwgDF24TgfXTzLnTa7Hq1HonMb1ty3hTTDDzoCFWPtg4sTgtkitV5/3JzO2jMvRf/sQ0
/hUkDsPkmjZ1plYhhMz0VsuK2zxhj7o9fGD67JeV8keW+CZOyD3NMUM7VUdsnIpnyu676ZtKfnYY
cQwllrH5ASlYmDE3ZYCmRLAMErKGhdryAfE2LpvEScrhmneq5G0iEyNYxdgVVtOnmLtQy+yxsExX
49NOx/L15VNa/hkxnQW2zL/aCOagI9UsG2OGA6OFkSfzTc5RRcMslVMO+W4Oy9Fhqf54WejW5bkS
KoY/pTezEW92tJ6OgFnH8hbfgetQury16VgUy3BY7wamvLV84lXWEQC9RiMDUlw96D30a3a1auzn
Qj8A40YygbjZM8H6EXZ1yDJ1LQZcLE7Gc8oRL5K4NQ5Nwo4GN/RbVQuyW+Twd1ZWArw0RJSMKIbe
KGjjL3/TzYNc/QAhEk/JOBV9gFHYrjA/1nn72mfFtVZ0Hub+7qiu+mr747LETQtdSRSe6szWGqWn
qBTl9GPbe5Z+r8jWe2Uilnt0dYLgIy8oJy2SOZv7VZrubTW7plEpGUSTiVn+vhLDeGbOIIbC4dUf
m94xiJ9Y/1GEcHslU7SQPONjlWQ85qTymkL/1sq6JZt5BVblMb2AyVEijju2dUR4NCKHARdMs1dK
8sKmRJdE2k23ehPyLrDTwYx4jzoGK1+1CpCWX9PvrJSkupvVElTs/lFFpHVVox4UQhVKTZhUeMHq
pVe71hGox254t7TlZDBzmyYAaP5f7A+GKo65mWE8tMyE/5pZ90KtwMMIyIch1SThVtip+yuFB0fC
v3KEsI7eCItqGxVCvWNHxlBwYgCBDDmYru5M1IDqgjxreu0oOnr/BojUL/vsdpxayRfifd81UWqW
vDyxjO4r44b0zbUyLBCbM7tSxtztWP0E5klQespSqk27+Vc0ZqjPvWzhPA6MaTnRqtOvSDz3u9BO
PxQzQOG48kcBeSVNyAdowGJrDuEKdlw6JAqfmKk8phglnNrqhdVobKck8dXxueF/Uql/O2OAw58r
Gmss6ruYYbIrSr36o0oV94+yONAsLDMvqPiKde2mbefIDksUYmdy1ccNKDQ6x05ks9qbXrESI8Rf
AMsqbExJcVLCp0z1qXoY1P1li5SJEGJvtADOtBXurSGynPpL0mjOIEl5Nw1vpYUQe4EGCOILujwg
s5vcvFEMcMfvmCGJWDJFhLwwo1qdq5j+PUWd6s8EFABm7hWtDP1o855fKSMEkDiJwjTnHLsObd86
QfcZKIs+nflVE+dfBmAPT5ns5bV5q6xECjGj6aI6G7AucmL2XZxc97bEBDbr1Nj9/ceaxWmCgQyd
xQcdRa8r+1X1673ihsfqa+AAY96V7ehtWgP4OYEihlVHzBqfe2cIJoRmjrUpcgDBkjlhWLpBWmYA
/Sl8gJpIShzLqb/Lr1fSBPNGmXWY0HVFb7/mTpO7aeo1w2uATWrZ6IxMkmDleUuzsS5xSnTcKcpV
DvzfdHD6B9Y9X/bYX9g073UyFzKCBSjHEAK5OtBQ6Ug/h07Yxq4aXZnpjRk/Kv3sBNpDrU1eqV2Z
0zewHLnYeXTy1M+0L5XicxV7pdO0p+bkjWWLy6cE8JnphvrsxOGpB2zn5Z+6fd1iPOCfnyrcAvPM
5ioPMT4yWb0XMxNLx+OD2tJDE4Crrs+feqtwcFHs8xlAHZ0kJ98MCSvpwkXQWlMXWhS+2mvguC2o
p3aRr6syiuVti35TUkjENTBXFuA+wmzHFHpD5ICpbIGwTph3+WtuxgGboMkIfFADC6bnntOMI+WD
gt5cXJffgkT/WfWS6vemJsBXBQA+UDOJiCfMaJfH2qBifiSxXes5BXukUd6RT5f12PSUlRThWGhD
KK/7FLMj5fOo35jah3E+jfX3Spc4/9YHY4BiwYadCi5YEQiDTuOQBlEOQfan3L4fR4l5b32uZVkC
4GU2+ADEdJ9PUW7SIS5Pdpp4vXljBy+m+tjLSNG3zHglRkz429hK9GbERFQz70r6s36YZVzDvwq9
YkhZixD8VJ9qbukt5skCYDIwbVk8KxwDF9xU/bDMyGu7onU647nJw0MelAeqzB+tPL8xSgIcjDul
f2TBV8Bc/rcPbAuWksRcodGAmKpjaTu4tfKbNDgBavqyPW5d6agjwaW0BS1FXIW3cIRBwVFRqmvF
8AESc0Pn9Bv+/4Dgq/skLJ4mS5UkyJu2sxiOpgHa5N26jVbGFmlixKZIBxmCuouiD1p1a8necZu2
A7Y1EN1Dw3crIpVZ6lFh1/BoouyxdOpg/ug+mXtJaJKJWTxx9YIvLcxAUAOepmXkOox1b6CLb4+H
yye16dAYF2V4IWLFXlyj6CuFWXgxlSeaW7pDuhDcC9hFuSxk0xxWQgSjo+Zo5wMIZk8lWufVI1Cq
1OA1ML9lSB347yetwFEE8MqCCvJ+ATQ3u8bKGY5HyVovwYC+HgQfE6v6g4fEmRxBpz7QMObW472S
AN8lwSBlDqSRARiZlz/dhlGfiRFuqLq24kgrkEiSNtlHZXjd19rXdqr8svxNsMBfL/kzWYLJRVWh
dXaE0TLsYx6aBa2z5p/i6TpmwbfLWm3VQkAkDhjpBdAPWJzLhbaybg3An3VHMVY5fui8BZgjOCaf
6OwwB5jSfrEnMqS0DXeyDXRZTGDEY75SfF6iFEa0ucUgRxU/aelj2xLkbDImhI1r+EyI8AHHWo3n
ZkRqjBVkpyyvweyUqtSpsWqTZpLEYlMheCx2kwB5/27QOzXROaUMZe65z5MDm7vSUVOj24GkVPLY
3DwsAOv/K0p4oNEuCW21UZfHTO+PN8VO8ZXW6XfUZbsOiITj58vWsRGTFjYJjHKA5fP9XGDMstoY
C1SUKhvrG4Dw+cYZk1QvN49qJUM4qo5ZCS6wGHviGOzpxgPYZh0LTLhjoB0UZZJspmx5sYGsBuwl
sHVM8Z6be1Hls9EtO0SA28XEI/grHMbR8JbcgFvPTny5NzlCUBqAH1fUPfJZK6wzb5wna191FuBf
y3k3t+FxVqvJwfiKBmYg4yoDoBmofijgaO3G+5MzfPslQtzqmTY0IyLXyWiMwzjWXj7mz5dFbB4h
ohbg7ylSa7Ft1YQh0AFNsziV44fUMI7KSLz5q41naJvW7n+TJbiAzgKaGzqyOW5cm+aXZpicGC9e
AlbESvLlNh17pZZQm+jVMOf10CJ3ikf2WKpRfaVM6AuTTNYp27TKN0li0yoiNfDJLEzpT3oZ7Gtc
y1Ottk44qrZvD7KcUHJcYj+JJuFQFHwuT5w8aiB2BDq9Fn8K7GOUyh7J24qBEguXCwWPj2B8BeDl
lHHAafXFXUj2jPywAdciSwQ3w5TxJkUIIQGgB0H7jEcETedjXhi31pD8we2PROZfRRZbWV2THPMb
vFwmz63adLh1owa2S7/+CQQIpjcX5gqkzpi3Xb7nSkwVkjhplyUHxoDiZLsEhUvD2NVEos6mCazk
LH9fyQEhyKhgkw1eZN+lg9dYuyi4I5FPY0l03zyalSDBXfsmGuuoRhKIcNw5M6eVo8ugMTb9dCVD
8FOjoLGi5fDTlMavPIv2BmlSL2hkGygSXcSd2oKDKD2wcDiDCWLxdOp7t+1lswabHoPqIYbwiQUK
esGWsy7nA1LN+Oc0FBH5nM96BCLOqoqK5wTvAbxOY00GqLSlGOiH0W8FJvrCqXhuDU2rkrZrMQ/A
a3Ya+8DRqGxnbPNCXMsQLsQedFSJbsCBGmApEz/z1MRL3dEtbourSHeU3eVrQvYZBX/NiinDDCSe
oIHNHdUoDloT3w5W1TiKSWSzwtsG+HZmgtdqekWVZkQDFuvCeztm2PCznB6kcpd12ni8ITi8iRGc
Fuy0o1preOho5jdzerCszJnJicf+FLimFENgCc1C2eRMmuC5U9/MldpMmEr16a691Q6BxxWnc0ZX
R67ZUreVhIrtmPSmnuDGU8aNQgkwuDaARL6+K/OvhbGztZ1m+pe/4/ZxgZQP+R/QJcQnTzGgLQdw
OeRmX+e6dzGTolfxn6QpGFP4R4bw9Tr8Se8MzNoqwIOmXegmdbWfK1CjA/GtjpvDZZWWb/P+sN7E
Cd8u46YWg1EEi1Fx59nXEX1uLc9MXuzAX8hX5/7bZXkC7cxfL1SsGfyjn4h+CCrqoMitFBeVQZTr
ymaebqJFACYpXnlKaewBCIEeixnteMw1VwNEnEPAMgrUmtQ3uuGq0DUwTQJ+D/t78Y2uZd8DNf8e
F6MsBdn8NIAGBcY/FtJVMWqndjSpyZwUJz5/Bg3mIziVPfRvwaoFjuXw1IBlOJ07yXksx/vuPFZC
hYgKWo9RbwNMfVQYfSpUP82OIb2JksAh5N78g4VFFPjeVBRiazaOTGuolZ1y+1OrfiyTuyYcnTj5
k5i6EiMkc6GC6YJ6wktNm+565pTTC539jkk8R/bphAvQyuKiLXqYcjAdhsbvumsLiN/xfUmdXv0q
MePNILdSSbgm2qmo9WqZejYjp/PwRsOSB17UytMS5RZs8fTTZYlbV+36qISrgqtzU3YEw7PMbo48
tJ+GrDleFrEZ3lA/RMkN8wGGCH3V1FNmTnmE15hWuYVqHiwl9VIWSqzhVzPzvY3by5IsASCuCPir
ZUC4MrG0/KMBqH6ljk5bqNfzFBxSBZRQ2eDrWX+b2kD97Q5N1+2UaH5R68id+Ly/rPFWK27pG/37
U4SbsQ6HOdIXZJ1ut+y5hlfFoTyqDkiCfhNJ/e/AtxK1mO86c+6nyVJUXIvYY3RMvDMQ3UIZ5/22
lbzpI4RzOx0DOxnxZi/BwJ603S2vZAnSZkIGSF6yJHyo/WmCnyldmfSGNlrfmzIwXUtLPqcdmK/K
2AQ5uFpYfhNlDxXeVbGLrbnAQZEIybs9mAn4ho304+UjXOz+zZgw84liCYCeQCwAQhF0a4SAiVsj
z1qg+YLpENRllQb+yzR3zdz0SS1lABJ0fy9NCJh5bwRJoRbTsQq+JOZ+LvPbauq8tqhPNuZqkPnc
8GBnBgWO1rgCCqjs/SVTVwilKKOgDm/Z2lHP+95pMHBu1+k3o9Vu1KKXeIdMlnDQ6lQO4Lck2rGp
yFVndf6gZKcgJPdBHkpSuPO79q/vusDlaDoYnSkTT7HiyjBRvZ2OdQSEi+pHx9mOttwt9fgjjVGp
Id94Lps729IPogGrpC0YVO86lWqH2dS6oscOaGuAFm+61mnYS2lK+hlC9fVv7UB3g6hqg+RApOhU
AsbmJAXhlpWbt3zUwUibegxDncrSfgcVTVhabhRpj639LZ25k3DiYmX2t+7HX78CfV8LhTb4Cqro
gu3SupqNOpjZUSef9exOtZ7H5j4Gq/hIr2v+etktz++Sv4WpYPoluEze03aOeVmoHbzwmNLQo9Xo
RRzT4qaMBXzDbhb8YEyKA/PGAu3zeVDV7Kw1aQ+mg2FIXkrjUevi21Jt3YxUzxPR/QE0ZFkGWI7L
2i3XghB0zsQKnzLOqdaZrUKOBRbh5rC/U/IcBK/t1Zh8T4hsAGFbmoGRcQuj3O9oQot57uYpg5LW
CJOxHjsEVWN0hvBQFZIq93kO9dexYS/9f6Rd2XLcuq79IlWJ1PwqqSd5bmf0iyqxszVS8/z1d9G5
Z6ebrWqWs5OXVLliCCQIgsDCApovqQ4PL85qyY2KmkNZwb+BJaOmL0CQe11ouKqe3U6JhRHrun99
Kd8zU+JaAlLLW8hMtNCIQ6fszMzjfgLrh2ZGz0vW6q7GgEhP+4JPBBl/qEad+gDI/5rSkLmTis00
tbDaG0nylib822xduSNDlaKNOFF8c2aPugPmdj3PD0lca3tdrx9JrXW3VKtfVQdQO6ecD52VP19X
RYgmfq+eieFwyL4A/mi8//zkitdIv9RtBVqiOFJUkP6mQ5/gtT0PZBtOKE98qTqFEX8YMEhuO0RZ
M94uS5qPd6YNBIufO/bgSGpMazeWefpNgqm2YUfsCV2BfF4GiJqKbXbXBeOW8+fHG3vzH1dAuJ6S
pK/KZVHIYdjOG84bAh+e3xi7YlPt4kEibe3wn6om3E/dWDRh3inGobXJDZ0NEEXn6KOY08ifrE7f
1ItTurkN5tvQlgEr186kBQogHEddx2hifrecbHVClKFBBRszk2B3aDRoSOJTJeiQPgTKUrKqa870
VBj/mBNhfHJFNDB0mBkPluMWn5yH9kfrJRvFI/ehvmGhG7p0b38IKPbbmk+lCgHraJUJaL/hdhyG
1kdF8wmfnmpokl1cux0B3kIAZxu8XGgIFsqopWCoKk6N4XLOydZLfeY5G84kVvrFrpaEGtwqBH9j
o6qgY8QDQGOIYs8X08hiGib5ZB2Muuetvra6Mc3p5fqWrYQWZ0L4jp7smIo29i5WqXXAKLjbOTtY
mG43VEclox+/1BGKI3pRQSRiULEkM5ZFR2lhNIFJZr8OK69N+yCzjsmU3yJGd5cul1wRa6qdShQs
36B5G9WENsHkuOgJYMbsKv84iFqur+CKzZ8pJtj8ogIrP6S5fcCYQ+QOx9rtB/QeNvTbR+WgKYUT
xYKlhBBDzEdpiY2Klhk3QTM8x9NNGo2uLXuVCUgyfpQ4ZzqeSxjPzse0C8+ykilOHmtpE+RAv5Z2
6OnqQY1G8M7zXBsz+50SfiJTs+Ow9hEcWMtrC8wkQUaBNQ9ZFdhOvb+u9+VNb+CSRxTDu+yBmRVO
92K15VQvpsmHR/kWyVyqFfuOKPetbgaTXtw73fG6xEuXiRuRAoOg27gcUe49PxNG2JJynpY2KIZv
hfUd93FhbRs+XvZDCMf31eZOGZP6iA5UhSZYaGLkDZJaI6IxO/PjsL0xehmF+6V18qcKupkwuwJ9
deJIlSoewVxrD+HBzsl+djCTps03pJV4kTUphm2ho1+FNheh0cSypIcn0Q5JiQ4E08i+qT1mLIIw
9fv1rRE6cH4vGXDTYFsAHA6XmrBkY22QbLTG8NAMaJ6qbmq6HdElUGKMpFW+9cSdxy/WhwfFo1hp
qbBAREuYpiu2QjJdoRltbbwvDdM1GcVAk3FH6bjPdFlWfeWSOZclKJggBIibbHEOxImZ17Al2rSx
uU8bTEhj5uI8VItJvGSInvsieWzQm+MnWnUoTWfbDb0kUFzb11PFBd+mZSFJwnZyMDw2v6eZtQEc
fDtOb9c3lat0ftFBZeRWKOrBwDSJ3OVRPKc2bXTlwFKwgKZO8iXpm8htpmL6p0i13XVpKzrBoQDz
A5oQnAuRBqKhaqgzJ0Z+3ukfZ6VxURJ8ZqTYXhdzGfPBlZ6IETxp1I1GHM/JEAzW5yneTHSjDk+5
iaAh2hrpLpOyxEr0soWItkwqnMuiiIKJxl+MxPDIgqmOSikJtlbeDraNxikbzzuMIbuEwpiKRvse
c64isHxO1ROlz1P+eekf1fKuWDZOr3phNbpRIQkgLsMh26GYfmaBboUQPMLOvTJpaVmC76I5WJ3j
a332Ne4biW4XVw3IQYCA0GGNoLclYoCX1n1PSaXrR62yWOIObWb4bTtU25H3diuaeT/UFY1cyjRZ
afBCO1AW4f2H6jTQ+yjZCbs3aaSZla7KglhB091ItswxN9ct8sJAIAK1KtCfYHgdUjz8E05CvYiF
4TJ2iRqQ3N4DN/Z9Kd+qKflo1IURkki1IqOCo2XbthAkp1HVsqWxochg+X2lbikmUsQMXqqSOKcL
t8ElGcgj8iQR2CWFaxrddRZnVEuDBo5ScXYxuBLH/IcWNpJL58IsuCAg9BC58uybOFp0BvUOW2Yn
C1ht+la/C4fvAJy7OpJxJA6IKon7L/cJ4oDeA0+SCcj3+0P5ZJ8cTm1SobIa9KODfZqQFlC8Iv+o
rUMpTDPF+8IAUBAz686tAZQySpTMCgtShT6lqJO7XTNmaBNfqu3CEYq4gZPDDAKg61a4tpiY4khM
JG5UDsc9l5tPIPPrFZMFZZY0fhHPswfSxvCgadVL2YX7hWRbxEzNR70HVxdYbeRQ+XwMcQ+xhXk1
gb4D0XO6HwhQ+wi+JCmMtY0DwAOj6wji9MupUM3otOrSFEE6ln5dGVu7xWNAy/zrK3gRnnJVLPTf
6QjqNPNi0GDY5kXBqBqg3z4sjlX+qwb5eHrf65KbcnWrTgQJV1hHR1YtcUSC0TFees7M2RaBQaaH
OMZYSBsh/0wkt+bqEv4RKYbeYNPIZlZDNxUNI0WR3pSjAUI6iQ1e5pqwhKASRMRNcZmoIuejmnZh
ZeoTCTCp3gwwqnEb7cznyaNb6mbSYY2Xvh3SbDQ8QBxoW0WTL6t6MDByXA3ANQlqxOwuCmUAsTWb
AKMK8E06HC9qleenijhTRVM6qMGUqG6IqcHAOc567M4YNssO1+3vMgbH6mESBjD1RMW/xLpah2ZM
piWEBHl6i973xbwj9qcmfTaWTVRj5/xFeb0uck09IBP5nWKiDvseNJ+4RJqC16iyYxJk5T0NN2w+
LCowDZOrTrImiBULROEBtH5EA0sYtDtfyZgVnZWNIQnovFeAuQWRlgx1u6INRFj8HgYPGfzvuQin
T5ak4SIwTqtO9tWwNcxPzvhdNSUlR6GAjdeSTc4kCWahKiBTC0lMg9EbN9TLfVQeLYznBfv96Ddu
46F1RRb4rmmH5JpJQfZHQKUhBABIoFsziHHKoMpKlynxJnHAi6A2XmjA886JxBpXogDcJQieVJRV
UU8UVBwHNapqvaBBN9xUbzHmhmaVq0ptnm/72RsFK4kGAUAO0PsM1yuYBalMrWWNTYK+Lj0GivvY
3ETlL7vazr3qkh5l3XgTJ5mn0ZshVzA9T1KbW9ETqXpQCOLwqQ7GaZ8bjVmMJDMSXC6hoz5hIYBg
zF+iWN+ksSxVt3IEwNgNpkYNCSD0RgqilpwOVKmSMtCXeTsN4742+l0J33/9UK+JQSxvgTtRx5Us
+ixdG5M+WuoyiMvvIPHyknLaZW0tkcL3X9g4eiLl3ZmduI6kAwQ1LAwahOythcNAjwwG2PbxW5N+
BWitT4jkel5VS7dAQOngfYRp3OcbBacZY7zsVMBSyCbOurtW67w2UiTBxpo9IKD5V4xg953Txe1U
qwUGB2DydvsV4DTEGreOGnnXt+nywWfjZQ5vZaKlBC9m8Xmexl2+ZFlJA4aO9EJ9ReDoJ/He7g8K
utGqz230Y0hBo/jzuty1dUTeBbAJTFxCElwI70dHcSJdg1j4fDVzlXLTEInvuAxwkB9G2ReoXVwr
GGh+vlUja3UwXOmUP5lRy3b7aI9rzV2yZ5psFSlp7KVnPBcneMY2btvMwTjFoLEfYutVY99sFZME
2Es0/PPRteOSOF5IxUWDUPtcsVZHx6vTwuhLPUiTZT8pk8simaWv6AP8PpcBj4iUqWCCgwZ+cwdJ
/QCIdLcv/AjBaJu7tHAr2VSVS2tHqAtDQG4aE3jhBc8V6mwlz1E41YKU2b9idqtO1ra00c3stNvr
S7cqCRALfnwNaopEiTqz5jYMmzIYWn2jgIwxy7ywGV11/HJd0KV98+gdiA5UkhyCc3WuUkyyYkIf
sRaERPULp3s0J7rHYPR/rosRcKw8BuBywFaNGhKI6cXkJai5uqUJszbQyBtbelcbH+t4wvPuW7rk
XhveOZPfjfuK+VEIgmvlRh+bTQQmaBOZPt3TNLoplm/XP2rl4GEvLW4zvJ9QJPPuMBwVKdVMDyL2
hiFifpyWz0NPv+Rd41V99YBBNm/XJa6tNtwIEh/YV0SSgjcpY5OmWR5XQaovW1TdPWYp216RdR+v
WQ/icPgU5NzR5iIcCSe3QqezEj3IddQ6u2MGJ9JWnxIZIujySQEsCThfkR9ANdIWw5ExHKJiKUkZ
sPZn2YafSW0cry/Y2uE+lcC/4OTebMdlSkqmlkHS/Izpox69EZxykh9smaNfM4ZTSUK4gT7aHqzg
kEQSdUPTcLtMGJU5gPQjHcYNekTcBWRN7nX11uwBuHhOQunwmd6CegMDiY29GFpggv13ADJtMBRM
nbX962L4fp9HHygaEISLyFPhj3j48rGcRwtNBoGqfu8JCgdNh0I44GKhtqXO4o0Wc00pV9iKdVAH
VyaHG+LhKTrmEOBG5Fk0PZgH6s/68DjM1va6YiubdipCbOOiaavRCP2hoFe/qa1t2Oc+RoV4hePl
i7Udys//TZxgI6mDnEBWGFXgsAenAbNF7bA9hnrcDkrkVbPlquTHdYkrJ/lMQb4AJ/ZfNkqMlIdZ
oTa37LXiic39TV5jjpGUx1kmSfAZfQ3I0VJCt7BOvCLtXbW0Ng1L9kWySJJ+K1aP2QmI7fkVCqsU
7pyEDukyR6wOJq11C9heN3d7ff4YL8L7lYNxLsgN8JZ7RMDC2jm9o7atVtRBVXyvlMLNmbk1ySKJ
7C9LZUjFcgSxxvvSVSRMz7fILBhaCbsSKQdwcbhFVbt5pmne0Bne4FSP+DBPHfsvrFCeJp2gHYLO
WFvlQGUg+9UdPPkQvuwntmIoNUuIhicfxQ7G3dfeRswwfq1bGWH0ijtBYAfXT1VkJpBjPxc0oSVl
McuGd+nWqLVSt6NR59Zz6VtziqGKy74ypuOkDK3EXa4KRjUc+BYLRR8xW9xkeTiFeMwEpkJ1v9aj
2sVwlubWWRayy+ww8ZOZ7aomxqS7RG8lO71yF/FWQZT/0c1ELkIYdeyAi7KzOmjzyDUixyezU7gW
igrKaO1Y+7Hhju/2q3FooelY7+99wdvEYRh3bI6MIKsWV01/phAbWx5aUPy0/3Tdz6yu7Iks4ax0
mUlGkveAunW95yiJN0coSQKHXina62yQuyE1b6ep+HVd7Ir/hoooghoc64Fn6rklgeSqqVIbnqCq
+/uu7+6JNn+12hfNah8w/MZLdBk4bMX3QCLqGsTC7CLbFhYVbVOhtShJHQx67IdgoTXK9FBocSMx
1TU5gAegK4RPN0PD/rlmZCqBrV1qnBHT3qRG9aVViTd1zvH6Aq7csXzmw79ihKOYIjGdliVsMgmj
HW118P/M/nURa6ZBwMkNuAM/duIdG1YIXoaq7YIwW7yiGm5VZt7O6rBN1eSBEYYhiwOYq+zv18Wu
aYaBjohb4MK5uzlfwDlzrDY14b2ngZVocHNyP59IKlFuzQBxnIFB5e+Ai6uoRknK7ufECNrseWGf
h+yTzkPm+FiB3ojIbqSVjD8Pv4DYh0kgKHL4Wp+46DRFCGkqrREwjknOt2RM3Gje28ZjHwGxoi/7
KK08kt1PzQhCgo+Rmv72KCh38TYUYEjU90TtiXh7KC2yGFUTIF/ql13lhb3hYrKaxPbXHCWnoyLI
v6JQKdbIbbXEfYxO58CKPy9MddwUzM/oon3O2yz3CnsYJNXeVYHgdeT0bDBSnd+MJ3qpDWZwsr7q
AtrcjuD7qMzNRDZED72xlb151g42sN54zlLVRm5esMsxbmijkawJbHN4aYxxx+b6Fdj9w3XzXzNM
VGmQmMQ1y/EA5yoBZtmDzBgOuYwVgM1C50Un4dYMm9dy0AK7zhHyGjLyhXXd/hUqgvuMqi7y0S67
oKgc36GuVur3kcI211Vb3S0dJQHeeo9Xt+Cz0LDaR/VAuiCmynasO1eLR1eLiJsD1G0N+7+R9v7Y
tmxefD1fSCcczQGpByOwigfUiEpL90zVT9nRTiR1jnW9/kjiW3pihYZi4WzlOF38cI95UA3gbE+9
Pj2myl+4fTRw8AzCu1KCdYB1qccA67ELcoA5NnXfVS4yHZ3kHK/a4B8pIkdoxLRoDovaCLoJd1d+
a9TPtmN6XXnTTPu4/359o1alwQdz7AkuGpEs3FYzxAekM4KhL7y821vdfYoOo069KyyPysZNrQTL
wBxgBAlv3bQuqBisrqPp6NRN0IejqzTKIXHUYzprt0pfSjZLJoqe24WSTlpGGESVE3ONpDg06XgD
AJpPrUbGkLB2a56qJXintLR7Y1CMLuhmE1097dOgyMieV80cbh08VY6D55sQs0XqNOR61UOd/nMx
3yjT7RJhvpDuRbjMrpvEujZ/RAkr19kY7YdoDfF+7LBjxCz2M54bmUdfqSQDKgRkDfi+UckAxv18
g4DQHsE50uH6oP0mioZ9COJKHd3eHusq0wV1mwdK65c2H9y0q3WJO5SKF/xGV0551Ku9ESTLQ1l5
JgWnhXrXdch6gppXUw/TAPLRD8N7oDPXGBA6jkAQhM6RNWt9CvD7olYhBuTM9BZtRFuz7P/i1YQ2
JSBXbd6oKKY80XIUj5i2B8R9jvdohTFRekpubJN9DU1Mzraj5ctfGA1AesDooUUS/u98N+MxHTp9
GpoAFB68PPnE7FBS9Vq9JxFrIKvFQ1TRYOIZZY/ZwRFg9r3RemN0RPX1uhbcgwspOyRvgfJFUcPR
kTs/16KeJzbmGTNRADDQJpz6jh5t1MXa2YOLTISvIaVLChlOe+1sc2weukrR6YHc8bnUMJ6tcVrC
LkhmbXDtogrKVjXceG5/JhPAZsOIGZDXFV1byxORIh3nXJPSNCOrCZRS8xTqgO+HfS7Yx2by/Q59
T8WIrsSZ0G3Gkj4ojSwJRi3EYMkkMm5DLQdGlbWg3+1ryR6uqgaEo8ULy4SKq1l0SZ6q04Rwm7HD
bD4apEShTVc+nk5D9gnRlArWDQf10fNN08xwmPMOBh/CDzvJd2XKbwZN2V/fpzVffCJFE9y+XQ60
0+uxCQwMdUVa/kZfsr9aL4v3GiFhjMTduSJ6pA02rKwJFuSmHSvxzKTdVU7yFx6JQ73/J0bUhBk1
6anKI3jV0zPcWpjTCCjPt2VMn+JU1rG5bgV/xAmWF5o4T9lid8GgNvscaqPL0gAVWK4QSQC66jMA
SwK2Fr1ahujT7WVI5nSBYi37NbXmNq8HNyRa7FWYZZ0xneGlXt8vZVFKzvCqbaDhAiB93h0jbty4
REoOtAE2bmzcXFVvi1n2dJWJEDatJWCd0DK9AU99djOAQ2Cs1M11C1/dKISCmCeADCNG0Z6bXzRn
RA3bBRZOl4eqfUbY9tQ3z9eFrOrxR4gt2HiflY5ZE4Q0KVGnXdh2VtA2ytt1IWsRp4EEJQ4RKo1I
dZ1rwswKs9raFp1tCqbPaomvp+1D1XxubVlb1Pqa/ZEkhBFtUhRDOMB7k9bxZ9T3I3u616UQiTUx
yNc5uM9VvO/FOx0UT7nT5hm8t9kchoU+LAQzpDRZ5/iKGLwIQG6AOMUwYQPn69ZEejrjtPa4H3IO
5q4etWTp3HSSUV2vWAHg4kB7GCgZQKLgExaGEdxhqOKejZtdm0ZHolmSAG/lKselg/+HPjoMRDL5
J5y8Rp0QFbAFA9mDmXXFdyUqOq+OrZ1uKvNOQ/uVN6f143Wze18fIWhBVt7EdAHeIAho5rlMTOWh
XYPrKIiSPCN+vFRxwHLHeO56JT6ard7+w4DYfTOrhnxVMid0l7abdiqJJnSWjnXso9aq71Eg1zbw
ydbNYEmnGa+cDUS9mJqNtCXQNiKy0iG5wsa+7gOMlnMxUHMXR+PNbJS+Ix/UxPUV1wO5X341oxaP
LKOwHiweEU7Zc0A6/Z9Ym15KjBnUZ6T/JmZsjaJGg3k8PJohfVXL9gc4hx8KjOXwOV3CxjCHoAdZ
281iJs/gQLxNHU2WilkxePR7oMCAdkugCkWMHel1lHHmdAgwZaXYLkSvPQNRkZst7HjdNlYs/kyS
YBpUW3oHs0yHQM3ISxs6mltJj++aDHSUYHMtZDmxuefLjddq1Clg2wlqoMK6ZXoAqmt/XY21HUXu
Fn0/GMaBAoJwqvTKqe3U0IYAwRAKUKYGtFaC/H4Uub1N/MzKnsNIBqBd1Qt09XB8GA4N93Sul5Ik
1Zw4SMs1aYtBuu1Tnsn6ZVZCB4REIF5FO4R6OZg1nooCkM9kRrrRuk+oAi7vGK23o+nOZr5Nxi9j
qrv4isP15VxzUqdihYsK1bzWqQjtgl596kjmNfMtBR9vkgO8VUqSxGsH/1SWsIpWUS4g0jMGHMYp
0OeI02aBgSz6ZKitxNhXVxN9bkD6gIPEFAuknRNqRqbUYxBPKUZJo4BeZTn17dg4hEr0QtjUfdO7
xvFqO/7xFyt6Ilq4wsaU1UVv6SMa/n7GbePqzUPKvrLxC/zsdUmr68nB6WhjASBZzPJ33RhBs7nD
WnY78JN9atAIy+x8a9S2jEBm7QSgpwVgI6iGIyCcbCUrjVaJMDlh0AlGj5t6cmezSYbGEe8v3JMW
JlwAiQkiHseiIhiuzImFonJkHDVX2WPMEeg/lKPt2752DPeoB23oHulq+rH324VUQTmTDOgGVWz9
CGJGr3kz08FDg+b1zRIx+BdCBMeVTlVmm3GoH7VnfccVC33jqFbucj9vzW32AK5WVXIKBAO5EMkv
n5MIZHFiTuJv6UewmLmYYDnYWwYI4wdH25gXcgSTr2K7yShGzxxJ/Fkp/ab70cuyxYKfuhAh+Cl9
CQ0wbkCE6jwjdeZ2QDSRxWum3UJk7Afry4Z4QQOXPN5ywrKBZTmMkYjWj+b8koaRP0e79EUvZSAO
4er/f5X+iBFWLYkwjSdLDf3o0GUOujJ7tbRJe8y6MvGv255MkrB4wDZPwDxySegKqmf9IU0zf5pk
x0i2boJ/75W2apDr148Fxa2VuYAF+9Fr2UjiasG3/143lORQt0JOB4mXc6vuMZIXfVsQYyeLV6Uv
4J0Yo9ZjynFBJcH4YgC+en39BOd3IVE4ulE/287SQqLa/Zi62FXrzXUBqxt0ohL/+clBHdNeHWdk
Uo958VC/ROQLJRIJq3tzIkEwth7E5IQ5aGkOqeo135UO1IfV0yLLUckUESwtQlUs7HusVE6oO74A
ru2ZsgqLTIZgZnVI4yhC5vnYJ+FtUiJSSltM6f15fUtke86t8GRLrHCpgP6G76QsPYymc7+EmeRK
kCgiFnu7EA+WECPJjpX1w/yROW+hrH646jX/7LqY2k1T0hoGOhyPSojal1toL2b1SUnBySY7IjJJ
9Hy5xngM0zGDBSvoqjFASDq+xZg+l3yjyafrG8O39+RJJx5GEZYC/ueuLltsDDPQYVV77fzCJq8Z
XxL9C1pU/OvS1vUCgBVlURttgIIZ5JiElEcDgbHZzxitMw1vk/4teY0SGX3Qulr/ChLHw2V1lZcg
vNeP6LNhPualPZgl2w6tErSglu5764FalSRdue4U/sgUUnqOvTR0BD74mKnfF0xyVIgffrPn5a/s
/I8YwTbKsmXR0kJMyG6G0NfSQPlgivf/jeKPCOFO0JsGveQKd2/NsStcxXns/uNaCXfAQNQErA1Q
YlZ3I+Z1WrdRnHpdJGsKXXcKfzThPz/xOxGG10UhGlOPo5knbpuATbwC+WY/RJLXmFj1fF8zoHXQ
uMPJaG0xR0kSazKjnGCkzORUHrhxn+Y8fHBizXSnOGMAUNiqa1mLhTKXg9c8GqOun601k+fjiXQV
jEH2xeDFvjcngLlH44iXxeJWOvlFZxL/KFmF6nw8BgotahfBGPvYxMff8SpFlyjgwmjsuZgEpidh
N1cjNFf0yV/KwfaGotxXU/er7zKZZ1zbUOjGQVHoGb2YdtcVfV7VITzITO7iNnLLR+A8JSu55qVA
SmRSYFXBNyC2m5RxuRRNNRjHusu9cm69OWsOVX+rqfEes8IlPnHNbXA8oAnsOKbdiO1yJVnyrLMa
4xiVr0mCEmzkTu1WlaFv1xaO05MAq2eZFFxk5ychjdssmXgsgSsFo1R2ZflAyV+4JjA0WKhVO0BW
ikOySnDJgG1F0Y81uzFLlGluRsl8rFUtOBkECCcQ64uPicrKk1BDXu+o5KXbxdvJuacyn7G6IScy
hOCuYw6qabUKLTKyYdnOwKyHUfuiy4Yjrx1YDQ9zvidgnxPBwvWExBtRB/3YqPM/qvUVjZOYZWaV
bm/SRyB83AJjiK/7CBHc/+6lNDBBAAUFkoYLtF8NW0uHMjWO+u43QWdy11hu7Q+bYjPvHbyf365L
XF3ME4GCo08KYsPTZ8Yxyb4mlZdrzK3Zp1w2mmPtFXOql+DngaJPDPQtwAdp0QDusqm/bxn9tlBz
30zqE4YJARXVYa6yVWeSKgHXQIygAD+lKPKi3RD1nPODNZTUzFqHZyIU5rZx4tXm4S/W8ESCcOOD
7aBAKgnTyuboLs3gkSaXlNu6/Yu8zakiwq2vLLM5VeAFOtZU2aH5f5f2ryqVOdfVE3yijGAQjhVW
7WBiubq+vjdJ/OywzldaWe5rzYefKiMYhAFGcU2J4Yo68mtSbnKAPbTh8xwCJvzr+u6sHWNQg4Dc
ArkfpOqE/UfL1ljUEV4F41S4ZL6JkJFKdqE1u5nmm9b369LWrI37cGT04AIh8tza+gGw4Brti8fe
ql1MPfcVWzYDUyaCK3wSMy3ANI4RyrCYN2Imbr6A1adjP6+rsWYFQB2jTAOcmg5SzHMZeQNCOvTA
IikU3ncAlbJ025Qy3PaqtzuRIgI++YOzcLQRHjbFsLKZlIdhymMvsazIHbOk2tpDFN83MTiu6mWa
vaSygG0xn5TZYrdNmCrP17VeXVlwtaJvETg1DD0817pMEjWa1Qm3F57Y2bc8213//aurevL7BUdB
aeqUpdXjCZzezhhtHG4q2dNApoLgJNIlnHSzmvGwSj8b8deYStJRMhW4/BPjm+MZT8QOWwYGMvvX
pGEw0fb6Iq3dSOAFRX84GsSR6hdO0FhUZZSggHlsNExPKD+l5cEZIx+T367LWfULJ3KEY6R2Y140
essTkmiV4/PY0HHb7ky7pp5hsGOshOFh7ugkkbu6goChw0WYBsGYqvMVNFnHImWs9WPpfE0rt0Bu
Km5eruu25l1RvAM8S+dsoeI7vmgcrcCsbnghTEkzF9x7OcPDag8CIzezJW/FVWFIGRD0s+CvyJTR
KyzHO4DpR/CkurPlh8PGKfCoLx+LspeE/qvmjdYZXnHFG04suSqkV9APWyJPlf9S7X80/T/+fsG8
e72IFrOpkG1Nn3MTTan6XwTI+okCwu63ymJGXckFOI8YB9q0R2JJnrqrBnYiQoiPFV1rCkvFGkUO
ejILb5xuBvr1uoHJ9kE8pMNkqksCI9bVT20UqLUE8brqBNADzzulgBbWBDdWUL2xynnRj22zZD90
Iwu/ZHGzN3rtq9Z/kGToPeiGQf0rTNh0E0fFDA24/TgbvO6xDd+6WnPtThKIynQStr7BgOwuaeGa
x3BT9hX25b5W7pqw9K/vzer+n6gj7P9YF2qZMhx+Q81u56F0lRHDyuCMPl+XI9NHsAENA3v7Nsdb
bzHiL2g48HT61PYgAU/n/p+/EYXSNma9oQ9KjOEdR1u0YcAOFeWnyjkY7a9oAIxn8xdSOI8Fwl8E
ASI/x5IqulJmePDZ6iEel02KKATNr3Yh2aDVhfsjxxIweQBiFh2mVeMGUIegHvdmftRbupvS3X/S
R6TSX4wizUwHN1yc3qJsaJdPHYb0ykjCZNoIQY0NhnYaN9Ami1yt+4fauyLySqR+rivDrUl8xiFt
97/NEUvyeTIqUVoidkrKewf3DAhahiL3YtL6QysrX6/r9G8gqAmm3QNfY5IIR7WKPxuDS8k2L94y
RRJLrTrRP+GgSGlJw5xpygwpmnMXJXhsedeXbD2+PhEgRPG0s6sk6+FFG8dFhmw77efUtZtN7yPu
2Ix79Ftrn67LlKyciJwcTEdp5wUnNcR4ypG8YCbVo2LqLiGxZPVEhq7fbvuPdiI7EooS2hyXPFqn
XgHtUtBZNpg3s6X+h9ksL4RxvU/i3mFMK0xRg2+I7PtweNINie9ZddonyogWN5ppXgGMiFLiL4ve
OtNxKGXtTTIZQsRbOUucIdOMh6N2xBAWU3vN4/317ZeJECyuBuipU3WIIPaD83XACGBZQ73MqMVH
Yxr2DRsKGLX+8hsyE/uDm9+Mr8qObcONdMDx6ikFRTsaVAByB7ryfOf7xpiHusHOh7/Cu+qgb8pd
czNXblN57KBtip19X6aSk7t6ik5k8m86sbZ8GWkeO3B2mJrpWotfVZqbfdd0SUSyitLh9PP/041v
54mcHrGC3jNsl35nPlGvdbWb7C68rV8XT9k1u+hhkaRHpBKFc4QbqWlr/gTW76znCqc22iDZ2XkA
am5Lv9rp973s5li3mBMthbOVpDEg+CVuqDEI3yeBaosb7k2Qgb47wcfw1/VD8I63u7irTgQKBw3D
HdVCMyHQ/twDEhdw3wSM46v+zA7JW+RlfuH9DRzldCuFk2d0Zdib3GTi5KXH8EPTLyI8/WQ1dpFS
4Lcj/KOb2FCQYsxF2tT8hBOX7x9IhO/mN3aLibG7yLck18mqPzmRJmRkRr3IshyticcZNFyxDeZ9
DXlCiRCpTkIIU3foXmkW6DRsyZaPxVoaz3TBPoGce3mTf5OYB/cYV8xDhIST2c4cokOp7pvqRXuy
p98tgAcO06ZxMaDqvpVRashWUXAnVqYmU1TBNqzxBqSg4G/fD7bM6PkiXdOKf8SJL5kNtc8dzPU6
ag/9JtnXuyVyQSVgYbhYsYt35mfJKvKPviZP8CQLK/QEvFE4ZHeTr3tkbz5mirs8/R4QG95bnyxZ
wlLilkUyl7ylbRFW/CooX+f4C/1Vm3tFe76umGyzBOeR1BG8dQi9SrZZwGVd76XNTTIvLOaH7KhG
o/0EGeHndtMcQO7vO4ubgBbctV2Qp91g/m3087pekv0SIR+KEvUL4UZoAsqy2AUAJrIxpaueHl2s
YALBPB5O8nNug7WqlXbGS3bk3QbzLWYnecsTh9KyreM32+sqrYWgNgHVqAFcAc+ACbFBMuKdYy8J
3glahLuEjpFLMh0MSqaSH9hohP6QGtueLlvQMN5kRln5HbVkqJ31z8Cg3Xf2YgDnBN+fWroSDUOM
ON/6EYGPJDGSwPg/0q6tOU5d6f4iqkDcX4GBGXvGjsex4+SFys6Fu0Dc4dd/i+xzYkbDN6rkvPhl
qty01Gq1+rJWx86ZBIZI35rIffslHyrHTEStfBsnAm+y35L5YKwqGrOYkcM/Q7gV/hgT8EUR1K5F
SVORHO4ekMMxH2vkVM9W9zVtntscTfsIwSaBa96w0Qt1uIvArMxJ0RVJPbP50NCXPBKMgm6c7Yv/
z9lLP+JNXmHI+0zm3QjY+pfIEEgQ2QKPWUazWtbmEiYpP3U73W8C8yGtHT0gnrwPRQBpiy/ifPCF
PpzPB2otpi+B6ngGMqdXkQ/Ac/Ki8XlQ9yP9KYt64URGsPy+umGsZKFSYr+keSRyNeS00XQ3tT9v
n+pNpYDO9Ct5vkCFXYrpmlAb68lQzxn9ILfHaH4bLeuuP0dZFTQiOpdNi1gJ4719rY2okOnqOZlG
jMj9I5HeMcZvtzUSCeH8g85axjKAqp5z+5STr8gCoaR3W8TWooGrDn0fS0kFG3G5aFqYhYbGcvUc
jSx1Tau7i6rwiISekyfJeajr0M2I4PmybARvfcC3UkDABoS86871NFfybIZMbNY3HfBtMqr7usI+
Tva878Gu+BcqrsRx5terRkd7PVPPEjB9cnVXap9COwZfkuqk2WtiCsoqWx1rGGt8V4+zQ9YDjqYw
IA8b14bjjta7QfNmI3QLcgQjYNYF1SjYxq2nCw4pMNwxJgouCL6Yw+S0C2eWk/Pgqt8UvwtiaHif
uWPlTn7kpk76RRmc6Xx7abdONmZGQXIFhG5MdHLuvU10SR+Q/TtT5bXKXKqBTeNLkv4hmdbydgEV
9bsYzr2neFVLfQoxFfGG8FvWf7+txtZD4kIA59+nJkOQE9kQUDqTq/vqPgmmzum8eYfXtKf98bJZ
oJtaCDUwRG4SnmJFnRmoljUNxd7qEXOwp3j6MlWHMReBWWxcKpeCONPPQGBRTlNrnMP8R2+kDrWj
faSckv6RkPkpI9HjUIG0qXMqUxdUs3gkb2waZAM2SQNsOHBd+Kx80aY5xRCxcc5BO63JkaeOr1YZ
gjLvS2qcJ+LX6E6WQ8VLyE+T7iTpSJPSk/V5r+evDGWJoe2BZiJoxrkONcGTCYB+4F8s7ObgCLh0
eGNjLYSMFt7bQNGbCJ6+k3ZQytTL8+yQ90VgZDrge1S/VkxfMd/CCh3psQjy48rtYqQUIGM4siDa
wQdxF3DITBrKXSefxxATrpjyl7x8OldDfwp7ULlVg3fbwq8OKgjwgJCIK8lYGGn41kv0586GJKG9
JZkcJMZzOWgfOlEB61eJ/8KxX0rhSRCieLZMSs32rKV4kOTZnZr5CaKYwsC01eDS5jxbH3ot90YL
qV9zeDDpvUGlXamgNy/ZS7po9vBXwv/qiwDAg45GUIrijrvc7QgMsakS6e3ZtOI7u3rqWj/Sn5Pu
3M8/C/o1MnEe7HzX6U/T2N1H7fca5QlJc6Sw/6Gp4ateZN+Vqf+RtOwArHRAZYFeZHYIKsDy56J1
JT2+n+XUo/Iu7Kkb5pI/d3RB77UCqYjOrEkeMB2bOVOVivLoi6Ve6Qa8JPRGAfofI3KXunUk0qdx
UtpzaD5kanXXExdVCadpUzdmgCTPn5Uic9TxrgGJiIhta9OgFt4hACfJoLTnFhaEHkQvOxgUWnlR
QIJB1WKD+tWqeaXiSsoS968ix9pWutGUhvYsy+bnSKF7LbuXp8iVgRBe0gY8owfL8EnU4WrFsUHN
NJs+aZgXipVAsY+NjqxT+BBnXo1SU6xagluXj8+gOto98YRE5y+wVAgXBI5jO8sA1Jm+h33n1Fnq
p1IZpG0l6D3g1xotE4svtdFTA6YHdN9xq1DpY2m3qAey2I3TZa3LD3Mr8BBXugDKAlgTtg1oPmAD
8ey+Guo//fIefTZLxa2iOKgyB4N/h9t+6Fccst5RgNdjRgV4VQiOF2QLLmJobKkzaFb0j0rd6Oad
WUmZug+JUgRsCXS1Yehrf2pa+5ADP/ZTH005pqYSDRRQgwReqFytjoDfb+yXPhqAzJtkU1CnvX0c
qaI+meYgE8dUCvqqZjIOAcni5JSrk76fJblTcddo8ilvteb5tl5XN+2/eulYQkwdg9OMu2k7ox3m
XDbpSQv645KKNCoHjKPlYUlVU9Fm8dcHL407+nE1y7qk1eWpiIkzlWcFZVvN+kpir9EOlahphLc/
Xhpn5koetSqrqvLU95JnK/9Meu0QpAjBhCs4UMJl5J4jSTQn1FQletKdhQKscec9Ocg+QLh8XWCK
vMFzWvHIqQqAU1OpxhpWzX4cH9UXO9ndNgqBBH5yLmcgtZk6rFujfARHBDZIkZz/TQR3nAqgkaVJ
PJenvO5Ht0WlELesbrqy0dUCB3E19c4tGB+ztGoa9uNUpg9D1X6bUKN2+ihVdlEDqB2lejDQo5aG
mhOWQ++OVuW2/WNVfo+yibhpcada5Z2RVp9v679cANfu5Pex4wm2E6VqkiIcypNNmzrQyqbbsb4T
hLLbp+3dZ3H+dwQMuMLatnmsI9OvNN0DwLsHXuagMZgv67Xbg1D+tl78E/nftX4XyV2vIFioy1id
6GNDzUl/k6zKjAN9ALZV56rS3AOjK5+TbvIA2iiJnNm23f4W/uuBu7p15WiULCWzuseapada30dh
+Qy6ZsHp2PYqv6XwMFpTkhpdlkJKDp5JvMzTtHFq414RtQYKtOELXzUdUiqzsHtsjd4zQwckDIjx
327v1/9zOH5rw4/oKHNRamECbcyswvRU9RMzcZ4l99QBcOFOMkbHCMf7ys7x0JhjxTFY7CuqtANx
qquzOpDsAcnLVpCL2Lbc38eDb4w2zCLGwGZITylGyODnKqA5aG9h7SUm3PefDqxxDkLjzomt1tWS
6qOnwe68smw9FlLXitUnVTh/uH0+3hXjzocRomDQ5xA1Tfu2OYBGDhy82Xjf/SENNQg8f/H9/b7X
uQh0JGHU2jXudV35WYNRSL7rM8FFtH0Q3nVZDHh13CZdi2lk4c7r7fgwhoDTTptTqL9ilE5wvQok
8TBOFcHIZl9OuJC0Nzo/jN33sX9hIgi+q2wKt2Y8DtECj8fQhQWnvKelEwYFWi8Mr43dcde6mS+K
wgW2wCcaDLOJYqqDz12qmWOgwtB8savnKm+97Pn2Kd92Jb93im8ABAvA1ObdWJ6iJbrL3yYtdUJR
Tm1bHWRFQTJpgoeJszgdUDkh4OtwzSqfs2xnRopDFmgPYxThaG6bw7skzvAomLqtQYGkca7R/Km5
8yiBbeBhYIbgOvt/TOJd1PIpKxtXsxRswpaCYEv9BZeDuqUrM2/ylZ28b+5FHXrbG/Uublnjlbgw
ZXbeSix9kGzgycjtvtGPKVqqb5vDtnf9LcXmdipX7ZzVio4brH7L4kPYfxxRBYgQ/cR70xJ5V4FO
PBy+pCqFEuHOfLSBaGm15Jj0ijMRdr6t1Kb56Zg0xRyognFWbunQTCXlSDDTU501njW7eHQPjQ3y
7Hv7+21JmwqtJC3Lu96kocrUto5gE5F10Iavk80+WJZ/W8imja+EcA+KaYhnuezgv0eagEigv+uj
xDMrhwga3wXK8FGGnNo21QzctE2Vn0rwN9US+YhK+f5/UocPM3SkezRSYHeadJ8nnkrvkD4rRKM8
V0nSXx78fdUs7iYHSjBGbBSsWu0VX3WfBbFXmU50mF3Dl++Nc/bptlrLLlyF8St53HU+THmiovZO
T1EZfk/07EBZ8pCzbxXSHdSI/YWoE134Aq8kMHWLO79lr9M6BW/gSQvzQLWS3aj36FDu4i+ktq1H
Raus4LaeIitZfl+ZfFdBT1D3IUKqkn0XVju9/BGKGHFEQjhf29kU1BwJfK2Z9o7+z0JPaEgC1yeS
wXkJkirM1lM8baPpMZdAn3Ini8p2y+rfsgnOPehNKUdg7ipPenRO6Z7Eu/9lL67mixkz5KoZ8XSM
q8rJ7BiZjWZHbRFs/+2VsniC8TwzaawPECOVw6Fu+kNUHOPw521dblsymM8u7SpTI1Az1ghMZGVC
p4o3mbo34P2R+r1oUPG2Q8Us2qUoSxklmywxkEQ/JnNQ6m4UPhax4Gje3nyLZ9vuShlQxEYL+5I/
Z23vzCJHKlgx/o2baKwmXZ1Wpz4sgc92P1efaPltNu5LkR1vRgm/fRuI2S8XLC/TKUf5sjwNRHeL
BrAvwxGAEi6IRJ0udNj/duOBDftS3tD3ClNznJuGPjAw6GrG0R5mh8nebZsTGDbfQ6V0IIiWVRiC
Vn6zq51WfM5ES7dpa0A+BjqmidFsflIgy/WZNjM8GUMXqaZ/SLUgHO6NRlBJ2dRkYYbGYOJCGsg5
s9wswzypNFyqzbGYnY4dZE3gLzfNbSWCc2b2IFdUG9MS79VD03+1SjfXHkkuO6Ds/IttWUniAp6s
obRFBao8hdp9/b1qPrQiUGrBchHO2VhjpufJDIPukkMs3aPUMpf+XyixlK5RIAWIB88lJ6VzWdLI
KE9KmN2lNZq+u8lV/nTO6leU8y6Fz440jUIotRFRF1njoMIwTqeGnUTZ882tR0OIBqB91Pv5V4I8
axGIb3IjdhIglsboKNTLAVOKjWrvi4iMqCbGNf0GjOD25fYqbodxK9HLTq7CjYYConisEZRmtUMC
K9B24976OHROcdT8OgjdWdDZs3lgVwKX31cCFSD/S1mM+EYdPuWpM0pvpfxBE72Qr1oL/t249yXl
DizoWjN1miGGBLNPdslO2jU+c2OffGjRtGH49QkAQ3u2q4JwJ1jTzZvpt4oKX8CSB6rHzF7ChtIp
Xq1gQA+u9qH5HB2mNwCk+unJFqSfby8qMHouF1VnOkkZOPkQz5XAJAPnuNLvk25AcUtEJ795tFfK
cZe7UtEqAzlEeZrJd/CaJ196wYD7lS4gIiMyBldQjEcDjMxZ5KCjUIbZdwTA0QlsNo5JnsreB57o
7V26unM5MZwdZqkZ0y7MED4kbbWTK0JcO0n82gAKUKSa56nUnuM8EiTyrlaPk8qZJZvUktoNzDKG
9VtOaz2kIlRJwfrxwQQQz0xrGmELUfHTyp1KfkFHQp6JjPxazK8tAiwAQf8OugsuTU5Jlc7q5AiD
tIV5r5ooxHXkWGuqM/RPjM7OoKhulpi7DO0SiUEcII/vjCq7a2j7UDd0Z1tU8EnXO3r5RfzaJnO6
VOLpqRofkvCZ9Z9r62HM9qCgrf84NlQuZXGXtToXGcaAKCKoTHOp7IOWxS2BFplGe6MQ9CNd3Q6c
LO66rnVqSgyA9ydDz72IBL2yUwtAfEkfIk1gntdJuEtZV80wUTxKERjkT/Nj69WHJtAB5vyYHZa7
oNsXgqjq17+7eMApaHEC1AOucZA8XPEg90uHOdEXmBsL+2TMgUpewA4odb5UvzXFuSk8Np5nO2hl
p0cHx/RRy890fGriXWmFQbuk7PZW91Q2+9I+22xyFLX0KUVvfnMqmkCZezeWiNNngal6kyrI6Fzv
zOXnc2cgaWZ0NxbmFGMaq3+L7buqQfgZ6R8r6SELU4GTX/b5YrEMNA4AyBmAZThuV6FuJHdNGsZm
+YVoPl4kJXkup7smBFyL7ADEZ4hFmDa8ejYB4yqABYFnAtZenccnHoFYnId1oZ/blPgS4Harap+n
4VEGf5gBos3bDvny1gRjM1pEVbDMoIUF8NcG4S4WwiotzgERf9aNenQK0qWuJin720IuvdYiREdH
CcJ4YyGGAmDkpdeqI4NGOQWgSSvNLlEaV6rNdoFRuQcA0fm2LO4woZ0Mjcvo3wTcDXApsXP8rUyk
ZlAr3CXNrj0uMUgWyM9Lw+gyTifKj13eLL+E4WWC2BGcvABn5AlTMhspPzYBtiMvGm9uBtdqmBfb
o2CXLm0CtJng9gBjI8oOSPyi02j5jFX41k0j6aK4KE6mGYwERXw/n3YYgol7gTe/3KlrQdzZiqfZ
7uWqQlZ2fGjKe7kcvP5pKP+MXPtazKLvSp9aJVakVW1xKjBT2SNaGu3U1VMRSB43lnUthzM8cNxE
cwaSzpNxSs7khbmFKz/P7uQRJ/NLP/FEJa/L4/RfgYaOnQLDvMknlSSigAcao2CnKAPIG7JvWSjK
82zbwrsIzr67rJ+lVE/xdpADWkVu3rhdQXb2K9P+KCa8VobzDUNRxxHguOlJId2RTS+lYu9nFQPU
YJ4WGLho3TgDN4y2Qj0cdqei3dOpS/0fxkRU4Zdn9VodzrbbsSowL1QVp1CCQbOp6x1Wd8doIqL5
MZE2nHmD1nEatRgLR+LqA2Mm+g1U74/c3LU2nGnLdKxjU47pKbGGpyIxnVwnT2OmfZwJ4sAeiB41
re9N1Dro7M0AkmpUUUJr2xIB/gsqbZBG8X1Hg9X0kgyMyZNds/uOqOCb0eqPtqHf5/nwMLShIE4S
yeM20G4Hmyqxig0EGcXibE3tLQfxlPpVpYJbn7tF/rO88LRIPEFBjYcS6ZN+Yl1b0hPF+MF9klGv
66x7SWueigb8EVkBIIYYravwx0XthfpLbluCW5Prubv+Bi4EnS02lCxlcMZ+GFC/QD+lWxwHr/Sm
fRK6tw1q83Tgasakpwn3K3OLG9ZJrhgUNmuMGDZslIyC6kYyP4+pGtyWtLmNK0nL7yvnb0qwkKLD
0upsr6jH2X5Skfkw0CU2C2KB5Qy8x27/XcB3nbgzYkxSK5NKhwOzvrInNOQdi97pWvQiT+j+SQQr
KNKL2y49VxqwBi3ZSrvU/WGcvKYaPkly7dvggnX1uhAIvAxNr9TjU+UDng1Wa+B2s6Tj2HhTv1Mn
H1NvebizkV+u7NfbG7e1nIYMCg4QlSIS4fs5hj607TAx0EqrI8opm+Gk9OxcN3geyE4YtzGOoqih
lhva+lfJlVC+tSMeRsOoDBV7ON7X0Y7pz1p/GLU3lj12faD2uzYR2OfmuVuL5G7YsrbT1pIS9DAZ
hQ9iMLu8SzTfVt0yjJATbFyz8XMlGH/cXt6tE7gWy123TZfVBUBckaVo7soZ8wGP48ttCVsWupaw
fMHq5I1xUVUZsL5P09Dfz0CIrTHbrBf/KOjNIX+Gv329cZxDMcHRihBpLk5J9NaAQGjIXFlUURUp
tPy+UqiQG4A+L1c6LnHPoJ+UPL5jSr2L+ntKpL+4ftarx3mT0RrQVkspBXPVB6Sr4vjz3HsKciqi
4ZhlZXi3tRbEORKtDDM9RJ7jNH/UMA/JvmclCBn/RhtA0eLxgqFRmS/kaXZmjlPc0lNZh56UOCM9
pCjmSOXk0H5/2+42FXqXxTuqrtaGCd3jOMOldS4wEWP2mmtZCEoqIeL3pkkQcCLiBS2jH4YzCZAd
RMxKeoTHRurWSEQkB9t8MiuwlvSCRMTmgV2J4gyiK9W0TTRY31DroVN39pfZavJAN2lwe/02He9K
EGcQGabmQtJNi+MF4TpNHDYGwF4uk9Ql5DikgrEWwRLywBJKXMdA+EYokITTp5GCspD0pzmO/FwF
MXWbC8Rx1ZD/eIp39WyuEDtSE+3pBZparMEYn6LKiHe2nGDr7CxIs+qTTNCGq4HdU+uo5hjd/B1d
9KojT/a0Y9rwdnuxN4119TXk0qfY8zShjVvBU8S+S4ZdBN6epncL9jdvemMlh7tlRssujYZlxSlV
e3ARDYM/ZLbkaIRWrkKyPQm7b7c1W8zkyq8QnHiyjAOaPJ05GB6iIU0sJXJ0c8z3xmgEcajsW4uB
E7zpvDAr5gMFYasVl7XAhEWyuduAzaEVTlLIgOcxkn3XW16HnCFBQ57SR0hP946ZEW+scoHc7TP6
rvNi66sbouobi+Z2h1uIJTtgHTwusUqSdwIx20aDfKqF5B1aCbjNNBMrAiYYYlo2hH7S+Fm/k9Gm
N7CPt7dw+dzrLXyXw8UIeHwbKpaxOCmsPrbm6I2yGpTGI6lJIIWC8HnzEYSRs99acfGClc2ZkS1p
mvSIKegDCnleewcKYr/wJE/0ANm2kHdhnIWUFhwcRv/h5MKqu+/73LzXrGH6jMLN8DZ16fR5kFi3
VDTUyKlnbXJvL+2ydFdLi5wr0NkR2+LPpaVoWTp0Wl4Wp8x6sLpT0+5u//9tN7cSwDmWNpoKplQI
iFqvB75S45Yvttt49oIk4gA78nBb3qblr8RxJpnOel9H4wAvXj6Ar9eJewkQL7N/W8qm4a+kcAYp
lehomGtcTX0EronWaWTJbWavE3E1iHaHM8UIELyxrOApVw2ar8TFIRW1aonWi7O/obbbULEjegKa
Utu7Sv2PrTq3F4sDg/jPTYd0O9LFoCJBzv3SxorEzkK7w4FqfSuw32I39XCknOw4nzsPx8qP/EzU
TLkZPKxkclFKCqQDSgmyCDF2iKaP8pg8ZmbxQR7yYw2OZSZPosme7c16V3M56iunG1ZhjCozvBQG
gH2tpD/zsRLc0puO8F0rIl+KkHJ9QL4csRf4Ovrqbohf+sxTWjcWZYI2zQL3NLrJAbp+BZCeTky2
p9pAkGc/aBJ6bb8V3ffbZrG5XCsRy++r5ZqTHGbXIhQv6PeKVA9JY/6NL1hJ4E5PoqRtUSa4BWd1
9AoGcLd0djVD8W4rsukMVmK4I2Q2k9FrKSY3qfWoxkBkB0XIJ8x+3JayadCg70bjDiYxwM58uVxV
2BcZyO2K0wiWwDwHGASbAQjRf4FreE6jR5X+WXfwf44tmBRRgkEB8AqxNI7aCfXZqDwZ9LXBMBx9
NUQddb+O/tX1swx5A7IFLMl8z5Me1i3IDfTiFANa+M0ITH92MEb9kXxE59PBcEKn9EGuvbd2t1dz
6yCZKrD/UWskqHFy10RpoL+aagi+9UbbIdL2h15zijC6z0bFsQpFsHlbt/xaHGfrRhQOTZKhXQCF
5SjZq8sOPssoNMvNjlDFVVA3/gsFNTR5AdYIXJY8AI8O3LYorWMMPRUAada+Uz0okmMKkKG5FIQQ
m2sJthhVteyF2oyzTEpTpAgMJKjbhv6MCH1R4u7RmI/AbHalObit15ZjAs7Vb2Hk8hhQOZZh/Mi+
j5gENWcShGWUOjEmHG7L2TpuwMSRNczPQy0+61fYoOxqCKEnSfZs+YMUflTyp7o5hnmF5/v+trDN
FXwXxmf7KqsBWOOUYAWX+aDJ9s2W3gGj1C/V0YmTUfD03HJYK91MbsN6rFihJdgwpTqllZcbT3n1
GiMbclurzTrkWg63V0Un6Sno0YuT3cmfx7xy5yjzi7A8ppn5wCrmjJnlJzZ9yLMj0JFPc3ofxqVf
mn0rMFHBbvLwIH2nxZWRIwLJC2Xw5xgIMDDWD605mLuyl0t8WR3oSfN0ewW2F1rXcIni5rd5SJQY
3G8FkRH7GhO2EeNR9b7t91oTi1Z6WUnejZpoN/ivoEX/1V065MD3kpaZzaGbYi+2vs8EVPNDvZN7
2+9m9Dj0huqGbeJUlRKY7Cut7PNtXTdd3OoTuOhHj0oDQ9qswGAB2Mu+kPjVDtFBdGwzxy52toid
5P8xrt8q8wjxYGEDaDtDVndpeDC+li6kBctIkAr+XOranuhlsb2ZFsbQFvpL4IVcrnE5UGmg/Ygi
9/jYsicd6M9ZCBRhwc20GS2j0/i3HC6cGPU5AhztgLd77JrPs2/6yQ4F/ArzTtIXwFQB25e6IqSL
TbcKJCY8JnQdWKSccozoqlxWcHeARXX0sT9YZO6dmLSiIcXNVVwJ4rSzYoy/2T1eTnbiRFK3B12v
ziqXTaIHgEjQ4nNXR8IoiiJT0xrZ1/gL0yzH/BTVDHAJgqO36bpX+nAnL5kHu+ot5M0GNOd19g+1
OU7NIasDKsLW2MxLoI3o9x5xJ8wcY5uMxpK7tj90HXELZLToI+3mnRx+zTMwMpiOlDtkHh1R07jA
PHh81rZu4Txn2GTRe3qO4Qo0Xxxu+4+t58BKO527lOIK7Q9WnMACJeMpMeOXoY4Ft8C2z3hfQR5s
LY/AUDmaeOxmE0DHuyB5ktwcfMS7fyGzqwV5/PtttQT2wQeaYRjaudJOxakvrH0RHnUJ8z2D9aFu
a8/Mxr/T0NZVtIChoMxn5Jo+7MZUwUa1JRhsAVxUAO0sbVxDqwBxirK6046AgSzS2GVyHrlT1Xwp
LaPbyZS8EV0rnd7sI8FXbd2+IN1Bq5gKPjzQMF0eRVspcxNQLcArQBXOy1jutrGzQJVjBC0/D59u
r7giEscF20WU2kqRyxAHVGF/lLRANhydBanxBCJtHRjiij9nP+3XBO0hFnBw9sPkJyQ7sOdY1La0
5YXWqnN+dQrzxkBrFD2Z/X2evhiyPyufozeBxlvX/1oK51THtijCWEecMebu5LaH4knatXdRjPY/
src90d27qRTa5nU0igDMjm/HRgdIbGnpsp/E+tQpd2gyQCWof7mt1bbPeTdlbhttQx37OURjAfID
cvKQyicial/fPpzvIrjdadJWYVWEkk+tdsGAFGjmsqhwzSmIqMC9bYnCtOUvNC7Mj1ncFk0hxlM1
IwaYPRm+2G8t24VNwLLj3xS713KW71hde3NC0P6h9wWAcr4Z6b1snWqkVsiuI/vb27N5ylYKLb+v
BFGWGllPkWCzEniW1xgZqVxP3Uw9mj1mwQV96VvGsFaLu/uIWhj6HCOAH1FxcPXONAFZY3ySikwQ
xgoE8VXAoc/6IaJIs8xABvmqNx9sIVDicpPxwfpKF77wh2eROig4sqdkju6ixgKE3vRchrGDTL+n
zugN1bpn2pquoszOHL/+T/vGo/e1rTzKo4QUYhqdpfTFzKk76pjc+NJmgWX6t4WJVpPz/IQldZjE
DXrXmG8xYB0dGxE71bLzt1aTcxPKFFt1m6KAoXWJn0STX3XAxLQf0rByFDLua/TqpM3utl6bHvDd
+Hnwi6iQozhnSzfqUElOL/9TAeLDSaSvuSLqWBCJWn5fnbM0ZFYeF9DP0O4r/VspfZPac/1yW5/N
2HJtk5zbqInF2phSPJCPVqB68z5zO788LBwzkSdi39z2hcbCpozC1xXI9zx3I21rrF7bs3t5CCzy
VETl/TAzt5NEw0Pb6/dbGB+6mqndzk3coEaZL2zAQVKdhmYvBJvatvR3MVz4mlosm3QsIbB4kEf8
OVNQyguueZGIJQpYWUKF6QkMisEHsvI+rZ/HcheLFms5LNeH6V0L7ryqSqNEWgjXFAIlTCbtLp5E
nHgiLbjzqk7AZm4jvGJI8qljGN06yqIOwc04H72c/zUwvuSvA2vTLIvF7eCtcqd6qYdmn1fjM72X
XkBI9dR8Kv/qNnyXyJ3SJNPZUKd4WcwFGAVeSvWBDZ6NlI+BQoAyiWaeRUbNHdehiSVFxpjuacya
oNIbH9h1j1lZOK0sCx64m/sFAmUkBXBSUQ+6tDrkxbU5nJebl8KhWugiHYFT7932PyIh3PLVcjYZ
UYxggiF81dyB+kKIkE3TXgWt3JKpozEZuoWXkaTFr1Zo++lsCUbMNrUgKiZwVFC8yTwdjjkDrzse
0SoXRrl5F2v5V60z00CfIv/2cm2763dJfJTSjE2qmZGMV6WPZjwv2/X76Gg4C3VdHoio6zbdNYZj
kQMiwD4wOL/TSUamkVlG1tIYvOklqqijvkaggg2/C9Ra3MuV+1lJ4txP2acFTQzYWvmT/Iz2YE93
gfOjo/Uie7Z8yTMFZrfZZmutBC5Gs3KpRJnmvMtRX2dN+Q9KRTs03gJ8ZfS7JPTSPDyooRrgoeNK
likARtiMn1eiuXMlzQD8sCK8DKW6M+8Upf9R6dmRhY2+syTVH1K9dGgdBYIl3jwGQMFfQNc15YqY
gfRWpOYxQYLAM53ZUxwWmOfwYwUyT+ThQbE1ye5tkepmhLYUh/BSBK6Nzb0UVAYN5ZnguWjixR1b
P4fE8iuUUQDUYzhp7xv5Xaaixe1rpntSeGr1vdbvmDUGJTvosVthEtPOnCrDpGVQz25EfiSYC5h8
22YOy337R2W4lfGSqPsS4R99AEbYOLnqa/ePEgsmuTlgzX+LophI/60M9xBpJxDJobe0OE1PvUfc
kDn9AQP/buL2O+u5LFyMKdyDylFwv2w6fDBEgRwK0OrAILk01CqR6rk24SArFu/GvPclFrXOOLQB
ghsRP9lmz461ksYFM6YkJdO0DJBpp+TVAO9g7FtH4GrcjbvSi3eiY7hpkytxnIMJSd2bbAnRdDP6
ofT6sNc1rRL4TNEKcr6lbQtgQXQZEs/S05C4FQtK8rMWzd6JpHAOJWJkjvsBE12MtED+Rgu9/dBR
PXejSlTT2rxtVqvGOZCmaozCNn495HY6aub6cRSFg5siMPeAKU9kemR+QhvkgqoqDUhe2vLPKckd
8ycQGW97B5EIbsG0Ugc1o4l8xZzUiSex9kTMst4rCnr0b0va3BpwjCno28IoB4+UUcYhhjxNxLa2
nXmlNjiJqh/1ZPLRWCgQtXljrkRxBs2mXJPrZkSk3iFJn4FPMB3vJoW8VR1Fx7QoRBOJ40xbNsOw
hJfNT3AQgZ1QpwBdbp3EAWnekjDa3V7HzR1DpyAB9AfR0Z1x6YqkMQIhtI4op4oql7zozVdDFnjZ
TYewErFs5epaBh5+WNQ53ghqlShPMuvlT8TORX1pIinLsq6koNI1TwTQgqe6KAAOEwIdg9Lz7cXa
jjBWqnCXH1I9eTpnaJE1jZeM/mwbT6YfOsPBwBE4/g6G1DrTp9syRRvEX1GxNIZmhz60AhDW7Uc1
YQ4h3m0Zm9NCIK75rxXwnWhdYZlZnuM0yfOhNY6x5srdk6w9a+Sh+gkmhL76WiWC+HrzBK9kctfS
RKQObfIWut+ac6I9zDR2m494oAgClm27QGhkgk4DoxTcceqYXNAuwk2BsUtyajONOZHSixAWtpV5
l7J8xcr6iFUjO4K3NsYozlO271ESYfRxyp5ub9RmmImGGYImFm1h27kUE6bzUA0KymqDLHsWQ/fR
B7UhrsFO1Rc2/XNb2La1A1rDAHcbStg8WqtMSDijvosdmk7kqyp9STCi28pPveEw+3M9eMn/kXZl
zXHbzPYXsYoEuICvJGeVxrIky7L1wrIWk+C+b7/+Hib5Ig7EO6jI8UMenEwTje5Go9F9zv1liata
XAgU3GtqqZZoPi7CcaW8kcLcT031bMQpHvSq4FOli4UwQZcRwN/AQofIF1R07vpVs8CtP+O87zJE
4NYwBBUmJimRprDG0d+IGjihLTHw9fxuIURwJLTGDkxPYBT0fgRzcLb1PWsz3Q6uvo02iidLXteD
xUKecB7iqYjnIDlFM27Xf6vt8arorMOoGTcgv9omZPSyYnoe+ugxaKtXKmvol9iIyJPcqwHgKhh6
WbP0Z87dunxqtB3tP3MsLtYo+LOq+UlQdTCOjIFjLwz3cd9t2042Jbca3BdihNOXJ2gR+ytssOZX
Ut2T6SvK3pd9ajWdWIiY9bmITFUx9FM9obOGAmOevPSsuC5hhrwarxXLcC4LWy9lLKQJp3DX+c3Q
zCXHKnGLA2p1W3szfbGf5qsG34a7y+JmF/1QYVhIE+JFzVCkKRUFrx9ALulGsg/C4hhN6sEYHyJi
OKhNbtHGLnO42cA/iMVkHwYOgeqIFt5zlSoxscqG4NZdb7St6UZblTqgEPIIqOrrPZfEkFWDX0gT
NhDMJ30eGgmqg+WPID5oSAPs0TEtydatmuJCjLBzPq+CQJvw6pwpWwvYwdE+lj3urB7FCxHCds0c
qkZKUoR3H9RFSbMx6kqyNzJlCUG9KXW1TDscWX7pe9WrPZjX9dei/FR4eF+J+Azh84YTMIdhCFk9
NQWGHzJnaiVnvURbYgsN74NA71QEOr+NN1lqHcpA3172n9V0YrEMIZKX06AFZQJt5SFxpsS+KvD4
b+mAxgL1TFy7lMtII2WLoueuM3ZsTJt6TikmZWeG6lVHqMQE1s/DxaqE2N0R3tRmjFxMP7UbCrrN
1A12xWZyfadx+VY28yVxHPF5orFh1nWPJZnZS3trF6YzSvmbJRHHEGLA6LdlimrcXCH+m/Eiep5u
++2wmWt8mayrb31FBrg1QWFpWETYJLMGy2XKKu119GNQGgal4oAXfrgeqf3zsgHKJAlbNRpdV6Kh
CBEBAz2WAUC27EAb2dXw/7GI9wXNn7E4AylGxtJxQOBpXvRddZhhSNh1cNCOE44lDDt7l1e17lbv
4oTdAmCdlceGlZ7aGqTKb2XxZJluMPdCMwdXYUnglq5OiNwKep9Tq0LkrobtPHPBN8yzMq98mTPA
meFeBr4n2zUhjsdNXcCJMeaB6WJf+Vpa3xVZe+56nACFKgDdbFAUCjktejBVao8ozBrpDatuzE+d
qe8/LwS+gna9AoIUDKqgQSgGg3F1ZRcv5f1lO1jPhti7GMGReq4hTU6xM6XhzAC5kae4yvcAnHOG
W+xkhdf1s+9dmuBMhh8VVqLiTYxk34dkS9CRjx6rbpI8dcjECM7UM8PPbR/v/UrO9trU71ogawWl
edOVksKRTJLgR75RWKVFkPnkfu+0v9SkdZTRGWUFt1VbA82mDjxJMFyLA40R0MGqzNRxXnRJgyZc
9TUxR0lImH3wQ8pog9AU1Vc8KIgtJgZPLWWg6KcPUu70yWMO/KWxe8SgtSrjdZeJErQWRWZlVTnK
/SqK48QzysSxv/uEu1Mpe5qXiZr/fhFX62oijAOS7GRwcoj6HCimpuJoZuBqfetiiuLlskOtBR5b
BYIl2Lp1HE2CP9VjpQ5oA0dKhJyrQMNihRevSbJVa5eKpRDBjXQ0Kmasgf6KsXFROPpZFeZNk7Bt
yDDVZmIYQTsVRvp6eWlrtr6UKngVOOStxFYwxaP8CELgTNcbHSkLCySHxboGTYzJWRozMJVwvmOE
FV3YZ7D1udzbgcUdzd+9JOytHX82ilP/kyEEVz2b8O4ao7AXd83OwuSaU0ej7fRsMtxaN5/jANGP
S0xjXX/vQgXTmNE3OsPAY3MAkopIndyqNO/pUAH4Yio+UblcLlCwEAtAJrrN8MoRVvsW7deHBqCM
svLU/CNixFgKEQyin3QlM+0RwFg2u40yvGr0ugz8TqY0IVT0GOQO6hLn03CdFgbeWDV/H9a5xObW
V4LBRWbaoH76gFFvp207Gc342igxxtP43rZK7zPe8y5CUJapEDtUU6T8iRZfj9n1xJDrN2hjLg1N
ci1brYoCUO/f5QhKA/g3oFXme5k2lGCWBEdo61BDKSqH9xlIpMeuOcS5wVFiUf3Eqyxb4+AXCpLP
qFWfEyRACZtUF6wwqYgWqz2qEFOUHC29vqpiWb/7WnxHAepfEYJaSV1pJNKRhU3cfkj0ZgOCoZsB
z1FRkGB4RHLcn8cm4NAC0AX9gyaApA1j5v4+j02B3phFhJaVO66qhzSvr6sx2vFcNpJ1bvT/iKGA
1zUYCummeJeitao2E6l10H6rHmWFx6t2z/ttmDbby1YpzENjfA+4xBTAw8wk4KU2RApvkJ0pTclT
emdnB1Pb2dMzIBkdTNJFpX6IousOExy2+YVikm8E6Wqt3Zv9leqjqbw/mf8NHZ+hRQT0arjSgdmR
AdZAFZoOqFHSIClI/mSob1EHPKAN1XKHaZvLixZ2ETPDc7MUMLlsYMgwJvZDxz56UmJNASOqDWQQ
O3fyodvGsS3x+HPTnEeTl2Iwv3tuLHrM6tZug5nqW4UOCVrVix3rv7DA3CS1LEUUbAb/v2piLRj6
xIPz3Ip4Lq1WwXVT9IN919a4wV3XxFEfc1tyrMz2/R7xwYyO5BCY+DOeOQN4pYjDXOjgVi4mPX9K
FCDDDz0Kftp/yt1tjQJNWkOKC5vEOtAAdr4OwKUbY5gAxJrrmJaJX9Uw/lKF4BjWQ4ntn+8P4NhU
SNLgZJgrmbuTZo0uUkPMDilJTaj2OjXUA8IY0l29vyknfpvk04Zr+u6y2Z0nHYgWmMWwtfmND0Ix
mCHIK6fJDuymrALI4cq+I2VwLJKWO9moxDfR1JEbBOrOoVYQSPbtPGFEMg/WiZl0XkM/4sw+IcSt
PgRS1dRq6h06WA+xOoRuGAQuqaqrogh/JGXxmOj5ppB2f517GuRCq/BmdLxRwDQjKT5Xsd9QvdK5
rt+FauM7od/rmy4Of2BKTIY6LG6mrQOdDbsIFFIsFPHsXBLGwPKAtix7YjEIUOnWD7637KHByGwj
mQz5ywLfnQCLwnFDyAx/PiOR239dqRd2A0yPNCNTrd7Z2qRvDF7Z+7xWg22p4+G7bwxwVsebhPlv
XYn5nk5NnqzCP3QhGw7g596nU/47nezKnZg9bIgdpM409j+Rzg9eMxDZU4BodVAKUEQxYgsqIdNG
teJcMZkV1zyvY+MupqpnYBgtHekvUGhsrB7sBxigSZkMPeuDtQEDAgcK4PVnMANYwLlIuJoyajgm
73yz0muny1PlS9Cmd2E06GiJb03VjbQud1o7bzeJH8uWfG51f7fMYVuQyZkzd5Ix28pig1AZrEKu
4qISRPvyqPg/VHq47MrnK/woQVhhMjRJ2EZ2cuo5QOg7/Y0C5CJKAbTI+y8NMz28Xz2Dv+8/RayP
YufPWiysHmKlCFElPOXRsfmq+ne++n36lYWfuai8688UQjDneGYpMZN0as3xGGmPhh2Bn5Ts0IAk
CYnn58mHBYlIHkmUTpFS4SIbo9Cpn/TYvbxPEksQO4kjvSntkuD3aeUp5JCljp9vLouYQ9h7NPjf
EkwKYG60eKFn+XxPEkCHppOC1n+VTxj5+Mp87dBxZNq1JIafR7iPgoRYqjbUJLj4o3ZmeWHPHZID
HmQbqAADKyTbsiqKUPwxEDUQt8/X1AE+g7YNWoWn8qCgEzZk34BsZhie0d5d1t7qBhG4KVo4ADFE
BIuOAQ+foVkJoArRccJAGr+W1VFXJVDsjA7KCh09VudrKW1gXrISV/00ui/8wAvBhBBIHEYmQ7jZ
452VN5iPxiWVoGc9ih28uOyVQTaZJRMjnOK5Nfm+EuKNILR/qQ+6/qI/Xt6NVVte6Gr+gEV8UaOK
gb0IuurtHkmx0+TmVtc3YK2S+KVMkGDLFFl5VWFY+mRVx/BFiUrX+l00slu9TF+zmS+WkwwaWA7m
VqQUTNVOqvyOsuJX1Xy/rLTzA/YfvwRXiK4aKu4tIjx/mFVTkIKoEbgP1m0GNCc/K2/U+M0OtU0T
2juWWs+XJa6650KioL3AJ33ZdegpAHVInv1KQZFjcbdBAdqXoU2sq/B9cYIKlVDLxkKDf+YpsNyf
aDs5+f3l1ayepdREPqwD9wu30fNdqsI0MswSwSYpbkd1n/OrIWidIN5UgHRHAjcNPy4LXN+wd4GC
GwVWDu6GCJUYqzePGXnw29wj3TZVXqxso8he9lZNHeUPjQAba+bYPF9e1E1TrFioxSQAhM2Sax57
Bn+kikSLqxu1ECOEOWusSIei6QwWY3CvYy+pPkXbOp72l5W3anuLeosgh7GGc9/k6lurNtGECpat
biu0mjwjf50hQUwtBSVFNMratmVyBStphqgK0hAvR0NLb/RA9wAPGAfDIdSNLQAYNpdXub5p71Ul
wcPs0kQVwpwHRkPmJKDrOfil8UXHDPomADuGc1naqgcsdCo4WZ2WbTg0eDpHUutE0c1Af0f+la08
BX324I9XozV8vSxxNe9aSJxdZBEZKz+J4iFHQ8DQDVCl3YZfQMXZe5elrNvkuxaFw92KNZ9zG6Zf
kO+DUbvqcx9+uyxCYhZilwvJ4yphc/nPoOGhA1Z3/kBbzORwN5NxskpsQmx20TkxehD+YpfCcDiZ
SaUcFCs8VaqBEd9RQowiEya4mYpf7/UMpXXaZi4SI3VSXJxhpizTW42FoCLBrIWFARyxRtWUWc1q
ox7xnrgf2Vcl21cgHrJBLcOuu0p2mqz2AdgLcUIwtIyp980SiZK+Y8d0E2671BnQBqq5GbpEtMJR
JZf1VddaCBT0mNIG6PElEg2tM/XS5VqMpvuY+f2Os9D/Fkeq5kxV/kitMvBolSjby/a5uo8L+ULY
mpALREoP187Tt364JXRjFK999pmgvJAinGidUiVWm+LJzC8VYwN6wG/Ez3EvmOiRavFt3vSHy8ta
jR8LgbPnL+KH0ZtFmPjwbG6P/j7IhvgIrkMZnp9MyqzchZR2ACxjOD9j5JS/EiUD2hSm9i+vZDVG
LVYixN6ITaEP0FF0pijZ9agih2pbV9GZJODK/EwIuLxotMya3/6mArXFtkt6PA5HexOTQawZHDRo
aEcVhECXFyezPiEAF3Gq5+YAuwgr0OX9QM++07KD+nxZyroKdc0wUdYEeZ5g4z5PuG+VfnIy7GP0
k1XHSUKQtu7E7wIE82YazTiL0cwT1cOw1VTDdysl3VMSB7s4mX5GI3rAoiHEPAjNJOVo2eIESw85
ScZIhWy0tpKHiD92sse6OeZ9KCAYAKrGdRu1OhGR1qYtsJQy1CiqPmIY5kRh7UYN9fKa4TZWOlbK
DIfngX2qh3F6toYyvRsKmrlJVY6fcob3TxGipdaRMcy0ALO6g/5gFxw3f4DDjGojiVfrG/ouR7CY
WEPNsBkBXlD4JPSGgdxU0RS4DUdXAQ3AlcNKT7ebRzCa7C7b6qpHmCjToCoNbAFxOqXRCyNROhxA
rOSYJVPUdkMeh+bnH0kRT1WLBBEnJqK+1l/R2HR5ct3B4aWtEqsB0gR3mkowl4nqxnmArLqwJRxF
NAx/1kdw7l3p2mdmk+yFCCEGK1FiGL2ORCQMwquhLe6UWtaduhobFyKEEIxeTp4iCCcnUmi/a6Nz
xvA33kZ2k8KR+GC6kLB085kNelecEI5L2sX9RDlu0ArGMiOglCajE1Vv4ad6PhZrEyIw71RWUo7q
YAfQhHDftwdtkJcGV+3AArYNwbv0jJxxbgemP4YV8ePolKDBZANEg/hYTfwz86z2QooQHdRctQGR
WManpCf+odCHh7hs+WacTNVLfBnh9WrgtdAjDZw5vNXpgubysA6UeEwihEXNU6ItpuSAJ/gZR30X
Il4fUjsBKkINO7BSPEcAgmHo0QThR80pZ8XDZZtb36R/FyTeHxo9TroC+efJBBoBodlukoEqrTrS
YjXCBuHundtWbsenUHnywe85vhX0Cc0uwOF1ahkcm2R/xEY3xVeawIz75MTJcBj8bZUUW9N4u6wz
mRDh5G/rmjQRK6JTwaa9Fj4PgHNMks67LGX1ErnQ2/wVizwzt2tijQZ2xk63FQBOarwgql9Y6qC5
070sSmYEQjhVQYFZ2BGsOovbYxj6tx2VvYSuHnGL1Qjh1K+U0p+UPAJgeQmOsWPZHUqUnnA/vryU
v06xD4kLvBMpC4h/VCII6idgtNA2yV/rKnJA43nIusDrw1++cSDDy5hc4x3QMXJDosJVm1iIFWI3
8A5IHaYKP00k9fLssbfyPSk/A3aA9/J/FyeEnzIBHnNDISXIcjdoDZewzsv8z8wxLMRQ4anNVMLQ
HlEBnUFoJ6/2R0zpDDR1kvnZ5fJ+rdoFQ+OLCkgPUB8IVq63AAavlSg6RXikoNVtUWxUyh3tv7GQ
/1MPX8gRTDzhte0DYzA6hX76RQ+5ozT8qsl/I4GXrGg13i0kCQbY9oC5VXHBPtEoci1QWwU/A19z
fXqtd2+dDMdwtVUefQTG3DiigllGyFrTSqsiS8nxrByHsVNZYFYIxy3uV16lkmNkNK+BljhTd6eX
MMzmFsy1m89s4fsXCOEwRpkw0kiIqlCNwdnwuaiT1NHRx1dKT6t1L3sXJVhLphgEc5KIIlPD7sDJ
uC00E8Bp1f7yimRiBGMxYiX3zWFITgXtXbBWeHqQH/Mq/swtbrF1gqWYxaABntFMgGlYu1U1edTO
N1ZX7v5sNUJoKrlpBTo895SQr0Qhu0IxPF8Kvr9u9u9bI4QmHTk5GpRQCgd7HTecie4JUqSZzS+7
ThNZIFyVNo8DoL8MWCZiO7Yeoc80asLoFGAArzevaLFJSuKk9k1mehmV1OvmjfhwpiykCSmMXrfB
ALTq+FRFibZJbW4eUtpuigbkSWDFvespl1F8z+q6JFJw66kqa8Os8xgp+rVivI29um0pMPQSj5ub
LMh3OX2+bCYylQpujFKkoaP/CtdDvXxRY+Jixu06aio3ToBj0TNv0iXlJ6HN85+gjOBF0KNANGYK
DjDkKS/xKpO+RibbZFaytZSj1ZQHXdtX6jMvf7TGi8WSXZPaaH73Up8d7eKattdMuVIjScljff3v
HzP//SLfStFGGyK6IBPWOycghUOGXYGy89DfDemzpUqqGuuBe7F4wWGUhGtNG0zRibT5JgmegjC6
NsPDFNDfaqrc8ily4rbAGFK3Hfv7Wmphq0HuXb6IpQVM6VCNVZyIehYd6uBGD8mWYR73slWtnu8L
KcIl0B5KW6lRQzoV+itXLK8dKmekjWPrtkTSupP+u39iS9kU1mM5TsjKSat7wegmXeTgwAdPvOPL
Ok5luhO8s1anMuhGnEN1U3j5eFL45OFgkqxIJkXwyLKtKlB7YIeypHMm/SEZq20c/ane5q9Y2H1J
1LFopyqaCVgPuql45XCqdY6m6xaTE0Ry5n28aszj/3Ojos3M+d/n0jpSGzybYn6iLH0c0/zHaEiI
eT9a3LkE4fDOeFr3GoWEdjoRE89U32I0bfsS95VJEUJXqVOFsrHkAChJH9X4pW79o5IVoCyS3Sw+
2vW8HrzSG/gDnQm25mus9aOe109ZeWiCneq/6YAha1wVUDmXfXXlIexclGBwg53aTQog6acODZJm
sFUbEMmbyS5EgIquwmlfmpu4/Ea6N/R9O4x/uyx/XafvKxVsoxxAN9W1fngy0ehjG5Gjd99Y2OL2
JlnoR8c6X6dgIgl6npsywjPp0NiBi44zcLBM4Taj6HO+vKR1c0f/uGYDr9A2BUkRKnkgf7Lzpzpv
vBa4KI4RA0D2spB1C3kXItgiw+UqaVoankbL3nRle2yt9ghO371Ff1pq7V2WtgJjA+1pxJgLiLhv
UMFKQLsdMNIkxVNRUreFylSA1NXZLwVEGjaQ/cGC+23MVDRu199NRfpau6rShXjBSgYF7CVlMoan
wna07SndDPvwGffSZmNu9zGYaY1vlxcsEyjs4dQ0vdKnU3iyi3Sf0nDboghzWcRK1WLWKXjfwSEM
kEGxHxAjH3QCdVX1VJh3gxk7fr0t4twLKhSCbeoV2t5XFJTL+u1lwaums5ArBBe7TCuqcxOeAEkY
DG3GHFQwhxK0OvQ/v5edL1EwG7DRRmHdMKixGydnDIB61F3X9LZmyabDlKiKiaLMag9/tkDBWnQt
MvOsVsITNUZH1X72D0HAnHq4lzWMzVZwnrCfL0+wEl8pgjS2I34aafGIzrG0deLCtIFOamZ57SkD
Mb3LS/t/HPHdaAS/rwHOkANmDH6vRxT4YpWrZzZa2S1/lxh3A5AA3BpclejOdJVOeRii+uHyF6zG
UUwegM/GmG9ignKniI6A84FyJ+N5uLfTV/Z4WcAKC9is1XcJglabHGzdnYkjAYQU25Ll37pCtw8+
DdpvfZVu8x5FHLP+GUbsEAdVscfsx4NCi+4LnYKdFnaGgzGb/94nev5Rgt5DEmQ+3vLCU699K+7Z
YDxMb7Uum5eUKVe4jzBwGLVDjTzGinLHfDPa1Ml/Xlbvuve/a1e4gjCW9UOQdSha0hfKN3VMNvRX
oCZOpewvS1qPof9KEi8bY4bxsoDDUqrpK6gHzOfLP7/ufO8/L9wyaoPpE8PQ0mnC8Irvvw46d3SS
bLtQ9ty0qjJCcPfFW60K/s3z/LWPW1WPayME+1jvsHBf1Z1XGFeAYA5DWZPmuqy/Hrcs0EaJ5Jtm
2UyVUufJKclv/OFgoyEo3fkN3uveLqtv1dQw+4W3ulmQuDtqrelmkqJXwkc/XM7zjQKA2zKXzT2s
7tJCjLBLfZIb89hPdAIrteN3P3v1t2Y6Uy+xNZkYcr5FKSvavMpQvc7a6g4YgsDRV39G1VeGrfoz
vQnGMJmKWrAUr00dH6/DXHNAL++hfLL5MzHCyWnECLHcxHtgoGYes5ij+i8pibaXpczx5MMBttid
2UgW90C9C7MBFFrRKQ1OuD7XwZ4NX5R6i6CgqRJZMoObt3AhK85Rj88GFTXyrs521ECqg66SGKxr
WSRJrSROJGJxYv47NyYdtp2XleeHt22TeDq2CwMym2zs/nBhQtAmflr2io8iml8oR639URDtKqmm
P1yTELeB4Rz76vykOlf7/djNsiu80xTse1BLKp/zRnwwCorJBzDpqYahC77UlZMJ+uRwfO1Roh70
yVNo4gR0uk0aLmkuXd2ohSjBmYa4rzOVNzEi67ghQEplG1+JHB7qTiNjEZ8VdGlZgkdZ1tDROMri
U4NbktaFXtGBPwR1Rr4v03w70KPfS9iGZcsT3IsFmVGkvRmfUh7muxTgTU5Vlze+6j8MrBivNBYY
h8sevb55JuYeLYIcTWz4QT9fhCpj2T4pwK2sAHVLiy1RvMH+fVnOqjdj+Pp/coS4PiUp7bOIRycF
aLBdBfBtkh7UoHMvi1nX4LsYwRYZR+uWNZfDwrjF2G6X3dhK/rWzUBgeXkxr2lwWJ1uVYI9Jajb+
xBEPk3T8YWN0agirHWZ5Jb4sEyOYIi8rowQ3MjpKojvmFxsSXk9hIDmo1u39XXXzRyziLddag6IC
EZ1i40pJ3UGb3C5XXKbclsZmYNft0EvqfOs32oVRzMa5EKkWIQfDM8qKhjoQJBOJozfAb0hLl3b5
yWCRq6fWrcJ6R1H0P9y62ZIWsqeo6vJJ9fmpp+ORG8kVAG6uAWYnqQHKDFII9hOvg6YA/xmw1pir
RNdF7LLk14TcyTD/0PaFiJ8AnMooDGygMnxt7U1tfK2DOxrvWipJniRrEoEOOiuMCwpendOUN4HL
OQYgR35fshC0bvHRisftZS9bjVE61dFMhXZ/EHucbxXPaTxFMR6PczXe9jgpi6r9DmQxJ01kcAOr
S1uIEuJHXyS4DnTIBEJ+jRFTdNgBgR6Vq/KGyEA2VnOphSghdth2wEC6XCQnpjd3PbvmQbslEfGC
rn8dEg58KkkIlqlRiCJ134RJ3mJtJE/cUr8Ns8S1hwdwUF7ertVoZahAnJmjPWbpz7eryYGkjgI+
zENvrvyhc5uGbpVWUsKXSREca+BBM/YBDpShrK55/abj8KLV98tLWVXZYimiSw3+GNkjXqZYfjUM
MTD/jlRxqGwKVyJGRDJvFZ/pmYogoWEqnri5/0Rad4h2f7QYsdcyrZrSYCr2pQDvY9Zu4m4DboJ9
9/ZnYgQXMrTBrk0M0p0qft2Yu5QDdOdY0fvLUta3H/CpBmrMoPoRvCcAo9uYDSM/sY5fBRr9mhiq
m5a+JD1aeYFFHWeGaf1HjuA0AUBAYGWosIDTpd3MRFuhZ7sVkBK9Ge9WBjMpW9b894tTiddWroEE
lGNKy8YRrBtuDLQfLR5/XVbfapxbLGu2yIUcH7MQpItRFpzxsyweofjXeRTmDVgot5KSbcvECSEh
KY3W6LWAI4LvMuImNvBirsbgly0bdZPpT4gKadRrWZJgu5hu9BuNZdvSwM2gQrea5LRdr6ziMML7
hobeNLHNtwTWQMUyvDGQ3cwDGhyzfX7Ae7zHvUgiazU1exclNvvGA8CkRj6Lwiyz8gwwJrAYte03
0Ao7msIdUOVcNo/Zqj/cfRYChRM3bbMm8Fs8Z7QjkGFMU63R1yc5JtazPwB2WjaI8lArE2zdTHhD
wgEvbHYaZW7R+D8bo3sq8VBk9KhdfCPIz9wuqLetVdxeXt9sBh/WtxAtmH8XWbY9lSjEd2yIHNAq
XdVq/5DUsaMMyS0gf3a+RTeXZa6aps0AiQ92QEA6CJFkjP1EmQrwbxRqfGC//KQ/1JL7o0yEoNGw
YSjQxWBWrWn9daAhA0Jk4VVAOpesZf0VeLEYQYF2BS4CgOQBlzt2yO3fZATWl7x36h/KLjvann53
WXurR+RCoBBBhrLLtcnH4A1tcf/x023fgYpv2MRRL7F9Mh9QH4xjIUqIIY1ipRYfQWqTm6nSb4xc
4V6ht9NVm9PGjRTie0Wt/455bH0jSR44ppb4VwGO74CrmaOGZfmlaw3y6KPP2AMmU4pWlgloJyCM
rQ9VS5PUVdXxNx6E/dvKz2XAk+tn1mIBQtYyxGqHmxWgfaebGpyAh2Kb73RPL73uL046X2IMkq0R
8dsqIAYxFM9mqJreGUJHA/AeqLTG5NtlE5BYt3gN0OuGNvo82k6mQ4i3QOuhNCVxYTXQvmtOLGXh
8SijYwp6PZt34BYfuyumZMc6Vjaq9hCl1m9bv88N5l1emMybdCGZKfHWG5c1jLveDB7ieYz5YvrF
vG++Y7RsF72NEmdaDe+LZQqhKKbAsAqGmdpDzZibZGZ009l1v7u8rDVl/oXZRgmx8BAiuGxE2kJJ
iWq9TtlNm//2K7rHf+QMQIb0fUDHtZ5eyOr6azaylCn4LmtiykclGgOnMKZ9HVhuZvVeRLaXlzZ/
uhgilmIED1MDguLcgFheZ1/UYHBC/ToenJQp21wS0tdOqoUksT7XaWqMiYGZJXHKnDF5TGPHqhOn
VxJctl1pI5Fkz/5KepZ54aAqKaOYuyWT7ozabfRjaN4MsKI0pmuHLpUFW4ki/wplC3lJoGQtxezA
KTL31HqOuld0FrBg18gSw7UgtdSj4GKqnU56NSB42NYhtr+b/mObo3JscirD7llzrqUkwbkC1QYi
IcMhPIVsdPNhMNzRkFTOzq0CmFOMmjq4eQA0qoJcUJ3dYKG2cjKUwRqa7lgVdYnG/dDNFXbqQv3Z
Rx4PmsqvfYIum8tGf67Cf4QC3nIuoRo2tYSFWX1tm3HQdkecg9ekuEsbda83JZgoZe1s5178tyRw
Y8w3O3S7AB7xfHk2U9KBoan1mIJGeWJ839j3aCmSZNXntve3FBPQZyCWY4A/EusUJNKAtJuT8aiW
dEPjbwBpccta3epgFnNMEt1fVt+aOKCyo4WZYNZcFQdmJr0vh84vu2NHqsfJijSH4v3H1tonU48P
JG13l+WtKdGaQdAAT4QbsphvRsSOcHccu2NEzOekvm8LFVe9ppBoUSZGMMVuaqO050N31DBmRFl0
PffTGv50+LPVzMa5sHgNCJmh7cMk1GHc4RnwqPRghLK5RGmrmwSwGg2QdMA9YsL5YeQ0HxiIU448
DrZDVx79xH/gie4wvGlh1OD75VWdx4q/TRCAk6iVzTCjH1hjJ4wo0260uqPFfN/VYgDZGFP9clnI
2g4thQh+q02lEda47h8bMn7NQKgZJuWNmf74MymCHYw5m4o40rtjUoebBoy+aeC7NJEBc8sWI9gB
uhbLwmygMS0PXFZUV2Gve5T+t+rix42Z7WRhbgFRKB9SszuGyB2i/gexzG2XvH5CZUA2ZTpG6i2T
CBuj0j5uempgLaP50qcWYG0N0HQzInHRVStD04aBjlsGlGphVI8YVWvkNRuOcRQmoEwfYw8tI5J6
7JrnAKR1Ls8DoACY6ecaU1A4smIGjRnGixo0ezyElcOP3rSPYffzst6EysFfu4OUGHC5lGEeEMgT
57JynwxD21jDMQA/ZzCBisf8ARI3TLUFX2373mqvea65eAqRKPI8O/qfXDT1AJQWfdZMsIopUCyg
zmsjqmSDY433VVM5fvzMQoxmgVgpQ+1MCRrJsbti8Vjsu1AhJCGbMAJO7OE42FOyLStFdYtiHDaA
vPhPRcF/ljfDzuIfnRpiq14YlWbcaNjCgZPc7Wvu1Zq6aQv0Pwe9dVM20gfA86v2R4mCN48qejuM
CBtZl6AJrW0vHL9PNHGTOHVwou1zIzxUCXHHaTjmYe51uYxsbpbwnsn//QVoT0YVSgeuOkDyz02p
o3C3MaDNMRm/WJiuA6BjSa9jNZGYjkSOeElOuyg0Q6uqj6WZeGEYeia/BshR10nccE2O/vfuoUnL
EPl2+noMyrGw6mOmvwzNFaWnTj1NMq7mFWe3dMOybALoDgOI9+dai7sWoxsZb4+8RWmh1o9GF28K
tLPq+lv8f6Rd147cuBL9IgGURKVXqfNMT/AEhxfB66CcqcSvv0feuztqmmjCs4CBeWjApSKLxWKF
czLFo1yqEjC+CEZ/Mdsg0vsAE7k15zRmJ735NBRBE2V+QQPL2b7DqyCo/lfO8h0rn++GThVjvgDT
7WxfRJ/SWPcn/Xlynr3W93qg+ec/SK0QKjvcFAjXmJ6H//8t0rWGKu/ddsQ9w9BSGdf9ng1TCFSl
P8Pg/dvOV4LE9r0qHKp+QibqtHSKJiSw9JfG+B72QV0pvIjUOwOtlmJ0h1hLuvNyHVGVqdoo09iJ
AQHFDDeadzRSzZ+8QK9uc+fT/FfuvF7fO5k9rkUKlw/R3VDTy2I4Vbl5O439KTfqY5xmr5jB2tiF
qklRJg5sOJbpUaj4G/ZcjBxelrp6f6JODzY4M0i8AB3dZmLd/GFD5N8bB7fkgt8KzxRTJO6Ic0LC
LtPtUwxQ+Phz3H3AlOOgwnKSPCjxTDABzaqDJAGIPJd7pjtJrrOQ9qchtZ67Mn/h2nhTa+EmsVgS
uEx7HDA5/uebtpYpnLcWVS3AXNdwImHEA8OsdgXw4IIu+5oZyWOroxBwXaDssNkwSHAnEPS56IKv
t9pk4MQdxlNU2vsmT33G9S3H7N91MVLrgDUS8J0BFkN8Q/TMBUZrrncna5wOGugLgsHgC0tN+9Ca
jXFTDtmfjW//30hAiAJXjIo7BF9un5fGRKde3p/coqZ+tPSBMwD1+1Vbf7uunMwZA9WGguwdb2fY
/6UkdPrVxB3x3LPm8KM9oVCSwIeYPAvqyVB0+0n3ayVLONVz32toGiPDKRyK+7bQ0W/avthgd/lv
KonRZFeE5cxKdhrdMAA0A0fTXR/ExR2mbf9sXPP/G7VSSThnLAwtx4xTdurH9BS68Wc7cna1bSlW
Tsgo/y5HOFtl3k2llmTjqd2MWxrkmyrI9tbW9rX9QlqpwiKU+nwkNxZ/jwv6t6Ol20jlDFHIACZh
egED4R9SKfrPcjDs+6Lgu9g2wFAdM+/WddhN0tTl5vomymxl9QFiTxLiEOYVXYrkVMFebf4JyHQv
LX26LkR2skHt5i0hMv6KDykr58WUe253CvkjavRVhNbT8j40fC//679J0i+PGYKAPkvBigOkndJP
u0fibO3qWcufxkph/UK16G9TQUnSwXwOaHEwBXEpSqNhp81ARz6VXvHRAHifFv6IDCfxzbn2yxQU
3MPnvsd8WVeDs9iYfNuNXt6hLVgvwLPlgMfMEhxzBjJKI03C7kRoHej544w5rBBNI+N2NBX5dOkW
vokSt7Atp9aZMizsXL46eQUwlAJ8BGjNI8fMVERCMl8JFhF0RCONicY1wX+ZGcISI9GR3YnBYMcc
lMZogRIpIJI7lJfesYYrYcI20jAZ9LKtnZM93RvmjTZ8T3XHt729rjW766JkwQLeSgt4EvYLj4BL
i4l5EjlDDydmpt0m7Y6cHpvwwwDCq0T7OkSH69KkOwbKP7RhGTreNIK0MImH5Q08nnK3eXHr0B+K
4b7SmjEoh3tQRqp6H6SeZCVP2LWs0FOnTJAum71hT8gXt2pvh0KVx5LaBhLc4OOxPfRdCw7atEqj
GhgSjcxr752ifso1tLsmBjrm5ubj9RVUyVpWePWwAcjVYCVDw04WRg17a8O1T16J2P/ndTHShVup
JCQq0m5szAnu92QVZgCyl23XGijkqGi2pGKARo/hKhB6gXftUpvIyaII6dTxFGJuwupaf0jDW1Yr
zq5KimB1g0XBjZJgf6wQkHq542eG8UCZyrilFzVS9Kbp6sg36+J7PSd2W80x/BHbuHu+yXdVYEY+
8/++qRvmq3JYQt/S//39SqKwTUU72QneY+NJqyp7A569B271ZNOZEdl7QP7sPaBZRxUyLUSPbsno
mocWTMuKPIX0VGPcYKGSdxxLpBQraFY5LJzZiWoDYvE84I4ReKO1zXXiW4VqGkbmslzjVysfjhxA
iS+NJp0yB/AVCJC5bvhO+2ngzNcyAE5iqAiHgjuqRj65QAsIc/CUIPcSvIjX51oY03g6lZmxQ5/5
tqz6O4+yzTiWpp/qJNAdFdqwzGZRzPpXpnAFoFVBm6qkZ6cu1/cmK5BNa77qHf1x/Zwvt7GYMnMB
eIAaCd6j5DfCMuYZLGvDEU8AtMP0j2PVRb5hREE+6rGv0XmfZu0m96b9dbnL51+TK0YJJceUVD30
J4CxH4bJPDNNBWon85Qr1X6FuStPafSkJFWE01h65zbEIMzeKX7OqvYLme2vpQgerHS5F/c6YBSj
4aWabvv0uMwfo54VZ9vrSyYN7pbyggGKIsskIlPgQpbAa+eXezE/0W21115tXw/cXbbBK+BwXZpU
LzwAULkFuRwChMtD5gx11YPKrj9p/cfU/mY6pW/n6Ua3g2b89g5RNowQaUgX+dvlKKw2ika1FnvG
xE4gNfXRp+9Blk4+F0Ogad+vi5KeqpUo4aZOxsocIqCNnNDXda6Leg+Yw2OfqlBjpYu3ErP8vtKo
iTid6GTgWrNvNCsJQs6C3t6zHrPdKm+okiV4wxJLSmNvxE3tfq2H8jYFO1bUe36U5z9Somq9UC2g
cG5dVpezlersFJF5F3bmYdKjx86pX6/vk/Tsvi2g2CQbWg0d8wz3WhlWQdh4QZ+nH8r+r8lVOSK5
QnjSmghAEJIK5xcAUh2NTRsKpeOdZ08PLW93SC3tryukEiOEIC7GNOIBKBEnXqUbxwrvrOwvc/oz
0NW/wwEXNGb/KCNcVEAwnOPZouMJnDSYT8fV341gmscM8efr6siN7k2Q4B14yirSuxBE9WdGNvOA
3scHYAFW70mGrTVa1nV1knJL52mh5eOpad2nEqjVmlc/hFWmmOySXUce2NkwjuoQMLQJ24POYYww
Fqw/GX2xjfr+ydNUAFJSESh6LAGLsfTCXGqS5WXkmU3Un0idbGaPP06he7y+K7JTgyyeAQorFPwc
T3A7+jwUfVYhWV/G1rNd0M3cR/vOmH/2Mf9wXZTMnteiBK9TOY5LkhzadCMHCmO3AfXcfTyqsobS
RVtpJLgbq2jh0nod4YnR7VKb3dejs7uuiSy4e9MEIZCwL05JuKdZ7OSaxK/0Q5VtqfOqlXfacGvp
CmHyZQNyEyiMkeEVI+W2R5c83CfQmor0czQQP9b4D9CYKMTIjicA9f4VIxjCYGSJU1HcPx6wp8xh
X00nb5wCZ9zO2afryye3uTdRgiF0mjvE+ozqoee1z731GLnWqz7228ZWXXSqtRNsAdD804Apu+k0
6HGQdnyDkbEAHm9/XSGFGLEcSkZeGI0HezC7aefM0+0ISpbBSD9eFyM3u3/XTRzgal2ndjsvQSdA
+ZmBcxAzsbmhb4cuCWLrYYofrouTvhRXJuEKHi7FxH8ROTnk0Xp+4CaObRdle25h8p6mdbvp5+aH
aZKv89LXTuuTllOFk1WtrHA7NZGZDUkf9yeQFT+gHuHbcXR2E1UbqkqMcDeFuuaGREdlqIqduygL
d1FTPtfGn9Fg/n3Xrhd0+YzVzTS2mjZMKTxg5pj7fq52pVMHY6zChZXaiQVXgUoegN3c5fytxACL
IW7yDlZflMnGmbOAphtwogL8wc/zzk9NheuQnueVPMF1RDrQISMHGWQTMatLkyNHB6+NptQILRzX
bVKl2vL7SjXS0YhRgusqbgHRZbVog/ac4bZCYage+CcUpW9yq31H5OKBdRF2DeY55MovhcKFgMAm
y6bTaPCvzWR8awErlwx9C6C+FEgXzAyuayk1x5VAYQO1qe8YnyAQlGb7IsM4gN0eAVul2DfpYqLx
EBZioCQqui0tt+0i7NDwMNXPOrl1q10UfTfHL1ODnH+hECbVCTVDkEniCKAsermIdTORyHQMZGCa
TwbvgyVrFxv14frKLaYm5ghAjkPwCLWBcmMKppjzCpPHSHaear09aKAUa+Z8o2PeuS2MAOm8zXVx
che5kidohRowK3q9xF2JzG1kVTu3figiaxvVdwavDxUCETAZTHxjlD8TninES9d0JV243rI8ioeq
QwW9AP9MPP9IIjP2aaFCf1WIEXuXLAxUDmDwHk4eHtvMap5DvH7RMKCweokbcdHVh+IMclguOKUu
LSSiNZpUS+R3zLbP/a5nXwk0DMpp3DaFoUAalBgKhC1EkkgH2kCavRSmm2bCeZHNpzD2Ak1vgnqs
v40eBZUf9wFy9O26ocjFLawMBqTClVyKwwRejkx4Ov96A5vwHHPabd0o36DPHDTzs8Iw5Ev5Jm75
feUmMYBgFFpsoGWKh0+hRx9Yg6wyYdO+RZ7uumoS60AD84IPqTs2UjHCkasRuaEvEnenO9gbXmqB
5Y24alT8I9IVXIkRThrzTJD5ol8EQeO9PuxYBiqIbteVR2oqUtPL1gs+5EIhwTSGFjOguQ1JkzM/
YC7/KTbi/RylD3ZV7cICdEiA7siAX399HWW5Oshd0AYwT6zDL19umo3R5WRKcI1SUlSHuPaqjcfC
chdH9jGKxxpwmxOKwX32onEcxHCCpXadF/uzZnWKj5Fv6tu3CGeRgcwgT5eGkrRvzvY0N0eTAbPE
KytN0aqgkmReau3FSW24LcdzzSLnaTZv3Lo52l6vCGblm/qmkBDhWXrRUa912ClBa0LL56BOjCMz
mg8N7fY2WtZTjfj1YD9f31Sp1S7DvpQAnA/B2KV2vIhIkXB0xWfWuJmq8jEk431p1s8M1FM23kGK
fZMbEVpZcSugMxMn8lIgdRmtSDHjGRdpW9RvAJxykzgvTlM9aal+SFt+LmK6S2A2XtzuQqoac5ZV
tFxiGcg4A5QTsAmCPxhp3brEKcfTYB9a3bfCs9nsAUrXTY/j9CmubvSm8En1kafHSlP4Pekur2QL
y52bSeFWmQnqIB2QYAUr/J5WJ3C6BA2IdUNmbibHJn6WZ8fr+7z8x7/5DEBEWDpQeHUMkFwuu6Mz
j9EU4yleZd0BL+BJc7gPQojPRj/6TVH81Jx3pFVdYhsgrvTQsor8jSDSmRD9gywV+SfjpV747kdy
iox3FKohZsEVR0ofjejC+TQaxyhB54huTuMH024MbGkdHwbV6Lr0xloq4Whhc63f2hwNq7MLkNGw
E3HGh6idAhCOPTLP9dtC1SokPyO4+RH52qggiB0FQ+bkgAhDUUQry+ckKneT/gEA6mhibs5R+6HN
zNuoNHZ6Yftlm72kVIXzJvV5qw8Q1lRL3Zz0vJ5P85DsvLK4z7TP1nta23HQ3tQUXB7Rwwr4/A08
K6dnZ0Ak1ZLYj2gelIbqxSL1cytZi8argKP00rRplzsTbW1FGwCMchMa3ykKQBVXnHHZ4gF0A4cM
IYdDxRCfs6Roag+tZtSpbkY2bnvdODD9PWHNWoxwvNrYhE0Ci+nkNfFO5/pDr33lVqUY5JQqg25U
4F8slSxd2CMvtc1x5hismNP8uTJhCX123zfp83X3JNuepen1HzHC9hS5M3pTDdR3nlrHpCgrPy04
WuiLg43+JzdV7ZHsNK/lCbcQD9ukpwYWb9La+9gbtnHobiLUa307VDFiynVzqAeiH7wcTEG3jGu5
5S6I9iABCujYns3Qewy13m88/cHQE4X5SVUzCG426qHXUUwGIBdgApgELz570vY1MM94NaFXbnwJ
I/fl+q7JLhX0VP4rSljFnA8EjeGoE6epC9qulmu+VnQ7QspjMfYvPGI4ZPnjdaFSi1wJFa5vPlmN
wTqO3va2RxntJ4m9l7RqFTG2SjXhdEW6m0+AWwENAftAxvyYG/ZuzJOPLau+hiXsJXrHEJyrG4iL
HMxaLCOxlx5KR6+55vbLW9kw945VvxSJs7++dHLTeBMhKGVzRFWOjfysp5U7zsvA6cdDmFn7kata
2aVGT1HZB2eqvfRMXmpjR8DC4BbCWUIxY+fX7KbsjU37oUsrhb1L7eFNkthaHnaYNhobuNvWHtH/
aW7mtDpZNH+PI1yJER4/Te7EFZiC0RhdvTYRskNPswoiefGlYoymA4MefgLx+G+NrqMx9MOcAMWS
j5g0I8ag3fQmGNWuG4FUypJQw8QG/omoF+1IExK6OD+ONdzPE7lP7K/XJUh3ZCVBMLPKaS27iiq0
WbTpNhqzD2wpAAy2AtZXpYhgYl1LHGDRogyk5TVDj+zCxNCUqpS47Mxg2hpzo44L7mwxt8RCPW8m
TjB4ovW7ItsUyV2MxwJYcv580TB2j1SnjQgTL7HLA8Mc25sQVLDTMNsninnh0gDPSqki6ZAt2hJS
WmgOtzGGJ4gZ26Y280rrT1VVfXNbTNzr3nS4rsqyv6Idr2UIRwVM8V3poi5y6lj+QaOvvHaOgGN6
BrrfLqzuy6hVrJ10j1ZKCY+bLPNm0lewhMQDr3WdV7dZRSafF+2eUVUpRirM1l0dxU7TxBm63KjK
GKjb1aiRMLefwe4zbjsSx/4wIIHlOCxVPZiX1fptNW1YBJYU8Z6IKmRb6agNNhoRwTxyH9fu2ZrR
xcbym6RrdkXu+WhrDXJ6FyYvKVdl4OXKvgkXVjZHf+tolgRtTDU4Ef3aPDj6Y6Tqy5IaJaYWPBcz
0xjPWH5fBecJJ03CGySWOlBt37ZFat0lqa7wSlJVVkIWr7UWwpI6tscSta2axbe5ydtDolk3GEsq
t3hw/bx+BmQ+0FhJW75mJc3KMIDXeD18OXygV3Y77o6bvn5PShp9jkjKAa9jIZK8FJPkcwlQFUyV
pEl1Ao+unxrRF7t4pka0+3OF1pKEQ523JOK8xjXr9d6rMwK3kJXPTFclGWUJEiRRETEgP+T8Nrg7
U9qWdgnfwVq69Wowz44oYXlZf7sguYTxvKFIXGRTq3KMUsHIfRvAj8HdJdogRomnLk8w6Oo2yUED
Vrwzmr42FNvUIlscS8zTgE3R1RTHW2b6mO5GIQi2j/qwuIEVUH/sBlFfrX0pZ8D7qUr/KgHCviXd
ZNV8BqpLiC/YUp71B25mxn9UQ/ATRhhpOoszhoxFusGL5yk0ZsVgjOz8rldKyElEPc+n3koQ50Vd
4CW7jA0LVaqTKir6ssh1LUd0RhrVtLSAKiDt9L3Br0G1bTSf2mmTorfl+qGSbQ6CfWRCiYtITJxq
LTJ017cuGk3ARnCHrGsbhANRjbHKXNFaiHBh5X2a5nWJyf6ydzYDddCaHN81rv5wXRfZ/iCLjBlu
POORihPEeFRHlx5DoES79Ohlz1bEbtO5C9AIq1g1qUJvkizBkxNmoqqIB/yJNskWbZWRP8fRtxi5
u/8oSHDibIybLmR4BCaALPTTxpn9onXux5orbE6xdmJKeqo7Z+INas8glvmROQ/O+L2IihI1/Gn7
nl3CPA/AfAC4QgR3wCmQVtwcKjV5vRBE5PEDMwATZ/CdZXVz8A5pSGvgEYjOPdj55fVUg1tmnDLD
RiT4tSPbWW8QnR0L6x3vWoxNIzxHZtYmIlArOo485kzAyOj6AmiXceqHRQUay6L6WI/Ft+s6yUZJ
F5DUf6UJVhHWJcvTpgbSk+2FBtpjgE6ctahGBaxzEJrVtAzBZ187/dawpvIn40n1xcqZdrz+IVLn
4SBgQi0aOQPxZdI7qZZQlwOxI6trP7ejet9YWb67LkV62IA9gjsKfIm/FYg6O9KiuOuQveqzj47+
wcBYdfhnyJm/+o5Auo0hFNQnTIrr99JOYtTvs3wmmK8E7W2Tfrcxk1Kmr3+uCSAREMyiBmIh7Xwp
xK0wCUMzlEAANI9EHLPqu9CId8Mcq+zxcmcWSmgDfbdglfTwFzkd4VKnA4b8gUpTnBPL3NPSjgA5
mikSVCoZwkHWvSwz7bgozyNPbrDvT+gOUviKX8ndt6fH73oI21L0tlnUHoBmp/u59dMHGjTBdGM8
aK/FrbZ3b8jBVbzpL63tH4kAhUNlEOlLkZnMiuthYLpbnLMMhdAH7ydVsRqoJAguKSu1zESCojg3
H2b2ubU2nmq2Xb4zbzosX7AK/eE3UsAUYVAt7Nj3qiTUt2IVFoxKC8EH6eZoNIRh9xt+Thtg9WxM
54/upN+3YomTVmoYbu6UdQQjzu0uOZEWfSCjN3zhHKH31E6mInwQOpV+lyfED7RMSkZSqGTUQbhH
zevA77LEN3bFJtnZ2+u+QClNSB71hht2OQGOqJ39JFHQujstD6j55MTPVnbK9BzwWYGmQn9dtuX3
A/WvaYgueypjh3ITqNRefBtNG71HN9umV80XqKQIrmGiUVE14Go6O82mZscw3Zc9DcJMtYgKQxeh
NjiNcjzWYCEGxvpOPJ+1Q2mryIdVyghem8x9gWeiDY8Q+VP/Wjkv7AW9DIpI7zLo/834RMC2zCRl
NBfwdA35TMKP4w9Dw4yOsdE/X7e7xYivGYDgG5oJOBDUWTzqrG8Q6Vcg3SH0Q5Zs0xHFjP92hKng
JeKm5jybsXaRU/3QqrDwY723/Ng2AyBVu4o1VO2U4DBqtwZ636JbUYX91i5BATDk7RfdMD4VND1c
X0ipMGMZTEcnEpCiBRunLuFxR/riPA71c9j2PuHaAdDAwOJ//G+ShEvQ7rkWGWQofm2Z2e3xTAva
8Ak5qutypCa40kgwdBa2jof0R3GeK3NXfh41YBqTbks/zqqeH+nlsZIkXIFJWQ6pmWKj2r54CStz
PE6t9SmlYajYJJVKgrVnZkH1bBnZHmO38rlLX4fKaIJyQcTM29bXRl314hC6e/5/kikyVcuoCEaf
hGXUwzlibQLlwpfw3B7RnbYzHshT/kp37T7aZB+v79pl2uh3ccJa6u0AEGVk4bBr2peZ9RuQg24S
jONrtLrT032uG0D/1BTXl9T6V0oKC0uHOhytAUEMr8pn3dH8ymK7Oi+e664Nriso3cOVKMGH5ECy
TEp7Ks+YVvKRPe3iQ+phipVvuff630Qtn7KKOFA27puqQAQALJ77wqQP4aQ9UCf/y3E4wE9UgCTC
Q+6fvcNQGaouS/Ob4EOyPC6TdAnUwBY2+FlvfaIxGodz0mxt57FF4Mapduzd8GjHuUJX6Rmkb7IF
rxLpWVaEEVxzhyp2/rnBpLoKc056PSMxTFA8AAS3yP9iAp9s7jwHrxC7umEzDzxN1TMvNY43EeJI
K2rJXk9SQIn3cXHsvmCN9xqWrXvKylZxu0hvzqVPEQ+3pQwrLFhtuuFosBQkDt6eN1u9PLTTF2s8
RtMtiqXXDVHuRH416OPBi2S0cL5InyWekyOCim//5lTSgvrGOoMQYJcBnap4zz1tL+ykgMDFoKZg
iMwOqWd24MOAMYDRIR+fbFY0fhXh1uGpCh5B6jzAkAzFTAAPukLoO9ZDYzQcSPPNwsYdnQoHgJ9O
95A0qqywdM/eJInJ7TKaBrzzOK60rPOr/OjqNyV5NoeXNjlYieL+lJ6olTBhEZeaozc4WMSMHEBf
XPp1ad/R+V2kESsxgh1qFgWMY45T1cTUBcmRha5jZtoRwLyWsqN126Sm2flABH1yilDRiyx9tqBI
TGwdrgNt+oKLLFJkn9oxqs4Uz7AbMGRsCxZagON0B6AhFmEQkwTQeqTaO15r+HNHk+cuSvju+gGR
uRZTR2kMDfW/qk+XnpqNiJeHwmHo0S0x0WE6oR1wpmztlG3pWoywpSM4AlotXMgemmwbmTdkaH9Y
hgpa8heEjRiUr8UIW5rTLLW1AVnQFGDxX+zc2tZWHm0oxpyAqcrcvU178Fh16Zc0jvkGg+rVi5uU
BuYjZgb00GYP5vG9UVqlz3u0LqeFamBO5mcBI+2ZyG7ixIhBjUXAbTpYfXkeRpduIqunPqBaDzNv
9VvLyLYmnZrj9S2Wrz1oHDwMXQNDRVj7WBvqxIogEokydnRiY95mRZkGIbVVoCYqUcL6z5adI5vR
gngqLoIx8y2nC/6sa+zvu35hgP5HHSEsdNFVWnU5iHM67bbEDNL8AOii6yumq/QQYsGOZ6OXuC5u
w9keD4BHeEbVTw+GZnrSPKv3tXCwNjGt77nZfOg8Xd9ZYZMHUZt/mwck2DKrJf7s9IpQQ+bv16ov
n70KqyK0NjKtSCvQH037gdEjAe2lXpKN2XWKYFG1AsunrESBWbVJ06hBwK89kMbZsoqfx4opPL38
NLztpeAEy3xEIb8g5TkhRnrXDPfg3P7c6m7jd0ZmbMKUba/vrFQtNLJTHROWiBMFgSkf0WLSZcVZ
b5yvOSMfiiE0di2PVUGOVLOVoOVCXa2f7pQe3kSI6+c6BchngF3zGWbc+2P4139TSQgCdNZ1qR2b
8HlsPxlB691lT9clyF5GJuBH8BJDEzRAuC91ydHUze1mwh1RoyjSfTUizDveONXHpju67CHPFUGb
dJNW8gSNAJuIakiTFGfaJrvS4xuULZ4jFbWw0Jv/f0cCdX6NiGKkVfCLOmNeXqTgO+q2w60dJNsi
oMf4a3wghzAgCkuX6/QmTPCMUdJnY+biAjT1H0ABA7KcD/r66/skl+ECvxBBNXD8hXWrGKgn58Ys
zloCTFQSH3CZ7bLSU8S4slgQIHL/iBFjwT5pODCZsG71gurWa7WP9rTXvP4cj/NOd0I/ZJGp8MjS
47SSKewVLjVOvSEsz1H5vU22rvHRKn72T7RV6CaVAxBN9AliPASR2aWps9zEaGFXYgnBUV+bm7J5
at073QuM96R2zZUk4VD1QLwEKR/iP2h2Do2F0HBC8dE9XLcJ6WahAxVYv5jyJmIP+dQDASma4uoc
Vd+s8vPQHuJvaaJvmbZ13efrsqTX00qWcGckJlBWQm8szzk1UPB+jprHvsY8oeJqku/Rm0rCHiH7
mWmdoyGPYaWR72Hwv5y4T9oncHue6/DDdaVk0gA/CjAUlIqBRb0cupUjX0hT0thAol8bPto8aNtD
TvdAsfELRVeMSpCwenVmznZv6wXSM84+QquSprn7Nv2GyiZIjlS91jKfvlZLWMQKJJOVVmGvvFoH
E3jFF54b0EYEw1w3Dymafp5NvY0O6TSRJzOln66vqsxVrcUL1t92YQ9WJVh/GRUBQ0GqsbUdq1St
YFIfv5YjuMQ4JS3aJ2bs3mHaWbturwXhztyTTRsAr0Lhf6VvupU00TO2pYn3f48tZJ4f7uvdcCDf
7SdjB7SDHX3HhQI3BXQDkNqiNC14xC7WWTYN2MBy2qUDhoRveaNwutLkyVqGcGklnWa34NdCtJTH
u2qItmPM0yBmmALIet+rmsCYixerzjYmGYK+a45lRb9ZKjZ5aXpv/R1CyJ+HBdOndMk+NOGmZxsH
zYQm983Gj+d7vs1PSgJz6WFcrS69PPV9mZs0sZEMDq2bxttaxksRfWD5SQtVBA/Sk7DQf2HkADsp
Xtq0YXNu0QR1pKQOqpbez/MTpaki3aCQIlpmqTlmlw0tINDI3i23TX+0O5X1L7sgPr6XnB6QKABF
ihvncs2yCJP/RuSUZ7SJOf6SsAcSfGDH/rgzdmzvbczjdSciu9uQRSTowUBDNfAALgX2TR66buSk
P9L2MDjdrjUAuIpX9RAOAUB8kMxJFTpKzWIlUbgMhsThGFZnKIylH/PiU6gVyE1tSLXJkufrusk9
10qUcB2MnmW1YFNDOeKRbZbFLPbVGOhfnL25nQ9EBeMg7RBZL6awe57bJ4CRxe61XnVgoAzuvNe0
7w9u+k23sgPXhszPPCvQKo1ss1Z/BaEcQtg7SrLP11WXLzIISDA+geqf2Eo5ACQ+G61muZrSbT+g
rcPeaGAjJ88znt5/LEvXwS/hoOXaQyJV2FAQQrLZMIz4TJLuXBV97Q9dXmxISWffKcxiF7nRnxH/
/Xp3XMgUdlbP+xxw+2N8XvBAHNzuNbJN1D5UQDJSkf4sR0A4k2BIQMce8oYoz4reZRp5lrUjiM9H
bd7qYfHFiImifUniWjA5qOPec4Gb8FvInMRVmmFyOz5bEf2QF5afhvNfPVM0lSyLIioCSjmMoAFL
BUj3whXQunERuRi1P1M3CurPY5L7UXNOVJVvie1BmTcxgktBXaKmtIOYlH5D6JXcOL22jxFllu7+
uuXJl+1NkmB5mKL3dHeeY+C8LhzT7qnmPTDPYoXHUq2bYGxVmTn2FE7x2eH6LRitaxBaRcmGtCcz
5u72HTqh4X7B+MSD2hSiupxjJKSbh/qL3j2R2tmMJrCoVZUqideHJb8JEUI6Tx/rsBsJ7E0vvg5x
vW3Sn6U3geOUF37R4CHv5QrjU4gUm33IEHdD7PXxuaKfKu4b4cckCnQYYlYMvkG+Xl9F2ZldKSg2
RCDEoJwM8A94eeyWWbgkU0X/UuODNyCAGcPLRuwdxnRaYhrxEJ/j+Q5Qbd18lytAj6RLZoK3DRhc
wK4VR+dbMLWPHCmjc93pPul2rnlXWH/V/L7N0LqieLVLV2wlTLC7VkeKu/Ta+My5du7GetMW1fd3
bMpKhGB17pBGDvpUsGJ07m8qFKJvMy3ZXRci9T7L1Cjo2QxbF2tCdWSm6djDW3feA0ZndnlMtrad
7MH7fWOH/Z8/ONGoa4MVFHp5mFi5DJ+M2prM3uLx2XVR84jn753RPpY8Oi1QWK2LoZnr2kmNzoEs
DDihOCretYXJK6ZXWMISbHDjxo2/6KpuCqkhrEQI3g5Nro2Xm/ANlc7vTDO8a+o/Gh7++/IG1iFK
8QaidQxfXi4aeMpSkjpt/WUqvV2rbUja3aL5RpHikHrtlRRhaxKU5Hid4/SY5rCNylME5OI8NfzU
U1VsFJJEkhpQz+qxVsATTMMN0htj/8iaIO4317deatgoMWImywAmmS3syzA1dt82Xf0lM+bNNMVB
4Uz7Gt39iwO1gXN1XZzs4Qpwtzd5y/eskjaDAbDhjDbxed7b++XZXwTWdgh4YAZtEG//jN77b6Mw
wb8GdByH6MizXYoDaTpvvA7icusv7RNrPvbE8NsPXFdNrMrsey1IsD5MIiZhiqLJGS3pdy1N0QZo
V4qnoswiUEM1bVwLeC2JjdtGFoKROIczDbVbPW18O9pWNbh3FN5H5g2Aa6ITgP0AxkjklU/xWmxS
AhMHNfo3xzJ3NRtuRvsdxxV5VA+8l5gmAY/Q5c7os/mPIczkmFTlJu7cJwzkKGJg6ZoBpgMLhhoJ
IcJ5bdk8heA/j8/eYOxJAViaxq1nIEHx/5F2pb1x6zr0FxmwLcvLV3u2OJM9Tdp+MbrakuVdXn/9
O+6973ZGMcZICwRFgQChKVEUSZHn1AE32Nqw2dvjhBFR1I7nhiBgMqmXa5VbmqhFkSANBTNG7dss
GHIAT2pxYEr2brc9C/MARmqDSx6dJudLWMeAuvdoDmHth/YHyV/S95dAziXMVn9yWrlVZXMlHMen
/tgMe8u5il4vO4S35wYSUDeFCQDHRFfNwKNdFxsFJOCZ/7HUX6Ubr8Q7by0A7RMmMPWAyYEJHvVh
MfNqQQUtYc7E3ZbDay/vNKB/eOzdN8O5HMUDcKsp0bCB06mlIMRyvPuGW7GfTFm3s7NmOlxetwVD
O9NKsWvPs1Mg7s57H/W+6T3h36yiB/kwxGt924sLiDlhQMmB1Q/AhOdGoLd5aXrRvIBA2yUM2TfO
a+m3axneQjERK3giSClqZjy1Wwx94cbDTJffZ4csYUfRm/uiztF+k3zAGNEtbT+39dps4Lw35zks
Oj8QCs8XBYaK1FvQrQqtRCpRfnZF7Lf2LkMB0xm2Uj+Y/a6gKz7prYM9l6ZcSmnUVkMiYfMtaidG
imrDh2itUWJp0041UqyxBEWhxWoB+8iLwLZ8jz+INPKHYcWNL8qhgECaZ1Lh9xTjyDCI00cN7LBI
q7vUdjBShqzFG7iv5+/jDpgvc6wb8DRsHcaISV7F5lOjrsRUQaeyf0pk7EcM1IT7958rJF6IugHG
hQlbxQbNrJRksqoSLUpXWtIeveJjojVH3UAr9SRWX0Hm5XljeCfiFBfuDGgqdjqo5OpJuuFZfDDr
oQ7Arogpztx77AkQtGmm9XuwTAgftdO9iXhtZRMXDBKD8fC+qNTifVVtfcoGR/BOYBNtcwDyXfec
mfa1y+N3J4MzUwoFhzESXMBDKrcJiTteRRXEYN5SvyH5VO0wazqs3IoLnvFMyqzsyZ1lTIDrKlM7
vnFqD2Py3cEcx62LGgu6MQIrbh8uG8zCBXYmbj4gJ+Lajg2d17rxjXDj67S701K5EvYt7Q7gaoDy
BEhYtA8oZt87pSWj0ohvSiu96uxsF9nfJHm9rMaSEMRheOsAdiWacBSf1JfcjrxqjDFYYuzd1NzS
4Uu8BoC8tFanQhSn1LsJaysp4xs51Y90Gq4sAGP+nR7KYjlZzUurJ/ENiBsxFm9vpPAC0JCtiFlw
e+aJJiomSOTSsvWKAWK4sW3bY2t7gGFLAtl9+gN9DBDNekhhcHIUB1Gi4VZElRnfmPzJI1eZc3BX
dv4Xy6Tig0zwvqAoiJAfEx3KrhAqUjCqTcXnqvzmgYAvrb6m8TNBDaWmPwZcgID+8Q0XMH7TE8/t
Z95WG0f7rvdwEeX+sroLF/HZtyjbN5qEld6YIOCUvd+W7s+hS5jPqfYigH1cmg+4IlZEzn9SVR9P
DCDwgd0jwlFWeAQGqDU1XnzTe69GD5jH7rsePzDbuS57uc9c67ZjayhkS6fNm4EYCfB4Zv6oc6cx
RHUtuyiGJ4yiK8OS9zplfq2vAXIunbdTMcpl1oIEnUWVFt+0FdnFVrKjAFG6vGFLB+FUhLJ64Mz2
up5Bk6JMAXLf+G31Mf04xd//Tsys6YmXBXhRzUcMyd90Yucld1l9BUjRzDz8iRSogzZEjHOo76QA
FainwoIp1KbcRsIJ2FD7Qs/8fHz+O0nKmaNJZUUjiWK0lPSBW++MHi7d9dnaePmyof3WSDlPnaHz
Ms5SbI+ngwIkz8aN3Xaur3G7WDlHi6Lm22OGFkLvvGLTiTcJajDcu3ZTbtwvrdNt6pW71lk6qici
FHvWJqugTQkRpSY3bTp+4hJ4QeBkLXXxaK89Yi+aNngFZ6Z7xJ2msnaAeUgms7BgDf0rLa+kA6i4
n8YaO+OyFLydgTB9jotmnU8s22I9oLIi6GSORbQZoq8Z2uI1OSLzGNfg8xddHZ4WkOOgD/ANZkJF
a5tlmVV8jpDmMPMJoy9Z/iFuNk0JPMS9s1b9X/LmQD/8T55iEn01JnqsQTdifauGjex2wsSzTBTG
bNsUa3fysjQw8RHArgD6XJGW5uWow8XjTs5/avLWJd9o8a34FLeJn9krlri8kr9lKZaYWm08E8TH
NwYrD8Ie/Mh1rjCahYCWPWgYTYxivjN4uVKaWzAWTKZ4CNPAqATIb0VsVJqAz6W0+GyAXdmcgnHA
a5f35K1lQQtn+UyO4tVNnuspB1r0zSQMK8zayoSYYth4mfX+1GNO+oFSPxuKo96ELCtQNDXhcmWT
3g1OeY+H/wPS4xXntLRwc0fWDGCOUqDabNmICC1DPWzDKOknbwJYiBCPvOl3mvP+/nJ4QAyQYBwA
JDdU9YNycoCaaejxjSVgeIUN+lP9yub6B4wmhJY9rlUBF3rbzgUqRjGSvNYmFwKbvrvB0PGdLGUb
mM64r9IYgBLAzzFq50OH2ipLqOlnwtaDd19nZzor9pLrYEZya9gLGH5CYGVQZh3zJtrUU7uSQy5Z
JqBfbMDso77qqjVPUJGNeWUjT3GBDhphHCEpkse0WnsvX/AlwFMyEZ2h1RhP2vNnnHrlEhDVqY00
IsGLSxplAR9if9IsAFR9TwHSaAxrVbaFtiIwHwEtFgDWKFQ6aukYKOCxW3SI9EsR8Gdvx3daYD2z
wo/vu32+L96/kGfilAhkaMqkivPZTCnu0DQCGEdJdqSLPl42jYUNw1FAJxC6XDAvrq7kYDJijTrU
wnzizZQNx9r96Iyl/3dS5vN/sl9dEk9wiX18k9o8kO21VribzuhWzHzB65/potzVmDtqO5FCF+oW
hxKNDSNY4gry7HI99yOTX0cN3ab5+3sCCHITG+hTeP5/O0Mt3cbuLdnCeY0WxmOGTa97z3kud5fX
cMFHnolR/Eiu1V47asjOW+8+v9fKPXMOayNiazIUR1FFUZl2bhnfsDZ6jPlNK+lN3WXHbBWEbSFW
PNNGyRiMEnjV2VwI4Lqp+zn9CUzeoBjrwRdTDmIdsXLDzH9PSSPP5CkeA1ltmRndFN94dbOPzGHD
0HB1eYMWjxIKQeiK08HB8at+fmLkQnMonjNJ8TmzC2CRkV1RfKyntW7RxYU7kaKEUWOvTaIcYG1V
533VhsqXtnwouuEQgwMhSdZ6DxbX7UScYnVdNfJ6KCFOiv45AVNrb63Uz5YUsrDJ83AnmGjU3o3O
TiIh5Pxmmnzm5LvrBmb2pZVATqEr3UhL1n0qSfGpkccpG0tXO6aS3PYDvdM749YW5VNn/kGdC9m7
i8wERTv0bCgHqZWS2jVoem80dINS/Za0mIdm7etli1vaHFAd6r9CahOZ0LlbrcqYgesFl4TT8EdZ
tSAgsKPnyzKWtudEhqOfy/AmC9jEDWSMyWvHNl37vc3vepBE5Cuh5tLu/OLJQw/P3JmsnNCmG7y6
BtwW+vJx/4wlCIiSkft5w1Bq//J+pVx0W4NjALizaMI8VyohZPTshiNMod3P2huCyL4tBAk0gSar
xNtflraoGYp3uGGBcEvVbSL4q1arV4hW8v67Nj4lRXGoTbrL+mR7WdLSDTiXCf+VpG4WrZCtWnGK
qGHyDr0XHe3op0O1nRhB/hp5X0z7e6L9uCzz3ED+BS48wRScjfTE7blFWwiXaE3YDYMfuxtqh1KM
c3s3eV/e81aUYiIgzCsyknhNSMsbquc76rJjk7LPlxU6367/SwEwBMrsKC+onUrIRJzOM6FQJH4a
9CZxb0m+19d4w+dv/X0hvZWinN1C5K2ndWDNbUkCEKw+G/cNy75EXR1t/koftVMJhTIjQ+tVA6zY
rxy88fGnjH/W1l4oFlcNL7R4+gMDNtrPz80ANVpG+8rsQsZQymrFLaNV65cD27HiTyC/QcSDEdQ5
K8Xb2Lms3nU1fTJkF2pxNwS6UfoJpuf80RVfk6F4vLx8ixuFGxBta5hV91Sm3jIZ8hKEIW2Yj6C8
HJsy8IrqZ62tVX+U9/V/LeJE0HzQTg5SPzrSdmZB6C/+YUXDri06jlSmp36hVQc2Ecc3anqT1tkP
5uh8JXpe3MAT8crtmOgu4wOBQRqcB5P+ajPHt9rqqs7sw+UVXZOkmL4nJWeTgEEy23ym7bVH4w+C
wgmXr38l6M3wjtWJLEk0UEazKw8AsXwc/Tpnftv/vCxo0Qd6eGdHQorU11McU4VsOMZARhOa1jUv
7iY7LAuAOORbzXpXDPOvkZxIUkxf8BiZRYS1a4iOlDDUDBa01YMEOsdllZY2Cb20CGRtBBjoxDu3
RgzXxnQkOGMglH1pbPvY06corqOgEGvVujVRik41seuK6WQIHQ0d9pFNPwDl/IfXxjvXXLn4l0Th
CQ1jz5aJpkrVS6VOE0vHyUHm4Hx1IzCtJY+tt+veB8Tzzy5hLn5GcJ3Bp1QgcD6C0T7m1RiCzeQ6
mzR2lY41pLXZWp1gUaH5eQydh3BRuhKfZ14E3vfRAjmZRv0YTwcovPhZemfmK4dWKYD8q5MN1g+q
w+1aRDm1sdVqlWTWEMai6g+GJ9gNOI8QcoKvfD+JxtrAL+8ihqyRZjUQD5pDV9GvlVgbAFlU+feH
qEMFPAWzV0bBBpI0w44kBJyR+RXtv7pjvnv3GfDQy+nguckG1BBVFjeZ+iixh74N+6T4TjRgzJHo
BT5lX4o/oHD05hTInp96ge2lRFE1syTGikGWkRf6Sz5xH2844YBub238eFmpBV8FSWi3xJMGfmzl
mhnLZqpFDTRrs28Bmvekg74c5SVjAvD+y2VR85WhxDhnoubfn9xotZ07gJwGW7SF10duo4ZF5GHK
0RHXk89S1+7d2nlX89YvK53bFB1E9qjCA6LiXCQRPLHzGhwdVU22Lbq+UTwM2mStoLVgg6diVNQ3
t+G5NWTguC+HW0K3Qt5G0327FrkthB5nUpQ0RQxDLHkFBjFXfnG7h7h/5XzlPlm0ht/rpZp4Zvej
Vevg9LL156xkfkM3aCicn9J05+GyNcwm/MYaKMi9dIK5OhTLzrcGLNoleIk4ThOXGw1k9pXbrxzY
RYM7EaEYXF+jp7NyKJiqDNPvzZDI68h4dWvqR52vFR8uK7QozcZDkoVWAdSEFfcwlkWOshI4l9rJ
Pno6frz7sq93mB30aZf5Nh7tLktcXEIHbh6PdhhMVF1fOWmtSF3oR+zpUeurZym+XpawaHLwLQS3
I9571FfVPAI1Goplbeim/c6t3bu+Gvba2K0UfVbEqBxcLsaqe2kwEAgUmDMQZIM3mTuqrYGGrYlR
DhAZhjTNLVDLJH0eCHP00dlxHJxmZVvWxCiG0Jgi6iqE7mHpVfdNm/sDWlQ0slbfXt59gJGBoAcv
LCp6P9ouncKZSeW8yd5aXRSyeA32cVmT3yKUa6ifdBuAedkQNtKb/HqatkYKKuikfHy/mREdHCnA
5MQznBowm1OklZnZwhfIbDtgko4ztwloD/qmy4KWHDWuOnDXYTrVwHzYudMB+I1XGxxhLIDHtuaX
yn1xGrb7k0wDFKAYFkbzK4oGriKmoHXNJxcB3+Bl9yb7TgvrSthlYMZ/wHmLJmjQywB30KRvODLL
ITciK9W7MBnEd0z3H6qW3yTowL68bkuGcCpG8aQRukF1bsR6qFn6DHo72beyHR492fPtZUlLNxBo
5NDgSjGhDNrP8x3iE3jrYCdAUbHSJ4t88pzxTovG75b7DfStf2B3eKiZX7rw86ZyMAjmgpQTVQoS
JaHLzYDY2gun7tUf6ATCoRlQCrukmgOtm7RKnGQKJ1feZCCLy6RzF2Ue+ryNrSuHzWVxyhvzP1GP
hQtoRl+aJ/KVq7Wm1Zj2zYibyNIDU/+ciW+8swIDVCKmDSoYuR1gIUZz1wFS+7LspUsQ3E0YXweJ
E3pTlbpP5dIxZ7NoCXKyCcRkDXcPbv8a9/cWeki0ca1rbskyQXGDNHsGLMbo0Lm9aEOZ/sMfb2bM
Hya5qWJta+rycFmvJcdxKsY8F6MDxZ3wCVQpse4d3CZx/SLRg6aaNpVBXi7Lmr2DGhmdylJeC7wo
IsLorS7sItA8R0MuNymPf1wWsqaQ4qL00ZWot4gp5FqCpL6781LxnNMHUKg/v1/SnC65MIj5pVyx
RowyMlArUTDyTei8ISjMtc4uo3JbNcbKQVsyhlNRiptypYjRE4uVYzR9GD2yoUm9H+unv1NISSpG
ZtXaCF6HkCPVBVWGFk87j1+l7kqEvKKNWp2IAUrPHHDShq3Ac5GVBmjSwJRLvBKuzJ+rmtvJoqm4
psxFM6CkOlhjbSvIK2/XaLeyLg6JiK5SzTrK8aHOjQ+X13BNN+U8NaK22rbHGuqjNH1apxxjFEAq
jNYwBxYFUQQXBEN+mJlW7Lwl02SOJVC5SsDLOJHx4AJZz7GSFZt4K2Z+SoTbQyslnRvXzv0DYLqb
xOzBIsskwwiI3GoVQBvGZMUNvXWv52LmzzhJoVET9tohjbuwknhaGcrvcaJf1YWxzYX8otMvLlub
AZ4//Nw6ziUq93EFBqxxrJDVTF3+mNrNs1WvYSe/dUXnIhQHUVRaJbwcSsUa/Qy4A9PH2MmOtnXQ
RuL1st3Nf+uSOoqHyO1pdHPLa0H01sIMrlIj22BSu6q2jKzOC82X3RthiGEoMF3mUR3FKGLWtBho
9XoEZ/XWTp8quQMJ25TagZZXB14HBQhP0vbHZRXfnmcs54lU1UbaKM4ytxzCNLb9DHNrfK62oK2M
6MFYb3T0+8bpux3vuUzFStK6HrsGs7vhEJtPMs4/9+bgo2Nve1m1+dPfLihe0gGHgR5ctbzZ6qi8
DXHRhaJqD3Vq+JM53EX5+/rJ5vhp1ua3GOUCbpu81/oxnsKobLweeLNpsmPRUG2Tqs37A8OEFxhP
QGS1dVifvG8Y8K10xWoQ5U+I1sBP6pD4x6DVh8I0fG/oJn/kKx2qi6Yyl/4wroKITVe2TYzFMAEc
GJFG7Ww0QAcbXoN2c4ALEB2l/TL9xNtvdLX/a/HAn4hVDrxT1y3p0gbMsoa4njLt2IHnM8UFR9o1
DNxFh3kiSjnvwrRGyiksBn7Fh+fv6tdRIz6vbyN566zxPy16lxNp83qfuOchMoxpKGtcNoaNyVS/
1b435YMe3ZnW/vJJWHTLvyWp3UU8J1XWx5Dkxe1m4MahFENwWcSKMr+yjBNlIgz2xK0zwg51ZvqR
uLIHfZ/02dbk/TfQMqxkDotn+0QjJSKYmMSQlo3ET+sHtL3anp8AI9zXmnilxrkmSDndpIozs5Tz
0tkuMgVyPzm3bRutuKq1DVJOcYKatGX2sHFe9eYGeAbu1vBksbJoa3s063qyR8QWsqIZ9gjWsKti
srMiUKI31aEsuwMr10ZPVw6u+tIux6gACzX8hRjdbpvHyRQ4JRx+arpBDviiFe2Wd2qOTVEixuu+
YhI68OMbd5x6MG16V8M4bceh2Jjkw2U7X3QRFgaV0RHo4N5UUtYppn3dDc0Qop8TyUmWxwHVrK02
gtjkAXenYO+btPjXw59IVHLWzKocy25cUFxjMr8i1gYxlQh0Ld81ZREK6W37QpQrx3lxMU+EKosp
0iIZJ4orOkNRINY7H7DJGGN5/1sn7s4TMcrpMl05JXmJR57CLe4r1FYLBpxumms/L++agk3zdhGV
A1bjhTNLB0RympGYaMIonADYisamou2T3sTpzu7ot6bOeDCWaSiS8loHhtu26OmhomudsmuLO//+
5BwOGIPMXYGPwVPevd2hDVwfwVm8htm2Jka5r0e706tIxx46db7tOdnnDNCHabO9vLaLvgvQDjrm
VgxY/ex1TrSReQKiGo4I0rS15wKcjxGPVqxxMfI4EaHcy6QSTpXlThtyMmxE/7NJp5vY6u6n7KtB
MQ/Ren7fdit6LS/fb73U69mzc7QKoczcYOybRdkBIdF9MfTvfnScj8B/YtQamLRcVoFhaghzx7yX
DcDwnTJIx2xzeZcWfT84gsGpCxepq1XFASXuFChGQ1i15gtmnIPcrH/WRvk81RwzAuTxsrjFxTsR
N//+xChqWHTjFqQNJU33otUegT0dmJq5otWaGMXEW9oUmM/He3TlRLf5aAWWwR7GQq7Y36KJA/wQ
HMBAfsYk8bk2dt/lcrRwtZSyutZEEo5/FGb8lqD22cnIiBlgGoaQNHoYZ1dDmR1zb42QffFGPpGi
XCUMhbVIH9K5WaY/UG3aN6aB4WQzR/i5Nnu9bHD/rZnKSc2FPQprnhmydHbXtuar1gsbDTrGvcyf
TK9/35zSvx4eeHqYEp8R9x3F4vqUtn095QhAy/zRju1NUdaTX1RpoJF6JShUqGreClPsLm0RLVUV
HFIn6Yah7joBkMK1oqAHwgIiAjzilp2xy7oqyMiIaMc+ZtGd098kcs3LL+7pid6q+xUgf2DufLPJ
fAszCvgoD7pxmxjF7vKZXpOkeOHaIMwoDGRHTvc6uQ+1/qw3V+ZaQ9fikT7RRzlrDkc0M6B7MXRG
Z5P33j6jtj9HIn+gzIw9jNlcxwPC7fmRBiETQLtY24WyzbclKzZtWW2sctMS9ic+6kSSskFtPupp
40Ch1Mw3YkA9cay2cjV3XVy3EzHK7lgk7jOrRgoRu+NrnFTbLDVuujUbWGg0xQuYjidk9L5jdkCF
U+qzUlRi6NHJFdPrRkqcsAzAADn6CW2/M4qXybln/Xd0z//BMp4KVpaxyc28tUXXYWT1C5BU7pIJ
MIN4kr1sFqv6KctoUs3FFDrExEwe+qx4NSwH44G9+ITOe2BBItD3oxTpZv1iFtOny9KX9vBUR8X2
AdZTus7E8PSXop0mZeUzAKWmwJrkWrK0dKOdSFLTmJagP8iQSAWN+VXCFKE1jX+Qj52KUC4bwVCW
AgtEFxb0Y8PLjTdoe8soV2Ydl64ZvP9ishLTPxhfmBU9CTQksuSOCyxZTUweeHW71wg6CDOehVbT
i+uxXzOR2QLUsuKpROWiAa1l2QLErAtz+6vLAhCGbCoX2EBbjv6NwVoJPZac7qk0xU81wqhTq8Sj
8ziReEsFu+d98mBqaIgj/fsQQ/+51k6FKWesGi1a6XN/QMteHXMjMVFnag9a9BTj2eWyqa/tm3LO
RB3lVuQZEOXJ10a2eKqqi4C54wNx+tFPpfaXC6mcLRymmlrFrJtOrtBXspekwrQdv3Op+yeu6rdN
quW2xgDF5RRjzypneEm0T5Zbgz+eDz8vL+GiaYAcDONO6BRAH9656RepY7Yx0IrDoiPOkWjxE5qF
7SdYZ+nrtLNXdmzRZZyIU3asqwwmuxGe0e0rgJPSmwGXzGWNFv3fiQhlj2p94hHeBeCVBvaAPow9
TZxbm/PdX4lRU65s6tGA2eF53p408I6S7eSQvUy+X5ayaOG/lVHhD/o+L6hWQ4qGfjt9aAPs19aI
ra+GeI0tc8UPruyOyu8rDJBmNw7MO+uL7VgmuZ/05MtljVa2xyTnBhcVdYInFWhEK+d7VJeBI+WL
xlaC6zVN5t+fefSsncS8bolW4hGlK9MbkVL2J6YGwEHDRTasgxriXAoDFWzSC6yXyV4t61Unj2Wz
Mgu2aAAnIhRrlnTqmqxNp7DNyRa4UJvaM/aJ3W6rFPOJ7bCi0Yo41aoJxkSrJsV9C376wCXOjlft
y5S2V6SPdmPUfr1sDIveB6WEGWcegCXm/PuTbeJ6LHRPwwKC2vEA/BBMfASTp+/wUnJZ0KI9nAhS
3FwiWOy2EUFCkFESOAXXAhmtMTbMe/HmUj8RopgDZkacWCPwpdFEzIDpQ/mZN1r3w5Dx3nTjp55M
n+xG0p86MGe/XVZwKeZENwBQUhwLUw+Iqs+X0u0K2XNN8DABBKvL2FaXzoYhhaXeHagFrwEFvNdl
D5RD9vGy6IUTDcnoPMRMBqAx1X4o0wPZDSkEw9hYfXC1ZNOwIgSF6srdu7SFHsi5ASOKKA0M3ecK
ejSSQLyNWdixOmQpRX6+RgO2ZP1I44CtDyoR0IArdXl9ajsyijG6klWc3GOS5I67RXZMbABsuHq2
Q7vHw+W1W2icA2yfi10jc7oKNO1zrZqOJZg9GuKwpt9qN933jeN78d5t8x9ERMe+Tnaa+RE5xCHT
nPcfCiwm8IKwZxhV0BWTMTs3zy1as7DonXxnMafDA2z/clnDhSN+JkTxxJ6BgFDX4xgAUsm25NRv
G7ztZXUX5BFdw6NeFobZC1AQgUdTHRGSXTx4duUlqE2ZH6ss9QcKsrGyftIjd/cnev0nylI2ztJy
tyGmxkAsRtByOEN5syBy2j3r1xB8fnldxbEYmM0xdUoIuC11RRbg80QVDywJdQwTpn4PHqI4cCWN
v1CzMbRN40X8uugFHma5yYWx0UniymBmUL034kbsR4Rae5AJVeKeNrR9SAaiyUPpTuNLzkrLxuQq
tZ9ZyzoW4A1s0FcKJQpH1a+kABpg4t0BzRi0mDfuxNFHg6jLIYaZj7zxGc0COJNQ5HzjTcdBersC
oGY8r0pf8MjvYz2QXuEPabFN+rVX30UbsVywWGA9deC2nX9KrA9g057SJASq1D4vCp8Zw/dOAPa/
St9flkcy+VuUcsCmgot8ArtJWJjjNQchXZPpASPFimdccMDgTDAJ8OQRKgJJ51wj7lQsHTJUlKPe
O8ST8CvPOiLLWxGztHAE3cSgmwczFeZMz8VYjDck6UsW1iO5NjLti566vg6wI30yV+xl/mLV4DE7
Beh/YJlgnxSnUZcWGcE6z8MRhHq7liXx1mnj8jbCIfmRFyy/ZZj5r3yjdGNzRc2l1QSIuT5D6loG
HMm5mm2j27mpudi0KNvprA04TXemtWIaC1cNsDnQnTrPIuE/ypEeLfS/tNbIQzndA4Ie03Y/zEaL
fCtp7urEabeXvdWv0F1d0TmPwLsDcGl1dVTI9uwxySIrCfM6D11zcLbE0+JrYpb1pp8m+qG0hxY9
feSnlYGZSeuGIxoP7zFH1ftoODoSvZ42nRZdw6OmO4IWFz/RJbtOeXvMME39qNn8a244a6B9i+uE
ogyuRiC7oQfrfDe6YWIsMXkaSie71aS7FXrtE12g83q0N820xva8ZOTWb3nqiwMbiDfVdpeEdn2k
LjrWvyTgplqDjlyyMbDS6iiDYkwQ/vBcqzjJaZ2ZDJcHi67NqAoMYA7V6Rpm2JIYIEIBNtLATNob
RBNT5Cmo4PskTKxvHQDRc36VvY+n4x/PDrI/4KED9kNHJnSuitlqwjK6jIXcGMutTEUX8G6CY1id
aV68ROC159oxQI7QnXEuSo+lLpJK4hKxPOG7ZNw4+mOM9jGP9b4oE4wbTL5spA/4yCo+ZvOroXM9
spUWtqVQG/2AiNp04MthwlPxEFOilxGhRhx6ybg1q3yTjYVfA0ayidINJtqedYBWpcVrD971y8d4
yToBpY/RK9gMGDsVr4FGonknGh4COmZX5/U2oTzQgPbUuGvzN4uiCHIJHDokaOq+xunQYCYGd5dn
ZfzQ5aK6GitrBzBi0zekt0agtWSqM7I43rANEPGo4ZTm8RR4bAlORFrhRhnJvbTLkPC1MecFOQgM
QQ6Abk4dVTnFXKchz/rcxgCCVV0DK+dGsh9GE61cX/MfUZwtYguETBjAR4sjUUIMPhSVDXyxOOxr
d2Nr2gMgJw+XLUFpRvlFdjCXqv9D2lEq44wbtY62V8BSa7ERaGaxcaPpmNXDFYbmwilDe3uXDJuE
0B1Lbq3YviZ4VwR7wObyh5xf1W+/Q9GVOJrsK4LvkJMMQJ4MYozigJtsGwvQQ68RG59b5b/SMA2P
GXXMIeiWcvS6mg4xJn6Kz2hSTbtPHFgaCXC/wfRwWSvlcfatIKVgQPS4BmTlqB2zvgyNfthkVbcH
pFrdZB9as7mq4uZGs0zuN8WM7RcXYQEKUp7pV+gg33m59a7S3P+/xwWRBpiX0LOo+D4i8r4D7Zh2
NAvUgQx5n8VrraS/Sm+/zfaNDLXkbFf9IM0+AVCowUMTI8Vo7TjYBYBEMDKx561z7BK+xSX8WA6W
PxrJ3mLeg3C+8TENS+C0+lJmYTnWQc+GLyMBx3uSkqNg5Bk0aIFZDitDvEvQ9OBtmi+4eVlQFji/
EQCnxqPJA4wWEfoLb4xgGKNvgtalH4HJqc8TCvDsCpiIPwZZC4D0mN8MAGqz4rUy5YMxZzvmsJLS
n0cs/67iyTcpEUs2Tq6RsHmnEKRkCB4asZmKF57uwUq7YqbnFaf/y0IgAZAI3IhqAbJPa3sAzU/x
Wcit5b4gIipiQDnVfiueRXfox5Wo9dyxvZWnWKE5maCJzWfdwOaii/GLVlf7yydvRYRagWSkRKA6
WtoRUf/9ZDb3tvg7JdSaujWC6EB4GXDeTC80tHhTdWL7d0ooTjGuQfsgjEk76uhCBNWylq41I57f
Y292Qi2jW8yKamSe2nGaUa40mn+SwNMdk0+XFVFAV97KmbfrJHHPSKxNrWdgx8FFVIFd2R8HcZ0i
Y7angzCz63iy7zPBPtAR/Z1N+9Sm2UqZauGGQWA5E5jhjJsw9fNPKIXt2lK282Le8/F6kj9RyfVz
E+gkMPbVGGtNnLJ3dd/1SJYgzu6mLzxqEf1HOwfRHRDSjrT8UsXjioILp/hMQSUbcAxcoAY3tWM+
1tuyNA9V9MPL5LfOqXw96m6Lpgpy9nJ5Zxfc1FwlRtUPrhNpiHKUOzDe4LFnmI9yuZMUXJVfWlf4
Nvnev+/V9JcNQRRqct5cNgDo4fkGNrXmVZx3xee22GvyvhyGIBUPXrGGf7q8c7/lKJ63NUinJRKn
rmm7J5R4N6gObPVJXks2bZEK+YNcOR4LzupMM2URHdpoWRlJ7Tg3RTb6cA0wicvbtBDwnEpQcV6S
lKVe5UKCWdx2/NmlgOrr9k2y1tW3qMkMjIJrFHNIKtoWOLU8XuEp81gwGkrSBjL3VgorayKU2M2Z
4sjNC1s7Mp3uWqJdlfz75cX6BaagRDDA44P/NgBkRDH6e25pResMLJKddhSJ9Thy+TrxfFPXgF7J
9F1rU99z+4Db+o1LwPpDkuuxtANbjMfJ/QRe5Y2Zk0Pey51btgcWRb7tPmha0V/b9RRQuADUoK6N
xnm0ARoHrqp024kGhRC7egS1ydw5gl4Ohiw00IG+3P2PtC/bkVRnun0iJMCMt0DOWXOPdYN6ZAbb
YDM8/Vn0/vbuTBcnUfevuuiWSqrAdjgcDq9YK4HidM7FBljDwIidHUhygebLt0MyBjrr7jXHCMrO
O+FxKro9EYteg9YCy0XAxN1NCZkuegAhNWkjZHIzRFdjX58LPQ2n/nDbzuKSwmcgH49iHVjhrufb
Buc/tNxwWBPNvfNH/REYxdsWFs45MDj9tqCMpAODh8OHXjtTT4LNYpRhBkLgMNOslSmbt+ob17kw
pIR9Lx56Y4Q853l0+qjTXwaaHlL0WOdTBZ6vMaJDcW75Gih40SqyefBLQMTpjbLa2EOOADRtCFk1
A5FAfkcGdnYssau6j7z3wyIbPwkgaG5PqvLq9L+IfGF2XteLU72HcnAKHTScOHFxbBgUlBJ7O6Yk
kIQAY2WkQTagDdGWXmT6qPJW1Fj5hMV1RTnShIj1TP6uBAPiNqDdsPTmtUeWbBU7O7aDfk0QcHEb
XBhRDp4hk63lJEheQI194NZ+zPWTVYV0TRF3zY5y8KR00Pusn30n9SGc0jsUXE9fKz3DxI7QSr69
er/OyzeuejEs5dQhQIWg2MdwJlhyLwlYzcRw10HX0xBfId5+4kX3yfX3uMztXDy4pZm2yYCKCUbd
jNp2eFdO9hj0Vswi1k/jsWDNkRV+H46oZUEOotw59lgGbZEeGG++Nu5WlPzgEnFgufXJ1XCoDqM8
JNjysrN2ZsEJaNzKkBT0oTPawBdNBAKSgFfFOx9QVaiHRyxlD2nRnohXf5nw5rl3GPLF2/Py67Zz
Y17UmnoDQ71osQwe/cbSJDC7cdOOZSRLA8UQg/uhTBJMVmJFMcoj3kifSvGt8VqkPVkLQIDLoiQx
i7CoJ7S2rfW1r7i8r4Sypo21HAJS2tlOuk+F50dAdt0nawxkS4UhcLa5Hhh6HBQKVAK6JO4wwW6O
WQC4Vsv7wJdpZKDU5cUWGNzsTzWbdmXjvUun1guNwgyd2t4V/ufbq7G8J/77DPVokL0rh3HAVbGx
hyrSKm9vejww037ct/ka6d6aMWVq3bglU+pgzNjwGyvJ0GeLS1Hnf4sT89PtcRnLIfv3wMzr2JmP
Ga+SGDevDhTx01BEmvA/pMantBh+yJhs/ZGA/JK8tAZN912VREl1BuTga4wnQEIeU3t6Ful3vMlv
mL7GRqKUyP8N7L8/TkmAaJZAWXjEeZIQiiTEzveCOF8Thueasm+halOLgKMkmPbPY0P0bQUEkWYk
DxZOtjyuxs3tyVrMD377oqroCWV1M25pgZSvxP7PvGNprlzmF68xFxbmTXdxkpV4GKWdhz1fDfF2
YsbBc8qoBL95XqDa6awR5awt/uyIF+YkN0E3kCDBJINA6RFYLJ8O+xq12KCy0i8DL/YWpPo0T64V
rtemUjnL9MFJtLTBkQ3gQ6hz8RM0LU+3V0t52HjrPco5FhsdrYa8xnKJyQg7N/2hM+YH7mSFWccB
PLCsJpg789AagLZYusaCsFTPg568h4QYhAhv1Sy1GO/lGW5x51omL9RkoSfJfWnclxYJWJN/BK49
KE39LFz/J5IYG1QW5abW0Uf7mcd2GCcrQWwe8JsT5eJ7lDyJs9zvWY88Wg5GWBn9Ji/c+xJpvS3N
GaKwp+7jyhrMO/SNSRDpeSh3gPBblYey9ZaQJsW9XEIvNBJ98ViCszSPuyoE9O9YD4fETwbQgFcR
zvnI74HRG5yDkaylpkulH7wuoN6C+wNYvdTiKjCtdkszeAOpoQjnvECP8J3u9k8VF4GwcahAauQ8
Ev7sNvZGiyEAgpr9yp1xaQEuv0HxyNYm0PbWp/hcorOmm6DbE+9K7ymnzl1GuhAZxe3pXzpILu3N
+/9ifzejbvDEKbWz5Wd1MDlJUFTVFPSUQk5a79dSucUdh37KWbUaSw4VwWt7dtnYvc28+Ay9x3v0
2W4dAf3e6V3pDWHitlvpyVea7Tv02N8e6FIguzSsBLKOmDNgMI5xcysiS9OOtSChNdBjk7Qf8Pzy
1aZfLU9bSdGWp/f3cJUg1pmZrOMS58EEffpDlQ8HZlYWUBaonPjVyuGzdDRcDlHxHVJLwaocV8eh
sOPIdwb0GEG4FY82W6OxXsze1KPbkzqvlrp3Ly2q3kPBXAtRMCTmHf3otHE4dOUzAK7/t1lUUyuT
1Hlv2Vi7GEeBFJBx2/S+H+bNygQuXhMvxmMraVU7MjuRFlQ8rFzPd/rMVxSbcJM4e+x0kDFQFiCR
hPiBMTwXkm88d41La3n//+cwKlirrix/LIgVnxt9eA9xyh0evffGUPwk7FHrSjxvrnUDrw5aSaF6
y6hLQL3jMyhxRJAKLYrLITD0JrBLJ2Ak+yBydKpVX3xwifXGl9sutLxDHGALEPqdNy86g+fSQowQ
W6a4hOfZDjIgAVqSh3Hlifr/E3l+G1J81UzRSJ0nOpzIg3ydDpU8Kx0OTmEGQMcctdZpQtsuX+yU
/gCqccWDlzfKf8bVRx6nifskq0eE9aTZttbnbhoe63Tc3p7LNSuq+5ZoHrZb3AqYHE/aFH8TeqRR
fcXKUmIGxPC/K6Y2TdQ8QVOLjrFUUr7ooGmyhvrdXwzkFz4e+E/wLisDqUFxYfl17J81j4HPfmdR
90u9ttsXPQ/UpGh8Br4GONProwj8B1blGPC8HLkObw+2/NbVYyDf3x7LsuNd2FEcb0LtuSRml99p
ZbardSekPpo+43RneNVGb8xD6xTnpO1PA7X+xu0s4AaQI6OpXG03AN1sXfOCxmc7nw6+OBm5e1+x
NYHPRbe7sKIccnhcrCgYSQDejrutxb0ALwRbq0lXUqNFv4PiB2jeQPMKFPf1eqVuF+dj3cRIwZpA
APPceWzFtRdH8tuEWlAph3qUXZuhfuawx7FkLNKz8Vzw5s/am/+5eIDE8N+xqKURl2e+zWrg3R16
yqp4N4FhSlvr2FpOaMGRDOAlEP5vRF4rR1oQU0ics2X1UVHvZLwDMV4Nt2u1FDISWQDN+h7dPJ4I
/HhNM2hejzfJwYX1ef9dpJYTpEugdmzmd17e3vUtaHiH4VvjOFvWjqGdQCxg8DYg8FtZw1+6oLfs
Ku5Ii0zwrsOFIkfzMwvAdZyOP2ohOHBrHp82KbT8YisYZDdGcdbmT21S92HXNkn/XOAxo49siP48
Zp1b9PdeMs5iNj5crkoLiKD3LkiFEgcX4205WWL63FKPfZsa3zE3ZutZ0A3AU7vTbnvNNO9zt89R
bHRzZ+NnDLhH6MOXvQz7tHbjd0mX6HnUuJlbhxyIbBFJ027yPd7ns2IH2qnGMIIKqLgx5GWZI2zc
Dk1rK6REQKvWs3Lirn32sSKd1YRDrX/XcO/VO1QOfySJfjfV9so2XjOqbGNC9aztMg9GBYn0O5So
I4eWD7hS+fGzWctNZVYrJpeSKgClLWL6OEwAhL/2RKiRUk4FgUn21DiRa2ZgVZlCT9xP9XvfXatc
rJlTHL9IOuFqJWhdU05O4xcX2cRYi08i+YIuBrKKlFpM4CD9S/CwDXw1YHjXw+MQKnViVBHOtdaE
0EcI7eK97MDFpKHhnqAcLYKERKS/y9awK0uosZnXEKeLiR+A5a9Nl4VDUXgbk/PI23tu/kyQMTbI
0dMxdN1t5ych1TZV9b710JoCJdqcf2u1sE6+33bkeUbVLX/5GfPRcRFq2kZrJW1s/WR2Z2faseSZ
1FEjVmALa1aUeW50NnJLd/CkgitWFZbZwSq39l8IWQIf78FTDRA5oyJyPRYqmsHtUF87de3BGO/a
F3MNjL10T4RinIdSB9i8bVVxok0pBeCt1E9N1SLHv5smd1P7L17XBm63JnK2eAih2xrFE3SavZVx
Rs9N0QiB/a4Z34n+Aja9wPOiOP1WFMVenx7T4sSRA/Fd69HotlssbcRL00p8a0GHbgJOYJ8Lw4Ig
fVghAJftz3R8RYyztTVZ4kVzjguJHyiRvlV2zqlfgl0A+x7E2yChNaW+K0gf+lnI8QIzDWu0IkuR
FFndf/aUOJOmtg9tCteCrEtzGOPHyoE402fq6IC3fDLc02Bub8/n8lqC4NkDsyIA2WrPJci484Ji
7OeJk1c2Pox0DJIKyiWnptVRL7QPjil21JGgiQc6CjKLKx+wuAUvPkDZ6F4/TgYZdOvc9BBU/D7J
kPYfPYi+xsEIhajCeUnTB9pqYKzbif6jSO5H872frbG3mYtLPTdl+kDf6G/enGJq9xn00O25ZyQA
H0Oe0wBHfQDxJ7CdPJTxMUmNKIeuHwU/mfsl66tgksi5WvGhmDlztCRAY0fo1ns9k4FRDBvZVEGH
FyO7gVxefGBaAi7Gfg+dyt3KJM6T9CZa/v54tZxSuuCBGmvTPouxjrz2a9P+aMtHg70YTEZaw44+
2JjK6qff0wiUHYEY8iDz8m+3P2MJfYvj6r85VIstU9XMjTs4lUEmFEK/FwK3Y9D1xn3tvZ/iwyDB
1Wg2IE5Ak5wwIwLIJxg8gjItopqZweDfD1kXtFm5ken3Hh2r0BSGnOTJzr/e/tKlfYb3Zd0F9ALP
VCoUmVoMCeMEGWarg+Sa+eoNI7jHZTRKhDL9xYk/T4SthK7FV7cLo79ulRdHGjVEUQ/tiM3NXRAh
D7ui+8CA/mb2feLVoWP3n10GfE//szR5xOphx6QRMIZmqhcOOmFeNiFJ3VBWxf72dCz5/uWXKZdz
0Zi1l+YTZH18WaAT1EoCJozuwIrOPFS6uGdonNsABL0GvlkzrJyMRsaszKTMOmfNKTUftSnZWqm+
6V4Js0M9NTa3x7m0TdAJYqOnAYeX65nXB7HdD2VVMiA2GDDdbX/HKFt5y1se0G8LyoBSkWbUhojN
WRfmuGkq/b7NjSGwRr/53GX2sOsddmdzz14Z2WLGeDk0JYzafpePCe3jM3eNl17LZChQBysq4CEh
DakHmf86MeeuKmpQs4oQqpQrJ8mvGKPGIAiTYexgEkM3tpJLZaMLIpQJiWM5mo9Ub43AZjIsmbmR
xbn3NxagYloyhpYuIpF37/yMBnV3kP2WUiNsHBaBK2+TkyJq8g/opAMT75e0D0TRBUKeY0DBnean
MY0fp/Zr0vd4G8+2XvkK/bPESQOraiNISIUd9IM8Ou1MtKhCGiHp7hrZAwjy6mvQdMwfUm3YFoW2
Rb/4oceVjGc0Qib+6bajLS8HNMtn+Q5jbne49jTpuBIcNCigtB7Zp27FI1qKyJUWDwrX14Pa1cPY
o+Ym1voT2mKDllRr9PKLMApIvPz3EYpPTJnjZ6Ku4jMds/ZYSBLgjn7s3f6hnCoXizA4OF/xNVOf
nbr04Ok1C0lf3LdiWiv1LL6Lot/NQ2VuJk1TC4AWbXO8Psn4bEoReGjZbEDt1cVTQAex7SDa2HNz
lzY8IlB96y1wZ5MzxLArrdok1H2uamfFYRdTH9txoJmkGybk2pSqAih3+2xM0CTJ3GJfF83WbT8l
2r1hvkdH8EtnNoFPvxvDPqdTYJGVQDHvhje7xdPxZoYWPAjcK3fm1Gl0X7iFfiqq7yMu5WYV5O7K
S+CyA/w2oha/8MQiZA8Ey8ngm/pgbqZ9woIsBBPjFJLQDLLoz+gn/qmCoS3t32GpVTC7L0Rs17Do
czsCUnYD4ratqAxcVz94ztor0ptJ9KERgfY+5K6ebwLBeb3LBlpLGk+ieQU0CNStZbkZtMPtnbxk
ApQdpg92F3CrqSXlrqJCpm0JkF+1z+yvGeqH3Y/bJt4iXjAMtETiJmXqiJv+fKhcJAZ97xldXffN
6yj7s9HEB819tfE0DL7p7dQVG4MwqIdBQa6/660JPJsUFQAvRIxdSVHe5OLzh+AOYOF89A00419/
CDgp4iTzaPPql9sYqX4mdsO4i513twf8Jvu6NqM2Sg7TJIVXowNuStD4KgOm/UiKqEg/mPxQjgdi
vvyNPSBsDMj7QttLPfZNrYxHcwB4v/xRgbnDSfae+a3OcUAB6xyjLWyNYf6t18wdvjP7KlrVEe+U
hMpujVSYzK5fJchIE1ffcEccBvFnyh7YbajUXJpRBobqearpqVu/QswLUp3ooxUa8lf5x25xZUZV
u00h0GCLzuJnkuuBM7xr6F1dfIQ33l6mt+DH6+GoJBBmrZusEL1/Jg3oNIgFoZIcs1dsWQ0kah51
uROCKwTggikai5YB6Knfgd0wKMmJ9sDXSMePKtlFxiqu6E2BBZ8GUlFiomkaZFmucpSKYnQrDYQt
J1t7NcVZcMRRkgQtsin6ensa1E0I6UO87eizBDqOSkdtrBc16Bpj4bXHvvvCB5AEVCegaHL2/s/N
oFcZ7BSoYztw1eu9Tr280fyBwQwk4Ax7VxdJgJZ0sdaqtjScSztKcNOF41JtFA74iJ80eV9XPyTZ
FvVKmFZDyjxpqF7gpR94I2SSymhQxuAmqKPAjN6yOEczmTt9LzSve4o7qw+x6V/sIiEBWuXe5b2+
1rXzJt1zQTsI9nI0mhu+C92sOR5cRPC87mlO6gFM9tZ0zrIsDqAR8+oC+ZLQOMjSFtz22Riytgef
KgSFMm0lmXk7y/gAe24cgYSmhxal6w9oY8jMsgISxPZEIhGzPKoa99DF3QMDZ2J423XUzfBrtL+N
qQoTsm4SqKUP/Nil7Rcej++nrHwszPhuiqF/s4aAn7fWZaakWlNS6RzJaUNFJo4OK+yPNeiDviS+
t4IlWDLi6OAwQfO+OR8T1/PHHSMfPOmSI5Y5KHl+oskaG+a8BOo4Lk0ohyv1gK7VO6c95lnuHyHc
W+Lsa7UthJMeuiH+5umF3CSN9fn2YqlHEaYPjAQETDCgJYCO3+w5F64Ze63W6U6GDnAWe4GcrC7s
7R8+cOK37SzM4JUdZQfifaQem5ZaR33g2xi9Q6Vc43NYHMrMnwYWGN+B+Oj1UHDcQWBBDuSYkCpM
ta916m3Lca28/XYrQbYZ5Xod0FpABtUyzeDyzoWGTn208NYhICkflOMQmqkWpegNvT1pb33iypap
TBruZhJ82wk/+tAMT4gXzq0QHN2pKPno1bTz4SS3La6M7lcZ9MIdyrzISEaK5mhDLEKfngpcRLWk
vOdiraj05n4FPrjLiVQfJUwXXTlg4jaPGm6TQCBW+men3vnmV8dvd658rxkHSt4ZLAm09NvtUb71
lCvTRInHPJUQgCayPur0Wz+8Iylqx+2amtTaAFWaJW5m/lS2YI7STnLLD/VW7sfHNho2XUh3azer
lYX79UZ+sXB+79t9Z4v6aA4iIHJrtp/n+uXaoN5u4+uZUw4S2lWGK6H0feSodLNc3rfpWl1icSRI
XnFgoYPV0xUTfEocrWvS5qjV3ac6xuuCFFtb4oEjXjupFvfXb1OqRDo68X2WdRY9JtzJt32nG6FF
wFxe98TapRbqRrqGHt6BN2vvqGuW53m+WC7PiLlR6+DUKCkk2jqJ/gph40HhB8fhE1RZQ4KR/nkW
gMW7GK7i9lQCUlmUZXPk3sEf8TzXBFQ8tP5KXWFxd0FbCg/UNo4UNQ47iZAOae3qGNtg0qGd2KZ2
8dNNV87kRT/5bUa93WtW7bZl6VTHmn3qy2M6jgFvvldrbL6LHn9hRrmr4R27zYfErY4maoGBRvGu
w9ZQtW8zJizMbxuOksNM3Gx4nzr1XHzbgO5pZ3ZF4BVDGlD9wevdNc75lalzFO/zvdFJbQDRjqX8
GOuHGEyg9UP1ZzRztjkHeFxxQeiC1k+0xiun14BA0YgCfqB34I4GZtj2Id5uTCv9BEuT99sMrqLX
W0k0BY7qJDNBzwVlijRoJtQy31npc+Hy8Pa5sZDIXw4JrWfXtqQ/AL4KktMjiBqk/850P8TafqQf
zAlqj89prCN5OtTTWuFlbYjKxiVeTMzBwkwOUFbtqyTIRWBnxiZjT6bcroxxnq/rRPR6jMqyJQP0
ywoHY9Qk3RjTvVcemv4woBg4PXOO8mAOxEe/a3nk2pFRf7ltfil4XKymmhUwIHI1r0nNIzPeAR5V
Wp90bSU+val7XjsmROquV5GNFbM74ICPpdhxc1NSB+wX1j3aISX/5qf2hlgsKrvQckOG2rtXr1W7
l6L/xSDVw1rzSsOnROLdFfwsInlwOvNM3Cr08xNzdzr7eHtO18zNv784bNpuSNvewZzG7ouR3utp
viP1MTbrcOxOLftTMgx1epU83K1BsJ1WuQnQ3KlNDglut4XYlKs6jYvDAmsiqNSQ7xtEicxV0TmA
0+EA6J1uO5KtIRJ05P6YHC9geEtaQ3Aub/4Le4rbcPBH4uFi7lDyHqzym5V+T6anxH7UNbFl8QN1
t2Plnzz36fbqvYETz/PpAGVkgBjXAZ2msvtzv3NAHAu7ltQCgRdhu/xkkfJoGxAACCZxZ9AtKaeV
m8DSuXdhVWWKbiFU60qJmMMT/qHWRI5eIS1aGdrSQXRpRFlCaco28ThiNy7vG2hrtdPOFo9d/6IP
e9bHYa5PYaFD87XJQ4O998mp6X667HnoVpqFlnzp8kOUC760ZJ6b3KqOIKHa0Ppzm+5R/gp73wqR
4PI10by1cStbxGtacOq7GLffPGm4QbKXhN01a1WvpVh6MShVvaZs0sKtDFiZICrXbIfmAxk+razg
vELqaXFpQ1lBi6WTRaFQcpSFDCCQ09qP0oaa7W7gz5m/N7R9Tp5Ivrtt9lf7xC2zynrlQLTl1gSz
DR4+qvoILRvevvpOuRm9+9oCSGhmfB7QBZwESTEFXrqRwx0HnZKNWnhVb0fvYA/g8fw/blaVn0X3
hG3KDB9mmD+z/gDq+LCgd1P/lIIb+REo32AwXm5PxvJO9fEqA5o0ghLVdXj3Gi3LCu7Bd2UxRpZO
k6MzginutpWlHAQMqCYoLFF5dtWGFr1rqsSmsXFE2AW3Ql6ePIvyrePp554mu8Kb+Pa2xcVNcmFR
ca3JHsSQSlIdy+Fjnz/mFLKxFOIJP2+bWY6veP1xcYQAafaGvGlCi5U5VOD16/lGuONHk56KzIyG
DuQ2YwUOVBl505bmK+jSNw97vwL7b8Nq2i/NUY97aiDTOsV38Q6aTM9AlJE2ENthU2/qnfZuWFO0
WqxKOBdGlRS2GPM+r/PROLYbY+uE+bb7yvfTTkTOVt9Pa9jvtclVSbiYZnmdQy3jWOXpo+F9ZU44
MCDohoehOfWJBSbvMcj/lERTmVk18lmQBGiZhLNKDYY/6ADgZQndVGuV/cUI+3syXcVFM7PRKfCJ
Bm6f96l9p5NwWqM+X9wFngEwmgkoAPAR17u7T8oyHjScTGV8l88dBzlIjp74Gs/XGwDGrym7sKP4
RTPkIk9zZFPTkJmndEArFnOSHWvLKhKlfUps8gSB6r2s4jZkkCqtnZ6cNMhUBx3z6Fb08Vfp8SLi
jTGuxJ7F0/ni25QMCKQtJjgA0bprOFocb1ySpBbYWSb2zN3SavZgGU9BjmmKOjBtMtCVG+byEgDK
DAZ6kDKrMT3NGnvqhABLEpryuX6OrWyXjTXIJux45W6yZkpZhTrxq7aJzeo4emhDT7XdEMudD1Uk
n60hspbPULAQ/Dss5aJHwapJuIOjygObj95Vwci7QAMXUkJ2fb9Px3jTJXZAmRvICkhWLkLWPMgG
guhyh1emCP/dD9YGtaxgIn8VHC++TjnVhonlkwD0+Oi8z7OAHkiERytwAAV9E4xRHgATGv5NbR8D
Bi2DOT8V/grYFxclo+bAeTDsNWLwIE/9KE60PZ/GDeFrWs2LkePClDI8JNaZZySI/ZTv+/dm88TW
sr/FtODCgpJjilSbyt70IVQzgt2xzQCMNrYrR+cc396kYVCSB6gPbDym+q44DLpeEqOgR5SED6ar
RUalnwjrNoywe1Qsjl3y1GoPbr6zBvePeNN+0bLPEjbAEhJw48KLrwNjzSkav0bIk7h6sRv6EQK2
032mvbs9xOu0518rPgD+BGo5SLCurVhuGfPRB5t2TPiWjcU9j70nX9NOpI3fUzLsb5tT+mv+sWeA
+Qq25odalVh7AMUj81ueI9xbzwZl5DCmlrsdMu3nmNXf/SLLNz26y8BQ3j+bqa/tpJ/ynTNm5V4r
EAClWX7sp5xEtz/s2l//911zBwn6jSw8pc+B62JrZKwaAVQT6XFCCSougwT/oHL9fzOiRKRSz5K+
6WR+dBzzQ+5lkefL57ioN7fNXB8n/xsL3uE9yzHhuiq2gQnWE9+2kyP0PU8ae0dArM8FjSA4FqZl
ZOUrl4LroP6PPWitomsK0jAzAuF67goAupnFoLjg80/A/9u4xk/+d7E2e0pq99aOMn1914C5Eejs
o9MkG2vYu/58bhwr7dk0Pup1EvL6p+feVe0Qee7n23O65B/AboJFEy6C1n4lTWnzVoxVBU0RrR22
Q1yj2zLfIWdYqUosTaWFWjkoVlFQdtSqhFHX9mBnWnIENc+J2D9SKGSJfkDX4tfb41kzpGR2Pcub
ZvKS9JiA0zDIKIWQCLJYg9a4Qnb5mnrJsjmUsrCKrkVcxUVIZ0EEz0aY0WSSB17jPTSWcXZcYHK9
NT9ZtAUxOs908MDm/qIYvdjKfuxLn+UQ07EHN0qHeGNo6KqpBjD6/RkC7R+PtIjvz90Dc4ObEj3H
CTRKWTKhczuxD/1YhdNoPBCyVh9fGhFEdHwwKkFPB2q61xtMjw0MRaf5cWDo1Su/pm5zcuyfBnjJ
b3vF0mmAbieEZYQNYEoVQ3bnUjsDscuxx34GR5BGbOhVSwpSPRectbwcHyY2FNvbVpeGd2FVfaac
cIeyOw8CJC4IW+uMbxxzikr30Z/W+r2WIuPMQY2KKkHfiznv8gvXyGPSNhlJtcPEk7l0YXdxJR71
uMvzgzG0qbcZfYe2J09n0wAZ2rhak2dc/AKctA7uaHg0UqGRfVVrYM4h45GK49AcfO1TY56pHxrl
14mvFP2WVtNDQQ8aJ0j34DzXo41RVE6bmhXQhOf5IZ3JajU0EIzA9/CmgQJC56zcJBYsEkysTXwg
enGTUCK01tGp0RPkLKwHS10ciP5JooAFLUPYvO00S6bQIWtBm8Oeycbmib5YyroYwW2VQ6oxB51M
uhMALpFiU/mRtdZdqryn/NrliFh4qsfAHIA9lXnMuRxbkZfgWTUFQWbu1+jzbGWShm0q5AfLiLGA
renS70zOODcNkOYn3xc1CAoI8EfBYEl3B5EDc40GdmHnANoE3UG8RqNdWVfn2wbAsdCt+NDqD04M
dmMoeKTJjy5fq5YvHH/zZCMJhisBq60EOvQzTLww3OnY8XccCtdoGw6sfk2HcmE4aDdGtymAfCDy
VSN3YmmN00hRHCu0jXik3udj88QdO9Syb7e9Z3E8M5Jq1lUyHXVJe5eb0jAS/SiqUwGto3KqIxMX
wttWFnwUa/KfFZUJrpANk5PDyiOeunmkW8D6sDHfc2GHdh1/Kti0Er9XhuXMv7/YFMBtpR134+nI
hhGd+abxyfSmIdBt8Xx7ZErd69eemB0OP5C+BCRYyYcmnlocUxsfmppuq9SJklGcYrDSoqYSm20g
5dk08gfJ6J/n0HNjPm4qCGum4yubkXYNt1hFS8igDVvDzaLY7Da2WCOaWdr0F3ZcVbMg9qmHIvBY
Hqe02eaku8ud56aWe63GnKLwDiYrKce9JhvwWmz51G3qfI0E3MJy/b5+/jvJ/471DXIfh5RPtSrz
D16ef66Fu+dWvb+9kEtb7vd0umoEaUthay7U347cec/LswExBsON6mwFzLJw7GE2wYcIzTRgCh3l
PaPVa25wFNaPvtOfrOmJCPcup1nUlA9FD3tijdNpeVy/DSqR0WzAU4eWQDzYpFl5j8dZcuhJnH6H
/oWxbcy8e/mbefxtTzmOmtrza4fZ41FzZSS8x8wCxYnMtl23VllZHBlqEjiOAB5DFnG9xzMLsl7C
Q+hqyh+gjnMA1kUwBvPMnw8ImeZMMoLmMDxzXJuJa3SHTRIRvxycjdSryM6NgNugUSdrI1qKWpem
lBG1TTqTZiFrKOs2kjUcRKTnzl4T6Vg0A6Ed8FDglAFh+/WI2nLyC3ReFkfLlEervO/s/mnM12QY
1qwonh7Huh4zF1a8AgCWHFQJ6bTR7TXdoCUvgOa25VkQSrDxXnU9GBuiishkM/3olWkw0GiErAQe
dNmaSO7SEXZpR4nz9tTXUo/hbUayk1roOSysRDCx1z599xcOdzGiORhenF1e3PegL57yoxjNyHZe
Xea944Lct371Z4wk/8RVVECQZbioWyBFvjYFbR82eFWRHaG5vZMDuhImP/C6/i+OKuxRVNUhrq2j
214xU2bgOKIQ9O5pF+gC5Z6Jb5rp4+15m/+KekhcWFE3qtBHr8tAcAC9r2anl83GYXTb29INskI+
lBrdkKmCEu/wN6MDFkxHc6CLmrIyujzubXDAsRwtHe0p1kB06E87gmbR28Nb2k+zrvb/zKjvsrUx
5tkwFDlEDpJNIV47x9g3+lqmtmQFfbCIqpBr0JHqXy8VxOJ8q6BVfnQdDTE7DQfO9sxbU0BfMIP7
GGIqWqiQtKutjinewNzUNlAG6Vhgt+WWeu3nzDV/3p6zheCAv+SBV84BU5pHlK2kJzKtoQ0EiURs
pZSIdqvZ4Pgc6m91V/9ZF+qvzYT75SzxAen4mTfpeuoMUvVGW+fxQYdIeFTx+vvYN3bok+nT7VEt
hKKZsALymGDHhwCuMqqegGqSuHp+JDyNzCqSCXuEbmkwYrm6do1ia9EaiKMhyoZ3SbAmXA+rIN5k
cQZrqEqzdM/xcg0ZGZCj5GCauz0wBXn1zxT6YIxGXZzM7epKkJ3QiQEFGSs/VqwLuB8HJohD9Dbw
hAx6v4nS5tFNu7D8f6Rdx5LcurL8IkbQmy3JZpvxTqPRhiF3aEALenz9Sx6j6cbgESHdiNnNohpA
oVioysokV66sditIzBwP07dgEYMANXzlcpkujUFakHrkNLKVq5gAll2FlQkGdhfkVsZ+6WQcbX8X
WbiAdWGSO8eO2U5rx0pxgtBP4UbE1Gp61atmRr9AQ8UEzCapwRcxKyNNggn5QBZSBgYpP9db26nB
opAmeQCyy1a9TiuDNqB5Hl01J6B4IfUSLpORO7ZvziZxrkqr78h1k1BteSg9pnR71XNY+yPrVM99
zOZMc2+KhmZq6sfmXBrSs103kFst0jRLxygsyuOQ67rc4EKbmrhoLPXEnpagOQ77ZEcP6tMYKPti
l0SyYoUgwuCL46mgmdHwtuXPk81F6yXZSEAzrt1iKm5fLfbRkF56we24MMOdIQQaXQgFg7fd0ZVg
HgCDt6vdQMsAg6mHwfmDj8CFy3CbmFVek2oLUU+Lokaza+AStnuHycqfHGLl74voojQHbi/wlIGI
gluW0TVd1XhYFghI/da8apmCycWDkrkvWjmHC013bnKdTGPYJcO+gwDUsm+l9KPCzT37FdxqTTB2
GorWwmX0a9UKPUyjJLYfjxEGNSShR+guGGFYay4QuuWHUdpYnQ17hHdW7hHyr7dKrvuAaEqa3YIg
s8brX1a4VIGa+YS+gqZCWTQavCBLfjT1J1AyZixU4u/bwVRoywU36KrL7Tk89hhcUE2KWQRUdizf
rHZzZvmu0/tFcYwxP41W7ra51SM2rjc/Xwim+XRRC2wgWD8OXWr6Y5v9fiP4PILwRXmo3YyYQbeR
gkOs2o3jPR6z+Bb92F6IIGc4t8LnDFMOAiY2s+pUePbV6KQPi1JCrw4CaQ6RlG5FRwR6BYws6xba
Gnx/EnC6fI0d+YlmXyi79VyfQv6bddcLe7JlCrMiD0eOv7ZoELHQv7uMv1MWWy1426qTYaZHCuKc
oQHgX8o8KvKDczPc45Jh2snKGoAUPToc8oJFXSXLSEQlKUyyrlSKBvpoEDm4XErcOUZZ6+UKbRtD
dVeEdaAEcVT47bGM5J8SURha63ug40POBVaMS3PLYk1D2hHtBH30DhhTD7wpra/Mn4l+2PY90Rmd
W1p98+zpNxYJTm/Gwnr361z5RvETPB/bJiSL4aepnFYpjbFxEYLAMZa2z+AeUsw+qtuQJG/bpgQP
MrA5O8D2YE2Ana0/5Ww1uUd00Ltl9Sk3lahsFL/0ukDLGpC9KVHXQ+za6nalkh+3zYo2ETLKlopJ
fChr808YO3Z1tOZU7TS0yimfWIxAjiyosf4gwKJmjr/1S4kn0+XygGe3SVmP6klxb6py9Cv1cXBD
i73NGOpSye/3sAAUAWhpnUgGXoT7dHR9289JNWinGVReqXqLamwIDpNVvECGkRdtoA1glKNZwNxg
tO9yYePcANdsJIiArA1mxXqwvaMHms/fPyYbDQfDQ+lurQxcWplAPMGGMgWkUvtpdUFR/AXs2bYJ
UXw9N8E5IIlLfOt7mMDktq+Ze0j/OR2Qb4dlOCYyTm7hrq2PWtShVgZ9bteIW+d2YyS4u+kL+CCn
+rl/2F6OxILJORygmrU2Tb0GBkq2G1Nkf3X3oCZMNhsutAMt8pUGAWKYfObAagy/uEoHEIS5m+0b
b/oCsVDJ0YieeusDD7QE8CWw8OmXx69USmklAMYBZxQmh3VmmqnBOjRd7MrKl80RrJvPZydruR31
JzQu8Qy5tAYK4XpeKOCWLlrfgWb91IziwdbprrT1h27Md3FqBHUsyypFH0OUwlcFJPDzwNEvzXqK
WtYzBbK9MVmED2Jk2TIEtHgj12akvh4WePcubeitW6rJAGjyGKX35W4+sIchjP0yzEJFcmWFzwIH
BXcPkrRrHOI8sDKcbO7bGttY3i/1D2OoItIMu5alVxba22r+benSkELwam58d1JvEbR2TbFIvmHC
00TFd2VWWiFqXI5RQkRbha6jdsom9Zi2Dw5Em7Joar8UU3LyEvA5SgyKN/nMIuetlLUjRbDUTg5r
dk75oinzIQOXapVOdxWjf5ktai8llCM9YqLgLdt4UU4KbrNfC+b2XW3LqmElQ2yBuKMLYCxdDqYK
NG79uB1iZDu7OvTZJ1uxBzUhHoYGrL4/NtaNVbPjQNVAp9btZFEMZTTQcJEQPolSEsjiAqGET6nn
8uD6KndLSBnUiGuJGVQxWjiDH0MFCGOnVna/vUCxLdgAeM10QdVzuUBtpjRvSiB/PfeOWA9ldm8o
r4YROcp+25Do24Pk4z9DH/KspKsSvcnVE9i7dok2+JqdPiSOFioEBOYe2kma5DUhCtvnFrlbYY6Z
2ueNDlBlZmfBwNoiSCkNzNoOtpcmNIQEAeUBhFPMK17uoWKSZKQTni22t9yWCQQuHA/VVRnlnsDp
Ub5Bg8+2UHbEaPmlmWbKVNqnWI8Rx8eyeGroE141RWATIguigsNapcnRSrfwFAN289KUl1Q2JmXQ
cmHgaZtAcg1spWM0UbrcGRQaiET2iRUa1DFmZUMvDa+x9f9n9wzKZF4JEToCfXKIbheqr+g7B20r
t36mkDZdJIFbuJXoHSIVVzW0nrnvUGX3g1pmWnHSyrQNNOVKzWKwYEE+oLa//LZzrKjQX6a4U1uK
gUAOYM5PbmYGIFI8KlMLIHMsiRnCDUSRe+3KAkXmcF+9PgFHYkdwjdBP9+f0yk1/0ArE+uD0aCB4
IYn/grC41vV/WeOixpJAzZHaS37Sa/cqJRA+0DD7oqCNX0xTWNruIdemtyqvf/9KX9jlElhzRPGr
B3zkxNz4OOrqbQ22HiuVdWPE7vG+PM4by6Fuy9ZGDxU671E23TXQpaTKkxrHkn0UvdwvFrRu9Jnf
d65eglkBUbFvoearPoH/8Qakr35JrZualDtnUsM2cQPSLoGa0Oe+1V8tVZZ8CgLY+a/grwNa0ySH
ogs7ZZ0eKKMRLEUSKrot+QQIvjVg0QSbPvR5wL5rcV4DwRcl9Uw8P5IKJMTVziNakJjf1Smi6aft
WyeChJ/b4qs7VlEoGcr9mB3fG9Fyi+Z0sOKzgyUsdtMBgwXb9kTXD30SwC7AoQ34ERcwK4tUKoWc
yzqqHoNf2lyqvabFkJnwsvi213tW7klGyfOUa4as0Sa6jSu8Hl8HmP4wxwlQjdHgYmA+f7rq42Mx
Rrl+s9TXQ/LYL6e8lOREIm85N8fdjjm29FJZJ3jcKdTS17X0o0ris8QEnyxo6MKjc1NXoMia/aJ0
b60lCVVb9oAU3fOzlVhc0CxTB+zuzojnSGntMQgYxFV+kxvxqcNs+raDiB3S1IE9R+0HbP9cJkkV
RV2AHV6fJeaJHIBI3ZtHJMrRWqFjb9vWhDcN3BBoVaw6OTyb2QInG5cJRxTn5jeqECj7Qgioh0wE
HYMkllhbfzr3mFzrp5jzQBcWmEnuMWAVfadnaCudHAxDUYgZTLb+R9t3ZoO7YIM69xXtMasc91+b
3gOz0l8DewFzgW9owxHUdJAAoL5BP5XWS2z8ydf1fIXcd8eo0cHDsw3zcXoR0WJyfDa3Xzso3VVt
f+s6U2Aty9ftMxR6jKuv/XpkDytQ5PLb4LVu3zYLZnkL+xtJX+sJWVFzmMYjSMuzLOzHO7a8zPoV
VOkkuy26fi76Eiu5q4pnCGfZweBcNtkVNhsElooZ33jueAKnr+TrJzPDpUb5AtB08Xc1wEieYpV9
gaaqPw+2pMkkuuWuCyw4kF2I0TyyXqOs0dTJxQB/nR+72HltXMWCJkl/B7qfTrJ1wi/6uTXuMvTM
7mjsgKIkWSo/VW4cB3WA+nZSDs2gRe7oZ+aBeHulelLye5P1MvuiywiCXPQpUQvQ8P659BpLIY01
4I1yarQQnQYz6IK1sVx+JtcmDdGPDeTjo6Jwc26Ty2Kw4s5pAPs9DVUROMvt1Lw4WhYk7Z0lUwIS
HeaZKf67TjEWXNQKTDE0YusqNOxTjRLLrPzcvn2SbeRLKkU2j1MKXryTReYraBuDWTzbbZv46P4o
ySNmArgCclzwkF6eVOx0I56TYCdiGkCNxxnlk0wKqhDgsS+tcGfTOC0mWA1woRhm5yfguZ/rNlAK
MEa7LATrWtnezKqy62SXW1AiujD84Q2pVIZeOm576nIWqNrKGfqsjqBbgC5j64a0+emA/FKPgU2E
6s721gpu4Woc8cv0MED0Ab2Spywe0ywBv86N+5Acur2yiw/dZ7Q9Irr3wvqwbe+jV8IcEEF4uqJm
g/fX5VFqC0UQL7DJixsy8pBbERnvFRlrkMzK6rNnjwU8Wj0lVrzyRDJG/DbNroq5uVoIVL/6SfLS
Wt3i8pu+rsgGLhsAPiAVuRV11UySZYZzqqfsoB2SvbXXQ/UgAxN/jByrGZyRvg6V6d665PMlLWC9
HBaY6TEagBvWq99qSOqACrJlMiifePv+swVMw6WtOO3nWYNM58lz7obidq4+IUapMpl50cYhx8M4
jIoeGPyPs9LZiT0kln4aRygsv+nKrh8ji0H8aqeWPkqH254nCiIG1BFwUuuAMj/tZGR1bLDCAStv
BSkw9fu4pA/FKKNMEG3duRVuUWVTl9RNXeBNwG7UILubpuRNb96U6feYCFagjQUqn1/r4aU5yGJ2
QMZiPXNGrtQ89b28/Zlm4KSLJ0leINk6HvYd9yMmD6pGP2l90E1QOAcB3X77dIT7BtkfB4T1Hmhd
uX2rPNRIimrdNzD3s6r2bX16pOkU6KyQhCDhakzMvaxQQdRZOVNzX3qY3CXtqei6ate2jvPCFgwv
TuUiCQ1iS+Cdw5CPg+EN7ruVJXO99DaocFX6rVW+M0T3Zre9b8KvFjphkKExgLTEmMHlLXJaFGA6
ZPQnVRsPafZoOCcS/+WYcdhNzY6U19bwFreyV4bouEwbWjxAFViQTeHS/LxJRkzyYWWj8QidPWX+
ZpXhnEhOat0fPrSeW+H2j6QkASkhrJTkpHs7I3tkK6nLF8V660xJl1x0VuD0QMkYpQGUjNf/n8VX
K6mybijV8tQmtudno/cYO9ArxID5m+TE1gcYv6qVDwOIGhsABz4Q9dAusToVj0B2l31qjqgVhyi5
VEEbevs6ql6so8Tg+jr4YBDVYgB/kUBZPMsqhIN79IHA4kLbz7OV+wtIq1L2kqUvRf+o0RdLeWzb
NHCJbIxcdH4QE/3XMN6kl3vaKSNkBdwFjNMD+gpZZz5oKfm+FJXf2yo49NSnvpJNQottIjjqSNZW
wtxLm05b58o04FXBCiOoNN9w33KoX+ruviCAWKaSl9nlRfiHwdZGJIbOLYgXUdC6NOdScNg6JXjC
54ZeZxQgY/2QGuRhMDxJhLxMAD5YcrkrF7eLGac1chojLYZ7YkAfXjdu09hOb+x6GYDnGGRkthKT
/CdmzAo9s6E9dvJQc3VJOIGnc9Cv586vZExnYlO/mIZM/oULjqwckvFg61PfPN3H2JcHFj5VBXQz
2r4Ol++V//bx3RJ3YgBSlqMObvHT5FZvK2Hz7MiYLsRO8csE/zFraVFinnNEmfENcqzh+MVeej8r
Jff60tM/LIRnMFtqTU0nFRABYjH92cmBzexBIfLY1HOWrzNT2g1EZ5pDkhay3ENmmjstvNFi4i54
8y3Ndyu57vUX0Cl4005zAxD5bJ/XemHfo9fHZXJlgiFBeMlLXOgqtuIwT4wihMAUFODGKl4F2fcA
SF4TsrS+l1CZswhPEo1ldGMRvtC1vLze5TAqU1WaEDtoS1UPZi8meWSUjjeFzWxZz/ivq/xWtvXv
gt9tWtzjhbVgq44XOKi9HONxZzp7SiRZg/D8zkxwHzsjN+iimagRth19GirrMUmMh450P0BxFBFq
o2jotpL8m6vS/bMuFMl0JPwoJSNzvdzLWRvz2MkK+3EKVlrBbGf2IZQZwSpIQc4UWJLILFrjuTnu
6FDaHHKdVajs9vaRVWPgZJEe/3BTNSSGEqTL27afcs/4D+vjOTja3Bl6Z8KmGimoaOcW8qNjONc9
GE2mfdahnoCuaVfdlJBk6n6zEvnROnclzSqpwcaNK1kYnwbnK3g/apmW9f+zQjxyIb8ITiQet1jX
qTbH7bSCeIg9+ITmc6guo+V3dY02GDQZAs+i4IIDogkKyDTWfK0cu88oPsuKJqKLCZShB6lrvIaB
yLh0Jo/lultb4CKEJjLzBxTtYzV+7Rf3ijSyp/dlavjv1v6jlIYX1wcSkAIlRDK0wNAA0qJ6Aatu
yymSOM+aCvFRDiOAKzvraoO/9LmWD/q8ICmsnYiVR8hHmi9gdfEd60rRW78EsR6UEraNCr65wEID
u6BjzA1Z/HqDzlJeSts6LTLo1Ki9cmo88ABkSQih7oNOWRgPscScYBvPzfFcpk3P4oSMKEiSucEo
4lc7VX39dx9Ef5/WuRleW8pZrHhCN7o6scrO/JrEO8vNDk5FQn3Sgji7SRfrPlaGa8ri5+0NlayQ
d0pt6XrSrRChKcd4C178el6jCWJIvogyM9y5afg4WHmCq66kj251PVc/CinMRBStL7aRy6OTTFOc
Km3BaKlq1xmYLGPtjmK+l9YKCtfA0mTqLgfPZ2kbfmEvQeHJArgo3Jz9hA/Ph1Z3JqvMEVDT3gLZ
/hwlzd7o0sCZ+5AsaKDpVWjH+3bK/DGWMcAJAowB8KWKMRggbfDMu7wcg9G3qpsANW318w1JtcBh
+g21aaQi8v2B25yZ4rYa/MXNaHcAJdLKCJzpPjH0HbVyyfdQ6DXvVlwuYlo0nZGyKeopHkIlO3h2
MLaH7YUIPrnne8ZL0hZgxyvLIoNjlnerWF2M+oOvlo3P4tu0etw2JlkP/zjxiipPhwSzFajfOOqj
mzw2zv22iXVLuKB8vp4Pda9Ow9Ckk0LLg6U3HUvunMH9k7PHZBdAcRaGSPnav24mdTlq+LYUzU3r
BP1yKO3d9iqEnnxmgjv4Ga9/ohQQ7LLdYp8oHYSvR7rX4hbQeUYyyYLEt/bM3HpuZ18V8AuSmREE
DmPpoqo2gKlK/WW6m0ZwBCF4LBgA1jAZazMlJK4sCRMe2bt1fjBKYeDJM/WmBHjAiEpABzJnV+ch
3c07gE3AwIFuQNQlkkVLtpj/kjI2mHVtAt3cOU8LSK0cdfzqKdezqT1vn6Xwhp0tjwsVcWk5Q0kw
I8XyCRlt8VmJez+ewVvlaW4LAt7ERziTXGvxtwBTU+AQAKkUYPCXR8o0M2GATZuPySflyYiGvfk2
vGkP7bW2Uw+D7HEpvNhn1jh/nfQFOkdmu/ZI86Od/pgavfedSaaSKjPD+WmuqGDKUpGOFPkIgb6r
BsgI99v2cYn94tfG8b0hsPLlGIVFVSPP/VjJo/lr3OzR5Qv/JzM8CCgdOycbVA06V5X9FM8lqpbN
S0VxUjaVmJLs2geIQOrYbFqQ4ihK4ZuUAExuozVUSWZChanpuw/wQBm1a21CPYRFd6BPY8s6v227
26RM7h1S2r5jjn9Aog4euF9HxQeOsViMxAITw6mv55+L5lylWvZDA3U5Ub3X7eOS7eF6yc8ipIlv
iqE1K5hKq4LGa8I01yJMnu22zUicj6+E2o3SUTBhoo6QFAfSf1HT5Zp1L+DBjLYNrUHnw2fSdTDf
qAFOCzm3y/W0heK1gKzj7aKZYAgH70Kr7DVzZaGnkG1kIWAKBxrLqsvibfxl1uMLec7iVFDSRYZm
mTNyUcUK8iZlvpnPf20vUOyN75bW/58dGLgf+z6JMShjsPs0B5UZCnoRXfaJbJ5BtiTOM6aG1KqZ
wtAMrhsfxPWQvPHiV6vqM8k9Xs9k48x4DrhKM514bGCJ1c96gh65edzeM6EBoOpA0qkDgv9BciRL
jAxsx+ukDYWUiuvD/X6/UIY6ErioVp5f0BDql8cyJvoweC2iazG2QQ+MhpaF5iDJAUW36MwIP50O
pnJPp1qOW5S/EjBaWyXyiaB3ZkkKITr6czucj3WT49B0wIgeygDfB8KuwU/1nUA1bvtYRK6MSVC0
LFA1QWtm/RlnrpxqLcGoE6pian5oAfUwnyBkZtHvmUy1W2Zo3dczQ7TrzbaqMS2MIICmwb6BTkCp
X1czpCIkiH5hfnK+KG7vBi1R2lHD8HPxuQ9XghB38kdfe+wBGtUPiyM5Kg4z80+J4cwe/72dDUox
gY8HG3vqw1WVJQ2dx+lNvwPMFxkRk1FaC33j/dB40EwDTGfWEahLsFj7AbnRu8HW741l/C0s8Ydl
8ZqPKfpJlWN3CHNz+VJNbvFWG8XOSwfncdsJhXfqbD2cE3qjCrIjPHtOGm19MoexbQbZd+/3YGMf
18O54KwpZT31SCRniMgQNGVCL9eDKS9lDiHKyj2QBNuWA3gv0ohLX59iKytoiXnuuroHbDhFUykn
n91+n5GoymTWuJb/v+s6M8c9AjIngajMtJqLl11bJtEyFP7YPbTLfki+183d5C738x+0JTBw/WuR
/Bdj1khhDS3yZbty3T0pbO9mLkHzH6N4stv2D25alF8hCAcvN3Q0tHKKGzjIyvhTPKdBG6QhCk1s
Xx7bo3mVhPXrtklhuPq1OpRhLy1Wbp/mvYfVWU5yhQGkzwrk5oyKHZK8Sn27I2m0bVD0fXzfTsDv
Lg1ORmc3dQeDi9kEOrFvlVk9bJsQhg3QqpsAhwBOz1N195Pbg3bHAbFKYftZX4S5/TaUsr6O8DKv
I5Gabawj81zwdc24hiZDBigIsGgD/bo46Q6I3l1Nhv0frAcc7phDW4cweaSpYnR4FRiLCsL9z138
xaV7CDZtmxAu5swEl1LUKB807WyAvSitVmVn6H+aQV/0vteaki+x8HTOTHEep0wdc/UCLymaL9cW
LaKxiK8nRsLtFQkd+8zM+jPOvsOALAAHROEE+idnFbFobN/7lM1eULmyKojQpd9N8cAqs0rBUNQi
t+gnVBnrynccGbpD9NQA1skAfsYFeoun2KFFPOblkKGH6D61Hrla6kAdDoO+gz67l2ZQ6xsk+yeM
7WcWuf1jtjZrXl3DI6xvmRsmbA/RHH9KdwxkqzLRR7FPvC+P+2JZduFYrATzEupIA+ZQlGMWS3BO
Yn94N8F9PKCDQAjuFlhP9conLj3V9ee5WfzCyndOIfnQiz9V77vHz0cUFVG7eVHBOta/9GkZpXG5
s8svVZLvAFfxaXoXK02UexK7kn3k0SRD0dtdv15js/xhN5FGUIF0JPdX7O2/NpInCtfbri6gsYr+
cmNdMTMOxryXtMyFvgdcMaCKkMoGCfrl3QXnUuMaaFc92uW90TyX83PqvCUuaJh3cS1ZjtAvzmxx
OUxazKOtKan9OMw0cr45PY3w2hmW60YmCSWzxHlgWTfAeWY60hfv1faeXPINbUGfGKEVS9xAeETv
a+Lz9GnKIHoL6fFTTdwoZ1aUse/b0VXoaGcWuMqoOZLE1Xu8csDHFQAbHjT6nTUtu20rwq/SmRXu
U2HMVVMQG/U9e1meHXvCOsYXF9rvhltITEkOh+9DL4ma4CGKBSmgUjHCeh59pu5QVan0UeLdslVx
wS7B5KeR17hAja79YOYnwHGfukZ9a+n4vL1/skVxHmdBMk+pwNIFPWSI1Gn3ng3iD5wVlOIciSmJ
Q/BPNaZZXZwywEjprF170CauM+VoDJIgLgkMPBd81Qxt5aQIq2b3aJPbUQ8BrsErOzSb184+bu/e
9pI+tGGdLEUZR8Hr08jiHKP/LMiX/Keqv/xvZrirVA55V6wTFqcqKcI2JbteT0JtkKkSbHsdxg8u
Y2oeW6XRj/g0UOfYgC3E+bSkO6lw6+pRfHkNgyyoJ4NkYB0MvLQCglZo4PTIumZS+10+3y1NH5G2
vleT7BsEZt/UBnR92aKF25so9PQzu9ydShvSDiuzyIkaKF5DnPqnq//0xmM6SGou6wI+LnBlKAKB
OuRT+NNqNTPtCbgOacWObVd9stVEUo4QnhSYxf8zwZ/UuOjUZnAIEuM9rdOA5NZ+0b6yepLsmswS
F18nPKczb8RpGe4LlJpcCKh23lvcS0qJ4sN5XxDnFEBOaLTR0bFe9OW5QA8291qwzmd71+v8GkCx
bV+QrIrvaNRNjpH6GTxZbZH5g/YQk3C09GDMHrbtiJO894Piu5+Ws6SLvXa5VKSvVxAXcf26JYNv
TPlND/K8uHNNv0cy21rardJLYcqyhXLhvWYFKthOWp2WLMYof/NgJEOPwZv0utWKP4lS72vl36BO
nXpU9VBTmkCb3bd7D9RzYLjd3lGBo6DmgfKsAzrptcB9GT00MDI0aEXhyzim17lzosu3YZp8y2iC
OZE17AW7d2FsDf9nD0TFSAzMw8BYR5LI9bJvNitMv0tzAvCUFEK4XloublxYW3/NmbXCMCeFqLgD
Yxvae3PHDpAogHhloAXVbjlg4Gd7KwUfrwt761af2VvA1j7lOewpNH4jFblx6+JkNvttK6KC1YUZ
LnvWwC/goBgGCE84h/9MEkPjo578dWGxT4P4VpHxREkOjgfAaD3Uw7oKz23LmCE3A/TejnVDoDDJ
FsrscHEYY7HmXMRwEJQHHwwzPyhLcwQ/1qmQFeG2DwuUXpeH5RGjtzqKUhLQ1geH9SFTin2WyqBd
29cLQz+XZtoutrvaRbzyyhpETeNN4fxlVMVtSc297da7bd+QLYrbPtLXDZAwaOzU3uSDCOHIvP6O
qN+3rcjWZFyuyRiLHH1YwNVqsOkZZRS7VqjMsBO6owzIKbblgEMXmhXrGOKlrdQC0VvtoIRgtlmU
LW9ep98l1h0rE38omORqCRINME+BZxXNdyiuunzAaDRIVS34Npdxu7fnrPRZ333a3jyhh5/ZWBd8
FiSMpDeNEc3tk25FnToGxfzFAFVSIpPulq2FixIsN/PGaTDPtqjoH/fj0UTZ739bCvctzOPCjqsB
Tx17DM2K+Eb2UJeRWso0eoQ+8L5lfPBZFK1R+pgBB4KJf7P7hul9v/eSYDSiQob0kxwPD8NbatVw
5wJrGpLOt5vvxPWiGqQNrikjyRelMmfe9gHpBMxHW+pdrmLi6Uj0fZseR/fBRH+81j+BkFIHdH/o
f24f2fZWYlr00vvqphxau0F8HbVrYOQa/RO62gH0B6glY6sTdS5XKkiMOGLmGkwpnHukRtczRsG1
ru+1yAjbPQEFfzgGUwiVk5Ne+pqMMUt4eL8sAq1/uTrd6pOmBXxsRXP5HfPn/jbzCl+XPR+Fu7hy
N4OfC+rCfLYbA+40MAp4q0ntvdvnr2kP+B96injr+ZknG4kWL+vdHHeVYzuzhrxBSaZh9pULePRc
dRFRlodK/bztHsLvx/vC+DpjAX0at6vXDKYtdkN+6yrgCnUkL6D/xzF+rYdn3C67tjSyAVZWFrBy
l0bFa6n4EC8J63C6SveYDthelnADUccHJSymiDGoeekXbKk8t2IgCopB7V0TMywy9qPIwIVS9r+P
E0FD790Ud1YYjFNGICdxqZuQGneJfVPK+kbCQ/plAkpVl6txFj3pPQh9nQp3mIaIgMqhjNy6GYYb
t536Mvr9zTNQVYDSzUoUyo9SVV3ZElDlK0dNZczMgs6oa0z1TnOHvqwPt6yHQwdAm/K2bXfdqQ/Z
+/sy+QStTLSsMgie5EsDpqyUBMSa7vKF+h1RfK9IQS0VSw5PnFqjp44c2kKdgX9xabXluQtGeE99
qH0GZX+kOzs7HMKVD8zEGyzIIhlprvg0301yEZlarKibFiYVeorbIDO+D7ak3C5yfzBWQXsXnAer
9tOlw8TxiFYqBushdnjXU/el1tPAy4qA2oXEkigwruppOhqnFibAuQA8JcVkUrVDEbx/rKz93Ge+
2T5kSgASPn/bPUT7htl58KBi0NyCXvLloiZTLzsbc8qPZNkN2lU1ha5MnEfkgWcmeG/oFcsyRhW8
lhR8d06lhVq2ijvh0zKcKuu1z8bD9pqE26c54HBwV402fpa3m/qYDEuPfpn2oFv3pRn7Ew1bfafm
sk66cG1QhEW90DXRl19/ylkaShymQPsHgptGZ4WkvWLE803tlYHYuIHHt0/bKxOe1rs5Pu9IrEIn
fT9gUKqzDswsgqpuD50nowhdUwo+ZoBr8b9V8cQKYBQ2OzwXoHOkYEY3bsfRh9zLN5bSCJP6D8z0
/lIK9WevdM/b6xOe3LthvkQJWra5z0s4vklQ2PNje4bsy34lZ2tkT3HJVvKqy2vKrSY9WlrqtEQk
bf2x6YOqkIH3REHjbCt58F4Lqi091lH295z2vlWdk1pbNxju811Ppk4sNvXfFwb54qUvDm6mpXqT
VKemysMB7DIdso8KpTtHMSSZgAi+B/qEd1vrbznze52YmVZ1DQS3jMeme6AtKHrmYDYc32in66r8
y7Yw4WX6SPxe69ELtt1EtlIuaJW6mpuzS/CSmbznzl1ua1U/dP3zRP+kFnW2Tp6mUO8s0F/3YHBI
XGfwW8TGpugDbdIKyZJM4ZX7taG8glmdjlbuWnl50uLyhpXjVcU6iQlxrPrPBLhMLs+swBg1i1WM
Ajexu3OaHjombA+FsS+dnoYTqBcXb/m0fVDiS/bLJA/3VbspLtIKX2VCfTU5Zni3EEmyse0LGh8S
3TxJaQcerlNeNz6UGSDf5/ixbr7kzh9FJ8hXABqtrtQ9XAKgjwqJKxPRydM+GVketSCcY7H14Crp
5NtK93tC2H9D6gCYebfHfVxaLa3q1ERjEgRMkJcrD6yUMSoKDwh0ilBWclUdec2lTxiTOVgkAxnm
ADSElUBrQNf20IvabfuBMK6fmeFcrycDnfQOCnN1a/ip2ftN/eo13ydy15v326YkK+KLTwpZSA0B
jRL+4C2+xdIHWhb3en38AzMmlIBckJOB3m39GWcBcKZJjk8+kkGVgtbzya4a33zdNiH07DMT3NlU
amyUhYc0BsJJPap2+s/+pRgkX1zhdq1qVwAdahC04aoLE+ZadDwPEHeabo+ezM4A9t+wm8P2WoTh
7d0Mnzv3zULyZcTVIb0epJ7+iPECSdIsXAno/G0daayOKYPLExkmS4/HBO+5rB8G33bRhraU8sns
0TLeXozQkq050Jr1kPLxrfwmiVNA6uISBFdjYLZ/9c0UFJ1Mz0iYhIFv2ADnNRTJeQnNAVwfeEfV
5KTE6Ysevy5YR1qxcOnGl0bZKdMBtMGSPfw7s3vP/P5hqIM4B1C1SJ1BxrT65JlbVyarmtlTK/TK
gDzUuobdTZ3T7pzeq/1qaW/BlZf4PZ1vANAufVBKTwe9GF3IDNjWVTFZN9Vi3GJ61ZR0LC8jyMcf
xkWQKtWUidbgNcqW6gA1RdY+qWMedSyqZfoJlxv/wRTP2mSQsa0WXYFWVbrvvL/K0m9ohFxm0a9d
5XPZ/dYH7KM5bmWghyoZbiFuIC1/0iH9pOl3+f+RdmW9cePM9hcJkKj9VepVXmM7zvIiOMlE+0ZR
Eqlff48ymbib1m3C+Z5mAAOpLrKqWKrlnNH5Ok21YgDgPKC8lST5OtI1low2YHmGJGz1p+EJ32FG
pRgBkMpSb6TIfii8hGkld9FuFdb9RLNDLqxtYu5nAKGWnFaB39wDHDmMibGJresRxMIgqFW4qJSg
/vcr0I1FKxY1b3koqpxtp09dXKKNfQV7wXTIH2jLAwrieF9sBZg4fPHVZLvJ2oIDTSV+3VxfxUvP
A3o7WUNjwHGa4DZwwKE6f27dJwfrnfRrNeebkrzkObhH94Bf0vrb+HOPYTpsxgf2oJqGPQ+9b09C
dmnbK4QPAsUoK7zIqcQNArFC3fOA+FaEZFhuFtO2tUkd+dhC8bIIdcm9bzT7y2F33Xz/nKkcdk2M
NBX1CPwYjrsU/VfDKW/yxAkxiKnQx1Bcn0vOwyDpkOl7MWzYAl6ViZwydzcp+R5XD1PxvfUAKvyN
FZ8ANhGIIsX6v40h4+tmDCsjfyxM1ef4/xOV/2guf9k5uteYVg3HdXvwEZRNYJH96CLDAbHREJql
CJpyDMYiqAB0Mb7oPsrAQIwoP12+gCUSvX0cXn/GYmknj0M2ZTOlBjDbU0zac7A3QY4hDgjAOYgJ
J0XKoDAqmfSFx7yJ+YByPVAIHqnxrem8h8b9elmldSFA9se2IxZP5aEvNmhAq3Rx0ayPCies6jvP
31wWITWo/vOOVxlSLJhbYU5dhWMbCHaa2qum2LuFftP294ZlY7YnrOi8H8CudlnumrsArRI0cWAe
Qst3sfGT26pHXlC36Ajq23eMhZr4hnk2zOhdlrL2WPq/NoxsAz0cOd1ONeobrdsASnl6cfm1XUQt
oBrcPSnCDGDUSurmNc88lSdp1YH6oTQSWD5e/wiU34e8+0JAyYM5rZ0/lIqhzTXzOJUmvc2Vh35s
4gBFV29p2Pn/aPyr7inuSSVDCp5NPms6uNIho/oxaNsxtoPpfZu9/5ogoErAPYXJP3yOS6WhNgUh
okBvI+JDBVZ0tCjyHw5gPxTp41tVFrZ3HzBjgKgyLBlOzQH8EOUE6D/TkGBZQd9mnrNjk4oSeEUM
MFGRfwNZW1/4WM8t2+MGKv0xktSmxlw1lvW45W57oIZfNu1VB/KB+GpbYNXGBtO5GFyKybUYptbU
WUDE3mdVIOytbnz83+RIBjCUcT50BsBeKv9TGu9mO0rIM9ceLktZcRwDgPxI6zHiiu8JaYIG288a
OpYoHevTV2HvGh7q8fem+6C9b3L7l62dCZLeTnuspm4kEJQCpIP2R7vdduh/avhG4Ap7W8vyIMvH
poWJfiT+c35FgnJAFw0ziYpndo0sM/KusyYojkbYbMSBvW+p97dqngGim4U0HJH1XJzZJ6Lty6qJ
prZ8ItMY6Ib+xHLVe//Wvhek4Vcx0gm2LM7j1oF9G36567EepZfYN0T98bJFSLA/b9WRTw/70Elq
4vQSGtrko9VaAeBweycs6598+Ni5c1BMxUbvFSUaYyWROFNQcuCGA0Jp0E1kx+RnVYBGClXxLCi1
0K9+uO0XZu9L/angj/X8OWZPpfZAvDs9vrJF4OkqL1/1i5PDXi7j5Jm0u3K2dI47zZMHsgDbY0Wj
+e6kW0dJ3KC6VymglNnIm8aH2rx5wlZDNX3iilCy7hDoRAHY2AMylVxGTquUTJoGEdbNsE3AbVCF
8XV1LTbVpt4rJxCWe5ISQtzjqzTpHg2kuqhQGCTKr7OXBWQIdLCH6X7hpE0P9AZYYp8um+z6Cb4K
lC7LBfZV3QE6N+LiNrZvtfElJ4rneN02AbICXBTUeGTATO63lpYsMOk2+MbKpyYhmy77mBdXab6t
lYB5K28MTvBVmhz7eZsOg+B1VCA3xMfT4MVXUxwHjqFqRK0f3R9J8paLZVoowOYO0kFtx4uQ1E9p
rvDrVRFY9QX5O44P+76SK2GrnM+gyYrALnNN7PiK0R90Vm1WrTkszgz5NNDXAL8p2cCkU3NmI9YY
ljE2uwna8R7zU0Fmbqz3TaH8GyAN0JWD9QQaoWp8rlDmjSOrMwTizrs164B233iieMJWzgzEFsDh
cUEQikqyFIPjKS9IrvdZ5LN+nLakKOe7ttFMeoNaZquijlFJk27Ia1g+Fg4yZ78deTi1XRuCWXPe
gbNm3Fx21ZVrQvkbi5CgFgecjKxYiaZjCojZLNLy8hFLl9gtKIxtD7rHDuwDse38c1neW09yzpLC
5fecxPECdNUWQGwBXO9/Kp0bVqPvj/3Od9NDLFLAg+vrgK95MwJVOCIBzJnXRRNzmtAepxtGLUyS
MRWl3tvjgyAf6NUI5DpirJRq+PEAUDrXqlFA+hw3SZA6+yrOgoS1wegqSnbLrZ+HcRd8QljNXiwQ
00mSR4GxwZ4GYPWAeqf7OZmPFSt/XL6ct3Z3LkH6jhJDmqYe9btocIZjMg0bl3mbKVWV3d7aAMRg
6oNYICwHUo7kTEDkxAywM5lRb8ehA7yxFiuxLSCOecXDyxqtntmJKOnMqJ8ZRablfRTzdNqVo5vt
KxvfCZelvLWCM4XksW3Tpr5T2H0TJU0TAg+7Zlep+ZVNL61QxKG3z965JMneUkwT6g1p+yj1XrS2
DSo9NOZpP+R5WDBwD07JXxwgCBjMBawV5i1D4VuejW+4ZDSj2pjv5iR9MONaIWLt9H5NvjkLeaNB
pJBQ5sNYGYw0kbDRG9Zj+1jR4achxsfZrx9bvU2277+uU4GSmfdVT+qZOyb2y69aZ0a75r7LNgRl
MsdU1PLX7gukjQhCwLhH7UrSTa94mni6gTqIwEyYJ7Jt01mg1vXHDchF9x7QD6g1fbys35obnwqV
9csnB9THOFBdtFHHeRFw4YZJRhVll3XlLDTzfXBDEnmJHs01mltsbqKh++a6h4V5OXuqkhd/DkXx
4W90epUl6eT4dS+w0UWjsR2A4eaHncuuWgy1Xhaz8rHl6ksZ4T+dpEzPLBo3FSnk2Bj0GD9NbBrm
cGZWMX7U86LVwiHFCk0D1EzTwuHGGRoHJaumZgsE1tb+ARDF3lYkbKsOgi6mizE5b6l0nL+ZpeXk
TjImVgSsmwBT8y44L7TkJkGjcVQc81poRi/bxuQkBhveMIeZaW3UpV1bkV33myn/0fRAy8tZf0h6
93D5qNesx1qY10zEFzDZSK6RirahBXYKo2zWj6ypPxuW+CgMdJsy4JlNONy0UvTw1hzDstGpBSwi
oOXldQetHCY85YUFeJHiruqqYBjHL7jCv3gOTsVI+WhNi6rjWEn5RWXdgbBOO9KEBFZzl6jIu1c1
coEEirKuifxZNlfBaOunlYVvVfcuZ9oPojWhy3pF6rEm5sQr5DYdd3iCYRtuRlM3hE31vc+no53Q
3fstAoTu/oKg54Ek1Ty3c9ehGjDyiQlm9RvfPbDyQ4vu9oA9b1F2gXjfdsjy2QADfz07uQw6J44x
CZ5ZEdDMAgsTtenB8vzQJPu8+HZZszUPPhUlWQQx2JKtek1kTAwI607XB9kMRVs3vbKa/Cshvf5w
WeRa5nMiUsaHyc3Md2IfYCZ+ASQal3xrjOxv3On1AOXk10umxKZJ2kbuVISUD7tZkAjD0o//mybS
4fkZvsmIB8SowuHHVmDluutVy8crwQjMZKAOw/cjgp8jPS91r09WUXcdujD+T9u67pkb+Xby1U4F
xpPTUKhI0VauB1/e4MlD6wefrPLyTsMyK/eoZUVTVmyKlB7B3Lm5fG4rRncmQnInDiofMgKzGxjr
B7PbOqjzOjVwOYIkVSQCK5VCIB+caLNoe/JVxweLsMS0ragfsyvubBuSoDp5LJ07gT1J4H5tfYBb
GKjMJ02/aeZdYb9o46FrmqAE7XJqXbv0/QWI89+0xLST32R4PT5tYxOvJmKWbu7IbIaT863Frr73
/BcnvdgOmjYYN5Lzf8/kPNWqnEVY3Nho1rGgRpDqR63YKHGs1hIUQz+RJX0B8MnTUIxy0COy6ZNT
tc+5A5qIJL+Om3mPZsiumpM2aGZxJPqnLlMBCK68BGfiJWecWWzrWITtMOxYboqpP9Qa++RY8bfL
J6oSI9nuUnTviYEMS6Q1eGy7fTN0O7MejpfFrKQ70AZhEnUdwzNkoGPdL+Khy33YrX4zz1OUGgJQ
fvwqLVX7j+sKvUqSPKToioJ1HUyEaX5o+D2AzsopmBwVEsZqXLE9pMLLUo9tLxqfWL2osnweKO5n
RmLKGut2bFWEoqux8lWEXKLMfDub+2wRMT7WIz5m7FvdfW4TzJS90OnpL24I3JuGg2KOhd7ouT6Y
BQAoZl+iklOyTc3dB8NAOiB+Jkar+FRbKcojYICk0gaOP6os8twwsLwxeuB4bUQS40Pfin3l6ZuO
O485YRsTnWWgq4Ztqu3yBqBNM+bNJvFyWdtVKzn5CZJzxzPy7Zm4eFFNYzMjbE7aN9ar+HpXL/BE
iuzDlI52ZyGEVKbAZy9ARebipZ39sCEaaHzS7WQXKuqBVU87kSk5NPpIGGkvcY+z2QNc68NszkE5
b2cyBZePcMl4pSrZsn67QOdgtwj/c24w5aQD3l7326jonhM3Qw9QgNzc6MOpY2Hj/LA7e+dWXFVH
XdfvVaz0NUPLYmy8BP6dtdlW6IfJ/2lgiHo2FQWgdQv5I0cmQtIKv3SNgXUIVWk4WuXBwvKNSwuF
26nELH8/CSOc6jVw0uM2mlIfWKD9YWBkTzuh8LnVFOX1suQv22YaKBAFUxb17S0WcDmWNlL20KZk
w6b/8eDkCxo76o1OAwPU6msjdTBO2GytWvGgrJ4bltlQ2gQ0O/b1zs/NM8FrWHG7jcY4jXQ/3Whx
f8BancLI18XYKPJgcRNwnVK6atqzAIi56CKnM7ctHvlksAOh7ISuGjV6a7/FyDziA+/ixp97iCFt
sS1ilwZVMYuwH50grmLF2a2GpVdpchYFRrqidnUoBaLZIAGM6njfsS8z/9qIZ5ErCh2rlnciTIq0
beFOuctqJPzm+JHX+jdrMo6m1mOEhN7UYOVW3Nivj6E3celEoBR0wXEAisZB71HuKGv3mhi5SG5d
AAaUQFgVevE1c2egENWmidX6cNZRbcpDvbRd/UrvJsrv8OjmGVIGkNRkX6bR72wX+bxrGY92X+TT
l7bsjc3ImmQ3YxPKClPSZ/mXJHGIvkcajLzfcjn3EORz4n6vTcyjBS6nXhWUeTt4gHUqwXSYBVqR
2f0m9go+3gFsCpjD1jTWybbX3MoB0ZBvFemVn3pOzDc+lqVJoNm93jyhoIQOrNdbdnuPcpknAiA3
8hT90kHonqLBs5rmnJym9JxgGmIgJvi5IzPXg7J17oxEVWpX+Jhc89A0eDi35g5AczmefRFiB2Bf
0Phw+b1SiZEjxoCPv6JHpM2occirOqRdfvT9dHtZzJpzoUW6DHzhAwW7A+eBaarc1C4tfOC6CSix
u7CzN37xucWyuVke2PjlsrQ1pU6lSdfDa7BtTG7WRQz8Eb7dXpGM7PK2UDwfa/Fp+WI3gdSwjLRJ
Md1o0r5sgSEdMcunIfF49uIMbb6vAKc0Y1Rrd1mrNaMzAINh4wixSiQTwrPC6mb469JVfKn99MnR
3od98askZZxIkFshIo2HZnbaLqq9MkjZtkt+pPGniSiMYfV6XhUh0vMxZ51d0QrboHrHAn18Gqzv
tqpbqZKx5GknGQSbfQStkrFIaPWXWXQvg/DxehiKuLoWx09OTC7iOXOa6UKDmMoWm8xIbnPx6Ez9
Q2uN4SC8n5ctQKGUKb0aZKpMbvW4nxLd5Jo5O6zTYORLVdVdUwpgOS66RqA9QOA8PzuQ/eWZqVdO
ZNZPPP9o2feeHx/5V8Y1hSWsSwJQl6XbwEuQLaGoBe+GIhtQ5DL3tZZtB6AbYW53k1nshrlUkYSt
eRAk/REnGYWn5zTjnkOjfogfSp5c8zlTOOnyT8jvrAWcBMwyAMcehf7zs2MzcLFFkiNnyaywrc2N
j7ccm9w7wNgg3+vDscS72aqSl9WDxAoyWC2RjjlyJaHuRkbn1mRgDiU7AA3M/BpNIex3fwRU1GUj
VIlaDvnEs1KzchyTtnY0kSr02XZoPpa8DvpkP+eKCu/qfZ1otfjDiaiKsnJoxMSiHPD9IDQSbKeP
08NlfVZv7ETIEuVPhBilqKzWxDytg/pg7IxBTR+1xnvG2noZP+PlBa/m82WRK9tPLhomr9e1nPGJ
TKvw6TS0zMaETb4t5jvCdl0HRJ4YuIkce5z25yq56uJdM46bEhyAsXJbZNHqjZ3aKDOg2Ly0IiRX
8AfqJo3R0KjVvNuRpbsUjHLZ7D8XvNpc1nb1gF9FydvxukF6x2eCoamXfcJc2Nbp/G/DMG1oiVlS
zbpFTeXZANLsZbGrdmo7S5aGvQ0itwdMw/Z0LR2hYfKQ6Fvq14BHOfDquVQR2a+eJRZj4fHmAu25
/P3kNrOBG1nSOSwimcZ2VXrMuLOABDXYr3n6C6VOREmGM5tmA8BQOMMwXDuj2QUs1f0ARbdjbgPN
W3PCy/JUqklPdcq429DMx/s2VVtQSgeAOr4rm4dmmBVPwdrbtmwX/3eIkkEO9YR/vmM0Mp1v8IFg
buNNV827y/qsRpRXKXJ4brOOZZMYKAoLVugI7Z75niKjVomQHumCCl7yJV4tIAqZVT6WzaA4q1XT
PtFCeqCzpumT2EZczNIj9YHp3zWfXQAPhJx4RlhxlJsuH5tKoJRQe8PsMA+F3chyH01/X9QPGWZl
Mh0w3oqcWnV6y99PfAlLAR6hmssiY+53htPez3/VmDqxNHllWgw5iyvR02jIsR/0UJovdv2c09uO
lIqncu2r51SSFBiw0BBTL53xKlNrCCxAugZ9nd1XmGgKBlRmprmf9jZAIhR5jsKXTClKgHGuaYaa
0ygxnvh4rxs/C09RwFAEBrkE1DtW14zcYpFP/Z0WD986wOILa7gbSKlwKJUoKTKUo+ZMZUdsoPua
QccPIn5om3vbOF628V/fT2+exFevklvWEwXadRfrcFxqjkE7w4sG4Vo7DMbcW7Xx07Pr+QGIAd+w
t/RPPU/YQCDVvq8bN+zQTgUuNSdhYs07CxOzCktS3Kj8mPngpSPY/0HmCljqijq3viCbLK3eP+qD
T9k/QdiSAkvFHCIyw2ZR12fbLPVvBmp/MdLp2xC/JO2nywe+6h3LkI+LPpEOIK5zV6/BvTXaQ04j
x+IPKFz6m4SmW78cD/5IrgbxY8YiuiKQrYUXG7gPmPzx0MWUB+IqkpbayKBganYfsOjEUSxnpkLI
msGeClkUP4lhQFMGFhVF5uFhWCA2H4VzMOp9pmIYXwvKp2IkvxiaLAUOKB6aomh3qLvp48EWKPAN
gKz8ePmqFBrJPTczj2OmxTMFKcBdZX2qRywQ9wHRVfhGayYBBihQfmIHzce+1vnJlQbeLmoicAGg
KvCrsGoejPSuM3+UVZDOf+NUp9Kktwa0XFovGkEjwl40m6JfifK8Oyt8av3sXnVaXPvEGiy9HdKu
nChygSo0/V2BfH5YyL2Hn5cvaS1GnKqz/JATQRjeZnVdQ9AEQANdm4/FXH1MiWraYt2FXvWRHpfG
EB5JYrzQ1oDdNnOcI2ayh8uqrJu2D6gh7Hdhi07yINH3ljBS2FvGOSZHw5z/6I2fpflBszaXJa3f
zqskyYnGzhQGlvWcaJoPM9mOoxYwHsyVao1u/XL+yJHxLpJYAGpGGDRi7seZtl+ol4cDfx8B9b8F
PNvCPCMGDB3Hkp+wXmOJxW1EHlK3O802n7GKiM8t+/EvDg0jmiDnBUapKxeIch4bFvbUaOSPV2Ay
rrrj3IVuvr0sZe3IMFmFYjFKUBgmkBJpZncLHFCHcUnA4Bu8AAWwtdOUYpYblp/9UzGS26RtHHuZ
b1hRPXRXUxnF875IIhubL8WQbuvy6NSHy4qt2dypRMmDeE+biRRzG9lttgd0UBqkZbKzdBH4uvHl
L2QBhhTbY5gr0GWQxsmKOQezO+r75d4A5SGYeu2Sh/H88X+TI53iMOCSUtr0ACNNRfngs7HCDoed
gjlLN0od8+bADvub58JFqx3YLRhkw+DEecQD3gXeJIFim2HNm3IZe2JjZDv8fvB6jHpp156IiSIT
WwtNsHiMmwM3Hu+rFJqwjVNNiYWXQku8oHZ/OCgQ2UOy9bV6W43Pl091LdaeCpOik5YRo85BXBnl
fX5bDldTo9rGk0BMfsPHnQBIScboUTKWbECxywVnEaCOd1OLhbKpemxHgknHaQP24IAk6UF3UZKd
RCCs64Hui2ncDL0X5uUPYtJ3BeX/fpPnIDnEaJQlM9LWjj/Mvm+BGiBn112f3PPeRP+XBL1BFbna
+Qn/KwpdKc9FJMNzIw800DbWMOFT59GgAU2/q3bapCKmOo9jsgjMW55bKVjfK9Ogdhn1KC4KZDEV
Gfao3B8v28oanjL2VxZaKhND7Y5smY2Wcg/0VCJCFNnoSX/DjO85tY4NSjdN2m376iCc6qBl1qGA
fxBnPBb2T4LLvPxDVvQ9+R24w3N9Rd/GE6aK9ajTxpCZ81NJzYC+c0bk17H6BlBgUWtf8CpkMQMT
rpd7VRkRa9hWhRuag7XpDRXNqgTM8kaODInQ04L7TWXOUV9mB2PQPpiTD9QSEUx+/1Q5+Vc+fjX1
eYONakWoOX+Zfks2AceBDzJi410/P0gz02jVg/0jIqPzoDfdIxkA+5GlyZOZYIks1ciX2JifC1aq
PpPOg9xvyRZaqEjEMd0vY2dgl6v2ezfOorb6gj4g84ttWjzWLVCEVCty54/hW1GLNZ1krUwvdeEZ
9hyhnX43lPdc9McKLKxJYSuOc9UuT5SSXgsnT/F1gfVIoFgOW3NMgj7TPuj1+1oxbxWSHgiXTXY6
gOgp0vW9UYXC7TZ2f+3otzlVTdKtGsirRjIAlRG3eTUSnJ0osIEhQqOuw27wN/54Y/QPYwIVfXN7
2bvX/eFEqPSNZpB5QtMONasYsxdZOweOru1b/WGcgEcyTIHpxrdejMZ+YqhgyFeCNRKxP2bpSpHF
EqzAeGwOSB8R7xILxc9MBXX6/6hnOVgscF0fsCHn9shTUiVxnMZHr8/38xBVmhG6OngSPB5iWDGc
jcMYA3C6KzeXD3bdPP8IJpK301grpybDufYthmG84Qbw7pvEyxW7NOv+9ipGuj6MnpaVWbpzNMW4
q2E+xjw/dKUeTuTjZYXWJSE5A6AM2joyaChLGMg0SI3wleOLClNiPJlCYYigSFTsiKtnZxsLPCkC
JV7A80uzy7jMknHIooRrQVcE9vRVc9418/Pbr23Lx5w2cg9gCp3LSCyvLjVLm5HhZgdMSWyqVBV2
V9VwPBf9Yx9ohDJ1RtZ5ue22TR5pMwsnMW3aKj74KVfsS6xezIkYKUKJOvNo0yaAWTWKnZ+3gcDe
UQrWaBQ4/ybmnoiSvGnCCz2PcQZaGmvaem0c6My682MVHIe0lvD7clDswh4fAISxBHF+OVms5V3D
Sv9YWiPAsVzsco8Bz/0vBqk3LjJH39L27kQOhQk0vl41frsWmAjB8hhAJDEM5Eri7UZgo8zOAXQO
6JkbkfE+NOvR2l52qDXzwNSXCcAEF9/69vL3k6dyaNuxdntDRGIAO7pGgtnrgrr5eFnKmnU45jLC
AJBcrPpLn92VHmtgPu6LX+lbEZd3FQAMzY5dF56hKI2tKQQUEODqgAsRNMiSqC4eRQuwuBRcHM4G
5czA98p9b76vDfOvcZyKkUIetoeBbKxn8dFpzG0Z37WoXc52HTQAKJzYwVHxL6xZA7YFrGUGBJ8U
uqSWb5ZlbHaI5MAfqKoQs55OFhbppFpKfvtWLZh9PnBB0OXGf2ReiVnzxxLIMDG2t3y3DXyNUQ3f
pKKDaRBz7g4Fht7bkLGRfipLp+4OYrC0Y671+uNlo3mTiUi/RHIAzDOMxuh144KrEXtXqDdM3nzE
9nLg2ce8GI6D/nJZorQvgVsFDgWAXTCAh1EygDlI72WWceYx6PPQ0kN7BNf8pgi1f2wRAlZw0+69
7WV5KxqeiZM0bDTQ/3Qe6gu6davP3kZ41SHJrGAqpsD1PqfjF4uqipNv/ONcRflZI5ppJonlaMcR
OM5+ezRbFk0qgsE31gohBDg8OobG8a0t08gAVqhBEXcEiWta3gi3uIorVadCJWL5+0ngwhA575Ma
Z8epHRiE35epoXid146KoFwA2Lrl61cel81yp2pE3mvHNsWsBxqtQ8y3tvPpshGopCx/P1Eky9DL
r1mrHWOQxaJIkmycQS8D18k3lwW9CcK/LuVVHakqU7ZGnlEPzLqiE0Eupps0T0MLOzL6qGIBXQz3
tf75rx9heBWwnAsKsm9KT/Rgt3TUWDNGhrkF37g9bwggZKpk3xWh2X69rNeqJbwKk/lUXGcwNa4B
9xGDs4AxzmizM4BZsLssZfWaTqRI1ySmvl+CoHbks7MVub1jKTCds/cB/f0+OdRWsf8LDyLy+kg5
FyP6RxCTY/7Gta4nrt9Rp1eYwptvcZiCia9w8GRhtEiXkaxiLAMAfbYeow5cN45xMzR2SPVDPO1S
FSXS2rmdilqs8sS8se3WG6YnkkjnqEjs0rKr2ZaL2Bl2dZK5qoV7lWaSkWM/pfGZBc0G+jA4O4Pu
u+olYdtMxW72Nj08P0O5lYAtzjQZ584+AuE6jOM+rN2bCYTLTvqc25+TscM3yW1u7lpaKxLgNUc+
OVK5VWKxwfU6oSUAvK23Cem25WTsUC3fsvl9+Nr/muOpKCnNscYREwJ6A+444xm1mxDzoFvPTPeX
fWstXMAQ8EW3wE7h+T23kc7vzNQkKS7N5A+F+cFgaQig1U08GcHMZiT4ny4LXD/BV4HS45HUiVVT
jeIEsyoPRJsBIky/aWhzlyWqYtRaeDpVTrLIqq9qKJiNEXbp0qBxx+8zqNsu67OWSJzIkL/zWww9
8hgQ5VGfP46zu8mLdAuyim1F/Q0f9DArrg3KFJ98yw+Xg/ypUOnWCGqXJK/HJGKUvMQtp9u0LKzj
VBdp4CUNC9KkU22JKSyFSBfn2rQwm7Qdo1gfjk31yfcyMJSk28E3PwDwfsd7S5EE/D9+/sdW5P23
PCtZ7Pa9feRpHrqjH2gpGNAy/4ueVuEcAyFogV0Bws6hSuwrxv33DUf/9kEDOxr4dgLbm8xiR1pD
MwuGjHyBtW1bvQ5FXidBF5tzGNvaELREBfeyGrQxzYovDny2+XIRsBszL2mJg6BdZ4c2G5KAp7MG
hnluKUpH65I8OD1aX4BVlrwDW5k07YDsfCRgYi0zgHiSpUXEtpcdZNVukMf9FkMkW61bos1Y7Y+P
ZDTuTPdgdM4uoeW2RfmoIEA3U6HoKfSSDTW3BQUsoOYftVQ7AKNt5wIwsrIUk40qKcvfTx5XMpl2
URvWEE3kQww6YGzi7EinwvBe/SwCpOuf05PecJ2wycI65hBlLj6kW9/YMh00nnpynwh9O1o9ppLS
IzorHzvmBCllmLJVTQ2v3CAAzpaha3OZtZJbM1VmTV4MMPtj1V+PLgnGTCB5LfZ6eZeBikC9Ur4S
t88ESpbpVdoEZBvcYD13gamPP/NxVqFirrxDZzIWpU/uz9WLLuZtYh8pcbCGSPdGXWC1uw7cznm+
7AHSfgCQy9DDAwqWTYDpuKCbSTl5afPOAoWYfjAs+s+svbjxfhywCpD6AU2GJ23ZUC2vyUwDrfrm
5fMOGIDvTFzwE4ACbgMQD0Mr/huewHbmzjB28XwA1EB9D0bTqOX5DqDT9qc85iouDfl9+iUNXx/Y
LAdwxFuFuZWmVtLyw9QuTwQtk5IlW4ZdU/cmzjjFnsmYuH61AQhHN28uH7dsrr+EA48eG3wOMB48
qV4Tl1NHHYvOB9QsYgCoiOlQgeV0ajyURLOR3IquT6N5QnZzWfCa1kBZX1BdUbjGpsK5SZkUrSKr
sMTBpdMnMTt7ZjXhQPUsaCx3b2hCsU8jh6BF0VN50ouc+rUXe2QUh67g9X3p5eI+hduEvKhVwI1v
nmJZlhTuXJ1VmkagGwcTSVNg3m38yPxfSPxdkGCipy7coOg/m3aza8H6rTha2VuxJamjUO9gOQ8G
jA/b86NN52oe09HlB3t291MHGpISi4aDE3hjv7t8i2/KcIsssNPCW8HDhwqEpCoxOuC8UsYPQzPV
m6Fs/2nKOiTl/C3mVrszEmcKbDrfCNZEqPErgsXbS4V0TAmhgIOgQeScJ+lTntvU4gfTpE9MK4Br
0dyOeqtwkjUxGPciho35VduRRzMnfEmY1Gn8h0Ykm9ozDoR34VTO+8uH+Qsy7jRTXQ7zVI5ko+VQ
2HzWOIeN2tbHzu7IVTJ5EYJsFhRz1gaD2c5hUtCgNax9K/i+4cXB5v59z/KbEgRktGj/8Xr/eWJk
W8flbd1zsO2Oj0P6mHj9EIqu8QPfBKMUz+lXSxMCI0pVHnZF2e4pSb9f1mj14OB2nrsg5GEu49wS
QTDVU2wCQCGT3HiGtsVk/j+aryty37exBPCeWNhEJogeCJog52KsHOX5EinSAXa/KasbHQ3KuHsS
+V1mqArq0qj88j55CNIG8KgBzmC+wQKehthp5zweD6nRbJzxmzv9iB2KLgv47Wz6bex+GN21Y6ZB
3t3X6NFmdf+Y4Ohzo99U7wQ8/O/XeHimAIGFgVHJ1/O+nn2RuuPBQec0Lo6aNQd59Q/3t6X4fPky
104Zwy2o7GMq0cDi9/kps9HDx6+wx8PSocusJ338UusvXdWGXAUi/SaTWw4Zby/gWzEFhY9tKay4
fW5Xk5f6D/22fDI33R5kOeCNDoyQgLaiVpHYroSxc3lLSD1JcGZvqJvEhW61/1K1e9JgZ3rfaN8L
/qmsDkxvg7RVlUfkj+EFd5CAIRjVLYAsYQDrXCaYsDgBMtp4KLCP5WlbGxATFqArgeAQmvamx8Ri
ndqKgL0o8n+kXWtvnTrT/UVIgMHAV9iXQNI0SZuk7Rd02p4CNveLufz6d9HneZq9vdG20vdIR+dI
kTIZe7DHM2vWOjticCustPAUkGicZ7q0sD1UyDDgWQ1HuxFgU8JVZDT72SnQS+sVpi6vwXNbcrkk
H2OwHqTjcARnWuCBzmHME6gsVbvSrr+TwYiq+b4pMTJoJn7beIoX20W4rtRVK1LOQUPZvshsksxb
4rhiwzHurd1U9HstCczqc0V8U9X0usxZJVvSquqmhj5bnA3H9suwdyPDByT4Prkbdkbg3qAfE1z/
Ei+SNjywoUCE8VUTOhb4Is8jx+5ab3bLqTsK4xfy4V2Va74DhbX5i2X80JQiFmt3/zxmzszJg4MC
khkrIVGNHDG7y5GoNtDGSZbyGahXzAqVO5J+GSGaAFDjezOZ1VFv5cEyQJxxoVOfJfoMxCkcXRIA
sCqgAewWWPg03s/e5+trevlhIH1YTzcDaGEHtYTzNcXBx0HZmXfHAerFWrSwx7kN21rxTVx885CW
AtEZEn0woCLbl7JeNtolOINaG2VfutO1vaUnwO69kBiCi83jUgCB3733ie+tNj0KOgOKPM2UL2F7
YQ7pywQDLJl9HLUJMk0UDzjVYOama29mZKWhoaImHZrJjkT5Ecw6FthrWufTGEPJePB17bbRFPeR
yqCULS1VAd34TMDg5BzzkgR2flcNXZCnoEo3H5vsq+GoCNMvogRrubYL0fDQIXAgs1AU2gCmnriy
I7e4R55LuwK6tndaXyu+8C3fTu1IcWKDSdBMgfmKMn25L2r2jAHhIx74zAc84mC4w74nzmFY6u/v
/Ap++4epcXulcQB46fwrWPAlFs4MehKR6SAECFLnkUAPtCgUBaGLE0yyI31tqIzWOh69bTTXBvUb
W3xELw5wZ5AccO/ZZXHkOVp43bc1Hs6Osd82QTSIs+Q3JOLct2SyxJJMGUbVc/rk5dVNu6h4X9fl
uWZCCkmroItd5w3GKPUmO9LKro6xnv/AJIAK0LkdIG/OSBuVAT/i1hrm7kln35Wk8W7IMDxzKOXs
MdbThm5qiw9gjcug/gIY2vWVvLhasZJ46lkAna1lEvmBWSQzG/oMTHh8BpJE83YO+ZBMnwYCcnTt
x3VbW0tK1gIFGtto08oMChCvm5xZQ0Q2hocHLbjJSHXPPFMRHFtmLKhiG5inQB1Z7kwsLbC3Xm+A
Ngm9WXSg/a72Dsvg7d/vDXAGUJIH3sBAyfo8BvPcqk27Evi+ICbe6eIgmAWRFJWZrQ06MSPf2GSp
7doVfN2gvYHZmhoCqI4bWOKwOOnuuktbkYg8EqBRkMsATCR9yl5upR14M5vIbEAE1VahBmUMAT7N
oLfGh5IUYqe5c2BmKj6DrS0D7nHFvyAckeydr2XVjK6HDgMkU5CC4Lo5MOTSo9fcXPdv66ha9b4R
6yCvBKrp3AwwOA4Ws7IA0v4378OaYZDdec6W27gMzVGRtG76dGJMWkyDDL1mIUgiAXK1gZjBUPRf
QAH43mIYPmC8HVF7w3dMoQd/7lOtk3FwUotE+cjwuuF+HVfh+E59yNXAmRm5biK4m4DmFyOtSPzR
mcHzuNibrxxU2Ne3aHvV/rgjwwQKVhcYhsigW+CMDyaDXp45fx9SoWgkbl3+J6smczJ6i8k7M8dQ
Hnd0X9DCX1r3tsfs08LfXR09XzkZ/aThTVwm4GuNICiA1wREaXmtQ2ww1QPoGezmSpFLbd2NJ67J
IIEy46moPPDJVzm4aO3smDJVEW3DhIWBGKQV+I5WFtXzmOPTQFPDweAkrq7A8fIHPV8Un+rGBp2Y
QB/h3ITDerfsC3ixlPoeiQTY9cwdepJBM79PQuN3aJ+Zkm76pDXsvO1YHSXgkwY8LrDjnatDhar4
1OA5u6ho/TZOdEyDAW2DEiFQfzJSyeX1gPjTSWQOBdhNv3TMuAWso4U+g+trOoQo3/1Jndqj0lLO
pAfxxALhE5r0O8O6c0X9Jaa64rhTeCXP2ozGTIjOoQOhA94wCX+E9K4lXkt8Wrkis90Mv7cFlCtK
gCrGiz1CrqOutV0HWl1QFirWTGViDc+TIpKZ9cwBkw8ozVP7dmVxK20FaHgzwE+ckK6HuXMJN+fU
ipCoB8PgftQYpLWyzBfW+0b3/xvg+A82AOBIqMScO+P0tBGAu8AZAFm7oQ2dpv7gal+ZO778Raid
WJIuI5qLxHMxvB2Z2rxPGsBmUQDTsn//f1ak46fIhymt0U2LVtpSk+8gexX0KhDZ+kuk/B+zC2+L
JqV31OY0zV0smkF+pNA781oArR9E/Kl374bk63WPtsINbPOokgJ7AfyDFAwaNwnoAm0CPiwPlYqV
lOD9aQLOa5R7UYTdoKSIkRWkSKpIVKBCSeKDseSvbZEognojgTyzIu1/SVNtyASoKAqMtwRAlX+L
kXEdxUjtXZHkw00640RNPOvYpnNy+ItFfHPRksJioO5UgjGFRDZ3/cxajuYwKExsZCen/sk1H9p7
OagXwU3hACrZCwetMrbTkvfCb5BsnZmRPti8A0DFqCE9VrZhzH9QtMrx5S5QCzJU9cetY+gkLi6G
MXK38DRbIxHm0XYuZG01yLSYv3iv6OtsfU6uhZKVu/YWTRnjX2frBCzD5tTlV17umvSmtpxAs29n
HixQfb4eCtvW0E5EiQf1Rnn4o3drD+PCTRUR8iSqr05v7fOvBORVyzTfMBXH8eYaAnX+X2sygS4I
bKF8U60peK/tpl7/aXJk/OWHuFcxLm6eEyeW5BAHP2btNhDCWwZYyvMXj6afri/dpjOrBixqfBBQ
19efn9x8k143feFCcTa1flhF7seLG7j2flBSlmx+S2+GZHxUAyaoCVpEVWQV/U1JjZvZ+TU3kyIS
FO7IoKhSkKrGUBMOBUBelooHnt4YUHr5WEN8Q5E0bEYdOKAMzFB5FMMs50uXaGnJsqxoo1g09p2u
GTt3NrRjLzzzZWCjdcytKuwyoiJr3YwKMHFAWfJ3d1a6qrwiHRKvmcuIGXSfteYxhgjj9ahQmJD7
PzwX1gzBDqi0l2w3FlU4p+xw3cTmTr15IddjM202nELvSeQtNXgZ7hqze82gc8T1WfH424y8E0vS
Pjksn4q6QAI+ZPkt6+mOAbxRac3+ukOKNSPSl4TGcpcmE65crZiOw0weCiXDxGVfbr0pTlyREgch
BqPuoR8WDbkQt7agH5k5fSjKarghI38oEoeFEJ27qebm3m1MjBrz9H38U7/TS9Ru1gYkSirAbkp+
Yjq2BUiPQdx0XnZZc9uOelhbKorqjU07syIdfU4lapqD0BlkGvnn2un8vHRfMOujCPSNKLTXLGwt
ua1TRJKZnjdLE7dQDu+qbKc3DzYegwDIHhovu3l3eJxakvkb48TsKxNKzlFjG7eOmz90tRFcN7GR
jp2ZkHamAkgbgB6YSGbtWNL4B53Hl8bNjpxPP0rR+yL3egjygL/8umHFKsr5bAvi9W4pIOWbd82h
WviNHpe3Y8MCUD69v/1w5qO0YUZfVaU15Ljqmwa0SuWhTcpHljdB1btPJCu/jWgRKtZ14617ZlM6
cDmlwsuQsAPOY+212TtU9eJrQ/NkNWY45/Tx/auJqdyVXJygdyqXgCeMzphsgdo3y55bLcj1zwvF
Ezu8bmXLqVMrUplgIXzpSUXLaC7v6+YrNW5nL4rn16RTZBjrjkgvK6BO3txZz82TDMNLSg04psWM
vKz0QSVWZh8TjLBa9p3TfyxUKftWKK5ZJ7rBwEkAUHxuDZQ17tzOFlj65ylYtCFoeh1IweRQKgfS
t46oU1PS58bjpgcLDxyrzG9m7ezMCUPa4Fu4vk9bHzVAluuso7UKmEtF7L40WDINNvoOTvPTMlPw
OcTxMS60j3G6atmisVhO7qtexIow3DKMCgJotl0AsyHfcL6SjTD4kmKuP0JjyjQ/59YYUH7jAMyr
O6GV6YGmUqG6XFBwfUEaHpPwmBa3ZR64Ih6WKXNpFYGAi/t0NO/BUnrvVP9cX9HLEIEZ9HEABkN1
BGPI544ZxGCmJ0QJpdn+SEq/0PqAWXrQK1mq1m/oPPSpZaIVC+1cWMQenltCNbXoBPGaKIsT0HE8
GPwjz26F9WLF5b70qv3Av1ndB3N6ER7bm6NqSFKSmFzvaiT16PWt6mwYTJCnZAlGuEmd1QV0vdrd
5HmBSW/14gE8+64F0tKlekSp9MlhL4KWwSSEz1jud/FB5LvkR+K6UeUpHoaXeK31T0LGjNIUABum
DBLv6zStk7kzotS805gXTaP2FFs/5yx19i1rfSOfIo82u4qk7vHdG39qWn6CJIXIEA2zEZGF3pad
6dPkJYGyoHi+bmcjTTvzUX6FdH1r1Gh0GpFbB8lNeSh7vy18crQOxQEUoSpCgsvM89ycdCf2jllp
swPebrdMn1pAdRtuHa67dHlbnJuQDoMqyVM8REURDaxDEa6wnyiw/j5ep80RON7cL2PL3V23eYnN
QqjgYQXsC/Dt+J/1vDi5OWIArG3SuXpkf8o/24fm6O7yW+PRiIx9e2RHU1Ez2/Lx1Jx0LvRmV2lC
x7sKQ0hQwHOPxpjeF+6PDCQwmZL8RWVt/fmJc+7iWllbL2CLS4FAtZ8gRiGqHwJIbK6YXt44Vk+X
Uab5cDTwxXoJN9C5/qBroUWCOFEkgBsm8CoBbh3Mp0BzU2npKGs8d0H3AwJ7vxznX/CNQbWgUdyE
khGQg6Lxjmcvzgwcp5AjP18x1pMSqpaYx3fNry4wJhBRDmpbRRS7YcXGWwAAYWoCvSonENncd7Qo
R7BT2NS30uzO6Es/WYy9IrglaN7qzamdiz6hp4tYd6c4FGl1aJwvrPxAq2cTx7IzVseZf675d+H9
vG5V4ZzcLKS5XXPNzkho2nqQxOar0fPnJnf+vW5m3e6Te+/CN/N8p3K7c50m9dqI1/0P2nZIIdoJ
qGqoIhqqhrh82P425q3yOJgkBLuGvGHxMtm8cLwuEhDpKgiIqJ7w0Pcr76XkNNDSfsfKyMvpzYQR
9Hf7uQLJHUA5AZMH68y5n6PpLaNnYuYvrt2doCAuq4sDB5uYy96ZG61eUpyB0HK1IJVMPSmVMHor
FabVeGHqHG0gxQvnQ0ZUFS3pTLowIn3GDeBBXexiDjSuXkwP6uR8B8yOX5LR96Yv71875CQrHh0V
DfC3n68dWaYxhiZkFyUgqPo1GWCwN/VVFhnqpp3vOq6lmg2TU4/f7p2YlKfah7meJkzd9FGePk8m
DQQ7UJ3tFrPyp+R1WvZVFRKVNMTlJ4fxBhCvQjAZkjUX0qocfMA6t5M41HPjpu6c0J7svTbEilC8
3LrVDBi4ECeYqrGkUNStenFmxjtARYsgqQOIVO3MNswgOumVh+tbJ73osI6rLQ+lH0Q9sGTS1jGt
jEEGGncRI0kTpN3Kk5UE1iCOgBcfNBDnBvrydN3m+jvPjxTYxIPYAYGUgeFCyWaTT+NMkS+GyaI/
8Jg9xpCO8hngFc6oKdpam1t2YktKdhgFCUdjc0wMu3FQGmDRyyZ/gi7pdZektO0/y/g/MxZeq+df
wDT11BIG9cLCAgd+rv1TCEuR0lz1BCakK9OaWNVMXeeFbp8dSJruxiHdFUI1hLEZfCeerJ6e5DKL
cIvZ7dMu4nowjJ95J/wFhZjcF7riZtk47REHDkEGQFauKl26WnhdzY7Wj14o5qF7NMbaCaxxRndk
ZE9OET+042gFEEnL7219mD/odLgnY6tY1s1gPPkj1mU/8ZeUkJ0Ebgk5Quft+ERuCgyZDtn3Jqn3
12NkawMxsoSXmwHlByi4n1uySUEoRo9w7BN+BEoFFK7abrZVnDBbDp2akTYQ+tz17LYDLmoLEU9/
oZZ954A3dlExBG36Y6xYdpwhSLKkT6ubU1RMUOaPLM0GgfgE8gjSP3Ss+3x93TYderNzQSAe61qZ
FkkHQEdyyGvhU5y408yQJKiYMTZdApMOBp4xqoI04HyLAI6qMnc9meYuO6TgMp1HBEP5/uwXgyhv
ZmzpAOxRismgouiFjgHmMLMOB29Ed0uVZ2wdSiiDI9OAwAksSuUmRujSLOWMCo8GtRpS3Tae4jmi
siCtV+twp67HAo5Y/M4pu3sjTg/Xd39zS1BhQIvC8jCDJn01bC5K4ZaWG3ZzebPY/SPV0NmcDYWZ
zSA7MSOdrnrTxjX38HHOyKYBwvOROkHux9jZyCque7R1wqKo+cej1eOTEydHotSSuuuifj543sHK
3WOf+x57yHiu8Gp78Wx0F72VolrGU5OpnF0ByoenoneC2XqgBIxDKtaf9TuXr3MXI5j/MyItXcZK
Y0L2B2muvjrWRQfEcRVQwIn8TKAwRW1MZpQ7APXC6+u4GXwndqXgq6ZEzzOONClOQBtnlw+keSek
9fe1jvcjwOioPnuo8pxv1ZC67cITuJbae2DvfDP1RfLjuhubkWf9nmc1UJ6VU4ex6FJz4ZMbgvsB
ox4jBakm+UxYC3J/XVUX2Ur3ADVGMQa1YHS7pTObQktjBsR+RfnQO2uoCvBztDcM8kfcYjeTIQ41
yof+dQ83N+rNqAxA1vu0tdmgtZFuT8DKLR+y7njdwuYaOhg/NyjF5SpnEs5UlVm+gInRBLuWRW/T
+JAlGHXHcNB1Q5uunBhaf37y7Za5XeRtH7fRVKNl5X4HT6miqLr5yb5Z+D2Te2IhM/gglhRleSMv
b8G+HhTOdG9i9Py6IyozkiMGF0Dg5SYE2gAKz5JIdE9cte/bNjDv5qDsBwre9ecnrsx9S+1Z7+wn
s2U+ZFQ/jGDqApuc4pDbPH8wBv5fM/JsCsZo5ynTUxMYkebDALZCsxv2cdrta0Pfdc6PuH/NchXn
0XbEvRmVriWIbFv9BNLRqCNM+6oLis+2SbxgnnB3pKmuIrDcvDTenJSJmVFKY1bc4BuqM67vBBoB
0PWqDsTij6U57LL5+/X42A70P/7JzIJmlZpgjXABiLHm3UyaB6hwKiJdZUIudddmHzcuXhpT7KUY
4svYkWZ411x3ZDsIwU4BngAPzUvJysyNYoG2rvW0FF+hxB0U2bNrqXLuzacMFDz+Z8WS7sAOvBtJ
2+Fc0MDwPELIvrKS0Cm8j7N3V5pZYDfDZz2jQTsXPng8FB/zZjB6EH1GxoqJVpl5wa4bYpjj4IYF
oj9ZdW0hJQIhCp+Q5m+W882UPD9QlV23UpB4ISaGMbHuBtzSDktTKswoPJLrw4lpLT2gWBDzmZPB
z4qHyR3QHBVZMFmv1wNEZWoN05NTyhsay0EBoouWImi8l5kUO+vVqEaFR5sf8NvCyR+wt8xAizN8
ULRkvhc/VimBNsIHA82kmShQUlu2PPB0InFZ+QXkLkEhUJ6lJXqVFX9Nya6aHrn1wHoOGixV5G+t
3okpGUAZC7PlxYAXgDYvHy2LH5AK7stE/xe1OcUKbpgCRQPYx1FlRLNXrtB2ej9Sq8cK6gPyzOVX
MdR7D7pHTq8SQtjIks4sSWfGCPnNGk1gyCe6r0YZOvSYiZvMuRmNJ8BDr4ffxvl0aktGiMxppjts
xEXCCvszXcBNlhjQ1ywVUb7pEoqKKPPhIYXGy3mUA+YKdSy9Rvi1T+kDBAq07lag1wetRk3FB7S5
USe2pMOwRp0eHIi1ExZ9tedkCrxC7DsDL2nxcn3xVJakDIMwQ3M7aMVE2fit4ruBlEfvV5apxB3W
I0B64SAxflu89c84PSIwrsopQ723T7XKR0spDYpGpdqiMCJ3BRbHSEiqW+sBgVFvuoSC05vry7VR
NQfLyR9HPLnaKybbqx2RmWE267u55X7JviZuuo9bD13fVzb/M4GTlmfvRACu76gzu+uBdbKAZonZ
/IHkbsi1NgTlyg5vkAPJHEV2vpEJnpmRvltbn0E1MrZOqLeQKXKcb0uaPSSEHeJWfE3Rudcg9z6N
4nB9Wa9H4cUrcZlqCHqvn3COKfol28doWbHxmdrH63Y2j4q33bt4zYvqv3YEeXL4P71d3VrK6b3f
5bTLYAczDVn/waTb+V6NXW4MSUrR3NCmTyyp/b4lwUzwPjCNu7b+4kD1uzCfEi3eT6175F3j07z9
aJDPk5H+vO7xxkWGDf3ztzhSWR3pVpEBHuuGcZH4fKZgL126faN9Hg39Z0Kp4obZXuC1HI1x4pW3
5tx1srhzVY8aptyXIJ85mEVDs1e9vLaj5Y8R+Rojromkt8a3kIIhtmr+NTsXvQ+xY8uX64u3eaBA
mgF0KrblIpU/92aeyNihM+eGoBGMxFhHnbLWvLk/Jyak8zcb87byFgiZ18XHuDw6jp+76B6B4Vol
trC5ah5GQjCAsk5fSpFQt4tR8BZbUw83Qw053nVwrIDsU+18ur5sWz4B6AU8CnDRsCf75DQTyWeK
chZPfDs/ODwAwdaoP1jvBP//PhUxLGqtdF4QxpTJbrK5aI3cnPEGR94kIJtXpKoS8KYzK28PmqzQ
P3KlGBCgoOpHlqN7773aKI2Mn6FqixssGE0FEm/r20HP0kKdZ4X7yYlgPUNTKcZ7LswwuzzOoEUB
p7lR/cXDwDChaAIxGwtDSXIa3Xn1DPr+BTXtGC1Kw9wZeAmDB/WZNM7+eiBs3pZ4zGC6CYUyzPhJ
10kjrMnLE08Pywav7eFbBxNjXwRVXN0gf/DNONkTwNvQTlQkhVsXGfqjgBpizhgsMFK2ZjPbyjF1
YoRWiQdd/a9nPrtrPXCeD5n1bPUPLX/nmMjvYASPCNQb1+fbBQ9agjAx9QRJWzZqz5M+Ab7yF90V
yKT+MSFXU6sJR189p27YkOW+TYv7tISaWavoSWwFIhJc1Djx3F/nQM+PPcA4cndhphPOJSgia36T
DmSP4pFii2Sxy3XBMGoAwlg8SDCG9LskcJLT1DEeWF3RmaH9afjlRt0R0wYP3Q8emoc+aIPkoOLG
kjF0FxYlz8Y4i9sEgPJwDuZg2XUBfwR3lU99I6ij+tgo6jMbZ8fvWQoovEP0Ad2X84VsJ0ye9yQ3
Qx5/AmkzqV/xKVDQ8hWqtHRjy04tyfipuE6tMu16M6x/iB8TgW80wHDmPn3tPN9IA4CWfX6wnhTf
93r4SZnOmVkp00k7McRDCQftT23mt+F/ttD+lt5DAPKg7f5qAzFpgz4WbhakNdKBMsdLIspOM0IW
Qvn0Mf6a6/78YB/pIY2Ay7EKXwUa2Lg2sXmgpVy/BBsQ4vM9rDB7404Ws8N4mG9497Loy95o9S/2
ZLwoVnMj3QAyGTTCYOUEQIZKNzS306QuGsf4z2r2YXmId/pD9aW6W/Z2wHfernq9bnIrQHHdgEDR
A4TIo9JyFgDj5EnvGuFCflWmeyQLea6SOGjL/ugIFYvq5lKuPJEO5FYAjlz9P/ne0wbSCDqIskLe
3enxp6W66cufi2qG8+JTMDDoD7JNnCouMjc5452Y8Po2M4vIHo0gdoBm4kbAK1U5+fJuk+xIgZG5
PQNFSz2FKSBumjCCCfdoN4vANX8w2/V50/ijcELSd8E7d2290nBuAvgD1P4F5bSIqYsaYgv+DMg/
1iDIHVIfopMBGSH+8+6Hp2RsDaGTTWNJNtjM8ooozc1/Zl0Enpd/8YgiZbwIfcmKdFKCAmIox9nG
ppVuQGbvaBgqNuuNuACjrmWBXNZ21mbhuSPpSJjrFsCF6wzlG3v8WsXWOumgOIoVZuS6qzOOTZGl
UxFRMfgEKobgOwkSpoLCXHxLWLATb2TNa9fOaqYLo4hQZyVoXrg7bri+qXfiyCGLez3gNn3ykALj
nnYAu5GWrjIw5yJsPoaDrX+hI4RHdcfrfUdDFfu6pa04wObgvMUDxbuQ8hbcFmbhFEWkIQ5SY3og
NVFs0GWnYV26ExvSoUf5Uum6hh1CkfLenbtgLTxQqEvxtnqqqikS2r+VDThJ3fnNuovXXdxeTMwQ
2UBwQxBKujMbu4S2gsnXOCyOnd3suhY0IYWK+Gb14uxq/u3lmxnpeAIzVtaLHAGS8c538kM27Bqr
2dWQTFkiZ1TNwW5tHNrhoBUDJBelZekDdsypqjBpJkIylk9jzB5cfdpfX7j1V8geobGEAXMk2FBK
kaIQlNkma+oF4ztkfNTdW5bkeDn0xOdFdrfMzZderNT7OuCJ1w1f3JJYylPD0lLms2O29jIXGA4E
NXvtouXQGTuHdki9+Q7q8++uaEsGpTPXadvKTCmOKsf5Z1l+jouT+aB1UI37bu7Z24LK1DiT3Ztz
QXG063b+rSBHWjo/r6/c1il1snIywUYn0qI1W9zFvKyCvAAxZhekzX3K3wtBPF8wW/qkhx7fU9Lj
+hCd+NqNFeT2QG/nJcD7zgB2KQJx69M69UqKdasqC42mcRH1baiZe9FCg6V6WIobExyuuaIqsLWE
OHpNB89nDK7JdLRp5/33sje7JyO+FYkVcMOnRqZIKraOpVM7a7Cc3PO1ORGUzTvc8zbz7cEEQ6s+
+SgQ/boeElsf06kd6Stmhp5XGgH5V9NUR2RnNP3RZskh+8JVV6TKI+mzJVa89A1FmpRAItlwF5+Y
vNmltlntrrukMiR9rsLTsnxsMQ5WkvzA3EevbAMnVYx6b+Wb5GTh5MTCokJYGdXHUKfGR68zv5Uj
/1mk5MhqHVi76jMlqM8PXPuQxZnqNlG4KKcbWUVAm7XeJkbfhK3jPicNVBmAWcsUbirC/aI6BV7i
rO1xyJdIaEu6tyCRrNX3ia7Ys63L5HQ1peCIQd5opPZ6YpCfE2EfKWZSef/i5PENjft9bYGw36gU
sb91cJwalQJlrBtWi5wW0YKy2H4e/6lr6N320xiQhuzjITv2iaq9vJnuvBmFxMj5h+2ZrBoX4mBY
UcTDLnch3wrBGvvzPKVRIXi3F1n3NGDy9TDnZv4BKqJ3GBNWka9fdx0i2+d/BWNWN3U5boJ6/jRU
4sac2atj1C+ZQaNmuOVCU1GUb0eSi3wVr1tkJZJFUY4jWKTw+acufSTLDIJf5/uUeo/d2P7Vvr6Z
Ms+dAwiwy9M2G0OzqYIlQXOOo0NXOH1kQxSopPVNwdr99UNn+xx9s7mWZk7Oa812oRW5figgNrF8
GzhR1520oFxYgGGNQDMnRTFr+wh4MyhdEF7hamC+RNpcaaibudORYqYxW1TsGeuvkbM8jEL/b9tk
Gl5jGaEuy9wiIlX26k5s57kqyiqVCTlbSFJ9ag0dTzRnfkVTJEhd/nh9dxSLZUspgiMgk9Rk8GKC
TOikxXeD3R3SJf3/7Yn8lhB61XTLmomMY3xox/vem/e5UJSDNyPNRI0IZSlIGMhTCnU/i6pzmP1U
scjy7rVlN4OP3rFvW40rkpDtS+7NllwS9gjK2wlPpnB23TxKHT5Cs8tDMaVL88NgWLfeZLavZdY1
QV5qz0PdxcfrO7cZHCd/gbxzllvyJcFNh4mkLBo8zH5gakjBF7p5Npngpqe/hZJkuFk8CCNLOZgI
zAp4cqf64mrVruntr7RXFFa2N+/NkhTrnHB77OYe92kz+rTcU2dfZ7HPzV3uvfzNyv0xJRdY8GI3
KyCM8OUO1mE0tJBjzPW6CcW6yXNvtpc0dAGBVZQQiPa501fWsNvBs+6m6t1TXHhSYM4eEgmYzQEM
bP3CT85XNqe6CSYpVKToM08ea8j29PGDtgQi+fk3Tr1ZkiKuLYeqmnM8L9uRB8wFSSDy7u57O3y9
bmfzCrbA14RiL0bgZZ0eJuzYbVhrPcX5sdYi4ZoBd8IccskWmkh/tX4n1qTAGxj04kqOSk5eFQGp
+n07an6Rab4NCpoRCK3rzm3GOWZbUDkC7/3FRCSoyFlVVogMR7+3y5vEnIMhOWZN61MwH163tXm4
o1qOKhK0wC506kHxaA98YrgJWedXZrUXoMsyhKrZt7lfIDxy0HZ2ME8tZRXCRJ/DYY4IdScONM72
k1HkQV/Wt+M4HFKgR9y4fr7u2uYHdmJTyiq6YtbSbm6KCHrNgQ3+OSs9iPieKUWjNgzhJoFr1rpZ
hnwCmjp6Y2IpjLBD4snqj54dmWV6ANf1ux06syOFIUvRqxmg2RoKy3ywxuSez4sRMEohvpDWKr6l
jSg8tSbPi6FwnVW0E9iysrCBni+WoBl1fgcxBjCerFqURq+s9G2EI5rcqMpi3B9T8b/brCcn1Vjl
Fl9MUGItC8eI80dnWe6NVEX7JUuZkZVyCU1tCnHEVVJFTswIZ71T65r11O/iY7FP9qz32XcRjDuy
18JMRQmx5dWJOTm1KUodIoxaC69AEu9mY+ZPAznYtP5yPUAUduR2kWWntI45tqxsm9ACa3Opxx+8
ViUipjIjvUYKR1tGO4aZxB4fsZBQsdcOzaDSXd76rJC8oPwOgO/Ks35+a5mLk+hGh1gw2wONnwS7
8V7y6vkvluzNCFlTqJOA0/IYruijCEeD3hljdt92+RMpO0WStJUMgjT3jzMyNdWcmb0xVIMIO7sL
mi45WMy70cv+YMXjbVcWk68Rfd+AegzItvyvnATT18oDi4aRdBLyXhd8Tkke0fEfYY1HnQ/7YcwU
0be5XwCs4UrGvxdUMfPoTHmWOHmUWQfDDBJMsOJZPqrkOFRmpBSjtBItcw0rj2rMY0Jp5wfOvyAH
a0wM6tnrwbGRP0N/5o9HMvtwortZm+Rejvpe/UQHEPrnhWruReGODCuyMC2hDyUCg6Tefc/YjS2m
QC/mPfXePYG1nnpv7rjSylWenS8pqfXQQm6h0+nI0sdYddYp/JGBy4XRmE4KleLQbpsPel3uCoOH
05QFuavKoBXbI4d14zVDSspWD80kv7Hb6oiRGEV6pPJGOh7AG89wBQp8OWwJprp8aEt6cGPQmADA
fj3YNk9VfKNQzVmnk+SpRUtLmWe3Mw7vVAtRjLxJqYhAMb+/bmbTIzDNABEFMQkiX+t2uuSaAZ22
iJSfIQfnDIeurH0Mjv2FGfDirWRLaLTKuOFYc0eT2EiZl2zXY4a0S5+s1yFTTWBuemOvMkA2hHrR
Tjs/vh2t1pNK10QoxuEmjrvP8dwEM12CflA1wzdNQQQd0BnMlV7Q28UxeqikHfPIadPdLJ5a/oth
UrtUsd9v5V142ABxuu4OkVMgF9+MZbW4XUmSR2NlQFHOeKkZ9SvbOzCmQjlvmQOOwFiZjtCmlidO
9NHyWKM1eWS4uT/Zx8R9MYuvwt6lKr6crc/11JKUvtak7nVnQoAT1h3Bd3nL6T/Xg05hQaaZ7EhO
hyrnArkPPWqVdXTHv4APAHaB/V8FrrBaUgW6WXLoSaBBEgJqVPrUGeihpsC2Qis+VhwI2zvzx5RM
1V1peNRzHQGXu3wn0uOMQQLH+sKWPVOdpOvSS4XKU69kUo08GwlUp9IiYmi9TL5jPDMIYLKw0G7n
d9OwGRgG/D/Srmw5blxZfhEjAO585dLsbm2WZEtqvTDksc0d3Nevv0mfOUdsNKNxPTPhiHmQrWQB
hQJQqMpcRMnQgUl1VA2cL1krNtWcTVZ3oGjFCOX5Ee+2Xh+lgtHb8IUzmCXcrg52YUcgyVpj7+7H
ym2n+LnXJUE+aiMiQAgVtfQo14bMNb+fZsOsNtEMS8amwnknM+ymyHI3i9H3AeDrvr3hDSYq3g3L
wh3TulApnYqMIvhU6hOuZTbLKydPQbzWZ3uEetTKiNiYN4fvE45XAZp0MF41BQ5zrVbFHtXGBpIp
0JO9btTGnrc2iueBHCx1rC0j6A7gi/dDa7qXDH3fKeHLv4NZJnLlC0GryWOsGt2hSKmfWbJT1/2N
JenOv4KxuM0oViaUUrcJovao3LMu8BiyN5by5TqKwBH4U08ZaMMQ4yh31EuIqknhjjIJ5KpQNSfk
fgwyUYZI4AkWF7YhW0ibTIUnaBGx1Yx+I0xEHSuC4A6mkRIZBhST+oPe4zBHo8RezvPXh20jxP3P
1bDR8YGbSmk5t3mIaqz+2RqHfTAodoWCqSgo/GLKXeTiBG8Nm+Hh7yW0IHKBDiJachK0GLiZ/kRl
o0IUm+Q72fh63bBlcLjYDcNQ4Y4iShTc8lEIXpAgA99lR7mcHVLHXmUQV4tKj9Hi3sw0H5WVuyJM
BeO5vXT/B8tLMILpKVBr3GkP5qBN9hzEHiJFAypIkf9t+/snELeqBqmVpqwh2VHpX0dIHlWDU+eu
nD4WlX99JLcn7L9IaFw5DxN6AGLiLpa6Q6rJr3GuneoysukU/QiYqBL7ulGQnT6HakhcFsFyI0/Q
gFPHrhI/5HMEQgCwmz9dt+r6RIEP4ByKaXggh0AB1i9EtqJgeirSdwiACqqWRCjcEpazAe29VZEd
QZ1jQ8vypSnnPY1EpQ6bMEgugF3BgNT6RZMUVcMYxzL1CVxx1m7oy9RV+hDHybZKBN6wOUX/g4Lu
8vm4VSr6RmZpxMsd2PoNK0BLnnxEU+leR210YKjuP5imTzi+Gbcs0jg0wwlpjfoN2a7U8hvRi+Sm
RTpUEhaB4KX+6tyiVhqDEsQr2TFo1dJtmwQMFB0tD6lR3KsxyGVADscEu9VmaP/E5FlfBpRr9PIE
78MzzhGdYh8advnrI7dt1nIBxLkIN04uzsq1hBamXtYPLRuzwqlRsFE7RG3Sb60GbrhWn8HjIOvT
P6hsNC0IuP++EKItjAsXpT4XIQrMUjyslg7tJ7tOBgcsvPZ18zaj0gqG23/jsJrprE/pcehyW4r8
GK1fRnDf94J9ZHNprXC4Fdx1BImbrsF21SsPcf2Om/T9ZO6uG7OxWVlLswvGbRFy4HXXpjIJJ2UO
tSfoEGs7M8qf1KJ67jMVYsSz/mDIUFmYtAhvooGo03bDvjNobhxz2nVSOQftoZclp2fSDmU6tjr+
dd3ADWe0cJtepNHQBnYhRp82GqsmE9dp9GMnSLbWt13TKo+k0ZlP5s4nOLb/+bFz4dxY6kzwhAcp
9fNlPY4oq0Q7QIrEBFG9kUl/pY2hHKzZUgSzt+GKayS+oiFnpSIF0CA9qg3aNLKmtIuy9805O4Xk
+/VxFEEtcWV9ZM+KoTAieGOnzLdp/FwSOjp13+zTPBDwo2w6xuf48ZffrkCtfB/hQG2VlRvImk+l
V60QHWM2zp8YOxAiK3gqREsPFy0aMhoSuq+6QzJbo3E3l7Nu2UorxX3uaKCZ6W61XJfLm3nMKRQq
Kzqm364P6fkXoBnLBCfW4ihgs0S/LP9MiVZqWAl5kVOlJiDheM9y65iHspOg2awr5EM2B4I7K/fO
dgnJrbksIJ2kx0w6aYPuJb2Esv3OGZpyFxTGMSJsR0tweoNHZVTc1JBv8Lf960af7z//+QKooIMj
ZuHxBAfOuR8VMR1RjwKjVWnwmik+GHErgDhf8pcQ3AEVRYb9PIaVdKo7hg6Z+3q+1crALeZdUeyv
W3PuqpdQyrk1aZEnhgoxg5Nao+Fd1Z3WjHdxItpyzqP03zCgcoXeorZIpy4WrxZfqagNi2cMGoj5
D0Ov7/tYtUnDbAs1JGA1cruWPhNRYmjDP/FvQRhOQP+L/3ErxNBAaRbrhnnSqscC5L+jj3hmW+lN
n9xokeDQcAkGMiSNLEUPyLNCSfXcRIv0PXrcZu0kZRBwMY4dViOhr3F4EwZfJ1VQCfw7aft5SVtG
FIEZhy4L+WMVpFycbW1e53hcNMhJTfcyLew8/Cm3TwpelDp0OfUoIZnqfaf7DfjCpIcx7w79LOr+
594gLz9iibmrae1bMHNGTCenuoncEOrvFe5Rhqs3xA/Kx3S6iTJ/DIU0M4tT8rYvvVbYn8Byj8aa
c9jRyqdSDgGrBSgbvCHlbR88hOw10F/SkTlh55kgZ9SeNBVScCKGgE2jwd0LwtiFWEnjFczaOevi
qpjISe4lW5ePuCeEePAIgh9Z9tMaXJYhh08rwaHtcgWBPHOFygU+UCBmRRsQcipY5jT6s9H+Kujb
oO/j7thJM2RBBIeA3+3yF6O8QuQcGkG2gfzOTE6EvZjhLm9jp9Lwojy/SazYJ/1Nn76F9dvcxR60
PB299Uz1HdOuxYk917ljTPK+gNa8te9LUcHA5WLDaGgQcQCxKdiH+ZU9ZOGgKeNITpF1l6mOnNxX
6WxDUZqoh6F8vR4jOWmk/7j5Go1zczkYa5n1HWZ8gEYsKgU70+7Lh0xywYYN/b8Hgs1d7h7nwEL9
oNMPeyuT7Emidk/3ded2+SzYIX6Xo11Mjr581MLif5Hz1mq8FLV6SU5x2UJ9WrcTFJ3OmU3CXdPE
TvctlqAlJDklu+/0Qz08qrKNUjp71m5EFbBcDf3fw7P6Fm67Guo0xit2TU5B85QEOxkH7Tz12fjU
yDqeNUHwXziK9B4qguPH5d6Fgh4ZxO7gPMc9lz8AxagjHmNlkE9yqUD0bidZlT2KzsKXe/E5CDf3
EKnOUV8DELT32YX6tY4fAgR4tdlX2eN1P7s8WehI2aEgH33uiOh8Tb6GMn89h+TjqezUuybW72Xr
dB3h/Az8e6bOELiZyuOikqRWpwicSYeSoRslVP9Ky8yPc0sQr0RQ3MFCMYtWNRKVniIjdqzW2oE+
1wks64h98nDdqo1gAKvQqYazMI6hfAn2jGaGDsKd9MSU27DaRcWIHJvHqttA3luaoO5m267/gf3e
HVZbXlyE6EoNYFc8T7teu6VQVpEUyTf7H9et2vDutVX81ahuY4k2AayapPqGyfStDFtHmxVBmN92
uk97OJeQ6rjRpxguEUz1bo50T59kgStsLCEF3gziARTWoi97+flqyJLRKiLU19BTGt4x7TYM9qbx
3YI4oSjrvzlkC7sBSpLAS8nvCuVotKrSRBAco/u+n3w53vVFvrs+L5sOsAJZfr6yhsrZQkIDwte4
+hKBxCsuTsk7iUQlu1sRHqP2aQw3agYbZ8QdSk9tH+2QRkbVc+RqLLhRIAYIXhjUt8o2rRNcMIOb
wKpe5yIC++K3VAcvqyTt+woXokDglNtT+flR3CmklzSkl+cJS60YDgzFaR4Uob4WSVC7eSLfj6rW
7q8PtwiRO4WQOMdda5bpyRhqO0ycHHuvmn1MLWjZJ8Fa2Awkn0PO88RAyViu1XKkJyW5LTubpo9y
/D5qkFl7TP4sO/t3KF5hcWfYfuxr0D4NWN6glkS2r+ocHSmQfzV4PFdRNimknEMYROtDnz2q+UPb
u0XpmYZgUQhmic/ChWVAM3VcRg5OWvbOwj4bQl1oQp2O8k/CPRhucOxByw1Y688XoNZWShD0NT0l
E9LNcuRH+oueth9BMznmoqigTqJx3FzzK8gliK7WvDx1+lSmPfZNy7e6n2M22aQabc38eX2+NgPY
Cmf5+QqHVhLoFyB4eaLpuE8a1ccW4JFS1KItMocLYRbyQUZedvSU1Z4VFLaR+6r2XomY7kTWcBEs
jScpyw1Yk6NcHhTIjq4PEKfpBatWBMPFJDxe1/E0V9jB1MwdCAE3duq3leVdn5tNF1/NDReI6jrM
5Rydcae8+p6cTLz1QxLWzLFq/yyv/Hdo0KHhg9JKvK7xPGYQlizVXAfSWGdeXII/HzqavSq6yG7u
/HjjXbgbCRjveINITeQuZ/ACvb1r1PhlCDX3+phtTY2CSxpK41GjY/BXZRYUZl1JEU60YPGmbXkX
ouGvTURKHZswBgAgQqMaSIucL5saFBRp0QEmMNDwDR2X1LhT5Ofrtmzd+8GZ94nCrRo0ItdIuIYw
JjX3VKnuK/0eam03qdzivCm7AzVCG7l621TSn9ext6ZqDc2tpBICy7rZZdgsguJLq0/fhq73rkNs
xYQ1BLeKJshbjCmRyClHOXmj3o9xZWe4y4oaj7eW0RqH8zotXjaKCKbE2uB1zfdGeU5QCTuHu8L8
dt2kZdq5O/J6wvijOpNTnRYNJgx0m44+Ej+3ZJQnJwLH2IRBYwkYp2TIjfFVdVrbJroVmuQUxmxH
aO4SLbSN9nTdmE0XWKEsP19tDQlJpiLoLeQgUnOXEOoVyvfrCJszs0JY7FwhlGCWm+MUHkDMzsW7
QZjc9MjrTNpTqAmyl5vOtoLilpLR5OqUDUhe9jlypUF7O4Crq0vVG60X8caJZodbOqwsCj1FR92p
AodBBF0nC/W1FtoVrg/etkWoxrLwJAgxEu44x2pDGepcRXoueybFrukUd1ZtNOwKNrvtSfrE4a5r
LEqzRKtkcrKC97zZoVuLNb9080PFTeS6RdsD94mknLsDnWMI6yDhd8oqbZ9Y31GU7eU42v07FM6t
J7ntzLkDStvXT8HIfpK6tCGB/o+mBxvdwgi3CAKfG2M12SBXMbKnzfQQDF4bfx2rvywImP8Ta/4H
w18gwCE8jkZGsUjRFxtIoHLtusymiYiOZtvbPnE4b4N4RR8pNcxRDXcKfoaybOMJuhxbwexs4aAU
daGugiOofFNsY3ZEJw1wQmmwY9Odso+wfgRb0fVh24ptaxhu7+kMpUfCGE5NBu0hl6pvY58IIDYt
AaEvyLdk3Bp4B6j7ah6ZUSBfmlJv7Pw4etE6lKz8vG7J1vJceIP/huEdoDYHKUNjNPysAL03MuZa
cy/H3yZUwueinsOt2ypYB1QVj054eOLPb40JrRRrZuQ0yce47uwoeWZFZE+xy0Z/NkQV3VuTBBSU
H4Lvi+K993wJRdKUFiiqJKcB4xZX2aEcO/f66G2EHBS9LKm65VR68a4TBWpOxhIQ6Ri6sRXtiqB1
WDz512E2Jgm025ZF8YC7vJ5xq6eL8LajT910iiGVMhXejJR+GL9U6BkuZFlAQrEJBhZRE1EHuV0+
+QUmF7WJ8W5wUievSW8qCV0YdygJ0GpB0cEmEPp8QMMKQhfImJzPz7Cw6Q55P4G58d5qHNUM7TY5
1Jkfmb/+wfjhYRUPcLCI8vcTSw1ZpXf5hGfVrz18IYfvtbekPIzCUuENo/C8s3CVwuFQc84ZFRQq
HdvSGk7teF9rXi6FdigPTqO4o1BvVITFbUW0CtoSnI3DieB6r/R2qT7Ixbth3ZvtH5WwLRe8pXrX
Quk9Xg/B+Mo5YJZpRj1BmfYU0ZeUfZNf/3R+8OtxETKIBbW6C5fL5SpPlDwfTnLzMdMvtfZRUGpD
61aq/vRd30A0WIjfQY6Lm+pFxVo963M1DKQ96ea9VYJXmfxKJTfVj6x0rH5P5D90cuApBC6OFl4g
X+zjRjcPo9WV5cnUBrsOPnqlc7JBd5lpuASZjOsDyW8av9Hwzo7yxqV9jm/qzmLJiiolLk8z3neV
4NuUPZXUN8Zv12H4sPcfGGvhT1YWgXMusoaNrHZdDpghscDqFTtD1h1loY7dFgweDMHNhxIF44Lh
Iu/kWIqHENZU5EVW8r8goX6XK8PzdWv4fWKxZg3DbeZonVPNSY5gTdjcNPH8hqrx3XWIrXkBNShq
SXAuAZ8EFxUitUsTjGZxqob3xIIw+088OQal/+9QuHighAt//gyUDGUd3hBMj5WSIes/pV6ahiJt
GZFNnBOYSGTmcrmghcyW5vsm+GEkr1O5v24Uf2j4PTuroVs+Y3XJywIQTk5mgKGLglspf4SeuD10
nT3R+msJvk5DJLGy6XXY0bGnayYqhblY17HciGkLd2gkC0dhLcmREf5CUhHj18Ur9H8s+wTibkYw
jGmGDPfucD7pms7w5nr4jnPQiVH5GLCfYBm7GzO8FBMVGh9Iff6DkUX3FkF1E1J3fIlTLuEVUrXA
AJFrlVeWinKgLHGj0vo+LA0GkrarwiEVvEZuLrYVKL/YOgs9vepYnJoya50pliqXmoVIgZffGX8P
7QqFuz3NmjYmCpbxSR3eZeYOJnrFyBedOkX76/ogbiLhKR9bCiqodP5JX1FSCgIjpThNyuD2wYeV
Ogpe9anUO0EgiO6bnrnC4paCWVNTYiopTugrvJtm42YYkSbSRUIO2zDoJcYJXV8a+85X3ByxxAB9
d3EyGxkt67Hdm6bbQYXgz0dOxvaBzg9Fw/bPwTSpaVWBBvdXZeQdrNSm5JuG0pxytCsmCCJbs7TG
4pZanCLbMAdY0xbtvrDphQ2V14W/aGu6Winw8K24uMbiYj3qJRLC8IIMu5BrV75mqZNZlofX3evj
tzFN0LZchJlkVNRe7I50gtCQmmCaSrX0UzRkz3gOZ9+vg2xEXwP8MOiSXyBQPXruCxMEbFiNjolT
BdrpTnqW8OJXxLd99hz3N4XooWxZluv8J5Yt0HAGxDYJx+BDbzuxqdRZVZwgPe6lUH2LtNuo8grj
Iwkjv64dS3q6bt/WIKJjAvTTioVWGr42toPEy5iUKjuZ7KUqPGaFTjgLMDbGEDdDRVnqCSgOnlww
0mQpYYNUstPCbKJpHgknewjepXlvma4+/XXdot/9/twgruF4BpxZZ6milQ1DgexOyW6T1LRR1A2t
87lIbJS2dBLIT+wk+doY3w3Zp/nBtG716KbXNUcuj+mYos71ZtAMp1AE7YC/J5D/NgUU1SiqQKnI
xZbDWMFIBAX7EyuR1/bDunxIqjurt/v5e3lKWX6rh06chi76JhA/n+KhtHFNdK3+Y0w7x7D0Jaqi
RNqNzdK9PnAXldrwPlwPPz+O25qGTI+6MIAqbgSy+pgNEJ5koDhDqxCxLWSYSfZu5ZBmGF9kDTwB
uiBuXLgimkGW3hMk/HBOQ9XJ+VKTNGlS2Nx2b1nyroZ7LX61JEEYvDSRw+BMNMe0yXJkMN/GXX+r
O7EXfpNeFrmV/Bk1mrl9fUQvlrOMbm1EbxNHW+RI+OoWBh7lBi3h7Vs/6h7VniLzUatbf5ru5xls
f7etKrimXoR5DpDbIAmbO2hCALCewWo57qOwcE3o2I52NDxet+0iymuoKbFwo0NyDnU7fFOXlddh
wNhc+E2koinjGOYfbfs0UYFFF0PIwXAWTb2htJmhp/tqJPnBYsGzljHdDzPqV6mKxQxVezuicu/V
Y1MIdpgtGw2QPOC2jBwkjojnHqkPeJ3sCthIk95W6JMqFY417qVBgHPxUIkMN3Sa9UXgCyiUZ4Yi
aOaW5GzM9tH0PMylLRmBG0j7sD3l7SGGOLXSvE/an6bYf6NCCAiMH1BewXZzbp5JSUoiKyz9ERzK
sXmrsRfKPEiZXfeUi3UN4xbxGqSDEP4Jz7WdTUQlYMwo/Sm9aaU3K71X9a/XIba8ZA3B7dJdqzTT
ICWl37cTorY/hXua/2j7lwRZobxEF0Z+uI645RprRM4v1UHP9ShfECmeDs1jDsU3lh7C+PRPcHDC
gVsg88krDkxRDtowisELR69v70lwjNIbYZJme4o+UThrQi3E43ECayJ6aww/kRusWkFWdXPAZIKQ
AVEN3Cu5u3ltUCmWcdTw4/h1mn0j+lrSu3kUrKSLALj42gqFc4ReCuY4YBguMj5Q6a6e3QrCLvXs
R6JqsG0k1DMt+yUqmjmkZMpoxBZ7EvmlGB5oqx+Kxo8WvSShQKgIi5ueNismM6YMCzV4b7I96sJQ
4w+dCypKDm5P0qdRy4escg09aM3NKsTw9c0RF7m2CW0iO0zEAiSC4XbhtqnaWYWGkC9BzQ28XTpo
wUb5aymqud/AwfsHjtJ4N4Bylsn5XJDXWqqyrvSb6ZBNP0j3OKi3zZ9xPCytv3jP+a1lQQ287vAl
e6zF00qhVaU/mG/YiOwQTTShIzd/WtK24CxHaHA0oTwH16jzyaF6iywroaVv1qlHG7cvX0Ge4syi
+9tGMDjD4TzbmlANIwfAGfsbVBcnODWns3s9rC0zfHYO5mzhPDoYlaaiepzvraVwHrs7ZEGV7GcN
xS9cdNLm+TrcliOsh47za7WYkrgDH89esR4M/ThKt62FjiPv36Fwbo3ngSRFo3bpK6FLlB2JfZCm
5p2ga01ky7IXrtZorrWMGilsMet4h+aNqrRQuNDbLRO1q27sqmtH4Km0pDod0sAAEoVq3+wHeBQ3
9cNg7gPQVkKAIIwFm+pGnAMgugJAzmqCNY6bpkkHXVMSy6WvZdi2x/1cPhfWBEnyL2iNuT5X207+
CcXN1ZSDPTJNCZzcfFCYXbMfscjHLy8bi5MvotHLAQt9P9yCRVKhzqVUy/YDq93aCOwEPPNaCf3s
2FMomoCg5NPEzK5I5LTdE9o4r9u4/QFoNtbl5XQn87QfDQnMNM2NbD9ppa2DqC4mTja7Eu28kuyn
HLXgMbH1Zj9CTHsmw8t1/M3pXMFzYywFoTwVZouAhYSgrO0y81E3Wztrd62oFu4yl7yMNUp50MaJ
PxY/1sFE6RCA38dvvMBHj8e+TZzRye5BzeY3IoGci/ay36F4hcaFSK1vYtMi2JDLynRSiBR0DYSu
81s0Vx4MA4+rHd3RufKUfvqayKdIPbb56EfNT9PcSXqPyzuztVyQZvn9XnwRVFdftUSOVWTQSM/a
sslKv4uc3pUdJKy+mS40xdNDfZ/vQjcViVtshvEVIrdgwz4pi1AFYt9XjtQfs86fUfsMFR+ntr4I
O7uEFnIeVUFyxcpS4GWHcI/W59CzHLP2Rse0F0HRDBW+k2CnWgbtYlB16ErjjgvZW56TBaW94FRi
2KkC43nSdqxH9+CH+o/2dh21iFDKxiMwT7BltEkQqDPCURl9w3UlKN7H3FVFEWlzQa5QuK0DnRl6
N49Rvo/zn2pmL+UaYG3OT3GXCkZtc+v4LxKkD8m5K5py2EM/L8n3jYe7kdfvx6Pky3tNsGFsRnG8
K5tIziLE8htGQKc6Z9ZU+kXyHBdeTT5UEXnA5vyvIDiXC/OskJmKp8p5vA/ap65wkml0ykKQ/NqC
gTKDhX443CjQl34+YNacdiELoKXcqG8Go7Zi7LThozAECcgtD0DZH+77vy9JfNYm08qwrOaw8ofg
dZAfoLJT048k/4Ub0vXYv2nPCmj5+SoWzV0ypO2ExHzYfkdaEw0Lv7LhEIyimLflATJFGS8O3iDU
4DV4jSbBaahOK1QKv5akcCNJsdsx8zrLa1sZtxfZQx0hek1zGySx9qz4WOj2ZDykk2AGN79kSV8i
JYbqF57ttqOG2rdsxm4HFYUhvZGaj6kRjOrm9K0wuIyNlVJ1ritgyFlsq8gfR4cCOiiBdFREqdJN
KLRraxAt1ZZd9XwCk2TqY6oBKpNfquwmihBm9Td0TRvCPo1NX1lBceckooSRriQ4N9f1m5E7pnJP
pVuzF2QSRSjcnq0ofVHHaNTwE2NPLKcybs3xOe8EKL+ZYvj9Ql4Zwzk+pSkb4rjI94OTfpSHxs5c
80sd2sr76ORfmTfswUebvV1fbZu+twJdJnO12lpiDqqZSCUkL1/k6K7NfzBF4HpbEX1tFxcHm2ae
GpLDH2oGeVfV8ssQYs30cYAw5awPdqEfKRHkjDZ9UAN7NJ6mlisB5xhzV4RaNy+Ypp8bO9N8Ka37
qnktot318dsEwg6iQJVS1WRepQ/vElYbo3ba77GaiPwYWzjRPdRab5siPSYRFOcfdWs2YLhAoKfh
k0nv0sEj4G4J2W6aJvu6VcuUXLgiRBOWk4tO0Otw7hWD2klBGsCqtH+ajc5Bwt6D4Jk9jOh60Rne
O/60+hjnYowimmmRVAbVEK/4ng9tUPY5jMuzn2H+HFTvTCF294cMzL9TLsBB89BCIrxQSpxbJqFy
PwTnJbaxCtKUaExOssOcCC7ai3dxw7cG4SuD0aFODXQiVH5iflejm9AQrKiN6Tn7/dz7v4KiAKqP
+P36dJDaN926JfF3FCCT+pnVgrC04XVnWJwr5FDVbsMcWGb6qoMvsTKQd3M05dWIBSe/C5qbxQdQ
Y6otqjs60lXc3CjMtJjcNJVPn40H483YxV7kxo7qSncQPVEceS9iadyIfmtEfqKktMuCOmsrv7bs
IvkLTayy+fX6UtqIfmcQ3FzhzlHQVoNR2oOy6/zgMB6No7zv9tdhti44Zzj8POkqup9KmNJ4k0fd
yodubXmjur2neOlOv+9FhEBbTr6aLb4wz+wStRotADK0I8yodykFJ86NbffMouUDVltTBx5QVswY
uT508V6XWz+T2imFd98tB1/bwe3udaemVS8BRtqDxCU74P7tNr755bfz+aWXylC2smUXB9LGuT5p
oiHkIrpR6wVrUN/gF6TxkIY55lnkXofY9nB0KWg4Wy61GueDOHXdIOOGUPlGflKKQ5I3dmAJMLZH
8BODm6iE9HoY1fAEK8rBT4OEUBeAo4rYCtiRQlUQ/LYSNrhVQ3IAt11DU/gS2lTOJcgDY8JI/Goo
t136hc1frPiBSEdtcoclAUh2VPpxfSC3jmdnsPxkGQmNiQHY1qW7xobkudsgjTDa5Nnyi13yHu5M
gX9sL+qVqcvIr5aAnCkNWDUxst1x8OJ9ttO/DInd2pDZ3ss3am7rnsDKJUzwW9d6cLnDWl11A9SV
YWXjdS+ql+ysj+aN7GRXOphe8HEdbdM5wcaLchacnYjJxaxIzbJcmeCcQb0bytsyhVCiwFs2fXMF
wfl/HYDSEF32lV9Ou6TYjxASiV9ycl+ML9dtWZz8cuA+beEWQRhG2dCkmCpFewJvkFIJLol0cyNZ
WcLFqXhUIS6VwpLuqB6Du3DPdoFLUORzMx57Z3aQOHOmG5Bm3Pw/HHHrxKGuwDnn12hrkJhiptib
/hjuBz/24rsnqEA69HF2StupftQO89PX64O6lYfGovscVW4BDGNXWEkC3MbT3lSv8FOncdsXXM9t
yRX1jW0fQFZonPObc8v0LMAQZ7fxR7hv/DlwZr+4rW6pR5CCAgnr03UDl3G78BqUvsrmog1DeP2m
dlCbrAsznK7qWzb4VnAbzjsmqnfcRAHhNRqGDMha8Md5CQ2ryEYhd5OqhT1EzwO5r8xvdSo49m4u
50WveMlkIO/JOclYm+WYLPuA3H7IP1XyKxJxDGwuMgjvQvkDhSFE5dwhLuZwgF4sYvCg3oES8YGF
IkIGEQTnA1EZpc0sTTgOZO/ooLhv1EnQ14L00tasr8zgDrpIFef9qACj6ZLG6dS4hRp5P+9RZlHv
oLx3U6dy4YRTmN/Omfw9Uo3YC+QCGWtZL20S6Hu0tP0yVJZ55Zx9owNhzliBl2fMh8BPK6odgwQj
MwQ1VF9UOjTHlgyjK1sl2GdyJLsHBRkZq1bAb42CdVJLmScF+WlQoW9AUnRM91NpeXoYWL7Z0hQ8
k1R3ykGHyqc63WQKFH6Gnsn23DaggKQyVF/CxvLUJJ4dfWCdWw3yUSrS4K+QMaW1c12XbtAc1+1a
ZuE5owObi9p/JT3Ra5tIxT0KcVqvVZK3NGTDQ98GzS7JpNjrFYimZoZR2FVSHEqS5Q5p+ztGY/Wt
GchNMllPkM5I3EoOcyeGVK3T97S7zaP5rsXvcptkflWN1rLTtptsStXY1kqZOIoWzK+pMaru2EI6
2cjrJxP9g3dKpw8OVF+Y3UsgNszk9C5IjMzWK0PbWUkJXqaseoNCQndA/03+OrApsMesLPZ6yTrH
ksfIi7P6VzcmeC9L1ReVqX9Jec9QEBErKPWRh9of4jndF/IQPmVyfwc6W+T9ekM7wPV09BNU9UEx
wuy1hxiMB+6EO6MPNHtOq9pt86R3lBCyb/aQMBR0dlpuR0rbuqM2I0upMsi9FgaxzWgEuess+RDb
jJyRRd+JNox7xqQXEPa8RUmq3eRxEzhGG6NDkUZfZm0kX3Atw+0uN3tPi1PQ0E4qe2tRgGZHc53a
ktq9opDTvLG08isOrLfqnJlIi6kQ67OGLxbr71nd/gXJyj+lmFvuhhbK3fHfUjHBP0jWWlTMtVZj
9+tnm/xswCWAnvu5da/H463jwhqGW/2QJiyLLliOsknikDRDJ5gGXZ6T0RZ2HQmu1lth2TIRjtXl
BISXVoSJ1ekubopurmOz8sP+Q5Z+ZOkxifeT6Ly8FZUh+4NoiTs1/Js7ZCEPYs3Kck+btMytxtzp
4GNzImp92DqerGG4g1bHoEveUAM5D93wzcq6VSE2NoAPFuyDEKgIva5tniU9865PmMi6JdSuxlDp
jabvS4xhWbQHFAt6iT4dozIU+MVGxEbtDHpSlwdxZCi4qTIG2tBiidjz+Cy1P6hIMXzDFc5+P7cj
BM2YsJrNOHnUqgd6hwLM2qr80/wzmcD/pL80yLWhJhB5Peh5nw8XoUGcViVwmPTAkMop8OQ8iYqX
N4xByTIei5bWFDwXLXO2mpMhl7u+swhSHppH8bA277rJneTDn8/8GoU7bbB+oiM4NnHaACsq5Hfa
4gv6X/4dBnfe6BNd05cOaN8q2wNkhmwkrY5IGQlgtqLO2hTOu0KI1LTyDFOCKrEL8qajOSls3Blb
uCKiHdvEgg4YakJxAsF73vnkBKzq6DzDk4eR2UO+N9T3pDGcvNyDZ1Bg19biBMx/sfgyoECupIm2
SuWrBVhhowTeUHmRkggW55ZJBoo3jYVGCzoTXIqt1rXeGiFq5vd6YuMiZocoWw9CCHq+R8H+zz1i
jcVFU2akeA5afFtqDv9H2pX1xo0z218kQBKpha9Sd7tbbTu2s/tFcCaJJGqh9u3X36PMN2OZ1m3C
nocECBy4VGSxSBbrnDP9AUC33f1lE1vLZyHbX5DwS+uhFNiMzLqVh9AnyilQlFbcfwcjVPIYgfn/
g20O8zsmaW1OivEBzITxxDBJwPHELaQFvgrtx2WPtiZobUKK71GM4AuMKtw/qlte7akeeRPI9frj
IL5etrQ5dgBCod15eduXm57LUp/xMFmiMl67OxMVPfQPsfQjdxW3cZUdaY5or3EQXVPUoKZjKB6a
4mDNV60qsJdxkW+HrgsefciZW5TJr1gh5CKptZSntdL1DezazVkYJnjOoZTVfyiKz5cHb2OasAkB
PmOiWwWrVtrCizlEnA1wqtQW5l4PcoH1eDTzU1y8ffhgyVlKPgQd3XJjP51dXpigE7gyndJL46Cy
Qg+xXqG56bJLW/iIF5akvcjNzSSHFiHOWAao4kYeelnJPxVm9IU50WOapTcDCz8y8xuB4PRl2xvZ
DwBNRCHVEZGov77MtHWtafVQY2HlIKbd2eH0FFvFfKUPqaqOrLIkT5wOAEi7lAkdwslVhrvPyeHs
zubkHRkd3A+GCYoEMFcDbvXSpxy31gnyzLiAN9l+Lj5RRwN7aqZI6Jv+rKxI+aJJDbcoQeMD/k3n
gxGmtVe42lU3qSCMmwG/siPthVOB2x3O5nj+KUYgJpP+yuad38Tm5GUh3oIgwnE5JDbSxnr45OPX
rIuxiiOssAoajzAPCvP+Rjg/06FXDKEc+KgpQWcYZVXq/LliyDMlLHtokj4sz6n4C7SV15M2Huqu
/WlW6CMowqt6RN+hm99ZuEhfdlKavT+WXRPItYWSxMIT/MsYqQuRllFcpGeLo48ZJTQ2xzfoovYv
m1l+zSo5/m2GAFhrM7BCvGp8M3qjTUqraaDuoe1Ht96ZFiAULZS0WOH8ZsJmPmmvaaYr+Ow23EPG
QlLGBsNcR4atW8kIGaqGN2funGxw3ot7M1RM3msTC2gMeEpcOfDMISNe7Exo8WyX8ZmK/pxFdxSS
VyH0bi4PoBSMS9URhTpA1XUMH5Bj8ioLLdz8zQRKysy9ymxj1zs5KJ77Q2uUb0uFiymQdONvA/pF
6MaQTXVzlFnVmJ6BIw4Lr4yaodhlpjN+6xxuqWS9pWX9xxp69sFWBI6VRdlbCsAhnYG3K5szqj7a
bO2Ine7B6HoFgo8rWihUijbmCiykz8akLK/zCHQuuFWdgcstpusYGiHuO0YPHcp/ci6K4XKdoNEn
CiXvND13hr6bqtwjInvQuSqwN1IGODvQCglKFyzbVx1xWh4zFk9ZioBwvvOOXnVlcmWGt9yw7pIK
dXdNPxNoE9FJRZwlhyKazIGFwhWIkj89cNKMFZyxycwJDVD2SnYl167J1NwDg/ObhJUi7OXo+NsW
9ANwU8DOLF/l67QYR55beEPJb8PoG6GfmxKik81TaD5dXmAqS1IinGlOen0EMDxyPzbWLQEuvCyg
pLIHhl+RDJcFtE6GklNy+wxNSNTWrlUGRoKCcomLat+fzbn3s3G4xhtDUCTV/rJ3myZBl4FqPCgO
LPlwGtEyJaUlqsDoC3/WdkV327Tf3alGePpNr+pz3jSHzWQhcgMqwpbW2VCjSmq6KcxVFtj2Dpx9
6sFQkvqW+SlV8Q7Ii/rPcK6MSQeqPILaqWMPVeBO+k7vP1Sku7JUL8oqI/RlmtIcVk8Fx5xFJrnK
w8nXcuckxuj4jnla+bJ8xroagyvQbJK4CmLyq012VZtD5LL0QNol4u81e7hsTeXUstJX1kSUdQWk
WqpA0020l8YUhA1gGvYaF6Jcl02pImJZfitTlTbHGUelPnAzFnl4J7wPzeimMgufN3nml2RRqnIU
W/NmplqN5vJRK6OlOYg0nbIqKMLM61w8FLLu4LLGy3sV9Ew+4PwdhICIolGNLnK1L02JPEZxXzg0
0GzqV/zU5KCJH/ypQS8ew2OMjmWgqEhvDimK0ajcGYALyoDEmWjJPFY5Zs/42ek3hH3Sy0dBG6+Y
PVqqyl4qa9Iqq+Km0MeBV0HUZJ5ZXFUxBJQSkFqCE3SXV18vh8vmcK58k5dbmAujqF0aNB3dRT1q
0vOhrnF9J8hePwmP0AFuv3Hn/jOFK5vS2mMQfcBYJ22gN9MxGWJo4OEGGtn0Xb7h4APeZsjlyqru
ul1CQgR1ysAtwbyvR0CyJ7tI1LsyHTytYx3OQQ1qfIlitW+tBgfQfHRu4l3Zla+4uFfjkQjCl1B3
/1wNN0n8uU98gO4uz9xWnKytSAvdDas6z3oNCyF8HBpPt+4caPQaQKZBcArdR+84IKzNSUs8KeKc
hQkWgalVXqE/1N2X1Porph9blaq8avikFa5P4LeJB1iyMW3FrD11ueu7ELqMHKWA7RLe0gkBIoIA
PEC/00VBQjpiVUJP8fxodgGfq3t77L1iCBXRsDFPeOq1odKFi8vCx/IyYU15hasf3u6Dwrx249+E
PoIisrE+U3LkmeqRYWOjeWFMWlrVDBbj1KJtMNIo99ra+qFNedAg7i8H3xJcr8YNh2+0DIMzyjGl
4NMcODXNbhvgxsbAFzL9buLhiLOq7eWcDb7ZDm/f1+DZs0Up/oC97EzW9l2gJfn06Fq9s8PpDg+y
M5CQhTWflg7aLywGydNlV7eGFK81oHSyIELs/mlbWO1tbSsG0PzwPuBoFvEB6D8kCRQpaKyizt4a
07Uhae6KqiUWeAn6gKFdnlWan1jaNSt/96W+ayhXFBtVbi2rcOUWJN3qQicjrLnOCTQPXkKrO6dS
scJvRf/aKSlQmGa5GQ6NDehQJyigXNviugbQoXM+p/OhHT5dnquN1GGvrUlBwhO3tiYj7wMaW7hx
6qe6ME5ZEu6dOVfEo2q2pCzl4L6YhU7YBALNJ0gcVfibtU914k+qXultp0Brh6oV6gVye0/NEpN0
Gm2CGrpWerqPtW+2c3RUVB/bAfFsRho72+6LmJhwqBzJYwHwRGXUX3slcfv2uD2bkcZtrAUtm8WM
hmaFCemix4mtAeZlxhuYSjJ0O/r+NSZ3sk96z6gWDn0wlMmhmW7KEeftDPzn2VCfnUT/0nTj/nII
KvyTyyyWGxO3H8o+EFn1wWrTDhpJVuyRpPXrlF8bvUoPQeWj+XIhRyCISSo8lgZTk+9D7Xq0H6l2
b6NJh+T+nH657J4iGOX+dmd07WouLIR9BZE195NBv025zwvFpqkyI22arpMChWjBKb2dPUBgdslY
tQA91gcBle3LLqlmTMq7eahPxOlhaxTuDQvDHTGHO7Pne0f7HbLmjYVSHH6Rop5DcvF8lXcZqdPc
5awJaPuUiKe6/xypkJObDqGXgQJ7hbYgRzIR2yN4dGfwlNmIgEjsnSr2O/dDoT9a3ffLY7eZNJ5N
yUU4DY2HkAIu+mBkKZiUqh2At1+Fq2LWWqZbPm6gc+Ifj+RLnwU676i1cGMAQb7Po+y2xkPwZU82
I+7ZBJN6QHjchTV3+z6Yre6uqqyDXYxBgxYvCpTNfzMlHzqLCfXdFCHA8+8hWv7CM1retF4RaIoo
kNtb81IP28JKuyDtOATGBTr6yFeeJtdN1ly16Ad4j1OWBa5BwBpBAvwyrouMd26tOU0wZQBTxO1V
3EEdNEn3EMM9XDa1GQ0mbuLAFwK+YUs35N7N2yGZ4BnkTE7mlH5Du83psonNuF6ZkPKPaYtcNxze
BoOd7ZrBvC2Gp3RSteFvWwFjHPQ40BssPy3nFpoQk4QMwYjqRe0+OEV/BoGyYmaWHfXV4gGR4T9W
JF907mqJEEYf5CKq71ynDnIDF3w2nIRGbl0HCG+u1eZZT2dVT+8SyZdMS6kVTyxR3/XpEBiGV56K
Az/Ux7r2xn3rA9f9nhPZyk8p7Q3G7GRdXEIWs8x8ren3Ze36eFj0xsn6lY+Roo69GYXEBKAbNiG8
Jq3ifqrm1KgQIoZGT5AI+BbF6Xty0sqE+XJNcdJNnamZiA8sWWNER4CTXKVhduCOrpiqzWyxMiWt
KchpsaGxBBA1+qdJg4JlBZbGASfb6QMaCRV+bcb9ypgUkVm01E2yEne58lsSeRXhwAUromHbBvgf
FtUe9L1I+QiSn6WthaQP4in61TIwW1LGPEJV1QoZHgE+TGzo5NmQFAdhZBVjzvIhIKLPdiJHQ4Vu
Xxd2bHlmZSc7FuX9dZho6DF3oq96RxIvSoGeYPxDGNafnRgUZ+9IXqsvksImtMMxLhq4zsycPs01
6R96WnM/qedIYWorbAi6/Sx0rCzlUWmB22LCdd9lA2R3oTp9os7e5LonXOjvqposVKak5R2WrhMn
ZQhTzsc8O2bRdQ0NK/Elscg7nMI7H5p90PLDXLkZsIYosVYKFFGqOtlXRgGy10NEuTdkGv6piNOt
4/vKmNwNyN0s0cPQHYIGram+3eSP46D/EFnvovmdXqHCd1WR6vPbIwRUWuhZ+dNEJXcakTIpysjI
pmBKyXVrmR4gCl9T48dlK1tHqrUVKTiA1sgLbg5tIPjXkHq2+KyNj0P/67KVrbhYW5HiYmR60wBq
0Qbc/oGalzb/mJOvkBGxCkXC33YH/aGgP1xIZaSFntqkBWRITEHWuH7HnB2tQhCHfMJ/3192aTMm
oI3zjyVpAY9tb1pFbeH0Uf5lhx/d6OMwLpTDP0bU2FRcDcssyHv00oLg4AERGBv5nKhxrOGpLIeA
xY+1ua/rH/rXy+6oLEh7y2RUkZmItg0K3d632fw5NsX9MISq4qeMgf2TiteuSPvKNCcjxAHhSrMn
h3wfHwYwkH8ADhU4TYfsLnv1qjFgSfxoFkHjuw7aZrz4vtydyRy3M0ZvCAZG97NWeCEFOU5lnaeW
nEvnmobRmbTab+pwxel0MxJNNHKiokyAMF5OfKs7ZCkmu64Y/ATx+2idJuO60neOikV564ADCN4/
VojkHwqEUdWHtA+SiUFi2pkBRDVb1Q6i8IXIqwpwHyMv7D5IrfahLe5LHFSJiA6U1ooJ20wUK3+k
VVU4lp2VtjEEVkQ9Zu1tCJyPAA/p/EPmvKO6CkTBogllOKiSSyFv8pEZZY8Z0meK5jLzmifGQYAj
7HIMbiaKlRkp4Mder1pjgks0/1VNN3p81xr30Fnp07Oh6vHeHL5lU1xkXg0E/8ugyxu7LUmFw2iS
ftQL4GbAhMc8PXtEoes9bq1MLW6v4ptlwiGT6FsQrdeeG53c/lNIQw9lIG3+RuIvlwdx2zE0lqEJ
i6C+KlkDuhBlTy0Zg2JBN4XmITfmR67TXUnFoW/Ew2Vzm9kQ2n420pXtArL50rm5ttFFbJktEBPz
ZzfPvJpGjyRRiZduhsbKzPIZqzEc3MZoiwh3yz7HUaLgw0F0duxZPLUPztRHfhHTY1kKRWpSebcs
95XZJMqYkZNoDMCz/aHv+z2q79dj3ewvD+L2nD0PohSMpU0TI2qnNnCcq+lx1sF5jFDh4z23VRxh
Ko+k8AiLuGCNDVNpY1+xhp9jPtxabL6/7NHmfOEYjYdIG6zeMmPhRJ3MjCKYGVn8RbjOIU/rk52W
H/EEd7YMcV/X5rty78qmtI+gHTXLDbdGiSgGlNFhJRq+HD/tai8awKhw2cHll706Z/xjbNkwX0ZG
yPOu53qC83sV346YN5DuQqx+vtPdECXe+jyR9jyGo8Ls5v6CshQBCy6I1+TmYg3nuAGQ4CmwXHcf
xZ2fRtM3qx52emMcLnu4fSJY2ZL2spp36Vgur69RRFogMcHzkaY3kEP1xnLaxQDfGlHlO5blC/D/
Xja+GaYr2+bL4e0gzl7EHGdGXt7zb1Zyr6v0TFQjKe1pllaNUVS3Q6C17aPoyw/ahBuL0YH6qKxV
RavNBb5yR8qSvWvjPTLEbY9pzik29dukTPw4Tk+jwbBdmz8uj962OdBSoq0ImBx5v9Z6Qysiupy4
aem3yVPOb4EAPuQcikF3/82U5JlpANneVwiSuo13RbvHw6Gb6PulI9f4+N9MLTGzSsaWJcYsNHDw
dsJHSLK10w+T3eSgLnY+/TdDUtbXrFTwsKQ4kILxCMxp17Ob73U2e5aIvKZXKWAsQ/Q6lTzPlpT9
pxBIztRC1cFN2X3ttB+EoeJ62w72ZxNS1p9LEAyXbtcFmTXu6g7vlPZ8L3j5kXedoUhRquCT03AR
6jwT/TJ65W54HKBQZYm/qhKddCrkj8KU/MqRlm4bQfQFBdnEPIwA9s9xtQP9252ttfvaVpVkt5PS
v6PIpIRYatNY2NE0BpMjvtit8SXqzSs+h58vh59isuQr7NSNGu62cxtoo7EDec6uwWGA9WAEUhUb
Ni3ZAIKh7QU9avJ7V2doXeHM8xBUmjjZBb/KtOY45PqVHquAUptTZaOTGNA8/G1Ja4qEzhDlxVJX
jA0wNI57nX4EyOhrmddX0/D78ghuGnOWZnOQDAPILU1UEpll2wh9CEIBOoj0nji3M//Kc6TfRhHt
m+eAlSlpoyIZECTcxnF7iKxgqtJj38+nKbW6XZncmKn9xEvod5vlu1b0yq60fUV6PGZmHKIaNTxG
5Oyil8x1T1by5fJIbob8yoyU3hteJQh0XJPMOjnb7FttibNVK4xsnzQchpoNEE1gopTS0zRGWZ5D
ICFwugldy7lzM4EzZWo+9hDBpOVdBNAP5dFf6DlWHRo3k6+LblgbaAgTaJyXm4qd6VgEBPOXteKD
MbVoHOLHy2O4eRZemZCisUA9z22Gpgui4lcXH2nyo8H9CN2bqN97fcgOl81tBv/KnBSR4zhmaTxG
XTBCe6gTD1kMrrvie5961lu5ef8uUeHuh7FjmDxX2pJzQa2cJEvjXOV3/EoXn7qfRvZ02aHNGFwZ
sV9O0RTz3owSbF72TE46Wq5E/d1An81lK9vD9uzK8vPV6QIPvhxtgBg2zTRuc9P9kHW5lztPRGvu
2zFUIIo208bKJyniLehbaDZL8EBlTFcThahgOcw+hRZcYeCNx/jGABysq4IqvNwcywVLB9CgvUBj
XnopBryL2TPuSCC5OVQgRUfauk6y+HR5MDdDfmVGci+P89mc6NwFFc12KcAb6FYOITaHiETlw1Jd
VZYIkE9QQE5R9NAzij4R6chhQ3C+BZwVNz8ILSBWfK6BfXj0G6FqZ99KFytLcgtWH9ZTlo20CwSB
bm6s7wyASS+P3baJpRAKXXmUK6V0YQ8pHhRLDgpRy76bqg5aFapb5FYU4P3lXxNSiihpPRkiRNJL
ADIgXbWDxPFdl6sweptm0Ce8vC+AVkm+IztTGeG2CDONox/RBX2XJsUeimiK1hCVGXnAhGUORt+C
Mq+vD3mU7qvU3Gt9dnV5XlRmpEHLoSyY8yQfA55qx9qGTj0kPIQ5K6ZfZUba2JumzmjTY/rjKT2Z
IxinK2LfhRERilSwlfDs1exIW7uRh0zPevjDUt0zquQux21eWPmNmCxU8YiqhKdybPn5KsF2RpIO
dZUhrgtz3zrRvk1tLw0VpOAqK9JmUdh06vVuRDcNaj9lyTwWZldF9548uh48KY/OWeuWpY38PY7V
uXLYbWx90oZu999CTkqjlUFrXeQ5rLj5kzExPxyy71zXFZG9HQmAAoGLBHhaUxqz1DQmG53NuNfw
9D4Px4MBJQY2fcq77nPqkuN7nHq2Jg0d5oLXrMUWhObm+7qIgVlr9nmmSAqbWXSBN/3PJ2noYoCu
DdphGRlme9YM4xwrGX02dx0CiT8dyEggkKVhm5o6N2forgV4MvUSU/NcoOFaqzgy8+M7hmxlSRqy
0HGcDqJrbdCR4Zr1xaGp3VNUqPjZN+NgZUYas7nPzTzRhyHAYRwQHIeetQ4Hu5J1gWVNxGNmRxXZ
TjWG0s6NXpM8I6QZApFkt1WXeuiw2qE/8i5r3rVkn72TW/qybMD1tMB0RWZ/LDk/JHZ6oqOqMKzw
SBbp1jVA400THpVlfV3NUF7TyZfRbfxwShQxrjIl7UhjYiaAfeLIygXwbU0RuC3ZGXHsgSxSsWhV
pqRdSSdJ7uCVB0UdmnyY0hGyqcVvm4SeHanaxDbfve3VREkbk2aGQGBWeHSxp+nIpjryB9r7Hfp+
WmEELv4d9VDOC6N9WhGAn+3vl1fbEuavTpMr+9JGNXAnDu3GwduF/bnVK7+eHyLjy2if4+kzVTV2
LQH+2hign+i6ArmV/H4GFTTwudfxchSrG5BZiOLExulsD0C3Fs74udDFwU7CMxTeVa3228v92bTk
J63qGZfdosOrrscLdoaOlWdmlQ/+0R3LFU/I2wH0bGz5+Wr3p1FvF9afekXiHsABeohG51w77l1v
v1H26c+lFIjaf4dUypZGM1VRHOHy0dilH3bkSU+0+z5EG9flONk8aqzsSOlSSw0j52PVQQG986uo
vRor90uSZqo7x7YdcOyhRIcwkan2inko7DzFJTtdEISMHs3a2XUpU1xJt2fo2Yw0Q6MZZVpOYCYe
xc4JTyBl3XWj4VXm58vjtr2+ng1J8+MObR7ZDaqOGtOu5/Jn2gISRsuHLAXFLNr9G89Q4eP/n5zy
bFOaqzrREmoN0xBMoux3TT384FnytW0eoUhyBjrCN1OQlc1x4iN0as9RMXtvziHwC8CcggHjVT85
J21ouEtMxsL1oX31AVZQbWVvY2f+O/Tx9AeYLmWQ9JB2hFC3eTU34xB02vgdrOuHIktzrxft4fIU
brjjgInPXfrtwNEss0DTeeR2pGE4aUiOYRiiqc8Gd6oKWvA6Q0G6y1lEoQFVRHlJutm1k5Npok/s
B5u3OxFet64bADZugdSytVSyw1vGwKDK0PHPgEwj0hZXFs7UmJqwH6CcGh9TLQsSNp3NOHb8uZ3Y
AXfySHH62ei2hSTl0nKNbvmlUi3NFxcxOpWdmT6YzrcK8Nk+b3Ydw3BOH2l8HGqwKwzfoVN8nEMH
dZTea1jqUb29vzydfwCuL3chgLvBJAVUObgIX2HLp1po1G2HOvYqdhfO/oCtIDO+EONA9GNsxbus
+DCIfeGAe3G+aZ5qcdJSv4aUWdgxzz4O0wM+rqbf0PmpWyhuGs2hxO1OwyugIvT+wAikbwUFJPjy
MFHgkpFx8Ei2eddySh/aHQ2o3/jC13z0n3jaVbaPDtqbNy6GtrGlv2XRkXvF0OCUPAnjsWIPoWH5
roi9OjJ2LGU+i5w3byignEKGRx0VbyQulcJdK3Bf1QC4iz02gfq8/ZVicy6zH5cn+3WeXyi7lkBH
1Ra8UFL6HbqojSZeiEdb/KwJ8XS+4MRvUAh8uzvgKUBMwSFM0x/e/9WWbw9gPK3iXDzqLUQsKq8q
Sq9WRO7GorUxZGC2YpA/YXLvIPCH0Wzq3H4Ih2hnPyUOcNTVD0NAlUlVNNsaN8wJCGggPazrRFqr
Ik4ylE5z8pACgBTvqHEYIbPH0rdODxpX8QayANFNqMTKqbUWpM9Y4drBhIrPCD4OcG55PflY2Yqh
e+XPYoiCOkvHCOKaLPlTZl03ZyM4kvDMeFto5c4MU4BNvpfYBN8YcYulpUcGzLkEdUBp8+VAN+Vm
OjvBIMBYwdorbjjXWQ82cpco2hFenS1gCjAqB5bApQkeoZfHzM4gI2Fo+wkK3AseTGvQr8BBGR45
Lc3U650yu0rALr5rcZ/dv91LtB1bDDkCjRcyeVFna3UnRgjdlY41Q0WNfx1nYzhQKyJfS5PMCnOv
H83gKmrEJuAKi4Kb3LCLvn4C3JhgQQL1yjC8TasCBJQxdgx+1EokavvIGR6OqXu87Oir0sofw9gi
AXjCCMs33KbosrjEuTgwhBi8bMbprYXsn8I/lRUpPHEpyjUBtwPqdKdsYCczVtzzthYA/bP9UnB3
okD9MlaAVpvTHmXCwIkjgpuP+32K7U9zPBNssR8vj9mrA9MyZpDJBAPasm0RyRalkzCburED8HUN
BxT90bvYEbpzCPhiLpvadGtlavmUVdo1oUnnxhmxg4iB86xzjOg6NnSwhGXD4MeFVny5bG/LNezF
oOEDax225eV7VvbS2mAjb0orEAX3mtmry4+Zo6jqbgUDDpzo58e6six5qnJ9GrKED1ZgltVx7KZT
VTHFsG254VoLJTNaFqEQLmWOLCurth9HC7dGcbabxLNZeIJdhZnXs7MQtOCtG4LkAHvK7bngA02b
dIztYAY6bXR/Mje5Nuan2lI1q2wZAqMwVghAY0j0UsQRNuZhhQUUdGhdjXvsIWka1JRC5V31ZLFp
ygUt0UL3i1c/aanWLdejqevdwBjMI0LvDh0nkZdO83FK3z5NQAm4OC+j1RjNHXLy4UZax7h5uAHH
y5jBwpsSqc6eVdSqWy79fRDDsxXKyFI01PVctXGLlg5RlAct/a532FK08JbM4tPl5bORx9F+A8kL
MGIs/EoyI8vcYMWGmW0HGogVYtxKG6e4IdqnJOlvBaoLgCv4Yxjv9NDaK0wvB8oXR2ncdxyK4wxI
1dGlKzMKapWG9yVdd372IBEuygqSj9EhNDSoi+QHbb7h2pexPXTuPe/eKPyHPRKmUYJfsqHJsJW8
zBp5k3c8cjGPg0syT9c7n7tu7uGNaN8om3W3ZhMUueDX1nH1duXZnDOI/eS9ZgVWW+1qUfjQHLyx
zLMNMtTLQ/o6iyxcq4tQt26AllRedayh4LexuB3QGsU0IgKGXdkRw+6ymS2H/hCgEyBmXoN1mGak
LEJ3UcDYeCts6JYU9EQ6cgjTN7fzYaIwWThdExe8oXJ6h3Bijqold4MizY+gbGy9ybwZSssvLbCq
ALqucG1zBJfb6DJ+1qu8FSY6S+D6cliciluN14XXipAGWaYrzoovLUGAFHcg5BIUXpdLP3WkNe64
c2aMpM2CoTD2gkXRsU2NU+oKFYnKpiHsWjhqI+uD9+FlrEeUjFQYWXdKQdQ5cM2faP/AehU50cug
+J8/KzPLz1cbcdQkVc3sDppFbnhs8q84u92CGw5kY6qmqW2HoLpsQHaZWbb0aqNpfI6LfEzRYpTv
DAvwJhAk1o3qpXAZl+f09I9D/5qRJ6gOK2jSGjQNzMiAvAS7tsqnt6yj1xakuzBPwUqoWVEWaBpJ
fZv1B6oZu8GFGN00GSoK960JMnSEtYuMi1vkko5XE2SHqY0DepEBXtz9arofZsSvoG+1r2qV5NzL
a9DffiG/6mAoA9UXCH9fWuoSAVroFAfnqq9GH/uz7qO2ZV2FtDqlODvt+rbEOxuZVe2Qmy4aDkG6
QKkTUmUvDUM9rG+zSqTAvzV+OZ8LsEzweoIsliovbcUg8L7/WpKmzhnrUWdA3Z/AIX+OzebUh+0B
QheKu6vKjBTqVg+6DB6K7hTlxpU760dzLnzW6wozW6G+8kYu/WRxGEP0zu1O81icJhqepzJVmFBM
jawRZRpVSEQFmuAuKg1PE9jt+5R7NQB2plDhwDeHDUVNgH6xf4A++GUchCGUvISBANRx4oRG+7kS
j5U5HC4vX5WV5eerBcUTdM23Ns2CnBnGseOa/nug4Rh5dZ2mpmL8No1BcQR6OgbuILoUCUPRMye0
tBRUX8Mn7Eh7qOL8LJCVLvu0OU0g0cLBCOzVYHt46ZNhjIOFA0t3GuevZk9br8niQzkPu0FAovjt
tlADxH0EHPEUZaeXthJS1kYa2u1pBp2dcHuIzLkHV6O+ZU/vGD28b7o46KIpA5vgS1OiLhKzLmEq
a4rz3GSHLu1uGBomLnv0sh74d+JD2zfqIkupFo69NDOM08TmMk+DYrZ9VvaeRmrshS7YP9ovfdK/
qRTyP3O4NVL8QSVBLj827WDoRWmkuM21p7auHlpAsS57tBV2eMjB2x+w2WDelGJ8nnIC5AZtT0ZF
IAWLjtH826iV+8tWtvLP2oqUtx0jrYYcTSZBpyc/R0Z+ROV7hmrlhzQzkIMfbdEtd9D4KcnJx7B3
Hi77sLVyVj7I2Lg6qewaB9X2FFncN6afFoV+c/+hjBQPpYoZkV+llglhjYljieiuK7e/g/b29QhU
pSKUFVMiCyePIY7jIiGIrbD7Upti2mlAHCoy6LYRa5E4w/kU0osv14uFi12Jexd9SNyP8/AXpLsu
z8nWQYTghPjP71/srzN0F3LUHgiiNy99CyD4GAC7EMwy7ah5Ttce8EZwumxS5ZK0YCwXhSKd9CnK
k3N3DsMC/N1U+3bZyHYM/OuXLLleEK0yaYV0ZlgxgAr0EOOBIxGxImtupTOqo6QMxSbwgxNp0cw9
RC7sdkAMmG3omQnNDhUb7mOj/GJbTXS0iultyMu/U9rKpHxMmDgHwWMG/jtAeY6MfbfqBMd7RTLY
Wqoo3yChMR1EtvJJuEHnaS0i5M2SDH5k3Xda61vT7I3Dp8vzpDJkvoy/EgS0BWAnuEIMuVcm3d2E
nY6nmT+ZpeLtfXOuVj5J5wOdFLUOKAm2ngJP/LOfC980fs7Fr1jB8LgV4KvBk69F4+xE3YDnjKDJ
oRNi6eNnMqkOO5vOQDUJlXG8BjsyW8aYlm1UOowHsQlgEc6MObhoBiB/rUPSqBjUNydpZUyapKlJ
9KgDy3ggIJIAEgCUXp37RP8a90yRjlRuSenOzkgYOTm2uXZ5i6yOcfW1iR5IsZ9VvAjLbMt3V7ry
SUp8YZ6VrEKpF93iPfSD9OvciG4rJ/peuuOXIkNpz5mCMTQULYGSgvz/lu/KrpT9aotFzLVqjGXj
ajca2GFPVs1Hc5ehB/E7FKMSX3MX/h10zItj1hvTsOurpPXSzMnobjCT4cOgm6D2armxC6OC+d00
1z+A/4FcKSnTOTtoCReKxbMZ08+fLVcii1EzWwFOliAc0Uw7GhXInJxcxUSkCDQ57RTLsdsW2Lmh
iTVkX7Po+4wH/TjdXU46W5veau7ll8C2Rs3TSrBAjfpb5N6VSN0k3zvZiZZ7s//rsjFFoMmE7JnD
NGAr4VNtpldDdda07Ebw4jgT8avJIMdJXR/PySpSk+2hRPcPqoKge5QJHprWLSaa4lhaoFw8aLiG
m+ZNZxQnzVYJwm8P57JXQP4Tu44U0njNoqSxUvqgGdeQjPPK+a+RXrH8KhkPWaiytp0inq0tjq9O
LC7r+WT2Ld74TTs68Lo75kMPjhEIkDndw6zFipS0PZDP9pbvWdmrR0svLAe60K3z5IYlpGE5DkmZ
P0Y/LweKyrFlmFeGNNEQregJR5c/1FS8noU7UI78H2lXsiQ3DmO/SBHaRV215KYq12aX274ovFIS
tVP718+Te6atZCmSYU8ffOiKSIgkAAIg8B5wuFRvJVW7LUy2KuEyrIElVaP1EuleXDzyoXgondG3
K44gae4lwYREP4hwYlWpLHM6J0DsdcHY6hdOcsjUpxEUsSkypi6RxOW7S1v5odE8g5FpMWRW4jQG
K01tPrsZD1RaB2sblNkftfzPWFv/15dvJAl3iD4CGIZ1HXy51fwTz+8dyg/IzCVvq7t6sZEimFfc
mJpGkVpcaPxYGJHZVp4GZMD2uMhIb2WShIOa54SMfYegYkxArFPkup9UU9D1aVhN7UeDNTJAKclR
iSy7JZlz8KohJFOUA+pfXq29X344i6zRaffy+r2D4vjh+oBH8qRhl3kgi59N2XyoBkeGIbKew5uI
4rcUcfQwZXg6xmM7YuYFF0pKaOMVGjrxydT+/AvjBbUGmnbwro+XrGtPETeY23MnaISbDp6tH5UO
MSB9ztjfaB6ePNETgZYIhJnXckanbDgerbJLlmQ+eCRdoA7ExjOfo5n/lSjiAN0TfSugv7sWRccy
AyZKhuBc+wGdS4r7BgTFZn3uZZWUPZ0DD6wGsjvUPoG7eS2pz/iy5AZlF8c+9eDwNXvfXRvrtT97
KPvXO6AKCcw8ayXfFsk/GU/MvnSxpN6o/bl4VTX4oFSWCOwv5z8p4oS3gppKUg2IY6miea2ThmmP
wvH0T0clccyeem+WIwKyuQxd7a6C+hCp4oBy7QjIucPgssNt3d7zQSg/oisRyfvajH19PFRlM60s
JbtU9SPIuV85Mk+7my7xEofIVT/8jbT1fEC/iVleQe1inaONyZm6M/gFwsE9le3HqodNOXB7isRq
91f2W5awMi3FhG1RlOzSGHh/sQryrsKLiAGS8e88HUk4OLT6ent5u8oBSpz/W55wdejGUDZVBV13
Z8MBXll8aooy0kb2QZehpO9d8ng4A5gRSvlrrfX63BxtXkaiYGGte+Hcc8fYa6uPfRLW4wlwoJI7
fk8ZYb5rsImkBEQ919K4pTfFXCDk5PZwslnuJXpyr5I6+PP924gRs+ymJ8vsUsR+KPSFIABF32+O
YaefZid56t47qK0gwSnRoYvzGUQNF3XKjmZRnCzbU6O6kVQmJGLE2hFP4qWgBOl1A3ymfDSPhtqf
kya7ixc0vP3F3qHqjmI/+rIxYX59RE3VjJiNQpw+NGcMKJp26RedDxTzv5Fjo1ULTzHmOsh+Lace
udkmjJjPRRymyLDcxIMFl51sHHtPwQH+/5+c9e+b8Hyw4jxXGrU7G62F5LxBYSf14km5r/RHdXqd
WhlFxF7iuBUo6DjcQV+iK7c79+Pkt3h+8KpZ+YTAHWSOmWfE7NHCKGHXy8am9qIlXMDuOmKBVy7x
gsTjo4v5UjW7TAkISvQKAbstue13zXcjQr/ey2oC+D8DgP1Fn0qvL0OOeoczhn+hgBshggLWwGas
FbtBNNu86+opYPaM89IObvf+tqA9x26jqQhVA4D+ISa7Xo0L0InSUSvzuSQYOShipnuYE/zsJq2G
bGpIn8DQI8Na2z2kjUxBGxMcoDqu2gh6Df0+Hdr2MR8VyQ7uqvxGiKCBnQFMWd1qlzN4X/21XZvO
hz7/wjrwGZof80U2brOr8b/liXBh5lRpWVXocBnlckYD1b1Tx403ASPKSdzTULBTVr10lSl5L9rb
SwSeGJYCPirGmFZt3Vg2dbBMQ5uyi13+HKosItoikbCn79DEtUXLgAzRFypGn/fIDJAoAk0mN6nu
9cXg0azvJM5QGFj6N+jcShJ0ERl1ndsNUh3QJpWnWU1sj7PKPHaOnYej1Sd3iL9L6gGtHbNBCOPu
xtQGIGbskLNZjNYXtFq2k8f1BM1jt83k7Sagh5GA6xndpQ4wWoQ7Lu8xUao0cXtO+IXlj0ibsz+D
AFlXv7ZJ4v0a+GVgOxfvgm6t67VTnF2arve0TDvqzn1Syt7k3tr7lRQxazUdq2LmzDMQtCq+SS+x
NcPqwZ6qIoF9ub1pv0AKrrPKtU8IjC1A3sIYmpgYORqgLCYHuzaW7+om+aDBk5nLO9U91HCfeAtW
P4yEgRu29tzucxf/QJWjIE+FkktClLfGef0hgpWM4K0CQw0+xJ7PVflNpy99fCr4PyN7qrtDO8ru
2x1Vvha4BjMbs0QD24A+L6U9x41xWFCarTKMoTqzZxrvWgwpE/alZenRtsIkO8fklM53evXx9vbv
6ex29wVzavqZV5qBTJs1abgUd2SaQ02V8U0JLcb/6u1GjCs4WmQ8RWtOfDlTXPUGRjVRlVZTx6uc
PCRK7lfDpV9YkBWyCtbuoaKnWbUNdJlgiPN6j00FdIxTAoNhan2HWaQHDAkdxiYP82wK8tz4lJMG
EypN8BfbChpUxGtgy30zN7oA7m2idmU8t3p7skkZEoDyplKoh7f3FzRoI2Z1/BsNiquOpzGHysYZ
PdhLqPU/0l49depZoz+sWXZ9vY2ur8SJJfeqSvUydyxsZnF06pPBvzj5aZyeb+/d7pH9tyh0O10v
aslKpyxqpKws1Y5Ge+8mn9bHv3JyT2lneWMKjBNVVkHb19CNVCGYskuMrIwUd2SacRXMeMW9pQzP
nKE2WA+9HQ6T+x6NXo2n4UX32FW1DE5/1xI3HyCcZb3UQMzlyJDw9A1QL+VOw6yazqc/7u5azxBj
Jpi3W+clBEvMEqZm/eKYzwgXUBRwn60U1shmH9HDn2dIV7LEguGsuHaa5Cy9OGb2D4mX3tPbFrrp
tocSdQLJC96+3vy3Mkvw33WVcLxK1/xspibmh3/mzvgPS141/ZNePrk6D0BBFt5W1f3LC8O5GlJ1
DLqI3V5LZqRqOduIjAcQ2ig8fpwICLHLNrlMaYYoqLIOcZcTL6Fp7JsKbw+YuaTH3M67h0XJP1t8
Nn3bLJOHpVQt//bn7dkrpmIMAhz+X7B015ZEi2RIsw73OK2+qTl8wuip/TGVUcjvaS7Gk6FU6LlF
bUS4Q5a0N3K1abOL3i9elWfesNKPuzI6kj1nt1KE2GhTRc+8GJVM7QIc0Hyaz0TrQ1tDP2zuuen7
mZYezU2PNJLIZHdZK6UA+kfXWQrh6pjMZOZKireqGtdFxjMgnKPMqTXn24e0K8ZVDRXYDMhJxQod
S4ySx3NmPo81A8DufWV8K6en2zJ2FQHlbROdsMC3F2uoQzySprfr7OKgCpJYft+DlOyiydDC9uLG
tWQP/FQMfaFyda1vrWrqE5oIs4sGYyhAnp6Vvp0+K9878y9itY0k8bU+y+tRKytodtvY1CvnITBZ
j/qmeWKseoCD883JOaPhXGLwezq4kesITtq2uqWclbk7m3N5UrXzSIHNMDZhb6Kl4ojpW0lKsbOj
IOmEWa0TIpot+rREQRSe4yK4DEkcDb1zXzj5y6Kph3bpg0mX9cjuLA+eDFES5tswWCG2J2hubxQL
GLQufZP7gK/rwBZrZaemvaQrx6/EPcmkCVeupbbzqFbKdHZmVPRR8oFr8dbBvXb5oMSviyubGtlz
15jnMdBniLWhh0c4Pgtj36ypWmRoqTf76XPiNz5eGks/9afaX3zNr4IRWBKBDGF99xw3goVQ386H
xhkRzF+sVglgFWb/fmLcG+3nVIY798thXCdUeM/CAC9cJN5kMJ9wbYU1+n3cWE/bMw/bMwvpZXI8
uEevea96aYBbSBZjv10cBtvQlA46CCRxqIVeC0STfdk3lKaXQr/U2WHptUORoFSJvVS/3HZkb53l
KspC356BoTNcldeizHwZFFsB9AYl7zLNAxOmI8MKWLdH3L6NCLFGMy16QYYkN58b/jxo4SIrDd7+
/Te0ZxSWrFIlTS9mr3gLnLFhcEk15m0ktN0lAIld71LisqG226w9Z+f0xI/p0TqaB/VEJM7w7a1y
LUa4IGnsprbN4S1iDF1reopnRop+mNJvpyz4/5y78avpbJPomH1sssTNoGIVxiwSErZN3XjElT3y
7OTkV2sS4RtUu6+qOumTS2v49FQekoDeg8ZI+TCE5GCeYLw+cyROXrKP4mQCYUWvNC28kjMf7O5T
PXwosidVP93ewrfedl3ZOpEASBSAjQtKYdOqAndA157L1PmudBjYnDxj+G7awMF0Mp+bsmXtOiLU
dDACvrK6qeIblsYzOpAuQWXHH0MtQCLVeeAQ8GIPeA1HHslIwnYt67c8kfqsa2LWJwZPLtlshtUI
iVwGULmTJmIXMUWJCXDgF6tiKdyZp5r3ptKc0dJ4slInqIgZglkor33SBAhK/DpxvDr7evvw9paG
uqWD0V4U/1wxFkX4qAHtZ/XpyqPjHBZ6uP37OzcjInjgleCnMT6P37t2GZPZNHqcGM1Z6b36uwrm
+6PpGx9JAIB47Rh7cZS+V4P2+OetU0BssNbbGOmo+WYy1ZqyulpU6L7GraBU8cwZaAB0VKpXQDcp
VFY+3rk/nHUoEBUZoBKg7/p6mSiYDNysk+mcG/AhU3HKuhF1apK93N7PnfNyMHyNRlf0eqBgK9z3
8ejESVG39GLFjn4xNQ6qXBYr/m0pe6vZSBG1ol/7PMauGs8aJrQ0QKFQOwvtSgbTuLcYADahoo2W
HJyWoBszBakJZmyHM8fIxDD8SDDufXshv8pwwqULMKgVmwewFCpwD67PJePN4KBPoDnbn8nROYxf
uE9DjCl/Vz6PgX0AgYXfeixwAxlcz85VeSVYiF3cgZKkyhKK3JU9mW2bAwBAQ0+7nr2rZ5UeqmU8
cW4Z/gg6Z8kjoUy2cH+2JLZoShTlDPVnre/qH1oTAf7JSU8xuwcL4e1N3rlmrpYqxE56odJJGSi9
mEb1Tq+pZ/T1ZSlZUGaS7GwnINxKErsK8qFvTIWUiDzr0ZvLY0rPLjq4zE7znO7T7VXt2cBGc8R6
1mCjaddqkgEWneLRiQSkt05x2R9vi5FsniW87XDb7J02xyRX5jCY8lPVfV2sFoOy5HBbkGTvxIxv
YXXRzKSBIB6qtjcaBjDfPk8tchJLohC7dv3b6ERGHLTmtwWvOL3MgILstf7JcifJtv0irL5h2GJJ
oFT0xs2Z1Zyb7otupuE0vFu9SAIYRQtgGzgz1zooI/7P8rWePrsETv+7bkpin73rDZkQsKpA461q
KE1c+5c01UbFUDHTSlaUQOu5s0HAWpy1NAnGjD47tA7Vvo8KUMHnyOan/GRh5oTH6cHWUr8mf95z
Tbbf4wjfA7b2qZgGSzkD7tTjw12mfjGrT3n9F8q0WbYInTGVU83g2eFh9MTX2vcOrNDNX6byJf3z
rsN1RcC/s1bkuDfz1oiUejXDfNhzTR4KFtTNFObcaxxZx9JeBHYlaLXUTSqAJ9Imozo8ttkcLD2w
XNC0onO4C8C+YSv/tJNPDIkW7xn/dm2Co07mJc8UZxzOfcsAKfkcK5/xhNWQ97dNf88eAWeqYYQL
vd1v6qhML7Uhng0FrzlAbcNcSJxUkur/nrfcihDugMRajFgpsuY8fCPKz668tKksfxaQbte3PmjC
72WIDY5jDdg0kMgN56Qv/Wl6qQFGZ47ncbgjxrvUWg4pjUaAGREZUsKe69wKXv++0QyeKYuVO0QB
gXPlgfIYhIMkiczlcWwknlMmSVCIciirYuH9cKYxGobLxZ+WryoZgoEf3D9/1lhxdlC6ReHKdd4k
84AYmJI2V4xn4IH3wydMM57T0vCN4UPThOj+PSplIXEbO1qCJke8EAEtEe0cYiKF+ZPRLe0VAcD+
2hgvanOuBsljzc4OrtPxGKeBu0BDtHBWfWe5DkvgmZr4XY5JiQpDVwoLx/ze4LLocnc5gJVFgR0z
+W/mJVTdQXgZw64U+2wofjI9pDKa3h3TBUrMbxHCcliVE5s22LHBfG61D4PxNyey+X3BbrV2MCvQ
lCtnTenQ1pJ/XJT0K7FziZjdUwFqCuBhsFm6mAU25aCjtZ8rZ8bQ3apbQWpgwmTIv830MbZrSZi4
ey4baeumbuzVboouT+3iX39nJGNoLemDtch4tWRi1r9vxFSs5aa17l0MqI53S2UYXjw79pORWJIs
XSJJBL1Z2mEGn0SjnLPqHux/B6sHLa4lg1dcnYsQUq3wc/93SGK5VbUbBcBbHQ6pfFeoaJz80OPF
OuUBse4Hac38V8Xrrbi1rQn1AcxICL5O7Ubd7tVhOvMKbwLozZm4z9jZUNuwmNWgLPw4/Z6T3huV
wiMZe9en/CHtlCB3P/bWc52eVExBaWPrWQX/fvvGXNX+xreJmWlREz0FEoJypsOXAjzccTAZD2jt
8rL5NNoX1kvsQyZPUCW4RG1hfOrPevXOVe9yXoBZscCYVwm41VeipIfY/fMkEQBXa1+Avc6oqPa1
9oI3nWW2GdfnxY09s/LT7MzpgXQxhgaOtXYyMD57e1N/PVq/2VWEcaCiAz09yuzXInu0OripxiAy
LY/VApymrLcCxa5OC7PO3XKIh/txVB8wQ++BOfFHOgIT3CZjpOft14n6haY821yGRrFrXJuvEqsQ
eb+orCiVcz1rd9PiYvYIsDsj/3+uXtSpyqJxPTeqck7A5V1eFqbNB6dw44jRjgf4Q5p6mluicJ8l
40jRPJTmz/OkaYhoMN0boI/ZuU9VMw4yLR0eEl7Flue0U++PFZ8kgcjbTYEncAGcARRFFLbE5jk3
qdKqVjCyZNDa58Bv7/VXtZIIeXsrAK8bVzX6G1DHfQNpUwP+AaUypj+jQ+asjUW0DKT0FaXqIkKn
qCZKI7EziURdOGu1Ji0oeXLk1xWeVJVsBd8l3cderQ0vtaF2NrCjJYb2Cw38t9pD2dFQCbB/4AYb
Lh6xRLRwbTRYAZRXFpnMm1uPHOtDFjDf1P3u1fCBIna8bWfXi/xfeQTJElr6gWMnzhvh+XpRXBPs
XXGbx/NxyIwhKNJRxTJjuw1aM7aPFSBxJJHXtcq8FSv4c6NSjKFosEyinmzjXdM8FPPp9spWnyTu
JObc0G8AmFkLN9W1A6mnQSeTUbComdHyo5wqFSNOX6msQUMmRgiKXNIqtWm1PGqS8ch5fFi6ORp7
JQRCd3h7RXubBqBLNDfj2RgVhPXvmxgio6lbtkbbRZn9Q8mHqFgiBw8nt4XsrWcrZP37RkidgZKT
qFkW1c5Mkju9Q1P4q5EM+T9VZtpD4JaVk77/C5moIQOYFC8nuGCuZc7FgknioeuiRUufMGcOfI3i
xeGvvPqz18J/9Q5PF/9JMq8lAbfBbmnDu2jkIDLntMWcEf/IE3oPeEdJPXn9LVEBLWMFuwRsDd5G
hBtsyeraGqqZRdVg5adKoaDKdONPf751LqgqVhBZzGk5gvqRBkARempAJ/rmoJi5l6vV06Sd27qV
uaYdzQDWEpwSrAqANaKraM0BozmuziPXHh7a3vo59N1LmTjHup1Pafqgx7PXcO1rDHp4IyYXm+YB
nRV0LeVHbVq8tOgkBrHjvK6+SDDxKW4mko0DdrhnX5yp8XipeO1Yf9R74gO2U3Kgu+LgnVUXx4on
AsH+lL6nReOyLjLn2KeOdZ6pfhjSn5mthzVgim+f7Prxgvrgpv4tTTDEyRgbZmOKLFK4Rv3JRT+D
qQ3hCj3iUWNOfadGdZARYNDeFrzjZtZ0G3cs0mLMJwkqlRtuOdd4woxK7ZXp7HPBBp+Xjawvc283
N2J+ldg2jobFi1P3jp1FlpKcm6wKW5Qy4rQPmFkce8yY3V7VnvausQOeFTH3ivaza8tfEjumuoXD
awviTYkRxBP6aQHav1iZRC2F4tMvL+P+eqBdZwnWi/VaFsCC9Rr9VFmUxw+aEjj9KyZdaQki5bbx
2uzcTK+6i45vZEy3F7kejaAzLp4VVyBrPA0DkuRacMJyFxf6UkUDt2jAJzuIGxLUThvwBG0EfH6f
NuMQrtnnbcE7h3klWPSrmFLi4HpgUdKMnm17hr14gALweO9lxsttWTuGcSVLMMO5S5LYtRmLjPgy
juca4/LLcppIWLWRNvxR0+K/RwnIfTBL4EV6rSde72hDtFbjTdJEzCjUg44LLOx6N2QMQ+2lGn+4
vbQd04MnX1lv0Fm0Ij9fS7NKoHMnJmKWqXmagFdf/iS1ZPf2TmojQmxaHGIbJCd4cIvm4bnTfOA2
gq3g4ID3NpNs3d45Oe4KhL8mB0QXdELr6/+NjFbwrMY+qPQy5oqnO1+7ybMVWYFtx8CBjGPgFoSB
G4ier/euJnwB3unURS54Ap0Ez6em8gqAZrSC5ZIC9s7NDvBiRM2okutYneBLKKL4vCUuj/phjoqG
n4pCBpK8t3lbEcJqAHlXmUmMY2pM5PaYvb2Hqwl7K/3YduZLTO+Udpa4rT3N+C1SF3mqyxJEXwBK
RuoB4MgYGTTmYGbyJZsDvZUo4e5ZOSCnAeadixKs0AGRKczIebfa6/iy0E8cSojZEeymxC3tyUE/
Cehv4fAxayAcVK/iYVtZkGakwJ7guuEDvssnH7VyDm4b7o7LR+892s4Rbf3qkRX8RGEMikHqvI0a
Qo/LZN7nlu3V7iekJ4Gh3mN8uE74PS8Hb5y/SWTr0Oxrr48RfbTMAoAA4pEaXGs+kNqHrOxw3aTm
JzPxXeU8Npnntoq/DC9sJTKevswl8xM780egOf2FeNg3QI6BnQtwCMHO+wnziFRTiggg1U/FlPpa
j2EOYLN2SfVitQfMrcS4gRblpRzDpJM1huxuPQYREZFBm1bSgevlt7R3aQOMoGceJo8GOrzcUPlh
HbVQPcWyLtO3ZoniF9aDf1DqwLZfy5qUTlMTJS8i9GceCH2pejNQktlneDkYuR7arYw9/q1VQiKq
AuswJ+a4RH+tFMy1abumsSbQYaaXog86VN8LTAfnn2+f5NvbBw3eKhTYRT6BIHf9lE1Exquxc0kO
UZX7CBz4HAO0pew+FV5O1wsVQvS1NxjUBgikhdOaq7yYzT6xnyfzR61zryKWV+fMt7jjaWjbrEr3
oLmZT5RBksCsvyyaiYspmZUGBu+DIj8L7rw6ReMcAmotjz1gxmAOJb6w1vyZdJJ7fOfQ0GoIeGxw
AQE+RSQVQ/t6y100NEQKdeP0iYEeHS1ljQpqILPirq8tTdM9jlQ1U4nH29tfiAYOoYn325Uq9foQ
XQaYT1dxs8ikhvPV1is30K2qK3HvxijtmOoc5uCp+lnEcX0sR2M69ICwk/j3HU3SMEqChBQXpPqm
w61nGPpRgJsZdU7d+UU95t7UWVXQ8p5IPO/OqV6JEnpi8nYhtUmQA4Jc6isdHM8a9YdYy6g3dvEf
35AokW2WtTrijYGkgI20Yw0ZMDAOANTpmcVduXhNHAxFLznHHUeD9Av1TnRCrqh4giiiLvUCquw+
0lTFn3TFHyjSB+OAC+Cy2MpRdSTGv7uPuCutdQgIYKfrkW7WVur2VJIq41FmQpJLtS9K7X4j8G1Z
TY5/7GiwuN+yRB1FTKC0A67lpePvzSK3Dh13pjB2pWMIe6tajwzA4YAnt23BX5t86bpuBta6yVPQ
xX/L67MC9D2g2nhq8aNMg5m7AUsuSWscWnIoqsGP0f7WEt9IZDnSTm0XEQLaFzGbjyIKrpDrLbaN
Vtda8E5EDOiN5/pAQ1S6nMPgT2EZlkdFBo216wu2AgXboF2fE04aHtXGc0ePXXyg6btBPeW4lOl3
QDajydy/fbRvM9DrNQp624BCySpyROFGqRDbq/plXgIdAy9A9um6akYlQc+emd0az0mS0qBIzO6f
25+w53y2qzautxmz1QvsEaumCnvU2iLQExb1f2MvWymCZnWasozgSOORFhcfrdE5NJzf9ZN21yky
cvS92wSVBLyurFwmyDGvF8TR780MxW1RtPw6WEeqEj+hHhm/N/3r7a3bi6VQgV1byjGUiy4q4fgA
DWKYQ2lkyK0NuDj6gavGK3PGQK/Vx5oOeOxjoBdJfzp2kmCASEbFsOf2sFLgpKN7C8hk4tlVbpW1
C+2jOddCOhV+NbehVb+iG5V0r6UlefwXOgN/RSPrzv4nTzjFuFuWeaqSPkJycHQW9BmwxFMxPNvQ
B/C5elb+hJ6rd22SPLr4orJ5HK0POTdBHGJKPP7eKSN3+MVDtqYqglMEaYSKFGJCYq5nyBaM2Sut
7pHhwbVEs705LufbZy2Tt/594/D1DAX3Cljg61afUhPvaSywgUComZ+m9NttWXtueLu29dg3soxx
tFpzQS2zdQ1kJrp+akoa1GxYvJrINnLXz6LopuoAW4CjfZMQqDMzR83somrqvVJLAfL6PstcAO7X
eCEHYTM/tGbU6pGLm21xJDa0p8Jb6cK+8nis1bIiPCLsh/qKUWGvn9G5XSHD9eey+IvwZytN2FkK
gGW7jHGV1qw6JGnzCNj6T1pLw5Fkk8S3r8YgBNDoB/y9r0JNglulNeWLg7JHgcrHEyqYt7Xk9u+b
YgHCVPU8Tlrs3EIe6vGbS0+3f1+YBfrX2lcGAdSBMUCDAaRrNexzp9PRBlxGmA6eOfNG62uSPad1
6VXGz1j1VDRtGIkKZDPftIOilFjcnhUgGQCyCLyoboklaCDm9nrBah6pyUfw0Sfd42JFrqz6vHf9
baUIp7SAusRszIJHwFX4VjraMS/Zhy6TIWLuuY+NGLF8r7C4c3iGd08LvGpdyg9wmjg6itbmZjQl
mifZuV/X1sZ/jC23UD5ZukjDRFzc5MdkqgMVjImxSyUGtXsFbhcmKAmAYNCEMGBheu3Hx/5IQztY
gajDPEwPyVGikuuvvbGp3zohTkkOPWGaMyBY+RUTFmF2cEPzvelNoRGygyNb3K44FyAR4LawHMC8
X1sARp0LteF47l9Y4c+sfKHN95REGvLQPPmFPGvpoGysS/3SxCRg8Z/n4Bgld2xMeDkAqBIL3JPd
6wrTtS5C9k/nC6iAA7s4dIhobu/rnhFs5IihNi1mJ0Yc3kYW5iZt93vF7ioZk9ieuwLZETYSZSd0
pQmKUjLa1nzJeVS0XyvzsVoOf7EGgmsTmAnoxLaE6J2h5XahDhTRrYiv9k/jMnmxrJls1yeiOP+f
FGEV+WJZvKo4ctr7IUhP2mnw9PKQ3rnHPKyPNNCr8Pay9hwHBhfxRGWAQswVVTAvuTXhHaCNdABd
A0kAkz/rfE7tAarfU2TDB3ueYytNuI0dc+4Muyh5ZGAKyEg8nfxIrIP98faaduPIrRjhGtZBPkAn
jeFqLF9jEpY2COvVc4erpHjhxsfRBnZYGbaYtu9jT5k+O9NxoDKMzt3AZ/sVgutHQ3yVGw6+ovqJ
NvAzPwIcO0dFBLVQdsjvJxl2gmRzRaqppS+crs0QaMVN6yfF+yE2vYxUnrTJRqIzItfUCCTLflqW
JiKI6LThQBOwo2R36td8+uf2Se46jt/aKdJN1QXBDa3jjtbo8wzsKrs/9qMkGl6VQfT5m2MixrUT
BsZYovY5bmg9p17aHCv3nWsdXRCuO9PnrpUUdmR7t7qxzd1pU7RtDLnbRIUd+7rZeHP1AbF+iJmf
hcjALXZ94mb71u3dCEuyNtZIhqVly+Osv7A/b4Ey0P73n/MQkyRSuvoy93MTdVPrzc2rgc48ndfe
bSVY7eTWAQlOo+UZUH5GDYSa2XPCHnAlgvIFhF1a4LSf56E/MFlzjeyQBP9RFWBQdFf/UZYPvXlf
6wCkS1ADvzDj4fbaZK5KRK9w47JrawMa7jwYh6H0sgNmdptvx4+ab4Tz6amA05JN4e8tD9za6E/C
2Bv6SoRLJh6NNMY8UR4NRXVorQ962R2WRQ+o3Xk5ZgxvL1EmTbAvvZ9LYLWhNNPOh4aercYOls9u
A+Y15Xhb0m6FbbswwbiAfaLgkQP9p4vFvMS1PVs/mBrGcci9mQSo2cCkF48hRL4teM9NoRdeBVUP
WqTx6HdtZ/acKVbOrS7qmn868n5YzrrsBXrPlLci1l3emHKdznzAi2MXJdoPCyN7aF35/61B0PnE
ofEAiM8u4rn+garlj5qqqd9bnSEJBmUrEa7FnE+aOhOsZGmMCLWIF0WK8Cg5D3HYuG2zLM50iNCd
F1Ct6MMLl9jt3l27OQ5xHApDRWxxcoIUSP1Bp8Bi9417H+vB7TPZ83xbKYKhts2YVqRY11GE7niI
l3/U+bH5lNbvq/mbRn7elra3ayv0NZDsAcCAV45rFePZ4GRTB7cQGzm6Dsr7OFdDJ5klVrq3dRsx
YrdBHptOngIcOHLHpfAAAB8BmYh7KAVUnl1qsjr/7qoAcoL2K7Rxv2nCsgZHy4mJHCczv+u0CtUC
qH9zfrq9d3uLInjo09FFgXaXN+TjzMXsrqKbz5q5nLrvdOnCRv9RD+Gfi8FzLR4S8R/QKoQkxE7R
1eCQkUXxoFwwqefjhawL6vnc90UusdO9jXMBFgWsUkCM4CXqWh2YXrhlTyoWsbh4aUvbxIhU+tRk
nQx7XSZIWFTR0LSfnWaM0I2AZNfGczNdpvvOqGT2tJtebdckGJRS0dhRFqdDR9IHgBKazee8jM9a
TQJqlsdk1KOVE626s3TlBRSk72a3kSjK7mKJiVZLzPNi8nBVpI0fp9ZQ9y1w7KPBxewUWM9DY1xG
T0sltXSZHOG+WOgULxMoYSMr7T3FNt4PFX3sKtng2W6S427WI1wbaTz3hpEj7TaPc2j71ZF+GD8B
ICbUg/lU/hnm078lQzQNgCsHgDQwNkEnR7O2a8VY37Pc4p3dNUcwJz4VVIaLtGPNsDD8PsrVcIVi
adDSaGwYjQ7vboBINfkxK9bJGkBLZpDzbYPe278rUYLTzag9ucNIEaKfV0AkFsYBubMfzEN7dAMZ
GpJkXWKVkFX6EmMoAsk+KAisARO2h6T63klSnF8gTkLAvl2TWB+sZ6W0dIaawprl0/p1mV9KFN5j
oEvVcx1y+6M7O0e0Jenu6wTWt2z6STPDMxftrk7uujlIW7/P9LPGTokbtEUXlHk4YcYwS85T+jHW
UZx4cWS55moRt75a8A1lkSdFBy76qGAvqlujXQwdKcEAUF9LRqcuEGL+0mPsENr70I6sgyxEsJrB
HDS7YYiJaQmgvGORsIYcmjh2Hx2iD5Xfa4j1AENhuM/gWJ46f0wIO6r/Q9p1LcmNK8svYgQJ+lea
NhwnjZX0wpAlaEEH0Hz9TersOdONZjRj9mpD+zKKKQIoAIWqrMwUDQZhkbaKCowtGkkJrdM8GBIx
tgcoZYNWGlhnustBlfwVwFwCEWCGq/W6y67O03J6gcMLklIy3BK8P1rVqOhxsOepRjVsGD3Km4eG
3A9AQkGqY+PE3LIn7ZDemo1iJEi8xbp1y/mdmrAo5nvS36dsI96SOIf+WZf/jQ1LdH46F26vaamV
ImUj0pu2eVbimwXeFbuvsTt+6TTNGzMVjSq+DhBtqz726vc5geYjepTLkKIh0G6KjRNidc8S0JQg
QwudIRk02UJoRu/mTn10XEiGIM2OkjNSj6LQouvrumZIA5eYA5QSWo5knyy7EtHm0sDHCA9NM/F4
p+5GUh2ydIuwY90UEJKOCgp2IsO49ckVDXiZEZNNvW/HvVfnxm3dKh7fguCvOQ8BTA8tfA5Eg43l
MXJy3Zpq0SSTA+AuEIm+WwvfAokorSssFgmN1m43gqa1egUUUYB5BrBu0WOQThEbkjhKy2hxM1PW
KH49W03lxYgEqFeTjHyZUg3neus0zwZVSZiUs3GnGPP40iFHvr++opfHDCiXAAQFSay2TLQ8z01e
ubwbuna/XM7UZ9/oTjT77o75dtiHKKB/bu9o7oHk5s3+RDdUfy8iEBgH/Bt3KOJiHWfF+dQ3rV64
lcHbfasYLnA8XPOU2PmkiXqrSLS6yOhCRzeUCl5mGWTHZkobaiHEr+PuD1G/Oax5ynj82Fa9J4ga
Xp/VNecFQ9L/rC1fc+JSJVWGLGtgTevzByt5rsx6p6Hrmoy//3+GpEtCU8feKAUOI3SWQ/vGZyjN
ZD9YtXG+rrzHkflHOgiQFvC0yIUTtzXBGKfifG3qnzHDLfT9+jDWVsdC4wEqTahXwxnP56tGeNu4
FYIpmqJLwy5e4tR8tBHp54l5NOhWtvDvgSjf4zZgpQDOQlfxgqmEM5CoDaMy3SQgVa+U7k8OKkvR
1F5haUAGK55VRgYatoFK8Ex92JtYv16Ue3Bf+TTTgylJ/VmfQYrUvzga3nF17dmZ5TnWvkgSj3bi
firNwLHTIFGTP2n/5+Pzdfr90gkypHk6lT3u12Y6GFVYlHeu+GYkt+UW7f/awuBSwWGFhn4AXaQN
inS3MjsdMj6l8UWHNA/JPVv7bnJ0pecb6ZIVU+j6xbsYOCKI1ch11a4ZnNqlhf3GJxNap6k3DnNI
8+yr0iSgyE/216fw4uhZut/RqwfNHbDCo+Hg3OVEwYVeu4P9Rl0RzOqt3tN7yAJtWLncOLAC0Dke
lOBBRAHt3ApPmYlpE/bbCDL/vGzuOC03ug4vH6zLCQ5qVgSJLsgp5a6dqemo0Oyq3ROr8yky3814
SGvgItzAJM99CnkUiEYdCmWEGg9yUFvvu4uFk+xLM9l3dCpjDTeIrf1S2FHnf8o+ouRQGVuh1xLG
nW1byZJ0TIypY4PzHpbMh/Le/omyt77TD4qvPeZHel9yX7lbqvDTAcy7B7KVwd2c6GUiTk/1gZmA
lbXtfjTmBydhw6EZ8AKgXMShSKp61/X0Z1+r31vuCq936gEPE6DOtKHADTDVGz1NFx78dzbAFopM
GW5wmXW9tkVbobcVescaOhr2pbIXYmNPXrivZEI6Z8qi0lEEEKD5c+/b7h4X9Qc3ofT7pe1BB8SY
CXpw9hBpGboHyz0Yw8YsSdTMiNclG8sYT1YNVV6n1jjGIH6qrUefUUJ50A/gin2ZOPiti1AJNnf9
uqO+L420JYp5qgxA2eCoY5n5vWHcN8x4KqpRhGPaJ/5cDpZXGOLF5QP7wdKChEVR8fuSAd1vj0MW
lGJ0Am4k4tMs0ohqaEea546FOhGQQG8bqH8AfHiMc/HSVgDlFQ0eoag7HKxST6AFI9Rblrb5rtIb
JXBr5dURWrWL+cigX61/BgVtjLhnSoKxJY8iEVVImuo+IdZBOOKV1wZYngH5DUxeHStb6bxxBKvJ
lM6f59xRQyAAgMmGlul1f7h8XGGxgJlFr7q7qDjLmiAJ40lRzkO7L27th+RQ7NLGw2vKDHmg+Ylf
+9WegNA1CZpNGujLMptkW4qlRNOkRabCttjFe8ufD3PQ+VB59MfP6g5w79/bXB6XqR3JpvRwFXU2
zNyBc06Rtqt3bG/d9uEU9D4NY38Lx7G6FU5mV06N4ews7XTCCI29Ec2BHoyH3O9DERo74tV+Emz1
RKwdUacGpbRtPLWoXDYYHmOvkIB0tN/VFsRxawpliGDREzFbBmyYTxV464ude+/c0ld2tHbTQdsK
Hbe8RMY7Gz0YONsec+jcDeH0WgQL2YuJpEbUhzPqsfW++aH9ur4t1o6T02mUjrBSSxo1W3aFsU9A
zA8x152xK3fdRpS/7h9A+CCZr6F3Te69GCyjA/E0g51vyeN/Ss3US++SY3PLhaf70PHb51tVy/UF
BLH8gsvCRSYjzHQGSkdaK9jztDP8uaYFktGztnecVPeUiaLjzGhTX2Fx/c0shz/9lNme2vP+1tbj
5Hh9qi8f58uOfP8aOeLVWNGgZXBq91R8EUAbm3UblWAHLeP2RdAktAsRxpWy66eHWN8iwbx4Ny7G
bRTcHYgl4q0lRRhj0ajo8sNUtBB/zWrlBxgQVL8nDgr8cf8vLt9TY9J553LGSTe4GCloxgdneMmJ
+FQ2mzofa0HEqR3pjEvoaHVZiRnVQfHK73BZbSzZEiXIYeGJARnUpOlVnyNKWg5uCCI+N3urht+A
gh6XBlpKkW10n6+bXD3XHDxTDHTQXr5X9TJ2RGrRbu82uuoRQ59uJj3+yrhqbmTclhW/GBsyCeAX
ABEl8njn0YvJ5s7q2djuFWR4Kd3P2RNuXg5lTdX5/C8GdWJKOmXg8+OI6i7WSftNqkBNv/Wbncer
Dn5iQwqMOB0Yb3v4QheaX/Sg2Ck++ZU3XvLSY7VAVg29kaHZbyXT5fUCLSla8/B/HUhWpNOlZ+zQ
VKrLM82JkjqvjEjDewXwPsr7+LWlpvn2sYn8aw2cSGiuRh8b2tjP16ysY1cFG5wV6Zpy1zTfE7u/
U8mP60bkXfUfI2i8wMjQaSK/X2ejQdeoyN0Iwob3qT496WkeXjchL5ZsQnpulYVQlFSjSqSjAcyG
J3oFnlxJgoYQbZNtdcuYdPTNoLSn7ug6oJbP7u2sCo1UvbHwyItpcH1YF1e4PC5pfQgaMIw+m5yI
zEv1hgxzgMap5w70dNjLPSLOdLzRtPpe4+BkYRoH/3AMLXgFiN6mujWrQodezbglg3Zx9eC70Nqk
Q+8JLWMQ1JCmoO6ImlalAZC1MvuDPeGrfhPllwp+Ptx2exLnXjm/Mvcr/TgbwmIb8HINMAfosIHJ
5NxnKTPxqG0aNUJvlV34Wqe292ojTA+M/N1rPaMyXNHC/ZM5cXnjCJ5+LWhdHISS9xsPtpW9iklA
xyXaTUGnJKtTGO5QmcystQjtIH5V3TVMBwjSv+4DW0akO0kBA4OhlmyO8tk9UvYlq4vnLG0+voGQ
YSJImIKWGEg6aUELnuekqRM9SnqX7AnJEuqnxZjsYyc1f4+u2o8bFtfGZaOoAP4WKG4Ak3G+jKVd
m7bIezVSu+nQi8nXufhS5VsgiZXNujAdLgccqowIFs/NVDxT0lnp1MihrdePKB2g+TDVDd8u+b8Z
EbYEuv+xI4A7OjelNpmmcbhjVBlzkKD71RiMO4ttJTrlEBv+j9+P/BkoADSwDUiZDpHqWl7a5RTF
zhTGcxIUw6dKZ36nWVDbwmM9Vv2ZvVz3wgsw4l+roDYAKBCT6ciFu8qwWDnUxRQ5Bj8aiuGAA2Sw
ga0fX7KsGDy7myMxiCebpIchH7d4m1cHfWJe2gUFgMY0Jhi02+kBRQ47qx86PJlUwOBL6wd64na9
8vv6mNdcx3m3KePueocrTBFYz9QyfXc2/CJ2w8T5JdBafN3Sxuhk/F2F/jqqgDgm6ivHr9PHbjxM
zbepMw8Ksh38ftzEUm+tp+xFs0tSQRKYpOy5yfIgVR8SlBAMdDRSRfg9+xO3TwV4CK6PdDlHToPE
xY2wDS00AAPQhYTz+R4RfaH11oDDuwZwrVfLZ9CB7usKQoEF/1Q3w8aWvHgnyvakSNGqOsh/oWMH
amcASBnIkOTq3k5LH618HvqNPTIkPkmUcDDiUO+JT031mBn3lbGlPGmujRxbFmcsCFAsXfJgkHTM
c4X8XpRoaiC0Hy0EKLN5IzBecyT33YicNiEuCocU8VZU1Q5KeN/UOX4GS4GXd9OdkqRhYhmHxrD/
n1eUdHmAmzFratUhkV4l+V3c5W0EIHuya8Zsi7x4dRbfr1z5zZtXlqK56CSPqq65sxrutRO9b8uP
R6y42AFNBFkFQaFPSgapBOBH1mLnA3W7a1N6VMctLpX1gbybkE5xZs4ajbtixkylgWjHcNZHX3Gr
jQ2w4hCo6UBOcqHEAC+OtDSaq4y5BhxqJHoaWM1tiuxInDJPWF/qZmcrR3dLyG1lh6PFH1Jui9AV
eLGke104jT6JqVlWaAGpfx/EV5Ba37hTNOOsvn6arLwsgDx0NYidIRaEcPL5aVJyYK/7xMTlXtaf
DDo7OygYbbXK/QU5SGcWMk1IZ4DnF3efJQXhQwq2m3RuNbj3uK8ylHmd7s5kXzsg8HULHeDAAuTF
z04D3XDCfQvEQxOx/La5L+PKK8jgjexXZeq7ui9DZ7Z8a7gvoHr08bkAHQ6CHcTGi/rb+VwoLOVz
i9aSyFkerYJaP7BM4nDdyDJUeSrwjINOH4Be8CZpwrVYJ83c1CTq9cEfMQXJMVd6f0S/szPvnK1i
/som0QmBHiCkXoEvk0E8udOA+suYVaS12gAcMi99SXzXcnfXR7XmsmBNAaQG7L2IgqVLKSl4Dzpu
VY36Rn3l5meri/1Z048ub4M83wCSrN28GNS7NWmhGhvi4VXcQkkW2bWANeV+hC7Ba2WVYtdUkGYj
SToesAKQ4iFdG9lqU20MeO1UwKMfwzWB70ar7rmvlHleqXWFu2hqgClxX5LJd5snIaadPjwCotF1
f/7FDAMsAdgENhLAS+cGlbKYxrHGoaA73xP+mLSVNyZ5wMQX094SyVmfYET7C1YI6DcZ0lfV6Glt
HdwRXQ6ipgpQTdC0mPeJOni8yILevrWyXWlurOvq1sDVjkMWU2rJWQ4T7JpK13MtQg30Lp73GV7H
SzhOANPqQBAh4i1839rugFeqCFHRKoxfez6pqjbUcTrh9KuAMy3JAzqBniChGVxfumVLy1se9IMg
OgeyAlehdFE5etEa5myo6NkGZM+e8LYAAQT4fYx8i3J5deVArgntalCUwDUlW7aIizrmih5luone
O+O51gAeVk3PytHDWJW3idWHA054an+U2QCBIgjwUJrGWMG9KaOumkaJRRerJAJp6Q4g5t+FUQXF
zJ6vz+bamp2akXaejVjUxuuTRIpGPtEYbyVnPlTAO1w3s7Zop2ak/eZ0DTHKyUSjfdk+WfbNaGoH
N3d2bvLr/2dIimpLZbC1OcO01YV6o3Yc8qYAFxQxNJ+frltanTkbDZpIY/9lqT/3dq3oa1x8GkFi
NA4KABBdhz/Y45bO0erMuUADg+7cBNxQWiC0vhmIWm09UihYchyb/nLy+Vsm6F2Ro8BxfUxrxiDt
CFrJBU0EoYTzMbGCiAESJXpUVAoDWcHS5jxV1Jvj8gFNoh/TaAd3M3wcNGVAkCJKQJpnmeITfEFj
ckdPMbkRxEWeG/psWtSErfo2K5vQiutP10e3dq3i5gKvMXCMS6bw3NzIK4XniqlHlfuTDKPjoTEm
5J35tWfuHW/LrXaKtawkTl4dBfml/9+Q4UV2qcV22sAZG2cCSA5lcqCa3cnT54QGAn0JQd9l6Hy1
h33au8/TnA5eVqrW8fq4125XCMThCMMzF3lBKZwYa73kZoHbNZ3VIzV/QVqmiX/HS2uA3oW474x6
o/Sy5kcAIiAyW6haoZ0kzbTtFIvgIt4r6bAHjgyMyPToQOi4g5LI9cFtmZJ8SOH2pFpCqJFgdIdb
PXTNzlea3y5gH9ctrb3dkSF4H9XyKSfuGhO7buIpxo2K63Ry2a4vKs+BH+XANCbmeK8XTxV7mhl0
RJWvfDLQUWH7BS83dunazQ7wJWIXRC7wZMmPa5Ae2JVGcAPmxQ3lhhuAwVD3TLBCgzSVpb6ZzK86
Ubb8eW3/uMCUW2iaXPBykl3cg5BFGicSDZqJEOLNJUFaOr4DPhXn7fpcrxyuYEDCU2ohA1FxA55P
9aDlnMwMpsqxCbPx09zmgGpunAerRpaXlGng9YAk5rkRW4jZYbWmRlDsjLiV7rLZPWQQefr4WBBf
YyR48pKLxzvKIip4qpbaWeGwQ41/sK/ndDS8fCqZsuGkK2uEMOXdmLRGaU763C5VPZqbLvOcMouA
Q2XILjWapyqNtVcLugWOWZvHBYIAAKUNsQE50uwzfaoUtBtH4+ASv9b5V2IP0GXU9M302fL5UvBn
4IUAVmIQI2AvSluwb1BkVx2uRznWKjC0eK48mhVqoFErrz1OVRWgp6wOCLQiwhSww7tudpvIIRUa
fkqlGzai0ZWzFc4DBD6AsMixy5mZsrPnCssLRxWtFvLRuSGkiNLyCXDcZ3uqIbOrZEi8b6Vr1kLT
M8PSQreDVmZjkhlR3brxswshtBlMc2jvfKP13Htk1l/GIu2AaOV3CqpyG2fQBfQEd7eB6BS7dGlT
AsfX+eZBnbYoxjoxIpqM5hNj/YMx5WCOaueDU1N0dXE92w2Gy2/V3M6PvWAzELzzCyusreBy5TxE
jxf+APiG5hAZ+lHBJYZ4QAyLlcc7lYbo/drHo+azcUCpWgRtlT9/fE8vrUHgHgZMEi4pjT4fiJrZ
KE8xpX8zxmfQgL7wvt+Y5LWNZSHNs/QOrHBUTxVxhyxGfJRwpd8Rkz/lIATZjWO7JYOycotiMQFc
Al0F8CDu8iUnV5uaO33V2oUBeTcoMVjiq6tlgEowEzQSj9enbm3HnJqStnCWpiyz3NqIVF04b9zu
+E41ZifEZfeZp5l13za6CZK1mIe0zv5cN746o+ggQvsC0N7QRzkfpyOqwp5B2RbxoUCnV56XYa+b
baSl5hZf0KopgJHwHFzau+VcEWVWAqk+RF21MfggYvAy0PG77mZUsuR+5SMRnc7IfSF/gpeadIsN
tqXotVPpEW3A7jvXYM9ybxu9vnV4fo9uuxQ8UyIYE90rChZm+pbyxbLRr9mXptSgdp6aKjK6hc4z
H001xnFsynnjnF11UCRWUTlF6dSWcyhCtQoAyHUSgYr2JZ0738zqXZG6e4N8v+4iazcoeij+Z0ka
T4tiUZ0OjRFVjVn4yqh+zZSh8nKLvgol+dxqpnfd4Kqj/M8goFHnPmm5iVEOCYYGQYobmxU7DTLK
Bf0o4cByYGNjwxFxgcIj5XGJtFUtJTUjN535Thv4/JYoFjrG1Dz5eX1Ey6+6cIl3U3JRJIMgo2hr
04hS6FOygOmC2HczyTrVA2V73XtuPMd3HH0krt+XNHuoVQZt8esfsTat6LgCIgOCZHhqLj8/OdKc
JFHrHkpiUaNXAWrue10FQeqm/tGaY56aWX5+YsZt0k61GFav1wB6Ft+GwjqoielbaXa4PqC1jQaA
ArJCOjLQkL44txSbjZ0ZratFNLY+Wz25n+s/1y2sj+V/FmzJEzuSQne952ZkcEW8pHqjeqypih1e
BH+WvO1GYLxqDhzuoK6FMDXu7vMB0ca0WndgehSLduc4X5zUhqaaGmXFFuhi1Rc0c8k1WBZ6NZc9
f7JIKengH0WPMxJ0jAdDGdmuZibUts283FiltVci1DLebUnnccl5Q2IXgdmcoP3WAoOI32uFEliV
xdDw4hysSR29Ie92ulpo4GKmj7UKndN+EehLlNb1emVONw61rQmQfGdy1CE1Fy+tuRpZGffjvjmW
rA3/hQO9j92VHAi8gF0D9iESIWUF9uzsYAKRnMdoqGLq7+umVkd0EnhLpthcuXECQF2Eek+8q6rs
0PQq3Q1OtdHIs+qliPNsFMptE3S6576jgTka3JepHpkt2RfuGJT1d4eO37Ui310f0tqxia2AXjdE
1RZOaskSYpbY7fUpyhjYk8fvM4TbRlB1V2Rvo7Q3sRaszv/iqF4AVkDQoM/uQjSoA7dsVlIyRajW
IR30p1P9LP5agNZJKGLfGN8tfSuBv3KOLU9F7Hk0EWJepQ1CBNB0/wCtkgjCWXd5ubFkK1c4IiH8
gRwqAiN5Inuk3SxzbNVIaeluNPlLq721tnWbo4koHo2NLsIVT4Q11M8AMwangS0dY2WDcGUeAByb
NMOb8sxDj8PtRPqNg2XFO/DKNIHU0PHeAgzg3Dt0aBnr6F4CuK/TPI3+6KgZZq0TxGhAiqcnYFo9
t7I3EnlbRpexnxycgxXTCkoZCGKtwe8rEGQlyC7lQabcc2vfuV/HeisHvfayNfGUXrTUFgYf+Z5L
SA9V+gE2k75DL7Di5/GbXoL3iRl7gepZwydk2w4pUl7X999avvbUsnz/1bNJJp2hsG6WNRQ8Zx8U
4+b0a0AT/8iYz6zO6wAlrx5jZ2NxVw6ZM8sSwIM1NDNyqgCyVmehgHBWLsitqQy4NbaYfDdHKfmr
baHttR8XRyLFTmX3ZZt4EAny7bz3sxIVyskNrLn3teT3vEXstnY7YqDLWBfOjYvSNuEKNlKN18KQ
aWET21/tsTrODlJVjIcGPiij/d0cC98sbiaeHIjFP0Fb1UvzLa2pVdc++RJpP9nupLSaBjdDDgnI
r8an4ysbWiAnzCM0SAV5UorHDQdbLiUpMEY+kyBpi04h9OgtbnCyncyY4WXsAOTWKnw3qZXX2ntN
/JlcClL2MtDF97RBELn1FF3xrqWZE/cHHqNQC5TuSiOeHWiNosLfWqMedU2uPPAczUFKPn7lNlJm
14e5ciBaAGRiIQH9QJVHMocfzI4Zow7MEhBF2mkWDp0C2nltYzpXjnl0vCMDg5wjBKAuWhMUBnhZ
PaNEOiDNFu9Ucazct6R4me3w+ojWcO94OwHZg0sLjUayysI0ZByvplqPenuIw3ROkpspdXOfW5Oi
e66LXUsdDX2hKaehhWakwDaz3EPtZ9iBZrc9QNcsf0QraoWjJFab39e/b2XGIZYCcjxEtyAbt6T4
tnRyYnaQhooMBtBt1osBs10YqFi7W4u7MulnpqTb2+Y0S6BdZESMlINfiuKTXbHA6M0hqEp0Epqf
/sXQIGEAQDseJhBsOt8ySI/VDP8ZuF3HYwENFjK1h7ijH0+1IU54NyOdBpM2ZU4xJTgUXeToZ/uA
FHTYJ+WGI63sRJgxwTeAEAjvEGmhGq7MUwIh5GgyhnAG33JrMH+E+mmcbrHCr5xvZ6akhTJEn4A8
OEfZwSQe3PaOpiY0BAg4nifXy6EIDiDHa54rH39qwC74W5a8F1p5lu86OeNct4TIcLm8ARxll9bj
c4WqQ5aqf677xaofvpuRkaVqDZChno4oRk3pk23NQd3GB10bH3RLeMCL7a6bu2AwQPoEaQRsriWd
sHSUng+LdFrXTZZCItKjoFeRkQUmabIHkrv8YJud5Rdu9urO8QsjrYjwjgU2j1a+A/LmqOuqbuPw
W/Wk9++RD1kQp6WdQHI+aizlNUe7J0GvS+bwwHa3RCcXT5FuLUwYajsgskE33d/D8WRFeRarsTMk
ZpT308GEKEWeqJ87Ctp3G9iAeCgfB5I9XZ/vVe89sbkM/8RmAbQSyyqLRA50rcZpDi3bDisV0XWm
sn2Zq3fW9ObiBL5udn2oC7EJUOHAV0qnTRM3fRNTlHMc5tyAfvuz1pBwpm6kjmYJga8sbG1347pc
eQ9het9tSkdPp6GL15gzwBLakXoJZTeuscUWtTquBbC4lKmQI5auZKOgIy2bXI9IPH6tanYo61b3
xoJ/JoOrhZpDep8XrN/YNStmcTcjpLFcMNNcKGyJwUDD2GDYj8AuGdZzJfZiTnY4gshbZW81p62c
CM4is4HkPpC3mlyTAVVMZlckNhFD6z7QMn5uO8ckGcJC4C8q8dddZWUD4s28gOeRF0A0Kx3lhTtn
U0dL5JTKeN9lg++a3J+n4TYvN5B8K7f7maVllk/2AnMLrjG9sCLUzoaQa+ad2pH4aLrJ1k5fteT8
rTYhy6jKebKYjIDOcwq8W2zftVYJGo3hIbY/Kk+PsxTx4bsZeUADcje4JPSoJJXX2I4/K+2RxdxL
qbuxSmseiEwD8DcAEaBiKa2SAfiEGRsMqWhb3WXDcECvng/q3Qk8VdWtAIB65EVw3TNWZxGUXAsy
DPkH+RBxnGy5elGRsQfnVmRIgKPWpGxJHaxZQTYK3GLITIEjVppEpYU8FcjeUEej4Bip+gZ3zgQ5
CtFv5DfWphANg2BJQq/skiM6d79UyfHDvo0fu9k3x59KhzN/2g0oMhs/0J778bkzkYkCDS06u1AO
OzdWjW1idbTDK0UzAtY1N431atZi/y+sAKMP2kLgsgAnOLeS9KqwCsSaUQ1LlXY/AScADdKNg33t
hEA8joIR4DJQLJcmrsYTE62wQI+KoXo0+p/MVAK1du/J/OP6cM4NgQoRpxCOWZD2gvkFlLryraUa
TWtrpXI0Gv6cdeKHVfARPT3smAIXvLGjzm/mS2PSjmJ0yGuUGPkRx+veASUB6XYp2bm5fTeNNWRf
0GrLf18f4PI73yOQ/9p0IHYPEDXeOFLw1TKzI62JAbYUJKDlZ4VXOx1Vsn54cEGOct3Yub//Ywx9
UYjPMZVI6p07R5otrVFGphzp/DRwqAjTHcGjDvx1I6jstnhxV9fuxNry85PDndRxkTmIwo9xXyW3
ziQOZgPde1F8V0EhtfGY2jImrd00Om3Hs1Q58pQ0npH8SRJ2MxTdQ199DJd3MYsypD8pK06TEuMy
ae1PLuQ9iDfSL644Xl8tKZ31X0OIyxdkp4Y21/MJ7CZjpMOI5VKbHIpDvfatU9GHqTrHnpnRWCQ3
Gu+h1pYc1Gbcofd3w12kfOXlB0iTmvNSRXeWw48WLY9iKfeIvV0jLi8Pmabvmx5djPkzUqkfumb+
sQspeNwwIEpAWfx84GNTxK2pJsox04jXpYpf1fFtpfy6Pr9L9Hmx9d6tyOtYT0MCUDVcpjUUf8pU
sDJuUVed32T/GYhuLj1aC8EELs7zgeR9xco2xWlVuveF8gV90Zzuro9izfFPTSyjPNllBR0GalqY
K2fgoJ4EZ6xSReP0nLRbuTaJFfZyNNLxUdtGlQxFUh/Vz7Y3B6L309ANU5/dTgECqkD3y6Dao0oA
0ihzwyVWN8PpOKXTpC4K0ulKzI5iN4V6wPbT4OW3Q7Aw+wGLdn1St9ZNcvzZnJC01GAMGtrF+Gi9
jfzzdQsSqdl/JxN+AQ09RFMyDrRqBV5GjsOOyqG+NXfdXodm66P1qTqIENwGXvKQRd2hDaD3tXFU
Sg/+f0yjPAvcJtoGwRRy7jJtkhVN2oCVMXktjvF+4b0jT8WPGJadHY3Ex/LRl/akyIcJW6CbhPIj
2FzDkv4qoPaUT1HHng3yyZlzqO0crs/u2kWHCFID/BVM/IAvno+wEqyEjrzbHzuEw2MK9CIPCnQB
p/ZdXT3m6fP/y5x8r5p06oqJxv0RACyPi+91t8clETZzi0bol4b/uW5uLU45GZ0hbQU7HbumoBhd
m34jYwn9Ly8BsKxuiS+0uxEF1Qrc0ddtru4/CD8tBFSYVFOVNj+3QQPYDIr+KHbtscL+g+Hklh1Z
AE6JLY9ZO9SAewSh+F/CK7mX1gVxoV12VX+c4n6X2fV9bLtoKh/so21uAQgubaF5DdU4vHX/djNI
vjJChyJrBkR9ZnynKNC/SzyB2EgLr0/g5ZFyZsaQ6mBuDnKRNunFkZdacazK3N1VQ5uBJW4UG2fl
XzWX85sNNRjUYRD+g/LDNaVrh0KuZHaNhDySci+mmyIO2AiN9uLJ6XZadbQhTpL2xS1wz8e2oFGj
1nuF3TB8EVoLdOcPE/tK18A+DvWPaXy7PhHLhXTl42TUgTOYAEeRtD0qrDy0PX/R563a7spcn45f
7r4hbcYJi5XmyJn74JSjz2kK0NsGJ82K4/xFCS/9jygIWdIsQw2mogaNmyMrFWCk7qusDZFBBevr
h4r+y/mJ5QRw4h9D8iOodlqwINvcPnZ4i92DrWrwRUd2C3n9cai059TIf19fo8XnL9boxOKyhidB
RTePGmsTDE0H06fFmz/WmC1I+28Y6rFK/5U1ZJowjQv6XdqBukicOm2pfRTtVIJoX/800+RXbTHx
rZu7BjCbtnu6PsCVO3CZ0//aRMPl+Qh1bUpy0RjdMZmP9pOzNxbJXl9kB/fbIkGT75zwusVVn0Sy
4W+iGa2kkkHkgopa6Wl3JFWcv7JJtD8Jqj+ZZ8/Wx5jT/+MwgAAj8YojwEBF5nxw41BnvADdx6PB
fiZFCBpojw03+RcbeKWPj+rUknQVcWG7sZbO1lGYjX7s1KGOtLY3g7bVt2Kyte22wMUXMXhVsy69
BHqbucLVx2566BLMGyg1zU+ltRGYra3TuxnU8c/nzuRxaSUzs46gm9yD3iMuzPuk3fKGvzeYvMPQ
UmLg7EDFBfXrczOpLTiexRiNYXyZvhVx9jPOeKgY37Q+9hjjHrHA9qpSr2veTCfMivzOyoebhNKj
UX0ya3fDPdd2/On3SDEaWh7AY93U1nFYBC/GcpqPmRKHHTPVYBAOC7pR3QJ4r031u02oPZzPQVWD
rw4SHLgJCrO9tRgKhQnaPJB9S0Xy++OOujCZIR+xAMrlK6F1kZdN8NuPpkNfdIgHWLryliVb7HiX
64rWLiyrDWUr1AUutnnZ0HQ066l/rFMI0bdpkBeHynlxxgAkh17WBIMNyhb32PdDYJPPfWx66bzj
UJac3Vt3S9jyYoalr5FmuJ/M3kyHCi82rQp00gaT1vs5svnXJ/dia8IMeMWc5bCx0IYpObMirER1
erd6gh/f2e3gHjOnH0KL87uhVeOX69bWBnVqTXJVko+lJQphHktCzcBS2voFpUrA+px5qz5x8Y44
H5gsI8wSsLNNtDePfft/pF1Xj9w8sv1FAiRR8VVZPTnYM/aL4PCZyjn/+ntk767VbN3m2msbsIEB
XCJZrCpWOKcIgO9pSWtbWGqObMQKftXZfIll1b++vIubuMlEeRlTHEREdYlJfiRxB3iDuVMxawDE
Nl0OU+AnRdJiR1LqxRqPJelwN1EQBFw85pFxeueXEHUetMoD0D1EL9I9gAJusrw9TQKPuedQDJpa
MWQJbhsU0M/FDKbU1p1YZKExgpCkz/2eDt4Qa+71zbt4Gm2btxPDaGJUETVu5UwLtykuuxdRVI3w
UAHw+k0hz1YVzXafgN5V4Hmnw/X9hAiGawKkOnNqdbTAcLZpFpI0ORVV4yclKhYLL6F0eNNUYMwC
dQZ1Jnb8eAv4p8gU1NCQyRclEqhFNd1qBf1pkesP1/fycEn/lgUsESZiiUg1yotMtVAE/KWt9GOC
f6H/BgmtzvsbUUjvAEZEQ/MYIypvW6Gc+qoO0bt1E2GwpxHEO3XgxNEXL49NOdBq828p24J3US1M
rtSIUV2H2ljHaPbUJguU2pyIiGmoQvAFKaDdwMsVLDKoNDKaIM8TpdKs9M9imds0xRUWnGT8LKb3
U/FIkGsvptaNNubzOkxpGQhTiGESS5v+PH98/iVsc5yoptWKSb7+OSY/6uYUCZ0PY2ZVXWd3zVOX
v46a7ArAgaTil+vneaSmuz0wmfNsiiQq1FJSQyLSf3T1h7HkjTVpsd1yC/FHWroXxWx3l4tCWhJD
DcFx0DhxuQFKUKm4B2aHrAfXl3XkDlAlVIGEhclFQ2YUSFsrs4sEVQ31Hi1oREzux7jDrJExgn2h
1B+R8KFPK40UXv/u4SKBF6ohXMJTk80j15E+oKO4qEMQhD2OWudNVfKmdxXHjx9dEOBj4F0E3DfM
pjPPPrlH978MPIWwjnskkQArneg8jK8jC72Twb5N6FSo2qpjKVRaFkspn5G8DlTBcMG2Zk9N19r6
0ARGp3Hu5ZFb3cvdVHZ3+YdkUuIJlPZho9dA0HJHdbUm2Y1Qw1B5xajD48Is01b8AkAGm+sBy5M2
UQMRSqJ8MovW1VvtjlAeNPfhin5CjUAjYdUYbVSSSRqXtmjDVh0HpIzjtW29ErZk/QDSXXOy17gT
XxNzwWPp+j24TDDBsiBvjeBERPUX5Mjnm1mK20VAR/VLneGvD3Wk0M5W1q7/bK5LFvulisv+Osg9
Ka2S6P38Mke6BHreOhZy9CWYReqilbiO782KUnD3lqRfrXFG6G4tS9o2Tt1HuuxP4yitN+iYH7/p
cwFS6RWo7pw0ztFh7dfCKEYK4ssxxlRPqALA9rbtu8YjY9p6VSEVzvV9u0yiMvvGhCdzpve1KZVQ
jFlx2ml2AWzhSaRJrbkznF4jgW72HuJKW9EngK9mz9c/4MiAAd4C5hC3G1aMSVnpszIval7FL0PS
P5rV6C7t+IIOIH+Ns+URCBi3iiBInC6LI2cA2B1kc9E0glI+4wzQqVADgLiLXyYlBZPDg7ASizQf
xZvrazsyLHsx8rlOpng/pq2EFve6SbGvvb2qudcilh2q10Rs3SRewSM4cLo6jnf09+KYHR0JuNAy
EHqFPfBCOjCR9/3oVnruNmBf7yrNNjoepNxlWXbTIrTVoWsFlWE4v/OVluOMAv/UqGFHJ79oV2tp
MF8Ioi9rRovCIOR3SR5ZKJlSkweOcGRz9qKZyzJUM6FLVquhSctHCjxpayUG8XPR/FSOoBiTuqX7
cP1cjy8NVoqeya3Xjk2VGJOexaTsSDiPbyS6E4sTuKHaIXLLcbDULKjG+3z8VPW8NPrhWndyt6Pf
eQxNGlYyNDFAKNPe6aNvyip7ufomZW8tKIWvL/JQlkm2xjSQtSpsesKg0QgKwTh+MevcTYUv+Rhb
C9BNxpa6M7cP5PCq7KQxp4jcf0U6TVBCFAEflTqyBgqwWjR3WdMMBidRf19y+SnqJs7M1aEl2Mll
zF/SCz3GtLGjDUby8upzJI62LIMhMRY4lpYjSWcimUbqJhlQNCp6NNSPURpbWlR6E41Oi/oXsRlY
/PBm2VwxRpiZALRZu3osUIMPTaH0ZultjAUPzfAcl3ugIOjLRzMUigF437IvpEgAlNaYC/Ql7QSH
bBNxmYbxMdNe1w+tyZswP1CQM2mMLY0JneYOHWtgzR7LoM2WUrL0OluM3O6UQhmp3bVmPRc2usC0
8dloIsQBlgyEITO4fjEYNJafzymdALMAyEyYu0fYfX4L4yqW6jZr5XAtZzRvLtZSBEQr8BfiN325
xcCEG9HbGflmuC67o3+G/fivDwD5kawRZPaQqj3/gLHR9bQAzC5yWrT81HSg1h4TVbqLkVLkeMoD
Z4LH739EsbD2DRWzspH6PEwW0dFUwK9QzKw+zvLTLHspD2j+IPBBFxj8MZoAUAxhOxDUOqdlhNbo
UAIndVwoltnotmz+GX3Rz/07E8O4f1BjKQk6DqowrYugpkAL0WRrpKD3i3lkjAdqi55lwGcqCjJn
hM1D5sjnKm2aKKHZp15LgWN5t6BBNiPf4Cbi7sM6RBy7feSLMXuGUjVC0w2FgvH/iVFQXRdkEpJ8
9qPKFrOvqFFkQCT5Max4HgbTPDyv0ffrt2IzX2fVgw2aCGMbgEIDDJ/B9jeoekOHsSyRGyRxYSey
LpwGAGm716Uc3D2kIZHNJvglojjOLK7XWmkcRBP9sW5/CzZCB1TyLz2I4TIP5eS369IuTfa5MCaq
0UGurRRdnYXKiPhQ/xQ1T/l81/F6fi8N6ZkYjTFtEiZdCk2AmDz9nKLoP30TE8VqWl8yn68v6FAS
xmoUcHrLeJ5tP9/FD+hi04UV1dqQFJVFkodKg9UunMV4KjXOG+bopABNC0pZCW09KKQyJyUvhRZX
iv7rpCTn10l1juK1PnX01z9e2JkwJjAq0qHrMQqUhwPcA1qxxqgGn2VagxBNiQyjCZUhIy96pzW8
Dt1LHQGSE0CUUQQEeO1F1aypFk2M0JMc9mr7Ty4M92imoDbgX57NUlj+xuXuhDHLNOKYygD4qkK5
+9oaJ0kDq9JoKRpBXvePVeV8XYyPATV0XqP5RgkLFIhnQJmraNEA74+llpozNrxhiKMc5W4fgWx8
rppLVlGNzC0JhXqyjOitKl8mMllTg6xWloWiGTvz0tzG5qcIZA7lpFhpNQZDqT1RlUdmdmnLsHYD
f5DVRhWCTTPnaLTTaIHqMd5vt1OUCL6qtJP3pyqLEELExD36iTZwN2bBSdajOTith3CsaxP8TUs6
m9WjTpReChbajiW6AOZREt1qTPqVc7pHWrsXzhiCxuz0qa6LChEi2gnVYGxOZfkjUjhG4EDMNlZm
ojyOrDPaTc8PVS9iLGdA14s0NtZMejxFB7tVDVvm9ZEfHNleEmttdGmQVoGMgMMCzDNAXeopWLOe
N4Z0YNQwAIKWEDRAY2AT/FPnCxK7VSsTKRHgfoaPW8tnZpfgnrLQo4Smz5Lb37opwblXPZe3bfDO
YCtoO5skM2nCNR7L15HI5ux2axs/ADEfeFlAeUIBUKrHyekbfLgVm2Rxqy5dOUHFgePAnAiIh2DM
Me/FrhvbUZEFgVgY16+FaJtlb5dpKK1+phQcG3fwuN7QUX7LYryuNFIyqRJNw0Kgvt5L1kb5mD12
G0gylb0eLcsxee+Wb43wfv1KXqrrFjMhO4AFogmCVddIAwO2MREwfgC7d4lq20jbu0aM3VXgQUqy
G4qE9gYni4T/T7Tin0X73cHOaDhTMVSkB1Wq35vkVspWvwAaOBUdo//n+rIuIkJGGJvuajUlM2kH
Yan8UdWec/VBbicU3gGjLfn6WNvD5CUIg/9cLDZyG5jBGxRgrIyRMauqS9KmMoNWr2VLolJra0Bg
bufkvirqB4VEapiCqW+ewZzccRuB2KcLVr2dIx6oGEe7bDmsABLadQY1g0XLAlKYTrzgDYx057NE
wQnQCK3VDSUnn/ATGWZ/YzepKJWDhwKtHSiHMmHPmIh9SQfDQDsjRvZrqntUSWUXs36PtFa9tCc1
SLrIXYTceKjVmEivjOJeFoogK9LP9YpeTwT1WTDL1G4wTE5XwU7BG+rri5E6+rrOHpVAFJV27V0t
yh3n0Nj3CuCAtsAQbWjwfFta7dzgUHHNgHoGyBWaxs9y1QddJdysckStKgPMVmlWd2nSag54eHg8
WJdquslGpKhAXWSUAxh9KVNzLEwamwGG2r2aJFY6vPcbsHMBa5N0d6Y2uBXyJgWPVO3iMoK+D/BI
OLmN7gdPw/NF960qDhJmqoI+/7xUblKViKk6K1odXA7OBrOOamMvhEKCCWtLeYNf6FyWOPY90r6Q
NVDNatTurRfKx+sX73A5wAbesjIKHAEjAhWzWG1UiMiBktcYlTWvdZhL8R0qHg4maPzr4g5UBh1M
6FaGNQOzCTt5Jyr1xp8zG4Eyd/d0IMGor7406pFVGqLsIOj20+VTXSc5J72+OYKzq4atRB4Gs0jb
nPVFyUdG9bgC1xAEt/ekn1JMt07vucjDdjgSg1ZsRNHwfmgGYIKYXBlROlun6HkGUtiKnG4Cyp8y
46r/0bHt5LCASMaUVVkrTkYQNYnbRk+tMH4xlTayJA0TA0rzRa01u9GGwtLiSETPQ1bYqPwC33Hw
8hKA6GqTeuP6pdGHP4Oz3IrLwJYB+AtIf2DNMcp5rrRjbyRdiSA2iAbVNWDGjDZ3pZqHyca0wGqA
zdkqQdAjZBG28VfG9VeJvgjD1IHAPhwdjErYdLaNcLRBWG63n6feitzrunt+Gy8FMvFVnsRztlYg
ZU/Jhxi930Nw/f8/jygu///tzHduvo3yQS3XAZkldNrRxywuURlxs8H738Qw78K01JWubbEMvcLU
ayvdtNPDko42upT/ShIieegEMqBsg+QgVt0aKVhQupZ2pz+qbeTozf2CAeXrSzq/df/eud+CGJVL
8JgHeS+45En9tGRhCbxPtC9dl8E8Oi+FbOqxO54p0zo5H7fjD4UX9V2xJSv3Cl8GkTxxi1dq4ycc
a8mEt5cyGR0nK9GJkGNh2RTfqSA3UJr8pp0Xe1KKT7Wk26ZoBtqoh6RvHT3ilSGYJ8wv+WBfxBgj
ugHgIxiVL4u1TcYJ9NnYzsXGJfPN+9XvnPyZ2rXPu2BcccwNyJJuy1mAlGz9VocFUFNeBLt15x9A
jBgswdGdvzjS/fKYq2A23RgTrYa8h8lV7Mydg9zrg+RWsluMAWIY0NVDjszNof52RL+29FcLFxBP
NeDxnKtRuUqwwxm2dLI1nwal19/QsAllq/Y7jkE5d7aXohhntCarOSkdtlM3c4xX+XqsWDmIyGUr
L7/PFepmPHLgIxO5WxzbJknSArMgAvS1Su7q5LVYea0bP1l4r2yfysQrczWMWdti++Sn/B0NprZg
abYUzAHCdXo7ef1HPK6/8lBaLpj9NmezX5h8fmrRVJZoINwuwrv5UodqEGPconzLToKr2927+Lh4
EZ71YhDfLc9qyJ+/OLwb+y9gbFwdaxpVNyZ782Vyda/yy5vBmTFrmTmCk9rXtZSjOSpj68y8l/Ne
hDAJqGlZ9D1L31oi38S55JbFcyQDDWcxXq/LPDLi+wUytg6Y9s1QyZCZqOu9kY/3hdq6YGXl2fHz
NMnFrWCpIIHNMaL0BzlkvOlAR6gK75EBcKYbI7or61siBSmPn2W70xdKC+giPDHBYo3o81x7kKWg
hMZJ56P4+NUYRwdYcVbeDaO9iODdEbLWKQfemOV5iPivde6EMrcflDj1kgt66xvlfTpRS1ndPvlU
Z+9yO3D8FEcUC2JEk7ZZIi3rfHUeIqc2mtETommwJyoZVpmO/xQY5+Od46FQHQy5wCQBE80FUyDm
7n75xpzY2qlwYw99i0ljkXtsqyd7clDaGGLQbij3ehydJ4Co0OCOFzy8I2OERrnuNXmOOz+CBZ01
amkpkCPV6QQKykDMJrfNubwiB9EhkfDYxqMCQ88oH5zrEMkX2YgMHGcpJHaTrW5UGv6MWtM6L5ym
oKPQeicLTSvnslK8EpJpwfpEsjaRnYtDMfudMZLvGzHmoIGLbl5ARbeIxVg/qkpTDK9tSQZ7qECK
FgjasJCHAfuXvEtD0Sk87KAD86SAmQz17K0nC7nV8+/LMW2IuFLqEYkXTjI9NQUgwXJbaYg1oVtQ
0LTbReflcw/s05lQxgA3dd2oeHP0QAZ8pnluSWNhodGUp9YH8cGZGMb05sUM6lIda2sUb/V0L31J
3+LCXzwJ3qX7C0OPtypexQDOw8PNYKStNB9bRZ+xkyHxSg9FEk/we24kcrh3Ktq+AIOjbHm+8wOL
6y7aWHF6vyff0TAzyfd6zXngS9unMkYWjUe/ZTBLmWUFBViUEPzydnGBu+RVtmAnMAVbcLVhOvBI
8g5u5JlAxmGBG7wopR6L0hKgqEwYiMIzJ8oGtxNyTiTH2z8mDu8bDNBmFGsbhbtcucsUu1c4zRvH
q8FDGqhISM3orE3D63ZqFbH3wSbQlo3Va47afTSj8LqXZxJ3P90Sdu23HObutno10rmFfkd3fUiC
9mbyVrc85TYvD3H0YDuTxChd0wCitqw2KxEiznayz4JtAifaWW3Nyx5g1t4zj/eEOXBKZzIZJTS7
uooA8gedmB8M+akoBavO75vpbTY/cjbyWN9/bySjfgmgBJaqhvpN9uCmj0CkD1RXw/pml9qxOwU8
W8ETyChhLgtrvIwQuBpfivJLSThRxIGSE0kG1dGWqRNR4D03EjnGHuaEwOss0+cmCQS8/mSOiAMl
PxPBBGLNigqAINDOr4bnvgok42XS/OpPyajxWACBEfqg8MJDiUhlVDzWm6EshRzhniBZRLFFfbZS
6S9MArj+wFyH/LCpsGiuLVXmRlPbKkhra8wyWzGsKeIFywf7Bfii/whRmEBgc+8pTWjvSxPIu6Ta
qubPhGahOpqcmOPg8DF8CayTjc0XSAGMNndGmgNJQgc5Ra+E8pLBoIIvXZs5CsATw+hwCkqyqG7r
3jeTxZb60mvATibzAFU2TWVd0X4xjCbPRjM3Cxl7X5+9THNktDdXamIVE7q6eAEDb0WMShdTXi5S
Boujk+9K5Q31K8ZCrpuao4u/Xw4TetJinaciMTpfaMobxYiCaZI5Yc/1VYCs4fzuTxhLQn2i6P1K
uykAOD/op27iTR8eCkGdD+ninxTVzLFISp8svYkIbs68QQP5S2uvEZdU/HC3dlKYAwFofVSvZIWv
9jCqZ2cnLQQO391W95dcPN8fk6/Xj+fQpao7icz55HKdSGUHFQA9/KkQqtOSvix94c1d6yikwMvv
ZexqTMXzTu0oPwk05//sKAv0Lg59VynZ1PvLSfJMbw76k3qSrcQr7YGjIdu2sXcKZSOM+IKWCMBP
jDePm7KvoqmrAyOnnm4GkzCfphojc803xOVoopJ4kcpmpq9J3A56l/BdCkkuqwgHKSE7qHqN3wY0
BGKX3dr8jMuRyUAT61bPAPcC+nzOhYEmsp+Ihp2ka1ArX6TqRJMPQvNBld+ua8vRJdgJYhE2p94w
6zGX4cWBVECFZ124NTrnuoyjLB26lP6zGrYy3A+aWnQFVgMYHhUs1Q8rUJeIswba986LXop8e6E7
6RMv/Dp6uUIwZs9FoCSA+IqxI0SWKRi4Ibj32lvFBSC1PdoDQj6k5/+LUzvyj3txbNBMYjAmFrh5
E23R9IlRFsUdi2BeOJ0CRzZlL2dT1Z0q5pUoKkAnwaElH1LVH2rOaPHhRd4LYG5XUZrDLDfwWIs9
OrId2/RU31Th1qjUcAKXn60cl/fq9xkx96oVOzSU6VhM+y2/HVw0rZ3I17K3jAbnBPQQzwwBxGcP
Nyanw+woh3qmHdvd2G0j6fq6rsEI5Mfh7Ch2DoXMfOJL7n+TJDp+kO50kYk11jiKkrjBTZvs6Uf5
2Nnbg7RxmsqaHBEQPVMgeJx7tx3Tta1lPJwAdZRmFcdYxHbxMXuuH+IXcl9VFubERUcJ+I+CY3Py
+zAZb2coOZFnUHH5cXMXUbvM3up/ri+Kp/uMZWwLGktyjGfcLEhf1UHK7dUwONHnsd1A5z2IHwAb
hkmNc81QYnEmZhL1fh5+bqzOkt4Ku7d0n7jx6Qe3BnToWXbSGLNR50onARALN8CZcdtKJ3ViB+Dh
XuUlHuH5sUOl2EljjAdYZ+Qoq5A82KRtVS6dWr2lWckjinj2EMw8Y3IoEBjRGPjGXuI1d76Zaa4R
jA1geSlCeKd+RJXEzm+Q9qkQAW2991xXfeg9dxIZk5K1aPiWWzr4qmU8jbftS5JZ7Q29XW3Fm94n
h9qiNd2AdJjX+Xyo/jvBjEVpi7gVZkwz+CA4Bvz7urj54l/X/02/L+70TgRjRhKlG6lSxIMvLBns
VI4GTwDBP5pGdmOYjeFI4iw6dY6R314dYo7y8NbHGBR9buU5NRNQk2TK12LIbyUDlVLx2/UlHruf
3RoZKyJjsj0ioOjx89vIVwMjXH10ydqIhhzeyMuhOdmJYsyJVjbmNOrbinJUscwfNa87/TAm+C2A
DbDEUY+7rIT213WgTKemesjmWzPmpDt5UhgTstZmUigFFK8lH/vhvi3+aYnfxh+vH8xR3VMBqM6/
rzI7bpIq/bRMm5jGFR5ooJyIg9GkoPBLbw1MVFoGuLLWTj+bCPvbu+ie11DFWydjS+KJ6j2YxeFf
0vSVljCVZPHncqMLzJzriz0WBRzzraMQgTij6+Oy1BjB7nrfEMc7RRvtIl0xoZtot6SqOPfq/9H4
38IYjU8VY5lFYUumfUPA5Xa+8ar6+qlHWwWvzeFnvunCgpiolG0TgGiCY4yUmIlrBVaw3hdpQuxK
qivg15pAosvS2YrF6HmQBMkxonzyFT1G/STp30tRflhI/zWt8h6z50VvCWoBiiwM3TkqHak/UANE
qm3hqFM3gR2WKkhDAfRtyZKXmhoKgBPWE5GawgZkTWFNqqAip9PPVkGi0eraSnKnMkosMmnKDWrv
N6o0ra/yCCqkcqxFRzCTj52MZ3qnqY8YoB49Nek+0awbXLOhQjBlo+nMZpS5A9jIrW6ab2Q5f5qJ
GK4rFW3KnYM4shwYo9xaYdCLiK7zc7emV6o6LWkFoxT3jqYvgMTmNdwcmFtTUbYGReBZbVWZcxE0
k6VSjGGcRM1Zdb/Qb82M85Q4CoK36Qpk9WRFhfNnblSV1FLfgEwEb3bxh45nre5mibV4qg06uCDm
eK+jFe2lMSsSknEEyui2IhmEsH6cB1x21m3fGfU2kc/B5DlmJrdu6vNNG+OEwPEhdqOSYil9bo1R
OAm4xZorDyfo2XUzcZBuwYTKT/AC7OHGO3cuL2+MOYmA+YnW48/m9BGcKkAEO0ndj0V25vSeaobD
nTY4eDSdC2Xs/VCmaieZUR2MWnFPpQCPuZvYHL4m0QlVPUdKXybdQOZgQ3DA3Vve0/qpTBtXrsGL
qxF3FnlAbwefhPGYnVlh9n2e4jVue+RHlicdcd72noJ3cIDp5Zt+66420l3ooeI58MN4aCeWMdOt
MIkgHcWbu7zd2qeMkPhbyZIXpB96g50Y5rbneW4OkaH1viB8bnovzqmlU0/kTbAcGRUYZswDAvcN
6CLMaooqE8kS4XUDwrDBPJmUd915Aph1xLLQTdpIel/xM+vGMbK3efne9I6YfY5Kh7ZPGPKVMYn7
5/de2a+LCbMmeAVQL0GsBghzdIEo2u1a8+Bbt81hbj7qlcAU2EaXQQzGbB6RohoeT0XWmN6ptSsv
AIDwW6O2JPntjy+9diaK2cYsFvOqBocEiolJUJz6YD0pnhhQ72/ynPs1MRtXYNYvHxXoHYg1bAJ0
+bWsLSLDw5k/JiELGy7D4pGm/5Z4MU0pAfzITLalzcmtgq7x5V2MTvLMi/GPHr17MYwFw+BiAc8D
MYofP9bonAVti508ovHRniyekTjycrvzugBnbQ2Cgbce9yoOk3sdwapgk7v0XrUzz+SzOxy4oDNp
jE+d+zSp5hmH9v6u+W0YvyYBwmN3PZWWKzrx/ZZ9TDxuYHdV/fHEPXdE66RhAqBBDKlXr23zFst+
wsO9ZHgefpXrMd+zcWiDM/YiKF6FKY+A9tf7yWL9Ojb1fr2PQs0p0HZlYW7DBVyqbdzJ1Co4b5yf
SECX9/u3cObSlVUjJ3MO4Wag+IYvu4MNwpgTCQRXfNheHm+Zn5wSP/0SWdjiD6az+ILDu5GHibz9
HjBXUpVjmQDwfkvkSZ5g5XB1jU3BHTLbkj08ivwU6aHR/r3rbDpK7ZUh0aafEjFCcpM9AyjJ1+15
sbJHjOAHeshDHj18kOwWyTbWyqUuLLGKRwJcg50EqQOB7pYASzxeN+1htm0vi8lIqULezyDm2S6n
4aueFETO+jx4W7amRbywfrpuvLfzuaJGbD5KaDBJnFa4nZgUCZNTG4Db2eW3W3O3kLmPiE5bzWyx
hZ27NZzMgfL9F8VL6Ve8GWauMOZRt/RSkqYifJ9qTa6M2IueokD0Srf0eWllnjYygZ5QlkNXbt1H
Qn8S8ie1eb5+PgdvBEUHFAjmaNEAoIjMNV+XRQB/MLR9Tm8JoE27yBLAgnVdyGGssBPCXOIka8Zh
zvFKKBZHqW+bKOgwMaxhLpon6eCBgFjht6ifP9+VGfpKEsQ1F7aqqGgrdufr9xPa9+SANzF0bJl2
khifirzgPIJKerNM5FtxDxaAB2Dvvaz2dJsGmUM9nplgRlb/5Q92Epmrm8qjkg0jrm7nqk7vTB8V
X7Q3xI7KTu5aF9xeVhKmXmYnt1sGr3owQ/mt+Hr9LH/OnVzc6N1XsP5WnQEMkOErgFrXOoMrOaUz
udEPxaVucje8R97ioRv/JrKLG9EqLe1WV1EAwQP35m8SVPvDZi69XGldhkFxxKAgOSNRjgkLVyHf
kpTXi3N4C3drZi48YMMjGYDGSON3J2DtN/GX65vKuSA/a7o7rQXhFmYHa1yQvg1iAGZlQKhSxHua
v8sm16UeX3kCCic0/EgYbz8PXWqt0Cr83jyAGegPxmm4i73lMf6x2gJ8TubkPi+a4IlkDMCsL4WJ
Hja8tEQfYa4m36cqp4fy2Cij7PyvZbF+uyyWEQDo0Eux+UqLoFvwwqJP2ggOasEtkwe1ulW7LwOX
Emu7dZf34bdcxg4gLUXXRNnKEAiTtjr78ghYOmuLdnObx2XG2Ui2va0giZ5UOoSN0kdtdqq+sSg3
7jxekQ5kd4Ic1UV3v1iPAIgttnDkfXL7UEL8HgXJ66/mC95r4XBFQKsHsyRQKdGHdq6NRVIXCSmg
jY0kOmP62hDNygzOS/zofu3Th9vPd/dLqcQ2H4a+DiYMc6frt3bM0LsOiGI/MzXn+l2+XBBmbzdi
DhCooD+eRRIzGqWScqECnXM1P3a64oLS4TbrFfu6mMtnD8TogDYBuiUAWdnMmymOk6gKy+DH9RwA
VM5KS/M+FV4Nc3k0yvaxMv5iYYgQFMBMmhvFPJujl4sGAA2TgkLfnN41RnuKDdGZBR7b+EHvMPgq
d3IY+4R2qjjPMcgSIPFszVtuJputCGWANl1sURhOPQXBVDG4yyBZmFm0ZBOgC41vVNmnVKC8kOLy
iX7+OYztmkYiJcinDH41rXdqkro9KUI178Kijt+un+lB9HImi7VhvTEpmVbR0ddGwzGoF5Mv1TTa
oGYr6kDX3wuwj4zC03WpnAVevD7yTo2IiRDTyH5E+s2qJDbFXI1ieNflHDw9zlfHxi9AE9wKL4MP
YAXpgwjabt1wzUSK0Dk5JK4omKKnZAa1Kxp/6idFtdqxqjypl1C/xoA956Jyd5uJZJS1XSKD6oAM
Xx6ArZxbifxQzOlkkaK/11PzIRfeuhXpHxMATJy9uLSx53vBhC6Y2F7JLEWDXxS+5Ilfai91TFvT
gtltHtPTH5IGbbHjubzNau0sYAJ8nrkqoVkAYLIM7YR8+WiejMo2ioAqr0DOticgeZDZFsuHsbIX
6dbU7DF5S7jAQZfGGJ/yM/AAdiTR2Bx+o62TTDR8imqgM0Z4m/LQNG+UEpStvJnYQ9XeiWJ8sxBP
cmpmyeh3/W1BQzEFxoZ8I7S8rosDY3y2JEazwXTbaAtKc3jllo+aZm8TqhSVvpDYqSXebNPp5AER
gUMdXovJZn7Ow4/z3WSUmJI2i9QaoiPRn+rO6lWfJIo9CXa3APPfNeQP11X3wL+drZXRXL3Ligp0
hKMvGveL6kgYx//zmABrgmKAEQhDlJjyO1fWPNLSLJdxbKn6Dde+xqiAElxfxcHz7VwGY9ZFtZnX
aonHrU2yd1BedzM3dhqkmfz2S+XE7vD1f1zWRUd/DDs7GRDZZOBsIs6gfUh57TiHp/N761jYmmg0
2p7qkKG1zxitLeVA4KWQDi/VTgSj7ERapzqpYMZ18R8Veid5ifI85X/eMHh2QAqj2OOcoZc7xUrM
rZD41BsByUBh3X4el69C/yUrInvRPyf1bHUd5y3B20RGxccOoY45QnRKKBBkbNn4Qnhtpccy1A1z
D2isIstlCYCWGHRg2EXgZpiGtQBId0wfryv54Ukh7tUxDANcv59Ppp3RpzOe6XINGYr5SEyfZk6r
AHiZcMIWnhhGIVahbnIAow5+3YRaBWbx77Fpy7yRv0O3saEXGaDH2PBGzo0C6PYwJNfgUFYhslLj
KZH+iScdx3NDuZBoh4ezk8UoAJj8hDjaXBQBXqoVGdVtUw5I/nbGj+snxFvU9iG7E1olQIwlwNLx
m3FFY0hhA0PQouNpbL6ICsdLHR/T7w3cfr6T1dVqTfAIH/wuepwMRwZkVlo6nfTh+pKOxGxYeXiS
4JfJ5jKA1ya3yrakrr5Xs/cqeqgHZzI59QmelG1jd4tppkypKwoXkaA43FeA4Pxazo6Wc5pTj85n
vxjGE9WKVMplDkUwmq9z4iTZvSy/GdWDsvDQNXiSGH8EYJJhxVq2qAh1x9RT8sKqmidt9cDGYV0/
oiP13q2KjcCGSZ7KbMhHv2i+mugd6H7kPFLIo4hIlVEZ3jDiMDnCnI+QznUcD9ACEChbtP9Ky5PQ
RW46fZETdy05+bNDbdhJY44pqWtdNUZIq5MPNLtXqruiccaREzMcbhsBHBwYC9HRxT65mwG0lqqI
bYv6L232Gq3/R9qV9saNK9tfJEASKVL6KvWilpc4TuLE+SJkmaF2Ufvy69+R595JN63XevYbYDDA
BEg1yWKpWHXqnAd9K2FdMwHMCPIezGtziDZdunUSpTMELWEi7r+03V92vSvp1tNjwcioGeO5DWWz
OAPsTGrwtLwQB1P/bqZPNZcgWrQ9AhUSi93n9nPe/H3d59aOCF86VOdAWgjIgLIykI1TahlY2YAL
S6hvi6fK3JnJO4IcB3gLE2tgQXtFT1CUIkw5hxmzvsW0ezs9Rs2hMA/XF7NyTMBXo2qFPuGidqDA
kGYaOrIex+6I56x0WykHr9FJtMu6Rveum3q9b/huIwWGdBe+4ZaqlxSVGYlEYyIXcY7dcKLZj1m7
rwHeu27mdfiBGYA5F1SabUFY59Lx9DiC8KIBInqtiXZO/Fhn31jUeFHzy9lkHH+9e5e2lFBXh2PW
5xhE961UdzN25PyjqCAe2bixcUfind09J0Z6iOdy19k/S/ZBw6RgVr9NQ3Z5El/8DLXY0kwhH2eG
ndWqwS2c5yb5DjzO9W3dWKpaW+ljg8o5JRBFj35Q8dvkE2hSog0XWc7m8kJfLkTJv+qB6JleYT/F
OAN+k3lGRdy2OMaY0Ouei+Tne9aEuO1AuwAzgYqraFptyspJx2M23ae5q5OHkh3fbsKEUJENVlqI
2qhqcpPUSJ7HID7prUcH1T673Vvi13Ubaxfr3MZydGcZRF3FiOVTMR6L4oOMd0n6rSfQYt+IFGv3
6tzK8ivOrEg7Kzubwkqsj16SfOD5w4hTYtZdv9mRXKoZqh+c21JCbNSEqWEI2LKr3535tdOE17W9
a6blc2EMHwsee6VjPUUjv5+irN/wwjVXP7euuAWUUxPbMnFmemtBIu9vQft9UW+lSUvmfW2NSuyI
gYeZxQslTprU7twCYBSRz9c9Y6UwCNrXP+6nPtRbrUQ9Mi3HIzgswII3tqfCzL6a7a901HOvaav7
Zvg98fxH1k3t7rrxDYdRH/BxNhCzSWA7Ez9lxQA/+wjxqCq9i+KNV64aNoACWXply5AQmmbgBbl0
zbBK28SYs/Q0TrVvy/tB/M6G/BibT+n4YKMcen1hrxp0L/ZAogRpQ0oXPNOlvRRAnsRsihSapcFY
BSQM96J6wPvUDVnhVcA0CVB4c+epjrdsK6qDCPVYK/hQ8WUzob35KnXT47G1x06C4jqjj3MO0Jtt
hW7dQcx75p+iLH2mRnnUwbLQ8dyvOHvA7MOntk5OzvR5GOzCNXCT9Dz7ZETD32Y7nzodlT2QB2/c
olfguZdfCt4H6AWhxQK10MtdgugU8uZqTE9pJU5hk7lJdGOyyRszA6rgoAI3spvULL0quumLzMXE
9sbLSnXAlx8AQaqFKpggxivHBKQlzbu+nPykwFQQPN/su11n5ibzLWk7w7cuLvr2qcOoPfl43UXU
kPximmNyGFzIYEQyFY+0WOFElc0mJIftQ1xN+oEk/dcRmGMEadJtLHQJFeehBGw7C4kVOEIwcwII
u2JNC0fDnicCGmtBnqFXDAnrpyiOnlgLHqtccgiqTS5Kxlvsaa/vHR7FHIx0yE6tRZbu8oRb8Otl
ApP0J64/GP191D5UGabzbNQDg7jbSuzUsLy0cTmWCbJuCuZntWs3hGMtUwpfaq3EFRSqUNPojclW
01j1GlSXbGTEoF4xbcBYXyUFRgpdz8EhQQ2m1EaIPTxFHCpoPpeNDV7+KN6/zVdeDHJkq2BxZyDq
Vu5JZ5dx3oPBO4gmY9eSn3MK2WedYnbF3HgwqTu4WIIh5DsMutm4FpfnlYaVANmasAIklHvLHrzc
yu8o30Kjr5p5adRQpPoon1yaCVsTSudNbgVWWNya7VPci09mO258Xpbbe+70L4v5Y0X9tBFHyJzX
Ng0aDa+/etEPNciwVelWL/KLFaguOmS5WyCcvlzL3NiWrCZsmdV0PqgC8+eR5Y4PEk9yJ2R2eLsr
QN8RId4ESQX+vbSGTpo2sk7SIOfsSzd+0WjzbOa6G2dbBCOr6zqzpDgdz0qDN03MgrpnQRF1+5xG
z1zah06vNurfW6aUpD5q4MwtjViQ4kt0y/rmAeKK7cEKUbrTjbc+m18O7Gxh5HILRRt2eDQkLNCZ
9hSx2C3j8cMwFCeZsY3TWvXzM1PK9yWpkjbu5oYGfZ7THSbVjsRJ5cku8X17u19glhA0kQYxMKKg
bGEStyHmdkNsYf53Tr5G1rd+DLq3ify9iCiDFPKPFWXrzFmz0gzjwQGU907cSYFFeIRIxo/ra1E/
GssB4XkOTmkQUUKmSglCU5rS3ooIDcqyBqBp8OIhOU5FEblV3+81OIUA9fZ1m2snZYNlEzRXUImG
RNilU1S2hrGRqOKBXua3OgbuYrP6GPEtiqMtM8ufnz2Rit7WEi4LFlitDi0J2v49ZMljmdlbZU/1
g/+yh2frWa7cmSGZFII1Ap435Nng0ia/oVXpGSMGmeJ0P8X6U1hrhRv1WxQfa0F3STuhMwK4HST/
Lg1HwhIt6yUPKlPPTxHQDjsnarfyirWIgawN2fWCz8HX+NKKDBvACAXcHeWkxC0d865zNOGCIeJT
lv687hqvkvmXvYSOBJ7/EN6ChvilMdo2Wk1rUEXBbRrXnlLu8bDp3XiKwF8IJlVfa/H/iqT1y8ZM
9ujqHCBfvVGeX3Wds1+hnKgzET3UEsYDzSw8DYgVYSR7AJr311e7agapGrBPaGxg+y4XWxpjIxsH
HkpH29wnMQhZqcZ3vGvekWqAAhJ7yoDqwuPs0tCUkJYOMaVBnM93sHnL2vEoNx8Zq56yPPzYSytN
FR5pZwqnYIUVROBwzbSftJh20FfYs7LdeM5sWVJCMAA/OB9jpoGVOfctj3cYodoLXu+t9vn6Ga1a
QqQH7g4FTExHXm4dkIU2C+OGByPHBHLUfcwS5wacsVD9Ct+KhHtxfnQ2dByRrmNe+NJWP+S6WcSp
FaR02GlAoDlRcyftt84YLWaQCWIwEVkn/E4xg9fmnE8DIQGeSzd5oe8ga+gLtjXOsObd6NOgWP6C
EXrhITgLizPiEa0sON0MPd7GsXZZSn1DfLp+PmsPBKgsocaP4WcEKSVJExJaN/2Sz1RRB6ZMaTw6
VUT3UFe6J6MWzCF6kdctrqwL6FUkhIRREMuoyNLZGiF5o4UUmt/JnhTfB3N6sJr8cN3Kit/BCioo
0MGlBHimS19IYqPp5xYJdV3qQWFW9zzTDkU0/9Yg9vb/M7Vs8dlBQfBFn8Ycb6xkTL4VufVUDR+h
ekg9zqe331uMdetsUQ9Zad9NeZjV8VRBSCocmCtBgeWSgh3izgEZW78lZrXiGxfWlO8jdKErcDbG
VsC1PnVFzZDVhGMA8XaQdxIQifGNQsNKNgWDUPpF7Qsyq2qhwXSkBq0sHU+62X6wsvSYIlB6KLvc
hXkJzkj7CyTNf10/vVV3XOb4EDdWuod86sJusB1kHwR7yIlnicwvp629XPVH0HuDodtC20jl50Z2
oGlTrLGgpb+s6Wc3fsuyk9lvLGYJPcozEi99ZIbweaioqTUM2yqkJMnIgpLXY3E06qSd/ZLILVT/
6qYhZTIX0UgTX/pLlydETuCVznnQtd0Pkmt7IFNvLPFWKiFEWuhE/jFDLs3MVoqub4u3dzLqn+cZ
UJyxfXTKT9c9YPVozqwo8bzXxqzUUosHoaB+3rLPVlEFHMweoWV8u25qdd8YUpVFBwsi3UpUMsyh
tOsQztaDCZnI0pccA1F069Ox6gYgIHt5l2AYXDke6JVBpKJzIAHQU2unhVNzY/btFiJ8dTFnVpTT
mTLUebIM1YSsq/D9SMND7PThrbC2EMGrcQiRHOhbyNq9Ig8GCLYrCwD4g7FOHk2Z3pda6LcjP7RD
Hliz2CjAr/rDwvhtOigGYmT/0usWwv4w0kwa2A3bObz16DzvwFCyyzcVDFa38MyUUrgA4FDjGhA7
QTSAEa+sDmkCvohY3/hCbZlR/KEWdZkVmk6DruOfq6w9GKM4xWx2r3v32sahKQ7mAYRTqBAoDtFa
aUXCOLGCguiJ+dVpWS68vte0G5OKQn6BmCSEua/bXFsa1M4sG6EIiqCqel6/3IGEjmaAeuangg3x
hz6yb1g8ZMd3GEKjn/1DBa9+m0SKW8TKlOBNU38GuvfZmTq3q95zqZAs4xOBbxLBa+PS+UibG5MO
0ftA5pPcN6L9nGOqZVcZ5gYiY3XjkBxBzBxgR1P9ILWpNErhaFZQzuBoQWmujqEA2M0bIz5rPoFM
RYfEgcOQNis5hORMzrWhmcFkaKDqb+66hH9kjekW87jROFg1hawSejLQAkHn4HLrhoFXuR0JEgi9
Bk6LYBgLE5l6B8HBra/5q1bk8mVa+G4oEnCI3qrLqlgWtT0OMBjK+hNqDG6e/bZFc0pj4BLjJnFr
DLyIuT/R8Ofb/RDlWxwbOnY6gtTlKuMWLPe93luBYPRH1A13VpHdZXjiXzeztplLbQkim0iNmAqq
ig2Q9hcQoA9QAPdisEMb5vgYG/eD5Xy9bmnNEc8tLdH/LH3W0kRmhYiQ0wrdQH0EMmMM8uSt/fQe
O8RBIRoZC6p1l3YagdZxP4WITlzcRGPjyk4EOtkiH1/dOIg9AoEBgC/ampdm+JTFdYmuaUDJ54l3
N3FhP3bm4KfhVj987SuPN9S/lpRw25GJp6mJpxtFVM9n50mCqOz6nq0vBopCGAFcnh3K2diyMMQU
40rZYrgH6aHbRWLX5WXQZBup/6oX2IivKJFh3F3FXTtpFoM8GRK5ZdN95W3I3H4gh2TC2M87lnRm
aPkhZ+6WQDqZ5lpEgqbMHmX7NZ+iG9ZOaHRvTaitLsmxEPnwXkP6ooTyklnlCA5VEuRG/KExrPwG
fV1tz9Kx/f6ONZ1ZUtIILUL6XWglCzjpH8sRQGxSktu5aW7nRDxet7VWYlw4+v5dluLgQ1OJkpsV
CRir2b5K6V9lxhOIMo+5G8XiPjXzZxbrj7Kh4EzO0bQtpuTL9R+xUjJGhxY06wB9Ihiqyk8ZdD6M
qC3glz2m2rsoiIrc60xReVEae5GM94VMvnQVOE+vG167EH8MoyN+6T1OKuy0mcpl8ZC0Svpbps1f
+ADCWnMLo7b2GKYQmNQpKk1oEStfTqg5iTIfahJAWzlzSRUdOnPaF1UbpHH8xaiiB2hMbxQ6V5eH
xi2WqKM3rYLEWdM0mhHZZqBHGP3l03BELeyWThUD/nmLEn0JHupjFT1VSFajggsxVMWRosgakOTA
mGDOXVnCh+Z0cOuRfNXz5oMJSt7rZ7fqNEjql6ceeP7UUqQ0KMokHRw3npxinyed5ZoZh0ioNX2S
evsop/puglaAC97crS7y6sae2VYCaSXCtpAFvgpD0984JMM3Lj+0XHfF2G8k+6vbemZK8RvU8Qyr
6DIScPOXKCCpOfWeLak7d18i7R2Vfge7+e+eLnt+Fk2jOuwZsABmkA3aDiPP+DhAjN55Kwnkkm5R
TG7bEHVhADMo125gWTsVAve96rrI7US+L9v+icxbVcPVO3dmRwmkIopywCgKGmhgT+zdxKmKH304
PSZF/gTOxnQviYZxeHAcbxzamn8A8LJwaL6gvpRDS7ORpHXWIK708jHJ5ycK0WrUTj07qffXr8Fa
2gDlWhRFIfuNttvyU86ODEUV8KlZAFVOSQWF0C7P2EPXR9NGNr7qhmdmFI/XGO3DRRAhYGYGLs0o
80LaFhhqqD0SlaCn097emUc6jieTCcgLCudKOMHzDO9DMuB6k+7ELb/Uqe6GRrE3yfDt+haufdnx
/UOHARPxDOOQl1tYzwUyYqNDaO6ie2M0XaY3B800N5xi3QwHmh3CSRgnUbZw5mVqpTPgR2HBP2M2
+9Q2tfTI22fpX64XJJr+a0hZz2DaLI+HmoFuUT9k4QxeWcOdtfFDR39c37lXOLoXU9g4dM3Ro9FV
GdUpRdmw6RkJZG2eyj4Upz4shoPoW+NUFYBtCr27d6R4tI1wgIDk9ClOIvDEdV1SeNd/y6qHnv2U
ZfvPLkI7kcyy6pYEKbqhul0eJDPvpKO7lfkDd+P/aU25dmLORpaRlgWJoR1Kq9mzMDo0Esx7pXF0
wmjjlq8FFMrRoQKQDWFTJZAqDegtRU6IxVnzbdWlLkm1Ayljn4tyY2Wrj2E8E/EiBdwHlXvFT6uC
44Pdw1bbxvOwo2FDR5fGDQROo4jbdyMVjhu1VX8fo5G/I5rW3ps6kxulhrXrsjTzsWwwEnOivIdI
WFo50j/gjaz5k6E/Jkn4re/yjdWueQ1SFnT+UPnGW1L5RFhVE8ZQBUFcm/IPU5kjiaiayp3zFPmY
3kPbpTDeEQfOTSqRrcGHT6bGUmMdw13ZZUeU/x/iiP91/T6s7h/wnYYDwCcKNoqZaKzCXOJ1hCf/
5IO5A8pmZYwUaWssf9XO2bdOcZchLeYJbCI0oA1IV6MmOYSTRQ6TlW0Em3VDDtQ8mQE2WbVkV9YC
X9KsRpdbzs6HboQMFCST6K3IjS0owtp1W0DMDqr6lvmKW7MI0U8fyhEPkrxP3I4537lZ/A2EbLbv
muytfPpLEMWzH/AOC89KwI4uI9eYsazHfCqyyQzV9+mvSmNuYemnOkz27/AJAGIxgYSuHDpziiVD
NNCMxLpGE2BYe+iBbK5+GdVf180sHxj1KYCEHNBbQH+tV5XjGPgbkNmjnGbX5XGy0q8NipG9Q0GW
DPoh0lHXmezf122uXmREK4xzo0pjqVPYAPqIpCFAqhoR+Zg1cefWFFjqosLToLjtu2zjFq9++pY5
u/8aVO6XgUp4wQgqrsj1mCcq5yQdzdzPXKd7nWfWISn72M8iu/fqYk72ZRkNuzYDsXoVkY1kafVq
QMAOs3i6CYkX5bfkLW26EAT1AcMc6Fw2BzHLPc3YRrBcvRZAIgGmi5o26qSX7mM2FMLEyfIVauKb
zvieWN3Povp7dMbD9cNcPP6VA9kgpQCOYSkAK1EZUrPAvevoFMqC256mc/soI/JWveOXe3dmRdk1
IxVt13QMAWWwH+MJzON275NuC6a7djhI+eii4Y2JA33587PEZDJB4VwlaNf0ckHeOdMjUNs3Y0rc
65u2dgPO7Sinw2242VgBL2O25XGoH9ocCoBtAmTTd4ghvMMVEIaBA0JujleHsqh+6HRaswYnBDx/
WaQPRm3vqJl6SfOOahgDhn+51ugXqtn5VEAsmjGkzXw0/WriXp9BmBvwwa+2pr+nnMjIMpRkI9F6
NaAps9YZKjJbQU9ZugMvKBh5OfbRysePNI7t4/UjW3WNM3PKezs22tnOZmBNUPl1hW190flvOW1R
EqxbQf0HqRQ4jl9IiM8ckIbGqAHVvTy3o/uYVy7P+b0ebtzZxb3UO8vAYPVfK4r7FYZF4nrskG8g
RS0gcpFpmDxGHJLFz/fs2h9LSsaB0hJ4oaGFHURG4scVUlDMOmH24T0ufrYg5RmlmUC4i8EGMKxf
NI6TvaE1Pq8nDC+R/TtWBAe38AiF470CElBLmwscXjBl9c7RK6+2rZss3UrtVx3hzIyycZNpSCtH
yhRMw9DRPZ/SSHPrNtdyDGkl75gdQbj7syhl/wA+/w+Qaqqaezs7ocV/C1XDHQSKNk5qfV1AdKJF
g3EjddwCyhFOUoxLIOfRaTKtIwM40US6cf2U1r5KC5aTMYAXMIGjlK2YPUV51eCLzwwpPBO8gL4R
aclGYrG6mIVsEGN0aBib5PJz0SQxqEpQ6UHL2NxjYuZYo6NL5TswoyA++GNmWexZUIDMC5caHayg
5d3C7RE/0nn81MbCNaJ0IzSsLQlpz6JgAPU5rOnSFob4aRZrGg2cqrork79Su3pIe7bx/VttZeD2
OLqFNi4q3sr5FIRojCR4MWq2E3kUdMiePqfOoehB70pLO7qzhpl7ZjgW2S5vaA3pI5rh5Z5BwfO6
q6x9izFIgH/QjQeUWQmGs0atKBc9DfTYcbxuhm6xWTn8Awaxu2NS6HPjpmGmbTjoWggGaAJfSaRo
QMArVi1bOkWYa2iZm90pKuq9TkDSjyPVk61u2JYpJZRI4WQC9QHAWZ0IKH/zTjBgwhtMCzub5Axr
9+58WUogqfE8gp42omMb8Y+OQX1zpvvr57VqYlEnQVeSAzarmEiHZK71yGBBP2M6B8nGAJe5bmLt
EtiYGgBeEHVSzMleXoKwy3KC1gjSQDaNLt6xR8HYr0LbqoOtnswybmkhYUL7VbHDtZCHTsJZMHaO
I1yNjsVDPFi3uWyTfaKjffCOdVkO6pk6yFReAYAj1FSmpXwT1J3l643lyVHsxnjr27V6QngL2IAQ
Iuq9IqYa4rorxxzAziHk+8nh1jHpreQ9i4G4PXSPAG9BK+vykEaZ2yDCNDHdMVe/SjEdadF+y433
oArA8PqvmcVXzoIvxhuHujGX4Nu2n/So3KcZxOeKwcUIy4bbrbXJzk0pMcFIaTQ3MTLaGBKSfgZl
ZAyAi8CWxuj3uvwxO47tAQtQupNubz19Vg/tbJ1KlOBz4WjZAOO81jmaBUbl11K8VfV8ecedL1G5
vJWsRtqPGW7WxJqdkTUOKDVziD47X97h6jYBFgSzxRDoVpYzjNEIERS8sCJJHwvN1HeAz5WuIHxr
9mH1EuPyok8Mf0e95tJBMIqQDR0BGLPFMFie5MewK75MfbQf2FZWsxqXzkwpu+eEesKbHBC1nkGa
uCtPVVh8xTdtyxFXfQFw5hc4CMKEYidKIeLuLNOqE2iHDwaNIeaQ95/fcUIOiLBQMl6mzhVvDzHj
2MoJGPfZSM0P8zBW/hjnn8yufyuvzeJ0DtJ1nA3eia8q8maSZLVTowEAteXkGNZO5Y22yPZOGW1F
2DVnQMKJeRskT8iglEXFkD8NwxDVEGCEDkhtdrToAjAmSFkdr2/f4lbqGw5QO+CD2MLspFKCNkUt
YmcG8oRYw01rRIsgi/Uz7VERn3h13+XORnRac75zg8oDuE0SW9axxKjvwPZ99VzK8mTKd53Vn2Wp
74O4q3IhJVyvZPNtYsmTWUV7PX1P1/dsMSqpSOLIOS5yDAWEVLoVO4SWVy6f+vfUrZBVGhi/gqil
bSvBwdYKu5BwSiynOyUNvZ/SbBeD0um6M6y63ZkZ5cJCZb6Jyw5mOjZ6uHLeYBieLiu3Lof9dVPL
X/XK7zBGQSkFHxt8/DLcYeAFylkMGG0M5nkmsT6047g3ABkhyXCoreR5Gra0UBWFDQszN5jMwzyR
g6I7GEBUyi/U6dDRqsrwUWPd6OFcH1HoweDNAGKznWhjs3eNdP4SVtXsOZo0oBpqzQ9mZFmRV6Za
vDfi8SPuK6ZAUZ+Eqo/MP1NI/A57K5/Gmwm800DANODUiurpi6ThkzCLapebRoWa+PR3hqbARvZy
eWKvl6QEiq7r9aIG175f2rlXa8+WJT4ncTBnbANTf3le/xh6ARGiYAGUG12u9Vn+grFau026GYYq
6LfZ9X1RdV/qdPD0ugVwq/Ls9ON1D1GYhF9MMlDxA7yKTz0oZhQXAUit0Eg3MD+k8I24Yg6GmPX7
Vus/tLzvDgnaXK4eVj8B978FUeFHfa70PZLFwkvi7nfr5Ft9vJXdvvhFyv3QEI3nJm1BJm7kH3MT
lKyh5TZgwZtMfQN9sbLfF6aUMJlRbRJz0XGf5VCCTQsJchGw2AeyGYXH8+RpDpu7FGN4367v+opd
jhQG40wLXR2awpfnnFdaDa58zfZ5le0xPoaBxWgHWOdNn7a3MnVTZm2s9NWm4nRRz6Vo4eAJA+D8
pUUQp8ZNNdXcl6Isj8U0OUBgwyk89OSGz3PCGv/6EtcMoi20aAdTsowdXxrM+hkxCdwafmXWutuL
e0ObgOcS6ZNp56frtl5tJxaHdxJGKkyCyQNbOcZmIoRPrOI+LycwXrVI9kU4Qu13vEXVanYbfF8J
qNQ3ArnSqsLdWew6hCycBgTBSDlG0JJFtEna8LE/yNMiZdT704cROjQ15MeNh+uLXDbsTyx/bUwJ
QhjmoWYPJJ7vgJVkBJl0kdflYTabfTJ97q0hPly3t3aAAO7gg4ieJp6giscUckajSkjuF7J6rmrj
S1UXf1U29M94/SZIwj9Lw8yfg4wPIDn02y59BSgSMlUQh/GHGpmRMyRuwiD6DGaNcmNRy4mom4iP
IeapTbBW4+AuLZEpztN8ysLHfKS7YWp2s5Pt0mSrobd2VudmFOc322aaiEi5D02fO1ti0GYKeNzu
6uY377dmELaMLbfj7KPRk6YqNRu755hg3oWgpH2kc17vtMSk7sjmTywnciO/XHUOfNtfHmyYYVIW
GCUgEKsGyfx6Khp/rI1bo0+SnZzwUZcOe36HKyJzRmMMzPrg/lVWWNZ5JpqG+Vqql7sJMsV6D9cw
Oig2T9rb0Pz/8UYO1DQUrtEnVSNXaZUhHJJZfgYkA5Cn0z7l/a/cSA4CnPTXV0aW2ukrhzwzphxe
Vc4jGpw4PC3HOEzel70/2BgmFxOpfmGmILBER44g7NFB597Ir6Bo+aRBu9zDNVpGQLKv5czvNRBX
PIt+7h7nQtQukxnZS2d4Ri2X72ZifwwpMCoyzcE/rqehV7XDdEoxr+xnWtF8TkiR7oeG38QWa7cw
vatREvNlmCVBBwZVD+XOjULTs3pOw8dm396Cr/mQHvVPIxQbcwiq8o2H6qpjnhlb/vzsMpBSd3pJ
C+Y7U/2YlYXXivAbSNsOk77VF16NJWemlDtAoAqmVQVM9W3n5xHA7TW7I0W7EbLWVgSXBykER4EO
PZLLFXVGJTpjQCzJLPJd9OMpabnm5nM9eFkVbkGI14IJKI4BiMNMEwfhwaU1QYas6foO6aCRaMcc
ZH73stP7ndOBGCAfIQzFOujLX78Fa0bxBADPIQFcFDO/l0Z5XbZ2WEbMn7MigZxOjAy/qfJdLdix
aDro83Vb8O+1wwNHCV5FqOaar/IhNN9BbJuJ8JE3PjXv43jX0Q16l7VVnZugl6saQCFKEEqYnxLw
pk4zZvSNNvuVoC0CLlULNdDR7jZeKqvL4iikAkYCLJzqLINuxx0pFptO4yfdyQnRrZMUai7XT0zp
Cf0TJMECCGAvRxSEkPbl4kZWRqjFV8w3dOHG6UkWB54aLuCnu9Ap/YQjld1rydKttjYyy7VsD5at
peOFvEv1lj5N0HUPQ8uvhMh2dWGfpqlv3XZ5MlEMB/O+PIEgYeMaLj6oBmrUBDDHiA8RAafU5YLD
OdLrJsUXb5ycp2HwqRa7YyNOFht2IT59RILmzNm4GApm9D/bjCIsngjggIdc2qVVUhmNYKRmfhHn
3swD6Nc/25CuNLQHw7wJ9fpIo3qfmlvkY4tvqqtFnQ8DwygcAFOtfHFD4Cco72ziz3nyGdKdQSq3
TBhrvgpes0VmDhxMaBFdri1L6zFODHzVc4O6se7XIvdaG31S+pegg9ub4kCH1CvtUxfpuzD8YbPv
RptDd9Xa8OaV1SKRx7UBTTnYIFRntvp06ohTmv6o9+wO19b+kQvxtvn8l7NEooQMZhn+BhhG2dOB
tgYb+tB5DOfnIT0tYyAyvKdf002y2rX1nFtSIg9I0OcY+C/i9w1rd0DgJ7ssLD9fDwEr3yUsZ4Hz
AK5E8GW/PL7OibPWtBFqckNrD7FhVp95VRzaKJFgIQNuYKvauGoQUDz4DO4h2IIuDcYkLOx2si2/
FVrsyUb4rSxuHCuxfPBBbxH9vbi4cgUADMfE1cJiBGrQJbyfZRLNjOG+ahRYXyl/2BlC2uyWoPqd
RXNnNtFvdCg8e+w9J8+8SRwTHeq1lGwF9LVAe/EzlARxbvu+ESWinQOGt9qKTjoybFv/lCCfsbXp
Vpa/oyp2h/i5dNL99SNeCz+IeSiRY64CUxyvtrwee+Hk2PIk+c6gijN8ROw9QtsK7wroyum7ySCg
+P113ezaQeOEcdJwK3R2lZ0fkLJJDMCaPimn7yjp3aBk6ml1YruYSt24+isfE45HDJhYURhxsMzL
U05FLyYBnSFfE8lnlLK9nn6Z0/ibXWAiM8QEmmjfhrf+Jw6gBaovr2rU+NRyNrpakCvAZ+1Rc4Qv
stS38sadxRbMylhb2rkd83JpIwnH3hKG6Q8aBw+xbWser2bD1UkHEWB7OcE4jlzM6MtdY7PSy83B
dhGhnpqw4h4QFkFsxl8lpi7dqodShM7iL0lhbZHMr3wH8GUDaHqBCKCwq3wH7JLYMkqxH2Xm183/
KRVbCYgXJpStiGNdyr6oTF/vphtpp/sWCoJvdtoLE4ojzQntId0NE80oAyd5jIW5C3l2YN1GHWgl
ItjIewANXehxFhj45bnO4EJhZovRLeB/Dr3zhclDTr/aReFKbXCrqfAwKwBMWK1t3MvlL76MiIDe
AOWOlwEoD5haQxxiDlm7GYYdONQ+MjE2DNXF26II+UHPSepppNrqbr5eLV7hEMxCFQoUM3g+Kvua
2aZIuKEZvomW1gFTUNaurqDqWI9Oc4ykuMcsy7DXWRs0rWZ71ljEh5gnW7fpVUx6KQYgCKJqCzCJ
mogleGV3UxebfqLFn8cwOnFkmx2Za9fsN5oAr+4DTC0jjgh9AOCiuHJ5vmbboV9JpekDex/vS61N
XJpAVqnqnLexvyIULabAgkkoyI4xJaFsrmXHGCUFVakfmvP9WH8oIb8wa1uQ/rW9O7eipCNZmje8
4pHpZ7l2slFPkVl2N1mtm4otlfnVvcNcCbBw8E/ULpW9GwqrA0eV4aOjcermj45M91m/1dp/XdLA
vkF/BQ0T/BcRSzmiMjTInHEkjHxEe1o3DxBH/DrW7T4Pk5uW4SsCXGFoAwCIPfdYEwGXJI7XA86r
B8nLb1gAWvrCcaKWVQpaFFMUzc6jDRZsbXw0JoBpJ9fODkbeucV3O9l4z77OBhSLyzmfZURZ38/m
JInhi97aG6L/WCXcbckT1zMv470/O72rTdV+HrfgQ/+LaVD6I/eDyM8rR20tCDy1g/441k6LOAel
y1Fg+NCQyX3YGHubzX87MteOEBroXKlvUYW9Cn0vS/9jX3XhbOS0RkHVTwWxcbLW39kQfosK/YBX
1ORCkOzNiQks2lBgAOJiiboquDwNR1KHqIX6pVbfRHha07JEAvZhNOXyGb8b3oZm/ycWABe7vHGB
nH+Fb4tMHXqVErEAQ8h3Viaf06gMBBdfrrvtWjCwl5lAYDsc4HCULD5NjLohbHAedd3XIQSFd635
U2/fBhT972r+NaPKIwEibWK8Zfgf0q5sx21d2X4RAYka+SpZtls9prszvgjpDBI1z6L09Xcpe58d
mxZMJPfiYuMAAbpMqlgsVq1aC9dGXNy02kc+D7ekH3yrSbxKSQF5kV+sH2ud7kcWuU5JSfFgNmY7
1RKhYx4w1XZ21HLPqkbt5vrWXSR0sLLqW4FkBjPa4Kc/P390AOEPJkf1I8ryvt7WXqyLm6L74PaR
H1H7G1PKFFy+0VeTv4pyDCJeF1d+xvKqGfWCHrnrDEdmTjdFBX4bDLkmXl+To5blpm8R96atyNcJ
1R+MsKO+7A7m6Dd1H0PbYImP0bQE17diK84jCmAezdUwCifXJ0pRszFubfA0LwAC2DyYqe0zV3U/
bu44nuqoE659KTnOj62BOaYBZuYZI+WCaK8Q8no1qwJELkniwb3vhaEi/Ni8XaAt/Z/V9VedxNlI
dOhSCYjfGgvxs9EICvqprpebGlXQtO8eMJjpJ83T0r3vCveoc+pf39yNI7oWZJDpYHdR4Vs3/8T+
CGI10gsNflY1u9RNj8SkfjU4j4PeKi6xbVOgLMQVhl7xxXekVmayFve1pk9PefJGrGlfVm5Y0ee/
WdNvQ1IAL/V+6jk4aI+iSO5QWnqJ9PzOted3ZtQer5vacJo1PcaEASC6YEaUjulgtaY+xqZ+7Gjm
fnJHaz8AoPe1Baxt32b0vptRuo965cDwRhDCXDciEMauVzEJKQiZ+gDpGxvhYcmKH66VvFndnyFC
f0VVmFihIni+or4reQYjY5U53aAfISRRHUsRf9VpnBy4oyly4M21rPx0WAx4KuTiEtIdUlC3gQv2
Wshzdlfx8s9DyEq/uNZygR3HO+rcywvM0C5ZMsIjRPwGncJDBgitZ/em4jRthCoLvETAQuA/yBql
HLuq9AykiLgbRj1+tI3bnCOAQtJKcTlsnKQzM5KDRzk3+qrEoa17HbMCYwBK2jvNJL5w+NfrDq5a
keQF1tDhKb+uKCv73awlt53RB6OevrtuRrWi9d9Pw1CGyrFJFmRANtSqorRHzW+JPAwS3U+W+H8a
k7yBpty2Wtrpx9ROfvLuK+TV/dhEb4Mpq83rnzp7RqOsDjJKPE+Au6JoMJ+vq1/GCtlsqx9xsfVe
SaEkqY037bh8LWv2rox+XN/GTXNonGNiZlXfkLOGGV2+iOlYGY9mML3Q+yie96aLN0k25gHp/7hf
uS7vt71fHe+Tzxb1gk6pg+UVnB3qBtr0wjkUgnnFTBRB/Rft+sVWntiStjIjsV2CcXF1EdrutFh/
7Po28WiUHbPCfBqjhu/yPAHlhp20H/O6gmAAp7mnmeAdb42yCx2rQ4W8zTgwVzibOJboD3DocrvC
m5pYFQw2fRqTRIg5wGJBUOP826c8+jeATsb4k5HXuuGLl+jQoWSN4hraejPhQyAHsZG7QURdOqbF
1PRkWu8DPbNewU/oL63wAEAOmugmLepvBDdgOj3HY7m/7nGb8QF1W2i+uJjLltsprUY6s6sRvCFD
9hNhqPYAUYAiuSKwbu4lYF9IidFAQg//fC8xK8BAoQXHRvm28OyGeB3jr0l0V1TKlGx1pAtHO7El
pWRU0JEwG049ZOlds2gBiMq1naiKyAe50ROYWzBLGHc/iDBAV8Pbt2Yam91fbOsKGUTxDzNBclqW
9W5mcm1gz2NiHaxc/2Ga3w06Kc7U5q6eWFn//eT44pk9RUZhakcrynaZRffjkr5Q8VTx5fP19Wxb
WgkPgEDGM1c6vHbRLVmrR9pRL6KDRqw9E/VdZFNPH1UA3u2zgPcLuDNQSIQqxfmq5kaMtjFlKHQV
D0Xd7rrlsbYfjdH067b37Dnx4u7IVPDrrUweBRpQkCBnQhPVlu7+yExqJ9ZH9gy2jAd9x4MV+jLs
zH0axEroy/YiT6xJKUBM06k1gbY5Nlbnx3GGaR2UDYlp+zXVHiLbDfSF+5hDeIgNEVz/mGtSe3FA
TmxLGzyUbdsQUmCDJ+EnY/EDNbJ7I5p2vOKoTadAZfaHpnP/GKy13jYogSGPQ8vk4k08VfaIkRem
oRI3PhdDFsS5uMlryHISvVMcja2kFCTNYMoBzyuGBKQ1On3HMspzZIxx0/jdCDYes42od30nt44F
yt0Ab+BJhA6YZMWIYzOZx5w9r7NjFfdb+x0rbi3VVO/6Z+QPdmpGOudEt+J6TuEs1QD4cbkcuPlj
YvH++mI2rWDuc809cAZ06S005cwR84QcLu4sx8/mXnjx1BRQW3IV1cmtbQPXwnrrgK3l4sXQ1Tpr
IH2hHW1M26XJ+JhBN6UtBj9KYgWWeuOBh7ItKufI5jEWKwcT2o8FmZcU1FkJtF4Ntuwqh4eWBnJV
oD4xIZ82OxHNc3B9L7eO2KlZ6YvFKAtAjBArrIAknQNt/DLF3YMGpHpdQsRqonutXRRJxGaGhZla
lIHWe+fi0rHnlpgxQADHoZ/uWvu5mY6CGF6TNX5RuPsRc4Hlchxz54ZMX93ysWu/mMAAAaPmDyDr
X9kj0Ln19CkomeI4bkbX098mbUhJ4gyFKAe/rQABV/RitwYIL/dD+tAPpq+R3Dfapzj6SruXCd2a
v/gaqEWjPIY8/QIhM7AeZeocX8OIn6NW+BmAHKTy8wpXCQqa+SfSdYqEZ8sB0PDDYA2I6PEf6cKc
idaySlu0Ywnhq7H/hPrmc+yWQds6ntX+IORHos8v15e5daxANQ2GgVWP4wK8CRi/bmHwWTsWgGaj
+uDPRfaAOoA/oQBw3dTl8vAqQmqM2sKa0Ml1E6F1uUg6Jo4tFbvYqe8mN7qNZjwe8ieUM3Z9xB/J
3H6+bvXyMKOLuk4/Y7bfYRebaptAlTQNwq0ZvTDxbLUeB7C2Tu61jzXw4deNXb7Fzo3R8zREa4gF
CopuRieMEa9klW9OKOwl8SqUVtPd0FTdu+smL3fVxaqQZWM2AgU2uWSj1yCoLFG0OWbNt7LYJ03Q
gN0nM8AP2+24+TgYCl6hyzWeG5RO5Zw6ToY2wniM+MeYBSy7J/xjaewt1fDOtiFoM+DzbfT6WGXE
aVvmHfLH9L4RxKMJ+m2IRCiTB/ayv76Pl36yLuu3NenTdVocT5nbd8ep/0rqR7TBgsx646h4VwA9
zapBhctzB3MQLgCnHOpGF8ibRmCchxZox7JZC+ni3ArDCZL+fe7Eiovz8oo+syS/1wFHJQV0R8TB
jW/Kdl9qfj3cXN87lQkpcJlFK6CQBlV4Zr+3Y9/UPpgqBefL/VrDooswhWkVjF6sx+Dk2RKXmMUv
VxN4dmnZU0HvxsWzVAu5dDnAFQ3QPwB9Bjp1+TDNGkbtE4q9IuaHzrmrassblofBuoG6qSJUXPrb
elrRUVppeletjvMFARs8TgnEtg9Dax9q7WGMMBpjLN5koVSRa75ZCcWNtrGFJxap/GwXdrS0vTuO
h8b8JNg+Sz7k9JDHiigvWUHRA/ciJlEZCiD4YHISvXCSdXXc1YfEenOSA2TMPD6EvfFn99aFmfVn
nPjDlLqzNXZlcWzFQ0l9tDLzMihVWyb5w4WV9d9PrAwYC12oURTHInox8ChvBl//0OWNN82KU7q1
bbgaV9QNHjxguDi3REAv1peAZhxb96tFd525i2ns1aoX66YZE58IMhYrV4d0UpsGlx+zeXHE/euN
TQhYJ2ZtHlJVeJPHTn/tHCpg/xmSwmk1RXoN0YPi2M0+FKt2nTccikN8MF+0b+xAd3yvGkjc+lan
FqUDNXfl2DdlW+NA3RX6vWk/JXPp6fy+54r3gWoTpXc4uHxFZU1Nfajq3mPWVwcAX8I+xpVqyl+6
2y82cY27J+7XdvhW1MIm8iqADrEHR7Qcb+DWAZ0MvdcOnXi+HslVmygdK2ioGd3i1vWBWG8QEGf5
J1O0HqluLaECQMjljH9Wt06rGqiTr4/789VRssxDNumwpd317hGqUns3/lYIkBZ/apP7ZTrGugrZ
I0Xdf22uxOh42YFcWdrRph1ySEaz/MjGCoSqBy0JHZMHvVFhkYD+/uEM0YU9aT8J6FUWCE/lRzE/
jQbCSKgkF5WBzBc2pH2MI1CiAXaeH6P76DAcopvkzS29bieCaj8dZ+RMKvCFahfXfz/xy6XSjJow
rT4U/CP6acvwMLGfg/vecoNe1d7YPGzQG/vfF5MDY9sMBrjB64NbPRHr3uTvc1S49eAv/P63FVlv
rHXRRdPzKD+6YxXYNrQVQtQbvLWtMRgKybHNM4ZpDyBxbFSb5J54NxsRMLlAnA8MVVcQgPlG2nmU
Y/BR0WWV8rJ/POPEkhSorMnusqJxsKrmzXxvGt+WH9e3bfPjoOUJvAoghqBYOXeEokgnzY5b95l9
G6zdTDsv/VL1Kpmx7Q37bUVyN6tE0dOKsQwqgox9qugeALEga981RNlU2d6y37Ykd2uAT0NJF7bs
nD1iJAjlVXrbFPnBMe/RAMDM8oPDS9B5vCbGwbEJiPrfEguiNJ3ikpGrH/9+vP9+icyaWIxNNzY9
3ARXgG/qh34Bjevi0ewtzfog0xPfqW9bS/MK+6BlinRk8+b5/WHl2j0w2wMxgQ5CU7E7Jt0x731W
Et/Kpr0zB70baBCIue5LKpNSxkD50BbONNSHEpofS/OoAUia2IPnQNAQNbcK5J5L7F+3uRnITpYp
5QxugmnaFCPiRxds0wb1UvpedD8dckcWXzNurhtbT9tJRfbig0qnsbNBfEQLUR9AcegncbVzDBW7
4K966zUbq3ufRObBsONqmRHH5iENdfojze94nj8wdjNzx7dJ6zvs4zL3h6WofL15Ses4gPQOqaad
q2deZXzH6W3Lr9dXvn1FraM2Ngb70BaX0k5t0IBsM/P60AX63vbTPabNRORzfwz0ALWnzu8nxae9
DBroTKI1igblyrMsJ9RQt5sMV+jVgRYHR4c8CfjoKfUAEyws1RDPZdBYlTyA2UOrAnmM/Jaj6MEv
wsyyozkWkEDA07T6UGoqkaFL/4GqBEUBbaWoBFReCrYp+iBtZqUZQlO9nxrzkQ2qEvTleVhNoN6J
WcSVo1pyn6lY0nHpSHocna9NdgRDZSq+aWm300Y/EoviE21kgKtOBtQjMJ2H61CelHGsMYXn2ekR
RFOPUzNWXkvxtEd5dfBLCItV/tzdOxH/dt0dN1zjzKwUaYwxpZ3Zs/SYLvvGDUgpdtTJvBxy3rFx
uG5Lnm9Y/cK2UO5E5QLcJehinZ/IvuntyWoNfjQbvu+563GRv0vFi5V8dnP6MaYEndiPfVV4Vf75
uu2NdZ6ZlgKObZdZYifYXmqnfkb3rPuhT9EepfIFu3vd1sYR+DXhvUKZQZciO2dGyKANmJE7dmTY
0T5+sqrqG6q6r9fNXCYcGItBoZMBGb0y7Ei7OaW6MTDa82OatE9W/EaM3EcR/8tgqQZCLhcES+g0
AS0NzDT+9/l3I00O0sIElpp5vG+F7vGu2IvZVly0mws6MSPlNgQw+67WUggeOP19PrJd70K41c69
yjWP1/fu0h3AvWhDEn2dtLn0RHw+rczrhKPBgzxqqm4izb2pbO7pTbavalPh+RvmbJAKY5wTCFPk
KNIGtilqRJEbJUe3zh/ypXmK6hIaDg4qXkkNirAq3l1f38ZWnhmUthJj6YshTJYcSW2/TDrDtLjT
/RyGcHI794+TFfvM1prMnNyzdWsnwoHM7hGjQmFVcsMHpZVvN0L3o9bZuXTufYeOfm8UiuC14Zeg
tEKbaB3poRfzUqnWJlVqV9ZzQsVLSls/yzHJWHNdwdmzuZsndqTgQUXaknp2kmPEIJVkpUZY1Xrk
s+4bc1XUu1trAkUDCIQxio4GmHSqBz6lPdHq5Ail3ed5yR/LwrolY6tIqS9vN8xEay5a7yh+mRec
EHZT87510+TIUTumSestmLEX5ezp+QHzmd4yqOZats7AqUVpEyskJk7lVMnRbqK7MTNsL85Tv2mc
+yYyURp7u34CNt4MWCGg1sgPMMcHLMy5W7ZmxiMh7OQYD9ZjPvc3UcfudYF7vDII+Oa6D2bHo6Aq
eBiPL1pGP/Wmo5hf3HKc098g3a4APfSZMMwE1AJW4xk1DXIzfj8y+rqoLp3LJ8O6XOQNDJSiDJNa
58tlRWGUJBUIMSk4ciaxZyX9yqjwrE5QH8Pa+a4eH8ehVXUjNjwJcEvQ3SCQgmBEzpOIIcp4zLUY
Kgq9F01BUk+3RtR4LP++jOA/dJV66BtLdYChQk6LMA0NIumIGBaYUjlGmY+R1axggOi5zgZgH9/r
+Tub092ch2Mx+k5MZ4/kGvQMP07x7PVE+FQIj4ygPTVqn6cPTX6LukCQLt1hgS5hKn6Iug+MaHkF
MTnqpbtiPsQOP5R684rS9y6psve6Me/mUfdaLai0zO+Ht86x0fwfblqCEpP+3rLQF0/q/L60y52Y
Wr/Xar8ifBeZGCDP0QtNXA/dlVsHZTbX+Zy5BWba7AMh+e1c3jfNRxdPzOunYSOqgMAARGBo54BP
Xh7pbFySjNxIgGnQyl1RhlGc3ULG4c9vnVMrv3Lck5sA3p5nzVKBE66zjqb+qXT53pjb/eyqxC4u
g4lD0cMGqhQQJaDq1vWeWhqo0LUWoNss3ut6GzT8W0TRLDIzTHYrcoXLQ+wY4OlBAoSHAPoR0v3W
lo3pEIFVJW58LDPUSgGGYn20y3WiMLWxLAAvbXAwgJELj0NpWdVoiixmS3SIaQUewQNAfAAU+QZe
/yot4V9CS2fPYwZeCZSq0CzfInlxhmUcDIe4B018mU1vTHYpmuUj/d6n77vqYJsPEwhIMiA7AC6z
huepEx5NQUKqKMxdxI/1dwBzA25WbX3OSXE65hgewyyBe0C5PWgTfUfN5Maud1l3u9h5wPNPf3IU
VsZEhMgTntj195y4DpBL/aBFIOBu7NEfkxwAwfohST5ct3LuNP9aASAHlw8ajVD6OLcSG7MobcHs
EN4TlGUFmQjL68V8bLnCZ86P9qUlKRp2dmSzKopWit3+jS/2bUPNfTurWhTbZhDeKa4YlDil+wUI
I5MULQik87w8xHzel2m2A3uEIlBt79tvM9LXQdis6qED+w/0Dw5d/dYU2R6B8aAp4XrSa/TfjQNe
b+3Srqyd0sahMOFaS4yNW7quuuGTm3tRNGc3Wk51r7e0z9pklMFcsdtlaNhhLu3CK9tepelwfuYv
f4aUF7kOJN9GAWkv3vcQaJ/Qv20exfTWGe6+VuHIVMakAFOaTT4mbQp9ilWUELkPlHS0MHZZGLm2
J8ZJcSNses3JHq+f++SwJTPPEDxLC2Tg4sV0xT6djIeU/I3WGzAR8E1wSIO0YGUePDFjWPMUD+Bi
DCPM845l/wB+a8UrZ3sl4MdZ0YEIINLOJeBma+kIxc2MJwcwxO+nCLWDqP1/mpE2DOwQ87gkrRNa
dH4yrfRdk1VhVpH99fC07fy4ZzB7iXc9EB7nO6YluVjcPmMh7VHdAg69REbjDl4GbY8O1V9af0Yv
vBIRXF6FUF//9u+b51+PB/5s5WAG5kMm2GdFpHVg6LUx+SgwHAicXdr5Tm54Ixixrq9z0xSAxZis
s1aWOMkxWreCgukA1nZryd90CIlVLr0RFv8+Y8zquqlNB0FVa5WU1jE1KKUJse6OWs5iJ2S6GHB5
i58GhIIiFdPe9or+MyO3QqYxAWGQAR2kHrrWnf6laVmQ8OieOSp6xPM0+9/P5K78U3iHWkgSzl3E
sooxrlvdDa0eIH5SHQ3+OLTzV3eZMPH9tmT1bhDfrm/i9up+25ROGRl1iI/XoL9fJjJ4bNTB5VM9
iYZ3fqqR4Lqx7S/229j6Y06ihiDZ3Eyrc0xxlHs62J543L1m6ay40y43EhOkaOsjEQBGAT5/bmdq
hyaqIJoaGsIOTNJgZqCE8HLrD+JloD7rKy+3mCLySn2G9fPBKqbnkUvqKNvZ0oVtuSnL+8V2QlAd
4Cor2E9TjGVgdeUA5AThhTdHJAIUdBo/jakBRRW2oNsrJku/B1AhWqv3+h+1ey9/k3S7540B9Z0m
ccJuYDfGOHmAxRwaNAvGanhFaVzx/JaK6v/aWzM+8DrjSSwf/wWke9aM8kKIgvrt1MZ72xi+zALy
wnW3L3l5V1h3VeIcYkM//KlvYfdXhB5GvWHepeff3Ip0DD4S+BZLIj8BfRpHobEkKs2pSxdezYBc
SzfWqX1Tci1OaclGEF+GaLsElLDdYnZhPKtoq9Y/cx6xkZtrBgVtoIlESfZgu6G1w+PCDcc6KsGx
NeU7PdZ/XN+yy7O/GvmlT6KDhMCWjmNkmVWXr8fRnemdmKt3pP1WWuWD3uUKqdtNvzg1JZ0NOzVA
5lCnLqTVksNca2KHAdzbqTC/jQQ8pZOe8YOrF7dFPOBtrteKlH0rIJyal44ByUxwwIrBDc3MuEvm
5rNV2AGenkcoa79BSinL/GlS7O72mjEhgL8DnXJXLhA5caYxEXdOWEOzOWgd0wgyTe8+2Jiz26di
Sb3JqSvMLg32IUq60cebV5XdX6af+MQnv0FauMBQUdI0kxOOJp6ZuqdN+s7KnnITo86qCqfKlnwf
Lxj3BZ0wfJYQB3iS0huG4RYogruIoKeQLUwR5jf99/fi5JuZjw30AC3ovjWpHkT0i8PMHW0Mv7NV
DD1bp15HzRaq4qA/wVz/eXBxy8nSBJ+hRYOHOk/sXZW2ocWb4PqB3NzBEzPrzzi5H9cqo9tDyhKq
Tlq5F0Xzluhj6VdMfyqhPOjNs35z3eL6/S/izIlFKQRAYg4jbfbshFmRoiTddDvGWj8mzXvIjB4x
hHZwlXw2m5sJFmiQ2kD3Gpnb+SqhMp5nC/iHwrKePo5xeqxZ/wj1gT9OD/HHUYwGweQq2aZJ38x2
5qlaysUNi5bvJ6vaW27ncyjCXN/BrdVgzv6XstiqQiithjCoJUwdVqMtxg0vq/tJYx/SjL7+hRkM
5mAyDKV1/P/5piXZXGg2wWpinu3Y4hw1zCHPzajwwM3VYCZAW4c6IH29/vuJB4LdrLChLWuFOl9u
9Kl/AKu7b1QqR99yO7RbIPeF4Vx4tVQJKIayK9FvdMKcNJ+LNA4qSm4qdCfGavIzI7uxFqRL13dw
Mx5jwBlJCUR6MCQvbWFeNxhMKVtcArG+d5cwd6wn4fLAQtnZNrnXNl/1WbwOc368bnkrTq0MP+A8
x2w1/u98U7sFPEIDxpSf50wPGJheo0y8LuWuBdHydUubawRDnQVLAGug+HxuKjMF0p5BsNApyltz
QQgGWeHcaKDQhV6sMwTl+FyT2KPi7brlrS8Kz0RihKk4eKkU/MeCi3pklhvmAxg0BnbkqfvGkUjU
juYbep55KWeK4LXlrCg/4LkEb11h/+eLLdvEFllqQTtdGyFc0npjAdpequqjbX2+UzPSniZJ37ZW
K9zQbeObBRpQorgF5MbnQkULvGUJmA2cO/Sw0C2n5wtKXAbNBQOHnDjAz7LCLyptl+h1qLeqzsHq
7HLgPzUlnUCzW7QWE/9RWPD5gx27b8usgvFtfR6o8GBummKsEBPU56sxOxRJ7QzPWUjbY2Rq2s1W
dgctAsW53tq0lcgHUB4Iq6H0e26GthPU76zICktM+uv6U0NJsM7do0SsyDe29gwgq1UNcZXmkT8P
5Bgob7IZN4ph8oNdVPd8xIzz9YO0tWtoD2hAzqLFbsrtaGucZ5dYiR0SMJvUWe3RCkSsuera2to1
KJ6gKATwO2aNpEDfsAUCRgYg4Slzg6W+aUxyl4NMQ2Dk8/qCVJYkN1iceAb8qopCdHrwUcA12PZo
IRmI90LR2djaOwy2gxsLslDoHUmmGs3WCZm4G9qi/w4+9vuudx5zR1Ve2ErTVjghGqHoHYEx79zj
uNMWRENZKhxXjK4bFwFEzfwOnJWmWYLjWTWJsbksjNPj6sdEOHhHzu3FhpiTtkD5DuXFj5XbgHqh
/oEbS/GhFGbkmi4wF3yOphylIIPc16BsHkr3frRf/sId1qYoPhMEWZm0eYNDIOKXuMg4F/tudvnj
BPVhzIF/RRFPcV43F4QzBMwFCjKggJb2bRTQwCyxb0NUvEDBPCb0UzL9xXkFc+h/RqT1YKpzGq0a
YpgApt0tqDsgtQJrvWoifCv2IO9zdBQeQF5+UVyyyiVr0DIJyQLw8wrt31WVpnoubu7YiRXpquN4
KZoFj1kIPkp+GEvtjdMINdxqUqBhNo/Q6sor/fsaUs8/DRNDmgJjFIX2Eu0MUu/Kgh8hkOlD+8nH
a1rh2pvmkJWAuhe9iovsGRWbpJriBQMwLb8B8aKYvD6b6T2GJPTa16LC+FTGnYoFY8sqDixGiFFk
WWn+zxepTTFkqZMcJal69tn4KU6ifVzOOy15cwrV9KgEv/mn9Aa+Gzx0UPMEaYnkiEsyLYaR6zS0
GhB1d+BmwVsn5l9qp39nL33Q0teOfK6GYQ+2nIM9zn9xDzOgnddG+jolK/mOEAWoeQtiPmvWSzIy
3zS/JfxbbMWKb7l1nwCCiXzZXAUA5ZfQBBMG8IqQJO5RQ3Y9MNjONeLVx+txauMoIG4AFgbAIp53
sl4r6DDHFKTfONdlQjzR1LmPNkoRLP384bqldWOkVOzMkrRxTVbE3B0Wije4+dJqy2fQEnReZTGU
rkn5VuLu9Jp2zL9fN7vhnTC7BhTTxDC4nAG0HbesmUZOCEErw2PTDxPACw83GsZJgCZMVbeYxPbx
y0HPDEq3M2guGmh64DiAvysLswwjphVj3yq6CvnM2uSX/fCBJzz2Ic03+0I3Hl2hDceuFXdjCViR
O9b3jp489Kz8uthlG1hmPvgAudV7LY5U8jgbfoYsRIPYEfrvBk7x+entjVlzRxM/l0JHdudGkW8h
bAWoCgczMXfXP8amt5kAL+DJ5q5TiefGGuikRgWAlSEosL3UmQ49OOSWsdhfN7Nxi+j6iRkpRuA9
VoNHabYh/OYOTzoqkbqPomNBFLFgqxfyC1az0hWDF1UORmj6uRVBkyM0ejSG+yH/oeM/qDlOwjPr
1rh1Wjvd24KHTtynARu7BzOfzYC49H5ptebPM4EVmGhDkGvlCWJSBkVqyyKLk8HXu0Lz41nTg7wv
2a5AP0cBXV3/1MVp/p8p9Aqkx/6CEkPSE1S6q3Sl7tZDIfLbuJi4l0xWUI0hEIHproybl+ufdvM4
g7BmfQfh/Shnb44LxqXMrtFbsyNfj94Rury6DBGy+GC1saLOsHU2cG3jolmJJoEhOndX4Tp5Osca
ysoNYHZxx41AK7PPOMl36awCTm0a+6UjYGOEBwQu58bqyWrcRGhWiP7BDZsooCLUh1bpfhh/XN/D
rUiMshQuFfB8IipKRz4tR2E7E6qhZjqCV5C2wWJrdy5NfpJ43OWF8NpWdSQ3V4eOIWp6SIVcQ3q+
cqgi5E0L/E2ZolzTazn3okocRY5P1+aKionKmJSRWDWvIGhBnZAmifAKXh06R/Pwckl9fVK0HrdC
Gqp7Jq4WpCNAvp1/NlGVaTcmJpAA5hhMmBlnvAYjg4q4cMvvEWTwXEZavFZHz82M+ZJHWbasYVp8
Hqr+R23PYaWX96n1jgkAP6+7yOaqQM8GSxgKhtlzc4Vj5BamlKIwA4MKEK2JB5WGzp/c6fD/MyT5
Iqm5kYOu3Q7Nid+ynN26duLb/c/rVrZ2byV8AuccSlzgXj5fjm2MI2UpOuVg0bsBN12wWPWbFkN1
YBztHUb2/kwa8Z8kANAGzMStIAfgmM8NdrZVA5rtRiGBxsFhrvhnUjT9ziWqd+ZWHD4xJHP0E9Db
jDpLGDqO0XxbTMsns08FZL7pnVPjs2ltdczH7IOWGJriMt/e1BUNgMYtlilFxzRiZTumEV4bfXPP
sq8GRpJQcQWHvEOCTlPhObcyf1xuDIrJa9XekOtS0dhqWQEwbYiRk95La/Gg9/yn5Xp2igGbKZ3v
GpYg4y/BBTX3XuLOB22OP1z3pK3QgrcV+tWAN4HuSorSlRaRpBk1N5w1/jiTD0UEMd1uukmWT9cN
bQXpU0NSwGT1VCeQmUXXenifur1PCLImY9lX5LUqul2l1d+vG1StTIowfZyNVYxHeQgpP79Iy71l
TAczWo4OFHSum9qKLisa+X9pk5QGahBDzJyBoc9YQWmEu2LYAXn/LeKV9hcZEV5qqJcCaQQNSGkX
J8DUJjBE0nBe3C6s2rL2iqEiwWw4itOwtX2nlqTti6g1THWPjxRBiWzutP0Afae6ec/+kNbqn9gC
XDNorzFHive25ILmmAIZYsRm2GHERsuLFzfVbnVjuEeJRhGdt474qSlp+8oaGhEZ7ZFIV9VjW70b
HUBJBwfI7e8UAgrXvUJlTNpBPoEcIotSINDWDzQOO9smAaRqHoeqPtAh+3zd3EbkpBhSwnwJthBE
oVL4qiMrrXWjNkME8dHX0qL3QAZoePFs3WYVlHrjdLgzzOjTkGDA47rtDWc5sy1dr1bpZstkV3Y4
uyl4q8u8DWjBqF9X1te5sAvFZ1SZW//9tN1JzYkQYFzDJcITuK68hqSvtv1ocxWt57YlkLyBcw1w
VvmiRaPdSgzhGCHqyboPeM+nWcN4eG8XEFU3VWduw2NwqUNlAyRva0dO+oS629uQBbCNcHLq1iv1
6ZBE83cb2IhC+xbFKvq6rcVZFqBXNvqqcBjJ3Bjp3UQNbj2L7EtW3g30jn/Syc0fuwbKrOiMYXwa
mZ6M9nDTmQ9pv5YPsukhjRuQ15U7a8pfY+0vSllnpqTTjb6Z2/I0skNesxi66aWnWWSHpPBLnioK
oRu3GUwhDIN6Cx0JOVeYhDGWJs1doEvt5j2ev2kwpn2Re2VKtdBykhqUCDUCtd8V5l+8PRAtUQ/A
nYNuo1xK0yIaGf2Qsmfw6Nj9fWqDQSW1Vdiv9etLL2J0+HUbuk/rZ5NfxFM3xIsVW+ZzZ7yaY3U/
1o8V1HidefZM1vuCHZpS/2C5t2VmhtXEdglYn4pKBfTe2GnQF7g6puFXXWfZSTkmP2k7cPdZ654n
5xVyyjYEVtMCIpUfy0bBU7mVk2G1QK7jKlqHxqWYDcx/ZNaoFT2LPX/Wd8sRCDPdw5vOp7v6YKuo
pTYOPEqUaPtD5xwygvIbuZrTvGrRbvludsaiPWa5aKpXjRc9VJL03ql0nxTAwXxxJyeyVf2wLdSB
C5Qt6sZ4OmMyWDr/DXH6Gg1FhrcK2uKsBETKOKT5l7RJ/GE0g4K7DzZoZacxVjjXRuQ5syzdF9FQ
p06+mP/H2ZUtuY0ryy9iBAlwfSUlUVIvdm/eXhjeBtx3gMvX30TPnGsKzRCjfR5mJo4jXAJYKBSq
sjK9M9piYS0sP6b9sebujml/0U26MKXcFXXKWkcMjnfuxhetmjtf0+jRa/nWp1y5fl1opOFjoSqA
i0L68eJOsiPuOCgDxDeGnUG54Wlkud9p0N3svF1TCt8rf1C2BXBb20cUczx5a6Dq7SlGMfWpp7Sq
4xtB6rDvu9Dlzrnnw31C3ym6+ZqmAbWP0QDc9DrQ0srRyCKDR0Rr4xuwOaAY+M9k7SqUVWoLIlj9
D4a+E2ofY/Fdb7YgYWurBBJTBgGIGmI283JrDUzpk0l32I1OskPcaQfSDMwvqw7KFc7ov/u+Ql8b
KH6U5AB1U298jQ1e1GgkvcnJbVFgSP5z+2A4738wXBiRzrRwFi/Tkh4kUekNZJMy50Szff0XkLCl
CZWdrK7TMU8JTHQYXLHvsxkJxdYs9Ur4urChXLgY/jGK2SzjG5Lag8+0J16A4jflnt+7hj9rW5iE
FXuQ7wT7LQZawepuKY5gJTPUEbNSO+dN/8WBi6Pbsps1CLs4vybP2Uhq1+Kj5AxxMfgJ9OabRnSa
aJqJyT12k2LzaiH2bsJ2aC/5Yiz8xPnmGr2PxrifdVvjOCtjRxg1WphWQnNfJYbRVSlMW6nfOTc9
+1TVhY8YgApIvosF9WMD1T/a+IAkbSx85cpFow7dXZm3oQ+gPMhANTUMfZx751YMn41Ov0kzS/gx
B7H8ZPlt2t2m0De/fuzWPu3SpuJKVqpHnQ2to3PWsH2alfdjzW+LJt+lMbvlzpYczfq3XaxRcaXC
43OUDdjgqfzUm7/12gGXz68Ot103Pk3FS5Z+xd5sxJbVjUXmZmEsFJ1lNXHr3IklIhEYItQsPzO+
AazboBBZHvs+D7zUCea+3UIgrARP8BMDlQQOF2ggUOWKYAkmRbtOh03HOKfzuNfy5Kg1/0jnvf4J
Vy1Bt0WCUFE6fgMcY3qtI5txz+DMOGRekwYDxrOD0pp2WbZFhbxmDHzBcl14Kblqn3dkWZtkeqGd
eyxt7GjgIVkaLPujXj68f1lLS8oGTk0d9ZClcc68xCgoVD0zf9QnCl6D4iB0bm7s4koeAWJ9vP9Q
BZW9BcVcGiHKibLTzlGa3yfiu+ZFd3bn+bnI/b77ZUfPgr+LT+j1ZsdOgoMJtDtSg1WezcVtVLtO
hUwi1s6jzcD9CeS65t5T+vBXoL8LS8rioM6bWmMLoAqtnO9F5J4SC7x5Y70TPHp3QJFVEPSDQJqJ
DFt9d0JG2jWLCYVkzQG0tJ5+6W7xtUrFwWb8jrJ447PJX375Wro0p8SvDoqb0WClSDM5qlh1IzAl
0uxK8KgHkfbVbspzqr8f4Xppk1x+N6McqRFFg3euAdjcgf5nD7a5ORC8fpj583tPAWxJuh1cCB4a
bcqFFE9G12Rlxm7quQWfR/o5Mux9OTuHZNqaD1ndSgyhyT6NJDxQnCSqBpJO5YSRW4h09yO9G2p9
F2n9DhPH+4KJZ8jx7f5idZixfRWaQFdKWZ1XoB/GmIGvV3mB3tBfjuOe0+G2LjZHe96eb5D7QGQS
0yho9yKJufxoYJoxwBOGoGWDF7ODGNIoWj8GAtzPiH3T5a5f4A00tP37qyOXhmVEXZzyse9wEfDW
Ow+cMr+JxMfEyG7N0dqhknG4vp8rnxDdbPByyLeChFJd2gJW0G68BImhhgJdkUZ7cwLDG9NOvVf7
Efioi2FreSv7CkUEvEugdupa6KpcmjRjns+tVeB50ngY1keniD0hfUO3VPcdlLBF/rHINrkzpWMo
x/7CqnIE5dOSZgnFsYDCJmNNoHnmwaG3SXNb2/ld7qa3U1Id8uLj0IvPfBj3QPYGnG1VDlfyGTwA
F8unl8tPwZRZaJnHbqhkJeyPZjmDnVoDCSzz3eylc0KT1egsbZEMbRpWjg70WMxedC674aPm26QB
y+vRhASSjnvS6ZPAzL85w920SbP/NgEAXBhDcvIk4QmsJqmjGVW1iJv4Zo4EaOK7Vs6u2/dewT+j
bLUVatccemlN8S5gfI1pMm1209QQcurN6UNKXAjQWsahJxCK9Jr5zLJ+y+zq7i7tKv5V1d0YW7ST
cqpWYBdzwGKMAfb1ru5vi/IQdTddS/za2fqsb9Nx0B0AQIUZLKn6rCJFIhdYr0kGxNYsdp49+lPG
oKGhnUyodZnplmzjqjkEC8ANCMSE1aQnKUjbV27lnUUZH0ye+aQDzKwRBYZDMuOlM9xP7wlQGC/D
gAPA+sBcYrAIs2zK99TzwTWG1nDDAvJFJhUPusCN1u51kAdbIOTLm63W06UH/WcRQ4gWSphSo1w5
oIWRzppX2w6IZRHvdTBhuX5ZJ8fB6nzTeSi6DVD9ZWSS9iwQpQI2hWwcZdM3kz0DZZhENnHu3XtT
HIutKR7FNd8YUA9gBwqHIo+IA0WDNoB+rM+j6b4uix13T3mU7umY76wIguj81/Vvd+ks/xmGFhTe
5ZLZVtW8nMZ6xkC+YYe98duLhsCNrT2k0IOOp3voKB+vW7uMM2+tKVdZ3dZuhZIWZt/zOXDFyYaq
y4DMHwSK1w2tLAtVYEyoSz0hlDnkny/uZ7cHHxp1ZzPscghfoJYW6cS39Lt4fIj1f67beuscSK+k
a7joNgFcpzgjZBkTswB5C4gczKMHTqlsa3R7xQKu/tfhB8DswRp0uZooH9K65qYZVqCBywZxa2yS
2chM6c/dK78MCuaS01hC55BrKBtGJ8tKOB4AgEi8lHG5lwpkWrpFxrtlRZ7rxWchHWbwvco2w6Sp
P9MujOOK+FQbNgLSZfrydjHyz5dm4jLzwNZshikLIRRjj9+q8rvjgd0sO08kcLYC4Fu3xuYZQF+B
BggDjuq8EvTNp3pC8S5MMLkfi1DUiPGp7vegIrzua1uWpKcsViYI0oMBczehkX/l2n6kx9ow/WKL
+37FDAZggQBEXF/RRkI01FjVg7kPfSruxaArDsnnAgied6/mwoyymqKeHQL1SpzShsfhaFaZP9W5
ESS69lBMW43uFefD6DoKN4bsRoH+7XLvZqideCJ1aTi2450nIozLt8dZPPzFmlAZAqYchVVdjQa9
aWbCAqwEnbXsAUDkf5ph2g8AoKP3tVXnW7k20DJdGFM2kDsuKhzARYXGyL6yXK996v2w0jmMbWfP
6fcus05ZeVd75Nf1Va7u5cKw/POFHwLWzCIgH8xwLL0DqE3DIUpvPG2LyettGL9cn/TThRlCYq0X
+mSCFwOB6a6r431aQpQg2J78UqrEr0HjYi+VCFilFs8AqAEBHJI1EUxp2gRA2c7hWJfEz3rd9FPA
9sKuFy8NCP41qn0Wjfu+Fu3/foaD8WWgmMGdr8R67mRWF3WEho35hVe/e/fZ1j9x+inRdtpW4Xb9
K/6xpSTEY10BVJVSM5zb0dyl9ezu8pG8mDb/ed1d1r4jXlRod732R1VBV5qIvq4tboZmCtINdu68
amdYh3x46NK/OH8AEkvSdwyaY/L20mUYR0mqyjkNI3pm6U/I8viC3uBMbMQuebSUCxNZ/R87ylXm
Gri7co7YZQvvxPJyZ2rv1LKXd/KFCSVg4Z6MQTMqdy2JfC19TOtiZwtn125OV77Np5eWUJ+83DRa
R4nhOIKEJQFHsF6VO+rkd7zPf8WJ+KzV92mRvKtr/a+f/9k/S/Vzu5urOXKEGeZm8gDZg7OZa4Mf
s3E/OvPH6+635udLW4qfa4ntMruaSKhHIgB7vR816X7aVLxYuzWxTcCNAaADGk7F9SD7GTVUVGZI
iPChf+FHLYDlgJ8W9Pv1Ba0638KS4nzcAGQ5AzlmOIERlkOU0QCd13UTq3uGuQagp6Q8hApSBkue
gy487rG5myofzYEyyOKh97ty2gp5a6tBdRlYaCBwMHqg7FvSRZMGFVwa5tx7HsDySe1sIyqsrUZO
xgNt7eBqtpQcPfaQupHKpKFR8+pEoF3o68Oc7gDC+Xx939aO0tKSXOziyuIN7/jkIC6kJsuD2CNl
CMq3zDfiGe1GC0IQlTc9VNWWkPTqCpG4A3kC6ss3b4RhiHu8Wyca8qG6m7zhRCoWOMa7oFr/nloq
x8Ekb439RkK4iMshsfLIeuxbzDTNmil8wg3fjT/0EK62ci9o6myrHbB2rhZGVRi7N3BSSMmzsGja
3TDXUAkyboRp+Sy299e/3porUnghBF5e4fmKKzIPH62XSQBhTrmbSifa12Tcau6tfaulFeX4Ek3Y
mUYR+6zM82OnCWn0u4348fpatqwo1wekA5ImRpcqLKro1qLJLsutULfeh/L6zyXgDVjQmh4CZZ6r
g9Xfeuz2/a2xy3fuaX4YA/NQHNiOPP7FmhbGlNMFFxd9klISdnF/ywsgBo0PEr9y3YrcGfVuN5Hr
oXAADgVgqS/PsDYRFFsLvOhLFM4i+kCgkgSv7p3a78xjCpndbmNQaM3FAVmTzDhQjEHdTrFoJZmV
aTXWlc17S0/uhSvCibm3yRiH1xe35uKgUtZ1iI1LvkbFLfquL6CzHNGwxUC0nmaHsdvI9tYcb2FB
xaCnfZ90nmhJ2Fu/tdI+MOeXMWzxaMqTqH4j8CviK4FIVjIRXu6Yi6JI1bKKht5QBlM+BnXW+V33
Rf/RRGx3fcvWvo6lY24eroyuncoIVfQC7Kc90iNCOHhVxL4pjpFoTizdij+rloCABU+tHOdSSaEy
fXShtIy6i5XoNw2djtXIv9Vdj3QiOV1f1JofAID2/6aUo1RT4ekcMNFw6JPdSPmvgWUbjrD6Pl3a
UNzaseKxq+uRhto4BWVW71Mv9WOgXRNMV5UmBFWz+dijueV3WbSFdFtboHQP+AeSP3ChXnpIo/G+
ijDWHGKYJOgzaEXQeWPQdc3TlyaUQB5ljlHN4LBBPygYZ/RporseAzLXP9SWEeXAVj2LKf6BD9Vi
ZjweYrFDFKmPhRNtcZKtHarFelQI7RSZgxgrhKFxpB/I8AioIKbxAVca0Yavpo1jtbEwNcw6HcRD
ILkhkzIgoXqybw32wAA9ub5/a2dquSgl+8cA5pjEUUVCNGgCzHsCBqwdUEz/iH3d4lVfXxIeU2i7
IFaoEhFI/Vozl5EixsBnBpKfHpwJhrElm7hlRi55kWRmsa4lepfh4U5saE9oJy+zUUfdyiBWd07S
MJmobwNaTS/N1FRr6VCUJKSzdhcnYZZ1nyKmHfMx37j/1rJmzJP+vyU1GKXz4FSaQ0MaxzegPjiV
/V3LxcnL09QvhbeHrvSGW5jyu6s3yNKm3OTFJrapMc7WjGtqJENZ+MDuRb7o0OXWShKd6FSdR57r
L8wuTyZa7mEEIN9X3U2yZ81MiptoBI1XTGvjaFRmt0Oz5jm3WReWVTXtxTQ6u9wsnKAvBVQXxfRl
bId0hzHdXUHs0i+jNvfTirLDSKoTpmn3Q1+99A7LD63Jbzqb/ZgjVvmctsWuAFmenGBpIewmfooe
g2ppMu510RiBB53vvzmXi4+heNfUYrDLKRMSZpF+GFtbC3KPfq2LgR6un8zVcLMwpEToxEodUckA
0Ga3YxeaWuKjrgLSFhb079PG+DdNtfEvwG0w6wEWqcuv3UDkwZ5R6w6NxOv9wf7IUweI5B7a0xDm
vL6uVW/+Y+tNApTMeIRyPFg0On3UZ+AnSA3mBy/i+wZyPKCdexYYArxudHUz0e2CVp6sG6qSSOD6
bscW9I5hU/U/TWMMRuC1GIVMrRh03yyjv3heQPcASSTYYSSL1eWGwlMHVlsIDhOfDtaMlmXX3mfx
u4VwJPjxjxkVet3qVuYwhpc7070jkF9V4+ycag6mvykRyB4Y1FExRfzmAT0XhdlXGQRASD4cJKNi
Mj91mwwwq2VmFLUxXiBxDkBDX27boPWFwdyMhMywT71oAQoYHxJwadMZJd/bhJunMktkb8LXN/mJ
1u6NpXHlZJtZkTPMO9FQ9PTc8CKY3HHPth5p8m9RAyvqLEhh0VTEFKq6RAGaEdC1wf27wfeg+0qn
7GAZJ4tlf+HzS0vKelqnELrexyTkkXaTtaXvQP4AbPIQk3c5QLp2eP2MraWUS3tKwBq5BiyZphmh
sIv7qHJDyYlx3cTq5qEMRtBTBn/+m3cNa0ChzzoaVtq0T5hfx9XOBAyJbEkSra4F5XhwEKO2ZqpP
DVPzJrODbmSoge3jAXgv97HPt6rkaw4HNVvQRGDUBOMmykt6mArXGlpOQtudPkNd5Fzl1SGiW7y2
awFXPmlNEMOZKHMp3wU6PcNc5C5Bw7fEHX7SzDs459775GknvgWZWF3Twpj8MYu8IWF49oGdCoF2
ILu8b33wVaLMuzU7I+OneoqWa1Lia9YL3kAWAYECY10G3k4k7V7sqAuQk31pXLyf+sKnzdhtXF5r
fvHHLpCHl8sDRkQXBciLwniOPuYi+QBBz+suvnZTuRg/hJODIAKoiUsLnublTjfilTFN1V1a23vU
kF6qyf1Q53N9JDr4j68bXDtTS4NyyYsvVkSmNWoj8gxtYk+k/dSS+lCX+d00bOFOVn1DasRJZkcM
IiofbbBHzPslKK4kwtqD6yuI9D7Q443eyaq7W7ji5cwsaCaUAAt2zbYzKxTMMVIKDalp15DpfuxA
HIbE0v6sucXGF1td1sKgEmcdu/bMOEWtoHUxdtcb6YeWdvW+iKItr1/1PgtHGMOymMZVoxLryoJ7
eW49Ys5i8PH60I/2wKr9dYfYsqI4RE81Y5w41lN59FhGYVqLvyiUu4t1KJ8oRwzvU+QtoZt89jSQ
GN9Ch8QvvnbWXTZtFEVXz9PClvJ1aFGluWGgSz5A/XxMdqCQw+B7MES7CkMW13dOGer9N49GIwXw
dR3YjTfQu9HgJJoM7X/l3myfhfoT38lyr7dZ7l3NlpbWlA8FLoRxnsEIjw41+g1mzfdDPJ8c7weG
5O4Zbw55+am1hg96d4cR7utLXY0ai5Uqn1CHDgejHjAOhVX7fX+kEMicmmftb14myzUqn0/3YkqS
FJ/Pmu4bdtTSOfA+uWyLe3A1aODdYaInjsk+taGnkTGdNOklafJSaPcTfWrK2xqzaK4VFkjSrm/e
qk/+sab2bLIismcnRfOBe5/BFO3r2Q9XUOhu7LPsy3VTq4cZOYyLZqXE+ymXv520GvM0GZzqKMzT
D3rdhdctrC0GPUM8RCAKgFxJ8QS7Eh4kDpA2V9Hgl16YZ19E0mMSGdyb/1w3Jf8q9dZfmlKcwdX+
1z6Mc/fYG01A6uHX6GzNaKyuCGPywPfDGzCzfnkjYlLEHj2GjnhTlZk/oMOFByLgpaYRZGlzIKze
v3tdpoFMUNLAgvlKvfNNM9WgRowiXCna30UNNk+3M/2Jd+/3uws7SsCoRDvlHJyeoTkSzJW+9lwp
30fV18LiP4rc2F1f18qpArIboGDogYPoXb2v9BicYk2DLJpN48lDQgOaVPQjZigBk+YLn6oPrBw2
1rgSmGQ9G9cjhlol9f/lx7NZn+nZOJJQRF6QT5/ybtxDSNx38i0Wry1LRLGU8zwzzBkVWtFH/uz1
H0HP9IHUHobMEszuXt/LlYMMoSd0XpHHI5NXUd1WmntFiodEqKXaCWXn8yzeR/n0ensB6Gxgqh5g
bsikKvmZN6MRgZYECdEux2gHJyAazH8CHLKRca65xcKOGv7GcbCKPhqQ4gI25phB3mJ+hkMA/ASx
4Dz5+RcbBxi8IxHIEB1XTnOXZxg0s7CqCAHXAbUNyTbqsythCfuGKjCyTXi5WtduyihvzUo3w4gP
7cEZmAnFUB2z03P1fH0tCm3qf58IDEEAnmA5eJpe+hwxK4injQjnMYhaoWLW10ewmTSgF5xOZlz0
L8JuDzNxhkdPjM8sSuMdxLo+MOZkINfw3jdm/L+fg3/bQI1KYtHLn2NYnCRdgsOm619JuRdaUHps
18/Hxg6pttWzWt1n+seacuBoWYHnLEf4QtU0rAoU8XDPjJtzsavnGgrImIaBfCmw6ZeLykcXL6ER
UYtn7tlrJIuwu0v0/iTcrYR+5aYBrSduGQwZIFapxaB+JmRMBlTZS8tqw3QY/BRH32cD9Cq7qTlk
+fvmX/77YguLyhU62U1Bpwjl64J2HxP2gUzVswZC2DL+0idbtfL15eHMSXw+StXKTlKS03FmPQKK
Lo3oR8qr5NwQcH3mQm/8vHqfkOl/y0NlCLoV4DmEcNDltwPFuKtXokDvx/kxk+94SgdRGzrllvbs
a5VaSUVw2oH9wvUGFSQ1HFec6oXJEcOEG30c6gmajk3mN5N9iHrSBCxvT/lUlAhqbth10HWvRBdO
ESrPeWnxc1p0kZ9qBh48KUGmZEJ6jUG1/mig7edbPC4CqxkK/H/mAfIy2bEQJAmSyPoOBJG5j4tJ
R4lDe0gcYgN/5h2ux5m1kwb0gBxSlVKN6jbGeZk2LUPHCeJ1tzQr7rk2PZSF2JgcWjUDmQxJCA99
wTebWIKrvkTmG2Ygs2bdr9K2j6a1Vf9aqRWh7AWmTTnAAVoXxQvRHLOZKAv3cYa+SDmlvjvHNwXZ
NcWXigfttwQojPdv39KikmdBxmYwSQIgjqdVARjoi1wEYPe8bmQtIVgakZu7qNvQzm5HEhHEDpSi
jKR9iuNf1y2s3dNLC0qssIrWsSBIbIQA/IyHDuPaOzAy1Hdupz3wsTl3BNOXvZW/Hzdw8b2UM+zR
KAbZCy6VOh8ynwKqPOpzjjIOxmGuL3DN/5YLlBuw2MK5nby4c1CxjsjwsXYGvGC70h+GLazy1qdS
EyvuRS7N4Q9V1ISYjD06wOldX4r8Fmo8WixFZffWCI9yu4UJiJ8G6NX43Pglv1zyfrSwZKxFLwhU
UKCjVpZSQEM1zSfcwX1xa2FmoyvTQKNbnM2rq/ljxVPKrCQ3DdHmJglbMtu7KGUPaTnzWzMZ0Utu
637D41a/j+FgPg3pNVIr5Sg5JYjMcZ/gnrKMs0NirGh8uf59Vs8SGC/sV3Yp6GxfutpQ6VYpwAYV
GmhXMFwXYPMZtG/W92j8mWo/rxtb9euFMSVRiks8RrxBJ2GSOPcsmW+r2rovY3G8bmb1K5nQ8MYs
FNBm6i0xdhbveQkzZNAAfTaDrJzu5uSOtHN43dLqB0LkhvSBCxyg+pB0m9rmY+VYjxyJZUUqMI+5
Gwdodc8WJuRPWMQCXIPuDNVJXOgxOYxeBiIBNC+sv7jxAJ4EOlgKNaIoc2nFTjTXmjluPLOe/KpA
fTX5zcpkd327jFVvAzwNLE0ATr5B2rhdllR4qUSPeOz/5tQ6GADlGW58i8GCfWrZQQZ5mXrqQJzT
lJ/wQ/fU1Hqw2ow+Te3dQOlLbYNLX3PvCmsL2LC604sfp1wrplNgAntEb7wHJyE0pOqXOSuI31Xz
P9e3YcuQcpHULI8hy44oYlak2/OK+2OWANaZbNUc1rYbBwBvBqS5eArKH7LwHRqhE1VnlvUYA7mn
dRgJxCGvxzZsTeugIRhDt2DjRKytbWlS2cQB7ZOxBvYbU6/zvd4WkCvizybdOOHrC8OMMDqhCIvq
U0grOB0djt5QVqW+1e2G8dw3SVBi+Mu9LYzv7/9e6KP8vzXlCPZJOaGcLTtRVhsYGTukpPHrTQoW
+dnVqxIJO4hGkdhKVPbl16q82m01itQ9AVjQSJuXzI5PeuX6uhGHsdhq6K1+qT/mVLwLJG3y3sQ/
Q5G9VDS66RoApYf6LwLLYlGqSkTdDY1R9RoNe9Pdi/x2bAn6/Vslr1V/wAgPrn8oC7yB0UBUCY89
Dkgnc59KuqfZl3z4lpBd6t5Oztfr3rBlS/FwqL24ZJbekKcvnvUhbp48UgFTBvWhG9N+vm5M/mVv
fGKxMCVUuE6LkZ4JCxt4tGPtsI9o7A8TIFdby1p1B7T7ZYoLVQV1tEurujhv0UAK9d7apwndaQT0
DPHv6+t55b15syDonrpSWEOqsFw6OU1gRghU5bsM0gIUjXGz/W1pLxHE9EwgJyw8OJMoSfxK3Lgc
tCL4z1IrDiUfdppd+Ym9hXZYPXZ4f4FDDQNtbwaZHGOo3dkY8YtYEVYxylXGmWIoN49qP9O2yM1W
rWFaAI1mE2UBtZaZj5hApSUmYxNreKi9AlxA1TkSoMzRP9RJdLi+3asfVSaJHqD9aG8rIcVsMiyt
xUctq3RXx/NjUXt7qFBtNY5Wz8QfO2osIXiUd0aKr2q08X6GMjakZ+7bnOE5Kx4gOsp9Xefvk576
t6YCzA3IRBAuCaLmpSuheJFpo+DwWPNsTV7IR0h01lsyiWsnULLrYKJEfjHVYS23Le3cKlCmndJw
9LjPzexEh6/E2ardrLnG0pJyzYBaM/XGmgHaCqxjZ+083uwtN2jEIa62bK05xtKW/PNFZtA7gxhy
b0bVfqJfijwbgrTxhJ+0/OX9HggOOpRRiPyfmli6rCXoyOJd1tb8yFFvip0oyLfustWtk9pVEu4A
IQ/554vlzFBJ18XsoeYwdAbY94dDb5+ypnZ2sT18NJMy2cjKVYeHXiGK3CCOR3FUhxSkcrAglAL+
PrSRwsZNjbuM9WwPcbj+q2jbOkwNzfNT4Qw+iHu3KolvxjNeTaOqLTEkkvFKWWuM2vbYxY0BJBMm
TeqPDjoH5KmzJn+WNDQ9Rs452krDl+sfcm3FzmszVQJy8Vq83OJpQOO+k0hLzfnumR1C4+NEU9+B
9lPzRKsNt9myprwUs0gIc2gRlOEylt9kBGTH9jnOMzwddSCPQZgdFTy8vkR5wJZ3k9zZ5RKVu0lH
dtwzB40z6LDdxGX5wRAbuYMaTF4tyIYqHlogt1T9tHDKMZ7MFnDVmu69rNkRET2nGdC+1vD4/sVA
WcpBbx1dzjcHT6+NMZ0btJa0qdq1QxX7KTM3fEI9dnI5Cxuvrro4dkmFCQ6rxilwixBaBkL3Y5MH
nXukm8B/NWBJU5jsw2CfVH15g56yIpRLZyc3H1PmBhxDwBna7NnQbIC0tszID7hYUR71lWXN2LVi
nkLOSMDmLBiHv3CD5WKUI+yYmdm0GryblbERpFGxj3rbAjfd4+RuRfo1l1vakidtsaLK0ioDQ2PI
IMtfwgy0rAzqGtIB/NN1f9vaOSUiVt5oGHWM+CCcn2bZHav+Acn64boR+ZeoJ3SxGNXh8qSakUfg
hLaMipt0AAUWqyBPAAkHHTPNdG9HhuGLAYW/bsjSDeurS4RUAUoXEoKr9lOrGe2vDDwCYeM9deKr
J6ZQjsJdX+LK9wJdGVqphiHJ59TWWynyuuzaGFdZ1HTf7Q4k0D0dTV+Ls1/I3Lfqsysxj4ByA6Ur
ifGA1Uv36Oyc2JVe4jUjvOcaoy2+l3b7v1jSwoYSzPNSiIa1mPosss+RR3eu9yFNb2ZtS7b4DcwN
QeJiMUoAd+LMneYqAVlQwndaNj5zVj7pefQyYiQ4954pAxkl5zc1i/a2BY6RWd9Y6trtjLcNOuCy
Cg2pX3U/E1DO6U08AH/WHyYAtRzw4Fa3LVRBMMPyej1TaKHHG63+lfsSsFwTDSvM+EPAVDFrY4Ee
unM0rM0hcABrxvCREcSiCsG/exwG7+PovI8WGrptkuR6YVP5rN5c9mVJUtiMILRUuwe9Rsbj2cca
M1bv9yCASy2QFwGm+4YfxmAWGLNYBOQTs/2BPYFmOOieDLHx2l45DIBH4qWEqrpEUysxDHzoEXO0
TgIXwaDK9ePgbIlxrBxvySsJDkSIfcFPFBeNhK79y9ARj03QfbMN60SgvT7HG/2QLTtyqYuwH1Nr
LHsTH2cEjs+NHhlOQI2Z+E/XP8xKSLxYjvzzhRnKLV65JfyudL2zN/7Ew/eUaRuw3FUjkrodg1J4
Sqhv5k7QNus5LmVPK9Fzy/x4Fmfb3NIvWd2yP2ZU+A9EfKahbBjek1blz715P0b9wWP/iJm9i278
9eRQtLDBNo6ZX0wTKfd/NeIMFwOeK21uP5GZ7ZpMHOPWeeb9hqU1j15aUm5/xi2C+jLeyMK1Plsa
0F+UaO+/sS5Wo5yagfexm2s4nGPdY6K6nL40BtF9Xo/f4+l03d9WMk6Kpg7GXyDQCqI7ZedcARzC
WDvOY0wfe/2eJmXQ276bPMfvLQshul1YUnauxWgZMQu8xkVrlb4nfvdUfGOx9pHnZeCBBvH6wtac
D+qsCKcUBKnA0l0epDHFcEDa447Mybgjzg7XSwBiAUiHH95tyEQLDo8CKKeCH0EJQGNUeHrpoFQj
9J3VdX7CQrAvZFvz72sXIeygnojBPAdFGmVBLBJ5k864iwEu9ds4CoALo/3vLCuOTQo+na+O1wQW
3QJMr9lFGQ9cOqijr0BEbMEcHGPYhWpUoJsYg49Do6iOIi5O2QyKx+c6yQ6d5e6u7+ub1FSOB0oF
R8iUg39JvTuimBWu23n6oW/K5Efc5jQoBaiXgNjtz3PZNB97K44PUCU8FrlVb3SK1WXLD+lBxA6M
LjgYbxMAY65RWJkLvI/AoHBTQMk7GEz9O2+TvPcJKgJHfZrbozFaH3Qtbp/Glhlfru/A5m9QEoKm
8nraohJzoE7Hn1EU/AJtr3TfQEyo25XUg0xS6Vn7RG/rr4w2ZtAk0cPGb1ACHvYBaG/gZlGuA7Ic
FTvlHEHMz3Yrqh/ilEYnLQK5kUhqqE/2FVgeWsunjFNIqsTGs5XExomLiJ+8WMx+ZpePkFT87Yp+
2l//VZe+gdnlV15JYDABEgR5h6nGEgin5rqWs1Pd3I3FAdQG/tR8IdF3oz6UyUe2Rad3eWG+2gMU
Ey1pZBogjFFrNSCEGDVSGuw0VdHOSTgIJslOH7ayshUzKL0C0oZkBqh0ouQY7giZy1JE7NRH9gGM
j5BeTm66iG7sntIzeF2OPNKvEi54GqkYkiYtnL6nkXd0cqMDlf3wXOpP80S+VYMdkrE0fATUU0Sn
B93pDineiHsWG5+0rD1MJf8qjBydT1L+vv5RFXd//VmI2Mi1IUWLIrSnuDtp+NCJTouOvKqCCoy1
yU9hIObYP+b4zonPiQH9s/R9h+xfq9gNoNIkLASAl0sHd+cRj8OOk6NbJGhC/iTJQ4qJuM4Ru9r5
kmQfvOyHNW5YlQ765939n1Fw24B5AdkEECmXRjuW5GlZC3Ksa21XVRF4u4+0/jzXduiQL+VWmWzl
vEgiyP83Jy/LRVZZQhM6YulIjqBJDWa9Cbz+JvW+MkvstTr18+RMy+/Xv+aqSQw3os0LplmMjFya
HGot7wsozB/TofE59rL9XHvGufHCOLtP3SwwwRRz3eTK8UFdArej68q4rYKJ3Kys7YEydmppu4/0
+GZom6CetmhHLjOL/77dwoxyEWupkWdo7rETJ+UOnBX+iJEoDfWSCNJE11e0eiSWS1KcU+MoasV8
IkcOAaSq/MfrPusYuCkzI8CxPaTFzeA+1/kWknLVriQ7AXYEN///kfalvXHrTNa/SID25aukXtTy
Eju24+QLkTi5lEht1C79+vfI78w83WyhNbmDAR4M4ItUkyoWi1WnzkEj7/LrJeVsGqR3zKPZ1+Kx
0vN8PkEY0DVPKU0B6O3QhiZRWXpMh1qYPkGSRqvZH5dZ+UYacPVRUUKBhBCy+gUThIzg8pcQ3Ldz
1eCjopQYzvlrjlo8quYbVq6+qWRFulBGsC9pvUFA6pKTw5AC7gZn8tOKBlSBBOvtr7q1pOXonJ1G
LoqMEk1RjtbI9gkFnz7sVMnfgbLhpxdrMuURZpW7vUcSXJJeocYuKlIjVZCukfqRak6E+mKx4a3r
68L4Gd76nwTTl+vCVAJybYJP5UIPE6rDwdAUcSteb+/e56zBRexc1oWIvRTY0PiV6ZnU0qkS5qU0
0gcaGU1xMlC/HMfkrrNmYDp7sB5Uu1kjaHkbmQ/RpggEK0HhsA+dvE5eE1Oz27WV+8suMaek90Eu
ygO12uPt33kV4vEzIQUB6KQDgosrKdSqTpIhm3P8zGzya3Lom7gzvnjWewsWKWejzL7mv+fGlk9z
5lLE6Hk3TwWNKCZtBu2e1mrQiBet33j+btlZ/n5mxzMVdSakRCJUO34/vWGKKCxFCF2sjTOyZmh5
MWJGyUXhVtboBYwGI39llkbtZAmfOYYPqojfWWPsbVZ/u/2lrq4qfCnk+iBvwQwIhgmkIFtbsxhI
XcOWKZ4gSPrqpG5AHOsf0nn7eex2XNS/WLnF/bt2XBa9AUzOYdIbucflXuZFZpaNgaTS9CD97T3l
qR7pxda7cWUjURfRsDK84SCBJS8uHweVJV0ajQRZW522wredAtXp6ifwBP8itF1Ykx7DtaXVll3p
NOptO84o9I0HJ5w3CTU+q3pSDFiYcpFfYARIM2RJVZ5NAF6KnEV9wx+raegDTahT4KT9vmMZgDDE
q3YNS6zAW3i0GifxzQTrn6ActUfupWy464oLGbjnFsYDNHOvxLuVigIogZGoyOFOG5QYE6nQyOhU
cwwz1Y1Vt7mHGNpD0ZGNd+py/ckbgTcyZHRRqwbDn/RkSFDSAGCaJNGgfNGzg5KALiAjfk7DnG8N
IqzawmnEEwjjItj1S4etOg8xDXCxY6dVfKeb9Jm03nhHCSqitd3rD/Uo1L8POEBP6QCk2JBkBHfK
pU09Sad0LFT7aADk8yEGt9N3ncan71yrnEOfEvf5r4PBMj6I1/9SfQBxz6XBBllRhZq1fSxp9Qpy
f7JX1T4eeuEG4Gcedk3ZLjCuutnrnRC/bhtf2+El0UG13AQ1i/wwM2pKoZ1OeTSO42ymgZjR+Q4p
NCfIswAXK3mE63WZ5Wt0NOstkdZPVNGFM2GrUT+FEi4grh5aLpdrzzWH6KnisAjd9L07T3uB+qan
Y6l0/qZNwxEz4D/cApAdx/RrTC3XEzjSMcI0DFlAu5e0zXbd6N71P/q537sVRNVNFSPA7XNG81D0
c1gXEwBao+8ZU5Dn7KjoU2DXdOPqXYl5KJCBTHvhBcGwprQOh02OyXSaRrPe+EP95vIZM+qVrwwb
1ZHldF1sGDimF+FVDHMb4DuRN2ycwIxQQbUjslkeucyMx2FLr+vKJQwd2QNGTm0LhXrE8MtvYowg
oEmdwjmmYuFMQ4+GLNvuu9mL5b3ddr/rtB9p28K3rwMChtewXGPUzSatsR5yzNM80htN9wcvPXGb
x8Js49otwpE3sZZ9zFZxuG37Kl2CaW+ZswOhxjJqJyXFTgG4lmVO6pHkeWR5UdFr+37Sw9I6OuNr
KrbYcNbWuqC40ZoC4tnBvMblxhLd7PUBbP9H/Ae7EvLLVbHv2wfT5WGrTgclBTL5lwPZl9vrlMg8
kJYbuCNAGo78HFH7SrHXESnelmL2jumCemZLSdPUsxRiyCl063Uf1H3tQz6Y9xXoDqEbnvula//1
2wBsIWDnR28TW42MR8o9NKO3tQpS10dhdBFp6X72ktTvE++gu+M9y8kGavnai9GkwTgE4FUAmwDP
frnZWUttJdVU7VgydjcMCtom43xAwzdmmDTyUV3bbWzzVXaF0uC5Renzoltcq2JWyZFwxdrpWrOj
Jd2D+uMfIuoAkKywMjAEMQ+Vbw4onOs0JEY57yiiljVDF1tYG1f1+i/yVLRbgXFDY+JyDwzq6BhO
dHRwO3kfwmmc0B0SJ6j7bmtmQOrbf/oYFv8fU8vnOEvT1a7ls6o05Ii67JGDjqGYGY4yx2sWgwS6
fkz0R0znYgwuw7hf4ZfzFrn7ynG++AWSg5UmrzqodOhH3Fdu+6csa6V2gNCqC9beeZ3t6k9WaafG
i9KTWQmE6TbO34Fo/2sXEM4QVeDo0HW73AXH6fvWBEvPMZtG6GUCftw02W8j6aHJCtG8QT2QZgvd
ep2ZLn53ZlS6eyCJOYzDVOlHAZYUEBRjHhS8L82rYpZBb8zITM2gc1LIsL1TXgUlD5xxq0KlXd1L
0o+Qjhuxaa5xvdaPKNwHiYHrwgNENO0Aq09cAw+3R7s/iWEMVefZa+xQ7Q+IQX65NeixFuwudkM6
haPKupRV+CEeRB+dpvIL/bm2GZgLXmflvWvd55ymh06pwgxlrdsh4ConXzYBaSMgLAt3pittwuiC
e4enKOyqinnqjO/tHE8DEvT0OSMPqQE6CtQKbptcu1QubErrHYxMEVXf6EfSVi8dPzI1hYjhCBhf
9cQgi2YkKKmxZwgNbeBVVgIsRhrBpwnMPbofcktf2AIQWgsFEbf6UNERHFk4Ou8aPU3T1tG+yq4w
mgNxVNRYAd9GPJc8vNNmzIVC7S2axTHpnJDO76MDwQPx9/ES0RD0JKhAGigpScc3KcEOqVDYGUrj
ThA1TFvQx1qtvXE3yX6CBA7gIkR8KKSjaiy3wOuyKyY+NcnrJN4mExX/WKkwP26/J+VhZrH4O2Af
tNFhA3UrxCck+kiypdA42dqsVI211FBIsVOd0gzdvPk2qigM3XZHOQx8WnJw4Sws+ugsSTeONZnY
VwdlhTRl3xFtAbkXG1AS2e9gAnqumBFGmx1NObkYl4980KrCwFwVJp7nAXf67J3cEQplGVgShHm4
vSL5DoW5BeULAVlA+RBlpRVNSdkK0yJj5A7lLunzuFEX1Kq2v23mqsa42AHW10J78ZMVVLJDnNKt
J8azqEzstJv8RLQe1fxWcdr8uROs01HwxiupgLQm96pFqJkAJM8xjDs85g0gf0ELqR1wIJECGr8o
XnVDFyY0Qd++6TmaPyGzoSxphvkwcpIHRubQKciqwUogRp6hkVqYQ6ZvfK1rV/fgfyg4AW6J06PK
4Yn1allzg0UlrgRr/JbPLzXivlPUATLC0K5R++Ybn2zFCVFVQ6kWvDk4Z6rk7hjrIGPhoAhTdQkW
/ZTnWyJNVz6I2raKfx4VISAk8G65vOftpGumcVCsqNenJ2sEHjKzj0RFNbgt9NBhf1u4g6o7msEQ
icZoL4o+n5fAWXbVcEz31mpmRW6nHCjxHrWu6kIowGzRCVxdJ7CEf/8TxILYfgXTq/nctVXeZBGE
cfcDOE5skfrUESHt+I+0UUJugrUjxhDY2+0DcHXOYBh9WDxuddTzr5jR2gSQCm/O6yitbUq/GXli
6e8KT6qO+cRkKd2IwSufEOkihHcdEHcvWo6Xn9BVGhyazEsjzfjgxncwulQjJmvLfyz972Z4F/fH
O/rMlPTQZJOopnYUWTT15Ce1+R+7SgDly2ewofZ1e+Cm+sqhNLFRod9YodwP1TIPc7w2jp6dC1L1
YVp7GTl5k0jT35lFLP5slcnofDFnokF1+PbnXLbvvE6x+BF0iYB+xq2Dq04KZ85AnLwpkjIiC08O
SNIG3fmim/8wNH6d0ddGdePm2TK47MbZEamHtshZCYPgJ/DN6cVqdN9uMB1V7dNFg6n/c3uBV4EN
C0RcA44NKQlQUlKuN9Sml8BFjcgbxq/o9kwmus3Oq4X6lEr27vjRii0StWXP5D1F/Rk4jaV2j5ft
5RL13KmKzsESRdK9GN5TS7VwQPuzybYS2RXXWbCtuPXQ94LsltRKdympxjSts2gmhk96PYBYQgDe
493QHvXx9+2dXFkWaruAPC14efcKk991ChYA6uNIHyN7OHrZn94OGm+rYL4SYFBlUjFLD2EYIF2k
A5+pRl4UU2NFDCwMXv7DTcqTs3X1rHghmtewgRUBKCsTAqmUoeYPSG1k5Omp5DmwjW7/qsEZw3qa
TrQ1x6Bzi2rjqF/deMhYwSkJjgkVoRtAm0vP4ATEYllaVBHqtbP13m/Rcazt3ZIFLZBNF3XO5e9n
hyudmNES7lqRl7t15Y9qnkRTW5mAJdkm3yjArxkDPRR8fNF2xkvq0lipDM3AvIJHLvKbwiUhBDwA
5x52f+12SIp1FAGBcEThUTLTkQHgpyblUZFmYdbTo9WkQZXRnbpZmlhZEUCh2Dx8HCT9cnW4NUnb
mgbafQIFoYY49336DuzR/q8XhDeLAyN4fyLhlxx8GjG0UJA5ibqi/torLxOm29OFIZN+/3tDS7K6
oCPwf56U09Uu0hGc1zQCCvWNkR9VW92nA2I7yK9uW1rbuHNLy9/P/I4ZWl/rzEGvKa0PpenE7mB9
rzv27baZq6LB5w19tiLJFyw8JxwLgqgR7/F+pbXvtvsUg7vl0O+HWXvIzT9etc+7L7QoNt6cK6H2
PDmQC+AmLcoCiAHkIdYYeuajY9LdpL8ZDAMZxo+NdS5xQLpBltwK+DuEWkDxJRehJHfNxqMs6tz5
qzfFmMSMOp75Rv57NE2f6mKfIjvfpPNZuSyXoi+a63BN9PIkj3FKOpstSVhk1aDm87ivendDrvgi
/z5WYAjw7oi5sdYV17kwKblOqeSt3Skpi/hQZSHllur3NDFDffi7+ejP9O7CkuQ8KiugzQqePgTf
e7SG/LRhO8Xb4s1b8ROg5oFWBEE7CEbk2kTFQc+PU59HmOhxQVmmEHPc16wsuojS1nUe6lrL3wtd
zO6Gh65cLrCI5ynQuODalZ0GxbMRMg/1FIFJHdSBczyOWXTbMZctkvwSODpkUpCJBxJTjsVuoTF3
FjOPFDfqp985kFCDcae4TnjbztomgkYEDUfcLiCdke5JB4pTqpY5PEqs31ZzULPv+fzN9Pa03ghc
K3mAfW5IqiRB43hsi9JE7q2BntLwmdD9np+y5EkzvkLyYyP5XXu2XdiTUsNRT9QJNS2gE8wPy7jT
3Z2YkJNav1L1gVpHSFzpW8Fka4lSAqz23EJxJ8M3Y3NkscqfEy+glRs07W4cX8phI8dZ8RFnQc2o
eCVibt6SDrTp1A6tNcGjZoo69VFJHosWxbmtAbIVF7kwI51mtA7mUhSeFvV1b9/r3H5jjooRhEkV
b2Ou7Qun9za8ciVUOVD1BU0r1gZacCk6zjgUSBC5jiak7Rw5V3+gNjPA/c0tP7neQ+2TXA/EXRAg
vdJr8Thv8Uzy8qjJkuKlnCGfXkMqmYRTT0U0NJ47BbdP3HXkRzlhmaZE2w98bob01YZCTUfPzIyI
GTMESfeJlQYg0vY71oRKAwp0T8dYSbJh9XpHL61KH3HCC4APhl1FqXKnd2EBlfOtfqZ+7SiXNpa/
n+Umoz0NSYO528j7Wkf5bvaTEK21iO8gdBjYQRamr2AJfxt3ZZjuMSKI/20PNEwO9aE53t7k6wiN
n+JhTAcT9uAkkIfR0MrSxr6xzIirmRoAOM8fZkdsCdiubCqqanh5gkcest0y5S7p5rLJIXAQkVnT
jwMnJaAXbRUxKFvtbi9oy5R0IpSJ2FNlWSLqIWZc3BnTqdc2QuZV+AI8DcNaYNhFJx6lNSlissKG
hA+ax6dRMx5bez4R4R4GOv4k6MOjo/ykt1vKbddRerGJaw6vAORfmFO9dBkbrRqWlGkSIxz4qTFG
qvJg9XsdL4JFEGyu31RULTy+9fS9ctVPuzZiJ15viCHLIT1zVdt1Zq7luXdiKqSZ0IRuivk9T6oj
ZcOux7jk7a93FWUuzbnSLcu41w9aW3hgopyhoARBxhYZZ/3izr9uG7ryexiyFvQIOD+AApPfVV1t
dZBCd2hssbYL7LHG0WKAx9+2suYp51aki24uwfSntDaNsxwSKMlOM3Nc65iyH0ACHVSbPBlrX+vc
nuQldWEYieLCS/BEDErxYHX/dI3q1+PP0fj690tbmJg1z8LBvsK6zZ0onMlkSYxB4z10gYMm+5Jg
5qXMulPj/bK3imZX5xofDAKtmAIGFSpYoKWljW5WVgL13ZhO5dPAzSc913dZUoe3l7XiFwC8oJXi
oiqCOpnkgG7bz2UBTsrYpVUEAq1jb25s3IqLo069MICBZg2lXelEWWpRUTXL09hVH3v71EDtEYgZ
EKls+N6GHXmgGeyPPbDeThJbrgADlz4Zu1wROnjW9CfoHGxBv7SVD4RqH6pXqCGAmUiuGVudOSRF
jnXVBvlak5/jsKfswUZBzgYID/OmFIrfzJvvbOO1zn+S7NEdGl8D2+ftL7i2bpRLACOGJAU66tL+
GmpFFLCXJzFE3355yLgKQBT5qFLfsMr9bVtraz6zdQ2BBCCqmuEtzaS4gWWTD6MA46xXmH9uG7oC
SSDtwPsG7w4bmDPgQ5ZIcxaHi6bkLs9nHhfpa/ng/WIhPZLMz5/G+ZloqZ+DQNy7VyCyWW0NtawE
sQWbiJ7zwk4JtOWl6T6fh7oqOI+r8sVpQMiv+U7zc2h3s7639G+3F7qyo+AhWdSOMOPsoGF1aYwP
DHoQOqnjsnZQOvYZKIXSagN/sLIilCThoxjBXyDQ0iHPzCZTq1HjMRvTJ7tJd4n9lgPcKcS7WQ4v
rfp+e1ErLgkQnYd4Aq3X69oJ+PVnlhGjjZP6ESJ2e81jQaFAWsncuNXWdg//PronGtqXGIC+3L20
GupJ+0Q/2se88efpvt+a8toyIX2g3u65yZnVxp1+ykAsUuLz7G5v15oJgP+xBuAbMNS1bOeZr9OG
twTO2MbZyAPbSw+j/p2xLS6OlUi/PIqWhiU6TVdjuVk7Ccspefmjc/O9YysPXZJtLGTFz2xM4eJy
hCgn9DRlPzNAKJJ1RRpb6lvXGED1nwr2kmpzaC+6HW+3t+3qvYTC7bk16eNbNEnBx1GmMU/akIG5
CooWe+J+qaB1qZj9eyIekvRv8TWISxdGJXcYywmoU08sbd0fk/vOydGyez/bBIkt/85FmWexg9Ut
+a8KxLtkxytHIeqG8Fi3+LEa/3DvH7SxvepDY0+T6etAvYPWanqu5o1vuOKMkJFZMD2gR8Xki+SM
zUSYwxpca2XvYnK82rX2ENZaGt3+eKuucmZmyezOfL5mZNDGpMIEtWb685DtGgfdHhHUWnWy0lOx
ORi6bhClLIgjoLAqP/xQmEtajSo87ttDVrwL8g8BpLjc8eluVLZwxOub+B9jy485W51Voh+auDA2
pvpeMeqg6TyMt2yUebaWJN38WUnrYjDgI9ZshWI4avbTYH1Mxk9BDua0YWwlpsMv/mdJ8tVvzX3V
JAqWlNnEH/C1Ejxl08YL53arpbr2+LuwJZ1shZlK3TNWg6UZuJeFc1Hd2f135uW7otUDW7/T8lMn
xo1ceOU1cWFWOnMcHCh5pmM/a7d/09L+Q22B58+7yQkaUzx1TP24fQjWIhhSb4R+3PEYppMyjUYr
nYkSK40xJzRYWchMDIEGrTKyPNAMrjsxUWqizWAyx4DYsUtwBVZ+CcnvrSRy5XJYHgH/80ukU1/U
3qI3CnRdD2riHfEcbz+44Di4vd7r5hGi2rkZ6dTbeaoxq0jzOJn2VdQdWIg6qLlbCj/siR1uW1s7
hOfGpEOY5WKycgVrEqSMhs7wC7c5GsrW1l3huZcr4dyOdAwnr6WWqmDa29Na9Gm0vvcpb+6rTrGD
XLUjF7rpAVPmH32mPallkoeMTY8co8W317u1uzIUwUT90HZzL4vd+2Fn7dNTYhz7YAj1sDqYxfH/
aE06pMDPTS3rCxYbkw1+hMQ+QT/gnzEvqZ/yPMKL66dJJ30PArA6tIfip1DrreLlWlA63/rFBc7i
rEib1hOKKmJVH7jY2SNkp8LSBWx1z8FezIJ6wMjARpNnw6/kUkpV5qSsGONxax8y8qUXAA5/ub25
ayYcCAwb6E6DFUh+/ZRG4wxGaQxxq3Jsmt33SYeBBKf5kSst4sFta2u7eG5NcmAVfPitYplNPDr2
rPutwX/rFmbTwWKgF0fXqdSf/yeDcp4IVXnXK+q2jTWw2xXNPQZG37tEDVKP7v+FJaS8EHZDIwT/
7qWD2O2gsaJWmlixbWhbGEfq4uGYobOaqhu3x+o3OzMl7SJa4oxMKmliGzyIKqMvpqocFVdsQeQ+
aXPl1HBJ4/9rTfJrjhqO0PSM13EyDt8y5aVetAY8DqUz7QHKcrs8hxKhbXxrhvK5FOPRMAffdHpo
faMk0FYK8K7FS1FsvS/WvAjPZuQI8FggMKV4kBgCLW1geWKhDD4twgmyco61F8MWG/XaNY3K2AJP
wiSk6kivDLvt1BI96zTutTfWRClGPiftbaZ72m+ZWrkWMWbqLl1QcAuhEHfpPikwJEOb46jbhL64
vPXTznu97aErq8HdDx1JYKFQZJe/ZkqmcsisjMfIqfyxDVL2YfLet5S3aat5tpIvwhQK+YDXAG0o
R5WkpJoQZd3GfDQiZ3LCsgBjl0LuLGGgPzHvIYLw98UpmMSUD0ggFynHxWnOAnTWMzrQNuexQyGl
20e9YQXGn3orXq74Hnr5tguSN7yZMDV4aQYzpajKTggoSs8fdbWLHbya8F/u2bA1071hSva+ou5o
zhCJ47bS9yX/0Gm5H5vfyrBFo7XmGGBZAy+QDpYetF0u11SOXV53BUVVIK0CKwGbzTicylSJqtF+
EOVW1Us38O9JYQW0uP9tD82eS3tDBWJTQyFVbJh2xsMZN4br13CjKpiFMB7muhnzt8rKu/GBdDgI
O4Ye6VeSeih8digf+ykznaeJzQjkgpbPsy5s7rsOzs8XuzJ1TBHhgT7XhpsEqDmTaV8ysx2OGMRU
98KaMnd3+2it+TsgV4j8EIhUETIuV+QNIP8DPBNv6HF027tkYukQDLQh9U7pdbcKxAjGkdBx6iQL
iyl3xN9frEvDBfx4iCCLps7lD2i54pTpgLMtWtsM8qH0UbQACnbQfKvL97dXu+aYSERRLgUJGkoH
y9/Pj5pnNejo5HnsdBnYVkHcyDuf0Ex5d93JetRn0zretriWcAKntPAegnoO9R5pg6syLfMhI0PM
Wfk9Tb1oTHMUavFOuR+zY26oi3i7ErpofQalTv/5X5AgL1555bXQjNM00M5hNlryWl7pkFSp9CZ2
CgWin/nOy14pM3734oet8BPXQGkljDuN9Fvciyv3PYQskVKgmIb49lnBPtvvtNQNzOy5YKxZqGow
LvxiQty9QQ33X+wyZpHApYFkEKUZaYkk04WLEc0xFmNfgEovPTa0Bd3ifKyG9MFEIrXzkOjsMhy3
oKHTF82Zmo3kZuUoLSM9WC4G3q+ZHnKFOAzqxiwGPv2pHZNwnMWfFMIBhSV2JU323rilcrGyv+jA
ouuMkI4K7yeo4Gx/vcFjJenbJnbtdl+5dNdZNHanLQ78lWOzENqh0gagM+Z+pbRFMS2obVOjiS3y
w+jBfZAFvftt7raULFbC+YUdKZXodKsHTGbGPa+l8SiUoGcQhtSsnVb/4F65Efq2VrUE+7PNm1U9
+f/tE0Of92qd+hrSe5uj1EasDddY+07nG7jkUGemUA5lKddVHru6Mf4xDXS9Mow5fBVEe7p9Etac
EIT0aIrirKMUtfySM0uzNomxMlsedyam/5g2z/7UgZ4vN1j65pbzMzPq5jS1U/F22/Dqt0PpC5cd
JCYw3XZpuNdb1orGxexhDVoMy0Kn1GjgkKYxPQ6u85MRsgGKW24GKay5uPIB8oeYjH3Vg7I49AmN
pBZxn9715FflgevM9RsQyFpvzH2b6k02+bXPCD51iEiiFoVlSv7ZQ9BFH9IGLyVMzz3NoebzpyQs
h8D0vQOJp5D50MY+3N7YNTc9Nyq5aSva3oSWaYsqsLOj86FKlD0gzF36ctvO4oPydp7bkXyUeuCR
NAQW17lf9fIp2wDQrnytZU4CoRl6Yggi0j+vKF6h90PinURbG36dzc+aOfuiqE9WVsZFKY7DmO3s
ZGNVK255YVY6D2Wd5takJcpJm7SQKK7PsnbX21NYYrC5JltkVWvmgMgHJBqvFRMrvTwFiQY9zrpz
3JMLWQNkcBjbVr733XSElCYyG5H9vXMgpViKARieBpZXOnW1yZGwccU9zXAQYdzP3nw/KWbQ12LD
0orvL0OXSNGQp+GYS3maNtog9Ck756QR8UpdZ+9k894W7vttL1zxdpgBgw90vBb84vL3s/jFqoaM
YOBxT7bbHwqbHwxqxz1mZQHXDG+bWvtWeDVgshgSgSA1kfYuM3NhggkW077DFBda+aOa6gOQ7M80
n580T+xvm1tdGWYRwZWG5z9o0y5X5jUWsS1eKKeuBaoOH+jkQuPT587vptQ2npSrH8vDQOlnbx5p
/aWtEhKbRpuV8HrHjhMCnmtTPyok3fCJtTON6eylIwumgiveucYyCm/qgcwaXH165lSBVh7lasgH
MAxbNYQnRPpz4i86Xrb/YoW4+aFL+yn3aUqhOKm8OdWEBgwahg0DUIW9WGOGofes/Hb7s615ybkh
OfwWJuFeIZRTC1xTDR2NClijcRqDhE97PB+i2+bWvty5OSlMZuDUM9ocI+gW5kQcjXxQq/GTZtoY
ilpzRlRtcKBBt6AjV5AcpKlKSJ5o7qmACFtSqDuLaEcHQJyk2qr5bZmSvpSrMEwasE9T7Q8z+9CK
9B2jUkhLlA2fWLcEPDc4KzH+d1V09kqOeWNgMBMzf21tKPZ6Q0zB2WHkWzKKawXG5Sm1EKUsEmHy
FENXGS5UpXGduakLntlAcboEaJ+yAzdYbtqAX3qgSXJ2wrUzExOkLcBxgLJruRmMtPa0nS2UVvna
5ZPLCt/uStR+yDSk4JDB/59lhwKMQ/QHKexB2ajNLy4kXfTL5Df4BYE0Q91p2cazEDvNYIRsjNk5
taKbD6IeH73UqP+NH1vLm2+5ngy5ldwkaVNajHmnrgHsfS6eGpUHtUL+TQQ6MyMFuoybVto6+AyV
ke07TzkS4QWd6YW9Ud5rjEO+03iiVrGFQ189pmDCMhHQVZAWSnaTQW3LRO1xGyYYwRzH4Sufpsq3
mi2I/Wr4QcUYhThk9Xi+X36sutRMDsIx5+S0h667AyGtb4CGRah3KFv7t2PPajg/syUtCo2WQSl7
wzkNneVEFIN5gWvw+6zXc58vpHdqTfakmlE2LNwtrZV14+DDXRjv0CuUwkRHwUlgcMs9tYQ+FiMq
akoLIivFpX6nJl9bTAz5Xv2QFONmc3K5ea8OBDgvQXELYbyrVzQmknrhKTrBhC316TjcNeWigtFA
sORHApFSg9hHrn/k2UYQXl3ymV1pv0leUXBoaATJYhdOHgsH9gFd93tF++7NJ5ppUBzaujfXYiQC
F1QRkIdgoFg6/K5ik7J3rARIGevYWGO/T0E98YpaaeUTW5hb1BbX9jAjvfAvoOgGjK6M3esMoyP4
sO6p1DwwUjYfIMIIVAUPQ2XrobSCNl14LbCuhZhumVq9PCt2V2H8sa89UAZ5Ud5MoAWh8cDbJ+hs
HLIqjxRQmqKc+Vjl/dEY8N94yn1teX5BaCxy9dft47QC0cDvAZeR42HmHZRpUuoAL9KKcnFpPpa/
uFO9aVp1QJnqwSt6cLuSGIMWX4s2DbV82oiL1/EJZECYrgN3FYIUgK+XW+EZouO5kljPTab7ImMP
JRQmKJ83zCw7enlyYMbD9NTiUPjG0o4Xtlswz6LKiRTGnYdaqm6OR7Bo77oWxPV0iw9tzZnQwkCR
baGovQZi9wPhPKGI9lOZBUMKTmUjGQIikmhsvt/+etc7iJoC0KYICJgah8Df5Q4Wsyi11GTOb6fS
xW6gTvPo6kAomXozb8SBNVN4E6OCATyZd3VGkm7Gm5lQ61mrpqCd3rqx3tXlFiH1mhVQAUFIamFS
wjZeLkgpCnXUcoZxSNH6iXWnjeVTUWxN2y+OdekRQMpD5NMFdSEm++UHsNkoDohlZvKsw4po3jwn
3XUlwJQpCGlVLaSptvGMWzlmAEFjXAmVBQOBRg4xtDFdpcOXfFbK4kXndG/ooWiLGYpC4IacIJmk
V2FDh78uP6HIhQfWMvEDgl/5iPFxztypEO6zNmjAI2V+ZjyW5UGoYIPsQ6p4gbspCH39DW1MZC1Y
GlS+kH1K35BMSe5WU2Y9J6yDJDm+Y+ruy3rjVK9YWboVNl7FADshy7n0FI8nvSKK2Xye80fnlzo+
VBtFyuuwsTw8UCPH/BJg6/Ijv7WJJaZqMp87WtWnpG3bsJpteodJiyxQ0gHBGv342+f5yia6q4gb
yKPwMgBFjxQRp7LOtMQd6sgCISmScV+lQT9nT63y1ijp/raxqxQbxvB9QCuGxYGQWNrBfFDqqdGI
Ehlee9+BKtjT6g0T124PiDJSFjTOQJ6N60V6KXaN0itlO1Po301ZMALU9DonWv5r5Cx5AiAvefZm
6O9ak+E1gcugKg/uQhyTjUfXlbPgZyCegIgCty7UZ6SyhmXj7JUGeA6KrDkIE+lpDyXGfosOdeXz
XZiRHqxmrtSD4cBM1n8rs2+A9+YJC6oqdvoN51z5doum4MIsu0zRGkvWdvY8UoCeNO2uHiLbHJ46
rX7CBO+GLy7H9CJILnv2HxNXQTLJPVB0V+BybNnOZnpQm05gsNoX5ha4Z2M1Mh9EIdoENKKgUXRB
W9okre+a9fG2s696AOSOdFAz4W6WBwyGUmvcVuhDBAaqMGP2ziqz+1kpNuLtlhnpQi4pWox9bw4Y
2Kan3mif1Nzyq8TY+DZXF9jybWxkTjpKdaiNSI5msK7KANQbItP9ajSAmx4zvQf10zuIThO85G/v
3bo1QGTQxjMMcLpcOptICxuY66SORGHshvwN4j+PCvrC6PT7xmAcc4Brb1tcdYhlig13tIsQL1kE
9Y5IIMA3RGPdHVsOpWRoRNw2sfqlzkwsfz87QY2SQW/Pg4nadXdm6uymAnDP/0fat/bGjSvb/iIB
ej++6tVqtR3biR3H+SIkk0QSJeotUdKvv0s+90y62bpNeO7e2MAAxp5qisVisWrVWsKVXD2ftp1C
nxW0MRsan291dSyzm4FJ7VFuoHn1q7BmILpnF6MGfWYGy+rpyfxfgh1IL6HbtklB2luUOlsZKoxg
VWwddpSN7litVqTjNZPqL7e/355ToHUAwifYQX+L83RJdSA4V2jtsVF/V4lfKxHkizDgG7Tyo20I
+jLvly0fjBC9gfcHKQeGvbdfc7amQjEljRUgy6pW82TMeJ2lT4rxAHGvQAOuMhl7b+pnd9Rsz14G
b9KfzWkK9FZ2lfrHKpZr3O7Gq9+zkTKAumAbWtqC59nvGdMe19TqtMfBV0II8/ml/pB7oy/7JMAb
eUw85fH2975GJ8OT0NX+1yT3CXBBZlnH5va4GlK4gEm9asD0uPRuXc1eCtbpQumgofK2sG8QETyy
j2N033/ARoGEIUUUE7k7Bz0qCHDmQxYbjeWPRAsVkkeANvnOkAhceO8iRWqHwPb+MOTrLFYFtdSm
bLN4krK4aWtXN7oC9cnUk3MjYpNo3Hkv3pzb27b7bDsXu8Z2mja+LSSbhtq129fbu7d7Ws4WxAW0
XqNqyvpsPiaTr2b3VPsyGYlvpPeDQnzF/n3b2u7nw0lB7o3yKV6Hl8vBGJo+ZVOHgJ20LqBty/Ss
q3czeaR5cNvSXpIAiot3ESbcDzyjQJIsYMKY1TymPfjKIOLl2TNNgwFzHx6EaEUwzquFAXsFuTS0
LiH1iv4ed+81fUuUJQVWtLLmbK7dArRwfWjJmVnEdl85qIg5QApnntXLHSkEt9J2JVwces46F/J0
u5NmuwPJnQX1gg2gPrPmuTRELJ1XvrKZwSMbsQXZHdLny90b5LbremXpjk0xefkSJV15ACLD10oo
Sf/KO5FGw+6y/tp7z+HPnF8uKEPAgDohzRt0PPIsxvYVPoZTBDX9nYUhW8XTHuAEXBwKt7AZPCyK
UzjdMQUsEcm3Q83QTD+vM4bIF5+Juup75pAgISNH4xQzcNvfz9a1GCjud5lEUIgBT7wkvcwLPdWs
8CbJfpyN2VsVEdRpxz834PS/JrkVDnVu2eU6kVgxj4qOEuIvzXx2SnfqRUPyAkt82W5YqIZ3zDIc
5b4Ixh7DrPmpUcvTsgLLKoI/7ngIKM9BGwhELl71fCPObvFOXDEjctSkEacN/MWd5UvdIEjJdtZ0
YYYLW9pK0X12zDJGWjQbeF+/rlWgDQ+1I8jSrw2hUbFxThsoAeE5yW2TavWVlTctjada8vPebYvA
Xg0ogLxgFvN2gLz+dBembC5mKN08LuawykfFHAJSsZNRrkHf68f/YgYRA6WQjcOA8/XJTnW8Fxoa
U4fp0KFYaGzOUFUZpbYQ7NLuijZRW4gioRPCNxWXaW41ZiZlXGhofzS1WwLCLHcf5rY1tmbSv2b4
0mafgU1lbtgEmUOVvSopqb1yMSK1tn9SuyiiBHRPbpYMov7SVSrA2eVSAYeC4V/Jevm42mlEoeHW
Lbkgu7m6NDcTKEgjwm8wEpm7xRYQ02gop05Hfco9vVO6WFqNoFXYvWMQESTmugTDWeM8sOuI3uRV
QeNcH8JxxP+s/CsC/KOpTKFSVZWXyP2xARDPsEDA+GG/NDAUuU0+gZwT9A+XMZgCI6mVyAvidFoO
Y/eIwfnIbgTOf6UGYhsg7gUWB1CcTbSSf4uwMs+kYmEzNDjJJwNUi8byFajCwBmoi7QvmKyTWX6b
h3BdHyotrEUgv+vc/P0HAKAOBgiQTfKzH0mjlBi67OejZeIl3rnUeDJzclgm6ulm5mdLtI3MFbUZ
oAjh5YWgGnTd6H+3j7oyBuIANeGPf2XMBlGdeT6SDqIUQYE2JLFtf8GgC8NMtKpS37aTg9SZ4axR
l6T3+fIryeRXPWnCVgLyd5qD2zt/ffuCsxG/BIU/zL1f3RnEKtS1VEkV2+sbk6NK8rpmdgeldhvZ
K52PqqLCBS7McV6O0kVrtcyhgNqo7jj6k8Nc5cNzCEh0na3C9/6VoZ5z6c3QU05HVlV5LCXfrTEG
+dg4Pg/Km+J46vjn9ve7xuRfGuN5G826GOcSysR4xqPrmfbodS8unZ/Lpo0xrQkhrT+Wcm+XzEWF
QbB5QuNciGognFtkm/Fu1O/p/ELn+1T+Nvd/oDsJ15I9E6NNbDpkmSjJ3u7eyyT74hvzLwqpzfoZ
irrzsR3ZXbN+Yc3q2smvxhnCNgkzeYQss+hpvcX0K5sblfSmeIGGJJcPjLM+T1ICeInBOleaDqvT
+BBDnIqgoD8a4CeM0QWdy1gfc81yCyLsDl1fOlg0KhuokeNdY9vc51YlDHH1pd6BgDEulce6OCyN
frKz/G4tv6BP6kqm20mGb0PaqKh/tUUfVtJB4HDXWdHlj+C8u0v62dYYfgRl3+nsrvOnNvWq5WeS
vGZGiRHA0S1aqGd03oQHf1N8w+innxVfm2X1s9wS3Bw79xZ+DqZ90DcDgM7ka5ytQZt1yFDC0noj
mvQ8oLIUjI7pQVjUMwwfpBoeawoXGsW+4EtcYS22o3dmmvsS6IzMcmOPeBFVGhplRje5yKvAXmDW
5BFNmsEbG8vw12pmLkN3OxhRIRJsx3WadfkbuDxEVxOaFRQ+iTc2stMewfw7Zj9vr/Q6E4GuhrnJ
GYEgD3cXt1A2ZUZtqVMer6C3GKsvOcui3u7dXv1x29COb4HAFAK8yAFAQcsrncsAi2mb9lhcJ2YW
jl1zt9ClDmp5Sn2IeX0fDGGBV2SSO9RtR9lkqAmJnckwXUVSU48xdbxXjKpwAfKGIp1B5Q+/LNC7
wzIBOMXr4qppWKZ6xirGCBgWM1fB7a+9zuSLPgT2LKDx2PEPWIItXEPQEeCvh7WtdGdNFxITDCZP
CYqPihRqfRHd3ridcHxhhotMq9bCg+puPWr26qmgAhqz39myuFONqivND20PFoRVxJqzaxVSnAB/
4q5FXLy8aPtuUEvWz8NxWVK/Yo8L+LoHJfcGw3ahpFHokMWGpODtpe5+0X+NXqXldV03FBOERWwy
dfDAs2V60tJSt2e2QIdl1xK00gC3AeoIGevl8ozWmjuMcA5Hw5buEONcyPh9khTRs/06BYMznpnZ
Tv9ZAQTkpZUqE5nEfX7f1RF+iNsn9yh8tNMftRe9dPdiCQYIQaWHIT5gejhrYAyU5cVIi3iten/V
mvsOEqMMjBkls8LbO7VzXaKoCR5CkHvuNFXGFtjxekYetqpgyHP0Q0reblvYc0CkAxtLDvJKoEMv
P91Y2kQeKRrxuWwFY3aPyV6I2A9PTfdPApwIaNxJqgqunR2vQDsPzVzAsTDBwD8LNxispqZ6EUMx
3Kulymvk5ZUUysvtpe18PHSMIbdq4WwBG7z9/cwrumHNF9nuihijeKd1UEIT0om3TeytZCthAnWF
WhjwZZcmlmwdu0mZi1imsh7Z2sA8vP+a+1kSDm/ubBRAdBD63IqmmF7bboGz1fTEUiSmlwVyNIg3
1XajU1D5E9SNqmTMXEKn6Z4olfmi1Az0f60+izChe4tFfXETowSXA+AUl79AKUamLI4+QPUHgbjV
Qjp9Gpxa4Bw7pwsCi3+tcOnAZI/UGaCaG2fq8mjL2adC+pxrveLKVBQ2RAvifF+zMormhFzEmMkL
qM4+g/wlmh3REI3IzLazZzunk1miQPgUcY75Xj+x9QdVyspTts5adNsd9zweuj7b6Klq64A5Xloi
+TyBs10r4hmCcWB8/dSsHyYTQGt3E6jGwUJz7AquXltQhcRYaxkPTRYMFKVlzVWKBExFwX9Zy19D
nL9Pjays1MFXG2r2G7AxJQJPUCagmdxzNswbYcBpyy+uqCySadTlpICR0mo/S8CBErX3FjbE8iCC
+u6d3002CNPBNoBqPBxWVaZFypakiBn7viwjWCxeGu0BzQ95AEYTEuyiwvlOrWYjAvnXIu8NSlOO
iQZWnDhbWvnUKUgOrV4lAcY92L02ZqanTVLz2PcUCb9uxNuU/0Eh00mTqw/THsFtzn8LF4vTVGXK
4GTjMcuyh7QqIg06WsyxXKbmggCyd9zg/NhUVIlQd+TClJFY1QD50gEKQ3WQdI4/ysRdatGLYifn
QJCCagYSGzCz88P0TteqTYnZ6xh6jlFZdV9VdX3aqsN4/qq+VB6LZWo/vjQUU5F3YH2bVAJ3Johq
5l3WOePRUujTAvooKsn3dBBt1k4YgZkNdaNBXhvwisswgrl5WU1lp4xLDLq6LLWdMC8KEfXmzj5d
WNn+fhYWMytZV0eGe67W9KBDWZHa2W91bt5ux5GdfYIZB1VotFIBtediIoTq6noda/moGbic9eeh
gt874KZavqjK6q3j8217e8tCAmiAGQfcA8DZXy5LKaFDQzUJKS9oVtjwlXbzPZDG3m0re1uE7gcw
r6D7RUGY26IWOPqio1MZs4FZzJ+hv+5A/3xaBM/Zva8Hmtcti4Kb2zwchSV5mRaJUsRWEurKQa49
OftHa+bAcDwmlGPdC1loef9rjq870qVSK5mq0zGR60YOCU44xI7HiVjeoKVOfmdUJZ1DU+r17uCk
0pof1qReTNstVDWde681oGLgJhqI855uf/G9fUXhAKdum2/HoPvlvgJNR1Zp0cdjmdchBSkRevK1
bzvF79t2du4JQFX/2uEqFc68gn0mb8s46ToN3LoNHqLFY11uMrGBhCoNmcbfqSM4JTs1hAurXGRx
msrIWK+WMWme1iZieAWYGJErlNpLBhE/yJ6xTQsUj3mEUEBsLj8leggDSL3IeCT2mLpr95wW8+wZ
pRLk9n1p1X9uf9Hds4JuroqmIXAiPMZGArVPZ8kz1pam/ww1TV1l+XbbxF4ND7Q56pYZA6EN9ZXL
Jc2QXbEmVR2PprFarrkmz4r6j0Llf3L6yjJ0ITrrOwrNz6j+BLdNi/xyO8FnYRRvAs2kqjkea/pl
JmvpOhvVSrIKPuLenqEAgsbrNl6MzsClGQbva0ppMo8JFB3vQSD0VgGK/4VJth1Kc/NbTezu8fbK
9mKPuvXUNqnFrRVxaRIHW6oyUAPFOV3cpDqUzjMG7P2mPNTLz0Yk7riTCoK2BYKEeHtiHJwHEzZ4
3SWlMpSxRmpXUkH9FTVgVzFFyuoiO9x+AUyoyJ2NVXW1Ha2y4jK0iUAlcFJrUYd3f8/+LmkLNWeu
kUuD7szlUsbqIh8TlLKsN5sRjAuiSHi8vVd7ZwwPAxMScJAAxxz7pamkmKuMrUgZbLOKRluyTkg+
a0ElcHc94ByH1jTwpXgDXxpRW0LtqURDvqNhO/qgSXRJjzvWm8mHRVXA/YaJGSAAMb/sYKTz0hQx
K0LSwS7j1Pmk5qgjRc780A5eKUW3P9zu8T0ztP39bI/6RjFbxcxADqwu6OUZJ8J+ah+XTOKWw23P
YBFJ0ZuujMcyc2n+u2VdYA2iULTjBMZGPIBOP+bPQGB2uRY7by1zkUoa64DqlI35UGvDxz8XAHEQ
u9+mfUxH5z7X2kypkTYjBNt1kA22dFYjdbUHV29L0YTWzmrw0MUqgOECoRtP5pHDSmVV83Q0k76L
pK55boAa929vv8gId0QJ7VbkAqyMpa4GO/v6B3Ws8LaJHQ8DmBjUkyquQB3/eLkraTuWUp8P8pGt
032ly5/YTNBiErUz9zqp4D2BGRwYwFn4x4mxyoRKSwlttZyNtbuCRKYE/8+w/KZWqX7T+46CejvJ
rae+Y7nsavWUPzi0S6GFSQtR7NtWxXU6MVhnolYF4hfocXBpVM7qwSoy4DEMMrno2RGyRuryKalj
kn2lH6fdNMAws6F4UOdG7sanNF2rzaWSmDSu1Xu76H91hpUKao27Kzozwe0jww8wQc9HY7tM3QlU
+vQHSO49J/NSqHpK6T8fdpuNuw37CIpuhEHOMysAoNGzIvNRJdnqOvKguZKyyME6Go7g8tiJ6zAF
tDuGVqCgy9egoQ5fV04jsaPdFu7G5KjMd/U4HJ3Ct4lgunPXFl5MqKYDRoNRj8vToC+j3mEmaptb
QYHgAAC2ZyQoZ5rhuDiCR9peVohc6V9j/GRRymSmWBIWVsg0wLzM06QQd0iluzIznmq5yJDWFOHC
fgBuLmor7+QZoIFRUf3GzNv1OxRiNM6yVvl8HFt6Z3dK3HTmvYWR/fTDzG3YOzx3MYSBdyhIzrhP
ynodjE6rpBz1vMZ0YkU1H0DUJsqn2jowWfv4Q2wjVNvGIaGOBMaUyx20MaHlMEUDM2vbnlY7d2tt
+TQB3Hjb/3ccBZ1iSO8hl8XsAz92iY40mEytFGiyOmiYEkrZa6tANkP3+15kay9En9vabomzJKDr
HQJdWSDX2vofpmPGAtUqWWECVPLeXeNgWg5jx9uMDi8yS4lOM0PHO8jWS9T4pvviwwpgxjZdj4Iq
LmZMrL7D187W0cx9URJkzUdlMYPBwpQMmaMVb9bbW7Pj2hdmOA8wx3VpmIyciRZ/GhrmieajBlJV
ogxAZIcLgaSdQSfeww7keMF8lb2YWn7IlBFvA+3l9pJ2PQB6d9A6AqrV4XlXwQUPsjb0I2KGzrM2
jF9Zk4UJEZEg7Nwh6K0Bf4NX3NbH4b4c0XIwkxX9dLSSNAQF4gMqLgFV/cq5a4ju63ny8QI7noug
QNzeBQo4ti89uylMZZYnWT6WznhQJBpo2RoYOsZblP8Q8M5N8YU3eyyspdYHYJ2NNGLNacy0g40O
bSJ9u71Xu27xd00m9xGX2gH334zEUFrVRz1F7w1dOUIHH3wtAk/fDULb6D6y6q2AwWXU2qStoGOv
aNykatib7rT6kK8NQVBOWHR7VbseeGaKq2/V/VRjFxGDilU7jmuyeKwg3jBV/+FpZcHB8dgGUAb8
ddx1IdXaXODtBYx9XQ4ZuA9o/WKCICOcKvUeCF4olJNcREa1szrw16HYBFICyFXxI12TDNxWvk74
kEV+mKYqXrf+ZZII0vk9M1vZF1OCBpLg9/rmWQDUliYzmkym8ayaULdrcwz4/maVCBKz44E2gFYY
U8D3w6AJd1/MmBnLcBXTGF1at28qf2xT4i31N7W2RNslssV5e4bph9oAeX2s5T6ondzePo7lfYq3
923/40IT8Pzoi23JEnYH7zseCVM51ZwaWTedKhDVpTmwmMcMGFp7VFwJNKZVeNvcFnjO3gdX5rjA
1KlpmsklzE1hB1mXKRrD/jgIxXs5h+DMWHzPfCLF0iB5Gk9F9xPOvpJ70whur4Qn2rmywZ3cTv/f
pSACBYp/bL3MR/blrZ7mfUKZ3KcC7NftrQK24jKoz4M6T/DN9VQby2tqY4xQKtPImNidWrfepEgg
0haRHnOR8GqRXBtnyg0taUFlcsI8iwvi0m+DVp8omF8xhndQRulN8FG3yPr/9o+r4mOiLrWZqNZ4
kuP01B+koPzaHzuv8hxBUYs7X/+zsE27F3hrnAH+hgS9wUSbHI44Wwcb5Jq9p9S/9FfBcna37K8V
/nJcqlwbyQwrxpc1VIPJ1z28G4PiYHks3Byl21R3wJdrCSIi39L5v+vbZpkxCreVyC+dpTfbLhlk
fMjBx/hMGmlRfiAYp+9cJaCh40uCg/1+f1ztHCg4/tfg9inOYvCcyuAjarBU8548a2Hvln5xAKjW
G1wIYgbZJ80bvCxwnm9/4t2AgjlGhH3UAjALf2k2r4tKL+ZhOgGkFfWHITIOStAdRLCI3XOA8Qt4
Chgeria6SDfn6G7DjDZ6s/LFoSEpvpHpR6ULoHvqdoqvvuNfS/yoR5NUMrMrWCLSvaNGaYfZ6y9O
4trGye6+6vpJVQ7lFCZ9mCS/WAvh8DDXPJmGWXWSk4fVeC6WzE2FYz7bh7z1u7hwpyhDoaUj9lc/
1BFsRsqpOw3xNpI+HSRfNKG93aW3zHHBbuzwwsecFE4O+zIMj+sH2+D/cz7OPjPnN1niZGWDFuep
LjG7GWq5V4gy433X/NdneCBcWavdKrX4YnKcxP0BLL4HPdQj63j7BOzedWcr4TKFFCM2lcT66SQp
d9UYyPZDp4kO9260PLOx/f3scENGSK8XFUvpVB8Yp0V7RlGx7rwVQwRDqEMosf1Sz57Sf07gqjnm
561+cmsRo9D+KbSQpmyEP1dUu5hQQBlpUEY8MjzT8Bv5TZdd0MS2IqzpriF7m+FEj2Brl16ul+UT
wdAy8ocmDXACCfNp6klJoIuqxO+v/0s/35RogEEGwNDGa417ajRVIrfTnOonQuvSHSd6x8y3dpUw
9ahguhLfuq5bl+WtDrwXaPlrFdgl5HOR3o1/CIQB3bnCEL5GnBRA4pH5i45/D+TOqJ8N4+fRKJ/y
9phm2p980e6LIX8s7foOiGvm290MHK2OMS70woLSNARX7E6GhJcGelPbqxfYNb6WmcpZ5qgMZ8x2
ggRLQuGongCfBEUoes7slNvMs+sn0JWw6qEcH+YBlWtTJBJ5fQwvfgVPOb2kaP1h1mkLXMkBSp5R
E0iH4fDxYwgz4F3bwHmge+Ur37pFrEFK3hf7ivkW6aD3goN+nUxsFt6lBZDmgbb40inXTepSfQ9Z
NcbvzCAjT9R5kKoDHUOjECQQu1/tzNj297MTP66sdvRp2oJXdwQaMGKhHoq/2k6ecrEonjkL3YJZ
MkrYse/X0AjXSPL6kB5TZEb5f7hUYAw1b2wQBvYg1XW5qAEjsFPFYMxsvtL8JRONFfDNGNwqlwb4
WFyiXj+YcIK++pWyH5QdVzlwfo6IIt8AZ3aHys9aEXfN9c18aZQLzrmsJiAaXrBVB/0w+1ZIHsir
cbBd1Zej1BelQu+1ej5knX9FLrVctgFGljAcqBIP7T8TgBfT6s55CLLYdPihjt9aOzKl1nVeeyu0
k09F4Wo9glhxrFi4rA89PYDXuyZBNvu9+qnCdKNJXJp+MtSjNbmtVXhsPGTFPaOyOxRfbTmYt8me
w+2Lkx/rvdot7kA189o7coFUC++Z5giWndDxzDuwqX2XDmWQhqLcbtfZgd7dYGobnoOfy6ANUcq2
hnuUd3gy3q2R9mnyqh+G1xxKT/RcvM4LAEE5M8a5RePUbGLO5ovpPX1qmydJCW9/wL0YscmAbAO4
wGPyTZ2VqmU2LSsUpnPHI/h+zXNdBg163ZJV+rJzIEQQla7vZazpzCK3Y7mWLEgBkOss5Auqfgte
NGsSAMXkCKcVRYvjAyAQI1W3PSyW5Sjrfu68aqrr0LdOBv0S3vptoCdBDrrrGa39uXOtEioGAZ0O
mvlWFq+yaAb7OiG+WDqfKKgL+jrqgqWnfQhhtWo63t7M3dsaExsoBoGjGIxiXMad5pVGq24Ljsgn
xuIwZb6jESQcb07i94rqrmuUyT9Ug0CcDP3PRzlxi94T/Irr5w+WiUwT/GJbnse/W/Ui6UCmi0yz
DzA54rWH7pTfLaESyFHizYIy+W68PrfG+ZOqVYbSDvio1Z3qbU9W6jXREmpBc8gE0eb9cPNhE4yf
aAuiG7Tpr11ePlNSTE7WI2yCNj9QKihfZkCjdz+0yRsXT1M1jABrD9L0T6G332ZL95bftvHNJH7V
A6buHFTiG2x1LR1jqS8NbSMQIz1kgHwwNUjLydVBLa++KVOUWj4pgr45yLq3kuOsiDS+9iILIHdA
aeC/oAfmLgB10EiTKZun0Mytpq/a1l8QdM32bQAAAlgTRm94aQub0bSBegHc3fbmIbKUmEyCYLIb
juHw/9rg3oASwORlMSF+YWoojcYD9QpMALqzp4dbieTjJSfoC56Z47IP6EKBDHszZ8vJ4heWZINR
Oa2Aeuue5SwRPT93KjKX9rhkpDQrCMwyFUdpGtI/emLdd4Pz0sz55I55R09DKz2Z1qj4ErWj1Hge
nRMmmbzMXF6HBEQTCbTiYmgkmw+yjvv49kEX7S93Ggx1SlDKhA91GPlWzdexXwKzF/Ufdq/482/O
uSoD3BXYDZiZQy1sYxI2kfHdOGwHPPHAHvz4/7cqLp5klpZ0TQevtXJw50f2EhaG4GBsH4YPIxb4
EPHSwNG4YmY1ZVovlGrbFRjbv9vqLp9P0hj9h3X8NcJfNrJGWzlJ4TpZccekYwaMnIjGfPf02ZCN
wEQbDgWerJfxEMiu3EwbAulqX/bUHz3K5+rReErczh1etLfbC9q3hucTCoUQYcTk4KU10GRaJTiq
kXoV+Ys1vjn6t7VvvAGsSXVvvWLw9LVoIAOetN5WwkhAnin4BdelbTTBMK64SR7Lm/jX5S+QSe3I
UqnD4zGOpjijayVQ2dNfxjn1WUsgumDjbazqLmSLPzhy957povkHSRjMMl5zKg2OMUiL2kMIJnVr
+gCpJVP7+IHGSDP4cXSQkKOPxC2vRbVLY0RGMj1/oqUv1V8n0fNqO6yc62MIYFPXw5y/dTX2uSr5
0DYa9hCgQG35aYGcYXlO2EOhC9ayZwiTG5tiAyi6gXa53Kqlh8bdQuz5pGlQwl4+G6TwmumlAJU5
+IFcgWPspDwAbfy1xiVeLUass9XE5hjkLqk8q8OUllsPB1I8SOXvRPFU47SYD60IEi1aJXf9zSTB
uKo+zid5KcIKLBxmP/ikAyua2XzO5c+3lymyxvtHtxLknPWM+vVbVgGIEKZq5lVFoIrY17Z/E+8m
OGY46eirAx7IBZY0N8uWLoaGpo4elBifmatSsGf6ThRGr+GvjW21Z+URy1jBH+Ak+mmyV+b10vxS
zcs3NjYPHZO8YUijpGgcF2PFwdj2QWYVx6myQQ6VWZ6ao3NghqkmxWVPeyj8gia/TknrrRUya7yv
n6RKiWRnbgLVxKN60gslJDT5tppTxGiNZ/T0xe6mYBo1N9Pqz076xHCRB4tRNbGxZL860HCtmdl7
g6wPbm2jsFYYqdvkU+dmeM2kEygsLVxSbBX1vERfhrsCdXNqIEGga6dEQZKbg1AmLWW/G8hvMxEh
hd7nrW5tNRfV5R5lx6We9ZORQ2fDacv5jlUSWtf2GA5m+tPqlQJ1UymYlPXgFE00yfQz7aY3uv5W
M1R1TVA5yX0WVqYzBlnJPkmZihzbIdQtUYoYavlbhqEZt+znDVr9udX7Q1qN94a9eI0tyW5qdrUn
KSMgvtXLOrTppq34QQbNLXyfexvfRsT0YW6XDTx6dPR4Bg9xk/RRKlJd2z2hurlV1y1Uo3nEMpHt
pLGpbpymAiqNDVrKrP1t1/N9DroKtSlEJcadVheWdWaQ271Fl8B/w2rrZBQoV69ldkpsxy2zEsOP
8neSY6oGU5de10qK15ZDCFBiXIyQlugqG0jnTvm8JmOMCRkXaGNQFb8t9QL6+Dl1k65CAlarpX87
iL2TAl053N+fzHfnRoyqo/PuWKdW0k1fqaSngvwC+N5HOxlX61h7iiZ5bWcb7movwNTI0qlt7Ic1
ZQe1xIsP6N7KLdjyB7S6v5m0uhor2sO4ZjiLEhOVBveuFlC2oa+wsePhP5dhCmRamszUckVT1j6o
gRI5gXFvHCBOGKa+6IW7l2OBj+1/rCHF4VEXzmj3UKoqVhQizXdr+WH51QXM14IlmkR0KnthHrcz
+PU2gQKMSl6uDcnUqLdptZ669VHSoQv28UQbA6IgvkEHD3Z4hMCaQw3TMZb1hOF0d5pfy9VvAFm2
a0ERYncdf+3wh7uZNGcaS9hJUyOWm0/9XAgs7L2CzpfCS1fXAOu3zjSbJ0zd/FCI4YM29A5x+g5w
OhMTAY7jMwwqYQr4vpnlsKA1BT9N+kfVF8FP2YsxgFRiqgsYX0CouHaXvUrzaEKB+TT26PXo1f1I
lsMEpd1cSnyntEUX9f7SNxIXPDJgka9q0b4sENjgk8BQ2VAr7r01Aps8cZUnLVaCLNaOt0PEzsMW
jYW/Brmsqu7MFdQJOHJLfpTTOMOklIi6dP+gAfO9YTsM+Cf/FZNWhRQ5bDhfliBDkayBCA7xsh9z
gOHnaBZJnO7VybCovwa5hDhvs7Est0WZT4B2eEqUBvOT9GRHLFo//oSGKTB6wj2g58uPtFUZxmHB
jLOeBsXv7QCUXk0qONlbZOCDODjFN943EELgwXIZOVATMUD93SNOxYAxRE1kATOyRKJGyb7vGaa6
JYoYgH3fxvMksSHJ6FgEzh6bBznoD5kvP6rPumu7WwFiFb0k9lIvwIwB9kHXFjBFbpfStRxTvcaz
ZaJvVfc0oT0z2sdcpEKz5+HnZrj3ijWRKRnGfDkVts/Gp1RzHVWAgtmSRG6HUPRzIGiFTucmM3G5
Q7gtiUqnuf5eDGEOnXioEMzrG239NF28fv55+8junSewyKIYAYw2CrQ8tZQ6M7ZmNNc/0/WhUT1t
LZB4IPloCOYpNZCeam4FaEXePpFNTGion2//gJ2NA4ku6FBQnwAnCl8aSJJ6TEykjWDXjjQIghNw
NH03yCp4teyZgdcD5YtZaaDeOf/oJXPNSaLMp6T/nKajV2f+OD62umDWR2SG8w8duHMyAHB/qij5
BCWyqi7DOgWrvcYEC9q5OgEIBxUDfAU9d56Wdiz7jEjbAVPSz057WEQw+h1Px79fQyMCRRN03Le/
nx3gOddQF+pxeVhT5ZF/jP53JgsuxL2M8sIG5+oOGepCkikUqtVR8bq6+CzTVXblcvlMZv1+MpoA
rzkPRcyHsYFMopkOB1qW8WQVIa1w+CSdxGwh4aSob3lrPKOqGtTDt1ZtM/+2m+4FtIvfyr16iV7T
LJ3wvbUUWEawcnrrT9vfVKgCPPE8MQpsz5XON4B7TPY9qxSDrssJI/Cx5vxw8i6AkmZUiwA/O1fC
xcq4ZBK3DsQHp8Y4YUj81MyaLw0RMVmYaeTOaXNfHZ5V8BMJvud24Pgwd7Y8HvzQrrVFygz+pR/W
3G3COZKPoJL0pqcsECFC35OCW8a40w/2VacD5Z11Ik77S0tWX2WlnywIa3n/poK8epHGzgNo6KVo
1NCy+8dstf3Oyb+wZHpBoRZ6amOI/0M40P7OclIQ9faSsCy85Ue3fiYXPcZiGdRGwTepQIgbbD6W
fpc83S1XD00TXwwK2T3kFmqzGwJrU2u8POTKkNWLlCO3yYwBARhjYBJ4kgAIvr3Zu2aQguI+2zRT
+DQfcgCaNatwZbx3Z/3b8D0R1b32LGy1XSjogGsYOFxuIaoGAhaKhUiYzFZbCKwSt+gEV9VeKmig
BQ+yAeRPWwp/aaVrWn1YdKgkZe/dYb15hlRKgD5qYNiQ6h50tzPK7xg1DtqsDXtj/A/f8dw+58b1
/yHtynbl5JntEyEx2nAL9EB373nIcIMyYmbMaHj6s9if9KfbjRolJ5GSiy3twlPZVbVqLUXlrajx
eIPolVuyn6kSKPXb7bVadHTnRqRN6FQgak7G3jrqenmfTrrfNncqOjgZiT0E7H7JKw8Rld9QAc5k
5GPMam9b6eb2Zyy9gs6/QgolhqipwQ/E4R6a1I266BHprC0x3yC+s1GawW+Js/LuWtxCZ4srnQWR
9GZlhJhckEi6hrA3dThsIMe2MrBFM3O/Ivr8UUCWcTA64ebYNAjdBcCqthvaD/3b7albtoCXI8AE
UHmTacJihTldXeTolYD0RhiI1BVrtb6luwmH7X8m5k84exwg1eEMUUnpUUsmPLL5nmnTtxL952zs
Vi7eedpln3huSjrZXRrVExrtEH6lLyjKIad5e7YWf78zh8foo0dHhHTNktBss1bvcab0L93wCZJb
t3//4gMbT7T/GZCu15yDpCIxEdQZLyh8kUOxTXzHi5sND2ag1VoMvuyk/tiTL9YWhBXKwJh2bMPi
GW8qT6H6o6NWAfLQboKu1Uh/GEXl2qR/y2x17aG9al9yUg20QK3Igf0iU49xNT4XonFrEW6NdHTH
HAgicg8hpCNHOybr/iHrhwwuEixzzykuNGk5IdTQTMOEiwBNfd0GBOf7dDc91b/NbbIBi8/m9uJe
P51wnQHOBqI3iCBdRdOTPcRmmKItqevrZoNrFpTpJNHueN/+jOL6exbZNVAi7Q8Mdq0i+HGOL08G
jOO2Q6f9hzCG9CI1QQBLWhvGjcivgmpbegh4gTT+MacddZ8dpsQVKxmKhdW9NCrNbzcqDWtYrx0V
Sj/3BrhgwaeVapqfTeDtGxClasCy6l8TpfWZvWZ9vnvkIeNyR7sjOOQtXACXfkd1+mQu8c7ZCx3d
RNmWPuvADj1Yh2Iz7MO15V24C2cmhT/2pLObgaq47Wd7HKD7A3CZPmQpvtCvnU+2Fdrc+i+399Nt
g+QqjVyxIrGqBD1nrPOMz5rP544pr7Jc4pavc7NUs79tcZ6xqxmdxQBtRwMzMpHca0koAHwKDEKV
p2InoTxOYJbWPRI/IBi/bev61gCTnQ3IJHQYVHQxSKun1BbTQ87D516DOPyQ7QfIgjLl17TK6Ht9
BQLmjIOJojz+APV8uU/sulQUPPNtsF0YzhiMIf2udJRuR0dbmb/rpC7aR5Eipxp0FEDnKo2pbnRB
IPRjPjfle2uEwPCnR1VlO9MZUXKkKw/ABVwTtGlniAFS8/O/0nL1XacnbZ7DuRpkk4KEmYxREKnU
jaLh0LMq0BodKNTmLilBPkc7kCZnr1Tbgzlto6lRkLBoX1Zr7J1LrsgANQaoPyBGBM516Zx0TTKM
WoZzAif4ubkvtsj2Ja76Ijyxibz8pfhFX2/vJVm1FHVBAOOQ5wMt8Ex/LtNR9nFs5QBia0dDMYMC
Gh4JkNeUv2qUuRbkh9W3XmsO3EqDKa+2zq9W7CDp5uXQTVTIduVjFvwS7po5awuJMBSPpcCggCKB
pk0YP2TBLJc9Wnvmt0cU88pABRA92a3Yuw6eMXjwnqhzRsvB8C/3d6rnKalEqR6Hg7Y1N2Jvnzo/
dCM0GbKVjNbH75I8BMK2mX4biEcUhaQtR3T0/5Gi0tClAxbwJEMLXjw9DmP7K2YoPM/UmVGJXExq
5b8qhvvu9lgXnAbMW7PMERYa9PfSUJEsh4NCiSiEIkpWuVH+jfEffA3XueR5L+xILsNyEuTeK64d
oVzoqYX2YGvNVq/fs6Z+6bR7UYttHD9ziBg7sbOrjGnfDv3KWBeeE/gGVAAAewGtmXyMQlNVNDaf
7nxs6dY0siCs1N5LLVJvnRpwinYEbw/Uc6KJrjUsLW3hM9tyjK6YcVQVfaEdaZN8Jmn9mUGfrbL0
x1C3vdTOPRY2jwZIoMq+/drZFG86468jMIKiOGTKZtqE+Y64XOqY57zg5YQgnr4V7EGzvXwtE7Hw
GocNPBAN0GYh5WFI/pqmRabFFWyI7YyxTrb5DqpL1Os3843erVHLr9qTPGM71VadCAMXurItAroF
xA7qn+5Uef816666hsV1/DNAGb44Jp1wmhGuiFReuJtpBtQX7Yk8kC38kKeuLNk8XVfOAdmjmeIH
3lhOq7MpHsxObTSAUKxXHtpuXqrQa66DDPeSbdSuHVcrzm/NpHRQgTPVxsyAP5pwJGu7PRLRumPK
ELSDbC6s3Kb+SwXIj7sGReT/jVJKRjRgehXZzD4Q2/cQnrG7vVWuEBwsurkzE3OYehZRR4hzccOU
2jHCg4iVSlAApcyq8JQlYiVoWTQF0ae5uo+r6kr8aUAfiVIIHAG6c4x3rrgdWpCylUhs4QkGDpk/
VqRlCjMx6GEEK0781Zm2AEK51dvtq2H5cJ3ZkNaFg18q6wlCTbMctv34Y6zpPbhD/InRx5JNk9tD
MWBIwt8EaYPISL2G1fuVb5htXJ2As2+QFq5jgiaOmuF6JN1u6AHOSSh1jXRO7VhBojkPI4CnY5J4
TYiWLzF4YVXtTdwjtz9k6e5AOQj3tAGhGDCwXm4gJTGYDYkOBGbkgQno+BTpO5+GN15Z91GmQDba
eBRk7XZeWmUIhCAKRZCEl5jksutSZRovY/VYOHcxZNObZ7GyyGTJoYF5HlVpYIdBJikNLIT8amki
63q0is4EkcKk6M+iQjL7c2jZUElCVyitdlVe9dkTyzLLH9KsJG6e613rphFwnZTE+WdswOJebdQu
PpZO3FZbc2DkoaFTd+fERpqd6GAb+1CNiz2NqHqKDBoVXpzEIMdSyvFzmFrj57LKUvoZ9Hplmnlq
OQy16TkoZURfOz3LJy/RwgKLzaoOacRUS5HlSIaC+mHsROOzrsRtuVWmJCMPhl1N2ntIy5Deq7ll
lqo7tp3S7nA0FcCpeKloabnLkzEZTB+AHJYrXoIYLt3Z3YgXvzc6iRV+UhuDVdhWxOC+0qUVJI9s
M92nZWU8tYrWzwXqdgh0vKOdTcVjfm8nJNWgeBfTUwtSs9pDspIFtVmXK456ITSaK8sAEkOua8YT
X+5IXR+ZpSaVehz5Pam+qQUoP6bPENsmq0w+S54A6RdQ9ILeyYEKtrRJeDGSyFES9egU7tzOGIF8
g7xOT/q29BWfrzjrhV2PRlrIGc7absj6SL6tcQoKBoXIOGL+tl0qDgN0URFhb28f6aVo78KO7N8a
AB2Yihns4jwwu2iX0QfFMO7G+mfPWj9ra09njjdyNEODYTn8hOlBseihTQxXkBFEBCtOfWFJ0TEE
XY1ZiWqug1wuaWsx0LpEmGbBfZGc2mIfDS8IAvQ1FaqFGb4wJD3TpkETyahihh2oYrdTsUWdej+M
0+b2DC+Nh8wtVvBh6NyVX4OW1VMC92UcQbLyMzQOatd9LtncXal8GVX+7ba1hUGhBw7EuGCS1KDh
JDlLpSMKzm9pPBMlcbaI3nlAleapI9bP24YWgxk0CoB/AOExxA3mLzl7TWjIISkgV0Oe7KnbAN3W
ePEGV8DBql2wqezXK6zLFuezBxIcKH1+ePEzi4kdGg0SC+qx/zF1XrQvtjacjsu+KU/mtkbD0d9j
pQhEu9A8M2foQOQlnXiz5lXZqQpSc+OeITSKj0m2crcvvTTRbAGVLQJIEdIul7NYUAO5FnDSHDNR
eGPhD5DsdD6Vxi8IyNRrDcULm8MCPR3AUlCVA0xF2vEF6YtpQjXiWbNCaA6i+Bx5fI1EZNlPztLs
8PdAVss451QYndHGSByoO3tHt+Wu2rcbBNWgHIj8buVJsjikM2NS7EPHGB0VE9xX7ezVbrK2djVw
UInUP25v94VTjIvmf4OSz1WfCTTGQLzjCAilln0enZ/qqx5ZrjPsbhuaF1x6610YknIRdhfaA3Rf
9CMzE/CSeM4wum29De2n23au82nAiAK4jC75mZ4LnNKXO8/oaWuHU6If9RHCPqbuaqzcatWDowFE
B4R6x9456C+G1wHpLBAQ5NWnyv59+yOuZhWNyLi9ESpDqQ+iRpIPmQac6UqE9JlSRT/UCsCCg+Xn
oR3e9UP7A0TNqnfb4vXuhOYmSmX4CywYzrV0Bgw1FmXU4nrpt/2JeOWuRsdiHsy1jM7NPt+2Nj/M
LxYTxuZuuDkGUlEnncd/5rFobLSZ3qTGsa75nULjkwYc+m0TH7/j0gY4GREGgXgSIupgK760URkC
l4lGEaBYmW/1+k4onlMgr8F6vyt/q/1bkjgui9q9BkJtZt4hRjG711L73euqT9vQVVQnYFMwGVsz
07yMh56JTqzh55QfLZBz9ms77yqcAdJ1phNDdIhOS0AQL784VqMRYMDOOOpqaL5ytN5Dj4C3bkOr
uclfZJsUjSGuKZKvRpI9DVZ7iNOuQhtrKDyGRqeVKfwgyrmcwvnpD5oF3Jfo35PzGVbRAi+rGNqR
IMFuIs3Y2H7UEojwvI7mvWV1qDqlniPAKAukgKUfo/pzxYXLtfcxD4952wclUbc2qBBvL+7V7QC5
JQc87yCPBGc5HoKXM8U1PFKUdlSPyItse/LQWuSYQoC3FBn6GIcviUofb1u83rFQepmlgHAs4Rpk
5y20lqtkhMU8bk95RV6SaK0afs2EgDNhgLMUHYYooCDJfjkqR+OA4qW69RzejZvSNTfTvv6uB+WP
8KF93lc7hLTZ3x97cGvDgevGrEcL05c2O7UkpRnp5nO/bU/6JgZHoPrS+dOmRYlNf749iVc+3EIm
GQghCDLj5YetdWmM8apNsq43n2P7ZZp8pQGzfewN7Upi7CocByErKhR0hvoDpCmXJ8y24eM41Qrq
ARN5bF860BCauidC8zCeHGTJs3D/lwOTLEonVy0Ve9QMWtyl+a5KTzX5OukgM+VrIf/VvSDZkXZI
50wqxzOwuNNIoL87oLDPx3tkqYsoXtkYV+8HyZJ8wmI96hrDLu7Q8W2VDxywZGtNsnBxncC3DsUB
1ECBaLncDlWn8EbtMWsxOmo76ynXqn2XlFvSK27BXtA+gmpScHulFsd1ZlNKGTHu6GGZwKY6uo51
N1HEUivbb82EtBl6MXL0SITFHTHTLZBN3jAZfpPxf1mhs5FIe8G2Sqt3OFao0Z8c7ZsgbiFWbqS1
kUibYEAypCgirbzLoUFhQseZwi+tqZheOYV5p52NQ3p4OFVmDxXHdNlG7pUNMG071WjQ07ZyZyye
nT925LisiqquC528vMuGl4lt+tSDipYz3SV/zbdxOaCPHt6zx01jK46Gok15p5Sv5rs9HOL6jkQr
o1laGiAxZp1NxCzoMbo8O1GRsyo2SXE3ab+K7t4SX4c1duulCTs3oV+aCBvTqHMOZ2MOX9vuYBKP
Tnvavo9rfWJrhiQ/kCcOK3Si4EzCrUVTvBmd2jWYhk4S4Exae2Xqrh4PWJ/zcUm7GjJPJNbzrrzj
CRrQ1ORXzfpXM6ofo0R7U53Y1dkK2H5hsVBZhFCONSMVrvoFnFoHKrDMrGfL2cXxTDzWdiul4mtf
ijt8Vv+YC5joPpcWq8GFm+BVFJ6gZw9KIeVTOwDGwpEKp/2TiS4IwzwQyGfd9qbXqQdIbOItj35y
jAoQDMlsDVfXJFUTnnjX/szABhjabGM6yE5pv6Y02acR+s7J+BSx6WnIQUWaqr+TYa2RRppfpHRm
SRIkJBCD4R75AE6dnTgVXdapTWpQiEdh7WF2mFebcLh0KNbuLGmvXpmSBqxUE6tBQSQCQzHwzg1a
kbi0Q+tMd2r5GoWkXP+/siadjLgpTJErXARgI4oA7CogfqZPBxZ/SrS9qNL7DoI2Q75yR0oe+T+r
eFSjpIBMBWTvLw8+WCupCW4/TGeq3eVVsymT8cRUdVtqf/v+lG3JpW+B+LdIw1gHeg7Xi/FecccN
uelyVXdF7wQExRvRn9L4S2omJw0Ufbd38OJ6/hmr3KJK0BbtaILB/hBux/AEWbtjoTbA79VeXfe7
29bkKPtjuCBiQVoQtT/QY0tuu0itEMWcVgS97Rz72j6lWZCnzQHFiK1igo8GaL5qSHZqk3hdclKa
fuVxsvwFEKtFYzHSoBBuuVxcfTJTy2nt4qAoztEZXjoBHtYvWk68EEV/NnSI4yK/pR5LO89u/sn8
3AGJsBKlAlva0SLXJwOMAiJAxWXmIfOd4QfIyVwmypcGbn8kLGhadmLjeGdl8GSk9m+vgeQp/1uC
sy+QXoBxWVSFneELNDN0S5G77dj7WQ7uR575nH1XRY8M41rL2JrV2YWduSgjZAX8nw6rCnUzZ1ey
5MDM2Esgdqk4L0WWuqGlrzX6zLN5FsBjrAYo9ZDTnHNIM3fmpdV6VLNwENBqqvxpO/npBpwRHqR9
XXzANtqWK2GQfB1c2ZNWt2pzLc9opAfay+DVQb6xv3Cxi73On4n07MSDENzt1bx2/QBh6WijgXIo
IJty/GqlRtkwntOgGO1Tq4ABa5zc0Y43t81cu0TI16K+S1F9QUlNTgrWmQUcVFXTYDKZHVBuf2M0
J7s+KYFFKqc11vNrrwRzCFwhAqMSyJNKHrh0+hrkKx0JJocdmAKcrVD4hhTFY6f1kB5/uz26hUkE
4/Tcb4i8Hzo0pW2iqU2sjAxqr2Wje71iQDOe3QF/FNw2sziJCMvh+tC/g7TD5W5UYmiYUB7XByO8
m3LNm0no4mlCy//LbUOL0wdpOSRsoGCL0uSlIXQKGjqr0/qg5j+z+pAPr5r6mjoHe02ZRYZkzxse
tfE/luYhnx3rSjHSRJuHZBb3LH+w7ZMx/IxqZ1PkgASSTdgcQ6h72euwz3kM0tEGJg8gKiRsUYWR
bxIrzrO+jhk2vqjQk+mqbW2Zh8KyhBK7eWGFSTfjA43unTCzIienGyIImqVKrYE40SHdptDHSfVI
CD257e35X9xPIHEG3hhnk+jzz89mpSuYltFMQIR9ZhJXrQKFrzK607PKXPE4i5ZwjeFUotiNx/Wl
JUeJBwjrYo27Lt9Q9Tt3oMaQFd7t8UjJv/9Weab+0oB9J7oqbVwheMJ5QepDz5034P92NbiMbptY
GgjOOfYrdEEgVShNGTgR0TqSxXZgGHEMGWLDy6LsLizKlaVZGsqcd0cOE/QlcGeXE4ayXaM5rVIf
QM/S74CuUg8gtfl9ezBShPUxX+dGpCs2clpAoW27PljWd0g4a+296H+YnTfm0PteAU/OKyyfAzCz
4SUDDuxZJuNyQGQsB4MxhcNW6vLeZ4Xw9c5rs79E0P83qI/CO/JVANBLPrkCnY2T5SZmjkOLIzrq
4tCZuV+tRfZLzgtLg5AK+UuQ10srlPaMWG0IOzGhX0IBusiIvHfkvVcLPybV38Ep/hsVrs8PNUcI
H0tLNYI3pB0cqDyllrVtU81nY74pwDZwe0csDurMjLS905zHjq3S+qCUlYs3b4MnPs1eOD/Y9cqI
Fnf4B+cKsiJIqEvz19RtLJKW2IFQaAB6gwM6nVf8wdKeM0AeCYEGihKdTESrTjR2IDkDaawu2Yn0
W6HZ20lUvj2ucVUtuQU8cGBsRiUjSXq5u8up7Jsp1R24hXbTOUDUGZM/CPNfBgROLDBBgNhIlbMH
uZEjxWQUTiDyLzTcpRq0q8h2WHvWLC0NCvr/MyMtTWELxUhi3hzssvqUo32WpWs1q8UJA2DgwyFc
63iag6WoVd3awHA+VK3zwqdTmlovt3fzmhFpVWzVSbtMZ82BRmCR1UqkrJjSH0YyPt82tDhhFPeO
bkATEGxsl8tPmsh2ii5BOAocV6+iyywXKzeoXO/+8ADom/ifjfnonl3W0WSD+KHRacCH3G34hEx8
1LnKCFQTWLE9vbG8XhVB6yA721ebMNe/ohrmZeVLTZvd7fEuXRzgdQeoEeInMyzu8luwUiECwKY5
tCb7Nji/UU/aFOUUumrVHWzroQiLb7ctLi7lH4sywnESdpbaNixOUGIPlXsFaEGX2iuX1OI6nlmR
5rhMUyUhKuL8tPxk1/rOYWskeosu6czCPLNnqyhiJSum1MKTVzyklYd6tW78sO3X27O15MbP1odK
62Npw5RqIfajrQ5PtGUby6ieoggdKOioOIDabyWAXVqd+Q0PkADMGvJDXjcmVERH+CW7Nk5TSbzG
iJ9ysqaGs2ZG8ku07Bq1CrkTALi7jWa4MJpJy7jd3J69pV1wPhrpNLfFFKdNK5pDpHYq2H6SyO8r
Z8U3LW2EcyPzWM82QkPiykFlrT7U7I0nyCpojct1v0Hq8PZols7quSFpT7cpAuKoCesDRVCfO43u
kra+N8PQLbiFOoEaKCpZ2X9rg5N2eWzTEZFNj3wZr57BB78B0P1oTQeAPVZi1ZUtIdfitaSyosHM
HQiDcOQmBYhxyUtJjH/ZEkgEIihGZRwQ8svVQuuBIrK4dgKrFdupIrtM+XV7mRY33ZkF6X0MpXcb
Ml2hE9QhcC8jeRzLter34k44MyEdH1ai751x6gRq0b45wtwM1HpzjPgnR/IuB4bPjpwvt0e1uBGg
n6wC0IlEiawKXlhGrKj91BwUpm7shLkZqfw0Dz2t+bvazcf1iIfXjMoAkhrohcsVGqAFIBpokONB
IbZKO+wbYDp76G/cHpCMN/7PjoGED/JYYM2UGQqVprLnIFAPJjY8oLfCjUPwiZrc5UNyINV7F8bf
EJUEgjT+pN51xRBY47ihVY/bhLo14RCfXSO6Xdw8Zx8lrWxJC8fpgJILepFsTad5GHVn5cpfulKA
PEFHpY1eXkcuANT9SCGIgzehXvyEKDHQIJmvk/qbxsFKbjkrIOrFYw1GLcgrY/OADvJyNUdd6Amq
/2FQxqkv7Gpra4qH9p/t7dVcnLczM/PPz5ywUyBnh9Ipnu3dMO55PMaPat2sFWjXBjP//MxKmWdj
k3QYzGSBC5oxV83ZdsjWGOQXBzMD6MBQh15Q2RV2o9rVFYePqrJip5VgNcnXGAQXRwJpD7Twoi8K
fy9H0kVqTHOGB7Vqd36OBIg50B0o1vzby7K412z05+AkA+n48RQ+mzAkcK0ailV4t5dPnAUz7q8u
3ml/Eo5YOc+LI5pxfHOjAgqy0kbrSkELmrEwqMDSUka2n3LFj9BDe3tES34QiEFkckCAjwSYtNHq
btRb2mNEjtLejdw8MhUvGDt2a26uvMUWTQF2h0IrJhCe93KNhIX33mTiLQZmOnGi+TjuMltnyawG
3GgejZVhjUV16WIBdhPN9uBHxH/SE0OYjRZFTUMDzPA79J32COw2NVE7t2ttL7a6Z1v5S56nDz98
blMaZpoVTW2BZ+NQGImFFv5E8wrD+hU68doWWdqN55akx7RgYTkBSm8HY1duevLeJv2rEDW0zWi1
rSYw+vzDXgHpEVRrkf5D8vhyAVvwocTwRM2hHNvvvP6pqwX0/LrUTfVq5fW0VAjCNlEhQQwkHpIK
0tg6GnYDrSotUCtP+1wFplf4Yk9+KpWXvrK9uicrhcWF84YOCGRQESwAECOfNxOyWQTCGhogAM/8
mbWPkbHiPJYCZeA3rBmYjeQcbsXL+ZtsZBrHFiayU+/rm2yb3s3ty5vOH/3cV76gT2FtybSFE3Bu
Uy5P50wTFiAWWmC93CGeg5xr6Bv3+ssnYwcxSXQOOP5PtLitPO2Xlg/IInSxIKsOiK0pLV+pqV1v
s5ofQmE+1kjZTSmEo8LPuKDdKkUhEW+hln2OLOq2yqaAENq4FvotnI7zT7AkB5oDk5pFSc8PnIAK
DJT4kMpVBwDTp22/mttdXNuzAcu91J1IG6QCNH4wY7YD44/n0NHN7L0pvBgCs6X47ExIJoK/AucF
sqk70flJ+y87DKn/uZxjAyQrK61PqlZWYwYwwgAKwjbQ9ulb8j07gpceVObFDv2rzYpTn+8HKXuO
NgcIUxoqhS+S30NmwjubcQH9Qy187PvyzllTcl86mGBDm4N41DbUD9Dz2Z0LptSsqqyaBI01vRgT
lDE643409f1t57aAa5i7UCg4COcuHgCCLk9n3+qmGNVUD+w7CDputX3uGffKneqX23i79pBYHBTQ
0uiNhZT7FUGrTaJI67WSBsBrf8omvqVj+a52+sozcnFbwtOgrIFC/ozSvhyUEocZS+Ic+kQvuBdm
rbD5+BtfyxMA2h+nv/x0ex7naZI2BOgE0HI1l+7wopAt8sTIE4DFAxDq+2H0iXYDUoAARmjprtQf
437wWram4bPwtEAbPwBHc1EK9UwpzLAZ1etaGEhBarpfDxG6DdsXW/vR6lZwe3hrluaFPduNYUy6
0Bw0GlQW/1GmLQSXQF5gxRDMgsL6bVsLvvtiVNKOFFi4YmpMLahT+451n50xRInyqbHJkUaf1XSt
Srk0NvRrWAimDBs9BNL9BDlnNomyokE9ITxl4ZMVlo+NUaC0sxITL1maG3dwwQPzBxHuy1ks87Bk
0BWqD1Gx0Qs/oa8sO+ZrwOCFGwAwzT9W5p+frRWE2DU+k9ocxvpkp9CXOUFVwnV+0f719kIt7XkU
ikDANRcOAFC4NJRaoKhVBFArtNbcAuRRJd1mxrdC7zY6+9aLTTIkK3tjaQbBooblQt4dnaLyWqGW
qAydZQe1HT30meZqidm4Gn8U0xot39I0npuStqHeWwL0CBMNxqHOkNfvfTH2L4R/SiEOFLa/bs/l
ijU5nO90EVmKjkdmhNKY4oQvyQAgRCS+AWXgV1DkuW1uYR6xRRCQ2CiRoZFs/vnZHsnCLEE9fQAK
Ik0bwzfqLp6glWUVB0OLEo+TsFwB2i7cmLYFrOtMdwvTMulYCyU12hl1GCRTvbGLbh+i2/H2oBbm
EBxjaIuGT0QxTn70IX0a2nkVhUEWpum+zPURlJXWWLtQl2qPtc1L9WRUQH6t2L0+B/AaUHYwKN7u
aAqSDlzecEbVETFroZTtpjGqr5BV2Quu/OzLsHeT0Wm9iHfQvrXVtWDoeiGh4oZ+x48bFcoF0oEY
KPgxkNztDyE0JSDX3GWRZ1lo1Ft58FzbMWYWPBDHzRwsV/DHPJu7vAbRHoCDAUuxZ0D3vYl2dba5
vYbXc2mgqwUbcybOQjenNB6bAnsTN00InGPUbRPevNRleepC9U4oTuIPVZx5oE0uT9EwKI+3bS+8
Ti5sSyc+ZoQAiaegmjsTA1G2TXEBmeO4sl0WzaA1GxtUM4DoktymMHmmtDpFPGk+Jan2a4jrB0iQ
rEzkwmFA5fOPlfkrzk54nw3gFY2G5qDh8T+S0lVt7tdgYDDKlxwVodtTt2QNhxuNFUC1g/pMGlM4
1BA4ESIMdNJudfrIu+5oVI+iute0NSjO0hYBxkMlAGjOsDvJd/UQjSp6iLMelPCr6FCkuUv4LozR
YVwHtuqz8Pn22JbAavOrDrq2SALgmSUZ1GM7bXEPtoe6sz3HeYXSm4sEcxhmnpEfwvRJdyYwWUTr
DRBL0wogHsIMHDu8GCTLdZxFpiFsM2AY8HTSKpOLLwX0RPLHdCgIw3OFmU2NJldFa4OVYV8bv3Rr
knGVZF2Rllp3aEywgjtWeiIkfNUYlKEUNoG9APD6HjTK1jci1A1v7V/J8FqmU5Aq1BM5eU6GBysJ
10o/C8tx4fJkJpNEBWVD01b9gcHLZiaCbQ0i9MATaRC+thrq2eKXXoFahjT7kqy1Qy30FgBjhGQG
uuopGo/lhm9w47RVKWor0Lntj1XiNpCKsU99j0AjEZ4BtG4PeIYBOOHtBbn2GyilqKCNxMMRwAO5
yG8ZkaOz1oY4TfLCiV9nvxtz/w8mQOiASH12w3JYO6S5PhAjjw5Nm2/UCilR8E4mub7y+ljaWYjN
ULFxQM5oyjkKOvIGGRrWHxrULspNlnLXoCBK3OlrFepFS3hrA9FCdbQSSRHSiGQBiSzeH7rynuTf
MxUNSxuiHAs0ud6eumuvhNU5syRdXI3g2DYFLE3gi2gQdRqzsBxv3FEfXzq19RJd3Rdl9S9TeWZW
urPqPO5Uo8JhCEML6o3lBhCJx0iDMgkft9yo/9rPX4xSpjvkVt/SOc17mPRfrePsPvrYDcMzLSBb
0Oh4e05nD3MZVKNQPvNiA1mFgqXML6L1CZQGEwbRr6yCplDl0az1K1Ae0JCsmFo6XGgdNz6KAQAP
StdlUVoViftQCUa7PM4w0rK095O2VndY2o/nZiSfWrfQwOlKqoBk7V2NHqIcupXkOGXv2V9ysyB5
DHT13HOP7gUbb+L5PX52/6MXOJ/63laCTNdAckC2Tvud4Hl6e4UWpw1FwQ8WmJls9dLKaNF8iMFi
hVg9AVbiB3EMvxRrXL1rVuSzpcVhGNMiOnTxsOv7Pqih28n+AWxpIhiaK2kGYFRX6RTdSGiG+kF/
qOonBgWw4k3VT5bYa87Pv581PFzQdwh2CIfK1Scjh7Y1imhwsyx7HBlUXHi86cc12YalzYZxQBAZ
LzKU7STnZ44DscIIsYGwRteOvKn0VUiNaEgIr8XlCys0txACD4tWD7SF6Zf7QE2Qi0t0U4Fyg/Ua
Ii2E+shbb/x9hIduEpQg59cf5k4GyEch05WKDv0BeUzwaCYv2viWqV8GPf3CEZD89SqhdAswPujZ
58emdFatPhHog6yUwBo0fyK1VyjjJq3X8EALTu7cjNyQkGIvamWCVWLxJum3kfZbr3wOiofbo5nP
u+RLL8xIK1RnRtx0SoybcARN++jsI/MfLlswR4ANB29yJOJlZyBUaxrstsYm6MevormzRAtMYETc
aai2pP57+AxyQGfmJK8wOUMNJscMVx//bmb7xP4SRqbbQPt2cldF0hbO0oUx6Z7tpz7j3ZT3B2gJ
nPRYew4Jf4vjZB93/JSab7cXa2lPzMSA4MqeSaSpBG8aVXWyGpPjNmont7V+s4J4rNe9UFH+YVuc
W5IceBdlRplYSnRoOdtEOWQuxmJ7ezBLvuHchLROTUFaS3FwjqKu3DV96LWx6UFQZmUk86+RN/jc
1Y/MIKTEcZVfuqAhMaMmgkhqwMIHxfmSQNvB5E+CzTh2l5H97UEtr9Afa9K8maAnNcYpYgcxxk+G
2rhoZ+IgXxhcMFW+3La1OIFg0kX9FFi3K4hTNKikGzrYGkDXScBd0JPetad+JeBbNGOhxQUiFagF
ybcSFEiqCC0o/aHW05Md676WJKfJ/oeMFQp1SEwgkkbfocwIlDYAJ5u9GR1ys9kQOnpMi31nfNNy
61823h9Lct+cESp1x3NcSg3ne8Uwn6eIQki2UN5vr8/iXpjB12imAkMPkZ5awNiasaPhDW4Ovmk9
GuqBcjcSP/5/VublO3vQoYfctOK0ZgewLW3ALrWtGmMTcd3t8v9j7ct2I8eVbb9IgGaJr5JycnqU
y3a5XogaNVDzLH39WXTfvTuTqZs87j7oemggAYdIBiOCMawlIw5c1YSTBfEFn4iaickquAvloJXT
dprdcDCddyX7JE06D1Exz40OegTdmFcX9w2l4rG0axWez7b9bpz83gEBDi0lhmHteECzRpChdTFD
fuGWpm5mVolIuMta1Kj3I6G7GF0puSVrx1oppmKq8USUYOqySo2spGuGm2FeArMEuG7Gtn1V+iQO
imbHyS3aOtrNpRIs7uAhnXJdR9a8FKiE+GwlGs/QrHJ+cGMcjWiemjBS0ZqBkX8pOg0I45FXWHiX
ti/Xha1pyakwwQSyYUDmucFbBlMwPstfrZltY3OUnN7KuxogyqirolsVmf2PbNCJLma1EVVJw6Ib
UhsWahQLxiKBTzUwkOXORnpHmeIuQe82y0tvleg+mPGTDFXzI9YTncvpV+jnG9u5s9lMzBhussTa
YWhgq9hDqDBn59jxe+1SH7zV+2iav4/UvLVdx+8ZfUetz0vpb3vQvDJHGPTp7dfRYQKXZ6KBB62g
55/kEqa1VbWQA7GV22rot4m5bEECfl3KikadShEzQsXUmW5ajwCUMPW7rFD9enC2TfvbzBmI3Af/
urQVH45IgZtQMGGhR1loXunNkkRWC2mp697Ho7kBGLOnj8ns2Qbb5T17n9nntRgiURTFhYF7Ffsf
VBYbilagTzkH9ImXNugFBgpa6TGVyRAU1jKXACl08EhCWoO72fMj0yr0AoKOBuiItfpekX07fkng
X1vrMQXU35C4W0X95povyvT1+r6uGaYTyRchhK11hpJaencTj8fCCY1qj7y8X7rMN4DqrpjHZtq4
rAKCVO4ZVObyJQtHN8v5wqsaoNOO2hiHrEBv+74Zje4pN0e0YkQA6NwprLA2Nk5/j85PEmRstDZa
PFLfGl1t9y+3QrjKAJczwBiKrUiTF/TO+ku3a+ZjbLtBMbwMztE2Yi9qd5FxKOLX67LX1BuZLB2O
CG4PyZnzbbBqZ1yW7GNoqg1KYKAmlmelTzU4fvCM8ICAf13eiufTeZM/+H10F3olLDVF2WzJdXAN
UTJ6DpCVnclT6QuT4VesGQmALqANxUbXKaCNztfVYeJjqNCXeWBJdYjjH46R7ZUS1HmTMjzNmiqZ
CltxPHBxf4sTvGxDUkA2mZxCKUVFcEAVJs7h3GXefGVVyPCjNwoNZTgz0fOUdT2WyxRFNzW4qmk7
I2Bw/SF27uJoQRZyllRYV1aF5AYgRzB9C3BvMd2Q2WoJBuM0uqlmZzdFr26v3Ra6zMKutCgiSwM4
HABJQBWhHednZaRk7Am1h5uCsMCIj6NtPuqF/qL190ZNAVGqeEoFgH2tBSeK8qLUOEZQoEkW+5F+
FByqBTRQuEIVNTUAlJ1/RkT1uagxwHCgWqIM6SFTCrcdPGyv4nqAupmmu54xFbkdZShcQEZh7NWa
fSeN8naj0EXpblSdusXR5cXA7VS5SvoTtD9ot0ffGeheh7HXOTbPNNQ7kmutNvhJ0xYgsNSSfAR+
2WSo5KurWHn2nKRuP/koHdmySHqlE838aPpGpzVe8pb4qEIUjby2mfNG1P92oqmP1rfl5q9OtGhL
JDEgj/GEnf1oxkEzAp/UIMJlLNzUQtPDaB3s2b6tFHtHlii4bldWbsaJCPQPnx+enjhjX4IV72bW
7sDt5gHhAXDA5Rh5ri5pmVq5FaeiRLKOsVvaFLU+6wAOqcgbbRJQOtfeqMv8grAm8AKgFsWHDoC8
wSt7wr2w7ZgRBkrmWwtQGHa2d/PY9UoDeZeuDGdLVsW8EEeAVMt5TxCqW4BhELaQTEUN2m7NDMfl
vTOBsRqoQO7KAUkqg0cWnAAepEjOo0EQMO14ZTlEiKkaEHDwdzhAt23wZOsPWfZc9AdQ8V3XCVHT
Ha5q4JcA6wm3l0TEX+gnR++HLs+AJdIHICjw+IPYecyjzCca0OVQLe9Y67nK8GBbB8V194oGsH2w
4Ek+hCd6Ti4A/xBAxascmAdeAi3759rJaS50szPMb9Fc3Q5m/0QXx7cKZWsm1tbq7MDScz8j9os6
v1UYi0XoQ8tcckXEXcdHgNMDgRYAqVHhvAgrM5YadeqYIeKuY9NnG1vN36022dIy2n9+waeyDOGE
DRblXYta1XcdM54Ug2+mdiR9D5DuJt1qeq2+0chQEbqDyRITLjQZ/EZPlw1KBwQRLzAqFyC5yWbg
LnbAAtID5mvgQXnOSszHqX0MOBVl0EKWuPPRHdCGPyfL01yWNCzKaX6/vgur4mBfkfvDTUaHwPmp
A/6jKe3B1UKVj+MroTulQRo9lIMMWkIMZhHeYGEAmXcw0YNAXmzyZyjBxx2FJKcevQm5GM1fsq8J
soxLBmT7/DdsL8ZReyChX1+iaDMEwRdlc+Bt5lOZ6GGO9H2bVTegNpk2VuqCyKU0gTIQvV4XKBjf
j5XiMquoh2L6C1WX8z11lHjMR6bpYTU+66+9dqxqScvV2qlxsDV0QaFmcFGiqjAcQkiJa2LGy12t
ggl4jO6jpr/PqlFyI7kBPzMLOLZTUdxvniQS0hQTIZli08ey/dGOD6UVYxzjCZz3RfmS5t8/vXMA
LUXhGpuGnPRFrwYQWGvko8wwJouP7k1gd/q6DE5lTRNPpYgUno6eE9oSl4ZLcpssG8veNLnftiX8
iKdXo4fZ8tm+oa2s12Hl1M7kCnox4dFmFBGlITyXYwBI2dPf3FTSMCoTIjxeaqftl7FLlDA2vP8I
YTJcRZkQwVcMRVw5bnYqJP3mxJIZK+k5CapXkREMwjMwYogZRZ3XqZ2xd3KUY5V0bnRfifQpCxJq
TYavF86PoUMjU6IoqeI5ZjK0Ek+9vmYwxKB/DlRQYrtq3XbMqEbdDKtW37XtNwacUMVS/diRNY2K
vVLcgEBR/hYlBFWoySo5avd2mFANjQHUOIBN6DvTUe5GF1vnGer8BUbsFyqXB6W0Pok+KIoXO8Vs
dI/0gHKjoUnvq5J5ef2UtH4mZZRbMS2nyzQFLUrzZFrUyqIhJrNQCArH4qWb7+fGuiN9tGlS9uW6
dVlxBGfyBH3KWRIvxtDSUDHiP5p1oMv4alTtfW79Hsko015+0QTDeSaNe4kTw4mLWOdubLhhu+FU
B1nQ7f9DdUD9/O360sRM1cWZce09kWYkdAJcjvmXNA3Qm/+n0vhOn0hz2IiJPRorIZhyQyNIt8xP
HRCXL76xmfcAlv2XqxMuxFBMlESmCTpx0EaAgH77F22Euc23USDjm+ZviGsHJ7wxerdnJUNyOoy1
uvcWrQd3LFteolHpH1Mnzf0xywtvQjIWyJ/Lz3+3VDFaoRX6N2DtaKhjIrD/whI/B2Ft7ZvxI9wT
wyU0QCWg/HINieNYiVpO9VWcSbTiZATmm05DgHGm6rvxQtOn62uTSRBcEy2nBW1rOEWn3TftfVwE
vSlZhOweWIJNoTNobbr5/906aErANaUNODGZXFP+Px7qv4baEiyKDfA3jINgRZU2P5Z2kLT5A9LF
+yFtniMXxFFpDc6mKCAZeCxfr++mzEtYgoEBFGGsNxb0dKzRwKFHqrZzWrv1xlLVAoUlpeObY6Pd
GEqVfc817d6sXfPr9Y+QHalgdro5KYqFwlV0C2irQ/MtkjlDidsVAaTdyNZK4sJJkHavUkzEAqP/
W0xlsZlUcQQT07lDOU75h4nhJm3ZM7+wPNMDslUw7wtZEVd6eoKVKSaygHEkV8KEgNnxsfxmd3cp
qO2/1e29+UMaFsrWdzEplfISb2ytuSMiNaGSQxNHirQIPI6kg1rk6l1kEi/Jff0tGWXoe5IAQmQi
RFUoitE+DINSD54CoCGGqTa9u6fj8zy2XlHIZgRl6xKsS1f0uZ1jpjMc3H0VP1A07H1L7c/l6UVX
Ltb3ow79OJGhuNxMmvp9ksjNpOTaioRvmtUllhoz5RMiVrcKJUmMTaIdC4OH5yFCpdDcmAbo238f
O/+LrbrMnvFI+USKYAM1EKwgTnZgf4LgryhL2Xjqc7dZNtzgy8Is2aL47ydxT1alqWItePcw0/Sq
MvYJex5eCilniHRdQoDFX/4oeOGA8g60vsvo5d2+rZnXLunOwHBGGql+PzuPkbtgIhAo2pp6iPQy
yCND1geyeslOtlgwjPlgMZRl4VGtqYm90cVEINu4NR4gcRjHo59RGRmubJcF0+hYrGxtdAuE5fdY
93t7P7y0Mreybg//XpYYZ7kgXYyrdPjLHqocXgOBAtcbfS8PFCQrEmMrpIqA9zjbH/aweE6Vr3kb
NIbkxSE5KHGYrC8Gpjt574aQ9jxBQYwlrJj71rejN48/y3h33fdLt1CwhibebxhJaf7z5kAv9scL
56+onEleOFzjL6Lyk/MS7MkwqjOlHezJrO3ttvWi6jepooMJkAxjToPrS5MJE8xKZYE3os81Nyzi
DC0GYN9G28w0k4AkGWYP8n6o3wFkof+j4P9kkYJ9qUtr6pkBPWkCdv+fd063MbcYKZI6aZm+8E04
MWZTnoxKFOP4ouiLHad+c19rm7wJupdilA1wrF4AJMvRTsY5BsTSl2ZNVsSAOBt2mQ8MJ8Btdfd9
KTk1iZAPfT1ZUK0byuC2ZvkM4gaYRBWNEo62OM9Fh3GRprBf/oGS/L0mcU5AHSKWzciehnR51xCc
Kp1fxwiB0bt0XRDXtgvVtzGVgiw9UN7EEJhlE/hE29kMh+qhQXq8bnf6P6k7EJSU4VnAconxWkHl
uyFDajzBCZl25buGclhsE6gOYWLLeqdX39cnkgS9G1uzSdUOf9rB8GmX+9YUNs94D5aorxQ+xiyu
796qVmA+BeM8mEnA6PC5mkc2+oCRKKNhuwAylGdd029LJ3t38r8inpGDzgCwvwIN4wI6dhqJSifW
VACiDI3sNu1vBnf2QCM9Mc3vaHmo9QkMQw8AKt1fX9+adgBjDoVKZM71i5KoQ5jT21pvhtkwItB2
dxkoSZysPPwrMWI9NO7mNAHJRYyq/42ylL6u/5jKT86OfIS+4KJFVYODLFgi0rnem+aE8poZAinq
XiUA2Owco92mWbO9vpo1Aw9SIB6casi0ij3OoLlidIgTK9QW+6hGvKs1ukubfLOgw5Wxz1smUE4C
ztMAFxx65sTaaqN0jp0usx2ClMTTcKPmeLNMhymW1IUudYHL4YKwfyBYEXS9I4tlNeilDCvgtgPD
b9MltjdWk8TQysQIiRxQvymWWzM7tPp0k5QNAA0bzI7IEG1kYsT4Io4T1Z0rO0TFP3CoeXTb2M/T
zzJbAp3xbNOEyGJJMzMqCcSQ5kDyx+irXe0+q23nEvhCTxzT2FZjHlulHYKe2GuUaAMIw+0c5R74
fLxB6SUW4VK5cYMQkQPlFGcM0efizKripH3QgmyoPaWID2nabSxt3pF5uLVotfn86k7FCdpAGsVq
5iQCj7DxZDTTLWnMABUiD7zWmzyXse1eRi1Ap8c8B8rIGsY0Ra87MBeBboPiahmNu9zpnxvAyXug
qU28oqszX53LgBWKxImsSkUZ1MWoK2rXH3C6JycIZOvcMvvEDPE/d9TO3xsXpSd0CRVAsGdo6dFi
R7KtK9pv6LzHhTMLA2FMPMWobcoeGP088QUWx7QIpCyOYn827C0c/okM4eh0k4KcJVbGt8WudE9B
k6mnsunRdUHXFfelp8/Odjbd75hk3Vd5C6iUvHU8VZmeO5DKFSzdMUNlHplBgXhdqVZXj7XDa2O0
9KItRm9oUZeYqAj1BJnUCQ+YOCDOJHEDH0wT524bG3Aihn/G6bn2ICuK88V4W+JdUXwl5Acr0Rip
6B5m8HcAhPI6R/H6TPUMAMUAug7d83cl2D6yttwDlyqwl3SvR/c90ELqBDF7Qm/tst6ODzo6AgvQ
UZLoecKkNyvdTV3WN4pb+4meBNbkSIEOLgMrjG+hkQhd7SieAwvzfDGlYijjZDTWW0RrT43HXfyT
qW2Qs82QbSlQP6cvtHpJ4hzh464t84Op4NsftMr26LQfeiBx2I9pHDbNF2P41RWN1ybllthbd3hF
L853HMfBRJtvmbIdBesRi0ov6g9s+jNyP+AOQTLTR1bOdzi7fWMEDrvT3O+RenCcHHm5d7CKeX2S
eYbd+m7xtV66QNd/6sMvRflDMWuNK3aXadFDpU9HljkHjdSSA78wjbxHHvNGBCzQeIqITSi2O3TK
pDZmCIgUryXFruyKjRV3HilSj03NZw0/Fwf4BNRsOBKJaDay2jGaqkBQXRrzm+4GNc33o5k9x1p1
U3bK1+t35rIc4SDPpmPqA83E6NpQeSh8os0oTqWmW4KjOT64OyPAdOJNeQDMSRAFssllqSy+0yey
iqxT2KRAlrIH9BsAEE2AXHscmjTauhJjcJkOExbGzfOJsHSmxUA7UPa6L/NNddC+cnJBGAQfpJHV
6xzoe5kP5U7/zDCcSxTfkl2bxqCijas7N422Rjcc1E7WcXdh4hwAH6J/B7iOHH1T7OVtUG4zIl0F
4s+k+fYIkKY6SH5eV4kLfecyoBMcEBPd7GI/XRsB9Xdstf5YN0BjU/v+uerdQHNZoAMoP5sk/ckX
FgjiMJSGlkYMH4EFUvAnVlom1mhozRF1/LzPHmp3F7u34NXwiPGG4Q0Arl9f34oaAg4FPgzDAVgf
cgvnmhEDwDQBPVJxbDdT8Bfsr3oA3WSQbGPJG+9SJTjUIe8IhTuy4TXPRTW2nswMXdPHrqnvRizN
SqaNZDn8c8/V7lyGcKvSeSZauozTMW0xgtZ9jRjSv2P6MJrKbQzy0DR7JNnkV0UsURT+8dcECzes
WaoMkwhNfWTV90b7Xv+KMGRh9JL1raj82RZy/Tm5xyA1s502Taqjod7azg+19SvZePuKCmKsCxET
IdzwWsIpJXNUWT1IXI52kfkK1QNmZEcMfL1PdfcaFz8sVQ0Ky2k8yckZaxsIzcAIIYdQFW8zxax2
hmdte4xGPbDqt7HQnhq4QUwGvM4GhoZspL0UC5iBQMB2c6/qfqhJ/379K9b2F0jRxOSwvg5Yls73
V10GCs64qTqWavREJwUVEGAxbPGOkpXe1iQhLMPQBUFvNGzMuaRIy7Ju6Sw9HNvokPR9UGISx3i5
vpzLDDPaJwEfhpF+VHk4PsK5FFqacTqbS39MDZ/uTJh895D+sDWvPHCGVyobhl9xNOBXQ04PlgQN
4KDDOxeI8bwZYLt6cxyLR916Rh5xq/XGIcJYdwWi82j80zZhkt3l80Ph7rWR+dUkG/JYXfXJR4g2
rSutdKDTWB7HtNfT2O/mSJt9YtQafZ+iRSMHPR0ZkpuZq3zRSns6VGNabQcFWH/PLWBEjJu0N9Xv
1w/j8sT5kDZeQIDv0oAMxX8/ubu1XqM1H+SAYc6e8bpTul9T+tn0BdCmTkUIx41PHwetggg0cIBU
tH4ekthDqXJ7fSUXjzlBjGBkk7ZOnKlE+kKZzRfbsfxSV4hnt8OmaX/2hrK19fT5ukhxfgiZH+4O
AUqBjmATcadwX/IGeFOM5e3R1VxPt+YbxfrTZ+HiLpuhB1FqFt9YhXvTRCixOa1Hm2U3p+H1j+Db
d27jgUzHmTWQ4QW7lYjYuyTtFNsVTKMVBe3kDeoN+2rLyFgvvSSEwCIA0hCGAe/WczVxFbuxKgqH
PBL2SPTqleYyfKvL8+NIdkBn4qwaOqA+zkWAu0jFniXgulVvjIF4phvQYmu82O53Uv+6vmeXWg9Z
0EliI8wwYYjOZc3dWFQ2HatjairbeOh8t67fi9KQ6MfarmGOFjM0GOBFNldQyQGzs4qruN3R7JJt
0WcveWtK2grWTv9UhODhc4tOSBh23ZFmO6J7Nd07zbaSEcvKpAgGFNxMc9PlWEiqoq0azaNxj0YM
kNuPEld3GdlySDWgBvBJTSC9C4FfP5nK3DEkCEw7C7LhGGnxQ645O9K0e0DtBNfV4APZV7w7Bi+/
IMgEELXIjJlaWJkzWM2xILY5oCePNZGvKFr1Q3NjzIiQKr8fnVh9IkVTPJAyfu0yFXM63eCOXhXN
+Y2ZDcamtB2yL5gGQraUVsSPBqUBqcFA0y85dX+XBVixszrqb6IYdiLLq6epyfJ9bTkPWTqMv6+v
6lK5YW8Bd4rwGaqNF+q5cjez0WTaollh2WYem294pbgYNteFrPhULgXPAoCAAlBNbDaxHcxSRcAf
CLPMt57dnb4p76z7TvXVh+GjtEkC69O3FleJY2xzZltIFm5tUaSLnRjo1e4bcJyR7HEq/8SVKvEj
KyuDDp4oBd/fE5dYkUxdpjHtjjDju3Qu/Eg7munbpGWeNqEtFnxkSbH4rqrs4zG7S7PMq6Zko2sv
ki2+PEiMSXKES8wtI/j74PU4+ZAhAW8YHnX1cZ6a/sUFaZ3PYpoBvUzLfYx1Rjd2HNE3Rbeq18nW
uJ4hfTn0uadVurFrFqUKpiVqtujEnr5c/7g104aZfcC2AWwZSP+CaVvU2TTyyuR2B0inqdcrkrsp
EyAYtsUhCSvcvjvmzY/CKcD9ffh3KxCuCboBRjDJQoCh/7KL25RKGjfWbObJDl2ARRB9KYoo6Y/M
Sn2DfI8rN8iXrSO7iSt+ExrC8UlB72sASO9cXZucTL0Vl+U31t0aZEuXNBiabQeEtui3KUVOW9FJ
1NcwWQbIVzhQsQEMxKZzmml2d5xqjOuXN6qReMvvT58MFoTuI0APItYQIYZZ3KZD1SC9UfZ0qzbk
gRmzrCa54mhQTcHcvAXsJeDaCY6GsELLIjpMx5kMvjXc953q0fJLpe5TRYY2txImmrjDmH3kg7Vg
GBeEDQP4RkoD7/+6MzJv7l5pj4KhmQQobWxZAYYAcwqMISwdjIf2yaZ7qTMZKPWKOp59g5BGjseI
9N2MTUWmaGh2hvpkpw/M3F0/ussGWOd8qYI2am7eYU4YS2VLs42VZJOXzV1ZZ5tqrjd9Y/jgwsJL
vf0ygoj4uuzVI0UYjmc6/uEFe34RTKZitjfV+yNghozqvdW2qXqnL9tR9a4LWt/KvwUJpsltYqd1
ynk6Kj3qU8RulaM2tBkQJYwq9xIndn5cF3hZ0MDb5tTzcWN54gmSkaCmM8Olq1NVby0jfahGrdi2
EV5SmTW4Wx2cy8GiFMmWK5rvgJkQJchO9whiE6+vQO/kgOS01XFp4yzZZnisbFpgG6PX8s5d1F1S
aU/aoIxeH7FiD1SAbwWJ35muNH6yzPcLkuFBaml0kwPZ3It0q/TMzExkvperhxCQIRkHeAnoKqC+
xasf4ZnY6RNQZzEcsqt+1UkUqFq7cUzUYXYAku6jwsOwmD8mgdSQrnicM9mC/qDZpKzwSeXRUb65
6qvdSdRmJasJmwbcA5D9YLhTFUGKZqrRJOrN5ggUJ7+JraB2X+32MC6ADO79aAmBubrR0A+apRIF
WtPYE8miL9IHW8noMOPyD3TbT6W96VzlrVY4dSGwoyTauraRqL5x3DzEnxf54rSf51jtEEABHoV8
jWY33hSj3qpeVM618X1ayghsVI7a/iwtEJN60VKlkWdEM6NPaA1INlHbqXSjmo2tbGjTJm6gAmoq
rPtuqIN2iOmNC81kAINkThtMVVqFJQiOiEeqGgG4t0xtcsf6wrqpM0yBo3ocF+nGyYf+R942C/Nz
qy6egNXbxNt2QpRnT3YyPqtzS4E9bJBZYpkunSZYyNHIA053nDsaE86vb9lYbVTlqG4XAE8FAoXn
xta2YUlwfeMvDSD2k+ck4NFMAEQLbiYxu0mnfMy+RAhoD3dL8TQXyC2Ba1NSEbiUhKoDSOyQ+wA0
+gW5CIAocm00TDvsyi/1skvgPK3kYLCjVn377JqA4Ia+aJ7jQMgv5qdIPkdzUtl2qPeLV1kbQPEF
JP9Vqvdt+knuI+wcl4VmHnTuIqcj1uYzagy1WUBWshRezYLO6r24PFYomV9f1OV1hCDAHoFBwQXa
hIgGQDITSb58skN7PmQ/1fjRLNGCLbGll0p3LkTwGaTKutTRISRWitvEXVgQt+Qn0RmRqN3ldT8X
xD/kxDk1g6UmWQtBLpnKfepY05aq6SRRhNU9swHHD/pkwH+KkAZJU1PbGmvsWZ/4fZwEtdpuXf3H
zNju+umsPACxoBNRwnWdc3iBwkFjj/mE4ve+3rFdAzr3d/OZl6DGfaeAY+KfqATSHsDpAMLAxRxy
YiZ6qfSQOQxIEHT+/EVJ7p3x6/WlrerEiRQhckniTs8NtbDDKVU3aY5iP7D4m0kWIK1EgXwH/16N
8LbSKjqYCm+Nstq9Nt/qyqNavrg2Zz30AXlmIE2wyJB112zSiUzRx1GdLWmSQUGaaHA9K0+NoJjc
nTmbsWcO8xOj/a/ru7km0YHVQPSuIQEi9uWpKhrXs4ynQGqAg2JuaKdMPxvYqW7pJXdsTRQ8KtBD
EDYAf5v/fnLH4gqowRm/zCXNt3re3iw9Q+iXNR51x13dtZLM5UqswlsbTGR3ANmEJlQh19JnRULd
rLNDZH+SIDIZmjZJTW+neM6fpjRKbsfEfFABaP3QxdnOSPqBJ/Xnt+tbvKawSNIiU4v+MBTghHWX
8Tg6Cj4v7JV8OzfRrgauY1aw/XUxKy80vDURd6LyBXZWYEie768WJ5od9bEVFl+7oDn0uxyoY15y
O2/53APdLI8SgdyGnAe6ZwI/btDJgVK1qNUmgcD4NgU6ECRO++W+azx92/nFTjrVwZ931+QJzz9l
bGtNRR0/7La85Dbtu5v6gOaYYPRkfR0rZ4YABAl8JHI/GE3O9xKADkk5Z+gchLn2iznsaOTPliQC
WXE6Z0K4uzjZv3ihGaam0VO8tDdp/aNLjv/kgE5WIWieGlVzixKdFVam4qtAY0ubu9YtfCBHfmnQ
irUZFvsw1P2mV6sna3wFlLMm8QmrG/nhihBFo3NFUMpZt8dRL9DxmbvPRgYiFefHOMoIuFY38m8h
4sQUDkrv0TGIttIRbfq5+zqxT9Iq87gK73HuUj/WIc5JdehdpgOmlMO0/opumKX+QWXoL9xxnag3
yjh48GMI5YOdAI03fCtP1KF2R1bVCrH4fL2WDF6V+2aiAtPmTn3rx8/VXCAMnV/If4EDm89VEMGL
sinvE9rjLo14ZCPDhuGD+Fvfyd5RwvH/JQZM6QAGRE7lArpLo7rK7HbUflmEv98nTNikQ/4AHKLP
RYq8BoYhHVT8cUDAHRJJnJap6+s+jzCZl8T+0DXbon50JmVz/UZdHhFAzvE4AfQa6D5UsYXDAvo1
BgttM8Qsj6c2WUBqH1PRRL2Z7spK2rkhGFi+KJCTgRoDJFEuzkjQCFtDHgNBqRlGr9kh2rc7ZTOp
/nTDWZDn/SB7O1weFkaSgeEOjUAx6WIWQK0stY4T1CaKoQzMXvW6qPGm39e3UIiBsSaAYgLFDf+h
exa4cudavrjV7GYuFK9oiz8F+iwtndo+YOh8rVMXifURGxa4NPQFAMcOHhHjGWJhucZTUovyHhbQ
cJJDV7VqMKr6HzSJtZtY1452VBGvcudf8dIowVg60YaaM/E1OffRyrfAm2C0A/ccXf0X4YjdV4Wp
Fhn7bczttus2eN1SfaezY4Zc5gQgtympEaDcqz8ARyFxNZeKi2c1ysVgoMdLFIGIsOt15FI0ypJQ
tb2M+hgAypCuybS7+a2bW0mgd6lHqKkgLQ2yR2SmdZHFuML0VK2bqR1GQBBo4m8RdQ45lZHhXCoS
QcM7kjMwLqjdiZ6lrNQCJUp0oSdzu1nmt9ShAabDADH85brGfjBznxtmQDtDU9HCqiFOFiksHWUm
S94V7Hej3ZJJ98zR8Y3ovVoSL8FYf5HsM/jRzDn2te7hDeSV9k7J9uogawLi/vrsQzTMB2JKBzTi
HBbvAikBTG7j1M9mSNT6oFQzSKcKz67eEivyFiIbDbo4RkhDkzBvmEB75sXIUwmAtYqhBSosy8Zn
7FfcJJt+knmIy2uBkT6X57qRVbSBaSxE6ZUDSpQWhALh8JM8RPtiS4M6AOPUtMlA9S6jV1sRh2Uh
DIed41MaoqNAvZuZBnoaYk+disBggz85zAOy/4TY33jQh2HLFHJsqQeCBq//NAkRaJvg50H6hy9A
CkCEJU3bFty1eolAwn1Qf0/p10pGln6pJfAWJgweimmAqBVtHopatChaasceB1Xm48F2tnW7uTsW
y+KEY6aOwMiOdpJbcuGssDCAKKI/DXgdaPUXDHuJlhiw5GVGuPSetq220x5dobbu257mF5txH31e
P4HYyHkE0GDLpzF4VHgSL5nO0Cik7srnmur5LkEj+9HWlScyRLLXgPiS5J0IKBZihBIFMIyvid3D
jTWyssIIYGjuktD0s223r3/CgmP6eZLxI1weH17H6ORAopC39IrtI4tr5rRIRxLaxpYqrVcl79pQ
b2bk2tu6l4RNYpYDKzMBImtjOAPRLU5Q2EQrL/USlPZ2qGZehqebm99qIBxGQ/RwN4xB85IAS+K6
plzYFYyhIkDDNYBRRYlUEGnDu7VTlJIQ/JfTNkIS/TAi0tm6MfDir4u6XB5wLrEqkODomovuNiHM
7fuy1IyxLX9VxvykWM7XfPnekd4fY+M5Q3sOsebjsKDFIJWBjYvPcRveCe4JIQ5crq0iCDlXTzZP
bO7JBLisqNeeotG6mx32B32/DqwpmYzUj1Ut9nVMKd4T3ns7Nk0S2HEDfBh3juq3vnO7T6ZEkIUA
SDGwOQFVj7ztxRuDzK2TqbFihiPJksijNo0PZo2+Ss9ipnXbpFXtlVUSolqn7ZdGTzoPIKXVFrnX
T6sB/xSYCZhATN+DqOF8f3RqVtqgx+SfI73w1eqI10FjiIATUQLXxBMLMeuV7YxWhRAhfS5RrnLf
F/e5W75eV7KLQESQwn8/kdKkejMt6JoN42HBMFHRHAyzfdQM0OY5wXVRF2GcIIrbjlNRU5mXS0Tc
cJk1mKG2joMEk4V5mQ+BO8ymh9HLTcUW2UCITK5wjYYmoVGPqb9vwLYAdkfS+wmKMvpNPc0elQXt
F/YBJVOMI5tAY+D0g0TYT1I7jVtoOQ/sHhLyJ1t8VQbGdiGC/3lEdChfgIsN1v18H1O9nAaKLocQ
OfilB4RydAf7KHl8XOgF6t0omRFMhGuOaYphcDcYrQKUahLGqeuRgfwPc1e23TiSHX9lTj8bNvbF
x+2HxEYSJEVJ1PqCI1VJ2NdEYvt6B1g1XSJEC1PtF5/p6VaVSCYzcTPzLnEjTKgNdqrbL6mJzXP9
GAMajbBwtOtMDQZz0ACuv5434CGf+BwFa2I7oQ6KjFa4mtg5qtXifTitzwdHdOIDn4ZDOVkBJBTa
BufrJ1F94IukwYhqMwmMcIO/BvdgafdMKK2SAwQcXXK3Ix9ntozmcrmTRrsTNHTo+cxJOVD1fr0x
ZpcmQENI1GkTURgiWEC5ZodJVGotYxNKNZMfu9xV2ZUOYUweulDBQiQ1e6qnkSboHs7O6WCZ314M
nEZ8L6LCzkpponrhIG9CIVN99/WEZjtOgzA0mkQ0KKfB+QacdLbjIDztMz0rEUM1TRSjJ0MBEzWf
IMkqaJWpUGZ4XBkJpC0Ttv566NnmwH0JdwqeAHoM0KgPla3zh9u3Gt8IIaIMUDZsUoESFqK1ksXR
8TfHAXgJew+tGuhqQHQ6G6fD0GhMhethVJxVcL5L5e88W6Kz+zQb7HN4GkiHw8mZPP/z2XRdL/JN
AddNOBE2qQ8K97vrhay+hJ0H2Do6y1DmPR9BChSjypNU8vq8eGyDLQTD7vjx+9eLNXkLH3ccFPZQ
0J16Z1DaRQw/23Etp7C8jwXtu4puucJgtgHGgUHoQe4im0HuxENsBqq/sK3m0ZKGYdEbiiAQ/fqQ
AZiHvlSIaRlWAe81lmEQxYk2OMZSl1k6yW1u7fP219Oc1mo2TSDaQFOPkTHTuaCSXw95WkQ978nF
QQ+f0/Y3O+Wm+fz6fOS5zp9VJcsBxOtC3lOE6loulAlltPobU0BPhTw1OwExMbu+BDWUBq5veQ/O
+xaMpegiXyi8XFwk5KNRTBNwt8yheAEn6ak2pLxXC++1dDVwC0fc3Gs+PXVgtf4aYGZsaQEfUukh
OgCv7S0MvtVop+54ILB9Y8fxvdm1nckbr1q8FEN+ntlE9Ir+MJSQMbl5V1WkB1VWpP5UdhG2YBik
3fMIjEzB6bs6ekka4amQGttot1WvbbXqeygisgXp3NdP8ILVwzuG7z41d2Fvz3MEPTJLeT/VEyaC
5B+Uxf31RHb1r1C1zk96kMqr4IzAlCflkE/HRzHSJFR8tbhFcTTi7RaEPZtUr6I144u8B1lUrkhm
o6b5WhUz0KkuzHV6lmc7Dnlz3GdIbUG5GntjBrhBGjDgoR+k3NBUd0oe/eaZaFPhdswcloYOV7yl
UEuCOJPV+0tKyZ9vbRwuiHVR9EBVGDfe+W4MqJzJOcuL53E8yImnClDZxLDJUWEL+34ewU+oYjSf
404FAmdK3M/u01DjAZWV086TS/TrZXaGJiaC8OtHaTRbqrx99hIwnI5LTVbhYuLUPp+ZWHG1EI5l
541XozPYqjk6ohmakc2ZviNf6SQqSeL8/v7BLOGRwdlElnm6jM6HzcqsCPwewyqk3kJFwneRh/HU
o19ZzFIdfsVI+/S1AV14hjiDpkIFkEfgn58urg8hSR7VoSoFrPO06FktzCHdRCropSRbKJyvR5pH
1NMzhLswYWNxcIMcZHYsaWFOhdqoO0+4bS3lMTQrE5IPZgGS/Ylu21lSwLkwNewIA5lsKIbDw57Z
DBQKFQF9NJ0nDgA3Wr5CVMWUuc0iavOSdULXHYaJuwku37zQU7dozKgr2nodOAQQ2Fm419fFWvcC
yze/XsULlmnAa4V8PEZCJnJ2PcURkxRaCiDM5KNx12l6Y4GXoXOMIuMhii4sFYDn0cnpqaH8hz2O
BiVUzmY2OTEyJVoVd95w7V83a+pmZu35K5WEe9mJbXAYLPhjl2Y4ZZcmRTllKuGfW2QHScLOqLHV
0yg2h7se+rOUPsZL5vh5GPiTuKeg/KeivDSX9G47v2tLlnSe1N4iGKeaXYPwgS48rs93EYhTPg4z
81gaSCtzXYfZxOt6nTutF74KLu9M1M/KOnj42jg+3/zTaBBbQsZEQ1L+1Gz2YTcrUhMBXoVJCQpI
oGolRI8/MsjQFooB3SGC75tFsouwnGgH/T+OPTszhzCV1DLG2LLbbjPbXwuu6KjgPE3/1pp+mOVs
Y6esSQEGL/Do+jwxRz1p7aQNSlspktuyiDAyUEMI7mK6iSpIGNdZfK9J0W0jg+Lz61l/Ck+w4DJi
d3i8SNh/WvBWLZnGVWPn8bUTAfCuchZbwplM0zm/4ifALkx0olBE/WFmQsNYlVAbVzVPSfR1EDcP
A+LviquuO/Uqr+iqH7mFWX2KVjArFHOQcEUqB2HsbAsqaRsnnK8o3sip161SrXWo9WlC6WWJcTfy
jVsWollKyePXi3m6VuczVbFdEJ4jNv/UEeOnSp9BIVPxQG1jjkNpx36w0qp+F8vGhooA4aPFQBKq
mwyelsyrr+AyNqPGsAK++w7xYxNCzmYO8qSvv9eFo2LC4yKoBwEJvJ3ZERhkFRLBWt97yFRnIE1W
aluseZOq4dpvae5+PdqF22S6IUGgBdj66fo6PwD7IR8LLk97r0ZbR0J4nbJVrUE+TC3l1JHDXmsJ
YOjSXi2yXaDnN2jqf44Mfam4cMG20QNx0oU3JkjGZJcfDpNyiJK47WXJq7luVUHOM+Egdq4+fz3d
C4uLwgUyP0j8AGY3t7USbeVNlGuNxxLdkUceugYDmlk6QPVDtlScuTAlDDY9Q6QTEBtMX+bDlBgr
y7rSMRhPX5tB9AL2mMjZwgV2YfdguRTkRabNCuTH+SCtYhSxLyOZ1VcrWTeLYVVEZhFqID0DZZLh
tNFCm9/FWX0YcHbyhui3U8dBo14sbjN1z2VeOVz/jaf0YYiZLXABiBOUSkVnfAq5bUsOVpVw74sv
f2MUdJkioEI8ARfnfOUA+KHp0PsUd3JV7CqhgIa3oLNtAHyXrTepcvx6vAvODVIxvwacE2LwfpjF
8sDXXhnrKyksSaiXr0GfPDLmGoGO62NHodSijdc+izdt2dmiAQEhYckuPwXOiFIBdIGXOuUdPh18
ki/oZRGPgNn1z2O/HcsFC7l0psB/w/+wndC6PO8yrzPEiAnTKi9cl2v+LnZUq1VIa4sWv+qXgEin
wszsHMdIyLHCQz2R486eY5S1WVt3gK/mjRtXxy7vifrS1l7LPQ93HUvXaTqgnRa68TKphev0WeRf
1Fq1UDkwOwOK1wFwc6vyuQLfIqBZ0n2ymBqbDu3Zd5Rw7iAMQZYUx+1s0xgcOh0LYJwmuB4ymQRA
UVqX6L8nWnhkoOl7lfS3BXP7HKzjyFGxJEAQqRP05XxdEr/zM0pp44lqseeEg6BzJB1DoqqVw48P
nSTaOZVNJZLcXFwit7hkAxOaCmmKqaz2KR4Ko0aufYbDz3/+0VMgBThriQBBA98UFyxuWr7Z8iJ9
hkID7nGEX3OnJZX1So5Fv/aCBooG/FA+DhG7yQrWW0rcKKRo+gWn5ZKrfTbkzGtJ6ViiVgseCsEg
xb7YQC2HNzsn3xdOaQZWvUQ3vTjg7HFWUtgADoL27Txo6jfGNOircrzNJclmyINNVwQQ7kk6PFuB
gYU65J9EP7sOEv13mahRPjmb+XRBfLjWuD6XCvCz1J6eKQmpuDKH2Gv4YIgDSL60agnpetmSPjzc
2Q0nGFEY5n7beMNmSlFkrr8yXJFMq7zk7F+425DbAu/LRKaL5M8sadCHga5xYEPw+AQbIyxtgNYe
0MO3cPPMQWJTXehsnJmTHZe1JBRRzTxxh0yd+Ux3Ewtg52THzX6iOVxKUl5we87GmxmrEWS5GMXd
6IkidxyU6ywydnpa32l863x96lxcQTgkk+owAHDzeqxcdtVQGcLoAbpgizQmijI8dM2St3hpN0xs
g4ilcYVNENtzI0SDPBoYEpF6tSU4MnJl+jr32Ekgy7CWMnQXjpezwWand4F0R9flwESlotUFt8CN
Vy3kjL1IWAg2Lzyns4Fmjg96brqgo0LlqaG+Kfw99SHhpKgrukS1sTTQzPfhxoDnxrFinpA96W/o
Gw0Md1y6Ay7YwsfZzCOZflRop6jj6EV9YDeV/p6ngkfTJQXkaVFmhz+G0dBk/LOX7NwUcjTMJvEI
kxPh0JmGEt9mfWLq2TNTsl3h607r3/y2kZ+NONu+4KaDcKgMysuh3qoVafK9/vD1CJdyK0CqIVUK
gt7JvGcnkSHXXe73wOAW5VYdeas3nH7MNEvmrUiAFHqumglXMBLk8kJAcWloxOEy4BTwp8RPLelq
DtB6MBiN11To9h+497FXN8jlEr4PPSF1U4Hf6mF+8Hltoc/gEz3RVJlHICNOXD7IlM3LYXyYZho/
gL6x7EcVGSQJUqlNy+trXeyjG7UCAxP1w2AlaqlvhWrMX1VMe9KroX2DfEBs1YFUqUTKtPyYtmiR
CVv2PVX0AbzWNWjRxIhdRyFKklFYsk3a+ImbCGV4y4Bzui6DdHxlehfaXz/KC9428P8T9HAqUYLe
5tw8C6Fq21aOCs8Pw8dO1WxfMpY8+gvb+WyMmW8A0sKmzFKwlY2hmOyVEPX/Xgi5fUrDkITa7/Jf
nh4TcuvIPSMRhTrQ+ZTKoiiMIWgLuFvBRo87U8ibu0K5+nrhLhwfQBwiKTGRLcG+5ke8jOddtGrl
QWzFH5914V6Nna+HuLRuoLpErnmqvn5Ky4ZSDvy7jkBFQptJ8GI02E+tWd1+PcqlTBNm8muY2XkR
h2NTsFyiXtIgVYlH0ra+bTSVVYwIV4oXQM+I3l4plMJTlWxtNG6Z2nlMqXA+55YsYCvExoIHe+FS
m2p4yICh9oSK2uxS63iqJWw0Kk/v5WzbdfWb7Lcrru8iG5ow6FgRg/ev1+HCQX024ux2GzNpHBvm
T/RO7a2I+l0VtVZBDasN94DSH4IlC7rkJWg8OhlQnwZeHKHouaEWfddodYS9R+k2X8v2pPCaCFMw
yjuSzT/oC3v90tk5aRUAZjxZ0yc8LiCTQ2g0au+BxJ+Ew23f7etEQJ9o50gaNQ1130aRWcrh7xvy
2biz62LUU9nXhLAEJQtDa24OcncfGfnmmyYuGPOFLXM20syWg75KkSoLQBBb7MPhW2w8ROMNv1SW
WVzI2ampdkaWUHDAeuOQuGOCqky9F4PaHEFRULHY6XJqjeOGdktd1f/LyKAdx/0D0No8BmiTkksD
gc+9kK9zC8TThcvGlrNyXrqK1aazo0S2Ey0RQdcnvepy3Vpfb5MLGb2p3eCvLzBb4UYTiybO8QW0
kFsZgWaNYBGikXoMtG8oOuz4vjL1bomzedoKMy8KJjvF6oBzoQw92yqc0Q5dksSFB0UZl4EzqQrr
u68nduHEORtiOvA/BI5xSFGDy0EwoRrBY14ARmxEqzJOj0keWgIklL4e7sL9cTbcZMkfhpO4nMXA
c1GvROm+zYS3brxV6uL49SiX1g3hztTqg4YUuE3no4hKX0r6IFBQXcVu16RQKQnI10NcODeBsgHq
GaTk079mFQHaiFUnpAr11BS3OQNprRyRStn3qU9E342WEqOXnhO67tB8jznBsZ7dDKLGyqQMkX5N
YwN3lZ5ZrVzcaT1IGpJ6kxlLqLtLGTwclr8GnF0MdcKELqIh9fhUGValLxSur9DoqKaC7MVcciVU
QviWV/07uAd7UPyVuEbrsLwSdD9Etwp6ODjqyxpwR2A3TdVqMOMSpci8b1DVyUvf5qLukBka2PZ9
dqx1BnifqHJe3qJo+Tce1oe5zCIrhe97we8RK2Yg0E6kdRavg2TPEtGuQIepLaCvLpqGMvVHTNR0
8txhDgcsw5CJJSBw+kPa5GbPsStc9mYCfQpKuzUVlpz0C8gKOAxA+U8pGSQ01dm+UlV0/kZlB25U
7Fonh2y6+gRpOpm0oOa3arO8E5Z09xbHnJmkxkcRZXrZAKuiuoKT2YU7HEBJSYAdtoz1oizEhV19
NseZRTZ8ohV6gfGi+/LYHmKrMBuwL5HehJAyAbUSR5bg+hd2HWiVwT6BIhj66IzZ6QjlIS2sYTme
UuHZBSU8Fl/YoyjnE2h9HBph6eS6cD6eDTh7jmkk54XoI0Orj+u0O0gZsHILLvwFZwFDTGpDoIKa
GivOD0fGZ+A3YylCSWPT+XtDXEfVsVyCpV3YBGejzCcCzT+ZQ7DqyXzhW70IWfuozG5zcdChNgsC
Na5sQRHKkt8vJp6NOzNKDmCVHMJHjcfx26i5kRuLAmP5m32cU67wbJSZKdaJ72dRDFJUCW1QG11p
hU2j9RXRQFC8GTsBcaUWLzy3Cy4I8GjAwyCVPoVGs+dmRAFX53IP0yiD+3YAcoUoHO4fXUTRKqxl
oo5q/gLIITWHCvxjXx+hFw3zw+jz55knak4bZEdZ+4IOSz7MCd/8fsXgbIazZ1cF8GKrkjKvFpBK
lk1BXlM+IL3cEilOFya0tJyzR6jLpU+TXKaeod1xyQ0n47QUUYgBAT9dJdoxUVZfr+AlJ/ZserNb
qAxiNKtLWEKoeQohqfI1lRUzGUmAFqpAJS11/CU35etZfop9FLWTRZ8hJSu7kgPw0UpyR7tx6cLc
psWaOapwgQBOmU4UAFVmkQG4cDKlLJDuG1V2rTEdmUV/3Qjdo1SUa6PhgVnIFzb6pXz92ZgzJ69B
mBwWDWOesQLpieBIENc63XyG2cer8R2YW8h0Jwtmc3mmuAnQ8gDo2LwpMBKyoG1rLGiWfW+/B/wO
21COXjv5+zJybAoQP6/qX2PNkb2DRKtBaHDhIVd26seNtqNZEhB92Mr6a+O8dLfiSkBcrgM1gzzj
+aUglQJrCyg7ekNbuF3INka8xHN+6QT5OMTseflS1eVZDe5XVUbJw43Lb/pSqv5SbmG62f6axuyM
bGqQXgyqhBPE4q5OuG8vfKiB+253YAI/fr1ml7ADZ6PNzkRfLzpD6fTBk8YGitiSxXcj6QC/ENHN
PwykGeRVMxS7JlxLLDaNGiTVT34/LsRUly70j5OeHZut7FdIrnbM45utzL+xY9i74e+S70833sdB
pn3xIXBTe+BmOBVzzSNq5rIpBsjLgZJ1KR69OJkpzQ12BJBsfIpzVACEW0kcvVA0NhGl0LEMN6Og
H2i01HZ30eY/DDWbUsZJVUQFGAuPRrfmnV8SdrzkPOKi/msqs/Ne6uPEgKs/eFoemFBoq8eGaPxT
OlWD7xZMcdqfn46KX2PNCZRE5FwCmcIGpnqsiJwaGlkDEIfVpAC+wzeXupkupU8hGv3X5OZ0SlUf
59DtFeEPIIXWRHaJlGEB9VnjoYtCd1RGMhRHJdlA1pdIHUdEESRxrQUQCpESqx4ev16ABbOZ9yKj
4yQHSg7mqRUlulwcDhp8gLAbS9ptF49/sMBMOicAcsy5LkLa+KrR+YNXi5lFpadQRtvkYJVyZsaG
PWjawt5eGm92aOZyPEa5iPFU0LFxVul7df8ciGY33DBx9TfW8MPcZodnJvp5X1Q+88bimMor2t4y
2TSWRLQuPqkPo0y//3CQBEYglWAyhO5S4OaMqJKVhjv5d2VxT8fVh1FmZyJjAqohozF4XJXfdDnS
6JWJjiuPnzp5g58UKP/xrf/P4K04/Nho9L//C3/+VpRDHQXAdZz/8b+vyrf8FiCPt2b3Uv7X9Na/
Xjp75S76Vhe0eG/mrzp7Ez7/5/jWS/Ny9gc7B4h7uGZv9XDzRhGqnQbAN51e+a/+8h9vp085DuXb
n398Q6mjmT4tiIr8j5+/Wn//8w9Q0H4wounzf/5y/5Lhfbsif/lWfHrD2wtt/vxD+/epgDN1T4O9
CVypE29i9/bzN8BzoPCGOHTq05pgfnlRN+Gff8jSv6PbRse7kPSUIJUJp4gW7J+/gkIeMEVIfwFn
ALn1f0787BH9emT/yFl2KKK8oX/+Acm2szMTHFngE0Cj7MRwhDYfdH+eWyIUVZQBfNQtqcRrWgG5
wrxrxRrQ6ROakC9Yge7BYnxOglvd5DednVsgKXG1q3FwxphiCxLvPmhFNO+bruQ2dluT4bGvyYY5
YYYMTPcIhP+mtZtNF6wUdcMzq4cy6P6e2pRkq2wFRKMz1lvUVkkp2Zm6ErN7flhl5iQIG5EC9KQk
27XgvkLrML7YYPYOaAIEG9y2HQmeFYuZ1wzf4pqZqF1ZqRuuVTt0I3i9hRdeg4NdHbbMAz87I/eg
Ed7ye/E6XUMeZQPonyNuUMd2RVD0KE8eB+AOcnIW/yCv6k1qi68RKCfZ6r4zuVuJSGQawSeydgXa
WWnrO1JkRxDsvWmfxB0zGbn2TWoLV+BXVcj95vr+3iA7b/rDYNbbdE3tZ9ksiIa+pnpbkGGTgJyH
eBnJyKNzPAbktbfKbWMxO7sp8JfJfVXGRMtNqAJ7vCtCskCzotFEFyu7D50c3Ov4bI08R+SItSLx
urEa/F1vad8MwhHV1HTyWj9JVnKDDhmSb3Ej7gcjNqM7QcxvItWM3LhpwObeWRpUx6Tr6tvo8uty
Bamk2EpkUkiOgEGmm1S5jg6BWSJwAjfOVTO2JAD/WGaLV6BSYBTyNhtVv+q0Q/0IalBLt6JtsIYd
3Pf2QBRLfU43VQ6hX0dI0daPayLvDpWVpocoIhw1k+vyVe7MQibsDRnUxJTfFKe6Zi5zU6v5ppYW
6EXgeuGxScr6uc8R+ptCZQ141m0P7Yt2pxAucSUSUxeiyQ85aEBawt9JmA0WbteavmjXz2DhTq0k
XPekCNcHyHc/1f06fGc9iXEUyyR2AArx+LVkSdv6aXgGkwnosqDgUxfEqFahHJM2sJrAEsD3ylva
lqLfsX0YQTiT7o3rmOCKcvWHchduxZ10W287l0EG7cC9Gq8FEBM8gG9Q1eJNCT9AI2wfwk9HWdOM
uV3X2bxZJ1sIO/GKk02wd7SqkFokGbCjpdtttXXeA3qD4NmWDWvIbVHYSXTNVAIpevaeR0SsCaB/
neKUR/YCqkJl21xRfEax7obNpCQYriTL34SHeB1vUbVi7/41PtJ6hVY6ORy2G3z/yuRvK4vDEVD0
pEFy/5ErSHnMkYSQTBC80Xf1Wd1lXugaawBZQInJ2dImcTgYWA1CMc5WvlG8G1qorhXaGnTlTR+i
19cQZG9aAjVWjpH+EVYH8ZLoQTgk1FSeLA5EHLf8t9ghkMImKPes5F0rma2l6qbyDRMzSO6EDnMO
wwok82aQIDM/rY5c43AI9tKVf8c5iTXtYF66Gx7CxALbPX3F9/Kh6mmWjxMntma2j/51fAi8/rsK
3eg37hURrF+YQJtSyan6leLmwUMFj3U4ipIlrCC5DDAXeiAHu41Isx6tq9JRvFeO0B22TeTF35O9
ugFPlfqSWwJJ3nwQlNrgqNKf0teMI/VKfDoEO+NFisya5PFBvJEOkXEnxetWfBqHNdIh19JOfNK3
ZY2oAq3KjHzj18K406/s0dRc/RH51l22bU2ZlK/iYS3duJop7MN3aa8fWhNkirfSZg8u2VXhoIbN
Bzdasi6JL9/LNSZU70tKwKUBBeHYfnkJV3FtGmue3Iar4rCJbcl8sJFEI/vBspVrMbS/iZZoBSb9
Lm7xEzLo8mP+8iThMC9EPJ3BaWxmdU74wiyIAuFvBLCdge9spZigydjuIe1o7nNS39PQkq/GDaZA
Ikh7rYstsxpbvyrWPF5S4r0laU3V0gJi4DWGm4Leb6+AIBJfCP88bAUTvE7FKqqgc7uWQZa9U5+S
texvmndFIfgxfX/S3NO32Df3g2CiROSWJL3XbPCiFC0Bnpluq23nANLckjAl7XssbqiVQ0mqJqM5
OCqqt/hPY2dr/Lg1XBQNwBxPaAMpQeJfpZmVkkZw2eAwC+9RieKmisOl1qibPcyT38nfAr4GNT4q
+MFBcZ+4nYA5GLIVkiEgoQurtDRXsOHCSC934BDd3Jqrd26dM0v0VE937vb5CPp+0wdr9guyYusa
96a2E/ZJZw6HCEvEwIhSWZI7/b+xuWutNLln3LH4+pqbiSQ45i9JZlLDpVt8Kf0xx0p2W57kKhk7
Eu6M6nnwTe57K1taY6lgVpavfPsaiYEO11fqDtFVG6zkEvec8pTiK3Ml8o6EoquaW0ntykA9lDfl
YqMaP4HEv+VAHosM/8x9wjM/0n0rJr+Lzl/0/9BxnPho/+Of7tknv9GFn/zt7aPfOL3+h9sIN+yH
l4gffjqF+OmnD8j/jst3HnqcmpvhbkIXGxRwU+PsLMCRpRakRAGC1L5NBcNMRyjU4R4Psxv0wg3I
4bXc1b/9Q/i3Xy9Ee0hEQYWv5Zsfrzb83CB9UvMrUKsG2zzm8s2F90E/BGJRcqdbp/dOgAUiDFns
jn1t7P7FDwkqkHxGKiR1FKm+mT7MN0D0mzf9VDL95yfqrYw9P+THWukp+fHRfdrYgRReVYLaA/U+
hGaa9+UqLNHsUT5o6BRayNxfWllExODwBCwMQIVZ+jBPeVoLQxmYmSSVtpwbnZNmQn0rFdMVErWx
N63rpZclktI5ZaDA4/jytSwQbFA/Ejl4ozUn2ctvabLuSsrHzPz8Nr07BDoAf0WvFis5XEoSnCeW
ftiZDoI2NDHC0hBgnAcWEl8FBnTycEFWlaoQQPPihzDkm/W0CL9+qwdBAtRoCzzx1y8ZGz4yFVlG
I6T6boCeZH/h0+JkhN8fDFDwVtCKev6erhlMzggaO8973lKM8f3D7v0ZXH0Mpi7NGKVnFXSH4LCC
4M75jP3Qh1YzdIVM3cexHMtt58igujCnCf/6ZQr5LVJXpd353K5WRsM8vejrr4Io8GMqDJIwgAcC
2Dlh+05tPTNbxHIGfiLCgZlye/uysbt29LWtGKOyZI1FDdkfKIWrmZslkKxzGk5Ag7AG7v03ptW5
aNYS8v7wuoSK36hKw6kmr4S+RkYgHxEgDTmwJGkbtsKNktCJgTAO8BrMUn6q5RgyLehOhipMD/7Q
fZ6pVF7pVQcNXjHlS4agJOcRgaHfET0pfaMGayOK2uC0Up+/eg5NR58IIjofqCbmFRH52N82eRVs
m2A6vbDw3BUqMrrNM0F+yqoWopBQU1LQxOQXYH36OT0j4G67igd/xGmOYiCnj3ou6TbVQ3+bB8zf
Askce2MdyMzF4Qll3YwmxUYBn8tGCqXowc8k+clPxWbNBXL08GMh8k4ajk3Xd06NnicUYuIodhq1
bPc/FkeGPukbWg2ia6rm2U0jGfnmxypxeha56ciNMTktFQNbVwZ4hITFNOoGZwnmi5goNGrd1tQC
T4BNcF7SGQ3WUZRz+UmgFK8r4gYnuBDFjQ3LM+4ELjOIzmp/O5nfby0qa6rhkPdB5/1aWDEdsGzJ
qNuF35OSCsIaRWZxlRhN7P1Yap713CavqgCqLCdr+mu5fX5EUbEuWnRkIvH/v667H2URwNMqRQNc
aiDYyrLiyKpkSMBH2LmnR0G18LbBhePMHken9CuOY6nZaVm3Sgcd1usP4372bBgHqHgj+qXJslZ+
KilFWCtXz6enlbBKSUwjyIFsnR7ZWOkVwV8m64vPDXxcdFNJtb8/PTtO1OSDX3Cho3DKgNjbgEP5
4yHyIATSIGDUQrD215OkkVZuAglRZEINHw1/fz1SLggeBUCXR3J6rAGUDlLiC2nyJAvs/l96vmHr
yy9cW1/VXJPYp82Tj4F6jHlAFlkwvP7aREWq8hv0kTyESPWERYy6vbjrZPi4WtqV9mljnZ5/0pUD
qWL6/dwG1Gz0AQ0eSA0ofMtX6bpO0H7Wl8b9L5tI4kQ3mziObvmKEli56kWl4Awc3Qep73TQb3BY
mESOQHVtmye7k7kUdWaWt1k2DkcAZu1fm1VJDTRDCrKlislBiZBVAMrczKMO2pG/rEgIFJv67Tur
in4jUpAVG8g4dA2Ke2Kw8+MY3AwwrKFH7ycfCRTny0/rGrhTiO0nGy6DBv3YofdeVHb10K5Pu39m
bqlUmV1N3ZPJZfIAWpwqQRzDS/vTuaAI0a7jE3TrQ54VFkhr3+zzuiWCkgeOjpqy1avBMWmnpLPb
6XLoTlYJ6tLMTTTlAdyIlpHS9Lls+9pU0QZhncx0CCCRaQQMDZMB1zq/DJYXK3kno+xyOmy0IBgt
DTJdVwAFHk6Hzsl4jZKten0YvIrLx7WkNXe9yvmeAZM+GbIwNPymVuSOSK2S7U8WnSCjuKEPQjmw
+5LpoNUTB0cqjeG2mRJIv4xcb+pj0Sn8vm9L0Ss40dPqIXZ/GbzA/MiReA55QU0JXTkOMvDIcp3T
5qXuTnsgE9sB4yvvvpG1G5BPANykF+2qA9Sw9XXgpX2jvm6mf8kd9zhtjkHQK0ihiqV5OgF5rS1x
XRXGQgV87utN9yuo1E/8xhOHz8y7KXJNzCJo5ZliLwzHtDCMPYtq2m7Q1KE1pBPEhlnTyXvplQGX
cVehUYKuu5Tj4ZhkECVPAiw/mKczu460Lpi92acDdy3Lvjm0rQu2NtmTwDLmpKxmuBymT4qzuD76
88/Kxjr1OGPkV0WNS/L8G8mRYMtpvGZi03qfP7zWnqOy4AifoeGrTcVr8BubbMy6Yxexddwa0cE/
lpGo2wNPtAD/Kmq+9U5zqI48hach6ZxETsNDWXCn50ME0VPna1/n86MALFgFgaeKhm7gXWcZbB76
x2FHk8BsK8CiEwAaMzJKRebmchJsBR8X1zTti69raKtZYqSscz2/52RauP9D25UtyYmzyycign25
hVp7X9zutm8UXiWEBEJCCPT0J6t6zthj//bMnOXG4fF0V4EQ0qfM/DJ/9fPQbsA17qFYAbDZEakD
f/5q4Oa6L+er86+nvQi2g+r+Rk35g2zmVM+dbK2Lk3ciHLzxfP9aWwoziDZaxgBex75MGuUcQ0YA
kfiTZkGACsEEfbwrVcW6ZrUlfRAB437XVW4c35zu/9tHmFCNX1dL1e2KCLJmdjxgTYf0DnR+uAWY
uBDmWoicfVETesl2FCmMwRI3xKXFli8LkPTvvsEMlbry7ZpFBy0IZLl//bIwE2sD0eZQL1Mpj9++
Nu2i9Co+/cFSBDmcvx9lD7+NteO3dNh1IW4T1jmRVBdlr9m14gClNNTTO1deMW6jTyqZRUNtW939
5RqHeRiuPA+TXavTSxfY9Xoec/Wo3RhcTZKfIEqePJlu8bsgCr8WiYlrmzjyHFOZboOeIdRcEQIA
2byTqJbv0hKP/ffT9gdt8fmRwjcO3ocpaBdImn+Yt1iUkHfJWFD3aQLMO5Nyhd9rX1X8Jo/WPkb9
ologsKg4VyyrLUm+ro4sQLI5Oir2qyclv1y6qje7MDABr52pfP6JoFoW27yrUC5zD0nE0Q5J+jIs
QTxdIZcnHGooCZIVwD4J5i3LF7o0ZSnX8t7NoWt3p+f37y6OuGhRF8WYnS7ru0tsBTfLznX6FGX0
7Tp7FTq6z2O0vmg94/L/R5ecFmywG15US4vq4VcXnoyUzU1rJwl8ulhLBxxjRn5t59JsE2CYb3rY
eoX161gvHeTY9TjhcIQ8NX3syPTBRjl+IaJwqDzfGhyzrG7GnA8c+pYRl88dFpy4aO8XJ281wIFD
PCs/bl6fClSI5CJEu2mj4L+wNOf7XhFt/7BEvXfN681HweH1zaZ5PyLfl7T+8/m58VlAEx4trNpa
A9s1BP5WCJ5PQnSbBLbpRpvt+sXFb14fZ2jDEE6+IQq1ql0p6B2GVI3XUcK3syu0OeSvR9Jvz5hH
HncRxkdSCHMVTAFMZ+DPW08kpbtCDeGTLrNP7VJ2XyqewWhtcCgtp6iRU1bcknFcj8h5fR1ZNfbi
Ns0l2US8jN+0a/F8HmY9BcuDKnu5S4h/pD7EAS3PDmrqQZ8VS/8wEnxjmU0l2jij9bEkd3bdTusX
lWT5LbzDinsteneTsGp3/q/Ts8kQSnqtpzyqV5ajijm91XlLIITD4+oZn0FvRLaOkynchmApNxmc
nq9Kwu3V+W8jyx+FWyBi4Os2doRjIdflBzig3OOl9F+AbjU/P91wgTeziov1qh1ce+Qhdc2oy/Qw
IhwH2x8MzH1o8fxPDz1aAnUtwwh/lKbdotILd+Gcfh3ANY2ksnfnP7BC9Lu2M3FToZ+7bq0XdVuJ
8p50pId5WaU+YoawxU53SgzkjqqCN2D2j3ir9HWuWn0doOQOiIyOlU7Ha0RYxhD9oj8nzX1xGINw
N40SpvhFuYXGwe7UaazO08q3qd0ZGcdPk03vAwiHHyvPATB/P8VcOUZvHgMOKB3TcuibYupxQIMh
Vp1NFukxhj8EU6sfifPlYS57BI+4Vd9DQLLeCCK253kYxkpfx2lZ3sMA/HJIaPTEWiiPoCQskslc
wrnFXLbOFH8j7PtBEndaa9EOgB6VHHw6pMM/eiCK3Jl1DCSpZZQxOA6nXpldhtc0vcg9rvPOwCvp
02h9W7wI0Q/VhSp8Ge/XaATFWbqCVRdx5hMyvm5vf36eKOYxqpeqZLckmLIVrEuApfinjy40TH0u
UYJh857DkOq9dGN8/e+/JTXLfB1Xprp+/SauPfzIkjhQe53SR4/jpbvifsyOuSP+om0nsYvDiZFd
RXj15vUK0kWLBtWE/xwjRSGqz9eSZ60Jmhmtwi8rR4YVXbMFWiVOl8e+jOR11Iddt1kGuOlu5zLe
ItW27K/ztB3fnrf8P8eEZ9kbNjIo3Ht5xbpKHQaKDF/K0rul68M6UhlYi5DibTjdh6/iLy4E4wB5
xrybeHZ1vqecqX6zyhYvrR7ym7Fc0aJo0eZzvk0y++ektMhXXsP7DHA2nCPMXcwX+YKQkP4QOoNj
0n8PQNGBTEtnEmx01ubbVS7rw/kP2SGwQ0tzW4DBXAxUplk5l1fC9uowy5I2OBOexylZT4VRK/qH
MPdmg1lOd2Z9Zyw4STHNbL/g6LhziNV+bwaYxHUtXBRPo+hO+Xc8Lo9J4DjoK16+LTiK6lxUBlUn
xrXLU7lLncTLDt8S+GSJbCNWl6HUcshLg9/rdlytfX8a8zCUyVuS9MkR81W//ntmzQESvvyJylxd
sGm2fyO/OuGW32R155cHVt3gC052FkiO+eGs081WFjHerJokuKR6ijtFIBZY/BtoSuDTc3r6v/mh
jHbZfjKhtOd359tPxqBaU2LgU4DkCexpkhZ9bQoa350//Le/59rBPuc2vyZLh53HS4b2Zdc/fPsM
vYYwVXUkPRYa9LDO9mnfCxC6CAxRaD9+/H05h1COH4cpOeXOoVMxC/P/UM8lIDWAkKKeS3kS25rH
Rs3YPYbgkOdr1d6g3au8i+icXMO3UQaNUAxh3Sxgy7oRSCzJNku4QuyyiLYfGmUKkr0hXVTSi4q1
VmyivmBoD9ZBWdUdWbLppQpm6VDfoiAE+YEEqjqNpI+bOEjRVsJKxBhsMekgNaw8hgk0TEI+OzJ0
b8WcnnjMQHNQ1Tjbu9rOAXtUMY4/jTnZM20JYvQIHCR4hNI9X8OsFqFWCPCFBrXdaSKHoaEiKMpH
fOcUPBiYOQ1wHWT4+QxyLegb57m/sjl1AuqiycHIN4D1LcpPAN78GMMH/gPrIOtrFA/H7JAmY6nR
iOB7RGeBSqn2CHORvOFt2POmozp9Csc4gIntFOGyJZb0u2LoVxjHa+ZfGJCBoUFQXqj2gIBcXsu2
xx3McSr6Q7yQmSIrz+M+UBwVn2NX+rSRXUsEzrUlEkDUYGaQnrnvxx0IGRnsVa+TpzBC+g6yO0Kf
1RKvKkHXe+fQP2CGbD74SJeom3AmQ904QEi1y5D8vjbTlCl4YwxuGbYDcAsIqrg3BHWCwxj2tjTd
Jg669GnU1sqDreI+O+SVAtSyjOhxrLslDz+UDIk+l25Gk+ej7+YUxnkqbt0E+UiGywnKfH2hAgfg
BoeajN/KdkEvpEcmPKoD43DdIgPg+CY9X1PaOowHN6HlH/Uw4h7kqUNvpxTD9cUo0/QFB/Bl6rV1
yr7j5GQ/aONsyA5B3IWm9oaDWaZM4IGgWAhwlpiQ2Ocf8gJb565HdoFG12eFUVPw69y0qsAY9bbA
8xrsYNorq1dcoRFzJ7ZY6PBLYrH4fJd7XG0iQnxLJuPT54PdcJslUpgxU8w7dgEvMHyOA+pKGja1
mLRo9sE0lozhUWqD7IQtjyn+PRMRbDg8UXg2o4n9C2+lfzGOn0aERRNpZJkPSG32BQYz9DkMugpM
fr23ZY+B9Z2gDpG8ARwIGofo43U3D+iBq0u8uPlWLzH1jdcwFIKd+Jo8TaBJspohBwJRFvBHZVs5
2yJ7K+SARzklJa47TmjKb9N5mv12jFBStHWChpf50PoEX6wNEMxPgF9tuKXm1NLKlhSzoU2S08NM
uyncV/EQ8dtRgMzE6tGehnCm+JnZnPqmsQ9ha6pDbzFb4FqJkVx96duHiSr8fVjRoQUXhVlXOZzW
guTpdSRF4fAFa0lxpdJlhTlOa5hjbwpifBpKZ6/33AEOrRVJXf8JUB/m7hAajDkcaNOnaCzWl6gC
wbSlFIBRg/jNsN1lNCk+ryUCyGsIiTHxWGFkdtCrG/JnFdk8vUOhgBlk4EY53iScO32R9bKAC6G2
ePs7qZl9jDVIiM2U91g+pLJ4XHjnMV5ptuAzW0w+3LJJRHxBVo3JgJqu/BxmM2xuC1dOVzIq8MQU
TWcYFukIIXlzgmXz0M0dbgCFNS61ayFnRitxG6H2GFoMR8EYPj2gM0YaBfdgtrlZIBgR4VB+7nRr
x90ckBVjG3L8PXUeb76xhFB4ti5Vdbukq9e7gnU9HqpSar7wRbSKBa41se9xSB9lCW4BaI9+M+kJ
D9djadR37NRC1MRJT+IbsFghNKZcxhdS+8zdvs64ToSc75M1x6QSSYcrxP6AZckSj2s2SlXBDc09
A6bCkaC3LSaBj7RJjGVi1eBkDwDKABGcnL7wyIMcX6tKjXJ+Bs0x1CVoTNIk50WuT6thyBu+opjf
scFgZZsN7Lq21J4GFLpXbFVTQKJ8V8JJuv/UJqGprqJBQWSnPL4xx5qb4b1pMc7IeiyrWzEtubvF
8mMTiMDGBVohNHtXkHiuo74LSLAs10VBGf1gU4KfpxNM1jZ8MXiZV5bifq1LMVl12WKTme3pRS4z
7186ND262uip/LwOKrbXYN/ItF0XKy1kliVK9Z22EK83o4sxKUif4+cjxLc8RvNpBNdcYkx1CxuH
j6nwWK7Qbot/7wGRsx1m5qiOK1zf5CZAkBR6P6QyWG0EtiMoG5hgCZpgYvxain/A7hiUeCCgbTCh
QolQz02Xk4JAv1TqDolXbUAvHUca0jUOBF3+JAOHz6GiRzcqHDIwi/BwewBPSLKhlp9SOt26LdoY
MOdaDFN3DyJxKB+WxQXBPSG9jj7CfcwshzWK5uE2FSlko1hZe7tPU1P1O+pzttSVLvLufcAK9i4o
oq7fBGAWTR3NQLo+te3KIZHq84DDk3Ko2hivQdmzy6Bd13BTKYLSwlWMH9YsPb2MYd/IDMQXJh52
wDa6EkUl90wF7VM1Lv2nbEz7ax3HUx244Dof0aiJYx5EqyHDC5AidyntwGv13VasHvH26mFYhiYP
x3Bb9O1ao2o6ZPP6QWP/l6O6M/MnGi1XtAxuyFxETRFWb8dF2V3cL8cpB36jvOoaGABVh4DP9z3W
gU3I8/QKiX3Xhizvgsw8BalYL9MkvZt8UVwv5QgJIbbHelUGpgJuTmvGp2IjLZHgxNj7qOQEE0aH
b9u2l027xPrZM/1pUm5G2ERRCt7MbEJygGLvkRUN/2uVXIWKRUfWTfwo+67cxFaQfWVKtTXF8BX5
Uje+ZPecE9dUyZQ953EEumssP0tUJ3dBrNoDG63ZAhpB9crCr7QsGx0Hz5Hu9zRibCeq+H71/DiG
1QyWGzT/EpmNTeiFjnwBmbBN75Dr9EgNQT3GBVwRVxdviR0+s8jLbRDMtJ58K28j3UGY2EXFnkTh
hxGplJfEFAVsntFBj/Pz23bS0aEoxHQAtVVctHCO2WZh7JZ6QZvvvhSmv9LKPGgakWdkWPgdr8ov
bcwdDP3sJ+9g2WWRZdckHU+2HcW8HjsqMWlwgO1Hm6jNHPvx3QjD0E1lxu4STR9vUTnBS0VHl8Eg
AjzaGaLyuOgewmJ4V3Tsls/ZAqSEDp85VvuGZ1C0OQ4HqNo5SP1UnM8bEfAr74Ngq+C3/QwP3+UD
dUB8TVKih4sNItysfqD0zsuW3nCKSrmsLKzFsC93d8Ka8pjOQUobnWYM4kcJQwFjKTBzR7I95XDg
qHtmaLyRPoJktxtTgDaY8fyJeJJ9CLNhvLZrjyOnXq+TkdB1gwTD9VkXQ4qjIoQWKZIkL5Jhkl9l
xZAhHS2e3WXMPigNm+QJA1zWwQnOY0JMDbDH9MXC1fWdW5J1ajTOEI0dOXnDexc3ZYtsrWgK2J5l
5aUnQ/pssIy/Qc2Fk+kMKBS1C+5lt1glTTOSPOubKjLRu4qMHR7NDIG5QvNqg4jg6sD8oK4RUgBt
Kwdi3VAJF5qmyJcK9pp4tN19US7LM5vh61trl2fqqtUxfRNPXj33FJIlCD9Q/zrWAq4cPkQ6H5Gg
xo1pG5847PQ0LLrGwJQv2a1Odrtcax/VLUu9OZC5LfjWLDZ+tiV+sxmLcXxMWTRuCzpGGwTwINSF
6rgDXMmhIe0geSAUuT91HyNADWmZOPsbacKlFoH9MloCmScp401iFgLBbt6iTIdQZkk65FZHw8c5
55+ifOJfNM7TCNQtlf6q87l4rGYWhY2M1hg0ZFLKDdL5yl2b5/O1DuZq2VNsNJsWVQBU26mtCyOg
VMLM2Ay08xswgeyLnVJYu/VRj2WvTRfU7Tqj+2hd1p1D7st2RRDo+zG0nh3iAX7ZAstbrXQM0wWc
oNA2KuDkUoc9vmNV/EGPUf8V6JOFIrOy6HOz1sH9J6T7gQT8uu+SZINgx/Rr1ibldSyVB8g24yD3
kDERwJuVz8N2UqLYmr4Ux2Isgi0qzbnmTJC0mVuqokaXPHyaqna6xWE9vM4qvHNblOdQQauRQYHv
pkPESnQpLFLK9z6K509M5Z3YMF304T6yCSS7wsHVuB5ZX5qLMKMQbFtYNlEUsi5MUGEiP7mehzD8
ooeQhvXioMJmali/thlOsjXC9pYm7Lt1G4klwjG4m2Alp8ocu4HTn2cpiwvPQnUc+sS+zy2csgun
hnQHGYWGt5YZ2BOoJH9ZZBQN0S5AeDkETPtEnEQC6DJ24jJusVzs0JilBZbpogw2ecTcLeaROERW
qMcyA2Z5B6NItEZkXEdvS8MhDu7SMJnrNMslQKGuA2QlRpWltYk8shAEjcWTikASnAz0TwKQtaZp
au/AFEx36TqMD1DQYUN1bMyeYt1WUFfnrNDbKhfDJkOP967EBvbBjTK8KnibFDh8JRS6pyITbQN7
cDSIhn216aWFWj8ugxSy+pLjvDKhz+yqz80IylAuDir82OXHRARfsMsDzFz7oH3uXT4OO1MuKLPy
5XQY4HLdJJKkcuvXcp3uY++jqc55vH6IlOdyU3DqsP2GUGImPc7nDbO2G7ZMB/YwVrJ6T71IvsDh
u0Dir7PoFwAlmdZRYpLudFKDETaZY1w2EPiLfDQPHoat6IUxGWn3oQywF8lh5p/KLFDVpoPq8l4a
311wdBQPR0kZKmwECKH/Z4zXYJ9OxRpAgOFbX4uFdG+z1KidCLv52gQSZtqlBai8gYdJKC/aRFfR
vsepp9+yoPDJhxm7Rn4d48cxYjyHP09hHDhVPzAguiZSIOP6nhTps+cahE8hS5bdJimY1y0N1hm4
3BSA0kIkAnMUiTRh+gJgeIg3PBSD2VGtwq+EYDZC5QXdaIOTI1So62zX7o0WagZspyguIQSNfdGL
GWwazvNdtrWZOTG8rV/bnZSKpwcC6Rz6fGIWxRe+yvT0ktPRiktdgeCDuVBXoT8D5/AT32qNwiFC
AXKOSQBe2ETYCtGrGs/Jh8SFejpykvj7AW/YvM1XyDPQr8qgthrgKwvBvxFQb1CWh+2bsEvQCNQm
PS+bkQaL2FE19Gg0AWYDqonlVm4mgO+2xnm9RMZzxrpuSwcxk02czv6Q0YXP256syx2zIWqztZLi
7aKj5W5cjXmeKod8drSUIY8S0rWiv11YL9mGtxPH5B10JraiDCe58UuIRtNUhSg1M6KXDRndcqeK
KXyZ8ELE6H/xwbwJRTrQJjUIMEbaQGbEcbAF7Ff7PszhIQbb8+h9W4BvuoSTI3iVKcu52gyjGNzO
Datztfce99xNHaLpeobo7gvFfbQUsDwExox+FurGZBdqirGaBmw+wCZoLrYwCF3uCgn66bmTwJd2
NvXMTbXi4A43U1uCdg07wJvHMUB8HZpYUlAGMcYfXTohbEQxhxbSkqxp4WC/XLIoW5AOtwKTkDsN
9fOwzcqYfcxVHMJkONCF3hjscisaqnDwxUkhNmlid3IdfXc1pgL/n/tOdbD2N1rcVXOAIa+RW13q
48zHkB1ZhHdsD2NNIIxDPKclsgYWWT5UHDEcEB4u43Tpk8Kyexswv+x7KXtyoVghs00Ic4Y3s/Hh
skccD+FtTeQ0jW+nuEWlYbpyYtA9DsV0lmH8BiaFhCCfmnFZybVFOCqot/9DxHSJspjdtUW7fP4n
sGmXFvxeA0FDH9kP2GnczutdmpXyou8pDmw/oajdwPFKAN2u6n8OpUI5VrljDAECdtTfAaooZDlQ
TbqI4PP3qKrwJQ7CwUDhxwuhFgzYvgGsOSM49SJMBSDKVJwwGqzlOOT/A7B1doW8oHnUPv4IuIoK
wGENYN0e6CD7C1smHur876BXaDjFVYugR7P9Bf7apwpn+LDN4mwzQVp9+QrF+twtkN7OS/kWflTD
zTQymzZpxBbARUvvFFq5/haaHbsTlAltHeCqfwvQvt6bYBWA4m8orUiwPOJQDCJx8xNWi/LGHnDM
DD9YiQioXRctJzRikDrf0VLE8G6QaKsbeVvBAnqMNzP4t/c6nsqPKyitFo1wHuMphjx5+hXIi0Qc
skE5gTv6GeotdYvZ2I0E1zifca3vYd9YToAn4M3hAPz05bYfpcPyPRQYIxe1J3TtOzD4Fe5Fa/kJ
eTlDwtx6YG9nMBVKKkBnTJrhy88QscNmh55d0p+gjDNQ3PMV8JCcJxbfEcA64phjj7iBZm69e8WN
k/ZEGtBMYNb+Aj1+Rfcdzt4IcizUy/c4sk17DFwH+sqhLtT4kAykJDkhH7/BlPGQAE+NxgC5/bfI
8uLW9U7QBNImTbm/AVjYn+pgdfUd0OykRULRAPnC4RVtLjqRASCoDNRUM45t2ThgHE8WeqZWQQSY
8xV9ninoxa0L2rHaVx2KkJNcNn36X6DRqJgBt55H/GdIutc5ELop65OnYKxwtJtxxBke/wCn8+E0
qcLZJZv/DURdFUvx2Z0ATVj4Kpz9X8HqDLmgHHkGAeB6xTge4ytw3aGSB5AMecddicFK0G37DcN+
hZMr9K23x7yYw+zqF3A20kfwCs6oHEGQrCvemhGEGrqgf4K2l9ji/0IIB+zx/wTg7uB/lu6QxZFb
gBInmDud8WrWIeMAQn8Gu0mLloyL2GbWo375e8h7HEDM1Qb5rqhTThvSj+j3LFn4ISYIV9j/P0Pg
UWvDD4M+vbyvOPiUZ8kTvBsWefgeDM/XzgMNwxEB1gExwbqD00DvgezKyAL7EVhrlpn6l3IRQGqn
6QTto1NNiiZLRN4e/gDNAbnjpkDvYlpYpLChr7dV/uUX+DnkOyMgaiqBG/8eRT8zB+As8axeofTJ
l8VnwO9YG4kCB4dk6n+Kqq8gtLE2DGDCsCNjKv8KYIdib+46+LzpWVz/E5gdokXcd+Ig1r6CrAub
+BIVGl1cQ5korOf/CnifYwn8ugoN2AuHqK5xl4cS1NYrCL+KFRRTF5yIme+heOi2ThLQbiySzT8F
5Pv8pCLvg24ddq+wPKgpfHqxMHCAaXzSywmXYzGIpPAvv4DpnYA1KpSvEdCPM1Y/RgEYHUBHoLl+
j9jPyRo7eBOsoLb+LWwvBJkfeKHBe79i93YMJ70LCzO8ZMnaw/x1jbL9zyi+yULwDIkl2Gk0jOnR
z9Hpmb1NUgHn3zAdyfT0e1S/U6aHWA0Ml9u8YvtzMIzdHiU6kPlfIfyjwmFhg7ATSLBpvEDHckb7
bTG5GtMEKYavkD/waKpvVqcnnDXOwL/hSwQCLizAFvhchNXmew7AAsmBITy6zi5eiYAFgEhTZKqr
/8oGTOF4zDQsHSzdloAqmipgX6t5fisrcuOS6HbkaLUvPN9Gc9Qk8AoWIdvk4DEvLJvHprdwGk2H
VR+ikIVQJKONc0CMURQ96ROVMEbrZmyHDSKGvmMUou4Gcud9uh7OvAKkFRdpW+yr4UwvKBoC/YRn
xR8Ug7FffCsukdYNuWefbOTawupA3c5wBKBZ9RgVH1gP/wuR3IyQGZcx2YF7yDQ8FMpoP3Rdc+Yf
OFq+HTfXf3IQCgQfQr1uHEtivFtf/mQiEP33Hpqoi9XK/V8IiRW+HuAirjiRjwN0H/sJpNTpX+5S
T3QNsWS+W1fA2d8oCo/OuWLuP44teyoUfxtX3bYNp0PLlwAtGX8QFrMS1RVg5ctxXbctTlQd2vam
atoORX69JBGMyml6CHDWvOkmF39G8or/g8xA8u4EGBMQBmYtZMq3sXA7PBCEATl2U3RQ9RXtsPtG
blQLOtvi2G+gRN+hY/BjEuDc9wfPseTq2Do4miCwl5MOQNBnBuysrqZgR0cFkLLrWKMC+rVcStGw
wL+l2E+0XC6RjxtekSKAb8yqn858yMzgFNNXdD87cZim6HjiRUhVXFQtDAXAjXR592yWDKlif/Aj
UJ/usiq9ARPbtEQ2U9gfpzH6NAIm/JMtCdLxiky5aSgJkYAwIS22iHakG5AWnz0GrtxCjYEeo+Eo
Kr9pl3wzBGbc/JVMKeAHVpdL+IXAPYp69/WvxEoJNXhtuwCoxZ/sCnX27RTAHk15D9WK9uI4y/jZ
B0O1PdMsczK4uzxOyd7ZfF/E/h4nhX7zC8olLeLrsVX2+B9olxTVTxjo91MSJ/sFedotGMbrbwwM
cRp3z0/4b/cgNa8RFXtPAIV31Zf01E4aaQB4BKijK9UtAYfW5eOh4PNTGNH9ibCxhMMLxII8lMD7
+xw6pABNy4LoLc1R3+EufH1yt7to+Yq+oi6/OPE5GqbrzFeYWOB0jAHAG6X0qhrMV4qrBK33EIf0
Cb6wTzY2N6pYNlGl2HakLjh0jHHYy2XDFoLDrfuZ93Gt1y+lN8X7M+/T9VLBZmal+4JeRgx0J7It
3qDwvOYTSvGJTkhPnd0V3CAfs4xcm7DT22DKh2MBkBTam2SEhcbJK9X183pN6KkVdoQMaeX+nkUW
YewVjgLa2aICj/7fHFLVWn0pKrJ+Yf3CHUQ21BwHtArufmKTAMOvn4elmz6/Mkp+4OholiZ/ObNK
bjXzM6AJAokVwOKI5vn2T36Js7ZlW4Mjpa5/IJgGTbINgiC/Kj4iPf7ENJWQsXfNjGmPqCq7yscT
6TSgG/yyDBxybnkPmdFfiad57ecL7VKQtUsxI748Z9glfkdBQeDTTNDYPAWCwd9imNOL77gowz3/
Ekaif0vaKbuOGMKRXpkpasFtogN2sg2Csm9dvpjH/0hRBRXSRVvwTZuQqvZmBQ99+ImrioAUw5lG
liX2U4lTHxyGcbb6jrxSIZLitmOuQe2fKayU98neREV7/CWPFVD5JqARrDbjTn+OJvDrroA7AbaU
wFT1mdpyrm2RoRl3oO4SYKFnkquSVDzLrhy2Op4vknKC4ChVJWhTpZEwhKcYfUFykN1VehkvM5EM
zY8sGARVR0NghHdmwsIgiCi461i/KQkdNqp6PpNhMgzoZ+a5Qschxbp5YsUQFAwIOFRlA1g3OToP
Xmce3BX1Mmq+UWSoFRT4I6SSnHkyzwsYiWi6+ZkrC2FvcBGRARR6v0TBJlpiHtQQhsQX1FchNgQH
iS5UPDWIAn3DaCBUvRI0WCtGtrrrFIDMONu1aCu4cgB/cZ74As2pYA1ZwFGFFs3yrkggjQf1JSPy
ziJn43/CsMHrDCReuRJsPJ3aw8LTv7PLYO4kjrqi/sa69fkk+90QekiWf+TedAGLmkHn+uOZfDMD
jd+j60hc/UDAjZA6bmC3NdxnpTOH71g4wPvwynXxDMbdovc9bxInBMiDMIhvfknLZXFgt0tJ+us0
psiv/E/8HASe6xFeCpE/aei+J+kqodULT4binqR5/vQdUZdICSuoEuHlTQJpz5tXyk6jMQzCa6cO
ns/RbinAVUPQHCP2iJP1Y8HABP/B4rkkgfRR5fS6Lyk5OkqowllegLoaDXyeZ8Q5vNJ7SCXmexuE
9rkANwCCI9mdaT5pbHpIVBa9+YHqg1qk3SD4Ea0VY/7+TPk5I9HuBCfwxtlpwG75M/k3a7UcHKxJ
1EaS0B7+i7Xz2pHcyrbtFxGgN69kMFxGelv5QqQrbnq3ab/+joiQVNkqHd3GwXkQ0FAXslIRNHut
Oeacw4yO5UUjmyhF9Diu/0MP7I1j4akb5asqs3LEHse9jGNTAFPa8FS8lKd27xhZ+0MdUvnyXSiM
RVs6K2HVI0cGPQEuRx87SYYyn42bSopVPzJKBQl1EGvKIFqMGScFsVez5GlGqkgct3kVEdl3fUPV
rpd504GXo6gCF7P0XVo0ac2Fjy6dDum7EdX6uzJT7Z5gJPnRoB36cCrJYTBT+NB/FRorE04wGUDo
QOeE9WbHVoErIbfX38THZnFE4gu7eyrFJLd239FreZQiU9WYQ2vw7KAphwHrqC6+uNhaw5dNjFnn
JEqiMVcQ3X2jfVMmCzcRTBWa/ZFEJrFoAJE/gIzlOgOFTOAORfEosKLiI7Vsd2cvXqL5ZjO1K0bG
54Zi4PCXaNmXunKfqQyfKNO8r2s7qfwodeNtRVwigV/Z0m/imQmiysYZqQjb8R2hLQytEYknxV6O
rbPLa4MTjKlOu7F3xXbs6pbWq5jDRjMo99w9XWgQl+G7JXBel0sKiRvn0o16Dimwttz+yZgGPUrV
j5bTKZ7fUU23CQaZkwCaF4SZp6wnXkqlmsMoS97Qhqy73BzIgtJwChWgyZod5ATyvOcNf1qfuulR
NdtqY7QtL++OK9jszTDi99EaFniNENpDLmtR+LZbey9Z3SD0GseQFWGX9kXdddn7SUKlb9C4RpPt
780sSS4JXR+3ozvVT1OSuI9DnYlwmhOwfGewdydldaAN7rI1Iw97QatdaWbdbmfgg9eT2LpUk/qe
KF21Owuugzl64UTwZPHPqmvULgNpUk7BhjUbp6uasmPCE3/TX9sqEWOYmyOK57+rsMjZ9E5QPoRT
sgNrXBdNPHDk/FdBlpEfEZWKUXY6edlX+vqbNssuG2LeqRyF1/TfFdpUaY8raVspH02GBh3O1+Wv
+6/FWlHo7Q/XTRR6R5Za+2lo9p1W5xrjCp3Am39XbkerwpPZWXlWhr/rtzMJIPQOdi3/aVzIc7ue
itjKmKvQcue2Prqc3Gq5/e8F3aGPl4OlTEiV/3tV154bdFBt6rO95jjqu5WrE0mT/yHy5lmXPzWZ
GnX+oPbRfjJzdzVDTLz/n0u+6lj1STAzVtXBWfit4sG6qEYZ/bRGWwk9jCew7zQnqdv/SQceqiRf
a2YUP5+1YGlZXbZ1tFbd/ocgPFfYbPV4lgkYEWhmWGiiwtuBqdZew3qr76lmik9lWmaKFbI4Rac4
qsa9jKq3yRgExF+t34FLIF+f5OO6GCIO2aMgWM62JyuYc3XgJWC3PGlmM2Vj4GLDWzb6INlGuJEC
RPjvAnOqeTANRaKmVijiDqevokxHKTo1vDfZj1ay/a46K9D57hW2SlXf/6v0rEopk9dB6xTr8b/S
n4mIiJtrhwKxdvfvIrSbzywvVBYcpFz8D1L0bLtkz/a2kx4lhH8WpNFQ+DmJnZKbepal7Tnqo5BV
kySK9B/E6ZE3uWl6NIgUXMcYShdtPJt5/kWlnm3C1HzwigT7+N/NPTF1bRP9IVBLc+Vex0M5PfWJ
sSj4WRKeZ3BgxZon5qRuKi9z1t9NP4NqpuDldvmsZM1r3cWsMsrJ/TjJ2drS9hmH9h7jqI4v6lrr
an3HImwOSmFqT8pgbR04cFAgAynH86Id9QA2f/hkEzKTiFWC2ardykagDEUTm6uz8j0h2ly1egos
8Ms6dJK/qYwElWkZPX7XwBte5kHmSG37mxDe1SOnfgxE0tf6unxgNIhWHVsUVlYVLJES9beVUj/h
MJ1+IFnbgV2qo71aClU+x9WUX9udnXHQWqzqy3Sc9Vkvz0CJpQ/E4xabEQp/PwnpvWFbo0fr5Eea
OI0aftUIfXMyJZ019Dma22cVmPU2wyTe7bTouNeehG3caq3mrTrOpVdkxAxbtxw9KMGyvf67vh7z
ogtA7nWaZ34T2UehdjdyHpavJc6PRlwOX1pCEIZpogP50rhy6j7vg7PPCXtz/jhavXn1zevUc8zr
1Mre0ldEeiezEEk9GJ8U3FaBWvMZ8e7C/eS0xciQamRb4cW/ifIG2wvKoQidHUEDKSHWDFZjjCtZ
qT8iPeE4rxdRb6aZTUBwdklR5r786FyMWienlJtKctrYaHj33+T6YzAR2w+7AOX8/2r22hKL+w76
Tun0J6g/fChZDq0Sz46B2n/yVsGak+ws5zIKXOajtGlza5PM7t3vav5kgeYE2mK6r2fPVbrA1aNL
iOW5rZ8l4IAgLvQohwPxFyT8VP31dxfWN5G/ZJW1gVtXVmc/lhlrl1Kzujd7om84mPLOWp8V/9kW
l0Nizm8ng9ZJ9I8FwX1RDiLTTzElnvE8J7uz/E8iABGiXH1RWI9KfnUCATgmAwPKubfXf6MBuGTH
nVM6qDGdHYeweEfJsE2dK10divDEBgw4GESQKM3tNxOYneet6ucd64u6FSzgInA9O2nt4EwLNCOL
PVcMzO9ndxiZTdDUnm2r/nduQOKPDmQlPOCnWQAAn4xjfTfhaUerD9OF5D4Y94Vt/d9ZAiMf03VE
xMLDmSeILUM4fkE53gegCPLbZHfjnl0z2Y/gl86qM2+/swVO1ztbZ+jL8AwYEG7mfnpT/HmGDDyu
BHbe7njZuLYengmFNqnytVVWrBnPyAGTlh8rNWkw7XJUUVUdfAX4a76EXx2HC87ve9gZ2Ohuggg2
PPvrF42wFLrE5MZlSsDCiUlgirZe6Vj3ticuIS9K7hmGtSE50oq13dWPssqLje2oKdYys3AIyJpe
/5lWSKKec07LGuCEJ/yOLXjqcGhqEqi52SYG3N/4hSN25vr494vd2RinDrayEV1vIYmcSAbiC6Kt
Y5se7b2/fHKWo9zQ4ri8Ss8qPvImL9YZuKMWzEbCnPF349wJb9DAgu+GqGS8+QfEATuU+CEsy7v8
DXMoNUW5UI2+eP+FOnRwm31wzBk74w7JaCZpoLjVMUE9bT4pdjRCu0TG9coBYVttnSm0UiO6H2aK
XYIzBqHWaR+2mk3C88mZVwjNWVY2l0Vs45c+W/QENg+Fr6+JH3/z6U2ddu/23kIK/MmrF2Mlu1K4
hkhML/Ns2KhzXYqgquKHfMrTi++wRFzTQbpOivhO5cnD9pDQN7LuRfHlpL27weqor6Q8/vJgd8aq
0Qnu7o0x2Xqj47JHKDWcJUtdWg+arrwVfT+v3EFNH1vVMD5h5D7rqB0eW7uP87BaelPjb4+clZYt
LTpXgw/D7zKvCM+2wEHmzYcxOtWu8TRY83rUbdIZk9Had6mBjaTI8v0US9X129L2/LNpcOG1z2qz
ULOXs3PwhGU0VpKGWcUiGnbwwco5Rm4JtkgichwGorIFCx2dnMWrinL3XY0c/F7JJGcfKellbkTj
vpVpdHEmN3CJHMdiYv5O9IYgF/KzyQzzs27T7KD30apQFH4eOQ1PA+oTiQJmCZl9dAhiITqWqKRR
f2hUV/VnY+qMXcmVjYX6aFgsLeVrMK3ibowICjIjS3/4w7g4u2gLJdoh32xhP8rMGF++Ix8dGgcw
s1o8dWYCRaYWVvFVyMJaO1mcvFW2mmPhN5MWbLYgGluZHysi1eyw4vVt+bhbLS0Qg7xX9OhSRlYs
v5kfXTXHvZ4v5U2Lhk5ywskGGbEcv1adKL+b22Z5kR5CAPscQui1SmMBNRQfdTJ/0k2GZ4lKCife
CECGFcZa5OLZq+66pmMZUrV10HVWP62T2LyldXhEfVEG59BiD9thwdTuPVSW3uPJWMyGHrJ/2Lbt
aMX77Mipd9W7o0yUUy4E0G0IXCgXz8wxu8XR8+/Yiard1lCiKd62o9lS70kPIQ5kxIMxdEjOXdTt
z67LM4LCci1ba9mrZMn/+I1EoSYJqY+R8GFMXRlmE0jTiUmpZ3wyua0/LoPLEVWTdnuLzqMSUavi
I+H3lUHdwqZJL5NrkSzqxmw5JSiZq6LsnWybULhsyE1rnlZmkb+c/ZsujuNXEoGr1idVSsHBRSGV
qRj5BX6w5JVX85rQFxoNzrZOcG6MKwPJe6Jup4OByNNgbNNbjLRHl6fsC64mt6kQvBUl25td0ays
nAdGqbFnMydDTy4MTtTcu2EbvzZSE69/YDC6KNtVbGPdP7Ew2hxbX7XbOAxz2FHultGL7mc3aZZQ
MRzaBU5m0aLUjCe1TRjJHMDTD13tk1XckI3jf8dlcBSI2YvkH8SMXVM9pDRZdHHUx1XdFESP6nJk
+dU5+zM+E1tAkysLdPlFTXPGYlIvnQVjc0uef+SRmrnuUu+yi22kcG/gaIb80KY/GjJeoCuSjCjR
RHg0/BxBm9oA2Qgm3YmwAxZdThniQklFG4t5Y5lp7eBXaZYBY3eZbhn2S668GCtLb1QQ3J1FJLSX
OzjnPRZrGgEJ64aR+PlsbnXAjumU1zqQlrPFldxUD/eIPB7InCHMa1kc2qjiFDmK6WnMONNHU158
nGgdy2UuLs05wcKNP5ed+gIilipXRdJneHu7xFp5zfhsWHWCztjOz2dfbC+9PkVgDhUHYxet6KVE
qzH1YXt2yQq4CMOP2XKfoR4WCC+JYdc2Dqhfztk87eWlHuHTgFjolCkoDX3aD9VcB2xNOY2gaSvt
EY/2ym2mVk4Q0xJu1G5qb/CXVbu5iDo6EypvOJzNtjLTu1sh2kkcj8MRHHfV7dFydoSNcktEfHw4
xOuGLuK0lCvyI8dLhYUizree8FJUN7L9VqNRpS9LM6Q/OBIAVXWVDMaJEuCJmzsrKlLyjtwQUEWD
pD5O9DOcXLsD27MffYWevJSLfudpQ+r4doGovylKp76tpYKeX0jFq0Oe8fhJ0JWyh9SZZhKvSOYK
zoBR5qSEDPaqvU3VYXL8Ch8dymhpLAceIsN+SAbId010xs0wJeneYiPSr1DV5s0fDFK6kJBLJAc6
mKItqxr+hgGBDiOomEGTuD2PHmGRKNPB1uJp/R1O6nrtJslq43XIrEe3HjyKNxRdeY/Vettb1gu2
MuWGKtOS3ji+KXy0rLadorjnSNdDxTr3E6lahe8OvJCh1SLaDBItfhROyub76N994kBJncWZZXIh
UAbhpX6t4y7A9nSEmkCgy01fzZioy0OtYCkMUPDTdwkORGLpyYicZRmdOEZ29Mv9DXMS0rwwhyaH
fT0y14TbSpJ+smZa97JUL/I8sYK26FOxGUjUgTqxl+W6NHsKZh19LkJzaUVJkkNukzrhDRFlCFzv
F5plpCxoe5kSTBp1BZo4xxg+TEf/ODNSE/G+D1mlxyFnqWgVqbrirLOpj7YS95K6nq3Rw6RTAmG5
qvY8ehReEGRJ4p+ls46oFkU76J20n8/+5xNI5U11WRI3oS73Z5qKsqkczwJ+18X/O1PlzhgZpJVk
iIllnk5bTY8+pJH2n07RNk/sOPG7DniVgzNrlZBLRfmFSmTeGbgiinucdrXbLwDkDbmgpPioetDM
Vc/ZJVrob8g6LdZ84puql7O5epGDth1SKIZAdVrsuqVVdsR11YaEGZjMxwHD1pr9IUZvR+oXRm/a
d+DAXNppYuMwKiWpP0absewRQ2U8W9xfGLMSPC4sTCgu4THZsoK0F4os3Fq5VmXK61KFP6Xd3kTv
LrALfZXGPLurKiEI6ezc1pnp9p1cYt/WI1pZ7LZI8HSRXLiO/wXzwsuEaT7SF+L5lNl4ILJxfs11
o3nAK08yQWFV93nrjFwchqIkwRn/yvsof/UUBaHizIAN00RQXmHkCGsmb6XfaLBWpI9auryMFi5Y
EvWOBTvVarAanT2Ou3em+znmWP8HFzYYJaEr1nCnLvG+Jo2GTYJbGGuHd/sRE8um4jprjXAxxa4l
A5snqK+N2cbrMUOrKVM9KbjV7FA59Szs3M9q7caQlfTTgruVAvWD1pFLQf/QJPHTk6o4uDhBkQKS
BCATUaZwhheMpJdHvEwblFXBuaysrZ2B9ZHTL5/HCTZThRm4mhYCm9WoP3Lpt7Tew92yafHMfpXr
+c5LkyBedth2V2Pn3rBr9R3OBSVTwN8QNLdh7GRkKZKRakf4ossFpUXMN32OqFE6lznukTZ6sghG
6x/jGUOu0MI5enLMI4iFX3rG2zUJ8jFPqNqwOPdd8/4nqrYgsZdev/mGqrlaElRYEzEvIcGoxI5E
iT9aLksEYrAJlu7uPOzhjayp5kr9SI2IK1A26LjrfhgO0+xeRJMSHv31nAzJvIrDkTl57pRPGviq
/Mvg6rfNK1IWV3rlrYVShS4RV4YDeGvVl8TdBqWyAC794t+6Y5ZAliKApzshlRsvJyhyTCh/MdWL
yRasKbqNUskXK9GDxHL4m78k51VNX0sItznhxJtWG8l/RaEk9wBZm1R0wTBDmUJudX6r9tifBZHT
+oeZyivWHje49pjO/gLpnCnficR6t0Rx+JOnswcFQp1KIB4XR6auppnYTtlDtjYO7MQ6lInxZbm4
zHGurXNi8toUPkDxiGJkX+hHoj4Uih66aUI6F9AdAEuWfS0UQswiISicPta8f87o32h5RAbDYl9o
Xny9lPGlhhGbScOjQ6jYTEl702MG9SMr2xZT1+9ohr6p5vQH3qs1W8IHkY86zgDuFg5wpJB5sX7l
pfbeZbb2/6T2bJfaYZ7EeEIHyqvUoJqidZV3/n8SfMLst9VsrbmvAhSGxD/SfJWZvaY5A/ZoXh+h
Pl4lJADBnnJC7wVrleELge+QExx7zDL4O+OHYxCTZ4a+gMQsO7JpFXYrd8NAgYVsN4MNbwV8SQTy
9FOd0n+g/pjksaW42SNDBjdtfEiVhYT56LZLuidkNFKvgQDLdtwiV54gwHr09kTBniDA3Ilu2ub2
xAHONZGdPCVz+MSxL1dHHtCt4luTWpw/ecCEQUmKYR3H1s1UOGsy0lZNSdAvwx/QaMTYQ+N91U84
GrMhrA08MMpDP/ShR49XVaq39YLVR+CQL+e/EMHCi29JX8DGG99nCR1srrEpOR3o9IchMlL9dYxg
iHLtReu7TV4pz619h4b0mavKyp1+ZPqLWLie3SkNXMxWK1Y+P43Eu+vZsvQjquKorOKBgunJuqoQ
rc1uoDCPeMg20T/n/N41o8uhr68RfhWWRB4qMfxLTGEattIFs4f+fOzD8DECVkCJDZtcHh+Vo8I0
FE+mmG7xWr2PiCeHP+lDJq0rwzNr/1j1K/Xyp+0wY0btVk2KByGNGzwvJDFlm5QCqtxU1lHUXGda
88IuhwMm56c6PShOu/VcyQfDOwKV6UtzqDknS4iNlF6tlUk7OqKkL2KBK8p0NlkTU2A2vS4RTtZo
2FhNc8np/SnL2k1X8KlrD6ZN6Gr7mgnl4EzdVpu7d4IiHNT3iTIoh/1X/t5o9c7mA6OSqSC3wYrv
JyogfFvpRWhj8ObasBnhXePKJMvUN5gDGTWDaSZTqdguZrRrmUWwQd6xtQ6smoCyivQDJZ18B8al
twwgXN5k7bCfv+Ki4JT93ty6qXsv3NeKmYQYZ95CcWgLvA9Kc5cm8bVTZN5/AJNRmeCele9u9W4K
4+DV5aNjUR3o5g+l6+wUrw1M68Eohw3hVbepXnF4ax2eB/CUURHfOl5O2AJMop6Fczx8uaayn5Lm
Y26orUudN1otLlXOhzWWVUIbdE78e2y9H0fa0prt20StH3NjWqsmJmSIyzgxGIh048HNvOOTgqda
IjfweuvRaa4hAO9rtmOaSVueVW1q19lGy1GjTOftX1AmsAlZTY16BfdNFkN60C2aHqrhfVLidVPT
HJYn02tjUgNm1kMZNokhYAOUOyW39+gm44OqC+9GUaz9Ed5kcCCKCAFg4iDEcBrVI1S2E8LQceqS
qAjdqs6ya5ljtB2THfmdJJS5XmCN6u4vrjNOnWDstH0PTYmOsyfPpvJpa3gWpb2ZreyaYKyAeJ71
0itvcSPWJCivu6690AtKxJLhuo0gG3qn2maKgzs2C+w+OVi8y61mRNlp75WsfJUWdRY1kfJ8It52
rKFEWHnAp3hXkaj2crgj8eK+yOmDyGBzLKfm5839q9rH9yei1M7dr4KyHajNjLi4mPPt5NSPvR4N
P7q5q1dsU1hw5YbFcF/ealN1VQs6MFyXKTBilbsha3hPPwidkpYBL2JWmt/YVvRURM1nhi5HEDG3
QT0B4qYJxFZfNqTF6Czzkn44BijIOFB7GpwNGyxVyHtSVnsgrPSOlLo6NJq65fSucS6Yc24bRxIY
aDTHtoefetczN2eSs+CAkMYUcaFJoi0zi7DV9JHDx0vn1Vmo8C1NCs8ihYTEg6suBOkeyde84/+s
6oZykJm8mbjNPiPKLIKOsQpQM/vU7IxvUbXblVWQxs5loq6VlMzcIxmbCF0E+qKYge1SYjjhIZjI
0ylqSiuzeVbC0gAq0bTR48GTxBup91CJmosPq33P0/RHbhgb3UhBvl1KFfWS+sNmIjD4FNpS/cnU
2il5EVqj/3QGkC6S7j1GGrdeOaNqBAo0TK9Ezy5bCZwWlUN6h5auCHfrmBChgKQramxh8xQSnZzy
4XPGtXldg/XwwyJprZKMx9IRynWphFkVKVcZWSFYh45/kxG3PEnH9GvwPJryehZ90/EnlscUpzhh
kTQv1lue0ddQJoDLzuwxq2jJa0c0x6psLBbGo/Y0k0+DXxUKMdc/ibyhda5JyHLS9O2i4PM/xctk
UXx9+kPS5RaI3fiq7Oo3ALl7QdxMlZoshgfSK1yzi7dJ674oUbvuFofLIzavCcr7WffZD4ELFQLd
ukhd6kV5dOk+qXrzrrC1B4f8gkAqs3t9woILRzVX5jBpAZLFR0m0jGQlRaocDjvqfFq/Ga2a2MxG
7gxvAay2pxf829pGjRgEGEc/pTp3G6tyH+bUxWuZsjthKuUVkBOXMg+stxDqZtLgrDxAfNdXHN3q
MCffJ2AARmzJ2ago5egE+aRPfkb7+wk5xoXvFwUOFo2j2iYtpp+V/V7rWs3x2uqpGRMq7RwaR26p
WBeZiyonaEMIFbZWBGdo727evJI4RzKSWWR7xybXrs9Trsi0DlF8m9USM0kQX829N2RXc+n2ZOKy
5OqM2dpZikkPaJ5nq6z11JW7jG3YR+0bT0iMtMxQkCKt7lslWHxGNdMtGWR8pV6h4aecNc7aosNn
ytjauF3OVIsMG1nkJeh1qRKr0IDjRdUGbfStsKxHbeA1aNQfjVURCtO2xYqzdMuoyv2uCk4xlXAB
9v5K/LFKxOvGdE+pP25pP0mSs4O5k9W+GNy7IzlN5EHIrj0LJpNvtIWJ9uNa/yDQcNfaxUuWxY1/
Yqota/ni8J9vUy1LtsWSPk+GQqJPNbQrykOyUDa64yOAX9f8c6KuDTPB1mpbVgDqMwcp4QehQfB/
IOAFOcBWNz04PKr+NSzCA51AJEVxxB5dh1Eov5AxTAGb1JywjfFSCnePK2TXL5ySEqV89tSmQhId
d9o0EnKqHXjzvljE2Ime0ZgJDP8A7Wi+1fSvVlvnftMOr4Umm7vsGGeDs1wPJOJFQGYFSViJd203
5k1WwlpM0nkBd70GdT8mSddXdaFcTnWyI5vkXhTKe1bWB76xA0LPR5SkFyOpNU403xURa3rC/a5Z
ZL1FRmeFeuayBwfr8DXXidYN9QErJY1xPNfmdmRh5S+leT9lypUTxTu6wWl5UCGX7MS8IzIRFbHN
d8uiq1d2wlUXL9wvWecUQeswmtROuQXlMX1Z2HcjuoRfwa9wzcx3TWmQqp7En7HsUSiP9LmqgTHm
Lr7smIaO4jil1BHaimqlT7LiYeyl4Da2QiMWh4EnpelXqMaMSfa97VVrg/APrk5iLwr5Omsl2IWR
rXn4gWyMcain9MVCsGN0O3CKF/6JYp9KzlXH366ISRorp+5y4cRG/SyFyKJOaUIr7+NW2ZH7v4q7
7mffaQ9/ZkBFun6A6KpXmUYgh93TsWI0/caR9cfiyAelqD4MY3qM2tqgdMqJr5HGUQMsekMBbEEP
Itu+jJ2OQxbDFk5W9oAE1OxTXiJeJT9tjmPRIh4LS+VQmKsvST1MmFzz93GIL0dX+8jGTr2d8NH4
pHjjIKR4YDWOphnwdmXzxzCqLQfynnkfJRqZpovCQz1NP5XO/OhEVQdeEr2VUbrLiPb2Nb7uMGLP
4c+FxkNsTJ/6Ip54LxXDrq5H5JrYejaj6aUz7X2TzlfEeeyMIS45AXyD7u2i3S+LE8K887GYeHVG
jH2mmuHQEjnXzix4K9s6VgF+WeRl3k/qNCmbKs9I2iNBbPLUFyQL5Y0OyZ9aZY+ws+zaEvK0Nvg5
xzAxjSkgE/9lSBcyz0yjW00WqwlRMEH9Css6ofyad9DtiWY7Lh5hWLeGwN5IHwRdqV7chIMtr6s0
/qh7Cb5y5PzVzK44INK7FA0u47g6+oq5PPwC/72mpbUw8dy1WXv9fmF9Hk6t5YaJZpfhpMXtdWoX
3jZLe/YLx1SuGPFuR0CQEi4sWjYndwCJLxN+w7y8OlkEWsUyV95YViuEeQOps3UCcL93jMm3J9NA
yRalNyixMkC0VrIjMuvkHkgJUPTHnhaq0//65SNQEtHSZGfqNF459qfKZ0aFn9m5G6a45WLQyuk6
TzobL9Oi7OasH79krhjXfduKjRzInmZ53L8z5bXronMHBiRDu2wkb0NTOLeyTrUgtalPgpl9cvWW
7NJBfWpjx0Xd4OhHJQneT6xK4SkxTMaccUg+fJONQ/peyXsL/fordWxBN27RXelZlTyplsJLtM30
XVx6FFY5En+sx168l5zSLFWwD9D1ObQN3pW0wyiEGSmk0tc0d9iq1xGhmf4sWovt30CyUqRoFPFQ
Lw6yQDMe1xxJluzXMuZ6Dgo9qXIjX55nLltXE8k1C9ywI8BuMxPZG8I/3sSn874lOJ1Y46PeqZLn
EGVt6lDkIVHnDI/2QM1vMTmhgD8O+4q6A3OKHjQrFzxgtee5My+RIqjKJTOVMNmuCeDTAitRinDu
RkTDJnAme1fW0aGH2Seg0okRkzvY9SJ7k9G8n1RlCHQT+k3AihvuAdkvXKz8WZvpmLJ6AvNGm4Wv
azFU0dxzwFX2aEzW9emneESGv+XYBvylqXvfzcZ3N5E/ZUZGndN5z1nPB5fYsvH7kSffiPK4jgrO
OlOp1oHTo1epGHdoiByCcs4oFqJQgjFR5mHTa89SZb0s2Tq2MQHUmMGg2DLjpx1Tu0at6cNS854v
W+QfElrqLRnQ+l5rykOkLCHj+EOR08Vc588kQB+WbHlOM6LbxzIjqJotRDsV1E3mLlFPceYciOZ/
PVlEENGHXU+b10q6LW0YPRGdjTmzGy4T258VdmUszTg52awN9GXM/PEUsC082m9GjfTbEk+BYNUl
as4WRaxsT/FxgPj5otFoPHJ4q2R6u5T57WKkBh9ucxOnbe8ffSZGBqYfGxAAuLW0MJcz1eNaXTFj
qfEW1BcNpYpGtqXsGjzGMZUeEGwu4obYrPteZIKzWzysCNl9t9UnjxBFf9ZMmxex5fm20aUXHSGt
7HQIPacVgWVKCjzaKh5OB5uaZzm+N7aLFsw47yuNe8NDm+gKKW7zUflaTB3VK1WfiFSP+TODHuRR
/0UB3iWU/uQPplyfku5yFjiKIZ/SdNn3mv4mEvcHguirMqOQDwsZjlNdsNeb55IhBOJXMej8s3iO
BXbHgyKdnPaG7KSfWlNfSnf+wFvHkajj9d8YFqWGrFZW5pwmq6h03uhweUwHfplElM66jcsoWfUk
5e7qhLy4iPFjGQYvtFBAb7s6vQTZNFkniAvdELRTOyhA3tIccs1+SVuzIbR61rCFc/QgCK0PFkd7
aTHuWHES+1nXXWtO2ft8I1/CjTPf7HkBcgk+SmVYWMWSmS+mm7JU8JJoaLU6+SOsvoCIaj3Wd1Yl
xH1ldQ9FSQxmYjbVAQpyDJ0sM0NwRJsQxRY7hMb3SgVxxPXGgcyOU0m+zkwtcScf3Y7rkFe7ryHp
euAklaGiEMxvpscjaFCKPog7k9MI5K9v1+ZjLxSuYxiZlakL4l2w+vR4Pjq8BjYRCJFzoWVmG4xF
hWyXN1YwZkyeTbmka2LofiDBftqicjlA9nj2FRueKd8fbUFE/uw7YmncOheUBHGzk3xWBrGgE67i
7sCgxF1gAXEivsYsI8zPuCMkujn6h6ZlEGE1uJfTgr2vi2eEz2NYoaPOmHiN/FLJkzWUe7gARvtD
091mWU6QlrdwRRoHypiLsF/SK1kTBTJmfTDRDofOC/DqdsqxRIfLq5JUNZVo9Shhg3ZB1IQb8q+W
dQ1gP/X5XWQrtb9gwgWh4sTXUsiBgi9MbOpN6KHW77UK8YiLZtOyW0AjEKTowQ4FJNg8seS4+Mu0
tHg2sbxdi19MeZ1x2QW/zEvu/CRy+d5X0KL8CLg9lZ7EyH6sF261xFNzHwvnjirfNJwz7aEcI177
cb1sxP9j7KyW5ca6ZvtEihDDbTFXbYYbhVEMS1rCp/+HtNvebjhfnJsKl91tKJDWnJk5csje69Th
TlgZzUIrOcgDDX72XePoFYRG9Z6BXMu0eycAcWDzwgJUqzfUKJ7C3gYKxjntj2hUzjgHXtB+mONR
WOGvQ6V81RVMF9w6Q95j7x5x70sboXmG9bCI0qAgjjscYGfIg4ZivIyrqt6MqrfHEBBNeFD6fTBg
PzXS/ZH4Pkz9MRQvdd2TSg/r723uPgturosm0tWlbiUcpSt7ZZnlV081dzGwVRJ+6lMt1SfVEEe9
b3uw/MoPdgRXv7O8tTk4R5UW4EVDwTPjSX/v9brYp1aScvOgvVDklFr1JbSPsEI1t+ts4U9Nuu4Q
38qQ+caU7rkzm2JZWfrwXsXqqeP8tOOMme3sDMW4i5ibB1NyApp80tqoc2st7/OcnaXuhq9ctciI
kaBi9RrVjBkxwwNCLFxXKpNIW57BIOISQJHZKpnw7tKhCjdUkPzkrxWd9Corl5mD0Jm7rHCJc6+z
utJ5r0eOxTL4bjeVu2I/wYe7ZNn8GQ2LjIwbQFwVm16g5FQGeFlJhgh0DE7jCGMNObHO1Bm8zMRf
GBoKGHuohkOMdammc1EsPe4XppUeNA0tOu+jlWzdGvxuVJ+8iF05yxvkxOk3S9KOJa4OXEMpQ1bj
UBiwKdrFuY64Ko6j560Dlwxl12hnVkf0LEQxmyDj9DtsBuWaChqoy2joMEs2n4EzMSg/u6zPNrpi
hJtx2hTGTPUYad/U3na2Ue8kn8Ezn6YHyKZiWIMt1C+170RbdOu/Emhk5Sv8kiQJufZs/n+TaBxr
sWAU+eV/p9HsuKa6tEGz+YykVWZSblrB8W7OpQ3eMG46PeEbO1yL0eeLFlilseudLHqck2pVa7hX
fPPF3iaEtdaVPfci3PQJzruePN0x6fFUq+0Adit8m7mhfyTY1ISsMt3xFG82uYtG6vbrTFT9VWrc
IAdBTn8hEwfcRGQkwTZwo0LFa6jb31BSGEtVU6UJocq5YjlN51Gf3FFjjS4+UUc5cwX+IhU3hvvf
4FEfCOyTqand9o/YW9umk04BceMbcQXciKqnGNB/Yib0OQVno5fAZOxKqo+7BmWpHu2TE6cVIWZD
qYFvmg9eqvusxASnsK6pAZ+02MbWli8d3LgjdH8n2fKdMtgw5lNqLiNGuzIiGeRrat+0VY2PYg90
pM05vUkH69YUonMDheNN6wNBZxetvPumR3ERjW8Lj25fZ1DHtW77GeskvqbcB6zsdY7WxYQTBchL
t3gsG0X665wL5+IjZMeVwI1YK0tIaSoGsYMhexPY6dTxbBKJvWtUEd95dofSUfvkyxe4uq0dDcDd
0a8c5p45gxe5lP6EMoeA+zuIV5jI10HtdsvOiBOwKnBzTZbX5HU3yphi60X6Ufj2Qz5lF50H4YH9
rwu8gdXz4oOxWsowmSxJzXawK1rbaOdlAM+RPHzL05d1aLdQ9D/Zq9ymuyO8n+JWVAbXjgIbLIdQ
WejvPg1YeM5K0I84eCcycq41AT1ChBK//JHtc/qI/QVmmMc/8n1eZGurvpPh/Qe0tbJjuuOcQdD4
ldj2jyLASXow2tI3SJZJS2EI1RRgMBPJ9SP4l5jesY0bHefPH0xXoReM9thXv3aUAq08A6h8YWra
VRoi3jgii+lxKfz6opRjBdaYcrC7ptRZHukT71VhabtljmD5PUNf+ylMTc8OZ6Gw8691n7Sb/50T
dK2yfdEiKPz/yAq2QaNlW0UxVcY9gQ9zaXiIbQqtREkwfutA+p9LH1ruoi0lei5srWXqGgg/VEg7
dq5THyOSlqpghZIEUsknoDOcplQsdAt/gski14hH13C2qHiIsBY4hw+oLHr2wUs1Sm0/wLIfKUNU
ufqpH9X8js4I5xYaQ7UNLLxWc+Sw9zT3wC6i3M65Q/i9EISkhYmnYoF3P8Zp+YUAOG0abNDuWQxY
j3FrtNvC8Sosi20TbcZEH06YZrnr6vhlnfUHrLbuauO94r2le+B3UhEOf71PyLm8RnVKT3LlmfJt
0LmbrubgYmAC2+fe3GpTIUqvk8uIrq06ZRp73tWVpxI/AmtsVF//iDW6cK6Oba1QeulbKHwfAUej
ssSq1J3xRxpx3V+wLPqZJXnx8Bl3FI2TfnND+xSVdr8d8i58/UfqsbWHa06smOSFDTh3Tj5mcag8
M7bsGr0bHj8SkFHDtZWTUvJXCrIIIudBcF1dTUHIL/TNADoeSpRPnG6ut4Nt5v78CEbWMlK+gVWu
o0UdJ1pCt05hXerRjUzCdpxP/wTxfuQkbSd11wStW70bsxVkBIcdqmEiBhOdGXFpuwgBc3QSHVmv
t3hqHpI+52Io3aDdRTXv6Dpg8iaRlLOU3AZpNDninE5g4eET/WppTcUiCkAplZqF7Fb/Qvvaelu8
EVG3vucOkuB6LJkzGX1csQszYDlJiyl6WZuJiglK1G+NWnMt8hWqVY7E2xHxip5CjDU3IbBXnaqk
60z6fKsTz+5/ZpjkX2JaQLBaUr3y7IOsNREGHBaz+lipX6ApQTYYxxCXi6LK/oSI7aUb29oVxpvR
mfbPwEnMdmVLNcPuLBErF5Hr8b3L+55eag8rwrYw1egda3WfbCvhpj+qQaNzXDGdV1dlqbL6CHeS
DYi+Uo3DOSobchZ4nlXAWhJB5pQsB9jOMrZ1eMGGXuwHmVdUV3RuATo6jJ4zus+yVaE76YLqovhU
FTXRMnXCElcRVem0DCglrSMmd60FZ+YO02veNXepqDl/D1Dag5VbKriU/kyIynyiOUCRpqUkoXCv
G0eV0lyB4Mc5oNpPrXefMOMpLypbuMmwJdNDnqibikp1+t2n3GgHS32LH2IR1WbwIuM8omR1fBJO
vas8o+cK6YwFnWfDNaEw4tgPwkcWS5auX9xj3xck7X0wX1OuNPIKzEppkJ2JfG2MSZ7QygRITCmS
Jz3hKwYLg9XcFchYeYx0DiVZoIvnwaHqYoqgxoNRQbnykm3pRRh+GCyXFMoYTyLm/CSr4zga+Op0
3lEMVebe1ym+YglPONVqWgxkFKMuC1J6u7hM1UeGbH9jJqa/mkOrYkQcjUSfnWjiyE6N78hVo2fZ
fQ6xCYtic9BMsOgWQPXfcVZAkcTUurJkP+FgfFbrbtNbrXGnpyn1pZ7qvfzOukYsE22WmC9sevtj
mWjlMtV748UeZb52JTTEAcN0ZamYK6cAbNep6VPufP2VgZVsGO4pyjDXcw7Wbnz7aCt6DJ2n+G7x
SuI587XdnIlNQ8LYpc//0NSZttUw5m8+E7KqYKQcXDhesbSuQ2luJ+r6sQXRQNCYH6nFixpCfCpL
O9oUrjC3Ju5KXo3G3RUN4uNnhra1KojMRhM++HZzLrS9RjvKMs+m3pigbveeW088c250Clig82fA
Nuyzny1lrFrZV3gRff2gFDr7dekkR3UwOBWno75zklic5+htiE5xTrl2H2lFOJpC7a+uz3Il6eMv
cwyXYkOg5aX57VcSN/SYeJqsqvZzHJcsh3aUVaof5x+VMBcXczhXuXh+H1x5C7o1GU7eBlm/hHFv
nQaazQnHCP1+Cuz2Rc+UW0TXmm/xMU691VAk5bFWKoOp2uvlmRGr2yp59WN0HXme47x1zqE9MF24
el3wDSdzMgrjexSI9+DIRrfdDk0PhM/rzcuc8WXxylWpHBlIN5Hq9jeai7ubWJrgjwLPguWWefm1
HHlRs+7OqIfJvVToHETH6kYZYXgKHaaO+Rd0+2bC2vtMBWMT5v4RleY6yAK5q/b/CAenvsTF2BKu
8zWwT2ke9au6GoeNsEg9zHlhgXH/QfPRdaao2FozWn8tXIIu09aHVH7n8wJMrG5ubto2Dax401b4
202rsyaaSXBVFDh+v4LFQu38R79V1SOWmwD/iVKt7aLEl9a5Hce1i6FqGmREnqQtQWUaG8plaGnO
pY0Sa9+F1OMkeX77yB733JT0ynO4r5hcF/VM3UEeGI6q4kznln/FkduK2XSUg0YmgUxyp7rFjgQR
iMk+SC+97gUr3+eTiVXapnpY3v09pUwXvUOmApySQVQU0x0zbGdr6c9hV9cNyD2wfXs2lK9hnzjn
XxFmK8rqbclt5Q2j3V855lZmxpH01l8PaefRVUp7z0pV02tE79m9wQHvahr5M2Nz9sXm+rJQcDnT
9tCG+DhZd0x5Z08flDPfivKBpSF+bRadrGNLa1irPqiuRVI47x8R6MnPL7G17OFHXMdEY19BrP88
x6F1IxnPNpCmhWPTDz0SfDmWISWyurVUVKc59I44hsKIdm7i/Jxf/9Ky65XH+7sqKyxcVE+RoMdt
77ivakl+NqhEsKbq+6dbJMPxV5C61S330E8PMkVpmxPV9KuTWM0Hayv6kI1R55iXNMmwA9rOxXUT
8iNcwYkKV9beJOe15c3p76fANV4YQjXeYHFYzMS+k2X96oFomiLYccUZqI9L48XliJdiSfWlabwY
MW+xoUpU1HDFyhtPod6pz7lwLrithmttORG16JyqIUQ8BkZwCcrBX7W1Jp5CbzzQnUxHZq3qqEFV
cYFmW1wsjlILQtwqi+0Xf6zOjqch12jjMUvNcltQwruhD/ObWcj8y5Trdrj3Xjvfq+5MAFcrxfZI
lhGjoYIenacp7DVNpt3JYCWnuyWVRQBn2U1ZDCe/kt98Zh/RItU1RnK5d+gEfJZ1uyasVz1MefBY
Sfw72yDxMoyBvXG0sjxyyyiPczp89CStZ124HwjF3qaUONWtaABiHE8IsyqTdTBsMQL8yOvwRDcF
HXqfufEueSkTNzrNDzbR09McIpc99R7R+M2IWuM1yhKghw383IrCFfZx4d0cLMdyTCyF14/ZO/Z3
7K5KbMFBsMPWT2hqipkbjQ07pIiPM3g+8KJwoeVOeo4S99A2vzLngqFpgZf1i28NkqCund/nsbx+
5s9bqhnWWtpKEhmC21L5XEZW+T5l0Xs6DHe5R1OGIxUGy6JfG7XSHL2+67k6eOzStci4I9iy/3tK
PZdCPAzTbdq2lGOMkxKB8UtiyKcWnNzdHFy3+c6kllMfsZvUZwMvjpoU9C1G0oWOV6mnOc0e1o56
oTHQPNP2u2ipVLrRNOuvLSyPeZq7GyHS/PCZcGf739wkU9ZBAYnLu6Fvm8qsno3yS68a+gMTbLyB
wWnfqZEn5vh7I3HMa2bS0XA1wVGsiQ3Ad/Nr1ZaspWsuld0vwP6QxzQO+doNxlLACpVwfDpg1iD+
gm/FHpUtZ1mTMnr5GEWDd/p8SKxiWGlQrFZ9Fh0Mrt7fSlPJQWPhDZky9GrYxUe7RjRNanEKRBzc
2spUrgTq+Szqr4MZlquU3aNNuO/mGYPCmItdNT+UORZCWx8Xc86+pLSFRlyCynmYvSei2Wsyalf6
4ONjbsbyMKXvUxbIR7qyyJQ2oIXUcYgR1D1UD64H55C01YPj/hXKV4syXbWhFR/VyvJxIJPObwW+
NduV7oWUI4B+3Y13PWCxc5YTH2BWU0eDvXVGwqnBfa5qo72QtJdxy3OiA52E7NmUxFjGNBiiApHk
93vmYEz76SXnwPtivwEsK19o1O0vY2Kvp4g/Kw4EDaVmjP6vnH91H3iNdvx8cGryHpKLFTGcgXrW
Ud2VU/qCofZUmJVCfgIGgK/l3+E6+Byh/uIAZO2IchQq7cWQ7Rt2yuQgTCVdzlAAcIXGbX5wFRcS
ceoePdZNVwABFbPOhQCYd8VD8K3XtXFD/MbnDAkhKrTMg8HnC65Ic1G0vCbxHwR3THnu/pMhUCs/
fTMB/J7hfzRz0itKVB1Iv2IKyHWmrwpx1BvK7FGtpk6E33ABCnftbSbc7OSybDoraGSLsPfGC8sh
Bhy3Nc9y0q30mGZR1IucBtATrczxXaaCA65+mGhmV3T4+ppNJILICYKbYunFFmu6QrmZbhzjlu2P
2+bvxGuSFZKifwtKR6xQO33EU1BtDjvcVdwlt0GpzEWqJ83ZYaN436K2zS8o7CP7MIELNAbqK/c3
dtuYUWeCARRgTKojyn6GLFvgi781VW8dw8o+T0iDwTA1MPLaZALW2kPSSmPz0QyswCXYOCMSPr5R
eeuLWD+bDmDp+DvEC+QpmgeXKm48hICsOKgIgm/N8ZOAMPZFexQRL4Xzkz2Qyw4YEVcPEnRI1hAL
zR6KnW1I+34uftDb79IcrQvZ/w3yNoKF7rEuNXTuK05of4G0O0ESfNO036JCU1dG2bFkhQ6+oEqo
us0PKdgEX8vkySS4dQSufwIEWl9L0yyu7X6GKDCpPTSiHJ+tcY+JS6w7wZFGsKw/sKzSDvX0o7qk
/1GtJmfBAIGavUMJ7Sc+xjKUV9Gieai/AQtjm8l12t7K3k5C3CrN3ujtL1HtJK9e9zwGuYHp+hd4
geRWue5Nw8e9XCU74fHnUMtKaNj28++Gef2gMYh2WOFdbe6iOIe5WwucrSjQa0djvI6la69Er6WM
Jjl5ZKFmmx5cQ2K4zf2omm/0NCYrCfZ8Q7AqPHt5w0e0JtZBMvckRCzXjTm2z0B63hWTWRDuWm6/
ZOyjSQypbB+mp53F0tWxfOsiW4FZFdBD4FQgTyjyoUGR+ioIW92pSNMvHv6pGq/TU5m0MWzf0sSz
C/UdN2B9DacHPcnrwwSEmH/Kc+z0Olz7NnGPUeo4x99oiFoR37I0+lmHpBagnYXH1nMoIfyFieip
CT+zZDGu8fQAick6moV54Eutc6ZRjatnCsHembGVMY4+tCg07llLcbz4xZOg02oNCStfNrAItuht
OOJwuK3m0xQJ9e96GOc7J4vrVTCY+cYaM+9BdBBIx7J6Fn7c33iDr46mV89ZXrXgzJkL518kUeU5
sQHt11JfzEE8pMKOXrI42ClJ7B5iX3UPM5mCcAaxP9tqLxadaIumDjFyJuqlm/oi4zhLN66nnyjn
0q6xkoeo1lKu8DEPr6yqSGxP8ArVDeybpWrWLR6H7QSx4I+tThRvtY8zyMJiY7I1/bS+whKuKdxp
KOJKs/YYGUOwntEWEqUUa+u9jFM8khpViv+BuTC7oTy3Yx5t6txVln5Ihhc0cR4f7NL5Tvuac5sf
2rwSV3NSN36zMKBnVmdF/KS4FcE51jeOJ607iirLRUE186YNE+MwP8yADMcN913h+nejyI8TKCP0
DPXAu/waRlq9GxGgFiKfbqHTw0TOIBTXL+KhZc1XCg5TVlpcO0xE7XS+ZesCWfVvMA02IqBF4i7d
UxcQIYWG7UMQQq+Gn77E9L3PQWs+69Xkwq8CY4mdw16ljZM9CsVeeVZVv3xCN5gL0POsH3GydpMm
+qH1YBDIntkPCu0XmzzApx/gfvFUsPJFpu2GJLvrS/+H47vKdaZz4Jxpo6wHC1EyCtNLhpNQ3n2Q
OqgIye4ka+DVTOvAUmbAAda7ozo9uAZJ1QDCKBGdHpO27tevlGzhLHLfDcySV3Ji8XaGedRA0xAw
nOpAOXkPZlaP7tRUu++aaHyZyR4QBcYTEiPnmwnvUVmSQ5pf2Vc69eQn5wN+mrkNG8s8zg9tgeYG
ToPnnoWPNKYwllMPnjw/R5DCkhHeES95UACBqGmU8jslZb7+rEL/pIH0OUNGIRC5I1yZVplzDBTW
pBQ3pypUqnMa5SeDuZZeTLX4yQ4e9KfHXRGB2WykOKMSrD+RIbhGrKPdhvF64oZkrKa2fqF2d74S
MaWk5V7HvHQhD99cbIikF5YUI6EAMz33aOJLgF7944QVUVrzkRp282Z7WvNYJzbbPmV8ER3z4gQb
GaURnVKpTqYUJ4hPecNHur9Edases5A7Mmey95lAgpkvW0eu+vY3Ckkq+TabWhdew9IJr00QwYtV
s/PEJWn0vHs2u+pIBWLzE/TKWiemQm+Z/tT333+zSoR084ujZwWHxiKk6MY7a7wHjF8sybqcA1ms
To57RySbGCV9i68Q/AGXgINAfnktI8xN0vMfw+EC7gmMW5W258D4Unci+0YdB7k1dYxuqnaXyNR6
8ODbAi+w9wKYooEkuzXKoXmuKk5EMwKlI5l7hbvnXKUO6dplXA5I4ld8/1+RM0fAvjUjk5VeKrsr
D65IvqhaXN/BdaWI709GysQhCYVmHXG6YgIMCURPC03Tdh7LtOOqo+JnUSZ6ChgFcYSc3y5Ytv2F
UIny1F6ncWrtJ45K4QUu20lCqDRd3eZnRZd+QwGqV5ZlUr4Jw/El5D/FV93TR9+xzQ4TMtJKrWhn
T3H6F34rVFiuKP9GriQ6wRH2DNqWV9ciJ6fnxyqvSpLfDYXng6mSgFTGvW938an2cz46E5ilxmc4
2tk3srTKUstN6zxBWkLdK3fw86ujpdjVMcLcSh09CxaROw3VtG17BgRQHKDQ75SMd2t+mBguRT1U
6460ySJLCmNNxolyeV7Fij8STMwAfkjo+R22QJgguXyZyC6yiNnsIlV9PNBGxD0h6OwDB5tl0hfF
Dx0c88KoiuxJp3BoE5rhN5Q9bZfrY7HrO/dbpk2uy7BxX/+fEJjYBI/vJwm3AIqYXkJBpouW4ODc
KGn/8gccxgcBfaFpDAih35tHlT/MjbvuYjUZBlN95YU+XuJgIsZkXpSeXbODBTlwboyMNTKonui4
RRxNSkbknA7PbK1xKecDRMdIn7XJbcwV5a7DrnJGE8HEB1Ym6iuFUyL6MMO+OPdRXp1qWkxm0IzM
qkcXZ++93Uf2OaNYjlQ6ORHcS8420znF6hN/RtNC+5FLVI1rdLyp1mA9Oin47HwCzGRm8MCb90ww
BJiTz0ERcS7wCvSqCs5OVIXGZUy9w5CAeRwCt3g2eox7Mkib6S77B7em8d3vnO+UR0tPzE3g1vmh
BzODqDNtL3QDnwozI58E51BZfXNNdFd51HAbKHwH1Y7Dfpa5m8o2SnBbVv2ijvCWGJRlm56NXvp3
Qg3kLcKPBKpCufOC4KueheHBDgf/mjfmc2Z2xcez+adKam+RCr2zmmvBo0nlEBrzVMwyhOGjF+OQ
DvgnhV7b7Yex4ae69kXRm+c2ws0Usq55jKb6076tPsqp6EEm6edH6mOa2jX3RNEf56cE8uwVUZpk
Gzn5XahH6tlSGh3rJDQdLqFLUl8NsEbT39kAZ9a8MRMwsc5oFw7oeZghO+5owncQ1XvKBm1rFmnw
FPhsgSbijpsIQfSJiW2m7gReTUbVxR5pB0V76zJa200+V6tKdd3dTOPx0U7r2BruMcjupO+Zazlm
yRvGzRe7wXjkt2ZySKK224YxRSApCR9c1Kq1b3uWU7HpBWf+HtuawZRmpgJYl+OVy0RRvd1vik/Q
wqyRHFAmkI+exsWpNl11MdN8hiwabjU70oWuDY9JkOgPHG3WE9pn7MzqlFZDuXUSUnIDvan3InXl
qebC/3fWT2/pr5Bq5CnpBhZH3fv8xIP9M/btbmwN7Tg/KKbMlvBkxAGZ6ly4Ufpmhuazn+QAGYCa
KUVDmpKlKHCgMnbdJz8j3jBQ7rPJZVock7YpjjMpKJ4Qbdw2KElRFO+Qwjnd+RxiCkpQnmd0kF6i
kHZEnM8TPyj31WtUGNF3IuPXoa/f4SUaqyK2flLlrZ0YncylNwb+s+H+lJQznpDHspPSN4Qk7ZwN
XhpVWwtL8b1HBA056RdriHDouCdG64MirKwHBiR7VbdDR+rkyXOLFOCGWj2MleVyBhvFJkGrflAp
sd78ZhKR3GhPdOCyrw50Rh2ka3LxbrTFo6ftIZ8E266PJ1NpVJ1nXpHt3M8rAcLGxbIX/PdFQQFq
ExP4GfC2AL72rQMVPuMxNHKPhYpHrQIvPoeZ2HhyKok2+SfciNmiALuc0IEzAY4a+jBOUprqqVId
a5eX4myXiO2cKYDKVQfCNum1xmp+McQ7sZHsZDfs6QcNOHCFj5rvnJ4crC7xVlnJPlEwaBzmB0vS
VC4FcCVh2uFD6/Nh/BcgidCAtyq9/HWGJMk+ZdZLPevQBNNRO3lhv5henLQfeZFLaxENYXFpJnIS
vJx5rZ162k6xU+PskwW801UKnjoRT/D1QomXmTUs2QFgS5y4SlFi7JGIxq9KDvcmdkz7mhtWRDsH
TkhP1Tpy/ByvKWpQ76VDpMRlKNo4DWELyEtQvOo7ysqqu6SEyJXnoJeqlQo0+qwpTnwkVHUzEL3X
M5GJeuwG48DZBwi96zIjWEWVl2KV54gEREK9GTOmKVPPRkg4lrCfXNe+1txClzT8JETPyCbCRVtH
OA9G1qqwrDJWlTO/SdM13FRFwdVPkoNMBlBxVUQSJtEfM4WKrQnq5Ncun+eyWXE6E29Zo5wQ3+eM
mTyQ9DeeshCvp+Qzcpg/LPOvztynMXPGg02ada12OS3jbkeWvqVf5DcJqmASOZRtCYi3FuQMtVJu
mxzwQS2q+kpEQlkqCauPiRKFex4oNmip3YSKcmad2SN2oA7CPfCS/ZBFsDN6zSRg+MGOMuO62+nF
OCz+AZBCNi8utt+ef0Ok5juJy0y+DANrpTFbHYxcZwsoBnRdP/dorAEtlbGdvQym9qiRnCMNyzNU
p5eYq/8p6KbYtyeTV4ZuVnWD/aj1lX7zXFI6g5TJdgwc//43gaoxyvB7k5j8abI/INxgosxEfuMy
3izbAVn8TyyVT6YCEHPkt3vHbU4NkvqzphnhyUsMItkOqqTIDIR+QK0rU8Ik9mIYYn+nVtlW+bVq
hu5g+Sb2DO0wbzwNxypOIRCrsiwsjCbGMwRia1frtbMXvKZjfnI6z760faFec47L1zJx7GNqRQew
3tXqD8pVoqbPqUUydYwj/w3e9XvENARfcKyhoBfknvknbj4BWBSX3OdYcm+pqPynuLzniGStoWjh
yDDi6MIJX27rrifTMD0tgtHdQc00t9owag9cqX72eWauPY3TSANFYe02cfvm805hNh6/itEe6YBN
8otRg1uYKVqjrin7Bqb0Lm6snGZOhl3af8JLHchr1bTtpYsFApstb44z0JqdiuGKE2uChOhmuYrU
oNrmgwAxDGirLw3GVkamLQno+MUiTsCbxDZwfoqvZuflLIeU9mFKRX/7O4bLnc7jcAZxJZf5kbBs
sm9jN7s5fv+GEu8fMgBsZxfPgiEm9IfJFra0ObV7Xn3pUzwZKUjybeqkYsUVEquzQ6U4tdHJKcoy
de1XitwgccHELM92jN7bBc3epqH3/PFQgkgrKirBaumIm5e8Ii4guWMRIerUkglJnbWpOd12Bn3p
gyXWUmj6/ZCOxtJ3GBYLcmIkL1TtXQ2KJ4Gl9joxwOw8688x5o+VNlkOUyK8JvEhX5WCqjqewRfX
lzMZjGbL4TDqNkQmvUEfNw3iRBMnLCBgkS/SQL5WQRce2i6K7xV9GLeBQ9gEV2h8X9h6dO9mTQvu
s++389P5F3w5Hjs6aZwue5J5y9KWRfp1ZospNJluDGTNQ6cyH2BbcB/mB9JToi6Hh9wb3QeqQbB4
Mnjv519D6gMcIvuGT1O5i0PXOOF7bx+MEbsBmJofH1CySFGQnFOuVYlGxVMl02clJQKP26X5amCL
L/CjD4QsToONgXOVTsexwh+DMxPKB7cMRv9GJe3Jb0MRQaLeuwAxgacG4JTiMPjRJMnDTDRzNZxg
vj+peHHZHqndZukO3mx+Nv88cRWVxpwWlBSupvuQ+XKn4HNftFZ+DvR4KunJ1ft+cBABGqt8pDOQ
cEBsNtsZg+Y5TndPN/dDlOnaKQi77r7luzZh0XKRK/tIbymTIJfttOUPB5PXTEjjQOeelKE1KJEI
zDtOyP5udFkCjBIhvOlol5LdtjXIb49lFlz/E6A2jINyyj3A+6UNgt1k7Dy2Lrp6NtHUEMW++2Jo
QSzSDZNqqTjCtEFPkUrBPi4GvDd1aeIxaU7m9FAHuro2+nZh+RX9b9gx93bhUgozoddGo6guWpVJ
FhmB2S9Yx1kbt/bFJdX8R7fNyqvRcUkzK687d2H/OmPZ5g8UOv0+I7B+wOpjcH13wSiU6tTOGdf0
Odpl9GrzydwNWeKfyTTo27zgXZ3/X/bkzdZ6EMfCjNh3TMvDeYNoFL2xm39u9NDEu4nlhjmQS5tZ
Ds+JNB/dqeEzaAeErEEmZ0tno1q3Pdg8kI0ZYJSwdCEg1xNqg2YjR6PtzD2QDtkJ5P+p9PM33M3j
hgfCdKnILdIDS4Nkn+Th/QR3CzoJZAxdluTGBHfLsKeJAWzDCPNsdC5/8N3qfueNp6TUbiQlv2bg
5v+EvNGRvSS/hool9xg4KOg7/CfrDWfOoZLrX7i3Zng34RtPxDcoM0sXOri77mx8sywANfXnfzHf
bPmDf+IqMs2L6x8hvoXytdDeDanfEP5m5pvGunLIAxJBv2tHQw/qZyhWTneYsG8NlXtJ/3UmvyXl
uNEwPDb/i/4mgodi+yf/DWMVszb4MNb+fwHg6FJeeJXPIuBvADhnH2GW/icCTvWIB+jezf0+ceCS
kb0Y8N4nVXvTs2hXk07x9r84cJjkllF3B13WacaDa37Lv2SDCY/l3GT5KulAhxBIku9o9idSV8uJ
D8edeF3F9Te1Oqk4Aex7Iigrx5SriRHnlQ+jPhDu/29MnOwUzqfZcjoY9HZzcDR7MaHiehxiI1H5
8C9cnNvgeaMmfD2IiSYrNtwplhEkSJkkxwkbl2BfL6tNGpJs/ETHdTUj+/EXPM4osIeG0f4XQK7K
iCwZEJ/8JF7HFsvY8jHS8O1mOYnD2N+j37oaNnzWyviVqSGjQHEZ048a2jjtIMrhX1I8+x19+v8Y
O6/luLWuu77KX9+1UUYOLv++6JzZzOEGRUoics54eo8NiqQo6Ry76lQfJpHdaGBj7bXmHPOgCW1y
K1zyv1DlCttdOHgA/6DKecLo2S8EVy4lVlHSNmZDvWe09q3aw4bNo/M7Wc53ucI6UJvRj4iLBSHU
iV7bilgyNmE/yXLathlehgDh4jterqieOzlcR4F3O8gMV7yjN9brePuJmYuxfBdqTgceCXljbYrA
W3kcUYGdM0kQ6McfRqPfyLa/jxvtqmz6BQqfZwxAQmp8MyHoeDeWo/qCnZPJCS8IKFXbNWiV9UXQ
62e7xv8XVNHS6Fcm1yxZqG9JshV3cqKytjlgzHcUHfYMrI9wmzP2PIoRX2J32vmQXVS3nLHfponr
bYzB3+VYUxw3WIY2W7K6wgiWXf+NRxd5R0K0MNZ7C4w0SEnDXQVYbWLSOZmzQ1uY9KxYDXCpoLfX
MvMGepyfabRJSoIlBfZrkEHRCB3tKc2lJbkcx3c+XeU7G0umGW2Ml3pEapzZcdazRApWHYPMTZ74
W6jiM73b/Iqr08PhjlGxB+rY2Jh4eEJpx3+S+ZzHN63TrWlynpXFO7Gu99x55ZUzwvJeM/hyv1Pr
MOceURiWs0ZprtV2Q+Disgwo30lmXAkcn2dYu1hLbt6hdT2XFiJhwFz1EkkJHlJ+KwXYfUA0WQNS
36yoLFTB8OuYY+hMXGhnVjK8ODm+FgC71vPW5A/PZFyc8tjuf6HY9cYzsOmXjmhb6DMY5kYYk4Ds
cGyt2qRbNMDsuAQvmGzOg/wH7SF0acraQSvvBvcD8KaZA5qvKbNvkfYUtSjUgdG0v2Lt0J+uCEV8
oo8x9zSTlcmo23nkV6uJbFc3LlEXdOdA3PictgGYWKda+a2zsNRyKRh3Di3ZTTuWb5y7Buh0ptLT
ZdxSob7BMTez1Wrp++lRy9DlSDa+63IDG3bZVepCU5OXjhVIcO8qz5+3mk8ghLTy6dcA4/wn/B3u
mbOXFQclTG/LtD0niO24/A8BI1DNJz3sJwtvTHu6WNYJGNKPWNDwwmuvpVh2fZozhEbhUzRch3bU
sHmH4pkWcuj+Ah2iXdiv5K2sBRQvBBDRm8ZaaZNyLsB/TcYcSQDyVEM561xEgpAHGOW1LB4+GHle
0r3mvb5kFUrwWYcvn6g8DDU7vKtXo4Js1QcwZpQLF08laNbZOy5PhcxH0Cgyv5ohtPSIKYRVkYHA
P+DyQje+M4OAQor1SwnWilbv3Dyh/mR//zsrzxMpCHnwTYDyxqKa+/6J8D3iTgishpfnaNbCaKJt
GhXrELd+hv8nDCHcexEozJL1SfsXaN6gyKtcsu9auXw25wKbl+XuSnal10ipDnleLg3LWwlkHgGu
C2PsN/FPbN7g56fKloh+sOWdUxNqPnw3oHHr7uuAFRCc9BpG0/FvHL0MxWRt0Nl3k4VkXym5+obT
i9sE4QKoigQPeWHdysNAU/yUmPQ0knL2K1evc1HlDtbVO1uvcbhonCZpDzj2rrtReQQkY8+yDiSX
4Ow1jk8l4S7DJN3GGYFSdq72G5URy1qp9l6Tm8s2gFOTMFtbKB7BYHDEpRHsH6CAX+h7LohwMgcn
+p6cv9QoIumdLQ0MBj8ZfDm73JlbFivjJ4ePXRw5PozjBYtPjV9MNujvOL5cvQ00KAuSL2gCy3cw
XwpAsuSOkjd3qQp804MXhf/rb3w+M/WuenQz/4ToA/C+J1uafIGfmD5VCl8JQlx+kPqio4wl8BdW
X2zj07LAvghWn8cNb9b3pLYAUZ23dQBX0bvWdWQt3M+bqiY5B3hfHFKGKJlEUIQg+KlINfQQQzIQ
P280gmVT5sO2mkh+ZfcMUaeEawDNTzbNuY6LTY+utCrH3olVtxK2fiqkietXE7Q6SHBBP9h+lo+w
GefFjHGif7SsbJ+MxemD82f22QW8o8sJ9WfF2p2HAOGT9jfQ5E0VTKIVwD9bNnd6xwfaF+hfk8+Q
S2xt/x38lxPo5zs8kT/Yf2Zpn6xGfkVtlS10Hy4HySqsXgOgKfUPDKDcsxckhDdCKfhBA6zhk8Lm
R5gVR2dVw3k/UQErKz3YCBbnExlQN+jM10Q2ggNESe7N777SAftgB8fVXxgCEDhUzBmTgY5vqQVz
2cCdXjRsNwUpkKvWGGJgl7/CAkEAEGgOn+M3YCA2maWJ2pSbT7f4Ag60AL/OJF8gteE3yMTLNpKB
LxyZtGfWr5CvKJlKCqCJIogfv1e7VU4EGa5xqChjVz6Y8e0nSzDhftT5eT23/uAJsggNM6U8fCIF
a6ovFBsQVmyXyZvM9OoDLbgsZHU9sQUrEBdzn+HGInIx+cbRnRgea6OsQNIfH3uCAdZI4x9iwD4T
ZVD1xrPRARMTpMHYYSAbG2qzDg6M0CEmpeHTxBuEndBb8JMFclAeyPiTy4tp9BYgq8tHQ0GKzNT+
H+GDgRlQaZihj6+VhHPCXdXU0OajVL9k0tFx9e9mv7fr4PYribCXSLKNdgJG2HjdFQi/wwQjxOa5
xTPH2iUJcYOCTOcfqYQsc5sm7rfINJL5B50wK9p1qXUPXwGFPVlXjKj02wac5LxWwYD6ik7pJpmb
LOvnLkXSXP87tjBgPNvU5fdPcmGMUCowtL2tDJdqeiP3NdWtny9b1/02cQxj54xC8X4QTMMS0wVg
gWIeueluYhrK0PRmCoNQE1VBJ7ek/OTWxSDQhm1zVbR5/EY3HJpmXCBBFXzDoOTCzumSFLRyazCH
euZSGgz3n6TDUvaPhpuJSiReuIoLzQThXyKnP8hlIp7td+JhqdXfLX1l0mzLGXhUUXgbB0x0GeE8
TfhDBdPhHDc62rGfCMQaaG6o1acJg+hIibeLL6wvIES830GG5GNiIcb6iMsCPZbgIWZaikKc9meg
6U9eGM/6HN932zNKnNiIKObbiELZBQ+a0Kaf21xXEyIxzH7IMYyKiZKIdRCTB4a7iZRYDLssMYr9
wIhiAiZKStXPJRLVJ2iiad1ZjAcAsc0we+hg57V4ReeFjbjgJ6YamRBqcf/vCEWAvbSFXj4hisNg
vsjyjwmjiDJFg2xlQGUq7E0X+wNPDONN8TtKEYPhRhuoLBB7Eh4/wvbSEWe9YRXjy8DAfFfoEH4E
XHF0r7PQf2yD5s7RL9tfCYt+22YzxwjZ9qYJaI4KCRIMcIbRZ0uCe9ZVxVogF4ta2UkBrXRBXcyY
2cxLSz78A3kxLaRD4zMDltNnvNBskgWA0QnRJQwRiuO/QRijkB1NrkeXMnQGvzt1P1mMY4+slbG/
ZPRPDeJSBJcfREYDeoZk6WcA20vFizd/wBnpoK7D7lmtccO02UpG3zwxGkuBhqy1ejEqcBrpLMyK
RC1nAtgYJMERm/i6KNsnhkvdMmmiq9Q1kTfqysxw2MK27uNvDEdHJfPDtzfm7xzHevjW2dKj0Qzb
rr38G8yR5NRWhWD/G8+xc9Fc9z19TpiOnlribqCGgDkYKPJNaI8H1R2vyHw8TITHXuYcsUM8y/lY
bypHW2BtR1n1BfcocblX3NQF8rErURYRx9gMufyJfcTX8qKgL2VjQjKlkwDngwGZxrrKYILbdhF8
+2RB5n19B3HtQnayYGab2YOSjfetf5yQi1SJuC4wkjMy+h0LqSvwv1B2QefqzLVHaPrsgw/Z57wd
WvWQfCAiu8ZbyG68nTCRfusyOSpPcqLcBlXzIP7/N2Bk0yh3BtPK/zczkpDiV4n7fplAzoKyuPgN
G5nVlx7aSVBiqt4fuxZAriuO8zs9kvrsgpDfI7kk2xj6jSBIlhQMcq+dBUUSb8yy9KlUIkGSTDIA
1ajkF3+jSRrgmVx3pIfVNbB1h2s9qC80eHazT7qkmTa7Wk433Bn1uaGywdHkjV1cBjVwYS2RfwjK
pKdlGwmxje2FV+ZP0qTaj6/iIq8ovOBNaiX45KGFj5EG7K4+uZNtGLBwjihrfap/WqReUa0nDuWA
vbOzdVrVSX2Rc74FRfqiNJRcbnz5K5Uycx06Gdk+Kx+CUSHPRLAp89C/KQBACD5lJss7OVW/vyMq
4y7/ZqnajEHyr5TKGPZ+ojWAvOz5RKtsST9H9gwKTfxZ21oGRnswQN/9M7iy6fpVq8kLLvE1gu7f
4JV5qq2gbhB98A6whK79VOn1XMsxypjtQKs1sI+GoIhaREI0pYpA/CfKkhZ4GCXpmgjFAH+Cms5q
w2DvZlx8sC1NVX1QewZmAm9ZWtqqknIGJvqviEve0gfNil8nyqWCO3iO0PuNdImAqp8bZHD8P2iX
dYHqEroLeC6QlzE99laCYy2wl1IqpbBfOfK5LR8m/iWrijzXc/vwwcBUcvgkFF6/cTDTrp/nZTMu
AxWILXQ+CWAyW46+c19KvQf7Fb5MXMws1ft5byTGcnSYeejFCA4Sd8tcZ489B5pZ4T8Hkxltx5Lw
eCd3OuBDu8hsLlNdPXpVdIbC+Kx6rTuP0estvCc85PrM1Q2oeB/wTI0li1HJ3/mZiNiSvNbncnJh
QVN9o2iW45zcCHOOE/eU2OG5+2BpxvpNFNvyugk6e1XJYzLLcpVA8r69bSy4ml0GJNIiRmmvCRME
usVtliXuzhKQTcPrT/6YG2u/YH5iKfEcQI1oKIBYdpLtBN1UaNGQb46CXivrYG0IybCMXqgqnoZI
GBPaGsFgzl+SEmkLnmLv9YBQWbJJl9Gfxkx+mcicRFwRrT5sWFyI9/tC6EwryGpRqOw/KJ2mPuQz
g/CNXjWDeWJ6P0ImqjM7w2/t0deTnf5kOCcvZGyoR2M+E9BOItRocSGt/YntVOwHpvg8uTsnNKS5
LLfBXEr0daKlFe7KJIA0mjyZlftG9Cy9cR2wQSevC9yE44PPKoncyCr/4pPumdtIIpjZ5VccFnXZ
VMOPCpbaRPmUsX41iRy/kT5jpTgYBfggJEWvqNt2RZpugqjQZkFI0/9P6qeaB69ygk2jSG8hY+9+
YX/mJyLfSbNBAVFlcrsJo+HOGx2EFBHeRwqf1GfTJVX51Z840BL/E1ThlrJFUBWoq3E2mutIjbDD
eIsBTesM5SDE0OKiJQ9s7jNARQqOyPYDFdqm7sbRVUT38X2HPl+83nuTgbEO3WDChpLypM8yyAEC
LP7GDh31ppupLkT23/ihdIWOCprsCSF6Nlu4vu8MUVX29yYwL8OqjurfUKJtQxeBvttvOFG5rFcm
OkoNYhm6xF1MO6F9A4saUXLO0JrNtWzXd8S1x45YaQNsYIr58M4ZpTx8dILwhczOuYE9MQgYWwSM
x9ohgoEkf7d4bXPXi3dNo67DConDRB+VVSxGCTpFq4FAamD57MgxgwtwLtCZzutxLuRli+m7gaJ8
k3UD5p998up3FmlS1lyXnrkwW4Iw5G73G5PU8pYkvN6iFn2RMzVckGKxNcvw2fbkkAbcI6nJm99J
pTp1IqSYY6HBx/lJK9XLAug3wueJWMp2G9Vyfz1BS9M+hMEe7kqg63MBL7U8f+3iD1B1mkpNh+k2
80n0ZSQ/J/8Sg5EAmbJtcCDelaD/kC2T97DAEYqmRQBNa3g05B9eT0zTZhwOAQFrdE26c1WtNUMZ
+fF4m7XR9VfCqW8K8g1JARCrWHr/hjmta/XOFSxcoziPSi4BysFyLPdzlDj4ojIcD8zszQ6FoyLX
d235beKelrV1UwmW/cQ+1R0JRoW2d7nm3MKjcqTQr5pDV3oXEwTV9IZjDdnlnYMam/FV1TW7onb3
7zjUCNBvDIraCKw7o3vKR9i8ZraX9OJGRbzQRzbqhmYFysafK/zmuWW1z7rWPEXpr6jUwY6xt9vB
yLSxPldyfyQvYUY67P5PbKocxAu/LS4+0KlluLEdA75oBJpKd3rkyy7xCN0xG6RmJj3pMYVehpWE
FvlMcFQLjyvbzA2oPVBU1QQXoXKpdTG3XJCEbD4BqdqPqU4vPgxSi/0hV1sw0Afn5BZJTkUwm8iq
yLMpw92rkKB7YDmHAlLGrnCsS5w5H6BVjUEGJvqbT9aq2mgby0dZ/SdvtRbvpqFoQKWK6K6rImYq
sIRnNisc96QO046V3+DNfvqKY/UEmy10l7rF7NsfyA3oEnsj0KwGJfgKhP36A886EqMwI4v5V0Br
NRDZijWTHsiKwLBTL0m7jkjd2Tuq1VQZTfpPAtZKGRzN0IxxMgf2Tu0Y4UG+5tZorgW01Q6tPbO8
s+C2Iok4E0v0Dm4tc6h5qcU+TMBbnbp9iGCm0kzToP4aHd5Kv39C4/xGcrVb4gtt0qzAkuLdVjgw
XcYMO7HXuoULrdNhnUJ2BQNTLSsMe/sUEwhaXWnLdbf+jfIKI3yvAoY0NfMbxtTl32CvhW3Na3Ie
ZxPwtdbysxYAbf3CfOWgPBCb8ayDfZV6vVji8G1h1m0zzSq2utLeN2YYbnq/xAfwBwq2bhmyKCFg
bYGDxbBOzr2WMrZSH0fXvi/0w/8HFdZxsjW+6MsPMOxYrpxRef1EwyZjvi6lcm819r2aXkyA2C4T
HSeZawONy05AYmMQ4EmbQttq0ZpMoFjJICuXa4f+x19gsdaA2drAd2otBuTtMxm02tjeFhHaptwm
Sq+GdKeiXgqinMrC616LxuK0AplEouitrTbHrqugqfNXDIeQWsWSSakwDxNNVgGBNjNtXC2lUjzg
8mJyp9SXbWLOkwwhwjte1iGwF+XVfiLM+g2kVjUlT1xQZi3OGRShNBm945CTc1aGJFMkavytbTXM
zyj+4V6aHlJLUABqPVwPJjadQjl1eXj5Tp4tcHbNsUlxXoNw/YKglXCVI3ae4Z5ikM4RKIFl1JaM
zc96BUgbKvHCMZ0DVfjBC6PNKLi0JN5jJQUipUp0ynEUkUEm6LR1DkV1+jVKfC8ItXgQEOKb2XH0
1NeGdKG5INXS2wDD1J3+hNUixTPJO//Kq/VkGh5dtJe4KjEkJsLh85NbG+iwsJl5Wsawxz0ezFtC
IGb4n9HjhTB9vHs/q8DCJ7su7m57r7h/h9kicGNXgjLJuW+5t/1KtA00hagxKMSPgcpmWmBts0Kw
dzX1knnk2myjhwlx66HcZmSce/O+egmCdPaJukUV7qLdctVNAppuoQ3IVshVC+8JCwMc21g3fkQ8
gl6vjYr76z9gcOvKXMWtvv6CwpUafVHpxWXT9j8YiBwFDReMzwYSLXIpLWc4XWwE/jaMSnJWxSbg
TzQuAzWJXRi+MNCvBYSxCZNrZo90qVe9UxA5NOABl9a/sXLDrFzH5LJ88HKrWF6T/k7MMtndy0xp
gt0HOFf28muziDXq8jhBEuTpi4mgaw/hQm3h6v1B0Y0wXl1pcXZyPZcxMpidkMgKUugkAoYh6ipR
CkfuZWLqhrmHtRqzMUXwT7Bu7xlC2GKesgjWdCIzO+YqwlIqMLtjdjCcHO4ypN1AJl1sVLIt/dF/
p+26sg5CNzk3hcl+00NRWDB5RKpr09sFQZXiI5ElG9yGAO9WsTTrrzjHWCwEM27C5Vawd9uWW2wW
4XL7BPDCNX4pLP34weAl1r1Yq638Db+0WGXaaFZ68EeIAv/g8YI1o0BU9J0cBHdGIoNb9XFgVTHn
m4TceuZq5pw97CaRux+s/EusHZeK4gAaShZvpN6oiYhU++ElALUFsDcc2Xx1Ixc/+KFPai+c6gyb
xwTuHdHZMOU2iMvrUxIXTc8Clh2C6YXsVx3rgup7ovkqIRF9hCcu+rqJFkkPv8wrTl3iPNRkdy2Q
fJN07SwVI6tXnWePixKhfoxJcFtp86QMkYEo/k3g6NGS+MpFanDU3a+Q31IlTDCjf+akgBaosySw
HRbJMcSlIPj5lfhrxNdSrNZrRRYeHYLSLivDhVWnBDSa8GXp+Y1GLwvPHzzVMVXjZVRU2N0g3hJg
wb01sLKSDZ/+ErVdu7Q1PWcfGPlL3WcqLbvhwWqgPHSX1O7g8T3je5mO6TJtPYwgvnKl+vqwqSuu
AKAUv9KCo3hka2N7oOTKC+j9q6rqaCy41HVM5Xa5nUgn7us5mUi/IIT1lMlyyDxnRylAsjUtCTTW
80+cMCJ3A+2trwA99KxZorQotH8BC4Mk9WZWVaf3qBQbwnRARLVkCH6hDIMcDXeR0mxDSu15aOXe
0nXGcY/emgZGBHJ4dLRnX4PKbOjDYxBnyWxCD/vygI9lwHUkLSYCcRo3nL2eAT5X18KV2fjxLXY4
hhsCR4zevTlM5qdSfDSQB7NUaUGtPSlnG1Hj4mE+W57NxBhnJH1p6wI/81aqCLsumBXe2sW4ai31
BBk3eYXQvgKqoz+HfRkTdFl0xzeO8VBjxQQ+dUwUKbqKi7PulcODV9gPjvZY9a9B0YL+bcIbCb/u
ja68s43bwk+2Wi3TKI4ye5lbdbDXRUywGwbJOnKz4k61ksuJeFw6tjJvsBUxcBfYY1DIl4BMuap0
27xlGERS82CURwbaaHMnGnJGYKhHSGk76sZZxVEMQCp6kMPx6ZOOHMdKP5d9IrExFVghwtdsJVjJ
QxXPLQgqb7zkamTX16VWeiPRPDALu3l2zqiry2+VKP++IpQL2mM/Oku5cDE6XAJ9JoE6HU6lC8Yq
rR4or9DYt6Z6K5WWu5k+jTS1WH8ylkk+A3Kjec1pephgy6FRFZvBjBUansZRHqJim5l5f5zAy2nd
5Id06MCt6c4WHZC/VMiBeqyj/QeE2XBIHjV02T5kdlNtJhqznlNXd4qWbkJioRl/aO0eRbHBepU+
SjacOCCW+qWjG9LRSzGwZX0fHZWqE2BFj/Afz5aPTubCN9DcB1LGzEeyAWT2y3lO+oXDRodwhpvc
7a+LsUqfBxmNe2tjKFLLbDzJAu2MX4vkkdG395gdkK+GOoUfToxnTbLOuoA9x/l4o5hmvR8/HiyL
JPi+7MMl6Ub6KlMJpJwQ0GYPDCRTaSyQp0MFF1orZFLZReiE7dqRQmhmAgptBxXJcwxAZM4pYj2d
2nLWmmJefeKho7wvyFbTUI0hQV++caKtPnJACerfGilLTprqxqfu4yMvqZxtU1VvX9e0eNxOFGkr
6+M9kCNrqclxdd/RoYyUOvzuMOtt6/mEl47AuixZpAUgpmw2o4lYJPOK+CpDygDRBRIyA58Agoav
r9/J01EIWmZg/7NlI8PVJxDUBLItO4EM7YDh3Co+Nylu0UHiq/fwcGcEw3o37CWDeVkl9dlQ03zr
giwlhvJmIlTrVV5dZt1QXnrhTe9ZFoxrctPGjBeTO9mlXMIL1Y0e5WiW8zMVKofIZPRIAMYxqUku
cno6pwBhkh22oV0sXEx9cAqjiu9nvnzCxBgTEtAPK0Dd6qmDB+NJ4S7k3rE3nOcCPu9hFKRrl56f
3gW0XzB4LdxmJFmyvydPfbjQTdqtE/6ablp6kZb+0i/lZtXLsXXEvxvMNWXEoxYl9iGF3UCYnvgw
Aood1eFeCmioWlrS3dk9ZKl80GEcWmN3ZxjSow/h/qIc2mALcaxcwC+ubodsQJth1vcTQLtAory2
Ize5Rw5pRjriRLknmcsojVkRAlgRVG1KWWeTO9olzur+qMZZuvZa9hKV0w7zslUbrAUDgAvyy0K+
BGAZXGE4wGIMW2k4fIVvq4X2MnRxva0FgHt6e6L+W6L1/lkNkvPE4lZjqUIWasrXGnT2hVRG2dnv
SCGrjVXbhAXeDXhMQ0jpyhzeGw+DnqfrTlIRfvd3Dk6l65QMNC6+wN/A6kZuIkX9gnY8hr93bLeb
Sg5qOhv0QhdXy8YzOkKjpeRSLbt9j36ZzUX6XVdc66hzd+mDWw8W3NUwN/tmpqvPVDnS7QT2tpRy
G8qytO712ObtIUnDHZ6KfAHyUsF2J8ybsskpZtj2vvKFrzJXr4n0RUlbVRvgTHg+G9Nc97TbCX9s
Jwq4IixGGJ/oXnu+vhm88dbBL76Wzd7atzliqjKiks6xVnxgwUe9Co6mnj5A+NaujSHCDybhUAWK
nJC1l6eHvl+Nub80Wvi59YV6ywavig+jqfXcSVtnl9q6s/tEiBtujjvCNGHu/eSIM00KAYvSvBWb
0hJ51SXJYgwc2yFl3pQuVPIeJfKbDL/nngZFfmnIgTZzmTmTzjlkp6hQrwlVj9b6OJiw3NpmrTvK
ZSrFzKh8MFqZqjIrwYc0IchbvJMYZBUS5/J+boNFR1Ov8/ZnsU1Y1juQ3DXMsyB0rkyl5eDWxL44
Dt0kSfPDVWjkO5V0lQMsFIttMphypEve0WyiizQLrU0/0NseGwpJPS63b8zyLg3Oemf7Z5zN8sYy
RW8sQfvTFi12qDDKlp3gI6hsreampTi76VMnTbYl/MhLw8j7g5UU7TGVM/9AO3GOZNP15Pp+aI3h
6OWFOGqufJio54Waof6zu2Ch1ghapJRRjD74HW5g3mWcuu069pt2j+dhCZXHv8sy8C+J5+JxDDTv
Tu2lV05EnqgQPXhe3B1Aa8mrAe/6pYuAEUbRoNxVWbMtBnlNtEl8U8ZWdA03vZMzhQRXwhNhgcfF
ITFbUk0tMOplBcpNAZjNqLcurhQ39o5Moq8rj1NLjfrhMNHVYwqcmduxIePoBKsJsy534FpHXfNW
DmKHeY0mF+xyk9zJQOojv6tXE3c9Vsp+h52bJPNOvnCFRYumm7YSEPYJkNQU1aakpSSTj3lvI3uT
+nE4WtmiUSQPh0fvr1jY3sDsSdHz3NjvZI17W0iNdQV32Mg957qTKdoTNVevBKg9BybH7QlBeJNB
FbOdlWxVIYR+PJJFxTkRZsm6K+tntbSyC0FwH30OVTuS9QEW0LTx1LeDZm4Fzb0Ufmt/sANaZZW1
0SH/nhN7C7h1PzBxOk1w95igqh1csKs4R3shdWwSjZb8rjiqu5vU0WAeBc9jJVf3jaC+dw0AtcRq
nFNmovkK+n2GPxjpSlyv25rmgN6veF3acaLLYPh1ueUS1ZRaugeyM/CP00eBzhtHw8IM8+C21oN0
L9PWWCAOSZ4o5+9pDR0GZnb1oMPRMwpyc1t6riyzmRm5c5bEFMuOLY0Rsdt9ed2klcW5/saUV+zW
02ZFXJbcHADYtTUMZ6/X61OT2+qp12Fyu2Kg7PRSfu2zpI9NyTTBcNvNxJ03SVe6AgCJ+yRtAABV
SQMUXMHUELrJc52Eh8R97uhaZ04Nd8Ty0q3Ce7EQAsicOW/IrMJ12LHa4gEZL1F3Y2ti5uBTBon5
UhpHfY2SBZ5nnD2/rahiWa29rN+mrMlEloJuM2Shp7Js81pE1EaSFtwlhmRc1pgZdQZyBLvr3m5w
whB8oX1qtCg7TKz7HFEJHddipUQihdTJfriRY6w1YqwXvqzUe4l5qRckxU1K532ZNRpFb6B2SH27
6DA9KLrbLtHgZYvOTNtD7g60vRhgPk6Y/LJRtJOSI3XCIfM4NIb8OCCJm1voceMyh9ILbI3bYWis
O0R659i3HPKAuuoBOOBdMIThs277a7OM1kK9dEXiknPbm0i8Ybhi5+SzUfgb+yC7mT5TECmMSnWb
l2U3I5SpIA0nTZg55kwO/bS4mSj8tYX3y6e/cknyoT/D0zE8SY6omLxYOSa6H6yonyIaZRoBsTqd
z4Pjm+OxCyP5WMSmPUcNUZODXZER1cfRjeHL5yaw9R+m5CJQE/B+QlGk4TlsaI9WXrpCNEO2Y1mm
xzqSeN3io+kh7S1n35NVX/e0fOmylfvpI0CVlAZBv50+e8P9mwDpXh3MIbr6igHnG0NM98zNyt25
vu0eU6W+h38nC76Te+w7vyaSMTOWkMzCC/AD1nbsqptBfGYzzJ9N0QATIEmOxu+kVmV3hjoIt4Nv
bkIrAKiQNxzdpCpOeu3fgqdMGEvCXH+LDhiiW4ppLFlISwJdli4HRa7mNIxN5NU6T4OevgsULZEq
d2/7cXPld+2LEUDfCvTSQI8YyRDjeIjEgy7yAcy865aaU0NOHhk3WGplbIxU1m6n/IFhlI3NBMon
0CnEph8ZmzgkwRKKK5D8cDDnpcOFkyR8HT068WB1UaEOLDI6NdaAyp6Hz5ACrTX6qwHgh1zjSqwS
YFJyUF9GcR1tQjsMCa9WSF7us+fUQOg5ZE57aQfGfUdu4UzpDf2xH+JFVAewStxM2RWq1i4cVTEe
eyV9gc/TXCqDYpxazgXGEnYrmmbNCkOGd+GASzkS7TmXyTK8mB4SO/r2ln5gtNKPyHLspUoKzSWg
ORHAqFxwFh4oT4eTXER06ALoATLEhc98hKkgTWur3nGFjdIIgUqS1R1akETw++nWJ8OjCE74z3/9
z//zv7/1/8v7AbIqHrws/S9ubucsSOvqv//j/Oe/8revbr//938sVdc0y5QVy5ANg0dL4/vfnq+C
1OOHlf9BjmRLYlZJamerFO2+UkW6ajcALzshQqvjo97LDCsTlzHlj8rs5JIsS8Po1iK/4V//NQyg
cuOx2b1p89xt1jWy16sw7t0KjWVsecd//m0YUgcTkIZPVKAU2Cy+uAUbCK9MLtrmsrYFlJlpImlu
9PL5M4nNLBSKsbENnQzotNw4jK8+/6BmFyz2kN1unKBS41Xs6Np+1HJ2+3UdaLctorJl4PSYL76+
LstV6g0Q2PbsiGuj6eurVo7rK6nhFYmn5sXqE9j5jVXF7TZI02gvnmEs9ryB5ytEMRY8fHyayRlh
wXb+Pc13VuHoz3lXOAvDHMy9XkbOxecL6VOIhbWTRzhcvOg4fTS9rDYwWLu0ot1JY8hOKw0PDtvg
K+rtbyU1xjrIGgJwI9s6ixfsYhzYe7bOAfIhRs4T6TbCATNKHn11z4MZOD3o+88DoTKnVFg7jynM
i0Xch/bi3086/Y+TTtcUS9GpvHUIJrLy9aTrytH1QwMuA1U0N7R4dM6GgUdTHPvPb8JUtDeG3uwc
R3mlcyJtpx/696di/PlULE3WWdRM07RtWTzVX87/BsM0G62+JP4T5cTRrPwiXUm9VuOwJPXKnYvn
9Pef8gqSHGapTRvibz8aZBIshxL36yGvUWwbGmxQpFLWfeLZ59Hu3V1eKNr2H39Biq/nW6XrM8Mm
sywrEuSC5A9cDZ3jr329fvr8tUNLbmDu3TtXX393oMff8iiO57IXO9uQ5Mql6hTGZT72kagTd/9+
MP9cTCzLNiyyqWVVs2RT/nowuzDpLCY0xM90Rn6KaDBBYVW1iF6sO44st5rkaoCFsJIhsM3D8GyW
sPCma+6v/9jO8m7jsczcvf2CHnLxAMk1dg9yRQBjMSWjkwGjtzM8i+g1ycYYjxWxoldK/X9ZO8/l
uHGtXV8RqwgGkPzbudVqRVuW/IflyJwzr/57SM12Wy1Znjl1atdWWSMSBEAQYa03pKq2SBK3vdaU
GmC0k6UdgDXg9PM4O1W2xjKR4Yc9V2d/NmNH3zm2kl5Xef4pcu32ZgQvDTYFW9EEKQucRqmPsC3O
Fq4sMHAa1WbdwW96OlUM+x1/2dWKBp9xVAkIQhp5rqbT6Zes7cPnU02tXpBDyWUpOTSq5iapVIAU
NecGwcLGNnaqeFG0BaFy5A/+VHvI9JlR3ZQZzhdzK0ac/ISubPhsdNSL809DljXHgaz1WYuMvlQ2
hjTFmsiVC6zrZohV8+nUuiL2OWYZbbQ3kJ30/D7YWn7xc34Hp6YmroJCDg5RCIYa0CTc4MYNi+qg
jLmDxXvlrKbGG5rlPuADsI4zuQFUEC90gphrTlsbp3M78gwwi5tiOkvmqJWfdYtShEdDmBvN99Vj
oA35pgsRNi4zF6S8E7fLUz+9P7a1aSV8uVKSOAECYpuGrqpCTjPJbzNFJFDyEjrMphBYYkQWK+3d
dWXUiB+1k9jPMW+q0V2EIuqxhkCKZ0TTZromaRONwE3CErESqFTfEL1zk4PRenV6hTJdq64G5Efi
VRGgFbA2ifL1e5EzM63l2BG1ESGORjAorFbuXLuHXDgNgX9bIQtHgG5pSIS3TamM3RZTigSLg///
dWNnxz6ldPFtequC/URzJ/st47XjDxJTbyvPtiVWtXhHj1ZnrEsrHBdaPiSg8qpEKmQh2V7PVff9
Afy4N2ZkNJ8bgB+aW681xI5akzBh6dbRbTvqqEg4nVWs556GpHutK6ou1iH2Ew9Nhq+Q25XdSssw
58CoFWOE5xfQm8NtqjnlHXNTuUqNGlcxaYJiboAd32hqBUlrEO3aG6QKHLVQ2LU61chXg6yNH/vu
0/NbSl0dscdUiub7H7tDl+JK58cqCTyHcDQOdc99ExEKaNALvdYQ0Nyp9cApEDJnktoV2Ol0RXS/
uJt7zc0L0BkxYIq2IO5XFWwz835ob2qsIMDPAVH34vHT3KGpqzmrJiUljc64vCCEUB/JZNgfPBHu
tFDZzx2M3ER23dR1ujfLMtiCxXY+VlV+j6Rf8y0Gca449yjjVmMoHl2VNLE6FvFXDdjxr1eQu5Vy
HAZCubavHao2wcoZI82z96HVHN4JbRO6rFz1LhSmuO5BqeXlyrcr9Fh5SYjTI3mteQpOvbly0eqD
h0xYgdQPv83/XVFs50IqjcrJCFHDdCyrS1FUIAk6qa2DSh9Xp9c5AnzFJfYKUeX6qpdJfRWjFAXG
T6BOiyRAnM1v2LeD/KNoXHFXl3JJesXet/qYc1gR1xj/Bh/n165pfky25GJ+86EdceL09W6HsJKx
7jwyvI6i5py4oFB7hqXfB3oPEE31Dbxb+BfgzuZ6HhoEbnaKbacH5Cfrw/uz1auVWOq6IYRkb6U6
pqFNf/9tssqxyGxg60B3MfLoi9lXfBYC50QDGSodlSsRCHtjqiUIgFDJ3RtTKEm0nr7a062kC5FF
yziopjDG7oIm7L7nBeEovlYzfELBI15qVqZdY5HaXpXRxHvkrDrlDVzIduR7CZRMZcso+9koTno5
Op776Y2HTLG/tYvL0urNJ3kjHB57/KJ6aAsGVrLrkR25HGpl9f/4UCy3PiB2L+ag47pCE5JAFxoQ
TVfudBTVoZq7wSZCF31Rl0hqhQ3zb6N71lWmmMcA3dNgwIL1n2ohyTRMlnOva+b5yZJ13L3ucbpK
VKO5VIJPc+9gLqI3hcMgUifxFZQYfWDBn6sQ8SPrAim1x9kRorXxP+xxHQGQ5Pnr/zxGDE21LVOq
uiNt9WxBU7F/Q8VeS5daa7rjvgasiHi452DGoYUsxAEiFN8L3AWAp4Zu9UELGsVeTa/vdCt5z+gL
IpjJIUVMCgw/APYrQq+Yec8lCYlwNFx7ItUqNrjFMpmkOCIUhPd51ScHdCOV9fyMIC/y/JIcO9Ha
XjXSnyzr2c+XT3MKBK89w8FIa3rkqAw2IQI+n9+fO6poIvkxquOvHq7q8gFaooLwCxUIVPFRIR64
mSuBjQGSdjHqkUCvAUcYRfwhBYLINO8EK9KB6d3fq6V07AxGw1KWndc9OgLcqOs3HRoS/6sj3JWD
LCfBPj7fXSGajtR3+2mur5+qxpVRiXClehhfeY72Y9q3mgOuCci7mD4zh1kN+YdWXrxuSrgiGyme
GwN+wB079BpoT6iyligC+jjfbvwF1QBUHCPcjorIuvOCp1Mjx1SEV5HhXzw3VDQ2zpZucPX+sBOv
NlJSJ+qgsZdSHYthdxZyIN4cCteNMIzAKMS6jAxbQaINPQc0XVJMMRYp+BBMbPw4tWCH++ZXiA1M
KzK2Cu2uRHT9QXSoYKyNcayet8OnMrWhqYw1mFZ3P2phdve6dKX1yiOOeBnuTGCzFkXbTsTE6TkA
T2AR+Cjc4XGC6PYKsoN27WK9upJ6hZbof3y4HeaIBkbgLWQC1GGBGGD2TxtPtSB6WX6WnYGm6nlN
WkEvEZr7HEjsqcwMetDyvEpZLb82egi+RJCfX7u6QDg1vTTB9ufP27Bf/Q21NVuw3aiQcPGyz6ht
s1Of4qZzd8VCPWhs+49Epy+60Cowy0apjZytnX7Muu5HFj6FhP4033wASKotu3Yz5DoJEPzzNpnl
OsvcsrWVjUHixdyeSh1GBqXpgphln+U0T2ZZQT7LsKoc2nz3snkDbPk4IP5a1uxU0HNcs99Cu6hF
bHN+BVajJ1sncLStK+wJeiO/YnLaXAotXukGWChVlelD73Y3CsaWN//rCdjS1V3TBlc5WY7l+2NZ
np8JGAq61ISjgiZH1M16ucxGkDtUo/PypdmiUrxw6xh8lGapwz1sbRPEEkJy19Mcdn4lihosvZCs
GW/z9WqOeCEu6cy+b9yECWx72bcW0sXzjR2i718wMDj8p3vLCPmaOnIOaRH0a2n4yTqp0HSfCsLn
urtsautLnIUY6gRWeSumj87NIjBgsFc5dXdyB5krWLzfh1MfvThX0YeGo02xR0T6CQi97EMwHsBV
EO6As+n3FyP+5BAGMA/6aSLUh2lwruk/BKzfuR//drVi66Al4arsEAWBSiVkejf1/9l9utN9iuq2
+zY/iMQX1rhgQj/8y9t7zSf36S8TJxQfXCv/0gHAuWyK0FrPZSHgsi/xLrx2RvVeprJZZ10bkzcM
P8/VgkIHuJCd2H+Nq9GVtqax67N1UzXk2a7PTWKLM1GFcZkT9U9elWWXpcZ6O/XA6Y+a6aUXkaUB
v/vDFcFYRch6YEJ5usyHe7vME5QD3n/9b3xChmpqNmFA/i+0s11IntY4NiLQBj0u1K4H0+6Q/bOb
h8FEKg5RFrabU/VP10VWsXXHzCfZAqugZC9g4OuII4Sx0doY+Vf81neFK7W90ZtPaKtWC7tSNBJx
qIm8X/epbmdDF3FVxzGpuKFaxlm8qwVmXGoDgm+ARVi9PFKc63IY+aZ7QjxzOPN0TSjrfWMVzTHC
72k/XztgiLfzRdPv8xg7+KE29t3QfPzPlZTs74RparptC/WsknWtJkFDMp4UGeuhH2TjfW8BNZfs
tT9OXXt+BcYBSF6a5P6jdk8OkXOM338i9bLrzVTevLwlDi0iawlgKEW4KNxRfQOKwfbtAlqJ+WE/
eei830YxTRJnb8Jh0Ku2tCyH2NvZRGw3IMS1GF9W2RSpsxkMOoPElREkSzIfob+Wgy39g2X3AVpN
dtZDysbFVrn1G5X/ImzJX6eWnUpCn9i6yDpH7xBphgG7dQ1XAvNs0SjkQPUjFJCrVuhC4cNR5A4s
fR8Q6eL5EVgYP1ZBaQID72Iz2SbSRIPKLMCRPT9R0Vu0rww7cXedXnmXL58t/Oboy7bYplETor4Q
W09xaS97WSV7NQ2SI3CID02jik/YOWBBFGISEimjNVkwfJqrSPxekJyM/I30C6RbbD9f2L6eHeYK
m5Vo1rUI3Ju+fbDGOLoroK6xt9L1PYEJhKrDZWq6d7WZKj/t4lhXhv8wtWnUeoTpJmdKMhAK/igh
ZLOuecwnyMP8w7EQdJybK9EmvyvtylmHo38Tk0+80iOMhlO1Dx5HIuywRpvuAPW9up5/KEH949Qj
74+Q15+qFJy2Oe+w2hDoP5tmzEgPOnBa4dIeXBpnZD1RUncYR47vdcd/mV7AH65qdPcKx1SCQTYC
h4PyCHhd887u8NIuPZh2u8aQvHqwYRHsMXwaV0g2tQuNAXKZ1Yg2DX1yr03I1X+KIqjsG26B3LMt
jnYTfX2/2WL6ul9+GFJIW7PxhdRti233y9VVSfNU4kA5K7cL0mVeghNuHLNwQVHMhmIVh0qT7LIh
UBEzKACUpHprfa8jJCXmFp6X4PeFtbUbNWJpxvPzY1eVoNAnU1M0txwF4SwtAw5SNQg4/FYqyszO
PsiBAyTGGFwVTqvMk8+p+AK+9NG2sttRrZr1/JjZp8+vU29VBvZ38vjNxk71SVDlf8/sc7Ndy4az
sZ207nXmTTJihNfmHzjqQN4f1Gw3/1pnDwEa77oGIbnGlurOs5/KRGez2SOgfVZBS7UOnI5tYkbF
XyarN4airjGj2LowdHbEZ6u0JBqukpXF1anj5Lmw/DK+7LyekaiphfplGohvXmMNMXDBXoxfmpB5
JEUI7PblxbJPLliqwmvpFs6xw90mvBlQytq5pNnSqHKv0AveYzNbQSTlsqksJI4eIf0v5+LeH3xv
NZRlUULlUg2kzuyXYw+Nul5O8lxLODGAbheD7yn1fVX27bg2R97oVPvTVRoWOcYy7NsMsy0EgTZR
KhSJlF2R+bBgAGNO/JJWX/2lBFYCbe32GsJXczGQY1F8c4380h+H8bLpVP0KDkPKlm8q0yIfsUkJ
B+ZJH7DtyWu/XBkYu6wQWGSHAfBg3kKeKtpgqnhUlMrBFgveqY6H6fxMxTf6Sybrce8gYLwi6HFT
p09kX5I7ffrxRhVcLTAmfw3jiHyteZzA3SAn/qlQkrYI2Y7957ChxySyP2SYA/Ouryzkin7VULVw
fK7BZr7/9l4labEaNHXO6LqpYxLunM0cRWkYFVA89OE6AbrCzy2z3QUBGJDd9N7O/24oLu/NTHXU
GrzExJiqd20CrG9dm2iWcs1uB4p0mFZXhSJ9sDagLZRK06+6vkaJ6o2bLU0uMV8HWFVr7PKnQqAY
b/qmdO78AiMJOHaH3lf8g+M+Rom+aoK8ujyVOSRNvYBe4W0qEdjX/7W7LI28J6dhi14jrvFysCe+
kZfMb1AegnKIj6anW98rIfVuPrec/ty1FjOwRQikW80X6X3JZNxD7innjfr5pYnrRR+cOEfD5rfr
sXYMPloMY2WepX+7iXzPmmMaccNyqMmbgulMMJD0hky7BZAobuMwIQGYMfJZtBdl5N5zQgZEkGXh
JfFsc2m5qLtOJjgNrivY+PDDJKAOCMqA5eDgO/p+170+ArAwEanW2cBpgALO1mYlULSAuBas7zBt
d67bedWk6PG90ssEe0WfYOk0it6/ThqhWGuBzyL3xsVKAsG6afoPtWMZl78K59xJqzRzRTZRHNOg
GNBcCZq/TPivT7gE84BYs/82sN48PyYkkRE5wqjjpYJPCW4Z1KNbVi2HGLxXslTB3AHoLF5ROLlf
TZV/+w6+1sxalmwcnpLAdfe/31u0BvBKL674+bKE1I0Ib2WFh2BUZYv42kND/mvvqp2x6IBwrc8L
DHsfOKNIk3wTRan7QRtN1C3eKtovjwk06kUWO8ND58kSv2Ozw+4L+SMliy/mx7WebR2wbHlQXfQV
6jDQLqPCNm+dRsQLTN2/I6ar7GVaalik+eNaE/GjWxfoIUyC++o4LR+afMKz5jJpCc37Vhs8xo3q
rlo9dHZRYfaXSSKfXKx/jk1eYjcDh3Cj+g7a23N/vD9Y33qZHDKYG+1J3UA9W73tGG5ZUSbx0onS
ofwR97Wdr+y6rZxNFWkdMprson/kkZk+f86nG7C2cvJvWY4f4+93xWWaoC2d99zwx3tbXyvcDQTF
fCMrHI+2vxUzmE9F5U2WCGGifAPySj/rtW7mbFcNIBFzoeCURLtAfRjZwGmAnKpVavaPcTStY+di
BEFWSyBgayiX88PKwZG3TqYZSwVU/SchAZu6jRk8P98r82u3mCijrW/fK+YAS8F8wqM6PmJrEy4r
JaBl069dkFkXQaQ3d1LA4BzVxLpMbLPclTGET6/FU85qum9h7Tz/w4I1gsHcmnycb4gvFsaegNIu
B+SGLtXpx/yvMDT2779d8XrVIxBFgFqbw3qcm19O4wP19HHAg64oNXTt86Ek4OUEJenW1EchoXMV
hliOGk28lUZeaHuLPU57a0BT8PeOAiRoK+zMdpaVzBtjZ5eehbDB1OWnsoWf1MUWx6Hy8l88oLXG
NtqpWYG2UMHuFTl//DaRp/Ugo75+Ym20pr9t9GIMji8f6zZKT/j1Wk38WkyGR+WlozXxB3XMYBNV
MV7kPs6XdR8Gj3NjjXhwttnQtJ9SpW7lsstGwr2TGiJbu3WrjMLfRLKzj89VrLxGvc8AFyP+cqrm
mNdPQVR9aHXXhvIbEp6PkML8oHZt9lVrIvMi9qwR94zKKW8cS2vh6JIhWFsJUQUybQgGvd2MqLC8
RzMu4ks9wcrR5gi1dc0sXjFp9Estzx7R4KuPb7XOaSs4bWZ89CdIy9TKNscuzlQQz4qizFoQJwBU
aPYHo3ZHYDhB83FuPPYz0A+WU/OxwoWc8utHrAThQbhqeBg9TN8T4dymeR2vTCu3rirFyy+wdPW2
cx8ZCcpxOAr1G68z2ShObq2eUXMUTVZCxRNWqTz94UXHcbaCGJVVFSReUd4GVp7vbDijHaCTqyk7
p6uRtY9Q39/MfTqg6mllvv6U667cyqjBTnhIEkLnPjB7EO/r0I+qvZlMbkzrNK9G0nCeD8rBaVFa
6eSDE9gtCqVivBdKbqzmF/H+x/bGui8tTmNAAHXgk8b0Lf6WpG6GyArAkpHTSBFeWPa+Z3/li4rq
dVgG5fdQ9ct8zkmfrmxjN/6ppi58uOnqIFSQls8Ro/jcpOXFfNvg+jgb2Mz98wHzdC+OfVAyXHmb
tuX3uYwUrto2Mm+SUcu3VdhHqw6yUWL02q2YOHo26PapXLTb3Lse28hFMjg3xPhhRdgwXTukiObf
wCGNf4mLToejlwd3C400x7bYgGvWq4gWljNJXjS4g8gxAF3t5ZFbAx4Ae39pWioJccRBk2CVY6ei
7tRGx5Jh+kzO78NWlOyayMy976OIqtea86mJUU9D5+pUSkZaYF8DTjwIz45uSpRsfw5V2t37VqP+
eFmubu2LUmtv9b5YNkPlrSM1b7bkkqxdmrbm/tezUIu44++YcKqKdA7Tr0qY5J9du4OQVQ/ahSi1
fJchwLUMhwZaooYraqvW1tbVO1JyXYoiGVPWqWJwOTqiFGOPZIf2WQ/iEYBtZV6UOOZt3h+cb/U/
0gYqpx+NkLo8S0uABB8SI8B5B1hchJIjGSuxbUVcOT9VV0f9JAPdZ64VRy/kJz+MxmY+jL99n2z1
KtzXsAet3eu709S00BYstDK+mPr6VEZMIOFr4PYYgg8eQZG5ElZp3SGujuauAp0IJopduN9SB+pS
VqNbuHx+QFtXGKXGehOs6Xkn3eWIJm+rPLXE8vmBqVsrj3nqFsT6fLhaLx/tqFqw7ny/O5yeX/nC
23MADI+2S2Lc7vzbvjUQC6RG4NPVVavFHq5KfNf4VeYmamPsAuwurdYBAfrDb5UMWxGspZpFx9FE
SG6qrLXWojLcd734avhaRdLcq/BtXzooMDWpvwMv0B0UTDkumK2KPdnS4nJu1DC41lVQqhpnZMGa
5hMFkqq/HSK7vXXMZV4H7aPe7qD4qZ8UEuhgR7JkIqM32/cHzRvhNgI6OOrYBJgJuulncWizrZCG
ttOULo5KA/fw2AyXppeBTzVDr9U/NETHkYsuRCbgPnhtsPNSvwl2RWjw7+kV/KEMH58VRUvM76/L
UQ3W4RYierj5c2EyDJBgLSubRPJzrX6V2HXgAlexHg/u0q6G9uH3Ss6FA9mNxaoOHXuFa2rnkkDO
vvg2VniLMneZB0wwSDOs9lT7+YHMH0gGiwTXMr/yb4IUqE1HEhCrzA4ddCVq7qFrhksratO7sRm1
xeDlw85R2uC20wYwHEg1PP/qa0l4W4aWvZS4326Gaqg3RtZlB02L2KK1bfjRLstwo9rOeGhbpV8+
9/LcgMxL2+fAM6J6zrpzUw23NprDMXxYzsC1sjCy3dSu+bcu1Jzt3LbEmhyPS1XssNeVi3LKZ3tV
Vf5lvn/jXOFYoLUMR+r4g2lni2HoQFKH0hQvcctAvQaGO+tgkpRxsbHzEJJAwavDQQO5p2Se6U93
SLNynE2a5Tsz8JqbsQIcsagyhBzXw7AxShUq1VTCkNfKXYaR8Nd/UUrhdOwHFZspDtO0vcwTuZZA
CXdpi0FHjJfq538Kr4oMued4H1udvPLMqLv2xgMot4Xs4WmBtcpuumDwFjk+MVkIehVJl37vjfhy
h6oFDVT/S1e+jjsSbNRscOimZdjGeay/daVM80gPl6VQQhUTq6D8IGG0fkH1CtD29JGdrkmFHv7A
vBXdB/S16y5Lb/94rZsb49aP4m4PivVxMLOn6Z55arOM4S7I2n5loDZ/8KTbX7gW/jMIgo5/Ccy9
Hik4BzqI4RBuQlbuHD/TK1kRsAckVJlkA+y9urWR+05LGKoFfiOQq+zKf6hC3Rzmc8f5DaVlIbXt
J8XT8021XUu0MtrCOBqaMdlbm+VhIPsLk1ARX6fuOhXhKvGWU352L0I/uDZGJF0rHzpxqJc7ox/U
w1RuburHlvXjUWn6S3dsHptmuCxlb1xHcF5Wp0f5wFpgpQz7+XFV96Pj2P35L3PyFKh8uZOyheRA
x1gwJZHos/ASeq6Fa8H/WbaGJtX7wRYhU4/RjCQ0ETQ0WAj8kgMPWbxFwzEr2vaZP36nc/sWXyjp
gEdoTMefM5+n0mJX5j+DyDSCy3eLDA0bWzATQY1P/6rcmjY8Yqh6NxSdwAkvrrqtOwTi4vkpRVVI
c8mWRYsRQ3QWz00YcU/L8Y65dwrLhMsonn57rKnl9jGrx3r1e5ti5VMRt9neYxZfqnhquts2Nor5
sHVqpdJgxgln2978qhICg/5VnnWBSnxdelemV3ZYm+XFssf6AQmiZRn4yCZb15iNlJ8YGe1FAVUc
BCC/BjpeF1PFbe1Qe0a6bWoQwzJMrQ+/GqHGKdIkrlJcTS0B2W3eYUfP8HbK+Nq5nfuSmGW2kZom
2IjRsqpmKUHqZJmhV4NelfPBRWXpKsjSYfuipZFeSYIJebPMYd5sjVCRt1HYf/KCWj3MHfCX4ae/
Hn46mUdGH9+sBYjy5SmnNyWxHQjlyO8F7jdwNka0tCqNXYBwoBOs64CRdO+Jjlk/NxyLQCvCjP5t
rGQgOUSPUlHYJZySgGMa7Tz1/6cyNb0y5b2lmhx154JFkqNH19nwXP596ZVNApvVvDp0spJoxEW1
7y6UsQ5u9PEm803Iq07R6+1S6yu1XMrEtX+gjZXBqu0CG/UPvcFoYPLzYGlK8TnEVhRHGnjM27cr
5Hjp8LXp/OLbPAP96sYSoaEtauWTCxz611BXbgwUv9eqb5E9Sg2+5xIxubmus4F7hana9AXhUh7b
5aKKBn83hNjgtpOA0D8tiBWcNxXRBpuMQObN/COIZXKZmO0hDuPq+T+hycL5X0EFMyPUejj9GPS0
24TabQNIc6EnSfdUh8SMCitgmE8dUIekcFA7e7ICN9tWQfoFDDGJTb2N74oOR07MydEAhpMd4l50
OPWOojt4h7SeA0bLPvaIIoWRVa/VstHXkWZjg5P76Yash3bEDpXllCBCFUC1GIr7vIqN2/kHn1T3
l2X29fGdmBY5F+jpOuCSc/wwFCkX1iw7lgIOcLolKqdmqzi30fv2PT74G7MfvfE52vjmtSHRGgIL
XQpP6c93EC1vbiyMnv1VPOWr58e44NKZT2TcL3rZVJvnQgodPiGS812v7mJkaKrMIllkj+UcVT9V
2J40Mwc9RICw0dorPejbdWsN2i10dISm1w2eUQFK/3nTFQclx6ZbYYjhxCHG3fzkMcL2s+6K5JtF
0sHocVprcCRwU0e9pKOSFZGLapMNmo+TPNNdOYbXyfSbQGbnVkbePXbdGIX9r47JiPEdTniX7889
r4OZU9Lf5H+2yY7oPMAS1SQcEnSuOIAnnXtQ/ZxpCDFYr5unkdPf0W21S4Q9o/2fr7EUJ76VdvU1
TGzrqZgYyj7Q1gsYapMmaLTnC8P/rFSbixJ1rAtLX/RVg3aP3vj3Y9lY6/cb98ZZi1OWQwPZMOOt
Z56FasETxiC18eupmrZtBAyB0RnXiWVgMYm2H4yQhXAgmt+qted88rW0H0G/AsxYdIWRZ3MXvFuI
P3qB8sHRAH6u/0NJFmowN9BBFINwU2R6GyWX4hb9bv369yqmoXsso9DIr7ROUXf1iJbN87Nst3tg
+sRexWvLWmcbi/Ht3Ii0a8uNGSTiEUB3fSx7V9y81ZiiC7c+fXKsaqW/M9VxOCgt3lQ4Zt3N/8mz
cs4SgSTsNV0x/yHwjqeaqp523dfpjZ60wY2wjZ85kgb4hsZyE5FVWAhocouSY8BFkVu4ONKYIsKg
WR8V57pVRXbsEble+mMyfgG6dFERX344NdS1ky8dqdiAk5/8zK7Vx32+e4hU/xvqL+m1iXc2KtbC
XsTuSuZW/4A1Ecolqf1x7g2Mwss1kJlrW5bBeu4Wu7O9YxbU7iKu1G2MpSnBpKb5DBEmuGrZ6OQh
IK+Fd60I7y8Jvhmk+HKL6QhpmQYdAZlenk+FTModhx0AQiQ8yugK6TwMD6w+M8aFUypQ+MyxacND
0LmFTdZXKTOEHgdXby9E4ZfeRvUc7wv2fXB01SRvrr0+JGnntpl7bDGu0XEacKdgsu2KAN9XVWKn
4mKglUJXDeEJomOs93vWB8iIOXs5YCI1+oQzfeK/VQ4R9Nbcshus0uOYBXG/yXDcvT2vphE4U+IP
JRYUWlXL+/BbjZt+bDDVheblfnxd7VrpRLqxBUJQYD30il3sH5oAwxiJkdxIvHbelJ4ako4d6n6G
qNVsy5b2Ouql/Pzc3UbQmYuacxpml4nj1Ds2j/02hdxyl07VXRSEKnKUMXhFSwcGApmk0qn2eVsA
eytQ0lvNDdb7MA3WCQfXxenl6I3zDY1JjPq0AczWIL1qWM7NHwN1INSPPMD80p67oBnxAfTLLlCW
GHYGn+MIkTcLk/jJEcURjx1Bbw363hM4oGRd1QgArromrlFj9tVg+9xTPcbXPyWID8SSMPdKZKld
PPcYmsHYtOo2bnwL0gMQxY1EBFdjIZubJGOULWSWVKCwoiZRlrJqoVYUIiJAN2+ofo3ZaijbHaqX
JDpKf1COJfZBXqAd7QjK1tS9dp+pkC2UYf9bH6sk9jTjpmk7/HuLQt/14wph0CBYpK3ciLrJvuuF
+DJ3f6WiHDjmHhI+dqlhidPk9120ckZcZXpi1x9T6eKr0zjqd72rFj1u7s/vppPoYQhAs0s5Kc0l
OGjhRGEk61hDPm5+Z1WR1Iu27/O7ii8ecBOyl+AHyEhFOzG6cLmiEc8sN8dpK/f++TG/16zobiv0
kBDJs5D3U91qNb1g+KhiE+alcdu5kLYK/bLxYK0//4v8wzoM8PKOfLwwzt56VhMYyY2vMonkISG5
cOegTAu9a8TiedhlZqMCT7MzFw4TNiUNJOvjPCbSDhO3bvoVUVMybrCB0AcynetphAR2aKCerJrw
Xhkmkc2EV2HvxzvOu00iC+8iwjo1QWAFo0p+zINHMAtgg1CDM0fZ/IFN2eNQu+KITnMAc6Nqtgk7
UkYFA6swA+R8Mo3Cfg0uDYm/uAnjSctSXZr4s2DfN0arIBYp7KuoWtaVWmzafDC3PfDn7Tz2tBSB
TaUoy1VvMBL0OB0uQMG2H1JlJ1W053oMET+A//1qNTv8UJpdWOYIrHQNEYNKFY/vbxFe71BZMDX4
jxy9VATfzmJqalRqYdXCNBZhTbbC95zYXCVNAyq4iSyJQhKH34fpa3jv0lpr7Z0BGdImGvCH6/uu
LxCj7+Eshw2Rk+eHzHcGnn7hZHVB2k3TvhZt7M+IoNMTm0Q/mm5U3mt1bF3NJRnVmFyaYdM/IBfz
oTWhRIQDvHqlKH5mBGlujZSt8FhhPGua6cfpEb7u5l+xEVmMAULOpvswPc2fou5GbvwlzP06wAZ0
F3oBoBaD5JR11q+h208Kd3m1BOmEIMGgFWV7mwZ6o64SR+JeM3Xp+VV+4Y3tBtI/XMrnay3FrKNl
AD56hsqfbkjg2mzq0TYfcPQkzpERWEOFh9wWueE+ISqjZsohgPGkowg/FeK1FtIE/bCs1OTu5dPn
wmyFqTcvJ24058RVE7J7FRwkN+aYtHchxRPrrODi6KmDjILczFv5+VmkSUa4eFYMJ5AsSTD9S/E6
hW2GiHdarsXHIu0x/f69Cu+PYzGBSs72FxY4PCKaFjD3Vxh+FK1MAXYLvSB/YN1E9SJD474zCKZC
CsqNdd/7dbdRMsXQP2mezpbAHRT6pTRCtgoWDGX3Y68LrVm4qBegW9C2prNvO8OSG9PBmHJbjl0T
HkxDQcOgdQff/jx14/mTxy6d0n6qyhr4+vldE3UmOPk0/I4YT2Dib2qVn/9rfdw4CL+HUYRqQWAq
dg5qRWuRY5mrpvWJ2WMIriOy8OcKhihp71u42VfJIC7EwJ5xgbhPwvEAB6Ha1/pvKopwymJAsgeV
Sl3DQmiut68EzTZWZfx5rrvq5rRUIv2wNGA63PUxfqIm0f99VMgUSUbL8g6O4+FQZ2i1ggb8tG9f
WLHsD4lIrGM6pNkaVSrMZHvPU9a9T07s/0g7syU3rWgNPxFVzBtuJSGhWT3azg3l2DHzPPP054PO
Scfdjl0+p2qFUtqIYYNg7bX+YQNmlFcO838D5iO5wJflnGVdLT5nfmVfjdBo/mqi/OvLqWsNEuor
sAq3Mig9Xs+1nFdr+Pf1uNHrslpe6K+Xqg3C8WxxE+y9AAoX0o7BerCtbF9lenUHKkDGWgVTx+8G
qbVjcad1ZXQZILusJy2fnCyp/NuywBbvOA+dWtmf27i5D4JuuiDKNz2aCf0fy+ztDVvHwCbQjlJV
akc4EwoqDr2Hiir/a3rFX3jIgzesk2pjpqXpLEM9Bfk3YWnlrZIvlZxn17LIEKkd/JM3quktmiry
/3n44VJ2uLuqf9IA3E6SZH4yhue+zQbXoDOy1SQzwm+j22VyVLuhGp9qvaeer2MvBN8mvdbzYvlU
UrnaoYyMw1cPHi6MUXPFPqh1VKtGlw/lpH0dqGhBc+VyRLrcKQu7WzZZ2ssllAMl3WilrTyIjdx2
44Myfy67rIHKm5+KdEqY7cE/NpIsPqR4zD4MJbYL+YinCrUjPBZk3VGTEVjNLC4LzPcYo+rn2BX+
SvyE6UzlXwMIV5cBetEpKX17nSLv5YrUrpwpt9sNwCX1ON8Q01Dnu1AbBoQplXK+sYbPVtSvut6A
5zcG0jode3DDUtBiwCiip+V++cXj6R3JQMCApNkiZJUOlmW9fR+EZZ6U6lAAFdbhsSZx5uN42iGl
Ia+s0AKOZyOO0ru55RfVJQcVa6w1ABbGGRh2Fi1tz+iHG/FQysEyPigr+/J/2JJWin2fBmiEvhyT
ikSnf8gHgG4xZhervu/99CRHxVMFZ4nOGoaIdR4+Gb7XoBFdFOWRso1sMMHqpz9yUNwYeaC4fp18
o8JPGALxTilkH7W5Lmp5xMjMKpbXzz9no6tVt+8zzFAG7UMZ0Wd6OZQ2H/rdaJeJq4h4dKSgSz4q
s69ao6by+fUQc5Bmqz7r088xAk88eI0vfmUcExSLvkkWNlF/H/xEKnasC388psGAVBnZ3SYM5NZd
zqdvlU/oYQwrmBrGpQ2pdRlxcRPpBTOb6RCUzXRYPvHUG18+LX/TqU3jJiQDwjCi6ZrVzPps8FW7
GkTyLps1WsivhouaJfK1LutpNU6e/Ydm8NhuJ0NdTWZ7yKleZqsaP9LDxEPiINfo/fz8Fnz3guQO
pH1qmkjzABl6ewcGqSciBOJKYGyFDcqpK1GB6+O0oNGIsj/apVTlJEfuzPCZqZdeI/EwtvJCu3r7
5Uakaraxfcp4v72FCUBXsZJAiOLUV2bmJzUxgj+XbQHp8v8ggwi+YIyBL0VVtkbrGFGnb2Emmi7i
uNi0AlsHu6YgAGVhucfkpSqnFapZw1rDrc5ad6qfvIiSvR523uZPQODSrSS62jHAstBFz/qT0tgd
cqHdx1auOgCNw3RaFkEeoJYc3HXqbVBvdTUv2+rW+TdZgXJ5tcurqlz7S6kfav8qlIutXHz00G/M
N5l2z6dgWgaGhSVVDv9g78zgsxRIasCUvEA2raq+of199FKbcu18aihA6jfW/tyVLfqGGd6cUQlk
fw5TudeCB72ZQ11CGA9x+kh042OYPvrS3zFVTy8xVE+l/pQlz0SuP6XjMxElz5WE8CiWf6AVnwkf
ldVg1s7zUjU6L2NoY6tyZweoDvmF/UeaIoyD9vRHU0+CLeq5zWP7y77++zuT5wOiaCiiqSpU0TeI
EBzJ6NfGSFCWhd79VUqBmfCaCPxvg6Xb0TqsunFaiTipFKyxBkSSu0KhbDQ/RH7nuzT/UDhMkfC1
Nz/aQt4VjxH6m/AABkxECgQq3x2Lp04YvCMKs6FcGztliKFTZSbYYPMQCjaVEccf7Jyu8stutKbS
HXns8CrXTHsT56G5PPteD1sxERM6iOqAvjd+tX16HOwD/giefmTZYHwfnrzqNCknvz7V0slY5cax
lU5Vca5RcZvOg302swvoSEK3Ll526TKkeK6WhbgxLuzXCeF6+1rY1zK/kTd1021YYppuljdHUd5R
ja3KO0u5a/is3Pkgf52Em+DRxCVqlenpY92k+l6N/ZOE3jO+7ma59wsRXP0clhup9y5X98hKdQd5
ttI8SN1BeHtiwgx3icA+EF5yJKzkGKOmGACUPZrlqQpOvnei+kBo2ZlQsrM8nMfhPCHwnlwIrLrV
5NKal3rXa0c7vpbmZeyuIr4W5hxtd83Ma5zciDC5Rf0tF3ME/S0Vt1jcmvSOMIe7Kr3ThzlKg+mm
ow53iX0nD3dmfh/Zd43SqUdbQvkIeDCKv8g1LVc2nBU4YinqjsvlbQRvNPyi4jtV6plbtVW/Q/v1
Xp7ujexeW0LJ7glP3E3ZvSXu+FkhWxJ3W13c6fFd0s8hU3pfIjNuL5EYNzu8Wc1NLMuguWrhTaqv
unbNw6uor2l4jZtLHF7D5kL4Dc2ZS6ufm/bMsmjPdTwHEsFw7c3+pC+RZCfVPoJzIeLqGFbHIDxC
A8r6Q58dkv5ge/s4+l2xQxjyMPgUgCZ0IOjLft/XTX2MCatAh2BcSZN8HxTh1N2B8B8MRDgGXVrj
/Zj7w4qnNgQ/qc1Nbm+SxGn5kbx+fer9cH5v2WriRqbdfIgqLbrXlIw0r5cj7WxacmqjKoH0IDY7
a9uMchMtbBmUWVBDHzVCxiWeLAsBLbM+ZA1w+h3ikfJtYup/qbQyuf1ox5ka5A9BHltO18g9xMLB
eOClWF04Fq5CYjw0mFY69Plj3JUC3ipaGbgKjNJj1bftZVksR4iYqupFyuVfi/89WinpprvARnxL
atttqfBeZAqLH6SMOn7vo4M4n4OpxBbnDYSUB2m4XWSd57+LdLQ+jI2F7l0mwpf1ZWpP83n6tP+2
MZbuKwXtRYyVkDy/hvBgdo1amwhBfnw9faS03ViJv5io+nxoB6ZvdXr38wzkXU1kpn+hY2BqCJZp
gHa/vx2C2goT9NygwAUetCr0CH0buksbfiroQMQLOO51pQ6+1xN9YR+hehHc9ZVHljukw8PyjU61
4w8GSI5guVdev2ZMxmMUR/ZRk5Ceay3YbKI4/ecmhgE1xlXmyS9z5Z9sx6c1wTUZ8fOaqhIyXnYJ
sq6miYSF9+g/LMemmsYTs9v4Dm3z0KC7osWtoxetgUk9howgUbwrEh4J/q6/SO9+NLhI0imQZcGx
vuuvwM7P8jYd0nWo1NmzAbYbh9YyqIdtHIZm9tJj/n6lBOVex2pDZFZss65Aw0u4wqD59n59Pw+6
61ipT//xnUj3UyfvxuRhfiu/HkzXBsgaTxVJ7/9+WddRzCXtNG9QbT5KqMA9G1T4aUSC5RFdijB7
0WXbbACnK1SExJu4OpRS1/6iN/+jATNp/GIrpJuG9Ra9HIlppB6IYd7Y4F7n1kWSPZcIIbbbyMNA
e5mivFmnGvX8GMDf3AHbS740qhhRs3y/djOWoGxM1IkN3/JpHLTyRy9UmEJ9v4Eh6yQ6c9Qx6ZD8
8esNtTK2cNiuicvYgpygauH0chbxJMvHdSxH4xrvLWmbGR+NMgUgqcCu+Wcfke3J9zRlPuHLdm3y
6VfA3h+OJ9BeRQaciSbbG3YnwGp/qistXTemAZSRBicF/EyJ8WeJFZp/y+/0Z2tZytB+06Y0X1Bk
r2tGcuW5rZr6mBx6w6bWkuKc4U69hgLS743mmNXUOM1y3Bk0rY95KsZTZkluhYAjWs5tuY17Jge/
/yxjQqUjD4c63DsA5YTbiG0FMe+X1iue/Ll1vamNkEsu2zF8+Pn2ebOS0U/tNxKn5AvahuJuyGPh
+EIttq0HVGKaFe18pSkWRtKPvqrXWrjBRWY6//b3Iwv7v6GvIhpCXu+8bskz623RjPIFgTsK6LWa
rmpr/ENGx261HFaum/BgcMpybcMCjzOovyiUv4Nq8lKwZ9KnKs+iPOobEkGQ6nE1VDZmWf3sZzN1
OazkCRMD3HP7oqDXOCmKRvuq1uxlaH78jZJOr8Buz8vgyvzre4Ui5tKG6XXSy/vln/1N9ah+sRGz
Xr/ss1IadTPBZwx2QKGVzcu2YKjLxTpIFdl5OZCXDcL0q/PNNE7Rgpt5PaZgnNOyMoLHNW9axEZF
5UNHBdsSU7pddhIocrhGDB0fItgAq4kJ8M2GVQiuiv02BdMFDL0lp7JHcVZ0KtLmYJFawPK/KPNi
OZwUEvjFTzWNX74xOqokrahWWs90GiElKZ7yAN9X23QjgG9VCu21FhnZVgSa/vsPUg0pTdRSoCjp
lOC/f63TjQdpBOV2DeQ7e07tRj4kuTKePOTClwL0j9YATpMcepQpjLl7YSW4fM4/mddVgZ91xzaP
rBUeoWCP5FUaal8i9Le22LWgRv3vr/78t628k8oRqkaGwiwMsvp7Xn+CcIGVKCkUBVm1cU3I2pLX
YmPEGKfZWiWozmpB356irk+Cv1ovM8EUhCYi3qWs4gwXRpkvllP/8abksozzs2U28jX2lbjfhUGW
Cp5hzChwgf6/bXrKC/+Q6FV3lQ3ZNtf5qFeUIsyqvC17Kqg/WfTCbWwp/rU7aSKJWVV9gfphnKDp
qZqwXB0NfuEJpwPRuCpT8xDCYcubDEMmWDLzmdYh2p8br8rizYTDMK2BwTKXrtbrOc/+P7Ia25dm
tNzGILdYDhLzd4B4gTWDY6QdD0RzK3Qleqoa/0ugDNVXzMsO9dRXJ2CSIZU9jDCwXhkAfep/5rXI
7hBxKa9zi3W1nM/gIyowVmn/MAkHNbxmQ55WOIVOozyosbcfquJi+7ilFil2SePcYW2KNr9pdrpf
TjookaalTbSnpCTftESzH6WyiFbLMFhG5D0KAWqXZ1C+X/5Vl5vIaXn7NxnKCsLr1q8D5GdMLb1B
E9cpkE6+XJTPAnVgJQ1kqM8MmB0q99S/zj30vfUop6UL29a+N0tzXEd0q3//B2oA87U0OK90It9i
3JQQjA+NaTS4TBkkjTRKWDFmcVxdc0hZS3P3dR09MyyEx9v6A/oJGMVaklWjscTKGPFU5wgr4JfK
yz9blb2wuWGywmjMX5PN3BkF1E4Pvfp1GWNfvephz61avfXXOdDoVUYrSVXmYtgUK+u8Gj7+YLO2
BhN38u2zpaPUsnwq9PYu6g5Enx6SDiGXfeTNMTRztMl+avad7Q62y1Oi2aqKKzVz9NrO9najNgcz
9SKDsWwoZnvpKoNJmwLbcy0of4yAwOqt/2koji8h+0dNOxhLxN0h7A7oxxCht9eUOQxl3yT7scEq
wEX2CsFSwmtcv3UtD8DWzvN2g7abtF1W7Mx6p9c7dLJysbOn3QSBltZJ6OL7Ygxu+CXrMC93+2JP
NMHeM/bTgD3CwTL2RXgwy4NeHrrpQCE6teaIifYYJMewxVzn2PunRDsSiGW9RDmdtGKOfDql00ng
TTjNMaZnAnO+Zdx/8fR8RwsU3GqaUEET2KipmW9aHVkdFcWo9NU6osEq6GH5avLQ4arDNbPxK4OK
KdTPlrD0/JAKE/wJXEkd+X1wCNV+CALU3kWH0eM+jPzqW2Ah4LX2E5KEjUDvND/EzPvKTY+MTLak
6W/3CJuhHSiyJg0M7N/cL6Yf8aqPQ5vWwI/3buVp9kXyteyP/z6CPAyMx95SPYNCoKTizB1oWAlF
3teoUHtr66uCCZEXH8w8/CQhe/xQp7Y/0itjZKhx46wahH27qsKpf5ZHWO1DMyYthIBu1HfonCcb
HucVtro66i64zo+QfZdxW45fmeXcOjjF9VortGyV4Ub59DKO0lD4VKTJ478OIeWYFbVM4NipkRfn
5czqUNW2LWpoO+BOVXoMFtLj6xAHWj1c7QFln1I5BCh5oMSOgHkEGPiuCRF+oHJWUX7wwviEnU5+
iMwkQEO1CR84fT0oUWabJKOnA5CMx/cDYRZRvglEI99Po6FtSinr3ZLp8l1xwiIkWyFs8wE/g/KW
56K8jbVdustQiaQvb76v3y3DZbVFfhSzhbHVms5Y1F+iqJiuTSjJN0iRIA/tQv/0OpDIm2ElY43m
xbYzcVk+0UTUVw2nu5XiVc0976Z996RKGt6faiTOkWgEvpe6uU0rG4M6ShpYghufI16gaxVJy80y
+Av3ScG1aEWG29x1o/jmzXYuUVrR6p3BVTka93jIZAa6fyO76tTM1RF5EP29H/T9vexn0q72ynpt
NrHAOt2u8Z/DTG65VjhX4Otg4VszKXhxKqn03Exm+iW0ii9IeGGHrHqM0W/XcmgjyYLs07AQ0lTU
75M+PIH5PacKuKE+QCmQFoaJ215eN9XGy2sU4eds7nWtNG7DS4Y7NeCbyJIlJ42jcfWyPhiTdi8V
Obj0QYay+/03TQCvKyyzsAlJ+y+VCTJVkCeomtRuJAl6wLvtVajGAxULuw2cBHMVRdD1uaExrUXD
Z21zYX60n07sYnnnR24YuQov5NKFVVmH+8Z0Wzxaw701zuGN+0LscRuzokOuHIb6MFFP9A61csiz
Y5kdu/5YZxTxV9IsHHcyjaO1hF6fqujUqSernqP0z5N6Iory3PpzVGgILtGVJAZzjEto3lmWz8I7
q8vS9s5EWlws+SzZKyXZlsUlks5EXVxCBYGXS19cCulMVEs00pnoqGSbK4a+Zp0leuVMjMpZDc5o
++jB2QzOWjUvE/3kLUvQn4StYP1ZFeadSNri0ygifGXsOr9brmIsj9FDPtLJrPtRvU1G8aHQsFk+
ZuAcCqCBJ7s4UYNrp5OBwJh94q0kWSd7CTU9y0sM/fxK6vo5mp7y9Ry1eR7ACvP3+JKb59TEYO4S
9ecivsTmOYsvoXn2TVwv57hDRMUyzuYSUnSpvQ34GKU7q8Z56s7DEqNx1gSzh3Ob/B2DOBFlcjaH
UyNO6JOpSJTlcwT5afSOBMyARJnDq46wAER4NMKjaRw0auiUzpdI88Mk7QdpH2t7QApGu09olHyA
IkosFQx3IilAmr91C6rPZL7aTtd2UM5//gJ+B+nDrUkhYRTIUFLaeiueN0CCMiK1rdCaRpqcSb1o
7pVh9maNEC0+KojujUt94nVNYQppg+MUcCdDPvWt/4SHylet8S992nzF+y9YZ3pkI7xve+NqKMHX
esirlEAsPdH/ZfcR1UOYMMoLCvmfI/h+u1Gzx1uYCDDAgwxro5SFvvscExlTOsfg7WDZpdou13ZB
PwdUoFBsg3AXY7Itz2E22yrbjuVW29gSU7EtYuQYNb9EnewoysoT9tW7cdoJc1eGrgHvt3DT0M2M
OWqSrQAllzmC4u9Al4FAQK4x9mZwQON9OeVeiZvDslBLnFYyZU8Uyt5v9pWyl+K9b7sBeqecElJL
tts3bqG4I2ln4vbejhi9XUL6p+38fmfnc3jBDsdwopa3RrMVzbYB4+TEMXJSW4OT4dS0LZLhL9HW
O2IiYeSsJgVsndXbjwpuZdYvq3jvkzcK8wjP6xRGBYojb6h4pWJ2umRW6FRVtnkdxKTuyiSquGo0
HRTEA/YGFjz4Eg7D8oh//UKrT8NG8oE2xmDv4D1qCZ1jfHSlRKjrtks+dVNpr9JK6xlF2V53morc
Emya9Q+2BrvsD1XE31QR/RWM3rdc6k/MyWlBFvdBk0Srl0135V8YodL9Sz5VTfxZRi5p2YEfSJ/w
j35GXumiluYxy4bnIM9vZZ5+a1N1Ae69HrqhAgFaj1h3quvO3wz+BuNDQkMvDEyqgmAywO1Nhxw0
r1/f0XynTZ0+dZraGVMHRAGhADGsHU2fw1hCMKVEyYeX3RK55BBIwhJasm15EkuOSLagw4lxicpw
GoNajtMZc9AoAzY38blx+skZ0f5CkxEgXUZ+CNfc6a1NFDqBtiEo9hBD/Xd04YbA0tzW16q9LmWA
nxAs1wpmykv4ySbw5wAtKiHQFW8aeY5qiULa6MxiYyeT+CekuOeYSgcHy4FGhuq0vVP3Dh1UYrSc
SnUK/mjNUS+hAEILIfw5M/fLcgj6aES4hG85mGkRngBz4igKiO9Vg/2y03fOUMyhRk4HaTFyxsih
Zy/sDVw4Y9yk+gaDUm2E0bpJcvL0OSKPnHMNEDtF7qNbgz9Xm3UyAmJZW9nKcxF1UAT0281IypBs
9HJjlhuEfqIe0fENjr6jslExSRcb3XeGdI5pCSByY+1kzzGyabUzjY42Igw/L6m6JVzBkSFyfMMJ
l8CMaPYj4pJxuY05yiWyyakNp5qc1nDqZo5mctCsnDJHWYJi2WzdETqNtQlDB5daX5tDGTbMhPsa
8OCmyTZdhmYjdcq1Yq8tHaGHdSXPy5kmPs7LTKxBUPn+xqbQEG+8YhORCWHOKW9KeaMZc+QS/8Rt
uRGxQ4xc0H5e9oTqVD0a7fNy4DqqHImTc5WtOaoleBSEXHS6kJaD3zARsSbe0gqIiK0JTENxbOHg
BSWEM+E1iZQWPjmK0xdztEtMkWPZmyGiTIOZ1CbRNzrGACNuk5uqASqxCbiuXF2g0MZaAfOxwpaj
lXHh/EUp/z38BHF9Xk6mgcnL/PT7PpUtxiJJRV7BtI38Ntvmk50A3qK3DGy7U1FQwYFbP5t4Wx3R
4Im5g+o0FQse+/W7vi7aYKOIpDmYcRBc2ha77I2EUusT2E18muVkX3h9jXqVBaxx3URKsRZ2lnE/
aLZTpwHQlBB2i06XPKCD7Qd/lZk0Php2Sv4658SvOxs81VrxBE7ytVdpTtf3qbvs1ZQs2UF8k4S1
VrSPkrjzyZc9j5lFok13/xxJjwrALu789Gyj9qB7UuNtEpQG10J8tMXHuP2Ytnz74+R/LNuPiv9R
WyKfPpRL1NMHKflg6s/t9EGrni19Dk9/Fnz2nohgfLIPSXAXjU918pSMT23yJPRHoq5BED0G/mPk
P1rTAyLdRvYglrDEfdDPEfX3mn5Xx/eGfpdrbpJZ06bIU4kswLQe4lGaVkbu/RWZYfbUtpNbwai/
QW6Dsdo2EdrNun3/85zqByVhCLzQBmwTcWy6hW+6W3JXR8Hg0d6xQdl613AIqEIKO4Vsg//0LQrB
wZ28COmXfTpFXbwbLRzrd2ijUedEG8Z/aQm9bgcNaF+dWUwCO9L/99YAKwE6GpPx31uUFX08dnHe
AsLVjNXLgeZgodFAS8t9jQUCWux4iZdlgRUwYOxBRcUS7t0K2AYafp3a1ycP2bdZ4+0/zsPIxFUv
kEteFvMRDHkCcRLxA7cZRvVZLkybyq2hHMsy+oSdVr8Rg6lRv4E3Nh+hIpnZujOH6OOIS+umEUa+
//54kV6S79pkYmpix0fQ7fLd8qfXMxjDwAZrZNXnUoJvLADCPozDAM+NCmviRc+50htHTy0pmthV
ZhxDjLR4NqlTqbycpqUjdzA1/qFqJOvRalO6Rl3FEx6T942XRK5RF+kTwsz6Lx4/7/umoKkwdaCL
BVEEZOb3jx9EFL1YriZ6RRS1QxQ42vjR6yx0TG243+FLpv7PStMk0j9zUY/7KLI+0zN81KCorrRe
MEFr8Mg0tdZyY6F3tCp+8P2htMh05N6/LBvx0wMx2PtU2U/2PlfmIE9/CT+ZU3WSdCJX5iBP95J5
SZ5O6NamvZCsS92cqeO5+pKsk6kTevN3pk6yHsVzvk6eHgx/5+mdtyVPb5Z4ydNJ1XMqoqHbDq5W
zEk6kRhuRBR7f0nVPf/vJH0Weh72Q5iNQENbbKxFcFoWuYRSiueUMN5za5SubRBk5188DH5wyej9
zpx+BGttdDC/v2SxGaKSXmJqEZtKFG7swKYeWSUhOU3BbKt3cd5rctwh8gATdbtQOEpMuCc0jFuv
Gpy4owFzRudXpW6sNpbt2nVWfcvQf1CXGdRv7qHUyoqfshKxh//aj6kO6md0l9PM+c+dhfB1pPVo
3TpY/dsU5L6/tryQfiTczfaj39mTtS1qRAART26QBE4wMEdFyArcOODl8HK+VVumW4DIwRWjA5qv
aTQ8Y6zxZZpiPV+1vco8uNATp1Oha1W28KODmjEpyEsbjUL8LEmBorG/Q3ctXf3iiJMMu0YDxR2U
+f8+bIPq88ewmpDXER30NS1fiV7GGbatEuBvUdzTlJAtt7LCHmlWGNh1ouqfG1VZL6emT3m7E0D7
QPgiAM/z7etynsb8p7rqKApWVeXRX6sTZ/ljVujfBnUUqMuG29rOyuMyBFY/KceM3wr2ICOqax9t
qZ7W/zsaeW1EDp0z72EeEZQHQwD/UOHX0qDflqGJIzl7UjNJP7Zd2q2kKsueqI/BOv0CWqd9GS+5
rD977Zh+GRrv1AEOeqogUyxme8v4STYaPnaoQq9u1CelVsu75fIb6OivYh1SRGx40QlqfQ0fOS0e
f/5T+dEvhdwKHjK/FwqFb34pMq1hCU5LgQCB2c8ETqX7Okp5a6/JjMY/l5bvP+v0ikoDLrOqj+gT
Xyembg1GPKs4l547DcBvkWjfXr6sjwYNnLy+4ZWur3DTum8rEA5SJ5Ym/+tul00aUFyoTqj5FUG9
Nncm8EeIhZlM8RzqHlXl4DNCpIOTaQ5mHESF+9s5LFEB3079doBFqs3R9Vt0xKwYudCdsLf+tOMl
7407rSIPmCMxd9ESfeC2S0gGU36XABkocrfvXSN3tSXgeyj8HWfM3M17d8jdLnfjfl6Gvdvkrt+7
uu8WuZvlSLe7Sc7zcIfRZ+/zVNzRkFUHyBXjCq22+MtgtQht1cnV4PCqnUb2Ue3scadWeKvsjHEX
m7twiS5wmyWqwLXyOYrA7XoXBUEeXsEdytFq7mIgUfTumM9BET7BwyKfI2IVTsJ3pc7VfNfuXMV3
8Xcf4PH6bufPH3xjR3j6HNOwq8sdHrDG3vegju9ALCXRLrWYFW5jHijKHGO7lbJt3277YNsGFEec
n9+J7z316Hya5PiyaQtFtd86qmMsl2RdqeKYawmMR00l1ABaRpL0DeufsVnlGr0Z8uRksNeY6EBv
Muy8zE+9npBtT9KQiy3IJsPYe0KGxjzfu//PjeZIIuWrXFT+Wbc94+ll80FkTPdT3mQvMNi3+/Cr
0qd8XFoP7w4eyTPvc+B/KrpAeygnTHEP0MGbtacU9CfkultbCYRyF+B2+pXHu7r91xGYHs3qpEGv
sK0DRIoifBdsBoiDadp4+jNB5G+h5b4eUNWgM4Sv7nhYFlHaPAA+vGRjnLjLEZoikqCLTeEDMKqI
bkeYugZyGYeohDQWq2m7Btzf/JFq7bGmE3gJGnAQo5iUK6dh13F/qcV4KcauOdHI8s/BTJkscjv4
KPc9t3sgZ+6bUwyb3Lxa6AsdyrrRtrHdxU++lXyZ/+toXK1BBIor6jQ5PTSKuq1sbwqv0w+qUaCE
RxenSOX6KJufkb2zjsuIIJXSuFMw9qtm9LVPviF9Rcit+RNw861HUXwZJUQExEpvi/i2DNXPb9+5
afodvVVgx2STJYKohkemvcHOihIFdCxloNRi/FhtfPp8lJb80ouW/tzrvwN3nZKVnhbhw8tKSC7o
w3akmKsvueTrqnlT0Qts4Bkuq0tAVL8mk4kMZNiHie+QvSCNYGAzjvvp5kdbwPyzc1tjDA7/bMXw
qUIE4xY62vQh98OCpgjGXZUcdGgxhbFDL6eFhGdqLjy78fn7nbRK0J2NWJJQJNW83+5ZmTZTfVmn
Pq4D+HwzhgH3VYH2IHRPXaQfyEZQK4a82GWrvvbaF8GfNyvJaExeJK0sDy8r6n4So5LZD9IL7uv7
TWYjYzykQISXr+Q2nq7JEO2j0OzuIVbaOyV/mmC13C1b+Pkd8v5Va1GyNYSKWidzCXP+939JRSvx
MOlxjwOnlBi1v1GChu6cZxWqvcpCORsW8NzrWnGB3F8WJ+pjnDEanZeLBJBPAjNs+Y7RVMU8bxwV
cJeVXSyd9jdfT4IiP5tF+AUOBF7JiZZtQ5FI29BuSpe5sP+ywXBE/S7JdguWPdJClCTamExQTKvc
FOqHEZWOfWQaIRW/yf7UIMi17PHn4yPe13msWW5Wk3WhIAr8FpfQ+OgEZoPmr/vJk8FptoIrb8aU
QcIVOH+BbmfYeRkCsRliHgCz9AxxOQDtTER6bSrdbqSC/dVImobiWl53/cYcagn6QjIrv/mREMWe
p24R7loQfgJJKcmf1q0VQXStjAjzXK2An7rPe08OzvZgewOQ6yL8bOc4PzjFOHuMUAjitowLi1WG
QU+KkwxKWN16wpcA76dkWYehQswDnjq5fnpEysfWMnRrW660BMBJX4W1kbfxxqz8vqUdmyoNfqZ1
yWFnlaLTXsEmOtt6/qRHt45u7LDS9XziXlVUlulIT2llt0E5bsfe4l7KC7PpN1Kq9bG8MhpbLg/D
mFLaH6cBi2ik6vLPngGffTeEeH87cTZlstNlWYtByhSUw5/haGTBU/o/pJ3XctxIloZfZaLvEQtv
NnbmogxQnhRJ2RuEKFHwQMKbp98PKHVTEjXS9k7EiRIpVgEJICvNOb+ZbIiQY1XLmIRNUkbrLUnm
lJNqwyfUrJh1QZDPTYkq0CWrvtR4FDUmuBiv1iV3OYtSKICDHZTxvu7zYjgPscbJRGX5+jIU/vw5
l6mYxptCCTney4fNsri+UUSBrdEUN81IfTIp/MPfffiRCMEzAfSOvowaz+Q/7gaVQFUIDMKQQb2V
40o/2CXs4d/0CCCe0DytRHTKbauUaP7hCMb49m0XKRw/ExsQFaWPp3ykUs27dpc+4kvwtuxtnvh/
3mdKzKjCbY6udr0J7DAUl7/ZffwUAPk+QJxCc3/SiSS9QPBlSthi8FX6fVdKhhhZs8KPsHuLfAnb
6KoLTO/f9SoSq3xpwk4T47Le+3nfqgdR2CuyD1XlRpl112iKVW2lgnqFRl3ca6Pps10o7YjZav8u
ymOAkm2BRcQ33Q6ryWovsWpt3VzO6oNsuRWoH75z0yavLXw8e+aeDp+FjOIcFhzyZ0PUpJyrtFU+
9hGmoDvZgTG0yWQs/la+zYL7OkhhP9Y9OBmL/gTDmJz1uI9dcJpmUFRy6l4yCNyYD2DnhjuF9jHS
MpYLdN9gaDDJ0DTesoxkqRndqrjAf9LMApxqq6obMYEHZLz32WE2smMBO+1Dpd4GgdKB3H0e4vIa
peoWSqm0yarJ8axAi/L9dbC79nJp6MlFk6tuvgx9Lsqt3SB/sPqmwyMMirJHyxSd4JVs5R6aSIik
xtFwW2VRom9zipYrTavHYCvptX4IgYSKvSoDY0W2RKqkzWiik4bt2UjNbP6SZDwGaatEzQgZTYGO
qAwwXcEjWyaK23U3ud9+aSafuXIlOmvw+jFjtdhoIpoxEdTWc3y2TlVnsXdEOJcaVpyO779+pXTQ
LbPTH8ivAk75sLp+vRgIY7IPM/SPr3m3wmVxdsxdBudaJAxqTWUEhwYZxn2A9+vJRN9k1ZhC8aZW
NUhGDPbHTEmSW3beT1YplXfXsVtYebKPQJfCcu5L8AqFFj1Oqsa6cHSa83U4z8Rs0ZMItTlcv59d
zuIPjf00zzEImqx6hbwqw3skRXVM1ahKn0oTgZWwURPqjT5NF3p4u4z+FV51X2R03SPU6Ap7XxZy
tQpTCzHFtknbTSY103tfGPptUGNoqcKpzNyhaLAyU3TpoVVLK6ccGhVvQcOm7bqYuuZxRMC3gMQk
1GItUyt5rNCmHtd8J+ETQeMP35ioOuCWGWmjcMtGUgp3EsiaFQne27lwTnnZDPrmOjygCJJVMDUZ
Lq6zjY8ayVpnvXh3nXJGqxg3fZdPJAs6PYk3AZqT2+uIkbSQpJIAocxVIYPk32IQ/OmbocMeOiAL
jHaqO4YJCqYBCVg3FsZcSw3UaqNobb65DieDApW28LWgXiroP44pQR+zc8eDcmPLpbJRyMJBKJ9Z
qb2uAjfhpdWowmKlWl7/UBgoiswDj4gzy1U6yzxMnVbmPD9nE+cZrmgYpLlGiGOANr+gh1LfzKNS
hIeTi1KR4zBX9e+Kvm48s4kfu8KM36KFNe6XcUqIdkd/rzrXj3t3GaoaDDKPbd86R/ZhznH59ZuB
K7PvA3C95yEPh3M8jMmIPYckbwEiG6tAFcYpgSQJoScB/lBPxmn5v3GkZoakd7iZekW5DIWJPCzU
gq0dVsoltn1WB6Mpz2jK8BYl024dVJ1wtazM7VWrFs4NRjdSHd0ub0DBCHX3rrC2vmM3xwLqzWYZ
FhWuc0Nmt9VWpkhWVAyKVTAN2zi2xCs5s4O1LLfQZ4uanE9bXyocuY6hppS3ksrLMn6mjuQ2jdLu
dL9oHhSte49QtP04S0svg2o6BemxipJh1zsyguFjrW1yhi/M2pTu+N0QG2hNcY9WP0KPqRXs2ZAe
BqjSBsuz+8zXKEiD23HnwVdJJItZXIMm/dcIXKcOxGSzjt+ZfW9tBhXMWgvZbjNOJJASS36o7Vmi
RpPUN7rzUWeZ9ppv42oKmRGOIiudddR05VWsF/mfel02wt7DvOm3y6DdqE13xE+xPba4HR8zvnPr
ZQhP23RVQ7X8kKJw63ZOM+6nhHymGkhvkek/Xwd3H5jHOa2p8rf6mLB+gQicCpbcpRiqR9mB2lGP
9mWMYnjQWd5cbFJyy2/lmE2bZfg3U6kBR6/oCMwa+DJlqt6hGogqm5ShiBCMDxi1HFL01m8bB+cT
05xs2BSI/i0zhDH17zqt6A88voD0RhD0B7Ud+sMyXwBgDF2M12r2ha3yaZk4UEsbX8VMWa+6tMb1
q3BOy2/L/48AKuyoESdJn2C5UzVtnHS8jdC6PSgqGaxlkiELMUM42Y4pcKwCrfQP0fzCI4aNOUGB
ffE7Hj2bZRJa3I4sAVJoRF0HjULm4NUyG+VSUJH4NGo474DOkW1Hu0eT/F0Ob+4gs4lC21eJjk1f
R8dlomoq86bssvrsyFR6ih4Nav547tW3E5SNQ0oN4oh5lnUoy/3ySyt/QXXU2PcQF/JVoJNgl+ch
ZflpeUl7ZfLm6a0cw+y1lAcueRj7XYUgeymifp9JEHSo0cVB6RwnnNFOA9bJcLvmH5eXNvpwnQJL
vQs3KH/jYtLAbZ/nQlCinjkjd50Zw7u82POvaOToZO713kM6sjw2ZfG5ldPmjk7K1DFPl5S+wvu+
sr0SBt5NpePUC/5V9boIBfufzaIR4+IKy+dg3zCmr8DsilsZPjoKpd3lrzm11ISzKuKwPiVGPR1w
c7tnyq+32awVZOe9uYtryVxXGqXGLDRzz+GEu+fp1snjCDCKMnd59tMrSOUBIF8FZI4W4AZQttNx
mYZJvawwGoU5VcVgJeeflpdA7UnxjtoEOsR6a0tRvkvt0DjbUmWcdXRND3nRvbaVZjpKhoVXB2Wr
NYLAE2JQ/F/eJfw0FausMNU3Isve/mwar4fwqBV1hYpuV6z1TKfkHsUhmBzWdkA/pm6taciBLTO7
Q0IBlUmtvNGtstwuU3zYIuMsjADBxhYBMRKpiE3Nc31jWJtiGA9aNo4HX0qKSye64iLpSXCx4F0o
6yZat5MktiFIBr6KNaImfSf2sQWQHIVMaxfG0YS4neKc8Jb7+tL6CXZfZXcaC2NasyOs5okhbHZF
ln3S569IDHZi1RQi3yVmXN8ERhaudfIn4DRDyHFB/Ehq7AmNRv19p4MKXpYUZbTv064uV3mccu/m
F1/whJafRtsaj0ZmrwHeQ/zAFPnYzS/Pq46pQCRaW/mTkV7KnPylYRrdpUR++aJrOV1lbaziZPjo
RGF4izVGeDuvSJxIMg7C6P07OGknpS7srSJ1hos79nAZMNjbjGy1N3brDBd7kslAl2QKbDwypUTP
XXXoys2yfIl7XzsncbZXsnYE5tM9OZLjNpZU3IPPK+7FzJRqG+tO0UAkdLHuH8Bdf9ZwSd0OMaqe
y0IHBajofmorgKyzYGAe1v49bMZHOYmtx79WPknnkMQxugHzbs3PNuXQ4b8eyh9E4xSf60o/Ffh7
vEv9rt36JhrvqaGtOzvs1/jhIdeVSSaOV1pVrURfWMdlsYSflcnaSvs0mbq41wdd2y8rpwIbYg87
A/vYRpJFN1fvrsuoyBpvyPOCvjQ7SkV1PO5+nTZ6mXh1bJLT2IupFLFekKfUoTHtpq1T7LgKUN3h
5NjRWh7k/tNcAHj+cyvZ8V1fo/tkZAo8u8iq1hwvWIF4yFeNMeVv69hABuv//9Gyc+6HXLFff3/m
ENbzBbjGztaFvJGd8WBHBbDF9vhDI7DkzVdo+LPLHM9lHH8IR6Ndz0ctavWDjC3N5df3bmEBfJ+1
BnfiqCZyZRr18h859lOUaL4Fk3sdOwaLbfYDFZ1FGK1y1NoCcUAZnd4Paael6GdEU/lmQtWTrx4e
bsMqRE0dzLJtDcECtvr50bKpihwv0KPwcj1kEzbTbcA8ur0et6TocAhbpT5+e3DDbjlnLUf2JQij
EDShDxrVHxiIF7DVjyez8llH3G6TnckoAjN1mpqnYXJK9HHz4NMkyvgsFHTERXnJsqLxfDSyYOL7
OI5R217a04OXdoduxveVsdi+aJgWFV5vW+1r0WB01dpy9Oq5geUQMYMgFo276E9aSUoYfKOUXkwj
Z4TxkYGiCvN60OPw+E2zVdU/VLAfHWOob2Bjb0eqt2uto8Y54RexDYGJQQM17FWU6RYI8jDbcFnB
4Om4CmyMigT3cnlDNGAHHsSfv79EudE/244P0OGvy8SGBZ+pHrfE1DyRH0NB1MHhprRCcIpiXJMT
mHYTCnwUX7kBuNLGnm2S1RkBQ6DqNm4V4akRSGcrzN+FTgpRwTjBRm52tmlvzbp8rfjDp1SM8g6G
jXZY7lE/5g7lSzbxaBHf/7pbv8y000CTqVczEQAgl/x9pr1QptkPSGRrHUHTAgZVYE4X3Unk0QVi
aIxLqvz5XUM2ta41TO2rpuvQhpz8WFs1kVGAfjBjxInIvzHKxToQ+nrss9WQSKa80IefD1Khz7L2
rfSDNgbRjQ1EOQeLaWgVAmVa+bbtcsG2d6ovDOeOB9sMOG6aBu+ywVFW7vb5RKEZWp5cxPVt5oyv
FR0JtzYtwwuMKWQ+lx9FWlqrX9+yl9VXGwSAogD4R4FOpfzy/T1T8nQskM+EUl2VaHqlMtDzmzxq
+p6tvS2/SVsrn3aowssPajuTsfBqysIt7hi27IWtk0OfKg25xcRNGoMlGfd8TDEo+oOJIVSzsvIo
gcPCXm9tVFHQsHwppodvTsT2jtRWh9jdiND5D6dDWwiKkJHngEauJy3rPrsYWmBa65+dOTZZrGR3
/etSZNXXs4tIum2LTwH+bTa+FnMjyuaLjzLA/bUdTq9iDhNO99e2TBPZCwhc422gKu+XNoFkq1aR
sIW2kvHEhTErp+rjtXWmMVTvtZJZ6JsWhuTl3mhG3bCSeXl/HIxmVHX2E6alw6R9iRwjuydvjuPO
fL++ttgsG0oPqkIJOAcQuGOa7m5pejLkSJ7WxhmxHG2FchY2tfqbajTS/XwpFkvZG9yLkbFGAM8q
IhmjvCbbLdel5utFpfT7S2twEXkc29vQZm2AYSRp90HJ7+OsMzg/aQc/bb6gpti7dSfQ7h9D9ZLV
g7zS5KsT3XL9Vk86LLOi6KEIUq8oRliUyamRuuKw3A+z67ZISFqvsz55LxnSbWJC7153/hcqPPVv
8AUv1gk2edVZ6NmQdRSYXqCI7UAPJBtEbsUeYFzhVcd2Je5H+1rFF3/9HSkGbSfLwr7PSHWFqxSx
4YefvVGIGPNd66ORF2RPkuY2ZckK736YHQWrVxCrX39zBFpGlYU8+1LkfT6dUm21amtpczhLRJU7
wTSp5sgqd9RdtDFk3R0kd8y8SXK1xjMaL1LmsBovSHbAXGGhkTmzvSTZGZAskh2WFoSKMEi1A2Ok
T3OY006zdvaESNXOjPeWtQvYcFo7P95L1o4I7V2U7GcScO4NONWwk9nl9k7Yu1oGkrVr5R1bVIZy
wqq5T0DjdiiASvXOcrw23TmOJy2hql6IH1c3BwKv7RJd6MmmS6imi/4TUTcu4qoMGQ2ECQbcbSup
6lq3C+eVkjavwwDc7lSLTdF55RJ54RGi8MrQQ6a/Xl7NySVEAibcTJxobeK18XncWUPyG2zhC/IW
KhoMeCZrTtCFij4XMb+p4hZaMErB6Ii1ksW2QD28Ux9rv0K5uoEACpU3xWxnyRs+v1XrYlRzJ2B3
q+X9cRGR4FKAV+z//YcKJcJsKrPfaUYv1lFkjOumDR9lMpmrSAXpoEejue5q6ZOTJME6jig+SLrJ
9JTYuno3ogK0qoBZrAukE9CKgUaPsli+yrIRciDQy1WBTDYV6/C2Fy1K9/Oi9bnNSnnW5bNWnk15
Dqs8w2d0yrMvz0zGsDoHyhkyY7IEujB17WbKOa/OhXIW1bmEt5geIMqH56Y6d9V5hMJIwbSauYyS
doLLGOqnFokOpELaOUZ+TudI09MwHvP0hOOLbR1H8TVkgbPv0dQOBAoDyAsQY3a4Kgyw3TOByC4i
A33KFnGPuAAKGcEsMlBnc7TZDpEByZ8VBpreK4QnLM9APMFi+bKTo11a7uxhZw67yZijD/eDgNew
V4e9vIRTHixjb/FaHowSNRtsBBDCOCQw/JeI2yMB9jWFpHSSmmMXnJrgZIo5quCki5OYTvkStn3C
+9e0WSrNMQA4tU8dVMrs3GTnKjuX8Cizc9GfwaIm/TYK1kl/TrNz1J9j8xyiD9Cf/e5sd2cpPTuk
GyIH6KYV6aeandypSPsHWzspIZqDp6o9Bfr82rSnjp/TORSLZp8069izaeZOj2hnbVCJ6MRXdQWk
FQg0FhBYQFqhyw5oLAT+HnWFq8BCT4qreRZYmP5UV/hWYOEvdQVMALX0q8AC6goZNtWLukIC0qj8
S13hKrCAuoIy7FvxVWDB/JnAQjUdMHdAXYGQkpnNisYC6goQWuNFYwE2K1CsbwUWJoiu9slYIppO
fXZW7BPRcttHT36suevccrx/s1yH36+iN+f+ZqX1QryGEcQC3uIAdkHxQ/5hBNEnJNQqG8il7GTy
AFGnY9Xlk7AsV30gTJRc4J/oCDGrfbhhjImrtRTUXbUB7N/V6yip9HABIf//j9QNU3M7jhoQ6J8d
boyH4HOeoazDssaYh5u5ia0iTEwEevnjtZkasJBTnPvJnajj+g5kkEEvL1LXL4vkQ1ME1YXcULVF
MwkFzuWUGIDDjp6Czq2jQhGbFJXwBafzfCllFuJL7Vjq/dKAcBDWUY3j+II4Urmtk1Aw2wyd56gD
iOG5SThz60ijd9rX27e0axiGrSkPKdKqULQwiQzQTPizgZgJOjdjCPT5m1Y6tnak6KWDeBigquVj
f3YAOT43WZZwp5W7otiYmRS+mSynXi0X8Ov+8WLzgiIHXAMVPC7O6YiafD/BIBZQlXFTAw3KhvQR
rY6iX5GLyl5PVQLebx6lf3hPbOb9RZF7Fd0g3qcIJ9lhbqS6FvL+C+Ti+QO9qRyqIMeFKklWkQYP
qgg/+BYMkImEpV6Sbw3jCkK/aeNTEQQfYjJHqxoZCUqT4Q3okad6GrFa9YtXXUYl1mln75p6uMWY
8EHYCHyqswqTUFCNMqQKNVcZfLfWZj+0XO421xiB+ZqbPNhOJPjeoVKIPrw/bKVqW2MyQ0nen8NK
XGcJkGt95cawCtjMIaU3upbkUushfFxz8jnSlsK5l7cepu7EqHhV68mKpy4RO96APwKSzwomUZ7N
0mmJyvGM1gtIR1P9br1E9TLVI1s8znRPO0dH0sMCiAgKLww9tsIxSmQm9AavNN2JlQyeQZMbNXMg
JaYsUQYuGbNA3qa4BQCIRKYMSf4lfHgr9oaSE5GNG0QjCAqSRGbOkVdkGTeg2KNhjmCJwtlmVD2d
bRe7DUG9T7i6cEXsPmCm46uuBgBadRXHHWE5JV6feC1+sJXXLdFUHlFVVMjnaEevXl6R51MML668
yfCy0RsMLxnnH6I/IxjR7/P8wdPKOZTSG2NvKj182og29jrbJRrbxZOksl0LZ5LWLQoXxUYtnAOL
79LaErGyDQmx9VtgGHPEb0exahzI4nNU4yZoNkYOwGVTlxul20AHIiZzjjDbEn61jbOtNGzDcZvp
c+AJMizRVG5AwatCrsN1dHeqXEl3Q2MO1BeDANKBF+ZeFHgxnWWJsvXy3Ktbr12iyj0kk3tSGoo3
tp6jeEPuSZT16Qaqp7ee2Xr2EqMK8J9drUeA3SCk3PM5BT1kidx0e1ampjuy3K3dSxy4PevdzI0b
l8qMCNzA3EbmNqGXtHNESyAdaSFaVmxbbUPE4xwl7gjlBktfXZ4jNeeo0u01QnpJtY20rdRvAw19
6G0bu0Qdu4aYo8ReBUgxEHnVVR3XUl3ZcQc6ieNCiOvpEpXX0jfoLfY2ZOjz4mHV6CumRoxddcOr
xq8hRo/Al7Y3vJTuQ8cZ5wiXkMhGlZ4zeGo5hwy4PPbG0uvoIzHOEF5ruwRTq42eru2arasDqylc
tXXVcA45dAVjr7WV2i00sEBsHXLUdJN4jtrZGNocUj0HqIBfD8EvJA8ZgtHA1S1GYI10yA+Mr3jM
Bqka0e6dRsls32d9VkY3VSWpJeZjoAh31SQ1j4BNpHLJAj1/AFg7zklK18jd4W9/LAPlO7oSJYxX
k1q0a1vJnAyyZNZbkKYlfX1tQs7u9sEoQjSICsxX56YYFrI9K9FE1Zd5fnhuTzyvWLERO4kwaCBf
DxKl6I3ZlMlp+e+098koPP+OvN/d9dw1G32jD97g1YyBn+p3sDim/J0+Gz00ZoROwNyiULKMI7Ys
yELRYUfNWlG/GO8Awh2nISDj2xnDnRG2GFaQEMMx9lAHIZXmuiHzYkrv7URtb1snzu+1dDxQAXn4
9ZP8yWRqYVyMg5YBrpQ92/eTqVP5QRqjL7z2cW2vUEUYUTsF7SDX/JwVj/Pden6T3uXApOwsrO9K
TZtu2n7I17pQxKrLgWzZeD4A3Ean2U4qENVOCZG80VpzpU6dRRU4eG+amNZahrw8hucDm2oYrRNL
YT2q+b1nGuZrkq5MnGphenjwEgloqPDYdYcCDGE2h4+Kmbrv/L2e7hN1b6ZzWM4ub3cBTtntLhnR
/JzDMnZmuAfcaoi9MPeuxpYlOshL2NPBnA6TfaAW3qdHok2PXXuUtTkcmArlyQpORTlH65yy8lQ7
c6T5OQIakp/rYSULNxjOfn+WzDmS9BItEaQXCrF+crneELwxK5j6mgP8/SiJox8cg3COVD+0aMJ1
Bys7OCT71X2L8ny96qONlu7tZk+mynR2EnJwsBjbXVvOQanINuYwubJwLw1zFOZeibAQ3GfVAd1h
YkiPxnTouDb70LdHhQ1AS4lvDoFCfAkq66RPJzCx8ZZ/s/xMhZIA+EJE+VnCwMb6TZpA/UnPszG2
11nBAYiRf9TpUMYcudRUF2uAYVp30wZYSlw6qm/ayYxjSH6+HiTRplrw7hADm2QX2E5231LytinH
xe3b3kGdeBtOifYxECpM9MxSkT3TQmSlTrWKkKm9KlSBiJpZhWBnRjlhzVFXNVZ/kaZ0xblB5a26
1GYy3KOEqV3Fn/9e03QTKXX8r9Xy9rftozjYvs3CEa7jSBU8wp4sDY21CM0PWtUn5t7vO7iUJjit
cvMftdwWIEh2oYnhDFusN2pS0pOLVkKHYRhZU+gYVtDvUakOc9/ZXO/1oE1dtQI8jRHWD1flS3oF
hE9O7PVy60fsPz+kvamxxDedB4yMHCDYo7hR7d7yJuTBEMVTEA/65oqnMD+BtfJLMKB/Xrbc5Knl
xaUEPcOM9HhXl8rb6/Xj+Id7T2YCB1cYcvfXZwhMBKNLMsQoVi0PMm2TDGSbiUKsp4Nyz9EHEZGy
XR5q5pvFGZDFUMN6K31tWWM/P18OhdBEJyXsljL9JvR7adMVQrsHFV8gQP/17plIEU12NN36ap/e
Fal4pQXV+C5VRe1REm/c5xs7IK9OX1YPTEL1A6X65qGWWGdodXOZb7ekRqjjoKe+K6ypeGuXqRu3
+lNTRW8K0wkeSqWo9r5DwVHxG0pD0VORdd1jjiTF8lwG9Dtntx9gDEGpPCZpvTd0ViBL/xOyisV4
V0koNzLdRdKQbxJDrx6Yk0wSI/2bwmpe+5aoN8hpdusR5YYVMyMSY7LWXCYjJ4+WT8ZH20eiV3uz
PNV2attDmQavlidrqaQjW1ydbsdM6jfzI07yyjrXDFOBU2FEICS4dlZxHOfHDf9eflOF6sF02Iim
CAVuDTUrLtb8Mnd7VUIjMhi1m1HulKNd+hmKpHNvEFTztrbuy/foQkQ3bYXh+DjK93P/4P70h7HL
/CMGmohT1coJ5tz9YI7yoRC1cfvcaZAzmNVS2uyg9TgjBW1U3VdfuhE0d1GiMbxaehIutX0J0cHX
pyMFQP2tMI/kJvR3ReOLw2gMNrodQfQBMNNbWWTppQmHmzEQgrVDDxyfaseDhCFvrRS5gQqYq9bF
jdoX+WXpgJaPtLHQC/MdxbgnBfHST1heHepYh72E7heKDPJvOPkvs7BUGQzy+bJhqCoKwN/P643V
SWZm1MiXiiQt6LMamSurVbMa4GaQgdBhLG2Xxdnv34txq3W0au7Rkpp//gBUKfWVGRnx4MZ5TJUn
TZJiC09teBXZYXDbKcNW67Pss00NCc0bXVE9zaeKhMwa/GW9nFxV7h7/7aGjBgqnP1Mx7Mzw3+Wy
Agcb42chxbP/niTfx2xEl5OOqpDQQ3O85cRa9opQMsQ3rG4bNUFcQQGTsWyZX4YQc4q/GoPUs/UB
VWqQ35I0nhrQoK8AJj31wj4HxmsnfeOPb6z0TRy8DZcom7ea+VZZou5dyKpZ8S4p3snx+zF+rynv
uuF9s0Q1vGdVmbJo6Gs6fVdU97Xh3P56CffSOBLNcQdRD0c3NFSv7B8qk30pG6EBLR5gucz6OEY7
ItqMqsa8VweSJvCYnjkXMUl2gxS5YVivhyRElzow8QNGtzGQnB2LV0dF+K9WP/Ko4umxNiamoshB
x9RtJdQk1nGSIWNid+BXlo7z906caQaNsBvfHNZhJ1knILHVl5cNmTQxSyI0uvpxaU2GIsqADFUJ
bVm3peD27zSsk6Wbygw7wKEtWlgYFEzaWle6g1F1D7oPGmmFf59+9+19wguFLLqqDe+NHoItOOpq
50sT0M1KTNJ7MO71q+cLoICl96sq8++vd7MwBsqlStnDo2lCHc2rTIPq/nw9Ey4zHyHcN9hUg81a
hUYKQQlkWLFbLi+cWlIChV586JpGbAHCNJ4EMLbafPsU0Las9E3SI+EwL9GfH8VfVzzKk+l1htK/
RwkPlNUALy7pFFeRRpXaCPegjW8rYePIWEnvQ0UvOJc57q1GwTpyTIw1qJJHDfbUrYgDdR3At7+p
kXdd4Q4jdpUcw4c2rNPznbL4myj5OoQWQlWiLJq7wJI+OBgHsnEl4x2rWXMYHePJR+d9PZnTUZcC
H3OF+qKbDat2TZCeKCptZ/gw4uebOjWx9rZVx10m5fInxX6E5OEca3saT+X80hTleMpS03KRCMj2
aBJthiou+rUTIOaaMSLNHQkBcApeFZ5SeS1WcujLMIoNIN0ytcgTyOa1rmZPKEAPD3UWlZ6RsEN4
fiQKI9+qAmztYyQVIK4L0LAV06fvH9LohJQd27r2qlkZH9KNWH99ZGkOagYr9VaMH8yoL1BMo6o4
bHuBlo00gSOCza3Gq+V5/np0eLHMpjshcYqWIhAw64WrCvvLVvRO1a6jMOhfs9bI3xXSBB4lrKfF
k/H5HeWAMKXe9V9++S7dHPB/9qU38zvDSa+QN1fbcxTdLsdNHLNfi1apfoO/eFGdBsRGtoErYZiz
lR+zvmwFAqQ92nY9KhbGBZIkhgT394Khbv4CPP8dXKlyYzU1qluyk0IB7mzyUXl9qPhqbpM6yPa6
n0VnS1TlVQj8+bMaFuLQEuRo828P0KId6WVNjeYUB8EwsY0xQcyWW/nDgeTAODRW2a6WgwUtcm65
AVIoFiRvSpYNttVvopYsOXafyEGrwWZWG4S6YGNq834+SZhCYtBJRvXBJwmt943fjeJuPt/f7SUI
a+izXqIBM9v6UVogRHujU3BUWQsJBBYaw7PiYziepZYs9Xx/n99BsqRFHJjc5O/fVpnYSUYs6YCC
QfrrtM/PR10u4L8+Df8dPBW3V0he/a//4fdPhRjBnITND7/+66FAaTj7n/kzf73n+0/86xx9QpK3
+NL88l3eU3H5mD3VP77puyNz9q+t23xsPn73yzZv4Fu9ap+q8e6pbtNmaQXXMb/z//rHfzwtR3kY
xdM///hUtHkzHy2IivyPr3/af/7nH+qshf9f3x7/6x/nC/jnH6/B4zx9/sd987F5ql987ulj3fzz
D1I+/dPXH/KiasLlv+qivf7057G/ewbPz+QfeZvdFhjT1v/8Y+H0P6MndcAomKI48NRVCiTgtX9Y
mcBnqObalvFks5tpna0qdCGla1l00fTGYGRKPupAwGvMwKCP6LjZDUY4rKXClx+DvNJzaV2oA9B+
hwVOi+aJhOhC72RQGjAUn03li2QwxCMknHhgUDDNFD5aAJJEebJYYrd3KdrO6UfyEALSX6bhuReY
UQkqKQM9QFN0YVTZDX4mDTqTQWpUGEMUvZFl1H4RYXe2ARrR41HNtDz+ItVdwWfm78OvL20opVr7
EAzTSgnRMdeNkQyzAy/XR85rdICUI5YQMyv/3y+ULCyKMXIoG93dn5cL99VQZrNHq/0CEFoejyAU
0XHDVvTfXW+gRh1Xz/w6lgidwxZPsBK20ulNEvn9/F9xPR/ht5cN/tOskFoaEw1ZcVWL9HHVhzrU
wOvT/f4W1E42KCtsTv3PX+8Du+Ik/pKEsp6f4zFvw8NyMxxJwEeapYIiNP+/efbDOBk6Ei9IWp1G
JjvJhfNopysQ/jT+el/8vol6AQuiTJULddmdH8RAsMBwLLdeq1JEOOuyxIxTTfL+AY0yVXn8X87O
qztOJlvDv4i1yAW3nRQ6KAfrhiVbHnLO/PrzUC2rZY3HM9+5QVSCFk1D1d5vOF4seO3k8VITHP2Z
k0eRcQt2P2gwGdRTb6caXR598/TMRQQk7DUlxN9TXkKlK5pkpeoe7Mb3C1kGFtZOhhElzxOUSRJA
SB03+wwwf7UwXd7G6+P9FLtp2T16LGBdmeQ93VSRkZqvQ5nATwWvfaZ1tv7Qm6W+AixMFi5TjQfV
UbD4mVtx/DSOrUkSv7f+aeyp85/Gau4rznbByi1x8luKYSTq2uGNjClWATV5Ln9q6m1WvwtfqXd2
1iByZjNLh2ozVbukcCugFOzJTQgRcIuRvVu6xpOPUCXMLxeNqLlYjqzs+h44p26X5hMX6S3Omv7q
1w8HXZloE0/9+GIV5TJrNPep84dfvyRVTOZK7YvKfYw9zbjsOiZQo+qvTYHEs9SuAsVJUGFWsZIb
a4iN8tjypTmw2yt5/xUx6uljZGa7CNdy8CdsAg99+EQtzOWXBlmUGzusUNqeh52Kxbnr9/GxIhkG
FFYDtELxDO82BNqcQ4QU18YvPOcQzHsTGXmg9haiLniR1kb9iEqBQtY4j89iJcgBJ/mVsYI4gek4
VtULncT9wxhiTha1wb06lzRc6BIzCO4/2sK57aMk28zUBhKN3/iZ0TQHzW+mg18o5p2Wh/Va7zx/
Uw2VdRf4BWHfon4o09RbHX9g+L3Xl0MAbrNRZ+Zt3KE4EQIms7UpWboG1EgX04kLYVv1rT3p/u0f
Oh8Hzz9Po8rzi34wwBkEXlEA73DikSg1Gytsx22hi+FYPNV1ZvHw/nt2jMMYdeem1idXlREGd56H
VFVt2tpSUqeGekQasa+HFUiRBk5VY2zBFbSXhei7c0crw4M1kHtGnDO/1Qes3y0lDp7iRKCnMrjd
tsjQm+UhBPq/r1FgnPeSj726VwjazXWnPTItOrohgQ0mtArBs2fWmQOR4sZSuwq4HnV91iEthVnG
eafxTutQl1godR/cAcXLzqeqK8/9QXXAjBCL7SBNvwVI2zYYkr80HhK/gamEe6vRvZ1vxObKa0YQ
+q2JT0fh+XhsqSr6Qq7HEjLUuF/wL80PpeitxeBWxebYSVaqc4sSNGRryuKHaId96SUvqhbVN+O8
KdxSufyoqjKzuiFmqVxCUniRpT9U1RM48CndmrGpwVYI9OPesWhBt1o0gB+ICU3VIsqS2F9FtfYd
JDrKYinyKXkAD02UOJpa88bUJ5+XlfJDaVJ03oRnHICDL4/P2S7pQVDMjLmBu6AvBbphc8m0C+tM
1XJ9Wc4EOllX1PV5pyTpVTnfJ8lEss3xm2ShWQWPCtRL0Uc2Vxw7vHYnazhuMn8gf1BWExpg8Xg9
JMNyMHUU0oQf3uReri90LJt+hGiZDVE7PFl1dRBZeWYywTa+88VeEboKF6LSkKfrtBRQoClWtrCm
Z99Td3at229BON2ZkxU+YevUr9VZyS6fgLaFOKEfu0LnBgOY5k+f5oHvc7XPc7PfU7imDawKLViM
/1zbdpmlzeutTzBNoaVhC5Le+ekRpozK8wasinmemF1difOpxu2kX05hkYT/ShAc0j0JWD+NanVU
KbdZaUJdXja+PSRg8uYjYPriOBB+TSNoV1ZfpQPy60n0xNQrqqHLVOk0nhe5bTyOJAoH5HjLOrlX
08m7EIargSlyldb8Mc+xTmdDTXIWqI+jhKdeWFwqhZ0fN1+KsuF/rWtinQP+r0PqcYqXCmz8tWlM
6kNb+relNQ5XaRhGDwQcvJRoq5eP3hqSEPepngcEDBTw3FnSrPHZhEQoW5y5I/lzMDuy8qPPccix
z3z3y47yiF86yi4lUNIy65FKdEgnMTPtb0K9qnaejYSGZTfFqz9jEQfDf0xdJbwwHS/d+JVTvM6u
3H78Wqd5DaY4d87tJK4fsSK5SEn+9lNzN/hTdq3YjXWbBu3eH0X7jGxccD7Z6IZrommfEaJjtsQM
6Yoos39e+ZAgtUpL0aYdg5fOq0dkINRh12XOeJfG5bWY62sHho78rgncZ08TYtiyvgVIht0VTFcv
jYMXrbnqmdQ+44ionHctDuSy2u/MiyYqwgd/ZsM3WG+tPHyVXww9Wv39x/GF9sWvQ6D4aOAFiOUY
po5fsfBTRNzLVu3wLdJiIw6XTQ6XBtCXqytlxPux91H4rgIUyQIwxcRTsuveNOD7LPF1t3vjEvp4
RjIc9VAD4j/OkyVt8039b4eOIq3z30aeLJtSbQZvWgrDd8KDSNsBSW2gbkF82fJNg6X+7YR5CfSA
wCY8behZcd1B1RvLTk3c5TSkVbJJhFP2t3MUpFmVDamadd30flssNAeewqVH6sA1lrpTZHjG2CXC
rnKp/2+fkFlIRGzsxSSiuCRyz5yv8AyiEA7TMcydOaMNArP5VC//HQ3TtFWYlsSkx8SLkSRKrxFW
4m6xiyJeoQIQ74YWBSpkn2k+7kZ2eV0ZFZ3mZiQb4p0DGTpeqTXen0F7IywilUPb9ju1SVFhqJxo
nebofDd2dCXmZ6rlWdelbapPsqtOEPbYtZvQ4//oilqYeMsV4zoqUlKOHn7GWqEhR/PbRXbaHmwB
LtaRiXfGvKcm0H5JJIHBkXu/t37tp2AdMMQ5I37vlzv47ehVCxE/c9WdMk6fNwjuXkSGjZ7O7/Wn
vrGH1bws2la+a4bUOz/1lfVhjM836S0OLMtWnpGSSoZzOfRU/2WYLKZIiiix3q+weN14UzLex3kS
LXPCB8+w9sMFS6/+u180+yn24YJHcbMIQ6UNUYAHpWa51a0WolWiWNmDFg3RlR6o+sNHaZrnqiHm
2HqXRlfaXJrbZElnlnDq+T+Nm+YzfBzldD4s149n/2g7nW9uO5U+PplFNvoiLsJ2EWlhsHeKWQ7P
0vOjW1Wp21EPXwfjKrlBpNrfR36CiYFG+OHUIAefiuiue/8lYPd7fs9kAkH6EYg0DjmwwkD7/v76
HoJQ0YPKUN5spepUHTyJ8EW5SRyzMdRFVjW2/RJbqtdI4umpexipd2NmZ/73FNqO+9NVIZ5eKcIh
gb78bXSrDSU0faEdtft/P0RDxvPGEVG0r2O8KuTjgSXcDzLDzg3T33BfftQjgPGj/qjvJiYWeakT
CKd+EKH7qb+sN3zxI/FQenZvvfm3obV9GV3y8NB26lSXa7QIzYXZjchfyvbjrmxiqmMeb3nZXfTY
t62IPWXLcgrUlZKzzCkTQjxZ5+J1NS9z0tyAnqdiTCyLauYkN40WHUv53MPwMIwkT5BvQ+tlIjPv
eKO1Tcqmvup1nsp4xqU/SmzcI1JbLykLoPWph229edZl3Tk20xtszhrsaYLlqVwY/2xeN98YJAKF
rls4uzpoAv9+YxTtmAueas6bPxIms3GxLpL6OTCJXZC5iMI2vMq8oGmaRRDkum7LR/7fRyWZzkVa
RKPdcqfNL7FTfwVesKUsppYF7l0wqLfvZ8pDRwSIUphiANNA9E8Bzuam49F04uNDvg+3tFJfyzBG
rgFO1pV7WYCp1VuFco9fa34Xjq8daWivjvy9bVc9HOZfxcJTuagoBxxb3XnBJc0ImT5YU6nvDDPx
8UdXUcSd95BCfN+TdafWvPDwqfvoJ/f6sL/Vsinc9cLFz93Uh00zqw+ZZc+iSlaiBo1J/eTXV3Ij
myfmS8tTg5MJtPy1uVIe4tTRjUG5/H36AnqPb/lT4FVoGk8Godtgq4Rq2V/BVYOB/pibTcb3lGnI
hTBVZyc3ioMcdDkmPK5j/tmNzoTw2JIlibojIwaQ3dmB3CuLS9loqWMGshFGgiibu0CZRrhFLm/N
eTNa6qw/NRyYuSjewg5rlSkI5n8lxrvHLoFhxxtbrZ2lrEOAUVtZpVuCrHWGZTHUKD0MpXtf2ogr
2UZRbmSxILF0HjcOjiRzKxFC1u55QWZ1LrYOOZ5ONfeyBBE1v/et40BZkyLq6iGGdO274Y8IUR5E
f5h3tOaAw2vWcbOcypksxx/tn8qKRcBWx7Xvc3+56m0NhxhFr8cLZGy/gUCKH+sOvxwsYdutDjhp
b0+g9xMrVr+pk3+haq399nvXmMzQ1py7WmUHfnsY+jOnCgRriA4y87whsZ/vEJMiE5sEB1lvW2Wq
LmS5d4ZDY6rmhVLpyXud21nBoVLiZkn2ZrZY+jXueDxFF2eJQ9CuDILkypiaF0ga6mNk29HWTHm0
yWJV9OaZiAOMmubWWk/CtQEx/ezYOfGCpY6zxFYWfaV8FgBYr2y/0h6DuF7OsjOt1xLqhIB+N1pl
uC9s7VnGmGSVVbjbsEvDKwGNZeeTfi8bJzuYY47cm5ZO6kyOGKAKqPgZyrJe8gNDcqoE0eyp+cWg
hc6lO3n2LBIxRpdlaF7w8MH/HaFrlvT1Fr3DeuunRb2VxSmP84u6AHf5UaVEMYh62Sor5UZtRL31
PK2GJRrhPOe3zpnuQTzNSTQ+2zB0FyGe6bDNfO/RHa8C0YXPqmd528nLsqUs6sj8rMjEpheyiAz2
tss0D8wvEeTafo015HV92xvIauTpQwM5SyaMZX041+um+sd6wSzqMlSMCYRu6W0HvERIwlGMvcnb
VtpkV8ddWeYy02fu2KL9jM7hhVKrBvzEIN90OjqosnjauHPrexcL3+TSDBEsoe7UIItVqUf7Kbzw
itLYR25UwrvAzsuYDGc/zNoNft+X38rMnMg5296248H8ULQev+Sw/GbGinkW6UmzqSe1+Fbq5j6s
nPYOhz73OHyau30Znra4+831hmAFaoXRLiwdZSnjjHJj5Jg0R6kwLmUxU3lA1JPG90AkUqgK9nS6
6gGnxwIBfYouYi0iN2OcZdcBy+fVEEKpOdVhq8y8VTwYeQb9QvbIrOdhEMNaxpWCQnFvzPFWxpfk
RnNxGotJhWxkUQVwOHeQvb3OltLjpydzB1Swuo9TK85SmCdB2YA9DvHYWEZZWcfRui/HkmyTIlKi
gOt8LFNw/Gmvt+M1UyfIQLWfa8hlpdNE5mdKhRbeObxNQrBNLLuhHmWeE0SvrB+ZKaJwg3S4vtSV
aNSySxWPKA7+nvSZ3+mnT1Z7us0ZFcCyYbfIHdMotsowEbRe6kCIDlqig3pb/bPPlwZlxtOUCZ3t
NUtrAtELbEYmgd4/WVUYAXSmrrBSfPD+8vnE5FS5CxkGWcer909Z+OUULoLGqKZNK0pArssiUayL
988qH9W1qVZFujCAPnoYlPlj9jY/Q92iDhMUM1EkFYSkTVt5tUqlyc4LEdsImIGdHNdWoAZcr+O1
NhsXw9MI5RdtEXTKCB4bgW3AJlnbtQOSFAInZPljPf6DGjwFJV8kYT9WF9k4ldWViwoPhq6VMBKM
nkn5FzdEOxwCOcTVnAfTVN0adTizC28D38zVf8axZH5oaw78ShufTcu2iAP+Pk0UwGmQDe+KF7yK
rAgIsupYsDc8IFFutdQmoRDu8MbjoiJpTdra1lUajCM9h6ahbwy73LS9MbzPCT8fMul5iGPNjqHc
+4H9kijHeRM5mRUD55WHV6pGT0PiRJGLflkdESZLPp/K9ewpfVGzybnXwTqW30XDE9VdANjTE1K3
OXYokud5OnXhmd0yHWt7a3uWddwYoZZVC1lWu5DdThR46wU2y7a5E5k9G6Ghj07HkZVVnEWIyC+I
cUHMSbPkOEEt5iLCrjinzFk4j2/uLFegoMkcnd3l761Rl+Y3Lq+tY8RdBtvbun2oBE68slQ5I++7
AJrlof/VIEun6Lwsuiq4nam+zXVU97I4fIgj8HBdOj3rWsJLJsQFT+KR3X4aFq46BIfY7Y/dlEl0
e8g6+lIulchdqBvPmmV45PrpuPafV1ayWRZPfeQaSta5AQrWx4WV7Hg6GBMxItxynYWGFwbXkYO3
doMsGoGYNOxvUOLrn8zKKtcmX/DOVWJ3hz5AsFaUKH1GPOsQ1kztjzdX5jf+rccccaEVDdJsVjrc
9cidMRMdn43aSs9rhCHXsii7kdnqd4WGDHrujdyiLNOuedM5YBvH9KErBvVSPtFlg4Gb87mRciuf
Hv/ckel1YOcPbZ+/95WNp75y6GmAYuXH40bI4S7rCck8e0riWyMmN4PEiLtmjdrFS+7slynFHKxA
OfDW6zXn2oufQWpC9Q2Ep18YDcCfY/k0VnYeMqQA/74iML/GC3Qbjo9qIWCjGw70mS/h/niI69QL
8uKlqIKwKtdGjQjCXtcCY9wadTuDAVyvI5OeBsM4IvcZVH3JEkvVe/uWZ6unnFcpsNDHSmlr++Cw
BgecMZhdCuQ2bq353UTSEqsKLAcFGIUCn6LpcUpsFP0XKk7pvHtC3jk8/PPM5SosDFA+06OTDoCP
FoYVjfxhTuCjLlVY5D83NjkpRsWDHxJdKeXpXcdXkHZwcrBqhFcBbvDJQyWbcRmNfHMMNfKuxcbt
Kq27M418anZVFRPbhCdW6SmBSnjD575JDPdb5mR4/nVqp/G+E44PxqMrMwgAclV8umgoHfF2WmRw
RuYVweerlngTWbwM/Ll5/n7tqkkjJtb1A4nMhY+Z3PSolAMokj9cQVPR7RqOa+1U9uG/XkcgjJW1
xHrBjnC0+n9dTSU0By7ZkA2c8H+9plEgKv7xtIcU/QoYGdzOZBp8yz6OcIgRTXALMD/+R9e0R6DZ
vRhS1N3vxwBhKDwDYvVngQAMWZ7/dIk5H/RMoLaB+DklgeBCA8qs/U3gJ+F0mJyof/t8sZMgcqFZ
VbWNppy8Z0mN+rq6BC9uWe/X3Z56RaBxFGdmed1HjuGsTRM58avjrZyjobUYbATX7t/vZ9L9XILe
161qbWsBefM/fRmuVZeBDuol0zh5godg4TgTX1zSZurP0kT381/HO53HpkCxqq6505d+5KNJlAH5
Vh6OX1ORZ5C6KsVQbrqaJRYUcrV+/f03kPGtvjXqlA75YjS0+amsIe+KWh5vx0NWd9v3L1FxrMQG
zG6kZ3GYFvljqNTBRYKiPNK+1dBhgjpUDT8ncEKWeR7EvoLJk900D7mIUNvr9JAFPnPlHv51bAUQ
3/MQ/aW74+9nSNAnQIMhYUoviCB+n+eWp19SE+jpZdHHcb8Y6jEFQzBDcpyeuCqelz627Wy+tstK
ft3f6tostq2XdXeNe9XaPp4kcyGuqnqlM9k9k0VlaLW96g3HRliH/d18Z5U5NL6ugi43ahb4HQta
m9zwCofH5+LKYJRo6/fVaJ+XELWQQR7WObjZlQ3SN12DHX9ysNS+RHhdE8TDFCKSXnlma+g2T6MJ
yls+DFD+rEm75CFkmrR9lHuQrPAECTDPnT9wqmPTqsY28mCR2t15eRvckDlYys8qe1RmQvgoS3KI
gAwohQ13r5xnYXNRMxKT2zXszxJzynaFicOub5TAr51sPNjFOB60QIXk3LLwkcVjs9ytFfXFLRzz
fHQx9/B9PzjPx6xb+Yhj3QYCeu6kJijmxWO3Gua9aK7LPUffH39ZItZc1qghCYwkuP4iyi3rCQxf
13OQbILOL3+Cjh2L60npvsmZSp3706YrlPRMq3p/i+WpfQEP7aaBqLWX2I1Gz2KsGytvoQ4umlRK
6t3Esaj3UiL31CpxH3LEx3jZI/SHcWEw5ThOsOSES86rdK1Gccd7k1OrU7Usig7tHb87thWJnh+O
kzdZ77VvsvtpYGnuj8/tXDhc+ShGKcYNLl0qkY6y+j0gBFKuMxumE0HIxbSixzZA+TlF+/e1TJtr
NzG9f9nN9y4bbTKJWrHOgc281Y32ktlu9s2PbX+Z2YFxWaDxsZpGvu9VaNU5Hu6oTStdH2wz584O
iKawQsmuU63Oru3Bxxmn032M3XSmN3PDkCUb7Hz2fN03jh+YPz52Ej861kS/duamRhNXStDFW1tN
nH1bDWIf9ELs+6qfFi3CFQT1fmuQXUr4UhvoX+FNyErxslAH1FpmjWO5Dq9Ny1/BIYRZPy/LmQBV
N9F4lSgIHgO72J1mWYLrsSHSkqLw+mul3jEicLCr1kAY9Txh7hnzrHlm+70N7XTRaf7st+vWl0It
jHVZZeWLSOuF7JG3WriCYRrv07YVB9uDeBqXQr9QnJyZveNaW3OAn4O3Grs1z+yKB7d61htJcCHr
5KZlOnN2nLhoFWIIlgBuZqrBQQ8j83ogxH/tKLybtWESZ7IoG3In6jbw7NSlrDPnzoBOIoJ7/kFB
SxOQEO8HozNcZKmR7dHSLNslcaMhylJx+6Dqis2CJ56QZ/8xQNT7WcRQ95AX9ReTP54rZTV8jxXy
VnpbQ6VUTWPhzHSjXCFrTZj/Jqmd8g6Od7hW2zjeyEYjbMSVh7yubJRVvpYps0FDcSGLipr0W8sH
eSq7EJKr7qYeP+TISPZTWWQr9MlNBQBYmu/KGoG1MAX+A1xdiGWMDRirXs3OSZlD5EaRMClTdP7p
UWROuuX5CtjSHJTLIR/cq27eDGYVXgZh9MzinoesrCv1UFmq+D1BDqFLH+fDuVch5UxwkNN4IY8Q
ZxifdVLo7iCeCuj4W38oarzT64UV9gcmLvWmmp9IMjgvo++qkSegsWgwA/09dK8BeYJuBpUdV6UY
avIDdFXvWunC+LaxsmGrjdXLsY1IgQOBY9BXLVje209vZAF4AdGHEOsKv3htLIRKXFvPd5FSiEOd
GP2SOyj98Yceha9qm74wnw2Cobe+O4uCkDiVpcjyP5XmNgnrk225pqxPpY9xylD8SC1okkkO16cF
k3H6LZZYSXGH6tYxiCYb5lmCZwIK8Yr0MDaa8mg5NaIKU3fvgX2+VbXsIkkwszQza4Cpn2iLfu4V
FXB+oxJKgGxNoqBeBXUB+K4gtyEPredJcq017aeQXdd3+VnlEXyQTwM5I2n8GIHAGFWuYdJvtd6p
j5tsDLFbtbE4ONW5Tn3AtwaFAa++cudMoZg3Va2ivBs2Otqic5RMtiSjlZ91OjACIMG84GwlXqtm
4joLd1L6qyi4KPSOVWNhdNn1qUugWel1CFb4Okm1Ye6mCrT7jjOjMFf19RDAgAZilfzEPX7Q8PQW
KRYicr5kJS7wVq2ddkOhacgmYZ67ZP2qQD0l/2kk4aVrT92D6ovqssMh6FRvDka0z6f8e+qnxi2v
paWaGO69TG7kjrd0wTnfylLkiWetQzVKlnRt8JddW+aXstj5KMYUypScyWJo2M1ZFAp9JY9mj9V4
KXRFLCzHqzcQQKK1rru8ZrzK2qlYlF5VQrMXvdcE3/mV3nRa7D+YBq+3AgDzRg3zcj96IPSIcZ/V
lRK+icSAdzxP/rzJV85wuhnPpXdcMjkELOcuUUyyA+oI7HGFb6ILABHoaXf29wXv77SnOb4FyE4I
zYERidCt9iW+ZRBM81mnJC9RI8w4WAR5BbJtASIlTy6MtuxrU3IYTx37SjfIZNqtodX3f+kXB41J
KF3YxfRtQI0BVdhGYYJZLJ3BTUHjDhk8nSlOg7dQwECblo7gHSPxc6ezheB27a5srzXsPm5jDGku
izpGPoW5962sYyGk8YpCqsnILNC2E9ohX0acTm/ZePpxJvkJ8AH/2EEFGCqs6uuoZzYISCtKvZV7
cuOlFggiS3091QPnJi2iCr3etgSaXMRt2T3WyjGkueggdyNTIY8XFd/+/t1JcnKejH6ezZQW0zFt
g9WjqqsELVSAOl+CFWqUeyZzcnFvcHMCVcavhxDSAIYzHACjvao5KFU4+P0YrcupYeUtfG0Y3zzb
jYqnKvaFu4bKn4MsssERqzcZkflgXDS62nW3Vdpl7kWopXqPKJI5BxD6akia6yjx1JvJacphjVoK
XEPg56H96DWm091idHDXAumvb6okhzQxpArrX1w3Sgy99SF7EXqmEP3QyEpNMOtDR/0xJE5G2IC1
YR6/Hh8aTphCBKxwRsEJM9PH2UMmS+ukXytRnbwqfujaRGH7SUGK0UmNdVrFk/cj65qOd2lhGJp3
1wvbQKWmmfkr8+rqdL1qZgtQauSlSsJQVzAJ/nR9MDtSkn7x69Ikxpgi+SI5IL9dCOgKAD+B5p3+
ffAkOpfu07/eDBmBoPf/2i/7jHj+H/5hPx56gjhKFGr8ccfI5T2SAz0MYVnGBID+8o80Y9PQ7/gv
mBEMeuvje/2PH17YNTY7m+O39o8+NszygijH/+8Ty1vVLGf94U/AthLHs7Mcz0xZJzeJ5eHYMSEn
VfLDqlp+kAnA7mIhd5u5fGqRe7JOtsqi3Eyjs/RTa0ApdkIWkzlrkWaEsfOgCFayPHioDh2nswAV
RhAw8w+laUygoJg5YO3eOXf4DCOyhYbxVlNKsWtwQ13XQI4eQG8hdIez9s8UHo7IrTc5KFVCBomo
3ahG+j6ojn2Qy4FjPIikWPtWcqXrRfDW4vDkoIMQoFSRL23sE38SxnsVjT09o3NdLyNDtW5ViMbr
PA7tfcPT5HzCBeUiVuNgj09xvjEJzFy6gfkYeLq1xieu2rWT5W6JIkcbJZ36+yzFN49J6vjTI//X
mN7PilUzEekueuhj1yIwU70PUidMiOQgwvflx6BRvrQrwOBVoocPQQUjQA5CV/D9TJ6u9PeqZyNz
xDz9rDPddK3Zk4lOvgOCvw8beCikpM9iGASKdpga/1WDxLrrjTi6nIoIRGaj5U+1VxbresBd2jTD
4qk0UP6zytHdy1aAxIs5JPpQJNaqJ/dNiFyzn4vuX/XMJ26gwW8qyyjOHSsSc3VpRPm1b8bPKdyl
g6bhv4f9wxMXGFkPWQc1xztAl9uAvMduY+52qjdrZITbtK/W2XgbtwSCOyfpGhRXZi5PMDN40pnL
E0MDOo+z3ek5mMVzKiLxrJ02U4+ETfxddzJ7p888Jdk6tqqFhtCdz7PoQk9j4ymeXIJ0vn2nDiK4
qYL+LtEH4yk3a/dcSxHdUiYdZbYWwGReVNl5LwKEwiSrxRmzc3fkUsuibE2RPMLd68wqkNkuivF5
IK+9UVl7UUVRiTTkYTVx6+ENMgplpzt2A9le24RCLfelO4o90vN4BZid3q0CvfGWRQwDoVcjbxvX
ASkXeEdROvmrkZzcroiC9M6aos/1E0KqQ2ald3N/q03db6a+S0by4GmD833cBmtTfhjibBe6pTur
3uhUJKYJG2ZpMBEHaJx9Ewf5g9L4a1Zd4zNUuOIiTWsU3ouwu0M8Cylnx4A/iD/gkxenfLXIXO5i
rtZTFl0XWGE8slK8P75famuWw/MtdYNsgbhMvVZB/7bRVl7UlM9WE1/7Zdz+7KLi0k4z61uPOxyx
Ize8Kj0Ua10F+nrou+ZtkiUofTF3fGv0jRnX/8rAC3/L8lteq6iifuwoyteaz02Z3mXR4nMfDO3E
NzWLH2X6jLkoDvWNQIR4vpOyGmCQHmr+pga/8kiUZPzuiEU2WukPj69xyZu0OSShiHetleOPIWrx
rU1Rwkwa7Ueat+rC1eLpJhHFyKrddjbkXN2HtOnuZQ9MFr8RJ04eGhwCENnLsC1I2vIWG7hmIXsI
FXURqxv3BU+1VTO09VU1b3oVrIkapNpKOvFIdx65J1/GaP9HD+kQHgw9Ka8laDWnxKDiWt6zc9up
1Bj+p9LHOM/jTvz7VGqWefk0kwINiJAuLDdJmkfc/cs02LcQ6yAhaLwpoJ1LCE58COsVKi6Z3HzC
6hiut4YgtRGXY8ttrKpTQAo6TMD7zVOL0wGKluy8seT3SX783w/QQxHW9qJLDGKUfzxAmdrCf7AL
AiZewRqob3uir4vPhyphECeH4+eKgYclPzOioiEoesBc2SJO7d7/8rGsrPGXdRhqOxS6tZ0IO5Z8
g1H92p3PZzRhfSmbefupuzLjtEnYGesptEzCL7F5iMk5ROiG7T0Yf8ZC1hGkSdbuqJlLc2zNgz5v
ZIPcEJVcNJUerj//A2regXjX0+fZ6+Sib6w+WM/F3LTH8/f/KzLjK7ONtx0Pngd0rdxrIcJt1RfG
A3lA53puK1HqO7XVc8k0+/ucr36dQ0HAOLiItnIP3f33PV6C73un1tOe34toG+t19V8WWl8Ti6ql
26ZjWXNSEdCp8QVvitKhGoGh8X6MRjr4KdZhthg2QZqUMwkWUow7nsFQ+YUSOPUHmibbQn1ei/2t
J4bbgaEv4FEJSMbEHnOMv1VWSv6tapDxQFCwSyyjXha6nZnYa45WlB2dKT8+XTxmKyAR6XZiAIAo
4lByL5+gEi1KC8MXC88yQt80D/PmS0c5+DTuS/HLsE+Hlrvy+E5hXSU61rQxGgv2qvGS9lBsw6gZ
D1NvjIcYnA3/ZRF5G78nhmFkCpEj2SQsHRUJkcRnkxaOh4QUM261xwNoMCkXVZUyjfIxkXZ4knVK
W+3U3qx2cu9TJUsGb5v66y89xrlvWBS/xsoyjnjuVkFbV9bLKjlMbjzS4rhyGd7Gq5N8H+CduIlN
yNcCZ7T9sS63cKJjiflednqxK8A8XchWO0BDC09vBp+OwOsGtaK5zi0s9/KfPgtZaNsseB1shA3X
/CJ1Sa7QQ95Srd6iNHX1cVOJHO3LjVX1LTdg6LDmfKlaMNE8wGwhbDShbDhqa0KKYd9L4PLpGBhV
+doDLuaVQODJK3UVn/JOVcF+/Xa8bsLEABHCNlkpvJp/kg237BsgD1jEapmJM+2CIKk5vfzxLHGT
TXw2lekbGpquKoqLVlP9VkPSaT5Xmfl285C1bZK5Cy1PUv2C9AIyJ9Wn8xr+/7H2Zd2N4ly7v4i1
xCi4tfEY20mcqZIbrarqLuZZgODXf4826XK91X3e/s4654agEezYRtr7GQaY1ox2B8ON28V5Eg1p
Hg6mgId7J2eWNKE7pHgCNa3TJ6SKfXu5nzfC62DbxpNxzv3moTbUcPB6SEitgFwyztTQlnBti2y4
o9lF7EINOkum48jbA3VZ6qagWgYvU3ETMySeBfkHaB2tBJAD67SajXfXKq9Y7JlwIDtFExYJ2Dfb
Dwr0/g9IR0brXJbsicFgboP0vzg3NUsh61k2Bx8Jk3MGAguihWn7ZBdlusYiLvrQM8YZZ3pGB46y
V0CZoNtrYJMuYX753cHTv1Hj9AXwVLGZDT4ezdwTD9Qjb73xkkNpHdZH+nmjnyWGw0GyoTLgcICT
2tBVphbl9AhIdglwM/Tfv/0XAmRo80aBqNoE8ZM19laYIJa5pTr6P+keUiFYaSpxBRIS9GGI6W0t
IZKw00WqS3L4czUBOFa8cfp4Hf0sl2CiPlJHqjMCnTrSlF5q+Ke5Sgsii50hj06DNSsBcQmTu+j0
AdR5ZzbRpgeY4UL1vzXqUdT1Vu9qhb9Wj9SNv9VTEYY/y7TU9bfh9V8jqb6DONZ//zEw7d9XRm6A
JAhRYPFptP3ffg2iYE7doJbGN8BhkCHfKwmcXbxC+jzuqnWTqHZ0kRyt46AGc9rSyxrfqeAk1nYJ
DMdKA1ufp6CIC1gbNm7VWtcC4LKO0t23yevYAnsuylUBJ5//l0tA8EIv1rRA4f/5OqbRdjUoen5d
/SghigWa6fKqYHGG2AOeIMxUYP8VajrDQ80CYhHfDyzB/3qFVuTb3kccxNC8A+/RP4Grb75+vsp/
uYWsyza/rJFaH7LkVa9CWi3JQoeJ/UG7P3780kuvvWh1NUGbJcxmWERSf6qjszmBgeTw/bfaZYqf
11impz5Jyn9wPFKhd9Y9Fvow8CtURpqHhRaiuSEgzd5qIr/IoHB2cnprrfAcfMxg8/gUGEMUdk7l
7CIRuE/lDIS8p/PvEhbe7Vp3dgS+UdQZcBB0Rl4075BUoZ0MgK2gP7t+tadiVDR9aOVmtWd6nxOL
v1oJNXhrpU0RtSLx/rexZoZdZQWozWGu1Y9bbpcSvAYS1wifmAcDkA+YSWMvf0it9gdlhOFWNoef
H+OiKvttakNsShOX0qHLAIZBrL+ZWA+VR7feuJ2IPjpurGGHZX+ZZxFGUVNB2b6HPIjVF9XazNQm
iKRxj19r8O8R2AGHCpGnES65h7YfrU0gAXGIjWRYuxoe0TiBf8/1GQxWI+RH5vxwa1BZ4JwbY17P
QKzyFXWmCXpZDqDxYyx1BjdjXv3yORza5h4AahB04ALxwAzvu5y4+gLL7HLLTXfa0ZZa9NW91/vj
NYvjf/kZ0QJGv+6vTNNmCBE7rsldTbn5LVLdj8JvWTOrbwjb628YcqtMP7DVqHMJqrUH46mG+C6a
IGxS6T9JHfW0mPjbYMBIp/hFWB2MdXu4C3qIJsve6761DaLb+8/Z2iwDAK4yJxuKKDTllCbtesS6
QBAa9m/zlsqABbOjYH8W249KI04IdsKl88MeYjgc6ypoVXT7jBeg/f/sMdTPXjk3V6qxEnyGHc7F
loqxCanTKHUfqUSwlCERP7IctBZrMOoLVCWcC1HVp8nYVONo3N247XSW+8hixkOeramvk+JxGgYw
s2gCNzTyI22RigCcrKzOWUi7ouo/i8GEZIvk9dZEKvNs59UTiZfQoc6Kh2ho6wuVAGZWm9zmcBGo
tdpJ2nq3/vR2DtgeHp1UwW9CnxWe8p+bqT2NmuRM9fD/do6BFP6z9Ovf6+2RDTv6X0QelFJLj7EX
Y4BPye3MMIzxX7he5m9CDqB6eRwJE+YFAOI7f0N2+ogiI+jsVd/K3DWAyUwRukcovhG+N1y5keqk
BNz/NJLSFi5ga13UI0lQpG6J/EFXtIPE1nrskaEGecSX1lflxWZ9geAIdiDQ35piTFcmcz4AIpHV
VUFJh/8/17VhXpaeRpmVkBMAckLf7P/6wtI3A6yl04oZP9omxsdk7G3XerJavz4ziH1b58/XX8Lm
ez0OwEyr9ei1llqV3lCLe7+2rCKMMtuPTmble+nKrMuhgxEY41m0Bewulm8qnSfvWwRVDgbDarrF
USrvMIABkB5Kw2gcGLjA5BnECzfrk8vyXgmnMp/jEZQEl2IWtzcMFpl+WArRHmTRX5KqVWdVQmmd
DtHPYpWBuue13eVWdeuGoI060xy6x60+sK85y/k5qJJiD2xdfJQGTJx4OnsbDrzFEzaIwapNkuIr
L9Rd1tcdFsM5zOaHzPqDTxNCe8y90FsIPZoSzH9/gqKSXkHqIh28fCofSp6tAj7v+kJYK3e0wVJr
TBdm4DhMs3DvKnx/OqBe/qq0oFUX0n9i1tvN28EDgPJkw1pUrqhSO4FioRKtuBWYm1s/OivntlvG
NrTXrQbvUAr4+elgsp3GVTjVjgu9fMNGJNw/CSuAYGI+jddUijs8n7PXmt/7M+wrsB6C8QMdkibI
Tp52fUgHeVd1ubmn+hZgLuTEI7ZDylKDCVjznNcdTNI0r15ovMHSQKd0ILL9z35URZ092IMLd0Dc
DZtMGKXaEQSPirzYF4W0QE6NAMSmuqV9Bnbijsf4ofLEfHDT0bmHsETYl0VzZkOfcKxE/AZq1ZDt
sbnINkOFDeGUMtiRar8nGkEHAPo/zH7qdlC3Q0Yo0f8QOrRmWfbQGWDlhj7QdukhMFZP0Tu++fYa
8hfTXQVd4TezTZf6SojqMMVwGIEGQvwOt3Uw/j0zuHeQfHo0HfkC6fb43QUzfJsFSuxKg5dhEWTe
unZzBWGiFFIUYxOdb/xXOvtZf4Pn0FdJEG56UKP3BEfT5EXCAkUjYpzOpAIFV53Yj3ULFXLdDWzV
W7cI++Q0iP8FUW/aDvtPkIGLDDU8tQPIWlGYFeFkrA5+0dBhDFhxnsR4Z3s8F3pVWOtiTIwjG93o
S1IEa7PFgs3nLSJ+DpBwVB+lPd+CiGJujaSMvwQMstnYi3igVXnTC3Q71tStrNwSzhCBWopI0vdh
l47s4PlJupZK1seZjd+qok9/FDUURhwk7Ersj3kv/HckEOq1hUXn1RGg2hVIcp9kPvCj2TXjTrbO
/FA1ZhRak2m96XmAa09+zPPnPJYBfJq3MqDxdml8p79Yjgl7RGHPZz/KqmMEsVo35FbUn2fjZWmk
foh99Jepb2ClObCvSzdqmIYGBEDpemszijEVVXZ66s5Uw6ovywg7b17bOx+GneB0dnfUSv3ogKx9
cZIMBj/UzS17trPytlimogu7Y8PNleG2VTi4+RBSJeg9A1TO9EXhyAtOJ8JDu7KLmkPEOoh/WMNd
FjtI/6SOCXUuPy9huaF4uaWmSoPYTpVfRVA5goKKb0+bHCxObBHnDKFGeKnvuSeLJ97H/Dw74t5z
kCiiqj5HVLGTzD2QWy1TkXNnOMWPW48RRihNCRM1CHgBD6JHWl7BDxKxzhXNEei5sX186L3ePVMP
J2+yfQOMGXBTaKQ6KIFtOmAcHpYrwRh5W0zTDPojegRJcxDpDHWUdpd0mQIYE7VW55cbOB7zzTJD
JRrY4s7LZamKm3MSVolT72hWZ64FbE2io++Cl7yWXKbroBbTHkszmlFGwjkpWbxRd6pSM9Kz0h80
LRPXFLHvHA1TIUyoi3RoIugC5p51olER+B37tsZ/gm6B6myrPJac+RfqnzhJu0O8FlsRPcekxIf+
HTpB5bq/bxv9zXecq6MP9qxAG4XdykZ6blxCdClb8YQXj9Slm7m948DIrxPLqjZW6khEr7eTCxwG
pMXyrZp1rtyw6td8FnsTgjGAVsBwy5OVdWePg7oasGYwG5F9jcoR8SgoFF78KMjuLQGYPzWUngKl
hBuPiagy2LRCK5IuMLjFHbbDX6ZqmC5Qsu8PXOFfQRfJxXNVB/a7kirf5fUY7DoEoL4gErZG+BKk
/RyGVXi2O1f4Z44pFLTWvUrzNX4y0oOJ8NYTJL7LYz3CDrtWCdNOeSCAmVH5SK2mlwyhlxjRjopw
qXdOXZV/LFO1+Aw3CCVd/KBnTxabElimzdWGioDFsvs0gfUnXVaqOIfj01whCmx/p9l4zY1d4CB4
gp2u+WQZyrkW4O7r21pqsHBYF02cLbfqg2l5BF8Wzsi6i53P+DUIAIG1AX9SSffXPddOD/n2Od7R
ffQVc6DqUH7e8wgrbokg6HLP+uOwjYEf2NBVc7eZ72fO91Siq9B9O9Y4Lvf13+6ZBsEO5G/3HGUt
g9RNFd/LUkHQO3N3fRsc6ownAdLYtXc04ONcruh0yqFite4l9DwTDksiavGNqsKHJjfXS9mQWEim
ro9A2xxhuJ5jhEHKViT+W2bHgApRHSs7GZ/odKkF3pVB0RRMGCMLATS3Jjt7SrsG6OG2USGk2vMn
BEfzp6Z48/F5eqQOPUe+nflVi7AN+tdYL18xmDrSkCKfkLGOx3JLdR3CqmDYrSHQMx2qIV9/DsO8
EErNQq9vih2cMPMnCF/L+8n0drceBfKLeJl9tae5wEgPAPQHSH3d1DUUE3ADNLSNFF8hZQnQgK4r
FRtPk5O+z83cH3y7yUOT+enOkco9MjCnz5Fqu3WkIAUDyHJWtS8zK4tVHtfTn/G8zUve/Zjy+fvI
CuvVr0Yepq0oL1Ae8+Gv5PAdADDRo4K3uQbMFx/wDr8r9SAgpXf4RbC+pq6NeLSciytdWU2Ve0xT
rP+hYIrMvNfCCHHmdzKN/7RHq9nErsH2g+e75wRPja1TR+bGKIUbTvDgWTPh+y9Gt2kcB845UJL9
6kfsUhW1jFaKwU4cm69VqpotdGerP4w++t6wwfviKZatnXEST10UGaGcM3bv2/PntaPSqo+/XTfp
I/9RuHOw5nE8vvYJ1ruWKX673tgkPF5VHfhyU22CcZfb2xZpy1DkAnTmweShOw3mV4NSDlb3HnQl
38btpPYsq6rXwPGOTaFnbQNzDR3N/myrwYTod+aulpHANIi4mZ5EYMIuxcmGDQ0oyh3kuPwPx4rz
rQlPhYOOWzwjAPRA7Qi4lesWPgqXuGbqwg1wAZaBUPafQbF+xtdOHhSLs21jteJDtNtloO0PG6uf
AYFl/fw0xu2X5UaK2V0ZoFbeI34ynC3s2NaVvvUEGKMq6cvX2Y+nveWDeVDIvn8H3nxFHQy79aEd
ZBZ30FVornBriVZ0qc7tABvAAuEhimDQ7A0sB00RUxqQtA7wq/nWA5+682vYAsaZMjTYZXn1MEdo
wjn281MUzemjZwzN8nZVtg0UENZyV8/w+zuhJTxpyjYt8IXr4nc5e9FOzXW7h7v99DpX1oFeH5Ah
LpafRQHpESO4L7PUAkanlC9uUb4001iuEr8p9hV82O87DWmggyux+xexV+zBA/+sMyP+ZCjfOuin
aQurlav2W7n6OZZwwBwBaq4frnAGQYP/PUZoYXmg1kUywzQaCtw0iHoNefw0YaEIV2uM8VQfHJUP
5iavKsjo96l55LDlBnAsfskdw3jMIphYiyF6U7zCm4OU/yqxkuitbU216xkIWdTqFRESas40HKh1
GJ0fee2zC5X0jNboRy+lnnGYIWSsp3DhybGai1bz3JF8zjaAdfonoLOmYUWnQ6MswI56eFihgap6
d8DqFMRaH4ATfQpI/R6//B4isHqcCUuUEzVTdypOMBBYy1n9EZkfIwzv96If4FIIFOi1c6sCFKtY
QkOqs3dAYxRXaoAO0g4AdPtCPeYWTuB2AbsN3Z86xKUB4WPVF+GtzipttbKaBpbeP/t1JXxIWPpI
gwCwgDN1HPxJJTpYvV9sLNnhc4jIZrZGiPt7X0sT9AHo70Adyl5DjCB9yyPD2xRGANS8LjajcPEx
yeoTFZVt7RPgTq5OJXRwHLSlqczeohj8Grtmg15kZ2++6/u7lsFSgVrTXEHFrxTTgVoHxr86Vdze
U6MBe1ubqdc2b+oHJIRe6DrwmG6OdFOFnh9wjX++KWotWnO5KQNmJ1hNZPBiJfW7WJPX6bQck2kl
sJXZeERZB8IW1HfdiVgCdIgMJESpz62OulgptqHbRDdDH34OG0C2JgSUgPtKnyK3mF+gurTJZN1f
qcTGCgu3xH2kEjyvD9ANzZYSdtknO6rGB2oTYDPmU+XfUwnRhieEHaulJGz7rVfcvFBbGRXf4NIM
dch5nl+YQCi9yx3oNOvL+6zNNUhGnKjVLKIWehuTPC0X6Su1Sszcv6PWEk9/8Gec9m5p9QBLTayc
HyGRwl48UIsgzHCWXpsdoGZWPc8eT6FDzcyQilHO5NlvxReOMAE+zg0k4yfBrtTIJC5V2V1wLOGj
9qyyodqWqeq0Llr1PAq7OHUTfueWsTLkmZ8/U1fQnjIkuiMs53XXuB+HjQ1Rvi21Bh2IDYh15+3Y
XXLbicM8AyILUgMo6jo663Uxjf1hhWCs2N5a3TgHeEz3azrzARKYDlwTUeUCZmauqIE10aqwiy+Q
FzuAwjXvykyUT2YwFpcmiS/MMOEL1+Yz9nXwMD9Qq5t08k5MYH2IoqmeqA50lw8XLM8TVSXBKPa0
XwJlFBNMZrfvrKrDjzRmV/Do3grY/oBOiyKNsOptnA3sSjVmjCXh5OaQYtQXiKdsfOiHaelOPUao
0qz72s32VPRjOZzTarjOXH2UYpAnqpYG8B34xA5HKkZd4xxhRd6sqEgHkCCebZnnZ7pSMOeA3OMh
t771yI0wwmMOn5z8YXQU29isHzb4zWm2pax4SAMHEJKu45/Lq+3A7QsnyBRtaRbIi1r3WZ7CgWb6
fLVuCdc+i83W5+37kYOtkvuGHFpUr+fZ20Lfc02sOeLPZZClgpKEf7xV0VmmoCJrQSmaSkvVOBir
oFZqJ+oBjLEug/8eDLqHtYpAMK0V3+RO1K9IBujGNRSdf2VJKQAbw96b6ovOr/ZKlZ997aAfoTTD
+00Q1+B2JhY7M2eQZzeLizBTefxdHAhUQO1jFoGT/C/tppvLM57gBfaIebUtBghFNUnlgCALJjdF
tG5FEtG8FRdorO4sPYbOWkbz1kpjux6SiS0EQg6+qoP7zjZ/NNB/+OL5cbw12vYTOovF3XmCVcJV
YrFKvUTKX6bRhLJTMQZbaOZgjGW+IAopH+Eq0zzCOfM1zrPpC5yi/C2vARPp8YT9EuPN8kaxijmD
GbjmUTWaYJUbbXGKsbsxiYJFDbd+iSZdZSqGj3M8wD8OUWsIHfvjmQfgZhlWelCkrEB1dPCU7EIr
aOP+UKsWxjrQ/dgNHvPx7qXItoJssfPLwQfmarBfqDXjoLbUvgXHujHaAriGkjFWYmVaFTvHcA83
Wzk92PowFcn0AHmwb5PVZkcqUb3fW59DqY4OzIPF5oRNHrTIswGykdCZnMCffkY4s9Mq7t121EXH
MPnBS6NkTa2VkyJH2jqAyqCRqmqIwgU2Mx+pJOoY65AJIpRpF/06GwiDSdR6j0QcMrJzb5XjIxGI
RnhFHAIh2epGKvIiA2oNyYgA0k+iUZCdZdtbYN8Wl9tAb1JsRUU63AYubCQMGvWVEjF3V7oSDYBv
q9hXlg8YZ2n1vYGsonidmUzgreLPcLmCnubYDO4Je1127ZWBhIFpf6USHeDcMkFOtLR3djGa12Hw
oytMy6itajLzKhJp6C9wAu2G7HNGGbsunEWN+OrFW9fIyxM4pq9MM6vweZDXdLK80Ilhq0R1dEjb
9i63beNMJWRkipMazWVQC/rAqa18/PyLDlF/mBGZgMHjQGduEvQ7mTXvOVK+p9xsPuupOEGZyHXq
9AxIrlyRecWMePwKYh38MjZ5cM90A7gL00flCGflM8YvMbgG94MyP0dMgfGjCrCNFPD9HWQir7Y5
O48cNuS6UJQ9GNX45UbaAMGUW92oGoBXnfpzUAe9Uz2o5GfPVWsvs5KTK0vnQgf4YQLQOsNufWgn
3LRuoDo6m3SrM5gbZSO4dqs3xu55KIW3N9wMGSiwlSLX8+9GD/4BAXmqUQOVdashou++Gw2PcQz0
QBmM1tPtDFoucVjrOiNCq5MFv7be+qkKMdhAfotHKMshIqtWIz4Cl8BMrGtTB49U30LeFQG0rt6D
dd68x9gwFar2Xoceixyw9LD51vW34SWeCADe8uxBWq2PrYGI3rCl8LEswlmr6+iM6qiV+o0Qa/u9
FeL9n2OrVrTrYIwt+N07KVQt4lYdJ1CX86BlgCH7TrcL3Gx+dnJxNupG/aFPMkgZ0kncfNbw1gY5
NY0G40ngLe/h43E0WvMhh/zWBahvl4ddMDfQHZhGhEPwv/P0YWmeLcgQ/NXZx6u5eLC6lfDlCNq9
z8F6sCold6PfmM/4dyFxmkdlSMW8c+XJRZBmRcVOZdiUjcXSaEjbfLYNazuOafpIHSBs1kKkfLLu
qJEmb9MGoVTdFxgGRANLxNQFYrrPFmhLDy4QJsBFqQsBcginw6ALMEC5N6/hZ+HYbwy2PXddVtRr
M8idN8MrEZ/V3k9SNPZbW3fvk2vnDxEins//MMgwJxaWleWdyx5OcVB6xLIHGJYBJ4YTauSj1rkP
EzyD9p7tudvCsMrdBAcgRMShRk1Fu3OwVdLPUSpKiKKuATZuHqcJdt1WHhhrEqJirK/AuXULQNCn
4c00z1ADApFD94prkOPbOlBfAn9CzFz3AiaEetHgf+oFWycT+i9ejPhHNrw5gFbqGWrZf16Wir9d
Fr3AIqy2jTGaMP+0QOD+eUjtHXhh7HyrARe0uECPtNTYiHULsbMTNVJV11f9idUDVP4LfG/xtHhJ
ZO7t4XfkAuTL3C8D9Fbyrk2+pRyyCtAB908p59a9GhzoougGPVJAAuoFOsmfI01AgWkkdYCw9OfI
xirsZWRl+vG3JpePUyX3iUgbOIDulCviH63jIeZSD96L28FntwLn6tw2RnbXGsraQt6uekJ8BYRz
PkCEWlMA9Kismt77eE7eJELwYQk0/gXyxPXRdBG1Exz4z7SDmGkEsPq3BDl5ROyTH5kAAdeouy9z
AlO+1IXFQdXz4QDNwXes4QvknxxEoCDDso7k5H9gDblPwPf8Ybp4SKSt9V4WsL8UlZuA8C6svQ9t
7X0F4uY9nMeCtWuN6t2BLXUQYGNtGuK9xwOgN93gIuD+/DzwBFSkKcv3sAStnhnSUns8HeY12Jv1
8ziN7F5ClsO1JcIIcCbeR1AFecA3uXr22gC0Ot8Hm133nSM4zTSFmYfUirA97H4Uf6TLUJUfq9CV
Vv9IJRnbwSqD++mRrpwkrbGFdoML2hVuxIvs6jxE9Qf1VVXRXorEhVJCYsBQHrzWZwSrLkNeVh92
Ag0KB0okx9b3m1cTvtcdrJE/JgF3DHyK8YGoS/alZt+ou2H6yU75WKNT0Te3vJLjewWa9h50DDDT
9aTTkIcwpi3eyrawDpUVNxuadDDcY4UvI5BKMtiktnOo2yq7ZpXD1wlEyrYWAsaQZ8ChGgQefQ2e
zbpUyyq/j6cBmfMSomzQr+33/jAa0JzQ5f+LCZbp9FX/cRIzArIhldUBkQwEQ+W4Bsw6eEnNsjv3
Zu2uqL6EZkhYR6O9dGtL9Us3OJ392s3DAukA/e/2PCU21hgrpA//SDIZrDpu9oAmz84baD/Y/XfJ
K2NBfO95TbyCpqbzhjXBsAvSEvhmXfQa111lCAacqCjslyHy5GsMeYuLKiIIUurJBuiMcmAWszod
Vh4seb93XRsyaIpHUC0p71IzCD7ge5Ou+8Fg19rjMLnKpHEnAsDBWkTjtnZSG1B7MVu4R2Xphzsg
q0zj5wxoxTFp/6hLUJwVl+MLCDzJphZBeQGRqz8YSQIZAdHJ+2Iy+rDOYvGK1NCfRTrEP2Ck6lo2
7qMxrRc/99UXrr9/Rl3ZD2namDvb8fqjjOf43A0lCKF2Gj0z/WOBBKb6Znjd1mgQ7HKiYNhnNhP7
yQCcU3YW+GjwOdjXDQINVJxs/AoCV54uRcMS9t4KumwpjhG+qQVAVSGrUuclZwpZcLss8axFUcIk
G0WvWjpz5Kf3sMRpllavjeQezl54T3XnuOJY2+WxXFprD3kTmFn1y1hbqGIP1ZVhaS3A6tv3PlNL
axDUyT6Cy+/Smmu8XDSYbGmd81TskEmHBIS+UMuRAkka215agXF0d7A7cJdinDB7x8ChXop4xpm7
uYdcHY0t1TjvLFcES6sJFjx8rRpnBa2/Q+fXcg8Rhhf8O7tzMxS/Hm51qQ3LjhlaIrrDrfrWP47h
NoFUXr6juq7u2LqEZXJYKRHcF47ln4MZDAyN5qIqOsRIcW6bKJ5/b4iq9BtPXPNA3WiUZwgEd4tx
m/7nHGmO2BOkTJAC15e6HaAi8GyV+Xi8XbSbE+MOxrOQRsd93OpFWoKB3wo4kP2cnFoTF9pSbtTd
3epFJZO7xqgeMsl+fS1jhoctVL7SzW+Tcys7QJ+lBmTpr4v2kVEcPXjzzgV+/lZ0z0lp+WsEwsxl
PH8S3KxPLRDIywGCgP0JkG841cFh5mf1CHCbvc3z2JXQrXORSqvwCJ6A7/hl7NKJBoFRaUB/twtC
KrKfHWmIF/XY9Fg1w2wyT6CpHSG9oC/224xU50wG2O1lAP4GXMoNJwNjfDSDQxPhM09Fz804dk5x
dYbmZfTaQnac6k3l24emZVjgjtP8xeyks4IeQH+O6955Ae9nTfVZEajDHAPpuUxuATYyIxu3QpAD
eEBwt090qGUaYGUTICctJaQymAA/qdWVtz7I9QOuBoOtLQKxoBhneRf2gT3fWYbNz0AtAXntCbjQ
I6qlkdYpP6dcQk1LH+iM6uBmuQy71S/zBcL8HEudl0rq1MJfGAh1lWPN1O2myTJOADjAxKMAPweH
ZHb8EcmkpPwsI3UURpwBLKzrbg0xHtVLF6oDxHE3sbo6/lZPk9JQJMzFtsUyerkajbrNuVzXbAOI
xjC1i+G5tspHMW2Zxv39I9cs9/zg4EVsIaZZhAUkntkI3Y01C4xxZ3Ww3nSh3PdkWG104HWR70ao
Pr4mIoMWyFR8nztoAPgINvzSI4jlv/QQRiPDaZbw9VIBz0KL8Y1jp84h6CWiVDIq4f45t/O5tbJ+
D6/Csx9YxUnoA3WhMz4xHg5Fw9Zu38uHqcZDGcDxCtJ6rnygOneCs1oFetyq0XW3hrrsdqNlpedb
fddCcx/baRbS0KXB5FCAgW3A5kZNVMbE1nku+jXV4ROtH6GavtgQsZEIi6bJwXH8X3AXlzFd1/86
5+9TLJ3+yzUWSiXdDx38slHrYQsiGPb60VSf4d6VKxih8vpMZbyn7K5JxYpKpe5i2XHxa5cI5sgr
F/9a6E7oFup5O4jJTsOsTSCQMnbXJmFyBWouP0AOvbtC4SB7tPwv1EY1TSBS4DuDch14/pivPTdx
VkmZa/SM215jnZarrtSVDpBewgqe+XyZn+qcmKXrjMfd3qp8CGQWDCCYooAqWjLm5w4hj33cT2+3
Khee5hqWXeEIswe57szBDk3dm4ZwSNRtq8GekJXOrWPlZkP3DFfZYuM2DApifvQEh0T1Dq0E7Njc
QiIR3bRblUMBeYKU6HFqMm+H9WP0AAOjNhwMx3zNsJNejZAh/sNO6zUP3DFa5bC04soOAFpyTPxc
Jf2zIZCkG+CPexk5yw8sz9KDoZdfrGqqja0m9Vx3IC8kHo+/mX52WGaCNQpiKkL+MfT45uVFeRFz
EVa2rO+Aw0Yil0857JR/lumMDl3SVXunsy9OE8HORR9sr4/GFfTUjFOR+NaO+d37L3Ws5AZ+hTNg
R2fVxBrQtoyjwRO10il1iTN/OMrC2tB8yzTUCnQIpplrPzlByYRaqf4fZ8kgrWL40NfUN0U9IP8J
PRqv5EgfuN3ZjwN4FfPI3iqY9W1AIK7CuXgMuHSfjEr6z3VpPdR8yu4hr+4/Q55nXs1c5nfDWATP
s+g7pHMlx2tFq9MhvWhjpQ85QhSDaQoOswGcDc2UQs/4HMTxV2p0oSd5FVYPt148jzMXkhFThC95
RkeRFMUd8kcALFCZTgt8UI7Aoso7VyloIgj+ga/hCAtUlKzefCpKNt4vpdg554CiPCwlj++LuWKP
VAoyBEW83LmWNn9jVjVvCjz17ukAPXK4qQob6W/m9h70gtHSAjK5bgzf31hdBsGmwmzjVYSfpP1S
TqN4V4KOf7rN0491sCltACqDsSlDQAqdDWytvAcJHM2DAx3a/eRwC6aHNdAi+mAj7HEuihSrRJRu
9b0d7WAJoM6WwPZjlSYO9Hi9JNt7fTo89H3opYY6sWQawwKhq29piM2x963tZR+yrIBzkNbsmwak
wKihcfE7Y3fsfRhdG9lf+WdQQL2yEAOcjCdY8R2hZSvGp9QFSjaNrOoIw6cafCBDHLT5ioQ02oPn
tvUzaC8VUlolSAClUz8XWKDs2s6TIbUWcAs6t2PxSo21zqL24Jf5fYKQti6NCeRDXD6CqxIFxe5/
KDuv3daVbU0/EQHmcEsqUrbkPO15Q8zIYi7m8PTnI712e/fCQQN9Q6iCZFkSq0aN8YcWDm24XRyq
yoUPBZ7rV+9PZYENWGpKfEEiNq38aKnEPw9J/MQXoAL0bhM+H269W1tbuj3LgnVqgPJMQlB9mAv4
nkJtLkOcpI+a1Qy+qNv6ZzvYL96kGi9ZP5mQiczokMsh+oYLJgd82fysl6IHaDV3V1x5jPuJEmSA
dGV5mxKhtkfEaOd9CULrwR7H6KwhLeSbrR496OuFc099HQ1zt83Y+rdHAFmJr9vx2lPDUtZt9w9Z
5zTcBrcLhmRAs+MDpSSAZUjbvDVLfYhNAxU+Kcd9T837jIt6ekwGcNpCRwMS51cRB1DhbJIKaXKN
Bqx1sJGpVL8wOzBLxgwkYu3chhWcee4VnubUJR44Zeu8G3E0clhpnAs0NPlt7H/aazd2Yva5X3N8
tQ0FYND6+KSphXLn2dRqEYF2zf0Y4/Lj9nk1XMGr1uieYNeC2OXN68Blu46Z/FRn8CR1rbxIsFen
dsE/Mq9L5R11CxTnmDDXegaPLDPvtmdGJViauGcBV9TyqdBUKqufYBivsyACYXR5S21Lv5FARGG7
UIrAqLhN+RUx0qSiDtaMw+GzE/irccs4rQzz5PLLY8p2sRBRunrVy1fP9poF0LzzVDm/t1al1K7t
kx/N92bnAmlZn15snbEh+QjmyOEn/Z83FAFG8KkAJ/7G6sBtCBxkK95m2WW3QcIPp6BOlrhZ5qNT
t85+m+ZG5O9t7NbvttH/72chnVK/9n3rK4Y+PKCGNDzABBge8Kg6e5R67r76+6SkULss+N6u07aB
LFfhfyMwuz1p6+d/nU9zN655KYdPryQ3EI2u/U211Pcir8y/qXeEa+b8UeJWgNVw5ZvTKvZu8IDB
GbHozi1aXScAVMbNku0/z3bwRgDk+9eIe8x83fje/b8vTl2Ie2E1bpBEebb7Gt0GumG6YcSsruxU
cLute69vhlfpoB9jNfnv5jbqLSI6ftZa9RIu2OZuI2c9elSKJ3C84tNweVm9cFJkUA5bH4hOjuxR
PR/rdBlehNvftVo336ylGF56Kt6BC1jvvA0meM0fFmxQ9tuo6uTTpSiNtcrAU5uiF08zCKttcOuC
4QAa1pxvW8uKEEqM4AilVRlu5Nt+WH/ra3Nj25YFpn1fza/RbTLSX/+M/r+fS03YZtcrwk2cHNUZ
dYcNasdZpUqmaxWr/7SXyCx91XGnc4MFwDMC8NNOV3R3DWSXZ0WFzuN60+u8trYuVdffyrrK77f5
Lb/7Y7FA/tgGXcBBj4Mw/W3QgynR6LuKn1ggJj252nhWjaueUCTzx1m1CRTN5J7qk7rjDY6Pi4Vp
NWIHrLOPUzNIgJQ6Z9JihturDO9Aq99j3DsfstBmfXp08O/K55maal44R5Oc+sF1PPtgVjmVfqkA
yLeVQFCEPFF0RROzSR69iM0A59fxO3S6b2anzntNN41dxUH1uj1SLEBEtdS1g27z+0jhpwWNgZRw
TkmejJPi1yRgyZWxV49qVAVjG5k7t9LJ3WYravzkTI+ztwZGHkyxmL/vl8ByQ0NvluBVT6KLm6Z5
yCKCEGyT/VpZS09SNeIzXO8Pb4h/iDT2jlGieZihKmSzOPCyiyb8HJdXK5nzo72iFtx2OqeN5H/1
7J2bXIGyW/5cSPEgawMxs/5BR3t4Zbi99Ib2HZdtCoYdW3LjOeQ30VVt8EoP1Bn0Dr67wTBy+3H8
L8Vuwe4G5+leffA8NfdVZcGgacHMAIhMtwfg7CihxBxvR31jP449e7eap5cJiCJSpt19TyIeS9nk
d2aVGhhAo9vHlVYfEDRg8zcBk+LQFugyAa2UfGh2v/zo6v4YWcm5XaybIRv14uGk6AsjHfZe0pQ+
wjJ/o/5HU2LJw7n2TzppfBbtR4mjeeqV34YCRIgu+4OBNLEOBs0fG1n5uvItLtG9Qyzb5yR931TC
/JGX77bMDgafTOk1VGOc9o9K8LGzzDeQ/3UIvJiDSJOovpkOJAbgxQZsujkoKeu7nugL4G5CSy+p
8HUc5g+c5PayZD+ei6E91zK7JjYo6gUvj721SjtPVX8EGfpDGcvypY/+wucjZdi0rwr5UOKK5Sqx
QAmKBA0r1qKM2M3ZqZp+BWrJf7LU6Qntjhm04/gnT+PmCr963A35C1KJ2qvhhANgyECJxIsGB2RX
YWQHn95ec5wmjD7c65YprCDiP6H8eh3R5tlr0GH2S8aXQYV3QFUta8IkPns1buC6NM9R1RiwXMbH
XksQG4d9eExsgcbg0D8A29iZzTyCODZDmKmKr0LZBD/XPztLRalyrpYdnOsmFOkI4R4cropZJuIk
Qar06mkcIYlVZgnIFXBWhFvWTLX1Na7QxE673g2LASuHJMLJxVnqJ8fci762j12PJHGZqFjaTAE+
VPZpWeAsmHMpkFHHxoJzuBuMPTTBOmogpxKeIXkJVkMNodi1IQFJou8xLqPSndlTg6gADz97twma
ro5Iba1zcTRrw7KyhyP4zLNcJVwvyza8PclpLM1432bGZYO5qu4X0zIeIXeU4diYDSk5fA8mFHJC
4SX6werVm6rLOgQ4vnCXJW5zyzkO71rMI4+9Pv9hw7OhxSzeYyumNFAIMXy20Ti0dUSZyjiIJBSc
UXV/n8up/0hBrIC+qROEWn/itfksIvTVqeadYwMddScdfsmWr0h4y4M07SRUJThTavAoUAZSHbxb
k6/e4e4BMKt4gRZc7/Me4HHT/ymcjGxFB+UnUaTcL+hq3oYmOheLuxb8fRHNyUUz+tfSgtmYSvnR
lbmyd6KWL7DQQDZEw71qi4EiPmVqra2e22T4Hjdmd8itxD5mNmUUOfaHaGjKgPebXYpiOnoJH0gh
C8xICmu4rys+LC0XL8VIVV+vOddE4pilxWEhbXyyRXtXFFVzULLqdcQ1S6RRES4upbU89iS1zOzQ
VdFdI5vnOeOGVLXhQUbae6I72TFqm4ta9mXQL6ifQD+0QkVHj15omXnOhTrumq7+K7Sq8k0MK9Xm
r44HvD+Z6RTUbb7zovixw3PnlBZhE/fWrqn9ymmf1Vy81aaa+J4xcQp2C2JkOz40xoiITQzqtPGK
s64RcWRu9t41HoYFmTsHTnsnkfl07dn2hVeitVVIF5J30l17sIdN3HbX0uqXy1LIQzQRjMGzQVFQ
wZ2LfHqK15v1blQxDCyyS/gteCeSRx05+LBS5j+eAzHV8j44eT1lljGekVMHdC8oFLNBT8Fsgcur
MO0NSDdjw11yIzir5HNe1Jd07FiH3ck82JGt+70yjdAQtbc8lxMgVOSKZtfbpXJAsiVTQiNXFDug
JHrB1MgOwTcV4HKHZzeDR0H+CFau4vdd8zc1rDdrnH81ekfBKzHvgFRfJGRDqN54t9qotBhR861F
GgN+eP7iJr11ndjpoRfnzUnGbfFQzMDn8BZ4FP3im32R7wv0l3c6/Ksd5lYOwmojWNjCDnqtLfa1
vtpVVG52agp49amgpNaORnJZvMI6R0R76PtnWpiOBhzMpFwuOMWNp3JKZ+x5beOoCTHfD0kREwxD
SQUSUx+GcdTBSLfaXqY4iRRdnOzj5r7uYe+YwqZyOvfWkycJqcvawJ8GajZa67kXdJlasWgDbLeE
sF5swxuDcRH1a9ueBsVOgrJM3deOKn3QOFb/huix4mNfKr4Z82CxVCnqt6Xm/KXVQ/Wu1BRAvayb
ztIyrR0E1tbvWCnfJwtCTwJ95R1KMF5CLWAHsKYY1vZoqLB3IRMFI+t9snsAZZlQ36vE6lFeB4AZ
WwVg5WoZ30mYD77M6uFdw47LL4BAvXtWO/rW4jbvccXKMEV5/Q5TbPK1wWweYsUIk5ngSLUGjySF
g7Xh2kzFol9LBbLQlLwvXbbaXWCOHc9xd6jNif3VNMPE5tQcxeZw7TpcElr+18vkNivKbLwS3Jg7
6RUwKnPHuideJ6fkPShLo7x0GR/ZaAaDzbuUUZoFPTrPvlS0DJUoY/SXpAdbKRpgu3HLL2QytcAG
A35QVaU9xB32RUNOPbmFX1+rqHaoy3wY0rhDNAcJo5pEKCdjI8cDcXT8WWTGPiPJi0/YcNSrzHvE
PWM8LPI6oFx56ts0ui78L+i/3ilK+ZonkXggXYolDwcRIg1FvWlx33C3Lw+2ObNXV80ckHMAPifW
eDrijKAOaR9ASegOhov4U49smKka2c0e++rsLZobasli7Ea5fK/66tA11XKs25FgQnpvgHt3fTOm
8Fu47aMFxO5cu4J/xQYM4o5QQkBbIz8SZQmmVavCZtsMMys9nKs0hRmEyHFN6Jw/4E5w1dcVO85J
WtlF36y8/50iMf/iH4PCQPogKPvICnqvcHy1wB6tYVfosCB/Innmq4ZVHNrekCjek/qovNjdZVXM
YZ4y8r5NpL1DlHEIMYe071OhpfzoFkAKLSk0zWQdLYme8edN70qjBltr3M1KZ+0HC4lJGBpEhKli
+aV7VYapPmlzdhVKG106blXfieUv01n6wKJ4eBpU4y5JUhLFs6Ptuy6qjlUscG9MXxGarh/iedJ9
smzfWbQpJ49iDrGQHeYBz/U2Vm62bPvrZE+opVObv29R1Aj0JOEfV70w6aDtVWSEsq55IKcNkqEH
6VM1nnkqLRkdUU8Rz5jPxb6Euq5q2RUW44GfxHRFPn3YZUAOwxil7AAp5/tcJQCMseUc8P4ySf3s
DXueiemVsPOqVyFs567slD/NxBc1EZ7cm7Iu9+2c/W4NADsYv5Ee7B+qvknvcgzgfMxWHcS1xlvH
du9AJodLZBdhoZrRfo5M2JoDhOg+isJylMVOOMofczLHC9pSxnGSOEj1kxW0gt9JL3HOwpEHpqdB
snSeqrM7DyNUm6q+M0ftqjacpgxwIQZmMdi8pqBhCcZEYV+ayZvCDmsVX8MG4QiXdp9M+PC6tVhO
hZW34CblS9dWjwqutQGJp/botO2HJnJUYxrN5A7Lufk8RCj6CTIcltZuXF/tNU/aoyO1H1fAEgz5
GWuJIZBeIkKYRir1quV72xoA5IgGdtwUKPHNrMrLNImd3XsfOfZtfucM5Eq6wzjlzQUDP3yVu+k6
gSwsWWAPuRu/OXiQ7ydPl0GK9+YyxTbn4IEPCDfvgx1H6l44+VuFm+CuJsG2zxuA4DnCy0GlxNel
0OVdOSXLvo3YogobfxwH8f6Dkg5O0BVpF4goOZKxy8NsKc+2qtsXwvu7ObW6k4mdlaFpylFyI8Ek
eshBa4xFKh5bjrKxRR3ZcKmOCHghXd1yWFVxqXR0DnXSiKdjIW1tl4Km8YUbOFZ6i8VkEdW0eJUC
i9xZTvaYeOKCdGWz77wOkySzUA8DrLvT4qgexN4adcRMwo0ZsuKA4cx+QRj6kFBN9mO86w7RrO5b
x8X/uVHzA5JlrCSRiPdd2n2gY4kCX9+OzxpaqQlWpjAmdeGrnhcF2LiSu4rSaZfrzTNflbtaff0g
SZoj3yV38WzsnBxATExmD5C90+zHvEl3kx4VYHom8ZaQ44HOisS/s2LRuyYYCCkOtYV5ao2uA64m
VfdU53ercezO8yjpN1g6BvmEmqtKAG32Wr6uPz9RUxgvIs0flahegkHVonvRGh+2Sf19GWSY9pk4
oyBj+qYCfquiniGdi8MBE4bpZTDUnbbkXVDXmsq6F0GCiwAlZW3YoVeOk1Dug7jH5Na21KOqcAQZ
aqv5vFgLyARM3oYdUgGPkZctB6iYU4CFY0H8qnBIn4qUOr9Xn7V07MNpFEO4Pfq6xLbZh0UKTgpO
DDu1Q1IeAPtxLnP3yJcridtUhLfJmR26pbrOU7aEomZjSAvOax68omB7NbejVtDn07GmjGi63oXE
hYuBZXcVmteEWV2+NW5B7qQ0x+a0JIi/slF/1918DhEKQXHT6Mv9gPykX9lagZm3VeJ+UZrnQckH
MgvHaV7KkF2k5OwzRXurr97shJJ/N8QVr0+WpbXwTzdxXksqVCdnNwq3C1ErAidJdrXI0B8iRW3C
pUdDMx+tY8NyGDb4eyGpQFjq1031kmbdr7Yr+8/Panu0fUzJYmlEKtHiok7Vi2OE5RWHWY4X2yN3
bU4cNPi+d40sJ940F3uKxtCOXyElSRa6vdZXBocKaq+ek74ZZVxqQavW2bkDiVED+tXG7FFDAHNf
TvxjlN8sTa6CDwTubRtFAYvU+gZqzKfaa6awXIiU8WyO8LFRIzzv8/o0IrcbeFkCOtI+jR3sQoVg
DdzrZITbO0Czg+qvs7xSuJMhG4OLF8v6EJkamftthAlIB3ISRRCq8y9V6XGiGk1SNa2rhSAZdJDC
LiI5jrkDi+ou+U9SLi6fbDTxy9Utl+M1beTU/Ukk4rx9V1KfqrBZL1tzu5hodvAzX7/K/204Qu34
v2aPjtce5lE8u8CfNTkG9WB/cCbp4YXmur23FRMdkTI7DXXhUf9hQiy7cMHPDM3k2W+8BlCmcGrw
dVwG4H2H+beI0jM1wElTujs0ipNzrhSJb996ibp7nwyPZSTvMtaBsCyMPMhl8WNGO5pEe+v62LNh
waXf2sJDbW5R3L2TNTh92YKiRJwuT1FdlKzdS3HQxvjRoWgWFc+JM7w2qmschzU7oFpWEU6x509N
o19mbdnB1PdG57lvuIe9wf0m2Ro7sgRkDtEoTobxrFR2xm3jzlcxr1K4jtISMUnfGOGJK1Ea4i+g
npA8JKSCSHXhYzkj90IUtFBn9pUJ5JWLSnXmxeYzSkellFnoVctvvmiHkxpe5OZYur6rI4GUUEnT
x867jmIxjuSNJYwvQFqLt7OatrqpxWzuBo5Qgcjxte/zuLpZKfXmqiovdV8e4dIvO+o4HrMS3HMn
oQUqSlXukr0D9W8uUYmdZIR8xq5VlvouQxvD0CrlTbLEHpypcc95BynDUzgcL9bS/ZoycXSW7jiA
hMHhQ1RHfv7lKSIP/1aVEaIIqfKjX23zEJwfgIaK/KqonHlab9gjOSd+xBJJJvQhKmcyPwYsBO0o
cf4UgjQaewLuOPYtjwhdyjit/UadT7XZ2j/J7Lsc/1mfHLXrT+RHnqggQmDpa7hRJEh2VdxmZxw4
2IcKczn1kbccF0oPO+CYxm5RunZP6Lir5Jge1XpNcWAB2JYkWDvR21eQ/djjieGphCiCY0byESnS
9oeaYoT+nEm1Wlkp2OIZ9vLUjupH12rv5djVFzSWrR21fmo4VQFpOfWQ+hlL9OKg8Yo0K2CqZjML
1L6bi/xSFxKvvDVpN4PpHY2mPmFCrLyqFL2FZ5BJhW23i/p8jz1j/Ar876fo3OXebHTlxVDRi5wH
PDvdvgC2iLvBIW8m96Mhbd14LkD6Npov5DvjXW4ikTRQXD4ZM4npksNU641G4GSOdiP6N86NTNoj
6urcGGY3+AOV8T+NejItL/3dzPxgyKoYj16VS0RRCvPkIQP5aNQR2QxFlL9yibdumVBFTaS/NLb3
DKwYVfLEgf1bLyXBdLbcSC/8nvXuvMyiex7bzn3s0a5ISoDL88CWkCcNS9FWFM95s5/l8Iw6XO5/
tT+Ht5lb59beLlv1/OvZX33/60tsw/YSbWt8pBfKGU8LFOqUhB3l82E1agTQa3t7tO01wyr052/t
/3r4Nf41fevbLv/q215n65u1Du0oVU4+57o8R8C9lGyo60PVIXwhi/qfXmMwCQbW8VwBm7vX1/Gt
/fnUz6uYKSEqlnKIM1GH20WuW+xo4gSATxGdZjv/p60IjwhySO+qWY+fLE3ldsBBKgAmFD9tfbKw
WdlTczxufdtFhWiuJmN099lV2DiEsIx9PakbPe9s6gB5vp5UtktDWYfD/n/1pQpem9qgnr/6OG0i
/2obt8rMNSTWZXy0ZIyxrVJbV1Wa6jUqvIRtb+p+NK6G+XiySg4pU7hEotjbpbAfq3nh6BTPPsKs
1UcCAuOYGjI7UQ+BcTyyIefaTtO9YTc0OXmUqLy3q6G9w/v16LK/Xhp7IjxasvwMJeyYcdy/lI3T
HtFveS2b3LlCRcRrhyMXy0ps34/dlBLdq/fZ1IXonRQXbyTurDnYnMBJLXvDwxRvVgp036rlh3CM
OOCD9p7J49+XXaN+oJNW7sRol3t10fBdFD3Hy14GdpVNmFXU5dFsKgo8KppLmg4qjrB7lw2D+lo7
IzDQLlvpE2SR8sIC+G7G5MHlb6PtW07JoBXxd3lbRlPuCkhx6EOgOCCn6icp/PmydTWx3l+9vDhv
re0CyRdXFWjbu23+1tf1+qtnDc3d1hqSaqGwNN133eyBROvEriqy8akUUQlzNcGiLB7Hp60vqQh0
gUZdt5bX1zWSgsUflGb+mbBM2D+QkSyO24ztUuh/k9ESj9vLeHJJzmoEhuJrwtDLNbRv8vPWV3Pf
3nUKDka4c1RztZsg3D5oS6E+KU02Hxw3XlMTLNtbHy6lj0VJ4XTrsqphuYi8+rWt61tXMi5zoEpN
P27NdG6rJ/wp/3mFMjsoOlClDcy6IV9Tu0UfLnVOacv6+gmk3UY/p7QLsbkWffvq+vc8svr4JKmG
fthe72vioCXPE0U4TjXo7SLSVN0j9WeejWmVyEF83N/6tstQqdV9t17iVAHGqc/L4V8DX5Mxv3FO
Ulcfvrq2R3MeVfdffW5a/FEpdPtlQ1DrNi1mkzqVYjEl/zz66rOVDgBC44XbDIXC0ue0Mq7zk6ID
l+n0aCQ1bUarQEv3GpME2kfEDIetqQlMkDmPQJV2rBbp62jFAq15wnVyMorilAoMQ7fmKHp5nhKQ
Kqgxce4S9qvh5aDbKpPs8to0qaWDHAOW36FZi0F6M56Qma532yj+0dmpa+S8i0147kNnO2HUEJTY
GZk5VdEEOmi5/eIMJccvT7xtLavQ0L+iNLC1cIKwXwzTQgipKx63rqqPiSYKudxtTcBUZpBN1ked
DQAnptp7sZJBQfUrUfaW57kvGqHRScW3KNiaFcItSKwR5GyTDZaLB+gJl20wAg3y8k3nZz0E42xw
X0n5oK4vmnWEup3nlXfbxNrDiyaae48by879rW9k59mLFqEpVNp9L5EDbBm2uGnb2La9ydWdiFTn
erTqBnghgWHry8nJ0WbFNwV0Z5wcS6Q/XuLxUcqmOHhKnR3ycdWrHO1nEgQWNV+t31eAt16VbCAz
lavf+jhjd5/L4tVCnZoYn1XOc+ycONxwLksClxkTjfx1UCbqK170Vud9/gpCuXr0evO4tWo5Ni+O
gd8V9TR7qY/OPGRYkupeUA2ZdprKSLy2E1msvKYKBV9GP2ll7ASCesCa4XOCAZTMPsnN/lDz5DsJ
SBfzhue5N8rA1Iv45Ok7e6Wd2urQPG4XPT8ZpnIzyuZbrysJDt31fONNI6FRTeSqc84tigEHMqVm
HMS2hFeoIxOIMFb1A0Hyhyiq1Zc0RkcStI7fmF70XJDTympidVWp+XxmDWTSetkeiTXGwEP+Pi7j
/LNLm6IkVIzhCdfHX9J2jVNrGPDALSTgZkLcS1EX78Te7S/XFNdhKrQ/DdoLmddaHJRu7bz4BOQl
peuuAyVhocWrIzAVA//GKqLxY1ezXs20PSdAdX9pBdpvykPuWdaTbleXRlPLQ6WRoy2VtNy7Yyqp
dSffCPrqo2ugNVbVwK0iKFwPJjbSJAHs5FcjfqjxYh+9Vluh96WLzzT5wRLRXbwpXBK2KrhY/MuR
BB/Ll7FPVzphLsKtiS74PWUX7Q7SvP0Q9TM1qH6soWEY00PSmCuRLG0PYH/TU1uj74Ga9ckYsjJI
c7s5kfBr9ubKF+dUbjwR+vPnF8qOFCd2AKj2qUJ9n4IW1WW9S0jc2L6pP45K9xQvrEAGS+0hjvTq
fkxLEGN4rb/qTtfemqJ8tDitvQ6Lqz12rX7YxpAN9S49zhn+ZP/uWZxfTeF4z4XEU9TWrdfBMubn
RYn8bWxC6408sxpsLRVJxad6IGu/Pg+F9eWp1Mv91sL5WT61XnYQkbRQra2VR3L7x22s9yz10UHM
+LMlzfqxG5eziRcgShT6Kavz5Vqsl04dUW3vdFI1tGTfDofBVWyEiXT7Oumaw3l3LnyyOQgCbJ3G
OpJa7DHzXFwKvbGveBYyGs3dsjcThPo/29vQdqFmabYgELfG50sVdYtdc1uRQi1GcRoHDG9ZjCu8
HaxG3Lke4mBbc+p0Ogt9BTxTrQBBJOxrtf7V7dHiqssZd+CXf/VrjRzCxMquRT68m5j1ngsyXtdh
qP+5IHTp7GVm18G/BkbVA+XL2/ma2xmOZvjtpNU+kHEUQdZXSTqSQZOOJSM5+PiGyQVuVQPMSS1X
4xt3E1QAe1jmuwRk1da3zXNnGd+2plubD9DryDKsz//qX+oWPSIAqMgvxg3hXKTtxBwJKKZcyrQr
AR3DpxxzSe147UtMVlCEfGKQHHb3Uljlq4xqcd1anjdHK0Cz5MDL4NilylEZ7ZTDdNm/qHap39vS
+QZYpAPvwgxM5IGKms9bQzTUmFbr2LutqXWgOKDX5cetKecyPUej1wVbE7XO4raMyecf3rpsDEOT
Jo+ftpZVjKRYR6RMtmYyptPeNtdE9PqHhW3JELaF7W/NXHeshwbe7dba3l8X6yfcSJqH7b0XK8Rr
slLlvM2oV0zRrGtyvzWlULE4wePn89U8u0DGKNU+W9urJdHwkEtSvBSWKa1ZWqkGSt02IeZfPYnk
uWa9Nqv2pNpUhmJby1+diXU6jWPnB1jjS8MjAZvkwWit5S+5i7eZTOiH7CGEUIsXzyWqbT6i+pU/
cGbZ9NxPsrKjsDMWcYkiJTlRhyxPFVqdN71I33KE1n5jPfFkzmJ6c1z5uywq26/MbAo1mdg3NwV4
Q/4n+X2mEN+SwedwoMVues2nMgWEE8cXSqTHdFpe7KU0fFQ3QW3IHF/Upa9wisQCgsAWwHFe3LaL
gun4jWyoAZbqh4OQYzBkUM5d7GHXhOYA1gpMOhQ5FSnNHq6K100XAPTLuWnrn7LNlbOlFdyBfc3P
bnrQokZ/sxfxq1zcgAL9/TDL6CBs8afui+yW4Bu+13JHOcDLV9+klWoErt1Bc3X7VdhHSmL5N2NZ
xoOhJOneVfJLrHi/CNnV0GySP2ZS/ewnYVLeqZ2TBtqUKpu7TyXKYVODE9WYQX/whJF9HykSYdju
gkKqKVY63NhZPXk7XVBeqgECPFXVkYx8SslPHOauTJ/zDhFiqgTat3qJvZPlUfmsBj3f1wIVTNMB
pzSuMPl2iO6s7y407+tYak8Gihywz2ufKlR8UCuyYhaqliRfpiAqVeLzxjFu0/Rd7wiUHqvOhg48
aAtaRurVawLyjMpJU6irzVpRHyDMkydG3yz8BcJDveZkwXboI9m70i59A1HKM1skOtp2/FEXbvO8
6GzcdOk3h8K97+aOIGPKRTEncTd56a+5VJL7aUQid1nk3wXii+x073vcx21g4Z3+SPFWO1q1JcLY
KsnKJ9LdxaVqvAH6/Ikdi/xrInZJLehP0vc1TO/V8KpCZ7sau95XUZ1DPj8en9RKSx5qwClba7vU
VqcdYMqTIFtnbJdI6gBcJu8SQVd5QiNFA/GXnsBG7FN7JOjRTPV5prS693Rq3VvTQirxWqTe/dYa
ABY+jwbM68ke7rYuA3LC0Unsete6mfbsDUYHwBPc0NraujTDQjO8y7Nwe8K6A+Hi7qXEL8mp0qJV
1FP2z3MEmtVM5OPWqgot3uduVB625sTp5qYMXbi1PF3rnxMlByHgDPNnnz572nnwShseDa+2XQhM
DtwaxcP2hNhV5n1W4827DRJZpw+9TvVhfTVlvUwjyT8FasF5m0GqewyjCvGmr5eM3TxEYzX7fM9F
MlZB4s3PMw6z+9nS9Oc2ctCGa0SYF4KdrurSv3ZnIx9N/PTkCPspH39LbzFeyGsGs2FNT+wTxouc
5C+RoSyxjZGmVQOkJ70TYFHzxdY6YFyDN+63uaWhx2FdVRTS19FRpdKjtol1jMwHCGbJ03ZpmrkI
PUEk8dWHKkq1r7Oo2mf/Z54+J4Uf1x463baePM3xBMArwjnLMY+5SP6HsfNqrhOJ1vYvooocbnfO
0layrRvKHtvknPn130PjGXT0zZw6NxTdNGwJmqZ7rTdoz3bWaM/RKDHwg2s5imIoOc1RGYGIiCZK
Z2rPfMQGKwnm9mlFKrlHkPVgTqcXXrkDMu+ifQ6LrZAa60lsorBixKu6/mh5ofVUI4N+60PpotQq
2LNM96A/JyPxnukMIoP+HT041jZuDf8vCaotN6nfgmv+c72y+Z0lkruFyg84Sh2kJ1hz6k5SqmYu
irpaLzelwjdNlGSvyvZjAbaurGMktgCn712AGw/iaK+NpPOaUF5jI+Y9izosMk5KyoshSmUttYfa
KDNa8INi05rDQw445DpXmVp07FgDrDQrDR4tm9e8RhzLHLBuI7dLpljrvCexcWR/L2faeBMljMCr
W1Da+0yNg2g9VlMkuCyslTiaBXzlYwPfP/S0wt1SpznRL0eW+ei1eXVXAthlv6xmZ/SV/CQ29CNk
O1qy1Uudq3evZSD3k1m0/NR6bngpFfPr0iBirYLUBi7DS529IfTfzxet2g51CrSDkDYxh4sahI91
7yQ3voHJjRT6qYVEcRIlUzdNeSV2ndh/Umq9Pn6oE6cZVfajrF1vo+QYzKD8bN3Fxi6JFFqQCiCh
U5fLEvhc8jFlt4ngnz6XoZs/u1FOiM0Jg72oS4KUeCXu0LafZvl6KFx5Rb93j6KxrtnvXoYYsaYD
/8lls97GDLNbrwnK53LMn2qChVcUXMvnLELLVvcldy1D+sSnoTtbjd5yAzjoA5/akEgFKaWY5bM8
lOFDFdpHcVBUKbamEMCvnKMydPlt0PuzWfotz7PTXiu9y09OXzagggYvuZZevk3zrSR3+aaqrHKj
GN4I8MitdvrET28jKB5h60aXRJe3hll8qTQ3g97eXty8vRqthzC7T14KSsIPt8Eu00fNIDJY7WTM
AJxcKQ59YP4c7RQEW3mUWw/2heQD55ZbdVMzB1lXzD5S570KccIcAQiv+0CCLuryNRfZPvAx+m7Q
gZ/LUncCMfGqlFaw9/ggEOSWQaODT25b9SyPCMnViqSRYIDjZEv7uFffWHsx0IBe2OSafEua+DhI
GH4XTQ4Jtu3sY4LxD34rr2HVhSwBbdbKgDyT1refx8RQTgMZbWIeNQFFLVsl6VCvkFqXe61BiIaI
PXSkauPkWBPVI99IFsRXub0r2Nc+Ttp5A/wFcyh0mI+edtGrUN5JHdrAWfCGSOsLWaFNUCv5LjNr
+9wm2lASDGB32QwdQu+mVpxRJPsCwqI/unLd7nIcS1cgNdxbm/7kMv4JbRVthbxzt7Z0jcxtJimX
hLlqYvTyXYu5clck49lAQdbzAYkk0rjNsMHsoKAeKqUrT2XjllsZXYBNZVneJbbLcSPX6hevxyYA
xFSz9UbYGfKY3w3gH/dC1V+lMCgOuGHVF9QNwZXwTdnGlVVf8iwjUqJ2kMBGd+0VxF8AEhyaEh1F
fPLWaZnvnaR3jqk2FJuYeQNLK0wWtQBaRNk2B6OYEIFeo2z1zox24IJ/oM30nVEuOehkydfcrXYN
HK5ZI71GFI9+Y1YScL2ors8KWwQQgGshFcGqvdH42msmRBv5RxGpAyw8lN86gAZHaQp6aNVdzKiV
aVrNFIVu1JALiX1UWFLsao5BV8uvavK9NaVbHMP0RQllHYd3QMu/R1srTuTgZL6MUYnYmnwaskJ5
0iF36HR7Ur5m2UXgb6xiraV+cGnSwjt5PTOMROH9HfxsDfsT2zCnm3pvnhC2slokJ6zgdcAGYKtF
xFHNoiz3vonvuS7bl96O6jXhwNonHDqDHSoIcmVrWkev9TF+8ODRKOhqKlk5RUu+wAFI110Y/KyS
HDfPQD/kQBzx9zqhZ1XuuKG/yxh7l55QPBkIvDfqwngkOKKuQtBl+MRXz7iRwlGzK42XWMuOfsk4
iDfbeuxaTJYb4gJl+ogmqXzxNETW+coPxtbFVTWK4E567lZvQOn5isrqRLIaxl2j2npRZKOCneyC
zPspkXlAXCFAOohQxl+t0eVvNcrlfKwPTepibWJDZVI9ciByD3PVYWp89SpAPOOd1Ui9Ju9Z5Drq
ZXGykolBxqHsr1D7NybU9GaAY/zQOwTYS7UZyAp7T6il8OmsC9BJLn9yjpTUpQd1ufJzcFkEY8GI
y9pG12uC12Ps7UxnUo4t2p+e7SaokWlAG20Vd1dEpQAdunt/tJDUhxK/ahQYTPWvDsJhAOR3W+FJ
55emRdTZWulpLa9Rjc62ctaATm4kPFYUWUIbEhEYz3NJLOT281AMT71vVhdCjcl6bAYU0JL6Adby
E5HmamUgGX90BhUEqOoaR8u0T5LbOicJz7aTMWF0irD5XtnOJQ8YYvUKzz85LorDiJRSrfhY5mb2
vmiad+wNtFXamN5WyqPh2uExdLEIHmcTr9iL1efYss/gHwZm2L3LHezee1bsRDY8oEt4P6la466q
DN5EEhYEKWpPJ+uWG4fCLiYLNLPeg1aHJ4t7C4AbPgQ7eM4nC0XQm5ohsBVFwXNuNDYRnkzZRGG4
z4da37dl4XyNnRcoTI1cu3+NZrmB8c531JngMdJfgdauUyPxTmrv9Wu1kKsNq3Tn0AI62xtgQMGc
kJKSXBZuDXR7y8gIeMj6hpnf1emN7jHu+p6wo3VFJyba1rr3kiaSeV42RZdZc9Fk1g/DBWZYORo3
w2XO6HQGGEY7AeRZOM7OxRp07TvIrSkMe2uWyytV9ngNXV07j2VI2pSZx884VbepFw0neUSnCUWo
uxJ6v4zJ2QmGzgVTNdEZWZnxEZ42kzaOnvbKRdbL+t61uJnW4TRqU3Jyr76XAVPcooz3uWfJ/jq2
eIzgwY5SzdqjaWNmHUbwFsUqwoZ69mhovbnr04C197Rx7evoNNDPaiXcVs09tqro5LM0OMWuFWy0
DPA/pO3gbJj6XfU0CBs4YK+haBjYTZ6I74XbTirvo+oSWCP+Qv9HyUxJDgL/ZU4ZacjGQBJ1Y/Ko
An35z0ZqyBe1CJdi48ir6qOd5eYgNfrEqQmxALWx0DCfEgHSqG5V9yQVGGVBi2i2kQMT22tBYg1e
N7DadDmXsMgFMegjHTU7V/rwONlBw+ZwzU2P5Mwa78KePkfer9V5WHpsAzKz/BgqSYPW5KiALHL0
7Awi49ANkFCAKt0avblLNRZPCHiiB9MU6bgWeDl/YvUbYM+2VjcwyfdH+9bHisI0sEkeHFJzp7Aq
3kagRq/YaYA0zL77XRC/yilGME79085cOreIEFhTmKAcVVY4MR3KcmzlKjZgDfGViXRp44rWcMI9
JpRiKwH0dEEKDGWKD+V0hWxUXnCfTY9JmDNc9421KY0QeAgpBQBw2bjOkEYLrIzoK4wRnSHvanTO
unXiENIsoKqo6uE2JJF7DQmuHqLRf/PRfENsdDd4br5pbMVbB0U0SSr5m0jh6WLiEUtIa5W/WdPU
57pL9mVf8okEERhZkbuXI3hBNfTNsjxa/rcszbUv6MEjwdk/qZFnHOJOetI7zdxojQmGXp+sA8J3
udEOodP7ZOs3Tjg6Rz8wbiGptHWsollayylKfxpocfNs6+pwUeLwpZdZnfqFh2YiHgmbyYepcBGw
iSp+DyjQm9CMqKecg5eUzc4k6Q3MLTdnMYl4+N10lvIMbNdG2loaWAjojNXKhKtP47baZLHpPMIC
sB7k4WUEwfeoAUgwU6/aFWH0JWdigF5lALQyJ6EqimOMqySAvwSApoR5aWP7zJ+0GAiMsUm9RlsX
edYeYEcg66CX1aGHLbIWRTWyKvDGpbHyK6m6Ml3mf8IEdqPm3s/BlIZ9FsbjGemPx3YE7K3bZvSA
IDubSinJDqN9abVWvDVKs9jn0Mg1D3aGFKEnl/DnTUwNu0ML2PJJNGZ4LI59smUF/aAR52Ak3yTJ
Q+MDGPuemi94k9VHdJiTUz7h6nxQFkfdeggm3GipDfIRcIQ/IUnFZlCDN0nS3G34T5WoF82T6dUr
T7nHfXVqWHSrJIvZCqBnpYKcVsrC27i7QdaYGPovYQVawH3uKxzVPZi8Zq3BLer6Z4TGkTLEr24W
3BA4IYEdSnQWDHZoIcA9KXGIA40bw4/sfwx25Z3AZhnjlskqf4nYFW+1gVVqchC70UgECfIV/15X
ZqB9AeKucy2X9sMEKWQuC3ioBW7tVchsuKtIUqYYArUeeKwtmZVvlpRuItmz7sNPve1AMU83rpqu
KPYWfKKJm/O4FVBFUdmPyZAcRMvAqrkzaCB6f86vp4uIVoovDyvTSuKN+CsjxKRJwqJrNhn07b1K
3gvpEctZQ5TvjmA4/2qm59frgXVIkZsWeWCxicT9F7tYY3qktfC3E8UkKfZ+LqnYzEx/Uwru08MC
4yB+UvwZjvfgB0WHdklbbJ08/ynOi3sPevn0GOcnLCoFZip1yboYE190qetztdkjv4L1EsCPGfsr
egOMW7LU/RD3W1ktvws8sNh0wKibElod8VTUSpKiM/EcKqyYcd6utiLxPWO9fNl7byEsbp0KN21k
IGA01lH1LJ69GdkPHTGf3VhqDO1GFyCkx9SdFFd2ii2WfzXoUICTfz80sMNYnBqVtxGPSzwNsZcr
NqldsSt6geGrLrllfEKzNj3hyeiAQBO70wYiAn1D2hcKqygEBKMRMAIw55gVzbj9sCvOtnCUAIls
a+lp3sWAF0SUGRzE7/VVRYy62oR19GXs1ZO4c/NdglG6yox42Ih7Le5KVGes/2sFnZYJByCeiThD
7Im6uTuIsthoMRYgVeMD00ThsWuexIOfu6a4NUtvEEdKIp+rAgz7RtwK8Ueqbcn9qb1MXRNBZ6Zr
FD/qyQcEbcv5/uqp1Y6Ar7QdPs8Gve5ZKdIagq2/S0c4zrU6PKnT0CE+3UloWvvRG0EC47q3kmFx
In9bITVkRGn2//3wh79B7OJuBc9d9dW55fz0EJ5JQZto6kYMAeIb36AlfjABZfVPMRTe+ebOkIoP
b80HYMXnO6iRxssCWJNjtdP8VBm3oe2/S00iY4TN6yg2DIIn1bJhcy+Di9w+JthU7sTf0rrFQ2yO
8g7dxHZcV4l/qTtVAuoxjUPTdcSZYu8/65wmH9EM8KON6AltGO+YxrB8mTqC2iPupEOtXrrP1MAs
Rhro6rpDY+0genDfGN1hSA2WJsU2tTpsjewJYPmfv2tm8dH1wQs7qQZkYQKlLH1vDK+2OoEYtcws
JzEchrdpWBY9SRSXuozozzQiGepobV2r6MCtxI+WJzFGivZis7ytH7rovCuOj4XTHZxKX4ueMJ+C
b8BeeqsrEgRiLGTBXu2R5T4ub/jSl0WdKHpTL5TbdlcB1Nv7VrATx3TR2UWL5fzPXVCUxVMTe/M5
ojzvfjouip/q5m6bFyb+8OIQ7nEk+WP96MGVW8VAZLIYoFtrgnKePhyqA9HUU1msDuoO+why9cwL
xBPvTBX/T+shHeu7xdyANeJFJWIxytmqhjqRAkzpyuZsTHjVsc/vaWc3O11H8jKvVHkjexmxmxaB
mhUJ3p3gHQzp5Aqpj1258YL8wUqKDw9e/KroB/PrtJRF5dJNlr4immRdXB9aXAZFZxSbchquxZ4a
QV/SQzhP4u6Li2RgGgdwK3S71oVNvxZvCWR2asXuh9rO1r6mBrJLYu0y4Pi7hVT3zRRcCp8b1oRS
fCQODjUknDAOfaS+Bi2QdxRMtuIei4147OE0PUEVl3XyEP9IB/XkhFqyk0fctvUc0TKnOYhBRmHU
ruHs5kjlbvzMm78AWv0TLn5yFBcUj1fsMdLXExvGDLqfY+c8Folrz7hlNzKfXazNdqnoEctgICuy
deS85e9T617ZtAN8++Uu5gnm0ato+swkdmJsXAO6kCCVwA34CjZZYzbuoCsqmpBbg3KiIYnSK8ZW
LuNqXIvJFpjdYj/Y1nEAnEM+dw89EkHiwFwn+H7Ns6t5JRUoXkbOTVXmQRgu9a3UIm0nri/+LtcM
+mOtPoxaWu9kXbuLp7o8WrGXNs1foTYEqz7LkPeHQv5nkbYMHJL49ovyPLFjiZpn0cASApz/VknM
FFJ+nXZXFNj1A/C04iRYO13QFCf6wu/cT5L5+YonsYwxy4PhA/0rhp6pD065MSBIo4hhaViYZLwE
NiP4Bo3Abc4tE09GdGtPJvZoABF2M4xB/hnMRYNlRF+e5Nyhp/F+uQnLUbEnmvzvl2Ku1h87XLum
OYeYKYg/RhTnufhSFntz5RhE0PQ8Cz0GMdGVGvMgY6UomoifnadcYhcjTV61eZe89h9o/fyhFH/n
h1nGfG6e2mtgAReSgVhi8KEX81eSI4SuxWsyork2rr1Bf0dmhXiy30aHrPJ9eSuaz7vu9AUNAIM0
XjzP40RPFTO6ZbPUDWNCykFBH1IBKjbdEPHvLJsZKSnKH+ay81+fjz1snGufoQLXsl8BUd+ZZKnG
NUK8GUmoH7b4Q/TypNqqfBQ3W0zqxN5y75c6EkEIW3uQQJbG4teX4nKu2Fse43Jgud6nc4P0tUGf
gzGMMVMMnAjBgS0SZfHmcccjlvLT8fmPH3MlWwVSJ3+YRopHOPe88bsH0f4oumugyhbA6ekZ+E2D
0oboKf++K86ehypAOdXBzuPNZzqIB1tkWcJ94oUIkoc4uhxY1oDigNgs7USxc//qlDI9zn/91JNn
wsfyzszzmbkzi1pHTRvyJ/+8d2JvbiV2P5fFSfNVP7T6/AOfz5IUEhu1+aKMCMqKcWWZPYhz/61u
aSKOzvNssbtsxPNYimJPnPefV/2wnBGtRcNPP/VvdZ+u+umXvGnAxyiubHwYfdMrjlUzuYoCGI2Q
yfxnQygFciZUIhbv/1SKvaVuTLD+hIJHm6LW2J1biuFWXHxp+uGI2HV1D4QQKfi5R4uXZXnjP71U
ywu0vGiibjlNnPGfdZ9O+7fLz6/rmE7k/iwE7ddvbBzWmNZOc2Hx4Vo280p2KX+IVfxb809183pi
uuz8C+I6n9rMv9BFzkWRut9y4/hrMTSINajYW77RYgxZimJvmZAtjT/VfSqKdm6LYED7l1IiiRBl
JmQ+Xk5y70xvRReed0WtKI+Es1lWJ0WyU53seRneAVNBG1/K0jjRyEVZjPzMhTwiSkZi2HPoyPWM
+s/8hQwAU5kKXeA/lLV50DBlYghidMnyESImum8b8STFZhluRVF0BUss+pc2SzdY6j51oeUyvVfF
hCxsiF2dPOqbxlLjcS3WvxEAA8JFUf/i1V2wm994cVOWzTysLmVxu/6zKA4sr64oegRS/gzfovzp
CqJuTCKwE0rEa7QM9vPEej4uns9yZoUxCYu35GgQGNGmCMmHlePSTJwrNmJisBTF3qd2YhBd6j78
4+LIp1M6p5C2o3YFFfhYQqfAFEC0IFquKSA5pg9XjpFd/SyGLjeJkuQg7kwetWlyGGVrVSWWcRBP
eHmi87v/IZj5YaqwNBV74uEHWUtEb240B7lSC9ETLQyQSVFRxO5GJyclg5qLMtzEKzrHKUUP6Ec1
rL6KF/lPVKuUvS0O2aRPKhKEaZocIxSEYYlDXBObsiJjuVrKruFJyJ75xiqfZImt0cB0jAF5iXwY
quLtddU9C862QRIgkNGuEXdVPJcygc6kFtlLHsI1EXxydXrAY43oTj3HMz/dfnFTPzyieek633Wx
ZhG782sekKAcHX3YirssfnbZiD9gKYob+6luXtWJI58JnUtLcXj5l1TfV9cm3nkrDAbxgfNS963J
wn6voQG4VWHNUoR+hohpdsQekqOGSv5Ms5DpmY46DjBPNYowayq950BJ9sp0DTkqExTuS4wvplZj
k/QHacz1jdwmgPS6LltVAa+62DiJra9NB4CnAqboEkf2Tg58I90iGYRtMiv7LVFJUMODdaxUr3qA
l0W+GdFZyOeJhV1RiBeh279MiPYnD2LKExyccoNYXI8qB0VRlyB4lESkJ8oeFYjQLOKn0LEQFdSb
6xCihWABW9ip5Pb3juGOj3FR/QXn8dDqSv7Wpzo2WrH7nuZMyUvs3k+uJ4MUT6qX1hmN7w7RerK7
rkfCQalRx+m6lVeV5ZdyBNPLkjx/VeXYXKOoA7wqQLZLzrACgOjQHcfUKNBvQje1QGwYZagcHDdO
i8Wtn44QSsJFoMNKwI+UfZWZ+W0couIm9sQmyTIL3bM03WGfmG6MLPQ2eYH8kDt033QSaPtanhT8
ErnQLiYGxvlmCgCvbJeVW5iF51SRIX1qLv6fMuKFmzrJwAQ5dcd6uMrsE0gNUmwOwfYa1a+hHYLH
btpAdgkeXTl6R1FTOoqqPInWoEkDVLkyhM80g2yN5T1WCGc/ymRDH2NJUdZD33usIDgQmg7Qqtjk
XqY4geIBuxq6rrkpUeM8jNOmTIDtmfQtGNa0WA74ahKvldzCBq0jO6MPOMz1vYoujPtriILxNpdA
c6AcbNHnlvOLwHAeUJkJ1oVfr5A81baWYuibYahSNN4A02eaop9MC6gzsFZlo5pqVK9wfA+O+Hkc
c8fPLwV0u0s1bZYi/XMfZcRQO6SNTPhpuXpKRz3W1oquKSexyQbv78qsLaT14MB0d/yYYDPCBi+t
C1jUNvv2W9SlXzHgCMGFQ/nn3dLhNINMBLGQFajEtOMvUp5f/DRSvw1VBGIBQZwXr0+AXaOD9TAq
5JONITLOhZ22J7UN60Mch9mNR6BA+6/lp6qX6FxJrF9lrX0pUQ262kH00JlFBf1VKp/ClsSRhcbj
VhTFAdKhr3Ecp9uyX7VYdWB1S/NQiXHiC8FyyQjOrENLgnbLeLHp/B7REdVI36141M/iEmWlKzfL
8Q8Qw7DgTJBD2/GhKf40rr3ot++P0Vn8aKmN9UPV1Nv5yi62yK2XIEqJAyuUiuqpyirWyKZ+FiV4
5+2NkPFRTQ05XuNMBwkq6bGFEmVLyz83juwX2UZ/C7degNlD7dbc4bK9iLIEde4iimVHLDnHznUt
DlhIWByRvIyAsPH/q7pU7xHWVNbzn5nE8vRtsgCBTTfS7HvQLcU0swv3Zv97bhRHqbs3sxKi2ahW
T0hUA8FLBgfjeDpJ3+lIpYhdsSm8EVr7Uhbdq6+RivxQKQ6LIw1sjk33AFoGyB0WEwC5cFHIC0Yh
tfxalp5/aM3OQ/rdL97zfCeOh51f7mIVmaZilCwi1JKNvTcBwGPlBd6lmTZdhNCJrbn7DwfaNq5W
zpvnmuEWzkJ4zvsEl8JpI/ZEnc6yGgl+00JeUAkqHAX/o6E4ZW69nN302P/9X06J7Q5QhazsP1+m
bjIEbe/9LZcJ/60//XWitfiRIcvV6hLXE3GCPKNu1NBe/S68BtMmRVXiKoqD6yJRGLgdjHU5JJo+
Hc5lpM5XSyOxhz/emS9dQ+KYk0ObMIqfFw42GIMknaw3A+w9UlLi6KdTRVH8cI266MFCPXw+Vfza
hzMSVd82OaiMzwemv2rIw2Lf3sfM/BpjQgpcabTjcz0U8dnuA1AmCgqbTUJiUSY9sY0yX3mWc7+7
2Gr5I/UV+bkzM/lZ9ctbw4h6IxkNtQWVQT53rYbgl1XW6tkET/JmJ1yK7E1+jZEweAsK6QskZO9B
HNRz7+pmofkojgEN3saw6J7SqWVfvkWdor8obpC9KtFRNOEjkzzLVQXn8uaX8XBpPSW+9tMGNT+1
W+lRya5ZjSsGaSB4U1G0gV1K5sa1f8lRh0epTbASqlL8ljglmtmKVq9FUWur7qDhjbrJdQMJ/ZVp
NO0TRlZoFRm9ug1gUb5VLW4JMgS9/USqfAP/lW/MxNUPPaaYj7nZv4Cbab4Z+ffRruwvhmTXpyQP
0Eoy1eZbNYKckC0jfUQ5B81cv/3tWWb9DZyWuhlDHL/Nyn1RQJyhVVt3ADzZC/16O2IAC0n47yq4
kH8OfqpTDQsYbDJe8s4pt7iv5UjKWdlLIhnmqYqbAX3tNntRoUk/4bW+EgclsGsvQC6+QN+Vr6LK
dCsSCnaX70WxR0LiqDhDtBbFMrT1x5G0nCiJKzadfJURd1OhQZ+9YQSIkBm+di4RiIELXbrIrpnp
tc679IoA3Z89kHgIeqIluy3czjqJJm3tOltd6Qw6IN4no8sQhFxM8NbKRbuG3ROcRNEKZBOAQtCe
RdHEWAi7R9W9iOIoDd9tvvY3URra5JFBO33UQtA9bu8dMHWV7nFSy9fAhUTsu87K6NLiEVmhLaIT
7T136tcorOUzMIXurqo170yIlHwR2RfRQNSjiLjLpTK5iSqx0dE4CkyoC2Wj4q2aYRSbmN5dNA8h
oj2m+r2qsp3d2AW+hOUW7fL8bA5Wdg4aaHKTOnB+lmQ2VVPYCMzKwyZ0cM1SzaB68BULl+/BeEEb
LP4mG4WDYDMyNqIIOwcwvZq95XqPGKXWgiKYmint4K5Q8wNPk/Z4Kcs1EPEi/gZ+OtlDxrd2KlmP
b6ahnVNbMp51P7GueWQArZia1YP8awAreeT7plyZ0Ck4D7FnT5tRid01sbsK5O7fdUsTsWdI9a+i
VZX9v52v1kBfGjN8KPuxuvVSAVA6sxG9A9Ol80n6lcruq9535ltl9agDpWp2SXzNRMq4iMHDdeOX
trDvommvxZcy0JyvZZXKG7sMjWucO7i0lCVaKSjCvkJE+ktyh2wbZmsbwNBFznm77D783ijAwwzN
rh4cvfFOkmlF+yD25Wc0VcqVuLw1fpVzp/qrIWMEgEgPUWActAPR2hy93dy4OyZC47z3FpKWSrqK
kjJDExeFKmj5fXAxc3/Tump4KlEk/3NgbiMO50stDBJgz2j3b+TRk8ONOO6DeryIq4WWTaVZQCQs
LP04F8Vh1VGifsc7HswtPUW9G3pk7GWzg7m9XMKw9LMJsPxk+Ya0jZVMveZ9Zx0M0L5HzHGqi6Lp
1s6MkuFxwO9l09Zy9crbKAP6sa13Zs13lHmk35XzYncRk9E+M3b3Z7PO9L9gIyITqTPg0/t4aZPI
gp7ijduyKMpbqNblQdeK7hTYtXG2CzfHi6CxUMcCqsoICCdTzRHFclv3W+j1r1GgS78kcJbzDyWp
gkhcZvwc4u67L0nWV8WsEnSOlfHZNxEDZ67iPUCennyJUBGXJTc+t3Fo7AkExA82JCAQzpVB5IwR
zXRH/xsj8Tu0Q+mn6mF5DC6JuTXT78iz9V8Jmshq0754GHtU9VPbgFhGobh6cWpWg01bKA8gNhqA
OXgtwbayNoTVXPegqhr+U701CRrIcXIelSY5iz3LKkn+IYBwbSJEXfC6eVKsznlJY+erMoTSVW8d
h3uAcG/px+VJFBsNzbnUCpujGrbIUilM0I5NDsgtq2zn1YOOvio6X762Re6+BuX4TTU89SZK44T/
tlTjQTR1FOscKIb7KEp+6+3rOI+f9Ex1X92RLGJmVM+5Zlmv7r53E+tbyDdzX/dyvbfqznvP1H3Z
leZ7DhYLy52iPHRel33F1G7dGoH9xArygrNDditdCcV8zz+JUtu0vrIqpwNBRq4ZA92Jw9LvkToa
eImQXdMC7ZdwMjSQUvMtr3ldGlRaqWEY1Bi7UDe4EJ1i2FTYIG/mMina7FaN9rbGlfoMvIk2XlOA
Z8A7dDWXTYR3z7akXVOrGJ9Y839t8mB4H4IJ1lHD3kD5CYG9WP0ajt3w3peBse6n+mCq/5/tbUSW
lvau7XIdwGjryrORePv7+kv9f13/f7YXv6sWHTxtB0PG1AjXvoHL71q1dHVvTuVGMSmnLHE/lvOp
/KE9X0cEqyRnH6p898TGmLiUTlHJO55+8qdOxg3aSfXd0kwc7EPHWZUljAIvf5CS2sAjHUZX0ivZ
g9iIAxYv9qZFsmZDjDM0UK7PIKq1b+pKqYqt6kcQJAq4doxGooAIu3ypp40ompoEr34uJ8WmZXWG
nOPfR0X9UhRniDok7M5pAGZtqZqvtJRjRrextx/yznW+t5h7IDzmfIugLO06dDSPjgtdVO2tp8Fs
ne8aOnMEBJ3uwbBtfEEjZFWyWA5IsEIYhlt8rHJpp6nO+AXRhW7fcFWhafoG8+oofsNPQOy1RW1c
cbZ2bm6jkMuaro01xYPKrXsFGmLgJ6BpO7Wq+5Na+shy6453jZBFu4JJDRE59zP4tyy3xIHZWAc5
7q0NjgqyeWsd9VjP0dCp3XtiRdIdDehmox4cTMWicUS6RUMiBp1xS18x14D6EvblXiqSds9yD+V7
7Xeh1+8oiXRfghB396ip24egapWDHNbJ0e1j/eZ7Ko4XUj6+xX78G1xh8puTfSzeT5KuI4KFbe8d
t5i91jferciq6p5NG01mQuhnqCJODTR1YhtVoDKMOr8pMdR3VJHlbedkzU20F83wgNri/jhgh4YG
DX1oo4CMxwi2je4emhxbDCbjR7SFsH4wsEnTGrnf4YpW3gyvifYFDJprlMCd0Hp9vFg24GEI8ObZ
SrrgmKFWfHb0wDgS2chOzjB2p6To+6MkB/k50TJse9w2uESVi5JTZ9mXKB/way2JgwRN5O7Cupbx
VpDLne1kPVxWdJXReWofSUHk2zi0mruLqBPSwMADSQgA+Cna9nlsMPLBpLl/CQwUkBt91TY+cScv
k18r0sxrv4ef3ts2ct1Im37BWaZdFcHQX11sqlCZTuNNMfgBglfIxPERgtfhxuOPqLK3LsZlX0lQ
V8jXBBOdfgyegYv+Dkx5/CFF2g9iuzDIDY9YuGeru6TmK+x2+r6drmCHOHMA9coxb+hZQpkDWpyg
SH5kQA/VRv/uACdg0Zd0Z+RP+8cSY/RJcH9EW628OsbQoHbMG8BaKD8klYJeDBp9/S1ElIXZd39I
dSl4cSXHulkKhFlh7O7rLaw6w+0ObdwNX3WT1ZKieC92xpuiDGmGMoDcfw3A+G29vGsP4iw1jI6l
1imn1FK6DeHC7ATxJ2RxOoF/DQerDeIzc5U+oHsomoi9D5XmdERUfj6yNO8TIUPIDyzXEXVFYUM1
I0e3TrAIvBl5jXFjLTVvDS6Vp96VcYjDduEtYUVDaLKD0DEVEa5ztkP9/xg7j+XGoWXLfhEiYA7c
lACdaCSVvCYIlVSCO/AeX98L0H23qjveoCcMelIUTJ7MvdcuCLNcbupiwpskzOK43gxkrW0wICYb
chzwwVk21f9yoecRaU6lmMrT6KYVIRVcWy/+Pme9tt5HajjPbnRUSEOO4Or/43UzXKgS//n/9d7r
zX8+2iYq4EjJs/nnvr8vWT9/jMv5JpOvzRRFjxxzg02R2OZRD7BQ9LnxoLp2sDeGSPHmnH+z7RbJ
nVUVh/XW+iJhuA9tl7kX01QOEIrmq9s1uAbbvH3pR7vaGIMdfrSh8ohvyP0SmrbLHQ4HoL69UMv1
mCfA3e2y5Jv2xS0AkOR3FdcJp52mfV3i673U7MoLreyTCqf9gheguuRaFe2glhJRLdTq8veB9VEq
qf88TxC2U7S2p3bPqGBIX17eYX3J+sS/N3trtDf2UDOW/O+H/D9vrYwptiA9eJbIUOFiLh/y9w3W
m3JQD8y3khvfGRT73I0h8UKVmMlyUfoIp4hu3wmAjXfSWo6+WoGIQETOz32YeQlMks7BpjlwsVWy
SRIVmj8uD2IS0twYLgCIY+RZfa1tSTtjwLE88+fO9fH1dlWr2U4MwP7Xm61l5NsY2ovfJRNd+6r+
HeNHcAu1ftPCCWdbX07PdsmKvJ6a4CGf895HAdbf610C6NIes1vHgJWSwGe7TGY/HArEssAZY6T4
BFEdTemC+liO3IOtxtdcqtUuYyF7p4LRpR1AU1qatUK/vMie+HaRRyvbeUktwCbmLMQ7SaKvQSOt
z9IMblTalSGAGyxLaZ1SJz8VZWtB5qODwJyi+x4n9xzkefFpNMmHImhCc4REF48YyDT7J8MW0BNM
aJ3ZnA1PQT00oMpZHayPjnZUnqIMl9/6aE6I5zno52azPprIKCP4Elzc+ujUWvJaK+I9Xd6JQUZ+
K+vqYX0sEQ6dJfhJFNzxbdmqyjVhKaJDfVzvWS/ULHybdbU6/r1rvUb2KbUuiTwkCfFqu4l4mWpn
9j5hrvTPG/w8u8FOCvPT+/suPx+kDtmlEYV1sz4QmnN8OyfkS2EwehhTt2TqEzAP0aR2cp1OO6nY
o7Chx9peztBf1gfWi9EBBOQpy3NqRZmq3d/XaIHyWc4lwLr/vs0/TzHtBGvY+uZ/360necPr7an0
f953fTiQCR/xzzNnS1E8gq2Eb1gu/q7l7ZWhxvmHMfWfF64P/Hzk+gWjTA12rhDPP/cZ6zf4++GT
m7L5BXanHpuo9f/Xv+nvs//zvtpXFoJi+PkOy6+wXvvnyy5f7uc7rY/8fGhXZrcJvFbc33uzddRT
sTxtfUIgavo369X1kfViWn/+9apwOmgMw2+XIc9F6YYd1QXhaGNzadK48moyKcIYB1nY5B9m0Uyg
8ZAp9urRYkSyt93uD0rbyZfwEtX4s9dTEiWFRcSEC/LLHbpjJNuvOgvcHTXSyYFMGld67GvWtBBq
3U9LIds66TZKzYEbfqyAcO+4dBEbcqqcOn1mAXkYNOdJNL276dnlQHVMj3VQoRfunrRw5M1w7wG6
Tq+92pztBFtlhZCJTs1W0rYqhP4RFcNZYZA5FQQcTlAVymWGVyiMFVJsvAfswaw/3fQUK9p93abK
nZqwli2JKLqrgpOg9iAsbrlrGHucTzK9/NynkcuymYshO/59VUiLzs9qKEpEqSp36wPYyj7aGRNV
1fY4NOeHpnpopBjuBgqf1q5BnOestYcZFQg8soQvEj4pJbkphN6QZFB1NrCGdtyMOEiFi4TQlNde
G8nyWi4mGdzXA9b8rDjZ4WAi5OeioB/sYRsbd3oBPmy9LweqsJ/JS6MT+j/3dTOFA6RSfV+RiVc4
ZnCbLRcQJtzSru5aCwKTbEHdjNQsd/NyEUujPDiTPW3WmxxBjLsEwAQeoObnrr/3N5Z4ic3WuFnv
cpRKBzU2zn42NMV2vW+9MPRAZxAEinF9yj8PAMIzpubng9e7Tb1gZDsV+XH94PW+IBo2ltsafjvV
DKGXL7k+GKdqfjItuILLXSaN86ttK/4QRsl9UW4LfL53rabF94zBv8e4Co6DZlzgi8vzSP7U3Xrh
zOD7IVWZu7/3yanPiWMDtp+qSqLgUgwMoq27m9RMzTva+ebPa7vY2s5FQKBR1DZenjss0gJJbNBs
ls7+5zahR9WuLqTwkO7yeFSa+mkplpPGuZ1dqoF+rpgGVZ24c91UuTXjU7jcMOLkPxejWb91tCNv
JiGXZSAWHnL80Fr8fd6YAi6SM4fe9Y1stbCIo4jviK7rrmUx+T9b1FzGIfLhdgPsuLkt6iy8F3S/
7vWkeCiDcDytT1svKMH0DUk/5WG9uT5XA57umxVi8PVV632YJCQug5QaYRw9Vw3dO5kb7h247fnG
MLr3MKgBfyz363bWEw6VbILEwdC/Pg2wJVmGenRZn0Gld6fGmnGKZ7a/YorbgxK61h3+T/uOULBq
q0UO8QTjbN+tD2gtzE61ZPyy3lwfgIEirpWkQCRMQwEIG7VMiQ3D62OOv2lvnv8+N6IpSj5ZY++l
XiU7Z0IEAaUyui8xOPgkrqRbwwZ25tltFewM1wAIDpLlHoJzfC/aBrunkdIvGGl0OoYkJ2iJJ1kv
qFtmArDI5tTnkUqjDAm2U8j/CBb4XgBP+D/XlpvxLF/yllQ+4jJcJHVLWkrgTv3Neo0E54zR9E27
GH+6RZW4XlsvhlX7uFywiEULud4Jkbbbu3p0VMcEhksxPUY/WqpFuq1SZtevqj7TVmlZtS5ehr8X
1MS4F9bb2Wpk6EX2IhYvUbeYY+rlKxA3hJnIWi1FZgWrDcAjTQBwujfrhV6140xmUb0gNf57VZfu
Z5zqoC2aHJLj+nDfz5g+16sJJBlI/mnC/AIePmM5wHk/v5gzkSqSgg5JHIsh4for/jwMv+W0dGH2
4ExIMcA0hiNBbJXJUHDNdX+mTnwFQCBkUe1HEr18U3sISWi8Kbr+1eZnPcUkfO1aTbxHk3C34yKU
TXmbwj1xxMm269/799der63/AaZU0VaE/FYKwWcntdP9Og3FoSV77cYyivJosShIq6TeKGq3H4T1
JPmrTXPEeI9PQ+U/zCag1dTgDpz5WTH9pMaXvPjM8kVEbS//rPVaBothW0H74LzbazcNwIqwsphg
GWU371M5nv/5YXAd87tZbgMV0SaLQ8kCGvk02KrI/BRZpGwN81wM9XjTRNbwc2GIeLwJ9OWXy6b3
TNOrG1y81Y2bV7DE16u54/badr26Bqmu19aL1A4qBEwukItFDl8sCSulUeG5oej4Xzes0rXzY5zh
719sn8ufuV6sf/Dfm11mAIvRSMAMFlvSvMgO15+jWG2k69V2psGVZ/aECuZ/9o11O/17c73magOJ
VXhyOXgXoP+4MBYl398LsxPRvhPmKV3k9Ot2sF7Ey82B2cVujpvzelcZmGQ2hA7VyJpW0K9BBZbS
8//ti+KX1JqaHFEjx9a1GMF+rtqdPhxTuF343vlNF+xDJUgnWC/Wm0kMXFiLle+aknI4kfXYbubG
7gk7UZLxZDuFb5C81RbjtAkzgnIj0qZ91alYwehqsKfX8+XK8VErF14u9QgJsAUZcrjjJ4bjWz3r
sYKml6yoog3YMSagcxmdLaQulzDoPCbqzWaYsmumcYrI3cr0XcCpJ7VqPQ4ZJUNyOoll1R2hCCxL
2Vm9x1CvH+aBUCDLIV3WfmnrNt8JpisI07ueiJUm3JEdM9Xkeit9xuAD5Z/PCZeDRnIrdI1cTm1S
toHSkvbS6zuQ/tDm5idDyGNelvTrSBmKG/FWDRUxhJPcQVSKtybevaLtzlFYqxtOjpiNo6LwGzwW
UXeG5YpiJGFWq6jMVMOEJgr2KA/OWrwbqiXxuTUQ1tKSYPzszaU+kFrjNH4JeaJx6C3243dj88M4
vUsCCq+fe/ccTmnixWRmBXmigiolbDTWaE/3Kixbg5bsRA5m1X8nASZrFXGUN86msw9A2Chle2j1
iB8BtFwsLH5pEWH/bgaB8mV4dp2lVUm2I/VY82Vz6l6OLZoGEsa2jnm6N5QJb6+ChL8blD0Vxewx
WHyneI62zoQlv1SsFNwQQhxnpvYU2G0ciGcoMvnDw9ydDqlzP0I1OjDKVM/oYwnFcAhWUHP+0SXG
W2zwXQgD2AkdlfisToCRwsgUKd9tQGRMPV6WLUhPrPYio/mPyYNe3nCirFhgK3YAsbj7rDKARzq7
qKcNPflL08AgMbIJwlET4dMAPRdpQ5athfULU7YvaSUYAp/3nKK7stqFFAJCeTPq7UvA+cIH3Loh
ZZnIz4wZjcNnWZUbg3mYew/dzQSky7x0lbLLwia4nwCpz5Xzu5QE5YVq+DH1yq51WAgOWu8vBWBv
GdEJ+dvOdKMvBbTqphhJGdbG+dWtaFbQcNSUPzaph+CKjPgIswmiUqLeA1FwPGOSfhD1j5Pm7Ii0
RSASIbZShMoYlRWSkn6mldbt5mrs/CmS5U5xniMlzzdmkgXbWub0Y/p8Z1pKcZ4j3nBo6QTGmnYb
jgkjk3o6duoHq/7Icye733b1Q5OSvlqjhqN/v7Xc8k1re6grcI8cg/jitn9GZGvAMEoij2DObEM1
qHkzSNWNSwbqpp3GbJPY0cEUirrpoXBZiXiGDVYJdI+QuyT1UaX6eUKoCvgSeqXdQTNCk8eml9Dt
P4KwqmE1FV/J/DrrKTw1GX2it838Rn8iFfGpRwLJlAUA6nByoaAus4x27Byf3to4dTYtMnS9VqB/
07qBTGK9JYN5LUam8dI9C52nZdpwMVSqf47pybYnP7gtm3Mwd2TC5tOexF2LwNg8Oky/ycCmP/2Y
5t271hEPr7bTnUio/Lt5IfAWNP4IOmeSJzhC53AjO2TAsApDtgmvLjoYX8lHz4+0qUtyfhVDOZYj
RVYktMpr9/z2qi9tGvwkBZyMcldnZnBPXGG7ZZSTeGNlP1lj5ht5x4FAgSwr5SuJ9dLXXCbZTd3G
m6bJXpCA4ltsWUOPaUwMEoJMqyYbeIl+Rew8bhtFPsPov4eG5myal94CKlfFKVb64ejE+lehpF9Z
rH82lUH+Xw1wX2UNRUd7nw/dtHMyhgOxhjzdkSiFoil81eh6jhn8vmEqHtSkulZLkyqflgnrH6Ox
SVQY+MIR6tempx+EpG87KtbiYC5v+yjZxIVFt2TR3lbheCw0TgoZKiALHh/4Fo6aVugl2rHOlpYS
mJFSFtcsLb4zwz5WlfXRxCy8RnEXOTLzhSoPKFDoBwUtMSxDgFXeGW5aAspC6NN+hah82xkJoJ2h
T31LIVteV9ppo5j56AeG8ukALIqCHm15bGwFWVF6a1v7aawfSW5jvpyJPV2AvTkPSOvyp3xUd4J8
7p0TWUiCEaPEJpuZUry6apHc9F4YOQsa7FdvRADE5fM0t9IHKfMY1fNnMVovejHd95anZ1a1s8Lx
MkPbTC1gcg2RkpplXQrI1E7RgA4sdCZoojmmQYDy2toPseI7Mcn1b1NcvruhfLTK7jxaqBbV4Tlq
5aFBXJOObBNJ2+wgrUGbQS4KCxDJGryzWpp+WrICV2rfqNk/gcWb8lA1xUDTdgIFB/IZDgCRFKH5
PrXjO3HT2caWylPjwKZpY/2tydLPAUKeUY1vWMb+oMRF9mrs5z4+diJ7nHCGe1ItfpUdPPIYvFKf
IpLm93gQZIPtC9r+qPoMekfNvGfgCCOtOYZdd09UEbGADv3wobX/NKKBNsEZlthsQttzAcUXJvJG
EQMplmoOjUme9Ta/T6HtbLR5MLfCdfej5R7fsgbmHgChYzGaLRj9FP37hO4hIhqTXPUTWRfFFSsw
Ij0bErrOHlkGdHboCLfmp5q151QdXju+FEu/lxh1BfBO+ezWyokj3wPysXLTdTY/fXjVSsoEU9+3
yXAYi2DXHJoh3zX8LBwkWPkzKxw3zPJi6v8Buq9dXmO6VIeWmDS1IS9sdM9pAb6zM1LmJ/luiNl7
Byf4IyWpyCnCs3ysX6yuPetue9c50iOm4b5sw3czY92IK4xEhkG+2djkQY4WvccohvAGQZrnzLbB
BAASfE7ZUGsDFc24JVDizC65F6wzji6r5SK7kiZaUwfEKr0qdpfuxWppKM/SGTegdW5lMjabygb0
pwqUREYWPhaW/FO2Y73JWjn4ldsRAomPsI7UY6+6v2yDInKKgGHnYX8yGqrssgveu5b9bu70nQWf
2276i0H3DhhK6kOusxTJ9LMKoIMiioKi+wJaEAVTSAvNoHdY9wY/ss3PSJLJzAFdy/xOt108/I6z
6ZMh87OHJgP71KeKutMNMAxNHf8iyr0NIONzgqOSvHe/1LHrzhp8MVZj5sEJ2kdFTJA03e5dtMDD
JyVG0NK91427C3sooQ0jC81NXV/SIqgZaEi07n6uKuw8FGGVSLwqpCPQqWpGxzo9ZHPvHMmNfLFj
eDycwbu+/NJaauNpYPcsQOYk8VkoBcFxA2hE1AphFf/SOPz4GI6QKxHLM8fVOYyLb3JDo43QOsZI
xlPQOOSP5L81gHTOXGN80Aj6CmKHyM380oXVyaJYDNv82rsMCd1oA73qgifomVr72WFg4ZnhEgOh
j5+TyQogdfrx6ricaqzJT51uCQ7kbG6RC5U0oFGrl1Sv2DsGz6pn9dbss5FiXKYb4VCDWRKxRhh/
9/Sz25NZLNArcwTjNg5PZjFsNd0cKazIwohtcA1Wd6cMY3mMlfTOCCnIiZnNEeHvDTpTVTUPFLRR
v8d3bTRW5tMQerKi8DfIKnCoKWK8SKvYA9holG+afh9xkR4DyyAzMmqZTl6zEjoZ1HqxkehpD7MZ
1n4D6NIdEi+ZzUvduahPuz+mckN68jkmazWnCQ3HEVFdWm5xJ94lvRA7Na/e4CbcdPkMxLlYqMvv
lSCLenQ1/PdF9FQKm0oIcZNDk2BTqSF1ZxFDj0Rknjt71EgmiY/24CUWfh1rwuhhfiQdZMd+mIhh
t/SdMKZHXbXOVcIeGPELp4KcCKaQf0w76H3ZAhHOtpFm7WNrfJ/HG+QyTxKp6Ya4j2qbafxOpINf
MVcgE5lZr1vYj9ppacGbLwrAvUW05gEEedWbk6LtLHKMNq6pPIhC7HqYtctBqtiANsXdNCGR3i/Q
OAI9Ug5sinGCCPjWR8Zv3VKmXaD38I9xhQIqZHkqJZEUVISmy9ZfKLgDKExIQ4ywpFDjt3EE9ig1
vg2rzTfWSLvfBITEcZMWogk1UFfvY0fVgcXZfkpw6UZx2UpsU/+g4fKHWOTy1KdMqXUG9RMJRKmu
/apMUJ5IY/BEGpqvpoW5vGAb0yP2dZ1BvpPuhQlqVhvHg631DnVAUnrQ4xqAKO1rolUQptuTErO1
FbXYNLJ8SmSOw8i6gXfpzwX189C6BPXSpNhYMtoPhIgD45yvVmG9luJr0tzPMpsTH4UaeaRNd2/n
w5vdDJ8AQg/zNHmWrr0XY2wCQB6g7mKvCMbaBDky5B5zELUUD31q33eNg/EiyS690zFAqVQG1+5b
YraE1GfGY9D+6oQKfRs0KMFgBOmoduCPUX6RpjgLzWLXDVtimphj1Kp9W7Lq6It88KNYvSND5Env
Cbt0u3wXRtOvKDB7RH72PQMVMlmSAAzz/Oq4vxxLQRSiL3i9rB29tk0osCkwIdKFfqIX/gSYlnjW
TV93zBuivVLml1w+QcJzGXQGB7ZJry4jYzsmGiuxXuOpepxvFd0yPOemCeFw0vRDq0Dct9uhMcnt
7VCpr4qUjFo6fR+MYPTGgIw7Cdmssjsv7NvPiKD7yTSO1BdNLikwBpuMrYbo6Wq4VdMjlbQJSFgS
PhW7nlb0Fh9DxIF0FS9AdJtXhuY5TvI12dFrxJxymrrMU3pwf4mrT0d7eilELLeBvpeCQXSOtRRb
abi1iHYpRPea5uHSoWblHyT811yr9jghMCupNTqtxNAp+wRf6GSlT+PI2dskqHtXDpQcvdUyJmwY
DUfkPru2Cxb5qwyIvUij8tqG0c4gG2TnTuOpTPXfUsGDGyXA3BeEUNV+okB6Yhhe7BQ0KZuKPX7r
KjZrQ5ddaRiaaz7tXAnhe6Ldjn6r8oM0BLhW4PSr8BpIplpJg51PBvRC4virCORZtRU45UlJYFBg
MnqKm0MEM2ODSMne1IX+NRiQpOSTZtk5QVrau60pB3se6Z+4qHeM8qsoIJiC4P4CIfNBRT3sKj26
zpCEAfamqUfIK2CB+baOSGa9GzmbsiviIcw/kMCg6e6/ia28Bi6pyTHHKI3s8qy3n11tPE01fBHQ
ccTDG/VtX4uPnH8WlJP7OHX1vbKkKEfldJamCsg9zrsdKoLflkrtX5bDM/sosg/U8svh0NrW4bTn
dUzAuxCebXQkKegp1XTFJ9hq/4w3NNgMVYBa6MsdXyrHeKG3/WhnHdUmilNzRmFGGjXmiJNMXZap
HKICg4KXfRP1LL3eqkZO86Za+nuloZ3K0EjQsP1V8ONt8sG4V2RKy1AYrz1zSy0cep9AnwWR4obn
yBSP4WwdNEmBLkKy9jg6UQEAz2MN6+ggWavOQEEMIJiG1Z0bhfflHw68AZOfAbPkGPX3UrBSs2oc
M8lA0olQX6Oa3IVJL0h0Gh7hisodmq27xO7PjBXw7inyKmTY+iwCz8MCZJ2MB+0jzJ0Pu2ueG5UN
MzWfibN40K3cFyHxgyT7AvYmH3a6aWr2FoxbSL8PjaG+dq35W7F7+soo2xqDSLpEpRmTcP6359jA
CtEfq+6aVqC9OQAge1uYzNpbsCxeHSU8z8AHoWSfU92aadw1n2U1khmnPEuShjd2ZAzeUFB4qyZK
hoCthSqmywsX97dQN6aQN0XQ/s4F3oiom+FMInequwdbipORWY2nKx01VY6uXoU7PSaK4osldrdz
tS3ubtLlk+IzyqIDLIqbOo52amp+RU5Nn6pmCkhAKgmJ8V6fymtqkRNaV/JY9iShdmq5Re79kWoN
8lCd0G0z3iYpg+ekRe8W5PCAzS1f4dRFt3acowIezrmigWyyNAJ5U1KCjF9BizciCL7nXHnUSQca
rSJ6VNJ3MIi5OeueEqqorwb9OoET841W+7S79qi78UMxMFnH3/fVBsuPHcn3Setf0hyrNAEKAK0K
/uZ4uE7pcCkS5HhB+EEJ8UFearSxi35nltN7Vy7OO5UTuZK5KADnApy4jrqO2nzpVI57pniRb0y0
ZtVYJ9Ndp5sQvbsmIRNpk58zSUJSYf7KnEEwQVfe5nA4qxVkaDe/6BzChe3s26JwvGyAW5e323iI
X2NZC++7MstP05C/g7JEW6kX9xkAxtbOOLhYNQFKZgvx7jTnwzYgEh5VE/ZrrTzhJHrQlR7VOWZe
7BOHaYA0GBH5mSQqTb0u79kaEZPPwvBVZqpgtUJMHvngqV47jwkBiHG6m0P7hD/ywxLVu5zn2x50
F2M168Ie8mKlANiUznfzAs2lE+71OvHsoQu3gEQZ+M1X7Ek3gGih5JrG1oRYwPlHI2ZSeo7O3tXP
an8gpgEwPjrv0elgp/NHlYb7a7Rp3tj0UzYGFR1bcX4x5HMnUp9c1Ls6al+jnhH4sgnOE6lRCEvU
XWixoWCMuM4y2NMRfw3s9krn9jaAfc8qAaeZrLQtwUInKbKHNtLfstESLPQiylocU44LuEm0nBjz
+GGVCoRQPLc0j8sDq7EHsrJfyzb5ZPX7iM+zPULCJyp5DnwMLa9mea7L4I3yAD1GRIkS0Kg/Kwxy
ao38lG4y062T6QcURrT1ksmgZKjCczYp58IulStrzZcxo7c7d/aOGOzcL0xrYE0/urtshi4zC5ke
8vqSFwoDAt5g66TKJ+vezYTJQcSBcxhnBWdkBoWS3KtwdMKbPh5YNAJDYLaveGVikkY8mfupybQb
RTLBqrAYMImwWag5kYrvQttPk1sdMcDFm3oiVmnUjOyXMjWw4O202a83f+6DLp+wXzYy8G28GbD1
S51zVUuGuJ0VexktgU7jqyNiGNtkUlj2OHmVOx0LG5c57qV3iz6yJtCb2kanHPh7drNGodqJgE4f
bHqWNs+zrJt9T4VeD5zD+poGZNw+EBv80bVysWxx9pmV4Si03t3bwbdNmqY3Se0DDRnnmgapW6KK
kPhi+aZ0MFILg9LeGrQ/Qe6w01BhZ0Hw20hE59EicnxIAMI1YDOrOX+TxWHJqW7iYSnZIuUU2Wj2
AvszcvXPvkGuPXEQDrrgCFwZ7jkdq9bVX9wUlre5KyflUi0fFy8TGMNCPjUAtHedZ5B4kAxzwiLm
3Oun5Dyr1q+svC0T0W8SOTzkIdNn6TjHuhS0NO3bVMcgbjtf9WjC5g+ru8mU98kyOnCVjLbhWJ+E
Gg5eUxvsES7h7tjFboi8yP0qrEZm+K1PcT2wWxvHvBdk5Jis3g5GGAn4ESg7VAvIgGaXYE5Twwa6
GNbbxCxv66R/HbMlP3FM+n1gZN9DPDeXFnhGSHtbNVkpG6HLCXYymA8YxtaN1Nd4si9u+K03BjPZ
mogzhwVnGTs5h8fkIRueAyMGGOSwRotCI9xgot6MLXiGsRg9x01YO9vmsGGmuk9iVXtJXY7W4GBZ
3dJiGTMin7T4JDq6L1YvrqyxHy01e2kyR26VWsQILcJXsCG40x19j01J9RB6cBhcBIc2SUJ0DmlS
dd7S9tz2+ozHnf+xvkxbZ4UwSjNN9+ST8ir9ZDAL26mO9TFjzs8GWpVBz3AFKgqoWSbuRG+zhlOI
UXJy6XipZWnoA/tHTcL4Uw0oLn1RIquiYWWWX2lSgXPJh4Oc6DNr0nSPuji2WdttppDBVDPTfLLt
9KOjycfZplA2OaKHRhbRMUz6pYDW30x8LBu6lSEEk7G+U7OMwYpu/i6W0VPwXtFh8bRUoXZtzw09
S2Sx9U2I56+jGLkPLLbKvKDZ2amYTfprj3HOQ6NSbt3cBH4+MfawlhCarqLjF8/dwLyMDQbYQbqv
I8ATlHebsU67+4oodL8hsWjh7J/oy19Cs/JkR99mBJKhDbQ1qaXKY9JXQDw4I0SVCLyqi9VLO6i7
jJpyM9l4o+OZIHKh3rqlMPZC7aod0MfjXCX2xkrzbaSTwTKHnBzCUDSngX576iBoT9Lx2coRmKrt
E1Mz/v/5jPSHjmwQN8mNLGirs24FPZtYpKn0O/AKgCGqPD63NvPTqqZpXxqjgu0VxKN0s+3cGpyM
h+YV6s42N5f6s8DzNvdHM+VIKuPiObdm42DrBeplUUw3ollmQjVyGlI10PDZaU1dK4kJx6uxFRGb
hTIILNYNjUB2NJZZlvmcyTrzbC0PPCgqOVpO7Kxl4pHClsN0WnbJWznyEenELmzI2vSEEEtMQnU2
RfLSWvy2gdZahyROETCx2/vZ+Fxb/MWVyUdiIqITE1oc1hjJWE7/YromguI0O0PvHE9hca/SQmGL
yjcB/5VtlDYQvJua5R6frZXTjvyQnqkzVZbNrGdrOWXhJWF/ECzcSQ3OSE7tRL5nWGyAfdm5/aWI
yGPBBPuhWqL9lenBtk+mF2PATtnb/VMTYOJEBlTvc7JlOES3t2M88yTlWxD8Q1sn/F0aVufbTncT
MkOlcejqsE7Ciba5VX6BZOYnmpK7Xu0UMqUdHC+9Q5pGjhGhKtHU6nTodDJEOkIzc7ZkM4Cgxo6E
r7+8iKnlcDPm+hH2SDFTVphsc6LUvsbQ/FD1736cv6DJkFkB+9us7ubGUoHdBPShgw94Wrxa6NZO
lTgmGBkCpGkwldD3UIb+OjBjtgjmSaJ+20TKm1sLZ9tpNRlqcVpcmPzZWzk7BN4JZjqMvTxVo9Jh
nYNrl4qVde0eVo/wQF6kPqftY2IE040VqMw2WPqIHEmOHRbjTgHvjqL4oVWkuqudOwgWFIbq9NyP
2mFuVLrCY/3U9kxErKH19DBvvHFwNQpFOfPtw0vUtG/SYkRmfOt9fOew2mcRzFmx70ekRiwHupEB
dOQq1OyHGmf4bUjMiFKQUU1ekz80yldd9G9GSFSXDC5ph7ZSdF+DQ0O/TGjBo658bGkKEOHmgvLN
LZofxlMfsDxM4DNsMeR8KItlLbKn02iTRpAlyb0iSoD45sQmN5fFpkCK4ms9az57wdw3Zf5HNYbf
ba9SsVjDQePYs1842kMhf6PdIJASoCnzXlbGul3/4i9K2KqihPaLKfcRVFvEhn6qJIdMJae5Doy7
qnGTm6Jh2zYqP+RH3kylizyQIbhWueY2aofhWjpbA/Ws74yCEI3uY5qKW86wCVWwsREldrm6yNGB
lLspWZy4LesOctgQx8/lV4KpiqVC8qCrbuBFFa3XqDBjrtE4kWHR3eYWllvlk1778K6EB6avKrQm
ce0bxmzzmH/a9oJdESyN6ub/sHVe25EiWxp+lXmAYS0Cz216b2Sr6oZVKqnwJvDw9POB6rS6e84N
ynBkKhOCiL1/A7Cu5VcR6rj13bG6htPBJPqWgqQ9zFVWInEoIvJQxBb/bTU5y3j9LgX+CCZXYy7F
L91RXIT5y3ZYFZJ52CvEU9SEEdeB+lohILESmmYvfX3nWJa5Mkb31Q8DA1YbMe28Srt16bGRSTt4
D9Gi7HO5l3311NrFuNUiPVy3ZXLpgYyROyY7p5eJ3HLz4FXsNDHSwD25WjJxLOGYY6HfI0RBdHit
l1VzaQvnIcn4QrMxWaSFKC+1WxcwSDcOD32nQHWlJr2BkNi19AaC/IQZ66B/6xqBMLhNWj5qxItu
gSwsqh+FRKsFBhdLoXTtlvY1JSO2KkajWrJoXXtQBVtSrMjgTN4Z3UdUDivPamscCQ9x2fQbtLxB
LnoXd/TPvsVehW3ZJtaKYNkpMfEY0R0ElgIscvoPplz0oGznJvTyLpuYMIzlvyQD+U+D55KPKHSp
DL97LIEjTxeX0NTbVZ2l/kZJMDuQwvltm2A00/qlr1tvYaBsvLQHdWlXA/OzPr4bvbMrddyvo9+2
xQU6pskv2UOeVe2atZ+CN1E2+MdOL57LGDBFzcWlVU9wOI5uCcLH94K1F5bodDTawnaNXxPThIU4
+iOVq+lLT7NPGsjrhPzLuvWtvQvk5wAx8VlM7uF+oZBtz/kCbOO9SiBXwhvKCb5ues9BtiZKnlyL
PLVmYz2E2sfByodrq5M9MA3ve3ADgcKssvS6cd1oQPfb8jw0cbIFlrEfWu+KAwiUF2IRseiB6tic
0x+G1zQzP8qxPxtGc2WVihJxcIw9enB1KgCCqk1sNFzd0+qMPMrVigKD5WyVEjnRd9Ks96LH3jzt
H5VhFOcGLJAGDniTh7u0ZIlbu/qHFuvNIrOqVyWvR+JcMQ8DvjcNJqYE9FQ6wbEml0bM7adm1PVJ
4P8aBc6wUeraXVVjvnSNgKslvCdILix95vq83KKYtAczyaM8VjWI+8WPxMIlzOt1TKSVD99sfsZG
/FaXwcjVr207ye9ihPgRYqO+scbqh68ThIyiiScfkUHTsW7ScsdfGqiOEWEgY2vyNbdluwH4xAx7
iOromd//wX4ri9Jd+cQLCNMS9K9cdaF0bKtM/6Ov+odKsz+KpH51huqRLIS31CIF6XsbPywXkSjp
sR0wxITeIY+qYARsGUCycTFwFk06Srb8Klln29OPaJ+9Ca9zljIDJzZls7Ia3j07tWSFm86+7S1U
HQ6DPmxt7qDMz7cpE7dnKd/0JvyNXllG5Fn221wF1uY9u0X+wWP9FfsootFZfpXGRng8OZnTEUx2
d6nRImicvWmxAza9XzdOCKRONQqsFuCZFpOjjDIAsPPEu619kNB01sHonnsgaatMoHkA9DqUKphe
Nzj05igWURici1zBiFJPTxbstDiT6bYeTHUNbM5kddEtm8zaiq73ERArJK4q8kHjxIimcfvHxqFk
U+rD4MSwMZisOGXNDL8diugjyOUkK1Xv9Uzh/8Zo07CI4rC8ZRM2WZsN3YsYA/dIZGPZV9iJO2Yo
1r2dPQVFedMbvB1QnuZjhKsuBevqEC2H5G2erZitkCRdvgwHFT8qPT4hk3cH/o2OX1+QsepJYvR4
NoGc2spaKdZdca1HVRyztN10meKvZMyirKh2eSZYtxITDrOQX6/P1k4wnsOUCcgLZLZWi/rgO3ix
+ypOCiCOhKtUazdRoCe335K+XJdtxRKg9m+KYNHfZfm7T0JPRvhLur4SrpRB+2nV8mqo9S51k2Fd
C9a7SR1bxIN0yEIJUited6t9/a0wjr7OrIn1n0067LcLxiE3TLjtrfuB7clPgl+GdF7IoGx73N1s
dCM6JV8GPsuI3teuEFauQadew64B7SH2hZ+kG0F4wEqtW6+5E5SH5Wgh8UYcwLoWpfZa9eETCEuW
oyhNmXULUSOzLtmoP3p69GAwp2wcu9nG5bh1C3HweJJDDl02OQky3CbXUUQ0EhPOKCwXmuz1FTBK
So7PYqcAF1OlRM3hbod5sB1asbHrmlUJwUYXG4JFoSQnoy/fvah9jytyFdG4EPIhkU3DTQPdz8u/
aYH1HvbmR9PmSPBrK11Nii169uTLBuxCJLt2K3gjJEvCvshKgmfKVc/Hp8C0XyK736mavpcBS1Wl
1k7o6kD3MMDoNDwQzcppFqffwlDWUi14YKD50LrGxpQ8YdXurcxQAozfDN3AXi3eE9S9WzaRuKTO
X0fPXZXDaGyDWjy7WKtK6X4PmgkRHwYnpQNIAdAOY4e0P5kpVqa5RoA7dZ5VJNsaL78iadSCvGof
ZUsspvYhv+a2dYY4hk+dVzykEBkW7jicssZdhaOJMRJdyJicdARQSLM6G9MpH3Qz/VlWWJApqo18
PoA0tX1yDcLLugutwHQeu1qwYDNXTLlkoNFDAIZrPMd4bkI3QUDM1MufmdqsFFCqEiPQPtSulrCx
ARUHwwbsMmrKbnrkkRd4HbPYXBhBBhcdqo8nzbvUq4tZ9s6SXCPbbrzoForUb0ljVesMTE/ngHzs
66PWkA32SaeUyi/kG3BwJLa66EpEIcGlajY/bUe+PEkE+1J7TwieuTEUBc+1cduI5iVVCYEhdzQx
0LcKRO7KtViUsFDsYKtMaUAUo0J0JlR/IDjA6terfkhHbJrSODW2jdBJgeFjzJy97Dw7J6DZ1Oeu
MOqzyMPmTABiJK3XKTvgI92iUop+n1ZG8RAZSvzAtnp6PVfkFfxHBIh4bFoe8o5e4ItlaarV9k8z
HZW+XeNWKK9zFXAA8hCm8f1zQNT5EXO406/NsSoeiMHIB6Bij4WKOsdcpePWepEu3FujJbOe4EW6
4VMGq69PQQAdNn6nKft5BCDr/t5LnOinM84HOCW7ADIl6Wo+0VxXWVW9BFlnosvyn7okdJYClZ7r
3ANVrgGUS0Qg24w7dkIdQEj2c3fHyLrDXGf0bXf9PLAeQBenI4lF37lKSAulCuNEblS7fFUnOKRd
fFBFc6e5PskHHKQC88b+Y1No0rtF2HM+SQ+wVF509WEuWm4eT1Zu4zrso+bJLf3kqEnih5nfNTwt
aueOlcEygXJTLzO7P3cqE+48dCjdaukD0NvPxShxoy1kBmP1eWLf607YDhIom962TNCSi8X+80SO
W7ySZTHO87t0Ic6Lo+f4BCDo2jUy3bF9VpZzMYRpeu5c7TmVCp9BVa+6FNXj/HEFIwldlPI0n8jM
APHJzPU2c2sdmcsBDC8smiS/zwczkeUmLrmV0LwKgmVj5WhZdCmz1VzmzcJdiYUyM/bUnoZjAMKK
BNbXOeJq6Fn7Z1sCEtqmrvXwSjg92ORdn9xIt08ogaK4Izhnr3I/bB9iFDFXFYoJj0MpraUH0+aJ
dVa59DsreamJtHGPmd1rMKJOZyem/S3rzWyRKE3+wyiLD3xhoUaW2avTRumvvsigCEb6ezYCWk+c
/Hfds3pIyZ+QzciXrVowSYzqzetZvSzKE5Ep4LcpsjKGFQE1wFmYpU1L7zHfBuQ9Pkg6HPV6lO9J
ad9t0PxvYRd9d7Kg/Kmy/melVrnfNfK0izhKhk1Y+DibuELe8YHHyCOxmW4mv+S5zo8L6JOjwkKn
lfI+Nwhf2EwIXrE2O5mDaw4JAkV+oqx8mMwBCq5+v7aAka3m7vU0MLc1Z932DjvpuQ/2zDnwaPJk
n+cYSxuvaV0gHDy99/xmLjm/bS9NoKHzmKzymm1Wka/6LPeKCn6/Dcjj5xKcGizz3dhO7o6kNq8Y
+6S7RpoRDp5FcOZWUta10kePiBGEy1KY9Y80US6aWXQ+ud/76HjBb5maPwFuu6+dpTm4FdfQYTs7
IVriyqOS5frR1jpnw6a05R5PNfLdevut89pvZo4kS2CuYQXwY4zxeM/swvreW1q+9P1ufHBFmG9c
K0U2J63aA6h9Z4vBsnfFhbRa6TJWX0AKRigdBTepxg/ZqGkXvUgRTNCtjpQDOb4mDuSFi4QEkJ/H
l5gt0VZHM+Ecx0aybSRqJ0lG4iqNu+Ecm3q91TPQAplBUr8xRHoWzaBtUajxz8LVrC03hX2K4wng
P/Sn3CwOGWCSbQFdf6ebUXBnlcFSTdjWLz85oA9hvdfsrxdV7Q8Pc9fQHBWiLf/p2rfVv7rq0Jcf
VOy4t21tMrs28SOoqOiETdm2lUUXrOciMcw/RRes/KrqBYk8r7unWoUHcuSNay0cu/t8wAjWXuoo
Qmzmopj6iRZyra8XJv/JVJwOVkSIGnEef18wmxFWiYgTO5pXHshrv4947iEuRfAe+P6tLlyUa6Ae
scFzdjleJ4smye1oqaP7uwKD06/1sfPuXe54dxbrQO6RyNwrNrxhkpz6qhuQV5pbu8BLL8iI7eYS
UX3lDtXM3UV424FMZvznSQzTw1qZW+WrDmhmSVbW0vbNX/1IZaw05Oeuc1XhOhmya+UuLzE475Ok
XqlaB1CCWEi9USIDKIksCfsEWnVFob7ioTTAsVTGmPgURZtpn+T+VEm8ET/toW2DtUtY9rPTPPrz
lF8jP8sWmXHUoJ2DJosQZV8EPay9P235ZFDql5aIy9VPJUASBPh+EKerSKuY+U0rkIUwRxgweUOK
T7ezD6T/3HvoQ3VxJRHsuT613UcENdRHd1pgSgkRRQka+mf5MS/QXTIHbJu9IZPrub4J2IN0TfFK
3sRG/qfHozQiWZiaeLeKoFOO80GrzT+v6gEL0Kxv0QT/T9Xco7K5JhZfI/41rHWhjCWp8vtf9f8e
a2qO2KcyXncOkUsMpIZjoA1/Dqpa3cOG/3c0QGmngW1+ExGQf7WIix+kyt5No7B+Knb2UgtR7w1L
N7aOiPhlUh2dDcTUX4xckLSCV5FpDrOdL1A/KpPwFetIHIKZzsBCKOtKH44OWlbeEOkrsNjMTll/
GaRMP4YCjcym0r75ZqWC28wd9smdcuhed5poUelUSZgv1E73d16asaGtIVQ5mMgXrviO2bfygPJ0
fsw0VPtCewQG0DcbmRbJa6uSuhqURGwUiFM/LG/JCdJ189qWfnEQ+DtvVGhZ+7zx0xdnGPaEALOf
otNzuEaed0yDNnrwDP/3/Haj5vAryj6/2nnaXjyf2H4/DZg+B7hFMkkRiLzM8o0t6oxv0mhAsepZ
35wjxD4/D6aDsIDC3lgCSzxD3XHbz5e4fdMPbDTEM+MIn9LoF/MwoYW8TIviNU2TfPd1qkQHh2so
bb1uJFj8vh/3iKS4l7mUxTC+7Bbp+LkYlcBGwIPuO6e62GTg6n1FyAE4lhouc6mUr0NLIjPKDPnd
HkkUh31S/cyT9BVcRfcLq+Nzw2Lwo2otOFCZjxN8Pi5yB1z+QmHnPMV/XR9CSdoDSXF8Y+K3pxCz
a4jBk6Rbbkt03TRRLEIsmrdz8ashTpQUP2GAjS3x5Wv4orTYcduJLtuFidLz6fNlVYCs7Xqr2gd6
c5hLn1Ui7+RKTlweo/OJTtX2PexVZZ85sKjmInQa+955abmxfVDI4dRlbigVT10mCVHIz2FTAw+9
X2yklUMKnTxaaiJZlppvXj8H8MtcBBYNZmna9/m88V/vNRfnhvm9VKhVuHA2ZAyKutssaxDQD36c
Zg/etOgP1RKUzF91TtXUq5jg02aumw9Ort1K1XFOUovKE0ySV3ak5pMKqQl1L+tWVDZKrRFobpsL
8jQ3msjEr0BhFDu1AKVXt3qxzWzQpkmt+8+hl9vrokWaQIt6WEyQK3GjaSGa9an1NCZgXNzcVz42
ZLe8j6xlkaiXtfmUcq418NT41Jt6sCqiBPoOefpHYonrnnPddFM3H8fSI2xpa+zvoLixM0YtXTfq
aDG32jp5xqG2vRPJcXQ7wzC5FJVVXmzwYiSwy/BN2umhzCLzpdQLG0aDjxjHmIavhcL2fepg/3Mk
mcyKkLYTvIHW+BxpMXMti6HSbmR2iHfbMnnqEvhB6GKG98jzUGkSdU6CIrG33WBpx4jnBWCUtCGf
HOUn5rl6O6SqfTH4ftZ2HOv3PMFPLlQV+6mfxIKQuV1IaTjbqvHGYZFOpgaNPYgzicaEsCEaV1OV
qqWAy+eX86EujRyzCOVPXQG8/lwPA5bDneHh6Qe1nAzzGjxg82DpTfBYWChGhMiqrefifKCDYVvN
A2vtiYOD5M/cQQwizZc0CoNAHLGHbu+5jYHNa+sfrSwpz13Qpes4TeoXLYx+zT+z0H+HZhe8R1yr
hLEHXCOmMQ4iQUdjGpPY7ObLyKheRn0K3Hfeh5F9jsncRCw0J/0zRlogQuIkO0Jmco+iHogNToe5
2GmkA2SU+ZuYZ0SJvTQtc5+5+atjZSZQOVmu6iulmWx4LO15MPA9yUTDBrjWngur+VuppNSyv3mY
e05tX6VpXIfB7aLie0N2GVvz7J8H9vf2v+vqJMSTF9Tq0wgRdt30GKFXYa+f8kyL16EZKa+Q3K+4
2dvvZtjejKrTX+EdZKS1q//X1Uub67xENYL+Vrjhn67/Oqsxqtie5zImDPhTKzP9WfXK4slv/1YI
259i+jbmFuH+reXfYwq36LZV6VlwG6Dpl/aQQOdE8hDjyfl1WgXUhAJK/9xjPsRTca4r3AiJSOfa
Ijqc7xXBcoGEZu+ckGwvD6NOpNkdlINXhse24XGXkOE9kExXDnP9XKzQf5z2l7T8t2aR9g5z83Sa
r+YCjYs/Y/49XDomqS+7+fPWn8PnkYPwfzRuGRwHniI3nztql/TE2UQqs5uXiew2v2Il+lKTGz18
1feeL3aOTh5+HvrPvoBH//St0dhdIFmA6XTdTCKaaHRCCkmRTw1CgllO5/hnW6bBeX41H6qBzMXc
Z274HDi3WKqJ7kqL7UsIYtB/UlBqP7rTYX71ddAUUFxfxcrn8QjkKFh81c2v/tVP5q13/FddbI3x
JkrRK/tq+G/9/nW+uUtVWUyXzpQh++cH+uo895uLLOzsZTb0kGFFld3cQUtvCPe1bnibK3w1yG4y
GWzY456+mtv/1rCrW6T8vmoLXbdX5GD11TxwPqCmnN2qXTn1nCuqDuSYxdpoC4MjxVbmdSQRecYI
QS7mIiSnfFvpaDDNRc2ATKrA4jzNxdAKVywOtKfC1bRbnBpPc3UXouJaGxjGRUM2vFaCJDC7EXs/
tyqmesU2c7zjim08Vtn4eWo3MZpjFzUFSksMIhcyrFEcYkc7fSyRoCuYm4p+6TBRetU87Ej+/6c1
pk/LyjHYkGPqX78+7XzKmE+bVmgyS/j721n8POVRtqlzH8T0LJfeJzxN5pdzs6wC+GkuwJq5+Lc+
czlRs++JSLLdXBpSeWQah/iTiLUbsRaHLBiGNwId/aoiyr3OWaBBiFWq8BYE6dJDw+Dy2WXqN3om
2YkSda257vMMth4ArZbOZOwR3uahwNH8Y2V39xgDjBPC8cdG6Z1XVeNzDG4PKcl1b7KNn6upOnOh
4ZQx2fa6iZ3XvtYRLW7c8DS31laEKcYQv/gCcHVtYKrTd4rzWsIp22Rl1G/mUZrWEblsoujiKgle
UdFpfktHadUTwq8kCKe38qKIPG+ZKdu5OMTD9xGnWSSuquKp8r31/JZuTepMjHhdN22ivRiQyuLQ
OdeJTkJEVfttESQkZOZKHLLtcyQsD9io8TiX5nobOsi46hUgDvMQHber8ziOA27KSOubPPt1gv1F
6BZLbJWIMibgRj2/aR9Rw8E+pht+fraKxnvuIj05+wGN2J1UW72FfzkXy+lEU3J3anPtoH3sytRc
IjXibl3d3NbNUF77DBo+KxMQ+KXCraqildnolv8e3Jugzd9xa0qBD/qTt4ABCXesHfj/XfRsWtWb
qyvZe+xpoGIs+U3XTLmuESs8Ebi0zsUoJG5Hrv0jUuRq7iod0n9apzoPY4IL3KCGzc40y+5hLNx2
Mb+fBXcxaS3JPwiCUZE9q0QlNo8VXMt1HlrOK3iC89y1jrTvraNCTdQswYciIDT/D7nXyaXNRu8/
/0PMJu/zf8hTFnvz/1BCJnoOM/kGqrfdeDI2NokajzswA+lKQ+/j+asoXF9/NurqT+v4z6Iaa3JH
LindQIImfaIr0YuKI/pKHdTyAka+20sRVzvUk5ETVcJkZSOn920Y2leQ0cZvpzpWiTJ+1JI5AuHx
CJ45o0fXKy8Voc+8QYeh07OfXSqDbcFGSDuzz0hruJlBjnGwUS8/y1J2A+QIjJ29OrUuidDXXq+E
J7JGzjIhFLue66WjAQWC55yddDNf53WHFYTfMEJ3Q8TP3d75PEG3120DnywxGebZtnoyDKCgU0lG
/nhBGWn4bGzLQKzLskWQYGqYu8ytbqvlR3IJqONH5KcQAtskpW+eDcKgZ2s6zMUg6SwWjAg6TY1z
/dxDpKSPyPnYCFFnEcz3qbnLMTEKzHQTYGuznEXWIbo+Fwj4P4Y+eMlKALOYxc7tsXq2XCd+JJse
fNYXib1shFb9QGwDsnn7juI4kxrol7tfGN7ORzlo6wRJ9hh35DtqRW3f9U5dovfc/FQRbVqh4igu
KKXiadYk4aaXSvVSquLZL+MORR2sr4bMfTUjTFIiYcenppAd3h76gBr/4N/Y5MDFzvw7rHIyL6E6
QSk1IItmfh+i0JrExJoz6MujqdXWXZ8OpRGXe22cEJlz/6aqwo1as2ecm+dhbQAAfwibdDsX5wY1
LD+QpTcPA3JARAUBUNlVnl7hbFr3RHrV1WmV5dc5EJRRDlk0/PrsX+m23NYjPL55wHzepgn7VZwE
HiwLTjLXiTrrsawO0/3nJ8k9a5OFBQAIFcMb1zdfHfaRx84l7z8Xq2EI1ojTqLu5aMf5c02m6wZ/
ynuElL6p6sZ8LQYfzpr7IPrIOJPBQFrfV3+DvFK3UVmwj5rr5kMYZtUJmhVMZfqqY65vvLEs9nWb
fQf+C9vc9bSVUJ3ooRsy82Zobw3RDbgyWE/sUS6D5To15mUeP6hGqK5UEkTrue6zwSu+64MmjnMJ
9UTz5mZvc/e5JjSFumdd+/fzREmuAoSolXVpty3c0br67kOb+jwH+xIQ2nL8Dt/FWZYsA7cR2f55
rgmRd338KnneZ0kLVO25R9jiq639R+mvcfME9lfPeRypp+5R60hPT5PbXz0/329qmzR2/ss4t/cB
PPrd3u+G+AyZMT6bsffQpEO7Q4ElPn/Vz68+62RPzqwDzED3r+qsZBZfzOVqbH8lPlj8os3PXmrm
5/nVfKjkgIyKljQLR6hh/9kn6nCN/Hxp2OEuV30c26fBiMAVZ9v2/9OxrZRhLaJJqm9qng/zG/CQ
bxf/+z/if1VVZrkdBhXhBU0NqjW0dpJwq0Y1tCb/jeSC7VgAB/2iq1z4aiMB8EVt+rVIuYjTiqDh
Mo+Lmn0hESHEnW4p5p9+vhtQnTLzi9eHIMKGZW6KQnfAeLFjR9A3YktJpDgehoSLQUhSFvjImGqY
YCooct1i+Wv7ttzEFrelfvWyVMj+HPtBixJ/EY5SgSxVFUMBxqrIGw1OM9GrghxZkrQmPoKEUhTW
IXHasfACwJc7dLGG2LZ+gE0Omn3cgUZ+7IJUI3fpKv2gpOuu1QBITxkGJ7lkWkMHgdR/Y1/0KjE5
gQILSFfRtRxVKOpq4QgeczEawAgPZBXphHBlgWGK0M5AjZGPYUk0noOF2vet8uiCw1YeA6F2fMNo
LcnS29iy1eUeohliKevC4Qn3mMaAbtuD2mkeNFh2cUxx26SXSZQ860y2rn5BUN41QOhbqqK1B7Nq
ywrmeajHI4CUbqgAxQYxyt/tQxf1tg4BGHsrQo5LEp1+h9KR1AmcQcGUyJlOepiWYconFp3tmD+p
6pDyRXoCVIV16eColdaTlRYjfAkgrZrhboJSCjh2qXCq8jdcAERJDqbVd9oPYfZD7VyMtPOKe+a6
Uayto6xSEDNhgWfht1PWgSO19TD6kZWs4rbN4xvi5cYwQkHFk5MAyagKk4sFjar2JDMevO2idZXQ
OWaK66BW3YOpqLZqH+rBG+LUSh2uPMMrCHMmvqsqH6hU2yyAHVir/AZjWk6/ncyYYa2Tk5IewaYo
SCwNbQgTCwlzmRqGx880ZLXDn88LJAlNw/qR2UlsqSjhRmGD/kYJLwH1I7RDbGgFeBCBtMhGE8Rn
06P76YQ9a6ayLnPnschYYm9CpwUFQFxPeTAHoiarstMx/XW8Zheq+riP6gTcoKdBaS9zHbhUG1yG
RhTGxguFuzPYyVcLbsbgDc9e8ZRHpbHOIItkoFk0fYLAWgifxel31DER6CRhu7IN9iQIN8AjAzcE
nrIw3EtKPBSdxzFEY0zqNcpnqp5w6Vrpr6BoHjVhFMfSUPxj2lb12qxwQW0qw9+1OaidGBOFu+E5
aNP5AUoOqCJ6CCIU5GYNAL8yiCUYOkReBi8jW4NHkwHPCajUEvGpZNdxzr1GhOItcbUG6mngvUsX
9Gjci2RcBDFQpQld8lgYlsZVgLfoa27a6VOqoyPa9aPzM1Eyc4GKaPrUOfiYkQxJTuAV69/wh7QT
dh/uqk+H4q0IPeWuKiZQzaDW3XeBnDgQtibQHlwojyEcr0xZ4+raQFtUqn1ONH7V9013gERBbM5M
AUN6tusFzje+jv5jDMLEwh3Man4l7FxZ2yH+DJ4gTBF+7wvL/ggteOSrZtDjA4niyAJcakZ3Wwuz
Ze156TmoM3Zq/SjSNzWqihNgV+cQsGWccDwDjHV2mcmBmy7BwJXFn+GjGh7G5AdXDhPiu62P8Ldr
I/ICjoXyvWMV9ZEMNU4oljB+4mDLlzgCczg6ELIAENkxrHIU7EumyrGL+4OFfAqIbuiokKi5/Dri
kOYpaPw6PJQ9OA3HEPUyimP70eyGX5Gmq2eAD+BkvaiecjlwldFZUM0VenREfCJ1AkFVbO3iHn48
qrnYASpjqTwB9kc/EEgowgcdYhmi1V/VUh8Ofo2JOoylIXlOVd3GaVX65hY920RfCMdCFQapauhT
jm42Nz/jP1jWVu78MNg9o1Grpi9ZHjLJF624uwFqSIVWogEXGqTIjE55rZKmBlQ/eO2icNR6aaMx
uFAHFFsKcPUnMGoTJkvEWMUoNua/jiyQf2T/Yz5FvZwUIaRlLV30c3deHzvXHCQKNwm3M8hhp7mZ
EFanoPtLlaouYmyatGGnMyRL0M2AWZEimqBG/To31eGxhjztLdLcKI/AFbWr43jEB6vEIIPRjFcx
GOZzOXrizVNG+0kST3xrRwxmmwgpjNbGJYw4uL5VeSisWD/Uj7iooMhrOulJSdX2TZhKtwGREhDX
r5vssWocg8cWhBh0jkIHQysLBYuoCpkrmVG3wJXL5770nGc/7bkelDJGTwX7urszFj7r3FJ/iA29
O/kAaECvqik8uMqMLtz45t7O9fxepDkp4ErR353Oc34HXqyiRRX7uB3I+ODkJQIzI48BJTExf1J5
+oAnQGDWs1JjFUgLnlLHjLYfldI7kXwo78hfVM+I9erfdT3PkcJLxFYqgTj3otB2Qwn9Uo4Wt2xb
micRBwiAORnK9bE/wORsCrJwPbpttxjd2Zvf54gbuMXEreki+T23WIYs9NgNziVOc8fQ62JEYdL8
yfN0eANRrzo5ErR1t7ZykaO/Aw+5aCvv3Sa1lnYnyF1azNene5XqsMxPeLTgGqEaabtWUcOs0TYA
u3HOm8G92nUVX2yIxC9JXf4c0h41uzoUXCwsV6LG5ot0Ea5YmIXgjnOQ8YVv26nnblSw2EwcAv2o
+2AYZniA8jeummbuIQ2cYpX3lTEu2hRmh+qXBeqhyFUiUKp72SVXKtDACFd4wPMRffXKteJkQl1I
t+2Q++xL0e0B5YMjdUPrMQoQ5YZNVAb5OnAL3IaBTAFPBwG6rEQaZPsUyhNY3xIG3daOO8AYkMnM
/Io+fNkE22mdoa5ckr/wJJdtkXd+fBjjIm7gJ/SGdRBs6CZ8V+O15xhGYbXUG6xJOntEey3HkfsE
WtWpvpmhkS0N8PcEQwSitjsTkUD44XAWC4AorJd84M3erq0t+2BqvZpFT6M+INSzgH5RK+E2CJwK
jQh1tEW/MyMHNiM8Cuy427wLzZ2r+NhTdJqfuMhe5aGbJ0vFtJtbOorWxkArtG75IJRxm+Kgcte6
3kTjwh3U06BOnHvyiQ3AX0NzfhLfskhge/wnqwJNh1WryfAQaXW4BFwaoyg9gAy6JoNiuaP+f8yd
2XbcRrZtvwhjAIFA95p9sm9EiuQLBqkGPRBAoP/6OzMpX6q1LZfrnPOkUVUuWzIzgYi955qLn1Rp
ojjMYhwERD+9efKKy5ant9+ugnSuwYizISEl6/g4TE56GkeStSqLOTqzW55Bi6JEBL8kJMo20y6m
+dZl3E+UHNi3wr7g4kfC5z8SBJaWv3J9M2bMiIrWooioURk2MgcFOGoxKFKfPgZvSQ0BKlFPZocU
pR7te6cdsDfadhY9E+kDEq+qkAGJzyiyFcugsdOIaRsbW02kHXHGzWRA9aAD6/yJ5zIOmRZcuzKN
ZEw+8Nm1UoJWIT/WqLbG4NDg2lKgljhBYJworMaOc85u1e3uUnT8PJZqXz4jB2RuitHxYRybJzeh
iZM8seXSAcBIPPTDZsvNg2c/viJ9b9m2JH4rqPywk27Txw2rzZruC9xuNlHHKOV3aWnPXSFHdxaE
Ci0sCdwOPhBnmDd8RXJULmNI2yavHCxKmnOSTucwvBI8GG4s0qRqJfqBfiVJfi5iAZUMHy0EbtdB
4QZ3JrNRPM3crc5gFKpbGu/aiKVY1IdEP7FiMikPPiUTn2hR1vkG25tzW2Ym8+M2rsi8OMa5yEZ5
KpTbL6uIfH4WcE9aCRH2OGFA02N+kuSmKivMV2bQ13qt6Ha6wPI1tHsFSLkgapR0NGJGxhIPLi6c
wCoo7tCK5MtK5wkj4Ex18q5quKjysTes25ntFCJvTYwrNYh5NtFsbGSTDnfzlDUX7HXH5Yw+OdmU
kV2fj9IvbpvQ0eiUQ71OijS5z0JCImXOWXbMLIruciItsVmY933hxg9mWdzlKb2UEVe6DbBO+ohD
lJO4WSpuetgAWmJDzZgSgjh86xMhBfNcYS5lPKktE6F2WcTSuUy5sJz0g5V8yGLbe8rYSj3gUxzO
equ0V7gnUWZN0XRf9yqpl2HA4RIFBDluOzXrc0AVm9MsD9XDx1N+sJQliXAaiXrvjEK/lI0VOqvW
NgmklY6JAMAyG+a7yk5ttbIoViOBaytjZbNgxeruarWQVL1dqdbtXepNtXiJ4xiQQ+BhKElDetTw
1pU3nnBhDT7yLbL2sjf4SrZ4NxmXZZ0M9vBt4/vQjhhshcWYT1cOOJomGWwxhg8MnxYugwzFqlWp
sWOKJO4wzMYbC1KyWySUwV66QAnPesji68jljbgxvXrEBuwV7XXLn4njKAch9NqdeslES9HHZAb+
xCqgMZ+zBPXRlm/t4Vo8pqP7kfESBmjDQEA71DVJHzjzmUM+4bVPdAj04abw4vZUj1wrweEYDVzN
eWJx1bUz832rc3yMqh+hVGwKd02jNi+6wbNuWy6ArBnAZ8mXINjKmP2jx6dWNZlwyYJIRYtm1kZ1
IVOHbG/Z6XGfjwN9666ta3aa7HnJm2jFx4hPRhEDy/XQ266qA+wTHE1b3m6HG26/DHE4CIg5uwzn
hxJeJrsUpPnQDfH6znjSBW41K06StTMMW27vpuVeup0d+gsWMIn9nJvewXrSGxTSYudqStAVNKgV
tbJLLuIjavRujgsSMR4vaWficJA5kCMdoSLaMEtqfulZn/yQc/JS00Jnqau8t23XXowsKINu0/C5
Th6AgiXq/CE1mXrxMLftsqGwpa6IEJHEcct9F3dG8VnXeuzJrGYZdri1U09WdhuaAg3RVhlp0par
ZpKGmV6xU6OG4R69ok7YAXddSfnKYsSWZH065EhNBD7h5I0rJJaB8Z5RuIhv67F03ScDJsC4bfOA
CYQhrHAkJhIElCksIfck12Nu27P3MZKhObpbj2A3Xzjo7yB57ABB0VyWPpUJxuLQRg/UZjdm37X3
XcyswT97racz08Dkx91FhMkPlkdT8NNSAi1k+mL7aGyKlZOzailP7Y4/3ow0txRCI/XQdhHe2q2j
wDxcAgCJfWJ2XT1V4cpOWmIrnY1DY6MUWY3OadXlsT9HuyauTqY9Z05b8oF1/ETutEe+Rre+3Cao
dybGZ7HshY3630oUUxTGV5Eddu37chj6+oxUnFEGpPzsZmChnVaMaCniHO+EnxQddqtIeTtTcm16
8dQYXxY9nbSYfWnuWDFA6NXSs43M5IDYBxa5/DTgwxiYYJewEE/kBNSh66sS7p1jw+1pdP/JY13z
HxaecL3h3awnfeF7wcyKjYIQbMc0OHdN0zGsCRyOECoqmmssKfoh7EzNUsKq5jMD2yT7zUrWfOaI
buzCHHOlQtyxDon63vgS0Q0/1mLfibLcAn5ObBH5IOxRukUcy0IDAIcQa1M5/lkQO9WnbhbBRz42
/XawEc9F5mS/y6zSY5xhCmqPgmE7JYl+jIUQlK2hhXeWVJfLM64LzZM3IbxvC0NcpkVfG4seIXLL
A3eebriFDOM6GgwkBb6JOMg24hkjRVrby7lXEfl41gE83ziccWRp9anIeaGYZtGdIDW5JFw1gNAy
ymbFgVfXK9NVCSObLaasIwQrOyFd5Ctp59+YY6V3SErmPTMsNO2KGrXFoCnosrK8ucGWUDzgrw7Q
yjT9MhfU5K7RmKFlcapePhCSi+9Qjji8tkNqM4gULctDYdTCEib2L1odxiUxMBOcyC7NU+HPbYdy
wVAPDb/dR5rWy7tOjoQLq6YhqV1bZMtGX6t9UNOjPQ89mzOOIJ+GEiUBic+eSGSLmtGoxXVKTpWY
xzBfkkdqFqafebwRp+TEV1TKhvFccBya0NOPLTfZ5VQmEwnvtNiXXIYgrHs9vafXXS84GxQfarJx
7Nda77RusTiiNAnEThF32AxDGe5kLeiXq1PCSHbNC4LPLHeQWupbu3PUA4wbJz2vooUhn/urPh55
haE+uomRmdjclvZ2XxIldvJmZfWcRz2IY+7ZnAmuldmZu6JVmG0Q7KPDiDOPQhoGbk95lLBgSLzG
Yi6nUttiBsTac+HikLpDYIoZ3G/o3eRtIRLM4maejReRl0TAn7JV3jndpYp8zjh0CwDO6WSMAid4
yHAJng5EmW9JZvqfjVB7V4Eys5PJce8GThEfQk5G9TYzuLCObkfUKo2QzRf824hKezwdQrN7ZOLm
bAW1d5z/+9BG8zzJZDkUDrfqomIZmyhzb/M4Z9NVWo+DnXlQcW5+omgn4dIFgjck6Xzi+QTUzILV
SQEguK+lKldlMXn7FFricmYqwYxmpMjKJnOxq5OSnU/h1Du/Q6Jbx8o/JX5ivTs03l47sWfsjqK2
tPE/HSVtbulgkvAUPAjGOki1lLAu2b+CkS2ibRFyFihtjGkYABpe1fm8NQZlbcmKqTWdceQQGvqk
eLImYt2YWbYTET5xFU3dfNZVdp6s7M7/aNN9to2nVD1rq6oeHV/a3GuMef6QiTgcl9aUGc+VWzSX
npkbDBsEih7bI6kofTt7aqPWa1Yhd9uD/3MInyE6podURuY7X3nOhxokGCStLBSGqAYZH8267C1Q
kGXPytFODW/O23RhxC40CY9yqs8zhxUYk3X84Rm7N/omOmYLZlc+KM2TiEdxZ69LmWItHmAy6zCq
NgjSmfayQb8KPBq2VFyKW/SYSjCUl5QWyQi9CCPr6jCgtthoEqEHjq/bPj4tZNCOqMrI+hhJfQC+
JjscP5O3ghL2BbM2wujJtUcQ+y7zUjFB3irBw0/R+LGagJgf3WpkXo/fQsOCFmFMWaI6QFR2pCkT
iQ4JELtDdx5BefsrkpFcVxiK2vfD6IEjTAwPjwCPRz4pJndUiFhe1sbhdqh9CTzG/XNK2NpScwjb
n9T+0p3birySbQXedqKPI1vafBixUI78hZHjoCUfTeR7jrDsfVJmTNxdE18Hd55e4Jw7MKJz0mKL
s4pOn2unwXTUGg5sd5ubHeuGpDofrNE5dZpEey8BUmuQOisMTjlZipcJu9hJq/3+lgk1SaaavAVW
Hu2ht00cnbKcGSSPrm6YUs7CTRClF24QFf5jajGX3LTu4NwzhLObNTUWNrUU0KgYE2cvOgHPwNaT
k7x5DC2NQHZ2W5+vGbKJ0Et6c50wc/OX09wZiAfg+9ZGOPv3LSTASN48KSjlGOSS5SxvBwTo6sKZ
Bn+XxYnAUD/wxDKaoT03hhiLBjmy5r5MXZ+9z+hfRxVavzmw8OUZdv1YT+2H2i4YrnELo3IaVe9R
UpDVgoNd1CerKrb8K1GU8UuWmANsDQTIGmuPvS+aftyDhbN5Gg5+r9Dtrjh5AXQprIXcC8p5GZWR
+6LEjIBWmvoGlZrYZ7rihp4XJkXVrmWy13MdHC5JLqfl7JGNNc38iU1G6a44Kmi8mRw6V732o/kd
1kwTBQwK2eXgjP6a8751WqfcEJIZSsDJKHV3knK+iqCmAUbpgAlC5gROlZOgwSq+ZtYefk6DyFrJ
mlGX52m1lXHDRNrKp/3sxwl1yQ5hFrZ8apsYvbVv0QFtHDNW14xlPGTmURu/84exvGK5os4JyzRX
jSXZ1LuKMUuR9vl27JvxDPHIe2cq8rtBRvkqkCh8ezY8F5MoAaBKJ3hKWrd5BCnMbuUwDmhFbbLk
svKz6cyc/eJm4MfHK5b9lW1/mDq2bc06U42sm5cWOWGBNthH1eM9MBzHRQlHrEmpX7ZpXHNc0b4f
oAFoannYH2LyTalOd1WqbBLP06SDaTuIcWSRZ1fm2MZ7s4uLdN7jrpnau0Poj94ec7Diflvh6Cww
dMjGbGk66B05NLBJBHSeXkMIKfEz/CN9W1sz1zDfpAmyydzGHPcdFSShs3DF6GwkuVX/yS3Ltm0Z
caBay/FWOfi4V6ovy6JYjYxLIzQBaij7/ZhxMU434+TELGATQivk8CfYiOqTWRuTpyH5TAKFa61Y
TcfsDZIoa9qVivhm8SF7hTMjKBazvu5tn7qCTWKPbtPcV4yAe6whM0OseeP3umqGC8H7NlnbOsYd
vtCD6yNVi5xoZG7eh6TQgkVZ5i0f76Ei7+csqFDK634XyoD/bekb0+HPI93IDHD+RGPv1e87I5oF
6oSQ6g/A/ar03PHUaDWrxtOUQtzcXY5cd71+8/d32VYzc4AcWeWlcUin9NcbbS8S5Aou8EwAiVzW
DNEyqgp+vd0upVsnuMw7bVlkwEMxavFYs7gW91823f2gTJ6sWtaJ9fz3990u17i+2ZgBE3akeq9r
b9Z2jSP3zH+SMnjAjGnjjfivLr+HImkde1mRb+Wc/Ns78IiTZPVSzUVUnP9kER4x72CL7h6DON+s
w80xr9mfTNxzjdvfXYqjoGZbtwOVmnwkC9XgX8Yi6caP3+7HNbu7QJ5SepIFT99tySMZxMR5Fgb2
Hm5y3+zKOSvlvDELhxFzhhBSjvkLNWtxUS76KbF8efplf24KRIi0x4Xk6lic/t4aHXyinNzrmcyI
tfrba3RUWb2+NY1RUZfxZYs+l0lRPwRh1upPP1mih530x34FygTykIUVO+n/2SW6Oet0o+yDQ/bH
TXrpmk23M02frrEf9ul2x+J54fa1f0VXaLjTVsql/99aqsOeXjUlWdtZPlcZ1MuvF+w0A0lEQj41
Hd9t2ZMcHp7GOQ5lrlNyFmfd7pU4w2bn8m3lPvQsTUUoP72t3Ye+2TJl75fH1XvZc0kWkX4YCI2s
oiqyLv/+Cl51Oc6h0tv85ho+j0zcN4jskm3gorr5/T18ACHwMvdCLb/fxcdFQZZl8qNx9baQz80W
VdioL35nKW8yS+eM4szxYz0W47OKRX/+1XZeuDagu65suf5+RQ9xluER8fR5RIw1XyqSQ6uYkODZ
254eoiZ7Luye+mKUMcyEo374flcvm6x+OsTjT8ldOjuvyfIzOh/L9debe9fDHNm4VXOOhECeN1Hn
rH7Y4Te0u+sDYyaa7BTzdrz7epefR2nVLRjvCA5K8CgX36/1RVtnARYhVoQ0MrPWh755KA0Gbf/G
ar/TXsF2eSx2x9U+Q1Z1LVV6c1zvo0gOroYuDp4QTrg7kGN65g97frTZGg5A8hprdbsb2xKPBAMQ
1v55iP+0z1oENnV8MD5Kl36NDoPEP6YArLoZrzLlVh+0Z3bwVP+ABED1i4MgTQ2Ak29xAMdVDzEz
xIsoGD6mNHkBOT+QxgsWsUuhxS8RgSbSwUmW++H655yAHGf8oJqGQsMp+v13sEDBAXSXOBkdRAdi
oOwpFOfWhpa6pI76O3ZA4wNYowNzYYr+IUCQdmGxlIcJ9q8pAt6I00lGdjkSJgfA2jCfqmpEEuSo
gnqg30YKCPWKMxGECE3/lCtQZfpiCOm9JGgY12VCcda/xBe03UyVjQy6cH2EDEo3qd+3SXeTlQg0
/kPYIGyRsAUktFIkEZArk7+QRUgry5hdvdEHjI27U/KuKDN9HAZpktQNAVd2qs2t36CP32VNGrYc
PWj7Y2OfFu0NMbyuvcJKG7q0XrC0uDNFxNh/0TWyLc4HkbhQWkXDQ2A/x7Lz93bRgBnRHRpCWVK/
Mxe7N44hcr107435u3/AMnjOQUtP0KdfQickJzEfz5CzsWhWX6EN7GcN6i7bMEdw8Rd8g6Tr6CUa
SloxFH/Y5g7ap8cy+iPqIO2DhjpQU4G0/wA8SEKIXMcdqJzvqYd+mgWD/txG1fIb2MMkatrGMNHo
1vR3UyTNwtgzSSXuX05BHiMA/YGE4PRPI4JROY9ubEF6Sa4sd2E21Puf0xFytn2NCHUooIHTAMPV
D6REEFajmu7A/J0E+3zDHTe/NwunL3oGxgiIeo6aWMq54PwITxiaqkLQlEBO4LNuYVjxuW2omT64
vwNSdOZctFeZT8Ll3ZGm6ENDf4YFdbf/JlEBVebCupVGUtrtLot6r7GpEPDnVGx/ilf4GaixtWCz
obLTL5AFHzAMDl5bwmn8I9QiGpzhPEYOc23AWDDv+zPoQmL1W+VOzZ3hV+TFNEXuvdeZ6i/Ji472
UMoz7ZkJOmXzeRjWT7+kMHwmeXgU/U4ZOjpNWtw9t27YlAV2FJCMtBZZkCwLCiPTd38FZvAvul9o
rayrI53R8gzE9uqQjgXR8AgiYApiT+6p/O4N1TA6ZPF2JMDw0usJ79QrtuFIR9+4vjefHrGNvqcO
eYbT/TN0wyzRsnCOO9IbDV7eEy6C2eanCAcNF9a1QRHOg+XzmPmB5RhGobZ954TngUNm67d5jrgg
3+KhLL78LajD0QXnhr5kh/ffIDsm354+wFhMa803YYkdJ9r/Z4iHHTNeA6AOdj/jPHJSTygG2cr8
HdgD0eF0Y0m3uP9fAD74MaPgcrHQDI0lzv4M/ahYJiaULijnugQPQpf+3+I/6rydT2LdINtAvqWn
HaAlJ+F/RoFU7NouTI0Z9kiCuO0AZR0XM8a0tIxvqqKOTsRc4Gv8KRgSs9GNFgHdEfSY/poOYTEf
PHfCK2hy7O2TxKvci64Lqhv2TDWdA1PNn4X266ufQyM8rIjjKZ5Kn9omjQD80hmphK/0pnNVtpv9
3L+y8vRdJYdg58Q0rv9NosQtI83q0kHDONYxlbu/i5UMkYsdeF1ntiGpRk/RMqeaYbgZuqmXLXyE
+m3zWCS9tLkydUPsJXjRHRzawjudu7EkmbS0DqM+tFDQSijjF0HUjKLf47fIKO5DmuMaXGyQZibU
2Jn0bchmPwbaTootJC2RqtMepjtPbp1ROpFH+1IwB8VJmxtB2WAGHA7dG1tPUkdVrHx4K/XgBWaJ
X+efIDA4V3K2TCN216xZWtxDeE0pmVM3vv73gRjoqL66C0yK097/QcV0SINOInuIjNv/LhoT4CKM
KG5IJMvDdcTy2Nr+CSdDJYrIJL7+lA3mwvm/AMoQSmh66yojAIzq6Dtepi4F9bHMwRVNhERBF3FN
BxNLD9dGuEEENtjUiqu2vvoPKJoxBomfHGqqoAJos54GMvPfMjXcO4NxRZaVKceqtmGsD2wGO+vO
veJyG0b0NmWMXyfkJV9wG2phitlHEyyxXBrouuhjDB4mAH0SP21oN5AB9m3R5eZnnTSWVS0Zqjp6
UUqvlesvfI6PSlfR4VTpMkFVJWI0eHSj/wzWybMk8q+xztI/JCnsII6QiO1kTcY6nKqIztG+J0mA
bqZJ18KPhi8cT4YvTiBnaQc8jlO6Q/VE4XtMTDygqJDKVTdmRYOpg92y2je9ka7CKUvOeLCDRojO
+4wITn6ghghgm9NJQCPZG/JTjIim8oFrbju7+M/1PDsrly3Tp94TlOJ9hwERKpnlOtAcf9irz89N
F/SnrZA257Pp1qasi22yQ//W/4eDypiXLw0S4gRWCg15IdXqlRIy7KZeRqTUFse6e7M+9EIBwSzf
wCEpearbliXvtAUS3o5jsJxLK10D0ODpxtW3JtiDEwDdET2Z/aoyjP6mjZJg05ASe3bkKHdFBsFN
ZIJ6sANj1HI3qD0UhW+cUVKO00koW2eTZDyJElbjt98RR2ZJTSK/uQUk+GvD/JE8Mm2FCRS+cOcV
uBOpcCrntaaBDkcPS35dGi/9AMS18FJ4alkifp8dE5NyKPmHNRFJqVHxT7T8aeeM0EdJDkLITSpb
WKrvF02ZMIBWCVhgbuMuLwsRnpWBZ1weESbXTXaB5WbnYcwissp8TTf7AWjq7Ln/3LuGedaHbNNW
qsbPVhlrmRFRGDu4zymP8+Xc5OiDsrbfHVGnuDUDyo6jbG1p6tELI/rIMT3bvHJPs1OdTBaanF9y
T6zV+8tAgORYOuFvPJcUo3nI6vhjcHOstXmP1NG/KJK4eDSUfjRqv0ABBsLf4wqjKSz9/B0pRUd0
R8mvrrtXXGrK2IWnaMJW7pw/O4GNC5JA10JQEdY0+uUIUVm1uTlWgr+CVF1bZpQM0SgFlo5dOgnC
g3b8a6Jq8jC81wM5/WE0Pprx3L4XEQlopkcrihvl0xthBdLe6F0ksnxd9AnYfFIbz6Yq4GQ0Vd6z
3+cXb+SVULR0+ORldq/4Vc/e7eJYg01/o1hVVAUt4wIF2bcsVovSDNC26e9+CWSxM/6gEXfu36As
Yq+rGHx5fwSzBmxCZ3nVWEQKgLOipH4xwx5W69eAltkP5zbM4/0bpJV3Y1rgOrXia6DQBsq0e0L8
CmhByUacivvSQNJ47HBWLoiD1U/WbrL8eB2PtAp9x3CFXJ3xn2b4KFLqc3PxzCaLSQ/stkMNM5rS
C9AqCpviP+G66D/wV3NcvRs93/6sFFDoJh/7x4519ckR8vLUMC9ZN9HhoEmuZz2FWAs9pSiwJfIm
phMPdlmuX6mvse8ZxQfTcEN4lFJnBqIhTaDYiDbMRChFrCaXeg021QuZj8426+zghrpUahAUdgaX
PzzqI8y7MdWBuJzWrpk1JxK2L5Q+3WPkQ9ZfIDFNPRJe8sveldRx0qtVvdJig92MN2QMc16aPsod
6rRidVFVPRo6mZmH2ir/s4jEDSWaEW1VSUyw+s8wMs9LD1DreDJTt7c0TOu+ESkXM1PTXZ7DmJiB
yTMgoB0asdxtZBoPxNhO30izSAsgaN2brrV45c0Y8jM/r58ifz4Z+SK9YmdZZJyHgQZYYsyw5iR+
oqy+3fySQeum+bSJ+mtiRx+PKFoXTlCNY3n9MxzNmwvjchDyfWLR1NWGhCG+aSElSsho8ltGzSL/
s7GrlhQODaNHWE0eykUr17r+CbDGLghBNU2iR2gNKfALbDfVTG/g2qH7k49suT5Y99c/I9iaujk/
lnuaiXJOzCT69D3JRhf8uWxzvQxnW6LKSIagW78xbTXa/4FcIcKMf8C1+Rn2QS8jwOAFPNYQzAMk
HQoiyelML0fIDdVtuwHcItCZJfpa1c5+buPug5G4n53SYBlotfGFKAzgauEH1/NItZpDm/rhvWP4
N7H2HgvfKM4EnNd8gY6+UkAe9DO+InBBS1xhngN38xUHp8iaNstkhnVOFD1B9Uy3UOO0tJVSfyZ3
Sdi/myLn7jsoTruhve0iRtOHisPBZ/B8pONwgailHNzrpKkpBfuekjPnsQD9Kp3xkdKUaqAD5pe8
XDP0w+F1TG/Mwm3xe2y/Yufg1ecFmflh9wrQFXwFSmtGgV+75SSWWrjifaMkMqbax1cQV1yFFt2h
AI9qjnD5FV8HXGS+Y0RhUfZECcT7LgMoFI2IHxNgstX3sF1qqfwdGc7o1lRDuz1Wy8VpIfOVHU/W
KmiLcYdAhgSVJVqus01L22TBU+sRV9UfJB4XwHanfCrRvsbxIno6lwCQ4+3XSB5QYHDPEiz8CINX
h5z2cJmsYxLmmx8IPUZs8XIUnBpeMT3ElZ8HjU/30HEGEpFSwUbBGSVR7epYbIZAmTTzG7s3BOgr
8chbwdlXAB8Pwuoqn43+/XcQX03OL19myjAvyn4c9arrtX2tHSjyvyL7RtE1yLxKHslsJfwS3lfH
8epXkB//inUJ6hzK/PQH1C+vooc50gzl3UmJta2q8d1XyF97qJ4q6yE7/TPub9DRWROO3j6yrIxz
0T8GAJsBa+Iyy5rb7yDA0vZINY3m3fy7IGA5uvQwHCqJvqIB59yaVx0HTWZ53yCBuj34/G3/UzVH
ctW7Tb2qbPF05AOFzJIltU3wp1ZYTCuuK/dGYiOTaKx4fUQGabL1t3Gv9PLn3GDrVJglzbl5/JYd
pI9IEliwdHf1FUAYhlMXXo9OnKyOFGHqZBRl0qB9xugkXvtmXe/fmMIqnTtsS9YlaUniJQeuUJrh
tWnn+vSNLRR9dh9o8aChUHFjQWRNdfM8p+MzkxCXwQqtMwMih9UbcOhYPbW2InzkfsitLEXW7HR9
uZaTsSlHw9q2pCY/tCYnRHtGNk15GMXiOn5fEPzdUv+AFAdY+PoNSozH4bqj7G76Gkzsx6uJ8PP+
CCdWgswOFVbk6Y6E4sGVFSW2WLFduZr9pNp9SyqWqSBOqh/fYMWU6SJn8sG7blzv8pVarO1+ZzlV
Q5pGIK2o7CuuKO1JoBE3zFM7nB9hxokVHWr2Ko2v+O5z+P0LrJGUBzF3GGxX9jdf4MYZgMZ0Dyuq
gHTk32Ac2eZE7uNcO5xh9v/zpCNrMpF8iKy8njZ/hjpy6zY9bnFENBA2UJFHverfJh7rueu5c9PU
Oan59p9yj5HWVhRd8MYtz4w+luVqTuei5xQJXX/5hYC0494hOyiSNsGK1GThdB/msmqLPzDIWIwT
beJJ7LeaiqFJD9O2nssD5vyvMpGq1LEVr3RYQvUUg1u++6L6kXqs0ys/00P1RBPRMH+o0faZDdK2
pgyoGOzGIgBozlu/JlA/uu5Z3MQoWJbaKaRx5bkpEWiMsInDL15O79ySWafVnxgK2eYpVPAYXidC
QBAGiRhO0rq3+M4TuBr0dW9GXpAvCQBHCNTZaVvrL78UlKzH10YS+OPzK4rZC+wFBET6ruaXkfZE
G346TXlIzFaHRmy2TRMhAT/e/Zh6c2OshJwTQSrFpJm5TVVIjxTar+qpYIyQ7iySGbd1QIkbTb+p
dng76bnAginsoU3SRcK/B2QfXpdRw6UNC7H1ZjZzExsnseNLiHjnzmD33MwrJ8hibITcOv+gPb9o
Z8QoAzijeS6C4LrAs9zG5K09pjorJlrWejDJDax00vYktmbSZgJUmHabfG+FfKZIJPahj7UsD+p0
6UDCZVdWFRY0YMRemBSnFt2YSYKpA/Bm2xq2P71LUcmgp2TI0GKBdX266ZaEbFoixEytiu5m4iOP
DuHbXxwSQPaHIQidG+twZwaaMgb8Nl2B1mTHHt8OLlNdexWXL6oEN0WPwHQqmd9wesinMH1gcEJb
MwHuiN5bc5DZTRoTizuMV+fhmVKrVp0jK2FF/WrYcW0kXOdCjeY285g4uV2VboXjxUhqzMZp3G1b
x3pjMij01bKMZjVc1DVHIHRyBRGmbzxNXnjvOgnhkD9wVRwZJqa9idahL9qmFpKT06Wfd7j4zVd5
UzW0hdxqGcv4PibGit2pCtqXDtqQZpFXl9PvcKxIzhyfWcYctcgx2zrK9pBjSyNXK76ARsZXPJ3b
ev3KtrL6aMQ17vB6KYgixzQolXpweMl5TrBysOt0K8mB1+On0VXdman67sEbsENcFWXGq3pZSCdu
1rhQmC4t3I48JbF/q47kh6KNh+oioNbxvRPaPZGk0Oq9NltHBmn85QB1L+OVS/9W85BG0CaXbk6g
hNqa119+CdBOReQIixvWgOu+d2mAz7oV54CW/7LUFdkl4pRj439ha31plqW97Alg6z21qMJM+atn
rznN3MmK8RPUUX/qVzbA7FLwunq2Hfo0W2oJe044CY0K+LkEfgDTJwFTLJPU6kZvaQZuk931HmEJ
KKDQlN37KtaiPusiRdUu/UiHOIcr8pBqLkbKX3O62eDEq1QWU7QcmaXyQ/8C7dZx0FnrbkjQly2Z
ZTqfosgW5rYOSdMhLuPKVFL8TIXvSHrw+Is9lmF34fPuRlo52GklEyZ/IUmwhWyCBncV9wPnY4Mb
qWAqHjHm+iLOcvCIWrsxj4azrkmn6rqwmH40q1eT1tB54TW/Tx0YZ4kX6Hr/SgNXPEqLnW1MB1+R
LHA7nH8r2Cotd6zeD7bqWGopfI+KCxVtdmuM86aeqd0kLbUa/SB4eQWGM9/0sBENPUW1W2ny6r/A
q8ujgpEKQ9XTMWlsQXy/bPr3np0W9tmcDPWF4ZpjxP/NSC337FXJlaR86/OlHxGgYc4/6n1juco+
+QIWq2oKkNYq3nKMzT2jpwkjdoarb0Vd4eHje5sbThnvcRioKiImyt/2dkK4Q+knaLQXnxX4RG4Y
ABklsJ6YVHOLiceenv0oduWTYo54Q7K8mrYlG+4RDc9B+maFjDTp6JXRdN34boV9DprKtk+QjYfq
tDSNyHjSaOmchR8MM420Ojto5FBdoBqlZ9VHEKEwe8SLgeQyA9PY82hr42tMTW2P88Y/GsC+5pZz
zZdqlRWWi1/FwdATUzl0K81UXdsyIMr2E4C5aMZ+l2dBcQNLOnCefBWD/T/Wzms7cmPLtl+EMeDN
awJpyaQper5gsFzAR8Cbr78zkyWxSiqp1ffep+oe57RaRWYCEXuvNadMqhLqDurXeyZIv9DBskYV
z0JPZfRXOlg8gcJuYM+eU8y+ukpFIN5JYaPEDW8Bi6JPZK3os3Hl8CCGnQPNmev0UaUX2cVP2LDe
cc1L22P3YaoU797fAs2dVz+ahjfSu/uvoWYQ7bRuQAC9c8XGQERSb2//J7SYrMBeKX674Xzii+nd
mH5uJvl3vhhds2SVjLSPfoKM/Tbd3PRc9qeqcp9+Rxljb7FsmH3yqy5a7+6MGjMaw/kE3qZCn/gr
buy3EeduBHTrApb6p5Sz5nbmIcOwtJtjx4nDMdeShKosNRfRhG0N+QBAAPSJy6FpfGNV1Hm/baHn
AauBVkaNVuN62mKo1VrUiWk3ysNPEWmk0rBy5+5b4mje/l+y0lZmLBdlyWIjAg2W3VYOeO3FX/qX
Tre7o+7Sa5qMxLwCKICUHHDbQQ529beodFkQyEuoMFb5jL8ssLWLMsO/ec5ML8ICHJNVtClq7Udw
GgyjXPc4hP5AniWUTyFJdfHN/5fgtOHOB97Q7UFq87e58vOnDyzaDM4jREbT3WV1YtA+zFIV0aru
LmNQq5FeD8/6WL5SHNGnqCgb9wDcuaTmR2eilyUd8qIkKGY5jw4UNeoh2JPbJCQx/F1y9olsF8Wa
FTdPLXWr9TJ1DMv9+jnT4YgAEDAZX3vi6JgzBo/Ebl5cfNObgszeEuYmZMhPAjxj9sWt48bZpumQ
t8fFqZSzMvrMNB89o5Y5gKcCKCfF57Y2VoPeu1nkp3naHXhAOKGhFxw+ujob5m3nuDFx8hOCjpTX
zZnf9hHyLhdVAIUgBP1vQW+MPGEXpMUJlcbcTsT+deO6047vZvooW1hLH6nvMTaukB7yCfxvye+K
ZOKFwfolGtXyKnHSfXDgei/190MWsNXqJ5xncokhTbAW4dOE1Fm4LSoRsHAZyo71HJ/KblqOg933
HrN++gySqH3nxPm1vhqymPLJiRVHj/GwCMhT2ZkX54Dp3ba9RXKTRfFVzvZ41Zzxcc7C4KsyyvQF
cNar5nTmcQqmYMUC8WDHLQS2jwA5l5Lv/DRLiuB4gAqu4SlyzjvW9Q4dCM9YAzKcbyElbEdtzp/N
NAdSGazOoDkImNCNpqIHq3Sizf02Sl5hpO98U9z2Wup9y+084C/RE5ZkGIlNrDtZtGf3nT/XtK3D
ZoORAzgd2H1uUUETY0H/ia4if6Vf0+WN1YlDqdvx+oyn67wh27HqHeGU/ZIuhyC7gcMjVoNR7Mp5
Qpfxj5g6Y+yCfTUO7sM5ad7Kob/1ppOuujY4GQUckvoW8bZdLNcf8LpuLp9b1wXl7VfORQ/ZaiVN
T2z9Jda2FCO8DUiwiSGt9HeZoxdXA5qCh9xqq8M/M+0W37+PcwNdTXvi2nEpB5sXHxKgg5vWsa13
wF3D/EbUbbCTQ72vXB/ZnjtGH7A73S9Q0NP4vP8vqXS1VM0N8vLLM/mO0BE27cS8RZOV7870u9p1
ShiA7rdGXzk6Ltu80YsNu9Vp21Tzy3tQPU97Ad3Tmnad5XpRlQDs112RbTVLNcdFaPKmL+bIbPv5
+Hs03jkYTok73X7w8ShDkgn3TlcuxwBQ1GUZ9Doi67Man6yxPJxT65Mab6UAoB3UtBXssiKZcEqt
62UJ+8V/A0dVe5ccoPmvuC5nzvtBqFqLhtLrL4wJdn7IaVl+a+Y6f9YHQ/iX7/F2VWnG1cAA/fAe
cZfc10amY/L0PebCvBaiJt7mFzBRw46QuQ1f6iP57ptSHPrKKtxtzIWhZFcpekgSVpbdZ/1S7ofB
AzQfoxdYO8WiB08LWddXQ/n2a4B7GTzHOSGvu5oMrrKY0exnfEQ2pNN2Y7GNzg+uaVmfnQoiaFsq
TkzAm/QQftDh/y5C39luBXvTvA2kMl97Le7H8MwFVMHo3ZkuAJCoLwD9Ba7Ju8Qq5VVKb8gBzP8z
LtDCknwhjMR9yAu9PbicTEY0dqTr01i8YCdjR/F7gqCNPP0GMiZsMRBo/YbUmiovAi2AzWMsYIMJ
6Jnx58A/KXp/jt2bAr4Vx79cuyyLtN+mXhkrdEYONH+6s1xqmuBoInPY/C2E3w2duW2LcUBv+JHE
7/QUmEHWI8OK+LWB30pI+hz/ziLsyB26qJCbufliNgwp30CNC8RrMlF8JD231T7Do3XyOrQFvXCC
25qV22DdsK4gampaFl6TlklCMQOmbBENdtHFX6zJKlkpwwHBq74grkGUyxHXv0i6NOYuxw587qJ3
zKGJrw5LHpH7xFDlzRj3+bf3hP/caNnlqBq8sP8W8VdUQu8KqbHG6RPte0cMcMvGxYrajiN++A5F
9PumNy+9pAhAzUKmz6enNI2brATVnkquc6SgknAZp3owAU23A48ABkTElCalJBQPn1m5eevzH7XJ
yoZ4UPJ90QjONB5q2u70sDYo98lkMR/ObYHK7Gx+Om5BlX1dxn5aXYArGkwTYmKvm0/D0urzF10p
0Yd119ISR1G2PJcl8s6LYfZH88kbLRJccUCrc/1eMODsZGdh7qVwNrq2hNv8U9egl5MXGYaCF/gz
uVE1oPW2HgfMdkt0feL2ee4ejNCIM4ijS3JRe7yS+O6BCJzmtrtWysv30lj6sNLwhDVup/3cSjBg
w90OpSy2skL1DkbN/BX2yIFLXTalgQaedAf8CMhaRjrI1xT8LaCPX9GPJE1oWCmfWhdwC/Yw3egE
2w4E8bKBijbpt6kNxoxhfGPuKjMA4lOYDk50MDbO4FZhrXxVrBNC89DGWDaJ6XYuGsv9POiDrX1W
cMu7anV6zznXZdaCtc3YXTDI54PQe2tSeRZm9mbR89P13lQwxzzdSb++Ayd/aUQweMitA/iuttzL
wXe9jZdm/i72mS1s/wOAsu7L/FpwehM0rk4Uyn+pRpRQCTheEM0Ff0LeeO1WifxC0APe5mAW65+K
EkA353uuO91Vwuk/JSPlWdcd7fm7WOtc8DLcM0TWOcdzc0IbPOOqGEQSaYAG1n+HV474atyVqwhd
ne55/r7yi4FUdKwP0zVy6fkyQwYIHBJO50lkMdhL88aWDNVGKVuXd0KfSM5gH30LN/GW4UkYgORO
bzkSTYTLwMZyhmOt/4OC6Q3eOBwCT8DHCglp6M5em5ogGNZFMjvLvm9B+XQkkwAnX1EeVKsflYyx
NcfljvyCQ06Ro+6Uszc9ETNrILPBXQ9GV2ehxys+6sYMJyt/6DAofyZpfhQ2qqFbWF4vQdQ5gX0Y
LHa9MjOAgvjT7jetDd4n42rhOglLnTnPe2dDgopJbF3d/FNvo4U7uO8mxz3+Dbv5o7thcGaHuKwh
9vjHAgee5GlrpjSmhq5ObycTij1bL+cLu1XabZKFmIPkvjHKrMP33THDVUt9sFOHzcWUSnlTNfrp
if+XYodIHJMEdXyXtV4eAE33x+ivxE6lA60I1XCad5y5neeeR5zPT0E5cSy15jrSnOxvAE/Dcd88
s612Z4gnodWeFwoWnhPI8z92Pox0eWzE2Oy6oNyMvZjLtc/b45lx0G3V8Pv6Pd0zrWENh7U7OWH7
gfj0UkvbeIwk9/9vbZC+CVSEaE/bfFA/z5WQJB2qCztb/G9MWMZ9X0F88nyk5pxRi50N+eLuN72Q
ovJIWxRGdAaBNmY/b31lGlfvMNB/7ofQhG5DNJSdUTXbDu0k7dP/JRe0XBbrKq8r8XJmg7qeBpq9
xN/L9fpnPGjryODBN4N7UEsF7KUpXkmfK3Dzj9URs1ABfMS0b4nVWi1k2fcCiZuItcZSHhqgU1K9
sAzvsg1897OTd+y945qkTu9z+B2LLRAhh4UjYKz1WBTqCjysP+//hhUdtAk9XZ8zsYuVBc0Rvqi+
5Duv6LWXABHhlS7gb0aFx9ZwZxc0Hq85iAX7n4omA/NPgqiWjjAOfTmvYctKLjQGoMf/LXf0z8bJ
2Cs6qwxE/c8/1U78LvU351JDYTPMRDx41f2n6gnFC+/CCdjdRvWZTjr4tAi/4Iy4rxHFP7AcyB/+
Uj/hAk2Uz2z9jDjkqX8CPrW/mGdZbXgV/kEuhTGtXedeHsNOJ0+rjS92mcNcdup8PtrUM6Ii9TBX
wAKW63+tpiw2KPa4GiHJ/yfg6bmeUmf5k0lOtdgG0BYhEpzAp9DgOnPDCwwl1d/wp4Aq/Ymnmi6f
3xmooMCb5pZggu99Ka2imUF0LcWhBEu0H5uGBFR2OoB9aubRWVDRMtdUQEi12lChywHDerUSza6P
8Dkrh/9E4zfySVTmHN+ZRj2QiS9YwWFVg6R3CIpCt0FYMtICGi1rH1MBShHjFHxaPO0iGQzduPWS
NnZRf5DG4AE8eRn/H6dRo2oB+l93X+AlV/CTaihTR43DQXeXn3a7oUyGfN6NjdmggXMLPWPb4rrY
L0jHerSQakS0e93p/PwUVQTUOPdQ1lY//qWsQNeZB2hFaYSeqYrsCzmlblkj1wtGtepo0RgDmh5N
c0PgaTGYCfv9j7hgRXDd67Aajakzs002p/NLPogSkK2QxtoeBr7RDnn9BMZxjra7LgB0sGNMoBfM
Ky22uN0JrX1OEgyIK76Hot7yzoQyUgSOo5OnQBivQppBzG6AZOQzr86U+2moRte8cbKY8Tw0rfb7
MjY1wz7MwxcJOOlm0w26w3Tzx6/MAVfa7yZHTtUmZUnnHkc/G+9H4XlchGwIs/kKZFdu8bNmb969
6jBx5+Pw/uMXqvLDKbEvhScSwuZ5ERj5dcM/p3+uPa/n51QLI9XXMOdLFHpgtXuPDwVmmaQ+UdJs
fofEPUcyxlI6gv/6UJVFzdK5yavVjz5TKu2Fv2yWZ/H83Yab7+wF2yD+lX78wGVlKP3G1ytzevTq
KgPQDHphMA+FTMbkGzkG3QUCkmTtAsI8t6A2D7IL+DcZNXt61JHCg0fzDPx9FzHPAvkFVlb1pW7K
peko8Q7659hfAq50KdZC/lEVeUDFd8xP6kNBxwjXsFy8dr00c8nOF1z5wNeBqTEqgTBjW8kfZjYv
/EFGma3XoZW64qRIv5eTn2GOJr/93E5pRK/wl+feLotrZnMr145nThoucwe+k4tOX7oVFvkysxyB
FRRuGxpCpSAdi7xS/Ei4DiyKEadWN/BNZRAPJORkKkgBn+nFiGOKjmuo77UzV/oTwxheekKxQ+/7
Y8rnEyh4i/MmwrgxIVHgE2x/A4w8y3tt7I3p049WV2kZQrP5HNGq2AkMMUc+DcA0V16tzH5XjryL
dHbqP3GPA+7eF+wVpf65NGp/0tlycUkHMEhVCv+gm8fuU6LbIm3W8A/zx8TX9eRLzWlJ3E96Z05H
OsFY/PSGZaBaqb7yvA0rxpqBA6u51r2Shgva2k8sx38xc69CYBRTSmfIqnUolJdYgiODfW7TqQYL
c2qMSQ7h89ZI5n5e93bFDDyCFNbwBxGKXtucfsF/lMj4fHfH2irqomb+h0HwmSSGTVuEA0PKD9IN
jHblYJC3Dz+wy3KkjrcZ8iItWKZNoPZXtcrwm3iOSQj9ncPMxE/ED6ocLAEDgvjEuBpYG+dPDfM0
Muj9AP0/Hcv43jnTmeE2JhWUaJNalrbyHZ4dd6J1iS6t+Jj5M5hkPZfDk6Y3QQJLLZNgdS0W1RN0
6zSm/BdqJc/LrTgX1dBJT7T52XwNuQA9qXzq29mYdmw4G5yVt4abxC84sCytXqHvRlnzE/N5yMwK
vjTFt6q5jYNkGYBpWsjFz622fujG4am1GvJ+ZwZ043mx3NZ+q4O3aydpqvXCvzmu4B9AaJJ0ub52
J+YTWNl0JO/vbGheypm/nScrSAJ+dbGst1oltOV7EBtUuhAHBOk3Q3MatcPGaPCMkLlHFAhWYaJy
zzxFGYcO/nrGvSXUGsi1gPtzL1hbyxgA2sLO7dprxoJNEUdNg5ECQqYafY2KGcmO9qYf0YEJFsBc
xuG/UsW8fSdPU/PJ/AciKm3/nNE/xJc29Emc6mShvdY6lnHLa6fT4+mZy7ghvs4AaPqZ4q8Na2AF
OpGAr6wNmX3TAm4Pp/rRUHiRN+byRbfHBKy1MBlaN6Fq3Unh6GPei6bgX/p4RUneGnHV6FvKZa8K
v3MjB0f1X9OgPZUNiP7X8VtmKSLqpsBvMUaDwbj1hdTVMETmqGmFcTFa0sAf6MQ6DNc//vAss6gy
dDWCHbRnKR7+q6z1+/tYdzlxENYBQ5ZZwZHPzbItcqHvEeRcqRM/uxq7qLZdNE1Baq80+LDhmaYt
53TZGqWBbdz5arAD0RjhpSV+lXmGUsvEljcNBcFhmkH5xd0XkYygRTTR7qvOKnZ1Jw+TytsVoeQ3
gM5P1JWd8L0waJ5eCvfuCej93ef9xzwrWe70vIUrnmqq/upItJQbOOBSVeHU8uDfuVOXmuxy+Mnx
h6G7y203agY8UK5/WnWdivR0nYcxvjxVgs/PblSuzqENhqBJL8RHlHaH6zBtblRZ2kKLVM6z9Pso
cbZGXdN1FUkqqX2WQaDEHmS5St8SWbEPC1HAn95YNucRXlJLy/GMOIhpNS8/2ozzqPKj9ObP50Yj
T9z5puHGceFzIagfvMlPHx3eGoRp+BvtQcUbW0+7/bPoSOGRdMfQ7eze1m7JHhBbigFua+SwYzI/
GjTEJy0repj6pxZksMQlhw4frNQ6zxevPpIBc1hy0dw/vYcH37J56UoFlL0O25RUDt5XX0ZWhnBN
gArmOOuthf6lS1yHu66c97bjjZCmCvnQZNMcGRwDplWqTrT9STRUY5viG8FfRbdIBWR62nFMXzQ3
DjYgZ5NrOav5km6Sz1KAkuWSZI9wlfPovWipdUBTffeYx2RwKqWOeUnl2nH49pIPLDYy5Udu9Hl2
WGojuaJfLvdOQMQbV6h+Ket0fq6aJA/ryamjxjKOnY38t9Cm/N5t2iUSM5tOz2D8x4q1cFZjp6r1
X2qbPRtNjGRuhGCw2Hq1IQ68EaeNSZtqu3QVcbl0rm9N7Jsrqg6sFzJxbSRV9vTe4dSrQFyMQ7xj
CTbw4V+ghA/Cs48cXksWrLm5D0TvX89mvG+dRD1MSU/kvqm757rEq9EbnnXrzMqOzpVPBo7OwW5b
wmFMax7cbq5CB9LXyoaRff9TCzQQNuxYqSVRp588Kkv/gADOxYfZvHRlVm15+/T0OxYXyRf/Tk0A
y7Tw3Zc6yF/Mro1XXaI9xppj3TlSjpS+XGypenDZ+8SLUd7LDchperq10W/KRUu2VVGOkelbj9lQ
5ZfQR1BjEq/gXmLOXYgWh0F3a187tZ3wv3nDWstYg+gOIeZuuPoP/dK+T/aOrSGDX7SJAAuwzKKw
i01b1nqkiYwwAU9GNBjT/tw49WkrRbEGNKmxGZHD9jk1TzvbyKIpu/gon/YD8zFQ+8nbR/k0MXpj
ZbjDTTY6V3Li4ZCiNxaw7tvKKVYyyYJ1z9Pod2VUgbtkXaiUr0qNezwoHB0DU7P9t1Zq4wf9tUpi
WIQLxuzOZaPMVPPBtji5x+LShJccBlb39mdTNaPlBzmabae2FM0J+b9EcTcw0DmVV3kHfBctr6DB
1bEIp/muBOEYSi3/+h+KrCLwA2yw2avq9W99u2Q7pflxBOhdvjdbG5O2Tgl1kZy4uJl4ru5Nr6M4
O2hiM3Kz4m2QXpuOPnIQoUKay++l5e0X83Ra1MTNaWyyqS2ZHPqR/4l06eGjCQuZyiT29xgoVCV4
UKbt4sq3+uRKbrxlY6Fo5ThP4NJUzv7Ulc2T6kEEWbbzT+n8yecEWHBN7hrxcK7L4m3YEUuVIeFd
a5sotWzjLr03S7feuGI6poCeKMH+KNFOfk0Ej71wNPX6e5uW83UIQ/tKz/23QBT3HL+/WnF2k3R4
CUVxV8Osu64ca9noTeFE7Tkgg2XAdBnnVxagqCTXtqwWQeiy749o0PV72/Ze2Qe9MWY+KgyknFIp
bCq5zubpa8cJdzP4HHT6FHuc1rA2+qjkspG8pcbAVMbBPnHq5sZ18rlEtUx7EIgRBHD0hi30dl7a
xYpGrbOWs+Bsnh3Y5LE4aFGPTw66voSRzHyyHBRWOj0OcQ1ib5RfOPgQyjspD37t8AI09ujq1Fd/
9ni5o11YSfGMr/TLJOPNn3XeMTYJICAZ9a5labz5HPk2uZR3BUtqWNg4tf4s+VJAGaNqap7cvoPg
1t3U0vymOvHqlJz9WfYiYjz5FJYRJCk6WTwwDRHKPyvAWYq7SHN7PijLsmN7NoO0azeeezq7OfRK
loL5CElPDEe2sWybyXvCbvJNM+bqUAf9Q0lm44anANODxDC2g5sTirXEyHntj+awxUEmAKQb5mlK
K0TmZoigDmpRU1ThuUwsNW7bpt9Uu0mmGE9Mj/xF4PsrNfBt/ugW59MkrqeUyXP4l4JxgEgOniRr
S0rGZq++LiN08tzia3Q2P4hJ0BGWWKd0Ypnn2nHeqyJyrVLsz91jkZqvgeIJ3aYMqOxayzZSEsnI
Ryo2ok4/8XXkS8Mhe+21KdfUtuOf7U73OadrbM/GZe/OM9pQrPQ5GHsEeF+HgNRK6vL8GY2Hj7Jy
7g8TiVX0p+4cgRJ7W9zmjccwPZUguQNqAKHAchGKWKM+rD3HwDqFGZOJyVLDn3DFBqfHdEDrgVea
2CMEhTSnpbeMYeMpcysV1biqM+9TreYccnJQeKffQbd8SWW+rwHVhUtJlC0btOZ2rDQm6bNN/ax/
tWzgFkbK5erXzvOSwC8wdLmvkm6b1FUSNon+GmQQEUykvSe59BtBd3xCtsCfh8siyUhPxVQrw8zl
k0XYftXiLQDh6ZqbP1rRjE3KNfd+AUJU+zaz5lzDj9/DxXvl5PwK+IGnXlqWx8bQ1if1xZxzabRc
31yVDPWWnN7xKHN9GzSDzZxAu5NAkEKh1ZKZIxZS3eseFr9HfZnnV10/ua+6QTK84bHBhoxsOnFb
foht6r+VRjCuLZe1358la6Po9E0e8B3XApiOXFnflpQRAF/h8dy49mln8gPuZ/gDoxVmur4mZYbn
jfr15OdbpymdKJsJrqRm+pl8B2330z8OVaETDchSV9yJXsgvoiAhx4WRxxmJhmdgWQGnCbNk9cUN
cWWP7NZpbqPDKaOFv6FrGq9ySkGPW7jDuz6mrx2namNAWo6ApR/HRNm7pC/WaRwEUW8DyAx6vhJt
zutwSqpj4diXtgEm51z+bnTvWjGnnqZl2Qb2+IAuxbpOmIHwyPVus7I09mPXM74UnImchWk2owDc
JYFmb+cC9tPsNnd1rQWHadDusEnBzc8YBrRJPx8aHL0hEmvWZ6ddOFP25YAZ1T4wbHiVA1p3UdOW
XfQO6g7Qju0yjN7KCVpUVdV8dyqbV4mV7AfJ54cn64hOJOpsarmx4VeRV5TQBoeewJDISa/4Fus/
2/SJUzFuaEuxTuHBr/JKmCvT8M2LpmVbKDhG85ez+HFMPFcdGfsbxfQ0TAKRHJc+u8pQBa74el9N
cdVeqNz8XGjxLk6yfvPRaVfE1y8DzfNDK+CzU5ElG2xUC2aLjI5zUHNMU6PncYG7sEp19u8eByuW
4A4N2koPk4k3mJVrwNdMJ94ylH81ZbxjQOSsGTt+/WjHp9zy99yuoc/Y+IH/7MmbjCz5uuZcxpzh
O+uSqzhAx6SdpskzAhZCEQutHG5S2HmcsHHy16lp+6saqcauSME7+j3nILD1jx25up3XiGntSPGp
XAhj8BzC6fU/9ewxLF22cUwi+9S19/h7rwang9x/croMpCRR8ViPU9mzaoxxGVSjxXUsn6PxNGR7
7987KXMqXieEJUTSRjzJ4tCeA1CKXuOghvprLx+CE28mNJTwNfEy0dAn6vo16YLH35T0F3t6Ivp/
Z1CwclX73LnOJQKIR8h+dwOpKVvxF48BeVSFj+/qp/o+HjBKT4kR/Vrht4b6KsEHHMKgP1Z2Tg4i
JbeTMxs5+aa/LCfPzKTX/lYxNcSk082rvpIB4/ff1vtTXvW7CVcBWcJ02p/r/YjYdimRp/+p4V9L
521Is/vOr/z1n03/vAWeY2ZE3gl25SvZAMaxk+K9+D+Y+b1ZcyhnDvWQssAJkRCLq36BGHP22PwG
ByA9G47FeHx32lgxfmmNftGvWIDFpC2zAClcT0mXQDFik6in5oFHNakmx68P0qLdVPojhBZXu0tL
8xk8MRZuz996AGAjjaLMyu6gCOQpr1bHKj7HCvcHRZw3RDQOp5PmAI+1wx038c7kjnvT53JnVlmy
m8eekKiZeHeen5fXsaTM1C0TO3YvzTcwLcpwGFHLDeRr1mntHn2teDozCTw6jK9LFrzxvTAOeTrg
y+KXsmkY+z0Q/Jx4antaVNjNVcG1f2UmPtcC1i6463DTyKTO16ioTUxaADI6raiYYvm3vTXcCw1H
3jInxyrv3509tF6/xTwIePGm96Upka4yLb+b6TBENFL2qCiSrbI7RJ3wDrIqPo3E4heTDN9ecsd5
bSiJ8ZcgINv8KwIh0LrgLslm/KK59jsOgiSoTBa11UKVMRhSs7N9ByKoVB8f/AkOuy/nUVzCum3X
bN4pu1F+fzxTESoWM1wg24qLuvXpTEcIHMH9z3Y5BPfLcjEIs9gRc0NyXdoobqsYdTrJC3ZdSMMS
rj+1gGYiqvb6TFBwcoKeU7w/QxSCdGSUS3VnH1eL3E6u40dnpELAuW5J/TNWAU4pVLliUZspOPW7
7MGlMlh9rdyTy96a6pVPYXH9K2khmJklwo9yAJWobq1nMXCQH9wFX2UbTfnxVdDrcHqwFGV8WPjY
JMENhP7mMpvksHNqzvmBDkLA06i5QKrSIQEGkixzbJXfe+VaN8nYy2hhyX0MEv3ZW9Lg5gSYY0jd
T5vForJag7sOE8HcOwvQIxkzolBP/55rwOnwFxhPA6mu/URzBVREDzrIuGgqutWuXj61kGOvyW8+
Dx64sBTRIn0ZH4Wtq14ATPVhD6PsCg1Ue6Mng3YxtnxWy7EronhgPtKynoq4u6h9gfvmaE4L3RoP
CfLSOPjIfkOHgC7DCy4W1YFg1MJWkGvX1PTVzdKolte96Zdw+6SzS3X9S93reji36LPaYi5DipwH
UcThbykSce4N94Eh5yflTO6OQyFYs74r1PpMlhDVQi4Wl/CMuqzdO3gUPv0FMdH5rrka3cLc+1qn
kPf8KXbqS8wgaZsd/gKc6LzZW+m9Hd+19ZhucuYy2yKwglWeee3lwDt7S6HVuH5HUHhxMh5Mzwou
zwgKVXmKE4/zSGVxvqiQVfNxpKWLNplci+Lkkc0ZR2RWZmbmTk+zNumhUnr3QnbW4egBpYLdsrmr
i7Thv4L1nnmlsS4gKN3ojhevxjomU03Cc2UxCVzHLiWdIYgjQ+DbNfR4PmZiIAzOjaoyl+YpbvN4
o2aaKyrw6xtmLYhbJtd0ozPmwgYexBlbfFaW20cY1Q8Oa0cWqAE350RDtG2zQrVOoqrArDDvpvLl
g4TheClTUqZPmIzY989ECVscqYchKPzNCZAxs/kMAT/AUvgZkiGyAGWeWuDMMEHbfJAyMJ0R3Ung
eRXsex0bgpKpgaXQDRaAYnFtCG4YP02p22E5zXlkLGlxhfJjCKdMsJMUcuI7iodNpXc8avWNnGzJ
OsfEO6zs5asou3oPdjG/YJGybEwCh2EFj4DoM3Vf20sZx02+vkI/iQ8vsTDXdUMTAWLNmf319nri
Vc1hRjOuzU7NYCgzcRhiTjRZ0ZVrQvg1AtmTeKvt3aeBncyWjdSjiWdqP444nYu22iRZrY5F4gYX
8CO+cqqk1oaKbBPkQbDOA+86KYPhwXRVtSkL5V1Zk7bsZhVcvMM8yongs5P0byJ1g43Zt8ZxsVVz
lTSLplbgK/VP/fjh8HrHe1SxbkWyzKxs/8744OUSY5gfkzXp3izy7LbZ9bzBqUwP7s6zneqSzy/D
C9036HOcmR/m0F4bp3dORYru+5n94VTTsHFdFtXvAJBB+Z9miw/qWf7FqIOk9yCGkOwgiT6DGFpi
+nLNxpTvpenUGwB8Cml0FW8TwBCrILc/jdYoIxuKzTq2xqNBdyrS0sS5DpIp33s1O8RfeCKZPfFV
NjA7qHT6BuLT3RpWc1v3+Sk5LR6LWT4H/ONW3jgV0PWGG4o62reuKsVmPh3aO56MO7vh2Ycnz2VF
RQGDRfwcem7grDusnGvui/M6IMx43+SzzqHSvZ/y9gLiloZWq+/WSGu+UAA0VsI3zD2xIotFzdgd
7Sn/wvMwCOlmq43w6cXRtD1Z/xJIjTHeENNzeFwK4+DK+XqwHMiIRv4Gi+3WdBwMWTnZWEE7R7UJ
WR8IdnwdiyWcOC1ndGpD2jMVz3bxVhAH39ucD04KNDs9/Z9MjEmolKFB6XAY2jaXrIH4/1+EaLPy
01CfUpYYhrF2AzInNsQpWhusBBT5dVfzFgbTGrn3esyu+c3cfhBSckiD68JQr7WNm26xsk/LXHwZ
pviBAj80wO4HMYVZRLOxcibrVbe8CWeW0Qc2RZ9dcUySsUOOgZanMkRIU/aTa9LIEhzpYGya/D6a
8XpwxLczS4VCJZZpQy9Dc4DMqXnd9gxVGRsn6jUyAl4nCkYGXYAupSfJXVc2SjR3epCV2qetcS2K
ZGvwyEsavNdlMOVbH8TCZYCKS1TDE+snKzS85RNrTCPUTPompT0cbYcf1KmGcqzpoa8dbZa8/Iyv
rEnKDVHPYy47tStKcZvWenJgSV5HHHSYSGreakgcuq3cYiMOgzHdi54liaonyaZGB9nlSBUafftJ
dMhag//D3HktOa5k6/lVJuZaCAFIWIVGF/QsksXy7gbRVd0N7xP26fUBrNlt9px9zkihCPUFm5kA
WPC5cq3fNEGxiupOXyGs9C3IwVmamdwLXG5XqZE/WuiiYbaqK1hUFsap8QLv0E9qMFUbbTQdH209
4+XlxbgKlhIoX4gd9tJypL7wp1SU3hfo36r/VInpYmR3ldqVyz+kYhJb2qu21ACtB+OpScGQh0Yt
YOnLSUJw71GnX7iEeZpLEPiLdgzj8qId1e9/lo+xUvtRt+X76JSc9WRYS7geiwTD7YU1UmuLsNtY
ZCMxmw/2n2KH+Q3E/OsPdRku4nnsizfG/90kMtO32o6pJHlNXz/bUX8OOvWcBIVytFLrpte5ARtb
VFvMcbttUenPhuU1mygG+fdPKRqmo0/kHrWdViK0Q6IQ7je3i6ql1WHSPSPKDjah0zsrnAWyteda
3yeRGlg+J9FRb83BJ8P6bJorT9QKcwDrK7AEWHqyjvY4P92qpQKZsGix+iyyatVK6jYo2uhBfQd6
eUeQ1m4UqR+JbAmWQDUf80H9ChGigg5hbMKA+WxiNG+4zd67gY00Y+yYTO8blxkcM51lIygbk63f
malzT3ADy8SumdhBmdvhSn8Pwnyqx5XBEjSatwikete2+Fm4QLALo7oDaQP8R3YH4eHoi/zAJtAT
f9lkaOyMpo95KwEi49ltYTr3ndSOXU+6fNLOkbbzNjgYg422Xp5NUX3JfAqIDUkts8kfZkEdU23v
xrhbT5o6ng39o9ByHq6GYs4f4joMCY9KKW7AFndbvxcbQAzaqxVTlartUd0qUpn+6lBvG615slTg
yTArETYMYVBGVJrXVVeJg41/7aKpjJ/tBv0oS8pdIDu7xvcX2QX+0/w0M24l+uRVj+ckAiPPNnoG
ES+6wQCPRYxJ9rkonLzBZuii4ePkRfKVapyUhNtJ4avrWvhSu2psFD4NcnwFupVASDIS3apSWfH2
U+FHgp/c2QF4v36V2cBOvxqDlqukDQul+BZYONQv0QEoh5dJGUVjutIUwn789DlsMzx5kDYdw7C8
krYZ39qqYZ+MGIzOPa+pCr5XZIKEWOuCt+wqyRDixZkRDr3/LZCV1b+DiOOejY2UqeQEFga6B5Ql
i8lhlX1xtG0jcCeFk1zYy0E2DS+G2TLRdwYtvc1JHULcQgnZeqkxhgPQLdKyfEFzuyd3i6C2Yt6Z
ovWsdQ3vikI+DNTnRCFiW/1sqViSwDOf87IEUB+ljp3twZrjrqi0UQWC0NVI7xmd/yUKs8AmuTcA
e38dY99LjyEOhsn9zzpELvZQoJ16UwSrT99FHk7B+881sfRlylrrN5HD7C1wlACrMqwSY/3FH0FX
fwWZ60ffTFtJ443GaLfuU6PxT9CFQybWlatDz2xKpZ5wSTmkYjKc5kDjF6dGyGetQl6MlFuOopcw
jIXlusgXLbq+61Bcw1sV9mUJFrQ5ZhH0VkxYwtirnko1Cr140ZdUr3lCEie+GQnIkq+f/o5NmdQu
Sr4pkjwEqGh0DMts6Keyp+8ZSBRbSMkwQQgBB5HnUuvs5EDiadVN5WeMKZblldNY6rUtaQ+ndQF5
mmMrsq+IUqBttxjjXJh7L2G6g80cSqRPwAu6yMTO0ztQG83sce0KcnQt2kAnM/ZsMLdZEqbIBxRK
bB64Y1xMpnuSHySR1FgvdzIug6NtkglplmE5VBYVGyDpW9m2Au2weLAnbah/oaiUq+jg3EcGHpI4
n6uoUG6GUgwr4Co+c9QqnTSyoMVM2HxUaOQtGr1ag1CJ8IOH2GLgepNCcZmnejD0cAnWhsp5ZhzG
rnFRqAWKUkt7TIxxY4ZpojiE995UaQqMWLrbaEi9a38wmHOtOgQq8t3f//bf/9f//Oj/h/8tv8mT
wc+zvyF4epOHmaz/8Xfn73+DxzX17r/+4++GrduGoZI/BuRm8G7VLJZ/fLkLEcb/x9+1/1ZzdQKs
Y7pXMTYmZ7hrjBRnb9CEsU25tC1N6w3e7qiXRMSNrP0TeVLbrZaTe+aPrfthwPN6wagiIFDkRpt9
VZ3OVp99p0uyPd51hlyJRjX9p7ZyreT8yy/nid2FN2OAIel1rCZpQ7HQhHN5rOFiINwj+LtffIu0
w/Wvf1YnV75JfSxUBLxBWD+cxtX8NVTlXRXiTIRjKEjiuU+b1nEatwZXQ/KrK02WpLqwjzGk89zL
/Y1qW9r5t29wkPRLX//Ht39/vU4Hxmv641aFOvFothkX2rCig9Za+qXpG1F8QFTkc2lsAFv40ZyX
/lj5x7YSfhY6zb+s/KPp1xjRB5QAiKHhGjh5np+dId7VepjmSzi2E31aiK1ZUsVLRjc7W7ZYGrpa
vjOZUEh+ZvJ2iFp9V8RmugscFJqGXAgokq31NcZFpR+qr1ZMjjxN+uiq0Jx6Sa4aVe8+yV78gRqY
gtrwdm5mvf2g5HZ2y/S/vAtUcS1ckb6ESV7vAlypUPuamtEI9rsjXdChOfAksm/I9mUv3EjZgVrf
uJx/S5EpkBcH8uq8dDCUpRtkGD6Fan8978H8Y2QH/M28B5em4T4gN5TdNm5W3tWteZ0yxUXgOAon
vTJtRbHYPDCz9W7CaEA5OC7Dd0RsX0PUhu4FALm9FWoBVO+oenPsd0XawftvG3qN9vzXT6lu/vaY
or9nMdeydFNXdaRAf3tMRwFGS3FxSSEfmYK8kHnDLDHHUnkwD2RcMm1deXYe3sy+zWAfA2oha2Zm
OuJ+DjD8pAVg4peHxHOs+54qtoOROrFqeycdRQ2XpTn2+SHte5VsAeT9kPqdZzFvvVIxC27v8jZA
HXDvRTGZCwDRhinOuq7bBbC8uBJ9u52ezB/7aeGbPT7Vbpxbu8vOakhPqdomdJM8/vL/aJczVVXT
agsubVT3lx0fmINkypLKa8A08b+8/33jMsi6ZdOjfzcfBTjD2n0KUJB90wc91PZFltmNj1hCLeqX
Px9Wl6qD8iySEDfuf/tyCMCN/Qa8dPDyyzUxUzXzDi06scNbhMIQ4OGfDxad/WjcKkzudXwSRuEk
Z7Qa1PxAiIGBG0YMjvUVkjdMhV8uYdi1za0pQG8gkdlLqpUgT+vh/Os1LVDyW4D4l2dnSnGTHzzV
ZVWf56752x/9iRXkG0NzjE3uEnh0VgSLfvoGF6l5NgwuBR5CQKS9g2IJD9JIeQupzdjOrR/9ehoo
lzXmvoiy4bLsCrHrOiPdD1ZkAMNLhjt/+rB1UFy2N9Z70Zr9XVlaxU1uNct54dyV5SSEWiVjLJrW
mBeAFL23Jtb03MWj0h7rYHycW/NH70HwTbxI3bQQJdeR7vkbe6ztbd54IxnkQjznaMQtsepOjmYY
G899KKhkpsNjCDh8X0Y2TGU/NkdiLklkDN9xqVM5Wl3GprmziUPnFMp8axjVgaS5DnDCT7egQ1rk
WamnwMEx4YRBkj73mEabi3kle1oJdk59zgrrXROetSzcYpos+U15uHxVIUEg5jT1yqn38nXudSAM
9QXKFXOLfO+1VK2bBGT7Ce2d4NQ4HVOOH+1wIMdZG8e5B1WEz9Xm5vx6qQsEFgInC64s4tonP/Le
jLKvznOrkWdkLJ1HfBLSW9UOzsa0jt4EPf7HBv7lZqM8aRB6tlZUri9vpzL0s7tRUaLbmqsQxKp5
r0R8lAjVLdwiKnn70UwLd4tA5rB1E90pFhQ32oPiKc3h97YXFZ9LrDaHBu3H1jWGQqQHtH7Xqgr4
nYCk0VXgFY8T+/8m1ersZv5mBEAJ+tztdzFJKWfhu/VP65n5oC1qhccPWI1x1kLQWVYlUSWemvOH
Kn3znEF7Ax5oXv3ol23snarWW8xdVdRGNoxfSq+XN5g6esYhrqvgPH8AnIqvneHmRw+V5M9lDoqE
eaOP+3nhj36Ub4KVZmjKal4ARjE5ODKiyq9Gd30NshLKw83cKqw4PfpxOI2j0d38kaIjuRmlKFex
jmzB0igCNLULZ5nGLeXBavgK11w8xlbhzK0ijMRjpIw/tYJ/tupU1x/j2PtpWevl+srMVETxB3XU
lxLX4KsA9gNCPWMnFmqXhDBl/DxZ2CYGb3UIi205f/2p16J8llDDy+Mt0gLY+AUtdRW8EihENclR
dzy5xcLeu26wllkrmuvjflWEKwNw0GNmlmRpuyp67dvwW+Qo0YeZaYe6QG8JU02EZdpwCBd1VSFc
6Kc+CpHNEQEqqI1B/d2zpPOSueTejUJLH3GYiYH5o4n210GA5v4aBDhCYIGhT4EAAYDQDPXXWB3W
QZAxB7AfW3IwqPuYVaUDHGtHBYikYWkG4BkNaQfu0tgV/OfLNme0VqwiQrpTNFGne/deb02dehlC
ldmFhS6UFHMAZBq0TZm0RR1uR3OIc8C0XVoyUmgI+0FDtrVSeotpRPgPdoTScmFdK2WvDYd/d2+C
uIfcTmneCtnT/7udql00xmNex2is3V/O0Z93DfME16TUOgDz9l1VAM6MBNKO4JhRhPEEkmUfaA0V
3nMMeRG6XsuQv7YbxYGkiMeG4QTIh6gu4GO0MEjGlbHh3ZRaHUcPgBkqb0lxp5EmGlGpjucSWF8D
UIvniy1TrAR6qK3myV7mWLDhvukpqr0UmQmfA32XChXFws/TnT8gHumjdhmO2hqhaqW/7lB0BvAH
/E8+J5ER23vmdbbzADgsda7x0Ujf/+WlgnwDKnGaXXQFeP+ki5IrHjrx2MOlWBaqmlzNs4t5aRrW
n0tVVJUvS39sOy/VzX7f6Hlx+6+2n39u3iDQJZP7+UbNSuDAGWIli9Q2/FOkkXeev2GxFnYLpwVh
cbl7oGF0R0MP66USNt1jUXnV0net7tGIrEXTUCNQ9LNhhMUzato4XkBOo35A0yN+XTu+GBhGaVq+
jfl1KcvTKLX82TTz5XzBG1O6ax9aww7v1HJrtrr12IzmnRiq9GOQKIhCU67vAYObu9pXy60vI/tR
AS0QIra3Q9vD2FGjv1LrPHs1lUBdMZ/WTobI9EPg6nhm5Fb7lNaYd9a69fWPVZGy/1zVbj3tsqrj
9s95VygrU+r2SUwfEhfXEVBRQIk/bw5zX1rU9qkZfOek6yDlhOycdz0d7yxe5e+qKL/ZQW+9iiJt
Fm7qjc9eOqnIWVb72NsJ1RJXb+6TKEP4valI+CqyXTtlYJyzTGk3nV0F115VqNu+MeTR6gx7pyu9
C/fBTq+Ekvd7u+vUg1OW+Q7MXHpy4VZtG8pj1wAwlLXlDOONLm0fU56uuSObBCuDIs8DoOR6mcGC
emLsI/OZ9tpLCJtxURed8maP4wtHUn0w4znZY2l/M7t0YzQAxUkktfgpcDhIBCbnIYd1kRXlO0+p
9qrhpLuqfa28iuumf9YovM/9aS/tbQVXZ9NTaHwFQ7wLEid46JozldZ4P7p4dBUO/qz2BLAP6jb+
MEqIDigifhtKh1S81RSPoZf4EJoUcZAkS0+ObwLwV0v/Oe6AkLhj802Jo03TAKOw8kjfDWEYL3MR
N3cp2e4NaY72wDsjZhj1i01TBcV9nTKmJ5BI381y3GhFJQ9xHiZLDJicQ0kJ6/IxN2EV18Ssk9os
Ktjtfl7824rutJ2QY3aIw4OaRvAn59Uc1BsvbxbcI2pyVGp17akgmRor0ze+76QPMgXNUitG9k0E
r90YjB/g3SlPVJl6q6MivlMiw9kZiq/fKAGwUFCO5Xs9KUlO28Ci/d7oag7x0Yg3DffbwRRFd1K0
bBLlCXpMYCqVcCqCL1v098DL6jPYcALWuQ9a970/9YkpaJ0/LuuO2j2C6FNcOy1Nwvqy/WXTeb0/
+uYW2S4UV/s2eUmFSt0gdMyVTUr5oWnL+pp34Y2uRMHD3GWZ8gp2xHBWpy7HrQg1AItv54WR6aRX
RoT31tyk1F7e59Z2XnXuqft2DcjzWiSjPFMZk/cyCA8+QMAXOOSQ2DRTrFunH178FH2dVnfrcylE
c683/k+rNUP7FUHvZxHbw64Qyak3h+o4f9QQ0dOVXjoVSI2By2YCZhlgqd54Wu7fROGVCvLBA7xB
l9KZbwKZ7iszSI2buQt3OEZrNUcielqDwLQ4/HXsoU+xxU95QscwHbhqyA2ZPIuapk55xJ/yhKXI
UnQkM/3RgXdcFhtZ+FOkgHg4MpsLXpwoleiqOs3wvQB9ZLnULYBB5aIqyir+wqCKB9FiUHnwkmVC
HRWLmS6ZYpVy6LALJdFP2ACoYQpDBj+16g3mepXYFE7VCrRsO7gSw2oKP/5L++KoYY//S6lAsYOr
jJbD+GQ0AZmMX/ZLAf8/IDBnTrua43IXf/k/2Ll66GymRq6ZNZcM5Z92EW3LTFnXY1HV+WKQZax/
JDgDBXCLrLpCP2o+gZ87rRug+naq7ozj+bLnVpGoxbEptf7JKdAW3Fs9MMvry7klK1uhKIO6i4p2
wZ+OBAVCYOxmI5v84+dzPXYkaHOe1DRLgJVPZzwDdd9uCMWWn2f988DSwdDzzaB2tZgDwD8dHiNu
cdWNztZqTP22nOL/0XW3LvmnS2ta9qM1LZvXlNNsoP9lzT9vN69ZT7/5x1/4Y7swVqptB1SbMk83
XCOG9/lhuUe1bs2TrIrMWg1JMWzhRuawKKZ2bSUkCS7n3EnVlVtlV0GM8XNJdeaO93l+bVbebm7N
H0YNmI1xAWH/MYnv5r5WOkAyXWcARYNqkmU7pzFu3LM9hN5VKKJbZGqzdK2ENUUMf1QIEiL3PK+i
oSOxAeIxXEduvTbSUb/xp2nsQMC9smKl3I52Zt4H4CUPzDIAqqf6ezV2yQNuhN9GclmPldZ2m4Ha
/pXmxea1YVBooiZa77HYctda7+9tbD3v7CIt7uMi28aplT9bWRcdzQYy7tyE+6QzPgFKrfqseEZa
L1wqE9ajaK6BgvJKcrFlG7XauNamD4/607XWmfm1X6GoRk9SK8qeMFKCPQr6kw+49TR/mz+Gcfxi
6tAOKOrItW+G8K0L/U6gY/SRtsBHqX1U99aoWrtEBIRZf14DQjkqVp6mbyu4zBtkEkBH6ZArSPoW
67RQ0yeCma8ldPhvuv7KXV7fXJ5gD0g4aRakbnU7MW9wuNeuIkoC68yszRe1UDaMNumHpkAFndfg
WNSrBkHftW3ZNa4DRo39X8w0viiGly6WDfA3ksOoWIcvCLKHzAUOl/eWFzT+EUGHY6/6cKlrpPyw
soRqUEcmpaVO/+5rBqG7Hb/DU49RsnC9Zwdg0ZLJbfwwgNxbeRzMDf6HcpO5Snvi7T7seqnqV0PY
BgcPuY9d7uTOKXeg0EWVH95yIZtVK3Cfujy+TN3HkyiHcZXraLX6qjK8TA+zXfTuY4NUzKmH2oF8
Af0Izk7iXz2rTQNZXzIh+WM1FS3EBQiq4UUZMn5Nmp+rxRNRKna/E9vFzwanUBPYAeHnmqzxjAiO
MioBGmuxt/STRn/X8iOa2dYH0Mp8OcrYPVu+q1/Vsgo3haWXVMHSa8Q9rI80Sb5B6ake7LIs/pN5
s27/aexyNWHoGmUuoK2a8dvYJftYQwwpHx4FWglML5FOJO89Ijecf0jVmex0BpmX45NNprhFWVrJ
gVbseitN/GE9ppYm4QcJhalImtQV411nE4ZmVzgkZNH3LFRc8t9GlxQsQlvDYmzTi2k+i2xXMM1n
mXtNs1tz0BhmUt9gwJMUDhT8FpMmIhnKrCGidbmb/BC+2ZdpqPvLXYee1MhdOLo5ene/7P88vGYj
1VK5lBYsjuv/348lx6ZWLG3ZT2frPzoiC3n9JuOkVv36clheLh3/GMg0dY+DHqnpR6ANSnwTRIYH
gEcZi/PluukATOAmAeLWYHWEthed+k6HG7wMOg8Fh8uVxMgq2eP3O3i3cWEm9RdumtY5qqgJot32
8/X1BGd311TC/85Es42/fV7pWEmCA4K2HS5api0U+ZCLAHPpyzWPsPpBnAZIaCJWzBs/Pq++qNKu
3ZQZdIiS+eoUCf2re0A1U/euMp4c0RBGZqV6BaqYpBymnK9pGBULS5GAq7tSIJCnPc/9Me7lLVmF
oEDoWqAYuJ8zcHMzrM2fm/NSK5eHMixu3dHBqUsLu01Q9cVdUmEGDthJfxXpeBs2RY0tvLMvECL8
jobJFzEkzrPiaN4y7bR0D2rzu5S1elAo/q+KqVoR2Nldbbj6fTX1B2RVV74hhrf2WEZefsZRvT7P
iew8HtVNN+LgEEwzgTnjrfUjvN2JAGwltiG3Zq6isGSKaKtV4JhXg4MGHME3USXIJMz4vPZoRxlX
LVD77ji3PT/vjj7UgI30oFb8tmBe5be++UZLnf5RGtaNqkX1hCeubhvQucepS4na+jYAZ3fMR3QD
C1VXT46NVroNNOsxV1XwH24Iu5diWqj75nfbKe8w3VFe0hF/F+I/7Wa0kbDrIEZc/dg89PLPzTlx
l80t0ze+VyFvLZJUZwDgGCCGfXauAwWpIN/KXqoqlBvHttKtUtXZS2ADcPCM7iYsx/Ae8YbD3D24
mYNJRA1Ea9ooG8h7GnrlHZG6lc84kxnCS1+QFrYOg4WJwNzsleF+epR4UQ1vWeVd25FZPviA8g+d
Bkd+7vcz/wzKtnwQclhl7qjBHio2hpQkEMhDHAklPz9sWEgtjq+0Qa52ayOvUDKamj8taRyzW+PY
iE51VwO20NPk1i0zd901Ur223LDdhlFaHn30QfYx89qrtPEoDzOq7ESEKhLADG2j+q1zBm+TrtF4
6u+SBMPfwsnqx1jm3qLXtOZFDYCrp3BNvuhefScD8JUQA7BY9LwAbNnWMX04jmLwFk3sw/mEcH2w
PVt+NH54/9NrAyAfubQ6vipIkd9ivSAecye88hiUb+dlKa15mTDlT8tEoBIC/2k7N66wDifLt/YL
xbh3jdBaerkb7Ci8mvcGc7WrvAgwoaaUcC99W9l8vp+4E5t7R4UctwggEr2S8EeRChEMbBcScaWi
a7xJI92+dyoEN8M+ar7NzsiJ/bXSQOSOjIF3Dl67W9A34RWIHufaR1VrVerJ8JqX/oFSpzzVaiy2
NjWqBYVp/ztWkwDWxHelkK95LLVnREAKyKLxeBbUiHej0Iu98BqDWR1vyDhKwg0S2dpBVFp4UmWZ
rNU+iJ9Fl4D1YZ/Godk0uE/D3QJyi8BacGNEPW8WaLw7MGUChbk4IJ2nm+9295ZkgLEvHx3QMGyU
iUYLMXSHGGZcN7XmpXP//M3QoLpJyqxkaE3rpu3kK4jf/qV1IETbmUFZza+GF6kZK7VR3Ich6cqj
6eSAkaURvmA7pazwsnd3c9Mdq1NT+91d5Ul5C7v3HlnkkAcJkZsUeDMJBJqUqqjr8d7PzK65Bu7B
6SiEvyqmWQee2fHdGELwwCIAuMXUN38MTYsMU9ad55adYSxfAQ4GyiEOSdybV5lvu1ujqHkdqImy
qrWmAXiEj6Fatd2b9IvbiNAEq3JlHccxhtwQOQ+DaP13OcLyVPzQeFTHzym4EjOG1k+eNMQzXmPj
rkmzYD03UahtlgreR4fLUg6ry3zr+q9TDb9BHRwDbUmqnzpmoZqr6vZvUAetGw1rsErlAcG/HAxS
jk1ycg1xrW8hezh64Gcz+OinFTV8TN4MAFDlrrMxGvu4bJNglmQqi7y30DTTlYyyRKIpxhxZ/di6
c5H4zjzCjwEE4Fnt0viq7ipvEyEq9+DlhOuGntpfC0Vf+pL3xI91B1Nv9kOMhKjJ6qj+PRQlU/oi
F9aP1VO0KC4/nShudHVZd/ppM7PjRe1JfXnZ3YzgBomTBGX8wvtWgdzsUcN6k3VrLEMZZTdGjDB0
ToZmhyBhdOM7U4lRyf23dIgO1JcvG4HfjqkwcszItMCu5WVTmGn4YCN/q08vmwAdwIeJJUwN7HPZ
Hy2o6r8vm7YDpm6v/pPLrP9ezjIs2zJx6EJJz9A0/Mh+TSkJU6kx50DQOQgGC4Sy7XjWGXZliEW9
hjradauPsXUQIaZ9cjlGpSh3gBUZg1ydiWmAKkQJ5NTKiL9IxLZN8VGk6EIjDJkqxslLA5BMwOnD
8g2kOeaJEsqbgsqcskorzH/XHoB3bCmiZKzI3Fpp9YXwMOnORqup8Nr0KsR5k0qLkBVeyp3ptNfo
Mnrg4a1UTbWjSIIwXheub8GXL5jFOtxrTjkSXPAHYTv7MNqYT7Qj1rDJwrCHRHcXRaUM8tXVtca4
tyDYQsaPcPnASYRa9eAhL+fEfTIgspwrzSkfPF/uZWCr1OzAByjFgwkKHgdtHFRGtdqgo1bmhxFF
onbhuYFjblqUpQkvU6UfHzor18MnCk6+txKG1DUUGUtE75kDyQqKvdKhAAkoVCfPayb+DidBlL5y
FI8PnguaZqt1CKpvUBMJmpssNcXWGJDgN9cNeI8o31ph7CPqD5u2P1VhDkC+rIOhvyZ739/VuGa/
gkVsg51sOt5HJmKOON4AW243hmLUVBW7VPlue8h3PgHgqsU+COCA3GhaCx51MxT6EJ9QjVfUk9ra
hQX1nbfkFtkPYa9Fl0JWWkib14kD8zoFdvksRaMlK7/BFPw60Isc4VvMk4by26Qc20AvtIvcXuii
NqW6lRhbws5sSL1gACG8mIr3UKmFO2xaq9CRf/8GlkFIV1v2mnAq4zSKvPWizahVdRHcCkuVFhpb
1PQLe9+gex8kR0yu49JHpsJHRO/YmZ4fhhvPSLvGvPMm1tIe1ErgOxvRmxYc/gIiAnhKLL8wHkdA
1LBKuQo8pO6GfeejdhZuuzClaIsCYmeQA20LDB1euDmoE8DbMjFHho+SMs5fN0Uf8SO8pZzeOie6
bfMfCklTpxKGqBpiLo+DGO5QeW2U72NTwrq/iqyq8PWd1iuKDcIaq97G3vZZpE3+REY7lZdVUwEk
dPQJXhTxpfcGS3VRyQxgzp4RNusK+ybylKhLNnYskFvfx2SZnPZsYW0UuovSdX3e5ch6wCV7sn3P
U8aDYSQ1Z0oZSubbJ6bcZWAeFMyOiKi1sAy15CaKusjx1l1EeZjiUqgJ9h0PyGmXBmw/YPeofoA/
9kotiKdhQEgVE7gXQM8Zfw8kgEvqw3eQFBkcHTPQVd1hNulh/2rKniAVlcTptzgMMHELsN+9qq8M
sE9gYYtAy4S1iYJJDnIhIIHwX14HUrlHcXKathut9B0bpRSZcx+MOCniP0l5gfWKyxEHGIBxFsEA
8Y+pa+3x15JAQ28i0+BsWGetMALdpIjVT6c7w0emQt0GdSCuSOhogWivXBDZJNuxNHfRMOK1BKJv
2TnaAEEQZAewmWVONOHVm2gc4qzcMFog8clJVAICOaqJhtafnMieDqAmeCLb4xU8ovXO4q7jzwrW
KN9Rc5tuPqtSprvCHBT6Eje16WtbjVXJnThlx461Wc1OgDWaL2tVCVG++xL4tL00+yK37mPT8MDs
G5078POFHWicoM87C4SWy0/akTIdsSeH+Qw13FHQSi/AY9cczanFcxqfhBpWyv3n+Vcuq//zzF/W
s5DHik/QBoDtL7VMCdp3kVSqZWyg36mJeSgqpCSA7OjCD1VgnJYPWsO8XL2u9xWEhKlnaLW5j1kl
PWWai5kaHldBO1hnN20ghN63TEK4X/XC1di3NEDrCA+1QfZHRyh4vC781ISbiig5NeN393Iy84IH
jXfq5fACPWyGchnJUfXOeocCXLUe0FjjXkJ6eDodl5sIdeCEE2YZIdutTRKY/G5PFMxN7WsViQzQ
w5A0q+WQl0CpHkeklRt5xaGL6XxfbreRBCE7zFFPv4ILXc12grwE92Atg+koLmdYITFCI09Ebthr
DAmyOEK+y7T7Yuurps7WXdjkvADA6nPrFnXHBQ8RoCvfNcvPptuKMhq/TmgOwIRA1J12Ltfb6T8D
sQr+SzJ8THGZgbHDfxnKLkH32CR+4oebzHf43aBEoFbs4hoZXXkQl5snjBjw7O3n2XejtmJ3gNjF
/Eiu9qS7F1ERIhGzbbVytNRHcnSR067wD5IYPaq17/HHTRxtALbDz/bknli+xMCTixU0ezv3p4e+
IQygLx6wP3M2MWnBfrgSbp30+S4qEw1CkyWrUYD+HyoqzrZaSXWnuVrDVgGcav4j2WQm12nZ8Dlg
x2G9mWqnEYOWju7gLxVLD2dIcEbsgxb4eftkIZIP/sYbxumR6Fze/tGmF6XO28ihPtQ46yRl8E/X
vZJ5LkRy18Za/FW1qHhbGx99qDjeVYH0DYC7MgkqKtNBkuXFx2DUJNV2RRRwUrZifpSwuko4bTUe
nd74RG4e2sDN6JtjhHNx6iSivO5dMOOUH0n5ILkEdzPC/5UcvcYbUVZM1rOV1hfTvQOEZrrdZQMf
ee8glsUZ0Bp9Ol4ZhhTQETmDYYdgAMVZWgQslvXmGnqcwVkLwsECyFBoFWvg6jrxDQC21txdqmPC
NxihnhCGw86uPH3ve+XIb4x9RwAHCxXJHWVXmkbsDgjqxNAU0hTUEulBQmhA0VDep6dKGh1Odks/
doh4VnijDwyT9cALKNqAsppOXhMKjfOrNyizZjdgx3w2r4aEo3ztGtF7yv/m7ry2G8eyLftFGAP2
AHildxJJ2ZBeMEJh4L05AL6+J0hmZ+jezKrsqrpV3f1CiRTlSODg7L3XmmsnPaRf4b1rRNPLnLdc
Ie8AxhuiOZtDmQ4evq0INM9KyKlvuMjIIMUPbmuord9N39D4d7h+urz5o0KIiEdOOZt2a55a3nTQ
gTvXOASvr2TU5BQ8RqiGLP1ET6SefY7HViqPVTk2tbkci9IV7yzDHF9s4FA1rCNTnf4HjzgsrhAI
u6YXMAnZfOPboPsji3fhDkGpfZBpK5J7gLm+Q95J1CqQuauuV5OWU1yLem/JRdBgJlInRlwqcyfR
7OoFRykb1XMm+waoqKZVKlgGSQSbgUe8C7tSf6s9hznkuorbLsWqqY91/DKamGzyWcu1o0eArkFL
QMRnWwTmAo9yU6z2hPzmA7gaDNAZe+bF7R+6vqVQl0deJcsyhum/u6w9SdJNi6E7+NPS4pMZxguI
XGB6RnapFb1Inx6zNOArLJCIqPjgGSjm0yXSuWZ6fuJhvNlg5Gu8+7EZtGIZcb5OJ6ebTl+5Hblq
37MsuZY9famGeC/ep7VV8ecVvgeDWl2vVOfUBraPHlWqZFy8m8MIy2grsY3zTfgETd6E2nAMPphs
6Bo4ISqHuakqvM8qbx9/VxxafOvtF1mVywUPpAvv+a02xBNBtRhlRWue4+vqBbF4+smlo6kcFEpS
TqmzdSUq01wgCy7pcAWlaJXHNrQK/udGJhFHFJ3IaQMYmD2/w+6S6c9qL+edgmGRw9uzyFRn96Nr
EWcmb/l0aCKr1jG94nPK0nQZEGfDQXx9QXSmZfz42BHT5sysNSXaB7qR2M5ymmH8rTqP7o2xQ9gF
NPVa7LFPiMN3J7PM9nit+AoOGmsbEp1VQ3n4b3Wf2yGPfekN3767Fn8FPjBz6dnAd2b/eAk4klCu
zqSSNPkeYrAE6P//ajkYDYh7F5CmdteS0I/0gDwmmul4Vf81hSGML/N7qwW5WDQ2Y7V54PGunwrG
eyZXY36fT0lft5z8/5KCcYiMjVUJUT3/e4pGzxbRW5zIWosgYf1aM3qpgoC8oa8X7ai1K91cBBRu
TFdneuaWWtU+/osqSISqTnuK1UzpU4A4bNd3f72OjARZFeXKFewe7L9VR9pxJI3HonPUgByq/7Fq
kqDAgDNraIjogLXiTvIyk3kJYYW30hK7VW0Ex9Hu0lL8l9JScYjWVdeBURVsZD9XmG5kTTF2OkYZ
JdzeCs0qaWMdiZvhFxSYf1RuDlFLrbhJxp4MUnJY/7zqzHqtjqBX1h04kr9ae1ZcOdjeMVshNnWu
VkRNmDMymUvq0qLmSsuy3LZT/f8frEetnIa8zppQBJjDggwTqU/clGiQOP7bqtOyNyM2gnFTZ1Qu
f7U6ReKvu8GTq0slY+r+d2tUzVL98cyMZaDvwhjk/7JqlY6D7JalztFIUfmpZmW8qsUrQlXwVM7y
sWt4lepmaCt/+xdqVge6AvA7asXy9f+0ZvVRyxoHkeht+Fv5/89VrmOXSyo5/sm6r1f/fxSwftK7
Vbgu3EbEeG3+qTIWRXdEEAjdmFSf/TuLWfIxDA3Jrwx9bPb/cxUtM2rL8+iL17qawRWOfTw2tin6
sTz9YX1L5iV0nJHJMxwFO6BXqtCorTQ92/7lYtcLdD0lDkYGEmfqtea/lbwIIEYyNjLX1d7+ubp3
KIOQnbQDnYo9+R+Vv1GRg7Gemz2WawaJ1yqYVhHc3Rmqc9ClsEj/LcUw2ikNY2yMiYBI9k8lMWVN
6RfbHH4IgNNeGb0RAb5N/tKKFAxnajhrxdRPuJXJQhHY/GmC6r7Y/6eLZb3JHF78ZvJU00z4pWYO
YPVlpEamasjI5m+VzlWiqtM3V1KZouoDbezpdPktVIe5a+ep3W0LZzCwUFzLastqOttchlyPoH2r
jl2MNNd12h8zOqRT4+Jv1NiuYyIyfEJBGPn+3LMG5HkP/2CNnQHDU6uHcSRxo6IwvZbaRNO4nr8b
00bJytOt4JZ90FG+dddT4T9Wd9/q+fBa1P7d8juTxIWQWmPEqbL4gyLccd2pnXxrF/0jtbgAJUNb
yxiZMRSKXzyY3hjCsIoIWkJX/pdqc8iIlqDjKWSif7tV6GxobWrLvhu05PhHdTq5a1PvTFYGrYey
z+iZ/dWaPZwmWfdlH06NgX9h5V40EB3o9/hm8nQZ03olfUEEjRFYNoJTl59qeL0MXmXv5u3DnxXy
bczeHjcc+FXN9ZzHXye5aqgq5hKZkTNs0JENyz+r6yulgeUCO0QMe6slXZW8F2fRu0G8IRaH8Pjr
lHc0gJqTkoQDYX6d9YapKss9zmpHWxRjbHytdC+ucQdNNX9gFNEjG/TCx2wtVbgtutve3Yr/VIzW
t8ZvDHjDKHLDeZSnZCVCP3ezfWD5HUqXUcQfTdnpqLYTR1cQGN4XUFh3tCVlsv2DmfEgatTxKXS1
5JCQoVid66wPlLfb9LjPh7x6TGllNzAgLyPkrsDfiOfDc1/cSqr5ztdxQ83UqHSzE8dOnjxQBxlL
lySr8NSA8NBB97tkmHtmHpLn4koj2Nl4FibEcqeQkFikbslw6zJt7lCEz9lPyza4jZxpbHXJe1Dm
EnoP0dzOjmCvMolAhXk6lEDcdQQD1FJ8qejELHuD5VWqqlYQozh1H7IhzVZVk4Qb8GlBdX/tQZAp
KWqGsNJBHcZecnadUCd1H2Mwrka/bP9kQm10Fhx0ZUrQwUyS+NRNsiMI+Ndp9X9rStRxY7dHVymz
mQ930FtYY9MNBH5HMFFCUN/WjvH/UJDi4MdsvHU6vNlBlpKsScNKcOz8/Ql3iynNJHjEfGNIgeLS
IRJGxwODLu+AKNR9Qpch8ENOvQvS9GrjJc3iUsyxMBDIQZakmGRPvWW+/jr7jgYJM6+C7DX/dQAe
V8rLCGWLyHAIFYYezHPy3+qdtDrzoezJWyEmvHSksYFq18X3SqZUsT43ycuGFNg08frXabk2WEb3
pipSARl3nZk3Vtwzx4oC/0A0bFy8XBohBGq27j2ySxVfDilAtrGO/KjMD15Mn5ldT9RZ6MHrMtBH
YuzgIf78tU2iXee1hDKGp996JWPfFKRKuoXVOgYdI4BHBDZeP9zuKQlmS84pzJT4mefKgCIIeNZ4
+XC7V4eXgMjP94CgpjxTSiA/5jPlj/fFS4gUfHWCZky+4r1Hs7NA1kBgDLpuMKg6h67PsCYxXHgH
tTPaPxEFe9NwLkE1CRU7cEiL6wurTL/TVdWrB7dLDZdwwrgcg/vCrFEbTdDVjkhGvR3Ii2h8PQJW
IZq+MI6JBlcEl/Y4xuhqAlFwpRKJdBDBSKmnxtJMknqsAMX1qlLObx8wWobJXZ2NQffdFw7BHeS5
QPnCzOdE9b1LXh55LJaZ6E91TpQC6kRXIEcCwytDeg/jQA6awjUs2UKoSV7boLGjbl4lGiD8meY1
WrNAOIiAlrWl9EIG816b6YCII7AXXqPapBOkZUOA9FWCMAaVUa/gGQEzmje6YXpPNznCtY0khah7
bWFlOUKfKXYMHl6mA+9/csiLZQaSVg4xCg6cxYbYMcvMxPqmWVCdQrFPxGUVzvGzcKEq+sx9NmPH
uA9b35Rn36lqEjdsePPlnZ7GiruOKzM2ErQAWbU1na503m/SBr/uYV6DUGTcVfdAUbJ5klis/TU4
zXx/0zr0HaSaB+SrnaLMEooCJCJpnypvGFxTeI1dIId+aw1u5dVzJxwqDp0ui1Rv7w4CkjvxMGHJ
xYZvkosmTiGD7klWzerN0PDuppixEpG2c2D0xN3PLOFl6pG12ADy2nmd0i0qXOPtPQmamfsm6jYo
J5BgXucaL5bSd98Cg4XqxShirV7d+l8xAS/vkYs78BGIgu//rCaR0gqMVmvvwHiYcEpvXTFdq5L0
oCWsHD4XzYwYhpmhRx68LUKaxI9O2GO6vnbLytBknMAE20tZnry877Gm4xddOwKs3VfIY16/BRk4
KvmyAw7fn0bkvDnBkDzkuGzAtNTewJ4U3gGNVOdvkXK7GVaaa6styJ0aw2MO00gr2sSdcmGgZqZN
SO6NROwMW04xW+OJOYxJ0GWcmkm06sAb1ikMZDN/ujXkYuz05Em6PaLfXwUhZHIOY7IsiYitNz7s
vmZnhBUASKQWjZs8gBkdiOyArCbyFCHw74IRKZOm2mWwjYqNR5RK8Mp67dVvJCp54coqkJMsPrfy
XJjrsMvBVsPvNxJp2bPPbb2wEm4HfTi2nS83rUmcZEwJZ6Sd8+7mimMqGc35lCisqG97zvA/FZ/E
TIfzgzQzOLtgntr8FaUtxwShuWXdnT6pUczG0KE8YazvwrebJqXLZBuuOoiNhKEmeI2DD5lqWby4
ylMskjVxMOWabcfN/NYVFCHD8iUz64BVortwBBVXS5m9k4pixj+VVh236P3zQzZktfds103nfaSF
FQlccq3CmsVUunJOaMrtHMZgWjHiW2APG49j67WdymoXdPRIPVWKnREMAwBG9LRMU9vWrWCACICD
1aGpY1KPLwqYtLSqDJ02WiYVCK7fzP02SpUITGWrOu8xW6bq0bZdFtuZ4Kqcn8BGFiEZg/AYgYyG
oyzCd7W0I/dbmwIvJBcTM/ewUrTEYn2z/QzcI5dWj99etGVNCiXT6w/4Y461vjUsVfrO/oQVV0aC
bn4V1TieZTvz0DMh58wDzhSibQjusMHIls4YfL3KbGIX1wVJsHoaikMC46XCNGdjSJqzIvbxC2jl
VHu2VYktbGZ5ECMZWBaJMsw0hx3WpkJRggoqGCxXWd/UOYxEByAqraK4E0+wHWJlVxJiVsA+uEh1
/msblKG4V79HVeVZjzflzsDkHNklmVR43JkpEvCHGrxo7oG++uitWgq2kp2UTtedNTgyzM1nXY+l
ecB2UW/phjZrWhSf56RucgcGKR7W8dFhQ1Q9/YHQR5cemQEWP1N9RSSeBoe6L0DAzZQI1Mqd53tC
Xw6AyiBaX+Q/Km+Hl+AxNhPjcBUBWZxcQkXzxnUJjguJ3WxF3NyfYqPi8lvexHYCM7ZBVke+XZ44
65jg6vAuMMOc3b2V6xG4bYM0zPZOYst86JxshHl+1Q996sW6iAFB8McWv3kWJ56qb1Sdduuh9h2Q
M7PcJSzxTimbDqO01xgOlz+YG8ggTeSjqM9s/2FwtBA7RWXyL8dwtSPCxPq88A96IaLToHqYOecS
jbh2TtBV2Wt9kASnOorR9HcCT6C9Jc2JsINZRUC6RfMjSK0IByrtXhO5iHWqSOglyzzznHezx2fs
zq5ipZKUs+ix7ZugTWeNx2pAIAR7nYrGY1BBp+1HM8SV02sEOwWl1wICdgZSoVcaSdNKCOOEoMur
KOyPusKJg7CIS9042NYUq+PDcpwZpJuEB4M1qwQyoXflO0zBsb+PWNIlQg6lT4oXKdyk3hMRbwbH
NgFv856atqzvb91jZNJVdqxit0MWHmQi+BZHY9HIBYKsSqcisAl7OhLUZIUrlZRj+AQBSqJzFuMm
ux8Q6ehLi/ie+KfQOfnJokduj4qprvMX9K86/OybbirOLO2RhPOeN/OTeMqLG1W77+GyxISLVVn1
0kpNV+CnTuEgGJODzAZ5PnotScBcyglGIDswJwIoacrmBLHNJwJvavYDdw5TP/lqiZJN6SzqxlYn
c8HK6nyroBHpobP9Ir9CAEa+d+S2rzcNlsGGpzzV7uhXO6WOkQuS6JZ60TlBqjNsb6LFmzYro/BO
nyqs+t1ZNF75m0orzEoJ3qmPIjxeiQxrsZYdUWKPhhWU9lmz2T1BMoO8QtjtoIvhO/YTXztGcV6l
+gLAbt4urnIukHnOtxadjLXIncYgMKRtxwyZ9qU93vtB6JGvXVXuqTCzGraL6PPMXhlX3RdwwxxB
JxrG9oSYL2s7esRV1p8LHU6AOjNVXDsz3TNJ3yNdQ9Mj0owuqrA00AVHf8gxEC0N2KlGP1fBi/hv
o3Ccop9lvqWHmyEyi4GMFEVESj6rGevlEbMRt4wPn5ruQ9io2PsLi9TwzzoyL8BRB10UQ8wfaclQ
t5r5EjG4oeUzuwDQ9EGCEMFg5D02ab5UAkWrjt4wkB1U0iOiZRw6DiFGaDVSS5AfVvV0gvTcdZaq
AUxshgY9VX54tU9rygpzF20+njTDmiUT+pS6Qce//Wede8a5TI19gFHl21WQ1kNGRwDVyMDe/apK
I2l59Dc5SkGy1gKwD/wtWePeh41xsERhs7HL1TYQL5kRldZ7A9Y6JSJJC5qvqgirH2o1BPjdNcza
SYJ2g+Wq1B2Y6RJ5/HfXTdKEHO8UzsHZIxY6A2VtYr2dl63bv90GAYIYXe0Fe5076AsZy4yCKDcq
LG16QxSEmKfTFYWWpnkcYPi2+jwztbD4etPCXWcFICyt/KdbRcXw6HW2EXI9jY2o+i7D0uiI6ZNV
86CFnu/nC48j/t5RHEEEsw2Hmw9GF4zdiXUkjHa2p9K0nxmF4xYfVzXdmMkEhDIGW2KduBi/9jKU
5mvQ5UVpgMEjxYHo8nZIg59gI5VXIi4AuCvseAgQ9zEZZTt26jF0qZD45Hbhx2UVboFJCHgwqdGa
X71M+KR0jXk3BAcoO7E82aOlgm1v0876ybUzE/MAXY/kzy/hGVKt0btixAfsqzr6UdQdlYrC+aTk
6MhebwI+FUElOSqeAAhnh0UCL9BK4vbJSjtbPl5laFPkp33sDc0ZDwKf59KunXpv5naq9zSUCQGF
psCuZDK3XKYdJD3WYhvajgi2A3tsgHamn2x8SSv2Dli2LOc37R/nrWlsooQtyamPujhaxFqqePlc
pT/dbRSqeAoTvRbRVulMaWTkS3yajFAyg8hB8uxubmJBXo2yxtxwWYNKi5J41uoRBrXZoORufkJP
PYQV+EkR2+eq0Jrw5A3ZEHMYNqTlLZSst/xFHrptjlCVrAf3hyPVwT2lOl3Bfp67LXuxa3ccj3nm
/JjMOUSNgiXw0HdGUhJq2smg+s4/x+WzCLgMffksP4RBr1PcD56CcZG9SvoRJ3UXElx0mcEooWB7
hXAOb++idrRumHciDKWzYDkouxV6dQJdFNuYDN9hXTTvOudd+8Lpq2JOIh2trVefhjUt/8GE0EZ9
p23Y0iTAedELViylZJYk/VqIQK68WktInr5McpS88uRDBtbfs+deS6jLmdyDqCjmIJ40kIRdlhVf
9MnUxETICMv+w7GDaG/4ijx6SaAfC603+yWWHpawqf1jBkRMMIBI9ikcZ+/D7mq7y7AN1vtmSOiV
2qb9IhXLHE6lk2rk440ckPDyHbJ83m1NhPo3tkJ9M4vtDmdh1KgVmaFh4aZz3457964Px9xZVexH
nPNNZRnTbUDvbTS5gb1TASyRfjGqIa9fEHjwjs5wTfTQ0xs71heasKVxcKo4Mn/8KsEEWinEXZOw
MzjKJuKXLVqrCI1jqQ9+ebYxnFuvFJvSe2Y/PlXRpLN246xWaSZu6QE93GZQpp6SE8Boz493QxJZ
JBv+Mo5yar8UTxEhtM7mt2FM3fUjJXbe2P18qEYr/4iRItNKzDkLNzd9J7B4y1/iFqvIPHPKtD8M
Mf5o5jsX+SdL/NAOs8wi5WnuVEGZkm6SkFwOxNDo8TbM8Fp00b1SWCgrF7D1Wdsq93AdZY2ogNV7
vaon6Ml1oDVpQJ12XtK0sEhnFpoLT7frmU7H2OoJNtFDHbtTbfMGh4BCJbBg3rR42aZZVv4UmaGP
C9PCe7VRUSJN6tx8bNzHVjItK9RaPvJSRvaXMMzU2J6blkUUkumVqlMCuNai5g0iUF/tPBT1AS92
4qQEBdgyqaYPtWy3I9bJAMhbDeKZzPDrB7CJinlm/XCrGDkmW29rkcBEtZAz6m3eftXKTDy7NXFN
dFCtGufObPShZoGISNkMFmqsyceroNVWAMY9GX2ueov2qmqFfen3XwqpFui/6WC8ck1ntDGjAmj8
Ox3LC1m8jUarM1jGTZfQcrO8IorWvz3meR1D00JTXCzv+MVGeidGIl6bkZ0v8xX8tJzdagPXaqup
sVqHi8QMe2vtWiHdOPJ3rfDuduCATh/075YBs20xoIZpj7XtVCqGtUiztlJFlEl/u0nFd5/Lb4Sz
oVFR5n5S1nqtauI4xURhv5S2ZPx1E9m2ddOKt8QasCN3dc6E6SK3tfXOT86hQad879u1tQhkB71k
3mc1XSZYmkow92TreGuRJIaxS4WVk7l9U+KqLZfwdob9qWHP/6sgl59r77MMFfLHbThIfgTJ4760
+iVBm4Z/+qMxIczwzHiwx75+s4i6e++aDt0007BfB4aI7ckiRmb6fpPuWm2v9ity7txmc5sdlh6b
7zjJsXnM5OiHxnPIJvMo+c37m6qXbBM9h4QQjdUX8uCmbE+17IdFnkDcPxa4rrdXla82xrYeL2iv
0PDUioFLKGFrgXH8y1NGmXY9+0PFbhKiFScZsCHswqPLkdmYmG9i4NvAkT+vnqdVw+jw89RRx45E
Y9Efd3h70+EHF3EaHVeZcOGX3V3dWn1Qz4Y+FJSR5MR2weo6iWy6lAkFoU1Rekf3JAlWcKcKIuWu
SuIm9NvvikLp8jiCYdRmZuFw64ZpVu/YJ5X1KXN8pV/Ihi3wkpwJBtQz4UT+86epJQDlNNsEFgDu
LZEkZfbRBpn6oRWdiN9o2Pflt1rg1eHyr2f5qyQy3H2K+4JYD46VEXDNVZUccnl356oTQhX0E7sk
h4+msjHeBMrZZArrWADq1P75WaY8uju8lXUAw5WlFVtE79NX5JTo8kjsmwKZ56y73NI5FPvLoyZt
bXB97AQkDa9Vm3nWroskYboAffal2TuzLFCfLrNSUSfdejCbaEXjF6zehNA2Ah3UBWvusaH9lJUQ
u0J1rPeiIvzCNt0XRh/68XJP9fuZkUVPcdjWJw3/yI79XbWgSWW9McT4bqdWekZSqdzHY9eDPpP6
PZlwxBnF/TlouvojDdrvli3ctwoYFYT7bniNjDacQ9I+xYMv7/PIKpZTJXJfuba3iTRZbytgGiRK
KtiVyu6x19XxkITtuzbq3eNQorqLms5fUawDn0+V8Lsr6pkBgXgTaxFGDa/5uMx7UzMteD0wqDIz
rb5qbbDM9MJ+NdHMrtH+ZGv6yu2ZDd5d4g36W5IaC2PCcqrscuag4oKTHZVnqQTRtucg3WPks643
VnL0i68w8bG6+5J48Dzsfkp9pRpwLcPS/RLkniQxTa32jj00R4ii7BinCbNh9djqYs880hgm3Msr
nRXB4CAbHabJdK1i+8Hx1KOhteNXjQsjmtU8m11F5uOwylXnNbCy7sNxwnxWyqpeRmQxr0VFpJWn
WvLVnYqKygy6b741rCsWVLJTjacOu99Pq1OIX802l/H1YJMIBrJ+3jCOmeFwpSVFn3qf93W/EY6y
IwApW2qDux/ZOtLZSszXMSOZswuxA+VeC/kja47MTYBPZUP40VIyOOCNfwDqBBVju3PfC5wVlp1m
lxCe4LJW3/OEVJ15eRfcZ8PY7eiZHijPI7JMuClLVdsrsfHQTfdiRWFDkDrWsrByDVHAoN2psvjS
O8WpxIz91OXVk1a5ydHEmfCME+Yl9zX7Xo+K+m6wqhOziOxQpFEESeJHpLbZQQ19Btb9sPXtlKAo
xqzmQQHm5i7HQKRvUgBfK1rMzpe7yiCODkYXAtg6ed8yUuOqnmVvphKRLkZZup8m9lrTOlsg7NrB
y1z1ELh8VhK1HBeBv04HeXv88sUYgzGomOkpl/tuUL8rdp4tOm94BjGZHZl1PzPkru+HPuJMGqW2
k7LuXlQnwxZGZMm6CrvvzpDJc0rMz13f2xuyZoJwzqQXCpYZnC9fVAdPnrvetncIDz7syzMwiA1b
N4yL2fV+SMN3RjwQtVyfdcsCS/lLaUTt0rDdYn25KwzB2ob1bJv5ZMiGLmmPEps0VhthkGt7+dQ2
W0gNpps6czk9GvvmwydFAmE7pxIX0tFJiaeTzdJ0je+51EqUBM2HNC2GCA0dRx2pF67Tt7HiPIzY
iwxtVP+U5qN0bPlcx4F7KL2RgEvw0Yse7/CsxR9yCpXW29A3Jk+L0/mUKm1xYsBdnGxTo6xKyv3l
ocsXu7xOsdjDOr7cJQMjvWcf9RFD1M1r2yLZUO22shZ4Cqe7duiPd4MTf42UTDzhqZQPeDTnyXSv
yFVGQ37XLrmkK4dxuiFz5PYZ5X+37gLx9feHfn/a7891aUpujYHf/r+/0xb1fgiTn6VXOLu+JDvN
aT13j2ow3YTkUN/JMKzXzETje1isw8oojPI4OpW9dFO13ZPEdnIbALp5mqf7zBmbXcDpj/0sdw4G
youVDv782JdNToZzqD607BnmiSnVpyI5VxVb7sQZ03PXRdGmM6tqG/lucxxCwo0z0o7edC+7U0vO
9DgBzaxlUyefeHlhG+kJ85O5Ia5A3Vy0I2WuJ0uNon6rCX6axBnFJYMC3bEN7auIraWuVuKHU6SP
yALSeQ3M6CQNZSmtqPhpGuR5sha+gVPDhxzE+cnKwnZTDc29w6m0jnVHrnsLSL1qO+BNRKC/qlb9
obMN/ZmJOzKH6C1yMp8ExN43EtBJiuy0+mEUJF6SfpUfnL7aXzQsnq/UJ8zqLXoA8HllzpQ9r5If
JC+x8crC5Fk4ZrbqyH7agwWw7nTI7QsULtoXUw53YFgciK9oX0i4rFVRfqXwHZfSUcsdeCT7Iavl
Dw3e/UcL65gJaS3Oad1S0IZ+tHTSbrgnm2zqj1gfkVb4Ty5usQ2NrnYt6Gw8a+FwbofM/4Y3P51p
uPoehtSU24SO5YrJePsKIWV3eUYomnHmlHl61mWdQ0+uN8yWkq09umKrjVF+4L2M1wNMgaNrlu4i
lIi7acS6m0EPh0NWAEcjr917skyzPlEK7eKCGCMDT285gXP7JrkLx1Jfg+BtlpVFmoI/TdYFza7t
JWuBzi36jM5p7i9frdHctLZlPqmU9Q+ql4Nqaqy9VXXJ3DA7uW1bzV+Ojpa9uYn9A1RhfyrdyDwB
NfseTmsuydcADJRiHurwnwaXaGzcgIhqujh78HUMDWre1t8w4M3SsNV+KHD+SjW0n0uVdiVS9jdn
AH+aZwadlulm0CI50yMOVJpTNNFh0WiLsbKLJUgE93R5ousKc+1Epgvh6LfH2GuLfWWxsEw/5fK0
xOrFybn+7OsPS4S29mFBd3J8HRQ/WDp5kdHyh0MEfcdfWZ2R4HB232EYuHehYS2xRDyOhhHO9VE/
YFvfk47l7WzX0e6KIjbm5KMjcGiafkOtpm9RSQ3HYroJN79rngoIUgtTtPorAStfjarvf1KejYFk
/O530XOl0A2tieFeSphbLJcJ+3MlQTpmKta5Zx1B0KZEi6QU2rOgD7HxYiWbc8hzvmrJF+CByWJk
jj4z1GI4jB7M7RSb9yoSBvttK85XjjrYh5wxfDeDY/lo0cXbXB77/Uarnd+eUjs6aB+aIjN2I3fm
UNeMvmU9y2wzJL8rzxcdKJBT7AbuCpx77aXWmoyw8dAbXQYeHZCI1EnnHcPmjuIhfbQAEjym0Bln
pW7228tjWkqYejcygCV14xQZof1D07UF/pjG850H32CXHOrqV1VRhh2D/pFZGRtBrL+s7kNVgcNV
JBvB+ItCyOKbVAMdCjPpHGnZO2fVDXYIVrp9OxpiHvdOtcR6hn8xRHrgp+GB4LVsG44Z50OhKovS
HnV4mK73MNjywSfw1bXwp4OdUWgBxS0e4yo/A9vJzxcFmaI1ymJkhEf/0K+eBSGEd/0YsMlDNPAc
F7lz78bmE8ePeGIirMZZdnJaPz7a7bOdDNmpQ0d6vSkB5S/KDoYq7IbbF6KyRklQfLs8SwSBuswp
kxc23u8TiYPQKLSmX7eBMZ6uj6mWWOuJg+d4esrlC1QL5HgqxCfyCPVRPMfXzwZYacFOu3Z5aIGE
XT9LkA0s8w5YKf2zmkj46TnXT1mJOK4SEkATroR3lYUiEkBAsU5Rbt5dbjgM3G3b2EfDzcY7xG1c
ANLoTEos2Xs5yyI7WAZHaHGRmRf51qosHM3TY42T7/S4Hjd55Ojz0qzpqiQCoi1xt6OaZYu8HO6h
3RknGIzWJJjxzwF/9XpACLlRhIRK5o8nB8XXgZOOyJgFuZIml2kiU9xCT9eTFK8LuvgO0dRg5NBJ
26FYuQ5UJ5gB9q72avZi02daXNc0mqdPf79p7HvQqOBg2rBZXrR7I9OPGcbQNy8O4ndLoXtvmUrz
wnqvIfzz/Ecw3uGSaFPvKFQOijD+SnEFtbatiHcjZG9/uXu5kTiW8pnl5jCFLl/Se1tQLeOCTvST
UT+EZo3OVhWJevB4gSOwR9x1KyRcQoehMGpKSEdXL1dmbCVM5RTjfLlBq862YJITEr5+e6xqWgKv
e73c9kllXp+HnegekKA4xLnlropoSmWyNXOHQIA+lDcQkRqI+kHWACr6NH8y7W7pxqpynjbqXltr
rwaznUOVhnS8prtWkabzi2CR5lxEx7HrlWWRB8Seq0kCAjL/Rnhnvo8yKXecayEVs9mfLSx988FN
xrXFXHI/SRuDKI8f5JAipKrqJ38YqqccrHthNNp94SvVk2tIIiFRjm4ud3FbeGut66OFh6kbOa28
6woCX7JIfNfGMXr106jahird/hKF56tAwbo0ZR1uLl8lM48k58AsgEDzVU+xFmoWK4+qY6oPXD+g
QfNwT+/6kOB0nQkKzb2twEgoOgK1LQM/oOKp4n+xdmbLcRvBtv0iRGAeXnsk2WyOkijrBSHLNuZ5
xtffhWyaoGnZ1yfOeamoyswqgM0eUFk79/7MSUpzlcECv/OJ+5wBfrsyoabdQfqFF4r0Y1nw866Q
MPqctWF9NFHZ2MtcnXPsYwkSan+ZC/7uwK+9sZdgnvBI8M/oT4k36ccIYfu5ugzhu+cHCx3OgwST
c4FbcTT9i1cNknxfI9p8vMxFG3XnwKN5lGCjb/VdHZKjE28K6GwHZrW6kqEKRwzfUJF+JX8CvBDK
VvCjCItfWY7X3/fB5ByyaC5vActC2Rx9UiiA0NThk6I5/aesHlFOm7xzYebjVdWb6GMZ43DftSnH
mL13cgwOPy62VvteoRV/dzH1xpDcmZBc+irHvrAq5eZJQR/Chb38XtbI6wjCJzuPjm4+bjMnH3jE
i9DyVOP0FASj9pRp44+8tPrvZUkGHWpk6x6hyvgKhvibtp2zh85KPndqErzYXq7fkGrukewdg5c6
aduDoVrTQbxwljZbqAq9G/EWJrDspugfgsg1vnTfmyoLrqh1VnflgFB6nNn1rlGq+tjEcC1u3GCe
brwy7619bDl/dtOla8LhpW/fBbzrmhko6mQifRDAHzUNwRebP48MLCoo1C19MXi3PfppcSMjxRrM
+ziYnmQUz3lxV+XDDxnV/NG3YC4qWB+r8MtcV93JHaHlklWhpDEO0NrWu9hWjPvJV18bU7l2gATf
r2Ye+Mub1A8+S9BqRwJa4+AHpsoPjiKI1U3lI8+1BksI+Qj2OrZ7O7xdzu/ZMFq1pn1OEucQDe30
i8tx6Y6DguF20nKYwHTSXZ1e7NyYPXI41aDUp7C4k6ZK9ddealguH++c33CnfrVBZfGnt8i8/dgj
2ybTVocEp4t3AKz0zgtxDBh7e2jISgAEvazaNIiDNzOM95QfgONJpjm/KZrotYkBm9+kSyO91bHG
rY4Pcf8hZF1+RoIKKP9y4XWeDNeY9Ur/IeTDUuvcf7zLf7zaegdryIflwTP8efv/eKV1mTXkwzJr
yP/s9fjHZf79SjJNXg+Oaitod6InMa23sQ7/8RL/GLI6Przk//Ol1j/jw1I/u9MPIT+72gfb/+Gd
/uNS/36nbgBXseEbxbacJh7touVjKM2/jN+5kiZkVp66r7Mu4w4N88sql/FlwrtpP72CGGWp97P+
+Y7Wq64xKnjFeb963q/0v70+mxm23oMZ83S+XvGy6uU663XfW/+3171c8f1fIleHzu3BqqA/X6+6
3tUH2zr8eKP/OEUc7259XUI86fIv/2ATx3+w/YeQ//lS8KR1u2lqkRyMp+YO+VlnX8NsTukaQzQt
UJmULvzQ1hYWJn+nLx6qIPCMwOjQ5Kg444VC6CiBYpNe2LvNHRy3tz2wZySPmCamNSLo95AyemdZ
UgKk6TmJPlWefxynAM7ENV6fDOdSOoMS55ZzCPe6o+4IzqlL6yaU5pGdPVFD9b652NYYHSJDmX2Z
h/hmyRrLnJJk+GWJukm/+1GjXEMsaG1hIUqOHF2RtlKz4gnO+Cuzyts7w7XzJ4Ukza3ltQ/ikyh4
WxP4T+pxx8ls/iRhejLw/EBO5kZCdEQagKPxBMuqEpCWBYzTZkxp3XIRcfzHq+tu/yBr/OPVOdO+
7XX/1wCC0X2du8MZaWdYVJce7GCvPQTcw+2Yeq8hq+NdsMkB+1iMhBTD6zRZZV3Ue1sFIaTwABa3
ptwC9bCKYtOT9NZmtVGDAaV6vaAjf+bWNP9MGcZ0/A9L/YeQEZD5RmlCkrl9jNKQmZg2b2ZwxX3e
nWXUa5FzJz0etqhpShMHZso1GPwyEGxw+G9xEixNybZ50/k2Sh3LwkHXQTsfpk5/hZTp72uc9GSB
snFPdTnbN6vJSYdDpk7DdaUNFjzwnD1aSwN8e5vbtXfdTlYe7lS3B2xjRhoAaomUZgbqVW9czmP8
OvYuS8jsxoz8XQTAcwtBzHhI83TZgBTtQwyO6QGoTPOwuYzfjOCvEB/K7PEQLywDm1ornRundz9d
4sTWzjOIvtZlu7KstTQZ1TcH2wxAFUvIZe0hUNuHi0HWdZ1gOkj8tHjUcv6aFXVzFFld6YVT+LhK
6Ypd5HbNGMnM7cfuRWo3bKfmSBErlQ7nkMPfGxjDej6AS7fVDDSsUMGsb2Rco3yn7bMqay7j1SM2
GdqBqmj71XNZQ+HffJkjC4l7Xeey7s886zrrCu9u8PUuKZQLmj7bBTEi2py+oqwsTRMbrz0oFznB
N8pmPFicQawhptGn6UEUmEWcmUpfF/Dxosi8Bq1uQ/EHWUFMlQc02O+ib6QdgV0bSCo3qWtTc1xE
e3cu1G9ZAeviUCFo9BYRot9+beRDttWvEUiub0OoB981YiveHDJ05rC41a/XyA9BjeWfwKRyErbk
Kvl0PkWcCp+i0Sct5mholsJp3W/W7OZbXMvp3knsWtoNe5DFzc5qyubR8IzsELV1vBsg6nyE4Lt+
hBo9R3I4+5tNW2wgr/pw25B3PshYpnxYa1Tj+6bzg+vebobbXrX62y6PX3tii/3QOLn63QfzGkqG
DdDD6HS/hkYbgU4AD6TCBLCT6YPb9ZwQ/3V1ZF6Nk6/ffTDbaqQcFX18hGPy334HER2bofJFTuxv
P6Drj+XHH893a/qRCoTKV6lKBODrKxwLZ2n0QiVNcVT6tkh2eVkntxyeD/p1PyQXz4CiCcn9xZMu
DamA/oh8ytfMjJSzNGRx4U734GdZbdLL/eY1hMKrTQfm5faDXYY9mlzI79Tzfp3PMYEPmXWlUUZQ
hNqmVwdez6Budo4OEZi1NJoys+lO8+hKbbVqrzjNL3XuDLfJIuvSLj0ZljFMlhsxyjhqqut4Tqtr
MUlj2sl4a7pzxEb9bd4A6nSnji7FJm82ib4sKGuJB8ZP46SPd+J0Q72gnhgIqb9tNDUDSW0nMJM6
8xU/6Nq9pyJhsMmSYKdzubPYurHU73WIK28z3YLL9i1Mo4z46ET5sBEjWlIci5DjbOBRgRlGjGsT
mV6y0d6uJA7KovT7sVA4o+JqciGxh3VOQVJjXq72zp6nFXAhc4sQqn49p1F1JHGvPntdVm16xbd/
06ORcrFs+BUEO1BbVMUf/LfYyHDmD7FtCVnBsU+r8M4ONM5EukYN0RtpyK/lwZU4+tkP76QnTulV
dkTCFiDIB/sltkC6rRir9CATLgtL4BAuGdAqdKnZ4DriXheVy6KPeMUDFrciM9aLL5dExjU6rVML
q9q9lh0jOJLvl/JdMvy8DoCjd6WWVN9DO3a3oMrTe8Qsm5tRD82DhSjRJ4mNKVv6EKv2s8XhFoAR
Ra8Vvhj5FRall0bvQYtbCcNFmUE1qBYTr2jEiNeB3fvilblFx+ntK2u7zzpbE3TBBtZRHaFak3OL
CtTZOhRvNZSgFRdvVpSnqDaBgTXaMQYYszH9tLmfh4ET49V4GYccTHM6mmpHO0ZbRiKlGVrn1YHS
zm8z56Fijpf4dZIsLzbxikMuMRV2t1mDxSsO9BBAlVlZc64AghmOWe7tqSdJD7vxL9AneO2k/hLw
x3O8CqsnqinaL5WlAUujnmMqBmQAlSQFOxBovzi56vAwofJMijACRR28o5fpsqqUgo9kyP/bqv6o
H19LxnnOvrYGCj01cL4vnEuAaZyV/jbSo+AlLOfroOJ8pHXj+VNRFdux1ZQvyPQVd1JkHixRs9aw
jbDdaideL9Er/hSWFK8sifjfcCveyFTfLUkVLUfrrOG2xW8cwqScyXgFgiRO96QqSXsNd7h9yDji
+EJl/508APwsImyg9HgtbwdOXh1lqzDHkXEynXz7Ybuw7jJmVTVOVvw+Qpzr7iNq6vcRf92BID+g
XhlF85wsYt8Gzz9BakJQgRImh1eLCvja/DVkkpA5d64TbSrPtuKB/htd0DNx2EC+BFymm239jl+y
6CmaIv1cme1prov4qdHc6CmbsvGYdUPPNzRDcTgU3G1hptaOYpNmalWgsJ1zvox0f7ijRPcSIJN0
e06u+CpOLgtJGFK7cGFbVXS83I2iR/cNeeTLIgbiEPchRUsSe7myqZpXXgWjvNikcTI/3YEaGw7m
cgmq5cvtSIn7swKvZKz2z0W3IOKDWt9GEMVfiW30k+wWvNlvFLEOz2KqCsg+qkw9w2M+PA/zoByS
2uYxexmW7JOfDOur+CTcjJG1hON4umpV37yZMv+XgjffiZ9CcAJeEMBVsAsUpT2JWQy96U/+9l23
WmZkRYxV5U28162534h/ojS8unQhODf47NSIMInrnb/MnE/qUAfHy8p2o5qHLvA+270SgaucVfNG
V4zG3UvXnAPF2ErXSpw/uwNlTsqJ45hpqwWI1M9giUCNLHPfTWBj1rr7GdzoJoyAXqp6M947tpLs
4lFL9hXVXBGwgRmId8krR/Vmam+c3hjv/SH9LeQM6Vqm6BYKuSAkx5uwzLTTZd7oPutTOdwFOkXn
tpM5B49N7KOtsvnzkWu9lqE0Sec+AauPb2VUxbH2CNKaaskwvC+WkWcGwSPSduuUajCdc9dZV6vJ
61qUp73s+2XKcjHDNmbenzr8CajFRryFqOhpKCOF/x6W7LkdHmtHDZ+r+BaYqP8sjRFT18fvq3+T
Lja3AXc7z0q7Ey/gg+4+D/SbyvReJ+g9iAwq1fmUYULgK9s7c18eJB4ocX7bF84fazxKa+ww7eZR
Aqq+mrbUwU5XMpzbsgNbZ0dbGSrQzj/l5ZeMqunL7ZVUs5CNtR3oki6iGwYUG27ZF2c9AghTwpAG
+09anMUmPWmcsA3HjXltOF1yFou/TPoQZUR2DCyoCHbioC4KSPVlqmb7aEaYVGKgXIBUkm+lV4br
97t1aC1DqINevUmWDO+88LW/DxbvGixz1WXlCYL5q5/NpZzZeOf9v5m7XmhYriu3sf5F8gd2WfTZ
0NzyPE5G8IiIKqeEFItvLRCr1J818wH4RPjsu1H4SKU9qH/eVGL6ECHzzc6j4gLk0WU+Cscf58tU
WeRn85frizM13OBZIkBzHwBUNPeUu8QHK/Q5ZgyN8UEa29bMs6sAoXkzSc+0hh8U4AQ3MhqzaHqQ
6Z0dIXTzFtsatXku/Wav1+30kNsowmaxnx3lJpOp/8VvrPr2MoKh47pRLCC6y+vx1wi55ewtIpFX
cJmfkrl8N79b5g/LfCqdrCuQBxDKd2m6qZOyvoljyqi2Y7iFwB/oBgfZT4Uaezf2mP8xgnJ+EtNY
+90+rdxofxkuDkjoIUBgD3UjNmlU9Nb/2zqX665rJDpShtufz1+v+R/uo0PiaGtYcbWvUsu4LRr9
2Me6dZ3BqgXBFn8IMJHeuEUdg+fB1DbiG0r/D2L7GCPGdImujAApgtabeYJkHXHI+uvwXTAFXZSr
VtNevBJ3uZzEjOjXw8Fv1xTOevwqIk3v7ksK3q66ud2TCpvcfVRlFtXTcBdspfsuUrqXKOmWVdte
vT5u+WN0Tf5VuZvKLLh3qVo7CN3NaoP3OrinbLo6O7W+EXte5YF56WbF/LXXrZInyCj0d1SAWTv+
1zDzS8zQZ+6tcObE2QiNzVDegnOpbo2a1B811nRnzSpvxSM9saHhRZH7DF/dm/MfY2VqGgXfHftU
dhmVooCw3TMkWPtseYardJvHOenqIKaVPAKbvDzwiUkaOF2C82pLQXGkvrGjfDg4a05QvqAuuTER
yfrcjKYBVjx+Nhazn3WUTBop2rXL0KpQV/WmWAErPhcvusZJh2WVzlm8bAUua8w85DzETvgc5F35
QpPweTB5LIEdiMxlcYeQVG3sitJ5aqAUuC4X0IBZALS82KjIuY71cqHUcwAMTEujNN4lWBbo3Ogq
tk3r1pstKI8Qe4euszsFVjI9+CZNEynRXq0ifScR0ozUeN7O7uuk1U6132W6b6HxshmtJN47pGd3
pQuNlE+R27HQIuOxRIh8D7cO6DLLMh7F5itmu0VwqbmEiGNigQ0cKflNqU+/d4Gl3ZBBNx5h6rpR
41A9y8xL8zIhyfPYLu6pa5WzZo9X4pGV+A6cbhJF/2OdYZbgl3qEyLZa17qAz5abSoMObA5wppJy
gpMEp63Xbqt4bo6t4XjRdr2pd8s76d9vSPMSB2ESPdhMskl1I6W/ouIi3vTLLlQJHbhcxKhNSO0B
MqZ8atnTRrIbhTXzKkMLerPapAcu/9VxWVaMssy8LDPzKVO6aPxCku9FK3zlU1tM1rGA9+iqzer0
kzK7v+rgT3/8NWCM3Ae/DkgEZTo6rpNKuZKBWlEZxezuQ9vY2RVELevQXIYSLF4JXofiXYNlbmFT
JdACdd8iIWecswRY1ui7X7UxNs8tal5nsUsjtkBroYnRvAwICxOkiesSriDpNmO7S2pjOBXtH2lh
mTfIwlgnZDSQyfJycspvww821+AsjkSVmBE5sU7Ucy8UMT+ZRd0wHom0YY24sfsfOjxOrya5hEwj
3dUhZwktRdJnJ8qJM5Qs/2xiNF7QQxRP31kFlCqckcz8dmx9GYvrXdSlS81hdqL0nbnSRYKQrqx9
6Yq1AfO2hTJPQxyICzZu6u2jCwl/DsXxuaKeF9qZ6d6NnPrRX5rFNNn2dO+FPtyYDnxTEmGpUFzM
rZqe06J90Yai+IqcwLyBhNd/6TpAZ+gZTi9+FVkbD2b7F99J0YosAu9LFzbKRrEs7/TKB+YM7O9b
b+I7rQOdZNSRxg+855xtqBfO4pDexFnwaQgqNML+tLtp380bGcvcrIfrp16WgmMo33vQ5O7dWimv
UM9298mgJr/oSfylodTjUUXC5x6WgXQj9jzrEZFRgfN7C7g6QHww97Wv/ly11O8CbQQ2l/xClWED
HbLn34HJnJ9KpX0Uu/CXpb5pkWrjIlHTHjoTWBek6NlL9M2A2uw3Kmr9TcF322NftvNVFAbVlWpm
wVMbUMMJns/+Lfqmt+hfS6RlU2hhxwiJvG4JSi2jAi2HBtRIqCcd4AAJL2OqPdL9NDnpGUCkc59X
irKFAcB6XntBTnJWbNFbb/VeevFYnLucevcosB9DnkOvebMYd9Ko9mzeWbGvUtJsFNS447ARjHN2
U+w/lsjQXfOTEhoXT2iQe7MtkL59GjyZRZI/w8AX732VYouioVwvViBYsHon/dGO8XY2p/FbENfx
fq6T9xHNcr7zrxHhaGU/0jjaUgc/oTwF7+JfeOAUNbz3l41TE3rOzlKp7XeWHVLvu9104weUkigR
9ZRLiDhM+F27nZe6vHPT+jwpJVJKi9eWrZZ0peEcfTw19RmWx+yH3pNKNiqvfJrAgF4P8D3CXlEq
X0h9XSIM6qs22TSWT3ZM9RlakxvNUJonkv7fOb5nhz0uzCyBOd0FznglPjGp0OEeLGrbd2KTxlDh
8dQ97XQJ66KZEtb+yvCn5oHN73YRYL0Gf2ju2skZv7YNSbzCIGUyI53wGZI1CNnK6SsMOGzZu9Dc
8Zs2fXV1R9vAAKGeqQfdQjQdQLww+Z/GOr5FrWz8NoatCVuXpd8Ejn+xJyb8eZQeT3s/aFReUJrQ
VtUbD9A/tQtvY8XCiP4TRumunkvP7H7N+G7cy2QxSZN0xp/LyDibPfWGAga4LKSLdhma4EoDrwtp
1RoSBr6lo+ULPYck7/3Y2TsWZ1Xik6imzX+f4eI5wIU5naSZwU+fZqc6pu7kXNVmmihbcUxpFStb
aLPMDTcAcnh1iT9ImmO8zPmwlgwTKD0vnIGKR22ZxdnmMzUb4XObWbu2tfMHq0zZaZpJfIR6J901
sGLBDZPaO6EXtMz61wG+4oOO9tO29FXOAmXcehAHUm9JofA6HpWxefSWb2+xqcscGYpjjRNbWjfD
tpsgLX13wFt6JWe960HtZRx2uX3wh+GzHN5+jJFDW/Gs81bbu8XXGJgo7AM0jp/daBfUMN/pY3pO
lpJwaRAJpadQvuvk/x97PpAkTPv26AZZlqY775td2fatXngRiomlb++bvp4XWinGqrQLpScbYBrx
W9DcbewG4rFdC3coBP9I2p7HIXH2RQVBxcW4TmpblIE58PrN7iv7pqqsuxJ2GWuDLnBzLzYndahH
549xcwfHW9zle/tt+O5PXYLf7JdZJIu/+0FdbTQoepE9QW01mXXjpWyM3yhi6O8D4NzghrUNLALm
C7wq2a1JMnArUTIJ6mP7KN6/T1o4JV8PWrRIG/ce1Jqb0gwgB1TKZDonpT2eodmdzsEMQKKfOPEU
m3jFsQ4T2M33fHU5G3FICBljQA0LQyWYd+OhH+LfITFQrpEmNx6kmdve2TmL1u1qqylrvE4MiKay
XDXZv/bBbphn714actpgTGoy4/noe/ccwXv3oZ0Yd/X4TQLembteOzgUm23FNvR8w6F1pIE1axzn
SqlAc21sZGTOOpSi/mzX2R4UVXqYZ3OAd5BLdm/X5ZHiB4fC/fVlrcUO+3h6Ls2Ot5enk2QCB1Hl
5kJnTmPoyBCwF7yXkdiXADHlVsOR/9LE8EmspreJYMKty0SJelsLQiRSjMvEv641Fe1XL4q1G+Ti
N45tNU/SxFphHgPNRwZaTduLrS20Ds4lz7wWW99n3kOfvZ81wD149FVmkWWa0y2pJlABufY6w6H6
6aFgu7JeZ52x2mQWYn/mtdgmc/Qexj+v05XaS5SFL2MSOY/jQJ1oBUP+tQylWsqbnROFf81ZyqbQ
TQweY+0kAwkKWz2gfNT8VCNBwUm70/jHpPeTrYRES61V54JP1xo+ODJDHBR9v15qXWq5lEOi+Sxh
WluA9KlP662oFLzdDlwqW7TETNXPD4EaggWhPOIhzPq7ek6nk5ikKYfZPDozLGYyjCeyuxRH9Heq
1U2nRHGqm1cOVa3o7SvZGkiTyC+WdOMInGOradpGth1ik72F9FabDFdbLL+BMtnk2BACkKLbI9WY
ArEyhrM0Ux6OZ6oExjNVvM51raan1RkW6JrLsJgQ6g2oiOzNXv/ch3p2UBYlpno5aZ2TMjtQ5ZEc
4Cp6750C/ceoAQXifJAzU6V19gOEbyiPL+OSE8v9Wn7QuBSTwgMImk8i15qEtahBvMnM+xkW2Tbw
KNkqC+vLXPbw72sJzwK9Zn3xO/0bXKH5vTg7eAPjrtM/QQDlPcGbfhRzmLn62Rgoeh71yP4yFmpz
naOivROvFTTKPvBi/3IB36leL3BZcnQ+XIBzyHcXiNzGPfAlAh95UhV31BW1twh/8xDFSEyZo+SX
njgzK9lWk6bDztffKFPu3nb+FO0aK4p+raijmfXG+tpZinkY9MKGU6RIPo8KXy1LAKBYB66RwLhf
Z87Uef1awWgOo5z5NZ0z69BaAW8vq4DzdMz0Qxr51CKitPCcx15+7AVg40X1cKhAmvYLUKdYwKeX
OBmvTaHFr9OWOLFPT3HEm6eOQYK1S5PYbgF4YQF4ccIQeFvpin+ag3A3D2R3xCbhEMkr7mVslzUn
yaSCd4Ze27drM3R9c9OXoKfe7IMxQsAr4wBc1K0xUmWr9HPzLqZoo/GYtN6vMFUV0Kvq+rlWDnCZ
L6ibxWQvWBuxV9nRuqBxFnu7NEPS6GeeJiRIwgPNSDcaUMXjXxaUANRNXtdbfSy6XiZoIJ2+MMXq
FKMtewlv2YJYaOUexzH5tu4ppCfbkNVG7fVXWGIpVFtmgnzTD1E8cmi4bkqcZSU4CS8rfdyo9NWw
A1rsnuR2L38sRLfPTUphJGXgJAaDyvk02RT7B+r4R9KW7meN70dycpp/O8d1fULddDigJ2A885oj
xa206m9Kez+SOPp9mWPBdnmZ42uKDwVwVJ/mpJj22jBtp6xgg0tu+VvL9++mhxfnvm56GFLUgF0W
pMjfGgc6jVWezhmmYgf1bHwPAHu8hgdSOepOUzy6mlexu6G0zfCGw7RcfoqGh7Fv9K8fJmltrRyt
wiwe2xoqCXfSnetXjmeDx0FKrmrnkFi58SWpx7t0ctMfiZFQnMrzGjouTc1JLhGhohpf6qG/k1zY
zyLe1vjHCOoC3W1OYfXO7ZLPUH1kD4KE6PYq5z5frKmpqakLPwnioghV+2a0Sp6ZFhxEVhpAXtFX
OhijVe87zTCPpZH326IwdbRtCYnz6LKozG93sijs+pdFBWRBraxzWbTTpm4fw1UJBJunFNUZHgK1
yqk048kCzevmcUZ284NJw0QqBOKaJUBCF1Mdqzl4NJZ5W0tMsTVsnYvYvRtYNpBM6tngTgluQTAk
940FK2MXhvmPjsPLsPW8bxPy8LuUXdAlwmoRpQwXFE+ZagerQZZAkp2Sw5QEaLE47MZRXpOmq1Gi
JVAayaF6QAQPHLtUG3sOdsCE9r2eV0/UoRufl1FcQHWtLceUy6iAL/bJylWD80F7ny2jt0jxkVe+
+P5p3t+voBYDhcn2rhhnsmlTlt1nZa1RPN9P37oqHgF+/d1R2wr7l8URkEC7zEh6j8/R4gigmry9
8IiPS95L0avnSQm9k9YifzHwFP9tKONPUKLWz5pquqfcK4s/s0mD4WSHkbP827HUtJ3fT+r3NnlB
1wTmqT5Ut5E3zXca+KxbaAvWgLyP9nUKhKsqzUtqyFp6Mpza7mCprXMSk+SIxE4WJzlAkwy/+Fvs
mlpaZkWK7pwiXhWYqZLkkFKVST4JfgN5fUDI7w0KQ146WOLf2aFNggA4CV9+Em8vdj3yCvCgzVPA
V1p6zXG7dbX8ZqG7onFqbmftGR5o46VRtmXdkqVc9KnDuis3fmsaL5ObALpR9PYgQ9M2/31SpZlA
EvPpPOfoSW8sqFyp8O76vdvOxT3Zs9cmDk17Z1KuvK1Uez+Z9kOpudVtjCbQY7g0ULPum7KY7sQk
DcUcZtTwELz4vaxT71EHgIiXke56ULKAZTyrfnBaTfFYZ6ehV38RkzR25xXXrgpNuAybqA6v89r6
fWyc7mRXClyJ3Zj0JytA3mggV759Z0SlCHaJpfkYLmMzyH7PkY8D3QPwlC2ctq/mHsrLBWgqjTjs
xbsOV2+m7eCwSG4lajVLr+y610l1U1JPPav39lIxAswFOoK17GMh0uX3ReGNs1SVrI6hQXdmkYDf
xYkxfWr6kGSv5T3qKjC2cETtGqoU5STOGTUcqm+L6iheF66wq8wPfch2meoavND25HynDH36ZHXg
8uzprqjrRZqrVu6rASI6iSwsSvmrKVevZR295hPXWMO0F6/edMONRnH0JlyWBSkTP3AEd5NWE0+e
oEC3wr8vsVEO7SF75OpWViKT1u14407wrdnFbWTm7sbSejaSc8g3GFXPHMlE8IlFg3o18Fa/NtTJ
OlO+zw8O1P6fKlhUNupQRb8WvJo++aUA9sJmpwbxeNWhwbJNlwQviQBtG0Uh4D19DgwIAPikgxdJ
zvzUQuzDSOLELr24jbVt6mfVXoaZpIRDJ761/Co7qDksmOFyYujJuV9K7snrx/YOoZPpQRx2A92R
6pnD4RJid1B+yTxFpkikZnXAl9GL8ZezSJTlh23meckeVgfttu6q/KoM/cdRn9joiq1Y2M+kER40
6SFtCOWGH/+QkYRdZlzGJDk5oy/54rLrvEInjBVGMUo34wmnRGO8z/cwvHP4WPs7z3sJixYmnMxA
5HNSTDRh/Ei5KtVW8TdRA0lwGjY12h+kQiQfkuqNeRMV2gu0KumNUxT5doYh42hm6E2Vbd+S+4is
J6ToFw1lJ35pBxde9Tnzv1dudTfAwBQgqvStZM/KK1ugl5b01e+JmX2xhiT/1in8n6l6nz6zscl2
YZ42j13PM/psWtrZRePgagqc7qZSveGEpMHfrlyM5vsrW8uVlbC8K6eCTFGRfgM78P7KiEx8ictM
hbDT7O/nKD9AfReRkjeVo1lMyncDptSNhzj1MyQy7l4zZg/GVLW/4dheOxpDrD4k0OBBbluVX62m
e9FNeKk28x8QYul/8C/7rmiK+hL0UBOLRkSQ+sqRqv/4Jkri5jy28UwKZy4+OaE/b9TQ1H5F/+n1
NjRuQ4H6/NcOsMDH25hm72+3EZlu8ZfbqHl2OxtsB7bdyAe7GnQk8cYi+4TQZPFotHy/LCPTU2nA
KebOlN+JiQfKZuc1RneUoUwPZyBhMmxh2F2n91WYy3QqNWAnsPyDgxrFDvUW69kvtOyRTSCQiNZ6
tpemD5a8Uq7nJ7HVQbAgnxeWtMK2noE4ZY+2/zrdDuH51COLpIjZqbdda742zdJLKCOwqZuA3IaR
RCzw0VsFHT7KCJaueJY4SJ4e9UpTr1U1pD4oTaavpkYqhkOd+dYgXf4lUH+IGV7l9kaiend8jcrn
abotK/VRU3p/2y/0O9JMg/nak6G6DMXm6d11BJ3o9c9iJewyf6z3RetftQUJAlQIvGs9VPXPaQKf
Gqwl7rW+oNDFO0Ckeq15gfE50+duO7n5Bt4Ffy/oh0zIDwQNMQ9huPER7TvaPI6qR20Z12PpHmHg
ZkMpQQKS0KEG3CB45h4rRGcO3dCy34Z57n4OjU8CP5PRZKufBPX2Nlp9S6Tg5X4yb/xzldKoDcTd
gYz5gzVBsgwxV88LGe5lPEalweYBmMAFO3AJMluDinFgA2vjoZezn0oII4bQvopNxQBtEU3fwJrt
ShijX6aoBoaz2AFNTN+SyIMVpUovdhf9vL3v+hf7Gq8hkMJj4HBTOJq16IHpxXFRXuL81xuLY+a0
M/CMJnKpIEyz8C7Q+BFrFzJkOazyUGzdjUam38gZlVM8IOravHyIGpx4OQi9SUlFPCr8QzrD5syE
o2tz5+ZhdUiXA5bBaMbHago3MpKm19mZkhBg620ozmNqqsYz9Ez7JLOLl97ou1slZVcqQz1FtK3T
Q6q1Fm/smDkI/bA5ibdNrZsJvpOnIAjND2uEGWso/Jq9GGTywD/Bu5+FRXKyjC58LqeqgrcJYFRl
ROEzpOcTLD8u2mEeAER0GiqO1HznUJn2qzfhxZKpYvrZ/CVCnA5llXDrcKQTWWnMCcEmV9IJPV6B
jLya5N3xDkmymHlWE8sFLmJ3MOL0UGmxIeJ7KrkdTnkEOXtue8onRGP+1ptG1NzEO7z1PsQpcYBK
TFOPxyZPjFM4upAvLW84gBZPUzlOz1bfGkCuphQuYt5YtWo9Ier33i5vRP/P+CGGE/ZVGae0HVh6
ILM5zRDHnya9tXdQfktdrXa6OPjwV0ud7WuM9NZG5q1DI5/tXQuoeyMOkiSIzGrL2im/nxwUIQfJ
yWp4L01WpJ8oSnbASv5pkh7cft62tLJ0L8NiHrL/x9qVbcmpK9kvYi1AgOA1x8q5BtfkF5btYyPm
QYjp63srKFeW6/j27Yd+YaFQSGTZmUiK2LG3s6igNXNjez5o8LT3bIwFYPmZ9/06AYeeEw7BmDnn
5dvMbIwAvtejaGY7gr7O7EdGz8gfoh7lF00SPyBCGpz7yNohiy0eVM3EA+9MUKdOzNhSE0mk4DwM
0+zPNtjLgFc/AYcwctN04b69g9ZWfaaWIfLgYCpAIXS6GmusvJeIqq2YWycbu0CCfZlLZ2ehFG8e
gBpztZJtfh6tKTyXI0h+jSyoXtvKTlYoeROHPOyq53SUs70Z8/HGDzNnXadN/Vphu2pBe/ueFSGY
rfIRMG5t7/RwFIdF1+F12eJP99QT9GFABl/76UNvIo5Ed2SDNmj6MGob3f3/+BmQnlwWJiICwyCs
ZcAmrfOArLu7nbqxfXFsMR5GE4BwsqZZbi2HHi+RSrDxpV2ryX2FArv9YIBMcdPIxNo2VTC8TJyd
Xas079N8SG9jaf9DZvLyY9/cFo4zkpcZ8C3LgaopDecBO0wUuLstUlHYrz6QrRRiNaB49I65zH1I
XNAGQ+LO2pIHDXBGAAtLPYBsekDngel3Di/4dhQDhZiuHdBQPAOL3uzCrrHXQsf0OOxu6360lzgV
fdX+f7P3ECdkQx0uxCDUOS16f5NCzW9dFiJ/BL0luxEKvxgRtvljLxoUo/OIL4wAzWQK09NQgUqV
nC0G7qcu78/UCWrQ6T6F2Cz10QX7kjwq7S+26uO7nrf9TQ7eon0G+Zo9iIyAwKR2bg/tvreicOew
LXVWWCwz8BzBT2vd7Btqkx+N+NyeJyP/64yfmq6fy82Y1A3kxGpQF03VcIbqmnpuV97g9M+mIdsz
6tsh+KebUGDTvKaGuaZmPZjVEgoG7YGaORZSiFL0D0iiB3e+8k5kxv8TeLEi1CJUaYMpfY+vIDYK
PVw9JbfGr6Eztps0w2Exh/TEiPMREkFWaQ2nGMEXB1JwZJn8CVyDdBsOa12IPds/dMI+JVl8Qtgm
g44XIvExCLeOTtIiOs+sftPplGMOibV7SIFtWiWiC5kU5C0OArox1Eem66BWZFa2/HNAO0z1wVL9
P+T7acB1kv/bICV9BI75cPmoLDY20aFAca7haBimvuvD6e1upLs+Clbzne6FhBN0ONPwF8UMa97E
C+hcNScKE1LT+7NJvVdnRNHk6drsU1TyWVlUrwJjV+py8FYXhg/Mn25/Wzpt6f6jhXEIBfaZh8Cl
YPYSotP2nW9b42ZUcXMEPWG372WBGlHuywtC9GxlADjyONVdtxjLuvnu12InLUCTF1D+0ewX6qeR
s+/TqMSLZ3N7mSIbOU/ZGZqMlBdvU/YTAF2qd9+mbC37GOG7DWHm/sUobYjL6bsRdY4LI/H6l0Li
mXTXa9tf/Uo2baQZgEZ3ObS52DhZJS8h4jcnj9cgLp8gHqAvV3ujwD+hvchOHlVu89O7vTdD4CtI
9y1NkzPoDKTt4IRodftuitkmUkytxMTDXRwE4wuPwerdl9WTtMrkBFFcfzFk/fhCbnGcGjvwUI8v
tsMXld0FNwmKB7YC5Z0r1JA7a6+xmjsDScU7qAypFSsz94NtbKGTbPgOFrlSyjty9rxpzUy+BZjr
n9Adox3pJCCR1l7o7t1+NZF9cq3ZnyQVyORq6MwAO1blaEd2MlHnf7V/mh/f5A+f58/5r5/zz/l7
290EqPfbWIbn4Ov2+9KBPHmEuNDVArFx5HeK5PvVNN+5FQfUTIG+5n003bEpiaDQxuOdk+D1f+39
b3NDAjnAezA3Vr4F1VDwi0gIcENMdFMUEggdqIaOZ8ibLVhng5QdazNzsHNCqticUXSQq3YWrvTV
iUPi4DGu2duKnlRvbjOoTrsFbalO4KDxHtPfblM7/Gu2P91oeBlG+P/2wAbEJpymg05d2sp1jhmr
+V0sY+cOof4eZdjY6pbmMWshqKi7qF86rL3xPAYhqLBWybKZYvBsigZEyzTbCLmSRSOBL7SRjZrH
6CeA+tv98ARzNbtneAseQf8BJnT9WYYAryk2axWactjXkCJZG0NR3GRZaTxBDwjCOjyMTtQEx+S2
ydv4wQgK/yEf2WrUpcIQGbdRnybLBTWnyWI3YAE3595sEG9TUi9NKWJQzVNTTzlmIIOkKYvBWWUq
ak9uBBXUDti6B0ssbQq96ItscoDixzw5UjhGRdW0LqM42lDTSkV/sE3oVVK0JUJ27cHJlhOiSnLZ
1OAZvw6VsjaXAVdrq2XuzouS4G6oUVBoR2P+o+o7cIPwFrhn1YGe498evd8emgEr/ScPQMcQiNcZ
l7/MwXG+X73JOxpBbq+BS5rUguQafC3wMGm9hy4xNmQykEE7kvrD7HcVgqgb0BC7hWFt3doBiNsG
rS6yhvWRUxP5mrlJ2COCFonenU1XtNH7IMIxkde7iVrk+j7QDsrgKCJUpid2eVFZehhrzh+AieYP
kIR7QvVZcwJLMX+AZIy/Rsx8WFNny43gNCJw1upOMhVFdi55BtoSPTqFbCswokmzoeG+Ka1jnDff
qZMeMgGZh8KG+JZMICbC/grM41vqHDpfHUSZQI5Nz0Zz2MhWFqbd3ZGprwxnafQ8vaGP4Bqs3rs2
NHXJl1xAI+WBAvmeLK2Z7wMxfQ+TuNtRLE+CoXk71aqaY4F9zNoz1tQ76qQvG3LXaz9KxB19E0UK
haNPw2VeVSvh2eAPL1J/F2NhAIzZ3yHuysF1jg0UG9LhEtUM33PXdpauDbVv106KL4AhTjcMpBTL
NqjzL+9D8b7KwSA88jVk1pIzYw8EGYGOsbvC8XA61BbEFlIwEC2afoi/g4P5m6ds9QACmGCXiyJY
8yyzvmIg9dPAsTL8lZsANlSsDDOxd66uDLCArLsBgABEJkMu75BBdxdh1WQbH+QPvWkkLyqNGah2
M2REdAa01TpC2m6Unv3B/qc/+6w6mhobCvpVja+AK9BBxArqjksWI0HyKZI4Rwd1OLEhb94j11LE
eId3XQnekj68c/TFs5C1wS452HalH96BbiG8Cz2Uq/U+lOK0hx0m1u2gvlEXWbJAeJq//ud1iKsp
qhs9dZeVPAGGDtO6dRNsaUTd2YgDq3zvhB3K9PRxEe8nDxX0UbujZmObKwFa4scYsd/T39xouejc
cRVC1OyvbpAdbncE7X53i95nIzs91FCOvD6UZlMdKL07aJCCwDxwt+0EYToGvehDbhnOdgRm4yL6
Eoj+0vIfVIgoeG275St0al9j0Vc/68RcQs1jgObxYC9FI8qfKqhfkZ4uXvO6SKDNlPKH0caPuTJE
doFCyttTamv4+BTPiZM1cmsN+Le/ohoOYYK8Ri0+kGvE31MzM4VQBEh8co7k4dXWjsVvjh8aoFlM
/MiCtgu0ZTPE7h6gTlTuXSR2Fq7XpM0yki9Q6uruewtLQeDWA5ZPkKVdffNcVggFmdiE6t3dfHmG
knt2F5TOrTsOEHDXW1AP6BYAwcZkOaYVorLXdofP/tZmuj9ZO/tB+v4/ZWoeTfDHXG+4Z82W4PfN
Hz5lEoxPcVt/hfoBdi+04R277CWXobmjPXAf+BfBfOBBsulVRVC3uEZ+Kf6n7Y4d4CvpRRsqtRj7
pyqCIEqdtQgfIkN5rMpkOrNQmktycIOntK0dCE9r7gAZZUs5mdGmrRVOmlZgi2MgHQh+KudsAJF8
DjMEtJGb8NNlgV/RhowdSh5XphtHazkoibgj6FVaNx021KRLDUDGMZbjHtvD8QX8zHwJqTVjD2FP
7LntTR0M/LkC68/B9VuozOvsg5VPfKkkRCImYO1AW1b9rEZmfNU3flq93VhgYE6hx752LWQjCyuz
nmq/bVdCSefSW1l8kzYxtH07BXaLcArWlQ3djcQKIaRbgc0o0pRixfvd1WZayBgmg2mtlQ8sOpKH
v73nNg2kS5KAHUZoT2wp4UlGkX97VxymY2RXiunWNqYjIVHSxB5vtRoxnRqpr7HxBdFIlPe+/20c
uGOgoTA4XxuIfkDOrRYPgoX+ZvQBN+pL6KnbCZghoFJqPZWG+paXQ/jThoIsVPPYD5CJs8WgBxn2
70HAHA8nlCkl4G01zKdpGOZBWY8oqR7UlAiB8XpjhF2KugsXBRRTnywRpUoPZHPC/O2ObJ+aE5Qf
NxDjmfZsQMKt0FWjpYEi9diCzDIU5+IjxHP7jZHL5h4ndxTpVlJ8hcL5hbuoNVt0/bcOKos/URD2
S/iu/8QzBrZvf3AuKTdTqItJAdqNqTqlI7PX0vH5g53IZ6gjbye9UtDFE6hkpzuGpaJdXNsZQ+I5
dYf91UR+vh5hkfN1Gu0sfDHuydQCD4TXfjBtCTlVDhWWsgYxwhlIpVFWoLf5u016YAAxkk7OqCvy
G97HEjiL5iO/AtXeYvlpLrCuRSc/bY9gPAHTvskNhLl13KVzzC+OaQHzo8M2hQPcZOl6IJNDJIcu
NCCEotj6apuSALRlX2soPe5jaEXj3GwaA/5No9XEsLdZj32eoH45DiD2rbshKO9dDC8LFwzckduo
HbxLrC/UgZ3yCpwN3elqd7lmkk+rB3KwKv/NNVOgYkEBWAMC+mcUZgcnWVYuW7Q45e8CFj6jiHgI
VnkKbRHUHmw8ptcJ3aILys6mRRKHBjSEx3ylOsMCt+vvVxe9qgY7q8CzvqZGm4fIBZBHkbX5Cirx
yALQq8+UAIEm8s2PTDRnbkOyW4F2xoA4kYT+Iagz6dK0aSA3vZU4QDcCzaGVFpPOKsV8e3U0J9A0
QFqLs53t9KtrR8/G6uZN+zuvUPoOuLhzG6dTfePGkBkomDteoHcoIDyY1K9D65+4ERlQea5vPAB9
IWKeD0salHtJfdPjCwDaLTVeWOS8DcpN70QvAqdobxDi8eZBIVB9t0Eyrm3IPi5yXYbh6TIMulRD
vUTMKTiBjfPN1OnjOlhPBBjCYLt24GQEHhlZ1Zu/TGKWcb+F+J7AqzTGn6KJbMA9Up9sL1z6mrEm
lzY4asy4GfdlYN6RzdMddKcUuEyUh9w4DaVJqKMwonRjVgAh8rApPOhDYUiQZRCl1cvY1XEe5+BU
OaS2tYktP8T3Tf8doD71bshxGJMbElKX4HxY+34fo8zRx2/JjIsHyATax1L/lpowaE9Frc7UoktQ
m/3aAzAD8MOgvScbCmbvwtLw559cDVDaqZrYhfroFwdlArmORF+vrxP1obxlcZucaB7EgMMFAErY
cwIdsKo0VZiVxr9kn/BbFwWzFxlCEoHs0nP50mos+9BExfBoJ2Lbjr71mvWWs0mLZtySW4pcembh
8A65WHv/n6adbKNaeJqxjKbNw77Yz7LxjaHYDeokw3UOepcNkbVRUwfXPzSFbhKzm9nU4fraG/YI
PJjFrwirwWMHwaq9TPFXUtMRCIqXno9yC92buJqwU1RIZuomJOz7o9QaENREjiFGWVMLXWTdG429
eYoq4ye1oMaTn5Oo+Db3Sdc9d635xKdpemwL2V6M2LynPmExcdtkwZn6BgAkb5sRIrl6TpB91HfY
Vt2EIIGBgu5k3IWQzKS+vLOtew8UjDROuap5GNt4SX0VFHe/ePmvqnCsbZ8Aya/Convo8yJdoMKk
O3ia3woAagjJ204F5WQVoOod9UM1c907ck6KzAayMLY21OwsoNkLpACpNSXg2Cqw8V7g4N8dqEnT
cV/d8TT5UvRtny4NHXQtKoFtvmZYoYspqt2ANPKZWsjgiDPETXbUyromvW9zaW5R8AAYxfsgEOzI
eaIIYu47BgD3wud+gFR35S2SOgCmu3IcY2EbroB6mwxWg4+SB8TfQdkTQzNrdnfUFN7WNkr8oAJ8
Rmqp79bjvggi4CazMrwt9CVt8F5p8F8/T5kGYLUy3RRJ1k+PIG8rAX1xkBbu6rpAB5FpH1z8u+iV
P+8hxLG4dtLddZkf4jFbK44wdtWa20Rl3Y2HsqiHSLj/iGTKfxRm8IiIR/mYT+ZfHdKGPwZjWc0O
WF+7m2rEWUrPkOEMdM/BarOIPSgdF1ZUnXhmsGdbbqYwj5+reqjPQxwBrK7NqujFNgV6foMMFXu+
DnprbqY4QbBqmsrDdfHDm7MH+04JQMb7gjjfqRDAONGNIPTEStnY9tty6THGz93m6l69dwW2je2M
nizMCkguuk4ABeFMrl1pJ48yx44wbqP2nxKqo4btOL8kslYVH5NXt0XwIgNiHSdqhSMgduB7q2rG
Ew0Poag0D598s3lEBqNbJxk2/I3GTXgaSyEbB4rEXJ2pxU1wRUxtKpfWaAEPonuV37/1RhG4AGq3
lEtHD30fH/hDsTEDMMjGIEDHmR9V/p0utMkYOGDwY3kAKMAHgxeOAx23za+q/0L9IWjuVjYLpgMN
zPTAVg+sp+FLncXjnutCkxiYURRZeCF+qmF35FRzUbd+gV0JqCzrsj9Si5wnIyq3rYJe7Q54I7X0
3bxGmnQ05kqJMEvKRYwi81ur86szcDLGotL5Vq+vSnxjK61++3sEi9LgDvyJoMfPnB9c+vJAOzvV
xMj6s2pLawqZGjvqNmlvN6vrzk4P8vqsPZCpB5PhBnTZgFsjHCoTb/gaZtUOtHvGT8u1jlDHnV4l
aBOWHGQGF7CZGTeuMrsb1NIOtzSIuyjSTMx6Nw2ivEyhUyxS1KOdMiTyT2kM8HUP3SnIPqb9Av9t
qMNFtk5T7fT5vmDgngwhXS9XV5odYtgxFN8olCLsyZ7hC7YuMwfwADuEYDB4MU417/Az+VX1lnqO
7CECXTFqxYM6YM8SvGybxOqHDTmBAfdtjO3VzrP1w4mym74u4juCS9g5A1Q/M6M94SsyWTZHvIhe
qXMSojrFyXQqBi87sjHNVhBgho6nboZGgheYvrteAoX1cXFtczurtSaUtyZb534Hai67c0ZenzOA
TRdtF5gvohmMVVnbxY6aKfITEGLtH1NLn8cA3F0IMOC8hEk9AJZh+jsu/OSAQltvic3RQqVSPk15
JE6mMQagNwaKAJrF7coo/Whf6qZ2k9rNjGpxQmAT8ntRg5wYsFsrUP6IPTXf3Sw9G7BkwYKGT1Pz
HRUvoP+qym+Bh0i6jpMnZtMDn6X88xAUJSiZTW/17oEEBOoOkr5fetoDemZQTNYeXeGU36L6bQ7y
MCBuCB4mMFXj/WTet8ilracatTFDWVv3nb5kMtg0iEleyAMpeQbAQjAsEIcCezFPvGmBd864I2eo
u8qLHBugtDCURjR6TgQfG4QK8Ai6VJ6xGTr31YaE2y4Fi9Si1Qw47hRWB2pCE4k9ukq+NaNhjDcx
qrRXQy29m6qAPh0d3j38XTeyRI0Gneypl5p0fL86O20fHpDSTBaU5GqdFiTMSdFtTJ65HxJfqA3a
S4f5h6s9DUEXNiCHSiMBtoKydwOJ++0IzNE83dX5OjF5XzsQP4Ik5ioV2BbZGcByKHZNb4MUKvKZ
Qj5IAEZwGGz/69zsEg8KHE4OUPcw8TtDX7jI5Sox2nRDTeqooqlehEbMwFBR8Dua2Qqjm6ouizO5
lbmX3o6DQuY4QxYLbAjzczKk5EG0N+yz+JBHfXrEjujtMvlQ91hQO7U4eL9FWXWHvDmQiZyRU2cg
pDWJBIfNJStTF0KsmqO0lIWGPVe1UJEKvg/lsgAga02VKjO5CSLoSKcCqCfi/GFyR/fLIAG5GeOL
AkHeF7IwY9qBR0PdSm3qmFkvkkrxA3kUSESsGgkFvsZovC+jg6pRWYM4i4YKSBjvUbEWLKiJcmDr
/K8n1VaO4i/9FM5qdRsDKtMgx65GkR+Yk3sc5XE1OIUEzno3paMG0DizAexIADkuW9011k6RbD54
GU1XryHIFm+dLEpXTJM+7XJdEFfhP3xlN2Z/UgDmn9wsS1eZabPD4JU/ZZiqo9Wrt4sEPwSiIz44
/VwnO1DH9N5LzShx1PE6bEDRILiuwe6WQ16RAhVTx8XBHOvXuekgT0BNoBCQuoKE+9ycU1fkPIn2
9UPzL2M/zTw7279nprSXXRTsgBJyvPnwHqlTlAwTJNd/b+LcYj8mLd4I117sBz42qRdZa5HZzclx
jf402DLcYWXag/B2mE1kny/a5gNEAuo4a3+1F16FEmx9QVmBcBts7yaovoKd28HvQ1d4v2RpKtaq
rZGQcFp55G2JwkAULDyz0kKaqfvPrk6t8JElHx8NAPj9xHiuoND9vWD+s5+55XeQac83gKPON390
meHAn8B4vNfdhR75X6b4f/eB9BxfSVChr13lusd68JwFkV3kIhObBvrIM0MG41AUqirTPbeF0z7Z
/pdYE2f8bVDo283MkPHvQUNSseeIOfGxL1ChqnJjuKVLG/MMGq1LagijLnHmjvVmPRVaaNgErV1Q
VNbWinF0LStRhYDPY0imIBaivWlgZ4GWxBx0nELPrKN4t3UorG0agqCXbA4Skoum5QW4W4tq3YFM
YBdymT2NxrQtahvgWW03WRpc7VT8R3aetRBeAUbvyS1xrNRFgZ/8/7SXddQsKFk157p0wgvEnNAA
H+f8WA0W4aMKmi/XlFnW2fW2c/1hGfLeS5Y9spWIxcb+huagpJhyotcscoZD5GsXxCTLEGVrlEOb
jDA9ClZ9mYcrvI62dS3G5Zw6a8Lu43Q052hl83Q0gQlS61vl2cvJQvWh9JACXmSAn5yzyvOWRiNz
1AQMOMboC3Xg/TXuUAXzSKbGDiHQSR0AiGxplnk8TfI+Uw/2IlQ26YnfL65055nmSa6PqON0izWF
H8gX6K77BOvksQNzwWrIOTbb71sL7L2Bi3GQfdUmH2zbN2U2goJMN2mP4hYRUml9mB7I5vlgcwB2
/EKds5ue10Ome3O1Ffav67TG6H+clgYFBmJZSS9THKGw96Fpuymdt03k0b5PG0oEtcYKWym/A1QG
YjAF/tv8CIeXDmXR23CYvgUtjjcRN7ujVwYQC+G6HYI+voWYSwEF4bTZzj3kJHoUUK3AMS1uWNfc
01zXKaiZgdILleF6HmqPWRAvuF/0G4Qout3Aowfb6cyvHOq8QejGP3KVdMtmSPwzVKDbI4hGUFc4
lsE3qz6Rgwup6mXJQZtfD1V1KiDGsqIOb8sgPPYdct/1yqv7+BSIKD+LCXgAZKPiH579paus6RsT
pbuCuDFqplkVbpG2xQeUUHPFEjp+zU1HLuKURbdF4Tln6sBmHUUSusNAOd3cURlgsA5tVEYM9Z5y
Xqx05cXVl0H292QnE3WSfezG+xrhvQ2LjP4SZsK+WI15J/U+NEE6iFp9a4iNAYUAaEaDxjPi3N6b
lbNrMxuHUKpTgey3u6/KckctcqO7uYms0N6NvRuy20QSCnptY19a7Q15zDOlkyEOqKGZbSnVy1A3
qnSRwTX7t/KYeVL9UYA9LA5TlaE4SVON2oDSnxK/X9aGHE6eF1ibARD7SxdiDUa1WHwv0wAI3hKy
E0MTFEvLsapnLhu1KPsm++r76htkHIofQQoqp8JTv5RTrNI055COvUdeJsGpIZPLKmDhL+S1gMrO
0u9D/A8K7epHR6lxLfCmOtZmUR4sZDw3k+9gX4ezOmhk/fYHsyNkTrL8FzjLn5Q7Os+BMSAEj/j4
2TNMc1c6oBjgOCPdJYXfLfvWtL6OTrfrPSv7ZfJpr8ag/gpkJETXQInIlVyIvpseTLtItqFTp/ua
y/Ti+CJC8rTrvwIYvx2rNPtpjuJFZcn41PXDiNOgVRwDSznHtunLNe94+cxV8oVcWTvtYu6LQ93E
7rKKEgW6cFceYt+aHlppPYAjxP0KeW6ocIVOe4QmXHVfq/g72fHHIFbS1f2pAHfeXSNFtuhjf2UE
qJAD6WZ0NvIiPtWWwLGbse57AxxjEhc/AGvxl+RgS2/cogBSrBM7LW5RvlLcliHqsBAGqFax5eaz
jXqrHJ96yi5kRrmVgTxxHzCxGIzyBj/1ZNNr2AX+uw0UNmcxNpR2D944vWg0IcD/U1jekovwwvKU
2+J0HZCVWHxHEYM49H2SApncFX4lyYbptYw6Kq98m5iaXFhAFfjNj1jzxhE3XJWCqqfNF59J5K4e
dPeZc64aoukgwdGqLH8P4R8gC8A8UmbsPKMIJuh94OCebPzUdUDWa8sTajWeqJNMnrBONuve/CWA
66uuj9yD0fjuMnIAt3fK5qWMHeveRljr+Bc7xKpC58cQoeppjiIVYSc/sMYiEXHknoPS8FkSBUwQ
bdOCBSN0bvFnl48dAwa/Rd31ph2Z9TLhBRopLr5j/QCHi0yN46jc6QIJch+UHSgi1iORSi0fBz1S
lgjHRF41jyQHN0SxFo1kwDBcVKKls36PpGeaHDBAGukK33yRoNgjB2ypUCwRrfOoce4Buk42+CcO
jn0ag+EYyuQ3TLIKcXnBIAWvTIiNMzCuMjv9ATmnzVjxKUKhMzbLnWX9SByU+AGamjy5k9mvAru3
L2UfGdtu6tq9B3DJEWluKMvzsr6v8bpGvVxXvGIN/xKmQNIuxP2kGtCSVbzSAijOqzTMYvm3zzYp
9q/PFlXmh88WGwYqKjnqNKgiUQwyX0om2j1VJFITSPp2P+kCRWkb90bRyd0cKNMhszk8Rm2/4fWa
xeADoCZdPKRa1/4gjAWyxQWOiS3fDJCFWwoSLiOjLGOsu5F7LCcTFFWFMvlGgkEPDJnDlg28QNYy
BVeUp4YT3dFFJSW40ULPW1076jr8HkszXOQNHzYsibBJ4JW490dPLogWBeCPI+otq2fyGB1mI9fI
HlGy0y8t4UX7AS8MirJT9vxTvP1TkwZMvwfwJHY3/SBw1gYN3lieuct9FJGE2brWMF7JZLuwWqDw
ujiYvngusMlOOr2QW2iCS9XV7Jdg9sAuJW7bc6vdugj1d3r439wG/L63BWB/kPji6rHJ8y0qsJFn
q022sV0xbXPd7LNqmUDK5DktanOf2h405o3JfDXd4eeYBP4tUr/DBXzeKDDX/swKvKVUHJkkPW2u
ii35jwl/m7ZEDBeknChEB7k3iHY3PvBZS2T74h2dUKlZmUmym8+vuhflE/GHJqKJ8S6pTWSIa5R/
+kIiKB/Fbgc9jc5dmxFqqPehhpMGGmaKMonbtwfG3D1ELeIi2WS3RxR7gEciBxP2sdQXMtKFbFGF
wvCSD/3m2mHw+FviVRr65nvDIi6i7lTKuoSKUeZuhsJWpwyBvGLLPKWWleZsQI0gPBWPhhXS7/0q
rZBHdYpBnVQfArcHaSxgfpqc7QHqbjegmmsXPqKBw9u1LSGl6QOlsitrfpl7yFZZNug8fMVWVgX0
3oBF38UKjXgWInAryBCJU5M6iEML/6FiWQKVN8So4wDJ1n0LOqMCvP5kaslr9p1SVEgDqwRMW9Tu
7ZyztTNkXnYGuVi7McEVfq6skJ1M9WjFrnOOsYHgq0n0bOklY7GushH1itTleaF/nKJ8SaPI1FDv
GBQNlIGEs1bYC7NFE5uP2OWLbTl6fN/5tSoWARTT9gHOQcHa0LdR6rYFSAzg8MHqcgdi9HK8oQ5y
nHsdt8QYy8dMdDtPSl7zTB5CbCvLgwyn54K44gTxgHrDhuhnZ7e+BHESLzddbvz6HJ9L4xgSQAJE
6S2w3Eccp/4dvrMokue70aMRG09A6bITpHHErmdi3HFjTE71mBXgZVLGHeq07GXdCvtZtFm0AFFk
8c8QpWvA8wqB4i4o5bih+KmS+nsZee1LMyKTbXjCvMcGw18bhTTxf1GmOywjHZhlGpTA83TtYblb
WEk/HuliA0kx332yGUwZe6tBRFX7VkVao3JG33o9QEsjiPEGHJfa2EYlnJDBKwCId5A6bR78qQqO
qMBrlmQ3wHIBamhRX9KQTWDHGLBz0AMEiuyRTSldlK/m3he/bPYgAi0eo3JqFgM4+Y50GXsjP+YV
oMGz0dRt1Su5dDN7U04AQ/eFPEkvKh8DIEDvpQ/+dt0qsRV6bFeNV2SP7tCWjwhBAvhXqXvqjsrs
DLCQf6FWkzT/DEU9zhNBH29agLFJ4cCtZ/K7fom3Q7+jZja50wqgGGdLzdavkDpDgHdDzTEOJU4+
jb9i+qEgDY13iPmz+UMhY23s6xJMEdTre118alvsEWmsOdjNBWfqO+rE5jFeVO5o3uSGwSZwMKfN
fuDNvgZnF4oK8jQ8mfpi9NULiLL7m0qqN5Ndh90uasdDlpfBuCx6K99HUADYhzEuQZO1kCTXRrpw
BF7nOwNV5unisxONvHpGIpFvw69z0l0gzAZ12fpB10dy2atdZz2EAsrTdPHf7642FCe4K5zIhgVU
Dd78qJdrBni6u3Z4Te2UyFCjGnZBXaLWt+R69aKerEVuzeLp8tMU5DsP+zAPOc3tD1OStS7z34/w
HOtuUjEOOvoPoZnm3mub7uijVFXyDPHOemewuLxtoRjpIhlxNGwr8BEacQFoMMIKmgr4MmILx4rb
IkFOASpJp5FamovTT5XcNCoFnF836UK9ZWKtuoHbp6t9MlGvPGV4fRS+wEZ2dgaxTO/16ZmeQEOV
6Lx1WsXBkmzzB0KUBcXKIN2eP4l+WKYKHCdrK1nRTPRn0J1QrxnvxeVqzpRVrUVs1LNrYARnBh4e
FH65mQVVrQwFaSqx5Q0oFdS+vd5+sA6+w7NFDULO5f9w9l3NdeNa1n+lq5+HdwASgfxq+j6cnJRl
2fILS7bczBHMv/5bANV9JNltzx2XiyIiDxMI7L32WjHDqwXGNe+27CTYl8KqXZmkzxPvtrWhAt4n
9lWoa1QQK9uFDe+WprBirndbwG6QVT25mBv1LRT+EC0CmwvgiHmr8ivXcS5B5FE9lxO/tAQpn1kr
L0OJnRw5rh/DBh2lIBfyiL+X9fDBoKAxi1JXgd5g4Tvnn7NMDZOfVdMVYqQXZMTsOOXxNXjt2E0c
xfISb/7apMzGmqBMnTrNM3iIk3gpG8DDSq9SS1f4iNOXWXCsU6aXr5V4bP7eS2L6kmf2upSJxzAc
0wUpMvk4lwZbQr27pG2TG855cgPuaXFSzXQ0WRBJSG4aoL+vfA7tHT8dgqWp1nU3ISiErk0ts2lq
tUucor8wqSGKE4A0i4+FzEH9oHs2WYPy1EJYdrA/53WFUy/dmCRbU8UUpG0GdH+BaBGTZ/oMK2iB
Bg1LVuejBrJ1tskA3udzf4GT2ntJB4CHqIsfHBeTe2SiuTHNzCnBOV9Bv7R81TutwH4bzz/hfAoJ
llc9qKsuz1m5X18PngxP51/WSj9aULAXIjISF8zUVaL2F5Yl5Kuzqmw/XAkb1Eqmitl4E0grFFV0
PivTqey8YOtlWbs8H5Y0ubuzKuCnz2fa1Z11IG7/6XzhYPUD7X6b7s+/bsi5d1UEj6av+R56Q6lN
iePVnJxKdgCHRL+ChbnfSxvCBFaRDU+xau7tNEvuYxDgHCQhgIPqfMjdOVbRXE6YiQJD6KpNA+qd
vZuV7EMLPjdTiQibLhtB6ovI4dbK4kW2aKHEd9cN9KFHkMJFr1Oi9KYN4AogLK48eleLob7WZKqN
m9A7k9VR0FAFWRAdTd7QBSWi2QuynBtwO7gb6MZvWwqCTODFQFbfxXvTOchokwNicIBErUESCI08
2LUEHW5MaTfBapYOXb01HSO8ITvFTv7NFJqfakWgz2iH4Go+cuP0wD5FYm2O7MqkvySsvDT1zcaL
46cikfRkUgNmZVtf2h0IM3AykzUENwBKrOafWkCycsFqfziY0mQqnZ2MYJOKEfNWLSESHJLpznRk
SWiheOB+25kDg4SCHIJ2wNqJb+I++kgip7uZmGyvy6l/9nvP+1QjSGINgcBxFwxIhq21AjkUQIKx
553KOoMgH2J3P4GCj4GINmuOZRcBQGXfzNkdBPnaqgK7BYwUUKg2S0xQfO3MevQVwjuB4f3Y5UCa
avBYPtXqBIZyxCSdIWNzE+fWwkmUgf/ReFkDkn8Bz0pxX8LBs2sVdHRglvTudQXjgMV06wtTny1Y
9b7EHLi8pGd/Jk561aSj/djGzbgsYju/EU7Ubd3KHg5+JRIs2RMCYkE23CcjdG1zSGZ+1c1L3TxC
c5nB+omH1N/4ToqHIyUAxut45sgFV1kI2pATS8PhAQIRoFJG/rlar6OgU0/ChQX70lxNIKLbVANG
/6W3UVc79xbFX/046Kw7CBWPNz7bGqtHifjFe5dtjc0DmlrWPUqMxcOU1MHOlOS62l9tHLdubr3o
GaA2wCQ9+yNkhqtt3NJsp4Ymeag6dpIlDb8g/iRdlsD5XrbSJtCAGuEgcsboCyKF5pZ9CqkH07IQ
QbUJHIesrDiGmyPI0wezlwcimff6H+T9qF5AKMGYW6avPEWWcMYj2LF2r3xTs6eIj3cWn8T+7FAy
+RL+njW3KgvOfe2bMpmml7RSO1N5iNNFPsGneFl2ZbkViI7/aGflzNQkUpeuE1yqPQA0EORNi5mp
CTNe5McNmK9tz3rQ9V1cYoRTwQ1/piy2y95ea0D48oUuWKPYDNFxFSYvJYZN+BWl8rmkX8YIVI1a
/whnV3HpW8nLJps4HBK0X70rNPmmWjwNK2CE/KNJzfkjDzdjkMrlwBCb2AOtcGyzrrsPeztfQ9hs
2MzJCVxkTNTpMrRld9/2dAJtanoyhWbTS2cZIHDpxqRMb0NCX3pjtH/pLXCsYNO1eQN7kmsnC0Mb
VYDptndpfWlSiqRqhxGqxu3RUh0IrAKnZaAumdb2MKUK3FnLxpT+oK0pnSmr/m77rmeTdCrIw5Yd
GBnDkZV3VkKPhnbAh/LpLkEg0XrQ7xkk8iJt7e2vKpCN37F+OhIoy64x6spjqIJw2bgTO6mkcB4I
CNBntrY2Lw6gZCxXAZBgn0w1P63YiZJg69pFh7Bw8cW8SkpBg6KCEeGmIaQ5NkHnrkiQRF/a7KKo
HO9zl4CydGqm6ECyNL/TDU05AKbQxbGBenGiRICBFf0IZYvnQFtWwqb/Aidij7gTL7xOXEohIDuB
d9MpJigoJy91OWRR2rFCiCkF6KsDFy5IKhhZDWbPwUKzz1sXy3/szaV6zwmfeDOAr6vFGAaWQhxw
3lcAq255w57c3kUYjN40mKGArV9OWw8D2E0l4Q3W/GHzLQmbcaUEDJvm7qZhF99AD05LXF1zj/DP
KVhpIWTYf7angSzbJO6hhhf0u0Z01o7AM3jVI6wZcHxveqyG4WRYs70cxJZR0X8mVVqD3ZhurD7O
7nOEkiP8GHtBXUKxE2P9vRW3L3nnUrOXE6LWfV6DModhBEYYQgb+UPxuX6TpSVT10/yIiRIsWaY0
C9vdwOL4AwSRT0VhefcxWJAOGGiclWHW0vkpwSfIDkN2EBKsHm/zJzgLFgVV1c6noPIEVEn0kIFm
xTaxy2hOmjysMIYLGUYQT6k4rFOa1mSyoGjgejA5UVcB0GPSMknHXUMFMAEKlPjwDPwgXSipNpVv
dwii/YtvGAvhG8mEv38F0bJkPG0JsLCzEpXRrZqxXZ5T38AjpdZ5izEisKh9lSfcWkd6LxDjy57J
+1Ep4JFgeQHabxvjSTm4MMdv1CTLD3WdPzuw9T1HldrAXtZ/ppmfrAAlGi9b15UHsDipTZ5KsbTz
yVr4bkZPronmNxZWk+YwoGHKFBxmo6u2vEpjftUbmP4hl1pOAvJt0FyOZYvoWh0jZkLvTR4C1hel
74gLGF7gadVDbt7ajzZE2nYmZfJLa0j2jFj4aFQJZNA7FTCgU2j87OMlcW3Bn0ovjFeU8+zSS4h7
DKdCrYc2bxGfjBhnSGY+M5X9ORZdcw9LfbP1/SLbBxmHrJnuzNSYHEDLI8WfYCKPV76cgAQg7rgD
fZ7BXJuNl+fV2pfcXptkj9izW/FSgTkcZIsZINBjczflPkLSkyjbw0+AuDhNqgJtj5e8Sl5YfrzP
Q7E2yhKzqITZ9R18dXXBpL3PMg/JCli73rqDRQxXoI+CcmXi1RO4g3bwkNr4akE3yejfhbDIzHkm
aQqA1m52ztKSCNg3shgIW+4OzC41k7MLc18NMQeTTKD09Yjr6VzETgDcryu8ZaKZu902fRCqDu4k
b9JTNyb+0nBci7/y28JJT4WjdY9g0F6D0jY9OlO5wCtKv5Q97JfMsdNr2YoR3CS4ASmPujvi1qC/
0QPrGL7U7cI6wNDbhrchBc1z68MhhOXl9JkRyOkM7fgR4i4v+QagABLIOd/Un/LYXwfWBKx80yQ7
1kfhBk4C+MncCeMfvMtgYUGkQ5KmO5pkzSdTI2wito2hoAeTvZ0tz6TyjUVg4dB5dpyBMO2cNpTy
SZ57K8Zdb2cL8KOFQkG/zFzStn6dNKUwsvd7c/2rqP+u9F3bc+VOd1W5VrudgunQj3BkeghKPw4w
JGzymjp3OTBNUBPOp+fCvyqH3v/mTNWfDnfdD21KsUANBv8ELDPUYXSbNiutdT4iAse8YWRk9Ta2
wmLhJil4QVs9+en1JvUmZ0nI0zkE+Bw2XIIAYZ9VkOnRgcXQ7kCIaSpGrB3OdaC2gMl9l31gRBE8
o30NPpXM2aQcQNgoqcoLhHLna2B4qoda0q8mZM8SXzFkJc/nNiSawpXl88cWwrobE4UFSGy1OSc9
NVSbIS3DTSqD4MRHhBPx4aPBbxdFB2G50B8vXeb2J7vFuiiqfPqkkrmCM9yRgS5g46+AqcDrUGCi
CRMuK09GNCbTSa6TptTpELNoSrHktD+Y0h+1TUSIAPIsh7juXwoqAaRi7Wpwj5AHwYXua4GQ97F5
9COoqrgAUhxMl1BKSxC3xnoQHOMI9dvkubRNpHsLmdmVAmz6Q9C21kYCWLk2sqRB6Vqb2FW4+7o0
DDSgv41OVpz2J9D+pbt3exazv8sz9XIE265APsGurBJqgaMlkw9BCugmdGOmCwRPpQdRJmI7lYVz
7cQlX3ZchI9QKrjN0oL9WeQKkECvfQ6rv5rLEHBO2SU26PXxdQLPgAcbkpedeNP5t0MwPJhBx+Tb
LBdbWdZHv5vgf0dQ9DHPIaJ0Fi7KyrDZ8jaEWpHRLDIltGTH2LGuwe2yMI8M4P/OouJRfzTJZixe
kiZwD9+h16Xj26QpjQmirP6xbTEBQ1Pl2QqUsSeuZL739Awtccbgwuy5VRbOeyapq/nFlO/jREYn
ismtIQOI2/6bz4vwWvQDuyUTbLqaOsDJe2cLlGW8MbXGbPqGeLfgGnPnuZbJtkcHtYYUtfTM+O++
wPQw18pVKTatqyBXyHvgaIeafIwckKRhFPFv8lCB+BqfmgvElsBn5XchLEW9czFNpVgHaHbbFKpZ
FjQfPsWe89R5MvlmVw2aa78VTyus0UjyLLwG/N4BJxB8CzCCBMq/qfoRTpSORhc+tZ5Sy2fzVLVL
aHYq4vAJBiCQyLqIEV24TpcczKTVY3j2EAVerusBlAuJiNVVO/jphVXjw6RTJr/RhUrns95dnqua
fGh5pvgMedUClLjTFkEm2UcJwfCcuuGXzEcwsQRt2WWchv2lizBkgASa8AvkIg+cgKvClpG/fdsy
odF0nWfOxxxzqIvWom6PaSqJd3ywHlwnio5OHG0CO6vu0jTurkUiVyaFqVV1N8BYBEwQITuTZ3W8
OQWB+zloe4iLQg33WdWudTR1YeCxII8Jk56pazbge9vwPreuTCqqPLH6/bf//vf/fB3+X/CtuAYC
Myjy3/I2uy6ivFF//C5//62cc/fPf/zOPNdxOWfgfeCeFFQIF+Vfn27h1kZl+l9hAyIuiBrZd2EB
WptqgSF1sECeU3BMvyxWY32ZdokGP3VRFWN581+/vW7FKhpZ+FCOTbzzWA2U4QQNga8llGzYKrJG
IiDGpfuycgpPrQRxS7YjIQBrO1ih+H0qLfGifNHXeQwlLocBcF9ifI8WsGppsTRw7hagIChBJ8ly
lyze/QJVqLvGXkGlIHuOcz9AMFpQwUTusZ3jaQYFhMffNsmI2Nu2lc9w0sNRn3/trJVnPoGD/voF
fZhg0HG2xhpgsnrOu93848UUZttGyybWegNdWLYIxyraukY3cdaDjJqXTJM0FU0TxBVfhgDmnKdo
ccLjFdxZGZRIwERkNkHiv84zlassXRG8sQfeEdBgcq0m4ejNEDf1psAwD+YlSEiYTVq3n8C/n+3O
WTwTNfBRLoLFjAaFKTEdmOv48weJff8gCcEEXhPO4VUXuvzVgwQWvMLqlRR3gxeA3hUUFtzG81Rx
F9ACfcvONZo+GnfKqajtLV+q0SKz2BHxCNI8YO/qOlMCHEWFMEK2snLwEh8ql9XXmZPY9hqzzMBd
Swh1HlkpFYMqnuduyyAdQU0DXcXdP/UKD31wdHw6rTNmVY91AueYni32E8K2zQFMDYGgLHyhCbBy
P65V5751yEL3VT890WQgztAuZW8dOFfhYxrV9ip2kv7C/NSqBJvHCP/jwwTqd9x98ayrglIbGHRd
lfgIHdYnYcY1Wo9XbRg7B8ZsfOTMKf38/nnv7x8jcAvgBjLuYCv42/sH8a3KBao/v5uXXoQkQwGe
79Jn7Ep6EhxGC0+EJf7AX9pifcJqFgPv51cTwqH1DX7fRZfAWw7odtoyPbD8cx9TAi3LOwv2w9o8
Ke87CifWAMilJSKxwkr5aSyhS22H3lM01oipprVz2441xJboVOMLNYKL8KtSKVRtioKWFuyOceVo
+gaAvwDQVWBAQlD0UngFeZAzX/4Udc8uBHbIFqbfDhqjnQYkqwmkDWMCigr9CwvJknRXMUm//eh8
RclBulCwB3j9ihuIJHc34GH4YL7Wkcqtjfkim6SuBTxgfvP3mcCv0q4Fz3JQ3uG7GeYKYh2cN5/s
tr6QetGkzzKPSfGRWyXUscoeVcFCd1TyOrSK+hphExvgT/gdBnJ+V4HteNHFiX80eeB7S7ZNCUZP
U2oa1NGw4VqbAdZkiDDXEUMoppMtYbSN95PModzg59PeXDaThCWB3SkfwaBhcwfBRH73rj6j10rY
exeSLq+WuEYy0W65d9AFRjZx6gLEmPWw+WE9SE6URd/q3svuG73BDShrHuMjhEQWiW7RIZr0kHll
fm+3tN5YdCrAL4lS07rv07m1uVWzBZ+VNlnbrAFVQCjxwhiFLTXQZmMyK5uEv/iQ6vfj/CGFnI1L
8Z87rpCIMZeO/fb9wbfDHhsc/M6TzBWfI04D0Aop5QJfNWGV8fLpPNdLMymTg1/CK7gcOxLs8GmZ
IN7kdGm6edkm/tgC+EYSfzv3NDpuukuhb1Q/wPSNA8xbxup2q5/Jc/ccczjoL5Lhsqeg/DbBq1H1
QD1lP5l1EbO64RRwf7iEHhdWTVYdLkScXBht5LMs8lkL+R/zImBeISJVxRBHSqrj/7YDpfUYTYv3
Jyj7iR6hBkaPZu+czKMRQwlcwmTH3Hj/rsq5ntmbK5tL8/Oh8vtbDcIxwYhwPRv0hp54e6uTsCY0
zYh/Ww25EJ+DRHnNHuFLUnz2YwQwzFOUczU5qPERMcJFrDFB3qKuQ4SB9qzfF9qJselljbmRMjOc
roWAYhHz5FNDQzhTEWxO9ySz6EVGkiS50Df5Xc+mT4q4nWs7sjzETGR03aVe/lgQvjbL4ndHDfoA
LKOIaLg+7xWsdBdY5pc7BUu0nmSc1anmPYTUXZhfhwomB5o4IFTQv7IKpnxZJ5ReMJtkN9RLooWx
yJoC8+tNATzDEUyLEE2wWJsv47IEd5PvpTcC8Laf3yNKvnsfHSYJl9QGhTRhzrubhIURC/ImFbec
EgQKLPtwcvE1gnUuEHwTslB0mxhi2fVN2ztjvAKQFa8t4qzh/7MUwq7mj9q5nwCBLgEYLWgYPY1N
bykIsEHO58FqfQtUUaB9J59KG1S6BKDRFrY70Nvi3f9lv9BzHMQqrWAiX7JopM+zBAlnzKfL+UAR
bGj2Vral/AiVjAqT7KTv/gQ/mJvu/WgMxLKMYAtcYGVhWauajzmQzgDuH6IKInUc8VD91mNKYdWW
+uIYtjaAJYOAS+j8C7FQAFsUtCqcZeqGMCDIpJwest6uoAoi4cndD01dl3CpYOWC6Lup/1M/i+fr
QyBCfuFoER/W02R9JmE2e4GI49VQ3kQQ85w521/Rt1OrQti9Cy2MqIC2ry9HvvYG0YBXGWwpKq3V
0sCcC474YKjDB0eu0dBxMF8TVccW5AQyKF0IwG8lgThZr6nISz8GAU9kBTuIsGpBehchj+HovEmb
8pDHKG91uUmPyq2PAbMea603gFURPv+YOEHayA5iEAGKam9KzAX2a8gGmtJXtc319krmnfTlNgyi
GDTKDUBT0y7nQPr9823IuLvolDfc2Zo6rwS1AdA4sFzplC7rRyi6pQ1cIlA6bJuouTWbnvr7vo7L
S5MKp8Y/upn8lObtS4UC881VCvfyxtQwBTRFTCahT794/d6uK/E59BwAsyhEUTw8qdzVr+er5cDo
EczlR6e6TV3h6NevqAhYF4cWM91qE7ldhI9XyNoRURSe0+s5ZGWF+q1DNGvVTssOUcD+hgOqx8li
4EyMS1FBjMmGeDAm7ZcR6PAcrN/rRq9Rgc2bMBvVT+QvDj0C4WSpZY+1ZXv3sx+AVeSEoS4EkAeI
gPnQGLUCazOS0HJuYCKWGFB+9gMyVTF7DdxCdKrwwRgOWZKxfD06EfuAUVHyRUkF1vtJklvWMY+V
D+s+Rxjq2gYbQrd3HbxIdlPTHDw3IWKEsA5q4YdPslrtfYdvXNr0Yj91vYTpomxq2O8RZw8PKhjI
wsidMkAFIsdfzjlOa0/Lsi2CfR6BguMQOyDdWNSS53w/iF5RALBit1034Ep9sCE6eSI9jdxt01mx
u6U2yFUg4OYN0G8G/q8M4KK+HiJ4GOOpyoOlF5fgiWqaNCKHIpugJIaO7R3w9V4GH7QFWblCs4es
MgCY6kUJQTToQjlZfms5DeS3+wSeGwi2Z4G9wTIFXPmeM5TpHky+XrCKoW+ZbSosAbfzXYDRFNpw
HJoYx1Gy9N5hE0lWsVkg8LRcIZJuOLzcHUXKNFt78EdgdYDZ1HDoGvhCLVi8GrPgPD80YUi1mzr/
GKs6+pL3QPb7gyDX5i5mDDE5oJMNv2CluQDK0H8sAW3ZJBbuliNFdP+2pVd3BFbJ8eRlVgReB9CT
iT6u4c4CQ7tJutG0Dst2As2zBNFWkG8iLZdbFlZxAWZ0RHvoJEyGzc6VIH4zyawG73bl8mFnkgi8
fenSJKdgXEfAmq/N42MiZCPfVutoEs0r/hFQpsA4UNdzIC18XBMidxDqPfOP8AzkSpDdpDP/CIRg
iyv9xJ35R8pgUOu2z9pX/CMjYl4RimUn8tG2ZXsjbC+4Ms/kgGDaR/MACkKyE3CS8p4G1d4PS/oI
sq1mgzmfvzXV4rgEjydQM33jAujcwSxo8gVrns7dOsEEh7Fufn6uk7Q8qZZNiNiArvNYdeE91EbY
QjA4+mqp9qMChABxfBKvRBE9Y4mOV2uq/A9JN9kr3xrSq1zBLd4Wnb03PfEGKKRzTz3JgluvHEDI
AfXJzh+W5kXB+MAuXb0x+bxuxrWCGNaSiuklzxSYegNaOYQ4cx9uBJWjXF25ARwwOWuzz/rtMrLR
Tdwc+TB5j3Fqi2UsxxBBi9BLlxgSdubNo7bj4Be42Wc3Ugfl5x8QhphcEUyMbkZYO+FfK+7Nhhfd
PSabAbRjkWXez0GV3dYkRZW2e9UhvMskacGca6XIJm6d4gZOeboqSCpv7apIr0glt3Qc5K3JGiK/
Wfm2P20cnWezSkEla67u92l+aZf53vh1IbAHqt9U7I3PyXijjOPJJHVhM0jEKnUEjChgOnZHjz7C
angT1RxOwkLtHb+u/uzs5MmJJxfED8pfwhDPrivqqC1LlXWAjEWKGFS4vcqoLW5/1E+a7IesrLZw
RXTrqoMYbR6VtxCoAsQ0twooOqs0x2uFIFGzMeOLriImfFjdqAJCEDZ6tyhW01iMH+IE0ZBuJShW
aTDDw3TBEA1Z9HsDX3k/DvVdn1youKiWihLvBpTc4dZxywhibcV4Smw4+BGFIO8EdEEXogjdLwhg
XqdZwP4MWu9oBi3THOBE74YFYbQFtHra/Pzj/X59gxUNIw7BdEZQSjGsvP12w5lVNfZgdZchAinx
iZvwpROfS8Xz9ma0XIT4mlXIj6t1vaisu8DnMPr+pBqDC3W6tCwruwJ5N+hkaoSlBZu3LfqRlnO8
oNX7bbAFCeS1F7YUcRQSnD0dFB7DprufGkwpgPCx9kKW9CbucqxL+ir7WuCdAFSefTzXwLwlAODO
j3ZS48W43rRgNIeFr/PWhuGMjQUcdlBk7uBYDpTK5rWMg/ilZcvG5LING/vaFBCgOq7/84vPCZYu
+p8Q4t3ESQ4Dor5c0l6+BLS5NQjSFnkH/HixGOLCfdLX6LtqZOiB3YVtrgB78Q9rSE/zQmDQInYh
wMwJ/8N5SDoPXWngrNjgVIDmvBnSTKsyRbSgKQhLkNGag/1npy+pS10Xz56LEZB9Z0YGfQSF4HAU
X852HLBC6Rki4DZYSuUKy5XQ2Brf11OqlOJprKwk3HAGOOHFS5Mih+B1Dt2b8TqHdu0PG0++BAwO
knWf4XxPNQICFH3JtvJ8sv0r20zgawro+/fZAbie52zitNFn1i/PtVXcyBWPqhxMj2vj4s2kF32w
OejfCtAOhwqqAsCVrPKEhrdWUL3sgUCSrfoW8al5QNlq1HvneuZUfn7h39rvOSbrsEkzGK4c4TGC
9NuXvh+nIaonnuwkKMUSvpQZIgM/ixrGhtnpc64R2Nwe7mXZZ9nnuRovG8qv06yusFrUT9+58ugj
rp0vHQjKdVO4LcF7tYc3Tt72U59CvwQ8Tn2bXCPkoX441/AtNmGxYA+LPvDLw2gjjHN0ivCu15sQ
WhYp5rEgt0CKk6w69H/XMHkBUHujGIJTyAga/d1H3vMEnCWUfiH98T+9gBg0XWkLl9lSIjr97QVE
pGk2An8U7OaI9g4HwsJkwPoZf/Q1eV/DKZfGVYRADng7pwDezpR6F3aQA40GN5NxIZ3zuxFEhLrW
nC9ANx20HViFiQRGIbCdrSHMP/Png4DjpeCcZ6qcW5gCt17+/EpQilM920Jx8szDQ+TaeIWhfwV3
0NtLkZMm9GPM4MCWZ/O/jCq2SDhGqBr8ZPau690uR9xoxmpbLmSdKmDD0olQtWycfJAf4p5g2aUv
2097KyxOYBHMa0TfgJZwpmmIZT/gSMJY5P65I8TJQgrXdieZnF5+nDs1VK1VOir7/m2fsFCN/K60
IwpW00kBvx4oQQaETv/T78QsD5GWnQDkagWvBOL+c+J8AHu63jcLezAzecPVy6Fj99EyoIdMh2ol
gt57kWsfQhLm19aEDeD+3Q6LUWjz6TyzcbMKBBdNBG702K0AL23AP7F9uQzwxqabIIbCAd5rZ95k
E71koq0QQ/hXvg8M+iVcL+XW0tDVc11TEKcjFoRFFK2rMvoUcJ7PDkbjjDQOxXH2LaI00qWYuwmo
eDfkwrcp4krb4sZgVCBX8irlQZiah974i5nLW6sDHjz4sAmePpjYYXog7N07CPuN25AwyL9lRSlh
degirj1WoHCvYXxQEut9jPQdGSwIfkTwoSgz4zi3AyNf1m+4KOHOXMh8KMGPoVqEEi+yzgVkc1mC
ED+HY9Fh6H5IQU4+9wZjfr3MrCyO1lBkj6phkSvXma70E3zuHihCcB8FYDw2yHSDVjd7fKAn2+ry
g0k1usa5Wl84J0fl+eGcH6p2OI7gszmEGpIFGJhYgHAigtwlkudNpgUeMgPVArEKYFshBrC5ZsnF
t64i9WUVQDtnHDJn3bnN9NRgpMUc+AkcI+GGZJC0bjPm3nOfXpvyTIXlcqjt8lJNvriswXK9VJ07
PfkquR/SAuo+Y/Cuw3SsvdtXF82b+HAN4d4QEcDlhUkFAOpev+R3123rDkeTmrOcOlz3kjkrn52r
oXnD8rk57AL1CsTt4a6ICwF20Sq69NpouCV+dT8OlD5K3uUIJ2n0+QTWJynXoAgBz0GKtZSHmcic
FGN0mYNP+M4Bj/pFVHAABHXrH/Wqm9cOwil/Pny+nX7rhxjWaoEPMiZB0nbcd1/iiI+25EEkn5P5
IQa/ocZfZOCL9satVTgqNd+Tf6pogx1TVwzqbp4KnitSAeRUuoxrL1i3WIg7O/iTy/RglX6Z76Bl
bzdXo21lI4KvftC8rhV0ZfSUuW9Jemlv30demOxqPWefn9aXbHPYuFIIdA6yFrrHmBJB4BFIS5Me
fMHXwMrAEHtOl239FeDzdsH88AEccfIqskP+QOyHNGnaD86QZbdJbu9NLqKZ4gvqp9pqgkopjb3d
4IBg3iRh0pjWQarq7eS2/AHhVZBSk3l6NKV5gbCcv/sfylf9Ww7Z9y2YYTE5hfXOxxAL+Ex3kfc7
c+f/+w0aRxl0zteiHOsoCJt3yX9vvxWXT9k39T+61d+13rb5N9bn+P/TKhcRtEtU8WfzvtabfnH0
l1+3emqe3iTWOQzH4037rR5vv6k2bf5CFema/9vC376ZXsCX9O2P378Wbd7o3mBzyX9/KdIwJKph
R3+jlnT/L4X6Svzx+0UxPWVfoqr99l2jb0+qAYyJ/MsFlge8zg4wI65ro7v+my5xyL9sZBECSApe
K7OeyIu6Cf/43aLkX/hMIDrb9vADJDBQv/8G+h5TZot/uQKFCKmFHZvCgv37X6f/Aqqa79uPQVZ6
vnOeD3FAqKjEQRATDJOb60n92XplDI80cAZ8B9YiC9SeJmqhFN02RYr5nzs/Qm+eoNd4rreDx/eH
wpV4fagYzOcVqAmwqIDrowfJkoBI+mJw7V98ac0c7v05OYTC0Y34CgbX99sDFamUk1VKa4EYkGvb
U1/rOFymgNLD7npjjT2kL2E2b5vHjnhHiHTto8a6CzOYsq3O2wyec4JAerh49Vy8XPjXZ/9uEWMu
NAwX+nbaEhztGuTy6kL7SpQWIDTWgojyNNYAbrTV9ueH0E/Fdzfz1TH4uwW6amHxAULIWkC0ajmt
0lW8QczcxtsWm2Dj/MIa8IsT4u+uMsigGp56Hg7mgoe8SREi6MtPvzijt9P1+ZlxoLOsrQ4axPDu
qglM1ltf4YzacR/zcAlqqSVLodWdHlQfLlicrwLqbWFtn/j/6fz+PrT97mI2JbAcCMhHwIlMPnq9
d21P4eHnp/ejl+/V2dnvLqGHCNOsGnEIsKwtXVZsYEPZgEd3OcjTz49Ef/TyvT7UOwxIbbeI7oQe
9iJ5ACHeSkFRIMF0ENopKzDvrRAfs8VsgUWQSfzFg0/1e/3d60g5k3rmIDl33j75CSh14ip1rcWw
EaBdWWGMAenXgu78Fb0ESwl44pI9XWJKzBYyBu5//X8591c/4N3Um/c1aNNC/ID+Jj+J7XAqr/xV
t3CvyHW/kYdmGV3Fv3oVf3XS+n68et2brm6sIscxEf6zGi/9A6KztuFdfpUtmwXWZtCRvQ3XWE8r
soh/tcj94av56oT1c/fq4D1VZRImODiMRKv2gS3FN5Us4pW1plu1h+jT/yftPHYjV5Z2+0KXAL2Z
0hSrSlLLtp0Qbem959PfxT4/sEtUQcQ+Z9ITAR2VyTSREZ9JD8HeJO/F3FwkGVIWuCVw6Dbu7IU3
uVc7ghP7jWf59aHyw/u9Uf7dHe+tq819Ui9JToLPKKMTGoADjdZ72Usf0V9zhmPqBW7sDJDsHbHz
QiS/vcYRXMPdWVvrKfDmRyiWJpsrMpH7/PVUd4I8B2ascyJFsA7M8UaHwdN3Bp9YaI8GSk7OGI7f
BRwAJ02/ez/61TnXuOZkRaeaIW7OjynCpsGC7GQLQuOPYMlQOtsZ4F6IzbkBpgzyOJRe5DeXg7mA
apCO7w9iXRjbGYRzBW7J0CxZ3KI7VdUccr2D2DdHum10CH12t7r5KJXnqdo5Ba8Nhn4/UFJdUanl
bj5WaejBEK8cwhgh4qp9Lsx2bxush9l2NBchrM2tkQtLaFgZIVQfgzbZW46Wk/0xfNmNzvlBcPd2
waag9Z8b8jLgZg1YViMkAWKy3PmTq38CLeSEt4avePOP3UNtnZ/3BrdZDDPW860QEwtfFZ0uomfY
4qf6m+yhyOlC6JLtCkmIT7SqZrdx4sPeYNdD8734m5tkwCxTWGri11jPL5XgGMVzNfwXm4r3pa7L
lJxl0docZHKNLmBkdlxX8ceULrdefHl/wV9bhZcBNudW2sP6qKxeoHnVu4XwRYv3rtxrW+oywmad
ByiWmvS42bRRjrzHUdFCGxlah7oUAhf/rrj8N7HlBUNpGXA2CqWb+epFLQPPufYKwvtR/9igwPf+
fF3Lki4DbOZrLEVI7RkfxEyhwehjbKdFdiqDwDMQF3w/1tVk5TLYZuoGGQnIsCKY/rG6TWK7z3BC
tUVvvU/QYSns6FNuHMuTeSjulIfw8/vhry6Nf+ZS3ZweUJ20LlSYy656sSyECJeX/y3A5rSg0DZm
VGkwQ8r531OUcuqdr7U3hM0ZkRoKRbieCEY92NNyEsCPvj8G6doZe/GN1M0xUCKB2UwaIbJTfCSX
/BbdB7fGt/JW8Spf0Rzp607Aa5f8ZcB1zBf5VK+FlOLNdUxj7Zj5DODoVLUNigk35vInKwpE5SJ7
jqu9kV478FA4kg1TkfEFEde/XwSmiJKFkCfX28Q8A6V8Xn5UCHS+oPXqrRQ/L3OE2//m4XMZdJM9
Cm2r13K9jraf3LGRkOPcGdfV1O0yxObM0PS27611kaBeezA/9b+jwkbx2atrW0aG301PgjM4aC8e
oNEOdzostv2b89ptth7yFD9oK4KNfz25dGLlBuEstnrlALv0YTU0jpTb+gtCiCIPkdBbHNSn/MzX
U64buyyO3ei8v7auHm4XP2KztKyW9GqY+BFSnTjKfJeMii02z4t4eD/O9ZX0z2A3K8mQtSJRxTVO
MNvRgvwZTfZO/vB+lKubX4ZrIMq6YdEkfz2lpZ4jwzYQpcPny9R/lN3z+wGuD+OfAJvTJZYS0xgk
Fg7SDfYkHjDisiVz50a7/k3+CbJZGEtZYQuYEGTVOceUSpo+JBAS6lDdSTX2RrP9+Fqbt9oaKJrL
49I/CRIJwfD4v03Z5ss3VtdElcY36dPPSfmlNz5i3bWzoaWrGcfFh9+cGaNUjeK0jgTn8PyD7pSp
naYeXtPO39TXGz/Xz/Ih8/YT4L0ltzlKwMckVbIuObh2zoIuoansPFCuLQdLtNZKrQx84O/YLw5h
pk5RUoOxSQk+g71taL0tV4oTtXuRpGuDuQy1SXXqAWfM0CLU6IiO7OiO8SNwU0e30xfYqhxE6s6G
3RvbJt2pBwkPkYCA1A5Ru6gOQ3qi94Mzwc/3V+HVAtTF0LbltLoJKOSFJFbLz94ZXPGTlh1AfB+o
xDhzfZc9aU5zt/diubbBLoNuzqNZiCk8iQyvDyFVGyW+GN0XTQt3DvG9MJtTScwlLaI7T0LSHFMU
CkcKPmq+t8euZSGWpICC4a2PasZmI5vRpMESYKUnp8AvDtNR8usT/R5n75l1dRVeBNpsZmwgAAA1
BBpCBFFV2S6VZGcwV9Yd/G7sPSkLSlRNNrsWh+8KXc7VxwmUa9NAmQOJ0GW2HBj//tu8irTZUjIE
5awriBQtH8JetdXqRZ2CneFcazm8irLZR5SvQSWuvlSduxxKbzmoDpSPu9xBQcNu4Xc7iRe6wf80
NiAtr69bPQtH7OmJCl2PMjziqn1tD+OwM7ory/ticHRWXodRxKSRsoowOLk3KLoN6iECg/D+AbEX
RH4dZO4K0ygMgqhNQyLWeAkt0S4XH/63MMrrMBSaNLluCCNpP3tmCvh8L/14P8a1R6RlqqJFX29F
DCqbIB0kgrAuIOxo92sfxjpkbiV7ItmsL52b76WL8bSI/aYzH7Nve0f6uqA3RZJXwTdJxRS0WEdZ
BE+6L3n4LHFbGdK9GR9N5Rxj8vj+WK9+Nh1yqSLrkilvMz6lHvsZckRgU3Kmkv+txMDQir68H+T6
9rqIslkcK2CtyjOiFLdR5ymR2z2QYQTuWsAHeyotzvIJzfLn/VfC33vpzXRCMTAMCcYePiqvF0xo
BtRYJTqWSK9lkRv4NcI2dtXcobXrYc57iPUnhZo+LivZ94lXWbxfZN5OMpVdpCUMVdNM2r6mtjkt
c1TygqYVVTu5NT3dj3msxF7wCyj+ITo2jnizP+7tHbCGpPRqUdXmf+f7vh62OuTK2MaLapsqrYNF
V3/Uib6zF9fe96ulug2yWappJlXcZzju5n+Un+YZE+Y/xpfWmz30B35HP9cOUe1Of0LkBIHvO9UH
nMtd6TzTrqr8wJv995eZsh5kl9/67+/RqeLrKkBzy9oMuq3iwOr7VkUo2B09XFtnO7jLb4xnlFd8
8dy8jJ+qwcZw2zVPwl2KGNdg54eycKLv/K7MDiR38hp7bTTsHfVvih5/f5thAAaAFQogdnMIm9PQ
TQIay7bSnPSqe9QWDFcltQqdkKI/PANOfsVQ7HQANWIK94pwwjY2bD6/P0fbi/s/P8PiZygaWPBt
tb6v+0yVJ3grwtSgVvdQd18trSQf3mmNbkmyoMtZgMY/gTZJCOU9kAuppgA4lb04TZConl/AWHzQ
k/oOau3zMBbfNFRnbPB2O1nx1cV/EXuz30K1irJyYB0M/YCj2GxiExKgvvX+VF7b1Zcj3GQmQ6eV
0NQYIVIBha2I8rmWahxi8p3RmNo2c0RLx7Is2VAkSkjYkqy/5PIFEycJZq8j76PaCNpvHKX4kult
yZLNOxWrdwffp1H+XLQznD0dzrfmWoOhGojXGdGXqV+GxO3Fcag85FKXEmAFSZ2bSx0+FI2sgaBW
zGTQWYbTLP8WZSn4UlLQ6Ox6grfwqE7qosLoilXRQ/tyLCa7NpJWbjwJnyG9PkbQPnAgHJNBHRNX
TtSoXQ7xVEWK5TblqOixNy/9tHQOZINoaBwVNHr9kFPVKP05Q/f+kxiQgbtdhwAISK0OdUy1C4D/
lTS3EYb04JO1bo8QZFsW9EKlRFqhWEH0q15k+SlsyzRH6BBceTWZQu4FvQpmVQfQhrRYDx5YEEyh
vYeNA0C4nMdf8syTEY2EOPiWTYr6vZys9ruRzNldPzbT5OSdrHAUKGVX4Q+yjNJxnrHmsxNA7Kov
5Pks38pIqXbAJmKcoxCdVbRj35hh82T0g6T4kiRGGp4NY2A6gBxiJs0Ktd6PjH5pHOztzPyoLMAR
f4EWTOtzlEaCcRySwVAeBNMwg5seFGbjUS8pSrtsrPx3UI5t9SGXVX18kHCeAbbRHqZJykVH6LWm
BhRsQXQcVb79p6U2a9jyWiJk0/NslKMhOkrR5OOD2i0FR9yYAsZLEjWJ7NJqxRSHnFSxbB4q6XmE
CDX4bZ1j6troY/htXvEddl2lC31oIQ9/RoqehiQpyax6TQV9wlVnPjx0zKaMH5DUjl7iHBTyEQ3O
Yj4NjaH8SXLkl+7SuY7w4CuiCidUHG0EN4KZkTk6dKw/XbognyhKHfKvk1HFJfZ8jaY9KqXQ57aa
9hT1y3DJF6fv82m0V9hV+RjFTV4cgyrKH9Io0cvnaYFYdzfVUREELgouTQyppOxCfQJaG1kgXqpQ
lpcnndLwrDgxKA75PgGYGT7OkdFBJaPbOB9TYw6eSlWPwx9qYHbUbCcIS/bKdIjsBv0W1A7zqVcR
nayKaJAcOVQmUsUW57WB1xAe0ZNTkls1qR1VcF5XdcpJyWu/bbIll1BHw+ov9FqhLCfDrZq5Dn9J
VVxMTyOru/kcGmqQQVkTKlQ6vF4bxZs5ypryppYr2XKLGDbSMU+G9icAxU7zDbFIf7TSFHxNO7OW
MORtEG9J9Uks6IipioW6b2QZIcJapgUYB1+wof2FEiYGQFol44mGwGLG3OMOIOgHTO1RkailaTh1
k2LEDrKm3Peq2TU6jflYm1DFbAxY3zgjGc+c+sCzGl2qjlKThfeS0YXBYbDiUMPcImp+mkbcDb4i
I5pS2sOiJLXddbIR3cfVtJROgLTDWpypzJTKdVE+V3M312AsBPljnC0JdQexHz5kOR/wxuoWOXnR
JsNSD02eoNcktYkcH7SyHr/I0djKbm8m/TMwnSa3BxGRZhtWZTodAHLphrcoVaX7wNAAv8OWC5b7
AmA1TMchdVpEHm22Y3seS/wubrQ8xj3UHKSpBNhZJ5Dy24GqcmSZI7ayvZ6OhxJO8oJ8Ab7QnlEX
+NsppThC885noXSMRI/QfS6jYf6OcOVcOCjBh5nbTeZyh96CpvnBPKn9o9VzCP3scLLU7hq0NwK3
mQvzszAjS3PUZ7Ukf2kULT7ilSV/j5TWfErSoTqj/AtrVUyWFANGKe4/Z7lm9OdALttf06whPzTE
TVV5JauvfMCgj42cRksSupNexF+nRFFZDqioPXMQD6azqFFQOpbcWvQgSzUenSnVxQ9diETAQaAy
8DvW02Sw0WkO45OUxKoJFT9tJxvZzeYLrtQWgglmHR660Co7m2vDQPFVBUE/R4DkM8UUQjiiZTag
Ijp0p7IdUTOwQHh6qd6u7PYxHgpby+t28rNsNkwXchDrKSr1MXNauryyn89zMNpyrQO6ljUJPVRI
j8Xkx229rhZrnj6uq6z4ILGQB2ew9PGmFyjxtAUUi6qUksLGuk+DKR9nbfxBN8OkQcXbnCrMrVN9
+Jz30mB6hZU/yXy8k9JDqT5afdgon+IATxY/yJs4c+CX6IdikFw9TYVHK0GJJEyoWYyRGqAUJEmN
jVYw0t1g6bXhAV85a6UApv1LhI6B4Or4EqDPPko6ryPoKqJdR1bSe6GSG5U/cF8Kj2agt8lNWSmQ
4c3CwtvEkNsvuRDJGRn1eqxkZ3WZNeErt4Ac/8EEHESYVtfI4SBvLOTAn5MyKG8rLuwfrdmZipda
6RBNdouhKp5zTZbrH7HQXUxbLIdasJV6jlNA+QoU58cFtxTVL40MhXSZqi2nb6v1GRhobOnOwF+D
4azlSKN5spW2wucIxqbyOI9qpjqKICbZc6EngenFeZrWxwzdjhd5SA3VFfOK0s6sCEjUT7MkDK5Q
d7r8J2xwjzuIsjXh6Md5TLvMSvTqvtBFkh6hlKzG7bNGzGxKRIqAuO40xWQ61Vi7+EwNMAqHrvst
V6kpe3mddpOXYK81O9hroYhYZWVo4pOWRA9ijUrBEe+a1LpJ1MGcHcEckpsobJbxRhzNuPD0qAwj
H5IA7lxZE9Z+Dnv1NlqaQbYLPNKqya1rrCssGzN6Ufa4E1OAFcsU5J6eI1PsziFp168uNPOOjDQZ
BkREi2RRPFAnIq6ttNy0z+kydvBxcfNKjwnX2OyyxXPt0CeLWvlijgB+verDWOlNZVVC91LgApGT
08VqEJ+LKs4hsQZ9hN8FmPO0eCwRYhKXAzIBpooN4MIteCuj1KH9bEZkQ+wil2sjdLW0ScLaToJF
rmypZL2lR2jDqO80g5PW+QvCsCcJg0ioL40h3teq/NuqZJN9gjRQaU5exN/CEI+V2yZAvcit8vRr
YKJ67E5Ksf4N88fkRTVWU8Y4S5cnPDtJYS0BdfqDNNU+59+YuZawNNa3HDuMiJ5H9aVc8txWJMkA
ORBNDTrOqNXchSbWJ7j3ctrJQrMAWOHjywe1C5vc0ZJ+OJoNO3IsY3G4Udhz431WN7nu1ArZutGY
yX0lLwaq+CIsYU+NO1bRHE6GX8RB/CvkZSPciFEZ8ZBMIPpj2Qf1yyvArJUHA1nrD2kUQI8LZP0B
LSecqHAq5QRl1SyPbWYcFFTlQuqj4dw4iVaKdESldLCxtrQV6L82DquqcUCT49xbcRq4k4D6iyT5
WqIPjVvHFoIJ6GJIgmNmJc2LTpIzH5ZRgG5HXob8B7O0PBeGPN7pKTT2SYnr8Abuejg/SEWcCmcZ
PiLPZGnyUVrF+KKgGDKThAo6HdGiCjBPmVOsDCxTzuMPcRiYiVPEZu1mY/dH6SHv0U1povtKQgXD
CZW5nlwEpoqjai0RchwaUjO3JaKelq/DDEErozELl37LJNqdQDvJrso+NY8hWtzKPSZfvBSkmpPJ
Q9M8FDzNGqXRyUmlkMaJ6gjXysYaptaJ1GYg44VVc1S7abnj5ohOUxJ9nGIrsSsJy7w0XYDZYrbQ
fI2SQvgIOFYU7zGbBL4YpV3xs0fVY/GsmuTYVoJZFt2EFxNJh2jd6UEzPOqCJf40zQxNuKzSg5+V
pFShP5Q6IiTaiL+obKKbRbSCE45SLT3lljaZ10V0+7xJliXMuZtaTQ7aDDcOO7JMtwrWhjL2wkwu
PZr96Gl62HVep8haTXXcnNPmcQ6sGcPDDOdEsb8HSt7yUVBKoXtDa0Prv1VDJ4wHYZL18B7bLeOB
V5KRfmP7G6IXjVZwSLKStRiPeVCc1MVYBkdU6vAbvr4ajyJDi276rpiUp7aLjcoTez2aJ2/kQL/R
4p6XOGJVqpW06NHGoH7W3jog1yxvLXvBSMyVwxaxL9Cv2FulLQdTOCnpEUGd/k+TFoj4LrnM7Wf1
6mFq6EWv1ht+VmeFz8IfQoQ0USmYS1k+JpCQO9yXCyU4FX0k8SSbpeQuqeIJoaWY0qsttdCBcFIU
sS9FijPN5RGZ7F4A+p/qY5CQYCtVpvk0IyBZmwOqNnbcBUJwiKtkBpdXNVbq1qV0Sha5UE9wR+f2
PChKMtlMU899YAwzlioLn/Mxa7UZ+eiymIPsJEWWUh7kbJ7DA1YJJzOJfgfYr39CfboIPLNT8Y/s
xM4qfExIRDdsSeoSLcQxREkeUgMha09VywAxNb1Z0KNsm/KxwZ1tctrG+C1lWWurZd24opZiJRA4
ldx9TLGLpOJp3OF7fja16Kc1mpWNHzJiAGQAihl75lwkjlQlZX5eVJRsQlQ8Jh9hrPhlmq1FpJ5n
wMpLQixFUG+Jc0s+LNJ8VtppXO5LNTLsahIKHusYfpbnOe8EIC5MpteHUVS4upaQKLXSHJ2XubUa
fBryXAJtVlkPA3envQjkEOQata8OKF7eJLNpNL4KtYIOQovvlqPh1cy6xgvSEysrFP3S1Br9mCOr
QMqW9KblIt82IhqFg+A5wWqo8SdtqdVDQDIZOdFQ1ZCnzEw3biUTtTM7XmTBi5Cklp00CWLqQoiz
Z3dLXCiDByEk+ZTkehs/JKik8QvjQq3QBeJF9zD0avOTuV9TJt7cP2KhQ4yyE7QHXityc4LyhcpP
1yIFvdY8FJQd8Mlx07DVvrZggxwBNEJ1kEdBM78teSvOAHKnfvi1zDgXgwZus863tDAcDgGyM4CG
GraXn1fGpNxHBvdVZk/log5e3Or9n0iUngRt1LrvQzAySRZO8xxbAdIHeu4sMtc0z54ZI7752Kv5
lPgdpiJm/wGvJtZzSkEDUZRl4blUZW2SfxO5ESSHmk3b+S1i6X1o10kZdy9QeWvo/9Uo68KXTBXj
6FnMJkNNwDLNWrbYVmlU4SlTMs1yNH2KjbOuF4t1hxxro+AxifXvXYy20G0wqrEGmLHvv6IJFsmf
NWopYDM0LAaiQxnPyfA0t6xICPIhGidyZnbRi86dJOo2BcWJ+6dpJ9K8qM69dLGOgPbDlyQkQJFr
qWYHfbY+6430KR3SBbZE3Ug/Q1Odo5v/V1kDGnc0PexeWRTZndsuKG/MuTZvEw0lXn8Mprl4+n8x
/Q897yD6hKKe/ubpEBaeOOL8amOgR6WoW0oAcUllYBL4frHvTf1WtSjCocmoK8AkZKRsX9fg4hF+
bZqByRy+mL4BddcJvRXkFMt2/MJXg8+6U1+8HlLRaVuQLsL63zQls2mOTB5UtKU5MA66UzS+4ASH
xYHz8Jh9S37/28bx3zH+E/BvHfKizhjA8MrCioBR/SInBpY9pbMzjW9LmUyjphgUwQ0JIv9mTDI6
450xE0Jlw3T+omGnYQfIp5OTJ7HwvHo/oDOYqdKHZFJwBidf179WYhqFO92CtQj8plmApCq4V2aX
vszrD6pqi5oi1avaXVBUcFcy6xxVZPkp3roglX8p8vP7Y79SldYBM0giuugrl2YTsK5lHYd7ukDd
RJVsym0r/JfyCBpr5NX0buHrfba01sida4vn+Fh+4ylpa751Btjt60/vD2f9UpfzRygLQjxlP0nT
ITBsvmRSikqByzBQVBB29HtrPfeMQTtplBbxIj6ZRf+cFpr7ftRt/+I/UfGf0KmFi8YWrVwVoDWp
7AGiWEoS19iexTske7tk2WtgrM2it+P7J9KmvD+OoyJOEpFg5t8GvjzRLwxc1e3dOkBlzU4P/5ar
sR3bZkYVURENYSTikMi3CIw6vEa996dvuwZRT0SKRaOrba7fbIuFipO51Kw4gUbWGsZJSdP8lmuv
2Zm7a1Hg05gq6qh0D7ZnZRKUsmrlfUA6T5lUM+ebYR6O/34klzE2/aVqHuN+soiR1t3jwtWxTN1O
f/NND2udrcsYmz7STCWpKmdi6FXsSt1NrCa/kjHhUuIqw1wAP4ZWjlCP30NsvEFbbSNvFx+FqdkY
iRy1nnC/uNLK/nIkHwlF85lcAFQreXu4c+PI8mbNExaSMyezDO1WN7YQJQ7Cpu6RLvtLQJWBwKBw
ATWzcqPGwyLBLWzJYekHLzw4DrKrqyeS/eG0txG2R/P2Z2y+rWJQwxdTbGXnEkk9Y1Tyl7nEfaMJ
JZD8utodpLE3du6Da3MONobuG/e7aEL4fn0hiLWJVGjG4FtP+aJHd1AHjEPNlauifWW3mpfoB6bd
7Xdmfbtb1k6prEDgBiFuGjzIN3GFIqd2XtOqt7Dc7b7nww4e9lqjcsU/qIZp8VW3WIBASay+SlQo
N4Fyn6T1Vzmn5cs8NDsjeUNm+juUi0jrUC8SiE5K44bBqnY7p4/VUnxWpjKyA4KVFEifJLwquviu
aD+2ysf3j4M30EtCUySHFqYaGFK9of2E1dyPJWI09nwePWgFfiXa4e+Vq7lC7XPKM67x8n7MKx/u
VcjNJlVCDIPqtQFcq4+a9ZKKe+CcvQDblQGOcMCbRLXlFoCKdDNqf94fwc6sSVsE2lyJ5PBrp1zE
SyZGUsqlQObk/uAI2JGb/uzCrj3sgSG2+1sXkTYXDQsFBAUE/3anSXMbY+ijaXbf5V5RivZQ6Yjm
wIpQX7Du29nY25SBaPDP2VkqybtGyer1otToCipNr2vI5iQ47rEs0vRYqV8lw9pZ/283GoU+bFN0
AFwqnITN9zJanlhY82k8T06COvrl6OdRsXOF/+XMXyYm63gQINYNoMwiclib8YD5iXpLHpg9ER4f
/EEUmtLvGM6APwh8jrHipqaCb5uC5WZt+YSfEs0BuMOU9zpF+d7jmpwN2U8S8Ps6k34ju/v9/WV1
bR4uf+F6zVwcA8lkANvVew0nt8FNjclWqvYwKL37fpg3sLLtTGxO7CnW9IYKh2Zz/es+ukusXcFR
jhzZbnlKvitO7oYH03k/7NtdKeu6gaUJa8kEU775ymXZlzK1OI3eSK67Ytm8THW1t/WvLFpDZG/A
pwVj+0YDIw8XGppUWIHhazc5eMc6+lUm1b1gBjvJ2pWPZcirnjZBEMzeXj+Dpgb5SBpnqzE99fhc
Iq+c7PHW1jl5vWa54HRRkQEF8dza7gx4jFbeVvhbqX5zav3UV3yatv4eXvztpyGMZdILwKITsP96
8FwsvBSlp2jAt8gOUF5SmvpYWof3P/7fDHk7Et5YvD9UCQGlrThJB9rG1KOMewbVcJxrj5kbHbob
c/Snm/QOF3MXrWs7fxaE47yXn10L/vexupYEQJFvl54uUEpKErwR6sam9Vp/X06tM9xkP9TioJMX
9qfgBhxn6Cpfg509fT22IuqWAjCGfzabbYwVtC7TGgBbb6ezQ/WtOGHGikJJER3SzJF/Wn5jZ17s
Wqd6J9m/snxYOpZuSODK1vLB6+/aMORxkWfVLnRSMSRaD1Uf9d7YRYujYfSMeY1B5x1gThrquyy+
dWSbT86yEkFwaqKCANy6gy5WVS5qc1yPrCq0IGJbcZcjAAFXOcuH0Endwtk7YN7gj9korwKuh8NF
wKnTqhyZOaztaMliQg4kInICH51meNrmc1+79Ze1qnxQUN3Yx6vKb+9nikAqXAVenKzw7TIzhE4t
W4vpdjs3/1CcACNbtGiO2qG5V+Avnqgdns0vMRy7WxBOJ/UGLJcLpBPg5K+d5PXKluazI7zHwkc2
aXvbVdDR6Gmq9ATA2lgDqvjmz/e39JXFpQOuEwHo/lVY2ZznaWFaVVZV9HdE8cuAM1WRh76qATUL
Ghp0gvQlaLIzBs472cLVuAD64F0DxHwj3VSuXmUaXqx2aNxMY+ctMVgRy7A1g24f/opi/GEBAvr+
YN+e9so6m1Dj/zI3xM1aDsuULbYONqALWgEAkqUHE7O096Nc+WhoWsgoNEg8aqgzvF7AppBmUzJo
GMt1RWE6JZUkiQI/3S3v/UDXhnMZaJNpBHnSKQiXyrYMvK4osC8DEpMqO5O27rfNAfBqOJujzwxn
NcnElkkDfuf1OBx8CYc4PneiUP4Ww3KP8vd2+sDnse+QyLbYgFuQblHGAmZXwog/ovrUJGbsJC0+
IO9P3ZXcf43CtQ+s1NR4P73+SLIRVEMTLrKtPCNu4lZrjSFCdGV0c7i7NqTa3afu289FSEvSJAug
g/LmqdsEkZzmSybbRl45JkqnajpiSNHvXBdvnvI6hcmLOMZahb44QK02h9Ig0OyG4npOZP2mNhpa
yaqTzPoNUvZOjHP8rBVnNFTBn5YfZvRdQkHxaBEmbqXS931/sq9+0X8GbmzmGoRJKjU5A9ca0Qel
5C3Zzil2ZWrXYrakI2kO9HmbYQmzjoOSDDN0CJsTChh2AZ6t3aPf/PUae70V1nk1qV6b2FFzar2e
WTFQwaF0nB9WbyOyrFloK8wfh1NxWvVLJJd6iUdn+o5ldBhd5ZN5Ix8FX70vbqJPpEarctGT4Yo3
5s5BcOUtYHCI0ygBKg3PYltd19poaKtywNHt0NzSQjz2j/lZOgpe/wVUpivdFY/5rkzU24PBsBRU
sSibcdQhr/l6NuJZncQggG5u9uXPrFBpTOeI2jdPw/j1/QV0bUmTdlLwpm5L3vk3PbtY0qM1UFPR
LM6gj+oZTpLgrFMt3wt3ph1+nXwSEdyy/ouN9CrqpsQB1lnoeSeDRPEnV7C1o4buNO+r+UHz1zKk
+plW5j5V8u28mrzYVT4omkJvM65Wy8aqDQmr+vrZAtUYO9Ayq3tcU73JA4baoekR2eIttYmdhfT2
Vn4dev1pF/OcFaZZhCNcPNXvTtJRP60cncpv92Z2vTNebySk6EHSi3zQdUet+/kiTjDKUixJLB2s
z4/kVYlrOfo9oRyn2OXRXhvUZbDNoFQlUwuKZ/83qJvY7zz9IB73nl9XEtd1UCxTiw4XmhebYy4g
u1DCgTgrjVI8ky2bn5r76ai7gye6nd9nTnmS7ZTla+8Vja+P8Z/Ym1SglRcpH8X/m9D0HPv4xXDc
GKf3N+Lbk/z1EDe5QK8LgNlUwpgGjJ3yJkVH5P0IVy7m1yHWn3CxNKomHUH0E6L1Aj9y5o88uvQT
4FVPcczDcDf+kPdelm9ocrr4OuZmOS6jkSn9TMzakw7DA8j+eD6tJwz1U47P7EMGUS19nj7Sk2gf
8md9h+RydVoV8kCFEq6ib0uCUAfQWV/jc4KiIQIOK9uZ1nUEbzbcRYTNrGYGqPh0jRBJ5tOi6cem
650AUP1/8/Uu4mxmUi+UaEx04qSfJlf2ej88rxx5/GeczoFFs3uU7E3dZnNraQ8/YyFg2VleElVu
Uh52xvT2QcjquBjT5p7Dj35sF4UQ62El3sWPgEvr8kCJ/T+rMvGErwFC5pifGXa3Rza/urMvom8u
oUViaYTrLVvQe2qEBTufT1NtOeBi3Tzwle6h2xNyunLdmriXU+bRV+TFG7hHP5JjmVEH+cXFcuZY
uBGI6FNyyJ3aHV3N6dBHAcy2s3iufMpXUTefUgaVPubRxEgzxwgTb8Ig4/1PeWUXIIlKFYdGE6Wy
7ctsyUacEGJNhmoOiPK+WO6saOeEvDp3lzE2J3GEY1uX9hJHZLvczWJ9r8BUwc2+CG7TSXGBIP0e
jGctm+y+rT+Cd7U7cDVK0Xp186+rBzyfLoa7Oa3NOurTOeEzdsqfVHlu4sf/Zjo5sRBO49DaVkqk
VEnp2bcLBhORV2u1ndd35jLsLIs3jWhOZxPDJLy1THjp1IRf3whLKaipojBhSaV9sAToNn2pnJso
/zFU6a+oDhT4JVHqmXr+cSimnQ96ZfcTHeoqMlaSTsn7dfRSBCUq44Rmy/kfdQaZyu2QjqZTALoG
S//+jF7bAgZSnGgqrR5F/5+082puXFcW9V/Ztd61D3O4dfapulSwLYfxzHiSX1ReE8QsMVP89fcD
YWtkitdca50aDQwmNEKj0Wh00AZN1SBkVl3PCI2nuRxBbcJ8ac/aaAKKmEiDxQBf3kRVQaFLKEMM
moR+K1Y2OuMWxF8y87AM0emI6yf0FCfm2ygg3dANNkwgyZDN07B6LzeZdfB0R1nrqMO0rn+HsrKH
H/MJLBkFZeKtHITngG04tWdKva9Kgpeiwk+8+tJJH7IgbO9bvTGe7F26enucRmc5vrBVGuUiPRiu
2GqbYD5SsBMUvm50f5k/1Pf6NbJwDz16LOwJYptg5j3F5o3hxylY8fyEOdLa2ojqGVaJhAv0Svdj
+A9O8UAIdrciwCjC5qGILI3McJs79GOstb5X+M2939oPajfF8oyclr8GJAb0pCnWHoKSxPSgYZSf
zLz9qKjpIsTaLJql9Rx0XlllepdsYgLVFbeGH359ewjFVBpOAlcROmOQLvfMNUJYuXmCN7zWc4mI
ZO+qzwX2XVnZTBwwjWLKKZzBkLl74inGWY8p9aJbFPNozYnzbFnPMZueh5f79f52UnvyzEedoJmn
UAeEJEXHFZ1ToMY32efgMluWN1iG+MjQ3aWQX8/W7oU5D+ZY+f5FMfoI3/KqBoPxdXNsYcJcjO9F
x6mFOy8+GEss2oyfZj2PEeVD2iBxNynWibD2QpQfzw8X+1vrWruZvc8e2sdpj8dj8+e0Wwas3NYy
9mlzcFlKlOzaUqzrZOsu3sarMUJ0CmLAr9nVhpCJVtV5e81f6R3RtjbmRWT+8rHxehvSaGNYfDnu
42jgzCm/WRWHg18GCEXKovRqW7nJiRAzAWRsP4bqLwfuEAOdg8UBE6EVWGx0aT+O2R3HTukquahW
5ef9nf65vWBb9M6cWHFHMecE4mDG1Og56ZhZih1gfZPgpqQSfs4ndw5nGsb9HDmBM5gj1cHkFEIQ
082ttY6ug7W71K7099rX3CvnMZzM/7YrB1Oi7sKAAEB9w9RVtVtmqKhG83I5u9CfzE+b0pv2hiWw
7YzKaXipQi6KT5ChTGJbxdWhERJLO9itcvauafveTD+HuvvO8a+D5uIfoOQJuAHzm2xr1cW6BSeN
hdHNG6e9iyPzx9swzvT05Lj9btMAI/dph+9hgR/1KitWG39urS1n7n430VdDH3FRfd28c3+V+ONe
N19n75MfyFwm1VVHp/lJSwdIatttbTkNlSjj2aVV+gv/QMj46032j9aPE0ADLHXsGN5mBz0RnEaH
hhIW9sI7PJaWgmqGj/En/3ZqK6aOz8HffTxAVcciNlbsMjesT5vH4G5zEV12V6i2bZf2Ul/jrPZ2
d6P+whbU57zdnRhh0XdvIe2ASvtaYGZYRAIcWeSdm2vGpVFXUyeQUyM4INQbtE9E7E+WSP/JjzGl
mNmLOrOX8cGc4Len2iM6+4TVwbnGhn0n7Sl2WAVq7XLTFqu3J8UoNyP8o6gGIkhkqq9B1F2kBntx
aNbW9js92LYrPdi8w+hQu3wb0DjVFMw8tgMICIZaJp2205zYSYRQfBvMkw/FfDc3rsLYaxa4DPsU
TM60cQ7qBOJgoFAHaA0INYc7Ky261FfCsxIywXcEykI+rSz0T/5yitEexf8TmIMha3LNaZUYmDPX
f1KF5fMB38y6WfnLjc5VYD6lTv0106YkrOMDeexea3B4V3DutCszAIdaOa/UxDtYNuzDu4lRHNvV
on/4MorD7VJdxhXWpqJP8V9yla7qy+BmdmffCZ9k+7v9Z7TXEVSHn/Ipf+ijc+EE8GCFiOMWa6sE
wFFT4gr9xg6m5vVoD+LzTByzoqc29IxsRhskdqkPA5bk75VDu679bzEm/RM9OAIGp6qI+hFKoM45
5Iuw4E5rPJ4dkJEpv9qC2OwX2yWB09GByox5hOX4vMQCeeFOTMARsoW+AFI5VEg58hzaEO1VQjER
zxqr2QbfeDh1sw73XYsPgKlQAmPzDom0gqESGiJo2w5oih+W6ASFQBKS+MJrPm3fe7N56X1L8Wgm
XMhPMpujfXoCcYAcG2KEuxGuYTw1x7tLHC/zKrs0cKoxMXajfXgCZ8BBBNvY3zqNVXsmMR+8bmEQ
VKi7zL8c7qObZuH+Eoc0m7t26hx8vHmIylhZTPdMXqbnya5OI3ReAuzmnErBPh7j/Am7jZEJhs87
1BmRWZsqJ+KvVwK8CPimKYCUBQqHB0QFQTLB5Y224zeIoYKBGpalkXRsnUNc3uWHSyRW2Hl+nhgk
MdgDLuC0IUOtgT3HaTbKSGKhCe6ELYK9TBgdgj2hm/H3lbLZrJ40aYh5SVfufPRBPMP0/XnnOGs8
Cy90YoOGhbqu0vTp7dZNdeEAA111s+kqxcUBA27JtkGOqrRzG+a//gkUsU7TtHPNQUNBEdnNgDLb
PRgNB/SBMo9QF34byjjG/YYyWJ8P+gvGWYcUBTXcjhhT5ilTIAZI3SYNFu2+QOpNuwjdj5t4qhEj
CyIIcGzEMHhF1+ADJdWEmmO+OjTuzYyVr9OLxTa+xMfK8u0eGwVmw6ZxSszevae8JwxhvDn4mB+j
uJUejFVRqTiuOqyysF3UVrzItKkziSlwghyegHMrVCqJUq8h9cDf491+V94WO9NzEK+1UyEBpmCJ
5yewiiaLdrNMCCWI8AoTf21GaL+b5pyoDHi7uHq7I0fx4qQjB6i3x7lvpFV0JN5p5oY6u0zyqeOH
KRAD1PNxTKgZCQ3CWh9fxRVxMg6xOhHbaUzKgragi8883GPqKJy/7rZ9XGFsF6LG1+BeHBPk+Sa6
91fZopvDVP882OtpdTR1jMCewhygxdbR0irQ4ORzlJdEwMXt0roqVrOLeNlc6hMjNXaK86qFA8To
WsvRNBtoyANvCs7WcXm0Emrw/kRcgjEMPG3WACdmbRdVBi7ycPDZ4Ba+0T/llV14WGKwUzX2N2mh
TZ2ujwmzXzVugCQJnhcMNlwHHNwgZa3Sm7xDbXl7o1TLKEDVlBMdAol7TuuCpVP6piPaX+hfoRNP
JC1U01DKeo08aenWAWFQUTj1dp9rfNhFl2jmc1qLfPd9Rcy+2MOgCXuQSX2Qcbw9AS1mz8l0d2K7
zBrBzpsfVSyo0BlK5um19s7yzPVuEb+376cMBkfZ0tPWDqZKqu7cMDaFeqPpzYylNtdvYE2X+G2a
RR5RNjl+MT/jLOBbMyULHSMFp5AHEya33EDTGwfplmF+1q36Vrfah7cJWq/JNuR66E8sy12TwHzD
w05DbxRwSAi3vuIzJ/scscHGrmeZhZ4BNcCr+HuUz5bT1iPj/Up4BJSI0JY6s1KZqYfKJ9C6gLx7
Kn+ono9SVr40H9W1uQ6vo1V8q0zovYzPG2wKEFzAD4O7r9HH6rSi1g3QJ7yqnvarDXo+whu20L+d
VM8Ss+CsZ09gDejCRiviwArYsClrCECMzxXkaAKe+QvLkS9/wevxKL7YmN7hI4CN6PD4M8mVINZs
Wte+09Y4L5oH793l4V5Q9fAyXKYXk4dqoyT9BOIAQ93IyTFDgk/aKAnOqdK1r/yw9rc1Du/3/soO
fK8Nv+zjZDFLjMuNfjGBvKL48y7+3eDBcCa6XnHURoNFGM3qw+59/S4ivJ61sJAOqZ/VW+PL4cuU
qGZMIiXUT4/dPBhYaxfjTINZQ4jW8B5HPl5y0eJme2linzLtW3yc5J2AG9D6Q1hwQtlF4niiXWzW
yaUlxKKzeUu4peYhqTx/PaWW+f+ZJ8cmDj1bOKZuzYRDRS/G0fDGwWFc6OBE911ar1S817np105d
O6mKB0xl/vagji6njqoLmwn8d5gDcrtrVLQQtgKl8G+ooY660/RFblzuoxTfX1PS7lEMwr2oyt4V
W+bheYWqlGaWCPGXHs+rJx9p24WOuK/55t9ZXzuI+yJelnfRalJxTSDJGeqeAB5sABvHCJRwD2Dk
UXbl7a/2q+3S+VGu2/Xmpp2bazyJYfR/uCwurU9v9/A4Ap/AHqzfQOUELwB2M2+WxjxdzLAlAp+E
qlX9s/jiT8xTMWRvtXWwaPtpBhOy45QGL7mLOPiWFpit7Vf/y1YNECfLVXeLM5aD59wG2VxfVRfR
JxTU5/b77f3ufnoBm0Id8fyEFdniXmDmp8Cr7I/5rnjX2NnStetbo24nsHSq/wZkDuyNOVQzEa/U
KIi6qGe3DqGn6ykh7RScAWGbZbghxkH0AZZZ4EX4VZAZPCV4+zsh946I1qB9mBg1IdR7CzcG1K2O
9MCy94jgyoW62t/rl3itU951a2uF8cJh8Ta0cdqCKhK+kIRFxUDCaJdR0ODF8+AJd66V/aWwkML5
P/UWX8XRFK8xtv5jbo9hLAqAGJwNRs0JEtwnC17D9Jple1NfCZMfNjxoNNqfNeb1220bGzzCCyGC
wxjXxJzpNTrqembu8cWLJmyQK4umIFZ5XjnVdYIZ8se3QY1hvo2jGaxTNYxThipquCRzN3HEFpUl
8mYWhsIF2SoP11pneW9DGl38COOBextkz+dmU/iFq4Nea0e4WFJ28/ij+2F7Yc8PnBrgMHY5C71s
N4ElY80juKuNYhzaXViev+7JnL1VYKmx4ukFZudNvYzSTzhXx8XeYTXRvDHsR/MJoxbT0DEUHAza
3pg5MT7HxIzbXu7W4nhecNvG5V/Yfo/CwhkWi5xNX57t2nxdTR2B/OFV8gGf/Vffq0X8IZ9Ps75j
fCjKdwT6Rg/PPttTuG6wwzUD1kE7vVoqWbYMunRC1XSEQ+E0RMGOjs0LJpbDUxcttQ9KbET4sF6y
AyXoxdqdbwPPRsvIX/7tCFzYQaPlJ9STGXyMLQbj5CdbDEQzWlSrFsGBK8+q/wwSHDtFxnICJc7J
BqDwtoXU3kabduiHbhYe6qLsLCG30FduhO8+z1/hwxeTDsvxIlgFgrm8DfN8vFwNSSRKtcQlBhMH
CF+7erolBACK0JglCqeTiT0xj0UJr6m8gACm487PwgnugONwiFvAPhNfo4nZ3eCP9Rext1ZuXk/R
3DE4ljiUxsAY7ZMhZcI9x7MamlhNfNS+6mvtW+l5HbYAyuVswXn1lL78WOdhCYc1MwHZHZysvKYW
wjOnusdVgKfasB7Vrbn7+fbonC9aWGZBI8A8HPueqX6GRm6ycDWtp9TqdV0jrivx0q20y12sLsLs
74Z9F54OTsGJ9p6wNa2WRiir1a2XRIQVwObA2i7ebtDY3H0FYoBvrXog4IUGiDwuPlj+Kqn217GZ
eIHhL5Nos1ZSf+nMPgSb93g4noA9hiGnzRtwbZpeVoUeAlsE0z24cxXf+KvoQjC/KNFWDy52felf
UIwaWcle9+uAHdhr+UFNUgCLbVyKH4EVvle3wskde1Ulmevu8p/Y170GOuDokm5Xx3hxbj271N/Z
xXZ+qK4yomuU8fJgqJ5dxF6lLye6WGxdhpMd21jQ1SDw4hl7kM9sn2gf2GxIDaJijiQywnmni6D3
oHiTW6nz9ZpGnsAT9TnBWKvrcIGzrRB5xnNjrS2daNlZ69xZfRdb5O0c1+U+XvhtfCv9A1nAa9iD
2Z8KbXOCM4tRPRARYzGL5ngUXhSEtsqspY3i7eTR4TgmnbR3MEON2ClmrU3/1it9hS/IyLnPrSu1
NzTE1tm5D6ynaQ2VSbCDWWu3XZM5PgiMY94LR19taCa+ZcTM2QWLxpi3jzVOMy4msOmcbXndw4MJ
mxJFY1M6tFbELy9xRrtEC+gqW7U/p2Uto5gEz4c0UrU1rIxfY1JoqKVGQB0IU6Thg3CrhZW3CfXm
oiSS1822JrzM260bAajjVwrmT8UHyNlUKavQz1QFY4+oM+ehu78iGg3B8R4zS584pRiHxDRhg4D7
/qFTl2rTJZtIyxpvFxCxFhroXlTVHuH5NnqfqVNbSU3g/YAGYFtosuvBiuVcK8DXW8w2hXBXWlUm
73e3zgID30bECk+++ndiOzlbEL6bWCWX+JR6Zz7smUUTm6KxVmPCg7aMgRthZag85qREyLEV6B+B
8z7um+JB3XUftFS7t3a2+fd5HHyL/IY1oLXoEDd+6WI45/rO16IIva7wI87bJ5okZvewZ9kowF8r
/D9jfJu4w77YguLgq3mex0+N3q7eRsoRybyrww2avVUQ/ocGRK3LSjBDRC/YRBx6rIxf2Qehr+I8
+E/a9iJ9YoNyHUx6+hpZmXWUjPA7A1dvnAXL2+1EPLaWsXJnJTt0O+8Wenho53qplBPTThNabcNO
pHnEbBSGT5T7eqKnWhSHldg9NHP/Icas8uvmk/uuxL8TEbCqe0HAtdVhtqgLlHrLu/If+M6if138
K+noSGtnTJ1lE8suSYUMOfeXwf4mroKpZXisPylfeGi0HAdt7NdtnKl1UxzqLaaTj67rWdk8v4+u
u0vlfvNRwbkP0rgfm2t/bXx4G3tG2FX9BOyZso5WtfEhQAfEDx+j4vOm1e7KVFtsgy9K9/1tUGNT
4RTUYFdmp8a23AnWO01my8B52qfaxJweOUUWpoYQMWQPNggz6ESbBa9WhXxYuxBhLZOLYpVhU7+f
T1Gqsba4KvtLIYjGSG4AaLfRnTzNWV2JZ7BQi48EGJlAiDF8OIEwlOkfgrAiUg4Q9l14HasXrkUE
u509AWWiHUMRW+N3KOWXkCffMm40dX9RKcXj28MuumI4eU8bMuD36tKoS7WiIRZ+5zLHqOaZkq1w
r3wxq1XC0eCjyNum8ZUfBt/ehjy2nJxCHhBGg3gbZW6KxnX3EZEhZnpOBD7iZBRTWiCjNNjFAVcv
qsTAcLBdyLM0zwgYiWXmJzNmq2LMk0v1ejZvcAP23fpePGTvtiv34e32jQ/eb6CDJWxjN6XhxvBa
mXpYakTyqZwpdm6kC5Hj4WwJm0lWmaHEq2rMNrFzjGuV9+VC/xrfFx7ilJygiAiaf0Q37TJFD58u
VeeTnk5GmvcK9gBxZlG984sU2G0QElvwye/2EwvL2LC9AjHAEA2tJ6LpAEIoERKiqlwJP+bufPOx
/eUQD+c9yoQfpwyYpvpUtPtkA2RahMtTE4Bmfu5tN/i8Z1td4FZqSo17tAMhg4g7cJV1Jiiy6ijY
ujZLdJXni8a6iQ5TTl3HO/AEhGjrSVu0Q9ARvxAQwqlJeh9c+9/j1WaREjv6sEi+qz+b66lN3Bg3
AKv6u1mDuRYRG2cDr9aijPnVrOwn3iRyXBGst5r+8WChXNMsKmutbj7W9mKTz7XDFcy0V+vFXbtL
LyJkSgbi4kbLL3PCqvztOUnlcFljsZ8+F50RjMlKyx0dQrBKL1Fybx9+fhvCyIr9CsIAfaqtOaus
GghqvfnWmATJJgJsYdoLvWSUy19vQxvDIaICCR1R/Gadue3dqwluyEq18VS9mRuHYhHVExrJZwud
8A3F8aaOG2IhrR0upcSv21goy3uumhZeGM0sAnPan5zd7M+/2RQAIeY22b4Z2GZrA0BVuK3jdFaa
XlYlGrFm9kTs3DgPbwM5W+3wBYBEk70L9vO4jxtQFMLxqlvbQn2S4MCPoTmb7+s9PrC34dyiYW2j
L5sDzNbWeHob7vkpMYA5dUFei88kxRpyJOreTomNmXB6ZayMtbHkeHqRHxbNdwdbjXS9Xe2+vA1R
rC6v1nVUyQjX4VqmLrQShwB1NaziXZARvJQg6pvS97LsQ84Kmx4eY3WlZdkEc3cGDyiOiFUPf4xt
ylAobRh5uyeGJgHV8za6UDcHTFAKe+Fnxbe6TtAoK5vai8xsSi3/3HETapf42cIXlY3k+OyAqety
e5fsD45XzJp74sjeZFlzi6XKxyhTVnsO4+2ovJiln2eKudQ3H5qNf6Nw6tsV+YKArstke62kl4o5
ccp8Rgb6WiHBxtJKOAwfINrs4JjbImnxvELQwutwxiFA5KN4QSTp9NLRWiEyjJsJ6nY2VzVc8eNj
TZwK4B1iOOaRHnZbw4wclBfDH9vNbk0MSmOuaPt0YmUeBcRu2XJM5B9nZ1L7XN/XHIHY3qY2CsI7
gmbmvkR9kGDTEzP2jMKJI1/06Rxb1zHXGerWOk6yjTrftsFfv/XXASGplAtEovqUD4rz3QkarAYB
JIh0Q7DKMy3eOnTKWMRV9HJNS7tfdmwl6mpTuU7MSYSeoIbpdjn6UGGuJ6tILbESCvXKR749S7Qp
scEI/uA/DuaRxQrmbqhJqKW+5WQh0dAaBCxzNqbpigDn63iP2Z4TE020tJuJleuMNiKhwCaI0VSJ
mofY4DWzQKxZI0KTHr/ds2TlztJ3KgFgcY+RXJnq7qEIw9tDhke05vDpbUp13lTgujitIBwPFGvo
/hH39pofEubXM0UIzYNV/pztqp+pUzzUyQ5mAO3DCfQVbM8r2khL2Q7gQ4gFBzmhqNEJW7Svq23l
lEB04ouSgCiHzVOQIHq1m9XbTTtHXhwsin0HtmaYWw4n5Aza4Jh1Tgix4s/97OtmanE+L1/4s2Rd
1rEcFceBrxui635U65sEwXjKRtgjpntlXGU4XJ3aQZ332GtAA2a/wyXuRj2wq2hnRI1xq8Nd5iof
IlRdl3qrTJCx0VaZMBvoReOfZSgmILZ7XKcEyfMSYkhfd6q1ue8IDfW3tfYJiYZjd9YOTlcQrg46
r/LxABQ0iIvDq+azigY95uefNovv5oW+NMVZw1SMsnNEJ4gDISNwhWQJb0SDNSE36324V/aaN4Mq
Z+We+EJBweqvqxcK8R8JyKN2E5h+fs5AyExs5YgKg0eWc0/N2ImKoHCJ7tUcXC3MAr9Baq3BdftO
7VkqTqlnMd6yd63uEAV0d5Wnm91l5++/1cFs7sfbr2HiTMVYOl89XtdpsDE2a5QRDx11yvaf1Q1h
lraO9THPp9z8nOOsAAOfz2kyXNDwIN5sAiKrhKLpSEKXhoXIqYwuCCnz6CvFBJd8PrQCFg6J8aZK
FI0h95PaYdLOSrgfYszebzr7bo9WAgZ8xUoh3jyBTZFgv01aRvgeQKKfpOJoij3kEJvqwLFaxad5
BiGNiVH4bd9lCyPNF3Fa2HMiCaw7v74J0akw1YoIKYQ2OyjWPE5SvJCm693G9fJO7RaOHt0ZZjZB
1MfGGF+2sLo65InZ9ZoyzfyySLSK2qkd7fdNZeVE7X61z8tigtM63+SC4iKMG5GIUNlyh+PM2rw9
WHtALUxiDRJ4VF+0l8G8Wmx/KP6ynCve/ufkQdpo+06ACuQ7WUKy4LCNcZCle5tH9au21lcp++pg
rrheeKfOcZc47f7m3ORn0NBBn5odDH2rAdP0iA//mbjN22WEs2JjFe7/wnHsaBMhDxbKEngcGwrN
bLM13VYg2F6wd12YvXOSVp8f9taU5tY5wWcETyANCMI+t9NI3QHJPXxJt8wb3V9MzJZxECjyM1OE
6pFo7Ml4qYGj7oncrfdHaGWFb8voQihj1k/VfXYfv59NRgKbgjjAkAq3/XURA9HHtsbC5DFwVhON
GqNwMInHRg0QIg6L7axMAKHOVs6dhtffve5FS+GeCm/a5mFe/uqW2YpYvcv/JeTBiAXaHqFVBmRh
8eZvLvLyvYAbzNW1/kvXV3t9Xc45Svg0tYZO9epASmDVM9xJbyC0GvqsIUZCetBN4MoYCPzQ4Vle
6aNSDpbpTbFvwpmY2kmq7byZov3AQGzKiHR0Mp9CEbU4Qcg4ixR9J2YXZyHvhcadtWjX6K4s/kpY
jPPNOdsIWCmdUDlC8jVokq9WftF19Nq2SrxCw1EXIZ/NzU2pZUvlsAjiqfhGY5h5CnDQOlSeTCM6
ADAuvtYHDj7bKz24NdxvE3h41jDE3ohyEK4I17tnm38/m6V25WP4m3+tlrsPPlarC2EZNPts7ueH
H7sbZaFdbubqD+3PqSXgrIk9aIijgW46R62DPrWr2CRoHKDbXRC8cwhQ9z3flOE6S7VyrQQHa0qa
e0aPBwAHfWrGadDOtjFKB9nB61hWHzotxJ9tGxWTQRzPjnQHsAbksk0DBH2VjpVn83iYfd47n8MU
Q3T9p2YU3sHHiWZBuPjo89vDOdWl4vnJnPBzPyJOkIHIPYrXdUmoYt0s44Xibxxvs4W2/QNwGq4S
2esLPcpBI9M0ahvFQt53qAwtuDLLfDufES0cK1qUewmFpsaEC38b5hmjKDpWuJBA+9DA//6Afm2J
QkRsaGyBWtcq35eNbV45CUGlS8PcrQwnsx5NwvVMaVOMQrVVjAPhyERgrtcdG3eg467gLGim1+ll
FB38BzdUuz+bjWK/2+p+sPNgbKfaekZIaSvR5HBlwSYbr72DGWIS4qjB2SryVKe8Toil5ndTx7Bj
8x9pI3aPnP4jtBjs4RS3POySHOdMWblbpgR5Z9DcBB/E6ddKzbGwUuuFafsTth0jM5EdPZJqA20c
2P7BIJqhfnB3eNnymiDpPm3sOr7eGsSpnOv7eOtPYMxILyKVgmtBaVXw+YMm4i9NVTcd9gHKRnm/
C6K7NqkmQIygB4IITbjJxRvhmUIx4Rno4N2+IcygRVy+eqYUqrdHGzHwqkNQermzq9+pxBeJJmbg
+Spowa8LITXaG2gFDKdDFjDJ1SRBpWhlf9xcwERf+V8Mz72oL6b1C8d6ki2/8InD/zMPLl2nBbM2
gI6pWf5k4WqL4O9TYvBzQT9RTNj0CA+9Yvc5PGGw0AxrghhdLamvqXrZfHebzAnIilhh/2mSExPD
/0qWBTwOgDnQQGH6/Gh7nxRZGm5SfEF9rRf4Cr3Q79z3InpgMKkrOdJ/gGJGi3BiWOEM5rO61SOV
SPeA8pVLx05+EIXnz7fJ47kQtm/ObxiiDidLAE438I6U4Nctq3Rn2VRZeNnNqkW7PawrE1ek9iH6
hHbaukzN6yBMpMr7f31v/8/25+5e9lvxP//N9ffd/pAHW/ahry//5zb4joHZ7lf53+Kz42uDt97t
f6Yfy/znz/L2aT9889WHlP8Mf/FUPr26WKZlUB7eVz/zw4efRRWXPRBqKt78qw//9bMv5eGw//mf
P77vqrQUpW1xwvzH86OrH//5Q8y8/zot/vnZ3VPCZ/+3Ksr8KQ6ehp/8fCpKPjbdf6N2KIRx0Ajc
MzAqzc/+iar920XFhtjtuK0T4dT/+Fe6y0v/P3/M+Ab1G0LaYG+Eq2XMcv74V7Gr+meG/m9hZoIL
Fcx1eGIYf7xU7tUo/R61f6VVcr8L0rL4zx+ccbyaBUisER5D/UVB1NG2BqhZFziGz5Nc/dTozaIB
RY3udhcviJbKz3ki2aq3Mm2SRRFfkh4zXDpPJLwisvrDyw0lEZ8TayHfebxNnh+ZY8lcOgfcHXt8
IZ+SkXmj+E7GQKrXAzumEgiFAIc8v512yyU/5VFcxSIr4ciSjl/It2RJ3OzrzD1u8Hu5khBJZVn5
lgZt5rzmBKKKyiPZUxgSkiz6CFWCdJ5k6VSQ8sIAnX7q1j7Xj3f6wvjLay9ZiuAn60j6XFDfpRRD
h3LT0CqMLsWF4l+KjH+5jeDyLgszWnINMPlgF3/fNv3j5pbM7nbXXBVb8TKpEXwvvslsRJimiv7g
Kwrl3j69XYmCH7tHmk0f0OJZuCgChCXdLb++urKupC9NkTXnih+lPfYdwDjJvwJFjg2jyVRT9s/v
Vh0rwDPgizr3KZmieZApVSdPfWWtlSjxjL24IGYxmeJb97iFV+JK3AgWpI2/KL6RkI2yB9Jtfts9
8tdxRdZw/ySzK27TeEGGVHaLTItvQHyGVdfII58LpWjxgnja/yWROIR30Pa20UW/7+rvpDSGh6Jt
L/ntchtd92/zTIwozQVJGFfxVj+ufCGefSPhXv8XSGRlUc9Q+zvU5HhJpilveaevmHwi+qaHLAun
ds4TCVcyPVZOdDD4/iQ+p1UgTZ8hLwuSGbpedDqDzfDJtEdgkT0IIgF+cENO8q8+UVB60sEtMseU
DFNc4PQjHUCbudH3SKQ2K+DS7mPa10hUvm+9qJf8UTvrQdSx70GRsR5kG8mL8vp5I58KeH1fS2yT
4yO7Wnax6ItWfP67/L47uJTtFtWpRJ7+JBVIBr7R2xKz6CJwQ+Z7hAOz+EvaYxsJuCV/oBpPSO3g
kjtYdsJ733aMEaYLPZpS0mlhxzxv77BkvOIvL8rSyBwRlzsCfXtYlC9fk4BIO2Jt1Jj480Xx7VgE
V/wALVtD0wAnWsddMdDccMoHHu6238nzowPoDPFM9En/IW/0pYqnGfSSAt1S/BHI109MKiXKfUnJ
UKNCv1lSEVlV0lnU145b/CA+MLIH0Vez/e6C/qFtpN3jSyKvSSFOpMojb9OTdGvXPpDhN6t//yBk
XJIqj3zQ/+0TvRI3I+WBVKKwJPbbGL3kSBA/UuVRZvvVUGZl2XyUN+JT5fElMdLvfZbXKI9WbDfY
VclW0ZqXtsnht1lfxKiI9oEF7YMsthN1FNm+phR3zFAfLvnJjARWEDyJiUfFe/IMZP6Sysn3XFQN
2RMl9Z0gyyOl+d0jRPA4CnQlVZxVwbu+o2Ekc4FWXPD2aSqKAC5N4jGpHKzfWC3eZUQpjLK7R5GA
grwo0aBx/iTDU5mSkT/ek4+K/EHc+R6JP7JWPVLkLESytrI3edrf76Fwwd+gWGQP8hPRweINQFPh
UHkQrXjMI8+ORKECT+LvZERt61vaQIY2hOu64aiH0zzx45Vj4+WoiJQO7TuFp+I1hky8dfwdR407
csjkqHEpse2E6Xzm6075OLQbBnwc1gMcynNUidhAYXst9vsn7D9O1qNZ2+TxJwOa8oIIR1yILA8K
JZgNHoEYMmUxkDyT8sCbL8jOazLbP+YBv34KyER7kB83uWDTBATJr/Uk/ZnQxjPBphypKxlo6YAn
kQSFBZ2MoCTVLSlU5ZnWfHsmRVAf7gtCckJlueQHBrws7mT5yXsgUPfYUzk+4e4zHerz8qX+q0JA
kD9QpPgmEbN7PKKmZA7ADj4CGcAsPf3eo0yPOD3u9ARJDrFEB4kAcvSduwB56im54X5PKiYGH8WF
s9HnpAnlOAdxLhLV4ejP9lapaOFG/SRY1pOxlKN3HFEIBncEMycevIy64PqPOMED8qyfwe4iE7y7
YOZeUIOHzxjTswAvvCAfSFQQpfTYQEZ+QwECVP86N+VlT0jJyhvubGWLbQA3ZNo/PhYo7/EqP/JH
mIhyBacJMlJ6f1dSQIphKJ7n3G/qnNbLGkP5E0rPyPSDQUV52ymsK+5AtMVFcClXhucdALe4FheA
O4KRDSOlZjKVVXRQ4LsTdZNl8HEPh+8A8Ayt562fB+t5seE5pTwDAY5sGSmlKtoD7YIbkuuSXKpk
Dx9r0U9PeSU7T/Zw32eyE3tu/KSbufvCivY7KKCIW/32CqMdMSiSPRN7F/ijSIMnYKB0MRBydktu
SuYFngiul0m8rQ9oRoiNCunxJ1iHnpd75rV4j1+/T4EIcJM5SdJzGs+vNLcbe8mPgU4X+cZTNY8M
zOORwVZnCA8Fh8cX/ASV6csVecHvcvX7odxTCH79mdeLxNtAlN8c87IOdM433hN/RHX6F8nIh/KS
F/omSP5QEjFSwSFBW3hTMEOShjUdhoViMwJ+m2I4la7vzl1OX23bxRaMZqihq4yDAV1tYbX5zz3H
6Wd1j0ZbZfvMw4BY8gciSMySCEwq5zYpYHhKCmIInEq/g5gsh1xyX9yRy4XEqB5A9yiIXHsrOJPZ
N/4dV34BV3IpsD2sgC/MFLcpTNYFLCYDZG7yfHOp3z9vHnkiGi2YKeA+V4KbXPA1d18QuMdFrmk4
qZhI5ATe9a0ww5t6JzqFH3cAQ03E79tM8jfM+X7an3YPHEhfQUCoc4uzTzaRPSmQ6S6rxMyWPdJX
Q2ZlVWVVeE5VNCF6MN2r7oa/oCGThVTOCPBf6wkh00S0lA11X0u+l1WnDeT5yYwklVzSCRT8WojB
7Z1nlDf8ZWwE8L6nuAzrB9F5zhN3xFv9MAJJXvImN/kdgfGIPD8y1EPWkSnBHZmi73rBVCEyfT9n
W7HdFrOyFUuzQPMe+/t7ctP7si8S6N0v22TkzqCfbvIrOS9eShBXLxNNfNYv9X3Z4graWortHFsq
LmVR8pXjJRm2wlJy0RMZWZ+eVvSzmRfk3OxLFRURIhDuihTxiGieJAS8QIZUTurnzPHd5zbzGW/R
YbKTHHNG9OFnqic/l6Smp6D05Ws06O+CATwQVJMvuRDpy+9BzcXeXPSzoHvbLeT2hQzJDOlzHwga
s/Evs0f+vnwgvz2+yRPxvqSCPdWVL4hWi08YVFirnvz13/Rk71s/XDzmmXhdkue+nqB6f0O2VJYl
70hIMu88xdbFigL7y2fa34+GLEuAkv0qh1+ITOSPlpFh4MV2k5fltSCbEqPkLfK8JcUa8o0eASWa
PNPYU/aOdwSHJ7eukpHkliDE4Uxs2UVOsH3ypmQG4ft4QinOdsFP1EfCFPWTkh6BelzRSPGhGK5n
IcKLHIV7UoIgvunHQHRqP7SyI2TPP9/p+5v7vEx67CAJTDaZVNRIrD/MCl3MW7GkCjjJpftnbQnc
oVBSXngZLCkrEksW9yldApCZ57KeYfYdLqtw0qPUQDynB459RC3opr7T+Cuq2G/jec6l3Ly9CBS4
IRjp/AHGWXLNpNyRabjHHUa/uyJl0yTfJlVmGwGOF+UtMrJcvuuXS654In6OkNbxkxtAMr0oT4wJ
4j0pbejzXO7sP/GZz977eY9AIfLX3zheHTPw/X31SWV9a4tDV7F/lXtasdkVa2IvZejByh0qoCiD
114AyRuyXHmbVGZkwcdtbN8PgleVUo32QUISe9bfRW7WWCZlD9wg7WH0NT0OxPMt2Qcvw8RNbsiN
DF9SpX5bw235k9UhT41kyp2nwJeTQ/YkH/GoHwDZJJm+CE95xjfck42Slwy8zEgApPLHO0wxWRPu
yAyDSIaUT7rH4BtBfXlGH3Cdsh4fu4evRSe97LYRTYvs825b3pZMAAv+MdNzMqeJ4N971kTu8mWh
vH7MCBgvEhgYiNS56fcADesyBbPK9vU8Vr/vaxMFwtijr2keghTIyIuQWbz82YUJ6Lvx+ITnYm/K
XTlipxk+kZdkeMpMPC6HIr9rBBT5o+PI9GPBy+JDQTh7KkZKKcAhw2v8wAPeoOKi3H6EehSUW1qB
beA1jeealJlJa0Wv9vInUtGrJ1Ij2RfqzPt/lJ3pVltHt7Vv6DCGWiT9pbFjJ05sgpM3/GHk9UkE
EiBA9Fd/njlnVWkj57PzDW8vVvXNamrVqtpbvDoHru0K0xaiOFvyc5+AJzNeJzBGF3POZJILswa3
SVwp9k15pywKGsnmKXBjQbKFqdbQPW/Dn+l8hupkJGLzVAuSyBoCpQTN8cQqBSrdu19yURpIjAtj
IxECXnycnB3Gx+G1PHlYzsnZILreBbXKu1RSmsVFEH1NFoaEi/Lsy+KK3zy+/3Bz//GRTwOtLrmE
d7+v6cWeXowPd/hguv10kERHMKHM8tfzh5/h08mzVMTk5pIfNDiGnk3cICzJYgOtbyKz1eB0BbOx
CqLnsx6UVUFrStYB4OX+oP/Ga0B4LpCEzrrQy+lHU7G0AGs23k08Ma3lMCEZ0qfwIUE67VOa2w9Z
JqLIyWQPYWQfJ0uYNqJ2OB3KhcdYq6oA7TBwfDJWihz/DLTFojgl1ElVHJT5qetUFhVyqpkqGMml
mBFfqqiLFroCPH5D1SfPEn/dhAbCkHhST+SN7GWEJdaUYFIpFqqkDDDaevpfUBIDq75NBAO6fysv
OcE8wYEeV/3rgBZY2IyBbqAF2+7kreIE63RSSVTBAwfATQ8ULemNoLTBQgpEi2BypImWQG5qTBkq
G/KictLI92uPj9JbqEtUVSZEZqOGfng8RgyJ6MJvO8nGW5+Y59elh5y/4yLlPUteUuOCyWsP6XB8
vbhYDG6Xn4vov94cv9qPZhMFRJIDQaIokPOkWvABRJACIt8Mf1q2IKiQqA6drydvgyB5VjdftNMn
kAqjRhJMDJAn8cGje64e3uKfI96+HeKUBdcNP+ImF2xMR+KSsjodc/5Ydj8uwbiiHquSjmIGFlcT
k/XSP7geyqvIk7FTChzIQ+VAdj/lUM97Hu2WYp7SsPrxFy9QyFitpimILNJopOijLe30ab7Uyqru
GmaHCJRukjnvijWuclLaBpZ2aIGYPE3bJVhs7Gbc44N+tTNRTdmfGKJCJbTZVaDskHS6QdTT/u3V
j5IsK0MiIuExAoCoAB5UHbAjbpSIug6s+ixKnbhojnXxSFMtBfAZ+egtcDUZHbbmGBwDKjo6PWAG
6p7g6OHG+0z2l5oRPxl/XO+azfrE3tDkUnlmOmPvDpDOKAe6yft1YCGi57vVJUQLDS2CekaLq40g
vezSoNg2tMLUlhGgVmtJCkOfevJPcdEAv0O1d+RYo8OZdk3e9NXhkk+40F48EGF39u5eh6igReEx
42im0AIj9LysHwxQdwU099WAByEbUOe2aKuUROFlnQaylAcKWR5erfaRJPCuMYNRRNkl6loCjub0
DZPIHQlrlCyBKo/eHLQukh7uADJ+Rg2Sh26BANPjbE8oyECJ1GEcWFZLeuxjx6djBi6jF7NDFoj7
SVdpBeWVHgGb05CevvKUMRK+Gc/niKWa6DbjoRwqQicKxOGVB6ke+2qcadRKozkayrMxO6v5R888
C+Tib550qhiVXScmVbYna8r9zdv1UMWSO5ChRdl9e2npj19f+v56adm6e7czHl6eDYbT88+aHgZH
c+kPzWW4WQziZT8hR8LJVI9DklMK3Joeraqq6g0gNKxP8aztycSDxo2LSeqWvPZLEk9WeZtOis+K
RUDyF79Ex9NDpFSl4enB/UqXL/BpIWD2C0WNSnitNEDag/RFPSCJkjycBMggxaejRVFMSF3di5Mj
D3wYjoVF0XoKsvmHR9d/wJIEi5MAQwK2IMxTTb3rn6+mfNYSl/RChgawCIUsZfJVYdaxnI2PJolw
lDcZMENjJkuXAaSirm8zBC/af30ex0e0OIXl8vcul4O3bI2dpymf8hoMF597C7OCZKJDdPB4kld8
EXhiz3+js2iuBV0rm+HzbzccDuD9Gdwf3H+GsKynIWZWWCt75p4HShNKomlo0KW8qy4eyVyhIZWS
wOmNPZxUYD4LE6UL4r2uFzNl3DCA4oJaYdQLqflX6wxbPX56Xto9ByNR8lFfxMIMm/WFTWvcT+Gs
upuZHe30Py8fjuEpddaQHDBk8QKmnrAcFcJmqR8E5kAxgmQhJth0I/irdSB6/OyQ9y1hCtmrcJGP
/wmCRymBh5cQYhvXKZZ0YJ7o0eQ1p4FGDamYTep60kIILXx+t7/iVdPwqvaDpQPEqA+Gabd0YKGb
B8RHdZf89bDm750V38R3Rw0pmYdIOgD+bZ7n9v4/8Dw/c8MNZ94Y5pK/0js3EF7G/fOd5enp2WdG
Cb/TCBC8MX4XQddZGcaGBBJBiQbJS+kICanOi4gQzQNTKr3eIgwSWE4qo/LgyjzhUDGpbQohbQv8
B1cjV2JNmAkIIwnh1A6OCRPKPCEQU4ioqb6UzOHM601dguQTP5sD4bqGiwnZcvInDwltbd6wIFpQ
vGBrJDRPsDAFjpnNJR5Rs55zhaBQNjeCvkNZvwuyuSnv5Y37yfrZXa4K8232Lco+DHnZv3e5iwT2
jhtladMXA6CEiQkQUd6PfHMqJCIOxPf8iiulXAntUjCEm444BLPuQqtJxjsnNNF5eNg3pxnoMVuV
haZ/tDVKFC7nVSGzjj5M9Yffn8YfVtyTXe1Tdi3jNCR3SKit/Y2zIxrE2/SQFbi83F+faYmDuDwQ
U9t9KtvYiokGQuCQmVx2cOgvZgvqAjsMymbDXNYrC67VyQRFDMXJAI2BODt90io1Y1ebz2EdL8bo
CDkeCZlVFOPdzukRf9FCYhQcmFgmZEUeiQr8Npvwzsk/KAA+qTfgfUK+HMB3SV4rgJ3h8PJmvhyf
fW6iXxmDiLAJHYFFZRXqvoX+kkSuPMlT4O0XkCgGuAWEIOaURqwfdn3THRxDoh7gq002lab2VlGQ
3suOrjFEndRTV/ia/OoRTRFIg7vjPZ4UA4ZtC/P6okvwJHlt9a66LeYki3l9XYFMo5v95ZqTWyq3
0Uc+oeXePBl4XIv/UgwpABY7TjadNRqxcKVDtgng78hBEFgZ3l59Xv3FH6KoTP04+zD6e9Mfav1T
bodijJOnDZo4epUn43OPaTUn1q1fGBCke8TLgS1QiuZBcyPx1JrK2I365JxKVeItFoYGrmvyeuwj
IcFxyQNMaWDdQSRCmfA6E4CNqd77iiS9zkiFJJMCksqBCTKWhii1DIRZ5F5JtE+0BxkJBse0aYh0
hi1jlEbdapOoU91Mekrhc/Td+mYkdfwfIVMqohZmNd2gSVRgu99CrTyc9qMVqFRJ3LJp95V1buwL
8m0FIxOLlIL3FLVTAk0WEysLGq0p3gcEVl2EbGm9vO9fHiaeKCs3/qLK2FKzvcZusjZURF3hwHnI
GpjdJjCrWzk2s/ZLDF4O9BgL3S5f3OZz/D5Qa2oy1aphHyOCpMKoUoLJCQSvWwNQtUMH6Gz6m94D
s83Y6huN2hlMweoUBqWNwNYb8tG8m6EqDz0dJMQDvno3mr5LnP0FVEBbaa5GtEqzx0H1UwAcZi3+
6SSUHUwWBaK0nNctVG2bY800bN9zmnItafKBH3j8mQyEoBgNu1xKAKkO4napX/JySdKniwR5amPa
01F5itAyn2R7+pF04mgApI6QCOZJ3JFbu/XQtLc+lqeEJSwu9NA+QSBjbLh2dgSgQYH2TcAp0vf1
wZ2CUwU1T0xT+f9mLeN3br5eywb8gNWQ713w60F8gOr1WnZ7sby8GV5PLj9vLkuhMLKcABuOgkFv
EgThQTdJ5by+GmvdyLshVrnVxk2RVtDLAaV5oqqkDqy2sn5s3hBBvKOU0BD1yo70Q3R/tAUU9AUA
8hIdRQPZW5aqlJI7ebtwXYwjSo4mh0s4gpqqmvOekl5tdFuqIQuImlyWtwUI0mo0HB8NmRwmhGpS
Z5SxJLYeJomgarJDESSpiew4aongib2OXkswLRQbLjqPKBgUdm1P5AYYdWh+J1cYPXlxKteD1OLI
1dGS2bue0SBe5OVhdqwBI/xAHhgZ1SPuLxf8YetwNmIdLifYcLG4PV+JDMcX8/7xGF4Pl2/Mm/Px
m+d9IimFUZ4M2gfqnBGpieCozXakXTYPsQadT1ahd4JARcSjRqWxhWBke1YQU6Q7Q6XnIIlBkTFQ
1BVlm9JSkxih3tkyik0PvH+mRSLTBeDw/Es64P3xv3HN8ZGw159G8OZlMOEN3ykfTsclM+B1zu62
dMK3rB758YXOxfgMrw0yYoskInuBMXPAYyY8XuzNj5LL1mJ3FPzE1wvvK5crAqQUvy6zSAlGt3o+
fDzb906JCEQamLoi50AayjRkBoqLNTVs1E/KVWMnSod1tUPAcp2YKPK+9ramcGzOHJXzNe+de0xR
Umg/thoTgC2KnHOkBE5S6iJDrc4FSMhASEj/QRKZmGixLu4JYHrKQHMWliGSjYGnBippTzPmbEdq
anvHq97eYMLRj+1W+1apkKJ1zKmlC0NUYugoG9HferKBk8GWdusq7Xbs0bB4Fizgxae7sdieTTms
3V4IsdTC44gFQgBSoW+nmNMj6+XSirIwkLqLRxa0mHkDZxYy0I1cOpMhBUl/wUMVgptMBJIVluAR
9cLaWNyUIDmmd3YZBBl/nixI1ey0escCldKuruIsNNlpYHgm6IxNPycOk5RoXTKU9ZwVwopb6lub
82hnIVpKoqWBwYvpmkMhzpa2csgjKPXjU7Zq0aDMY4QAqYhgVeNkrSHQqq3Jpjp8FwYkWjojY9B8
u1iLFyPIlJWJ08XjzHqYJrPXIBMY9sl8MhWa7XYAyo+GDMbSIdRcJ80o0+BwCqQ6KgKpHpVQNLDq
DpJ50jMaBAGmfZdUukUCwWEbS3qURFUZGghXzDMSqm6V1QyRcd+LiUDCqiDwZyDiqpjIrt9uWD3M
flhf/bg+JEm8V/Zj1GzhJQyLsxaZ/cX4Zv8wPEH0P5CuEBPPFX1MKrCevfn8LuSDriKiyQcOEYMD
szIBibTFrjfFaLo/Pnji12otmnLkxWSg8HxwJYsg6z6I9jfllaC0QRxIg2ks7YHHFkirKAZidGmN
BmPqZkFkFFX++UsIV066wrgddGTs2+qmVVXtlNGKh1pTnLJ6TibsBUH69wd3nzVTjE6qSLNJENge
O46YYSK0MkEkAtEPoX8lvrjHijb80YVeDOLo/kc9x128+jacOuDRoNfAG3ylrtwnspGaB3qxFTiB
yyjTVe501P1Lh+VT4CoVL+pxnJAxFWYM48E8PF6ixet+awY4W+0tHvaboGRkEb1AyT8alXewSUN8
Eety2kF6U3vBozHAEWTUVBfO1lwH0BVd2MhX51OUiG52pdu8bZBqoh2B0YQKSk0mZcQVMZu9BDM5
jJ0OAzNihuZxNyqEBwqs9pbXFuZbQqm3MlhNKcWcr/vHwUlh/p0vpCCCAiSKLFmVSIAYJBSS8FU0
aqEKekZU+kTy4uyg/wX/Uuuke4jW0zU9svtvqmEoIE4H5e/W8GoK0VRIIzlzJghe9Uzmo5VP71IX
kKe10iKJ0dDhGL17kaJZKhWniEwsSOUpJKR3Ejb0AFYP95h2zqBq7U6jkCtU51QxCdMHvxACxqPc
pcH0MsWfahaCPGR0F7YckESHkcXF3mXaiCEEj1EMCC5fOsxX1xj4prGteUiMBR+ysNjVDpq9Vtbt
6loihLcqIfOiTviU14V71z4trG1QEzYAMJUV+CRj0q8epBxFN03WfWxJqj7MFE0jSFLtG0hCtjAI
MVQyNZgYYPqQZpzqM3Ld2FeKnaYplCxF0vWH6h4vv5SjI2dMIbK3SuV788zJ4ElsekEsiKdjyg1N
I0nhvIFTBypJFqDa9wcuXJXAMxNFbTy7gzc3uimVPgZZ/0FCba4NgbREX3xJ5sDacu0NsWRrnUxr
gvQysTJHCKQtpWzemWsVE52GqWv8+4NfuCvDc7flnczgC1PJYekGXFtJ6vSpW9htypdRBtoagxy0
R8ObznrIxKuMZu3ql7OdAzCUuGrnIgQ5CrHPEDbNDdXaq9tIS85CdxUgRLoaYpAX9d4csRnx/dub
l/ckzc/ez/0XMVClmNG8VqQyPCfz8eqtwhSb3y1+IXX58vgfklZ3k5/SJQL0oEFqJ3PIk3hwjaR/
KgZgAp+Pu3lIJRqYUg1PnvRVtcGhrjkxqSSZMxvgSWrGPhVmAoCkBvd6iPsarbKazn+XNnrSoHUT
QaNDYEjK2qlZI06ttzML3WFgWEBaIycwWYBRWna6U4bE+b3olFzA4A1SohVNpCsA1U6V3TqyMUBA
KMlf198qcSw5r4+HAzXQKvoaiUKtDXgnHGXr1ih7fckvnVIuQ8mwNB3myUyxJtcPcxqElbyqNtZ1
0U4nBqDT8x+nWvlxQiWW+w2Pp4tjTEztjHb/W7Y1p/UNg1cu/HinfBmRfCkTKIvVW6X6OY7RVCYH
x9eBNEaTNIaPq3ri1n8oLLMDQH2CTgOqcxwmKAU0DrhyXZJC6XogAybZ++x6f4VQFkhTv5zOM3NF
2io/U5IqgKu/Vp+ZLx6a0xFWadW+vk7vNDYGGgceiE13bQV9qIEJrcTj9bq4rnTPiMh6DiEUbxcD
hX00NoE28OqyJJKnkYcOgpNtLdssk5QJWP9xtt6fzJgbXlDMRCpHmTQT22UylsXFf/oTXcZMnCpz
Qf0tlfuvQMjgzpFM1fTX3VP97r330EwMZ0BapBEFCmX6SoUdspnZVGm+0FJ31PAN09Uegp5O/00a
E9ZFCDLXuP/pMvt19VRTSH1p2UMvzRe+2SToepkpSQZl1O1b0MJL5jd1sdCm1eL7n2qp5KeQmUTv
hJYhgtbs+kvGnIzhHoAzCVbDm9R2XUmTRndWrAOuT5D+fKEylXLV/Cj41XrfGUm+XTzuHSVgY0Sd
8qO40MF1pLpQlVc9qE0dTPUiNSgdKXG0byoS7xXTc6J+qglXK+srdxmsUa55eZyNBi+LqZovssfI
zg9NrKZehMg+f/o097W87njpAW/GLbWncN2IAMmezXQoHGRppDP0OtmUqUy94w5i2LHcpJgGlELU
e89k+bhBVqJ6Rm/oLX3una8+3Yx/f37kNImq1Usfq2Y+lEMlibIzqZSRXqEVt6uq+VqWZ4KuV92q
tl1Y3dGQyKOGrUtsuWrC1Mf098vL82Lv7pSmPBnzE/6R5P6o/fQigyKooZu06aeqFdvQo9Ep13qQ
yvGh2FoR3HIzuzmTZ8LEVLIrVs/qMDt5YJFO5Qf95y+3Y60Ms9P9xS75CzupZ2vy6g8vp5lFSzl6
JDZeooPGR6SPznd/SgZTxOymbocZVYFpRjWl6y1MWobIL7CNhvvgTHh4xNRZPb9f6YK250scrWb+
UIia1DnNYy0EZfIqOZHCmEdhmoOSxZsJNeDIks2C4HkOOc2n6Rit8b7Efm/3I2Gq5BmO3z711Lzr
dhSjWT3B66pD+zSGXutXNQmpTebM7QjTDFJdKaRM6THTFok1GcA1TBFg+Os7MkN04Gy+t3j+idhM
JK1osHWeQayh4BvyurykHhnT0B1l6qkAWlO2pIldqex4hq6/jnPPkfmLmeLSV/V9eXC7+2HGp5OK
eJg8GnoKz9/LlGXEHjQrcdrx/FaqiJzZSSgTdVtNsLqAUcvj8+h9SqU9QdMyySkRHHtKSXTbr3xA
VX8ygWhsNb2QElOgGQTqVc1PE0wsLGX1qsXCC2KWYQwarVCsPyz6YCkYmAJA+pCp3Szx5AiFAsv6
3lnoKVYWelO81ZXqsv6Cs9oBddSYo8Le5uQcNMslUD2z7xkqdKLBiQY2xKfpxOXGAzBP7gvYGUpV
8QwGSc02ayjGJ4eXD/t2fWa1BpKbTCBpBDxP7QrDJAJIeiwnEGKY2svbg9Nfk06cCySN5IbQbNqK
Xx08MSCYWnPOSpitWtx16II4NSQ69gc3yWmbpjKNzpYzV0pSHw/OVk5ToeXmfrlrTV9AkzOw9SJ9
YQ6IT06+oDe6eAOuxxckqBacIiDuLSEfGfjyQ14sISr9zUSFucUMUnzit8ireU1KC16Hu4FsS/w1
GjG/xUZF32tJ3ptf/6RiZlDzN3lSZaLBeYptgA6pQpH4ZA5eIEuLqkNGwqCbmUr3gUxDnnJhkQAT
yyzJL056hgd0ut/uUY1sH8iZxHqakjopSgowTyrrXAp5+PNsppc3w4ZhXd3UobRu+uPW1pEadzyq
mzxvwttXP5FDwdd/oAzedHC9q4yrGwc7sB3CCbHz++rxh6vPeCo5BsdraU8m+UBJ1om0kqp/HOch
jQKJKZ5NfJDaP9qpCmIntcGLvuNEHSRRXz3KYMiWNQads0IGpT0F/fQo0kuSeicAjuEpm8N4EGqj
Ycs0TC9Wg+EzlYFURkVd6MaIYBbnHx/PtXcJVVQajKSQCISgpYg++m+9LESV5KHFSFonWyoAdlul
Jmog0mOt0pn6A0ngST5GM9V3H3yjilkJuUkLEhKCM/zMDQhByCBe8J17TxwR9Z0noWYGEZgjhs3l
55x1MIehNJAn5wq5RpEPRUaVqq/rY6BpQ9d8okTb5mZmaOdC80+GnAF5qYLzJd+x6x/zNQ4mj4jA
uA/iUIibo3iU4kOJAghEWheLNxdvshzHtnDVUgeW2rodourn0cHuR1rJdn3zLQ5R7fxg95fdPtMT
4mtconSowLii0hhlHrOMgc7CmEnNeF4JNi4WNFKm14dz3shFhbhXRTfUfafjomS0Mud1H7pNR8Ig
msXOpziCa7euAdhpAWzqndzRth4KIXrOcICdi3kZDVIE8sDpI20lW/IHepxEv5yEiNCUfLX+oOnk
ePH7y3vPIdOsLStUqJTGJChjR5GzLlmbUkmlgwegV5/8khWWjCh80pxeMmegNraMDGql2X1OVBR4
2lEaTYf0QFpsMP2JaWHZLW8ikIduAHfO3802n5mok8eclffRHdOEUmW8woFY3QAu9/kFcM+U5tNX
HL8Wy2hVIELlwz3/DaMYhXmiaNerg3u+sumrSH4F2qQMEYE0TzOC+hK4vgtLY8Q0JIqhvFrebJ/B
gN9k3CONIYdzGFg0HUHPDDV4sFCVhyrXkgRQWMHfpI15kQq4vgiSdJdOEWAQUqgPoSOYcs5VGyCN
hHW56JUQMIPL+MKf5Q02qXyLlkSuLFAQAIWm5+EDP/TL7wfmHrtvbUXV1c/Yhh4TlkDyhghaIr9o
AeGrrX55IE0kJ62kAtUu/QlQs1V/Qiw0JkEhrw4EQzed43MYRQbC5NGtI/5w2EdV0b2+R4a71VRk
tsxNmTvGX1d6UB66BiGZn0yRRRMUagJfvTvbNH4GUHgtTdIBdXdx0F+96T8cgme9biqfg0kaoyUo
q5aKqQlKv9ACwIfeh+vf0Ix0mKwg5M6jPn6cz3QJNXaIKVXWm8xq5l7wr6vnt/xtPaK6PDDA/H+n
w58y6IwRvHBzqmkkoprPImJdAJmPEI4cDDNQXT+eskVcLngB+V3j/aogK+vTFg2Rm44EEswwA8kQ
pMUzcHAGDCyXFWifMGwlKyzX9XJFw0TXeOsrRpv7SVCB3pZ7bgRYA+GdIO2IEwQdmeCSs00wcjQY
hJLJUW+VEWpnriA87dZSPPFZb+VUturVlw6mHHaiPusJLmlkarnB0c69v6f9t/rrk4iipQlQLsdq
oPVATnXZXnfiiE9ZJBhVHj3OMgEC/zERDAuOLJ/tZAA+8c3JLr3QAQWRGSl980mybqGRRiQPkeCs
Cf7LmpE4estrn8+/8denG+WcIa5zGo9p0TrLetJ6nbVldrR4KeaFNJ+XGVIkJTFw7Jmgb61pnaPQ
C2oG6iwL+m8ubjBU8wCR4RQhVZ/ZNAtnifcjUbE1BNsLS9WeKzqKKpyWCqnN8mB7PtJm7vN6ExOP
Ajb08ledi9oS9vTmir3d60uBbMZ0AJ+HieXkXZOd127K2yeVAM5Z2ch/Q8VXUaFliqSttTY0deOQ
ZFjCVE9rpm5L6GbdvC2eWGB6ShEQYF6d025k+idjRjszfLWo+upQwSNbinRPgPQ9tdAJd0Z3vziK
caGUoEIpemqM1u/evMn1Ln2Gy7d5IZCok09vtYUMZdZdZUqmcserLjdedHLTiwZ56GsQsxMhagbS
DRB6EjPfnKUesnMjHgwohOWSzxXQ1upub7BI/7yjUvPlHhJt43tIf4Iuftv5eHXGD/Bc7v40eebs
6MQhPnIs5eeVNXeWNUq1KYWYNTeLqdqOtvYsGFCJPj1PdJuZso4RlQqcAJpl5uL92fl7TZk2M5k6
Puqk5ksjlGNVoCm2SKTUmssS0loij8upR9RMfmnxGBylpvnOweUvbqSbITjF73f2R/99uB0fxr3E
CsLDurAcH64HepUG3CZ4W0yIiLlD6fUfxc5hZBoGL28Yq0aHZk8Wl75RVhcs6o+XiIWJhZi3KHmX
ktqzKtlmIwvqiVLpTkOwNeKhyBKfbMlDr0BUZflZgyx7tk5ANQpf2qcVJhFYPiDPRJDsjbF9mtGf
9NVuGH00RTqWozb7ctuGp3wbJb0EumFAOuah0mvGmd5l8gKJsTXZmQ8S0nlqyEN/iYydAk5/7U5x
WSqmmUM+CeUgIIXPB/xKsnwqGmyxUKmBejK1QLiJRAjHMkCWeIpy3dY7Ta0O6BX5SDU0+0LTHLBu
4WRPUSkxrZcZAEE4Ix2oW2viirsmZk1gLFdzdbjfaJVaiVi//4aL6Zb07Dgs+tEXQJRE9AR6jFxS
Xyi6LLm+FB5FGIiWi0YEorGDn/DFpIRRktM/30yYNJsMwKx82sdTd9qsa080L/USXZYdaskCQRp4
e5IV40DqnIlnCaI6Okw4MN1zx6lO+c+lLXvDH276+8yGdByXOR8l/zVY9A86k+iTOk0ElBmF6EaK
ZqQM1eWhCmuojf2/mVzSaF8tWLs2HIQngy2QlYABEqBW0u5Wb2YxBxgR4c13yRlVe0wXblVQkrGz
HIEDmWmbQcSBJkKJ9d5HaEtbbWUqn9YiQS5VWUhAanXIK6M+iqxpHn7kcmP6H0hGEC81a9ZNcL80
kckhRBt28IVqaqi6mTSLmshsgV27S1M0yg6ExUNqmgu5GD3+QQki0S1kiPoOVBFPHTNOEtWGslej
vavpYdYIe8aory4FrUx0NgU6iwz7kau/1L4pSI9tKBHBQycbQs+ej5F+Go3TTULJLhMvClHShfzS
BT93Qfjh8ktxE+28zPVqIsKN9s4rT944oT8Q67K3IYAIt1Fd/sKCo0G5C0HUZY0n/Bee9JzSw8x8
uhoWkiyHxRoE4YHaPEECG9cQD87TOALeA+9Yb6s/V3+O3k5PD8NhVABCLmDMQEpLRCmVJ/laEyCx
hUwfUa7siOk7A4QtLD6wUQYDvzEHcBPB4OHAEKZyIyFKJL2Y2Bo/0Zq0E3123e2kBXOP/chkgB2I
tc1g+0NlMsUQwzEkp5+lNvW0dJr49NdxgPSbjoC0ThM/v1np90KIApJcec9tUJsaNXB/BUx7koNU
u8fJZAyjNEi0ayqvfYbFidGwXBHwh6vd/cb7LQd1wcl2lPROwAiLFc3fSDkiTox+wAYOXpyOfpQA
ZmapvqxKSvKKKCuGgDbDJCWO2oh6OLs4pg+tWfCOmNIcj2cgQyKfc2ik9rAq+kE6AJgsJCkLDsET
SwUB6WRrGHXZODO/s+B+AHOrFSGKPcRDsDlxLvHO78ziNibq6l7tvXDGyx8nfPFioIyFJG7kQFnI
X84ilHjiUiIR/qXTMuXps4fsYTLAym1GmaUcbNTXeDNt1QpjNplEaxAAKI9drj4dKxvqeEVzxj3/
4d1qdz+WSWB2sZgjIPGKlqPeGCbx72CSxJec1miLJ40DNz7hHI4yKGLFc/yhw8Db9cN/oFiHfhtj
lsnxMAEQi8ImsSVPWH0yrxDm6mbvavDGNrcSfeRTqFGX2AStNBA4Hi9MBpG+9nYNigqxQ/iyiJa/
2VZqS0tKaMTIGQdGXkYXm4/xEFksMAIMMaOhY41B60gUYQ+Q1zhyaER1iQqTwbNFg8iJlRE7d7KS
qZgwOqKpwyFNO1w6azMIAIrqVYRGt8cvQBrRksUiwJAooiV4+mdtwhuxAPe8dF7CR0e9sqjD9Pbp
mFqydutzdnURdGcI8TRdB146likW5I0p2iQ3l2G0B81c1LdnaWA4OVzoQ6apC4RSqsiwvHpJyTq4
YgWEayrvUCpEi56jOJ1vMJVrqtNGqvbqk9dMs1Bu2vKLqeYPjSBeArB0AcjJBKsfCeCYXiB5WOJ4
FOn1E4SmYeA0C6SSDBAI2YCiiixN6xMYaoJvejnYv+xtOIU5omhgqwmESaHY5hPOBFL/+O7gzAe2
5p7w///s3M2mL7OXu4vPUgPeqwSgBtiM+b5mV02gIPR1sWxbyncx2bEgFURJPVS8xYCwEWMu9DJH
pqX+9IqngyQZB3Lb4S/JSxb+8hSmQMZP99skbfyg5WUSCWfv5HL5/vk91dQ3R0BtScSuwPIA8cVl
/cXh9sytI5XkHRIcNjRAL0CIUSQ0xYeKE6i9SFLtHFvAbjEdxhdKS/1jipdKLJFd20rGz+Ld6NPr
3lGAaoBW9y98tk6smeUUei/WNnBZ0CoDa6EjoS7CoGV7P9WBD2rYN0BEgftP8+nfzHo2kiGLKJWo
ts9EyfPF6mw42fXmpU9OcqhCRDZBTTsi+PsaJUT0up6FFmdAWwy8iyYPFX37q0eDrd9d9vvlQ36Q
d9AbjkcDXj/f+lLEZH17e3F9s1h+9heNYCvWFcgkmnk+ge1hyhPJPEN48PADMCxBhud93u0nHRQo
0xSeAOtWAmfAmOTIQ1l7bqmGjLATkDNpQe7s52YVsXiw7etAfAgB6+NbZti5Fzt68SDvIiQTwTy5
yIJPxIfYWpvrkSkIhB0t9nqP+3gO5KkRgXyumoVezdRbZFnVJcvlCBSKEAJStnzFXgH7gHIcF69K
hwNIhLD1aA60PSx+4EBIDRMG2hdE3OnZwel/YFPQssYTuDi5W4qTUVuBIHmaLss6Z+Vmw40WqBhI
C4yUPVJ+yhIfiO+Xl/pJVTNoDJpBlrxgEYr8aNHqGGZZvWLcqeHXy0yCLF/wFvi3Obj//+BgfkZ+
Nu7vDnZn2593u97lV9BnO73yYWwagdf8FnlUSFgZmBfcxLV/r6ZausOjgeHk6fvHl0MUm3RadahM
xyg334mCi8SHGH5z7pSWd2cgf+ETWEq6nlDYJLxBTOUXIgjBboFyVOU9gA6PVP9a5Q9IFIqBQBOe
kA4aQoqwCAjx2v4yvZBLVsaJf/+qsoUMpMd3V3LNQJ8uiZgXgkDo8z3K6NsUWx/e44fA+ZjaeDCY
jiZ9fWa080nF4cNssBiN1vkKTXGCMO0hCOK9fTQh0lRHl6VfRABpEKRzxqMf3GWybZMXutTDLyuK
kCX0CUUCQ5FCl3ovv3gN2dX6XmYO0ZlzaAbM5HeRRosuIRoe0mRHFq8hODuQzcZLIlUfb6kQW9Gl
mtrbdhRp3yGPfoZ9izyDGZ+UH094+J7rRB/E65Dn9nH3atp/3n38XKz2LmkajYgstkS1NiBIixFl
bjl38+/bYX2+6+seuUkLKxbXQOpC+uK3oEZEjpJF+yu7qcpfyNhgIW8oi+i1E0zRNReQOkoc0kbe
QKycDSBmIWy9ohnVrGXaHzj3ji/UhXheZ19dPcSpbF2e/VrKIIA77+/679ZarnVCEKHUSzoozzBG
ziWiOtsGTHJpmkNla1BtkoVEaWszaws+TADFuyb/d6jfm/0D9Qf81Ga/r99cRU63qH9/Olmezmb3
xxJMUbm8xBwuqI5KqEEEsCEEI4/EBAnUZ6LAIBewnFFbNA20iterY7l5zeyFfPoLkaBeYCgJLiOL
2S/3ZiCSdWO9uQG5fj/dYb8KwpyHhjUUIkQvFu2ILchUQws2L0SFEHUH5u0hUYioP9KVjVh1RrKE
soEqu13+asb+xUL2tTzyIa/JeDqY8RHK6Wi6ZYrdPj8OB8vL3vij5BFZOejz1da6H1o/+IPrzL6t
/fzYYqwunbEP9a5lrgjwMuK6h2PI0hSKkFC+cEi4Eem1gPkN6Ied/bEuKkOSsoy9FrFIVhU1SQqz
HxUJ5LdO9G1RHmIFO58rIWa2c/hSfg4E+qzG8ys5MkIemx7kyclP3LYhIpFkabCsckRBgUBJUMHl
fpMW9T4PGBz4/ydM/a9XumGPD4cOdvlM03jY3ybd1eD85vZ63j/V1md1iTz5S7MQq8cXBmRg5MOc
vUfepJ7xTsdrQzriBV0iUk0JEsNCdo/5/CSrIpoQZHK3d7fcl0pEE+KAgkZ6acWGRlnWfPHT1OLF
tIiWvqeIOPGs14tDrBCthmxT8qqmUrzUje794wxRdcDl4+Lw58VKVMVEBIZm4KGcvDTZVzH3RDVq
gIQaiZGS6xKEHocuTBlIoFwEt/xYKI5NTZ58tBzrA7+t/Yb/8E1gCDaezFj2UH2zyfZntQbz69XV
zdnl55iL+fxD83/QdlurvNZpqTqSv0I7a4ApA0Cwhi9c79oDKd+4C5WkBss3Tplm6OSNB78JMv8U
tUfUGmtRL9Nwi2d4TJNaRhtn4Dc537se4UsVd9RrD+RiotwlogkBnUMdyw/fEo0mbjxEBi/IZAAN
j/laRlCneUgp/jL6qdwHJbcGYY2ewuU3dV2E+FptKnIEgKw1LQl2E9RepFte7TuGnFYLZoFEZqVs
42R1J46lI3tAIHMXCMKTJYUFmCup/K/busiAStvgrgfDRJQlRTJQXmfxX9ZxGDuGdTgcfeO1BDbv
v+xP/oaxiUqOIOA8pA/3x2u9lEEWG+3IByGehqRw0q0SaYP0wJY3FVIo2i9tucZqpKjAtPw4SOon
d/KlCYKtLfAYIRRp2cp9BipiCihJLZF6YvLUtlYDlmPdd935cD1RV9O9qHRGTQpNUTEmD0/5UCbL
K8La3THa0olTxpdSOjsSpF6WTmdLUr2dFnwlW2HA8UEQA6/COu9DqdA+8TKq6usJLue1XOYziZst
qe1q16+keOukbb5nVs+2V/EJv18+YgkYD0CGg/GWZrm6WD6cPl2e3h/5DOrWv8xbbKvBcbTKzeRg
V/6reY+3EC0vCAneyN03RXQlQdl1xpsR/kc40PlRJ1EigcTsfuTiPX8hZl7gjnqXZ8N6HQi+nPut
c4gZuq+XD29C2UBiwynQF4SHKYa4UBUcqjKj8NQOJ30ivhS87/RsOQMcDMVMgkI98FCywe9OPvO7
ZdVq9nf7PTacE35SftTTL8139jQ7vcvB6dn53cPRGntPWuc8u33+MvdEoDN57KyM+gyEDCBWrFFb
QDY1/ki29JJ+v5sovhcBjKLqfn9CeovH1+VRM9JHhAuR7KmScoonACr5tXFoRSRPaBXqKYZXAqcX
vJ0ZNASEQGt9SeFaF5MIrAZ3un0UEYZukUuo5BssTTizA42gZB9qipUfNcvC3IWRuVCtyV8IR5Bb
CkAeKGhBBBCyVIWoTDOZNPfEf3vN7n/1UdsJy/hoyE6VTQs/0zDb2rFMbqfXzy/LSSQLatIkUNSs
nmboGxKHhgk2HLIRQ9BLDzucgV/ghFAhqDcqoSRzH/pBwjzEgMhXD4aMZWcJJeIpaN+7iGQBlfQa
Qp3VO97hIxo0MBvGQAQMBJKh0qJCs2FESYIAdeP+8dOWTDHRxADzVGL8i/n/SrMx/5NxH7tpNJzM
+tMtzfYyvV7OV+cXd0dMPLM+v+7/HcVGmIlNbJDMfEQLHOkCDs7GH8/5dDoUICKyBc7GRTQZLA91
aRdVFzcbsx07F0KEHMDV8ufVzW7xrxHmiVRFmHpTG7ZEybCd7ozeET8f3n/iD/QIXPND6wmEPqsn
+/KJKtI0/a/sXRKRm1DJJ7EJjUajw7LYITiL9Y6uDkqE6omj6OTFZng+E03+3nnc75AGlIm6mox/
+jerT78nIej63CbDSX8y2h1MhkP2kfmVg44CvHo6v1n0L1d3R8WGFoVedt9J+bEHQe/d89Efyws0
ABF8/Mz9chAerEAeScbgw8v8R7nynw7Kd5pjeUXJhSLlCyeh0Ea9de5ry5G+c7df/JyoL808kPeb
EiDMwzSvTue69JBApj30aLJCZGjQIL9Q+/JbvctZ9/SkIhAhiRC/dMK0R8+FFE1i/rW4WBttEWLQ
0xo0HPZHKKttbXWze/vcv3y8PyoHKxGVJh5SWzLtm4xIKtjVd8Mkv9ZZCY0uTr3aFNdnNBaz3xUU
4b77GXg+/2FQXiHffDhSpPC5RO66EmTCA0GYdgxRLIGuMUBkYX5mmQntPt1JZ5YjBA1hqYDvgd9Z
FfpfayU+jDwbjGfD/u4Mm0sfUO4y/GR3+nB1Nb4/8pq+3hn9+DAdHWYDzpyXnbeWC752x4zC5A0y
58w3moiJBecJUj6jRYB5DCzbjuoaQTtF/ZBhfrO3ujpK0FtuKZ32/vE5n2LRQk9MkCz35YSJX2UU
5dhV40shV86MyBjiACMTIA1/HN7tT78sjyMkREdCIhXgTTzAd65XOvXPcgKyEQ67SCITOw+2pyMj
EZAGJ3f17TimlNjvkG8gg2xLTPiBsdmk359Mhr3pdMtgexk8Pl7dnN/cHL36/HNWFGgTcehC6De6
ePq0fGJ/6KtwJIII5vOw6K/QEhWWtcXrilWa9uhaYfyxNMH24Qev8wgLttnjnb+zCjUIhFp6mRJD
ejn1CyjyRCIz3jpuqFLdkCELEG8u3DH7eXEqylNXgxSSOX670Cflmx4M0mQQ6kUMQXhiI4DETMCa
i9cl1xi0CNVdkCSPuw5ehxC4l535Nb84M/vAurcllNATEQHy284wx3do61/M2aYtfkx2Q4PRbDro
ywXdEc2dp/5oer2+XkU048SQdwz5C4EbmYkJjflFOb2iV0LQEVzP/fx3/iCptt2Q5pCcQkuuFhDg
IcPJ8PlXChEAQn9kFyj6Qwm+HychjJdBnjNJd4EdMy+yKup31jF9JwOSEtU/21/0buQ/Qwd0syC6
EWUQedi6pG1EBeFZn/EDMF7rzEPkTN2NmRpCPA9FgNA+cHmBTPrWOkyBRGOt/Cy1LLM+O3Dkuivp
EfNAqC3W6Lri6olgFHT9YACswxP+kEf6BeOKwmSi8L9SBv3tj91jvMz40Qp+q2swG4JvHeUulr3e
9G79cHW0ebUICvPN0gk+wc5FBPDQO5Be8dDZDGDN9kP6vm4PyE0wZSgAEhbhrOr2ndjDmn/DLf6I
OLs7fbVRDGRlAbHFLc0vzpsmor+/mwOUpIdlGpQqP8UC7Zw8QUeCQPyq2rFVZ07E+3x9cHMMCuWA
2JzzSznIyQ7kiQZA/MF1Ng89u9sEkZedQl7XhcLvtF0olugXJie0A35HzHv/sALjR4U0w9FgNuNA
8bWYv9w8L55769un43oVOHeImGdIgFCCVMemXJwEiQzltBvY0VEFNAhsCDMv3J9gzFY7kIkORUIO
iLB6y2fD+MvD5K//qH8daORAyMBl/TSKFG+YZTCCFrmTxPF7GRE22/6gmX2HykXzOD/aW02Zf2a8
K2c5SDIVwqWhAhLE3HyfFgP9MueWyp2N+v3ZsDcbz3rj6ZbKXaCnZtdn5xdHkth8ffeVEcS0NxFo
goBajRhkzl+9YCq+3j1uC2bkgRkmXgSwPSQoT7Y30JpkaOGErgmKkNgpQrrqRL2yVytGlMr8NR3v
h0abXy98HO73ZD41dSjEQiMSWS5CJIgT+gRhcURGEA6Wxa6IELztj48gUGgE9KF8Ixp0aSlQB7xR
DSRKEwTaPZxx6fr8h9lwj+c7EtX/RyoOIeR0MppNxtuXsnbOb5er3cnl6ihrJhAFZskxsEABGiUR
HR6vnZGf0RN+RzuvQthl71QkwRwK0SCjgiFgkHjW/WWfuhhKkLyJkJqr5qstXH1DYjB+xyIoivhH
UEOmKkuNYtAnvqkQKrDKVNN0EItjJMhDTC6XMvUTLmk2IkSTJRiSilB10x1cJKqi1hQeCPMH6b5N
pOF0+zeWtFhh3PSmuyNuUQz7W5brZLl6nr1cji6PNq9+QATI0rQeeKikc78QCwiFbMRE3xVfFJEQ
h7M+YMoQA9I96uFNJGydxLcDKxiDh2qB0zN+gvX3FCcmlz/J313jtJ+fX3NH3xsbEvNE8osDhgDJ
/8fZmTa3bTRr+w8dVnEBt6+S5Vi2vCVxEvsLKyfPebhJJEWKpMhf/1533zNDkHbJqbcMt3oGwADs
fXoW+EijjMXv5X7PvEGEs+teL1ur6MGESlumuDH5TLafC59JPSqOEGqKvKoC7p+Xt5vnz75EJoC2
v2q/YU7LzsRHOfLFvkVXaXfGkNC0rSWCy0YIcUbxmW4OUy/hjB+ZfkJ5csT8fh4NsUmV7wX68O1I
8pxJwmWjVrOrRAnqSVQL/dcPKhSLz9xl88er+DGpac0ZrHUQL4fPndlFc4gOgNg3mzjDEgBg4tAS
YEp8kDCU+Effzkgd2qKhGZA2JqcA0R9DLqwbycHu9eOjvnemnEl0HzR+EsEizSDWQFpi9QrGT8rm
T2uEEnoYp6gfZ62BwDz/nX75W0W+/m2yEDEY5p9nw8CP5LBZIJLlLTWVl+uoLQbEpyl6XOIsFNLL
p6XJ/uW8EXV+WWo4ZjssTWQv3GnSFV7sEONFXFpusI+mxkhOFs3uWZiDvcrDfaPf2G6u/ob+Gf4l
vKfdkZ9pbkXo4Ir0mtnx6B3PrRpFiAg0TVmpQBHXA3zZpEV4fR48DJpVi8/GMYVhWDWriwlhs9V2
OekOu4ucO+RXY0w4kH3lUWxZbOSAMjERudmoGUcTsCiGBG8yPRE+UFOCiNvBQaqJ8hlK8RHQ/e/7
4SJtJm3VsTrjX3BAigocuSE5HA6kLUsWIbZLZu8R4uQOkxrW7w8Pr9sMzIfQq3ck7xKpWkNRmVmR
XxbTB4m8JCSTGNy09oDHy1Tmq8PfxWgD8uiDvrKDitIUT9e6xbvBbtQbH0fu5UBTePnwx3YvBaME
LBQ2wTkPYisP4qStaQ60cQca0aQeCF3I7XStttqkNu3xJU8TJrZA8UFBXIoKwinV2WicJ3Ar8NQO
N+ZhE8ysOZwaKy4jZqjQtnaByCoEfWPuFTRH4u3ypQl5oV/OTlkzxZysIGJOXsmBCphRhpCOmg3d
P8hUpuAIj1gpd0IK6fJMBrtAfhqIf6BgJiKk5OWDJPx0mDFb33Y/wg7xIro6OZ1unaB5P8EMobJo
A+2X/dXmE4YkQykgnDLskM2UC6hZPTy2+A9wtCHHzELpdHrzTmmFJjNqX2TNLuZVsysDiSUnEXyr
Ca+ND58V/pWnmD6WOV4cpPwO3vf0+u6kuT/mgZoiZOY7bTGolsnmn5MuyeRUZf6GRe3HnmIC/2Sf
Sr2H2m/h5/D79OsYI5UNiK4BSISdtdiTqto8Qe0thkGwG2nOuszc5IK4DevsRlKHjzIH0yVveYqT
sQ5yz57ALVyl7mO53zduXz3EBp08LdmkvH2D7FJ0UrRaE3vjGJaEzW8U9Mic4HXbXE6NGwVSNKxF
zlTgQbTogCCRWGfxNNHYpExlSIcnArgGEyokyFXWpPCAu+GDnsNB702ZXu3+CR+RDTjxcN1uaYY1
t5ovhm4JnPbAebZkNWw4UM9nT2lO+Dqgnw5c3j/HlyskLyESyTrVsrDc7kaWG7KweXY2z+BEjIwP
Hz7p13oYqeYJxODoFBbam2jQCCTo5ngh7fBDfd0jyB1Eh0IWKTsCEAxKo7f4hUG8//pMqosz+pIT
BgHroymhEec4nqLlVvv1pPEH8/D5Nhst+1AT4eC5hRoaB6YOD4tX0xPyFZzmOl3q1BsYVu240wbG
CuL4XWmNZDy6erw5zCVbPD13a90ipaCCQyqLHrjfiVMgvBahCdBnqQQ31GXKcqit5Z3IQMEvpgBt
Gx/zKje4LYqeW6sb9QsCPn3hm1+UNE9Hy/XKDwRPK+ywRphx7FCY1pQHtGe0oQKuple7jhKC2CdD
2y2K9UO2p/3+obO5eXhcpi3+eBDvL7prW1S/QixRBD2NQNi4Y/pk7SO8jtlE/Ch+h39gUARaxTLi
+F2mSzqL0qRFXJZCBtEQwVgNls2UFR1BRmx9GOeG+ixYWw0gDwOaSbW5HIVH8Ks8XD8TKfJOQw7N
gf7FdB2P2DfHNuGPA7wc5bRips1FMMk8DcZ12j322G11L3K562FnsB11HufRPYaghYfZc0JemJfY
rNVgDmw0fNOgoxgdZbMTLsaUxVNf2WlBuxLiS2xReB7sCoetkYd25EO+2qDYndiSnFJMMiS19Pt4
H7NfqbU9AREDB/8LS2xeKNq03zDdefVhMZCWcIp6EOBpdpqFZTh5s0rTpMSfMC9AWETRjAJyQCEX
0W6Q/y+GVFWv2WRBDtM4LsLOznh2WC2XD6yio+sC5ZFtswLczDFHKFqdQKA/lYUX4CiVmQLxQcZ8
P0YeInhgfhzmN4e23EZwhb8c6hbjCHRl+BKlC2t+HaaoGCPUdc9+7l/hReiOGHI+UcDkB6Jm5oah
O17SHX4y1K7bNjEn2HLq60p/zAqUx4hh3kLj51z5buZ4vzNoDVu9frc7GPRIoV+oya7X2z8dl/3S
GYAT1Ya0Qi2tA/nTwQAnukBBGuFInHBfnjhHdOCmvKFUgSByT1810T0iyuy6oXh8JsR8Kdzxtfom
xHF18/SOoj19QVJfjFp4wvF0+LgY7m+ct4hYVOEPh6eywjAOzyPAfklHwvkY4v7glgJ9zdiEBbJc
yXgFZq5IZTxn3OfhBQjkMpyzIKc9vlr3u7c+82+Sfhiv7/tu7R7rpYZMQWt3m9XFbIPZrN3uHjrd
VeTXi+JkIxZ/URIrkhGzDjysl+tgF2YuKkCpu0y5x6nTtGhzWB9HUb+Z6drnXA5+nbJYujryYNRb
s872H8v+Z9AfKYbmMK8MYQ5I53qynmrwyQd6AxKBU3uvOAGWwDMoD2Jc8Lx3nSydmenhxtiFnLvg
0L92PO3vBxEHFYOIzc4AXjCceKlRjdWzNQoDB4cMpVZ5DJBKdw5d+by5WdzBA5/HpnEeplEDtK0D
N4Le2QBqhgh0xg+ZFzlw5iwV6ch5wOAPk8NjF+rB32xsOfw18oD2VHZMipvjELPo0lm5gDJrGcIs
5z0E/Ul3uAVvOAHkUg7bPnMu4l4qKKVAzUoHE6R0wb0UqFElhnradE0PzTobRL7bofPwjwPyGUHV
CC1e9lffz6PuwEaW0zCINegOmpcfPj8+bGbdVa/LsgtGsuANfCRA4Jli3/zNX5OtdvgBM7SamWOe
AQKvYBpmMtYteAoA7EGBFCOEBoFzJCMZBlLF6HWbPyf0pEiQmo6heFXPSJktnGP/QY0Nh/kDwg+M
IC4IvARxafvak8KED5IJjG1A2FSLrbWgLSrkmA2c3y+msfcNBdeaAT8lPev/vrdyVacaVu1up8f/
GPqoZaj6ncP9ob9YjT6ntYE8yNtDFPJDd4jbbb1q/GbUsGgMJ6F1dc/HA7Or8nf5HKLRDix1a4YU
zUhzND04DGq2qlxI+z7PtRxmOs/KmRzqrJ9hQIlK9i12cGFHPPhq3hvWGW8JsI4iCiDlwDvSa9UK
Klgt3cuzdXCcedJYPOlsKZ2fhZmtZT3KuIBGRNx+/Vk0TKVG1c576QwJ7Dc381uezYEIGSJU4EXh
jVjtCxw3lDQnAkIyfVcRUeoljU8MhbMBdDRkE8EJTP182tDYNyfcD0FsiYse3vKXC3wNMG0PEO6E
a3mGb0ppljBIXFZv2ffq2bk7I03QSnWuknQXn1ILBdwxD+MkldAuNzZBQESiQBSE8xIcWfLYv5Ay
VzxvDzfDzuG6MRqoyA2+9GWD9f1GBGR6O1iqbr85ZPVBq7oYENy1Nw8PzeNi+JmHSB08DQWMMq9k
2aWYpnlaVyhr0YccS4eJDMW/kCWrWAfA7tAIjN0MoottsgDbfgETgqvhu1NIjyNrrBMnJGdlzMkD
T/5yHuIGuxIM8WBW03EtrltU5FsomJWWEE06gj/Umqn76llco4BHmTy0br+4U1rnZOEnNMfXYM6O
7N9FgcO8LAhFH94XF5JR/DeOpfvdymdWaDbbnarJRHaM2/By4HY22T5vquP9/kuar4I0wIU6FFPi
gEdhfShJqFIamb/YHMPRwy8xJsuVGB/sUG1b43yrTsQzJBIq0BvhT8lQc08aXqlNCYYCtFmOwfzP
+Qc5wIj/qUYO4oHuNbuatwIBcnAeeFo6GhZI/WTkib4xw4ExrwnRqgsYOILj9J/wksSPWMY3RwKX
z9YuPnKFLuWcD8QxcsDZ8/IC6iDy4+Fz8uNWDojHYRwHpsnqbBBAWXRRVoC/PusKQqfQoEIPNR39
INeUYiQK+O3YZycJcAK8pm0xOL/aGgTkl0baQOedgvxxcC1ChKaFfimJzs9UOEc5gCM4KjlFHbEC
k1mY0UK6Hn2qJ1wp+pB1/UpXCf3RJWFXbT+1j0CO0aMDzPnSp/IOBe4Ac50Dc6shkAYi4Esayggp
sROkd8yHBmo4O7LFvKUiGH6JVgBjVezgePPyhgWhtfwe1NksGDHzE3lCBGiXIlCHlrZiZIB6XLi4
08ZJtEAVrYHEdFo1HF7HCE8FiWcbpcRPtDECwYXIi6BKhFGnSIqItnToI8mi7FdOfdmeJMNs8UKs
fhxkoFdMoED6OJwoyDlQzFctBQpVaYk+Ee8AO/zOhnaYhmmTRv+I8tsK56jhZv84n/Wpcn3e2QBq
cd6Hn8J9QexC48RSVQbZxeVgBEUNF1AgqqEhhbF0NMIBIKQSiHAMPgteZiRwMe/G84pHcG+e9+A9
q9fN7s2PlmFk152H9WTzI/8VLhzBhHK2+tEdtDNIbiDO+Hza7S74RE2wjKtsVoDgMuXYEY5o2vf9
xMF3LrfMwHEwvVH7ZVQsG+9XmrZVC4vXne79qqray09p42YeHRulISqyWQEtMxglxAboSVjAiFCd
s8FEy+p+w2ZxGxeB+GqQckRciZHiDGZr3v29jByiYDZhMBLch3FxOBsr2ahfqoFWFXCoZK3MqmiF
lEBsXm+e1xIL1B8hQCzmQ74p5VGW3PWE+RKZWH1ofL653dyBWmpBqioWJSIUlnlbp0sVRU8kBDki
sEBQTNfFUAZC5b6px0ZgsMKHCBpAKBo3pJjkJIK7l7nebl90hnrtVq9qN0kmtFpdukSXC0zW821/
3ujP5h9InMMvmA7kgUAfcIhil42/t6ep65yi3ocCPrExuAsy6PduS4EydwN9R4Hj5STtqOfnlicW
ZFwNU+eXuzlocrC+mn9IpUPEJa5XVfuXFDPYL6bM7Zyd8ZAmTckI7+5Exnl+CclAfBAsyVHNpBcc
gyFcPqQf4jVnXZxltC6dbmF5z8d7QyDdLr4uWgZaSIGd/tWqmcYQkUMuR1oRTUkrUqiVE64rr6Dv
/MmYObINk0bk0e2mT6NZYm3DDNPsak4gr0BErsDmYnSNCCtjstv37hA5W+NwrpZqLaxx/Qm+ZwtV
SmxFXZNf+V8qfSCqPhXOYn6DY+bpaQZTOpNF33cUVbEOWPQt9zWbiUxQR0DJ+Z/If+zSVRvICfkf
kgRo96uBVrRdpDz7w/vxc3PRnH2Q1RvM7tn4NEYOMMMxE2Jd3TwPrxyGYsya88MX/hSz5hOOT/eT
5ySoCAfiaph2fLC8ADXvHkuJPCCpYnAkbYjUYoKJJRHIwfrDfRYaiyzVgVhSJWCyajN93Nju8DTp
2PZPAsNoWLPJd1CZg8PlFizg/jhZaF55ujPmCYLjKckIHMb/Ge236WLuUmu71U5JQa6xzEYm78jq
xwU6lsfKR5uv7UfiGOKuTTcysBHscX4+272m5eJ9B6PhNQ3ZRSO0WgBuRwxEVpMcRzQw3w5S59wu
uQ7JBJzNkUP2Onwd5/3x4fkLQmb5BPYfl5/OpCziJ88302JWruW0D02iy/KH8PXHQ/lesMXg+epp
/3mY/Lqv9qlZa/AfRh0paGuEzbz3q+WYa5DcPkveF9POVf+2M91elzPxEPt49urc/a6eQvf57STy
Y9xJaxwgL4s909rOc2AS++6gx9K0HpsJMGh2IfaMZ0xXq21n8kEZhXGPyQh03siCSdW2V1h7OwIs
KzVA5DzFKeOVOjL2DSgJP0XzBPyinebkIy+77C7+OXzuPTdJZnChm0px6KbZux303jU1Rlct6T2x
HSfNoFB7Vn9TKczuYs9U2FA1ZzwJM1xEtbhCk8DtZoqqJYWLobvYfpczyzXPWHffgboZkFWz/+o4
erqp3zhuj//kfjRZ8FkxjLuQ49UwT/itzeizhkqnsNvSpt37AcNNfKSyetcZjm9Wy4nm2FDj8/MD
3RM01Qrnuuai+yvXEJC0tzcPvf6rqrvQyjnq0MLlITbOlTLgf7YjTeqhOasIVQ5sDdEV18+Ho0hu
oX4YGHseHmmEdsvhN1AXLtuE3t3gcfhe/WhJKLJoIQ0JzWLauK/easmkpMRdXhiWA1dQMw5E+3lR
SIzM/ttXNJ/2r6G8WHi2ZQFGUUzqsvJx/qrbb93u9h94cbhgRgBNdcHx9CO/xe+e4OT/xqvjHSd1
Its1cIgGDCvlmTv+7bqqt/vMH000i+0ngrphr6CmDyxNczq69mdcIDMHVRxG1DvRJ0vlTr9RS5II
04UpwfXRsp7hRFUxmjFVqRhBbayACZWY5L0vQPaz6i2PV6clXH15m1n7c/d+dkd+tvl81T8+Xz/3
VtexeG++cIADwTpvWo9v+WtimfXViKmnmSb8/uage7u8J5FP93j12leWgRremkv2S+YzH+U30ipR
JLM5eGD7tu5dnqAW3Sve0fLHL6cnz287j7JE4YjaCzWgCb/YlDFiqU/7F/GDvvCTs+Og2VwCdUlf
4YPc9NeW071CnPoBM8wHrnVkYwToepjTmF01PjlxUEIW2Aa+e4gZbLgRyhyEKIYg2Lb43KAtsyxd
zMkEHplNT/87utLlVpDT3TH3iNd05wGEZ4Erh8F1FNAo6aP4Dzf5yWDT29V/V6Nh2ofOvx0I0YC0
ITnQDdHhpZa7fBHIYItyx2K8+Qz6fye73K5gb0zYYyxgfzG/8RAoJ00Bw/uq/7rb++QCP51fNusc
e5HvjA4PdTWfueiP/uj3b9bHv+zATLLdoHun6fW4XZNudt/9tfFYveU0B3XA+fH5i3wKJWjiOkNf
RYON7k556EZr8tHecz3p/rqdXc+3XTXMdUqGzKu3/MHq1DzQcc96YTm7wd+72VwRJdc/tz9Mms/v
1s3Z/ZVmajUnr6eL4y/4bTEld4m0uHdGsKN3a4wqLRfVU1b7V/LuL3to9h35zkNrxsSgSx63i7e+
3HSvs93MFvN91Yjs4V/37TveE5tZh7anxciePCf+GiNrf2fovnkayAn9xPiigdZMWwtDq2Udxsi8
9RSIFmuvvaySm6+xhVYRSkughXBclhkifaoipweGuFkJkDAQ5Y4gcyhlfYwESaOaoyCIHEXIblVM
eBaREL6fcOFyRgRx0kDb8lT9QavDvKLLXWQb1aQ9HExXjfcpKQL5LU+OWYD7h27sJU9+5H6kZAfn
gRzww4hI3Y1PttjjCTJypxkQODVKhtBfR9pmKRYXnUf7xYAaScyIMRDmFVFpCxCGOsUKsIORD8Y/
ilkAgQd4LXMKZlDDAYIRAplPH66eFu23HVI8MZZlfs0f9l/gFraBchkMgTfcZQ4BfYhtkQj7nlvZ
Qlhrf8Kty+0WglvtXr/VZ4UHKhPJjloKq/F4eHp+aszGHzQGAW/MLRgCnpQlvmRB/WbBSoKw3n4V
IHbFug70DYbEvtxcD0XBUStiRR8ahhjMifm1CsGHM+44Vg1GRDwCLldKz4KyeSXklEXGiKN18oFw
JvEwu1ZqcPoRDPgMsQF18JtKc10IMtWWD7C6wUtwc9cMNszJ1uO3+83VeqqPymi4K6U47cLC9Ca2
pswwJVTP0ApI8fP28Rf+cEBM4Msc7Q4vNtDo0y/vslq+N2xVTaa7DC4X7RzWs/Fsdd/8lDb8gSM+
YAF8kUGMjzJEEIq22RgaMffVG+MW8xTIWEvOdMmQq93e58e+DCtc9gFOphP8+2bjkxNJrTdazwiu
IXgkoYy/TLpv1r+hyoiCbCrddA20SWjS7ppaK1LelHrnUdVEDHGd5ktRlTb1iISpnyBbHi0DledS
4eHN43WvzVfsVfB3zWPMR0FffA83z/iwSFuewXkgz/cRj+C1ygtxMid2QbV8MpMEopf3d1vA2v5y
zhP7DBfy+8Bzc/Gcx+n19Ji2VOZXjkcx+cu2EIrlCa+8P7+o5EYoipyRHkGbkiYFkmat8AHEUI2i
QKiAD4Q/QkqUw/ohmJdb2wwakvzXIiuMnfWF2uO3w+7qMfpW5cqsRlRwYAW9JEvzyKypNG5d5EEg
XATCsoqYMEPTdoKp87D5Sgtuh3qt6MJ42rSGRlLK6ijzyidUQx25w88AoUkO/1iKOX6mgur0ShE7
Qjn7DkHxGGDhs39K8kfBLmnPJH9o7k1eg/YQvgzFhxUDuMn0iQnID31qYSlvwQXl/fxShlRCGHMj
huJCVnMszHflfVecSmwlFyt7l4/4qb7KBAGH+sGhWBlK4+3XD61PkDYq9bDs9biZuITi8e9uW9TU
ghr+lFdUmdMbbYhe6k9TD/hZEtin3w3VLnPcTBAuL5batxbIdW5PTecP+ZmLwFouVnaZGskVPHds
DuIjiUUescMuezRPblmb3sgPx9fKbKRZo/z4v0aLydbgkm0qOgpCOn+7fo0RwL4Cs6VCjWUEwsTa
SOACiSQ1XUWD39wssxkR6nh6vb+xQXWFbwBylW2Dw1JqfCqeIjGsueQyMhADbJAJ2sUIMXSDkdHx
Ngp5rEzANBka1fHnQ+rRSZp3A+kcn0TDMUGw9oUsfg9RSgyq8jaQKfp16svloebUwfOy2gh0oqF6
d4/b7CPzdB4q3BFaVa+e9tcv+8lW50d+kp2IWh3SuSxujc+I1COf6eT+sbncjO4iS9clyKAbUz41
BNXDk4n6eSjGCCSHx+YqVppKcI6wCRgAlZhnFtVA19hRdN5rV0OP22nE77RW0lYDdQBBDwwpylLU
MiJWEaBUPZ2LHAUaZeMeFuMfJZPhflL92oidRaJAEA4kAnEwpIgcXMAiLDbp6gNHQOu7bIW5haJx
CRQLe56+UERy2JfKqpekYPKm++m5Og2am+2w2xy3CDUe969+wvLLvRAJjQYVERFfhWnyEZJW92JC
1qw6slnsYX/4JO4yeMGf4tzBOeCsIYi5DDtBFFXURihyuPEDBtrfwkC4Z37WWWq8sDTxLJyL8LLW
wb6nWD4Q2MNBtgiFBbH9Ex7T+ugKQn1bOojOiBMUN/XRQVPfCMSmCK6j9A6jj4hGmwlAM+FfDSBV
F5l0dsngy1ItNjLp8XmpXhW7PtU07zh6mDR26+b9x7TEi2fBBgIkEZ0xTP402wwrFX0rymRNc7HO
DyscnKuFqpS4UPOoaJwmDfds8tRcskYiGL0c9e42j4zHaDcODkxss9do6clu/oTE96cUO8JUzsFI
YMHNaUNz15ympjAbb4xRiNlHcgJ8FHDffPfcljn371KDx9hBgrKfX7cVtOinApEyDZs6rHMaEmhx
Wo5jPDWSnBG8WIyyxx+vB0pFoK+GyA241VdwcrPXID7V4VERIkrA+aD/n+Iyjjd8vEFu1m2Uu5kE
NcD8Y3qYMMC5uhwjtdQABw+71/oTDxYJ68tDmWKrPZkOrVdkFd2CG1GiNN453RfxCLgPvwGvSVFb
RGBqKNTdjqYBhcgj/ki6bxhX/uiEG3FP3Vk899eNO0DIrjD9TSrk7EqDUZzYYm9wM+pGai6+u+j+
cWP09BPv1W6e6xB7BXQ7/d5Qk056zX6/377YY2vdnO83nel89CEFEk+vdvt3KJK+vGfZRqwk7BYt
oMPVk2SRSrFE1WH3z92qPgRFIzQqGNrp+IY2xg2GcTycZPEFWmKN8DDPKqCS9i3GIBQ1Ryw6JH4u
Imz5FaKuvdwai/Qio443S0jMTZN91CAPHRckIwSav5K22r7mSEuE3TQ/ng+Vl6dlIIcuw8p+TRO4
uZF4mxks4TQ1uYkaNwhEJCwj30OLmd3g+Uhq+LtibmlXi2poya0i9DQW3w+w/FvsgCiWG1Vqj/st
viDb1avqTzcIxDADbbaL1zSCqKVRxQ1hL8KJ7cYEAmEdti8JBrIhhk5e1fcs49HlEbRmnGf5QQt2
0+EeHvATf9w+nz9lIWbf7jZTafAErO44nz/V2R5H1fR+NwlHIOs9fcM63uHhA+9L0XIMTDIeAVkA
hMzmPUraNh+B40LG22dTiTxF528v+v+RTiiCelKG3T/gSIzNszICeRhN06hlZvkjO6VrfjQ6IzF1
plfJRcTKEL5risp+tEu9TE3cLOt04HqE5JY8S4dFwvIHX+hZWzDw8BZEisvl5GMYZyqbm9/PZtrB
efPPiKCmWIenpyCusmn/VD0du3kQuAv+MnfbF7t9Ju72mCnSZMlOp9u7WHc1a7XbzeXqfnKXQi2e
AtMMY5Y0pdq83hpjI/Oz7jOyE3mnJMmkQ8hA6qY8vU5TQGSZgEUianKBFNnpGyIfSkGGNnT7b3aj
mEJM340TcN/dKwTHb8g9IJyiQQ76Z+Ojkjlp7hbP4+C2OowoX4IUOa784RJNsLYZPB/lsyhh8Zow
yIZPNjDCfWQpmUKJEx1ioPKcz9frxbsU1kduE2tnueFybtKYLZdyBVCSlybu2YUCfX25K2wo9yFv
QBkrhEwzmSXyefoyTclsBnyc/HP4qt6H73CLCLVblHRHnIpYKzaNgNU1QD9HLxqtqUF3WzDraihe
Q+3GwG7V6mhIl/fhAEExrAAFognGrSF4bK4pfju2Yq8btppitJa/Ps1vtBzeVg7bhkoAKTrmtcxZ
FOiQlmxB1iDdF3oU6Xmuo0JyzpVqLFoC+sTLmnW5sMSaxUo4PibSJxDoXq7c3g1W02l3sWx8CHmM
YRIehCQy00SCmUfwwKlvXivEjWjYV+mSbECNI7NWAhAf6IHNZNr6WtY0rCJSywETDSUn0dExUjZP
g5nmL2eT+IbTPu23CUstyCA5NnWMhzmEkWa5uV56OwiVXSUQ/4ubTOMqeampDJ17OOcWz/wyNFOC
cWb2y/y5mCmU2KOvtvXZNWvYa15k4Dvr9cNiet8bf7yYp2x2GMIPMwN7JGY85zk9iRXe8QAuUJZN
CmTA6p/imyA4Ae72nQif/BMz0iJyIr6B+JAdRZOKxXB30qqwGiijyQuCCnGNa8BZrtjUzsbiyncj
XiiadjmAKdY9Q4UScMKxcr/6LRJt55Pu4UlEJ9N/8PFw4WWKt9ryJac5iUFyls13tXlWi+1OOxeT
s2a7LrsEd6YPd9ZbHgKBtSU4ZhzMDgBEcSuSXuhq6qr7yOiinT+SjmiHqc72+iTtWgrT04wZH9CX
Hb1udX7Q5dsS7Hl6qJo3h+msny16BLSdSfvN/bE5vT5FtgpII0csYxhcm/SOV8fZXCEqh1ZmwDKF
rGHiBSfcEOY1zVVFCWCFIdQHoQeT9v/OnR93gaD/4jn2ncFq+ehs+fQI9XBju5l+q9r3V2xsU101
ng79q35YMi7Mo49cFeiiv/s8Hld/PAwXzHpKJtOGDvgTtl7sGWK2dtgUjVl3XezdpaFbzFrL4fPz
8/yuli4dROIUJkptYojEpkvT1pLyFA8cftghoHoeeeQY5sFiL1bhax9p6s9yPHq1rPg2vJ1wQNSI
UUT65XGH5OJQaf8DGb+wfMVXRv6aOrGTAFDjZBq4jE45deqNw0JxtO4sHQrCuMJK4jlMmtUJaPZ5
JTDMmo8WV9PH6vGqs4hpyGlHFxiVgj6Zv+qtOLx7z6YF/+EPB6zxcVi8Wf75Ey5dfDvPXKrQSWaY
MUWSBXTnYfxiMJmvJtXm/o5wLbZzz0veFK8du4er++HwWhx0TAW0VjqOU0AFB62VhrARLdzvu281
4TfPCaCWw17JUDPf4AQFcSYG8sI7UTKPjJihxqmXRXQ4Ez7qNPyCybMxtPlD1QZ/23cBOZnirghT
FCrZZgI9JmY95TrMgZ6RP/SgXqurgDy/4B6+lqKXx3KfDK9mLvolgHXE7pCax9vF/Zv17j51Cqjh
VPQJAvz4q5h5WMziArQ/BHng6xHjnhIXri2IfWVaGKm5vMjR+qF69xMZ+lE+Y1D1yMQzw7bDFigX
+YzddjlezkbPk4824A5hzjp8JXZB6VH9fW8oGw/2npUM/EE2gIPGDSobaJEUnawv9+cEPJA8aDmM
UWBSaJSbCQhhkYv2ygrbJMMY8RY1ZnI2BQ4ID5S0RBIdVmgslAKHI1OUu56gTQNSsdlMzBSYvVo9
X63GmtMTLBL1I3xBqQsnCrtq4Qtk4vzLvLjY9TOpM71xNmpipUurdRG+rLer9vOweph8TPMAuleL
Kn3iCUqmeCUor6hFHtWaad011d0DSktK7FGhd/anhQGJDaET4kDWD7Rk0MJg5iCSsrRIZI9FSPoE
MCdTf8V6CN2th2aDDSo4CFwQLKkVyErVWTfZ0aJhbEUGAyCtpD3GJf5V2HLxdbpM6n6vGhC5aBnZ
ueWczY/3XSz58IPlHejeLIJt2QayhKepzy4lZycTSOKNE81x41qiXTOL7oD2ft90mNwU9WaEmXLa
lKB8+QKKF2Zk7pgR1oY6U3TtWbcUXiTGIP9mDAhMOhlH6E+VrdNGo8HwgZKVhZMc2jWRiN9MBOo0
btEnC3SyzdC8c+Af+oJynVgaahUjHGcMjrAHXlLZIY8z+9KZfXAAYx4rVgf7iS6dDzKawV0+ZcMe
W+xcMrzcOKOzqbbb+cN6yFfKgmcp5o9MCBuW/FVLesCvwmSQwlkjcAnEfCSt+xZmyDdm9mXeoWRm
mRHBiFVBMGDge75lYy6ae7X9rGPGA5w4+THHmsEls9AwmAawTUujx17khJFKY0/RIUOJoPepnw39
rVdWJ+iNyJv+LxP+8rtnpnyPL1AM+aT9YNjpX6zNnG3Wx92yn6yY1Ci6BIpAIpNNjT68bEKbxMbN
BtP6e8iyy9QhhhUQtX4kjYmwEFyqEfOIILych3PPxYpBZVkxtCN7e9gCfX2gB73qhgOEw/1fK4MN
25lJQy0gfDJpyaOI7iHzGfmn8ZV/NZ8vZuTcX0F+woaLzZfEBsb6mqT62ny9pdO9nF943C92O2ar
jT5syEpDdBTAzHAUiM+gqGEFosANKxSpMDc8wcsCjxGjxwb0qdJ7W5LOiy8lwzSHiYY2fVoim7MY
Z5HiBevgVZl7KOXxrMMFw8NappU5p+xb/zPak6boRL6qJG5l5AbJhsEmWGZmGcIZ2Ergz2WuKYiL
8Jdb4Gw5Sneu3hNwf0BKFTsDwVl3D6gBSWrGOTSKKutVGhT4CV8H348/Vex7xs7gfOGcjnfnIl7r
LEft2f1hNrvbs4m7OQp0XG+mFgg3nFs1W8wTQX97yypUkkvihoxYTPSFHT6NMhWulUojwNG090tv
QGc1uu5uCovIfilJWalKtSzWSU/Yv+eb6XxRkiKtG6ozL71lXdI/qCMokf94T49zV72THjNuSM9u
06ezH1ot8Sgd9XH/TfURvYa5ToRaKmBxUWHzF+ZaAE5iMGZ6fVyHrIBwnREurZoLjeyL+YzCLKcf
Z8evO3YBqns9zqDCCESfH6hlqqDhGjlhA7B45EuhYY4lPI4ryX9ul283fO2LxfIxJODY0mFliUmk
obEqjYVnMiDxgWbLGFYVZOMRJ262HQGqx4C20gaQBuK7N24du2PkZZm82CDMpia24mv3+2zIN7y0
+JP7UWf3+DC5S5uH2NZjW/wGeps4eBskERxYva0ia+D5OeFg7z/1JzeDJqofEz5SDGvpA+Z9TkJI
JZ1IDiJoKEFSlKS99zgsQoaMWe4PsW4JplNVoG0IRYSkGH9EABxYDosDQQ81sK/OfMiNmNgUTGev
56+TPYgINlkFiA6jYLI59jLpCWi+y79pITxf62vJ3zb7FyN568Wkse+1tNAKURCZIwVw1n+D7Jww
NGIu1E22LYQJf/r2SLENtgWQ2mQXtTHWhdroYiQ+YwuD7HrFhujtOx3qMDUPIDvasWEuHIAP0BjY
bl9xmAMoJIgnCEB7SF6LP5OGharZq7qGq2CFawwpqjJ7YSrL2aI91KQdWaEiTPOJlzkWynCeMGW4
tVv1+SQ5Q6+sALjoefAFzRWfPjLDYAoPkb7gqFJ+7eE31oPCJz62lofbUqambszrDPOAP1BsCksM
Ai/Js10wzvoiHWEDT1hYeCRz6tX93n4GnmnoNG3CC0vEJHcOzCWzxZyxzZQaaF1hsZjWCxiSTKFD
0uBMZg5W7RdNX4x8pnUEJrxM8c7FvhG2T3WSX3yKq79rdRr9fafxTn0BLxyG5CkvhlpSQBeACofo
VZvOwBLFiJgXH1swra0S4CAiLod3/xKNv3pBBWdVklViEztcWhBa2a/JIxt5qT8tdXACKgYd4L75
CzdDV5/DG2fWnpjq9TcRN8U4eeibtE5b3nHnacM9VJkf4Tv9usZ5rfLqwksiQJ7Yk5tjtjDBFw6W
V+/8cj9/y8uWbCrVw8fe9fHKc/klVZgAfRvI9MgtLse9O16N89wNMrgn0DMpRrPf9Z11l5A0nEK2
4TTiMX1RiSwY1xxHNys+gRL5+U138YkXqNrjj+NBdYfYbp4679ad5vVkv2Kt0+6zo0agaVyMPpLK
k7D1yDNRoI1+Mf0gtvuGqat17tiRbFsbQwQXpFiVGSuoKWBGChxsetoSF4kDYmKqivWUgz9m9521
esAaxWQckTwcoqhZI9Z/r+4oxjr1Zyfj1fViV71ejPefaY2R0lH3Lj3Jr6H4EHvHc4C6C6miAPTX
6PIOZzI9sZDC9lGG0qYzAllwXo3DhEgzu+0E/bs5wUXGMwE0CdLN8Up6fAQo8Z4AlzQHUZMEmZAX
PhcmYEjghs2JlnalqTJ6Qu5lgdC2Do1zsadWvGuJjGj93/jZwflWtmFCOkxbZTJzs8PO3b3LEOfQ
Wd1Pe8z6srkwhE3dTvtqkZY7Ou6GlvU4h6JVOfRYeQQMSdJp62TdyaIcoZwMN4XaWCOf3u0e/0T+
rRRSK+bpWXilFXn2lD7lXUTakgw1i0hDZfPQULEqFpr4BWKC2FrnYY1zIYCqLLJHCP4NbYfKtV14
RL4Y3ScJp3HEXswXr81KXTfWvd1Tp736oPARmipS8TeOUAAO2bEcOULjQlFoaRyEawbeobFu5Yq5
s8UzTWWgwhwXaNKeEjIQ0QekBcG+QLtJ9zV7kNQSM+BUW1hBcHvgzLiWihRxDYuRZDblByCmK/ZX
28FrUA7XFRgDfgFedoU/JjXbZfGB7maHScAXac/1ftKeNifbyZ2Uz8GHSIutgYDkZwqpQS4OBxke
qU2hRmRhah/MsfCm3S/5nI3XD0peI4EpescCUIHTNncIKAwAWnbrOGSl3qdEa7L7FMB8AliX6DQh
8MI2Id3Q1TbDlAZ3nwuoTroWVXSuFkvxwqbpZaozwfoHEt5pVgOG6JrDqvPdd1m38912Nnye3p12
8S3Et72gaMQQ2oMg7ByN7duntEkV1Q5JUjByYUD2TNxFuqk9HMa/9h63t5R8QPH901yTE5IS1FLK
QXHtHclZFGXUnt4elncU8mSkojdGOOMdKrxPA5HknJyNzq1jiDa5ceZAqUG8eV7/mUYNqEJ3zG1Y
eGGj6kxFocxNQ1spGyr1pb2DKey0EuEKiirNeCOrU/jFyo7ZvkLestd+4q3XN+vl8lNxIRi446B7
exwc/p59s9DUW5a4EL6lpjGFXPITSflRV7rDx3t7bHbDQnpG5c57B53FotlotzaD2OsGW4g8opY8
C0Eo+VNwglNDRMKBKgEfUqHlvfCf5Y3YUssYgqRY43xKniLdMKUSMzKA3EoZ28kPJgCBEjyZ+3my
4Wl6M9dRpec24XrNHtMGtTbGp3UaqUMSsSvnEBPPQ5ZJDssAgpwY3yyxRJiJ/e8SKQWyyFp0LVX7
lXrbas4oIOUt88aJCgLLdI2Y/VZP7SFUHBI8+jCWv83kZv5wzUXHb9xYzI/FkqLF0uamQMyN8WJ3
KMaKO1fgTXkO0prGtnlbNwgEd5uu4TpCaGB5T3AEnuPkmousg2CmvjFUyYDl6Olqw8SfiT50VDdv
FnjXWHCp4RuRyp3+i/HK/sUadkdFHc07YC0XSYjLlVyLfm++P4zXDW3Ih4AhLMCIXL8hrIgW8uAt
miSEUaxDzlLkHbkRiZNxJMxInTQ3hqRJC/IceO6IfHXYwcZfk02Kplh9kjZ2RGxpSqG0JZ5mJKPE
EzyK1oB1BHxz7P3KH4l1bFXNRZb9cp1v49kF4RRpTtkIv7qelxa8FF3T859JpnbpULIRQSjSZV4m
x+B6jSAGiNpmqx58Mo/jKPoGrt8fszJKkj7tss3DiOqnDxv9TCTAaSkbTIqOEYv4ectQiogch2UX
RFvpcU+JCbGM3ByRdgrwi421rAE5MIyWr/QyJkGihwQhdm/16/N6iYP8Fh/YDRuN0zCpjAMdcVPD
3NeN8dMNy91CGHeFMCwR4j6aAsawHH99YFxAZGKil57MTXRUbWOA6k9iVbwctnQ52/3b6S0OLJbN
xzRMt59aTClztVsaVdhz6uZr9JxXtx0HMU/9Y5rHiLso+EjrOta3rB7hV8pyHmO1PhRqzvu3F+5e
/e1IAPDo9POi0wBOjX4SNtSY9mSUCTqfuYxFktl0SjSm/iISXKafUgYs1TgbBolO/BTOQihNwfCl
lqHNM/v6eQozFyBIQAwjJ20t06w5TmDdDJE58DSBHoHDXlFVoMQuxcu2ZI3Z/jOKTeEsJ0Vj89Xi
U4zk+edE2ip+Buf8eoYU4yNR2PvcldpPlC9WTrKtPjc0B+JOrXUUSUjff6KiLqgSVwZQoPIFP5aD
G7afESdKnpTYKHyWoivlO8ip+OGxJC0YTdNib54wl4biqPIJQ205wNNouxwUL8SaojgHLI+Fa/qY
oGVbW+HAD17gAlIU1zVLQPz6Oy1npw7xwHRQDw6U94SMeKy4uBBYMwk0RxKOchXQbLY3PFskAV9h
obg7eXNo3zQjdNPH0WoJW/kr9IUqQ/VV4ovqFKU4pEjmMjthgrQEgSsDP7tLF1/MzeJ9qKKjxsNT
RBmTNTF52LWAkVDQpnI50nPzeAaeEF4l4gzIQUsmDQhFaMHhJxo3RKj3t/PxJ9MiQgWurkcc5gd3
uiFoGb3TGO4KNZbebR+Hr3pzYrOGngH0G5R7XXQjBXJW+p2jG67h4LWAsInogytBYCeVZhyI1DL6
slCJVDvE5TK/fl6v7myB8jbUx0Ipo3W6cp8VuiCcBdcRbsUsE4y4HUKTxeH7XtmZ/E+/Wk3YBpjw
YvrLofoEWeA+l3U3b2e3VlHtyIiaUkBPgFyg1nL+isZFjCeJ9Xw+CNv29Sche1+TLC/TF1317fjg
RGvAnJPzkP04PzxvWqOK0S/cdSz94h2xI37D5McltxEq+yV5W2r0tlnuTQ0RISfMQE69dFun5jf+
1lv3MwzdoFsuMA+v0WPXK2BGZDQe3hyqKw4icVuVuEyGLTIpCt5VHzH7xSACXMAEyc7Qwbd/QRop
14xGOBTJU5gOcSAOZKSOUIzxApsLQ8QJBIisAFHJuIS2uHrzlWdi0QxBJN94OYaBkWjrRDgCnkJF
RilxvycJgLgtKi32yChNc+QPU+fpabyB5DdnNiVWwSsgnOFIZgqn5BjwJ3IVU6wv5Yr9vFrtVpfh
Ir4UeC5X69b62Nofd2WhqfjeHiZBt7gD5S/4k7/KIPFiL9JyGqaDm63gZWZG+/7N4e8UMZnPcNWh
DciFY9EpFgeHexHnyR14oCH7UbE/OvmR30lbI9r0iDOxNgnEfIHWIAWa+tSYE9hlalIy7b+s2KTk
M5aN87mEMddJdsVsKnqPA8SOwBr4ZPgyd340itfhU4FD8mhS/P4Fc/qH42h9mG+ZXhbd5LreW/WL
ASC0gCkwAf0HFs6YJ2ZO0bwzjhR2QH8fSD7ELzDN1BQ/ghOp02l7RxUkB5rqhvR4B4rhTP2CmAdo
BspnCLGpzEtVyxAeNv35/T37Cs/fxfB2rLzWAN5WI9zRIbKr/Am5f2RjB80eH8FiTQLrei7S7+uq
t1l2GtPRB81ugJypHwWROewAlNHQVKbIh0w7bx97aSKmQymICZLSI0i87Ftt7ymtBLTgW8BNY3BT
9kTivL60v7qe9LXACjEXnfPqnhIuQb4L+prKwCTPjAbZyBSIbenRt5/HfGR7y//H2ZktN3Ir6/qF
NiOKc/FW6sHd8th2r233DcP22ouTREqcyac/358/AJaoXmrHiYBSCRCFQmUCiUQCSFjsaNiUiwgy
JPMTEZoedH+d0vjk+MpwVg9rvJj12T427F8NZ/vOuTqtpsd5bOaA1LzFc3lDCZiQKSBNIxTEdYgN
35oZp80gPK8xEL5QwOZf1eEzKEUQ3CNA3BeqE9PefIJEA1ZMGz1skgm9lN/bUtR5N9A9C6iH8Pkc
Jiwr664KbEbg9bYcIC47SuCk5V3MEAOoS+WZpaZgZOZ1rmWqWdbOaSJUTK3hMstUiQ2R+awVZY08
jZS0p5CQ6pvRp0kAAcqKHpWhYBefio2pxOp2tUr+zEl24CFl/Mq+4Dj3bCWx8ZIiwcOyFvJCR2PU
dr2fe9UJR1UeIpM2T2Ptn9/iORXBAJ4cwNJeecyt25DfPK6W1g2SHPN7NHcbp/2CEPiZ4HGgKfit
lhviqIh2v+BKMuubR+3EkqQPfxIuAehxnApSjiGJDCB6Kp/F8ksNl1Oc7OU5rz4/zIYgE2Y3qAml
XgVxBYEH/HB/kBJM2eWzQDz8UDyI6hwqaOqodFGSaLp0idf7ajtUy2sVYYTtrd/uDNng8GIX++P5
vNseD7N8SivZjSwT1cF8woemnMJ6/MP4dDNe3dHMUo/dhwpYDpk2ZKJkYNhI3EQ9dwXaOAIU72PY
Z6n5rVqdqBkLkpvxx80bOfyVgCzbhKLRpeMEiQPBBx5TYPnSoxRNCcQQJhDKHTdWDxquH1a3+7jq
obQsMxligwBJX0/wsZ8wiTPjRub4Ou8dB9/LV655JPMjOYjw6DcYFq7qrxjW48LaASbTXht3PFfm
/SXn7e731QThGhMFDGWWsBdrH4wiqUDkWhnhxNBsbi+IGWsxlaCNE0TgmyFIESdGLD3SdcQr/EyE
XLImL5feUt6CN4xn4qNZBEtA4Ic7O7jlAinuI1YbmDXSQWBVJWfj/AIlc5eGK05QbwlpUCCIe44Y
FKocOgV4zAmxMIN+ix/PHReHARunxR0QnHfiKuHKU8LwvttZt6d4ZobIcBzoAAs8uuigjZlxGRLC
9dhxf7Nn+SDr1jZBmtpeIy2Uh/gOFvZFswBJk5kwCpX5jFyIQVn3LzOB3gAf3DkMoTiI7Gr8Exbx
p99mG5YjzA5SzZTktJiI+oasaucvv+5at9vPTdKbH+KBwt+QHh4A6SeIMENI9E2NoxerBFedAiYM
upV2NA/QqJ9PdFoPrdPTePj0mD3qyHB8fGq96bb/j9fCihLqWRutbsDNacEr4KE9CC8XVMuddvq5
v32Tlln53Y/CVBD6jKG889T7sK+7ICeTiywKmJ5729V7kkPRhPVUBEgCsCBwn9yjm/k0LsDthKXX
HRJ/oXgNpQ3wiEN6OxLZz5PPZRkBIpA3rOuQWn6jAGcCIbHU1h9UKlwtH+VZrZTkIog6xQ+juCiK
+vK44+o52iQ4s3t+LfKhIEgJsoxDbpBBmkZkc0tGFTv9ZjXK9gOa/Go9+8l69Xr+btqWNs1vHkOA
K0bdw4zLRkLj4ceQQNqf2JvhCizrQSCMF4vPi/ZES9kSVmjmvXmsUG56/bu03eDpC3VTZcJzrBeq
PTMKS7wKz4g6VgRNjyTXQrSRlOzZdDGS0pEQyzl1v7wfAVE3ua9vJjUiUpni7pfB+Oa4/Nd5OQgt
KMbAeoVRlPdu/qDS7GPf/TAfvxn9mPU9V6HmdhYNidQHy2r4ZQB5VpHBvvtxtgk3H6pG976XXLQS
o6rU63SYft+ZfqomWQ3zSDnZsB4fhhLyEJACIQqSqAih7WRSGFDTUzHWHvrdj+U3P2DZgUBfzENd
4+dSOr8pWnd1E62HAGS+DYpUkwIMy6t5HQ/wGMi6O9JiUhJHoQ2ulj9oykOSoWWRo0ku5XmQxoaQ
USCE83F8GzvcyUbQr63lew8j5GNqqhKzmUCZaE55ZaEUPWTvPpl4bDjDO4ne5ctw75++n+qovnIC
eVYvL3FSJ/P3eJNLx/n1xqifLukRRoEH3ztAjBAzZGRJoN/2TvZVjbDfrmq8k+BYfDgIx0+NvVTd
3nS2rvfHx3zqxwuzCArkDp5SERKMa4giQxBEwsv1jWdmCHpxSAt6m7pjA5Ze616odh+TkmjzjjXU
CpmF+N0r9rbWqRPEFiuaC43LEMQNjdYDYpUC3EgyQROBJ80WUnBomxibuUFK4UwmPmnoYOFjVoPM
jxz25M6wpXR14sB/YscYXnlgtMLR4E/32pDRb097s9Fq+SPFM5f1COX1Ugt3p1j5AG4e+3dwiYBM
BzLUjKSQgCKQ4RyDhqRuwMNi+D2/EYFhMhWT63h6192Ek0V8dREn6PhqvvMwL0DTMHhBgWoVuxg9
wfw6+foC89DC2Q1uXMnjC0jVjkt0qNNi3sKz+w9aMGUCD+ZsBVItuSrgVQR/LQjVMvzagMsvvNZv
Nk5pjmbDdSle5ofHzZs5kpLRLcjCRvrZWMX7DcBVPe7qviY4oFhDyaAcZ3SB4CBlsX2z/9RbvvU3
4QV441EJMrAA/a/qP4f7+U9R/8REHd2hmsD8VS7PH+MPuIIQkBfGV2mRcbLTLgq9yJZbVSZykBpu
iPURuQdTr0TuWA9/poaGKZ8uqZ7tIZtW4+5MgUYKTJu36eqpP8eCFD8TPXAjisbOWJlCR/UwWwZb
zSjEeq70aG1ldtFTNI97GkXsQG+t32+n+oHSXRFUifgUf1j5wrps56QIF2TYlECu8ubAGTEmtLFA
utmOtANOykMEZJO+4vDDh6r7K9hlUdyznThFdr+Uvr1adD4cN/c33yOIYvUgLyEQZ/gKjyOWgIcf
3t2POnf/RS6aGqkGYa+xYiTdhdQkLWNqraxsagr9hPqAqD5Zz0A+6tVPP1S/gyIMsXUYIg9x/L3R
ykdci8UmKVE6ijJvtFkerGKA9Pf3Zq1/maWH6eEXsjrfcX67fnzLrFXMNknyboFQjKiAAy8GARZN
AJzBn6jHeSSwB3kL680fk4cabU6JeTFz9mY/GN4el3EXqr53cb+8ZUTYtHbviFK+P3kxodYsexLz
DMjJ/F4P11PdJAl6mJz/47okOBjbG7pI1P1ejsjBDKnn/eTwcX6YaUGB/AVSa3BWXR81LwKVyjNj
Z1u493UciEGJp8hsjQeku9i/7c9+x22MNaA87+LBZvk8S3AW4x7IVsuDJsUkmYxG8l4ySpCnd31w
VLcgjup+1/Lk/s/piEsy97/U+96ndDUhJ/tH+zfD8dutLmki8BIChPNjvV2dbHDEXTkTgsqpZukk
I2mMpR08k9ZDjaoKdiWOo/aq99FJVohCO0J1+tA66BAkQ6jCc72t+uISrZHN6+dq4P5hFGpWKFvL
z8vDd/MW0zTK0JgeE9e8mXfd2+uwnfW7VLGonupif7MvXk4hs/OnavaTGZAW/PwwSaUUpsa9v/wF
QOmFTTuFP+j5Z1FyaHZkBCXYcGEc6N1RaVOaBweGQQYDxLeHaeS5B4syHmh3JcLQcUk3e1na/9Zu
fabIeF/1ZdS9IWwflzePq+07ZsGa+p5by5/ns9XP527971Xd/vnp2LuFLmUav8RP8XnD5X/ctCau
zev9O3/9enT6k5wKaMCDhzauN3faSGtykA5evlJXT5LEAY6Hm1nrjnRrV+Qxwnd/W8n92gloVtnx
YcnqqJbgrlYozvt6dz/bHZZhL4B8JqXpaFhGRRAPiUDGUmtK+MTVUMH4N/2w+gUJrFi+gcRS24I0
W+1jv/qMacT3j+3Pmi7GvlO6ZBJZTSNmnv24w9LlLLLdxYCrnzG2qZNlN3p0CJqYA8RUz2h6cIsj
vzRzaLqGCfyj/UDp1y1ho68Zwrhas93u9bq4CL920L7strqjfff+Qedb1OR8mBQuEtEmCxrnFYE9
ayjLLSat1AtcnMjIwECZlQ6GSczK3k0QY7QGQeYRhgttjoKkQEYgKJ8GoTJB1zgRAyHSqzldQEZa
qiHCroJ7uJYr1HC9hIAEJyL6NuWYZUtIHNuQTOvSkP+R3fHq/nKmAcMOZ/d7nNft11XV6V6dwxie
9pOH5XqGesrGUXX8OJcFgsU0Ns5CdssDREBBLAuAiAPjCemetKhGBKpCe6Dx0E+sIxXYRKQYaA0p
re3TtKUTGPocaBp98ypycyCB9h5LYuCDGX6QAqUWUqxLcB/xz3QKDWwNSNSB0kAoMG7NiP8Ad5vL
1gwavgeQwsN8BizWoOkdMJFAKwbSYkEMoVdDCc8oVKNIQlysESs2UZCff72PtStN7p4ZOsX1QVs+
9Tgpj/eG54bO5fLx4TB9qE93l1ph6qR+cNgQZLGOkznU10FrOMY8GoAX9stpvecK0SAae0SzWY+m
cOlpnC78HsZwG05AMRskN4LgfSii6oycMAuLFsyCr+IRti/t+wQ1r9rVh+Hqzq3ADQHojifOoUTw
T0sBHS4dzNN18S0N5FYkzEgYB1IgfVCW5+1NZ66DkaQzXQb5BkP6L071PWdIOLdsWEvWD6NN3er2
qrvk5RC+QF6YkNuHu57TIP/2zfr0zD5LWtC/MAXWkMYIQ0r8WNdcQZsd35DioQmEGXjcf6C3ZU8J
/OjnCkJGFwlCzwZ6Wudenucf+T/chNtmaEHMa5hYmJ7slMoHm+E2IaZBIWWLvgjrJyyJwmEzfHFg
qkFCzIrS0FfWTmNy4LZRGgNICXRbDXleO2Wj9ugdKaU7g8D/AvM+w7wXy1ndVBgjnY8WQgqtghR3
fCBy+5vtJNwovtJvw5lYo5kM+7OnVQvfVXcbhkU6Ki+BayDpyL5ZqFUDqRkxIwex4uFxUfZxe0J5
+E6e787yfPlcOpt3hUdNBEZlk5rHxuQGmkQMxdp43RSp4FDd0CKVqBHoCG74TMMnKVFXl4/H5U3u
jKSCQHCILPHIP5PYtAa+3idfKiJDFLuqiyaCa/php742kE12p1FvtjzeXa5FhND71Q0eE0xn9xb3
EPWW1ttFbPVxz2l2GLqho1b3zAFDlI1++3bf+y6O62eXFfQDzVR1Fj2NXmX8s+IBGdUr8hzYyBWR
oXCMiEzu+OXZ4pvJXJo5xC24yW3lg0SikoDVTWfI+URiiKZvE/uFLyERu1exs2rU6Y84ePZ8QOIu
GH7Y9FrPlqND9kHzh87HcT+dQYeMEB8YdkMone/AAnU7T4Kv7I2v+0xf5IWAhu4QizTSs+3Xn0aN
4sG+xTzkXG8bhHgQHRJDcSvRUBYbTBYq/B730ZUW/WxjBtQ3bd2uvZfEUibNbyR9IClBFyzP3yM3
wK34ecL2etNud+uX43+nGmKYh94V17RebRpsHXf91fJ+3NZ1ISIcHsIn/bugN7hEyiZ81UF8IrRw
09xIrxOHQixhLF6AFyfhIvJRUkZqdajbsKv77vHhnVmjnOQhUqD5AuSpPIRkoUS+IpHKgEKK8UW3
XBEP/6y/WzQBSfHSVlrgysrj4+HhZllrr64DDIS7XAoS+0MNY3wJIxejBb/2FpwCKgvZYWBq7WY/
rVpvZltd13Ee56krfUsM3a5+lodeUCe4EQST9fusv76tu1mmRQMgNU/e3cn+EfNfOupRX2sw/8rv
y/lxh0+vzkP7DlUGvvIqYGkINAeiBCNAgnudEUO40kSKRpAWSOluPKOuB0eD7dwTZL6L17kzwq/6
4o6rnNfWwivbYNQxw8ALK8fdG4J4GoY4XfZt9cAQnkkccvIDVhHoirDNm3WyOYy0tBEsbT0Q17Sz
S9KP+a7ZxnbqNW6yIlU/ZH0AxhGdP/zVHU5+JNWMzPwiluwgYP9EQrbjwO3V2N9gWx06fWPsnx/m
3e14dt/l3tO08xRtDj5px47HoAIhfQmFUZeTO7BE0s/2XxEdY23MvBhjQJg0hUhMar+bAmW7eHO9
IXWDu1Y+tfqAZA7uWjuc3EyO2nzgHpy7tF4dq3cg/KIzahPUu49+LTCpFbAbwfvc9g2b6YbwsiBE
nQIHjRsBku3ZoR+SxPQIZii4OZmcZCF7NdyF8qa5cEgGNa08K3TjCusopfO7X+PpRt4jGK+RJYU2
FWu0vCYcWoT6wgtxsr7UFcAW9cBoPa+L+ZeXEERH77OTZTDosTdPppZmiznO7uv1sn260+kNRHkS
7SDRcKQmqv1k015BWGUyU7Xws9iggnhJAzvV4Yfz4rb/FNdGuQlhtYNhcFEh2GkFn4aUkRDVdhQC
RyEZ9MxMJY95ZnYWMjvRFAYS4laCJrHTKEvSxZQCZ7WsHh06sdZnuhKTc78lGhSHJPTl1+ne7sQu
8Bd9VY6eev0au8q1EWs/fnw4r3qDw13FPWTQuCldjdON3LGaiPsW0MjzCZ1FKrDkKn0cJPKms+5e
xGpuvvPIKsmbF81LaSx6aZkM7sFl/2xtFUjUrEe8OwPQeUgXwzPPEx6jclzJQyX9fc2vBHedjey3
b4/f+2tIpsQCNXCUjT2uF6/1m40AJcbCdlefWH2K1ogkow3SHikJnYSyv0qs8p7YIt4Yj0qRLlgN
22d5LdMMeQM/Q5LyOZRHiJuc/Upg+W5+KZVocLTU4XISgCSrU3okptix8hr2S5fID36pSySqrKzH
l66MkHaqIeWZrnqLav0QFue8I4rfVFJepYWLvHd2c1rg+IrchPgf6jO0aQZRoUlzLgziZbbCQifh
ZfT3czwBApTeze/pw/0ja7Ss1JZC02RIw39ZSWRwiibCJxaTL8U4PD+xHa3UHwC8tNKQTy6RV1E6
QToF8pdNw1GnbNMKmqRPcBWDGgVV6bFFWR9Em9PNjhTgKqZjuR4DSULAx3KIVvVkfAiruzenJoNU
GNuT3AqruwUWmopXubI9nizt3s10pL1BylLuL9rX07UmxdxgTB7LPkMSra8kGUiUpxjlyn3YqSwc
Gsbod2Yl19W6KEqUgKDdzNl3hBH73Bnfuvq8IknfqPXyfnTZC6PfQr6W2pynbGrKYyBv3Y9iixQV
c9jtNuh4My0fkSC/YR5EGwVIVYsiOCCbpXlBLM55NIS7N84witNnrOvyu/Cs38bn+UsvbIixY1rt
3z+mzVauMBCSUbRfBkJhwMvJyGbJtp1bY3KXpMk66haSum708iRjoqsh9Whibrog6hAh4yTTcEmi
Vhu72NUzQj0OT5doTNm1DQWHlAlgKa/y6QOWXlkHoxpKi8ITkudURPW6P8bbN7tW50O2+DBURzIg
ne9SijcIbmKvIUuh2+0v+/1H9wV1VG//gRzeSGRapNMAdBfiQMsLQz6abpO6WT4DsLqPmypNmUST
Mnm/eJBU9cqyQayOTVocJcnz+ktP7/XeDA43BH9q+uBQY/yVwNSTvcklDq1CrDIogpuChUmWhmJQ
nodSLIGcm3bvTvlc5djUYkkUb6TKZPN7Y1NL0JnKkgpb9532HY6e0kw29KbQn9CQJGYol4rwEgco
72iRPeUnEJOOF4JL5Q/RBe4qEAUhaLnRj/kBfUhU2DmitvJXUGgFnpoEOZxaPimaj9PMAOXcPPQ/
kUYmba6QsreVrk0SsKEeWiskDcFpHETZQ+92emN+93D/bqfHCZq/83uaC85iDYBnCcgkZDBIMu4m
UZfnBave7eLfpPHwHgHEnv+lJCpPAUmn/8es0aJNsZglNhFJiRDPpbIv6ssv3nMhcVp98ZIgJSl8
Qei5OBd9/8vDr5zGs+whCdPXY+yEPX/pdN48/KzVxftftn3qxa+uFzDcGeo3ydAIjCXpy2MAusxW
TEhDUygKDspWy/HtxTuG6jf9Lt52qWJIZApPq8PZObRGE+yYcTNDFCWDSbOGqQTVGtQxIXtxB+8Y
ZeVPluU4Mcp0kFp6lgCUHzYxmq9yiGrrsGjU0Nwy51T6V14Ec3kXGXle3/Yllxo7ivip33l//pP/
/J5oSbb6r91ALpghKzDvJQEt32A8PibsRtS6ELkg8ZXPgDf3+HXUO7100O1xp/Dqzeq0uOM315Z3
q0K8grhfxxMM/65Dg0WqRVC1O+u/JScNKb6T5yjNBQLVBhnXSSW3rZYU6NKoCDmAajNgUMlPk6TG
YUIYqi6hh/i92hjt3lBsykNsPiS5KiB6R1F6tI2DX1QKVrLtLRY2FUSu2FATeksxlwrxOAyksV3O
W2i++/T3tPVx2dG6NgONA+MjCMbI7juPwZbzob0yApE1RlDXQPCL2cWHOpgtsqYnDpCp0AmkPCky
p4YdZkD3X77FiKErH+rK/5zH23132m4f7iRwde6B2sCI/9n35/tdf8oPSbGkztLbQ/2XuP9y/jB6
RzP8vPw/bZfxa/1+ao9UtUwEwjvjIK9Pe19eGoS5occtDxX7CNpcxXe1qNw9jTabTu9YxeIUNafj
wwE+kKoSPbLOpjvXHaPu/gKnEDUfCnL50t3w6eZhvrq1/lKUbo+309k7rntiYPUor8Er9Pnki8Gf
jq2++ASCHjReIGTAmA8ZzF+QgsNFcC32i7flhGXWxEVexLs2fkXPumJsMDPAPzEEvvScKTLjj6/H
0T2suNf3yQz7D/Ph/aDNUjG+9OJyXFtwIWehtWkMNAJRxY9oMQWWNhSaoqmfZlGJ0tYprINZR/BU
J3QEDfRZB4XKIj/iGmssdDU0ArEdCuELmWNMINnkBoInGYtwScIkiG7pALUhfaJ2SA1wAp/tXgVF
iL7erL/i2D4Izv0xXCLTZmfS1amwdd0/3x/GrYr1EYQK74CWvJK2DWK11tQtxAahWZdJKuQnQFQh
7Aq/qGxB297y8AvaFgS1JqZzRrRjBEDrdrp/ZxToYE9RUJzopZF7XITiIIvxT71TJ2lJJBV6Q172
Z+7/JA20/AJ7Shazgmjw5mI7hb78ZLkCYk5c8aPwpvCDDMYhGnjyBOnmumf7tn+HZZ6pfYNxL+8W
F+Pwcd/u11yvNehcrXLtO5uH3XJynCae8V4bQYEwbLa6O8Xu/7SvpQgiswvIzARIz/AURSn4o4FJ
Ns4o9YvzlEfM5JSNJ9vr97/xAIFFR88F4i7JkO9O4DcQB/DCblLM8cnTTb3UoXsz3eb5Z4ecLeVg
aJFsRuBjk7lEHayMeSSXjutU815KMXGUASAszW5OGlZW8V33Ift/jGduGSTATH6R5hdeTxBQJL7O
WAaUryxf9jtsXRp1uqwLX1/zMdz0j7thd1fd6Xo6OhuNTF3xyw+rdpx/FO7OCIQ3/AgEL8FRi0AS
jdgO5ikejBTFY5JsWKIgBPyc59ZtMX9RPXgdNaLYqFT77zm6XxbFTaTUqVkb8Mv8nRr5AecA5p+p
E6ibG82RhuN6I1vAFbV1VFNO/kigzi/bVmNyph04iAXa0hW0rAA6uJnRrlCHPIAW1ehQb29T+6Hx
oLnwy9XsiYbitmLIJNTjtc4aaymPkSSOYnkI4S1+HcW5Jfu9RCkaWNR3Rgvab4G0Qb0grGY0SXA1
zMZoHePzcnArTvFTRF9vpvWLnayIn35/0GEPSdXuDa79l8xXT/W0O1xWnAj5O/nKd7MojQPeGgcp
mhGImNxw9UdUYsYjh1lb2OxRA0gQe/MU/jI243BRhM1770Ggode4oaHpCR/BGXSBDXU+K7Opr1vt
yXRMnT3T9KL1/ANatrlK5mWf77KOxRl5bjvnftCrVev1crZbjc5p6xMdiyEFqqWu5gtLHI9dDKRD
R/8KDA4kVTRtlXLmAkEgs6PmgCGJzVCyWWK4F3Iiio7ITzyCPkB+uEeUUNiYF0zdY8XLIk8sXgzd
TyVeGqMC0cTXfFQG7to+lHZHKqINDGkH1vlLe4ih9sx2rPFJW555XAXSOKIEEOlrfbwNcAH1As8C
0CjvNPR3uPp80Hj176c67pqM45qkEPxZNMrD9Ci6mQ58W91ZvK0P/bvzcfRmu2G2Gs14NQ5vYWRc
tU6oAZ27xfzhXocKlIQV8OJUMtaOqV8SX1pkGN9O7jnRjZvGcBUXH1KuWuYex/v6l+GjbpriIyiP
6qlW/Cvlu3oIyOfXy4UIJZN/3ixaHBhjw0IsKfAtQrxB38tg7dlPvIFAnwWKQmt0mPH2dr3b/f6w
nmJp/M/8YbrCdzCOWaLzGCJ+tJdN52iQWWmczQ6aJbOaG1PpV+QAWkIC82Br+aV+x9m28445dJ77
Jzt9eciIC3DnBVoCau8cH0DEMO0mQCeyWjRqY+HXPG3Rnz1qjyHobnBDMEXd73i2N+t/pBQPfqkU
kiELUITahd9vOgQPAqvtX/Xjv004iE6+JtTJQuLQnDFPJzdhiigcpaFO8BpDamRFztVVwS8aZmqV
PGzWxoBKucmhc97n5MJdI9c8sTVLYzJQpwpnX8v3PqFJij4tuG9IBhB/io9n+rX1OXxIXX6zITlX
KX9eOEknciUN3P0Nm9LAIzjOXVe6mibLJp7HwfPHSWeF5zNLmhZLol90XiImLVCs2uFXBt3ODQFa
wjugFqihpPgZWjHEpMpwjABykV/RkXX2M+lapgTQlAMpKSaGU/ydTokaS1Ke39YftRuo1+Ps7nzC
BVssEzS/ZnHq3/kZp7oUN8BUpeObw7Kjw5bkMFSr2RyD6rzbySD+kdfqc2I1nmO4D28nPzYEHj+5
usAmTiFZcLukAq0rauUcJkUeNUN2yHupI80pKIsiXG+QEvw9jrp+uq7XWL7aNfejUiVXzNBFAtVh
shgFsdjSsuV+8H70FykUSg2tIoK7MTnR40qzeYFb8K7uw68w7jUqJqOigj/F71KxG52oTm/3+jEf
GgebqLAqoHJDmtd/Pk1un9jMmpaUVZ1MZkoC5zuAKjXbtUD0UyyPpX1jUDxIrcdPjFpT2jRCOl/r
uOAEffkU8oArMJIMbj+ANXVftMyS4rGQX2lX1APoj/LXpRUWvygNS0zaH1kfiVGVpKvlZJ3NpeqU
wzdQCI8SdQGlLcVyUtp8YF5QY4egUkrL2+T8i5oIZHJ/M4QpjZkOPxZiGqcctxSq4ECNTFUgtHO7
wPdKzfgETXgTu8I34Zs1TxlIM7UKCQv9CiIqag+t8mY7BgjPnVhq+1mHsZWlGIwCsX8hnRp+dvBK
qkls3ORpLVJ5gxh2D/8QT3nnAQuiyvBxMr1sHVMmjCPD+ds4tsv6A8tNTCJIlG0kjvaiK3kuQ6In
Gt4/WE/hQt5fphynns7u6unRX6fx4v14LcMgv5AEsrjnhHTjBG849HYBlAzibE7hFX7WT2xmn6qV
1AFHnZPoZtP/wD8CWgDqOD+DAI0klZ31LDBlDxPmoj1/6+zASTtqzalsPqU9/oMH+WDyKr743Dv9
ymaFPNFz3Yi6AiAE8hYkbAUsF7DKotfpSbLix0BWAj/k0ok6rDq9t654KdylXZVM1F92gePux3r4
9+S0+ZMyeXozDo3JLwD29hwGonLdreje291qE7YLBwlTPZxabWMmGynwwUV5xlPPaYhBDCCVpEno
G6afDu22fOU0zJc84LkS5Vej0a3bSj0ead8wER49Df96yHvDyTXpZt81rpJWpzbyZa53Qz8w70it
7mP5jgoS+HojzGV5rqRoHkZEeh6KHLmAF99AFEk1KJHgNgDickSBWKzQyh0lep2R3OCuN/moPVES
Ex43F4NflcKZchLNIB4B5yltswVzbopwRQp0OvmyH0fvyqVOFA6k6mQhO1lAmjAoFnNRXklWIPlK
Jp6P5kgCgR8FWYhxvCxIxQ6VWKt12fz8MN6+5SJPP+JnOR0vphBp1iDKJ9vmYXw76Ew3Nyc8UAc1
D4/Tn8jMW6onzCvwlpiDij0uk2f1w+7hj6q31q+2ffDEXk41G5V2VXU/15xhjMdR2KmFOZWqT0S6
f2b9kE1uRFDfBNnAQ0P2yXN2LMflvX1trUGrSxo+EQYJxRcLrWPwTh4mdY/zK/6RxI9AUbDX6n6M
T0/X6tn8xyPUSg1Rj4UNl7oOtXqH8VATlwjd+SqO18VCSXe509YglXv/Zs7m0TS5IWsyDYlaYWCE
A7pbrzfofrQBgmReCbmrLbcrj/46Vx/6425qk+YCWUBUkgqMVQK+Ctyfw+ibG6ZzAnmfitz8djFn
czka+VlVSLDsGeU7Wxg4dEn6hURfREFeQYrIA0aRh6e3nTt9ZbxabEmryyLq8TdyOJ/e0AiUQWVM
AiiqDVVEyGGaqcBoDU50HUg0YsgLQAggxg3NbdKZopHyujXra8eh+pzQwQt4xcbW/vWW1m5/Pj5X
7ZlX9+SzjregfvBSoBCW+uJ0IQoHUSwyVS2vhFKEQle0FgTUdiRpmUk5RGUI27h0lYbdQ2qbNQ9S
HZhxym+TFQkrA1IU8OaEoJYZ8bmNS248kRi04KYMoUG4v5sHhlrqm97gY0s8C4amtoGi504DFJUx
bccmsPn+tzBzMaGA4K+Tutf+ymmofrtXVX0ubRwMO+G7qbFxe31eLapqfvLNvPJRxGsKreNgNi8/
Hj5fTM7MTvOtvaFLS6PG+zoPFRaAoPxB5c3x8G7T2U9v5us/RssHzbSVCZUdesOV7WF6O5xWHw9r
nBOi/udzG8EvGCc3xtYbDc046d9tPEAs25ubyJEVesr2G3rzR+0oRo+HnX4oeO9agZKm4vNupoYm
nKcOndPj7dOtGg96psza6IGycEd5JNfd3p2cCh4W4/gg/xBvAeihyEkjMi7jkk6spB1yzao1KshD
zg7iI8tEizKsIvPpCRLT6QmvhRIfL/8cjxjo7keYaFlq+VPb1ap+Xk9VMaE7+1EKpkmTsvljMpn9
JCQ3eBB+AtLSIzNzIGw5DQs+g7sODPqw02Jy/JO60PRJBtLoGcD5bTL4y5sFG1vw1VXI5q7i7qEH
f+/9TgTZTDeyOAU/f0kndK0sTdp51ZdMJB22tXRosic4q9sa+/i1SHALeWk2k/53T79ajNPvJEW9
yD7/m0TknqFFovUaP4votBgFJg2JIYuu6Kw8qXUtivRAdhlSqQmB1Mt4YONZlrHZ2LafTbhLhm8I
UNQl6PHfZEpDNaGSvIVKAqkUPhhv09EjCZhsVv9vcp0n5vv+p7RdRrtkj9r8tS7egxG65GlKfQTE
sM0BtMvOGRUewz2D2R8hvRZvy96Z3fT8adONUSWNWmTny2NY8WOuJSmlln4fKYXGzu8M6Vm88cTy
nysv3y/rbf/TUAMqz4fMXHM5Y7I/ndmzvMQNSXwh5ViR0S5bAl9Jttdla7vSSdKroxmDLov8LA1X
LCRcXzza7R5ng/OEdQQZA4vlCwT7DRDBmQw5tgSsH27vR7r0EsGI9UtSUidiVlhsD0OMcMSROw50
XgRSHGiLIatIiZAbzywQdODouAEm6zBnX1bz6UY0ONpe6UjqgKft7/yrjvTrPEvLTS7+06LpDe4f
QFqaIUjRdMRbRrK4LUE8iK16VhyIiiT8y7ziP+0KTgAfzoubX2g/TnidKV/b0sJFxnW7OxrhjGRw
rVuce9Pdafu0acdRa4YyXsLIFfa5bKQjbpNGQRyFSzCnGDnSCIe1gxUW8SObUHx5zEWSh22CKIxA
pHtZxJYcS1hEbRJziFuYYZYkB9T0ajghnjQmTNCeKIHuAdRGFlp0s7MTdYCwIBAWxMF4gdFP3MsF
nw7fUDG+4p5z2MHBMR2B1bRq1I/LFxoqxpnLAJ+Ow9ExHE6UbiCqZwMwuKyYpu744c0u2ZtlQbJd
PCxbWrvRqJVN2OAaERvK3KUbMFSL3s8NQYw7sUs7bHI8qkGtnt8cVrqjXSE2FyXPtNbyoHwafDyr
9pU6MMAz4XpCCWkLC/TXqjS/IY2L8KVjFGaAyN9mR46nxIBQ9NRDsoQ1V9xJgjHy0UErJUX00j1R
k83tYKTp1jcF1ugrnkFg1KCPQjjssQXpavdRq5oOxuPVilVkH/vkJTrxCQvEoKLshREVXpk1IASY
AMx7uoJHCxxsSafzT3DGuwaIygBIvITUVaKf0DFIl5Zz+GH0I96E3UeAZo5MbPQRmKPxkv2W7JKx
WQD+IKySjzd3mGYngQ+bzlwTbEbkIrDEEUbuRdxKEqMSKYUd0WH68qNP4AcIkma88iZG2uvCiR1e
XxkxmPIMqkFn2MZD+4uV593+uEBDbByjpMNcugqdhAjdwlLIEskEjr4SSzzQD9aEaZj/OGzHbTt5
wJ0znc+yvDodbzt96ZyMK3n3xvO1W5E+d43L5RkmujoUylZzp7TtHKZ8gXQNCK+ptAju5UqGshBj
QMJlw7N6Tuhnhu4kTZaUTuJEJDjItzjx4kYYhBb78HBawHlWdv6orzSF1uJpvXzaVuz7wbccNG+M
ExBSHEmOTh1r/T0d/QVTkhiTt9mH2e1sXMnjqoZ3lqUXy9Nnc0wJLKYcHn/mHyEN7eYIjGBoV+fw
jIMecdi/rT944NBgEbtOL54ikU820Z3ebQd30x/hiEIvzLFl/K43y59X2HJ7j/3vSaywC4p1Icia
jEhM8nj+3fAkv9KFE6157FO94kbIpRBX/2TIfun6jjt48ZTfq4e4aKsHg6uzxcPVfDZdTTAH6JAW
3cGsAHHXgMAgon1jN4vpDEHtTLacVpVseT5eIHyS/AlEg0YDsdwhBUQG6VgYSNtcYq4jqZRVKOgJ
ZZOlj7ZPHGg7LPQ0lZM5y8MChKVDpImITw9DbunOMTQgb2js0pYC+VYbfynvu5wZHtT94bBDU7++
bG3Z3bZP2+XZbmc8ykBJTCuFsLRzxDpvp5W7oePe2ImGJEruD24QxnndJ0mZWHhKq5Zltgv9Te36
z+VP01aytogr85vqoFW1snkxJs4Vp/g8M03rOlacSHIvUHfwVXhMQKU7BVOSNbip0po3sAMugCOD
jF/mSjLUxZym0/9EA4cvhuFtnYiPP1qNNVeA/4QxsXv9+bwBvgyG7UF/0OvjEehqM+m6XoyG08Oo
ij3XlaYKZkhhSyzEQXpavBljCAey1Le8J4EuANTaougeKupVBwiCQ1B+L8G9oMDL/MFU145QWr1C
NH8IqtE4LdhY5AChcBOPmQMJpj0/ppvWPB6oHxSSg3hCaVNYtj82JT82wW+K/frlzi8oP+xVXVxs
dmo81j2X+svD4GEwOnYwK/omeUQNpIXJdAoQ2jzBVHf7h7akA5vBHSCdKpAMaiipXrfMpHZ3MNlp
2XBBQ20jpL23VncgNk0cSkPEMuZayJjOJrjpSwpqKPAi0KGvBQ7ETeQ2fRu0Pi2/W/0vH4wMel3c
dHpfEzejYcU+6XpQddvXpka81qwm5yFDquQ45KM5Q1aQaM4+X2BRc9E6TXRTWYTm4kfcsK827zR+
ZqpDb6JJrVEkjHZ1i/1oWdwkEqeZWmg7/OafNxjaaVlcsSss6pMB/3mrK1EQjd65RfAB4VrAGalR
VguihOaD0gzKIAVS7x649a7xCeD+EIQl03+e9a9uTSQS9VcDHfTJ4QUn70yQEhdr4ugO6r306nJj
qUawCLJiSzTGNX5AiU2MaeP9tVGOxiMhyRInkx3CctR6v+39ZhlLk+R3cGB0frdLx4CE1P9rLf95
FFz0t7+TSogF1PCz4VwF0nr9qNY/lDEUxvI2v6W81i9yoosghS7R221+4oCrCnBpLFHPD5+JEtxB
dEKQ3xxhONYPGCX8PvoJP/iA+6K3/djp/6TRILnwsRwiwaFEaRakEEUZGrK2/g9uDmJ76os5AhdC
4uyjO+jUPZzFXWmm69n5fjMZzW3BoJm5yzThy1brtusmZZzGBELbakISEVekLMa4Io8cRIyUB7zz
jKgbZlO1cpdSiyzmeicBt/XNsJL5nONv0T/V+bxXVGb1sD67ybqVwnEQIF7eMSXTQsGB8BptVw02
2p0bo/ErWHhPesFL87K1ligMBzfbgeFejWT0BEnOyUM48lQs7FzrbeumqbslgYpywLPIVZQ1IE0A
xHCInRzsdWmKY8CvNINerxoNux0Gq/7warLere6Hm/G0W4Uhq9kMzH23h9ISPGZJ4oYuB/RPBeLk
6jDklPcvq/uPZEa+GBaJk1xowDXYVzioOQqDWciZyeM7XCt56m7uaSQLk4rWCRpC16w3950fVss1
E7nBDJMZxgymPI945r10bHq5/lmrlnRqqnSwRQvh/KNDpm3m6tNZ34ZHeGxvrd6he8OcpNUVN7hy
WKFzoNLE89o22SAbbH2dk1/TOVD0aszH3WqIUfLK+eP56bicj3ej6g5eeBAs2h4sINGQjgji7ghC
/ytdUF0ztq95D7H7Hmyhg0Lp3nKUTC1iUzCLVHey5M+gqXFcVlxKZ3OX0wYZMHoSlHeXAneQxzp6
BbxItFZ3atD60jcw2mdjF9SEpoW+3f7y/T85nPXy2uJhd9Cv62GnaverERs9r5S67rgzOe6ZP0qp
M21bT29GkzBuxSU47gWiMM5tTNw0RY8hF5kYA/LR5BRMJizISYRgBAhdr1wNOzFU6NXn1f8xT1Fm
biE1fdM+G9PUSeCe0ENcU9yQqOnupm54fV2xSB2zFyNQGERNnLVAS6bJ7sfxJ1KWm4Oa8/9Xi5a7
R+6IHtQ4Mw0PxA3byXJaIbN26/Zd1Vv9DMFLgM5a8Yh1DwhcKE0DtkLjVq3d84xEeFv0ntfcjkVr
7+80ua3tGPcAAm7EzbuIExq4/LxBXlMYiDhpH96s5w0Si+7zT9XmAwhN2dCSH5jW/mjWkiyQ0tP2
QmCoTqJbN4lhFHETf11gfM2lNgv2g06PW6FHo1HvhUvN8XQ3Gy7nZ5320bkA9Iz5/Pt+WrqX8gzF
Ia7h5OHXyeKDBQcMgLKM4I56BDdMtNaSdpkmigWstfNPct6KJftXoLKaeUiTaO+aOMqLIrK8kJwf
kms9kqRixsw8OdOmPdOSCYvROAR5mKwQ4qZ5kStWy85sHKcR096TTImp4nIKF/I8XcRP4ab1M+TX
dJ0UC3Di5gTn1jHc/jOuvNxJwbyxGvR63bqHV8s4s95o9evp8HQ61PNTrPappctAyKsgtSFRcIIR
GOQAR9wTQOgGZgc80Bjs/SskpRE3DIOivINXOcwDIDSGE2aBR+AQO+j4JF+mknCDX0XqvDPPzDC0
lAEvCIQnamiOgEvWZ7XJbCFRMqcxt3R/MGPEk3yKEYTo8L7ltWYdsNoNf1v877c6yssZJ7uI+twI
x7JGu12/OMhVnwebcXd2Cslf+FC48Xw/s7gSl2+T8ctyr9OdMKRAs8X2lTBteTnDfSVvGhGZG4OB
cRJhF+wpFlyxKlSjasGuCmQF9hS6hLuIJVTyIgCTCFCfvlFY4u4R5hRoTsxMYboP/cHdVyByExEX
pPTc/kdMymMwbCgWLSdCHRA48s1xgSvfnumsaDndbhuhJcMK+4242P75SDx/GGNz3+2r2E2EdOJd
htC+c7qdDTX4xikSEkAtwMDdRbBUheIjTsb0Xz3E57ns080DQpMDFyHl7S0huaAz5IfuuY/AIbHE
yidDxfY3RyWmYl8LGcEd4IfSY/bhLkIK7AF/tkbuLRneawcsoguW2XNK+B6B1nkbSMwu3U188b2Y
EwEBD2L4eh/p1N/iydWS0/LcOcyW8z5nm9gjoz7ATpI/YYyobnMIShmM4O1AgqgffPPybVnEhTcE
86bwiVII/gkmglf9d1w7SEo5oRD9LDpWAu6G5VEQdcR1+DXfCJr7abUxzyfjvytOJXgI6FcaceUY
+56/mH7N7+UJvywkAw+X73AuUqKKdHoe0KoNKZYA2Gdod3l3IWhphUaGOB1cxKVkISJoX4Rmu3OK
W6TOHdDA3PZAaJmW2aURguxPb/tqhrFpaD27vd9IhlhgAL2Pnt8tLZQxG4Qub/bZiJBPzR7hWiCI
bCNSf8l3HhjZcOcYqRRaasQrUVqBvK85kEtzkl8bmr0rY4QeoT1fRI69G4LHElIfh29aIfPCbOQO
ViBWHA42IuKSPtZ/fLc9pvm4FlZ4A6FUgufIyDsK5FE6IilpyPIcpWF6thBERLojGqI2REZiri25
FLL1lPRmoAsRfb2jDofPL1Kx8Oy2B512fzBETIZwbegX+9a5x2g2ZksjnghopjR1XRpNE3WnBHHj
NaSBVl/U5mPBRsjDm3Pv7b00QXIY0nzd2YREd/EwB+4ZpYzYElExZFzRhgrELbThnsDfH4uAAZIB
PTLw2/9j7Nyaq8qRbf2LHIHBxuYVc2nq0t3Vm9pnwwtRXfscAzYYMGDwrz/fGJ+kNe3qqO6IuXKl
7ikplZm6TE2TGol0IKkFhDtgIYjHGki+BAM75qSNe/Mv8zkrvFC++LkUJcnIBJHd9ZwMr451clyq
/l9tX1FKVcvb/+X0JJnzmFUK8hoO3IxjYbMFbAc5egYnA6tWH/WyOtYIyAOBffMQ1DJEyHORvsWX
eYFSe/fLl8OdBUjRPJwykgZgyq3ZAbIb3FVnhCJGIpd6IDZ3J2qMmMwEA/ol5+WFRBiCQLOywmJ5
Znmm96StdrF13OpTKOJDMZK2cAlc9A7TqIQTRP7QC+KaHzgDGlGDnBEBgo/db+ijAIJJsDvTtiIq
olwyOjh+dvGM0zvuZVFcr5GcWn+siW8LWpLNooGIEyDSxYdieJRNIJVyJqIYPCipSsG2CJ1lotUi
C0lts3/hmY1qGKLinudp5rbd6nNaD7bIc/47U7M0ZicEl6kULnJMee236w+PP+eWL13AFOcWANTS
gtYJSMDSAiTYvc1mGMHEDgO441rFs1qsbzRpuwKpPst5R7+Q0lazmZTMN81dt9FzhoGZ5iRIsnD6
kHruLq72poiVO/lefX58+SzaoV1BrBpjWsYoFwSQKsY1/CHQh1G2vj33NudBMXyV7MgmcHyYZ4/t
3yHye30tARV1/GMioVMoA8sO5xCXXQ2olQdD8LHNdE5UO8eiqV++VUkFbHQ7B26neTNtphK27DgX
bGWBsxmsOvUG6U2E1Hi89I+y0/YcL9gQI+XMN86mMoeEsfZk5sQxO5w8ya+dJ071FkLQaleqmmVy
GlLVyqIIOM2kVUsTXDxhpZVGselsUKBIG1CFUFQbl/Ymgd7EwxN4qTWKA9lKGOMDCB71hyLcGqL4
RoiPDzZ3RmEK4uYKxd/7uUt7akH02Gbl/sHeM14M8iCcti/ymuTAKhOK5+XuXgngjiQBEgZcD1SA
E0R0NC0IPsCIfGzq31xDwqzJtZzwD41Ii2YfqhTiLFOFtfD3vZ9OsJkhQK0Eb8m2uaiTS8lSDgl3
XppX+ksbqD2W8rupNQbEvBD0/dcHIURyHDiTwSWEMunnq88/3v08lhUlkZJBeGhvoE5wEAYJPhpH
8c/ti0bBtZ7/ZAl4v58Y3x2p0HjKKy4PjjhFlEOON2eeX++9e/XtG1foPx9fWCof2EuRs7PH7C4h
/iA1DI4ePH1SS6IKPF2JrO5pYGFU+1qvQfze0n4Rz1MNijPoWTLol2u6gxLdrAQHYchPCU48H9IH
6Uc5uUnB1WPkrAKXkdkRzr9DGOiDLGC0AnHSgeKOZSE9jOfYazVGuI9+wRGW67obEB+dIHPm+suX
j3nnAF5sb5cjl1k8EXtWdgDCoH9uGe/fuq+nnXv3wSGfGHpw9+69u4f7t05tvL33dv/s+ujV+a8R
ERlWnarSqYcffk7fMkoZcutJr3oAr3YeNJlGRgA3CXAloYMdtKRdna12B9JhvR2AbrMfOw0MetM0
i/hHD087yp7dWjuIfDoUwWwvqkfF7c7aGPSXohi4uhLPJeE9mXN+cnmRtVVnZU7JXKaAHXzmW4qd
EY3eZVxXhylU8Kxcbqdn0HZI25n/yTTnbjvr1khlgejB/SPmOvlq1K2rPd+/+nb31furc74OyNFn
+oCy0h8v35398D2n/9IPMLKXfeO2vxyTRIxPD4iA26FCOo6UQJwga/Su3sText9UFiPE06WHcd3J
ysW8Qgh5MBMB5mYZ8l9lEdcAzLlEYjKFzbbMQPCwzNZ+884k+aTW2xz1cyE3K4bZTe1qIYGuVeEc
RpUBcffB8ACBUXYz9loU9/cf3c/phzr43xgbuEwilP3wlO1EUESfHu6/zvvtePj6/5x3G4MQEjRE
SpRU7msR6LP4MZkffHu4OwWstlIGCfXBsoEH8Sn8fWpE1ZFyqWZX1Se+RAvP9uWTINU0u5VnRAVe
fy6Qbt1OW3nELZA5Rc9Hb485yX1T2by9unvw4dvrO5d/37FwDJSwcd94WPIInljsBN9o9ANhINeZ
zvv5sq4u7wAyRNmyRYb9X33BNoyyBah4gUvSm6xl3u8mLp3BYx+I2BP4KBnoD9obfPcW8nfMoR/t
iogKX56zgachktadr/nQ2IxTfIR/3sT7924ef0gb87bqIfstHCXLTW1Z1tyshtz7dPHhYG/veO/v
Uei0rGICSDvm3SL+VAMG1Jcbi2juDPFaYuD1QBZMvU7Dryc5/FYwu8P+yaTMyVe7xE5wZpZOyJpD
B23/8NnK+y9XJx8POgeIby1ylv6Pfz/L95/poT8Ow3snd3JVQ81+Q+kjRhF+ayzRd3g6PukgB+BC
sN4uX+DiBBaQWLtTTvQjXkPwz1UenPQa0OGyBo0IzQnynwwb3jemz26Kfvr06Ig35o4PWai+c+vc
69fPe59fvb/38ezXucJFP9JbyGHKoyd26p3LguqTIfWSEGOtzsUpTs+B26X46CT+iFkEz+Rdo2BI
cziitxBtsifKm+uHH9+Escw+6Xjr+x9yRdLf5BZsAjyBpNi91wznlG0i+DUXwjATjR3I4yY3GYMD
w2LNbFkcyYWrEQje8CDRYDc+RXfWV9d51WxajyKwTxkTAPfpgu3AZT6EBKwzWXChsiVO5fjUGHjA
gJeXfznbMV+vRMB3cePli6i9Pyo/q+nri6zgpCJQ5fAJeUuA8TrrWIQKpfMMGAjElBL+14AQdxxA
nsh2WMj/qJB3f2fOjIspDC54HWGH8hivtGIAweMZAZ0PZnZG1jaMcDWOzTLVHJS49FOPVXKbJd8Y
+CeFkWIY2JZMSWMMjteRM77W6BMJaQ7f079fvcktDkhmIaPbuTcx8WluQyui+TyWxnDGf0EscHAg
j8MZiA9QHyC23ZYMpDptMadrZmZS0tVA/HP5fusKiCHekQCH9465lmD/D6+iHb07/HT24O7Zr1Gh
CgBGHY9GGUPKcSgizmjjYWjDcxr4Mcs5K9ubFbNbA5sNm+uW2VXekwMdGiw1d7QIsxJGvy0ZTT/D
EPiUBe11els5vBQoXYNntiX4g8HsIXpr9HcnV+lgJ/Rff3518DQ9P9chaFqe4++PeIvIvvnzRt6/
c/Mo6WzlI76ienTEsYXbr5u9v7z39v6Hq/dvf+2qtft8c0/hl9O3z2hLnqkfQWnfgze8ZEYD5xXN
3ZtkNMRcpKSR1YkLqSbUpYxioB8/46Umjdr5NVx3ZTPFzfyW1nWsTYFjizvGgbQpDQ9kYBDXVr98
4Qij6fGgLd1+TZv3JCDLG4ztTnFsdRoYpEzcrQodtryDAfw/mejcPsBp43N+l+3we/fzYtMtC+b6
zpf9y73D+2e/wtWMqLH9SkfDzWi3xe5wPK891XzUzx0bYTthGI7g7RUVElyPh73iiUB6QJVCJwyt
0q7CeXPCmk7qQ1d4ZiFIxHJsG3cJkkcnKE5A1B0OEOC8nWz1lh0mpLdALnNblSMm65Y47MLbZmdG
jbt088KB2pxZtRpvSe2d/rD3jM6y1yqNHC6XLAfQsv9m1Oz/K9PzgNcXOLR55z6nGG6Z9/cOrw6/
f7j+8nZzioGOoUggfQcSGeQcFS9tfrzAgTzMJLt4RGS6aHabLjoMhO7Be7zvvPotsmszWYyyv+Ki
UW4IeJIveKeHxtoQAtyr6OyRNjd6Gb15+RNXwdkDNPl6GEc+c4UBGYWHo8lBxJjqIuI4V5tl1KGq
qjfRURsFpooAOqCAnIdrF+Fn73zhiPnFv+kcPgLyL2xIZl75MsjB0f393pS9mRd8PX+3d3l9+v3t
r65/MnTtknTEsBQr7OgGAuwxmprR1LGjh4F448w9vRwtQI30YSgpDqjNqGS/Di8OC1I5IM7JiPoR
fex4krzEJG/XK1i/Pn949f6p80I8Q1B5Y4svT5kDRsFnGJYOZ2hTvQ3IDiGCNrORCN/NARgMkt9O
f8HuIij+XVaE5fK9gO0eE4OclIk0F7LE1Yp6rkNNegJhQjcyeBEo97PgtSAIPHdrA2kKhC+P+KiW
DiAPHEgCEA7ld81jmnzkjy8ZL0i8uTWiCWbym5d0ydTIGYUM3E0J0CMkhYluvqhGIsxYlsy+Pn3M
6GCV4pqTMsgkMplaJVrcVYmpy8sD2cUoJxQkcoOJnYDiIJxRDJwCLLNX3P9GavWbzbcnV8gqPi3y
YB/B9YfJ1eXHw/t3zs7R9esa3jUyRNZ4+Hb5+P1PGQM9DgeXgYf7WN1iK2Urmjr7GACmgyN4bk5J
BgPJfcyPv3B/XeYcPOU7ErhGcUNitS9nb9NDdC/P6icQukrptbqQPgIH2s3ppSiPWvm0/Wj+l7Tt
WOHsbt/lj98/5M65jGcO/He3iSjKqD/vhHu3bliozudr2vcP6ABWhjiSeGvV4oCLqd5enp//Gm3f
7SnKYZALV3/gA06rg9j2W4ggojc628Rbl1CZME7yIg2mVaY8UAgIGfXtKTJihTJCDXnDrdVk7RcR
+0XelY5EkQtJlFMHPEsoLITRiD8Qn3Hyd9gDH5//9OBdO6zpjEgs5I13qtG1S1HZ0/SuiEUlMq9H
zmJXDqQiCPIhUFOnzKc43NW3FOskunUPQn4vlF+rGOnPPS3ISL8EXwmZbRqqXzaOEWQmi6KFkJ65
w3zvRfp2O9tWa2PRpuZdzIGXMYZkahAZGSfsDOSBj3crOFXOyB/8Zf+FmBDIQxL8qWhstIuHB+cn
WQEcE2cIJRAXUBwSlk8nsJRHLviZnTnuIHKK8QUVS/QxxHZGQBcFuwsMHUZcsBaD3vhplbu/xPFy
fLDtgBmp3IZ4cZLp55yQM0iX5UcEnI5WYDWuS1Mq2a32Z4gp4BxcTnbAMa/1UQY47slESbCmnkaL
LXfw7P7bCGjiA9dDQvABXbjCQdbAVfBcgGTcIlwjUwu7yYhrng/ajvZWKquwlOeKwabxVqvQ7GmY
tk1oa6uANHWWDxadINYOA+n1r4ef/40Ftr//x3NqSDeuV8oNjgf3/2Aev391996nvQd7r38Zt145
l6nRRTus1gD3SetjffUzFmmRGj5AFQ0Q3MkMgyyyDamEb0b85ul4HNuojnHg7mFf5UWkWd5e6DDO
SJ4vXBNNhbR7K4fjlgwNl8ZVM0KGpvNNxxaD4fIDi3Bztfz20ioD4tX+ycXrKqK8rzDNAztIuDT/
Uj7arvc/nT/88S2vVaRD58b5v9FIx3n56aZZwB0nvEbI26R85G3/zq3JzPXZ+9NXd7/vn3ahRW4V
9hAwXA8v4gEs7/JPTwHRFOsZrwbSvj60rcJ219QwXXbs5osn2UtrfuRBZvhXndH98afDXx/95ei/
dkv7vGa9BlP4pZZ7kLGtklctpBVIKHluH/KNZitzwTrgMldNfl0hZL1sAfWLw2A6+Sy16lvVaqJI
/JjR1S1GuqxWsPK8mfH97O9vfgifZT8/8ab+SNLa5He+PX2G7NUdJJEBtY0AN1eh8ECfJIyjd3An
Uj08urGuEdVTtyxJDhLdkrsZ9JNWO2gHp2rFx1ETWrYjiDEyr+jAX0J2J5XIWiUyjXBcjAroo/DQ
Wj1CLBBxBhBIp5t4V98kk80ng7DjSfz6+NEeR8a7uqaF56T0xntvrtiO0dUdP8rk0Yzs8N6dGMRf
WkXaOqBnl8+YHG8IJkBSU/i47FcPQvpVU12KgtakLw+3OgR1GjG/7OhcOadsXIFSckdhdn0D0rcP
I943l94+vXeU+6fgfiD6jHSXKAN4HCGBF09n1kRAfFzefbW/bjBQ1AqJP5y9yEInb1wcPmHkdF03
BL2kgZ0aQdhYOttN8iW52jn6nJKFEH5zybL5Qc2SZ38utHi7+V+sXB7z/tvB0T3WiFmJ6V0Tm2n+
9cXe9eH+51fXv0bJUAWUDHVaSn1O9fHr4a8KM5R33cqKieJaDQWON865+wOK3zzT60oOkPsnMN4j
Yby1LgqWyhKbNmqPAHABeaANuNYjLN4V192ihPZFRBSf2kSG+SX5OTOorFS0lR6a3LwtkvJjRaVr
poIBf3/CV0uMCVntFBJJITSBSOI4EoVjU1cqF9fd522KSmfctA4BQAgFQW4rSHFifkfGcuKVT560
GXtEW6scCz3Rq8uJW7mbumK4v8ypCMmh0rIMJdlc+IPv7z15z6JVhT6NIGlAn+RTW2KT8fFvZGR2
wKRkLX681WI9zS1VfIlyISfzACEbvIHTZCkzTY5IEBcgwyXclYzD3IBmKDz9Bws6Td5szDpp2sSk
Wg+epcsoeINAgwi4EUtBwZb4FYz5FIVqmFUxg6myN8NhBkCY5YDQuzVDQX3sVLoO58Xno59QCvbj
3v7Jh9fj7j50PdOkEs6OQLY1ybsWrGWQ/TLqXO+c3U6u5j0MB3Utemkh0UtjVVp1BfQhjzmDM49m
SkLvuYsOJzFuTRFwkGRX7U0eJDf3ufqgliMEpRDlWuVGrjmtm7Cud2shdm47D9/Nc8uojGiP+ZGE
6LjsjUAdbSONuSH0ipeGLRgowpT6H18/PlXTDrU/VS7EUHgvHJ97tZOYTCqvYOeQ3PW6lVtyeiFb
ME5CRAyj1R2MZsRBniEO5j+DhQfhAAuBjK2Izh0YPklw8dP/Mx1JeDqtI6bzih75aGzSEy1wHgDN
ahMUyZtABpsEwh48SjELBxIBSJmh+eal71YESLWC3394uZcvselEEoH42OY0TZw9gY+coa0HI2DP
DXNR1cCHqywqn63quswUv+jDOamjPpeoXQmtKF1BIZhNSgbROrDWcwFzvKb2HxmgqwJ41DWFKmTa
GASAOBbBqVMkasYn3vzj6vhiqNc/7vO9E/5SQdh8nkKk7jBHpOs8P9BlEYdEGma3W5dkXCQ8bkqS
gmRYiXrnmmuzKxqpzKdcCxfznIrgeXDRs24VMWd81k/lSDqCzSZIJBORm6gfQsdTGUESoiHgH5w+
Pvqbgn7KKdqWeDxUeifDpgimpGa5ab/kFCHGP0+brKWAyQdAAhyT5EtNhHiCz3JbAnkn+35ckWDi
ec47Xw2DMMLSCEYhUC87lEMEF48+/h+YxbG04FCxZTiYoXmSA0UDeSQahDJ8aBBSjxsrTj+e3PmU
T+mV1qYGkAgvScSpD5AMkuVGpBOHBvj2E1dV2RybbYPTk9PH0R3j6InvCcE3SJuKkylwI336KCPB
XdzKZyGRf7W0w3S93qL8pFgyK3ElXXyQUt8675k39OPZRDtAZqYShp4eacGfZ9Bya5MeXwXnoI2X
LWBw6hw2nzqF73T13SmoMaMtNF/oY0Mt/i+OeUudKueZhTGw6BvGPR0NpKuWuLPHcSJSwMcMVvlC
19BfwKmqyzT234BycKEciwwgG57PVycfDlIaWfBFiMs3V7HcHTYgpq9gGlZgXmbIJimyOrbgPOYF
ngjdmAMhZ+LFOVezKAJPIWWBj7Jw4AsHYpp15lBuloWBc+xAiXy8uLnqEJkyho2kQjmJrIJ5gI+R
3aG3Mrn3BMGx5Lv8e/vFKHpqspw9PTubfzwI5gkbrJfm2vdNNlijk3Mn+GHTLBgRTAI4wtwc478t
aqFw9uS3J+/Pn1RMrFoQykO1hSARz2uVAR4iezIu3RPlX5RCxxp0W5k8yFi40Suz10eTxgAjDg8i
AD8eZUH2MBUrQzdiclP0GhdEtDNaRXIZCvHl4fnJ3pcIHvziPTQXeekSARKS7sV3ytKLr52YNckg
vIdfiUw3u4hEoGkXHLR/GpqP9iJLQoHVgqTjwRtx72FrjgLyeVcuBq+9FU/VIybXYpqUWWOWGofw
3Q6sJB+fqKGghycxNo1HYqmi1JXRnbOjZzLOsjBkNUqgBxdPhXO83uz76Q/3e9kDwUtMgSNViKTY
UcKsUJyIHSSqwge2BEloIUT9sf3wgYIdmTEPKgApqZw22Y1XjzpbZNz37WbP7SoLIhSmCqtoGK8a
MfyJMD4RgWPc4wh7UKxMAjJ5iGaExLIDvrcaNcxiqxLmM9PhvYbYanuj4NTn+39/7Ckk4ra3HVrH
HPGitj60FgjQnZsM6IypQaclACFk83YIzDTXoUHkH9oThPGa0vuRdBDosZ2nrV9KSMP/6fmzi3/A
LN0v7Zg3sWmAu0EY/Z4bfHLJtCK3ZrTKHzal9fHGCdwtp5MFzbkaHJwHomxjEWkE8oQnN6YFzt6x
L1WZMYUl7z9/9/JLmMSwjkyraLw08TQxQQiCbZskbdwJ1kLm1IqmJ8QOIDAdULg734l2mQueV8/D
1511ZcF0MmqynlJx5DENgJD9IvcOBZmaH8QjSXkhAgcHB45/2z94+v6fcVyuO+bmuVJ8MRboxr51
1U2CudlprYgAAvShrPZ5diLAaZwSuzTLVmNk3mejNQ4gXZEMALiEPXYxFok3u6urvTIBpeZIg2d8
qSrYnKUSYF0VHDlvgdcBHwSSVpieulGK5tBsajzMEmTgkUM5AWMt3WodW6OUlif7mooiNxGT9tvJ
6WFysF+oFaJu1a0K1UALGZlbxKhUQsIA0hNYiQgc8+WMYdvK/IyaVEROryVXmaYl8/FXTk/bCeTr
kziwl/ZbG4864OmhEnCKWAUncp8R34k4HzMqqZt+I2/7cNBPeKyGkJGtcjJJ6fiWQjwqguw8R5OD
KHjNb6luNUw5M+5J7nZHmy2EvD//ef/CrLfs0C11rNdcGG+lVnVwKtgrYrTxkCEgwD3OCt/4Vncm
szejN1mm84gZJzLTLEApoExcYOxBYTKM6TnO55kN0Cel9eRFrVP8Jj2ghEXSEYNTs+TZ5fLYplko
n2+cRHGFXOJHX/WZq5uE8RCSSDVsjQX0aenoKFwK3Fi3OFggpF4gDULiUqgCmBR469NilM54j9X7
80cfTk8+fGPBL6W7EVv7+u7bk4vPDzd7r2ZFbpjQuRaUvxIZG5/yQnPs9R6tW9XQlxj6kEDCgTzq
BmCEP0fZY/GXSv5JwzOb15oPY15zjzTtTBVKdLI+usGjzao5lv5AFVb8qcNyQpHIZE2GTQ1qHq/e
Pe0Mf+W4WRqs7ieApGQMrJVgYa5wdHZgrchReswaWKv74vzh8ffxNgZZdfpBPKN2aaCZov4sgmG1
0YGtQ3Rk1bpCfGk4RnXETgcvOCk7eB3KwbPGtqWJykscRVjfU14UeZyCOwsH0XikU4jYl6ydkclC
ZWc96N7drA0HEdYxjG4ouUXD9lLelYMlTIasujMm4b4cwTIkD35B+hIgUZYPG1iNTjZUpsGEuZ21
tr3mUVBDEvUZlyzw7xZRXvunPpQPjSFm7/TZ+184JQpRPgSlOpsZJ/F375xySLjvcUiVhUNVkEen
/RjvKjmXJ+DPI3XkTNh8KQLv8eIglPWMatqlW2sUCA4Mkilxnrc/7sFx+DtAAjlH22GenRwxEpCF
9DdRhioDbiSrnIsp7GDsHlxHerEEKCYYk+RPpCE5ccMhFCH/XLKoiPvm0DFIRoKBwkZOrzTnDC7D
S2qsR6uiW0j5ZRhPOdIyNNNiHhoQnC0+PMdxxvRWW8uNpHmcMe1YmdZ2zIsxPJRmawSJwNn8twGs
fK5PWGMDqtjP7pyfGnWyPHqNIkZvTW4huxRXAR6YHUaLSMg4zNKCcFOWLNRN5PK1fA+EXQjLy6+Y
QA0yKoPBrWYHDp48HPowPhFpF3yEfxgINmao72HoubaS5usmnOw2+U7CI9ZL+dynsxmtplEqtzcV
LWpLFrVfiQs7gYepOEYIn6QF5mLglOFjLSWzLIXQ4CGkWXanJhP5TyQFpVOeis9Ix85ymhCAfAQy
USAEHHFovHqMrx0QqsTETooq2rAiq1a49LNnZ1Xx46Elrl+ev/x8thMao+U6UMlubnqOPIaiswjH
WUYCNHa3j0ZxCNVYwfXub6d7QxrMbvLcACXPPqJNLaa04dta2AfjSivKI9+0x25JXw+XwNgSJjAt
1QYEwvZDa453R7X7aL0KAxKbJ4ODqllYTAP3HFbwJMXqQynkEQ04BABeNgP1N9IUZuT57e2jwxeU
QyRc4UaitJbBU+/RnuRHBDwS8/L+M8q/RErBNzTuGs1SZVtvPWej8P9X7vkjgnXbQtLyJG0tDJCm
aj8ZNheRGlRQkQEgnBY1uQ08FTsqnWXyk2ZFBYhy00qNx/zgXAZFO2hlNN7ub8EDJ8YKNjawpaHM
YyysVxu7vkynOi92yqKVdH1ywOrUXH7KsruH7OdMOhMIJnRzY5zyyi8UNIjACbGTfxYZjVWQeG0c
/mQ9XDyx5kJv3zRZS5MRB+shmAJxggAvzn84+IF/XnLlVVf8NqVCYUuLGdM1EBLOhk82fUmCGMQz
P6uUXOdWFT7stfetJEQHiYhOONAotuhuZ0IrDOiUjjQ2lst7s0l33wQ0vo0/toHxolS9mFzFgOss
v0ecU95uVwAyQgm3vd07/YmvyGaGXmCcoqnBdjWiS8qDrlI3Mpk11sj0myMrLTnwkJ+zxx+4Mj/z
xTUTj3kZlshaCHM3p96lvO/4xM/ZvFPYzO9dwbEEIJH5pBsfdhtFjHdAKp0Yqjyb4ZVunkcq7BN5
Pj0aBu/KF0jW1ko3gDJGy60Z8JwWUyQPNPbomvWAHrSsdFPEknUUZNFrBY72620a/B+8+uvZeLU6
xUHJujyD/Lo4tFhIJInkUidDO4U4X2ms7cHC4ff/pmiiy6l0Rbk0y3V4OiOAMOgMZOu2UgMlSjlE
nSNKrqVIvIVwVIhwcX3aZxRljUHWQzbk2qlO+6Izis6KyKn/xOCxZsCMZvKuJrHgQFmLYukUxDaa
C5kNwlPxTsFTyKsYxj7koqnCkuzxWFxgFS3/Vh3TPOzbWWHbCnyRCmLOnaARYsfit2JNzrtVoFZu
xwsh5EzBYzpKUtyH+4/2/ot/8wpXbvSrrU8SkFDMnuIXZ6mkwA84TprQTnAuXRz+xZzhTAY8iiN8
6w2JLEL834tf4daMOcba1+dAH7k47NwlMcgdyzEGuPQzjnkmtcdDGc7NKXl0PQ6EBMmmo8Llp7lC
R9Y5YEJoRU7/mwOkmw884Ge7oZTvCQzSukIHbj7j3IiLXiSLlEDm8k5gxnGqnTbr1IIGsy0z4vEt
n9GT+KM/ewQhcenMcveQA3jRajwgfcmfNqVvSNceVp/3vJ2+8ogCMYPcjnlw+Pjrq4iZ1Zu1KEnS
QUki4lHfjydnlx2bHWn1A+S97irihUOPwxQfEsP7DInAPhkhsdD9JyTWXyETHGY/mIGZiRQZodMw
XRloKgKZAuC55kxBMnMnJOtUsa22YS4Nubwz5zUhoxZtX39wehD6Ol0mECRLaKE4uTmd7QSJZPi4
vsYQl2Kiv//1/ZXJkqZRk08qnMw6j2KmO+ch9SKsooIMJ1o3DmrydFiJMQV7IGFYmulUJ52UT6CC
Zux2a3zhRSyfwRN8kv7Tw7CJDzHGGK+h1qIQU0xasTrhCHNoWlA8SIaUAiJXdK68NoLMECAcACwn
8V/0ZpakZoK3JntzmocfTcrsDwjuceObM0FDrl+efHoThnGm6NwRXMQUQt8ZoCRCLQ9oNCCPQUbO
bNVcUAtzGadvVONCZgAZz0xfhSTVk62AJGOcs6CNVfGDgkahgHf2BUhF6EoC4tOSQKEASDZb6lcd
rHZWcL6++x1HeK4q5uPbJ6f7D+c1M112GPceEJ5FB9aKyBSsYWTYfwIpraiHvXm9gsYgGjGAM36W
fy4Pe7Xn2QNOVh4/vfjOemsJpe4Pft57k2924MExPEZSayXVeFsbczx6//jbm5OBr6vvGFz0MrVp
hbg+w8HjiHEQMh588Lzz8g2fed6DPyI/1tBqCMB4amLGAiMr03R84T7HCpApGhy5u12JXCKtN1Yf
o4rPXqEO/DgA3eZymbVz9cJTh0e/fPv6q95CaiwCh4Bg9PZdlv4z//jw89H3k8//D/10kU9rGWgC
YdJTquVZEgE0pe+q5Sg9UWj5JC0c2Wx8ylEyJrFatGTZI/jRCzxd2CMEb1wgQAPhjuXjItY17Uhz
InvbUZHrIJWP6YW6gPaBy0T9pFOFHgX4HPzPxSyI4iyfe4H70h0ePtaaBLIkFMGhizQQSZNGcGiC
W7MktEgjLNRNwhYCeRAJP+CD0KtL8R7VMQU1PPL+5/dXz4hn7M7VC3aiOBKscplYvbC0M/ns3WTN
Ll8s7ZtzyWPahvIePlMnfX3X9/hG61VJ2IAWu8qHe/EpAWMlZAj6cQLfe7jga2Q0rA0Cda5wEBEf
vzALohROaGW6oXiuoEpzYwHJj6f28kpDe225wKYeVSgDqJ9pzbnUY2CVTHvi91ePT988wZcSrC81
9cGHVnJpxTrwbUhNmiz5ECzh0kvUsTJiZQkuR7Yo8jfPhaS40YyWszs2at7HvxmXfHmMs1t6Wm1E
ZJ9FC84uKRlF741ejDqc955hN2EiDYsPjCd7IDHLvr7+3WKhe7xcYUtcsghEP9Bb0gfce9ubQpWd
sjA9wTgYewPbLmIoMbKADpxbI6g6IIqFXA1yZJFDBRaCjNSMQmWSmSGNQNBsPBfHPz1z5pltViXp
3MVFiNYgRvdd84G6bjoE7lWVkMtl7iLZ5jx0ZG/J402f2PKo0ejQGu5Qg3Ncol36SGwWQMlCbihS
qA4tQnVU11upSX1aNP88RCQpUAlUwZT6VSECzYgWARm7KBqcY82ZImi9JUBg6jGOO/TpVHoUODpl
bo+QyiQZKxFIcc0VfhBmo9Ws0kVsqNvi+OAcd0Cb2RBmNQ6oultCW14w2rZYSAu93Re2dHyGxIPm
s49P754+HKNgWBb5MiO0kBftPK6QmSYc/tcvXx8+ef8wm2dv+Yxjmy+WFZiOgzvYSHUQOwj2Rapi
r53yacGre59PtEsI3n3+zugGXH0/eGwmzXl4okSqLI5P2QLtW2yk4cnXrvLNpeN/Xnx9ePGMPict
/oMTwS6+9dus8cgHWe9+eP7uYxaCXvdudBLAIUCZCIMv87B5BfzFzxdXGQMOgzE7zVT8d+ZFXTFh
DtlZZQFJ42Y+GL6uo/F0ATPjzLQ4Vnrffr98gTtyhaMvzAy1ryNHKnhqcOOqwa2AAYZAJmksfJId
+fOAeDDIMkKoviVrFUw0BhmwF9gn0VwrJbWrecS1vsxNySJlpabH39Mul3yp0+0IF0jAU0wXS4QR
eV3NSs6tLwjktNTk7aLeXArASZAPHYBUAeLMle6M/2Wg4WsvAdO5s5flk7DSJ4xUQmA2XIwQoEMK
CD+f/u/5t0fXH4eZSvgY891ajYlhWmKCCBljpmVQgTOE8Acak/Qgfb3PWNNlAFEphM1AY5c2OQza
8VswVTn6y8Hf+Dc8lekcBblaEy8x5myG6oMnCqIwsTpEiIEbX4vp5V2zNSCOB1oWlagWnF/5YDQV
k840ABKG5+z4h3ccvE07RiY0z5Wytc3EYRE7bVA6il4Tpu8ypRg3vFmrGTFKh4qRgY1Qf0rRJUJ5
DGd8ghRWH4Cal3EXTKLb0Q00PeHH+awGflvv2UD4GY9ai895FN5FV49ugmWOufGeBYN8jcrN34in
eV6148+xMG6XjCPLx2OUzfNrcc4V3wyADow1PAjNIMnlHvzTDEIWROdZNEJUhk4baGCc6SdmqKu7
SEgdGFjykYNpNToIbIR0B4FDWncZZ9jgNERYpmpORIUYndjNe9RKpwhYWDF1sPneeI25CyE7/ROM
iQfxGVAqJ5FaeDMetJY/6IgwzOlTLmqUWkJ4Vo+JQznReIgDtFdBTr7eHXxkPAOoDEjeJaZC0bWO
BuANC+Ds/tMT6tfGMCFwsgVoricgA0iBBWqkUpGuLGj82NhAiOJxnKaZ1+ddxwxsWHwVMclwHpSY
BKnyKaceo8abwx5WGkgQD6wSYaejJNMScfVkXplJHoLHkM+1V799fcgrf+BbVRNlxPW8RFOhTa2H
h3wtAh5VkG8X57UX8hYaqlrAZ5Oa7Ag0Isg44TdWdg1ZFMK4JZJ8UJZzK6oaKqWqyKa6scjTDz+d
bk9OEokiyNGxZAHkCyJcxz5pJXCaawyXDprLYc/SwAybCEGiJU4HEziRQ+6t4UYMH7vHNHQHTiAP
CzzHjz78FWzJaHAFCZ0NLsSHjpcJbjAoAet8zvmjuSEfJum0tyw5uKZ3N8Ke5EL5PBYJUZYBwqgo
PZFsMy8C4cZdjjuLNqxe01aI04zC0njB0pGLG2vYBJr3bfooCxpoyCqa8O7DO09uNRqEOmygj/YA
dvxt/ilC2glWMlel90YzMrMfzZV4IMA8G7VRRTrag/vIwFKJ1fxjVWkMwoz3rnPDe5xASe3XotXG
zrcxcquCLZPaJ3IPq/HvGDes3qCrHkPmNoFNmGLa4CDOKbowZiKrA72zbWyTqmxQ6hN9TlzlzCyO
/0FF10zIxUWmzdzLtidnEHLqiiTxVtO0wFCbIbXbS81IIJo9q5qPpMlGCf1f21jocHV4io8R2vPZ
wdn0ybidAxW85ThsnUZWezYg0Wq0knIJBjxPsy3cUjJOEQUIjmYO4KlgEkWIEWNEHaQmg7mlTIjh
prkpBxuxJnSNXaUTEfthEvM3oya+epePrzmdGMS6/3v18/XD/Qd8IYX8SJuw+blgyp4GNSgtW+kH
TNGti9QB8bmMQM2/rhrbOmk+23XtODfxyOIF/6TR4CBBjItpnY97P/jmEnmo5hxTwO5coTPoAyG6
pOf657FX93rXNCbHA2gk28kuEVImdVpkSzMt1SaZLd//kFldwqWdXN1pS5hWfGWyRSA9CQuzPQjt
OITwbasC4NGFFAKH60GA4JkHV4YzKkCWmchYc/A5SoTT3Ow/XuYCYjDpRe7efchjeoYq/kp+IIMX
/47cgCUNWJaMYIn9Ub8ZKb6x8LvhRVO+yEWLECd90/KmItBC4ZnJr9pS7qIQhCylUATCLl/EdOr5
VMv7+p3jqtUtCJSokd4OHKEDEbiBN/QWqYbQrAVIUsw+YKjO9lotwVmn1IwHqedZ8C6/kDzfW2en
6598moLgZOAKjUvUXZvBkyBpJG/Iwmm0uY1HUWPXkMjYpMCeNnX5FTOWNTom5HMdZ0t59xhnT6T8
VCANTqpmT84ze3OOwpAIYJDRfU3ZxJXE5GV2IlrUnjgQEj/m8zjGef/Bo9PLk7EnBIGLseSqymi8
6UThUAY4bjSOqnqsUE1NYhZmCpSD6FEya5TkRRyD5FYY5O6PVx9jWs8ufDSMAoskuaOJTNArc3RY
SNlLflP5UCRMCMSTlGFgzG4ol6+OuLffTgWm1dSLhTjvvOylbF36oh1puN0Zz3YrcViCpTVdabfD
v1w9epdDLbiAWaXNbSAuAQN9knwegMMnWY+TtMS1v8mZ/LOcTWSXs0HWQ6qWxD+LP/OcCuIRl4cf
KzgbYJnruofk1yMbIMhacA9xAFEqOI9ZiJrMBw08EGj7g2i3OODKwfjRcmnIzQr+wPWZ72+M2lA1
ip7nT5LlFEvkk9wc0+yZ0BoSAKQNCNg1CE3LQ3WF2YjOzcHQj59Vm+eDrDGZGbLW3qm904M2h6on
6TnFZcMAZ9OSB6lTHAdI72VVKy2VGZCANkuarmMB0TtEQe+gSqbWUasQgibPBj0ZUKn/ef1lvLiB
W0qFEmuJwdebw5y2ICp9bXc5uVkEEyRxQvzv3X304bnbD7vXbWkNirFWCxKZklK9HushK3zODp8D
w1pfanXczTX+B29po/lNTbUwFTv+2DsBY3PEaOvFPHzzZP95ui2uHEPfe8Xmt2/dQMT7Y74azAs4
yDe+pyQzhA36VJjLDpF/cqIcIWsQ5paI1XGctKpwRf+pW7dxYLovx0+uunJNmAWVyxUB5Hr9AQLg
5EpWRJBxZOxPD74+IQBHNukQWxg20wzCHrgc88+gtQ7Sy17HgHXAzA9IIh6QLiupP6M4uyqNUWA4
ogqZBQ6Sr9Hkrw8y6/KFUmzY+A7JNTAJG8kq7UiVeBWlO/XFvG6sSpgVkBjOT5CfjsTrl5XCQ+9u
m8HGANoVURyeu88yFteDckmoqao659tThJkxSItPNhUZafWt7I0gpDy7GGgvA/Gkc/EZOw90q10u
7yLcKvXk2PCwb1BlnGyk7+QIhAU8QFKoiDa8esi3MZW74TNIolUpcrTwJH/RDGKrxKfzuAox/Azx
S5s4IVhojawOFeklZSoPXDZLk/b9szk/s97bPMysygJyeUiNHznd/+vp+2dRUPRomrfEA8WF1K0N
b7XAYduuggJhF5SmuhLIAzsAyQI4FrpePzz/+BPpVodGha5CNsiuGlA/GxYUcnGlGXpT0XhrZ+y7
tncIs2tUkHQg3bQggkgcZMp6l5+QT/gh8wLnt6nP7rzqZC57xTAFSYFBXn8b8ZBhJkM4I0jBdRIV
MmArIAmqrJLQo6ec7i67kS3hpZtkuCznJg9T7XYYnQQaSUjmNASQygpJ11zevn607/42/nhy4g4L
wnfZexBw/83Do3s/UVme2QDQpaYjjRVgsjMO7OHGVxVh41weHP5IZZHZ48yl80TElrOi7ADFAuDP
xklkzved54K5SHq/ldnZI5O9rkgze2twdRuC3/xRT3iQClObk7jWSIKAF5+qZVuPOJnvHUbvrC4k
PjiQfIiQ2eDywj3itcMTtrygmnjLCe00RrR2lDXFbJoGF370CqwLXzICwdtfuByew+Cgp9pHOYT8
kuxxLGhp+JAXDLJKFslbAdOIWD1FwZ8+/+X1C6KUrPE2Cu1mlY04qjFIt8Lj+Gz7ro3bVRHambT0
Yd77zt84+V2mauny8UZIkjlcYxG2AwXQU23QEiWqkUEMogJXVJxNQHNlPE845PMcy2Vgyra9qJYj
yGJxkh2QjPAhzrZZwdMMYWUeWqqNRbyfr+6ie0lpMpibrjKxcNbV/+RZ1QEMJT3utcTMLs7sVCmh
MBICJZV6IFRW69gKS3iEzedZc5IQmnrlAryc4+DpPzkYcnD+KlUzEyrx/uvTl8cHTFC6Ji282j/8
QXYgc6poD3dobdEOwGlrGto1LZIaLczgSg7LYfiGTbL2s0IdwI3lQMsOcWhwe3YuIiVJF3pYzgl3
cbRjLvPU+ME7b0Xwh2V09fr3WD+s8bjMM1ZIuu2Arqna4b6IzaYshhAaSD0kROvo08niRIlnZiBY
O1u49/OHo2FkmTNpDNcsWsZR1jNwsKVBcKmNVQZ+c23DtIskLDRI/hrL9nJYe6TCRQ6BPZ0en64/
2uxpIterZ6JpJ74YI74rU3bLx5evZhvTuhqXawEuC6TwYNbetj242ULHO+OxWXSYOzrkYHEgTuHY
DNEhk8KfBsOYQ+ayg0OOsEjlS/+d0/QdkKGCjBudkXyqUEPjnB2MM+6qGcojLFTm/pe8bNP84TdC
5HwDYfnvn/773T/IEnIkcw7FO9dVBQThc/zl6okYkCrgpbhIWEU+iibKRjlyds09L52HE12vDMVT
LrHhNzy8S/bVp99fVcwjsyIL9ji8wjyM6/JIGqnSM1x0CO+PnPDGWzLcY2GpXyInECQl1WQAJ+24
xS9pUWvXfWMULFkSSk7DUDl40GwsY1zvN/yIfvl97+Gb/Y+sf14/vP86d+6SWAVlzsl8vBF556K3
k+HPc3zcSaeO0y+q5C9nj4+5eFHPpDzigAvUEmyeu1Dc+w9+27v3v8zojH/5nsbffz5LQw6Tg9J2
XG/QIITsjDIPkZseSKakWeTjE5Xbxa71fSNnKUffn2uWxwIdK5q8R/rub7h9NhZoDV/1+Tx4qW7X
8tQmXVpekofuWtpE0qQUGiU2KmQz+Qi9bf1UfPY2fQ4z4PxwcHKPzef0LR5wp4wcXldB7ARth/Ky
XdQNwOq//HfNQW/GRnLrUAJnwMRA6xBiQNUsJNzHosb7SQ0amkr5fuPFJbKoeCHNetPPUoRk/kdE
4VDqm/j4N+6l5XbaObSnfULVHN/QCsUWT7OglvRPNbA5x5ePLAg/BB+CYuqsytWIDURh8Ujg7DD0
Wf6R6rl4hShGzCFqQ6M1PFHNFtBspdHu2xcEJQdIMp8QE9VJv9KjpNXqpk8gFkiVhERQJsZYI8G2
0cjKPIE8nBO7SHJLSD7dXkpI2iKxu11tcyFDU3gMi5mraUcLYpofP744SE2JYJ620nDOfR6CbJrq
lLhyRsRH7RaFw5kQY6EKQdw98yhJYVsjtje5DzJBXh69fnz+d5tWfoVGnHk/1HajDqvl864fsfKU
h80nopC4GTjzGwekSNxtWuLiG2uK5BYyvDDGqNRNs8mWRT1XtUIyVQqcKnntcWUGRGoVFlBzJ3p9
MhkVx0gicZmfktMAfZKuOXs/M4l8SJpWrpllidU+0E0dgdAt14CnRSGBbO1WIfmQM5lkH5C7nnip
tBkmz1r77Z4CuD++7JHH5slLajjtvbl7RVrJVn6E+PKZhVoins/3L/+L3DNME9LlzFBRGzOwluAi
JMWwRMM9YI66OD7ycTkVdUTgeGlRaWZfAisdqTkRgCkJfB4SlBipDZ1phN/TLVgQ90+ehYQ2K8jx
96cZ8oQDD15xqrSdRszUl957k4SEbb4+QiPWlrUSgXXO5kpCTbhvr/OZ9kTgpQtGBPaj1q1b328e
vbn78FstzneP7h8+fBeNW7uAHgalbraDsBMKqpn2H+/gjeaocB+jitBVfUpu3WkttnivM8h9YML2
RJlRcYz4uDi5CIeG3jYPeBmPuKBNgz0LqyUTJArlVBIPIU4cHlqdYPOsiNfDziCFJlyTEG8F/n+6
zrU5qxtp17/IVQZsMF9tDuEwmUwq7+wdvlAZamLADjY8gAO/fl/3fUl6lpN3Vy3LLanVarVardZh
rcccNKo1vX//5PKJ3dlKwCQdUFZkPly0FaYDO1lpOlxKYZ6tBRwpEJLS+lflpCVZ5azmhd3IuBSR
+cc/nr9+Xp3TXHQxmW5R9P6qOIXSPXkV+S/TQqqeI8HZjbraGTFb9CJ+AyTr1+y4qm8KKhCFiF9G
wsQz1VA9IeQBhZ8h5OsgsDU55z9MkUMIjL0EBgAdz2JO+7NJ5rWVFiQc89HsGFBS2w8nB3x3GCij
rnUAA8yf9tY3A9mlM74S8HCS+mqJCNPDC+J+JyzMPb+6RNypaq7jwbEmAFuz3wEJ8Rr9MjzaawHb
RginCTdGMiMl3pLiDQ37omIhEWLUrk7VDeNDDJ0+UEzyIJUFTNjpKkhVqGJk3rImOpkydP8YnRQl
MrVPHGjJn5mGam20co7hwDVcAIzPDFGia4lOaoaWlnfg5joLpulXy0GpJir/Y9xnXMNLiLmL7Y3J
8rJUzFan+/sfXv43i9baRo0DoTMUjaC6NimcZV+PvIoN8SHHgvZGhFV9pM0LUJwxKHBkqh2MRNMB
7VlSgFeuvTl6gW7j5zKwXWzEo1g99eE/zjvevQB6SBQ9jJ51O4dDIODuu7IS6D43GIBZEeREIeA8
XBQuwRy58wC7LAAoEeshJPPq60Najb7j+d95ePr+7lgrDQWjXgTx97AWJ4K695Dtfiuh5lTbQ4dc
AUi9fVyOAGfVRCHaRm3UD13CSLr70JBxqeKplzAI7NW7J+/uP3BlwIlVztH7vSOKKo8ATaE6GPOs
bXNUMXevzSmTgFQCbcqy8oK84biEMI9vbd5oZAWbiuDA1Rqgh2qzQ3pt7bCXZW7dIomLPi/ietmO
aK9PdvMIor18wv5O/JuG1ADAk8OKHvVzo4Dqtjx7fifP8g+OFCwI3BsFEjP00iP585Vakqnjy+XL
38YlYNq7pI58Zo3j+ozHQ1P1EDkoiFOA0Afpkk538nUsrlDa69GppJApFjGw2iMRrDQsinoSHWtu
kpbekKF6sqYnkWFXz5pxSDIxRh3AHNW1nyT5NAPQsZqNbGcIkhzTAGFyzkKTEPgfT99dPc2R9bT7
ybvHRoHL58NXf/yb+wspnN8lsA6K8VgFISUWDGCNhvG+KVOuO8NhXLDn+uSgxIRVWXPMjsiyo6B8
p5QVZcULJluMtwOFikSnlCdoXzBcGYDvXj86+ZEmRMTcg+qrFJfs5j6M0d1cTVExUSSSxwUaNhN7
xZIUdRnF5kHZMxDqUGYPM1ECB0NToZUXrPj37u3T3/gH2b6eBjirBERJ5YGtzl64er9uVJLO8mXe
LwYXJ5YQRyYbnIHmb15KhzDnyAhuaPk8GWVck1j91tjUxPZSVaTFRu3c/rWVq6FEIcojYLgdc8Lj
zJFatSAxHjluTaVanA6jIa78g2Sq7VG6+7b9LuEc0wzbgvONvZ5jQhVqJbwMV4CeT/aYlsbwqBF2
/7gHhPbQ+yi0Oo3uuuM3HaHNQdF0+6ItuaLC01yU2BhhXcaT36gLwpGgvw6Mdkl/jpwMmrqGpZBR
Scoy2gc/HPzEVbLMnv4hrnYTFGllQf4nbwiyeDWs9ETUL+udT9kbJ05oR1X7Kj4la6+RVxEz/wDm
tnO6Jm9UrQd04CoXfZQ7W6TYw7M0XQx4626Wl93GSfzhqzW/3T6ctzXVTAj4UJnU5zsaveHQqwiz
8U4ESCEyiQrD0Zo3yn1HCJSWEIArATyiZ7wxWJjM+R+RiTqQOIk4wJ2jFI4WFD+jeX4UwvdsSj/u
WZykbOoT4GfFK8NDZHuKCJiu3AHi3eG+7f+5xBc/ntvBD0c/3f/86N3/dEGC/dMKElKGx+hwMGs6
8XN1gA3j/VpsHAtbdC10cmepX191rd1LzfUQsb/dpprObRbYuKrUSfYKcTbDyFyr0zx+AeXPlznl
ghtYYAB0I4dVoYvRmPSuU6fTbUK4/RUQaq1ENsHksZFUUk7Hzg38/uv8PNsCPhSs40wM8SG7vDyc
rM56kAiQFd8raoErooxsQ3LDZ8NbYiMCXTIIF9dpPkJbjJk9fWuSD87efvWuNsXctAh3lfDDn99/
D6hiAPgGTt6OC04sePRnfk0TNNX1+x9Pr38nE5XmoWvyeh/xNTgYicI9V2P6IMaAYdwyyKBBlJAy
TDOkj80O6KfGvhtG9qrOHRCyeEgvX62Pepm5JLaoEq25cIAaZkbECBM5/Pj8bjzSee9mDdfhX+bV
CUfstG7Daa+t1oXWTH/5+PRfy2BDBpjszvHwIqvyLIOM6l3Edc2rZT8Dwgx48jdf1uuHSUDn2duK
Lwenby+fffoRC0aB2bZVVsM2zGImshJJu+YNo5hLFKEphDbv+O6T6zNB2I4hp+V5lvNHJjk2uS7K
rU8X0FBQ29zOCy1fKBUNv7HESruVr8lizgtBLXPyhzAAaMPR5RMMoN1LyJOp95yXtJEMQiXsFKJ8
V2iBqsbSQORYG0kepZAaoXB1s4FdMX5iNJN15oSNUx3u5lUypJIG8Q9Ct50WVgLe9rU1oTGvhEfQ
XgNrqK4Qkp6J3gqQBvzpWqgXkzsawSCCM/tX/npTsFWNFea81G1NkKaC869P6p3SUSTc6kFmdBDm
JlJm/LmpoiGKr8HET0RHHiA7VVgYPOWY8tihbpC4oAefR6caUnUZ9M7rmVCcOgxBAjWLW6uFD0o0
tmEJnlc2QNcGe8Tp+VgWx2W4KsUkmCkh+Prx0dNNHbMi6iQV3FFTfS1h0y3D8l8c3KqimAximlkm
SZnL90Hr7WUWP3Rp+fA/WK69VEMVWZhw0+VRrXo7hPSwfQ+gDYOYIwX1ioPsuG3ICMvWBKnRuI4u
gA43/kuNsjq76jSZ6Hbvo6bMNH+WJxxeXCt9s7warc5YaUBXnqzRkaNL6MiBz7tPPnwc3/BfpEEH
rgpn4BO1LUkcFgRwoSM+YOSLTWJphGB5iFZR6SHkvQ1JTv8MVzja24m2Gk3MuXV/EQUl5kGnRaM0
SA8ePs3BPw9qH6AbeeMrpFBggh07t7oLYJEEkfoNa17efMHAbDCyNSa2voiVm9S99+nfkJR9uunr
LC+nLYMn+QVYC9ixBTurt+jkC3QEiaB4OmTyvUxTGkWgohCqy2QCo/qrKHDVHRKDlt8BKorDxT2z
BTuNQI8epDQdN7K6u0bPEyXr/CMrenpyjkRqXHWwWsj9PiqM4aB/yOGh4YR4muFxmJ301OUP/QVC
khAgIQkAwesOfA3YPDSxs6dmIEe6liLQ3Qh5bSt2LyHCnndZIJ1fiELCdl97DlW5d/3oDkd49dvI
XPl4jYl6g/2W/aDGaZwQkYJHMlPYBe2IggRpe9+/QnqZmD6cvIyMO0PxnwcqhJQSVvS0zp5rdXvT
qVgJQSAUAPahMhMJEcdGOErXw9M/MwZsNfLA78mpj0q4/w8KDifxOO1vcJ8vsh4pRQrZBYRx1IO6
3wWvVpeOeFtld0QqWEpllI2h6BnKHEO4kO2OImRo9Ve7dIu7iAChZ7Kpuj++SqpP6O2yPy7xZ/yo
uxDc87iaWi3hjBjJjEZsTYQjGqmSXb1T4/bHQDe8s2YT9sujWSlz9tnV3RfUG/66Muo8TAxZEyoB
5AOfRKfUjSHuFIuwZ0NKo9c6IRZ5VMjSbwxsy0ACmIdkHsTqoXOO8nnWSgKAbENXkDnKzOloXOOs
PoflTSfeOg+4vjg7OMpYsmHldPKQGqeYI+nWmuDm/dHzLBNCt0uIEbm9dBlM1ep6LkkHwMDsg2of
Y+35zXcOq0hthjhoPDGQE801TWKAMUVAtUf8Z4CYTiggeTDpYPQ5Zkd3apSELsm5nanOg0nBuV2Z
ERBHiYAMeSAbRnvjyztAVrRCKcZboggEzBicz1mMrOHCccSHWMNdZ785suiAJPeM6Oa/h/dzzrt6
pPrf8YDs0yksxqHoM20zMW+kmYxoxu5TWKvF0ZwE79UMSBJ9mPmmk2g6YYrmbyUUI3ODKX/NWXij
DrfPYgTH9Md/cbSHkGvVBIIRPTPk8D5BNSdxprPBykxb2ZMGCcWaATQBpUyoLV91hZFMrbdN/MKj
pBimDPjylJ94SClnA4mRQLawFa4Uiy1CzB6Q23mGfPTg6n13sdmNZfHhznZ++I8ZGkRmkCAyqvrR
IQhnymFupyLQEwUCNyFbhHnFz8j+pZtbSXXzunSkBNTBbn6nr3ieJbxiYLAc3y7l9J5xaZcDreOM
f4pHmU9m9ULwdgsBAwGyT/dzpeeW9FxxLXJjx3DsYfBq59vHf14/gfzc7aPug3xWOM3O04UiANWn
QV1RA8wJmRxiukNIMTksAINZQS2AqPM6qgqwQroR+ME/+R1l+9UQOdGjILIubj8pT7ChSD3sD/a1
GLD5ZQ6++gd9YDIJgSt1M0mjMGn2K+HsMnJGV+j+0+i1UjHlO22hJJH9UsU3m/pa0DzZI393cXaf
X8vC64+eKD5iSehKpsuSaMCSI7V3IaPsiPkEB8YbkCLrij1ZG7kXNB/Etgtd4EE76G8A0JdyzI2l
tZNga8dJBy2Asf//wufq4uz10TPYQF8Ttj4kszhU7OMbyjDlaCX0YUgOoIZeG05i7M3lT9x+YxLR
tus4nHC1HwvNg6EXuPr2/Ip3GIhk3s+OqZP3mET7q3/OyDH0scCysbGgE0yt/PX1168v3x78s+Ye
pjCOcwOBXBK2TaStRNcoNprQF++7Cc7OBiqU/Q2OJJEocu3AAuSheLt8xSgNHBp9d73ylC7yBGhl
nKVHdvWN2wIGTG2MzPXApYwZp4co7K+31ZiN92a3nYJwSgm6gEy7mRXGTO0cHbHn1Q1SCZEE/VKh
Qps0iBlCYVIC5FUfQrAJI8v41FOslW1Y7NbjZBhCtJ2Q1laF+a+hcKzneJb2Uisk10Pd1tDJGVr/
yzVkEDgjGBOjJcspfBCDAg8w7AFM/weQBM/BGSB0jiMjhoAISTUEb969f3LBx9syg5BMC5T9Aki3
TYbpAlghQtXyFPZ6TGWikoOf20JGC0GngyAIOhJyqgKgxlVF3sZ8Roy0cImJcqcO+53P6Fa/yN6b
j8WfRJE1/IwzOhmaU98WU/KSIwzgJLHmidq69HA7GQQYlcuxV7c6UinYDfaHaoPOVFNoOQ/g6iao
UZoQ48Yg034REmXAjSgzGjxpyDrWSJdtwsDII72UU1H5J/QBAQBu4VlBG4U7Bx9Zcv3+07Pjf8Ka
fG8cRJsg0ypW9Z8m1MLU8WV8TXPDmALL8ARPuoZrEG3boSSxyGn+GJ+jco6ttQOA42vD4BrARnSO
yDbuykI/grAxNTSLqO0eAsZdoqU1MuCjTDFEIEW5Lt8gXQSes+ZoWkfFCqnHLqGHeOwqdImDufmR
SdZPD14//vx4OTE4LMxTPBTIhNWpisQ6L1CYZwRkZ4eauhyU1g5bYYV/o6tzZSYK8Pvnq35ZcfFG
PtwTTUtGc4ghDkcyQEaI7ewHlpNSBAAeJYWMZHTcKoBDKJNEM6uHhINPq7bSnJz1dJ9lG0VYavbL
T4A2fvfrw4PH3x8Toek+0PTp3AKoaL9zyg2TOSNZrZ5td0czwz8H2kjCjrcVU+VJa/sPX599/I/N
pXUhOdtYKRiL1Dhrak+ndyXZM/OOI2se9SvbFbr7utmDhaSKCbB92wXJouKqvuE2yhhoQ+PlVaT7
TWLenufiG3xFQ5ElgqsY6YMenPOf53D3S45DbMQKV1nI8vRcJd3x54uTHNYg7x5yNf3Tn48uf657
DYadsgDavvpm+Nck2fdyHHh2hR2Cgfxjd3b0R4yzDyIAyETm+gwx+GTsd+u9DRwz0XLVhjwqGGBI
jDDmbT2wkZbNM0fVa7dOOu9d/nDn3zaZEMw1NgXqSE5vkrZCyHMd4HKFrCmlROawRQYkMFSDxPxJ
ZNAByqUJ/hUiX4YECOkyQgmMc6wxD/PzGmcfP+T0k2byRJUbBkiTexEyMk6fRk9IA16hAEo4eubV
2IHxk7h+SQ0fk1TC3Ai/eMyWGa5mvM2xLdS3Nltg3BN1G6gnucrYU1+vL4w9IkS2ORAGjbbjoPhq
aDa9yO6lhuxj3d62IIbLezlen/j04fThLvsX8dHqDWfeqLPs9gXRADf/ePDw0dvdGexDmpQR3vpu
4mY5CT9wZU9AwiYThkU3qtb+FJSCsb7WQbk2voF0bKAwIQ8cfHp99vnD+FUwouOgHGGRDc2SsUjB
8Cy3CyV0ckeE6tN2dve6ixhiv7qryrYkWz+5bsyo0Xfd/8waxdyeMywJaJUK/ctd4RACK9txgDgb
/d7u2IkbH6vEjM8vlJRPAsTmUEFvicJhOSWZoUFIMgmG6jWh6QyK1Ze2qrucEfDck6IZuA1raxjm
PbmJU96PMITjagOhMCE7rUaBo1Rpba9HV7fbTFY73a1M2B1iynSN5UJry055QVTI5I+nd49/qqQI
1CrFBJxWdpvC/pzyIVmxcEePZisLUpCIQiGRp33boAVBSzXpE5tqI2nIHCA0ra2DsY6StpICJBLa
OBpt00W2DSLQzR92Z8dcHhojkEK5NZJ1oA5c79zMCNXTDzps2QU/uf/iMIc4+GaEFlheq3MaoRPa
AojCam++EVLItW9fm2Ax0kv5dC9oZIshZVy9MgIXJKR+KoXUz+cXz+pSUmSHU4Drho9CSDZJ8gHA
I5esMTYMm2YVpQ+Yp2eDih3fsj2APMdVJ6ChnWMZjoSRncNGlWDMQm782rTkyy+gLVhABis3eC9f
UJtdlrD6aN85MKuTnjRMDUitQ6/nLa50dfQ9iOqsoygdbKeD+Y72jK4G9+h9nFH4JcxtIXRvaS9J
1DAnTnMsCWyR6quqb7hXYFQaNEOUGUANJoQX2zpV2Zj5ZC7ABiXsvgch9Q9T1cGhuHdt4M0/nlze
z3sKaW31HmTmMGayVYpOoghh2sq/SCXS6H8DrH6njJTxCYKl2q9yQWh5SpE5CZUV8Q3pOb77+L9I
F+HwhO6U/zQCSe4+FtUBG4quLVlwu6f3Zyg7i/Ofe0nXw4+DSRiBBuF+0rEK6RhSCqCeCVYp+b0Y
i6nWSO0i4/ZHzCAA4Wo6SqUMRj2bvhkfaLcR1Q4CPs5ufZhEqgLmiZKc/HD+k9XnmhBZPqvZAGSX
jGwRlud5/6yfn8Rhwo0aN4LHgrhrtbnTG7+pC3c9IcL40KTiInnnAS8qGws4UfMOxEzX57p6e/r6
zlk8qo2bRZQHo5P0Otbkjiq6YCA6lxfmgzj3MgFdguYNEuzVZm9JY0YaJhEYCwYQa8xWnlbSDCzh
p/HOuJaNgbQsTc2kCdiakMT0pEN9YambfzA1NivaWjrfBRyhLVmhLZzsU85WtzFtZf1derU/mLE6
mG7Zu7/0nY8+bxZ19K/e7m0nPysK+2wbKkJSuloPR+0LOKk7TMLkj//yRygSZVNgHVJIF9967lnS
dtMe+NGqtLydeZD1H2W7jJSGVGGZhjBsKKqe0jpSgKPMXcoD8yAOVw29S3xx8z5L34u7915U5Qc+
/0gN9vwuLr4xn77bZSAynAjrLE9Dn/GofaxBm5Zf1y5lYgB4cLAZq4UaaCD2Di2mx0EHl1onvALZ
mIVIoBTP+KQtcYuAL0AIndXtbRejdvf44plZcW41fJAGoGR+YGXcgB74Qa1btaULDukRYT9HFqd4
a0Vo38PxYyuROjsqoIb9saollxhdlB4xkTg2ZJ4SlECTzFU5RwFKA9mvAOTlFAFF6Xh5//roBXnR
LXQZZQKFvLvX/FAMd2+D5v5ANlrGqvjZwflzYgyXV/PuaAuNAZir+bOYfFNntt2JuL4kPvajiM+P
tKdMCqqyUVU3f7KNgJ6SAzLtu/fx7PgyZzaobReviLb2lDwIE+bzN1Z068Y9dOAAUrzo5FdSbauN
jhDWRV3wwmNt8i25wAWFFAVwR14+4jGbDNvTas59MAjdrq7lKZxn/ghbBqVWedoDUngyTNnrYDcE
U0oEG0gIzBN7OLfGewDFMpnNeNIwyv12qqjiQYZkwkwbkiWS9rDV0YkFmBprI9oHET9P+PIQIDPB
6PBiDfF1ky4lnaFKi2i3tPp/mC0qJWo4DnfhaB7njjaSgisMki2Vd5s5d26npQSJFksvjjRYRFZp
KOHIOEdygEob4ZfG2iobtg+TmwmDlDQl2i7vFcWYKky0xh5rpkBQQ+f9I09xhCls+RU6z3TWARfu
YD5s8+/WVr5toDFMkDZJUQCvaGbR7S43ZcgbLQbKjGgpxBEmN1eBw1A3nAHKE/9t0ugCuIuYvj39
+iXKZ3sA+mQ0zpbMl4caj21a+8aMH70nxiYAxpIsTDFGkTDX+snQQooHrEUlvZaUTw3wEIPULlaT
Jy+MOcPUQjJiiWa8O1sxP4Gf+AmGYdpEsESk90EEBonqBqXSM5EUHqsSE5is6WD2f4NMJvWAIcUU
QAh+Zil8k/qbep0j7KqdyYwcfBmAtShyDdEf5GAe9MmENRfE4A6J/d0X7o40Nc/K+b9vxkmmJVuC
+SEduPvdQy7Iopul8z8Y4FGGhNniAbJ7jTZgCgmHpYuVJoEQHEcUWsH4qRWMmkwbWBWrxhAQUdWA
UbhtCukoLyFKjcYCE268SVbpaLV+4/Hl2cGXrKVdpBpGsNkFkCic1WclZsK2uunNUhuZarfhijYr
h3g8ddQqOwQzZOLxIiJIiUhDOSiTRRHJZOjVgrKGr3AJO4XvotLuNVFWPQNYPTAO+kmi/IP1DdJR
w7p8X/NTFw9OpyX6fPHockxDJG0G/5qkLD9twrAG+bFmJaC1iBBKegqMzAlqLwjn2EA21Zslo7GS
sQG0wQeRDB3pO9vmxvC+f3R9xkshacWcRVL/NMLAPp26PBjhaLC4Y9fYg3Xn0OnaY1p5xjUHlAod
Qq/UpKgZ0wNfNbv4kO+lWd1sowpTwwYF8qalBPQuC6HsyVgLTjx1edTraS35tlaVCOcVrm2hnfN3
oiaNpbLgHX7/+ePrjCp5ieNVtFY6p8NZEBy7Rw53zoxEbDqt78CiyYA8AH1bouMHIhbOlJSaoxKt
JuxO6ZIA1mCDIjzivH/Ur/Q2UyFQL7nCG+3R08vooeD1+dk1P0GS8y9QWk/sFBbJlQlKxQS++5UA
uekLIkz1RheqjqCjg+sAFGAkEfI0hzIk7HVSowWxxcfUurxYVbXaKwStgcklGeSbY58aKNtOqNAJ
x9dUaXARCJAvrpCYIERqkBuyrESnkMWxrkV5io4Ewb98r5UehEH7kVCnQUu5DVl6YyndC83h9TKb
ABhPsvPVNCacZDIvsZ+49k7d5AwWbyn0G1ad6bxR7JYjc1sKWjstFoCfVNo7qidnJzdd2T+/unwu
N6sCT9hRVErqwdIkYEPbJkzioj6b0OtpHdZI24p7LQOQR3QBSgCwgQtA5TwxAWCkQ9OvvcTWTxoh
a2LOOwDdaqAUoESgs1sjCwr2wXz7n4S/DTJKzCXNUAh1gHrp29Sei3Kk8aiBgZ1MN3aQFOpyEBCq
6jXDDInMH2zFgENkvy0Q+3ry7snHu48lH2NTkqn4XXTTYbpkjyARABwD0GSA7dOdbZqIJOYWzOHR
1U+kUIgS8Ge5iuPo88ur/sRDhSTNc74/CVSPHirSIgFY1UDZgAnJWjAp+0/V9OiDIiBY3K454nd2
v5+xXzB239X48WM6UNIJ00mb/hqxOG99VyA5dcWauLwyNg56+pedh/2HwsamNXu3p3ytTKIMoVv+
WwpuEwac3Y0QW97e2O7Q5bvz+uzTf9L0ih9g6Z2AITtnXQjMRaCSnMYcnIKr9NX3s6vxYU+ko5x7
gqCMCFPjvD4W8fvFX4Z8aLj1xqCnneDCaJIQWr92GBuB+a7/m0OH4Q1/PLt/xYFHxG7DgZVapNWN
noTT4fU6EVXz+PZeYEzRXPPSKB7HLIbv+9nRA/R8KFXXS1GJbjYydtt+p92Oh4Prq6cMreWndfZh
muEhn6F068JK3K4OxHEJxbFDyHhxsZiUupCdZL4zZTIAr3/kh+I208+awzL9gM78tHhwHprvfnae
kV3JwhG8QsuZT75BINcQQpAjStaff57dOe4uDqkj+xUUKCsdkoFpa9bwJIVf/t3a36AcTQOTphna
3ummaKxMo1okQchjOsMfYPfXRa1avHR57VHMzvQ/hSFHT0Pu5O39n9s5+zoqahAePPv6lVfXgXj6
X5yZkD7JdifcZ/FPctrBBDyvuckq9VhCQF/JykvXNoFr/rixSARmDWnPmh4u+L6t7ZujDzWEhCK0
3wzrcJD8/RUuD44PSLvdDxd4NywCujTgv54PfWPHEaUwajA27uikUkjQZ3VW5w9+JuH+j/xa4Uu4
h/x4pu/W1tl0QlDyiyXhHaUgAewVAkxBr/kBTJo/2opCK83PN2fXR+MtOqVjAeuGDo8TDQAIhKmo
20pQ4GHyW8g0x0TQygDE2jILWFgqi1z8VbhCib6dvTt+sniU06lp2LHOy2QD8kRbKiIkjYDnluKc
T5V/QppKN9A3CB9EZl6iGUH0AJ2TQdPNy2EOSE0DbSbjgYE+HhDd9NvO7OViuse2vQ13TDhg3O+Z
bsXogX5Mhc2epZW07B9Xd/oaY2cNVBRVjDmt5SQccy+N186aPY9aSHbWNbPv1PmViB4wOz2AxAzA
DILV10BjzXUHu9kxgs6UGPwema7ZwdnAmbWnP23SGkrQiwmfszqA/lpnqnpsYGxnKecfJgl46IxO
BeSPasYBINsday7nMHZ8yH3eEHKThenYM4rsWBVmXsq3M9hacZeKqxIkgQ0t568QZcLvTZTO85IK
Fge2vYxC0cxvm/0dGYQAO12dMAevRUFYnRahFpYhnQrWge84SU6c/POz88fUSF3b6tBPyw7n4kWR
KBGak0A7heqZjcuGPBYp/HEq0u+Ipn64iHdiD2ZiJ4WS+aAh3WNv2W28ldTPboHSPiQVDLwNoj7b
jt07L1HLYgBUE0UrGSmdfDq9+NHaFjI5wNRhuEjH98tbdKP2jUcDiqoTdcnnEUkAK6uA/iPaOomg
auY7gsYWLZaIkQcaVa5HPghTYX6ii//E2hD++9RZ64eD90n1iKHHoIXYWNgZp1Zq2Q9lItaaOuKN
/W0Jl4x+JKx7ZTJHpSCvCkFp8zqMyCBOGwnz5qfdi3iiFOMGCeCdF9+P/8n/dcGDzo9GTpdN3VNl
SMze7vvL0+OjJ1Ghbk92PxcQtdyG7NIaBZEsTCtRwkTfnfKj1rmtl5py9ZaApfOD0+s7j3P/48O3
x3eO8TEpATpID85PL+/kzgRohFXSFI3uOgqixMmso39x9OPhzRlFydRJptuiMogt4phPu1KN2f8e
Z0TUd6j7w+VZPiJgJE2p0TMtpmRjFacKgAD8/dHn7+O1flFGF9zPQAeOrA3Xi9q3bMe4tmC7DTE0
mFwsVcRVGdgry2yks9BLSDt0AdpygqTN7uyaCj0AyXCWUivarKtTFnS0JEkZQehSni4CGFXT5pMd
P3+Y39ztsS66pLXJJqEPiTwnx3ik3yIHKyQEho7yhogPrfOz4r0N02UImnzZX/VIxXMhAoC+l7Sk
bCwpMqMYDMNhTFs7axqEe7+4UgpR7AE1gJzIvKsnwUoWsLGMuMO8T4spfHh1+v4rb0une9iA6Z5K
uPvjB5oJnUVtFO7QghOiZXxwXXWA65ncvIjFhSv/zLRVNi+SSstz7JK2OQVN2YtD4lIjZHrr114d
WgzMk/PHVy+9B0jauh+J+zN/8bj1MNicMUJ6jDv47KeqNhPyRgkFZ15+8ddNJFZ39/JTSSoZHZLe
QKhaSUZo3Co8prkdShSXiTAuLHg4TSBNR4lSKU8KlDI+52qZqLDDkpAnqAgdPB4Akuy4cccEV4wM
OdFvyfceefRfnCvCcr4ESWGQCSUUX4pxYtKHny4/PwOcs91AGQlNTSOw5T/uDp/JuvQolAqWplKV
yibfhHUkmanwQNdaCxaht3PLClcSiTmXIS1nHLKVxxagMp4py7/+lxXC+KknT//kN7SGfENyvl1G
PiRtAukARJekAGgXKYQ85NrMkLw6/Tx/oyNF0ok80hPLctsUpVDxpOfoAsRe/QGLhwp4EJoECGvW
+l/24RGm7r49+9Irm93E2jJNWbmUCLUwnsPC/C0Z9Pj957PrgzFNZDz3diRDzJHIuHPorQGYadMD
0NhACDAEHOBrcAOAbujwXcRi7TuXDW+14y+qxkZMbeASkPKSfQXQ6U/BEtrOSOqG3eD2xeEZ92aT
Mlyl0fbxhQKIxOo3BAPpIw8AZW9Y2WJIyQR0zkgzIzmMZsaJWQKUPvGFUlJBMKTJQa6po+GJItQx
v8TOiYbQIu8pq2X/EFGkHsPkU6dXsEQ7ReVrIRYnBD/F4zBkHQp9OJP7TDmgWiVJ8DH2x2rUthwv
FmUdUqVHcuknFKAH79558sfZzePzd2e5PH7+9tnVv6iFh7IWXyFlgP+iUTI9mtrhhETtA1gCGDt6
iZTuYHR+DCg11ekI07dGmwqCk0Pv83R4LfXvAOqF6PUdeSdIOJTPsM3vtsm9zf2LAOZSjCUWOeOO
b+abeH/859lemWJJjqvIWUrdSmOEPMxLhKzSAbLRNZ1EruPMFwFKVmoSn5X0kqZLPZ1V+kSgVACN
tV6oUBEJMCJgSLpcjbdNoAeS7yIIB4NvhYRcr6lZC6HlZl3EPr4+/fY1iIdPdnyVe17GR4J5xiIQ
DykvW5sYsdbFmq5vIqhx0zeaN8GkR8+7SI+vwJNuGyMBjepclJHZjxy1r9eAjZpGaZZjZA/H7gCR
A+E1aKJ8R9/7YRkyNYkAjJjp6Fp6MzLDWgeijLXFyBD1+9vLLOndqSkRWNcSK4QyJCiHMLQAs91L
AKmiK4Q6RRlEfI80lOgqKLdXGkA0dLtI5kfRmo9Dqvt9cef4GYVWR286k+Rdj/33LjDxmjJXJaOp
yUbMrrMHkJRIpyO1WfaYyUFiKDegMIgO7KZpngAdk8nPF0ZXchpSPzurx7GFUkE1EA0TH7R8UOjX
WO4RSUWeGtYgxs1FNSiC93Zy7zo/kZP3HsYsMKeJmP25bqDm/ChmjVOXEyeHnCm4+r71Qnu1EDzy
dA21PqSgXyTyAIhw9+z1zYOcJfJQGaHud7GoGlzLib7sWNKr5OZKD2tHYhvmzIcpXF7M9NNEonyA
yRIOECRAJyRdmG7s+tz1Ipmf3j59e90fwfj96iTfa/L526yYzZLaZLkgFIA52hhXj31c6E3flOoA
FwO6bv2ZN8rJlGFrCsgSuPv3w9XdX1+ACPSvuDN5cczNrfc3T0CkhOFmoiDBapFLN0pkZoVmrsrl
qSKarPCfpyc6sg6zAB8fPLr/L/km5EFI4AGgpHf6ASMT20+wgVfTm0QlRgCNCDASmTIgyTICdBui
hK4KEr11qKDkqP8aU3OIgB8HrY5dV6A5CKMnVvdDFoL2Yw8loU1aOQTcKDQ1hgcutVuLIxIYwGE/
3RzSxuBfVgwcHoxX8sa8QLt4bDZVAcOJjS3bQymVYND8+b/BH7zIarm9c/z40zNLJd6OV7HoYlIo
vunHeTK3CFgrQ+zLb6/nWojisgcWxQnTN4sJiyBKMniUKcCYbMJL/RTtUy3WK9oHLyOslaicwf3+
8vjhs+FUI2ikxEM64RLvfsGtHDXEwxx3diQdbKboowePL3BKqLuFIn0mqG/TaMnyxY9sV1IHLGFU
DcmhehoTz37+rEvkl0PUGiRSs0OAY3b55vPNk4PPmUNpRt+Y6vZr6jz++mR8L251e+aqvDXanaG+
C5QfqMqd+TfZ6IZ3XULC/nJVVwtpPNvZfds0L1hl1uPizPGz9ma47bUNPsP0C5Gtjaxkx3YYHNIG
EAxjoohsC6S7uvWxsROqHP3ME+mUAnDHhMQoY8fX8SbNGOFwtCPMirGz3ueLsweVF82q1BqMPuqE
T4KduEKbHNEsR4ppO1KNGwC4sjgG+O8VHx5PDw2/Kr3e0Zb2Xb5h7KfgtBNyQZU8woar7iBvFCus
dIGChgHHl4g/U4+QGucQ7xUE8vOU5/FfdkNzfDgcHSOmlk8L0v+UjBXMYueKbx7+mS1TMCOc5TBu
KoCD6QWAQiOD6F5xydEJ9SSgWLxZ17bZw/lcrUVwWVItmVfKLU3FMsKxxk2/WO5ngt5FtqDxeKQi
nLb4LmCdLDqsr5Ud1j0jxN9am8pe28XGxqOD2tsPzx78CIFUHs2P1AXILG/r8AZKkVAc9lhv1BT1
JZzX0dVhQhVXG4SeIotXlOhxGx8WZQZlX6ansGxV8cwDvmYQv/PrW2TkJ0ixkPgYPBkpf3BLjgTw
sL696A92dnJI2dABZLcnCV/mUWg+TQCFznuDby7eJKWnNG1Bf6YE2+sgNKQltgeA9iTUqekPj6dh
/T7D/NmbHGiOq6Osu2jj/pAbFjkaJeThTBTuCpfNcYbPTtRqlO852G6aDKeGsGViRQqV9bjNBVHv
lfbWgnKeh8vNgymEZ/WQBBiSJhXiayuMGq1IcdWP0WEjGUTyyQFAggCaRaJbidH3PMPY5/cxa0iP
nzAnzEnfEluhxoxQiIVUlI39Ybae8Zx3OSmQmjzCAPwsqQDAGA/MJKR75ZJi4XIcRUFh34klSJSH
impfyefJLKkmULTKUdYRIN2aqyoeXK+bIe1VZWqYCxe5dTY6nFsX6e3q/LylesA3ffIVjWp/g31k
XO61f74yc+VEjGx7jvbT+OXW0dpE55YVjQEmRBAr7GglweaTrNwXykqPSlNc0S2gW2PcWuTzjh3M
9ZLAgcG5awYpWQAYA97ikeDvu3+vSDLBQbxyBxzznHMCQEKe9tbYRSQTRaDUWJFFKzqXAOTJsnFs
7WvDSKy1JhBcds0U7HvnnBg67G+IZW3PD0xefRmkp6cBirgwJDjLxmhDjnnw/AKrGAclHjC8uQMQ
DaJ9czWYleKXN6zX9ILUcUJQ7Iy5L2tsG1YWyCTirvISZrahD3PIKSqkyB9yZ5coX+FEmmQajkNb
RwsK40gmj6c0FnKro1xoyaAs7x3HCHX0CXiyMhYJjNVJbbINtzL89fXpw+PHoFM+nE/fU6AST1eM
3n2DBwH1lO5BQcZn94JXuU6U4TDOSPthdJ5U7C9ggDyz4wZI34nBZAlAmNczs/mcxUv3GVsBetHI
4KuHOPq7fYW8etGmbvp9FqdyHj2Cbm6UGLkTQYcg/NYxk1NgmSM6uIyjAAMjP9PyZIuy1eCKb/87
oHOTK4rtoUhO3exOQmBkSycQ8kCs6mV+by6gDsRUijYP7Sqm/wnNi9LNA4Txo+pHDx5CkWxU8OTw
4PTi/unuYPwOu1qp/SLsp1vRRhi4tUCHaq2Q6mpIUR9UF+I80VCSQDY0FS5rS2waIfm2dzR8HPAz
TOmG6WdTVtTSpQhPLVtKl7fFYSvlyxV8vqJsrGqHVDtBdzjLuNsV0Mms1BKwWy75v2lBmnP88PTr
5+eki0hRL5E0tEUhVLthmKVgthJVqRqyKBMWMS1nyt0Ms5zSo0bkP8PYkYNCqVZ0cRTMzOrUiE1b
W43bn2LPPX5UaK/LqWuwUVLjVgwMw4tdVKayOK1OITAaQf5gtMZyniWQAz0eOAnhVt6mZRyQAscd
F11+aPnXiMkLypTrdyK6elgboof1hglXylw/ZKzxrfjzl3dONTbrQyW5e9I5i15x2rJNc2DYCPtj
HTPS4NsqQxk7llvZ3M3eCoQsaSCfLbHBAaiWVCvQCQCHrAXimaLWROb1lVpLSC0RyrGUgG2Jif/3
7Zd88KSmQB0mTOfFswZFNTaEAGeBnAguSnPiqt2XTcrkVo7U5wiDpsSVU5oW5spoTRj9RVb0rlu7
ZKbuOdfd2lhHGZa+RyVQgf3lrGoy1d+9OV3+gEb+1idS6G6LpnQs7fgFLmDYqY2hfro7olpTa8fr
skBk6Rnlq9uj7XVrgJFn88AhNm0JqUzOY16mEC2eVgIsEhK7f3rSa4tdipDGA5VWRnliKwRQnL3m
j/qSGZHGmQKUJOECUn+8L/4TbqwUGG0bRmpbEBg8w5YFL+5D1nPU0oNtEEgl15CcUOfk7rErJmIy
mR9noN8qi0GBIidf+8Jy/lGUhMkHIAnUhkwA8H1JcXwBLH3cZ9UPhicZIuTZTC0rOeyNTP7DZLSM
fTfSmZHyIzVA1eepvMTDytbudjcLWVN22C0wotWyTQTd6TwISHnweEJoeG3d6WuDhw7J0/563Wrk
tqkkijdbUD4ha0sA4HKuZKwtnHM28fX60fH/SeacERhqc+BpXbWrJHcMEPAQwyEKISeTtLh7jpBJ
Xp2jVTBjqRMJLtI4NZVhwtKANf47qwHAjtKp8KFNWiwPlMnahp7o1POiZisUoGjZHJxhU6KcPkPL
iOz1DVaIE068adqRINUT2k/AAGUsCfPGEgD1IjAZpMW/3PnUfZHlxt38IkcjzDy1PLruqBkbL3+D
VU/TPaWOj8F/XmrJOlaOYWy2Y/5fTWkCCCbocaxMRyko5997LjLHF/gMLtCawPesX9578Iwoibs7
v5x/+XJ2suO38b7MScCRCML5fd5fu//6LH8YgT+60r75xJHYnV84uqLAyVeubrw6v36T1MNXD+++
O/306PzL8eP8oc6QyooWnnJTafexLxHm15NDLPsRwbv5dP31lE+k5xWIrydHfGq7b42k4NejD09Z
/7IizhyVzE98ou+HD/fPPtwjB5oP8Oap6P3l0Ytkj/XzfluIvRbW6Dt+NPvbP95/4xtPfXmEkM+y
Uy5LcTaPikXKh5O8lXnvITegs1cjDqwNAn7HHUrkWRg4nJ//+jrNJRnrBTFgwh08swXUfRqysjPQ
/at1qZ9E6hmvIfcXMUHnjZWCbkL0lbaDscHE/4DuKvUGPdsURH3RIjtR+8v4JFthgJuz3ykoD4Tz
3RZZJmHsN3itXtNLXnqvurM0DlS3IyhApxJ+fvT15gX/1UIKCRD21XSwAQnZhFxXBi53p5+YNua3
UeCbrHwxBIZ5zcBG2DLbOvfawnrkaVvW6xXZOIkuwC+cdCZY7Mg6UYb5nBFrm8L+b1DLLk8I9v/c
yiF91OzHMRpWJWAOLgoqPbWBkNqF6XlVgC3YfnMHr0RHlCb3wgUxHizop7yki4cKXt7/NR2rAUCc
03j3xPniAicXerLmpkyP/OfXeibpXvqg+IwH5CeH+bDEk1HAT0eIEgZO/kPGutHRcvO2R/eQwdzn
5jsToEiKZF4fMbMv8pC8Olm4lFhUPAxDjbT8jPPfh94GgZA7LITS5Oalr5nlu8Xgoea54nL4S14s
6WtbhHYVIX0Yhc9QsTvdH+0ncGjkrFK+IA213a++Tzq+kE+EnbwQZ7ab77b0/3bQbcYRmrCGUKyZ
QwJlcxzEPguRhCJW/8wF02FGdDuD/syCkySywedxoqrXl8b1maylqf2O8mw2GWxK5122DJRIIZuT
RM1YstmkYC9CooYjG5l+GadWpMW70U1vIC8EiPSRGkCUlaRNH6OWQYsK85+QR5Gj2+CZssKqAskh
hC6vImJKl6Hy7vQ8X5ojG0UrulzQ7+ECy03iwH55eJWvp5RyWJmfNW0aOBKhpPg2xNcD0/GqlB/L
gSluHkmaaTvPPHz6gjRp2edfbIpjMtTxphivpDraK4mRm5/8Fh1EADhJiY69IaPqpzChgKzCG8jj
I0QkoaH0H7+l3D3n0QqMH0hKhQL2E01yrIBPVkp1TrAknW40QDo++TnTiCT8FvRUgw83P3z4n4Oj
R0wjKEX0wtFWYMGko3Y8AGh9ySZhTG/ETUVDNY/Yb1KAGQkg5ot6FCU+yIzP7mDSKVuL24D4a25o
fssAwpj85VUwRo7jZx/2xwlgM6wNQhkX1NXBQfIaJB0oGTYg8qgXkT0SMdIspA49VJKOqoVS8mNs
+P2YJfGI9tWDfNBkEKYotU/hWv2YKVQYVGROE0Nh+CVWoKUfqA51oWgkMvAoBbBzZ8cPh8YVnYfe
nuvt0Fyw4sv3R6idR+J695gRHSelPnaDxP3y5tB/MKnQlTahcPZfbt6+GR9BzokhvMuRA2DeJmQG
u/jl5A258FBmw0u/cUQ454T+b+tD5q8fNqUEyTyUmNQZphPPBok0R59XHknjmSL98v0JZ6Inmbc2
JgyETmF02/jmXPkiYDA1E+kD9rs4drSf3RDef++M7iaJPs7Ts6FokljjbWxVA0THMhoArhonXJ2I
hvRl3upK1JXk6NDQ5Jw0jXLV5OCSpHMZoJPTPIUiZn4Vn3JRwQw76e4/bEVJhycArq3lDl99u368
ezHHH1m5e8VYYwA7lTlsc2NqDeDpJJEwRulYgKQciBZ3nHaNlsT5FbdFmxpAMWz5CSqKTF/5yYy2
l6R+Wy9fbaKJGjqk3Za/ufzXZ94Wr0USHcYAsCc2ct4Cc/+h+yNkg0SNAPRX7USmxDHDlq7Ug0FU
ktIbVLtawAPW6dZJKe4qbTlqSV3IgPY61LUwU/H4n0Po/0fWmTbpddto9Bepqq219bW12HLsbJNM
In9RZTJxa29brc369XOe54B8rzxVt9lcQBAAQRDk5eVLQ+ghz3xE36ngy0/ffHj4/u+UhdLSS6Tm
LGoEwbXx8ICMDCO/6kxN+iY56Csxw/jVl78+OHs3v1kKbXVj4u1264MMHuJxcLqdtjZTyFs7wJS5
2KYsv5/mmpsdEmDywinbC31h5GLbhTcWhwiWjAgPFok4kO5FdEuD8oAAmL2Aa9Zb0ALhJAihEYrk
4+SerZ0iNk/kgRkEphHAeokfySx/0k5yqBAHmbBqTVQGLDS6Q3aDSMIwIWyGrBXScjagKCB3xoIJ
Qh4qRYi5/JqdEzfVlthActowgeey737Cabu+J/q7SbJF1gM0kV7vlG6ZppuQbIxmC+PirNdQp6Po
Y9DZLGP6Gll/Sp/J0o5A9WaSuLs9dVrd6pkjs+QHSbeCsdDPv3v9+OXLx2UCIkjnPVm7O1NPt2s3
XQBAcZLjifWcV7ZcyAsLTlMziwnKRIe+9RpURAq10knH82LCQ16n12Wz8awarv0yKZam0Jn3z9CZ
JrtFZbISDGd5WcEJo5wzClGB3k+QQGz3jFr68MPLb/8zxeEJmhHZHD8yv4hljrojlEzzRt0RK177
Ud06KOBpBcLSFA3bWqq2Ea5Xc0TfXDx7k/1oHmRFiLiIdLgTNbuDWzka0vE8qCmySsgOpANUSU48
Sr+aggjRHTCDgjweuka16oacmkSYVrrrbRzcIXHdxkLcSsUorgOWNYbIsnpGEp0FbaTHnGCF0oXz
ngIZB2nfnGazV+LETAhGHiAqjhof5wnNaMxCCjuTwPnxkfXwszbSYRkygG/32UXWAJZs4kYwPu/f
fffxn6JoBZAIYQXUnJy1v0F0qblwNiPx02S3Ytc7bc9eTJf9/hiGSquHWMb+P3sQxqMtXkYP8myc
kJYj4J9y7Ptn0u0ur7SpIGFC2KaIQiRhIN0ypsN3J9lVJKsp1hP4yNrGoPq4+UrmRgO3jK0OeLJJ
Pb/x8G0+/yalUEEqYbahSHdLyfQF+zoKCQ6eYsz/vIztGAWnMsyI3nYg9yiRzQDe4RyGjA/craC4
1+dXf3PRSRbO9F4oLHd4u+TXsQ9pJ1v07S3bJZyCvnkDAltVKl6/Z//zMfVqYlI100UBiElY0zNl
5PjoLnBxYbKtpfIyktS9/M/5nbyiJU9QwiTHck9r5Z9slQUdQtWR+bYUarzyB0ZrTgcJb4TQTjm9
dwJFoFcFIiASCyHaaJjInBbAArxenzxDD8vtD3+YqVYBrm4l5cfwjPhZv5Zk/YLl+lIYp4R/9ca0
Dl38FWL50+KAWmofTbT8Q/N+JBiLAc2xYijY/OAFBIGAp8NveRlWhPFlE4iCoykmtM7Vk9BPgs4b
Xb/3aJqEQxXZ69acOlhrY6vtKGZC8ImfeFvx/w4/vnnw+WO//FhGKl+qdmif7isbfipoB07cguUC
ojCo+oSdNjnKc3a+d11YqqF1Xe6Ry0OKkHVctXPp9XpTA95RcI4hPY0WIEc0ifc+JYAUT8jISzQC
U7D/+ce7vzz+wIm9+qTX0WceYDqKbKxjrD6AjeiW9GAtZB4vVw+JIOr77t0KbbFoXQebadHXd2SD
vneyzRyErMlBo5/dWYcDwth6B2g1woy2XKASWiPQeFtIc47MN2s8bSDLQtAwo9Mk3SR5SoACI8G5
nTANDsyGwJT7swWQPvCtRQE5kBfshLhSnXbJxx98nanZD+RSMnlG01JtFjVp2CfxnF8PJ/xgCJYS
aSpqAJS8tkcLWkcLTNRTs+g8bWKwUJAqXkJT3izcvb8E14znZw/f/hcAUZlD/yQZDSIvzPguVcVi
wHKYhsP1wFDm3FFPhv67e+tLJrjr23f+kG+++i4y7sevnx/+9t9zlIIagORjM8ZaDrF1UjVEB0CL
eaBJStek6ri8nXsoHZ8YUOCAtgJu4vrCm3JBQPjNmwe33j8iEr2SD8J0JjKCwzpBbaPatybtKGIV
czs25MCOKlpHcVNBCXEAQ+K6UKQGEtPj65RZ1WkatY6s6rAptT3UI0pYsyejZz99eHTzHQsLSkBK
SF8B95Y3kA9okQd+ERHtdvW5P7GwT1TO9EN0eMx/NZOeXnYpxZ0qF8j0dQ0GJbUE0deqKRWjuLUw
W12oGar5oLQzEY0jC9/CQ3u/5sIoz5H2MNwbcnylloK6hkbqSZXRwOXkh+cjiLRb+n8Za0B4qE4u
DxEe+Moa2rTdsjtHmUkfYiNJHEjpJml/76QAhGFOdpeUOmoakEORYYVFVKvWQaM4gVjAKa5VEm1a
7dcZe3RZY6Ea3Ms0kUx32R+ZN8jQZoxXEx8LowUSgNpsJqIKT74qI1p1aI1VRA42a2j9Xy/O3z7I
m+h0yNpNci4/zujgQoaR0pdH57kglif4MnY+RzAkFA+hzzBVExSbQS7m4LQ6D/g2bCde1UFCLFtQ
8FtHmkjmycpL0Yz16/SKwSQ5tytQ7XDpO5U6vx6wZmZBPuFl+cLEh0LZIIzIF0tE4p6G4KUERNLX
/47tLRPTwNPnLx7f4Kt2ktKvbZ9DfzBCLv4wU7whOaCqlQ+GGPfVENEln6pDBJkHOPLH6ENWq1g0
CQhtjH6OipRm+7ywWHv0AqDCLWBueGnLvJr+7S/abaBS+WZOVfzt1TVdyGEpZDUmtuDIxjYACUq+
jfiVwxl1BMhqgx/vfnv/fywkHElTyC8v8vuLcWK9iSeq5HF0JxR7KS2gZvbVWl2RwxKdjaeObWgK
WeNhUI3sx/fu5x0n+SQIibcSUYjcIYXYElw7JFYLQ8l8MJga73ogZFRfpanlFyEh9YGDXmAw0eTQ
imEJJHqacADAp8SzXLlDWk5fbSp3hPHcnSAywmn3gcgBHR803v7s3isnqX95cXH7xj/WRDSvi/SG
CU8ePMObdDZJGesMbuen0J3Tzt1ipKCGtzkkeOBOwUBDyO6xX/KJU8RjxBBSyZEDpZxJvxumW0us
4tSBOmgYly6hL6gn+k2J2l9NBmM08TAAGQUtyWjomNgRTAFxxhnh6c4krACjzKVobKeVM96smMh8
ytn/sx5tdmFtnPTbW68u3j+POSNBGG7H8yVVRqzg6Kk/5UiIU4ScwsyHuEJVDP4jKYQSSdWoApIx
kgKGBqnP109ucN/Lh2iXsiVUzoTpOv7RJU6v7bs95VLFwq3DJMm0H43vsASRspGmiA4hsqodGSuu
Vx4ZHY+67p7oDEm1PAy5rAKAPTj+DJtJObyBIgu9ZzwCTFxKoCAkzwao5J59wR4hOEAphlYGhaeY
AeWxDrBECHkWd4zLMz4B8DQwYmNkLQCEtJwwCngQru8JqvwUR9pImBgijqjXR/WgWEPIqmR0l1Lc
5FGnCIiWG+ncYYf7AYB6pH56+3HMGGmlQQ0j8QeR7RhrhRwx2QCVgaQWoa2bLz02aylh+meJDUUk
hyY2buOVf9pMJ/b8pfgRMNXTCb4dAdrBTv0OB+B5SN1+/SyDJuMgQl/TLyXOHsMJyPr1ayvbNg0A
FbRZt6ZLe8rfcDUCaJ2a/EcOx1uK1npkcVpPdvluN+88/O1wQfhqdu5JCbddjkKAhikKzgw8xgPd
j8np+p73FDpUXICCrQEQKBYgs9Fci+AIkpWgRB5cvgOUD1pakxaJzW0/86Jhj6tuvVNuhpZOP2Ne
h5jw+DhxNP3dP/BKsIefGV1pp25G0Zfbuo6RmeeN7VfCCH+uETztN4SyKtsO7SPy2wNkw11aC3fZ
DpHQ8RTtSoEF3aEuabfW0FUV1XkPWlJvaJl9ry1JEKSt8kXEpgnbRbS0FGTDNeOoU+kOOuJTz03T
2EmbgbJQQc0OaWGtcWqtqyfdvrZsN9BoZa6QwMXlgqEc25WLeNb8QBYQhlRxKDgsOs5/+mq0zwTh
5BnB2lkJGWP84wH1znW80sA3Hy9ufXmc7TjKHOk0pQUgTIPjioTAmgELAa+WTCDmXRTmeqtivjpo
wuqAkVG1OkTpXGAoIGJHGwGEyIurb3/t+eLnZcvBTtFXA/rQpXRDSvu1SD/QAzcZhpIR2YWOs3UT
RKEVkKCU/vLm8S0W4qbLzUZbbDpAG5zImFjopDppQh/j8mgcUKEJu4kJo6jFyhVZz8Hd6Dvu7sFm
gzNvxsnilQ0hsw0ZzDwk8+IGS9CflMu6G1xHKSKgnyCGLAlYm6pSIZv1V2tOM6Ku/sKdZupd9JMx
pf1ZlinqXr13ONfi9armLtRchKHyZ+ffJr4uSCDJYHg318euFBkxyRAY2wiFKB4JewsayEHR9o7r
Vqb1orbdQwV9gm4xLxtGbjh+9+/PP/B7091fKKDO9Np8MGWoA4BgompL5UmSD6a8lyQXQc732+Qp
RMBHyeaLV7J5vt6bcCdHouRqtUBdMMB4yJ1RQ7/gx9znEN3/Fhh01ZKAOBwkKp5TnSIqqsaVBGBk
4ymuQdzcqEKxAdyOX0q+KxOh3pb+Kb89kZ66fNXBuLtpgw8Xy9ysdqRE8bQ5Mk6/GVEJrmzFf6hI
VIIYcYdeVej5kJjS5vN/+oRYGljK/v9Lqdxa487FR0pWF3NESLoF144me8NnEC2AKs8aVuZPlttd
DExWWHN3AQmwrn0soHUbbRiMmhNuG/7CCEdQZFGlVABzfOCszfS3WkgACbztqwWE9sMy7N25jRy7
AUvoiCZchjMtvsqNIYxpwozpbsIYzhDXrf/0t7u3Lj7cy13mAG9/I1swXALNkCbLlRVxHs4ydJyn
pGagWzAEwLE308Ntv6/CqfH+9l8MQ40FSR7iQAbRC44GYXKq4CgqHI9Ppyi62I6Q18pIidVTR170
D1XvXF3cevVDZJ9foNnQDqBXZ898F0o+0l8qFCFWuZbpCQnsMSPKLVPk1ykegxknZMtxLS9xK258
yw3Y3ION0ML6hx/Z30ci7vJfP738M+eHP767eP+Ol5tKCqaJ9Iy8K9K6F0EO2ovLv9AVu9PigPZU
BmF8QOpSp1IDR1P+R57vf773Wz5o4AghRzWVsbKHMOqLFOxlCR5p8sPfb35wfWxpwjYf+Hi+PKEh
0ezD8bOhTgTrDRck0CTaAAE9OUmqjJa2yz/zO90SuMPrCA+KsBKJpbmKsyt32LfRZHeXyZDepy+i
7rVmdBV9S45+UiKd2ODIuQ0kESi73WXBULfNXvrlH1/eZi+BqgAydnqfQv/rUqmKtnIM5wp4CIKI
aCpjW8VC/Yh8fvz2de7n99lKlslmJ4g0JZJxeqeRerx2jrRBXih8efHp6ofwka5QgoYkRzPQORJw
SUHe7wXQcbxkHqlG2MHM6sc9xApSAdeGMLWs76KPjK9sC69ef46p/oYTlPUyvXCijMVMUrSuKTsa
vL3mRlbAauMm0ukS1XzE20GyQIshxer2fKCf2eAckYGvRIQ3ENePrt/OZz+YYNYQ6wp+sNMqPZAu
catt7eDF9Uiv0cJp9xxZHPjf8omUsoIbJY04awGIKGfC46BEMlQx1GxUzNZPN66RZSTLuHXg4j+c
w6L7UD2qsyqNZsxPPEkZIRhA7wMGIqGojtuRruDMlPz1VblAz/4sfRrxsrRgvRJs68zjx7cX9+8/
lnyBQoVKDlwo6AqObrn9AqfB99Q4LMAI7+CM3L/U96MKCSwyBTy1vMCTR5Vf3/zj7q+Z8dUCoFqu
ilBOD6bxmvig7OgCKiOpU/We4wEDoLUpl2ibxnjUoTQF0KZIKMptJg3w8SMX/3D9z8JHk0R9hIdU
I1l3oPIoqcDkhs27V98SG8eSEuCXd5dsWuFRNYkA4PQVd6j7UCKniMgAxMGDEDPIO3v76OqPR+vR
7kzfpnfWe3r6q2M5/bvWzajkGvlgi+JUHzdIDDIJaUhuvqCezZ9ldet20tljzoSlVSblD/SfhCIJ
iJbi7OYpR0KYDAczUBmzEUXfjQJPCSByTdKH2X/twwHL8ztfC6j9RjUN7G0OW68nMdt6qXn/wfnP
ILEdQqqXaP7bMIVqac3Hzj5StXUgCpP2511nTFC3FMl49ZnRt+4hpR0eqi3kR7TNIxjuKwziYFpv
ltd/gSgjQh4tmNPkDIn5jJSlJObXFeb6kTDspbaT7BxLP/xK7g1O9ftT412WAuajuSV+uuOU5ukQ
KagcicKcIYWwpliN2wtkah9mpiMX9dLQYLmIaBwTHqykZrbz1V8//hpHMfaOCY361DGkguhGt1sf
7AHFdvOPegfNtwg1/vplBGhSYxnoVKs/l8x95zEuLl6MP6md71f6W9SEZLIwPqtXRsjTT7f4v6+O
zhV5cxLXgQcDCkB/5eRg4gZJyTDRGXtTx+Qd9xa7pVBBBvtVqPW2NuJsblhcAx5ksEgr4k58zU3k
2CSNjMdHlo4nbAUXpKfh1D1MgKICzzDy5rtv7j/+chGbWytCWBv06rq72STNXy9Vtq4wNIjXtJx+
aDLg+xScdSGlCIcrtSVUk8EDPZJ09/3DF1wbSQIuYGHdFl2jF/FUEoQ+YRVHMVhoR1yJLKGLOvkc
tPqe/3blzN1LTRRVLWjQpttAUoJ6fWOJQxFp+04lIRSAdT27YBtnI/5oS5u5ugpsObEjiQVYQbnP
21nKLIZJR0UGSSZe5KueqDnzopdRmfbTT+nDtSsEXs/AVwJURifhNjyx97vnG+rF8k8vU7o6R5zD
n1KcXrJ/0jGHFSd+TxVQgVLYrtvOetoHV/KXWjo2DVej0MEj4QASP9XoMkC/ePw12mLUEmYQ9353
Imv9cra+GgVDWn4aq5e5LVraeRqZKodZqh7nXbg/jjyFMZjA9z1aFMq+cuNnnHH8g7YhVNp2SOTN
u4fP/otCvhkLm2hYEFXo6tws6+jlEX+1gm7NL/sElv8cBYhC0NWMLMBUiSQcgmcfXl2cv87mHczC
6TblxIFgXq8m6QSklgc/7QL1dOnunVsPQp+9v8YmfGewhXU63f6Dp/nCAz5qQq+5XQEZjHv8JcdE
Xvbn1jptyF1VP1JYT/AWe1X1M9c0PFaDTjsZYq/Ihi7HKZ0igTNgr6Nui05ebtZwI/TqbC3hnJxO
460ZdDEfUdVZkbr7n+ve7S5EJXjCXU+7VYOZXqkK72EI2LvrB9+8fUJks1e6aOp0KOb/3b5aOaIy
rP1V8zDeBTqaTj4rdR6+3SIEph8T5nND4vMdYT9spjQK2O9LF9jZ9d/ykSFc3v+Y0QPAp2cvc9Qx
B2Gws3Zr9ZtUJcaHYtzgoQmhIBJ7mt1lIpRvy9Kpp0EHejqzF9BWW1zIp+ogSHSdjjQPIU0EoRLv
mE8kHXN9mV+kSHn081Thql6zeM2Pz5ApOLUAtp0T4ljoU2cXn+D0HXVaobqZ3CT7xMKPbZ9hOi0w
ctarwKhJbXFrujj/ekhVWcCanxQboKRimlZRR99K7KYgojCYJQ02457mDkbfYk8VQWjolfeKWyZe
Pnt4/49SORanry8Lp3OAmOhRhRUBZkEwwpJCQkpbu9hMEyoOx9bBoLfWaSuTZNqvSNMKuINNLImu
zQ/1DlhylnGymrBTs8xVLazgDDHfEWOSz8aX8z8hw4AwQ+u3x3zon8h9v5K+ffv8uyvubbn8/PxP
+Z/rdmj88sb7/FMq19WpKm5GcRW0eaSgC6BXb7nHMywxdmIBYyuvLjPeQnEZRa26Z0fn1b1jgZQ3
l2DN74DJpPjS7nK0KwQtE3nz/jsmac1VVlRioUDRNAJdHaTHPEEMnbvmfiHsDPBam7OKj1CxESqw
yoyWS5RYQ//q0OrCYnfTAd+7742Ey2rASHcRCyKskLRtpL+cXdy6d7EhoZnqoVmCIaxW8/rpnTsX
7A5BNFlShdx/uvwp+GJAwl27S2W5vvP2z9XyCLCvxDNdeHBgAY9oIAq01CdsY7TQ6GoGxufVOqKp
y5G9Rv2MbNc4LeODsGR25iZ+cuzy8Ug3jiKe8ers0FNYC7VmExir1tHqfH0zPMIabyv6oWP0Wqql
tgS/PX/w/F+m7VRnFMo2kBHyGSbXP6xP6pmq1nTC9EPd/LIy61G/RWfyYSWa74Z7R0GD/fkweTzr
LBx1/L494edcxbK/laWNnsJPSF/p7tTPdRB0mqW3Prx6+OYnBEC0gk8vLAeAnlvuBMI5TbVwBU55
O3ShQpB944aw0t/qg2nopBohJcn2lo6lDG17jCUNShWeBy8T/BgTQPKdwe516hyi7BvCLfwteTuF
JE1SeiDp/TdPbnwvITucX0m3J9IHbAW8ylzIBQOIN/dO9FaaXj3Rb5QB8l6o3+0nvPx3XC7aRYNC
XtfHim3TZoTGIZLQR1JBS9JrDejUuWinHWw3I8StMlZZt1+QsvZc40QiOx3r1hHi0ZKSy6ZG4uv1
O0k3O3zRx+1b3Nj1gdsy8t06ze42rV0h7NbmWhRgQBk5nv0E1dJISH6uApD4kuo9NoZgIeJokBvC
jhekQAkSbEoIMpBY74igeMPD4tNXeUOQqtfPets+FUjevv3+Aeq3Ia1VOPOKjijriryGo5ynLcYl
bO75JSvLIWMjOtDQKAVSxqunvvPakGSHCtlFhXtjT1rsI0FtCToXcyn77Xauk4ENMi+fcyQChrkm
6v353EtAYbJucfnqux9f3X+WN16lObacrJHDJQRNaaoPma75Pjx88/pxCvvH6d3nj7aLfHaDa1Mp
AhPMJwX+xPodl3gsM25F4gBIKhGTAcjlKdyvgyhJUU5Ve4g4JmuuGdn/T1+PAe7g+eHz9Q8kandA
DejZ3Wfzkvb8XmO2uCyTI8+84/gjx8wd6Qu7rjDT2lzkQjQAMH79jDVhU4TyaVWYADFxMjFXYYIP
nxz3r+7z6zu8MmahEIBL/KEUErdKVxBfuuAlw5P91iz9AgG9+Z2JEzP59vnbuknra84sOroXh42k
XucubCfYYlibd4xkC4B0pmX8LMrnXVkg124OdUnOzE0Cxueof2SVnTCr2gaNkgOlyzu1ufoEdFjK
+sSgZ7Nj1qRUhkElQgNUApGun3Fqxf0jV4TiJ8yMPpPV+b9e/J0NrwDUQez0kaXTcuCdNSqINEjl
+onB1UxCYSs6CSUDWjfO+UY3Dgh73tC/3t7tfZDsIUDRepUY37SLF1sp/rhF7//w5Zd8+KdMlmDG
r6K51RPZCdBfUvaQRo46uCMkO0cCAtUj07NP/Ax2eqsnlVxpnvZ8qIumbAzR5fMYnSjyOtdEW8bV
VnBJA7WIkCkG4ubs0NMRUZOsACAfRWl3QwsEUgEOwZ4fA4qYcWlJKeTKe/sher3pTp76w7OWKzDy
T2cnP1FWTQNSrYh0s5s5eTce8eFK8k44qzki6c6DvXbaf4hiZOc4bfOaC6yuI3YkZbMrWbitactv
KndiQBPS9F6zVeWWSiISRxywu460NkweS/T8c7XUUXT99OLel/+hIi8F/nr+rzuPv1z+IYqICkJi
/OX+yl5fLJDRdeiRhqDbT8dMFBAS6A0ihqd7D+lfECag41EUFAKQHVJC/NpfGEzi8NuSJKkjqDVr
acnmUfny+5JcYuRc1hmRuElqMC+uZShtBnvtMyU8JDtRpwJTSx3LAcGM7b1E1XU1XFaoAWBmqWXV
jRcdUVte8xSgNk4k8XXyxwH6u1KSbart2DRZIftrmRXIMUSJ5p9IfJBwhwfJSFtAiCpIcj+l4m3B
jHjiX3gnhN1nduHUQ+rhXtufGEJqJM5CRnKABNkOIS1eA2mKSQRr5i5pk41VJieGL54//O2fwCMu
MxQhYX08/r+9+/iXC7w/gAiZ7b/gUepM6gyOM1k/FNcROF01DAkU5yctIWl0jzYa6/9eLxj9afc1
RXvIjRD/iqaI4LL3akmATg2nyWz0xbfvLVW0i/eosxqPmHJ/boYfkek1UfHdqAAWwnRNH7054lWZ
ohQCwwNw1ZGMcfrWJY2TRNzjqAE7biYxnyKIsH4C+83Hb76ZuxdTJxifnv/7FYqhzJtFVKLiqxgj
BFaKCCsh8kLaGixExEHmqahcrlFl9kr9ntPiJZBshCg4PJb0VRlb12srD+BhWVIIx+t+9/nh679S
Zw2ATexQj0j/9eJ5yS9jy/8exxRE6INt0hIRwuvPLx/FC4bPaQ7309ie9tokgTUOqmQe0NSG9U6T
cV8FJLx6cvv8Cbxd1/TNwoRW0xpww8gCKAoYyKS1RkzUBEjJs70SQEBPctRs/fCuWIELUy5viPFc
xq1uk1RvB1UjUlIJJKzTT07pHKoWblES/nLBaLUadciwvtq8GlikUwZptRlUsYFDWRsS8y5u+wRi
JlziifDMvH4abkq/Q3v03VoIbSl9axNYYBiVankFaKH2bAMSyTJBeHMdPqyz5lpe0zWOkIVJBLh5
/X/xC79M0XmLXcm+CielHW05qQKTVdl0WdPMU2ybYGqAg0cE15HDxkWlhYz/gH6dQuJk/HLv4Y1o
OVGfY5x2FCw4b5+NWIkj2W1TWdUwOF3bMGlQPcDLPZSYCZsZGc+cY/bqkGT2YOStb1+/+h5NyMx1
eTf34wjIXAL25FSkzEiALDpIQT8hL2J6vnZnUMc51gam7bPXH/6JmwJsvBj9l+WsJ4fNx6yB6mMR
K9CCjH/EGYBU4iH3FMZnzKyTvT/BSOH4EQYIfxL3P68PfpoTkF/tPApLPV3F7TDWzcT70w1sCiAb
hkaupLn9bTxMYlItSZ/+lhMfYSVb4Cl/qg/bOptuuV9cyCwMUL6uwcXVzrsmMkOhclnCGs50BSvH
EMGZvHqsFY/1EDUy8V5RKmU5MV3b9R7kkbvXPviJhxeVFMqeYQBbSSG3ZvqqSUZPT9BQfy+syHn2
4Ydf+0Xk+iJg3RO0Vlu2kZCVnTv6a/FFDkIfZ73rvLUUAPAIi8wWSfRVq4XQkrtS7YlB9vx7XioX
F2BboUaKd95cvL1+kG6IZ22PRH5IngSyIzyrJ9khRBRVd/wRWohpMEIOAFdPrri0Jx4Aif2YZKTH
+jmzEU6aKZnhnlG74Wfqqf24jskZ5B8vrp6Q0goATfa6fTk2c5n6VcJ/yCMc5ICjW620gvikDHiS
DnXKO+A1AkQZ5SoRYRy+Goe7d797weseXiogeSDy6jQSq9z2W5guFjMyTq+QrteQdpwyNtHHaJOH
NPcSr30MblRsa0U6sGOInDwHwzAjsEMEDlL0tKdrIIo6UEg4I0NT9erFxdmNfdQd9islAoVNSLzO
C2WdscmKOApJCMJ5xhwlddwup+kNDC7q7l6173Gib/z8/sr5Mj006PeFE9TymXl2YwfwulpxWmmk
helaCNXi1xeCBtslpEVC9M3w5Orr7UPLjZ9DCHXq2VZXZy8QB0lUhEse/X9+8epNPO/LegVEAIAE
HuP6HdC3c4gDUzyhtW4nYV/w0+6x8rgfhRUFsgCgPUM05bYXjGvftACAl760dvKtOsiAlQYAxQqp
15GoKctf3LzgIXMNfqVayler/V+cVqb+gsqApKPIAZ3Divhon3alHQYMpQFzRb6SViFEsbJK5t/p
iF/4Vl2mbgxB6Wjzi4br8DTBgfMDt0EUslzgHPYOBl3oWrYMXLRWPeV9y7vHfLLc0gqBEgBXVNoy
4sjMROQIZUx01zMju8PUCKzdePCc3xtpnmO2dnhb4BcP2x4ANHnijoRyl0YVbnSCMtIWowgVrmNy
h5kYZk8lQnYnETFjuEqJIUXLSYHc+D6dGcl2Svn045sHN9/+9frpAR01KachkGanLVS3hSCrQQLV
Zh6pOfkH5sXDu0+e3XhCRaLjH4FbaxeCU7MzWkxrieCNeXCtI1UaTTbKSpKuTVsbJEVFTZMyGeb3
AdLpM4iGA8KqBf95gH7z4cGvt/632StYYKQVbtAd7LNtUESrjADC+iqhYXFUaOEq7evwSRoYcwnD
sEbQVmyWRnmq6BC+/lejVYiTWmD6AAETYVVVtSh/UXgRihwKIwfehs/JweUVhq4l6lIJgJqwhdwJ
D7jIIDuco0GLp2YnSP6A2R1JRSpWnWog3xm8aec33ARJ9T4KiDiUIyNoFg3xJLN9G8DuXyNCf5ZB
Lod1DRUGladWv0MX3wDJRmLuDrpXlxEQx4IfEHK7NESXxjqknZlxxRjxm2pHxsoYfgDMKSZ1YLFS
IiuxIfrol4UYdslYHE4fApM8BhgUkpANQod9dYHAJ5D1qDotCK02nOhc0lcFq3oQKCmfXt7+HtTI
7eNvj+5ohcBZPeJ/o2ljmUsj9c8kx8a0w+5TdLJ0RqMQKFX17EbXv2or+2OU+aKZSPW6HFzHuBcb
rZJdAphH+W+GbFNnmf7WJU2LSCJvDXUPeU/8I8tU4Cls91/XvSgkuVp17iq+SanohSUkSaXWIyBV
+JlWNux0VLC33FriPdn0JUoRESLuzvStA/X8b7pYKCdNuKrRSDklty8JLaUpagIGy5WbqfFzyJeW
4JkxMgNEDVmTzeYA8DbYgmCxZAwTY0/1W7XdOgA7GYRoTxEAxH8esxmGvMnH88MLzyBeE58wbr4v
SLQ1IFw4dvnv+3/kgNr1046vjhoKTYYXsqmUrKSWHSCL9PnL21zWSjxNuGYEa6SQHiaK9GyRvMC0
nyvf2ozsPYfnoFrf89VCZlm2VmQZWHOobw/6AlGrBflfisd0Zh7jZ1if+GaH0g3QGQ+y1oy4RmU2
zJUuVSmnggweZgrtGBzAk2H5VKHII1KtV2H0j4EgwnDCI00kevv8zuO3cWgYP4qDcEfGYep4x3zM
j0it8QKYja8MaSakBLLpcUwbIcRvlZrdY1QIuFYc+LWlTpIHxBnRq5sWYFBOtZVFW+QSriGDuq3W
yG0BYoQGQp50QGaNBqfzRYUjsMmFHCmaRzaPw6yihcDVYClqGtiVH9EdAIKlHju/gfIhQBrsHruY
gumwYqd3gCGkp3jIs+nDYAejT5klWKOPihQUsv+hYr1olQtyiayyk4gtFQ9xZIWCq6wjNzUbbayX
Rph9sYj1L5eX0e+OA4LOoYSIcXYoQJORyQtTYqn+lGpBUAVPvP2DvqRcF2kdCEgjUIVGQTMRKYRN
uVB8xBWRIaIzx5dA77iEmXQPT82xph6p6juZBOtFEKfceD1DknqEPGA6nLXixUxg+7EWcT/WIvnN
p4tvblyA2koJ87Mt9zgg6nknw3WIjhSlnngi7kWn80uJ3kdiKyDxZ19e8u3lYA9eJ9CctWKZC4Vk
EVInDUpjGvzp+d/vvM+ZPhJ8ZtZLT3aj0tCfGtQevHn86vx7G5mXZOunQkLM4bxW314pXuXsTB4h
I33qikQRkqQucTXJfo51iBJUYXCs0BVDNCFwY2CtQqiBXafOuw0SyLkijq3RaJAObN5BEw1ulI8Y
4enELnCdU8iMlo6JLnRnk/NH1/2E2+LqcVU1rVX7jRDnkRfCTjopiVafgtj1GRITsc3DCAHeR5sU
TjtoyJTnYMwgWtMGyYKCybyyUxoQao8clAASh2UpoJttKWQkFhV4DgwQBZS6lM0aLwdxArlWeEmn
73vVAvBnHZPk1GZqtMkm4x8vXv7AKG1+/49FrFn8OqPWqvnU49mQdOLnvx2n35It8xicYSK9WRJT
oHGfdHMhhyQKB2MRGnt8mh7rKV7jYlb0rOj46CsVtp8RrJXb1/1PNqhtgDgPK1WoBltR8T+zf7ss
KFo7WIu8peKFCLuAAgEJpdpOIV8Aw7hmrMax4bo7mc8iwb7XoAadk8I1RTrJI3pyCBmse6eKOGPU
EHPg2GUca18wAJqE/NxSTSBeU39V6HCwEyPEA2gsy/y4GhkQANq8VqTVdrQEpPW9T3P24tkDXfq1
r1Vg1Ql4jHznsRDui8fWlTnK8ScIAW/2yVMRgFo8InN5QH7V7bd/cpiABLlN19URvCBEl/5+7bIg
f8o2+gJ3sU0sPdf3J/SNHUYkA3s0YA1di6uwdmRJyHuQgNN9DdSRVw/vvXzw+vaTKMuqn5JoZ9tw
asV/TutxvbeGUAwu6KKRxU9bkoHyx4ADiqF948WT+zPDMs8iU8IyBzDR+3+5d/VHJZFeiRTrfxAD
gC41QkgciO6BEvVRw5i8SDJnZL56EcVy7mokmSiPP2O589W5aFeUjmyiIUjzU2sjczCqe2Ao/bQm
cZfvH2Wl3R4npwpHYaDW4XiSoN/hF37Mj2KA1R7qhuMqmo4HRd+c/fjlmxPnQi4J1zOLJGaVqYAk
rNlFeXWT3dCByEtTsJIvf4gbwLzVsK5lhD6vL27d+YN5o8Ikqs8r03crIAvKr3xl83gBAkseGs1L
2aIhs4uitYOEuVoX6+eFCWguPz7+9P72o+gpr3DXq9Rv7v/53ds/p2l8uTvsF3cLY84B0kmoZ5V0
NlYojsLW3BFXV5PDOgxyQQ6qSkZ5KIId2rUkiRBW3aid42n8E+Ggdd4iAUJCoJVF/QTaraVu4FSQ
SyVu5rvTXh7BFN97j7z5Iu9j+76QEBfDOCOcayfWRZ9e6YFrcjzd52zQSwn2B55UOmIR3VdfCZdC
iSJs5HTGNLPgmo0Uo050BAiDcEpYAU4g4/KuXnb2RFw2oYXZzZGEan2lwwRGTszXU39PYnnxtUW0
D7LTyU+pSO/M4k/p0w1RawajR5a6j0WO+UR8vto4ci00P6OYo1VUZ7jRgpNHR/bgq06MYwGqNi56
WuApQa//+yU9eGN/URki+QHyvAUAKSDCpg0UNVgSZYBSWoyJhwgOWQMq/o6fzSTZheQ/dU9DtO03
hxISVJhIUFNw48fPd84yfsjmOZbTOiOckHxHrFUF28hSGplPo22xyWWzD5SK/pCxca3aGCBbZPxT
+Ou9v9/8Uxo3OSfiHbC0REQ62hbwMWCnXRkwARHNdaBfP0WjVGSUhwj0EKJLDCtAgmD9kLCkIutM
WLFK4/z0VW6AB+3ZfS4d4dA3Bz44fnK4e4Q4o3sfpc5yYd2Tka/KISCnLTrUKNsjIx5dRwlFNGG4
CA/V4xo6r5/Yy+cDykX5hZc1BxlBZWEHG6Y/hpq7JCN0LSXK2a4QF1jauWDYCFV9kppDQiczYIzM
BzPOoISZbdcPRhonmaVj8/fVJGBEhOOVK/6ItHtGnRjoG3i7vn6Z6QBoQgTJF320DCRhaXWfvVEg
OjUqEvWOzfhwQ3fiP6UTUQOXieCoA1XVqJWJvA9LMKFDRn2uekCf7nz5WcoJ20KIW2uF6b4183QN
Fyy65aBXIbdaQoKNTC9Q33f7rFASbwjE19byRPWgY8Pk+0EVdSljkE1FiCNERI4NQvJD/9rZIc4T
CS3TGaX5V7Y9rSJwhF3ZHUOaksKrT99d/R1ahq/KWZnRWqAi/S36jkCS0kYEiJTuFRH0k8UoI3fG
oVQvSyLFTYW8Tkc7pBLxHZ7eesADBVaQYcOTu0maZ9IA8qhXfZlOZUpFQQSh0ogu4gi12FN9cnnh
khof3tQxYcuJCnJNiIBkceQQl3tFlchWq0hjvx1L2drxQnZYuKSskXvHxAGZNEAcHeycuqZTCgA/
TKrQbsuioIpdJ54oJupwvKtwqU5Fg7a0H2JncsSg/xtQspxhD4jU1M6pNxoFmCYQsfHf5ZCvEIEB
ktJ2hgpM6KiPsSYfnioVh1+iBxWcwVemBbgemzrqusRXoY50wKGglMKryzt/pZ1NIxSVe2DsJOAn
Uq9md8jV7QtOriyNrNTBuNZgCDr6XdpBOboO0iTKFqGRNbvCN/6Hb/Lyr5SAIG+l+beV0jaLOdEu
3UjROCF8GE9Rd7OyI9IrLQyv8cH6zhGA4sgUBoN7CstX6pSFZ04Dnv9wxbWTSwmxk7Mpazs0rhRz
POPFk5v3nvSE/+Ht49k7fjmjO0D1uJcupXdDbV4orsFir2RCpoTm68cuZ5b0EOUXL6svyJQ6axN2
U2t2o9QtJU2I44yPTsiQO7rRvaNppnKF1madzMe3Nl/vPILJ2YKx1iTVN0MYymGGDCy6cJOwbJpA
0k0IdMJMWNN3W/GjHh2RozP1MIE/fTECRJU1kKft9WwpzXpJ2SwzQiuIlsH36eOj8yc09+khC9zL
G9/d/jPdePtPl/e+i+DqpCtPYKskEmpfzy6+iaF5WRaVNJgzjNLDnWJThZwIqhOCYclaA2efyqSs
nY+uZV82ehgbKUtdEf3CL1C+nF1GCJvnabDXKWzniSa1m92mK5QSoCQ2j2GvU03YX9uzGybdnG6a
CRjMcv3VJ/eIAw4jxqwuRk80HetQJ61ITPpK9/V3eGlyG5DVV2FPjxbk6egSSseokVBz9evF1dwS
prTI40lzhm2ruOUpVDLqPB1b3sgHnHzoCqtLL9P42InkFco+XgI5tmVzX2sbFAVJN+Pbe0NiVcER
thmx6BjaeKTGzQ4hXrEt8iACao68pq0SSibsEJ9x2N5LUbmjVGZU8J1M9U4avqna8EYATgTPlQ6p
mvSX+WZHP2qy6odUZB+N8YFHdEK1WPpJSXiFpdFyalvrq7fW5EolYYbVVoYBXzy1bVtbzB66IsAy
tWgjx6hyilXJGPUMVM1Kg8B0mU0h6hcfstcVEbcZ6AGVSOiNgDHz/XD/jYsACsjKvLAsIEmjgIEl
kwBkK1zCGkK6SaYZahs7kTyRalWJPZaszfYN07mBk4yx7b3bkniNPfInerpIFsGrdlvbiIDcJBHs
zcuPP9+/ff8fnDbizFGz4nghD+IzwcBcVta6Fu0nIGLzlhtDESyW2gaQnobCQppK3xPlEX8iJ6WZ
NnvMnbjNzKY9LZCOZPX6204kq2MdQrsiIG3XVLIpdUA6TjoYRE3TeyAe3oAt6wlQND6bzY2KFBKo
F9Qv/nCerSMVgEK4NoQm4hRtLSKHOCGKVIaDM1wPTg9ZyR0htWmARi+vb2R7wqylm6IPC7trsgkA
EHnVfwrCWzMMbUcjPh0pUgoCGnISKKNVcZO6xo2qOW6e2rr6NtSuPg1tXysITCgn+bIqEvDmKYCp
O3R83VZQ1eUyXIaEL8sf/fbLY0rRsVpIQp6rb3FSNUqtuCkZ5xp2q5Q0LbGHF1ALjf52yhdQozXf
K2vWd2vijGKHgdOuIw0fMJRsTSGgREJthnTwtCaNqaZy8/rXb29dZgTWJzgY0aaBSYvlmEjP0Q6W
Nrsw8n8LoLgamEs0kWFx7LgVJSTEpeF1c1NAvTXrlOUmhK9yltKA+OT7n51nTKCxdLHjN2ilPI2V
BbKOypNiMlRZ9Wi0tGqimhJuvQB4qf36b7U0WuMER+2CfSMVTUSClY/sguTq6sHVgyBb6isJVdZc
hy1dltJt0V0o9aU7v0S77rUE37yQbSNlt71sizRaWtxtAIOb44RsnXcrfQLseqwS0MR4hCDCvlzi
c600GbFi/thG/7krb5j9dRYAPQBADXxO2geeTEImiNNiiAKL9y2pgkI2+e7tUSdgVb7FTrwRfVVE
U0YxmuS5WiAPHu20rwfm6NwaQ7vLtvgzTapAhLV+/AcsebNRfChOQ2l0Vycyw0vUSevxLds4huzY
8ngMXtOqKszOQ4DFTTNbOWFsquQkX+x8fWXoQm3U+A1ObQ3fkkb+zwAUIRdskDdeNjigDBzZViRh
mibK44l28F/dvPNDkOmYyE/cGglw+BGKhHAmo84xUynSKS0G7UcyOhRbQDMg7ljlPylnjDqACqoW
QEZOLlsA2zOiImlO2utDMmw6+WQSmu1DRAWlM9d3M5xhYx+cbotHK08qqWI2BLXqWVkNF7ZYBWlr
tAAcBNMOsxNh5VxuQ08gT+wgP4kR6GuWYWJmGGCQenrJzpAANa6G0sEDSVsURhTqSKP7GFiUt//F
D2ifhlvNJSBOUYSQeef545dnFzSb/NVhy54qYkKwn0LdDaqYBZIIFv6VxUhBhaEiEUAogzEhAI3W
R72axYbOl49/AU6RHnguUVIBpmrPSW9AlnJE2Y0FIgXXMBHGYHlzBgknwbGsdPKal5Ak1BmCIWRO
3622Sd//7eGNs9zcCkREse5Uj4dcY9hPSDF8/f0mDSAhGBA+ELSmASQn0/xS6tDexxxFal9EH5RO
5FffFbERr3j5b8rIGCoao7TuqgiDfL15gQziJ90HQnvNK9UIp59cEtEE11ATxcG5c+OCbKpTI0iy
zSA3NkVoa22eJtelgrpQ9I1wQTwvhZx/thjp13WpPlMNhScqqWrLtnKM01Jb1NYoRu3N0tc1N/Qe
yeXuZOgANoYzPM0WGNHdwyd/eO0y0RqAgofdmSh2hqpL36Vf3JMEno4jTYjJNPm7zHvPHr1/xGsl
+tGuXPcnkMLbXylPduRAIujAxQMH2VVea0QSafmwUiC+dKWwQJBFW/Tg2iWDKx3rqB6n9V/g/YIG
Igk3ylW9G6/UHS5rqjKQgxYDcvd/kqDirLiyU5wipBGtEDB6TSbiCqIh0SYjVroRs6S1WesTKKQo
9TXhJMjCuelbh91nLjtBbJ9oc4gDYI4hTZizujC0TYcSpe3C/RsgHa317olsx27Up+oW8E4FtkU4
0yoC64r74GhTifLzf938P7bOtsmKG0nbv4gIMG/N126Dje3xzuwyuwtfCD+OcfNmGtN2N/Drn+u+
r5TOaXYiKnSypFQqM5VKpVSqOnee/H6W9paRFjP04sQkO7bFXdRaC02K3yVr39f4HRZ+Ckn1LQxQ
aRACk/IyaafE1HAiyLb28cOBxhdUQ690CPLbLWu7Pf24NtvASg92zwEsKS/ToVfJo2WA9Fo4brwd
ltq1IfXgPx7cCZ7tAGifted2TXRJPUpgCFIa5cyL1IoRO+/Q1BrqNJErGoQp2HVzeAsTxrA+dvJw
G/K2dbyZlAhslw53lJB+lXH9LJ+7IuayR7RbZf0/VVqV/q3XCXNkpBfaZRcnj1l2CicS1hBiZflC
1PMAEUmEgHba/twWwuGgQ7HzjanrA1vKZNcibp34Tvk4Qc2tzrNVM8ZqUlrHoSBkuSu3YzwdCZpe
J5wSAMliCyRH+uX0zpc3kWPITLtgrbpti3vb7KDhTjK3PxBaHKOm5Gg6baP3v/z0zOVm5yJayow2
taL2UnbymBsQ9iSGbCA72vtVgaoydXwvJSlKVwWqhzS6XZ6AFr2NfbuspU1mMic2/2e0fxFDhvMe
yzAuPz8PYv9UD1az/bbridkJkUm4T2KsvwtaA4Shxt8HtXoOpB9dfgGUY/D5+OcLz4+yNOSvpzyu
zpl4Mi85YM5ysIfozafGX39894/5w87Ps3kIjheNApDCzpbFhWO5SN7iCB5ZoJIDsCQEVBx6BsB0
4o10c0OSAL1qQdfXj99m8zOWvOIObuMb6CMGPZ1tAbkZTM1CtnWlbkxRR2R3CfOIhAclIjKkxCm3
iNS/O+zyeIvLt9nu5+/Q4BwEFAGsXgSwn3USjV5WOHArPHepc+OfrI43WF+cV+TIoK/G0Bquy16I
NQzrVtCop05FLcQuj9CXO1SkPYEjdtyqJ4Uw2qyeVEUmcPK5ud1gADQArrp47hIauGCtl20DMxgc
a+0FFB2v0W2t7JQ1s8Oq4zG6JbiEK6Cvd5rJRRaHMbC+perY3XvxzROe5KCRabkSw7NiEh+sp7j6
wmBlSwqGaH527qKv57MXg/hMI2tChxAc8+Ir4jrbIPSSf0VdlqGYPcGgtoVH9mHt3ZqURHOd67KX
C8F+yoBzSD1J59HdhHkcEGpOE1CPYkFPGomad0L65orHx0mPT9oaNeYcH+S4IfVkUo/55q4vj9zy
pZvDN6jjIOY/fOst4irQDV8nfs6Gcr8gnLdkbBOg7+J42gmicEbq2fbw501aezdVhgnPts9fB/9K
o+C0PUAvWwVuozDAqebo6lUAmrep6giadAZCUo6yAB7devzlsSAphQ2mF8g9IFXvfeK/0VA/d9Bo
njiQAIkysklpa9GghK9fXz2KloBJqWE5Yt/5cvbwt74R1YApAYtjjH6PdT7gNdp3c+5wjzDLSGsn
/NIWheGyx4LJ6aaVxxK7aiBr4YvJnQDNWcjt+Z31IVpoLeKiwQmYOWLofUtz0nL4owJmLQtgSFVU
bw3xNP2OCJwB6IZrUDcsdPCQIgkHL/0A4cXnfrqIrDiQl4/OZs1E3WDEAUHg+vb7qyjv5Jq/Snl4
codH7zxzY1+P74+6nvg1AR4uoMHpOwaDQaMxXW76lwVXz8rqryfv6ItoNfuxRG4n1AipLCjyXwTC
lpEJRj3b9ot6FprbJQ1nTx++TTRAvaSeZrg8mmSYdC/LpYTSapT2ljndJQwyQDrOBmEho1dqFEL+
1cf/4mOgZOOPMp0FNV52rS6a7VxHOaVFoPj1+fffDBtmWbTiWVlekTP0QVIGS7xN2uh9Pu4K54sY
aFxbaclu+6lOlZd5gtkc37iwBTKqmxTEIxehLG9Hjn6JrCvWwg7qks3mV0Yw8mcn3jtbdo5vwDrR
HkiQU2m07mQEncwlreKkMthBNdCQXCmBDSp466PEreI7maFhb3VaaS2IuLc/8Uj6bR7whL4N2vgS
iLtIUz00L2CbFZjOicp2BuX0CLdYeJTu5pwjD/w16D/98PHLU+ceXAPuyvGaX3wbBaZ4M8r0pR9f
9+N52xkK9JM7+LqNls/C04pO0voUP/z8TG8qKm6RBvDbYHLV2y53bGvSAwkSpPOaKLXxrtSA6T1z
MmeSE+F6ijjPKBrtE0UYTq74kgCSjPy/dP4XxGe0a3VxpHPVnoyYJmh9uJGU/3mnn+788cPdRJtE
Xem1NeyAa0rpQ+u2W+gE6Ngn8f2RuLtCiMDoRgpSdmG45VK0zmBmUG5e1H3+HX+x3J6Kv+g6m8KJ
hfhDYZmidXkACFN7HB2FgHBFaaMf6gMijBnUmPho1n9kUDKDRd2EZEv/+O7Bg7+3sUTWQVuNAY95
RokqASscSmmkCjQC8zhYhseQGUqlEa3TlflfEMNp+rDPtPgloqZfSFcUncjRWJpepgkf0dkcvAEo
gSm1+t+9BDTG6wBtigdgWakIWwTcR2e71ZNfMEXXRY1S8i8KjIa+LOVLxRC/c+fJO/4lAUyiFpEB
/I/fFUu1Ermgk2bVVb5oFjKKTOMAZQhh9x/HNqMF66keN3tZFVv/+eTj/MmZeoKFoHTpxv9kcvSD
NqDOesb/KO0AIw9O3n54m78s6UvR/CUGOQxYMt69+PNtxCFOTF7iPy4x+0KiaKS7itiguMQEIIdW
+o/HQe8HeMmzBunWlUD+l9Mq1L0gIEaKty/v/ZgeqtpYk6aHXuc0S/9HlHpkSGmQFRGcrQKRSMkZ
qhRTb2X9mqpovn93Srd8zP+9+nS0fxSHVsnA5KgTx4KB+edDuqB5voCL6PMFLNAB4vADZoxg686h
a3gEZY0kpoaMn8wQ5EHdwg7ZNfEE2TkMiCEUrExte3+lCBngHWcdrhn09VMZESXMbRubav1v6lAV
ISPT6ZL7XPNnXtloQAFcVJ4EN4s2uHYZJV0w80s2qWN0/KmPkyEaFuXlZorMlEYR64pEdaoAutY8
McKRNmbFJ+ofcZHA/TINIFf3LgX1qqKS0hHkt3rJkKwnhx7wFmHiSTvsODXC1OXtTg2/6TejxqOA
SowV7IxYxVwmsWpF62DHAEptLEGyGop9DdJTvnvSPlzhROtM1alYuiYekjPGkPgwUh6OmJJbUvIO
9dfN7euze7Ofp0DSbfxjzcWsdizh4QoDm4aMyCCfFtYIiFFE+KApZtuvkJhkjXwKKvPAGvfBoKmk
bUG4daqMic0ClyCNtTAj4fN3Tw8NZj/Akg6pTq/WilkmdFulgBz3thvCb4dYCymBi+Lz2ym7Dazo
QQoTKRYjlcti2yPrKFd3smkWj7uSL6Wwh8hlzgJp2dz5Gf893+eOi6YaT600NDYBSL6+Cng6s30D
7DCfAx+0RTOkeDxdX9hwY4UCKIa3VhVOM7lmM8jb4JQBQpO+/GX2UmBFWnI0fPv9BX9uBZIh0Ggr
7a2sqnz3FWh8VWx/KNTwp958uyWd0yHl798NG0HmEe649caXYTEdnPUiAP+6xn+vAVcKEnVC4/V6
K3joPa/DpXdwnDLDjRWtM0TWnqb0SVGgOmQmY4ZyPstktnYayTE+8C9NmZ0AaMZGO0vplM2mnAZJ
b5zRl3XkiiKXfc5ocJTJxtHQxRxgDB9IutcauFDy8a1UOuxNAO7nm5QR37rnRUqcT/DPjpXA9Z+P
L58S/oO103oYWzs87IFkzYbGDTRJD1uWsAFCDDZoi53zk+/P89o07e+LZomyuQSy4CE2sW1yu0Ch
vtyR7mUPWNnfepe36ftCD4RBRE6qQX5VXr+QBJzNMG5SLTWhkDCqUZbAjocAjq/GjoQq5Mlf3tsF
kjeI7/f9U6A8sAsAUjbqZn8LLg+LL7qgN2Dde3L7fjbLXIyRSpiU66AYWJV9MGTYrUT+WCGPFZSE
FJhiNMGmlfpAQ5C36yEJDCHSLPRgCnpmvb3iT4GSw+3a2JMCGVTEWvjuzqOzq18OciC7JOz09rtW
QB3uuCRBKmXy92XTs9oF1dcuQV2vbJFHq7ZgdatgAv0TPCiV03kY72qPjTpwiRhgBFqyAwCx4AFx
Sa3DBRDuyVt3u7jhDG0EI8LnpTqocMsFAKK3pIf39wareaJOWSvvOh0g0jEdIaQo+8LqViRy5KHL
WMmTxwWfOyWfV5keVyalMa2yUliZTLl9+Bs7p/yi3J0e+tix9/DywVPMaw9EKqfjMPBca385NkXJ
/W+efDizq5IDhmNBADIv75xdvMr+NMIwFvs5qd5hu6CSojMGp5+solFrko+M9isAQr19en3Zd5fa
IXBf7VTOLeTRnTxp/1DVNqgFsb6ZDsXjCxKtTO9TE7zRhXs1PiyAGJxSQKqUSxB4drXVXXpyHaeO
UEQRIPVimlnrU9wNNRW1rDEjxUYz1+J6uZgtAjSQTWKpc9rxFEdR5paZug9zTB46hUZ/W5o9s56U
iGNn/6LzTB41hQ32oBNwdPF2lHb5x6xI4Mx0yN94MeVxMc2ZMh/OlMdsLlsnv7x/8u4kn3lPTNDA
K0GfwlQoW4YLgew2ywLp5fOHn8/+zLvPa7ACns93c6oVp6VIsoJolUJrRhGog8YaI3RRj66d45na
kdA0C9HsSfBLIQDy3H6R5Jtn2a5AsKuL0/t8BspnyTnpS+zUFRpg4oBGAwCH/1uFEe4TxqkN0jun
d89/gqOGWNNRbtE0gAuvCXrT4VnbkJz88unN2cf1h2ftJ3IRNggrhNwqnKWMZYOxUXcPMwyogSYd
D1Vt9BqX6ODgLqEEb8aQ6fijoAgklLLvlANSZpIycuL1gHLlY57gkXmPM1cvT52MHIZk7rHFl6rZ
fXAgkWYAuc3BLNfvM/H1nIya+XTct7zGf/Hn6Tdv3PdxSNkOKVPW3bP7l09oII+aZrpjjoCjETdv
/uNpd4YAKaJkyVnRdrcAzGoCyAuVxobTLQGNSF1DH/ptrLy9BJ4j16MKHcu1/dg7Ay9d3AOI3ct8
efeUC05A4YFFETRwdzAQJvXakeSEkJcvv/ZZCQR91kGa7/usd5URsR2tnKvPzWVtlSP1lXYtCaDT
e6xWjfRui7yFpHDC9b0SGV8FbyyGznnaQy2YJpVd6nKLa8vaGIFS0OfFdVChvDAH/7h66qihG7JB
kH7s47ouZmDrmP0sYMjq6IJ63Sq/BUn0GRVdt7UyEE0FSOwqkTuXxRtYlEBdWgIjmwZz8EAa29fg
OPAacS/xMYI6E1PcBpdrCIBs0Kbd9U4AzXFro7ILjFp2JrA5pFoLgGuIGtuK22P5+2CXzoCYTIBh
hHEwJDLAYsWhvlbNYxssXThWEG77J4BqhbSL/AfPkBdvinimyKa0VACoS9bVmq4FVaqtVRxbftHE
y/uPUWGud25NHPEDOpuHpPOfMqlezxvVVLvkpMnXZ9ecRfOGtCs3dIxaSVcBNbgDHRbYPgOYLgxa
h8Iyq82CilHnNSFBsjPd0hW8OsJb1xh6TsOhVLpkpwD0wp3fH3/5AUUD7qUNQQh9oLs0pbRhmlGN
XjRHGCiliHRFPoAQ28E/wNXd6ywjCKRJd9iCw8Xt6nOT5nNgTToy10Kv1kIJl+ZAGmfPKFQMInCA
fdE6MGlnE3mRWeCyCENkYD3BIalg1OG3+fx6d3LBHntCVS9Qs+gCB4gUOhOBUq4H6Gq6YQatYxOv
/hajoxuXdW3TWpvKh07t+Fmn846GEH1ol5I6nJIzew9YC1eIYR6OAAD63HRbSV9s5y5V4xA3ReFm
TxkbwmRqVtT4v8jOCYcqxGOdP2BO5Dsvzz7m3U+yh2Ffcsjop1qe4YNIB6befnS2lYjyqcatvQAw
trnMkxzUT2o/eAucR5SZyNeHXDEqYHJmYds/wmYtfmx4TPBB6DrW+BmYyIxUACI8iTDitiL4aWXF
26lliNCURyZU7DdiAXugRRLk3vv04Ce80Qpk8U1ct18Q5vGLvcwKBKbXngOU05CfhHyRT2qhC0RV
+CNzZCCSh97UHmmAnvnSo95/8/2b/waFbNXZ8TFhEzlBf5TPJ2HWXX+Cy2VGx4nNgje+PKdiDRY4
xWH2mAYHHDjxARq5oBwzBtzZvwk3qdd0UwfYXADDDh6DlC5AFcAqH9htFXttOpEuuH6Wvrt+hvbt
x52iRuC17FmP6cDOJ4PpAQrpHdFDg8C9rR23KZv0EIDrs70jE74On4LaOz4BYCc2cv3sClcsY8iI
4H99edK//VZiaK5tJkCudDA/MLBiY6uRd7neCwCGkP4aQNZWDdDRMOm+QPcCl0xgU8lY1Nr4yu5z
7Q08ytg8upcQd+THrSM02IgIMF+VjMBISzZNZExyr2JIB7N+fw2hRtlrhdqHqn34CI2oi27YPdgJ
iPahTXoYLp/5o9Efo39CoMXd2jCwzRcUlcUwkJt+dxU6ZDIvpe6R2+izUdHnS9VEs7LeevCk2QG0
YMu3CR0D1Hzzw9V1nrqmgv6m3mI9Qt5CNuOSZ8XgYpI8/tQkNU98xHIegHES+ZAnqHAj0PryRgpZ
L57P4sXSH8e7CdFJNgzXzE05ZkXUthz3PCpjDPOEbZ02w6C4qGba9RY1uWq8a+OJCZus/scmv6Cb
AnihMhrzmMTyALef8M3ZA+UjD08mFeIGNDoVjsxHu6uIiiqO1WuOKlD556+fvMwTZwYhaQf+Cixc
J5rSnJrq5l92dDfTiDHrRk3q4dvvPr5Nd1Gw4okdPY2hfrj4DrbE12ult65Pb108sefgxQascENI
RI1Yn559unfKlc6lt2OOuDAPXlKrqgjVfWBzmQS0yfRa9lbnRwEXdVOnnmua6gQnYxRh8XPQgRsq
dAtYottXYqdoVCNNUAgmflHfDVMZi+lBzlKiJVrJTdOaXsKmiRQSnxAjeJdIASNjIqluATVCrCbZ
dWAAECMnUxk3+55iVbpb5LbmHr8Ba3SHcwoMpmtY89d6WPYDID7+mu++v/onIMJlm6wq74kOubcB
YCXldudjAsAyUSE7qYJhFgwvZ0Zds8GwkJTx1ggcPAsl1hFGHldHVmlwY7NRgYUff3717mn+n43K
biUDeKEgWqQJMPXtANwCC4hfUwZ3tjiZr/n0dNBo42jypkMMEukxo7/2Hx7Duxtp48/p6PiZvHwc
ksSAG4/iro8HrUt0I9PWFm9bCIDNT2zbWBn3FbSevWsAyzOvy7a3VvYX/7z4l5SMWGA3Po9DdcjD
DXJz+TdvAPnD5vzU5cGwAGnVb4b9c/l8ayNMl3skCUfsLEKcy70Vsmx1lmXVKY0c6dautJtoZIIB
uzpDaey21jujdU5Zx3oxWVOGqra7RysnhMjkFoM2M4ecnGhIM+/4wPGFI3pPPscACxsuvBljx9bj
E3YwXI9Djvay/zEPCRVr9bOrVO1l+hxziKZWLBt8lUfl4ys6aa9cXpzeezcLUaqt0yDRXB5RHqkU
umSQygRzlIOCDcVg7tyxcQp3I3YzOR0Z9kLubnistStU9m1GsnR6Gl4yAUOvQZ0NkDbDAuZU7uBG
7tLz9SHmUGR+zQ9O9CDvT7798POjP86uTpIRl2v+1yFYuuy79/fyQCQOL/+Nsf9IvV1ph6Yrxx/O
nBpH3rmE9MbVkHvbEoEG8CUzU2zpdtY2bQQH2+BJGyGVBnYq1ZePmZwBxyLDlwzEObvm6nNU8n+7
dX1msVXBQw0RrDbtas3w3I5CZczkpEvxaPLi7U/5Z/NA9cCjxdkaAHFrG5gLnZuaz60+HsBGbr6B
UaZhMmpeqRJz63k5RU8Q0p6c+pFEiTMHSJoU5pmqa8uakVyRrVhwBUAqe6QQPXyq3kn0MJAu4xD3
Hqg7A8tjYdOgU37jcchulWaE12LFFjOG+pcBhlDZBodFmSPlYrhRBqD5Ot8pGtECmcYxdh/57dZM
xuiQzkV72BCzctRouqzFw4KkGBsphtfIGJK2Vv1ClztaQr209PtfP76NpjWedNOb+Wx+jKqOzAOd
dNNaLALmPGE6NDHRrVtdnwS/odEKr1K0xk5gveIaJkpJy2kcSp+eKT0SwwWlKaoR5HElMT6WCQZl
SAA58d5+m3MM+1lFm4CaNqV6HEmkiM8TVdjU7vAlEFoDMNpcATETBTCpQ5eUawlPCa2bSrorqXTO
MnYlkjS4Sx9dc1s3Guz2CpKRU7WPRNwq2s6f0qWpP+9/++4fDT9pwUasULx2XpVtNR/f1PWEYPoL
7IJBSBfij1DgXrlOpylNfVVrFS/VA4TE9H5JT2cu7wMxcxbVLy9ev3ny9gnVOF37jlDazn34x++n
9CY3rj7pXwaLw6pj/DB0+lFrbjFmR5ajh2awC1N4g4AC0vCIqX9vGuYLpPc07dmn2ovfO/dP33/O
Pk6fcrt6CxMn/88xm2ils+eaTteWxJ5NcQOML51BXYMeFRYztNkIUPStmXYCeTCXNQbY2reiCB9L
EwlQfVOAf/DOKuLMEiif5A79WiIKOEbeh1d4jNEFMxqooWjLt+2ipaP6mRsrHtB4QFv/C1k1hmqQ
9FjkwCiL+PjVH5xHwKeLkO/g87XXwzIbQblu/fX6P1RI0w6GZY6fnr3/5sf3PGikOWSh7trNiGcQ
1WUKCJxpP6hX8Ztiq9UtcqmP0QqSe9JBQ43Yg3nQmUugWe6QrVfZY/eaRTiOgYGMv+0gt89mB/bY
TcEDt5CgtZ4wXz5jhtb0KI60Z3BX4KRRMR5QaaywMzf6RFRuSdEgt4hEkSn9Qr5CAtMwrY5uaza8
nt2tfyY2CBOAz/oSgg48GpX+7lxuacWlGDAyfPiZOCu9AfHDlWCFuzGhelZyYp3diNyKm8PoMXfo
KgnDiwZgjQZIs7kg7+6ntQ/Tkh4IsohISlsq9suLh1/OPn2KlVB9DIUKEhEfo1El9jkUNCNSPGBM
afEMq8C6aPh3qcCE4MTa7r7z6xs2dtYeeebA1HaLcy0rqFqGw+v2u0fj1zM5YNkwwLwOu0SvWVK4
tYqZRWiNH1mhTDo7JWApWQJ3sjGK4xRczYTMhgLjjdRwnUU1PLNBn/4PbyvO6CR4SNKRbMGhGDoR
2lx06G7W0KYxu3zCHW0zSpBv+mDZZ8Uaf6U24IXWw0DGZjibKSr3S4nv//X+n9yDVUUbqqzNbXIz
xaP5B2cHhw/13W0C7Nuk+ao57RUmLVUYdsLBrLhgO+ZZERAK0yGlCawQoa549UpOpSaroTk8tv+4
9wprS+8CVLv96AlEjs5epHqZkduqX7mihhVYCWxcbkUHwJpbiULAabpBEoVzW6yYfenVm0nC+lZF
USuIIXshVfMgKLgAxTKHUmB+rjffdnlDoVc8wC6lYmrNFxusTdrAYRMVKcPWQZHBEGKlIwPJ2COm
7qKmY9BStmpN4lDlaKzZlYeUvfd2q4QrZyrseTVW2T89pE1rLUMVRxsfS2+tqbu81jFaGgm7oMeS
mFz4cZrF3CilAJXPth0jjywKGG240UffX/wdS+3IJgcTJYU6KaOw21eMzPpb5hKL9e9gOGZ1xVmd
zCZA5p3OOI1xvCP+YTznEzTMHz6M3wALpnkO33Nt7GlQlN2fHpZJab6i0E/90jS5tMhkQ4sAXo60
RA9LGPJXCAHXle9yDpRSBH9bls0uxMEjFQBHMXZqqd6pFL9K9vZB/rFLxadz1hVzK6xVJp1AKe6/
1uc84HCi3JFIukYiWB09mjNgh8genBufcuYe7bWWQcNjuE6EMrItDLp0+jD44tZTdtf5fv/t/5R+
Uv3QprKewlAUXpoCwInc5tU0prvOeFkN9W0xUo57kLr71ecxEobA8jRMUmG2uiKFxQ2HxTVCDUU7
hmn3PeHrxVk4OSioBNe98jtEHDxGUq5JKM1cPoOeOlCSCUkqH3aQmY8fKKTr827jYeqk2tYh8FJ+
6q7Z3X5GQ5S7WMRPQM9xakAidyFQWxEghY4XLC0bKEiyKYInDGoEaB1afXT3lAvM1kiwgI8YB9YZ
w8YotSXdl6zEqXy+nqnS7o50tFOFUZxmyi/1ISQV03JqHhkpj+/Lb7kDoBEZsQeWlLJ+9a8vD9qt
bYE8KmjtNA+sEtvTni4M+7myDDlq+8BB/oF2dTQ4YaNV5MdWa1vWXvFDuZVKa4PIXeaTCv5VKhlp
00hKQ8hKBbkzgzKebb75QQqdbKxnSrYKbqsaPbpI1BhLJxdGshLfwxp0tiff59FDFyaNeHfFctuC
yJeRZk2ZK6HNF0A01Il1ScCAzL/71hzbePhODDxsvvvh1esfFL91w5mSfMVq9U7JIIhTNgVjDSkN
/Qp55DkpSKzJ1e45Fl1BKyU1D61Pj4TSPtAe0mUjaAuhOeMKXrz/2/vrp4q33ZK11HnGBRWpXS61
vd7HXvnScEsobHnYFnPsZnO/owVHwpLMSfzfuoXQKu/V8q2rx7du5WjEUVNU484h3GZjR2suoG7s
ZHQM0qHk0F1Vz2IaBBtE3lGrwsAFH7wZV7HGcmp1byhqm+67oeHEvWcX7ycstrbipqrX4mTJGRb6
Ak0IRpo6hVFZkaDD5G4wcAgFmM7JNQXAc5uKx5xADmmXPoDbv0ON28Pj6mmpXdjmVAgpCiFj+Ua6
hAtudcW57TqI/smUgdadh6hDE5t/bqWStCu19E+MXBRwdye8f3v68dOZt2mrmgCQQFqcgXuguFCo
tMopBJQHTP2P09kNIoei3V5oHPU+LIVAQxYpISdKU8eGT8RUAMR7fZpEoRm3L04vf+JubYJZRZ1/
lXJLhMYwSxX7K2T6WBfOKA6zZK3JrNqZe7knXc7HwYDak5dsRyB6Qxo7rqblMt/qaH3xGVnCNa1e
Pu8eBjncyBdA2u1LeqSwfeNgwbEeobxVCYz6bBzAJSgAcxqWckKkcfILt4cq7UFvw7i+E0GkcjCG
1cHkp0g3GFuqjZqSS9nt7z9/8zhWWtKdRp1dSZ1gWS9SAVXYYhDHzNOsyFfY9FWOhVjF2djpGSEI
95AooV+fL3hcjwAwOX1rA7iRIImXxzONGo0Ue9ZavHX0+Nb/vrrM/hlHevOcVVKmIOaJbJT4+vs3
V7HWyNiQK36be2Qi5XrNn1u+ynOzSLb8t7fjvXdZ56LBqfao0jwwsLO6uyi3cyNly/bof62t/jLI
C6kVSeBUugwqCvWr4zUdbfWhw0D3HNqp9uen7w7iQAxKpItZyAG215r15m933+Qk1YFLrbCVnNQy
ssN9uBoJd1hSs2tpkrBa16dEjAOd6dqMWvtGFBvhqgqxY5CHsSfXq70yGANTnndnfDHELiTDTTU9
pBZXhTEEGeXwMK3X/89WI+3S6G7ddmksOZkGxwnDkq52aQ8+QjsjR05oAYz7H578+SlHmWdcxPtT
TsrVunpHO7K9bVmQ9gxW4rtm7mxlLMcaqtm0LMxeI/AarlVWwzJ5OJqMysD955/a3/ALTdPaZmTN
ZOZkIrO14oeEeKDSaq7a89JI2yWrR3N7ow9oFvd2CNUWIsX2nCU39r4zfLu8o/ZYkg3CZLLGvueh
5euX3578LGXbnLZqukN9ffVkcwL9KNJQoh5Q22+aBmwm7QfvKCNjVnPnpNlTlVrkqqKYHYm6w4PA
7RbIKvVhJkhWn9FQ9TjS2bKSD9u79MZczBuYhK0rEkjjy3gzp3169vt/nd9uHL4GaPmFHK1KdHUg
1kyGF3lXczILblXSImDY31ivrUnL2nYCaWWlJLVV3SE4opjGbbbaKYVpPL6lnPUshbRJN1DOWvc4
q+T+DdnyWglUOinV6PrrN2d/fHicPU/FynOScChROeTWnFKhZP1qZOUkmL0qME4AaRU4vVeOlvwQ
6PmKIzWTxbV05R1NyqUbshrEjk/W2dyu0Wfy2KaZzRmZppPXLNE+Ihc2aKBjmd+dYXOEGKtbYbo8
BZ9J59jZkw9rN4YYi6Z739mXlG7FVHPeQacayHpY2gDhj+JkVee031xpmLfpSYe0rmVtxduh1R1F
8lWxuxMKCTpAn/3n2x/ffYrbqunvTml/hzUswHXqxRm7RfJY7LK0EtuDKS7yVvOA1IADuSSb8o0r
QJHejJTSHExBtUDcyzvNHQ+yPjeS8m4NwEuapMycd/769s9/ahygR+J3rC1JQIWmlZWIhgCoRmZF
pwIg2dVh6PHkrm7yBivpq3CXGS3OEOK9T3vNam6zBhOYvGRre1VP7REGltZtIzx3oyRthFxHY/I6
dKYwRTwYvX36zaPX3149vBMj/8KHrWc2spedum0S4hSH5Lu/zoL18LPH5Xs+ffy5AzQVIha/UHCq
G4tdnqsYqrLlcEXdVOjVnaiKt2SKGQ5Te1otEau1PXWVFsMBYneHhaKWkkwTB7cpvxZXTYvZlcXv
6z/PLm6VtZIttd1o8LaWxz2YFxba4q036Pa78J7ytGgvRkM3ene17chZ4lIxsquXQ9U2OvIsraW0
a60RJZwZhtS1dSOqebPjkuKZdhtzfvPh+3u3sle5eAcPsCYRYPS/ou9Ro5ItPcg8nDiCFHf4RFw+
wgihXKNMf+NllbE6rKK23BWrVYC2yG+f8MxJpuBgW3WQhzrZK5Q+elCtPKA5LmY4HxF2whnFVX17
CmoPbQ6yPQ0dBKV1UrlbTe6MchemzDGFpOhLLrNxP2ZTSZSawWCvPPlhFsuDTNi5PDl9cDvAIpag
HDoT+LhxvqMgWuJpGA+u+pVm0G555B8EWh0mXz34T4iRlRC/hCdCYqrgYMLt639QfPk8U+flc/iZ
lcDsCICSEpco5M0N5LgxDbnL50lBtp2dmsMnDdZTXFcbOxURtmhg2l4wONTamOKYY9rnbJRT1R0p
4MpEwXm3q6hDHuk6PFsMq/QhlwhmkEKGin1+zoBeJ9Z735otJOGmx173Q/9zPhHLFxrc3MgBeL60
8eH5vZdvf4K5bIL0ZC3pYEFjnWOCFghtjt/grsdnwsUDn7ucjuq5lH7HY+MByDgo8nrX/w5FB/1o
GMcs/XxYDoTv71/0OeGXD4///LHHM/0aad4f7muYfd549GJ33uzN++r8liggDxihloICpFw0kbRP
IE3ZzIIxzoSut2cvn+fY/LxvYWubwjzAXER6Jp/CvqhhmemqTnM52N7zO5TQ4nqnw68HRDTqb5by
BQFOCfOW09FnbQ9I4FmQY2eenpd3UmjP+Wya+/Mxr91fcBb3fymxd2KG2egiw0+Uzpv+Ni9BT8YC
S4+USwuAvMBOS5A7LlrgDqAvaPDraDCdoJdBwUAmK2kdPwCZeiFTcuIlMrkkmbs4Klyoa29gQyjd
qTCBj4RDu+HT8VEWqlAaItLsnAVBc6TTwAbQO1JDLUK8vhvF3oQnu7r7YIKz04vZKGm4PqxFyQi1
BuSkxGdcUp6icgSNzs2gMKPBB0u37pHim+6e3fnwI3e4HlVMSnYOEZObw31tlUTxkYjidfonUcyx
vtNCoxUAZV9ScwdjXuVg3+28RP30Ftpl9iTw6YYCpaHVKz3RCDVMNE598PP5+6dzJIh54OTeD+F2
8bpmOG2BqgCklIdqJ7tOOppKIzIOABpFNERw47OIbtyEPcPcWoEikqK95c200nN8IRC6wVQFSNur
Thnrjl+IBsPjFdxsESAsTJ8DM5/G/tcegAZnC46/9f4FI8oMh1YOPKzxBoHuTFOCL7UcXK7L569O
zh72KYiFoAJQ+egshnmkXr5jErhnZaGyBSbzYMjkIuGcFEUAO2TJ1hkVm/BwpGKlLAP0Dd+kpeo8
SZmoisKoZoIutRQLqbroWstnw2HZXeLT1ood/Ov95xxhtZLGQFq7BGcoFhi41HPyK+Hrsl/KqOUF
PFKNX1nswQwYdDqAsh1JWIPfzSle8SMClrqi0w6FcFsfBT2ALsxQOerxYlxCmj4js3M7GYCklFMC
wDVDmvuH2asbnWhprHI9VJimZsuEZpSTVFeowOQ7Bq8ZdTSA4WoUskTqExfbpgigFkHLgIY6OYur
XkiX+Ad9bFW0KyL2MHXMiFxcEnwNn7OGjK6qKNL02b23198uD+HoHvcPQ9Q07MXpcBuWzjgVEqZq
a3r8pVTYR5GIhJBcwMrsXO3HT9eUmw9wGwXMO73c0EVeRw+JoAnBy5wz+uvq9OWtqJSYptEcoEpb
x1+HfRWl2UWCf77/l1mkuaoItVBL7Tq+o0CdzUkbbi7+yKdUAHxSwu4qlw9TNuCnNECDtCZgyq3k
jKarPcydbDV5NBDgSH2Spm/q04DH6RnbF3/6pEu9GGPGgr+kFcH6O115sJLONl9SHkKhHlxV4/g0
e84U9QI0bqQruVuBsTE1efBHiv+9uDq9mE9o5nksUc46N737VOKJkwx5048JimyFFEpcCLhjpcbc
sCBWnCoIYtIyAC2jpe1DgNUPQK6YA36pj0SipPYPeShhvWBWnEkyw7Vz8JChk3V8czo7cltyDFB+
QZzOcSi0MC09vXX+Q8Kl+iGA7Q5oFNiNLGIaGggnjE5+vNne36bGT9dOqew2I1Mqy8Gy2dis/KKJ
DGDqqxYGDBTRfIcNv57ro//7iFV1oledz3H69dRkB5OCNGezlP/hPM+Y6aYahKtqxjgsO2nk1P6W
3WGEZDkq8tV3xlCy2jUUoB8qqSjS48GS/uhaFyGBt6rOv/z0ez+lWL9USnvfQwaotriLEOu5GTKl
ZKxkQOfPpgktZnwtpLSbGAz9qTMA8oBNdd03ulRlwe2HM74KuQjxS4P28jDZXl57N2U5tjcmJ76Y
x2nVitK43PNuhkYHXoY8Le2Zq7HuZLZ52gHtq6s0xgMaeJOuB8KKOBHJ3seglTV2wvPZ2wf9FAbq
wcgcsmiIW3wAJkimBqk5cksRaMyLx+oU3pE2at6YAJRKGZYaiLmYdK2U9V7//ZYlaD5hvT5Ol3eh
j74gxB9+Ox11zQgB7vaalPb6LSAOyTqC5JymvbYT3AICZIzwKuhvXdBmBcqXaCDk3KaP7WKOuPPD
b19+z3QXt8aP3229nPO0rtohSFtZcqg+ta/TE3Z8oj7GCu2QSV+YtlNisNTVoAzn1wKCjnr/+Yf3
E+5tI0gcB70Z7NCHjv7x1ffdjdMoTam13BIgrTi0AfBz+5aj6gx0LJSUehsThGXBusXDZ290DEk7
ATO54kccjmuM6tZdmco99AQYDzJyyWsx2rCkSL0g6DEI5/U5HtHvpFGE7ZBjmn9yJov7fFDNPL7v
Zvn6hCZE1whZYL5pmcMX/cMLDlv8fPv3x0hJjopgCpBNBy/VAHLK8CQPUqKmw4se1TH9EM1Vf6Aq
KW0gtdgiBKd6IBWtOk5/LP3VJW8kCa2OUG9gb1vT7LV2rBHbiHlkJubC5jTBvfDV7O79z18fwplu
gTzgeNTyukISWYjB4SC50dhIrUUzgTupkXI9evX9h1ncxKjrHZVX2YQVAXoCqmjec0IwDYBcumLD
AOnhdegFOMdduAdvpwDrs6iA+1p5Wkk6uBfKf/VPPtdBk/C1vrsFPQpMqwdAWG0xYDFJVg1+qa8m
SGcTF+FRKeoni4FP6pBXgY53Uog2ProxIzWcO+wL4XOpBal0IIQOAcBalTamXu8IrZnUNnrWCe69
g1eK3SgwEpix3ol0JhwesoG3O1tr4VYTOYRq2Gq0Am+HSA0uaUmZYxDVAunAXQu6bjMmY90scxBH
TR8+nX44Pwu+G/l9o4SiyiQZ2UlaX0mmBGRwCc+dGaQVJgHPVwTI2TgxzlYRoIoqiBXwGaQewaM6
gmXrjB8C5E4EGXrul3Rbl1vnTVAmXxtop0Eh3ZjZkF8LSLUPU1DgK+bQ5xcImQa3XsJwN3sqf4ZX
FsFesx7eYgFAEwrwQivpp7V4w0mUe6fJ8FqvkWkMWXkvkLcDYRNYoUmBv3Ig0M+yjZ+714+vzs9U
XZqvFyNVjcep48fxBozj19WSwzRCDs6ezO34Bfhc4TUfeoiTTznfuewkmollVlRXV48fPt0tasCr
/d7dfsFxoPv8QyW6svlLV90tpeE68M1qBzt4e7giVvWr1S0TXro3nI6VO8qDlZY6NuxS7kLDGaKw
Pj5dSK5Iy3y5E7/xIMVbpXdPHn/EAySrvjqWQmvjLab1VVsyjCXQuZCOHHobn0OaOlSFx7BbFmh0
Ny0D2xJFCKEXJ6+fvH7ynu8gJNKWKGktHLLwYKr1YHla0vnL03FfFGj74InKLTxgrdCHH5qu5m6q
4/hzaIk0wsuacFGGkbm7TdXv3TenX67PQIFc+SNRKFLEpMRZjLYKryUL/rHLySrfGpkBQ2MRk6Sp
MfZWY5k+Stp5VlSe9Dj0mLxQRH19vtWyPmNmD0XtjtnjHjoa+nKuSa4TEbATPvujfvaIgHcjjSpC
aUkXW6ly+s35T8uulT+uPs5lDlwseyVPVfx26+InoGmzwsE9dYe51T+0cvSI9nhxGDsOD+3Mslbm
h62WWawgpC0Hk6sgCReKWUa+Y04qbjwBxjO4uqDbvKuGOyGLIAEgL7U6VazoTTx9BXBaae+T5grr
6fNuP7R9MBSEFGXLslonPcyRVHSQmS69lSjDAaOIPWgHtBAzYAposcZAQwBkcPKH8z8AUUyvqMVt
jQlQyEAEDipf3TpVFlLYQV5aoKqUZlZHxjHLCgcrMuDIJH3onkK0nZfRQeCC6Q5+QGi6RIRrxsXV
L/wdh+0Y59hN5Oz+QhiWXu48kULDzX2nJmNaGgCg1mrpsBFst9jEoQPaV9P7axrgtr5+tthqzdRL
pdW1OSHy92bMxk3UWYshFR6i1Jg9BhhmWiWVYeQGKJ/dIyuaOY5n0jheKmSM0wF4R6grAbf0BF0S
4+mp6HKdu/Pvb3zYcrZm6MyGvDvSxZSFeeVwRb1YL3k5Ms7UyjUIC9OomufCfOF6xd4HfAkefUES
ahkvpeT0XLrUkFCrXiIbUjFPwzjmBlzl0wDg1St4SxaDEHRHGrggZn1JCXhUDBUa4uaY8d0SbHDJ
j5yPpB3aZZl68EgN0/6ZYiTqF6ZoEXiJVm2ZJRnqyln6AE43J5DjPL+koQsNUoQH4AJYC8sg5pg+
V5a5FMqsKbnSz8IHmb1RcoYn2KS0zYUBoBuAjYNdVUWzC+TiJI/holeNaQ+KWJU+oh4KhE5m/HJF
uNQRpHp9rIc54x8obya/+IK+vk3uBBr1QkN+D6IS2BQnaMSmGfLf/Hj9Rx7KUrrcHqCjcLLjWlMc
pIxCAJoGCJwl7e3LZ/gS6MX7wgAz/kTEQ3KiHQUhrXjSIPWCGPpDpypUewCmT8inUmm1UgKLB2fv
/xoHQE2UwDdmC9grE2GS49VFpaDtFgGqu/32Vykotmg7hRMKucUeAXqoskoQA4nq7Tln+jqR3PYs
8d5Hj4WPXEkav87+E1qL78EcUV5wXWdwPDQ2SB/RRHha08nmSYZIZU6cqok8pQgBTeLmfr5VNyUA
LjWPgMCkSELOcY843q7ff44PYIRNyu0PjqkMoO49OQgZMNUzNOReoMrSxFcH2Gu0CyADLiXIgVW5
jcJmxmjlzRx10h+0RtUwUl9CMTBqwJiZxpzSmBiAXRCi9G4uMhd06UUZILlc7j0CkLmeq2X1GNyP
zx5f3s1BJDqZFCRSGiE10p5phKzusZK/6dpGKQLSik0A+3xnVqibLADmQSr92WDkBrm4Hq4HCkz+
4XqJdvXw2w/3n8gZtFsID2uGlLwkJR+W/90ARvNr8FeTB1ukK9JFDUWPupVOIvqct09SW0/XQw2x
xJTxm2AjTgWjf1tTrXGHmm8ovs6HaGlib/jxNNSphz6tB9d1c+ccF1P77fK/88/Asb2Py+Us1ysr
CAtww1W6PJnmEy5y2bZVlJOUW4pQGgDse4s0ZKZ0WTIw1R1KmWKsudMNiMHt4ZFOTPcwP8WcOz2R
py2TkpMX8ixg+HEx8Tna1h+BoBAyWKGTAmep/vFXYK9OqtWgRG2UFGvBRDANU22kFqP5Ye09LYUG
QF2TyCzapp8p0MIFSKnLRaZECEUv/s7HPrijFyg/vKIVwyi16jdajnLbfxue9825V4968TiImZbJ
5lruwVP/fJ35+vTu67/OKMk04TQz2+Z7lTGGx6uxLwS1g1qpfC3bNTLvLFdThywImgQBuSwrjYyv
2VBPDF2tZhsOWJiMEUCGDwRtPBNfheMWoCVdqS5nrlKdbIRJZ22irct/p4AHL7+9fPSkGfJVktzX
5kfZGaKWktFNMWQL0XohgH2ZPxueKoCUWhKYgZ77dOwEDulA1KveOtRpHQSafPiULSPASH/oX0Ds
dGdQWC2YdzhygP4YCujLdA2jFestjxEzb5CdsZD/ciGDIUKeaZ5/5U2ReTsMYiA4xgCo1L/xwinB
UBbZKkPdzEHqOjmK0QVpxB996vVIR2LdRujYu8pd6QBrDZ8+PHk1b4iAQ65XzTuW3KrWM6XFniJw
EJoynPeFpTACWSj2aCcpz+5O3p+d/5EvNzMb7bQnLudRHLMKlJxbviLJAO6q8/+zdbZdbSW5Fv5D
sBYYA+YrDtBJJz3dueTeJl9YmZ4ZAwYMGDDw6++z91aVD+lZOSlUbyqVpFKpXs4xDRjUsRzw/fnh
K3cbPD123alteJglhYANbYCbR9DPX9LkY9LX9TmOcuqH2yN1QtI0frFHfN4F+ZC09XA4u9dLvv1B
pMA9RHrA/o0eTKIFSZynCag3DhB2ijITpbDtiKRbiBegvt9Ml+lmrF1CqwZliOEaE2ZoZNVuQxLE
XUvSZhLXsEemFM3KY4XyuPIpN8UoD6ekP7YbmTs9cbZRQkdi4urb0Fvf/flN6kLx24/dUXkxEJKV
vSlHSKE53XJaEvi5T370Mz3THCAicHH5U10RfYkJiN0aXMsFCzqUBzi6Jf3Mln04SSjm2vAIyGVG
4rABrAmD3q39xScDbqVQPJFcBzxW2qCK5iQUPzSb1nI9YPQ81EEEgEgDOJ48fvKJMwzh8SAKGJcv
LgUhDesD5EJk524Ykpjup9eB0wBh2J8Q/tPvhOk2sHVAe0S0If8pK8EYTMwqZiu9hgND6fcPIMWa
jR6OnzRkGBr9Ffh4BoQMjMVvW7dHMYj4XBowBPyKFVgbYloCzDRaagU2cHa0HWFw5rKXRp1/J2uW
nzPMr2FxtcDX4nM3XhGuwutifOY421krkghoVgERhgg1b1NpOVOkzbX1apEHivOsKGKdjSaKGQRU
gdP1UfbIu0s9skBMSBoB8SOE/BTh5OJo9VnHMlSrPX7pZwYojQAgq2x9Yz4G7mVGKg3SsmmmF6HH
WtuU1H9rfbnE54W1FEyIXAIT5SFaC5+mxkmkjDebwF5aou1tj0uS6vHQfBl/2P292Y+UEJ/b02gC
PWmsrigK4OQaWd68y0zubtA550CDS6aHjd3kJkNebPoUpekdSg8I/YEF9IdOvvDh3WOB9mMHykma
tNPT9/D+ATA613NZE+glSJtCbFnfyYKaEASR5FbYXltsHV3o9y7aDhWEQfDkdbq4lmRoIiFAWvT6
A1UnQaPJD5oOmYS6WXO9OZV656fgSNIWoP2TyJAYjcFqNVPGCUqgs7kdnVg4Cby9ebi9Ogxszqe0
ZUQtcBB2fMAuFCaAktLJBEOt7OkRpgEqmvv09Ho4upjSo5YASDah2LHUz+vVwqt3XP1j4ZFfHUQc
eBbVf1jAOy8sXHOpyON/eRZfJC+/4JQoqjRyddkoP9+nuLkae7Jugnye+u0+oK4K4mT2/3ZOY8ge
RGyK6Ffcrs8tE/8aI+hFmV7xAQEyIiQhxCckKspepot5/ZZ8p1GA/amEod5OVboT7yrXpcZPN/5h
znaZV10E9m9JAPAGDkj0Id3JD71g45do0hV42o1pmWdUwLLe9IDO6EKoAdaLS++AolMRmsSF8JEq
sgWDVqrIkkdqIMmTqEFDStRDkm61gyMUhb+B4SuAWGX9IAoQfvMa0ZKfXSSin7mje2Hu5Mf9bHrP
mkyfYyST/vFLatYdCiiWQZPRguo4Gs2hQHuFSnJpvy4ZxGmB0JiFi1/hHMUDpHPaToRJzToSz9zC
8KDjPGFfRskSK0wSM+8+agskm0cs9rKH4JPzuvj8HyAQEQYAVzASkl5Dj5ucMIu8zvSMRgqtS5CX
SEJNdylOKOBel8Qud49fZUzhHxitDKIQRBUwf7UtIGattoonlU4kZM5bMM9pq2h5hu+OB0+SPR7m
v0yBzQs0tlQjo16mYM6DEWvPzDMPFGTlV56Mp8Z+i5HplVkVRNAEEFqASUn55i3H59RKE4RpyJjF
VXzpNsXSOAmMM40lH2BlzOlCIp1JEncIIRqYlGzsDX7c12mQwt+E7VJ1GJAQ8kK2WRryE9KDcgrC
h5Da6fM6I7cF7NBIcey5S3Hkv9NfmogT2fouplp9Ss2kee6n+04gVQ4iMUN+4XqmJ0O4mywCE8Ze
SD1QRzQwLfQw+CQ5mRSFQaR0Lnnni8V8Ceda+9PvkUb5vP239hRohIKEWBKKA5gG2EN36WgErhHr
9xT1Q6exk3nRKJdLLax1wI9P8pvQ+tArOHgAQJNNVABrLn95tOXUFhN1zkdqV7jBwCCZkiCze08A
haTV0SYRiVWHG52jcCSCQmjUg9649lCTM9OQRWNRmYSdHACw0hB14T5h8NQODkk00Led9qbPeiMj
uhvWgL7xINd5zQjw5CEbwDm0TIyQhHTfHU+s8SDlCb2Kvzu83TsOxakBrDGLnPQTS4jTd3/zmzg1
rjyFgUCTF7hDKyGwUtu4Qk6BQZkWKBBaCMMK+dgRgDanwQFrgylY3fHzJ77SED2Q5RKFZ2f8JAxY
hnhpLCm9DXn8aYq+wXXJub3ljZjDekIYPhCDR0B930aK75HRXGv/JZVCyvPQZAFwAkQ8SZlWgDWB
1HenwJKlwd78i0oyPrzhwV+7ratTjD9IPLaCoLY94iv+fEsz0/SH85uTPzXdNic1kw0hz2CyIGaX
tc/pqTDYVYYOCEhIJrMUIXQw+ZBoG1IbcbTMQ64T02NPQZlcxRLmT5ks8jRFeSgZDgeI2yIqNOPX
A/5u+0QCQ5I81s/EIlE0WAYBKUaoPUS0vC2f2xpoUwQYuQoWOfxdnu0d3r/qx+1AThjdidZ42kuC
QQfoSpqgDHk8RFOI6owSmgBw2bhwsmrx5Bg50eYYNqm1NZt5mfObm+ny4ihzZCZIwlpuQj8WIwYn
SkkoNRpuU4nH/pR/1A6DDX95uuZJkPAjqcO88gHt40tU8pEsvciLJMcsczOOynFL1kfpyL7rWWCi
7at5aGO0jJwAhORHS+O9EOKsWSkB8dj009lE2YHoqybrqwou5dLFSayS8dcT+ne+KaYVV/nB+ule
+rHEoPjGQzQCHYGFUQrYGQaTsnt9uHM/XX8gg9JURqzrA77U6wKgNiWIhm8w8cr3+viMBOm9HcnM
+3jeDC5sPTc4Kd+xNV81giAfzpebR0SCigfgcUUerSJuMEToANAjcRKIMn5HD1VDdQkxxaVt9RYF
0xGKTEhH4UnmKLQ714XCseZo3B4dfKKAWLSPaywWuhlod9cyVbptb+cwyp0ERSZzbRhDbChtdMdd
iL0Blhb4fJdexcwQsiXQYRkeH4Z5czcg8mfBFCXLggkjUNvJYGOAKm5xhSJYGaov5J14ZqRbgLAj
Dx32uE5yA8lDcQid0FIzXgmRLnlUISyXmQhcgqFK8v0JUmheiTCzZGpWCm5enAB5IHA64YB4upBe
OK2pTVKrlyFhTUVTxLTtL66nZX9oqBqRIou0REEe+xwZmzYQhkfuOSD4ehijGnOKbnVmLsbT+b/W
V+tgkyw1TWUIwhp4kb4D58tHvukyWU7vb+UdkNmZJrjx029MerbQN1iOduUZhgoazxOKQyYwjXeP
T1SAirx0O00A95RwrS0BezJFUgqEdBScZKU5zHhaCRlpnZACPaRDXVXojQyDF5qmRZYFVOoZKMAu
fvpN+eB658+RZEGAkTq1T1mGhjS9bUXDtMEDXhSKo22LM6JtWmQVUpI38DD9FLZuMQY9jLYWH+7/
LycMJDECM1wZVYy5pLRLb4zTbv4ZthrOCeWBEMtGUqy+EzKBMI4DUCSAbPp3YvwVkvUGT07ntHWY
xBRwceYHdkC0I1XbDL2MnMtyWkD/yFfQf02T1IMN9IFu06twQT5LvBmzhlw4kmIARIFjtygv/voj
xRJm9kjXqyKzsfl0vW7tucA/iAJdSAvf+H3Mx8+dBenJMITgzJ1Mlur6jnqbAiCI9ds5FROcn7Id
n4sQ61gAeFyNbRfF9k7pHcKmFKQlRL2wbaPRIU9gdE8DqG490bMolnVMjLDfTNjMrMdSuEVhsdm2
RuW655x5q3hNssTQeT9gohxRehzqhgAw9MZdoX6JqE1DaaiHVKd1oy3PlopUzxNhZC8arhBVQ1Yt
gDREYn/Cx/2HP7aPAeE6ORQHJgwQ/o75ZhBODtJhjZVQpb2x5WMRwMmP7V/eRkfZiCRMTUIQqX6v
qfreyCRFF03pHN3KwsLX8HXGHRESto3dUE+YDoePvee9/7N7Pm5lB4yBsd41ftd3ihBnUNNdyh7s
Hj2faw/+/tfVzkcQQ1BMEMB7KyT3KJZJXzzFXYnWWCHk2ADwBIggCaGNkBa9oZ7xk3EcRwAqbB74
SyHHQhix2CGItLLzV4TbC108y06xeWnbZatDLVNSZIQY2ABASMGwLgOXkPrQRi1CUAN0h4RoGiMk
1ycelgR1/JfC3haCAfAqHAu71mei/4WPzVvY+s5lwgP9aqEqyeN00LaQ1ge3wR9/s0ar/bUwftNG
CxTpKyEWMXMBsIYi/5tzkJmxewaeOkDQfAakGUsYXCD1MINnJGhdAsfWl5BhCmKGG4TK0NXdMBaA
J1wlTBEVn0yX/3lfwbVAoFyHvXCQEAZn0sGWNknvExQwMmrTlAoy3AYvvGIaSdHWNsXI4EfqBisT
tKgWL/peptYjjFwtbDSAfcLAWoXRChaijFyiDGlgbbZ4HzzodHIKfXmgAoD2Et7dHO+o9ZQkBANF
QqVPndz5ARvDjboQRlHGD7mEXKTgOsWSmZEBkflRh2CIcfj8Tfb/9Q4WEgYjZTWzgX44OsJ5yE9X
PD4Be5cA0iEZMOmHF2CQDQxSUJfeZGHWckmnTEIbvLi+cqB4qIsGor4AKWbc6+lYBdrjrObMM7Hh
p3Pm8FFf7tiXQxlnLv4Y7qMW8P41KEJ8s76ApyaOXR7dmmCMaci1EK7W+KnVE+1DeK0zcPUYwcyt
PSQHJy7keITjL4OM/KDMjNrNqs0BPa/R3LgQXrStGt8n4ngBETW9oEBjkGprCilT0gyMUnRP2XM7
RNMRhc1ShMluQScXpJvLySeMaYfH6BiU0yfRn/387jbEY/A2RtAHayQPfbkIRbNlNqzgvuWAepHc
FLj5UtJBnwfv3n2RUeGhIIg0WAwDEO1ZzB/rr4WTir4SelMjEwzV2wsXZNz875M+IAkS0oN5UMAg
gRprjlTaS6LyvYalFYD1lEAGyNtMRC6zCCHjPGEGfIU+X15xlRxbAnaf/WVUmTB6p3bYgjx+ObZ5
dNApCO0cPtb5MxlU0SBUNfvjhJDj1GBLHTFbDboiGfCfBwBpS1CJEEpYpDFjqlWGRLARAeCHKbc1
0deS1Z42ddBfxp/2zrzN3L5MyNZzDk01GB9Ps7MxhJOSFZM2126mwDwMIB4AxlPGFhoILHVkuCVS
e4f4uJAb9f9pEHhghDwU2hMdMUrbeAQk5BkyhGj5liUAd1r85WgW/sGGMFuM9YVD9AXVJ319LttE
REkeSoqT+mOLCwl/b7R2+SAllxiEXo0Kb7vMQNpakCGEMgEolCoe8zXgPTGkj5BIu+npGugGziSl
FuXL8qZmWWXbZmdkWSmCabppaLqaMARPftCmK6RVmZrCaJazMDY7YjGUm54Q93By96PV9AycTN5v
0/G+QM/4pIJP0rJQaY1osAWzdhdJonkKVEQMVC1PqACK0xJlCKkG0q3vd5eHzzt1D8aDFOMXX8p8
QuFlMOUxORU0sC7ty+0KRJtk5AkHig+aMtcXANxNta2GUyd9UBH/wst67UmxQfFUSkhtgCgB4bup
OmM/ysoYgfqEADxQrpCJxK4ltJPyge+5hxYLMATV3SAiNKVm7ZfQqZ39j6+fyh0MOQlDFGEHOl2k
4AERkhKHCEkTVQ98F4QwSMBPInBCypOVLgIPVgbC9F1emaeMIR29fuhok0BiPQTgodc/W5PGIPgS
ntyOjvVjSG1GpUFZRDgXwRMnj5DoelhDECIgA/6BZolUUpywNv41BkQFe5IyNYBtdDVQuUqlR7JH
8Ex/kkqYTntyIsYajzCsCgBNFAH11W1r3TrXKU7/KACdPJD2zhQMy1HITly6SsW/JfSc0dWUX99L
ZTqXsoRJMQVNzbIQrv0szUwpxjtPnVlKrZy3ref63RdTSlnabD1SHyUXkpyav4Rcy9rm6sH3nXNP
fPuP51Oq9x8CAgCFPSbbUkcSDwpg99UN0WazDAwjJcmfrYLyzurutf4weTGxscmvu96Z5Uhqe9lJ
yOzGfAoW3EdCJlEtN3wLPFcoEhWcK6061WVipYjPqgDb6TMgLSR0NuDe0+H5/LjnZP41HUkLlYGh
KdFhyPggSkhu/ZIpXR/aFBsUbQ8gN8LOeQRupwF2R8fenZFGgSkDYMUvLR8OZeDa5HAJzLjts7T6
h/I0LggUtx/2/fb5BMPAgwtGmGXXZNdeb4QavveDFaK1iEcUEM8T752QCnnci1RHQhG41aGpW7q3
9gggiF5pS4YxC4HpK6k8kEVIYjxPqhKFDXSOMGVU2e5vgFSnYqIpk36r2CET5bBes3ikIQvTCM1N
b7ceTv4nveBzf9rYaUbQvaX/fiOfZLGivfYIHqXU6AoroJa0QWkNv/CvnatTjQRC2FzvqFBFiqSC
qL33VWA16qR9D9teofjbx6TQITcGLh6aJpQBpY/hWvhINHwBgDVhmV5J4yrInhbt6MXrydMepuL8
mL1SD0xG7YjvTORwqL1S1W4fqNvWCYDoRC435x1SDnmppgJtpk35XiVdglgzBwaRYNUhiaI8jqUW
eXpyjZwCedJZ+gcPsKfpcbRF+uBpmUSPEBIA03lCOry6PVldq+dkETJLDCZRuJEhktm57ca7hBYa
tEKdIEoYjg4mIRCiyJzj7l/rnISOQGb7cj+8QazwpvpnXsKb3nnSBdudAq6h18rbp7eqtAvl4mve
Q6jhCkeF3t+7DGJb8TSQ8Gn8y3h7GvWnIdtar+uzXheNErbIbMjAxCOi1SFXDZmhtL+TG4lQFGr8
CnjvAO5VtIWfw3QHKdTkDqpgi0yB3/layFty9fi3mQvnLd9S6On8t0X5AWR2wxApIpGMeU9qacwJ
IG694S9dIW/B9032DwMr6oGlbmVfOtqVC45SuR9jj6uuFM35gFoat+HxX0jisR7FEmsJbE9PakUW
GGolS5PNqKfbxgJo005Rx/mbXACIl7cMPTDwne/ULB/Y7TBp/c9D1O0RBE9oShR6i0SXpXiWw0tc
NvTcA8687+yxHNFI77kMXOowFUFTMiEAiYTNCEcEII3mIDwao0nSCemRUjJuiwGkkSOqnJPMdIgw
WQCkRxYe7uvZkfRQgKey2D56RdZrgiLtWpzAS7CFEEI19BXLwd80TiNmbzY/OFdI8xaQRNlUga6u
TuWxYRboOfUz0Qlo/cusCDofPZI8m3+cfe3OVOZbe4weNp2NYA4Mgehs6E8456viai5/lG8Vp75R
EChBHzIB7Aij+EFFPtWYEeyxE0PONkyD8U9FJFflZcmHe34xSTIB3uTvNgTACZke14fiuFX4XXG9
cNcS7SGbl8qq76mxe4LrVh/cTJnJX3Nd3SWiHB9sAzO5EmLLxn+O/+QPcU1ppGH56Hqmq2ZPMXvh
jELPPtvPR9uL42J0+zK/Nd46TO/Dn4391cP29v3k5uVbXFbtrfcL4H5nAMdV2+m+Vg8cwN8rZbNI
CfVbEvSdvSRuMI7GT4d7OnwDka8XZe0nbck5FsrGE8WLsSOaAcyyEpg9fupmBx88asS7+eQGLS80
dSpFt7+qWpRhll8+f822lmrS2O78SH/8ZOGq0wUwEOkh9FhbsvDRDgUaDZcyfWUeCXubC1FvUCOe
/bpjonWoFgEk8dt9N/+zloq0Vjk8kQph5Nw3oNcXavv9BsSOOlJCeZ7fpAmoAFXXLg5xUnlolrIX
D4fXi3P5Ozwk0aToyMcIUZyNh9lka3bwsPv2Lf3XgQvf0dPLYkiBER4j4BW7fYS78XTnUoeU8jSY
lywknZ9ISph0H4EHS/Io51lD6AbneN0y0YZNTftQDXEGLdkxX85GHvzlifpEXRJGknaCUoFQBScs
0TKWYEO4SwgLekj34VNd3qhBhLprTDJMUzdAnTroA+H5Mq5GvAuCbJY3LIEyvimUuviH7dKjykMG
6eSqjvdGgTX8U8Gl76+X0z0JdOvyfLqx+fS8ubq+WTx+y1iLHnfV9rvEFTC2fJydwUAHEPLRxSUv
hHCuQu2cg1EGKRD17GfJwir4KP7uHWKbmLH01ZGaFshscwBsplCYTW2+PmttAB11ImgJfbhG00sp
yUcpvLOTBCHJN2s5VyeCsrVDNQoGJjn6aJfi1/nVny6YZMjKE8ozW2h+QvSY8yjAcBaOPlFHtGqv
3bR7WiMrBpCQMc7ExqdxZ7+RnCb6BJfatKghVPt8GcMJh8O7O51ePHkdQSF0Txbh981Nu6JeGWXa
IhOASal2HolAAKk20PgWJMRtWeLCJEIYrybd7QS3KT70KvSMDOfo/PphAfHVLIXfDB5CcZp8agRX
OXP0OLWcGzTdFQag35ASHgjwlGO6AZt/7B84JJfCyXKHk4Api/vVzKr4QF3l1t/C2yoR5Tn48Ljg
kAVIq3QIgBESIicZttXpSOSXHgHTFUrWSgOjaPqhCtkwDLWgZfDFSNTqVlLzeWKvRwpwalA1k3AS
g8m9JHCMG6na3mG2Z/gK0hzFrz1hG5glE9ImqasF51usav0mDU4wRy7MoaPdz1WRcUuNDP+t52ft
AMXHEDqMHaN8pk+Ikx4gUyHpyzONfL8EouoyCB0TzWCeM29Skg/dn384+M0TeYoR5qa1mlE3/MaA
Gueqq97fBsSe5Zlv734knj7YjtLa3j9Dp2/HNpBSPOBYfJ7Mjmz9xAY5EDzVk7BrMr6q75ZTgvqp
Skg0cKwqMEDB+bBgvaO0sXlwd7d9dXD9JtcG40inEgLEciadkGhCsgDmv46PbE9TUlnNCVpzlGI+
LEtY23mL15dDEqCqs6zTH8oJ7Q1C8lJCkcB0qwgtjWkLwE6YfScHjECe2jVGxymoQS7DFkOGbtrN
XXt4DCb/wjZDpRepo0EslbdF9nFaqIjGUlihxxphgHxgtGAf04BofTudfkC/HVf6A5DNOACGxcbt
8+18crB796ZpLF3cWk3HV3rTs5gtFV2uTmFuWL3SpfQqrbtZ4fowhKUqzajxyzLnF9eHUqbid34k
Dhw8kTPGganMPsbN6y9732AYRkH8zcuY5haF6GPfEysQdrAm0LU7IPv9KtSsFfzyaoK08IecMNrW
izTtAs8+3v4BL8jbeJ68zvbPX84fxA5UiAeqY60sRsA8xHjaTnNtbMHrjavN2dXL4ul1+a1UUKNG
JoHMAUepjKrIwOeqy/nuEU0KZSe+ixmzXdON/6YrhJ7qsJexgb2iOvI2Wuzu7ZzvP3yzxqLEG5uT
p+uti1cn0bQ6xXWdH/Nb8Iz/nPOrd3aO4MTybOPtauf65erycflNNKsLCLosFUvSmCsvKFhJeTcC
ZHE16JCnI5IjRVoCJuyEi3ab4AD4dzhgdQItx/f2fnaws3y9sHMlSURnhJmvmXNb8ObDwfHV0x/F
Pl8fjDYRUr7OcNJkWlrPhp4E0QLaRiR0Wg5g+p74ze+jkdJ5YC4hxL2x+bnxfLs3eXx4erkXU2jG
DKmhwdw/UD+JYOf1/PJtdjehtIt6HA1MGDxtfGTyyyxoB4jehV8/AQgtKVEcwjxYGUmyqVJdyELu
3vdgDICb/vanDScSPEVjLijKD1H4BG1JT7b8s5WYCDqPPjQ29Rijxr5tqXXe6aFU7D8ACHpIrUQB
eEj3aOFvUCd8t07f2Ll9ez54eJi8fFt9nR+U1PPic36kw4aH34lCH+KLCrBuREmAba2s/WEcGQES
0qw0A7nyB6WLKpL6k3JGU5rdoSwJcKw/2gKhf0zDhGEAJmOyOB1OL2FGzbl+a4uSG7e3i93967cR
a3pWviFf/agbf83lcxxdzmxSrmDmoISIvvcsvfSibsJBDOOBFBXYO0V5KEb0+vf9i6N332QgUcPM
48usU6Vr9q6JKKPbbBGp9OBKCBHgjZ3JdiOrBraNIRmjHScPmKept8C650NN6rcugtD+uUacTvRy
mSzgmTVHrNaMHGVCRdcmmKwWycLc9ZjuwJaBvH4JRUL2AsDuI+LHhgrvw+nj9kf/dJhR6QOVkh0O
S1QXbMTRkvZztOCuNT9NgFVDo70JRxV2vvlhF7wsiEMhqNvHyMbm8/X9+eJx/lpbOuTAdrNyMTqZ
v0hsUtGLX7hl/g8aAvfG5mj5fL24u3yVVUEa+B3+q0kGnbedjpEpo22faCkPhkw9ttqe2uSAWcSp
TBEeRBAqolWMLlQ9toPu2XZgTwCRLaRhXsxLAoE1VfHXJdk80YohFUBCHUJbHaXDIFhJmJ0RJ2w8
748PZgeTlV0SeAJxCeEfMMYGKhluotX+BekypOoiBQlJQBtdzr0lnlRCJ7RU0MV9lhdL5uqK5TUe
8y6fhr8s53Cg6006GUXS3GytkA7vCTMHtVFj6RCAWD8t1L7VEGYTkl7ziOF0ksQAsEqDpu1XA2eK
QD5Kxxz8MtnUt9wYPpSC/+NrvKxLveRYiy4EBxb/4gArL0qAAWe+H4ohJa3MqUAeIU/Ws9qjJkJx
WpOc9YVXykhmlmtJsPZn0HzpaVuvAVAWZWVMkUVINKPjaXM6Zu+HuFSnewEDHfLiLWpEiHb4xHPj
6vZ1c3Kze5E1QpYeNvCdj5gEPBRJlD92VuStd1EZjIOy2t791Iwb4ikJWU4lJAsGYVqnsk3TdlZp
gCeqWAs9IigNj7Qvryj5fSvX7hopLcjCMOXJSK0eMg6AMRH46YS2bfwlmRBOENqikeCRon0j9ZEO
mBXqiPwSpUZXPIPEANvIEiBQnnYoJB3W0RB/echAiQl3PrxsHTP+f9K4gfn2D2E4Tj2UUGh9qah0
MydCpCav7VSJgJxLtYucKWJMENonC2tZtstRRGkdCgOEzvAEQLFQMqLw5p06lW13HfKwnDd74+lC
hVKUkMpEPdl4nYWyEUd1s+sbX65tA5FDk8n5hc8wT3amR0gBnSbUpMJ4wG0KKSogVGstJ50EQj8e
iLO/Nt4uHlaX89n87Rs8iiAI4TpbPrE02XEru+It9bi34XFzD7oAIl2i8LRlkhbswzBFqo06JiRt
azKVs0Dtq9XhwduvJOE1WMU0nRtr70pEQEjPUBPSLTL+EiPZVifWRLanWxqXYgRos8Kv46LVGQHo
O89Sa1W4mhkc0QEThtX7y72PtIfUCWVa8tLMd+3OMCrZmACVJlxQe0ODhsBvvytgRl1GoL8RETCZ
1N/YXN7uPk5m9y+aX/UwotqmA5VlWDzlkqVxZ8vdARKh38U17pvNEKyXGJhg2Gy1lwoMq4UkJxt2
qzSAa4sB3mvnzwbYg8OHtjb55mCz67L0+0+HF7zH7/nCmee/Lp+yHo64oooy+4q/2x+t6UDa36YF
HSM2cQL2x9O4yk++Xr5F2kwwngmclYKRAZMvfKff89OJZCIOsPPgUzUEGlEHiIgZkUSpE3VgBbqz
mtwsLi7e7B1lotcmF5bE0z0zvgQtc4xAiInbZ/AUJt4eX08+8df81AkVXC0hdi/IghNT9Q6Kiqy+
3HzfA9Xj/AO6m86EDWYbHEpa94Y0GUbXBbUVFNmaPalpXg/sFtW9iggC882DhHQhkAhkkBJo67QJ
AebBlSww6PzG89XVwd3B9ePrt4Pf2BCUEpn+yY+0qoYxNyA429i/GT/fXzxv25nKhKk5kjrFOeyC
Wm+DNxhMxdv3jav529XewfLq8lsOBdDKzBUsVzBFaHPMiqeTfjdfdsPrDBdHjTPtEqMCYY2FaH4k
ZrUnKw+WJpeRNQWNvryMDjc3P1EQOCZRfpbtoWq/6FAMDryOjl/nR8hRol6dJqSX+ggF+lEeI5aC
CGTTCGHsI0A6YhuXNMCfjKc64NkTJsXkRfyz+8VJn7j6bEvl/lAT2nvnoBq4XokKAzyLR1OTIJVt
gg0QsQFrMFl+Csubp3d0a2vzeH55COxflURpYt0YgIw4wmwASvJ+Mqq0Ixr9IgR3hmuMs02k9G9S
28RCYoPtHIZsEkiT2fZykeFkbxcBZFhKAOnC9sPJabwWupr+dCDRos29susvtfcAhi1g7KiBJWFU
ue2e0xiUEi5lggtvM8FhWIoDJxrEFG/cpD62xOwlFC1CpXZE0Gj7+EafAMoGqZPWHt3qgI9jHnEC
SUV4wgMH875UrJ0noYhBFsx79bCtSwgzdn4wVe18fk87HHqbhR6TIlKhhC/w/VFUt/XeeP9ornVR
6wYYoFFNmB/V2dYP7+MmDTzIorMkgBDFhW5bvkT59VPwAYge8bad6hdzXKexCgMR0hpbLYJipz3n
vd9fx/7SH0wAb7hPpXqwwe6irxa0XqoQY9qCSrlQxJ7Q68ni32FPJmaxSUykGICFx9/+C65QIjSi
znkpllAsYyZpQyys9G+7Yn9ZaGuuUCVzyKQlJoTWRMJhT5WY4ySoRSX4cb68AInFktGCj21h2OsH
F1Hh8j5reqphqqUIGWsLnsbCxIzjHCmnOoyMpD7NONPyKBpQX0SbscZKQk8Tl3BZMFMxVnJcdP/f
73jK9rLbe+1XOrU3JMvmU2OSfWI8mC4wgrAuV8HK1/TigYHmj2hiUsEL7JnFQZqshm1xgWV6l5x/
t2mgk/Zuc5heDp8SWdjWNawJSQ5E2bw9vnPrgethiqjyMF4p0GwdVlAWL5tBQPihLk5NSlGDAgFq
N/PzwU33P5Xdl3Y5rSMJdwnW0rd42oSQTx8RBCFwrti06cF/a3wol2IJESBcntnJRMbRYhJR++iI
lSaaRJvUw7BSY3SrniKz2V9fn+81ximeYSDAbCeE2SXxaK4Ggx1YmjKxnRAA2s8jrfKwSLtkBVh/
LJq2aYYwT/vxStiuax1e+4o8e4YJcRRJx/Pyq6XEANq3iDkte/mye3f8yJGr980Im9cVECeLswHP
hYR5hLcupADyCCP7DizWoR42obxRVSvpzjEvHUv58hnVaLqVOW5OQolN3/SkSl1hijiRVn9g0mIx
Xei9aLGpKSnc9yTktDrejchIsRhlFmQDKGYDAdh2u5KgGTeshnySZBq6sUWCEV5GXkJJt33vglwN
d+shIdFSO4pSjr6nTkYgsL54G70IbioJGMzW6svqy8M/t8+n7oQ0VWmx5+oLTxRVa7nQipznz6f0
AwGsv3NLq6EUV/3t+K10FH6LEDukuOJ4c7UeeuINtK3T2Z3WUqTWW0BaNnGJmjLoh66Qyd3ODd3c
ddd5LW5e3OLazLTyeCvC39/8fnvCxXl52vG3tYSK15401dWLNWR7G5S/DSnF7P+n/WQAAzi5rSoo
llTq8RAlZDWtdL4awB9KkhQ0dbFUXaO7+KHp8Ttu6Ip5loteVLZtF/+VdFmF6deoYbhvo5MU1xgA
dfZLZIMEwJTooQ/eqC2J8V0ZyYc8RJaH0RBjwqiRJuXUgyTUBaVBrgp5Mm1h3F4wUqnL8gIgekrY
viTgKs0ixhalRcK0peP4oIjerA8+9EFm53Uavdmbar2+S4g0MQ9W07FwNmH4kTAcykZYcLKOWehS
LwwBLWlC63kPktIQvFBZh+ez45tak1CDIsGi2rSdwxWwwYvgRLgDpYmOkIZmoCYUGRIKhoaHHN3y
bCuUcCdNQRMYQaDhoN17a/3mv/Z3p0mnESspzQjMSyFDttBObrAXiahOeyun98Z8Tvtwiza9guwK
nf1sDaOsvdvXUBRdH+lDhn6MiboE+eldUx42kEbv1ZG2WhPFvoHJb7e1qZvhPLghg/FnTrj77Xai
3YjMAwmJsqb6uFoe9UkDIOWZLIAzFbmcnQKsl/2G4CdsTaUSIZjrp47bbUgSM+nljoZ3eTmbIjkX
mYBhCpMcjZXh0X4BPeTpgH9vxv1O78NWQh4VMhMJe24295GhmRiuaVGLuH7ScVKQahQruYQIPIpv
Omr7CORWk9AGGqjudNa2Kzt40OPutLdW6spLW3fCtnhY3iokBnsI88y43Gmmcn/BHlgyCXmQCKU6
Q0nJKWK7uG3ekgoNyAHGdhjVCIeLz7xa0t6VEtP80yNhJv2x7tEJnnA3TAVZtCI0QAbdwG+kKWCy
COsleyI0FBS8OMPrM+IJO6rt42REvR8jzB4OaTyheYzCM9x5tXL4cj1SQU5XDx93/8FfxLTMDnUI
RCAljdp4en95gTw3KzqsXGJBpTGrmUIcHP6CzjuKLibZZxK0dhEzf6JRYVXpKzWrgzE2xh3S3r7v
58ITKOd7JzI7pkV/2wSrvyrdVLmREHpFHk6hL025ezo+aNvxFmFaAmMAkab+dXyV716YxXQhnSUn
D0ynhvhYpUSf3/IW2qGWmEhhDFP8rj/1QMDDqCNdyJ6P+MCoG+st1kv8mEPvD9I78a0deNSBG52r
K+boslhnUaagRUQFmrDCo9to3vtjO0kkZ+GRsRjV+ai64rsCN63CVR6kxqsyfLSK1xhsdIi6A/wl
QQyqBLpKP0lTn/2FHKJLtJKkTGTDvFTvGMIwBBVmDXCnhZ/CoAQ/iFF/HUH4MxWuZyyUyBOaUh84
xGkBJy/Z/nU5pu1A2Xso2h45G2avt4IY84x/2y1AFjLYopgjQhusmHeMAQBCQyRrCdLvCNAjxUeg
ZqAToVj5HjzoGJ8lfz0hDbLTi6Y56Udy0B4AmLCE1fyhg4Tl/2EX7NeQYjB/+U3B/9iVI3p1cXKg
l4+iOjrsKoOdi7cc7NgHicYoNMnYi4x3Kw00R1kghMfDOGB0QpR5M52CpHdZAsvB+ElfY0TrC+UZ
EzCRqoEhL3DMahlXa7mIqTdwRIYMK38hrSms/6pVKXxou/nn1vhETjX8CeuwrABEoRMGEfp4U8ly
nh2Q7jh/eShL6G0QZsrBjQI8L+pyYT+uoEvo/dGv1OCJDUc93r5fLj/cMxFpuUtnIT0eQXoHsR6i
72NSkzZsAeimOutv2xsoPWqjgSI2F6vto6cwIKUab4hZMFyabmhrrhdyPxThiSqSQnHg+ikZInRn
veIIclID+IZs6jNkARiy6v7W6eIH/3Llf3AZouGCn5SBuw2zwLZQQW2Bu5/LsgGqYCJ8iq5oXmAM
EjGTWUVrxNZeHWCGcsLmzTG2KUxIcoB3p/K4ibtHvOGcrF6YJoB50laigWMBdNUIiaUCSQi69jW6
10e2m8oASLWgIIWHIcpORqh9m16P/rAVy9VfGaRyloadCk2EzWc1mFTK8Tij+WNktFRsWWIA6etP
4bCL6lxYTx/IAHZn4laAMrtAeUkHhDzLOggGRELsjsuH8k16b0iwnaANBG329j1RErxzQqosc22T
ZiOk73+1HTaWnAw6dsDXi03vsYOEFagOFYNfYW1T6G/tVZDKkwMUvQYAK3RSAcdymhJNCq/Io3vy
VokT8f0/9fCBaZ2/pFbnlnVRW322R+uEHCpwo5CCJE/2vVcJInrGTkmaSvmo7kCBV29u1ZKnet6Q
Eo24A4+nyuW3A8ZP/u22O52RpQ2QC7j7srG/vHjY3dmfXa7Pw9V3zX7FFoZqdqFW3qvxrSyynnWQ
uqdvboccUQojvJeoxbtuqL+Nj64/xqgybPPEVvYxS6LtJcm+01CWwDaVQmSTA4BSoVH7r6dRLSmb
5wFPm5p8bCJxg3w5iZhKNONji2Yf0S6NcmuZ6YnAy5WIm47V/YLO6o393d3R3WzElTxMf+4fZwPM
++koI/qkev9ewEPtz1t163xFW3pKKG8jPGUn9qu4rJPtXIALh5VEOmmU6zkSZ+olCcrWFzY1G+kk
RTSYEkkAvFTQfgLM48GYEnZeBjDnXaJdJkkZmM201apSqoF6a5RMSvWNC+3Yz64/Lr7W/MaN1JSg
kD+kYS/DMyYpPMVvRCmZeQlUbq5da9KfV0dXn8ixzCTVFJVA5cJ7NrPA6qWAmhOp4OmQIplwAmjG
8VvOmezXH2UTgXX7gpJoSq2AQobDzFb1Sn/5uKTld9lrg67KeCK0Gw9S5kRQArBiA6BlSiVdtRCG
WtbXTLTjBCHwOE9gOMhDCvMZwJIPV07bR9H6YOr0U87iSq1Ipgm0l6YQFXicUwFlU5l0ezipHFGC
Tk14O5h0AJfi79YbJ9D1w1pBkbKp3ZqmdKcIIHtiRhFs2avTDmEMNfpam4RtbxAmQZ6nff6KZSIf
sD+8LrlY6jf0SEljhJSqmv6mX9LVMKxHMs0NtSIidqtSNIAwewPMvMDZM/CySvOsgUyBnq9q7mVI
Yvm2bEyxfxjgmlBJ4on5B6CmwpnP4km9P8Xj4y8kUM3TPn95KBXAc0bAbG1oivSEwt88b9+NBnrB
5PLU9sUoyAoiQh5I9BRBMU+y7WzEiLVx4d7RmImnFHUIXQe8ZNDn3qxcl3hUOO9EBrMcJRtpxpbp
oW3giBJs28OXx8n0AZVUe0wuMmi57iMz5xnYk48XYj2p2UUMZCrM7881r1EgdjGHKIGZNEmvw9kw
w10LqN+6p2aWbrhUUBSqoSgCSadXn/llTBLoIzwmk0o8ILejAjIaYVKFpHpBjyy6zGMppAbhxtvl
69XkcfPpev1qiQy0JwHstjoZP0R+iTrPU46LZxO5LMwOvQxNx4Fx5z2NpEiQCZ+x4Cl5giEhQFvU
Lhh4i2kaculMIKvf61headUaoHCf1W1oRi4p77fky8ZxizAfYCTOkFuy7MPC5SGJQcXQZBDaim5m
u6Qt02MjKaKvaGrqAvSyXnWA1QT4gDJIAZBMjD6hXP7Rr7dTsPJ4lqAE1qh55AxnhMqqqmPwDJOx
nhW5OqlhjYjpu5TM3pelSRoM3HhbXS729m4P2mvhFKJotK2OPUkycyY/3g63D3zGqNlYJqhegrPd
p1d0WVapWyySgLc+rV517xuwh7AwZq5bOoAYXGTvSSQLoZpvbSez2rQdLlcglRLmOhc4XCxGOVYa
G89xG2F5GTobscNDeHy9dxI/g1AKMgi5q+HpYr57Cu2ZRhaP+5/pfKnO8Ngx3YP23hMAdV+f5tNn
yCCJlAAVzW1gL+6Qaz0+tC+rhoT7WAaOldLohc1xFKiEyJMHbLuXYu07DlYqaZR+0AZlAeQHr2qp
jchIIhzscVhV2/oW7Y6O4w3QOV2s1R38umCLEkuU2ntn/qd7EOUZCN1CwyCIkIdOJCQlOglAotdp
g4Vqz1tqZUGVnhBXH8Wkogwlf2gDVUY9KQeM9Xu/7KMIT9o1vmqthkTynEGZxJQViFCPvq/CX/hb
CXXP3YOKJI2oKtMwUda5NaFSqIRJj3j4su2ERYxLZZq8PJz9XqU2rq4vL/aQrsejnRirEPoisfmR
Zd7YGT8vbh7n47l8eHyYwWfEo6ioJgoHjBfCWR2qrvS6cIoGO0Yh0Kc+IaOEnJS2x02tPlLok11y
aX/5/ypsI66wVq9wwcZeeWcZTc5ajA8XmtqqTluWMj2AtoZzhhB9zcgBSAohT72mnAh9yyVOHZWS
1NZcTCLtNiep6v5I1jlqjgpb071DFLONAgN03npN5bXWeuuezAw1lfLOPAA2OTCjpx4b6t7W+fZ0
caFPq7jksBS1TUXSau+UCKOWsLeW74oS9XBk5IJfa0LVdaLjqUFCCmS9+KxBgUZlzGSAEEoh0df8
1I6HT8YY2g9Ajt0j+zYk8VgppeHlRzHIAIObbGt50ogx/OJ9GZtat4eIpj6Oxsvx3VwL8sh6/RYY
CuKkMrtWra4k8p/jPL+/mSHvgGWpNed268P1aLqU0kU9CWXGo2hnUo5+h5eI7XYdylgLJPDoQIm+
uK1YUvQuACpCGNkC88QmjvmS6daBD27aTiwCoRwlyoqmUiZHDPXol637T/yt1Vlb4iFAKuYpGwQH
4aoiZUi6KbQUmwtq86QSFLac4gQ2M9ZuKHGB8WPsz8bD6+j1anM8m3/TDUVvPbXdJzjXVvA1sMXY
7Feyy+l1b2Y4RihAHBb8F+inU1JDaaJuw2+Oru6eFufcOBPONCMpn/18/Q0pR3iRnKRoNQgBXaiR
aIXGszZnqSNHE8iNBQXtkWDlSEVwan9e85hdk94X+xcYDNkeGwl6y30bSrU784CIJ5IHIMpqOImE
SJl65BJmge35M/noF9oDTD6AJ2H8NkYOMtNmCH8yVJdnh/yEolLbg8yQag8zDxHyZJYHgP9x6LE2
SAHqukSoa6UAAUK53duaPV+9HGzrjhXDGKYQitESs3dZfBUunnjzhCgb7sXyhku53QK7sK8vN8f7
I50IRH83xxyvTQWrr3BGf22g5L/2zeHoDsWSEsI3rsbjxWT7eotzPy0mpJiZYTRhaDHC0bEXANrV
ilbxZuvs8HpbV5HdC/cnXfD8JOJfprPaciJXaohS8m4O8v9/xs5tuc0c2dKv0tHXZgzPhx2z50KS
5bJdB5e3u6ftG0VVdW1KokRKpCRKevr51loA+Etdu3oi/gATp0QCyEwkjuz1TiZnp9st6xh+un3T
3/8Mc0OX9lD4qdqBzitZyGV+Se+6Sv1v/zV+/p7291iXRi1PsKA/6U2CAJqytLhKoAknlj6y+rXU
VlEmHGw8bdC77I1m9/ecCot+NPnpMnXd/Bc4UWpmL35Ue5e1HX6DHiS9+f7mfDhfPX/RSb96VI4+
q7LDr2SFRt6/XekyipoxS8sVMBf4L1DqwO4JbfqDkogHpodePD5DEDUJfwOjHe4pnrtCOnFYh21U
s7ZNolXgMK+6UBsCaH/cwLg0fuFDnq2jsonIFky6qgmw2kTLWxbhuk7ytPu4uzs6vz2aDPQgIL1q
zQ2aJAeg3YKvXAoXI1As/LEbfMHqkFPXryBN1IX2MkshQLs8Z8zmZffLjNn7OlpZcKSysMSxdI0n
PbjqCL17SdVwmU/5te5D+6TKJAQgn9NUp+bhYBJgR5MZJDVVIiINFdcxVEklV5eEbnWSphxbnynM
ip9QPrdWecQuyBIO70eiEXUEXuObDRRalfa0WMBOEt/GH+GMyu51xBKzyIKWytp+iYt8RNvVRSt0
RlflqXB/FE5CnVLS7Kf8u5lGckJ5avUrahf8oKulSPIutMoVgJK78V29C0wsyYrrrQc0Eun5XAuY
XEJez/6AODCA8m2+JATXOTJSWePSNEhPRC4uiQCQKnnrxr21tgLyb+mZDYErBYQSSuIDtjUnYue/
0lahmvbrbJlUQpJRA8TyYXy/7g+fNGrvNCiQJK5MdDpS83t+0queiaz76956OXhynlANXWQqO0vp
emQeCfR9x4Ky3ICDixlCrAeyhIrm7hptmAeZZUdBIShCzb5jZVM4FJgPoE6YLBqUx7reo87QhS2a
C8AHf9rGq6aXx2UCUzcqma/YheHmZGsNkMCDN5NrmRxv1s+T3tXT9fklEzQ1Zr0MktoTUrrWAFUS
76CLsAaohHUpgYxUzXV3aOjyRGuv8RvMX3NG2dOp1w5ZKSduE0Czlc5+wCTQElYBEOPaS3ranHam
SWnH0xGhdfVDB6eJp0N0FHW89l/hpWOgLICK9Gsnfom3msWoZtq1rBrsWPdSn5XHc4kwb6FOaEqD
qGV86QkAK++ajGwkA+HT+rvN//V5izoMoPrTGR2dTkIWN1Hh0lPekCekvBLdNJbUgzsPtwuEAnWz
+QKyCOELcbh3l+/+CT7yiBAqRdj1EX/rLfoejm79B+YRySiQyCEhAHxV62G1V5FF6yU6Br/0WZYQ
6CJwkMz5opuIenN5fb7Zju42l5phidfMIciujScxicLjJCxskdS4jlZGf4VDsSuAKjrjFJtYgeNG
xsnZ+zscK7QpgAxVab3IG54uGL30nZRgKE+yRZeSjho2HWolRiVpH7gyjBk+K2xn6rNYod0nvv7s
rLx3n5EJFz6OSwd57IuNUJmTPqNn042M8uniwgbu+ldyngSNE3SBHhRkAAWhhR+kLvHZBAZ9NUA6
haqIsiIHmO+gbiwIwdFi4zVKR4O/JoMCfCrI2o2WfvMw2l6f9YfnSzEGDbu6fNfnpTTWj1jjAdXu
7OO9/ndkfH560RdAs9DyXKSdPc/OR08PPd4Vs7X5on/loQcvj7hYKMT1Vmq1KmhkmoBgSMJtAAo6
XoBo7UwPirlqDxlheEsFDC4DgGMI6HHvC2lmCX0ea2ES2IJaVhtaOvd28Xi5vJyu/4aGCrtkAQFX
9RCHwjYQDxAXBMDUaD6G5PagFC0ZNaMW8TyX5oIMr9Zo+m5rB1eNXXd6I9rN9WoIPtssDH1vttvr
x5vFcDAq7+d0LD4Pek7o2jN/ezO73OyetvO7oVLTkiy/Z2CZX9zdPS2nw79teION6qCqqSuAF0Qm
vz74mluqqnpgCFGFqmzTGzbooK0RC3B3fHNznDAa2ueOYzckEYQBNNl8s70dzedXw7OB3o1LM3r4
pUg+mkuqaXvX32xvV5dDJ5KSoDLRD2QJIxHCFwzoAMH8kwn9XFRBXUkmJN1WMrhU21BUn+7V1469
QUJEEsASB2PB4BHNiErXlVlDy1iWkobEfM4aoUMHOJref9O72dwOJpPZQH3DF2WIWzSh6pANQNor
1VBQ1Ck5vq74OxqS78+1CiD919JJOvHohwbU7E4pfLbHohYJanKErMnu8eskgSNc7grUXj6zlxeK
8WdBzD6xDnvyXJwMB+E+3ZxelKe9SptWA5UapHr0YN3HyDIASEGDGwtOmy0wZOcBEJgz/BhAEldv
4SHR7YBHVrGphjSI7mDyC9vB9zbgpRrr9nbRyHVgTheF9XDpQlxdMBIm6yL3Lg4BnS392J06VUJp
ahvbPAD5IO1VVEJEcq3t8vJ4t9aEOToHIOwIUNSO2k1M4nqFhLgpDZdmtGZJZaPAcamDYCpN/YBw
y/CQEAXrqxOtkpJshOI2IF5Hf9Ij93WwSXjz1rHH0dEAca2ZsuGox8Pq/3dU1YtkwqTSznAuXIsr
Fq6b8uAgMPYKNJRXzwhqigWYqkfbeIpCAGKDG1RGnIVN0BBGDIA0gmdlnYKfTm6vZdsmBS6FJBGA
63FwyhFGijZbtXYvGr02b53upJ1au6I/ykAcXRF9o70wehemi9JtjdsAEHh8S+1x34yG66vLYe8Z
dcL2pWXZEgubaQmAwDAcKNSlmKI+AmRE1K19qvP0V2YSAG9m67Ph+Hy66mvwF6YyQHiUsJNAWKki
pB62UlwtsOOvxJriF52Mh47AZYX/+uquv7xwSdJYcHTsmm9v1ovh+dlksvIosWOVDUHQ7PXy+u3g
fMzCvSmBNpQNLiRlGaOJRgQRr6jV2gvNSkvTxDY3AuJLMGqP5w1rJJ3g/8xjEGc9IiuMETFaMivw
AHBRrG9cGi7cpaZ0y+ItjK1RiWDU9pvRxdNgfHE9e2ZyJ9plXkNf6lB6yUKk7pLQpq/VLaOn5/tJ
f80b+danxPL99S//6//8798e/2P5++bT5uppuVn/ZX1//Wlzsb7b/edfR4PxX/9yk/D3//zPv055
KXU+7k/Gi9m8v5gtZqMh8b/98vlivST54E1v/Hx+ub65fP5U7lhm8K/NJsakPb3wQ1PRyxo3IZWP
NM314EdWEpRVc1JHm1LtcnKpo0xBmi+aG7gqcbE1OQa/8f+ZRIKGyFQ9LZQyCQFIsVgtSub/YISo
pN+NFs7sUFKHuFLJVA83NfPT66aylOi/HQBGwExXOCsDl+48ZwgsQiFTS0ZSOYpIX4VHAehtOhqA
VyGmnxAAQEZ76StbnU3cxBE2OCnOv80FMCLvYsVT2Ei6ocYeFl9IDHrCy/33CB6MC5BPjFl5lxDW
fPDCdU3JBLbuQwTw6fDJ7mvGeMhf3pwu/e5MqoKLUrWtHNd1MNHFclats+Je7Z//cVWqS1kIQrYy
sgAQEoqs+dO05Q2cwwvg1BUsFBhcngeQl6rGBQlAsKUIEoL2lZsxjHBKJzEjTgYddANAOY+TDQn+
A8X3i0gMp2U0DsvWWYv0poUm3BvYI7PSlUsahOKLG+FCgvD+ucgP+v0/EPnJYD4fjSfTyWI8kkro
iPxoerZYX6zPHr5EZJjGIj5IAhoz4obbAImpxQEgYoBcxHjDG6BahYcLy6OPj7dv246sOAc2rg8X
iWEsBxEI2bT0GZ5wabot/RcYNx99mN5Lv3F15Pr09k7v1dEl6Rgt19CKeGwPVYcgQLkeqm0G4aPp
cdMdAdLw7hoahrB/0/qzP1K4k+Fk1p9OBqPpYPyq9Z+nk4ez+6fx05eDLqL88qh5VKZVkZ3oXyvO
qj2juxIR9RWlhUuHpN8A6C5C4spwdyx7BWgaAruuVuoQXLqSTiJC63VA0jLVnv9XifYJjywHWc2h
s+vhVRLvfzgclqKroxbEAlT0Xz7UFRxRTpB5piPhlWaKlvK6uSY5m4ujHZsjOfYPr0SKcbP6pZcL
8SRjE+wGwCEc5MTtKDa4hHhWfQlmIk2BWQFGrDVhF6tEpnHFSf4UmLMaXhg+3DqqMm4zKdwUN/xF
x+H9/xHp4Xz+ByKNLM/6i/FiNJwMX43i6+vLzXpzf7f/GxxBCeIL7zFTJkNyViYIFztk3ovowyrh
nwO7wSUJKoP2i82rLATkgBqpSOvhEZx+OUfaQPtSUh6+tQRA8UQDHP7ONv4wscipQ3zC8fJt3w94
Mt4cC0K413ZimBq3fTArcHmsp/Ev2+38w7StWFy9AwUO72QajUZezvc5HjicL9dfY/zn4dtBln90
BweOjrICBggrZ5yFY/GWhUmN7Aym3jgJDDvWKQcpxej1Lgrx4lXY2TOdYGO0qjs3QUywRKZu69Rl
Va3+OxyHhLg66aYfp8/2iQr0JlMxWh3Vn85/mF2dnM+1Cx6Nm+gmTgBIRQZdBEND4FckRVIWNRy3
SVYAkgVAeEhQroAXPVzPRaFvI0q4HHvwdkudzs50Ndr7/4iJFPODVDqiFldZcy+z/olVBlcnLP81
5gGU3Jn+I65IHvmam1kKzFc0LilsQjJJ0klFwzuMHdL9udofThZ/IKGz4Xw8nC+mi8V8Mn056G7H
zxePz4v+4yfhR3yi6eH6JgqICd7IAUMuXBvv4vzk8p8B4VoAYu6Xtx+Gow8ZfnXliGCdloETw9Mw
/Pr+IwZulYPG57Fd48LW1tZkA4R7BBSDs9pusvsay2dvqKzMwaliw+n1L/cj/rmFEkh6+Kq6b5jB
ryJckGChCWYpfxWtBS3PkV4IY1ZiNxx+kandHhPy9JFeE5ZQAgTLS6jM+JY7yx/8SEH1HBQ+z1H5
hfMb29f7BYwS4WX4Do6WpQefNLbVIPDtbPPdpuencL2iG26NC+8A4NKxuLYkYiYWWdB1XbDBpgC4
gcWjNQQg3rh4WxQhydWiADLgWBBcXFIUxq9IlaGIwlvfxgenUweTeT+EEwDhMKglE5/wPfwwuTs5
/1vD0gVU5QgddQYiLmLl5TVi/1yYBsPRK2Gazaaj6WI+GEznGFDjgeI7Fuzs6fLiqfe4v/+pvAqR
oaa5CAMwA0gA5AVv5ImBZfsekC9jDYCXTeqvPXNW+MWCXpeEYZu0wHxh8P5N/lGpMvmY/wTXUcP9
F3gxLA4AQ6KPBYjXdQ7J7BilDMjXdC8w3AY3wpYA0aW4sEdCYCK80ZlhpfBkTnAFpqfyZULSGIFO
OXwwClz3w3r/nl7lO3Sl32/odGA0Zdx/04ejsTRed+WBThzM+2P+gmc46o+mw1ca8XL00N+Mz26v
NQ2hf+J2+zC9V1yngRIS8MVKAShH/30TWl3ol5RwGeL56EDLhttBxrwA1zkAeh+v2NetoDFAVnnU
8+3sZPqzTudo/Wj86P9iTIm4YZ64FETRzRXXVAMjBEfXN+Jtb4GDmpUVrC0vBGYaRiIdj2/1C0A5
lNAYNl5Cov9ToO6ToUOl8L+N383PVAuwkXb+kD30egyitStA0OKa7wkgf2qSsYbRpAWWiYJSeBMJ
CRFQ7X68FKbUXi4CrhXt86+hAz919sh1Tpt4lEhKGiEAcPLS3i3KGxNqca0fEYrLR1IHhF8MtgKJ
26Gun44vJqfLh4uf4GyaADcfHU1X4Fo7leXXGKvpHBDVCyoNZ2JErK1a4Q9a8ABoO4i04E0OoyYq
/+xMAujES2Tr4FQCN93TvKl40GBs511yEFN2AhsR4ASzi4IqwHJooRy50TUicoCe16pwSRC3mOHB
RpAQukXjbq6OuMNEYL40OW66jEDg1qfDL6Dho8c8NYWmcrEDxBEbVfGWo3v8psjR3buriyPiW0go
IJYyCMwHTBpcI0Zs1YC8zkFsRCm5kjhwozVU4g3QZg7mY+l1P/RqOWFqgKaWUVGnqAjBSxsIgdLO
TCyQGiX1jjUynn2/+j3pJQm/81prEpYRwoZM4nebXvdNQJIzwfL4ghsaAoBAn9dLGE6AQVA+DyHL
3xhNYuQcjDITtpOhVhfiOlkASamA/CWK/wKN0pJEeaoVBqzBK+W7YUSIP6UXfj6ZXao+2VA8pNbe
MnpAauHqt6YZSsUYJtWArpAw8+Ulz805m0OufJrCWkQ4aRa1eNY7TV0oYmhV6SK2HCxdnYwuj2/u
Di2bQViFkAx665nl+ZWbP4Pw8je9vDiYvGcUjp3IyBuAduoOzblUmQFchi74Mq+qq5f8pYqGZm+i
gFR5tQFLI+aDCm3busNwYzzX7qBIV0YPQS71im1OSVAceYgBICZTSXX19FdHlcml6MmT2AklBdVY
La60FYwnroLqnSfgbriXRaG4G9zNKrhc50ibYKgAlA0OcmFNO7dN6TrFrXs/wZQEwBAhJKYxTVg2
sktLumXKBFYxaRg1AouUbifaIW2iKNS4j8AFxtWclh+SVhYJBxDG1/Leffew+UCAGMo8Qur9ORc3
eSN2oWd+V29XVx9h4TasFeGvV0u8DiZZMJ+mrHiFT4JxuDUl5l5JHkgGxUmcYkMCzZFAABLw7edz
ySpQd3pP45FhZ/GGdmSAs9RVGITKwqUk/lIEaPCGg4HpA2AlrhoFQFR1vMr+FeFavePd7eQnBaHA
n/k/axDgVy+Ra37pvwYjClaANwPQAel5Ajm5oOtrjYEJIlHdIPMD4hi7yu3lBhm+9Tby9uKHY/ys
PWQKhgvaw2ZslupiD9e/S0UBLcpfQPo0J3nInzQAWceQy7Dqc/jY0sGL5Qxc3lwiKEZz7GmNPZzl
/po0uCEWPPXIDoSRW7X2LXGSODUB3dTJn/IK3X6uTEePWdXIwgbRoCKaRxwDk60Lh2TcoDMJAWsA
hJGhzWATnGKD0Y1YySd6dcFAtvh1d32m8zxJ6TSpAClbBUkNXGfJpG41Tk7SttVT2rBVkzYkX4pv
s5dUmijCcUnPRwkY4ml/PXdSF4sU69cTtSaLh/IqjYXvqs6z/qGPwlYA6a+4ZKMEyATgWM67lIi7
nx9Nh28BZm0JCpMJsjI/AObTmhIZ+Za9Xw1SGfmy9yt9bA5H0UXn4uWj6gGQht253uQmQ3Ev6Xwz
X9yy0kDDQcrD076sD6R5oOBxfMRXZ/ii0LMWWpD0fGBRBYiIXykuyxFF4HyXHCeSeXqvS0vlcH6M
M9tpsc1Y0L3VDQF8zbwKEKsqbsvw2DuaTvSV2ZJnYzEaYz02cywZPddo8wsiyz3SdvAX4xlq+Xss
Bm4A/Rzs3LAIwdQSV91k1zM96nUyXRUzH4tbBuq36fbq6COWI0mTWmc4ynQQJAkLtjaZJpD2bMnw
JmWeYoEx6gmY7vy5NjJlQZOO02Gj7pgx8JO2FKmdSTfkEsIfSi+8Tt/mnjFtcWmw1gnAaT9M7XQ9
VNWFFtCoSPNOWuhQjqVMrKEqePZv10+cmfyWGYDioOrPZ/uL2R/O9eej0WDYHw8Wi1ebXpf7s/Fs
dD8d/lTuyWhWk2kuHRTrH95JBan1fHu0+rHUtVXac9MEhnfgGngHI1Q2o13CNa55zVODlE9cdCzZ
DJsa1XwdSWYJMHbx4Ol47be5Jb1Lv61hVdIEGInNF4lvLjxCeFwEF7hIcfQaEbQ5X1m6prXfjeZv
W9fAR2n7MMK/bfhB//Uqy3y4mE77s9Gkv5j3p4P+q52hUe9i+3j5tFp/LtxI99LATXTrlJqwaAGA
SC6uWrdcNaLdS6OXpQLL8ItXrr1v6AXlNl2q5rsMD8OyJjB1uIGPGkrzx5STwRPNKUPRH3pyvjzh
A6AfaPK4eGlmvIw/GVVoZbzloH5XHUZkI8TISnifBie8/20xe8tnEcJJN+AGppmA4/65LAymr4Vh
PuKYzWw8HE2G/cFgONf+fGf1cj1bnfUeHs9vfpRyandMafjz+3f/4CddgItIsJSV7tievzu/OdKj
U903JuofVdRV/lUf3i2zSwSgTrLcIfhjKgLI1uOrs+QIXjo4LvJErDb2Vzvmen4VAMST5++/kCB4
8N+/u33WgcYy7dNsz3O69LaSdbqdEmPLap0/nU2P1lV6mIJuJYAPgF7Ol76mf7MhFVFTd7vTZUBJ
vLzu3LqekNr1J5c76z0EkO6PG/HDFe5L7FlboK2ghhwAmcZgwCUn7uz2Whf1yzf/XuoUT8RYHFYH
I5jHA3U4aPv8oBdks2zzb9hp8AfstJiNEfHZYjpYzKevJPx5MdktH+4uej8XCUe3NlG2nMNAjaUi
1XHp4Cz1pbNf7KPSjfno7XSp3MZH5qCE7DTPPhsd8YmlWAD3IWSFelpXfwvLeTrBtO4FM9DlUgZ1
NhomoFcC0A2B6+vlBPDFkKPP6bgi+/QQPYC8hx/onLBB+CGvraXzJehe+fVJVw+CUcFETN4veu/V
gcgmP/+mv/qT15v189F82B9OUMucvhtPFoOX8t+7HPcGT8Pl+sfDCRD6J4oZYPfAQm4uIRGGaOKO
N5014SgEpfTSHJPSpHZn2yET0fXECOk17MIUZREtaFNmkjZXwP3n+eJSd07x8GFheJTKiibtS3bc
w4kV3aLRaE4OcOKityAN1TXvs/DS2bAXu2XQvuodo8eIC+8VBeNBvOgSMyAwjIISgdcAmKhnocnr
z9AmIi+omU4LgHw/5O/KfCigYe6vZu+TKbShX4YfQlM2C0hPztUlVyG0UIn04PLVhiwWi5Y3X27W
koaQuCAE2D15eRuPm81IolXaCTaYFt7EhW/rRBFeFgtbn4Wd93dzTXK6GqnBzO8Khjzsg6ewt427
wGJyj3fi8woA03V+CP95fvk2Rmq5zgBzEAfFIlqvMKll3b4A6+UvN5uyJ0HfErLs2bQFKjWvqgRv
OqCsCpZX7ug+tXMWQ+pgReCrT9trdZSKvvj9/vLd5eLLgkV2r0XEZiiHhdLQkBmA002iK2S30BJH
oc/ZJoeOI/67ouyal7NrMCBLP36RD5pgOGjdPPKcqYewuDEaZb+wALXcfOIHcvorHoLjVtft7G3/
hj/dYIRY3l78BJZ5dhHL3ZtW1bIAXc6e1Dag3kqRERTbMydT3GwtZ+SAlKL97Py722+KAqCy8LAE
APtA/42uMuhJM3s66XVbdY6BHcZ6UFMwLp0VgmJCe70sAbh8m6cPPNFTF54ISG9lhVPrYJUNlmeb
d3gORUToYj0WU5JIiV8onP9y9Ym/cMdDdZqrsWm/XRQzn745752sf2J1jgZI5wiopn/g5kqDNJPU
pIZgBqowFQmAVQWmAjI+vaqVwae5q4UvaOKPZCKQjEoR3J1GO6hRSTot4X3geto3y4/jn5YzLVCW
Qc4WLrhyACEueNETWQUDdT4tmGX0iz+JcPlWG7remsMjI5qAzISTEjcxuPP7yXv8UTDP7A2hI4rW
aE+Hs8y1KPPj/WTxdx7/ONV2NbnTGKwMzpY/4YVmvgBxd9/3N0fFjIqewy0LSmWMRlNJLw3988cK
i8P19VxVVnzrIrsPdISIPyw+NR3fz9lf/3W+vTnejy4++CSJjQqu0m92TO3cG/3bp18OL07IBL39
ojeHW6WWd2+X7maakNKCW9sH2loQg3TmjboZHWaRy13D7d0/gujQQCdg66ICTjcEM9q+FOH+BE4s
dgw4klEPNhKBHzefGpcKQSBNRYRN6AQcis7hSU9bycXidKsnaYKt6wZz6gwMHRmqgA//5tEGmgYw
pgAz3GAjxCUESyqfFipsEce2ws27sEppAyyJca82p4977QwCq15uexrgl4vzd3OeeTnajSdf+1ux
HxQRgbs7q/868scE07qUTk2aK7J1qFMk21h/RmN3iWnzcQZHrZTFYj8Y1mWA1F9o+dD3HyHv4k8p
qWv+igY4X+rq5Ztiv1GY8C9vPi2nHl4hAs2uEVmWyfLimPdWbGAlFDefb66AFZQQVgwWPG0akFwl
r9/+0BjuwZvXSZBOjn5TmCzEfLPp96TmS0mTu8lRj38ktr1JEFlptTBBKkcP8PUvPJmie/gm/ffr
C60qw0hFD2SBmykb7ULTgSBumuy+dzz+1S32sVe6SMjdXQGoE15gPrdcbJjema/bgAu+QXZwZUfN
744Ph7eYpYVe/c2DoBdn9lnV0+wgbx/XNZnQllyhIi4laAJY/9ymYX64uPippLP5JZorEJrT53Hf
9AaLyfph+3z9I4PH/Pb+aL8YnvLG5rsMXBmycNs3vmCT6mvrFL8YQ3nrJWeaOlx1O/622g9ONbmg
FyJMAVgwiWDRKQDUAMBL2YCRLALy/fmsZ+xJTfe0D5MeTiePZsPBYsbihy8ldBY9HhaT8XYzvJ/8
TJc97D/encDtXf6kWpiWrhNg4zQAUsFvBIrr3PvdZjycvyAFSUECEDjMKxkxzxMIurgExhIBIFDe
XzY/9tdvbZnYwSzBBJHrd0VwgYXMOTS78fMjyikqPe3AZVrD4UsS6WEezDGbZH1Wt6rFRWJde/VU
SOh4dI55A/ionwrkGl8apjRPOzNDtVO1qAMfkgjt9fEgfMW+Gn2BWHn15GOxcW3SaiZVjbpXFlKs
b6wXdAKLxeE7GbGpOqmpQ8tDYOxR7XsmlNpwZmeIPWzTLTWubQkxOqHKD5SRPg3bUIc43IKu+H1E
I+Xgxr7SOCwb02adPJoYxpKD5rrLDphBP4Bc90Cl5/zr9s4LXOPVW3a5Ovb26gMPW/kkhaizgRmX
ggBSYlyXB15oA0wqhdkOPCQRwfhCT9yy4IkHwcPFgADgi6g2INKIFyAC2wD0kOBHXV1oCqmoJZQZ
uyM5uoo5BtKoYFxUI67iwLo7GJcpUinHx6t/8gsqnfmmjKojoljJTRQwafiIj1ZJFXDLJi+hfKAN
QLrxP8b/SNoEpULADR+JGlb2N/nDTPK3tSHMtaDrukFIiLcmQxBVRtmBNbXW7V1WQ2xUpEzKSfO1
tqO9EkWW3rvH57dqIVW1HkAnNmlwZ8gHukiDIFeuD0MKaRNDmjIU2M443EpK4+HOzqef+clXljHb
9ijZVVYds/S3dykuYwouAz0hOrG4g04C0A5rDN1Qqcwv7Z6yCO5RO6MFaYTEplhCMpqy07Y/up+f
/vkIMJ/MX5/aZQhY9GfT4Ww+n0158eDVgc/R4noyfLqZXn4WxWiyWBwA1mdVqeFHXZdjmHii9Ta/
jK3VCUBNSm1aq6NN8OJKrchIUm6bTACENS+pcv5OZVNtPNerD0+sdGhkIYufamvJgyMlMaKASeXV
oSLlddR+dG20I5oENA0TAGhwUZJ64i3Voeto8rR32l6uX+WDOGCP3v6rU0YBiL18P9l9AEsZEzpt
QWC9dxMaKaTu2hAHrXpLTm3x465fjj5DKSra40xp3lvdASRRpxHVCxTIv1czmDAoifit/yuKckpt
hN3t320bYNPQaAUgwIQmdcoiHQBfF4CeeJMDtxT1Kl1ytkCIDWoyD4+vp6cZ8htm1d8FBb9PeaYE
Bfs4Jb1B2xd7Is3SCnHXuW0aRgAS0ZHkxk1ftpVYQsrqrlJg8aaYIAxyLS/DdSEosiDmpLFK/Ley
qKp25IXAQozvdWVnm5KhIvwD6WQT57SXacgA2lYkpgAGnx5O5Es1aAHaaT792C+nPmkmejuRwK17
M2h+W/a9mkM2vjx6SrmUCMaIF0CoTxmVndLUDa/KvT55uD5+fNCqcUqCKVW8COSXeFxdWNTfpwtb
vZQtg6bmAU423Ov5yfVnmRhkJQEkP7EQVk8LV15jGDBf44I/6Yr9V60o8qQMXNJc3J1ePx8VEQd9
LBMfBaNUDfusX70USNCG/gBUAVT5tJIFBptMMS+akSEjIocjMSTA71XvYlPYviBk//B2/v5gWGjd
KbYHbrZb2oabl1OMxnHFLGGqMTle6twqDRQLqtzccZBsQMqtC/HArqjTVpJUZa+2yWWHkJ9koDmA
dazWsxYthSqJcKQpWWX11n6u43Vsrkns7nKFicRmOH6X97+NR17U1/Jtf8kUkVXeZ3qBxc6OSiY0
3sn68vjyE+0e7jEqeoeA8NVqerTrlcuFSUVCpWKrQorOy9sNM3qvho0XLC0jLHOf9yYrH6dkotu0
Z6Nj9uJTOG7PQULPZ0hTTt9LiM0kvcVP29H58dnkaHl/L6EGKSKTIquEQka0TbZVmkhRYIrADQm4
wC0xaJB5XAKTKwQmvc/1ROcQkCTLH3n+gEQUGRrLwQyj5N+2V5zuAeVuSr25fsvQAgRqEqv6vjwe
DdDKAzGxHL1Gr978MHmavgVKgYpqJ7mXzwsRIZGkJXJpVK/5CvuY1u7c+UiB0o99/vYcH5pOylZU
hBY3Yflr3/351Rf0LmmgHFeqFkWF56CX8SQzjQUK3DRi85kTIA92YcuIeJoaF3YJjJc2E4/CCDCQ
p1wAGiuTiHQG8dUgiiSULwDogxUmiEYCDXIma0X0MJd6gQFMUURxI0fACJyGSWqnqvKm8n9T6+5H
DWmAl/t/bnCaASL4IAh3e/52ggZ9Ys54ylECkN2dbJ9O08Yv1sHoNarH2tH8+uiipwdyB+vPV/qf
IVDiHpahQNv/ZjRAtalD3I4OFbUUWP8zS+XiJT4cEThuMCecBJSiZDk1BWKJ2kv8pOAjAy4VTGVx
RbpdkkMU3kofoFeWQEycW+EVNcN3T4MPxF09fjh/pxYlKZ9zEQyoQLoinrpOpb7RuiGfmpVkDuE3
6eIS1opT1EMkJPzbISy1IsWOFuTHvAuKVy+Ny3LkELn5HtcJycovLgHP35KBAD4C8JrKBJCIBT22
Asw9IYwwp1CYj+mRdD1/PCoTD+8oyOllgdATUWBSEWgWBSSA/FSWsKwci6psM9s4J43Em96g1NZz
ZIDGn+9v34UWcKj3fMMmXEF0mCzsTAJkiRC+ABKTCFjUUFAkG4ncji9+QUSaaMdD7GD+TkUjj7ii
stoXeBOSfHVaEXJCQu0r0lEhkD+LL6gxVODSZ4HBSTxRJMEVn+M3EyRQ5yLTw/GTjaTBCUyL4IKF
QIDEtnDRl1MBiSZbEtE3ldFcXCKy+1/fM2m4GuAs9EQrncoAQ1iA4G7JAXaSfR6gX/dy8fpAuq8h
gpAtBTBclCtMwIRcnJ3MfyQ3iAmAn8xaleC0oPnzZtE7eRyrTvay6gGvdbcE8DIpjguqHOwMOnk7
8+KKPQ2V+oQBgdXh1qTEAseFurRFt8LJsp+PP2jJ1vUzdThhfY6U9h/0Z6IKSV9aToAJTOmqtw+u
EEj6uswAwEdYXNen1MEwLa1/U264qyCCzm1oP7GLEw6j8kthrRjSSMDJLgy1XUJOAoGZDZBOcwKY
ShLAEHJTGJmIqOAi0vh1Oy+cSWG1cJCp3M7AfVjdjQARLSWv8dEDKQUlIvJHuIWr/iZUPVRFNQDh
+TyzkErQXIG/Jr6CFevy60HYyYT8a+z1PozHfYrI58HdgyEQWGOJMnwDZJTOsxPVciCGVKQVPuzs
8mZGQwYggvgRPptAqWJcaCHK5YksDcL80i4BgOt0jmQip9qdSp2zG6acVbUplU2u+ksaCiUjAOQH
DsHBRjlExU1WLS4kG34yiOha1UgHdSAkeUgp+Faok6ubN+YOIXybqw/crtrm9qDb3U4w4fKRKkDo
bHCLSgIopxESSMlJlqg26Jf38Elq6zMtIJvMVl8SWwtEweyiumL8ppam7vrv9yxYikkaDdAmqenI
NN5oAjE3SVvLAJRhxkehg5fAhgsAb2bDrn6qhgupKTSU46ZNlMAzIzqREFwMVELiLWexPNnLZMwz
U4xJ4jOHexof8XkOqIB6lprVduDMH5XcJ6pZpiVkpzlpXYTPlNSzQWaCmUD60Ea548edZcJF1pVp
0lRUtKHb6gyzFQJtJo+YMoTTHnzUq+um7gkBFSs9ZV2BIERbqwm0AZ5OuKx2b5e0FlEz1SajgHKa
CcEMtd4XaBN3UVQvhYVctYOPCqgtgP1l4b88d5U1bRa0tWreQ+/UjW0tf/OQMQvUWQtvq+N4s4LN
WYzysjG/m6dHP9NMQbrUOL/itK53Guif1kuElF4yIemo0l0ceaFsaNNNuBWDcchUl3qThd2R5OYE
RGqZnifUuy4gvnw+WXzWqRdtcpStmVL9nIbJ9Vcdj1JefGTigwnKYajSlF5YuNu+W8/Up1Kf9IOO
ELnjw8C489HNJ/cmMGnm7K7tBxOdQ1aHV5cC5hMXRSiexAFkgaL1GCGias+8S7TjJUqHecobV/6l
Ysmg1O5TLp5y/VRt48xpFFxWUGqOJFSbdD6aVwW9Yg8lNcPQ7vlo3JxJSqOqIFNmHgRMpSAqwYkv
VJhAocw22YviGYuR05SVAtBHvmPpY9lYm74oSB34T+3lb2K5w63o0gYR/epC58PzZzYiGqX+xx0V
T8mpBWWGVLVQMprIi79N7ySWXqwSxWKg5FIdfUUSIFm66ZxIj26IT1sxyt6K9CHjhoJwn1ojA9iU
LZ2izKkySTktpMgc3fLxMAhXf/BATaQEl09NVailJcvjTDtpPpVHNZAqfmjXBK3nXx79PFOiSwGm
QalFQ5IDpDM4NWY2qbUhS+4Fu7SCgDA2gHQQSZVZPf3SaCQBsDqv8yceLVb3hBU9ef5vZYRLkAn1
T9Xv2QpWnPk7rUVT9N6eX5yCEmLFRRCXhtFGnWqKD52UwgPgotEoDFUHOXyhS6T5b9/xil3ApR+p
s2T3deD6VxgqqXNar/a42o6Wth4KPSQM4AvS9FXu5ZmbD87q8uG0/H0Wh8aggA8qx3161cQW1esL
qfmPYCtdpfE+LUAS4pKW7Lg5XsE8WHXTpim/+ADZ5OvcISUgwdqJ5dpR2fx7ZpKPnVCisA3ikWWv
hR0SpzCwBnAZoi5Z1qwVEKfNSJITWTYw2VTEz26nhhUSpLpxyxvLvuuUP50hPFV83h4NzsX0fE7W
quojieAiAnQU5BRwkY6ZdZK6vckVggMkA24ay0nCKCkpfS9SchnALqxD7uWn5fzQBCSnvIaOJghM
IK2Nm0ZRGxARDOSZbI8ehuXtaVFUHz8FbjlJjxcscQHAtfO/DJ1dHe12fq4SIRDdPOamA4Z+2Gd1
dn+aA3mwIGWVJ0nFuK4GQfkoAEDFWyDGN/sTa8z5+kH6jAyL5ehk+zEsT0mS/KJcYPAyxkcmEIHI
Yzjf2Ums+1VJEFUPDAZUGyqTH3n9+R4WaSVJiA6PGKCUeN1hw+KA3nx1cDLXgQ+EYAgS4vkYi7G6
YnixfqmBtsxqiMEuJaYlYf2/z+MsGNpa6CQ4tr3WuxFjbxQuV+/3az8XYzua4Cwyd0xlkHbM4GZB
d63pTHwoSMY/zz7FPsZiaKQAa0OTJFgZ8jQrELN0N2C9G7u0WnrzJ9VLleVotSLqe780RDQncRni
mgt3V8tQLeZ42hKguEXvx0dvA+Aq/isbH5g2unylw0LaMCIYPY0R7DMxsaWtstUVHs/lqpOtHt15
XZzN7BFR7ELxk9rtf+9P5QuBqQ+UEIJbB//QWDmC8SEZEnyokWuXUk1FRkBc+Grv9zJ+w7NhOUFc
PB7Pv+vb+MTlP5RnekcAWW1hCA4yQiAhyIuVsAIsT1EePgdLin8J5lWC4JFaTwLruWAjuX2oLQ7G
GiS1YAQa+aWI1dZ/tqAXGl3w/Gxx7DKjKcHQn54VzCDdPBxt9KiICqXEYgKASlJF31aTi/9V4d9V
CKFJyjllJPh6e3L2X8kNgnx4lSwoXUOFM6KprrXeBKkuk3qKORFl3KN0GjXqqDysof/UU568DVmx
qOlvzpHNh3MNoMvtWE9AsFb1tj/j9K0uOfR3WDA2dZh/sKH9BH98vd4f3y5GP+9mebTDysv8C2OA
QCxF1vIAi8DJiBt0w+EH6Zk6qJNwsftx+7TSH10kVIURPB5PvheL6WFAFGreMvEFe+ocr3tELfA1
jAObEKFOc4ckWl2IoSC+ExcGl9S2dLZNiD2HuWHR89/ITIk7buz9ftHvyy6h0prbjC/yviIWl6TZ
u6TRJbhasuGn6RYANAqqJXolOqapGYAyNWHaTRuhm/hI1PIDT3enTzpya13qAwusDpDMQdksSim4
fAjq1XcPZ0cL7aUGj1Vr04MpAdd6ll/UpuiqS+TASSLg0XuZYCzrO60kq23CpTmZTKdK0ocoz3Hv
SK+joxmiKnGBy0WbHzYD/duB1qBYMgINKE0Mm2sIno8/umpoNjcE8Xyk388xLr3Zij9xZAQmeVxy
97+ldQhQLSiipWQdMiOEtg61u6kErmxJzNjFXsPm2jEk9TIOv9lt7aznkEv0e6xTE6XI4AJp6GHd
xotIBGjoqUdPKSsJG9WhvXlpLeC45cRmGhA3ilqqPTdxfSg1Gtj9njGCAYOwpAUGP+wFzsMmPXGe
PzK9JaXc9rqVBo58Ec1U22t31ITWSGO5aoCgqS2RGhAGP7QaiGhYIuNM6kGJLwtXfTREImOhQ+Wv
sEV0tUhi7xEzaiReXLy4AUggwyniLG2Jani/35VnoNEExMS92J14/tFsRtnNWHZY1QTJAs9hOyw9
DG7gHttX3ruS/e3drCzjAbf1PF+lw8dH+7QXZLG2N4sH6W3K3t/+0P8Hv3wUVAYFUR/959m49CLD
A0HUG1efh4cdBtiLV3tS81b/JPRI6lZBdxHEaEK9UaUP58d37O3X8YPA8c1czyElyESSD6NW7TT9
NaPcRk8uKa1H3fl5brl4xYmtwOvB+dF0e2t1zCwSUsCnf+vwmI4FxwJoeCrPftGjnGkhWboUAArl
MrqgSXdfC3PC2PRmGEXdWhg1LAAbb24nH2TGiakt4izHjt8+LiTM+SJdEU5cBA+3MSmZdjeTjwmV
B8XqZdZu/v6Wu3vHRBGIq/z6p7iumNvs3PWn70NFy/0/ZCIVrCF0bDDwg1RFtYLTEjZ/BJV0Uv/L
M2wA28E+MFTdHnpm3UAc6X2RuCQQR/pgaQPElN6aEffVTZTOkrU0HOWHmLgH2uoupuislSc28iyg
qqaOXZ8mJjnxXNi7+mRFhL//fDyGo6x/WsYy4tl4LkuwCmIhr8+tMPEAPb2701YgiGlzj2GhRzgn
p0wcKAmYfLjBrFVrLfBK1XgBt5wg0pgjBVf1JOwUTlLgjePCktI+0nzyYV+/53wVYPeLPRCtU2yv
YqWYj4kmo9ZOkwlP0sqklOxKQXXttQYjYsB8XcDT57ImwULLB4izFqsGquPJEz0WpeLT2YRlkouL
eAszRo9S2pylDD4iWOpqLUGrbK4wajKD0VROh7+ILlWxMpKUppIIbqsdQBbNomxIIPQ5zG69Z8JD
Uc6fpx6EiKZfoER6Az73KiMuKKKWpI8CKciqkHTAnvdixSVxXJAB5AuMW6cVVnyv4kJGmo+otCAu
2fyiXamD/+iXeIJ36oKkCMCwodGDW49cfawDDFHS71yTvtKdp6QHQGRZZFjtWTTQ62fg2589nGjF
X794tX5Q16B257Z6d5vxZ1JrFuH1MAa2+/Hby+f3k+38ZLUbfdz17k/Hzw8/a/YeHkdcmJfCza0z
BbsnkUtxuDi/zfG8opro4loEMmXzEUNNTfVMQ3mPHgSegYY/ggiYRF1Xqp3FxPQbcU/7o+uN1iZb
NyIT5em/1tBqEk9Gzlan03v1bry4d/uT2c8EdD9aFq860Hdd63tkWaUBF6zDUOZdlimDcFjyai2k
5DtMuJS0zn5EAr2RxP0lzaS5ZkolLgCs2zoqRBBFVYktGc0uLReBucHgZlz2/MS529PLpNYed+en
l3ef1NRM1Jic0E6kng9Y0IXrxh+8jFO6Anz0lW0FD594SKvu0zIN1cNdbn3VVZLSe/x898A1MGRo
wbqqF/W1Ugx9TWbTBuZAVmAzhdSsSK2XymmqizZBlVC8gthjUqebs3BDFO4h0Fojs10lEwMlYQDm
aZkPZ7kpdgv1GK7f/T/Gzqy5jhvJwn9oGHH35ZWkSMuWl3bL7pZfGO5uNzfxktQV118/3zkngVuk
PPJEVGRhTSQSiURiKdRovdZvs8CmYt1y4WYgonWNQCJCKc9OqWQhJrsI9QWE1K84g232j/G1+KbH
Bq4IRXA9G8dB3k49jlAKhG+kBJNydZ2uySDBZKoFMjwJcT1ITlSRlBZxLJSiRYnCcfeeBydpRYqq
TYuI4WKyVRY8KDkFh0qI0oM8GEBqUlk6eWstdn7+dnqjldqru4OnsTuA16lPWaNFUN1D1HSDu+6H
34lHW5GdNNsabiLf/mkfoQiPSm1LEbgTD9SCb4jGQ5WIS9I4gOQXXP1L0M2DA1wJx80T0nAI4yct
9qp/OyP803jQhAEHsSnR1d8NyQkUcs6czvdlUvx2+pvY5+4ih9rO6tDiy6xe6Hpbc6VlRyw0LrNR
QamE4aMOwa7OROVZNPj8/Q3/xF16iWH4a42mQtS5mRCQf/fNuDz15TZIU1YvI94q72VsAoFJTEqy
x00gbAvsXJSAUCtSBMpfjdGsiIxKbqDSzRI4cY0hRuUhmCkQFCkNdLQZhVAgEOXLQ5RrrJgaM9U6
YnwEGDli5PeUBwjpRClFbwJJvYcZ5ZFW453OB4TNSsj9oxCTertqcJeAwN5+EMhjinjbatq+feDr
/hrpFbP95lL04yR/aysplWqORBCHI/lEbAoX9OocjqSg1nEkxHiobVSKlX1qTpWgFSkswdTKkrW+
apaysxbYBqdgJYZslEm+zsLoEKMDKMbF1Wdziu19JwzrFKZuQJ4uNHFbHMy0V3nCg6RW/qPtRFtP
yQU0lzu1NBfUQlaF7G4qMKtJbxYJUfoVtHhEJ4QnDRP0saEonsDA6cF8e4TIEWCBbki2krvahKJB
kj5imtQVRwEk7AVbjlJbNxkMhpk/399qqCxuuy5qcxxuamBwmAgw1g4YOaMwqTuhoKWcneQIRTpt
bkHDT3ywgk+UMconR+Ki9BXkB3N/sKcbBjepJXeQAdUA6WsmXaTULrYpSCVIl0oAw63wie05pbbJ
7RHPnRXCqV0Qa14D/ohgM6tiN6TKVXF1LerhRmfs1w3VFgUIR/APeLV/w8I1saHNAyAtlQNRdXxe
EvKmOwa/OGymPtUgU7HBnG/YE6b2bGXgIFC6CYypVBlIlEgkBOQR67IeU3qxVftF/fGEOT4OUxxJ
DarywSa+gjH1DGpVVYsphT5cZku9JwsvU30KKT6YLylTbEnrhrvmecqLJurWBjiTpMXCMh6Y3xGX
zYIfIikrnUDam+MRWYoXqfhSCTGyf6kbmrUzcrqxbaPm6vs8DJhulbC3aQJIIdv+/HahviFucAdn
jG38SKr3hiC7DFFSVG3DXxKlWhBLKjHDaHpHIYPLyqZ2IlNoi4lPtYO0YFV5bvkOnThsIUwKm8Q8
KSe5XA4J4Q4xcNb8D6MIVgYaqvN2+wGaIahDAmJBq9slVI7YianooLdDBkiLbJUXO7ilII4niR7O
909/ig9qUqfEB+vp3bFWUiMOQLQxiXCgFwinjiGa9pQ2i7ircZH7CK5eZNEU0CKUphCbbpaHe9W0
rQqhJATYinSL7XpKiN6WQWq0IqfEDy2ExFE0ZVBtoPA1xQKhzBLUmc/PDp/+SYJWDtWJE1xQkqzA
YRIEHj3W8alWeNQJSo2loZMrZLamF4Wa84RTgjFX1I70geIWRigFkF+1KctQpRBtzlo/UyQE0gm2
YgFOEZTWRsdxGZWayH7aR+WSyPd77MZM/86QKL5xJw3DIGOlTTYdg//vZ27AljEIDpqTFzUsUy9j
Q8oEEieY9aSQkVAilN2Eye3x2yih5jTTD8JDIDf5/I7L5kWyuLG1wjHgLVqGHOGnD0W0Hm1ecW4e
JhELa7fzzU89adpPLK0OB4FKo97lNyA5vXGuIM8A5Yg+bVO0utk+sgSdJpJyQAjuEC7oujpedXUM
MLa0q4yPsZTWKJuDtDxJDFSL6MgMqPGlXYBpPfPJO5rpyTffT9c/nP1QB0WvJx5BvIgkNfQeBCIp
hhPr961NCIS1WdlnyqoR27KV6uDmqnwPulQOfeWyYG6b95EdX1iLOw8IcZChh8QdmPRAYtOUPfxy
wz1W/0nUVu1SkyFS2ludjvQiUl2ttQxvQtVU1bHUnVCiZUxI00Y8Py++46pv+kxK+RIarQsUTspI
3246m5ylQEO1U3rKosLZoQkVXheozipSWijlkU69SdibTsct2eVVyiBkEU8zRE/2LWkKBKEWC0rh
97TEkAOS40gTB0dgBLbVhPhkTXOJAPLWiJXuRjbharpRQljKFunLbfWEte5qp1YkU3IEl04ACqLw
rv49utPRq/iyr2bhV1x1++bkjU4isTkA4Ak5OECAIGbwyYm1eIgiX6DWX/HEVq37ycBYd/QrgG0Q
jryxKW/1xzYJ0YRBUXZTgNAIzO8n9WcBotnyu7/SN0GJeFR3VHAlY4aj/xDsXT7pKvXldvGWV+4R
4ZQdrFj+jSXL1ASfTpNQm7AIRx7oxtGpxxH9LKwkheDWiOnZyhU+eBMzmiK8o2iS63YT6EjVcoUI
bug82/94+871I+Gny/3l5TGOi1/nF1p2D1nAEBSaQMcTQvvS6tTH0S0JBjCO8imDnHXzLsXyMRXY
axvV92OJR/4KLOSIVyxSq2XYb1Xk03vR7QtWQKizevAOiQR64OviHnI70V0HQWsCtxLd0iDE5uwP
UV285XaPw0GuyfLt+dtUU8xNdts5RIbFONJI16k/Vfm43f90fkBt+AVEogMJwRGGpE0oBewZkMHS
tmh6QpKTUPwzF0OJpDoII9iJqwOdeMJPoP+GIVn943lxgPTAQqKB2w+FlY+wdqnNY7za0+5b2dks
bF9z8UmWNwvpMFntgY5wqsYc/BnyQmAg9IdFqiIXS16NuJrU25W+uUbl/ZZL1bQ3yeed/sIzG+WI
AYXycF4CWJ+NseOX717YAmQjEK/2GX0MRF/V+vtDtjp1VrbXT1Xndw7eOU39wK0C23c3eLOj6m1V
cj++z3Zp8lB6kvZ903zYCiHkJBDVAPKGn+Jwd0a2TyL33u49tG/kXHzPAPLNL5s/RIV+G0EzEaVv
3orm0NL+J5FvYtuHfAotWvPbW+c0KakV0MJV93qGKRRBA9W1RGEPEVEzkc+oCdwkLWZGEVqMSAyP
gBSdymuzefe/CH+wR5xFJh8z6Zvm5f5670gbzWpP73qzq03x9HMRIR0rzH6g26TrPyfhlKGOKsMl
3GqV9kFwRMTfcaaxElDfo1OIDtqwic7xEsiQ6Nzkw7FQAeRKM5SWb08A+rAQyfRwszbyBQ5krUtf
8iXF7kN2/DqlSgUib2YNvtRFzeRKwZ18gK+6OBB0OAJTAdx7tw++RFufCHMwqRK7aRXrvMu3nDEh
azL1b7XxwvUluzzUKkW4SYblWMBIGJrSehq/xGauk1In9JCn7K2v9HITUiKZAlLPuFGFtCYP6QKF
Vb1dIAxxgItLHqAcrp9kgnuyhN9lkMlXL95fH2zO/isECYEHjwebSyV0GHVxd3A5agN3NNASnT7b
ektQUw5JhjDEqTT3M2CIMsagqw+BuRGy5L+VrpTNgugO1YNuRFqKCexxA4dIrbLNHrnNoUDaSd2D
IRF04VGg6oHyeKjU9IhWQ1FDO5LH9LktU1OCqOCQKELgFlBU6OJLwOW+eNt+g+NyrERZarERBy50
yGA+g44ngCEtgxMyQIhGcpA6on0iowHcViX2CxEZChc/LsayK8gTWCYcxRAUiFIC1856U0XM1zAv
HIpiAp78cHrxI1yCJ6ElFp6GQ34AYPFMWtLgAIeektO0JQGvHHh5rNfoDOY1b5qnuhbjKtqCXoeq
aAcDiZIGaUMVDrwcUQnEi7t7cTChaF9gavN+orMuvo0o522SGlUmxZ+nCrcWkYYDJ0GooxASr08m
odwyYAaCK46cr6QsvDlAk/MygRwfBAdRpMfhE5i840swlaG8lFQ3xBCEFpquf74/0SfwaCddXXDz
9DtfgY90sQRs83AnhW7uU5vO8ripRkLiGGixQfXBk0GmPgSwvpcy9nlYHGSGmA5VBWt7ogjHyyNq
7Y6DugVnWAjmjke5fO4RhMkbzB1PsMGXhHBl663HEH80DXqYDfpBM+sWfNISqGKhgntdXhzIggeU
AUsoWO6ImQc8KNPX9/Bgi30MFggOqSrdkxpCkOsgmF7sPz/ofh6Q1eUkHTnpmuYkVupA1oQ1R4ba
NEVaBshDASwSMcEQ117ex+MhFRpUn8EBUWqItwuNGKG/OaXuiF4vIzS6jjuZDqZgpZY8YAKS3YN2
l2Mf+6JoIkTaVA1dN+3naFiIIHeEnnQJx1sOvqton7NjL0AXPOax4OGDWzBgKCQikwSJAOKuS956
g4QZob99VU+YjxEmH2UqH3dzPOhiFtyEhCluiTiBbhy9X3Yd/4a9J4JCMAATEuR4XQlEJ8GJV0Jf
rdErQHjqh4PYJA4+IE/wDXolAawZWbqCFJiHwMvxweJUN/DI2uAjIqXAkGu3xIA+JRCI8PWcvv7E
qraxPhlTjAsvpe4RVnLrwTQ4hlD5rNKb8giK1LeEDA+tRQvxkDgp4AK1TXNs9cmYpV0iZc0SyQ+0
1m8NnHeg8rTTnoTw5NZAnzKlJJpcwdyu2VKBPFmdFoDKsMD78OPi7GBx+S0CrKEgYg6MHIOiCzQq
HMIl6E1dqRj3ywGtLoJsvFMGjnZveFqC7GEeDkJ0Twlp8CSXEQBCfViIGwdG/3JwttS/nF79Ht7C
1frPtpQRicGXvKDCAYZBN0lJQCqXfp8C04BqGPx6kfP84XAxOg5TQUqEEX0xKKdpgad3fAT28s4r
qlnYviQLhD3Qh3WRWkmze9vih9PN21Cln22DB8zAUurE1BgJFgbCSqkVJhLxgBkIUUALeIIDE0me
sBBIwkj97WZ/tT1Isgh+z+IOhK9nAk3cBOKG8CCGUtygF/tNQRJ0KHVPnAah1oxUQ1Xb3B2MT+tq
K3AIJYmU1g0AThLypB0Jx51BOiE0KyHAOAjkKQknIvmhKak73eq5eERBaObvJ1fHSZ1CyAwatz0J
e8awADVIiNoJvKF0iwzBHFAkbYdDphJIDRNFYusUg2SDj4QmEenqp+uhCnp4qn795HWnNdFQnEQ4
OmdkGqTZhpBSmm5s4kJFNHsiJlQ4vOchOE9qgDu88HCLGOsPmBIP6uvFJE0EmlaeT45uDvAJdd3T
pbt9SJ2SCC9exI/n4b3mk7QcISlImZu0h4ZwrebssCLcyJxcjdc+J2nWJ/FwxZ06SWFn690RkJ6L
dLG5GNx5nIo8SQWPSejM0qQ2rL2wAEGqVs0IeMOMxkVoD/kN7u/9lIoNoXqK2nJw/1OadlAmBZOF
gEAcrRJJmi8SoJCHSkA+tQnEkbPtO+ir6DuyXkEqmzoSFVTMJYjd/jr6r5lIONUNH1v5EATTk1V8
CT3JDlTpy0P+lNTpgSo+/2kEMu6k/F4yXjcXiHFWYW5Wx3T8IbLp/fgCUzgF8oQEtpJlSgMyVdEB
f44fwxGgz4rFyaZ5P5WMg90Wfsr0Vlvp3odhV4UgTkXwJV/bTdIOcs4wcBBeWOrSpXxw52Eb6YT0
VAZ6ui5jzYbq4aWqCteVP+n5jQFny2+Wf2/fgZGK5GFL3CQGa7olQpjpxzYjW08N0pjHqK4pn1xW
ryNXehcJcSQ7MA3sREkSSDAO0tr2t4zjqhvF3UXVBZomSx4jISNYpXUJxJUoHOrDyQDW7iC6Orf0
dWqn2QUZKADI85/55t0uHfpitDqQEgQPGXAE0tpxqLNSwK7idqXeQRrSCPlmszgILQR1omyssjwQ
PdfXQLKyM4DkGT4pocoxa3CDNFAsofReTs/ZqCNlqQYyUKt0haR3mtBX1drcv7nn21Q35hYREBty
79fL797Dks4k5I6Q1ktw8lDEkAaQYRa0VdQwLK26Yu8KIrpskDEEBA7DdU0VqCua8f6Fqd5zFXfM
lhQJTpo8CagQ3oh51GVT7OpH6j4GvIf1gwx5m0HQFFeKAh8OIilkWFRNycgL1cHgjBBCQEpwn1Un
Noc1v2ZA5N/w1QoazMDa1upridOjJSUhSxQcB5AnXhy9vrq4k5pRPOMsGTr0Ap8xkSmYSpQ8DnHv
vncRiExzBbpRVaIWQgvX8Wam1b+M4yTr+DpBIcvNlVZwnYjGRxzEpWinABUxyusmTAaRUd0vzuQM
pGs2I2HKtRJNvYiU1jnIFIzkqMXnlEOKlh11uz5anKigXh0c8ZK7bSE5TBPa7YfagM0SJyHwQIua
zoRDmVwbonjS40xS9TgSqAMgC9CFUETCzIaQToLelN1BYB5CSLbh96+uA2V5CTalkWToiNdajOAW
6Xl5/pjlkqwlW+vkOlD/YdwLoLN/3N144TIy0abTtv7ct8FK3ka+y0pBQPtae9nfkkK2b+ylKs7q
utgTQoPC+RvKFhROxwfsDsoBO16GLV/bCaaUDYdrXTfKODLsBQ+QRYaDdQhDSELW032eQmgRw91b
K1RQFg7kGvg/F/Ob7dPz3vnlz7EQsAp4cGMLxEJICHu/Lz+H8uybdB6FHg+XkzePq/0yEfio1RPt
FDNUDFCzuXyzuZblLLJyeWkzm1kzZ3WblW6JLklZF8eTnTv9YQUOeNc/e9T/82l7vth7Pru5/Bka
Ic82MfTE+II2hFZL71leJ//Xf9YxHr36R+1qvByP5+PVdD7j/+Gj8fzVvzqWNyfb86e7y9t3NXuH
p6gznuuLc/5DNljyyzCUEGCG7g5x2Hjjnbv19MUmDeEv1XtbdIdq6+9tOpS1hnLJaS3O3OA/5Vdk
OWrDmReCcq4L+HBy8b4fGeAAwdP835P5pQ468MAk4MOUz7B8EiO7HIT27QwcktGTz5R2hJimddm8
pL0ig5K4gfvTqW/kRRYih8g+Eji5OLj+LJMpE0TNkPF8vYGmi1c/U1EDTefL6WixWMxHs8n41V+f
N8/3y+3eCeZU2VwUXEMbxgntgJ/WIqj+goArbdTGWVrEQ/CLlmv/5CI34ZksBRmmrLcWyJYWBw4a
d/X72fZw75+ERDg9UIVXX3Zu2BF+hnOwjZS4cfAgasCMzLghXGLnrVvKxNsWUwd7um0uAa15SEbi
UEpIHJZEfI1uJfXC8e7WCgQwwuipBViCyJOjYCYzc6pfeQXTsEuCTbjnbG3WXQcgk7gPnutfrv/o
Cgcx7+cQI9yZpVB/DsIgTv7yCjEnB95MZ/oERmf3sFL0UYoLIBqHkEtjgLi+rR8SgUXd0pIKN9gC
VcS5Pg62QjQdAA7TBNJ5RJMP57Cxl37W9U86WDvQSLAVWtLR3zhRA2TE8rEYonOs0SfQztYH95wX
boG8eZLQoQkA0lfjBncchFiFZv+vThX5pjX6MqmIb2e1vJpGUA0vmlVsP6CSvd1JOqPqhSRvR9LD
cdRpzjlHqeqeCdGiH33yppIgUsCA3ISkDGCwkoC5iakE5jjGcGhM34HaPOky6i+yZ1A34/GRL9tP
EP2VCCDeuL+ubyYT6ZPB//usbxar6WjMdT/T8Xr9akDYG21ubk+W28273Yof8h8VA6SDvbwbwINo
ekiHyCHdgw7ja0FYcSBX+pFTG+AnGVm80uAeq20dzsLmk/6MH5FoxmTJ+0DqkV4JsEW6hLlOjVqe
Jfq5lsJDagGQkYk493ml4RKV2X5+xMhoxGHMb9UH+JjL3UMYUwodwngB9T1Cxu98T+Q9cJL6PKNF
IrEff71A8UiSdPQMBymAeXzozgCxqPPZxMhVURGn3Wk8/OkQgRjF2w/sl5D9T2S/62V1gJIxzSls
wNock6RJwDKkJRVhToBRh2reGasyQSO0muhLUgutMHe0weGgSCuom7EZy9JWLAlATooMAF8X4PFo
vfxTCV6vVuvlYrRaTmbED/5A+fwwv7vaLK4272onwgMhouufoqDmkTyvACF7PB5RoISBJ0JOCgf3
MUWjI32N8AxOTf5J0NNEuoFdrOMIsoQL6+bNtXZIcVrikUh6ycPVo6RStzS0W+gQrCasltcIq3W6
vrrA6xSuB2W0Ycvvhp9C8hAAoc3aJUy9Srdp4OREANHC5wuHFFMjmv+O+IJRIMlCIY4UAqQd+1he
KwgZzGFZ+AV9cLaRiC/Zw3jdYMXT0eFonMGZpUBpBIcnIU7IBOoyJC9SaiAuu72ID78Io8dy6d3D
HygPHnzp0ENHTMxuaEpt5T5ivizGo7FV7dIsWVDjBZm1COiiU+KophE/aSbCBomUwlQkqRKgGTpR
VjWvjsIrZY6Uo1GELd+r4BnpMD2mL8OzlIsH0FeDUtMfvF+Or9ExTQ05rh3/GWqorqooxiO6VVxS
OH2coPfY7Dd5MkbrTCJ2texsXugqqQWfocbL0/VTFgCkTl7oFOsLh7Qpd1SKw0mcgbvK8oSrrIIU
RTSJcFMUjphX4SFN78P4+HBicgHFV/ePuv873SBCRAvhgPnxBiqPmjfB+OIG4u4GHCMJExl99ov0
93sGSMPXCKQjiGYMlL2lTyFgIIQBiQFqMPB80e4KSAI8PEkWKK/uKuFN07QmHeDsGYe5IiaExAHn
oAgUJIZw3KnaNvLZPKly/3SjhkryiAU9aY9PiFm2i7X8K3k5Wla/FUZ6dTPKCrMzY6wCQkmgUzSS
KshFpr/3XmXML0AoBqo8MHRieoQDyRPjPLCF8SYdMPGLn55m7rCtuesTkevJXI2SzzFyph2+ck5u
8WOdwoYpsh4A7U160YK4NUGjDDPEbzr/MbaL+UNAJLRE1WwSieJb2F3tI3o9tXZdoQFC+XCN4Lq9
COLo7aN2hp7KmQ6LpkLrwzgHGvg7T1xJGQg9OCAmxVGMKInqwiOJjriD0cJtUcUDHiNFEvEBL//D
P2phw+D4eTo+PZuU0i4oFYLwxLQmQiE+Yyk7RaaKQXRGIKlb74Dd+ICR/r350dlK0wmsKttlKoUF
Zp/i31lamF0qxbMM3KPfUqyLItQbq7GXksaKDKesJ0gISdZ89lnFtTgTrWCRHuXXV8G8EEZEmVdt
0TVeKu3k1q69FFBQcMPnYMCAll6eT+bGIAT20zyZbDCmk01L7hSmpQiN23zYwGqBT0pmZZXBneRe
QmgzdatVEttq4s3Wpwwqh1CT2IcxUSE1xftNOTETs5Xt6ZDTUQKkeIWXBDLyZAG1BYTYF8DHf24+
QUr8WAtYHbYEu3UCCaAiPrt9xOe5HH2z/TWGBSajDYzYIYFYHfS2rbdcIFfNBsd58LgJII6HunWH
TqV6WVqLhbC2lk6JD3NVB6jRVhImU9vEgDIC84ToQFgte8qLn6D6/HBwM/NJwvPl4eTpoGUno9uA
IuxMLUGKYEJnxDNQotbJtYA2EctasysUIRNsi/64R9eHt/+ACAoB1hIVpFFYrGlxve0MQwbtYGJQ
bL/h6I8FN2SIknZCAYeYGN61GW+V70CbA6HMpAa0uliOLCj6+RTJoMz/OfuLOcfszybN68l0Pp2v
mUAv5/OXU46Lx8fr6dlmvHlXR2qoex7PHHDCn24MU+k0LcyIw90BThGQJ/YtUMz66B+JdpMER40A
uG4PFpMjez1QAHhknpbl6VA8PDhRwxkitDuurxzrEtwYQahm6WB/W221zBijq45jPBGLFkSvo7pJ
Fm0N7N+uNY0aRRqImsHBk3lqtORAV6IN3WmsEEsWpa5p9GioJpiEdVXYpDHNnk2f0g6wuXeq0W8n
b07P/+Lv1iyO/8nscj0dzUbL9WQ9m61frcdOT0+XF9PNE7NLrM7fWfqlXdPFaGZJu+SaZk3jWv8w
arcJk1uaKMblLJD0ywxpHtqTpkv7xqs2+3C/OF7/azi095assbxZn9syeWLIaMjXAJylCyxOmo/G
9Te/NFqGecLK/k87MsQxFgJnn988+NPLNOFupE0npa1gdNxuPPn8tZV9NI2bthTfw/vz58PVz32D
2m1GX0Rl/EVPnH85+Z9P5qMJa+WTyXi6mL3qic/X25PbT8/zq3c6m0CLUArXef/J0YOoHhpK3+Ro
7ZxG7M2G43LmfUNO7fT+SivipuECT9fr2qdhkKDViGgt6+YlyIU8qvfhUZM+vHk4PdBssk0iadf+
0JxpUX0XbNOx/RajGrFmi+q9bnNZWb4cDi/9U5nznTMegmTT0UNJBXSP9jtCQTdGGnwPOje/EoEo
dEiPjXt2ef83ItKJcZzs3z0f4UMq8AXibRPA6yVXybSvPGpV6tPt4i3jDbICjINOn4fAPiQSgjzw
RDBYcBq3UWjYrYm9n23+ah9s8uU+GHKzGI8WqO/FfD3SNsxg0Wh6ttp7vL6cXVmD0/yRBjX9Hf8I
QDxoWoJ7R44jTR67oCRg8Z7A3XXI+jcy7c1jW14yYEmIQsaLQwLQ9TOzG1vuhKShlKA9hCTcXRtn
JICGxF1fnePx3cg0ILG0Ej0diJeWCYzRS2Ds3vR4YvNsaxryf8XT90lYM3tEIC0bSCPi8KGjWAnN
2qFdYSnQ1hyNiIpAea6eDk/4J7mXB1CoBH5dIbCJ+YW+nk/Ho+V0NV6MF4vZZPSyYZ/Xn68ut8/L
j++iDGhDCgdGW+OIXUSjpXunYS/Ojtdqch40G4SSPHYXOXj0S+cltzdCsKpFh4ztFrFRAo0E2RtX
paOMeiwJUv4pe6wyX6l76APmAQHhEsA2lkTrQJHT7/RQBI/1cv1Koqwqb52lZkAea6LaHpP7+c3q
24SRPZjj6PBy/n7Fuhr/w4j8IqusqeseWUntQG1FXlE+D/kmvvzc5/N0L9sEeYpQ13DUxRaHHks/
jquDyVh3iOIUCs/GMdm8L6UrJJJcCdphvyROH0g6bBXlRQv6mguh6iMf8pwOEUhXSLegw1yM9udn
R6hEadF+LZDT75IN1luQf/LyxJF+gzeDpbVhfS8fFZl+5pEWfNs9V5JyobUvTREBYVLIvcjrx9mb
0weuFX78e93YQ9TqwhfjUWY+X/dlAYzYBGjcns3eYGDh8UAcWyudVD3U9lF1UtlY/qlxdPHZw9/G
D/sylNNXEW2df0PYENvVlh/46QzywFBXNhvngcpJEJlJFvj/6dHr8fjPevRqsmZTfDYesSn+skdP
L7bjm9PnzdW79uUC9/kjwelcs+PVSf0CBsp5Hmez75dL9Uf9K4Des7o+2Rna+K9HnGzfcOn4wCxP
h+gQNMrvHikM/uwLh3J76AdqkZqOoh+58AFTfjKIpcB9tFxU4kkkPaunzhkJoVi8r0AGCc8s+xCh
Dsfqz4hPyAZTA4gKLThYd+Dq6ZwkpPoojjBBv05N7UMzbooKlriHxOOGtPH2+/tt+5Ge9rc7Wgzc
NGTUIBAclAUM+g5x+EMCBED2oIfvrCOM9/YRLgJ194PsAB/kisU/+9fdnpZxkh5YgtXsS3Jt0DqS
soibrYeUoZGm5nZd2aKnidS6BBRG2cMrOAMkZAhJp6eOYBXKex965dPuvZlKTBocYMCtI4O84vEe
6eO6SvHM2+BVeXh54LMI8g8w4iUEB8xPc0Rq2l7+RX4/hK348d/Xvz1cX272s0dD4yyfZvoRO0SJ
XVkGavB5vT2eni11FgUi4Ur4UR9VwA9/QE9/pmgSDDlC+xF4ecKKYBsOcYxunn6JBIfMhwUf+FiW
rz8v3yGinJri7JT+CKBOgM7VWGSTFygRZrVn/ub6di15ZgwRJPR2LTOYBy0IvJzaE+N2dL8e1+U6
in04mF3oyhA0v80o8PIQE0eHQqslUwKCt8c4uMXlr0ZJsUunUaXdONzmTWVTUXTUMzATJxRs1HRs
KZlQ3B5S13UlLAc+oIDckLq8Wu2vdYs3XEyTa3jdPp4roD+JgYH6yUpCM5n4eCImEQ3ME7fwf2FR
hqNEiUX7p49a4Y0vE4zAdk+UJ/QMe5BNnYA8GmXqgnbI10jna9FIpSRP028VWRc7ZdAkvGJzX5lO
qzjo7vDqoyYYYCUBl4ukBBVikzPDmBi61QfeDGKaOaAk8FhV6CNv6Qevouk/CdPNWnfKtI2RDMW6
ej0uMItgI4/jdPH5ALzBDhytZz9LBbUywJ4ygHzTyFwYekMyEEyqMS6wBc727nfGc8pLQzAEpHXS
BLhj3zTRU8BuHR9nnrQP7jiuT9fqFXA+LVViCKMpnqczOtSErAgpbt3e1O5fJAHkWS7dJ0SNH9Bf
/jFb6q9LKsm7AsDMHLXpqGKa2EfmUxjoghS2UBiP+DPocN6vSD07K5DhdFY2BWQOqqb8u44puosU
zAV61IzHlwjwpiwectC92t3UFB6JzMaWBbIzQAm528vZgJ0+HHghtBtKobvL3p6uySMe4QDujLcS
PY9OksGMToxADDxZz0DPomTRq31UiPvyZPYdypWnDQmnP4yuZJtkHEX3Zuko+jsDilaTyU5Qhtwa
xYhEMdeE2oadLLksnbljhK7MpaGDJ4OoHFobo055tlcnmqGnmliH6hmnZ/N3kSgYC5vgcBgqPn6+
eB9Gkis8C8QLDYGE7DgmLnnLJdxqQ5QobNZiqNr9ziZypu2uLg67hYxIBDRlhSp9kxI7VSHs9j2G
8Pbm/kjEmDCb4RfsWFBu7OApQxSekDKEoszhoSwQphOI24ZvfDrhoG+tGFP78ClLSZ/VXd/pxiiy
AEEeNw6ee64OQH0pVHd8pJ1oIcxknovb+c+gj+cv5r9TWcMvz3PNp8yKpxzuZWVjsXg1//00+Xi3
ud3OP77L9HVIuOxFznpqCqph30Yijri9aMmwj68tWmY4yggGJBJtx1BFtfq0YHcuKAztbCVR2Epn
IZD64uXZWScQgOijKWJ50gFa34mxqXgdxAmJsVXihjDtKfHCH8iYiLvTSmCzTbKijmYiSbQ1jugv
mxdRj1ZipbM8R5We9E2SiKjcu83i7rPCBlOWY0qHMm4iux6qorbsQ0h5I8Jb6TZ8eXDPZl5C85lB
Ai3ENW5lt9M7iDKji+am1iGDSokYNO2b09Ma8ymUAHVsqVyI932q1rL0LO/EUirE4PMpj04Jwb3P
mwx8fmd+mT1QSENFRuJpYvd8mjfNjsiPfvv4t89ztTXiDvQGDW/a0U7JfTNRvy766y9PTs/n6/Vy
NGVdbzpdj1+dZFyeP24fPl7sXWmlHglCtoB8C4Qc8UjyPaEDSmS8zotj+GRmVrLTJSbigujwICxa
FLk75CNE/f8K/+W9N9TF9AyqOUfB8BZN1iH8lTI7923wT/f7tz5ZSkuE6/C0sx83zVIfFsDdfFsg
dWJVE2532BxaTgvXYTFuFAzs3pyygqOp/NfZPR7/iaZBvcwno8l6xRr87NW8/GL1+XG6PHu4eicl
qc76cp3t+p4/ELUpNNHpur3Dtu6bjhtI913tvUFYOBja2Y+DR4xvDgm8F5HkaDMDYvEmpKS/dYN0
CfUDmIoHlvssFT6c6Q3pBWkA3DgwFeJwH0iLpI1q7LPsk/DT8XT1pp8QoDG+0khqIfeWOIaQpiIK
9Qj8i6aa/UnXWDAkjCeL5YwOsnw1KEz3VtuHEePvu9K1NNXm3ePW9zb4HCTN0u6ooM28Zz+cApab
227UCD4Zh4P+wJnsH8/2dAIAO7j9lKtP+QihfbLM4STpRMrKv27dcrjVlg/fX/9x/SSzMo2bWeFW
pmMs1Cye0Xi0iY7k0qtouxjIBH255k1gV2hpNm9YxhkFS/+C1zEVYsLk6Ij0mq0XdTgfZsORBtYJ
DVDISuQOUZ8B8MYXeJTLt1Epb316pbfHQdl5ZT76TGytrdH+NAXwLxp8+uUG9XzBlz7Lsc53z2aL
V9ti05vx/fh0socVkKMbCBdNDNRSUTpqYNeMGXMTuFvYSL703t6HHS0d2r5SjRvIlxsc9/CUF3i5
OeTBEaGh8enmEQ7cpT4jBtXwrTPXaKsOrXG37sylwSMACAPtn8ZPf8YdiVCawcwWb62wIgzp6fTY
2ccjdrrT2YHp4KvDmx/siq2sEZe2w6OG3W1Sp6WB47vDz7/w5qEB1eg+51wKuK2KooP/om3Xr9ZD
54spynY5Xi509oCZ66vOfPF8cj2+/Pz86RcaK+McLdNbk+5LoNY+0zz4Naz5j66w/+bqaHqkb+3T
Gr1laTxS5sEdfZx2xeIDla66Ik+p7UeZUjeb74948dB/MaDawcmcqSPlB3XtNsfFl/2rwTkxz5Ip
SzExyqwxJC9R9jF2LBb1x0zfoQ/eDLZkrDKEvclLDcTsw+S/WK9EAzno1yDjzhQxur6rB8RieMCM
5iWq92+1tro4qYKA6ff6X6QAV93OieAgEJIdiU8UQb4jTGap/rZ6jpuO1qE/s28zbRcCcaEMLYQb
lQVuoLQTN+9Cl0rJqaN+5MhXQiF/iMZfS+F49Wrn3WK4Hs9HY0b+yWi21g7rYAd17/R+ur0cba5/
Ob0//zHKJdBGO4KFMAUS3B1WEhKnthTazk/0RHX8PrjIJz9ViJ9qwykYh4NHTBw4FOXAODTYhalk
xijsKMHKQyKowEE4MO6iyz+8xS3v9HsbJZb8BNmJXiOj1/TYFojFQhgj20CqEePrg+tr7tvBpX7R
O4kkd/BbRsKRXoa9DHeqNPyjODrvgEUhNZwFJ6l8zi4OZ6Emynh7MFKhJCALz84FzmBW3T5B7C62
ZwBJy0hsK8hBO4/Jal4ha6veoG/Bxp0IjxqWDVsaRXdLsNvIdAgE0Dw4AxsHCOYhWNAWPG6KdnyS
EjNIPUAG9Z7EO8EOi8eweId1MC/RSYQp2Cow0PkzWnYsPvaDj6SBIQsvvKAFnw/nT9/hLMrFUpxp
hp4Ux7BA2VwxuAiNOlS0/qvMY0lC8zKcRoyYrEaGon1FdOtlcZOZEBdMAJIaqFTsSe1zH0zCslWl
XQmi9KkKRSLqqBlEVu0KIvFg8t61FhakDObb29a+3AbtC5zwyUl2W4wE5vE3J8n3SUsAITfMydab
WNFI1th1v9lfr4+yO5JqEU0i1y8Ze3ocpyf+5IuUMA7IJNiDjeo9yYgmTlO9noSE6andITMko5l6
8eXheH30rOvF6bfc91fLnbFWPMx5LCJd+jOrmbFYMhS1lWzMEx40ugYqXhgzScZE8fHbT89vNVT5
NxAso5OyPg5IHs/lYwSRRl8OxDoiln8HXnxz8Wtso7YWQXgyxtHdlMFcJ5ABDTdjl4ixiU0yovqj
BB90xSvjEWkCMyoxXjIeKa9pJSUJ8kED2Z1RhXC+bf9MrCOWxZKPi+Pa6e+sDp8F22Afe9D/aaCJ
EPvt8WylBiNPDEq1A9birhPI5+nhtiwDUqSExCiSybuOxMOmHobpQJggP8QUhf0YO4wwJ2nK/Ccw
3CU4T2vT+rsHga4+gCc+OPoqE+HmCUm8GAOXCAIO1vPJRRpSJG8WxrXahGnQf8zIRgvM9vEJ2KJY
NV/2ZMAYMQENblLhVVrqFrR4sKkTZ14XSzhL0WlO/XzyKOUAQ0tl1X9VnehVHS2nCQsZuNs/ZyBQ
Bdx8/2Y1PXiVTxXSalk6AA6MKzFipppTFlzKg+kFLeTuMLPFwGYDeupItjwgx4GutJTiJIAnXqDk
lldJOi7NBxoLWk8LwWTrDhC1SAW3liP41F9tGTOVoJMRpmAqtMrnVsSRJ78iwJ2uhWP3RRDpSRGI
I+5kC3yRh2hCKYAMRoOzbF1YqPNcCuWkErYjGem7wNiRPuKuqY8nuTJYbWXJwSbEbH9zTEB8FRmL
TJskWj8n9vzkcPUDb7Q+1ieh7IIIovV9oCAnluoq5JoOQ7G/hU01hhBbF9KhKJBC0TYyfaEaTzOw
dcX34LSA0YYGiubJ6kp4FUghQwfliAiYQmhZ8uAPY0BdE0FdSQM6lWV7M9gVos2X1BebFeIqVRLm
Updml4czIQl8ICOxFhi84htvrRm0AzbgJI2+ysAAIT/c1GSBF2jEWhk/DTAaKqIt8McBZETsbhX2
kksmn7PUB6tP39UxNsrSGQKQxYSpsb3OOru1qXeYERi0aZWa+3j1V9V0StXULMSRh9rgCDuBxeBm
4vtkfxISeT3anyx1uiQP4R0ZJZuVqtYOzct2oiiinLJmdJU0xINAOEyDKhJX3R7vBR1C8KbiDbV2
hFqfEB4/SELxFxojFs4VCr6+MDAbz16dfdSUbKpjUpMlF7twXl1TtsGU7Hl6P7laX62vf6Gp0sso
iLYOjDB0GDsp3ogEQ2vEw0ZiPuDx/eUJTSIg6TpU4FQmblb5cDPIxozS8Oy1H5mp2FNYlD1OmzMS
Qh8cwQ7TmEU8r+QFJpcysoTIcqGNLxuaMb67CU5FeKgIkHUO4HJ9fARhPMgo926KjN8wcK85qqVS
NR0yyEHJ5H4RFWwtCF/ZuC1re78yd3fBZREbQ9hfRX4tCQmdjzS94agmSidHIepzKWQregGBS59w
F0Y5EAC0kopiXOa3A8hzOgYZ2u1UOCLBRoJwGgn4KBqIQiFMS/t4GAiOE+xEOInb3ccGf3iux8el
g8JQT6E4DceZOAJiw9MkuOPtgTSPYpGC+mo9qSJmmGdMxmfz78S4JMRWT/sACeXB4Rmv0kj/+Q0A
oRpuEOKYzE4TKndSAglC9pvMq/OHqVQ4rAXGDXt7L2d0gEfwGMhDGhjrtR0uE178AKuKk6AnN9CD
H287BXzhZAJChnsfAY0oaiJxbicRw802mWtvUvAQp0olOfl4OvOzDigvTFTyxXtKqNlPeit5d6eq
aAO6XzhSSwgpBAiuJq0QmooFwjSwdjcMgTkRSPgi5WrtGF4NmNadZA3XXsvYkEXUi1Iite3KdY1Y
YEF4Pd4EocVcjQnOjwdcsOKADLy63bdT35rFMpSigBRCUTioM+54AxOSWGAcRMFDfwQX0fsknVRN
klTkwwFMw0TSY2S0pea8ZXGIfe7/m7tD3YXZRhwc1C8SGYfOKsI6PLQAMEZBtkPRI9BELUJZirfo
pxJAntKW8mTtITIhdfxRn0HiGEjH5u9nI+raZ1aICiY4kBAczMZkkXtXVBPgdu1RP1qGfYxtin0P
fL54+/G2rvAaGmjrb583b4YmGm6I0nrE9OZwvMfnwhkjBnQQ4FWQTNmHa8VZI65thcwYMmkI6cwY
2nQwU6Ta1M8Mh/QYh5nDYKd6mu+1AFV6uDaw1ZRzsfjp9liMyKpflmVMpFbGnY9U3d0qwbx4PP9W
TJ7zjdLE54xF3OI9vN78nQgexkYjcCZ/nhq2a03RTWD+xw3b9X1Rqtmhj8xDRx+B+0U8q+nNT4gw
BSIFcBrY9EvWPesmEUTBkm6AYpoesbcgKVdm9xQJi9QQ74aE4ojW6N/D69sZSmpLp66V5Mx8NMvE
3vZkkYVWZSfX1oGY7Pp3SBSVr/b1yY18J6Us3kQC0pTx4uZhctSnSjiIRdBo6+ARK2mzrRo2j/hf
RolDe9k4EuD0Ce70kDeCRR/ATa9IJ3GOnopMuAOTg5n6pf8vDF3bO/qhe07BNrNVz2BCbZkTtyLs
IsNrIYKiPxVhWXryHUGqherk3o0R4IUvJ/H5ks5bN0PMu51OiGG32/yZPH17N6s7/Ya9H/RVT1RC
9dcoFChIkaG2Qxxhh0I+dPsvDW6yS8kk4f4eHwLoZrRhFF5JPh1AG4hGtHew/qRaEwZ6YFoYkcqn
d6191W3Fwl3VGtlQADWINPgY/swBCbrGTL6d8egZv1I62mE74KTk9ls9xTZz4Or38afjIKFsldI2
1dJOVT14YnpTecH2KWG1sNKpDuFIakuyh4f90bnqT9mt4bUjG7QOTL1wJpUctVzaaqlKZZvO1n1V
lu474EVQDSHk+O6tFAXsjlCHt9oiH/BArRKpFQbSmN6nIPGm7Q72csgRPkKLyPHZc7GwVTFYG+6c
MqD8CmjdDjSqd7HJmqjrF8o27eRK83McyIXVCjkZx7ffTrEU9JmJZjFFi1cqh1RTKEIBiabS8iFS
rdIoA7d1TK8c6Z2lvVOpqEei0uEtwA/f310c6zJC0KQXxbHl3y2E6sTS7PxOB8ZSjrad7t+DoSdO
1PbD5GGf+RORVFfQfSa8ERkeWgNpkXamWGMLqonmHLXlNhxePOMtLYW6HbQdhXWUjSA3fhhtTZi1
PIqIo50etuqDqihzIKiB0pLtoF37nzPl8mBksVyIXX/25uGd/q2I/aSNVP06TUZqu204Niswj+wr
m1s4+oM5GWtLp3a9cEUBWWHz4iHO3WawkXt5jW87uPK9DUONLaE95IMmdSIQN4GsIrhi+JQwf8nF
U+tVunDQRRLEItn0fzk70+Y2jqRb/yJEYGlsX0mRsmTZI3nkmbG/MGzfMbiDIkiA5K9/n3NOVaFB
3Ve6cSMaiezq2nOprKzq6i/H0+sjbYXNd0VoNM2IfZmGyQZ32whsbSaQS021Gy1ttq0cND1gg5vE
6QZMTJCYm7HanUATHi87awKJ6ZnJOhGK0eq+JFLSgug42twoKi+Klu/MEMaOGx2JTZGy4cmDHtCC
h794DqTtuViGSPtphWjq148FQ9Q686DJROMiFZDbDPzJkI6HB20FSqSsRKvwFwXl4QM+RGwSuzCn
2RC80bYREYTAXDIpKSFBLTZt6kdKVAXahWzyU1cCcoFT6UDiliN22mOC8CrzSVu8yQq8OFp9VBwS
JJeG8DQdQGeA5LZBpeEmaZycOy6F289dei7WVex6HtNPwI2NDWRYY37UlDsUIS4qwx2p3u6dRaqu
sUJu44p0Q1H3Uoiaicwfjh6ujqM0iuq4+7DScpx1XiA5cYVm5WCmdDHF0UFfd3f6S33nvWPudG8a
c8sJ52rd5zCvEnCEEqv/Uv/W4ah7mketGjQT9etUcBmmg5Pzi1NbtGp41CtrgWgT6/NAHikPRwDq
2reURORHMwkOTHeKtTxMMyLKfsJI8JBJTqqcBh9twUp+yR6cvk8tyMQ7FzRxq8tW6TLK9poCvQHS
rvSM1WB4CUhH7j9iHTEEogOiZwIRcYVI/SLBiDl8+M/h/VvuDybDKDYSx/HCM9JwEbeVRgQKBFKV
utmPgLB1HlpJGtRojgvIfZOCKFaSloWglt9CL9eL/5MtneBHK5Z3UEo8Q/CAmisUzuyxpAjv6Uil
oMgYAm5+kw3rp44FCJl0ZwUEEjy3IVwYoeRJTnqGsasKKj5oJglIkNfZqGNUCnSjmkAXWdafq+CW
2lMB1cGs15BIZy1d5VWTiPfOkEE1DUBWxIxmjJaDoyjR4x0VBaXvuKiOKyeUd8g1NdSGg5Qt28m+
X27Tol5vqGzfukBxri2QsuGd4siaoh/+nj8fq7ishlIxirJeK2e71io5uD5zBJqWbKmZWtPfQkz+
xE2j0h43gx4lOFIB4hanrS4GNHfAkopWZLlWhfTmdYlBCwkXLSv51WaLv/QqfeDZvTkgljNNTtIU
T+q6JEkAd0D6gB2zbqJrRdDgp7u5qtaSJqaT8pgLIUlrAzeFd1Ev1AhCQaJAek3cQn3NGQ1xCvFH
VWQUoduMHikPSJHl2LkEUXSoZQamZzX4/7b9g/OlUyuCqBu4JVHVXKrfEVBMPQSZWxSLG2oQDiA+
SORB+BcZDy6e/CT1BEaWyQs8JFXWC71wljJ4pKgtRkLV+t5QRxvjRmwwCG5V3HDgTAJBmt8kCDJY
PC/obdDikKGT/dp4hkdgdHs6vMhtCifI/NGooHp4mKCV1c0lZoKFfDTBgV2avgfStnAljW7dkA7A
YqIz0iVWlaDRoAWRXVwXl6XObWCj4aW+DetSJxYnwwDBwBSYMilQlTV1N8WibzVTbah+Zhs0gUqR
iis5VJuZu8o/xFAKrzdFx9CZ6mZ8bXRXgjyKpz/3cPfTxdHzlcbYfne6f1u3HqiHKu1U0ihF+597
H8lENaOT3cPkwaUXdEMQbmhmg/s9DP1uIat+X3Dbv9JpGggSj24ACWwIkQjhUt+xjULWHuxsDgfN
YyDP/MRVTr3dzaltuMqdsa9pSm0lgfSvtINSCXTXANpFgTHGYSYuSmZ0tsHFE7XIb2/mIbCcBEuc
rDHIRIC7dEyfmM6bY2MtBMJjWT9j3sGVaUvZmBaXOTJJKJBr8cxXd1k4bGGIJy8TyY3pD422PEHC
vTTJKoFuoeppdWspSAsE0fHyViGtQxLBSrDfIeCeuJImloe7gjv1B53ALTCPYsto/ieJoxdkW9Ef
bYnaskdl1dEyDMi82rgpPqXxuGULUvqZMoopl/cfkBvmZTf/XA01u4sM0//qF88SAynNwk4+7hwD
bmgBMBc5+zEgartswueGTJpx6MYACCOFCgdL0YK9zdDcNkoP3gwQ8rLhhNpoMuopcFZEYYTB3dH8
lnelCBYhPbMVW3CvPc6Qm7lp44vh34vRW8JyoTSy0JiFFaCWLb2mkrkv0+EW+SeWSsM/Zqv9kmVW
aCi5FdSKI3EGC6pGhVTL7EDQvU1hWpBuTJeGFcDNNoAEHHQsjHLYmeScjk13+hR42Cpb4RObbIpg
RYl7aSoeg3QcFcpVO7t8QZOmSHR6sB5nTrN5QvNEbzKhCFVEDBvWrcNF2o5ih+bBGyRiWSQ3Q5j5
0i+6v+A8ABjA7Jk2kjBbUgq5ua9B/FNLoBtQUBYWqSNpHbgHPCYwHiDw6JPkQHHK0pUnjjPMv1Ik
XV2tIwSyAw9epoPoYcMSSiIq4cKzncqL+GScF/78gDsuYjZYDqk0YxOu7qMgakdlFXv3ObHjxdES
KoVQLqX3uTYcyKMgYe6wO4FYIkACY60wlLJ4xRTTBg52Sb49K3GiSJVBLhvITaIUUkSBqNm2nw0s
ZQHYD1nIJBEVIw01BudqPBTxI1yiSAxFNVxfv+/eeyVWI702AxS51PJUi9VSZLGb8MUfIaaimDTU
iH4TO7kXAb6lI/MfgdQ2oHL5QZOnwbuBj8Qp/R8uNik8mUR2I7hFPaKCExSkuveQDYIDD95QsY7v
KUVpfOrh4subodzS+cBWdaM005yzP3wA9QNR6nsXoNFh9JF7LAQjk/SewyA0kYBEakzhJ5UaRKbj
634M276JngekM7vwT7QGw1dAn7IUingl3zQQL6mVrn8+0GQUVuFRKh7YWtBaQwiloHtSy97ieKJE
Aqict8SRI7HJVBn5fLhA4k7vflJPuJ08Hd68vboWe5c3YGlk9m146zxgo+WjtLHw6mEXSQBITs7K
hFmMz14CD+vTXLfYqtGtF6GL/cyTRuIgfmERLnB0+AY0ipyo4FXXoj1RtyQJw8DU3c3RzYbhkIDk
pDMwzFO5BWYwYTgor8S2jMvWTHLhIZBLw6y1TqDysHyAcIUBLVG0myhuGOTOHTA4URPCLbHoHULA
yT1x9MIjHdb6zLtW2L0IFbLzwdTmMdSkS7nc+SE2WSQMGN6kAJDkRgpuky64MtXHZYlOgC7vHfIx
0i4nGSZzMiF5zgBJKaobQdzUXFIXv9lCtlxiEBSpYlYmKSVVDacHXqB3HnCa4yV1rU4TqI5DpqIL
ieAaJrc0IKXXjCMWe7uXOK35qb/zSAarX9jplVAKU3n3Oia3to8nRD5M1YxoclAjeEo6YN1uUPcw
EUoXlIvJr7R7aiJWMhebSwufFUNTejohirI3F+AX38E04hsPlahcb3cr3xIP1VxO6YSUWGrJTaGc
sQOg6oeJet+Odk48qf+kcCK6hG4qe5aopapMhRBJhNaTF1fdLVEb0lYaZVnOXQ915AqcSZJIgglO
tlhvx3zMsO7wlqBi5ZVtgu4lWy0UQk3Of50+FAFLHr3ckyPBLqScVUMZzThUCpvjrcI2v0pGUQgO
UQqMdsySXqNLauehiQeDnofAqJw6FfESjxbZGDpRPpoBFZ+Dln3coWSkbMs2ZFOfIM2aqm/LM+Qc
I8RkjTmwPbigZBrYBuKM0IzI1NYTV55s5AjjkrOger6YuScEJHhcMdWZJ6fGH3JZkAy35Oz2w3/l
vCyOU1IolIlZmd8boVTKTLFASiakVYimg9NmwttEMPXG35DDlsrHJ1oWNDQZJRcg0wTS5Epe6mm/
Y1qHCpG4rpLaQIcRTGHxhskFsp+se/aR2XwIROZ5xyH5A6muSiEZxOWMQ1iyUF/jGnlzQbdAIWV0
QAeAEtxEGdHjuYxMlG3kEAi+iU2pJxI+T7BWvCN5r4hc0mTesYeUSiqtA9E71qloHsKihQJj3ZZt
TOVzToQxl/ZOEKiqEf43IvdT2aPnN+q8sQp+KUrdi520Q5c7MY1sMNY9zaWhGt9eMJ/pIXqL6Blz
iwzB2JmOJx/gjK9eslQWDwAP9yohSSgzEycQsi+6Jh9lpQIUCuSizyCVstVES/QJubEJSMnwq8sx
yQUkFti3t7iPhq/ONdAO9ykH+y7mnATaTSajVy8d344fhl9uRo/scMe5gX3Kx35DaeDZ/en4WS9G
NGKGakCPKCIqmxmgDATFaw1pQi78gdAiOCYoG1XqQS/y9fmVsqwsiK691bbiL43zFKc4Yht5BY87
p3r8kDKEy961SDFCQFikjSfVGdJbmdK6GV1Mn5to+w5Pt1dITxOLK0hgiEYgRCPkO0QYLQ+PmBIR
lhyFP++Ws8V09NWR+C83dzveCJ9efdrbWkjZ4v7o6mfEx+McoMlQt/D74ZCBIDodiAkM3G1yQKve
hVUCn51KBHBgu6CWpImQbEm0n1bnrhIKRbT+kK1SVQVLqWb9IasmWZ+SlpY2lo4Fjc9SJIRU3Fy/
/DD5JJrYG8ZqABeUgVxckAtYdX5IOLxGfjk1ESImRvQZUZHIwRmHPz7/+voY/ShO0VJiU4nWJ2B0
Wh9+m3pjn4jfOyAM6umw/MlotOTzv8vu9efyJleTL1fPF7PrX4tPAR6hwykRiPCIEHV6ze3eROWB
BGs/tQ6lRMdKVkKCTy6O7jrePw8NQz1py+ShIjB7tDW0mK6EtLRBkobcUKvA8p2u3HQ5G5MbrX30
2CrFudjoWgv5q/WScEdWTSzt7KOSnEt4vScKWS/MUXYDS/izRoWoR7B7Ag2aO2RfI2jdYhocyFPr
AdDcwSIgYRoQmSIJsvgzVjIgwkNhOmBdUycud7BZigwbKnUw5bHAhc9/KuQlPYVWM4bXbnn5ltuE
EKukdiLnQw5J0aArZUDJJJSPjodlDBKv1zGomqKqIZashhXUlAeL6KUoMWZ2Hs8J41r8zJuCQeHE
+gnKDOR63Eb0iAtBGV+i474jHMuvVRvCMZl049lyMu84SOzwDarJ2flk9HQ+Xv/aYVMuMKbq7Jvi
zP3iXWurIMGBXHAfUTzUaFynkZ7DUm8PquXWE13C+q2Qc4z8IoOecYC2rPXEX0kG2U9HHMrJXu93
zydJSFcRmIuKgCBlTTyKWOmdDUpPir7oKz8XSiByD273D8G2gTKsJltBBtL5+cn1RzR59DNQEi7N
OjyTXRvt3CAaOUqZvjHKkxYWmUQKC2JNDS593a6ywbCeYlulDelkjwqRtdlhtzm5epcVL6+ke8iV
1HpbCwyf7Swgufwc0587S5n/ATB45NOMz12UO3de9VdptNDbDaQ4nDvI/txWBCWaIOUACUGtCMn2
P24ihq5DIlQ9EeHjca62GEY4ERmZqJznL24kQdEAxPYYRbTEDJK6R6nI1vYn04rZaJOOCPDEaxPD
37qqvp9IaCBxI5YWePuXkpzHLZ/g3IJUOYCpkkOQ7wjv5NUpZx7ZRpxIN50vZwxsw1cHI91/ebi6
2z4try28MC4mKNKIvSz5rGd/ULQexfe39ySE/YGRIg9zieqXglgu9/szGq+K81pziZaKqBSSBFZj
bnUFhIPGfSzF0pKBkC8wYmrpBtUdJ7P45HDkCtGNwUTExd8rtj38zrMi3LGhKBx5Iq4HSu9PR7hY
GPQmaAmWdhPDofzDrcDGtuLiYhMpLFsyULwPn1EA+RhDNs44FrEzOBZWF9N7T8Gr3TXhZ3ILZ4Zl
U2yRa05zqNvvI6Dkw+AKTlpdKZUs6jydwMgUfF4YPnutPMT1jGnYvm7g8IBNthm2q6hZzsgiF9mR
okGkwYJEGNISEbIaKAuqkRwxuv0mmT2RCPmZ40fhjwt6BxKPkSByQGBYgdsg3xaB0VTzn9fGHbMi
TvrzV22+mh+dP10Md49bxq9bnYHZFHy4zPyVcUWMDDvlBgYDzwghNjbLFcaL5W0PXHS9TlOR8rPx
HdhT7OYz0dlveZjvGtWVCoaAAy/erDmKVie8Y9PDo8nGI4MBcZKnmTiomPdwREh+4UDwwjCNgcgd
OoYRGwyhoXvIXSdeaFgoGHLvv3TDDLlZ7CFo8bPraAgikwREri/+IHfWY8IK5g/C9G+OuN29uxUf
6Io/w+tFPVOIJ56B8w93GAX8/7DIdD5mCs03NRbj2asPmt1unof3D08vj79u2jJDebufQsMPgWYQ
az/0Uc/ub2xDNJRQYxsQGz/8wzuQdHgyvPtxfzIWZGSuBtSjag2Itky46/vd4pV6hgskFVV7XjVu
GxcEj07ynBznC+4LlAZP9AFWCb1t8ZgDsBxfT87ut8Pj3uPu4yksAWNASrgFmItsvfcFqvI8FI9x
vt+cUJdYeArtQm4Qf+giAXAPSB9WK7j+53E0RHBE2F7L+MCSlidQ6eV3velZD5pAyHn4HTZZvDrd
1YPpspssZ8PhkLH09XeUBuPnx4vn53n3a3QIEB2yXyGECaxNGjPAI+Bl8LIxDB/ITOQPgsMRMg+h
ZuOB/sY1UTmT9UriRuseoU1thomMZMTUuMWNX3MqYxgkVgoxAyjPyybPjC69YaDphk3ZVxZbsTcW
VEtVb0qVF8FKrTyIKm/8cVBiv/GrMR0DHlzElSEGXsrMKrO76A4gGsNKRkxTuMe7HuxHjWO9Z5g1
XrGrLlwCO4Qp4IFimYRWlUJIaVn4soMTchBSXHh2OUpJaYSSp5VMPAXzOkRvqoIeUkF88QfFr1XC
b7Pba6/EYjEadQucSvPpYjmF3exz6h1dcX85PBtcPnedDyzdzM7YcyU7DUhtgbfXp0+noI3fsNNo
lhppGGsI9oPRMI4GRw/XH0B1N+U92u3sQ1KGQYGbZzQFK3vnl/+gS7iICly85Pscs8/c4GGAMRmi
IHuUVhA0Sn3djcFr8cwHmr7asExMjWLxLfi9xKq6fNKYmOfir/Vq9uF6eXr55dE7C52kRiumGCy2
2fERU8tFnuk7Ck0E6vSICNvFqV8tWVwjdXVTJxMeuJBBMfweDShNdnQ+PV3dL34IjxKCnTx4r/8q
AjZ6cmdUyu9+e8ofgVp0iYbkRk+YMQ2KCoXnM2UJt/MUVseKq4sLia63r5J7udeoeslXFCILUqNl
5UqoR1I4vSHb553KJQh4GJmwBAcBtlQNgYfzVHLzO4cCXB9zD6fhbAdutyfzd7LVJRSHnu3IAtDT
muRzeevTYsmh5Nsz+SxGBJMr8NuC89ris+Asl6jp6Wg+XU5Gs1dnvtxvN2ez8y/z7kOZjyD8WWJe
X0/fo7Ij+2F7RCC8/grC2+L264FeqZGy9kuL4viyuL2eLqU12kVsyeLsCNdWz1MLjhTFtR6neuQi
siMdH9968896wh9J6bN9mD3qG70to6A4bnvjPY/1wbnFavnT6r+L6TGCovuyHZh9qL9KGdf99Fc3
03dNGzedXIb7q8uHIzgU9oOVQLa7P6+fWDc5ezf8Yn4nTP74qGqtm8Siwzy8Orp/8pEMJrj0qJUo
3AGt58vLfEUtpNf3y/aqbe/K4Sm9qd0i4sgo4cX0HRk0rjEPfZt1cGkdTBbEOtPhEFf+aLjocOnP
X7EOhwndruY3I1Yhs2AGe6y62YdUR5r1YHeUCH71g9/yDx+ECVTzx3NNpMNFhTWq6iZJEgKHLwOp
3MxriTdccXqD2QdtVjeOwT3RxElGZcgiVZofLQfyk7UMg5MlISlXuZZJ/fB6+uPd49vBSNtBiNME
gTiaPp8/yaNHWWJ4jxQ6gajjM1yZkADhWBR4ECnzvtFqHh5OHRTe1UvuvTmKmHg/rzYKLysGb3ug
e2+P9jOV6sYJhwKlTW2KNiQ2p9073QufCLR/idyKkYMwzC5PipuacsiDa73GJeY5EOatPgp0c/n4
5uzi16uVvynYBgOiJhrFBQeJbg7MbfR0VuDZjYsUZAmS8Kert+c5SE5no8HHDcLD4EACGSGqfzoN
c3soMXKa0tPwWOUpvQ5ElENAYPqDWmxv/sq8y6MFRdlsIhLl9WF94oppk56/Ucw/1z0jrP6qkgaH
5XI7WXYnz7c/rP/9bfGbLOSO2s/VLX7TKQd56yu0Q5bSXrmrJt30+frqEb468CThJcoAs7p8132K
Nyqzdz5lkdtY5FdP2DWWjsgDwtDkAca+ve3e0wDlvdiy6ll3LivJow9QIjYjxfxofXQ9W36OFAER
j+AgXFLoN29uF7zexpIr6PCeg8CtscigqogESIXV0e4SXUz5SrQeXfyDmmcweiWMSGLksQg97iy7
kV92nx5ubo8uB39aNyiMeFoxRFz58KmOgZU8VrtLr9tngAlcX+8+XV3N3g3v+eW4mIxqSmSjTB3v
q52RcP/04RdJVF706o8esCRMGskI3uQDwdZb9QxsvASaIqQw/E6/CuIVS30pT7WKyqhKRIXb4Mto
R8HSDTbzmkwTUg4gndyfPh0ckJlqALkQCq421iWwwfKFGWrMxUh2deEFHGSDezk77kdnx3FqtaGN
+QHbhMYyxQbl+4gRFBlL9IPn1CrTPhaQ9I0+buJHTQO1OAlpt4lf/XEEp0PTmODAIKnpvr4v47P9
a0XNQWO5Vj9g8Wqjiz9YV4lGcVzH27H+lOvF0W51oOFSBWsalFLzPabC5RsC6WHqSCbpXrLCxoVq
NE9883z2r2j1NNd9UfuKRK29iz+7/6yt48knmQBjg6Ak9w6GZnLw/TtaGAJhI5gwPw3WH/4e/Mbn
Zf15suJoR+qiyyyKCB4BsmTvScMd2oWviN7PbWAgtzz9f7AuRqNDb7zVG19hnnbD+VBLzgtZH70Z
3fb58Z6vEDywvSYeb6sKaZ+qp6KtgAh2cJRBjIPugg8MxJktwbFSIhZX1ARLuiA8ElLfPJQMeuOG
JEvf5rEscRO5glWbdIHEtR1iZVGn0ik8DbWgfSAIVPZXtqFS41FwLvgSuoU7X7Ixx1zEo/qfiBk3
+z5CEkETri3aK0QtdI01eckeAZ2KwBWDMsi3ByI2znw1EM260aybLiZdN5nN/K30HqVuB931xWBx
+fKRsQdCZJDJgJGhBdg0PriuurIILr2c5QcdIp6AhFV3YJS8CLqfkUO1zKGbpsxsWe/xQx7IhjyF
eCCQEIkSIfuvyjaPXigFsejpRjIsCPCywh1xjSvPlFGSHGPNbTHuowTP7t9usGWyySkGvc9MhEDl
Y7DIT8Zo4LeJMT904C8W8+mULU6TObRYjJYc4nkoNfej8/X86hnnRTEKIAk9ClX6FyFtuFbX+9BL
+jb9rH4Fl9ujdjL9GNHQuMSgFMnojz6yVCMniIRwDpmi95AFOhmkuUfBw84K3GieD2yXBAAdRUdK
U7kLgdntYv8Sh9/Wb1PBzLDa5fbz97rwcJOYNM9swcaksabEcyY44vceP18+np+Pbh+ehx9xVUmx
1A0udBVXU0HwqJ7WvqTzEiG8G7GzZoyS7J5m+qY8SSIgyScZAkMfyKJPr0RjJTu2QEsuIkAqk8/t
9lMhSqTlAYmi/aAet5EVGTi/a0adDYzE/N8atfhDuiMOiDoNdfV7gwGV4E42WcQ7lU7VgqcqQLXE
epe62tERvx9P0p/pBN3Wtn+dtC/36lUOf7s+Wv2CayCfENZcz9o71lGx6WTrwdKZTmZyZhtwOT3Z
nuHK056GMHu6iJzpJaAcdVk8rZsxVHe8nl28F0/rtzt+qfPibncqR4l3VtADdjCSCR0DRUjI1fog
xaUgcE0Um2xR91h7SFXagbQ1CWti9eqwmAw5ZfhZ1+2C+sZuJm581DRO5na6YdzlZCwDWAtsrElv
xDpcVJRKr4fTE2EQ5Alz+dmzbZ7SRsLuprvjye6fzCIUoSqU4E7iV7IU3VY8yPns6c32TkMCFxk3
BJy+AHpMJ5j+A7Kjy1/b03LSOh9p7zaaEfgZgGLCayCeplebYP+gbj4hNtfqjm1iyu6FnejTsyM5
uIePN2XeQ2kqJoV3892nYGq4IkFJLpdTK+AlLW5S+yDguehN+Oju82T8Rq4wkbPOLvYrAZXE6E4f
nBeduflNFLEGRWMuHnS+lqyNgjGAcc/z4WwhlxS0W3/mwMUlr0zwex7vjs8utnzu28vuMl5jPi7O
t/6Q8sjfOyPB5fa0203ekxo2IY5SB+PwhoHMUlmqLgGgCD7ug3Au2zd+JibqWUNUDEaU+WrVr5V9
ohFD+a3xlBQzn9sMtMCrz4u/sGYXf1JCAvMUnKHWdu7qI1Z2xo26z069pTNnssRXvCOL2+OV14Ld
YRqcyt6CYpatj7rr8r23lFSs8dzU0ig+I5WC843F1IjRasXhLMPBtVZpn46ZSSnILmoNYOWAI5pL
o0kShFzUuekEhd7pQ8MgXCSna/U5W9qz3/KTtKWK7jZCuOXq+EIzJYIB9x+uvjua7M7KmqNMk8mD
zik5/3my/Hmx4tVI9uLxJ+7RHg06JlwGojmrFxWuLt8O+VQ6zmhODaKSZ/+8uRfd0hYQCqQRVFTZ
GCke0rSTGKyVec9rIgMpl1S61G/OIj1Gd1FNILf+YOnhcO/hR63tLbxzqxwNyRE8TxPCbXsKQraE
20NEXO5SVBBsiruj29lp+RhmbLVY0AfQ3tn9DKkOhWXX04BKsl7Pp8cxxMk4wWQwH9jTy/BYc/sL
hHw0wcw7ztop7+Ow7WFitN3vFOCGeFykB89ITGJus2Ug5gS3QYDYjoyhIPt3e1FX1lQxn1S8cwtC
z6QjqDtUIA635YXp1hkkaMmU2Aso9ijXyqgCqUY1DtCaBMTv9G1TDMPrq6nFnPnEbIaTebJcDsev
NhtsH3bL8fVws7WPK1r+4fH4HovIHqTa4IxQGbuIFQStDB7dbAOgaeoWTIifMCTudtP3Psd6ZGcL
qjsWb4H+YivDc1E9FgfpPZ0P2qSCLo7ibRxc54Q8WY8tncubtx/oeALalVv6nRDw4kMASxAQPLdA
verCn2PtFxXCNPvpvfbOipl0hX6VdUIuqIgdBvw2xcavvhyJ8TweMQlkLWk+mk9G09c7iObPg+vF
7XI6/qQJSFyOdDfcQVmZH8b+q0M/DMsFxaAh5AAJmUiEpRQ85ll5TwajDzpAsUCUGUiuaDiUHAYV
6grS4pDlFDK96gElqgtN+o+BJBP7Ou4SGEIGMnZQg9jTVIKqcCs20buGFfCghfKMW1l2BMngtj3Z
t/KIoUJccdcGqyDTKbsRqY/qX6dW2HvgHOkl/lqh/t9ndM2gBly/4xuUhHm4r7sF+mrbIxMshWKU
IrZaDIc1CAJ3oSvlhLovZ6XYp66xAy4N1LZQ3fkduSQOU6I3ULFx5TelE+UFK8J7fk0QBiQ1zx/W
bwd/E5s7KZ79RM/aj+jk2tiWbJqqCSO3W2seF6M5oa7K3CjFXqyoTsKIAttn0wtxw/nSm9x8WwBG
nmEfuOUPBeD1RzS259ebxZe7Fx3gwWuF1WKNvrJ2Joz/TNvC7oRYDXEXFgtkPrKfLBAkZvIZWeET
QsZP3ZF+fW21vubg2Ae89lNP4ElUVFhmSjZJqz3qf3KLaCjbMGFEw+F7STFzEjMhIGJRx+ym5/8g
9GzwjtepfNLZxm/LFKdAb+3qYIGJqPCm2PP+p4eT+dlJULgDBAhThtnAw6kghfGgHQzADVAOadhQ
ijEsJcfB76zr8JiAXLAASGUXvJkMY5Vx3oxH13kznaADvrPqJCojthktIzkB8y91wd58qGqUtLvp
Lzxv2Wc7ADwop+l31e3sKy/pmE+14KmYaQG246Ouh76K29loM5nc3T1/1D5l2CqTFrhNLFaZDxzW
yhWdxaMg0bGBmq5orpVRlejJI1tnmNPWvXpJGQgTgoRfo/XAxRu3MhTkKSCTzPVTnWSbnAkJ0s/R
E65XDUjENMDOBJ4jukAKIXfJdNqfotyMlAdsqYOkMApupab6rR3cgu/XY+4Gby4fjjNJB1pG/MJA
HTvg/e7MB4ULiy2dTV/cx84WwjObClHk8kTC5zEYMrfq2b0cnbw8OnvUyzYwvSZJVRU3qWgiAYIZ
igTIV8kIQClXF0xYPPeriw2RLSSNiyqmPhQusz7fw5bkeseDYvQserInhFoEplhghJFUhGe7mgIn
x1pbjgDzABHkNrE9iCQASHJtiIZ03CA+QJnKDNIeiHjMxaABlJmjGJZlxEyCnPdG80mLaPjofuDL
FfvMvqfYvd7wSq9Pl7w6ulj6BZ/Xn00eDObz68XL4svPjB5ISDg0EF7KBYc2Znv+15enImTxY8FT
r1gMRpOmbltdouCRniBitHpBr+haK9NQ72C6LVJW6kGN0AQIu9CDQPiDiw7tpnzlw6O2OtQqMp0L
LJ1bD+/glgsZ6ztdJdc25749co7dg4c9PGYGMMTt2nWLKb6MQ1328vhltrwZz6d+RzmKLJBuBXm5
Pr2+7OQblUxbGak/2zFZllqNeqs774SJdnjZeJSvkxX4gvr7ziDKY6OtzFPPzZJKb1RRSshrbVJV
ShRWIDGoAXAx+Hg1/48Ga5uvTanGcM0LhBmjQ9zV3SkmnXCfxSjFa5XJCAxPnJ3/8EWfB8nAjO+j
DNDeHuIBWtzg57ZyM8STQ19FJYqXsHt2L5FIyDOQxABKhB0IosDYALhRtt2PeUDo9oen0Qn/iS+k
ju4Js0rBLKVGRbPBnlFGQPRBu2DK+fLnh6nUE6wZCPLqynJXbMv9VmnoJ2a1xgDngqNbyOEE2hsX
rYusXimXS06SYEDEgFIb3Cx/WA0v3voICNaIyXnwvL7Up0pTQgoH5wquKtiKaAjcVRmMfxgoauk7
srL4ao1iMuQ1jQVbP3gNl90fr9Z5Jt1ufDOYnk0+lCGWgrqL6fvwLFAMKn91HWHDsHArCPDiy8fn
206LCk1lERo8PLzqHt4ykXsLL6O+gDAp+yYsBuSRqAc7sghadVN/FarOi8gzgylwfY06rG9rrG/W
bxX29NNuddztTmDH9TnrHt4kBc+JPXFQ88dVQqtRyi2W5+LL+R17OWYfVrOrz2VrODkSXSX+1F0p
z3eL5/KuSUQy8ng12umTsZtrjJPz3Wmkr8A2lUxNrH5hdsoM74f9h0/dj2SvB7aZ8yziszl7eddN
fu4ZvZKKq4VPNL776en4/vbHOzzSZyf2tdoGzoiZgVI8ihPrygNhBk7g6vlSelxRLnFQ4IxEboga
KDcfT7mPuoejufBQ4etBgpqeDyeLgdvqZBi42rnR8zBuuBb+EJ/7K55sIJCFvVs8HMtvpf+9zzFV
AzaEovSl1c3+5WKOqlw9nFDHRANZzR7Y7gESDaGQnqGxOatfCSbB3imijcPb0cW9po/3kHDfprw/
hTxKPDNy7ZgIlLsqqRHQVzAzwgxraTp4Nxx9vJn/drscnB8T+G0R7obT174tRHi5XMzmkyVjHcjh
cHd5Nryd362eFj9vJksNaXR2YGQ1Qhac8EgybBzxRLIaS4NIAGQ0eCABEVvaFfFX3CUw6+fpywf+
wrBCouYrYyNS8W0pnMB6bIU8XOsVqzC4LpMkXN8gyPBu/ZGiyToVqNNKJJEkpVC/BJGqEaJUljVC
uIipDzkryE0oyUriR5fseml48cIWwibTFfGpOkI1qq0B53r44fJ2pM+UKNodhkEV6r1NvvuM4aSK
e1WbvIQbtuzWTzjcdKzHfsXGxRCTfPtQG+d359TWp0qQTRQSTVrwYl/upbJosMpjJePi/fPKZ56n
5rRIta1w/+oJYo6MIP1ljTMZs6RHpqquG5Yau0Kugx5ElVpP8ZgQRaquLnCrKZoB2t3t3jwup2+2
86P5dPuH3pOm2MxPYt/nG2sENklt6gYRRePEXAcimxmXg0cmCZRYxnJvbm0UTITxZfv4H8RMBpu2
w38Z//FJL75LGV3IlclKv3D8etF2USMpEiWg4s9nvyDt3BAdeHl1dVLmGPHTS/MdvhNQ5/v3q6sT
vREwvrj/ZfFw9HJzdTJZr9+W3TZeE6D6USV2aqUxpUl+94Wa0Twgl11NjzJF9TIAxityzDW+P30s
J8xwt/ijZHnodJfGxfe1+5x2qEyHANWPbBnmmWKwb1D9uTv++3JwqRcNVPDDrnRndLdOuKGo6BaQ
h+XL28t3iyve9X+gM6gidchFBqU5jAb5yqdfXFBbcF7oD2sZEqy3SzUmU20I1Iub1gN5SJpvq8yR
nccHM4RJx6aW6RKnB++n8qLPocp8QWE+jJabp0/y3aVXaRl1AUcvqlKzH4faHmEvgiySutQMEoUJ
5HnbINA3UcDjwyiu5khZzBBvM5Kc2QEAZOCqagDhud0cT73UJkGyVvBxAnVBQJLbm91HlpnSI0s8
AsLMmeFrBIS/CSUoD+pLpvUflucx3AHcfyAoLB8Id/T4HMKGiXgI+ZrkRZqAoqkNVeB3qfZ/WRLo
xpwYwzeFJ6PhXGf/HFJtfvP4ZTe8nlz43axQrUHIwg6LjG/gQQRfThayZiGJXaOgUIM7TEg9rh/+
RaMRHjVXhx3CoM8eWj8SRfRi2NxqNwOsImrX9aHgKaHAbBDmJkUAU4o/o5jcEhBPPXTfnS+lXqO+
0ZvgmgqVuBTOmMqa/mh7WjxAnsIlE6CiOyQIsCpngqOiV4OH47JgTECYJ7HDcyl072SFQeoYkhPc
SEJM1sM3fMvYXMeqdGO0FcsE8B+alCBgENhNutVKHaZDR6z/cXH3DpaKuphf2IsjjeSlQdgNRpMl
KeuLsDwBRo8nFrdkCUQzS//ED9F2fJllecpFZoHJmORS1i0v7mFboN9njQlHQElb9TtpL99vd3L7
biFTKljTJYv558t1PdRog0OA8YZoUXnfVmTLr7buIxGjJa8qsnywHLEadigRL9ePT9vlajb4WV7L
LJIhEQgCbClxqIdN/O9OByKGeTlkwVvgUWv7y7taY1kFRmtlV6vcCLCi2NTWD4jG+uXgg5cy2UOE
euLKmK/dBvAEzCLNVJ2AWP7gEA0IGYEaSujzQkcTLiSgcxtCf+oygxDOBdH8vhzot/uYXqQTDwaL
GefvzOnm6XAK+tphd38/udtdXT+s3cl0L5RcbHmFWC5uKJ8eBAZpyieINE1cO3+sBj4BJLd0+tnz
0Wj2yzmux776aLqDwBVbzbjXSHPPW44c5kOmzQkYJM/JVOchxAKWWWhzDmR1/n6lr7jG5kzkwP33
TqOYoj/Aq/qDvEqIvbp6t/oUxSKS967on/0u9dXsz9AcCJnjPwTJ1Yy8phg0EYSo5aTFMpl8x/HU
GZeY8O62k/doo3r0BiiZiqlu/B4de9e7/yT3smsFFiIxl3hJH0TxP4D5K3dlcQdNIa1R1QR1gJ+A
sF2Qxl55dP3r6Pz/RL3k+WJzzDftEj18qD0ZDJZ1i4YCbUmhvWDKOXuxYs4Av8Oho682Ts9mk27O
aVHLjtWb2fLVC3T343H3dDF/8tHDYkRvn855MT6LCaaFmzJWVscLTuXnfxEZjgI2Ng13Aj1awikk
ZJAUh/p0wkyrCNdYsh8wwzzAIPBIcN7ouP8zd4EZf8ChLRAGQiNA1Qwooly+W+fVB27tccvmrZ7z
DYpD0UCYqTtlx2FIDJSTb/i73BXaCWOdb0VRd8tAQAjSCAyuMaZq/yj+71FI53Ud6hAW1jA1h0zT
uwUbGg4V9WBxN3oery/5enw9zl47Eun4EAU4HLIf7E4U4VKnH9oWIkBVJSB0feDq4kxT3V23+neZ
qHMXXS04/pFtC/UUyU23tb+qEkcUOeJjWRnzucuwv/90Cv3Os6hsaNEQOhl8PamjvPdDEbi5w/3m
dxCAg7u1ziJBzOjqCMpq1JV3tYnMBY2APEOyMrEKTjKJXahmRATz7SXvnCNB3NOTn748ffgepV7v
FBqPZ13HOwgcvDZdjkajV7J0Ob24f57Nrmc/at8JdEHb0/fR81V2ovrZnho6hVShUAuJ6EAkQoKH
ZiIPQ+z2L50cGfOTB0gLUOpW38PLfyABnFCzttuwszoW2Txj6BuIvGxEeKhVRKjOE0pgnR5AueE1
jIC3TGLDf9QxlAgCLLOBSE+o0acJpOBWNPE4HEQU8+nvLbCulfC8rpGAfo9gnSjSl63xmKncuGPD
0FAnN3SvpgXbxWizHTPHM8UQntCKkopLG4nW1t2i/safRVSdTu6ztLRDGRITpu26/GnbPItCUou3
J5svIrHPFB/wEszHGHqBURRwIe0lh8nZ7dvW8iDEA2mQGunrouIQ22U8EG/oNBNtn6bEUicwLuqY
k0gzzssIKHuGYCqeR/4JK4rgUdueFlM2a4z90oUOliAkEUCUOclyD+QKXyrZHyTiPywqrnT+3tnt
x0rvve1SMrAkN7Bngtb3dK4HClpBRC7y1pErvRmXiq1nWZA+g4kyUza9i4xEAfJIFVIvIGWl0mmD
32VISb1SCPAd2V9NP/cXxVCCFCNViLcMLBIEjBA1qNccMS8QksDovEBNa/TyMndow4w+4NFlwKjI
xSMv29fpOEGJGiSRwIMgX+DYNud/5ONtEmFGPvoAj88H+knWlxyGnnPa8KKmTBSRaeKWE/wi4JTZ
Lg5cm/959/fLTWkFpagLx5/n3cXR+bbIAr0Vvktvi0RiE8KEIg6JkG7PpILO5zF4LybPw8qJmOTK
wXyQwPBHQiiBF38JJ2aLzNucc7tiJIJepgXmgv9PbxlrSE0A7SAzIMs29+dvtbtisahOnCQgU5CI
TVKQNLwqo9e1eJKyTR2AxAL6gWC77P1JrDxssRCNtXVKikRRoC4ospVHDcuVVwM9Kg9ZktWwnBEZ
to/3FlIyhRLxIa6dtozEILKLfFiO1sdoVerQKptqSr/gCkW7cN2ultG1hHJbDuLhhtTA88e3/9Hc
JftcCUumgdSe5qWFKSmQ7lZJll6xJgu6bZUgYtW8JGHX1pzMDmHPy+HR9Py0W/1ndXN7WvJzNysn
Zf5A+0ChCU+Bue4GmNgvH16ORsNfIgOEUwYFACUG8XDbha9ZSDfb6oVK2J1CA4soOkvSkUGgDq9R
RT1oNthOqUF+SEkuiHmyuBgfcXFLvogvSH2lD7VAGAEZP++f3lz/QozMZ8v5NIg6TwM187BhVHdW
ZholD8vqZiHLmMbis/HSjPVZlFqPCIvnot363UXbbv+JW6l1FT2U9m60jS6osqb7DNnlwxfX7WDa
HwZKa6nX2VabeDJ1l95j7kYDgcv387u/aV0uGgTi9Tz6vO4bUVc82dQjM56nxwJzm3SB2pXDOMmN
bAy51W1K2HBvLhsbGtWC1/Pii/xrsD7N54wIiR0vEzHsL+8uXhGrtD2Aw3ms42f/wujsfnyeygel
63FZHJz9CpAvtUOYgF87i/bL5giRy+CfEoDd0l+AoSzJFOqUP2RXz+tHhyAxuerywinI9nwqlxQm
bppgi8GmG92XSxvAw5JhchMsAUR4fnjP1fq9paLfxa/cQyYIBNR83MfISs+Y2XmajFrOJGtZd3fT
D8TQeiriMXl7/bz+E6aCBaMGskWaEISzMJuPK6srYYs/Li9Pr0/DfmHIyoc9lgxKxUAk02pB/ZKs
av/YnVB6q2laGkg7Es5UMSvbhNNW4Kb7Lyd7nW5XD59Gw/ICjHKuV2NLQtxVFewP24Q6YpL9us8t
O2QTCIRBNk+X++nN5rwcQdCKSB11m4N30yrVTV/G5GL80Hs33Zd6WEoqRQNAgqNDomTQISD12BIe
kr46SZruS9HpLW0SIKfN5oerz8QlRcs3uUc9gZP1atadSHGRgdKofm1SIQJQAkEqBz1BjMRLtv2c
kWkpBcdOAuVkJkuqJCEkdQCCb+62p2koUFp0jWeFQ7ro/SgJpouS0KgAi2eRHx0VTBTIkYhBGo3s
omnTFK9OQTZkjWvOmisip7nlePpOBwxGT8y7pzfL1e1H9Ahvnso6efTE3bJOFEx/nWFAGalD3D1k
o3WuZJj5RSAZSFGMP19c/fuGg8+sD4BcROYR0QKJGaWbrqBrQOQdpYe4oCpdSP8Bu8XueOhjJHiQ
jiW6tzrwv3q6FbnpESAaT4/qGaFV3YqxubKbI7pW/VQdJXLJ5a43p6OmaKo08TuTuqW26B3M6SaL
+WjB8aC8ATIfz19vR57PL8fDpy/Th3+Ukx7TK3QMVyxEEPoMBZrOkxFRtzJIITGdmfqAuzJTsd2F
UnqlnaRsbE+A5MpwyOhrzzasW57/ViwOfTBHqTRCB/t9hU2hcx65ZZw9OOpc73L+/jT6eH8mM4eZ
/QvGF3VzVWWMojkzhBdLyjV8/HI0Hv9IKamtSq7bFQjMTgpN96F+0ZB9KVOoL2/iBe27Yfss9YKv
/gSmumUd9n8YO9fmNJJkDf+hQwTQXJqvkiWPbK9va8+u/UUxMzGLBBJIgEDi15/nzbeqaFoTkh3l
VFZ1d3VTea2sW4nAmCPCCsMNEc1sDL7A4/AXz8BEhS+TioTBiLglTgp+slAcREMDzenMnM72jF0c
NeQbBXneEOIYbytiyQuD5SjgTpiNAoRLyEy8p8p/dH5wOW4LQDF5OtnAlxnzn/iyrlmONKz7jLx0
25vWbm830+puP63eiy9hRFJ3GeED+DFUAi+nECiLD2+qnPGYj+vuBVSnADd7smRQ6LTwAUgKxpsb
uA+upVT942Rac/dVHEEPdrm7WC61SZB5A8TdBRC7sLCxeQLioyrqzea/8husNaY4dBAQSgLhCNMT
+okZAhKZg5BclWvXjHVz2RSm4aG2mr/hH5lKdsO49Csk6D/b0KVfKTTXrdiXgjnU41FrvtNqPx0s
ribTp/fq3TDP8hONTSsbJldLvpcbn8bkYpyhKYVFp4qtus43l9qTkAJoow6RqWRVQhEPQSYoACzU
OPR6rEcst/ZjRBYF6r4vv0MRezVG0CAQZc5ElJvl5mzLbbsvXWaFdJkYuptH8FYkzvEUcJ4D1tds
GNVwpcaTxcnNOKbOUj33UCtJuMME4dEPHhgHDK6YPz38d9+/+T7Zrn/6bmDqL6GqcK/GxCnwr1AQ
xb8SjgOSI4e2NIdVzPADRcAWAlNQIjUCbxQOAYcHErdkK00JTBIjumPWwIa24QnfaAR8+zR4p8fz
U9U102cpp2DMsHe1n39bPGzOF39XHJVCIVXCdIv17s1m+OZqtjrddSv5wCQ+rFhEM7y/H1a/vzx5
2moMR2yPPKMD7x5P7qYxYTecC38D5WZsfUFmeBA4zuXAUDyw1pjV2C/rHOY2PDOGE7bDmQy6E6xi
xWYix4MHi8VwvR3djx41eGAutzksHG/ud/cCSKLEPOwsOIghbAtu2OzUOyRHOfxkCPvlWDRl5BK/
FQYP3nOhDKU50EjZtgUSFH4ye5koxk0dmxR1R8Kq2LdlyhQNDw4UE+WxusQUjZ5hND/0MDEOdiDT
hEsvk2TSnjXdH1S9/qBm6hCrD9hZSqupGju7jHv7+2o03fXeQ3HrEaCpgPYgumJNYmgdQuOjT0i0
bVLttKjlvl6w3m3x5jDLWIKfW9x4q+nDP6HM3gpindbeqLUb0UspevWELLXrD92l9H6RYS2y0c6i
lgiPxngcxvqfZrc0m+stDYLEm9CkSfCYatdFJmOuFvCVpm5PcVBTc5JGPemzlw4+YaupF93VdjFd
j7rv1ZkvjA7rm8uzG84VczgIzU5rG4I4ueVFBSKGtCntrfa3RxhtrYZOwWEwlGZWpTvmwrmtNTHT
TY4CtX01TNtdNJ1ytX3n3aZ34dZFx5DAs7cU0+XE2MHbtLAatqFdimrZr2MlIE27n53MYiMu5J/L
L7d0b/Bs6EtNPRqMR4O6qqp60jKs1d3jdFDtx0/vvbUPL6FJaenU48kN7r+ltYncxnwTMzs4V3yk
IZ4vmzQf7ZbNtd0uulbcrkxascpfSAOELEDEgqyEY9AKDNodIvxl+SgQ4wZOWjOnJwnL/M3qTwag
o9BzoOrh3R2d17/Gd283m9VKAcDp9WJwwnbS3/GbFtdrJtGu320Wo6+WJLlOizoNB4iiu/v9XuJU
bIrlCTExmY2khWYoL1E3nOkUNoDC3CI6Z4KLzpIn7NfT28XfZGlyiA3CyVAX6Hxu1fTL8Y4lqmxL
Pb5kWzAtCl48dX5olHL2uDq7mi7P1wx8V3ex3SbPy8+pB2evMMmznRQkj4xjj9iqbTypuuEhN1Tf
bLac98brXTc8YEjF9wGLPLZwE5VCJrA+X1l5LLwWYVUZqTxqBBhRUF2M+QhHcyvNFkma84AJWWhd
3B5GwpdpEnfRnJqwtN5U77vsZHuOZC8n2xQ3hsYkuCBiZsPhiabBx4YklNmRiEDY+tAhst3KM0w8
ES3kG0Up4Q4ocjvYF7DL4da1Niht9FxeIVnI7VFnWiRj9hKOMwt7x+19yPabu85+OpoyFyAcZRiD
RjTFXELWatMkmH6dznoSW8soLV9IAIKEKpt3JqCR8RxofyeToOZnIb0UcXeBXIMYosrize3q4231
9jALHSHd6Qhgj9HF9FhwOuE8oVA9fyAaCWdC5i4gfivq1xBJhTCQzDHOcGFLJ4i7IBlQtEOKl095
uw0rDeC8M2TNecxpOx4SSD4yb+RhQ5CSEHtV2hgWaCoCcMS9u2ARGObLwg8rUGZtb10ADgcUN9OX
xCjZp5FyyI/46gFqGrz90ny3s5DWz3d/Dj8/DpjJTI3odCbmhqKIufDc5PcsbpjMiLudPW5K3Y1D
k4hfY242uMod2/I+bK/waq892U7qhb3yRhXzmFiTNmxNv6huNzc324dF972+sbhW9Tp2ioMfY1YT
5STl+t9IRmBKeVqMeseK2bKe07ZEPJp9rxgkz30uuPPAdPYAzGtwWUEgO6wHowEdMgeH7BEZhfPE
hdkmUFxwyD//vOx+tL7Q/gJsnhV7bDgmA+Re7gIWJO+RAcW5Erk0H+PIkhw4wJbElAse4BLEg/om
LzT7lZ74P+mVQY/De8asOhp3q37LX2AO/fhxua+f3k+3159QHTAXZGG6q9+WdEvZ9bCO6Y/cB6WS
osnDrpQ0k5VLGhAkA4HkCxTdQNbT6OcstIxeh3RFUg8aG5fGMM2glu9InvKgVtRM8s+fpBAIgzg4
brpxgXZ30so0Yq3huJkemtbkHsmMCTy0dEmIiWmShmPJayjKEkNjIDevSEucJNfS7KOayUpDdkvl
vLl+a1rZ+PFyvprdDPchLaYAnQ/epeCT2ljbHPJXijw2ExQSrlZpbul+pkpE10QLGq2tcbDc3Gr6
rLYRB7XzEm0crlZ9sdueGaWxUzNvv4kQWtNLi1OmwQ7amQztOl0s9Ie7gTSsoZWnJYJmt7C4/ZPL
HPPE7E25Z8IiQhEh9wn3d17CggxIHYYoIAHR/DH9kraHO7V7+OtUGLanX44mI1YkDOmaM3NszJ6p
x73BztV0tNrPN4zgM5JJa5vxgbStoUgRU30EmTegfGy3iZYChxhWV7oc69BjbyCIBV0o47quNCZj
ynBO/tyO3trKIg7WYzS7yBXkcQk3kHWhocLUmngQbhIzf1CAeZWDFZ6uZHNLhQoa/UgbVEkper8J
0xBoMkLJ5ySFhhR6jjdUjZMtKTOlKSA5Hq0VntSDhBlyU+g9Gc2702H/vBknSrFpqAz9pRlRdOYN
EKoAJjlsINyNICbJLCLJrbAFMIwjxeSAr4jps/m5YpABJ531OOhsyBkpbTG9Ww/288n8+oO8djMI
9CxI/+r0wds9RSGXoLxYJGeNk4URjBeOMAIs/VsrT5gFakN8nnKJZ0O5PF21bOfOL1wAtc0sRkT8
2D4qEJlATzOMgQU7VxLy8KwgKrTOQ5DO6UovAnEm83x9sf5gkQaS2GIcUqfYG6RLoR4cpFjiJzJm
X3l7NfpAprc76cW4AYKFKP8CsbrtrXDYc2yEUYNWXaZ/DuN4z0YPp9O/m2zYQeLxsxocL4SQ6u3v
0VUZPAb5Gt0WCOVU6GAqAee73Xn0WAJoNAqCRDytCeA9/4xYFge7p5diSIsageT17VDeO+9Szc/m
7VDL1fS33g8zsz5avOyASXyt68ofTs7VFNj8HXhRPjf7cEq9TDH3Hi0ZQG/AK1JEVjQsIuWH5eVt
9txRI9IewVWGy3r6n9bUPDOjHw/d1VRWgf9VWFNnHKiimP3zsDy/FFPyGcBigngjXDkPQ5TmMptX
MUNO8GVRVuwfGSdT8bgcubBM2rIfRaTdMq3grONgahAYFuiuIBXFRpese3CFfr5Uzl3c6xdofzUu
xEhhGrU7WoLFNb6Oe4HG426h1282/xs/nfIrfIE7wJffl3+vNbEnEjb5LUctne2uWQYSnq5Ykpmc
nFGRI76UpB6X3ankYWkmsgyOJgtBS5MT3Em1p+BKuoHxzulPSEKxoa7bZjAkWhYTB+nC8vjxMCku
TB9NOQE3MhikoDxkBAEaCUGJK/oNICQjvK4wW5oxzSOp2vhgjc4O/7O9Sx8gDorO5LLPdsvaqNT3
G9LCIOG1gPoiLayyHGNNK/B8p9tEz3poFjmICvVSMJSm70uQiV2+d/3jYfm1Xz+d2htbshUseOj1
vEc9OdMLYkElkSwCxsk3i9Y4xOf9i1VIW55Np1rgrlelJpjuVEaBy4D6zsOGK3wft6ZfOsNnfjZZ
A4YrSZyvc63hergaVZ9+V6xSN+OId8IX0XdEe+vDGs4En3DRfYyW1We4gWxV6FLxMZSY7OG38Nsp
e/6j/Xt8yXj8KgpUBmsemJbqIqyLi6hvUYQ3rndd4LbzG/zRF8vuQ6iV3JTlZU2EJ+42J9UsKCsO
9q/UK+KD0735p1OYZZV24aITv9acY0poWC56mMFEco/d2+SqqWDdgCIiQQYrsljm5Ek60Y1UXTG0
Kz2VZvCE7wV7Mt6rjTKUiINglrNTxkgY42EUYIZtnJNZ9oAAppgLQCcG341gZ7DK2B8Q43u2956l
CXiUuC9IzIn7uU1PpVAoF1UWvSYbflt9SvyqdHt+zvcLxiZ6DC/HfmXWxzxBFhwESC+BH2GvEFiq
P3xE1OpPN+z+LLdzF9W0Xu8sULfnn0yWD2ombCtZ/2oZYgw5GWYP2eiSJZHFiDtuDlJcCNt3y39W
C9YAVguHOf3ssq+tWfWRJE1s6nSuOMormoSfm6j2s7N8SBsc3vzczNX8nHCpks78+hNPzjibSDmo
gDzEBEv1a2k/qsJ80ZZmF5oT5jBn7H8qlKFdV9JKEm6ZfZ3cffTd8ubBtLMLf0QZsJhIEN1q7XtM
5aaYYSqiGtcA5E1ASALMQybam0jygsKyCUxCkaWDLJ8cAUCe0g+IZNywvJWsK0+xFRPfEZbC5bSK
VvTxELd76hRQnEU8ntbjQoG0Yp6faulg04k7NpAzt0QIbbuJ4PxsG2sBeRJOgS0q9vxLmzDwMsqY
1pf2iaSOiA1GnivunzzbulCzRM1ZcBOIecoQzoGt4CJDEBIeAsZF0HOQbPPVMyyPmv/8NFXyna44
JtTyq/gaPFd9vk6gBPjHzK4nTCg627L6I6ZbHE3goqjUD6KfGrwHQmtEau/E6lbiBlJ5CXgaTeD9
VEQC4VuNGzHkx4IYXq3fdP4LSqtWMWXP1UZzinzR77ASStKVogkh7qakH8k6zE9RxmeCGwGCu8QP
pUvRaL6Hcr7YPw5oHEjUgsDqePz7VrvRN6i63LLQIZrPv7F7ffc5veUwtOQC6jN9VH0O3FJSyGXK
vNLLrbTOqhmMqtmbod+vqgl/xuy13erlbmfXq93T9Pb2Y1455/5H+ejc++D7YcXIGQVCIlwiSFOY
1ESjBG1YoCK3GF4VMbAHRupNzvcqLAkLyg3KelJN7lM0bwDnNnsJtsTAiHGgXdjiYLs62azOtZw5
dAsQVWJtYwQYvWCuzC/xWhtuknF0GffIyOpPKDZ0CCoUiNrYj06Ge+05RVbaD8pZA60mW+1R6QQB
CyJOcqw/cVCoD+6I2AV/zUM0N9cxOSJ+8CXlIKTCZK/uzcFauzbx2XGRHTkmA4YFOWmr3WneXy8H
g/1lf/1FSqJxfFOsoOHFZlqoa8SUJktnk5C+h5SSH1yorRE+FBNX7Vaaqsu/l9/BRLvsGRZENC1e
W/iXxP3kkUevy/F7R+7xq6ALhkQ2I6Y8GTGEXmu5SZDL1NPU+ewpQTEuhdMF/bhuKiZT1f1Gw6fp
E0kwuU4ZhAQWRLQJfaBCZtdehBYiY1oZmphr3Ahk92V5fTaVUTusj9g4jM3DBiNEVlHNZpjj6X42
mqxvbj4eNte1xsxyGn8hEaVAJywGiI5FS0El5rKOvkExKOQJREXoirhBEfDpPPaSssgBLX6ID3gM
01Pg3OHIJ4ixqE+v2EIqzXWm6SkzAYBOUMCIQ4boyGuMT/iAtLmlytDTU4uXKXEyVUSMLC4Ft9yE
dL3c9L04tP5IVfb6HGVfj+t+XfXrQXumRed6O5t2Vpf7z+2AINJjIlhMjJsGFhlKQLqnLDhDCJwz
AuRKBJtcnFFfMCzBQVEgFvRHZyuAOu45fFM6M5Yo91HkdnmmEaWlY+I+I0RQgAPBgEDhgYFSWMhl
zWeIA6VF+iacpcf0alGtCM4BWZ4uNOEPsolO4VsZT2SLaD+4bR3IK6TrHis69v9gEH0yGQ57FTHd
utc+LbVTjcbXq+q6+z1buRj0sitfxiIhQCGacYf1U0RNMRk2XuQwLs9FQnjc581WzCJDK8tOKTYi
MoTMuPNoegChQoLRc3f3kDYHMSnc/oUKNHAoLsfkoUOWmcn96bZ+E4728nR7f4LAICek8GlpfwuK
CWElZgIkShzMEMUkC4/118skiOkKB+HRDiwDZl/LwWC0hZPqWsMti9Vgsq2Xi9GXMk0JYeF9NDRw
3Y2NyshQChGAiIWhuk8UkUeP3Z8QKdN8fMmTAy3EMmllBc3yFMijYJaHvxohqiQcDh7lYIb266K9
bVqWk4cvdNVNDsUPYwYJpIEQpB/LuQ7xsOkwIpowr5lmHfXPdrW2VQPvdr+GjyC3NJge/gaJ1WLh
edPkbmw3/MtN3muNYKQ2HzDZcVgNKsboW2vsx/ebfnc53UabS0flXSxoV7JuZsOmG1fa+ulstNa6
T5odwiRVVAYmfGAtpTYZRuqnmLkFJcJ4sO8itMs23+JgJQWulIJatvGKr7acN2wLVIljl6yWmpCm
tzICQhxoQAkJBEkpJS43tWJz30ZQBMnAvCye3i3eQiRLxX641cpGUwwKQTQmmy1qOfLOOk7wCrXi
NJtjCdE0H0g1xhfvIi7Hpn3VeerPrlb16msy7ZYM0wpIgjIUmmLwPwjxx9iPnIt8nW9ZL96vdZIb
Od8EDkKCkAlWLKPFA/i9+z/LTduqmICJho5TNuNjEfDjHlPUDoBhCt1HXIsSKDO4q5Ojbd1GUfbB
OR7Mug8Zk/Dl6JglzVZnNLl4uICE0A+Y6EcGCrX0G9QT2YrPxsnDkAsyFoiUcZnsL2k40adFP/Yf
QbWNETbGltsTK9Z3j6PrWX37dS0rGWvMIIFV3Oj2737EjJ3lKpeATlggUwpISYEgHoYKZy3vu5BD
rKYOclekrYGgE+1S51BmMT5QxcanqLvt1enm9kyT6KzxDCECFDCUpBEeggAKCGkYP0b95JmF1NDI
kh3OQTcR1OLR0Ivvi7+t28iDbJbnk1/aVO2flN1YTT8YacZxl12VjsVntpvVg+Xl4/JrijGU4J2b
3LDZ6sYRDhPBrZ7dr/gbwFaGcVi1bur0IEgKwWi+RZ7hYi0omoTBSRvO8kyig/2A0HqDz7saIQgc
gwMyH3lVh1o+NuOiGGnwRtFl52TLB7SwZCSKWDAcOfSGpdDA9gfEpqcYIJGHU591gcRmoioICQGB
ak5oPFL40L/iSEe38lhSarb4R8mNhshKFXu3NToxq8lkM1w/7idf8l4vefYFJHGCJCCQpAnJ4pDB
8FwVBSIUBmHUz4xpi+5w0uDq1+RxDDF+K3Y/O5vHWhqMf0xEXH6op1odSw6hcLq92Zxca55MIamU
XYwTmHJAy5SNl0aaeL7UUuqCaqg8EvUagYKIVXU6XJ9TQC7cOf5CSk06RMzkTMiTCw/uQMwgFnFK
kYwxVVErXGcNQ8dQshoU0w6zO1gNbieXJkMClcIR8WOGkJr7ga8YtNjCuk1m5q7SWe2O6alWrVmB
ndvdeNN96A6+pQ0tbKFEvBz1i84q3wiVbbCaZssCye2ie441GLFMNsQz2y9VzqEKElM/6GfNLeDm
Fq7CIdBWkSlKzUmuw9eA0F389My5jxMZzAsQ29ItBAHXsG52aSjipnlveCEe8ootM0fYxgDmiMIX
URaLw6V104APHOLpbHlbPHjCXAPDgJBd/wCQywelZLefq3CU1ASRDd9NVZnZ0Bjri93mTKwGX5AF
UhFQSuEYJ9tSE5RYWUQEBNS3ROhbaO6Y5zgXd0D28pQtMCWUv8J3sS3bM74b9qvBpNbxSN2WJaiW
T1PWBNwOviRLYL8XHjPrFZVCtuBwQWEYcBIsYESqPyIp9eqEFaH5xmwpuI8ncaOA2s1R5A6jEJ1D
+IMbKCPd/nxgteHNjl0ZZUzEQ9k85HFQKxupGawIvjP3mNWMoHDMV2l+Hhm4x6esgpiTDCG+LjUm
5h24xqaca7YdEB0VA48s7icNy2EbYZWjKObirSZ2wRvcD1T6adUkmP2Apn6RWoK+r6uWVihGPZu6
7vKPHd+6Oq27tb5o9Xh1U/c6XSxIRC0TzNbDGgVKFb1iSkJGI0CTF4huOEyvgCCQwJTLe7qFzoe+
tvboBKmFx2/q6kiLQChPyzv2t0xgyAaNVCsHrEIPMiZMQUwtaFEQbkD+KSFh6WltDAJ4msNqEYVy
FIEDEV3jkCRtWZ5VQCEVgsdViAEssmmRhjyUkCyfTXj5+Ge91bYmL4so4wvPfOVj+rXCmKu7/uWw
3nfrL4cV2SYaECohSjYWZF1imOQwb3lL1qobWN+crBl4IRjAj+THaBN5sFA/VjMaoWGdJxnYguqp
0rghhX6JDaZfBXOAmGlC4EH9N2am6+1N5wNjkRiDTUZkQPhjYaYiHuV+YHLkYSluEQdmM0PcQuxE
/1MPZd2wmH3qjVbhL4YfY6+jxJDEYg9aTqHtodM0T4cxxG9ePBHxPTMVcHd7Wi8j6LeWf28mUucq
uEl6IHsecJnEPBLMong6nAZTwqO81M5reqcj9E0e16uy2yPN5YPGylfxbdxBFkiiYiAGyt4t30Oy
ggLySf4YkPXu/JJN+vmqhtKJbz5ab5GYnXCxOQJIWr9/umPu6dVERq9caOJbznCAJSiykXqF91uH
9ll3EVxmxQS7VRKQbPH+bHy/u+rcoLvSvoJmP1geBAgfFgizzC/ZkSb6+rqju9NQjfiU/Uz4whSJ
Dj+q9ficPRLhXatAEMcyQVL0DMajRqtBjdkwv2/Xj3N5eF25AsfG+CunFewuFlpRgjZwSxYTTgnv
5qNQw51/D3tpyJk3k7rDc+xm+RC+gsEjoEVBL2YKmySA/pTFQXJjichzkixCQDv1wNEFx02KpyIp
eGffG25i2EELA8AKazUZDO6yOi3cpYE8EZu9fq2uDZes00NL13DBe/5SmYPnIM66eqAuZTtb9LoP
aE+zFNm1qUPUgWO9vU9uVIfN51B6V8rXaxZa+qHhLfAVqAAOX6jP3X/ht1rW09kc+sW5w+KuoS2H
Zal8Eb8TwQamJW7ITbEK4PxyyzdEBQmJ0L66lENUU9qIYfLlY8cezTlB7lRjRJ0XnJWiTP/9IgIB
eA0zJnrnCIw5h4qlSuLNIPRm9La4B6S882Wp67VOJk5SV7H3B9uCD0aD9m7Ls8Xufr673fS+pREA
XgST28poo1HLCbrfrGrm5Q7P+Eckuj8z4A7zcFHqOS6ANDF0Wv3r8t397Tvrd3oVqHVd0KAAf6Ex
qFyCHCuAqsYpNNWBTqa5J/IfNvY32Q3N27CgZ60W/jNfFv1bJgXBF6Ru5zIN5HAH7EBXNHaximhb
8ifYWwEqoXWD1qBMIHrjXd9MPcHoTcYpIBAvNoEp+gFCgxtGJ+GXwqatfRYyYQfdUW9YE1aIg5Ya
wYTOdDy+34/vJl/SwSQQFuIZgmzm9cWKKcEQzeYdhAQtoSHQNASSZJhtz7WqsSihon4GD3NNnyUl
uswmCTuyhGTStGFINJ8wXTSWnUORw0oaEwbiiXKEB/IIg4W3aCgQje5YvEQNDp5V1M0tH5JkebKg
goOYArT2fjF4HyNBTB67/1M3ZpNXEMtbeEm/Yu1a2/BDneFgwpHg7AfTJbDdrVq7YKw609XVrj/d
f8P76j4wYzmi1FCCF6fIxNXp8iltLLqu2Z5HoQBTCCiqQLnj7v9hVq3lCrmRYFmkMnQnK/bSbsoV
uCaZs09UnpSGpIED0w5vEI2EsjZ1wC1j1qjg+CjgppEdFPDnG1/oQCEJhZWqJvKgHWOaZYm7cJkG
gV4va7tQZkc9YLW6ZnR06z5LV8btEybq5aRzWT2y3r5shy2ZQKL548aXMHydzi+ONkQtza442/qv
4gW4/Y9MdB76nNfhrTaVGfJh7bVk36nJIk3ITs28j93Mswl71h3CkNmWlTYv7qDb3A1uXxCIZFTr
3RdbIQLTtLYb3Ejic5mZZMtocuPm/F9heobWWt0bptSMJ6zc7qKQ4P52+49XvWp1Xalf6Pan1c34
GIro4DRmaXCNZnfL0+CoJKDJBBIzcfwsn43oA9MP1MrgMKD6ZfpN2TcLac4izQUpRqqySnRdxv0i
3mUEaIRvOPqemOOV4x1IpH03scNN/S62hk26MoJlfE1Jent4EclR5e00AG9E9m1r/dt5b/2HP0Sa
mTMzKOESRb6Bt1LixikIWTiTrPlTvqW2xD7MQJLgx3wJqwdgMb0HhlXUrthfcJQB+4j8hF/1eIxQ
CqDV0fqe9J7Uf3OVAXqcB4E2BaqkOUqGSPyQ3WgECrONt6yMNm+uv3NPeiU36m3NU9iouySkA6sB
pMTqSBYdCbF4WBnZzcOaSxY0q4kEQSgGmongn4Q0LIO6VT/lbVgT8ooYsJNEOsiNi12+JGaNkOPd
smORwFMsE3+XSpBoIDelKsDcVoZkeQ7oO/zDgKVKkDRbPmNc5WdPbt/sf7ce5keBHIZ3rRDSb07u
Zp6kGj5LDluGnNhi0n1hGfTLqhhpP9YFI84x48QydDB9vn49aW90v7h64gQgBtdCF8DPyAMcawFM
siBmRzJKseRDG3qTVHavKZY84LubT8pxRT7ihBnfjLsaa1J4zsJiGQnRUC3NbXQktHnqkOVCmlvd
kAg9GK7FtmLRsrMicy3ymg/JQcgGky8hHqzPbq3/SbTFhsbCCPeB3M/hDtPZpM5TjmCQiCyIP/JA
PoiZGVqDQPmDJ0SMAhamFAIbNvjbs3wbXQy0kZk8aM2DFARKU5Kj5V+1wFUc4tQwwZCdoWBOQxvV
bHbH8QatCOVi2h/Orx46tFrsP1oUH+/mtfoC9kaFZianiR1ar2EaICbUNSkhHqnfOSOFKrbOY1IS
/QyuoJOlO1qzwyiy6kv0PThHuaeRg1IaNmFvdS/b92RdTWHS0xGLUgUR6ky8EKrUCpVL0th8RHGp
4wthpHC07Ulwmdv5MdmQ6P4/DsB2JUE4Mw+s6h0EAiI0xhfwiMfhwg/Xx8CwwaT6rWmfT/iSnDU2
iD48Ph8cPvYP0qONZLWtykp3zc84GOwzD9w81JK9n1ItdW7mp+NNjtjzItsPfSAXww+12fDH8anc
Yeh3p0hADENSnhflIilZx4KSEAyrSJDZ8m3apoILiAipBDgsPcUUWCPaJsD1ZbzHOtLlTa2ZgmvY
i+jh84hHkXynq+VZrtqIbO5Pev33Hv8JDUuxk8Uups7D905IBTVyt1ZqUE33J+qbL6a6JNDHYYrF
KVEFquPt/EbbNHAe0qgXfpE/i5qolubJo2U2FMA5Qc+Tx/1ZJ1mqGAZzbWnczJWO7zsnV2ePd5rO
nX7BjAFFcuXbeQO+FhdRG1r0wQWKLNXgv9TNbQ+mhj6ZaF9ddu3g/0g7rjW6uYvbPrtJLBb3nw/b
Fcg2hCoBkaOJEgn/MlkFZSOcgRRmUUS8SAid5Az/jT9pOanlDX52ilgUBkKyYqNg+T08gCxwPQsC
MrEcnWo/PGEeXC1H16tMKUc+wJuiB25RhesRDqCYOaZ6g0M7j5giSfZJuDkX+jq3U9CE8AglJCOG
w9lvs9+5y+lsXX0A4xKwzBT3I+UpM4iu2s0Amk8N4QqbInMfXFAQcyLsUBCuksLvUFn0SYDmnv3s
bTWILkoM6ENXmAsYi4qinx88SKEfUTUKnFFgCPKy51LFfogtE8bZ1KwO6eO/9EYRUmuw3HhwPZ/3
+sP7z4dVO2Y5PBKYyz0ZEMwU5SRwuASkwKzrbaPUb4e9itUAR9lKtTfsEoWOkwWTkHNHHia2NSl1
Uw3cuL88udm+o/Bo52gqNCvyfPFxzMtAmGz59G75Vvu7ihHt4xMWMAPK66b7b30McxTfVYzDvozo
XRI8Ylg6qNAe9nEht8Ii4OYY/dLGntH69Ahx27g0RSNkhI+S1GXzxIYt9YWDgHw63le5AuJvBoJz
CTvugUoJWXgDwIKXRskvVvuWV2YppSa//va03zvnldFC+a/eGaHoFC/hpfxstVMILsio92b06XHz
dZFmltMMbhUjNAmNR2u50CLnxgP6EhA7AEzReS4gNEBEqIlgPSRJWYyEH/w7ixbhy78X3yV9Ochc
5EYxsp+8JAD63++2DUqWiHWEYeGAxba5r9SoDWlkmMmymF+6j9V1sVU2ctz4KruexGIowy3k/jQI
ym3M2kGs7qrTfU/S5F5yEbF/ki9LW8gZKpwcbUQchLpLY4FbCRW1c+gnUaTmzCbeNlAleZdoPROK
i9Y74LlGLuXfq795eZx/sIaDpPBoF5J/6is6atCa2C+zOOmxtTSbzXOCYtU2i/vx4/5x0Jujo3xq
ajpEUU2m4In/AqU77k+7p2k4zS3p6fzSHZ7xwbY+PtkGqUBqsnlrC83J9IvEJrt4TdySo8fnYVwh
iQQ9fPMyZiDpt90dzFhUm4eBecpVcV1zP/ysHsf9vfKZW2WmQXixiCFpetv9XzbD5VNdU0CNKTuV
cSQ/qL2kYzuK0DO8SC/O6pmfB+5qdtfsHBGKwt4zv7JUtduznWV0CSlFFSD+2OemNkC+0QzWjMWN
d0N1zq6udbKI9Alj2ynMogLGiqkjDL8fzjnqIZGz8gAhm0XYKDlUDOwPkny74GgkQibTXAxkcdjq
pHel5c6lGo+TUEJVrsFQg2elkkZns0hFsP8u6RjYnQva2bqzHbzTwuJQU/5wQz7fX8ured3w5ua3
8SL9KPIk6z9ez4/By+DtxTPWl4TIgvAiCWhWgnyHk7URkgiCJN53397uptr4E95HFoHNhASQRUow
5paG+g/Xo22CXUupCxUFPn8kQuSNnNLb7RSz6+Hfi1Gt/bj5PDQKn8evAFdKq+v04f7qUC5RbJ3j
+7gIokb1bMdQLvhIY53hTOJH8Qmd4fYLv4j8y3qlvVrFaqXm0M8Yt2AuWcvbfry5vLsdj5efk2qm
wdDFDsDY78EHQsPQZrSWdXDBNcBOSyLjJAu7JhoiQch67/5dJQ8IcUMYLFWGNrmGiIDFwnZd59vB
J3ZEQJxsTcGLHXVJckim75nd12RjIma2cWnpKkQppGm2fbR6an7jQKccNiH3cov3Yt/BI2+TKRGj
itTTSiE2yT1u8vH1aDd+nC9vsrcZyhsa07gkIzSxs4KxFZtbnyxI3oyFeAMN7DI7noOby4b/Fc1O
m3syaFLR4SdClNCUuxQnViar+USSCOCedAbafp+iNPnFOgpYiNOUdYSZcqDHaKESWW4ggQN1KSAI
qdE3hUbrGTOZWFIArY6EqSFJYZqtIyxpwGTTbbUzFDmz32IFYUFaYQpeJiidhHbgs+L4TlZMDlnV
UjEjv9Vjna3XN4PlzeT6s7ZBhhrIEKLTUkCUNKXKBJYaashWhMUKA0TO95XuLQ+QyKo88wV4HJdM
VZZGR6dyeFSySfitRKDIw0PA8KUstuTSJlrkeZyqQKjYL6QEJPettUyQGvwkXCWOtNirCDM+Ot39
DdtJ2vOIA7iYaP5XsacyhWEQ1QvRmgxYhfCoWIU+DRfLHv0USTuw65WYa/kNmDvKhFzRFWZHW2Mu
kngEKHXBYWOaj2hW3P5xNZG5hfWAecW0tgrSQCcJdjLUZGL1hvVu7bNV9triOVcO5FbqTUuv9TKO
+8416VrnT5nn5rkTZlcrIzRRMgHBtMVgECaKvVNkOeKKeZmHlHTgjP+q+OCVmsmz2uLCy1zea69l
GDGBqzeciM9HuJ+D2Bq32Uke3s3G++7NJM48gpVtWls8DZfYrsI6aCeyZpSH0Qlpt46jU+VxtsIx
MI6oDvvQTW7MNe2ycwwXSME9CmoWxlJ3OcdG5eexTQk3TVbvOUMzGCvtX+Yn4RG9wcFIO11mmPU6
m5x0cl3hFlO0SVdT10ySNmYhIypyrlcasaTpRblEGRVm/IDIoudAGu0Irt3w6m3n5HGgJLrLkYpj
RkznUomfpdAIj9NE2/PXyP2sv1GNhmwvOGEHxFrqrTW3fDHcP6wu7/uDT4f199I5qa8B2kwQGVJT
krUECgMSkwPK7uAhMCAjMrLC64e7HJpujnpwx8FT4bzzlfFww22XrEhMx6xIDjxRmMPEJQthuVl6
ReIbLnlRDgzpoWWsA0Ta6rS7SoKMyIZB4iGT2F3mo6PdPPrGWPxCwivT46mZET3+bTV7CytAKi4o
BZmVzYg5A/IWchYkxDrkF9oW8r5G1uPDWliUXBFZrbR2jL0+Jz7MpSHFq8Vy39nX424mK0wE2cIF
aXQibZRsT4BGLMy2LRAUmgNzf5yc6ZwsARko5S4fSCMKY2IamrzigmQeRFXRMzbcKz5JI0JkGku+
I4SqyAwZ1II0gIU7I2lMmVKoDYSsa601KVEucAs30KGaAtOWTnj2piR0i/B79EW2zJmiQJQvOyhJ
SJkE8uZy/AXUyhjRBDlMw0NX6rZQ4kaC3BQUfQD+MsUHMQXjyN0UxUeT7qBmaRI737Q8/P28u+g9
7fdPobdF2NhfH9aOiExaR0WGr7NfUZyNGG2Fxia8ZDiojvSqGgIIUKrZqbcSh5QPwze3rP3Qz+J3
pomUDU4zatNB5WYv2NBqBNhMwWTZM+ImvTt7xyB+3g9zicRnxBgdlcig+Ju9vylcyWf5O3mEL2i9
frd8vzvjQaoJ98kgz58TU3NMua/7G6nL7wG6hShhhrGFIQ050GJi8IAgfn/N+AsZYh5IgS7jHnnw
zdcNq/eP9wyDcr2pCvkRSXRiU8ViHRVX4JokIkK9ISaRKz8b5FgY/Wq9IFfqSngBSIiV9LSyB6nk
9rL1Lm5hCG2yx76V78ji6+oQvSzGFlX2JmSHQn2cu4BhnwlFc1XweIVhmo/hMEmeDpxHC+2JIeQg
xpswa3V0MP3F3OPgDi0zkQ5PBhw0LftJZyG4D+I7rCoMY+GaHdA4eTQPyPjtzc+wduEDSL4KpDAN
ZvJm8r4MJCt30bNRyci4NOIIMivk/91dvbUKEWzoEg2gLO5PFhEkSSOOEZXQDws9xt1FoYHzpSRe
HO2Ym9bfD+Q7gYdx1+aPiVbkSaoTLKul/Ib81Y4epd4bl/hN6Eh+VvwGsN1vhKsjngNEUzhxZ8HD
KJKzsgK2fgz36m2RqAMk1RcN45qAqj6Gm9DHTtT5f9XDw3wzvH98+iRGZ0GNuDpPrwQh6yQVzgMP
92+/UBk0uztZjNj0m98ewM2wZ33hy8q7Fyv4Wsp7RIdywPAUZrseaP5dw1x37hfXl9OH+dMntDba
igaw2iqaendz9VM6LPqCaK3b+s3tV/42dZR1okpiAoWjAcU08xOR38NvzfJLiZrleINtJJNCRz8N
4ZHl9fCDt7OgaWxumwh31H/Nv9FYYGb4FoQxuErywDvNCSEtfsA+m+R2NEP7IBMmsx1t+Ii194WB
THOoBZ1tf2g6sq9QZnh88Fc4UjVHq9WE46s4+e6YMuPhzXCz3T3YkYI0TradopQm+RXjMr46I9zz
jCrFcqR5vlgISGHOCyWdNbW5MnI0f6EYeNLMgdj/odAk4pLGkX2HMtk2GHcQmqHAiK1z0Y9bOZOV
+3SkhWO+hkkIJFlDACFngSakodRZkFYawv6wRbVAqAUuCc0Cm5DQByYqhER4w1U6AJ00VXrM1MAh
q6kiR4lDh1ACC1Cjpl+YJYDWJa/wwz+5WWyKoXUXg+GEcZr2phjV3ah/s9nCD2X+cTjUFtkc4+Oi
rsdW6caBMIYh/BCODnzjGExTivEuuBGIa3G9Ob9lV8HoWBUPjH5zZh0oXJgkzLOFuRQnVtB4htGC
kCXBCvBBQbSqm4y7VagA1cMyT4r8FvKuIHjKOaoAQUcAU0c89beT0bSKMOuYq8xDLd1gTspmmxw9
L/MVDJUigXmEQBwQ5oRDMu/ioA3ITYk4KKyLmcvhFd0Z3MfhQ8PP5LiFCrjXV7LpSbyjmsJRz5wE
EV3vmpAlV19mKI5deBZV1MJf/PbuoKrprrXDxJvt9PLqYfWYz5hGqfBKGCV4qcfI6fgwMwGOIeGc
RqAOtgEJRxV+gSnENTcdRVLMIYYQz8mEFC1zPAV8HQ5bsIgAl0xScC4J8AKkSYquycT+FD4BhPeC
GMbnNM8Z4COohjdZr/3IMWmNkMWuiHplcCGvsVoCOhqNpqTJTQJ1YdLCJlk6z7pOA6JF0hyV4jqp
KVX+PDdRmk6tNqGfEE65v2nVP5vE8J2aKPO6miCp3b/8gUBYnN8p35tPZZ5FWr6uVTLhYMHotCIs
XjgepncSo1+d7T5wEaV5sz5ZXWvAzg6GPSyMIRyqQf79z837/d2ZG8NyhVxSaUxgjlmm5SXNV0XI
k/dZqvwqYLyEMl5ALke28uJYhzgkNSFc9qSAsH8oZP7KQ0pDW1LoyXWNcS2yhEToG88+XX5EhPy1
0jB5TR8fmL7xuG1pxdKwpryhSWDegUzck2iReyzlwcNidL8D6LfyW10Cwi9eXgw4Lajhi1Nsy5Ug
TnmxX6n7b+XB9en1+eUZv9IF1hPgIMaNAJP18q2+G6iUbZZ0DRk/52v5OXIwc86BUuARQfE/mZgR
h7WxIwJiHzEUhut04Dje6KpKnUbqj9eXqpMcJKUGQTiPl76s3Or6H3Sb4snjHkulnm8wWe03W2YN
V7us2/gcvhPIYGNz2OMn0mp9YohW65/ejs7RKFYqFtwyvjXYc6724+l0+CYpEzGUosTmiALhPnDD
NLnH/Z8sm+ZHQ/gCiTHuEccWp8Asdlw9V9Tuq9jFM0YdIHQPJM+mpGVJ/GDgy23biz7BUZ+BraFY
b82BijXnwA/ap25tLwez9XKwmn9KEyjdssB8tFNjEqWvWS3yNSCUOOumdwmtT7l1usvd/JRAASAK
E4hWrhfzMzsihkgmCHrTcHF1crX/AA5NnA7RA5kCqKJiBepFNuRddAoPVRqDJovTUKzrLMEFmkhW
bkCJdcy/Mv0oQVaR/vrTcv+RskJcqwBKSNG3p4A0/Tyt1bsts96ozR09k9nKuBAbEZNgd37reN9r
hYeLHOc9jHIXl6bmmmFMG3qFByr1C1s8MGZJFufPE/UbjcatHYmqde/qtoYRPq29RRuv4ohTRNr0
zKHe/JdSXwBCR2ddQtakL0jelJLBf99uFkAI49G/4IK7qw/jB5bcRR86zLuMaiQxhOf4gOUDja3E
gTgWmioA0YHsob36UxwRlhZEvBCSK4dyOYu18MmcxNobSAqZZf0uL2PyIttbF+qaqtAYBE7QwdJW
7vkgAE9Uo6xCi7TpmmMLK87vhbLW4QWK0LaN2UtEh1JYiGx5t0o12V+j+LPxmgHDNcR4q7qnffna
Z37vOcJrOL7cTj4eFqBBNydTsknVgpuCwHDP+AvNCoSSkFTOEBQ4LLgQvX8w99LkNYx5XA0aI7wm
osnWhEX5Is5pvyjfzQWT2oiMN+RyHxTSeuSXEvDQ1hASVAWT+Un9V5F8U9rCD9SMJhvvgHnQNfc8
IWJMmwwbLEJmyhmBWhDPhASRPNGospJhp03kAn0r2VfI2302x4Bd5HpDllgNuv1Rt9eep7Mfruq7
m8vh+CPrCXg/X2XIUdbjTzcXprM+LDR4kVVKwJ1MVuOymPQJ8ghNomHW0k39DOUkqMUz2/1r+9tj
70yaOQZdkD/wtDGFyOFzpBBC6FESSrTQA9FKVJEgKTyYO/LIXlKjdosC0phQwsQoSLhSNAIFCFW6
5e5kvNCGJmSJ+UCKV4jQ3maW8W8RYaBtyScMn8Xmy41o3OJmN7kZ1LPVR1lWdzRoYCOYSBB8LprZ
RDACpMmF5/lmpsDd7I/OUtMoSLae2lNLOjJGzqAIbQ5c/ovzoCjOoaBEDJtPqGLfJvbLgVRIDtQw
tJG0fgR6LaPFBzpBGnBBDgGLg1QsSwgPhUkzRleE25yNuTkPHz5CPWiIMKkA8pGBDiJeyFSmpnNA
pSJdITWHOE5gr9Ap1tofWb8hp1yye/lkUA0GkKk15LUdbB6nT9eP/Y/whmQipgKCkGAPUwcckoHH
KFdGj8N2kIYLplHoR/zPm88E8zSRAdqIdHSrTTQ7OMKjkygCRhfSUGJkUoU8iUhITRYsHrGGpMRI
Hr9Jy3BjDNO+D2Qa37y5YgOB6D8VQYOIXDL5oKCVINByZwoeJndCE4ogXkHIQtLbT//P2Jktt5Er
3fqFNiM4s3hLDbZltdvtdg/2DcPt/W+OIiVSJCU+/flWLgAs0T52R5RSCRAFoJADEolp0si/RJ+n
JEG8TFa/Y/iCsvNLe1LydCZiGLbNv/K/nh90jix2OD5YFzEPoTQjCSygmiwOjo1Dj0t/O7m/g7DI
H9B0NnmB0MiwUNL0BMYeapNR3n8RkIXlvuYbQpiUpuYaq3YdK1HCOk00CotEuAb8ZSwOjgAqGu8r
JCEAzMN/UMtggdCIyN5y1Hm4INKEyyNy0+3IGgR3YbS7njSpQpwIETJVENrdd2ODBA0AtMvP9WHz
GxdVT9YGslY1uVmDMzBe0mA1XSwb27v79jvPTrjxCwnCuDQ1aPs6KdgDV5tVlgzG8EFjirA4oIkk
IlkckELCZGiRCiPRsgI0gjyJCpzEZ/+LSfCJ6OSEESl0+hDCAWq5Wbzhyjhb+NZ6hQAWG/dVjO5o
aXDaGII8/tHaZV0XAiSKZDFpzFm/eJqhMw3qEDr8G4k4uzCDCYkepkHF2SP9Zgcb4XzBTue4mC+X
TGe9SxdrFq1H+xbKeEMTMabI5IFl+dFfEQZJF3ih5qDF45vG7saXL1tIXuyprkuHZUQkC7sdaJIU
JMmDJxWw42TThfaa/8lete0ijgxMApH7IuRgsWRRVAzGEpzEzRmWidOso9o+q7NCBxBa3RCEBHUi
0DgEf9LvtL5ZXAMJOHVpULFVo4Xj9sxlOx+0e3eTyaD1TgdRoI1kEJx2ZiABNLGhG90yUfXfcmFG
dpNaO50sArRS6lnCLnCzQ4/Z1fO9Ts/DLvBeCfcloZ6KZEAAPXLXYgGAqtPx0Qa2C2LqFxRqxDZc
ywaUCD8iYsJDnKONmBQWj7IejqCWzKyno3ErrYc3VYDlET3S2kWTwyH3F2d2ARxLcvpvUv4rYp0f
pxTywp3H3ArV6/U7vfMJm81k97AfzB6b7yiq9Bzgve3NPNnTJpcplgQk9yZJUkpfAkUQGctJ1cX5
lqeSKw4y4uA3KMCPFhSt/KjbBifDIFsIJpahhkiQx0Sy4EAIq6+0SQ96DRtXxytIU/QXeHP70cRS
9wEVkJtCCyP0HGi1xfVsrrGwexN+IVowzDYRLUQJhHjTZajzza3IftqtcFzEufOC9YatqtPrD3Wo
LS7Cl93K/qE5bTxPno+ijEhw2upUk6YiSqjyvnYh8EANQ5MFgthqY3GyYqI/QbKQJ0+a2W8oCiXa
sP4GQvGjYRE2gn6vu7hiY2xMtBHnfQ0makCOpCA6PRZFwVinSjzk1dRGlkr+k9S6EcF8sV4Na936
EAEEgeIFmqaFaSTV2eoH1w4Kswsv2PSwGBdYzwvc2RlasxomW9G9Hrxg7gFJrJER8YVt/Jcqlnge
84uOgPAx9QgTUVKMsYa9jJdMQFMv1AJONq+FDVuHMvXE0krPKIdB5MqR1L8bcW9NTOFn8FTFYGym
LuBkHs9hwMH/sk9uhcavjUSwjjgIpcOEcHuIS7Y9FKvXrNR5o3NYT5uL5W3ato4qows2X3Md8o1b
4bh7vng8PFzz+XR5v6hXhl/h8MLHRmBMKxmYLXFzqBnxXhhGRsR/oUnOeMR8xyjCXCfOyqc01geH
1W6uXcH8DPuYCQ/jWJ4fNiwxWigNw5CiwMJFy+HFsSu9Q5eQeoWT7ZTNVREkKABS+MeIYWIbTdqD
QryfdNXn2h/C4Bvts9+bmVWWOJ9v+d60upPqsTFb3KYFkPAlTAkUI3aHGjMUljRXQgIa34SQMvAK
dnQBnrBe45/9ZBKnrEMC6wchODp1ezUoj3UMiGllLcEYxMvdI5pf/Ni3YoJJwO0H97mykvY8dQbd
7tqj513rL0u1SWK8kASkLthpMQayA2Emjcntw64xiQWttY02IdFQZ7/uXQ/mb4sEnREJyhBjF8yP
SXR+tFtQiAOve+oMOvJkvxSd42E8mE8b/fkt+t/jeMPoA0wriMSDDJlCJlhdZiwtQK2sLGSBeqaI
CWGKgNPQhmr38KjQ1EVDn5aT08h5NJfEI2/VJEhjAwviIHYSsgARCrTmMg2sWSEGMnGSjNgD4uZ2
KxtaHGry8eNmb50bsdHuw063yeJ/VogPznczHe/b097TYbe4PT8MwU3tNqepQXBpxQhi83W9ifOZ
3PYFJnOoiQSEwHi/fv/+escVK3lWyDtlRYQYcpsI4EKiLwXhV8cD/SARsoiQCw+ybR5BGR4rM4sC
0LQoCBSR2TrRdcJEIisQxYkv9u1Y8GgqFbHxKhND6HP8PB0tH26FRR9TqCZihRlrSKdSZAN6eUwu
5GeOSXaavbSYRDOd99rp0gNxHuK5M2Q17nfnT5P97DbGfvPeW4uKzNqHdKY/5CrywfiuSAl9ymD/
+1NfepYepw5FcM3AitLfODVFcRJbEIvqBCmluP86g7CE8opLBLQ6etEeyp4qvVkRzMPdMCvKbEjV
iW9cMol0JzuuuX4/n18vdZOXpDYv4ASf4tP61SzGiwUBV0JtHLK4h+t0y8mNMFaMk1q734rtDY9g
dROEZcpTnx2EYeAc+MTDIvNP63gx+J+WhurcOjOb9QCyT2pYCGTzyC0oYZ0bmrcMtYd1Pni3Xy1G
af1HTohCIMnm6YKfEh7GuhUFP8FpqU6MzQhb6SAPqg+pyA/oIo0ASQfUVu48BCBoPQSsI/9qXBaX
pbwwmaoBh6mi8nGwsz35/CDVzvNxuXzoV93bdL8wrCw+RncODmJFAuIgVqpkv0b0CB4axB1hpCWd
IYjeWeOv3cZp54QiKYJBBgodFi8uEYOfinB4gy0xcYRQmP3urq293Fcbdmc7bTsjkDrrsMnTAhRY
p3TZ9CmkQ181+6v3YIT5uVhiSrrrXsFpYAqEDcbPkC0lTTNg0y/cPlqUG6wFrbdP2G7hManzIDHm
NuswzGRIamYykQsLFLIXOnc6vdFmntbH1VXaT/qd3tmUNXdVcm0iHpIWZ7mizc6PEt0fnlaHTbPV
uzXhDpvdRen2rVYgFspF9I/j4sCtyKAPiLsYIgnqp7QAF1ryHpA40xVI2uH0cv5f0LTuG42EWoCs
J7XxPe99sQ8ghekMIUV2nCrVeBgbD3vTX9VxndkT2Yhz+nTsgwlaJ6uJLqnFxjZNCzStgSQiRQmC
Q0DHGJF8bzqHq07cIEscxoVpnNZyndnf0WtZuiFxdsuIB8L1rxvh/SuQBI2YaUtqIb/L6qKMmk1I
i+kG/mNO4ULTs96uXeEVwGPTag+4Ugs/wUvLcL6Zd5q74fQ+LBTYoXR2ZUwJrcUIy78mT6xoinEU
YRCoayYwAtXFAtFTgE9ah8vqqfnFrCQZxy/NKgQnAELXA4cdu5NCBcFZRdlsn/HqRCHmU0rjBs8H
xYnjetu9nHw88CdZAdX/0UjkgG0QE2Enk6vkrPsPrKiIAuGpGu9xeShyPLsfwfr61pCBGdcdtqMQ
SiBBc7p61OijfIBr3mz3PvApBAo0xwK3a7oqbSmgMamsas+1pCoY/1IcP5VHpmRKAi2adAm012L7
/Adxze1YFVLrPR2u1/f3XBZ/bPzpZJPjej46zhavW/vxn5K+k//F1Ux1il7/+chhNrslEl0TJ+Ms
2NtfIXoVV52wWigt40oSFeMjXPuLN8gKgoIMdTdzDUsJlKcEq6dK+pVwzLscOt2rQNCR3V7cKuXe
c/XQUz+aREnI1+Pn3cf+eK44XpeaXR0u0bCSOG0TpVfYca5I9PSo30aT41W66/eN58NvztP56V71
AWunXN0i4NTb9TJ0IeBUjNJkGvgHAv4NuJxcr46yFaa9Ubv9YbzrX1jvUzlklhSNdf9WSiucT2q7
OOFBjkZyc08UAxwak4hSpYKDbDudt/yjXCC1LDUjZj0I94DrSNGybgjwofhy+hf7/1MVwtAglpZx
Js7B8MVBhbyn7op5ucY6TurnLSLmWxiVKsMNfAJVdV8KTMvNiaLTrTvS3JpASiwtC06hrgY5T9af
J5tf7UkiKAqjTAup9BGchXc//K/KTz6y42e23L4lF1cV+FCNFv2l1oyiFBUr1cgyTWtIro+UOs07
kqQAfqYl6TC/oyU7nYqT6FvDHsPnM9fTcbNkFvy+O8taklIOh94VKnnw+3SASkhH2xWlSa9KmuKe
klKJA3lJgPgj1iggoB9iLP8EvfJL2sT7F5F7y7AXdj+u3/ObH4i1GvS+Lh/f6rA6+RtoiNXh4wAb
HAyyWhsCrRl1kdGWZQZ1NW/9ajgYDRvym6m2YbgVk0AVa6Pzn7QA0ZpFGj38LKoMJwvEPGT5JKkr
Po+dotb8Tu3ZFd1vxEsw18PT6GGimWALkOFBh79zTyGtQs2pK20G1OBYdbM/j8zdji6RKhGs90C0
I2UUJVgQ1TlGwkZc5KkGMXQhKH6ffbV9kUbFIcWAsGxoez6pmNOiprusGOTZKM6rI6gZvwOpvhJG
1V17IF7u8klub9ouKfz6WSD+GqoG4robrrk+xV9B2Ag19xcVQSaY7qpGAfHYgJbq0YwWa+tDzDNj
KeMw2JRddB0yyMEWK5z/oeucP5AiWFOzTvsZCBG3bvd0SGZWe9YaQOsm1aBGBPLrVldblvrzZvkh
lTLBeRskWR/eUAYeCm+UiIL1keUdXijfr2pGipMaS558vjvPKvgjT19jypcRB6O9vH2WCpcRhZy3
fIaiahMJ/jBDK11+ReEB0/HT2fHOr8glB4PGlAR6s+Tkt61PwZ1NQU6HLxXrk3wQeT/ItxRjY7rS
cRcS/k9cHcR/jCFHwKoEm5/zfvt401mQwLrj4Q5ljiaRns458yOpgANO+xwdEXTqdNLi7plVNlOL
1T+sFogz5hbPu7+hAK27nvRkWGw1berf4CMIuZ4Mw/uk1R4Ws1NPQ7PBSAW6iQgWxG1FDI9xdzng
Rk67LvwhVFN15Fs4cVHfk5/pfHx9P+v/sT80R6UPAVmtFh/p4k/f6g7J0J/rDIFq1+1HfnJtTDnD
1FB+DUi5vBA3IJL7wxxtq7uQqFjaqhx8sr9Lx5+cCor3KOjIEX8p00hKnunbMjeslmFWuV7AOcJA
sWUVizoAMkK1Lt8cOdQjj/Lpn1BO/EJi9xvqLuhLFQiIEvb0ITH6CrNQZh6+IV7+OuOksg+gvGT4
n31nvGap32F2CxNAfvEDUm+rWtMSpyVsZE04NAetiTRsP/14xNM6X9JftVnLPWhq2SETFv3h+erP
xvYwWG3Wj5VWf/JJHnm4jwGio62vQdDUhu5kUMooj4h296gIpqfpCNS9xL1jaBV1cnFVJ7g18Zk+
toVoVakGqWmx1CasgyNWg6hQicQaMVQZRUPHGT7E06BnkALU0HF2QTr+Kc90oAa9ws1tbGhBAtYf
LE6CNnllSBJIZ3cUyfcoWLIV+9GBi99n+3fiVEgJlxADIj6EJXS7p9kpq8TER6FkwEmK/OmdMOmA
JEd7AX/CCa1vxr6y5LhoeMgVQ8yMny/zHmw23cfJ3W78Fk6A6HACEA50bw1iTigQBPKru4byYoQm
M9hhxMXUOGQipIU9tnkgkpC4LAG4O1Sju947YiGL4RbjtTlloFKLg4qFXyQlNVtcnRi0gn+ASUMe
48hLdyTox/W2wmT/KMHZCKIOeZ5mF4PVlXG6JYiohvaCUzd/HSaqZUeldaXuIdqs1+/5URFB0hU6
nICjLLkhyTQncT+hVudsk7hWoHZZmcUm8V4HGT5fENTZ9J5m7eNw+PZ0Bgo6Cwm25qLpoZvF01aW
jlaDZPxgyoDYQjwsxprytdyKRCZUiC7GF0FeAIoUGdH0I2FTygjwJHWYsboM3BFZ9Ojn0iGM2RaC
cFCJlULc+jsqwykRNfdkZ7hopbMRiHaXYrPCVCSGeJkYkMHdi2FnxeCk/+oCsvKLiatbwELmRL+c
3L/iqTwjumkKhKykqRH3J2T9Vh0PsRzaw0GfcxlafU7PfOmAYgXe8dDvrGe3aYeVfc958sSiaAgt
MZALLnIGdYEmcEG0+hu6npGWnocUZ++Qi8cqp/GWXyM2JkDMEHnFeOEKiE9+gvEE3cPqDkMn+wP4
EV4AvhhJEIBswQc2aSzLprxjwE30ghQecIyNk7l27ocPxRQVpWMTQNDdxDUp+cUvFqVAhmSCUpA9
gTYnYJ2OcIMAeVDuKF4QYFHF5PhjLuh8RxXDBR2Of2AyYtjheI6XXLCZHRuTcft+fnsS7iLZUByx
BkIrEAhoKXcnTCQIDADUAHU5frX6b9VraFL0xAM+vTPdW+MBE8v9WjE5ZZpCTZLLRNWgw4McTBXG
G7ZYDO2nPq5e3/9FmiznoEqYe3v3u1B9m5gh/juxOSJecF7FGoDwyiJc4XpPBcagxJUhc34sr6cz
A6J7l+VM6slocn/rOvj1ej9SautMStCMqfR59KW6udzDR60Adr1fONm1eH7B8tHYJQ2Es0LBxXeq
imGwOFOgP8DtU3MwlaLdBOSjN3D+qyUiU1KgIyNr4igFGBPNoDywMtCCUcSjjoizSfFy/bddevkU
jRgYwO6SnNiUDWLLA6anNwvzA+bnsSqE+bN3njgME6Qser2sI/dMtpJJET5lmOf6WoPn/+s1JtXF
vhGm9nj/m2Vr/tB961KkBnmXaMrejt/uTifEkw0GuF/Q72Fj1xW0O96tXTz8QM8IRHL8WIqsA4GU
4jqTkYeH6dzi5+3gzfo4vCgJmp8HS8gdQ8gfSz63WZ271rjkqtNjcy0TlYMuNxC+lPzBtPXUHy8W
LB6KpYkUQmWpl/wpVJKABd64VQCQhxhDqwMHvUhRx4rBhHqnfntEaHGL+7eQQXm42aX+Y12jNT8J
FZNt7snk98lCflIxdUCLMUHYmJREKm/EEVY/XDQbr6VmJBRhHZjXY4vXokqH/2QGJwXcCo+TpcSd
yS9Lq1+Vg1bXpZAFCZJhQaCIBsnAEQAbFiAEUfCOtKjYiOAn2w7J6UpAAnDqPczAMJlYMbgRGCb8
TKYCo0nIZX4EmhkVj6DET/NnVGt4RUNYeNnJQKAtadI4gFjCEkZ+KbUwDrTspMroTu48JnBZQIx2
0vEo/4BpMKkCutPrWVMrK6jXj/m2Ol8lgsXS1sk0rKfqD/u9uMCtthix01o8Le4P62V4hHXYqKVD
3RcdFwGdosF4Ev6FPTWwLMMG2MyP2IwhJH3V5vdpL7EZLJS4KJaiF1UMyQ/cMQ5f7AazV7vH9ejE
ShDYvGMOgNIOEg9unoLk6MuJd/HCFIR5QHRSNC3feMU9R2lMYEIUcqj9Y5hvchinvXkG8PZxGy74
Hzdwp1V9RzF0OVmzXfU5CJpB+0vFsL973LW73Se2XaMRi6Vf3XMbTPvjuhe3U1o7WAsUdQBi2S9K
ALO/0sKpSUPTf/6xwJKKzEpOJTPHkBgkdAtE40c/pZh6rpGQWT/o7RytnoiuP7xqdUOkGfQ0X2m1
TZ68zzM59q7EQA0mVPP8pN4tpye6dDI6IS/nYlFIlGcdZsRaihj0ltUViFQapioD9VBA6rfTmgs6
YnwG8I8dx4thXJVO2FxlDiOooScc5oU8w/t38w/mMVmZuhvT3ghWma2fn8S/ZlzUFQiQxCDkQ4bg
DsKGZmIjRGKpEsPxK2EkUVdybvRuhnI0EsI6OUxlLFHZAlVSfAGGGhe9K3f+pcpSIlW2UAB11vQk
zqGpbRUsEhXa2jUiUyOHzqNWjxAmYxBlz9K4v7t/U+nF7C7Ki4oTfRIy2dtF805fn84rDoGTVs1n
XJzUZZIGeAbWgOAwCwwmZhlzFT2jmc8uH+gGM/Sw8XyTKQJdGxImPRtqt65UhUdPUHRs0bdocmpC
/H9W2+Z6zLog5DUPqaiUs+FeNRroxwqi/c19uWhdnHhclFn1rItfKoh5s7NpHDvT7Xsawn2NG4Vg
DCLdPkAqZNwi4uZCDjzdQiQPQaDceUVYwlooJkOZEMFOxgsuZs5unPun+WivMQPKWpLiXXJNDpLW
qABtbpkDsagVyCsIorMyG4NXmFr2TrDE8+43zn/ldVidt/RiNtN1SAAJ3F24xzBUjmG/k5r1oOQI
opI4Lz6qKBiCAkuDpB19BGDf8qR9ZEiGH9hJq2gsQ5KX6ZUux4tOBVhkB0SubDgbKYWhbFobwkRc
kTeNmVtWRoinwopVPzKcX/EC7BIs6f/A16t+cmKYk8yB4CB06n7fHBgzoDpEGIZX1rIK5EfnCZPA
KO8lA+FYzXUtCC93hqx8pNIwiTmIpKp9HDajUUE2TUBUvTDueRVkk74j2zfE8tgWkM38b1xh7dhO
VVvWh6Xca3Z7PTZbsTGOHRFnPpNN98B20e7m6Q8tuC+1BikPPA4OR2dml3M/pOIEFBMOb6dx4gIt
EKVHIQjOh+mqS83KEgIBkk2BcVawCzZ0ds4LnIe+OFLxzuFqMmPeGKw7uFwfL1zp04K0L/xCHE9+
Q+/XPHqulHPXAiAEQFH1Xcfu6DSmd28Bw4NYBNwbyUHOcBP5S70cI1C43daVbG5p+dxV8QPBbLDr
l2xf5Th7X2MujN8IIR2kAxL0jYEpWP1Tu2+S32OYGlFb7av1e7xkBQ7iPAhGYoscfKo7E/RHCqMg
vO9S6NcIqlOLHCMVETyRCf+dfRQu4YW4w39w+POL3f70HDA68eZ7oJBwDRWRIsacTwwIjGG4e31o
Xf1Y77eaZ4ZhcP+AkyMqtud2W/3W2ZK1/ebu0F7MpjrGEibzsJHVBw86kkcRefdJrFoUmwWPmhPX
y5uuFl6FKVdYSYliFbVZKbkPEyvBQUmxhuoVA4XjzzyEVyPsDztiYv1iWS8Ao8FS0MGMFdtAbUAR
FzQ2s9QOSrLlBAUgBaSFRprKtJ3AtKw1UVJDaYdJ7Dg0AUwYmj7OVTRFDDUwY1D5LxzzVf9s57ro
wWG7LdbLt5u4cPtntxvg7Gtuu+td6732Zakp81o+8NNyiAiYPKAgQCse8CCVhTtPsfEbEdi50+1l
429oAZrWlxJQ36Z7ROngoodm8B7OOxPw3AkgSmqlBRlqUP8ZANugxJo7xFtcVFRZhFxBqx5wHtfN
CMldcWWHEV5+dqIoxiUScbztDd9Qxc/N4wU3xxEDQQ679zv9j7ExRUNQiwwcDJ42nZudqSWlRTuu
bp9YhRct51q55HzoBnm70UB4aC+gK5ImpdxUoUN5NSpKktwuoCcneMSzZDu3F2Gt5qkWr7YL7UCB
t+PLXQXK1TdSN/cMlszogPgwol3riO4vbvrTrOujZUO7u+quNIW53p6v8ZYEF0o8RYO7bqQ8nQsP
C8AXPPFFL+ngnNL3YV6hrtNH6C07hvVJyrxmZRFEzom5b446A6+PU8PV7CeEW0noKGR5fZLjxnN2
3eq15VyOYNc78g8quJBoxVKkC7Odpryw07AfURSlwwrLLeKJS8X44CfXCJhWurjHonz0eIEgWdeA
olzKwnYQ1A1Kx6strfNj7XIsVuAHTfta/aBljp/5anKW7UhNvA2SThQ5tgqMOsfUszBqqlQSWIXy
UDRoQEPU6MbPfHk0jqzV9u5y94e/N1aN8HOE3HolmRtLWUdBkQRAG6CcSzPJTe4hIR9ff2LjPj22
Pij3ssZZG5X3Drj/JHqrztkhIC1jWDpiklAk+Uda/vO7odsmedIJ5Mu63SeQLCpCM7ruQNklsV09
WCt4IfiifKo/mK/kW0mTgrrQ3J9tyqT1vOqYnB1VMwFJlaupWsDE/COSCtcfWIUgKakk0PYGOPF+
aAYQ91iYCv5k8iG3+CjQ2+GdmyRYkOzc+a3frPcysfJpqmqGjYwmsvRDfrJriIqiAUYL85KgFK4R
buouY3DNaqbs4pfNgnrgWNA4GjQPc9Vpgms7tOLF3WJwgrzQ51aFhXyTeg6jxhvi3KOSyJo7zuVx
nCPArc1Dw9Pt6j9+wZRL7BZxFcmDuhMPBAdJUMv/jfILaW2J6SUm5kiVj8FUljHU0TcRoCReAxpP
3xndTBJmfoBKWuOVhjIWdeKcuxsgxjzKk2SRsSoTw7XIUgczEuTTTuXm8uN/ALdGbiQKBg3DJP7X
4qkvjg7lrJaKljctTjilxbDtVJ7zA0Y8VSkR9JvHz2RPZob8YipE9iotHr5JZaZGIi7xQByBL4qz
j0A/xy+ubtQw1YFceUGt/1VXRbS5w8BNFHGiqosBqX1HiU0jVNGPdIZpZBpvEOnap03V0XfyafST
dKbR5zvn1DKlBXiRZAR/bHef7yHmQr4Bx182hz2uXMTn3TubqOnMV4NJ97Hf/VBxMx9VoHZ09kBM
AIIY67ceThrauQKU3bYc3KL13a2nLnvdPqhHoBcGph4gX98yOXRv7hG77hvpNOzrOB1Pk5FSoZvw
voBZVRWI5pi0vBzm8YrlFZ3nq153cW1dhIIAsQYDR7Nsq85bsKI5NFk4aMRBlnAGjE/zFikBlwgE
FLlqyH46FEO1WtfLWIkedKP5Tb0fE4GDb156xUWFCiqwa6fLXFor7k+szTug3pb9ZnN4+KBjIGh5
Sgl2ePp7tUlWNWF+MFWA2nIC0wjLo+fqS+f6/u6aKKiihIyd+RE7Sx1sHO1hewWoHSXE0teeOt2Y
3II0Sh3jaSPbT3GcIQGRyTaRPLGsNvP4OU4qImjNLy8yBHHHAhms2OsIzU8kGorIk+sSRSUCec52
+vpuOlp3HyVHxIo2oadAkswfPpoSIVw/IUds4H7hiUEoepwJywFqzV6rap1dV3nkgNBNsz9ufnjh
iVGTZmeMcSB+DdoYSmC5glg+6lJBNS1QtqFLDsPBP43eV46cJcZjAtnKzw1NLyBrac+l4nKuiJwN
aUHf1kRBFjKfsyLq5FnKRMXsNkzj2bwsN80zQlEIVZ5qun2KU2GhNWYV8eH/CEBfb5krxJVkhvCZ
xAXSg0e/Dp2hsASwMAPpCyeYDQjCCbybp+6jBytssGJXgUkPLH5zeMAu6p/qQ86A/o4osmKJC2W4
l7bfHJzRftDYDse7w7z5gWG1DwSGcNAE+Hz3v3HvbaGgxc8UIhI6yVkPTwgLaQXhSTE49UxtOMLs
U3JS8ClOTYV/nCGwTu+0h6woVVO9t73Yr6VN/dhBnJbzwwt+bC8nlxemp4lha7DQ0pFA6GEiOaYQ
iZTGkx+EXP0ygxmfVhbmpbRCWjZCBs6D/AoyYR4JLe0iKAvcEFOFCRpvKgJH6MNmocyTkrZrRKvY
0QNJLeSelxhpidqQm+CP9UI7LpQ40wtaqDhsMjfBhY/nixX388en6d14ufsovcC5ss2NpoVjTjj8
nb5YIXtfISGPNQIUtlKoIU9Sv8RSadfeGs1Q3gLytmYIK4H4wjDkC+4Cuixc3eq8dxUWN69x9KZU
RBwUeHKgUljqkEPpE9Q4FDXR+2u9GK1+h1sIME5FVbiDVtcsRQFFrSjC1+Wxk6Ho+LW50wngJMpu
SPNQYR1oDK7I3LeoqBjWgEgxpe0CtI0/yXKDRu20L+8/EspOifg+wtgX5fv5VNo4O2ycIu7fc8dH
UjczkCedLOa13CTGrFIb+MlN4OEo4kT09hNVVT1jEKoIDeDTf6G4BmS1MCTl8Bmd7eu2QhIK41tS
gMTQVOb+wvq0TLpoLUxVkqERt5/kIoQ1aLqaMGgTh0xpomTG8m86u1ne8B+VKRUZ9q6NT48i4jbc
iOA3d564rfKZdRRG8XVIkCcu/CXaRDT5rKfT2hICqlaUKxdmdM+uGOWYpV0fcFjXMWEyw9MkIa7D
LlfW0sgU52eivWv6x1LL9Z3fanSdLNVmeXGry3moZ2cObqrJoL19YDNHOmGKkpEsPMuwUG80n9+W
uQk4CwY09xnCPSBpAtE2VM3RY5YyNHOLr+By1g0zDQJbeYYiWCYG73BccaKYuYLD6gBGM7tlt8uL
NUFQjgfKkAwIbvoJ8RVixBbCFcTMJm+PqCa+gaY0uplJQ8JseEUkFPGQMQ9ZWaXjMZVoFYMcEOPw
FO/kwZDiNMo6jc34nRYn3vAn1O2fUVeHFLKWZMDicdabsdX9zE/dmM43i9V0d8iHelIKegQIdUHq
0EHoSSSQoIkMUrfYTrYVlOUH0ffkSiQEhYkwwR0UHsoNmhKzlc7gkQaJaAgap1SjJULnELYGsVZB
icR0g0lP1+rfSZJ+D/UTkxKOSEmY0xKr+NCronZgBTSM9Q9Eq/Xplu0s4dbLwOQmCJ8EeGYGax4i
xBLJeZK5B3KCmtJGCuFBjEMDEoCb8MmWTtLviVm4xiPmMPOVeTxWHODKKHSXFZfzAv8JE33n2PJu
e4h66LU4o5eVB+eTT5PO43A5r56CiUq3+/z44VnTx+gE4pjVnBx1Doq7WlgHhAfu8TRTOugajhHh
gm/MDmKg8D7DDEbqaRxzgrqvFKo6ojAKiB8YwMxij2LyO2YTHWpbKxSEINxgaMqD1xkBAosTyvQ+
NEu6IWmKOpUD11pBELtNWLCArwTfVeiB9435W371ij5itMLlJ8Q6HyxL4jvNirOtuRmH01DiGvba
YPn4/HzfX/e3T++SPreNZLkPS8lybiG3/EOs8K1ALo/TTDrIAKKJwUIxU8ZGg6mXjKYQ+BDeItKF
Ji8oE/rdW7O+oQqroYpoFkOgOEZNCQ2YfGIRfax7dStniUp+aGNfqG6PYvYrmjAFGrH4We5+TItz
7xGztLraEUO4PWSg3O+fLVkY7O4G943hoaopXxq8PJTc/N/2T8KIjeRkEzuyss+CtiYS2tCsAtDC
/W2aqjUVPOah0UFCgDC9s64tpCh6ElIYX7R6b9CBfpAGG6w6Dhbmt3SAIAsMV4tEFEOHnxiLAJOD
wroQCClkg+UhCAQRKcKPah3VYZ/+ZPkweo5rrvmRxxT4SdufTZhzxULsr+Hq+U6by8qrs4HqvFdN
dvvZGDcKQwWaWI094NKX6Pmkr/IYgd9o3sOBczbyeFQaLTx3xLjJpbwGj6PHRTrKBfVTf2hWggWa
4QssrQ9CJD0RkEkKNXPe1gauoI/JRAgIAK8muzTelFxw6FyeejAlCJ6vZTYlJAjRK0khBb6qblO/
U29z8LTh9cet3/q2yxhiS+KUY7FChzP2qzO7Y1M9rx6a962GjBsxfNwZbhymBrEWKpCW1uJRWp6H
AQvMDqTxdVOCGN7NnbQNx8/opi4pqKdfZqPnhQZPpBDDm/mxLJ/nl/00EpH+ejFLZkrEvoshhy7p
RkkbCIHC8Pk/qOgSvQTNXUdoaq0Gk8CgmvhFwxQJQHHVecZivjsdaE1CpIE3dVyLaSXpMK2yM8/i
YzrxkxH1FlN1LV6D/hN6Ra9QG7sjLnTxHbqNinMbOQ3w7LCPwepuOGwc7sZaLgG93GlEdxFAJOyP
aIgwGS070AfEQlMQkQTSsfA4jvuBgNXzOA4qmi/vR9M2fqPsk2PdEpdDi2qn+c8wD6MvP7avWqlP
lyDFtGrMbhbZgYaQxhDEz/a2uZZDjSfd4QRheEy7AtOyI8LMMuFZ+W4i6EO8VrKCOSnQVCuEhFj1
B2nTcrwidxDMJCxQ8hgi6Z/mv3TmGsgiEiY0kMUkwJ+QuNf+jkrEL1N12APOscL984M5B5vVc2Pz
sL+v3T4DnfGmQl0IqDPu+FcerrZ+q/4/u9qg5fTT5vF11cMLu79/D+X52QRPXVIST4wBhmx5IGEO
iU4MlPTiDmHlwmxeWzY5U/D4gZqYxfw2uBGgFrJbb3xXjVQz+HNx4wzq7xkHUrJxI7JKB+tX+kr9
mA+U5nMXw/vRpLpH1UsUznZIE1MqyXs8eiP6ECoJDuShDCP2MxFUBxHXM697vSvCEpPN3XIUzfD5
5dyEM1C1yKbD0lgyXI7TkMwEaXduWAUX/RM5acfP4hCTIy42vZvr8swxWv3Hr2mkDiWpDXlLL+Z1
tuCWRUPEjBiopsNf/JuiRrodMQ/aiCbOuhTEHRvBkpUzqcPkfpU/yAN5RmfbPgLOmlJnB+TBbeRB
JLyRxon1WbFomc141GqPdOjNZz7aTW9Ii6jJopFf+IaJ4nPKF4lfve0pBrEumkh/YVpk49bSAsve
eHO1WnNbCd5o8i8KUEeZkrNbHkiV9DNyQkke/VAvP7zkV6ljIhwF9h6ujgsdEIT7ZLy/rqou+/NV
Vd6e7Bp/kkR1jVrOZw+XT9XhlWiubVm/kbK7nv2qOS/n7qwns7EWDFFaYQZX8sQFaujVZX/fvmm3
jyMtFHJBKjvG9O3GFQ9Z8LhRVWetOt1zOE4wu6XBpQB5leKM6CVOBqDaxFJWHXEQ1iDS7Q4eXgAa
HzRrfH4z/9SiFffJpRhm5RL/oRcF2xtlaApSUDineFtnwyYfRbIYvnp2AOjhI7wsHoU76UlsGsCw
iQbBQeBUiUyjel2+j2UT2Q7UB+Sn8PppkkF+0JQ3Fvh6VWnRlLosGSI83RkaViXT/2D5fdt/uR8q
UIMieqHidaQ/cXCijSmfJq3xn/f32Ho9DrNowVQQqMyQdTlhjiaptU5upfnlcvib7uN0+5k1SFe+
vNlTk/rlQmEH+XqI0WCPLkMbe9zNlZKKek7mM+B6d7m++8ctSB4gBVqlEGOd4aE92VEmlD7JGS8Q
RQ39uCbgzgiELBrN/q+97q/Ofr1dfNyuh8mhRJzK0Gm+hXahpA7z7o2JQQWMSF8Vlnkcv42tECem
qSZDraxWPqw/4hUCUJHXDTXQgvLNDeseg8NiyTSk9mhXR/1CXBwPfjBSCJq8dcsDOtscMcGBjiGx
litRvJoke0zBD+P5x3DC53OIu418thOF89pi03vDvzrH2QyyCaThRozxwuUVlmyxfjBZXBmg6zPg
nhJ+dqAgpCNGN5rqX7aPQHjC203//vBPkwlWuBrtgo1C70wkkCAMdYJNfBN5mh9W4AfzhBTA8jRd
rjqGMa7iGJN281HGbtJVu3vTWZMV7d8Y3nT3jctDc/m122SsSpvhpKEltSvscde9nD+2Yx5DRI11
ckBe1LsxzVNvvdJ0tKcbUJIK/3L6GFmiGfISysxw+kF0Iw1FW/GA13lH1YJ3XPjzZX/zW3PGxCpj
ljx3st0yuI/FjaLog9421xq6hpz9O/0CmkJh64K7mtofGesA/WWGL9YSintDV+m2h0l1ut4hj5zM
66wwJGVpH7cSTE1JQJwIwMHzR0rVpamFl0AgVYHtwWjNWVVBvHH31clYxjjzJ9QhmSlXxv1kYHEp
GcNytEaZM+jKWVKUvjQ1OyJ8soADIhGE3265FOXlCkE3Km1A0YZ8nPLOY/Tu4nC5O16PR1SB+HQF
2/xqvnzrIeL+8Mtccw3HHvtJax9sseBrywPzg8uTwW96ygAiHCx+wYmADBW1s4f1YNHCFEYNameg
aVUhTzrTiN9IQY7AeRXSWj86h58ZH52OYqOitC8l8rVkwodB35NeO/Vhbp8CndYN5fILpJrmulQK
RRZ6UakVp9A4LNENHnBrVVfj3k1pI3vwtiyF3D7QZXlhXWkTklEVF7OedW/qR48Rm/KPbpOkBFMr
5xJdjH1YpyaWvgnVlFamEPZDD2s9hRYiJ9dXuf7/80u7qMk85RozcCUXEPIytHab7L4SrMeULlEd
9mcqywimqE4QhnpULC0lOe1nTdLpK48hBmEg5IEQpk2TMardrbQVJHFzFchXgWcXU3zi6cRnPogW
MCHwXcTI+2xdtRqm2dU0rR/y80PQTV5vfhNaHA5F5YCcT2HhF/PAFEgE8GE1qrYSGhXBzriQG37i
s/Qmn8K5c+ndXHokNUfEofd6myNd1SY+8o6WSW63PFWYqh3FpHWq0bUR33x8unzoLF9s/Kt/jfxv
LKjSFgeeo6hGLZlkOrxedX93XagBz2bSf+M3I/B6s+l9OD513zqU4mrd6Z6d8+RGcxVOAIcNqj32
e/bAUeh4/e553Ncv5ifgobWUV4BZYG5d0sFKab6z1KcglOtWpWogquDj8JfNEH7QWceft+2n60P3
gjam2dzyceowe2NRBlYi/GIEhgM/dGMVjE45phh30SBRhQEmBUWm4pNjP2Zc4moxt0Lzc2v/sTVY
veLDeeC63vLD4+F+pPmW0lBU1VxJJ8JEb/CcZ2b8KbwJAiQVsDjGaCeaxhBErXV3mZw+ejMR6+Ru
7T10b4ZaxzFuXP/FR2cr37qRDyYO3Ii+P3DaSr731BaYDTAr7TPHMCINjxtLBoU7UKnKIpplsfT+
IN6hvVw1w/8+zl/xVW4Ky9N/js8Pk9W0fbfmjMA0UsNixrwP/48bXFSInGONBNX282NPlY7Cerkm
AW9kp9niqH6uZu23uV/pbOKkM2cy5W7RxHEYO5aoar3RqVFxWkEAtCEE4DFC7Y3HYDCF+jHo7sWA
nKjFU1wawjjkcBfn8nqQUKAN51ie8D1fh4xqnGWUrYJrlwNTS1MBbtKc34qTysVYae04jV+m/uCo
+YpFbXGiSPE0kaIw3BYFRYaQh4JoAiBBL8ygXJduSIvw+PsL9KfTSxBDh0DnwGiYTyY+YHy4PiWP
zcHdAorcxs088nRQBJkDyUcjuvvju83zZD7a7toX3Vd8wPxV527zxvXmA7RZn/qVepe6hieZ49ib
GhSWn8mYh+8jko9T6nfb5hv++5P8PSxg6vdvSejciOw+4zxetR4vnziRZDSfcdc7Nz4UQc7aiGq5
UYGQylD5ZLIV/3bkvW6GKhb9XlhkPW2blmiHits/so57GRu1iQbjF2iozOWZktvQH9uSFoVqbsDU
mk5JYj+8fmo7aM4bRBmK/l/STRbgftbrd4vWK11HEsMlWrLxgO2shU+pKwurMmwYyy2/GKFE8DOY
B136CPdE2/74Yr7/OJ4epqNtazkaDHtvYq1EGeugfzxUpVdEXzFm4XKUmcYlGl7uLu+W1+gGtLqV
nNU7OIjnsXibV21hSIdZu0mBhYIBSnD0cAbjN7WmgRxpkoa5K7d7VuI0qGYaSVOe41bndROkveZ9
zPnaRAeNrdny6ot+9nxhe/bmoVOlfhK+pMTCeiQvOIjkIq+XCfqHV0KTtrQoT5TKf7KACsmcdVXN
ZOBm06AhKamGIb+XTyXSON/Mr2Zgw1K5gkiYvqy1TZPKunbdp7gIwhUGhn7kfxiLJLG4AZtHZm/y
Z1mLJI/mF/SD1w1aaWyb/TdUkYcKFUSfVvsG6l2+xx8ABfhedcZoD7Ns6rlO3VbQnubT2cVBVZiH
pFhgsF5aqUW4lOs6kA1lCX8vpZvl1VXAuOJIb/1YsxVIQ6VcX+pFyiQDBGg6Hrcpr4lyFODqGCrj
OJ6pMa70TSZjOtWmXFjpfGKJBShNy6PDH8Tbrg75nFXWdXF7ba0VaCxeD8XiOhmWLAti4rmcM84k
0hSVW3zLvQr27YXLL/v9IDJp4sU4+95hdw1AIdErNjE+80fRIcM5fsxLZMEgLAwGfVrNBvlf43Dh
Dx7gjKxJB5FZF4G6Ld2ofCk5lDZx45cEJOYnghJip4t+QDQr9Io6qFg0uDZeCX1Je51dkZZhSe/m
fve0yB6lxFub2j0MDqt0fthCJv5BBmH886MLWOqU0u9oDPWDoIVWJlRueKRT9jvZ8SpfBtywB8hh
aofcA10Av9Hw4EAi3fzgrf2oc7x2EDKDYAOk6RCTfcEVFKJT9umGM5cIWwWJ1tkqaKJg3auFo40C
nDWQ54XScGma2WJqnl4hz/nawsD6MA8ZyrcWrlkQHjwuCYmlXGW5nyJjFljAPs2Icp6gIAG1h9Z4
/A5w6vKOPDv4cszGugCbO8rdOKpomt/IdhLJeKiynf1yF7EuXC+zubc7KhPYmrX6um4uP+rkqkKX
xBUSxXzQMjg/myEkjUNOuMqqxiQlFs7lVT0+/C0YnCApw63jEQCdab1jdSRdKj1sOgxe8hc+MEmM
jYBs2UgOXEQNqpMUq5VukIA/Jg6bcN35FDIlu5Bv/pPcmTvDkC3HOa/TPiEycI7OiaxTlrbeWYRD
2JxltjKEKNixUIdgnjaec9Rc0MbkWVTcAR9UCRibujJjFW4ojKCYT46GomY5Q9blgKy3rC7BWR/a
kkKjr0xzWUF96sKcBXByM+HwzqISowZkyfKOzYNmvjy/IbaBK2OySQwZPJ4cy4TN5EDZTz7cMCAm
FN2emDUQYIwdz1ys2btLUh64wIiTxqlIfKtupvoC+2DW/T/Czmu7jWNZwy9krIWMwS2TEhVsy7Kl
Gy5b2x4kAiABIj39+f76uxtDah/vpVGx0NPToVJX52QoETYLHohs1LMxLHgAc4DmR0FesEeT8maL
OBP8Oa/zVO3Vg9SmAisQBBCpsCiHz+vD/nLJuZIyNg70rgPTCdjQ9jimhnhBmxiJ5Ue67nrzdXkx
GdyIW5kQXleeREDphWUw88WDWG+iSOe8wvTwk0hiThiaHOaJHAQjm0eKK/63uSZz0tIGLKlDKNgL
pYLS6IGVINqEAZ13Oxl5bQFUDqMKYePv8XgxXWlFgnXD9AZCX2C/y80S2dekDH5hpPozrqQrU8AY
YfQGdw3zVtSYVP2UhK1tToiky8PMM3iaA1d1XemscvzkgWJACNpvr6LrFm1bXLLgdEtyFIU+5Wo7
um0mRLp8rCSyZJg/Zhq4WQIsSGE7fKpby5mmaA4Xu0oSAOp4KlFwEt4pRScUWuc4DtHhkk4baDan
s3ithaSBzmW14y/KBbSWFYSfGGVuEiWELwYDLqvSCcKOAPQ0TknMiJPirdpVeIJc2PwDdbM39ANr
V5cVx0002lr4e9Mb/wU9oS0QNvdHrCjxahq366p+oWxRr/NstQjFyR6c7xGSbmqJEG5g6xaHnkUj
Oe8FawqNbLiYkPJrPrQQQM6EyLA6ulMtaStRXuRp7zITmmxaUV5MoOlo8mm2q/Q6ae08yUXXUXaO
wTGNxJ7nNlI3wupYWjpdPiNC5w5pzax4aTvdgjrB8eJiN9S6PH6mGQJ3T1BwI7RzSd/t08rDJdPk
ZuZLMYlVohOBp9lElhaTQDZqhjdaD7nybFMxI1y9f1z9fZizlj5Wga6eZppetFUHutcNQgZAL2Sj
/yyZ7G3/IEjPiVs8ZzFQ6G8d7E/GrevTtSb40hmN93evphw1ofkA056keCSlzFLHUgWzZM+5Q9vP
6/3ieDla9TQfVg//2ldV9Gji+ktLn0XPJsMSUqCQNdd5HT5HKyrFT+0nouFYIASXlFb34WJll4tX
RuW38cO+ZGlkrespMJsqBWZB5ZMknbTRH2Z3KOngjfJrmrOIrwJlBJzaxkZvCz4Bar25p5BJCJSP
sQa22awZLOm/cxkoEsjh3e6pKwsF7nwNbWvO24yhtxYK1PX042oy/djfYkCiNcV8c9c1N16bnIYu
rOvkMsqG8Hsjn4Y4yrCofeB6yYy7X1AG/Xb7dnanNdGZGN90NCyHFgrrJNJEYCozMhOXlyafuFk2
cuAnMBpOl9Qw5R0lcFGgL6TVGdHJUCRDHJorWQz9dfGc+Vmdn8+7JhXIGhLzwN07nc4oO6EbIrQj
L4+INRHwpqKomq2/0jSpLEuMTlDfsw2jDLmAFM3UKdBksgICbWKAMltp5jtmOvHYSR2IZQHxfkGb
DfsTQIoGxOH2ee0a66IGsj56UyrjiNkjJ7y44RqyjK1LGAHCi3nyT6cD9LJ01NwcgvBGkqgWRlBJ
150NLmYgnLZ0+WeBCszeb2G70z0tVleTfi+W2/jc/dhTG5mjIf0ha1N0pg9J+AOrDWWUNIaHHNR3
ca2ZwGcn+tikUVZxYMqgtS7FlWHb3C3SznvXpfAPtmnbKo7WVwkrZY9FYasF94lnpaIiqVIs0mAY
X9f7uaIl2PRQRKnehnN6q6t5mxGTbGx0hVz3hsRDO3QtLA26HEqcAVr+/qvqLnUk7bHJGwuXvOkN
4LfF3l7CQL3cr/hcduEwIfK+tY0nO/VOwf4DUAu0/COdHE8ZmzbUZHD9XHOoDFKgpEOE5mqtGxM8
OwGKldcfgcO0zWJ+vd0eP80mtzby88PqE4e6Vr31p/mspSEOHk0iUNsXnUVCqKXDp1yPq8kpfvFQ
fEPeI955GAmUcV5gcoDPI2jEDn+bv06ED0EMRZM8AApuUwyc9a46k+1N6uIkX2sRDZTZbfssjmfH
2PgLGGKu+6VLsfHqyDEPyZIMvwzp+Gpsxb4hn/CwUSiPuzmN6vGiPdAtlqTHo/Wo+tONafnzzHjR
cgjC87S+6v9uVGYijweA8DwMp5f7I1uQOfeX73jMmIKknxpHexHmN+71pKFQc0AvRrPr81ZHSk+9
TH+gEUoONe5P1901+pr63vyFIl5Lq2XbcndrrgSWmLJJBMMujCm3+rajM+nS1UWS3Gx/YInZUG3v
1C1TMcidcpq2hcKlGC5Sur548Wk0uQ4GVds1G/lkQgsUhc7GmGACgOQC5Bn3Lnj42ZjXEJXdQTT0
9g6TLTqLeRsGVCL06XjRzUcImus6T8NFjLJBolRUXre3cWqSpZhIRhQlHkQLRHI8n3C2vJyqFdP1
2oID7SmYyl/85ywZOKuulAsZSpamSwhxMdNoJ1VlFl7HA0kCmgQ27nIDKUaBskNx6CNJidu51+sI
5WfRDr4N09WPjQrqqpY4vMKsnmJTF/FRBQ18zjf359usrbFAIzKTdJfLuB9LaGIJNCESoWz5jRdo
oeInSKMvRQCNkiHNS6OtKu2Rm6TNV/YNjX5WMo1xKL7FtqoJjLVVguGCe80fLRVymHpZzzzJ3M2J
v2rnotlTARrjQrRv/NysWdXWvWjfkMDsZvQ4efNQr1JHmaJQoGLdo2pSr9xy8T6cbxE2tI43bPO5
1Er1za7+uV5uPuzn95/nHbYojIe/PB17n48P7Q/tTtwdZyX6sx6zNPybe7D7p8PP/d7qFWzj0Xf3
s8nlXXUp/u5b49fdzc3DJIuEBUBNZX3/0L94Oiz3l9P6+GZ+WGI4O4y/Mm1dJBJhOvYHl8dL5igQ
PoTJ4kUEfvLQ8yZwTz/b3/TrB07nw9VqWD6pcaiBFYBRNCPIOcOhwHRAGGntuSSZVGMpDy940G+r
uNSa7h7ZOEjKUw/zAHBuj0IFmHKc0flWptxu/KlX1crFyQDJB5iqcJ5wJphYBAt6E7nrZEjFXXfV
N08NEmKyA60/0BfcELUgMlwiBARjC2KmtfusgY6Ds6R6BL8cLEpmGXGx6GicYr+bfOs+/OfY7t2S
yn75ao8bxnXvMqqb/vCXajJb63wWzFD7yHKg1d37DuL5M8lXA9irWUzhvB4Mf+kcW1e9/pf74eCP
u9VWpZ73t+vreoyvth68JR3KPJ/v/6gOeB3L3cVpufywHd1fzbrV35pB1/IFX0MEhaBomRWGgxDG
UPWOXVLkShar+iBXgcT1I8PKx+irNXoc3kov9q/3w0uZD+ofO26KAqXboPktQxLaBi49CztAID/x
ifyBfxoqAp8wdpnHwWNkLtSRD+AZ32jTSPQDVT72zwSPQAZ/7VraZDKfc5gdS2D2y+lHfvojEBIH
JiQ2cflVCferYffm4bJ/x43VubTs1gHPpmjwhtznPS4Aqt+wOyW7iquaJptD7tx/z/aUJFWhMKBp
wQ1J6cHr9mBspFyxTi6tpQ/rRgx1w7BkZGsLR3R+gsfpm+Hjf9Vnad/FnNGddIMX1pSv9nSJknMa
g13T34bbq1iQPfyL10RaVRzxM9tOGM2LWSX3Y6Ks/lClYFvIsv+WGuyeJr8fBs/P8XHDEBXyF3KV
YwV+lFoF+WERufuKUQlQVlDbYheI42F7biSdjkP/kUa7dOdO33b3g2vOyzs9cgXi6vTnpju71vF/
DCARlW6ooXuewFY7JqPB5Mz4AgAsSPs4u17NT/9Uw91vTw+9y2M9/bJaLUVyPxSxzyYC/vghfTGF
0aTVgf5A3sDiEptR1ORh/OZhuZtqlwNPqlHNbOTo7isBGy58uvYLldnvWQmo6DUjV81T9EiZh5R5
SRFSWpFu2uapquuz/n72mXglhgbd+JTfzkr4bhzuLDPjomZjSd38EfoxRrO5q95v8GLj/nf6SWxb
Gaa+X2wKCcmVXGS5j7Pi5nz4NaSPSea6dfdlvstbvKwBSQ/sr5ZzcYpq6A4sEuV3Erxo/tMVt63+
bZ+LtSzVFin1bi1ZiTEMeVpR+J56Hk+dq2lvqB5wqBNBPGYPSE10/CdvxXZvwrYOg7BqM5+N6e69
T7aYMF7y6GWaPv2lXrzB6PFTEGPIwdOTN6ufhWY3wghVAqFuhq4ksDwUWONsq4qhobrWOeZq+UnZ
2aVjvp0wcLW6XM3jNloGSZxsoSKI01emeHff0nWpxdKDUOnmg7X6RqvIQwNhxA2mcSAVfwEpGCGx
oPswTivN/DWfCtEdEKBEMiRDcKeSjq6kfoSKnNXxdVsHq5BPdPWdX8ojmmP12k3jQoXU5sqIxzo/
VTscTI3oZ98RKliakAyZOiJ5/Kf4q8EYx0GeU2SffSi2ZBtQEIlODFYTIl19/hRFi5PSLGw4gw1d
AR/8Muu9TrMplthm6i5fiCwFIDsXo8huSpRTvrHYoSNsFIwtiFS/OjL8glfHcZB9po8rDj5FmpC7
PbZvrq3Qd5fyYUxs09lMaULCgxUAmAB8NuMZx/OTpCQsIFUqSBqCJciSGCWkQZinzWJpYHE1XL3C
gWs+sZw/dZx1gL/FqQhVuI4UUo4vpVcFvszbSZbtxCBpPJyzqnNsiQCk7IYgqs1m8FbSR75amkri
YMm7nb6O8RYdwEpgOlqGdzpTgzR+LEhIN4mqUJETCI/FVpnlyUu8E36aD/ZUjBMBuhkSzrdZ+qP/
4KSBqTeRB0TUhSXULDREiVIOWl0vt5g/Ji7lxo9PK1b5QVGV0Zpm85t96fQFNPRvHEY+BRLiDwyz
887nTsSQnzyUA+giU4vH79X6P+27jXrvDvcrII/7rVQcHFIoMBw44QdsG4bZhCkiZvkStIMS8GWL
QWw5NYyxcy5WEr8ih9ncvtRw6TM204okSeaw9Dhoi5zOJ2n6K0NMByoQTq9MJ6UvNTfuigXXQHlZ
DVhXRJuQXeSo3rlKjb43BeBxev5WSWrQIO6nS3ta43sDFh5oUzNVyPlRMhouUuf7Ap31fn89f2sD
quIENWNols/163lBmqTmCto6BrGfk9EjANJpnQEa5tIwzJet2tf+5E8bL+wmQfZhgATaXBbEbku4
NLzHezOklScKBaWXEXNOotL+8/Ar558UH0QIvgu+ASWwh0B9Ese4z4CcZWtdbSoabohJoEBaUgcV
aFZ0Ozf3ManbGOKViEhm4xFlNUKopXXWNWwGGocuoR+NBY2hPvVg+hHuNvUH3GIDNF4YTwi4jkcg
F+n48LOsumTBw4HiZVBEpDEDG91ei1FJnKS2p5tTMlA6bUEEiqk0Q6eQ0gmJcPoKyR1cywi0MZ2E
JO0xtQssixggfEhDePuBvWjzLBNA5AM+u3V9uLs47pLvTKDecgi4JchRwR3VAqXXRLT46YXuAcwe
e+wh5Rd9AkOOt4w9m4b1ZK+G1gkZAbc0Vk+xXZj9yXzsA/sRTO1HiQkt4pUPQCzQIcGaleOSAa4a
IHCpOV6JTfSmBJ/ec93n8ukaYoimWKwiuq4DtXRFgeoNiM5e6hTX0aHuMRXq6SuZL88R2X0wiUmI
MoGjnaSiqQkMnPixvViPa6VPFOcLzkN0Q+WGlulcQj3RTS1J8wWnY0eB8yGn5QRDrG9WOyWAMYtc
/a1rZuh8SKo48V74AEVBIDYPeNqPrc3efFHiFtYSBRwRfSG9SY8lnH5Z3hsp8ksRU2WjuBQuKm4b
nZVLscO5BB5HD1ccQZd4WWp7nj+EiLJG+zjQ3mk7VsrnK6enmzBEgzu6NdM0MdvSvHAhE8h6O7rY
Lf9WTRti4boDyVEHa5koxDACGXnH4/0IlsowqvQz045qc0Hf5/FTotGRNPHNBeQXhPlc9kpMn36V
OEcX2kgrBtE1mu57+WKClp/YxDCMHkUE2jomn2Mdm7ZwPfhcDkgMTfHO+PDA1MhW9jTtynOtDVkK
t7xoL/Bsl9s/QiogEMV3VUqFCmL6FOiamTD5dhL/gmogsaGZqm3WdH03790lR+WpEngaPIjpIkL8
UFWGE4BUplRXP3OlqUgmR/8wvNXmE4wzoRj8PB3AbdwX49aN/FtdPAwhoLjm8+tO9VrLXSgTxctc
1NlPVNFaoUO6ChG4eIUzwUNSfPsNX3nIwtUEUh1kEWmT+gVknQuplQTjYId0v4zl0NBEBZL+Jt2Y
418EQC2TEKQ03uASBoaFIR0E5AcVAUIcI3rtHQ0xAl0IWCKA7B+uu+/8kWnsWP40k5a/2nFhYhu2
BgwaxOAxsqWG9zw9SgS3xCB4qXCCxwhNJggwuhj6G6OgRI8jL2f380+zzXKdrnB3TpoEogAbKjqs
nq6m/+SjTSljeeBxCBIVd+2ArtWOyXFrUq7f+HWPtp747XEMD0HmfG9REXaOpnv7tH17zwKcaOpg
M9FgsGMYKTBEh1/kzvsZk4P8IHu3aiCJMUWhvdbCkwIxSk9xqa1pH8odQJ02TrYPBydAIS0U0zZC
fwB1/CSCoUz0yEfbtGkpkop+SjZGFibK6DJLvLjCF5WE1MkCeSgvJhHO1NtphbFWbdm8akyqZqvs
/Pj0h409sgwyH3KGRDRstJzLdv9isbq/berEZqK1rFVarGeSQl6ewgCKCE75DI3ESrc4/SHtbUWR
GeXXDmFT+7ETxxyEbUMPw7Plrxqm5yPlqQNCKOVSk0HDEd2Najp6zUqi5Ia6+9ev7/L0qEU29wjE
BaYVNDXBDKH6B1gV/EaN0Tvv8O5MG+CwfnucxVE/asbCV9lXg1tKaML18xVovpCeQNOD2os2ceNW
EcNCG0sdP41Ec6KDztfd3vXy/nU6zIKXsnn5nATGL4pcgsSrrDL8TjzXBDTXRPBCpx2XwuyPHH4R
Nt0ORTpzZo+1XEmxVBZ1lfsclsBMWXRfoDNJyMEJG5cgi2nSfRh+T7D8S+fEj5KlXiCvLEzUgF61
P/6pUxxZnozPLqaol/89De7Bte5T//XD4991P9Y8m42KdhrocCywZ1MgYkD06RquDOdAZB8FZtlH
MdcwFmHPpIBIgB+CCk7y4BYSJlvekja/CSWIw9TOJX6kdM9vj6Eksa04OrQu0w8lUwtDQS1VRsBx
YQlnyo0QchhvHy+Ws95HviYYn0vdaReyjBzwk8Dz7psocQASaB85IqwxaSeCScKhcnTADPuHmLAk
peYurqrzitNpIbIn3MD8UBiQNNtFYuoFhX9ZSG01tTsusmfNsJbi6yIQ2CCkoSgHeIwJWrTwYzdf
86Gf//+wgMfKwxUfVTfjdf3OJYyz9Myg6P3nqToV+0/0YFxftR7U2DGE47ExIGQSpbqfiWXcAgeM
NQaIQyyI9+iBoest7uQOILkiJXxvqIU4lprIG+AbMU3DJL7ikwkYoxKQi40QhAiJKlpIZGpiFkpy
kno0koq4ssSKF+6O+xIOTp0qvzU0hX0tSfRuID1Ps+uAjtowAGlQ+GlzsK+26RwH2kToSKhstUwQ
Lc03ulGcXnTuq6mc+an3s8tN5x2/LQSGiAjywUNphWR3C6QIAmWjGJgodUNdLDV1YbhcLEOKRCmw
VM22T0YvHAwQ40Ca2R9ho+G2U+3PaOzTfRKyp5Fae3X18Du/nEwRZWrkYlM0ECCvVDVd1yoVCB1O
bF3fsGnI/IUkIAWKYuq5OszRFZZjoTF+lbqr9JqhkFr0cPFtpo0X6LK45VGhfKgdn/HwgTqPKvr0
6v7x6u5XF55X6TN09XD8p5oxdJ4camKSjHvNRHJCIDxFdEDoV1l6YM18yg7v4I1FZ3Pg0KgsXcRq
P3DoYfgJtHns8R1v5xe9w2/+Hkgor+WUzVjC01px2XrmNOzvreq003TEiB/NXuH16TD4xVuB6Uix
pJN38O3I//bxmLaH2+HSCBXB8lB1JAuLsXZbTgVjlru3HN5qh7rkPHumgX9/bDFZEarACwuIioXj
wI/ytGb5MuMSVBByPLGCVn8mr+PQM6NAF0ubQMNXnvWOsl2uAIhfl3gepseE488371HK4utkYzf1
7Ds/SIc+FEhK4bF/0et/euyN0wEWcVnNiEvvIDvEJ0MgZdz1OKcniE0NuSlRC8K0J5s2PdwLmMrK
AibNfwNDSiQowVca3E3/F0QH+UJXNCIabsRmN92mfQc6SYz47VpJy/Tl6fbeU30xmAzSECtKhTq0
F+OOZjT5ZdWr1vr6e5JuMtKhZFpPrgwRGrVTss4xHWaDiyYZUXo2uNHMsvaCC+Boz1I0rDsnHaYS
xaUVslbxuASpL8gPlEFVyE2bcNwjaFH3Jxxop4ni+a4x9HEeWleJh+FHxkrjUv0ggutMMUEwlkLW
QsiIvmnreHizmL5ZHScf1brqcEmfwyBuMDiGcVcJsrMHQ1Ap6RYT7n6xH959Xa8/7AbHd9GIWKeB
y+pq/UG5ZFc+aS5p+PHoCUpIegi/4EF9czruMeAHLAb6kVl1nYrGl4SdjxVTlwXZIszGG1wIo85g
TXWWAtB+P1WvBi2GBmatGH10QcjcSNr6apUkAZ77/elV/zCJNfNhx0lFSWdVQAnyaIwbAo9SpxVU
z7pu1Z8MZmhpBSWkaFoogU3hNMjHBzZqRKKqsPMlzghJ6nHEZue3/oQjPZcLHaV0P7+GRK31+NOk
ur+1oTRL+FRbc2RvNKrRm7yfbNafVlvWSWVNKtU1gUVQvuJzkuxtxlwTtHq13rU+7HTMMmOF0yA4
kZspRG/3h6OtYwyCQq+6ffV+eczS6hHxX04+EkAih8Xvo/20w5LkiBWrCB079e0czTabQvmdc58P
Djp0sAhLOhXP5AL2VtOlqMjTGndvWtMZe9jpgURXdjedfuRFqYoSmt9qvUhUx4ny69lpdXUHpbqH
Row4q+HYPO1ubMuo23w5ujrOF3fK8sy1xfe0DISg0W71qd49Xt9PJNDWIfSJXF48lj8xjyZBRcpH
V/ECcTMkMKynA5yCP9xVcQAaP6jrYn28Wa8e/iA6v3QqHxhytuPcWmMkwO/edMywW/+txZk3CLJT
wH6zy4QMLBoB77+Xeu8ex2k8Q1mQp87YOy9gPuexX/3e6m+uDvfHV9v7uxsdW3+68yd5dMHZpk84
riO1GjaGmA4MWzEn0A8cQgIxfS35tHhJlxq9NlsLMt+zaCd7oquuYiHNIlnpW/JD0bfVa9LlZf/+
9I9yOHFfa0gqNSNVcOoP7A+8X7Du7a4uJSQ6ogwC85bir0ZMobDuZX83/uIyhynUShpEfM4ignCT
yaDu333t3w16lwsNPNfs8HJbNjp1ryat/XV/VH+ct+4/OdRwf18vLx4G7cXF/XITR9Tvx/seUrl4
t15UN4jUfPJLv44GMFOoSZFqPXijBVXaD1ndjXWpN+VJ5Zzst2pXVTQ/M85Yih646WAiAAtBQmGi
uUfYw3mBAiPW8PJD9JKyRJtvSW3hVqUBSYnSHac/cRC4qYq43+0Wfw364+unx7d55VY4EE7MhsCO
kknNBJGR3f569taiAzSCDMuk5vGwgjzbEuJ+G/5O6WuBs4T97WrG4l2HV6v1p8enVw/zY33R61Qt
jSrvR/3F9aC3udlNej9j64nJQNb76mEH471UYb9gPCNGAgbd2+3h14fO8fO+GzOT/kA9us6UVap3
Sx0LRNz7QfvyafD0pr1gAWv0rFPXsr57v5kzXLHr9K5ad/3rUzV405q1vlh9VdPoj6ipi1MMsywi
lPKtEFFoUlxM8SJWpEEfwueLz+n2T5NsWU0+zpYr7U0oKbN4eDl6eCgD7H5BqUGA47vV1brucZz3
+LUaMfnInaer7W+89rOsGWqdDm/Fkn20dT6RYq9jBKgrENOl07FoM0W2gCStUYX6YaUrI0wSkOUm
1lgTOZ3tK/Ldx04f4sBKEuAxAqTDvJoylTaYxwwyeeFzRi9Pw1KIED9ogQ1BJEBxymPvaf757D84
mFwtV8+beorAez+8N2eAg0+HfnK3TQkiggAphs4Ioj4qfix+KRVXVVWh9ucRR0CTjB0EJbx7Hwu6
G4PEvCaFBOeHy979n6axBup9hSs5QlFyLFmt7lm5lGWMfEVnv9feGhcPiAA6liGFFcn/s7j7hcgs
bhcdKZJIE2UDkrdqGpCvnCjQSdGr4G0cjrRiSf/D8GPVfaPuCZmZLsAN3af6aXDtTF0MsqY3RS30
Ytm9+0I8TIytQnUavMFFoBjJMuAuYTVEuGDK8nK5Um/KAYJqpYih/WGKM2Mtc/mA96pNeInARyYZ
yUxYhiDBfoojFJJslohRyMBoynmfqbvPN2ciUVSJWJTRNEvEy9NaJMVbSAVSHmiwXd2MOWWJlaex
WIgqUnHN9rgOGj1x1lGrU7cfszjsAm1sUCUqSZpJ2oCTO27OzXz6acSlAL1e3R0zgsXoqpZ4M9al
gz6pqJbwkq8f8tt8/Wk2XXXu2qv+WBs55Nj8NFtO7qetw6jSeB09C/WNGFzgj0caNCa1v+xz3ALr
6NQ7osHMI39k5gdWTwc3cSscKArcvuScI7SY10ACPKjm8S9tB4mdzpvv1ePgHW8dQWv72fGmpWh8
REI8Qp7q3/nDQyKkoGE5LHzFrk5/qhX/9fTw82qAl9S/5oKoz/v1eqZDxiBiFowYChdFbXm/nZ7G
smBve7v5xXjBDisWBddV7y3kgl/zPavZH3c/46PTzVXnpzgoBaHNdUstV1tuCE304GF1OVqeGOje
X7S7w7ftWdy3RTyabCDekSHNNtSGC2y+loMR4U6amKXnRmTY9rg/dZb1gDMCNOQcWxKgDSVVuv3t
5U+9eWu2GfQ3o7ikAR51PnNChruxwBj+jGPMejczeiKoWOrL0x//adbqb9ud7Wz0ngFiGA+NES8y
gHuosq584I9/A/3wDoQi+IzckSZKKU0Tunx7Tnz9aVfRDz7NyIJTlzD0j+9/Ws42XCG1iFxjZBmh
dYaK0GgSYDwhQAItBxSwyBNIVX/s7+eptrwr1QZR5z2Np6pqHlqgG+0utWDMdaUjzik9BPFCBGmB
ahMD1qvxTksmYiBs8vqX3YNW+9Mn19QRmrbo3v5hEkE4G1KLWTEKvCXE1gecCoEXyFfg5RGpmfB2
PKD21uUpRH2j1/Tg46AQoAavB0OdnBl3NUEjTacTEetjiPJbrOkq2d5KruLYeEJ45XBgeMfhjWDq
bO0MpUbZFZAJitaCOsiihY10BHmfknM/oqckhF8WhvyrFEjiljd6F1zDKnxijYEhZhbk3tadi+X4
nX1gLbYhg+ZD8vyUXnqaIXxl7Vr4qbc89J629UoCKDmIB4pBvliVvft5ufzC5z+1OqNjr55N6g+8
hWUU4t+Pue3EXenP79zilNtRuzsed3vjIddvcQpu46bGXed0WAzGewQXbxsGcV4ghBw+Li7eFZaT
eRKTUEPxNhhfELgM7miGRAghKVFsKJRB1iBeWYMKVEgsxD1f2ILWoERQSOc3/Vddsv54/uJ8oYi0
LQ+sFZwQYvMTaNxQLI35ZnNfswfV5KJdc/JmXJAHG/OAlCWBALMd06gpaBtfQmP4kVRAy8MnvOen
pY6fPOB+wJE/hN1S+GzUgCBZx8aDCtNtKWLuV4j8ebjJ8p++8SmmZfFGo0ODgsBSWwQj/0Ow2rpc
77lgcf36sOLivU5n3G73dBFYU7Dqx/V2O31cfiB5ScF5WUcWjPiLzEuYOHTNMlVEyQgw5hFJATmw
gKi5Tut1YwmYBQS2GjHfBRnUFqfzKOZyubnZdn+z2TXDC+fT3PEL1sG0yQPekVT7erUTT801GGrE
XAM3E9O6B02Ci0kMwuO2BfaMk6gyHiWX2vDKXoDMWXYHsGg22GYMlOPVv7OnG+R/yR5u26sGvaoa
97ia+QV7Rovew2S8XX1InSBbffMqcey5jkN7T0yCyFDBECZl3fTBpYRwuHNXi5ulWDEhHRziV2ES
uHgT+lnvmU6LH02NtBaaNfoyVDOt3Qs9NJekRbqPtNqccPBO154a9by1p0b1cW6BnY12SQze4e4T
bs8RRFIVy3ir1jWWIKaWZYH8+eZVv2LLfREvlzyVPxpx4r1ZVbeWK32Up8fO4+qauaK8LjhSpKWw
2A75XVy98ygDwZMXD/mXZczDTXh+fF7ED3lrL2LtGxi240Pr6dYLbzRmW24T6J9uf7UlcLMJnuTM
0hbQLjwSRhyEGEijbCsiaBPCAHM6A9cOa4gt3/ixnBpqV4b2htCIQFfCUGue0PU4NZLippNzNSKd
e1IIvEqXITmDU9gCndNTdbNPa5Wamf67cnQq3SX9UjkGnXGn4t7cMf90oXnDdj1Ojo+d7uip/mCr
1dQN6kLOVO1xdbGNkyKf2S0fHmnbZbl6tmEkJn+0tsIakzbtbKa/tu+/xJIf5uA945OXjDA9jSYA
TxyV1rnG78A7B55ddaQCubJ4gHvfafi/SJCUhLWF0d5ZLg1JBEmdM3dhsVUebhQ18Yt0p1+NhpKJ
fzmZjArIJXL7VwS6ZE8JwEvOBbGJlBxXfxHIY8muOzF+f/oWJ4LFiOC5h6pmkaHnmFVHPMAlGHmo
wIgEI/y/GK+I3i8iLW8Gj5PxAuCse9EZy58vD7tfsGEaOEDAmpLEzKWkF45L8n4Q9hexNTejXUrR
m0dWeP0/RLH9oyhyEcGoNxz12jyDzgtRbPX2k8fO0/wOo8oqpTiNQz1qe9MYZKpBh5m7FH4D40Gw
gLqGMR3TSIDFsXOH0HKll84Et9XTBgNYbd9JhiuMpfmPWISNU0dFshAzgGHQFDFMcvwqK80seqvq
NXYNXAPksdk5jw9bMIBG1D9FCPgBRDiAcBtEuM6hq+FCrIpVwxvzS0wEQ2AaVCAPxgqYrEZeIMEt
RkgDkmGxsHED8mgp479zZzz4wU4Mx8Nq1O/1e73hcDh6cWHtbtkdt9q72fC91lfa3BnCAlsJfsK0
GIFQLwrS89OGwdC8AZorQsIFduupgw8yX2BHGvMQY8ye7Np4v6mVGCU1skk7c5+7oya6dRQCwwCT
uVAfxBqo2UHmql54MJAdmkNeoIlvM02I+PK8TYEIUP5/UF0i/9w6V51ut6pG7f6g3x9VL7osvafR
crY4bpYfkkpIz2l1ICzZGZrs4Ok8WalEo+thPTHRTXf8iLzWK/xIqUU8kFLkdkN/XdfaaQTxrQ8m
dcWqDUL5sTrcfYGgxSqCFMNoWpvu0TFN9i97krJ17ghgVCAsPABi70zkGCtNaDTjxk1vcMl7fmzQ
fJTPv9O+09WtJz8Qvzfm7t7eaDDGdXzeNO72g4fTctEead4CwpemEfLyDBaXraezpfX4SjiLkNlU
f9YeJu8rJN4+m2H2t8SDWJnm9UtmCcwAER8yIpwrYZO37zcJapEabCDq2Ruj8SOUvh2NGHichJAP
QMgLSGim4BjtFXyJVolfaIIh9H42HxKWiPHSM3/CQslIFf6FtjCcC/NwpawtTQg9iW/WRXtCU8T7
f+ffaPCiPam4kL7b77S5YZs+QdV7qTzL4WjQnXEWwW0MomOLwk+DdeRsrSmwIPAOHGgd+q/aA5uI
kLplbkiazYl1yPxLQ7b4OTg58+/SJh+DjHMfls3aBos2ckb01wfzwcdi3MxDh3gNCniD13gredtG
s+yq0+ai/6BpOMpLEVXq1CSqhuxif1bKMALJ2urAk2mM3GGTG0t5kwFwkSgMxWDMRzHWs4fLiuGv
EDgV1p2LroZOS9skLwJVggHQV8iDnBNwII926sYt56FNVRXDNBRfVQmbZtwVasJGtZzvs6XKcAGl
Ml9cvw13ChTSm/BASq3AUDXFhgiosIa96ehFrzxTUOOPxDDbDUXKEwM334hpUxFHuOdz3NvfqK4r
baiN06oyxyfxRameOeW6reYzrUUmyB2+l+f9nEsaRV79tvq7VJJ38KYJLTFAFqPqEjTazhnljTFw
YNrnBf/4sfn642r6u+72svuHjTy2oTSrIFhzIMsaw2+2dGqYgczUHUy3ORKFV6QO4uRB+FkS46dx
ILaIB4TGAaTMWdnKGDbn+twgC4Yny/59aQVWxWZGrSY/eOAN4qjRcRK3Kwbc3GtBnbOjGBrcICE3
TI5nzYM8FD0WcLrwTUjEZhWaOBTiLZ/Wj5U2PfJOOsKRN6O/1DsOuhiKIniUFKqkXVIqiLMy3Q2x
0gS6xKlBTbb67DsSEwpgl2Waw30BmS3jcFMoDFWJIZjnKk1hIkEyPlhccsQcqD6BrlDIlju6vKAW
ZGu31AAFRuqt25J1nbluFjRorV0PpGRnl/zBo6usv9FPBnmBk4YDXQjViaMINZak9ZE8wxUzUzch
BEQxKQs17dCgGiA2spPpDeMhoTHwAKnFpulY3NCJcInQK4KtXSD+GFtdbCOCAR5jaxv208U2U+sS
Keosm/aSA2i8FDhGdjSMbgOaNC+pbqiy0s+IsqNLwj5bqK4+KQFk5YI+U+G061IGOa/oBqH2SBiw
qNoLOeVnsAPaS4LoTkJ3i5AZkJiSXWEEQcITfQ9oDfV5grH8Rb107893uMEviA9iIQEnRG2xeOQx
FnVntQyCXsvzT6ylJYWN53RZmavv+DyGS7RiGIyvDU8VK/jyKgn6qMge6RS7iwRiZt2RxKZaIMmC
j1XOqTZpOEdd/UKhiU0QbZSTkIPNR0R3L5y568aEvsNcEFJxBdJMQ78b80KhJgF0OrBzU4yYBDeR
qVtT6MsuVlIsj0tqKjwcbn92zs7w332oTn/4wgkOJ2owrKrBsN0b9HrRaW+MD516h12vN9hPb8WC
NF6AHtuXAoFyQJMNenkUiUDhNOvMoPHHMyKpxVMb6nPd8A3ykRvhTalnS0qwEGjymAvkRghvLUP+
6Qglsu4YI5ILcPqWTFRvzQFowdZ0mEspGmyl4PWUY02v1XBTTE2Eq/l2nQgoOAhFVYWyhx8eB2HN
Jw12PT/yArXm0XGNxqTmuIG2PrRR3oolt/MQeXALoyLGKU6LX2e7D/p1+EzeWmCDfLGIr/WVmprt
1N8PFSfQ9AoZc01dF1e2j+urK8p4Sj1cM2oBklyn8DjS/JK7JKXk0Vnhl/zaGLYzVIWwpVNR1Ikk
55IftmNOgZ9Gduurwe8lVVtWLBwhRE/21e6wfIrozthWuidj8wbcjy846tkWrmGBw6ehZbX1w+4V
6wdy+jKGm7G00c2p7V5ukcI4vwCl6XDLzU8/mEsSdJHdkmB7RYNGo6dlFTDPFC7SAiUKrc77klJ3
4ZtFD+gPm/DHdAixECWnVN5urBRR1J6KU3MmC6Q19QsPzBgLgnNQ1JDv7uX9UBdZ8RDdiBIhmkYP
fExZV4tLeCSqGfar1atnHaPCYyPkqbbMM5Mx3GvimeXkVVSPTJXbxeqU+i+6CpMCmmpAIhTc9dcQ
syoVveg8GZP/ptpGu1pK4bKYc4YIEWVROw2HaWId1e8cmxCPDUrg9d6f6IQRf1KghSVEyeICPIsL
Hh+OApmF2+xEgCyCIE0YmA9n9C0CJpBix+PGP+UcE7cOUeEiQjqNyCW0N5IWVhC0PmwwJMObVKFg
iHZJxAbffGdpYVhhIYnzhWEqDw5Q7JGDQC7A+dQbak8QkGd0er3d3poeTWhHxIVUuTWC4UpFOiQa
oxZS42Ccc3WxmUHCH3Js8Ysi+EfaHJJN1Yvi83PzNXfCyY00xF1OLUtyjlwhzvy0UEkmow8bp3Ba
tkgjaWrY9sSpJmFYFhRzah6NoTFj3MxCpMoGwYmuKjfYWQ9Z95QnPXgBvl/134KtuoNbzBmk43NL
ETgPBDQUJWOrM8aMCPzkySZNKJNl8i3SXfR4dwRqZVz7olvf8pF7VGlgJ9waNTe0KLgjQNodNTm5
cUZNwc/j9Bg8UUznfdHaorjEv598bXfk6zWcSzIyt02MzHDRghFc+Fy1+m+o0UajISlmOORnPvMW
eVYPCcxEQalMFFfbth3Yn17Md1o1TQcyTVf39te7Wv7t89m+8DteL4fqiKi2Gbqe4dvO7/rvqBit
LoG4YHZqCcEpjQOW/JFJxHvaY6gBhDB2SqJVxqOLThXnM8SSXrfiJGkKk0jyXEjIufMxoWS0gV2i
emMBE0tY7JsSg0dLKElHj/zkNPgWvjJl8Yjc7v2Ifu27pvcAyzhg2blpCTFJRllx5Nftf0pBvBY4
+ogQEIGh5l4xDVtFUi0DiA6Y3eJw0/magj1ixcAohKEK6i9U8CggPxUxE7+JiDrQ5RiSmAbzCIMk
0lq8cv5QB+BuvNRJfsGw3NXkU/OCKNTMEUUbLV2g5DNO5o1d99HvtR5Ufz0NXwUNqYqW7iJEehNr
nymvys5iVGplcsNv6mZIyYLD4bKG2hAn5ruLnIIgqkglCNCP5dQZFcirWDiFyQmDhjGQnfHjoUTM
STLCDCggd3GuWKPZIzJfF6PDTycS7U5JjAaDo1XTm2yX/GmMXUYaka0SK2k0hphQVz4PldZ5reDo
qWM6kHscYZEdiuSruE5xyh7hTtmQ8jr3UiR+RgOVhrkJf1pVH4fb2WWy+BQAk+AHe4BtaJpKwkXz
kca6ZSHZQWn7YKNRIBRP++OKVYTbskXZyjglfjJkrjldpRarYkD4BjwlABf59MU77cAitLEWGVk6
K4NehdFtKkPBy9RI3FyTOwTW86LRfI8wqr+DuPP4XlxC9yy75Td6A9T563hyehiJhDHlOJg8+GPR
FuQ8Cz6nFPwACYvnt9KCKG4aReKH7UiCHu/FZDH6cF7NGtaFLK3BIAWn9aVEhmp3wwdN7h27STvu
TspBJoPyVU7PAXzkJIHg7mw6JZK0/MnnLtocVdRKb5MQKEPFRTExVBgVhomw3TMlQhojlbzKzaq5
L6OIaJjvUmAPqvBZWnqFiiKHadiHRs+CS5pEQaycPsj6A9tB+YWo014SC/XW4iA+bsq6P/EYD3hp
/mxWXKa0as52BRmj7kDrJaPAxe2gaPa5NFPEElByd6Ho74auy9TEOG+eguBTLx2kg3b8/jD+k/iU
jjL6w1It04wCGnG5oI3IU9wRjCwvDClga/aqNdNZTcKjmbC0SRQbjUWYegIsdLCNWGfnBGEJAQmx
dUK8JznsNQi89nfpC81RWCFjrynJ8o2zBerLZhvtsYgyTEFeLpgTBro0/z4u069eTMd7WGY0GHVH
46r3X5Yc9re9u+luOWsOy5A3mXm4CiXiJ/MpQERfOKZ3ow66NUGKobkgzywAdWtl7sahcHJwPR2Z
u5M0A6kdiS3ZalDC/bdcYuvl08mP5jnNflvgjgb+XDkdZqhZ9zzI3mKx0/ONJc2RMFifW9JCWOko
5GX8DGsGB5Nl44CZ1RGbrMNeCZI1oeeYCwEhFP62H6fWmjg2EBTJlAFJNiJcf7VUJoZ9fiBVD4gB
9cBHTJAxZxLd7kwnFg7hkaE0rcnjhc6+lxrn0eW46FEurnp7fgGi1/eD2LWP779FsZguw5SnqRRU
3/qoNj5MBaokS8IYRDk0kiA/6JE1DWjcauapXWupY2o6yNMbyjMUl9fJ6mB4vASrf8qdYl7yoaKk
faSgaLETKzgh+QQkWyhHWdVMeDGKLUtDwqz2t8HhOxBDx1e14uFDGzVbNH5Sk1hYAMH0RV57cB4N
n892N+nUeicm8+hrKEmKkrowILEYi7+2R2HJ06I9G4GYxs6yGCZJpic9XCiPDFrjgRgUm5IljON3
sUfg6dPwHf1NEmle7S97M/nHjm949nMRSIKswiDWHYsuuBG/lT6H9AILDuIG9LzQs1QjFypmu/iR
ChY1cSsfBQ9KNOsAbnMspGGIwV16EBu+8y5SyuTSU9asji6/oZU1THm2xFHrc909YhsjVK616whs
VjZwdLYrC0ghRAt6TvxIFsIe0PaWXcHqsGK7s5xaghEYI8jI+mLZnfwB0hQ9cJokT5hBNHCIYRh9
hqDJanvRnUkITJ9GE0UArQbw3xuF6sUy9GgThp3eoNsbjgdd1j08X68y2rbnm+lhNL19ts65SfZC
bpAmXuhIYG96se5rpA0jaMjb9nyUb+38P8bOtLltXFnDf+i6SgspUV9lx4njZDKZyTlnki+uWbXZ
ki3ZkqVff5+3XwCilVQyVVSrCYAgiF7QaGzRKKD33BYAZRfYoxEdEbUCxV7BHcBWQ+HE+aZ8f13h
lkQgdW6tZcHULgtUMRc1Ppq+uQ+TuUzWPTF+S5v+/SrudlSHrTlBquN+Uw/71aDH3JJ+92Qa3PLu
sJpM1pNFzCmBn8xSjG8k7t0xryCM6uaJnSWyMQviizqFL7leLN+gEstFK6BGJfpsqtl2T2vMzB9a
DLsIUXpE2isuo5Batja0QjREmW+HF/e1lrpxSRVebh5/45/qLTrV7A3Uhj+q5LDA4GmqmgtORd8a
ARJLyHL/doltpq4uYegNQ0JQgkBCikL7PhFG36BBVbHUgvn8ddUwiecln/fP6sPgbvEIn9OVot5R
ECaDaYCgmwSl+rlVlYdjT9XPhHeaarfW0ZCLmZfT8fRQZrZrS1yZui33HLWbT8dU8HG2FRFsxKW2
Z728hkJBCA3qR3NGXZfLNT56ON82GoGgJlEl1PuLMVezuGtfShYyeMsiMHkYwmgd1udnf7mCNRkY
7PuV/NXsN3F61XRHVbdpRg3TPrsva3nJlqKPm8F09k4dSbqQ1qTW4EWPoyC4pFq1Z5/vUsCG6Rcm
hQNMDXBLQoG2tZgkFJ27Hh7JGP0qAlGQonNAODho9h8ThzsIcFi+uf+fAtoTQdEi5nvg6oqdaPmn
tgmGIkDHF8RR3BoB5n4d7M+kmeiqJIKFT1EdPVYgECuBsFgERBZiTJd/YnwZh1C+pQqNEBJtQ4Dv
E7FXfaObgIQwgZH5o/1BPToRlcN8253WTTN7lwaiV53Pnbl8ALw+FqdCVXRl3R8/DuOcyG3/nFMg
aZ4gFGkgoPxrPICKa01hkkRFa2zaAssFYY2DuIeRmxIxUv5ad5v8BhpgMjPOo+A8ypvBjQC5fJvY
JTouDrH5XnwEEvA4g6vINxwEkygQD5TYCeUa+tWs9bXGVUh2miWu49bjnYiio4HwWxvSHYoNTP2+
NMbA8+v/dVdpNh+cmu35qtVyxihE7hqQgGSwKsa4IB1x/qxM0Crg1idWJk5KIKoe1uUWBAh+9v5+
mAQA3lVWwdogZmVuNf2cPLknzwLN49ZOR1cW7Oo5oo4A8oBXIYcS484vABaEwEjlf89R8kwfYIgJ
wKJjAWlDmIXb7ejsM+92swKEUYh4HE2YjPFqVf3YkBqdGFL1YNgMRlWnM+r0+91R3ZxIzXa7fH4c
3feePqU5A6HIeC38BlsiH0gJCBf81PtEL5sYRML8aFY1n5ZZAq2J7vS14RAf2hEjfXGn2aHBczBV
nPgRDhdY6rZ7PpzIQROdJnqC5oQ2zOcH5A3EY+EvBDWJCi24BTek9qGyl5sU/UVlc8mHH02/oKZr
8U9fIPrf6AoCgFzf11Xd02V6TDLRIsohK3O7eDR6tWaitGaanG1769vhpDP7lZpG4aAhgK7mNqR6
qWpCrBWQ/jzNulR/1LoJcHJWkESTbnaelQDuSjdieQZXQ5JnIyBL0h4cYRRPaXY2mXyRdmGAzOoh
SXy2gglUVjRM9N2xDLIR0Z+fs498cgIWwUUefeE8yQuGEBcLJEhpccA1V86rYi1EoljuoGKIJTey
6QgcDraXoiJmcmzTAq4OSviN3Wvbnf+jBBrCUmTLz1JIDcEZPwH+gODVydQiEbzWuszBqMdin1HM
v28RfP7cXfbns+r51+N5QJDw2A6EwHnqELAQ3WQGcuk8MSIgjUONAGEOObHoAzLLGYoSBJGYoOO2
QXicPAsi4uXmwIhhcENM2YYhZO0RzAUCWec3F6OfIKFoqzhcoEBb407MTohK7WFNK+RwlxRyWw8b
2rEMgS2sSKQJH/tCTa6WH20UGkJYEapQLHcxCY8hPv5JSBJgDLQVPyZkPk7cp9Ob+MWpT+hvL7i5
wF35H9C/+5Wahf5MK6v6g17NAovgjxb9+1XvBl9rPf+UlrTwFsQ6lK2Nzbp7cSZtIEJ7OhmbLnwx
IwCtaEFodeMOXaDWnytWHUJzKIC6lazm6S8FgVyF+JZiQiS5ny2+usvUlg6IiR5QXm57USk2gwyK
Zi9YJi+xUBWYB/3cXpu6adtvbiAyos2VxuZRzFAuZBgU8orOBca4bpAcSRTpCv0hUWd59bDREA0X
9UXUv6JY72RFRUgsHd8eC2KawaCuTjwMBxbDzIaTzUK9XY9pQxcLLAhEyCY/7eIXUy3B9dGms4wm
7S0XdCxthmpNzaxiSMWMuM8AUadsCWoBTTN7ygoZiMJFQiNuQ2OEAurpkmjiaASmqbe2qSAPJC0m
FfSB6t8a3tNevUX/gkAYKJdOALW6FSFiWI59bzm+vcheJmFHw8chaUnAct+YW6oOipFBkBOaQUvD
H8ja6drKU8rVJ2srl72zNRsOLeaf5FqDerwFikEcigDdjHOLopXqFPG4omVNtEwECxHLA7l6IHbg
9iiCBtVMQEsZVDnRshY06ARFipiJOnYahXWcnLgQCDJlmYoZ95aqAqGEcRC3lsiczRuLl6ECNaTD
THe7N8CQPUlX3vlJJIxbqJFNneiPWaSgyg/oEb3nlh+pHrA2qccmeHWXFrAzPF1OeVgPB/3ebDP/
pLYPetjUsSgVekAVat2Qqg7CICf8W82BpHH0kBm3biYAVS85m5xXu1dWcxhF7v5YYuhwC+GY0GwP
WV2SODoxUIecsIKgDmFAX6aaZYoQI+HFt2qEIoQBLV2ZfjRw0YO2boQwXOBGymApIW760mwdkwn5
MXUSTDZpGC0twYJWVqF+KkmnnsnUta9KYqgmU2N/4IIhkp0vzS+zA6JIyI8pjn/qpeswSM5o3bAZ
dru9Ls7Dl/bteng/nwz7+/2vL0YmoS5Uh7oWQcM0U7oMTBG9/+8DPu06jmaA7lDT23XJApKy1AZe
0U3W8Q6+iVmcUDUd9A7PWPUCldFuGk5y7uI0Ay9z4o5syHB1+3zR+IhtmVAVG91KP+s/hJuBqTyZ
V6fAsYMVD8W6fv+JDZ8/pa1s9oOH8cNEkzPNfIFoc+ZYlNX2JbPZmQ9QVXc7ukQwmZE48R6b2mY4
O4lGZ75iZ4U4hu5me0nU7Wh93t83OGGZYP/74sAewR1iVj3G6u7ZzYkpohzEMZ7U42rFIWjcWkMB
F8y8lg9KtdvncHSqgein29eD1ex8M+PoG5zgTQcHFf/Vev6BD9YxJiTkxdqpBS3Il0Esq0NgbIQd
o6qEqv6cGFhMFOE4JPnTDFv+kEyTChhV/ly/VVb52A5pWZLxTvIEoRiClJUkYM6Zh10KZUFCVduT
aLQcvLp//LhZxJG+cruFDuc5vV6L3UjJnbKMjH1rSAj5OkrHElPDNd0vAvwuLVBTFu0nHRPsW/JM
aciLqyRmeJoUvMnvUK6IRXwTaYSTPXEuS7xWaY7vgwT79c93D9ek5csUGWdI+Gk/SRTPAwn0ezA/
ODbCmToNBdFeecqlHyRzEYkU+RXrKs9wPmOL0wdtEONMnRev55byc0uUckseMQhBAHRyMQgubycc
nHDD/ER8bPutEeCnSmLi95tLtochEx5U2YWxN431gd4Z5dgNgt/Sxzj4YfPf2fYdj/nWH+LCt0qe
K72UDuT53fZRddUO4/ZlUnJ18bPpkL+Mp6jQ9rPEcEsjeHzGta6ISBrPulSk4c5lBpZ8nue/rwd/
E/Wi8GGe0tS6O0mU21be5byBXFHyMEoVGsQDgvOAEaeQudp7n6TWEbq/Qa/k3oa1ILf2HtJ4+nK7
irJwz8INqW/jgCgUpbsZ2Ks0itKX9ilEj4RbN8Zq0Ykgf2VbEkVSmVS7T9vmMg+1f2OWnN6+lpPR
dhSQBtlQb13LJViuFes/Y2EiG/qQpnpic2R+oHHaJW5KdsDqzn8N+41TrpT5oAnDm4lEi1uWv4XN
PVnHQ1gJbKVPN4o3yX7QmW/Mpbu09UCuXLgmFRseT744bS10PKHQqcJD+hhzI7DWD/23Dr4f1Of9
0U/OAPtD23Ds7pfpW23uF4eLdnPkS/3VxIUrLYwX7JjN51JSPoHcI4K0+q7wyBI2GU0++F06gWDz
eX856/ys8DXPk0nVXK2u+J9oy2s8pE2anRiRJFLxSM4V7jz+dT4DEVzO1+XTa7PtBI7t5E4Jgbad
5DPAZOKypwgLyLbQfeyDmk6t4iHbRbaZbj+yHemvQ3aes1/WNhSQbEiXAvef0tF5Xo6L+5DM5Yni
PG8wsrKtpk4tY3MuAgVL9rd2eSeMgMMTfpuzPzSAQlpeozMt8oBva744eWvT/P7tm+5/82CMP5dn
PIJGHRACpDRUBl3jzafJM2Q+u1HezlWbqpSKcwbaOb5teBLKk6q86fj24Z3OPeEdaY4wVTDfxPEI
xZ7kQ7hUh9nrpuM5uOLeUUDR4EvKxY/QWSQdW/97+rHqzflEBZIhJXFl6iyDPO7tMI3N/nkQIdWr
DAuY1Eq3xMKhvM4tigCN+H6gaiL2o6IGnjtvtgdxOlG6nht5mri0AFonIDjKsFQtZKButMM9lSyC
EM/LgImk5g8X3GVXxcgjqWLqw+RTVtlhRiZRa7c4znTgbjgbXPGnCm62l/2lD3qA4+6oSFeG2Zj3
Leo3+1qnsoAn+uiIC1GSEN6UlhKn4dRUnESeLSeRzDvaAFjD0ypT1Hoi62N9cftR7K8kRMYZAF9U
1Eyb+SL2sJtvOLIFPjcZ/EXaE5lndOESdhidiN7N56bZvQ5yRazfq1ffMmi40Ok4h9X59kErM3Jh
j1yhL1TtcfwFxzHqKQ4NUPGiJhUQOVFT+IRnb+7Pa85vSOzo6qDiWjkrLzJBBqFrUhLKRPVTKAfO
I8omShkkUCLRTPXmhEDjTgg0cj85v8/rcyNfBScW0IcpU+qTzw5XZapfFwzNioqXgw3PKdrPmtYa
0RBFyLVJB33CfNx58Ip4boEINIHgXHwllxE/6tuSWefpdaPDMoi0orBMzFevf7LshMbJO7lFi0Bq
vp18gOCwvSHfg2Twta4Z1Ziq1bUCNOLOqh3v0QldnV3MHsVuImlUDIinsghp+fPUS3VUbADGbfRT
y45c+HN0jJIdStx4wF6OhVjGHIYP5osdDGm5q+0fIC4qO0jENovx+lntB3hif977d79552LyZhDK
WAoo35VYgyuKlWaCh0vLYTxAhv5AQ3L2ZxJFX5vnuIwA/284rLrDp4eH/a+YVVg3mFH4/GRMgf+9
2svAwtwhAPsn/BeOy0YbNu+wN36+07GBJA3T7Vn6CCa+m45X1aNGO4JE9X+et0kbUBYuvptSh3qh
LYDUBEDk4AXushfj+w6hr4cc8Qc1o25dN1WnHlaxl03bF36/XQ+a6v7wa5r2FwTDOs1uVFAue4aA
tliBcs5hdPKFHB7437BLfQs8rsGlDkpF7h7GndV522pc0XO5tn1pCbRxadeORqv4bEsjQeAWoI3k
EPFbcCL9NNkpCJBHpZPkII6WLAQFJO3ELs4KlQMvuM5FjBACsVFIhjnC7GPcrP39amf9+jecMiM2
ba3Yem5Q9Xsao2jV+7y56R1G0+nh1zRnDq82QoMA2SEHpJLpLgQdqGXu3GdwX0Aw91qJFRl0ZmRy
mdLXic33cjCpI4j/TNqUsvMl9k0jIgjPC3mz/UKG3GZWcIAduGTjmRSuI2BMaVz9b7/U1EdkKSZt
+HsiDwF9jrtAPM/FR8WbXS5KawRoHKS4ogghub4o937B08Y09LYljfgnzHASynAwWgyJC5cN/8SH
5NItIlHaUjT7HdWXcXcm/EVwI0/4Kjj8SAi36kagCWL4Dd400xJ+9opNPRxJH4NmBZhyfdmTsutZ
maUZXTycdpxsN0HgZn24HgFIJ8AThCHPPRqCS7e5yckKw+2FLCg6OaRU94h36k5pYxipZE48F+GE
RMfjefNOWyqlMwOJUw9CjWCeshp7YG6SLBKP/BHPRXGAKlFs7+UCWhrB3X4dl+9JPyezM43+SyBb
0shtcFeMGsowS2oRQ54oP0vc6PJ4sBHhlnsyJ7UhSphw7Ioi8sh7bvR4g0UehtWLFCGW9j+olQCx
4N9XBb3eiX8WBdD0BgOmFPYr7YV6Ouvj0OvfPHduZmpqwhm7f38zf3tzi229fWRTf4sd0rYYjf5C
aA7di/u+lh6AD2+q83pfXRZx2kw6v+8mU41VpudC5CU5k91vJENoECmtweJm9GG9+kAcVxE1cDSL
dbl9CxY4mraG83FiDol1OhDuRaK4jIiDPbsoPKhMDl3EnNwsMzgVSJLXH3mukQ+xg4FgGvM9nCZG
vGfhQkhGiBDPKdw7zMSTZkg/KP7zkQ3RQ/b5lpGKGC4Y77Aed1mbAWfG7CZ4m5fouc/6t1BYHIpQ
OCpK5rQkbyfJGRAM6os3tW95jR8CCvE+PP5O7qO0lOnp4u720tmRwcQ9dT7QT5FgU8emPcoiZnmq
slqzPPVQljxwS5sFRaJmIQNKAmwKX51N3oLC4LpaYxIwuO0h+AekP6rSWTPfZ/t+jNm2RqJge1YQ
Mc+pahiU6DAn42ULeNa/eeT4+A7NAqIMM5r7QczaIG4NxLt5MAq8+b2Io1sgz9eRfESbkg0Y87Qz
JaOCOF9CnACE3NtQzC35IRhoQQBPzc7tWWyn4lHiMBCVDg82zUlqhsJyfNHgWEDE+nnQeLHFK4UH
kkEEDXiQ+e3jDWfg3P6ucRWy5L1chOMKBbpFUz740l2GIoSb7e43npC/FeFDTNEcNw/jp8X6otP3
MoTcdipZXDwMQt7JVlP+FuTs1dO7osHCtqPguV30R6jViq8BhpAGUOsFE5u7M2vDsnLeFbkQn+a2
x+xtGIeChnhzL/9bFtOSKHLkrmQlicttjM0/okrmpSSWqwIpADgpeXayq17Zkcaw2VuCnUqRuTkt
a3UJceNlmJbTSpw8fyJEK4RJZj0IfKpGhbXaumdqxJqTX3DR+R3HYsRb0168fnN5T3mn/V42YLd3
3X9Sm2ZZjj5cPqE5+3Dm9eNUryIvqwOy4JYXcEtGQEKKZlAvmTJTUhpKfYWbxuj0gUsTxHJFID07
oKQWsVlPBld8KM8B/cVxxmB8sb9buUUvTXl6Pb6TI5NudXkO3C8A/76m6Z7uxylNwyb83aZqBtWI
jfhPBkAP/Wa9Z5FK/2Oat08zzlxfqwsgUg4MvUEM3wTMAdxFBP9chBqxegBHiNo4YqUEsfnN0RxF
lCysScQwG/OukIQgQpI1W5phgeo2RG/5YXp2gTPd4iZZi2FxrDhd4bewAZobStuUNDqKd1ujho42
1lwuVzxMYAktrRAyRaDlDLbkqn5b2a4M8TL/hF0JN5E0+QbtwaFVSZ6uQm6T10TH9yCrTUyQREK+
OKis1HmCZ7AZ9Cdh4QJ6RDLFzBtAqML80r3E6vsM0gy+tsDEIM2w16lHw8FXC5jYa6z73KlWtz8l
BoHOzfPgatUZvBOz17G3A+/n1e6nwa20Um5TQMxBhtKvh8Ev/LnrAuI2xOoc/S3dy/E9mt++fVwk
fwRZ8+VpI7mb+9fV/kJ+FZ1LrXqz8wXnxyDKQmpqggfc7LV8LZlbKZsZllIZMbcCc89Me5zrhWSm
1GM2/t94vZo+bzpfph3Q3R6XbwTJW4imwTZC9Lm/P9913hweX1kIaLQ6N1EPah1habeOGqVa9+qr
9KZSi1T5pBpJ7lyfZKgXRc7UHAjZgnBJsAbVeH94a6kyjAaX13Bht7VadaKjdIDUcqo9vf2z1UKX
ZrnIIkgRup3OvosxU0rB+8nIZVEZ+RwmGDxwEjPFy41olEErrQiJ0f/WrM8VzlQVM2b1I+bpBBWN
los3wqwf1GMuaxveCcKrBFlQDFe5GJRkuXnPDANt5fqWN4UThi+nJP7+CPBdp/J4stYdSnPzHl/k
So8cSKYg5AZizgWPrj+ZEQ/kIpKigASfcadStawz8HK5koBKoBH0mPiaj2CIKqAiiHf1t+iBr4vq
0Pujr9/yLol0UCD2ihKHRcUaqi5Dcc56u1d3rzSrgnuumIhA82byqKLYE6+kLqF+uIRvaKm4kdLN
08SMoFApMFFWww4ERxNnU8kP3fTHXFbJfU6W6GhkUttdFc5SOnVxsHVYW9c8xrZc1utp0HQ1vPuz
6T79RiKeqnHMb/S408SzFIdIWz1AK3LijQCN0+6j4NtGhwcH6U2wSpI1YxqkjEbALQCQR4DW+OBG
gOAatXSrAOSyPQHEnqDrjWonHcocKDXfck9jp7FOZDKt3/Wr37rrcJXs1jefdY7BZrdmLLe5fX/7
dFmhdJtutI7xmZvPk+FSX0pP4sUuo3wVxeei9Fz+zoJnZwjByTUIZkso+SAoNFlQSUAem/7e+XP4
0bhh06D1o2thKZF8rMcdFsJZKuBuuUD5QyzM/JNDzFLixtwvHs9qWOnypFSnDvZ22mpy41kAml4n
Or/oSxRRIYYLhjVbgCfky+QLmCtM/ywCmB8uRr/AYITbpA5mSyYAX+iPREXX9XhyV7+jDghyNQJd
pcDF0/Ln5i7OLiS4xBiHzhrHM3OklTumPeQ3BxhZ3rILa5gCy/fL3ZWatrYLPrZCRUXRoLloNlvM
krwKZHMTnQnb++Y+3gQio2Q1fNRZCqQ0Fxry6pPCqAh5RjoFkH3CzrBazeg7I2F8UBSiITWQYAqn
cS/yI4/lw+6jRjDi2PQ+c1wZqNRh6fvV2dUAFjjbXkzq+VJ+7FKt6nVEDwToynMVk2PZC/rlPgBr
Di5PI3WUwbWpEgfe+dL+UoYZXM8a+0MW4zs1iM6b5ATnj7f5XkPhJIb/ge5fUAYNS/LHs8pI6zcu
bp7250/3678m+ztOBc1DX+TjL4iBiWVz/qhDC4Of/H1pFwTSOSkwRJBYXsAdheHlQEa4zv4AdZhL
V76q37xaS/dQHMpi5DiyCUWIENEyJ5l0hhhrD38wcMk/AVpUtVvSDsTk5zT3f96pfzlMY4Q1ZWRf
SBDb+SrrbH8RAgdgCopJ2VF4+ffyP6BkeThb/uycv2+dcgbmy6GCQa/DQQLMfe/gOuw03a+OExje
9afd9b6OnZWkg3wQB4WQBSdbLYyG0oyjaqRtQslYJRXFhAYBB6JuZAzh0VOL6vEtZiKWVnrIkPdt
/R9rHKCaUQapnbK0kW4fBemXRNdkxcHPcjQzb8XaBu7Y9q+BGLPSU5FKK8rW+1/q/oxl5VJl6rHI
38eTsFB09EsTFnewBhdxdAmCx4Bms5j0Er7ntkpwm3R7NxjP1ztpKxgHeFRNicFDO5nwx37vSZd2
2OXAm7CROZJVzjDxUufTY71++7hZ/8SducJQO3D8gAO63+CAXqfiDJx61O8O6tOzsubrWbNY14Mq
cwBlgIyGMES2+QkrTZL4JKwzcwP0BpHp9NJAS3wAeU1kE5zbRRN9UjAuKKQrfEBqXzjEwA1O3ISB
5EF0WtEN4uaFD+wx7x1Cs41hypmOJh4kKQi4L5MKyNQPQkB4xIHug5YxYwjnq1ATWU1iHPqgrRUs
pqadSMWaiV1aumLK/YhqcmC2HZzIbQ95HY5Y14kID0XV1hDfdrC6e6wWh0raARE1RGrBoYVhfzZ9
c7uR5QDBIIahiURgTFrkrtAuGb/Q0b0L6GWZNKFEq2wGi0LZfs2WlGgXW8phPeDytm2KpIHIK2/f
MmTCRCtiBqJRIGgAqbiBJIaFYG2yobeRPYcYQbGDaB8wqMQNkAvKJNi7XD6MET6IkEhXdG8g1BtR
Cer4+h/1/78+qFGU6rMWomHXATwBpzPk59un0c3Z7rEKlQ5huCCESWWycesLSrSjULoYCKQnGeHu
jvOgE2fBVEyWzebt7vDKARCWYEMIadwInWXC3cNxOLdcxBrCCPRJobc5AGgOkDK1Ftc9g6Asp4h0
ji4wpZtMr1Yf4SBfShy7TM3PrkfR/SFETBLnDSDW0cGxDrcCKMzn50huRaHeU2HAxGYxjrMaNulU
IJvcsBKI+E1zMLkzkxVWA/FkOfjPXOWx/cRVS+/RTVvDe8XSms3JHxmpuHkfuew6NuMCbYWROXka
FiaWEQfDqqkoDAtj2twSTBNsQGFF+DghYZEpRKuqtsvZB00RsxlDYa2nUj4xFKmsIlueAfGThmZ2
8OL+Yl/L40kiRPjaYNLF63xbUv9IQrrd/smaSRkhPRoetuPnTLvhcHSyjmu9nTWdyabXj1P/dPy1
pUP8H+rMchEMT9sIy/INhvJztQVg97x6TYwfgJlBzNtAwhmMbzkg3GJpkGJ5edu8hX3FcbE6j/5r
i+mJEQfktgr5AbdshC8hfA+kQBi0LIV3kLVsH9wn9LUwhORW4v0qxSt25wflcQeAMFRCUhCVdSBl
ZSJpTQ0koHFx+wKUXUilUEE2yaRNbmgVW0ogvSdcKsVNSM7+XIoFLtcSf555rohYWMBXxeKHUhg+
CFwrZlQzHpeK+skzlFwt2btyrKRwNUu+wwJzhfG+45QKXiVnjUWc5/h41y8Q2RYeedDNDO2YVCC+
oebc48t8JhWdtvkkb+7Ll+vTOHeesWjO83TdFJOVRMQ5afSOAxy3EXNhTj6Mdk9Ldy7COfl0+4nH
4URLFuQC2U6j9YBcFBU4HM1f7QfvO/9DiCWK2UVNanAgmz5okxsoCVnN8Ia7XS0d7i8G4Sv9CSAq
vCbNEOArUEeoTNHO+9sMqQmuphPjKa4l4M1uOB6ydQzHScrtZ84gHGSx22mTfArxlj8uKsvxEhRV
S7CB6QWZEldEYKk6YlVZITOrh/EqFGgWHyt3IkE2n/VMrJPkDm4R7T3SF2Z7ciDZrJNqtQMBo3my
GIlLlBmGCNnEeb/ploxpI7azhz9GnbtfXGmuHrFMdv3ubscT+dJ9ZU8JzNp00PV2LJfvLEjs0qMP
z4xazQbv9N4wYkHoj6RT4Umi0NZF8+bn/ADQ3wyivfb5Qo2s8ITywfMGE/FHVfiFyjBMMPLZMX+2
s3uzG2jMeHUr9/bgqvd08aQDsuX47fQ4pOqW/XJZ3bZbw1PT4S92bvpbLHt6mGYZUg3Od39L6OI7
CnRBDF3W8PH8mbpTBEGTNjSJgFpaMWHdW3VgPggaLlsUvJECPJyz93wpgr+KGF7EwrjVpHuIJj47
n3hBqpTPm8P2MjoJ0duzvSBeQTeGrak380GQb9odr+daP1de449tmJ2tOVqD8yt9b9ixhpGJTsl1
pQvh0Bx6Gso0oCjU8n+aJYlNDgnfu7lXFWZCkh8ruHlSFZkmnqRNNOIzYkWLMkYj8NYYSvPklTLk
TNZ+uRHeURDej50B1ECvLRqbxyoVqYi0HVLpwO9k6jjF0RiJmdkvXSGoMamugNZy4FJgGW6ntUZ4
uKz01s+Pzzr3SN6Q/uPr21ka5Vl1uv9gvs7320t1eLej6Yd2NjzsXNitma78clO93Y9656v7t3tW
YU0O03EawRYZtq+Pe1NTCfTd5Jgj5mhUUWgPGyZrijQUOe2En5Qxn8CIV7arSmnCzBlysAHJbFml
TYYPX56Gf991mMz/p2wvsrQBRzr57LLh5v+w21DzJQmpwP1qoF7HliV41EikUMw61jNoWqo85jGv
R37zmBYnOeLzuCAlX2xScguld++aqVY3cNfqxB49EYtHlomuph9cUcBjlIoU9QLCFVP3X9K7kJk5
ZOP9dXV2/5P8ehrNX1XzT6tNrdMvKI6hisbkohJUSkvhiGNh7tlmMdaerjxCmCExsbPPzfjpcHl0
oydsUTXvNauftHAqkCI7O4jDo1r8rvLHYhR/SIGuWlX1y+66uc2NLrE0upwawggBOZpeWqWR6kQ1
w+Nh4uv7slvV7iAV5mwxfuVClbK8Ge7FllRfKotnB5aBaZjOJQoxogi+XC4Pvcoep6GvNprCo2ad
i/vNlHGntE84IUTRquUVJSqqXym213dnchZCOpCBt6AIZWzrsml9udQwDR8J6Yz4m/19hPsi0MQw
DVb7pVLLRU6MPaw8YRWqnGKyDW8C54KpgXB3yQ+EB7nC25snxpGlHs6QaHAuI0BPniGEYsSTJR8i
uVw6GKl/3lnLic9FuYBZpFuue9HMtWaaRU1pMb2Qm/pdlu9Up0E/UjJPPe+fkRafuFPmTArkqcKN
ZEg4pKMsTlAQbh3r9IJxOVnJAcQJSAwbA7nIEPz/+kyIm8829zFpWa0qy9WPBxTQFjop0EsZIivn
zwq9oFGh1A98Vp2TrZGimzfodAa94bA76g9Pt8ZZTh7vO7tRtx+dGLOvOduwGGgg2GhYZSDVc+k4
hd1OaBhqWGnEYlPQxLp7EZ0QGnh3RliXry0i3L6XltjtcYU6Uzusjb4vzuq3I5Z8ZheVdS/h8JVh
mwnBYbLChNzCZ5zGAiua5yAliOFxciT1W3RKZiTCICIQUhgHIaTANmUJ/D4xqnDrnjgQ+2zaMOo3
nT57YY6aEwfifFqvb25H9FDpZEIA1OBDtR23thQ2VahwEOiB+gE60CY0XSp6BiYVydyzNEz9SWYY
0iPpfqJdHzKyyiQxOmkxmVLEs1cr+65IqVh6eOebB7Y255tJAbRGpHxW2ZTD/STpx1gHJCScamSh
XnHpD7toQHKlgL4oMmIAnvrkRFe3485BW6uXr1DS2LFAJikIU6q0WF8jr7EOIJgscxxcZaYLa09c
ly0/kGrGxgbRO0BHbRbHnh1lqtjW3RXKjYvpQnCr5fuUQqVbXjw1F4OD9kdw7crpwGvM90SDc1Ws
8YLfZfy6+81JKgSnl7sI0augVLY9YXZi1eNAKVtNw9JF/uFzM3z1EBoezibIV8GNwPGEG6J379eb
8XzWxSoimnsYnJVkjMo+xA7p0QLc3z6Mt5vrqKJiFmPtLjjyUIF56gY4Fx/uL3aUv1h2fd6/P32z
ndJhU7fN+DQtPEl3jBlQXq/NiF6qaymOTDWalUTuoVErRBx7Pe2KOs5vIFMiPHFUL4gaa1cRuLVD
aoPcSOWlxKx6ZWVt2B4FWtVziygYgrQva36EgxVv0aQYyp5HWWGpGK5mbB6SjC3+m6f6yoVRC9Ye
9eBxLZZbyAT2ZUXlZqddBKsrhHsfS4xbLXeqh5cNdrtCgjN4E2G5NT4a67xjyIAgf6WpOzyzRDRa
Ub+0QL7+49ODNm22tvi+nux+S08Oes2w6g0H1aDH/L0TPVk9rvs39RkuPcav11f1B/7RNoYILwJq
EQax8BpKg/ja461Wq2UlFK0X3Mx8rHwapf2OIcPi9NLHR2SjOy6+a4mvOTFBZJcqnDRbtVaw3skF
6QmBzoamgKifGRMSgBejTfQuQ/fUKdEFmhyCpgPHBAiLC34ECaXNP5VToIfHv0+V3uDr4a9eZ9hp
tKKlz7Bl78RjPHx+rjvr54bBIDoHJoepMOqOzxZaslJNnj/CZNFqqFNJCVNLR2Rnc3srzcuTk0N4
2/w0JNIyUpMSiAdxNR++i0mNpLXLFUi40yhBzBsEQtSH8c3TO/5RTM3v8iJB+Bgx4UR4D6xTNX4V
UCPs/DnXkh+PgKftjeAadoIhSG9hQx3pvbvFK2tDbnhR8qm6GSiNgRlJvJTVG7i4qKUguXULAIJ3
wxBGMScBmymulnQaBrfSI4UP5cQoc8RwyaQNQAlFh6N6yUdKVwdO54UpsbiE8MMX6+HWwAmMSUTu
ZvnOzAo0EhoDFHUFx5pv1efgA3np9uH1L2CUMpfLwzZu1XgfLVz5LnLhbVwFsTwQAmIcuOqriy75
8KWZMzxBNbSh4wjRE7kz4IYP3kRcyMIQmQBBWZYQCxMwIbEyv3o4+6zWMhav2W6074BxTKULT3Io
xuif5OnNMDhtAPwF/L64dWPjtpfGIkM0tYzFpj+oWFnzUgn2p/1qelj0NzK4NtvBlQ0w68Ay2z06
ppKorBGLUQOTw8JcVoHvdz0NPnDBroaxwJTY8gjB1pR7+vn9T05YYp2PszV+qN7RfXmWnUAA0kIG
EsQY2kBK6CkQgimnbYPIjUSGaWebtkRJasLLamFpw8WSp7MvEt6C2ZCc++5rzsIRy3MRDTOIQ2B9
IjujUXLqaKp8dd9oSmB76hn8BN8Amzt6L8FsRz5CGa+ezprUvSBXMyRmw0+H5avqcjJgCVXMkSz8
Ul3v6ytzDBBGKZNPOl/gK1jI/FfYTklyUwti2wJmNVIgdjj491mrPt3MnU5hrzNgO36Wh7Mrdf3V
jvz9wfZxexhttPWmFTmQC+LCX5AJhMsIkKs1/EGMlGUeIgcp3AcCxduQW/gBspfxttOddkmBxh2M
4rEH9UM4qTQy6Wzr6xhFGc4+oLDJ1m1A1bv9RApljcGeuh7cUTBgNcT1fqfGcMNoKhgVmDetj4ag
/Yma6Nn+UufCQyCGi8EY/sqDV+4CAynJsZWILdMw/bRRljrPk/v6LaUt2axWzx/puPGi0nkCLxdJ
wUutxQ5nvqMUCIk+KgaE2JXgbPZBn0V69AGw/TG8jxCgEe3rRza+yMMCWrIkaZo4Dmbit1tF0vEk
zxiafLrFyU/c5r+dfyhULKzzG6iR8hKTPBQMka4HUuu5ooDK4m5tbedmFZ2B4HMZkYdgweoK7e8n
zVFaVm65uN1Wd6/rAZ+ZG1wQtUWlxcw9iXbDZK3hhgm1kFtEtAB30iHZ28BgXXV7Sbi1BUhRBOvZ
+e2GvXDCB8ZjfhhYrs5jfZWGAhz/dRJ1bNREsi/U4zNsxvLaKLmsAiG794/Xh/tXDMcyh5OvbV9E
qjo8jkJ1BOLeF1/G02p+GUrhFasRhipzt3BpFz3pL+VjXSoQQnzxsZvH6pfn+eOb4bIba438mGF5
UrexYp2HqVJgScDmWfPlT5WchZyeZWsmVLUT+T2o48UEQzJM6Nnwj8HyWSf+cVEC4GrTvJns+28n
y2XS7wSWV5CTkq3qq8l+98eu6o21KLGqGq0qJhVQyfOSWk0qdM48pW+u/+qsOq8Wu7wxFtO+/iKK
C81uIhpB62usY8L5BgTXm8v++WR2xqp57ojrsWXQzV308uyFLL5I7aU0XLI3T5nkqs6WrnAVL173
59NjG+AmA1UFUrS/EQTdTYVsEXfJ3GK4uQCOLh5XmtGoDVP4QycYYpVY4Ww5NI4bX+Qn41x7rbx0
iR8Wq5/7Tyxgyk4xkHKR6XJZveX+uLwXrSF7OvrA/kygypohSBvn4eXqfGlHk1/ushLxb1o6ZtNi
JJ0YUX3tklp32BZlwGYvL42o5fSwu6+mN9AcuxA9ZyMKRNqP3Ss4c6GlNK06UVEFedGDxHUR+y1W
tzfqBMQ53lZLhggkCH4rtBAI0HqpIHg/jxIbmkopQ1xBko5iRV+becHFlAiv+VfMG/rGjGxWRS8V
80XTwo/jijY7xIvHBaEvLNvWrPk2V0ERKFc46eweXv7hNNiTPVM4n4Hlmz2dK8POKVrN+ZI6Z/3l
PfbZ5P4nnZTpJgjHZWmOQNy0GKFRATF1qF43JmGw+k4tEySgkYx5M4KxKYhUZSzO0rg1UxSKGhVd
orNPiFRuXpdJOLedTXV0lEEkQtNuHlIs+VxSkwdaxK58/ItYYVke1QdLGcr5PtRxyD90aUuGhYaQ
u18nHcVwPZ9Nxt3DbylZ6YEgs6szLe2FRMexYGa2wNsEfd9W7A5OpirH6U2jEfsMs7F+pzesT7oh
29nurDuvejMtnKSXT18fpjCtitEAlaAMQpPO/LaUkU70YraY4yHY4jksMlIWISs4REyapZ27H+30
3tIstIxLeIEcgPvZ+7vNXyDYZAqJRfuicPgu+9fPD2nXalM6eCFWZYG5jU2NZp7KcOq1pIW/GZ1H
GwbRIX27oQN3iKWSWxDDzWc5iGiF1QS+G92lho3IIrgFiTnwcJKasJIliBMbccawDbfgRoD98+79
Nf+EpV2RuEHCgeK1uGCWIxe1fEcEFjk3Ht6kf+M+Que+VMViJEah2PG/btgjotPVCVPt2dOdTX+H
f+nu3aqz+wiJYRLYA4QrUzl5eCAnIYXGcttBWrtiYocFRLtlDiU53jHInSU6vCSWYyAkrlh3K/kP
MQcSZAtJPpRY5BBhDlYvMk06heZUeJvyJnghO2YMVc8tsBC0KGOoAI5NAEUMoUjSv5ivs5WcqIk2
mRikgCp9xjCIQIhMGS1VGHS6l03zJOGnKVciFi/50LZ/I/y9gYS71Xw2/V631ww0UbTfbzjD8MQR
O78ZPt0/LDfNtTxpqzs6Wy+ngiK8FnzDciuhvruRQIJZbofTV7c/Q1LraqA6SiRwGj+PW0NP5p5c
mkHn5wkNXc8/Dy+6mGW92NXaG4bDD3loKP7teyAJ1+T2avULD9Mfiiz8jtxycJf2vidfMUvuaPiW
jKU08pjOkafiTL903hZss5tX2i7W/CJ20AFhyq70c7hBKxnm4uZUSpgtBqVovS4GTAg4657fT7WC
lXjBQDRiwr3Y2pfm9pGYy4iTObKaMY+1dU6wxCCMD7yHaX63g5wj9gi3L3awKl9n9jeUlvIclCIC
bvu45UIEopdEMlVL6EfCrMaA4J5VECa1JnQQ6EvOQB5gOMUZVlWliTcIElBDGJraLQM9tr7YPz99
ZFToYr56msYOOc86lkryFqoQMSoIgRY6q78kcfPX6/7s6myl1XmsiHETy4yltF7I0sgTNlU1K3ja
OczHXY5htKH0g7b3dPBe4sc2F6OejKRhv9s52VOuv+sOF/39qL5GPOyqAXHriFCA0Avf/YcwC1ER
FG4tJgWKw2F0MaP4IhrH4L0AhWHMLdyK8BrdZL8n0ptpzCuG6E6SqHcpSr3s2xFixkA1ohF9C8G4
CPdUOSjBraGaLRJBRwV5VIyYoiWhjuhVHGatTotVo2HsV+cejkevf0CN4Ym1CjVwyDajug9BOjRk
pw3Y/X7wdLdbVNdHa9W0MFGofRAg9WzITG8QebEW65jgS7x1TxvWk/nteP4X4i9qsV6YP5QW9syi
X1/zJ0IQ2eXs8RjlqNjatlAsIncfeQ/PbG/GI04zCNetsvCB49hEtoVJC4GxhTccGQhZfUHHILFu
RdOYKRnmrnrTEKZix6jUXMY8ORZhNL39+WZpq6hMllTSbCEVzWCkM4vpZNDXk7gMLbmGUBgEmgNF
8OdPz4vX0xiOzJ1JMUFuI+EGiyPQJ/mB0AYi8JNuKAneFQqlmU3ouwRvnR0m6nqrHV4HdmSxHnvr
kIOZbI/P5TqON2u9sTTE5b3/psmNZRcvW9w+hnavP2KBGcfSDk8H2R4Ww8MN5tP1i00d9pt3+MDD
TqLLCoN8k5Mk4MFFraYtNT+WeGLFAyctxMvmxlwA5IKcbOm50lyKMuyEeyFNmg5aJ5OV9T5UOMQG
wgeIfVQ+qAOQZ3BJdXNx/5OUPNXIrUgdbhEBESATuyDoW+0xBGXQxDJ2LOLfF+5vVjtLYUZMlULG
e6eGzmG531RP9zeda2l1Ktd9F0Oq1YZJ1fvI6bRFwpGw4vME1y1zRCRqIaal8ymZY2q4Kzbqfzz5
qCp9KXhWrGkivh1qliggFRsD/UaBXK7YgseETsKi3gPA9Cy4PCpUajjVeChUKla1H8bmbH65kAPJ
FDACjN7AEXy/zulCfmVd9un41zho4vS2wUnzdtjvz+4G3afO9aZ4tNPaIlGAg1yb880/ZnYgZKDq
QXyZ08FBcE7LBS+OzSZcwanwWBoQDR3Rh/qqvlYgLhH+DvWHrm51yCqEEk1YQYNVhcbjBuhL3cLj
cQFFzxWEti6puughQgjfgiAM6Dv3DbBUkIDu8NoEhB4kSJNYW+Iw1EyMb4iE6BPNH2RD7XF7SiuC
tJWzg22VBAFRVofF2fj7JBydzC6kSawamkTaw04zwEV62j/oc4jb/na/u04HL/IWaybeDL2MG5p8
UBUiOsSCBAW5LWQN1WWqCv4/Z+fancaxhOs/dFiLywDDV8mXWL7EiZ2943zRSrITBAiQAIHErz/P
W293M4y9ZJ8TT0o1zUzPTN27+laCZ1gE88SobL2MY59Ycjis1fYQq8CIcXksEniyVgQskNzTYIHH
l5OOZn6YT8D7+qfRwyyZL87NGW5xsCktgrSU2mckz3HeOYyBgu7j/U+doeYhQwxs1fMU/6pJho0i
V0Y6szvsj+uKpZzPm9Hzan3Xr6ebx0/1dvQGykHp6Z26lsicORypVm8PTy9jzhvFabybqO7kC2Q1
a9AILYuIQ0nLP3Fig0bgwiVcmPZ7YVxFSZ/6ka4BbnKqCqKbiULfZsj9fhaMwziCg6hSVBXm5ciT
QvO0/3T1wIZKufdH2phmBDqC0XoFFIrvqfmjPTWtsVLVmOtBVeovjjkdMTUFDaWsEdVwaYpeo/nD
qDwOyxYmW7YC81wEjasRyYiG9VRqCtmKjXUp9gtE7eldIojiOj/3bMwf4RQiZ5ORe53cORIWvpgQ
pA5r4c4VskLcANwc3zxe8TeZlZgIy4Wcci1HWogQrBgbPWzyVzm1VHMK4oCIeRUySI9aOFApYvsO
ur8pIpKS9DNQtVxCqXMYIBzyHh5lH6uKcIqG2J+AOJQCai1SOXCKmH6BjviSKPsSGzLHqGi7ddTG
4RynViEgR4RkxeJRgNhTIznJ+f6z4vH9zd/f0bSvd5WdTNhSbzwaDyvUrRszaBsJq818Utf15Okx
VvRGtXikFQwEsfdhRRBEu1ADSXz09FKEMnEg+kWxKOQUyGX+VSV/8o/gASVTaIdeMFwCAYvlwHFt
Vh8SGsaZ2QruhT4QU3Qj/Bt/LcQKQGLeZFEsOlFD2XwbcH/3YvhfxmUgpo5VdE/kTKO2cmZVSxUi
/fKRsRBwaFSS/YhiCo5OyAArYNRfOuE52LrWgo9EWfyNWH4NkxTn3j+kn3Ig8grCrxHgUID0xg4K
nOdffQE/cIADfReSG5d21xfbdxQ1YtKojd99LYjvcwmFRE7WkbxbA2Uu4BI5bCmANqSgEIHGMXgU
6Ukv8qqbUoH9+1nnbW0liNwdsmtvgSgj6pzipb0mDfIeiOcKZIcfOX/vjhBNn/MdILhDNTYCOOtH
URROUZTnNeSrlK58UaX1fofyRT0yvOe+6Hiz6XU6x2r2WVGzBD7cv1yC5stQEMvNIf15mAASLl2Q
bCPxHHIHMWIIIUMws8HPvkFCCXG1aiYih5BJ1LVIAmbT6+1lcytbnNosfxfzftZSKRIIArMLDEnw
mWUAmAUl/3U0gEncflG2Alqn9ZUY6xM2DxFoxGsuUwcr7Ivlh2zzYGlOXhT+/H/1ewZn4A7hwYDx
LuZc03YdxsPDcD9dfE5po0jbui8YG8YBGwxBZLPEK6iuLSAoMWfMHEF7bNsXmxWIbTMBYjMBd+CN
+HAxfVQsLiMQXDECtGVITZzsB/FpaDdnaVESWMHBrMkYBGkzcN7gQRV9wBa00cw5rf4GrVHKMdHC
OR/kMHxI44IRoWMJWFcYJ/kDW5THzI5Gs178GI5G9KGNWfSJ/1qaMpgOH0bXw8Wa9dZj5gfsl+UP
RwJilfnAMnTWG9EcdnACM8whoD0C+sLPcAGosXUoQ8DGCpigUFu/OHAhGiEQPrxZx9ofqTFPkfmh
cSei+HlPh9kAtK7YPENtEIhvOxnqYfKf5jjaAmqapTVDm4NnW5gsVO6+MMmBGA7g8+aJzo/z9iW0
pm3SZZWlUW80YGvcFtE36/unp9vVYJb3Sf2a6Ca9IeQ0pTkVaUMpgFCaEncvQmly8GTiYQLktULY
WCl0pCh8MbYpUKxUbrAkNcneM5QlbJr1RGl7K4gvtFsud4NwhHXkThVHBLz9kv6GppmbYisBY7x0
NKasyzKuDXnROhAa23BacAZt5iZgyTj6obwP5YZ8T+O7U69JfLYv8a3qh5dtiEttJLDfq5+Hx3ci
C1VxxF1G9WVZWlXiMNvGI3CZlbN+jbhPoyw4uDXIoK+PDny9dp6gwjuYXn4N4V5SwkYrxUXmWRDV
7+c3Or0L4Wsh9PSfelgSYtEM8EtwT0wo533yWxm1N4InKvYyBVArRIN7eHZ8ox9pqOlLXKw/cDA8
ncni1o6/mXeKkQ7UxV1RU9ojVw9RRYlk1KQnM2ZAhfoUV5AaNgroGhQXOYmuX6+frnhl3XH6HjWq
OIXSHrkO4o+TBXFDBWOh27LVoKVt84HJAOHY9i9YNQKEEixHE7EhSVuuOaxqGnFdyyVYHn4DT2sq
cuKiZiwmd5wPm6Ew8pQVB0wxK352/mcbxFkxRhrogOnSZDi1WMB1Gk6Fu2PmLw9NZi5aQuD84qsK
1O3Z4RQ8TxeiOr5l91vvgQfpxM0pRRHU5Pr0tlSgJbVBXUWBRhxFuK0ETqG9F/FgZH0o4EeXaWyG
7zpq0WC/MDDVHf6Q37nVtWaK8fvNy8fHX/wx5gvvzik2vgQ9IlSQID0ifxKXqZGYcln6pLhKBIy9
CymJH/kb1UW1onai7+3fD3cvqv+qGrcvRZ+4mPn/andq2rjrzPGWOgQo8Yv4W8CNmEi4myJ4lkxn
ec5mj/obqb3x8lr7/EguVw+M7+C9OKheCx0EyX0aF+qT9Nrxui9Wr1dVml6Va8wD5/QJ8YHxRbnp
HPXyE4zw1wQszAZ53mH2Bq0hGjjMXq87IJU3VtO3X7dGy22up93BstrNPm2dkHXw6EavIR6ypHvs
IRWX4B8C4ifB7S2BeeWhaPTyA54opWlxFFihcE8B+FHeiSXwsDiqLlbUDzNGQTJRzVxPTsvK25Vl
8TE7HMn+0DZMs2jMYcwhOZVoSVLgw1EMOOIIFPvhg0UcmOfsp8CUK7jfgmMY8U+5PU1G3y4uRzvN
YUmc93QAC6k1JJp3JzlBerKyxt8fahG0l5yEt6N6NCDbPmCHl8Hgq33h+pNVNd7uer+qrQYz0QRD
gkyHn/FXzMuJW5jqcBSEQqcnwGGV8RRa9N8P+i/ulKdITLT3X3266abYASaemCnuBlfluwuS2g6R
OKNcfibGJsivO3+Ar4G96mliO9viZeBE9zavYszv5lKB8MG5ABAuNUTbwU8hqzglC5X1EtT6iOKB
y5JkeyI8rw4Gbm38kSZDv1Z42mwziGMMmWLYTUVnIN3/rdb1cLJ7vL5ePcgei0lsmBosSqeRNHeJ
eQKLzChxIY6kYNEKp8SXAeEUF1NS//lqTK4jWhSK15TQcC4h/NDx8TU0saRCAR5siNyT9fiD84bs
mgh+Obc0v0oHWJqAvINxPd6vAmy8VrxbES91A1CC1eAqB5nOXnHHKSusWEn/Sw4tWI4eG1FTGB1F
gY6nI7Qp0c/D/PU/ljwus/ClwS8emUuW1wPIuK1RM7f0e6/YuzCE1tBDZ1JwxOCanHImbuJWGa04
Un6CzB+NVWmCExxSEB08pERmuUeDqrj3bFCObF4e504vYYzJR/7dUDP0xr2S+ZB8TTeF05xIzDWS
PSSfnIa8rncfTubL8YgHZWASud5Q2pIPVRJaknQlMh5IRpYP6eAXPzn1/NrELkavtT8oMsWNBYa7
s8xl6ULL/Ay7+/QwJcx8HVCymSbDxmh4btGYNf58x0nGOMWGWjJ5SiPhRr1ehbsc9AatHvrB/dNu
dL28nXxQnxdSbMcI4gPrLdGGzmFGeS8jBRYEJQCXXGcoyY1TI1Zf+pQRDUs9CD9ZeoEIAzCJSkT1
CAyOLgf40S/BRRbHIoUWvjR51Ia0mFMJE5NQc/dlMahGbFYjYwZaDhgMDlOB4LjVJGHms4TKHQUh
MXAaxprlIDahIMafZ1d7O1QNMaf5zwiqAcvAMpu8lQOYX/cG3ePN4PBBPVgQ2japyZWcq+RHc0RX
vWbaV2FLGKMzgPVZVIuXacQ5LIHkZgyIWWLIRaRMzBq3w3JzSneEg8tdU+KTx/5jN9SaCp12p5Am
Enk0FfoMeQ1BfMiTQWTROQLnpCwRbSRlCf3c0ENqQltvjFtNDZ+nfq8nZThTFpG/z26p7IxK8DFu
jR4fTO4Wy1l/f/ggtRgy8JrA8vebh9fWFZ4Jyd2LCLU5KLcG+DRNYSuOgN/ANX2UEKOpCYXmIBDS
dhN4P1t9GT1e3e0uBvNGTpKdJwpTuBxG+FQDIUNdEHeHG/yE2QRSAtKEnMIHIMfyY7+fQkPtam7+
IP3wRz0JaVJy5g88sfijCuWAGeq5Fx8jdgTht3RdtAO5wroDYq2BgCA/FjC2smfSnFE1HE9Yq0aj
ENus6yxnk+NTfbf5IJ7BFzRncP/icf05xgGH3euOY1KNmPkQq6yYg1YjIOwyDuLDoQbGjDHdabQM
nOTovWUkBsxLaX3MWMyVKa5y27Bqjg6JCzVUzU5Wc36DZfCisMy9/ZSYayiUtMkzwShyKRCrZUZW
09eL7gePUOQ2W7MCU4YZRwZTkrrZrNEipAiuNCGnPuydwH8kTOx1W4028anmIM1fVaOvU8ub7uH2
bj6b3n84G7pkBSuwyRIV9jsXrRBew+sVt5eFMaJ/RXoVYYjyR3IuxCE5FIE3IjujSsyDGLOkzhcR
NoaERgvM7CjELuwAgeqmPcvQxSYgqAsFHPYlieL2ItDWdPf+9EU1Uqs4L4wBnU1wmzikViURvJod
hj9i7txAbpm7Ca0s2tAM4GNt5VYDen68221Xh9kmzF1EARDbU6ePMVqjRAfmTDN2iCidYuuQ7Z9P
wdEelxjB9IGwJi8r88JaDnNzv7zcdX729VwD4itROJuK0gUEXWjI8/ztngHXqaeOx9V/mm6nkXYa
iFjvYXIeFZengnOXDThI80XBreynx+f3OLXwvz2rV+KWHajMeHacwulT0qAslyFUIEBZAGZwIF5Z
2FBzyxgd0C4vVnob+fJcaY7aXSMV2aEYUsjLgIMg90UPkjbkd+Ou9W/raDakcbOUJDcOlk5Ywxy1
sE8HnqYYuYiXt5vnRUEQf5qs4NYGZR84ocg/rI4Xt1PNSvbPjrfUK7lfrRV9oSRNhXGblpxiBMhm
LpCrgM5YkWGMJoRfApxDNIu+N5D7z7Nt0tXyWCsosBqS+SNx4se65tKOTmk/Skl07n6Tr3M3tRuT
kTxDhlwoBxPOjNPvxCGxNs25Yg5xZ+zhVPcZsjYZtcZur65vl7PO/QAjmddDs/RablEDy7BFtyXP
PkWkUTOrHyUFIYEfxRQgLf7FXs5dLhYn5b1kXT0yNGzs9JfpVEviWuZlWyOat9ScoIZRSHgMYwA2
UjN535m94S+cgmvwyIflhpb5x+nkJ0uMOZZDdi7LkzEQCPQkhjeYmdEQTEksSuCCpckweKr8ZKSn
Izl8YqeZGhDzatv6Q1HJN7wd+34OGG/AYoakRNp9ep3hZrJ7qve34e3g27kFhRUlPWmjSLiIaYyW
FJyASYTuQCU7cqPKSp741DBAsMQdKV+1suAOP8ISIWGGDHXaX0l9sEzAvDhXYZQVy7xCr0OlYQI8
MjeA4Fphp1A/6K7UeM5JQWAuA1JSYEFMe05RJQ67v+9pUyszRcgx7Nc1W5yPB6NxbxxT/RqjC9i+
5np+v9/cZSbwUDSnHFYYTs0LyA0vzA4xoHFAdBiU0jswBOYAzRAQDgi7W1yOd+q18mn3hq02PZE6
IhFNwYLwcAOiP81fjLRJmnwCVHcwIpuqHYvX1dtUbvaYLfDEbCkBST2nqdjI9Jo3ZhLRPIgVhvEg
jtaBMIPDCHohbjll6B4kGOLDps5cYsxaGODThHrRLC01ayIaqsuB21ONUa9rg8Ou6nkOx1SWlrkc
sM4XHFYYA6/PU4/jwaYzn8+6mxxTIka8mnUNpoKbo4WplJiv8M6IVa6M38X4idmYwLB4JcxHjxav
q/HLZlQJNzWbDhaYT7AH3HxaLC9rreTgAlgBUiAIR9gxa5Ksmdd+MmcKowqLrESmbKGpkedp2hvI
x7SJOmKyzHgwHNbKR7SI2hncjoe76To2pYVgEJWmL88Cd3LXZNYpBGaNNLhfxAAEwkJwIwVCVXAg
owO5AHXC7yxuDq/4E2Pcw9KhOtA+D6+StXJkE0oVczwog+5WMdkxTh3RpKXZKRtPL257lym6aakQ
Nk38CiXkUu0Koxm0qFjzQrfIzEkuh5nbG3UGU2LemZvGgYmLpXcGbqF6UrSIc1AmcI7EThwQKcFo
U4OYi848nbYpTD/TD87vnNhOokUgz3Oc6WFfc7wi6VQzr2RQVcN2f9p8Xt/dTTasbzDdz36W9kQK
v+rescDRVgF1zj0FChv3g8s71m8/sFUvReYxCHw1bmZzCqLCSIjLl/VifTqKprt5NKMbiUJGAyEL
h+Pnw/SglfnhsblvJ5igdgijGyUZXQ2uaPTYSHzY5papVVeSqbR+V6mLn2NIKTeBotJGLEbH/b8s
iA7uUyONpFcMHjjG2jSIQe60Q2osF8CCIBHgFrVSuNi+2WqTS4otN9RiueGUGJn2OogSkkVuHMvQ
J5UtOdcfBizyommsyg+wfJg8xZqt35w7dXsWSChvt2Ho4Isn8nRtZDldzz9z5tcxwkNAgByUG/EL
Gp4GMliYi0hbvJFRJHW/6/47mHX+I/ElMJsy8LlbvdWlHlv1sdP5ab9/OdYOnEgyd2gBeTuHcDKO
BCyBhGbIEz+G3K3Gw3dc/7zwe3Jqy9yxgGfdZ7O0MYFa7ILYCBJWw9XNpLvfrM/awn6mHhtexEIO
tDuxkBs2ZR687sbCjmkRgCyaSY5DaNMcK0TPAigkN/WwS/ijiNrsaMBlqyKCC05vXx4mymPAKnhq
5sJTTgs05yxmyJWZ50hAzS98i22TYCwqCCsoPO/kh3mJrTJWsVYh5zJFjcYQ+9ixmx0lMKrA5/kz
iKVv2vyp4ctEy+LQ3d/uXhw8LbeH/n4Zi6/AgiwOoBz1chizjksQx5Y1MAY+mTFm0tnyOARvuoLk
LEagaRtsDWQZxBJP2li8hIf/1tOH2PgmV0zdHAoJ8WrshgOWWk6ujzp8wGLVFxBecl2a7Io1U5DB
dXkMGKOkflsfklXiju0XS0YRDu4P4ZB85JwCOMLAKRkupCT5PKTBkgEyvn1xQ/IlWl7RpDKKkIwm
bx60zG+zfX7qa4afSI4UN3qcHdWrj7UoP2Ljpjd1FIMBboGLtUIobh2+lkKu8k05DOJ7I4PH/BjR
UmvUmcaQCuS0FqP2jOGLoZ3UygSO0y7bqUIQETwUKmc8gl7aTD2sec7Gcs0pwcGrFEueTTtl0E8v
+ffiM384Fp/rv/kCqRpbcugnthqI1i1XcnAKtOoZUlIO4nDC8jMSn07QwETvIDXENaFRORAgR2/5
8Ga/f9/ba2MVWJE4V6aic2GJHJt3U5mqESPLM/x74acr9IUUcsqhPH/0q1PCT4ING5BW8fKlJcJP
84HRUveXSGNj+hWIFTPMPHfNji/qX7nOI9iaz+RHyg154vMWhakx3wh3aC+Q+5xo6YJuy6KsrrcP
s/n9YvmhGc02G+i8MK/q+TGInl8bxDhSB2JIZKMd7tHdmCNAb4HL1WeQBJSFL64olKqHYLagtbkF
OQ0xtVNXZOpUjCd/Wk/CtxyWsbUVsswjZDQk6wqKhMSpZT5UQBIfMY+Q7HKaT+ZBlAO9g7zSOTSM
3CTy+xe4/mf9JPvJ7YbUrAltrpdSH/4A93o4NkE/rDFfqRnqZDrpU+KDqLmJlMdRqCN/S3qamgE6
9FcRUBjF4+aid6ONYfXcHKsVRCodG7ijrOBFZa3ZWksPzPbM8Dh3WN/sIYu+FamHG7w5oHfAbpim
JSJj9l72XUUjQJAo1kqPykNPEXtpaNjeO2YIZO2jEL0oakjzgVGElBA2xcWuwlYAyH3cEfsJ5bZ/
Ksrvm3rAuUoWyHcQFbBnmB9VHjgZXHD4yXwV5Rx6Lx5R2v38wHkeCejGDQUU8+EFPq/Qve43WqzV
RGuzDRkx9vUekfuH1WxXdZ+WHzR2tNCWJ5bojXjARDa0IgPLgcyJBbH2+qm7HIlDtW89LQ2BsgTW
T8NfOUHMLKAgPgXKzThcAyJ2mljJ6iOIPEIHRNyQREMQxAuIh7DEGecUaXNJET48x1nbgB+SjEhM
xAc2TO9drlmLAm4kAVEpg4SHWiOGoyk54ocjb67lBPgdtlTfSL8NGXoyHNIrqyX0qvNEwmZfV8u7
ybqk3xB/DvMEiH21ZQWaIQXhNPIyAWAK8aVvhn0gcJP7gVqOl5vM1JhJnO90VXD1uL64+ah2pZMP
W8Jz9uwg9HK+IaKvw+Hl4krmJB/wDtx8VONKjP16lSG4VQ4z0mZE7Iz5f7YneGl+5UAClN8r94BQ
GsnXpkUyrgq1M61lwzW5Gjo57hmpTFFLSrTSEGykFM3UMornHh/uJ6Xlmtj8GOGQSDTslrWUQlwj
8HmJGMZQwFYsPxx1q2HFGpeMT6paY5JWu+r2ZjPb3H4Qx2iLwBSeyMl5Xx1MpAz5ICVu3lLC0V4c
XHEiKli8hiNqca7k8+CcrzBihRWfU3yv1RStvxoFzDMcbaYhwZy4Tl6Ud5ntXi2PFw77gSmHUc1j
PUe/BQ/wwfN4DLjNBLB1IF0yCQ7aEYVmHMkp7I1Nt+A/KIcEIrcVqDnGEGbDkxqLTQ+o5zdaCeEV
0zi+8Lx6YsQVqisHC5Z4TvmpBS3/QOtOISdf6I0lg9B6qrZXEoVF5ByHqC2j73eqTm/mZkuyjdoW
IFtIXszpN74ZnM+WCtBeU7O3EJnaE50zkdNHfPH36O3dao4+KT2HytJzwgyLntkAW7FMZD/QatdU
MNRYBhjKxHLAMRuQCjDl5g+QSwy5GxxfbCi1075qGlVImjeNzGBegfs67aNziG01BXLM95HhpzrX
eH998bTX9HdPhQtGZm6W72kifjXegvv9arwU+Kn7TO/WHPQWcUd5B1sIvwyaCmKIQcab2yxTgk1G
T0HsZ8GNAFEpGeps4mM0bvE4zPVVNWWuofa044WcCrcpi/n+op+mKvDmJp67NKJtYnOniwleePuY
mGLCtr9FjRg+gav8RYRO7thQu5aPoVQZUF6fcMrflA2Tv6e6YmEdPtMfC7QbMvQwB8wE12Idwnfx
9YgsUAkhuyBO5NHwWhgc2RVt/mJf2OijNc2oRvMrOeHQjX9wLSivC914SUEPGOStVBkzRsIfRjaH
mMESrGVBIA+8Bzrpk/JxjgsiG62hFP8brt5Rp/0EgpTkhHPdKM68FgYdfYiamaYg3ErJaalHzp93
IeNxa51X9ekNR3T6DLqMIhqPI+hopOvGy/V0NtstlzGs1TwyhCwgphPQCASEbJAESIkRc4QSEK/Z
CUM01Igi3wAS7ON6rgGqncfW3IdbzXRbdC5r2nc2hOvr2BGgPFEXs7E0fxad/e8QAE8639QX4+ub
S7WNDytWp8x5RQuO7+XJIEAOHqotA+Id5vvLyVrbUmwf2WKEATLxM8ZP70QD6W74Uh/HZEZu90cB
C1KzQbcsZe5eAY/WqnZs1s4A6WlOTKngUK016Z0bVAeOtNpJ5h9Tx41eBOq4fdtlvxkKqNMwKgcs
brTt4qFefMbS+6dorsYHSfp7DHmJN0rB2M1Pnq8KTZXAp4rS85Z8GxvyIeud/au6N7+LZmYwS99d
s3o5d5ge+RVURRw8+Do6DDSXlCJ7DnknHF9zmiGvuvmL1evkSLLnXPSGb3iuUq+y9TQjRxHAoRo4
gqallS/RHh5RerjR+DI5oKEXe+fXM2MdJxhk3WUHR+uTlH20EYCUT3v0NbDkPjXouREgcM6qdtWi
TsMJ03v5ob7teNVbpq4qvSQ3ROOi+SCXTD8eZuzwjZ/0SB8+2++se8Ifc49c3aFmXT3W1pNL1YzP
w3t61+hj242u5utdFOfuNI3353Zu9Pv6C3GR2zcHNuuNOIangwB94JuwUcCUm7Y557dTasx76KZk
HdWXJ1CxqGcJDwFD1uCduJxhQZAjc99xQQkQ/hmt3p3lTaEwb+9XL9CvDLQv5f3sSDUGAoNo62ho
y4qxLCbS5IS6sFiECf6CEOdYhKiO097xcvwvfzmzUIBolC5/OPw8WfJWtGRyuEnJC/qVueGyc/2J
P35n09jQzpP6cCO4UyDlvKysvjyh5jvo3c/TfTL1UYKnAWnCsGsRTn1ZL97xQB7rQSOmFkNIIvyF
F0ZClE4RZjM/BHH4IOowLOFVs0rXutpPImfhZaRzRsbf4QkY4M0UBF9gewzEUd48vRo/yJvjNnzI
aEevQkEwdcZBjBtBzkAYhBhkomKOiDxEwwinwgH77WGm2WyELzF7C4T84IYwhwvMFnDVJ7YAILr4
FHGiT+Pp0YTLEc1xuGej5G8KpIgxfdTYNnPS0JwEb3S+aUJKolvUa4FeLfdXq6qj1LOeHtWAcNo8
IC0UpWRL807DMR0jOmDyu+ut424trcSV3MLTYMhmt74YdLexdFnqdCA3fP8Qi+uOWUaMx0GBJtSX
Zv4P2OOSLbGQa12R5QGcgwdGWsSPdoqO1FkeewSibcmLIOBJwWPwmL/mFKIiDhQB06Dy7X2nFx9K
qbYz8PNakK8UZ/gDCfQ6WX9cIgrET37Y/xlPl/XN8P6O0WPZuaI6tm0xCKIYuHV1Ebuc8bOVywhE
h+KQdDS/Wm5e8S0l5ABB1jQSEhItr18/TWnTPNTfaer3Y3pRu6nP6BGGFVRa2WLS2jNhvHjaXi/W
02Eee8XL8BqKcCJ8BtGbQMays1EeWEy5fwVa20AicvAZMnEg/wHFTvS0PEkHI/d4/9/uOsX4kiuk
kTlQTe4SeOW1fqiUJ8YiJq4/Pwp6834RLCnKSIFSXniiGVA5R5Ba5zieGJKOiw83tI22b4DGKihU
6+6/NOPUjOaOcjhCEYxMAiazcNg4lpIS4P6nx95LvAvFtqQUy9lEApxCXArtdqBtK+wHLwfWBtxG
qSARn1AHBYHyl5uBHNyPed6ezVO+/XXzKBtGNT4w0SgmuNrMiLsNWtLNsGKoATdENVRKjUCut/cA
sQPJvYPUp5qs79Rn79UwddlE5r9c44PnrH5b/WNZcREiCOIS45aS59sqw35rWXraKqNBPezWTE5h
dspk0upomj9u7/rX22rxYY2rWvSOf6aNHnmahV9GZ/FI/5EXpGLsPa8jpYiVD+IVKeBFdWM9n90l
d7VZTi/vfpfYhnRzgU3Ihs0WOdE3LR+3abVvzvS0MAnCt52rqtd9Y6NAcHdlLGmnu77ywIvp5PBL
6rzo/jHZdK9+7z4s9RK8pOvNQ4NyQ9mf4t94qdQdSCn1s25Qd/jqQEOZF/IhTa9Gb6gOzLC7i0Wo
rYzA1BIp8/K5Cm3hByPa2c+NJdWoXdCm3fVrGtTxRjzVn8fFvATQL3+o6R2gYyhsEFDW3BcC9VIk
mm/Xfx820ZTz5wC3w+7FYtV7CRqZDJNdXLiu6Q2vrrjPFADxk6bbu3kaJUUZL9Ad3112V//6ezkH
mfa5BrR81OIYDSvTIH3tbLPPfYrhDDQZN3onbCNsbcCrGS1SegplJXIO7rrzZvQGDaaMo948/B7h
dGfwK2Ptujc/Yx8wF2hg7i7UwMb6ENlLbquXT39uka16Pfx18mF+rXqIQoE2LLuLu8mUtUlfP/xO
2CbbE/HbY937ZT8aK2DVpZiH3edb1mnebNRO4mkOXavrm/9Ud+xXNfqL2FvvgRkcRkuNoF1fRFAR
K73EUBiZpS3tsRVrYXOxv0qQF9RYvvHqxe1x/2dssThjb7TFbKIMZ849Dlb7l5OuVgp3HK1BVHqV
aLj5tXhTn0439U/rNSOlF9Wv5RqeyUGNfnh5BRnKmPCvCx5vfuYGNdYaZpOSbTKb60eS+2FIIZXs
YG59bZfV2/rh8Nt6Gxf49rDBXEUFwMd+98Xx6Y/tbvCWAsXJbD3m+P/YHQ0uho/TN1p7YHqotGBW
uQ/ED8O6VhWtSxivcSPBsdR45fp42PYmtjwr91Z76uO2/DVc54MaQVyvkaqzT88pDwTBG2z+fHyc
aWOEMOr8pYxfcA3Tw/4XuwsgBtur1hVvQUk9HGgtYua8AX2rYeoXi40tfQPhKm5iQFY+VZCbZwSB
/ADsaHviRgA7vp2k1NVkfPx4s/p1wC4sXJCMKgPZ2dQEjyE9Jyn7tH+lTldGRdmLOFYeT+aKjVH6
+7+6jMnL2VI/iF84VvQl+ZrOu06nVnqIOseH/SsyofzAiWwmncyrmiF+CoKVAuZp8cfj5SLvuqef
0U/3g/xqCnOapc87NKYjn4+c0DrK3QHrcwwZUs9iiv3W0ODOzXZKN+ukx3L/eXm4YudAbN8KtDXD
Ei+0YpxtmY0cuI0akBKNiVoMq7ec1St2kNWyUBwkPrEFkSb6XuOeC62QWlx5MQi75TIVv6RPAskF
NUy9AZzcj58uRp+wKEgV0uumf2lKqyRHJEi4m52UIFfAzsPsZwUXOZohaz3fNkZvxpb2XABDDFeP
IXY6iWajJCyWANJIGlx+/XLjlY+CteYjkAMe+zRaaT77Dm/bAXvwVvNoJ3360RkQ2ZqBPt6uuv3t
Q9V7G0FJdmMMhSFWhqX2iTAOHMipGWpYfLR+IliGe+Z0Hnnny8x0pR7NYTEcLza4++nmeixHT1Cc
FjwX/2eR16tHHvxCui68gR0COCYczimdk3rYIzUEV7FoKeDNuSg4aWYC4WThqpBbBjGvH7T8CgyG
tUA3wm2LME83s6vbq2yZhi9h4ISEpbQTncXcOLi1IBRxiED0yNgNM9+MNM5dnILzNJByiwq1CKGu
yhKi+/bvtTGiDQfwO5xvL7kTnK8njJtgGU4C1vYsinm13fUHi4n3coC9jpkcBwEPtxfT5SdrNWwM
fZXWGp9W0bFR+MsP5nJKEX+VlZVOZ/0sSFLe8KngW5pLkWkUc8kSqAgHiZpYgR2uhEenOsqALluM
YnPS065Y1e3llvR59ltOudlpwXzU3uJgr4J7gRmUq6cOLsT+hOE+cBxOgwhqrsy4o+XTpcLZKoN0
5lZdfAtv3fnYmV9oU55iornkO8xrLx4p5g1Z97lPf8iEsL29Ecfm9mnK3jtL1DbvkWwO8kzpqHe1
SwunwyRascDV/26vtc228vzuQz+sxhfVvboZ4AnrIa0+8Vc7uKBtYBxNvoHDDwqDV81td2RKKzZC
9WJXkB2Cs83q+C/InGws7U22WTHBgUbyxD+UjwKYwA7Wkyvrod24k2FWF7tx8cSaAkOkU/v3cpO4
48ITU56brDz/Dz1TniXRyHiIEzWMYP/OLv9YwOp8uMv8odd7qrfVI25My83jkYHRCMltJM5tRlES
cBjAqTUJ3IcWT42pf0lx3EtSxsNgjK2Y3OneI3gIzm1F86iIm4EYVNcO5JrTM6L5pBG2tttSVQkG
A2NCPGSgpVd0/uhPyEQTsTRQksQiuorqwd1HFZ38NWe+y0hcPAlRUiMlVhjKa+HHgr62G7xCvE+Z
iHWeE6EW51dAWm+mjMrjZ3XzILScWHT1TuFAgLev5nO5HudefDun5bBQcx83JTybF5fQWpqpa4cz
9b3gaGxZLOhIrv2LEXsZcI50ex6VwKm8HernESYBeSsfenEvGx0+DyNIiR7UHO/CsDQRLNSQD6BG
LuJUSBzgETbpY4MpCebP11O4j5ZiJKPK0ws10q/80Y5sqj3GysSeBeF6Nbjti5sPhny9gycnvqfM
UzERUGsOcCDKDTzNxUaHOfCh6LMPlcR0EaD1GtWWTTifVmUPGwGWljhKURY3cJ1VHkiEhf2wqXC9
wFIpF5SDwgivKIjkPS/JpTY7IKmKtK6j4wskgU8W0aORCiKHFW1jEHkkp+9KdJqaoTAIdnIhFQAV
v0hM8u7U1MkpVwCNG0I/CxrUtgvTzaw6N90NtOdC8+B3M6Gexjov3GtWAO3jQGxfTVl/6IDB9YUP
UN18wKSC27BiWzncUgHKGj3EXkRgnMsu/WHUgaPCSW6wJd7SK4Dlk3O6i9VLPSso6nYzytVzAWyA
IxT6TlcB9Mx4Q1eFdQNpQU45cjbQS4bpw5CiPNyFTwpXHi1BTqicJ+56ryaz3c9gfrDSX5KR5NPL
YB0nEH3v/MX0Zv7Tw+17zZHiYiQO1qUtjey+LD6GenBuFPAchAtZ86FeT9MfheAHh5YSP/JVGkNk
kbA3BcLE6lWXzdQilimdbq5sfh1Tr9Sz6hqAWWmEOn7NyuLTRqdMzirCVd7yO4HLuDVoN9wla5Ox
ONmIST1VDOptDOSYd3azzuNw/Zg2DUysJDdYGIkogdtxgcitBbQfizS9XcYp1ESxZK5yL7AsWJSg
JzaKVkipzRdXlrP9GEfqVU1ciPvUfZjbYjxbzqIodrovVjKOnSr8cMOwv35wa61z3IjfCWhTYKgh
erDYhsUWgFMjNgJJBpj+B88pAloO4Dm4dRuZAz/rUoe9lj5zHhkEAZJlILEOzp4Bll7bA12Wuh3T
HaEEVktKEAnjQJ7F07kPyKON87Qi+kXuQaRz3CybEjqE2qkBTPwK9ryURdOlHZPRB9Ud0QXF+pSR
oW8IWWfenT7UT4PDW3QZo4TVACJqJYxaPMYgLIqKeBmHgaXEeGq22k8iWSCSAo8/9ET/sP+UYPzN
Tkw6DLazMIRj/GRWAnV400GYyIEGN5XYxASamEAfUK4wBcQGxaZEpI3D5gs82bHILT1P30mrhyOU
eMBqdXXdox0ybtN3vL3dD256vUNsvMvOTonMOemO7kJNQ6hpVTYCTR1sGjlNx5vvGO90pzWeTOBC
Zrf+pTUmcHhaFAViO5MrPBr8hlATD3jYvOgyZZITKw6iCsIp0grCKYeVRpM7ICwnBYq2ESK4UHjo
jWnehNCZn4D2IiA/YjbZWLWdghv0+gysHowYV8/UptgNqCHR+8V0OLq5u2fsF1oLcXkKELqnSUt0
cNxrCf3oTbUEN22ncWgOgpUDnsZKf9Ny2oRCdRDRPsJMSG4mbNWv6UvK781gE6vHBTzORtBXcqur
0U+2g8FRTnmCeyA0UBiuqiiG60eIKlEJpQOqqtA+LiFR6FjWMMfuft0E9aI5YeAia2iUpXFU1tDI
fxcdjcarBSoFtegpcS02DiEC2tgJeh5eSQYhHc0D2bG8dA6X/yZB0kgNCg39a7omhM6iJ8kKQ5mj
U5hNAR16wK0DKqRAlRDZnEx29w9COpuL9IBGTM1jlHsMeUZiLdUyyTLOaQPL2d9Uy4XlBYpQ26I8
b0tYwvtr0SaL0WfJCWbzjFiWrNWAPtSd5dPjdPo+fRRPQbRpGjbmD1IgyW20nz1+NsooRuJ9hF8P
gDxiaZgCEtrwKHGlKAatWzAtlSfoWXaSTC/c0mGTbGQRqVFaiUzFadG43DETf4t82MbYtJysDkPl
3kSagyLMSUzGRWyiCKGh9HxUdoiP7Q5M8GGGCYZEmIuwBV7CRdgFfJ4tg1FrxG09wIGyu3o1oR97
MmL7pHO2jI83q8Fu/HjIW73CFpyoE8Nala0YeehbLDy4Nk8iMm1a/3pcX1T9x8vD7Y229PPV7hX2
zcUlwGfdyH7EMBXMTOciDrO5e8s40O4hVoUrdT3MHl/eX6/fq9x3GfrGAh0H7Nhq5thno4fouZD9
dM809VvM1nX/qG5Zzspj/XBOzwPHGCh7eHmYpnGttlC04i1W3JW2IUkip+Er6tTXD08ipu34ql69
hr5wkd9TJwsnp+4WPZ6cHn/8ioIMN1aCz1932AyvPC1qqM5oPv9psV5dPvSvtveHD9VjZGt5RKlB
bxC1fU0vyl0pLw0ODDLQWTMnMm4uxLidxBBbbKy0KzwFkEmiv6E1ecPLMPULMnQYV1njCIykVYwa
JQ7CfaMD/FY9sDMyE6Wwr3nHjjst4ehfudI9lF8O28PFuqazIZrL/FoQ41ofyX6/KCQ/oFEMfJ1+
3A6i+9RaKlPOJu6+T9Vc7xUagFV3w3f84aRaLlZKW0Z7i78Uqa6oUdcyQU8NNFCOUswlnEqzUVlO
6CVyzKIxp1SsAcXbL9M302uG64w1AphC7tYbsf/nH5zhfTgDmd4cUvWLW8Ypp30D9EP8zF2+8fhH
cVj60VkYwspldTkb1e+0hMjd6OGf8Xp2UR9nt+mz0+2DwdV2sX/lmrjdH8MTjPTvtjcXIz53v2Vm
c7wkP3CdL2Xm1+Vit01n/MKhl+WPfSVwMa3eiiD381fTXl5Ilk7b+85/kpXLbROUoKPJry/V/4Ee
WDWeN3BfLf4bBo7Vf7sT9ryquv2YctAIqTr1eF2zIN+R7Uhj3MdKqVR0h6cBpWHZBBgvJsX6AQxb
wN+2nqAD1vcmtJIAmwgBDJpgrSjI7u3xTjsIqPgLXVTrkUZfnwatU46X8gVA7jsNCIcdRZYQJNhJ
CdDMAoJXs4vFXiINUwqDQFISAmY4fABRgOCeD/HEuY8McT4xVNK/KIJQe842zC4pIpfvsK29xF6w
rWK5ouFgiFvqRbdWg22DejRbVJv7Y2rbmVuklYpxK4jZRkf0tIMCxe6VdjSKC9wFgr3m+NzbpEVB
IC0H/DPSOs2BJMUQPVp7iQ3EBpQk3UbRpdJ5oc+ssOaFWQDOYdyw2BSWXtrMLj0AzqGlm9ONDA6M
yGcQ38oDYhwGwDVwEFiEzwP/DhPGrVV9gwls3tfrMyag12OUWys4GE4fe+vr/lMeEWA31ujwyGhT
h8KLnJrXRXEot49pDemnFXG86E2UuS9MSawh4l/V04u1OiqK3iw60QlY+AKSfEysLHZ6DNkeq2iB
IKo5WihCQgZccXkCOgduhbPymevfUMFoPZjfjERav0EHbavhtU0qiA/roFIwKJ1b/GicInfrHbzU
8aZz0HhKZLtoYcEhPoVp4xRitPBHdkBAHpAUW3Lkqq3YRJcp0R69zMT/SWqg2x/RkzmfnJTez/1W
Y+R54Wqv02HZGg7YGrKq+6NJe7P7wfpm2WHn9afYd90hG5+KMrcUmxJrOIwFaUoXomUdp7C0AxSb
RYeIlR5mg4jl6uEgZAjVL9yG+acmaWCneAV2ys4W/2wvHa4SapvB5mvhAsxO+VgneK20srDoMkwJ
vhbWupxT87iU+xToGZTPE57UzdctMZZUZP8Ipu33h18tnDlYsKTCU2f19HZBBlmaGwvCFbLX+8ji
W6WheETbRKAmvukP7nabr0oBKid4z8Gru+UrW2Dre8r+NEb50E93e6bvsAF9bGmimZSsMdthWxsR
J01q4mT37/jpUqHkVs1/zAD3Y5Rj62z1m1z3Lu7Jt+Z+FytqXg3Vphn+GjF86rxf7g8XBFOKfRpu
s508GtB37sa4gxmabFJdsbuslgE7UWk5SzQXrYPA2OrnmflNLZowOGCs3aH7LHV2bqH3++5qthpj
obX9tJh1WrizMBSe8AvMSczK63RT/k31gWvWHVgi3YmkUNNcmlsVC0yYY0BHKiCK6a8/LTeyoB5w
JR2Kzi7bxsSGzedCe5SGwnCF/OUsUMwYZ7JpENK+EcQalBTKahVWTr7Q3Vj2iDhFOjF7txf3a2nX
931jrCN0lnym4YzVYlQG+WfWJ22NqBrsb/fTh5vx09um7aq3LCkWOTuIi4026dGZpCGcwwTOrRkF
OaXpIHgoSu5cyH/FhUbIEoRHJyhTxKh0hjqvIXQwQ9qQurBNfjcZEu2/+C+QY/pxulor1ufg1Myw
QePUSDAkOS8HjUBILueVe7sgcTFgBCQ+NemJvL/LgPaeKuE/Jn2EfshqTzChFZvMB7Pj/byL5KsL
j+S0w/uQ/6wHkDrOS68AP8ABH9rVo0SLLFn/iAePgDE1fWEEyeq7TkpKIv+09yGuFUH0jzACoqeV
kQrt9ZsXYMYaWcqtAMaL3INsF1QbrTDoDgOAHCb6tKO4Hj9CieU/9VYrCajjlAy0qQFSLMIHT05h
OqrwXfr3wkG3FIAuAXy3ctWV3UwjQl8tdouH6/49DpyoBlJ/JzhUdG7ZL0pgX4IqUM5h7oBwAT/5
VyNAmONxL0B448SxzFPDwZtD4enFKo1l0DLMefKMFQSVceyY4joGM6EdZpUcS/b3Svi5Sc60xy8M
HsMhaGE4eGEeQevlVXL3nd3ondkC84zEDhGg5kaBauxqxDEcQTvg2Y+Zp9bGKVKPMVzRls/9Ub+K
0L7BncH1ujPbHnHyUg82aNByDqZxjtmVEst0F5WvPy36U9mmwh9NvDDlBSPFqjArE9+46a8RLcqs
ni9PllbFDtPkHKsmJpjaInWkQ0x5mlIQHF0oeVbZpka/DjS3PcI7W0Hgh9yD15MQzbNiZL+wYrJ5
UQ2Q1f1vq+pT8RMgNlTmwI/x4Rv5VQZTV1onvhqy3HJrllCnN7xZVoPlMfiAhPMUmyMQCzx8gLzC
neaD/Bh9ZVD9+/+l7Fyb27iRLvyLWEVyeBl+lSw5sh3byTrZtb+wnOQNKVIiRfEq/vr3OX0AcEin
7N3SVKsHA2Iwfbobd4CHDGii/sUs4BUYY9rAwq2LbNd7RQ+fNmxK0Fb7R8jEyAlKL8tQj90nVZb2
qasK+csewgQESr4QvrCgfwmJj3vT6+38Xa8d3UJ2YXZcgAI09Z/trfCxZSgglrlC01Qgm4WpHRWI
PR2uniaaMy8zieqSvZemVXL/P+BS/yMuw7rX7Y04r4ZdrM4rTs+z2eR5MNwdc783sgYXsHCp3ahH
8YSMYCqr4avBL/z3zBcQsPmYlluYbzqMQCjtGQsg88Py43o1uAOnTuu6ekqVLdsRdHF/2+/cYEku
aXBaKuRjIoFcV3QYWTl4M28jf3451Iezi4neXFO9Wr9srDYl6VyxgCVxv+tkvlHbkK5oqK681i9P
Gw2hN+7/QA/QFWsDDJfxh1k/slYi16O1g5VqD+H1iiYs4ox20EZ7bPswvkimMOb5FSHwFIWT7e66
3r1OA3NOFT0qCVunoNavdqf+OU38dWnKE1/WPEc8mzLED32Bv8rQIUfUq2v/B3X4b4bZq86oqpgm
M+yPunU/6vgNV91at8f3nWl9iDq8h9nBlOIUfGFCFdE57lBPkJef4AbOCgDcJwVo4K6p+jpc3dMD
8QSZsT/IWxVHNUYo4789Ci93UC6aW0CLV/Cm00aaW+8OW7AqQMHgLyguQcnQq/Fk3KESuadonSbP
R3UFuRYXoK1J5Z1j0IsHtIO/L/PO5QGKKh/ZUJAKzHA0bGvv4XP7b436u+10Oj1E15YsnzE7hl5s
20jd0oUiWlOLGWqrQprw2uaHAtG2VQQ8f8Omc2mrE4wHeYuezpvH2orZ2fhs5USxuUFP3RIYmiIx
OolsXVq6PmkKOhZ+YbgVXwsCPyp2wy084Y021mmyJgDYjtJEweiy0DHWoCZwcp+wGPpSDJlp8dU8
Q3UJ/AFiUaG/qG9ql2hWm7fpxmdi2QVi7C3XGbXuYwa2AQMmXgu1ocAYOIV4lx4efFnsToe7FgwN
I49PLhIYARAqJgpNGBuEvCOTGGhfRScDaGhybJ7gmfqDQUOGkod43PjFXHCSyJtHUG5BwLAUTI5f
4uSx4xdtB4Jj43Gzvk/9Jlcl7a8Exu5njnfmkGfknHscYjYs0qdOg1RkQtgPHPT7UFBEnm+yWw9p
btV1r2Yov83gSbtzuflj+/npoX+/oEbBKCfidt1fcmcDJJegBQqsh4sisG5rIRRPiW0AsTYYx+yN
2AYuN86IbaNTyalfxu59p4O7bEBNKgtJhVpmJ+/bjzckziVLDepUafflWrBfHneOapqq9VGlBCjr
f5PS5pnLIF6ebtZvY2MVPyWoMPBNEymGQrjWKiSTYfU4TyxBN2L3076WbVs0qWPHik7mLLPFu8Na
38aHDdkNgXW373hQvo5gxGZad+c33KDbKjj8GxcchWIE5u3UNJgtKHastI4iCMr7oeVWrTlFCWCh
9ddxf/Z/9+N/EcPCNgNvpp6y67dbcdqG6mIsvuSKyIzkEPHispmGHnA+uzw1P/HFTzrLD4vd4Q0c
QX4feTq9+6tZT4niG4kViGuCg7o7kfSGtZvL5P79YU5hOTloDJ8YgLQuE5xJoSBCqcwtryhUDSd9
ScjCNE8oWLbjFGmVGxP2HNPWVkImRGkE4evlWLlvXiBI9icjqnLarkK9RLyOuPqRmtY4PFh+ot/n
UTDjvtvcdarVbZRVQ1Z+65dcGjILKTnfUpg2Ey7YddUBzjgpwlj+MFxWBeJkGyJMyeWvvWTY6fMr
pwwlV2GxQTfVdTVvS/bL43VvGEnkbQycIoly1TUN2NBtcuuLrMJA/X3Ked72Nfnvs/ptVHXxChSv
JMynyMN3WUraxw1cJG3RTR7ulr9q0zh/NzLQdOHJQMLLboZHJGiqU0sYnCR1f54Zf4WpxQjPZR7a
O8QGBOIaczCSEcYsZZp3vETbwOXX8h+RtVYxZJ6mCfqlZIAnCGb8ZTALgNEJA9PMQ8rJ9KB8yBPG
DCrJImo0uqVCwwJr57QImskENBpWV/es1qdFEeuXKYd8ybeV4cjobsKhbZdv1jKT2V1/zS7pshLt
h0GKKib454s8wJD0ZHr9MlEgEZ3LQiUpboR0ULLrBU2II2EvyFXEONvll3bC9snUKckoBSKUS2Uk
2YMjs1CyqE2NpJF5JIqccEuS5ApN4dZ5hvKG5kXWABGqWeb1i6YGcQ+VskV9T0Cqs6r3ZvLU+p3U
8p44Tt75hvryB1gv4GMinAQYhmZGmfh93pblNX/jX0KbSqUe5rT2lx/7+5wKEQuDSyClkkDh9SVH
+kvlOaxjPEKOafcQkiPUqZjymNzBKy3UELlYZDDYXP/Wa8YJK+8gZnkx74M3Tf5usL590V6I7gTE
LixgXkEKZEDp4J4FYMmOM+UM8yrnoFCyQnroe7sVrXFunGy0zpMH0Zdn9GBeureDfutm/6LOTGYb
fnEi6kzWzyNFZTKEmH1+MSxHmdyP8wlJxPidA0jCXfeqJVMRicLlX6T6jnKo3JBxxvM0843Lr9oP
HmQ7/MIUBgh3rzajVppa13uzfOCgp5Qj/4peAg7yle1z77SWm8MvfmnvYazXle9m1OmtSo7u9eOA
GT1J7fmh0cH4dAi5Sg4ekoRfEWF8h4ajykUEeFNJDCmVBMmiL30tB0mR7u2QaVle7IHuOd16Mryb
9Jevkz8ov1oOkvDOOjuKf5b1aEGdP4x5IJ8ImXf/VuOA4N5++oV//ihRjCWgJXvccpFVxGVYiQmz
x4H6B5JuTLZ2bgJD4jg4d+QxTUqiLp/spKCpYqTYIQ57Q781vbtSgQ5PHKiGU/Ep/X9z2hWvCdVo
AqZ1vYTz7YTK5zQY8y4Kc9cOd2rte9Cv2VXEz51Ck0nzk0gonAF5BlIyZmB9a1D9tTzi6o/uju/M
Iio+whlX56XbW3aTZQfsyLIc51PM4VADOq7SP0GmyX/M4E35p2XGQjtuzmZJ0ezKE3Piv7sv3Ch2
M6y0x8y4ncYjXw5kyh2DnXwzrTuoX5575DTiWY9HmveoAYey5wp9JKuX28HVfBbbZqoHJa/ao4OE
5KF0kPiiwQcDpYvElBKr2fBwAVYopRUFWyv3nODxog1CMFGYr+Ud4NyMJASGuDCzN7u9zgs4Pi0/
cquNYsgVOeFDLRs+g5mDbNWs72HyWJ5dRt8ctxaPI+sT3rWXWqlEADT6FNysZUleBACb8IlhSYmN
VprngxJEWggFStKm5IALQUBjciTBOnmYf1x+KwwpcxXGt7wXBmqBOkfK3cutvtKRCI1pM/z3S52y
sfH3ExEGapBi207ERwDfpHOGjYrnd5hvDDwYgBM0HFhuqKBNBsC4VYG8HrAFDJOAWRCo6aC8m8z5
4haGd0B5vwN9CyWEfDWnNxgxftVQ9ZJeScBMYNUE7OABrBhDEclbc9NZ51HeqOq5V47v06IcuhfW
lIOxu1TaEyDe7HyU3NQPTCjxemr3XiH6WFn8LfqWOXn+jm3o7IP+0+2GbRryCDSdJqAOLdaDfOCt
8+5vhOcSBnktqOuBVP0cHl27rgiqzY0rAyShQ1p8MCLJI66+E8gNE3QigjkqmSRE+rFf4XH2fHVg
B2QrZmyXimwwBUkO+/i8PDBZOJyt7COcNgyOxtbjnsAwHg9Zpv0vuFEHfO5wAnegtQrxc67SW6XZ
MKEW9eSGjoKTT4RFq6BWisL41qoGbwaV95xSBD3jbE8EbDGbIgBkJKoNYf2Fphr0W74wATvvU+h3
8jau9TivdUxvf+lpL2HeCkVkGnLlBg7q3jG/r6z6FTKHT4N/75/09nIZB25TX4vhyKNKBl9wNQyz
0SsT9rl2e5+zex5YRJnmf9sYJxwflM2HjHmYnoyRGXgUwzy3YpgUlJVHMuJp2bSQe7LQmGLLHYpn
7TIP5RZjR+Ldp1ftlrbRP1Nvr/HkxbKbyZ9I0pZmEes2XCyMnEj9hwTMuWeS6/0el8g9l62PwFi9
wn9f/ArGn10oX2XevpHTYN5o5jnIlwKQ32HhfjOrDH8Pmy81ChXooeGpQEVldGKN1x2kNhP1gTx6
6YPKY6yKdyTD8BC/1dyqljYLqr/aLPBS5NI8EplP+3fOVaF8Nrw+/nOeWM/HOohQS+Bh+8fz1/Xz
q+VWknBwkYRkM9ur2EEUk8Mi6QKqCkoEtR9ivn2JXxj9MBx7M8GsU+0VG/KF5c3H4SlSjSk3Ji0h
5IBANa/RcrUsC+XDzfPtSE01FX14FOym3JKHJp0w4Ougkj/nkuLJx+KRXUJM27frrkpER4GaN7VR
WKsIIT0um3Caq2ohSZsxkhgWYjiQsaMsBRJ0fORoaTou5nBf9a7nL39P9nWsxs9ZqI/s0lc/7lQT
bCoGn8utPVDxQ3z3ffeKC4YrfVL2o2TWw1jOuL9AW4KTh5TlsGXyVi3f9kfs3xlOaj2ZPbCrO0sv
eq3R7wVcM1pxchpFJ2WCD4//quoXVgGQhyB8Nmw+ZZpIBNh6wpL5CReG5Z+7rITn9Sl7EuepvPKd
PYrco0ut3c+99oLqFWlzEQcacufVJMblL/ZDbiMqDwnwt8A4YqH+hZZ/EIPsJOft5yBJkL1j86f+
kSlPl93eTQlihk1sGOiypkhdH+eyBgbn6q+yNhGVnGKRRQOS9lNjiTknrnbwIWbIKTyUy9myAOBh
/IgPcCBMr75b6mRNrvS5nhDkWfzoGe/Vq82kzcuikHZyheq8SasiQfbXzgu3MPOnxUe45qvhbU3I
kXeLMnoAnojNIiE0hPSnbuXWnVHT9BP2mtBqpmKXvLr+2mFL5X+X5pUtZ/h+urjTXqFkg89hgCrW
YEuK0Zg5zu4eVkKai9QQGIxFyKvM8ObJY3hHcju/Z70PTRMCwcoRSh71PA69dYkBVYTNJ79cO1jC
EUROmgx88yKCM+F0/Q5//rh7xS7nvIZbqDZGkFpFLSY1Gtefk++MJcsG0tpjWsodopEPU4HNJLLG
WQ7hYMlVw5iXdywRIIgMOU+iLGGTfDJKCM1Zg1nPOMzXKsWdKuN+6k8BbxiJMrVtcFS7wdWU86tC
M3hIdLVW7DipK6EloRmi5i9o2SqCX5aYuONTfG3TExvkFYGTdXh/gPgXmsI4isd/vXc+oGTAfGvJ
4QbhRWJGNpqPCJpgclsEZCbNvysCKpIji/CEc1nzwj1qYV9JxUlYZeFR2dnqz6d6LYXl3j8ulJyR
TVOyrIyiH9oi7jQW7qol5RRVS4TH5ZoZjGtsvcerxzU9RwQzqZ5gqKOYxo7WpCIXFY0qJbTTVOXh
pveWOI7mxmEkQ7OwvAkgSmKO0hrXamW4rfH9Qd5vjs7uD9l5jpm1TJNg9Vynd7lx4GK3Hi5Xy+nD
R+1YSvdOXqrtPp5CS5cx3TsEupOn0QemgRN2pdZmZK6zQLEbun7K3BRXbajBOAL2pNqM+3w8I8K9
CDH4jsbILjUv6WzgPWwNtIEWSsPImBtpKIgCdqFGOsq7IJqcZK1H3qiX5g5a+UP/NQkiY0iAYhLB
j6A8gnZn18vNWXufsXgQ5OkPwLlcwxHgMC5fDwbMfx4MBhezn1ncOX96WfSmH0leU4Y8+x+tcLMV
uAIxyAkoj9I9/3n4z+L5so8/dzzHf/dmpqktxs3IUBsHGa4CEQxgcpkxbUBEQEBFkMsU9xtg/Nhj
Y4Z6YytPO/5ixgBlU4cxDz3hdvwyesNugqpPajGpoDOAhQZI4fVc9SmzpFlqdadGYrTXwQgHqJ3Z
4dJOgjbq/w7Aiw2SAsCq6lbd0YCZur3+xWyW6pGVBf36ef7xBB1g8UZDlka46UP16AVm5Y5hGPcK
i9EwHHhsYmMuhpMnR42QENGxoKVDXqNSitu0Qm+okftWMThBRI+V8TOoLvfkRdMucQE4sBKpGUMN
r2X3r3q4fyusM56FsdMFuqYR2uP25lE/cPUQ14j7daEcnjemB4Ihxrh+y2wL2Grc+kyJBufSDea8
dU0A8NsooeJZJAE3/nWyfc9/d/MA9g/s8nJaacDaYxIf+yiPRp3h5bTr1qo76z4OFuvf1nQdYHoo
T7FIWyf4Nq0ShJvjiobP+z2GLQbJWzZy4KlWSsYYNGC69QcKssg4kEK9SbxPqWgkCcd6fkfY2f68
0ojobzqlFs1y2XH43DBe3mC0UQPzKMpZY1K+Nld6bK2EmFG7mht7YKgVwVrgwKZhu6oAxcJjU47J
9vWNezSI7O1aULyoZhLgBLjl4kdQNu6PYpyXw6Af24d3X91VZL2yX6D4Rcdw6tKdKNClJ+lwY/TC
pg8lOLwCYS5mNeSJULmxZUJjHJd04/ckyG+UmnYatHPxL10Z+L7GXczEGqBw/apT9YaDmu3WKA3q
81lx1T047Pub1qfTLhLkyEpWVA0lKzqHCjRHZrJ+8N/aYlr72C2XzNawM10Jn890Yfn3fBHNvJHD
x3Nr7L51Ccs72lHAZ+yKXzB4UPy48EPYCBTk2l/cxiGcAJwB4oVB5BK8rj9jZ3bLPo5vMGsMvy/1
zuB8AlyIvcPiF7a56bO58reVo3H3YbkZto8f0pg6b7GEYc5H9hGsn1jwhSYD1UIp6xL08OczhhTw
Sa1ivgHG/qWkUVIybFAzpBrp8R8PrzvcvUz1bHzQOBY0QQc+9l7C2Pcc8f7FzoBQX+vPPEh34Q7M
t/fXvdnZcJjdA4iTW8Z3MD5CQFetNhB2kU5qUfPO/w06YatPnHpsL2Ba8Nc0PKYL5Caefw/1VX5i
reG2dDFYaUJTUn1AymKVydSKQ7iNlVszQGg+auBBfqA+sVtwYy6rrLZTtSv2QmJP4QGdnxdWuxh2
ZtvN4vghLee2+oCuMYfBRouqmDfShrfgTF3AtbUUzuQ4MDTsUPAqZtvkhXMu/aUGBtceP/rNcPCq
DKiW7UuTX6PEB2RSOo3nqB7nWjeN91zyGyhwg9l9nY7U5gIeU8NmA4+KnFuzBGPnQOmi/dzcZeu+
Coh23vvOzVZewMZuKmBpVcWuSYQgXCjeFx9uN57PlyoPYX4AcfufPETF1hXsFV2zAOtyuvJu9jjd
do/t3oe1awJMLgJBmzoMEBc/Db6G2OatMf48wePweDuke7I51xy8DTEwGGKYqBLwn0vYwmTDTYPk
Zag8KuJgm3o8bKexKhoWwwW0C8qtgeNR4EUAYNno4EHS2EFPc8n/Zic0O+sCHUzDX6fRa5saAISh
cWe4ENSPQakulr6H3bGfIUVmu2YGcyzqbS61GE136+3Tw+GDSkvLnxdZKbjl1TSmHG6TLBgxydOo
QcvlSaO+bRzkS4DxLEiCEzx01f3ysvh32i2qCSMNLDWMmR/2wNB7WK6xBL/99lX75bU75wynDdaW
6Rq6WlS5f1vQgouhpQCGt4kCYO6Syv95RmjaRpgbrnRTnCq9hSBrlDXOE7PVrQCpG1/9GRozJs7J
PBvls4DP3jWQ1iLIArwB/779eV+fcxdbc95Fm+WpPVws5/ycu9jnXj3ezPuL549ysTrXqv1m/6Kj
nTAyX8DUZPCpzb4ML6UiDmAUd8u4Us2k6EqVDj6kNX5U+X26+NDB+8niDo2ShsVs+IqDRL4sJjHL
m5ilS0B+QQYfc15LpsygPjBWokRHo5/u6+vBlvNfY2S6RNHteKDZNQSx6vOD5yOfnnfYQFi7UcU+
YqghMaG+0i64bt5LAbP/aHoR9IxbaxsR0KtcJiTG6lhzRg7x5pyPg8OC01Wm9LhwoXXpyKRDIk4t
dmx4HD/+NF5V1GNSL0OM/PnVJbLee1qRVu7WLQ2dPA3G74/sVg2LNVixs8a32VFX4bnT0AxKzHWz
b8015GUlh0mqDoAnnVYlhAiO1qSOHH5Rzq816/wdtuWWLxTf2byWu9fqI6XD1gbm30M1Sk7Ctlr7
Yo2N81tevaivp19LMvwevnS5O5zAYrJmtNxNphmG6eZOavS48xHN3X/iKRS/PLm/HescJOl17tDc
7W6Gd/9FDegfmi31oBoO606fdXcs37/YdnCmHZ8Oq9ZTWCcTl9H2mCsYhGPYNW1RfrZ9jPm4KLMv
9214Ohynexfz/Kdpf7EwHB1E4collWHhK5tytG4Y8pjjD0OLtIbfrVt1KhKU+hYNZR69AR4Ot4n5
CYbFkvdIimUOBUuolAFpS/5fOLiU6syQw3ACC3UmImIospb8swsZbmJRFfch8yETZ77vFi+3TKYA
HHXag+GIFYft/qjqX+wXMlyPH9eHcXv/YbJavkbolG+IXOfqlZKOUMRq9yHHxxH17nrCY8Bg2sl7
5Ml7uI10LINH60/CTqYqCdvWqVVG/UNzBODzmmOqHx7e8dBPU6rF1Ip40XPXE5Ez0qXKn8QcLXl4
SRfRotrazh9XbPnW7+/HmrOMYkG/L1cq7xQn58UNRyv1aIX326M2VYyL4oaD8FovrePz9oP8Noui
qEfA8S7L1RShwthTI2Mu4nALc0FVA4gWgEsfRY5DPzT5U8JG5rp0bp69rLyq63hBJd0QNs3CUHkB
EC64eG/XG6Iin2HRMNbD+OOzNs3B6dgVwXCBQ5MBBG6hXIYIpriy/vq2ulbdwK4HKsaeyCNuyTCw
gqg4OAYdMWYUHGZhKvzCRR1mrx7UR2NAEa4dFbfupFWR+mNsL0/6lNF0q06f7ry6XbOjwgW2i9by
udPtvGw/8EYAo8ZoaKF5grOhLBQ0jSwMV/sLJGbwYzogCsWMiK257cIvemV5ID5fUaUHNgeYEZZh
SS4Ryy1InUI+j6srLjDkueuFaXaeYfWUB1AzvobSEGN5hMfAcUE1z3sinhtqp04Z4AEBYDdgvpX5
ZfxgAMcUBmy4ckXfdkqArRSGKDSToN+3ztG3ne0CsB50qmHdpW/2AsDj82G3e67am2iLAYzrXKCp
ChowGNfzfhuXNzbCh9Hd86PWn3AZOxB1U9s1Hdni/o6daXONZ62BZO7O0Pq25lLPOA8yTqTPBQ0I
CMwo9G1wyN2wmIHazmC40riVW8vFgGAQKoK0AcEXoecGVgTYbH4g7YH6HC99YdWtcYhDjn6gnD+v
eh/XTIdeLeaHT8gVf+c2b8NYYHXHphZl2Ip7wVGgUJeX7Sz1t5JTeqqIL8iITbrypq/rMSuRUDD5
XL6XaM03Ok2ik1yhRhYoYajQx7qksGPHzibNU36S192QAAH8CEaGqvUCOSaWqnUOevHXtVv7zjuB
vuoXjoyMhU9pS6L0beFJSJE3k3qkEsSPg+Vp/g9LclBfucWp18enNF9a4vILcm1KYPoCzqGK4QEk
x6+gZ5v4EJuPyf2OFrXf/I+phYyUC2zDVTP7uNzM9boyxoFlHtx8tqeDTugepKanNW4yls8UUclo
cl9UhFGUEaO7v2JFnno2+Q79i7VoNUfHkyt/O1mFz/KC5bIkEFCWcBFNmABuJ3UGSLPc/wZ1fL6G
ix+Q14I9jJpNhBLJL+DTO6+NXw7wfybWTG4WbOGcF2WSHL9HUFxOVF/CR3ODF4HRmYl8rUUB5eL7
5UiCwTtwK08eNVvCLySmcp/uHU3qcbEQPbxUzVDOz3ZXTjv0h8yUiyw8bO4WH50vVuDwRBjyTx/M
e4ReuSGagiLrBtA5gSr/MTjgD7EXhHI5T6b+uX/LnFMtrSRrkU+lkTY+4XnUYiZvJtM33DgdJ+Uv
VaAmWkU9Bq/pco53iNfUOf/Xi5qrD3jEg3J5wwRuPeuPwSYNQ63lyZ1dvxtqhtclJkrfkLhbp1l5
+Zky+5mYHhNhX7zxvwi9/22wIVvpS/TfUcm4eXJROm6oJpNTIkBjn9H1Z+rJ5CsKa0fT5/Mbf3h8
L3e6QqIIVZeb3E+3srpGMz7yQe6dS6dSXujXEliEGL9HVZ0oehW/50Xk3K8on+OPckVTc9DLg7QN
FM9J2a+wNPwZ/MLhnsahLAVUkQeLI+b7wCZZEAWZIBEE1Hu45YESeFKnc/Rt+qGer9VuTkPOxy1S
08BSxAnCz7iIaMrv4V3UkgeYaOkHOR2og/+MqT2UtqVKVIaoVCqtbrpvieQCGcY8twxbQYNRe1CV
IUdLddxwUXFgGW8nJ1BlY8JyQ+Gf5z7lWZxkOr4YolneTOVNHR/M3QvxEIHLXxIpcNcYn9VgLQ8L
6LwiVI0w/0yTkecj+lK2VRrnB3I0QfDLUKQDF9rPD2LYGIBzJ7T0IGyVX2g3If6hudBUT+X9CWXr
g/Ukq7Uz4/zwoTBQclom64IxLUQCTxPo1PhQFw7RCM9VWsvB1Sl4mpK8g0nOhJCGw13nPW/MqK8T
nNzn6aYMyKfD44AxXRoAjqoX0SmTbu9n2tWKG+N9QakDWBXMnHbW4Deu1vAAvrrX4sRF72pRq+oT
1TyC+WK6Gc6mRcQBJKocqYEcv0UpYVRNVDA5yf91F1+l5RtJdb+w7oGyKB45Nq+leR09F6QRK8Bn
r6uheo30yel7rcRQ59efQ/nM1/EdxPLcuDU1JYL8gPYdDL+JNeNpWTFR+TGBHJ8cx5kow3kxUv50
kogB+qgFEsEWZSFbntBmTjwMT/FM8n7EG7j8BRKPxAKBLUZM3Eg7fSe/069jGiC9CvX7sFOnBuUz
od+vVnMK0A+q1ap2NwYvhpvBeLXctDaNMWfqIHyaqSsc0FIrieJbT82YUmo7xGV5WnChUHcrYMnu
gLV/N8Vy2Z5+ef+XblV0+HzPVBRjnlh0GlDSNlG5vwyD43oavmrJneKRoJ6masvDFDHawstiG2NJ
Gvy15iJ61Fu4gK/nbASTlD9MIGDQnpdSAE/pih2kQNYq9gM4ehebo6tXoOr3ODGlTbcPB9tcwFHV
rX01HfSOH9L8SDckkD+vK70/BSCjY7Asf4fA+9YVQzAqFwCNcEp/gU1vQzs1xv2ao39CTAU8gOSh
XnhdoBS7MaaaCkFyzJmmMz6FmU+ofGa8KGoe688T0vuCc04uGiPGPwObMYWCFrcUzGaaFPyEZRRO
5okJk8IbjGHGWfEIiAFXQOcLWGfzq92TdtS0kUILg2WVC3nC27qLZ7BWVKwm4jc4DmLYwqE/UILB
xTabVgKOz9ERaXXFdsDnNlntZ/3J4+ap/qD2E4gWazSuBe8m2PA2RQNvSgj19bV2a4NN1W3ABjTA
pYnkLSXcRAB0V8BU7ArYOMrXtsl9BKkQF69SmaXaTGQuv3Iitmzo2ZETu58OnXwqhWulaXvhSJYE
SdZlN4c3vKNWC8ToDrhbQ5qM0VeEqDm57C3KgA4Qbk3QsKLMO7ld435BgVFqoK4MOQOvFsq9vXEu
Rat/t/i/xW/WDuIOGZAivhXjyDKRlMS5MlmxeGQ1wnpjekC3vl2OpV1ojen3dWf07Vi0jvTuV0yu
HjJzq3+xM+isdVjRgbJoN1THzVfyEWOV9uPWFnj0BFq8A8xZExJQURQwNoUB2kJhrBXCO7uC/ZRN
VaIqZlxn7av+9LZxunoslwE/LsCDUhkEMxhQNDW03PqKirExTVMBUs9U+G4eGMICrRGJzeTCZ7fG
P1Ufcd/I4MfWenmcen84aLPPInPah50R28jF9IBGCfr8vKgmnckGkVO0IFiw7j7fbqlGcdPoNbDx
EgZj+TsEmcMUiqR9a6NN3R320LZbxC4I7JHz0GrIXwWoZQ+D6bSuR89vCUjTKt0CQsTlAgBkDbUZ
mVropa6aOgNdVlrYSLowkn2uf2IUlr3V3zRqMbC2BFfWvq/19Jpf1mIG7T6jT+x2OWT3uG7vYub6
bFp3J8dhi4GSOHaAlyBDyk503+qPwOkro8csAOHOwbYGKNfyay+qOe6bMR6k4l4VGwaQ1O3YNUR9
7CBQfCmA0PNxmjLjbocoN4VVwAJjlIKeCs9opApaajgxCS7B5YZpLhzjDrCKqZgpNJaaettpO838
c4Mdd9EY9S8IhfGqXRgw123Mb4UHfFMMjUA1aUEQzEE++1MCisXBT1qvHj/gGGFFcwsiox816eL1
YFydVUcbKvN9feB0y3N9GI44JXg0Gmr0jH14KTTOS9Ddcttmk85u773rT5gkeDOF4QJ14LX3S7sk
g7WBFt15/FgRvIen1YTf6Gfsjkak3btp60P5lXYeoQ+ODreYqQDDRazU6RVVLT8K9VAR3Ltavt7e
PHZ/QSVJn/yV6SJ+EdroLCqdvHsRv4RPfXxOkSBUCJ4HKNqprFd2wmFA1SkadW1RpmZSsUUXizqe
amgujtEm1KT0m6QD1twdlHYOLaU0WoLaQfmFO0pg8CfQaCNLtfKelcXZNMaEovU86/z09GvRPdQN
3kOx6KGamadmMbl6fplfjdbvyX7qgMsaX3LBG3mXb9Fn8gL1RaAZ3gLjd6VBKLs3qXq+rOtW95OO
R1OPRyhwrCKQ6juMTpf7P3Pb3amUn+k2tTfZZzxaIDaszP/paoitiNgkT+EVBmTvak9aKMaEgkO/
b0Wdy9mGQwac231Wa7GaZFj12tXFfIrWoXe8P1bLp/coJ+YaPlRFl7SUyT/oJWME3jcYrWuqaWyB
tP4T9yh1fIhDsVHEUHt6r9kqyToplUU5vSGP9dCqyQNpZmOs/9Sf6fYFtUQGueBB0loIvDGX33hb
9yZeeG6Nu8CcW4OfprRwg4Ih8EKBgNvWZ/4apZz47N4S3rl0Ax9VMjg4g7rAjxGJDYQbg2DMLWTk
ixFHdhdnEhonaF34tc1s0t2tVpOfNf+s4CH/hLfgHmk3KbdcPILimXgkuO6rN6uBxo1yXz2PXOuw
X9EgpH1X4FW8B5hMOHXwl0H3lgW6UbbZmwRSRkw09UDjDnhwqnog7uIhzgsznhgadGqs6Upc4Row
f3sDLJQw9zbSPQmcJdwMtkOcVDuUmwgsjV/YYdqD2zieCqW8OKsYEwj+j2ZUtwecJd7uqz3P+p3e
UIVVo4JYTdfrTbVvTX5ObXreZbRKaZT38wImwZK2LgSWeCDMYjSswMnIRSBrd5+qiIBnqPLke+5A
ODx9bMNtT+8aYjh44NGMJNy1ukgl4PMuckLsxM1AuQxFVMl9RwAXAgcJAcBN2hKdMFlT1M+j1mBS
ulvUXWiPBkNMg5AhciM7Wk4/QOSbY4OFSK+mitCmvk4ny6UZtVfgcehPYpAOq4hVqIYlV9jBwQWw
7ancInjbU2FGy6vZTrNrGdqMHdtULss8XEXkQUxFjP80mgHEMJkBA5hzC8JM+L3tB0qxrKlNeUo8
kJzbkT0dYl+r957/pjC+DA0UvLCT9WeKVFgoMidA7i7ayOH8CMsFl7DhaEajhDeLJixispf7saX0
zs9PqIcsCq44IB4nx+FtVXWJy6L9NDpOtr2Hd6cFMFTacpUduRuGBAlmYTNoUsTMbar+cPOy+rqa
a8fV4sZgZBQApFFB0jLOUPMG1iCHocHye1O9CvcoeCLJXM/nznim1ANSQujUrEf9u1yQGVOKLhJw
oeXOjnNAAQeQob6As/AgSnWKFfEYmz0f9DRh2iXXqf4w04omgCI5fkkqhYYBcwf+/YeranWtOr5W
plstpAXNK22Hoeo9+vBandQxsIRWcGGkvOcHVnpRiQ9tGHB8wWA07NTU57sXfrN1XHW3/RVdVK57
uGmH+tltAtb8QP/TF4Ah0Ng1qXVlU/8062mk/Glzszjegp+q6HEJyN6RMgeLjBnF2/6rx19skM1V
aKomG7ikFNUn4HYaaWNLiksFRVXbejCvJtfLI/sChJ4RltNVobhc996Qope/cO8aDSHghKlDubi9
GKkEP+tCgVMd3fecTAyQ2Pf8r2Xvet+L3eRQC9VmS1UGNDsvbza9WF4e7TPXYbSGlWcqKfMgSDVe
vGaCZrQCeR8z9T0IdtoGxqmy6d9MHWwxnhE7OrhWFBQNQe/QDR83CHjw39eQ4XlnVygIc4F6A/rL
mX7a717MwHoeThdbvPv8ndt3vMOqAQVwdOHn+VQcF7ibLn9lG2aZOBuGA2GyZyMnk86L0Y0itHUY
X6Xp5R5qVEdldGXHLMfYtgSoqJsIM8/Mnsahy1RULERXTjIcjzF/GhF2tq82v1nqonhaJIbcbFPw
/1WtvnM+4pOkNmDKIbVIrnjeqI4MR4N19bSu5hzqvJfZvJoO/uCfbSjmT53t4I3YkpxylYNbKh6J
RmPXtUVkBzM4Xm9rOWoicDGf2sailf84R5uJJO1erEZpKAtJAwylbSoriUFdHpZ+YaSsTTmQt80B
iqBtFDAWOvYAs696N+mMOTR1Xr951AZYdoTZBcb/UyR+iDMzlWVQNVHpaEdqxrwpgOXjGH9Ydeye
TwCmhtKth5wjNBi0Oyzq41CE86rjc/9ptJuNt4fflmzJA0hoNhduyICZgXJ5khHhiJ7LTFF7BgEA
g1tJXvUUPXEFBSyP3ZsOdUUgyeWZirHctSgXVnjXVVhxQZG2/2S/Bja+OMACtOzNNMQDUDYKYETm
8KaFKcgZkQINDJchZEAHZwaPyaR+X+HRqEsaK54Jq/QE1nfybOHfMKjk8jzOSqmo+RDoPRG/75k6
3xjZsOI0iw5rhQaDEQ7qcieG5/vB83qyGfTfpinxUYdx2WVDs6cSjBy/M7/bLzRxHhiBDgo65oHL
t4ZOqDFZ27ZjI4ravlmsb8pmFcwojm6eMK3JPM4ujeY0PytQRTf9qU2dNnM0TqK2r9xOs20VCAtO
hg3569FatUpjlhoArlaGgPGBwEDlAmEbrwZSAijwMmRGCrDwhPBYGDKzV/wRTpc1zmHV7fRHdZd5
vDpHLQyw4Qxb68d6va27vV9T2wyXCw6+SjGC1AmxXcGXQVUsCunnxrN9Yjp00y2z1BKgXxDRgxHA
GDrbk/GQeUV9tGAjq9IImw2JYACBprFwN9ICGdsRT7EjLt/CgAMJRABhoAUPNQ/jmqOhSoVThgco
DA/hRMP4MDuX92ZkT7mmADLGB3BsR7oNm4KGeX0fsNE3DrGixK8pvNoVR0R+03KrDlW1HW1G7bcu
7G1R6v+wPck+wveZgdrrmcHtcSupx8EONhoBkgv99qH3VljEJTioHIGDgUHMWozm7o2wnHRocHZy
iJdagDop6HSyxI0FEvdlicOnjkbuLe/d45aNP2URLnDCYSWTUL2gIWcE63qB5i23BovXlj30+6Km
U4nC5dTZROFTsTKhVzPaIsJy44vCZ7+YDu6fqvZbJh6s6c/CEXlgBWMIf6Zt5oPnCf8RsqK4f7xR
5SKcyxZhCCx5ULA11GxE1l4evxKFAB7Gaj9vzy7A0pSF2ttHcIujAyPiBhNLq0rdbLlo/w1UKoc2
2/+ksijvXkqFmmeYBwx0Otn8chzefwA57gyZNhwFId8YNm3LapPZ1a9GK61A3td0mLAdYBNXozvj
/GuDajgvKPARAsWOABhGfDAos2/BF6YMXWxfrrrTa50CXM2ZiViNps9Xw8V16+kqncbqoZTvw3+x
mM7oj7rtinVH+Mhu76LqMbzfjiYvh0M7zpjEusiUHWJxiyCtrikMzgiberoBz8CxwC5HaGiNeDE9
wygXeLie9FMbOgXq6LjoHdHMoOgPgUk+sTmFD0QNJzBeVsDX09f1vbqkuFyLgDnNu0PwtkEwGb7E
tiAE5fqeXB0mWbxdqUCk3ngD9l+4uU51cRKxaukVp8jRYdhjBKvb7V0Y3/C+9TDdPzzWcZQc0uRd
mJjp2WHq9nfCInCYr54+zsccQ5Pt0QxIEAVqVOBdB0x984RiSlgWD6LPI/cwkigWaCdKMUYCGuQq
h7XOhr862Sb1WzRCdj96un586KqbxhF4T2EUbdjX3lLKhIq7KZ24Kk9LYrn7hTjBkkH9ioMU9C/0
S0ybYybyFIXlI+c4cM6MvYS/i7RJ8hTfP6T1z499LftxvEFJVfq6XHEsBqdCKEb18htvwGGRTskd
D6L3AcsgDDnnvkPd0cXWAM3PiWKmUJKAlxXBuV7Rfnrb1mpsP8o4EGDZQTVvS+9Gavrs5tEa6xEb
/J5GqItU1g+cSfV1v/pruf0DARtVwU0rmKQsGjQiupqj+xkzJj/GngfOevt6vdISBWcv90lnlIwO
CD4cdK6Fshh4kYjyyn39/PhAMXKI7s1oAvJm0CGfXGZEiV0v5jcvz9XPq8kH3layQnxO6UnrB5Si
esJptGgtnDNGD+tmqlvnHab9EkdJw7kV5K9Ve3Q3vuLsK0dMudSJNPpNmILirO+BN/p1J5tZLMSM
Hnq0443FAHWKk8dVT7/1RQoJiQQUVqPrmTFfNil8XL27P+uWLGJAEtEKs1DSj2nHak1mEZfWc3hY
2XEpE1FXyTtt1VXysXzevJoPl3oXn5jGCiYdur16DCEd44QV9CH1hziWXmp/ANVP+McTMsARlPNY
HBqdqATgq3HSMNrjjW/Qz2ho9z8llx/Zow/PP8+ZJXdqfRIzJZv1nVvLs0hVPkKHZrlngh+2tlf9
B/XoEQVKiA6w4V+2lcwiDastAcQt1AxvgvH79p2+jrNJn62Prbc39TBW55EEj3jR8+an6WfYdFGF
pEEdVRgS0WcPH1BuahP8gujOYG/xXGdrvmEzPb+PJMpXWrckLUJ7s6doIeT5A6mWw+4dp4LSXYlM
NeE8Y4o+pE+XIXmJz7fekq3b433vrbOnehP5y8upgUqvPwhOsgNmFg5JSEHwCMpMOdom4aS5fpNj
/42eGWOoGWnuFyvjqZNH+3CGVTd02SpOBZr2lHuD+BVnGLQ6MXwS0fkRv1g/fWyPt1OJBDnamUjc
YdXCtUNRMRyoI69I1Eza1S7JoaCVtENxhuHSl4seWx2+N1CSXnZYfo1FQvJc7V3/Lf+sCDDNZ9yS
5sPH4fQmxgXOOxt56uSIA6OPRmS6CeqEArdU0PCI38R67FBYJ08mYXy5ew2e9CiKreDWOJJzzMI4
OWKaUcEpuGMCaLE9mKRcUaV2lUs02qWqe8lSOdku/L2lUGTBC+MMJ2cUiuCh0hLNLY2qurUkgFWm
T5vxo+XR8iICOdAVW7hCya+pMneaVeU7AiJ72qiBN3w59t6hR3pLNhvirWec6WQXQ36IaRE4e3m7
wtzecLrfUkuBcNdATwMBWBzP1GzY/PzElq3jG+qlNCHcuCA8L/shjMvtC/PQmMwcncOulbpt4QZ3
Y0qMmyBUbWFIgbimMKV14jYHCRy3OJC6estDwlzV7a5frV72OmmdUF+OT1cZt1A69ueTuqMx95Ik
vGMRRRtG7ylXeh21icpVUmkfV1ftzS+TTu+Gt/BWLr5j3Y0tm8u6kdJ/QP8PifAG3g3VZPzWy/4X
54eA4+8jahc5A9Ex22tVb7SyqoSWzGvvZ15GFZ388JiUS8YnrT/aDxRXEep8awt4OH4Blbj28+kH
PzLttR5naio4NTXRKx1Y2EjCyZuSzvP4P6PZ5n1KuATPn/e/kcnF5OFTWm0w7lwvp7FNB212NSm+
tCu2tfEhJP6dv0qDb1haTIYihHeHiPhQYiHF9Ll5k8kWXWQ+Yodnrfny9XCK00yRVqOfqkPrd35I
k6a9orF8nAkivtAoIaOiGiXz+n4yyQNe7lD94GWhH3G5Q4hXuDeIZ05Pvwu9U4arQ2AaXwrRcSAW
I9TJmsZhBOqi59e756ddaqj5IWGIQxoIxxXa4ByFWDl0lMw4Fr9AXHxnPoAk8pq3qtHqM7KOhkOt
p3yAPoZZNG4CNkY+04ksftPpfb3DmrVWj5xu1dPgq+UQ1koWeAGXmZxVmqJpxhxmy7v1+tn0Q3sZ
x4Woj4iYy27/fW+7lnCdPZj6eXdL/iKddbUG0PHN5ob07UZMy7t6nEPldxOkFPMaM5KYVW82O7b7
8fPeoHrj7+HejKbIWwCieNA8Z8/5dYpO1LzzBS5EtjErw4E96iSrsl6Ygr0FneyAlxLEszgHSgNh
uQOM4OeHwd3iqXvVOWyuiucgXEczBfYkRcabj9xlpn6zarZEgwbv0vJJlGFIDVnTUXb7wTudgU0+
dS1i15z9bkFHCqajvNiFMDttXL0t3zfbHOfXJNPe9HUuQ84A7HN33LniMN3rVb35ezxd/T9nZ9qc
SM6s7T90iCj24qvdy/TyeHq2Z96eL46emRgM2GDABsyvf687b0kU5T72xImQ0ymVakG5KJVKSWp0
eRT45x8r2eaHyZFEe1JMYwKdEnkg8X7Y/1iuUMzNrm7SyOnELc4kfyE/n4qU6pdEaCRwd/vxZnXE
D9N4i9/lHyNXlRqAmzlmZLe+WvWD9VyH5+tNfo0E5sQb0UnwjN1m+JZ/pan6q+kfm9X4svNQJe8J
lxIN+KfzGKRCUqEbeXn712oZW7eUJ911vi7ebPoT3eq6BVli8KLb4EmKZsc39c/Oyd+FZwwvCMFB
L/u72Fan5e4csSs9vmVCDogXrrt1K4a8f8vm2fP10ywfP56iDmLSTZM0WDoK67eJFQNODAtysmnC
NE22hYy8cNZkd8DpP7UZxqRBtm8C2oxJVlMxY8Ju/p7tQ1nscKD/YQlpSb4cZFgkW00bxP+2q6yE
SGKiwGYkCA2Ea4DwAtnj2wmnkDb0mFkECJuFBEigygN8a4FUiyOezEDlMeYsJInrTdmlXPQtU3lk
rIMgNf5uwXCMUgiSI/ZoWXJ2kL7CALGDyJm/u6qIgWX/1Elv3CfytRVvQmjl7O72uju+UnAl24fx
LugOhEApxDKTEvuXZK7gqnlCRmZsgQEpSRicIm5f3CFLFMp6PGYzFavSKRnfN5vLaYozwHdtW1Q2
ZhjAICZsgmEqQwiyKjnfnYkSLnFLmjBi3hwjEioXLyk0gz6GkAUEapiu4PahUiGWw39dLT6rhJgG
uk4uwwvmCBCpW0ltQ42TdWLJJIjJWmCTphTSuGfwmr41KKyFyrQnhEbStXN+9QeBJNz9CtGfT9T2
2Gt5RKgZMxw1ey63tpXZ3E1Ws+vt9v4qLY3m9aJsQFMZ6Ll1qGxCe6wocsfOIBRSx1ddwdACbq2Q
xtst0ou4MfCZz9/dvhORPb0e8+mMC6OgWQZnUAilxCKLuwsIo8z9f+4e1hePE+l48sAmAuVL5Czb
GDCFYLMP+jnJxootzsmeYsli8wG0tejbCIuWJg6/uEiZhRScFELK/38lnt3z/ZYUC8GKtu6Agw2G
w4E2wj+fjhr3RnVvsru9v0rEiZU+TE2RhRSmFcjDm82TjimmAGgEaQQp0MLpEo++mVOX1ORRJ7jl
zpBsLtGwT/jiav902gfDdOSSKQZxoIIIBUJkLauXPWkrcuXZQiSppEIPBEvxWw1T12o3nQ+WZghD
aeqwP2SniBiIKUKhESCJ5gGWSUJnS/m/mTryRotnmlSbmHdHxD8MBhWT662FA/1rjhLpjYfMHXkf
nVCbAfAfV+xalOhyIhAHN5tgTSKZQlAFxMP35IhHjFY7TjtvjPcXdSjKECQTy5QS7RSGGR60RJK8
EDktG0E+IBfKsX6Mo+zIQxlDa0cgRy0nMzsoEgDhqKc2diQkjNCYfEBWSH3OS6aM1D+Gid0kFbhT
f8ZBWzuFOeDtXq50ZKvTK1ouAmfbBBmzOyOTSZzuQlTRuezsDgPmcjuH+U9pRTHa9OZNV32b3PWJ
GtZjpgkw5jbKaiSptPXlYilHq22WmKoJcoV/uKg2+X4QCAgGdMq2jOREsiRrxYrPAmO6ABETLsW+
M64aHZ3v4bJSWl1AWQ5ubyhKSiGlHoEWypsUftUqq/qthNEpZFMRL2hJC2ZEU5RgFx0/2GQCuGEz
u7zdysRGRXIXtAaHLcQCYdqfjvox2QXZ6wK7F+wweDP8kkwd6A1/mP5caiJIZWGNbPDEf/pAqMQ1
ppWo5MklRJf+BwjLwI6zH3JQgcO4V5e7NYqE2Uu9pUR8OpIgXmRWixe8zG+DSduWJnRgwEE0vR7B
zT1F25/z2/ywXm86qxkdDAMBvpKvc1/pnhTIVBJejqygQSz4IJZ3sqGaA8Bb+642KIEL02RZs4sl
xpDq3Ne5fsCTrFV+vBB90uq9aAW1hQIqHPWaG5mWpVlzzt2XQtD5GktHkZFsAHLF+kp7yWIP+HNA
kA0nfXP8PD0khg8y/fPqjlINhJqdi4fbz/zHRkwDAO2s5cYqDQPCO60Ieah/siHZFBdWxK4giIKl
EESShInBr8dmZIiAQFAKxEbsb3cfbhcLLd7G8GMJkyQtBEqO1vI2bFiyyZ7hY8t7eLDku+FEHqDe
/Ix45p79uS2gZFMHSQgNkoYQSv2ufnWIJ8OI1a/61JzyhyTJji+znKeDBHkAUrmaRFAoDySTIEZS
3rKMx6WvSb9MZ0jHl+l7tALmiQP3EP13DJZ8Oy8xMl3Nf53WO5laFBiClH4iokZi3wL/FmqUa4sp
0/GxssZFuk/L0mYX++n7p6ff77o9PSisba7REuVWfgc4XlpgU9vUG5TXqv6hfA7XU+AR1eQSkq+a
1tRPPJ3szOM6sw+TzUhLRaI13IpapMW1MkaMEzbylitU4VppCQ8iKOFTeRcI0DgT8Rf6ZXzMzfai
s/rERV6E0iTahhOYyfp3xLmFRtGkqNTtXZyIzZM8ULSFwxGF9IuIbJJjjxijV7WefLx/M/jdKLWK
+jQCtNIEZumucFAhQ6sdc4pZlboepcj28FrGCfoDSAkpYssm7HTuO+efh8PbP30VHwCBZwiDnlgx
ZIxpmqSfkGtExkkbxR8XnQvUeOrxkyODV1vZKBQbJUGm/sbv8RcbSg+VDwKpVjGbzTtDDE927rbD
Funac4D70ofxSOmn+/Xo6qHeEtQvBx0tRSNLEYb1mI9kL82a45LUoszp8o0Mx/XpaIm835IH6BSC
6BhrKpXPfrkv+a4xSQQt/prRcEK/EqfmNEI02WZ1fzPZdKtPGqHRACR+pFoijrLRIhCamaLqn+1/
waysIAaaybgKy0pUdFSYI1xFBNAN+Pitw4omMyJNxrKXojtBpD7CIjnNBCEXlCZLUmqIwNlFf/eb
BQRIWuznOn3ciTxsTgoTkv9IAGW4Rsz9GAewu6zI8Pi7/1YMEt3WtHpz94v5nRYvLG9GoZzCxDQs
t9jv3s1H9WsD5urZMIyxcp8efTiuxsQ2PwtMut3fLHrHwfin6uH4DSrAE6aIydHss6BJkokYOUdX
LlpoillxPpoxpVVpboUzuKGBNLGalOb+yrlkx6KiKSyJZpcxh9JG9SQFZx1r3W11hXqkacHrC6Ya
qAlKAUiBEGXweLnqqZwEDYDFvAOhxIQBQqRCGBAI4OAwFsyFLPmsRhHofGBsohi+LB7e2uLMtB9y
FsVkwibhowk7B4VbsyEe86en/vy6fqw+J/Gw2xKq0PpO0EBmGJnH0dPHQe/woadg8+3oWqaZBCWv
lwExLW1boiJdAlGNUBmRqsbSNFoCnm5ABHmgLwIbRhK/2R/BbapyVcVRE81hhWUUJgAZzA4NSwP2
oMyaFIh9NHl4u1s9vdVEtk0PWUuMMmRr/cUjyKaSFBuaTBKzVPKTzd8u0goeulw2dCpGENy1eOJG
Vi6AuoM8WUFSF2Il1B2cRgW6V3FM9PpnA4j9PUdg3//yMOr+lLbQTOzI3Zvx39wNYxoOjjF7U/hS
AcRdnyff6HYH93T12RQRG691xjZPmNaPP/lC4WkQOFVZ5h/M0S7abocfXJetQ0NsQgyo4ntnnf88
3d/daFbKXbMhWaSAPtontnxvaW/uOsJtH8xvcXCvACTRVyQF9XCBmGBrW325S8Fo364JRbp++PJ4
+AzTUNfiorh8fLGz2eDzdP90MVdMb/TcL8vRc/f/GK3Govoe6210tlJ7af1mspk8rsfrB47Izh1u
cfrChQ2eNsMCndzluDBUnFkV6FDJzfzdTVfeX3HmXVjUDmCMboiOCQZ2jxMFUoB2P9H/xHEl8Kf4
V0Yrz0cJhuneMILTGnsTN2+BEBEIuQgKNyISKIXqQOwy8wYIdKbQNDfbUFKGt6eQWcgGP0j1oaAX
l6OHdE56Gt5SKuKfbVsJ+WPpcCy2RzXGQAtzgvJA4QGNlaNOi3PymIyq8AOHwKz/fIXwrX3c8SsO
2b2JnS76g37N6SHt5fnz+d24qvdEgss3gnV/6R6N16HdVmOmrsPBX/1xeLfEe1oUGhs7o+uk7mJc
B73NA5RATs8EiK7a1Ns8Yh3JdbLBTxTwDt/vi1wBAbpWVHTOXwFOCjajwE+GqShTcBGMY36C1fTq
mx8eV5e9/QepyNyv2oAhaxXnqSN4IWejX3WWs2OCccSAxulcS59qrZGdJvk/rGPuAVIjjJxSFnEN
cA8F2gNZFVfSoWgyYGLLGGHlx616DGVifzAqmFcLizIs0hOyBeW+2hzrb/NVoF9pDne1fKJndts8
c3DDpkqxgBrP3PISDoQ3SUbQZ1ZQQApfZkrWILUmI8fDmvMgYbzBZDjBh9JyoIw7k/70rrescTMn
L0/Z/RH+gPRinRVxWX8IliJfgBsKt8BHcKYdEzYKkFCPp0CSEWOniH5e/Gr/wtNkK3k+A2jm9yeJ
cb3DWciF3wwMJw3/S/LXkPW0ifRiJNh2+fft9XvixDwvZo41r5pdA8YCbXRePftUizlhVKCWGmL9
+Z4C1UUH31uFmsv1lDz0N/fDaSBpx0rzftqREk5EF2bdCeuQg+EKP5mlyBaWsh7GFg2ZkYAwNcMI
H4HRnsYUIzGGPAhcFz0YSCEgEfpx0rRP8jHyeFuahVqUWLeCiAsPl8uFtmZwoWiXe15dDWaVSm3e
A3WVjQGe73S9ArO2NWe7a36Fs0OdnturcHbd5wD4CQMIZnPOXYP93cNhOlusPcsqDYtaZ0grDdYw
Ic005piIO4SssJAhOs7cRa3YL5hfpd/gH4Y/ffZXd3/R9dg1hth0NjKBJUMxbcRLeYKGx2JhUMTE
jyTrd0dz7rXskOe6swK6TdJcIYJAdZ6ln8GzYjyqH4I97GfyWH6DZZASrvEL+u/u797xXzW7HP0U
3b8ZtmhvFDgcamieBSIEQPhLVqsOl+ImjUTp8qdEQGO9Usbe5UCvxOWGKAp3m7AiPiByDZlps5Ga
+RQOhU9h0thTLowF+J5SYHipbLvC67nT+Is3gYcs2FCJc5bPtnnVW3gA9/IkPybWzMd7/HCdy1ze
ZHVNlgRONeApNV1W/Aw/IJ5c0PIESoyfbo9HIUqUpD4AJrKMDf587ESUnl3nWcSWN4pDghk8JAfB
+cFN0pNk4Az4DpaAS7bEwImvgj9gjmxI9lSfZOEDseQVxFk9MCTxXBxfEcTn4Q50MawrZ90f86rM
17U2wVkiEPW4f8fRgpzaxUfyA3RYBczq4V4RCTOuxcOyEfYHllJysVgeES4ewU9L+wogF4tDJ8XC
cLfk5Lt9VRE5v5GlCg86eLCZuBLv9OuLLohszD5RhLDwIYgEeIHW/SULApuWQmeBTubm4F8KYKoC
GeQZp4plpsKfl9wPYas87X+/uxn97jEhVWBaw4KYLc3PZum40VPzCq9A7cPkCtUyX8KazbAZM6eh
2Yin+MOB2kOtZPxDyKZf1JRM5I/S05CBh+RIguib+B6+1F9lueGj/L0g7poItrvi6xwAyLeAKFQW
zJ9n/gYPJZp8jcaBHgrqtE5YAmkRv7gjkJxYQcNJFEF2Q1gkFH3rGUVSeBCy87KE1AooaPdUTQHR
JFfDs7JZPPUHs+7y+ip9IJ9yEhA8GPoouxwLB8OQVuzwu5EEGfEVPU8RuJPnMHO4weq31V62Culw
sTv+DKFQrFL4sauCENk8oacxTIoxYToBi5IEwTyGWiQolXa3KD4r8U/acsShVrHrCE0IOUgvN2R3
eL6ruYZYqJq66uLGZdaf0wLPW7Lfny3vOof73lVMqqFkaEraTBoiG7NWL2SheQTX8Z/WbAh+Y/lB
UxdZJWTt4GFXuc7FuILFCQpEQwiJBfnubAs1aHQrBkOT4TzSzmUeMkEbBBySgOQDYEKAIEOTMMc/
yKkjzXYl1ynLPRaSlUfmjIHVMU41N9QYicegCRrqGVQAszQW2DQdKWwMspBAqqdgTKqJ/tGppS7M
RmOYi3AEwmUOaEJR7HWOeL6OXxxBuOW4V01GmIKtgIRj//q6Ox/Xg6utu0rk3QwB6cwWJ/FndSQ9
kulsrqCSsxDPONkgtPkgpii5Br3K0IIaTpTDCIw+NAxpHDdJ/+HlKE/1W5LtrTiATUR2iF0muPuD
tAGQM7w5+wz12sChsvCvcBRPd5Lc49aZ0ueWx2bplokU3LI5fP45GU/RSZycOuYAYJNFCk/EcDsA
pC8MUnAj2d7R2IASyC51kEYKzsEBUrWRjGcXNzmxiv3bYWpTi8KTwWJdjEePCzqh2HlfZ/ophQya
G3kOPAn0M/XYvNUBz4TvfLPha1pJ20O19Tu7RvXZ37Q3ZEKjHaU0GG4Xi051faWhgVQGI684kJvX
wYxwS9FO4FTAlKcknxty+sURm8jHao4QtjUvezTgJ/BYGJcn+LFm2VBt1lfBtVZNKVIU9ixMAyca
T7s4ppGALJQ8gR9jT537p14hVAsdeJ73xtZurpvXrql2Mdv+CHtAz7RCw4aNMWweFMTTeCbcBNc5
GWfzaDOhllQMLhd/l97HVgJcyYQJOMT1igG4TaxmFZTNYHMZ5WY0eEAGQjDYqYnNATBV9iHS3OYQ
Q65wFy1PFjoCX+aWOGq1zSwEUE10+DcbYvRb1nJ/N9tvbvDjXA0IaJedwhfhr7UHpElfiNtUUuac
onlA0D9ReFB3QwaIkgA6GVenEuXubBQ6AQ0o9aAL1SGjjXycgDW8ltqANkAjst88E19iC20MABXE
jdRZAi1+hjR6BMewvcHdxV39zk1rcw2cZDIEWdzWL7dytyu932rmcdXtD3DGsz93r70D5Hg27jxs
6u3D1YJtNJAW3lJG1kiUNhUYHB5ZithsUQnL2YpvDaulzrPadVMKMqZes++bYm0xvbKeJudmj7Im
BXQlRMN1yVqnA6GBrGjaGynwqBYcAYweH1mwkuYiggAOJBUZKb322YwKtT0TzGVEAlxa1GIT0Z9J
TXOtyA0IpHG2hUAvyoNeJt2/mjsJ5n9GtSGbhEyYi+TUmpZwjPuz8f1NbzcO+w562bxLus/RCMiE
lZ/iI6wAbZSZkOqm0xpim2XfNc5MR9MHsri7llY8ETiMZ9PzBKeXU7lHCunA3Wm7imkLtIjFANDD
pFPojIQrlCAEhkhkTV7oSRYf5bUmzkAXu8uquipktioEpug801VaMCfJ3he21WyS1HiBqpummJtU
D/yvEFkHaWSdaA0IxV8/7NsR8W1iE9I7HuA7mIxHw5ZrGv/d9cPoMBzFsAia8hqJaMwHQ2VobxUI
TgKn22yui4DgBOxBfHRfvWbNwycFkyGu5EWDgCaoceJFm/TFFlor3o9X+/nAxETZxCPLrXpFGXfx
BIqAJUF74yDG5UsTW0mpm4X5er8GqF9SUSF+FlDmYx5WNBY1e+JZkSX+SUBpnbxjkbRJ2TfPRmVY
f/oIzfBJscRqHjMg6p6P5CZaBuhLQJSPmdX9AbxIfVULZbVYbt++myx+0vNi8AjkeoJl7hkkBvtV
/3K6/UH9BZPKu1+pyfMQEGCYCHC1ed8sb4iVGduvk0PtWd0VWBQdjG+9JwmIWNliCcD38LWhOP0U
nJlducH/rATjINnrLF65kfTTGAvzj8/9wDlibjv/fsPSRmpT76FMY6CiYzcoEP96Ra35Ma6kKEAu
6qZQ50B+o1qHf/5h/JjD8W3n/ezm/Tdw2ids7iL0KGyKgVQ/W/qYpJ+ht41ufv/jm+VI3kZKUN4g
VuHAMDStwUPSw3ZqWk3h727eRGV6a+AcXy/vlmaK7scIHySEBQZc4wMbXoGDFnRKk2Cc8URZ4WGI
y8OSrKoSomaJ0CZE6Bm+THtTIi68FkhSP61BfCkjB67bvNFNmmF37eljRAi7DhAxi+24eSs5WVr/
ezuGCoVxYifa1BD4MxTgG6MHtykwekB9avSHQClG6vxPZzBfPqzG3dGVVAgBJ8iZbe+YjA8g0Ysk
SQwxFEJNHa0Dq8E2IOI/rDLFNFtZNCEPp3xw+346++DP4Cp9cfxYiGF6+IdaTOj54QUH6oFwCejE
D+YZ4PwA4yAQFo6FQ9N4EYwiw+3X/9lM1w+z+vZpdIXyMEEreRNesd9iX8uXOoeWJdC5Wz4N7546
409pXE9T80sNQbAdxCr1dInuh4EadOE3NOxKcv6BhmRh7IfVu4lISM5Q8zA0Ia3BVUrLhbPjEeJF
MTfDq+EpJ88tgVuPu79QELXybKzBficqy1YkJL/tXS4raWGSlbLInnW46a95l7DTpZxEE3qzUN7l
BnMQVEg8E7qJ3eoVB02yzkEzWWklF7OGZNnrJ5reTZdphcL4Yf5hyhbIw3mPMUA8RcwU8RzoIz4B
iKy3hgEKBEXiSxJnpX3O9mpPWhJYELJBnAaFXuGcZ5s54yPE4OfQO+yKIeswW/vNze+H68W20xlz
6qVlg01+2OonclBbXPMNxoXc5IBUCunxf1CXIWkukfIIqZNgR4IWIIbJ5CjDbIikLlrdth9FNRDq
x1CDeuSSNYFpSkUqiKYNxFnIWhCuki3QnEHWnbZ72GlvKYe8u2fNGpezLqm+mLNOPAVRa0gX88Yh
4VwUe2U3ohGuwx1U5BIIjABCaiLGrWqi10LHwB90y/CA+yfD+s/H0Xv0S+oY4AUqhBeeEvMLsLPb
B7PEeL0MyiERuBUcN0ocC0c1mcr4ibX+zfDk+WIUOGtI7DBn2GhD5aplsB739+yjfLyd/Sg/j/go
5hZA7KJRd+UxCSwjKnNuTVBeu05lblFcjZjH9mRhGyhNkpIgUhjCWtYLPA3boQ9EPklzk3ZlRGFi
icgYG6ZTgSAkyIZb3z1E2o79FHf13SFCs6/IYm1SWIVCgX/jL+m1ztgInz+DA04jHLF9//DZDsjz
Tmdf9Q/zw0/p3F1IK7mOzoAmp/nBbSrQ3EynNAWWS5ZZ+tOYaKHARCHLFeMx6LfvDNtcLgFLLeQB
lydNshaaYTx5/y5qNMQ5ba3GPVRrQrImrE4BOH+o7tHlWKpDJW1dqu2WfUczXBwmiCGAnhS7HIkr
GKqaOWAGa4afd2vZ7a1uRKEp8v8WNoF/YtJALOJpd9SGLVNDhH7b/6xDVeEflL15qRkiZfah/EhI
pdalaYt/s1LqDdAEFm2JfMMnayPD67nFO8k3B+tIDTDxCKaMdk4Rh84IP4hNUmNXluH2Xf8Sc2bx
hvg6XkFNqxyqxjXNTzQuesmcVEs2cmLWXR/hFGxsVcPXgJiTX+mQqu9MWhHgTkSgtu+e+MzBxvTf
sb/u9+bXx+tPUhvmW0OGnzBVGYSaF2VIbGL2HI4p40Jw7S13WL/tf7LSEM9oo3VzTIHBDGnXbg/v
pC48uYSjDwwyJ3dTIbuKoq+H5DQ9kCwIsJlQ7WRFY1rUej57+yGBWxnoFCpdNFIK5WFtAdSgwkVc
I59PJDup78Beo0P7vAIZBuPuuO7VbMsA1nLTj3eLx9V19bjKK/RR36aDiBCGQYwXyFFMos2BZHHm
hbFngtzVb+5+tq2Xom5Q23c/ceaHbTxIgW44XK4Wp3l06LT9KukMO58aOTZAxMnhAeB03lxUT478
5eAx1DoUESxDx5jAs3iYQCGDoNABmBdweuFHjI1pb8lYRMfS6iEVco6bQHbNAqPhkQRb9q9Q4LtO
WVYPD3S+qTZGaVFgM3m6H0+79fpqz3ZBbnW3MM3vZgfGyKfkQEhpvEePWiQCPQtu757n5kIcRIMI
ds4T4mpPtGVufoc5UShJIIyeLU/sD4kJtqCGr4gymN4RHQ8xqAZEJkCAxoFBCWtKGj72LTn+sb6+
eNqp4w2yJJqE00KDeJqcIihQoAnibCaOhCaolAQIOSkCRJ3S6UIpqzAjL5OMqPXv+NGRF464GvRH
w2F7butYT3rbzW1ncJV6X97iHheYopGaCkz0sxmEsCA19tdRStbJdAMq63U7VmhY5Szy57GKjeAf
d/OoU8eeY+v8GB6ZnoFm7P+n33tz/6uMquUvN1UyqRE6qix/5CgDRM+q0gi0Jel6Y+aUkukmtgDX
IAqVSNp+TZ2/e3v6bD9U/BNme1bBFKQXBKJnwXfZahePBR5ij99xS8hK7Pw3uL3cri6072aebyuc
BVOBc4nvkFGf52UoLxY8OAmrW7y3YTouNowiQ8cIZBaq7YHyU4HW84ZUJS3rN/eKxhEaakSx+lRw
kUvJuqdXXwt7koEZk2uK/Gr5n0bEW+Hg6OipKC8Q3Kpbcjgl2bTgSBxGD22nC14j1zLccRi0lRRi
IVGIaBOF/nA9lBYCAWqxeFkI8EZ/RwjYwnzIGZZ9BpXPNvS53Xa7i9FiEtMSaCzeAszuXfgfXqUg
neUKg5JHOcEiVldpkXPpuGEVp8KOeNoIXY3eAUjHLT0lVYP91uKtwlg8Yrb/aTb/AsJNitdUCCco
A0I428NCWAc2Evfs2Ob13B0p3olZCPMDJC78AGImKNxw6lSgM+lMXeWORNQLCkYcUCK39NNx9y5R
Giq53ynqTPQMN8GxnitGhOYFvkzEyfesMFa3cY5vl0HEsGoFisy7s8FqNrpn52UCUTL1eBOKRAoM
vYzOQbtxycqnqCBrL8ohrHHDp/+uD0kJ1d8Ou4vd3aX20H5YXI4fTosQ3SFBIkVqQG8Rpmy4C4VF
dJvghVKIN4SCJkrb5dnYOzmwLfLQxiNuIBIPUbDKFuyjWkX34tG1htbRk1iwyNC4tDfixM//lzLT
j50ZWg68GpEZq9eoWXrQCtU6Xu+nm3W14FhdrHXakmSHjASHBqQ9DY0Yt+jgUUNupP9j/AVeD+Fs
uVCoRqFKhGpCyMO/00wLBXHNvRKVeA6Quy2LRtDbaTkNtkO5TA0/XTDvTW+rzvIqMmZNT99gNNxy
RcVDYlx/Tx+5SA2bfI1+IAQV4PpcV8rXxQu526DHCXVQCng3esGPpfvJXQpc48epOl4fBJdq3K2X
U/vEbK5pyzO+K1fxi/xwYPwwyvJ/vTI+DH9R/P7wRoT5RHkaXSbHInPYHATKN1QxkcS2lvpUvCVw
/TcAiZoU0q/xjWydQkV+i2B0cCDbdOIM3E0udsZEEMjRw8HoJGspLoIYZyHiV2qQARYkBpKu4+Ki
0pATys8WoyE9cOoiSY4GqWmmNIYnXP2ns4JrkB+ER4Y0ohMY4pSyUm15rOmr0TWBNiVNUaD5BEw+
Ik3buye1XvVDBNMn6D3ZTT9Ge/hxvBgEKBGjikfbDHuZCGI6iPv5WMFI/HYjD79xYFxzJOCncxHE
d/BMkPhhvEHF7IiqxXV6sTvgrLN9XWEzUJfBeYRacEdj0smWKTCKy9NAXtbxzB0/76g5Y2nEImYO
uiDwo3WQ33w92+yX42qTh3ihcZpK3cqm7P8iHaKTO1EKVgIoC3BblmHzBTitLy8KgCpwMVlEwIXq
7Rl8hOZo6gxXcE1Ecvf7YajpVySBK0AkIYQkTK2YK0UerP8drTfjXMYQBJiF/5YFINkGp4PGaCOA
zT+YHJZwxwD72MGX3SEiN51elIO7NzePUEZJE0KqvKhS92kIr6UFkNzpFTq2DgwPn1+t5bO48CfE
1Y1aW2h2rufbqto89D41O+sgJmSC44Ck0nOcQkFMP+t4d8kMDlDraZt40yiMdgiSjXfTb3XLzhuh
fU2r7ZRt4a33YrigtTLOD+YX1f4SKpGVHrtlAjM2eqEolmplKwsimZAim12x6DAohQ4zROq1aV6K
rKX57TdLYbXut7PBS7NL9iEAafzArtJxKGboCEokmhbhqGC5hPcpfJk8EVP7rGsfso3eqDvCoGpv
cLobbPrT+uE4vuLp+HzpcXkZxCiJEve6lBgpdCmSVsQM6ogsREDkw7SK9BhBaESh6CppcVImkHAJ
S/RF0C4vRshDpRx04J7CEKkpglMQyxHND0Iykpd05rE6DdmUCeGo10iQhmSVCVLaHgq93PYcY/w9
Fcfesl0O3JxM2GmS6w1vYmdy7Dx11qtRHpC76YEYPKfzfGjvEJfU+kxLlMgZK7rQa7S75ImN9GnR
pL8cdpKaPC+ZVNuGn0FBi7olh+pkIYTQsc1jYd9OZ/meBqNJHAhAa2n8Fp1Ks51oIXoNtxkPdg/S
8MPlVaC8gMukwkDGneXbQdC9wBT4Wn4OP018hOtc0dLaMQRWcuiM2KoYNzJ44CcKNOgCs72UoqfJ
eKgkLmIj6cKjfoa4M3SHEdlSYWLBmn6DefQMZi3Bo9ESJOx+nu7BPXoiaQyzJBBt0uJQuWJpWEoL
BCGp2QsMpaAs82fN2aNT2E24tLTHOAJxuOxv3rl3sajwSVZaFPIVVl0gqC5wfcIvg+Nncn41UExw
Fl5ImcSjYRqFqzGA9mR9WUY4tPc7MsImy/1JVyc+V7EgpyEjy9V4vF5d365j7AHn2AKAaeEZohVY
JYpcUC5uiQ4/JoDMUGYlrhgB7gbL93w+rLmtDr+ZqWngFi/zDm1glDosv9F6kBf5dUC/Tg5+v7u8
zbwr66Ebx4rcfjiyeUg4zWyC5A86s0Vgvu7m/a/RkcUKA5itydRmQgpXY8564z8MYH7Mg4HqeM0O
elpR2Xs6aj+SJh+685LZ/ThPW6rhVIAteIyhder2a3ANRc6DwCBAI9vP1Uqs5TLzcJgpMA1liYtP
dgosDFdZlazn0CqslLyIMnF7c+o4OjyRJBCzGjhItr+ztR55iMPVV5jue9M8NZEHfdwL7B876LcU
87J3e+hvr+c4t7HvoTnEJ4FkuwX+KoNSMx8lZjqgOaEg5gcvK8GEEeny9CJh+BEMAqGT8sGzsNVw
D/WCB/rDfpf2qEy6C2qhu2I6YTi8YDYTWlAGrRBpQXwMTXqd7MjATnHFtBqtX6B1CllSwUvr56ES
YhfjBgYl6hipK38f1V4mQP/5MZPDumY737rqM78z6o9axv+uczjMVuPDOiLraWBeljzUvDN5IdLK
iiCJqYNERh9THM0IXSFKFsA4mibk0HQ57ZFhwpgOIuHXU8dw+NWmirsEDZotejQ9Fzz7Koo1nAF0
S8WJ5woa0kMiCyZ0o7akNQ2sw/T5Mu0kdwJP5hUpoJ/7+WLq6hPzug2/u+hDWonfSkMZyZ2t1ZVb
oSgt2kJGWkB+afhP1rPL2ZEelVL9eCbM2DyExigcC546X1lweNcdssrGQeEKcEdb1pfEeEg/NbwE
1HXz8Ev4DWie+CVy5qvNouVg+3y8rZh91H0z+hGtlafOaDA1XvSr4Mp6tYPZP0Vlk+GKIdW53/dZ
OsCRniIfVDAOLMa8fRInufH4K8IiGY1H91zExJJiGFEwkpisu6hlAQKGrsLRjYkUg2kCH5i6JwIG
wlDPcRDY33yg+2u+yH00JeBWtHwa40D11LEKAGgRRvfykPJtLuet/jDD8mXafzZsjMWF9osIKfae
PaW6P5ssiPGCwF8aL/KPojQJbhbk61GJ2AFk+ZlpO4T0G6m8ZYSqe+LOaAdy0S4uelmFdL8XazJh
48BhD78lm/h3Wzp8M7i7qRe9wfon6WfeTUtH+Cmft9y8Ofw/hMF9elNCLCcwf0GQBe1NJ7c/7InK
QAzcR3N6Bbbo6nK/Pu0V6LAPQ+sKqsPhh+7bXbJPC7/D9XmNaGZaGJLUGOqYPc2n5gdKvIgXBNaE
PSAhuPtfR4jaWQD9lJprO8OCh1HlinIykcEhhqFZNZHG9vzLpGHFzjObbtIf9rtsEVxVnGnaHnRu
bmfjajjvdz+noF8o5B7WNHHcj5XVofem8xjHbYZ9Z7KU8Y81uCFDTm3bGLSxzqLpoZ6oFmMDQ2ch
AohI4cnLhj7U0BXfMR1y0DrBPJTSXSMpL5fH29JGhX5ygSY/0UJ+xWk9A0dD6bREdy7U0nfFgBio
AxPhCzDrRKDYpCg6vhgNOqhufkTF8SrrPs8OVdPdOzil6L7MRrDIdhEhg9YlQCczlyFM5KvwEYiV
XihBnRAViBnO0HXBSb4j4f90j9Ipy9G7e02a8xz5RJJ3igvwG8YgCMdf7TvLWODSHOCEgySpUM0/
NfjUpVJAu8GnmJyyps23wMEkxLsxYOF1PMJMLhhTjTyIitP5j9dX6CHfA8Kdu8XTx93Ak5CWA+a6
kAGewVVqviwJ3er56AYbZ8ju630sTZ1i3vIA1LvH7qG7qON4ERsxvAguRySyran9BPjVFJaEbBiP
7tpRyygtJ4vD2eoThsuwm7is4RQzp54kIQ8nCmdxKUUX0Y+Ls2IiK5uf7lGB1ktFO9E9QXigfC6m
NS1/SmdrihN9c5dJC1NSYJAgdxFceKX1x8/nEWl9dnOo2ExLLspWePFm/LjurkbjYSw4lwYKnzcI
HZlpYFvKUCZRw73sTqLoDxBuwcgXYWL/PmsIyiWnOTDYSsiwRYxCicbaXBtQyLcMGfslw9VAa0MH
IGQBWhzdTVgQDf0J1jS8k8RL0idg0kaYuk0zK5pbTtl6fKdpH54V+sMKJquSKOVlfiUIyW8FYfe2
xqGCfIAVgywnaEcGHgCxEiheUe2mhqAjf6RkWkgYCSBQS9LDhVELbIiEc7oeCVJYIoCWATQ4l6SI
GmNL3pkik9EDMJnfiWiBvMJa0YWd+1WJiqJvI9KVccyzvQz6y/XtpjPe1NnrzVvgq4r9rwdE6qeJ
TLOTjT+xXzAehbBf+T0R4M4HbjFhessv6xttRk0d1IScH9We7XJjbY0bYTXFTomIBSDknx5Zxt5l
I6hdbGBJoZNrA91SpR2biHl70Pk9Ary4r3nR7UyJa8HycTUv2oPnzHbSOynCVaFb2IHBdeI3O7AC
Jutd/3xFXNVwT2R2NL+Z8YxjRk9vfjzuZ+8eOl+0MyCSIrebXPRzziddxMapdsTFeUUcfRdbjbce
Bb/yksVh8DPnZf/GwPSTGduQq5OPx6VCaWEqDDCg7HCiZmFp7C3pt6TZuERZh8hKdTxCI4HP3/fH
OluQBPtlPwY5SEoBJAV/hRMHz+fRJjU7qtUVx8dXhLy0AvV2h7vRrt6PN3lHA5QclDI/wkckKAvr
mSMQOEqi68n9D9wYs/zc4huB1AlyC5lW4eWKmXoeQjnQXBHdUzqEIEwliq0N3flIIX3N66vjf9Sy
JpSeCjtIdlGx1xq9FIXmIWvJNLyG/pSWvsq8YiqC531V2NyZeWYKxCj8g8CGRtJOlJvJLzffCh9Q
QTeE69Sw9HVoN248BVJZ7QA75WSP3MdRYvp39hedD9nahvy0L3Ju+AoTdJ+dvTGc1CPOMKsqNlYh
WrO1BGu3Gc93q8e72Y/wGCQDiuLdX/Ggsm8zJSauyVqgqQlBLftkg6DbCl3Su/2VfPEigMubWWQe
4kkFrLWuHlwmMmSUMsAIsT5o6gJwE5E5ONp7MIpDGyjSYhfa2jRoNj3NTYoddDge9vhfapiArso1
iBPUNtl80XjcCCCHsAIRYB1Pm1yVkA16nogXo6bUSTV7Dqilbqo3vVhw4OO/sQ+f0W0y6ff77ODd
I9BWu3+2/GDL5U01PV7Xm9OWnxK76BSbRJNvDApQRDICLISLeXHL5erbSh4eZ0CMW1oxXsiCi3ix
GxJISc1BbZFIL8OWdOYRi4Qy3DkQT+X2eSGOTFFkiyLO0zDBgCZviz5kB7tl8oFYuqZ3Pk9ToYXZ
8wH5rGOBRgiZsISRRahIBbGMLbqXo6k8ETQj8BVJC4qcdfyMaQlIrya9eszyovbZcfOn6nYz2N7W
n7SDHs1cTVZfTKrtkg0o6NmXK0VW6JI6DH11HgDxOeBAvCgwF0jSCWWxAXdR5Nuni+FHPxkI+4kJ
fIW3QEhwIKILJHmUYEqTpcMGmsy2V62SBxxS1RgupLkvG4lIv3x0ImsDWgdT0izMFWMezqyQZnRP
Cxa4kX4ZOzb118i+tj6nWNRvQLPKvrr9Sz5QKfhImuXiEjU5vm71gZs0zk2VQ1dbxrlAKngSebar
i2GtlkyhkN1rG5osTeIUykAfGan/RtrHz5Q0rMNokE2HUNFdIuvPB4O74346ns2eGAzm44pqXDs2
HGOpqgy9sipNJGXrAWtgkTIcuh78nbY4sEIuQoyYgkNAQ8txM4IlUyd6UJoS4XRXuphcxzku2PiU
uePTqnGwtHtTWaNTGs6CiIVP80lxhtW9wfiJ4TQc/orwxbxMW/jqSbc/ZFXCoBq1W3DTmd5Mrjnt
7Grbn8iOsawkawbZoShbNeScLCbglpTo4cipeaUp3aCxLKyXIxQhA3vOrL4NshWU6+f/+eZk+ngY
RpO7/wsbZ8oM9h+FFppkDtc+zAx1SIz2VjXNG/1hcvDEEFyHicDO1powNQk6AW2VugS/C4SJk1mz
tFCpMYzzXS3JoLCUhGyQ40lAzRvRIZJuZh9vP5a+EcJKgcWO2CgtGzamMyJCycsUjkjTFoG71YB1
m9WYQ1967WWb4+ubx+3ybjbJI3ZegiGTVhlASScciKY8EF2oy1yAOIZNxL5G0auf7BnkSIlAChkw
YbAI2ovItIfW/wWFTDwTzIOW/Y0upSUHtPduenwbB21TiSzt2IT7h5pVCik2uDn9ABl0XnLeki36
OrVydBNGaOgUmm3R0sy7Gvz/JFLdYcX2PcM+66+7vXb41ro/vhv294PGSTu0uIcM6KP6Gx9gbbhl
hEoDkzEVTAJqqtOLXohyZT0rDhXa4mLZ86LaGCj4NqhDgijuvHIEfnh3IUJJ5+NMWyHFFgGxG4XO
KIvC9uvDP+MndTiUuBxlB27hEpxxqklIFxnoZ+kCxgILRgn0R1znCXRjXDf0HYarh7BiEM5y79lg
AXqSBzqZyEBLFtB4MQcowWEw5iCfl0Wr121vbTphQR3zJd3xgM1/q8m45YvsP+6q3mB1e9AS7dUd
Ux55J2uT03D7OPrZlCNvBAidgEnPDvqzH2ERmMP05mJJWj5tchpCUeiqmUbneQpIonMwAt52CJw8
atlrbg2aHftJNjlBsovjKrz2PMGl5zV5EsXIqDo+XO3GCqdARrEJG3hBO7vbRETMDLOFvQiQmR0d
JOisZl9zXk6s6aGiO0rDIthQHRzoLlOsE64DiJ6cErE0lzqoANeJRb08hlSeCuJH8nbzmbaoSe/6
Ms2apKgR81vitJggYmoItZ1cFcFufEjRJgUpHAeCIs/jU4QZnSMR5x8ZrqYdEi3mhpDPbMJlOJZE
OTCeIp2VnbtGuOinAeE24Ms8PWn7PliqwHmTvZq4Rp1N1T6/ZXyznAwWDwoesm7yV/oTpcWOHPkW
bAyDilnxZMihtroefXb59uH6b+85AVs2/ezWRt6zqmZFg/uK+f2H+x9P1vP9Z5/enbdox4qO8wXC
hwF/wUPu3wuvRZSwTK0mFz2tqrd3y+piX93NdY7etMYQ1pGEprb1CqwDPcHV6UPNolRArFQoXL5f
Pn1Ub53nTKCNKPmvPQ+9Zz02JGCqD//6YDypCeUWiRrxW53+U48hLu6n06JDN61pkdUG/91/AaFM
OiMYTeQLQNcPHcMDnKxXuEi2/mc6uYRK5KxLjJP1lgDlPE5ZdSRUBNcM7b2kEB+UYkjsUQ2vF3mq
kUB018fV7UeIDwq0cSj1ZX6g1IkHUpL0WnRretHtxfRn3yKWUb8VyqplZFhJNeGUhWP379BctteF
eLSl0ZjdZzGBCD/BYpTpZk/2oOeiRJquMUIDlwILYxPcvJh2okgdYcNkQfmQUDtWQbBdLI6F2Sgz
+wHNfvAhOsaFsd4DLcfCW/SkdJkdc/gE9KlpazNQXokytSw0X19eDCINqdUk5TPyahIKAvXnkOND
qBcLRqZfOFETfZp7X4ShfGD5XjSj7yo/Iu2GSQ1UpuSGyA9vf/AH4nI+fY7WooZTjq2gEm/iFp5Q
LupOHlW/XQ4koGQRQ+52OYjxAi2bhrawbFqF39gFL6tLgipbE/NyN3VH7Mwx4K/u120ToLfZb/fV
bn1VDVZf2KnierZR3ERyOIUwIob0qVqjBcY1kAIlKxt5lxECw2JVw+kIhOJ54c3UOwfzw33OwrCJ
bQvnFp5NwbxiWXxLyhmFV4TkqXAumpOx9Hiu9r6FsGluQaYaucSJaakTt8JajXERNbLTkAvkSIWx
jABjcHQCMDzVGClBu9TBhmsnTQhAbC7E9IBorXX7UdIkPxcYLdGkIKRCb3AKYQJU4fGPV+hdtT0O
Qe9xXQ9ZFU6UXXv6eT6fHaadu7vNVT4DNXxLvNDqdXBzI0JLJe7C7DOxoW71gL8p94gQeTTfXBBA
Zm0q6oftpm0uUG6UAiGuIUg6Q/Oko2yRZbKapiI1NMNvaCoBaWVDaENCygs0bVZ9nbBzffFwrD91
fuIixdVq+EH/uGXQ/wTGbcCysB9JJSul0fkzLd6QnHriMBARKveYRvosIDGlTDLg/D/9+dtXCNRr
z1C3CPRstfLuadK9nXVYy30z+pnWl11+07/c9P5GvupdOPxUHBTTSRoSO/yAMr4PzKX5bA33YdSD
MsZBShANt0AhE023eyF/GM4ngDidJDV3JJZXh9rj/81TM0ilj5oBWfWvVvtLNPv1L3ebN6un8GhM
xz8MFMACSagSwerH/8/YmTankWRr+BcRwU7xVbLk9tozvu6Za39R9PTtQYAECMQifv193vNmJkVJ
ITmcPjqZlbVw9txxCT82jM2hfeBiVm4wlzYVfBPHW7hRx8xehkPmtH2hRuTEvYgs64g0MLQOthWk
2FqrGVmz81es6wvBKMa1Yq0NG9z3292mcV0f2tP1qr/yTHaxLxrKbjR1v5uFFMMmeEQyvwzFuOPV
ZKoApx5qJD0j2oiDTmAIrJSCZSN77F51UixAGYplCILyzWfv20SU0XVvplGemj+p8ZGjgGBf2El0
hU2+xZ1KExCKPuFXwQ1P3UVigV3oITVpUSAKIbg0yT2CYfKKu3tdh7rtZ+1ajaEwhZgBUHb6YuOY
8wi01++3b2bz3kOOQLGkEBXqE2dCdXMCaC9HOXgpp6bC0bTLXESEwTEK5/f768P/MpdQFap0znKO
T3lGbdDUb+JZpFycnhyv86v9UsrjZl1nqc9HfVlIhTQ0cCB47qi0zTWkscwVcHTVXfu5/esymC+/
qE2uJQc/wgCnc5qk3jketCojEpITVrTrpji8iSJw1JkLuNqCV9v9HxT5AadgT85Twz4IU+l8sWAR
FbqJE5Ek0mQ5yjnLFoEmT5gze6F7NkZrsbOonbww/peHaB0wRzX1tSGahc8xWPbAlFn88MeH74wE
MR5EAZdt2S2YRRjJRuM1wK+Yhc7zfpeGfDaDrvF866BLI0b0lcF4JAELHrJkObUEREGRAeq5neIS
GE+S1IQxb/+MAfn+RwlRNHWyzDinDk6xPA/IZ9HwX0OuSwBOwlJGCsxrPHTM2KCrIuyEWQszZchd
BP/Ik4wAYS0hkI04/NKJtPwpyVyFZyBp2qA5KWYSTZdzAhQ7a2ChsA3cbHvdgHS6GhyvdzrHIOzJ
gIwbM4kXkxvGFR7Z6uisCQul0za15gIWWzw7xm7Q+z0Hy8EQjl+nXJNyNk9sBsioAaWFX1xKWWYY
034WA9sTNpOLCTxk4M6oe3G4vyZ8Xn1nYxw3GAWHl/u/ncP0o8fiWDQCgWJaQLEpBmOBya6jwWLQ
jwZXlIUnUjfCJzFFXZ9mmnkTRwd/bvc7alwVdrVbbMI8YXb1jE34/7fPLpOVOjr1EP7UFZUsLD0x
trSOSqQlNYxIywpqxsLS1o9WjoLh8RvcrV6Kgfvq4e7T6cmubo1JgIvt8KGabw/3X31WWQRV+TxA
DhlOc9ztNDSbHVveW/ev7sZppWyx2tZUKWDu/ATZPFzOF1cw1Lw2ZxEAmEvS7CzcuTM23nBTOjlk
jvBd3qII3m7u4lj0op0FgcXtA1K2/zJ8fDf9g9Y+JXW+2yajxFQBB5n+QVW3otSUcpMpGW2LR1Fk
EDq5of4Tjda4xY87mXjLEaVS7eXv7ScNwJJgPQnEYmC1Bj9ejVtXDrk13UJ35WER40CqASed/pUF
CKGhiGRErXMy9Ws8HvPfHxCV09OH/CTrn8NAWf8w8glufu722nTZSVak1jOpPe0oIsHbAkGSJ3ha
XW0+Ldv7f769k37n2SFIMjZ9Bi85b5rpwJ2YEVLrL1tMpv3hY+e4DGOzWU9XMaZyGH7gW5CneWvf
v2i3Oh/BLXAgYYd2jNsvht/Ikvadceoik5nioLzV/hqpsxyCxNilxa7IH9aEkrTqJ3VQIYputDH7
QyL3cxKxJRJRNzO4hY26oki6EoGE8RCZ0iaf32yvkRSEgvI8DdBhBPc5yafQUny/7KfNkuKJ+Kpa
D1dvtL1gYszndNOaU0EiVAFy+3y//0NdSWyYxZsoY2Np9c1v0LXpxXL49N/GKx3auPfJn2fI3UUR
kDeyiJwEs2b/KI/9Kvnrbi9mJE3v/0oj4wpGMG+zw/If8l25myhOjcwxh0VTfi13C6S+gvodvlXS
SvS8YmphxM62lggmFyyqBTm2qtSzO5oNvr1uMznC4wWPyKbMnPPQ77MJY/Nsj95kMmjd3q1XaVoS
gmizZ2GTROYxHxm58HJJzHox/kMmlnZPFdcdtQiKOxuQrCau4lN5BpkCC9I+sqF9zGbqfRndXt39
Aws6WXGoXuzboZXdiK8NpUxqfbiITVlzvykVIkjmr5OGEXVXCBy17FVVCOE5VGC5jV0IkTQeyYfx
bD5JzebbwW/r/6FJ5uecKY4fwtBxiL2VhycgaII6tMDn9UhcGchyt200zHQ9Upr7IiHP68srNpXD
Y69nV5vB4h8Va5ZRCWor2OaeiLqLFBNyW4QLLGKOUFPoZAEH2sQaAUcciRqWF5vPpQZIG4d4zVVX
U/eLqzrvkHzGsT2yux6YQE2QUgs3iCS7JvjRMlzNp5crtvyQZLvfZfbuvjeiL+gYxxvbJidZX2Lv
D4+3GpeifD2ZX9E/m9uYPH29j63oosTlVpu7y05H+5jRBo2J4VIXrijeCAiyu00zV46b/qd4ePII
tNe4/LpWdXrNxSBh+quqzRF4XXbjGDQmaS4e+/fHh6f14quDDV6CVpBQbeBsOLs4dP+FNllRrFbO
pkXo1gzLoyGqULUZnYjZfBQhmYYWUUPEWEIecAM5hWVLHgacHKJSYPTKxZZWrcHnzY+b3gVJghfN
x/2M0CXsLhAxoFRyUm8BRBY5oRBYpKfgCAe4oVe0GYagZGnhMiy3BBkRRFz6O22gRMYcM1I8Odkj
8VJhNnENXfJkYWh3ez1/1NrGBTNv3mbwiz0RnIXE0XK0Jnr95r51vfVqPF9Wtw/103UxbEQs9tpw
GXMHhKtqSMBocxmEVAwfSNg9e2y5aniD3QGawZN/TuZhwxo2jwo2PYbJfxLnTGiuZAamRYnYGfhD
wozEiLTQ3B0EbqbiC8HtEQ0pV3q82nyItjmcJBijKJ0sgko64odXsgoR8RvCBU2uM98McS0gr2va
s3PbpGgcOdplusO4XbET5HmPUGs0Wa5m094hur0hfSNyF/VjSQWI6Q/EZfXxVNEDJweTPFju3dae
31KQ7GfUw40DsF7BFBMcpNDcCFQGSeseNFlWtj0ob3NdjDbEJRHnGoJAUuwr8NTnGcaUward5LK3
vyoElhUM40aJySqkdrwrBPgFcX8pShiwxSYRAvOGhs1T3Y+tVftxOFs+xMoDybYGz87a0LZs7vOI
fjFqWdatBNDdiO4OzbBKLI+X/ZFUwuxBHxxe2OilTXAgv20dtLehg9IPl8PudZH+hPxIfx2Shkum
anR8DdXTqdMX8o52ZLXKxApA1zTiDZ4gC07gB5l+//Hy7tv6kNot1gGgAkIpQB5YFMNCB8wi42ZR
gXDG1ut1Lei0m5tohxqc+NPcwnnXqvrT+Q1RXFqrnf7s15yllyO6w/Xi7npfxS4YMKHqDj/wxzwC
su56mGaew4TCB+M2T6lBQQYmVE/fFZeJI7GzM4hoHxMkppPfumkzgTQL1YqgobrWlyFmOs3UmlRb
De0oPcZUndO03/k+CqC0jVHaYtM6QymER3MIQRjrwSphiAx393+ZFQXKIjncDuUp3CiIGn+/xJdY
md7sb6rpTXP3kXX/drdZzNvLrDfWEsgOoumMES27EEJTbo5IF9zfRA0uGJoVKMJ88B3cGnKaHyzT
FGbLGiIHQV+vPUrSHkKB/uBTimZjHA+WJduW+5qINmXP2OUhtAfGrf/dWeoERBRHZbXZTPANfpCk
N7v+N2uM+VXsmzVmMqXuYHHlOFJa092ncVYyvUXsW1xYZiQxLqak2t4xsFq4tsDTQbq3rd2zzbya
2tSI3lrT7ejm/rbV/dpmCAraO3wzm4o6MaaeR83ld/7kF3QmmoNEE+QnDNR9uZlO0yPcDgW5rz/+
mosYvFoM0J6PPsBBcyxaNkYpSwuswKiPqwmGqzxa6uKaETXg1//pMJ8tG8CI/eSaqKGozjawQDPR
0ApnpwROgrkwlqtAErMxomOQK5HzX5hIzg3nFB6IyTFgBO8c7zlGiJYCbLRSGoldCx3f5cV0uZ+e
0rd5/OJ4ORNhe6PeuEtXYXTl1zpnZneH/eNDe8BkprCPxOlwcb+PbTysnzDL2mio2WRwkcQgudlZ
NDPYZ32EY9u/Tl0ucMfqVhDpZe7jTSwrHbwRdau5p0D7r7zgJg+Ww4fo7IXOZgkTXh//q/5ZQgsG
WPrz3T+5RjJLjETkZu5gILlyPqssNdioAJ1RO3riAyrkts4VhTOC1INANeDrbmz8UpQx7DGi2ukx
04/+5/NgbrZ/GN1U/ftNHERQ4mjIDw6E6ECIblzrJ8wQFWEPw1QquFu8o5+d3nZFEh4CtwoBoT6c
8FBqiajVYootfFGfaKibL6fWN416KG4fBm/AT4mudnPDbIHA1iNT3/P60KZgg8uoArmBpxAC2lNU
zF9hBQhMAEJsQxBzAORttahemqUwRCVG7NZEp2VfXew1tdiNV5Pl6Om0R5uNHqoAQti2vLuonrSa
O49fmRth11w1j5rCo9qE8hSPIDXWKuoaMaQySCg8P4uExQV6Eb8VlDuKw1TdWlRfZibB78OOJsqF
o3pBnFzAooQIgB0eYgCzU8ptZHV/5sYTjAZvdo+HBualp/Az1TrF/nkEDaGwfbWouJ66h7jJkpSV
mUuUkepyhBAhIVzyQ6Kur9deTiXKqOf7C2J1H9xd9B60hcfmh+UtbRkWtrghbknicqRUZA0uFBwW
kH1d5zla+4UOyJrEDRotuNl4fXOYPm6fnoVICEVuSKD/1nRD+AySPSjSYNN7GgeFt8XeOjqlspoG
ZrrUWz7SzIfGIOZPUny7TVWBU5QpiIXE1IHcQOH0Qsdj9l9iIjCd1e6ydpwEn6lBEe0KEJLv4X6b
h+BiQmOvBbPQjIKRJ445sm3Yhtx1YuvwfPjUvIJd0jzsBEoEEYsqQVuuObkqkGpJT8lQu0DqcQ3o
Sm9IQOd8UHY4GA3bzCtus6KdHekZG20ua3+cdG8X3dU2H+DGW/g+IJzFEPAlYVSyyfEFmwzEQJVy
IotBAiIQFIKHkHhqjXvOMAcMfWiXebhrWJBkEsIvwFyJB4ZBcpPQHGEVYQGJbdKo7ZGIk7mYf9hv
tPignuAxLC8QNpMtLI9prrgKioGrryxMSbNvYP6OtpaV1O4ZCEOMg0hJffiGlg89vWP7yDe9Q4yO
n1ozzxnVWEC0exh1p7uH9eZ3jZjBAAsVCGn0+ziiX1AxJeaOmh1woSQrquFpUNQMsNKC313P2F7y
zDunwSgxJUz1+OvsRuqoOx00wYg9Wk+IK3XLZhPiawKDeQCtQYCmO4OXxytQJ9Pd8asbkvClNCpR
M3ApWy1BYLJAEkIJF17XDFzumW00wRmV6bHH1mjUZ/Ozc288Gw+Wg3nV3/6u+SRQVu0RqzHSbTXJ
/pYCMwLkXFN8BRhX4AnJXEotFatMKAtV+Ku4KUO1L+1FzR87UvQhmib8nR/ozGchN49EHvyy/AGU
uQDot+K3/Tqyflk24xST6gKSllxSxKujmiz8cX45eLiikC9hKNPf4zFN669ghHOB6F6kxOKU5MfL
hYow4VtzLEBZNd7/wc8CI0UISE8QSjXvxPYjF4OHqdTaLrz06YEgWIwYxsFAyB9VPE9K66Bl+3N/
62R184MMRdEo4yWyGSehRYL9eN/EBbIlWYa5hNRSCGLcCCILYlGmAlnwNAMeocZIUITNyN6jmJI8
D95WhXpOybCEeUHcZGTK0LmfBHQbT0/NiUp6cr2HMpzNYX9xt1SPPoICnHEWOYtREWgnpCVCQNRJ
+6jra2niz3qxufrp9W7FQmj9VO8xkf2yKWJiQSkqgFu/wY0AjfPp4M2lmfoReZ89WqLu2I4xWf2k
MhKxwyeR0wZ8fO7poInymVw07t9q/BcNBXvZvmQoxuw9jpXgIL3mxMjjsT3edxbT3e+8B2Laa0JP
skB0zV2uxovqoYDEzkAUvgTROEjpIUfmoBUkaxr6k+YNhFOkHME1lKb84CLWhFFVyqRuUQuEi84a
UV0nBVdat1f9OVp8uBv+lMrleQTufKIi6qcuQ5ho9SmcNcJYRjmQJ6YRFyYbAZrJQHAdlTR68uA8
JZKv0IaCl5IiyRZjyrXSqv+utb/UPNeY6koh0sqIo88cIRtKZCkpEARJR4y4LmSWdoPwM5AHCg0t
J274vO5HOo1Tf+RHmKtYVWOO/hn3ads1HPfstn3THUzXj79vGKCC32XjoFA5gGTA8VZGXKiZ52B1
k430kKUQ5PF4fXyXeioppEvMW2gjM/GW2G+TDNe0gMDSxDHQaTSfvFMx33QqIwguZMHdSvNCLEsS
GwY0JRTh8JXXaJdO7CD0QiAMo6FELz/8RjjSBHQwkmefcyE3pnQT1Vh9CWbLGkacQl8CUar+Q9p1
31/G1Y2WLpFo2gPr5oS6ZBEnYDqXi+5OiQC7s841l6l0g6W+FsmEZSWE4924d0GyrFCCeTl8bwQe
Rfq4blwrxrGlmt5mA8P9b0hQY/eakCD2+dT2NVr+x9GD55HIYvlQHdY39/T0056A+bYzIE7Z4SMT
2paGQrE8912npcKWCgfj4c5tapCa7pdTMGjmUxcDYUgJdcry/YjGMRHIhdwzDbuYtGTJ4KYUgqs5
FpMrzrltxgLhUbTBWFDmHHwDN/eAyXPCHTKGDMdpThrkLc4UnMsFmpdkCwLOpMcf4rPGzLAE8Kho
PMgbnGpsEmZOVWwNxSFfnR4zYJudaA/VcNtdDdmy2ieq2QWYTfSgOAAjC6uw+SwdgfpwKodhee8v
+MeFktSjCQvSgn34AlOARXGhPiWwhLAwhhTKoBDFXKQQvclNbtn+yIWDCJQ6EQ/BNtAzq4/exrxz
2AmniLSsnygf2aR/7GR/nwbsXFL4SGWPOcBQklWWq5STpTI4iBi7ft+rNEAB86yo6hwtsVI69Akh
EE8jMIChi78XTzqHoBj03H2tMmkwNUnOAc16IHwhi9V/ay1Yoxs1JKDPIC3LJNj5vs//c109tg/T
QbWThlhXG91oMLuutHEyNzPLl5tr66wEIy2spcA6mqw3vCQvmL288dbV7ZQWm/rOMjOlvdE+owzL
jKaSFcQUuzu1uHQjmFjurfHU1rQOzTVzNuwrx4LN3531Z0v1Upd2qCDHhUHlwgNT32yAAW+rX/u8
D9vEZ220/nUYKO83mmzHwcPNfjMdb7RvQhpUSHuW8AfSktx3CW0Z+Gb4G4SEphma4Gl5ZZmBBjmN
10yimVCH0JqKlBiBsNlnxqCedSumJrArW9hFiqAwFYFoU5TBCVArCjC2WERPcg+2ueCxhBd2BE3G
TzviZU4oeAotGD5esD85uHgTMREQbphFQCsFCKQDvmUbz/sah+wQO6w6XTbPYxdFuptGTc0YzVrH
LvsKaUuAjUMh3gin3LWcTxxAQ2CTIfYsAh4zp9hD+Ss1QPFKHhM6VeM+mER9Q88Ft9poVuMLXk0M
Uxt0+fR++TeWkjqq5mMFg6VFfcxCWpZwCBwohdLW+o5uzDi4xu42K529R0H0K4E65fEgcudnh+p4
d26M2kXrQMxvqsedAbCRmEwCE/pLYKW9IQhVQ+sShIPOmtfZMoZKMmPvTlO3oD8SY75jqN5kemOt
nnhe0XHSRTM7o/Fw0Nw0cz3tblrb3cPxs7URg+vWpmFRR40mwV3yJx67JeQ5oXEeJV2IMAYuwqwI
SfByoPZ1hnBKVTR8/peZZaieKXhRC1Jr+udA5KU9Qjx+BPFBoO5j50PrI6Q/jRxB4EJ4ETu0CsS0
90ZOMYvSmgZM87JKu3SzfLe9uXxd1djo7LxFarL32GZoOOYkIDbxOndCrd3NdHp31zt+Tn1DcBjF
AKJ6oWf8hQVWLhEfhYly/rrQFtF6Z20Sf8qy89v5j950e2qeom2wAtqfnQPlYEQ65S1rua5OJJ63
2cQ8ej1fa3rCCPOFILU9Fikg8T3du/v32/YppF3dX/eu3Wbmjuf6rv3rNV2marHjzYg58FqjtdWC
MFt/rbrmyeR5uJEv+676+PwlQCoiY0E2UNfhur/HcMmc3fSIcOOUkvJP0DolP9CwPdvdcjwglzF3
QDt936BCNnPyA8QOML/MED9FiJU344Jx2nGU8cC8vbENKHUz8VzgH8fD1Uisq5eKYLT5DuYXA817
SohM8/lPkJcrlNk3ipaw2gyX+nGExuRzR21DSYC2JI1AEw1EGyklyRWW7oXYpUKFHqVRI7HElhNv
IitVbY6j31xsj9fFIGIDwe0G5SU3X7SAyvmYZMlV3jof/dY+Di/dUVi6C7nBOo1aW/ndhRXdGdyI
Mee6jXkYZH8PV2Ta84dRxTgvBwdm471tdb7e91jcIrfgJ2kRGCs4eRApbA97ebTe32qEUCv8oAB1
uVZezLOd9UvK2+QQiOjC75huQNHNofmLXzifMsUqvtIUOgVtfizUHA5vL+77cy0h5IWaCbnZ7jQh
fXd7p5B/c5ilRUQ2iqr0k5c5N7lffNmHxytf+3j322jLCkUK+GQelF0fM8aYhUyBOv/KVdfh88TH
XJWrZUwAq8pVvBU1wWftGw2u0mRYa1osJTneAU1RUO5ILVmaCQSdWOG8cwR2OvwiT8KfqnGRoyOe
wkWyMuI7jd2RJRl53V53wx7XxnZsr8eDPjssMfbPUdzn9nrdu5uP+zfz42ctjEOPbalRO3QdSEke
jCXnVFdb48BoP1IbPQa+WEUPzR1ELKpra68JGwquxEQgfiXvh1DpYyhn/V4ha+oRiVYYlDGVgGnP
ebDoR977xC8vBuRj6h7fX+jeTz6S14t/4T8D7tU4U2JQTR19vIa/fll6E58H5kCVrxWdYpo//OHp
GEdKgCYE0K8xAm73xk8H0SDL4N+7VZr5LXpEGE+Xarg0Q5dht2Te1IKuX6SYLM9NkSnPIE98agQP
SFY3uPskamMddf4VVgCsvWEUIo9io/fpxGg0HR0oDYQ0TZOisCL+a431Y2RJokcOm2AroduxD2GS
/QFqmjI1sZy37jUuyaZkQ8jzbVxsoVB0SmRleBsZul2JqHi2jnbVq/M4iePgZPaYnEN1bgT6K40A
a2bVFsu1eGK9rm1WLIutDbVs+sw8/MMPtNkIe5HmV1CCrBgiTAWxAAlacgPuYIBlHWF6Xak5Iuml
IIy9uoZa3MWGtNW5Uh/Hve32+Hh//Ky+QYs/0Kpg0bQmU4LkGAfJfUAUID0qjiMB0lRTnDDcS2Kl
LQjE1PPRWjE7kheUgCOe4vrkcnIltxxduDCcYiCUN6Rc7Hs3ubkwG80ZwzpbjJv0dsQvLBY9I3x0
yUm1ox8eBHKD27aiyiSz4XUeNBaBRvODDWwH7J3GxhVaDnrOgt5+29nuR3fHz2lfHqxDvztO/eei
e+tqfj7vGgvhOAdOQGXMQzpwyG1IVLpoctFntNoUBs5Z84oKgqFXOgVZROYcEP6Mv7SmH9x4LBpt
mtdV4Lm6oBQoAk5OkFEUDDADKdAXOjpBSiOQVd2kwFiNY4sp+sY+2GnOrmh/8/hGmwOCNsWdfQE7
XbbEZ8i80x8NGxNJFneb+WRxnBZaxyFhNs22yECFnOgARAZ68QE4ydEpNLcmWPANG014c4BLWGC6
AcpRVZTAkHN9sG5YPWCAtcIIENpbNzBgZJPJpRQWmC9QHlwKomGLtGEwuMuBNkINpBa9wDRZL6rV
Cq04zTMOSvhSW8SnTs/CZ5jp4+UoBL//fdKSm3QOBoOTIDjwl6KUUWOqECdfwOHBoGLGbrfbGXUb
ndtHdhN+Wo6rp2hVioFMbuuwUUFe1ICtSo0XOIoZ4wJ2LrFdf4LP4vDiPXv4wTH3Cuz2nx7lwV3Z
FYFU5I4CQUjy1x7S4iA5+EumSESd3XWmU16YTjm8ddYIvdtYn+7gM3wOHGsYxzJG0wXd5rJrArld
xnLOmrJ8uI/koXZOkQ00rzwXxRhn4fuhEdA/wTBNkuU+/xBG4Ty7ozS2eRiJ2kYcRFDZ31Zg9OCv
Px16H/y5Fuv0I2cMDtc7rfgpa7UiKAQBIqPJv9vrGkqA86BaQfI6qdjHGsPjiBBEA/L8QTotlU/d
PzYd9TgikuHxeUR5itVATRHeLiLm5pXVyZ8UasMtlLm+zWBSHt5FXm/MBlDvDbxAXg1eh1aRCHUx
jXR78YCS9IA8ugD+3/WMlbLuJo2BZ2sW9xFuqsmQdzerDRU6eo3avMov/xWFjNXhZ60G6SOnzTM0
2O8Nq9hvpTZdeN0ePnEw44QAIzp2UCa0Btyt/9IpYJHjEkhr+i26W8YXx+E3dIkkwStbbOYoI/ew
heTN9tfMP47oFWjdkRBGYGFo1eCSxS3vfZVtaTphAC6arXVomQBmCQmew1ft3U1xaqwmO/gzUfzw
fTt8X/0nbd4tDgXBi69zy+D1cKJ5FibxhCiuDs1BX7vjDxsWsHfs3802kxtbQCgKWyEqJAeSfdZI
w6IV6hflt/5T7h4sV/BVWwQ4Qva0eOi2xay8h8swKNSA4mJGhiBmhjmhbGaMmUE2cSW2ngIX+WtH
oWEoKCFhD8QpDAIJ0tfh8eeg+/74J2bhFIaYJ1KDPBHJJUWJrJrBpGjNOQ6BSdFEfJ07zybsBXe6
7R4Lg7t4qWqoCKWmD7tBe98ZzjuHzzq1AH8Cd+RVfDBPHiSHJY+3345jDRHhXrQ82KoBH1KGPPSv
Q7Gj910WWB14JDQGiN1PqiPTbQP+Up80wbeOMMaR2CaXeWoQ3OzA8WTGZr8htkWZ3ygxeWKBskew
vk3mH+RrCb/v2+/m3UsoXTdHMrhhFtEMc8N26NRIt2lSK729jQV40IOfbMhbQHixSaOfGgJOt2D1
Z296seqngbPJ3YflNz6TGjIdm8eYgwQp7KpG3avB7EesXPxJ4eQbbt/S7R8F9bhZK+oYm9myIi98
eqIktieI2epcrm611DHtSw81MTRAOWa3dt1yjinf9mnqVbQYAznVpH+n04/cWWWDE1YmAF1MOlvT
xXY+xflJ1tHx2mi19Cvi/ReVzrMKtRsQnKZqihKsYXwaH4Ge0VUnXwtGFRvNEmSchip4q4XD0MbT
kG/lZnAQIL/LuH8DSghi6KtkqeNf5Z8ETI02RAjZoDZQUpQRiU04Q0EfIar2GjuzIsojtshAghCz
6ErzfZa4zY/stMOg22Gv0Uguk6HpwjN4i2ufvY55vn8s/tb7zj12aqbzttdNBgcwPG+0VMNhv8OW
5t1em6NOzk3GejY+3O+fuodoo0vY6VcOSddWQFYHdIEk6/ATQJqsBh9dyXoBjEtWHV/ZLz/t03Ys
rqRdyXw7UOfN1DWLKqgBF4zwOtsXKYJHXTrj62MsrMntT4d/lkF7A+TI0lSHFi5dYvdBi0yRJhCk
w4V1RKLkrfuT+BWvwBULMFN1QFYXR3bHS20b/sJdy53FfcNuY9ZG3iGRx60g9Veb3mekjxyQxC1p
yaLkooRUOmMyTfh2NyDcx3EYUjN3VVKm4Gr05p6xcQZKI7yqNGKNIxkz8Sp2oai5k+P9sHu7n/Vw
JwxWEybCXydYV08wjSxMw0UYUgLfUqqPl4Rtt2mES3DvxDpsimfYUQTdCzeNA7khsSXGDxKoM66w
ksKSIK9xNA2ErHkE7r71NJoJ89DIiN/zVMrcJLVCAqkA/Z21/wCnJLx5AFhB0eta6llTzznB5FpN
rOGYX037qHGi192vpqvb/eFzmonvgIsA10pUh5DeagYnwB1iwQntcYSOxSDnzdPFzfJTBAQ5Kjid
+WVWmqfAekp+LrydpsfzWLk2PZ1lw3t2q4p2oF4TcbMhn0MNCmf/N1grhuCRVNR2Msnfad5l7tOz
QKDdHuemXPIQT0Qk7BAlOpFcOYlK2ttbTwphKZCX8UpsCdXlZ/OrjAD9GJDDw1XvE39JfmhByIZr
o8ACGS3lbCYwEMvvOmFQAta7bK9lVeKcT0sfum6hs/TZ6zJBDnmyIzBiCUPtyYJbWqOyZdf25eS2
qBYiuh7Hc35bDJlhHIfa6QG7L7F9afsnDk5NiTTfwnKeWhG55aihqNgylS/ltf5efywWSiUYrsfF
1XGT9miqfVt8oEbY3BWqR/F0XuOfU1Mi+zr0hc/Tx1KBVDQKxAbOyOtKxMYsL7m68YCZN8xQHwyb
x9Icn5a72XyMq/OMNA+X2KChK3FWQ12RjCM41fpi/hUhtmkru13XuqntuPa3B7VooqPDwTJi39pP
Pz6O2OtL/aj0VrvqZBAnnSLW5NWLN5+OPqRJjmmOgcUVnbJwWgOQviSr+y+73T8GTHtzMzTmhPgW
aioYj9aqpqfKUcZtFCWnafWJO/0J+pWnM8pOHTLcyC3MO0FD/QWGPGrwnx37i5ZxHfpqqFneXd4F
4pkpVLVGN57jH0C18tuk5tHKJsLlKoFhUvAIeEPvKMiqlwds7GjlZW/pbI41jYbIL7IIPG7Z7m52
2vUB3LogNcqJQukOUB05L6gMop0UdKedIqmJKqDtKAtaUxTHfh2Bt96TldrKu0fgZ03gDc7yFB5a
3m2NAFLBQSaXUA0SL/MWVkmNc7CaPjrrsx7FxkF+BNdOl+M1Lm//TL8/T1lULEPiZwFFLj6bdGoc
ZFskc5J7K3wP1bgt78kZvtl0sUGhkmlknpDlBkMoAC5K89GmqKlTaES5fk/8tgbODwm3S3FGI0/v
B8R63YI0TqCJzo9qxEq4cW84YC5X88y49bCaP/Xud3hhz2zF12MkwoPaIdtkoNLFjmAzksaHNwbH
EKBtTlIXPGNZ42b1BEodQj2tO6XBl9b6sjuDxB+Rt9TjkUzsBiQruw2dG3IZfFTQKdFI3C/ktrhY
RJBKEEM3fshaJIPOGFEKXqczE+NesNTjHgtG+gxGcfx5Y9RqsV0dppOH1T43Snih+tnzBK46gYV7
lQgYVIXymnhUSFwQaA2OiaQGRh/GmEkUcmdJzmLk/TiyueMatHt5P7z2g8JcpvDFN+sjc38BJd6r
QPfHGicQPzF6EMgt29vLtMTQDGcyu/iv+UOwfn/FaKXtHgaQEnBaFZrWV07AQaPgPJDRSgwfsmAL
BNthOdDJODA0FjZTjJ4JVn0OcZIVxKrWusJ5TLFo5W5rLnXRVh4CJHym2uYH7+YvcN/6GLaX+107
Zsj8Ob1N1tG38UQQYBrLO6pLkyS5O3w/zN/fsg+jGj/u0Tz1a4YBfF3W2N3jJVlDndttVia12zGj
uhZaz/rdG/bYut9rgiYSYZ2Gl+AREuQA2dJiVgNLVhxOXp3iLCyodcy5i1ATzxZVuF7sAbeBW5Yo
Ry4pIcu+cOwOZ09pfy4PSs9R8bSBYBEwDXKN9pER8CY3Gc1gB6mSGHwGIzW2FQjKcjf87AfL7vBp
RMdyvbnHym647o8ljkilxVCvjFFzZtp5rUSsgQSXCOQpwRYg2R5LZPYVyFzIYQYWRnmaMETIlGjl
trcfxh3hTHg6KKkgzgJ5xYvPr8upHa+ETNbOoO4rc7uOi7J3BAopLCVHQzsO1EFTNpjMEAx9sqWW
n4C0ch+X9ejipbKjtWsClqfYfmpyEUdYvrdxi0/Ss+IRBXIbilAgj+CDlNKBen6U2v9vWuEXm/9j
+oZodXbbw1F0HdU0Y3R36N93h3f72hza+O0WfatIXRMs25QgyXUYprJ1sRrP1ACVwwtTTFSJvZtv
6HjUHA4Kn+bvp85YCAsEkRDmdlnqJ0AOy2SO7A5jBkfNIln8bIyASAuiV4c5oqEMc2aRgbEOjFJ4
ZPa6VUY/IKTubfenlguUMI/DI5ojr1spdqN4bqXo0+d4pfF4TCDSaazrmD2MDxsODyi8wIPBdDsx
cMht6sMbWxYzoHfNTGGjwQVTPtC0m561n/Ki8eAmvM2Jy+umJeieGuCYGXjAiDCFntlRptJYUYFG
MD2QHhxoHoTeGrUdMLRrUrQMVR0Pmg+wpcW6jqWCFpQCrYMT0o5Y1BZcUTACXd4M/TqN09gj9ht3
h1XVGzGhvNdphiTr3mIyu+9Wuzz0z1ugO+Q2NPXpkIH65gGIU8yvlAbnlm4OWC03hjgfrtsFuWGa
w0p1zMBBHno+uFa0zewFwjjjfi/Z5IVgIclRhvGkTY41imEHIdmspx1EHV8UU0wWRfHkKBA4iNeH
hagWuDirE2EsLEJioMIldUmxjAB5EuV+niWFx/jBQJLFoyDP5USdd1COC0VrnQWSijkuiMslOcEP
DClG9ZcMaAy3nffaocg0FTj/jr2snrUXFrP2vDo+PWyj/xQG8hYgPNI50shKDi0KKy05haHw0Tyt
jjHMSj0tFuBPaLD6GJilHpEDxvT3pxkHoPwpg+rwoai21TkPq1mhXVY4RVZzMX3NFkA1YvgJxPJS
avc5tMzilATJxpm9iHgGteCp6tLjDufIyAL4sHGzGq7aEHBZ10KSzGSLkQ12eHWuu2z/1Nd+KWSw
0iDUgeu22GTZ/IImPqcNwmnKgUqaQKS9a2bzOHY8lRJdek1Y8a55uwTLhW14buBYYrAyNjGxnEWN
8elf6XwHSw9Quz2/YfljRP1MiFhE2WEpbacadbpDDhfBM9S8cGv2OBmtWf+RvTCvQUD4QqClKYsR
BV/mt5qURLkrJOOxWQ0+6cgYJAeZwioY2hXLSMSu3kgSTJ1edKuNBCExH6Y+zb9rZb3lklstfbFf
fhmvLJJjxNBCBiySYwSXQSGCYUihjY7305A32WjHq7wFIQUnOcoSY7kRXFaxxDOvX0LEMEqICanI
FwICHs6ev6S6JcG9xC7Tmmgx+7jb61QRmE6VAkFCnBZ3bFN/u3nXXWitBUUOAnf3W81KtFeKscJo
vUhKxjf/opquODIMBEmSpIVIWdjIGnldfp5PrJf4jMdtVkERPjAx4Fx81oNtu93fdJ/yBFCP72F8
LCZw00JUNz3GkYv6QLftTHT351nd8jD0DjKr9nbiuC2xPcwBuLndgDYOZv5ZJx68zOsIC9/MLHOv
jpt9ofYAWCE0xeReyhDtSRsCaCvmBRekzGURmiNyLr8ZMIyfTQaF7pxWXKG7rIRutxsLGlqH4W6/
OR7volkZLct6yAaF1WuBRjmZBzDDOga04c/K5lyemxRNNRtpiJzt+vKWVWy56/SM+LXt5Uz8zRb1
9oSX3HNU1AnE5JbVnbAXeba3mFcnuVyLPVCEzSOVScJroQ7UhrrnAQ9BDschvC7mdOI3A2TozTk3
fSwkdnL8bIvw42OnXW26xGeoZefdqqedpyG5lUqzPJyBtBSJwPQBeVsra0JYUebGqNxTTLyytvcd
JqALuhFLGQld6D96hZ15Jmceay2olWaA2mJI3GppevOu+uoC3lpH+FofElGbqB3xpUUDGB/o17mM
dzlbYDLMtW4qa229O8FyA7SuAk/IveSPr/K3wTnjmYXYDgrK6Ikokufala+EduDA8nV2OrP/GxPN
aa8NvtY7SGuYoT8ZfaZmqQxiWadW/Bo+nbJTY4WP5Smx3Y+2OfbD1cW2v/teXswdXIAj7I43zm6P
Snr1cX41fxx8okoMhboqd3LNDwMhUR6LDkFjDbYZTw5Eh7V7UJthET4oEbPRQ0MAxPZkTBVBKUl4
OLydfFtt0QEmjXJ33AEVTDP9jD/yYPSecJ2eI4Iq6S1zqKLHJR2rQCuXqfY8jWs6sKX+aCq257Eh
Nhd5iKF1HFw6zWI7H9PmUhtXoPTfao8ZkA0g0lrtrsN1nsBiN042VSb28N1jEja3MgnRyxIOLxkF
3J7KtEYlvSQ8sgM9SmxzeEBBoB7SK/54HjCZYH6Ax+pi1NZCS+Rjfru/ptDX4UWJTCnkIWSBqSni
yczRzjFP3OAR7fMiHg3j+nfbFLbvWEObP5Cvi6iU+R/xF4tIETkdW1ejKaSFzjyAs2pv/ifvJ+IF
n7yMCyQQ04LX+V1+r99mQvAUqgH18DxVmQokKhtSk0Hn02aCpqJ7Nlh5A9kpkcXOYTFaLCblgISs
UvQzaW5T7vCS3uNT+YNRjBPJeRO/WG1z3kzbnEekMCjPf3Sh1zeCc4Nql3ppKImuFr6H6zwtu+3o
A657lPJ9fAC45kCBYXKAvzTu0DgkmUZ+NRoO2cCMPfPZsopdbM6DJXbP6D1Wq8UsYu3N4tNGSxH5
7YY2KeDIpNfN2HjYWgCdkEAQw2qQpwNaKA2JrLEpWTIlpXFQE9IsQQ1rIbVmoaY2NuEEZCs5MM2N
0/TJ2Cq4rvPufpFYucGFKpfNoSktAmO5kszkjhgQi4w8e2EViJOlJUHPgyMDEyQ0kYq/CE+f202j
0b92C7lhSVaEuoYEW9wMNCtfjwSau4QyXYnD7npd9j4hAIOFjcBrdnPTm20eH+Zf0gZEvB+W1RN8
JGtjX0w+rKQxba5hSeBgMju5c1IWJhsZNVtqDpRsMDH1m8kqRR98wNjROTrNydqAJ3MgI129/zy+
T7bA6g0zCgKOktvGXK6nwmRAUZI1pzhanVnuVDgFWcGJaoHgpO3D+39CZu3RpcbIm0Oian2eWqfV
SGcVDPsQe9DtVGwM2JgPflxtl7P1vMc+9ozfQlXeZX0Bh6QmO0Q+05Tn43OJ7kyEKDRO9Ja7f07f
ROJoZ0DWzY/t7P3fFCL6BZ6GEWxw/33TOp0oCYk7t5fHdRobRTmsDXVo85QGqWxBRencGyypXn7+
r2WabiQTHPirkn0+f8W0ZlUZ/b89puSxsci5dVovB6vBYrqpnRlggpvOp35CE90UB0qUczhWDBMI
jX4gZE7BlQgXQi1ZjliGEnA8p80SWVIR7ZgOZYLLLEm6006i4UwRXOg+2fzW7mnjOifcPUg607C9
+Q65T6tWIS7mxFIN4qwl2Ti0pXy0uGyt5JTAbUHA0XIgoSnwdYPSiU3nmzLOkj615UadYbe5KT3d
vqub/mFeTu3lpZA4VvfFX4/0BqrQlIgt98i4xza3/lTDq8HiAHaYYutjTpUAE6bQc0ehRpdxGGTg
Qpgh/kpTNFX+dBiH2QIMRUmsCj9ScFyJtESKQlCdzVBmIAVaDLHVYX/ohc2Sgw7CUEpsj4CwC02J
HSP460RZuRLDva5kjQLCz9gA3gWO94gZMGXJ25jhcJhx4Fi6WWd8jMShYt6vIPxIUrgwb9r9EnWD
6bJwrzO+++J52qOKs73a2DfWzja63o7HUTV4aE+XX0972cEWs98I0P7FsDYL2rVguZM07adRmA4i
1rc/zL9aBBCm3HnPI6ksDqOibmXgj2AvRSEHVHBlu6kkJWS46ljXkKCCEmQgRAMmGzXCmKqnWIVY
FPmwf5I6w38LQufpchHtDx5zmtx/djaf5CMHLqrlZ07f9UYXq7biYErSrms887a6HLGaKsJfGYM0
wFsEBoTEFQtS7rNDTCiIoPssriSDP+RqsR3R0JABic7fJ2SndNUhO26G5KMjVU2SF9VrGEbeZVzQ
TYTQXxYPjEjF7ns5+oHJXEf6TnGPTVDs2JDL+UvFAqOYZyIy9hQ84nXJ7cTBTs9N1klyG0HQ7uZu
9rA79Ke/a6YSDpn32y3XpdWCaFnMwukcIgaCAFLF8ggeew7xl2TpNCR76g8OzHLpPgcgEiFZS7tW
SSRDll1cIIgkUy5GEdOZdFqA2MxmJyuVvUw0iRzrIkySwdweAr8dfdptcxxsiaLUCBBJorZuqDSP
n6yTQy0ck0WMZgqct4RJBGD3B4YgJSeRJDU4LcXE2TSB2CAZbkcXRKsXv9RcefEUyLp9auwnt+vf
Lcfrw3Sd7VMw0YYHroHcX9zca1MlsxGWmplALcAwL0+zpczPPSfIw0G5oxigF+41F7WFXTIluU3t
lvWqc3UcJV1PHRQOuwpv8CVpr1uKlpx8V2eLGQI0c86VPm3zlxxFmq4mwkN+DeWkUEE8yJpZkKyE
UIMyLfun5HV1iz70prYxxjcYjEcDJhc3+x7XD5PuvPOwWdXOEDH9oThpOrh+UmzsBNWFfMX6mwH2
AOCmf9Ke+sFBKENhAWRfsYdh/0OyuDEnFhzDim6QvLSOhqEJbwWBqs6CFDUxqQvNjWQzSy7NDzTZ
U8M8dxmI+oXc0baLU3ChLQlaA1GA1+nc3FAkImD2VWCVPUuWuqNxc2vRXdVZ9467diL0PcM2nM+x
+Lq/2cq82cIBoagCrcUV2/uANybgmephqUzx1Eh3nAWtc6glY5RHMop5snPTDBSKHP1SZL9Jdrb6
N0euX6bR8/YIS5Yb5CDPDoN4cXImRgiaA92phvmB2kn4a5bH9H9YXFQbybQkng3Ni+CbCWSNGL7F
kPNpKc8YMm40SXp3k7vR42DFObRpX+bJ4CNv4qTHw3UOgsmjDch8Cn5zY5DCIvrmSdEBxT1IvBM8
AAHSbQJExIEYHYs7lJ+sIz6Rd3AHW3t4c5FWB0H0tPQ6WaMlx5NoCYPNP4hxExzcQ0laXg/pID2Q
awXa6pSs6e7CCBAoiFhgcblY6gkme+4ReXt8ePRCA1xHdND+ZsUve5I0fMB6317v2XR9Xbc93vHV
6gDRobKTuq7zyjpwW/k0qIQqIPqGIE7FEf8/Z2e23EaOrOEnYgSX4nYrWVZ7t/u4Z9p9w+hxTJMi
JVLcKT79+f78AbBIK2THRECpBAqFApErdqLgFghLALxuJCv7MLbyGmsLUTWKHeMXdvthaQc1rxUK
zQ0CKxuWqSTaUSsz8kjRz3XJxVkeiXWHTR02xsyoV1zV5tWP94xc3D2NfYXy6ZCuuRb+QjVaj+Wf
/6z/hceklNhqZSYmalYmSnuaj8HV7yPiAC/7AZAh/BXbho1RFk2vXdQxG0KLE09OvDVPXuxZG/hw
1y7635AC/hcpHIrjHbN8THhEX68oJHIZ16CTNH5seydJ6si3sDsChHp1mx3L6KKzF3ltQ4BGkBUQ
O0+GRElEWkCOf2kXLOnhsJNAst8AhnV3HxAVB+V5KJjdeMtTETV74ngfdY88BA0Biwsw+J9XWUn7
sIWWf+obkssSCBXJ9LL6G0i7Xdj9asAKH3hIN9b9MCDzOF5OR8fZ08c1Q9wwDB8BinOim19EDwNk
uQOx3M2mHNzTG79qvWd8mFGvr11OvsuDL5Y9KbxC6iC45Q2CGgFaCE+T6LIvpEGuEmhu4yDGjRjS
8NWMiYsQzCSVEEYrZiyQhmn3MxShQRFWwazbCsKvJ/3lJuZIiefauM2oLn4V6x67F0ca9Oe97mY+
WzbTVfZQE0kzBCmhyBoNbdFLfi2XjdIDcue6Ez4vWe1j5UtG0rwSDSthLPuL79V9TiRQ+39fcx88
jZ46KOtKGwVp7QItZ9KHiyc2XWz3f1iagIkwyAHEKBDEwYmQhGh2fYllFDPEg7O9SLQ6tAMmWUlO
sQlDsoOjjAcXXcpFDSR27vZfQqq0nvKN8oYvB8LDmP0hAZ1r2dELw0E4GDX37pe6NK3zaXxrZcbZ
ODKONU8dls6dj3HOJ+3e6Ni5fwqHgr50kifpVdPaSIHSudCbZyQlwueJmJqLN2vlKULom/VqaFuo
JxpfqFboHXrV6UH0k7NXTF9a4JaGS0Tmb6Zk/Ef5efjM2tEm0GIHNa0PG4+LW1qdCHQ0KetkpeWd
CFKnaFCJBD0MaQRxFihmKgJjaOznlvNiKWyiEXc8cIq5zupsX86SPXZ7nc12+fTx7KzOPIJQSGOa
mCx1+tx/7k90gZafGBF9RIkQxaCoDSsUvQh46aI3u44hm9Y6SmB57YfOaXESQWTbfEIGB694cMtL
zSyghUxQygEyFZdFpgwOKFYSEhsn68nLhKQuDKSIc0FIJFyUbV4AmhcM6z4/VCWIIewfwQTfTGmg
CV/nCtO+DllqE6xC85dVG0gUWQa72Bxos0geBx78nF+eV+ED1q3rErkmvuq5THfGy2rQ2O/uPtWX
N1MlvlYt4joXIjaW+EkcqKALXKC/IdS28UwPzA9mHuNmIQyro3mcatYcfWg8fGkt3ya2Sj27IvGW
ews3eJby7zCMnSgEXZ2MgOYXE54UkTsPL5nKwMI+4H56xh/1fOAQnheAWF8QyPz08Lq904xUWl3h
4ScPZ7I0EaK7LwjRyU1UbJBNAPwQzHA2QElKMAAA1KxhpviJnX5WcQ+bfZ17yBwJ9wWeE3n60Bhv
1g/V/qNWDHQfP2hc3Mq7+EMghapGTFuTrdCPkUJSEs2sEAxzrwT6iHRW0DVoITU8nwvxQLQHqqwL
TFThsbhCMFZlhM8LalJaliEISIHZKlte3V/0egZ3ZnCZoEshEHMakCYTS9QBNz0sdKYRMK0mNpV+
xbx24oDCS4+1TqUL89q573Zmj9ND6S2aQgiaaTNo995Y6qCPpI5Vv9IUfgrklhbcKfuzPAeBVEmI
c3/fBoB0EAdwMgM9PMxBFFnE/RlDnhMev3baMfXhRcpskpzt2Z4YpcXrFGmBT2KfZzGJricfxoc/
XM6z7ORBaJiHIEdgGaszfuQnqYJgLNjk8d/HuRxtNAF9p/2Eg/SzBw7CAzKHgdCZiC53/xQr6e1f
hCtBaX7rAtZePzsoyeoFJiQDr1Csq/RmMdCdZNXncSOm8zS8xD7gqN3aJxwSGYyGujAcrJRj3cP0
XxxOQTID33WmhrtLMGPb6QwFZtEwpCDLhmBaoRbyQWm86DKj01eKoeC0Bsjqy6JhQahrMMsFULur
kmyEdyOz1L+Z3mKbEIuSjSxnmXlM0m4S95CBrb1MiYryYy2+JhS6N2Y6aSB+Tj1QfWXPcHHH4sEY
wABSAgKOsqb+wOmoesfn/WNACP1l7Fmq/sO5G/w8/8KCUCNwQ8s4uBHrbqL1oF+N280/5/MzR0vK
y2r84rYSu3bDdnMwbHVZ/+Tj/2qDIv3u3Ww+XU/3H9OCWZS4xdmKAkGtqwcehUjWhFtSiByHCgcX
4+YDV+Bjj28UPS6nW9bWQXJEiC1DMrsR0kBqUtShl62doZFZEbJAnOA40xgIUaaL24+hqQOcLWz6
v+bq1gQzhcBNpEKGQqd6m/9S/7Ypu/iDRm5XnOVXsTyf/e7ndrPxMLlf74Yzt/ifk622g96/OXLr
pKaLpexiOMEqkmcnj8mUMKTNTYS68qP90YLJVS4+UOngQpvS8FYwNDkppkPSKfJ8w2OGGh5c1fQb
jW/ZKYiFyLJjuvDIpAGaJEaQIR6lzmz4NgkkYujOQROC9EAxqPRfRaLQBl5qg7CP5296H/n/sgy0
LlYBJiHocvKVjlti5OFi8nTemPea282wFdNqUACdQysTaH5LA7jS8yyp8ToBwGl90qEHLS+qMKEj
TZ5dmdz5hBy0udsfYaK1J7/1Nq/udAkw9CCBt4oJcD7nWv2nNbpmLUhtIWA6GgBpoYkhQ2hv/ruD
QxoBGpFi0niE7oarqE2b2ENViJXGg+yF2qvxdJspBTUsOQgJKXnKG4IQRK2s7ApCxjRRTg4rspdp
95z+6rba/WY1HDKIwFHN59LU3zx0+9vt4yZG5HSsI9JjRxSS0cUgakmqcHkyEYvwQK/QZydwtocf
ikIIQ1MEqF0X/COIVEFJREPR872PPCVdEDGCDJYfJTFmV+KmDJAU4yAQxNBEAucGkbMhO/Rd8jrD
95T4OHzjBDrWLEiN5Zs/aA6T6OWmvzwaNsSm2xpy2auavssS2vO2n2/u7jqDSRIbtzsNmtWYVJdn
5pJew8Y//IsMliVoAE4wUiBIUINWBz2th0EQLoLbHihq5F6ByYLVD2IgFxCAcNotbqeGJq17N9xM
ExMXtDcbkjj/RjeZOTAqQGOT3/A0MgeTkySzoqE4UEuAEnI/TTQJ73/yR3eTHAEbGEsI+C9R5mLz
uCnT5h6GioP8WBLbuTg9btfqbzfzXTX+5EEAOKAoM8gCLnWVJSPmMKzLIEfuTJsykMBqzeRI50QR
KUbFyPTV/fCLSJED7Q8prM/W34Se/OY0fG1PE082r463ovICDfDU/t9oWqOJCBWLL9w5Put+MalE
W9fWCtTHyc7tCBmtjP5nC8+2/dL6l1cyTjej+f5p3ZzEWhw3fOv7lF3U0fQkDAZcfRLNb1Ls95zL
UVt4k9ZqhBxAB7d9xLREWRLydPvGs9c8uxSLkAbJRA2RFKTT8jJq2UgnhaB6TAagyVBUElGC00E8
SgaCmIyaH7ec8QB1TCNDD2hBmyIWRSaSZIQdgfktH0aApgnI/04WZm5anUFz2B20L0cxGw+N9WLO
2eJ55TJWnsYVBT42H3QrPCRo7l/tW7cgDp6+ce+XkSpannSgiVKHJGpaB1qEnQ8AbUwGUusIUYjg
FCOiSQQLDKTZLF7tYJLo57G0g+a3/eCRbbvJZbVlw2FCWVQM2aUCGcDRWgUeGa7BdqSemWbgtHgc
UgBpe0Nms9vviHm/pLWVyfMTI3Jx5kioql672R1W3T53JvZ6F2PLdD7Gj/eNVuMj5IAGkN4QutTN
dyGJuD8m1fB0pYdYtVQ/bpS2tUgY0sjbP9rbNOLPw0SKMBemQ2l7VBbNT6CNhYRmEp7bvggJCI3t
Vm9ubwffjdLEosHwt8VnUIQBEQkHS+qKJiclOVXP2QsaPl12YTcrEwTKyL0KDWYvCvgrEnJxuH4i
BYe/tvq9PtfJXi7tX03my8nD/QOkYFcIzG19FfYc1LJSIAQBJxixUABpd+Met09LbUyN3Bv0/1jc
kQxGzYKLHtl4mwykeI0TxOhOf5v+C4pYCEwFoFykgDQ8gagR0wGoMyppYWslEAdaFd4GEoXVQXSf
A+0L6xMW/36ay0L/Euc/t9h40OZ0ylZ/0BqynuNiJ0Wn2vfG+9WGVebrHkepvtqv4vxlNzWQFQiI
AsFGYtGPHa2KHLmP8C8e81JsaZy+6a7fWkKQGZofHHgR3C0RQbDZJogFosALYtDu+93N4I0lhMYf
N6obSKJxJ26895DK4L763df8ITCz5ebPumKaDUdydY9vWw/qcBSyFMQWo95jJwWSAE9EygPepDxx
xeA7noOuWJElMsU+DC0GJ4JYQK6XVdRzXYxBp8chomwy4jL66mJCutFZDKpta7aOLkZ79Xp7A3Eg
g6ERywE4CNAkADcJjFgysnwckt0u52xKM+VxbtkGPClOa6HtidQhzUyUo3grbQDloXrrg8fpTRni
onVtLPJSDtSTAzSwqrKwYB9IcTAlNGxS71jQzkQlJhFoYhDB6Oq5xYH98VCXT4O93PbP9TGqZotj
MDgsvM+ZBiFEtfGp6Wi9nk/up5uYZaBloTCQYDExXhrdCNu6ilIyAXxqinbxtj9cCoAdWDe92jn3
zUWArJbc5eYpgWZW+7MhDy3ku+BocHY8PN20uuleT7c2ySCG5n5wIwWC0PKku/3roySWATO7V8SE
ma5Twg8LSSQVqcdtAuX1MMR+xWL4dvHzwayqyf2NVZuz5FsDLnW86ALO5uvpYXnX+EhHg8b3wIkF
w7SAQEaAJsrgwH7sEBFDHkAkQ1OrQKgFbolhVJE8Cc+JGupybiu35IIRYcO5llghVOkfb1rPgQw4
Mhmym9SicwQT314AuBQd7OBD5C1PhqYp1L+wPpCSFGC1m99WT/+ejeQZm+QXZJaYQRMorGvNWBs3
GOOUsWuvfavrSPEbzA7N+ehaI+mkHdscl+puj9+UaDIUQUboT4RU4Pju9ehGLJIFFIYoAfJw5MBP
NWQ7TiO/ZAMuOO91uixNHFaXaxL72+m2vV30e3LixlvuOI0BtLqChNaL3fYa8wRmUwX0dJLJLE+O
dXI40TZPvcfXWy6MwGXzmUTI5UGSB7HsH5hAq8P73+2wRR+fXteCM3nIh5yOexwUM/m+XzT/4S3y
T7f/PDY2XHvFSp27xVTnbiYys+R0jX0dHjZXVeN3HzeQRxysBqSfOS+8dbOTE8kHVJc8MQRnKFce
7qu5/+SlND7kl1RKUetO8ruptG9ac5Q/7yIXB+YkzKTjhfbdEGZ0Drrd290xzV3n5YIqngxRlVI/
ogWPXqC/mPeo50mjoqussWwiSDwx8Tg4UcyYzg2G+chMh480d/tIEWPWzHdhTRA48fgY+8uts4hP
+SWrCocsH6lIGsxrFjYXa0hr/5XXS0gcX1zkPFKshU9kbvzTmL5TCe72xygL6fbrYlu7vXHKmy/z
sQapApaleHE6X3xu7GZfVUx4GSDrp6eru/b9VWO1nV93ju33lEuYNqY3FE9o7LmIsJoOr7a949me
xSP3naa7aPyzEA9dT8g7YNPh/DP/jkwpvmxCL84wlldfsXp+oAvs0NHNy+OkOptqw2eHs0/a04YK
tVQaIot5uM7KmYSkj6O3a/kEolElnAFRoEgo+hhms/GsuPhjrL5vYtM8GCeuyxKGnFlM024eHMjH
1q0uhMlj1mY7OMmMaLYzF8JPjgKN56OMg9doT83EQU4oVIdihug+gbwaVbf8+yU7+Mw0O4084D4V
ptAGFaMM53Zw2j5ulww9zDTgJo+9KWMVTZvbl5Z1oKExWeDIbB7zsWVzy9O8ejfmEOSrFKXCg2p2
w/ETsT06Nulod6e1JY1/0pNBiNL4kMBS7z4tnUeOW0WC84wo7e5FEHl5SyS4veukcAoP89RbaAEP
MCS/BdpAiwJFirBKIJ5IwI8pFIo7jolpka8IFRMIsaqXmAXOxIplbS9LRStM0oXJYiKoy3rwLgtN
O73L5SvT+W7WGm52H9MJrwgEhCtiYVpBCMZtn3SgpgPJEA8caEI6HdrYD5FwhKAQhYYSkThqjdE7
beIVmSJAFBBDKLX+BjrZvY4D9hEVa2jDMCY8FiOcRo60Z47EYjyCxD4doqxcglY8LzBkjRj/i3In
aqcFhMDoHs4HlAZq07Y8jt3Ddw8WxeBqXMJZCGvyGpqGhZLmAuc0bYVnpUyKqHwecBtI+Rml1Y++
pLRO0+MSCBZvd6uLJTDT3XJ3dze5H8W4n8gV435QGhx6ZgF1zOQ0jcHrSAzAQkOSLZ1QlvdhAxgH
CN2BRvSettXhzXTG71vaX+eTg1CbCKzVJtQEEWUjmKBiBgJjUV7jkWeRNC8O4axD3ftAgtUHiZX9
pddt4kLTgkBNoiZrnu8jlkQWs61I7Mrw6AiEg1JlpKpQLYl1jLM7T6E+CMOI0M7kBhHFs/WNXghp
NPlPydt+ZudrxcLhYXvIsnyOBBtcdEEYXOni8c0fkuq1HJ8Op4BCHkIxNIUsxuDQySQ2NHWBRE1j
mzlTjfREu/BILZf2+hDl7GSBFFwkjamPAt17NM3AETno7JN+IBh4gSRyi9tCN5uSRiAvEFI6EKVU
c1WqlqeaD+Kw+0/T2Sepi6x1ajvKSean8DKIeJATDqkoWGLF/EvEh5ptpgZk1ig0U/CFDVXRmLlh
KI4cTNu4dtSLUIwFSNiL1d31/VodGbgN7gGiVIA1V3LwffbV7wHJQzFAcA3ewVBp8O7w1UMShp3p
x+kfPBTPZYYDzzyXJ6lhTOXIWgcuAbdDiJFJ7+cFk9ZDpzMAYJcSkH5G3uAPUvJsE6+b8etIKdPf
9RdJ5KN8MZ3P8rKui8XyP6i6QUfTG0Om/uLMvNpoSac5344a62kvhqqe7YSxXag+8RR2zbzPDwsN
h7cnRo/e2GLTfy8OCY0lHs5sA+7A07Vslzg9XD33p4jC42KgskZN/BLGCIQAcevQPA2tPb8EQjhz
NGAX3jk7W8payHxgAggWB8MkrzEFlCD8mhr6cR9DxRnSnW6XxQjtXr9zMZq76m62o/njspMHqpJb
gSdIg5cA09AFthIypLlpa5EAe5F2LaSDiGhtNz5NnXyJ2KtCVGRkF0/eukLTixDj3zaz6/7mCuth
UXZHOc/8FTlWeWxaoXlj07C8htCDfDDZPN+fhfUiKwP5QPFEHjbO3Vu+WYLKzJ4NGakLUdUia5OC
iCs0FxnAXJKWsVBBM0dByjB/muiqH2BHVngECMsU9iFFnLW4Wr/nP8lApxUkNA4x6xZrIbGVLR6p
YqiQaHOWfJb99T+w1rz9miMhQCTSwVdFyC3e5i4Ss+OqjHmyubBefogmgD2iOkcm5agmge9bQ4Ir
la8lvYcPXZvdtsqJgR5VMCP+YKmWERKzPjTzW+W5HkAq8rIiasWg+Lkm4uAizqFlOqnPAUaXl2yw
9uBYrY7HKpwum94CYXzkwCrUuseWODQQwiBJ4F+6rQLOh5+C5aKzI7ZKR988q460wtAm2EffyPPm
D34LlgTy2FpKAhEuNOKUlifIxPkUa8sGTLq9XtyxuxiOMXOK49jqyD8nQahYL5IXjZDqzZAgkBIe
DD0WrlchbWI4+13WYzEwAcFqVE7UzBoNOh21wzE6SVB0/9Vs15leHfc6d41nBRa+IwXc8Fc8bHTc
uYfNfHqTayO4kZvdQUzj/rDfY3DsDPv90d2XtD8I6lIxYK97RQCBtBdUt8ZJ6iYc7Zp/LT1obcNQ
GHkYvxcM9VQObSNKIe5eoaPIaQVU7B6vuCZGVI2VPHaCGQ7Io9WbFg5Q9OpK2Th8LrvoPCtgsQs2
cF+2lJkbrefA4a7gNRJogdN3Y9gFAfD4p9MLBKkvLuDD0RT8tw+aRrX5jf6BMQCgtxn95p8+ezpr
pcjExZBgthCuMGMuoZ35eap7DKka8gskHFLQyMR09Gr4MS1UlxjpWyFGBSFKsHI3blGyu5jMP1oe
X5EHITuWHMeAlqIQMDIhLtb1IPYFkJkiaCQibkQNjez+ngyvmcsqCp2H7rEaxgiDZSzuRwwByzMq
8himr3TLS/Lh4ikvkkqfBtGNA2NCS/P18hnr6aShXbhVNR+nxkANUSWbkhfp6WOhrP1Vife5GTn+
a4ik5N4a2oFyDL3hxD9RcPGVZnRw64Bz0AGWjworpRHTD6W+pxEafpXry7ddDyPLfzcX8opJo2Kq
W1iuPB8OP6N/SGaIC+ghLhDSgd5D+q3xzSnkdPrLdqXfvjh/AlXDISEcP6gztisO6bpws+YrjmPZ
jTqj9xSPPAEXD1iLiCDXJPWOb56etldFD0rsa9MRZLXgWREgeDq+mVTi5ZmjpCCDen8l9QMORGdY
8fABWzQyRC/DrSO4/8pDEPVC+9urydNr5zSkhOIDqnzOJy6lEw/ZT0ALwYqDmNzEqAj5XB2gq4N2
cO1clusOzlOnOKdSmocvyH2yq+yIKSrDOgFZtnRLM4T3VhdwGc+wleQpL/oVaxwUDSs7cidYJWn5
H0WEkbUSUyG1roSOS8hrH6g4re+WospEq90ja8xWvd8RJg5qQhAQCjiYqPkYAZk2GVxnbyijGfdf
Nt3TAIZZ+8jNiHAzEUEtXbaRzV4TD+DbEqqHq4c4YoUUmTTXpjAFBKRahlQRBFjCD9uT3fyFDkZM
rjgQm3PFbW6giFwfSoJ9pr3pjXbW8W2COdOQb1NkgXw+VhcO/uYtNVc+RBzEdYy9V+WVdFq53+db
i1HvPfkc4DH4jRYyMyPqOkApnEdSxNIs62Mig3+0jZPI1L9/uEIhUKZoh8fkdWNAMvZbu9fk5Amv
AMFPW3Z4zg51j5qD07Umh60k9R+0bpm6y5WjZgSqTIr8Q/dSd0k2TQALiXCfp3Sy3zqCt/nAShuO
OuBVGLMEcWsej138d/GH+N28r7tUyUyGwu79Uf+3QweV4c7XyJuSaxY4uaq8oHLjTSMysGEqiRpB
koznvhAxDKc/Dk4Zzgg0smezkyP5FcXoZKPyi0V9WnWv2lzPnId/bSCARhYsUeMTmHn3vvJEYIzm
2ARjTLBChLh5KwkwFSLMmOoSFg3kn1TdRaVIpTLWDutvcZQxkQG84Sf6BeFuK1eMcStlMvuq+i+6
Q3T2RxcgD8QDB4s1d8Cg7Jl5HPyXYc9Re321fPXf0bh/7frrLCAVczYulfuR/r06KpsfVK2mX90G
WEhUiH5d6/B3t7u4Om5/5wlpDjraez3iSKH94e9qOb9dbtbTq4dZe8Imr+2nybH7ad+5r64Od4/M
ta86WvRBZTyhkrsNfJDgChSE6Nhb6FwRPgeSO6T5vw2+1ghgilFxiKNh7hmQEE84sii8CYpB8ZGa
/J0REwnlnVO3kTS/aQSIQBrXxKSnXCzT0cOY3zKVWfIWV4GX4rFfRlzJUqA1cuhga1t2nDzwQ/5q
LlmKMXqYyj2hvmr8uLLXvtLD6PbuG7WnNZwAJKQNKRQ644qDpprBffKYhTAan9HSPdeHajoQnTNz
7lqU3+pMQMwIia5utKvQdvd3v8yjQOLCbnITKW+CFJzfDf4rvapuHHRS60L/4OpcrDvj4PLxrj+c
ZlcH7YhGtHbns+ha1CDQCOqd6LrBmcyruCaO2Oh+9uqBrQ1hL5xhP55+as4fP6dYDP/NZvs/e/PJ
Ve/WCwv7XC0AF2hVIl/zp4pyX1U3h6F6dA7W1OBoXKCqULyk5kLDpIRF7+HpWqez4Edp6ftmv/hz
fnc1fpQfOfp9MJlrdNcstPwPlrzESOt057c+5uz77m5xa5pDDhGcPWJBdmpLSebcZK9Xo/lnUQYh
ol6UM94tbmMisTnN/WQe2DMMdjaJeYevA0vgXRUUU1PgLm3/cC/24fOjjzQpnwZVo4XfR2YegvOi
EnEDTbcCTTqgA1bLTWfzZYiLsNh139pfsIdgUzTu/9/+8UFXhs7WjTxmmKwOmjad4hjDtjZxaF1Z
o+joSQN7ZVOckiHNHKtt0aFSo9m709wEVxwRtx0rlmjYuLvejXQnLknVuvdec9Sg7h87mejifnvN
D1B5YT4Hm7/GxylWM2ZDU7a8NY5crqK/YhiWgLEXeqjZEPJgvM+LYVRh7sQMCxmep6tfYB2xTUI1
k4gRkZaJ9Xu2mFbVeSF3UdxWzmQh+5kGj0FFEhW4aJWVDGAuygjQLywObOusLRZH61EqAd3mTI6C
oyHzSXXEnOyMqEXK0KF2Y6QP9KzWuROoo//HLXy1RWOhiUIHJpH4pl7ns1PtHgR3ChBVXN3P2VAw
4sBulnwPdl/UU88rNfgOlg1OAPKaPQOgRrd0V1eYe1rUgdwghm5ponF9dUxkliGAOCqJFQj6lbEE
IerECoTxSHvYy4gv9XOg6vVJAfQ0KbaRaTaApHHj1cMnRJh0oBT/atO4yt14mSgySWIzIhUS0QKL
OrFSiT4dAqxYbKXT+FzMQynRpvSvKQIoy8aH5lXv1f10/nb9CPezjZzfxydNS3rhtDU/R2QIm6+U
MqB4F7/cVAI2R7s/RJ3MBtun/Zv24yfRzy8b+gPG80wJsRLcRO4uuSGA/Oxs7fgNboQE47C1cDiU
KQxeQfR7s4Xl5zugDdM0ltXey339VuwfPDeAVZdBRa7o4H4ndohcXIG6a7L6dzTedT+7e1CUb7KB
y7TKV2q81kGni1B0qRUpo3pYIXQOSDp3yKrpsLzpvAvFmTSkD9CWm5u42+rFnG7WBjeiGRSEgQiE
AEI4ISEqwdKiZIQYKwYtZCMfUU9bkDh8e5xrebx5wkwDtCOUNi4Qj9EoU8SkgwpEwYVoXNgeHAhG
B2gDZPtFLpsw26afkKqp9U11UrV0rCJXznUH3Brc7F6uppkvevtBY3R8/CTzi3PBRwuEPrHFkP8Q
hmSo1fxr2X/V+yLSRVdWm9x52Gy/5Z4Vkw86Qj51iFm3Df00CkrjQzmZgbArRoAacWDEdXDDongQ
QjJqcYOS7Z06FFAHPaS2Zw8u/0w8EFMECBk0uG8yloFIKyIIwsXhkkECBAGSdBpYgxgek0BUtDTX
tOp+PlQhaDgIscVEhMrDZiAvk6Lf197OOilihCz2Hw667Ii+JMWxmt63pg/duy/psrN0IDhNXbwP
8Li3wBQhWU2vU9VMHFGFE0Uz0eJ/7DNRGc+t87ZkmpKUovdjlIpD7pfXs3W69Q5fMa+18YcT6XVe
n/NbjMFzZVwSyZRKHWMgw+9SaQRXJZLd3+cBgTSXa5h+VB69U4bkEIPWM4L78/E8GoQktw1ZSSCQ
o3A2ibXSxsvrJneLhI/Oe3FXhGP+zvlX/WEVGB64K1mHKCt9PWY4YjY4Jo0pytqNN8lNoA3+Ikn/
XGZ8hwf+KmmuONC6sERLEQVhyXwMO8rvbMf6TpXJY8qaHRjgiQarHljdzYldVjsomuGrzYKjf8EY
yLHikdfNc8RA+insBoxuhHSa0G+TaKWUeJQGC8aLHxsU5ptuFvNAahPa+jrO26WA5l+Hx9eTm6T6
vOc9bl7nGR+KHBlYIaaTTsw0fEU/LwI/VdxDJ6Xzla7GMnGlW9q0MF08LUM78QiHVjX03Ew4tOSR
Sso481IpJc+daAG4tFQeBYqRHJylPGMDevY4/HOUGEHvfJN6ixGUmA/FQY714jwKUxaACpBOrWgx
qufKq7Y+Z9mVKwtGed8fLJXW+1Fv0sEpe3G9WFyf9n+TSKGk+ymQ2ue8xKign+SBsXLtu7snvOwB
NMPyqs+H4W0UuH5vPsoPTa2oR3lwL1HQ+N1S1Xn0Kuww2h3lXTPJ6HYC+jtP4FrT6/XwL4vidwp5
7d3KN+UZ5QH9PRq+9x/VIxsRmxJSeIuFUjoNUhXPTjAPwNPSBoogF4FUnHIK5ftESy0wJkQFmbgJ
Z371obd6szy8S7f28Va1ZTBs8VVOPTUJ15xGTu0cTFPHXZfV481hmoYMqbASfReofwnf1Ow2OzNq
/YJoLtcsJrXrQzZ4LVQ+zhERyhpR+5nnZjCWECLkNoE//lSK4KeSjgE1pBTw2Avj06N4m0EtGdTz
PcoqVa6qds7EcJC/T4mp/dyK7vKEr82XbK1BKBLIxTOs8eAoTttrGe7775Orw0zHBFltgaA2wKlV
Ptc4lrhJEGPYVud6qO8XlC2tqX5auH977pJ7U29VvusaRnHEqDL1KtC/Q7WK+pzmN4iqWm7NOBU5
T9wxjxHbJjSfgfe4/kZb2q0EhttZb3rw9EuiCSJqQkQcQKCPQFraB0j1ZncsrNdN2yFAZOA1MsAS
pPkVEBdTWplCeMQPon0L5AcQyJN+iYhYT3C7q9EjHWg8a28SbDms1oFYm5e9p1b/YhlXDLp1Otz/
w5GGHPTcvji6stEYr9qrLksZtH4L5Yl9wkTwLZmjH/Ye2sLLZpEVIxLWd7C6mn0kwpFO99rXy5sE
Z0AF88QmlxQjpZdiu3K69BcVfFKPsQwGtfnM/AVCjeAbojFBUMy739irxP9sNZKmQEd7em7/Yf5p
0pCKUv54C0R8fPddCi/YXPxbzhMfa5+7GR0Inrs55vfcnYUXlO/P6k/+mTEK4ijQrFIQ8/6xrHeC
1jEa7h4r0JPWSi6SkI5dMc8CT7vsyWOuU+Y4SRWE0/r3b+Al0MJjzzEYaT9hqsHFCvTEVF2O7Nf5
Utygh8teW5a52i4f9t3+4PgZboL8axabmSMWbP3je/oHN5ib4DXOCmml67pJJoGXQHBOYBjN3+mf
3OEMxBZh6E+TxzLl2iOu72H3uZMr3HuVFO50zu//PKSMuJRK+bJnI57xIJ1hWHkP6cUdDTComYeM
PnJTjJSsoDjrG2xkroKN1mkeCTNEclpVYk7CmJlHiJJffWte0D+SzV7FgMrOwjjOz3ko3e5VicIG
YbGyqksXz5Es3iIbmCEMCBJMZkXGQIkS6iwIE8VVUrAd2cVDAWMApawfSWvyyFO4E56DqmKuQLxs
MCZRoYOf0I8C+QmjdZ9bHcE52k3uwawGHc7zO2e0/rrVuJse98fPWrtsjWXtYwYCFsR0j0rZLaZq
6NO06NmqLtRZ6v75xdO6esp1cXrAIorUg1RaO05dP62lKjfbyM/M3APHgDuAm43EMhHMNsFJUjh1
z49XUE9k88Ck/TSGczOjmKGIwQPmkQIL8XPBlHJaegr1CzPy7lrG1K9i7Mw0pIhv7q7Gn0kwC1l1
nS1RN7+ccYQVV15/INbQKgT/p+WJgdPqIC8zRbt/OTbDgECXvWdN9jn12P/Xvdj/slofJsPl07p6
rxkd6MPnChS5Zr8N76+3u79ZvKxTiIgDRc9m73dzSR2GhsldxQFj/9WCiZVR73f0hhak9TqPV3eP
LBko5bg0oO2cIWoFRF1bLFzFxAA8AEZAg4gfQluhk0Dik6euBwwg5jl2345X7Dvv6xegGsv39EYs
EwC5/Bjvkmo7656J9Rsf4pGhCoczfQf14mFxK80YbrYRfx/WSRnrPbnMv+JiqcG0fRw2yrZSNaix
OKxtr9ydCb1Sn8nmRfMk7AYO/xlJnRTip3u1iIw5buOk4gqLwvfwKhDvl8QSFQMP4nA6DaTDehha
3GoUXVJxYKQmKEVnhiXNmk2344UvSkk8NQzNaA/wGakY96qbPLUdy+K0dEeb25EjijBELbMhnh9M
oLbpl+czXUlRK6wab6pO96Nj40HnLXqcoD3z/rWUpbsukl9ArMOaeVUzvgtC3U8hLvorApnv9iGB
cX9v031ZMOPuqouBOg7N63DNZJ/RbS4bPVfWnc7yMLlvPz5+kPmHe9GoiCYQUVGUIVEEj2DOLkJo
xEM1MUZEApypZB85ifk2j8ZQgM4rNKcKBrPa2yNqTgTCZILMVTIzQ3MXJQruOSRaXNw34BZ0MVr0
M9T0dABpdBFafSlaNjokh+rqvv/ZfEJD04qGat+wifxScIKRl5u21X1O53W5m63VZkVysxVnutQ8
rmk1m3QZkm6/13g07Wd7VtrW6gJNQFPXdQVtiMagMQXbdIpDKSWxD4/HbUhbechZDbj/Ghs3cZsl
2/JxyAR5rCCKdsh+OTnejuOEAnK63UEwaY5CA3vfGDaRxI42Y9f6lIeweQ5ZDLNaIUFp2S0SqULQ
SYRKDhL3uvTDdlAFuag71xKLEG/BjJhURE0wELKV9ep1JRE4uZz3AtZcoDQLfxr40xBm+YA/E2dZ
/IQzYuPBhdT1mhWh2a+aHDd2se+3U1WzVmO06GXOsB9jaEGDJ+ADYDEkcZMTD0mQlGWo538DlBAe
sywKmgyTok6aum6xUfDu7dPssySv8EI4PhAUkous4TAXAOEXHWZlY6KiDqEldLWrDEUthiCz9Zv1
e/4zAmBXFpIS1YiM+98QC9rTuoZEvRubqPAcaHVwacQa3S2uCUYPnGxByJcpM3hm3qLXGzLfx0E/
XM/1w1V/h/lxveo36Sl7zQYiS2PT6uFKgBJQFtDFgahpBGIiABHVArV5DRqIFAgk4bB519mk+SGr
QCDypqHGvBCP9oYoySkkQmuj/2h5EBrc4mRke3w9ku6jqR3AadFFf3OdBsOggxo09x5AUlTrkmpt
TCqNSiARaJX4S4qRI6uemR5i4TQ2hwMhuPr6oi867052s8l8E/sT4Hq+khZQ09IOpNI7UcNznC7P
wSweW5ZVPwymXg6qjgKXqPHQWfyuISRgslp0Em26vTcmFFB6NWZjyWIvjMk9uVr0jNX7iDWkZbFR
KbN//NzqTDQDgeZeXFUbrVjVQP2h96au2rW6yC/5i1rqxJfMISRprbUqJ6klsbo7SNNTkUE7FmGP
GyzncK1DrMnmIL56+mN/px8gvpKu9gqYcBy1VCbZi7C5qANlxMEtU5diQfQCGe3m2tPNI/jVPEYA
/JLWyFS4P7nnTdbBvPfGTMyXQdabYXKUUTHxM7i4gV/OjwLyE+KwXdfdTbHf338FIywPr57+xf/9
qvt2PW7qlroSeMPZm/sGbfPxrAF4NuIAmvzTqUb8WNcImFQchs6ztWtWYIi2RC0JOIWWARg+PMxy
u7IlwOyvqZw4bgWGgLhAOUiKoNC6n6YrkVysu/xuOw6k0s1l9518psF6dtPcR0+HpkjMOR4pu0vj
VRdASd1PZm0VxBTXmpMoNTTDi0CkgCktBFJOhFNXU6abJq89a0XZoxuMFDHd87h8vNlPVc/1evcn
JbACavfIBHTI1XhGY/c4dip3vmhy5gzXg869ZMx0Aw5620kaTKTZeBdIMpBQHVhnaywP+KQdo2ZG
NoObGKbL/sP96+lUAyl5xikM0H5yeDV+pPfkHhnr8mK20r85NUSpj2qAAPvXE3H9tVCQJEdIJTT7
LHJr99475ifNBdtqQmaBVJwvmrtErnHj+vCae0PLpwqip38R4wugnJD/Z3nLCM9E7ah2nQVw5cgg
sbPxTsbZiubyHDCLU4E2zskshFn2oW+yD/LpzNyYCpCZVsu2rlsdOdB24cgW5/AtWVASq5qwHbFk
y705u3FAe2iYkeKqgRRLbsPSZD0QmAfybWDk+c3mDBsiDOv5VF2j8PxcLjFq6PrKn4ixESH2F8lk
p8GQom3MsFqzh+v15IYv2YKxvcIIdgwkLb9NPVK+Uj4nvLHTr3EgXnAQ3gXm9cwURsxF8nPQBZo6
4RUWffGbTu4PLcfvsMsDzktuMUNH3UTgVH2QRvTinASSCHzZvwbcXyTFnVGqkynD72dth38NGUuZ
IIr6kl4wAq/T44Eh9tQnDko40Tw6TfjhaZBANMhzonXNGFIHo6kU+3y7x+vB5lOKxDiByBdDELlM
f4UKiIi0Fa1CxC0RTecm15PUEK4vCWmhGDXn9wBLOxg5zdRp9RqzREw4+l0/Bz85kHJYOBS5eDIU
x3PgonO4MqVogA05vrhupVFL/cjvdgWJAWFaP10t4cyK8+PDu+ItI6X2/g1EL5gzDSJQM8yGa25Z
ceU1kOseKVBDAJTjnuzx6eq+/ZYPwShUaT8cXK0HohwaSvPjA46Sqht3qwiIZxIaWl0kCsqF53lS
EcTyjD3PaSPuKQaaoPxW2gvI9+s/2r9bvzI6bNSLPFTZoa4KaAa+lXZhUGgK4iJKBkoPuXSVFfsE
0/f4KqtEaQW3uzOZPOAgegFv9koslatC0/JEyZmTUsvndYQy5vZy87jK3fT1TDsQpu0Pj5NYMGX6
TPEZyUqkvBNZtbCb0qvD5GawEo+XmoEQ1hqKVfWofZ9jFYcMk0QmntWrTy63lGtbqh2KyFUQW/hA
I3MNkGz6Rcb8QQoCcdsDKQ5o7iqFWqlImGav+RUUTwkUTVfJuBolr4DhEcEePgjmUVGmGMlkr8i/
Y9+J4Th/xF82vn9i6j+qweD/u8IP1MlicWJ6SvTUOEipiOpShqA96pWrQ6UILCPK6oLCwSmZQAFC
5t4PQ4XyQlPXKho2gL+vYcTrXVsvuwgnAxFCfud4kocnYVVaOI9eQE0KJEELpnm0P6Jcll+1Su9i
PXCp5azfeSdFzW5GcbveHY0/8Y8cQIojUGFXtNpe60oHfg6QJCP+dbJyh/veVSet7CNHyZpYnYy0
YAkz7RdWk2byirB5zgccHxBINyYa1oSPLjNxSA/EAV2tOPjwZ1NAPqT7fHyjzSF0Qwb8h61+9cMh
3vPlw6C3aPYOX+Qta2Ya1wtHyr5U83rQe4dz5ICjhMrDaULb4VIV7ym5mGudlstIv6N0afgh7H9S
pf2TgB12fhHPQzd+1J5eLzZxNnNuCk2m21/EXQOhTlQh1hTSEnb1nOx6kkKw0wgET5XISPTgTuC0
qtfK2p0raWpPJtDgGo87GWBpbBKuGtXtyS9keirMtspgw6hfD0Wv5VHwagyY1kpykTAvCCE6c7Yc
uRxbjaioH9C38w/yj6MV/ONA+Ik0ONn8WxlMOuzQVRpOohheBObSqQ+/MdUwVi27LtquF99mijSW
pPECP2u6f82uyvBA/I5/yukkUvm1p7GohKqR8g/xC1qhplMWvD7a2YBCYvgq1mzZ1qVVRkQwPjRR
2bAOrq4yK3UXt5ow4uX8q6LkWj2jZNYozMNVKgOoqpec3XCcOKzDH0DobeZAHKwAwBFnlJqj4Nar
mkLxA+Dh7ro/v9FyMiJkJBhB8sENUWDgJ78DDUC8qDheOE2j8IyXkJCkNLiaXHEURho+501PK7ps
f61oV0bVSbFmRY5VSFrukIpMi/V54AQkz7hEUVsBfRQqyQQ6qKSEBnLPlZif5BHZeAyQeaRmfJtA
zYDp91ELRVwZ0tKBm/UfqfdDKYJIHcb2LOnCuMvLRiBWXvGSnLK6oYw3eJtqkb7+pgkFW5HTJzVM
HS5G7P4rX/NbQD61nNP/l0ZSOWFnvQeZ6MvDlVXnx7l2FG3VY3FHvzngUpGL24+4t2K+n3enzS8M
E1i3FQ2GbBMQaUMLuaLMjIcuyCfcxERDOvJ4//AdSbdUS3+laYS88FqFxDQ72mHwz3ioBSMENtXT
UiD1vri/P/k6P37kHWK8QxaK8OBbjGeTZl0TNTqNI6Q7MkPdUYlYlCrB9OLO6MukuVGqSxvT6rZ3
QLhLEG/K7V8I4XEUosFwyRxQMZrMGh+7UJrJtQU6RG1dVb64P94M3mqELBag0lDWcERdSaosZc2X
8vSWFEwM8q7lpIdC479yK2a9Gb/SqUmRXliLcOR5RKAXSXln6zqL4gFBfBofHvtSG6geC5N1EHhI
P3IEarkHxmFC668h+0R5WvbswNRUmp+DWvfHU+1C2wrY+ACpvGoV/QzgaeOV3ogGSXqZqHQmy7vc
CSeZ6lECPUHdlF0ekKQHMQAeK27sTZFWfhQzDv4xFYvdSOUZn3PLUyFCqm9uTcqMYyBU2zzkDkKu
VDs6u72r5dNr18rQXzQMj9EK3AmuS1acrMu405HopMaKSGrnJj0tq4RlSUKXJAUSSgvOpK1JCf60
RjFX88QumzWneJuNqxZ4ZEoK0yXyUhrTTFpQBdYcRJefPhRzLFRDL5VsVGxww5ZrUvh2TKNLjVI1
X5AYfjtREnnu6lFffG7ewDihHF1kKlg2ArT+O4Xnc3f5biNuzaA8Bw43m+t70QhkTd2UcFeJarKO
f/ZrX1anrcHlgbxaJNfu9HsVWpXTC1mpcj4d3nh4Gk3/n7FzbWozR9rwL6LK58NXCDmSSTaTzE7y
JTWbfQewAQMGG/zr3+u+b0l+IFubrZLb/ejYarVaZ+l2NB+dRJ/SL2z6AQTloPvj4TgfwOgIP1Ym
b5ztOlt8aCoDZDVZvdJ3vcipxyPEdK8w0rL0s+iD3Pcu/ry/f/DUvSarE68USu2HgcQyapt5R9/L
POLOjtXZzUIxatFPZ2foPvN1evFm9UlqinNLIybxR3/hfnM0GbyU0ry4e70YUFNqLpKXeoYF6+YS
JCqRyEGUhObqM+EZlmAdk/SBkBCagNRDFCUTRBNmeGtSFG/kuVxQyAeRBuKneox3XIgzOAifmKji
IO1TKwP46C2mn7br8w9Z9yhLIgTocU3GdnmpTubqQJX/7M36YF2OKqPEebpd/VyIDvfB8ZX0iLZr
sraCUyMoCNCFZJBiKu2Uokw74d1Fj8tX56VzXzRVepZeC0T9Nd1kZcUX6hOllT1KyoubmgbjocRU
Gx8UGoZOarRcYKY33W3Fu8JVFZlY3TS19jZuWkJZT08Wwxds7TpcjyafOPL16fRhpWadskxlpPj4
pOJIKWw/88gDTuC4Ctb9D6tN/+9oLqwQHGCQ4OEyuCSo9g7CSYQ4LFS2ke7t8fJtOABzlBn6Be4a
MJDQ/FlzI4u9syUv5rBA5nq1f9ERJ6zCA/w/zTixuenw/tLWWKTZOzhiw0XaC01NKx7ad9hN08Uq
ETtYaLRgOQ1EYFomPjG0CIk7RQRcns8d2s2QTpPM5p9OR7wFcadjE8QA3G+LyWowEdEINahI61QD
eDNoX3BNe+mKlNHi/MP2krtX1r2PEil4TD2h1NETYTMVXHqjs4jd8FQN79A1oAJYHRSZT0Wk7NDk
tAYUf1Q6xQ8isbAWB9GlQpEIRAFE+qSz7IpNpIkYUQYck7x81TxKBeMBwoF4wIAHWotBQDPKXpWl
enIPrwmZKBJ4+BI93uLZ55in4Lv+wZOSs9wiAMFEZIXkNTj4KRkcjN4htxFQfTOsj6hqwNsW/91v
mv52dvUmlZNuECKDhOFFK6/SI1qnthJueUqqKbjSh4f2JCd55pEZJVy7muAIEp+GP0SKutrz0ZeH
26ujyebDqsdAQg1LbaKICv092Mxe0hYyUl5dPKT7igo8PTyl3apL0KvB8jMfLa0niPJcq5ro0iV+
WHT9gIe2hszOeb345vyKRmykKygUcDh6J1HVUGE7ZdOn9TUORriNdqMJI33AcUMf3qVhwI+OfyWa
pK5gNiZjyaQ7VwBNe3+vNtt/sHfn5exqWZprCf7UFzSihCIASQb+ny4f3CuJ0ObyKK0B69vPo1FY
4PhUQFY6FcalCC3gmCCuSvjhK0k0PDaaJFpv/HBR4gPihbjiPXEFT4yB2z6byC78LiQW4sP1wxf+
YBGyJQ48sNYX5Wk4/rQYSpuiyCR/1nwUzX6zfHRZ02s8rLZ7q6lSXewQW5BmopXs2JTVhJdLbr4v
366m4xOiplXSFU2ZkN0uRloZyXhGkBn3RJaYgNF1wOUFE4wTTvf2hppo7TqVkTvbkNjGqQmTdE1n
B5svV7Ojs7+IsulkYgoOMjulUvi7QRC0KD54ApkpBGJWlxtbremg6eq8iNDyFf0H1NSBZgyeTZ3g
on6wYRCpS+4u5EMYV7fUSaJkik/SjTLXhlm+czSNTjfRMFxTYrl5wv1tvHYTaUkRNZ6XZ9svQzZt
3c3HL097l5vD0zkv9WYBmQK5/ufu6vV6t3mpwkljpiJxe+Zx2FrjWBwREDV5abe8Ab4UotcJU2xh
LdlQSfKXlQOQ/ckIiNViHj7Jl6ecwvDkN5NeGu2SIvGTdG5Q0TR9TSgIcPt9o4Ur3CJCmr2/5oFA
rhR6rg9XZ3QTUUPuNiRDwLyE3hp8t79JsrdRtdmqEmEReLrk6Szp2fpEVKoSlKLfTa/8z/+tGLZv
ViJett/h2oatZK5ms/lC19+Lk9l6iR69Zp+Fr1Qlmf1yYEsWW0KEBJDgiqMOaVnx4zNdFE0XuDvS
ICWjAqFjfvMZnoHPLjnvkhWmw97Du8hbLY2UwJO1M5aZVKPoN8//gVy8fhwcT1HYafKRNqQ4s28g
rOzsxm+IDO8IX/Z3R0DxGUNAy6jGxAQpMXgWTVHxwB9M6vWvPvqerify7gk57eHe3G7/QbTEEOgI
6+CTgWb7ThrAIE8Hm/Q9SI7BX2hQjuwRqJp89vr77av12WEI3rC1DwdsE3lgeUVVwdQNnvboxBRf
5axO/GGHcxfHhvSBup8QN0y+M/anfx0boMbCamXqdh7wZmZ/Da/mDK5fH3xU7IW3IgecsIHpkwXS
Ydd+OtoPInwGiVZD/NH44XA8Xx9PHx9Ppf5SO7WEuL7afuELSUJStL2+bHjn1GYfzTz1qwsSqQe9
hiZ/CeuqnvOwZDmFesVxh0gWlINA6t5otsAbs4DQfbqdsTfg8qTqa5IgbmZiWMNEuPmUmtGqrfcX
lA83Tss3nI7FAm9MgrM0AE7lwTN1RmHZqFE7CA2h+lFjU/eCU8dSo6MDcydRqYRMJKVGAlMXcdYE
F4lETY52pvPuePpdW94xZQVRNLuBAkmm+PRpWqowlIbwaFLcMeCofxCaCXF//2QOoklzFZYGws/B
NUzRLWeYMLnN8MBXPEQqcEUcEBhXkYzlYoEkUj46zpBZdYKUeCxvioHxBl4ITGGrLOtcEziGqBvE
DzgQg/3wuyeFRIgJvBvMT+6+yLfr4u1k9I60+Fbtg+4S875qtVkwOp4KU1cClI7OXRM0EBeQtn4N
t8ssXZrVeMK30tq+X3jJo86EkXBjVUjFFxECW36UckeHBYeB+IeB0wkvIHAfaONMeKJoonE2HBZh
/NCy0+FavAKJswtdUOIJNUczbRPeYliqHJ4lgqPcHWOi6MYS3HGVi2rFivo+nhRBGNR6HERkVWh+
KlZzHYS459NjjFqDSi0cAG+SRUdDk5pYEUCBQ5hyTxXkMI06B9AfSQ9C+nzijvpIqJJBE7mPxFEl
gyowVip2V/+8vhzVlw0aW+6vGFYsDm+Z7iCvWJfCb/FRspIwRW0xxAsBtCUiFU+S44tAII0cJGIm
eVuYErIqYPxsrs4/7BPEnTSnDEP2l06GiEAJU98rcXdf+veULQEWMwfCqdw0mUSc4R+loU3JOR9p
khXRaZmuTe0NmeK7K1HaC+D2iIv9sU4Iy8PtgicJXZApPx3pO724OdSSu4uVlgp3xFubtxVWLW+n
blb+ESeunG7VxmLv+oNxpXNdFLZKWMuhWYW0ektxR+5SHjXqDuVVzkiCCQTtjWm8H0wPVz0pBbEo
fDhTn6NL+y8mluf/4VwBh66Hg/mAB3EmvFL7dF55evOw3fburyYnZeJju16x5v+koaWJ9bxnRosZ
IOIlhqEdCLDMtIAxugVqVgAXvDMeDcS2eoyf2Zj5O19aBaTpYtyXcWBasjRjadLUmHnSy0+MtraL
5mzQvzn8fr093t99mJ7rdn7FCJFLGtOFduARG7/Za1xu6O0tz673C0dpCZWOu8FJordlXkp+9veo
lJv40iCnJWxQO3hQ1DSBSAa2WQFCcHztnbf9TJHJ1KbUwuujMe+muCpS5rhQ+IERAT7TCykrGemJ
4CNmMUNPWy0hKA1JHNiAuGZ0UBYbUzuk11QPKF8sgBSXnlG/PaWvHDG1EBIHJmHqVhYaCa/AdBMi
9XhNXdwHwfYXYjvSs2VP9/H0B6PpBImdD0YDXhR6Kra7i4Pe7m53Oz6hL8z8WyAkZi6OvDRhDY7c
+WBERBCJlAUzaNpnHfnFAqTMS7TzSszLe6OIr5WY8ay4l1Y9SVQk1XNHyGgkGEkJHjliFuq0SFiT
Kk+iMUjER2YesiERaZFNNYhXb+1R5Wg0e63BkTblMpZjXORNI0IYPrZ9eNx/eadOI4b+FuJXhrBl
lC81/Q3RjCxZO4Fim9YEJNK3e3y1uZdOPaDNe0fJSQrreQM+4bR28zfbqzVTIqXfolDWx00S5K32
MSJAmZH/hTj45a5n4sD57fF4PBnzCPqw/0wcDrY30+Xp9mxQtVjkORABiGxHEljyT4Fz/E33j7Ry
b6XPRiVP1F3cvbn6yEB38H83k99RWBQsZa7pu0zNZYbKg903q5kmi3AAMlBuUIhP6O+3nWagm4ly
CosS3IxGh9fXH1N4lBFG5WcIgvoIpKhojDTU1faSqI/aevEl3u91gNr21OKURnBKo9bOtIX/vSR4
2Pznism9er0+p0uHw+ls8mzfx260fRyul1e9jzqVQm1sdbLVTIohNXa28QEqPmA9/oApImQMJKWX
YEAfZ5ge3o0/KUDnprkETm4rN/QiVWQ3TBFelCH/ivnm1eBU9zgXMkmyEZHkQw10hCYRpJNV2QYY
oQGmNUwLlzZt37I1eSl7RnJ5V5GRte+EQKi+ReUkWFmSa8KG0qjb7iJeWMi4SdP2M2ExdY4af03V
IHrgyGPmwooMZnyn0M1v93AElpmaKU0eo03JJFf5IqoaemYw6GN/wZFoxBlthAQDrWfqjCujxzt2
juGRSH5uMw955Viabesbb+Wr3n+eGkCMQZBvIqgbRLCjaU3fNr1tbPACpH0EphOWKqQOW7yqG5z+
Kt/opt7tq9+j+fgoSitDeJRWfT4Kaam1RtMaTEYgQv+LGuO2m59rz6A3mPJI1IjqwxNhz3pju9XN
dHLAnQXl7BBVtFUEEJ3fS31A7DBFRP2GHs44YRkIspu+7vvKilQkPGC6Uo34xibSjFMTaxAMsg5E
uDFIKR6ItsWGU+IMAsQVGBOpBifU01XzlqaXxAa3L+/Lij+em1uISXDgPja3zFo5jw8owzn00a3H
ksKhAp9uXjI0QwVhQ+lhsASWA+9kIowkwdnl+B1/Sb0REBtCsyCv3QEYAvEdByD46fLN6eXvUQli
jbdDaIWFD3zc6BJX4uULhSU6dQzxgQUnl50iMMdAcMRoF8bygW0RPmAKxavevDC5kUuQmCi0tM3J
4i0qzloO6cTVil48wPW5Noa67JQIBXyCiLyUuWhNZuqKz757X64aKcur1BpMaX0yNnMzdLDgMmi3
/oXOqoHh4r40rn5wSDZSbiEJi2fX9XAznMGE2cHziQ0kxmY1npyAqdCXF5+n281LYlEQKg+8zLAy
DJK+7ySvU/biK77wX0I5OT6TxPfJn4NZR0BJKAkH9h7PRYiZ09T/6cPgby1Iigbokt4sy8IJTQCM
dy626BxDvvacVmsQz4F0ReWFayy0XohdqoVW37DPR0j5RrbUtedPmC/iVjF5eom5BsqEo/5vKTas
gClFILOwV2xGgF18APGIac6J4Gr7+qpMeclL7fWFx7V7EUaXs6EQoZFFtltCKybcCb76rccVzz3m
JF1ZSqXmdn8CjAa1ChACISVEg6X3rouraztNshHs+CupuM+3G7wYH2iPULiJEz6JC5MqLI65B9E4
ouw3oXY+k0nsgwAXHNLrZJbLIhHF0AMk50BSlM3t9mXSA5LJx93ROVurt5u/Rjwj1+EK3vMJkgpJ
APAmYra//ljGy9/wDAXdGIL37kxJCcwTA+waTt3wvlc84STIpWmpJwueryFPVBRMEE0M9NgiH1kq
ZybCOeDsHi2lrWcc9ZWyJZvA2er6Y7INpaShrb1x5CNmeUOPt9NgLOeTN8Pzw+uRdjoRCnGWHHid
KWMw7A/6R9dn2cJPP4q+zZaLV8/+Dh5Yhvud7lB6OfQ9QDDqhFBjxDudh66qBnLdICUDQJ0Q6b3d
PpajvKu7BTcX1gKF8t7WC95kCwPBuAHBobzuWYt/PDdpAUExCc7YOUBP9mi9/pTCA+Lz54IMl4Cj
gRf6Z3/l5EOSahBWhW1iC1sgoNDiHQEyRSSrXEV6vYqzQkG6CgNT4vLjpvKKWzZ8Sgbh4hE5shLD
1gEQogf62RIXerIO7GgyGAF10IJ12QJCGcJ4jPZzq13t1iSyrtdVsAKDDnW3Tu99Q03aiBAQWDbb
QAdpBG4fODNRScPq9OzheNu54gAyGplCJhzTzrnGjbaspqrCtMShCCKf7IxIAgRKgIZ4x0fVPSEM
txLu4vXNevrlYHx7vLj/E7voNWIACdQEWCpxICIMEhHGB59AH1NvIg4iIb56sVmtXj6ovikrVamB
N9qkUEN3LZOLj9MzZTneUa4gRFA+qyC3+BwM71iUDfCe+Ei15H4EXRYRZ2DLk4Jv/TDLwez13Wdv
zan7C/UsMxnoGjKjvGVEUyf5Uk2BcmUapAxFPI7oDCYy5GD8oI7+SsdIGUFoOHHzWafL+YgPjSJY
Q8aXdsThQaeG+UIV4KdGqNGHB98F8bV24H51kjGFEvF6FkjG5LQTbcSRNqN3x/Y6x0pAkk1UIApz
v9AIqW7GTloEA+nCcu6xNkRa/mMUyKyDb/Evoz1mM72EP+P1OLGpbHaXz9MfrK9nnAZDdreH/bM8
bCLF11m7a6SBkIvAZLBB6CKn+8V1qiZ9gWRVvYVy/6/WNJNHEiCwXgdjRJjU5LDY/IO/mDadoQkq
LddoCZByEgG5VZppLsqIbyCGYOAcerl9+eCl07zj6awocicJ3AsNpcvVw9mI0XK91jHZsqtf77ok
fiBpF/niQwLiu4ktFZ3AuCU/wJikDU6OgSlD8M4mkQ1KPgxLkMZYwoIH4uRxLf+JMvFRp1RPPO9E
ueYTRLWlQpDW3jGGB9fkUz1nBl7ymyE/Weia0Z8rE55EQwtJa7icMuoca4C2UNXywUT693KWoEmv
18Pamw8Zg5e+ox+Edo1SDB7kJ05zC5RISMHryEnJDkGrGxOboSzDeUKpxCwCIt8nTyh1ZEYTHmXO
1KpgNWAa5KhpA0KuT9hjlEwDEy2pgawX3mallWr8sbEq1mUilaRpS51yE88Wb1a9TTmUES66wNVT
4llnBiVvhG6lAQ4RrVhTxCrcWtCShLqthogoaGCzXL5ly7Hs9CBjbHWZaPWEV28fTpDITIQELz4K
w+6qzmWyTeqTTWBDRGVHdMlASE85NFf44JJs4dBiYQUesWTyqaOuE7jwoBM70bVyge2L7b+Oiioq
ZaElRw1JtLyGjAAjGNVX3XOGg6szCcXwxa1GPTrurAG4mSsbY93Alen9OeMDuoC1xwJfw93x+miz
egPrOI79lj/x2cq4FZhK6KcOKJawAJjZNW0Cqy18t5jBb2+O577hN/Ytti5SNT52xCQSOisHyJmi
Z7TrfW9pF8l5twj4RD6BFMfp+dkHPsAwQVLlZKPDlnlbKeVBkSgIgvDkOs3EXWAV7fnlqxN8andd
CVP1NbYkkeRcX1Jy1Dbm81JIOIY8IN5DFzhIVRoVtaZKqATBP8FjsMlsO4iIMUyEgcSCIV9QJMiU
CRIDHcBm0vQ1SNMHfsvJM/7KsDijazeLBJOPzXttAyUVosWQRyAEUFjSzJTviP0kkZ5HxpE3fEVJ
rL/iiFGxqnGX14xg3NTncFpaeeJLCSdzLX8tcw0Jj8krjEkBpwxKfXE9etz9e3a3Lk9zZ1uFJgzq
KpByTNe8mfCOFBK32Gcm+p0JrKnVvtUECskCFagJvQ616NhIKlVTXFSz1KneNa145UE4QV2kr5oB
hfqV+CU6Opzqcw51Gr+cqUmrqajccAKDq8YGC0sPbl6d3ezUhqpErJ0bUg81VFku7EeXqpfywz3J
6E3yiEkX5llTAD82fzwwGdu2ChgTwyU31lms6WQpDhZiud1d1YPEcUe6JoPj7UzbiSiHyGWcdvdz
CSm2ktOHzxQLSJkTrJtaUlas3G5USLhHXEkKyaKvQLdwjhDSaVIu6hFJ8cE3I6FJ+o9H3HEhufVB
+HBCrLVEVka5e4lV1jkIr+LhILojKqvzfETaZUv3xBGoKoiH9SKm8vxUYSjDjIH25sbAUJBWsSPL
cQKn3Vlfb142CW9y7s01NA/s5xAD6oxXYVwW3fWMg+SX6h8OhVupA/iMZ6AXwTfcVaeoRoccSwTB
4ASvA5PK/kpdbIkUGEMRQbSYhei146tFDr1gKG6k/9ZlDTjhnlVxbKCbvIYP6SXxCRviBEKW8YOc
xRvH+2t7QVucsxjYqG64LgTu/dhzSkurSKmOODeKh4uja7ZzuXU7PfDZoPS/ER/IJSiQtIEN4VMj
h1QZqINYtzbWxWUYBN0IargZJPBxvXvdG6kDR8DkD8jiD5/xzacS4LHisHK/Ait6GDNyi0pIwT2U
AcNCkARvEGR9yY5++xCHN6+0vYrvmOBQy2endcI6hloLZUC/o9LaFrZCQm1MzZ7Wl7C5Hc7fc1eN
So6vIouu5XzipXoXIrEjUHnvBBGzFx5ATkx2jR+gZ2hxySTL/7SSNf55W9GgN+Te5tlwwmrw+Pnj
hMPhw/lqc9VnfwbzTUwxaJqN21b4e3x7udTEF6lj32bktRmFb0wcQJi7iI2mJ5mWQcljlemsTKVo
zoG5X66tBMMNtY8n31Y5v14cagKkLiskpsx34PN8/PJR05WJE+TxDy5+5CtGCzFgaWk65zTdC1fX
2g3K4P7F/RdQKkGrENQgKkFqSkOoCRyR1J5gDAOn2mcEefZiuQ428I7RW/qkHU053/x7+inNU2J+
PH91eXBG/6HzsngjIf2FAx5DrTMG69Fu8rQtZd6v7I0iHchQah0T1UyMGqgg0akhrZ50ZkyoLxF9
qhJIZ3IDuY0Loovoq8lDA2KKLtbYWF90AZBW9z0i2KnyCKheCUReZVs1a7u3g62fdYECgdGuXL5T
VUBipGozgS/PzZTqYUceATkfvb09P7pYazC72U5OoKk1k9PNvHzs61+hFQI4tdtSTFqk0RKFclU5
U56qxuficfOSv/++64IXLJ7supiMWSrmMvfxZMhWvsmMh1SebYeanT+MHxaz9QdqM8LM+iE1bPFm
vH6b2hS5pw50prhVX+oEMTg1qBmNefhkLHnJAoa2zKn/lCFlBFwinBGOpxyavKsXgSBFUrRnQNqx
vk2CiMQgNNG8uE4fj+7+jo7kK0jkBt6CoCoDKUrUu8TCTUJgFRsYD1v9zG0KQKxHL3b6QHzCDN+a
bQ3IlDLa5xclMXr6mE1KYjTh6uA5+5G4qlkb1zpXq9/OTyfL+4MN1xfqVEJVcykFZs6tjuB21Fu0
T4MgsJ0eLVAzwyo1ThPC8XSasxgSXOXhsb4Hq3yljEA6m0LUXcuUkHtbeJFpRZfRRafaU1JSB0yB
rdZMULhZzNAiOiDlVgdbKS4g1r5jknKqTd++v9vZcEbxcSBjqXbKNYcS0UCeDwqZj/3WYdUj11wg
vtkqjw2GUpVT1Qa4YpN1CyCJeltHgkYC4Hx8+Q1GPGF+Uea8tvsfqt9oMuaRgvl8Phm5enYK/WDQ
G2/nvQvU7Y1XIEi01TiQ6eH8QMtnlHuM184pbUsDooAfgvgUcMKpxcOdD0rTixBAh8oXbpg6P0+l
9hqLZAZrvOQiGyQFJIl5cQgBQmgiQG3A1ap1q9BB1B74RLkFBDFQA5bp88iE+lBeeqk0IramSuKr
ddZQYatKB04YViEuPvKvYdq30rw6xJN8QKEOzXq5CIjcehYrhJMJyETcaYss83Wgxy2/uCGjw/e5
8Dc+A30HGf75Chy+7t/oAC+Rxo7DYGMePVYinnl1EdyxIr4Sa81xCkyoN8fYuToQA+i+yjLw9VqL
5pbEjjyxzLgVX6nLrUYnU8kRXq2mveONxJCcyAiQsk3yIPgDmiTFvtZqTkiAdPB4Jy37woIFn5RL
RxRxE/l1pw94olCpJKicVZrctca6Y9IIxIWUWhAl43gsD4m4RUGsFDif5UK5cDfZVj8lI/R0jMp0
JXay1u0hLb3EmpyBtyziwYxgq4X4QmoNwmNiUN0gNqSCgpfEcJSBP4QKKHfVswQjt1wz4OhwgOpw
RHd4KKzv3sAqJJe5wvKVFIC4K28+eAkkdklvpZJ/J1lBaKUEi+yEOY23YpxrLjbEmiQpH9QHzQM2
JVcW2FBmP6ImTYhDPU+VygUB+CdXoTe4a1myiYu/IqdK3mUogU5JQDOBiCbEQgj2eCKt2V+RhqQB
TEF4PdBVXwwyySBJWSx1FmNfoMsLSnANycluec6l0mxSiSmGL0x66q3Bw2ataTW1cdEdRpTDMlmO
V6m9mL3XdG+AIoH1hUyvdmYscEqHpm3rpU3E0DjWefD5wfFOXenaSPKPKX0cBj/49ipQhrNA/Ma1
9JdpSGn76J0KumuEp/jW0YC0w1BBrEkZJJ9JtSltLPEQCBKTSQMly3yv9kmGghYfkd0+vLj4FJqT
Mu15e1QDioio7s8MWeuv9JrXX3FqeWl4uUwwEQHjoEECKWAICdQaDH/uTaQjKNLCAGAzcIUI9Lnv
6avr4L4C0JNfsSC6likoJmlgTYMvMgW1zkgccMMikxQuTIXaHLIC4HBhLhBzfXg10SpzJ5fmAFHA
XyCGUAnobhTWfBGkci7OULj2BLAVIlKpthfZ3LfHGaGVJhnvrXQR3jJoazMv8/cH529IIxVI9cLV
JDrCraq1oOqJ0rCyUjTsrdHVLD6pUDsB2JeloizWRvJNL4BEnC06rR43eqAYLyEQNuKHO672k0Kt
7hA+UQRiXx8rVhBH3kXCSyCWQMtIxEnVAQzWAymLjOhKzamT9D6+IvmqUoNH30LJ91NZOlpO9g/f
IkRrlUy6ykClXjdFQ2QzFCR4ijqk5jAQcfMZWI70FCrapFCSl7hKmvnHIsJbIPM7xSXuNQtTGrUD
OeKP7q+2NwcLxKp1h0H4LO8ZpodBYxqTjaO144zMf/PG6Ysfonf9VR8+3Up1y7HLOqsJHWVmG96b
KDE9pxTr0VToY1SmadOyFVuHOOEIJlu6YWg9s+IqHW4ottr/D0JELVvg9Ov5JF0lqQXaxBkJ4BPj
h3qxjl3cYbpdUhGxc1isbj6frxVHShBb9KIJJQmsM5OaYgwsQ5lQEFIUM5sboBdbVS/3aKhCIFRd
kGZUZ3dvua+kVSiQyBBiRETgmJBJBjCiqLQNo3eP40xslxfnJAVml0ZBZg78AQe6dNfd0Smjpux6
ynxAIA12a7/TP/HuIdpevsgeR9aAnFfk1CJJgRO9UvPMJIjTKWtpKcMCpasVFtMCgjxV3fGCtcQj
uckNAS1nSTFwnzTrIzeHu9UR3jCixzAegJH7Iv2+2Clby6gCLRIQTy8VyUUfcELvxhvlfEmBW5MW
o72SigTQsi2kMsGI7kXIbQukixC66mFHysD9XQkwFrdWDYNg2Zm00VfdtEpPy11KSgqvtFuNiVIO
CDY1IUrPCkGuLicgyQbvZAXiST3Eg0D5L8bJw6evR2duZMpZvf681+c2w96zuZHpmLvONmc8+rLa
eE8v+Sc/0J5cj7jb6y1fsUuu1CdGLbF9NN1MplG5eNsdV+0opB6pw+jupGdjW0c1HUD6oKhEKllt
0+r/4vFknpN5Xk51XUSN45NqR9VM29maOOxpvxjwBrpZa5oexI0ezk/RVNkGo0ya8qE2dNQMjpho
EulQiifVhXKoNQOUahFhstSBxlCMrn8wEoui1eXRwu+a2PxS2ynkX5Tt/Ol9vyrbIeeIZ3O9Gjfl
gspnZbu5HQ4v77arzW9lIp9UuAgUetK2tDFsa2qmjx+vbv+8/LuUfb1sjeEeF0mN2EUdB5U+4+1c
LoVkRDiCAJES3vLyAO7Bj1dhF0mR/iov3IDKH0MyDjjkA5ihzH60zo7U0ex4rTGee0b8S7wCmYHS
S5EMFJo1MiF9bq0uuWkL+VpNlYL3cAHIdrxy3yy2s8XoHYKCdXbAAKXfWYvSdEqdaZcccbs/ogOW
rud6ycoAq3991tZ0nGq58IZGBXbj1hCJGTf/r096K/WdV+f1UYGIGPIHghaa1qcnCF/UtAUNsbOg
GaotRRRp7WIHbgu+No++FkE9AbQMkqbpeuyjWEAwEkEO2ctaqKGlERQJwa5+UdrYoRGA/1025zo0
tT8cGtGc9maj2WQwHPV55ffplOzVVX+5OVjNLj9oLYrzJiQ8vn4vwcSgRNP20dhp1k3CViberjav
vkXELEiZX/B8R7mzLONT5Cpy0hCJxX58+WQfFoIiWakr32r1Kbhy1wpCkVIEBokAUF6UERBLYJRE
+gCB6mQUZa/SauZ3eoBpASgebFUGFQHPPgE4D/5LlTD/eSZ8yGvLHHLr9Qfz0XT07CTo1bI3XW17
OzZ+cZrJyxKULjNrbuE6M59wPNU5SLjfIMVCRY2GL7DOd5SRfr3cimmWbE9IxUz1E7+t4V0ZtVNB
teUOqUaTe3gBT8PlIOFyHYnjEg7TfwNJG0vLipBGO4fVfII0CI/BtfZQe15w95cMHk4G/0npomz7
vUFvOu0Pnyvd4eV6vlksNqgQBABhRrJhYlQsgh3xBpGQa7M9vI9jWA3EeNo5noAPly+ng0M1suY6
NhQFBlkPUqeoMorUmxB4pgCrsiUcFQE1zjElSijhyjwVunN4esIbcp5zKuuongKq81X1P/WnjEi9
ikHZql1Gt1J8JPYVR6iHQC+r8F+7SWTRKLmFrsgbPs0BLMIBIDjW8YWAggPjWqOKu1w6JvvmPS+J
dXJvBujpOAmuu8j0RLDkerHbw95Y77xhINJ2JhYgvn7jn0RB8QAxdsMXKMxQqZmYOhlcyzERJnPq
IqtqI4UZZVkcnw0n03NwT9CvN0dIrZ0TNrD2JDpfUdRAEsjKYuQsiZvAUAPpMabY6/0cmfktGaw1
n7wmOGo3zG7BQGCDvKNS63GJVHrs98vwEjFNf2YeXwzsffuTh/CgQiwL88J8qRswExl7UJDgQqST
QlAaH+opeafyYimEvmNOjroJJP+py6WbY3ap7meUUQ8PT5bvVYB43ddMMpssi97ah496y0ALuXmS
M5KeDw8xbiOJDv6ra4c9N9N4FIpyRydJ9Wf2y7q/bGDCB4TFAZh2IKQ2SFShXPqqMztAllXY3EgE
u1o5g4uRAwk2mcCkuIAYaAemvjdtQUnGMsWIQsCmPv/rrtUsE/Mqcj04gFLIrHnqPtAqvMydp+Ss
sYh29hc0p3SgEVxDKdgcgoHgEBkYgqEfZqv0B4X+EEZsmpimeIkGQcAHESfz8l1VSQjAnuhSsxOv
qKlrKMohPdMsO2jOP15A/Lao3JDmojRJzsVrIPrh+5rBuQg1ASCu8/zHEBtRWG8kYiARJlrRQRWo
48JYJkTzE8vAlI91txX7N3JhzRYuJQyebs6Pzndl8QeOOX4zTLqWjj6xRTUgmR/mp8dRto/WbOSG
XKaE2G9xdvi9rzVfBO/ZnX/xUjlCfE0qsUs5Y9k4U5Sj33KljLGHXCC0tPoVDnEP7mqgC9ghHVfK
N6xMKGzyWfRt2JXo5FttW1W/uNHcxAewqJvGWrOOr1iEuQVGYRHAWgtZxx48Js0dOMLehenKlBPX
BICW/RURTj9ZgNhIuTxYPtKg8QlTce19gyX+x6rTukGov+6POYiPewxR4ABuZ2Uy1QWIDVAmg/B0
C2jrcYjIZwgOsansZI0kMd3YYxNKwVN1JLZJGSuiqx1uAqbJVRKiF4AFXpuQ4iUhO5QWMpkbYKIA
pkJRuN6fv9zpRnGxXo1F4gcq3lLeiS3xE5FJ4V+58mQD/sCdmt0IGmfHQTdABwxIjk81VXKLAGCN
ilv8e86UdkgIdcqNdAUBFMZqE0S0717c7XQBOJGkU+GuVacEkjLsDvXyV7gHirlev1gwDGWtEPv9
XAofpcRSfEm0rM/iIqEMiV6Ts+jCM5oplamh+MHKvBS3z6CQNaz4xhYjDmOyDY2rkMYaLheZrnOf
9NOxKb11r2+wABFL+nidCVN82cL/7UMh8NVcnn/RzcdZO5Gqr/pfAiZAhU/i1cc+UT3JxfyAR29Q
6EtVKk/cbrHdAAF2I+ZmDjT8gyWwoVZ9+IL3sozLP65MPYhbWrVHk/7w6f7wn+LHQm0kf+v+lt4v
1YXPFB7V2tNflAYayvoB6NJnMzxFHznFQjsaLamRMcVCtcYBrIm+Ag6lJrBEIINYNcQXdphURtIB
d1I4JkAswBOv75PQHAyNXZc4aMbS2RWH8G/RD7mVSOsCOylJetb2k7ixkRgTSfkjqMMRG49l3pSc
+kSA7Q3CmSSOvI4prRBGPJRIrd1IfnDSKjcwqGfm8gmkYBWXdndEwl20Km7LO0hwj1EiNlhAA1Km
6SItqMmT8WZDYPuKC761EOc48VJTkIV3S5iAjKBqKKxAIRH/wBq6xtuIE+I48I2pL8hhnRiewXj3
mxZOFCA2mNp4tTibHUQn79Ya4Djnk6rRAoC0KFJvlE2iTGRAK08FtE8hjlACoOk3CTstpW8GMF9w
zq4fIsFLUg2MmipnRcqOARWqUvSTgd6O8CDFKtr1PgsRSFXr1Ynl9I1EgU+khagkfZYOwoIrLLIT
K8nI4P3N48XhoC8r3EVXj2rHzy9Z4B4HJa2nLRJfi5XMkCqESzZLQL4cPrcpRhGUbRDEhUe9iSAf
FmJiDZkEIzVGNriAk0ToK5GXxzWwC/24xwU4Pz+cjk6QnvsfZEDR40c8EJ0jNkdRlpXhKZsUH7iL
k3/LtIoeQQ/EC5ZtfiYVAJgVbR1DqRocn7vr47t3/Fer5q/6r0q5XGFVp2DjX80Hq+Xe5lHSUTtC
SiTS9HyC5vt0iTyU2/dUO6u/xAEU6QmpWYcWCUvjLa3aDvmADJ7KsrnqcM23bCthIBhV8paIWcEX
9qr6pFISYijqr69+kLIEWD2+Wv0flI4Wvy2/FFUR/6LXmXcoawHnneRl2OoiU/Kk0lFiJV9EaBvH
9EMHU4pPuyszRY/hy7U+sgVE2nwPDbPBfOHNPvKvOGywC1Jy5ube+cQCw8yOXNhkyOGax/7+XXZC
pSFnRQbcLPo+PMRUBooVYpwiqmXhOEv/os64KnL8JDbczKSwhvAgNQJ8gJIeRewuitL1LOLk6uhy
1NepvXw3Ekq6iscFUEPwzFFhuiLvGok9FhKWUI4GgwbxyULdikp5c8CIAmhkmiRmI+YmH973X+8G
mnBTorUAEgmxERb75K5SpW4XhnwqcvZt93wsppwDI2vMlP4M8YR9ZkyBTJcCsWF2FDzTqt+Pr9FJ
vti/PKZHIrUFC3GoeMsCEnV9wmstEg81i9iSpgXSkqZcNoYoFymgzAhSPKVNTVaA4ZOO+vBhV+V+
X8kaL0rRmS/giiAlYIxowhdyIQt3UKuf09OjUy3T7xn5Ff8lwiIDkcHoCkPrgeSZeEJ3FZIWfWIs
NCanThz75Xu9dWFCQ1mO9iqnWU4aL14v/gBNAXmJiGLx/8UfCxojz3OLSi8q6X1XrOR79q8UpBcx
462e3kzZypPXH4B1a4VRdiPwz7YN5pco/XiqO5lartbjq49EQdLAhoQMgviBxzoJP/pz9CdeWmSJ
MpTlonxLmQFuSF0mwnZMgGeGC1Km2gbjl8v3K6l846KZUrzxwSoW+1K08YQIkgp48mHr6qZp/3J0
xZNojuhHFsE27/PWquf7fcf41wOulPcWI6YslEwWXbL8xfnLbHcnGRyaSarJSGcXid9zPfB6jWDb
BQHtISIhmOed89LiH/yTj25c3u+i2UBylm1tcW1+siOpVl1Cu+yc87AEn9wpsOYaiXIJAhZ84kja
KjgcLBFglJxjQJ4kXKiCzdHoXGuYJI8BKV7xlujlrznGCzBuSEFxzjfBQRwD/7EjqdhZhOMDC22S
YQVU3uodLiaKKPmXeJ0ywebrKgmDEbUKxx+ilgca+IYWBTl7Qf1m0RVEfrWuChpTQhIZPnF1BHZM
zPjCwdsG697BWAFrHU2l3ddkloRpCPFARbdCxWL9VQu/WGDNJ3UJJAcsUVEkEXULQj/c2xQSHij1
UM8w447BEgiBIMEbgn3LdctByoTPWtp4Rwr21cS8cXZ0RTH2d1QtKbOccddj16LCCoA8SDPkADv5
1M2hZSluzm0BRE1CJUI+nB0l3Tn4StrY4AjbLbEhDQuMSxKKTV39T92QkijL1dTRq4sfWBMXlWn9
lfqB5yzwIdvUzUBqXvvEIx6ATgbvqUhEgbU3uyaYI9eEO4EFrQaAmu4E5llR6QcvD9aJ0cxxEiV+
iBJTswBKYkAoCSRW8PXXy/7HgTacYvABG4DgRBIbfIdGfOOU7JFrqZ7OSrH0Cca2Salss92zobjG
F35KVQZLYkAS007GlntHRwAYnWDJv7ccWZtFReLWEHjBZ9HShOcDQ9zgxFtjjEtzh4/EkGKSR0ei
bYsJSLIlgPWmtwfOpM+i1fAEPt0dPTwoJXKRndbE17JCFsBJRxGtTv7mTzRvxG9vcIb1uWJGFrr8
hH9iCiy7K5oSxZbIUzZES3lg47eDgiYnEbVkJrDkwmyxbscj5Vz2ADafzZsQmibuQm4T7eE0sCw6
EAhfNag2D5JVJmJNPRSAlE2qT+pV9CqZzn5EqzYooYZHrZ5QlanVaBPqbZRj0TjWvwoodRpDGk1y
aypQhLVS58RYKJzSqhtzJeIUfqdXAhmDwSGGEPDV7A+LVefxWYh52gXB3unxjyFoYBKGtiAhJVC8
gFZKEmerHlJOmt43nyuDsGiB1EDwrQzSbFweQV0IC3zeQWnSXqtnkbn0XkwkUZX2BAwD0UEgCT22
evUbNrl9S60RH7Wnl1YDC3wCa4NUyDO7k5dkAFKV324lgP8xkitrswgUZEODBd8tOtnnm2jCRT4b
gkKvNzdjnafs8ZgkgZLmcKHxAqSyg+QggNSdrvaX4QiOqaukRvEhLUJ8pEZGQCLNqVXUs24aSqDW
AsoltT0Zvbp/cTXRcpUSdD/P+osvKRhZOv2sA6dfprgSY4OnvReXv8cnMEgLC5I2IJCVG2wcNxFp
OTqHWL22XILaRt5tGY3aSHSrEo+ixF3H6FhrgqJtk3xjYJbXtPJIGFiXLJSGgaKGjWFgU454oQCB
pTv6JNti1ZuD7ZPHTEiR49tkiEU8MQ8Sk0xIAdo2K+llqzJ+7DGsqQyveVJTmowqPXSXdpUn2pQw
hUkS4MCUPEioRqzjymdEHBmJwQYEV4Q22SUG/BAzig8n7C1b/OM3EGuUycns7Fhd+CHL9O7t884N
IZUqkN0ZtUFTdOQUfnM7737rLu7EmCzEL0FBxKKNuhkkE/IgiYTVe+p0ZHGNQmreyAX44jsvNTFz
+nx80P9jyNx3bY6Kpt+zRewMwyC3ZINVdddfKtW+tY8nIEbE7yuCEnf2UiDQDhcSlQrM755gCcLn
PgIN2qHW3V9UVQwWrRuYziTQ58f5ZwTCoJ3up/qddXGmXFVSxv9Ye74ucy51RoiwdEg1L0T8pw9n
H0is21zgjgOWtb/OfYrcqhj9hjWOXFDDm6y161XGBFHKrX2IEopQiXEEe85vOCf+hIWdWmiLJ+o2
+o+OCHIRQ6hWbuDEQ2wRW30+vH8cf+hJBmBzMe20RPWuQnCdxBsrox7kQXaqQNpURFuFR6NKdsHi
lvIEtphLPjpFilN2s1g4UhlDZcvzvq0PJ4D71gBCyCBpJJvBU6Nqvx6yZVzLQBL7/fWL0T+TLWkY
a0lI0MNP0ZjOcXPCJ3iD0Tt8ZnNQeSTJeggbfKLO4gdEb8ZjVV0JpfPgTJsrPEf8YFmExLzMF0SK
k1XjkEtYA0xGA92R3RcO3Vou6Y7mbbbeyEW+3ETthxiQE3Pzz95KewFEH6UXS74hDcMnIQXrtTDg
caVhiIcEIZu1Lcaa5LFujFQE6SNHtTN2Sqet2Fr04inBCKnC48/DJzih53C9bdUZLNm01OKpRUPo
Fs3st/PvJWfJ3y+2D/98uH84mA3Gw96cK9HH88GzfazTXb9/cHv7/brubCcRFkaBWlThdnc+2oop
VuCsl2itxFvZQJjxBMcEKTcN9m9ffcYiU4LAIJrrzD5Wpv/q7Q2aXbRGuz3/fLHyqHr2fc7kirRS
VUxB4WBUEtqHCswnEDwCxicGHMvS86yFCXcRNvE4RWexyGeKH9gQSzgFoNuaEQjMf+d5f/70fafJ
jNedevPBcD7qT4aj3rj3bM/2cHk+OrsfPnJ5HC0kW1tgNzu32WiUTVHYZONLdrWwHpw9SCkbiiD7
j7K3g7nPnS/TaKXT1qkpgJRUENa1KKbZuB4VV1PS5tLLkkZmZ7E+W6ze7G4ej+WdefdSrDjgI8uS
nuFOuZbS1Zw2KOu2hOi6dHFS5VNtkhdNQGTKxPL3h7c3i8ERcoJBKrQKMfdL1euvnzY3NFLr6eJ4
NWW3QJ0NpzHjsvFjPCMa/0/YmTa5bStr+A8dVWmhJOqrxjPjGdvxEjuJ/UXl4yRaqBG1U9Kvv8/b
L0jJya17q1jNxr41Gg2gAYiWYsBj6UWUUt/OBUWYgkw+xtO9vtDPy2T8MtIzudNOds+YBocyQzY0
n+qtDnfmzhBO85mgLv2wanrtond82Cxevu+O3I9x6SGdMbL4eVVCmhSBt1QK3TquW4hn4jRs6BOb
5rNgK5632ults6RI9n8T7Ojnh1uCXvvtUb/b6eUcb4Jb/HzGoHXen8/9bf7yLp29MXv4FyGaUUBy
OmpgyruFIr76zEqoD0KQkALbtKZE8H/Qo2kFmMhlym5tbF+2e78+qa3rjYy04NbwjAYxf3Cr074g
5hI0Om0LfnPM8OdTn4v6DVVq31VP7TYINYARiM3/XdmdwT9OdMAdcvjCQNfrdAfdURw0u7lvpdfa
ddrH1Tl7my7RJxVzBDo2t4udn6UgcuJMfK0N5w5vLtxAqjL1dvb8qeOmdsFXx+dldyh3+yImb5az
dZ/PWroaI1rKlqE6qV4/7VS1csSSI/TRx63+1Fn2Xl24WMSJAJsWBafxgOWX8i/167ox1euDCQDd
ZxP02ikGd1rZ/uOwEI3HR+M14ic4XZMWtcRmmdw9qulXMRZUvUxH8PEAlITKj3SAfIj+TtM2t9Cj
ChBvId9IyNWF0HaI9ap/izYIEE13FxmF9CAyYhI7H6VBnvEFq9U0Xq+AnCyL/T9E1f3XkNPrD/L2
qN3rdLvDvN37xxtyQ5SrjrPhpBdvyEFOMA69WaI+HKqTRkxJoi9unUNZCoytbz66KtoY0uzgeXS3
ctPETactZ7NxlaWLR3BW2/sldSvahRiAJWRg3R55CBpoEJMHbX6LmDDyJdue3shtJjBuroapY2S+
CIxtDHd2e6HZ7MuEg1G+6tUttysUhD2tyLWFkFKyTHtaYt4xlR4i84HRUHzmDYZhE+cXj+9CHsXC
4gPNC0KND6vZ/3c5Wvfnuwjhzb3+sNfLhj3uRcvyXu8fRxNXx+nuPO9vum9hE2LAPz+qJd4xHLzF
gU/tiuL14E37Lu4ocmu7mcH90fdBaHIQII0LlFIR/T0Mur6P9rIQ0O1/AudTm6II+kZdvN4Y1hul
m+n27lC1RRTu8cBqxq2nN32/ZOiSdehHsLtSnWMziAa7LvAx8p97b7Bq5si0FY3JNee7t6D+zNPd
kBK9py8xL7luTLaKmzfOmUst2v1PbkcaiXacrTufln/RP732BEzjKg1IXeKplg7dqIZe1Pq/u2zO
wdKfj/bRtIPOsN1nCBhl/W4Wz4TeDgT5y+WYrQ6X1LQQ0KHVe33gPj+sH9NxAFrUwiIQPo4n9261
96j62F7239h98rL8cL5cdaBp5fas/X33Em+I4J0Gvx2ueauGF2uaQcauGMtOzPrS60RxWkFp3dAP
FGXiUX6+W1td51jxM1yd3ozGuz4vF4eCM/5ATG0x5EBiTpI4fSeTc7ZrsfYx7F6krvWPPIU0nKif
BHl3kSD+iBsE6HTE1aZrHl5CKtMlXfwdHZDPOphMeqLiSjgk07TRYj9OYs9uMLl7+Q2N/FCs5qk8
U4STtu5+vG9WH73MRr9Ghws+SiamozjL68QEJ/FGp/oX5zh65WMUMjJb7jdHFaMp6rTcjXfDP7Ba
zB5H46yzWI31DlFZjUa6grQpihHXJacwOvGOCZbVdPHebvPBw2ZdPULRxeppMzxouuzp/vWwPjFG
tfJPHwKHaYviQlCCw+ojjqKuLeehBx5NdKaLdHAH5mcOOouGsjNE0wr/dqfE7U3/TXXh3SHixdLV
KL9xCsJGQwdZLfuPq9nxw2T1F75sB6Qi9dRRE4r8mOB/esoHqqEq8O5wRNDEQQRK9aQrp1QpcVhO
qx3db5sNw2DkzrC9GXxyHO3O4MnYbsde5ZlHPmoeC8HH01RUCnY8HDXlaqTIMEYQl2l4Xt93lsfx
DiEEe+K3UwPtORnjQIBIKL6su4wkyDkW0SEp3KEzfR70c72Kw5eKC6a3qOIUGHERaT155IGmOBBc
nrlMNhvVU/3i0hmMJ7wmdm73fsG7IghIT1bbum6x1RNFN10Pp9uPQpLc7Wjk1AlO2AhnwcPsATu7
J2R1v9vcGTfE1aX1K1rOEjY6VuE48dd4ddQYxYrgHMoK33U9w28pOUli0dtlaZycXngZQVsfevmM
EcE6MPWKTzNW4IFRAiMIZQU2CE0JGfmDmEBunRyEsNgb2r8IjoKYOFzJLiQwtbNeaAXlQ0l9N63+
oIAyl+cvxl5Ow/Ehn7+Rj3plBoaKMXSE41ie61uNiRe9meZKIIJ2cf7ikFjxtffVQ+vcfzXqVv+V
30gsFNA5OiceKoXYazdKLW4aW8XzZ/jxeSJTBpFzdcZgrJesHGGKdnPXVmM7cdjhz8e/8MSnQkRN
AGPQIUAxGO9aOpujd9oc2j41OGHGC7Fhld4WsxfB1kg1BEZUm0ncs3xcf3BdaQi63Oe6OBEP/nRn
HpgUhePe5ZCZiYEUgM6Y3OFDz9CcDxE07uWm/3yNSis2MFNn2cWe7PsfuyukGIIWQz34KO/785dy
VmylcooRNwpzGeWf1pvjA82InUN7nDSeFnnSYRsC4Mt1gDuIbTTy4GDPRJ9sfag5hkGKRC6asjlH
tonH8IgNkyEx2UVTRHVCZ9XuOOqk5W1PSScvb5hHa8Id+fXhNwZWz4HcqegkIK1JHosuac+uEbnl
VMvhq2K8Pd05JUR0+7mFRMXnW8m9CIOrPzs5VGOZnBD1vfC8kHjffPHEXPT+Cc8DPtCNm+CO3HES
iTLZrA4Hy8Cm4Roee80qDaNmaAF/1KMR13NT5xj59LKgfdxCjeR6RpvKaKrHx6hdEtauV3etddpf
jE3I9NIj3p2zHQPTLe+6CgdkXhmKcRK/4OJXsbELzDLupOcmfi5Exxo61ZvCm1icwhorKgqoIPTn
2UQ/Pue+LKe/y7ru7C6yS5qeI4VWTbFZXj4uJ4+rP5mZMM/cnUcIIpfvXlXCiyYpvewNv7RUUU9U
6glKzDpYUFodH/przUhyVnz5MdeIqpVI0HQZos1OsL1O/znNhDiEQg1fo/dBsGb+w0JHOkPjqTAw
vh9V1h+X5e7+dkqECycPDpfJL+/19NzpZTXe8lBTseCElC57d09dbtrcXri7u9YEM/Jd0brTxPzm
1Jrw4P/Z/ERbyJBPh09EAgb9UDx30X554FHd0f00i3EAe/uejpaf8coXrBjPhKIqqi6cu0JdEJlH
DRgXX5gEgmbn52+TeaWj6gQ1dDTG9aCik8+Q97QWWO0WI4k/oMnLzy2vxkY0IZA9gYiX8+PTKBis
B+gvMlxcBk/QGD0u9Uft9y9yenrcH2CIq6d4GoYnfU2x3LFBdI051npA1zey29EwXfmPgRwBXVBw
5x9Izv5RnKYycHWOsbE3ED5q3faufhs12Oz2CJYTpj4HTun8ojPZ6aaL2ygdh+NuYnV8MVI2fhsE
R9oU6EBOD2PKR4eEaSoqHzs+kMv+abQM6YNBQjTfeyiWem2x6Vv0Ktk/lmc9QrOrMq0FaJoPvHnn
lCCQZ7bqK5bAouhxVgcyTn2r7uOQLP3C9oo9ToE6UxSmyXHK95ApFLmNWLzkSQIuheqoPg9EROBO
G9w50jMhRO9SXHPu/DNB4pxis+xBUMIx2hWvFsOX8frCa4yxBEI4Ba0+O3Vixn7HO178mo9QToXK
6Y72l/HL5sttgsWZ9zRjmTS2Rcrp4Y6F7opDnqx9+NOKKFO8WFhVdPVWyhWZzx+qQryviVk5qTdN
FP1Xu9hOFlFUUgLRRSQssnl9XStlsUbbLji/5eVZr8B5OQbIl7dPg/TiCCbCSK2YG/Jbz+B8ZY+X
tmLZrVmtoXuCA3G2ngdGFuX0Rh+HRsolSwYNCeksB1s/XnQOysGNYxXYXLL75RNdkbGGZnafvCV1
UcouHicWVvMKIzSRXknDoMPIerEJkqOq3HRUi5tN12OpMqPpbEudqMqg5bmWRKNXyCJy3Fu+W+aM
HrPyMZ+HE/Z688nxGhKhqA7SahJ0ak5J0H3qqGsBzHH+XUayTrFSGcWcYQH+fDIa3F2AgmkEw386
Fqiyuz67MUyqLDcbglG/0JYX6+qGGJzbj10Y0a4KqnYtuCI22y+HL7d9SAXGiYI0FUMaDqI1XjVg
nNspR+o3cksbgcmbTF4MZlkQnCVCOoC39RoShNwu3/bt8XHEzmE0WBOxjKfPxY5scLIxWDYjgyuT
GgM5rP6avDwGV6WiVJHLWcyM6hFn8ZKPl/2/cKTiXJHTCw0eJ5Oz5eRKLKnuDiWzbXtM5xMJmO41
wMv50H/YLK9SiVqAS55uhAdyT+y6RoSKS84mhfBEp1yOPrOhf+eKbCAVJT7Bnmf4w57i+0v4lhf9
XP/XikXNvmCmW+xHHPqK2p7NH1o6jENkPoZDlIrAO7JB9RipfnmHHYglxWY9iHlB0XqJMzFox55+
XrRdfu9lvSd8sXRLTwdm1UJ7MbAAYGytmCEAsyy7Z0VX2zSrblXffhr7p+tifNp8l3we968ymoPo
0Sokb32h60MU+DCU13r73wgxk6gT84qxNHR0hMKPRZLJhujAU3mDPaabtqiRXaanDBnLgmmosW62
OspB/WKzqccQatDnGRgYNHGcjEcsTnHglhbXs4yxfJdudpAIgDXe5Fh/omyIgh1REnXrkB2trLuF
/9XOu6Qmhl+1W2yUA9NhMhowtSYFUFjv20Rqq/3vrAQo5Z+JlGGOJEU8cQFgbMdG/1V2gszyPVfS
hcHxHzbZeLA//GqCglx0gI66Nfncdmgs+WgfvhsFX1vbRbRTbxLaJj/UzxM7wtV41n+IIxYOR4Jx
9AtTHSfRY1JU7RieUkQ1PZow06NrzZ6QNN6ZRHqXEWKCeqRLQFz4J4agYucdC1OYofcdjeOxXKwe
i2X2Zr0Y3G9HPW5vG0mqCFZjMqHVYSVAjGIKNzIPRls23B0jsg8NhfQBa8MzUYnNzd7p5xhj3Z63
sT1Q2M4pNgkF9Tk00XjEAfGk7bqIRihsgQ5u6AgdFZD82MYFcZ5rQo+uUp+rNX1BzJBOQ2gmHpXo
7KcNQ74KQUx9LdgjNNh8uylj7Sm0JBWNx50gRRNksUKlZzhet9M0T1M+piR41R0wTa7Tdlf7hdgi
k5GiYzTqNG/Ya3FE3g0ztOfEjBhKemvzohLRqYhxhQHZA6GslNJ9if4Inq7TlIHtzkucN6VvqLtE
UVKxYD7q0o5FFRUjdLtCiAlGzo4j3Y/kiSiSh4eNlhLRauIHnX6o5klqE+erle0hdSKPQhIzSThn
ymjwjtXvFGa8XzNzCRUM2a41WuiqT1E+j7YqZhW+fGF5uR4ZSME7tHQ5Pl3faYyOQqKG9CdwPvmI
jdjO5W74N6j054K9s5Y75tlIc/XYfRfzJrj25bGli+HPgYF1eDwQuZ7lBstaRzJ68wKYmYE7rjJa
Le7bveqLCtewxzxn5SYnfJxLw349fNVK4x9h0OslRhBKTEFdXJcwDXdRE7bBVexXvmtlN+GHiAAv
GJSleTzMlwxhReZxyMft0xv9w2SmAg5iOOnPxvMT14WEZkOy5m5iVU8ow3nsPCD2cqaxexyfXx6o
Kz6NuNU+f51tVvWZQqcY+6wk6ciaxJIihW1lcAtcJscHqluJhVY0S0t6fXq360vXyp+bCDzt0aaQ
zWj9rdiHcvvVXrP5a5Qx8MeFcViTGGmQDa95ibp2++xTewoj0FER1WZAEMidKm6qjxwYRyn7zzK7
88PY2Irk9IpblceNso3GvBKSoBGaqj9LFuTkcup/Yj0BzKsKCCjN8kK5On6kb0w/EDtZAPpz9VGG
fBrzBOiu6dyMx/T1Ztbqfl9zpcQFEjdiMlOL3CDNl0g4CDlRnUQapukwJA0w1YQOfErLEmbaqxkP
yL43ZwSKLeaX/Lnc8DZyT+xSV4qIEQdX05O3ZDhypYwrPz/i4qQdD/JhQ16wNIxLA3SkKl75q1dx
PNCRuAeKnMP/hMNWReT2EGUrJBMNJ5FtOXMqiF/zmW8peW6WGVVfCpTxqjP8V3nSfbX6rvlQ3Kol
icSiksV9LcTodu26jgn8VA7q+QUhdHuEowq52AzS3DDBEIvT3ceQXfvS093I7vqGED8IULPfzvEj
OSjzt9Js4wleDJY5NQo0BnHyxMapPBO0Iq/lpaBzsxPDxqVq957jGIFZl+YJEWj0rdUOIeyGMzWZ
RCUKviUlOWgUAiVB3LAi04bQKzjdgt7gzu7OGZ3gczrD4v5ID2CcrXUrD8u33wmmB4F3x5whqv92
Wl4u43IyfT9dra4clASLRTaudrNdjF7dMQK3OyuZEjNm4BG/RRNUzNcstTz0nrHko5hAVprvwAjn
r/vHuRNzExuJqX06fcdQjhgWNFwzGFo8resUR1eZkcaYrxkoGC9aj9enhM/DjjKrSIKRu0ZJBQTI
x4FMjmWCUCPULDCNXZxroPKoRdea2QL+xBnixUC84sFVjqtq+uY7IiphhuMQ3jDxIPSR5umwKMFw
kjfY2JfVX/hIavUOFE215Z32fHt8kPxb7vpv813+rj1ZHZXpXtn/uNQJvFgFm3IneDwWr64kESwW
/+gf6lPc8NK/m/4F6k4SKrxT0/cQHc7ZdlyV2bMeB50OV75Kg/6dJsA3HVBMIPiKRDxzqCsMjdJG
cHvdW7/qxMV4yFeWuNxbG0ELIw2mHH0lXucMqC/dm6K8x9BvRzpMPszfnXqvV4sqJJvgG/gu9oc/
dEH6LVOREEdo92AlhLvjsa10ntp5/8mJrC/FeHVYvS+OFCw0XPGrsNTJdgTxr8/sPzZMqioH6Ov/
Mm2FarTqJOTIVEI4k0uMA2HIlT/jCV4XACgA7onig9SvwCSuOjnu/rs7PddZIIxQTr4X+7PWIZty
Tgf/lfC3rzuf+x/8TdLQ4TH/Af1rslSMWDO9GZElbOkSeNvJU91RITbwaZXrgBcGfxs9YOKu4bNi
to6pFxaY0mUFZJU4+aJUiokOOKO/fLO1If5BgLhKbMhejuNp//JKWcpnkS3cCW3vRppAtxkDV7YY
wnEG86E5uu4GQeSGG5AvvDp3ILV2W83TqbfZBu1SVRJ5AjpzhiKoYHjYu4YNVWZdt+5om6ITf4qD
gxUE4cNKcHJ8NezOf8zWP7KBpGFVO8F28/5TOTrs7ppRQmOO3VabX/vb6o5RBLJxEmSnPYS5Bw8E
khn5XSPc++CZvYmzFh1ihvaxEVkdQpNfB9sc2Nmqm0plrM//lU9Z/mQZ2kNIflmkN6qpE8IB+YIA
eHNeJdMxkvnbQ+e3sj19T4J4IqfT/vky7o227fFys1c/brJdlrEagZkPz3xa39IvfMHsIAWtvReT
w4PW5dUOXkNRYaJIKiD5lgE4OHz8ScR3RETvI8xOimyDNBBEOY37RcBN5IYXdBqbGsGNVg06Ngps
PvxTTVREM2r0ylLKrRqdY340On7fVl+IwR8hy0OXPviFcNSzzHEozXEQzOsdGuNv1JoZRTjAxYKI
I5UOPZl3ou3e4r7oxKX07qOSpfHXLJw4L9gw3AA9IqXBCgWZxfhSoT+mjTlvRLN2C6I9ZiugxRay
N5KbxQjWLbzEq1c2WJ+wAWctXDgCR0k0OIM7ssZr3LusJIf3i0d71Z5f4wuPzaejN7F53ju0/yb7
zZaiC6RNRxqCYurrZs/D1vEBC8qqTzMZfwRdnXhwIsbs1fmZc76UnyFjNLzna6J1/q+PkJCRWLpG
rNr8OO7ZZI9r+RnDaQGiJi1w6pumNGkgNYDYSYuqKXuRSWxJ1nC4KT8oO/FRmgUjE1EhQAClEzvs
37X+pHqGT8fjPWoLtLobWVJMTJjEtN9Np09TybV8dJEr8hU3m+xCxwCBqeTD1QcNtZvemwot1xhX
/0KAwBV+I8/hU4yptT5ycY0dsDU70ljGejUHh8IGVzqp4JXHDKY6Bcu3+zqfvTr/QdYxAPk0LvGj
TzBBBHGtuTOsPy06EsFUh+VEh4F2+2I5Lt+V1VOMwP1P+Wb0TitusWzmLdbp6vSxEVOYMyV88Dnr
T39PT7F3l68ZRrnxcDb8dN0qYPxGDgJqhE+yj5b3KI3FGFdIU27ZqzpUfmYS0x/iKnFRGQjcCEi5
DJtOT3nAoY8Q5oL17NQ4KZ1Iithc68AiK2Klupl+ocpf5LBFKU14+ZGCzDroLzyEbOjZG1CyokvC
AmNcyxfutqIQV1syEE3t8L4xzXImRHNzooA8KHQ88hf1Q0aVb12/BuqvrqQfCbmZ/Jl4iDNygzuf
J6YEVXZOw/mr447leCIMUP/xCLrp/76pviYtEMy2bSDItGILVJpyADgIbMgfdWXqMEEAqSCgK9Dz
6XSRPMWzOJcPjg8vs+ptt1g8p14PnRGxCU4cECVdYsYsflev+Jrg1AA4xR44kNwaYg9u6CLsOv1P
hLfSh8JY943caUci5QqvsSeaLtl1qrqvlpAqh+kc1ZRwOaVV7JSSLvPF3jBtczgHdSW/fDxwnXIj
7zeC7E3jmSLVxqL53VfqQmq4Hg6iflw7t7CpGVcOMPQZ1QvBnR8QagaY9ylNvehy3A4f+4eDFhoS
1RWvusds3M3vo+tLGKLZcDZUk91kH7wxgpBh2xhR/uFQx89CXBphzPvprBKukvRay0XwJazEo4Jn
gRuBmRuhU1vkdjd3Bzekp29fntezjyCz/M12fMyz59n4VEjQ8LgA9AerbxCNBDGfZDDQEKDr5jzI
2EuTJ+fMbAXI197mT8Xxsb2kE40eu91XLx9YVyAGTIZElGX7O3LoEIYysqVDhJhTgZk6mJM5PSC+
mkIbaeoDIyHrW3cwhXQYQCl6Gdj3yIW4xEDpIPJ6rzdtdQUcFYVvRYT0JQGHWy+aKmJgpzacufaU
yUK8eAVtYuV8ADfnB7ReabQWo4WE4FgZxuFWlkPmstjlwgNVx4TQjWn1CNVEaRt49i7/c9ra37XL
w33c8krSDLSSu6Ew0w5jAN6ZmRGaykP01G4X9cZ3vF+3PvCXega/Jm0K7aZhsHNIBe6MfuMXZMj/
NEIm2GkZlXJAsKRLgsGoMZG8uiizUX6meVxByE7QOTGknCmz7GTSeXCoZiX6bszwi6K4X3d+XEZD
tpmLz8EazCXSBhLdVImgBkhzQJ+Coe8IBIdQtyw84iAsvvrwDnILguRVoxEewRFrYM03zDTMRcHN
3jAaSYwLrmFWJ34Nd4xVUEPyBbJuvVrQNMEWzMPFH5rd+Vg+dL0lmBQPScUfCRGxlkGJkEzn/fID
JamLgThIUVUYplpgOP3rvoAkLOLJZeKgObwNI6WxDUYX0cUl5XoDkORxVFbixmdVO/lwtatUUpQg
aDOwdbtfD63fsXSoBhqpI3asIeYgPnsYTPA7sSlTzBMIQyazx3wiDXVQoJzq4Q7lP4xuEkNXGfWV
mif2R1WDoR5qxo1RTWCRKoQcdsvYM5OOlpR/9Ay6+Hs0WaxA6QEePo+GRE4qGhA5Dan0rAx3lQ+M
MVATCffp63p0azGp/TaIijS0hatbKM8hykAb7XVUMlkkCJ4UIAaMajZ4C6Y+1XSukMuwzBcM2bV0
PB2gq/ahXLWTx4p5AUFW+8t8fOq+UMiINeMgkzEc+RwxXRRcc9bupng91+ZXU2HGGwgiMTukeiCf
9CKKbXBsYoPnAOnl/yv3gtNgzyeWM6XM3GkJJ8Hilg2ZC8KMsDQ/Cu6tPSYiFud5udvNdGYfn0B8
zr9y2RwMm3mrQugqiYy1I50p7LAZUOu5xHwdQg8lBl6C5j3oRXvcnz0U5/P3ds7MONb1Yx0PHkYl
UN5Ux5S0o/a5UbaQy1epexHMtQocMIObo7UmJijpLRpVErzjARY9FnJbbzqH7ft4gfFmHa9osVJy
KtBeGoWUG9SgbCgy1MYIjUnPWAstT+2/C605cwQTIrkhc7eXAir/3Hp+OKk0ZC8fMOlYnr6YI4nw
JMjj1j4/VodXynEqyuw5lndNpNg5PIjdVYmRPRnrez3ATRXsib60frPnacFw4vC1dKRsEYxSnWfr
t4PTc7bscvk8ajVp1ACR6l9U91QaNacvWBFMtSNf0/l7W9xC3Pna7MMpgchdID9Ov0/bf6wW/di+
iXgczN6Atx2BSRTDL5bMqfCmfhEU6j3eoG6LI1CjCVIjtolYtD27r3Tp58vq+ybTaExMHgRBeGv6
Hl0rWwGng/5brTdN82PqOO4+m6L/dFh/roU/LN1PlB6dBsIHQ05RR2o+rz9abtH9WMgs9A3cvTiK
AyMk/eO4Kh9bq9P9el48q1fhr83xEgfc5dkn/IQohE2399/pj+2n2Sh/Q1y6vEgn4Ie7wZP+xD2c
DT5ll1yyElnEj5MEauUnyVvyr02f/LTSDijxtsvqixMkMQSq42I63r7032OnTMYu67FXXIUuhvTh
fPC0KAZ6FtqS6aq8W/GwbP/4oAHf18mxhnLQxzjJ0DgbzF7NqjubF2iCeMQ0jFUcQrJTjQeQ4z57
3kKUii1kB5DVlN3zdPuXqpJCkTuyCXROdSlcqSsd8c13oU8Rv80y9C6xOZNt7s9FvOKM4wlUF6k1
60La24kTMwrn0LVYo0zUcjPVqrUWZCi1f9BiI6lBc1iKQuqFDBCyfPsR0f6X1nnuF1ftHWjiBcGv
IUgTmkCQmtpeBb7JMkZ/+CZnOAl6YVALQwdaHDZfPpXHdHu6U6T7cN8Yt46RhFbb+flzqkTiCGHn
4NS1IWm53kUetTaDKx3o9sdPXX1atSIX2DjPBMEm4VEKeyAtLIF4TgMIVwJwQ3Y6NPS/FdjXjxK+
NX3mWkDfNxVLZSIyEw/yC4juabE7BltBbOk4FESaRJ/elHPOTVYTAvGQM0K7VEquxhEH50GDDSUO
dUnBT7XCwisD3PE9tTfa3B1zld11S3vzxSSJP0UPk/94sh3GGHgJwifCJ3WSu+Yy9DCjc8SFXumS
xbhA69uufHXQzcncHadH4OGATdsbAcaVyhp7WJh4QfHb40kMEtk8JB9cxCVvRCCMt8zaswkvFNWj
i+Nh4GKBwPqVjI2Kox4htTRTn0XQsFanK+RmdDAek3OStNATnFwPajB+5Z3DH2DIxkRylQfDcFkV
l7t1Mf+Iv3IpZfFIRiteOTwLYzNFiAGYh1lIzjks1qcv8/zDYD6TYnqSEqH9w+xuP7k85zma2yGs
2lUqC8SHlEzwbD9/z4LSsPyjHyHR7PRaUqf47DzkcFHsqpfOBc109PWvSsed1X93aw3C8lmP2K4F
KbwjSWggihpyM/jFCp0RkJlxjEbd9WOXD8z8KV+xg6wJ5OC4+HTYPzMVxQiJVa1Yk4XM2svjw6z7
sVUc3utScIfDB/70KHQTla12X2EWoHCRqsy1A+Wvdm0sQDzrxj+4QwE9JmPj5VIhMUFnOtBs4pi1
RjgpUSAK2A3PiqquA1eDzpClBdjdKjTfSELZo2/prQ1CmIpCACUMzsWAraxg44RUaaAwptr94/zN
sP2VXhMMMgSAHVfw2wcRuZTuqjKyOGID8BahG09PqHJZ2K5HAYy2MWwkCHwTOO3VHHvZ8+ZUjQ+7
NKDgualCJ7Pr7P9oUgsugcmM2tYNFzGCUzGHTEe9N44AXiu9MBjLcDnOqv54tuZl58hFtaAOq/Xs
fbY+fowriR1ErOvQf1r3vvZGa00FkP3dpmyAsiN3rCmFmse1+aABCqC6isK75Bgj22rV8K7lDEXD
pzesbQ8kBUPXgD03tQHCR/60lOUUm7Qwat8Qs+mMoDQ9/QpoujECFQy7T7PNQMoCeDLtJBirRiRB
9oC3cx6qg6ghmwa6iAkikhIAN0OyqIuUMbsyga5tLXCZDIC2koSBRxskwanmg4JoRge0DRCbeE/B
7lho86+JXNLldrn8uJbEyhdV7kiUSFGyeBaDT+2s/C2QK1kC9KraT2Wqqb992v8x3SJzMvfEA3Xm
Tnbb20+Xe1aeonlinMsggZBpdNLI1RC5CUBRVeBmS5PspNrRhctkGFfvYAIZBXGUokyrjD1Q3BkT
9Wl3D+fy9Pfl8GpzXEoulVUIhsgMiAA4Wzy4PWYocQD+bTcLCZZffUDa25ZICs3XrI2A2JL1CokS
sQ0AEuf0ETRA/+a+dDCLHyAlxcS62dwkpBfQverhKID+GFOM1DGmw5AOAoyFqRACKKkL2NKjIS4M
kCSlZ0SdqYqigqiQvHN582vvEpvDdb3hxRXGMjOneIcMlEg0luGIyMGBtIab3e0LpJWAm+PdpPtK
XdH0RHy/QPX8fmpd3pD/tcmN0owGVX4hV3w6vvtdT5cMFcuY5kDZfHhOXItM0UNFnTX3dqY8umEv
p7rzESF47+XVftXV0TiiNazfekg60dh7PQMEonL3kmX3qqAozhHLL1JUI5aGAThBYNwzbBNhQYB4
NBLk3mSB8uAITRtStaZy1XTaqXa9JzoOATS1cS3zqt4Qc3V9BsSIiY1h4I66TA2GmOhTuDGxk2V9
gMcdwxFibyNQNvUcDBwn9A+MgIPIQxBEknj/EZaeVj9cbcrvr97+SS9aoTjo4/ZktTwyofl22YwX
k8Ob7WbwRG04OhDlkhff83dZEaeQXEFSCB5s2q/Pp/lzOWeYwlpz22K3m4nARW0mk/V2Nz6i2Dg7
H+ob/1tlPYGKu7Sdf5WaWhWbgNjztypZU0QXFOgGK0/5605+JpPDX0jYlqRa7ftvixU5mByq8SQ7
tl+128M/cxSeNKjFIGmSJoS8AwcP63GtDYUZ2jDBGCfyQ9GZjrmPCJSwEuP58RFdjRYLpMSgbHsC
+iMNMdlGSIJEPd5BuLqOGkMbKoZGalkeH7iJncPLqwnXIF7Cm0OSoCV0D52hK5d07Waz9eO20DJN
c7scsqsSuBHrGddZEWZZVjt5eBVk6yF0iFl8xRSLWnGmKyYjTXJyuJkQEC/GpjhhlE5js/4FHkus
jXj4VVvLusLSOfo2/UZyfCWaH9rrsElZ4MU+zRVAFa0Xx4xd1QqpI5iObG8yZZxMNVmT2kOSwrGm
YQ2Te61qqBCt19kHbTky1mJsxlGC8JkWdB7ABhoXBIiDG7qcvtldfm9sTFvaPGr9V5IaDh7rJVdi
wJ3OMZ3d3BvteOym9Lx+i9dmKF5uX8b9LWdiOCJHvHKgkxKVu6rO/y26o3f5Ov/T4/CXl+Pm43SQ
3cOi1RcJQPyx48ffvRNEvF5RfJPankukgaY8Pi3L++xldRxXC66+1HGCWGjOuu3n6U7FwLNLCsTo
IppvOgeKmuqknVS3ap+oc8zR0KK/BndjxuyqprUUtO4biIfyxH4ZtU/zkzw+mvYJbo9dLbzinRQl
PTYiMX5pWmDzkW16LkYQ4+ItMsSTHnAGDqDY+daTfRs2tYAxBhXKjp29g2DdQFeXeQUebL87hZaY
/SkkLMNRA1W1aCGD6YzI9uN2t0prPzBHt7zHFHHOn0cqhgVZNAMZUcFhgSYbiRxE63zW28RO19lU
0s2ZIkiitRi3PkSULNiRnFMHCaYdI5H04cyrSQmk/U1kSSbsRYG0BKDXexLXr5+KIJZ6RYdw4BER
/yGbDSl0RElkTqGBqUSx4rOt7hfnKpbnzo8r3WXosBK9YhzVvTUedZtqax1Z7Iw0SQ6kxwzfkdeF
YaTEQgM54qKHTeQ9X+jSyJ04bc8P+ySFWnhEkARhrwyEdRFmGPhK6ivTYxyQJU0yl+6XbwZrp29o
ATjyEkBy56ndftyPtlpgc6aBFjqwIQAyNUbhohrm2XEVF5B840wurmJrfZ2TyhbCbpNrXSfo8hnm
OddEsGw++zH8sGj1vxCxvsl0PSbnSjaWm1GquLcTnp0xjElcjtI7uv7keTjLxmknuuoM3urWEeWB
JdPY8AzPRg3J2jrjEOPqcpgray4FbmVVPmYblg4phQsIshwUT5fF25LL6MrO/D2eGdpQH4pjnCdm
4d+q4fRbtdM9Ba/763e89nD5Xm25cqK+hW/ICUlqbdfK3vBztTnz5ER12UVayj71OaDB5TBSBOw/
Y63vVN+4RyiOkbYrBrlvZekr//CAdfV3e/quKLkJMBSkSrYnyQhuTcmOu2q8zr/o8kUVsp7jJFJM
OYGQRqfi7XCGapH2hYmAnb9UhUoGdZ41F6yhE9puL/fXesNt1u68avUXY9+/fpu0s4gXfSwC57v6
OkC7SN+IcpFhGjeRtvsG2VKSURJ23FOuB5d6gzuaVuR/WyRwEqp31THZgmrW9S9Ngyzmo3fzY8YF
oJt0QRM0x7ed5PrVPVY2oTirjIHReBCi6Sp2O8idKJMxsfEKor13qBtM1HrZRd+RV67oGpb9T4v5
DFI31QfEM0bilWU3/1O8ozvPt3dZ9RsMhySGyxGOxT0mBwTpFuvH9mj/MXJL9eCtNcnuSTZdtkmS
+XclHz5wvk2TABh1qxTedBnqDsa047JGlWYxQNyIJqlL4GwQoq6bm1RvowXXLVjSGjHDnmWbcX90
ujIYfDizzoHqUaU30yr34+6Cu1lbX+3NUGVQRkTANz3/5359Qi34wc0NhFu2/979Zgqg3VvbbNyb
LA9qbhK+DBbL8XUDyxlSN51fPmVsOA1m75WnWmv6smL6XJ2/Exi7VW/2fr7v/7oTx6p3IUDUvsdF
od0v80hV5z9uaiNDl+HxU2e5e190Lrr9D3otF+WP9jRumaXWsaBvXHqD8bKzetr12V2+3li0WPY/
EYgk8LPzWELxdHWoUhpORyoemblq5tApnYwjzr8fZ63frqNpTJdEO0FohJSeMr/mc3IFO6DTdrA/
LNCV3vapwnwLJyBeZxsHyicmihW9GkjP06WIYNL18BA2OZ7Gx/39SXchlZz8GhdVMGyMoTaTH2Az
od6IDci0OGkt3moprN+HKqjCfpoun6xFEuFCDfJb/qyrB7/rPi6nShZ262GlSw6Vu9A/afcHnxwm
bgTAeygmWYcm2/1o37MJm/xmL4v3zghpEUMkzzjMtZmYrhaBJVuy25aKJnaG9k/iydetG/sOxB+a
oS9SD6dxmdM/6r4+GoGqXZzZEInuiNkSB92FBluwqa92uhz+kKo7jUoTuKOrFzZyGIjlMGYTQ/Y7
kMN2v87Pp0VaRrLwQ/CGLEK6IimUGmdjJymhS0RSrycMl+WHeJWhXoki8KTIHuIVIXDl9QZivMpE
GMgpMDTuQ/xwzsWZRUzZt8leR+quulcXtkWomSEXgDto4pd1TPJ8FvdOvQJPdBEgVOCPql9x4gSP
wbyzT5vlRe/x8OGNkI4xOBt5oB5dHU2J8YgvYGuTPavCHdhQb534fsAIJ79cUK+w1efOjjvdW61f
it7uScHr3qbqBA/ObKhg6+LzcJT/6WSdYPBUsdYYh8htnBmInKq4OlPAGiDXo48WuifSQZ2vXr/1
lQDY3kL8rnqrxwV3Ltyms2y9Ro0hDmRERbEZy47sv0YOMuUtWydBDGIa9dBAOtgPuTqBp8vQzqG2
TTMRD66qOqKwP+Uaxit+pb7BAnhH8iVNJp/Z8eN22Fel4WK4WrX1rJVcR9FDwDSAOTrakAgsZmFD
lMQUDJQ/JlsYodepHljFUg8jR1GC2+KGHRZ4O+pCLyQY8oYJCNvVkwO46qcRj1xhuokk6OyncRti
GHaOD4vVhedG9g+nY/FuPylPHFMLWqGihp3L4LrF7cy4aESvmnJFYFVTW/vUeZqf/mzx3gbhX/Mc
oTMi7oCA/bTlhLp7omOTMKH0LgfkEBxueykR2FMaBXZvuGTZyavvqAdPTkfu9OhrDujABLh0i730
PLBIe/k1o1BbD7m/S15j2VLLAqFDUK9WK8h1MZqsOxLtpCiQZp8khR9DewbytXvzXwbnt8o0iioT
FsoDO3JrPvG4FoC9dczNwKCO1pK+e3j3n+16sN2cs6p6y3qAlss45jFEAVirAbAaHXnXWkNsLglC
hdSDqGA1Lz63di93vX33d6yY+3rtulbqjTWE/6z2w02/M+G0gdYbWFGbsgUfCl2YCZAzVHsxwqHB
iSmres/tI30GNak0VElFlE8jCGOqRNn40n1sMOrE06gvqsSFdouZUkKE04T6MjtpsoWn3qH4/J/h
dp6tsnx4fEvp0xV5Xixhg431PxKs1/dCIcAmirBoVSkeYmNyzo1JCxTvv/6HCNlknG8P0rL0Ko2u
U3KkWOkKAX5NtOD6YqXmwCsHm7JNMTEfvnQPYa+VxFC9dM0BXXlANVnFHmVs3RenUlcPE5the3L+
DoY3J1YumRZyjVkMBbcsAJzqBNKhjWx1YPhw1s1YUNPxXHzWubLFDi7bDblJd3Jo8YOlAmtscDNH
9bQSn28teF1yrH4neoyhAsinNqCywGgZGuBfKyXNCK2ltv9s+71ucSAnaLOh0YaaKSVR4Wp9ASPa
o2Wphz2T9nw/G4c+cH0QJSka7vvfdo/lhpdRQkEWqJpcjV7vex+G+Wyc9bg9VDUVF0ZQWdJ4uHDN
jnrd6V3x0O1unnsldmFlOESt0RhFUZdb/OhWH7J6JSn6K+7bAWpZMCn0IzGpMudT9WbVzbz6+J/V
YZP3q155FLnwuanyD1X2C8UNmgsaxL6mRXLKZZZSQ6HJ/GEFIlau21CRyVAtdoF2ZwRPvBYz5Mk9
13zFzU48ArAvP5IcXjtoYcyKVeiFoH0+7K5Zu9zc5f1QASEWvN0odMTSdj5Ii9rSwgxNe1NlNmrz
tELNLkzzhmqm8sTRxf14X8QpvMpal0H7BIlLq9B+yecVC5yi+dAKrT7P89Obc1YzIR1rkW4EsWo1
cnn4QwyDHWtuDIL3oN6kgHWkeAb/H8bOrbmNG2nD/2Wvl1U8DDnDi+9GlOXIcRw7cXZj36gSrZcS
KZESKfH067/n7RcAR7TLXhfcamBAHLsbjcbJBVrWV/+6HU16N8NzLiKgPR3sKHi1IdSh6dty+b77
wI2C0Skppe3HvL82m/h1dRtsLk7URZ6wonbAmPJWv98MZXi/WrMnvL97mICTeCqe7jx41r1WcOSg
07x62P9OJ8KAyDygqRGIV5eWKJSbU/g9fQKc31w2i7p9VcrtYn9xP/w9VPLH3fm+zPwSceh3OqKk
23dX18jRGKURkGZJeNMqAwMEBYFJX2oNRXewjDDBnUATHVDhsdufCthp28rufHhxmGIAuvqlO4q7
w6kVEw5arTlgWmJqwM4nzfRw6TEBUur8PuyJugkEOkvdLIuHnxiKuME0g2g4HmuR6G7QdvjcXc/T
5eT+5o0aFF7x3NE1TfBRd0uT0YthBp6ikL4NnuxJnKxcVx0k/OwxB+EXZmsdgimLAgzYyDXZ7/lj
M7UjxQYIf21WCAQ2L/AjIgG9AMBERTKWAfeet4CH64tBuhxufkvdPxHV6whA/4Bfal2EP0iYomOA
y4v5WEK3aBOjt/ZKfLWcB0dLaMKNAAn3UColFQ+PXGAZXdbnjz1NoIgKdFZGCJmtx1zpMnxFRZph
9RsFXnBx1O756cPsanl93P1JLdPCPPUgDQ0rISJBJFoxK+O/PZw3v/GXzDXt2k3fIKLwaK5w6D7/
SYb4DvMxsjhM0wQQ3b8AktjsASNjJG64Yc8egtu5Pv3Rez6/XSwuq95OGi0/SVDSPbydm1/BcGRU
kOh+qb+wEY5PNBTmLPQBlY7pGgprPV2+l+IVxn6s/l5LcEstJtp1TDejGhDBKmLUW/GhKtII9Rop
ycMMF+4N2aiiU1kD3nDZN/3NdpugLciM5HTdjtckaHi2BSxuflUPMCV8ZnGXPQjQidzm9SsaoKow
NUOlyFIRFvdd8cc/536w5sykRlhy3hnO76mJNjC4KhRCh7abKy4puj3j8gGC0yHn5e10fKalFxIg
mogUG7X75fb+Y9WIpv+5qscPK6x6oTGiFCJ3tViJeMUjwcnKJ3+K1FZQOK5U6OgEgz/OH9HFaW8Y
uV5WPw86w/NO555n5t1ralZ6MM/IIIaaHY9xq+P3n1/qjb5+WGvU5wGm4agaVw2j58nLqJvpoVot
D/3uW6ZKVd35F7RhAQNc1xjJbcOt2KsaKi0lJkq3u3mz3v3qyOkOfL4noXR1qzd4tsuft9rigyjC
GUkyKclBNrsQUEaMJVcH2EMjCTnMP/Idj0bmIiLx33FH1fNsfnZzO0xNTYPj6AbBWIg8noSHSrZ3
s4+Dx/rjePaGrxqSY3Vw+8AkZP3bzWj7vnu7077Fan2lK9TsFInrrEI3WLNBrrWybFxreGyl7D9N
1v3h5XbARTUsfyr5iAriGE4O3AuCwPVV3pLFLWP72HRQaBeKBS8ECwlaAICIHLnHiD8Pk2Ffe61E
MJlOoBlx9O01cMNdQ3SPrKKb5VycPrtD/1xsfqqHqw9wrLlU0jJN9fVTtARkw4AJvSTozWh1jW77
A5IbfP3gV90bdSuecxuOxt1R1X35zma9GYw665sltkWPb2QJVYlieExBD9OUAV7Pemms04grAtrw
sJU3fXG1ZyiX8/H9pNtRKDSmg9mmNqBJDcgQrFGXsVae9hm0POgmXQ4SilVrUVG6YABaoyuBRBFP
x9xwPvJtibFzErYnPpTChEwdHFG7u9eXkUT5vWeRQOK090+RukkkJqYQBqRC5ysWrvkbMUQgkECo
AAS6WC64rC8GX4IQDiEX2bQoUbcYvLmqNUATbgd5FJEN4YhaQmS7v+ly9/qM3bk/6OlGzy0u7/bT
5eLyP//3D73a1/QHgx6yuWnq4fD01b7OXffx7mlUHVrLffSknaWMOxao7nMnIyu2cVU5QXQylt7S
m+lyvFZ33l2j4FiNEtQUmup0tq/r3WYCHeFX4onQWOXMdnpC7arp7kMRbZJhiy073NgTHiQF8Rix
TgXEwJzmHumEaCi8dLQEVIY6gRZeSA6kOEfAa2LCC2JnXPcM4/fIkq6dhiTwA00eRsBX05sPvRve
tA4pBIQ0qvpKipdJCKjxLUPfHXrxvMgW5TgdkkmdXL1pV1PVLAFBnLr3mYKTL7CkD77u7f6CLnF4
gCbTZBrCI5nlCXULkeTKagt9hCuCzCodISD0Jcj3yXJ88hi4qHI4GnaHvDzbG4y7/epE/vDUCNPO
fe+tDNeQIc7HouMYrpbCGccgDlOFT+CaFoFtZxFzXNdIc+B2nyeKyPPFIkZo7TRYoTl8qXgMie0K
DkQkCOFogfco0QchHDym0MalU4y3+wKcDgLSD4aD3eiteiC0ShtDeGFOto8kC7Ke4aaWEft/aXQY
/4UsaJourzvS5FWPhzzrXnX6GvhitO8/NuvO7IPsLG512lhtH3pDNpzB8QQDCRYSgr7d+nxyH8Ca
EuhAXhARh/mASIsdvQvOFxF7SUnHnFkXc3osQceDc8ydnCiQ5PhYkpakIel83kU77vIUGXNHnrf5
ZClf3L30nphZQ4gD3NOE0YXGXygnZQz4Zse6P+lq9zOR76vzq1vtwo1cShbsu4s8PSLFjrgsSGBs
CqMPea+9ERfJ5SVhEMN0TZ6ljkrVEgn88oQGTZ1s9ZfmRJvnven4KHyBlB9WiY2Nah01V7QIuSbi
L36CsljiuhAqRkkURsy49IdS3tzPJ6ufdW6BDFxQW2dd1lYxKG2UzKUm45Bg/AqEGQkIJfNJALjG
AlMjqkbPmDIC56PXmp0WOQZu9gFJsisjeBlfHQgnOQIIThOstPZQZBvKj7/wiyL5mJph6iBkrRlP
a5cIsbFToKljA4hXiWARfgU00wDJoTC3pSwlVXFCS4wDay6czQIyiLIc4mLyAUeCQBeAIlO8tKZC
6hSAvCO+E0wwau90nQi/AgG6gvHmpBMmQGWMYjrbkrkaII8K5VMbIUKsqDh1tkdiSdHKVcmNCODf
HzB6g943ZFc97vVHo341bNBcX44Ys+1idj+aLRa/2QBFDWgKsnKjF8Re5IcRCxUkTli8+GuHuOFg
wV+8DWXVxpqFrVHE4OeGCCdwHNE80oAvr+IUnwSfr1LQxtow2ukGMngq6RZ5CgrLwFWzq/Ox7LXw
TeGxxDoEwQGGIHa6OMV8AeQGyjiSY/kjLg52gVdw7JuME6sa7gtjheUcH87sZOkVc3+m1viO/JVW
mGrmt+76gJrBtB1NjJd2B/6gc7sv3wyPgYl+7dd1b9yrNCc56dz5uLt8elgzMTAjxdY5baFaw3zk
R2fCcYItRsRLLxmC0Kcvui5vKaCfNKg8Mb5z5pCewqmTGDl0uWte+qBT3FGG9EYbkVxjtSudyke+
SaJxzEqd9hTHgQjAA6S7gHrLpq8dvnal4/Aal4UFzJ2DigZOvyAngEXsScBlMWcRkgRJcC6cF8sl
7hk1UwisH3TOyVwxd86o362bpuk1vRPzxGC3Why28wYtnIkqzQ0JqEFfLBoTgOMjUJvv7AfCL208
FDXFyU9KKErcswYUX5TFqTzGa8+6eNBTjNAvjn14MnvMU0fNBsNpuAVhyM+DrieB0rIXF/NmrlOf
HiwLNPvBNyBmILoGBIiL7dnBdnhgvsRFScfOy12cfepUIUdDx9bSNn0KW6lDrXanD2lYMFshNmWy
c5fTnyCWvDGpIiD+/i8sWFUv54nu5bo3HFYDOno8qE9ZcH/o3qw6t9WHtLuw9HLq1DT/t898575F
NNKJhNN3FBG68EiQdnSZowu1EA/HL5VQKJZt1Y9wUslPZOCTLuibbwjvrV7LGIV4hVJ88sJRCATR
j7OYLvRlkXCiUqbz2VYpSU6//8RPiHZc0yI8L6tZvCMxiKVQsreYtwIFRFYUJ0kiFYsA6K9hU8TP
EiWef9iMkT4TLX4qIgyzWd65b+01q4JKK0ibZIgqyJGWrLgphMWlCPcnoAtgfvBiaFz2hvym8Oio
0gJdlShWKNLc78KVLq5L5iQllccs50hbmf/cKASSjuF2+2quZ58iQNouePGq/uTshlAL+TvlJooh
YhU88lNEs7C1zXTM9ml1seGV2uBZWBIEeQqf4mDHNhSr8sm7+xGp+NO7D2ZV+EqaZHBk7J2AdPni
pBESiANPxQkh3dBejTq7Ap0veVlEuAwE2hhubTbJCUK1hIMMSOIipuSSIETAcLS7ndSLVxQLWVFi
gFto5MOOlg4xRKv8rf39DvMEEx6UNxROqmbHT4+SxJIlVDnpktfyl1tIIuH4ZkUaCAv7J5FEekTa
UiIMOtKHZSckZ+0sBzfrF8RSAghP8skj2alADF3Ypc1FJS4B5OTslb6Wx8vv+Whc27sYLT/vJoOV
DnHQI4kGaN/QfDzaJruI/rh1gZz0U5psvUlK8an6Qy7kTCmA3x9hB11ZO442upC9Ne9Rdwej8bD+
hjWkf9Wdber14cN0c/ur26soOjRWtr3yBZGprZPCWiMuko9oWcXFZ5mabLERLrbN8+o0oyYITtWH
O1nKjhNrSyoLhsvtRu/V2olTQ07F/QKEmV2RcuZhxRou3vMHVgE2M+6MSMzDXzEXTYgBlrLH9RXI
XBdBv0/LDGn5m+KQAl8lrEJ4SKpGoZRNiAcjSAiJCl29FW1C/UHcClbvgR4QZKZoSy+bD3ialsUM
sqIU7RxcOz3G4eqEzAIl/IXxQFpGnnCDUFMoD3i8oInVBdYYCJK0QCZBj57t4hf/Q3rwvwgwNn60
FkphRHK0lGsdsSUDUzdfSAOYV/VaR8600EuaEih310Bw8YdVkEAg6g5KfwqTD5mR5qL8JSBEgz8A
LQO0ucuMgFJuEYPXn4G4YN0lC7kQKp/ojrjfkjpa0lGGVn3x5Xq7iC4l6bgMJ9CFKNnhlUiAmXWk
Ax+s49IhJj47ckyWS3pROqKQLmicpeHbD/m6H/a0U77u9auqX8ny1mtO5qyr0XwzrZ9nXFKLVkdT
dD+z55KMbduknGLuvFfNBAuTwjedV/wVym4Osy36LxHErDxMq0tjr/fz17dsUBCRoicxAcUuzu4r
PRrvpBTMbgl0s210gZkCiCOhE7iuhnoqkg/A4qZc4EIOw783sXKaeCSGdZhPXzDSrLWoaq+5Q7BT
SW7YH2oNd43BqfAAYUCTtFiCWxfgIL3VIfNZMDZDr55LM2Ml9oob+mEv6B5LOLCav+3easYLTeFi
LXv9UVcoQUWQO91rojdRGWpDpxbR03KMNiDE6XvzEfGNeIr8YrTm97gb7vJ/6yE2rty61D1c2Y7S
JlQoKg9g9Dg+E1zep+nUMtmb7VxCkykhkK5CPF0IZsTrr9pXEaMiORr5wZBUNV8NSZiJq+6IM1Wj
cb/unpDu4jB9XjNh53m/OIlF4aFfsgLaQT54IWAQQoDQGzANT3S0KN5hJQoh09vJ9uE94eUreHF6
8BQSxG+BrVsyIS5TZVqcLsSZnuoTUUq5DJ1cq36hY6ZVHDwmQ6Bm75h9tpfLFNtk6yiK1aJ9UpRJ
2QNChiUmiEoV4xkQrwwE3AhHWVDG+bFjsJXOajLhBVHSUWTF2f7S713ca9cXPpb0LzzAiuZjqPTA
AiTEXEN+0KjZJx/DFRvFKOAv4FlhbcXzzx0ALD/I40f8pDvMw6BrYJYEr/fnT3U9AaMkwNa9SyRm
niYHO2cynyFJYjDED5+SUdvBbHiBMG8xfUDiZlogxI0XZwTSN24EKGbY/DL8tMumT4cBIc3D+op9
2FLjzCHmQkasetU760nNwrAKxIWCxV+oOXReEnVKZmhyDY2TImnb6fZq8IaCJ0HTYuh2eV18V4Xf
G3EEcXQZfaPkDsHiDMIwRHkNR++mC+2mnq0uh7/aAEYpzYuU1YVfdvMr9bJq6lQPcgdFvrQFyKbR
nUaUw0XpbF4x7IOXAqXN9/jbP7NXe5MIdft9X870xi/3vkj1lZyper1mVA16mJheWv4GveXdctUc
FrwypLsJkojJHeKqhq91WJEWQaLgLH2Am8FkvH9HiD+RjiOUOPYiVkBgcyB4GKMCtG/Xva3PuGCs
+3n3ejzQOhyNQKpuFs16SiHd/DqZCebuUIHitmBSBx/cnj1UE/A0htuMxWpZDONtKOEQS1kSOln/
1qQ/JuKWNZZWFjeyHBe2M+PmIZVgs58RKBXEEAQ2/Doc6iRCniHxXbSt+8fjqjwxe7EuBOKJOoEW
ViDzvZ7U+uqygCgZ6Vn0kDeILaMuRxEKiIDp6ElbwYht+HLV1KTL2+hQLX0h2g02Agdx7wDdU4Y/
INVvaHMiVfZQVCP2cA1HJ3tmOp3xrjNcVBXzMTIQjYX8AIecTAwKzMMhCCSwPox+M7Ul4tvFAOeg
bxNgaxO3xp9sYCk4/WEcpO3cSYa2XVjfos01ioSjwdUL3Hxnwaw9UKUToAH6AYiTLcS31ksJigmy
zBK0u5se3B0gGFKrLTtgGzrDC1ff74Zh99RQ2dOugX6/22XXwGDcD83l+q/fbhfT9f/9o/fPxWxW
PT6MR/sPFcvqqdnzAzt42UYQ8qLZsAM8TBIEpv7K3XTso2DWPJ+mh4jrfgLi4NuYPSNZ8VklKRCe
LUZrDeiewma7dbvfYIP4zk9BQmfnb6BkGMV1kZhXx6SA/KAd5wrkd3yXvKA87Gjll3gKBCmZIzzw
cv+0VJESyYUhZNS/eJSyQRkifc0WtNWH5PXCULVk4+7sj51eD2D8DcZyXxbeolPB10xaKToefmmo
TRsuPZMcVwdIsxHPmYkdQi4yHw/Sp3wEJHiyg4AbK1mPSvXKNkXXA6KnKmHEjOugR52z/VQvxlGx
JJHC+k+IuUF2COQKTAH0LP5Bdgh4gLA2c2hmEbvrmaq1BgtZUuiHKDSVKuVWBTFPQwm44NvMvBSQ
woZPBeM10DxFEiJDBkUDWpkiCmERI1CV3AZhmUmTwiW97zqpXQRR7BCvpFMkLBUyDgJbc5dYetMC
jjabZyFPgKV+MhIke2MxNlo3+MxMh4N/2r0iYgjjHHyOtRAaIFCUoB0Hzf6iu5R9Q3g2xLokeJvB
JL2iSVAUwGLGMJ/x4ZsLZYQC4VXpLHYkgiidbsZb37Nul98Nw47in5Gaa3S8xcfSilAQIuHcCI7K
L5MO13ngurbYagBca3cC9chjF8XxfJOeoIva/agujGmAIRE0xVDn+VJSeomEiAXEkYwRkgQhmzYC
PmVDahqqXT9Xzu1ENbSJmkrIcEkvWGcmGNw1PSIxNlrNo4/UZSGjwe1gatluZufTxziFjqIF71pe
2joh7g55id3ZVnKRRDL3iBhyUs4Ub6jOFCQbW1KMvNGRLHqds9727J+Hx8Fdtb/f7z/AH5/JJQB8
R/5uF1qK5lh/+v7Y0ZxOajV0sM7MPshe3ev3QxltDR2b+cN48zQb1y+VTQ8O1Lc4V5wCgRjajihh
VVaYvC2piFgY3g5a6I4m2y8wt9m+UAyEsc5cLr42+SQjKR442vSx/5PXwvCZQoC4x/uL/XESBWGY
QRKx45GNL+zY7hw6QgjbYLYfZ695Yk7o/2zD7tXN12v42liGsWvERvYRTf1Sk98sbm5G94fuMA7x
zYY898JdbmvucnH7FujGxQudFVLzuEBbG2HQZR/ylveC9Ldbc0R6ff+qqm1Eo5/4udMxmW53mAm4
2yEsLqL2434aUCJT84LgBXdICfdXoOYhvgrCDAEkJyA/M4kC95PboXan4jxIgzA2W83f3u80rFlP
0HDN2GAyOSLxCkSiF6v78drJce2VepGnIYn3bprfuWDAWnBrJZkQqmDoSuEtzhVPC7GeSzlRUiTp
At3oLv2y83B2+3hzxm0+BL+ox5Yb/Au9h/nRo1yb9IPqNbBB9TH6tT8qenzx78DhArHHi8VAwtKo
6I38eBAG8Ichz6bz/LenbWEUVfe0FAkt7i67sXvZfeN6oU9I12mtELRGc7ja3cfOYtlc59ztRv+5
v9y3box4xIvciM13WtxsBqfp1tCl7rcBt8pkGQukqS1fgeiasUlDPet7j2pOY8lCf7HT1BLXJuz5
fqQX0nDrTlwHRd+mbRihNvJLfhFo/PVvXUsCKLRxrHFiLTxAUmsjbjzCdfhOf6Ixj8vu7iz3Y1mV
mcZDHWEYo78u2W3PHzt3nmao0qzy4Jdmh8Ufwyvi7mY82fAKStIc6GJcs2/Ouk+jPzjDGuo3haJj
3EOJodw7uswQHdy1OYGuBr/j1+bFtOyPJw5OE0GyOuS2EQjSlaUiIsuXkKITCEyHS/mscZ7yLvdc
8Nl6CtHzrvU6rhO2x/UutRcpZ2lP5bm/VRS1eHgPybq/v4ZYFqo+JzM0XqJiQ3zQ0+30icuPdbsJ
HiAEAYtDg3y2QMgy0cLgwKvzxtKaBD+DUFpEtH3glh2t4jo1EiF+gej6wlnPIBt+C8RRWES5vSTl
QoAQrpSZWVBqHP6TXjKLFqo7pT1e1uZ9bTqFD8B8srYYSeZsO9aB3iBE953w3HdznkVVtlpGiRUS
pRF79XQVf3puUKQU7MxHllYkg6kS5QYOVpeasEcNp52wULkmpRoglM3ekCgWK/H6ISmTZpkkUiy8
eYaAT3ubCJFMDIexFQTNPzlbln3dtPhH3FG2nmX9NP/VxxCTJixDFAfIyxoE9KoHmkzGIt6gZ02A
yJbhJwhYxUmzLRWNaA4BIbzA8nMScdeo5VLlHFCSWe8my7m0YkJi1LCFvJ0cqaSkuVUAzGUBUnh9
8+X+YBYUBVLheN47ehAisojQCWYw/GlyRoHsdz8rVpxx13oZ3yiJi5y7horIGpepzOWlT9w5moXZ
DLZEW9ftD2qibNQHUVV05p1toq0lhFTBLCXtdUK6gha/Z6SITx5XcVcCKRwhypy395bN4nVdH85u
BnoKvd2CZW36nnecIr6mIiaC8FevtCLi/ID8Vrm6fYHOD2S5/CgXT7ouRzxgTWSCg8r0TILjGvKj
gjAvwYszommK5mq6w5fCs+wSbGd40mSquvcjpcbzPiFKqN0H6p1o7qgiBSN6lIbmqu64jZpj/ZSC
qkLmhiBkzRQKRMuCTKBw6MhAz5o4usXIPeqerZukVeHVWB4zJRCEn/GYzaQvTJd4BsnpelLmlIEk
SN09GdOKPj8+zsy0tbskUXJR+lkPBbGUJd8Q2AEIQg4jctniy7tHFJ1quQJp+TwXmkTtnGgy61Eu
9UmwkdZgCzm4vUpjeX5L2px2S09f0HJEAqoJW6s3Zd7t1tSeKrKkTEBX2LD6+7nDpRaEloqDu1WJ
QaAmK1mTTauxaE63cYIvsqU8roBpDCJQZcI5RAXOIeBBbwTo6DtecgG6zZwjeMyQlLtLpWJwXZc8
m1/uf592VUJ8bKqyfTOMmzEDLjUplBFdRQlFE90lb7F3NvFslxo3JnMNB47hPT8pJp1YlItwY/tE
Ieoi6STj1vdcHscF65kNJBSTHrbkbhKzjQVWYqEQ1cTCW6DFwm+bxxCdkSWl4LOZ2uTgQgKXB94Z
CdmtVwklKYNRlWDsy7VkxFsQ0scbgi8LTJfJH5w90I58M5439ESRCMeZsw0lsNSxT7/02FTQqOmg
UEMhj9qUpz01hTbpbHB62S4dWLeHLjd9K8ksp/gkimlkMgI53tlffkN/QiZsqN9zDfmoH6fp5s8L
vR9W4oDA7jLGaNqdn+U6NTvpVoMVjz36Z8QEQRpebp/0UoUdWZEhRa13uz9gaZGnjFy6tF3PPPAr
kahNUzG/x1vzJJ8pVhAhcsnlY6ZbIBykJFpLjqvx858E6dC9pYbsZ+QvDq4ZU/rVK5EwITTVlDd8
pofdxfbu8F+3LTt3RrHgSUlxWB5ouVIDyo6XeqyGH4f/kmWq+nk/1KX2FAGnByvSdom41qozyxd4
wXFipUcuiUJIiOH4kWBwniFxFrs4Oa2kiA0/Xt3L+GhhwsVpT792mjEaMRH0NSZfQLVEqLCP2+v5
v/GVaZc3NCBaCbRzRKCMYc3N8GixQK3rzC+au/Obq9GFdjV2nzmbxxOoTpDPVp+rJ27gJ0X2sEg1
jqVW9onkGbsLn0oYI8yigsKltRerjGW9DuaheRZNenpoXWyLQsM3oNXobv3ncnQ8bC11JyZvUnLa
ximY1c5cCg7jATNbHnUjIkhPynwv9Yh4Zvz5jPPbKE6coyAMIWE5gagCASaZhZBr7R3WJh4ya4sf
eP1xzZUgyxsebdes7nH4hnTn1KSjuyfBj1cTpaM2WckiY5dbRRpcbK96Zy5skVmOoUi5ROASNVEo
aRlk6QoloVf2fPSRvdjjma7kk6fMTeRNd83Q2fjc9KUb5jdoF93F2XTN/ZyOwTeuoun8Tl0cDURW
rPmQCfxq+VpEErvVgp0OFVcIrT+KccSgkL2IBbHBnxjQCqeBwCCG4luZxuECLn4x34jLlpPNY+gz
5jXtDs7mWzNH9/NVb7LMdEkY2XhvQ2u8E/tg6g9WgixJPjhU9FsMHqG7OAQqziZfvuvHwajiqu3H
vJ8iUqDwloOWQ5ZuX2+gkME55RTZKL2sO4hluFo2ixe1UjC+pgEkL+mepVNB9JjGcj3UcRuc1pn5
Y7kLjJ2JetDK4q4MKIw3PPnaaNJFWEnYqRYp6PqQnh43d+8xNsTaeRTNcmxzz1U6UakCXRFV7Wqo
a3YskNTcuj/wR3uM+9XX5+cwz456/XEzxPTd1NqI0bJ9dw7N4rk3XY+kTkKXSW5lsyYhnMkFmr6B
UK2h6Ti2dbErQLdAbsY8I/mkq4dJhaIe71FWArpi11vBMx+RTnKPoWHAJzixRZ47iyMn60c9YE0w
kzP2N87HcfsTfr4iFZoeGxS5X0lCyFsoCOO9ahgc9k88zc4+TFQ66OUAQySdBQNIOqnMB3laUEIj
lBYj/kEbSqSEnWHNHZZgiBVDI1Zidv3p09msyjMtNthJj475CvMXHijCh0M1gZC4U0ULY3aEmraA
cP40lFjo01RrOtP1AdqwGG8Nt9b0sR+VRNZvWYpL9OwESeH++c1t1Ztshyh7WfsxpUsHMn1TAE8E
QMjXn9H35/3qNzyUgFBgeg8DvsNjEWARIdmz1HQA5wlW4lMNzkmKFBkSkiLiahnKUqPwBAicoH3G
ZgtoVndjMHTrrmiTr1jHs6bYKplwBBTn9KBLPn9/9Wjw7Q0g9bCr/bz1aDAUi7VYqK6rzgBD/N27
U9OZCrRhG1AcW8QT4r61ngT1E2pGWvZYqgj2sqGoxQLiC23t5fH12MPL2AalyzyV3xWHHI9DXRiX
+AFESLhJ2fQKpYKYOEE0/rEhjM2CMYSZ8QpsFYMwc6AspfzciRceKlk4R6df1riyN/EF7ECImcIz
9/Y5cbEAu4ZiQRReiH1G/gWFZZ4SM38CxBSevqYrgQiDqJEQyi4rKsrohJODVx93Z49TbU6mQcSk
GWKQwGutxDDtPA47Q9rb79wpgB2ldHFhBbMGsL8529/rIVnNOSkXRP7wbtF4kbs1fMM4fIIPjxea
wRLmCiG7j+ZyIKnEE0n8VeXz4MMXvF4PJj/LBQsFbdDhc9z2RvyrzsW/lRoCBJ9TBCF/e6NYDMD4
kqHCbBzjMFzUZlRxZpnBx/glrosRHsTOHJoWmbBLizn4Iua1FlFirurtHwwXOI8b6QwRCcAdOL3i
kBeRyZbf0Tabzav6kkmNA5yZ4ffZu9c9XR2OrYgt9tbtGS325gKuxe32aX7/bo39BlYhlwJZETQT
J1Owl2RiiGwvMpWBKVmcocrEr97cF3opRkHtXZGFMfzEMGUWOyPECYkm+uRZJRnQ4kgaNAkd7nvn
3NRXKNNkUqB7HK+IIOjJpAfO0hl0aqpBQOtCPQiBliWGyPB4+IQwHGFGgPTGCe4QWolw4IJHj87U
dIN59eYHfTP65uIyV67XzaBhD17/ZJvo4Wq37+323cMHKIdOIcf0ekm7k8DzBip0ePVXVC6tl5WY
JraWWu9zqMAiE0FCLCogJHIsKmIYCZlLh7lX6TaEi0WtpYwWKNyrhpI62Pn1CpgiZMdHfyGXrEXw
seAgdkk6Ia8w3ymI/QMyoyjyJ7K3JCMAyiAMKgHnR+r+uOiqSDFrHIgOPqECgEAQhiBFOoBDH8iG
ZTWZ/wff+hPfLG6gFX22yS8Rjma7WZKxAwHZkIgmkML6hNNn/mS6AQcxZPoQkw0CJDaKgPgBFX17
AOcarGY06KIInx5qWD3dYSuY3ozfeaRe8hQfVGF6MOIRkhAQCAgICeAtlLG9iTXSp/4zT/Fo8i0W
Z8rKmn+cvonlgKASdcfxamh8cq2BWV3Z6nEtgduIr4Ns2LTpMBw9ZKUMBIc6Rl8Y0k8eV+gtOrVE
oI+mT6/YS1QGicnq9pd0+pX5CG7Dy02ardDs6hM6J9ofSBfQ/IaW0j/qhK8vIWIiMu7rX83xkv7p
yZLRfF8fZk3zzuvfZEL7lm7QDkT85l96wI4WpqmRtGmCEAs44kHmC8yVacjT8d9sWfgzELEG15Uj
eHXWMXpD2osfykP4wky96jWvUQcLWQLTBbCT+4JGBpEFEqz0SrGI0wG0uHsF6Urzggs+xgG/++r5
ovnbLJAlbeGJzswTxDx5Tg8U0A/qitnZYTuBZsG/3xv9r7ZExaDX6o2TXTuL2VOzPIzm0FrcaENv
MMKtF2wfTQf+6ZnD8+7Lw1vZLSgAMYDHG/7FK1g3kuGqdKUYCYOH0yPUU8Iyet7cse5yP0tHhPi+
25xt7tnVF0eDyJMRv9AhSDod4JHGpZAZDr+ns1V/q6HB2ZPL6Lk/GT2P0kx0vrj6D58ok4oFtc3y
fXOyPkFZUBkQp6VDrfOa7Pzlmc2fVxEBMjQlit0hIMjPAwHyHCRxNzzOSSCIyFIexIwOIsrafNQC
ANJ5yVRatMXgzv5U7aDfd77wYM5E95JoaMlEC+LfApHnQMt5awPAbdNhTlgNL03Uihz2Lq34sfL2
ZbnXkoKTAd5POHOktFpqsJaXReUoGPXN5XL3OIk5qxKPCSoU7yXAm82H7dXzh/n4jgkFd90errR0
6bSdIL8hRCOXjvRph8Se19VDmkmuTcfTXy2xCgSx9EJ0gQOz7oxxBuONFRhJsJp7m/XO42H26u7h
3Ww9TzouxfNv6//2DsnkXk073OZKsAc37fWEXvDAgzY69eeyuCP1DNneuOmszur9m5f8Cb3xQ7mi
As/O573JaKplPnM0rA7ixEnNCD9UXpaw8XNCji7O1DtxqBjk+8w9PjX5cHCvYsfjoF8xWx1Up1c/
HrqzQ2e7WzTvjsdWXpxWgRlM+EBwSBsJu3zXXSQ7LOQtfmEvuan8m7Tuzqf/mUKl/vfm69jT5SMh
UIRkJztn6rhyNZkrGhkt6Hh3OQh9ZUfzGSkLJDQiOC2bWnn3MZ6zdfMCaT2gOqjVR/SOmxeBYtzS
6/vtPOyfNrSEaMO9vdWwO+ZWw9OTIau7ZeewGT43mtcgXpDUas6YPlS38UYdLVxkH7jnDN2n7YXF
DtB6BFBCh/0qFDztRCEhJZplKAhRgKXvqj5rg/2PVmPdlyVZL6zEoK/Gy3ZhNxTzM2SrHflxAC3u
okUsoMZTXnI2JDdXTe/2OWtD6hmbd/k1EYhsyEdwHKVxRFfaRYbQ7g9nt08XyyEFD5OfBCri8mQU
zyclJNbCJb05BCPkZLkq+EKXKsGWRKZKKNRpuDljeHMXUUBcBLiSBJtatA0qdudRPRyBfALR1uk8
UjsmgTQj0BGO9yviz4nnv7JzpoHPzUNn0Y7q1APb2Y5TD1tmWJvVWQScmyp2xDl+9fQWU19YkLq6
VhFH2xoSHxynhRsRlH9CsH8ApEAunnG8OONEA3dkYHF5VnS8A40usUM6SK3a/vJwc9bpxXUKavJ4
zUXDQ+hXkhMxs1WneEcCI0MMCzEziTEGWbE4uxnqiJIERBqZ8nY5FK+GR6Z1+1b3gju2iBW/IirO
v0F42As0DoyxABrQyMSIRbJNp7pM269PVsVJhl8AC1KS7E6pcbYKEYrcciQLMCvdhCPDwFEEZWF1
DEJxWjtgU4oVxaQihqKoF1Mk0OKg5nHrRJJrGoHSyqdui4YA6TzqR7bKGXOPNFNaE98xuDXHg5uC
B+ZNnFNO9gcUYKsXoTHEBrFQC9afprsJG7ittJQjv0lH4Hac+m/nRdXIDhzEkAKAu1xA/SR/1WF/
f/PPSv84dmk8mgncTcgBkX31qnfgztwNO8B9DjqMgvxamTKucMLEuRKEAzfSvYuTH3jc9mVgAWHZ
TSqFR+s8slyrA2IgMRTb297lh6tauynhfOQFEcTt6OeLh4tYbEMQ8JMCiQNu+P2Bp8fth9ikXt4w
oZFnOG44Otvl4rwTk/SKZwFnj9yj+yGZpBl64FsEr5mZNR34OUQbYZ5UWSp3OeH1/LY/uR9deDDy
5Ap5obVjsb+2UaPTIjngGcKTaVqvxxTn4crwaCJpmPBYkusIF9KBBAyhJiNfNj9xISLh4sSAMffF
Z2ltvRgcvkwCQ8edVKCYQlsVccaIRa1OIfbYxg1khVfntVLZfOMLHv/EVK9C6BAcf/kCxCltXysG
PzxhbQnrMh8i6SIZaU/yoAUKAk7zAJ1j0pecrjO1XPRo1j7lGxX3VkRaV3HRuFi7ohwqMJsmd5Kj
xREObi6mqcJ45CYFqu28T44tRjfXGNGJTvOJ9rMpCJw4QNgm3x0Qf8V+3gPCRwtIp9fwPB3pxGG7
yANPEhjRl+3mcwuqhLm/wUv5lEp0thHjQBxlopOB7lxlkaxcsdmPOGEdyRXU1nJlwX4hmiD0zBBs
JcnIgaHUUzAEWzp/uUZN0MnDKAYTo8czboKIn1LQbKxp2F7jVnZNXNwo07HmJKHEopvCluB2UCw2
RHB1kQy8aohrJyI/wY8TDmDK5pAbSEWJAmw5WRAEIubxZyX5wM5pVng+Tz/rT16RIc1YIz3XMOxQ
gkpXECLGS9WPFuazihzsRYY0WgzHBGjgM00FY1EryhMjAsl4ZzCxAk/9Z/KApuizpvr9Uml/gq/8
bBl2ThbtrtPWZttaMhfwjFSr4nxz3ddbzvPF8FNK5TwoG3lrPYZruJVhueAY+m3TsikaEU+4F+3z
IieDbYy/+9hhKyrjfoXYQwq5EbuwRknRSIEkSuo4I4Z8xaGJbLmA5r3HLpeHYCfsKEC+BouBupgF
niQdl7w6jNGp5Oj12syl1CcssuWzozI3IiTPmj3KpQ0i+Qy/SSB1at5lTvOatzj0yD2b4qX5dPgb
DS0J3NpSmyqy/mn+kSJSp7IUhf3LRXS4qtn8Xf1Z/Yl/zQTcrSNPRKQizd9EIsAQL1HwevA/DvvP
cUWFh2ePymlbhScyCsrTGY3SWT8CxyU9PMbe472lSPHx9LzzmBZ2ilD3AcQH3emMk16V52/gnBzK
ZyTIpIzlL85q+SekVxBSwOtxwkhca8nYgWO8CE2aSKG4M077A6MwCKsYcakmv24wsyy13VDL/i9U
Fc/mbH/IxnarKhTRDeJ28AzFkOKBhBITTw7dxUlSh6YlvHxNNIW2NkHt3RyunsLzTIEMit2QpT9i
OstYxcOqz8okDxnRU1Cku1BrBFFmBWrFiCKXAnY68VZs8bsWVrliZu+aMW2NFQN9zsGuuXPXMdVM
DU4LayKfYpcSAf2aPVsy3USYUsl2ApDILQAfbHPNyxPOgzjeEBxZE6mdgFuSEJD0GK0/R8oHjqq8
qG+0RGvvYjqxm09qOnFaSnm+hH4B3NV3tDZ0R0R9CcZHw4Vw0IovrAYh2ZoiVqIjZLCKfoHnYr9+
zI7yMQBr75YAQNyyz4AtM5tZ2PxbWBiEaQ3Q1pt0gYQtZGEMfzG3oTFz88fMxzVTdfMUm7cz2eum
cibbHeW1gZ2AYw2iKvzIUoFPpEumD7uzh6m3ZEZW/IBI+hx2P1dfPys7TJ1vttd51kUzEgcHEsWM
XuM35BbJRvFEZS9XsCmDf+QEMglmX6Yk+x8fXm1nWjzH0WPBiVgGQaXek05k6u8nkD7uXP00eK8t
rN032702yUCDhVmRKlKSrfwTCkcjXQi1hAJK9U+XHvAmdwjC6sN0dklkskXSzmJuFCKXzClNVDn1
C/SDl/eQHrQe6FqbD1NBg6bBVZmjEAIljDryi38upvu77vBh3uVcuBSF+5943vT5D/QajVoL9WfZ
6/zZ4wRE9v05Vb+na1xOp1Tj8XhUs1muqTCcvtwG0Jltetv7QbfOUypalibQGEKj2FNa1Q2pz9nO
pebkTApSO7WotLLPkvMY6GLqED5Q/9Y/xItzV4Dwm+IFp2eAfDVMl3to2sPcwDBvL0iqXKih1uJQ
qRKS1WfGeKkoofQZSgsIRVSIdACp4jR56OR401sUhFoUgKBtaGqWjTJ4LRni0QdQf1EsneO33gVM
KemnaAjEy6YbUKeBLAGhXwkBttQFf0Hv0JkixwEWhMjg8LUhXgshFqqhSEsfCwVsonfXo6ez9XwC
SbHbRv4km03ZBAtJowGonan1dI82HUnnwiOfa7Ru+CISFQgZBqKwsAg4GVgABGje/j4B92oR6AkB
c79BNcYkMObCosHJkt5gtBwcFp2npZb0RGQ8+pftAXjtICYQiM90BvL03ExmDIsisxfXszAPJhJ2
gr7MAiZNE+LRaAsZre/e84qfbp2B3Kzwm+6AQjCfmMagApDlOk4imsSYL3SX/UnD6+8xjdkubn8F
cyqasTMNUhaez2WIVynGtBKKBPd8IW6CNXnezDT3iyHLNGscCjG9FTIrVGQllHAjacsDD7LFNmse
6q0e9RQiXStl1AOcKSy2b8cABZXxfbCOM2Zgdoub5esZpjf7TCYmDIgBRI/WxzOP8npjY7Y3S7iH
9BUtZdIkWh7gLVCP8OpJg0jaiBW6jCn3B5TW/8blbVBaM6gQlvW4jveGWjumNqvFaFVdTbtxZ3zI
LREcbrd+tUh3MxGMI6zAQnWEGDc5QV2EGGd6a2IT9M1Asi9BBHfNmwUnB8AQfR4XwPmVQjTjxkav
+bWdQ8BNKSDQgb3LP5Zfygc++4OhLAxQCHOgQjwgCCCsnkBLIplcwTwRglxA6HlIJzStw+cr9uL9
6RBt+6PjIBS0D5OLiQSvFRi+QhiQgbUXk0TuXz66cwmGFqLnAdZOv9+pg+FXF3lwDzV3owxZMORx
rl4v3u5q9Wpn23uqm4fDKN+S4jHPMoT+cleW3gRxxxUEb0xu+EsXEaxLPOFlO3cWDe/+ouFzH704
HkaE5+XFlfqNLnnxJJuzK7AQDwgjZTwcnGWHbopANjdXy/cmTCAtOd+1Nvi5Jk4O3DMwvPt/8UAy
9Y31Fv6WDJu/EN1WY4yU7jGXuYe0Cy4ZZVG81rFrucjh9G6xlIrH+nz0QWVqzR3dxIbmkPVwdEnh
cBSDIOpqPFraze2LqNQKGBJpgbjV29KX1jSifa4yhokdwt5jsxIh/M4dAVx0Jneb3bkMNHOMUXEe
MdSI9M7qkiMKEuikRg+r0W0stjKSsg9TLXjkM+dSSupDA5SpLl7VbXVNi8teSzLUDUgqELcdTcvc
jSEMbxnO+GVKKybq9pIWiBsFCO4Oc0vFqrZzIIAvCn6o33qezW8J8k+Mn0TFm8SPq5jaK2tdalu3
cNmclxQpgiFfWjsZtDgxrpEnetJldSnH3Ln4H1BcdGaRf+SEsJNeTjNRjOKiyeN8cOLPhSYfHuyB
bpS0EV2mCu3MzVTmj21I+q4+haIFaBYXBljaCzwt+7kR+ED1rraX2DQL6RDSxtE+Q1Y3f1E48ke6
lY5F2JlhCOGqTVzpZ9EJ1+08XC8GKNNRm1InPnSXcQ0nsdzr7rPUc6t45NseCuoa0GzaVC/SDIXZ
NCrVIoaM5pnF66gz2nl+15RfuqNEK8F40TUkgC+dsMOjLqYlsKhFe6Q0bUwN4VatubTDJ2zhzQ0n
R+/Y0hU3WVr2x+RKU9WkKMT0KI0PecabzSZpnMh6gMaMUAgeOl+GzzGNojUtkNzixnVsx3LJ1JJo
JvTC5oFDNLrwA0c4EE5jL4BCbuM1mhq9Nv9/mp/t5mxI+3L4nE85fd42T+mo6uGzakZVyJYapJel
KKWeoXZhDXXs2tqPoXZ4ZxXZRUk3k6m7OXQJFQGhUfxA9UcvXR9VyICeWzVXZw+3i7P5yhvZeh/5
GmczUNKVwE4LQ9eyfdm4texu9RJvjLSUjKk9NppU0Di2UjZJfuLwDkVU8wLzrWYglEimHjcdqVJ1
25v4QOz/Z+zMltvIlTT8RIzgUiSLt1psS5bttsfttn2j8PFMcxNJibv09PP9+QNgSe5wnwhEVhYK
OxKJRALIwtWbwRXlSMdwKDjETCJF6LSQYDicDD6Rv6nByjM1PcFVqlhIAG3Rq8ElLTZEwdWQds4d
SA2BqZRgmpgoEAUEmg8YYdjAoCFQEDMED6SgfBodGudjvIkBgYtTsVvmkQXEieOnkRWSWCwAuqMv
t/WDWKHmHqQ0hqL5Z7aRQRff7ib8+HN6L271xCE6V4PDjxyBpKUpeaobNJ8VCq4eVaGSacJtUjeF
dgWNiHCQS7ZTMQbqZl+Q4vD3p5MZkcRGkEOZPPf9t48L7rAeXrUWm/P+cnVGVPiLoaxgUhaTaEHc
lPYkcb+SNTxnfM8BoWX/eszvvfHHuST13eOf1d34Lyw34SITiS3EJh4VLGP89LMVPjhHEuEzDRPq
Jbea4Ozib/5MZYyQILE4IDVQjwc33fPTMasn8idN0lcW/dEbrJ89nrso+BhJJdPfyh39QTbqeXPM
Ep/qpZ8L40UkO8KZtgyfnS8RtViYickF+oFrm4pMThVsqmGvCrIKHk3K4sltrJaN2Nx4bKmnEAfn
/bu7VB8Xejwd3hhzYTZt/oqOBj6O/qeznqREISQMhiEGkTnbcVE79WJIEM4QGBZl7ecgbgn3Dj40
d5H8GbmowZfdV/hA3VCx1OA87IgDks5l0YMEMXvy3CGrA7v7i+ovzxc+OxJ8LGYGgpIXkM/OEZaS
ggY7QfPhADIZztqlOHMjHZokiGNISxJnU7ImtpRFCGt0HpRwhqkB/YKBdO1UBU6smMx4md5e1O/T
9gmvhQVBD6YSWu64v7/E4I0mge3hjEOnJGWqd72VVTj8QYC0krMzFCtoY4lgc8+JUfaXNpzOiz0o
Q6sPgSzh8UmGQCm1Ge/frdUN1S1Z0ElPXezJh83M0n4Ex1FlQ4X2sGP1j8I9mmB4xQ0makmp7AHi
ULN92E7hG++GmheYOBF6iE+7xLTEJ950LTjt0ODhpioNZmS23V3f71ofSQUaI1SBfJfMJNpnGMcf
d02dwHoXpxChb4IXCob255VOox2+wtvwNpQwd/ha9MMhgDlVUhqdYeza6RLBCCNRI4njfYwY8vDh
MPADAgG3fMFwjOdY10sai9kixLKRxrnCEc9zBUH9HSgGENAKpaRW4tRDeHo/WeqlUGLqK8fNJHvH
ySEQ6xB/xII/dulDiBdDYWXD2C7rpFAe4I9SGs1W/NGBctAS68FVeVVJs4xHZF6T8xHx51pa0rHV
sjjeEBxdDbbTxEsnQAJ5AwpikaxC/+Oe3bOWNJPogT412wah1dXF1qzE2ip+c1rmJ3ejmBknevIy
yV013k7SOuPQGoktK9Jqxo8HTqdASw4g1fCCmQFqcmdPNhetRCvEwM9MOGQF54efdDn0ushI34E0
Fl/dZMAmAq5O1jG0hLor4jDISU2tjtVvuq0CckvHqqli1dNYv5i8qavbQMWbIgXJgKA9Df0VWPty
uUsXvF/FzeRJyeh8FTdydCjPGG4kUrOjDKzdgDiXoQnrH9x74PYDCSR7dKHv+v7x4XhDnz+1au1V
aW4o9mDEoo6fQ/qGLZmN830WvxRv7cM6CdJ5aCz5THQxlVhJgOATXNx8SNGDZwn6iBuSlW5hDdkb
HnL6h3Dm3NJ7JyHc5EY1YDJUslAFOJ7N6oFn2dGNo9rNJwep8GCoumtBs5CAI+mCv/nT6gziggWS
JAwGSLAmdDfRaiBqu7UseBIAbkNIfICRs7RPdJxYEJRHIZSfdYllxPqisGjyKDqiV9WxQZx0vHG/
AkWT8RX1R/CECK6hTH7xDQ+QjQ4IxTMDqRV1/+N29hkTb/AgmA+LAN13ZpDDo7TtyhdZZmMDRbf8
9cEUJgrkbJBZIOV0g0kwUKe4R4IxG6VnmhMrLbPah5134pXmBncy9XBwtV7fn92t2pcEHa9uzxJ7
IBERjbf9kBF4wZF6K2bdYFQsFk0luzeHzqWWOe27wSe8CCbIj8BaF/xxBDzFDZJTIpGUWBylFouD
reQf/YKzDHBZx9Pz8ZP2NOWZBXede3enp1t5MmBquiCMOhwDorSXiCRWG26QMl8VcgIR4REJ5wSI
Q7jl+uL4VU0XpMUoTq2VDkG6+cJ0qwvlFPBu0J9RnSbUNiCJ5UOnWfUr2SIGsVo07K54bWOmf5y0
P263d69pu2hrRIL+4qc2C0pr1p+mTxf7yU+todnyZrXIcbM4pANxIfugmEbQMd7eva5/Sh6KHQ5/
SfKPBatgG7HTC6Vv3w6qK9LExUUCOI+WpLpUkySmIgulW27iLsFSltyEpUK8qJxBKyAU8XQswtQh
1QSYBFlKSQ6CsBpi8iKhNQxfsYfPTr7bioRepJvaIl+z1zEHQrhw1Mi4apGLl3Bk7+gG8VcKm3si
dQMCbKzzTZsUki6BPCEja6PwMXkeWoePYHygf+VY1PGohiOOQTz9ONRhOdTkO5tcdH7O12iwdqwy
kPGm3Hkb3J5Pdq+/EkLGrp0uCUAwGrXpUiRfITD85rccOM7DWEl8p/4GaPrGO2xGZVMUfHW2pKb1
o3mpipg5qukdqGESMqPUFUTyCxCNQCkR/kqJrywDwUzSHGLCtItfS3ZoLTuf1buSWwh3WHT+1kjf
VyHe+gAF2hZRDt1BZ3OzCwl7vW1fPc2lRCp9o27LfZMOCeFFJPd76v1gNnjSOfjoX5qyFhKLUfFE
qX4qrnNAaJSGcPNbrt1ljdJm3teLuhCbW4QvLYevWYbHODMNjIC60mTFwaLBdVhanCYkAhCcRD1v
THkTRAHjQzoarVnFQfTjrRAuYseeK4gWcT0P6VBpHPXEt6TKFMp1RSYxd56mpjizDNcDpztns1d3
HDfVDCwVTYgr2aAycWiCIBqe9C+0zRDQzK8Rag/ISOZUogmtH8hLe7cb7ehu9LBiBOkwjxZOMdRI
b/5qOnvFKKK7opd+7g/vZskoVT5TQuBmP4LbuVzgWgXSHdKtkK/6MqiQXqEA4EFcCfEIwQck5n/Q
zI1B6x/3i1e9dO3K7UbAk/IghFNL4jlWVXN530IEXm5Z4rjLQwvWk1LxYvFpUYd5Idq/BFT/hoQb
ckQ6Dax+lmgwv6SE3F82UTjc4WH2QdoPCYNR/gDPznzQ73GFmbTlWHibcAwldigfiyJGjAN1nJuH
10Xa3qR3dVL8Dw6y6pomqyPya2yGKiYWKZk8ymZo7KjjgfzC2U2f5uTVM07MDbytnpBxJvE3C882
+MGOHW6+Ynvqj/FIDB5uL24twxSgODhAuVJNmgd+onVYoRH8hkRUyqC8mdvQwLAL73ag9iCNw9WS
2yi+ahDInDnTWKz50saMDgAjE7oXSEDNHX90oY3TUfCUfozE9mRwdWpxnVzmK1n0Zuf3nCiJ7IBp
02f/GUS7ZbQrfzPQfy7btxUmIN/VNZ3x0HtLT+C5aV0d7g+X7hbHJUw15fJUFN2w7gQx8eL3qG7s
PHCcZ9m92Bzv2e3cokJVNUxk7cn8MtEF7XB4t3/6tD18kTkgXiRxegnNHpUOaByq/KvyyLYa3X4R
N4KezLY41407X620JFeymTttVvRndED92P+069yfdR97/+MCpmJiqlsxuG2vaoalaxrqwJ/p4sjR
yah6bL5vmOH4HTgqoPv51yF1op90YZrGIXrcAFhU+ueP7m+pGFwGoKi0JXcfeIeoRwj5rcnnNhbP
lVGcJY9D5PxVYoLCMIbBWP8p1el1lfLEftU0ViGQonDWmNAfrj97M/tCKSC/ZLCUF8ix6USacYxJ
sP4P5KyzzzFE4m83YeBnzH0Lh+IcOWlwUrp5W9bp+bwBuEbCLweldY3siRmfeVLHg+GxDDFxza4u
XNe6pkaucZdOxeV62LxaT7TC4EspNjYR/tR17vbgNpo3n+lq33Vfbarp2d389mzf8UEaj/1bDN06
sEsZY5McaJ6oGr6bCYxGp7RUFqwuKl/nqJKkc1+qFIwF0329fv98O7uiPfjmVuEjiIMQqjAPOMyY
5QK2dVn0q3fy3TKa0ZEVf1vrACpY/DcFNArDd4Ljq6P7Opgmj3yqDdzxDbfV4nx/NxZ7JA7k47C6
dzge1Brhq9bd7GyxWX7Z9c7Gx8kH6CTIECYQtyviMp2v5IS2oh1BknmpzbddZ/56d5y90WpvPq0+
uXnISyXaxQEUbjxtMBGHif8xjGaMVYFvq9E+TuFt9bvcCzWzukKJVhhEmGMljeBVPf2sovzcLI4I
ovuPz0iVpuAevi9hUykaAmdENCKrdJSCq/dtjF3rmmU0zGa1P5/f9b8c2r3ratT9erg9vNUKVdOG
pggWto+zs4fd/kxDeb5HpTH9oibQYoQh+K1CB6yqxT1xVZYxrirE2NQvFGjpVF1yxLjA/ZenDSdA
1EmqP302WO7Pu90bPOKvwfEb4PlhdqmZhl7F3zUx1SR4T8HHvd71uN+CA43OZL6gXh3104mqe7Ma
HqPu1AqP1aZ+M1+gNX7svV1xVfNr3PakrfUzByWfyQBcOqdMe84ciCNbvub5Sk1dKBOEAJ7e1NHu
60gkqhnzsLKJ/qCHwHGEe5HBoXtRj5OynjmTLD2VNn4HxBFv5kbE5rSyIk3GECHjfcrUvNi/whOf
6mH5etW+/fb46nG7fMspXBnhXkwuHg5ijps5f6VlBDDXZzIBoUCObBhWNGPyt0Jdh77hR5QKfmSu
ZIhnCIkwwlX/xilSBBzNUm2/znfX4I1EQT32SRhc/I4keXHCpOcDVcXnJH5aCI09EwJzDAfGQS7u
I6e76rExkS1j6eVuvrnqtVjYdaZ3Mi4x37fgUH8e4Hm8tftQoLtjfr/8o34I04h8qAf7P91xbphh
Z3m2/dGe39QzKDeRaPBlBpV7NThjsEneiaVeUBZT1GJBSMBCAuBK3mZKeXGTqcDKPDdYaSjutqZf
p3kZBdQyizZypwAJSzya47bdu9itP85n6hkZMid5EnUmqX2UHY2HH05+6qxQK0B96tjrbecKyU0r
trzTpDxiWc0yIBz2WmKFEFoBOsQdOERfAZV6XypmspjQHFXp8ZMM6T51sODw9PYw/D9ZwXQFCiSB
6u20mseJAwhgxo9hRPol/1kYpSN/lhP14G58vjq+vcP+/7LeX6fhRbtTbdzm6EvK26cn0YYbAiQZ
lieE24764kubAjmT3OV3LzY2Mmf1RbfzRtgmdLxkhE0tJ82YdCsEkhTc204/uI8ISeVw+hxIwakB
uJdIy8H5cnehMwuz4+oPqsuXqPsCGRYbngdsSUURTuOTlKuquqzHLX4jMXg33NyfjJs3BrCLAZT6
hZX13UB04cq4GuB8JvnVktsZDEvydrGBxGLhN0+bmip79DqlBon763nRRwVZbBbI6k5dhAKIBalX
oVa5gLMGbK9QE1hyojg4agktShICU5MSLB/EnE9Z3WDeHG8KC6S8TDfFIQ2CJ22rpqYi+oRYwIAj
hAdrgZtvw9tLzGtlSYUPqV24cji5PIilkZmbKNrTaFJJUQKqWu9aqxBhnCxRQBjr3cX6cD69ohy4
wz1ceb3Ys+atkT+YlEPQtAiWhBdiapZ2nqQBYhd25u0NzOUApTTA/d3V/eNaL24VjbMYt8mE9Pfx
/9ajjupCYwJLjQglw/fE8mg3e1HPawfi4mn8ebuU8VclCDXO9l+J4c/Lw5vlnzJen4xgmlzErXUd
R9vQIKQx3CLu85RHwIaSYnSxXb2SMaj9bH824ZeT38MH2iB01uw8VBjwKQmghnr7yGbycyuxJjlp
z6NtGoSfZq7YI3HZRb15EjNOYiDGBdmwJ8TpplAUOxUqivb7Q7rdwcuT1x2MzHR7A+yn1e3Or5bs
Znj3tw+90ft0SgolSNFXoaDiFYeSwtCKOek5ONhgr3b3Ghrf/OSyvHUl7Q4LRTRfhCWET2mGsofP
qH4YjNa7WPMJjj81bC86ryvZvicSzrGdhXMFNh2FQOtiaPUGSh004zKQLiu6oeEhP6euvNG+JVNk
fnOypMArrok4wR8dfrxwxYpVucR/flCLWelm1ZmhV3tAr/O84BMTyPZJkEW1wJT7pp0XrxAThOMm
w3F4RJAUVKH3b44dbnJVkihZoeh3PllulDjocezRCsTBQRhkia/xznDDtbm0zIMv0KEGISybgYfX
MzOyJlLoz5ekFX31mQwpkJYEseR9p0sRfKE0wGAh+UnCON6Ath194i05jAoTAcz2eE087zS3wAjw
1p9UNTLi6Fxw9dMgKdIYIyUGjIY8TiF8IY8QKLMcY4hYQM1IM13+IwN/wZfKgluOjNjmHDEGGyfD
QnkPbUK8/zIA+y9vicUAHHawBd2vMLzx8pJNa71dbqajh6ePG6Zthp6HxWkMSjFqeoUKMwrp8mZo
0jX1okwBCeo12QaKrwPlLWLecsi6HYrfuFLsKECFDpPR2ger+xBLHFOIw/D6/SHCL7kUk+kpxP3y
nex7kfK4g3Yc5TTifxxlQM8YamTUKfra2BTVIIhXIGQGZFArPT5QEH92Ik4ayEjDvyAlphNyKglq
tYw34wQI/QK1gNUQiPmYDyeS1fLQZFmI0/TZnLksq2oOZgBBOp62DKEdUjNBFwiCcy72JJsm3asw
MQz46tTx2Q9eoUiBQMlFUipeLE5EwyF4pxv55QKIZsiYRkB0f4wXMNFyTIQIsFC0p0F8QDwGHKwE
dhKt1c3fwmKbxKPKMZmMHSLSV6yYcUFOoSJx55WPHDmyt1J+P3g6/Zc31DR4ep0+w4ffuHe7nRf/
Itivtx1uDQ2fPnqvl8nEG71phslnl6Bn3Vn1tBJn4D2xeFQAcTFSeHqwAO/+GE5kVAyCjCPyefuX
T4n8MjXbR7RqzXFAUV7eeAm9JLSHn29Fxs01TRGMzAf++STdL99TfA+FEjlmDscmCmmgmDTy7CQS
XlAWsh+0Yh1AY/VlyoO8ICEc3S9aKpeh6TEz/9TBwQrBTSwgdGbuWnggXRqilOOQ2Lh1sfhAMCjC
pCi6Q7TxZn/87dtkALQ0Q45G6Dnw3xNG75cLZUEYvUGvO2hXvW7VHb64e7tdbMfb+vHuRqcD24OL
GgPr8FQcuXoTDtzyRPptvV+2V63dNdwN502d9AfY2J6Z1YPQV4f5lNVDHCsTu+RnEXSgnVhMTOSG
1W7+mW7FF9oiC0NnYAgNID6Z0JAyqlX+Ny5esgRsyYNQHF46Kvu7avH3cCVrKTinbQTSAKmwNKdt
HTPKZBpFh0pEYJnL+hWSkSeadB5K43mITLYOZpJj3t+sWZGy/WNvGCmJWRxAVpDReD5Ag0ATI1Rp
h6dZIUhoUFDr9qVSlxOrtqyhZRQRSlmdTw7DWz5XF1XCn5DyDcRJSAHeml0f+7KLSloxHghDxry5
cCpElkbAcSz/cBQRpmtHgCzQbzBscrKgzAciuDaMAsfBk2iwSSDDwKy6cNr1w+2r1hDL5myrqbyI
h247LdJiyZhLSRHtyALEGZEFOFngwI2Qdex3rSayhMob3mQLxEI7+qWpNr/1xh+nGJ68tP5ozTSv
8JZuUoAd719NdNA2C00avHH4K1kTZtTOeuIG9mTdPUUyDpnLvN5DGcirOb3GHSMMRuxhB8PdXXbX
OjlKMPOQtF9PxkQDzubHP/UScxYw5WBktvpDETkpxVZf//hx1b5/21murkjqaVv/7/J4t5SRYOL8
npd0ev+0REIw64yGo1F71Bm8vMe/Hh3GaISqfI2RKYaSUKGm671iO9gejGYP9DK+GfT66zLvSEJa
gxAfPwXnJAXYFPfDx9UKa6gfOLcfv5NWPMlc3MvT+A4JCugBG9vBF7OH6/vFxxgCabfSY/kw+d/5
cKTtRI+QgnicQFHoyoEmPVlFghoZM9LH482LIdRFDCDJFH8QK6Tbx7d1VunFssLjwbQnWYmJx8SZ
xHoPCrzc8XS6TvmQfPpuAvV35hS+068ijZBiQMazD7fvm6ebTFG/7/pfjVprGuFH9HXV6fa6nfoX
4fw4rFb9++H0Jt24cde5m1MHNlbH+NDx7kDw0pP0Fbh6rGYWWn9hYsHB3vGFu8OpwYlZZiRwu4bF
oFN2rUv+cea8nEvJ1LkUOPYpEpOKITST+HwIKbtj+2wxf00MujISzSjBSbwJnYsPoFJ8AroGOtHA
Cy5NmN18fIXY1K0I6mVvFCJ0OVQUjqE8XnMuwuJOQCXFwQUi5oWDy/wCBrWnydaTRWwSxW6s6Bwh
S6w2pRwzn7aMYqZgj0kzGdJIkL9XAzIqDE3jYJlAqBiSBG/C8mqCfoLP6fcXo8nH7nBy1l/Fbw2I
sOyHuAw3Xs7P1kedQjOxl7GgqDDpwwrTqzkbEgW3qO9CLJ++T/rLpHx10UoRQFyKU1lKSnzzZ5XF
2zWGnFqiLJoKgunyLSMSxCS1BQv2gPP9M6CZNhB/2KyHNnHjBwCe6XgjKu5FhdPQNVfPy5BYHYjH
5/tvDGDc7wdw1a9emLDQAO53amTAQX/QH72UA2e3mLRcdVq373XCnfFFBYAMYKgZ6EHlsQaOi1UC
bLdQNIjo2ERNAIhewVj8Qp98gSgNTcyM2MfPp0M20B/+8dNi6NAE7KV1/LOQjCp+C04BVtw2XbS/
Pw6mb8kRAxjJtLNG2jF0ZNV+/JdLBRw/xdkzMArjkWmIj6LEeMxLGt7iTL2r7XDt83oQOXlCimrz
vSRIshQO6KQ81N0QglF1tUNW34GXSa2hpcC7pOrECiQZ52bEOWjpT5tZ5jVEm7x7G4yAD4Q1G3FT
GupYCWq0aOgAbnU3uEThbMfBSETS7Q476+uIsq9fcZAiZDMd/slnOMxmgEbSPJpuDcieAIykqPqY
MOElQBwDj8BAsxLwMfsNvJfzFx6jMAQExjKWweNshwdt2ipKQmVo1hl7SJcSntI49pCNrUy26wgq
a3nOFBZmR/IqT14A+pVPDVuB9iNbAjpz4EZir/ZFohoEIV1wJwpCXSwzk3SIyo4MNIuAlYFbUYGP
SyzdRDAfcUdUF98JQrUJBSzMJMsk5GUxw9KId8st11s/CURuKWcm9KcASkl7A+06i8sn6VDJxx5U
xHVxi+DPa6k0pbCyAx819S8KQ0pfAojhZc6Hf8K1ETfk+Kt8zHFLHjqLkeR3t1E6pOyKl+TcQjbX
wrHs+hNfHv6DHQo+wFLtLPaAW7NOEOttjFiGBjoKbNyI2Tgrb0XMB+VB8Ec+Z0yDExIeLTt6vh/r
uxy/58+d6h/5c2/UruoKS1mdgb43TIQMH1rb6V1nW78/2UIi7+fMxB74iXXcv6/XnO/YX9U1x5sf
dISa75QatmYnVp2lMBiMuQuIRApGN8pEjfEQos0+DPFMiJbDMfghKRCPfOttQnZAZFDg4+srHoUp
KNFYTiNa6ICKPuTIfCAtIJ7tfRyCaFJnIVOTJBCSL0PVdIOnHVQC8kxvb3tRGkjR/ZrC0X67q3kp
gw8fqBNIuBc4hICPz9gGypv9DKEMfArE8/eUMPonQhgN2YHqdNs9yEFq8gYhPLX649GxN7y7ESFg
rwEidNcC078mwNzDXiiB09XIo0C7dDmQycmO9n/Rt+4tuso9t5F8iF90bu5heipdBDOPgfesVvxK
PdbfdBUIllpjOxzUnVIGNO07XF4ep+f5Hug/71/Qlu4DFuNakT9r69LuoWNzm/9La//DkrZTt/mt
B0ubfm/UeWHte3ncc2egi3oMHsCo8oiPlWlji4ycPeiAjDFP1sCCl6GlYHEdSneyaHtaHcgJaJoX
3J1QoEeGBwcQmVxdECtUjxJgmkRDLbJYX9z+D7wfbZLavuE8NPK0Q1cEaqaqZScNC5sGFgadVdfh
9zN2j6TskBhKs+9W1xtdHrKjVf5VIuX3YL9KpCwk26NhNRh0u78Q+mzeeprvWo+D99oyXi30f9kw
rsa+JRRdeBntXC4HiHkFjR86nDblA0ISrSlZSNfRtIBEspFPZ3fRPujuWdg9dAD8cXkjiOhaFipi
bM14pPAKQmc0nQZCLKOMMBp0btabnP6AF4iUbTy8pHLfSc0hBk11cB61uqFX6EnFCCZtGTU2mvHj
O9DOuGnMMK1naQvK7qT84ZnsWBh8mx9xu/LUCsR1A4nCc5wwFIaGZt3m0EeOTvQ+URGfhYyfSjDu
LYOY/IqaEARGDXlBfIbwZx9wIyT0KTfnuGYIXkA4hcMllZwpM1RxskRpGSBJArImyHfIE20eP5H2
xEI1KHNxLnOyM1ZmlcnD+TLOW1IKyk7pDHk1xyqQvBAa8yWsxj6SsvVdC4+Q8Ztt69NkupTkUcQO
3e10KPMzvoEsV+dLXfdE4LDsJL8y84Q4UiIRzPzPS01ZD5BXKP2cDRDpRtdHykgGcX6GirDaXGLT
M86Clfi8Nqes4Kfeb7A3AUGAFoWM/wurlZHEphFFVqAdfqwwqNAgdflr9gsjirOH3eR+O9pNb3TY
BKLNvDb9AEdzG/TOKOEbQ8JU/2IomMpF977+7kF7uviTiDvrOkTih8+ikGybnYGqQVzOnnuBAkm0
vx4e0v4klGqShTTMWIGm1YLomBlNbi6KlcpgsSbh0iXqg+hid0Z/ezH5E1SdkqEbOrrj961Ng75s
bgzNsSNYD/g9+aiu4u/lDTliOVzP58Pd3TKUtZIgwozOhsmAluWFhnYPWLowdwKykXR2+3H34/b5
XFc6QgvudDUtMa58E5tusU4AxMHpLjJzp7HY1zqaOzh8Uw/CwhMDJgA9FYG5mYeJBIkt7soVJh6Z
OxWYtB1qPsG6Erw83oXEfk1BCM6q1dzMkNRIfMbFh1asm+HxMUuUiGKIQTNARQnGAm6Wgg9kMxy+
mvRCrg1rmFzqkgAbh09CN7zonu221xAODAqIg4sZSiianm0mr7mNBxtAvlp/hrbEMvkVGz4EAHqB
BcRBaPaXbsxESAwT4b7mNFaDj5wYSjAD6MvMAO1D0C2pi6tZLCZVfR1ft67wgBBPPC+MuDbkAtG3
xWeRcfChQrhpb93v2eq4KVsWrsDsYFn/DTOBd/wDeVeDHiulYa+qu319b5B3b/E4rh5ardZbE7EJ
OstsZCkif36NrfAUk635S8y6EKSlgrvbRGLqe9EuVBfElbUu+LNHzU41yPjACXnRWpKhQaAUUxyE
w6vJx7KBGA+SW9x8KHNoIRXpQ3Z3Nz9EKbF39vAZfYQpgFULPQU+nL9ezzXJLB/4teVzxu8ed9e7
G0pX8RoMBg/aBUhb4fd7ftP5xcgz7KbTr0b9zqBdt4f8Qud5h6w3w9akXvQX75NNDfKiA3DRKe4L
Wj6M83sBU1iKu4JXO1oexKIMXEMDO9uEA89dEU/3DuMVxC3f7A71iNRTxUmU4fAYPYNmJA1d61Lo
CQYLHQO0ox8ev07jjQGGJCOYtSMgHotJpeFRFaen8HdnuIfshyki7PLn4QnCcIqTBIwP3ugOdw3w
X7vGTf9s5mXTBnOytdQLVcWa8nnX9Dbr/f1uz8n5Z11DXjS8T1kZB7rLyuBxt/HqwTN/v2lfwbt5
M48H4mS5Txw7X9KlPzQxw7oRwMVb4afPp2G6RZfj6JrUP2W0MGaS5Qb3lGbuuN7S3u++lgF1uH1T
jT6xNnIxTC7gOpygowKIvqYlim5yMkw7h1ALh5gxEqZ5h6wzTfktLiTmkwtkHmVju0Q/Y9QwjkXZ
M5mDitQ/Pt9N6/MGVZI6MU2Ytk2TeIVa5LTadvuEYlyNFhNfarbQv3Dc8Md4cj2+VuHEcuKSITn6
V6Q0iSrNR+fnOj2vUClG/fj6ipi8q0uam09RUPnHJyDtjumL0ym6yrwxEsZb1ffXtEGVZmPbn2PE
0vEUX5nl8kruiuuEakCfbJAXhx32l/WVu1ZTqgYhBm5fnulkyHl4Mqd6HBoyTo2kARknxTRr8sER
jAB1ccQclqmX4MaTBokXRjGc1gk6tX84GORRTJan+zhiybFe2GPJTIM/pktzAafDJEv6aRbGi292
BHUEQwb/i4mWMcnvD2bzs79PKxMSoBRJWcqLM5dXTO5On1eHI2WZY895Sg/jOgDJzFbb8XTe8gwF
uucc/JV6thQAgoIg/kng4PAvL1eYhhXVd5RKbi+2rE91S4ubfPaJqFSUJIHKnjtuSBjN2yacuCA2
eTXqogzdfogxt+cP/9G5DDybRSNByogpDwXOYjcB0oUJ59r+HtGdefoxcvt75yeGJfAzN8yyhd/g
LiB2cEMv3sMEwrPmjTztU0+Wl7efXASbXzTuSgNjI5DWpbgqXyhfdBb9iUt9/zZZ/6L26nQr9F6d
fl8aZ7Qvz2eEp369f1h0xousbaaW5vwFcTVLZflKNam1IQjc9m57tfyDZ2YBcFXb8ooj4plVwEzg
TpkjmceIl5nTFM1klrnNnwzNFDbfWpeT6Su4Pb54abj70GqcF2KQwxKARsAZwYYa8+FCHQZV8iZ1
GCnoQcc8SdfwXIecVnX0TupKmQIxaj9eQXBhqIE3OzwKzmgA/32v8UMMeuX5PM5vhwd1Ney1+5zC
6b1QVs4W6+1jPd73Yx4fP4V1S3eY+6lM3jC6d3eT9R9r1LV4sinQ3g8+HQ75rJJJjBISG9wHlXgF
Uc1C1LcikK+uC9BtsF/4glVwEd/PcM2b9Q+BU8lyQo4kmstNyqMVJ5ZaTFOGkFWhLBBP6xYBRV2e
3oCeH7V9mZdseEIWopegoM23MSYAOB90m2guE15sRWMfaz4ZfpLWLDRtzrNAZ8u8BmLoac1SKHnj
STZkaadCWLxpliCWixRI/x/Xg4vEkCaEC4TyCuJXJKCGbGT5QuIpcqkkVAJJ4+VbrjIcoPhA1Tlt
vfImfWT6EYhSyH8ZAyf+cXOj+71aftyOP1AqXat0KUBGx/HV8OP6r87qoqpuv6zGHETU7X1ANDcV
lFySjqYwY+NR4Km4pOTcYrPSqCqb/i8HSogCQZIpCzAGJd8m7cHr9XCsq6p2DMy0PE6jFvpbY3Ql
y9q8yr2cz0TAmc8v69a38uLBGZQJ2fP2zF7msp58kAXl2/n5ZrO8glcw7y2H88/kwcviAyd7nWOa
cph4jmxBelnsEROcwGNLVnnI4vccAA79KweoUZjzCxItt4b1C0n+abistrfTffsPi+3A5Q1/hqA+
5gAg+QADRM3QwpvRFn6gcZLbvp7AgIwP2Sj0GEDTrpMYobaxDK2NDAhM6cSwCCvdiuA4DtqETAF8
0qjMSzdwAnjEeDzxOr8+HLDVAmmZwICWek1bicJjWEGqUDuQT2kwidahHJMZX8ANISRcNplgURFh
jyN7eEOMwDjZ5xmDYfX03YqbopKJqQLag+iAEgDBWP7xAh34wzOxkLxZohOobC+KZKw/FnHGCtBU
yZsRoHFoBDyWgru7d5u+dlzwMK0C6VBeTa9S2AahmcSCkv+7tfzLv6932ZJpD/q9IZuQKBDj7+wN
5Upr9HBoHzfzxY3u/0E/5C9jp9BInM+kfyGiQgNGTAPHm/32EhQ/qWhL1883sVPDu1VvdCg4MLNn
OtweIO78JmISwMdU4DObqVODr0IJL85Y0yFe1JvDAAvCp7xVpk0KLpnQyzQz/Rv95a7hDb/SZZJG
/2/5J30Cywl5OH2yijegehMhNcw+uZP+G0Gg2x7+qtzt9vsIA+i+RijV2y8kgd7jvD/vdY/3+SQu
2XhY01PmBMAmAs4nTbyhk0GwvX9afnYchyv8YvOILZDQ6eIl6S60uQzc3tOrzl4/8ZVtQPsKxv0o
+k6zNeyZzlc//QLxJJA7tYljOiN4CxBhLBizG03bguWEMV4EwDUrGCK5GRfTOR+huiyJxzOAysXp
B5lJfdANk2yuywQbUYhKMrj2Fsu92CEfno1ayaIVAcaj0ZvqjpPW2HHHrFxYg8tHl0U2MdbNeQyb
+14r7EKYuZh36F61dg80vZjeWKtCSrx4tQRuygKK2rwyy/dhY1EXxOZAIjnNeDrBAu2Buw15xVkO
g7rpac4SuP8NJ4+vhjvttNrVbc6bsZCJjhfsxXYMHUw7AWki0lhM1meL7jfaRAlGXBAcIuZmE0To
d0LQJUA1X4XtregcIKnhRZ+AtyuYAliYf8OXbEVQ+7Bt11hv8YnQdrLpB0YufjfiEFkej1rL5JqF
A2bq77aFkK4JiYnke+kbHevi7dtqfqPpAnMQL1hFYRv0UOYcz+wl0BHqybJaDQlavZOlAizEtyrx
dBM2iOx3UnITc5OkXZ1SO0up1M4VNGLohhSTrTDj4E5PS1cPFryqY5z1pKNIsUAQkpi0Puxloh2n
Rgduhzdg/NGQrfhrIpQ4tHThhBR+Mjrf/6B+5eCXPzYlMZpcOwc0QFx5mvX7n4gQIdQwZquZitNc
GQ1Wmu3UeHHL3NyU2a7Vr7U2hoapJdDEDPmBrG4HN6tDGLYrZa8OM/5dkQ9tUBNqasqhAWWjlXdT
uBtUei4tMsI6FwxrTtF1zMDBiOlgpx8wnWY28cBwntyQaDbYo0O6Bzv237V2lZRv+m+1hJ2yAk5q
sqJ4a8g8BGdiA/pwtic8Cz1NdgO+mmKRKBbCkCgIELqFLF9QLzIKPuJHEr1UCBelsZDhC1cQZEoY
CVCcmttXsV0IQZkq4IMgtIVbGcQkRRsVxO0FJDrQJ1iTSJjbydOAC6GJoaECUEM1GoIRq1MVYZJJ
o5UaGjJkLcoBzWVBYnKPoXr/flnDEDmLg5G1MNZI95EV0B0A7DyO3i5PhtXINlukix/HR/vM68ew
rx0ii4o65wjdobqmyKnUlP0bB55DnHEecwym0MZUngZyc6Byju1PGjZYaghIESUAhcnikFA2lUnJ
3cQ7DtyFLxBPcEHdiYuSvZSjZKTPS0zkZ4nQLRmWAtKCTL4jTnRhSE5k6awMd/O3g/H4bF43Oouq
xnEaZxpoPQ1jeFE2moOVKLZlaEI3zG3vDIfvpuKXAbmtVAzOBWJ/41rW/vTZOuk5fyVjFjItZt8r
zhfabn7+bR2tR36lI9MuHV4qVxSRFNLZxXFsH8PThigRdOEINqE53MQLRUOw4Z9liUTY7JeKucSJ
JNN9oX6i6g5tnp/wx6e6/WtzuNeAgC05DSdunFxAPDgU1dkD8bKDQGjQdBLIH8yWjZuKwEGMF4Rg
tAWfPNLSkXu83CImIVMGEM/oOFA6vDpb1WHM0KMvWBVNWPqjuZFudYOPQsWKjFCMy9J97mw8zbJY
ZuXdf1XB1j5NW0Sh0OCEoBqW0tKaMsltee+hpEG4uHka3PrVECXBj8PTZa09HJL3WjUkO/ra58ge
IVbPhGHDmynCXRA7kG50ShGLX7elSwMOp1CRfTrstLvi9swNyJN6RDOGqgTMn4JhRO1pSSoJ5AOJ
A9sEinD4c/rZJ81O+09UXrNDSqnkQAr2a/TLqd0bW2gZjSezhSM6FhDnDqOHSFCLaHgAXv5wglY/
8QE+W1wodpg8Cr+Fw4YJwDi1zgsfgKPW5dOlZx3eQHCkIf4s44UWjUHg1sGqQSMB/YIWCVkn9oNr
ExmHsgfIKg1o+YvweCqYUgvtEdB5E+jE+3lprsudBtXefBMIjlPai4bJe3vNqba0ADmAh1qB6KFt
dqYuAPUjt+Koxmp/troiIN/5CMQWZTSPqumpC3+r9UCcACHiFoLf0nIhahgVCzKj4NAFUAZHUy3U
rVx1uOucD8faNsM76UkGD9gha1/jR54kD5yuvj0c/xpP+je8UID2PXYS446GChQKQ4eVnb5S/KRw
z5oWgobltZiJSbeUX5XkFtcCs4C1es6OnqM27r+keOcFWc8QZH6xCFUdqEXAMG2EoIi8uWby4IFE
KFPKYIxqRECggxLK0mIKnhXyipplbikyGP5mziCw4LWkAjEPc/bTLCD74AThSyjXYBW8wRbwqDqS
Jgdnq8c5/9bLq1HLsyp6KCPD8oorUiAFxM0vsGBRShmhaQE8DFWdrHFAaxTyMR6O62jAUBY1Dg9Q
fKoJjD0sq/CtHnQUPoI4befDq334hD9QYfJqBZzECEBjgRvq2if1LRuMfC5lbgr+0WHKK4v+sjIi
U6jxn8tQ4SXlNiQjS5imOJMQXiB21WAv9R6kyHnGzZV4Byc2+HtO+qmLJhAWK0jmcFFJ6wh4IdAa
wvlm8w93H3hqkOQpTeMmnTgwj1xhuRY+iURY7spA8x73TYSi8UrRgHYOA+SVrw5geDrl0xhO91/2
bY0TBwe6zqm23hzYIrpSFuqtIZwktDTczbCCg/ORfIEUHZiM3LolaTAc+TC0zV7QizEKnTMIOZdx
6bJQBPZbhx9dJuCqi6o12dqzUP3iaG/eerZFstB20uGs40yqDE5UZY/6wYL3M+NfiKZTyMmBWq3l
a7BMl+lfhj9ZRuPrmCAkhTNJArUfChmGoog9XXwgRIi93V1f7M40yN+tOq/J42mxO5udWzvKd/HS
CdNvNL9rXT1Vl7PN7nx0ZDJs0IdYaW5fJgUdRqFl9WjODDEZkpxTbEImOBrUzQas9picC+PBImx6
BL/27vVmI+4I7oCUj6EF1MGF/bp/2UEdM9z+B/nr6awzksV5dXTIG0aCfEW3Zvcxoc87fRm6ozSG
9HwpGbnNF+e19pMKEZBSOi4d1TEtL+vzCWII4SgvTeXWMkJMPCEGUxY4Dk81b/B6EM44ElhbquYR
dHDu46JM/cnJvmuaUyZqyciUC+JME8R4JLNohbn9yMOwZEY2MCDysxaC1rMagSnfpRGNylxr1WfO
8GavORawlMklK9DaCsodEkYpEPUhdzcBkDIYZiUyKeKRVMn8koGSzI4j6eKcF0iDRy6PcXxz9epx
+HDtkihYqJRBdAJeEaLZXDLnTLaUyHm5tSP/UjL83EZZHovP1ITogvxR9Ncdirjo1HuKEmk0ptE3
l3E/WsPjEMiQ8pSrv0/E5EMZ5WKSUjCG4uGsdRX/OaLp3RtAI6qeNEIRSWEdO2/U2cfTDji5AXtV
/yb92oS8qQKtQfUn/C1VzUASbiQjSjEXBpz4axaXeig3foERJ4KIRzvRVQjauRsL4o+GmcVlMeVF
biTqvonUU85qIf04xhyLL1SIYh+rM1xqh8wsFTv4nGFq61z1Fv+bJxWpwIvUwno0/aXXwknkn3/5
6vjOGIh7eLPhr7IipZQDzWDGGuWidGagv9+iZKfo1y3KTnfIOf/OUGdzw85iY+9oXS+Xd5vhvrqh
8hS0qI5g2yp3zZojrq/V9/zTKBlTUiPu00EDiq5mg99uGLWl9iB4o3kiHUtkRqSt5/2kt17fvuvN
b+67kxvHJT01I5lCVXit2RCXWRLQsiREqiABO6QKXrX4D0eYZqZ8IiIQRwGMGLLCI66Wi+VDLGa1
YcLxdX1ANvE60EKKFngHft15OZciCW6cpnqfB3g+4Xuqh2fWdyPklWS9QVIV8TbfNEHEcYCs4hFv
H/88Xq+frsZ1FqXgD8wMMO/2kCkuln4yfm5GZ6gjAmCMiQIbhk+1mQE7YaZwaPCCdMbvZrIATlTz
pDKuCAWOyxwJlCFIKLNqoNm2xggTIJ8ZhDJiX9m0s7MBaiZ1hkDiF0gUVHKbruK+cJqKxIcy209M
w6JHQMhPdnzMNQxjC8EjOHln3qLAWSIBQbjA5/eDqBN3YV6e9OkOBtWg6nSwutJ5YWmndzyuWuuH
cftkzg2qg/6hLBCckTIQTI0QOETrcecVgHFHITBf57azw4u3zOLfLSZYi9QkpSGAiR2I1HQqyN/R
QmkJiaIeWVxPp9fae5AEknWUDoYPYXD4m6SzbtM7v1B601kzKfIVGSNwiaSTopfetWhAT4dEAgW4
0+li4wmx+ooUYtBYJgI3YphsEqdT3yRTZBhLbE6p0M5zUsVbhLk9nvXvZSjbk5HnbOjDK7nYBpSo
QWgHKLKJwqTlYbBtveFnbyAkxCnPEJcFY37krCNfghB9hEAUyPFHogJieahL6cE6nUSEhSZx6MCA
vyfLF1Q56Nf/z9i5NqeRJG37FxHRHBqar5Jsr2zPwbOenWf8hZiZ3UECBEggQPz697rzrioa7Fee
iIoku7q6uqk8VtaJueP1cFyxRL0ajtgtF9XfUu2zZrJl/8FtN3MlZh7WsloFyRFRsxs8RdJKIXOX
oZgwtnkTd0iFHoJbHoh2xwQBGAE2AVohJr7IqjAYJBgF4PmAyXf0Xpa+gN4sE4yuFxyUPXVpvdAZ
UAfqk0Csf4wUFWQvyfYaiGUStWj9SG5wIO0bDY6M0fzuarze4M35kjk1OOvkWC03qHtsisq8n/MG
H708Te5G81n1SeOFFm2JcGtozhoASGO2ISIsuez9cJqFYVm2bAKxIZZDyYwWH5+anLYjihqddW5q
TrZsRZrJRSNyC+mz/JBNU7oXA0KDFp2uWRW0H6JA+3hsG6Twf+JksrT6mNaMQ4zzHAAa2F7g603a
HZ5PnYg2HfS6o954rKUQ/fpiCtXT+NBM9r0j28w6pGEVybtg0KQ6Q8m2BgSsXQsDu6lpW49X0872
Phx/N2OH5dcd7SbFA0GJiFSHWHCnLRV5SkI8RTXcE92gGAUT3XyeTgoNIxcmIdD0I0ckzP3EhEes
Y//5FHyBtOhYjYOLghFhoKjExKeSQNRNCnBCTfKRDZIR09fSApXzLCtukrhJKloZjgD303QYkSnw
PIXdk+tarnUZSg5DnXZXteDBCLAMkESOkZbgOcO8gtGDj6Did3Ufc+vO/Nrgmz7ubG/Y71Z9dgu4
WN/UeViutne9w8untC+DxRFKIfngOjHUNtfwXB+qWDbaRVJbHIboOnHTXGWeEfmRZOauQGizA7Jq
jpjOP0yZQSchbqnLwgFiCzmF8BSipNHLtrj7LjkgaMhYuWM7nY+lIo/n86AgKN8CdD2F7VI9me24
hJ1UZyCqgJUe6AjcV9jBnFKgcjgdx5xj5io8A7eAR1fWHTI4iIxiV62efWnc7AJ0gukmV8/Ht2ZB
16FpGy7MNYonz+PL3qGq0Db31vdhkVVZqwsFY8FwEc/6Lo+Nv8lig2Hs4stBlvUFi+3uDw+s5u2+
fKrYpbIo+oLAITF2BSeBmqVgE5A25BKWoQCQlFXK2yXTaa1MgsKmZtEtcIKnX575Y5mOUBNdAVQ0
F2pejAaQA02BtrH4U1zS7pC0Wl1tPkIK7XJaDMOJGDS06WGEtR1hb/OCUlMyGhyUBnf6jkkIv+Xk
bSfRrofNqBkTeGKZ+rmZXTKZrjNf7l7CJNC6Fm1JsE93jx4nuEU0lDWtTMJKRl/WUsttSy3NrmMk
bQ9O5xyGOCE5ND2QhHBlX8eySQka2TA24ZKuRpLw50KqkimGFjSwIQiyFQeSQQCK0eE76PyV4u9Q
okhYHoUyfUSX3F3y8BgSZk2NQoYUiFciD0vcHb2xMxSuK3SRaCTv1W4QcYh01mVYc4qQrx0Lsl0P
zf09Ap4vZ0kEHLPKsWF1hIIO5wTcVcvDsTvuvOjE2LPdBWzQRUmN/etuVsQg0A56kVlgzJPmqogc
N6GqoUvNezEXCBKrXDixaaDYShSJKkJlLQm0nm1T17hoG0YbmMwylDutKYdu7veb/GmMwoQXibOP
S7n27FcuoatpbFybp5VIM/csgYaXka4RlLbFBRqBjEYI2AS5g4qg2DqxANGqyNnQ+aHs6+TtVedb
Itllq2rWsHJqx7A3qkT+Vr9jOXqZ7Qa7I4MdjggVC5vIS5e283gzniow1FQ7joPwvDfoZvm04Bqu
pgeJLveAJUFM46Wofbq0vSCE5rbJrXgOky0YsySiE1IMMXXMhisoFZcqyQc/8/GoiXKolM1/5pVY
jCRlHbMvQfJe211iZGH4E0+F2iCHJG0ccDu/HrXOySTfbAX0PB8QDREh23yon5mu305jiz+XNjST
meGA8I8G4cgVliM+4KQYL4K1qJMrq3ogl8KHzKFkHqUHgn2fbN//BucxN3MznS18bAylKLJomg9P
w9m7zUOc+aSwj7sbZmdDM3T1uHvLE7zaVaufDrOiz+BMEHKNgItXI9OqyzxNji/hJhBS8PI/6n3U
3+p9sNvRaEDPo99tvupCb9fH/X7dGWpJFLzJS4Bi0rUCm/BESVzCFMDmkE+YCRbqbHq36+rHAbe9
jxClzGrAkmIuUZuvEiNXx1BfZkne5Qe4hCOZ1/zeeg0W140444VtlcT9PhQ2FiLDi8lcedistcDX
lgpYTFRRU537WwKXOWQH4tRf/Kv7H1CdbgurmIOAbUSntuA8cFvPlKOqYBVYQNzGj9nMT2HXotdf
TCAledJFqAjcbAYOewAVtcHScQFPiGm8fAM8r3wVi+QhEbwQLoEQEfi6umMN5kVPYzxq8EIaoudD
bXAxvrBmT3ePI1ZhPd/9UiYymVMgF4h9EpNWsxgUy+4276RizAkmKRBaWmOp/1D/a9YstGm+tIcX
6sceKFDylmXhaAZxQOpWJi1B0bblkh6JXiaIK3J5qxQV1vikogrWJyC+5RwZuNBN8IZqKAPusAjW
Cw1jshfE7ODMxA4cCBZEh1DOyWE6rrQVA7KcugRIfTkBB8EnwlCknUJhxyjgMtxZ/XS/ZtGXIm5S
GOH0k81leYwgn5d9mCVm6qVyH04oRcCtRMg3Yvg6h3zVTwgGqccj1oWMWAXWvWCQZe843S62j5Po
isIVRYuYN06eautQ9XH9ZjdRJALiwxjJdpkTCuVzpDYIqXhQICwAi94BxHQfQTcgcgxTSOIdtM2b
KuGpEkswFSEhaaOIAhQyQSXDIYCQ0kQEsTwWKHncPfyFLyqpDGEEQhaaenm9nDxGF+2rxqf99w+P
18NZV27IP6dArLNr9xhEgVF3xNrpuubElcv107tnTmDp7vvjT2k3ZdapIJqQokiniUBLKwKqn9w5
oLG5rOaj27arWFoYybAkgaido0dAY1p0PGmFY7BoODKjbd2qhqmRcwfMzcut0rAgITIw+f3duz9w
8/f/nuyPaaDa+g9oSaCxg8c1z8I8DmKWx893835f/w3OFzmyOfWoGbH0cVzVVVda8GKjsE41vn++
m3Ym+SAotTFNW7w+NbPceZoUw6U7sfjHzpMtG3wOkpdCckUp5wHLds6QQpftGEsRCIgwb3Y6xknk
CE0mnpcKRFlqkjImJhwxD2tULAY1vQR1V6Dli4GbjIaOXqdDhG0tw2ZxF6p1fliPiN0kcoZXJQL7
vNjORCMMGDkIJXoWh0fCkb0dUxBliHWj7+WwLKedUUBWD11JaZwkPwMUYqsXcwCkArO9m/wyff4R
0jv9c7Hqxrq1C7ka1T12e2KXOLYn6F9sfrp7epiPq/l28ukbO9XwXtE6KA7pC0ULAi2zk22yUtYk
zhsUROQDuoiqsTONRU1aLotaUDhLWyafNFw+7Bw6QC4oY0oZkgm13lYDnWLZ9lRLp4tGh1bQgydT
jytGjRIYudMFEWxy1Pw4q0GE/ujN7J3FDujmhxRGXjct3d758L2FjzEedBtxEOzLRQxq1n/oLV/G
q8mntJYoJM1NrzX7NCkXbn5wEk0NBazeItjkvEBpfV1dHNcRQz3R/E0d3qiFrkzrt1hBFCNQpCBF
pqwX2/IFIVar69W1/IrtmytIof2xY+Ir1MHHgDIgwJJMHGCoxLRXOPSBUHpkrIlMljFyJDUhO46U
nJ3fYZqFKMmDCOJJaabTYb6mXTtcvR7cbPff2eGjFyPEZ5LErrbsH0wwcUBQpI7tulp95l2/N11v
n4eDsFAQgTdaeoKgZJBMt87dL/VGhLU+hZ7gBWYdWpwKSpGsbE17GALjx2ySNMk2cct0/TPZJIpf
PK0gij+BGswkhvCAvssdazNE+CTcNT+cwVCwQfQkvr9XtcdD5IieQmmJWX5PeR7sivsnV1RdXXca
clAlrnQafOlGaKCYY9FhDObRcdJL2NJnTjIPx7hAEPgO+LSe/GvxW9UwKy+uDSOGyttSEDWCdmZM
ICnXLTT6LUDzn3VIUt8oa4fn4DYp7pbWJme2y3sTwIbwX7ELBRefZg1jnJLVl3jQEfDZzd9auRjl
VItVUtxLb8tVcDdNQNL+PFzBAsDXdVNvoPHlr3l6UI37A5anN83FrjW7Xb1f3C/nk+x1wb/2uszI
doPBfdmGsCBWnxD4W35wvxpOEZo8r9/eb+SbwYRNZ7PTYDb18YfTPHN8G5wO/ohdj7YDUpSgOtQ8
J64NaMHhsngZWRNyJ21lkuO+ba6GN7lE0W2bq1GlNVNWekDwYp64hLEKq8FR7bvCg69bs0PJYCLQ
/nj305mzQY/LXgdshporytG4Wc6q0FwHA23kxjf96+opLd5Ac3IzHRSNcKRdvaixVA3uqqnRuKsG
5zDYNy4XkkYO7+MPAUlcMgc5TdLjgsdwY2JCa9Hf5BX7yiN8IjCpZ29E5c6gbWyYVp/IYp62sT3x
d44DQXAyoXB9eH83YLYjGVbYaceQbBOhMqWAfg2Q5/gKKk5mnWu9Jc8giJplGKJOv6TA16UlogSX
wsKGjP2amQOD8Wh0MahxXNf75WIxnXziE8WabHSQB7hTTrBs4VojuNJW7UBLhqAnA8F7qcvisWg7
xcFyDPLNIyj0De4zjwLTCk5RthVNDOJDUtO8Ypun9xDVNDaDwWMkWtewKD7Z21B80kZZZZFp+pED
YtxISzMRWSHv9RZnu8tv6Ce64zXnLHYH3eHlZvLH0Wp27D/Ug09p3mZRGG5wlJAbGQhuTQGChfvC
j3SGVl4bdQHKGMFFAo9HDtIMLHPc/YSBRLq5ChtpNJ3/kgK80RXBe0V/AGWYIjQHgk4ooTkcJYgi
usRAnsfvoIBF1Yi7G1CATEhFejrcLH7hNyQzA8vgxa6YEgGbjTy4mm2K7UghUpEFclpi9zqdvrIj
TXdUc8RG3WWr0mG/HvQuehnHu/Vi1988zOJMTIhh8gCLNTGFgLT4nOEFaEOK5j8hXP7/uK3FasXV
Ux0vESNQ55W3keGppVz6BdCaRCukFBbXrUN5MsGNAGOq8amfRFWhl8qnuzKFH/hQrBGQJGbT6x/T
0XxmL2Dx6FxOz0T3GM67e3h4O9v/n7x1mM1Wq+kPPqTO8Xr4kWxYLMEDu81HhHG6HktjkN2OG6lg
/9+3czwUhZDklfnB2fFm/EvhVDOrjte0kwbDTp9w6refmwY+jglJ0y6xXy1VsPIwX5ZLM7R1jTj7
iXk6mj0KQwNXt4PmtmgaGHsw2LJVvNiZesTH2qgjmxStIiBYoqUZ6ByypXxytBhcLB6HHvOsBQZo
aaFCdBeLG5esCaz/y6v9iq8hFZLpd6Y96TRjxgpPL3T/nLflqDSZsIRh2jZevQ4dUkb+63LTj2HU
lkmx3HA2YD0e103TjDW40epT9KuX+tC5G9/HtkDm4fkBnhBD5TXNcQE3N73hrZmam0aAcBVw1Xv4
uF8OdIJDSWY2hhwG25erxGk8Cc/77+CL8Y+qwUqdCv4e95pd5xTmU3e13PF9vSnmi/c6L++H4x/3
m5V2w+Om7kQV/jbDiAm7Kf1W3mev1iJcBDlsu429Nn6HKtVVb/qRR5Nb7F67N3I6389Rc4f4ypf3
D/P3VjbuGfEFiCCfZQjilpKs3V/v32wqNpKI1rIh0CJv2+IiX1n4PiM4yJXlCHWvFL0PJIfqKAYs
z0oYszXXU944PaxFetazxRbLxxs687HyPqyN60myGxLMe31pxB9QxPlkeEaDN9U6lvn7MymCKtiy
/Vz+2Dhdg9oYtERaWj4iwsV/AZIdK+W4Wk3ZoiqGzwnRSC2Eb8FDdhYpaXlHskCwbZvf3aHjjhsP
qGYIFQaiT2Z7Av1kk8k/okIu9UkX76AyzVL3S4AkXtX2S5M6ubCUaYUUOmK2er5Ly0NclOdTiAgu
05mK/hNWVqVmnuQ2ZUnWNPp/YZpj4pNRbkZ0gyuX1u7x8HdSXl9OZ9/Cv6gwbgEtBnkBTawDQgCd
XtcqjFece03WKhxQzUDXeNSrY6+rtlZZLMbzbf0w/7jx6D6DakU+q+Zaws61ZdSIZQOcZLwNYW/y
gWSetmlJchIRW5E6+lQghQeh7u2q+bj5PbGAnaZ8TCYcsCfsDiHEciOPL/rKxKF9yaa1S7MXxJlW
61bxiRIRffUYBw1etLupIHLYEShbP3GNTjIMD8Mqv6gnHpTOikSrQS4gl69T7HL4yQRr+hwCWw+q
3ujyhKrZy363XXT6s3wWbMyGOzvmGKUGvQxPZ0UUV6N0LOa1VBKXJ9cCkrRJVehkpAglZLNQAuns
eigKLZDpNe0tk0Nr5zZ3MSEWdLGgCHbes9d0lthir6EYhIqdDHQ6DZThsk0fz2b2Nr6WlSQxYX2h
0D9s+27VfENaRmN25mMCPtvAji7G/mb3zbDeb9azOEUFEwLx95yYRHPL+oVXBy7W7/7Qezle9ZaT
swn43LFoSHYOhKxjOFBD/bshh2DJPth5SyP+uo5k3Z7IENvf5F5FnK2C+FhFVjukS5p7OEmLuy0m
FhDN9wQjizY25NISkrd9IMNi4q78dDh4c2SMg/afsYsgt2hrEhtyPvz0tF39TDFanPwCuQt+/DL4
87mTAlhcW3bSUVcQCHFRoIcW5OJ1GWHi2Tfo1BBD5wCWmnHa8UX3u7/oPa6Y6mE6QRH7G4abv1dN
2oEGKnETWlg4RBS234NITimqllVvcnLsOQCThEWvgQdMeNURzxtJ1I4N8b0FkooxEbZ8FIiTvKWX
N9X7VJU/hA9zRWzseNCGYa4wQc9MhmNgDLIKhGdyp1QsYxc/h2SV84lBNPPadH47/UWHv/qrgd+K
mJkJeQUIWsCXw+3N/a/KoP4vk8mbu91VvVhJGNotQ8/GrYui4a+cGpEWtNCQyzOGvF+FMkXSkxxK
W7QWiKUGRUWL8n5/VvaLyr9NX5ZD0qgqbqGi+H6preiN23VJkTN7LXZPuIFiUr8lPJjRw5sxh8a3
YsJpMzueITf3gnjK4lUgCPVI12U5yy/WGkLENk3E8IwvCrkKINUagpCPedMHxYiKvwy4e7PtQ/Y8
tIIggwNLQixRq5ZnmzqLKyZQYhwbZkhUt79yZBtCKrktli8unzgpItaKKP+/o1oDlxg+CzSSa3tn
RCMQmkoV/WyELXWf/Hr+g5PVjaFmmFnvA1W8v2RfkDgL2y1bWsStYOh6/LepJ0Ih3NHmLpBYDXx/
059dr7dxSBArul+62oGFIkDoqyfRhFzztCGIvwjoD+KreY+/PS1ipNWSGcq7DR4579eKjWYx4gah
fWgAGsruwev6jWVI39JvrJLoM7Y0Zrjwoi/I7g3Po2oym+W+IG+xWrKKQ5wGqzBLFixrkaJLLFWI
WhEqLJDkP/YMtlBZxK1UHOlK0p81DS19Wt1kKexNb1/mya1PI7wx0CjXPUZ4oYsJFBFyKMxV2isn
9uUpRPIeGCYV1CJBFPve9fHNcahtqMnRgQf8hIsN4eBwSGZSFjqSCS7zxeFtLT8P3Els3x5ciXyo
6LsiatwlFk1E2oaLTBAR+Humq/massOqW40bptqOhxUr0KB82x/fDJ6W4ycoW6afSZ9+wTi04kvW
j9wQ0bLlASEfKjkTJDRpBCxNu1CRoKv/rbLetvYOpQ4tICPSAyI1mSTpL4+9a6sKyGOVZDpZJVl+
oBBND3S7h0hCGafWQo+YT6QGpZfj3Q7QL1DgpFLOz3j/juBUF4NYeM80L5OYRxxdpWV9F45Bp35Z
D0aTwb2Wp9PVibYF0FKWnGiyU3cHQ1bsVztE51ZGLmjrYoTUbnbhkvm1BbK95KZlQN5yPlUnFpA/
4+AlE5J/aUrQ2MXKKK3q5gUaByl61Yi7NRIJmJ0sq6qksBQvi8HxcMRgbXH97GbyZnqvLZFI8HT0
akBpiriCu/9RqP5yHq6pgBPdrUea5DC+CAHv6t34btcZFDeaF1p9oZlAgNDEWgpYtBTEob2dTyYE
ETP3fjj1M5+X99ePn0pIQQTIsQUYO0/LTRXiVVCdSZnmTsSqP7kXXkfg83TQYZzsnkUjUTHExKbG
ImMxkTaDNI7vk9WMJrIzJHKNEPhc3XJlYTE1gSSkBXgaQoMUxbs2ySArmcaBUk4Q77ajUydDS200
Soii3EwmV8fH6+38dtK7edxpO6EijmIRrhPXEBOjJi4MXT24xHN2Y8fA6jH6t34r4momgUU03MKH
vC6p3+jmIqhNr6q7OqG2G9PUWnpw9LR4eezsHu8/ajUW3FBYRCdVwgIkcgs7gKDdTjvjF8IWRJ1c
yGoJLXJawm/mE0jp3qwom+NPhO6QXqyV9R+37K3ZQ7FGNHXBTVhf0sgmPAg5JCM0duw0R4aJkHek
Du2Y2j4UpFtbNA4SmN5ANz5IiOzrTd+/OA19aPFsao4yG7EcZPDVOQfHSf2wmx7vIyYkH90BX0wu
VojTTL5YXfqO5867CBQhcdcQZHBfv+dCRc97xwx1QhpKWJwthYVYZdJSnOMM2Qqd7FeITtrdN/z4
bKmS5yfS4WdY7q11w/kgRwGKoCpl8mS1kPwAyP1xWV13F3V0D3MgzH+2/af4s1yS/A/2e9ze3E8j
azUZs1VWnndatBfIKXDMxJ4N61dioMZQ87LMljYVxXjo72EkldvqwukvxuUGHvFfBoolXacDB7in
1FPUICXAY0taNdJfcPbTn100lg90gK3NuLk/U9SWubcY+cLJ8DMJJo4Nfax6rMWsbWKe1vB69z+K
wMXAYo9gXnF63s3BNosyliptWufPlr51j41GEPUi4CFpBJ+RFSuxBAkFxzwzkOYvdvnSqke+jj/h
zyzi5k8Gpjhv8TMd4+XT+SdALKqWbqV1q/pC0jWnCnODD+ff+EhRKraeBnIO41nECsHlKYlvTvxx
BxaeGYJbyYUkqTXmsXTGjWJ59zPc86WdpCL77loUP5EHab70eJh0cD0b2gPEqwrJ5IM8hnUaMSnx
mYzwFh7kqdAw/6QXE1b+fEBrWOko4lHNYHCXXRbOXd3ddrs9rvf4YqftIdETRVto5JcLBMraxMJW
IIjxpDrKNEcz/Hk4wIyPcSzM5JhlKAN4ickRpxURYpiYvAhdwUlGgPAFl0CYx90RQ5iF1h2/Py7f
wBu0r6Hb+kSVHNqHnCYq0AkWoNsMfF2Xd8cXq/dCl3Pa86DPkCF7WVzO2hoNOp3nYTW//5hmRUBX
7cBMk3ok+jy8Px2MUzRKZpZC9pGt8ICmhC+NWy8mqrAbVPM4+W87r2hJiuCwWRuio7icskRtukFA
Fx0tsN+8jE/WGd02Z0fN4smZcCoVFtrKEEhNQOvNtBW1rIX9Psa5fOhEKc7TxlWNtmfgKn6tToHr
/sPV7DcQbn7TzHOrcARckAIJ7Lmqf5PjPOYQFIT45DBLO/LCQFyTW5Bq85kce3xWKsDN7xSBo3wT
ROsxzHxAXs4jrsFIxZR0SpXEZBFNkgzVDKSywaOOV9JrFcqFK/scWkCG+DMHdMFT0sFKoUhgTbIK
j1of+BJmBXmdWS8nTYlXe1V/NBjRO2sG7HdzoRA2x+Om/zCbf0wDtXCYee5yeBumMo8ZMfeBwwer
/R+rs2Ch8nopUgi3mDvEV/UNe7ZnTnkI+xraAbso7ggH0N4CCoLLNIEPmykS2K83wQtJTPZCGzd+
gfK7WVZj1SBTkueNDj681LeyCfvPtDfNTOKPG6GZc7/sn2jhXvONLjEr3bq0+7DfcOCQxjxanvZy
131ZPQx7dIlbiyJpenQxXg0Jl6/d2uDV8XrASIIDtZwvYtlW63o6J642DctFEkwGPU1L15NnKViD
GPpVL9f3dTr5hQyqdR1+U7u4K3L+qYdexYR2HiPxaiNaIE5TLofX4maw0sY0rfg7Gh6VXCwxyNn2
NNZ3bDvPlAczJJTQH3r8q15cd55DUWKt+GRygevn9wz8lH8g/ouG4Zvikw/y3dw2hlzSYPsXhsMC
k1oKXw3EeIKcMpD2nbaKMtTkAvrq2iOIcimiZkVlCIeSYE8g7AmyeVz+bHY1RHtYY8Ce4KgkPihJ
R2hTvsd+GNAiQtVJPtLJEKEZJRkakuc1fiVISX49L3IOCPYT3K8u+eUrmTJ00p0U5Vv5ODllfgLt
BWL9aU3G/9cJ8cSmyj+nfiokUbQN4ySV5CSW6vzfgbQDmVQKrsg0nCKBzbAz+xBH0rVdNLt1cA+M
BYRJgK/ryG7/YpqjlOS4xxxHpmD3tZL5cn3W7m5zeG7mSwUIEVEUMWwIV8lgWyrgO13nSImRIg5c
pkMKoG7uBJk9J+8fHzT8lMwzcoOe5EGg1aZ7YbHYKrOp+ZKq4I8YCi59LLOHO8++3y7LXXFU8Dl2
VrgnnJROiOln4kF3I5AEpNe7eUjca8IBIRPQ0V5oB6FgC5HLZu7wQ2ztyj6Xfz4PtfVx3uKch8xF
adpkKQ9CMWogWVO0aQ1lO5Pdp9DO+OWQAc3yOq2/FQse9+p+1euxDG80vDw5fLk6LPeD8d3DT2l4
37rHEAoXJGlQupxg0M8UNwJkwjsxssXtiiXNsoWQF3rYFpq6iLQJbDcryXn0ndVZtP1L9ExnRxdZ
bxOI+T37+6v9NHW4imZxA1uioJBsX6aKEXVHFG9ioZXOLSIhS0Balhbmjxb4ehPXjToZ552QEce5
NgSEmzEjxTGS3LJ+u938qdmOh4sc60BoSycEQQLH/NGItLeTGzua1dkZzTEEvpaS0+c4u4+HeQBI
XdipODSDX3iFf0QacshL19t3+F/K9eGJRFu2Z/qlGuEHR51hN/11mMmXtGKC91O5VkIUwXcWsEi9
EZlCCK3QQ9rj4vLweBjDzJB4gJ43PSUOO0hO+mAQ58yoKZiNxilFsNH6p9n6lgeTmoghHx53pAYL
AR5boMUchf2dog7iv5zQAXqrIzWhD3jAikEsl+eUMIWTg5FUrJRv2cbBPTGXeFh6yO5ba9VPGq21
SqGZnBQxhBKnyYv8Lbe0PS3dCz9347lRJopLGOeBEwPjXIS+SNbC6qe1+sGqhEpJ1ikg8IBx5vHE
sCoVk5dmFu8eOzfj3VoLcM0UKfrJe7k2mcFBStp31lfz3rMOESQh7k4S9xB9qDTYjM8GzXsxZZgR
uDxBUcTszT8zQWi2+nKY7FkR0zYGJh1buGvjXOoTvfY/vMxWP/YWh1u3vml4uOrsjxuFbSoe4g4U
mC+2d8TEZ2+2k+ams+TE1xa55i+4Qex2YSKbL7hfEB1lVF7g+uAQzTfC4qcTe9FIvAblo0o4Sje6
+ob13dtZpc8h2eokdz6faG1HgWdBDLEPIO7mg1O5LQaI1VoMDj+sNMQIJYtTL2ofPstMzDTwAnGf
m7f7K35NYWAxUDw06te/wD7l8b87q49WgzM0cCxGbn8P3+CUlymfh+z4OO3awg//w9DfDm6kQJAY
P+VjuJn6h4mpNT+AxOeTARzdD2+5Fs/Wse8LF9zxP3dZw6f5/GpZ/6hu5jeHXS0omgxEXST909Dz
fILdPA9bYNRLoiLu0gjTzVJ/Hmzw9GlPD9//JY8Cx69tjXpcfJDdgTzbwX+FbP4QCeRvFtrpI+Ka
QQTOZ4vm5dXL4dv1larZ76733R8prM44B7SNtRGtm2mH2+6K+BtGqE1F5QbuJc7cgBPiWpyVAo7s
peL/Yd/FkI8FKVaStl32Bu+ZnrH9lSqdZvPh7akJZ8vVz/52IO/I3cXqy+4uTlkhzwrNsUJKwXx8
z+u29KtZCfWYVa899vysqmo0qPqXPcnZcDs/LHqLhqM6w/gVQ2r1hdKli6mP8TxsPoIbNrjGgdZs
pweiP2V1bXWHFgMBynVBoxE8isly4dSgjLKPqjnYJA0TtA2DcfSDlQcwT0DI3mgqHft5R5A9z2a8
v7l7ZI1CGs+zprB4yXWFN6m1QG5kkSQvFYPgXMhLCuUhnKfGfwbLBkjzks2jZi9zlAkM+ePyIF6w
i0R7ln4HbfnPjr7uX0xLCNLWg/GgGdfswlldLj7YDZ+axXY+GsemJ6YrL4NMImoYJ9MI3NThMhwi
riCp3Q/1OzaH6xVzzyJsR2GT2ybMl37AObmG5o+X/zwe2FGCmyI4JNKcFOZ96wQyrmyRQDgEsOAF
sS0q0PZD9I/wLxYA3HYACtKLFh05/N36FtJJ5+SEwCKeXEIcENLpNFJIY5IhtH4M8vpJHitqxVWo
5B91791JRzFCb/VvKn9Nd0hNpiGiYjz8Bq6+K8+XQ7CmOfuBcOQ54/TdsQJHLdd4OdmO1k1v02hf
PzQHJClSSg4JGqdpRuYCIAQy9Epf0x1qky95xff06nIJaniMIlL2GCFDFtrT6KtENYZ8oJZHfTy4
Tj5tLFJlwbOQOcetjqTR2BQoEISGL1AzUxg+3ysYOiPezA9UiPYXpKnbsN343JrtZN5BkITvtr7X
87R6Jmr+mGTcq5tRvz+63ENgOdvMF53xavQpDtCzmgTSl3CnhHYuaTG+fXq4Rh0W7Riy4uY3RGDU
6Fot5ERFSl+oTXrX05jJMWEt3bqRyU4+ODDXka7+3vzHGDBtiga1KQcki7cDwUlmBPmSJYtcfzPl
Js8fH6/23fo9L6cAvrc1TbwwAH9YnxTbboGrEJ/XU0NQkfx53kuiEI+SC04JI0CXM/Rrz76KBuIz
gLFGvOgPIWnMm/riHXpttE0+rpc6/TVUCE54lCBpyQlqnEBaia4uVO4FgcjwWDu2ukNhwlKPBtyu
qzvk6tRonFRjnzE5oT0CigDYkbKSKvAsypE7J9k1SoonvBhqlXzFuKr2MRbzOHBw+AzOt1hupTvT
kbqWXyB/Bij1OuvdbLofuNB1GF0+lT+aRtu4+Fp8mTkeapjXOyHG/B39dUcd7KwH7gLcNSI5j8Ie
wCMzejV6YfRt8qggX6zDUs8W8Ean8+HLc+6C8sWl8fVX8n+Ab3gyzZUMNSYilmVcFzqsfahnnnis
togKt6P9/z3FEkuusUC0dm5LN+H8PeeTiC/CORH9y7C/Ir2+oiMDTlPGvwI1LwW7aT67Pjin6iUv
OjA95ToJO3xuXujMR+/frzb0v/aLSwsIYdYaTXpX3Sz/refNxq3hFcuhpcLyZliWwvK0ZH/CUb5h
zfXuIFP5A84pl34NkK8h6a6jE0EY2YiIR9OSaa5isuE0KvyxOrB6Ncd/bZY9SIbKp+ngFMpRQzOv
NTnL7AR0UWB5GCS7bKDMAGDkFwTTbacdIcKGkL9mm4unw0JzVXlePSt/YT75k/eFjE2er3rj02xk
PtZ2S+N6VKy6w2QprqDuQE6n0fsIl+EF0uN8xw/GCA2KeUqRDel2Wt+63cpT2jJHB0BOihlzhpNu
q9e2d23cJg+IV8Cfm3pPSBpF7Zw36uGbjZeGkX+DmX2/2+uwF14hdVN6TBwXpYOicjcM7Uqhqvl9
0v8J3Pm8j0wu4S6eVGarY5W2PvZ38Sa/ZEnUSG+J0Iwfsr9MudIZ38werk6L/kTBA6OuY/XmooN9
fMNyJIhoPgBSvfFWb/Pku6sCv/9L2vwfkbGfCQvwoFQ3P451kxWKytzWhn6FCkaXAU5wTrzUnwAU
g9Dh4kEwcU8wq7l7yv6cLigujEFq96OPrOUVJ7n3HiuaR5wm7TZTe+WoBc3kZCoYQoh2Pk9pegGb
EMlgxzAiFLIFBmIG094dNuzcoxpyI4oJZ5KhMoQwswFXkTjn3HdtVIEUK3ZbPIzFdwlgQSgBzm0X
hbm9/6J8TzoINvE2CGgXxVfMF3xd+6+e7SPhD46jX/IIIm2n5lKQhMYFtswoVyW6Q6FUNDQD+dDJ
UEqB29FTLISHhMZBTFGgiQpCVUBSqcfv0uosMBE0ebA3PvqMTP6VIe8CN9RfzfsIRsjAsc7vBAW+
OkVFbixbmo1H/ZG2w7rcLrMz2C2Wd+v7UQQFTHkgXEGLmmJcgkBZE80Q6pGStWitTmgTT3v/McOt
mISTPXDI73dqrq43j6eAOlWSRzLCO43wnjCXZKSviU0N/U28EsRlTz4cXKXb+LIyfnkaypkJy1MQ
k6nK/gRlUAcqmY05Bgizle1CqAMNYIbhQvQ3/Y9SPmYHvLpY6JKZxP7Opa0wl4i9TkLu6FFeuiIZ
z8MsVoiH/RXz0TYc8fpOa555o2KqJXiRe8D+DHQ7PGi3kpeBIAPlXSAwHFtLa2CH93qqfwzp2D7B
gt3OVXfv/X2sVF7nPI7qOR/aiQ7UeNCtag4WqNgv5mLj8lGvM+9vFy+9Fuf1t+8W9zFcnzuwidww
AmyyjBNuQ3XoCAF4w8nm8ewgEPGefT4d0wGFzVcFwsXgPF6YWtuuiXsjckVoPY2o0AHLmVJXsQSH
91GjWd3MU+AGO6mLzEPmJHlkcdpMTAHVFQamuIPMg7LPxFM8S5Kz5wvdyB7vfDf44AvVkB12EJ18
AEeQbL6MA+EFM4hVUmHSoqSYwwRrRIg83Bbobr2Yux6UJE/MMty9hWG4gJG6rJ0dHUYaXeJrR78d
1mniDp9rcY8DuBcszo//w1fTWkBS7/nm+Vd9tP52/DXK+A8ZqnB0RTC/ErvYbN3Q/xDof9X+e2SW
P4ltlcD5X47uhr/4TpEJuRLUQK4hAvv0ubRJ2ryQ/0yWpCPcoCOaTFjYXdsj2sL2yNBS0myGt3AW
F4XXtDUk17h92OXZ3U03LcFzgdxxRluRofpD8pPwF0csWzXdTVbiZOP5gOIr5c+4flymtW/c5RHn
HytYJe3ZRebrMn05Im6RZukOc8QapixdRphZ9bbf7p8f67z3MibLbTF4T0fc/5f/mWZE5CiERRA3
F3FExqr1h+qNfhcdTTB0gkfadoRLWRPEAHm7Y43MGw8gwS9W1u2je3OgN/+aeYBKEYKCkeyPwRLm
AznzsLs1prUkeCENTZeWSpsYOaZPU+fWBX29ddll9Fsac8hs3DDZDDldRPymd9tVVc97sf2oXLkL
PgulSQeCfCtGWcBQl0ifc4xYYTrkRA6tCaR91coLTa8LZPjRmKW0DfOcTBFAek3bD3mAOEIgkCaN
KCO23EhLFul+xokufiP5vIWHjQyeY7jS1739p97sZ3DoKZgjE8LZwVR0i7nw3EDuM11BIaS1g1UD
EIqaukg/pNXcJFNYSg+BRptBQrIKBJHUt3fj4vjLbI4tTKEJkmY0BwCLyAYX7N7NZncxsy20SKne
jy4XzxrT8oXr5PHNh5f1m2AgskiWWbTGkX0Ddk390S7w63zV72tV3UUos+Fswpqd8LrV4Kstv/o9
tvwaPWzqvK0try2spTNpLbg2mUDS8/CKZN6y1ALFQ948Hb7jS3nMTCoFyGjX4P5q/TD/0GxCHXI3
h+oCtf4DUhMZIMZ5CRUbN2Ko0AS71QSrm2SCsSrKrQosDWvEzQkeTYxyokd0mndNVRTwF/M6cH8D
UN8THiffxvf4YxzAsR8c4qV1bjAzn2eBMmOH91GYnTvgbasOD5NjvjduoYmlagxz4GamSAnxQx37
mhQX9usPuziu87LmqUbpNSpQvtytyl8gk49sI8m7PujLHfbkm/xH2vWC+0OldrMC/rx4fNdnngyx
QjaMSNNwba83v48+cRoKImmpbCO2vkX/Wij5byCGFEimmCyIaRnNyF+qMfY0EsICGX6sDnjaOHXr
Xlz6bZj5WAlDtvWCphdSgAuSTQD+D6pi1V+iV0wY/+uih2J3Bl5Fht47f5rJHXeQCuSlM/3X/So2
WPFrgAXRi8oreTHJ/5cbaCJg+st8heMxZu3+cf6Zf07y9fyJgc77jlSItQ6IBzsMdeiQ+JwOBlSv
vgx/uJ/u33UmjUSCIqTXlYgP3rhUIsx97DJHq4/5H1wsF5n1juPu5LDu5nPCeK/DCRYkM198jCUI
JrT+sDSFLjBL+n7aBtmMapi22sRQmTXbECKZU+X5O74dcmhR0y150jF1XDt5iXqJlXWuLjfFPNmr
0H3ZtfiVoyoco+YBgehMUpbXU0APhWNbEF2+n9a/6ddOSqrL4k1dMAs3074W5MIGev2ZKTN3kAeC
BSumTCwUye4sHnwcNUkpsv2QkYuCXBJaAsJnFiI7NyMWtiXWIgZ3+AyDyN+JLiGTspfPN0/ML4PL
SH22/nIH0Wym8+7FZl9gYmqjZjtJDnGYW/VkWFQKksCNGMIc5MAoYuOWzQN/nUEvVy/IN2XB5HjQ
H9Y1i/cvj4vdPc4mC/zTbmz5GkvLeTf8aAjiZLZsQ4IPcCSWraSmpqvI3BnzQyj4lpY3N4hjg4F8
CSyXRoDuE0bH0KvMixJB1UN5aJ6monw1WmQ6Aolu086mqTttadeQRFe3PUVoUXBTwwEFckxGIK3w
fZ0w/EYXv2l6I3bC6o6ZdRLHzbaGqHcP/ftHdo485jOR4Y/F2wMdkNADANo5UP9a/LMDzfeUOCa2
mkt3J4AOT5lgQNtsnsY7fgOtSoJiJl2KEBQHxdIrRXK4f0rrOiW/7BxL17v39Otk+acVCVma2MhN
+8cgLggUIRHwNOetta0gdESppD5INoUQVBLO8S9I6bG6XkymeTVlDA9qgCNCSkDZeahv0TeE1jZQ
yBp4ggSWy4VGyyE0d4C5A3/hEVGY6vxwQWx54CQYRIbHM+Ucenbn1x3f3fzzaU6YpdU81P152/8R
Fppurofj73UqL7bAk+DCPMxcqhpWysFN572e0YS+2Lqpeq0zic0uvDDzj1kJT4dBFCgOK5juhlya
AVKX0sSEvjYgyKZI2uqPTHGeCAf19opQoJklq2htViFGfyQd22qCQi0j88+bjbaKgG5p1QINTHKT
u7F96fbOE1PKvMTS1KFrJakRAITx3cqMGIG8rhYxzV87/zTveDgYNlW//9UOg7t6sOnsp7vep+Qs
iIzD7PMXb9juvCGNTqGKiQVpyMoOcjjs3KO1IYdOEnQ/H/OkgMNoEatzwDR51nVYgkMdgHJg6JJj
EtR9LSnu8TZn8JSln0t/mhHIrBXd1O1EkzHMYQVSdEWphWd4IDQRFYKKP1qzyOEKvSj+STjGMI+u
vIS17CcCz4TWv2Ai3MPpbWEp2ObhXa/jVUF5fgCZMJLWwcAuNvyJl8IVgIG4FPPkYaXp0z6563xq
68P8peoJzRle4DPNx5dflPmb9/JhJDFzp77lJ30KI5KQx448H8TXJeckzbtaZH82fWfwPIzt79S5
D3yuGD962ynajbra99mW5sgBmHJtiixZotTBUTMUT5pC7cbgkuTGAJIsPXT3I0xh3wrcf0MrIfzX
0t+KeqlQmZhXtWcOGoC3gga+Kmct+z8Y2seyvJ4NQCY96/B5FlyYz1Lbm12vthF9C68GzuMW7Kg1
5GBn60V0OCYFoKoERT2UmN/qNwO1x6LedqEmckc3vTNmMIOXtGEeLBfwOu9Fryehk0oJR2D56/J/
ZUC3PEVBf6zh67qGM0m/pWs4WZ6d/wZsHBKBiLY/0Hlarzf73Sj3EaxP+EaLZEHgcotlGzl+rMe3
sLbyNN2dldLWNMdrlvbmESoPSaFKNtLuOABnu2AlX809CKBtfBopuNp0frEAmbXa3FQRN018FqtN
02qo6fDPEtzarW/q33jeiYcLQnWuq12vc8z94QhK4tTTl/MQrkCwqF1CitnOWBzwCmFa1x9/CZSv
A+pV5W1Z1tMfCUdTgDrJak3DQM7saPIS2I+XwP4gsF9bArKDEUMF8jGC/c3yYixvhRtrggpHeUqx
uBHqQm/UMcmGA4gnYs6mOqowTDWGtyru3TEvrvgz0QumehWd/fXwhPt29zuLP/MSM2rc9d5d61uv
50P5SZT0Ox5+YlvM0yuoP3dMQPzFOfiWI0SSWH3ChOkpMfz8ukh0q2/EdMfE3IpIXHSb+3fj6WL1
sORQL6Sg1S2xLJSmgr+dLBHw9fb49ij+JsPOjRnRfRJYHwoDmdDBov844D5bAXFJ7o2Yb2AJmMa+
jSEcokzWbVyoTTiFHGnVbKRgE2dCARXO0RSQ4mZ6Cg7dTxrfEGTkjmca8XD4FAUWTGQ9ZKq43TVx
GgxavE6BQWzGdxG4YIu+Liusaw7H/mqB9exx3jytlsNh6qTgYLAU8f36+PijaXABae/VH4NDKO1y
y5qoKCGUuVU6kDJcFlgegbSmKHfTdjTorDZBNaBpTQWZ3PsQmXKkXrTrsEdJTBXSVzFkEquIVtvR
x6LhKKXcmEvX/ibj5bPKJ4I03XfV3/xSp65iXCYFCIk5Dl5io3g/QJE2WxoHtj8qnxvOu1zcVfeu
H4ZaS24tDQRPs4/zslcKOj97YfNBeI4ehYXTB8e9R3czh1Mc3ibxt40UKH6WM1+/gcXN7iAwuk5e
CZXricu90e39LRxtnQiE053aLoHVIgye44nme53snDD6eFJKvsrTkLjShHLyj19iD514j1W73+lX
xXaLqGRS+wu4ae/gjhOgmVgRJ+r9P8bOtTuNY1nDf+iwFpcBhq+6Hjl2bCfO3sf+opU4OwiQAIEE
iF9/nrfe7maEtC0n7VJ1z0zP0HXt6ht1Uk6VJK3sXl9U/X3ypMKEJMB9vAjIrwWuh5ib6YxJaBpi
s+8IIhzGiomutJLaMUyKdUSBICRbLxmnGKd9OB9e6wwK/xJeVn4YH1h+B59J9nF/Edti4CQm94q5
0znkAaIvDDcZKPLgkXoCZq6+vMRhXjcBhW4I0yfNxKDIF2Tbgj3m69P+XXIXpcxCH/rXKKaLWefT
xRt50yKyvEHPZxLYNgL5fCAqDiMDQzQdNVkeggdP3fN2CnzJ+oTdwdxYvRlmu2MVhw5C0SEwdIiA
1iLAUetimFaRF8mV2IRkIS2rq07s9kCdVLj9cru4YNaILRsVUgNQQZWnm6VHs8McMqbP6L6sbraH
tq9+cF/3r/bqwZWr/mSXaJPo1vhda3HRYwTPlltXwpbza+OuNKbNF416J6TVqv8bX7JaVb9wPX77
z1jX7qu6nb3zOXKoqzVPx4fZrGb9xeRpshzkIzN5C41VEp1NlFVRZW5HGtQaCsS/kR9jBEgbAkl8
v4kFRJcDNY9zND5r3UvbUwSkdldqnWhIvVbzSfWVbaKTNxoi91LwPIVWm4MiDBY++345Hh0TSkLx
KQJOsNtsDU7a3sVM3riQ+N04Nfm+HPG2GESOjU3DwShQJ/PyGB8OPCBEyK15S5VGXPHi/mShDyZX
ZA3ZouQ4Ao7QW6yf/m8SrsSzgZ1Gly2jlmweI4E3Yda+dkKkdXl5UUgI9rNFx3wPs6kQbt5PLUao
EQRIQk9RE4Lu+rTMUNKd5R18w1xtJEOH4VC82p1ynJon05DletyuEJtxWAgEKJmJQqBxFWaH1Ii5
zhBO4wbw5y4xN0Ycnr/UK68qTRPh4O/wzSVwrIpZPp21ur+be32LSjdfjPsVP3ax+sdbiUUIr89x
xUNOJ+x0WZ/2PIS3Wo/bs8Gw1VfsXdJ22Nk14jsWwIySs1BKWu5PmSFoP0Sry7imUy+MGcJ4IPZP
4oBMe8CGvA9BJEk2edgZIHXT+wA6FckHQagUn/ZHyTMDa76w+Vq/PH9C80buchcUxG5ZdFrzfBZZ
2hioSjY2rBL4ejy4qjeLT8jPgikClCxut2wH7/mPUYXdvDDZ3f7ZE5YaPOa6pSckezHuBIKQSfK2
H1ab9cnonl/CqCUqG35nqX/qxZKB7S0bYn4+plWnR7G6ij69ficPIiB+8PaBjtKFX4yCQthiODgF
ybKDRt3+PL2EKKuUwGj7R+qBu/NKEL71pDUrtCs3J9ckR2tn65F60/5tqiuaTj8yd2rAldTTtS4j
7gOOe6dfGeNshvxWqxsLvSGyDmKhN2KJpwRECoCY+7b99+P6cnyH+0kxBSHcsv3u3pSb99+sTSgA
cbFx16puqjZVt6JABq0rQKQlYoH3t9VDS4sU5FgcavO3UBVP8lF8adFZvOhlbJvmLK3mlqJJEqKA
mglnuNhehcJWK0aCziBxNitOHaswYv893mnSh7Z2WwF5PQmEIyk5W5NcI+xGcdbdoHwyiVsMSyNR
wu9TLbebC18j07wMTsoT7UHzHMaskGkt1J40YY6mS6vm5Qhai4AKJB0OPCjK0DqQa8OrzeZcW03F
MVMUoxaSBsv6wVrCgm+lUVQF3OtyIyiko9g1qodHgNxmthHZvzGiK8aCqPysw/JTfsp0t/gUP5kL
dprNBWGM7piwlkd2zT5cNGLI71dzJKvAjgcxA4lSuXD8LH7wGqvGDWSAtjNpwxMyOEsNxZh+eJ4V
ww/JXUQagJS7bMpxfoqsFa0vGujEnsB4IYhfAw4yZ9YFRf5MBpFf/XDV4Y0D+IHc6sRsZh0D7ox/
qm7MYYXB9HRWXVFy+LH2raEJP4Xv4xdoC7GIU5mShjYQCkC5Pg+opbqjMcN/5U1uNkOHvX5sR0ev
hU/ZCq7fZyH/sH65O/rqtrq+v2GuPl+Wvj5/evOLwWl14O2n4U06u5oCnLhmgKFuE8LYfJfx8Lqw
vG4Q3bF4ereIAFDp+oVuPdIH0v4oX+8L1dSrVgLAgjQFHeYlWZ5BzMJAcNF1yu43UNG0BZoNDOEN
2pm25wYgKWYk5HFsmp6in2r6V0ayR82mPw7TbZ6Wk/HtwyifXmqGMaSlSQ5pWprNM7S2gycoADV+
QM0dKG2Oui3Gu37aXC6ko5VCWSftnB3n1Poyawrd3t1ePMqfpo2B0pXR3qXJaU7wEcMK//IkKwo0
IpPDcm7x5MdiRGSF3HeFw6091dxOIUbIaGp01Ob09H55bqkF/pjRO69y+lDbPvW6fTbXGh2N+U5X
NwxJ3narz3YVEVI3chMitrQzJVIxEYfCyWDCE+WoEsot10DjhmS1kIk/JD8GBF/eXfSIlJKxvgaC
Ixv1nm0RYt6/fUqMpUhJv95OTV5GIqJtq3cylNnvAvcGSTqpEyrJL2L+KnSxywWFn3sw3+nkUY99
KXBuc2cv9ZQ8l8CULktQ6MtYvoBYDYIUENnydURwOQozNovKbhA3iYPGfO/hoFD4hHLuAc7r/uny
xDEnQ6ogaVAqL8xHIuElIEJZcBDS7AzjyV/YRgWh9V/TltBr+rS5SBsNY2U4OBPZgioQrSSyFizX
VWrcjOaXvKHohKIlrA+Y5AmHgr/Np+1XZs6y/UKnz44bvTY74h8dOMZ0991kenfnQ9f50DCQ2Ur6
84GxCK7wKgiaAd5yQjPAV9YPYpzBl+2d+u/BXJ3V5ZfCJGaV5wwjf156wiuqwlmDohTitwPt85rZ
gsRFVUDcTHMIbhYCgYUMf209vgezm6GhT+sG+aGxfq34V25505YAj6ltggNNgp9p/NjT5Dhuz97U
7MDX6fZHVfdoY9T97uZmvpxcs+eJgzr/ZUN43q0ZsKvv16uL7pMWFkCAstiALCkpZXSxE21ceiTg
NKQhyFFyY6eZPpIl+bdIpsVHMI/hF4Qmzk4cDWw1nEfW7NCkfZ0sT4JsPMX2qIXHSxvLjXVTu53R
k2TfUMYxc/N5QzM4MtIGhwNOM+r1jmzf8KFad6adm97niinzlkZeZ4SutJvffWqJQGxRQXvD3rQ0
7A9CqL+rfrxTuxMHtqZ9Lmly9KnYOoebjdsI5m3PHM7SFbsirCf38Ii7h1ygHtVALCpEh3JXGOGn
Q5UN06qqZE5TlWlolIJDXGr3+Gfv8e7cYvNCeCwtpvX6fXuhwA+CNd7WCglbHSMx4OojysImF52u
HJuPsUObDhyFwjwHJA2ut5czdGYOn1quuCAy594Lh8Jcn1NAywPVg+EPKVQrpIE/fswDr8hap4OE
MTuoV1fMFDqStdV9PVtMJ6vmWr2s7cwHRdeRhchk4QDIb3GzlEHlzt1p7+FcDuftjo3Ov0AW049r
OmHB4ie6semMZrB7/myIXYNKDk6y6o3GPiJNVmpcMV2QMXAnzKGzmqGCz2MFB3kOi0E62/OHYV/L
MkWQPBGWphclWLufR7fZxm8418aPb1uVrgTqWOCYIDHC72HW2/DY+xmur1vbx3VNa4eYjR/7Gnym
ZZvhKxpXJMCXAVtuTqcTTX1sKjZaVudF0/hq8PDz3d6WlNWkdbaca2Zj3sYiCUkImFvebU4TW+3h
ftSMw3KfpCZ3DrTDH8GayXfsDOWGKbpq01PCrpCEhGAAaXzLT5Iib6dgfWioufDwMoQCQo4kPCEr
lhiXazENl6GQYHgeSIMIFn5Hlgyu0IwuhpQUx+BF7un+jPLsHh8LTuiTpa1Dug5sFTuS6ByFPrsP
k+Fjt4XyjKEc0/GZmwAVIZwFyES1lnShccQDnwEyzjoMk0FN2ywehUX8aLDH/65rraamhKcVuyRj
cTyCVMhNQMrTdjdkIDe0LYizkFSMEVxxuLXmcG/xVAwDIK23F9Opon/mG82J5QlPSbCbHNMRKHOl
qHNXOh6c1hvxkjgqej7mNru9aWWrNrjxhxnq5WDmY8PDq+VBE7CkxsaMXMUi6ykbaeaYVZMTYcDC
iVYR8CbJXKilgPAVmabnk13b+S52F4SrxFicgVI4D2Q+7quPBDZ7OOk+XijYEPvfWB3x0qZTjR4i
pdcREKraREOeRTq+VbOP1+3ps6E7vkssz/uRERapNt8vjo9fcjBC/BKqLr8kfpilJ0SMpylSHeG1
pyARtduF5oKNzo/tC7bkNZXHmlHWj7SH/Kuei0lvcv3UXS7H/TxQFxJSePuFR11kAyZucra63DFO
EEe/KVwOm7jbBleDw2JGwAtji3fsVUC/Nltn+qJvzJyX+ZY97GLtU7MCXD5WNtqzoAso3gv9CDQf
g6AJwRUtcQaoaYliyBedeNgD3gBaTYLMVv0riuAPQxP0YLZExzBZkGpzN5KWI+13/d9E0cXp5l6B
PXAt5tCfHDMBsREDgvu5Sf+yqtl7zE6+y4BmZUEP3IK9wQcdqcNj06cNDGtWEo3YQP3oAMDVbLm7
b68rVhF5xtjiDhIq8pb6hv5KOaLtx7sT7KEGdkroBcQGsGkGpSsrZg79srs/L0wA9cBNUyhRiFtN
tp+dN6yIkuJSeAu8GfEu707LdFzIJ4cx/1XPnLlikDiNM8T8AehH12p7vYkwWTGDBeE69CTZGKJ8
wJFoKG79A3JYBAc5oPsQ5cctUDwPAEryw/AJBuGBImYctW1TB60suSBaB+Y88A0KvrItISN8/Fd3
exXbdg+OTwlZbIcPD0sWk4pii9XisgRvoB3myOYJaBm2gQKPnUCQ5XTYMVRTJmJmqaOgTB4FKvaD
9rckJgk2RRJxbEqeRSjX4/mnZpTHg+9ZyKnKrCBGyfseSrCLYYuO9mL8eDrpXg16jymEqts1Yiej
Nv+dbbdUkR8LmyYuQfAys/hb+ToQTbIzP1gPwBLmCiDUhx9AYAazRBOaT4BchS8E6afDA3aY/guP
mFnEHd7eF1YpnrCfBaZno0viByjkGRmYwmEwD0WkhOw3F5plvO58kZ2LQ7fQV1TOs3zfcbWbD7vZ
JSukw2tz5IBXkfRtOZpeEAv+G8z6mrqBVUedPp2buurForHmhOT9ZN57fLipknfGS1ApZlLNDfFx
S9iYBSeqDMW9GBh4Fc4k9bpnyy9Q3nyqsnLIFXTlQnACf8e3k4/jThweYkYpPCb65xggLJM9JXFP
XAkeqt5Nr89Gv5qfbE+ASuzWzeQ15tHDIvBQUSvoHEo4h37d1TIiOMN+htalFK6BQsa1EIV2nrNJ
tuIQtiOG0Iy0mXCFc5r3rPM7TGDgEdJg8G09iclEJluBIIWQID/jXbNG/aW56PZG7UHVZxsZnbxx
5DYs69vFenHbjtAEpIOA0M2KBrKZkkakbhpbIyBVaKc4YpQraBsTEt8aQioeBAHsODSIIlqKLt8X
g9OrRLiYOAttEkmCMNh6rlq+3R1KjqyHQqENKa0E4y4oQb6IdhO34JtO4AyphpOYbUKY/EQq+qrE
Pop0qvHDCoAgoGn3NcsTRW9Jkhy0I8PdHbTbUKMadOvOcZBotdy1W4/bfllGZK0v0QmtbxpAACMS
lif0If9sACCAFvzyJ3UxIARSsL4daL4RqtjQLr3U6PYLW41AijhXQERB245Px4rUkOOOQgBKyDoe
6nmVMdsTulhMkBqWr7Te6agwaIC8WGQMaXQSBADS9nsGGGjvHucsUCapyb1RcEQFuHliHlzOgJBE
ixdII1oTqO4IgtFiPEAyoj7rWwGd7uDljtHQaNDr1cyNY0eI4+XardVmNif8sM2znteLS/dNiwIE
QTJIlMvL4muQLcilH8QEPv74A+Gu8WbykSvZa7dDZukzfYHUBNmhvxFwixw0V8c2PAMKQbgHhNtA
JKOJM9C9fgK5nF3jhEeFhre93cl+9gePUZ1hzQCnxdmBJuRYB2JEt5F6xF2d2FBJ7gVPKQrfGAw1
w2kwtDrRvg4y7WYrsR+O/bL9jzgtnEABc55giyGehvOgp6JHYN390BtfTLcV84RxLaOLWm5QLV5h
yFzX0O/S6tE9gF3RC3BsUfJm1CN2hUVhVHsDUub0TKKklIPQ/2stSiiywcWxs6u0T2y55N9zJEzl
d7ZbV2xHk1dcZU8YPd88LMifDpSuo2InqztwvhS46F9/BeOHcKF0v5ErPlWFjR16ihiqk6yBYniw
ODsIDwL4+2Jb6xwA57y4wNI0X1fvwOysALVHgp6fjGPFNKK37f+mJ9naJ3rRWW7N5fOaQyxCMn/K
lMXR5kcKtIcCJd5XV/R8Yg5d0xXpDLYP962HZohV7B/aM/d/6+vz6hKGl0wV1VmkJQkHZ4Yr1O6c
VrxqPCm0Kewtfo6oDQwdhs3WLY9hhmdcJIinhDN9IwcPQWBl1dNltO5EIVpt8QdXNHnYTALcnWzq
Cw2OrOa/7GIAFHZmijo8bN3rQREZRzF63tIYpoDwZK2OCyzMAbusr7YP5+aH5LTA9GxdOn0nc+h1
ebsvdjuT85n7x9ww382+5JOm3D8qvSTZys0X2h3egBvgGBBg1tG+Yk5gdJqLphG3uPANy/qaj6ND
F+s+S1dYMtc5Co1sHgbLwY7JzY1Fc1LH8IBfbIVproAXFPUjQzrqBEulskON9Fpwg3VgbKWNkNM5
7ml3OS7LlNqgyodBSQV1C0ScrZsiFOzhZLSTqQfpCmLVBLSoQ0boBlxfnXIQK7iTlZUMK/k0EGaK
Rf/WBlaCKuKaKMDGBNdkLSFASbQMdHyLEi/n37BIaFBXHEk10MyEI29zM75eVzejKd4mc0rzzPwP
i84lJCiJhocKIbGUmSymBxAaiAx2OCOgK0n1QJa9TZGnkQotaH7jtL118gvL45kFkEdtHPZIIpR1
OUQwcbgKAiwI7Q6VCgTBEoz+Qv+SaH9ulMKl1U0MxKIgNLk6BY43ROyhKFgu7e7+/LtHvHJ7+jOz
cjr1y9VznR6jUjXefz1kf4CjYMO+elq26tWu+rwmXGT/3/6LnRcIgCtCc++r89srtzxQUtLw+SlR
gEhaLScrOSAGOik4ZcKrdNOaBrQuiHpgJSAxnj0SgmedUq96R31ExW8VTwTtt3+bLmZjuSC4B6ze
ecezZFxts/4Z47qKWFvUNJRiodLyUGiH7iyytb6OHaGgGVQyNHWBzkrTLthYV4Nl5R7Ia9zkdQQg
CZ9pC7SwlT6fpI6RaMYywzxqHl9oRugMYuUHzlQ5To/SqTtlDzWeitq4ut9Vv2jj0ehYNgJYyLMO
LfI7XG+p3Sfl8DDJQSzt2sVl62fD8Vmv9/v9EwfUZbvN3eZFP/lzZvsVDiTM1a45dmVQjQaDo4Dl
fr+oqutH5miLA6fDq113cuJJSzQIjGYdDQIvFggC01FSt2P4Ditr5YBOPky4bD7tylxHqabJ0K6S
50EK5AbM7Wd4jCKYDVhNF5fOUOoiWXEXJRV0HewKx5pT4cyS4FVEwk6qlD5RxXTiYHZU4TtS0frG
4UQn4hDrWSzGN3MWhjQfanu+VnWx3O9Ot+vzmdbhcYdgDJuojilLHmNlMq9APWEpgNoFZzz4zVwG
M2stBhn3jMW0eTYwrNCaekVEcIcV13R6uZ+mObB3j5OTunv1hu0YaCbQkXtXMZetN6xrBnX77aNx
wOFs113PHnZY8RTYDsfOZK2XsbBV/DpR8MJcm05pMgNZq0F/EqxCsmKzjTfzSI9p8KMR3tQEz+jZ
iJINq69sGvflL0QFWgEpTAlbJJ3kURF3cRKzhMrS7RGg8tOJPQ53c5HlBWKWsENCUGKQUpVED8eP
+w5w3Rfl5QH1GnCpYtK+jRhsYOMmpollgO4UHToXnngDl3ArEA65PmGh4bPdl7U+B47RwBpc8fAH
R3eFQ/hhyPyDfvdiqU4BKgUIcxQlYw6KQ0rlfOQ7jDA0wgGH3A7lDK17cBJ6y+0bkzE6r+zX2Bmw
Gw6LlYf9dufliuXZrHNz39s9xWRUnXqMavtvyqKoDGsN2IMEv1hfBKtQYKWhi0chTBMaWBAtQIMw
0CzRHvu3iX61SuU6JrqTdTIlZSS1bkDdWgKTUQNzBpq3HFZ7za5hyevqyrM5nq8fgPpmA4gMhUni
Kx/WBkbqry962hYJFCUAAsTf/+5l6CJsc1RVeuL2e4zn2ipBO5sUSMnNZEmt+9kXqOtEPu3h0V7N
zq9vBtVJtZme/FhnvLZ6ETrj23TZkpMtX4dHnn9rsr7tzvY37WezYNEEVgYOslgZOLKJquASFvJ6
8an7DpR4TbkLTQEOie8np5N9CruRRS2I7tFhpLLS+TODYBcKb/hObAS0t6WIziO3NPlDXDHQ2ZRa
hq4Ljb3XybLBv1kHVln8sfgPRcE0SeMUpkk6wTNPUnihYvs5bkDqfVuO6fleyqgJ1jBXxSon/CgY
jgfQRvmMHNs1OsLpO6zQIsJIFfoe67HgUEqq4fvZf/TC9BWOcEif6aKdbspgNisoILiXyIDwQZRI
R8GpYKTEsg2Xu/Rs0UyxyMfc29jZz7UWt81MXRhcIXxOGou94BwQEStHXGN6tlz9EYcTws7Sa2Lq
73R3I5pvXvcVcbn9+ML02a2Ds5AEje4MGf1WLawZBuMPmRgo1kJnRMnX4iXCVaf0pfaqFhL14yFG
DUBS/+suNGqMa1KJS3vrb6t74X4QhMeNA5+NYvNxFNkx/LEIdoZHYVKWLLIlLgOaLCCu2106G88H
GOar1kNrPdrM3msZELo0+nU5HMOL2QPrH5tkxIRULt1r/qOVrxGgRcqiZtwilULeMCZciTjNP960
UkdcAuQeguLbWsOqeQZiPFZhydhTg24YfPFaQN9fIKxcuJyHdKeHIYvMxdQaT7YrwUgQvcEByBAf
sggRVSnobgHAMrtUnJk7mXG6fAnujC85bpruB0wNy3sICtwpRdLx3yCsGQcIblI3IYUsxBqms03J
4SbFFNq8hVpmOx7yc2JGY9wdzIjP1+Af42KkiNroOTZU8sokLSnhulme68bNYdyoh+IMHxCswRsM
F8fGNfzEYLhef8TR8fiKCvg8Z7h9PZ/e9Dqru/fwjmMMIHyLWQnoBPsUI04JjOBEOQwEjh4HUcdC
eyW5X7s/qdlbPRimob8dAYzOgdlFHANHNAw8hCZRAoQD4T1woMrRg3CAPTGKrPGAVliGZFUywQPI
gV6QkswQUJ+S54GGZ4pCVLLe6Adm2kCeorWsCSiPYB3NB/pjAh1vcS/69NpslB3npVQ+1aIRpp3O
95tO765+rhB4Lw1vEjWRJg5NyBpmtytLcJTuJPLZoqp9w66aDAUGGTQUsRiPRBPbwtQHMxFEjbxt
CLhavDhHbvI8/dyRN01NphHJ4OPSwAXSrGrvUNkgbm4g0sf9IMRJ35aA4w0Jo4XZhnxIFJzpkt5o
uNHCm3Vve7tZVLP3ycWyw2NIC5rG6hzZF9PWTON7OrUNv+iR7RtvTtlGJp8/oHO59ey9xh+L4Bin
8TM9RIcycywOqjARgFvGv61WCy3IJnwcq+XIB3lCLJJ/m3CrTPwVxICXMc3MWvxI0yI/nAD3h5wK
Aj7Khb9gaQK342Ciukds1QqEsiYn5p9RTqbedPV009UQJ4TPAWJhAy4+wUgHXSzi5+A5NN9rvkfW
myD/NI9ihgNCzg4A2mjDrB+LHCMgz/vOwRFd9qYf9OqawyVCJpscMbifLlqr1uz9ITZiLZitrSWv
yB90BbeoZepSltFnRtfqEAK/QtYcBLex5AYoEvB7+IKWvTT9ggy9z+iv0OxJ4dWXokSiVyP6lsVw
+eu8lu3jdsgGTLLo1cBcoMkNJYjZNIIc8O3pPxZMijJBQC0l+ETgb5Cj8xo5egQxNNTPqqfjSRf7
+1W/W++eZu8Pa6clqjQ57zMRmgqxkAW5K2QxOQxDukQdI4fZXpY3fKIieIkSORQb2nKwvHikSx/R
qi1RR2720ToexggzBtUkdEU8qQdaYsoSDb0bScQUEFVkT46MxcfUExwTlA0iilBBNBBIGerU/gix
ndPeiqNndmnekyZqaN0H9EM8JVGkELDwNjwFizLTEM0awqR56dZub9FOCyeP3ItKkfLeqOb/F2t5
5qPlZDSup7fvq93gPc1vQjXJlWWKiyQIxiYwoTYf5/vT7sPwMNsSepLcYVTvkiOZ6nfbvSZZQsxE
xiARJKHQszhoerKFkCBQxWnXu1rpMFKRpgQWi1GDBBCGkQlWn5b9/h3x4RIJagCLxsPftLqLXhR0
4npQ6ZhqBzMI2SAs5LANNLkavmTEA8KdlAuKaAEtaYZvUKt7tLxQiq/iaLaR9k1pQzBJYkPxzbc3
Dw/zxWKSex9Qw1MwgLZiQNqaBK30PewxeiO3lARLGUliyrjg40p9GCwljzl+CGKZFMWyH2kCUmIk
eZBoSoSMIiBUM8ykZKuS6GocJMydaIcOTVNgrD419SOoTJGeCB6oF09n7dlfh3sZFTbNIZhsYQxi
UFI/Ts/LEAh0hcrFDI63fS1bJL/qjfJO1uHWiJhYM/40/RpwaOjB30LJt3Xm8TF7omS/32GL5S7b
WbNk8Xih6OChP1quR7iNJfwLGWhxJ+hpAhR6guSN82Du7rtygfsscvT5wG2/ihWDHk7WhxAl1vLT
whTnvl8jvmFvnjbXKD13e94KKtdkEVEhjiZAu3dIDvkDByKZEtNYaGopdVRWRAvXBSIVmSxiCXXc
E0QsGTxGpFXP86H/IsaU86Cz8mJdC1WQLMbGgRhQ4HFkT+QOu9lEksEssY5YC2Tqc8mIYh3Qhowg
855izyIbOEqylgS1lrS6tBRSCamtE4T468CEaxX1zYH+Ki77Jj0Sn6HjLn9mrPR4XnZwYN3Hbtcc
8sih5UeRjCEDVU/zaj17r15lnAHKJ5kHS4zQvwZW43eY4UBgspKsEA6rgAq7gVghwCDNBIPAQ7AD
/GTJVgmLIKCsmcQQEpvKcZ4rqAkMjZ2cNbTtNSw+L5esuuEDWtg4yDO6E/QKfrAKf9b4yZc1mX6s
x5lK/NLq9kcdFjSgzDsVE42f6/FVddthgKA3DQeW+dFmo9L+NDutbVhavinwNPtsh/eRhw2hR5Mw
uDthiimmZnDI+vTubialQSI4rCu9L+CoDidtiwzFqBnSGRZiSg+gKq0LJP+hoiGcKOhRGun1tOo5
fN4A8R28araP9b1g1lTmGm3u6aLb0dXqTnOU/ClGdLA8L3ZgwtoLqG0W9Dk5DNa+iTMFjz6Yy3yP
fsj4WhqRerlDlYTNsna0H1kqM6KfFurQVYDDjyhF2BAfjKtWbyqMuRRWVAfvUNw53XzmT+FZxWhZ
8BEtcnD/ucxNcCkqjGSDRRYEXgWBk3XMcZoH87yLzrV2b3pe9pg0XwtqQygeNrRIFEj5YWsq1Ixl
wojVD9CIRQFciPViQFjUnoSRUGkSnkjNMBh3NZ/2Q1QGP3biIFH1C/nKxYRJu6sPk5vLP/3jDenw
tLe1FHgqXcDspym8x+985o/d9rX4uSnJdsakOn9GfnuvRYEHbaaZd5SQ4aOJP616s15sblvIrzs4
jeE2XogoNs2AcZiao0PDxANJCF9xuZBFHsI11sqmdAKZq+ZhP8TtVgiaqE6G+qb7i9H1x6bgW7AM
tx16msz2g5GL9IA7wdfSynB67mWtq/4v4vmBAn3UUGD9dHlFhmtAJ/D9zdeHdgQt8qJKZEMiQneJ
NQj0hyNmbJdA7rkFRVo+n2lixocHxks2UItRJN5L3bmLwC/zr+Yj/YuNJGmOeb0xVze6elIOzRkK
8clJCxAkZ1QSdkBu9Z0xJxVJ5lvAEUUSl+g8wG7OGjED8o12UcyMyM36q6WKAuwLv5JbqMCPgoMY
Fr+UX8vNzZg3NSDsRYbV18Ax/ZbCLayyiPltlqyQQrjagYDZbQROUz8Fj4RQ/FDnk6XRWus31LUb
JA4oM/3aO81MyrQPFUl7UOKGAQcp2YNdFt2yC+cfeaBe44et6rOHzW9uJX9dGlbXQiT0QVPjWF4N
m+Jrt8e6pHSnaGQeB9JEVAxE5VBbHuPysH101YoeSAhN95VnQyUo/kuxk/ECk5o7RE24EvKIIILa
3/uZgXVYFc61WALrP3m7K88enRbdxJwTrvj9d+vTKkfWKNkwqsIfkvXXz0xVil0DGl1/rUQfMLLQ
GeGAtLvD48MX5vPVqu6vrpkO5GCNg6NFc4EU3D+GLAL4TBj3zAbNGsSR0ucsmHUP3CcGjF7H5I/B
Q/QiwosQy8XAkpE0tw1mg+XMaYXfeqNfb361WMFiFiiyEqtlbP1gxoMtQDRuAJ3JMJgvgjvI4phZ
9NsppIFFnBeDOy7hKnbrx77f6GgA0a3O+n9m8LZH1cvjdW5uJ2yese4cxvAft2d3/6JtIbXb3O0M
pNmt99T+zO926xvak0Jd3+8eTu44IHcTUbEYXOcEgUt0gJsbHSBVnxO+DLiFfv3VtNAwnoyB5l3T
oDS+WzlcFlDnjNDs2tScP/g1QBrYg9WIpXwX4vA0LBlmgo80fQ+UAhDu7M2JLYf80bYqbYwlJLkP
rre7YMH7cfszcPDc9w4CaBSh0++xKqd9vNBlNejfXVfL+13aTKMMCdDGNLmNbTHMNL8pgIWOQYHt
OubGqfVjGjzNLnWZ7WXSstlWOquWjRK1ep5ZD14KwWUuw2IiDKhzSp4ZTWSgjOGAwN+mBrDgtK+z
4SvS7FwZcvq0rIo9ptjHLbV8CIL5vwnx6IImlEEExR23vav7X8ChxtvS8HIbPWIgTJSsh6wPZmeT
o4DWsHPf2S0fOBAu+s/WsbkrfeRJmRReMYYIWCUBk7eDxmX//3frf2F56cqsP3A0gLz9HCwGSTLg
EIZjjNHkNDYsf4Bl3jStXqye1REMT6KctrUIYNFpeLIwf16Fl4etuQDfm/ubiEnwKsP/ZEN36tfY
Hl1PR78/1Gz1oy7nvv301N3e0DWhuw+TQ02gGtHzGGjsu3+6g/Vpiifmw3SshWYr9jwNn5M8vM+5
RJ7M0Nju0wTJI2eFMI5K1f3Yy0cEySFDuB8PRTKQVRMUAC/dygWbZZTLIL4MFDI7G3Lg8EN3f0pO
d0WnrQk1Z5prpiwiFWMA7k1aIO1slsf9BkO/gS/hzsfp5X881Ud93HQEilXkv69bF1lHwhNFJAtu
2YQzzCvSj+H04chUtzfzEzt/iGpyaMKtGd6PPrB5qZQjTGNxBIFpLJSUUK+lnYrArWKbg0RSsoex
clcjGIlqXF+BUD/tgPszUv6ivySdO9R2eJwnR8CTrUqfxzumd5Nhdde57sWSlThozcbOUp+Dnuap
AnG+yqY8RSwK6/KhcKQWviTFELbSTMrCQGpxgspiWDpCdoZNdXNMiQBog5hXmQiKr3uwbkybVQUx
WWJ2+wtHVkdnQ8d+pvLsbjtMgjbXzH9ts0/NJDQXH2JtVbfDmB8OdKEKJIsv9g9AemxtsnqL3CHM
BltSkdm4WJRUkmf1lnt8W7B/8zcyL5NHzen6mTlZYBTL4XP8uV40llxaf6fl2zJfZF0RHTKsLxPm
D+CV+viBTuqixB9Tvjn29IqDCXRhe1pN47HQxnrecUIJ3mFKA2Jm8QNaGRfBWz9U6n0gf/tv43qT
umG+20JpnLFysjwMwv0kfBjWII3eWUQp0EaoSCUChixZwGxIET9pdOByFIGPLKMWUMP9+lrnLZNQ
t9wL/4IDjaicLUt4mQXYb0EbIJEINvUD2SUyprLyMbbrOGmc8nxzrw1IcpfVvwrIXcaN+KHSa91W
uxP5Aq65vAVEvyW0ghG+DARIBeFHBDgsBCmPDpkdzZ1+6rF1Wv3lylIFDK7mten6ld5GwD9NT6Uw
FS+xHgPqhXREuOrbgK6RxvdbnS3lkQ0n/2jtlxcYcZlvIaFqrlkDefGGIzk8CuJaqTEY1x0xfx+D
ezQbd18tHpb1cNz5rFkI1ktSR1vOyLrV2iOpp1BKhkW4m3rJfSakHwQYYm5ZR1XE6U+HuKzUTO5G
qQ5mZuc9bMolbpCjgzH8irxJ3MPftEoim/teFkNuUTzVT3MnSFIJYYZVTfZJkRuZQ+9WdBhuVVwg
99Msi0An6AlSOJBsMX+Q0Bydo5rOcQuJi00Eobj9bbXThugUk4NB4IhY0NFwbM2H4g2LZ4Olmdfa
OIgn9QMjrFLuhUvMLkDYxVld9XQXX/MrzFPZNnFzeQTvFRy7xC0/5rV+52jgV7zGqbecVc1QDSs/
B8e8tlzc1BXHasp700ZHdt9gMrQxsPRXPO/bHGZTUrgNhF+A/rk97XQu/DOA/rn0grQwIUUCqJQX
AJ14EqSwM1kd5sofOkXKsFUDgxFpLk6YdCqF6XnIsHpXxfpU5Vinzx9X+W2+uQQjD69LzBf9c9Nq
Mr2YXfC59N0hA80qGAifDOLPd1vzk3gfUANZ8eVpOay/HrjYMBydB7bJ806yI1Yx/g3Kr+AnKOXp
8rSom5Z2bc0uRp3DAlqeK7/aT6XAKbLEVHYkyElyl5f8D3bvJhWbkNrEWsLA7eiC4JyCe6wUHDVu
mTJENihZf9U6ihxr5Xbep3aLqRUHHxsRt4vLBXCS1YFx3gXiz8jbD4UvjaRbCZRv1ld6LwIdBuHa
uKsgFC7bJ71hGoyhTmmLDLfswJx+3lfXxCUKtMWBfy3wZDhTV3fZuUxHXBJ+Jc/vdT2oHBClr6wB
u5QDoHsppj1ao08s+QNxauoeStAD4bLrlWlqCMPKY6KmTOkZXKsOK1w3lkiW+4l8Lr/ERALSIPxU
IbkDQp2+6h/IF+tzUYwcEkamaMS0Csnk04+KqQ8HLytNNTrsv60n47d5Dkt5kN9TcH6nvj1YwuVN
ttEru1eEl9TIXPY1ENc7vP73qLf5nbwf1R15aRRVglN9Ub9kcUvG85Y2Y0A4EUx0sH0gJLPoUanF
EE67NtPW9DzCpkW3WMMgq0V5h2Anz0NVhQvShBJvdowssr7+5Sk2l3edvChNBaVqxBlZdS1zRoKs
JaQxrDTCCwDnVqArcNb4vIZysJJ0Bt+IfFv090TKqdWf4LrAw5Hgrw6v5g8pH9GLcaOdgCRay202
vf1lqlM43Gqp7RyIlJkaXPU4sJC3cIXv1o9g1nlot2aTumHVgG9FIzuvLUOs2S6brXx7bFk+ah+H
Ba5328Fdb/D4Wbq5/WXy5+T5HDDeelCjnAQeWlT3hhY1JIsaRYWDqBlpLb7U35sGsxxla3+b3px1
pKRJrqRAECpXlFOhNp8xyRyyGLs1tKw67IY0PpPYhnwmnYFMRu9m9VcnFqMhrYj5eHvOrkCWaF0P
FWeE52KJEJIzmj6cHALRkp/lh8UiBlgwmI0ViFp/fSSPRbQ0u71iucPmMN9TI8F0XuLkMIuX4WY9
+WguAcICYpQUrg7z5/7D9st8zflC4Q2LIcXNuL/q5od88JcyIFwZFxMkW5gfOqxnH+4WquZNbqpf
WdNa14OqzfkNRJjax8ykhTGTejjZf04zzKAyb7Y8gZt5gJhVKCxyZ+ursGrydG0/IRGqFxyyCM/a
F91cz0/H9wrtlAQJwGedvtYHW9fZdk5a7yYbTRJqDsMhoPZKi6pzJ4wsDe+uGDgNKe8jWrQ0bWnX
0sz8wNLeofdoYubB/9gBZInRy6j1iGXlnSGhaxZ5Do4iKK16f9tuP9QPEUGBiSenvJg2zcHSIlBu
ZJrXJbQwkmWI8TZuBHkim1rdgQ3a2w0PRCoEo8tO6xajGHaM3CEmluZ92HZDgZiygxGD18uIKoxO
1t1tGrfIALhmOVhj0qiYGNrYzZ8jWORMBqD04nMmp/WdKDerx9qgHxOA7e1fIUDVZgXCcNAfDV5E
qued7m55c714zOu1EaBVdb4bqacHP5u9ix+OawghklvZ9cw9njBNoBwNXygWREhZ0wdY2Cr1Xr5L
IYROICgmExHw7/78vWL0lmYgHwM8+L9mEsh/eFsr5vk2+aLg7SdqaOxfqImeM3ZV8lf5CjenW8ox
lY/9s7vPZp3EQOloJJMDiGUxTk320vnQohdotUH/hJS2qll0WL2RQ3ggfl+ay2BGFf/1meXNpcfZ
2d03/sKsxSTkLXlj1ZLudZw/d2bXHKCGHeGJmGrAw9yjPTr4Q6HZ3hDOB5lt2BjMwbKA6+5DKH5r
IE8nAN7fD88m9Ud7gYaa+VMsBBKAeKCOhLSHf+vPqk4jCogEaoki2L34YSX6ssKKNaQii4aV1Por
Uy7kgvK0Pb8clfarOTvz6f+4RrU2T+BJIAPZf+t2z+4++d0FEqTxMr7nczGlTUe40I/VObdmcffv
otKCcDG+Pv76q6yaucOJmvxFRqyUm34U1aEPqACljHTLOOZYHNlnasGBrOw6wWzWBqGRQdHIiAKI
5Sr1cxt9VQsK7AmrAnUDd/M6oFKoHRDXrLsnzFWN4wP4SqsvvrX3MPloN9df14S5PkUwwEdnD4u0
vYk/jarjc5nTkHfI4bP/p3X7WA+690s0T+5e0Y5wKlD891UfHe4UiD6dTTkP+lIRjB+rwk7vlaEk
jldhk80hfiNngBzbotnNpFMPH7eNiQMWZ+kdfw0fhInCTmHsNVbkTwPxl7rEGhK86Mk0eSBLpUXQ
4nnQL0w9Vlg1SSr36LamA9joJRMGm3x/JXSc5QPeWn81E4LClsAsC9A1DvN+MQOVC9wWMUyaGpSC
goCTYAjKtR03lOYaJA+Rbcgt2lxctaGBxBDBuiBwQXBGnDVIJrjCjFfYBIRiZ98gbudoQQiRpi4H
s3bbdAgYLWTV6dFQzW6420x3T/VnBaihVshIe4gPrUNQs7thKpuqkLFJYV3qMtMq9PZsfVLdn0Is
3cGETkgVGcZm2VSmEBHiNik4Zv2c1C36ejojljoZvIfkPAt8qs4GnywAYoOQAfXxOWn84bypZgYf
B52k8aBr0TUmXhMW0oFQPt3v/sAP1G6CFIAl8mF8v2mJO9ksyWik3R/KeD/1qn/S2t7/bmIBC2Iy
7sWqsowBfky3Vw5k6Q6ZxMMSnkG7x6zuo42vKB2Otk/TfECafQ04xPJWTC3Zdet8NkgBLahi6oGQ
kENIAqzZ/oqvhSxOGqap7+MU2kIIEGgk4xoRrEIMdZwe6z+1AthOeIHQwIsUQazsgdb3yAvHXKbt
qt3Cbna1bpIdWi4O9kCjWWAsPiquTua15oDSpVn3/ve++ye4xQNvHPzHjd0JDfd86hSt3WPGQofj
ptovDvHoVffDx/q27sSe5jA87zLMIkKruuUlDdHzkQCEfjZSIA3uO0sJtxkPSZGQqBL2JLXwAPME
SbsrBZoWXIculhCXZI8diohW7iYhE9wDJN3XV4ORgmmlm4QcQCSgKNSttDkf+gySgLi3pIl9EMfd
pVBrTcEQgbL5pP1THB3Meq79rbM9YR4w99B0FMOvb5Kp+8q+OJCpZk1iv6PdoKujUwPn9f16379e
96I/mkljWuWc6SPKxPFE0M2xh1H/fHMd2w/HNFOIMGaum2efmF5AyLRoc4x67siKbI/jf/OHH8N1
fAlgkznK6yjnMTm8ene8vkl0Skx93F29JWYZ0WHr/7VhqC0P/WZWgKqieumqceSE4pYxEmx2MEw6
Vh6DX8lXgPjFTeh3A7madAE1kAc66WXZ5lLCF1AyHJ7cbMYKCZN3soI2bEZOxH4xdgSE0zyuCWLV
YFg4riD2s9IZlWQUKMnjhVITYT7FexFMC+vNi9zrpE5zMTAcU/jVFaOCNEDpmqjyfsj5u+uLVav7
Ydsaf6weN2vFcIpw+DOtuJAP6gEnlfimjUb+uPD34oMK/1sKyJLQWZxIOD67W/TH6SBclxr+WHW9
EqJhWyG2rOywAK3LMW5H29P11rNXREKsKtvufqw7sQ7QyBZELM4cEUOTZklzV6MXZQftwCCZO2CT
2ENs+2F/++HhL0fNgSQ5ZtC/WIrb7rt9BPWbTU3D2li4kaE6SFqgrob2tOncO7ZN0IBwBM3c0DQx
jRlm1+rmx43aOV6XKaeJRTw9fOKRjHBMvmqsy9x3nhhHHTONTatoJVT5fNLwlyxlQETMuJE0pZMG
ppkpAtKqQM/ldNta6BCpfMYRAxUxyZOWDjsgScwTDJsIeJFC40CbBeCS09k5Ajmvc0YQkM76+/iT
NkyH2fMUAy5IgpYMauelV8oHbnEycYpoaaYBGZLlQpTa3MXoXu6yFUNR9oOEXHKXRDQIZdIVIQi6
kSP9DPXiTIcjY16zY2iXSdD4Tu0X4/it8f2+x/Zpnw+7Rjyt38dG9BaFOK7TehLyhQw4Z9Ew/VDO
kPAwo4fGbkqElSVQKShjaBLthyfLjvZAkyjEiTGIBaM3QJqaQgSiaCAQWtfqzJBsaDQEg7aNtQlu
f2BaAJnsdCjL/2fszJbbyJV1/UKbEZyHW02e5La7272W7RtF795rcRQpcSaf/nx//gBYpHxkR5RS
WagigMoZM7R2zyaEtpcW0aNtazIbN7F/heStxst5n8yaqOOZ6ekkNI3uzorCTDjjbjlqz55j7gRE
pc3LvNfsLglXKZZkXw6mDKExiAkP7guVQU0MT6fz2kLpQfRqFg4kd+WOHPupNESQ/Sr9SPAizloN
hnHjH5lbhvZphh5oM7T+wKRyWVtKdZQVBcL/rL/UMdXOp6DlQt1tVSxmMpcIRdZOF0H+lgkguLab
jxfsbwNFvJgACbX6fzPm/l3t7C98X25oqy7M59EfqGeGqZoeAY6hWypo4eT7qJHwGK8UdAdRjiZx
t6pIzKwq8okkFpEk0lfLOFluRfek8FR2nXOEs99U2+vP+jIfAH/uQSWxHhYJD4q4IECagoBmKhJI
kx9lauKHiLTtC0gYFMu4Xq1czpUUkMbwfWPywQqh9ByqWiHSbAeLaW4Vc0fxCG2BUPwCDx4AkGI/
LDA/sdDXTyv5+AioExoegDiD+1MURH2LSaWa3BpqowIwyAgNDKXx0Xms72Lnr2xbs2/0VzY2b2f1
3U/7jV5OmGoOcJBslcRBXvUXSx96q8au3Z0vdr8n95jV3R9sUrojqarxJpSU/m9IyZXplOSZW/QH
iL8Eoma8Q4pheaoZyMg2jzEHMgox4I+ox8RIPclRLDgaHnqQPKg1kETL/tkWV1bBUDLroaNDko/f
IwC1CvAMdZSyfBr24pC382VwvFWinKQKOtolHbQM87jcgxTiaoEUp4OhQC/FDO7r4fZjZ30zUucE
d/kZJCbBba0V8xt59CsNrx8FmbGuudlpcIYSkeZ5HxK7mNW3z8vd2rP6zW3rBmud4TZMtmeFq77a
HAdxvMasl35/GCVuMm8XxsAvYG72ZrM5HL7T0jY9Es922FQb9dLPH5YrDU8lK5U3o4NB0LkKuYVL
QK4yPqUp/aJ+WUYU5Ie8NhIiP6Pd2iEuQhdHmvZlwJ/EmfWXA6zaLoL1+vQ5tLq9y3Xjx+26NXl4
3G9y59ykedUYaI0rRB0e82HMujmfe3jhL4uyoDK8ieMkpcCzcViURa4pT2UCRxkMNVq+YPaElcXa
wYQgpgXhHLg9zWyBytljmQskIPCG1g9DKO8YpkBsHUyB/IUj8+1ALqK0/jwqpt5UdgwP02flsOgn
uFVAQTqXkdc586PuN7bPqddpCdQ5pvfFue+DyeBpsdw+xXGVafjNUg4z3Gtg42UIuQuS40mbLNkn
T1cvYm/hPzZvG27la52XyGt7VQ1jIpgx8c+mL6RpCtC7XFAavECQAY7zX/wvl93OqU8O4pYLsorW
SD87FlWo7u2KzIBfpHXjcucKaMzcAjbgbDe7HVqyrcu+ztlu3W/NG8sYC4fK7uwEsWlBokHqO7bc
D3+ROllMXyhvMQCioAiDIIvW/FurktvBpNg4AVEgQysKLBpO97mLBhv1+Hw/1uFCMAWNkW8JjeG2
apKkI7GmZLBbXU32c+1vwHMZr/P+Eq1dabODdHnIK4409eI3P44xINYq9Z9oRcekMI/XoS++1XQw
buAzsCDwd9W8qmuhH2iBcBscGL2FHtKsBrTOEmgR4l030v2OS+aR9ZyTs6zoqDUXsSAKLbwRXYnH
7lXnqD5Fi9hpUwJbWksZwpUCGMmXN8ayudXWy9Zr6zKQW/f02tkkGB2z/k0RSZAc9PAWv1Mk59y0
BMbC8StekbbkiykEZ3LbuRha2R5Wte5h3F2dT4+xmCG9SCtL+yW7iJpEN7bpALfkkgKi1ShJoLPh
QCRPoZDdptarIIZxOhf58VPnqvzJkF+kiVbCwvTb+qdlMrY4hovp1WofjZVtNInJixycqeupGsZo
PY/IjJ+RGZD5lieN5KWIQkxfoFnnuNPqZ90Dut7WZ37H5do32OfhXXFlLgSotSYosXZ7wFvASqRK
IpSaAE4AcpFM0cbjAMPwF5Y3HkjQeM+dEJX2sOvqqlef8jKJ8Q2WmDTvyQaJSkuAqY3d1dM1u8mD
ujjy4do83bT/bZRPcN42S6U0JcZkD9J9kT1Npu9pX1pedD3Oq7IivqMGVH34lA5A9K1pWUTC/Eys
y5MuzEagxck9UfRw+ES93A0su5WDbx7W28yqyPeXy8BlCSNSs0kEP9m2cGFYFhtBIzFtN/dzld8U
pNhL1aFiO/vMy0zDvTLZ7c7t5u+H8AJlHgkf06+z/CqfYoWikK36ywOqWi/a39Nhm7D5g4x6peL8
oFo2OE9tOR37dN4pRuKD1IBgWAyb6G3AMZQlEALHEsqqzrZ3m8PkbrPtMLhMtapqqMqFM6EIbeLg
GxV5HgBQEjUAFts9HcyutKkzBChcJufe6Hb2mV3ZU79V8FRMjGC7TKQpZVIsiSXyLs2l7L147u8X
RdJM51MYiLegVkBo0elcaVoRk7H1zXHhGUCAEAJIqAe0b3AgKEfVX18zwQLlMTx+f/w0rF0oeiiw
osBoPZOJ86RlRZ4lpkwhDREkb6KQ8mV53rnop0XPaccSzRWPbg5VK7o5ht47F+fnygK5SnS6ak50
Chll0eO23183OmmITK4tLvRZ5Ai/TK74RnBn4bz84R5lc7edv5h0FJ0qZ8sWX5vSyFU7HrRYjsh7
dO+pMHV+3HJ4XXmRkpx7QdKJ4aTmjOM/FYMjrhgIFTNefkdK7osQZ0xLx+TKK2aqUQWqpcIrzaX/
W0/e2LaxIwcIBoqvsoV9PSj/QTMUf8uBCSx5rtMQfXHEynY1OtaflyvPmayM0tr45V4bDCIJ1g18
DSas3IKgKobFGurQNBmNEu3t3i1ibrE080syHtEEpf8MeeJCvIDuABCel0xZ/EXp6DODqJKIEIeH
0c3D16pAQNZFD0oTrmjxE2Qt8gR9y4WLgKqmbSHv64Rt/GA5knpuW/UBp42wkUXzYjnScredbWb1
/jLaoThq2AcVfTl4Lk4bspmoeGoQyAkiWhI1a/GsDE45koibvEzbZhkIQQ1B9PL58gtusTi2NCC+
xfaBSG6jC91U3nx9zsamSHehtgVc58JYPwxrm/En0TmUIw0RWtLdFaMN/UJdJOMRYAgi7PsvsAFk
XPvQj5hS7KmEH1YAUoz8ivT/oEnaooXU6TOTp97ggKGLVtLk8DjptGurlTYaOa3rMqeQaDMLjhiH
I1wkmk1AX4lTEN7OAaR6YfYl8AFt/3X2i3xA5bJLVDcMoo0HuIAS/2wQjRiaJ+BGgKcuULiAiU29
Y1YFQ1E/DA4IYZPp22tobqjsjDUC+BONuNySWm1SzQTptzr9Adv6Xcb2k3XnebwbztdpVxEPZYic
7puJEJZbq4WJbbUwXkwM+qEUgpPMgdP4uy2OgxAz4YL86gIT4Vkrlrwx1AZP6kEEsuoSrzKUHcuD
oq0WACKT+mKi20s+nDiAUvB48tD+AFmtIUkprAyGFnpgrcYuTGGmzBJwh8wOaaHXz5kSvS7nI3sc
adxnJi3nM3bqbJ173g+5nbYPtflx95znbLtZaMnv05wppurraKNjVLncvBi2Z1/MEqBUIHcqTze7
r+ofg/xwCtJWEd/WOYyAVNSiDJ90RneTOjNmZaoWQ+8bHxuocs97PDCUawD3bpjcqN9GE4irGmKT
VVJCK4qOwIf6uvMO1SCdqOFQ//Nx1tLOevgKGkf2GLAGCzWZdt8V9phbsICUC3imOL2JJjQWxbKz
MSNf1ygmkr4YLhjU2y0td2jSocbJChdTFWqPS2Ktx/3T5Y4l8K+0DeGg1QgIqy6bxHbecE/fhGU4
zUv3R/JtIFx8At/C1HRyBgdySQJiGbehRcHFFdxIgS4QibEeG7Lvn7WayKKcJkChpp4RauIKAFEG
Mky9E1Ex9VFQCV6iu5dOX0jAG0DiXATUTT1+kBPLcycAuag5V3d1d1DHGHUsJgZEwyO4WSrKDeZH
Khu+jOq9lAkSTTrKBIdu5CgZyoGIJYRv4eIFLlWSwwJ0OA7f548RnpkJQpWAsJRmRlMkcI1JNtFV
s0xZeGrcj1K94ymv8ZSP8TQKEBlLr+OMPS9QNi60E/VD36Ry2EsZTV6USk6vGFdwuyo1ZXjHL7MU
/Z5BI+6RtQjvFizKOh3QUEI77Go0ecm1XFb3KMHlUQjZRLsxlxdVSYFjNBwx4X7DCGaBW7Uv0Xpu
sAQ8MCRFrRWND8fR3SXOobUSm57zQjTOSiRKVkyRjjYj9I7ZCzGGyQ0MhhuQF5wLHHjiRTxFVcSx
6sxgG4O07K8IrDNzHjGdAtR3SEJkQUFOKyWas/Xvse01ZSOGeZgSeUKwTlsXOZOSZ6lu6UIrvUYT
pr6skvDbqqunAqLgdEEkNSEvwNi4j4ozSyWLtRGKRpJrbWksl23Hts9+2awjpRLlY5nZXU4RshJZ
FyY6H0+2KBasStM8/0WfqNT/zP/iHzfkZMht/CC251It4sVIAu0y527552kh0IUdM12A9nfmoan7
2L95/AMUnbEKGfIuiUAoCULXARCcp/zaL4tiXcW51M1MX6HiVuwqP8B5NQ7cJYeKo1HrL38X//lW
QfoCGSS0LTMh8xwqbTLgT/GAiqukakSLzYhreIL1GAXgWbgGaHUauI9wBY+Y7FaE575181Vkhgvf
VE064OI5af6C02Sl2FpS7+RPONsp3BVO1Q5imqSkmEj2YPUj3brYZ+aDQl1eMYOBRhLzKUOd1JY4
SRt5cAPkJ3kdAXW8cNAWo1JBU/pECH5LdUxscTt8HimqUIgGUFP6eQ/C/gA2CGk8XIv9ZBT+Tbuv
Qx8wZUCbwQIxxLJfYWgN/Y5e8GnkFAC/IAOXETmnehMXGLld5Ozbkr/sZzaotCUbUhUokojiFkFA
vvcUvfISsVOB5rEF48gO0zzgZtq4RtOUXw6SCmFP/FEXMF9gap5ZRijKA64kyHwb1SsQhIuvqaqX
jBH9DPLyYvJSa6fB+R2w+tMQb/8eqLYa8+54ub3i5J9Yg4ugKcy1vJEBl61ildKJBRRrWme3qe0S
yNce1Y8M8zSKYLNbgowWdNQqlG9BJzY3i65aJXgZHJV9DRCPVVrnzc7k6t8kVNoihKwk4K+G49En
bnBl/XH3ndmsCUqZzWb2tnWznjfv9SksGY49jGO6iFYw8hvRMCL2IiYFISPq6kt57T4un273k1Rj
UvKsK1pS83m4W/cD5j5LaqbKRRUJvOkJdONU83NI5XJXHt+ib87jrqv9JB15zwNS2bCKuL//MNCk
zMXyXX33AcTz/vDovATRRMYIB3TI0OIQfcuZbjxwEaYb0O6fvF3CqrFWhxIVBFJTBF7lesZVtWWg
mnsPipIVCO8attvra3Iccs74qWlOZqQ5SxoextEZUrSSJoKMwn7zzF9imPrsuaEMX+3B9vdp6/D3
cFdnXse3x/EWXzW8nq6wBdHCis7o3fJxHmlJXiPm6u9YAvu/WuUJ46VCEf9N+/EztZ8Lw3MMiBSg
LFYoaxaiRAqXddRPpWCxK5OQ8IUafGovFuw5mZxjzGnVtLUXvbTYX1sUECyIbYdNif2nYgn26KIo
Ww+XX6CUPvZbpC8/j3VbmxfH63YvRcvoNFXnXX26+xBiMBAFhhKFGCBQwbSQYMVMv7T/AfeI3qZd
ux+P7x0qwhJHlsiUx30t9ogRiOb8FoGyDBimUqI1LI0Lo2CYpDlk2v11DI1IBVRUFuXpdP55zwFK
OvcFkdJmVVXFNY40gVimCrRYxcJY0pIOk8tq1j/bQYWwOHwWEIYma0aPo2eH2aBFrcXgoDqkBbGo
pN6CyhSa9uxBYgTlgUbSfBplb1EMQpwsk0zZYHvHwypTRCUzZRSnI0MvJmwzbdtftpu030MREwsI
U3aN4Se+VZ9bTv3Wxp1Usr+8qneEOCDmW5AqyznQCPUzYleCDd3843FkK1GpHF41609hqLm5Sm0o
PxcvshdQvb5BOS5qAYRAu9FeLsx6ZCj/gp/HdLMfhCIJul6CPaZcm4OzuI9pqsEabmS/ZcI5RuDU
flMIEA0dPar1Uz2UVdAHyCwl5ipBy3b7Ua05BL432F8P9n9IBjfj+tWm9QeJMr3b1nvTOR0Ztmje
LWIDCn7XbNw9XqeNGcMgJVCl6fLdfvPV6pjaGMvp09VoWpPJoIZAVe3b4/P26+MhDSzwPolc/nQo
uTtMRRByhnlGTLVqWag5txEwxYS5dOaMjQ1RtQ3Pevd+X5t/KA3xYk/IGZMChEUuBYSyDEGSYAdr
YFB99mE3fl8EhOr6e8Te3H539UoOZJKYTTudQQB9X7bSScbCXIcQtd/rX/h6kSi4l1R7G+fxkDn1
NDRNNMfBWIGUxxvAOA5EDS8o4ZYbP4YKQEyw8PzlQrw4q1Qcy0+Oz1cPm3v+kxsfGTteLtnJMT5C
M8aFVceSWTkpIYyv2DdutyJQyAj/TS5/mG9X7OjCV3JToD5avRDOgtAH/JIWOSzQBt5IrKS1AhlM
jj1rFuMrokEecuHfGXbR1ihc3APVZaDMkepEYjqMdweOngyvjDL4pzLEvf9dNNfKihubIcID4yDs
ecPON+ko7GpNWKTbeBzGpCQ4z1dARaBoFrLON/rT9LFV22HGRz8F1aNcXAaw1Al8NZt/TlMO/bmk
ueauILcea5XDGt10a++frvbtx098S9qqyzXlvSpV+Bxu8W4gXHZzwNjdMqjGtnxnkR0BFvnzLj4w
cw6yUtdE3LS/dIwrq5IxE9iRnkgYpySDkDmZGLE7dfkOJ9P+9sRaqDSPgUQXOejwHY2eWo25U39w
68uhR4HRbLFtoM+AV1LgERqRx0dJq2oZuK6IRECsZNFXQi0U4Fw0lDWbhkZ4LAeAblCn0PBs8Fl6
wXowvtdci8YA5MmNgtW88w6SyNHFK6vaJo6DC+F8Ptx1Zc153/zjHRAIZsgtOJcnWXNrihq2WLVF
pRzz8oxi+JmrzK0jZv++/Ey71mhIkM/1dx+/ayftxIdEBGalxeYV+mI6NhwPK9Smn/55e0eWtBWA
ergkXC0vgCw2x//y3v54W1MLQuf9HGnTDVuTL2QH3/mdQuu0DiBX4sQB80GcT+uqeFTGhREB9SLE
dpr8NOZS8J+JA7zFxfPISUIBHhLzjzt7gJhMIIKB46hCbGUKkrCdmFCEw1APwnyOZvfMPOEW0Skd
Ft/Ox4YozCWBuCQyUYjMggVKq5y/qAO6c1uc3LTRp2qdxwAnhEzaEE4fwIa0/FMfmbM/bVFFjblc
dSDxiYy/Z8nF/lR8BZcdOF1D8+fd7yJS2rahN6Z/IDoYXFIqL74hzSh0eJ/6a0wvikiUCkdLcaVo
axTkym361Z6139/9SvvA0cKZqiWaw4ySuG1O7vb7aAhwx2WSG9dxQHg9D19rWglxFkLEh1hyOHj2
6TdEKkb49J92oR7m+Wrg29Hs9H58PoloCerChVDyswIpaDrGf2Q9rL1BkrnjHQo0XM13fyUFYFK3
f8pDEM0pKa9RB1W41DSamlZ2a6pVHpz8gQ9Xm6N0q1THOWkqeRxzkVoZYViKhyhIMRvkRA6usqHz
zPNeho+jpRwoqVgIl+GvUb8S1dVknJN5yBITapk6fhFF3isijHZq+0RSERJgQZKwVtYElZpRLpUz
tFEwbmqobjEEjOvxMHxykZ6OxbfymN/b9JmO3A6Z5DR4fKOTM9v9d4t3/JfhVHeaRa32dbS6+bhr
ShbdNaRgMEJ1e/LB4G47Tw11PLl+pQERXwrzIvrRZA915ZBcQp4q4rqXL7AL1UQC+1NCgdWGMHeh
hZK+9EXENfzTxTxkqg4GjP1AFi1GVENi+R4+lIunolVfuy/5O7MKQMgkk5hnWe246KgJeV9p3xh+
4DugxJbsPIeEm6xBMf+TvOC0mJ2NE1y3VCMz4KFPPRbgCbf9TeMOSAHm0EKSOpXw2xpOC9dDmfJf
IRuvHUBRBM2568d/zf9D5tQIcePeQhcxwVkfdg4E0jekebVkc4o25GFUwFZhtas6372by/KSkMMM
UOx5/FA6KI6Fy3YEJIZFQAksdAUxD0BOkw8YbHlPNlQo2SfVyb32QpCz5AoiSktqYQcMtTW+YtJn
IybOxk7D/jW1BvGoDLhoFJ7crHYlHYeAk0jdSp3BXWcqB5IMQnw1ONlWqOjSyJvLr8vDT5vXj3Vt
dlX9NrXjNKpnISPjavZpHgzfmX/i/4kpUXfe57eujisCZGG2q5Mgxv67a6+j9kQVO1TbrJjOR56Z
uMpe9eIKcqV+9pjn7QR5bA2B6YXwkiSLmtuPszeNzmeLnckL9K0bqanq4VeLSJEIbjG1T/2fbW+3
e6rtH59+xyRw2XpE2B0AAZPpYzqn2hOelacOEvyvL7tVohEQGbM8+GCvid2ildfZfZ3XVrJm3LPL
czhm3rTlUxuQR9zYukXHs4ZS+WzEHUhdVVgM61N7fmlIIngVcks9lHWOrKmHaBmEMPWAXtAXgQ3Z
mywQsBAHRP3/kj9mDvCDwuX620NTK2/r3y0Ep21cyMhvLT6Nn96RZ4hCWG3TFVJGbwdWFyrrbnfF
qJBORJnvbhoHdVyjyWhCUWx0g1tfVMZKYsgtTxFJqzeQ0klUKPz6VJKXR99cTCS53K+svd+2BrXF
Mq+7cOBVwr6LERH3cKgD6vK8DbNX3443i0Y4OBfp3DrFiJfBgVv8DNOyUW5wWBBh1L/uEUFH6w9S
GIEONih4I1OGsAUEeyV1DC8CtF5aMIpUwDOEQOqUEd8ibAjE60RtNDR/8GxyFVTtMcWwzTZhTfZ7
vZhfeHx+HGzYEHOuGW9Ia1pDFb6CFCvXmWjHchZSrGXEppBREWr0JYEXHTIenSRGeRJ3JjSwEB3E
FAfRyWYhlxdQYyWQm9lt63Z1dwsLZ0SBFkbHA+BVBGLX71gwZelEaXiYmlwlKF13bmbRJBi9vZ52
34QmpaMGE0NyI6o38ASqHOFhE3jjJ6xpvdjDTazhkIBBq9cadFsvNnnpzyad+uj5OS20hh2r/y76
acdYcyb4ZFOjGRbm2OKKkQSz05zjhWh4lD5bEPSDy60hjwdedN8R3YXVcB+Ogj8MRkBYBW9Kuvuy
nIhWPNxsFnc8d5CeRoQYOIrQDgbyihkDbt7FJBfSSOAyAvuMc2tWAgsCF0lPvLRpTHYwWz+YJ7UK
r2ZcChVGFmh2RjyDSsm1YZhjLojeOlc7XiDRPY0/4XD7YjtgHd7d7en86Fafba/YtOR8ZmOrPp8N
arunOLwbQwbPgGih8Od/gHCOC1ULFlIVXqE2lysdYXOjdX3syT89Pd617vivfk/rqDLRrlfhi06D
CvCb5+gtzHLYnzq9i2aKyzmqN65Xs3deXC8WGl8lDZ76Seodc9cYN/AwNNNMBa4UbvO/JIDAVg1G
kgm5IWVyQIaVTYVsV5OZpV3jwN8SYXEAD1+XhKPEichBjnB5JGHoXm//I1nIMiKmW1JgfcwqgNK+
oDfIT/jekauqGF3znRO02Ai63e62mxcr6yeN5vjxYTmZ3idGUgocC2XmP4yqQthHijsJLAxiW+5+
B0mbyvncCpjnjutj51NDu936iv1FNYQlbuW96rRDr/OybPDAtxaNNLZl423Ir1VANt3cKvssFOBw
MAaJnWa5sCVILVYLBQ9oq8JNBMRdpogF12J6r3MKSt+rpePUYlBXo7atHSIBej27WRAu2AtMZ9Xa
t67f7JtfJQGxlAXVtrLb2VrTFaoUp6xXI06b3hA6l9ckHmEWEAYQayG4kZ+Ix6VPDvHo62B57bzA
xNmL3fyXw1F719hBizRhFGmwhBSjAL+k1ZgGdtrncZWLSvJDIDZ+0LzZtk/HshcmGwHKFcSxo7YC
ZvDsbjLRVoUwcvHXYpd4bg6TrFOYpa3W2TKZQexMWq+lYUXLec84zOUdHT0K9ri8efiT/3ASyGUe
7hYP/8Ipc3/WKQp3zR0xKFQ3kDznDgueDXtBoBr4LzHpchmwmMRheM3BgF1Wu2y1esmk7fxp1Fr0
J+c6bD6tDlAnuvfMKPCCgEPwBGOBgE2wGx45XILsZ1o2vTm0r7hIt8ZZwQq0poX2ARhWAZoT4JC+
MODcHJsptqXmAinmBXD1brfW6WapFXn8HmdZu7Wdug/MCKAvs8a4VaVAt/ReV5Xm5enH5gIOVHrC
FscRQ1V2oOrNG7NWfVOHC+E7CcTQBrtPpJ82gRttZkuxqkYsF/ykv9UImUZK/d6rhti8jFfIvgyz
Jl3kn20pr/kqasZtGtAlqRhrcDMatoLsdrc75rt8n7yfb2+hHeM5QGrGd/BZQI3RJJmH2nZdwPr3
vBO1PyuCm7L5L4YjakzdChGoDziQRNcZyCrbjTboIdkVj3hBzeB4a6+KO1AkPlQHYGVZl2QztkuT
hIYrMBK24ptTcOwyG+HeQTTEF/4EXGQIZ+I3TxaGtzUiit2wFANlQ84DRsstkC7AIsMFwXYgz7HX
M2nhT/hPaoEaCDptZ2XnAcTYS6aj3a7dC5K8h7Eh1aFKe8zBVA6N80wkP1D3GF/mDwJxzwXP4gA3
NNP6ywfyTXpxP/pUTChVK1oLrttoZIJYVXmzqCqIvZ+/VIazN2cidPhFIOExu3OlkS5y8JCRg+YW
8zH4yItL3yy1ji0YxwlatnRszq80edr9HwTEvUa/22UrdLV7Bhet0fl6v9x3ZsvJvdXW6kyhCB+y
Wl8wNBfqvd+yG6E2+0DfpHl5aoO1uOg8/Vri31RdJcfJm1ZbwTNJ9NAbolvkDjzN+fY6ewp0sZ3Z
dW2DQlKWKwGkRM/VAueidBpUXCDTQRyRCaZnMYtjten+4RdtHMqPQPr1cBRgaBuQ32W1a68jfpfJ
QM9sJp4bj3fPs8/WO+vLYu8zT0PlfCo4EMFBtKRaeZpcmvQiMfX0AObMeE91AjF7CiuVwqqe5haC
IChVCQO3hwZBdHyrHo4LO1C66HJHHSV52CKN2VAeZaQkT5Y2+RSKNGMVS33JNFGv/4hpBZThuJYv
8GVlqmNNJppUyc6L7L9IzmmCoOd+2a5QfvpN2B5ueU+Pun19oz+/4hljCR0PdPiPrFoUWWfHauur
kuIymclos73trnZpPIN7Pk1WCwWNCQ68B+5w11obGyPkYEkciJ0hTXIgF9TlcOFPZgEQxR5+3o3V
g8GdO8Otv0Dk290YqCwvyGSlxs3ZQLC9hbbYAOOyOq8wFv4FPyLVOEje6sN5keDnVZjHBEjz1AN+
bHL6a8s3p0+r0XeTZxCrJ41PSUbSNIJwopTplYNGUvQevZCMBKWMTKCvi4gbodV+fN2b3w5rklyu
NK/CtKBO5aKij/Or4fCeFH1RWPbYdCTa+ZgCjdLJ2KhP3ASK1QzP01vblfhkfooRse0APxtowU93
Ht6zVEJhIEqN2ttS7Xa5FU6qtb0g7OFgo2H915Qq9znE8HqhvSvkmuV5F9G533vOTOSbeU7vvlvA
hQRO57MtNdHnv/qGIJEE5De9g/DyA3ASRSEGLabX3bWkxikgxgsFuP0Vl9BoXKwfjAivxY687U6r
rS7KC5dw3K02621vM7lPwYyZINJC1ETXoLGsb6UlJNMK5WWrI9x2nxfUlY2Z7W9EYccepI1qN/NP
vkPZQWw3gEn9o1+SWyTzBNMMoBBW4iTbFqSbCcCxdB3hRxeqioCaS4yR57yvJreW2HXjXe09KNyB
K82PjaaMLQn23iD4bPQc9sibwSfwxTVOHsRiDG9IT7zBy4VEcwvJnF5eAEF8syQjaCS8Hpo3ulqW
e9HJ0aNTCwayX2Sf67xza7J53s+3j/sIzcWqvE8ksShSTwoIFjAOMSABRsFB5Gm9fLv9yn9H8byX
Ymz8BO+UN60tQP3qENu160aTLDxl2psn2XXGGWTibHaH4K3+3dODuBndnAgBrIbzheFVRA4kurl4
3QgQJnNriwWOiUI6gLDXoqSXIw5WLItU6JcV2ZCQ5F7RYv+RB1+lD8TiAYTzhoP9Te3wt2+tzDb+
0TIrwoFMSIPDwAElFrlvC1yioL1JyQUYU5IeYyFA2iDBeeUmtwVH2eW2BznqvIY3CqVyu5tsbZ8Q
OPCfCFT9oj88LEGT8xq6XVp67N59OQA07tVq49aY4LCso5VcRasNyQBBOBAqxAC8QElFhGO2rOAg
mFs1amKNE/IizuSGmCWBFAlDNEhsD4zDU4QBGIjEJ7VNXgQRlgRgQeCeXRmIiK5BWv6bqSDwknMI
lldPV+rDYpL84M7shUkQ2TCYoNuEeOc+c9ScqEL4wa258jo/2BfhRwpeZ11+i7MCO53LjVkm+8fN
YN89TO4VQLhxambAAxAucwWoYUwxJyJ5IG9zyxs5sObOCVZxM4wUIw+15/F1dzWSi8R8m5F9tn+q
RCjkmuZp+WvltInlq+168qNqmJPjw8fGV0ryNV13Prh8so9h3/gPQDJ4EP2gzLOqdJJbRmwtDJO8
sJFp9NEgPXn6sMWoubhrbmNScDQULUMOhSRDUygYvQLuBlJE7fg9WscWQMOqGOr30aCWm6l0mSNl
P7QsckjsI6V/0Us3+q01+I2X7ZOAbMn4ln9IpKE9ELfIIVDeb8XBsDmWTVaL33zmfa6YmBMSbblW
LbJNNKK4PxrpvA1CVuTrl6uIjdtZFEeSRR5YkCT3ilE0VMcwV9SeRolqE61fqg6SoiHrk3MQVJCX
dAynuv+ybHT+wLT5BWWOG82NRcvVr9i2H3ZjtWgO06XY6jQxcOe+ctkarlvNh7k7E61KaftRpFX6
k2fzI5TcAp/3N4d/gVoXilIgo8iOIfKiVtPo7eavJsv33iweWD8iByfzJTHKo3kWI0SC8+c03VuP
vYTn3KgVVsIvRzKpH77x9KGlDt20gihNZFGAEubH1ITSBQGHskDzzzAiEqeRkOZ4RozyKzRv939o
v9h6tN9mo5cep6CdE31yXG06k/1kcp8a/5SCRWr8w+m2tmAwwhYCiB3g1jatpJsbqREPD2SONtdV
l+jPQXJIxBTxXWlFJ0myRepXcKYU8LSu/d7bPKsgSiQ/IEW4aYwtYpgdqEJZDwlr4X3hMYiuvCwX
3qp9zNYGMaaTgt2wZCqSjKvQ5TDERJmOk/UxEUYJZoEiLwlUGDYQi5BgNIYlNXkkyLjMhcIrQN69
OcZ9pPS9h9OcPhsB5IfLamv1R23VkSXjVpljxtu+eNW/tM4bKoturGwkj5d2hVjPzfhSVSOe4e92
fWhG7XY0vst9kLl/Lq2F4IhwCi7aUH7rPk/WILK4O9llJhVBKVGNNoVj1ejiABdPdIIAocgFL2AH
XOh3P9Sv4QMXbwt208Ivs4uUWF8V8Qw3ym/6FN1PSRiy7/BtmaNZGKU6RZPGNDC7DNNsC278pUCI
6VtI7FsgOOmQXhmFN0qbaExHHON7UQFLSpIXLdeqWiCZn8mb+iQ27Xv4k7EhSsNbqE+0FE2Jq292
IaVwIY8xC79q9amYDX+av0mEjC7aAHkEI3eek2bngUWSIcrjfOC2O6nhicZqSwM3XTxgy/ACoagj
bnsRfq38DHEtq8nVrLOXbeQ5UIE29bAvyzE2CdvD7sbT+Gw1yUQ7m5q8QP1U4SIXX6Id5OTQ4of6
LttZw7fzrueKxfP4On23Pq1ib8Pz+SHJVFiw8tw432wESpw8qKuoz95/GU/upnf8nDugZgqamG5r
bEdRCbKR5dOSLRGMLCn52Nnqh+WKxzwKN8Cb/hGQBOM8tA19PZJtXG775T6Gbr83aHKETLMf7rky
irRlj7z5Eldw72jRjgBoZgMpv+AgumLlDIqJ7lqxDW1vhbMPCXrV/zviVHc2aNWzbYFgpS2azHWM
EKAXsnjEdfSPIdz2wQWx1QMmD5zjHSQD+UfKNL+UG5s/IDg9B/0FghoRlDXBuKH5ARQvcsMCDiTx
sGwEJNEXrxUW/QpPmv2LbZaDJ232+6rXG+1Or9G72PVrflytDwwSjMWTQYMW0R0MsQsGOiyy3cRW
2iLadUF71rzCB7gUNlFLzfPOAXCEJ0BsU58lH3ZyCrq/l7zJ1RmTqy46HsiKbM35grgIQ2wz6cnN
ltLMa4qCv/15Ns1Otd/0M4VksUq4ahAtB+lIYIXtFgSsos0hEKHQojdLgmF/GMv07amjYFthFReX
CyrG16IGtCcgR7VFzkr4RqILA6YrJt+DI1w8zatOLG04az3Bw/PIgmrLzCpt8iYx7XlAhew2XDZ1
SisfPbOSfHjXeRiSmb5P//IaMMf4CDjDWzGnn4T2+nb3kA8jx+Bim7bD69buFoGW1cL2eMoXZppN
eJmElfqHEWkEezIf0QJ/YQtJsRlCDnlRjV7EhFT3e9pc0KcSa1K9dw8idZxdP61uJbEevLLgWrIs
uLjucATkBP2ASe3CHldxHrmCINhEcC6vvso/IsG/AGlt2u/9E25AXHlwkOOK5dm/0klzuadoqG2n
MeB0+16z16Df9jyoPrYa42P/oc6OA6wFgj4R4VKilcp6ZYg2mQwoTm51W89izBklkqaV02bRGtTU
mltUmFunGKniyBS3MqN5TBbNIYV0i5ueRoCq2BRZS+oVY6zcImRcyB2ybIGz6CN5XM9fxqvUccOd
5T5N0k6BADya/9PY3Ky1NkoiV7kSm7Jh5VaX17bRa6t+DEhmngFfd3fNy3PuzKMB51y0Gk0Omb3s
SDvSeb46jLbjeyQXyTR3gLaAhUeQ3ziI8Prb1b9Wj7EbvB/xNOaVnpo08M+5tVczZQ2Di8Aj7avn
6+n8FoEvV9pVQY4RVqejHlLBbPtNflVh4TbavbxgSQHhQhz0k184WxVbKLlgNbelothbm8HTBhMW
gNJ0Eetj52vkwQbYgmFoCdkd2DqMQDivP0Iu1O8Qc9IU9iEASILtz/z32jC2bdQ0Gmu9Im5Ekhql
wGD6hr4k2+kss2nYMi/JZgg3m0jtL8ng4PBzqZeFl0pQuwJzDBn/83SI8oKR9IzfBHaSaiSxaqCM
k8gnqFs4pDn12LBF48yj7iH1s/ej8XsHerwsWY+eaFI8RmFTBJyvvy1r716Xd47D/EFHJeebs8Vx
vckuopf7HE8Ozd1s8rQbR0cl8oSIEskbAXIhTREA9B9u29pbiYsAzw8kWnmejOUN6GkxIXdaX4Bx
QgiTu097FObbaJXbz0v2wgkX9ytTVJkMYzMELJe9ugai4Q7M5d7wgmvlNvMN9pCm9nO7E4e7lHVF
yQVWmikwMfNRLmZ+zcAS/3NEDr14DCQNCM+Ax2nt6nVGNVs/mBfbYz50s9ts1gddTjc9dx6t8fyx
1n1uRcwn1c9DRsLP+orNGZKT0cDOmDVGkkGY0MDGQERoFpPja883g2FkFf1pxTTxK+UVDskIkJ8a
it00x7UbCwn2S2K6HEje+QMcFmshZAwbuCOhgovz2feY5/JMMUcPhGlQ4Cnef8XQWLnh8OpbdOVE
Bx91cIhn42Zc5TE1i2nkmoCku9w1Yy+Y5xnytn/vinMLIhnVhheOF0NCySH1avB719iySpUsq7Y3
Flf7S0NsIBU2xP6BWBCRTwSxyCIR2ZGeGUkihiR7RsIcpI3EfBpmmCRaMGSp9ig/t02Vj2VNdzRC
BemGw9LEakoK4m0uTWO0uQX6IufK6TShBansHGtVWqNFB3Rkhy1YGVHzPL2f6MOPJgLTL6lD9gbN
Rr/du9CH5Wi+a80642ly1BhIfCoXgmvnih5YIZML5g3ZqurguO5nbx9q/344PN3Ur+lVWi0Of/H5
DiFLIEk+czY1/v9PGUT2nReIFaMKKwaRja16ct37UIXtmAXE0fzCPCJSks9o+VpE1R0nqUPWQvCc
KpuoMdPKaHtaSYK8cQyG2xYaQC1Wd/R2v/7QWufMsuxqsymXWsQZhFKsf5bmE4x+xhgjyc5VZVm2
gRZpZKkgSNe0MUkT7WRtd5v5m8n67mml/s2q2EtEsbkLekS6h/cztpuNzjU+SL1cMRpSoAW2CuvP
mJfX5rWEylAANhoRhq2Iq70rnLXhBtqk0kbpsUZZ1cn9VbwN7h8DffmX9s6vy3aj/qPpAT26XPoN
Zvu1MPvntn65X3caradnbH2eb4N05eFACraUkWbEslZuZZOTQc6oDXOB5VAUpMuDasgKY4TMD6h0
S9rsIQ6SyWwiC0J6hID8dwv51I0N23CvhYXgpMAgp4OkOe5FUHr/Hc3/XF6N+h94aEPoCR2Wi+bw
vh4bh7h9GpyRKVKfGl2GwRpzx0yxE55sv/yELz8Mlvq9ervdqTM2whGF53xpHVqz/eppWvhiVgCx
ODABDpgJVQgLfMu21qPYTCAmNJIcCzBzvK8Rd2hrbjCPuXH9NEr9YeYDnGkM7o5yWaCiPv2JUldP
JIyNmh2pKwSG5vaVcMG8MBcKrCLgYso5dIwE7KzuWtewA33lDr3AR9GyJmqXh4jwpwqlOHYWRL/2
WknzstsQq3LIBB6R1E84xfz2l3EtbTlm1jArCg26ZNVk2Rod6s90W556qD1wBXRIU6A49Bv7x8HB
4R/D6buV4sKYT07FD9vP9fig7Hapug2APwNooTM88zXnGlsViqrG0u9bOzXuQnOz2jo8KwtQqDGZ
8BCEC8SXdq4lCkvRF8NUHXr1FHFRDNVywZbPAp0Ft1zoCxfmD5XBWev9mPGf5uhBMcpxLkbyh/Fb
8lEmt8NxWkTnLHkPBKsCpJuXjm1+bw/sjOyjq1Em7V62eNTyzNAJeS9/ino32MHOc1DYelWzAfg8
qwWw/zcWnRpvR/9oYgM5U4SVkvxdXBVSJVevINxWK6yXgwDxnflj839+xeUMP05HZ8G1MzIj/PHq
6g5eAPJ/1dwNofDEcr4RLvNrha6lWtC2vY9BgqJRRegshpVWCE/STEuTmVygQalpIsCeHVtZJHEj
OeUZAg7nbUFByIMfg5xGfU1Nfg0pnRk4Fa1CfzWQTzaOyLbX94vTp5RXyMNvqZUwZXMnNw9Fku+8
ZN6DaGTAXoxeLjcezXZx3pFSICdz+K3PNM9u8+5ZdlRvRUPDCG+lxEzxyLtojKwvb1KCiwLXFX4P
mGrlI0sYnXCPOXvfkCm/KeVV8VORFdf5uLg77FL/yuqbGE/nt7XVRdIUIyhD750zidEauSiHZGcf
opNmXPEOxE36GCIO74qCmf8Q1i8UfoBQa91qk3j4yvyv0Dy+me9ktCD3P1IR7dDEO1WoX8ZkIGIK
25oEY54Tb14Iin/LTyiV6oLg8kCy3TOpeQiibScsHuj/qPN2+aeZQhpj1Qci/siDDFSL7hcdtrR7
6t2Loryzmy/oJhKDKmQENaGoJobNFKOO1At8P7qt9SaaS0mOMcjMf2oCtKxULbIzVlVjCBsYCwMt
nZZL8Glt9xclcpFkruGTfQvCr/Rzj3eF3HLrLILzPFlPr3vr1OLkifIAflOmYTlIiMZ1YdRmd0eF
+RxdBzWKzBPrMoncAi0SIP52vZwto39u8mIOklnFNpAFbwN5dbm4WsekbWUUPUI8SqSLBR+Fdmmb
CcmT9Lw3eJMqSAm8pNKCh74VRYsTs65BE1KhhQQg9F6fXmiRWyxQwiGQI1KgQs48bZ4Ax9GQY5/+
Jrbic1DqpBICFYTIxng0rrlzG50fcRG/AgmdHMga8oI4kzkOQq1W4pb/xyIT14/akHY2R5LmDl0G
lb4Sy6u/mZeVr5hvFGhZosGmi8CvdI5RJC/GyJnKib2roCEZiJImY7GTIUfO2xU1POUfNU3NTBeZ
RDbzQKbcuRr2u5hTFuwNtfpL0ytiQpVhal4iVx5dKJ0kIBDRF33F3uVsyOT9NBvU3DCkowPOFEbl
V2gxTMf6RW94NWtoupZpnUbXLBJ8AYQuHKTAyswJsiQBaN66hBIfU7hwtoNO1aCFpmaw36/+0D8v
PwTxbxMkUsH7clMgCJ4ZyIUnBlp0S50pg5q7pAuooT8XyNvR2Q0HTysDU6eA3wB6gzDyoFbUGeiL
6sT6Hu78MJM1HiDa5Tp+T9V6+hg7UzprqMpPwd3T76z5DYkwBkg+3EbveuRgNqhGXsQSiLMAjo5X
265IC+6L34O4kwsIjawJIWQ/NrKhLJ6P7iqDq4Zp6PYlRV0e0Ajv+gsoGIRE3wK5NCXcPW3UBQSo
7rrcRlUL6KxDf6dVtw61PA5qo4pFtWm1KwIqu3PhUKYeUdh+XPWvuvXU9CV8c08VT8ENHShyi60H
T7fxc+GV7gzZ9zQHhZ/CJr6Q5h5fS4G09UpFeNr+N8f5Ui3QCcNSrmCM0G7nQy0ojP5F1UKVzYVU
uhrVbOSROoN4ld9TWB6aRmZceohHlS+SkrD6NjrGsSJwHfbLSsUstIoJDDWRQQsTZxmpwviBhowG
v00ebtJZqBSDBYLfXNbkvHtfNRtw6gZ0fsaB3CYDGaJVrb9xPhW9S2rzolnOU4rVO5ULJpC4/fv/
cXZmy23kyBp+oWYEdxZvJUu2vLTtbs+csW4Ubs9pUlwlUiIlPf35/vwBEKIdcsexK1JZKBCFyg2J
xDYdn2ZN5LHJBuRxDEFpQ/HQLT8UzgizGQeryAm0upCotVHrp9kXspXCeAiuqfVkgAvA453TQhhJ
Lxdl+gp+UVquYvzl3txUDSmb7/ALwSNv/pt/6NyqQpnsxaukUpcRGoIjtT1B9/guaWBEvNP6ZP0i
gudJBLM9paKIPU+LIiD2FlDLf55vRm1Ei/N2HOVIHX256hT9k1ov23/e/jcJNjlEn9isL/0VjRyA
fJB8qyR7JLTzpeE4rN7zm/ya8m6/2FDfO2nFzrx8vQcMKDfZnsv17vXh3HkyWJV5yu8KdVTHsCaJ
TA6mVQSCTNgU24U8vkDNXP9nYuKiDFexw6C+lpUXq9uTVffcxsYGz5YvOZPyQVdxvI8dSvuOQI2F
Vx1Bed90TTbssGwm1jD6vwEojgcqG9vJi/Dtc4dd7ik+77e1tsTjBVpqCMYvyARib5YHetzayyMF
s196BC09Joshr4IuhT/geenhj/oSVpEiIJZi0GG2zQbzJppeGwFBrzew2MNIN6lwAJwJPWmIhzdb
swx5PxdyQ7pxiUuclCgWaVUTd+WhkSS7ByEqLRlIcJHfmpGJndffNQXdnDDlf+sturPH/YqIm+1i
MZDZWbWhxPzxPJa3VsEp6A2LasiLIC1wS1PRvo9JHzyvpvSYcqlmji2GmvkNMul8LC+FMGGQt19f
DjKOhz8JMfY6DJmzWdGYkaijRXy9q5v1vn/PmqsUTKGr5Y9oX67ZlfXR20Iculn9MVs0Rg/JIg5U
CBh3XPF4Dwk5/utODw/UNXTDV0HRNzd84DRly1O2Lfzf4eo9loXb4jaO2eAWChyGaWRmoEqRlYIg
FFk4LDbW9IN8uLUGajEtD+3k1K5OcXNgGvqOhFvff0F1xdiPlk42vc6INW5DplH1+0d7y4zWo9nD
5Ia5j45U8g70FxlEOHwpallUWOoendqiyKJqBBhTqE3nQSGrEP6pe9ZRB4scQNG9gkWo7WmWRY8g
kJunqYNhgTOE0rgUpnehOggUhvDqpvgmbxytXgXPTPrD9qQifQzeQm0mk8RGM1Y9hF+GJIQfEpjk
kP9lkv98I8Rxvxm3iab3+2y993zcY9dftm97t5Obz1DbpC4Q4lttbUuhNyEniG1BB7GsI9FQHUiK
8AiiaWbT5IaIbQh6Le4pBoLzDA8OpM84KR72gM7CY6Up0Kci1CwQnW+/kAKlzQJSMKkFQm97FSBc
2Fagxb7M14HMbtHTxj62PJCdK6+SwprDJOXM0yelBtcsWfSYIwpxf4ivvsyg3vFC8AET1gbM7eFs
Zo4rHw5+WE/89DC7bj0stp+jzSOSrwaPBhbRnw/eFdUQpzYa/oAL4MCyfzrckdzff08Ba1ueI/tj
szO5nNDt2hPuG5w9iwIoFA+/5vOHf1l7YElBeBCHg4hfEYxweMuBVsM8OYisvMmmsCijkfUiArXk
cMHKGrmB3c67xzutVAePPd0c/UcALYx8IjhQX8+EuD1nzCtmzC9ykFU/jlgICBV16UZUb0VxkCXD
SACoaxkxrAhhpuPlqC1FcIF4LI9yVXpUVumx7Uaf2RJ5HC9bdQw4pQJTbyJ1GJiEGedCILlclmVE
FRzIrY9wALH8xqgdcpx+Hc1gUQCVQUvAH2SfVMFYdM9vy0bvVoLV1fUmxl6rvqgkfz18X4rjV6PH
07u//XIXSZqv6Ay4LA8iYt5aV/MvqWcZOmPNkQrB3lk7tpaXboWLigIVZDh64gC5iZSqXL3B9CM3
iDuQRgGI3NMGhyrH6+Xg0KkoHrDLplTqJVe1lK8vi14rprS8gJLR3Wcje0Wj3GlPUXbv1oJKqbzc
BQZJRUaHo3XVeMQzvFY0ldf89tQZLabtVYv9e+NcTGTsZQuBKTjyVmwiRuyc1wy6rEg+nui3aW67
4+1+u9FZ01QfSw7MLrJtBQm83xBE88dsK7hBxAtEprn1CMps9EdtT0jn+21MwNOk/93gzXjG7qw5
Ti7VqAbAEHe0A4k35OvBEVyUZZsDp2HlSWAwMVp8KOd5ilS3vqgMt1b4us5Unmr7E9wM1SNzPKJs
62e2BdRK1o1du/Zv1v+iaiSoptEICVcQ1m2/5qci/Na1cDalYfla/HsGMWl/lhpuqB0WS0+qr/dw
oM5c2CkTGbja9t/27jmGhf5CiNDhFFyXZVYCEUM3x3y+RJIS2erEfbJYAkwRTKTdne/Gq9fIXYgg
f6069VwTUn7oQFFNagYsclDTt1SXp3nTzW/is8ehmfMUm4eTLVL8BFrulzFZkPtiIAuRTepEcFEb
yfDDRfe0t+uyoFylUaaRUoIrabrS4JlM3JbLUpK6ULIDikWxg8g+2RySoIvNBDZCNAxzFL4XT4rB
cC5gQTRRrPe03iWjYosCJMPf7KPrfKY4OFUDJttSOhA/qqMFmm8x8QvlQUx5yzTjrhGIjwFKkqDO
frP/TDK/o4yadfyUK7QY3oCWeQam6bNzT7Ny8Cg4oDHHg8LG6IN6XKz+hBXwwRF/zvLjRD/ykZsr
zZK0zjgKi8rsnx7S8h00Rq1reGfgtB/az9S1AVLygdWu0M35JHaRy9WKwZF4F69r2InaEmNbogpS
bOoManHQkXfuBo0tl3MQEC72F9pcjzr5ok7k8v4jNDDPjmvklZZDI8DV47u7bk/G0l4HHJl3WIVG
PANb6Msfps5ISbKdPLhWe3b3js93wXwTfKQsFRqu1O7VYPoHb4HDwCJGiLv9wbkaOip93KlLBzKp
O5e7/JgICXc0WkYksXmKlX1YpomQ6KaWd7hBAUFsi4bhdw850fiL5S5VLPZHZwpkbIxOTWEnz5s+
pivUGMjFg2bQitEky3F+Zv1WDvuV+w/3+8+xTQ1PkDId7qmWA2vsISUzEr8J0Zb0XMdxjJQP2eZ9
1iDWZ+ceiZdZGaIs82LSF4TbsP8BEK9mL5dOuYAIjLvgxrlVSnS7E7I+2cp90rlqEfSpBdEZgcga
QmeJA3K19ys2kxjo0BquHGaFt+QG5gO7xMwIh9Wq5Df7l2Tvb9/sr1hDEWeVkeowoSSBYHKEAvgB
6WSlFLL5l0DTQATIlz8cKmw3LGD9Y3zNXta99ScrK7YFS2L89uF0uWnTM5H5MEwU9TBieNcuFgLK
voR7Twp8EMzuNzgv5ZZsSvRuUz8S3QOpl7Zvmk5A5oZtoSRoIVtWNUoHSe/AeO0/7N7QWbHhMpxs
YBU10KEuw12YuOwRkOzLdHg2DxIiFmvCu/3NlmCVVnyJKMK/fzYeTBJFiHeNxivNDUNY8XTpF0N6
aknvl3cJj74CUJzDluHqowP+eV0I5XBRDokWIvgcUoVpS7aiDFOm3q0Dx9lIIGnJPOTtk1jHqH1D
vNhZjV65SC3NXplJbXthw4Ep4NatFAi3Nh4yaYHbXEh9s+mQcHnKl4p+PL/D78cFit4676N6gaqO
0VtvzcbZmO2/yJtiJhRUpQXij0gV4YL54rJJnSMoyCWpp4v0vpkqtP4sTAPddAiYehhyIvKFxdyx
1HyfLKkMaKaQ+hKXWneCylFB6OxfkQeEAM/T5cPj6+lo8ZE959xlKeMJUuzv2hCe11ITVSaHesmp
ivDHPC05juPRlKBRST7dkSTv3MptoRK09G04iLgo3InMcIEbWJO7Ddt2nOUMxfer13v2H6T9Gd/o
IN5k8INt5p8djbxGBO2jNCAZ3SmnMXOTBmQjXcWFmofhBXUhowXEwsItyJrdoPhD2ZRghAfcgpMC
XiJj/hZ/FJDPXDW4HDdzLT0dfRxPVFCaoli/CNzl8ZjyXCqI6MQRQdkrsHAommd2oEOmPazoD2df
NNYZZzxYuPw79BGJQs0MQfixtc7wev1hfsUgaXS7KYmPSGadowRJ5XcMCJTfgSQ+51aBFFcjRLMb
0XDeYYMP3F/1FRveT3P8EnMfA+Pt4ZUWF9AkUdX2/evme7d1ctVevMchkc3KZs/bNMn6Xr/qrF9t
/ie3hZPW3Sm2iIXKtkX+blsg6kzNS+VX49MFPoDjnocdjSSi0fdPSLgfToH4llMju7sYfudLrUSm
Ed+JWpmQ/TZrDtpa/kLSbvj7br7RxIusUtCVHwNhqWCQ2Rz2GwZfB6PpRzs+QIQCaJfHHtAhURvw
RyejliKLJ+kWVeRHczr5k89ypGb6NGt/DhZgLZrfr6/0LqphiO7heR1246WM8qLs51lgeZJXjIbL
pbeF4ZaBiVco6qHvC6PkN/DpSYQglOmoetmKZiRIpM4QxVArYPRGz64Gb6keKb+IW3SPNrZz2IK9
J4bdPtsosir3eej5aT26WQ5m69vPaWivfLEReqkmcBzpYdtDLwky8M0ObtJqNNNY7WY3wC7ztj94
Rztsv8SQ22riFYLt5plkkFguhqQ7ecr2HKch79yTumV0EsXgktMSEFVxsyx12EJJsvEwuSo8knZF
c2PEaiET0vzVvemeL5cxan7e3OkUdGuunubh/zQFyaIOxEaIx3hvblHEwYcPs2andV3iLWOoygGz
nQBCsoSgUimoyq3s4+pxupKIwFZ1aV/mK3Hp58M4wVcOBxi2hyy07vZ/iFiPF72rVXe8/owNRo8e
/rNiU5sYS6DTgLbY2trywkoztCDcRnuS/9JmxPRhq1/K7N5GHk0mETbTyqTJiOptLb6L52x1ActW
H9nolL+eMgf3kt9HR9OHwRDNeoptDaiF62VIwSB+Z4G8CtwhMs1r5je6cv+dx/4WHrl4RcqQJUTU
8lZE0rcSOwLIHhAhyY878Fu+bAjld3cYPTBSZJCvQNboc9WzZUIS9Yn2m4sw4gGlmWJII2KJWAHB
QbjSDnZppGu56p1ebbQ7gMr+32ZwqoD1vnfa1ryaSSefqh2hYRdTiqSwUiq4m0ydlYoUcy8DhCDX
k48w0neMIGi14/JyeIgKZv1Lva8UM6ftQd14HZcbMvSGNwL9seWp8/hpXT1qwSVt06mxNCXUkWqR
9mz2g9sO6xqNFfoCbi3DNuo2vOHsf5LAVdTOHWmspm0nEBUAIk9SizzXVrYNfcBPssSBI8fWEAtj
kTAjwOhlW/5CfNMMd8uXBQjo/YjCYycsSJhB2xAF2LIglKdxarK/RDHIp+nwIu+O5A/lW0CAysSK
pB2DKq27sTqgpBfHBbyQSlTxT9Tefo8Vo+FSpW3t3Ky+bHDY/eYnBqffZdMcrahr2m3Fx6t9jFZX
87vlzfqRhiSWa7kFh56lQTFtoae9W3aSitkh5TlEJQuXEa1q0cASdzCDn2WVJ4eTeQJCI2RVt56T
i+xlBEwbztnsFURG4vGs/famz255sSgJdzYMB791UYZ+oaFCSrwvzSIgrdiI1MNVpDVFwF1MyIYD
g9SMXCQDWYCQ92TDhhALz/PPCZs59pe28ZQrmMMibglj4CxMUfSU88OioTI4ESJJPeQUiEPHijYW
PQRB1dBYX75FP2fr179zgz7yGGcSlQRPniP2gmcoavaBrbBywIssFieV6qVZ1LwdC8alWSmYMywE
MGrH220gjABtFFwf3sQtcm1IYtoHLJxLawBqNE8aYmdW0q/pzPbeycTP/BX0B9EjTZdrX1pxrDKG
VpmiOELCwBRjIsMSTpnb8Lv1+Vj+IWmCufNNcJCMLytXp69DuapJGdGa9znvhxO7Op1hrzmeCnO/
uNvvbnqbz+pGIc9FaUBidwGEDwFnImju49u4WVFQpGXzavmH9QgxziFCKsuvMIhpw0+yc19g5HQR
exTxmyQ4RnerJn5+sn04RaRDmBFFUOSYO6WFiOq2klXLtVMqCSHBsaYURUZIJGu5nyQ8tnZCXCyy
Rz28IqtqPsjk3CFk/Nbi5Z+AI9Is5KYdfLtof8zCzL1bxyRkli/k4Oly8ZnzGcG063Rz5hkIFgdL
BDhXmHmIWWThF1LwU1+djVrZNLTbGfNfvnxlYnvTYXOzWW9vPzM4B5/MPRBfYdSMwjgQ2avNdwWD
OSIzgjpwDx6C9xdXh5BwnigAC/DYzBnZoljbULNLj6TTWcdBYZMS6qsaSPJGrg4bwoX1mI1igqlA
eFQgpN9vz+YXJAjN0MoLs0hJpiZazdSjrPUWmhfVbX1qzQ6jQ8EYMQsX/Tp1e+EaF4n8xo/Qo9HF
bqcpkKCkGc6GcZb6y4z0WPCROtNCttsDjl3sDIaxSVLFyFX7erXdDbbrz2lgipcVNkbrWFTQCHwD
iRbFvHRbpyg+aqY/8AsM5sIjoG7D+UYRpX+56cgGgrdhKWK9GShl84Zw8CUzdHut5TS7MXBlWDk7
TkgDvNSFV0TPjipI7Xmn11vh9e/OBzdx7EZUze6RK1h+F7airiXfwMtyKIQ7CV6OSEvWQgg9MySg
2pA5E000+FQpftxbyDoDOlzaIonLKSXgS83plaj1lVnjVW6uRdhv2zuWcRIDDaOmHBlRjaJrAalo
5Eft5qxzOz7kXbeXKw0q6bMW1x+hh7DMjNJZ2DNQPJnHlBue65P5WC3pid26bTWbhzeT2af2zfqT
HgYnnVGUiF+sJwPlD7KgbKCONFnxwgZCCggjOoX9NETXIAewvlA3zKAgJ6SjDqWl1MREN7Fozeh6
eKFNQkGT3hGpWK6YAsJgOmc68Ss/8uEdqGrSts7dNDZaCYeW4vej1h/3j++lhdZIAr18pxo1DWKI
hITF8hp8rHY662KrLordCqCbjrRxtD+bT7TbE0e88p0kFMsCnldF8ISPjREZwv3sX1l7HW4QsD0K
7Nxff+QPN1QbVwhoCwQ0DRz9wX9XqEumxrbF34aO84vw/fNfHthdOCwHthnI8V+rqaFbdoROlqDq
dJMSLViJdlu8bUf9wYXJ3FJZIF9sn+iwUITqkgT059SfRqLStVKAv9Te0IWnV7BCS2X7tRRUXpWj
jpoBoCCifsvwxuW4d8KVOzsUCjVcbqEaiCNzNsYpoixyVNt28EwWK/lBph8JUKlQjMSgqDsCGjTd
fD9MCdjMzlYd+mL6qvyBwcH0ma5XXSnyukYkgrh/Cf7bZrzpjxeDCYad3SSmv884ayo6I1TF9O73
/5LOQCao8Vtrs7yfdwet1WeNlOr9qoJp+HKb0z0+wUIuZNPtM7201xmMcCKONkds7Wfj+d39DYdt
/2ykwVSEUIVu7n1xy8VHGJaGQTay+6E7Pn2cNUwCKOO+2c1AKrHyZCFO+lZNUTQS27v1JyjjNkKm
7Ob662R6rdZLlixHvmXL4mo47K0ZcvxePAfWFlBZ2J6EP+g5UPaAudgX+90ZFoA9Rt7HLPgckUAg
eQy0HQCiFtyWFJM9k5+7QGEbKGc7aSEajJderAdn6oa3LynEpZGlIBRIyUUXeGQcW7K9z0cJYowd
sC8+Kb/hcq+F3xw0FJenfcIWLdZOnE8rEYgkM6DENbompFhjJJPuKiD0XOGbWsmAFmDfHkISdNlJ
ki3iBwgE0gCkl16EAzFuXy7/TaDCYkKp7iPZdMMga4Qhhb0sxM1PgtVaCNAd99psnN8Mjuamz3p3
o+n9ZHWrOXbU0Q6wP1A6ngObVM7SixTeN6+GseUFOOLYno8uED9fbpXtqyRvN7Z5kUhFh3XSZdgt
5Abu5na02uoQhpntQHhG1hoWEXAr4hkAMM+jJeYiMbfFJUxE8c1ESGea7nYfRl9hI04r9P+HFO0M
fhK2GQ/GIyI2Dee9N7FVUuWK9u4e949L1n98Ph73gNc1321MMZwQGhxqAsMl9F2gqLzyMQ/AQTYK
IPt8yVzg6BaHrOlFHI6iXmceYMntnV+oInKMBxy2+m3Agsi46Kh5/pKm4G59OCiCWHgLY+VBYCzs
RIRhgb2k0HlZr/qE/zmMJ1gOVOyEWVboJ9bCLpO5XOD6gmlL8LnmeWF1PUOeDOXi1zY0/BBccN/I
svhaTM5XzLyNyCwwTZyzE0XZdrtmjRuIPAHeclKGmBCRoK9J/bLmdTo/k5PhkMPQ+kT3BqMI/1Vy
MmrN18sZ+zN9rtve4BsHxu606FYiStMC62CjLAinyMd+MxKB4Cd6uW0xkzPEx9xkLlFqWtxcaGqj
DPlhGqPvgDb/hjCKFC4h2lE17oFcbg0MNW1IAQVi1P2nu1OzwxptdlhlH6+as+7NNgW0zVhgYlSw
q/YK3SY4nFRi6Fi7aL2lyclD+t5qrbTIVzqN0d2f/i0erV/d/g+3IlcVN3qZX3FY6VEPk72Zeig0
W/Ci30fni+ye2jf34812Ea09zChcgQfmB2oF7gvDCALkkjpF4+5ukGFrfjq43zybYyodqy6f8FCa
cB1LKyWrts0q02c2q3cPp5oTgnpB4tIC0vZxS8NXrtbN+jWkQgO67/a3Z/wVieUjqY9hC5paQxJD
L0RrzbigRdp/icm4/LWHBnyZyj5o+zmZWZ+GN9XuDceDHrrxPCIzW22uF0+76+XnLTFQyCyjxqJL
iMkNcM5+QIh7fdmEkYKMWxPCdGb7uRgNTzfX2ht+v7qdeYseq4pNnaGnklpLDOGF1lrAgIN3hYMV
LhXQ7RnaoeArvgG7FxKCbd2fFytXbJ25oh2FsUTox9PmpDPV+ufKNWIr5tPtilM23O412kOQHL5g
n+2hQq3MsbHjUrjV3rz+020dnCRV9i2vUiCdRD81hJ/wrTs7XTPX9T4G6+fzL2gOD37BzeMtL3GR
cY0ZB+/yb8hg+JHSzFoPT7unu8dZxU261rivyRWy4hiKudlbplU0i8TViLX9yCtHEfqIrU2ZuWYc
ttisAcFt1goChxIbw9yRrhQ7uwukDm7O+u/g2nzVvJncfOGp7VyBMBH+mFewqCDgEB92gQBTT63V
DkdXzMkdW6mczFpMTMg9NRyT9iUARnCZI15vQetutpH4S6XrjRXsPlI6XJUuxq2LJ8ihGc+Vbtfb
Dm+7+/XkX0cers2cvUA4EY2TeReo+caDgkSmImxUGTwc5fqT/GGGuJ2D7dvZBWqulzHDScXxhyLt
jD57KabLv4MIRia369c2E65EqQoIEuXKYd1yfrfl9nZrh4mMFFj/KL7FNh00tiricf5LEhcJH/bd
12A2QmFzQJHZQNUJ5RbbQ9cGlwpLYvOP/MW4FX99RbTPEmppFVRULk0RjmmcDHZzyngdsPrqO4l5
QkngV0Tt8OMiBBdbT0WojCKLPlC90IvO5rVcOR7psnErfoC9gawkKjacOjqDIClQfRS+dqgo1bbo
ixQkztTkMWcBXf0Zrj96FaEkZ7P7YLVS3Mg6hufILx9OaeJU6CR20/OkliCd1NxBQJwW3bBxT9Tf
i2L8KH8HT/ytBVaBT4ZwPLkgdXJrrZd9yD0T6zu141soMO0IRCX5jPxZ/pa4K59VfgdCIrBav4xh
IM1uEE4qOBeJzmsEx4hbm5DUAoS74xTFnVAPfgyUeVFkKc+wqyyPf0m2GPdWXC3N66Ib3LxPASMS
y+XoW7T+oc3FPT5E3p5YPq4foOWRiNHizgoaCTZeQPeI/QT1K2oJEhl/0QD1flxDxklw/Wbc63KG
Rb/TP56MNej397eLMTuteaqbdRy1BbH+WuWp2laDrpfP8pXcZOLiB26krOzgWevx8ugfo9okxMD2
V/KmUQRSERPUEYiAhqJzgt+99liz9HqMiFuE9yCZ0bnSLy3tgfA0XV/tf6SVA7UPglgiO/yqQM8n
0TYbiCipdi1AQgBxEhErWqvN8m3ICQ9KJp744nnktihKrpKLwTCPNx92pC+7GyE1UBWRgbfAh/3J
Yq3NNWA7wvELRh+fVIKnwRr7YcNSQfwMWrIjv3E033T7rdbokTn8CmTwEjPZbGvP8hQVcxK4WX9c
dIbqXJmtlgYzFIgFJwWuCel9aNr0wBkVEj8OPam88C7sjvib9qd+xkcs5QemGWnhLEwR+2Qy6xkF
JLeXDSMmMU/fQ3xhO2wYC4QredeVRov0zRm4aaZwayR22AlWmkfhaSRHH05IswOaPUDNSQ31WzHu
wb31Ey2GdS8zygPrz32NZjii+9TvtPvtZjw6mtXSa237w0lv/fApHSnjRhiWcRVPw1yBDSB5k0DY
Ubhj1nBrlVMzCw/gE9sOsvmgla1BLkk1cwqL3GDCK5gA1OU2uErhkfLn1rDk3GqIpPlW6JZigAon
2fpBVx5CNRMR5Nks7WJPItISng1f4iu+1CbF0H4vlkVbbiRbov0iU6Qtgr6xmst7DOb9GNf9k3Vz
Nrl5P1HXBSvhTw2hsylJUsjUET1KI398I+nuyOjzmYU2+Y6MSTYj6pIF0nJHGnJX8M7T6ehv5K90
aCD97eWVvY5MXpE6jUNCXRG19mSCG2wKstT2e9SD58qSueJboGsP5JFb4DRIhQ2kVlULTO1IqCE1
dK016uUitmlinitnKuVQFm9Laqqu3dfd49nA5acyG803p0CKJcUlo4HgXNZGBznwP09Z3k7Tq05B
NOOOcpR4VG6w9ZdJaMTC+YP2IlCpF75XkxrhYSkvc685BFeZkDRDSyC3XMatxtzmRhnU6ubpDiGA
WQp9U4Uw0C6PilnZNMLDzEDWevjLBAlO8W4+i5qWypKifk1UMhREK3qlH1x6tvvwN4GbyCXPwxPn
o9lwNp5UY1gtlrvH1ANZLJWavi5PA/c3FlhUj2wkcvtPgnc+TfbIihE1H/UHHQ4Z5HCTox7TatJf
LppVZ/8p+Qv9bcTpsGHoMaeScDYJWlwuHSrLDfRM8aDtlSJD6gsQImKQHIUQmfO0kmcP6ChEHAk4
uZt9TL+jJ0GHQr/zMmUsAxzjogJGZDeMYQ9BGlYtugMi1Qlr6gfd0+XwvM26eKklZ5jyh3yEf3FM
oomTyWGTX27V+DGl95lzHVOSv8VM31BoYVJd3RxOwtud3F29U3JotL2XpOYyQe1hE8fkXL967Lxi
GFwax3rXNDytClersfc6TPPb5H7wtnyfiEMr4M8qkFTTnHqPuicPy3PNN1w3n7bjZ+tZ96u/mn1p
aWR/H5cns/+OWRYYNAVSlHCOn5mNLnTPdr0xjwGqgN8Ob0+67Y1m6FNZw6un3n/v57/HpBCrkmHi
INsFD5LPSIVjRyW9zk1amgoShI5dZ6JQPiOVrt7OgJMUB9P3q14zPZHE5BmRrhH0F9Pm88N23qVm
RiD7loOdMAloi3vbdZ879hpGmriKIIPMlud3zI7IFPHHaIcykvg+jqYMQgXdLF+GasLIwg3Uqbkp
uSQp9k72uss0YTN6yDzxT4B8oRp1iYvGI0JSJVIhdnyTPijsOeuP19P1a3KR6sfOpxxqQ74n65+7
ser6yW77WDBkkRuyADHxBcHEczufUf9qYIokW323A8U8qkemgzqx+cXHBncroG6YJ4xjFvl5WD0A
9lCHg5BvvWL83xbWz7Gw0boFUM28IQoYM28EqzoZz7aaO4pozrf9jdZnUcMSZI9Xvtqx5H7S670t
X8Av3HSBsHWbv4lKPTGZRD+5zf7/erI+Ga7H6nq6lphoFx79AdJs9kfqJMSonNuztJyHh74w1iDI
YTQZriQ02jd3aXWICBY+rRgSR2rBDRCgL2hsOriyVHy+O+1fpw82KSAnb6F09lZxaUAuEgtcsUmQ
UqvKrhbr2WHr0tQCRSsLT6q8rCWOZo8DjPs3cqRvB5jChVi+/XozetWS+FBbIJUsNefWH+VHTncG
IFQvkBES53QJQDLzFKTdijO4ndX0S700blI1aasfXyNiRPpL063qx9V/iuGz3sPwvbMLZiI83cTh
GTTB+nq1xeIVl1teELez3GIuNKJFU8iNG0QghoMH/ce1gmU2JxgDELd5qLp3NlwzGV8yocCoZhcq
csf7YkPW1K8psmuu8Xl8QIGr+cnmQe5FyB9/YwM+d06LD5KlTiUoTsKnpm9mBWVe8AfhxYoGtbgZ
XIBKFyr+cQu1gfVIlilPFXkEvP1zwi7wGAK9IfMBnE/KVbRg5wqSyZ/lHCa1slZjlOEeYSjImPLm
CDK35k+Ouuh5fGAuNr+HIlV2cNLwnuM504aVlHHdetewEXDlSlJUYfbLncLO8VFx6r2PGB4YjPvd
HsfU9I/m4W5m1w/j6eL+4YsdUyAiwxVOKW9FZuy4gi8unvpn8YAM6cAPREtiF5IVzS3eKneWMLVL
6XQht0Q0PmqIPGOXhlNtitsYWovweWgy1HYExNzWgwgx/objorhsWrsTBhnJUJuCTcrNBilH+2OG
/FhsyFjseMonYYvLEynBLV7A0n6AIy/AQ8sAXyz8RsRxCb//FmhOcmv58BAeOOrFVVwAUl7m7fG4
qY4nbXp4yl3mmTAhons00X511x2tb2ZXHNeohQXBJ5hohP4+XDLn8oEs6S66xRXnyAeLDO2KaWAb
h8BX+ANfDNXk161+7kJq+a9cTRgETDsg0eLDJylxdHRBfAv1jZsNZgB0L9bYis5t2k8bohcrgkLl
Vo5m4ww7RgpkNr1/TeOjxQxBY7SmGTKBRyNtel5NJVj1Jo+z9a7JR8DCTahoDQKxta2hCSjPjfWB
9jetGSax9QOYtjqEDamvIS8z1iekxVncQ3NYAERbQIAQF1gQO/l2+KUwbrxLE54Gq+/OJlcnULm9
oKQYszaxIbDWH7QaNnWzmNdQkp5bbxAoW2CPGev707RUyzFr5A4mGP5Cyn9y/lkzGHIWPYf7jbXN
53MO9Jr9ikDzaBo7q7LNV82CPm0abLBgC/EQNlR1EgiXzZXxmg1yi6Eu3DCZJeP5gtImvEgeIp+I
jX/LdKsi5yK2N1XdTnGaq6CIzjXjvumdntku1dD+U3Yi4UcaToADycpk2hcz82Y1DB/IdibaJ5hi
swPhjdjavMyB5ni7uFAC5lz1h3R7BmP6i89ZsFlO1rt2Z8ZZ1fg2CD+vA5rw8jPCB4HKVgQI7c7Y
fM9cqmgqEGYhbLQTTQnQbMlT/HmoJ4eDo7i7GZzNNg/KSLFmHhDNsj4xq4BbawkchFlKH+/O1ZEX
Gw8z/Sndv1EP1Rswcl/zfM7KaLTKHN/vz+ZvaUGqwQWy2/QVRFnDGCb5wBIS+JLep1V8vBT2xN1P
QkJQMH0zX94fXngwlA+lBIgH9LfyZdxCDdOb35BHtzFZiTyF5ODlSl8bbXEK4Joc1LpYFH9ssSV8
jT8lDDl3iDXQccA8fBeT9fdN/4wI5nYQ59bbuB/OlCgtLKbGpt3QbWviFCcsuR4HmBcd2L4B1ZNU
YD86tdSE+qZ5ciY91pAZteZDu/fnhXS/aZix1TCFatf5GyrVVMYJhnrrwViSyDOIZWoCTbgywuxp
epp8GcEhnkK99R+TxQUSPJleMGM6QgKmpqpazjahUnSQLSWGMdHFtY96J8MS1N5PMb3NI9NTWLGp
78tiS5lQxoapkAiE9PTB+7P14+ef+V7iN59nnZF0jMcHweBTLBsKtsyZh+hxF0iQP14PciQBnLcV
Bqz+nLbFBfPC8CD9OfzkFBtILGWdueAgZIsYhD9K36jl7NG2AVVIQJDb/qv7Pfsr1IExRyUih44/
JZfKY+9VfudBnipkXTmDxQcBmXRjg2U7IcX3wBTHYBwZ6szgPHFijWCvSQSSaJi68VGITqOOTVPI
4wqBQBogLUPrA/1WUKV1em9JsS6B1CfQxHwlNSQ5wg7iy5WORoTR1X7MgXrW+0z9H/c0D72SHOt9
7jgxDLdszmXhO63z1VozxNgNZ/SRv+5AWm8QKWuMdQhhKQpk0UI3FLLlZ7PZ+8UNA7+Lk1l/KPcu
0cbVum+d9v9Se0fAPbaltH+xQX+yi01KdKrcztHCaY7i7vH5xoxkctun37NTSswWK5SkfYZ2XPAZ
QgPN8ASHd6dlSh9J1NHQpCUmAILvSY2BvMDBDd6nquUm2r6RK2FYGmYQJpzy4vlmoBWDXPDOsJYd
W0cThrdStHGQ0qWVo/s441DctRaAUDFfyUk+TDJMVYtuML/hUgXTahglyHcgWhNYOhvEb6NG5ceu
hfiTP5ZHxoEMkewvVFAUQvmEAjR6wcXAC7B8Ct1l1qXlfhxfDi8e/8OucEbJatk2TVwEMEqrDVBt
cm0SPRfeJtHzpbEryacjty1VsV614bL9cYpxw6rpK/bEs0/cl6GmCJbaOmrI0L9rq9RY/G2ZksTE
RLVD7wViQCjxEu1SVyaHK0RtFkU4iFGPWEHaEV3n9fTkqqO4mmlfEAgem6rF1BHd5JOEcMKJFpmP
vX7/rV6W5ytquZteGIYAmFl2P7iwJLna5DfvJVHKnyQn0FIDEN4L9GXcfQH3zxQK46NJEpy8GV/c
zT6lTR3UX8U+cOH3kMMT8/BdQX576t0Oxvf3w+l72E/pEA/ZeNml7TaanVKNMtml7XUH9KHpQrOh
0HOXdjSZzOeddTPVieFYMoiGGcNfAOdiw+jqnFOeYPXww0Bs7Ay9KUO0nIvxm6d+mk7O74vNVAMc
l39ajGduud3W6qEXr2oIJU9kS7ETRBNJPYhvtH1yfZB8X6lnQmPbetP/REMzZ2eo4pZzyMPqNXUi
hbcZgrDQhOUmIFxoix55qN+qo4ER3jlvM5oWfVAgbzOczFkImt7vl2vuNO2a99wEI9WGOLXDNNB5
0o2+RG6SfIta+cD5YaWI/BQtPD6rTdqWbTr6xy1qZ827+Z39WUgrEQVwy3Re15ftG7LcYf/Ju4dG
IVHukDAXk8uwahsigSBAqXZoh9UKwRby+JaJ83k+t+U9zzVFoBD9tAqhSBdIYQ+SAo4AkI90FECL
/bgpoaPtV1ooPtn1A/LJVMcfSb250nCFHxiSw0TBEcGDwNepqeLvsqVOtOHzpOG+2KVi/mp3vdaC
AC5oRI1AgAV30MU1Bf6Tnmcndgn4QU05tLmDseqzSOAoevm02c5mD02LQ7YfCZnE5s2vm6szKMWR
KhysglwrTskfSGjZVlLuC82f2NcvT123e5L2o0b43DRYCg2takBf8iYrPLcOW42D1T9zvl3rdPCX
UeTYCNBSPH9k3CJS3ZKgHPCNlAJhmzgZvopdEjMMLiJ2aVe81KSkSQwwBPkzf5BFLvBZa3CB0Osm
x7Xzweh508kd21MSOovYJPBl09o5XryJaeXqDNgBBKTpxVE5VcisN+htxnd4Ks8OrIdjsnKsN7Ap
wr7CLnPMClCYBmJW2SYeLR+A9jwtHDBebk12brkKLrPEja/CBW7BpS0xv/SIF1WnAWWBMx4Agxvg
Vp/KVEBw0sQdlhBwY/swab1afoQR3Jk9glW7WbQpDyn8Ix2KlQDPdQg2cFL9uOmPekwQO9KhWdN+
2N0P0aG0jJi3wAMMT4HiTJqDbpQnRoCxmV5WKO4Ln9xqpK5rUabV/TtOoYoGCwpLTdxMVYpk3mR1
MkNgAslFOcQWtu2KwUhwFAII8X2hEFILGtz/oiTQG57YhYELIDJp1owCpQ/h+JjosKFwwikIKCmG
GBvw/49eoBNt7BirbwaNdsGr9KJ1vW3mrf5kHafQy0PI3kZhBdSF8hDYiIn9I7R2RLQJFdHz6Ki7
4Y5ucq0hzbfR4+Tk7mmq6W3O41a88AaE5liNMioRM7QMDzNgIb5boJoXbLraP7eR6i+mHyG9OQHi
FpPbtLUtbCDJzMAsCaG7b6UIjL0VTu4b9WusI+ZD4QzIP9KNzo/hfaKdrMsYskeYFgseu4E3m+vp
5uZhJTcQNlg1ImiXQ5Px1xzCTpk9hjZeuIVPr+6ezh2ygxOwzyar0Nq6AdGDN1C7pj80l4aEuZIX
5c2n1MSgGIZyphzdFx9ipSc7K1d+EOIfwQRbJyAs4DICF3xr5FkfnCR4AdXRjdzplhZEt8PU5wlb
jza/izWlH5LtGA/Jlc0XKHwz/GW70o3hrCM71ow6bQYyB53e4If1a0/L8fxqs7hbvd/SXyr6A8us
LbwaBKbEKKUDqr35+8E6diLOBgxewClrUBp5MXuUdIj5SjeioTFiDuG0Oy5Fbyv2UMQNiGXcroCb
sahAsZ951xpylMv5uOWVTox5uL6rYZq9RhK1iMntjoFppqfrBeQ62FmMbGixIbOePdkzSZPUm8k4
JCI8ds+LFCFC4EiMIbdaKMJZJYt/J9zCFe3i9lBgWqOBVJai6nKKFBrBCBDIuz7ZTpM7rUWTCJHl
0AiQaY0ex9f+4Tbc7miG3MU0liSOGov1fTxyqo0HON40OKKYuroa7qJku7oyQrEpYdIAFeU0Xrlc
nUwm722LytmVVgggV8g8v6Cp4O7lpqI53p9QLtQYi4TX22trGuTRmNdqMHvcXN2PF+8Rc2bdt0+3
t3i7kpYE04GW2BpEjQuB0LjD9P71f5RJj53Zkli8LT8EHnwBnlEorUk0R1l8uZOK5V0P+QUlkSJv
QD/XPqakkB3k6LLfJu0qOmQZtrjmULOi62UQR+VxNd/uFu+Je2QV5XekWilcGb/UOhS1MOqfJyNM
UWGHgZhav9vwoEXcywxLl1zLWNeF4qQsCHooF7Ul9Bz5yE9aNuKB5t/zd/AXPQD+RlJoiH8aBeV8
URI3/JgselkKbLs6fiXRB46oyN11vgmC+/K3GvILEjPZTCVg45C+78mQbQvbzOdBfp6lEX69j2Eu
RjDyKEuqcxUoUM0yOxQiwG8Lsrqu+qFnyQe1nJkMljveD8L7XFOgkagUKNlVZU0h0WdGDCQW8KRX
xBAcLzowIKh/BFSHxBe9PzgOjWPWYw6m5Aykm/yZ006gCtHZC6aQJK64Kc5TG3ieBCFhlgbKTWzk
ntUBrBEgKfPchas8NxxfKS2LAD8T4YnaBJSp1hSKn0Q9YqqLLSy2FXMMHqv7bLTj8ZaA/SLmWaa1
R86J2SWTodv/66/LKzkHzKDiiSd8EQjAlDn+KP+g2Eh8NTL5hyD15TIZqIg5dDHc4S2pSPAPdGhl
MekgXLxFiCKKcd5ASeKBrmzEi9mn84Qrv1YIVNbXoewoh3e4NP+UkmI2mnPl/bLcKagbp2i/qDvk
McnsJAUN/UlAfkYyzQQfnMfoQdMH8dM8RKQtuLZfu91Xy0+mDT8upaSBGe6hMkW62YHKkJfaZ0IU
Gqgw/97005QAZ432MOeHCOGqHegVVOGWqNOKc6tS4ddsvN+KtwS98nfyhqh9JfESd0lqdh1CFPMq
DohnqVw15x3mS7B1HXlJNczZpBTRoY4E/6JIesh/3EmFQjnIkdQiFFI/l8ElzbBGwOvLlbWOBp7K
euYzY2F8/K3PebIIZEWCVzAx7rJXw19TyDAYDwhqAcw+EE2UhNQmNLyMFRjBGlLzX/gXwihWhYcc
DEv8JCVxv1aJ4JFYGhd5aIBVok9Qyd4G0k16rAmVoMcba3co6ZbqEcGf5Z+TdoTutJWztYcfxS8C
OPDOs5ihiKNEN4gMXuiHa4Px5n3hG2CtQQXDJyi3jp/zC6hlKu05MuLuzGMIydXKcdcsu8UDMyXk
npksyEelQWISU4/D8ESPh4ekAUmW5oHxTkNeSE4KRANs1kBECUioP/nia0/nw9eFGiZkgaY7kJR/
4tyxQcMPQw8N/5i312Hjs377eB+Op9v+ore66SxzPMbv+sWWRuJEPt6A1rJ4B+BuPI3QhE6uryKU
D4fc9vIE3M8N3ew+2x8arStX0r3cKyVd6ukrrWlT2xiGgWRw6xopRAnoWKzx8NknsuqholXcap+O
omiw0LzbnEybdxYdoAbDEMHtY/8P+Epu0mCqs6bxM3iJBMFBc9h6wC2Iobi5O+xGxa2J/LKf3htr
6WvVJR2xxzEHfvdHo2EzGrWHnWM/ndjFYjqeX39UlxQiSw2C7LzOPVSYBg4j4BiQy9tSwQjhmS8F
gTVRzqve+c3yXG7abHa+OLeLYw7tGQAXxrJELVVh+jjekhJizJOc8M/5EyNtU7W8P8yoFhWZm3JB
wjaLc4w85Jh4XQB5tBwkrDcuDrcxb8Ov6bFzDsTFcHCB0Bm3EVkvqRkHtYuTuAFl2t7y5HH7nk5z
6jd7hy4WuPDNJkGNhF94AHwfT+XVqdLMxInPBFLvqB5/uStkjUG8h+0ZwZ1MflMdSEFSJ3dmrEw4
oHBqO2TKhrpSB6C8Yfn09hwYdRmk+EpBUoJBFMMzoNghn5s7LiPPVM48UuU5dMKD2ev9xVr70aJS
ao1zOAifkBTvSaS9iKRij7HmWToWXe88Y8Q6uGh/WDWn+yvOJuOcj8uchdwP2796TJIiZbudadF6
/qHUM5pFQ3TPdhfEuLalylNXKJXuUhWdJUGDFgwzZdeIH1EkkLFx22VwFBmoNpQfOKKoomKZvO0B
es7cyHb7d2dVSB1t50b2+2DHpekzDgucnU2/8aX5A6ljOHi8kHL9JUCKBvri/SDhafE3VSg8PUUH
ntWxuFLMT3HzgYiDJEc5Rl/IQ0WS3So1dfvm3wCxRUB+XGzU/zF2pt1t40jb/kU6RwslUV/jLB0n
T9LTk57p5ItObyNbsiVbshbr17/XXTcAUbRfuxOecgEESQi1oFAoAHOilvQ9FYlfVQBv0xPx+3QG
qR7x+TzSaCFlQL9Ib1R37r/AQAP8o66rfbS49N2wx+Z7Y/YzZDOAquUuPd6up6i8x6uvWpuJgkMc
JBpE3HlMOpgev/aOywtSkogiC0UiyIHtNXRqRNCFJ9sCklxeVmWIhkQ6x7yBWNhRVZL9gOp/8rwa
uGUE+RA72wCMKHTnUHIxJ9Kz4eUCh+aZKXiqZLjH4Q4InAJiPnU+FAaJ+OnYYBeawUsmXlAUChU6
Dvvv7y5skRkq5iGICAxDTBSEyiVTgRIvd1YETD/trDSDSofV7Y4HOFJb8w/7BxTCaDX7Si8VCi5v
D4QmDG1X9Ju1HERzjpGygrZQNR1vnkbjaTzciOOEeKPdx+uVNiyEYFyiljer9BBCqxEhk6jpDWKg
EGoBMoCo0Qm14Q9ptjFcpS3XRdo8pjVCyxvBMs7WwjNT/qZHE1rMyIEgRYjIzKLEX887GL5CkeFz
FNHe+BVLC+p+b9DaWWPenU3W230vU8SGAhCCbDAoRIawwS1pJG1ESLqm2BzynJhC5JACQhtywBEn
I2mGiGBPhKrcYEms5BBpdChuiKBkMvqtlnxCRxM3iWIeJ5qs7quA7qU0aQSFSACzMoaayJU3S4FS
XNy00DkJpOOgvyK/XKUkiAtzq+CF6EZW4wft+4Zcas5JgwOLKEMBi7T7F4owUIBLrKK5C7mL5Bqx
FBfeAPFoLmvmFqdwP/MLtDPLIMivMMuotd8OunfYZYNE/jFTNWBi/Vx8d5vJ+Oqw63e+aF8uaAtr
iPja14tZdVjENhVQ/JEZwmwB5BK5m0SHrqSBzUuCmjUuz9S/S1XELMdizXaXHU4+Jbexpze+yvTi
xvRieW9R2kaA4po9+7+xMCwUN5B4pTO2QQWIzPK6unThscJmMZGRj2eZTWaafoTOXOYa80vhETIh
uPkDaLLTj0M707ywQMqh103OqD/l/y8pWIF3Nfmw+T1/lRxe54+BJ02Uh7h8gAud424CrZ8P/6Nv
kHLa7d+GeRBuHRgJjnqdnbpPhy7D7qA7rthoe0wQXLe1fdNgt9iMBuul2QnuQcNBaWsaIAwkwu85
Do2O3PSmB7BOMTtZn6Bfqnr1wfa4hp/ZKocFwGGtAkFixBLDD3OCOoRYMZ7ojPpvbBGS9jqTYsnn
1zoSwMEYbvnS/tIwm6HOQ85+tPgL3dkR+7SojyYmSKO0f6ZGIgvT0tyyhJPVROgjkG/PKZH/iny3
t1kK+VZoAEvNiEicDFtjyfF6MOwfdtPOl7SjknsDGhwECE2axJGYmzAmiQVeYvcDlDxDCAeCfIK4
oGlniQU3ET2A5Gn0fBHdRDoNM6FvjEVErui/tU8tNPHlSI3UV2triaomzGebBhBQTGa5sunZdYSh
Rgohp0DbVMWyKjpb/XgORNUo3zHsspJNKMHGgB+cNbWsrAWRyIR95dHoK3RqT0OLTiyC4pRCNj8b
EVDT2mXpOLqrrno3/emXtJeiBYfGNZ2QGnDDgpDkLvQ7G1W6EDegQykK4qQJBdzdXhx22t8BogE1
B2Py9YdvHw/q1qW/DfNUjEQta3EQ28qxVAI6hpC5t4YkmMyoM1MSgoCkYRzmc+jh04oKDQHDOqMc
z5iIyJ8RK78QvwlnjP4nC6J14VncQZY+k/NE1EzREDttisNBHWygZUGMcQ3uxleV4SD2lDn34wx7
Og0OdVj1FJ5z3rd2ZgSt3e+20y9pl06bXVBGpnF0fobIUnSIEMnyBT2gItBkC2cFKS4LVmNxZ0we
MrbnlX7cDxrygHUs3MRdfz+YxVzlh8wwlAXh+yCGIOaN8dW7m5/95TT7ZZkuHTzynfhijwDH8pwi
77bxJPXmnNxVM25IWhnO4Yjgk6kOD4Rcx8FXMEE2+vIwnPv99fWH/ljrTuET0jBF4RbwcplJ5CIX
P3lpjov7ueo3/ud1xFGPZEXOrrBIYl8BJn2C64E0ofswtzSQJjJc/b76PW+MQKaWqvOAGyFGMk4B
rf9QeYFoyKlOik9kxEkqAxJzdzqtXTLjI8Sl5vgh/Ap+sQeguYHIi9mHxl9+Zlk6R6uoFfLQlCQ+
nBz07OYrOpSC3HdTRUEAl9sTyP3kRMkGiIQvLsTqTAAb0ocAekiUXPPxbBSWJ0Ti6X2rlZXspGTV
5JfGFgpxix6TTJk08DKPGjIIrXeRBTOTlcJ4i3SYcieyrWPHJXIhFblx4iJf95XqEC5fvsXPdr68
Mx6HUxNf0W+oMsWy4uP92ZvF/YdXeoquvCFtrTKu2TyRUNghY7x2wN+0N2R7hhU9BY7fWGag3/lu
s/ykjDCr692tWoUEv6wp5M7hh27+0/2f/mT+hUd/lF5d+1Ah+fKaIL2+JOuxYx2Q63j37uETEq1e
IMf20R3AiXCtuvHFhJ45JMvcWXOeMdwFRxmKh2Eic5i5zRAuM5JkN+Zfkpr37I+5JnXaYhUYLqUc
k7x/ay6DFuPrT6xpvXnr/flf1fHMrTylRr+LtdtjIX93gg/rXMevsYIX8w7USDMt2QtCS/NZmt8d
uXDGU9DiNCODLiG7aX7xkMwv/kCYooRNJ6titDCD7OgQNMZGaVjHGJKEToxwsk+LFPQAqquODtuG
FpQBSTsqbLbcp8fWsQ+8LxRPXvefHSeJaO6gIR2GlBUJSPhmi1oxAvG4Ay2TlvC4WOKT6XYyukxC
qBj9swTeOJOgs0mSaxpKR0Tzh0IvS1REKrcEisMEB9oJoEuMVNtfsn483LMZbVV/SRtcMq1QiAIp
ukfGlAxdGKNW41j1ClW5IEvQAdTKQzSbxh5WavA8BKbZSXI5jMOkKcreJhQ0otnJxGsFnqLfkI2b
6c/rd5ochz5W1UApafcAJGhuyilNY5Nwqxcop7iDx2lTiNKCpemFZI2b1oChYJEX7cdAq/PcP2n7
4TM2Eg7fIeMSIi9rojBb7sNjvWR70cls/EVLRFmLQUtz1RXHpWiNaGiy5EgkCfGpk4w3MF9UC+EG
9yTzBg/X5j72SNuvWS8aU2d6N2SiBL6g2/rfiwPLkIhIgbpFPPk2P9K/E8gLwzL0bz8bPPEUL2uq
VSjflFkk19IKE4AYSptKvIIvDEmaNYxA+YR8h0vKNI0lVuZyDoIIq2C2RslyegvnqEuAYYJwi2ER
6D37/1vP31/1CDfkKIYwuXif2QyWs4zn0VbYWehc2VdzDvuLSCDeR6mU+50UaPKpehYphtjl1VQS
3EzMZ94c7/Lmuf5W8p3TMVhyaIAmktyJI1nhtLxZDXMV3Ear1Sr5tLNhzMOBnhbqcIuW57V0ZXSA
ENSFMbIpRz5JoJAIyybJrRxLK8XLLWtdW82Q1bQ7QQzd85XK6jgl+DmI2zjwiW5QST6gLiA8aa4u
JVU4PF98BtywvQDCjAKkdbOCp8VhGAW/kF94aHHJVhPKD3Yq0IipYZjsShLWLknBdMO4NDNNorf2
tnUoF/FAdlOJNTRbiAoaaVtVEI3VN4+DT5T0G10426Sk0FFiJfYwIRFzhHzdzGVFRra+UzPhlh9u
3S5J6zug32vERoMhjjj0ID2PRvr412KrbsQoBqyKOIhODsdDY7Tqfo5vqFUwbJAsXp86StcViKS4
iH4xj/up9CytxSOuvRH/6lJBMsG5qBrQlcW0oZrgwFRlYm2SZbP57kJ+QMMZ9DUJoGxRNDuPRliK
kpimeY2WFVkTIglOovik46wFEQjJERrWXKm5N1jRAgMEh3UNC+IO4vQenubtwPSa6IzsH3f1RQ36
I1eWLFU/5kCX27dsQ+M+iEq5giT5Qqx5dKWdDU42kIIaV5PghmHKjSAObpMJ1AMRgkQ38bLl0ItI
jHPTgYU3mNtD9jHvsiFaq/dadu4flw+3w/rLaa8s2gP5Rsr5Li0HdHMA0TbApGharUrbunmbSuAU
TysNFAcTgyDb2+FbjisL89sqwYpYXQXaXVDcmxa5qttQJhzP5Vs2NNQDmJHlgwlJhCHBYVHEUANg
23r11bv9Z8jHZVKelpxDJtEx+M48KAbMzk7MveJ+JhNK+TKVo4clg0ZqwVcIVbe2e8K9Nu6O+6wa
5PDoLkcVtdyg86pazg73IxMKInC5529MUTZQSFH0fOF3MrMnxs6QtLTZbk6KmaQ86Meb9ASHcpSh
pwNP+wmQsObmXlHhq9XFSjv6QuYZ7hTp7ejAEwW/83i5bGYAuWpCtHnMrzKEZcjxxXtADOEHEF82
B8Qzniulp77uv+GCB8wS5ofCFUWnwSpFlYGYMcI5jublpsPlDMUfoabMLrI1C5fkQFOZdfWbxa0m
3MqLwf1ivxBovccnzKGlOs1H/JQZlvJSPNENGJpNrSSDKdPWJfLvSuP4XFbqi+0BfJkXB8PWJgHB
izUHLXGWPWOOXtstOO9Nr2czxiPZLWhGhCPhH64GG8IvZkMjkJ2y4FYtPAEOLKaoCxdoNsG26Gwv
H2IL5HD1wrzim7Q5UCO8S7YzFbDK0ntDd/E6MgvkpSSB5ABVgzBbChIyclqmIT0ce7jRkuDzZYRv
gYXw83tA05778csp5pIFsXag2JizUPljuxCLMBrg5luqNtkaYp/6MdeaelFTV9YNYqEBb7s0kY/i
rQRH7AwRFIsgNjS2l01qchCdlN80wfRMGPY8tvp19fdsgeFvN0mY4DFHqbgrRidInYfhtpfSlEfE
mWDbyzAZ/2GzAmYXv8sSl9WviCQ/Qwano1Zplz5S8D6Qi/LgwCIZyIElA4hcuvJUFjnXb8yIkxoL
8BbrANdUle2wSQOmm1HBns9Ae/jW6X6Y/HC1ec7VtnRSXarhKqlH4fO+XCEgMg5MuoLRGsS3nHMD
3FC647RNpvij6JDwOcIbZpqmNUAOnNHrvb+5wJa4Q6Emy5IfRu2oGlWhauCpqbxCOKxi2XeuuQuB
u+JGrJlcffLTbGCqeLHHGtWX3gv+5qek2kZOqTAIZgocz92X9U4v+riWsULfh8apRqNqxEE6566q
zm617FXVoQ5XFWLR6ACzziEXqQEWBMExjrxwK0VoUcHuKrbhU3FvJW5lYBEztGLQaixsS4wfuVA8
0ikiqIKs+0EdNXYFQy4RonLBpkWmEt6QPXFmNm8Sc4a4BjdrpOsODv7OHdzqG+VMcfMApAeBgEiU
HP/1jD3fog/ijulN8V3/g0YtiUkyB+eQP/qjzXfx9h3hd1PFI/OI3pf5nveYaTwrSTIehXm4SJ1Z
9cHp0TXJtC+cDvusZwvt+Vv4B91KrhmGfEV4kSD3Ze5hvviJo5NVssMBi/77k3rwZGZ/19ledbe7
2eSLB89mHj4FAwBFYfiEngilDM+Qa61b6E0SfqCMucKW1Ogb910QTihlH/9zfzgNhdWX8FzwqN7C
JsJlwM2u/7KnzU9MwIDw/hiS84jZ8LZ+e/uLv23rK9ltKhgaXy93FFNjh2E86LGQT0Oh5m/yL+MR
quL3F8jH+UCqArZW2Hzzh4u7jn60u5bSwcicV6B19DPo02wBFqTwvFUzSSNZU4edHx0IJltIgcbx
Zm2xfczswLDIH8/6tYYl6XcCERYky7B8hXeC683bvFKc95KlB6g62TzULKXPUjb2Sgv5S7Na5DvJ
w1SQwBwNTTrXHycaqUhQAhYEQXGXgVwocyId7cvCEqLDkJk8tC15SXoQFnSy7DvP7HvswaRShFpZ
lGiSphg76ZdbQP1SoGQ6JraptmsuWCLRqrua1Dce8kU1VPFGH+v+gV6Nl0lisa/4Q26BFmWg6kaI
jicuZIjiemVVX5hHEZql2QO0Lr4sO5AcMgUTmvcNExsvpQC4eIBX+/v+hdQuVcqbWRSD+Gmr+AHB
NPjjQR63bb+rYxewcWf3/vhjt8zLrdnITr8lfmD5afzYJl56aTKNa95stvw4+kJ9y12QiGHVqIB8
fs2G5kPXgXHPkPYBeVnVPdncXAY6VvlkwrG2k95g2I6ZWbIFdqe7mNdf7HUsqq4M6tEH1fGnTa3t
CK291LuhmuI4GCsGNIQ1EBCdYSUBjgiCF0S9I9oMg1FR/bOjXNYqcLZKH4HzpXJ5EAcvgmsaXex5
WuSZBvXImVUAkmQkjLbkiI1jM4rsQXzErAkhe4sjCjuQD4ELhB/gCmSRHOIjY/kNGRZLs5fNOvF8
2ETihzDcDEXxmGLVvENQHcY3xaGtHFQwyiskbu/QYRJPBhMONtPkXXuT8/FkdXs93G5rTaLGQCQd
C2RaQ1areUOTWGQKlW9REwWD3CR9YcKQmbwBMbIPx2z2zsZfzZ6Gxo/JVALcY+IfNbp6vCQcCkLa
TR+qVyQMi5t80yopH8YJicrN7Wx6l/PjV+hYFJLsGKhiyplgpqtVgHxx0ALSAaEUzVwk14jpFaop
ws5RpBAo6agsgxBJc5r8EdGyaw6b+1XJfGamDuOVVQJM1HE25KA9U7c7YtbOrx7GebK1SCZ04np2
HFzIhlxhYBTBs6qU00Rdcl43IDEjmMbxLDHfrf4taBI9WHtDelEmu4/dfWnIQCuT6G4/1JIK6NGk
QhEkU+Fk9xXpMFJkZPn38vGDpKThPMvh/QxpQtNz+5+0eK/7nNmnxRldNjusGTe0tnlarrqd/Wy5
HMvso4n5iBo6plOAygn1VhCSEoLsJABRizdCPMPwq3+/v764Pr6Rlrs/vLmfXXB4FQRy80sRzi5m
2rs4onWt9SQqGnrHzAa3JCxxIRoQKcgjeUJqyE/LmtBzTPlBIvXMMdSjxzZ5TAco413TnURzgbiP
a+/r0ZaGrMNEmvBhWTAgCDmwpuHrXudu/dQUV6zBgOiPChdSO2Z7ue5vu7eL8TDEQOvhTJUwkAO0
qOGkBOH6gj2lsyM/0Sa6GzttfBxqjMSsxpALWrrYrGn0BRVoYRKp/bOdSAeTR2LSWxhK7niaEDqY
AjQ8MkJjt2TDUpHgjg0wU8zAWdQHoqBeBIHQaXOnVJq3JUNESYuYQr8HgGN7rA2ZDF7pTybPuPT6
CMlopFPTOc6hFQWyvLm9mWzrDS69zegjzR1U4GveTpAWL6qpCEeTDFACnncOCMkU4UeCxgdKMIIQ
mQSrD/IjmQYWCYkBzR+mtma2rI6ANLB7Dzd5s+HBi3YCd6sXBGHQTjq0I72D6BC2q1vbSeNua2RA
YuBz/sKApQFe7QN6ERHQcmMQrsGpDXD+qNuvWvFP48N2uLk/Xo+/pLkrNfPt8BONVvc+dP9HK9JN
ozcUx/w7YkgV1D/Rp1PSPTuQYkWX6VYY1VCOZ/0G3ufuHsQ9vikDpEA6TiP6dJMHIphI5JVO3mO2
PP8OeYqWaiitPz2vrh6dpjepgOAK+WN6lx6FBOoLiMAkksYCyKvJxe53qy6EMS1fEOVzXJ+5QO/K
Np4RC57zwbMbI6MQHDStJSy2AeSGRTInyGwwA3D6E53UryTMCi1Iu3MLiC40QV4x5+K8+zZPjAdV
tzsZMh/35HTHzuaxO9j21zgnfBI937LSA/Gsm0kL7vzTJJwYAV9YDmTnNvS8+ZmYVwgvSucYDpKn
uNumVizkllL0uFi0yCaccqPPQsdmzxTv8pW3rMkp/vJBoD0VZq2ki+NMEfNYzPEbBaIFkloITgNv
9od8NI8OqIfiSMRAD+oO4bLEXGgBs5XVQXPEff/teiPuyawBB5DCauSYOTiDXtFQ2iGmodECsa2C
n+G1yQ71N3gNF7gRoPtcc9z5xuEMF348Dj9Wn/IkYlih6BkZonG+KpwWmh0hN/dBcPJgNJtD45vb
N5o2wHoR+jLfDUZPo//GfaKWRjBen6OR2y7V9bh+vJs89IZf+FpRMGa+MlKHo7ggqVWLKX0GY1cp
CK596CU6WYvyo7jIQWiOizz3IeXFmIugqPH0wjqM++SKdfPAxeNRf5TvWoEBx9Xnw/ivxZ4d0zIL
JsRbWzEp1Opw0kkTicEa48+szTSVCCMZwnhpZBJTFScAM8AJaUthM1le8V/Mi4R4BwI+GM4XhbUj
BnHa5iFUbLbVpUsbXjOSkoUYUBWEJBUj6ZgprEN6TSpJ5QkIsalofxU/AaUJpJpYKEhH4VeQ1eCg
iQBzqxkWmKMZOJ5QBwArpLHEN4ZuRFZE0Gy4c9/J4FnLB68EiShzqnmquGN7Qne4pUszU+su3EDa
Rq6rDXS1eZsbu4n4K+SAZF1vQSYjG9m0ZmrEHLPIN6CD2tRr61SH0Gu0Gbhqgnizb8D4j93VxcPt
OxBqUVpOd+P3ue3A+ai+mJGzKRNUgFrw3D0gaQiZYGjJNSKmuneBWOBUQN0AY6+c0cObzUKjWV2x
FailCFhaPxqdVIoZB/MUsAsUOhkBIsfcAolBFjIGmuI8uAVbJkFXVBeyB4wArxiapTefDwuo9e5K
ISlSRUgub39ZIfUG54Yo2/GyG++oRxgye1oOiFptrb8bL3bj7aJzu/rCcTqXVIpaA11dIbHLDggX
cg+k1jZz2B8z9XjcIBcIP4BIxjh1LO1wPeMApbB6Amx6lQ7QFddGH6Tzg4NlJGba4MOsYylswuV/
D5XkGw5KKsMWC09zOTpFXdX+kZ0ls1hKgWTTprmqAW4q/FU4S+PqNGKzOzKGa7CHjgsVW4SWFQxH
BrThgtLEu/IOu6xgyNjrCKaFVkDxZhl6BHK8ivmY9MIISjXTBN8AaHvgK3Qenw/LtWEpu5XW/QHR
BUPt/dsygud3Azkp17sweNL+11b+1vzQ1GT1nEo6WRpSMuhm6I3EvxSwaKoDkxeSYSDEg8qhKUxt
wdC1BUJOKwsoiB41ud0zhPYVbdNGPygu1C9khp6wAF4sYGYhniQU2EZMwO7+YlF90VtD9+T38AF/
xspIXwpHjXmKUgpwPK2a0adCNSmsKatyT8ZBWbS5VdPJSS9rJlu71ixQlmBqqynz1vgelz6zDJ5u
EHcolsQcAILCwk7562H+wWwAJ2CJAKEVhcx9Lg33kc9FyTIFTGGNb1NBbvKEIihcMo21coAFb3iZ
zWJP9ZNZLS4jToWQKU4phMlYxnY+Y7y87472q3p0G5EqYoeGWU3S6gMobmO4xR/YDWh/qCG8Uz0w
FMPRJpbphc8TTGolNAdQtAJnlSwYZHWWGcg5DTayckixbWYhaQVHr23juELIu9g9/MYf94QINEWA
vsg0rQ2TpnhKa0m7+w/3QR7eWKdnwTZdUbPz1fa3l5t/2Fq8G9sSD9jJi+NEMC/7LNQ/b//O7WLU
mS+q/s8a1sAy2blDkwdqGogM67SzJzm0P/42mteGnWckgTQqUEIT3bzb342NsHEX3JemJqPXz5lM
NRIoiF2W9jVV/t3nmQjKZQoV1eC3uDuI98Z9jXzpHfyB/ITq38ceawyx0sC61JG65DeXcRZ5fkP4
A20norZ5t/UBN9EUJDnkAmERklRP5DUG7YHyE/Q5t8F5jcuv2zA34W/qVbOfRvM302sO1owEH2NK
03jE41v/dei6wjUpePd/KZ5Gim70R/Lbs0nBLDa24D6mk5Y9ipdj8E7aPd+MFylaSHYW0f68bT8Y
fpYJuOrzNwZzlNQrw2tgSP7mez4MTKdIavMKOB8dKBiWGyUpVi4Li5UksmM9CSSfAWGYjUVu0Je0
GBa7OCUPO9UEjQlTWpvvkEnNpboJKKKeSWR7n2frCEY9Egwefg5R4KBmdKszdoDN8gRzDJ7VdkFM
I8nLRYIa4nyMZqP6ahJOJ4khLRIf23Za8vkZ/gXocJ5JMyAkiEOWQo/oojDjs+hL8SuDx9DT1hGB
aKLTCgJozQw0bl0e9ib6gYI2HrWKhFUJcD1p+W21VJEUC47Gjz/f9K+Sk0qrF8jTKhX+WOlmeS8j
PBA9mh3tSD14fbk/yorjgqVRA0wv8nlXtRE7pfrmQYnrThK7GuuapFbRnUqg71IaLPx6lF37ykYy
E6X8ZoXxcY8ftxzXGoPzklht7ZcJhvKktzTu3jLhccv6lhytENWN0LlqxLhNTspEHpv7yRdvAA9w
lc6U0tbQ5KRZKgxvctWzsoscU8oRE8ZucmQqqYE2hRVIw/5060/geiLcmjEQKL3uNdbXv3lJon98
2LUjE8Q/oFFv8nibb4JzmS80HHBr8StLCdcbyJiBzJf7lqo1A0rfwrE4HNvBMGHIGvVJ+wji47ra
bzp3i+7ntDj9pvf3cfALfQlfhLGADBbMbZvd4l10OeTzN/nO6HNgM/MdN2IFOylQ5Q1HCjglYQg3
aqMX3kfaRgKILQQQzb/10zESwvOeL2gAv4LnKRDvOsglzg3KWUEI50wpOe7+3O+HqqrrDdL5981h
+Y4KcSWfyCM9gk2U1eFfvDFWt5eaaAVf+Xx1yG/jCd7GG3jAb9tsh594ioSMa+q3H19/lUuGclx+
ABhOaT+1OQzeVf/z8kJqyKWnDywZDLfk6ZEugp+bFoSLL7kJ6MKVZHec5qzl4ZuO9XJDSCHT16I4
afPDJLXq7B1TauRUx+qS22Aq1HCZSHevJhqT8SiJaefj6GO1YIcs3XGPRvf/dGJBe5+5o0Lvqke5
H/9FmriE8b+sgwtECRcc9Wu8WuxUjvT2+H6KF4VSJIBoWxQ2bkZwdDRQxrnVPSXSuki+qu4g1hxJ
89vRFMY+SfLpEdRbRYfW7URAp/u40sGFi5OUXDpo5iVrVMJNwTzgff/PzWD6BgwxP3l46Cz4qfxM
Pq0f31gDxIe4qKy/zpv8a4DGm7Czvf462Iw+n6KK/HP8bG+peBv1+CWX74Er2Ti8ho/5k4b8jOOP
q3t+RHrUT7hlKAIyI1KxVKsgvAfcvz3oMGY6S787+j8guquMjEsmyGI+uxh1Lmg85ebwK7SZ/SC8
l8vvFQlJRFPyLt5IfoE8njxoqX9ll+6lOhVuAFGZhtmXM35gBZC1NdIv3Y1KRfxQX+pccxdMEc0W
IXHcIOFB2MsqtT9UAO3ZcKnHiUh9dmzVAnx8wu29tO4PN6vJ1e3N16RSi4yDWPmgzHwhw02EZMzA
BkCxkUZCQ7F42VC1uaxucX1lxUIBcKA0CBqX43gdjeInURcoivrIHqkxm1sMf2nMNJJ/XHy4lmw7
i1zew3O8YGMVSVqJxpXqxNusjzAoKeOFBNzjTVbNQC1dkSbKpiH2n0zA8BkKZ7GJ5CZkCPYEN09X
90txN2zIBa9uDvPYuyMH1pUbvg0nFZ4HX/Tm7/hzUhawTVN0g4mu3hwWH+SJ5hXhg46WoM6qdj4F
JcYBUqgMSsl0OwGNA8ORHG5vRFK3iWjUCyN4/8zvTS6/E8hFZRf7+EVU01lNBMlVkiUwKwkJVQcy
1YJIISWSrYZDwr/SP8+w3LXASGaS/1PSZFxr6m0COboNyGN8BshneKk/dibF2QimjRYX0+pj2qeD
N8rwChMHqXLwD8jLguVorCeCxfC4x+7WhKBUrY10dp3FcVktj9ef0zi4WCawn7g23BLZQiYD0fCd
gsDFzgHpzti1UPtZWXbIByEfngYBMtcAtE2S/BY2NtxrWmCa+Ik7guPx1zc9UeoiMI4jKtbdhRne
uCH8f939+fG9hWBzX0tJc0EXSwOIk6GXSVk/l17RXRcUNwE3+/fThwg2xUz4QR53xA7JZ5kQMUXm
i6JayUmLdGhXItmv3/OXu68QtXWgXxigE0WUE4tXd4krfxJZtJpOxrcPt2cH+mUiFsIVxGQ1HQuU
Qrp9e7V52/nNaN6A4fan4X93d8nDhLRKkmM0CZ50kr0C4a2WGorQCWkmPJcx4FbolseqsVA5RJqs
Qg4jJkoTIkckLVMW0SNdD43fUES0MQXc/CZLEzcpyKHhLVzRj3mwALqeXrxMjP5TT1OPDUMJhxxM
+swe4Fs+9zQdbw/T3bQ/nn9Np4qmXUrcmV6P3/YfZdciHqYHAtikhwXJt4Amj5OFVAUxoYCxF/nZ
lHqRLCOJaNlILZmhbccf3deQG91NeLAQPwcnWf7mg5+Gv5iy0B0J5ElIah5I3Sy7qPAKquMXActl
sTa72C5WFxZb1lmmz5dI5X0UYAzzhqENrpgRx2ZDcmV78Qd7MwxeJNdsRcGH0af1TbpJ0t0BNrD5
yDwlAwrlHAe48iDF+I5eG0YniJ8CSU+xnOrEfY70jLkQXgJ34RUg7pwz2rvn0dWJ22w1QUvbTiAQ
m3PcOc3dOHQlhwtfWtrTha+JqaNbOAXRyVWuTiUMxM6uuoTNPZamx/DXXubq8XmcXNIweK0n9YRV
T72w1xpHIx7rarDoXK3nX1P8Dx/hV1BtjDGQ5LLWH/8IlD6IVb+QGGTBGTYNzG4NXmNdiHfVyXYN
/JIPLstDAvQ6dBGZTPRCJMjjCxsYBEjbQGDD1IKhrXFNSTlER76s3ixrrf+hqwXSgrQdMNu5oC+3
YSvkNrUhIQ4c9MkMwKTfXuG+Xz889CbL+Wd3slgOtJ9xKwFwqwLB7S/1Wh4tLhqwCcOydQPTonEz
ZvMteEXkQKytZTuGqgbSrkVno55JclmabW4ZOlIKYcBzaqk4a3SP79xPAm1VISJq8RixSBhi44TH
/rtu8jO5kQ2jkWXmQO/pp61GGqAvt3e/92Rmjz2mmMStWGeFg4Ytec818Xg3fKw628XtV5q6yJwb
3My7WE7/sug1BZAW9eU2Bpcnvb6v3i6O32FaxgGrGa4TG/gxvCiPQKe8/yB5pppvNil4ujUI94TS
zcXspqShaXgiZqhwkTETc/X36leT0lnWyjlIA2r75ugjbohE8u9xOnnDFOd93PLzLlNVtVjjtAIC
Zjgzxa2RrW6Bi3r3axyzVDQouhZp5JZ1rSXz+B92npQiS6P07mgqLwSyjUIHaswCz1HY72ki5T0g
cN1pw1gLOpwlhYiIh3yDI8LGd9V/x+GHtazDAtwyDKcqZSMOKspTZr7D+7p/0/mY7IznrL30/sZA
WosurEOAcPScI6Wp1GlfvX+imVuLCaVVCJdlRwZcj71htz9q2363x6vJ/eLq5iu/R1wdseU4xrSM
UMYEPjGYGw4DwoNkxWGFZkFNGZEDK3PBb0BZ6YsNA7CY5io6pcmGViiwpJQ2DjAmjIKBYhldKJXE
NrCSpl7gLMZq+LYSt6yG2gOYPHevhnIVuZdFndBsZRhmuoq08l/wV5qF8K5h79PVvZzr8i/j86XR
aYJX1Uhrv4unDdwaMa1Hq/lhf0MD07RFkWhOIc0cul2BRuydKH5ZELcu8BkzaU+wEw3Z6ArTLFDS
0nnOxkaSukTakAZtwSKMqYU5xoesUw85w8Uf42EgF+2MKxCxKTpbatstmzU3kkPbWoSAbl0QMfZr
u788Y15gR8fZFUMOPvDWZg3zYnnsX/fvH9fRxjBxaWZwLjhUjR3rwsBhXfOsodlWW/nBuTSk0nmr
RXFqTK3Z5oRLQcSrYWd4iEIyuT89RKF1UURSP16x7iY9WZqwLheteFJDVkBi0ej9gKUDVDN6pifa
Uxyal2S93N0x2fDEZ8YJBUxt9+rhGDMtInubjciQf7M9dq8/p/3n+ZaaTWflIPikgMaTHvhB20JO
mhGk2xt93K9vvvkp8ijqy+3NHAWPgYf5cY6asWND2z6z215znmML2UJrcVkmnE2RFiFqZm3IgsmB
tkDycBE6cOUR42bIiqAY/ZtEQKmW+2/H4/bN/vBpMvoNhRPzlyajCxhSkkuEjW4JuhoBQkqS7mDC
GzCfEikbBj4QDcStpIfOd02Yx4BAUtLoCIz/Y0OyP2qHpknnV5g1uHBqVt61D4wf1IfJ5GE+v9VB
IVCiWJLgkKxJaZJJ0+sIWshMRqFtstr1hugYgBR2+Xof6wDIMnFtnyBbMhLCEdqY+0eDyUDxtH82
NamGBkQRnJONbve/wKJR0CsaJ78dYgE0JptczeLppcquWYFUDI1KvvWqIGvbi+CrRrHmTJWKmXDq
rQsnqgKn9CsCwiaF8zQGdRkPTn0D3Nq3MCaswmMwEtDaoQnNVElfkLAdBMKl+BipieyAzDxlJiOl
jB+OgLA0ROReI8jAX0q5VNY9h6SqLOjSb0u/kQqSMjy9j5ojXu6ZU9C6X+uq63ZDNsAtHty1hBie
Inapva/l4s36oC4a8uonxdhYwhHhWxYLIJxBpq2hNJewHlWfeG1RpOWV5R1+q5L7i8E8hW3BPa33
vaxU6+clDSNgMCJua/xk3LucDjaDzhbriqF/HMcDZ1J/WVdgXHAk0KLjZM2co3mTe2ZPsa3jwa0c
TTXLjGjnzancK0F9aGZqJSv5ZHgTmWIdljTfhDk4hsMMyKCOobv4HImVvQRuUBqLFgS6NYGWRXKg
iOkCZJp889N2dflyY/q4nHPns1xi5KO5Jl0md84HZMvZAwdmXQ0XMVFOk6G4gLRa7qSc0p24uGPJ
N6QtLf8gaCLhcdCx9dHsjh1uPZ1ddFF0/zSwTFSJRQx3gd3lAxEiBK6zSeyh/ssibrFQ6SLxe95E
6CyNrZ6HP5Z7RAepEGzExkAXyw8QGhRpsVdCTe3JB4+Rw1YQLeI6ckagaSAKNbqS3ImQB12Amg+z
BQHBaD8LEg1FV8C7EAju1u+mw0vKkyKbIr7iZTyjEYmNEhVnyq+u/8Hw+1l7pK6ZZRixnIjAu9ZK
vvnN5Pow7q6Wn/kkPc8GZxt/3AcBoan1e5PKTRJD3xpPGtSFG6A34uJBSfQ8J6B5pUhBWIgsqQpd
n5IxBZjmHvwWSoAQ+nb96+gh+bNVWBqU/oFQahqIDPigu9Gk6PsbYuJJM9Mmac1DcL0nRkDw9DsL
L/f08GpTXfoF9aOOZlSd8oMU0cdyN6li0QeRUxAX5hYPAk8TZKmEVx7FJrZi1rKPBiycrFYwKQbY
1JdZExwkLBxQq/XiNYO7wIHkA6UxTl5IZeDAJNNjBhDYbcyvU7mwkTRiXmnEyw0YDmRHu/DnCQOS
EeNueI+yPL28WPZ1Mkh6Mg891vPVz5QxJ7u/AMI75OgAS1Uq6qFjLsuzPDGezN9RRi4CylBj17D8
MDJ9MZbklmtLjpAdszzets7ZvAcEHub+ywqxlgS09GG/O+oOeqNJzRx3zOs0LPbxTT3tzZdXi/Cq
Igb8uLz7z41G6kUdIgokK2T6krlpa0OxcNaDKdQT9WcOh5fgHPNdg1vTmoKGdJgTgWExwF08qVEm
7KMeyDvQzgaDywXxlbGx01n3ItIFswh+73wn7Zamrao/th21/lnjZmYgHz0VColh9ZJYzJebtr2f
aAzbaVu2Iu9P2GppNGhtU3ncjfqc19PPfhGaVkoy6x+acHFgUByTL9X9xWKj7ty9C61Oy/WldcgD
UmpzF+awy5BFSeO0t5PkJB8eR8LmxudvkyBF6C3WUjZoglAMIJZtI0i1k6fgbAk2ZOFCdG0EBGHw
q9ATqdMJCEKRYnRa4smEQiH6i4fd+2y6nXdF8q+wAsNS2Fh7HFTKpIKar1CqdW6aKcXJvaPuqKr6
faTh3CoYdDej7Xh0c/NVK4KgkEVc/O5OQgNYYj2d4S5js2G2VjTSLUh5e/vwpprEIZeKjTN1TBdg
7G+tYtkDVi2Hl6R94aGhPKLkKw13bsOlXuwJCMYFqQxFtoYUJT+Y/emxfQwa2SsxoMXJeoMYMQEK
9VKmtlQgV6SLaIc87E1muYltaMICm4bG2RQ2YclTrJSGd6g8H/HKZhrewBe5YwRoZLPYac7c94CU
BnJxG8vSiGH+KoqVm+oXkGccdlq6ZxeIFIHcdF5cmn0gaGb4B/gyC00ky209WnFkJgemIfBsTXvO
QevlfH1Tsw+ND+wm1hedDbENYQAQwRD2Fm9IbPOwNzwbZGBxAC24ti33t6fdX+EAR/VTwPwhGINN
Q7uYgHsck3sqs3sXs5uTiYLYaUE0Kw1t3C2e/RvcpNl12agHs749ad31Q+dN6YLtaRKM/WTOpVd+
UdoacVIw18tN3us/M7nSZzw0qNneaUgn1mrzXW917NwOr27ClndjV/0404GEGxmIiLVwkvv+h2S/
qwkZxevArAO9nRoZath5WiQSBKEEmhYeQZk6ksbo3wpSVKyWGZBAUhM9soKl9RliJZsJIkABX+VQ
dFqdHDgb6DFVk/ktLXA7wwEK4HyivAs/LWatSz7lKaOZD/1hKwhJSAqPPzezEKXUh2oTsxwHD5Im
Eurt9v3tH1D1VVXMmrengjSYcBDOAF3cH07iiImGQbKsFpP9XVXfxfHB0DHGZQFI+CriFLdJ8RdY
LhOdpAgdPancjNa+m+7HhbaJchnyiBk7Xqw0Z+zSVr7gkNeZgribfsiA53UydGCVRP3sYoT6XGHu
mBFinUsACruDNZ8AVyz4ZrzgXBXPvbBYhd1nfWPz3cxzglpDsZ3/PP0o5W+/vFS97f5kMzXZCd7g
gvSrzzUhw6FNzSZAX7GcAmEuw0UzEDfNN4aKUgjzLIAdAyl4OPSG+dCf8xf5mC+4F8Sv97vLi0mm
PSlgTXiOG2LJsOSbMNkDs5/+19lfwHJclAaiVEHgQ3SMogIOf64RmhwXYGaB8hC4Gos9YhnC9cXN
JkUA81l/EMjH+c7ps9gg2Rg34g+7/+DDJF/RZ5OnEadsNtPnZDkd40r4Tste7NTTw8ND97b+wk+g
8uWH8BOoQpg/fJVs/XTGFWU5iQsDzeP6pdiO4S0HN183oUrSXOWxk4xRnFxgQRZfHATg58vrYH/j
Ocj1NPshTRndEdzqi8IwsSE5MD8n2KsPi5WhYLOry5kC2S0IYunYegheFq4xL2o0pk0M4XgGEnqw
jGQzItEInIdBsGaA4tiI9CFT0uK1S9mhkpUonGtVCsPa3MCGbcoDOGxy1dlc7NhhJMwSS5Hxwthk
SmJgJjhsvgnb5FnmpqDfCfL/ccxmaYDmZk6QstIG3JcZEliv2IBrKcl41cbp9Z/RzZxmOeizWxuj
RbY7Pzdylve9RV3PhwO5U7TiCc8O3AJ7ApuX+QdmNFKYpvBgMI1ZiC2xtMZJrvNFzxtZOAR5Qbu5
o4XOmDXysfTWH+SZNOFBfBWSkzRuxiGoKhyZZ5oq+8utpgyhgRHTA8iO2KeN6yFdoVJefgaLUMwQ
xGYoBVF0ifRkQbDFdbaVcGyQlm0ahikbbWqXifAd2AWA+nEEFQjEs6ZB2l8l5ORpKFV/NMENWkNG
zmpqh7bP7+8Ps9m2utN8MtSzokGbTH+M5prkhJZlYKMuMoYnINAJohUqMthMG3kg774QYCxT0SfG
KVADXDSJHk59WyFW54JD5EjlYT/oac4eckTHIgdnHikUEoHQ5M0ru5NMBkmS4tPwdqqtQ7erobOr
xogFyuJTNLwbnUxr2Zc1fP2Mgq8H3S6bGlWjMcESLYN1fXe47VT33UFepcVHLD+0LXQAlotGLqNC
t7lsUITkNF2fWjm2p0K7xSF+iqpRm4YGNTLrRww+jYZUAOFZoBHalm2qOpf8Lazsdi0MzbnIJ6+b
WxE2T21Ji8qApL3IKHkkY9sMZ0cKwI/VcODlJm1vaaih+6A7GOrshZqR+7jtwBpM18P14aa+yoHH
fAZ9Iw5Os85OWRNpZM6tEwc3ekczt8pFHFQKZaXtaWdD1Es1z0fCkTBrA9nSoJrHvN1CASgwu00y
ID1P6nAKAU5elJpdNT6Rz5ZMsf4nsfSM0MpQOU6Dg4ggK4b0YZjR5okoNuDDite0cOxgUFg9/KCm
DAS4nr9faF0kfQN52ff1Txi91zrWMlFlrHP4UDQcRt9yqCwfGK3V9/PF52RnBDH4cIMuoCaNTlsN
G9zMTyak8FVwi0CawGrTJEgUXcGfydbmuLDPLXvBFLHpqgkVmp0EjI9UFEgmuCFIwWl1JwtdSKLq
nTSB0hHuJESdoEGihtwQ4dISZBal+6Y/TnMtkANCKLMxIfmyiDwT9DkgHmPE/seDmtOL227I8WK0
mU7utlcp6FMxRMUfEV6JIIppAfR1UkQsH0L1kNbwtzGbmIbMtvZOBh8z3ftvUk1hzQHRQoZG3DUb
ntYf0pzWTk0KGN9sflqEsYVYoKQwzGh4Q2QCXIdS0q2WhnfzJyLk+V82XV3+TWvT1J53AlfjbxXp
82oP23uu0TlEis02xuNRnzURrRD8+WFwuH3s14//MtNjKaHgGUNqD0O1tzvZH251GrccXJeDi7Tc
m3VfGr5aMwEX3SkFXW3eS7W5NB2XxSqLmWmYc0nxMDAfbgfaWl+mlzecxnkcK7JGX+7uPPfi5EGt
6MsTdTVUNU0LIuKW6coyQLRIuQ8qUmXExraFyaeQelgMC0Uswb/Y7JNv+AOGRcFqjGBvp78ExJRn
btTfA/KN0sX5S87MpgP3ufg62a6Dpm7gq9QTkoClSIixrG8V6MmE1eVurykm8pFvx5toAgesMQ8F
0ShgKTfrgfPtGMyREWTdMGgAf1n+e89EEAzqIfv9MslDSNYkzMGGS2VwNar3y9l48gUWtMnOt+EB
+KMgYolsgRTnly0QqVudikgRIKmCOAk8dZaiS4z24JHgIjK4rBCARRuQCX7akqhRHlRX3ndTXOex
XzjSiiIHgR2A2jgtzsAqOZqy+GV3nywe9DyqhLKi+IN0CTg52eVpPUM2CDwCwgUCm5hlfMuQMvCJ
HwFBEWnxoR8jTSG4h2Tm4//H2Jktt5ErafiJGMGlSBZvtdmSt7bb7tPtG0UvZ7hJpERK3J5+vj9/
ACxRPfYooGQWCoUtE4lEYsPPHPRiWMBb8UtwTUFSJzHTdDk4tCFA5g1zypxFYSYb1BouR1d36xtb
MRyj4YsYIw1iweEPn3leJWQffp6d/wnL9V+bZtl7hA2vHcKv6p2MFFubh+50e/swikONd78vVnE4
Azm3ICTz4LqMw2wIC/EM5BFhaAQIKxW49XyIuLGhkJlX4CQh35GY7qXolYiHsEom+jTHadYFMnEd
573jzRcEBGr1ICdXo/+ZY52UUygCkEfxcMNiB+9ZrZiP+19gDDNaE2nyj3kEH7OM2YRH/MFBIKdx
YPV0uY0DyPGPkae7Pt6AuPdjWFlwfNwRAtPoUpGM/iJOAnk8ZBFWGEW8Ep0kiFkE2JRc6CdwIp7A
9vLi8T8/4ZV/2TqIwZe1t3VV9zkEOJYaNsTTbDfvD8etu2kscIIzSMf8IQrCKEySgkFIc4Z8M+nM
HJBOttnjknF3W5oiCSUEkkEvCxwTDgpqZkRHkxV6xgqHECn1eJQkS9oSZkUx7QYSYWNDEATEFeM7
koDKBlK11Zx7h4KgwKSpQwOqNdX7987zxdM3PwPdYI2k6o/xlM6vgzoyu9PTmwzpDgUeqBLNXLMF
mJd8hojQgv+f0Kfz2lqAmWDI0cx9Zrf4O9k0tNqOn6f7UYdplrCsGkIYHGqMSBMaJXoU7crZMgLE
uQUapuWekM20dOsrVFQTN+1eND13H/2L8U52QJOy0FGWQs96wqFjHSUFgUDc/oRnEwI4zUjrrTQ6
Di0/jqwz7rfAghAY+lZ3V5yaARn9CIKjMUFIECC4JXBpWGqDsQobskr396KUsO5ATAjVdCaqhkn4
/oR0QZqXs5IVxoYeW5A4ckxWu5cGu9Z61V9sVof7j1qPDQlIrJDGFLGPcZMFvEkfcLvtoH9JS5O+
b4huGJZeKPbY3by556rgRucvSuUhskgWjppX5cfSdyP0xwpGf029mxKeUch2OqqdNxCi0MW0KBDE
eKFIbMSEGvMpQ5eQkwTQKAF6JNpM3s4uZ3dpvQ9EsRO9QhxCCpAmmWhhCMIf06d+vVy+YpaL9dNM
YmpLo1peQ/K1WtXyoV4M72LS2C1KlOByIJpH01HjPALXyzc154BEd5XvfEStDDUdSQaS6jraScWa
pOYwGDlG3Ru+bgE0lM795eGGinZdU+lNpgcvlV7qGk/VbJFs1O9qfjaca3IRvFStGH/7NY/CqEqL
LEQHKz1/XK2dmCg5YftOt9tlrNseDOvB6f7nXu+pv1zc1nfv1yjUEkFh5pxNLjrpDCRqeXP1dHtc
gUEgSyRDOJ46Nt8bSXe88qA5YqnDRUsGhzJuFMRj4hxh7NbDv560zh0jQTXY4oEGBDzOKJqQkBBa
pl5LHVf0Y3kkTXNRM4ohUR50vWhFSDhImajIWWym4UnzgbYnxOTRVKXlmNT2AW9SuwQDcchk+LD4
cx/GByCEcDIFyas24ter/hzUG67SpDRe4p5XKrKYKZsZaZvCt+f/Yww5xjO4EWvLP+Grf9nNWXXo
BNnzMOBwXlZ7vGyvm9Hj4m6xn9xqgo7mSo8HIxkHcX8YQ3CIqoYcAyYQHo0bMUcZomyKHdA8eWdH
UDMTj2l8FCOpI7BgBRZk/Udp9zAHeBGzVk0lYPHiAT6gd4RBkgDI5i7zx2ttBtohQ4NgIg84NIXW
2r0VnR9klFANapkHIJ7XE3g+NUMRKijopj/4yC1h+PEEzYA/oVacp3kiBbA8soSAuyWwQ8bFKw3p
urmdd2dcL9GL805NKCAuW4ZBae5A+hY1TSreZCoQGhl3Q2UZAMHcA7KfXI3Uc51prEtwN1y3XSB1
3oQ8Fkf9WxgrjPs/kyf6P8jhCZAuk59Zy3RrAm6rOHRAP2lJt4972YsUqv5wwwH3uUV/RtNY1O+P
aj3VbkfNgxj+pP7j1q3T+sfmgOrB4mumtE9swMPxoJpOH+rRR0lhapmGAiQtIG2FqqduQXgEAYoE
K80oWgjrbSj6o/7l5lbtw00miWK1nB3LN+zPRJROC1GDMEnyvU/uEukF1UCixWTRKUrEEosAoRPi
ZbLInqQWYQUxJoh5gSjEkzZScHwsKxWYpXWx2KGMBGgsbj60CykiWOqgh7XFhgikBUEgQ9oRuOgn
GxOon4wUCM2MG6FOeSxQno8MQP4f63P6nZd3r8uyX3EzR59V9ZwsMhiMTkf21WQ2e1jPfHoPtMom
R60aJgemJNDkNW1F2GyDBMdlsjmg/RB6bHSJJTbR7CAkr0tUBEo8ElHFHvd8lvtofNF6TGMPaoL+
nqDSLXrnD9O0S0Yfk0fiK5lqxuc88LbIZXzgMZqvIf4Wt/gojE0ODC3Tmv0sdsVDDCPD0aDNc1Fe
IozfpqUVkSIBMZAW7BSsA+BpzsV/uX27rH4l3qZcVwIhQTSZ4VXVDcbmFR+iFvAVTCw2BT5xsTTf
BDtr2SeSJFqFjn6Ua579RQaazsUoPnr0bq/xnCKqb8nWPsLwtkBl280uEIZrPJKL5bh/ud+e3S+v
qCQKQ15ltG29uZ1fDdhJibKpuWLH40j87ZazCAmf4o2ezjpuzYr7qAIXPs17ZiMfqeb6iTu8I0+m
tUU5OIkZgtgp63kmezyOO/30vK7ekYiy4MnVfxuyUAILBVU+pdFcn37zcMUIkCZfYDHRxGrZkyiI
joB45uTwIBtOpUCCGDcCdJ9tBJz0WE3fuUyHufCo/tsbhm0MKvNVSCKJIb9PQbymlp5c3XjYEkGQ
NYIIOAR6ulYhJENYwV/JsiK/aKxNESahdlurp8CXCNGwnDzJSRyyxFRBrEXEvJkuFCUUwdfW9XWo
ypuwpjvuQBOgChC+QFczJVfsAUGUQDbFECapta0l+yWjEo6S2cG4HyIsBNQ2wd03g1joE+sxjsN3
16ATKas9KMfxMF5K6zIb6nRhxBMSlTXDUZMWVpZdTcGFoM3ShTZsjlZLVkXl4hDn3bfO5B96JrJn
t57F6DitwLPmRjZLHlOVbz5MvvWfNGkmKxQxNucrqXl8Crl+rEGw9B59+kSDYIA8HDKBxnE1rPV9
qW/35ru6fprOpp9enBRHhfSeJ5cPh4+lb3BnYymGZxJnuTY0U+mpDF6olwnoyTTwVKUsz6HOqYG0
hFzlZ2sOq46ovXw2x/imlXRWPF1umW5geiglXSZ6Hl6Ah9lbfjHdF8cpUblhQuVXkWLpb2xywAcm
OO5A8HdEQOnSXSTqwHjCj404LfaA5nMI6uftlfaIRGkI4RfAEycLGxXk2ihVQaBkenstBJsSUPJR
8jsWOehsRaLCZX06ojn2rn6JZ7AnT+bN8XPKpn2AD197XcXD+xKKzp8vgaQp+kkcH3Xtmk15js0h
6D+XdZ/t92fPu7PBgza/NF3uR16Mo92BGLrHsEj3WBqodh2X4eBvSVxkLI+0bh7Xc9SDeChwvzl7
TAffru9ZsHHP4CCktg6akeV4ejFqPZ71dNCAu0J1TQ286i8k1vEieSrE1QosiIueKoA1QUxaUFz0
haI7lMkzYnHvSLflXtPdbTWqLm0uzV3mklO+k72b1CkbedVSFRfU4k0lDhHCIxKORxDEiTVey5UV
W2hoRQgURANah3t1QQ7HL1VJddkwC9KexroWMGIr9Ui6JLH+I6aCm76uTeB48JTOayFlzdY6kyUz
THwM+3sU6+5Fd637I5TfCRdQZ7V8vgzaNFTxkPRo4jRQEqcAwEV3rmccz8DN/eA9mFw2SMRJPdGi
5Q3iDkezJcgCvHQhMaRESIRUyC3GoofairU5pIXEycODkoWScJ5RTslG4iVRom4k7acfy+PXF4ig
+nOCRwyqe4Ph6fK14XB3GO63rYn3uJQBXRwsXt1UsaCYQtpRNPNr4eCGGMDP3EuQZOKAdfFyq7XK
ZcljqPax/bD6q3N7DmqbvzVgMTjLecWv+aifxJaxF80GDdinyUHg1LX5iOrmUZ091ScKBJkL4kde
JSTs9xDA9Q50v019gwN5/HGtd3qvVw0ydmaVZnvUq9jJXJ1YiRetQae9eRqN3qmnaX9ud5a6AI/6
xbl7AUHma6JMfCa/eA9Cn6A38R6k9AwW/aPp8xnHHlyNK77Kwlf0ynYOyFEGP+xY466o9YgtWsnc
AWmy0g+6vV9wnzLBe9vJ+UP3fL1f/nKUSt6cxEjHJ5Jvg458BSlFwZNxNzIKIq7vd39aYDTFBtTi
3bbnAXoWxEUoQDmT2hQ2eVujZXW23vWvpe0Md7tvFlBA3H13zgapjxA466mF6GpR1f5PfoT9bND9
E8L/ywnUzN1wxEqXdVtcDjY6MTfOps/t3rj3MI3lovWk/+7AVnC3bC3/h1AIF2ibpQmvxAP4iOAc
hMjPdPmGrSa9r7akQHboLKhNLDGNQwvU5GmmKa+hCk9G6ulcFzfT9jTcg0zuRvJcqcegv4xbWFKi
OUozKMR8sSk8j1kS+aJBio6BAMUFzzF0FBbrPRyXe6lkkDFjmB22y/rtfHTHxhTisddylK+Hpr+R
wKdn4SUYMh8Il7h3OBpkxAMxAkL0gov02WApORst3Vpa/3oUyp9XTKy9VkdDHlZOx15yqFF/mR4k
A7TdTefuRj9gktWTwRe4SDIiz6j/hGEGYogTfRnDdKeqmavl7/S4g97drLeYd+4eX16cGuxR17fn
/c5F61exRkMiQH6c5QKI1a4jj0hQs6Wu+cV2vvssGfHSpqOAsM4BtmSj0dN7vyYxkCz4A+VKk/qG
oHyQjvc1pwHFaA3LAbgfYQheiS3CdTtX9+oF7CA8yJE9IDxeEN1OTBD4eL14U8/71/bYPizEFfAd
sCCwB+7x8OvtfPjOD0APGVEKzGNEx2e7zs1KO6r8VCIhOHgoFARyFBZEcByPL2Y44AbeSe5EnyN2
s1rB0XJ4zd6MueAt9IyjTmEOQhQFZ/2Egbqvz5phlVg17LFMdDDos3rxZMC1WTPPv3zqvo+zZn5d
3K85vlws24RiFt8hAsYLiFyv+u/AILC9QHCQ1IgMXnfbj5t+9Si1Hao2qR19SJzMbgstMJC0keAl
R5gR4jz6rDUrujB3iSE0LRYASQGK8Cj6pzgjL9yQWsD+VlMPuphYhWRxQejDfSXl98TBB9sD9Hlu
aZ9xq83a05dKg4kpyObJQll1HiFLNk9xVi51ihfOwoGB9KK3ePNjevZfXyzIFQadDhsOum1Oy3x1
MuNwcljtpo8LehBPWGn6ODCNID2wZCHq4nL9eA7hcNWOGWNaNpeghJldGyehr2F7dTbmnILoXkx3
gvJYKG9qN6HlSZz2IpYt3JtMREhOvjd/NeMlRpzuX3HKq/p6dKeUESXIXRsrgKJASGsjqQVFO5KZ
Iiqc2BHI1HS6TZoKQCtSsgEptOLtKSPknEfnn8eyB4a8OBgQxySFB9BAOtHH+5vbG36lyKLF3t9M
pzcaiMX6RSD8SerJNkZuFLMW8RaHH7hhb17dkF0VO+twhOcRDgEBwlKEpiZtiPGXujmjxJFO/SZC
Mu4E9Wm01PJYEJfMRTSkAkBcDb2rybaf5l7Gz8+igRf9pKooEzf5A750u08QRcNeQJRD4XjRjD2c
p2TkxFROi6LzkQqk4Goez6/HX5jgcY5KAlJbCKDrTP3GkHQhhl7ynEwH8muML0SdYl+3+X7M6uLf
EBjWb0CKIgPOODy0G3UrNgwIKYdhNKW/1Qu9zoZdEGQGTIATN4RsI1JJMvZDqSbYJlaHWg3Ge8OU
GewtjNzdyYWVHH+kWslJaD88xS8CDMeTETImyZi7QKZMQii+2HiOl1cLbNu9Gw/JXR7ScbIKvtzH
EVR4vCi2y0l4CmncY+uSA/ydFSA4IfPJiASRNL6ffa0Gm3TRBtE/72ZX+uedIqSOXSDHDlwMrh7C
JrFa/EKMTScrgM2uMSVNv22FjhaDc85SZyytTWrj8Qrr48x3mGIovVxsr47KP+5Nc9b42LUFsl6e
VXfamhNWe7xd5S4z751JPEety8Ols5Dp5ddzTlEzVoKXkjnj2tRGhFQRIaTnpqkHa8SyLbW5yoMn
Zw/IeniCUi4gaTtPyuRKmoxexSjL9Zuz4ydCgeBACNjMinNj/ZmSUMOWw8YRuUUmSxojgeNKEUQa
OBDX0Ilp+kito7xCuuBFCwe2O7tv7qzUfWSJiY++wOLf7V//uLt8vf+6i2mji/Y86nPywGBwsv96
M7idD/adVucXjaIl6LSDrGQJhIwZIlmM4AMukbSmSZ6r7yjSD18Enl7HLKItlbxV8w4NaHrGXTVU
PBLAciEvKk6yJ6YQxYXYN6CnaQsCJQ0LYfExYYEm0OE7v+kEPvF/mk0GpecwLAgVCo4DMU7189gg
1I9ruhN3zb4YqXQ5JZatMXXV71cjDBgvFc1WezTdHrYVcxEMZDkz9tzdW65xKhdXPS6P1gskvU41
pFOgRl3nmi02plplkz9jwe3tB+qdUPQBKWArjgQhSNUe/0e9Dm8GX6vZ/vSAaRECg8fsn/ntSMew
iVBWRj3LCCViE7llA20IZHs7U/uyMAm5i78b0XLRfz/uPJ13HuZnm+dvkIyAo/s3740dm+SYRWrR
1Azd2pLP8vY3ywukmfYS/18zV4WwEBBcZORsNMTc7eb3x0HM9aVjW3hrsWhIMEa+mt9In2VDhzkB
iDM/AMF/wgoxpnjJCqwn4N6YDqYtbo6pTtaoDjv3z7vd4373maatRhUn9Rm3WgAxQYDFQUFwyGur
BjSF9GIA2EBXAaGgAXlpJnBYYCz6x49w0nCtjhANXvGKiHgCqkE7jHa2iI/yCYBKukxHwCAEY5xi
M1ieKBbfxKgF/khI3H4aAxa/9BsxUgxY+M29rdlKbZ3pz5i555XWB8EQad+i1JEQB3gRfNK/Wqjz
CB6Eq9yTgSDo8cYKbo6Cj8DRRXjUZhQEBF5QHdYSU3h+M+RGbJz2yzC/I+L5yOHgQHD7yJxm2YOX
BQ+BwM2m/oC4S/Rcfj175znhxswrskZ7qTz+FYwdMGi40V/sh2fLzmXuOCT6f8aEVZxccMqErGUZ
cINDhz3EA9lgG2vFeoPdYrDlWqMQ/Zz0BavDi1kc5V/I/H00vhx+4h1MAcR94CwhixyOkok6dDvR
kmtrt7w1P0cAnnJ8sCQRGMZkmp/wwInrYjwCy+HMm/Ahr4jCyQNhXHbwx0XdfpN6SBblEoys6HWe
Sy75ISG/BeJ4zDd+EqU9nAtDBY82FTknFhx+uDJGivxHF9gb6R0pO574BLTeY7vU8ht7u2xOTW//
VGRxzlqUzwnwGu/yAQg+7e80On79LXhMjmp8RVgXFURTpURC/nlwzTivLoijcsxAnEta/JtpuBvX
kEIjB3oQFrzszsFxqZ+wbh9KvtfrqtUWo9WxkdOweZO2kvCgBurlZQ+YjXiiTQNpQus/3EPQZlNf
kPsIGibvdQO0MyKREucuAIlcfVaImqfbdxv1Y0iSY7JKkMVtFh1AafeWJrzRS59nHjmzj/VZ+5Ol
ODBA+Yv9LiEeyBAxGdLySUwRhyoKsu9c3DPiy0WLUqIo13/hZeFRRAjRgof5jF8LqKQMRW97umGY
2BGArkBnFp+SEjgRAlXPpS+fa8LBFRTCF7TIXN4kS2LavepCWIcmGadkoxLJqE4GKkZJEiTKR+5x
JQPOBhXEiC/LziilXrCIM89xugodhI8tZJHYCEhr2UDJ0jB7GEpqZqfOGnUbXS4sH4hMfID4gFgs
0VhqdQjOG4gdKYOkM2icCgkRD6kM92+S8YqI8CUuxwh0pPiEsvhj3aDfeTX11e3rUMY+C3i7HNd8
ao/c9OvbUffQrUPYhD2E9DBWtTUN4sZr+WAciKt3zFlIDaD582gZwqPlRYEgYZh2Q6dVWwCM23mn
DDGTiqFMH05j+IkewInygVPcbm01Q2vAfqYnE6DUDwj9FlC1x6lwvMaJMgGpPuQWjw609kqmtCfI
O3Z5Q6K6S5w8sZ1y93uRvBjR8KOwehs2tt7D/CvWIdPcBAPHkQND58+efGwkGch41hYUksOVVLaX
2+U76swVSYcEbpikIyciRWXjT5UaT9UT/vap/5z9M6JdatlugPZ8eJ3ONCFEeOVXurKrzSnS7Zir
0goVWrEIxYFO1fyyrMDGNxQwGYxR1xxIkSCweSA31aHcCcG64MeY7VQwL5q4+5sgEgMxNovMP593
ny+evzEuG/Q25/eLv+bt6l27W72z6cjfIi1ALHTX4/klzxItIYS1vRDJhWRp98nelJst9hwO2jRm
e2gxv2h9nHCpWRliSBFMW9p0KYW6inrJekOEtiRQFneSPb7ZkEhLsrz2oxGgMqX58WGs/rcAUzwh
5hFXiKn6Yf5uqYkR4SEQ5qv+tebOEBJ2eBd5lmc34jcBLSbbPvXfJwEdqiiJ83FTOjoufOg7iA75
Dhx0zzCcSgoidvbdyeXt/eIs3ayUF95JFM0ubjvn3BJv3FzdmsVlBoWn49akzOPm65BLble0JFgM
u6qu1iAvpE+SwMMzA8tY0YIvRQVOb2dn9wwck4aeegUUcnLP62apqtZGz6qf8ZvxYfYRDOeaJOyW
y4ZKvLxQx014GxKpJMdlqEgi9maFc233VSyeCUXBsTtBcBVi1L5+Goxv5pUIxpdHyqQ+GXsG9cdD
gdSfK1fLJVWl0WPw2k7rEvMFgLzCkzrOdX4U+q5iape31CvBGpVuD1660iVMvoM6riE3nOc84JOi
Dlu+qQkM0qXgd8rPZnM5vEZSzt70hpcSj4hMUgH+uONh693pTCr3QXPDyYibAkZsIzu9zvQwfbjb
z1v3PYaKmiooCrRE1EOadFexsvYOjkPmCOGWVY0ZkZTIkuUqLiS0+s4zLzSzghyxWQgvWqy8dOAZ
KB5IFY8oWVWhq2vwlaCxdhnaHbja/Pxi2Lv2MVrgbu1IHckMGKTw1rDzx04KWOExv9myOQwvjxdB
1CqZFIOpzLtNSEPhJCh80iYGeElcE5QTX3nOPB5bs5H6GpNUxAz+MWO0Bos3eLm3+xnRXmsLw9GA
k246A51y0z3dTnlYPG3n07v25DNkgS2AdI0eSJA65GDGJ40BsrqfyBSWAuwFpk/ZdOUZSFe9JT1i
2s61XyBW7SBbCWuE90YSvRDyWJC49EG9Q4hqr25IciWG+1JWsxpuKe0WL0mCuhujASCVDjUSTIeT
MARCXcOP0TSI2pdpJOufWpxJIc/S0hqaCIShnqCprzLzI1D6CD8/IVcsX3k55mZGclBrcrLXYyvJ
qbl1shu0W7tF+5ek71hSkAMIlweNLxoYI9CD2pZVkHyYDU92qfVFMww9grYIVQqUbpDOzyBap9OM
n1h45ISeN+3uDSNqPoxBre1IPLkNA6X3xI6NtGoWGuNo0vWf18vBOcQW1aOhsu4oTgxb/5FYIBou
2Qt7TxnbgMjGA71N/sQE0YOmxhoLJvMQ8fAdX+gPp8AUtOC6d95epcUM7c0mzZ+QJjGR1nGJnHgr
oo25ihK3IyKXmI285BIfEjDXgRint1FPjWFH/U5MwALFaGIxnDgvr2ng0S9TkAggNgwDkIP5leUI
dsgVMaARBVMCN9gw/0C8w32FGyHcz5mxei3w636v0qqHQb9b9XonR/NtptNt++m5N49zZMUGIeQt
PHjE6XB3mADHgxFzHHDdQldqvHOIJkPy1o+FI3kcz3fybc+GX+Y3SPoiQ4zAQeYsLXcQR+UOIIkd
WRXwg4YFQm1wM9cRls1sUNP0N7lFXDYLM7dXuK7ohe4Vnu4vhpupJp5wTXYoj5ARHMhbxv5EjLPE
OnYmMAtehIDcQB61SjjYRd3IiYO8+IjmVVxfCWYtwNAyymwgq097Nb9cLGJVxU9EVPvVBgSdLTjk
FLsaMdV7dTvGajzkWo/bXv+9uxMzBeZB6Ev60NSwMISW3+HLM8LEJIe+dsfHWF35401HRX6IxCFI
ykJJ07cQ9zgvSb1jXlh+VYtnxDRNRMXb9gsoYNJAAVMDOoCbIFgZdruL4UE7FMHdfRw7kWiRvKJR
pkNJRJ9wnc7VnRYfUDtAK4M/JkQvduy/7Cs4torzBAcQhDm606PeV1yuV80fO6wmX/xNo6TakQqa
NxwPtqpuPATTVhlJ8n3FMoDP7hmA0GBZz15eZzwfDa5Nm2p8+7Yebs7aT/3PhWA0QnBDdLVO92zF
TbHZcGoEiFKbT1p2Oia08pCtxOB4+m1K8HEXWkrWH/FtvubRY2u6GXC6HBiCnOAJZAfFss+pudhB
5t10ON/8wPgzrKWqEZtpY7ijCTYy8tKm3eheyRjOpSECP4KkK8TAcKSr/KT7w6Krk2RKK1xudSUR
z+LVsK6BiD/zMR9hZkPQ4KdOjguPpt8cBEhnUmsLIKiFF+IM3BINhGES0F0WyhKyxn0WrFwc3Oxj
Wszfy2mcvsODudvCCRzpY7GGprvt9274jvjSGgCC84CbdznJJIZw1XPN8LB+u77FcL1/OieDyMft
pnfzr3lQgt0OErajIaCa1WzyiXKPmPPzp4QobZG2ynJEfJxwEzpfREBuXAQQl0K9r0Xu0Vbn3jPd
yE4DdTN9OxxPL2nAeLgZgxBSMMZ6nJYVzT8Gi561UWfc1ZorTA4hpR0CeHp6iuMlInflkQqHMbQq
7WBACjgV99w69dUN9idS4fXlRUgDVEfm7Dk1atSJO10bszar9nOvbvUn9ftkuUL21IfN7/dn+/V7
MzXpovGnLVruzT0CMMOfQhZ23e2/wfClMboZAmmD6IT1cxwvW14/didfpv0n5gOinbwQGfP7rzQK
tEI13DxRsNy5K8cqH74KEQcmqz3RhAbMQK2u2dCj7Wl81b6nXff239QeGkaqbW+uyB/PB10tx6eF
+HsgbXHLDhVhoYeqMXleAPUhDR453PpPv21ChVSYbWqAPOOG88+754XuEsO5cRrC2Vu6xmjdRZFd
TudaKwW7azkK0YUC7I8dMpo3MVTtyac0+QDv064Ew7pV2oo93WRpAWtrp4TD8Ywh2x/QXtys8Hfb
Gddvx1oe5HboZmSjVDbi8wHeFcvtkDDz1jAMO2He4dhwVm6TZY3SJLAoxb+UfgkhI8fAiFq/Lb4K
HSt8nDr+ymxDf3IDJnvVc5iG/OyZWdmiaMCeOuWFG3cs56B50hTTvlReuVmDuME75Iuz4TE10xiL
Ag0eVpOY3iU2R0CLdQQgD/P52cMkHZS6+O/iG/p8Ehoe23udgJq3n1njakyNPi8iCcONduYOn/pf
/AJIW1ystxexvTIPEfAmbZwRYCp4jF6PcgtB88CC2+3bxTfSJhgOZHiNSQjU4uWgVZUqClfikhcF
yTkCIQywN9p8Xo0H18dCR9q9aTYkLsat32a9jQ5KtpuM33b+UMZ5dDqGCJvFOBLimXdWf4B0tZET
hwf+f1SiThzS/kIlkirU5eBrNCMsHnFsW0P46Sai7fSu7sRdywgyXHO4gogqDsGFfAIix5oiKq3E
9K03vLAMqRmhGXO3njf6I0SWy1/cEkJOpJ0e+NDibciA139s19z8ORlpn56bgzs3Qw6UUUcTI0vz
tCe+8IEPEq/DFrE5fbG9XsSNQ4XOhaDiD7YXNUmfDYlmAcMf90VeSn1Kjj7Hk/dHPTYqj6qTAWSv
XU/Xj9N1O/dFpGKigNAXQRpYA2gHaUBMIN7GORaotkMM/vrKS3/R4gnEcykkzCQejv0j9iR28d56
cE24UOucHk/uAYEF0Snbtx9JFR+g+6zSc9n+BYtouX50PeQ3eqvEDXQnt/s/vVZtede/hD02vYcP
u3xUawxP4QYxR7ZPgiwnYQFRJ+TNX+VaJF4iwMMYkr5JQ1q/ABIbvQFIrFnNq2f9ognNlUSGp3s+
fECcG79NUElYGbU6CW6upbchAhiTODwFA8JbYMwGR6/GBsTVX7kjS2/4nA8LBMHB40DFFqogOGyu
fQVNnofhtRIHy6olfboVDxkmVSxGWzA+lDbXg+wvHu+v0snEbiWEVACk6Is1fvjZGyi2YdwWByaA
Y0jP5yqoWX0fcmxQ9CYpwmSaz+Py0bx7/vS0uiaKo3BF589jczMlEM4LdVAtUIyqCUhvnXIPRAMA
+XHDwyh/aqrXGJ0Lc5gfpvENuieHBMwmt9tl57be5IYXkwzpTmdypHUg0S5geDWtbLtptgK3ESAy
EChZqflJ2/uOy9UbNhqxSKhjZjYeCwIuB7e/MPkhIvVR1n7ApeYET8F44LLGg7HaYv6VM89hmDDy
wUGgZkwQHu0DhJPsA2J/kFhK8PiVKwVCsYekvEpjBR7gBlPZCBAXZBWXQL4YHkAmExEERzXuHy7X
735Gujgs6JXQ7Nc6Ip1T+lgQ+nLZ1WpfD+42t4PNh6zAa965/XU1nKlXl65CZ0r3CVEs1gwhIggZ
JxAI0F0sDCb6xlQ5/qZ1mq8hCp7NBNCWR5yZoFA9CN/uMLXcuPuUMHa8BQEWx4fgad9HMBlJ1JjC
4nNwf8JX6nvJcb//nur0nNJ2hZEG6lBk/bwqoTKMOen3yfObkgWikTdlxPShtGylfFPf5iUJeema
O47xASkdfO/ehk9KXC6F3+JfnBPgbfvAfFRj2QRRKM/uxgjOsxZK989ms/fpMXorvmGMVQ1bvzX6
IxfRidSjg1bK8WDoj3Wb7mHNIq72V+2eLBNvLonzP2pdbVbXLoLGdbHM19qNBmppPXAsunakBGKe
wLvV8OEDw1J4Smv+Ij2XvOTJA0WWtHFM9brNBL5rfjj95Mw4G0BTIZUiNhVFsoR3XP6QJS5nw61O
78aRvpAqYuWBWIAELLAEig2TfuIlTjOKIZ/A41eTh2ltNLVAVEAZiGBPMDPp3WL8pnehpat41RXn
94VBCeg76oIDSSUVMloHeMlRQZxBLZ8tzUYTK8suldQ4xYqXFoQlQj50/CoCV36UzwnhPFreEsu8
H2v53JDby2yKN8UVyUpHiFDQzcOnzkNbJyvwjIvqcMTA6immXmMjm81nMRavH+lxH1in0/tw1z1f
tCW613fzy1Qrmpbt/zqe/0MMFCFqCGBUkBNh9EUaLKe1dlYueF0kPD55HjYUC2S7dQJkdh6KSrJn
b15KVbjfXCGwrTQUVYE+HjxBTN4IbMtyRRCqB9+4LzAk9ODscX+1uTu7+8gDrwt0l5A2FZC8Hd8x
JPZYe8wscAnurPARPjgjL2aBidxDdoISmdLSvv0YFKDCRpeHrqWc+Ty9vObBmU75Hvxd3/7Jcjp7
FmiEhFPB4iLz6GKPRGjomyYLaZoUQN206UWX47/rBy7lji2h5NMmA5dYi12CKAmU5G+fz7ojtpjj
4Rrxm+hb63Fj4b5rlTBHKtFB8eAPqBrMFV73Ao4DJzQISqC/YQQE4kcNee48VrYCqLWhBHYmDEuS
kRubD0SYtRQPV3tBqAIq4sVOEmIztcyNmSjjLSfDTM8YfLjGCUYRcEZKBkBKBkCUedImnEeChdRi
rwaLEqkd34MoE/+2TohXDkCEIDgjpFRtWLHyHR8tTNXhdyyDaipSrBnUSimn0vt8d8C0zzE2caCP
c2LoAEBiBpbiGRl3qkuTCILgNP+iVfxu6MBYoYEH46FiTEvmtWQ/o/LNjqaC4ePuBkd+ces/NMLm
Uhjvg9XU9kEdeZlqcLdgWYeQi/6UXxyh8AYpPYfFXgjB+XZ7xavk41P9PIegPHhMJywskArFTXSU
RGO+sEImeP+2/5/Ng4I5sDIrOcp5ANsPT/XZsK3VxRQRXxAVKIyEQJUvJIDsZzqkAXagmpsV71ov
1V8ojI8JbmgeIwNuxJrugrgxAlPchC40Jcb71cXtr3g4cmLgvenphFpvdgfNZpbUQLKeDEobqvqx
EI32R1sEZsu3LVZpltsKsyGtnLjhRaATdORKRdP8rg1BDXVdta5S47xR/cXECQiPrlQQnEvNpwrm
8uJl9gYhTTsKWdIHJwvFPXxc1Bdp3gBG1oDTpSP/DP1i8Vvr4v4T5XW/ApQ7Hlq3/oMBI/FBC0Ma
hugS0pxcUFQTAdPp49dS/SZCyRmPqpNoyaYqOCtZSHcty66Da4XD7JJOGG6kmtq3rH3DHmEOpH5y
FeIR1fZy4NVogCzJyWdNUnc0f3hSMC+xAHlA47zVSil1AllkqiSQwQfGmqvjNJJZ723/SxT2b5kD
yC0hDzccmR69A7GEHE39SbAdhaLCTQ5LEZee2uRzcRaZ4LWdpQ2QoEhT1zThjgZfWI2KA7aWg/cb
lo1z57w6inAeudlQEEM5x62FqZTN3FQgWQcHtqo3Z6Vvrg5xqA5FMS1A7Hgkj0Ay5eIYJzfzQ524
zR0QXjAPJcSokXMexlzNT7FAgNzz0iUhIMhrmE5OaI5CKRGPQJRtYCxzdol109JmxRHB+w+ws3hU
zJtjbuJ8R3KCMhF+BUc/t48RQw1qxtznLkucNP0Np14//j15mlz+rmEqXstN7A8FwxFK4zT95NGV
NpNxdxQHqqVxWr4NKheWRFNOGkgUy3lURjbVTQoT5pTTpa2byfO5/Eqh8ud8CypL4o+H668G6yys
w7bZ7nNFMdukuu2T85xnrcf9aNK9nWsxBKMl1UMexLlD4tGIofsnKsUIEAujRyfgGqMwWNGAxHtq
yul1YeVTE8RO6CYOq8LChYtLUwVBBomRWeECR1ogwtXghiC5YZpjaZ7wsDncjbFAOIcwQHx0FCSs
U5gpsVGygGkSVfUe0BYuHs2frv4fV323W5+uROH+Pl0jNxq0RxChjgsXG9b+4e32wLB57WsuzXhA
j4hAxi2WQnDiExXbrGEeYwkbv6pyRl38IFWPkLMYqMVYkYrRghjaj/13DJmxmkHF4w1NemhoHeDE
USBRggNjcb+WNUFbiW3ohygnBRBJ8xhH1b3503GGAfLhrQX9iPa4My1aiep3Jmkx7MRkjOtV7Yni
oi81bAsk3WQ9Hu0K6zlv1pQaQ0StZ9DRiXl1hbMJJKf0wXylzQlkziGsHvHCZaH8xBhHpzWuI1LH
FWNuAh07Mcqn9V3EgGOAqwIzaOfHY+Z25Z3MDD1Xg2uSa7YJUuQRmK8romuKClWgfMhI1d59Jjo+
1VDW79f7OdtiQ6Ozx/a+9dv4Lt9gSiljBzrvXCgh3IhEuc0faeNFDO9ZroySuF0RQWQnqpFgDqm6
qCffS67JlrM8Gb9fLDSBmk7JBnNjBhakdEbykULPILChLka3SsvUidUoGHVWUaNGIscQUcntyUHU
PdmpvffDlHMdeJ6dr5xtoPnCj8Gmuwt9R1zUzVE6mXGJpMzUp6SL8hvCSVwTVRn1KJxPSiFDY3Xx
KW+nerM5q36RmoxdmDJbLQG2PjwML7b/bQ9iN3PT7lDwdBKbf/jedam4QuVOexUsDKm39RI20KQe
uSZHyp0/dfa2S+430lYb61t5GEBg83LZZkMAvthqL1/sk/ZreRVlLZNGyYQqllubKCLZE3unu19d
99nTDBfvHbPaxqSzPe89/7pux7omgtqRlpBoQqZLoQ6JiguyXlgQk8BVX6B5bn000cf4jqC8IJBr
kiqkVgWzBUdIWDhmm+rNwxPnDXzlmxSOnZQsv+NTupe0f9AqMkSwL4i7niYsHRCalXVAfNAB6XyA
m7q6UU/E4uK859Kq5KL3fNZf/yYt0gqgQ6EAooiBS3RuRrGzO/QveiucXrjbonf1nOlhghiM8QLK
OAgXzXGquWvKFUIluJ8l27HSncUpbHPbfoZcVLkkg+osy3dwMUA0Crof7bTPg1HCQL60SytUeXyq
7Zc5F1SeRdu7X3K2o6hYonNctD22TwcL1vs312qKKArmZUKYI5SZ3ofF1V1946zxRu67X+N3mNe/
dyYcXNy/oR9Rd0Le6D3oK/Lo+rQviY3PhHL/YWY1M+q4u6Qi/J9zb5AhqXGBNCbhoodL+wKTnuiM
oOKicJIcmcKBlNRJ19mgdhBQPB5rlMK7zlKh0/Ig1RENH6ulGgKtkjENG8xCbHxZ7d7jy7BI7xrp
dPZ3lwdWv+GH0ubSCtLubgdf0pSYU8sDMlIlqcfx+SOrZkLwaecbXl82q19JNFgJc6AtH7nReOwx
fmJJ3UtLJA1G298wWm0nMdXsrk6lyeylPMejNEUwPwPlNM1LHIL5Rm430xfSliZHurA1CKoh7VP3
EkR82+qmvePkIzrsqDfKNN+wCVDmnrq1uRo+rs87Pbol7kXLexGscYgqjUo7yjSigJLH+YrQggkt
xi+fOrjiiLZyar0mjuSi7ZE9O3lac4bSIhDeqQ1YR8gWcALqlaMpX0CgPnaBdbovjNrUdYr8kAtB
TOkhu/ks1CUZ0f3KMREGBBjI4NoERzzqdWQgNIDNdMFs104H4/DCDARcfJq09D0ZW09ZDG/dKCWd
xYpiiiQMlRY3MvAj+kTCBYfw4MtJmLXAynclqBGgEXOKV37Bknyi82HIjmWJexa1HWY5KledSxu9
nMbYJFHrVHJqHpSsu5LHd9NP0UJKLqgZcDvaE4t53aKBD9V5D8trJr0RHXxmE57rg9hdHD06Lvfr
0cTw0QUZsqHwvqpR9pidUeaS6UlFC5LiR9kjqr+Nj+OKRTyX/11+ozv+bd5ZnM1XsWxFgiAWrMC9
zi+IJZC4rBsHrlFk4iYy84iQcE6n3qP2q9xkevll+rT5uN/UZw7qz3jpD4wYmkD425yz7NIugwVJ
TaW9j1P3tp3+jcJQ77GdV/2DC57yEp8QQp8E8zV7GX0Gs8y7+2+QRJTLKfiLajb91B2vzx5ZdXW2
XbzsohQksxjUdFGUxvh5cjZtn3d7s+ukQxMUR/yrxdloLbKoMlwlSUKOFKKaMe1Nv0m9yj0NtZwz
KJhNzZmn9LGcSAjiyiJSEItAbhB1mPyln1JAHX5HU58z6ODidoo+jHWl5PDuajbT8E0n0223y9lZ
ezv6pxCLj3KOjJZYnQ8es/VNjYmGRZO+47Tp1fQzkduRpGKv93kBuSpDWd99W48ob6xac39LpRqh
XnsPCN6h8kIDUY8UZAfiI8VEWHbKVrSOKK/GNghrCvXAxKso1EqjHSInCeILLbT+s49w/4tHZZvM
VizXr1aT7ykPWZshAGlCofStxxxmAB1LqJna9nz/DdnOl/X/jEdKbnM3+aN/d4yLWErxQFjxp5X8
abt7iiyzGHmnSMDN9OGs33qXaiy0UISte3X6uWW9i+6ekQWdGx5AOjotZKcmeAYmFVW9Iiothykz
7orT+dwnr7HJMgWS+IhQqsvd5FPNVlxdtSOyli6WzjruIHDF4w/y/I099KDkcd7bo3KFZFQsubW4
NIpoOXzQJgKlFmVpaglSA9LElUoRS4Sr9pLJhxYKuLZS020Xzdp4geizxtHTQJbLySdiAHv9GSqA
g/obfwC+vua04A/LZw76Wvavl1zIVr51+PLoD2M+wW8cx3zbv0a50BZupglyjp0c365v45BDvrBX
SZjoDt/ncMP+OV0yQWg87QgGwqHx75ZLbrwJ+sojdBkHJL6qeoqDCfPFL+P7OLCWgJqtWz3Prxaj
9tGwTyY04Biud980FTkMs9r4/v5vxhzyiFEJww1wIIOJdGcKmdHwI08SK/qYstbCI/KCK1XFO+Mg
mkGdb5giZkugHsOlLxcpzUH3cstcE2Zf1t6xDro6HHR0FS4NjUiYtx7bbOu4EgIvD4JAev2Lw2J4
jnmY6A/PcYcNGe3Rv786vMYF0AwJYfmCzw15gRbfWGHHNEWre95tn8msvVmNUNRRlzBDElLDMa/O
Hj1uzoeszSwDNJvnSZd8KhknQNTpum5XqssStx2xbO+ZJdYxZLOBEcgwAcjyiMX/MnZmzW3kSNf+
Qy8juLN4K8nyIne33W3P2L5hdPfMcBVJkeIi/frvOXkAsEj7kzsCSiVQIAqVGxI7jSFFEGbHyVrb
e5vd1ZtdmsqBKjx5GDzOrseDxXWasxetaovAjOvjossIQr8EXKfFURtyq07HT9PR7bZxM8MpLL/m
I/0jIGHQz+Pu/gqSzj6Hbzh82i+nv3WOh4+um34VldxWV/2m6k8Kh4pt0/ptxagQhxEMaCRcSacJ
12Ch2Xoi5Wz8781yAGfJRkh8yxXjB7yvj9mYp46bv8GZ+UrYbtZR7nJ/+Ogi0uMoBZxqDh4YU9kw
0nb6fXojr1g+vVu+1rd866xwFdBrr6dAZNFIKsBbwHV4GqURN5mA2+byA8ZY+btjtkdgMWy7rdWa
8I7Zoubq6jD6rUpb9T1oQIkulwKZe5Gku3QgRbOQH8izEp28Oq5vqSbJQPVGY4TA3VITUN/kLxS9
gxlBpOHr++5n4koKnu3vpxu9LskOg+EsqB/sVx9SJv+6yQy3M20f5tej6qO4WsoQwsnnVEdY/AJk
wNEpG7wB3quKzulAqJ6zm/bz/D/j+ePzdac1eLc/9P9Vqkgl4l6tR3jUma10vEUJf3QHz+9OU6DS
Xh2rWNf1LDtOM8Wy5g8YRivDK3XKpGEYcvfWt49xTVnigORp8feekdPOtv/eMWascETAS51BSjRe
1t5/6M57yL3WhFB9Pr79yDT6natFZhL9K5AB9zScl8WrOOdG3x2CKeAMmi2bP12P7jmPbXRL4ZRs
mi8fQuCVMygMUvhZzuSzeGCBjGCEQjX3v1Tb6wd4wyiHhEma8bfenst4nrDpgq6p0vL9csuHz8vP
KifEzwUu2SBV/5JGY7JMkrV+fJpftxo9yoGzykhhtbzzKzL/4RoAU3mLOI1JXxRBezueGZjQT6l0
e/G5v5i/fe7Nlzfrwy9DOniucmN2+LjnBBhJSOb++euoJrOO8FEFh7jGG/vvJ68Wx0Paenfcdf44
TpsfOsvGv3isEthCs5+gLrPt6sP+XlMcpF4UHVFYGHr7hrtbj90rwqC/+7LcsKXKvwDqlSvYuWl1
76ZP46vu7Ou+hbeuDGb8ZjlqnfIrfc1kw+Thl/vmVs2qi+JNW8R2uo543hGkRuAkPxZQw/2GL2j0
5p8GCzb/PtzyFUlOF+yTzwQj737Ter6KprvUqH13eJBkpi+nOjXySXyIlnEyS1qC3svq9ZZpioqR
MnvlONnkiuP1Nw9rMUXnBusSjs4orAp6S8Ht9ZvZdDO9quYPb7c7ppZohWej3u9B6rSlas9RTSZL
qWXiHWdjLFcfNHmshlkNGpUB+b/GfFyt2ptO4y56ZturbVMTa/i0dB/spesMsdiJollkG3Rbc8w2
CBA/CG8I5OXpw1bz/HSDftXiqlY2pbD7tGr2uL36YnPK8r7PQRuLNet0m5+0zhZCbZd3W61zhmx0
7IH06g1BoGjp5NMXcQ8ldUb3Gg6kWyJYBjvw5EmyY2+vHkhg6vxJx9eIAtFfkIevXkO69YeuBlGv
zQLSVto796CcYWrycH0f3zVvoY7pRXtHdgarY5GFkxFBkHS2QF22YZdZiQRY2IwAQ2lZWuX/UMRP
QEjRYvSfnXzSvtiyEOwYDKvhkIsZOtXgu8MmNk+Hp15nvljE1i1obTacjz+TDDuACjEEXTjiwUWx
QCfhwQfnAkm9VzOI1MSg+lkD5ouhGQMOD4yLN3m4FNwdxbRL0z2vafuKANHVaWRyqTYLbDyJRnTY
6WNHrXiFetJ0o255jEYoYT5/tVu83e11V4zGFqkB+YGWJEMyksKIa0zx6ZcxtZgW4VqsCqTG+oB8
fBp4XoGblwS4I8KXGEFYjPAlulHKakgqcUsUUoYRAz+tZUn+Am1R90FtOJZDHSVnW+6H9raSAaEV
VAtS5E9SGAYOsVLAteUfFoRUmxKEgSg4agkOtH4CraJcxPWO+lnutdfd/t+Y2/CoA09ONZlcHefJ
oZI9w6zbskcjLTmvNbypQnlHxU9MUPv83uiQ+YpznvtdztHoNqvL29g7k/vnx+39YB5Xy/iL+DoW
MPhc2Hx0AzIvw27RBzYP+VwDpESCkhfKW8ywSZYxooiKZIaV3SVCkgXIiPFiiwqiMYeYVE+SpMEr
GTMESOIYswgxmqYbqhAYyw8QYjPxrqOcwCxJsAXc0bog5Q5u9DlLJvKRyWJnPPKdACumJHwxo2dZ
A4qXOViyYB4pJ4EitYMToClUefaWKcH14eYnnO39kLOdVosjOtmOOhhcrgt64DT9w3i6eJ/2tbCD
80EHKGN/YKADnDNLzUIemZ1AmOVoWi/icb0YeGPXPfSOeQ4guNtSsTFGCg09YgRMjMqDUmnrNplk
F2rDSlg4DJuGlTQXVPhpxH2swj9HxWSY5IC68ZjNWRhKJkqxg5YHslIEwdxt7l5XfxuFg0UU+Kn1
M3icNmaFv0QyKgkbLyBRuqt0WmEkuJjsW2PDbuAo0UjB5i2ODDSG8GgXECYQjXYtAEkqiVz8s3kx
hPqUSQnFBMlBsdQ0PjRmHH0hj+xlsRnqhP/T1i/bgxZXTLXZudymJby8AWDQ2G56neb8/Wnqk4q4
3iCWFmCRHE88WFQsPEiOkSQ5VnuJTA5obxKW71yQuMLOy2o5Lku8j713Zl9hItwi1JkHnlXZ3kZq
GOiWQSSpZbjdwUUnAM05s9Y48Nzl4MtJe5nIl+cYZipzzhpHGPZ1r9f5BrtBe7Xb7sft+ft0BEbh
u0QjLtoBEiCrLSvpOLA6PdcBAvuBKa1nYOZCeBug1mBzQx4H+8lLQ25WmA9iRR76RSWJZgOrOQKC
9FTztgms2F5vncZNlLsR642LmsGYwejVo25hK4oJQou9Xe9vnQS3iDcbcY2t9Y6k3JafW1K3jTaj
hrKisWkW5YA5sGjE+XO36AMJL7Nq+AMXveJ8o2avqvrVsNu52Mba6O/XzUNzOddVXWIOwzfocQnm
BpyC+sG7dwwcR4tYh/CAFrHqNTQDH2wRZUEKNA9ivrU0dk4LujORJPcpFgck0qezJPOGinT/D+S1
knhBJVHoagjBwSE2iIZFoKU7V0k/ouVKqpFdoUTv6PdBaWjASG9oRGgJ8X+gHOr1XJogbnxhLWuv
yYb+6sIE7Y+Pk8VqvWNBqzpkuzCfkv9gAIiVAuRpunjTbmkbJsReP+/ezHoTbY2E1obuGqXTAGmk
7OHiqkJjqOtwwQPLvpYYjOdX44+OWgmUMzsgRrxCI20AcHcpzyOQAU2AGbZVCcGZdRwIN4zDE0dP
/gWehc7uTZfBw7ESzk5og138GC4VHsKPwrSCkFizajn2sqa0L87qs1Frc9YCJ4FxyEWnfXkv6qH7
dOAK7fl7NWZSBpb3sPTKeqMrBGAcwgN0ON4uF9oP830gr11REFgLMxMS50wWzYK9tm6YNQpxulP0
K2+qtAx0FyOxm4dmunWvCEDROXkl5fYv+E0OJMCQ6JxRLrJMpreNV2+bnT94hlLKDOK7tJiFYn7P
WlpkxSu0kAbEjnJId7FGDC1kdVGzeLHKhtLAVXzMBxrKt/ltPHjjttEm1WpvmdLz2MGAFfBTIBI0
Hb7tN3SbGNnkQXH3ZpFD/7LAEEULJk0oyTrcgGGx4vIiXA4SvdiTYkGMHn2SPMxIHsFG6GS28yQJ
iJo+2Gr5MLthYtFyHnEU1oNGNaIHHoBEAtmAPADiflCBEvSa3K6HnLuhII0P/fHqcX8FmUulU+/P
9eUBlaVaIC9rTKtT/cjS9XHOq04XPyDuiaytHp8tFqPp42oxj5u7IQFvESHGXJZU2yyPzkAHWbm0
+ju7YVDAusPJ7bP/WAMMwwVAxolp1TdrDMJxQBf4DQHE/nzlLcdWBJnH4tWHtMrd51kxnbKbtp5A
ppo10Y1sWqKT/IZfT4p0I8aTkF9wTRWTasEmnsYwmL9mn6BdCBtQBJlMq+dYeobcWpJ1QTws3LWv
Hpqz30m24CKYzSc2j+ZJFhDZzLz6MkYBGiNOYUWU4ScslqgYsReRu9pQGVmBA0t0mAXv+1/6w5vx
Vhs54L/Dy/xvV+cnI9ticoE01ygM24NmP57X+N9oDzbH5aY/i5ukJcxnttKSDgsLkrb+ewWGrGLv
k/kNS81thpTEc0wfz8S5vVagEGz5Qi4sAiSAWArOluTwwPwUt2o4PKMcGE4ofbsD212UGlmNAB/v
ntd5sXteBCYRCBxYhIDfOTHJyNeqdz3+b6yD9pk0HCGhM5mLEcTGIh/IDuYrt7RuWoEyXmzmRbYY
YeY3YGqaDxN5qQgXUMKVFxYOP27W/7ExRJjqIlWsIFIDrhkj19SF6gsonUEHfqcS87gVhTmllEen
lIIpox5cau5j5qk8y6atEUJarFFCwsghjD9oyJvsioHrSDCScj5cWURHUhF+EinwvYiNEcTbcm64
7eS7gsht86Pyo+fKj+tFUGh2BdP5XlKwbIILQiHghralQFLwQPXd+19Y41wIhRJDImD2dbykIRqc
NDVpovin1Dm9Z5+m4EnhVcCfKOzgR70BHNKq4vDZikOJL87GbnQXVZdLI2bvKR4q0MMXXcKnMSQx
M4AnBNHqiXUL/TsmHmpGGAuslWTSRZZ3hTlGcVDHavVXtXmWvEnbeW62FcR6u+pzi5UvBeYJ73Fy
sfst1HIRCwwpUmWldWqghFixjdNEKr8DLvev1X+U9S/9lHpfUctKqSfvIVcJNh6nVZClOBCCXyuD
kf0oFMdv5ZfOA6RxIU+cR2jjAozTR8mdQowhyQjgBrGaH5XTLlKugQgj4QdklXOEXtLQoH9ErJrg
KGjRywsEvSQbkPQCQayjQNK1IqCxYl9fDPflgQSvc3BHCkEsybUmxpIZC0bkJClXBIpFYgkMI7oP
RvqcHZub6fViq1nv9NZnjpmsjlXsIfYJFFSt6EmpJgh1A/JLygNSnlXLL9TbotFLNfpOP3cPrz8i
weQDkmmLC5+1L/w6qkxRPDfiL3BKHfIW8vgtguHygRCs9hSPsfmJXrZ/NGqlw906LTypZqt70fXY
T8eLw2IwmL2XKcw6iL3ibUgrCUkTs8t4IciOWoWSOG9Z1ZS6i6WjmNfzrj6vDsmRR+qQbotpQtLe
FSS7PPST0uq5S0CvgYrRmPXT7WvZjkKr5BtjX8jCR7j6/g4+i6hT+DjX3bBE/Slp/C1mPkmxGlKv
SHCdiIEYr8OK3X1U382yHvSWH6R2JPnUciJuhZFGcILFEmjE+oRMluAUJIcUINE8DBGCpz3vWUGM
WGoNLUPIE4hkKM7aS5SiJIL3CVARiidKLYB+OTfuNtQI06QQUBW3MCdVqYl4enXIcapPrIsAL5Kt
KmUpD1fR9XIrGgdTUjPL+8uSzrzMD7oMdUnX85rL2DlWh+XDIy3QqfsE74uIXOBECW53bLYlcrFU
HENfQgjKN3JaWYDdd91onJymhOhMJLmiV4AUus9m6Fe4qQIGURgOhyIOulienATGyqgDsPzERzlR
GVLivkG+hiwEEngP0B9BNcCBBLID3QJpcBNdpXJqSxDW3FIdptfdZ63aJbfbNjc8eMUlv5Q8ujT6
bfRdrCq8UgN2euw+EWaAhWgsNEJnyGLNAV4gqAgpncHVmpWwYRroBenkWiJWJy8Atxr9fzxZS3SR
YgtydMn1hLOmY0EwxRVnFgSJl/SP6bKFEnD+QfYLRCG9P8Yhk2Pgbyhf8hgHh/h7/A38wAThhOfb
2f0XUgn5m5LR06UWvI6qAKkc8AJB70ixUlodlS0OUqBfppla4o11rAej5UI1U+9NCwWOnzRNi6Ki
YdLGUEXPs5BSxEsWAfcgdr9rxJC45dKK0VtcN3YaGUSmxNe8DDYNCFCw2zM4E/46dQCJKcH906ue
vs6fZutm0xLHS+Dx63Of4mIf8nz/sf4+0kGAWtdSN03+jZ8Bt1+FwkKq4AAVQIAQAbjZbN/NRDTb
JhAOqqFw5rf1GXnNWCJXXuWFOSLFNkvLbyCL7SjwZQt1cVu3+7T9Psd/tzqt5oBbu88N1GAy2QwP
A86e00Wr0NscqCNwwHywYm/v425oUlFUIAGhdDT82QDp8p8Lof1eXCWeMW0saY3JRXuFWnGAjvjy
dRAYZ30xS3Vm9ZdVbqwgODQlgCCSILAJXw1o3wpGWGjEhZNfZ6qL0kFsIPR1QDyNvEzuVhzvcDla
zhW5g1ar2R22Wt0Leu8XncZ+e5yzhojRcuhKs4PNtJWFwOmcQkhLxEZTdpNdEGUvnFOhLA/yxoo8
bS/zZxOXnR+isgKOhn2zRQirBoquGCoX87A2CEWDinHYvp9v39Y1Ji2J/17qzQc54aXBtvAbqjG2
bxtnhyz712+WD1fLtta+IXyloS4yT8pPmNA5P+zUQj9oV/1Ot2rRZvc10FdrlZ/3B67QPtzP3qud
gwmnEUvkuGiAhRuYenaOW+qBRswHD9Swv+yxejPrpsVEzlP6eKgRRzl0l7GwApqbUfzeOCxKSOaS
rXnhDgyCLUDtOIEvRDSAwXb+wi3442C2Gbc6mHVpxqLk8zPg6YF79thTUluszh7coT3msgZW4IaP
n8GUgXvFuXGisNgQ5QEHEoXd+H/g4TGjWUqojWD8hLvt80M+Enf7/S4XzXB7We/ykI9OZz7ed3b9
6ftqwibbvPxHbG5za+XfW093wGaSgKeFMjZwhnhdPK6xsM5udTq0sRN1KwE+pc1GJMFVYNK6rIqJ
nz4MyWNSGL3TQcqenUo8zvd1SB8ZFBND4zAHkO3XOJSw8Lggbqh0MeKZrSwrssxUW0sgfG0+sQwY
rnaQShtJuIbaJlVNjfj5MeBmKtCI9TRY+zIjL242Cz4OmxVXCDZbrarqXF5b+zx42j11WhNPUJmP
5hhQSHSsQNBL4Pr+tiNdNstIMwK0imI2TwscYI7VD1jnkk2lNC1GyY3AEY1Z4AHSENkDpPMC1U1l
qGochblvfWintZXEoCgQ5QCmvRUmMkmmMHDGqvvT2ufG28Y4H1iUuyx1OqNOzDWQ8jKtWxd3NJnY
zAW2ehz+3Ko4TPjcJHaWh+22Oxx7iQNkpF0CwlwIj0YA630ADWkzTAZxT22UNxLW99hC+BOV86AS
KaJy9GILVAprg7TGFdTPrQhup9wwkWJZBxoZ/cFRdVgzxyCzXDv9q40OQWxHzYi0f4cItDwxQl6B
bRXQuOmuGansGNhqWeLJ9k+6jD9yyLiDpcdKMK7O7HKi8zkjZqvH4bAxHpVJBt6GMANhhyU9WitI
75glvS74+/vr4168seAbqhex/aqZhsISK4F4EJMEpNP1sZHCFZPIR3MDkm/Hymu0IDeyv7u5X9x6
yhIC2/hA+4KY3qTYJzttnIK8Jn8dEfGjrYDaDtXmLg7mKm0F9OZOxZclf6i2/sIh0503gy7revrt
/uWkXmM9a+2f71uz9zqwTMdI+2IyBB6aEhB+E1ftQj4xF+JeyD7zN2mZsKW+yD70hbIisZFweInK
wiDy69vsiZ2WUmFjdNwqQ6fQ1ULPJfW1yQqSR3/0p5+1qzFWEZvswBLcY4tm/QcDgxA++8FIucUd
oi91je0Pxd4y/zLpWz2N831He101OuQComH3cvXacjuatNrPnVhQr34gDLasX0AYQEpJtOzrivEw
+jDGU2xkYIlzHi4B8SACJqryvKnHyCXotQGBwpekCefjazJHOgIRnoCqEeCf9EG5I1CcDVbOGgyF
bTw+LZxGZczJcSvWlNhiwciCgMM9YEEctRoFJ9OKq2CdNYiF0UWVkvpk89X8RmNDWmlywJ0XxCxP
jEft3jYOadNR3A7MA8TAwVbO42bRJJGs/SCUAmbB+Edt0vAHbvqww9ZbBoiHXFbXv1hZ1EBh7zeN
3X2oZlpZVMwhzM5TN91VnI1TpIRHs8lNK+1oIUaA40AkJ/VRicSZbk5kR91BA081Z51RKRIsKOAw
E9xQ+pyVuY6ASxJ6/x6/q/qsnQvHTymeYw8YUaQnJ8kMUBbWGXNMqE/z8ML7b7ssZGdvDXOistSD
wwokjMN1QW23kVhViOkVRIwIYmUJNAIsogdS/T3/VASvIEhgCB7/EaP2zcNGRzjXxTCmVSxW2u+D
UFi6uPPov889NonVxzSy+JAFPp7dv6GhEM6O4EWnZDmiT/ur5fy08crCnNYY5g1wbp+5Y1Kz/w5u
M35ir360AWhIq9wZdvrNQav/nUf6MJgO1yxgiAUASA5if9y+WuqWNL4H+SOAeBDUUYwTYgQOrAeM
EuwlJY2UwF0PdorNWXCE62wJtxbBc3DJTgyVaNTfz2yd6CEgTkxU/HtKcxajjboOgwb5YmERKe7R
Zf7CQNDko3rMJLcPew4cgMDwMY3m6cSrmnkIjmv7HYRfrq6X2l8MahjdgsZNg7MO/sGKnHBKL9uP
XrPqN5u03326Cee+0n7Zq0bdwyPzu97SRqPtdhsI4YGmPfxR613rExg3BxKs78KC8KSK/Njw/vVq
l3Cl6zjcnQ74keoGZ6A+eOog0EcgSOU4w5ezIjgygIPhNHQiLasZeGhuPQsNMwfOZF/iHxtNTPjd
6m2XHd32Rb10PSCi/o/M74+GqoY9FpczUtJut4Hn1O309qOHRoftbum4SFPXBK53BlaLd1z/FufY
uDeQGlzZpmwywQkmaJ7PavbyNUhQzxKdVo80ublC7s980ntrm2VYfKD5MA57mN9fV5o8LobM9A2C
1miL0SCmYWqk0hYExEYLUV6ytxVaQ9nl9bJ9x38CFzzNfkOOde2ijQkSDAKEAoa0ich63sXIQ4ef
WZ0fLLAd9lhv1mSdZkVjeDFkOLjfbB73g52HDH0vCu/HyFARi7WND3jd5hBF+u2yFstTl/i0WsyC
bqjzfk4TjmaX+XZ2OJgskJwiHmmqJMm/+wnuI9dVAGvjgC7Y8sAm2x+gZ8Khf5quj7MioCtWqDCp
sCqMEskE2yDjQJscEFaWj7TtAhSyGBL9CVNarfP9OiwpYUiiyQguJ8q26T9ctgWz0fqxMxmOhr/q
8mToDkuA2BUQ3pfOxEMzSTJ/jACdz7CwiHThAWEGiHl14ALMNFzB0pDYCBt8SSckFa0ys+wIaP1H
0TLxk1wlo7Jk92H7VU843OgA4ehN6EHNMyGrWxYtsqV2AWimVFGu/fgwmGgIm5hkjfEAf6cpwYPw
zzh34/5f5aPJaLnsjgdqNvmtA9kLlfTTQ/+t9YwICBelvav2WAVnO+LUfBtuN++Xu4e39AlRWGhe
39BDlOn4ZFWjdZNtnd3vv9gAIHAKqP5Yp7YjJwgUkMCPBswbKu57GqNoBsGI6U9iFe8D4ZH39JNb
6VkQH9aN62qe5hAsEdqLUPuE+BDThR/WCQRuyjhx3s7riqo/43V6aUFcByzRA04lS3Spx1mIBoTc
+pqoNFXk0J/2IPnvPIpGmv9UU1cGYcSQWggN/WxkxI+0IJxfyyKSO//QbY+XPpjzVIlfUPmCEJXI
ZMk3bsi0RkgVMQtW6kXbGUI6pQXsyucfEXvHTgUi8wR+elZiuFVJXnmn99OJTqurx7h4SVvIqRJJ
pUpzJIo4ksYD29XmN3U5mt+INfvD/8yfj5+RND7bVp5vpdmxnQNi2IhyKcRiqVZ+7LNKSPVpoCQR
LI4acA3Zk8iRpBWx/Fa/CktZa7mMkgcE+3h4Xup2eDHBa4YWpI7UeBHEdu9LzQMoMJy6Gpq/XiMr
OSGeZqD0wTETa5KgniAO1laIpETEEGa5hbdpStPUPIf+dmjJuNr7quxofojzzNCZnPsCpvLC7KXT
okmCt+eLYcxydteAEMLY5RGrGDYkBV/CC3a8PLksUobC/onyROc8BljCiffXUqcTMn36XHX3X8L0
JLGo9hIHCKeRovD7q22cF2IiWzKSrntdk/XB4mTIC0SiWDxhagL51Mn2pvHlbADJNl8LGKhw9fQ4
YQMhZ/a1e79joS34xVSTQ5keu3ePx+nVeDW/3fQ219vungsou+9o1DXux9ebpkDwTFyjJg1phyln
7dCRq5FfL9sNta4C7MgRSM9PVCaWI/I5/hYggYZm3XsHnwvPq0PvzrymQFKrNnuE8pFzfCKpqXGL
lYW8wF/nT7PrbdzfaOhGSfxD8+wawl4CnGfkrNpu329numNVorJgrSKoi+6OOAflMGl2TuPMPOvP
Xj11Vrf92c2ITuRq0cfl5boyiJJu3dTvOXWlySEbIo7a1xXnwvT+2mPmdSRkbm1NW52CyI/Tp4D4
pGh/iEhNH8oySMFGgODbr1peD9SRnNEQd2k/9SAEu8B0fwt04KNFgzBAQCbGMRXYERAMCjj2h2AT
YkgDyKNYJZnd4fs2s4iz4+1gyYl+2pVLgx+/pqRSDAgFnCDtKTYnNad5OB3bJENE+HZYT36zmzdg
Ii52D850rRJfwbdx7HNnpsE0gvl5mtfkQ8RMTW2e74vBg+T9QCqiYth4TI5CBmqrs/lW7d57/b52
+rmIwsAbqXTLTCEyE6U4EKpp5IJOW82klVDPe72Z6lca1C62nHLTHsk8aOKRb045m3bvMNxBFkqJ
xzlP/Cdj9zD71H34uLsfLq+fhv27Li0JFdT3xWxTbJHP4m4K8dhf0WxwN1Aegydp3l+yoj+W1JHH
ofFLp/Wx391hIPZP/2tu2THXiJMJIR8ymSbH0GsiNYmW3uSeGwhBhK8hjmb5JaaV9q5fvsCMRDGX
kxH1yu56/ikPesMjypLaHpuvVqPOlzTZqcuO9PExiJG+MT4WnGBOAGEB0o0MgmiFPuIHCy2Bq8nV
qKXhCKKGS67bxUw7YgRoZMmJxY4AcQUarerPznoy15hSuG6T3p3eECfexSSp21xGYHW+T1rv4Jen
1njy5qn9qsnZd3PJK7UocIBZp11Wvm6c7sUTV33XuO7+5QqWahNVHeV+4qDGWhXXlKj8Gm87R5eT
18qFD3b1vja+Wj39bqqKhzCbHM7Pq4phhnB1e8M44yi9L96qFwfiF0X7F+T4dTrSy2n7tlp8TI8n
OmwXi72cA/+i0Tzc7LgF698eV0rTbXmQiR1pcUN6/ZN5LdHy/lIpjT2TWqvPy327i2Fn9+xa7Xaz
4qifPtepXuwa6Azao+1hOF/9Xvk+aN5EEwaktbOPUKARWnQQWjcgIVxPJ9AmkkyDB6Luts54d5O3
at+uHtJmLayhjL3PzogbrKRFaJmmRK1YUgSvpkezCF4Y9d2skLUDaEM5/k/VeY+WWD/S8l0iyB0S
IqHIiKSq1oeC2HzvBfwJmb/rQA9bw6rb7nSY2ufa4cut2rPN82r/+NCv8tLYOpmhdO5xmOimLDBd
z0IqhC1BNM0DqmmOs95VsA3DO4l+LzGIa2hzduCs50JnPWPFhYgcl9153xLjqB5EjeOTQDE4uZGE
wugv9hckWXxcfOsc8CTkRIpUx8A5MQ7VioPIPMESHrumnDMD3L16mfStGLo7DZxqPwz7gZutXqsa
NtsVJ1qdD+3t+/PBA4dcTXETuu9MYct3XPvsBEPLtskPue3JQ+v76ub+d9McyASJ3LjwEId/7fuv
oa79OrcUZgDkl3/kMYxYxMtTtCX8AXOiQP9Oj2hwNErh4aYYdiKVNkv6wPkjf+YWI3yhYBZ84apC
tIAWBOiG8c/pRI6D2wyYB5KGnkLQPfpkA51HmcS7zDEpSPaWnP79U6wSicBitCCq1m86CVPp3sHL
3Lw484CRJ7bdN7vdqtcZNFtVN9ag11azMYM9aU5Gx/tfT+O00WuFgQQ4BuSMq/lSN7wSZagWBGYW
rtZ64KRpHfWWJs0aZI/W0Gy0rxs2ywq1ul6twpML1y4chGjfYQ+s0hwoLEC/7IeAEDVuBFaYR3Za
YZm55K4zPEmNe2lWE+k9K4FfXgifbFhwgMTmN2hOeJngDPGhHnX1uaT4xSkTz93eYLzY7O9/PS3i
NLGBnPoRt0fXe44QnaiZYSUqemQTFnvLNIAW7QVpRtxwpGVlyaDFAJr5ZxbCGhdS/bnrXxEqJrvd
tSpaCJID/a/w6BLr8kKopK15rZp1skB0zfYRlkozPUZoVxClzutEtGohFDM55s/3r9f/g9P2Bm0/
4a4DTIXBMB5mO9h2NnbT32BwndmwlRQzt8AmPoO8IYuLZejw8Py/7FfzlMRcWmwtttzUpUeaGprt
YnUdXPf+6j6fnIv+kuMn4hPLGl4Sn4slPpvRvrVkH7EVFqngLc1BHL3AtApxDxUgIg7IAoglYt+9
HrZv3IMWn+Gl5cL8M2tDQYvGOs0QhoKIrdmNB1eQ5hKYO4wYPAO1jtqk0q2C0E6BrCCF7gXBs+CR
6b7Z7r88fm7tyj46NXVhacXJ8CiNGAcWBIqH7gKgDMk/o//5kh8bTBo+lrtxXsmg1byg/+x+3J9t
povlrzSuvEFmMAY8w+UIFQYQrGVGwK2zRK1uWen4D615bkVM87mZB5C7BEhrNiT9CROKapFO64YW
RTOn/hV7oM92apjuBULxZDCz9hQemAEymHHkmTudKBZkhPwS/eR615mRVODEA/kfmQf8J2ZNsDci
d/6nXOn+mCusje+1Wx2aMj2vNWPPVevh0Fs815sxFMF7QTzd2B0ebtqT62nr6TVGXaOYdSPr23/N
rTqEP1oqxD8x+gcNn7lnndp2e3eoEpkd99Yj2eEwlEB4ZygD6on5j+Mx05TSnMTMsJbgOJCcrOkG
MWbsScNGkuKmMR2cRgTWbr8O719r3AJriakEscHkiDTuBXgc3FQ79fFJB0pYQghKCowHJ4T9479O
MuQf6ZFi5VQ3lRRbWhAHP5uNundYXQQj2d4YTdZ55I+9m8VHWF43lYhFPVg+fqap3zW0rRYT+2zh
HvYGg14VG0lrMrHZ7ce7Vr/XvNOQK0wNDT0BM9TMBlffwCYTFwcWek7ajDywxZokHFWpYziq8B3c
3kwe4di+7laaBbOeWmGBhNDNMyVNxxhGJyyMpFkDzUEgrHjANIDiq6ut+mHW0swgmMCzfDNZWDqp
KFTPveOwlKJ7HsMwbo0Et3lEF8BJ/Ec8uDhmFWspHnBbadViOT0L6i8263ae2cpSLarWnRZZQGXe
cgHNgNxh4+F8xDifOwvhd9J2iT3crulUt2VAWABUjw2dUoT72RhbBYPc5kEdahyVuNcKwCVrnJUu
7uqI1U/ZV0m9OFSFdQNAKxUk57qc452VzhCNgzVwrUBzCpaVLgOs8ZrK1I0Wq6J/YEScyV4K6WJR
9KeXHOG9Oq1LGiyY+9l+Y5VMHsYx68xMM/afdPl6l/fOBhs5u2bYYrVlc9iO1fY1VZrtFtNJczFr
M5MWG5LzxLTYRS+hnO6j7RBaUEddiki527K92Dhhl5Yfw1SgLuulsCKK5ZO0yYYHUAVJ9fgQCGUC
qcy8x/x57Jw+U2yeqAp5iUusw8DGUta2iuMu/HpVF52XCG70XeBAarRfbaub4XiXph+ciGCBAMmg
TRxSam6wGA/jsph0+koYh2wW6qJYZBLEFoEV674hxjY+9X8QKkkmHR4GQsPv56UxcsZ3igZcLPyw
4kxI0cT0AjrwTAvZnAtIMKWAlKUJZGOieO5TgOi7Y3Wy+UGUT7Sepc+N9YwoGP6i1CwuV2Z+t3dc
Xj+3x2lmnYqKlEFBI2nAhQJdWio2SrMdrUNRJhpaw0JvU13Qm3/5DZVwgEre0qsWVTMlsbSq6Lao
ucGesJDR/QgIC1LtuJtr90vq/TOCjJLrl+i5jpOJLolGl1v7j3ZliaDhhJgiyPsJTZzitC36r3W2
cuF03fpQI0fNe6BHI8R1Dafz7zSFwXu8WilO+ttwu3cMJlEVGaDAqSO4Idlfsb2WOBiQ4NYf+4Mt
wp+rh9SWswkXocH+AJEkflPamGrCCRX5NLFixmzM+AFZKdU/MHQiOWmVuOzhV60F5Ek9Cw8dBXFt
uGX5Wt8yHNw0D8yNIiGEasIYdihaWUMLPVEuoGkLTIS1Y2V4/NTlzXpA++vhoTDxcFUshbzmqmHy
nYhAsULEtOAamaGqPPDgXXyHCauZEjA+oV6Y+MYPXJgzVvPztWe6tE4CmlU/2A8gwfqedk+mESgX
UurlhoW38gse6Re9kaSULRS79F6t1SwtUZ15+jFnb1JB0z8ciARgRF7fH0sAYjMylytp8mw157Kl
cCMRRbkiFCQmVn/xK3Ag0dRrU+POQeS1ETKuP+EZmRgbW3/j8hBiiBnO4dkmbzV7casIz0pw85Ya
OeahkVAsG3HGNmXPpn8vlxxaYK9u3D9ozWxyLHwTQeMVB22wtIYSVQptKbfeTIZRRFhQ28a8qIbW
Qi1BHLmq67b3jOjqp5oziXZYtxekrdQfOT2FytDM7ulmMVKLoePdQN5Rt7f/4JjniyXE4U0Nh5wi
26uGbY567lzss2r0qvnjbHfAm2ILuF+sYxfBbM1BCFhboGxoi0VZuUmzV0sq+oOeAcE99Gqjjj1F
cYAIqiG6Ay5ouQ1cmuReZwyhqlPCqE1MLSYZRGrSYc1gSIoFp0CMBfJpYSxS6ajkK5/NjLw8fJpu
b872vklETv6teFT3b2tekUUmmk1QGGQI537WyzjfZyCetJttNhN0m90+h/tWF8uIG83p+HB8XLdy
L8OCCAPYq8/1LkytRseRBCNmSGJQ7lDCiupPFsQtPoDRvIk1eTMcpzudORUwAzMXy/L4byNCmoMa
Md0TqPaksElmw0c3hH0pduU7+yY1hwewrbCnzpLCm3ScGZwsA21PGDxOgmNnRziyENrKJ7VJi+uh
DMmGP+FCbLo+GxVrtblygw1v7MLilL1LLgwex9W6fVyPfpFKytWJBZV1HweSFh6AwwYRuRYGw9e3
HssO98QjYzXSh1MH8FWuASFsXh4p8oeBT3zQk+1XqY/mHxzSLEQaMSPNtj9ywEq1U2rAIrt4lrkL
npwFlXnyUGg9eVQcFNjjNsgI0IwEmotOKbhbbRJL843OEdUODdSljPuAW9PIZxw2gjh47oPMWTed
1/B63peX4V/FJBVWEgnBUIZu8h95AGKCyQTXgKQAY320Y7LHyhbHrP9chbvna6RDhemedvocKqWF
uTFHUuvd7EfH/fOy0378aKlxf4IXIi/AmxbqUFvdlYaTuLk6OgxkivO43XpkD/hCyy1t/MACZ+OL
Fbaqa84EZpMqmfAxnEnwmJSXSOSRdfiP02DHJis4KWg6nAfiprIxyacopmU+9lyRNMTADoJhEQ8b
ZqIWjAItFUBSWIQSNoG8ZPRMC8klLwgSoIyon4eBEIC4UE/mui4SxpN9cMOexx+C6zxxiBiikVNh
BQ8QlN3VdnT3sgFp985P+7MM9Fsc50Dnt839GBfDuvtRt3PoPSxaup7H9sPGAwjzxOQ4xciWgxSY
Bx5TL7TA8kUQT2pLFZEiV1TdzlmH/nx4BqTpaxbzT/6StPTbcmYBM0656kNX67BhvJrgOujt87fj
3/m/n78/btapcUFyLFuxK41Yc/f0mX/ypzvrD0iQxQnxOnTidlklhamhs3/90LsZtjgAO9svnsxZ
d8JxznGJNFFLXXd6iDOyQ/7Uunx1GXoqo5UGuCSQcYA5WTBOjFnuB1eLzvotcfkKAeX9I5pIk0Uz
t0XxHzFD3ixs2wX38c2775QZO0DhcWO61pTH0BpQN9jaY7GibH0XNE84Umjb+7zqsTk3695hd/wI
XeYztjR3nj7zBdBmvX7b6R91wy9BjpC0sZ/i1rfYS2UjLz8InmcviPckvFvJftoIx4fkr7L2+JvU
yJJr23mvXkNRIasbVytrC3r451hWMuxZ/cCGIZY+3Vett439/Hb/vHu1GHXec85w96o6Hu+Si9Tb
Hq97kz9mm/0XpTQeD5d3J3K/I2duYH/xjVErEISSAG7plMQSsYCumoePVW/1YbBgQ8Du8OZhN/+K
BCPewJf1j+M1LmdFWTTDWSqcHdCVBb60wYPFvP/Un2qgEOv/wNiLGoPu4+o1/+AdqVaRWGPQnI5i
0CZ7Vlo42ugf/5i0U9tfdNeKawXSEKLiaTU6qDQ4W2z7xxYTQ54iZIBnpsroZTIOyTiwl3GnuVve
Q83UeeAn1lHKoeSLchxFIynOUMOWpKYzDPnIKGTKBOzqg39fSilIKdRFEDUStaTkXOH8+BhjSNGq
2DDkBeoyamm4m38e6bZNS995f7xBCzinZHFX/B3pFv6d3RMgYl+gPJtooxD40CFDsoAoY+77npwX
tATLwMoE0co15uXgGk6hYJJciBFSiLqcVKaWdThrbCZyfSgWxI6VevnSx/5enpDtDIj6s2FgtBEM
jIDKbbdvsMxxGBgxPKH5lGvrsOtuzoAoBmXwayu4tRnIK/QWJlVYfpuGlIjRzJK3+RiDA2QjULDz
G4lDx8hDzNVo9kcaX3BpRsBBeNyt3sZGQBLIbzj/VP3dfOSY+vgcF+qvAXdYdTjherT/TKw8cdcd
gwOim7Tm6yruO6Vdx898Zg2xhhfKatEY/IaoaY8i1eFZbZGMOw26Qrm8NRmzfKKWvcPkI+aVjHIE
oscGgvUxtFWiKbUJIl32gO3lb/UkuwsgSvZ2EoxRsUrZabzITDFee6gF+GUsNdprfLdp511//3x2
l6q6/mS1gaR01wOE1wL/bzOabKqnZb91J6HM/r0l0FHjQM+OxxT5V5qJ00G+VlikO050l9uncXQU
AEp4sGS9vn68nnFHmzzyksq3wcnt15ctcG9wfp5CeEC4RfSiWLvIkqDeRUd2NusfW43Z3HOj2Jy6
4eWzqRiJtSVeJDhAnMKAdJNQnOYPaTGM/IgvrUOi/NCfD7Tul9E+7I67Xrm/le2J6Jo9lGxscu9r
q05WIbnwPGMqRWTkPwbXUU8eaSYKA5hMLhh7dca/HP7HIBI2kBDufPk6qqGreOqVPvl+Z5suEAW7
DrwEXJIRnhKI5CDMZe62k4VA7IDDrg1y/oGyfqWQSHYeQ34dmcs3ukS+Toi+3mjK/ZVja/9LYZk+
pSi/TC8kCZoDsbrk5KWRFj+yzdezkG4eaCN5OaNKbRexMr3tXMBis9MLKDQ3COkb9Y9Udj5sX7cS
ufghgZcU7mZOUx7vcalRO28xJQ07lVcuqf7fEBk4RhpwvPt724ltbzAt1qMhf5yepvd4sDgRxsWL
JMbIQNEE1wjy+CfAnNVZ6tDZVaXkBQtRmWa+CwwOqTCOanBphv5xcD+VYxoAGYQbc+q1bAYFmrsa
xcH2NnNjBq42TiLgkxrIpvbJOyAmwm304/xKW2e3HOAgmBkQG2tNJWNa3J3H2JAKlCFl1t95yy/c
10tuJ7+gHSHwC0rjGbhtvc2YS6IwBxt9Co6RvFjJ6hcBsc3M0YH4l2Ws7zTmx69dnnZkUggRmuaU
vbzCIxbRuvh15Q1EsVeKMk4Vp2mmDq6rbqjHPqTUxcdqMRJdCm8lmyrKHbptnXBHOjDOQUmVy/O7
+sz4nV/a/KYOslKiW5w+i9+Qz1lVLa9fixy+cdvfDB7FNr9BXXklfDc7SPxy/WhxM27e3P9BQTzS
S6JacC26A2UBqgrOI3ixYoO4Xp5qE/9dJZUR1TC5IpvpaTLyK75It0SB8YVAmm4gKUTpSgMZKpe5
V4+Ex9FYN7uv7//CAJNAf56n/gnQP3m5aeNc8O87FzoSq9drMnbeZk3CxeqgEcfo7tpVUxd7dYcs
WvZZ/nuWhdCy8v6U4MUJA7oJeRCAdosWIk528hGnJPBx3c70N7UcMSagxuTPiwVEpb2j8OrIXHGt
BRkP1rMrlDiWlITX3n2MA5hlHbrbYeqsY3KWjc3NcP4btqJuIlK74WurZKuk/+Fpq9tNe8eW7GIy
PEZIKkZDA0Or4+hfk8fO507zT/rmGJdq8syh5DqTqDv+jUwYD+d+6LTf9PfhfpKsGVM/xaKMh+Pf
Vg+jr2nAX/Zm3DlcjbWju0oTpWQ+/Uy/iTAZf2kst2kuiaTwQOlehruKDoFIsRE8JLBIseTQIsge
OglgDogTEmahmj0+/fkw+7SqJHROtRhK9MbP/feDwfLDgG2OPEPS/h9nV9bcNo6t/0pXv3OGBPdb
01N1KVleJMe2snQ6L6xMOuG+gvuvvx9wJFpmYmuuqlgQCIIQiLPi4OAA6bNOSF4TMxY0HEFFw2Ij
3oTxhpqRtYFAePFt/ES83J/wUzdsEajIwUoCzNdL/Az1tMzMTn08hCLBHwrEg3uDVMMc/8q4BpZR
McqAVFIRE6h5zEo6Qg2BzQc9DY9Jo5lTmuQCW6UKJpbxxf7RWQkjH4aD5ftZ6EE0oRYQDRflIZ3o
lvAOKdqUWCgR9SW20lvSq5y+AClCbUnrFvV2Vr2oozQhRa+gaOFCa19QD8+wpCIDdCGLp3RBn5Cm
uOO0HjU7fVVGB9MYxgL1UIhPpdfk19MQ6KIZqXnPdlcS9OgyZQ5S+agJ0afgS0m40yfPKWhN1IeQ
Bs/FVBHp80LzUb8RTUi1cG6CJDxJeqGnCmKkBkBAUnKjLcgqWveXsp2IC5XEXxyNZbT8SkQFuiL/
aLqVkg60hRmndGQAhePNuRUyUzlCWZhtu3gu38IvSBHvgjqRR4q24Zjo3sAJZRaSIKhZfpA0mdOj
wBVk181mf9yBbIUMoOfiECYUoB30ivpGnaQ8UvpOdEQOCT4WFXGHJ3MV+YWyBhL0Gg+o7/MXoPx5
MiW2tAlGI3yFUEPk5Sz/wGtkhCg5o8Rz0Xspo08KRO+FBBTPZO+RoY9C+jaPYPJ8+JcrXOARiKMD
fwhsd9KXoQZtZlZlXKv8iYMpEV+QdI6EqArCCHngOKXI4AJtCBKzPK5cEZ0Ar5GhlDRconeUADUP
8wboyXInDsxG2HRGExLCfaS4pFYPVBXZE2IA9nM5E5MraJLGZucYVH2eLWHkIDDBn9BXXGC/SCUF
EwfjPwpndVhdR11UpK8jhkefRp9JH1jwDc4woLywySOHTyCqRwZUjs870Do6QnwOnCMV7O9nGqdv
QvlMoygh4SozUtefw4oCy07pCWgplr8JKXFDeItbysilFKDh/AR5PKGLSJjqohwX8mQmku4WID1y
zT6gK2yPB8X/KLXRLEJGGakI1I82+WEPMlbcwQ9QhiaRIXpAHso7pUDkuRAl47rKNugqPEeo+EDq
Qs2VKi1KxSsiZteBXATBC92P6hO3eOHuiAegNaTiBdnIwQwtt5wSH0A5LqI3oMJpRqyXUKXFA7o9
Q2+LQNDCHIIwqqrKXOwyFPvcFjJZr6zetLq0f3/YGIV/AcYhFfR09PBHhm5xlgXOV7QPbv4nmDzX
oAxpjHhHikMiVnknD8NAHRQJPJUZSUBUgDKIPtSkV/CcLpQfTTL0GqogQy8hhdSRTOBZ6EkikeZd
KaVn/D/K7NHwcAHNQSeCAo4TW0ETdPtsawHao4zSF4QBrCVza99dObekgwrMlGcIQ13kf01fqAKe
UWXSO5F/tqDijQVhkaCSkgv1PVfZiRcOnlpUV/QG1lKZ4gk9RwqkhmxDRsQnAB2hEorCyetgcz9u
PEEG9IVKQF9g6WEyfJgYCZTHpugZ3TH1ASKLaSTEhphiHaeJpyg+1xaYLdVWwmml2P1ADkUQKHKi
SuVSmiALrof0baQ2nJ9XuhHT3LUdrHbbNjx5F3vP6iLPLdcKS2jvRyMY8Ihf8XxLKCdtXcgKnQu4
CmyaLyIA3FKGEPFE60LBXBcoiDxSutQv46dqEE2hEoqOauhcB0gpMZS4tLDSsPvARzAREAqxb5zp
KlDtxCAk+LgwWsl3UfEgaVAFTyQ2EwYjpYvQFylun7FZojU/WGvwK/Edj4+7moCmKDvE0yWcPWIh
kEyG55MsHbgGlALqEGJRKjUo2LxO8EugH+qiJdRFKmJnoiGgM0rni5qi/5b9PkStQV6eSEX2TUrB
So7rv8ggljBGmEaNJDuZ+eahQxMYAIwb4owgQ7fyP4RYoxIxPFJJFQNxXN5EBh1CelBQ0Wt8Armf
cDlw0sot30Atonp6jPfoA5Hi0/CZeBMpfSaGB3mkuFDuRNK3GlG7ZEgxKYWpN9CUD90CWTm3YC7U
IbGKhBZwg5S6hRR54cgI0Ycc/mm+DlI27p9FHkg2yLC6jFPLRUQlpxm+OmG3aa5wvPkR3FhraZ/5
iWGl3/q4e6JPUFOMpOQo+AZwF/oYcBFkhAEN/SWWQnNaEa1UcAaSgpL8cUscYJZ/dAtqQ+bg7Eik
R6wfKI+M9g3RagFwZPvATK8MJ3oQe0hB32rcb8BG8ASviWhDpG8hlU4ETjB+FORYmluiSlREQ5QH
USGfNredLbwNBFHhGBF0hHgY9FupB0P2HOcgyGSPjEk+K7ktvhymITkU+HRkMMb4euKpxCKR0hDg
48VwCF76PCxiSiG4Jl3EO6X3kOSR6IJYrZbdQJ5GjQZLdPPlyB6bpb+lFqcvVuPxRBgRxR8f48HK
l+G0JPcFC9V+vlBR/vNzIlSD2YB5hCKqUQeQwUOa1hwnNyiTY4ca6CvuoPpO4l+o55S+zfWZvQyW
gEPtxSYcw1J1C5llpOzJ6WM/zxhWC6UqLXADIdwQyA0GD4E3J7s50AHCq9MUKIGL0APluIASkl8j
KxmwZEEoxEWc58jNUeGUOeG5YOugKLD4Q7hIUDQxHWnhtxuvScQyjeAgYpFinjfTkdrSMi6YgFzg
QSXBuWj/CfpOuC6+SWhY+MVFXUeKMtrmITrFv4m+CAVp7iI6irKDGEEH0StimrIf4qlYmhF9lZ3A
J55MgESPpRA5SBDcgwXhaNxmKyUJbgT3Ims9MTHc28m9tN4fOausKh23sFKIcOEgKmJqyBBfE0wN
BC9ECH6Pkwn8dXMVyAXYZ9WKOC5qUV2kcwasCnlQKFQiYltSUoFIhXgClci2aaKAQlRBStzsYDkG
GZMd+iSG+IF0BToTwUmSEBbio44DhJfUg19UwtV7rbMR5Hs06x/bVb8gd2CW0r6PHj3HS6KZ+4Fl
EOM42TaF9o7cBH9EF/7rNPNMwzIHwsBLb9MddgT/ZNYTxz3btqE7tqrb+iL2as7TxHGzAaZiuBEQ
8xUIihObRFxAwssZQQkdgYwSI/GQWLAswDO6CEUPe/pxQyhK5HNAzKN6g1uiDqSnFwxAML7FxhaF
wC0M68Gw9HIvBKEK0OOAJ1KvkTNREm3AB2SAKUiPewiOix7EZQECggJgO4MBJQSJOSWWh1sAAJcE
x9uAYD9FLAEDdLF9zcCRoSqc/JZzubwYo5Zjb9uTmENi6AUHFAN7tCwcWYX8FaovAQtAaOqb7jN+
6ZpBQuzjyOQAG7m+KBgOPuTgnH9i1JANQp0mqBMTQl28h14gResEX2mRlc0KNjlDVwThk3BF6uKY
8vzgq0eAJzALBvSstSIrzIoizi44JVgHPSZ1CQDHLQoFbOVR2WAVeIQUheHX3FnNzAZVRMUjMol/
FDEbDuroyT/i78Ql2RxhFP5D2EKpBeAZcTLJumRCTOjIylANdaRtD9mZQRF3Elh69GhBRvkBxzA6
Pxe4RtVRhTJ4jpfAu5CRDA13EnGBzKT50QOk1OwLJAaT0xGIUyDvUSOQ+Ct8O5ER4AWaS72g/xBN
a2cvHgi2RgkO4LmV2w3h5Sj36xEaIE+vIkUJ0iPfQfZtdNc0wVdemgqB7oj6rJtiScG2FrM8ZQgG
Lcz97J0QjOMqMjck4gXzOcp3sqfRFI/wkJCQEBIl4C7IE8Mhmf7smQwxOO/IAkYcTQeoDJgLsMtp
BRDlKCNJ4AlElQE/qBZwBZk5xdPDBiyyUQOaAvOQyjkDfxFND4AEWAFeCWHAkYD4HKWKuA9xIkAG
txAmxImkUoZhR5nkS2DHVANlskDIJkAV6Xz9NwICK4tLQDkmNkVj2wJ4koEVoAWg6sjPbYfZxcOM
JOAQ+CsAauZAB54BPgELA25Iy0ENugAjygBkyCAFHItaOhIRXJHiOgXkvMxziChGECPoEeiQHuE6
F0stSFT15cO5fH6DoOqomTg+HCiCGqIdqUiJDE5UxTPhkCHADnVqWBWJJ45CwzwVXTzEbi0QG/Pw
qpzhByUccaXyV4iAy2JzktxMB74m0ArcTc4KkQoXYdmSQ8FNqA+zzkZcNAjvgjt0h5BxTjl8hnGD
B4kSX/FCdlI8PWLonOGTPC75sGMPKArsg6MFNmbIXU3EhICc0BZFfyVbRrOUQSp1QrrDy/gLUvqO
sQwlyYgPk0fFzyMpQFXHm1ATg0fNnaYonCPbUtuy5EBdYuGXSukfX0RVgnkCAa+OjJfYKFK6iGfP
i0bBYx8JD0VcVHHOEDe1i62miiCguKgEFEh5ZHD6pzgoDg9gZCMKRp4uEXDCmeIr0iucGodTKIKD
i9WaGCiC1/EI20nEyeykFwoSF/NPtET/OP8p3qM8rIwSKAIzjnowMRXc4hEq0hdQdeTpVfzbaYZu
xRfAbolKgC5VRQb1cCGDx0gJH9CcNB1QsyimDFLUQkoZvCecTGlIxKmu+GR8HdWldlEdn/0ch0jw
sRMDuhgC4mJSxwK7wu3MtKTf5KxfLU0IUtkRDEWeBQBJQDpOMoB+jyoJGeoOag+Ce0o9ZU5BpcSs
wHiIXxErQgXoOOKzapg9oHIBXgeQCR8Wsei2YLjUa2lQFWI3hqvINe0UQtTqTWTc0pcdNEkphuev
lNwbdySdiW8jxXeLfIb1fhAsskEXPeAHPcafI0OO3PPwoAWUHCU7GkMVuoj392H6AfcihgC+VUpv
ehcxtKv/yAkOHqMV+mNKz0h22/mVwHBd+MfrhqEbbLEBtM7sqGgKtXjgtAhIcgP/RWIAKfIAArpM
AEGKi56G7fVnEQVHgAcVB2sNKoZJFi7g+MEFsCNVA2VFIMY9LkCf0ECwbFkDDnYoFOXC+IpLLOwJ
HxbB65kv9ivOrFdGO5YOjXnykAbHLRWSh4lIxuDsgoXDZUXwPMlvkRYBAq4AIKpnhhtwdqGlYm4w
a5OgPlxH1RFMSrAwImyUg4CIPCk/kx+RFJEXqKjqVr60V6FcnLMNQgPO4jHVOFUxqDkokKLqsYLY
LT03ifaQl7NokDA1BaymEEqE/EA71EKeMngqri9AeMqiGCFnEXgWtwKfpV1Kx8hgmQz3VIoM4Rhl
JB6CUnAHmCMFDp5BOhkn54U66cBpCidpqdgchw2Wyxgucd1ovaqFhVw0IOQiOscaLf9BeAaEQYbQ
BillgBmEP0hJhSTMkA62KCOEEjglpbZwK4VMI6M1MrhQA3JL5KE8yIMoyFg0W4EgPYFEQogeHX6x
qQC3YPiikMI+kBAj9JiRxH7CbqLX0IQwgICLlICLzLPvAKABAKEengHawq1PcDkJXwHuYzB9mkUI
YB2mC3iLwET8ShSrnhFuqPA8+GToq5fgsw0DAEQMJBzSbS8P6dYjjWPfo5I/HLbGEocgCM4pgGCZ
Hi5aScetAIuMCQKWQIAKJlD5cVYgGIWBrbazNwFonOCHIoIcgfCQYucIgRFk7gZePO5OgeYgsg0I
XFyucZVoptAhZrAhP4tVyhBho1xc8xG1uCGQUQbAQIZg92yiAHAOEQgAQnHqGH7oAkCI5gAKARwg
FnF0H+ckqrE0FFfGHcpIIpyhs5+2oWJnP3bb4TQqhgPCsANqYS5Scj0PjcJqPwgrBcZ3Zu6Q0AAU
aIrAhUfIIEUJUrl9QFQ/mjeJ+KQVAWUgm+MRh5JjA67yV1SfPSUEsCUNCk4OihNgnRV4SYmS+gBB
KNEAHKqgAHO544xvVj7pISmboqHjHE9AWywPiWAZZJjEI6jNgCTxZ7JEIi91OsARWUppKg84Cu0L
Nwd9SaxwwD1BVkddqiWq4K0Z9ECAg8FSWiRRflykBaiJhqWWJBRLIkiBAkcLvkCEozMr8kSioB9k
zgBfX9oKXcMxHJgIsWfPQkQBOVU82YNcj5baWqGVfxAeqcRTKQXwASq5yC81Nvz94QEkDjxYnqd/
rN60hyit8g0BVIkWlKGULFeHvBToyJMNX666Hji0lOA0cwLrBSABesBbXHI9jv+F7BGmM5yJ64Ju
xRPhMYMe0t0hRgqRNGC+mG5IMyNRLVKiWqRHozQ9gUAGaGcpLR/KtdUjxhCpkww/MGTczNwY0kXd
A8gC7FKFJDgTYAm259kveznHd2VcAlNVMcF3EDXZ/CnAbjC0dhNy9SMnlY3gBxDiOqrgIGeyxxC8
iO9KkANcKJNmQZKgxHCFKQZwk+fyglVbH1BJ8N0vR0jioQggMROxeA2Ue9hbQsAEhA5AlLJTTBLn
9QeACNAbtTUO8EN+vkBoyM8pMoANF6YZVJcQo6r0ACmR8EG9ErA7TAfkJAYAAwzkNnFYkY7eSAQz
aFHEllGJCPVArkKLEvoQYIjrqHgTnSIFCME4jxT6z2/D/wTfi0cSmPzf/8L9t6Ic6ygIm8Xtv/+3
5U39NY2+5r95bf39a/tb8eO3983XJuIN7Kj/Eo3NL//75S3aOvzX+mvz9cXNVd5EzfjUfq/H/Xfe
po3sBXolav63D3/7Llv5MJbf//j9W9HmjWgtiIr898Oj27//+J2JNYp/nrZ/ePjua4b39i3n0def
Xvj+lTd//K5olvsPy7SYCKdoYSVRnGrWfxePNDxACGmgOXybLZzHC7+TvKib8I/fHe0feGAjLoeL
8Cj0Ei9a8cjQ/qHh+EUEaDQwmdFN8Lxjz17A4xk+v+Vt9lhEecPxKS/DPSpMg4EfvdAWB722Ts3j
hBs4VzPrXeBwF0fVuBoyw8geE12Zpkfu+pZbr9pEDdI/I5fBDhyi06ssVVmyrqyw+BL4bpZui7xM
7opBZ6FxxcKuTu2Vn+QtV1eFwcNp76S6nWzVTOviKysNA/teV2zGV7w00uHbycgfvu/0e17yjflz
VLGYeyIIBj1trMIu811q1clfZVQ7gVe7+ufLWhcTzJPWrZqFAyv6bGf5mm6sK54HA+wrhr+5rP3F
BLVQHJ/xkWW7MNOywPOHPKzXVV/5wLoZL/8fo7MI05DZbZ6PeZLt3CavPvmakX+NCvP9ZY0vzLFd
bcfx1GfZjmuK/rHVtOJr2RUf3m5cNPKsjj/DdaHd5UVf6BMmWrs4jlp1DTOLrXhpXmXJJjS5Xa/f
/puXa/7PfyP0jBMA15GrThVsFbuUjbn23k6iPPSyptb9zRizUtU8Iw71R3uoK2tdR5YzeYlbBkPt
vf3/iyMOnzsgyPSkA9xU6jwIC3+nONGENZoxGBx2Xbhcv258q1UeXLupk9SbjC5qsMPcSbNm8hjL
rMfJ16doh2NZmX7tKnFtbRJ7UEfTU+xJdT7zAme8fLeVlLXfp1Atu1WcFlW9VcdCG+K7t/v/0lPu
2H0c7f6y+4Pt81jPnGFr8SrhXq0rIXbodq11bY5h311rjm86t2//12ukvnAx1Wq4bXRDkeyUrBk2
Wl+qaz028t1lrS/4YjqpPAqc1NlyNd3rztQiqG/tri5p3HYXXMq3xyIwDAQhAas01xil4lNRhufC
svx6YGx3waXSgbNK80Nna/JpXDWmk8deqmjGl7c7L5r5mRRtGe30BEURLj3sCjvWd0GddsM3GMB6
7apLml4xV4mdDt3GaX3FWE9qlGcPeZU72ru3//m1D1uwr6Z0IzUbq3jnxr2trXgbVd1mDNrgHPm9
9gcLFsYGZ0i1so+x2SlNy3XQGXUGLdC2L4S7+N+Toctz3/A1rbS3cepYD2UR8n1o939dNjoL3pWx
KGnzvre3uVUWa8iO5AaB1qMznOm1oVkwptJvELdd19Kdm9amx6sy0DxWDFF5YfsLalbDMtFzc0h3
JXa4Ye2+Nj+Dh/Rn+NJrvV9Qc8n0EuGs1XSX64F65XbJ+NgFY3aR2LadBTl3WjAVftHZW2aEhsea
YNjbaRtdxIlgRXyJNA3i6KeKquU7N+/j91o6pR+n2ty/jTRM9PEX1Cx9nk9QkpkNV9XBDXdNWSqO
DaIyrWQzst6/V8LJ7T+0waBmHLK215QfSarW+QejV+Pcc8MpcG7UQi9CxQutJstXph9PV36eh/21
rjoM2wBdJQwe1cEIx2+cmWPj1ZU9+l7KRGTmoYvD27wqsZI5MX6fqqlupuu2sEd9XSpW3gSrEef/
3jDs3Gl1L8p6ZeCX4ZuzIHXTj1jqKJW6VRz+Y1DL4L09DcaFIFvQuZskna8wxLcIG9Y+JO405V6S
KsGFzS8o3R3z0Lfjmm3HTOe3OtfhKTqk/fXbKPEKrSwPKJp6luRanzegxOJ96edK65lThZW2t5vX
hC7wK4xbUHpl+RWOy7TTnYGj9hoRJHQqq5smsfzaG2ulVq5bpvF1w52R3bGElbeqH8VQtHJ9gNIy
hUr8tzumyfB3NzUW+2ZaFiI3pYY9rjEpHasbpjA1CdZvd/e10VhwDre2FK6wtN31jVp6Jmvi0BuL
Pm7PDMcr7Uvv0xP603mB+aCftTtsT8NSWBwpH5hvV2f4ntyj/YvBlktiJ81jNhSEqpp1WzgPGOXa
d9va3QahP26aRKuir27WVc0mSy0OfVadeLPyFaV0rgZsbF75ndG2l8lue6EZKlNdDVZa+9vYncIr
nPxWMi/z7Tq8cBwXuoFR9PXgKIq7jYeosxB2yOLdXWgw69wfvKLa2guGMYKtt00SNzu9cYLmUzCN
jrZW6q4xTETaCg3/tknNLg9vL8I7W+DLCeB6q/XhqdF12yzm5QcXgWoLL0oz9/1lzS9YiKM0g1Wp
1bQ13FZdlZZSPYxmHF7GQpbH+IUmlPG8NqL7sso+TlpiX3eBem6O9hrFLPjHFGVjphZBfN9F0Z+t
OjbbvubOZaLcXpC7XzRK2GZBuIuBQDutZsWdXav5hVqOtdAUghByQa8Vdd/DlgB7cDLshL/cRTCV
UV5PUYZVoR/kRXyfRuqnnE35tjN0+7KBsRb0m8VTnrAgDXdF6pteUo/DdojYdGHrguhOuo4j26cq
tlK2T5ge/pnEDPtRlcI/t1DwCsosXfrSPghqvdeh5LCO2WtW+oFyazlq2lzGfZZm6kAPKr0xI31b
KG7+pWqHsV8pY2v9dRlkF9QahnY4VVMIrHQj7TFI7GjfF8VlrECeuHYy9r4Lvq9g8exeN5l9nYeD
/thVdnohUi6oNXbDxtatIkGkDJ5eN7Ee/TlCV76M0VgLcg3Nwa4Dxw/u47hFPPzajLdZe3a69spM
11xQax06Su5GerEzcmMc7zFQg33Nh4Y15m2s20qxSkwepVcBlOjg78DuwjK6bNjMhdLPhokblaEF
913vshVibwyPoVY2Nxfhk7kgZsfW4kAPmbpXsX9p9CzVN8OrEGiVXEYP5oKecfZo5ltaGdxP6lhe
l20e75vY0laXdX8hikOntN1+ioP71gnCa6tLzF2sjcXV261L5PmFzrRcSR7SKNGndIDrU20y44Pa
Y4oUeVnEeXPHenUox1Xam+5o30yZ1WvforboH4bejgzP8P1MW9tqYnW7SmUdxwbMelgpUVyP1brI
7VD5Eo2mM21yzu0yWKl15g6rJNUsLLfHTN1FkxuslJq3CL8a+3rpDaHVYx4Es2N+DZHKdypPciwc
JXCPdN1MbXvP0crEvsNxr3F7o/lql3xqW7390Sd11HoIelCbV/6odnd+yRTzUw/b/F6pYs3ZRorm
riJ1SmvPbLp2nbZDWF2HlWMHmyqLK+WqNiu2q0I9MD6lbc2mtdnoLeKgqkO6sQI7TgfPhWkAR1hz
J4tWWGaYqj/1SRkqTx98rfZ0B5LDM9M8/0tNufsez4oL2boh2P0J59LQ3XpUwdb7rnfWThmGT0rk
uJfJJGPBdHmb121gJuU+yPxg3Ws4l9izey349DaavSKTDPay85XGfTdK1WJf1FH8zirtfqsZ9Tn3
I0EKv8BhY8F2/XzgXacYzjZ04zyADVaL9PZGZ3W2gbZU6ztHy9Tqzhr0AF81ut1TM2QN/5THZZs4
m87msbbpmN49wXzohpZXqr1fDas81trgzOTklREwFwOcYONPxxAk4B5HR/JVFbLusTQsfiGPW4xv
r8e2pYxRcF+oykdlCrEkW2vNZbixjPaYWDy30h4b6Ft/nFZWhJPEcahye5lUMxdSzWi5MWTlmOJ4
b+2HkzH2VPvlcJnxwFgItd5VrS4qfWVn1E26bzXGdW/I4+yyeZ48avCEJlliGpEbBsH9aAXFddLn
WEvJ++CMXHlFIhsLwdWHUz35Whjt+rKos89uqCfdOzcOiipclUMFpmmEptIEnmb5ybgu+rI5E+v8
FWSV7kcn3+X0rYL1pyC7T6bhIzTH6VEZcvcySjAWAq0q+6xPJ1PZRWpv7XyLh/u6HL9exmgW2JTE
EzbXxVO5d0wePrXgO6UX+upwGZ3pC3xKFFsr9LIq935rdbetoUA8TmoMY87b3Rcqwy84mS5Q4WTg
k143i9AGHAM2xt3K6Rp98samc8MrpezCDU/8WF+//V+vAHl5Qkzv88l0UwtDlRSwbKtDOLTelOF0
qMvaF9948i2M8SRJ0rLeZzCf37JQrRGF0e8y/cxYvdb/BR4FplFoY6oN225izrrvx3DvF0V5GedY
bsg0YljugtGs9pmbK5tEKavQKzXWx2dG5xXilk5eJ6OTVWZRW4gNuIOVOXW+pm3sloi4Dsv9t6zJ
BuiRWJr9kOo9v3ZLM/HP6HuvDdpCUPi67UZM5/W+j1V/3RcDZhKdpmT1mc96rf2FKB4dv2lTlkzb
3MdibFZVyg2MAMn6MpRaUDczwx5KkNvufe6zbVUnONK+DsGBL0MpuW5wApQIGqFZ2xrfZ840rjEv
T57sLhvPML6Fl/S8YCz3np40rxqF0owBt+7yjitweWgjbjsfyzpQcJJKBSeI2rPGQP3oFFF938Ce
AUdYM8baLCJE1eFQeEkUIkpFbQy+8T60khIaZ6H4TyML/E+D4hZs00RDtm70KNfexVE6Dl4LiXpG
Ugsm9zNzQgD+lwStmGrsjE1Wb/2oTq3cy5ltGpsEPePv7d7ux5u+LJtmN/pWVlyno6oMKyzl1NXT
29B/zZi+3NIQKWk4DNFkPqEjFYZDUfSs7j2tH9Om9ypltJxNpbU6W4dpP/C7PCrioFsFuVPeM3XS
2o0eKe5TVqatnd+0RdUhfFGWdp25UvJUmTzNhFH9ziy6LGOXiVK24IJZnzj+FKTpvV9F/ClTjPKv
TuHn7LSvkBtbgKSwhqnBVyf3UMqUzchrazcNYX4hOYh/PcHXyKp9xR+K9L7KOrbibDQ+mmpZXzgy
C43YsPOmLEpoxIXqWKugaott3Cv8DKMTStLPyGpLF7CTvhd6VUXJ1CvbTLXG6TZpE/Oq0DqH/en2
4LJe19rdOxWBMIYz1P0aKBacL2eq2sBwYmIDotHDNyCexmtMY3V2Rgt/xVvGXp5RzLux6avOwASw
LsrmroG3zoOVF516z4LCvMKuDEwsNKvKct1z85BjSd9Gqnp6Yye+pwxKPXiZieguaz3ItPzG7bCO
cKVFWfVYuYWD+LG1YxR3aW9bDOFO7BELABdhEhxcX2KSnalBUShGs2tjXvkr17YCF0d01tZFYseS
R4acQJvFSog4VkmxZ4jeetfGnfE5TtPqDOOTQv9nZIJ/4svus2C0SkDVvOORX5gPYWiZ5S4LHeeu
GfvJ/o8/wPdgZaRatwczcf9MMCdoVtjbrdl3tqVOT4kTqs6tYUbRsB6VKfuYRlU0bnwFdHvd6m6v
QrvIo/F+hPMXCgyGwGd9PAS3GVbzd85QdtiyC5/h27LujeJD0Q7mg2lWQykWfwx/2yVhB6wLcIj1
qnW0ZKePvatdNYpdlL7XGWxSnDOj8WtEt5an2vc4G0vp+z7Yjybj77ImNz53qXUOkoJz/WKo5bmG
J5C02qRshtgJ95GR5g7itbRN4wV+a0druBo0D2dEySuybCmKh9QqAq7Dwu8HvNk3RtwhXDAcG5ru
tux4HN/ywURgSzVuvjm947QbrdRL+Dt0bdNpH/tMq3QTEwu7aP3V0MHEUNoFHAHyYijuizEIlW5V
2Q7fwiLkrOsQ2uSnt3su5MYvxmcpA12lLRjcXuMdVsPDZmflSn7NhrpFUPugTGCgwil6wxmq0gQr
/tWfLYSXG0eDm/Uq1hlxhIX13bZ8rvyHWZG/62KjjzaWk5m3iYo9LlrkKEA9U63STdUnbblREz9o
p1VnFlqwAZ/y4/XbI/AK/i1lXqN0WOEoemdrBEaXeZVjpc3KjOPyjDnptfZF+QkGcriU9ZOl8fdW
FOQPWTQ29VXu40iiM6Mq1xp+NapitE/+YCxGM2dhZD0FqZtoyQq+irHTXmFirGsf/DSCHaSIQ/MG
/ry89hw7iqMOR0fb8EjmWHHRb8esTaYHP2rsdpWUWlO0HnaJcEVf4V2X1+skDrQV6zIc2BIUWpgp
nqVDEEVB4Ae2x8vGehz7MNCNjdZE2qesyhv9xu8h5KPBiNpm7fawY4ReyxBYSMl4XXgqd6LPiloU
wXUFO9C1NmbRE9OyPsMW6zpEDxl477Dhfs3MhyDG1NKDr6Kqr5XWGWJlDddorCyCTQeG5lW2qlhP
Cgyw1bYe+zrQvaANNcdL2yJ48O221HaRUvle1DHNuR9YBdfB1ons+A5+3wgFEBRRZqwqLLc+hcYQ
q3cJzpQ3rgd3CKM1GKLdXHeVaYTrKLPyaztuwt45I8s09gpViPIT+LG2Le08j9mTmtrOLVZF4JGb
lcVk7qpWb4ynscCAIMxL2xpe27kB/+D0Y6HftuPYs/quTBNfX8eRqoTRZSyZLXQP3warDMoeKGvj
4BJ/rNWPnZaxCwliMeuyxqoxy86p3xe9jqh2lab/UNySXWRDw6HxL0fTwYpWHiuR9c4KSgWheSP1
pmT5GW75ijRZRs1guglBNYT1+xHhlR7hrz1d88TSuiuzCHzlDEK8wjBkjJUTfIADqhp2MXOerGpK
b1tMhP6yx/JCcSt580nrvZ3oVsTz6r1T4xy8TAVsU2vgF47+Apf7uulHtYK4VRVTf1D7oCpXnVPB
2HERs14ep+Dkaac0PIr3Vls0X4LKDqar0oVD+YXtL3ATHlONnSvF8DSOkZVuA7OfIm+oCsvZX/QB
yz0WVjmppQ27wJ7lhvmuqtrU9uJ8qj+/3bwuSPQXwkBuyT0Br9MOmRuyKHjomT6Et0FnauONrmbT
4zjkpRLfqUrZwgJg5J3tYPNUZ5RemYRT6QUxU7Dk1k3qlV9VdovRdfzQy+u0tLGC0zXRrWskSVzD
G29EXJxRH2vP10YdW+Uzo1Lz+zCzMmed1tFUVN6QZl0TrhJXj/rVmCCYwrrQ8R6LMKFcuwgBat6O
hjKWHtbRIIRKF0Oe3b49DK+QkCpmcaejYCp+HCs82DMOJlBofXxv8i4/MxdcRDs6Gl5wYtXL5nlm
hmWV6+qTWkX+zaildV1jmy4f/zQiS3XH1WiY2NuDiCKp23qtP8T6ZztzC2uVda7Rfq39PtL1a80c
IJd4Hxn6VTraPjTuyz5/oRG0bYxNj2OrPQWuAscTD2ubSnqbp2aUnhngX5sbLXVB56Pb2HUP79P3
ox01nzJs3cru1NRvzTsjhdO6Z7A03bs8ru5cbbrQA8hSF3KJJYHNWWEaT9EQ9Z/VeCj/bpqz6yNS
5/0V7SyIv4Wd38qy3H4yTGXiD5kyqh/bSOH3ZYNlYw8uNVO/MobAvylKNej2oWJlDxWf9GwzTtxZ
jWHSl9WqYlVb/40ZW2rsS79WblWntoJ85Q5dkJaruDEsC2dzBxOWfp1Az7DJMner5I61arjvfZjc
4BoR6E3lNamtWjsrmhz7zmTD/5H2ZcuR4myUT0QEYhHiliQzbafLa9muqhtFbT+LEEIgAeLp52TN
TTdtV04wl10RjUmh5dP5zlIWm07geC2hoIqV3aCg0REJoAtbpd0Niai9sDzePyTjtYSiispR9uGi
nnkzedfYRQaeOariPJSR/L1lhsNXerUCB9V0A6+75yoosGl1ovtsdLwNZIvT1T0FFkAmHIM0eC4i
wR9ZG7NfPdXRhfF5f3P6T94o1Twy9RQ7nMBNtYcwsLurE8k2Pn21N6mgIAsbO/GkeS1VJjsJUDsM
uL9pb4EbzL9HHhht4kUpc8+T61Fl86S8WdKo2vj2q31FVQ2gWE2DZ1+abg88I/naQdP3/PdZE+Md
/7vA43XYDY+V66Y4kc+8n8ixClk73UhQNQ5dRxJyYWv8o/5876+sthHVpMkyFYQ/a+bCIacu9YIM
cpW0zqZRF7/QBxrLTOOQ9HaBmJu3RPPl1JF53qa/iteaisgtWsW05c/UTHe+cezatBu5AfFaUiHT
qBPaWv5sI1UdZF9PTy1iPrdtTWsRnGJkposo+HNhEHI26/AW1VJ94eEffP+1XkN2KXGFGfjz4E/l
Uade1WRch3Ofe5FX2QsT4IP1ve5rFPVEacIx+j6udcjcK5bj0hfppgo1XkOfLF18mQZt+syl9g4+
H6IX3LkvNaQ/GqHV6rZsBH+XDfGjDmjz5rO21PzK+Gnnf/XSKmpV/veV+NEYrdY57cO4P+sPP1ek
tZmLp/nKKyb/wi5yPgXeWYFr09VAes3owJb8zNNp6r6wmEvAmIKLRx35cXVyow+23tiR5mrbz1kt
eT4uBDmuqvpMqfVvBbXh/ez7F8DFD8ZqrXIA6uIWmD1Un1UCLpUIe/apDttx26uvRQ6RNwCnSaP5
Kar4Lw7YTefYJoF6bBqZtXTBAvJzPK7cExu1Q8G/iMcG+ojf256+PqgnuViIIeTnAHh6nWkwQYIs
7KpLx9EHy2GtW7CowhyyLMTnKW1EAwfIpWpyKpeeZGVP7LYud7zWK7AFEC/aC+mTrEyc+3Hff0mp
3Vjt/Unf/cdliBLwnyCSCZ9sqkSViVlIsZvLUl2YQYiCen+9rSULLGwqb6oYfarQai4+SRjBX2u4
NPgIqXAvgXRoduzHAnPhWyvB8v5SdFBg70XbpTeqb/0nnkTOKw42IMW17ytQVew801vZVczkk0Cp
kU2iDH+Kfka82iAW9QLpdvwJzsrsiwijUXU7dOfKY1Hr2LsvwJkeFlxOR296ciYFQshVR/SL8Kep
vDHQ01RpJsKkuCJgrLKDU0MsMwmTHHZftZF4pRMQnlNRyO6zNVofdDXjzPZpWH+qAjMcizmo7wtN
u19TK/WxgI7+qZrBQcysjsOnok6aY9EkE98NdZ+ondKmeRgCv/mqx4S/cR+o4z6CO8GVTgxpd7zq
+h1CvGGLVCGK68FHsx3Nbgc416nYVpntWJ2cCm9Qj5Ou2t8UVND5uqCVg5GR1sLuZDkvO2e0vKON
F6YZ66XhmQBffD4O9Rzc0SU0dQZ4ht74dp5CYJxLjXu8rG583k1Iqe3SIT6ooNf3vpf0ahfhcfDo
jghinZSw6mqqCb8f+t78DMqAzcdoGhW7LcwZClBpMnq/I9cF01GMhKd7WF/T5aDxURWcqd3IH0Cb
tOGPAe5PCg7BEgbBrU7Te1hY2CNrgdjukSMQdbsOK+w3fCJ08VDwRZ0o80Cy1tyR31LbtnoZQB7e
C+v495B4wVe72NQ/OVPj3n9grVHsioZNP+2Kqmnqe2iqFy+nYxe5rxBKqOaoYGMTjPuIFn5X7iS1
Ji4zBv6HyCaE1LwOY0Ig/p/Q8+M+ml0/VNBpfUxK0ebUM5ofCiUWkVGllvRQSN3XR6vCJngWYZUe
6OCjuGv9RhxoFYBbEqUBnLzYvPTeTdq5sfb36AloT7/6pdPVIQzRrkZOgn8f8jb4ZAkw4Cju8P9o
QwIFRaeYv0cWMlOzC6CANypL1dTuQahz6heVHdtR4dLyi0zqYdnrsef6C3c8ZXlQD7W9oXSU6loO
jPN9QcHtgN9aQOs0byWfq+MQ4Yd1s19Fd0oW+LNgOLMkl32HHcM2nrY3ZREvY65Us/xasPh+DXED
LwlSw/gGqBwmgGSkLO6GgnRvbInlVzkLFt1KJjkWeEDn+JqCHjbeWBBkMe2rkoGgVPT2FJAKn0r0
ffNAfeV+okCer8IxDf/nfJKyGxCm/UOwoLe+4yF4v5mslV4eoS13Iqs6S2+LtrNBrp2M/dugWkqa
z+kIZM2nwJqqOVZdHjB8wQwsuLg/NbIt7uF/gH1GDCK9wQdB1qn1utTH/1gE4W+aQiZ/6NAR2Ucu
keYLbjyM/fZFn1QHy7HIUEM0b/SsMohozdpcTu0w7rWe04c5AAH1yWkLxhKQt7tipLC+XECxPs5B
QOJHFXeAFdsB3LgJXf6XemwZrMmMifahKhzbJw0J7xn8Uh7rRM+AiAZOM2IbwnZxNdpoJzsfZ1Cf
UomOTlji75eW1+JxFEIXJmtAxLtWFLAXs2GYy9myU8BDaI3BbKmX60njJo7OqHtrU8nLXVSgFPLA
dKy/DWXr50sFfnUG3hU7ia5MivuAIdopMx0IIc7r5mLflmJpMsykKc3Q3Zm7G9lW05AFUL+cgAKn
InPYrH4qRYf6hmsLQ67ZV+MVuj3tUWGmnxXfJHgowyAebsU48zwWUYE/Ypy5dzOdfyL2wDSZSEYD
w+bzFkNSC6G0q+LhKphY8ZWEWnxrHSugeNJANYCtdGX15s9VOuYUnTxxqiQY4nvRI90QHXUMhsxp
JZvltiuKoivPogOa0xnygTqji4aGIMDczSRR3q6vRnUKSuhYsqS3TX9Y0D0/Fkmhjx6HBcWBRoa9
xKGNP1UGt8gmSKdjmiR8zlkwTr9nvwjsseAiuAOPglpYSZLoMIs6tp+h5B7ughbcTLioRdPnsoCg
EMcEuEe7MQy74Dj5cfBz7Mo5zYohCZY9a6viQOYWjslFV9Ns8XRcHgNIm+IBkyNo3qYKDPtaD/14
Cprz80pFff1ZRwNOG8Fj/r33m7jbSR2yvEYT+XuaJlgVVSoaug9mMu26snXBhcLgg8KVri4TgvrV
JLqZPUUdyIHMQ+Ea+lthlLX0ig1gT+rWsie7wC1FV2H/6I0Xmd7s/ZKGrqBGnEvKFBVJniZCS4O5
XEIMywfdYBYFrBp3PW3OpYiWwV0Yb/5Rq4uEH4Jg3tYseYrs+cAYZBWXt20QyXZTay9ey7JAqCTc
MJU8QTyjkYZMiFny0R+WX5sq8rX2KoKLAQ6iBtFNEw7OXYAWa3w0Y79cov58UJKv5VccJpZJVBT2
8zSeM6f6FMCrqGlQHJIuqTZxyeK1BIvGIVecW/yRmJNsquPxLinEJf7PBz8hWc0tHluJZa2xLmIx
oIxR2G33lM0TydOEoIWy6VOs5bhS+H0dRXX4FJR1U+fVIJjcj8vmuZpi6fzjXoHIWFZGpUmf1CRQ
KqQ1fYw9Mm5DUdaC3KFmdEj7tnymfIS/3zjFp9kk9X7T2KwVuUNoSThOdfl/kUA9jMHD/8cqXl1L
/cSG/RIp3ANwrtqsauEnk5v+Io750cZ6nlj/GHlaDrDTgqXD0xgHXQfDlyq99+Sy6G0zZ63InUdD
0CpaEDASmOnGh13bZ7ts0/+QYE05qjU3fIrF9IPMPQWvN+l3/jRsAhzw9NXYh8ZnVsjF/QidnQ9Y
yORYoxq+gCC/O/J4+mrk0yUWAa/o/IPCSRewehqi19dcsvf46Onnf//Hd+UNGbwKloJvwSTCTJTO
5GUQbsLc8O6r47ivQb4ax9r7FjoUK46Y4IqRZRNrAU9fIXoQraTEDs30A0VPiLtL3eYj9Dgblise
vtoxq3kwsdAeeQNVIT6l0k5XJg43tUvx9NWhyyxrGuuP8Y9WWgVNiXJ5O21SEJFgzUdRdeRPThP1
yjpb+zsSj+Fw5S8mcFs2SvyBcwXzj0lDUz61ITqwL5GRwKgmVpFw1w6OXQDNP5iUf9jz/3i+XfxE
BrNOX/xUFQff8xCaUhebTB3w9qvlCkI9KUSEpwvfeZkOce+dJxPs/j5v3u/F4PGr9RpGBe7kZYEq
fenrOEtqusRPFe/b5Cvkm57bd7gAkCqDa0xNALCCL9rujIia5nvEyl5tqbrwGquFHfEhpq7zqp+W
6L2Y2C9S19///hM/+jyrVV2KIfU7XdQ/yzHJXaLqHYSnm+gweO/VooaehLfFNEcviY3fYriC7gxg
lQsf56M3Xy1qzuIS3lEQAXRNOBzRNHf5uPCNs3a1pnsQUkD8XaYXsNK/0QAvfWY+b+nBnC2z/73k
5Dx001IG04tuu9M4wwmDu62HwJrBE1vRDMUyTi8l5ywTcAvLIfUV2wZ9zYzRc2JrKG8mqHrl2YBW
fY7n5RLZ+oMvuqZyq64ImA4tXr2j6haOPrBgj0u38dXXazn2qkJSKl6NngFOwjgU8CrcQ9y3TStp
zeoJOyIhaaDpSyMApwYzsuhsKx+2PXy1TMc+NiZZBoipgmT5HBlV511q6i03bUzI1Tr1lo44KJNl
LtFg2cEFAaYEAeHJz20vv1qpZhwC0jYgqoD/f93BmPYeBmpm29m+joi1Q6j6rtYyJ36tfrrzTUUW
9veWN0cW479XKjRaZQ2cBKAPtHIH4IXmFM1A6bc9fXX0Mtnz3rUwQDe9znnDj5GaNz56RXCBxCyC
UGCEib5X7yrY7C3t8GPbW6+OXODlTR0HS/oydUl4owkIVBzGLBfKkfdJ/oSsg95BHEa93cnkhwKe
F78VpmzDcBeho6BbKJC11x3acamifQW5KPN2qhBDO6O/A9NjD3eloobxe2+Bhha5LalNrme5hMgH
2fbrV0cxDrRomUMMbFX2WRQv1wvnm055sqbGCJqMoBuTJk8r16sr2S8znA2s7+XbXj3492RWkQY7
P10Q9FIk4jDXIn6bUdBc+HDvb95kTY4hw6QBRMDyvtBRuxt5OsPrKdo4NKvjuBvasoCHFCIjZE92
Sxg9NOGybT6v2S7COKXQT2vyEhYHJksj/kArvWzShRO0Pf496rD3C3kzou8LiV/1P7TE0CmCccyF
nftPJfofrgIev1roNWlJNHuseO2jhcX1HiYpgMaxGPrxBV2tVO00KV2UQ7Nvm0c2t3PyPzSLCgDq
UTnMEn5iZd8soFkDxDN5koBs/Ul2kPf/FLId2cbJt+bO+KYo7VzU0ctgeq94mNISoFUSgObbbFuZ
a95MRAgp60myl6VLDFz04dfXFpxtYaZjnFfrHj4EY4Drb/EKwPN/ra7ZrquibafMOqZqWroUEFLd
v3J0hhJ8QhjA4sgM7eHvC/+DawxZ24q6ZlAwpk7ET98THvqNHOFyO7dwK79YDrr1jY5lw36hpRqa
p7SAuugYAh6Nmqs2do5uIaJgCNdlwFSZIiqt/j4ZQoFND/0u8aOND1/tELiVh34dKP1dciC6dIAH
Q6ijLXguIWsKDQycAK9Wtf5ufdCN0jOb15V648NXG0Rq5iSKMXdfkxJGrylj8w4i2G23JLIm0IA7
bNB0ZkgXqTg80naxF6t4N/gD5sS2c2VNEAlo1zADt5dX1RMPLv0uDbzMi6JNCjiM/urcYsCJwzIx
3kvE4/6LdJHKYckFvs7fV8cfp5d3ttA1nl74RZVGaPrn3E1jyV+Rv8Hv0SXo8K2rsg3M5ypJ4/CT
0+GIYznmluw6u3BIH3Bti+mxTEgSiV0M1mZ1taRBd05KLmo37tGxC1x4hZZ1Gv2a0VQmP6expSZL
OIu+DALdQdDrF1qGB+M7iWAALmsSHcE+CKIlS0adxncWamVIG8pCpD5264az5lrJJanA8K5bMKXz
MKzq9Ajz4Hg5JUK7usnaCDErR5/jfMgVYsn0Dcy9g/oA83MvOSVdEKm3onQ+z7pa+U+60ZNfZEUp
ZKGy0czxwrPSUT6LbWAAWbfzVB3TqY/bFAnU4ckV1W9RIIDkwjfEYfrOJ1w38+hiJfJhOPvma3Uc
tP+/nmxc++tOHiwNapjFi/RbMNRDFgF8McCa9n9/7/Maf+e9k1UtPUDyMuk55i+uBM3qWCE/xV7R
rsKk4nwiCGUXUqX7AX8SGUMJVBmb8A2yZqaBqgRLuaYoXqcyvmmasYMtcFFe2BDOb//er1qdlYpG
joq69F7YGHZIMPKZcp/BSEoXWKJNUXKLFCN/k9cYdofVxg9KVeqx3iZX/U//YbzwXc5v+s4v+I9X
bN+rFuyd6huruwcl7RfsQdsOqnVjKjIDPGh5Sl9AYoiv+iUOj6yj286SdV/K1XUdl4VXv7KZXrOA
NPswZJvsuAmhq8k66TDqptLZV2alySjUt3lTjNvqq7VNLPBzaMdhSvJaVMWbWyRI9RXd1MrEm68m
JO5/8zjHBlLFFKbXgDq6HeXl57+v4Y/mymoCTk0MU2oIMl59GSfB78Yow1+XcRi/bHr+uuVuZrRw
QmLj1xYJmXBaFA+NK4d828NXxQc+4hApCFReNINYlDlwU8pJXKg7PxiZda+dBWxsztSZF5R9aRYs
SNlE+ZFcOrffX6PrJvsSoJzsXcheUuvuEOxxXdp4E5RH4hh/8h89i44WVWQiMb1qiVifVPHmCD9H
vW1zWXucSgpoYkx7/1X6Jt5FdTvujNr66mugsCAl7Pjj6VWp1t2YIv5lfbsp9oeQeFWJqVHPvljc
9DqzJsqGpVl2Rd9ecKw5D+47e+7a11ErOJHg+JtfgyWAnVPNjZBVBqtHw59TF/J4G5awdnhMYTXA
EEoyvTbTMGYJHAKyOJVfN62ntcMj5Jtw59DR/Ar6lL+HsEX+PzQlPjhX1/6OXKbamxtvfh3I4ugp
hBWEygqHShsRtLwb82QO4ult2y9ZAQtV6tBEQKTNN166InMLeGN1W25rgUAd+O8Vph1UfhUItd+m
lj5Npml3Paq2bW++Wr0RGJ3t6Nr5tWtJkS29fErEsqldRta2t5zRliRtH35jY8/21Tg212XY201Y
Nlnb3jI9RdTYyf8m+XjXsaXYQVz5um1UVmsXlEY/6kZ/eu2I0rkXy3afQmC/bTNee95GbuJzpPr0
tfK7m7N3Fv7W499f/COnqXULXMZTXMD0frgt0lYlJidLQhx8bnwQr76HoxdcGZpE8tCC8HxVSWHD
Gypmrn4hRazoWBbjjFtsVsN/XrBMwZkqeF16Vdsa8WzORt8JSJxJHrZu1Lc2qrW5IcSrqnjL5SRK
1h12ILpLRbjtbsEMh5svFFKwRoH4+JIlQ3j+hP/ZOfEHVkt1HAo40rdTejJWTPQlVsP4MMO6KYjz
hFFtn0dHvPRrTBP7DAKBbe+dcJ5BoKSvPrWydQfXRgB7yn6uHmsX9Akc6KopXK6QFrN0sJCGRsZ/
SaOyatKM1M3ghl3aLPUJm12HYKFqafTeNqzzdg20/2Wyi+K+pjfN0vvhYwxtYvirIUvQXi1n1z7Y
rrDpW7XYZvgx9/Mg9IWR/sALJVnTAaoBlPVRt8s9qxBbNCISwIl5PIM1kmeB76n0OkialKmrIvJY
U+bF0LdEZREwScSZAQa7n13ZeqeOFcVF47qPnALXNAJU5DErS1ncWjXM9mEcoip8qWFoltyhaOmb
g0tF/ZWGHrwCYTkQiwwMLXdE7GdKv9Sp0rF/SHF9b++CMNX2B6ImKlia99qM+z4pugeXODgRXv19
wX0gZE/WdIO2X4TBRd2e4Ftdj19i6YZxgt7NtmF/jBP0Z+57Xfbj0+SZzn0tiPbDt3Gq7FU1FYF4
a7vJRK+MT7rMZwHD0qOvCSQVZp6QOGrR3nlBA6nwf05hBblOVmvG0tMAHOy3GyFO+GpqGjGe1+UU
eQjFSUKwHJE6Wf9IQk988SEaVlsuTBFdQ6+uw6ysCpgIslKP+27ugZGiNnj4+0i+WwBjYa6KscmF
2kxhWD6Jwbklqyo/XHIo+5oLZ/S7JROev9rTCy+0uutTAS2tHY6y7gsk0E9ds2+hF+aXrgjnZud7
28sKt61EwlW1kPjkR2BMTzluhhzcX8igFIckzzccsaOsCKaTbhybH2s4bV0vLW3bq0mzCDR/YzRZ
8omOofjFgKaABh+CpBDeBl0fHJPB+O11oA26L20In+fr0E9E8jipIW3zSKiZv3gR9dRbHLLQyzsO
cOormObBtIOPtjdkYhiHvVeCzfuFdMrQ32DjgGyCK6UQWeuJDhaEOobpFHyrPMl3Ni3kciPQOfze
0zp5BQHYBF+KJemu2pRGcCx0SNybr0e8a7JATqQw0tlIedLK3RCnUGqgRc7cD6+l0YtC/kgKP7zI
r7ZUkfiuqyulLlk4N8EC7wYNDU8Oq8WxP/owk7rw/A/mzZqAYvUMHQw282dctmMUj5UM4owSNz5A
STVeqOc/mPxrIgosuxbWMlHdBgJWhb1J+CO82y+Zwf25Lb0zK9dMlDgoW8SqpuEtHF1r9GGnwGO/
myap/N05ENO6HYPuNbnuQZfWLgvhpUJu4YpZ+fgPifLnVk5RCaS6LyRMCFgKku0+0NJ84xWOw1+q
EsD7cEIGu6ltq/4o/XHi+YIEh08sse4aXi3tfIhm090xMUOQM5UUvolcVM0vea7GHQ/iGSpC5N0t
mRfMvTfvO975ndq1qGcmmOhUzUvqau+rStsu7yYYcmVdUniIBVAlg/F/AdFYUcpmysK5ldNpCOsi
fuwSV0DhAdc2aX6HwJH4NQ5TNQeZAOCGeEBomHSSGQRwHWsSzr8DzYEiZKCN9GLamRHRUBnCGrr4
8Pd97k8p89+PQf8DavmFFxT9YE5i0OX0qfTbOsqWCT2nW1v2VF1ZWpNXxJuNyKbo4cqHg9e5+jkk
MobeaGjTsL0KnRPL3Wxq1twssB/IlUmqa61gkXLTtiaALBLuyhdguA/S2bD2/30DMaIVCEbj4w1S
tTt6aCD98+Aw57u8ThxtYUTaz2ciZBeHu6bzx/TgWLIo3Ho7S26iBQm+m84gWLL8+02A7ad2MWH9
bOHrw3OrzxqzZD5Lo/7+eT5aiasLkUtqMtChQkBxoaK9SsVyo7B5Xyi6Pnr6+d//AZbAUnloiLTp
Ca6P4gj6hqz2bA7jS2jyR89ffagC1ZpxyDW4xbDQqx5uqw8h6S+VjH8sNv87dZM196kA1b4pxEJO
TTj6300zz/UzSLGp3TdsUgAikj52PxFuHu7EaOdm15lYRjksv5eHINS8OAqKoN1gn8zOh0sNIvam
8e1MSi0gKvO491gOba2fpoj5v9ukqmSXIZ1n0N/aJO1gQdgJzuG6CA2V+Cmdx6sXNnu4bTvD26tG
UvEFvoWg/v59Lvzptv7399J1LxhS1jmdCtbfLm0sYthVeyNks1B02k/wz3Tyk+KLHZ5LAuHbtwLH
YXWYDGzIj7SX3qGL2+g7n/wlY+XZL3xHQxsUaLUmQ7EHsZHua0P8TzPCIpKX6hx2EkxumHNDEvsS
M5LmIimnl65u7IBMPTCP0Wzq2kNqSC1hTrC06i45dydALsToktwkg9wZ2gChqTo1GgozYRApVIZE
QxtFcMr2eftYOeUjbwfmWW20h9jQdjsIqcF6IMA2r50HiNPLUmHS7iqpYTO8C+IeDtXt4IECWArS
P4jaL00u0XjbkUgzsCMQSVocJsuS8BOFnTJcc2mJ/bmFqBO7gFxaHyYscXet3ASHZVumyZ1vrQfX
i1GWuYcL652JfF6CfhnW+wJuEQRtOyv6m9pPQljrpLrUD9yvwuZ2XKjZU1g0/TQwwNovQqELp3tE
Q2EXb5N9b+Do+MORCi4LWWna9vM0j5p+K4QLG5b1Am2QOP/7DPlova3KvdoWwyCS1t2yyltuQuF7
PlKOAPpte/yqthFlgnwtssy3MMHSr5bV42sS+heuLucb7zuTe83XqzoZpCgay1uhGgXD6Z5w6BzD
urvyMeYodRaRWHJVQyQduAu76/vFFF37Vc2lsqRCZMGp94Iw3oVzAtU9aksGeoNaNLnwZ94nxkV0
7VnlF7NwvC2TE+zguuQGOnTWHAr0lINbsGuq7nX0mX+M0ez9FcW46JYDdJNHi+uhq48kMg5+XT1w
n2wky9CUl/aTD0Z8dXid3agQaoKwiwg5eVC/e235CN/9TlxJP4DaUYzGF99oUnuHuinUjy2TiK5J
gtIyYyTn6akt4aYJJ1b/F5hV3YXf9P4KgIH0v080qblu0EROT2mkx5tOeS0wFfTm//7uf1Qn703S
8N+PB6FmMNJ18sQLRKnfdj7cnrPAImf6ru2IfRuUbe/sMLBrCsczspMLRNVvpQGEtFtmCi2hGZL2
GKrZ5VWhidNZWcH74tAB0T6lFUKkdqxGSBLqKgNxgmpL1p8Ae8Nz4u8/4fxx3/sFwb9/QcmieXZD
SE5TA9rViac8Rh6atxD43dGS7qplSbfl5dE1r9CkBP4gBT61Qlj2gSDR/kD59Pz3H/I+MwqLarUb
xSRAF3xZzCmGCLx6hFG2OcGKh30KplBWENlrMoKsBJuEKcyBQi7zVTcHTbI3lbOXXE///JZ3xnNN
QZxLZMullQ83YQRvz7/nPmZPQOu6lxRh1n+sh0L63IVe3e4R3zAnOczrY0RNLBUVTRa3PHnzLGJf
v4D+BnU/07RlvyY2jf11QqblCgbYbry3iBg22ZJCSZSBRFLfC096sKyuZBnnNWIyvqXJhHyKnuj6
mHiyOySyHP03KH3L/qpERnSJU6vt4Y4w+zLcJcvSH4vRN/NhCkbvDfxJftMXpPavI6ABhwHA36cG
VvBXUa/bAqSjakRhOxXpMGf9XAdyB8OaIoGnDALhfVyskcf8VcAu5Jb7rgqzMvGwV4fob9xJB1O9
x5C6EfyremC505JGRzJYxDZlk4QRKe43zIuSXOAW0T6lZQ1uJIJMCffAqECydZ8gSa/OZj4DIEFz
jPn7rm+V3Ie4utxXcdvO3wAXRtN12s3N2Sm6PXNhGlir996OmNJ4zUMLEen0XIUGYltHSpgC2KUm
FibrvNQ7KcxwBwrKBB/8jiLqMScFiewXOygiroPCiyD6a3Tv5ZV1xuYSbNbpHm6jc/jJg+nJta0F
bW6qTjRH0bcIMvz7NP+jontvgq3avALRtM5CAncaTJJ0eY9EY5LDeCBadmmpyi9RAMPoe017Gxwc
0mBimkWx1u6pR9oaaE5gNk0SQfNord/JPiJ+3sAWf2/mJrwLAmxML2VFVHkqYaxxNTTO05kCAz1z
FUMmdNZHiAy7lG/5wXm7Zrz6STNEgBXo4+BN5mcF6PYaLjYVObbWkubw9xH74AhY01WpAJVwkIQ+
0iT+JiL4BByIB2hqy+NDf12nKNkCbmiC5kYbGMzquB2ONd/EMMHDVx8bJLTSGPhC3rjJIxBWE1Ah
x010KDx81WsIOJYtsGZ5w9AL22mKLDMzweZkw7Dj6atqojJDZBUiiH9j55GHdCjaL7BavOTf9+5H
xdNX92BYYo0oyM5gDxURGrMy7QbMTdicbHv7Vd0QWJFK3YwARdFq2lWJcXmv1XihAPzo7VdlA+1w
J+3AM7yZ0kGfXa3CM6n7won+0cNXJzqX80zINKsbKG+TfKja4RDaaAsSiHFf3SicPy3eIF1xA7M1
nkVnDw/w0C/V3x+9+uoIV8y0mkaiuYHfS27gnpl3XbyJORT665MZBX2rK0+V/4e081iSG2m29BPB
LKACgS1SZ5auYlFswlgkG1ojoJ5+vuSdxZ2c+0+b1Wx608UUyBDux48410o1G3IPmx3mS/98ar3c
SgMEaeTgXFl51qafInGlf9ouHODPvfrNTl3alnphMO15yaqcZlLZ26xeP8Xm5MHc7NSy9wISvTKG
vdcwJiYDepv0nyKD8eI3GzUF9l4azvSzcJonU17p/B6IyOeey80uLRlJzKPwi3Oe+rgONfHOTlr1
L8X9f1iMt/MkgxO6EUtVno0HRpGXAeMSa/wU1MZzudmlamp7e7Ld//rozDrFJiDv5pPP5WaXlmuJ
yV89NmcHD6Kod1W/sxvzL4X2f3ouN5u017mVFzHPZTIZllOYiu1dxJife+q3/HyscSdclYby3M/j
Nw28cGi69lN4CJOnm+u0X0o4msXMrZHIl8WdoRvozxmJ8OI3mzTGF65heo/9VQOI5NSDs+uK+cun
Vvotu1itKQo9HP3PeZGE+7XPh2hsh09JDPnoN5sUjVSHGWNenqU3HmmNpn0Rf7YQuLW0RLczTpbi
F80Xk1DfD2LfXdf75x6M+3/2r/BIANwJezkTBITBfinUl67ECvJzr36zSwnWS/JusJIzqHKxy0V1
yP59qV9X3f9VyfPUb3YphItwxSGMpV7l7J8Ui540iit72Drlit1ikw2SyPJwzommGT/lzsG73mzf
KTMr7UjIb70MH6BI/a5Z3Phzv8Yt2ZrxR1dZ1lCdMbb+pladnio3jz9Xad9Ophw8UXwrK6hXRXis
U6xdxxzLwU/90rd0a+NMdlePXnb2XAfB4BIby/sK3NYiwPjcO9xcs3rMq94YDuW89lhLf3NfO29M
vn7u5W/2cEwigsIYlGN5aNWOIZfaW4F/+tyL31y0V78PZwnd5ixtyr4YU6CLPzT/Jmr7DzfKrZyE
OLl5bu04PbPWY1hd5As1tRafK1lvBSW9HIC9Z1qF6+FmHNzPs8YtDp97MDd7OK3LeuDQYTdlsRdG
Wb7i7W7X5fjJZXmzW+tMDaEMVHO+qhfSRDh7PEDl7lMf/paOXpPH5WYWeR1/u8u/bUiYfSrm2BW3
9m89gVVOO0mOgsZ6Z5RcbbvQmT75yW/u2nZuC7zuw/zsBcRWpGPrbCB7/f7cY7nZqCbwM1qotuCc
ke4Z6/bwblTVv2rU/udT/5aQToRW7Fc4X55bF1OMdp4W0JtPtme3fHSjQw9ZR16fzULhV2NYfBwK
3X1uMf41ff5v4+Gykjk+oyo/axG8/X3o6/DZe+mWkN6umlz1Oa7Oqi8rxofz8P/xXG62KWRcHebE
OZ/rKYMkk2fLptOfPQRuaehiSdaQyfH1qWPKKw1NQtDWT59ajbc09GVMUwqnLD4vTEY30N7Mrlqs
f2EP/YeT95aGHjfNOla6qM5LAQ9qCdyNzXznc5vUu9mkwg0qfPWc9uwwgEZfSUHshv86e/lPH/1m
l5ZjqdXiUBtpjGXwsJycX0M7fMo7zhV/Bab/balrn+HbNOYtia9Vt9PQKL+QBpb+y3WKUPq68v6H
4u+Wfa6mhPiyim5BjP1C0uXcb7zRqEOalGQptfgbWps1V0kcQUDSwx6vcOd7ufhLECmILNXeRSl5
WGRW7rU3BUc5dtZ4h3Fye1BuWxdR2s81qY1esZyLZKS1lKYat24e1mUESaI4rEVB3GHRLvE9ao3c
Of7d0a5OpxK+Fa7wm04JG0aew5yqCpug67cE/g7lActt9Y2sxG4X94MVCdtaCDTxVn+AOLW4B6tQ
OoxM69h/ENpa9xPDdkhp4ERb2EztPldt8QQd1dr0UNfsnc7mdt4oxiBfrlli66YMUwJrRsUgcK8d
0S17EYvCO4m8JCAL1Z1F3vC6FOlB9v04PosJR+XvKnTa/GefLEE8Rw4GdMGLXv6aRBdtrD9aRo35
Bpacqp6NhMQpolj19UdOHuW496AdfHM6DS4swg5nXHry7JcXxNkDI0Rveq7xd71v8V+9d7q6BTM1
OLRPQw45U4l2OOmUWcW2WFyK+BLq8rdpJlVvslxbbnNLrmVUW0W8REouuMj6fWG9CB72azxW4mjI
fnqoU8fwL0YjnwzBhSKymjT7pm0RHHN8cTokyNV6MFMGs2jUydDt2+XqYN7b4VK/ST8nThSvjv4h
hTNak3qY1D+9ucGieE795tl4WJhuUugOD4vOywc7xFxtGgUXaF4OxcvV+vjYN3FyLBmG3E1lvmyw
2q4GmBOFh7ppEQ2PxS7XLOKBLycLwqXB1V5Pb/nS9fspE+YgBgcn+cpyns04jydpO252aAM25pSn
Dmmjrih2rVWLcZsOnb9NiwkzbyM6s8e8vg8iIoDr51jFvhNJaCMyqkS/NFvmFWOLHKHSKfTJFS/N
XA/8zQL1Tz0QGcsUJHaDNtjEMjfwW4vAo9m8rheiZf3xfezgrF7arrXCDpa72xKAjJ06/Pe2itLY
HbqHHHtxE5X9YP/BDXeOz9eg72rrOolZ34OgipstYaXry9Dgx38wepB3s7Ty3znhfRjPl+SLmqnE
tx/jyR1J2OsTbr3Njn+tvtSGMINILN3QwNer659ZgtKcbWOaWB3ysucb9Rpz5Nz0c0FongV15wnl
bWbvy9Efs28k5nLZDl1CEK7d9P7GJiUgfYtn01tnBwrQtO0Hh7FgoDIMuRkgqzqS7IwussZZ2lsx
GUEEGaaAW4qa/mq2L709egt10ZkLPeq6mqa9CY09vvR2zmg0zYu0fBTwSPR20pMVP2MuXcJsHCSz
Q+QtSkH5bvjZ1rQD8kQXfuAIqM510Fc12RKlp5OzoPwrUSPEpf5utYPVEACIsK3NiVAbYb9gBcM7
RxPDsjbySkNaq8RH37/3Op8BOjEYUvSbpcowXlbD4qTwxnvMsJ3Rn4KdNSIc2ftYQM+bRHhDfj1J
iLozM1uSQ6RM7lzfCpjT1anPm7QMgLwsmKDbM+rcSyzVjmurq2Y/hyZ898Zw5AA0U/MAU6188KcK
7kU6yQGi9EoOhIdVfG0IUShL50PDmdowRO7tndPb7bQRQ8cmHzx6gI2pr7P9nICGk+Qaue6mReyv
6mzFDu/td2HJ+seStuO297vkoFb4diWJ0d2ZZhe2dS2c+mIIjeqhUKm4ZffKefk24f1fQuJqZEM2
c5LjWl639p0XGtO85nk6v8nJ6kkjrEy4NSMpFINMlvle2KNm4Nt1JppxQfciRq2ZvGuTubgEqdLN
P0R+D/Gf2sIPPC4Fp6AsaGlOAgWB2sd4CxJINxKpcTRpKplr9k63SetU2ZspF8XdUgY1nLiUoAa9
SzODkX0krNU9tXYR6J+64FrD9j0tCPtZYPX4Zaj8KCNVV5KIMDjhq0Xc7JLvLCOS6skflHOBE1w/
u7ZLUy6XeH1ewin47skk3TUN9FwCF4b5mXwPlxhcrCVYRm1IWKURmi/YqyJ77YMuZLo9J11+Ic++
to/eMBTDk5zgW8QkcXlFTshwaw/jPiPmpX7oKc2H3SQtWMFL4tVPsR/Pb31vqmSrBzeVkFVUVr82
hbC8MweR2A1to8I7vH6H4LwmqRZ7yYH3B5sUX93166gOsgBS04njffORtS3UiXNwnJi7eqe4sIsD
4zj3Rful6XbKDeVXD2VguXPKrMcEq/O86pQnDvdq4WRptlmMZd3HufC+eNM1fmLOCrj1BZEh0aKK
9A+6klC946BFcUePii963gSr2aCE56Qx6cLl5aJpjKDtcy9Pax4+lFlRxREndvE18QqaNS3HYmsr
pDSp7PwNkdJTssH6geyNUvoPXhpPyW7q0b13tuslDwbIfN+W1frA91zqs2gcSVSAkNPHQjFxylcO
uBhHfOJ4+84ke68JucpN1qz33FT9k2BbwzwSSebuxBC2w6WsZpLTpoSFf/ScLN/2mT37h6S3kvdq
dDrxVE9j80BaugpeoVjOX1ftZs7G13SIOamKmhJmHRqMMYYQnkUDJVlH+Kn1m6Sxyfoi89RkH6Zz
MU7I/b+V08B7LbbitAUEUm8lArNkb5p8+RVXmsQclGhcBThx5FT79YS1YUDGFCRu4pdjcgTk1Y3Q
gSyhLDRUl5bYwGTfZ9c1RUAtwSKhp0ho6LKEwPFtU2FG9Cw7uzihO3ACkrOd8keIuUe5Tzs/XnaC
X3yKUHRn5q330/CBCzEkJDInlTKBkU6AvXSy8jWA97ibl9j5wZbu4011dRt1IhPHwRxEZa3Mb2bJ
4cMiEHIDMQ7dMR2c8Yw9uBiYVwWlDU20G8xHrMwqL3w1/6ihC1THtHesed4SqkTcYkQaW5LvhlKG
yU8vF2T6xpW0vheW07rc6Cwa2YZO8CX3MJ/dcXQ1Fo4ssYVBNcxfEWGLlMqtqsf+aZEqeSq9xqPd
7sX4AIMH4xnhx5W/GfJEHurEZTtjnsbeM2E2u4e6nskSNiMBQjjUoGGmzB3Iw6jHdf7hjcHU3RPZ
MpI4u9TLeXFNkRnUIjCBhD+QzqK5T6qL5FCwI8ca5E/VXwtY7lUYJBPs+2sI+Gj/xGE4+FVCtx4x
MPC8lgNh0sUuXUOiJ0j3KrN9bKbpD7s7WXcghngJSV+Gr30Fm2dbiqbcG89WX66s//LO0y3KgiUY
12BTm8B7a4K+7x5tP7QeFtguZoOexqxbBGTDW7tm/KxiwXH1Us8pRQNEoOnFGkceA66dNVQOYXt4
xOA3Guy8VMCf4HweRQQ1B6tWCotuHO9qFQ/zxUMgcI9ll5W99DomiKntpuIN0i+TeVkT8bFtXTd8
wsN6De6nKc5OxOjEHZS0a2xPVmajc2l0Ml8mJ5s//AVH6VMp0rTfzejwii2vb//MUcKf20pKhzUx
+8kxzWQtYQSlfS8PfSLb6g9L0K8PudPFwQO8DL88dm6vC7jRuRYnmdbB+J5LDy00RoBcB7G1jvoA
QdtpzJFNV+hTEducwGilx+J7qeNevIXhOCY7+ktTRmQZVLFzqK0ax3uuglH3DTqOvnDjy0rWUf1F
ubgLx+5o7AtMH/XgyFLY39qCb2eS0uvpxTh8Vb70P0se0Pe0vgbfMCyqkgenjTvr2KPH3Peud9X0
Xju0ntYKcvKDbJxrMtQyUuhhsF+027xa5AekavtN56tFVovV5kEfCTj16yM1OHl3qx4oAhvJKUUq
1lruiEcy1vNCQNQ2HsgO2vVjk32Lmf6m2zqcSav01utVXV4rihgwXx68JME2Edi0Q2JSB7Fct2ml
ZbZhh+WljNKaJNnD0qxd8afO7Hp5FR4CmI3upJJHneTXdBSJav/FcobkDW8idpwwTZb+Kcc1f+/K
cjilVpwNx1Zb0mw8So+Oi3zmFiEd281fY7Cy9kHKKvYu/exIx46K0jTtxxAO18yqbqYt8uNVeU/G
MYG98WRD8oQtLQSBtT0gYS7FGpAuVabNGwgQ4ScoXa347NRl+G4t2GrWriWWo5YNVU2/pkP1oK5X
+7nqOo6MpW3m8n6BIkzejF+MfsRoGKcBriByFOJepd9M6igJG792inAT+KV8miYierdCjK53KL06
wOGmY3j6Y6l6KjqtIM53UYu9Wf6b7NH1/jri25V8vSeiCKjeSc+tEb1MjUrl3ZBa9g947VW+r5Om
NZdJr+ODwMRS7blB6hM94zUoxOCic/G4r6G+dSFsJ1OGvbtxC2t665k6V9t1IeCHRFUbwW5Jwfuk
kyoQlF7cKa7qEEI7xZz+mlZMhrap5VGLl+40ArV2VFJTKTMS6prc4lzu4mFXJg1FhaFMfsFzU9V7
7COt4pmA2JCDIpaF98+kEwoFmYpq16dk89Cs6GOPzVh9186MjoUElJOOD18eimjS7xI3HDYT30R8
6K5dewp3H+whXk3Qn1Xn5sVD5UvyfulLaZZ83cY7IWV4bOCTohxt9CMe6w2OptD3NAj0VL6GNiV0
1EAu7HetbOhILDPNP8rOcUJMBWLS06ZhlD/GxIvf0zTxRE/ZWBbBAcg23U11Ph4DGx5W5Mw9gENa
e/62WwEbFp+Gcm98v/8yhVyKe+mOHScUKEHtcDcEnEGaS2/sosXkQ0bSByTbYddjICe/uJNSDz2Q
3sVuvJCrTIXIOWLpdj8Kn4z1XR4uze9ArfKrUYk1LFE9qWpBkoyCxvu+zPiYf3CT8/k16P1darpQ
fx3aytrrviKcx3G1kfcG78Dgyazhop78Mgn7DdBPW52mCqPgAyFSi0BMll+3egYz3oucwIrl0atb
0+6CBnCWmfBi04hbba/OWd/0+8bhOmtoCYlV2MyWSxFluP0e42pInvHLMPkbggxLr1tpDMvIDa6w
BudUeqewnkbJcA1SOqi4rp9N5qIgzpwhx6xsdQT/TyxOFNqaIC5lZbhv5IKvfPLKIvG46YZaHNCW
cByqhY6MTVjPCNFFN7TPIvaK7yZB/PwEdTIZ/4h48kL05yDtzclm/5aRtcwquwu5OopN7Q/xvEuF
lSR77VvL/bToYXiVNEt/jN93fxqL3lOrhOuTneNOf0TfLSen8uunHpL8i6M6VkNtd80uZRe0XBWu
p1+AoYZ+Q0/SU11g+Rk51ZyovUn+zl6HRd7xNMk/A2ljGTsqw1AxnsLaOiDcm6yIincUp7ntq2+1
GGgi40m64bYtraZ5m7p89LdxmFWoTXLppJeimsfxoBMSxLc90RrTsUeVEu9JsA7PRQh5pa64HSNF
DgYhVVjFb63Moc6Mk9RKv9RQeXedqs0U0c4uwSEetHf0SOuKj3pYvW7P3yFmPABgLoiTyHhyTlcs
MTnFI3egjEbEiClxVaSrHa2pNBcP13hnw72E6FwtJcukTZVbbprxiiiERdfHe3zNiac3MUZ5r4EB
IIhC0KFf00yi9HZqiGOIYPW26iQWbfQh9CicvOvXvY6u7L3AEG/agOb0Rz3KEWXZIsROQQZSpHV5
dla9c5CMw8Ezon8hh0+jwKQ5ExCYr/2B9K2Ya9PiIp4iJxTFVbQTYrfXkb8h35TV8PKOYdue3ZUe
kw6UdLVLocPkKTdkQY6ALM2WThnQajZ0VcoutHsIID28wwWlvI7UVGRhtJAKLHaOHif3MIVIizd9
3nfzXWrLNX3NC9F9gyWfdgQakjzWc1lURwszgvy94Fx7LTF17SM/CcgezXq7fwlXV0GpCttxM8f+
VGCaEDZf8zS0xx2E++qDATZqNBBFB3J4ShZju6n7fp7vVk4squgMyHJiNxxXRPYvwqHTHGuEoafc
JhPnygVzbPHO+bvsK+W4TK+T/slq2yb854qRYDuorgbpjjM+jLEgoTFE4dF/dyTHyLtXtaSwDcRQ
7OwaDDlfPdc7xiYkoy6gi+K0sv2OWjBdH+iOkSIoGec7XbSB90QP7QR4h5kkTfZlbKl+k+sgn529
F3rlHI2jHgwnUl3777U7gEsRN2d9B+gIghNIvX1YfKsk5Y2pD5eFEZh4ULVyBrdRkAOMCuRKHHWw
LzZ04osP9R3N2Fk2raLOrL3xVHbE1adGgYkHk63uk0rnNLoVwA6XusrFls+mu42x4/U+01jXHfJ2
rKrduIDJbNuec6X1isnftEUn7ijxifSrV5uhCGphzp4fxGNN2XNNAS/3brKwOTxsOL7K2Wu6XxhK
zdkGSev4hFXvkLMeu7Dwf+igJMQPiTBnEBnj7rEM4till5zJ0l0EwXP7Wgni5wjcLJ7KKg+aezE7
C98Wynq6brTJPHngXMnPJEma9aDqJEXBTFXSmcc4cHW2DToHcHxWE6mDCHPMUy0yTs9SOQ5tA5Lc
i5usPZo+2152qWdP3SE3hrlBiAL2cepkvB1bsgePjajhEeXGy8Pt2uRh+2WV3fhKsKJuIj+3qkO3
+ONEEOCcPQo3z+NtjQdHuTXX9uxSgoN/9Akp4++5tgFp4t5O3nTX9QS1ag4pRnl1Bbll6hIALXUV
q4J2+v7DNPeLzeyWmMPdMk/xtMPB39G/w8EPzl7W2ccU7c6w8QOsPyJcS5rvIZA18D/nkouicjxq
di0qmR6UmGTY4hgaVNZRVaoq3OXLkD3Kwg/02QTXo99YtX+/1CBPh9pntW1cU4KTdkXAgQjEOy0f
Eq/l+hDORnYnLQpKQA90dYm82AMTbGOSPLOFG/tbW3mhfzaJ61W/+8SfJHgT0O45sZmx6ABMEbSk
CGx9wXwsfTDpmFOTBxAhD/MUds9MDTL+7hp8iYF0T+0nh37rt475bet6nt+QWhmgfim+2BaIIJBy
uDxgmZH+arG5uTo2CExFmTaM9g8QzrS6EEKR91tPdPxWi81A8jFvIant0pke9QggyH/jXFuoYAeL
tgesWG8rAJ2vMXATwY95vSJxpyf96ICB9j2A9buL2GCNvD5tQ7DkOQ06kC83m4hJcUcOOc+q1uC5
D7LCfqB4Ky7ksS1fp+ralCcL8JwYgvh9SQDalXat5jwzrkkix8tLtau9/DpRSQPUtXo0r3ncTvVe
Ijb4R9ceWpCyJMx0CkvPbM2a5GTnGgfAMVAg68pfXJfcYNe/AEV18YZbIzkPaQn+7hchKk1nXUBa
KD6v3l3c4CjpCAROYz1JtkXJpqtSrhspQFMjKrBiI+PKmx5XEHjaGk0OIneJUmdX4ZHDR5l+JjP2
ImTqEgiqylr+wc2EgQFD6/hRBZ5RPxHuJN/5ovwSlAoUFgXzvJDiJQN6a5xMu1vn+hqlG1xr9uYa
9StJKrT7EdGDpB8Cr83bvcLI7lJnWfI8V9fky9iywyIaxmGtN24i+7PwrQQflywXR4/Q6B9qmMs/
y5Ku/7i4b/xqfaf+Jexm+BXKDMk++aFPTu6Op6oQA+3FPP9QYT5/xL2bPjTrFJ/mNSATdDYpTX5o
KGRbXb94Ze77O6crZ/BZu7UiqXU37JC5q2pnZoZIMRvmkq0yZGbnJE+1zSXKb2A41qtw+tM0ifXD
A3InQBnYH2winh4cXMwpD1ADHSXhd4IhGcfDBiQ3ePHbcTzTUsmvSwy9w1iBeNfcjYc0C+ZfeIyU
DwwB44R8IPbG1Ln2csz7UP8E92czp0VXvKHxqJ89zV1NJRS+m1oTdL2hzuIRcq9lbeQoXf2c6qx/
goZ19ZguHFHd4/ZrvUz+4J7WpIFYRlpQfcQ0lvkQ6mC8kaS+NsN1mF5mpCv+cR1XeOpQX2iXFy9N
94GdJQQjzUtBPT64/mM1Tzr8YUShxojvum6yzHXU17h1mUtNzQRZyGHQ/G3GYqm45FYPBCoBCb4Y
kPhnbTnjkxt4JLuWqNuAbbkMiKUKW/cOn2N1CQNhfgNV4VXBRCCnjOv84FCskxijwmusjzzsqCCL
1RufQIIgPfAOM1pIrxVbVeXZKYbiqNFKl2vDvclvvKej049L2WVH0cz87jqg/VMhzVXELJk+CRP8
7g+lA3uQeu1bUV5xlzj28N+YFecii2ghaDWpA/FmtySitusVactizffgdKLaBXcZn0TQNrsMZmi/
BZScX8chz/cas6ZHMnABpqcKIVY01Bb/uHUbYKZk9OJN22S8X4gIymxbHMMuGIQVJxwgdLnpqhxk
UM99cAz5mQLkjKuaL2uDUQV5Emi/WvT738dr+qz0h/yLFwjuoFzVGMCJenWigojPN9liPoJHDAWc
gNd/HAZ4aTv8zvuX3CBV53vaIj70Y7wefIkFy2aZh8Glv1Ljt9olRTkiDtEhhTpXGH3M5XSPevM6
1541Nm1DzqRrExde+lrVtACbNEnsN5RQ8ZZujR9CAY40R0VlUUROo8hqLDAesQ+K7NFdN1tcofM1
vmdTyGl4LK1AfdE64x/GVc/gK0xCIO4rVPEo4oAlJmyOiYbw5w9Mv64w98gokdQLaMo0QsWTV3hy
45BlSjwu0+hvTG/C/2oOlmYEnsJ7L9+WtmnDqHZn9xHv/2x4qP2pf4GgVp0wUShfQfzVP0bGxW9Z
FdNL14zZT1kk1svMUffcpbW5ZN5KBUUicH8feyUEA/wtq+lpWblpIz1XNOsZUxNCipN0v05TfSGc
HZc4v8iACPD1AvFSvn8dedCQL2FAoGVLWVo5V/y2XFS3TXK8kLfUtOumm5L5veSUeg9yu6zvy8yC
F4D/FTcLUxeKCDExD0sAlZtTOTisKgpaueuJ1M4jE1TyrvRNkUQyXIJfaRIX73nTZfSGLAJ9ytvZ
Dl8ny5u2eO2X9xBnkj883wChIrBix/LRJ4njRPwq58K8Suypko21LnX1rJelDfbWtf/b9EC9OAKB
76S8VaytdsvZQcTxVXn0NfEBNI8wFILuKB2Ql/NkB011EcwuHybiH80OUFT9A7o47WAODM7Wnntx
Z9su1iDkbpsi2DQTQ8hdCbOnOfkp6cBeHmT/FGMoTioYx/DFJiTLwvcg6H90vrWub3i9ifiUZTXr
REspzlgozz8WU3KkWFOgj2QQJC8rw4nmINHXvrTTqsPHgFSmJ6YV9vxhlXLy2H99/1AFcKcV3Kg5
8kih0Nu+XwA0uNe9+Mfi6Tq5Zg23e2Kpzc4JreZ73dfJuAPCHXZUuc5O1F7/MhFcDnPB53Bc2uml
WLLM22XZ1W6HlsngtD7ST0SdnTJDca0w3mb9WC1vneM6z05D0yaSpP09jfwf3I8Z4PquyvbCnl1g
jsTyT3B9NXHWC9jjQMdHCRNfq5VeckkGQVraD1hDJH/iTMqPcDRiOE2kLdlE/17jNhisxRs00wmF
rA8GKJPa+rDaazp0g+75a6ZKNR5W5VS45qnrbyEZPZVRp5iEP4qkRkeBoYX/RJTYdZy8DNQP9Hpq
Zdp1HfrXrkIbEVW05xuvWOv3esKY1HHxC43qss39nSYsst8GqWy+1rVjXUoG6vuC097aYEdZHI0h
9TwSvR+/O5O2X8tyzsCq26Z5CBg1mMhOyGf+o7uUz2VRsXnHcXQZ9y5+m3y30TbGGyuQnD9NlTjp
CzkkVX2qm2siN8hTwnFQCqoGuEERljzBCwNcJ9u1Ki+vEuLlNXDSecsg1o9CEsQveWzPy6MuGO9t
1Lqk+zaQlA6BTz9xcc0AKYB07f4LLIpU7YeUOgXcleJhVv05aUYE0o6s7cMMO2aEP0VlcR+LGB5S
vswt/v51/mPR2OpFeAJOf7Dk6c864FYvIcYfx7lJxNYbHA+YbAn8N3YSuEaUz/Xq/tD2nJjdFQR7
thbjtj8Zw8T7QQrHOhBnzwnLmOefaW2JavfwbKKwDj27FFnUA4WLezMZ/8Gtkjk5DTBK2ghrg99j
xk/Tjrk8hKqz5LYNxvL1L5Zg91nyPXHW9kRIZOBt4f8wqFY2DJZNiuj3sR5IY0/dfHA/tKWZ7i+K
yFEGZWDpLZHpxdIu7XG2RS3ryJ9mrhgaQyolLyGfaF8a8jJPIilB5vrR4zclgZwiHKly7B4nd07k
NnSzPLn3WAPcu51uOKKGvDuNbim6F9rX5rvNoK3FN6lV7QN/0a1ksidEoDZ5IHdtSTHxJVks0PU2
BMM/xsWwnKfmettMXdolF6Nlau0D3yl2VMZedkoS+F1YMK2+2foIooajNknhPwrmt+qdO4kwvcU2
KZY81Gt3YYLf+sPKOIPpoLTLewbnQXZeSovWGl/G9gDbwdu3ueSQjwuwPuEy7tA+GSJk6cUXaF/Z
wW3KeNgWLt9/y26sp0NCnXApU27rqmWknrrEola5nf2spV+/V3Sj5tJhbDXvSTFHc+41c/08+bgX
HDMvHO97Sb2Yaa5LJpLuGsGqWv3XhFxkxhACTD8qkPbzieSVdwcGszfCrn/5U+rkR2lf/wB/NbDi
UonxGwSLwj8wh1f252jqt260VLcgicbE/1v7GMILXuFlfI4X7N2oZFTe1dImJxsmBIeM13NWokvn
APvk69+wdx1dNLrPGlTQV33AX52fO0KY/H8TbP9n4wi4njcce1P609gCH5yVhy/mRi5p8Fi21pRt
yOdUp//F2Zksx41kUfaLYAY4AAewRURwCJISSQ2UtIEplUrM84yv7wN1LyQvUtHmmzLLqkqnh8PH
9949V0i3FB8m0TbGNauljF6YrKTVg7mLWj25sR1QJfpbuWnNaerz/KnPq1F9jWsqO3FCsPSGz1ZU
bynbAzEEhm9XSUb1tp7+P2rC3xAx2UqRr8+NLuDVQR2rC9MDdTCYOya8jWXBHPgHK2e7jnjtWvAg
U0fqFUXbSvGvmcLOHha/pDofLS+OTuPJdZxvf58Qb1QW24qShoKRaLOyOj6bK7IsUSRlWOza0r+3
vrfySuGvvf/V3z61NLpUiGLNCWFO8qlMiE/0wuf02LjAak4nRRRHAneyeYqhlCJUHI7utkdjSLv9
/Re8jua1TVtZ7/kSUG2ceUyoNjagIJejS455NO/9pCTBWcPEd485F+v7eqPykHLjjpI+7kqLvIsz
isw337Iv7Gxi/02vjae6ObRkN/3Os+583j3vpEld9J7fbAwywiaFNaJoibdGHHUU9A6gbIvoxsdX
LAo5yYmV1fm6v8KD1O5vZZ5uTy1xgSfTa7LvFefE1erwj85MtrruKQQKUycG5LO6ViI/uXYCoOfv
o/rWrFN2oWggJxt5Ij9Lx3rv74/1Zkp7Pe2ZUPYXczYAhEjDuHV2DaZsKMcN9vIDra7/4vH9NqVb
z+dgcwvUYcTy61DwZj8QlMguCdTfWDKqTbxTz6QdaigYs1mxu0jPmsK589IvdjqnWp6ytimULQX8
GjnYwUGvFMT1bdUSH+ZQuzRL3yj3F8qeAvY5btcFYQ5xQv8W4g/RdlFn3vsJsz7/U+6Ze/kihfyn
OAuIwgTYVRND3BIqx0RdoUNIWAwT5Wux+NB1kvpPxzXMwwKu95OgkojXToY0LGxHJn24oIrN3zUG
UeOPet9Y2bbisWzNeimp6WPDJ7hQfRVlruVsxtgr+1VNqGxJrHi/QGzmVb8QfiDDrbcZCmW3orAq
IXRZseGiWiK+LQ6Tr6tCUe3oKebDmo5UBGcF2ZaZi+31xLDr7QmqHb2cYvCSBko0MVcUA1pFdlM5
/r9aX1Rl8eej5VAFUE5nauKJ2sVE6p0wiU1xo9e+cu0wCaBHZJ+cO2GOp9Ho/6lFdeH439fkK3u+
SsmfuyKy2i6z7+ZumOdj6styOYOc5W1CPVG9Ho2UCtcLH+Gt+6FKovfBEyeA+sRdnljmVUuk7Wmk
qKsBEEzVLRKCwcLjz4yD+TMsUCM4UAtcz2vomXXjHfUGU9k/WrLHFdApYoo2WqoyJYfUDdGkt0RU
Snwbpa6LmSdTYcDGxq8jiTMDkUq9viurWxIYMBo3Hc6I1178NPGOVEGsmgOjrG5/rdYeG8Hh7A+U
avWSc9MoNKkuv8Rbvx9s8RRtQb8O52hpo9B3q+S6yHUBIyoafEzGbJZeOp7rHsW2XKbiLpmXQm9g
VDC4041kggoxnIlVDCHvyuWGRLsm9Uolgq8QBPD4WsbzuM3vqIoGJNcSqNOaMCoPvKTgrIhduv5L
9LwPCf5F84Xl7Ly+d6iIZrlZk2k01nB2Uupge25CAyFGzcaVZepImXp2Wo3n1PcpOmvdQ+VhiKM3
LPsv+m02xqaM4J+24zn3jM9yCKrrJdIVmpvKIo2dAerj0K731HunR2kV45WXEXHS67qySok4usis
RH/GBDM+iCGNTl6pCzAylSeAzIwd+U3dIVd3TAmIO2CkrLnBqKb0VLSbNRWt/bl05EdpZd2BdLLW
AS8CFR6Xi6qk+tLuz2vTPwgcgw52p0d1oXHlAK7nKJtsAwlNXiAslYIQV5Ev8QUN66vriNaVh39L
jmUEK9if4yL3jv/3Cb56VxrzhcaVy3jaG1VsBMVw3q2mgeujGzM5N/QaVxapH7SppIyzP4+LdZ2K
ObvOkC7q3HroubJIMST7f4O+h3vbBnrZliMX+HvP9x7+z72HxtVF6k4AbauEjTFYinuCLV/TzqQ0
P9PzGOYvKAsVq0/2Xnxv7/JVPrfT2t4W81xoThllnbZeVTXRyoSMt+JjSSX8Ayagvc4dhp4r72ez
EfjW+0V/JuPQU3oEPRzMR6RzJIlAhcdRNmOgEcyHcz/G3ySP3QMF2FqvcxpXFmoHIDozJKItK19u
/JzoX78YzYWl9MacURmbgjwmFdejuCOn3sKdGbO9wDfxo29LQCjw7xPzjc1ARciZPKg2R672XZnU
HeV6IOSGhM/w99bf+gn7f//bwec4ovW6qrXvqMskB00xDOVFORmLn8j07eDC4nrrNygrdy1WAq9y
FneO2TxiX9pTyEDFwN9/wluNKyvXJw1tViR6kddhT03RHbrR42CWqaf5B5SFi5KjnYZpF6CQ6fHP
Q9+WH9LWF5qzSFm6br74Xi7WnkxaSy1jMtvZ9M/mOMu3OsZA+6feKClrGMUdBSqkuuPQtbzi1sui
6Xaaqx9aratouamYMiTAOHaGVCUhP+vETNo1KPR2fhUuF5ug+0fLGsnQUnz3q+9JlrY6FKMd26es
gSmaLGjVtL4WECYtE60PepZNb/qofLkqqIZ1QYdD/hz5UJjuOhezs8wLK/iN6f8/gDm0WfE2OPQ+
7pZPbTKuxyEb1wuT863WlZU7ZSVg2cWldW/Lbkjlztc56uMLrcvXD11PWbrAfCWca9A0KFmdqPnc
L8hkDl5FZcxxQaY5HdYUNbfeGekp67g0ajzDM8qQqAWWcKaz8h217IbeIaki50hEQ7JuB1rHtH65
yTaz/YD0Ldc7BlS2XOVYS2yavp0gRJkQfAFqoOhvdUjiai1hlS9X+Mbmz2XmJWEAgjIMjMB9SmLA
C3rNKwfxWE/A/pyO5gmJ/Dtmhnttx9Ry67WuLGGErJknMCFJwE8g0w6ackgPVAX2l3wl3lgHqqs3
lkNBayULTiPuUiz3mEp5z5ObbxeC2G81rxzDfVxS/+M1Pv23imfLTyKKrhKX6mS98VGWsT/6HTY9
0DaQ36Y3MmrGe2oMtDBwIpDKMl4rO8HxbnJASCRFeloFpBe0cHrbswqZC/o2dXOKspLQrsT3pWiq
E6L2Qm93lsrpm7sZfj5dQ9+dVmw7wz2+azo9/h5Doxy7e9VmMzg986bpNjdEzOofoo0STK3vqmLm
iBKZKb56bDpgFL5RoIeV2ZpXR73W1TVrdrUxxFb0b5KjB5+bCtltV2oZvorAVdfs2ItM2m7070hV
2G2LA8Ohcu34k17f9yPnt4utDQslHUeTFYUQ8bGxbfeaLFGmdyFRSXNtukLqFh2zBqPcG2qIEKVM
ekUfjIyyWm1wtMbgjbSe5dZLS8kWJIVGi0hL68pqjYdtDPCE33fitUqvgmlJYD0he9MbePHnwLdp
USAvWveDKinr+wxh7TXVP5rPIVdZr74YDCuvxhlZKxt9hAPqEcOORLPzynKFGjT5fh/ReZKE1ne5
NUW4FAnnodbgqMQ5nGxWaB5m9C+vk49zBvXMojbpnV7jynKt8mlzUwioSZhM7deSeCbZxAL5lWbn
lQULUGiYgCM457rhDDFjajda8aLXd2W5+rE3A0GltDts86m/hoBPvelmd8WjXvvKAev0k7+aDn7q
oUlhwRHhOwzXZvyi17qyYM2I3ctp9+2ghyYWrgj5T80O5vp7829ck9USs3ZPDrukpM5+nOCW0sNc
+gqCXM5hnVMLZxurVrmZCNRyM7EiNOubgh9SZOWERi0mX55Tg/L3H7KP9itBNtX/HFFhL0W3OmcT
tsJj7goUb76LrUJoUCad6V2m1KKzFNBcjHBhPs+r039PV2ImCITKXKeGCW6HUvCRJ1srfbRW53RY
IDzVlXFruPnHv4/QPmNeGSG1oCzPBsL4WynO9eQFB9y1ybmB+dd7AakVZWaPOR+6v/kcu+n7mZqJ
qwkXspNe19UljB/QVPGWPhPLmClknUGyDGNh/NRrXlnBPZKVIEvM6VzOmCiiKo9Oxpbonedq5VhN
6a/scLY/90P0b+oO9SGR5Ve9jivnrT8mSdplS3S11pm8RlZp37vZcGlJvTphHKkGL+RE1RuEqf6+
95b8nyqitvqA/Mj9odF5mlc+auY3ju23c3fvdtYLFpT9u43OXzBcenU7oHHlk8Lsthw32fxzVEzO
O9ew5XeSTUl22CjmvmTYsJ9+/7Oi+CP7wP12EbQSD7iiHcV3C94qgM+WmcozokmZ8ejkVpo9Nbgi
XXWxaflXuayd5sJK3reD1/6u8tnNFUPuJcrquwErrQcczjkYlklKiv9jTGmatHSQR2XjsD3kS0Mx
89pjUnj6+2d7a2TFnz96xoyrKesqvkfSTUwRqUzUn3BzJgg1BahcLvyZVw8mxla5jDm+3+ENOkbP
iJG3p7V3kCSPSAdCtIuExW3bQ5jy91/01jxXbmYYK/hpkxrZfTUC7myM+N3oLpvOvkgmef+Gv80R
uSyAF7I8eo55+d2Z266gzbdNr+u/PGZ/a93Z5ZpAlob7qkjSTwP4CUAGY3cpC/HGR/CVkQlkjg7d
Fd0dRfQd6mO3Rl4rvMZzfrI3BAOS5QDT7r9/hv2u99qsVkZqss1s6RJjvYNAMPsPlUNsnyRineU3
4Be2Mjv0NhfROysKKrChf/+jb3175WI7VGMxlZVb3idUlMaI9dFv9fdJusbtB62/IJWr7V6RHhOu
9p/zdctRWODUOcSt1muR6aVsoqi8nFwafvC8NpW85YzvnxNLz+6G1vc94LfpFZckdLve8Z7TAHLp
Srz5GuWWVuSI1vdv8lvrVH85+QZo6H5y5PgIE6yDUQV3qtVbHGrsKDWQzWZkQJ6jooOqtWX5FRqO
SxXh1hsboRo8wplx5SE31Xde3QcfyKsH6Y9+XquXDDVeHKKNs5sQgXrdHzw0N5RYw0PJm/vIXv3x
2PX4Bh9co0anTNgvOKzDbL+vsXvWPL7V8NMMK6mFRiHOmNEXt5PcEpTc0jR1gtJ8PWVvKGXcmTzb
qjNnqzjW1WSd+7nWsv1ypBp9ys0tMmJm3hO43wxA3NKBWrPi5ZJn2RtHqOpzIJd8mjJ3KO+XevfS
dkWazqedJShvR1Fh+Lytmfc5QTWNk6TVzNPNimFNcXHq76P0ymanRqhyLD/stt3yO3PMigENedDe
9FlQfOHWDLLLMUcTtWA642lSr4Fxytsxu17AnrjwxTOnCqMBr+7HAb0g6OvSa9sAVMJsLNDEcD4/
DAbyVdT9IwCwxhk2+WDbQ22/uFGV7vqvGUjNIwX4/F5hI1A9wink0pDZeXPgOiw3oBhOApU0kvmH
rUuk+bwJ4n93Ei1s8pTCX0kPfmk5V1D6CvNKMIDpzdIFEIngxtVWdQMoFSjldVFu3qVb3Ru7tavs
dgA0zWYYPOfZRDUYAe82t+HWtbsLZ/UbK1oNvZlysAegeeZzlFVT+alsSFbfxFG1+KcsB5WidSCo
ITjSaHFeOK37tFqrd5OW2fCtKoB+/b31fShem1jK3VD6m2gRSsT3/QhF5qs5B8V0RmeXnOJ1qOwr
C73whQP7ra+h3ARNa/QykJTiuayK3WAdJJm8WuJeXrjDO2/9FuUO6BtG5u52iHcxRL+HYfbTb70d
gLlFEFk+OI05nbpgt5T1Sng0C7H7wU2PZV8J7tuwtteSOM8c9XczLByMJiH+Du9hQizCCy0jFvKh
Nr38E4ED52u/5ZbjhVU0xUhupOGOrJJm4T+p8RgbSMF1dTW28Ake28CHwBwCf+crPvZjtvXRAT5d
mZxqu3bbj6sBJ60BEZsU5td4gGF0VVuJT01nZKynsYCxBvPCSj+5a4dWCSFuDDU5NZ+KzBQuxMy4
uhZDFAffB6b8dBqSxF7BXJkbatO/T5M3proaDEhtR+CPlxtPedZl03WcRNhhC7F18VWT7yJQvT+j
XH6AL+TggJyMDS4rdhpe5H/2JwuDyyhotXIJnBXKSbQCYZ9KL4o/+ObYP6ZGsg1wNKCV/P03vDHN
1cBqs/DU6AiX3E1e2R8yb4r+tfJNfNdrXbmAOhso3G1KrXPtuh0BGZlsx7rYvP749/bf+NCqnYeP
qBlzZiP/0FYtlK2djAWtfPAHUJobyhO9v7Kv4N+ucssqkoFTyThbfGcL0mE5jidKBdzvwNeA//z9
r7z1Jfbf+NtfgZVV+GOUGeeis7fD4BrVU2CM8sLO+UsI98rWqZp7SHNqOoAx5p20mw1kWI1gzO46
5OyVcL32iOfBsB1FH/kjMZy8OkO2FnMIfjf9kefgUe8nr7KMawnQtzy5rmld+dHQQ4iyM3myIH3j
ypw0Xl0DSULI9WWR7po8DENi0rjrRovD273rMxye0Q19GGqe2aGVupLNNSnzY+RAQg2HuErM8li5
Re9HYRNVWOpe2dDlL9kRvS6dcOT/6DRJxDVwMuazl5elC67OL+fiZEQgOx2xLsRUi7qZ/cO0cmGJ
vSm1SZT4rhEi+M814wxqZBo6VBLE6VB8iABlpccx6byvcz3BSM1ycpF/n1HiV3X6ax9dOcRgNlix
MNLmPBdYEaSHbQQ/FEKF709ws+TweS2ybj22LcVgx8ppV/ja03RbL063Agcqhvbe9jCfYguFonzw
oWee6jKyPtf92h3ybsXwo0ESZKDxSpKuCE1kX7hYWMDFgEb7iwihp0vzuHIngAfmBWl+2Pec8r7v
CgE5ByG/d8NolMXByzevCB0vsTLks0M2jAcLKsy/hQEjMXKM7p7sNZzHxMgtnxxKIYwZ3X5iV5SF
+1Z6C5yqcH54lWOT13VIk8bv4PJh3hD6/mw/NFZSfreJol9lrR+fvcKs0wcYEy0mHYHjFVfzsnS5
eJchuqv+awEpPVQJ9JfQAFzePW2yJUZzRTFMLb+7g7VZZ9Ek9mHCXqP9Fqc+aO00b+fhDm8h42sL
YOglbbnJ3pRVn/+zmgs+kJ47NBJ6b5UtEMc95zCBKN3x4b6sv9SVOeXvhlmaD4G7tgZye+jpP6g+
MO8NY5LrOR+M8qcNEwLsALD/CKQh1nr4bnYrgNoQP57Y4FvZ7nEWlSGf8boQt+htY0a6DMrpoST7
Fydhhz19tQIyjH3noWzkWjGc9nDjS5TltxXoifY4GBt4J+lV5eCE0/7KRPI1WePBKF0rpa4pcKS1
nNZh66/aueXp6Y9WyY5hiKT8NA8RGBavXNKPottM8TBNxrr+B60Mtsta8LYKY5bW9tFti8V6N/SA
2H17ExRMNUZitO9LU+QP8zR4BmYbMPissAm26Liuc3N0uZuBQyxKA5sWuJpPud2YPK97P8iuIdy5
zecONrb8UJq5bN5DcgnaF/y2hmuq2NJbHkKQGwfe//TeDsKcAMaE5MIFZLXQyIoLRUTfQwnB6+fc
FILq1Bo89Ymi+8QiVLeMw7mb52QMHQH19ppAQjS9Gy04ufep65eELAPMt7z0xnTqpX/ot6o3fmz+
NDTLcfNkVfLEgYYEK6N32i+5cCP/GmqH5bwAH/PiY7qOxAh56FjeC2TIgOlqN+6G4/cUmdtLl87J
dp7YxOf3loHZ+x1p6a34AqzCC3lYyeAeFU823HQI+ONTFQEsZHqbXXwcWnPoX8aIqER1jCxrnnc7
z4w7yzavP0zHSg9Rbg/bbeoaAGJNKwL2AdTswaIguAqFn8xAEykRauwQD4FhOQFjaeQ7gC0RDEAZ
Tw+ywPXmiCgp9h+9pgtW/Ff8uu0O/TKPD5nvGfZ9UbDXSR/HoyHMiphnWggguMmv8mhZzPfoJ7of
5oyQzsM06pIo+I0rt6qiNymw93unWe/gzcr+lGNXwq2W6XEoZpPSm0lPF8Mhsx/yvx3m8dRFo83T
+oPTQp8RQI+gsTo/L+zr+3PntW1deTo4tsllmYP1HBiTYVNzaQcQu7J2w2FmironlI0J7+a6vx2c
rPG+B0jS2NCWZj07njEfBeiKJ4GP7PyQQHEjS2+CZJ2A8xb4H3wsxkSm1/6QOsEXsP3Ou4p0ZvUh
ahv7KSGO6FzZ1VBcEk6+de9RLrhWb9uNMHJzj3oDZ+CRIcKkd2fNQJmadjS4zJhBNG930HvT5JjZ
JPaPPVYBevc2lTxATl/WRTk3zy2+svUBk4okO8FHvpQPEb+c71753LbyuaO+793aK8vneunGJQtB
SU6BODZrEo1PDXhDcwF2nQf5c+oVtpw/9F7aiP/slVAsHJpcfICBXf8D0BAdj1P2/VUt+8Z6ieIR
O6Y1oMAQ3r/X9h7gdX9dD7zas3980fZwUU0Qxgcz8jwnbBsP5px0YRqvHhpvXojlu7yYsAWoJ2Al
B8fpWnGNJHWEttNgReTTd/MUGUt2PRIqBEuF/075bvLMKn1q7dV9yHOStGCJaGMsyj0YVhXBmWz9
6J7GCIOXxrVTSNG7YEV6C7YQPbx84H7tOjTfxmxdbqwO4Gy7ZnMfipjqn4N00/pmbnjVoHfr3BIM
W41fAkzS3fCoHiBPRVExfurtzN7ud2L4aXZ8xwz7vMJ0BFh2/CnFduC9z9EUH3PpFddrUBrPEgfb
jyCrQeMIi7x4NI4ZbOIxyj+LnBhyLDwxPLceFaa3Kect7lceQZfPFs/vzzBnhw6Iiwl4eW5bsNFx
vTM2HJQKDyleBVh+ob7/SiEKfj3rSMD4swM/mR+cA1/injhyvwK8DGE07TwmWuDkHxyv6R/jxN1d
gQQOcpiPtSI7lhVmYjXshvUK1lH7QXobznRjmVq3cGIZ29WajH/4v3b2J4rfsJhAeARzlOIUaAZi
Axk8+558wTxpDFMM4xh9WrjKnXKy02PUOUXQnWae+OOjPe+GPltfGYtxqrOuappQoqThTLDcvntX
+BbgXdPZZ0gKET4JDn4hJ0CCUDIgC41EsZ3QrkkgONXkcJ0ZMy5xYVuXsL2iQMaABbLI5X/YfBs0
YzXm+AHOI3AnQF2dLK+5viK/KC1grF+7TYgnsO67CUK5GvFXvwWzGM55Acysho8UrknSDMfFpNTy
ZnR3y74l4OscwYVgsXVIZhIY+TwP1QGdZ3rCGg3ujoF7KVecLe7WE5dGzzusEg7HRyvD8oagYOkW
d4NZ1djZZSws/q08Nm89b6XahHew83Gt0OpawKnBF1tcPn7WYh4IooMvBA9PGFOmO4kk5oe7Vcrb
qChgvcCMtfYniQchuedAye6GJsjwfanGLjrKEgqbcc3DoccAzczg87fUbtx0oNRffnERt0YAgBJF
J4DjY3hg+Te1XbUN7EkwL9g65Ivd/gTJbfTRlZ9bjbiN/MTCgpCTY3s06rm0kW9E3XJ0ttQ64MMl
OCGmLk0++jls47M0JcT/EaHKg7O2OwG5ldJ6wgcFaz9oZjCB5Zj56Xl0udcd5jUNzPfg8jAl5Iux
LZw8jNlcFJhcRD91WZobI7z3fMs+dbKZs5fA2ucP9kuuf1/ahXgZPJDqQCeTACmbF1ft+zYI1oeq
3K0JXWf5YfKbTBz/gq12jo7XY+nQe5t9LgY3d3GGybzxq18W7FKu3cjTNgNl8+/tuskmebCiOCZX
ZroJoqSg3fA8g+gIMZcLvn1v+LlYztj9oCaSky1OFvY9UYEZC8j5A7Ubzqe/H/JvHIuWEjqJuNdm
KOn2RcS1bx3b6Qxu6pJq763WldDV2OJw0WWtfDd7KLFTt/VurOyiWPoXx+KVE0vFE+AdY/fN1rcf
+iEvMFmoVpA7WKoNLBoPfLzkoeTU4ciybnBrwWxOuFM+X2FOA0E5WsHbRLHhwUYNlgQvvjjBWi+3
hr67GjYxPY7ASrajLyzM5mxQiCfpDd1PvqP7ASgky0njG1hQbf+8xZU4QvXksPrTWN8FpTyYm6Nz
aaDl/Wb32/1wLhNhDTUwP0ssUKjcw1RqZc1pWnnzE+IV8YK91CkdvIMnm2NaPukNh3IPqVws8LAt
JfaVESos+URaJc30WbkDVhuA8RytN5mgx1quIWOj9wnVCgWsVk2WeDruLUtWdyXbo9ZoSHWBbksf
EMceTgNHSuCBKpx0O62sTq51ZYK4eDxRfAlVqAZfrfcJ1Yz67NBjcOPDabN+ysoIsVDRGw0letmU
k3CmjrlRVf21E4sr7S4ri9DiNRuTrYPX4rqHYsK9p/mi12dlEVK81mJjyazjnDguK4U+jIhe08oi
5E2DS0LBtJtbAggtoiwtpbgF7+nPnYMI0YrTA1+wWF68iQKsZjzp9VlZhAs02TSY95ZZ3n7cH+Lh
TqtlNd8NZxIH5R1dyiI0CyPscDrQa1lZhOChS5zC7PVUF0nvHAlfiKfZzy5m0l89Jy1bzWSPSB8o
EyKvVVjdi031fO01F6KzbzWtZBU2e5LTlAfDySniK7zaPqTNrDneymIE0DyUq2QxCppOiwStgubW
pOZ3q3ioGx55Kyxg+yV17acuuSSpfmtAlOWYVlVsThlrZtheFhNgrO5qdJXVmNj43KRpsJ4mL7nl
uvBZmFraSCaIshxzn3djQmzuJGWLF6cXWPZDAWjav5Qmfi3UQ/vKouSd7XJNZ49aOApwLibA85/W
0lEzf/HOq0oXlrvBMe6a/Un7CvIrkPHb7WZJs9XYZr5ksspfVxBbPup1WjkZ4byZq1PR8kKeLG4o
Gmn1luOvNP1vfa7KfKxAcAy/rk2wd0MM7Y96nVaWo9FiU11GjDSHQVz0sH7NC1m9N5bM/yT1Aim9
tfX3lrvDVAw4fsZ6O6uaoUoGEWQSwdNpZSlW1qM1NprDoaxGvIOptU4xnsWbdtnfbx1utWAsG82e
K0sytjdE45jLnXAS+cdu/pOJ0LswqAIJkbYUyuzzWpJbRkx10j7I1Cjl0JWE+ameOVXucBsF3fuo
NX9oTT+1GqIr5nHaLQBPVoytj4zimymNC72LjqqMYGfyCux9eRNUdbjfzhpbcwaqidrWFrOBeTEX
P7v69UZyeILpDYmyIuGCBVVZ7pN7asCtS0zBIjfR0ntZthr8rwIPz7qGacLz/ZA16RW19Jodt/+8
/SWE39JlYEyC8aVv86t5TTRbVlallRO8mno6HZEMlEF91D4O1Pg1vqm5nwqarrB93J93ZjXo3Vlt
5Xi0jMolZkbTnv2z8qnRC3q980DF0454/WRBwjN6f3bsl9bF1ttFVDQtwkXMWnGMOeFknn/KETX/
iyGoq4XNsGyVTJsaRFxMhyEZRf4pw3rKmHu9e6XKoyXmWE5j2a+n1vpqpe2BaLDeNqKyaIcyaoUM
5PijqTBKqlMXG0JpdhcuUa/m/RiS/fj87WwfE/KRpl31px7UwUp96Dh9FX5uZ9d5ltb2AY8hJr3W
1qJyYwtzDHwHV4pTJ7DwSNdwi70bvaaVJZrTybgqxvXk5sEnC+NwKlU6zU+rHJpZIrrBFHu39wC5
uV1hXqc5IsoaXeLS3xZcYE8VQy1WF9dnLYSRZau82AY70K1I6vVkB8Sn+xaDE60Cc5pWXpaNuXsi
JAyISJpP+J0+iy26MCBvTEcVFWtnuKEb+bJnnbzsI85PXfOxm1xrvLL7YfmZpqM96N21fuHSf5v5
Rlst27ikPNe6bnkMzPYZD55GRzfNEO2/77fGRzPHO6pf6xOKjyrE0m8FR5N915rsv4QJvzXelpmz
51RWHH0j+8vguOcK1s1HvcaVDWHlWhFM6BZPtj9euzbonExLCc+gKCf00g1UtgM5OPVldi86PB6x
xtbrtbJGhzFKgyGT068r+ey3R3t70mtZWaKw/8l3YhJyGju7vSIqNpxtGG16VwsV++rXRho7SzX8
wFe0DKGwr1c5lmR6U1zFvk64NS5dYfUnP3Vu8H852kaiowKxbBX6mvuItvDMI0AYRWGLgQDVUHrf
UkW+DmWdOIW98EgxrXOQuHFINZpmVMxUrrfTFMPUmHkBJUZyny41riFAPTXHW1k7FIXN9TjSOFpc
cgsYWuaT81lrHqrEV0mOuTZHRgXZwwlq9vXi6AUOTPHnXpXicbbgcNxzBzV4CDk3u/WjXqeVZWlA
61jtggHB0Iab8/TUi1kH4cMEVNYlVaG4qcIoOznL8OK2/mMQPet0Gjbln+MhJs/iuclIZ2VwdIef
Rm5f0Jns8+B/cn8W6Mg/W7aGVvRZx3B4lfuCdStku/GisuiNtpXwT1xQHWtyn90VQ4eAO5uYJq2X
BMShP7stjQBaxN5tY33ckvbY9Hq5AMAxf7a8RaPbDD0tZ8I97p1e4A3rfUVlLXbxlpTuHuqwUu8o
BD6nbXXhzvzWZ1TOsQ4WqoUDcX9ahuzdEHvHWCSaTStrEfvKvk47ml7rKMzm6GS6ndarTQTKWqTy
iKrzpWGC8PAZKIdJyhe9oVaWooSEkgQokE9NADRewNzvjlotqxxXN4Nzv1Zdf4pMKwuzwfsIekPr
Wi9UjKucCdCwP/WU6rgHTESOKZFNvW4ra9HzJiy4MQQ9jXN6wqb1bs5avWmtolu3bRorw6LX+5G+
T+sWgZBer5XFOLW9wJ5vf+fgD+iTYcjkBdHRGwvGV9bi3FY1Dmy0HBfLaUGwhbZOs9PKWrRnaAGW
WXLCkL8og1MCnVtvOJSlCMLBM5w84SP6L/Bf7+zOvdJrWVmJZh1QUkshzWkN6iezzB5dvRyAUHX7
1Aq4vYG1CVp9HM3XBXPZ/7T6rNJY52BwWt/xuxOF3MfN7A5FpcUDtYRKYnW4KFWZ6XWnIDFOHZkL
2PZ6s8NTFiK223bEOufStOAgMHfPqyj1wrtCxZhAJaeEHsfU/VScm+gTFpbPemOtLERskacaZxKu
CXVa3HQ4HV3Veezq7Xtq5Q7stL6A/ITMJccU00zeF/Gid79RS3dcXLWXMpNMkiwT4VgN33nVaA6K
shxXzEA3WH7daZr6JuxLPMzzJtArOhIqdaSXK86hdu989al0CzFHng9WlehlhoVaw2O40YBV6+R8
LYKiJg2AFMTtpNbDgFDgn3eo3h9lMSWj8zWj4BFx3PwFlewPrZmoFvLknRE3adE6X+t1JczbbMGB
AthJ7yxTCRnYMyeSdIPxzXCpQvVScw2bpr0EAn7j0FHreeq6wZaZYtJvfmXJsDMxfqWSSvPcUQkZ
cmuTOqKq+Mc2yvZGSr/52GNTqjfZVUJGQJF32iPMx0cBvLM9phTZUo0T6n1V5cyEZFb11EGs/+wF
RChVQGthFay556p4jDSfUo+anuRbOu6cIDPri/6wRLLXCvUKtconaoshd+Kg/LFOa3XC7PveXjIt
Wz9LqHALe8Fme3Hz5ptLkchta6Tzc+TlmhNeLfbx27YputJsoLAXH1t78n4sGbhlvc+qoi36vo3z
hmzpD7S/MbmNiVmTuO2mdwNQ633WrHNSx6R5yAJFmA/rf16bNJp9l39uYviQQnuPl+y73azTbZz5
yRlEr977RMU7VHMRlEXex9+HGMuW1cLPeu3tWO+Nopb9zL7opd2xi5nO/+HsSpbkxLXoFxEhhBBi
m2PNrhzKQ28Id9sWIMQkQMDXv5N+G7e6sjKCXUdFWwlCurq69wzFGbbPzaa8eNos2qqusCrhfRFD
z6z9GoyCrWApCNlW0i6q4VEX+4NwNXpQf2u+Bk0VrnNQRhUKfcuCu4v+meDc5IcyAIMPjbb1wIpp
bfNF6kc+daE/Zdpn3uzZ6Ssd+Ka2Kl9Pw3DLv/LKweGif+oOkj0k0PQr7+SmUJ5aARa/cKG7+B/g
8hMJXAr9WrfRDyqCn828yHPApy7jHwUJn3YNIKCltMNaGgXy64Sjb9FKdEFAvCU9Lsum/J550Lu7
o6maX4go63xZ7sicpDfSDKoBU+x/42XIN0GthoMFF2rZZc5FA7Ue1TGCbvkdWHXYsOt8WpNULlzr
LiBoCGSAlqYsv5M4fh5K0KibEcT5ZRNP/x0aY3hbhxSs2r+mgQxrGN2ajaybhbPuXEVxLZ+6GHzT
79ISs+5ZoWAlP1bLYoALCkJnMyxyS/X3iz3cJkCL/FUkgbfsm7q4oGxUNSFJXf/lM81Wvh2rTU2j
hWmGCw0ipYa06cxiEOlaAVYWmKDdNJTLPqqLDWpA3Y3iy+htoetVEvXl1vjlLQmFy/X2nTqzCw+S
ygdCI6HztyysJf2poNHwKKACQrf5PPv7qfWy7JCAbnhLoONyTL/3g87mxdD4BmOVfGNW6WgrIn+s
gGWZijZ9hBrnmAXrDH2RJb4PPnVBRHB8aLxhCpK/g55M0ZpAUuO+hI4VX/hxnPxY2liWXtu3/6Se
vauhwbzq/EWi1Hh2ZzcrWDJ42u/iv/UA784gKqtdDw+IZUHahROJMjet7QPxxSS/7zw57EHr8JaT
+JWD0UUUWUClGx/GdX/boWYg50FXTuqFV00XVDR0caQSMYsvspQQTalxCDRFcqPF9Rti8s4CdYFF
WoB3CDsY729R27D56XtQHb+zxVDY9D6y0ZxWm3gupH0h7SD1U+crHaz7Dpz9XZqNZQKPHYAFvZWK
css+0Y558gcf/cLKRxjfwXbcU7L6ajLZ1I8g1cjyKSYzjNRXQcvDYZfnHtbROguIirOVEmHmnxec
Dix0c9t+Uk0cDUF/rho0M1fwfR4eQj9o7JIQjvEva+EPrAGZxjYvAbs4C8zfamp/u562i5BkGN3Z
abaQuP6EFUbXrNjqFFTFAmTYzbK5cfYatTrD5IvunPllv7KDDR/TdvGzO0cnVM9YGBW9f6TIKe4b
SYrHslhkfoWJcVoqVVGWfd1kPpjzIBRI7nWP4xBGN8LEu+GahW6GK8OiTNp4NOfJzOEzKWOhQJQF
YXkrOtXVKxgnJ/uPv8GlCvWfjYefclqeEzUCqVA+nDUN4xNEzfzPtiogAWbIhdk6B/Fc3vne7Dcr
KHxlp7Eit0zQ3g1X+Gmn+Kt9leEiWXZnkgr52TIEwlU5l/GS9APDO1fWyYoxbPUUHuApVcfPNGew
UILlV5Iuyc3wA86hast65GM8zOeehPU3gE6eUDz3Tx9/l9+H5Xsfxt3Y1rSz6SFal9Q04Q/I/3Bp
hZEYj+5Eb3m5k1NvfyYmZvbAmFTyxEpaiBcxF+inkmBExmLgfZiypml2WgwDXJ6g9ONteqEhQZPD
fgHKVdDnD1eqV+Nn2AX5zQ66cK2CqtVM1NYS3sYPKrMJX0WiFkC/9bW/M1yATp5Y6otniIhlLRh5
aZLBPsN630hTp/vA4ocjZpi3JKPAVDtxqNcEPt1JT0+8HCG8YGx4gsLTolMZoztxqKkbKFF0+qI1
UVU7DRruXVzYRUk2RnfiUDXm7VgkdjgLtCMOjcihD+D74/Tt44VybRc5kUiMI/WjqLdngyrkC5xe
g2ZdQhxjEbyVhf/J4gdVQtxkIuc5aj77zLQDRLja/tbwV+KPm8aDG+5dxBLCg2rpPIIgmTbNakL4
+wmWsXjjEGrKN9aLawMRDNPRzZCxXN3YZFfm7j9Zvg/T7RliWic6l+22yWd1KP18kcEXZs4JQLCY
qgYGK9zTRR1uDWEac/abnt8Kb5f1806AcBWBDE0G05bxeObY/fpH1Uy93tMU/IgtC0J4IHsFdB2y
Mmd0q3MYr8lVVRTV/f//XuseiiWiBSbqqdVdSFfEH03yXNpc/SJA78CwcB6Ko4pSBuEyaG70Jz7q
2By8Jij2VVyE+T/S86BdIdF9JfcFqwoYOofld54l4lfhz+YtCBvW/QOddQ7BJzuGj7mFnM0v0Zv8
GdywiSuoReXBitlYq3sGgweyFraF7IQfZSmBMmpTyu2ISbxx2l1C8ztz5iaxAgeOjCCxcjJB5H/P
aiYeNaw9wnOEvsZwAyPy7u2OhW4uS9O4IzjMmgMriOevkjjL8GG6NjNvFzmOFqjNln+vm7ntbqyF
4PcF4p0Xc69cotGzVqmMj6bodHhGAauzzxDDaLtHOMem3xqW9yfo0Qf9Ss42lTtNS8gQwDcs43eQ
tSj3QTLE7QNLqtnbpP6MBFUERRPpjZp8CUg+rzlqS9Ia+90UlQ52kK3LyEvUtjl5K2oZznvYomT3
uSrmma6zwoMS47ofZu+5hBILf8iquBnXNCEkStaRD0UrqN3o6jvyS0MhkKPzuy4w+M+EtwP0Liw0
OOiATblryMU+k0d5CHk+CChvcNIE0y6pptzfWw9uJhMOqa+2HINNAGut4Gzg7KF66CNOwOSvaRnB
IwP2iX34mVdxzSEcOdqkftN0zoPPbVt74w4idPmnmdVFvzJJWRbd2gDrU65pOELdfgX1reYT62Qe
bCVsHu8Ib6hcwcV1zsFEF1imkiTTCBkYii1Bw9b/POVjcd9DQ+zbRCA5fmc6ksTbpBKZ2uq4jKAz
BElekYTi3oZ5/rVqgdH8JGc+JmolO0qTHUSJmk+ySzwo22lYp0Eix6sfxEDgsSCgXVY9GsCAxY5B
WOUfVtDoqGsoCqkW1CAIAs1JsILkcy7vOG0sv+eQefrc61neWym85o5RfDxI/4z8LwiEdFAwjO2Y
75QAOwJCOZL+Teo2i6FkAxmitfSVwi95/nfjMV0993bi6ZYnQfGFI34+ZpU0Bxqx6RuozfPBdFkw
/RLjBJ1OEQ30+f9iOmxW4R3kKZRYT2yOqruyp2hA8bQx+0owgE8yOO2E6zKT2ZrWsFVaW9JUkO8p
ZrXSHEof8Hb271kyTgM0XTyG1NWEz1L0/vhQ6pZtFTHeY2ks2Voggx9SzpMv0k+hfpOJtijOUaU9
HCpCVs0akAmEm8kGpD1YPgYeNGBi+FHTJDF3DVOKb2tr4UADxf2tTyu+nSLYrcaiBJ+1HIZhJTMA
x+MG+YLyaiTL0C1HGOvhJF7foRU2fpdxX6vHsK/7k/QHPKQsJJJ4mpqk21HmCf1SpdaHB0FL9TOG
g5cxVDY9EA6MrrYE0nM7YSOWbU1X5PdVW86vujf1L5liigzUgmFi0tCXKmj6b5UMoQM1Sg920UJD
VmdFKlKh18fMiwDncj31Va3XbLTQIepRvHywLWyaV4ZDUu0Oy9tuWW4gvNeMXvzaeRd9Zsget/Or
GPL4pZpMmW5mOzQneP0K9cwzO0cri9Mg3gByATMQNdifBDIq0Cingzj3WecNTylBuF8lCSRZIRzI
mHmbSjWyz3M4xujns95Ltk1dzS+MG0iqRNBaXEvIdYkXrSr+ZLy8g7aSD3G3x6Ju2I8gzQsUAGgP
2UNlDKji8KylGwtTaGZXYvK8b3og0N6xkQL+D3KGj5mm/k9iUiovoqHqgLzGRw1Dd0bsdY0wxaB+
Fe81JcKsaw9OsdozeOg5n9MUypHRRbrLNJirOEK+b8iUfC8MXHchWAQUyDjD2MpYXeOaGQH8QCOo
Fd5X8B2QexYTlPL6HAqDm8oPkTEPUAJF/KBMmlisdKMgaO5HIYHKUADRMAbtDFlBRGeFio6enpBd
5OUdVzq0p6lV8hPvp4LCWwY2XVAD4v4G4IJsDaHTMX1NW1VW9xpSXg1ojRap2tAPU1pCy4Za8oqm
qfcladoOYlaXYPizigM27GTV4z4gWYt8ch21uj7zzpoXljAf0nylHja+T4Jmb6D32eL/K/vqbkps
+ALpLGAWaSheeJfQZh+ZEHLjvOnDF2h1xydVwMD5KawgYKY8g53gQfIUD9MI8SMv+fCSmog+ajJ6
91ke08cu03oHCUhOUAAiUIpSXkCCZx1A7XarRdmfoKNj13A8gfYMYV2QPWs2J/ZIvZK10A4cR/8B
MY7fD62AEFbRSqSUvA6TPcTN5A8W9fmzTVr+ZRg5O6tAQ1xLtYHEh8wa6Jm2EG2MvYaFm0UZeuBc
XjipGTolvDwBzBNtUGCHlEtdLfL3wjpwLi9E8ymnwNCeuLkoj/WhxlET5a2KFz6+c39phjbMRpSK
T4gLtXgSMgj5EWqh/MvH03OpNLyXujgXGDUhEtgy0icOTwNkk94oKwRHSHlvRJ1F5bb2JVTrIFY4
4VuW/PvHP3sl93e5hsAnAawft+nZlmZYm96rP3maBjcysmujO7l/I0eVi36W5ym41Id6TZ/9GP7H
y57dqTz0wWBtg4V+goAZRAMFmrfIOYpot2z4y0v9UVOEj3IypJlvT6SAhp/y8+EuGtP2RnHr2tQ4
20EGfURgXmNP2UUUVgao+vkoLqyXPbuzHapGgxwFWu0ZWkHRDqqO1Vs6t96ykg919kKC0DS0mtrT
ReT5bkKx8i33mlui19dmxtkJNpkKYWDafLIdugN6RC3XpzfvPldGdwmH0J/Is8YKfYbhTn6fIFh+
BVRh4cy4nEPYBucWWufdCScaLpDBhAy1xKG1WfRZXd4hnbwURX5WniuLJQmVXvmpRoq07LO6bMAK
rqkRamXjJzQ4ig3uu8E9uFPVjWf/PcPvRDjf2a4JMK29sPX0Ce4rY/qWgCdUPIWQgPTuco7T7amJ
Gt7fjVNtj4QYm6ybJK6jXcLjYo3YETUrFP66v4ieW7tNihQCsLK8ZBpNlMtPZWLtT59d/kVbQPxx
EUODhf5lIf0ZBvJhNDkqhmfro35hoXNxmKdA3JjzK1dxl2xIGp/Wvk77Myro3SceVnDuoEme7QrD
UahdtmycaECisiuFSJvTFCKz0LAqP3uBJjc+7LVXcKKBavDtckXakw3g5qPbfH7RArSi9RCnyHA+
foWrq8eJCtOQlnkwqAo9mCkeNkZVRq60Tsp9kk9tsbZixrXSaIAQtsTnvHvIYISygbBzorY0C3uN
5NCkezlUXn9fwID1wZA436RJAxJc5eXZKstCPHVc9lP6+vFTX5kalzdpszLpm6bsz2qqIMXLeAI1
2jad/H1Tps0NfNSV2qFLn0yyEIWLAlKN0MEtNqIvoNQYEqD2spyoNx0g/myRvmpxgGq0oOsyyll6
/vgFL5vgnT3t8it7nvKp7+viLCuCmxsV7aEbs/nGm10b3UkfhOkHNLgLyM0TSP6SgdpPaXqz8XLt
41z+/sfGVgyBBJNT4CS4NBIS6AzqndZRP+yjDNbjy7IUcnm5P36GyIR7fp00Z5sPdsd91HD3sZDd
cCNNuVJncxmX0yxtobsyPzdtgeLmxM34HdqrwGtOOPJn1AoEfEXHksfBsuTCZWLKbKpNxEN5EM1c
PJEGtq55MuY3mhz+JW68t6aceEI8SOf7rU0P/RxAhTDzyVsGJeavPezpsFVhWWc3foCNTwqBK+kM
Wd8Ipa8wRsVuQDfmBoD32vJwAk6SUWXjikevIhD+d5Lp+XWCeNBzOI/FZsnuYS6F03aZge2dzM89
7nl7qEiTTQPw2tuy0Z2epoiDideMZ/B7igQGhiV9gILIjWe/7MH/fiUWX5bjH8saNiQxCt5JelZx
leoD4FNj+DbJ4mJuRCF1HMxQyL7xW5et8t5vOXGA4ScYmJ3ZGaUms8+gKvBc1ijiLJsnJw4AGG+o
Rp58lhYF/7WhBhj8KKT1oijG4stb/TFTiieNZcCwnnhAUXiGJ2mC8gaV8Y0AcG12nJsERGLQyysy
D6e7R+5h/xA/jFF04wS7IgTMYid3EBAvFiaU7VmV0dCdGr9IxaWyVBU/TFJQviF5OX0hss7tmltM
5briBSpKZgpG9jOLVOvjWhnPRzsCVrKWESQaVyHKU/wb7yJzHjyv/HuKydCsAfLLNhbVkXY3hazK
n0vB/OFGDvT+dmYurxQV8K6f2kQcZVP1Jaq9Xbqaat01mzS4ee26timcmGH71Nc5FJ3OjRkumuIj
UtcNbJnM/Mi7odiMdcMPi1atyznlMwTvY9GIY0YDLtGlYNmwLvybCtBXVpXLO7W2bKc0mqMjfKWR
SniRRb0mQ1Hz48f/rdzzzp4WTvyAv2UC1ogfvBraFUeZjNm4zpqU4ioczAFWSDG3P/ty8p5hkV3Z
Vxig9METSqk+fyKQK1H7RKb+vWIMauwZqYB6Kn021K9iZv0eGveoSWdTMwwHRfumfUugPt7eG3+m
PgRhUErZ5WgM7j2vm+obufy1KXPCVA/r7lrBhedERyPWlHfiMfDCeFmYEk6YUtLP4WLNgpNIsWib
WUyHGnoIC5/dCVIJYCgg2Mjg1JcloBBCjfkzrVX59ePPfW1qnBiVwfuTTX5DTxb3tvG5gcd8+JLq
ZQxsBlOFf8dYONKFVRDa4ARfA7muWB98SqFG/eXjp/99v35vsTopCZdeENfxIF65bg1HL7Ac6CNB
ZbrYZAMS/PsAkl3pSrHBrGM4BD9UtRDRJg8L9DOKCvTffd6ZLADhdYZokFTBt2nWzS4qpA/rliwS
Pz5+0mvz7AagAKXlSuMzqlzGX6WGBOZumECjv7EI3082mcuvhVB2J+apl7/KMp26k24p8swUNu89
Cuoq3RdeOGWrlk23HBqvvJDLup3AAvNMXmRHzkq9E7CXWDVkmG4cCu9fnZhLvJWgIaW0DtLTBI2E
u7SIy8+wDY869Ev6Ap9I9mu0/uq7xIOrw7rzUdH/+DtdOShcVi4sNFVkIcV25n06lDtNeqbQyiyn
B13WQXuEzglShY9/69oUOoGDw0+Ikt6PTxYIzCdxQdqu2qxc5hfLXKIueuBxmInYezLoWW1ASYEk
vl9+/vjZfwvTvbPzXK7u5FdApni5/0o9sOlOVofD/E1qGeXP8JpSv3hJkXF6PRKPlbbjvKYi68Re
dWjj70NGOn0vfd0++XUDYxaS2nGfdKhXfFI9fDdALpZDv8kM6sgVHGmEGJ6p6Gj0xGQ71vvGhuYO
SAmWr8Oi0NldUAcF30Vt2tIbElxX8pL/YEvpSPiUhvFB9rJVjxlEOpI9q9ug33Qh79SNjXtlEbgk
Kqq80kZWxgcG0vOJCOAb1lGVIvp8/KGujO96FigYMqoUtilHE/bjEzrn8SHwvEXSloy5vOcGSCuj
PCmfYdYWrDWfExiwNMvKY8zlPRt0guPUxP1Z1uNsX2QaefQ19/xgv2huXOpz34eBT4cEFkcNyfd8
7Jr7mXrflg3u3PJY5Wd+XYzhK2w/20fWWHoY+U0X+Suf1eU+8y6bpS6i8BUQgPyUVMPw0FRZdiMK
Xhv9Eh3/uBkxkcx1LWv5/Dt0ULBAntMgXqTKwgDL/ffo8PGFpVRIvQOtxyh9hCMi36IGM9gbAKdr
T3/5+x9PD7wUwEaRac5aJtUroE7iR9w3tww1Lt/vncDHnYxpymt0qYOwO/M0i/o7KiWDxfLvexIs
pbLHzg/iVwrszD6k6BQuW0z0369kIubRpijFkXnp+EkDlPBXGg631C9/05PfeycnjVIDoEnoe8UH
Q6sofJGAeKTPQsdoOvdKWbOyoodvejXPSQpQ3tj0dw0MuzZo95IXn4UNAEEB3BUPLApasoL/XXaJ
NT5sGLHm+SHzFZ/WfS+6L6ChwwJ+ZZmJn6zNR7Gp9NQzjOq3yIsUbhtcXWStRMpq6L0L8WsKbVHt
2BzbM+sJvJXWmcp0D0vdCj7uKw0UfbjFxJBHKQLvGyuK3sBiAUCE7pXkabYlgR/2Xy1tafJImKza
J9200TdYiKpDAJwuXcG2tf061gkndpXZbso+GbysXGskUmvWCW8ENrvzdfIYqDH9gtes+j0ruFc8
jzXyRdg45eG+6Vmyh3kUPk45TLupKuMbx+2VJe2yYUUiwPuZveJIQqQKEreX10EAg7JodblsAdIN
ST2hDnVkY26fURVNXzuDI/vj0S9B453F5bIFxAXgEKDecIQEPKyzdBYCKQILtrUOW7otvRnN4Y9/
6cosuWSBpAS9hHh1dkRRqlZ3jYE+/L3P4B61aHyX3W/QmQzDMTVH1XD2BuHl4NdcgsX08ehXAovL
7r9cVMbKmxJI+kRwfYMjHt+xIQo+JXKg4HBAruSFaV28liMJbtR0r8zYfzj/ClZSRZe2R4Y87VkP
uoNfGvHVIpgB+Cz/DltJlxMyqkAdJZpAGztM4n4IcVP4eMKuPbxzSiVeB5gB64ejneb0nAVlcQbV
/RYs5reQ6zvr1qVGyTILLhIU8qiBNkh/VD7MFnekTBL+lvHe+oh+KoB3mcx9iO/OkGys1FyKO9Hx
wfzlwZDVOwQJDcPtx697LSG9TMMfx5o1RWlj3qqjMOCj9NMIOI0KsGRWcKAGMGvRr7isF6CvARDO
qvpIDIwoVw21l5/pGyxGuHuGt8g1V17GZb8AVg/bRDgpH/nMhH00Ba+fOaMlP7VjSBfJ8jDmUmAq
Zjzk61N84GOWjniZFA5pM6w5Nh9P1pUVyJxPgoMJKoEgzqEtHol7IMxrwM2GW+qG1+Yo+PcHF+nI
qeqYPvYxoXeJGPh3cP95tvba8PjxC1yLzU5eAQvtkQ8evjaImOUGmRPOPzMEmQWgsCRfG/Rt7j7+
pWtT5aQYAq4l0gM486gSLu4rAsRRAFPOG6Hg2lQ55ZUpQkGHplH7q0CHbVyhKlDveyLGdO9XQojt
x+9w5VdcromNhAgydA3Pkvsp2aB5DfRpFvJ2vJsT4DRvbMErU+VyTrJMTmWct/LNRKnaCCDFH0Hw
NruPX+La6E5M5lPX5UM4+gcOwoqPvI0qua5Ns/TpnahMPJLVIW6Y8CnHhXOau+wJQkrLWjYuqURl
BZvQTPXOdhYIvXOOttkM09pbRPTf8I53gr5LVIADU0mDYm6OOhCA7aq86QG/hmFnuk4E0tBV0qe9
fiX9BeKOGzUQgYOXwCrH0jr5BIl60Nh4x9tDPE/xadkXc+LAlLZl6vWROACb4J+p9c3nmUzflw3u
RAA186bEHqEHlnvZoxLR/IiqziIlS8ZcQjnP0jSOisY7VgCEb7XnSdiNZmm18OGdbQ+8cY3bdR6c
lRrfqjnrqw3E2PtbKcCVreLScSbaKl+E9XDmuCSsLRD/D2MJVMqimXd5OAz96jQrzIV4d+FfaWD3
UapZeGN08aNUe0jjBh0cGsDp0p3JjVfchzSb/vn46a9kq65hRTuNs1Gqz9/KNEv2WQxJ4pc+paR+
sqKWaivaRoXbuGQ1u+upN7FlGatrZ2F8qJlZZMTnahRIu1Sa7UaW8WXdlt9NsT9yrEm2Ca/Rxj5o
ECaeehGac8luht5rKaXrYAGibBJQlP6PAEtI9lCaHPbToutDGJCNvso3VVLj+rmu2hz0B1wqI7Hq
vIvgLldV218MXQP6WJKlLerfzeU/3jczPkGohqr7NALSYQQp4PnNzx8vkWvbxzny0cpj44Aa9LOt
sxrNFKCXS4Wb/LLRnb2vRx5O4D4w1GfD4k5WwfwYUejyLBrdRaNa0AgCHVvvSJrW7GSaVGd4SywS
8mbMRaNWHHXYIeraIwh4ySdZXBrwHvHorczxysy7cFSpZp0YwgBvY6n3vUINHSQLnt8SALySNbp4
VKTshkiQ2w79dEmrLcL6Rg1B274N8Icc177Qlb6Rc137rUsu9scKtVk+GkkYP9A5y9od5Fi7YJvV
urqjRoV6NRddc8tg4kp+5yJKrddqT4LvdegFjvQdqrUXb3tadumuBR9v4UXfhZY2qKOj85PHBxpP
EqLDib9JZNOfNIzff4pqCMgTFBbhLR61xJOHZQvaOeerCHleaVJ2qEiEqxY6g99SvlAqg/2GjP3x
lZqqjgoGEP5RDnBcAXsrPJUF6EEfP/sV5Bnznb3OJlLDyaVJDibKPLRzcxBjCEnDeqX99FKJjfVJ
+IAq7CvLspMILHsz7OJCPszorS1RvmXMBY0Si55gGZLqaIWq7ivDs/vZkl8fv+OV8/Q/YNG+8dN0
6skhY5jDteGl2BKgK/WaJKYqHlgXZ187GH83OzvX6ZePf/VKoHBholPR5JJSHEjc0/OvpJirdB01
mnxdNvxlU/+xLDIwZ0ZvSKu3pPUu/DpQtpv13N0+UK89vxMdJkU6VYHx8w8cJqG9eR/V3tDtyZjO
dm0pT75PoIfsScTF12wAi36DiJVPf2lobnTj/ZjXZniesr6Xz0MxTOHjMIzixlXld9R45yrh4ksN
5C67ri6jA452kz/BBoYAOtkNsF5PiE5fLBmqt9nwAYy90ffrfZVk3nd40NXenQ6ZrVaxEWDRGcjQ
vIaoyNNlVTkXmEpKxZGnjdXbBM2izURI8WUWN9/72idxAg33IcNJynE8VG3WfOFjWP0ak8jeaNld
CdHEySkyv614YHH04DiYwUbtEkZWvJpY+g1gjuL143V7uQu/9+mceANdV0jw65wcoJAf5XfNbAV5
hrJMsQWNBIRQ5GigANdzIqZFsSVwEadIZnlojVBvECegj9k0pceoAhLu4/f5fTL/94UC1zmEZd3Q
qyLALQ9urP7PCPhZCXpnCsLavZZe2h1pP087kMhTDd63X0A8qxzqLeDD3iMVc+uv+q5UR2CwaQ1b
5aIdfjAf33oVNBey8o3HvMzve4/p1CbowCAAF/nFG0mkbYCQDlGvS3xYiW+CFvoysKDo+X3nJ6CO
ylSRO2ES/TOvIfx64wneX1+B61XSjzVk9BJdv4lBeXrFc51sAf+IkpUw6D+B6FtDj2bqZm+XzDp9
SG2fH7s8zeu7XvB4fkXhhuYb2aWgUAcMvF3EIb+4sfrf31vAb/w7njYVCXmksuTQ5ya7iK+nhzTn
5kbEujb65e9/RGtqKdSWksw/VDGgCCLX6Xmg/Y2j4AquMIidKkZmtG782pbHpgoommeqVRBGIDIw
GwANK7tKFBegK0TtVyTeKDqDfh4/ZFPcrXkcoS6JIIK/ToSPZJUiWTabydR9u/ZHNOCgHxSpfZrn
PDlkUmf1uqh1+o0ZtAK3gO4M5arqC3QoW4y4DD8QuBBcKCpkcyRl+8aHHnRcaMD3P6IByJVFt9HA
hcYmGWxtWBnwg0Yp+KmBMj7fRPlwEzR27YM7YY7wuPb9rAsOQM8NIZyOlQRSjFB6I4xeGd+Fwmq4
jRSVSlNIMQAC0WQ0fcVlkyy6ogUuEDZp59zEcyuPTReg/YFeMq/W6UCm7Y1YcCUauUjYPpwr3F/V
fLAkzP110goVP5LC1yoEJSlp4Rw+VuwHAOOgNA9tFU2bXk8t/1TEZmruPn6K38Wmd2Ki69iCYiK4
675JDon0BG49jS/eZJWmd4Im/fCSKAUlmgYpIt8SeBIGDxwY8NekEBNdJRI+q1vF/cp/M21g41Wt
S2yW1kwAZEERQL0SkU/dLvTzpEWje4SzJqR0KcQ6MqX2xoOs7sYfCr2rphjQ3qDwrdgkfYWe6ixs
+sWmIv8VoRK0+/h1r8RfF0wr+NiGfYItRcsy21WhBnozmwgww15nSLD5+FfeT7YD11DmglVo47qN
D41pG29jeAf5hkrmatNDnfgfODeIrSp6/qUdoNLx8W9e2wxO/OtlE6PCCsBzD3NhyqPh69xU498f
D35t2pykyzBd92VO+WGqC1zGbR0BqEG6RnXrUHA53sgjrv2Mk31ZiINWfiqhWadoVLxOfgfJiknU
3VM4Qnrrxq9cmyknLMkGbampqEKgUQB2YUkD5wV0dG5sqCuju0hZWs4tlN8kLsLDAKf0bIxku0u7
hfh8aI/9+xTtYYAZ4dLRvslMjZ9UC3Z6mw7FImxT4AJjE7QCyjT12UElPbhxrEvS+iHKY3gFfryS
rmwNFwDbtAGfVRB1b3ZuoTvQ2OLbpRFuITek02ELYEU2PQUZyGv7mjOIIHz8s9e+ymXF/ZF7EDpF
eRIaNNu9PFcQHrloAM4GB/6y8S+/+8f4OKcTYn3CDrbwEaf5/zi7tiU5bS36RVQJAQJe6dv0tGfs
sY8v8YvKTmKBQAhxE/D1Z3WebHnaXaU8pVIVjVpoS1t7r0u49tsBOFW/wnHkwmGzJs/ziAAsgLcJ
K8zWkrewQfUjgEcuiJNNKmdgqY0fNSRfzjDmnf6KxshPDALKYr+uTa2hqlPCRfRN1TT5j3gCixAq
3nfN5v8DsLxyg7kwThZAliBNs+7j1Gf5OzU3PNorCt/IYojnDTigoIN6Q6Libn1WIA3/TbpGtSfd
cair4GVHkx2DEBCdp+p5HOb6qQff+I0iQf1sIcn0N811A85Q36rqhFJq0j+0SWo+iIqPnzK8ZUDv
baEZOQ5DXYDqFX9BZl89qnrc9G6eyvzILNF7ZXvDithaqCNVWVTCh45Afw3XPA0f6hWwK7JkuBUL
MJLTfQXgaAn/7zSNHuK1REoGoEdOQP1v5UMzG9ZfWLjg9R7kOVwuCMr+bZEscAX5iJCt+N5AomGH
kBphnR2q5U3SZ/iTg5yGdxtI7Z8FUUG+C7IyLyCQRoZTZ2nF/c5AF/hap8YAKF3NH5FdiPLxP70C
6AeV9R3s9I1odn1/dDunjWwpVBNpQ95n0B79ijKQ5/3gYl+rqBHwzWrnj/85ZoR59SGSm/7odVC4
tj81A6V1xEvlhbbAxR3tuiTZKdw8tVEiF/wK970N+kOmec8Mx41Zp+C2g1R1Vyz0xvntWv+QiqcR
PIcp+n7TGr2n8krEn69OOjowKX8IeD2eVwDM54conu5lqbc+uJPcDCjDJHyb2ze2g1EHWADTYRz0
ndrIjazDdQQCbWdZWDNF14oSf0BDMTtXsEjpDwvRaAb4fXfnEKQ0E9sQzthUWRD9UIJG78Fc4vdc
Xm60/iIXO0ghYiksAvuj1RvEASmFfkdcL807QgCIVBWewMe0kvo7bUFSO6H2Q96D0wl8QQCuc/Sw
rbTx68pHLtJwmiFlJkWW42FT5s9sNf2/OKS8jLMg5ekkQAw6f7VSHUB/A492wwLK1xZAssTrO7mQ
wgl4lSlfx/kjdDnMma91f5mT8V6C+2r00MztYyidC3A+xvXCI6ga7idqx7eZ7ucHgo9yyFQJ+cU1
WpFQl+g1/v3nn/RqtRF/1Ml3GaqIhk9peDE9ac4V3cw5MwEUIQOR4SrWA8o828y6f/78516NVXg8
5r9e9ygiwYxNROGF5tU/Kx+qfTr65VkY3Pn4A4PQi5rG+JLBV7OAuHBTbGH9P7+ZO+VBZhdV92vI
jysJ6QM8NaZLvpR3luXGV3Btw2tRkapUrHsksF6d9zZW0wVcWyh3gFOov8ZSJZ9auwx3Ko23voKT
8K7IiZZcsOxYb0gY0eZsdynE033SXXyG61/9Kd1dBzuFnV44zhmBOlmStKegvAcavLVSzmHPQ5B6
+dBBUntC/6U/ECln+ZmmYKEUCRavEKyDEttYLUt0pyxwa7Xor79HVVXctfNELsBlUGiUJvodWOxe
ZVWslnP2Z6mCSOhIs+NQoRFP104+JGUe7v12rRveNgjBiuAr1JCuNgILtYe8WVav0VO3cUDicuSp
kevjxOC7czU2OQBQ75MM0dRtG1RB1KUrvBWQBQf2lOlqfSyn6YPPuqSuUEU3BkEH7FZWFS3w+jgr
4vkJZHwv/13M3ek9BgNHWbnLMXyYi7d4ljUHMNi9jNUwuhO+0LaG/n1ixEnZ7B2MhH7QTHrt9dSV
pVDJ0K9ajcERFs1oH2QEkKBdVOXWc8c44RsvgGsMMGt4UyfxZbUNKugD8jW/j+oEKmqUVWcXMr1h
CSrVBdsWlCEl8UNcY92dUCV4A+XokyeiKBs1FwtcLgtF++9+s3dClSRjrUYAtCBgtTX6Ici42i8T
yMZew7v18GyMJw0HYfOIE1OehxKUwHSDOqnf6M7VS5tORmMfRxdG0RyaFjCX2u3eSfB6YpS6tXBo
pk+jVAQXSmTG+slAt2wurOHVuZbbwgoOFn7+MlVpme42kAc9f5MTxDFfE5IGZH00JeStDdIUyeSL
33o5Icw4L0WMYqbA77h600TjeoRbwT0y0n/6qb+VPWjqFpmtxfNBd2K7QMgZPLo8zvZrr+vgCCzs
HF4quF2EJ6gKwcakgVYXxFtEJFBVA4H/bwWvjM8EevZHZCUQCWIBnFUgfx2j+k6hZn1QTbakT5yG
K2D7sAkA4JJKiJHGnMT/W2oBYeaQlwrKdZaK8h/kGmiZQl5jfMLzwx4MDFPOisRJWeBihSpMqTso
8G7ZlMRPc8/m8OS3yM5howIj4qEu+VFp+2wbnj8gvu7ZOF4z1tdW2DlsdNOjpb2l1UmEbN3O0Mif
2mM9s+FbNbUljJi7kK/2XG5ZPZ0EbI3kDs+smtyrlb6elaSZcxjxqgKvBCYDx0mn/xug6AtZe7/L
0XViV0mThBnqiacMvjcTSAZNcGS8lX4HnVsEFxErEwb38WPVReNbdPLlj7wx9r3XR3dL4FXIs2QR
eXBlQEITPRemCJrlo9/gziMAJMKKTjYJjmJg9gDUT78zg/rLb3DnvIHWeNdmEG0/4kGe7A1sKXZo
FdypY9zYLqlz4CgNTetxS7Fd1uTfuq7GYkFzwG/i17/5U8JvSttHC8wHjmRBAWZNQHeuRO/z5qYo
af46eBUs2WjDssUDFZK4tYLCFy/vCVndWhUniOseQNVxtcGRpvovcIRgcI5v7HfjuqXtjBHAOedU
nuhwVf4ZzHoMyOx3gbh1bduvAtrPCkgQmAMf6nl5gYGBl38khSL7r2tuO9JS0AvVha9ohEZTFB5E
M/nN3K3PZkMyo9Zv1AUpfVcIXBq7zfq90tPfyrN1EDRRJPFBmZG7aqC4yJZvf97m11B55cR3q7NV
Kqi59tdOUzRWAOKwJK8+5v21w9kbcpdqeWNPukVam5UW1jhWXchAtwKQGLFDVu4Ds8GXdUK1TinR
bJnVZZ1KfSLVSA6lvdc/vzVzJ1SnqKIZ/EgqmOmUafZFldG/cNwIvv55+W+N7sRqVvYhWkWhusS9
lM8Kb5//NdCmP/iN7lynJsmGQaUZro2GrHu6heEHyCpTz2V3cnvYCcktiyJ1meiyHiFukR9Dcrfs
fmNl3JJqPHC7Xp1YTkOIHWNk2u/HrooKr5VxS6oQu+mqEpYoxwrSoWCBrAsYh61svKSUaeoWVRVY
02isLfo0DWoq8HD+ECx3a6q3lsa5UyEBxq3Umz5ZC56TIhDawuHmd2G7JG2uBWnTUOsTTecPE6Q5
dj1bBr/bwzWvzNY60uES6tMwBp9imOcVvl0srLkTqQT2IflKN3VRGuY1rLco3Jh7aLtba+4EKtWi
CgKLQM3i7ZsyoJaBq+iljoqZO3E62NAEeO/oE6xtIZFRYzOmfV759A4xuhOnrC2bhq059iKBvVe0
bkVp76lW3VgWV4oCcoNdQpTeHtWIRIaXCH+4Iv3wClJXfUJBpJ0YWm+PDCUhw6neB1x4+b7DpMjJ
eiFTDcuQBKxmO/En0V234hUN6TdzJ0IVLZNyRCZwqmESSes+KcoNabXf4E7WO0z9ONMRzls2b1t4
CMHLq8z9jLCxLtcv/VPey9TYhEAVVGcRN/8zCaAjYWqs57o4IZq17VKHoe1OMAP7FHfG7OclDz0H
d0K0TtqQKBF3p5Ul/3Kj5K733y5OiK4SqlYjzc2FdsN0tKZvH5egGu5M/XU7ZKy6E6NqXlIY46X9
I9hZ63FY+Wz3nDWL3MW6IuDMwXqzzwEj5JXmhxg0+bWo+RouAew6GAAWJhgCGHiayj4rIZdvEf7f
tzqe9dfc5EBNNHwD4r5tiM6fxinOYlOMnDAFoinMhPqMw4Tgz9vzmk+/klG6nH4Gg1Q9smp4hKLQ
KPbwbyZfrJH6nHWgqcRRIE2RTNI8ZomdTm1dIxH/81++cRi5NP9hzJApLyk2wIi+wFRf7y57r0dz
a3DnvFhp2wOcTLvTAIJcUVuIUgRJ7EMgoanrHAmNkMwwo/qLgJA9Mnyd7JaF+FWMXIo/BK0TvgbE
XHSexUfSpdWXbWX6k9+iu+eFpVnTBVt/0RbXer6Me1j2eAlWY12c8yIWogN+dewvJEXLOLZX4ymz
sjtRd+uTugdGVsPfpelQcYX/324YcQf0xLMp4BL1QaGiWvV9fxnWJYCTWQMDE0Sc54ZxzgskfzKZ
oc14WXscR4MEIgrKfvfeDTcehS5NP55H7EjUgS7xCMZVYSLTfiGbbh/LEg6HXvvmN7L+GJEM91d1
hpWX2E9A4BWGyfd+gzvBCn+kdsqrBWnJPDxBqZ0VHU+bOwfcjW3jEvXXOIVEHcy5LyzHc3yYaAh0
X9NC1tRv8s79Tvt0yEwOfD+J9TvUzuR+LuvGc3AnXKuUgpCSw7zRZEjv2yE89bmfAS5NXTa+nvSQ
LjzqLxQ+jkejQU0o+kX6SW9ifCdgTTIl/RzJ4aJYKyWgXmt0GjcT+DX5U9ftiXRw2AYMeIN1KW5h
kzbvsxUdWr/P6oQs7ATtEI4IKrIkcJEfP4TQe/Xbki653lS8rtYx7C98octDBev1Iroell4zd8n1
QHyGIqdJf1Gg+nxCnpW/QUXEMyd0qfX1UC1Tk82I1eGqGVrCi/P+E+LGSfYbsd5AoN/OA9Rk1usp
MxsQPmA0Gv9YDAHTyW99nICth7ad0sZef0EQ7qeefs7gNOgXsC6FHhxpouFNVZ41aAG7Gn/scVa9
2ftN3blgFZgBupy28mybtDmpNCLnfBy++w3uhKutu6XOLS3PWYJ+nQ7y7LjVuV/1yQWWiVHDtQ5C
vE9TA9xzFU2i2FT+j9/MnVjV9WiyLevMiTb1gIYeg+xmN995j/8HQ3slQ3bxYsCT6n5N+uERtGFm
ixZdWLjvBrbaw9Ed2m263aLzAALSe8COsktH8Zw84uU03Wmb3AiK3yBlAQRIcUVWZ10F1bZbrYFv
0rSFA9xeCcQa/ryGt/6KcwfzoO6zJBqHRxqt7QFtWvqXnuAR0BGi/PaAizCDt/g4pJ0Nz6yMP2dx
JvfdfPdNduOaJ05UD22HdzvpwzOB/TAcURc2RLsEjLAvf16fW+Nf//tPD21omPRrzqbwzLUMH1kJ
xHymM8/H8G+UdDuTviJDeK6S8TvlY9rt+zGNy73f5J3Qhql2IIN5oGe7TOUJ5tLZs4yr6vDn0W9g
I1z4mFJZM9TwRDxPMubsUXNJLq1BfZl0dJgeFG/YywgkwFvWNn7i8TQlTswrSs2YmTQ8Z+BXXCB9
Cr1hiNB53RHMRZVBCDBmZVOVZ1Dr9Y7AaeaQ1F66QJS5qDKmeNjwlrMLA6zsPUzvoOFbNalXRRjU
4F83Khl1QwD2Ks9wQ1dwwmx7+QA2eb1++PPXfj0QmIsry+S4SWA3u0cKDz3LuNznpZ8mGJbGieKg
lhB3Xbb43A98Axsx6xZxmICm9goE9hu2DMkRmaCFeabarH9PWQQ9tpmkXgZkmL5zPw/TRuUGR/lH
m05lIYBpLqLOr+rAXLY1k3Rpcm2iczyl7DvJu0q/gUt1H9zJeF8X7MDs3aIZLMbnFsreF9q3aC5C
I6PKzkKOvEYbk5ht+6EhDfhPVOE1Bb0utVx6tHzik95QnmgTUPP2Y7Q05FOylWC4QyliU365Piy8
ft3V6wAZN5Kn62PVA1LBIkN3KeVeRRHm4tKYWXobD0NygcnZ039bOtF3cVA34sWlaZMYBICAdMlF
9egt1br5IA25J6V0a3An2CdWt3m/9sl5DRgpUBwcd1He3lMVvTW6UxcnnASz2YQ4C91CxqwC0Vw/
JYz4SNlRljnBDvWCqM7BbjvDFLV9hGFLUJ7HJOReNswY//qzfrqyw6A2sONrVlGg1gwfc7gUFdUm
mzuQk+s0f88LWeYEuyI9zKECoJ4aCy+Wj3I1rXmuTVV9bJNVd+2dq+jWn3Hv7s7UNbwakwtYfFdF
Dl7Ww94QmNRHfVV5SXtjrZzY52oK5aSi4AGqPF9qsda7Wfql58zFcg2ThGhFmC9AlXKg8fW8Nael
o5+97iMXygXd7rFrBJ0uU2efa13JL2UERR+/wa8pz09bCIBPK2QeYup2gLFxvGDqc+R57rhkZhvx
aLi61JzFBNI6r/GWbshdLdcb0esyme0CNRulaPBA1hDOOoJCL7zwfdExF821mTYJ2dhjaba6z4/J
1EO/c/NrycHK7deFJ11ghiasMPq8KXHommg45ymAdH7f1YldnU9NzY0OHmC/tz2LK8+aBf09P4lb
K++EbL3A5hx0WiGLa0GT21FDstqzW8lcTBdZbTb3HHM3qm22vV7HgO9LFf/rtzTOTVtlC/zWYGWK
NxSsE79sjeKfzZL7ZacurIvmtQ3MxmdRsAS4royM5DimnjeKi+vScIvLeBlh9LUc2AFPWmSn2z0e
5o3P6gK7TAS2M5JfdrliLZgCQSaCBsjea9ldZFcdjUGSNSZ5iM3yEi/IHL3zGxfONa265rBMM48i
Z2/+gxjioeaXO7lorjViw7p2S34eWAQ5cx4I1HcbCLYf/dbFiVTUOYwZxtpeUNvtCqAYyS6q/aB6
zGXWarnMNmajvUCb6dFQiDD19+Xrb20X50pdk3Jl+RgNJ23mpWBTw4v7udONrMCl066p1SO4ZsMp
VlbmUPaPp+QwMBDpu0l59jYAyPn1FF5j8EETMSQPdSP7YgVE4keCAqTf5eqiukTYi0VnqXlEYw8N
MVWqY2e1vJM33Vh+F9NVm0lsompHUcCb66EqYeHaKd+sPnFS4wlt8hVSHfYSk+4d6yJ7KuvVeDXb
mAvqoitM9tKhHcE440+DhcnG1gN84RVQLqhLwbaQBluYns2Qv4OuDDTcKrhn/Xnw689/JSd2QV08
K8Hm7EpyznAQ7LUk03YcJtJ1T51gcVU0EBSXX//8t179wCFxK0ANyFFQwtfyuKY82U25eo6aeDx4
DE4gXvLrzq9mWLcsWVAdU1vHwa4xmXzSobReVCiM7ySWQEqNnUUH5Rhpftr6OjsllbrnvP7qymBw
51U4W0OnarEYvI+qv/SypH9DRJ95NSUxvLP3S24DqHhSeRzZMIUQCMY5CmXuaSl9znz8geuh91PW
HURty5uol8fAynVfrjI+hrJTPrkfRr+u2s+jCxhPrmKsj6MoyV9EQ5VttQmcFP12jnthyWrkVTlX
0CYKnpNmHHZIAhef4MXcncwyWCeWlr2RR5guHMqMqLroW0mE59I4V1YQ1SQYDBYeUoFyZyZU5/Mp
CDwn72SWNAksW6NSHqXsrrd4em6CePMLWLeGQ6sxxMpU8liW6bRXdbQdoWoW3unB3Igot4iTJyzb
SNjKY8gSLs4SSUl4sO1ifUohJHfphWsrwHVVOG7WukyP0ooXGRgvg2YM7sTrGFqRpImUR97m9jQp
6GiU14/std/dKg4gbDVdk1oesyBEL6ztik5v94Rbb6379b//FKvwe9rqGG3DIyYM1a2V7mC566Wj
g3VxItWEVBh4XFTHia7rFzbAF2/MzeSjVIbRnVAdl7jXZMSGzPv2MIsZkQoPOL81d+IU5NNaTQJX
39zl0T5a+wqkoeUenujWojtxOiw0zGbCS9D6tlAXs64/GWDpPJfdLdiUPayWBGSoj12tZDHYWexI
y955rYxLvePgiaegaMhj3ZbgrEQfp6z2Koei2Oxeq0EDM0VwY45DEH0HT84khYmt8SpxY3gnTNm4
wYIyxtSrSf7TbNETjebvf14V+p9/z2+JGQZ3rtRkUWJUJKw+km6c2HMWjQuUdZpknruC9dXWoywX
6qA/lHXYLl/nKFpWVUyWDRmsywFqhbYCj7INkLsu70qIsiD/PSTQnB4fQdaX6tS3c2Ye+7UJ+Fqs
cPpov1xB4HNVbCTG2xaCxRAh2En498RtEa28b0DS2eoqOSVztsHaes3W4ByhM8ar3Tx2uYa6cp/z
5mUcIplHRZwKqIPvN0wkjIsxn+v1pdabjWNIPXaLVUU3A4gldkvVk5gXHW2T6UMCTEB3CTZhs8dc
ArD7qWwHNPiOkAMNluaBBToh9WlZZ/yzb7qhbr6IMOjXg2I6EV9nDQe/XQxll4Zi5IxRDq0GPURb
UYfruj2oUOrkeR0pL7/FZdSV4B/CYirPcHf2DBB73ol+gpp5VZfdDyq6iMAwPLBD9NKRelJnjD9Q
mHibUeyyBOWiskiFDoMD7xb04sXWLhpO3GnNlkJATab71oh2Fl/W0XLzo50bkf/L2Yjq9qzSZXvY
ygmas/ipSf3I5ThO79sk2cKdgPh78FxXGnaXRcr0aJ7MEkasaGcttv9FpY2aIwPFLMDVFrF/57GW
9CDxjC2P6AJJuzNyrtRJ9cvS7WbIkE9nEia9PPXBVZJfx6IejhIS4XxX5fOUnrnN4M+753MwRNhM
G8p56QJvl52WdDJnWhtAzqo+0u/o0sIROxVDOB1ainL9gyYMUOM57LLpY7DRIfzcSmgy7oN6MfUT
8FnldAAgRrWfxRR1+iKBvfvcJJMS/1bNEq3DvgtpCjiIoWl1NIYFG6p9ZONQwgPvaTcNQZwcaD0Q
8kKyUIzvIQnfmM8o92bs7bRFUEAowGnKe9xotQG1iQEeE+7NPCGd41u+LP/TXR1Hh3piwXyww9qi
IkTCctnDYmLhOwXyTLcb12kzH/JwWrITi3my7HS1ASUoYR0dvO0CuP29T3LM6a0J87hfd0sjq+6Y
w0gsLsDu5hPg4KCymO82TlhUFw0QDlbt57DfhifAVgf2tkOA8M+6YvgioOnAfFaxsDfHClx68tg3
SbZ9XLUV8ymdIh1/hvwKFINDE/fLgeSxincdYMHh3/jzA/RywyWGtQRQzhYaN/2Wd+lu6dWgnlPV
LmqHWYYjss+q7cLDVoWK7jnAyt2PdK4msHpFDB9NW3S2buG7EgZDNbznfcznN5Gcm3d2WqfkDDfa
ZXqKSmRVB3T30JIdme3mRyqHLH9udKBgbpJJEckznMik3HPTxDCunbugnnYxx/EF3xWOzRu3QbKb
dd4OOKNYZdFkCzq4ie76EYX7f2aLA6AshiaSGS/CLs1AlmhiRj938TCb92JNOhyCDcSxw28zBBnZ
9ymTKEQUPfrD9jsbetabYoPQePwOosuwv+NpmRiF/0Unw7wL6iY0cxFWcuAf2jXm9tiUKiOm6FoY
yoZFu8moQ8ETzhb5QyeWrH2at5rL5wYsgP6JMLGG9QOKKxGD+nASJNUHG5u8O1WkjOq//3wF3LjU
3YI6vIjoaBguL9k2418cYuMvdjBe+kS4XpxUKhHjoicILhyjBr+0h5/aZ/ybevGbu5NKrWiYhnRV
9XHYyqHcsRav2WMU4/q608q7tThOPsVlMjYSL6tjJqbPtBX9PiuJ2vnN3kmnKspmnKN1BTTdsp10
07S7qdNeRWmSuwV1FTLVtkNUHomZ5EPfyemYl6T1e1W5BfUSfo+0XoISNfoYWMNhql9kLlO/V49b
UGdrk4pMwrU9xPBFrcKnDHFReC27W1AHoD9pogRTD0Uy7+rMdA+kUann6E4+lYuYmXFsS1wsHU7h
iLwI+HK895u68+qpAfNTcIopj1XDUhiUNM9kHL264tgwTqiWS9qgXK+RxabiK/QeujPbpnvmmtfy
1StppltQN5CI78tthXK55uMDchVYNhbTzGrzBke8Nd+mqGy+ZUuf5kdNe6+CKX6TE7/LZDgU13j1
sUL1oojS4NPaC89N6oRvLOtQRN2A8NUBPw2ZFo8m1l7sAZK7FXaoEyY8huYiFOh1/a0se54VfQMU
oN/h49bYt7gbTURxPKRRad7lYyvqfZ80zT0l+Rsn529V9gV5MZi25ZFHUfks2CSfg6qs7pSTb43u
PIm2crbR1GDtUwKjiR3gJwuu5SwW1C+M3Up7k6/DlkRbeQRCMi7aRNg9nLo9K41uqZ2LBQ2OpKuO
ksj3fd+NfbHMY+D5kP6t2C7qaB4qfFthSbOD68HDqHsvG1vsQvpr5UVFcMToDCmPrazMjgNWWNRD
Rj23pROwc1WuZYfb/Ahj7bdTNKu9TFov9z9M3YnYdc1rlsLG+2hLBn0nGa9FwLRPbwa5sdMYQH8q
S9ONiCPh8fYMlT20BcLer2bkUqhLMk0mVTgNrFa2yNrsfcIgKul1q7gU6o6UQYdnZ3lUQ34Om2Up
KuklqIJVcQIVuHiQ/xZMnMJA9wDp7viUt6sPbhyDO3ftzE3dTQLdhXlAZ3/aRrD6tV/m5/Kn05Kb
shombETMuRiH+Bmij1726Ji4c9UKGZWoneAe15NVG97EdbkWYzDmuefsnSClFY5yvPNRKaiWsAjn
eCkGONr4BWnsBOkCEEvXwhLyEHZJerA9hLOhb7i+99uOTpTSgIKVRLEdzZLK+DQ1ArWdRJPFyymX
5C6zWYpexNVE0CcRIFiRjHb7RArPTozLXtZCWxTKkABq2Y+nFXTOd52BpZNfsEZOrZF1dZiq0PJD
NMvuGdBIXVRU8A9ea+8SmKcyjRco4PNDNac7iMnzczBBEO/Pg79utoaFd+K1IrA5bLpYHGNTavBJ
zJrvLUT20iLTaxB/miHZyp/HOZrtae24LHdBF1b9Bb+5bU+jiqt2P85LU0E+E04Iu7rjm8ErustS
XcB6o/ZpIJPcpbJtW9yDzCpB0LdT9ZbO0j7IsUnutIyuX+qVVNh1Uq+nrkwZw+0cLikPdzrs4ags
LJP8WCejzY4MRBvzBi/8zLN95/KvNxbHqqYo3zVCNy/JwMNjD5PYOz/oRjIWOYeN1CM832FJcRA8
oG+2deU7O9n2451dc2u9nNOm5nPbDHFPPlnY6wENmU4oj6CC1bZQEtk2mZgdRHqSNTl1VZ41b/Kl
YdELEaZjL+G2he2OVIJ2zzaHtPzfcYxXVLVbbARjsgDu3EJDK6+G48WWxKL1u69dvmLcI1mk0BE8
pOPK/xJRWRZMbLXn4yB0AqlMrJUj7O4OYSKTYzJWUIEIF8/j3aUqMhTaSrksOVCtMNnokuRrXnnJ
8SG0nJsP6EfIxrbXmTfNCh3BtL62B710BjC6sxPbNSWZUhhdkPysazM/NBvOkj9vxBvb/Dem4ra1
vWCCHwgV7U7YKEDRUHrmG67WfRNAwt3CTvsQR/U3oKvyQ0jy0a8VGzlX6pjybFQNFEcgCKneBEkZ
Pwckib95LYwrM8DGqBdlR4IDhU/aqZfGPrVB2PmlMq7AQJn3Qs3S8ENb1vo407AsoGvgWeCjznUa
JsDDjAvOrqy3wRk1d3GGibP2S5RciYHUNFkYkQGj23AptmWC7UjpmURS5xAY5iqn6LXxKwY6ewO4
ygp7n7j2ywT+c6v8qcEeJjPb1gUfNSgX/o8QmdmZuDV/+W0Z5xjgKNDPtGXBoRwEFAaApS9YJjwP
GVdfoEq6CJeADQ6Rnci7gTBw3njmRRMnuasuEKIRiAS+xYbsc8j2kBLkjrUePYPJCdWkQhcnHvBV
kzZu3vEcREZIBXkJt+GAdB6pmZT5mFwTAQJ83GGJghDdW5H5HTOuwECe92licxwzOM345ympxjOM
4ju/89elWwPXigYixbpfG0GfS21yBQGiJvHSEiS5S6fWMHqEvWqQH5Suw8uatNGuVIT4HWOuoXgT
ZHkYJmtwEIKS/SBsUyxAINxZm+z1nNJlUIdxotAeCvnBirEav5JSBsFhLQ1vdoGRY3hoZkAhwRCH
JmubWeqZiLjk6hYdqnFQS3BAKde+6UuL+ifPlsDvKei6dXQEjcgIr+IDALX5ToVtuCOyq/3yVpdb
HUFRbyORzg8QOwkfOquCAs48o+fcnVwE8RVNFgIwuHOh8o30lO2NWL34fdisTlKMKnbSN5Ad2NMl
3emV7drBd2jnBKJQv565wtBMnufk6+RFlIcokHP2NKThMiwxbikOC6t2cvSbceZiZsdJ6Qo93asH
8EdgBoqt9TrQMhcvy2ITR11A2H4JPxH+w88VDEvhVsXSvuk4av6HUQX6QmY6FGpYrNdRk7koWbNh
X1CgoA+iKoOzyERaiMiGXjlN5qJkZ4UCISjC+UESOzQF6p7troXd8CefzCBzmdIjKPBZC22wPfST
T5BSO1d9faf+8HoCn7kY2U7BiaGlC4P8ZACUB7wCqJchNT6oE46BnWIdRBZ7m5b7oXsStZcCLUZ2
ohFgMtWh08r2PCPFYswLafP/eS21i4wFyBmQCQjT7ON83eVqKIxRe7+hr/fUT9ljjIdYwxmGrqK4
CAnYf4DfrIXf4E7OXlMWpXM/s324bC9h8xTP0Tu/kd24nGKlSIWRWZoVJvh7Sb14hST7DQwLl4uO
DNcNEs/7sP2BJ7DnUl93+09LDYWxxrIQc+4inCIi+Kik9upwZi4Odugz9X/Orqw5blQL/yJVISQQ
eu3F7razuL1kMnlROZNEQhtCEkLSr79fz32ZELe7itekCtOIA4dzviUC54QDAlh/q3j5DINJz1k7
t2NBWJs3JdYjEu03OvbPgfVqCgiXsKwq+JwO52+oSLabh+9q9esJCpeuHBW8bwe4C++6stmM5R1q
C3472kW+KgReuDCMrKGRzWAnYPxagcKFveZJ2I6UEBiljPlRgZp41uz85RUtLuxViHZaMoVZz5wD
xPck2pPfwE4YKphdSTNgYHhxbNLq5zR7PTuFC3Yd4hC0QVAldsP8kg/xpgYMz2/KThRa2QxnZAO+
IO82aV0f1zr1O5RcCNUqyolWBBt67dVdWP2Czeveb9JOECoTJBVJMOnQojoRiU2hvLTmiHC5yAC5
RrB5HjA0L7ZL/1V7iUljYOc+FGG1skwg/RgJ7X60sO/ZyCyon71WxAVNlZrVlrVY66n5u5bNBhhA
vwPPBUyVvM+TtsVa2yBnm+X8BKuV57528VI5wYVbCax2l7yIlt3AOMRz2k4oUgL0NhGImIy0u6L+
uwjHK0/Wc2T82QYRLvcYuOCZ5wNJ97Y238Mi/FHn/bXz9M3nMJxWnVmTgMYUAIviMcugRUhNMd/H
YqQfxRxClii0TQ9xwpF129okxCe7xN90ynHQJWxjKYrqEWoN9YYvGTuOQDxdCdVzbvPHamH08yr+
55annVYzLAjoaUlU82mxM78TygZ/r+CUfRoqQ/a+QgL4Y051bunGNumVGV8oDz9rvSx/91FDvr4f
Yv82Kd76Kc6pQ9KJsnmAUa0c+Fht0LlZ7KeFjmKro1FX+yyMJ1iowdbX7CyNu48NXLtSCLS2UBca
F8FviFHlq8zztN6VcEoPbgDrNsarpoFf7+Ty8KEF5Lkr15OG2oG6QUNU61tWMOETUhjfOcGWzogA
ndD0FJeJOPJugTTgquWVVOK83d5YXReGkpd0sXLOyqcqLleyBQZ7Ospqaj6uYeanIBJHLhwFf2Ts
08KUEDRfyR56scsxWMW13PAcpW/9BCe/HxjcnuGULU5D2RfzvmkjelgkmfRda0d70yPb9UrL8UOc
gyJHgSwZQhadUNJtYTo+J/NTPhTXTGcunEMuQIVLKGfGSJofJcv74BDLsb3L8mUln4Df58gi60WA
yLLJ2xkS6mKariRQF04LF7zC6yQEHJGGrzlFC26bA03bHGu+6m43ad5P24GBxrWBsE/udVFgJZ0z
o4qguRcYEt03gN1/s1av45ciLPPqShZ0aV87pwa8NIos7UR0n8VzWFvUHXQx3UCdco2/Jvbq3nvz
VsLPcILfWl6BjGPXE0lKFe/y3tJP1SpkdOXWu/QznOAXgLFAbioeXjKi1m5T4ZBbdw2wQHbb1vCX
uXJdXPgZLsRF1AWw3sBGfaA01nwzBLoetvMKd+D3D/FL4zvvezOF6ySTPruHvkQNDeq0/hSw5h+/
wZ34b+YorNmYmUd4HQQflWDyvmDzterBhS/gQlz0kixQyGvnR6sL1N2ydGzsjg/ggpzBBFV/5UNf
WqHzn//twrbNKIY8Pqm5K78Sgt6lmBLpl2y4GBJALmBnuXbzaQ6X+OMCKdbPMjCe6++Esu77AILu
0pzsWKkjKqDqfhJesjBx5IJFSAGGTNyW3cuAMDY7eGDqZEuaa3vnbQcOjO8EcJWiW0YmRU4mi5uP
2SIruRGsCgDAGPnEtraZ6SfaQ2j7F7Dzg/lQBzY5DBr4509AGIqdirrydazHHkL2GV6Le5HnawnR
w7xgEOZMhm8V4G/JbshSAvhrVSdgQrGebExRJ/rzFKKhtl65zC9tIue0gHaL6QPDx1MlYLi2AVq+
+l4Nk7jSAHnbiTWO3M697ud2mqMsOMmsXn/JHLtqtxSir8sNcpSJH2LCoBYBQmCQHmCXWkHyNGvr
R7OyM7UYKiTxcx1SVWyrYrTF3rKxeOY6l3KHlENBVbYpJpDxTPBzAfYTpprYuAc1NPqzGMb0TvTn
/19WiAVtAlXI7g7S1Ut3Y9BWwhSkWKNdjzLULVElLF+BirC3VcZQXF0LtNH8QtVFGMQBatiETvZR
90PwaBrsGcymtzdex5kLMeBVEotlWMaTzW17J5PKfBjtNZG7f9EnbyRLLsSgaasAGfoQnqoJd9VJ
y5yB8tONaYKSD4djTBNlw8GuLV47OcQB7T4JtAAucbLd3Rog8byymS7sVReOABRlwGwei9cRgmkb
hithm0zwT3x/Ec9n/1s/8/xX/3Ocok1X4CwJktcG5sG3eRSMv6bWsKcGx9NzMqjlLw0Y0ev7f+zS
T3EOQDJWa5o2lpyqIiQ3JCgKqC5YcmU//Fvzfeu3OKlMM+dZ2KBCclLw/Y1u9WjoVjbAqW4sN91+
iFdkZSbTkOfFu+/GJFCipzqImq2QPDI7WImDOhsquP5UMkVkJlO0Vo9T1CbLrp+6+QM0KbPbmJYl
O8bdsvyVgWeNdE9z2BFhZ1O2qRPD563GVr8JUjXeVlqvcsOAqgTOueH5VmY4R3cmmMjnJqHDiGfZ
WnXHRfVsy/GXPjdjA+8GoQr9l1Gqw/hkiaO7WIF5sFdMV+1dXMjlryQnETiaFiI/QMdXO5rNDfnQ
oJ0/7gcVzfx5WExP9rwurd5WoKT8pXgf783I0qchydApBIuha+9rutQ70/E1v12mlT5Ua5tFH4YB
goM7AG2W5Dab25RuOYG4J25coA860IP7DclXlqC+NS7hRpppTXZZ2tfHMsmC5La3+Trh11YN3aT9
OJujbOLll8mLmmyiRibxblqm5FHVUrT7EFjQoNpUPf5/k0/4E1XdWJjIDV2mP7LVcrGD9TJ58dqI
Ls7PBBpWBEkfv6IDPO66ApGsbepFVYtBjf89pio8s8YxSscX01byISvW6mXC8vzwmrsLkxlKrlXc
tMvjwtLoEeyvur0LdQmy9fvjvy2/j8vLuRwDltqhAYrtR7qsc3Vb9+vSbRRPz5JSUDE5pqFs1c0Y
YCPUG5IUVblPzFR+j7MiS76/P4kLJ4WLp6ngbWvPZimP8DR5ikcqPqVAYDz7De4k2TGkCeBjPiSv
El5VR7wRo7uOmCe/wZ0kuwIpwQqxLo/Qr6m2cPeCmXYUku5aCe5SmceFwOoCh1AghvleJrMdX5ow
D++aTsX6dimLFt7aXZWBdw/UCoN8APgQWxqYyP5MLKo7G6m6MHlSEi33BIGKYEPrhW/WtPGyPcXu
dw55a0G7Em0YvzY13GZx0tL91MornbMLJQwXiErKlK5x1LLXpQM9Yp8BQ2C3PFh4eZgUvuluWWOS
+d28LjC1b1dY4Kxr8spBq7+prMnva2G8BFexTk6YKZFBAmAd05No1+J56MHO35SdGvxeki6qyyio
FAoDLKrOBraFUFsL0dvIy1AnhhXV70ecrMtoKmQjT9XcpT/oQJsnyBLpKzf5heh3MV1SwP94Gobl
MQ802Ul4XutjTVcon3jFqIvqimmDp8ZQi1cLvdWRZOwvPaj8i9/gzgPVmMJUyVjDhGlIRLUVJaRW
tuGCpoff+OdF+0/GpsnCoM0igod8gOfboufh05hN15C15w/4Rg7lYrdSs4i0hB3Ga1mG4nakUbnu
5hgJcNdouhzhfEuemZQ02xECYxy/lwJxMjdUs6rZgi3wukZ9uyMRckKtRXElx720nZyn6wChkrpG
h+JBN3CryXsYxbDKTy8VoeDEsc7riQx9hdFzRl6M7SDHGqx+7rQQzkx//9zQRFzlAhzvidMu/KLb
Xv0TkHLxWhrqIrzQgbIWBc38JMuI2r01Q1h8TPE09ivKUxfpVauiL8Ucx69cjmzHCWTD12luvA4K
6uK9OIoEOJWleBXVXH8IlM5e5SqWK7vy7YoWdfFesREj2PTzeD9ocpbuUeD67HQC+cS7aR6Tx/fj
+dJfceJZJWGUVyn2ZJaFgKrFk13yOwBNY+BK6zHzkjjAPnKuZeT3iU1GtNGwWacDrxm5Y2nj0//H
4E78Ds1U6TnLikeTVPM9xI+XEkm/kVdYP/9e73+eSqit/x4EKp55FiZJdlJxayAvxkWSEbhmlIPZ
DpDZKTY6rdbla94uaJt0azl+ImsJmeQbAUWo71ENKZO0QVPFM2ycmD9DjTlBF+skJKyoyBoNd9Bu
en5/Q7yd41AXPjakoglmY+oThbJTBRbiXC93QZXbj/A6XO4iypPoSq7/9slIXZVFXixA6HJj7/M0
jbZVH0a3qyV+VTYQkX//anAyTmZO8/oUR2jIDaVlT72s/O4M6oos0jo1HWBU1alKMPe8hJ3fVPjV
4akLK4MaUAyc0mhOcbgOW3Sf212CkqTXFU5dnwxVmlnNedCe4hbGbzpBisxadoVkeWn7OIGeVUnW
haIzL0MwdagNVHH8bOF7NN/oCLzL40j6NPFKpKgruQhWOGDkdTae0Hsbtvk6hK/lksqn9wPh0u50
ol7HUuel7If7pRbQFSOVXqNNMdV+DWnq4s5kX0jOG40kVqt/KBzJv4G8MH31mrwLPWtMHzfZIooT
HZLqLLIV3qL3L/bvj/7vQ/iNE9HFn0GrmiQTjYfPWc2aj2pslicKqZSQHLMmzYBpQo3gZyzY+Evy
zp6lZddkukenelk2akza76rvs9M4NuoQdYIv3wzYBcVdWXcF+wBSG9NfICYY0A1bQPbxkgiKqYts
A+RxLGkwD/dV2wz5Rpc0elzajvkdy66gIzXlkJJ1KVAA7NM7SlHeS/Q1pe0Lu9HFuOHeH6GtB3gF
gaghwDUy/XE2Pfd7DsLi/PfDMluMgot5P71qBiOFpgnYcWoBK3x/v1yavHsojKUYVzB3P0v04zZN
n3TBbmrHpN+9P/7bVlb4sk4GwLuS15yU8H+fgmj5Ui253KPXYOhDHgCYci8kZSMoLGL4QrjStzHL
DGQXQ5a2t3nJzfwUFyKYN7YIw3m/RpmXYgMm5hwiMQA2swlM9qC6DpJXEBA4lRG/Vpy/cNi6qDnJ
i4FyRmFaCyCL/Niosug3mUUhZhcrPJm+Qn1GG696BPzCft8iOu9JGK+2OakmrvdcFupQtFexJ//W
9944UlwknRxE24i1bz/DaX39pCFqPm/zbmmTdqtHhhYf4gut9Zib4bFYbH0EOz1e/woGWCluG1gO
lfDsgRZnGE0pP1DTSAZT0z7u201dDupDrGh8MyR1PR7XLCLAxketldD4fH8LXtjiLlYvS1ozLXiM
vVTomEAvtcETrMQO9LKFiqkrb0agQJbzmagT5bBtus1bUvObhU7sUy9b45dIu+C9OM7FGGpdvaA5
122HVKtThE7ulQfNpSU6//t/SgfLMsuqaWV9WmCO8ZzRkp/aNv3ht/7OEQObOD61nJafTR4Dfsar
sWkPJXyu1t37f+Dt0gSoNr/PfmiqMDIzrU98lHaCFiyxap/rpi4/y6m2VG7C1uYcndQc+AMwyPvJ
B/qOT++cIZBhSgZI+dYnA2RZtR0Ajit2nV6v9YsvfRfnOYGfOoaAlqr7odCopgUdsp1Rpl6SZDF1
Jc+CJaBjW/bJtyit280KVdzbDr1Tv6vFFTwbWC8WM7bNyxChyA1SDTpWYZyr1/e/+oW1cfXOeMsG
lA+q4CGWtToKqLbft7mXSTJW5nys/ycgmlIUC6MJ/waTt3g4cpCN8l21NNZ+8Zu9UwykNoqYqmz2
MKgA8s0o2bH2pkfa6XfoufBVs6pogo599gCDUP5hYNX8oV69jKmwOk5EpyF0qucur77rcLQQ9eH1
J5lYLwM8jO6Ec04KyWYaBw+W4e2A0k1+aFM/T3aM7oRsPMSVisN++ZEhEz4LLidwatRQhfd7Obtg
06zSJJJls7wC7qxegFq232XRFH4H9R9g0yGFrChviu8LDD9uaF0AokmB2fDalC7KlNU6acvUFt8L
yz7IcMpul5pfEyO6EK+u6NnCW0vmcm4fhDyneetUfl5TP8zHObP6PWCzsmFIsbrxVjP2s6pYDiqL
t4GRs2cw4XjKJp0d4oovHRrqAk1VGjU2e3l/4d8s9WH2zjlfNUs2JfXIDrIX5LmkcGzGAbTUWyaC
wNNuyN07qsP7pKYxO6gFdrCbeQH0oA7x/Hz/N7z5fSl3N8/SMEBued7f0bVqNpQqtk2WwCf9weBO
xSgz4IYsqFTKja7XdWsZ0BzbbiR+dCL8AefAl6OG0y6dxtshB4sN2TuQV8xCu9DnMsT4znmvSars
qsvqTgnkb3mTp9Bm5tfKoOeD948MHaOfv8l/rqvMNC1hWY0KKyNoGcKucYWwew04OlTci+4zaRtA
+acxDF/Re4pvJojRH5Pe2vozehTrjyy14+eOc1g8+20G54YQQgfVonIhNw0bxBag22W3JsWVZu+l
reYEux0yZbsx54cccuvZTVPx9ha2VH3jc4ZjOZ14x9Ojn4NIYnwG82i4niS7ZPW7mjG6E+yyaadu
DQ2OqmV6yqIamlULVOi9Ft7FIWteGKBkSn4gGuBJ9HXkXVogiblS10NF9u2t5qrt2XRiM+jY/KCS
xv499K3e8bxoPwN7Ip51VBZ4qkPB5nsog+VXFS3sKZFijPdD3co9cIf0RGYIAMUbW8Z2H3SIidsY
/nDiBI26CTg2U4CpK6NzYc/Qke656KDmDlnF5W86JoN5VAtlTxJoKLXHI2sCzjQcYKZTD9zekJzW
hxJCjF/RWOfmo6hrcy/bxPwg0HT/bocp+sA5MKbI6FK2IbIlX4NQyE8GHNYVYCXRpZsyNsXzQiI8
VhabmXhLM50OW0rxqUy91GoHTBa7X9W5m5EncfQrw9MXV5rm3xo9x+ITM9MYbTVFzWNDo6rN1CaT
ZfcY84azX1XCAIzKWUvzHQ16k+6IFJH+OfCO26NuqT7apugjs2F1FywbK4NE24PMYlsfYCabN1DD
aq1JWhRsuso+E0aQXsMVsByh0zZ32aI3nAgiAL7Vidw28Sowf9wresv7Hr9Fg9WHbiQklX/l8RLd
dozTe1yittgFJV7L27xfdXBXQ9On2re6Ks2zTIs2/RoawNs/m3jS7XFse7Q05RAG9L5Ekx8m9G08
8X0vka3lTd9/0E1eiE0i2vm7kqz5yXnaPNV5kH0zOcy+ApIAfRCLGBi7jrXgiMmWASWXjhLqwpam
U7EPRBmBzQ5++3QEeJ88mrnp73vdLUcjREH3NSlCsU1gnTBeOU4vHC+ueBeyqrKt1jNIWeBSPgK8
dMOGWgd+p4uLAc6msjVLSpJDVQXwbAsSPFx46dX9wAPx/Ej+z1WgajWhM8ySg2CCbyHXX92N5zDy
Ol5caC2Z4tT2EqPH8fwiZTTUxaaOCS28hBMxfeceFmd+EC+F+P/iNFAg2s7cC4KFwZ1LGB7SKd5d
OZNAEpagscJ/cRtm8zVNoAv7xlXwUhPK6kOWo0lrEQ1wJEpau0lZ4oWtwfSdS1Wjz6/AlcL0JUr6
UAsFalwT88nv0zqXql71WOqpFwczt+vHM+a7egjyCW1/v/GdSzUnwL+U45wejK4fl3Gud4m9WsY+
f8E3EiAXmgjFbQ6KI0kPIsUXKDY2jfN5D80z/ZTHZZk/ef0GF30I9paMZJIAWWtBBcGF1ULP2tdO
2lWazaq1DDIolR4yPIEfyNAUz904fPeausvCUboC5heM5YPEQbu1HC2u3TiXOPD9xndiK85a20NY
lR+0TB+EnoCe5darrU65y75RYbIksaoNAMe63KKRWe7qoffbmK5Wa4bbpypnxg9NE94usod+6TpP
TbX1WxgnruAJPqVaJOdktX7WmQ62LIjJxm9wJ6iqWIHxrHJzS5ZWfadTem7MpZr43YSuvhwBFhx5
1ioOWddnwcaUBNMvq6G9kk5eODFd3V/K+rhncFeSG5UFX7IBzsCQQ79GPLs0unOX5CMd0jgszO3/
PZNR2dwxQE/9lv4PqLghaV2g3XFPIc29z0q0zNbOy5QWdeXzT/rPLS5M2XAbUnu/wNMEUjZih5zB
izmKwZ17JNMa+oZtCK/tmn+j6QBabNRXODW99qQLxRXAR3TVrFJIQOoB+vmZei4Lv/odJu/seG4A
UkgA9z1CXIptTFhNO28LdRd6C9/olppQmVuTsHzL82TcJrUXdIRyF3gLP5Q2mDIusC71sqWNBI0+
qs2VVX8bnY/h3cQvLzWItCKUG1DLVlCQx46rGzpItRzYGMPHrU1AOck3IZCif3dNDwN61Gt2s52n
0jN9cwG60AnQedEotFzkDI1kCZc6mIXGtV+NycXnQohlhv/2ou44yYcdr/L5vky6zi+5dbUV7Rp2
Ol1jcRRm6PaVzvWtJ8cWn8eNaHB+FlMEBRiSC/toAs5zCKnDS9Ur6Fx4LmUxj4u0xklqxiDcNUHe
71vhWXBxYbhUoZij4jU+5nlkblXE88NUXKteXTim/1BWpGhTpHMayc0Sqi8gFvGbiTdk57cwbrVl
alIx9EN8hP7c+tEkYTlsgrSjXlkzc1G4tljyRtIEk6fniwtAkKc1g+Ohz+TZHyjctEMBokg7vHzR
QqNdHxzrHv5lfqM7RdWhXMXUReCYVXjMxVNabNfFvviN7dy9eMbRngFtdlSdPIhAg0wLfWP4HfsN
72SbuYIZmiB5d8xR1t4ZuDLczMByeo7uxKrNCWN6jLvjEOKkhuuUtJt+yGHB6Dd75wJuaLIAj9R0
R8Omgymt2pbR1afQ2+HEUvp76lCpQE05LbHy8DGE5w4KYn0KmKLf1J3r1461rpK5zO+yXqJEk7EU
mr382W9wJ1ZVGC0JD4v8bqnD2ywU4S4YPMuuoMP+vi48Ba0zoRQflU70k+B4mG/Wqct/eM3dRcwS
ONDCyR7BRMDk32Y5sTA99nuiMBcw22RFEvRqxHaHHfCdbUdwx6bGjn5VYxSGfl8bIsu1kMBN/P8I
jkkJ2w/q+UhhLmaWDFEN+1eD0RVk6pGeBHCOmCYvZ0TKXNAsVw1rijRa5IbE4a9crcPjFDb8we+7
OrEaJyEXMgjqo2m6L1rnEUh7wnPPOKGKLhBqda3uj83M7HawUbod29rLPBzr4oSqrpVcYF4lP2ao
lv4SZTzc6SKzPpgzjO7E6pCAoC3XuMbVZE82o/Vt1Hu+UJiLkc2i1dix6bBjxARwBxR9AHcy3eT1
JGcuRrZaIIS/rggnFalgBWmAsmqXBiU/eu0ZF80qGJzJakrkRzNV4UfZMfoyST/FHMpcMCvY07Ui
VndH6EG2WwGnCRQsUIP3Mm3D+M7dmgW8GyX6UkdNI3Evii77PNaeR7yLZrXZCFVgBTI4ZARwq1oK
69FNXHimHa50I+lDG3eS1EcRyM9gqpvbvoL4gt9ndcIVW8VAwjysj7Ik+ceGjkD4JcxzzzjRCqDF
isK6NYeKVGiqLKzeoks/+V3bLhy1YYAmE6Kn20GHfCPSdtrAZN7viHThpxl01/OpNuYgoayA5+cY
NnAeLmvPpiZzAagoI+CUnHpzyBd7k5mFvOD56qWSDqSXkwULSCIWK8urY05mfeC0HW475YU9xeDO
xcr7YlpHG0xHK8txXxHReoO3MboTqaoHcnYSCRQUFMoVyoBCEzLlhcnH6PHvSYFK+ax7tsjjuTZH
zuyffrpGZTqP8We9nrnWtyaFDfc4WnkEgo8dIJguj9HEHt+P07eZ8Ji5E6ii6zoLIp48AtUNi3tD
iz7YNoPsCtAdBv5B1mwGQRZdsTJVUn0YIlC29rroWBhulkbAqKqqZ4AMtg2jHf+sQkg9/5OvdWc3
70/x0u93ol0m7TDyWdnbc81ZFbgbGBqmV6638+Z6a3Gdq1nKGNytNEG48NjG9xldAJNJokEuQGPX
aJgn3UDmK4t94Ze4GNK4GMNOVARrnfXlV5xb7e3S116Eb8pcDCnopiXpkMMclzwo97IA0KOvyS+v
j+AiSJHvDjFZM4OOlwnibVbRRN30QbE8+Y3vBL+V7YD2+TwdY5K3Pxehkn+KyTc8/5A/lV0Gb4dy
OcKYTd4YCSWtQQ3Xirjn0++NPeTiR1H6LMwQzdNtXI5Bs4VwSy42RuX5fVGvy87CAvB2rGo0BfzW
ykmzh4nTBrZz0wGIjWcagrZeT36tL+ZiA1WX5ZDUTUa8P+Lpq2VldZMMfqBJbFEnlE1jw7wv1+mI
9xngICl6U1EMZ3m/dXFiGSxpoVkMw7kNyKzfbDUGgKdc0267ELsuIhCdzFIAoTpDU2c+wVcYNH49
RVcSmgunkIsHbCgFiFqE5rCIpt+D+iufbIc4kFJDvgzwMM+cz8UGkmxtbbwWzUHE66tpgY4vTOGl
V3quov5+CVpIMEV1OsxHu0JkWJqm3LI0vsLIvLT+zv2dryC71ajsHThbQB8gkSh3bD4zbr02jwsL
1C0EuypZ6bs8yeR9hbflY2B9szJXgJTbeQiaflXHJWQ/M2jOfQAUSlzZPZeWxrnCF5PMQkfdfNQz
2jy5aON93ftJZeCrujGbVvkwsh4xW1OIdQpSHwI91l61eOYC/DK4daetDNYjp4nY5RGp92nZ+Q3u
AvwgxlrErG5QN4Qk2xagu3I3z17CfMD1Oz0kQO/Sbh7q+ahoA7mNBjDqVns+E1x4Q153dYL+U3hv
m/pZgly6BZTNM05deAP8fvMwKgJzaAIQWQd80i27eoGcf/4bl6FrozswqrQh8XTkwrQCvV4Jiwvb
Q4dqI0Cdam8SMnafACucHlhe0MarO85c1INEe7lILLPHLJqhx83bJKv2kyH9V6/jwQU+mDYew6le
7PHfXp3p0RoHoPZaBnEhgl3dUQolZjZlZj6asS9BAR/JTVciD/ebuxPBpM2KHBRLeyTwpbtt1IS0
FjbK4ZPf8M61SyEcC22PCUtjW4MiVMS3YEb5HfsuAFCZNonaEes+xDm5J3jUvvTXxbwvrLsLAKS6
MCENyHCsyrTb2qQku9Yur++vy784vDdCwQUAVmOYQZ62hnp6k4Cc0N4Ng6RFcqNUnv5oc1QBethD
dFF3AEBnbvclkmwEJenpvm+h2P8BwhjjrsHynhqUnm4ZdJOBkeU5XBcjo7Z9kZP2AEvv6ENSaf6z
CNQQ7lmK18U2z2V6Y6UsPwWQUTLrJldoP8C+UQi/iHPRh3o1Zy+20R5pNK9o0bdfAuKZbLngQ6uX
CBpw1XxcIAB7CyRWeqhV73ddutBDYosaNn12BCoCMrESxrabdrn2nr60oyInBxp62y0aChH/iuks
IlcHNCT8ikeudSi2q2oGW8zHQRbhtuErvSlq6WUxGVM3fRtyGFcVXZ48wDlN7uM8AKC4bP95Pxje
XBcM7qRvlg0RpEpp8X0I5bgnte4+ldSXk+smb5ZJsP7joX+goQYamtrKsH0ESZPS5wjF9J3PanTW
parBhxTZNG+4QrsthaLi3m9xnASOJ6uqY227B5KcpXcKLE7A0VfyG905/s0UVNMyB+ODgJbJJ50U
SJ9Tldc//IZ3jv+laIMAANjhoRqKbrMAhfQ0Yyf53Lsx/SOFgyI9Un8iHqDL3O7gLAn5QJxvV5Ym
fStZwehODpfUIfjVlVpfIfCSZzeSm+BRKV6aLdSkhxXuvFXfb4olLNgNimFds0lnLbxctfHXnWoq
bSC+M2Zd88AhErolg473o/ZqHmBw5zE2JKqucqbSh7xAH9FOQ/0B4jvXSPBvPlgxuhvOTWSbWK/N
Q8PrRt7STvQ/zyqGdyZLIvV0ZqB5wTbxp84nyn/gfXwo2gSavsvDkkR/KYlqwczQjvbavG5aJ4hG
f54Py4Muyx9y0WzbM796BGbuhLVYA171SLEfdCXpk85I+D0ykLZ4f+qXPoEb1oMd8WJN54chVEG6
GWZcCfHIlmpD86UUW0YIagfv/63zWv+RyeCXODEuQBKtAjtV32Ma/oJmeLnvUDK+EoQXBndTvAEM
Ii5BwX6g3Vm0Jc/NX2s/qNP7Uz/vyDem7qZ4WVppO3fx+EAhGn/kvOLHeICIVgDUwcv7f+LCl/gz
z8MGAn7BPuRJAHEl0nLxFU6hpHwpYjpNmxYZwTWtlEuL5YR1trIOfkOyf1lAiYw2IwXCCWpA7ff3
f8ql4Z24zroM/fs1Wh7AJ1If7JqlEISADb3PgzyGvcfvsQzB8F6FgTIPQgR/6zZoIeoNcoPf3J07
WquyzMCXmB40Aci4KTHrkhTpjd/oTjCfRQJi4KjMg87Yz1zhzex/DLly1AXU6btpXvLvTTHK+6FJ
6o9F4cmyd/keDelmmcdCP6ioXW+5ocOByWtCaRc2jMvyiDt0kZFX6IcG4iH7BU4lZ58iT8UlF1Nf
rcVaMkObf7IZqfoIYsaNbsk1mdZLc3fu38yGNdzWKv0/zq6kSU6bDf8iqpAQ25VeZ+0Zb7F9UY2d
RAgBYpfEr/+ezinW50lXcfEhlWJooVd6l2d54XOs9ziGoDqU19827RdfYTppWBil6xI9oFcfPhpu
+Vs+QKdp29O9OKVTEADc3eCbDmQVkG+0ROwHsD62IFZwqHuBiqu8HGYQPL9nOCcfuCXjly7Ibmmp
/JPh/OZQ9lH1oaRXdSfTfeeu7u+bBoc/Bonj+oxkr4+fVbdgxghIbjrvZAVp7tr09ZcA5I1jnqdX
+aRcU3sfS/h12FzCe2ttOzIf87bkdBewaEpOTR5aQKvzOF7jz6B8t4eF0qY7RZAnGJ4hydteNNT+
/4DR8MiLZY3UtKNI7EE1thN0msrAKPeo8qlTR9G1FdlxXLh/2mQdnxUQB80PHcvxq5yMm4twDanb
Uldj6b2DBuNVBR+FQUGhdobPiG0Z0Fox+Pw38ob3dr2fN1SNVqTK1E8IOEfwEa7kEaXZJnQc3t7L
FFB3VRiGsfTijErXHQcrodq3V2vXTRvfJwZo1+iwhLbPBcqhy3MY9ObzdrFNnxeQlNGCSXuygu0x
PoVXNcy83Xo/+Xj/JIkDVBsYkTsDI5Qn0xM2P8Vxs2n+yyCe+uvlmtC+Rr9nrl8QXn87R40ucDZ3
m7rGeLx35MwyrASd1vknHAj7AgLyyf0SDbfEWq5P+c2J4EP+w1LVUeMWeZlRc5VPdqUtlO5kBKHs
pBvFtkvcR/6bNTEzrBjUC3Bmfyne1S8oVW95bL7jdkN95L9m4PIHY12/9PCLnB7BA7A/0PZTR20V
/pGufgyruE5PK0bR8A2ZxjfV9ACrT3D1uIXHfqek9RkCUIRMtFqkvGQG/H2ZXdVv5yVVUP1ddLKj
kotv6VqX4T4T1dQV0xpFH7bFphf7zTjDNgDzoRcpdHI3D337dUBVdCOR/wdT9/9bhPj0AZhyZySa
qLg0UXQ92htIxMsvtK7g4hBWSVnwWQC1UsZ1pPdJdCXtz23iaMEi6Ciu0G0NnpIJHSLoEDj9XXRD
8lcaw591pwPA4/eyCeD0lJcdmM74LXJPW341epplf5rEzIZHB4vHCth8PWX3SQDjkAySfq/wUZyz
gq2Rrouxp6Q+uT5U696ohMkDdx1eJwOK597CZnEqwo5Z/Rq7qe5OvGxkB7EEBzRrY+vgjxI+e/l9
4Dr4yERQAnnoF/ydPRxD9Bm+sDLdSZMOf0Vp1dcPs74atY+lcXdw+IDEAywDIbkz2qpDnw0E1hEY
ZdBD+u9kWsC8xTB5WA5wa4FEJIet1BnC3EN2tyqAgM7lwJYXheo93sm+ikByaJNyKpxLIKSA9pT9
nqSN/GsM235+Fg4zO1HwbtTNbs76jp0NWca3te3jL3EoSPYpqBqS3drUv7+ziA8YZ51lTcqp/OzA
Iuzus9xQcpi7oNoyZWDEx4yzshymburpm8w6XshQ9schXf/+77D4/dFGfMC4DK4+QpmMLw6Wmw3c
LYOB703i4od8EHYTm4wRn/7C6inLV52rFwN1779Vpz7BSqn6+d8/4Z319wXoh4zVaQWVkp9BZOgX
EybV33TKN7FD8erexWXcouZK4NVVoyeMNmR46dJt00483bu3mjKbVNCk5Q+LNuKe9IacFhcvWzhN
eLqXKIMQ2jIIcAY/a+6gkRIF7qRFs2lyh6d7JW1i52EpqbYPKoaveqrYAXCxW/LH731UL9EEd6w1
mpT8Z7zCSNwYq3Yqv8VWvn673x3WXpZpBpSzDM3bi9YLrY+qtWkKoPEY3Qk+p/WnqgsCty2lJbl3
8YxTKUwzLOYBZqh2p5emPgRNd0NA6b3wvV60/+o/ovQZlhimZj9AHofLGVo8WhYLi/jFMfjmbAow
n/ZRZmx0Ud2Tt8iRMP48T4aV38RUbdKYwgHnbdN4wtyP1mv0RkbNLxSFkn0E1DPa1mMgmbdRhYM/
muO8eVM6z4GuhfcITN3S/bbV8XYqD6dkxNUZX4Afo+deZ8F9q9mmUhdEqV+/r0gtIId5276lQ50c
INlT3qsu2KZST3zqh5ChSIapxKuTFXjvTC5NVOQ9PN83LY3P/shWWpoxle2b4MmHeZrouYP9yKYu
A/G5H7Mj7aRJzS7MJR+SvpsfSYp/tr25130p89yJIRvbt7aszAfVVEoekg781k2VIvGpH41FJmrM
2vzIhuQDHwEtrauN/Rfi8z6aZg2crSZ6MVe9rnBY5lPKbvWT3zmYfd7H4ORc6T5ufrR5DJ0t14WP
YbCajR/VC1UKDI40URrfh3D+xGk5srrZr2yFw+K2D+tFq7G5GIASLn/gzvqTgDd/SCs7bjsofSVy
SgJiZvjh/oClTFDYtYouQSfkjd7LO2e9T/0AFLUZQmHDC2XdiFQ5g7IEkGmMmX2rK16fN62QTwIR
MHHt0dsK3uKa0gMBTO00mVsZyTu/wSeAUI6yIKE0vegwJ3Yf4ntEx0QLiKNBt320N87ka5j+5oL3
qSAzYHVtOc/24paKp+jhpeEnavPxKeva8dgMNvscpriTb/y5d2Li/8ghFnRXu8zukl2FiySNThAR
2WaCS3xuCM6GcKFTQy/KlnLHSgGiW0tcuAnexYjPDhmnCu7BnWMXlMdizyrouw9OxBt3kxfQIq7Q
Cx5UeEmaeh7ORjOpTm4e423x7DNEQOkOgrwa2CXJoX4CEIQ5re3NhuE/KPnfbSTv/pUhiTsG9/FL
tiyLPvd9jY6FblDp7cQS9O7Q1HUXnhzq+QuEq1V8UqCpHWjcx9AChGH90zLBNangy5plBcQFxd0w
1lA1lw4AjXnFRXPPlzlHEg3Jj8PsOqGfFZMEdEBh80JL2KP8sKiEd6ZeCUdZrfghZF2IFonlcXkS
UrfsRzxAVP7q0607qKjYrj40yJvrXdVEK5rDtgtAQlNoVVVpmu/CtorcW5aarv2rtTr+kpG8yveQ
CKZ/pZ2i36IJKd8DSEmoriOlfnYB2A7ZKprqEtAUlrN0ncNLwCPxpVrgPv0HiDnJ/QDjlhtl6XsR
5SXN0ibI0OT1cg9B3NcU5lmLhLXtpiPOp7rArLYf+RI2b1G8TIVpoFEBh7TpxpZ85/DxqS4NDW3N
Ze0uISURTNGH9UWiiIeo4gS1YTdB+KqNw2Vb65P45JdQLjS2iiAC+jnez0sOzl4rWrX1+V4BHLgR
fAI3NG+llM2OTtUq4QIMleAbl+Y7RjfE578YdLaopHl4Ec7m9DEblmg6zNXAi8QlK8YfrA33OoGk
xU4KCzFNUaX2e5oR+kqnNLyfRQsHduDwHuFQFghYc5vwIOaMiKJKyfgB7gqQkOuCcd5m0Eh8To0U
KXxobEPvm3CCp7ONwrt23EZqZsQXZc/WPBKjc+bCh4XudDPlj2Se3XHb3vcSIG2yJVZdaC5Xo8Mj
g0joOU3jG2nzu9/SOy/7SSYZM318YcE0p/fzssBipJfj/Fgmqx4hiEe7/O7a7X0wOLh2PIJi5kPG
mkydYLqBVp2KM/m16kZ0f0NIU5hdBT3g5DRHVXCsVkD7s7jvz8SiB3ojXsk/bIHfnPK+andbhQ3s
lp37GULP9XMDRfO7cl76b2tqVb+HYtp4Rgczj16rVEBOehwcomsWQNA8LEEZuOcK7EQ1nG2VxXdV
LWE+g8s6+lb1IeBNuoNb8G5oQ95/lWlzFaNd+jqGQc6qkscODsXnIVD5fEE7tZZPAWzuzG7hslUw
Yi4X8mEMKPwFopyv8lzzwQx/wQsgS+/z2Oj2XDdd90Vy04oLoU1UjrtUTzAmFiHha8H6FJkCyVyV
fIDlzjh3BY9A80OneCY4gyINwP3zyAjlR/D/0qUwPctfWcdkd5oG0DWKTjXqMyie7l42jTDP17bP
cKzXLvpZhlCcOc+4I78280RO0BMWAzq30XWVEHbHKLMWTd+ls1/aUNH5kJisfpBr57K6EJgGXEaR
93FXJLAZ5t+XoUzYwYFyL9DArQcTPmRUxUBuhVfHjD5OA3do4Xz8pqOqeoiiJn+Z5hDuAvCpCfR9
v8K0RoKReQj5VJNiJYmTH0pAXvFLYTYW3dlowty25AwbtBhEGa1/tj23y0s3zzTaSULcXkHd6yJT
Td1BB4GOi2lI9eMcAPvTV8QCrhzqUe8WoaunnKb5W7d2/AXd92587MKMm6+BodVwuLbo8/0UTaEp
sOMxS2nGrNcF5sH8NEEWHlb0eXJpewqtXWhfL+NxUSg0x8oRAHNykttXUUc92cUdic1+qNtuvGuS
1rUHVg9iPVQ07/5cgxHGSwuKjx5eXnZOPnVkZIALTIts6gLV5ThPhxQO7y7diziwU3ak2QKbmH2u
K4TjFeDZ7FtoBRiokdSB+DM2Mex/9jUh7T0mEcJC4Sqap79Dh9pSH0CSSD/QicvkRgi+c937zC8z
do1IepHc6znkFwZBuI8QHapvXPfvFB0+dljSpDSgwKwXfVXSHdu2g/p8S/gfHVznbrl2v/cTrn/8
X504yPu5lMaS3oeQrz7Imsd3dXCb9v+PE81vzigfRayvMFyh++A7b9LE7VgHFe4WzluvXIyaPaFF
rfdrkJH0Ae3kUb9Bfrn7NDegR35cEaCfFKn1EbInwY+wS6L7JBODPfRBT/5SmMzuJJVxeYyXOk4K
Xtooxgp1QVj0w5Cyc+WUiO7Lbs3vS6Q24ArASq5oWyLt3kF2M9/34Sie1onF8w7ydV0NmPMwD8g/
OeCQ4wK83/2i6nXZUWIZdPMHkQ8vCQgU8qEJc6zd5wS0MCrPMMWhO6o1SsRpzNbP0jWVPUE/GAAY
1kqrfubC0vZ+KEeI8sagi8CPKJXLgTektPtuzGkD4/OxY0+Tq4g5QNN8GO64iQA7VDNI5hAFbWMT
HSollubvcG6HShYWyNr0DG5L9M20EFnK+2qdd31EM16kCeKzD03LHzIcxW8sFynZ21XNUaFkmJAd
DHzDQwxNn6osIHZCMTjJ+zqi8OLJYA7Q05W4p74xdVrMOam656iZY/knsIW1K4I6aBu4mTqVg5gI
m7j0C5L6WuxaNwvyDSo7YfOx5V2b70GhCx/TNYgZSO6twOt05WsZx/xDyW19VrmESnw9QZAwWhb6
Y8lTKEflhgtdVBCTrk9106h9jyEPKRTrwQceF4u36Qf6sVkCuAiOWZkj2G0+FEnYUPIJgIaJFsFC
ZPNYwxwrOLVyWgc8tS7zz50Jhno/0muVAU6V6Xdl7kwzgZ8eNR/FDGe2ost08CbiZAx2w8BgrIW7
lAd7aOZMuCvKENLqIWP1uEuAbngbu2x5tiyXj2EcuVcqTXXScqqzS8nb4EeibPysl7KvD6PG7itj
M5UfMYuQe4sL43GuSmKKElo/e3jCxc8zt2H5KhQro1e7RN3FqqvKOPwz+m6XpGVDP6ZVJKLX0SQD
f9IZRbXWTixCU2VsurioGiq+GIjbH7u6r8qjazN+AmxzGqHkmVw/WZ2oqi6CbtYVtsM8fO3SGVrz
a4AJ5n7lcIRsA/zYO1peqz+AIrOnUanxaxKZiZ/mUSv9d3XVe6yKKllttBS4dVVY1ARTJ6iKq/J5
6GT2oWKQz5E7F4UgrO3DxaV9UYt5nAvQ3Rk9GIZKrV5n/dL2Loxf4ZKlxo9M5EDdalUjZYHODMRB
U44WWLHWBl9x7Az8DekSXUvGuo7UDrAJWf3IyRrTo2lTCEWkDHPo19iYRmQ76Hjb8iD7bKD7GljP
sin6zMENTjSJrgnGs/jZf7eLwvlQTwE9u8CG+bdgrjv5BsZ2HN3PZpR/mYGz5jzNIg0vqxjozvVI
SvM9JPGhdwnOeNTXe1njzPgSlE3QPIIsqaIO/AOw3f5YRD8mpwCsumSXYX7Jv9o1bRyif0oe4XYd
0wLu9aifm7zTjw1SiPkV9JTuj9zFuMx0nNqPU8uBG0tjsJYiAL3qvatn3T3E4A0FRWYAXL6D1gr2
fk7xVdYiT1p4a3GR4CTEcD/cSW4luc8BDq6OFXjjyT2S1vpxhb3JS4jjJjlAkTw2hcy5/ltzqz+I
Et5WNYB2r06HGNQgqR1BcgbK41MjM/Ng4cH3ZAbk5DvL5+pMtMVQx2Rlf0ngvjHtOsHGQ7VajPHt
BFh+lVxdX+UUIjuAFgYgxDko2mu9dP032OVlzQF5nAgPZdxyOEnYaA3wv5j2e7nY6iugPkOyFynA
Ofs2gIgVUBdqhFFDirburh7L8nO45v2yDx2WBMYE9DwKnd+D3kxfR2gGlNeBU7Icl3ZY2BUMB0/I
QiOLPeoazrHnNU1bvguphmCjobDyPuXIhtZ94AbmCiiqxPoQoHGjgDWopqcsJWTcxcRl/cPgwPDX
Okb2JWS6miKCJ/JXKR3QDBB9XMk9DNXW17mZmBW7ChdUeoAUGUdoyygaXi1Z6a6OSyruoBQS83OW
TOKBwFtRFC7P62cQ1ZaneW0qgChcOD117QJJVR1WEhdVH72S0UHWiIg+5ecyT+GpKdGsMXnB6dD1
KEs42saslhRYKVqh3QLuxQ5u4nxPZBj/VbkeUBubmodBDd0BZtKRKiIIAak9r8Pwc1xN5rNDjfpH
bnT+WGs9jg/cRdq8dksOv4xibmAl0RbhCJIhLCNKGGGXJQs/rzpBErw0zXI38GlCfk5qUHJML3K8
I0sCHEM0hYA06MTrPO8FACEPcZAPezZZ+wjchU3OsAmfPk2Um+QbmjrgXRITE5wG8yAel9VOdzgW
8uSzIzCEvMOu1q91BGT6U+KaMnmY0XkWxQQX2mPtSh7tF73ClqaHo8AeyP/uW7yWOEapCmakGKbM
vpkKLhh7ICOi+hlqzsnwkHTQRsc1O6IShBhb97wKmt8T/KLhpdHGrRDfTwm+fl+lf8SUKDDqeyGC
Q+dUPe6hQU9/lKkCfKXWTiR7nSJ/PIdqyB+NTDAvqNdgUrjrg7k8QIai38eDce3j3MYDujKSYQdG
uIjWUww9j+ZOkTZp76pViLucU4UqqqrhbtWDu/V3rropuMetj/Ye51QXIfivQVMYliMcy3oMDxGP
9OeVY8b+MqeQ2jgv4UzXwzTNlXsc4Yf659ICbFXLLux7jOJp9gR+BEHaE4zwFY+bVNyxJBd7EElA
nGuEgtICAUYKaB3YmUKqXhVGzyMgNTV0mHOK3YasVrUFIWFpv4J0l6PDRLoBDQ+H2Xay79EX3fVr
NasniRHuzkZZVpc7AsG0T5FJopNG6rK8bGor+EQYSdeW2koul3W9os+TMjuVcHHcb3u610VuepLD
TU5bHJMNGNuZvO4MDO1vvPw77vMk8poiLGtKW0JY/8JX8DBM1uijiTkKtnG2przPGZx17/qMD69z
NC7LSbJxRFYSKKj7rwsM/7rUINQ2/FhcVV4PBa5zmCdHiEEQaNXRVcB4xjL9tO3hXmN1nOAdkOTT
eEdtP30Po748JXaq7zY93QfcIxm02hloqgmBQw96Lfm5xXT/Bt3ut3UcDP88QtyIdGIm2Qqq+NhM
dyFrxZ+y6q8qX/Bdu1GJ/hahiL/hDX4bQCfg8wuqvh6jVTzNWdg8haA/gMM0JVWNiSTKIrBoYvYJ
VtupfqkA4Mlv/PHf1pD4416rlYGRJbXoMdVrOCx0ruI5bQ+PoG0fx6tQRSQ1LBIh41vIePqBweEy
Fgtwpu3Gt7/+qn9VwDRCgmAWsOGNxgjEmaV+KDOQ1ra9vXcE9NnK4YiulzuYEeOIV8FkirUb+k1j
MKy9fwSgNnPMgG3PgUm8b6Je3AXhRpW0/9e653C9ABYCOsGu/ZqVzfpn7W6dXu/tGj+ka2ojIKLx
XTNIve1kngb3sQr5lpE8jf8P1F66co7X9frurPzAgXb5FOXZlvEgHu6FtJIgT2Y5BX9mnMV3ngAD
0XXDJhQHnu4FMytpHGhAZqFcEecfaQC+u6F2m/tC7EPa+yrUuZUjno5p/25Eb+/gUAbcuJPe+ao+
ol0FcZ8C1DLdjZkdHpWBLusA86qNT/diVQ9p0LK8HqHeuUKv6JrfZ5J/2RSqPpB9hhLjpMLW3KlV
8TNNjNtP2bwJ94OP6gXqzCaI1HZXma4gMHsBI8xjpTYGqg9Qp6icgtZRKO5Jie5IW0/Qq4Xgzadt
K+OFKprhWqLT7x5oBgkkBm/0otOR2HREMh+D7lRAyyWeJgiYiT8gZQb79fjmKPz3+5H5EF4HEI6F
0x0Sh9jpHR2jtEDVtQk5Q5mP4ZVawT5RuwWmeSI99g6Z9jroTb1ZPN27V8MqjOqllzhlwhbiX307
xEiD229bPirzMbxG8opLEOnuXMLGZ6i/xk8odrZpUDEfw4vhDhmsueq0ZLF5HVGxYaqxLVKZD+EF
bJ3BnKrCq1tLDzCXXs7TQP/Yti5eoEqO6Vcl1vWBZ8tHpmCUWvN2E4AOn9RLkh1wtBAEAXW5wMoD
2zzp5QwT5eSw7d29QIUtMSczJ2g8Q9aTdwjWgGyzwGW+fj3MHVfYL5WQkr0mkLssXkxcKJP+3PTq
Ph0hM5EMgOFY7sI0y3dDateDU+G4KcljPhlB8HUQzvVY938AN8zg5iBsmzw+89kIONchWS97d2fK
mR1madyhXm5hz945wXwYc78kEBPT8zWSxml8EYysGDHn8kZ18t7jr//9X+lvIikRWQb2XOGyROxm
MaZntFW3edowH8SsBy3amGAr4gzrl0LBTnO/VNvuPZZ5sTq6Jk3TqcXLw0A5Och2pucgbfMb0MX3
1saL1kY3PQwIr0uvNZn2farJiaA3uHFTetFKu2Zs0XQD06hPP9FhGE/tKOW2o8AHMevOEoiOQpBO
Tq1rPuRhP3+sZjMvNzAT76yNj2MOQS2u0JF3J8dHcZjHej4uIGDtN50GvoI9ayceDIpKbJto+Qo+
OcT67HQLfff7ipz5MOYsBJJsgozsqWFdf6QDNemBAyZ07Hqh+o0f4PrH/xVYGqzFTAHxeMoqDCqT
BY1zx6stcBjKfDgztHzjLgp6rA/PYTszWlO9kaTbZlTKfBn7nsaraMfcneRk3ZG7a6OiatQmmBze
3gtbNWC6k8Om6ATzHLXrr14l6J9uslOEP8av6w6kPnEgHWLdNQ4cE69/o6G6iXqAN/dCFqkvLH9d
7E48s7gD6WoO9dxuKkDQNv31zWk/Kgd1Y7SgBQNmVuZ2tGeIEHSbYOoQI/PKVhHly2gx3gIYKe12
GHezIqVzv6koZj56OavWdWUET4erxc9mrXkBbOstTfF3jhsfq8zbeOWqn6OyGNfkA9pZmDrKrZ/V
ByvDfmPBECECIhb3355CMGQfEL6tvvGRynRQbgjGIDxdjWdDSC8Vmze7r2Pv2LjaOMa1xAPYIWFI
UENoHX/hv0/hdzz9mA9T1qDPpTPkME4ZYDcdGjVZ94dQbbvncbZ8rePFHQ3T4s8xbbpnDKLsp6jZ
evv+Ayn51wGaxMhLhL7aOqTLRwqTp7Uzr//9w97bTX4YV33S2j6azmMFJMiMG73s6SbeGVT5vDCG
zVPXarsM52aBBWGPZH/fpu3Lpjf3Ubom5wTcpKQ6U0DgwHtdXmfMyG9873eWxcfkCg7bPjF2FAcQ
QH471iINTG9qd773dK+cVXaah4yDIi1EPRX4vE1hm6zadt36cNwkdcZGHQke4dvVfAyb3HyaUETc
iOF3MgYfOjvPvcXkrWmerkrljJY0PQL0O8y7vF7YtkzcB9CKhY+qG4C9TzScgMa+s481XKQ3MYKx
Lf1Ll9I1SJGSPM1hWP3IUvRZIJSySVMQT/duXaBDBIAbHMtvq/5eZUm0m0Jomm3b9V68ujHtklwn
9VMvUv2zT9laH4ZIbNNvAfXIC1mR5vkAVI14GkWlf6CR5vYxLdUtqO47O9+Xou8xyA8SkPefeMr1
hymOQwgeCH23aXF8FCKLYzljxq8eM4xFXk0NHGwAMdz/fvi15/x/+D2sjB+00PuussA2T7Jek/uM
2eU1adWUnYLc2O8SLg0fpz6qN/Fu8Oe8pNmIGV0jlqnHPmbpTwBo4j1MpqJtNYsPRhRT0qUt1C6e
0KkLC6N4ss/pxokDUE2/pm/Qdq2WEqTmJ5ohJTfM6c9xqZotpHisjBe+dGLqigYVTxqqBCdhbHg0
BPa5//2Z39uhXvgCacnDLuTVUzaq/KhSxt+qIctuvPt1s/xuE3nhO9uwznPS1U8dZdlji2hrgL1A
4unkqj63VTdnx//+He+c0760qasGS8LEqCc+jtg6o5jbXZ9KcMqXPtJqW6brS5wmo8hA3kjUk5Au
KDTa+nAll+Di3Pga7/0KfwBkh3wdEQVP8NzIUjA1ajFegjCI8jsyAD/132v1zjf31UyhYpP3YuJz
WUg6ZiCpjO0hjTa2CyMvkvtGWTIBWVEWKkbq+M/TO1TaN17+vSW6/qh/JYe2qhN4LKrmXGXV13Zp
HhbotQHKk24brDJfxfTKVHACBhbIhVr+5EDGP3esqzbuIC+apYBkEdGxweq09Sfg5ttDabcWS5EX
zSodSQmYK5C1Q/ndBfOzjZJP2zaNF8ojxIKvyh8dXrzk5M0FFKo8U1ip7MaHfWdX+sqlvR1S7rII
DD53NTxROi3isvm46e194VJpbc4IIOXnbF2+qkpeVHNLkea99/ZiVuEa1kDFVI+iAbopW0J2XIdA
brvjfWF4wJS6SEzxNVZXPX3iqUqhOLWJHE+ZLw2fVR0yB6gfnR0EJ3eg/tkC2Lkv29bci1R42muM
r3K8Oor26g641/y8qo2VHI1+PQcokLhLAD3LEsVpGt2HqwDlcqM1OMRVf326kGs52yXD0+cElDlW
I2MgdqOJBJT9fn18ny2QOnDIGqBxBVvEsG+XXcC3gRSgLvfr01VNymrMrk9PJsw+E95muzXdpJZJ
0Qj49elZM5ZQg6DXg0CP4EfM8FzrQKHbb9o1PmgqJMHQtJC1LYtYDq/1VDdFW0MLfdvTvWANBZ8A
xSnx8vI6hjOwL9xv9fsCN/3XpRnVgAKRADlTQORb7AREMw4ThS/Utpf3btamJnKFKRoePy/R+JxV
lu/nPE5upFDvHGS+TGk/BlLWAh5ZhVrT+IE3KEY74C5O297eC1jwwxf4x+bBKelaVQiDRl7HN/at
fTTUWOl6yEyNdwdmIQL8BLZNVeb4xk3pxSsb8yieOtYiogRPf7KczvnOEswuNy6OF7JXhDGE2Uu8
PwcW+BFW0tVTDIeKbdvex0R1tAtdCyPWYwpsjuXyEXKC25bGR0TVkFideV6Fxz4ZzyHSm11qcrrx
4V64Zg16jATkTOz4EDPKf1pHCwvCbQH1f4iokJaEUSzLqtrntIGMY1knzcZ396KVTUmvWuXckfaq
sHX+oEu1LSnw9T3BG4rBkhRYFmeN3PcN2hapkLfE8BmOq99UbT4eKiB1GQGQtx6n7hVT1seUm40v
7l2rc6OADwGj4ggWxqHFIVPJ+LDpePGRUE008WwY1vUYaXsK1scRuKJtT/ZiEwgoOpgGH3IO3XFp
5LlP101xGfkIKCZBxdJRvx4xfrgHkSpP9BYpKzh9ZL9eRVBgKUXW4xva6jg0e1JtOqgiH/gUg9MG
ybh5PRJOX6DTXBZMmrctCx35sKc84+0YBMN6ZHV2tEn1k+r447ZHe8HYTRY8uVFjoevA7kdQ6E6t
Yttw0JGPeepBLIPSWb4e5wWYLdmuw1+tEHZTHh35oCc6DWXZxNh/vBZHkG2AV94W6VHuxSNbMs3D
oFuPIKKnhxksxo9WcL0pJCMf89Q7G0riVgTO+llFyyHf2IeJfI1Cpkm0JPX1PtarqB5Yq/I/10Vv
G1NHPuJJyyTNwCO9XvdXnEDCh/awkm3uvyCx/BqaE+hbeZ1igpYksiwMDHIKqHxvutIiH+/Ey0VA
LECQI8Y5VcEGEp2AulGbUsTIxztNiqEh1dQr+CPqI+9fwDf8tilAfbATmYemKoMYS14N2hVN1kM3
uNzWQ42y6033r6ZRP08ZikXmjmEkXnXff2tzue1A9HFOWV4Z0vTletRcnMIseoU+4bb48UFOIaQ3
ZioSd8zF56AHVzzcVgZFvkwj7QD8ho4WEojets0xq6EoRMzWXeJdmLSNVbNAFOOUuSsQA6ZDBVx3
N+5wH9+U5iKmKXQyjpFUQBoM2cM0tJtsT2Ai5cUm0P3lUJrcHdWk/8fZeS3LqXNd+4qokhBBnEKn
1SvYbodl+4RyWAaJJAmJoKv/R3//yWvesKs49d6WaVCYc2rM8YhfUqLRHFx2pXaFEuiC+3seVoNC
g21tyGkAMRheY/7sLZv3TZetuCkzbRzzNV1PtmkocL5RBNMUSBI/7VqhW5fGqOvKQGc1OZXWwGhB
oI0IpvU2KHdBYfDuN4s0Caq6xU0WPQkOSgVxKzsrlMM/73v8TfrZxB06nBdYCOlRl3nX1tXjNMw7
w62tsAlF7nXgpcfLmRT8zlYuf7WYll/3Pfsm/Wz6aR1jQlqcR+DDPPMQ/ftdYNLLvuE361WABp3F
JV5NE1l1TNYIzs6ehvvOjK24aa2DRa1pdB99+dzYjOa93lcEZFtdUxLhEkOzkZzGJYnhLkGQlveT
Hf/JCznBuvz3TAgt23+vV5d0Kyztx3sgMM6zvo5ppOXj4FoQTGIhYB8BpHCV7NsdtlKnZF3SZRxC
TCLm0d4/Tu2DT/YB1EK2lTrNHugfqEDJyTGYT1TLzA50Qoln1xzaap1mOahOSTgVjyyDKwV4i57+
I53tPyekbCt2mkOeLcZigqKfegYdGt50qXDLviRsq3UaOZwi7p56J/R0iGNFlb4YBWvJfS9ms3a9
hh1EYgQ9dX6ecs2S8kGmTbdzcW2Wrm4648ok8ZBq+gpQcVimwNN/F6gTJcvs7+kvxg5ujkOFN2NH
+6vRqn6F3eLc7YlV0ca72fBT0UgroL+Ac0l8ThH1mXYXjQpDb3b7TlEO6NqYHEL9SGCxCXuuHZ8T
A28zpioJ7wzh5BAs8y2hwQfoUPec3xh6M1OYXewCq4DkAIOhZ5TrCq92sdsx9GaaAFgBn0WBN82i
L4YOkFTvCpgI306RzE04LiRG9uzLGvQF17vafzHyJhSDSZOD1afG7KgeHe+LsE/2zbut2k3EHATd
1eJteHOb22CG/0T7umt+xPeT5F8yDcdiSeYETw3HliwTF9PtKhHjfcR/j4wOSFwcQ794sLa7mPgd
Mcue8x8jb9bhKOEXB7ppcjCsP7rpsthdan6MvFmG9WRjyeAodej69rJM4hTGO1f4VtVmLdhli8PQ
MwxfJDIZrumeLRtPvVmIM+6bHA8xdBqQ52Hpgxxxxi6pJQbfLMVKVI0YaJMd4R+oHih8Ey/ZzuSI
8K2ezSHGmsBFSQ5xyh7j7FsX93sKihh5sxwhBotwZ94kyELd2SBFOsLuJNyTRGPwTZw1MlOyMZa4
Yx3SDyhXFDN1+yb3VseWgHUjswhDt7Cbmdlt6HfR0/DQmwUJG4o0ygKMnEj2rAINZxO251jH0JsV
2XIr2xn3bzCubU6kw+VwF+7b/LZitbBhZkzqJD4sI3sLuvYWW/Zz1963VappbjtLgzo7RnoMn6Re
YVi0+H+Yf/e3+m+hOF7JZlEmxuukqavyCKmgcgcarQysPeNbVsAMmv/e9xM2qzMCsz1AUZsfy2od
z4ZF7H3lSvtPuvr79/sPP2KrUkvnlsBiisFwGzZNTyXTEdyV4uDTroffqtPQyz/A+2zhx3gKqyIC
XSrv+mUXPgeFrM0abWQiUg5LjmM1wEBsMkFbrLC22Bf8bDVpTs0w9uvb9JhJb64y4P5J8fjP/34x
/2XubCVpQkOylLYKLqtAwr/gsFvUmTvFw4LVxO2b/VtHIcMEup4rhu0gDc6psE/gq+/bw7aStISY
Ef0YbXQME+MQ6rvqAS3i9Mf/fjv/bVJuQlrRmiYL4QR8XGm7Jifg3+L00jO4we/JDTFzNkt3IEvS
wmUxPkYD/F1nWWYf4Mme7Iu4tjjtELZvAJpNePyWnjvWuryPdm4HW01alcAK0iVjDHvuAKwBOJYd
0/6f7gH+y6zcatLg1L+MY5jhq6o+ZmcDs732HKkKRo+lDen0Ydfn3QK1oZOicwsS/LGy80lIdEZY
DT+BfYNvw11ODUfdHvaeQw1CYtTFAk51Br7Y+8a/v7t/DadRspPG4x0NFJq9OkkKOaCCtG/w+4L4
l8FXiN9U1K14eDfebUuaAubFu3RMhG/1aVUIl5sZpkVHXbLlUrqVfGbVAo/nfc++WbQDmanlKYYf
YRP9qomlb2081N/2jb5ZsR0NQlAuSXQU4WCOs4mCrMjMmqrDvvE3x6zN/OS7ynQfs1CATBrDnW9i
5a5bTQIWxN/fdeTl3ZR26T6mFlFZLSXYrfG+XimMvgmEOQw1xxY3Ph9dDAuHKhyL1S3/1KD8X/bi
rZ0XgTYtc8kQHnXHmqs2jORwAdrV1o5H36xWW1nYz8Bx5RZWsv0igxbdHVWzC9KN0TdrtRsWg+YN
bm+NgYq3Cas+l2oY94XEW3XabKZUSNuHR24UjKF95I5gj3zZNR+3CG1rsX4GQe1Ns0kcWl8lj0m0
7NwKtuI0ELTXSKXtAgty6uAogCuaWNXdcd+zb9ZqSfQ8ynm2tyxekhxVAjgo812eKPimm4U6wFen
Ir4Oj7iO+YwWuB/w6dy3x2w1aWFnYgORVHaDw9tlzdCK2VZyl+0H4VtVmq38UipaTjczjvLuSUoO
5QwP3F2vfOvTpSSUBzMbx5tjaoCn7BI86cy6feHSVpUm0oQuZHbjLQqe6ul32e7pj8c72axP20eS
1z2c8KuM/iFJ0h/lkvb7ZuFWkragpr3UTTneapocpSbPcSX2xQBbOVqYRKuDzz6GhvWxK8uLjsI9
Ph94JZtTdFyBECqbxdygMz7WHhfVYgn4PxzR9131PyR7W0UadkNex44bzJI+s5cFfs0BgMHotc3h
lxo1aBhIJnHbNyU3C1WDYdEttjc3k+n3I71bbSfVrggbTVp/n6eVdZSUDdE3Ec8vs4Vw14IGtWst
pVuh2mha2XYL1beo7kC4qD3JR9rs2mPSrVoNXvlBN6+DuY0qm/J2nL+7iO0CDZF0K1dTpQSOAnST
W2sWGMZnTD8xHa67Vmu6deniQYIkPuL6Buh8OxVxMgGEC98xeP3vmTHpVrRWMxJmQzS4G3qN2yKb
xZSzMN41HdOtZq1CMU9QxaKbniFQjdooKWKW7goF0q1qrUXKN46zXG60yg5mAgOkp7s2hHQrWRvB
EARuRKpbUq/hUWSJLZiFI/6+V75ZpLEcLByRlb6pVD+67O5sGjW7TOPuXll/r9IEbvghaHgL+FEi
l/cra7sLd4KhNyHvzOOx6ZJxuTUyU4URNS3mKN3Tm4vBN3WlGLsjBZlD3ygNSqDApnT8Wqdm+bnr
nW8la2WibOLqXt80okVOSw7YAnxq9w2+OVK7Dh3jdizDW6dsdYwaOACW/e7RN/lp36pJNIaz2wJb
0BxOS98Qw7zte3L292yBnHQN1jUMb73lBq6U6e/O8O/7xg7/HnsuYdqrAXW+eT5VebBkv/pa7Cuh
gpr29+A6QD+Nn0p1G7wiVb6MZfVekmRl+b6H36xRGwYhHLRCdbNN+tsNy3oQvNl5ZGy1a9FoYJFv
qLpVHhY28m4pwbXc9+Rb7Zqlca0UkRrxHfqlkM6AJxeqfRE13NX+fu9BahSbNN5LQOhroIcmp635
JwThf0570610reqDMg1BOLn1ApVrACrQVr36ndvXVrkmymnKJPDst8pNSz6jUPXgqanPuybMVrYW
TQGLlnlWt9XSd1Gpo6MCMHPfBrP141qTmEHW3Dts6iidZvP8MUrdvHPCbNZp2eKJ53gYbgDq6Qvn
E0zKO7GvlJFu7bhwr1Faz5i7hS5+i0crmg/OD2vzft9r36zTEu7gXAnX3+ZmXnJQQn9HbNklCSLp
VrMG0VW3Su3tDb75Ks7DnpuqyFLg3vd9161wbaRIxaJ68Dcfhm9K6P5oVoCMdr2arWpthelIubb9
cBtl71vAirooN0IMP/cNf893/qVsCmuvMc562d8ok66Y7+rysdzHeMer3xypse8mw2LT38zs340S
npdM2n+wo/gv28xWcFSvCVE497rbjBgM6WqXuxQYkX2vZXOiSnRlR70suxvznSg6aNnPoP7s8mzA
a9msVcB71WxDvBZVBe8nB6aTUVW9K8NGfeHvLypcQsYQqOkbLdERm+NcLY9JQmDktu/VbNYq2vYq
7F9pe0PJGpBDlw25AZhp3+hbCZIOK5UA0t3eksaCgMN4d4jc3vm4lSGB5z57WLCI2/+VquvYv9bh
LodXkm6FSAn4dONoInGjy9K9sXkpf2YchJhdb30rRap5IMckDevbXQsyU1xvNCbYp6FKt2qkGSy6
eRh8fVsIu/bZ9EM2y+f//dyU/H/H+3+vnaRbSVIMPLO3OgAlb6CJcIcZdzWVxaVtycOlSIJpBj6w
jES08rwLDUBg4NsFvNWgumE2UNQShWofJ+hfnC4iKRfC80mPmXyG4wElgLeNKWglrl8ziXaTUkh4
fYB117ytU83DEfrqeEASBcCgA/NKxqMYsarjSNXXKWvjLHngfWjoVzBVguyFLgB9oVVAwf3w1xA1
RkON3AeJzZmCI8Q3eAF27DsJas7CPEUnt73O8VSGR4CHKP1UASk0HNtE2rqw5TTWRRyv9GgBkr6G
NKuzD1ZEvTuWsdNZLoyJ7Xu7JJ5dl7WMBcqE3Zi+cvScgSDUCtQ6RAC82XG2rRx0HlWcNU9N7LPp
BJrXRKAUJZxfAiABcT7AQL490BiuokU2yXAC0vXe+8RALesfhc1UdDLTYMJTLGSiThxm0/OZVnIq
Dwq+O9VTNayZP6wS0J8HWO90IsefrvFThhZE1F5oG+kHEPFkXPRAZqGZl4UmeB5rQFFPy51EmeuM
up+TQtvpKc1szIuskWN8zXxrgny2rB8raGc7QvOS6059CGsvAYtlpvMXsGwizgsath5I9b4E8/Y0
zLSpXpdwisY3iZ0nhQt5FcTm2rd8CNPc+GGxXaE7krTjcR61iIpBN1k/YgPxGgYkMVS72EQSEIFh
jcFbq4TPqYMb2XvkfOVi8rkM7PCMqxTKD/jfAj7mrKEOXRdNh06MpzKFIcjXpdMBDGeTwIv0K5sM
NBTPuEprzHOLn5W0hULu0tJDUnK6TgB44Rr7B7NWmBe1tH0Au054J6H5OdNRMwIB2q/1NTEZpoca
BWxDc+mbKf04Zv1SfUcgBwLMcQV/EkxHtfZleAWqNurgNCFhj4paiaiybjxEsWp0l5fw7kwfJote
vdMap1CkCWjE6b2vhvpB5Z1oFRjgQEnORd00bW1zWQOYmZyThdctQ4dZ4sjPdhKSdrkFkwFIPgOb
pOkt8KlvyVlBctEf0eoCX2/SsPt6ZZIlP2g2LPOjm5PueR7V0OfwI13KvCqzMPqQlmAy5POYqBoz
IWqHZzcTqY4T60z9xbKoqq9DZNbhNMIiOAgL2mcNf+lsyv0B6ycKn4wxKn7g66BguqadHue8cmmS
Ptg4GUSBSDTS36Fp6cAJ7fuqew5X8BHrAm0u0ZIL4vn4e+JsTsc8HtD48kuygPXvqOtd9YR/R4t3
nHNc/A19CEOinNb4DBO8SRdFcz2oOvjSO6HEyc61zoraUNGTYrWRPaSk42c7tSHtC18m0j8aEGp5
HmdtJHskKCsDALMFci0u2pCjxAhXAApRAxhzHhk1AxFWfZMuq/trotvKf4+MbqIDCKhrBW1eNSR/
KKxHabFYZdktHvgME3Hka0EPg8esSV7KWq9gjWYtyi2P0pdR/0wyeG38QOEuKk+4weMdO/qmMkMe
OAXUcc10UP0S6HCND+UQR6iXh066c5TURp9K75LpswqlH9+RDuiC5xCn2YxabjZ2YE6ayVTsbSyd
Q4MJi6C3zVHLmO2ZzrU3v+agW80x4cE0vbMNW5q3ZtKefZxdiXvbKRym5VKZNjDHDMA4+85n4ayf
CbZD/pBA706+wBw2uaPNNawZ3cjuMOhmHewlBf5QXkRdkeZKFXxLf661RpfuE/BCxOaQTNXlha1N
mDwOfeAG7AnlNAwnC7Sf/4N2dfBSkg4ks9NiSbn8IHJlYREB2glmbAqkVu2PDOyKxT9lg+jbn65J
4NJZ9LBMhYQJKO34uwIIzl95VsfzeslkyMortmtsvodqlqh95VE8JUjUVx2o9AhoXqvSApbvc1/U
DnCtyzIAH/dp9AF1X5MSzpPDsTGrsN9xjc5xD5qQpE4P3dKLACy9qEzVO4ZVTh/Yqlx61rhSGj/o
Oa7t4wSyhMR0tGBZPyx1CapPQFbWP/l5ncXnWJTBfK3WcHFPVLRsOYNXEi99bjqUE0BFSciHarGT
/yWBEZyvqorTTh5wGTxGX4aVu/HrUvlZsEPimOW4H4fxxJRHBO2Ap46CkQwGroNm/jxgoeubU5VS
h7iT3TrkMaC2VOU1F2MDCmUU6fdqDUV/BK3WWJln7SKTPKJqrOOcen1nkmTayPIpa0PbHTG9rT4v
RrDp1S4cd+fhnFGAV/TQ24996BzigoAqQMr6boL1dKBN8BW/cp2uNe2aYD7WU+aXKwyvKfvGepuJ
G661HJTAKuGzfehVr+618ilTVYFDxcv2UEOO2L/wuckA2jYM9J5mBhIS/eVNz8WpLCu2vvWdrcYf
ZQrjH9SsmihIf5E2FO4zYNq4E24CSvVHQA99I4t4yBREOoTEpit4FYAdNgFNkb5Lks6iOaiDS5/7
HQ0rLLrzBQRA+qOqF5jNwFRlcfpRyQHA4QNDxh1g5+MZcOupaRWYujqIhoPFHS4/mLkkuOqG1+XH
1Jh6Onngkof3M9DqV2NjnUW5EJGtOiDEmop+rp1PdDFFeu4fnYFLVJOXuPcAdxc7ABxdATWXK/Yz
JSVekY2JrC69XEz0Z0xQN1qKFj34ky4MQTVWHpZKVhZ7SwLdUJC3YSizP7DaR709UHCYPwfBKsl7
HD6rfAg8mJNXnjo9vLmV3h9DLp0/IIDi2SEFG1L8SZNAr9/B703a36vvWogT0wZrJScxk/SA62VT
ncBxd9N3O0c0GAGORffyqZYZwbV/S6ruKQbftv0AaHlf3UoBtctwZ2g2/kgVRB8EtjiRNE8RiXTz
QkApn86pzabmvUp02GH5R2XzFUTqEEFK0pL6GLe+719osPDuPNTZQiCezuw8FWXZjOvFUwyRqxBf
GixbXK6/daLs60+qsohzEj5N6zt4pVPolkGBj9Mexwp4p6dU9017DtYlII+VT9agcAECvaJvgHlE
Gacv+be0oiI8rmId4vNQybAsc8+6EpBhhGrLMbJmac8kmF3w4jv45r4ODndBx7GE5ec5ok6NBdw/
5+yDDlzPQbsHjf4Loi0y/qD4z+0RmF+cW2zouvobULk6fOBTbMSZiiDOLrGfq5nmE063EcFj4Lvk
vUHwTQAr1O2akaLqCfP41kymV1Dig3bIa2MBpcobJiBIzKGGS5aiRGfifAwjolIY4w61PU1hJtaD
T5M1e8lgtQA+/SQH9I3mKKXeffFTtuDK71ypcdEKpwbHwf0OtSievC8lGnyb5zVqWSWfxrob+PLo
BZrK4GOl8NnvYVYVi/FKUnQmPYEb4uMDEsB1HAsYSLgVXBWgFNa3bDUkeLHVMLQZ/ohoU5BWD8Gv
ruvD6dAAwc0PzcDK5C3u09ScgdslKoTlvQOzxlk9t4Uza8evrFa9rwsZBlOY+2b137S25fqADud1
EQep2cI/JoD2rrc27rA35jIO4+lhAZZYHd2icYCiGRcn2E8/DivNYSE56YuIaIyIIISL05l7xcVh
6P7PUnu8z0n4G4yTPMqo0qRwbVl6dBtVEOG/EsewaVHV47uBlsCjh9BXk//mYH8kHhnSoejDiiim
OS3GJWw4h/04rY9NVFnAwieigu7aTi7U12mlCy8i12bQmseNjU+IEer1e9YNNSvCaQ7tOWyisLR5
58cFqd4EW45PcStI+YwTOiCfw5CH4UMkcQO6FtxLtRZl3ILYBwMyzQ+lQ8fwGfK6ada5BfYK8O6q
RQv0qVKsN+8Ijm8Qq0C3FprmsEQbwryuQ48EBB7CcCKtuZuebRgizAc//SPwZb0rUCuG/aCC/rKO
AW3uZ9IPOdoy0TQ5W1KzXINOU6Cp1XwfAEA8e1cDZVCPcX3ABRyJchTflpc4GuY7VTiBrCBon4N5
TpG38Xq99Tilb9zeb+liHTP6y60y619wA0aDo0v7GRLcGJ+vOpDVEfKZ64DJjxLhLD3WKy/TQg3B
QC9cgrfWF92QTnAZIyN70JU0QAKjXKHf9QMxbzruMtypy1K+dER39R1iniU1psVqWIF5khyrhdL+
PWhKOlLHGBv5T5/KtKjje3oN0u9BhnFbTQXvdFp/DZPUwOG21lLn3pAFo3fwiafneIjqGbqAIOV/
zMLNw7RABEZPvueTfo6iui//JOgK+IOLBairwGevLBYTTTwBldmsVv+caVq2R8RrMnq953UKvWQQ
fL7Pxr60hU0A27sl+FvhofTjCsZpnA5XEMnG6YVVaVS9H5HlRA9YJARwOJrYBv4Drrpf+8fhO4lq
FkuKKkRgmSe6H9gXLdk8nVmD8khhgsk2uYqadLjjyVPTP3amr8qqaICD++EZGMdPwUSS/s12QBvz
IgTylCCVT9RHxbSbpgPa4OrpA1i83XREvKAmmbsp9VBOKhvajwHj8YdlVJE5y7GdLgzCa3oYcHgM
c67xoUJcUYq5fg2GVohrstSIf2gz+qFEHCMaJJl0MPMTWHgngG/Y8r5qS1qveclYqT8GwbS60zws
voMdKklfM666/judA4rpKeFVewJA04kijMbUXHEgzubFdRlbD0ES1a6QXYBDIG+xLy8XCRt19aQj
RhtdhHxZ2UcDdnWA82BcDdROqId0BfDBYHnnaSMWntuZReQWZGAYfgumpm5egEm/EwTiFb2100Id
+oEjbMFuzLOV+KPTcG8Foo23l8Si9PLiaz03Twa8vGMmZJh8GExjNYI7y4KTriXy4aJMszHB+Rri
56HyM/vwU9AhtXrjgEuXAN0IMmCzrdGQ/xDKlHLYrOCv4AejrlPmkrjUnaeQEHCjLRHe5eniEujm
rNZSnRvGwocE7HPL8zH1zXCoCIthoTQLFxZKD8vwNGKq1A8o11OJzaKnEhzsyamzQX4gbqKdq/Vo
xUg5rsjisaQHLbNqQGnFIcqqMiQez3Nke1GMNAlUjswofQl5PTe44+WmQ9SB8hZ01MY1urrMKXYv
eFB0XVx0iOjcYzr1mOjwjCkVewXLCtzFoqE+E98s+pFIAR1Qg8kRgtb+KSJL2d4Q0cjmHcXsTp5S
lsl8gMnwvdViRnFFtU11Y0Ddz6hvyI775alss/Aae9qOOfxd67jJUciGV1rOlj5Fj66AVSuK52tA
ahQ7PLp14HotUtjYqmXOkA2ASVigSKVyPanuD8jnjo8HvBG+AIK62Cw7z3Sq5msWQoMKdHmDnQin
eIkYS5RhcECfqUpMHvfGVa8iqKL+UieBKV+60Lfd+twriRap/N5FAwGeCATqRgJ58vcptcbkPbQ5
8HY02HzJyBUmChTeawEMuF8vQSJI89Bk5Yh5VwtPkewzuPoVcMFWrHlogZHpv9AFLPafDiYO5ZBH
KUcKV/AlHRC61FWm1E8ThajfHiQyDDBy4nGYsmvNwHWqD31IcFGnWrqIT9rDJuCzj6nI7KHqky55
bdeSe3vploysj+VSEshv4sywtQCZAnqly+CDcLxG2sObGx08iF9+ERK15EkE3pOhiDvYHX9cy9lp
dhxi7MMGeYAZxm8tgrPgDZXIlPxA4fGbmLEvCgkJjowChdZRCf75qWoy+GIzxVzu43QyhcPNSHrk
iuCiyJbRyzxM8ND2CkSUjP2Ku2otgogIsB+xZyMb9shhRFUXkRJlXrbRe76IZ4/PEOZJCBPcSTjz
DXSxqlB1zG+stM2jqccyt1NUn8fQI48HRqfPBRfmgG6E9YJS1msTgZ3mrfPvQlRzRL64gF2QsaAR
a3HRJ1zCEQIDRhJ8xffKThI2CUWQ2f5oZ/1jnMPgRUJs8DBaHR5oRdLzzNrl0ywlfseAxp+kqVCl
XJf22fikz9d2eBML/d3a0D+gfudzWU4/k9kN9VGggefEjf1caY0+ygwqeAecC7a5APbc7qkN0u+h
HyBtqtbot+ML3svYZieyJt15YsH3qR3LYgmCHz3mEKITQeuDD9PqElWqRcfnJH9kvS/RKtdiA4WD
eL4OBN/DT0F5mKoOPdpdzA5wtrG/PLbHF+/E+m4SQ3hoZUy+zF2WvZe0hbiVo1sq7yLYd+YxHWzR
sftuHrS/3MI+roHoC0SmHXTwic899t8n6FfL6zw5bJRo8X/IZpl+zGDa8+hR8MKZ3EYv1i2YJxYF
qH4ol0tGfHzBlu8OONzLU5xFDEm7NQeLzkpMvsZMR9SVqouNpwgZ+vq9nVY+5RNKoDmMnZF4jx2+
6BjHywUOOz9T5ofHkKK+PElPbtPU/0jg3PkOHRLRGQpEVQBUuxbTMJVNvkasTnPiqvDFc8uOjRb0
3IQO+1VIESeJtAy+cFUPF/wIUZB6Ha5RD7QwX2deAbjIxNUl6XxAcyw/AHZTfbCtmE6z6IdXRqys
jj2uM3Io4oZCG5G8S7NVfaxKMj4OqdCXcC3TZwSecOrtAKMAaWdWX/Dl2MX2aC0rwo6OjxpQqFNL
4CSRE9Q/X8oJVcHAl0i31sn+pI5/RXlGHSI1xk+yI+pbZyj53Sq6TIcuBXEu1xYbXTwa834EULBA
gZz+aRT61lC+qk9zSOwzztj+xMclOy4SpVbkeqor0jpDKhAMX0ISVA++4QNKdy09Ij5UvwHdOnA7
uWMwKXHAQ+Kd2+Eqmz75KVYDt+op1WeZNfVTuNpvcTwGX1Fx/tyWUX2RqlEon644UCZV99PRs6h8
SKnVL1HHYXWTSNxroSbsZXmIRLnAwDTz8VGQZcyHhgbXKFEmQciq+HDAIbFAZdg6hACAGQAtRlAe
ydN6cNd47HD+CTn9SQkuCSvdDkHek4r9VoNYyjOTOFcL50pzxD4jxjyYm/VoMoV9qSYZe5iQbl/t
UjnU66YFuwCgmAffjuaM/NZ8rwg2tEJxG58zzczTKCV76JLKP2Z1iGOpz7Lg5wDrUnJux6CSeaX4
+wa9oDavx2hAuRJx3QW09fvbXN+lKhaf6ED5Qw8O7BNL4wRTvCGvbrUpSlgLHRBOy0kWXNr1bfWl
AHgiUihtTDMtf2dZgoOx7donrVj7IQPs0Zxam6y/ACOecQ2oH8fGoSAObFRaNEOTVjly4de1tfXy
tcbFnnpcSiM+wr6ALznPWDRcywT/ynUuEWPekEQanB4w2OTopm6Db1VMDTtHqPqcpGzqR12H3Wsw
0/BnwLEiw5jqh7hi5NW2prqiuA7NJmlS87XGHdnZL+N6S0LPv/e1pT/Gvtc/q9TIr+s0lEfUnbsf
iLtBPIJFy3L0iByDixjtvRlBwY0a6w+x+6mJ7fqLTQukDkCsibDJTaW7K02pf09xQXQm2M0uQfX/
ODqTJTmVJIp+EWbMBFsg55pUg0rSJqwkPRHMwUzw9X2yrRe9eSbLyoQI93uPX4+wNYT0w8e+Grdr
S9jpQN5OS5lR7v6Serubv26LtI+hJhUG+iv6Et0m+8zNcw8NJio2EsHn6Ux2evyw8PtSQq2dVZ16
qu3wh9y3yk23KFzz264759DFVNvpLES9POZd2ToPe15HXwvHRvcaGI3A1ea9mTMpI/Oad33bp6hp
8u+qJBtvmsqt9blw+mhIW+Uv5uDUhXwfN3f+rY23dqeIT8NQjONUr9W+Vzz/exy+C4/f2c1VSHxB
sWiiu9DcXErCcNoPYTPPZerbcxBkAZDRsR2G6BA094Y5MAHbxJopPJI/FCODzkgjaxA0P+vRu6/I
MYZVM443nbpOqT5Znb55JwWF751trmu2dn5ZZSF7gAZ8L8r1DNmtmhJhF7L5HtE4hUkwuQygN2J5
4Z33ifVFqEMszZ/QOIO7vhs+V5WuLp3c69dFV3mUbv6gm2yXXfcWWnZBiok2fSZ1FR78cA6rA9pg
e8a9QE2bcifkirK6D2cJmndtm/zoc72cYMtlm5IvSu83hbN7mOdo73CD7P3GmEX4x0ekQqdR4eNW
251KubLRmNutW78ICSFxjh10LLgrVfGWsyQt6+ywiNnZR22VdTuyy3neiwGPdPCkndHY9m9ruHfL
oZCyqFJNr5LuNMRRn9irBUUb197dfxy3yMZYbrwHi8b6JOKlDa4h+02eWj3bVeY0gZ2/5CSX7HeH
YP8rPK85ccB3ebJuZnql5S1Tt5vKj67GfHMczoZkiLzuEe0ixNISmLPJigicFJi1U+KMQhzGIoAJ
iIizfmq8jkYDq73vDlozPJrta6c/ex5Tjf5X9lGmh0JYaU2l/UCuwPC+BYyvMmgaPnTdONZvTrHl
JzOEdIkVn/FoejV9I4XWfIHP5z+bcbOrxB3ooHDkQrVRHMp6OlR0aDwqYOiayQLU/pS1Lt5z4Qr7
QEHLKoh8rZg8GGTzMA9YwJmrB/vVWHFT/tk8VuQWPCDhiRzD6LEuAuuP1xcxJ2Xdrg9uY0s0mJ2r
OGlCSx4jmrWMkQOM+8Su1+qzd0qznvyl9DLmneqvfV3wX3RFHG8CdhsfPKmUd+5Ka/mt8Due3Wix
t8yz/WA6jsI48yMWG9k0rgjYWtq5pngvnFKRrGC6OmDD60hF2O/huCdqCv3yYFRQfIFOuS/5hCJ7
tPj69tOsu45nL+odIgLtyS0ybCSlv+nQ+udslvvkyC6Oz4p0gsZJFTmFf/ox7F+jhSxUMo7i6jw1
jf4bbpbhNcY2dp4l/lyfoEgWS7qjo8VZu4zTD28aW4xxQ/p1qtehmg8epj5GerW3MO8b565IsTlm
cSvLIfrhjwHEg3Q4BA7wq+JJ2WtRHqvK3h5n0isMKu7e/GvKJeyvChvqWrt1eQl89BiUQDT6y9pG
a2r7Vv3TRI0bXm033nFfglxlc8HG56M3op1/l309HWN3mv/u/jCpBOZhrbIBqG1KGAVofm1bzhh2
hNCXH5y8oVBjddTy7Z4V+C0EOvy3VE35WQa7lYWq3Z87dP82iZfpbY8K87tnGuKb6Pb75t14n/sL
PZ84ByA+/MHKRfa092W8svl7++mFA9kvFGCKfS2uM3zGs+1eO0rzknp7Wd7xn9buHMvYm5I5AHfM
ZqPCJXXs1hqTFvu7PZiQWNDZDSBZltF71ksvnh3Xss+5VFVOWhI92DGo+NGTKUQ/k4VnObR+Kn9b
+jz/b5+X/ptZc3/JinUpKA2x6s8jf+pfByM7bQcxFTfZNdGJ+876JU0Dt2iLkfHdqZzPikVCf6bG
VeFrIfbhPqA9+EMSjxsKg67ZBBctRQCmbcmKk7qU3bsT7/Ez3lkdXmzwwS2TQ8lEF0SBddY4CoAw
LfNuAMzDxVt7Ou7eU7K8W02z+m8DJn+wfCsXt8b0+TuasTzZraOfRTvE5aH11ultXBAuDsaGhk7L
mZIj43ieDqTsO9e25Th/23GvbkJ5ejuy1EmByRT+8Bz5/l1QKTzz2LmCOoXswuruEFl5Kx7jNSaS
oqq2nLpN5H6dlYuexKGMMK7Pi6OKOl3Xrfw2uFPLT0ZV4FKL5eZ7bmPvpLQ4zdUa/KW7sCZ1b49h
N3rjcQ7qWKXWNHOh1w25uuUk0R82ZsVe7Xx0AXE2L74NY1PQNI7W8ORo35RMBeKZLLoXv7dVdf9g
LaYfYKpjfqaojuAgwjn6LEhH+O3ni/qzjk10peefHnfU5ebAihATJ62yrZe+V+t/nhup6z4E9kF1
6/zEbWX/CP11nRM9lc6W4k9hMbD/x71ShPJzuMLK3RTjwQczHSbrv0oF42clzEQLuejuILlfyE/d
+YJxBkXwSHsjTMosXPOz2OKWO8olNjeNQiH+6rh0XgRLxPRFiib4RloZQyZ14/U3tJ94OWD+wOKE
vk9l2UBoHFihwjHiUoyfTR7IZyVqExyXkSUcybLQpWQrVkac7AAjiecW/jMjof1BzxCm8Dc5rwc3
pwxQk6ciglAO5NX1vfCS+/P+6uHbflhDF9PwrDypWIxfqi406sMkBsCkIUZirvJSPZsaSpCSWWzT
Y1Nu0564ID7PGNirOhhN7si4l/N1rWX/FVb7+JKvsc8X47RTne2D4c0vykqnvB26/qfcqnxGTxRs
QFqHN4xh65D3wRwljvCRsEMnwNfjtVePo1c1P9mxtX91gYjPwLJoIe4esRNw3NWTVfu+z6qTxhoP
u1Nt8bdyMaH6cmbPO0vlz9cp7z35URBdHv4GLWEGpGZ96WHsm6lFw29dTTdjO38c2/WbZFFN4dCE
DsSOycCxclw6ac6exjFMi0BuawqtIE/olP7F1gOeRTDJvj9TULJzol63h62idQ+oomG0zDBcfWtb
OHmFjC9uKNSz3SO7n0qvdf901iI+ejKmT5FommcqMfNDz3tz98/t7huqUvvWT0swZ0VbVEddVu7C
EmIS0pLFr5znYPJXcxzwub43nqybQ7tWIQ9GrQDfmuJ576X6z7CjNZsXt8naflQHXIH1GDQbSROr
L5uzt8/hzenD+tCVBEPoIN9udSODI9J6gC1ZFxXNnHYzztbxjVUM4hY4bHuEM7IPzSr8bCmc7Uff
OmuTRXL+M/mWed1KWv2OPd5pqQv9X1gXRNMKFki9+EArCFaVbh+Z5Go58khdtM6t8fhwLqFyUAnb
WDDEGOrTLvUnuDcqQ75ZfmqQl1IPpuus9bDSM8zNA/9+66c5CCFKR7z255bn5riEFIaycKL3nvUX
N7cpQnYnWd6voBzj363Xrw+rQ90GQ2CdYyAJrng/jpiN9ZEICRDNDxEh5qnV0gwXxOZ9qzHgroVX
ygtVVfExhNzy/NchV3TLC1NYy09WAOZHq9ppPb2GqjKOczfBf+pvQzxNP+zVXfaklhCWSdlVWwqn
dFOeMk3qrrlk30odJpu1wdtY46WItuVlDAqREaHaJsGiAiv1Y9jfYNq31CW9LRGz870yjn+MGAUH
5nHXZHIj6IRV7yzoaWwQoopIoN7Pz+NEWFW0zp+yaaPEVH2YFJJ0xCHksnQm54NNbb+iJfzgurc+
5rD/wPM4xoFghNr1Vjw0qwTLHJxEk3R31FtorvtdDu+AEl41aZGZ7eR+WhImAwGnz9F9kAu+00nZ
yrJe6UZPdR+S8mMpft1w+uVSIafW0OdZbOXDacAhSvuevT/O2PdJN68LCvAK0gYzl05DWaSRDfgY
qeCtpUNMVL5F1GTdUiSdLddsFpF9jUf/CV4KGnRYq5d296lA5biI99hZJQlj1qczWjumj2CR7lQA
ag8bZAjZaUnHufu0DTgG/lx9b7VFmsHo3Ox9+zuErf6vUOt2dTwe/vg9rljyyCLtUL+sVh28NpOn
p2zZuwgYVVCFN/fa0dbKTQsjnfOkzJZZuwtQuE1WKuQaWMT4Tt7fiWjNAuO/35EGKu+/vXCs0zAb
SfXluv6zsUA1WFK6/QydtmZQ0+FysHMdZAtUjnOI6rpKCxCdFHwbSscT37x4pVGZ8H+SRuXzT7+L
19ug+/F9Equu7oj3fmzDdnpgj9uSUSTO58pnVC5dyBlUqYmnOAkGhO5EWdJ/WeS0HIa2wIUe7+lv
q3JfSfWh3CMvOxWzzZnjuuFft2zBXzvDzFTL4oIfQ9v5Dxg/++9oGvOf7P9YKRmpoGPtmh9D5Yfv
XKUbXptT/7QtG8mZ1JdmOAxVwW7CZuNx2nrLPPRTASKHaew/R/U4f/N9GTzFslg360kttb7xpo1n
AD+8OKspmkRz8lMu5ov4K5y+BC6mH3rD57mryEX46jtbfdSTbA/tnrcH+MQwjZUzPPI7y5dYTCtk
VW7eqzUQZ6yc4cGwRC7K6jZ2fnhePb1wqqqXfBc9RdDmV7/s1mV4Ke/eQVXGG9XeQHHkd20a2gEi
FXLX8F5Ek6avrfayoB8W8dXuK3r+zfbdPpVME56JF17p+Gt59KVl3XKfOfRgi5fPwVjvvonNb9gh
7zf74MJ/Wi7V30YpCjCntfyXOjfyBj1rvyE57NkKGEwBs8GZ7drxz3lYtN/X/X4XBl5xWHzjn1u5
VbfQ2NWtp2Z7JWWjOkyo6VdrVNWrK/ruYcXrf91xl2/bvGnM5SrESMZaX7M66ggqRfzFYemL0CbP
3FnWw6jr5rfRUXnyAElZ4a5EKgKZrymq7p402iopdxYGvXPolac75PZo2xMbOwne1VkeKuKbRUv3
sRardSwr/pfm1liefOVaL7GqAnJuVczDuIbYQ5Ex58b3kTNWGOC66cZfpuvct85rpse4H9v3riUU
JiE2B3BNSO9eczHoOiV+t4tXo4a71OmCNCSk7Xs/WOdZDUlD2uYD7AHmGYlww2+BbBIlvYzuAPHS
5SLpyyDuuCAKV2ZetJXBU4PdUSdseKC3dWyw1H8tWTTNmwvcIPDOovX7NItyf7CD2Cp+K9nk1gF6
GNUpxkWgNKiWuDna7bjWSaerUsEsi2rrjsLe+ue6niIoBxkxBLIjO0TY3yVgxW8QONyVyOqn9i0w
swMhCik4nLBQci+xjDdkAaUcD52c9OYmXq/HmhoAXjxz+W/MX7xoJ5QJsGgQvhi/G/aBb7Jdzc+I
bmHoOKG3GQawiGenSEUUmfJ53GcLbBcbd/dvfsWC6c913akf8MMr1TZJDsrqZ6ViW+rFj6a7GoNH
Hx0NYWnZ3IjwubjLUg9uW/R1olwVqKdgK/zlAvJLwP+paaGBd3x/1zSPyl+l+zEORT92GXxTON6M
G681l1JQ+juHadMTED2YedcxqMv6QfRyZ0cJNTbSh1qi3Hxb/GUF5XRDBIjvLOIbq5v0Y/DRclzl
dpzdqu+fVlodP0/mxjWjk2q3jVkaiTfYWPixwxr+J62qhaXztDWZtKeLmlLSwIV5Mx5cA9t0a+rA
o7VaYxunntnJ8z3Sp5lqRRdrtJizLmfxLhI8OmClsx20tuQ26dzmDoqVAYnyUK+qiG51KZoCj90p
7zRhvLXBnIymJMWN/6tWTJs59EJnyZa1jNflbjNU5iHnmfF5k0Cnzk25q/WAENs2JbXqZvPRRyJv
lmuIwCh5ANxhP0QT+vspnJ1GZOWUe+s32eiwukR8CPVMEMnK6iZAilTHec5wRN1Ov0Qf4ilLDucg
sZ0GGqdgZVyMja+cwr5YmhwAeIh2tlOfy0Y/jzlU7V/qn85sSYMP0j5jeO7xwfZ5vQ7lmLv1xzAi
EL/K3gyGMVmMnxD9utFLStqSGB4Xh/mR/8Y6v/9EuuKy5BbGMc1iTzbjG6lV/XxUcbeqSxvoQJw6
Rtix+FB/3DvJyEn2BWs/TA+L5RdrugVaROcapoQ+wgLz798mf8fl6ykNuzt31c8+TYSl81NkycZD
zc1btzwRGL6pl5oEcYaQJSxEf8CQC8VzsQiy6IFiTX6oS89GCgYvbaon4HK2sKWgSbt73aQQOmsd
+KaPu0FlTu7seOokvF2Oabc1PBCVUzXWxSMYg6al7lfnuc2Vt1BSLx2unyO097w3bs7duEGar3+n
2vHiN9Kj+LAs4F2afzH4fZXjpNTR2h7W0F/cbzZKU/ekczTUF9HqLU5Qnju1sX4FX/ESztuMG0Sk
J90+MzU7tdJBjSDaR790QnWSDlhbKl0Qsh8xS2DjdNwnSPT1zjCf3XDfyGm3rAAEpNi9Hrgxn9bc
et6peWm/fNPXL245OfnJZTB/O9u+DeqRwZgO2cbazSplA7LI35pu8aji677Ym/egqWbfPshBCV3e
+j4W8ROERbX+a6Iul8+23LvmdxvnTOCswbpMOV6ybJk5vduma5i2blPVGZGB8BSu04XdoavbDdkJ
LnSk/B9xAAjeazu3z3tONV3Wn32Jn/pNOgT3PiHfmzyBv4jkvzzem/laxjP1vrPNORVH4+jNXKxo
rvVli4wMv5SGof6VuwsDNOM68DWvy+74T/MCFZU5MzjxmREe/HPbU073uE2zXZ/ycWVrddQAhadO
k+NWtSYS84Pupio4581QrugoSJw/tG/zmA4BDe/3obSG8Tte5K1GkG0PfQXMfK2FRQ/Y3jeN8Or0
eNxBNTLdV9iab/loC6zwh9Yukd/zwBrQEeYJ0l1cbU68HLt0XLGF09GF+vpWuG7U6msF0znc/Yhe
W6eSNoz2voZk08cGzQCQJtdrM75TTLL3eWFTYn+r4UfmM85HAYU1st73SzcVF9Dgl1Pz4nV1NaUt
iz+ZArK9qljfZRyD9tiVUh93e3773owmWt9cAijcR+qTHT+fhQ8DO3GZMCsyIHAnmE79ZPE4mN7Y
+g9fd+m8a6Izx99EEubCHLaeHvQlL0Caviv2CExVmiNr3BctMLAg4wdbU5MpUMXBXYq0b0ue+HJc
8iKLAV68kLw0d3Pyc9Ba3eJkogLE4RZVpf1aa3ZbcCn7I8MkLBHA5sDypyerOLcvi8fLc3Gq9mdN
MOipKQbEFu3aBA2hAj7PMNehTj1LTaWfhaO9qK/GOLw0qQtfbt10FJdZRWJs/R0BBr0pgCScsWpH
3JF3zAXhsPGldNb9wqCGCb8D9IjtiR54nZ653jb210Y1+l6Q9mPuiXNf9eonHkJwlhbg/ZFvo2Iu
xm39znvuVmDK45ILNMvEKgbDnxp67lHQ/mNybzIFABDdH07JUfxiNimagyTSS+C1F6frurBJ7dIz
+VWwe6P4Kru2Lmho3Cqi1OxtSalr53dexTD/om6QX9F0W8k5buuD1BZC5gbH2BwdP6rzlJzDsn1Y
tlbtdNrSrqDLsR4eYqspA6wJTMJ0afOa9myGbOChaq366I/5GF2YLoKXSyYexhrYyawVY2QAm00S
0WtIfWYUmLfnGGNlgIOAuc+/A+W3ZHOjU7mHnPavJNOSdMIPvxz3YUprliYTUsLQc+j0CdNkM32J
Gq3qc+70PYSUbg7wwWIsMu2pAFBlPVV5TEJFRORdEYj3CMDR3ocN3Gec3as9WlN/cNn4blGGsnxs
vw8DiZqBDrsCWp8uJrCtoEwjmUe2m5rOzfeveuV8jXFvHctUz6EzMexVID0sz0zMNeOD66yiOxY1
mMf3peFQuZWhnRseTumq4SonBICL9q09tFIehJoqaw6ZFshdU3onFaCcnu8jgeqk3YF/SVvb3mb3
tqD803kkgh9FUe7OFYjarU66snZvP1RxFwZ2CrtiipNCtaxSOqnJ3MzcMtqNqijH5sSQGHhkNugI
LxW2JiJNoiqdiEof3wfkEigZogpW5I/bLJ157a2pwY7paAnqV7VH/LP9imT3XW2E//ymc16Gk1AD
JHzkR2r4Nvt5oS4ScMF/3GbGNOn8Jmv5rH0VDDdGVf3is9RCsNmNn1w+bda40+nsebGhrd9v25CN
KRuSr5HLciqbioaLXVyzdi7L7Oj5iuEV24953k24EB5+2FcReVH8UJN+1Jx1NY92arfbypGrnLF4
G+tq13zfEOKMogFnZSr2uu8BY+PuC95jV79EMVjjzhCwY7R/8mo11New240I02Lf4+5M2Im7HQYq
zfYz7GYP1EgOUflXirbOZcY2hrpmQfi0LNc+Lorwa2ZmFCogd0XzZOoSwDEZAlqhtJghqeEOiFJp
dWKrO954dobBMCNW97HpkyCa7vupN0gOnvlKx8WNvcltpRmY2Z35pC3j8zhMdpfzTM/8zYyU9POB
x7J3HrgqtZftZdX7PwcujOUjXCPLueUL8tV5iFu7Cw5Lr53yUPS6t7K9y1uZ+sVc6VMtq32CXRPk
jdFBY8VvogfWVPWM9lUPUsjrGM87lXcVM92TNrCUw8FURk5nd3LCPimb0F2uu+lJXMRNwtNeSo6/
F71L1f4McOusozeIPsZ+2sY6mZyer2iUY8eUC5BS/bRX1So/Or3Gnkol2xcxMpF879NrXJDhU7Dw
HqfF5oXxi1VOJYMs0ElRttUV5VBb0A1e2H24yeeRgVmKqWiflqMal4n6kYkjAbI9AcKdFpuaPoNK
vqNQk1fZ8Yn1rka99MvG8nGgp1Ex/mCLFiIKTshIdL4gsOysnqe9vsi+45YpuRMxwiw+PNMrEckA
nsIBYqYymie+5ErtznPHkcgpZ6iEaWkRT2DYJtOfK+Mu8iRDkH7GWnKlKNF4xv0EDHrrXhdrcfxk
AQVwHzbX/F9Hthrxn4/u6f+VOAfyLtUMlvqsFb/UVYcDoyFI7dX2o3XMqq8rw0tARoy0lodNcECd
dzV1/W+wxgbASCrjhr8hCdGbt6Dtna+hcCE4KuHP+j1ggFg/sG4kjq6FPUNjCxFtzhsrgWReZ/Cm
jvzhwSyEV3/uC6zJWHFHOUUOtkbGA/f3c9kUM99MMdbBsyq9pfVPQEnOwtGC7i4OqDOUe0Tm2Kqx
k8DnmUn9ygP1yhD31cjlPBF4sWRosF55n9gLmn/QwSGXWY8c3/4Jy77BbLHXaOBGqBt/my92LzyA
ockZmg2fZuJnkVvUd59i37136tDyNtGh2i1PGO/gY6StuD70I0RWZm/shZRpQDXdnmIv5IplqYOu
rjzl3VfbbfYyJnMbuxUyfoHAkFDbt8WVEXOGfm5Cz+70ak/VaCeg+Ej4jFNu9odp4LcZP3GZjpsP
PpOVVXhcQdNXJzW2RJVINga+xXwcsGw9dfQ9dnVfJu7B2L9wNXRiOsRxRBog/jQbEOMTCm2zcq8u
vbJP/K4rY7N4UPmrxQ9Bo68W7DwmEetOvq2bt566sSgAKynmvskgQA+oBGb6FwZJ2/2LfdYbL2ln
u7kA0F/refjRFkWseOcDpsbPSI6msFNm4jwcKuRdawhPm226+ZvXd9J9aKI16m8LxOrPnPPJnMCK
0aZNPQxrqst52hITW8wNCziJ/aYW9i9+MTp2x0AYYqM18ylSugu7pvv86jTLDqkaFKv+RGm8kywT
L7r/kTPu5n+Ca8FGaitimlEhKvoZkh+VPtjhHWkxVsRcZOjbqIHNpsvHZgVxSx0IpRimfZW++GOV
omsYuzG83di//ubggnFqodP0oaJ/SjYgInz83Ka+z0D+O6qzWRY/l2Wyhs9h9VomrSMZzrj6NRM+
tAmGVUXMTLnKO0hn13Com/IrV6I4TFvHytdpGUWDP8UD/3ct/FKmChiNDIMK46qfgcTHZWyzMULT
vwyjYaamblzH/vDFSIOmORlzk+jQGb2z206qvdmKD5+5vRgHXu+9E69OYHA6ZohgHxW0teKPeOym
nBZr6KMz2kFofzfIFfXFRjfbv3H8jbJnzVTE5jZPx6wankenUe9RUTfBZRzs0r6YpQWgASzpN4jv
rhmO0wQh9+GQHFl9uTGDD2f4bN/F8mrW6UEHDs5UAlwZ9+oY5JATbzuTh9OxJuFPUoWKrm6eo9Dv
5++zSwjoa936w8j1GFhVfHZ05O4ZutFepB4p2PoSm2JnA8UmHEYwRCW2E8O3oUy9IQ83Zu48MXIO
tFN5XRzghrsxWt3/REjzZNoQkzIYTgWaIouu+CYpN/zENss+Pc1jPiOiauUAu8DT2o+WE93f7W4M
xF/iE2YBgmy14jnemeg5I2e38YGGqq5+dio0pDnbo8khEld3zPcDjnX+rPMCtZwzBEUhizljogsq
jS+HzF8nq/krWqoUIO12C8RxMkXAFNbcz0OQjFaYbx+aSfTqdxU3NeSR1UcWXQGwCQ8IAuzg3zHQ
Ue2KOb/Rha3iIuy75S+nPI0gRu4U0edgLsz3EUKmYa1/k88TiDTQtp05izga3Kd4nJvmatoury+5
HJ0xIGiwU+KGn2/Lg+DrCovEkVTHyAwoPICLiqK+B+ONlXf1Iv4GLsCh9LA3lqo3y59ldNb1MQIK
3/KrBfN7l+fkPl02IcLhxjAnCAMQFd50FsRT1aUhc3jbD9srMY8mvdKsKi93D008DOFXCDvn/yHm
C0uvLO3SzWwVm4qoOG90ucJGQH3p2veRi4Fyok27jgoZSARM4ohZqyZcBsaFCAlhvCYD8+uY7vIl
5hxDkrj7aMEwH15I0rITL4Htp+KOGITHWWj43t3LPbLeg51XiljK3sug8OdPLm8obWVUWZ1afF9z
bMdxRorqvUb89SOX8+CerDCX56qwLUoQRWy8VCUHYN/knfWzRB4hxUnbwY4S45GCMK9iqP9U9RSI
y+A1tcTOACnGlWkX9QsEB/F7NRFTpIwSEL9x87ddDpCaOCYHdAMNph72ZpRv7syD+6qpEh8dyw07
gjpCOrjOGcLgEK1xaV24qehEnEXZ6oMYbqNPbhWa8aWuA9N9X6syAI4Hh9sxveh3/de1ZRQc3pyJ
7fnclw4g31R4XfzF4DKZMEkYVHHFsMKce4/I2TJG2iml+BFqOf5a9kCZFEelWM8DgOlPar7FebVJ
GMl/1eVQmgeTh15sEHod+SuvkEjHjL6rmV4YaiLXwrCeZ0Hvq0b3xV1I4UiDxZ7LnySGj3Pam5oL
M/FXIZ38mfCLFbXFWXZ0gnG1llNAATzjFoxcrZNwB5mFlOJ9RgKBHL+vXR4xj9ThgVKj8wrdOl/D
0/QxWZOY8OGUv1N+84jrtqMoG0vKvP/wX4bgPRp926yZku2ufw4x6hycWdiT8XHwwrAOToGJmGTm
pVa5d/bEHlD4IhDZ1TlnY16OnMy9dlQLalDCTwMZI3YIxHdf1nOXOXEYTrd49nyXReetjp/pbgeW
eQSoSHiACz1IytcKVp/6TBiG3bHbd9cXF9cRvfN3G5dmg5SLYKvO8bjX+onL0QzqyPpOrc+2u+no
kwLbmV5zv4wmsgAg/bxP8oKW4H8cnddy5DgSRb+IEfTmtYrl5b30whi1JBD0oAPBr99T+zKxMTvd
kkokkHnz3pMf+EJ19cfBQRwxcVe9g463ukesRSSuFwYA6jm0fbt/tEXrc+fx4zkbqlW/Syeb2vh7
rEu//OcwlpefhucUUSZhT/nN6IJJOfAMNu4xQzwJTpycSYpdAIGezJEpqmNksH+eatJuQFRcwezt
FkTGKM8+KJb+xZSh0zsHzrCKKzu2Q+LReO1Xh4697akDIpaV+0T6oCfctCW/mR2HusX01AYydzdF
2Izv4zKPo+0aqr576fjYmLWOepDeP/DItQuVvqrCPe6nsExthOf5Py8DFPGVlUHSX4A9RAIlKi6j
eqMJoE2/bU4D8w912W/6LcoylUmmG4F2lPRyxtjGbPTM+C6+THwEanv9+9t/hOrhPVRzRk9hlU5D
HMJKDG6TeAwbJuQ6mTjs2sCpKkkSHDIsLl09uGDmlvC6LgJ+BYGPftLWwlI5T1kn39KcOGRVCeAy
hevVTnIHRyTM45a4I9f7gLREiZ+NO6Gx7P5XVHkeDpCEQPzfyLFurhHzmOjOq5WRlUUXGhOmb7hA
7bPvQr3ZFvjIklQMCnlEMGTuHjqaRXb8gv4oLaLhDBLVXZsQkr4GgQhMBudMXRPxJNDAcO1Xkffz
XxD5Y/66mJkolO76gr0yOWH387IkDhmuORkwEaKWeFB/cPdIXgvNNYGVu1jK65mk41khO63NMky7
BZLoZHZFMPf2csI0AJBrV6zay/ZYUrLwXAyQnXGNktrd8XSupJVC4ua/a4IH8HuouTRS7IVgF0hj
VLbpt+CJ8njvsWerf0Qsj/uz63nJ8G8OtWzvSjMjPWXzSIUhOE6LrfZkHjwGzcQgeKGBKX5UV0YI
RSVcvTubZc7JYckEFtCNt9oDY4TKUhwVvmUvwY6knc8iTS7NiXTPXGWPUo15v1FX2sYTQtjYb0wx
lN7eLAiSnwwSqhbekeVSY2Hf8RaHxpbq5jcsMd7t8B4Isu29nLyjg1/hIp1geS/XxcS7poKpf5gb
NyjvrTJyp3Ty694/DFcD4NOAJMmMt+1cC/MzH7iFN8sS9T7z0W9fWq8vmdN5RNbwBVnj8M5z5Inn
0sMuuW1q7F0CMxzPk8JDHFOIiAY9/thUdjYqHAZkm/faBPOdpOhksX0f9hml5+QUr6XDIratUxYF
8ZRZyRJURmtyGuZg1Bz+vl0G3d1QcLZiPscAOqdrjhCXEtej+6+Hpkho3dAtdYQJ2yzFRxTrPjiP
OVa3H4ydAz1f7EGE7ja913vFX+KayT4uyBoNHjQDjoGVxgpzXXWF4ZOuyJFH8eerhjxwOLTeeFdx
JOZkwyzHfzNJHEANi2x8NZkKu+UNTEJkJRu0Cv2q8jVmvK7nzMlOFrGWeV/OQMDlthqEg1vJXcfq
i2KmJ9zAGMyvHmZkIv1G4Rg0NWb+JmKLM9f1UO+vlAk+L+LHjXtoIQrVu2ixUD7J/RTjfWIHjMZ4
nUMuNZpl4BFu44ovF+8hwIs8zxaLh4DeM42iSlfiULvKae94zHXy2V+nbW9zX+Wy3huGKwnL5YB1
dfHedYp2uGSgBW1LnhulMjmeEl/jJ2QXF/mYG95wxnt4r1rHJvNU8XIZhsRcWLRS9m7NqqG5y2qm
edsYrsrfWlgsciCeUN/2sythxeTIrUy3+4j84Q5bm/dH3rD8A3ZU9JT05OOyFRnXxd+OM/kthkNw
nrsJ41ISZuI2nkCk7QnNYQRlTKkstTVFmL1bJvKwXZNFXh9caEXNikCo4v5z5JxHOaCvFY7DrBMv
g4DlTTqyoTNXprhF7zFmM2fGSxFScP12oTdkNxJrUHga2cT0TbQYjUJc6+ePaYh9Z2O5eXLrJOaV
uh7TSenYzn+VYe65mWE0OLshAA86x47znPtB8SWofOatX7fFMywIPM590ah70dveOUskMLq6Zckp
t30ZvM1uX3tbzXNWHEYYD16+Ub6u0j4Oa3wiQVD6n2burZH0La/eqaqnhKeQi5jXnD1RkbBSLvUa
xrVnL4TlPH8asnS1x+hpbYsw3zcJtjVyZu6QlsjB8V08WesHi7dDxh3kKSXxUrl8sbOBksVlI+hO
xYoxclM39/h2nS3rkcJdFhXMHzLOLFy+ohI3iJMMBZxMTTe1O1cX7B4zMAi5mHIzdtO0l0M8/EvA
6lCQrQBf8ri9E10ZpB1h+cMCK1cg4hbK7BFnsastjh0tzNktRz5NszH+v2AcF3kcExGZrUW1+eAi
kqVU7XhYQguRTgdL7W8BZHCTwX0bbg06+CI3UEy8M6eXoZKQMSkWVRUMONYoW84ereaXFUXd3m3d
5KOxnemiM2MtAKr08B/dgPdZhfFg9l3QD+rgWrLzJIDvvHfXDT2UvgtyAky7uZ7q4IVxkdXeWyvn
2H9r3bCsPcW94yxiZyHHdN/XfAJY8NqqfQWSo1wdClsIOERejLBRlHwGX86LChySpGWFlXS7FGGc
Dp0jCfk10s/Tmf4DpZJQVL9VHtmSuwmtnvTYauv50czAwThngbIdpqCb7xes/JreNbYoEMLEdceb
OAqy3yqYyS7Xjp7incrFPOzmbvAe1s6PjkrqwN9FRPnPUxgo2EZUhigshKqh0FQ3MArb6TbnSxmG
WfY40jksPjDHWshTUfhjdB69EIEIVbZy7trrfQSZm91jLtpB3R5pStrubYk6DSekLgomsVLa7q7B
4ZMqF5patMEgWSwHG13Xvx+GbIwORF/Mc+MtSHk8naZMkysPfd+43B2HsA1XcWAhmN3eIThi595g
kguXT4gIU+RvWV3BTh8KER60Ne6xKcdGledV6DwEi5JbT60QANYMfSYLN9tixVo12hAtkE1l80GS
PuDlEDCmtoNdWCQw2sV5k/QVl6b0619byLXYdG4AxSQSVXIQll8dG0tTNXv+0D7GLmvWMdfLG90X
Yj9GifOs7IDGr6uI6WJ3Qdjd5vw2z1NlzN5fcDg9QvwzJKOHwVlmJCZaq7O7KsgdZHxx/S34rezX
CKcsv9I5ZDVopMPe3vXcByQM3NAx/+iL13qXhYb0CtX4i70q+RQtYfnHWBTkDxbmMKXbTZzfDuCY
z+S4bx2PffYhMCZmFQ1p1b8INxkHD6BPz3+AVUUHskVIrwRpt0K4z4KaNtsqHDz+ETux393FyJ0W
AxrGyl+Gs3PBoubM9o+TWMAV0q5zr83OOpbWZTXB0n3QBSNZgJ/hNlwoUpYv06BfbaQezCdyWZXv
aDwm+VcmpCZ2bTvZ/pHUxQJ+UGV47dxhIK+r7Il2caLf+hBk0R/i9aoBu+3A40rd6hxw/Ia/KyxD
Zg60JnutM41wUOSPPmYTAFtOnzHYKSyTv0hT5Z8iGvQrtKPmbFe+fMZsBTwSnYYonY1Atc3a7log
jlCtZkdGTzl+sXrTumXcpLFfV3jN43GqcZQk9tnjzoOsUC42CFKG2NM2A3mXklOIgaMwu+kZrdVI
58RBy+q4NoRq9plsiGwBBcBhC8o5bSrlPjcBGbi2L9aDTc/uMR3r8Tl06D64I2igS5AUxIk/5egz
ZVnXjB8Y8c8crabusFfwMu+ntZmCXVYv0/PirvI3tHIO2FiGHo6qNoPQsSIM9jvmhIQDp0U39s1E
suPY00qeNC/4DIBJ5FTs2RC608FldJ3Wc6J8GmPVRvEjeAHQGypSEQS11squjkGktneO/+5chNR9
SdUX1aPqai86TfjBee2FFv9QEfFjbmWVxM6BJAbj0k2yFHJVhE3pCMId4/u23gUCGuABkzSnFtxi
eXbI75bzXsU6L8aj3dZeb21buUrf2hs/CqNxL/NCOzhuECSDY0NE8nHJrOC+pmnZiYJCfEtMy8Oz
2gfYFYaTCJtwnOBY+dN8iAuaQPIfsvqRwFwyDGNXXmlAfKJWm1KY8hvbPANpjCYFPPIGQTz+LOcA
jOG8SOSbRHZPSQK0Zts1aqp+VQmg5CuRmBLcAgwhPk54pl8jdhzPY+QUE+QOXf1flVt2fK2neCjp
yIfbZu2Hj3WmaWOy26l9UydL/gIg1U3ek9xu/rPGhrY4iQ2TFgmxlSyOoHxmka1ghAZGcNOwRyW/
K7MwPs1wPTXBy6HtjliuXQcsTZMLXKwRUV3Y9gWDXNgv1c/ImPXWbU1YHLM2zCxBRpKn81D58wDz
q8OCEVKOH9upj+fTjBZr3VJdriQ8HTlEm5iDjg9mCDG/e+tKtKaJo5ggGC6Adz05sMZsry1OHtsv
MfwODvmQwJrnTT+6Sb0TzjQTU7a64tDGA5vDygLjDQpka/1CQ5324IsiZkbR2lGW1Kbcj3ZtvH3p
FlfkQhP+to4lvQMOeqZyPg/0radnBjcM7hdvXzi+fhqJw95YqhF7uiTxJqEQoiGHsfcU5av4sTHT
vYQFAuGGVlHv1aznu6CGOn3ghWOVIXGUDt9eHx9mC68b9lfZvXcAGjRsoN58Xj2Ny5kjWjCIZrJ6
JOyprJ1eV3tfNGVQ33n13OA/ttdyvCuYHi+bcdQTO02ZsBvgfW0WAdmsmHkxePlOrMD7Y7VXwzFi
qfjAUNBq7vxWWVhjkIRF2sPRJMWd9AxCqqGM1SGOGurILLSTtzpm8cL9oNz2cV6nyNo3s5+8BTbO
fBSXYUl5yWyDzdIKb8DokYCLgp4nEAe4tWfiIG6XzDEPzYLzOi3iqZT7SRrl7BXDkCbc0knTonh+
HT0lXaTgqGpMkbcEfkeEcVJPbYWRe4ZeqknAYrCEPAJrMNr4EGlAtGdT7yfHAUwbOns2jOVYbHOX
eDyukDXMs3NzVdI2A0ZqhyShRJw8L7kGFwgVI+mTM56QWt8HRMd+Em7/daOArY5Hq8+DI+H9abQ2
bTJ708eKjzZBgQgYA+zW0ZrEsRiSuD717dJ5r81oL8eQDvi+jn3d3PALZLjid5os2VR3bwN1w7Fa
aibogpjSsY1dan0CjvhmrVZQqTpm6tOWzMQtQDN/hbsU6XZ/dTWc0UtifYq6wP1HraipgHiGp+0y
uVLT086I9awPG7xd2EOfvJHUSr9ZGHLYxoHVEL03AbVTOw1fnQcsaqc7oLdZhCC8c4dqmV972gOu
zkwvz37dBfO5J8aaPFOaLuspTsxC2sKbq3f6qMnbBnkkx1uaefefsfV0MxBvmXEZOVzdUdUlb03h
Mikbp7Dh3Ajy6lUFyXVauTi83i0q/zVWVQtuR9UPnLqD+85yj+QsWptn3XNMsOIXbYOjjTX7CDNj
vcREZ/dFUFOexQvX/RmUxkwsOs/xqV6BGdykcekHz1nGgr+N17oFPjKavK+ajG9q07WmQeF5TwQ9
pXqzUd1PqrmeHTkugkuU2N781fRB+VLoIvcYI6/VTWy87lb6icZKRohma+M3psQteAkZnhG2TGqx
mb0uvp2atYguSaUVbaG9/nQrOVVDsX4Al9i9kyzT/5U58IIr2wxfNE1Mx+EmqMGgllWnphC2uqnH
EcPrPK7+K8SHxCPQM4a7xl8blGg7utqL+d/UW0ZYy96BzHIKrXK0O1JvuKb/lCemrU3/SjR4qvKB
ATr2+jS3PLSpLSYT7V+IcoBtJYlc2xSts4lvSw+nbHJS9Jlj9752M48EhyvL7Q4OpolqY6ZywDUx
QFQZzgKjZfkyQkezAd7gsTyPST1j1q2ZCm/bBNyvZWUyvsOJkYWnOUviKjVKgbB24FEwVnLm4iOb
+/oX1ZSke0PEITr7YVk3Z5SqMPnC4t1wdwAnyPPPXCO/HPhVsdrIt4vhoyd5+zQRuaw3gclMsidO
NsZn6N5u/B523Vov39U6sncVShoi2HpgX4lT846Xa0sN5FEIEGdQPbJoBAYuWEbEXC+pS0BQhUG3
s1KLsPZyHEbPCdNKgzzaB5GKWcJB5DBwHiQeHPvepxKuNxVo3uUgltqcCtdGMgDAVO11xHOf6okh
DrMKe3A2dgBiABJQ2P3kkPHPjcHhs6mHUi/v3CKudwq7ghcIIZnZZNQR39hIsYbTpaB1Ge4BKo/W
0+jhSTlrW3s3rYQmvM2QJtSJuKIaGA+5jC/qzI7HQ8R/PbxbKm+S78wpVJtgK6d3Y4qQ1Cfcnxnp
Q4zeqVda3fKll3Iwl3i8CotwMOE/SyGa2yTnmfhsMgcfzOpb/odX0SxvG6vHWaDL8i/AoGU9BJLe
4GEuKdPONDcDiQI5OQTnOyPrMXUnf7jDeF88dyx76V7ppigVoWe/jZMTt+RpIzQn00YaqAxqj3fv
ogGLtCLsN4C3xTz0Eq8OAHNRNOMt3knki6Jbqe5y+6nl/MSnQLn8ZnVxwwHs6SSRG4b2YeDDISFu
vxk6cAQxwunR8nAPLlp081knvbHPGHvDc05I4znDznnpFpx10TwG48b0o/lUYWIaduHWPd1Ym5PP
5CWbPnKZ2WcxdmzHq+b1kWXF4Lmu207YCwDdYw9ol7gclVlBdJlWd2sq1d07fawPgCzdW+ZNWD3B
y+T5nt4sey8iwbHIhF+9l22cIfJMIOcIgvj0EtDt+uJcohN/2WJqw23N0rI9LLpkT6U569QK4yKK
ydWM8alzuIo69lSddWwlu4a+5WrCmNz9BPa5SJ3S6tNQBRhb7IVO4dyy5mc9Ccynh2pGSwSHX4g+
XUXXHukS1TNjJok5VhVoxjI5z2OMqGts9xMTsQCpTw/uPPkBOMpQZ0FzWahN0JmcVct9UncTpkxN
2Rh5qyAnkOG0ixAm1tPUD0iZxEbCHKtocn3FCx26dyhY1KQVGL/bEv7OtCXgQq6UI9m+cecg/3Wa
SFGcT46K0Ay90N+07Pl0dyFrFX5H47gPMYJud8hEMb5Ae+QohWnBHg1ylDxS+Tjpe3KwV9KEaa4q
bWirTUPSegeLq5f9ltSs8rrNZGFmf28k6xEeytniStGhF8W7JC+CAuCD47abLnH43mLL785wdBlp
lH1Ss8jIo9Ni8dvylsF73wWrVRNTxJCRrmy3Lo5Q7/HfeJVVrzd4Isiht5bQuzBU8gafH+kkM5qT
RzX1cCXvulu3yIZ/gniNk5LNCL9oJ4MMylfkHVyG+/C4x4JDtomK7gVHr330J/Z5bEYYF3tDz1OR
CZ+xzIQisfLtbCUCeCKshjrF5BnUbMdIhrMv/PHPcpvpcwLScmwWLESKv3JHOEG8Doly9yF+4MsM
cuyZ4WzyhhuGNk8xB9phmxluF4eniwkE+WgOCMaIIiMtJC1Mw1QjkkSxmw9PFlXA1lGSjBDEpuAN
XQeb75wExXVml0H/thuOyyiyKZAy3sAd+zzECd+2vHDysyN9hFCW3xZNN5NdBB5M7otwy0+cF+bc
R6QNYXD/f8OZvbxFgejVXYSp7pSTnO94TC3na7Bir7uzQXX8lUVjA2F3HIO/URXjoamz7D4A2ssm
A9dFZa6XAxFCJigtgetdLZxBbE2De2hb21F5towYXz2P9BBUtByXr9Een0Ujgldk1f53LOd+58P7
+fBUy5vYYF8mkY3hRmxz8LmMAcmlPZZIveGmcWIvHbG4lujGjEcRzrzmHOd4p8gItPPRb9k7AP3E
+8NdaXN99QttEWadHBhp13vRjWqG6SYOSMjdFx6DjgMv2WJhbQLFvKn5Rp+9coyORGjVhUAXX6lL
LO9Vzgpdm2qcWT7flvvTkpzH/VXVzr4Dd5ujQ+Mn2tht7O/HZVAnPUdG4R1VbREcsIRZJ6BS8fKT
1ePMl+J2LGPojm14SLogzxtMlYgrBkMvTlMs2ds2Kg0lZrny+YKp2Y5jEpzoQ0x0L0llaI6Ktnuy
R8YY20GzZaU0Mta7Bkijt5OjZ9sHFhYw23Rb8jQnxJ5I7HrMV4h0LpYYL1SLgzZF/Vn0KuTgInY1
HfAGr8PJhfPJCzvioUm5ZrhDQTvOxzKZrmcqU9r3LMF/sV/roXogqmEfE8nyTMxn8SpOEJrUSXg2
Th7aTVopLYfiQ2Elvat9AAeHmDYrAPOKbhxOKaFPG8JHVgEe5CRycA2dqT48fZ6DxlRH0bS5tUfm
H+z/sIcW9jbpA/eTPTNiTFlzMALYYg8edwLmLhLHbdkuJzAKSfRwBa2rl2Xp6oK54dAH85uRFow7
nOlIRduOfBDDxdD1/vBs6wdy4ERjAIrG+XnGETs+Xa/nEyACkDCVsvX3OjCNJ0Wn9JPGn9Kfp7Hk
jlZ2+VV0Oj/UKLTTtpkDYW36wS2rhyp0YX0pdlTXm7KGpXtg1MQ9tqDNbirPt5c7nfGby+MrvBBc
TS4ALeDDucYhEs5qil9ScrGc3uMqbyFrt629DwAa2YBzfNMIYowcY0w/YvtV4F257UCR3iP+UlaT
mu6ovUY6FYdH79EoN361h1Hdc9rRDTLG07917lWXEBwfbDG0tzZllU4rUow5QbmTDksobmXe0tUq
+rDTVIFx2U+5F9pHJFMA4gTHrEtMNPDAWZt/ujRQyLJjNG1DMqrTDX0bHmi36cYXvMEF7upkYCZh
dHA3Non3BBDKx5AVm/amdExrHZKyTMobin89HqOs63Yl5o3hGxV6xapDeujClRnoE4GvZNgGwMbu
Yap2xRb7JCnyGk9DvRt6XdKHRHnmWYeOpnc9xi5UE0rdzu93zhRmYHsY9e3bdjYRTTOgnyvCEf09
oDkitE3JhmOJFAZrP0psf/awht+2vNpVENaYTzGxa/8kFn+bAnNBrXf9vjhy3Fn7ShIeSC1F4Y19
QTT2Hn02LvZdl4Rf9B1Mj0NETNqiHB22CTX/MF57Aqgd9ad2mhkyD8n8ANGo+HYnF3sOw4jgGBEt
PfqLaahHMpCJ7AVRtfzDS90whOxzcsrUa5E8dAqNlxbQZcsQiLzxsFIjt0ymHNneoJlON+y9iqNT
5kQ4r1264eUJNEj4OJs2e0dNmMqfvgwox2qIDP+mzpRnmTdAKyRdEudKkdkXJyz0dGJuYk7NiI//
wjIYEe8VBggPtTx2L6MYSZR4Y4RRQhIdvu3wo9SHfOTcvh9YIQEhKl+w3KM4UHTxWjMS8RCbu3tV
B0Q7CZWQ7Ay0TcQra7208QNX7QJMocmm08ClU6KTQXzvdaySvIXI1OtdzaD7ULgeDhsImF52gq81
lHs21sT500BxNtw5q6GhWJwC6OyGE7rIT7WvC0GlziP2YFt8VVUI4Bg4z5lzZMSxcHTJoiE713YP
ZmiC5qcOOBbwRuU6e3TQcYJTlCCLfwaa7S83dsEejlST7vhS3DknhYUn3hZwuUHA1W0/7z2fK+pA
Ee+DaGkyEeyNHNobVoNU5Aik48nHnuyG3IRyNATCAykuUoYMQigBgN/xNIz6Vtt2e8Fr7RGz74Zp
vqkXimIWQmiu4zpBJln4SeWwfhvEwvHYlCpz1YZXuIeaMPiwOIq6d15IQfgvVugx98HhKby7wMIk
vHUH2qld0vV+dRnw6nr7pCLv8BCyp8pLjQcoLRXrOMyg5iAa35P06NhWkEwi2VP5huve6vh93tDO
ucdS5259P2HdROB2LWwHo8MEe5PYSXEbQOrI7vFuhPDnAjgRW/QH8YPeu8S7acGvfIPs0PjfCGBt
AuWVXOgmi2SoLi1Gh8viAd85tKFtdec1SXriniQsqPQaxoIgi6CvTHdljCgPqYERxLuDQ3qC78aR
ykSOB6JbsCKm8AAUNHwcvA/DnIfjPe2rvMTWYvETsemp2LA7wb0o7bVPWbc4Bwk0N3oPk7B8bf15
Gn7pmjmPwnGW9fOAkhpu+ITC9xK1llqKuRNG03HN9GbJCj+kUHSz94ouvUnLCUIKM06XjgNQaFak
bWDQAFxgHrsSAFiWFjKec8L3nX+dJEx0IYM1sW8nCtS0pgCUsoMStkFdH0fn1nfIPW8048x/WRCE
zknyZ3CSsS7ky0FqqLk6Biq2ssFTyww8uq4mIGRD9pSErRZD8jOvIvnRHNs76koaJDnpa44shhuz
KVHXYHABOdkqKxneYoz8dPDKd6BVDcmZXGxm741HumFTUy2BVqkb+4inJbM2td1AhCZ7SRnDxy93
ugmXL2JlZmc7HUNCH3tXD+u/sp/cei0Oriw5EzS553xj2G1wEhXnwcYFlbnsqIq9A48zO3DhAZkU
C4t7q4zVyTutXeAFIaXOGdpYcWcv1+8SV3SDC4DSYGPLuH3loKb7jmN0RhfOaMfQSfBdMj9EJ7NN
Ju/cuZXBXsy9vyuHfvqLxcw+J8n2q2fLKBrrwMsttJ+kOdD9ix2VAeN/OfedlQZrxKR9ZBe41VQZ
fPHJj/9cClHID73VPgHMQmm9YlRfKea9Tx8fJUgomSBTqmkOz6BhJeidWUf/dDzB+3BM+G4xs7zl
eNEXFy2TT7CS+s6UwVRDFO/Nsw6wcFPwiAWKtMNVDGK3GLIzlmAQAK4Jwz3PIz1fc7VeDuREPjNX
IOMhQly45Lo/uAA8GaGyrNs6EHolk1eMX0PQ4i0BOKyxXObXpEfmlPknLgOirMzDs40xLdMTl7nS
l8vIejg5Iuh/QVM7oIV990HhUhnwpVzJLiXH2UXjTDsqkheSWUCU/Vcnbv4rJIttDraG47SJYewz
l4hDtjTonohYYGv/A6rPiPDiMdxTzUhiivODRhtkR3Bkb031NPEZv+FO7D/qOonY8U7XthPSlHCR
+QyjbV3x19g5zB16/ynsdrJx1iilDaf5wBrQ37pJUe/DMCzyF9NlljxyEM4kz4UbvgNgwTojQss/
SrC1ReoTtvixTH99RnObDo8IV/mmIPx9Xo3d59qx+BFFNnOJh45Uny3roPY28Mg3Jq/FLR5SL22L
tvqkMW8+MtkReMeoh3VMF4oZjzss+MVFAuQKtwjbh8Mo8D8mq67IsecWhZxd8YHu/FmORToR1LYZ
DbgjtrCm/R6SLn8M16H7swmWVSdkU6ZonPLtg2qubesAT3DkO1vMni6OJkC7TfFM2SPu8Qsnb+3Y
ALsEk0l0bDE5ruvIeMjsYrpOxy1jPssR+Qn6JV0ulP8s+1V5PqQ6KyKuJSHEpcU5SOJJJBVVVSiO
WYnTaqP4rX+tehhBLwRW/buMxXorabSRt6qYj9tz6OUESIG9ew2snEC/mX812uCNO3iBvIxs/Lr4
kVgflLtQ32rwP5qcbD1+GUmkMYXbj7iq3aSBU12SMCGCtUdJN7g/++scV8b9h80ChnM8UfhuSpMP
Dz1krRMrc+RdpmjjB3oH/CeAdJhjtkH9BmJiPNhWxZugxHzlHCiPliug2TI5NIONIjjQUTfp8Dzx
sj3KAi9jGntcrxvf6rzPZGYKaOskivCo98s3zLtMHxOWKzwCvlLE9XKjX+so5qNlljluy8D3/tZZ
o8armO+mZuz31guHDLM9OYepGP18n9dCf4B/u3ZileCcpbX/S+qA6lhFU/6EkRaBhGg0EboWYoS7
9dpmPtoYskKuv6sc2VjuJ5x2deiBXKCMgy49U/lMLXS7ObhzsLH8iqDjgrF6ZnHs5RzddKldKe7C
Zba+sSZwSXU+rzu7EPx+O4TsGEC54d8aM2cd+ShmJTY7qBKAaXO4bu0RrDqlvNPzl64r/yFtJjKI
O4z4e/CdVkQXIJtP/NHr+FdbhduiMi827pygNGefBCt5KOKq3XaIK3MisoHCg1La10dswxAG1uVq
Q2/12t1WfVnf0dDz0TOUoO8auv8n1W3XNbs4lNOlG1X1UntLdYlYxHoKi8r9RmcNOr4e9irslQM6
C7RKwDh4PrJ7Hwf1fCgDeAqZzPzhBlI2z5YPdfK65OTaz7sWndtnsDbWflJJ9ltGnSTqid4j0pzf
88uARSTcTOugi62anOE7h1j+oPX1lz05aCtuNZMlcxNE5Lj22fLGTi+kS2usbiaP/ORLZJryiM8y
g4Yuo8HdgQxvv7ABIGPoNjddarSeqluxBqLckQYQP1frXQ6GoQmEf+binxjHkH6LX1wJjvgI/wAj
4SQzUkott/WynVkv4/NFmNdTiRRXf0c18N2RA0a1zhNqoYNHmj2VaJWPM90IeJ7F4TiLoV7IX2Zr
JQ6NMhFpWblBsPOoSlJKY7MfTMdMQdXKZQLE/1X8iaKfR+7SqWb6qQV9aJ0igJb9T1l5yr6NFcBD
qh72+rifQ02+Ki2HhbxHD+7sMPEB2R8koFFP2bfxE4NhRQ0bE+i0k1ymZg8CCwgHf6YLzA9aiyAs
znqLnaF0JjEb8s6oJwzlnE5+xB6bLM6b+wIV6ownBMXb4fV2W5/Ant16bXnEF9/fZElt/YKoD+sL
XvpYnjio2rTDrtrcJNmE/sKKZ7wvgm1l4UXHDqO+uYJAcUNFywIpkYT/4+hMluTUsTD8RESAAAHb
nLOy5sFV1xuiPDGISYAQ8PT90auOcPva5UyQzvlHCyjUJlWIGr8iQ19eDEjk9ALk5gjuBYY6cUWN
pwUzlFOjTdvwZp6kPVYAEs25aMZZzlcp+EvfZ1Wwpg5my1ixGWPBIXZdRHyKdsQe0DP2LbuI1vh3
MbNUEZs7UfoOVVXEtVe8l1XC0FeSrdgf/Sr07BmBj5c/hGLm7cxYrj9JYKmSvWiY1I9D1pnbkCch
4bXzlPcnSpK5twNQyAv6QzTc0mFAOSpa68onksPi9AKUmt0CHz3do5ycpr2mJBhx/maN2lOHG+Yn
HWo7nEDkmDpUHAUnm82MiYSv5CNu5ZFUjTssHQW0zVKGRv5BMz1eKxTEydZc55AOjc6gfAM4Sj9l
5tUA6IMoxjNnb0ObxMhqnP5S8fa/B8HejvQY02zcXr2BtMa/BdmG/adtdfBv4YTAcUh9H3ZnilPP
hSIBFGl4jcJpiAzK8UwZx2P27d3uyfWKTr4g9wjKd3wBBDQsvUdEl2W3kr7CKTfU/lA+z0AGi0Ip
PObtm6scAhP21mfX2hufOI+jS5ZtfjZRFqi3dE46+93io370kZGuV9y8k3iaFCbea9Z1HDdGE7lA
C3KUy+lHaiRR0bs4Cfm90JMFyigYPupn4/iDoEC1Ps0Ff8k1cCuznuD5cQcbncFSUnHFUpYi/5n3
MESY4G3tZz9BtIovVtlVvQ5IvJ0rWUrppUtCxrAg4EA48SH7TJcRUtufpl/jd3YARahnugyPlPp4
v6KWUyJlsJaHYUbIfEX5OaIKmDAZvceSFu9TG3jWv7hBqasbaEXQMFy6PWalDlqJarZI+5RUaJ5U
lLL1rar4xh4HWbuXQaTzG+5Z51QgZ/gX8rtIpSP0HK6V4mFZMslyOZf+V+vWCXaE0fT304pzFduA
8n6gFoP0pvcNjP1qGgDxc9DE/vKnCKSbMzWMfgQuMKX5czBqZGrRgmP5gm9NZQfNj3Rf8CMKlJUr
2HBoiuYU1AJLTbF09eNmZRrvoqxwxh9EkobTO6Cfj1hZhwWBlRgPDGGb0qdM7blUrc7vR1lL8x0k
HrbJnST7fT4V9aDXvVg9LIbLzD70ZNaE8M7Z54YyTswBrYnpjm415ID63MqjV9IInU1aALlCBRQJ
E5N1SJdbfY9Ug7KjA0WAzOV74arl95BubzLxImYfTH77ocB8m18S7wHuBkCyu3AkmHyPji0e232u
aZgbgjDfArIGhD3XzGu5MDHlTPT+1BlAlF/QAqmwRg4nCVunzqQIs7q54JzBDkP0+pxylHvjMcWy
bY7Qxev4IhAyIV1x6xI+j1AVPvkvxEF9B8K7GF+cU+YdjONcLOFP+ljIfGdRNAA7pIhtmdcLExy2
/xAOqM8I//JpKACaDbR4AMR3UV9M9Tqi3dl0icyJijaRfnBBpewE/bKzVsfRYSLb5bWeiQc6kB/n
myMrSJwQj8II/tiWIxdtxOJce60bXHODwpBA9zx17mB5ydnaiyhQP5j3vOWlNb49Bl1lWemd1sYH
oWAaSKvwSmhT1/Of5EJ0NS1F9LjuNiDywR8SSyYvpilckRxt7NGKNPCAMtb5jwFCRxvuKpKmGmG7
5i+/s+5oTkD/+qJNy+3bhi10AxYfmrV8hnRKaCzz9wh/elksRN1+IXWSVBZG34J7hH5kI7EQ7kjh
k+qNvD9iAwJfGJcAO599jg/OfcwmQ4pikdTj1xSjbSHLK/P1ORSsW0jT2CeJgCHTJYBh5k6Ll0L9
KyIi/e8lNYJPBcYBeUaUyHaKUDUW9xlKYQbavF+geKZ2eI46UyEaMGZM7kwxFc3WaEiRxREdeCEv
rVyS5tOODebwIO1i/ehpv34rSNH9xQLhfcuRINsd7e7tLzNsoeWZ2ba0YZrD6tmimJ0+Ag+lCItE
15x6oStcAkhTxr2WGyfPOoz/Ik0XEAIoiR6BDzVkMbMBScolKZKg7bDxB9XTI/QqBjTUJ9sl24DO
PWVgKuqGkqEALbHKkbFlCxT7BXkZWjMl19A80OgZRTenmIH3i1IgYe6rMjgSL2YIY/ZnU7KohuUT
wWnNDmZtXA6gly3JXVpUFx3BdoBZkSH+PMLclMUBS4w2N9ISitM4bVk6LpHq5esQe3aAykiiLd7X
j0nX4ycg2HZHPwewyM4zMwkVlvx4c8av7f9poVbdk050Bk2/+lehRtb3AZ0NtjZNGMMW0g92wfWC
0DSTZpN60C2ODRvmRV7x+TI5pdCALwxJTXxZHcC+LYr2rQKcUdi6N/Gxxam+p9UxKh5zv7HB/eK1
DgmfWQVoNSpFAkfjyOAdj7sanzEqs+YtHm3qR15AlnuS132ikCtzq0WfBM9WWl4QVzTuFwpWAHMT
4b46BsKLXnXncGguoYccZvEVLgFlEBJZDG+vCEhQLRFhc5cxBmMXw11nnrGaR7QH12KbjpztftNe
bT6NcZGbcOBeZRGXNEh045Wrprq5TYeSV3A1nGc7hHslzLLsXRcjN20j2RYAoBreq4IWNM4W3Ca/
sxqhz492M1odGHxZ+luj3BoPRIc7cooA7E9FTEcC3lXb3NXIS4l5Z/4oT8kMwhRXkSFXmESMizBk
CbySyWv789iDGcx1l+qHkhp7SmVHVdmnTOTj78pGiFvDlIAFM2Pg2umxN28Dx+96AjkFKSv7hXFf
xvC3RxWpJgD3TeE22afxgvdhwL8cY6X6xHhEpoOMUcD/M51ltkidRC8ok+PMv6N1fWj3wmRgnkWk
fPtkx7b9VQSiCR9bJF9cEQxOhzDLVQClQO2V8Ah6PfjtWIXvtAq7kOYLDP/2bdzqesZClYYjaTi0
TuL+QHPNw1iO/I2LGIm5AP7bDF6OSjMUycRP7JasI/vWWflRiHDEYtN+MVXPJDUG3R/dZzwcTYLK
lqtCDj8NkSXZwYRBmH3ouZ7IOLBzT1TNRNkF4UVzAk5kuXAfFioKj5KkoxkYqs2eKH8jCxKaMHxb
6HpV/7mCT4Xs5YBFmzoTRhYbwVinnrcJcyT67+rAIOg8xBzk8Z3UHed95nt1DUbpI1jGq4yzj9Qv
jqDN1MufNXXLOSORa0tYCxzvG1FQBIhIrhZxk24U1d5nEAD9HALSBRsIwWHbvZxp0/HEKxQWTnE/
3MdBubzVblk7Tzqf7PrG0AJSiHFsIkUAE0ZDGblC2WQol+yRnm5XPVHqq09tRoq1YRdbsAiycpv+
fiCuKicSyUPsQdME0pzgvSYRcDwvXsxSFSwrNQvuVOjkSXSeOLmEl1Z4gJE6vZdTUZAX384w/rFN
UopJSZ75hQ9hwuzWRmN9ppkGlT1cCjKToWvls1SIWUju4MRbKbhUPHT8aEVFSe1gaFJD6XVGIuJO
vGHekuqfi1/Vj0EeMEI7RDDwhqlyW1JTAWO4oON0TluLQLbXTGlcWuRvghTZPkL+PnBExs2MtAzN
iANjM+E8NewZDTQKGKpT7wHvK/RKJRvorUAj6bzh8ykU+tQEnm5nTL2RRjbOmb1GTQdoOore/+Dr
3ezNfqijSxjxufBcxBJnIdJbJm+SkNF8+N13bsPuP8YQPnwCCwGdkHaxR8ZMBR14sivvUNKFxVsB
FPw3HbfnF0KuFsD2rsLMNoTBByJ83ngTNJvmZiXrZFfMcfJcklpECzf32mPOyo47oUCwUVpbflsW
DqAGVFLZTqZig4z4NjkhLTFXJJzbg0C48NpGUvwmrSmlWYf1hsyFiMynPR9A8JGESJBkGI37Dv22
ixCOPEJCH5tkpKg5dd8JCq+elzl2fwwVnNGOnIvyoae3Wh5iyCncZH61PsfIN/ubbXsHC/6A3BwZ
i/L+kohn3U+BHSLhg6mi4RsTLLBAwIdxgcbI5oehgJBYQLKZXcgSAW9h3XlAtYDKHkPeyIhfU/F9
YhnnzqBB2uWsbruavks/Z0mvWkoDd7gE+mbXSsffMwI7/l2Bk+p34WwMBwpHENU0Qt3y6JEIQOCG
0XV7tfjXjjMpLsEjw4n34Y6Y3Y5N48bFg4o2ECRGQ+neS/Lnyp106+yWSmzaYCiVPgk5cu5qX3X/
0rBAYA78gbLkyKQ845cukS8eCoGE4M4teuSllv8DXUhQResHIwOrcapdUr1igIC/dgwCTvWGZNuK
v8L52C788WxFO/+iVHk8Dmnu9M9LVgGtxtglMYcMxN2QkjsGEMWMATwWbiVfSWjAw7WTERqNK900
FUo3dnx7tWnWep+1BEAGYyr8H2qQw2uahEDV1QJE20pBxZQsQn5kRGU+kNUazv/qDuJhiHoVETyg
kMlpk7Sv7oS5mjaemA93PyTAe5sOeTMwguBkP7xVpcMLK5KvqSOKJxSJIC14THREPQT6JeJ4L5Bl
87qNtkn6vWnZml8AyHzTcOdD+OBD6imexN5hWg8ATQ5FPcNKGH/mMa0jZ9ybPunL+3jaQnuztoo4
okTJn2hiDiriwbnl0zmARQgtdK2rp6xlZoECum+h3DelIVjZP/q3oPhasET/RHzfekacDx5dkfN+
EKQic6PEUUJXTSXz7p9JIFVPyl80QLUXNsHbmEGBACWw892Q+UEqkW7CdCTFCEJSLCznbCD+zsLQ
Ih739BvFNATAtt6E6ckoJ6wgO9oU+W0Xe7/q3mYExZU0gEsbXdyKzNifCoA+eiDFtCouMPjhmyiY
Go6kYgQfAVp+5xjnCL5VQuj5cVk9gKxh7ueC443BFocYCtwrUlxYSS9aE8rtYksqcRT7T70PqgdB
KdUfAdmOP0Yr8TawCpa/Zb/wSK2mBsBFhxad3DTk4JAz9MCeRoTwIrFruffgJTS/ZMLf+NWBSqaT
3+DtStPS+2uWMUTUjvLjUGV05bCv9tQqz2M0cALU2zHi+OYcZ0tfUOxAdRzZR1nMb4/NdvZW4zi9
rQRj6HNLuQTLcOa2/YEFpL8nstf+JVJBXETnjJ98V/wwKc/4bx1usGgQWf4cGPpAnmH/4SnInVuf
me5ESGbcdqBUMc66S4wegHpkuqUuQcID9kNxRqeHzidRBCmU991sYAz1hx1515iGuFYGymd63tCy
MMy9NPbswD2a8IfNo3E9BAXpU0c2da52lCWwHOAHuDV6iS834FC+kSuGh0R1+XvJT/l3aFGh7yu/
El9jTiLTXoxkH28pW99B3Mq/Qc/bcAKBck6oSAv3F0N+damWkY6JdOix6nDEdg99UshotzaapRle
NN5TK8ohKVHPT/+xC/qUbQBgLExzWRD8ITJEevcZZgb3gVXYTj8F3b/ukfppjUbU0/pcqXl8QhDO
P7lO5PCD9dVF+4l49mOsRhcIr+/IS1LdGI2PTkKYFY50JmqeqbDLHsYu8vufKuOQy2isf0CAUr+B
ufY7v+gbqpejkPWwEdV6nkviKjhBrAv3i500dw8EfG7l12YgtSE17tS/9RnhShgNDIzm6HNgEckA
VhksLuJSnfjjs1sasM+eqKp2T+E1Xz0oRbapLH0aZTkUhhNbIodKy+ToMs83E0xG3Jsq/eTFnHgl
SVOHAmuxAC1bK+fe1eNyt+C84JcXBDNwAFTBw/p6RKYLsELtYvDSfQyB6hhzSjsyEdpzEOQdmVpG
uu1V+cS4iMkhoIRCGxgka/q3gWW0taQlS/5MMSfNcikSwZWVdatITwCNzisLcIrWnFnzD84DJou2
5PPpD6aK5HTzKlnxFtI4to9ItdJ3E2FD60M8Lb16imbNZp9gVCRaCN3nQ97iD3uAeeEXUrKtqS/G
vnCRynHQha4ckiviG3A4b6mJ3I5U8sefF06pcI6HB6/cNhJlieHYoxRPMeBRkD4/wx3iXyd8Dx0n
in7+qXVSvQonmORDC4dVkO9HdgGoY9fqJzOFWE0omrsFdco8wedJoKtcRZizfuC4OcRNmuq7FIwY
yerQju9O+f/LeGCwoG7BuvcI0ovuTqcsc4ALcXsh+y34ykZfvNS4PhAZlJbmR4/qMEYiJmIqq8LJ
sJIlrLmM0HOKdAA9zyGNsa1kZdbGuwIZNJ88CteSFoVW5S+kQ7ZbjgAKe8XK5LjTpUIp9UoARzQe
Ao7PHqV7QXoU52J+RNUknoksR6NQU1DE0VIVA/oFxQ3Atc/HNfowQZAT07Ug5Z7qVTmOwVHMAy8x
ayauzXQ1OYhOTrrLDgu6eBMYBbp3sPSif23Rhw57ihiArjvifJt7j/qLO6/tQzQJlZf4p5RQzPW2
8Oc+6RFpAm59gvRyppKJi1oRBRMcsRqZnxyNGQ92wJx6Z0dCcy8qoOyPWbN6bheyezZXILUAhIaD
KtkaE14dzvAoUtbIhLAIdvjk8o7nQtCDArfQscIfbIVj9+DHbvYhNZ8BD0H5jWyGbLEsN4uHmAGu
YR+DR1HQa7RCXTrwEtmKht/a9uhp5BxaQJmkqc6AFGjW0mGN3IvWsBE8Gy7oPR4qoi2qLIr/2hZc
+0YKDJsBGtaU29r3wtv/Ne0EW5f2rZFh053arKvo0U6mr8ynbOCcd1WC+qhsIhJMkgqzH7Sz3ruc
ACtyrphHCEE6zrIsG1DYZuS9gxRYZtW4bsRwIX5F34kJZRufUSJe8D/VeLqxi/IJLdF/xK035yaz
5RMkdRU/GqO8O6kkzLNxNnWXnMYBYDRM/ScyWYbhTk9Nf3TnVX5a36XUmH+u8z2uHrPIoFZU1LZY
3sRSbAUhUWrfBxU02ZFvw4cAW/zpDt3dMiInpRxGH9rJyp8APbV+CpGI7ofKL4uT27lQpPUUi/jJ
zkQ98vqN8V6IZInOQ4VXtJbEOZA9MDvXdkTV97yU2RD+nWse2mWKAE0RIWyS6MmjohEzQ9Iunxm7
4mXU3TaSSD3G3wb8RuO09RGkto4LgtwWID93dexG7WXQknFEL0SrgJtNj8xrQCTOLJsfaexynrWr
1dMNxxRngml5lmnaynnLTWE0ppC6fiRIhtQJFpK5Obp1D3ZK4EQ9XttCU2nclQKVNcVuHPXBputQ
Db0FBg9ttss3SpD7kV1RcwAFZzdux+IaVDOQK4m3GHpRjOhqmwWJjrWYt72TwN+6nFgRAVYwV3rf
JtEp4tuopuIYkYvJ39ylk/2F+AFGI0V4LGm+IBh/RIYeZme1Yhzg5yE5ZmFr6d6dysEck/qwKk2K
+A9EXjNIBWCWtIj25jlD6rHuSDZKIJfDeTn6PM7onsYJMVhZzfyySyOrxQRlYvcBg4OkibeAW34Q
IxvsabB9530uAIsX0aqg+ozdJvuTehTn7nspW5RejLfRGQPi6u2B4fxXjwuGqjOfmNc9iVJc7inK
9IuVGZCGzig7pPcS4oQyrU0HAA6+N53OrlgZ1jPuCIYOPdW4vMiFyH76+I6no4gihkrJkp3+GMK6
HojXQUJf2ZgvA0Vr+zKAAM3YgUfl3/fE0M+nlO/vZnBXN6+0IS9VSDbAsBC5YqKke1f1JGlkqxn8
SAObGlZHL50iZAR1FB2h/rrhbCs19k/ZiJHwAuep0XA2gT5it9UX43UbeFnky0CLczWCFkkGFHsh
YQFUGBF2/pkOiAWPXZRGFA/1JZF6C4als2xAVnB/dzNUaywXiyqMFsp7L7EtcwNJf0+E7g+/TLBA
a7L38PW62aYPlKBY5g5kSt93HpVghnqsCxBb/uL2Y3fE7AyoT0gl+65KFmwZIwvjnj9Moo7EZXQP
bQ8Si4QVun5xam4Pip66f3MVUm0QSO8VemvDxOM069BCbuGvez35y3HQI9tGAp34m3QkFv1Cduim
XSP1I8oDltK5JhRo343FfKtHOhl35OUiP5AIC4td7U0GoiONoUFnO8lLDJI0/4m8Irw4sdioKkME
wMMaktLD0L0qdEBkpMOBueFjAKkdHZbBDWvgBCAhXMt93R5hr90rbiwiQtopqEiAYHveQU0QcrFt
MR9x0CR3Pldu9wwk5P9GOs17hKMsXs8SywuUZEgo7zEVvWOeZ3C8G/mSy8I8FzKHgbzoKn5a+vYH
BFRjXogNaBUqME3yARn39KlAMPxyrFjlhaAnaj7WpcSJxLxRvfnknDCkrC6qrdrzbHRMN8FUGw1w
e6Kvwwc7bbB8MM0j8iFELN4OyTbpkCDH+8QuDqhjP1IlhsCsPmBNB+ylMySklHAb4VRfppe0HIjg
q1ta1c5xTFvFZz5ocqA278aMIo+yNwZfdS/XIg9PdZOwZcZA0uGR8aNEfeUkyn0zNkrMT5mRX94R
v/+Q+YSDf9dC8A3QLg/uHYWB/z6byBzLYECvc+qXKCc1Ove65l9R2XWfF/hHcUiUINCDswGXvaMd
9RllPrHONGrwVZAVSVMxDE7Y/elbP2iuKF7GfZLmpBfrxdJmQQFe/7dSzvBDzwACdJs4OKEHb0TT
R+rm2lyo0gHBzLjCSCCtUfv/ArEe2rOau+SOGjiod8GRENM+A/DB8O+qo9IjNplVOLN4SC0bTTBs
AKsdqfBFbr8lLC4mGj+RmIz1J/MQnLZbCXYzSpYJ1JCkwu3J8B1+MD+CkTtxgc6TFw/xDOJPdkJi
I0nNsJQiv2hEddkrWRnqz5hsaJzoBU9uQ/PNzPDYR/WVca4oj1qARzIpCvGBOIxfzhyoVEdB7T4p
roLPuK6J5qfGhiOpFTPCPzwi6BGwv5CyiNSVxLAESRSwHHqpFPg95lFz1YogtvR36IQAeVhK0qdl
pqIYuSLYQJ5xkok4g4HW2kHs7JQ5MhVZIEzzQ4ZaYLXVPQR84+dBl1HPywrzQgZn271jCfGru2Eu
IhpFSrJu90gmstuwrJw2k9/nZxtElONFGpFTvDTymbpk/ZAyjTsf/dwDT0MdL/85xCcBUGEdAV5h
Nk73hEnZD3xFzEk8OB2nLKmOVxyGfvHAw4tMeMzrU8mCE++N5yjsBTXY5EK9QvaQcF6vL/gC2nuu
GeY/LpAATVis2hMjQv7aePMGGydtRCSmQgfvpZtulkhempH3soMiylRCXY83bFNztUWrXUBV9Qlb
Nxf/XmPFcw1oj84/u7AFBQ1mNMYdgKc6ZzUlzoc+3+z6pilgWWmv2GIcJ7wi+N5qRDB7HZCpyd/C
SXpYHX9yTmu4kkKIeaSOjoZlgwFLT21LWwatP5/RrIjgRUEtHkosJV+Un9gnxs7sDzcUlkGLJuZK
PghgTYbJ7l+xgiwTCk2e5mIbvN5MHVwfDLuEMUWQzV0Jfl7FOjwgCBECAtG1H61HY+AxGB222rwF
SqunqnJ/GfzpJ9uEsTrjbK5uqvHDWyBBbbn7y+6agbjieDCBPeIwBQZDOAX4GKrklDHxsYCHMsXP
l6Oj3Ll40fuzC5w4o5t2zLHOGdIvGRFh4q40xEtnhuA6BP8oiJVbAJqWKY6cAUNFx9uDT4IwA7Z3
OWwgCCsXO26CKJ16N1jl9lQRI0aJYlDn/2mbrS8x6A5IjDewluWCLgdykEjHy2D1aZ9AunNsi455
xVKodDB53cJcNs78RnRo9pHmWHN3tDWw32J22uzyYAIy/w/TMeWBI+xm8AOXgixI71LzNw9Qiegh
Xz5RpdMvVE2F03y5HWGXVLFwtt3ZHC4ALY4PBkRU9JQ+tw7VOXA5E9W0aVfcT3z2v7gOwu5loJOd
sZWIP5ftJyOIpRsBI9E2b4dkRE0FNqEFAx3tZ6NP6jHktPNf3IzziPwIdyfmrBV9E9ccNZBPSMFm
Xjpe9wHanl6PTQtVxtUdqRZJ/w/yrzxbrPnjfq1HzifRDfKON7v9bgF7632OovWOAkDYUxoClt8j
AX/vZnbd8AVsYxm5gQgReqKIBVxjs9vAf6DSGo/xQkocq7v15+vI63dhXw4px6LbEi68cHBt8bqS
5lsRklG4PgJRyD009TJ2IVbcumOBwT9RlQtqIV+kZCyRb0qc4WnoMxaBJ3ARDvJqBoAz9SjMN3qH
dGz25KJF/BRMp8N9RsIbxZJuAn1FauPG8iG+XfWONJqFwPEim5yvLebjZoJNi1GTpuzAFGXAa+Qg
h+ttCjbtCi5MdZJowAWZ7ZI3Roaxc5e0Q3mBmsS7KNt0+hK9LUnsZSMn0pBEyfjYrxOjHgJD80aS
ABsCggDK5Chqdok+srcwjIcfgbbjAQDZfqCQgq63hldoN/TbnUW5sPemokRkpxw4Qt5bMvARWNeZ
bG+wz/xL/397jgVq15mG9zNeFR5wV0nYzXheooPN/w8f6zj+NzF0MgQS3jDki3S/4GBRimQqBC/l
Z4TucgkG/BuTqMJnhK+9vavBaYkSIwbLP6HUEOSRdsXCawgFB4cjwJpI08W9v0MKy5OmJijlY8Nf
/xFJ6hxVRIcTKoklp/uuJ52LpHIl3OMcuPGtsGIgS12wQw5Vaf4jiQdHTV+i/r+BQbpX6FUEACJc
GaIqrLfXmhvwnlxusIDAQ/yVE/oMiWY1q4za8gpdcjfDHf3dCDXFslS3Ch0hyC2ZJPJxqUnmOQln
3VYz7XbNAf+jj6RuXpaVsIzKTJeCqsf+ES4cv8PUJeDfMhyLe0oGxe96YlxZPaLlu4BIr6dV0Cpx
RFHMudJavDDHIC6hHTFDUng4czf4LZZfOjyunEj9cCsg3c+Ethbdk4xZMXiF8Dsm1SSOJnHVC5US
xR2WLhCLGbyEdGUxV19Kw2YfEITX3qESAcv81BBa+EUUcO29+LnLnbh2hW4ImpxNsCfzAl105MzD
tyBX/JWLwF4iMTW/mw5KfjySAZhgHQjdLUGROZtPU6xoEX9JEOV2b+WQDOSuBO72nZUK3MVVPeWK
sipxHx/s3FpOdHZ7BqqDdP6P3boTdvRIu18DH1fKcgAe5n+RIx+REQ/tS9/URuoj5YGO8iP0eenq
Ow+VHNnyV5IDnrDlZU+0rY8EfHC3jgbn8ynjOJv2eFy7f13U6NV79e3Uh1xZypEfwg3QVu3Tmbcd
I9q2Mg3siT07girwFik0LM3Zpb21+Ssx57i3aeZH2dwA5H8A7SEjiWV/AD5jfIs9p/EuSBPnXygC
BLVhQVKcZ9LlXlw/HLrPZPOZ856I9Ivmn/XWLR3qKo/oR3PFSzQgPGCBwHuL91GiDO+w5tMw4Ac+
UGiRY6e8IN9wKMch8VieA7OJyssKjgl9LAt9MLa8/y0iXMh43sHJCXdtRGFytkf7JZwzTHbwZatm
Yc63lEX2KM1QbzSj4fGv+wrvJHMa//oogRkYAOie3JGs8JqcVTSzqUS8FyGUeJp1wHZsZnZ8jVjh
ZueR40eHIWRs1RTLb5vMw75BnePvCbTnhc09NFXHLkzJyhv7gpKFVcz2L9c9mynqFcR21IllgT5E
vvCfekRPliOIaqTm4tFtQTRHMeL4qVJWHdJgQW4Q2aSYM58Gs+kEmoxFgec7ISs0r2f8PZA37Ero
CEG9vdqCDyuGrLOL9HSh/NGDscYDw9Ggwp4HPmbPP2dhg8ug6ZX/STMfy2wDuPCHVdb9Qfye+WN8
DD+FWDk4eQ+H11XyyDJ8ssLygoJZFFmor2WI7QSRRhcigyeRGwjYRmw2FG4u0SPVK8mz8gNsjCVh
4KdNYlrs8tCQLpEkYeG/c5LQVMeiAhq3IFxCahFThLsIVllkUxou2FTKTmcf8bUBt1mi38Kd0QT5
NfyPmRGVksTKw7AsJDHxCaCPmJy5+i+wlLQATQR4zXk12Q+gatGtarckGHvorE/JoCJV9L+hI+wO
jR/VJjsRJuoD223qHuBQuR8QE26KM76KBj5znXiiswl66HNJa0QS4TjDhzX19gBm2DsJD43G3H/X
lMHP8z5PN/tcN7EQkiJc2leZO8PFTag4uug0Fz9lVOoVFX/IMnIncB9oxGuSPbyeQ2yNZLOxqdOK
KrtbJy23iST18Z9pa8WLm1ouqSQpf9PNhYsR6syrzgYkmuRpCvA6dKrDMN/cEKJepJRpnuF2UoQj
W7Enm2GCjIeic+8XwnJDqmRRbypJPW8nG2z6ewzb3x2o1LT2VFcjMJRd1uHbjEPcPdR9w+6ckRmL
I5zntF43fZ/LdUJIJaHN+6JribGPicAaD9jpm35L0d+cH/HmmZ/tXJ5UOIDdqQmxSODLqD7YgW4P
ViXigHazYf294UO2pzVYbP+TlMMOnVCabVwFmnVMyfQ7u1/WiRLm9Sm7Qr8VV4eMvF8mhF484IZr
vph2e32OEoXT2iNnNH4ZUQot/6wuSTF0ayhx8u1L2XzoNfDeQukQ4sRMRr3kri+KWbEOyfzZQyaz
XBDy+uKYg6V49KV5k39jAYK2QJRekafSoen9TGJb2YHYzSZD7oGVtLQ0lCSIcGjLwqTbL07LVM87
eh84krsVCeacQAmI3jVnklbkL1Hq4QxEkLa0hIGgRAx9KaG0J8onFDVrlTNM90HaanMlZ2LOHwlv
YReNwFKb3ezHwLp+UU7jv850S/SzA/St8fonnIyLdsbya5hdjDYoM0jLBCxovtTM0TAdtJxn549H
8EJ0qtZplihlDSurSARza+5HWIpYgf3gjPGERcwjMGa8km7INuYqYvv2OTTs8thPCoC4q2WxGcp5
S9kE6M8DsqUpBWN2jGJ/F0Zu8JWP/OSPgDTMNqYCK0bukEYZwQUkFcfJrkfXyd4fr7HgtYX9+F33
ZLlBjYk1+4TIivjvSpfVMwXkQK6uMSAyYBKz1w6h7R867nD1VJBn9xzUTDfsqESfL188tV149PKN
Vg19h2WtjoOO2kffxsBoceDEO3abzp7HwIl6sOxZZZ/h6NP+SyKihWTfzZUc5OMEMbc8kTrB8F8M
fW0PzURa1wXFVYByhnUFvXbhM0d7Fe1J2O1081Wjt7zLc7aEWEQc0GXiV+dYxeQHSiKCecjB1qtu
hvpc642YdYqyvRoDylTQ6fVBXRTrXkZ9wnPpbPRrJEgzJdEGVwEeCyWfGfYY+ZNpYtJJyR+4S6QE
C+WbbM6xJ70UjhNu4GVo/BIDTS8nHIkBmMaJuQV4cZXZdKB1qJUHnXvRS5r08HmMY+GD12Xjj2ol
avlUYHv7KDVir90W5/hSIJb5CdWFyYqAC6KqJlu7MNYzrWF0ka7PS2/917lakXuu0OMRMa9QtyyS
cfucu+gmzqgU0SDmE9KzWLeVeFKCKpw4DKsLrhj3GBEPYPdlpYPx97rM04uc13gkAZ8uIrQZ/vSo
WXfrMwgxayELCIKdwY+HY4RMDBRwmpEO0jCo9iv2UA9/lAdjHRASfnB1CoHY18kmibcE8wEhJC8S
JeR9OtfzNwi8uS8GF9qGvM32IrF5vjo5DCaFGXV7j65u+R9J57EkKZNm0SfCDOnANrTISC1rg1VW
ZTlaOeDA0/fxvxdjNtY9U5lJEO6fuPfcl3Qw3nUtO0CzRF3RtnnomCUj9ke2z0V38mqw7ookrWPH
LH1guh5G2cVqULtu3Ao3XN+D793kjHr9c9FalK19U4nHpiuXl2bxaR9Yi/nTJQLWWm9LVKDUxXmk
ryWyCH8jGKrdxQsg2y5Z+h/yjHgFgsa4xbOWaxhP8CuwSzwJDECYm7aEuIyW8bKzp31upjA74y/n
UsSjGnMo4GtNjwgutYmXAvpzHyMfu+Frh8ODh7lC6tGEnvruSLZHkZNFFgIii3iwX5HfEbiRUXjv
ooEF2dYN/Mj6B3Jd7BddEWCI1PisLQvLfzdWyNntaiIDVxl3YZuPXOm98t/4PqsjSKnskIXM1c82
Eh1ymEhYx443+BxKridmPL5zoH5ng8JhhEEteK/a/yTgvD96b08eRwyyH0LUspmdK2nry07ZyXTP
/4iPuZnYDOfIfppNjxPyrJBV7c1eOd9WbdFYVzJi6LcwL7PXNMhHsgGxtuG3Pw++UzMNQwPpg/Vx
cUzAhKuaJ6eZMux8BTqDjyRN0h/2qBOaocYGL+ThKnUYNKgNTRD7wqz3UOfafe/Iw5j2vsIyYrYJ
Nmn3O6jB7MWrGn2PpvsXO145/obSQgnIldB/MpVj1igTGd+rakRoTh5v6D8LmSmPGReQqYbLWKBj
VIv4gZMs0n3ndMysbAWin3LO0yMJiSofoYc3sTXLW5Z04GsEGP7qaYKuja9xIEREwqwaDZW9KweZ
vApts3lEMWwVlEtEAd7ZVjH5F2Q+eBWsfuGfRHZRRCisV63TLwKT1KOlWqxujm8h3V9mNBhAz2nH
NnLuwnov8ZEP8O6RiGcZ6RWlPdgbxrxJQyQxkEd5ArKcEmm/ejzQkp7V26gs8ZxmWznAgc7jvMYJ
mKaM1HM0eFicLgAkTKSOqzpgA9swjYkQctOV718cWUghuLQBeTgR2QmPThxFM1+kPGThlZB6YZ2K
BEuGsUDN44fwI1Z/WUpUFlIUynsfmX5qd9mANQ8WwKZ3HIZ9VVGTjXGk3J3WZTc4U1O+T5hLw3/J
1KmJq6mAfrUJWP2kZ+SHZLRa4POxICBAHPZt49LFQyysp4n00Vb51GSlcYBH/MaYf2RJ42eFw6gy
3pIE8hIcce9P5jftPw+oD6qwVCwuAp8W1hZsD0xDx2Cx4RdhH+av4aeRf7kjqpchKAL7OR33mquz
3mmSvfO7YpK2++1Peuk3VlhFLhpGhke0z8YWw4iWm21Fb+CcVVYXzleEgrm/+YGN0IkkQ2J4fLC6
yaNkeO+j4iQ7lw+Iaqei1NaOMx4KwbM7EfpbDo8dk06fQNyK/Im/MODX7ivJpNnttfag9r7nUxh3
aI45Jn1CvJ1jQ2l13w74NS5qKUxEq5U37UGUseV8EOTOtclIQGNq7SQhUdg6AxNMXyfGKlYFJB/h
u7F2Ti1ZvlsL/Fg2L+gFtGjR51AJxy+ipxY+JFQh4JbdevoIB6fqfjN3bEz2h/UjfOXeXJsFMx52
xhhr7KwKeVwffuXSXAwpNlmAScukjtw5XXuLfMGiSnqV14HVxmILG6U1fGjgWRywOQr+SqA14vSe
BnZS2qrmC9u2+FH6xZjvQgS4+9FYM7bCg0K0U0QLEMkn5jbS35lOxr+AZF3MzzVREpdQDs2T1FxV
yNZW7um0KxuwqwJF1aEFf7o8OYVg3IHKXjbtyFGgJ8n+S5Rd+JWZ7eFttMJpPUY99kAgBal3lTPi
vr3bicU+ZNLmmRH5UFeXMTV+lArJQHhiMg+OpUqIhNuVYkSqsyh2ShwkXGDaG3WKBMNFCaBVy3BT
DtM0Iwh1sOoJ02+d3cyIN5pybF+b2a2SJ9mj5MGCq8PpIF187yYmTyIPGuz8NyE/CF1xfAzWftTL
jI9YYGxhAZhVyXXq2vBZScTZunGh3ZQs77bp0lOhuShwfmcshJaSXitP/esIh/fCNDB6VY1LjFCr
0ggiQ0dACqZwmiJZkXaAFjAXR1kk/oEwvHVAwBbQGRUhAMONwtA/cvPD0yeLPuUNLdrMMQ73tiaX
aA3/+Gi0luNoz/0V9lm3Pvqph/J1xF2+FeksTJhetOKcxrGzcIFD3wA+2zmMCQXoVfcqEMcUJwwX
FcGiQUDFkNkRA+OV+fjfJEP6JWXOrA37Ib4Sip/ohmMaPdMoka/c4SKJH9lUN8TVltQjdctbFbYh
CEszokNfVKPEk3mIzWDJOp4AfAIMRX7hT+hDME8UeBwggpxHIBGMV4ioRE6AMIVlaGn9tO2s7hOG
/EeaT5ZILsqpF3RW3VdhHPEMpOgro1xCLNKUM78Z5xjCcuXw3FQ9woEbLeBgSFbhR2VWqL6byGil
QACZdYuNVJrlUQtIxOOMR3ZR3aONmOp7gpGteGuwU9eKQzHaqIH6Ra98T5ta0KN7IfPvexZV/foj
6AANfVu6S/HdNkYOKfEV/TgN23F2myxInDTB18nePztUIMTTQ5T03Y7Jn2zQbRb5q4sf7JbB56ZU
rmqrnmdEi+ioXhLKywvH9Lo+L6PTe9/R3Dc5HBdPgwI6AfjmA6cJw60L60y+ZbCDCzqTpfzCBeUs
d5wUgfek4C78LXKdZN/oZObyh389u7NXszrRUrvNJzI+d32oepH3f6WW7OpdxubqoKfWCFiStub2
BGx70fEU3dwir+YvEAVsFeFENk/9POc34SNVcJcRqTuoKZTqUWGL8QmPu/ELtJJFlo3lublHVRCo
u4B4oIhxKLr1DTSk1NpKuAUIQFNUVCccAdP8wodkiHOEbCwJ0QQeIembJp8q/0Mw0KKBXzXjEpLn
ZcfyqVTRDTadfyCEGO0d02664LziMzkN3OblacSXNw5H27MawiOCWFgXbFaOdUQM7xTIaXPXPTqo
uozBM16RDxEX+WshUiE/EzaL75UmjLUoSS6EDiJEYEM69j+AmLAGec3CiyetFB1NrdFXjKRAIJCA
XB5jLWXKbu8SKjx5rqeRsmytHUhriB7WJ/ZzmJl8D5bWtiIy9VKGFHyLlZNz3sZsal0/aP6lRBrj
DFBte41tRPeyLvmSTWtlGDE9mYz7OS3C4YrSTr8jNpxPOKI4klYJoF86oYSFuHQgNYaeSfA4ta39
6mj+zQRH+IENonQ/Fhqrf8QrchaMpE0wJlsgDZAaMzMd63VC82FrpPVYi/IFCgpo1hO4iqA/GhlB
dF9SNAKoalmVuT3/OVs/NmhsHDFkkzhEeCWZVox0tymkxHSjU074g5onV7zDWpuSnLJTWzbyXOyz
O4arEEobsELlAWoxeaJlVv/gG3P8w1hUbBtm/sNqnKAqSri0KLBgCHUgeN9nqUuWGOSY3mOVXe8p
xvtmq8g6TjZBEIDnpLtjHV6mhiwcQJ733vIAEcZZydR6SuzBpbjkKdcOueaP7AWy/ewQxnOYJ1QP
LwXmFvJKSjSVl25FiLYdUTph8igi8Q3YAroaudndCW+5/ik6NkFpbAIw1JBTW9fokL59l4BRmJ+F
/JvpQL3ZGO1+2+Ct1r3VsmA86iX2D1mRD6/wvc2bn9TpUTlW9BkhdYBPy1Ff3pU4cbCpBpRg5Y7v
kR+fcTp0guRgtmz0lQPSPZa/5XohmTNjEYx5Fj97FR/sZqDK7CIsn2i1SSbaAtqiNYUmz5vLV87w
H3MoqJvEApHNzBSzkG6Qph0nfvhD1IdZfbOjwr1ZMkXehuORpZlLL/c+KWwK2//LjQWYp3zXrQkG
P4JXgxgBQpiT2MkSviSAq6DTjAMigHflGPjjIWzr+K9T9IyPImDsOBSNlGYXth4yEt/qmPgT/dTe
wLAF710tiCjAyWufipXbK2XRhM6vI5QDYLCHOa/1Q5hr9prijPDN5tyTjLlcUG71VmrDvVQzazfD
lIm4FGFro4icT0hUjPyxag7uYIFwwTdwT/nFpNwGyHEwJn74atT7D5GfEdIkcwtFGoVLMF4aT6L/
IJCcBOlngRWHoHmlbXlcSQIk2I5lJ5GyGP8eOHH75MWvo7a9BVPCwWibsGEU46r4u3IzgkMtSXW9
NKUm3M0l1JnNc67JVB28+T7zNZN6coW7F5wF3XjBokK0UxRQRnEYiZhJJ6zRXYPtoci3y2xTC+ax
oLSvq5G1sIDOHLnrVOy6Gf3DpWv79YltNgNvhpJ0F+RPdwR5Va63U+VCYY6i2X1aPH9pLpiHYaNJ
BWrnnCQ8LgFLkhg0jztcYdnInodgrQDLQIEtx0ik12oeSHYq6bRGKHA1R5efIXnAxsHUn1Vg/s/q
+OVctU5nmxTbdIPdP3ipONY/49EgMzNnmMR4raWkJN7ExRT5zwnY2+8B0iPyWJ/FukKM0gC3SquS
l4IJsO1300nHDVAIVlfc+ZVnS/gcXNRANcV+TJjV01DQPsBEsd8MlpIkh5VpO94O56Wc+UBouYHr
BdCuoB9GLfjjBAloViFPV5Md7eG0F0TckzUO2+Eytuvo7CxW5ddwGQKoag4rtFtU+/5DIr0s22Dv
CVEUYskVbeNsndBuHmRYFsixltr1lmNV15ARQDhwGt630uR3IVDkvZ989NzAPsYXX8+sJoktyes3
PBvl+GMH5EEna+mxjZJA488ZWX0MM/GYsW8g0weaFK4lJmyEwivENupnicv6E4E3G5JqSYDmBsyx
jAsyAz4Q2tVNMnqJD1rm49Wj3On2KBDcQ6katnKs+3l+cTc8wB6njaZod6lJSvdDOmitmxEQHYu7
rvlgGaTtY8VcOXyvkpnlvbdO3JPObLMWFwEwgIkliKTedbJiA/7fOgeK468VZlCjSUa4IqzFCp4y
DryDhx68Y2pLqVCtJnmowQeubLXlyu2FdkAyc2388e9Q6a47BCKiUy8C0GeEEjGvK9p2OUtpAKp5
muO7YXeoUW3UjCaJNme5HrKQm7dtFKZMjsEcfRLmw4mNGkAcEBjwi64xq9BNXVmG2Nj0DL1tcDDk
iSq+wtic4IrgAnTQgfWT+XNr4B0Fhm9eTcUSZCMIFldvfLCE1mzwlzAGlkQfZD8KTPkxrnK6bi8e
OFPzTHvBB/7+AMfOPHLyqBJN1AHJSn0c8bW8aDR1bA2KFuldC9XqDr9dF28W/tZ61ztKH2r+nmHb
94H2T8ozp0m4+pW8WfQoJtdMklvOTpoxKRbQ9ZqoKIxvOAvi6dwNTKls1+H8xWUeZeSwJZq6vATZ
UYWV/hyptS/d3HSXcVagSGbOsvSz8bHG+R7SviWL1JsqSnmA0VMeCzuB0d6UVvCC9820cyVYepeV
CnOMurvYDKOphUf/pxCqRRdpJxzWxUiR8Dpy3T7N0tjsdVXx8eFmojcnSriD8Fh2GPeoIYCV0oOf
qhQpWhG3w59WBOqmjfIT/6AIpnDb1LQN84lTo3mEnzZ96rysY2A/CD9fuU/qv7pki7YVjldXiKms
lGXkgOxAZA5SvqhSvGjSIrzgEZslX5EdixPCkcoJvOozZ1mYfuUwWusjqlRE88vM7HwTB/WM6AeV
0h9iVqmK4qn60cA1gg/JrFD9cVHxijO2jhEXF6Fq2R3bF8yqYacUnL9BmPlCPLc7RST8qZRAB4g9
1G9QUvnfKi28sxyYkWFS4ki5uW1QM0WQzKf1Qxc7JtqkLlHpKXeW76hjqvy4xmvNasyACerXyA9V
SAiFU1bfNb3+o+IGSX7nsRtcM9dZ/i19UF6ToIcjx/fEzEhCEhiwby4kDbBcZd+MacmOHjEfgKTG
Bo2mNEpHo4JKn10RwrViAgskB2M9u/ZYR/OVFO35pVIpLxi2lufMTO8RyjDzcBIU+2BnYpo7TFg0
5DMgh2s3FBX2Fythgt05Lq5/0FJ3cYoAbVj9hqmpO33axA4+uQMBAgHpeUeIG9lnhmv2OlrFeLdE
JSt8RhBc9oC9X3E6kffOEuwA9YlCsarXzqavICjIdqgDQgaqb7jfQIuoxvQttT8FaORj7KPXNQwt
wOKNg/9bwBVFW8hb2MXKOdphXWO2xb5x10VS8eVhWnqBXULVqFcoTV6+KCLj2e5uRFehnZRB9IkF
1UEi5OZ/pEZqD5VBFIR/yClg3WN7+XTy5YCvcqyoRJuYbF2kDHSapJWtNyoY9a3Q5PQnCn1kUBYS
Qk540nnSqiZShyBLy5xFQEb8BDUqedXLF+WasaQuSNOCmgjzIWMLH4EBu/OAPtA0dzZlIJsvWKOS
LNpliZA+V2WAUtjV4FotFDpHE/ywU9M4kz7JeKcGtmlBGog4tzZ2NDnzs8A9dIWERClQSJeOYZxS
CEPRMrDllwVbigLTIp7yyYteBZyZ3xz7NptziF9bN+t6/5hBNMA0uiwhXXXnyRuxxIy/8j5hTlVQ
zt/hk+E6GutqfaLwhDlMzA83HBefDuoNqAPvQlwsUyXUfdleTFS6X/zbxDri5KQuniySeTJSYB5Y
A4lfJNrglkpauxxulmILtbeDWFrjgd+Pba5jj9N0JO/SH3fL4iREjyTN0KJlZQnMu7dN+7WwWZsv
XdSy0nAmrvon9myMblFolPog6jh6szP0LXTLhR1e+5BQhpGd36cb1iivWdCz7fV6VClrFQrIdY79
isgMytbs9BhEKysk0klr1aDqGmv4cihTiyJlVY6XABHkoiqkQbYfa44Wv3Ns5r6r778qYJwIba35
g9vdSGGAMW5QI0+PxVxE1TmwjDEHCifrmdFb5BmeRrNTS8U4D6FpnN/hnW7vRzgSL8DNseZNKQrJ
yE4L4q2ggbDZp4Xi1bHn6LMPAFhg8S6dYh+MTvHmRrbRvgU2syUB9X/dhYlb7u080O/cpAyYmL+X
W6IzGyxT4GIBhv3nGKDsOzTZ0L5SBYDZ6YzbEjyEQ73CDU1hhbzbDb58qvaLVUMTrPIF98QE8Xa7
MMl4o/yHMaLKjkkSPx3paz4M/bWr6xwXggv6aM6pVPm0KFGKlBWJkbsWv4A6Wu15JtbpAU+8/Wrb
sXT2a88O1rU0W5oNSz4iV/Jm6sM/rHXC0D54/NKPRSspHBY7Y8dOIcSeMKqX9q9K0fJIksDCPb0d
rVHZBna+LYkmaLD7VlYqHmpa9Oy38RlE4NasrvnDD83UPmh6WTwGzM5zJiwzdzTgpfSImbOS59Iy
AiTBkccAB89/PSO6P696oWxcgprXAV4de1knyMIH8uuj/X/jq6yNlq9slkbLQbYqwaU9qN8j1TX6
Fob1zi/43Ex6ktIgCHCWmSW/Hav3kcnDcM8SX/80kZ2UZ1e7SXBhqYaz0dcYMDWsb/kUso7Yq7H0
7jKYg5dmWNWFQC31DAsZkqmNigt5n6QMZandxKzVqRMQe7gifoKMEjAVUnDKGaDwAu+ZSrJiIQiT
Bl3ACY34GDwLCAdvuUbbM0z2x7yg5PjinAfWkZBaFl47YSZCZHLXTsGx4ufeZ5LO9ly8ke/FDhD2
SHAY27nMljP/KglPmK9zZOdqWv14B+GVq2NbML0j3bMFoGxv1lDGoHwDH73VPe9r2uNgzdL+RC7D
1GKlYZ+2UYElrpj8/KncxMjAfUBfDoGiGQjS7w5XBZNbinmqJmssX4kqIL2tW3k0AStgbRte+Ar8
q9w13DHBnyY3lqotPhKOJppA6qW8YbMdMU7i6cQOL4FVoo/Lg2AJYsZpbfx3kWH4x0ZHc8WpZ2Uc
iwO43iyrowRAjFIHV3tkY9Aws+DwkwI2aoaKn1I/NJUXaqc2vkmu4nwrEQIR7r7yab4g1OpwjjKT
QaqHLIzv9VqH071IdHXrejc/jlbm/uIHw0mJPVUtjM+j4Lv3bBSpIAmxJOeoz67Ia6rxJ3CJpSo3
Y9RMdUXKJC5VF4YVz6f3MBGnkCa62YOLBmcuSrgbe5yYG1kLljHPbTRivyeNKJN0JApV4pnjwLU+
XEIMixdeK06kQEJwp3fwHY9ZD3o7cQA30YqfIF/X9U/IknchakKuxX2R1QOouK5a7xngrv/Y7YG4
wxeNhQ1GOzYtZhV8tav4fV5jdUsKaBECE/Tv1lOgSUage4cwzXjO/Db/+ZfRPXLFOOVHMxc8tgCj
2WGMY/EwxdrjSaQBfH/SknGLVEJ8Mwuyrg42dzpEeA0QdDrcIjsbREh+HdPUf6zHRB4yrJcUJ+wg
Px1sIs4RdkN0bMOweJdMqX7ZeGjXIyc0swCYCCz/7QxhkeJiYAREYtix4dwpjkmV1uU/lhkyvfIG
DJPHt1AFZLwJ9EIF2iECIY4QS3DJUekYMB6xh2WAygzpPDa6sZY46FKYIVw1LGSodubgDrxwEv6h
gB/IN9dTXubwDuthqj5pJdr6qjNQg9kWuJdSzwq/Yc4EJvHcnZILEBpkZiWd/xpjqDwtslfVntQp
CsSzQPNT7DvzFWQpBBw2QWusK87xTQ0qge+T0wtw1Wm0Zr/nJMrxDU/RgtMnnAHj4IHt0FnALfqb
TQ7JeA8wjOr6qcPVNOV7/GzhPN+osjF6FW6dtG91Sk237zFGsREmnR5K5wHgKpk9yJry8kRMESMZ
5KVMtMUiCzxYvcPvLi2CNw4rkQ0pmynbUpdBxkHxYjWwrF5yLxxJhWPA3e+GjDXoHfu+qX+H4FYO
J7zBvvVF79s1e211CrMMtDaUS2wMhnscpAitWsAtYsNvUtfITL3BmuYTbv9M+CdfIHPdrgiQvPtF
+eMkdzmihnijcwymT5EyhB7z/xJ80nav3SerlHhgAri00Op6FI/NXvQR9X6hbP7QRTpFE7J8Y442
7zV3lxveM8Lw6XdrUa32tghZed7goHdIhmsfyOmW9TfCoSBgTECbEuuW2KcJ+v3Ntdi6XGYowJG4
Wz1hVJPFoowlCaOrbRn/SwfZn7l/tmPSQEJ037O5/V2zNFjuGl/Y41879O2YCS31kLOdbI6WS6CG
mDXUSIqZ/NISoR05uCgRiPaOyGFDRW0a7GvB1mE9oDnpHfhemVHtqrkGshAlzOkY8GQmJJDnReWi
kshUSbz0fNDNHOR8ZD2uJGxBUzO8SxHkGdwenQV3qRBGKe063IRowpAO7MHb9KeAGrzcW6VK9aaN
2iX6HAl0VjuX3ao6JEzh2aovw1iFP0nMFPuUaC5sUI4ShcyFXYLZKkaZuVPrhqV7F0+LRLGNdPiy
BJ074oHlS85mAV3fNbc4IVChp8QQoX1xDQGYcDjQqKxIzFDOUTnheTai8s2YZMNr3Jdze2mtdPgF
zkNUxy5YZzNRZg4woYm2hhT8YABGC5BQ1gOcMSFemmwUH+0cwWqbsTVFsZKxvWLYchFZsZCEprQ4
M5LPSE8AajI/U09Tx3IfsTIrY8Xw3bGCSwLIEQESqakb5cbDF6UbfCQAPBEj/ZSxGYUSPPwrc39j
TK1jzk/Ik2ymEQmriKWiRo9DyJ3rnNB5s2tHp92EXBJLCHW5i/FGERuOTibkCPaYTbqNx5GqEAuU
0PVEUaa3CWUYcUbZkJDLRk3NhwvltvhRCJnJmRJz/ILnRTgsCPyq+AQ5zXBMQD5Eb5bEk/VT1Y51
n+WBrH32W77q34o1oJYtkEf7Z9cdu6Axk3EcoCNTwGTr+TzvPRyEMnqHiJIf+3DxdlNb1/gTgryX
B3owXGdNMJGhym3H3wrYbgrLVw40opoGFCb+u88JOvFjarhgrwzeuO8atNbJ1Z8Y89w83F7Rg487
BewQhnV5Ib+L7nprzU4gMOq52FgR5BblGyHSKt2zh5P9sfAFRufF02yPG1pfFym/gw2Ap5KmMb74
EFP8ch74mlW/l1GMsJ5Io+ULhJZ+Tn+LpCxNqNMEGQZaVJj5914SYNFzlUPcabrkYEiATojuQWsz
/J1Yt341vdcW2wlcXXSXM3JNHmnt1DdOb4DnCKSZJM0DOSDEvyKKOzgLquUdqkh7epsy3ndgsaqw
HhKhXbg6+VyyGxSjyV1ViBPBKU5i8J/DZQKsRcicrRmxOUGnj5TDHmUcw1gbHA0XUi8S8QFvsIjt
e/QAZRTsXZ9h+rA3Mn7pY44t8KIf3DxwIuD5HcZO4h7LDEgINGLIukx29Vid4Wn3cKCUWWH7cGSn
CxsbnbLjx8S3LxiIHiL+7ORvo9PEfRaeiyp0HDQm+gqDDPP8YAigmo+LIsKCpQ1y4hCKBIUw/Soq
qhXpDkFzDKkSyAXacKuE75oBFh6swYd5dce5I4BW+80YA9EmaNGdsTq4tNi/RKvcj77t2z1m3+WV
0I35pUPJYkyC4Rcjn/EfTswl25FSO76QVScAABupXzVayXMFYyz/ZsI4fyMcRCSuQMKjBGYzyhQj
WamnqtB3NkzN2S/4TapZuRdAHRfisddNA2wI6LrbqQMdBKd2ZrF5sWlh/i4RiZYFyrz6sCRISjAD
gVti2ppB2pngXjZRRykfhQxjtokApZEhZ0flMZXM/EsenLunjiJ3sqeFv8IZsZcL0nRDyBpoF/0E
qQyJWS1DLSdAYIt0fsF4b1vzF8GyZs8mBsMmYMyLkHkVPuBilWLuQfm7imPpSBd11SIia9x0js52
tGB9dv8fl43vAQV5PjrIGlNTenKn5P4+177d0DsxY9sHEywN1LKTELs1yZZ1V3vCe1h74N5nR+vh
mfhlm1WxmzTWw5on0cH1+vilUzWKqHnoQO8B8/pgwOdLhnByhX8XzDuU/vpndle+qQ2k1wc1K/a5
xi974JKjndCcQNEmIBIA0QL5LOBxl/AVtklhn3Js+3fzELO3TJPQg3hunlfXwyIxOtfbAmKCerRi
IEc2pELS1aD/eTNJpBH3NVIvrv10uC1SYU/oGoP7mDpUS01CR6V0xESW9hDEcUQBBZksBZ0BktxL
3kMr9x7GZmJ7GCmg06eoMMkuK5cdg1OoRSg0OUP3qo3brZgChlG0HFjUMq9kcoUeyXAVHGvYDYrL
aeug6nymEGKZ6HML874mPfqaqLP13rHwwUEqa65449AhdOygs81M546BtQnYDPk9IWSHPONt00WK
/FUUjLy4rBZCIX1QR0sS4vsHr0ZjjJo4+/zvISVrwRh/JMAJvB/uMGa7VsZQQUUSBVPV2gA841G+
F2uFFGkBW3FDAQvso2KzqS59g1jEHavU3rsFzqInrDBF/bYMOUiorHS48CR9j82ijOwRrcP12UlL
598Ib2VPNabPWYHkDEiXRpEnPByD2wFdAAIyESPto/sjSqls++uUM1SSdQtRA7jGLoIveud6nbig
m6yAaNtE1fG8hwdZifjEL4pkwoDljg4/eecyIENk5GiMnXyZAgTFqf+TmC+BGZyEWxEK96pmSHln
31M8Oa0S5jV7EaF/hgRp45R3RjDLaZJRxlcgrL5wPSHYFwMFGpkpObMStFfKirGSMV03zdOKb4un
TzpGj/pm59K/flAUEyGwJGihjwUC3D0JTsSY8H4F77w6cF2o05B2T4Otf6aQNZLVjsg24rzwSso/
mT23k9PcxayOaHibLrQ5X8xJlsmi+FVrWfyp1l7e/JGmQias5JDG8l9zlDAbmnv9rFvsyk8SjGq5
Lbm68G9XpIdA98kM3dI9RU6RFAf2+s4/fiwGlGBJxSZ0w+IN8Li1R7pZT2g50vqHgczg/MKdgFsR
hFb2U6UdCj72cPFlaDoIIjXw3ma3hKGgWOnRZLAmZAwK87PFFp6F0XRbwBUPp2LhvjrjoCG5AJeG
Pja8g1xN7BMJ6GgX81CygCtThc7QH5LR8KOsviUXHtoquyc5t5BuIB9nv3IHsNq5QnbzxCyCTBwR
oDRospCiLqI3QGSJzC3ekzLpoK2RGUNmwAcnMdF37S0Z64dqDVusIEnPvwpHoiOmLeoBMYY1Y4XF
haSFIzKa7iF+QqwdRw0WRCKuvC3QCB7E0JETac8GzqXc8DmaXe+41DaCa16sgMgjTrUfhgBwpmAC
JLuiAxZyHr0hxlGwDvMvHM7BO8BHPbHIr9Z1qweBoD+pMbKfcgdRU4OMihDPHrFYE6Oqv8aFtSDj
0B2zSq8f5rtR+/keOjiTmwpxvyaZ4lYMZhBbFCMbRgCER0RM3jPQMLa2Vg0iLmsTDy10RZpB4ppQ
ag/5364bge7yq8OBMQliXN4APrydLRgOmPm8iOAlegzgBWru3eJHwMi7wGPxWq5gNjPwJYdoLUJn
1y0MvsotJEaxseHQ/8V7Of9qUGqTxhKAemSWiv4waiQtJu9o+soXvnxlahCe4CfM4kDZgN3Ghu45
MiZDfo9Zmhh6z3Xbm13x1sdLwkCvt4s5xi/AlUryCVZXa2DN3APD/xpYA2S/+HQYjs0FeJBLiKKD
UBsHyS4LP5T8Cbs8EC5PUHRxdDYF2etcFPEd5xl3UleZrsRGRIrMHiL0kw255zVLCMJiU7rOB3o6
D1CxFzjIrNIW2nhObhh7B1SWmB4glYOJ2sph1D//PTE3NcCbDlcEpTLxAULmSJzBUvJviXpg/4GT
NgPOz9hjZ8fVGiDAo8wjXUHrZzc2UJcOrgN6tc5h64QtLxaHsjaKBjvvqZsdFfDK1hZd/yHobZIb
bZgX8S5mLDhvMm0UIGNWkfhgZ8buToyuVA+EPvIK8IEzJmfxKt/iLCYIAP67PuG9DKqLp3OuisIN
B/IC0tYn7sNqkbhFys//JGnunO0Q6he6S+wCyl+wpLoI/bbRf/iFMCi558eOuoWa2kOAaxrbcJ2n
p44RZAKOGrcrJ+TyUeFH+iyGYAB9iJb6ZndDu27Jw+VBdtki4TRjHH0FdIFiZjNjB6SZ880sC/FF
fw2jdvrIzGbhlkKNfkFfRB4DakFsM8h7oXm2qO4ONglEDPYXd2cpH7yP08aY9zGp/2vIM9knxRic
k3YtnFMG9v9xzfkRKMYSTjqnQoAn0p5I9bnP/5ReHVv3aJkW3vS59PV6n2WDxf+5DaFs4cG7A9tQ
H5xgw9BfMaOzwDvMgkEFqraSia2cAyARZYLk60R3k0zHCbiSOKNj5RiWdsXJRnmE4zHwJid8SYDC
kJpjJInXQreuvoONIPpNbSf0RuQDQiLRrhX+RY9QAsxOGhzqiG1+QThBARmu+gyVDrZ8kQL64K3X
U3KP+jJ2oGODkJf7onTs6aNPuesecP5EmNmI5UoibswEpIF3oIka2Nvns7+myRFTe7u2e4WHFC/b
EgxLTi6MmsX4r58qOmH0UF71G3XzZIe7wsGfrnZhRs4i35AeBwn5kBmwH599UdK7T6uwvOaeBSg7
/+3g8ZAQks8if+SbW8x/2hJR7C7UowuiiTiT+B+TbxGy8+1TS1zaaFryMzZYLxT0g02KIVsxVGfH
xx/UEnFkg+DZsWns/bd1WALvFygRwSYqbPBg+idyukgIGOSY5o+h1m73EoF0pJW3KKtjDNQYff9A
QNHIqDHCdCkOXkjhAfGZJYW7B7Gktq0zgAfEtiaMAXD+xiakfe6PYZtgamM4QVeqL3Pr2hWurmUF
0/4/zs5kuW4kzdKvkpbrhrXDMZdV9eJOHEDpUgxS0wYWISkwzzOevr6rqoXoIZJtvkqzMKUTF/Df
x3O+c+xMYCBovZapiX0QfMS42gcAm6CJdyRgVeiohWe55pecm2hxtxEWuYbgjfCSHXo/cefqaqNf
RTdbNYvvyH7S7wNmPnYm7CI/xYZvo+qVSIFgoEOgxLEm3H65KicffB8Jo6wxeuY3SPNAYexbgYsP
SDbkiOgh8/zS2ZUkotTnngxhhHZ1y3HQFOA4/ORkIym7Jdt6VG0Y1yKuLq2Y/NtBcvh5t3EqlO2D
XI7AhgbfqTBdUva7zUEuzr/p2Oi6FbDTU5JISHidJxHHLW77l+8s1XXurDkrT9eMz4nTrvFV6RQo
QpNpBhsCH7Y28U6PyeJtu44jTg4PWfKVGUZ7N9pQ1hkdSh14bM0eahgrlhOeRGRlXF0Q6fKuN1vP
3nc2yYshxzkY23Zja63Fqc2nqb/Ox6BBiRiMjUPHLLlVHb4xTy9AaEybDEXhQjWvd1DXZXx01nYY
9mjwuvRG+mZj/dFMjZO+g2WAwpkvX7yzsoXLnQ1XVXHt22OT384rvrR3C+dG8aNdsyt8HHuvtKGR
5+iv1xRO0Mcm5polLNuCbkbqA0gp9D+i9b5xbhqV8TV5NlMZVlU3lAhQGrH9IAYGghZLiuJzwLj6
HSkvlHo8CPH6zZnifn3H1rGs/p6YU7wd0qTSuOKuNuDuYqorsR0QAE9XnoEMbp9JxJpHs3S34YdH
xlF+5gQx6yAuol3lKqrasvSurddi2fcmAVXvybGy8VNbhojvZMcB3Y4EkyW9Sc3aAlZF6mJ5zeEk
63fc2yj3j27VG94hRV8e76ecPAc8QTMUYnAvljRDhm+yn9kUCvebuxlT/TQhnTVv10aQ0B1sPhbf
HRcwSGiAL7E12OPd79O//Mm6gBr8LGh7pE6iSUsMRkCViqvFh1e7B7LkOKHrGSbylLzIqz8LG9In
Qu+l7j/CVkdRYw6BIY9Zv5pcMeQ1M8kJZwPCjUOA2nn8gk2mH+7Aa5blcRxwxiEJz1qusMkajt7B
svOtKz/y3A3vGIunA7eTpAKhq6u8G7vlhBMRcomN6TMSfxdpejNN85Gc+LaEG775y00kAGKROZ3W
PQK2bcm/ZJ10DIqVTQyRLxu4z4pD3XZjRbeBh1w+kfCy+CdzIY0YwyQGoV0Czti9qtZ68K+nfCJr
ieKzgMwyOo0kJdvB5eowJuryHaNy5V1v4AXw1M11bT7So4HEbLCuy7shTeLrQAzJuCsmWMH3fWdW
yPiwvZc3nDYtzryb2tHzbkAEFNExRU62nAJ77uAmUrExe5TS5Ag/FjHnRwXLqOWGa42kPnqxlPuF
m/NdjrKGEZ5LgXnPWJVFd+mCHWUvZyOqr61xaiQXZlZdQt9cMH7hiQNtjNrrcjr+J/Z1q7/GKQYX
uGHLQt+whHQBQnH2O5wwKWHkAHtWZfIEFbjuzoUQibxfPHMd301IcMpzxEC5nQiyXcGRp6g2oQGt
KFI3jsO4y+F4I/6Mrikj0Hkr0/J6sEQ3HtitNdm30uMTHtq6bv2njisgQmNmEsc4I2wm0e6nmKjj
a9mQgHxL54nTz0Xdbs6PnN398pGdOtoLfo/lA4v1jZmmKlSEi7F3Ijs2lr3HxXV263Wz2d36bR5E
kAxSxsRjm8EAOwb0tQkgVRy7+dnkiCL5UTWA5h/ANUwEuMEEgU4zObH8PE+wAv3DsGDW3w3DnBZo
kRhr6us4aKT7CV9z197GiY12bgcWbnJPIFkw91yu6rcbkZv9es1ezfZPwwY//mYxF4qkGSaZvAPV
3SeHNnUCczcga984/EAdjaYOI0D3nnIT2fUq2hWVjUEdjo8ikn3z0e/cqX4cwB2sf3GVH0fQ5RDU
3/CqyOQ4QMfLV5c7TySaLIBZyAFD5njA3Rdu6dcfF467lmvch2td75KM9JOeCwy3bZ4Wa0xdujFx
J9u7gN2Ee15JXOOSuCya7IDCxP1zWiJirnY5tJ2S/X3X3GKes4v3xWJN3p/WXLcW7j/He2AL4Q0O
V4BTHYeiXCdsTF7D2eY+W4Mk+lC2Xeod3TLNlmuksdb4RBBZ5F7n7NCOG/8HoiMyokbQm4stfeR4
ouqJz+FS4QnevT9fM6rU3ifO6C2LJFSGl266nJSwxIctanIuZLjsaZ6yiCOm6zVYAMfYeOamrzhy
Mudjv3BJbnINJ8b2QcAoo14DPMjTwYDoUYesigDb5gx85W0sSXGGzmmASS36aYGEgKu0IO0XEGV0
ZZmUOKs20oveWz5YsguWyzLY3Lsj58DDiMjAPGZmvXj3aNXBgrYW/FVoSevFSiv9cRhx/BtmebTg
dHgfuNk18Wdf7iG/Oszrw3HoqkHUZF8O5XRYQSNJLtUBUSGzcaIHYq5uuZGfrQMTb8MhR8tibvxg
uBxqXLeCE+4/zS5qGM0k50fkGuKY9eT7IMYJf1rhiMXEFjZthHKfA0F5h3PEAzONb5G9UG0ml0RU
h/uZjW2AMXPKxdhcFldgI2pCyPDkODc1b86uuCPGcIQdpF4FoO+au/ED16lmHyYCcwU3mFHXEPPE
eosVe5CiSQBNwP0p160Zp1QLwzqnJuxSi5u8BSD6HR6BbfQYLDkccPeOQwwjsZuFbd+ipGAy7AMr
F0AUunz6sHJfALNnGnpW0BxP1jG9AGxjAZrXALzCiodQNzu0AFARmcoBMKnkHEU8LR6OjtO4oqDg
PHsaxqtsHGrvu8GhQALzI0FFdHLNLmjN27zNq+JjFjsJSDjg4t3moPJCUQsVqL5If4WJpzqFltlP
5hwaRLCm5cngFLMy75O6qzIOfNMVkfJGIMfW7RoSi5f4ygmmAkkHGQEp2HLopPgehvqeWbp6N1ls
SO2PnNPOZLWmjBKOzYqutxuEimzHtoBQFK/tdoODx+jJNmuj+bTyRayGsUbayy1SQzmZNwtyj4xu
O+fEYMpUTt3d1tvBSsbNXBjtnTs4Iz4yLAdImXedaPIVdwJ7lrK44aY4er9xdjAi2eEkvjo1duou
UObxBIDaa+WW9ofFotRvq5rVIFzfZNm65MQVgjs/BKNggvr3v/7v//vPb8t/xD9quClrXFf/qsby
vka30f/Xv+1//4uz6Mt/vfn+X/82pGl7tmtzCsZ///bnA1l4/CPz/0BYtrcmTrZveSWsm2TKnT84
aRKn11uXzgvN+8+bxwnqupbvbOe+mHCtMdnOd4i2QexN0Jv2ucEpSLlWxkMJU+zoBiiHBfeJ0w0Y
L6RMXCw9pp1Yg4eYtUde7wBjdCzoCFranvDaOWSywJkj9v5yCwxZU1zLJGL7tI1b99lPmuTK6Uf3
zggw8Lz+k176RdbzXwSwCX5EnHRnm/yJ8zhdvF7E1HLIRqAbov7X/4r7wnuTz/9K6zpGVQ7CQDBR
LvPdOqAAReYvgEgapB1xb+SU0K1e/2PeC3/MfP7HYmyp/bz45jk2J+Sp5YYbjWPU4J6kiq595zZ4
Z4hCRLfw+t97qc+J538vb2eSgh2/DC+alLOs+v4pmYr8jVf3QuuW0qNRb5EZwmL2PGZ5uZtlnN4O
I6Ky15/9hc9vKR26HWXKW0m28wzagHj6cYGxRbd22LHjh3nji7z0Gy5f6peqHBH1kIGRTWcfO+qH
0fbNA9jk9ub13/BS65dO90vrIK7MzI7TMhQJLL5yRrRdLGDC9Vq/vLlfWmeqCLA5e+M5b1pmoDVf
7rKS81e91pW+WuIds1gqCISSyddI1iAaKgJD9RpXOiayzGDqUX+cW8QWxzHPu2O2BO+0GpdKv+xt
4oAxbxRhC0L7Hvpk9MmLuvmNmpKX8ec3A7lUOmaO/meFUwKfxbd52+TVGaHbuhAcpJMnLe6XUTRH
KyCI5rGeEimu4tlzQsRaZGEy234pGWIQPGecMaGOvoAzWMhkIB6dEQNvTfSzdYdUmLRONqQp80xK
2ioZKQ8JXMjxbgLTyPZH710p/X8mx9KI8q4IGYsAiY2ISuWtRZhmr9dJpVICJd5QloeLeSsdvjRo
l/jGw6qr+fhKCeQmrjikCTy+HXFfWzvTu2T2Mr1eKi9l/UuBpdzXs/nn5djki99yiRNXdxZbaPv2
9Zd/ecrf9aRLD/ul/RqRCe/DNwEmoRLfSW5vbv0pGZ3DkkA50HxH8vlfST2DXBhRjY9Ug7uiKwaD
uy9E/9frP+KFMU4q40QuazwU5bpRyhBmIjQjh6pje/h66y+ta6QyUrSuDSqUW6MzlvIx+oK1a3Fu
fNS713PXQoUyXMzj42qRHxzArWnfd+BMSUTPL7gYKBEbsZBeBmy+7PAdXAIDSAEe4/Y2DwzEfpy+
kUeWVkUuPq4Qx/x9MNn+k7+tsXMH5IL78skHcY2/FTZx07vlG6uby2D0m28vlFEEjTkBeN44n3OL
06p0kJb7FwwGLqVkj3SXa74LKiEMMAdi7C3IP0X8efmtr7/XF76aqYyRzHaQa3Pvfwfg2fO2EFtl
/cbc8fPj/+bXmcqvm4W1CeSwXMVO5Osd6t60yUBwvOYLyR8DZ6oW32FFnFideyvjcilGv3KzmoSA
E/7C4g7EDGc0/lYNxJg3zoiGwogr8xB4a4rJmBHrxo6y+hTICU8hwxZwebLBC73Fh6kMi/AHTXsk
QfgcLew6em9OPuGjqh/Y9TiaX0AZGPFGT0vMiUQYc0V1zH1PHLK++qb3eZVxMW65wRIcpLKsae7H
xZxuEtxqmk+uDIs5dzAmSSHc5U3RDOKYpUHjYoF6/dFfGBRNZVC0UYevHbits29lHmgLN0U6Ky36
RMKt0Ba+/lde6v/KoFj2o8G23cxDPgEqM/Bq9xZ/SrN1ZUwsmw1jz9SmYV5bTO993SNG6rji+/z6
05svPb4yKs6tm7GBSLmj9538KY4LjjMiFsr2x1aye/9RAiPYA8hbl8eoWThFwHw6TCdMSHBG6mxx
gIitizd+XbKyO3Lx13E59fqzvfBoQhlZcmIjCYCv8rAeOoRDKfvBbgaso9e6Wpi5U/rCHlNWXGRn
ITfwbxocYI96rSs1aXtD1JodFMQINs4+nog0cmKi7vRaV4oScEUyQxxyzzOhr4+IB8cvXlK8Nc2/
UDfi8j1+XUxwFZflw0Tr6M4wcnoIy6WY94E5xm8srM1L9/rNsC6U2owhCsP8iQmUYJ9H8hdyvhs/
R1zNCfSKisinl133mB6u7XREYtlgEjQPFmpPvRWTUMp2HvutsbstQyYMcngfDfgFYajKI8RzVDCv
f6eX3qRSvbnAsOya/XQeV99/hEDStmHKafyps8x0emOGuXyW371KpYKB/WCWhjv7lPeofVeCPh3B
zcrrv+D3jZNF8LwvjCh8OK2d8rCPhBEicA/+WAi4f+P9vNS6MrlDTcYtR9U9AZdvuatBqGR45Grq
PbtS4TNGfrcLguWMOxFkSrTJE26DWfPNKBXujh0gBLQ258hq7iSuySPf2tUqcHjZz197Og+zBQpi
OnOmc7kGtUHP3xg2PA7Np798kV9qXBipHccjUsk0bQzyoAbnPVENuo+vVDe8+hahcDqeU/zKAFQ4
2ANdaz28/l3Nyyv+Z48XgVK7cY/CzU3sLJQC8sjOvcga9mAKONxxx2Z+gJ9tfydHFEodnoz4rwU5
6bj7uZ0bK699ygnV8uE8uKi1JNYQDs3H5NEaHMjsrz/iCx3bU14AKGt7SOM+euRqtLiB8lSDGWMi
1Wo9UIaV2sI5MskuebKzSjysrZn8KKB9vtH6S29XGU/aJGOn3ZNs3/YLvNbcZqmUjk6xQmjGfett
Zvyk9Tt8ZXDxI7DxAj/gE5r76Zak7hYNY/ao17gytkSxkcKEzqtH6dewGHAOeOiL9MrHV4YWDvPj
NFvn6ezGzcca0+POqVNLr/P4yshSR/hZzNKOn8axJLrWArucNW+dFLzQM31lZBm7uAlM4qVgjgTf
6Zzu/cVRo7Va5dTq+ahiC9tYiGfYnnqUhxmBakH3ocVFeP/6J70842/q3leqCs+ZZ1YVCdJzg7bG
lgHGml5cvBAVoXm+5utXRhfuo7Ixnn7CCoslXNMaR1blB29seS7d73e/Qaldu7cmfFHZePZrgWCg
zbkz4SIS89pqeqP7DiFDemFVTIl/4p8Re/D6u3vpuytVHWNIsjJgedil3PyWK3uBKAGYiVbrnlLJ
cDI8Pj4JHmWLrZiN3MGy0dnoNa5Usu9Jp+TyfubgJgmI7iGcPbC5QdJrXSnlOUHEsRjp9tS6MIzr
WfrvMWiZbyzOLq385nN7Si33RZCIgkvnxxgVX7HzUwsfRXTBDlzSYU4c4TP9FOSJ1jev/5yfu9vf
/UWlwGOuI0XfjOvTiuox3o+BFa9Hd+lhXxOOl9Y3/tDhmEcxj6HN7jDA3tZLkceHNMnc+jjZA3eX
PXCHr04Uw9B+/bFe6H6eMjL4pp2gO5/Hc9s48R46d3WF/CvQ/Iby+bjTg0c0gVzR+rp514ReQstq
FnBTmj1QKVouuCfLsZjObWQ70FGb6QOWc++g926U0kQUUEXQqbpzZBBAPGL9/2DNpPZote4qpYmm
rHYNKGJY4uEQrAQtPmVNUem9GVepTdcyoJ3gcz5HfnOHgWY8smdP9TqNq5RmD3szx6S13KapD18/
d8EXOhHJqHpvRqnNlRSpCVTYeLYXPGxcQiM9sNa3JqsXeryr1CExMy2glZolPBgrZL7kKE6W9ntX
6gl1PkQOiDC3civiULJeOFcSlofem1EmWrARK0bFabm1UxxwGM/nK6fhhlmvdaVa3UqOmP7W8SyA
F+xtc2ivJwKANHukUqv1hW9rmcl4nuGbHfq+s+4smCNvPPsL52WA/58PNZBa1sFGBnXGSWtkpGQY
2/idxHhSX+YmDhJc40TY/B0D/v4Q53Z07Rr4ecOOHO5P0A6WaL8tRXuFw39bHqqofOsg74Xu5ihl
vsK3A+Ppmmd2XsZNP9TZn0PqzXqDiKOUeRojHRvgsJ5tdko7HwLNHhD9G8u6lx5dLXOkXsYl1/E8
ks64j9BHh15j9HqDiKNUebQNGGXWzsTLBYa3Lcl6Zleqt+B1lCKPTd+QBQlT5xbeEn6udvoQLK3e
AahwLi/sl036iqGlgoW/ovbC/xITnfzXkLMc1SpDRy1ylFx5tWLhiJbiAWFee+q49tB860qN95vg
xMI319u2Q81m9112DjK9i0LhKCW+em1E4/56GxV1ecLgN56siJQ6vfeiVPjYx+SEI7i4jdyJlK+p
DT4aVZT+odW6Kt5avRk7fS7wwNce/DjT9g+bTN64CnyhkmylTHOXgxCzpnHXKPOdbGRwP03AAfUe
XalTPwCJGsebONdDmu4JHLL+9rok+K7XulKn+URqrtWNPLvvy3AeIGI6pLm+0R9/Lnd+syy2lUqd
Y39orKjzHjnIbP8Y6ZHuN7Ytm/thHBC8H7K6tnfkmYH6jNcKuIlfLWFVAIVk9ReAfxQbnuu8B4ty
d8GAjcd4qAwXW/myHvLUq7/KGZMG7LqJxSfOh+hTGtfQQhnYnD0Jk97AXI1JlGzhCxByHY0fEXjJ
o4lN4e5Cea5+YDWri/IK4+f0gbgwGVxbguRw/zgYII9SrwMe1nmMjG2NIrcl6wnSpmVhJOxSp4Gq
uuIVF0RhPg4Z2iAhCv8KVTR/rYP1gj/nEhESGJcUDr8yRvvWGCGvu5m7oXTlH5JwmgnpvysFIUIP
ldmC5Wywfjzgmu8FlwANXm4cn0N0R4aFnX4iQqnz7pHg28l7jHRO8qWcF25VF4+TYmdHGqWRJLgi
sCNv1gD/xEzTbj1pdRhLHR2XTBRJI6JbQghm9AKFn/wQmyiu9ZpXhkdATk4M/4hVebNUn0lUnsGO
rbqtK+NjauW2GNzUOZP/t/zVJphIdohyBr2BwFJGSIxNM1k8VnNe/TzmDMMVjyAnLL0R0lJGSLTt
W2fLhsutrJkI19mKUL91VXQFeC1tulq2Z9GsT2VaGA8NMW6PGl9VWupCBoOR082O4YcXm8+nto45
P56Aaeu8d5pXhkicZRfMVBGEhCHOn4mrILOLcvbfuDb77fhO88oYyal9Cw8VphApIyThrIjTrH3d
klmh+XqUURJjX5oHzuyF80hA1sln175ed6PedTY/QKnZkVH+opj3Q0waD0Arpvcd7Mv3et9WqVgx
kGWMtFwQldLPuzLhMtcqO93WlYptDTn6npNA5i28/INj+Rg1bJL/9J5dKdhy6HBlNlZzzSngY+xv
fyez/UOvaaVaUbtjtFryOUwtu3/KJ1DbOzyOUmeclJa6oHExfYuqTMnw7oBs2IXzQOSUq7PvoHFl
QSO5FwQuIawTK72PArLs7QJbSq9YbaVY58UFlVjZc4glp75qq+Q7g+akM0by5Eqp5kY6X+xO1gmZ
+d9pHX/XXbnTtlKlkGpx0sa+OK15/cWHm/LDiZP6T63uYisl2qP0BkI9WifpNXd1wKSBekxLaMyT
KyWaAnYaJ2gWYbnWwKdJA3JBgPb+d71nV2p0LshpJR+N2LOau7+So6OaA6Ot06skWylSdwC9ZRT4
2+e8/sbxAqzjFaC/3rMrZQrqwh5IYVhQeG9599B7Hje0Oyu3GqlXTKrKPvVsi4jGfAGxdsmGYfZw
t32xdu6d1i9Qdfa9U4x5l8/bVV9yStoa3kkWUaU3zFhKsYogzyfycLwQBySIuQ0hGoTjUWctKS1L
qVYZ9N1gebV1EsmI+RLgzU9MzRvT9qWVf+w9aF2p1zEobFg6Yg5n20NrAo+ZFXQ7VIiX/bbd1rsg
L7rqb72voNTvKiYENVibT6PFBtNfp+kD+dBC8xsrBRzbjmmWS8voQKHB0YLo5MAGfEOUc3nG370o
pX5lAr9AEFVykkBFllv2Fc27JGiImNR7N0oB142XbYKlU5gXU3EXmV7/CFNy0Rs51WXxSghclzFE
hG5DusIURV83eGsftR5dXRXXHpGjZed7YZSR+MVm6oRlW0spA2NOmWahrLo27CBxEvb8QQo8FIH9
pp7ghY8qlcpN5yzg/LDg7gGUPqCwxv3gbdzm6b0XpXJBp+UE0jIXArLpdrYU/hOIX80lwk8t+S8n
cNBapd2yLwvTNF8y7q3k6BwtglrkQe/xlWqNQGl3vijmEMQIAI+ZUv0ji0A66S1DflpPfv0B5G5M
RMr8z4Lb50YlZOFa6xwI0W2Ucq29jPyOMjXJr5d/smg1z5Fwonu9N6PUqsPmKuVQgrEgIaDaGrtH
gxhHzcaVyTYOBsOHLw7yvkPQDxNuO8ymjPWGMVUSH7t+ZEs3JgNudb6WkBR2pDb6R633ogriXZcg
mmKzgcO3GQbDlXA5oF1ckFd6g6SqWG+3xXc4NAQ8USaz3OMlGY9dEad6PfKnqOuXHkk8gjsmrceq
G2o+CDY0t6RQw8bUutBHzq3MtuswY4sqO+eKUxBIZbBty6LYkbDmCEdvrfbzcuiX34AgO/FXokdC
0r2dQ04YeVlxtKf3gZUpNgIBF0wdZnCMJhwogh9d9wkIOr0Rx1SKNl/IOCTog+bbhgRQOL9Ik2tg
BXpPr5RtbC9ZURjRHPpArmBPZsGtQXCTZutK3dbDuk5tVKxXOTERQIbGfX55PVqPrurNR7K23NyL
prDPc+9gzwTYTEaf6D26atOZm9rICS4S+ATc4gs5lmjrHPi+ud53Fco0CzKIbm4WXsgcTg49w07m
3hdBFLh6o5pQZloRw5IUXSPCsS9IKywk5wjD6pI7ovf6lbqtM7KtgZqI0Pa6/O9Lpka+s0zekl7z
ykxbR+TlrmsHj3sdUeIINydRJvXNWLN9pWzHcl6x6BpOWGfRuzryqpsO3q3e7kdVqwMc8WpiFlxW
f7n8CyYB9Mb/D//15RP+Zt0tlKLFFrW0RH+5YVmDcd+7QZRsn7inBzI5e8GF+0J6DUlkel9CKeKU
lQQ2mckN4x5gHmkyxN+2elZLCfRQuTSdcjDEvuGy3HS/StG4t11JvpTOo0O+fN64WKxkmfEMhrZz
SXDwvOSW25O/9RpXKnhOm6Zwpk2E0utIQZTeJdzGy5K3pGGXnv7Pr8zHe/7w9rKZG7OWGxK9RHxu
CVEXolZwev3pL2X6u9aV8pXGViabCfQjmrLWvp7tSQRXpPIS7O05YOC11vsyUMoYOFY2cE0IRMJC
6hWbXU0Wpsy1xjgZKEXsciYYCWIyQklQmLtriWdKD5np+1pH1FJVrvfJSHZxmQsO8KeMjMOtgpxU
Vr2WMpzOrxQyxkKvdYnRCOs1JUcna+sQWI3eIbUMlMJdM2MwSN5xw36W8w85XEjKTDBC7+WrcvDI
mSwXePwUpsGFiXU5IJRrpQUKkNJXSneb5nUOmtg6gWeBEXRxF8fDsLzR+1+oLVUQ7jtm4hJ8z8BA
ZPRhdoLgw0Qwh9aIKVVFeFvJUnjlmAOjr4rH1kFfq6s3580olTtKp4FS2DvhbADPJYSKpFn261rz
olQ14aszTpfQd4eAHvOq9r0o2Tlmafx4fdR56b0rBWsDMC/JDJzD3h1y4oa2jjRvswWsr9e+fD5m
wnYmgbHcePMgAW5R9G17x5KzZutKuYqAaKiqsR2MVbYkxIkAUMvLW73JylfKdezgUTaT74Qy8ox3
ZM0k91YQfdR6MariOy06YRFhy4vBGv9AwHBxN3nz9EGvdaVY462dydipaH0c13rfijgOsy0f3hBJ
v9BrPGWmJeKSjBmOGsOxTr/LvO+vNnfN3jjtfalxZZptuyBCPlFA5ICftmOwlyewZJod0lOK1ZbA
gIMBCohsU+NT1Bq8nm0CEqpXrqpQu09tknGIuQijGLoT1yjDN8g/xoPed1XKtUaAE08pFLLYx2G0
Y5w0xhsjaCB36/0BpV7LrpzGqJQbGA+w57t6nds+dLrSX/SKylNKtvVta1gIZQjt0lo7/GYRpIeC
YCLNnq8UbW73a5HFghjxNA0eo2ImSm2TIzQHrRekysHNgnRZWLUidFKIe4gtxqsoKvSWN6oavM2N
zkdhboZjGUyf52Rxd87ipVqYKEkO7/PBuIV850vH3MK5dxqPjE2Swg5bh0Zcr/O7aumuVk7YXsNM
WLkPazJVx6HXPAeXqiA8JdO5qPuInrNwdsEZWPW5aYJar7Lcy2j0y5FUnRByOMjBJiIMxvmO6Lop
uZ3cxDKPeh1HKd0Zh3QOAMYM16q5ZE6YnypLd1/lKmWL5yRxEFfZ4TgRQZQSEXGXsS7ROqcGGfn8
3QDGcSoPIDMJhFF9v85d/1R5cfNGp7mMvL/Z+KiK8NqXbt4Q5nxaU4NYR0LD10Ue5qFbg0+BtwhT
7+RXqhJvN6lcu3UmLiPaugo+200gyF+Nc+uz1hdWtVF+avqySVKGnmBMD7Y/L18dt0cgpde8Ur2k
i4vWsv/3kqluMLjAE9SyikipKqPcwiyJ8fbssL/kWvk5sQS7rRBaTlWaV2ZdNxnsrA5MLiOGZT2V
SRodwbPqbWlVUVQsZhcPubGGYDc++FXd32dMwvd6b10p23LJ7YVc98t8JciQXdFKLzP8er3Wlbod
7dghYRrkTwz89sPKWu2bM2jeyjOyP69baRtFIf2e8b7yiF2FCXzf+VgP9J5dmWmlH6fgRhfzRM55
fshRZp8zV77F/XlhFajKoqIEIvA8ZxvouNr27ubUk6jGyJww9MZjVRoltqEpgUqbJ9zaZ9uw7BOZ
v73eVlyVRqXOahLW689XsV1kf0CDmQ+AMt9CjL70bpRplvTpYBh8YZ4i4vjQQDQERJrBqifTkao8
StZAxNw8ME9rgxkVzO6V/qZKlUchrE/ERoJWWPdDc8ytrvs8QRZ71OqTqj4KEo0dNAV9UlqoFwGN
/aiIeH3Qa1wpVtBkJGcENu9FcPFDao0fTqQ06C2MVXHUStxLN8VzFEb93F/VRPKcBtJR3pg8Xphk
baVYSycehZ1sa2iLVLoHGWfka0BMjKz0uLjQUE29UUEVScVuXXIgZzIqRPHXenbqj/pf4B8KKRvx
qxRLFNb29Lm34vrGcvWMnlKqCql2IP6xXHtk6m1GqDdmtB1SZ72+owqkysTOV4SIUbyLI9+4szNH
Hi0rsv7W6pqqQmqt7ASjRMUZSA6YwyXXKpkdqbf8U40C5VRFF2CyFRKujbmhLaaKaB0/0ZthLWWG
jYttjLCN8Gpat7nQv52Ppp2bH/XejFK0LqNZn06RPF2c9WORrN8qo17+0mtcmWDrpsm8ceLoyYLi
h5rRbfs9QW22c9BrX6naOY07MW/LGrpT6pEjyhRrJg7By1rNq5qoddr6JY0qFk5zOf5dbmYOXVxX
z8XB6PPlR4o5sxsLew1HB6/tnpmEdPlJWOTA6z2/siJmNQ8Fa6osjv8QWqy1Q9CiS46YXuvKLNty
5loRVkG3rzzszSgKDm5UZXpH0qoySnb9WAiTUy6wktU+zrBMWQLApN6zX1YOv+xm43bMyXltrDAl
UX1XuwSGNfjY9ZZOqihqrMq5JQvKDIl3EHezLcsfgTAcvYlQVUWto+NXMdITUNnLh740i+stIBlU
78UoFbtWm+1z2Gf9vGW2YR69y6zW0hJ3yn8QUrugNglxMk+XK2z3YhEomEv0nvwfoijPM2xPpnTH
dgLwVvK+26KZ9TqMqorK42VLrEtiS147IQLG+USYhObG+x+KKDvwoeUEMnT7qjti9ks/m7IZ9d66
KoiS7uwvqbnI00gAGocfBWuCfddOekAbKVVBVMy8OvpFE4TjjM9hnLeVtGyxab55pVTLlo19lWRB
uJIWl5HIsZjxwTSlnlqAYJvnQ8GYpe5s9BnTK6tJa1ePGPoLKDp6VwGqHGoV+CetznexPs7rqY0h
WHArm2m+HKVcx82u1qU0ORuyyXMUQPTbXdFapa83wf7EK/4yTs6yElWE+vK0ZnK6wT2w7a3IfwuZ
fPmEvznZUgVRpB1veHrGIBRb3H7qJzY8cZS8yWd9qXllfm0JbDa7ogrCOJdxdN17REveZBYpjBpj
5QU/9LznEPjAssZtxVnWG1kotkFc2I44j/qNEe23exLaV3qmoK6WpSJrihNjXK32PPXxYz3E6yfu
3dZe50ydvyKf/4qxssjDiaLtTIYVGSAUL+mlmhwzddMWN67YrKyLbiFvi1NutMmV5w9ad0k8urL8
88fZt7tU8OhJVZ4IkiXPr3L8REtyZQt1r9YGRpSOZuWcibmR9/Ywb+nO5OLwje/72/5J80r/9DN0
UZztOmdXusRwGky2Ta0nNaF1ZfFHLO3iLGDnz6Wz4NXujPljYLzpxfk58f2jdmleWf2xSWtJKhbp
Gdh8VFyvsd8uR3BPyyMiPmEcKkHUyq1rNNl11I3jCee9Sy5vYZfRTWG2TnqPMnQ4juZo/vAXIcsZ
vgn5diRac4iY8z9QNdt3Vjlv1lvgu8uL/d0zXwrtl9FsJQ0Z8qUdvc8LuWSforEa/L9XcgXT41hw
SXjuvKy+YTuHgd4h5Nf6ojVQ/GOh70+NIclQPLvR5VM0gyDDD4eUXuvqh+ZSxpp9UZ/lMstjGmQB
AUrS0jmps8mpe/7O6q0riXf1CIKZSE2SE07ppBb5k96zK19E+KSBzUNvnmtLjkBryPbdTZMuAFKN
RYixTZI7ssozkk//WBozK06P76z38Mr4nE6m4Xq9ZZ5ta8shvZPUtEvSDkaCXvvKyExGKXl+VsCH
rYB8pmmyvZ+i6q04oRdGn3+kIeSWGPOo6M7r1ETi0HZjmxNn/Sbj6YXZS13sr0YadSvn6+efUuoy
H70vgpycMPlvzq6tSU6Va/8iqxBPeNvd03NIMpNzJ7mxsvdOFBURERF//fd03puETE9/xW2qwtDI
gsVaz2Frx59BC+Sn/K6qs4RD3+LJAXcIey2D9BYYkeYUNrx3Pgtn4BoJFuOTzFEBL20Oz66ry3Nh
+f2cn3ezrtySIq5g/AkoRw+7eAjrDc3h5clfWH4/67cg6dXA/UE5CBAjeVDJPJS3JqPLl/V87oVt
UT/1hztMjyuM0ydHDDxHgW/8BoRpFpaa/EWDIGW/wn0Hp0OF+out16TdbwTKki8v0aVP4MWvzhYX
yaQkT64F3NmUIv8OjWL5OWx0L3pTUxBpR5w9LIt2Kpui+7IG+zZscC/vrwo7QVtmoE8IsnuSABw1
2yoIJ5kSP+lP0wEo/K7DqQkRBdZAFj9xgV5pxM/5YVPbmhW6O0+wG7X2ILBl7pq5TPkugftw0Msi
JT4ZIoUPcA+gFHmyNF7ekbWkX+FvdE186kIe4VMhUpih6yESCVbfAnPYC9kdbU/bN6TB73tAN9F+
HHON12o0wn8xpO6D3+TdxHicUucA/HzgDWn/AaMXejc9U9OVLXUe5pnkiPhXsZ2xoZoMr43B1fcK
dsMCJcO6OFZ2gyFmYUG3Dws83wBADAO0jpCiPOU5ut2QBR/Hu4y0yABejo5LP8UL7LyEG7KCc/NT
LUbyHvJK857YaW2Pph0M2xUc9uMhxRV8FC/KqbICULwx+Z/WIBFl+++UVWVIiRWje2Eu58rWum+S
J9NZfsjbXs3f4LDseFhiSrwHFFTKz2aPc3uq1awOZoP/Zc+HkMFhIlb+mTnSyNmCw7/5SfJUf4cF
bjTvmh7c35c/8q875q8Ni/G96zmNVNeWlR6eKEiu9b1s4+SeIa//TuEhzPb1OCiNU73U8w1yJwjg
kmYduiP6fG33DvZmNPogO2O7QzkT/QjyFNRLVuiDD0HtA0zQS8xZsmwAdZD4ic7D9gbW1znfQxqI
/Xx5AZ69vjC8dx7QKbeQ+G2Tp4qCbsFwiL7+fzwfn40hjO4dB9UwO9nVMT9JPHjhYHqW3NrXsquA
SZQ2rg6ZmYLUEfC3zr/wt3eZWYa5EmzB0VNk31TXiceJtkG3PAb3DgOLrnSf9TFSlBxkWYq23JAm
7P7lb3Bplbzw10uTNwtaUE+wU4AUZywLsp+IY28gt2Z/9BwZ/JV87tLX9o4CCkPwAc95fvqVrOTL
VHxF2d9+fPl3XBrdOwikzOc+IrBGIyiQHhzLP/IVFeOgwX3eBWThgEU0dINP0rTs9VCVd1FU1GEL
4/MuRNNtbdNF2Dwz5PDStE2zfV9kjO7DZu9FsarGCtsedrWyhDo4HQCrbGQVRIZOSp95IaOYoTzS
tSea1vK2ppDNPmZD2V/TxX42VcH4Xhgr2TS9JWv8BM+dwXyydEmXB5O3rD128BNdn0amyety6tbv
fbtNNORaxJ8977PfIpqWfJEFMooTymf5PWx+FgWLHSL/DfsmXkzDZKMvQNvfoAfA4wfJMv4qW8PE
5jF5P6jbrRLT1MdPrhw5GpB6yNI3a6Shdh42fS+W9RC3Io7G+ZSOZn0Nh5ria8wLc+VivBDLPi2D
x9MmcpPpk7C40XJYDTyk2RxU0U3Kv3gZSsRI1huCdyt0ctiQl3dFESaujNG9O50ufQo7eMUesHHl
7f+UV5n5ErTsPiuDr/DlBv96OhG0fG6IGZrbRV7zvbhwE/hC/BDWqCrGRnMyDBj4vS1U/7YaWyOg
4Il8GnCaoOcZ1sgLacNpxzcbT6dKEnzaAU6i0Be7ptp74cDw+RmWtQqHhJ5OOmLxd6Vg3MNiuJEM
uySKJnNDLSq/B6hstWO8azu3fnv54/ySa3kmnfvL0qaJFjRrku47TeGleMxHRulhEzHUIZo4gvaH
y/tuu0PtoiMPLmkI5AMTZu355dXVd0oQGGtSamO1A+zPdrdYovSnmik8qpOhbtkb1VWLXW7gxV7r
eUcEpCv3Sc6mV+26suKm2rq23YtKTuIIwXy1HATouMstdJFZ+WmtaBddyRouRGjhHTB0tCuJ2tic
pGa53WmVcLtfJLn2/rk0vne+MLCD5s7GBId+BvOSfDBTf5jbtghqjGALeumCXXv0j4tlgcDlnO1F
DhHNp6TvJ3ql8PMLy/DMZvBZJG4R8VlUin8D5H3gb6R0zTs5TvO4i2KTfYQq7GQe3FzN0+O8QX47
u0EzRRV3s+TWnNjM87fLAIn0nWpJwfYDN3gsR7LpskeSp+Xw1Cno7K7ouZBDzOkU/0zkTOmnpLXp
DUEqpEPIWlDW8A40szQzTXlqTnpiKczuiqi+I/EWBakOYHwvO8nzocqomHAcl/lrXQKq0RY2ulIS
uLCPfLoKjyORkjJV32th+vfzFA2fKtyNu5cj/jzF576xd47xEiy2uVxnPD4FRHIsqEkPJDfnx0a/
lP1NPkTk86gLEhZ1PoMlNW5ezFSJUx7z8T24zeLDMsjbl3/MpaXyMhJdlewM4ige+Nk8WheAS6/V
VWrPhcvFp6/QfBUVmK3yyRYjt9Dkgf+YbuTUPpCtnXfzFNs2LDfxuSysNPPcovl1SmFV8TqP0/nU
J3BTeXmZnvdlxH71Tg4HjaV1zht+gkiu/KymFdKvfFTbIzEp7IqgULCMN0STGYDETsF6F5rQ8Y+5
JE1+9/IULnwpn+UieSsgBsTnEyuEhKs50zeAZyxXTq5Lo/vxLuE2AeqJPqkK6ni6W/u71cCa4+W5
/+quPhMzvv4vKwoaRR2ZTiKZOb2BA032po67JN3bNE6Pv3iCXQbLabrF1a0kkqZHWJrym1S4joOO
J+BuXKMUOu3hVDjc1HSOv9NyavdMRqnbLUYqdPqkPcqxRvmEGODm8Tv0lkw34Jv395VY6N2ag7GJ
7NIe8Y3K/8pGs/K11nX7CjrTEYTCE/ZzgKbTeEihdv++TnhfHyZbZ2/tBJTBy4tx4fzwKTlsWdBK
ymtxMjhOxz20hYVDFz0DVXUS+dTsk7kpblfUskP6fUnpk3T0poxEEiJOut6S+xp0wfdFwwLfsT5L
h2eziQVvxKmeKazAdbry/gBF2iCiDmbvnVDKNnVDaipPnMdwoRdZv5+Sbvz48se4tO+9lEbpfo77
JB5OaSoG+GeP2SHrW33lqrhw/vlEHQJa4MpnPpw6pE75LkX1+BNLKgjTczC52/2KXXkI+yHeAWUj
qG11sZlO3I1wtGqS8m2iwiRSEogc/vku5vHI4BE/Y5kg2XtUAgcrtCjIlWW68BF8yk6qHAquXaVO
jmbuK8uFfjv2RRAWDHM/x+Fvb3qyOBhhZMNwqtaJ77oYVKasDuOdY/Tzp/99dDpDj09346nbnOx3
XG/ptutz24fd/j5pJx9JvMLNUp5IBRd7dU4r8lx8Dto0PhLM0aIcRUKx8BqWHjkkV28S3QXWkX0c
WLW6pOpzjgffVPZ7Zs4q1WC6h214H//FVzdkK5zbTmnE6DuW493aTUhfXl6ZXzjHZ24sHwFWZaPg
86aHE0/hf3pbE0kO3CXRGxopqCdXUw0dHHDR+VsCrZ1vS+eqJzbrSUK6lkRfx4Jdk+Y/55XPzcSL
7BQE6Rhow+nUnWMPqhtwxhNKxbdTdxUycOGg8hFjuIo5btRUnuDuMTwgpelfOakADlRFJt/PqLMF
KV0DQuolGl2vp0aUrj2JqrK3Imbu3VbaKmxT+OAxJrrGlmgvPFWlfMU6FOPL+GoSeOGY8qFjptGy
0N3Wneo0Tx5MBKORPTBFwzXC9KXxvYcFmZscp3innhQmXzOXHJpIB5aDfbIPzVNbSi3FqWva6s6W
q/00mIaHoK3wVb1LuhsyvhYM2LSU9G4vJ6QYC0hXgaN7lzQ3AuXgeVZPZssa+kAbtbQ7zpZ0uHk5
2i+tvFd4yMkKq1pn25OyOAcZ+NJ3Yw5Jm7DRvQBmHa59MJ/ak42bhR3pBsTmLkdrgYfdnz7fp551
A27k9r9dzyMz3Gx1N4SFlA8CJCIBf0jk3QkHQgUSv5r/hSNg+0/Q2vgiyAoVsmiBpMUHWLV36oaV
W7zeNFP+MWx473Zmq11dVxJ9YmVqf1TnvAXqsIFFkr+4PrlhXb9y8d1sC+w1FzHerFL2V+Z+4Uz2
QYCilUqukmDb1Ct6Q4qhKLMz1QSRCZpN9T6r0QF5eZku9aR95g9z9SA6pvoTn+DtK1I6/TDacjyv
OkrlLh4gdrgzZK6fyLL0bxXcf+/6cl3bV1E7NjdRD1vmg4Fm8w87MDxkYLNXBvmOJaXPG4LNWRRX
uRAnhvvuVsM8+V0kqy2sVuTDCY0kW9mmNaAE6woSgqkhpbqbxzDTaszeC34IiGF3Gzo9VBWcOqA+
9zCPeI6+/N0unFs+kJCvphjiqtEPgiU4estmnwGDHHaq+NQhQrsB9BIan6SjG8zqIWHzuCRUV2El
Rh9J6DarlqhremQCjV124ERCUiPRDQ+s9vpQQuDB6gLAFn5S8QbD3g5kwvkmDu6B+iBCqqQoWt4s
JwctwSOXU39fuCZIcycpfRAh7tEVk++wcUa1fpfVmhXwXuBb4Op7NzZfkA2wTtqTQVp5i4+xvF1k
qJCYjzRrFZiJMJGKj2O7ZdsORJMq3Ruj5s8BGx+EPO9cdz3IyoII8KJ7AtwyDCbP7OJSlOR92B/w
crFcTgxIgoQc6zJtX48pVDxoPVzpGT0btpj9+d9/ezMqPtFGQgDn2FldPlApo31V06AuLUb3vmxn
WOQ0ATspt43N3xAB77q9icAyOYStDf1z+hTYRGkVFj9N109gl6zfisTJT2GDe6kYbLCmqW0gUtFl
EJ3aC5nEH9a5LObAyXvncbWM8DKSqnwFV77xM1xwy34Hzftraq/Pf9r4L/DY2lFXgTp31gMwza3r
MvKwTrBCDFmd2MeOGcGKhcH4HeziKtlXaEXsZ/DIQ058GvvAr0pGcOA023ZUY2HeLLBLUTuVVNm7
sMl7QWtQeHVxA3gOKxKCCvniTPsFuXwZxhiNfeyXpHlblT1jr8pNpV/Ks5/ybmK9CUkVsDznb/5b
2OasHLOZ2YbvdI5XjjaJ+LHNNgi2j+G9uHUFniH1uGF4sFA1TkugGstlDnoAYngvallUL6ZnA3tF
UUPapXPFdo0JNLCKfYFdVi4xWjwUKuu93G6t7dfXkE4NIsxh7l7QplVddgvT9KibtP3Ox6r6UTah
297HeeVVadGVh4OdbdvqnRqt/mcUbR6So1FIIv+5awRTjYZ8dXLU1dy/TrMRzeBWTVuY8GXsK+zq
kehVS7Xdqmp6k44bqgYqLHvF5P2QbQ3RMKtSfOeArt5VbHaHqAvrHWB475aVelt0OzpseRiZ6Fu+
DV/P/hEhZQOM7sWrWtMt5i2KHAgole7cgnsW0LGgZz2G9+LVgGCwoD+PmnI9N/G+y2EJB9XRMIo0
JOb+3DfAd/Ro8mWYvZsT/WizpXpXxF1QChIz75oVekgRU+e1GSshbtaJvB4zFbonvXgFen0q8+n8
XUlavqExROyhMBjU6sV/9poRstwgNGXm88oMKNfUOB7u5j4vwm7Bv7BcbF35ADlmyLDmcfQKHWz3
mJXia9Al6IO5zFisnXFQG93JaFV3tjbVIR3D9IFjH81Fe00qugA5lPJhOJgZ1FXIzoVUybDuXrQq
N1RkwEv/CDpBgklDKmFx5X9h6+IFK3iU0VrMGFw39GcFS3RcrEFMU0zci9S8R5UWTtLpkVYAOUBA
JTpuovsYNnEvTo0mYMj2Lj3KdPtOWNTsh5X8DBvbj1KAyx26EOkR+r2Y81jAQroLcovHqnhBmreK
GuAIseKkqg/djOrVwsJksGMfCAXhIbBvhEmPaKRUNwIq6jvYYQfRpGjso5ME3Kkis0wp/CzHtyxB
3aMN1aaIfWiSzWdhoihKjypOTnnP+v0GH8Kww8WHJtltNr1g2C2GgLtX5YruQ2sGWBcvQlOGc5E0
GVZdj6/kUsBYfAmrB2FwL0IpgcT2lBGJHuq6rDuwtt0uG7KwCyn3YhQiEUknty5qdjnvxM5Q3NNQ
CwoifGLyfpQ2aSS4zhGlmYWzPWtv4kJM+6Aw9bFHbjARcJc4dY2EIEJKIrJ32I+Bo3txWufQAoeS
eXI86yZJuBDso859D5q5DyqCZkzdW8g0HjmBXjpsJdu7hADqFza6l/qC8FVXFE+xo+4Sc5tmgz1O
cxlSwIJ4j9fWt51aCVk2WJNqV+6EWyNo463RFcDXeVP/1XTF6F7i66xJOB/y5OiERoJXRWo3x4En
rw/IySsTLZss0mO99R9p1kfH/ny+hy26F6ayzZxcFfBT9XCWO2wSezNtV914z7//uXXxwtRm+Zzp
DFepRtqo913RLNlD1Fdtvye1hvPVtETNHJZwZF7QQpE9TYlOsfMbga5iMyz7rQlMOHxsTh4NcG5K
V+DMsONfOQ2BiLWdsrCgzbyg5Z3SMUgSyTG3c7QncSOPczuFbX0fjdM1a9+iUAP37/PlapQwx6UZ
/g3aPz4YR2QJ4GkG1uK1Ba1Zg6S4H+LA88bH4ujCOa71kh67ePlyNiU4rOlwjQJwIWZ9KE4ueFWa
FceNKyEo0hlYM0LN4Rpv89Lo3t0KAJ1W05QlR5UOYEvoafqxLAiusFX3ojafutQsyYybG0KrjyJ2
5FNbDWEGRbGPxCl7NXbQH4PHj0HQ5pkp7mzWxIewuXthSqDq14MkCmdl1b+HoXN9RLmWBw7upcB8
GSbVrxpnQNzPu66CuXjUhj6yfSUmTdKe0olAtkfG/KnrsGXaIXR0H1Xj8ilB+6/NjnK2EwzdoDTZ
cBNYIPCRNHULjaLCwnUdqRK9gyMv2YFeEOYEG/tIGtpW0GuEYMCxQhZsJQTpMx1ai/SRNDQFQC6G
RsxRMCDDUtkO+3IMc9+Nfc1cXpR6qTh2jOlRmwHTa9yPHJLdQZvdx9FoNFMGJE3n45F81xtmXrRd
YJbqw2hqU690kPDiAh3ki+W4tYvZhem6x4kXpmhkNXW15vTIt23bg6wEDM2UhqXviRembGkSYH4d
PdIR2buzcOKK7BoEAQCT17tNyarXqYbVPUyVICm8ZwQUuGFxP4I+qQ+fgQNmZpNx6OudTuBAIvRY
o1wVaGYV+wAaAxX3fugX6Fja5YOak3o/sOhKNSk+r+8z+ZiPnyHSkE3MywZkiMrgeME4BJebnVun
coVhqFXj3lpD3IOrYzpMe4AyW7Z8qOt1rr7ma6rT9wTaAxMLwZrT2JfdIgXsH3Q04cfOAOeLTNld
YkPf/T7gpi5grsUyKLV31MD8CpqUKyrSYYmzj7fhBWlJXkK5F1KvHysH8sOSubC2Y+wDbCq6gr/l
aPzrEUcWeAsXJlDhHA4Ef5aKJw6yg0iRD7K2edvXBmqvpNnCLmAfIJPmDE/EcsLMUd9K6izb5+Ap
7sJCzwtsvGYHCTdzfFD4RO/ydKQ3oK3XYQ07Hx4Dg73GmkzGR7Mlpwqp7D3MfwI7vT48RsKvC18Q
PhOmdEe3TPkuAf8u7PngY2NYWUI0cwFC4Ky2j4mTm0nlZeDg3tv2/CwfpWLkqEr4EKgGviTt1g+B
o3t5sk4GFVdn6Ic11RuQrqfDWvZVWJrsg2IEvFQpGQT2i5Zv6wTr0kLrMqxT95ei7ry2UVZxLDr0
HFGbS9mhDNS1pBD6/TNIK1CPtokrjA4s7qe0BYGMwQk5LEp/3Q+/9aadiZcF6N74SMRij7+WfRTz
P0FR6gtriRkJ/tpjYawy6kCgnn67uTwP2zC+slat6NZqPWP0bPtuY01uiqEN8y6PfUEtvTYRSLk4
AkgBOXaG+/BxK8JEJmnsw5zkFqewvFvL46+OvaP0RzPFYTepD3ESyKZGCpWzo43LO7rAlrXkigWu
uRekNeDC0KFYymMabd9Rjhp3UL4Iq/r56CaGRg6AoGMJoLPdCjiuzWlzgEypfR+0G318U85FPUEx
FGrsGs814OS+Fxl0zcMG96K0i11VRZXDqQ4u9SOnC9WHQVXZEDi+lyfzpJjJYLDZgSbp93g/kMNa
gWAdNnvvOuV5XcMUI4GBUIRcTxICNq8LS/GJD22SsMtCuWk4uxPp7CDjBcZuSx90fhEf2ETGaYDO
BaqWVRnlR8bL/1SRX2Pvps8mycTHNdm+ywQD2fgI0YkHUk/pDTS3rlVuzvXmvzNw8pecVT3PRiUq
P9bz0qQ/db4kC99zW+fNzoryjQWBHm073OHtp5CvTHyYE2VC0ojgTDsfmKSd5Luhm8YQIjAFS/7P
a4qZUW4KqOKjGqb1u5pxrey2MhAfR3yQE4RS2nKhGN6tXO5cixNtW8OEtTF5P3o7O9g6GnE0ZGQ+
EJdsr9oxTOQFo3uxa0yzkUp0iF2QCfYsKuMdTZYwaB/xMU6VgJZYsliE19Tyt1K35UNmqjnowCc+
xkmQFLqtegRwsMVrjHE8/gfXBF1VxIc4MYCZMPcaj38U1Xc5g6BF0k1NUMWF+AAnyAdbDYeGDNtd
LndDh/kPJdrsQcHkI5wqN0fdKM/Zh0O5G1B9t4PMdxAzhxIf4FSpNAI3Ijtf4mdvU9VMNyVPf4RN
3QvVxdCuz9CbbnYlNEAgST7z18rQIOU2zD358ySAzoWOMwPrkL4lHzW49jvlWBW47F6k2jbSM/zE
gCFuerGvwNDdgZgrglIQ4qObpEavF+gp9HZis2dA0R/bLglzMCS+TlW16k3yQY23PIWBBeVdB4mh
q8p8F+4qH9xEEog3Z5HCbi/yqnttojaZXvfgHob5kkBF5s/PatgKweBqy46QsJ9e1anO6K7J6jWI
dUGJD3CSDVskenY4xzY33OhqeOtyEmYMT3x8EySOHIkaJMV0MtEe/OW3dgu09SA+vskBjFHRph9v
TYpygdzmpwRav0E9O+LrU/ExTcRMIMsGleIPOOj7e7RkwrJW4gOcdA4e0FTp9Jjr7Iceli9UL2Ew
R+KLPnHV6kkvNfZLam7APja7zYbhm4hvGh6hgrL2fRQfsypb9jZpikPacxlULCB/AZwiueWugWkk
S/i4EwkInVmF8mvQ6esjnPgwadxMPd7zuoIYlqOq/MzZ1gWBV4kPcarqZKTxOdumnZB3tXQQZKEk
7Er1IU5CLq5NOC5sBWvK+65AU3ASWRk4da++lG9gMovMjrc1w12tG7QBEl6GHe0+xAk2xrkuKUrA
OgWAourlZwFP46AKECqyf56NbBuSUjXoINseVEPe1u7fmDgdlrf7ECfaRCMqhMhOuUVjyqZoGwmX
hsFWiY9wyuuUygT06GOdufUmm7m95VX8Lmyze6lvXWdEpSXaO/Dk+pSXqKSWmdaBu9F7tcqFcZOs
SJJI1GV38JRu3gPd314Z/VfN9JkHmo9xgnjalPczIHfaKApWVNfMwMUgvsSji0Zt4Ck2NeSRKTir
HxwndATgp0urEgqI0Be+7QxRw4GtMKnHRUzxjBMdRx1sZszRHRDs/fsxztIpqEJAfLfxfBhokws8
VkUNKUkraXJL28AKAfkLNQXY0aKHDlC1dOOvxcziD0OU6bDI91FTI5d0Hhv0H2AVs+wcRw+tWlgZ
VN0gf8Gm6hjU2QyFHzFv+QN8ecRTS3lxCNrivo6Ra5d0FQSVHwcC2r6rp+S+T+GlGza6l0wXW9up
3rH4OPCx3+W9/SiT9EoT8ELK6MOkag4pCovWCczO6v5d3kXV+ygPk/6hYFv/eSamw1yT8czakjBX
2FsO8sd2fkOGrYsf+5lZ46jCHQ3ZznJPq8XBtphf01/61WP9K/ZBovWeGXWnx3WpFnHi/bA95tvZ
Vlv2fCqAJovhitWB38x2SOnd12FWeADWNc/uqpzA3GkpSjDs1vy13SoX3UP+aHptkz79mVO2RNjd
U47qi47Xg5i7tN2ZtW0bmLkKjRdTQt9yY5P3+eyq21ix8StJBvAwNw37gDg6S6sELCB+ofd58mTq
mYtz9cDz+InH2LCtitqQXYvBva8jaKIsXxw5KVJ8hCOafsCb4Zqa6DkdeObb+HV/vQEgYG1Rn2qT
je62jsCef23HlPd36WBZ9iZcF8ZvA7BYUFNX5XLisyu+dlud/5hj9KaDvoHfBsgdNA7xFtk+mHL+
x0akv4sLe+3+yi4sk5dNAW0C7AMsiU4iWudkJ7ocbkE1hDL6A6s7E3KGwDvm/Nd/6x/BsEn3ELvr
vmfJGWWZFOMxRj3hyj761UJ77lufj67fhpeNq10xzd2J5ipaIdReLm9hizO2e7IkyVOdU7chQ+8m
stczwB3t+eFlqNGfEtjJP4pxBIVWbYCVhbwN8Hu989gQgxWkevtgI/tOAKnyOEOd7YqcxrMHMgb3
Tp2KIq2jUCs8UdohUZCodLC7kRbFNQ+sS6HjBX3FwXZi1bqcUmsh1yTS5R7msd3nbJvzd7GGjFfY
xvbi35rNNZmc3Qeh8m+KDj34tKXMf7w8+rni8PemQE/7z02hGkccLOrdh9SVSHBYXMJoQpR6jQ8W
3hDpoYogjnuMh7h5v9ZrHvQuTKBv6v1dsxIJWwr3AQL5Zie5UvBlvapLdo6Y535V8efoVTJG8TzM
60kDl0eQ/xDxJgcbK921vAtqa+IneIeCTlCvEWtan0Tvpn6vNmj93SGHnvWViL30K87//lvAEhWR
tsR9+eGsHHmnk7M5ZQ2R0zsogogr3//5MIECz59/A3dxIYWZ3Ad6BqTBWYzeJXQcb17eXZdG9yJc
gtBAx6mpTwxPOJjoNXX3ja5zmBU3PoEX5JACI9OsrHmkbDhQber7jdQ8JJHG4F6AW7vFpM8a86gb
OE730NjvRRmE18XgXlQLII8WkxfzI1ed3tVFnU432UDDzHcT9levwThAaKM6PhEFnqCcMvk5Kq8a
cV34rn6zAa7QcYs9X586yvSDTuc+3sFhKv8naNv43YbKotvLlWu+1AqclZq1yx0Uqt69PPiFqPqr
2VANEHOpovxEpEvuFavkW0VFLB42tprt+PIfOR+fzxxAfs9B1Wh+IUGtIIxYzu1BnVXHDmIjnTxI
As8+msviX9HE/b3LR5W9KS0Kc/cv/+1LH8cPaUubtUaPG/t2bHepgjT2MnfdlV/2C4r33E/zYtpM
C4nm0bmTA8pFg7TUQCAel8dyr1G5afam7/N7EsF3GAjIfv4oItPe0Sjt2KuOz8nrbC3JA6sBkz7M
XTO+59AgzPcVExDfh3y/Lu7bTbNbtQ0TOdRsGG/avkcnfU0g4YY3IeTZI7gw/QxbLO8EEX2SxsNY
bCe6ZNkjXQv9LcKf2788+vm+eW6tvCPEgCMSu9RiIzfQ1T/w81cnGXg0uZmyN46R8WuD18mVT3Pp
w3tnCmN5UUJVtTqR2c3/4s6Nht0yh/VcEuZ3RczW2qhv0vVUjTM8srTNWQFm8xC9f3mxLkzfb4pU
wxhFjRqbL2chLVcV9dd2Ftnnlwe/EJB+R4RDhY4vNjOPSg/bTwIyRnTL6jlr7tC5mpd/l8S1b9BS
MuUepOeI7KICTjpXftmFJMvvmDCYs6U4YeovXbt17o3LZAFfrxgRn8/QqrmRNYXMdsIh2LYbjc2D
OjX4Yl4CQeWMXw1Y+Bda1BrVs8Xcjl1YXxWje+eMmgARw11en0BDO9fmzm4u+ipA8sIx7bdT+DbN
vJ+m6DNQeijtg4NWQPmwi/iyL2Knrr2KLm06L/5TAgnZzVTVBwKPi0ehmX0Vp0EcMayQF/6urfpZ
kDY5sQgqOGgk1HCXulpYuTR1L9y7WMVFEw/JCa50c7ejFZPvUXdiYaeJ31shFWSCVSznRyEK9kks
bVLup4jgW7wckRem7zdXJFwiIancNR+RXtmDPFvQJXkR1DhPcPL9mdfmcZ2VUMumJ63FvJMgMd+3
owzqrmD0/M/RdT/SbpIz5l4O872hENCNs0CtUua3V9BrgokF7Nq+DKWMb5vG0lcTsVHgunthW3dZ
MWSJiz5LZdd/alfX/xVXuRAXotZvr3QmMr2q5/TEI5oJcFvO722wMIeHKMnYl7Cd48VsxUVsKTSa
PnYoI95Ao5c/Jij43ISN7gVtZ9LVAgKE1U/a/FWfVN27eLR14Op7QZuiT8n7SvIveqDLuy1X7gGe
hv8FTd3vskCPOpaEluax48DYERQJWibXf14e/Ly3n8ll/J6IkCSa4FubnUjEy8dyMsYcbOM2s3dq
gIdC229BKlwgk3jB6/oJlPU1RiaAHsaTi8W+HtS1/P/CueP3R6haYUbTaP5lK4w8OpX3b9O4Xg8v
r9Kl0f0rFxhbla0y+pzDhPcdT6b5qVAiMFv1+yMQnSszPB+Wx8om4JBVcJ0uShYmw8r+cnlop62G
8ED7RVmbvyaTap+a9hoj8MLJ4DdIhMktxytneHCAPXd3XTvjAaB41Wa3KEri/Ri2/l70WhTnzdbE
+QmYoA2Ag6xuW9TLoibw2vqLVD7PaBw5Nj/mXZvfamgD57u4OMsCB/0An1cusqaWSznhgNDn0hVx
S8EPbbT9fHn4C5/BZ5bnfQXXUZ7QU12b5l0+Tcuhy+PklndJ9+7lP3EhBHx+eczrOWFL237pZLz9
N9gipjdMwM72yqPq0vje5dsRhjdonaJ0cm7huw2mmgkX+duXZ39pgbwAJvDeazKYLH4h/UZuYngJ
vuelaKGNiyJcEviRzz/tt8qeQQEPTfwi+gwY8W2aZssj0JtBxs8J84nmWptWlHw0j2mED9vNy3Ha
Onl8eXkuLT79c+bp/3F2JUty4uz2iYgAJEBsyamq7HJ56nRWbxRuDwKEEGIWT39P+r+LtsrVGaFd
Ry9UWKlvkL4z1PVgBVvjL3gbNvdw0GzumqDefIDP+HQnemWjl0BBze0SzkH1BkKb7wGFvjXreu2X
dUqvFEqvCnnzyzBCOsf2et5D3lcc6lXUN55efnGg/lAkXbZ5hfFQKnSePLJB6nuZwrwIE6KmYR+t
2UyYHOjWk2mP1Gp3Iie9KOamNM2bQVdz+lDzrgqyAjoElX2fTLbqdlctZr+4cbnqI5OV6nJOvoYw
Nb5LyjJtC9BEO+N3qF22OnzRRa+HJv4yrXK50GUYbAHErbrVOr1iB8JcxvrEFl7qHBeepU2wZ0D3
92ExTDz9Jx0nvA2puEvrhwxuyuWugiPIVozlqvGfS/rB2pB8bLN5+fHfcfBKN/SC4M5w3YIuQvCX
6jA3O2AQXY+nKyjnQsuR3Je0Wcr9f/+pX1TJPx2qF9kC8NANbvePhmk6HNC3DxHEqMvpqVsadTRT
Kw5RH+lvNq5Su8PII9fzLoZv+ZOEDs0/MNtGLy7ZijpVQFCrz3GTRo4ev1JeUft9ynuy7RPLh8dm
UrfUDV8JN5dHz3NrNBSloi9gUTX1nvcMBqAjLO52OU9jH3YpYS6fHnK2Cl5mnL1lbZTC94pyeUSt
L6PDf+/9a/8IJyENocKzhs2jL6YJt2oP9j5gC5SSWBxt10Ar/b//zCtZ1eXWU0aaUtVNcIbb+7Bi
5gYrg9p0PPTL2i67XoiuKpeWyksYQWcno4H4bEzc+SUWl1xP07DHgwxjn1kasceYT2H3lGdV2vj9
yC6/vplgvBMnmbzwiQ7HvOr1kQtKPL/eaSfCABQtq3t50QvoH8XabcFYZCa/pSH/yhuwy5ePq5yk
GHZGX6qI4nUJ1CT4ZzO+QCFAtwY+DTSWwK/0kNLy/LWdfMFiOPdxSvQDjRbyVoMy9qmf1Tevo+qS
6OOZd+lQMXR3TVaOcF8KUUAABvXLqy6NXtRJDnDFyv8KIV5QvYnTLFyAFrJ4lx2aldLHMh2iG3/r
lahzWfWaNxUvyaAf4Cmk/w4pZY9ilNp4Hiyn36g3C/dfvdYXyJ9ssG8tS1aAXQfjOa9fwmXWMxNg
dBRVzaVa2+o42NI+NKWfsi5hLrXehlDIp9Q0F77y6dBWcC2ctsgL0I7VnRv+IjPJlOnqC0Chwa6e
5mC3LbfUQF+pza7nBKMJG0U21xfaqip5m8BNbSpYA7Pr3QCFQPvIQCO+USBeOUOu/4QEIreJxlQ/
xAvBbIeq5Udi/AxBmcu0L23cDVWa15c4DNv7DnH9LGaYDPudH/J7Kx/UNpI0CuQlIxXfLU0pjtAI
9fORZi7qL463bC3nrbmwGgzewiRUd/sO9sgf/b7eqczopit4NPP6Apk09oYbEt7TqL6xNa/18S7o
Dg4IcOiCU/TbEGz7+l4GXfy4bO2WvrHzNn3nCt0uAGCC1jvRtPpeMzJMdzZfbX6AFOUodxFwDuRK
Lk5/JO1N0abkz49wLl5PzYRPIhjlxeTDFYhGgv4DK7NG7TeAAPxuYS+AevkMw+B4gwTaEIw73sbD
HYn8yH6EuUA9ieYjWrtBvVsAw9yHJEhgkokZtdexcBn76xhEFBbj6gJs3niHQsXeiTXo/VKui9Br
g21bgnlVF5us4jj2WXDQ4RL70JOwM07dhr5A3fCWqktlo1MbDjhbq5R7v41xon1cVJt3rVaXgBg+
FfBYg4M9+MWeYwUXb8fCSOimUerSN7OZCzkQ2+2qa2L3+34n3ofYwhc7x+bQYPmL4W6zr2M/RjR2
3inVoQX3Iac9+ZpCl2sX1Ly6gzUs9To12QuMXVbHcKim/AxdrtIepNq26i6p1Cy8BiJ48f09k9sg
mVq+iekdLqD2IPgWfY2STf7ls/OZy9zXaVIrIQJ12WDPWyw1tn5KIi8hHJK9QNFxgKeznuPbJxC6
lYKBU8v86IRY/ZpH//XQpjbw5vq0bi94G4jOUHrQO0iy3EqUf27tMxc8R5s8GJtAyHd0Xbt+T+HQ
9maSY979QDPfTB9gHQcEJYU9xC0DkT/n/8yl7mdVHZZtyRSqXql+kIx0O6P6GeqvzXAj+/+aTr98
bshcUB1nHSh1mQm/AppL9H7MzLY9VNvI43dai009yDlhj62ekGBJnedv262KTWGTGFdXmgZsO8nm
6sS6wlBi365Z+hT0wFScrxZC8bsUPkXLN41D291ladzchd2Y17sK7bcsYODLHhsyQ6ARp66K1F71
UBguupgt4MhCODpsnkEboH1b0BRX5hECGDQ0ssjRUC57kpB0eOiNyOpjPpbjdM7ySai3FQF6thiX
KC2PWYPytlcYlrE7QAqJ2ttSpl9ZMwt5GLPFPi8dWz/1gx3qQ5Px9q+lHlpbxOPc1T9bIN4S5IiO
QaboWLZj+bytcfp3HRNCT/COkc2uyaGVe48uIJjWHZyzk24XwXcLtPaYt7mBJzpoXDY8wXa9w9OI
Wm2zj+JM5m/W2Yy9Phh4be+DdV7Ig+BlqD9vam0Ovdjmj/2cx7UpBBj+kHTxi3Antyo7BOtS5ihr
I/IHvLhh/x4oL7l1xKCTXKtgTlLYrbdn2oJ/L0MSU6TYFGrFXl/vQh05uP1jrqk8pyl7n26iOgYC
cGKPxeESdsUT/SuBwLWub2ddQ7akBI5g6UDr6KX101QM3WkMRQwFwwA9Knu1MFmsGA9NlWU+dQff
7lyyZMXKoCrh2EPDTR5Cu20F+B1+6sqhq/SroME51Y3tTroGzFBqcJIy4qsi4lpuw1sSY9MFWlrp
hrJAO+CKcvBM/X5Up9EyfZIAfweVQdN30wd4aqTRDuwGPLf7re/0WqnMBujp4dBwMyb7YQ6G+6hC
KvVbPf79SELJMQb7CV8/LGP5QeOAPshw8RMxC1+MYEaZ6FCCwopTPu94sOl9LpCf/L7dyQUybW21
DpBvAbpXn9IMtaEvVy/naZjuOcFqlVxXOoPcq8wm7kUaNQf4PMQ+z2pY3emyppWPMU/BBq8AYz+w
Pky/lGW13hpvXA/fi7KL5Z1o7a6uFLjtR8dmSfIjhqhJMfPNz8AgdGcnqk+56SOwzQWLP9sxUftu
8yW0usMQCwuzte6uOxOZeqct9KG7wcs+GPviBKtYrU1UCU0eUHLFDjvS7+b8lnbra5vuRKqY+wT+
S/jyASQFueRcFdmM9twvA7vjCUVtFoyQKDnCxjcvZN2IYw/pNM8D6ZTt0JZZaGuoH1zV6Wgm9H2g
PH0jQnckIUcySqvq7iRzguczGyq9fO90uwXfvVKBO5OgS6y6PkOG56B6wiMBHkxdmHk1BbBFcYI1
DkH3jHqG6brR35YE6jMkDYaD36c7oRqufbSpbYQutyTLrirVM+BntzDjrxxJV723GiXYIB00TSE5
elFTGB9X9Nt7vy937kPL2MMLpFtgibBCAYVuyw7e2Z79hiveu7QwFqgSpF9wW+Dg3rFwh5rq87CD
H9SJ1FRY6CkHIJ6DvBidhhickCwlX/22xSmpuotWS+K2O8Vg2x25XeVDgIcen3cdfLoTpzJXwAFP
Mj6G3UqLaYAFXhsYP71yKMz/3g5wMzcB3kD5zypZ3oXDGBRlMHthbeLQnTEsZhgTOoz854Dxcgyj
22KcUJi8dt0dMchUExbXJTI7ScRu0iDp9WvpRd/CpztBmjJWiQhaH0cIUVUwqION0dwvH/w+/Tp6
+Ne1ANdGS3mAT8d19/3UgLhY5753DnemAG5Qual47eAmibtAZZP21Bvv1a9551+fznsumhiu0yep
KHj3Q5hs4T7rDfEh3mLfnUClwGikEcidPxUu84XsEagQ5vDUKXHHCmpLYP4699C1mXCZrKZp262r
pySPy+OH8tSa4lDqExS/BkyMlg9xN1vP0+7EqVR1C7urPDzCG3rcGQMeAGa+f3mdR3cusDRDLPo6
0yeTzXfVoNMDWf1YnBg1ObVUZUlLetrrUwgE3HPIxmT80lZJ0n30+3gnUquK5j2k6CDmtnZvkT9/
bPNNr6RXqqk7D6BNT8o4Cf7/J9ULQ4dXNiL42+/TnXqqF6HRto/5Ty3rtuABG3d5XH73W9yJ1BRe
tXRm6O8kLHXe6iVm9/WUey7uhCmcHHTfdjjrSwZPl1/M9SY0qV9+dKcBFPrgFLpi3UnNA9txvk6s
qJuWew1icCSdkppC76sT5fUeSbC+XaHMDKRc5xeqL8YBaI6IbSL201SGF6A51qc58AsnuJM7t1SJ
WQNoy6o7wW1oOeIlkx5Irb2GDVjdCVbYzTdqXWoc+DGZ08cJtjfbp00oCCp5nEr8ASdahVDo1QG6
PQlpm/cywrOYzPrUJ6CwulNYTbLp/+lziXluH4YGqNja+mUDrO6EqyA5JF3xjoStBzxzybLyIWNe
CsdY3AlXg9wuZSmQxq5EVQ6/309Zu3pxIrC6E6+4wmAkO3F8OvSTFw4+U2ACL9V9LB47PUGyaLIx
tDNyhKBbmDef9RZXPvAtLO7EKp/UpJKhb08SWsDFNb+jH/B6hcTiTlXlgjU0DBFMS52oH7Nczacg
bm9pfFx/uhdvMlHuPi2rcdV5No/taVEmKfeDtjk51nTcvAQM8QecaA3n/v/7SBGBp6vmvL3rdMh8
ugKs7oQqo7JdidHhkWGavNPKfm1F9NMrDbg0+mHbEEdpjqaAj/YhZEt43MBXO/ut7gRqCq+0TYNX
dBrK7O2kg+TUxKW+81vcCVQOh9O1gxb4sVrnT+lVkpJgquaXHl3FXrzHtLLUS3uajBZPIhDrPxHJ
mdedCT+pE6lA/c4MUk0hbJSRZr6lFVmjS18aLw0irO8EK7O9GLoZP6vBzK4QMCg/lniC89wcJ1oh
6wi0TIY2lZfLJ3O1PGiX6eL1q7r09DSYkmUF1vgk8P5Y8Mz80wnP4+hS02k+M7ltWXjUGn6eZqO0
KtZap1/9Pt2J06rfoNJgUJb0CjcFVSbNruRQp/Vb3SmpKRk3yMnjuV1WtdynkH9/U6Ym9LnuRbnL
MTecYPgW4qHNpvrMY1z0ao1nTr9PdyI1Lg0cwSrVnrRZxfd0gd/jmNxUCXolu7+gmM9tFcWwlThR
rU/Qpvk+1qUXGQLb4sRp2kNqamN1e4LYmS1sa6fvZBzKz3774kQp7holaWN8dTwZc+TLOr+HE6HX
zBPf7kSpjnINA/sKLaTSz3AyM0UPQqPXl7usciXgd7QAKnSa0nr9WhOJUYHutd9hdDnlFDiSMadU
nVQyDct9nPbp9KZv/YTBIYXlBGo463Wc4QX9M426VRccSp5DMa++/anLK6dJhC5shefGVPFmF19f
fjKAMPZ+e+8UVWuHMk8UXn7EBG+lAUL4Rb+07OC3uhurQTy3YRmgzRsrcW/qCnfhrhXa68qHvXca
YIOJ0lDPWV8WMdwrDouE0Zep/SS2sbwTsLJv2qqCg++Jqb77LLOIPFCbepEMsLoTsGKqtmQJAnXC
rKPZN3RT9/Bxqk5+W+8ErIQ2eMZlqE7TDEP7KYI9PGAQPsYSUe6Syieo560iajGttWw9TdB9uq/R
NPmdGpdVPiApDpm8nslOtTsem8cmSLwGEvh0J1ztkg82IDEavRAiWxX0hotsuIUyf6V6uDxyi5eH
ECbfKNpWwNgOJirR2HgZHePLnVAdsrofVTyg4ci3YRduMBHaRgieep0Xl0ausi3uGUP5EDR/ZFOj
j23uZyWGT3fiVEVxMkJRDuclvs71UgCHx8DLtR2LO1EKoZxy2wiOC58qKNrwoSyihqd+7UbiRCme
HQFZV0t87BVYIPAi+aLL8B+/PXdiFCKKU0lHHJeYQ58UBu27iPkN4KPcRSlxiCQz0JdQVcOEfJTh
Op1yHnrxr7C6c0kF+i1bgwamtTQI+VMFfwZ+WsHI8gJWYH0nTGVH8gxedujc1XXUTEcVQGqGz35M
HPwBpwMOeRaAUkswChKyvq9CI+7XSfU7r1/WhSqlemW07nJAKwQ5482WH1YzdH5HkjpV9TrDkmky
hvDOG8z+1+q+1jjYGCdWNY0n+G2PKBzpgAw56Hncg6DGv/jtjBOtbUC5WBTuNVAOjZN7Osd4fddK
Lovf1cYFK0E/kWflUl/H2eFF9LCuABfHC5yHzXEiFiaOoYA2mBCFJCMUZOFmU7Sh9IJFRrkLVgra
EjKKo4pgFCzol6gZtl0c+MGqsboTs7rPLRn6CPTCLFd9kTS8OQVGD37H0gUrARk7xmLAxi9R3ZsT
vC6TU7Ql1S39xFeKqwtXom0HjYp5C45L2nzG48z7zOj3XofSBSstoCS3fYR5+XSVAaCLgNTy1WvU
b3UnXgO5TpDTyJrTHJq9Wes7STYfBAR+UidYJ60ISO1YGjjXItXT3brNnj+nE6hxu0HCjaHw2SB+
hsjacIACT+aXH1/YkltgqLMGMLxhusJxgKAluZ8fHDbFCVJqZiMXmmxwo8Y8mF1NS30HQVHuYpQY
b8eQLMN2VGtfQagsSL5mIP37nRUXoxSmwPAvSoVHaO8//fr0sSy15+JOUU3oVXYICqPHrYxlEUKZ
4Qh0oRe3FRvjVNRphQ41dC62o8hYt2M6IVDl8zyNLmOaEuStkaL5rQYM91TVHGnGvLBb+HInQFkE
V04Lq9j/GRKFom53Was9BwYuSolV2iTAt+N5NoA/J8/gpR0YzxuHy43mEiyckuHtV1QWZ71ZU/gH
+iGusTFO8zvB/TcxdYhP7/P30Iocds2mnr2yootRGkYYb4y6iuGJutm9TFJxVxLfa54LUrLE8kQ0
GTnSGR5THBe+IrGZX2p0QUoiBYmYygoN2IhnZTlN5q6GfOjJa2NckJIENakPN0xolmqTO8NatutG
ZTy/3YnS2Ko2XScOK06WfORXwa28NMne79OdKypjFJSIBZfrQdZdUXET7yLp+37qUp/TTk7dlgL8
mBrG9kOPqtFBndUvOboYJUXqtS4rYHF+uZJVzfgPD7SXr3P0wu9EEho2DcDWR7FF5lOVNeIJ/Bcv
6Sis7oRpCFhPk1RXaz+MbEfIO9fjWEC42vi11C7zGXqx4JrLhBx1AEaHHa8KlKqbPnkdGhenZOFb
uqS8x6EBuNWwKr1Hs7T4BZOLU+KJhkJEjzwgudre9xreMSSRnrMIl7c8VD1L6hG4XCohdxuS5p6P
jPoFkwtTQhc9xBreV0cjqXww0LgwBXKx8ezBXOIy/JZrmWwbVGjhsFF/Vb38qLK18bvnucRlQ/Gg
OVQ0/l84mbkTB1w/bvFdrgnlD0N41yZk6EZwUkIUJmig1tEO0z1YYITw/1p366JKLyWH6IVhCFuE
TQCIRHUdwGeyC7ph/2zpApYmaHqZHpqQ4JHV/E7bdjluk+dQxcUrUbLSEqMDcowt7D4VW8O/5tU0
XhemFxYhcbr1Q5ACqG+7ayoW4U8bEy+39OiFD8gmZJoPSUWPea3+EZB8LkTuBXbH2k4LnCZZmsqe
kiObwOfewqc8yDz3xKmstC7jNriWp7gnw7tB6/JLssjKq24zF6ZkFDPllhMYxK1z877qwGIuctYo
rxf9F54f1daFZYdb6jEO4f894SJfkIl63VKZi1OSbYpBELx4j3SClZeOw63YNs/r9QvDD9aStp2G
lB5lVwZfB321RMlE7KX9ixPjFFfMmEBXzvHx8cTqA28wMCDrTLxK6wvPj02GliaQgj9m0fbE7WKL
JSHn/y6sf06SL/w+wDPcNFHXR8iOwkpEknaoHwZwd6pDJrd+9sJyMRevtCRjvPFpo8eYVt+VgXvX
PFHPtZ1wZWEfJaIEN2UChKZQPfmbbF5y4BGcEH4HuGn4aOmlj/GEPQjIvPO1ex7VvHnRJLC80wvH
EItQUKVG55EtH9IWatFl1XnNtNFW//7pFJf2jUHo7jipMdkJeD+B4dHwmz5W13VellfmApaq3si8
4yV8XNPuAdzSH0HiJbWMbXGeldJ+7Tm0L+BYmgJK32fDY94vs1+icZFKaHzR4AlUDq1RrxdJ3wwz
80KIMddefNsMKDQJpce+zCE/lmRRwWeIFPx3rL6y4y5SScztoJYqpkfImJymKW9PLXQD/GqHC1Wa
ynpaMosIhXy/elaZ4gVsVmav/p25NhoTXgWnkRNyrBLyRXXl96D2otSQzE0tlgUlWuCheQbC2O7y
ts37nawC6yd/mrlgSGq7XHRhrc9mTn6EaDXsrhxjrXx+VHy+m2GSIWttauR5ilVwzEq02mvnZ3SN
1Z0EE25Zkg+Tas4pxDcKWwf8H8jJir88DiRWd1JM2IAvDH1u/T+FBo1HSbmr4625ZXf/x+KE9cnv
KSydYxuM+aYuycxm+iahS/SpbuYl/5haYnKfSz3+ipNt4hE3eh6R+kwZADmxNDFuIbAE89sjpzWo
6jGqatLmb5cYfImqrvgh4YMXrBPf7j5jNyw2dA2xQ5mdjsgP1ftZY5zl9e1uwpmyMdvyucrfyqH5
HIdCHZs07z0XdyZNFGI9kE8U3Tm2HS8AwJrorm1uy3tcy/+L+kQyN+UYGWeQZxnCR7NCCUK2o/4g
cI6W9wpJlB7YZOb0UGNy73OZxd9zAtmqrknHfurOtOzHrlh6zESzNku53zF1AZPwr4pYwAl7q9cw
+7i0qW2KLOReZFN8vhPLfTviNmWlPneLye/kDIHuFTLsfgfJDeQIlmk27uUZPgEtK1RZb9k+qQY4
7/r9ATeGTb8BzVjJc9xz9WkiA4n3RCbWS90Cu+NEMZ8paTqat+d0DJv7dMnHnZirW95o1z3+01F1
o7gry2gMS+SIAfLlYbsEz3By9bo+kMyFTgK7EKAphkoPzZVpC5h9cbNrVDrcaHpeydIueFLrKkxm
3tdnRnPMXRa0VMmO1qz9BzXf3Pgjr2yRi6DMmnjQWxCpC7Hmm4Ey5D2YIfHB6/S48Enc12xgS6PP
QyvoEWDe6piy8uS3+HXb/sWbZTSQSxKq9mwWpj5BF3r4e56ZX2Cl1+361+J0Ti2skER7YeXV0ga2
Ax/mRd6aMvx6HP7DwXSxk2zqoLcaNfRRLcZ+q8Y6e5pEloq/SBYjewqxNHI8yNZA2IQwUW6HNFn6
5VkZEkfLbulyr/EbDrET4DRfGBXAzl7yZuYHqEpGDwHjoV8T5sIs02Hocaur6SPNgBdnZuu+9xDJ
uZGcXqlEqRPePNW57fOwPFdhD2/CqSRLC5sU3eG6PV313+JKH7d58bo+EXR4vx+KSeVjRZKZnjVG
iuQgFoGw1Kz3jEUXe2lFWsZszPRFV1W0WwRZnjZehX6R7oIvgbYMOC5S5XmQMNIYmnz5XHsnQxd9
CZ82yIxrUp6h6/YjTHv9d6SbW9L1ryQpF31pAV4O2iUljyILdVPQebOyaJv2m1cmceGXwxUoo9dZ
X2ooKszFCJ8HtUsAm977re9UaYbW18IzNX+bTnhI+QVlHqvK3Lh3v1ImXAjmUq+StzqqzkO0VOMB
l/zwKYX8V//PNlkS+DwG4ew7hToWbaKGNI3OaSXhI3b1tpvNynwUObC6E8mUyrEfE0HPio31XbU0
vLgSfG7kiVeOj4vGtFstFWTwkOO2MhmLMYcu8UQ4/+H187pwzNRw+EuFvL0YmVXsuABQ+pOblskb
SfSaXv5QLFw45hDE04QQSM4QEpU7G03RyYYZRRyUA4TqKYDmcGOFlsGTEVH8njQBVX45wwVqyizj
ekyi5Fwl5bA3TRedauB9/eLCBWrGuVHYO6vPqhdduRNbto27aPM0ZMxcrKZIM0jr1nP5wHrBMuhg
tRDIl4q3N66gr0Sei9YUk4X/qhr0GbrgoG2AFY/5IHgQCPJ0LdMbf+W10+tUaKGQ+Mopj87xBJ2K
a6Ld58lN/7tXaqiL2DTRbFroZ5IzFVrTPRtLfjcZnk67WC7jdfoDncLdxsd1vHGmrve2Px1nJ9Zt
ZDApjKfkPK24n9qlg6PcmpUfw23rBoxVIMV5I+5f+be5iE4BhxXa0yQ5w8+hbQ8adizzaahl/hAA
yQQtlKnt3m3w5vU7zy7GM4Z5MZzy6u6s8Bi60ylKd9es1nP167/yXy0pRq5WafjHnJWFBeIQB8mP
9aqz4JXEXICnJjnEPvqmu4DTZx8ydIPvFymf/RZ3W/Um6JO4YfjJFYV9BB9hyVfUkxcOCxq718j5
184sdQYp+CaOzgjIcVcNmz3UngIOWN2p3hAt3MouyTXMz6/O7ZzX+yAJf/rtjBPcWq45ngeG6DzE
E/qDdlGfysQEXlpU+HanaqtpgNzPqLvLAI1E2CmL9AdZq1s8hFfyn4v1HJKA99rK9GyDQf6dziI9
qaCpVbG2tWf2cxGfVU4na8u1vTTJNXsDiGxO6wCi6I3iej0jf8hGLuaT900kgn4Kz6aD5pVY0BWP
3DK/rsl1yjEVySiBmMM5TpK82ccQB1QPQY13gxuf/8pP4OI+l0wPYZXb9gJLIdW8y2Bg2hYapgRm
H+hpmP1qkIsArbbVdiZv0jNIfmnBBfj/axv72WJnLgQUYHXdD0xUsKKETh2eXemxrD1tsTMXAgqd
RDYJKFLgVrXE74KErH8Pmae/aOZiQNMWHsmNIt0Fs16LrtLkn4LR9/HQxYBudJ1IanEziXJQTlRp
g8dYMC+sB14WnEq8zL2alrKrHsKWkx2TUHycWeIzJiWZCwJNWLZVumLY9vaKO5jxowaxp2lF5qJA
6dAGwB0xjat/04rCDnpNd7CM9zN2zVwc6DAr6K8kfXLGLCY8yh7vbVnkpYyArXFftLM4a3rKmnMF
OsvTZLLyfQ2v+RtdzysZzVWrUzEB8z8Nuv+ZzE8VnQ6k80KT4NOdUptuGUTlTdle0iCgW0GUyIOC
5+xGo/Ar7f4hHb8Ags64BGZMybOm4PqYIil7hoIydbW+Y5pjDsZjHu1DVScwkxXjEINzHMItL2xI
/bQ0SdptkNCL5C6e6TCIouqiir5T62T7L5uqugDsHpYKzEXADW2Ibv4KcPVE9u8DYBGS0Rx00jVv
h7IW7dukUys9X5/WTwbkGsyveJbON1L3a7+TU/oBQYWOVtC1l1jpXD4TmU3suGW4U5y8egsXmSo2
wZVqkDxAQq6jQzRQ+8xJvnqmDxeZCpd4ZkNRdpcqX6dDwHlyCDdPGwoXmGqaZI1WFWs8wMY2KlaA
sIs1pZGXqivJXGxqsiV9iyex9tLTtHu3jFn90/R5ffTaehebGrfJaBMyqbPJpb6bmlQ91RJSIn6r
O/kDZYChJS3NpVpo+VFvk/mUr+lnv8WdXh0EHpmLdehghSuz/ZBiwtpOfkq92HYnfwCYMwVZotV5
Mi3IZE0M97Ur79ZLbQ3rk9+vAqDwTRo+afoCNgPZp9eCCRuLW0jyV7otV0VPdht6lZXBvWRol2QH
5/hKfNzgpxAWis2R5/DZxabyIJS0ZVN8npa52lcQK3g7m5t88Nf+EU7Vp0ksG6mn9hxCMfV54bz6
JPS0xLj0EaVuPEr+ObmlLzT1YB4nGjiAXDI5b6eynodTE8mP/31EfxXKl1UidTX14rU38KMnuPBF
jXmwhA3TRyH4WB7NlnfPlNu6OsybGu8HO23fQ6ifvm1Vu71PAes+yLzBDdeE4z5RrXgaM6Iet6rM
b8T+n/c3dVGutKmGxPAmPE+ZXN8wNW1NwaLKjseOz6O8UeV/lfM/7YGTBMJ6TZoyCoGu6NPkjbAt
ap6uRnqwTIXrUW127XZLECXTY3XV1Ov1OGTgck/hYY1D+9xIAqyNyqF6Uaw2nL6vWjN24+te24Pr
///XjRyypFBvhgQ9sivnTxnQbH1B5KroDhoE0400+GvO86ctcJLJBIBv23ZL+FbJeHwKlV2aJ8OS
dN3JTcojrYz9lIRzkxUS+LHH3Oop3w90DN6sicqACUwloz8H01TJdKpxCYkvcG2K28cqgGb+16UF
gpAUNirbFcqHecYwf2tGdkoWm3+SGDtmGDFd3yzjMI+Wg0W5+haG0Nf7KQ0TEUyIy6QqjJ7iXapA
EbmDFi/5JiSJYETHZtsXQ9ap7JDW5dWGyqxaHtc8sD/zMBi/SDaTt3aA2v5b/MTL0iHfrCHbmVAn
ey14/Y2lTUdYQYPcNju41A/2myJJ1H4Kpa30JyiJD1vRlW0cHOJAqHdkgp+JgiOLOi7w1cwfYb7d
612mw/lDQysOM5hM2BiGxSX3IjqQ1IUf4/j3FGah3aMhS3wYukico1CJG8hp9sfbO9y0fj9nlRxq
24wmOgMwRU4saPJ3cTZn30roFzzj3bTJDhjj0HzfsyhZL/+dfl7Lbc6jCtB8ctYgW75lWVXeTZDf
fdfgBnUjdF5b3UnPoG3g6TiozUVDwPqpLAn5Ds9DeSMv53/eMFdAUfABdCiexNiwrL/Ad1PwO9ig
N7YwbZeFO7uM4r6Nq+rAZwLN5XqC5Jffv8wFFG7BApulVmRnvKYFR9Pp6dP/kfZlTXqqXLi/yCqc
UG99hx7S3Zk7b3JjZURQREVE/PXneb9zLnbIzu4qzkWqUkmFJgiLxVrPwERvXwi7f1k3H07I1FgC
KETHR57v/AFQJFlrGdiapT6akFTwLcuko8+myvAeoaTUz5DXVy/Uif4SL304Yd4Cia4I3gLNJpfx
No9svN87y6FbmmVJOp2Cdu4fuMKcsM6m6fiYwaPptsxLTg6RAnjlGDa+l33FQ6+tKgzCfkMRFZMu
+qniLv8QNrp32E2Jzk28FfGzK/ZvSqQjlEW37UvY4N6hzlPpdpnisaQcnOLqduyWDCap+Y//Hv5v
H9g/1b3oej0gc1QqWvXPRkPX9Z0mwJQc43EdXvi+f/kpPq6wGUZREMKS5wmosOaILqH9SqzMk3ov
wnh3qG5dY/E/7nZOy3RdtmG8iL202VFwzt37Yhzhofjfa/WXk+wDDGnTAXKm1h3oVwq/talPH0Rg
AYP6aEIq7FDIMR8uSBpjdNK6vZ1PrXmxn/a3yV8/zT9Wp5vSlCYQAHt0WHgHWQiJ9GNwYXKmWP3r
z/3H+DuVC1mgt39RZYFbfzb5kB8sXGDCgrSvwWjRHs0mo+izmuCSe5qaKoI3ZpOk78I+rn+IRZUU
1PIChTtwnSjqLq+KvGGBW8c7xc1V83nhiKO239hBJqx4PbKsDCqowOn897VnhOgNjGr33BFo/0ga
xV+Wgu9BGAjqwwl5pgag4DX6TGYa6YFjY7pzO9k18P718YTZPO+VzdDIghVPVtWSEpEcCyLD7HKp
DyV0G9BewmJroudOv66Sol9D0Wk9/vfO+Utw88GEiZ3WFYJFw8W5SL4mCi6A9WjKrKghBt0G5qvU
P7+ljE2Fu+WyxGy6mcvMfhPVuAUVxakPK5TKyDFjWj9ShrpTbSQZp3qYeR62/31c4UQZgIUg5D1q
Y9q3Cd/k+9G89Oz+S2jzoYJwupmaRWL/VMM0vI7AWIThaaDlL5BEvx8uIC61ICbRjx20Re4TCf0+
w3Jz+u/N87e5e0f36rzYqAxh35WKvDYaSm9rb8XXoNF9YKDYhrRDXEbVqV8GvMR6bM1GmipImiql
PjBw2TrBdjGqC4k4gMCgit4XaeTC1sYHBqIUpDo7Ov1ollkcNAy0T9VVZDZsbbw6hev0bvN2nR5N
F9kbpyV9iDqozIaN7h1X19BqgDeMglOqak4R49tNVuQvPJb+sml8XCCkjMASXxL5ZFL+I7saam55
YFuS+rKMeBZDtnoq3IMulq2mSSzf94Wbf4ati3fNJlmJYUeHHWnLdxFEvl9vhOqwm8rHApq83dq4
uNbmr+rb2QBCxrwFIa/j0k/QmlSsWbJAy9AS0uH1M4i6iHnQHYjRvf2yxJJ3dpuyc7rAtzARaXPo
tjikS47Br/voH7kZNO9igGg2kKF7KPgl+3wE7iyQMesnZoyOHJJamPkeZQ9VspT1yPOQ3YKJe7tF
9qVd14Ll59zlExzFYnozzHOYpGzpczy2doMALl1BsxZxVSdWQce+t0tIUoa5e5E9aVSPPTJnZz4U
Txyq23VV6Q8Bpygu/ZTMknVpyxS0U2VBHyQCNfh0ehG+/q/hBaN7DymSt3GyRz1Gh6DAYbqG3GmN
P4VNvfh9L44QT65gJX5lXfTv1XgNMcv0EvA+/x9T8I/SK+buRXVA+GSW64axOtO0td/0NNDh7NLU
djdZAgTZnGYlO9sSZvUnuoJqXFs4HZqzVO00fkT+LPhPBcUT9rERHc/BnoEw5Yc9r8z6EKftKiCI
3bM+3mvXo88jUPykKlF1m7pFQ5iRUfUqgTl49baMzBI/ktGlYEyAxd88dV01oT0MAmJO99rwLi7f
bHBx7G76qdPtp2REQfy7ZEWTvi6FcXs9ERqxoiZjEq3dwU5FP7xjeIQae6YDJZuokz215s7S0agj
T7iZTygBoVAwUPSLD1kZpftrljcNK06JLU162xK9jsmRZg61XWau1d5xgZ/Aq62Ebd97dJCiNK6B
2NXtu3SWensLpO3UfSWQPCHHqqTJCN9slyyubskebezIteny48JcO5+HjeeuJjtIQccU6rXdfsP2
crfJwcTFrLenPUqRyaItlZTR2VwtX+6yRsuxOM4TLdgJLMErEaNhC03rKp2j7B5K7apUNRz/Klne
WtH34oudstTeQ25LN8fEpaS7Awi4WdFfAPZQpHBw79LuZyZmoh8tLeP0Ucs2hVb6groPKodOd1tD
67RtKAcyD9ZB76aFtSA8rpsqntGYMQOq4N3SiZpXQpvX6RKDyaYXCB81kKtIh+y4FxwlKoLOpDnI
xVH9votg7n67ZWrvntQ6mGY7lKq13N3zbcgrfkhA/6Wnqm+t/hZHY5EtdWm3aDzja8uBnyEJsMzw
4UaPRtxwDafi/bi5Yiu+TE7IKKlLGAbALg8Rl7Pbvh9hKX8o4WWsmnqDBPS3RruB9yfdam1OTph8
eiUcBUMXqusmP1V8HqobsBaoPaSjiKb7ZJ6Tpq015L+6E+vlTg62GoetNgtD3zm7iiZ+YkJaO9dr
xLPpmY5IIY8Q4534EyT5kxyk+t7lN92qcyaOC7A6W22tSuTrMbNtfu5EsshngQ9njrxIGLnDaoxZ
996uvQbmnbSb26JjKSIdwzs9y+L9RNZhXj+RzOXlDdx8BLm3aPcmtzvhTcoA/3VXzmWjKlFXM7Aw
Q91uU9V8hVfppn+xeATWvMmMnZ8pMGLmF9AnU3MGw5W6g+OZbE9rwa3Jz7y7VjPjVRv0J+Ysc3XR
i1HWpM+a+ccIY8viDqLJExRnklhF8Ss8Afbq3DA6ZSDlx1KdTLsJsdbCZSK96SadTgc+jRWSg53z
hNzAXkeMD6RsEQn0HpXyTm+K7PdkWcR2FOm1EcC5yZM7y4c+zetsczE9DvEqvmqbEnU37RoIA2fT
5bWjVMj32Tbn2M3tMixfrNUmO3Fg1tPXjU2Sa8eH6QTLY/o0+QgF0EJ8YAPV/BDPjKxHuW6Y7pob
CL11YpvnD5OYdXxaF5yqE1Pp2n2A6eb2DMTbRI5XjVjQEwrSTfJVN5dsfN0MvbnS7sd9uqVMgezm
MtQMb2aKRTtD1jRStV4BhuxnTR8UJn7EXTssZ4hItOmRjzkYA0gtl+Ui240fSUeK4nAVumwPbjbs
RFleGMRWmP/C1zYv2HQgFj3Tc1NZqDq1KUngoOc6NNOzuU+eFoBhvs776rYDqZYBTbZ52H84cB7y
557DFu9NX6bJmwb/0fY2Wwi0aF2+NzdQNE0+0bVYDgIGOYCC8al9KzogwmoOf/MHpSMXHRYaQ7E2
HliFC0EKbCHZ9eVa8xYGqtuAFk4NFV30qZK42G77ctnMneIr/ZIS4O9hBr6zG2F2/ZVeEaPo5JHs
QJcl2442yjrU0s0EdVmyr/G7JW7IVkMe9oHGrNLfJsX7t6AtjQ14XZk9Geui8j3Yqfy+BNe8PDA9
gXqE8hhZp1pVY9s9YUP3z1lDV/0FfTQ0T2natD/p0G4WHJYh+gk3EJgklaUZ5D1zDfzwdgJV/Jqz
fj3mtFh1naOzl94MS0veZRJ6wzUdeJu9mtCWPXagnbPaNFViESR3oee7pojtdGj02O9H4FW4OIkC
gMk3uumWuz6O2AyhFmj/MsXyD5bq9oaiBfdJ5SWdj7SrIoY7YeisGs89uubDe94myW2OPiV7moph
PcKfqt8fcIvCVEMP69piOcaMn0yl+Dm+aufleKUfDGAWZ1VM8/ZasXQm9UbE/jTl1JykAEi3Zoqo
+BYdOXSSXCvoG4mUdTkuVRSl97xqr+rWQwOFpi6HlOC0QMmKsQI9yaSw6xuewSYeESrGv5ikdHc7
aLXmto95ET0nqhHlq50PEXujYP1lzf0Ct+2yXteOtVC43woUEGhSxHdaQf2+VlOcvsbxNMgRh+yH
WXr2KgXNWD3YRfUJg3iZI9XNnJC5uLXA5BX3KWWi+xjpQR9KF7WnKkqQwkBWqoPsC1QkZJ7rpwmt
kzNJqP1QqpJfGpJUb7KqoKjHZqgAlGTp30B7Sb3L4KVLjmgH6yPsXfP3iZzx5cpYtvKtFBH5kC0z
LMyKPYXKZ0HYGIMIsbT7UwfW8dsOt9yBJDx5NCaa33LVrd1NggD0KVuH0r0vI9exo3Wde8/3FNhx
mmRUnSiINP3bpsAWvkFUsz8bqJDMZ4AB+sO4FkNWw7XG3WWbqC54RuNjwxaHs1cankLDuRQFyncw
zMGK6k2bz1aXuL4AuWs/lxxmerVMBn3TzRJXGNOGuIdp68b1fsOPyg9V3kynTvHpE4/XUY81hSVq
nRTgXdwrdT1JBIbOtbSk/zS5nt40vIfwhIDezVuZGnfkUMD6wVEoWM485ZAKS/Biq9247k3N6a4e
ZDZGcD/mSBdgl9m026uILt2G3492GYaD2jcyi7qLm+FeIQ6+M0ZHB56N9O3Mh/FDxuZFH3lEWvdl
y+LJHhxJsYka69TBIkf7THlhzmTaiv11hauSPOGvmIDyTJpARSe6izMbqemcCQVD5hrwQKxEbLas
WA/dTIS9VcD4daeu7crpk4XWX/4wIjMsn2xXrSu4Nm1vHwGTiQCYz2T0rky4Jb8A793Xr83U5IAe
DGXuPheCyxL1eKA27jYRNy06mzNfRoVcYywiV296WufnBEyq78KUo37res0RPkRcZMfCxYm+xYUf
Ad0bbzR/KpIqa2+BOpwyha0/y1jUZlv4/Hnm1ZTcactAK4tGvZl6T4dYHFdbInHc0ZfBc1mMw/SZ
iIqtJwlw+/ZrWqVyt21FpD3m7Yjg1+gBOw2eLszi/pO9edVA7UUfshhEqRpKMsAmHugAFZX3Dvoa
4qmtyqlhBwehsiZ5p2DcwVFYaEBHr43Z4vE1dmaxn5N8gPB7TIcm+oW9Jn9awgr3BXaGc/aWIUyq
U2zwTZ6TchpWuLNmKHTjgxkxqLstjyiy7xVIgLctivvFewtEe/sw4A6E8tdasu0jBVv9fscDOCrg
utgs6VLvsilMdWa4ULdHaqJGHJpO5Pl5sVtZtSc1zc0MpwQYGpwknov9/ArGf0y/ySzuuFfLGC3p
w4hLohzqaC8K+2aXvVynczJ1oJlykawI6M00t9+xbyN6gWJEIi6LEPl5aOi2fuV4GJQPLmFxdseK
TCS3rpXiNov66TVmQtpHouEgdKxAkJhe4k797XHqFUqkbU0ME/P0LFP0aWy5Rq/azoWJmpZ+HTzZ
YHOE4gwc2Idkr5vEumO8hXmSlH4R3HARX9X7KYydKUF+OazIx7KwUolfBN+7gVkSj/k5zcm3qzqX
LXQQFwWPaq8EDmBQwwVkruC/Pl3MXJjTGldhCuH4n/9eEOimuRh0hipMOZmvjY7YYW1pSFsjLv36
95SY1QKBDzU3qJcdmyz/0MdIc4IqGX7x23Ac67RdsvPKcRcteJDUPdBdYYN7ZZIGXA1h1Jyf8cx7
4HlUIZGBBknY4F6RxCZ8XgEUzc7QfymO5YQ66VoEkQiw5t4BRTroUFjHAYX38mO3w45+2XmYqHHp
V74BdyGdsDo7M7ydUPOib+MM1LqwZfFQIjCBWp0UKYzDIjmCTRe3MHXeQHN+qVP4l9jlM+KzIcIT
dpxyGPEhzYRVIf3/2DHeITWAAc4JdBzPutk+agLjBBDswuTqS58HP1d4wYhNI7rYKa+lWVmNR04Q
Dx6o6iso7B/1ad0CnwOX7hxFOGQHjf5ULIFakT4HHvjRia9bhQ3DLaosZT+y7bEAyDEKO6g+CV7m
FEWYFXF3yipzKqF8+1RNYdxarIx3UsGUy1olSXp2G3ZMVqT0EBvzPmi/+zR3x4HVXEacVI7rH4QU
KQ4iVN7V57iveZ5YNoFctVaAXHWaqbumG5uwo+oz3CWhuY7jLT+XrDklHYBKKK8FygFnXtcB8ExA
b5eUwm4j3fCkTvqbuCVzSJMKn9Q7pwTq9IVeMnp2MBivwZiwh7gfX8Cd/iXC+FZEQA5BZaPE1FUS
v5IbXAqHLKHHoP3i09b12JX9gJwPdhvN16kv+kMeR0H4nrj0Oeo6EgMdUwhGqmq9SH79olugBUHp
uxBJM4HfTaF7XfKout269X2emZfAbX9Zc5+h7iqNkqaaMfPVfewSsdQDZDfCNvofJkQaz0knEdU7
CVcJxqHSFvU2TMocHSMv8MZjkYtI4Rg16g0MvjgMrkPbSD4/vdFFrJtpTc+N7t8xvNUPqA7rsOQr
9c5oBzVBwQEZPjfZGv3Mu2r4ngysD4GrYDN6Z1S34MBF+3VdKveKKCnqIV/fhJ0iL99NIlfOjky4
pyvoQ04ECD9azN+CBvdZ6U3qemYkNjrPqx6v/RJZzB6GIYzRofG2i2RgjAmM3qTr+wbCRIdixjM2
bOpexsuvdSXT6vQ8gZhQd107HHM2sVPY6N5FalexE4YmxXmm9lXcJkXdyv4SNraX8aZUMQscT3bW
chnut26a0DnSYd4spU9C5/OYp2nhqv+FFzcTe4BCNQtcdC/l5X2xNjvdS7zs0G6zBnX6eSpk4OjJ
7/vFVWPUImSVZzlE1z5rBN6sJG/DVt07oxwMX1f2CvcoqNZHuKBP4HEHOp+WPgU9W9GBS0pojIPL
ww+dwls9OCn1KegopwjYm4ir9HL8q+ybz8GvL59/vkBLCPKncm3rdRBJ7SoYBdk0D4tdPvsccaqM
lJ5xRRgm6A28fPq7ec7fBX1Rn37OFnDFwIzBdoFTbp1oGGQOMtAiHsW03zejWEQUQzoXc4/nbj1B
NqI4FS0JgenHpc8/B/kcPR9wI9s6R1cGkze/pr0LYo9idP+YJqjvz3mE0VUGrMcUJT/HKAvMd2Pv
mEoBotne5yVuO13dmzWLHmMIw4bdpT7bm9Nm3K1oYZVQoerFqq0/te2ch+VHPte7dGxtIvRIz5zA
LTeCBhVKEoEVHp/rDbNDRd1G0zNEHX6VDDKbJQ/jBQE74V2m+TBStWdLcQYv87WG/C4IkrD2DDpK
Ps+7RHnEVhGKwZTAC6AhTNWrDRJgx8y9u5Tui9gXzeiZb8UHDgn8w27HMXDm3jFVNjdl0RjERiAx
atZsy1HQQAyfz/IWskzlblOcI4BV3mlFx7pQXZCoEdbFP6XFVDArGhgwZOmn/+tn3YYmvD7Fm6B7
1FRG4rrbpuXYELgOpV3w1L3LVKQo/AP3CZdsMyxvtnTfHtA5FmFPXt92CLJapXOZwehoeH5K3Dy/
WiMQ/EL2euFTuokjGzimCqOXRi13aUbRUBK8CsruCp/TnQkLK8K5QlXQxnAO5QCEvUK7KMwdr/BZ
2RZ64VsJGjK2ZA8Zr4GV1QmCyh/C1sY7qn3Pl1bD4OHqfl7+LHjCDjD7zc5ho3tndSFs3ysaYfQd
UI5701X0ddYHibPFReU9TskGERSMPrb1OCXq0OdrfLNDS+yFQHOd5J9IQWgI/J4PbFAs7oCeAfYQ
2Dg0nfu100md8GiSt2Rrx49ha+RdruU6FWBzU6zRkuA1BuwUOyXVEpQEF74PUcMgsw5pP4xeQhio
5iT5mVsZ5n4IJdLflwgk3GpwROJkNeX4UEKu9Lz1IF8FrYxP+W3WGW+bcsDovdIbQgNWBppVYa2C
P2xCeKHWIhLd/INIs0GvB1cK1A+CJJHjP01CJsIhYbPOP2LEHEDPoN+DjmGQAClG946tERHkO9Gd
/6EHCWXQpqHH1TXPYevunVoUlMpNpnH0ne3QrEN+xgVopYCIhA3vHdt+dlM0kZKxek16c24KXT1b
MQZGe98iZIVKpnVAbf4aGWVHeF1DlpePgTvetwZRWzEakif8ezznD+tazfWygbAdtjLeJdsZW0HJ
RJNflkGsTpEMEi1sDBzcO6sGNwjaHLP7thHHTj3Qn+c1Q1gLmrpP4O1VtkMopMu+twB0QLvW1BTK
k4GDe5nwSBzlsKnKv/Wkag92Hr6DTiCOYTP3ykqqBeyuMkn0zY3IhEs5rLfV0AR5msR/eICwDfAI
KRn5bri+YyWgSjmgRIHr4h1UoCp76GWP6Xe62CeZt2m9u8ACxx/2H6TMAOvJlftO0pEc6XXWdO9e
kn+8HvZ/uVx9UgifpjhKqjX93rbQx0p1SQ+tbX+EfdLk92tpEJtzq8PU9zVT77okydoniYuEB6EG
/vD+MJRGBXCh5Hvp4vRuF/Dh7PahDUtXfV4IjP1SBp0J+atsKwD0+/85ooc13/+w/pCi2pjLZvKd
9jb6pu1VmrRVoVe2zwzZ1hbo6rbpfhVD7O5b2jTnqAHyO+i7+jxd6gaI8LqSfmMaevEuQ47d2jBA
BQw9f980AAkPjAHd9m2IZHfE440eYAMS1HYrfHJuwve9dGrMvtHIAfYGUfQDmXlQaan4A5MEHd7J
zIr9gqItZJq6KgZeN0/XIMOquPBhSQuEtF2zz9XPQQ0foiqmh77l38M+qXdU0xY0yA6I9W+jVGk9
z409LkMYVREz9y7UHUIPFbTZk29Lso0nDbLIq5Ks7n3Y3L0bdQQtV6802b6PWd7x2mUtezXHQ/qC
pORfQqSPTRoLm6qMRPTntd5mWijvgsRgw64OH5sEIr3JhbbLd5jFfGFb9DlSYdWfwmflFnPKwO6R
y/e5WdzndQZhqo7Wdg6cuXdOoWDNZ1nY7dTvM8wx81ror0Hf0wcmUdNyNppxO639cODunNEgbn5c
+KikCCWB3FXbdpqX26J5WERYpu5TcZM+jWNWYtyV9htg225DYyllYZmRj0YCNwKcNhAmTvl2TloD
nd2wVt4fnhyktRAqSKbtZKvuNicN8IgiLNL6QCRZxm7lGdlOS3HbjicElaDN4UOQZud2wHSxGKoX
wIRfwM8JW2YfgTS35Z7AgGs7xXFyuxQOupJkCNsgPviIQnOWxNu8oaIwsXqfl3tVxvqFAslfApSP
PWo1YF6OYKnZFL9mktt64OmPsOX2UtsJVC1e0h0T37Nj0873a/SSzOHfpn3983+AyaJo0BUdzHaS
+2iOmxrKj5YuaQj1HjB1r2rUzuCztAsWpYNmIFQVjtkQlhf6qKOqAhGUA9t+KjYn61RxkHL2MGdH
zNu7KgdjSg3ZMexCgA7LdAPBIEgWCUN792RiQEeFbMh2iqYPG7hZQxp2Aft4o0wYwl2Bk7MnRy1u
VB5Ehy98qFG0Dg6KyrhiUiEPXc5veDWeg/a1DzRa507RHR3Yk2MfemZruXfHsJG9ezFDr4IX+YrA
16bVa7PCYK4Gj2cNUn2OCx9olJqkI5tVuMOw51b11Ld5WJ3PBxnlOc2XPsf+GIq7uBjqangXtiTe
WZxnuexjiYHBfeF42wf5J2Ipkt8jiCYi7osNSwF/BJsPN2kZBX5E7xTuzE3EuAFHZTvjCXJwUxsW
rH3LC1RjdKWK68ji7KIv1H4PWmMfUDTbvASZHlGpLW6r/O22hkW7P6BEcMkewbjHfRutT1BkTY+g
DgYZ/ELww6v5DFnKOBGYdGS3c4+mjYy+hS2Hdwp3PMBSeCBiOZZTmj7O4ilsXO8+VCvULEmELTe5
rjlYN5xakBNDdh1UerwALVXeTmgdyCfbrBdIv4KdZuagl0ZK/cQpBkdOFinEl7oqiQB9HpPPwU4Q
1E+eVAQSdbMs82OWQdKU501+1/ZzyD2AqXvbBO5Vy5j0g34sFa9qVwBQkZPkU8AXxeDeTmFpG08S
uqIPbgZBoURIuV10GIMDo3v7ZVrUvPIc8kICjENLDDhFNuWB6+JlUCSFqPfkGqxLDsGMjPfbg+BF
UIMfU/eitjHz5riU6vI/ob2skO5+XLUOqSFhdC92N91awCwByw6Z8vKxiZU4uKEJytEwuhe/uSvH
eGOQMTNDro6TGY52gjlJ2I7xjqkSy7BNUIF4MqucT0qaS5xUJOyb+rlUAeJ5Dkb4cInzpHxyBfLB
WgobPwfN3U+pVDZHV4siDcZfWR1oWQADgXZe2ODeOVWsKjs9YWHcAFyYykHNGZNAE0zqw7ebuLHz
skbzY9eJnh0RvGbInzj2knzi/5b4j1o4YJTeWXXzFFu2gz8gSR9ntRxNcoIAR/XLaDX1wNI6em9j
s0NxI8VHOuloiEeoINDlGaLL9qdRa3SQkdx/xR3oph+hRQCMaZ2xiETAa+TpvN2yXuXsNQDo2/Zg
ZvBJ61FU9Az5Z5vUyrQVxAgz5j4hyOlnncNUDXfAskxvrS7z9xxEqnvEcLCfOV6U91UJcmg9RBPs
RVY02FqxrOPF0BhCzJBMY48A6BXRQTSbiV8QGr7Gln9bJC/m0Aje3W1mcUdB1+MkJ5PcjjyIG4kv
4IUcuC1Cij6qhouGkCWAnMVYQnKiH8N8EaifMCoyQEK6j4dLBF2KOgJS59ssk/x92Pb3gk5DOhTy
hB4upFwvSoDF/mYvxLS/CRveCzs7vMDE3EHDrxPwIh86OIPVWSqHn0HD+wlkV7hiiDqiLgUUOSBp
YkRfb8kiQhIyKNh6vUNYJkyQWVrlUwl51VpPrKoj+xIg9XpC/2VT+nmkpT2roGQ/XDLbq3PS0e4+
KzjfjnnKbRsW9hMvUcinEdIFaTdcUJbMj0m8NjeaJr/CVt+LPVBP6gho29AcGZQ5uHE0DxVNh3PY
6P6hhatrNafzcOmSFtJGdpePYAUFAd/xab1TOy1JLnagvCFnX/0g0TS0eJdaHgSRxPBeptC2UG0h
C+0uK2/mLzRBi7uW3SxCCkUY3ju1uoIGNdwf2yfb9h/sAK/viCV5WLT00eng8g/l2nDsGR3rxzTq
42973qmwz+rD0xNibNwAbPxEU/dhMm3yOdV5efnvPfOXM+UD1AvU4kA2UvIClbGUf5ogG8S+OQgF
bA+N0U0WFtV8pLqDzM2ww+T9ye7brCCYDm+KeOjGsHPlQ9Vl0URlS0x32dOmu4c0S3NHd6J4/d+L
9Jfb0Meqy0XCF7gY4OeTQ+TlPipx336Us8vDXFWpD1eXkZY9cEftEyxhypOMeXMKdWqC6KtXPxny
Rm1zM91D1g3SKFBW/TpOafcctjbeuYXCn4XkTyEvotWiXp2DrgXtg+i8KfXR6lDcaBYIgXcXrdvu
WMwqAjJtVvKF25D++43iw9ULleE62XR/WVFZYR93qSCBWqd8rs6dgqXfmcSD4O+CVsqHr+uyh+xM
KfoLdNDyGt701dvM0aAqakp9/DqAV8AkQ03vQicG+SBoCzY3sJ0qA30zfAh7l26VWrZNXvoVEAn4
TuBrs7Gkn8MW5/qF/tEm2EawNkv01S6SgE9V7wlrSO3WIqS+hdXxLt6CMgPEgZMXgCTeCPCsHyNd
7mHh34ex8wm5exst/aVb6LskNtllQ3k/7Hz5KHaoEqCaD7LppUOs/jmJzKo632Xgsnund0SyBo3V
Slw26sxZDVAwJxqiO2Ef1bt0B64ozKRaxIYxhkTPlGu4InZQwwt7RftAdtKpvtuzokd0KBEYBpe/
E2UPckXI9HMfyZ510N0CmQ3Dp/TBQbfkdpxKeg4b3MuU+S5mMcwMRiIgWMMoALciVLqaIHBjmvs4
9j0b0KyGDcFlTfPl2MZNwc+oqMGKKmz63nlNcOGOw9J0F7JBmcdyMomboWsbErg83oGN9tnk8TzA
0VZH3+FIaW7YPMkQAgQWx0uUExqXg2hJf4FyXHoksBfMawgjupdM1/49X8h9LLuOO5jCQm74kgAD
A/ZZsvSf4Hyiwizec9/OClBVA+kJdU304ThbazWPt5GAYG7Quc19GLsr7KB3CRifTVh3VCCNnops
0IGf1nvhKgiXTemAcJmsIEVDtmu92/EjwzamD2MXXFCewj/h0uOhfoMPfZzVHHYJ5r41FaNRBmc8
VBYsz1/RGMYeVTdXz0FHynemUvPeVGk69BdSVY+GWnGTT9B2ChvcO6+kK6Ro4OR3gdD+/x18GNMg
5e40L73DKktTdmsGk9RrSSTTsKDeExEm3Z/7ZlQyN6JCGXO4bEP5E7Zgzc3chyH7MXMvN4bGbtdF
g8VJul7dE+Qb6w3kopeUdK6r+2fFIv8Dv45Fj1E9QJQEba/ORjNBLzkmzxB4i7PDFud94F1Velet
HOnC4YAkcVcB3Ls3Y/5eQuUzBIKLZfKOLItcyhf8etIVNCaZIRCehFEtJDGDdqePZ1e0+n/nCpKS
5SFV+SKPc2/4/+HsSrbjxoHkF/E9klgIXqtUpcUqeWtbZV34WrabC8AFJAGQ/PqJ6plDC7asebjZ
FwgFIhO5REYsbzi0y0X8zXfwtahYVKkE1GPqXFuo0Q8J5lT3MWjfxivkWjQovme+HlU8Rww2FiEJ
zcGCbUaZ/KSMsL/DjsgzYBCxbeAZQOmov1TWbDyxryVZpqD8nPl6B84QyIaACRnhN4MQ1SD5UBy5
u6Rbf97+a1/Ae3L71qFXCeqOM2ql2bHLarovBIhQ90jcA3XlmA9zJ71FF44iTx9ijXF4kCLeppoG
BZvMFz/gICIHTfyAtkexJNftVtbpYZyKIggRDdlhz4LzIQWhTwE+YsAzfiygUAEpTtK/0dD+t33y
OwvwLJgSsGFO0yofKGUt2fVpxt613GzVXVxv/U0dsQXE5QNZtz0K0P21VnH1yYw1SAvTtgTelua5
uDVLbNlOUhW3uzJijdpDvULsbY/MfI8qcv+3Thow7stmreyRW3SJwc9pAR8X4HfPdwJj+fW3nOTQ
rIQm2Ry7bxpdnvdbD/LvPWS4QK9K8gJRcEP6Zj2PFyT0IYP0zF1n83T6i3TbiqZTXmZJFPYy+uIN
MtaVNlyrByOFa+/TPqnoA6kCpayZD9LvtroY5nlqz5CJtWexSRz/2ucqKPkEGfTLxLkG77dSKOk/
gLV3/YZp5FTfW4gRLEGZM/OB+m1G6zmHftNJXHRGS5PV52wA6UGQW/CR+m6qGjNq9n81kZi3Wr6z
bST1lY46nf3157/ySjzuQ/YlaIPiKInLU7wxsLFD/PA26YJoRAnz8fqq5NvYtl17Ths6HVud8g+2
AEdZ2NbTl593Rd0aoGAEheO4Dt80dE3odRwDTRMWLvuYfWG7Fmy6c3uWa5mfxdjncteoJayJznw2
0TgyMRnz6tKKs+oqIx0elKGdTGCa66P2E7NSzkzanq3r2T7W0fC+FX0QVwZhPmy/HorN5KxU5ypu
h4OYbPMeKquBKa6P3BcJv7CnN+0ZDAvZTkROnKoOQw1BF4d58ULRFTk1CWLyOQZ1UyXJdtMYIO3D
Vvci/qIqdLQ6hngBQt2AmCbs1oxFWCOL+QD+uoGwPQIGBLNVcVo7VAFzFgWNNeGjeiF/xFS3jb1C
s2YDf/gYoRYIUdI4zF36KH7I6aBgvOBCziW7r8fEQpVAl2mYShrzJbX6CSxlpnf5LYjM3Scxzu7L
LPqwKN8Hpq2yjhKHx/kW6qfqL4qJQUi+gwv8jaN5JRn6BZoGQF1PZlSQodGh7qHdIdIDJN7S9wZi
k/NTHG3bm7L3r3h8H6g2FGsBrROrzk2hQL4Evn+QlINn24YFDb9g1Ypq2iYLzyC7HqzgSRwL/nFK
iFVh0aaPV0MaoUeQs7dnVPWTz4VqIBILumoRuLxnv1ORjUNVpeoMVnxgJ+2CDOCa0VSEvbg+3Shv
hzjFUGJ5gqoRMOjA77BiHykFZuYgB+TD1toysXroUOZZp229ogp4PqaqwGzah61xJeJBD6qF4EE3
7jUz9o68/SheDvk3sbgPW5NjNZjFZuwEDY/kDgrM042WXHyoVRv4rPtDAChpouAbkfJURxPD8Szu
WA/KfA46fB+9JpgVYtasPJVNkUMGqxXXowWzdNjqXmV8Ap/A7JiGbSFY3ud5l35rl0KGZbr+SIBR
A98aTEGeM/hRaONFOeQg43/Ctu49umsajYk2jTyvnXvY0ph/M800PIYt7tlsrDJSgRKsOa9ZZj/E
NU2QCOEqHcOWv7jS/3TgdIKAIe82tIJkwx+yea4+JlkfBL8AQ+LLxSGM47IapMn/i3dkSbrON4Na
JHnDH//bEP6NTfmYLw1wB5tNX52ahoK1NpL1AJ02F/8rCGbiAyd2fOegm5XdU5HX57xGmg3dokHM
ewjhbtnHsFP0sviJ9Mss0VM7a92NB/DqQs8MMi0kiBGDMH+wYOpKWy4d2oFaqfkrftQChebNrd+D
tu/Dw/qkLXJF+uI2RfdrV4OWHsJBi9yHre5ZtuxajGnl6Da2lYj4VZMnUNwrO7c2YXfYR4gV9Vou
ogZc4FJDmQuzNTsFNMhz2PY964716AaIwTRn1zL6JeV12fxk21oUYQaeegZeixqTAZ2sz3xGYwSy
cQ61FlBbBXGSEOZTl+p4wCwb1O/OBVij9zM4tH6mXUu/hJ2OZ+KrMhsAwU1xW+YW4KGhQZLHnJtD
Jk2xeS8RhooJIQsl9VlCM2y38gF6ZKxso+aNu3n5iL9xID5AbKSdI93Km3PTlPLUujH52UcQ29uT
Dmpfx7xw0Gj780m99qe8WtzmZN+0EPRBUtyX7XFFkj/tS9AfPG1dD0q5WIwyzJ597NgqISIDRuzq
vLbD/DTnCx13ogAn3p9/ySthto8e48j+qr6TzTkVJr5XiLUj6Ie+Cc95bXmvtjUUTkHnBJ1C1i39
A0Zl5se+sEH6EoT5oLHJ8AHKiVt+K2kB1cwaBQTGAqtCPmQssbWFJmeBYplez5DdAYpXZ4FsWti7
91jzNgKbi42qc1kXJ9qO3V0D1r2w5MAHjPVqmLcoa5pz76BHks75cLfYMBZPbN0z5LhkpePMVmfQ
7EEYE1C0+40OwxuBwGtXxnt/hZvKhJgJPs4O6q8IIPmf8dyN9VXYhfdM9wLEWddpzG8nkGPvSsC5
rhrghd9wDK9s3keI0bKN62grqrPKuPuEKHhuDrMCHewbPu619b33t5ynkQqCamtCq/yqN5CfhGYn
Og1Bh+NDxMyGxh0+b3XmwzK/V9AzOzuZsDA0EfN5TlsEJmZZR3sqJym/6+qS2A85jQMP33t9k25L
yhkMjedRldGn0vaQDdXgnX8OO5zLN/lPeA2pvbaYSxRymZyH/HphKHI92AqURoEfl7z8A8C8xXmt
8HHXiWECJR97vZ+3BAQ4YT8gfbn+Wq4G6yP6iUBqLfcc+rcP+Qb1vT8v/8qjGHuGa9oKaq1bJc9F
iow1JZB83GJe0l01uiQ+TNDT/vnnv/SaFXg23EJ9MxpmlA66kV00M+b+w+aGNch5Ipp9eUwEHo8o
zeqzLZBf6hRSjTtB400FfQbq85+20AXlK1uqc9sX8uu/IwRxLYKoQghEKF/u3vS5I+gQNmdRuI+Y
vRJsB7FZlQZu/vLx/2MEi9V9FVnXnIHE6A4UUoRuDxET/JWQT0tzz4ahi7aBQX+uzkZ3tD2SZJr1
HdfDm8iuy0K/RonUR47prbMGUfR4f9FQviqmOD3qmU430RTY8aE+eKwWriqhNFuf52iJ9lGTNc92
0cMbjeDfX37qQ8e2OYLoeecul39UtyiusAdLIE4Vdv6eEZcdnaXArO05Hej00FeWF7uEreYNH/Ha
5j3LpRAW11Rh8wBhVWBXhQdSoSVXVAFeXk6k1iOLMSV8BqbrDipj0XEbw6RdoGnvPb1ozlInGtsC
nt1/mybEyUOHye+gY/eRY7rdWB+B8ugE1fMSMpaI1aAouoZ9VOEZbd2hBWZop+80TdSVEJ07zosN
YvfDwXgmG7e0LEi+otqX5pBFR+s0ynay6tegFIX68DGI9SzQDy/QYb6UctuRTzcb1FwDz8Z7dLOi
ENkUEXUWOvknWTZxFaMGGPhZ05cXMpVJ2aytUed+xeAGFbr/aF3LP4RdGs9WTb1NsS1TAa1Qte6L
OWPXM1FvMU7+O0LxG0/pQ8YmBq7cpW7Gh3/DfKebHuiRRLQHkTL3RapIPMjEqm8o9+K65pBUsFcR
H2l0E/TzfEhZMVTgptUQinZtfurHQqBL+SYm8bVf5wPKNFgQSBT14hb6TKAvpF1+10Ohtr8SiE2P
JRXTobZwT1sOlQIzopuws82sghp11EeaQTYX86wamZ82Ijo5UiyPw7qth7CT8+y9jTJqIWTfnoe1
L95D+EfYa7DAASkdtr5n8S7rk9jVi7jtY7AYrFEKngcZOD9Os8vb8Z8Qo9igFpxZVZziYm3s3pGl
4lddj/5Q2O49i+cgZCRdGqnzUoyS76BIPP7dDTYXYR7Fh5n1gxyMTTVOpy8fMZnHQREV/Gk9m6fS
JEatRXZ70QKCUs9o70Ag2oX5K59KFeIQlqCAmZ0cOIbexbHqPzb9+nfQufswLZDpdEWlqXkwNehY
xNDMt0n+prt6JbLwQVrrCqz3NiXmoV3n57YQ3XX2tre4BM+/cYU+RCuuBkiAM5bd8mrgt8U2Z9/q
qld/bT38X2tR0AeTsAxEQUKA5qUFxAXq0gNoss/pVFG+y2Y9HY0u4yB6Rcg3ePZLAXEAx9hgH/qp
yD/GMzoGuywa1iHMP/hoLVSHFsTVIz9BwXPZtSAS3qVz1YbFAz5cq99EPW22mJ6RIQBu0NTJZR5V
1ibMfn3h53bU6VS61T64tv+g8b/9wgNnsKmP1jIT0S5W3D5MiRj2JlFNs8Psjz2H2ZgXX4tpbbeN
l+7BGdCGYHgw+cwMxp6CVvexWjWpKLA83fSQds2PVufdzdYHDpVQH6q15twUwLG5B1qzO/CplKfK
xGEYS+ojtUpkBm1XLzHia2vu6zheDw5MXGEpmY/UaquiXyVwtA+YPygedb6hGm1VOqTXYefu2avj
k6aQW0hOhRbTc9Gw5fv/Izv4V4TxN97NB2txSBBK25fJSUJAqcl3ebbp5NoQMm5uVyal+ScFQ+P7
SgIoBsU/O51TWc03XBfTuCswKTUDt8fWZZ+KVkbHVmXbcKSFM9mdrDLQsMToAcT3MkvMdeGSajzW
WRFnf5u0iYXaAyRj+hKUYpjjTXbpiOT8qt8QxHyAwBi5pvNm2adU1RfJu7UTE9kNvOlvFr3MY+DF
9kKCYlvEHK1jckqF+GCWLvsOVcMgmlxCfwGUUei7RcC3nIZWuitIj8KrVCsPQglSH0+mSpK304iq
W+1SfYvhi+VWkiFozA5M6i8fIrM44Eltuz64YYneKeiz7wGr78OeCR9ORiWKR+VYyzONpuHAIW16
Ny+B1WDqA8hKxBcybxV/HrlK9lsTR7eKBU5jUR8+lqCWXRS2BaqXzekzocNys9lteKvB+Eo044PH
MMlY1C2vcSG7Mfok4rn8koswKAeKgS+/aj+MdSxXuKu6wbCCLKz9aLi0gV/18pP+E747GsOXLJzf
Gm4/awYXDhr0NQiFQn3QmKKYO1RNHv1dQsjhNoMa9CmOh+c/u9nL7/+NH/QxYyllqIhnQwpQVNbK
fUxV87lgPS/fVakew/Af1MeO1VtS58mYxidZjHbPs2L9B438LiwA8GFjDo0b6IM2yWlSw/oZsorE
XI0tWglhwZEPHEvBx89EMscnkKXIi2S9+6KKxIZVNH5hPZtANVwKEp9o5L6kC4GoLHdhM7fUx43F
IxQrjRIz0u2qF7uSq1XtsxT61X++Pq/YrM97Zmtni5I4ea50Lo4mWxAn5Wno7j2jxWCjnFmNa9O3
aOnqyM7vEzIlYRGGTynbF6wr18TEJ05p9UnzNDr1EuIrfz6ZVwzLx47hoHVDTDGf4GXojxbEu0de
MtNeQRVM/RX2N7xSG5+rbOxm/AKddWZH66j9uU4dPfe8fwvWeEm/fuMffBHrFmzmvQGG71TnbfpU
uHIpdxINwPlITD99QDM/D3SiPkiszmSeg/uM38q+7/aOVuvnbiTs85/P6pUf8gtGbMIYAZ+H+JQW
oC2t6yT+MqEPBhyoEA+ZMJBt+/MfesUkfDIx0dIWM8oxUuZZiCveoFoRRaGtLh8rBvnpzrK8w+qQ
LD2lDJc2suytQ3rl0vo0YhjPpOX4r6ezKe92YDt17zql4zDwCvWxYukaMZJlNb9Frg8SQ406kXJh
0liE+kgxV5hmXYqlfi4b9NB2a4xe0aKnJGx8BDMzL195YQ2oxEjEbnWy9vu+pvS4sDaMNIj6ULFy
UtpkWcVvJ1qWT1pWwz8zaeY3XMVrt9KroYEYuO2qbUv/19lNVOr31ZgEodyozySGhqiKjFvprVgQ
As1gaRq23rxhuK/s/Bcw2JAnNZExuy0uGVDftSloxWUblsb6WDCx9G0MVff6WSo71BD/RJyy32yL
fwe5A59DrN7SOmFbVT8XLTrfw0zjaQdyWRvWuPfhYEWRYcA9ytht2xtzpIryPea4A+3Vx4OJ3A1F
M2FMihJV38mpX7cdFJAwyh12OJdv/p+4WZfJMA0lDqcmOfkkdZWjvFu4sDTRR4SVJsKNcSW/5Wr4
ashFYjgJ5GCgvwDCJrEkagERlluguKov3ctKz89h5+JZa+tYr1w8Vc8osTTPQB2vajewrA2zV59A
LC2oBZRtw/Qbn8S+qBd11UzQgwra/C94MAW3bjqCSzN0ULQUVpTtfiOBvB3U5wybMwhDtomRz3xK
0/gqogtK0WohuQhLuHxEmBTSgdY77R/aCSOOLp71TTIHsm5THxC2zg3PUUDqH3jvHvqN0KNSMrBO
7DOGxauJK7221TlOUWpFkam8nUVo8cKnDMsxYi+TDiief1FCk+yXZzT02sewe+M9ry0mLRyqiPIZ
rLfVJ9nYMnhKkPrK1yJuVNoz1z/IFSCMWBT5DZSBy7DyvA8DS5lxZb3o6qybLbuZ5dIsVzxRcWAG
6lOGYX467XXWAH3KF30jmEzkHk0q6PKFHD2IDF76YWj72dhgbPVxztJrUB7wp8pW6kfY4uLl4lGd
NmtPuHgcLHm31rL6ZliVfwlb/NK9+s8Lsqou3iCxmj9yzD0fWFWYjw7UD0GvK8kvycR/Vhe8KsdY
0fzRrfzWKgmGCT4Wh7CtX4Lw/y4uSa6WviwezQpy/2IAfWYUt9/DFvde1lqvcUqtzR7XGI1HWmX1
u6Wr+Bup8+/zBLzNL7fO3ZiStOj0qdVl3V6XoLs81fOgerQ4UVAKvJXpy79iVMEhjhTnj2na1Uet
LgxH0SADQYnEJwyzQ97UmKzLH/uSqZtajNPzHC868O54deTWzu1Kpra904tC3Bpl1V1FAnMd4sO+
TB63GeS0snPJ+HiOIbbwHKVhuq6E/IL7yhjm7+M+w6CtoDcuXuZ7OXRhITHxgV8c9BmVm4W6A1LD
HPpCk1sVyA2JSbWXl8Y6o01edNWzGZItPxRN1Fxhai4KUt/B0XhWG/fxZBKIg53Llqffe5e69yRD
x2AfZLc+8EsXuh456NMfOzl+n2e2HbNNhbGEE583DMNxnDRbIx6LpjSPZoivx14Of4Xt3LfWuetF
mgr5FNsuvqmWfkx2JUGrI8wb+Fxh9WZiDrCSelrbsQGbl52vVFeFURQQH/iVGDZCnndVT51V9JAm
1bSTbgwrZBIf1lVXoLA0US6fjAYTkZkA54NYRBi/H27byys/G9Eas2j1hCGVp7wY9K1AhTfslfJR
W3xCBpJESj5Ny7wi2dmGx9HJsMCJZJ61NrxYKNR+5JOaO3unihEiFa3lYVfG5wczyTIYRTQ9lTT6
KgbMG22iCWO+gqDBy1OPy6Gsa1RV7qADJ6BWgo5w1Edfg4zJ5wSLkoJQ5Jfyqc77cVeOkfhQoXMV
hEoiPlpL6g3RgRzk05qo8h0BluTTSrIgFTFCfEqwJMvTAYEMf660aIud67Wur1zfh7EiEx+wNYm1
S4XT5DTNIA1M69LstRVhRQPiI7YKMbaU9nl6EkP1pPXMHlTLpzd6y6/ETT5gq0+KNMOMQv7cVzON
3oE0Wn1CFZqau67Kw6YhyC/ALcWszraC3qaJ+hSP8bYDq0sYaJv8AtPKMb+/aSyOh4Pu4mSw+23k
YSGTj9HSy5ouUSmwuED2CvL08kicCEtDfICWayAVOjRYXCc23Rs0CQ9jKwMzKO5FxFpKo5KW01sz
YTgcvOa7pFzChpigA/HS1ZieUzOsjN6WHbSvp6TYSwFqpyBX8ws6izSWmaxN/66KDkWOpCnpPkWn
PPQ6enFwNWoygxNTPi2jaY9Vzy/EuYEf1UdnzZOeog2DMk+NTvI7YPCGE0h0AoMCH54V23bOZp7G
z6oqWb4Dt6fbuRzTb2Hvk4/QAsp31eVm1ZO0o72Rg27eZxPEZ4I+rI/QyjNw3zGJt3Xobfk1lhA2
Z86+RRJ7eeZ+bQyCkerlnax76Sa3zfHz1GjzLiPbehK2DarcEh+dVbO+jwvaqae8rdWnLQWZkOJx
UPUTbBQvd17WaJtOYNB6aheU9woO1N02b+aN1Pi1c/Fs1ea6cg1wa88Q66oPCJ5mMMi7sIfbBz6l
bJZmTkz+nOJeHlqwRrt9p/UWvZF9vPI++dgnjEHVhSQkf56kcqdNRvLDOgBWjA+dHoNupQ+AkpJq
sWQL/VvknD82EP15FKCCDLvzPgCqWNY8qXDTn6OFd9cLQRgMBYIgMWtCfABUW62TNlsiHm1Uyvdm
mdZ8R1smA/2Nj4BalZujuYTwlxtBRpHX4BfjiQlrdQGU9/Ler7G2fRJJel/yjD86k3O9i4iLwmzW
J8+KpCtJBIGAJ9BVvs/kMH9N2Uj/Crs1ns2mk3M1oHPJs9nm5w3R3n7W0Rh4JT2TpTEmijLR0HtQ
x/0A82N3N1flW6WyV/yBD31yYi2w/lh8U4mpu6OqXL4cty408PDBTz2kL4t5LKNnBCDkm0tEVO4s
QVgWdPA+9im3DR0a7aLnAXJR79cmXz+mggU+gD72ia+0E7WbimdhrfokFiZ+RBVQl2F792rDru7A
t7tt0fM2jMVNArnKexD5hpF4Eh/61ED2pZ6aKXquUJ3fx70a7+Em5Rs9qFc8sa/32McDndWULBcq
rjHei9wk1WlOLKDzsmkYDcFvQeT4cmv/U4NeBw4eS6CKD+l8XwswGofMemFdz17XXPc9+pVQv3bq
IcpBIy/qLkgtGIt79ppjimB14wDJ7jX/kgxE7cciDQJ5YHGv9dqB/mTtKPTARUHuwTZ4WzAWNAWP
tb1QOCJdzVOLja8xvUpBQpehPxpw15PMR0kkthpmu0CtGiobV3XGj1AkDYmXsLRXXspFMjSti0BB
vEa7jKXvzCBDEj4s7VmodisBjTJ2Leb7jD6lyXPYaXhlJT4iR1IT1nVDe6iz6H6sm5DKDLbsvaKV
FREbkosQPavBc1XvnAx547CyZ4tx13bMOqivq3FCxJX/RZk8hJ2HZ46LABsFIzDzTBV7Dma0kgUV
rLFrzxhX6rgwGW5Hzc9T87ywEGAO1vXssOymdJkvt65S6yEz9CqSacibhqU9MzRtgUnUAp8QL/J1
ypcD51VI9A8l2/ylP13oiqTI4aChB3wcx+R2nYKwOFjaM0NN6zYleYOLR35uRb+b2WPQ5fDhDqNt
uqTXOGmr0SqxIN60P8NW9sywcyDOA2vJciAg8dkBYbXTFgKZYYt7hriUGMvG/MpyYJFCHEt2dg6C
q+OoPUssErL0VsAS1+xd2XwZszAz9FXRHN0qIzasm0dklyFtKNunsMPwrBDCzWbZUji8Esla+rmT
YVboAxvYNmQtJGWXgxm+DuLIqjcKoZeT/KV6gBP2TFCi5S2GOnMHHd/Q5p79CDkG7uMYnIMeRVNi
WRDG2WJPgxK/hPv0NamB+hMVCp5ieapL9S4beFAAxn3qGtJUQ0oJd4fLzNhQ0CsVGBJwH7yg8rKY
1EbhQaMrXV7ROehOcJ+uho3GZiCFwy0W16r5ONugOwHxnJe+EyObGK+U8EMit3fgj7yfRJhBcx+v
UIplUTOm8w6ULvu2z48ZD2JswNXwLG+E4QFNG7tDL+wp2ZJuV8QiCAGBxb1HkOieUQOWWNzn/t1E
k73qxqDQi+eeBboRFAlcJojqGCl3GiwXV3PRBE1bJ9yHJ3AQOY+EXE4lf8Ck4y5x34Is3EcmtA4E
4y7d3IHk3U5kN21Y8QVb9mJRs9XCDD1WLqEfTORW7FeWviXl9Ht/x31UwkUAXCqF85hn9Ev2TdBs
GDbtPYJWZgRtTayr2wNL36ddmFvyYQjoRnUiGsvlAFwGL5O7uhyCIiTuYxBqDAA0YFtaDjb/0lff
XVjIz33Rsg1I1hjdzMu6aqf132haBwUa3AceRN2YD10OvwS21YNsxElUQZKO+HyeEc4Jka0e8V6p
YruLAZNto+FjkKH4kIPWtcvQFHAd6dLuirXab0aEHYiPN2DNUrMywoHk0TFp383NVdiWPQtcLOT3
4ksqES/7vPlY2n/C1vXCUFNGLcJbuDqQnyw72+rhXRTLLcxUfJDBAI7decGY8KEdvjaoM+mkDTMV
H2EQ5aCamVbgpidZfbJAGRzNQIKmrRLuIwzAZgMWngKL55ncxaXY6TqoXsB9dEGxtA1R0MRCUl9f
qTi7ifsgMgZs2nsPh7LH4FZh8WiV63aVROlVG9MgLAoW94zRTNkcjQV8aRnxe14BWrQ0eLqC7qAP
K2DlmEUK03OHRe3b6b0jYc+4jyjgTG7T0uFuQ0Ooan9GZVgk7YMICKale65mvLNxtMeo95elDHyz
fAhBzra4A4frcpjJB7Z2u8EGgRMS7uMHIBWRz6W8HLLrPqJ+8HnKuqAGP9b2otNBTTXGpLG2Mtdp
/pW2YX7aBw70ddnVQ7PA6YFG+9ABNLpD3TqoBI5de9EpIqU1vlD1HAQFldx9EaTEgnV9Q2w6RabL
N1zop2b+JwrMAXzlLaJQ9e4uT4vuP5Tku8qC6tHcxwmYnk2yACLj0I1XdXI/BcZJPkKgXppa0cv5
pgRU2fmPzIY5UR8aoETPdLRhYac+qyq7lmngq+LDAtqi6pzFyMyBrgeSvm9VWPrmAwIcyCcSYFTc
Yejssc3dO5GEVdW4DweA2yxolFeI7ZZ0N3f/oCcaVArkPhZg7rNFRcDwHvq5+ZbWgO00aRqWJ/sc
KJQVF9vDrlV5IaDsr9wYxLGYcB8H0EpZtJ0aLqkyn/YiK791mgRRlGBx/x2suqbtcolwqUmPdWre
gXsqLMLzm/+4HXFZaty9YsjfJ3hV1lkE1db4L53/OGkz6Ni4Q9JnP9ii7dMC1rgvQa+33/jnNqKF
KbB4vTb672zoi+uM0UCL9Nv+6dpMnZao7ObrUa3v8yD17IT7DX+XbF1FJT7kljySWkPgcXkMOw/v
MZzlkNd1hfOYluFL2y4/gasL6+5xn+6Egttn1IlB5KHzp6Syy27uwcETtnHvPex1CuZTdvEkSbWv
mNnNW1iw7vf5MXa+lNnC7QEoxgMiVBYHpkV+h3+oABlNF+xZQpZW5POO9ceg0/Cb+9Yw51KKldP1
ppGnMkgxB8ySXquib9PBqqFeDn1tjoPtD6DLDPuAPqFJMs5AhEJG8MAyYEAgMkOWsMqS389XYIzJ
qxkr91/L5noJPWOvQrPQLl5Ij2VBD7RzabXjQbQ3OGXPCAfF+oLUWFnGt812qm3grSAv67DJAjZ4
tWFdzBfuO37u4x9h180zvnziF/qHFpky3lkjgRxOQ/fsxaMExcb/2/P6XnT3hoe9Kj4nyQpipzrO
UBRs7DsZpbt2XMKeQp+PZK4wmZR3CtlmVtkPdIs+WrNlYaGHz0GSLY6oHh4JNYkPE8Lo7lPQF/TZ
RwBjignQ/Oicbg+y/lIEqbgl3OcdiRoB5ddNuAOf6ivaL0e2mMBz9uxvNAZsEQO+4JaOEhTgrG/2
o8rWOXB96llLEzEo8eA7FqT9POSTuUIVOQg8hnPxTDFalFhE1WPxaST7EaMJ1a7lWXUO+5yeQRZC
tjHfciwvHirxVxy6bc8a40mTNjXI4sCCej3x9LZcgsSNcSJecCrJFI0RQvZDQv+ZsnUHnvGgs/AB
NLGOZTdAt/pQcfWNu2T8Sbuk+h62uPcgogVOwRCBS2Lau5xNe5B8hr2HPoKmxuRnsaaI8caq/qcd
smQHhr4Q/FzCfW6RyjRdP11KE0uhdnH1QSU3Ycfh2SSy8SoVl+pBqW4A1711cRAdCrbsWaOalKwX
hy2PsjmqAoodYbgw7pOJbGOGyckUKxeNOHZyu0bMvgs7Ds8Me6lrwhy6AFnX7zJB73KyBH5CzxI5
SEpakWb2gP7TVcp/8iSwHuaDaFY5gclygWuaoxOJ5vvZ5GG1ml8wNFFVmVyl9hBP2YFjTng3o90c
Zi8+igYs5VmhFbZNB0k/pPPkruc5c4Gf0sfSLBWkCXKW4LzLr2NN70ELGfb0+rQhquKZSROHjW83
VNTXYOkKi/d8zhAoyw45M9gz488ri27WKkhoL+E+joaiNwCh6dge0u0mWrvjVNKwuMxH0iR2a+SK
uYqDEdWp3tovgJgELu1ZY+N4CvpLXL+80UfAcD+5gYaFZT6apuqGMrME33ARN/NQ7Ycw/m6ctPcs
sjyRo+tXNBKz73mkd437GOKbmI+o6dUEpgFMzB0w1pYj1Vh+hq3rvYigBZ6haoKrQZsbmv/YbOB+
vR6iUNlScIUq5AxsgLktgqbkEuaDaegI26sW7De33d668qoLA4UxH06Tp1sMxhI8LJtbruZpuMLj
EuRJmY+oiRam1oajx7cWEf9AyJztSpUsQUEN85vXOo0g63W5c5Zh2nFFXaL5EHQ5/N51vpUZ79LL
YZP8buzz78MyBIUezO9d60RWkXboa/0PZ1fSJSfOLX+RzmEQ05YcqrJc1e7y0O70hmOn3SAECEkI
Ab/+Rfa3sWVn5zva1UqlFLqD7o0bsbL0IRvtLhg2Hw8dYzzo55eAnZXJJsbJ14TPr3oBrSSnVvr0
A7B4/PPicooTvCssplcLGr8TuqMgBKu8wBNY3PV54Qas/pZXX5mGwsY2Ql5Xj1FwZ5bhegC/gP2w
upOE5IOJClTDaVuCi0Y+RHprvjc4Kp9bjuUd32dWCDqsiLwX1UJoNyRt+jCp4Z7C343Nu+90u/At
BHMUrjiVBWQPgfCFKipKGc2deHNFIfzmdNy3eorGPuINsA9lmrZxKWo576DZrCZWztmytN/AuG18
0kF8Zsc78hpE5kLxDOWXdLCktH2th52aijsm8C/q+3c/5vojf5wnAVrtKnK8nkFWkD6PY9hGO3Bi
mWdjjGLPdkAe/UinkWxlNqzMroDPY+r4yJqtedd0MX/qeDvFpYcfwc9Nft4Nk4se882sZ/Co5CdS
d/mbZma+qzv2rlleN7KL8eHQwp0OuYGYnqruBbLixrVwDN5M1ZJaNsFoTCMm/oIXaab2PJyWksdL
92g7+PWkYvNubNuhxkw1NBB9atk4N8cdrKIYTDCx7Twv3Rn0jBhhjUbPK+g4A8mCRNtxri9BwqpH
U7XpazeCgPC/v/j1Iv/u/jm+oFgqJnmyVV9n4P73BTip1v3UEf7cbqr+ZhMyvxsjKX1anvBr12/3
w20vDNdpny7reWAqKXUMPeAogt3+92+54XncuZs12Piw0ZB81U0GpjdSWdqXtjP3WAWuVvCbs3JL
B+kMqBvnRfVVVmTjxz4souiwYsD4LQjsa7+45dYQ+q2u2zCq47aMBhsd+iEOTvPqyXLmDuNASD1Q
qhXka4t34scMUx2fyNbcSRVuOGa3liB5pQEDmUBnlksd18faiqhGDDN4rh/WAsLbxdSQ3qs3isvk
GDxfeNDyMYmeg3FeT2wE88hkt9Wnu4HVHZPW4ASZVpEXX00VQYFYd5X4ICXoWfzuqmPVfVuDs35U
+Qld0rcS+XGpJu41Noe9O0ad530bxlMAlZlllEfZzvPTIFl2x2XcMDO33CCkyCYRV9HJNt0HnQ75
IctqP+3q2C03gIUzBPAk6S60CZOp7GtgRcrC+sYgt94Qi0kYIkn+VQ1WHEeIEZdTvt7zpreOxonm
QYty+brGuJI59AKtRclhUH7SaLFbdsi5JOC+MGlbCh7wnQ0Q2fLck+LILT3IKdNpsUXV10zRf4bM
to8Tm6I7Kdutc3FM1WDiN8AcN+raNbh/r7oNwZLYO/fxhttxmUrxFNRdi1HLr3M/h9XeFgY1TCKk
/YNXRplDJxt1by7w1v9yzNascfs/Pgk+JDH5Mo5N8hHgs7A6Nl0U0sc1RpfOy0O4FQoRzDzmUTye
1RLbh4130SNphc+DMY7cKkUKkuohHebo2Qj2TUoZHVpo7t752r8/pOiX4R/ky0UjCPvbZka+ZQ2V
GSTKJ93tazLQ9ZiM0BP3OqXIHQfiLVu1DvV45ksmPmc136b9dXLaqz6Jg3IsumdVCJA1yU5Bxtlh
NbZ98CVWidxKBl8FCwpQLJ0oyxOMqyzRawYkwJ2j+X1qhxfjz8kWzyNTD1FRX3KdQmZ9CetqF65h
IJ8VxKHfAOxCJ2TidvO8U46RM6AQQ7z8/hVLDXdQ4Gv3Wed7YZ1wLC34/6dC15ehsSu6qcmUl/NA
Cr/cMXIHh8B/nM+a9fgUW5iWKUsx3bN1flSMUeEEZEmoYeEmo/OVYayp6LRjtLv3nX/vXFEu//k7
SxmwOIME91fW5f17JMDDIYzj+tXHDUHa7OfV14H1mOdoCuSjPPvAQFR+2OrCj88CWKKfV09XHS+M
kfBcs2grdQvNw5YqLxhkHLlDRGIrNG2hD4V2KoQO86v+xNYU3/wOxnkrr4tphgQX/swD0PsPHZse
ZR/66VlH7jwRyFVYWmVgKQGK+l0w1uZNrMCz4rd1x1IpdKpAYahNW1YqUN9j1eIT7/K+q0DD7fcv
XHulRRCa1EZnMUHAStT11pZZS+wHv+WdOFyHNOUVW9mFoiFfghYl3y+1p1h55BZqi4CKiUF7+dzF
W/MAaT571AAy/u21d7dY24sMI6xcY5SLR/I9VZ1oMXsr1pPf8o7BWsNtHwDodLraaz5Av6FImPZ6
tkQuualdqO5xNNFZmfizZjR532eF9un2oNbmxFq2DCyWMWWgaAaZVr3Z+G1byHvCTL9/vUfu2BGP
U5FriG7hQZrb7s/6yhPzgUfCzl9mkd9LRm84Y3cEac2ROstB0VMQpfRYr0P3TBgTX/2+rWO4kvSr
KqCGeCnAfbdveCXRdCsCz5vj2Kyl3ZpmfU9PdEWWbotpmsqhMBDO9du9Y7RbwmwDxihxHvny2Gah
eCagzfbzae4wkgzSGSQEkThfVSKGyKK8tCk/bbLIHUZqiihtUzazixxHzspBYO4XiswT6tpT7Udv
H7mTSbwnmJsUHXwa58ljVOcG6Beq7xRnblx/dz6Jz0ZvEd7RZ9ImZn4Y8FA1u34QU/W42dFTsCpy
Z5VsE7YVt212iqZE7HPTQTZp1Nqrzhq580oyIUkSyh60XeTKZIuR26f/h6b8v4WqXwt8MNCfs5Ec
6WQUs4qe62HYHng3DLutoMNTz4HwfysYoc0+DqI5eUoD27/kYBcpyn5ZkhcRcD4+MG0Fe5mnePnc
YSjAa6g9jtyJpyDOm6HJKjQhagOAehnJ0ahds3nKokfu0BPPTWIU58NZdeEnzKEH8W7prB8RC/bv
2P3SadDL26k/r4No9m0unxJIHt55bN5wuO4AFNRyV6Cbs/TU1+NffQTNIgXg8J0n1I3F3SkoSRbZ
JmOLxXNYY35tInbQuvFzWe4slGnQaxljlp4l2OV34C6Ln4p+9IKIopXjpNZaiYVCD3k4b8kWvSF4
4796079H7lBU189yGNC6OtckIjsypMjyWN3X1C9WuMNReZ4PK+Ye20s2qqDeNRmQorsw89T9iX6Z
kEJJui82np1pVz3iWpqd6fFw8gp07pDUMjKRENH059yE01guaQEN7JWF94Q4b/hyd1AKLD6AkmFW
/cyHLnhcEzBT7CNQZbcPGQno9snvVzhmm8QDnmYFby+2kctjE2bTe2St053Lf72Gv/G1vwxNZRjJ
miFheWHTupZjDhnxnVpFHZVSLA3bZ5mYy62/UqF7/Rx3lKrQa57yXvBL27ZRiSYdA+dUXN9Z/UYj
N3LHqeqpzsZ1TZMzsmN5AmtddKBLDsbQQY/Ls61U+glMO+HTtBJSHUyhVrrXqzAgSB5W89D14Szv
HO0Nr+UOX4GSds54iF96LfOVs02/TazywgPGkTt7FSR51ixQxbgEFprruzRnasNgcuYpWwE95Z+D
8DgSNPObKD3DAaTHNK+SU131fq2RyCVdpSO1oLeL+QU6Qt+CMaDHub4bLv7lWvvNpXZHsaKKdxtI
YtjFzEMR7SZQjfzddGH3IHvOsl0HGz1SKmUDrU3S/TFq0X2Iiyy98Iy1dxK9W1/fyeLjXPIthezp
ZQWd9TNIrcf3+SZavzeaO7VVyzGLZb12l9Qa+q1N6ioopW7vocauj9TfHaBTKEtkNUDytKPnOUyC
p46JudmHgJ++TtmW1nAT48yetiKJUWoHSKb3c9juXFcU1jXU/Zr2QoI6LlEQGEZAb1aguP/b99xw
2O58VyIGteSA752rWOfv5NRFQ9ksuf1s5hVKhf/9T258eHfSKw1lnF3Rh6c6r8Iyr6p2P9ResMY4
coe9wOkCtfNobS6JSoKh5LXaAL1pdXDHf97avGP1PSmmZA5pd6mKfvqAweKJly2ZvTCq2P713/4A
PGgB9eBwsfF5HOzXHgTsz2aq5zsWd+vruq9ybZe4S1t+yTO2bTu9aFCTBVbK9yrufQ/IMes6gIdd
Oh6f6yJ9lutonpucRl4Yk8gFnPUmqequb+KT2LYvVTxU5RLwd37X0jFpo/rZ4MnUXCrwD75vi4oc
ljH1IgQC8MYpftNNiV40OjnXWpN+xyDnWD2Eadt5DXfjH1w91Q83R0KoV1ZQljkrKA2cupZ03wuV
zp4FNRdglq9rAi3gQbWlDpaPVCnxmrEo8fuu7pgYxmCbLutIe+lVF5OH+Hr4Tc6IFzcVDsex2gA6
59bWYXpiYa9AdzuDPaSFgooXhSfWd8w2BKOKIBSxrK2EMrsFn3rZQevAD4URueNiRa66NJO8v0DE
Q77NtnmLSrX14m+vq+/CwtJg7dOmk90lHLtw3ncFwK7HgUBK2m99J0Ofydpw0yJaphFdH2okk9//
H2CtG27NnRzTVQV9Csr4JekS4NmhdTCrXVZrSt9F85LfSSj+9TG/CfkuJizNFp5FJs3OM0TGsr/F
NAfJewnB3ReEmvVFRBM9TBVm7mRisv3cV3r6PLeC1m/rZoqh9bSghdrsuOp79Sa79nikwYP685qy
5aGCNOc+HikmtfPF2IKXVQPQR2mTsSBl2tB0D/C7/MZJMn/DouGXdJRs+DjNvH6jcm7EnlRCH9cl
xtWeo0TfydFvPH9crNoQxmgHolp0WYhN3hdRtnzpsm391GYALQ5q7oqHNINEll94daFrQk8iT9UE
RwD63nQXC0AJ2zZNPd2Yi1pTWTFkGxX9eWGUnBLZjRJ2qo0fd3zk4tYM6wEh6RZ+DmBIrzxYx0/E
kvN/m9GNi+7i1ugIHvAQ5ePTKrKN7ayo0+9kQW+jKObca8Q/jn5BqymUM64IxUtVDed8CrvHhGbt
4b9/wY3syQWrgQw6mVoos19ogWrMNNPpAuxdesfN3Lqrjpup8m0ZIFbfnzEz/gno4K0vAdqcPveT
TXdb241n8MDQO+nCrTeUC16TBfyBUojoVUFW+djGgzzrIY9ewxGl1h1J8/FhW8LFlGKYxoOOAIPq
yJqd+77rszu59I0r4WLc+iacw1ou9SUCBT0pw3w6KYxPNfv/x2vxxkdzoW7RauLBCJ2eIVzXglYo
1391IvCsi7pAN5pavYkEbUCWR/lHrYfiaaq67d4B3dq806vLO7kITDz8r+zKICy+G6BafKfs+u+3
/k1McKFuNB6QkoLRti37Nej2qJCQN2s9BFKWmgAuf1Yoigd/ZUOkag68d2h3dTBMpw7ivX5OwcXD
1ZsxEC6FXD242tMjZOj4a9oFy7jr0CXL/dyyO5VXyJUjqwSqJdCBeOyg6/PnZDG6fucW/xtNfneO
0c/J66yGfF7DrbkA3aXlq0m7zDxmmq5kb7YEzHokknhWQ3jBouLPQlrGdZfsUJdW3/NYzq+21RQy
k5m1za7AmMLDtsImDWe12q1Tb474s/dio4sjd9pPT2uAfi8bLjoIvrBKFn+FrGi+e7lIF06nAtIY
I9A6zXTc/FnVNXmnBz7eOenfm0Po4uksHk9WNVN+7ptBPrWiy82OB0XlJxEZupA6JQZopjRVeo4y
o96slnTvWky83HnA3tr91fH/8MbRpOtoJ4rkvPVR8zAk2fgy6LC7E5xuePTQxdBVWUdziA+FkH9I
AKoq6caDx0rXhnwI+jjLDpDBVbiFVqTfVVGE4ZHMhMe7ZAJ+rBxAUuvVgcZQovNSp42yC7nO187q
paiSclRe/Qqs7FiaisdGhCguHuhgjxHdHsbYj98Jk6k/f52CLGxKrpzWhh7z8P1Y+3x1bNl5mKMc
jvLngHXJDMGWKEx3/SI9T9oFpUVdI6r0Ov6pE/M+a6tylekXD0sOk18QaSP40GyxzYew2MooqfAC
GI5+SzuGMOoCL4qRgXDHbCAeWpbHYqF3sqjfGhm27URMYYoMyQMowCJ6JjFKFYNXaomVr0nMD+ZL
+zoItqki3whIxJ8Lu6VPwP17qf9h9evv+WF1VCMy5GRgeY0LhVrsVG7z/OB33I45XsXP5vn6JdtM
Hy1p36ws81zascdlS4cBEMsrW3v2hHpQuDNddQ/gfOtTOhZZgVaczhTD9L25RCh2zACjep2Ii68C
Y8bKxHIlLRiHxyYZwb0/+cxehYmLrqJxbhdwI8+HNX4aZVRWkbqTrt04DhdZtdIsXYm5zjVX5EWR
4stWVD4FLGzauXwBGgJ5H2LWeygeRPEP92O4Tlwy5w3PpCWese4KGvjMlFHgBfXFjp2Ll7SrIXmM
lUV/WLJXI3zAWVjXuXPAhrdDjgHQw1Z1zW4CJPfTxoLhg9+9c2LBkg1zta7Y9QJ8XJpV6H6881rZ
hU6FyYDIM2F+fFTNoU2yBk2c4S+/tZ3aLEsth4aLwbN3blXJMvSKExl98lvciQWFqTsTX5lxpvyh
SbdybD2viIuRyqSGTigQRAeS9NGJ1RRFR35XrOn643/J+cPExUglc6ZFtIC/a50JO9Zbo/c6zcVS
VlNer/taFq0oY4kK17GpJFd+DtfFTnEbhLENNRjJwFCNGtsJRXO/qOzin1YFSVqocdkDF/FhLMat
rEj11e8rO+YaDCmUW68XP+j+rOJ3mfBTUElc0FNWJyyeKTx52+WnfIVIcSpzz5TQBT0t/aZ1tMKo
hjn4Spuv6F5+9DoPF/EUqDkOZYLzIABPAoJe0nG68w64ESZcuJNKN1IrgqXZspVxoPZAa/pFIBfr
NC1oMM0auVWYr2XVr3shpOfSTtrGbd7VfYxEQoBkFeTuU7w3dRa/+h23k7pl0JmjZk7twdb2WY7y
PAd167lzJ3aSaQ4lWXEDh/ylGOUTydc7NftbXzL+OSW0DPUBypf6u1RVC8tZMB0CXv3A8w46Nqmq
nkaQaEHFXx3T4V3X+IVQlwS6Sqexy9JrcpW2O3DPPiaNVyEnTFw004rxRkGvOgtD+iUSH1bt9fAP
Exe1BLa6Lq0LA56iMNNlWsxsx0P93uv2uZilMYiLaGiugUixYJ+K4tlCsNkvILgsI3gAQa+MXONQ
+LjK16a+0zm5cflcdNOKuY9kkNg0etaP6aZe+y3zexG72KYCfaNKpviKssuP4Bo9Jne5A27t2jH0
KQu2pWvgsTd6iNdtN3kysicuomma82jhK7Jvoj5UxZdKeJ6zY+ScTWQxHW5e3SZv1p69Dbr+Tm31
1mE4Bq4pEMFVfyWJnZ6S5FX5Xg0nR87GPLvqI/cXiQnyN3HYzX/2c+pHK524tNJWQjCaXC/eNutj
Wo+7GjV1L0N08Ueg2edxw1CK6RpTJhEtJz8GtcRFHjWVkFmCxvDBNGnZ9tOust/99uzkx8C3tX1w
1cOpxJuAXsLUh50IaZ0TcGURYA7iqtCVisvImn0de+bdrkR0EFZoIFzfqXbg+06nZWRCv1jr4ovq
wOh6VTBvE75MQVeiK1X6HbNjhpgGSBY8oK40/fM7YEznHV8GLyF3nLVjiI3Ssm4nnAhnwN0uY7k2
fg93F1E0o1lj1vr6Fdkpi96m4cHrOFy8T2/XxtRNNR0Kyk9b25Kyk5tnzu5ifYq+bsDWDGNZSNcc
M9sFZQKJ9b3f1h2DaSMdVCJnBiTv4jEbIHXbqC9+Szs2M8glDRaWTQfImuJU0h3RnsUdF+LTkRHc
CjPOJGvlCWxVR8gf+lWkXHQPB/oCL4zaAIfdlxir2GVJ4Wc1LrBnSFfwZFyLlkIBatkxA6SyNaOf
tbu4nkkko4k25AmqX5s/0rqL9qKy1i8LcbEURc3DUVeIjun0HIYfqNdASJi4GIpgoZDhZvkEUZhP
EsxFVeZ5s10AhU5oF2dmMAcQcn/KxbUhP09+V9vFTehOCghmE3PY1ro0xbs69xoICBNXuL7gCxCt
YH4/JEOs3pgJNIFZzLlf+uuip1Q14BWdCnNINlVmxbLrjGevyUVMWauIktP1tWsTQCP674Z5FhZc
WFKukkTMGZaOxdu0EPt64X7ez0UgDT3JivAa1mf0jpFTYmF4LT9ZqcQFwOgqyWUTNWg34RlWtlP/
LHjup82Kmf6fn7sF6VSoCA5lHAFIW0RGd3M8Wb9I6eJdDPhFtC7SCdze1cFW28MSJ35e0EWxcCK3
eEuw8elKGhT8Q1u/XpYLXdlSGTcCzdzDTP/JF7nT4yevQOaiVkgnpgENrulgEgkOkZbFx0k195gj
b7w7fqGEZpC7HmqIV4Gm/aESnxfreUVcwMo44T2AmRuQ4cfVexXZV9V+8zuR62/5sf3WishARg/U
rlnY7HsRFaUh4eRXWnUBKBw3z3KBfWudPhR59ypXz2qLS8ukbN2321XyiMs/A4Y+frV4XmvHHtuo
Bo1K2sK1hossba13bMw9MwcXJwKMPdzSddthuB/jt4vf25S6CJGsB3Zo2TZz6El/CQKAJDfmNZMV
UhcdYlvT8LxBYavoIyhuvS597nU/qEuvFIIRNFja3hzm8YWHzSNXnefKTsoKRAj6yWC6PZDM/DXm
8WPc68jrglCXVwljQz1e6mQ6ZALyDrZ5FNXyp485UpdUqafCWs2x7Xz5KNgfk5+ZUxeZghFdE2mL
g17IhzX+Kwq9aqmAf/7sPpZNMxnV3ByKFPqvVbTv1sLrKUZdXMpUdHKNNW5dsJ14jpzPbwQQ99np
Ro7I3dfiehgkViWqUGVC/HwHdXEpo23aoqvw/eZAl1tDd3HoJ6lEXVxKQ0DS2o/I+Gpr3oZd8yTV
8rfXrXNpkkyvxpjW1xrf+NLnqqxir+yauqCUemK0Dmcch0mrjxgbe9+q0Q/LQF1YSoPxAb7117Xh
6LLiT0783hvUhaSwYEx0EuIlHUcYmWfZX6TLX/1O2im3bHrOppijvgCq/RdhVFMOMfOq8lFXcV10
m2BNh2ttyfzYiP4DkhyvvIm6kutWxbMIKZZuuuV9FW9Hm9T/+J2IY4xgNKznPL8+R+tlH0zyiBaV
1zuaukxIo8xMQoLOHHj4amPzXmnu56Zd1vq2GEmwzNfCVhMelcxOUvnNPIVucKlERcaJiO4stTCf
LBR0ngtMKd0Jiwn88i/dexAkO+lekNRZxYRJTnnRs6e+ogkErKbOPM9ShvrOuRc3/olzydk4D3He
r+lJxlt3ClYuUcJtjc53HZ+UKWu5jXMZq6jbSrYmJi8xXeAJegZJ8s8hiUdTnkebDV8s2/iuXmL2
x4Y5Ph9XiQN0kkOAezcVthyjtq2pSNkHjA+lUkF7p2h1Y9A/dIMTjzGwt1V6uHA9ih3YRjt6WpCR
d+Vq5kk9LnJsH7VAUva54qafjtms1XMgQxB4UgIOt3VWAeDUHtYZh248M4RnG4hshsuWbW8NiRde
2iz1pNQO3Zimp2DMgrHiZ9R4nv6F+ePqe2kFYu9OQVSmELPNcb9OVTCog77yH6Nn2N+xpN8+9rC6
k2BGq+4bI3AyKQ3fVlEt1kfCh+gen9Kt5a8G/MO7bG44wcRpPFxUIZ8AbRi+aKJZfSeDveEG3AhX
xxRQQJqATQIsndt+hRS3AtOQpH8XcvKSBsUJOW4A9OttU7cqP9tqDPY6UEBJzlnWmjt38/odf+PL
3HiX9mYRdN7SU9RS/ZHLbOuhebIuvd33xbyYU0xIOn3q5Nzca2hcP+7v/qVj/YHAkisFZURQbwEi
Vti9EdDBfiuiHt3iBqK+flRUocsRaBpmmR0CkFNQ6E+sc4+q5xJktRfuJA7d2GgXFgbbRq6Hpy3U
J0z2SLq7ZHg3bq8bHzUzLRgqMN1is/ULyI2mHbTe2wcvn+SCWLu+jVugevNz3Cb4CFdufA2BYp9n
Bw7Gseu8mrueolB00cv2Jd7SNShTg2H7O5Z362Qcu84xxIgRI5qeIYXRPHSBjB/wUf3IGUMXzzpi
rKif7ZCcW1lTupMTWkEJBmv8uGBDF9eqCeXQEMtAy6SreGenpN63zKszi5N3ArdUM6kZlJ7OazHO
exMIW+okvxNXb527Y7l4+6oEkjr0rHshjtWaJQ9NK+7UWG8MlIUuO+BCRJDTFgQcYAqf/krGsT3N
TUwhDcIDOT5yzE5XDyJZwcJcp+MT+vGI55WsOPfBHsWhC4NtkgmzxCC0OYdt/01cxz/zNrhH3HjD
67nMgcOizYAURFwSORPki6Qz7IMSTcVf0mLFuLRVoJz5b+O+EZl+4REMBr5G3ZieVsiGiJ228ZQc
wzUT/S4AZeodhFn+ez/uQmRzkoCMOTXpmWNsgpboK4Wfs2BoH8XAUCYKTMj/yedlfFGW0Hv6Hjeu
oIucNUNSqzaPxQWk3DNIHm33rQevmg/oBTfg+l9/SBj6rt4GjvHrk8jzcSfTGPVLDd2H//4st/bu
xPJ5CvpoqIy4ZFFDH1KDXnaZ11v42W95x/QhiNlCAAkvBj6zolzjRZ68x5ehQvrz0ci5qtHKypJT
FIxPedvJhxF8yke/rTvvV2p6suhCZydMnGVHm9b8GI6J37n8ApdNVSXCJcxOul0/9vOQ7yCJ7tW+
AcL5ahw/3JgKTJe8H+fsX6GNVUd216Re0Hms7eTemP9Xy9Dr6pPZwMrCJKgUSgVszEevQ3fpAZGr
mSaJbPUJaszN61xtky0Jy61P/wm7d4J031DIchGbn+pRDEtpbLLUUHKM+V9+23dslW6sqcYIvI+s
pZ+Mou2hNeCL++/Fb81DuvSAbOS2znKwpvSr6ZtDzUj0WrdDkbxcncTL3EZFfBS06+xbVnT2HWny
ajwCPLI9JNVEPDNMl0VQphDkIKDMfakl7Q5UgYGaJKCL/u9fecMhuWBbquOIsTrPTzzc9I43IFlr
h+Hit7hj0yYG0R5KMPXfVz6tXT0qTH7Ag6TbnZfLjc27qFtKVTsG4qrJYILgmAZcvQGPjhekJg5d
2C0cNJMCAP4Xk87yf6n9gDz8jr+7EaBdfKzOk41OkLh+yfOq57sUWht/9wEo70qoYnQ+9TX8hGsm
8oNrEtCoqtdiy07pkH3A/GX00pj8Xjpz6xc41i22KWkLZskn24bVW2AAg2cWk+TEhnx79LpALmhW
m5xXBauu/4Itb3VQp39CvNxzcScW17wCDcGWZiewmAIlyki7V+F0LwG7dTedUCwU4XOvkYD1ILpm
LeBpM0Brflbr0vulURQ1PUcktnm1djudsyLfbVk8+mX5LoZ24G0/dK0hn9TM+gfDrorBiRecHXpg
13LnD5eSwZmGPaPxM10WcOpXRGaPC4j3vOZssb4TjwMIUxk9N/23gpOoRERYHoDHrPximkvfp/OY
QrW14N/WtgURw9JH8PR64/fIIG7cGxdXyzBND67Ouv8GRjaMsjE66AfUyO/VRW8t7xgtktt1qqcm
PZmYfQsolP0mcGv5ZbcuvLbqM5UoqEFfdAZqw2FWkzwwpYfV79r/IhZbdO0CNlP6BtO8SWnFDK7h
Ir1Xsfi34/WbqpQLs60ihCqNaYuTnNZuejFxNdgnbZsRHOZRPo77FYoQwSFPrnGMtSNKGmMHJbQH
ua7rPhiyPi65AuM/9KxYBHqBBDTXfYKBxzdBSjay5xbsSHsQDM9zSakFb3+/ZHLdBUaY/JgHm1B7
Ehdg0qJjvkAxuV6Cg8HUNX2tRiOXXWpE9y1F0TH8exl7IGTqLSHnqZ0C1J6qVf+RzKT6LLOwSh4s
1RJKTsXUPywB1Fqe23nMOai2ElCJbKlV6yHV0rzvwpBuZbqBJaRrpah2ZpDmmOFVMqMyUTcfmRBm
6UvUHWv6z9hNZCpXEoRf5w3KIScM6ayqhICXemMx3mneYOxqPtXtmkA0koE3swR9avpFRpRtR4oz
maISuj4NKbegXj40ak7q91Ue5G+SQefimC9hwP+c5zH9bjSYE1V0bXjkk2geQrQmk3IAP8i65xoY
tTgJ6ccRqqvBYbAhOy21Cl5Cbvm3vFiy6C8LrJYos3EEjblArWAsi6Xw0xYOXRSyDrKkj6OBvpF9
skC2NLN7Bi5pr8Dn8g2C041VHKI4b9Kteweq4vkEZhR2p8hxI3C7dINGq3TqdTFeUHXYdkFlzPyM
/nK/lGE9E/vO7yc4noZuOQ2XbV6vikRs7JHhkInu4ImJn7dxcckmjeSmVh5+T658vSpqk0dv5vTQ
RcY3WYeGWtxX39qWV2NpIfBDy6ryGzxFlHJzYxj1KLihb5BkBvNemmnSO6htmDvV3X9hpr/xZi4E
XwrwDgZhR9/oZW0+9IPc/kDIwvtRWASrDczw79MERO2sQzR+ZLQXj6i1qaBkS1y/cGLHP5hoc3Lk
E8gR9wZdCAVNA4XGoxFt0pfadJZn5cZXvIP++87caEW4ePAYYmexKtLo+4BuwxNgPW3xqGgXvVAU
zLrdsv4fZ1fWbKnJtX+RVaCoeOseztTzsJPuGyt9egdxABVF8dd/z36/mzTpk1PFTSqVqnDYyILF
Ws+QJbLcl2Fqw3JAHyKu8ZxTro/j55EkY1YCOF9l5bApG3Zj+eDlZTC4JYaBPk/DPh6phkZVuq7d
K4H8wmXug5fR11BEz5w+z7ASmo4jb7viFEfyNQMq+r+F/80m8jHMuU5tgucPacqttZP40ptpY0c5
74ss+9axruwE0fUBWGf9RaMKH5WiiGJx6RQ393Gr4CdRrkM1wFdK52pUpmTb0i71PbVI7g9Sd+1+
HMbNHeFJ0rFDVtm9OLWCtdGlWqDCjoOjY009H3VTo9gkcnjjlW0BvsNBxppUUFA28btqMvAqBLZi
eJtBVf2R9/g30pqoOkIOs5s/VH0d0ScxtVwdUYrs0i/rWCXFA4cL4rFlg3twaOofMuna9eykYRNu
6CmNyyztx7OOiX0nZG/vu3Zs7mOIIv3B4TtyxLHgPpMe/7vOdEMOekl2emjRs8vxg8jKj1WHBymD
wS4a+DeT+JhBQJ6TgSGPSEFhHIw742XmHh08EoszWxh+3+ggqXRysmmBftK4Vj8JGKJu9Ul2uKiz
ct+1yXEmWVho9qzr32VtM1WfkwiXkOkV9EULPDhM2i5PUI/MDqKp4ggQu2gXdxL6qp+qFYmIWFgj
z1jp2yqh51aXcbJB8mZpsdJ3fWc/m6pDr7Tfkm06il5B4EmLfr8zaVN9NIAMfGODhDR+RWFKVCaO
iyPJG6Q1DtWq9+u+ZVeja3C8VxtFonSQ1ZnumErhVUD24g2Nnc0esiIZuwNf8NL+MtYbrJqhXPhU
65Wm+i7m22qP1sYDViUabSL/Mpx12VmDA5rcAfGCJiWcS+hJwavXvMuonbGrurWujnJ0W5BOUkJ9
ekOTL8tacaf/zIh5u8TNdJh4E8Qdw+DeUxEe29Nu4dT7VFFoAlUdNM8imKG+ck3+b46/i2GvbDvn
CcvUEM3XdBhVcdqnaC3KYWD6L9AoVmQWy0i/iHpTjzA/BNepSAZwOPa62hW2+0zemBY0lTu2wwgl
7Nj1+QtrBad3DirRk+G1PGgIXhyC3/U+hSHjc6Mho5c9LZsRJ9Tuxzuqx9ccKG+vyN+tpldSkePu
5JbiYzHgf8xxQSG5ecMbi3ji/T78sXWuuVucbgfgeyv+939fjC+c9D4pKEtlt9tsnp/7XuT6NIp+
BhS3YPzPsPFvf/cfb/K2t3BNn7P4yewLXA86mHcWsXitWXtbm9+tmZfrtNCylgCoJE8twraEUGmd
ntuiNfIQrWqEztEuXkMW/K809Ju/5ZMpCChlyDF305QMEvXAWUOwfvo8EuANVCl4RkZXusYyow5z
tS/FH3FXZKqcjY6aw+pS9aOFHHz/iNPM0IeeFHX6JKrJ1roclS6KR1NLLt+0Rbds8VlEuBgYxI+P
vN6a6Y6su4YOqdq7Y1twFDZsHvOHNW3b8YjjsZnvVyx0eyfmoZ14yWPWpt9lD9LyCcWKbXhgfWGi
9tDGtsnKqEI1G1hmHK6wiJW8Km2dwhzTxbYvU05GUkbrtpnvkW7HuwwH9GljdWzvq9nOYbZW1CeR
xDDQrKpOpw/jwj+QFd5Kw1KEKYdTn0iSS+jFjH3f/pna+U85zfLYKxcInPF5JCZeGG5l0gP3w6A8
6uB027n8lVT1hYj0qSToqrcRG6biYd3hK1qhfHzcNvR+guLRlzV1HZk6jpv7SRjUJnWD2uQ+vAb4
eWnqXuGzZYvKCpYhDWmGD/0ymbt0ftXP6qUevk8oiXrKqm6l8dV03H5CjcwMUKgZ2U+JO26AJDEj
DKEU0f7RJoXkBwod5PZAk4mOX8NWz7vx2K4Lm6J4/BCP8w94E7lzVIggeHBCfeZJnPQ0QmqIzjqN
6LHtkXKlqfkRMHPKfEzOMucZzkKgeMeGfoCy8ds8zC0VQ3sXV0PhkS046Dh63d/ALI3cCwj9BKkB
MF9bbl2ivo8gmf/MqbH3KG1tpWjq11pxv92wmLp3OwH/rwu1kPk0rU+SmU/EvaaZ/dLIXihwuwIZ
KsBtngi09kQLMz29gSkX9jX9xG61SOn5Pp9MU/2Z1e7c6+Fz2NDeFk/hbwdkMCZuTFfiKj2DuBk4
a++2zheatXoaltNcE5TY3ANfwnQCmQ+vkb3odGzAbZ6m+W9auW9JR0JaXeh03fK1f2QwaV8VIk+x
IG76ZKP+xIEqDlpqH0qDW3wgdq+BA9mK0ka03FyY9hOsSH+ddLWixtTe+O/ctGdQJc6EJIGz9stv
LpfRlIB8sTH2NpvY+7YKEwRgPkQmBzliAFpwOZFBlgxP0HzYwvaeryG3OZjPjnirnKJCt0+0aLvD
PuMHhH1JLx5tAQ+7W/HzNBWWlDuE4w8pV4GDexFJrEigcogFx/ujFJ05RFVQLxF724tI6Uaxkgzn
n9uhd7vi05b1XOlT0Kr44Jh0pd0eW3zO1aaHop/KVoeRS5kPjeGa9vE0I3T0Jk+2fWtNUOufMh8Y
s+bJMqIkPkN8jN0TRy+R64JAWhjbi8qmSp0aMrCb4TtTdrCYXaLhGLbWXlRah6osH0B4AdG0IF+B
DO3e5d0so49h43ubcJinYW7yWF5ZOyxP1nT6CSW0V0rKL1yWvnpapuIxbSyus2xI3pFt/dZJGRb3
PpIjrtMWdh5QRln0ULxP535735o8kB7rIznWpSkSeK3PMECs/2CTujMj+SNowX0YxxQbWEgCNnAi
en9cdlqVcM5+rXTzwoL78I15m9NpufH30z07FNF4qvG4DJu3txHhMmPR/UnVT7g0vV0zU5e5qINk
9inzYRtdm+eZQefxlE7FednaN+CPhB1WvnWjiAapZIOhh607kWwqmyKoxodZe7cDTxGI7ZIB98tq
elgX1532nvwdtt5eYKapmuuGM5xX+/Ap7+dLG2Z9hnn7t0M/LhvhIPg2KLz/LRJOS2C66q9BE/cd
ePOxQtWlRdDvbp9RyMYjmo0qyNERR23yawLETAO3ZqDlTomIHxKq/mQkDzwKvc85x7TJJ4edQqb9
MHXFgexBCGTKfARL0tiCSbvYU8Xcvc6kQRkmlBXvw1e6fgRkpnDq54yGeNnolMJhcQs7rnz0Srcx
kiUa8r/FXtSnqWZ/KLVtYZebD10p4A7RxbPDx0zSoy1GVRZjFaamw3xVuD7pIIq+3S4fRpPTSJv6
eeh4dAna5T5yhScUXcwCGrpui49bG9MD7ufALN+HrQwQ9kNlGIMzFbtDLrepNF0bpoTBfNRKvWZq
JbWzJ1wVQ9lX8fvJkbAb32+CzyPhNQre9qQphDB74YY36BDZkPYlZX5zcQNsTYgMo48dPWVR9+jM
ErgVvTORgXhAarHZk1rie0iyfuhk8iNoq/h99fhGw2IpBPqHXpdpMb+Z+9f4Ly/c9z6khKIs11Ud
FmRJcnPPt+wnT1yYjhbzISUu6gzYZHAIbAaAhdrquxgqFZZN+IgSoe049x2DaYFexqNc0u2Euvk5
bMG9VGUglEE5NbOnfZ73A2vFHTSNXgPv3wb5V7uAAn/06wVUoC9PdRPjKDe5g+xmwvdrp0jUf95B
obIh7RX8Fe+a26MiTedaQNKYOHHeW/YDHOAmLIx8DENb73jJFtg1afvVMFmuW1hRzwcvxJRCQYVh
4K2476anQf4M+6BecO7xTutlhumMRDXetW9mF6jt4fcVDVVdm/YYmeIEB27vrDIdtgv9riIrUL0G
cAFH4fJe36T5k9ds1F6Iel9IkA41oA9stpBuzJ5iweB62YXlQP9uG/bazZ2Tz3a2roS4cV7a4jU/
xpfm7YUODP6qSMbWnuKpkjOQsMB3wS9q79MPQfvE74vDGwZLszQohh/kAw2LFl8lTkT7bjorb+Kh
Z/Aoyka81hl+aT28ba2baZMxN/UzE6Mt+c7JAazwV6iRLwzutzU5EKVdXVe4GkwWoyyxzYS5Ewpv
hIWttt/nW6TLDNyfIJ/3gT2PgdPOfz1eN+A8zTY0+8koURxkr99LjaJh0P7w+3sar7NcF86hLAbZ
kDVbu4Nsm9DRvWuH8l0WmqN2NZHssALVu4S52qDd9euiRAC4KJOiUjjDuCGF/uGWhN0zvk7cIMaq
ZtNNcWfKj4592MYgMgxlfldvhepVPUcYWQGPvrXZYXSBCazvJzjLrYtYhYWeY2T3ULPUNnD3eRGZ
xlEE4VCMPPbAiUGAbo+uIVsP77FfPyFQ1qZpGzTTOuhYahafyRZWKPCRRiM4ZAWXMNviRf2zqfl5
EXvYGyrxBeiaOkeaNuMj6nh4M6TLM7zkg0STEl+BzuokbqcaQ1frcJxMFhotiW9LSFIebf2Ij7gs
e9kX/N7yIBoNXtVeiE/UFTHMcAyaaCve8Fn1Ke6TsCIYsDi/bpFsiTetbltEzvkBSkfHUQfd6knh
ZZNpZOd+iG+xmLkSCOI6Ucewbe3VTLKxgauZmcwpjnU5qKLM2yAFHKy1VwAr6CCl1Jh00qlSY+Jm
DAKRYGgvzKel2yeQZaCq1TAARH+2VRa2Hr5sD6DIBF68o0ETbSsny49DEXaA+Io9WQdd/grgyVMC
VM9GsNo06A5IfLmefgVRI9aIF5Pax2LtznkxfAraHv/S6tFVbaiE93G0Zz+KqIGoShTUPUt8Fbpu
T2ELxtDPWRHlbCDnVIWVuhNfpKcWUhatvPUU++aYLMVh7n+ErYcXiCADNboRYj9ZlTU/sVXaZ7nF
QdlN4svy9OueuAKS6P+7y5tBntMkqAiIevCvJ9OS5W2jBdLHlBYH5uJ7Mob5WMDc+dehxXjTcL91
4Tc6nW7XQJIFpafJv4R20iaBTgq+IjpFZZ4NR9vvYSvtq+xQPSd0wpP0hHTpcQGpLFrXoFcjTHJ/
XY9VMG7pzQeBblAbs829mINym8SH81R9VzRFjUMvEumBzRoyKK/BNW831L9rIokP5onyRjY6kftJ
qvRpLOjnlAfJMYEfH/+6Hi4esM40rs5GrmcxAeQ81emngGjE2N621pndo8QIIH2brBvKKIeYwcDj
kKDB6N7OvvlmjVEsMTrqRadp5l/yqAjZJXHhlxTzPovncY1cDY/caj0WHXTWxnZ7RaTlt58To3vI
GJ7JNauAW65LsvMMUjCNQnW+DuHDYnRvh5NlNvusKeY+JONSQicSIBYVJJSE0bNf94uBt3w8A7BW
Q1+WioPVfXOntqYLiXwM7yWAqlcWZtA6+ung8AbS5TI+QrhBhdzEGP32Qf4BSRqRpGk27ViaXuzF
RSdc/gmHqcCF9y4flsGdeNPAUpfTAP2utMDBJepXpX1e2jVepPadgeUYDCqxJw2UnkACfaqg9XMK
ilW/tAjsRteKOb6NDllESLIAo3ljtgQO7wVrvErpRGejn6CYR2gR19l3tOrWL0GT9/sWYNWwFPwV
fFfbLQBx1BHMsTI9hn1Yv4iZwNfVua7C8BBog98PXhEHQoKo/SDaevFaCzuvqx5bURJNrhoRcICS
SRB0BqN78Upcv9X4B0afFxcd0Ckej2btLmEL74VrBmvoHDlAfd2E7Modfen8hI3UBoELMHsvYBfb
MEb7XVzFAhZ43SqkGHyP0iCiD8b3Qlai4zW2htFHeBz+4HUDCoJ6lZjyQsD61dLFksSAol1fmw0O
kuBcZOdiDHNOwNS9y1USy7SBdeLjunLzOIKN+WVbVBV2DvvmGlXEoiQft/rK3WSxa1pxhszcc9Cu
8UunbCQLivU4b0o+D03JCwJgx9gGvZnjwq+b7tDxW1idiSvec81Tz2P3t05U/UpS83s4PYb34tXV
HXRdgZoVJaBjPTmDIjajRAYBTbAZmqWwdyk6VwksYKZp+7gLNFcOMRnTY0rFGER2wCS8sGYgEVIB
GuhjpYandUbathkoMIR9Hy+qkVJZMwjnHsdu3w8ua+xxqoKYZpi5F9KjHfmut4o8wvutvgO3Ulym
OOGvNBNuv/9fmTJG9wKadzlEy+qYYmstW/cmHm33UG+yOCpYH4O/ozIbVD/Bn/Lu46XpHamZaq7g
d6rD2kLrRW20C7sw/RosaYpVaDWr6wJaW7koEKfsFhwi3nVMIIODDHFpru0Gul+y5/NT3INTHrJ/
uF+L5ZSkbZYQdXULaFdbnriPWROpc9joXvZsasF13Gj62BMRQ8HDtodtXYKa8jH3y6Zxm6zTLHh7
dUnTl0IYuChAprwLQg5jfC9ws3yQA45T+igMdg3rFQOHIqgBiMG9wGV0XNGEisjjyNLbkbSbx7Qw
QewtjO5FbqRBYZvzrrvqpnor2SzOxSaCcGcY3AtctLqSNCpafRVkm59HhvLTfQFgzhYUT9wXTx9t
zFMhcnXtKyuPKmvXr1yNfUixDLP3L+N2H7TYTHdlWt/t21SdQHVu7oM2vF8/hNiT6e2s1VV2S3ow
jao/zhJFgP8e/f+FNP99ZuK2/fVV1NJuiveMbY9ZLumXEery74Rb3KPNm8IeQYki+QEq4Mp9LvJJ
HOupyukhc4KyB4aK2zmD0Bi5G82QXo2V7THqDbhYq5njN5ot+acMoskgmVZ9c+gH8HT7YXQwMZfN
0uCS5JEE3X9Xw3GFugD+mdHq2O+qdyUUd6BSwGicrSXpZ+NKnTbyVFXA957SJS4eQYxe4K1DwMd3
tojlz2Xk+kPj8uWvjaoJQkDZnMTvwV/P7qcITxBw580MPrwy4yAfBDw8xLODVtcxo9D6eY616dYv
WbY096uO06dsi8iF1JP4mVaEf9X5Mt7LWsz3YnP6Kzqd7ljFcKN4EnFL3BtjNzQQa0XAD23xSPuY
Ah/8iaxQ9hjTpUgOpL5RvSEeru/7pRHvXZ2Q5ENPEoiR8QjKLBwNanQRmHQfMrV0X6wxpj/PPc6h
I9vb5jMtcNQ5CaVuwHDM16kZ52eS08wdOV7lyV8ceIXsQzRjndY0qvpDggb7Uxsl+xMQKXI4gKqa
vqNxb8TBRXNxMSDTHPcWdYiU12o+y10kMHjtok+ijaf+XHOin0c6bH9BKEGdODF7B8kIEJxyEP+/
DH2f/QXBPHJcZbLcuRk4qR31/w9u0vY4pAn/wvKpeZ+iotKUpoiiZ6sUK47IuKPq1PVc8LIH3+F+
6FnPj5qb4o1xBLhqmNfsKSsbmqr6746bnABBstb9XTIWQqANJ+S17TbXn1BtY/Itg5z1GdQo+S6q
I4FtwZa7SdRR9lW2izgp6swnQ7l62Jfc1o+q0LR4kstu3u1cKPXn4lz6riZ8gtxDRHNejplKJdQ9
Y9sdBpGN6cHNceQeJNXdk2OzfLMbPDLBYM6fIbSB4Jzmub/hfWrzQS443A9zpyvzETJ5uyyt2uV2
dDDz285Jl3Z3NY3U18JU2ZMcxlftdG6H/W/C2e8JgGwNrn2k6KOTS3ZySQplJ3XT4UjGvOqDUkTu
dwfSGRqYwhF73XkKrYoZDZ5+SV5JsX//cOJ+f8ApZTNEOn2UKvve02I6qq1Th/8+714a3Lto2rwd
UQ3r6SNgD/ctym7Q+HlVOOL2Bvjd2ns5YZLriPRkBPGl0zfpgT0V8thMIv1StMjgSNPyE/jhVVi5
jPvtMJzSW1fAt+NR9t0nENmzw5C+Ko38+1wamou/3gsShm6Fdqa9NniY/71OGdWPe9Ppc13QpQZG
YpjbEGBbzP0GiFQb9EkAibpuagGnvsHutaQOIghjdO+Cq7Jksjpa+ivLo8sYcXqsiQyi9cXcb4Ns
1G3TIPLl2iW9eLe5eAbLJw/CcWJ07xtwCNtSaPbra6TH9d1KgTvvcZOGJep+M4RnC821wFust+Yt
xM2GQzGEKQlg6l6mGyfxoCJp7dXkjSq3ivfHZZ8/BkWx3xFh08ysLchyZRZ0fBzF79mNtRk2uJfo
5rYfI8Kr5bpmu7rr1tEcnIK+Utjo3gFU9UyYdYzxOhpz/hV7E2rwEet0kFs71t07g3hr3E7nTV/b
CnqDMSuGESp7ZPkZNn0v1WURX4iAwvZ1FdAnhtrzmBxnl6x54OL7wWpFCphQv1wnJ/PhyFi9Pe/N
kHwLmr5PeCZTkTQVN+q60eQJ+L3ujAymCpu7T3mGuDbwJbJT11ZWP0UCIYK8CFPXi7nPepYW4qA5
M/214am6m2Inn2AlIQKn7kUrHWvTQrCyv+qZ5KVZLcAsNg6rZnDfIcBU+TrJwrrHfstIOeJxVzYm
yF4DC+OFq6stDIvUPF0lALAl1DTng+qKsJedz3+GqGQL1Dk+aarUzeb6Jz5MWCRlXqBKnvRuM1t/
zSNj0adzEMu20P8L2+henEJJFH3dSU7Xvs300Q3QxgH76q+wwb0gFXqcHJLJ6Uq3OSqTbNjKCEZX
QYP79GfOoUsHudbxiu79fIgLQZA4pUHYJDz6vRsVvW7dr9u+XGMax39kbeFQo3XjK6/p2577TQLo
s6C3FGoqhUjHq7SrPOZQOjlllQhM93weNMD/VA041q9ZUptjreLvDof9K/dS+sLUb//9H83RHYSo
zFVpf4Xgnn6jZub0gXdR9SEWHDD1sG/rxWo26WzTbhmvujDDKUuH9EhNYwJH965WvCiHnU9CX511
6hTbdeqOUd62gRUwX/mfb4rsomrUVaviZ8zwUE4hlxg4eS9gR1JMFa1n9yg7iAxWm9UHJQLPSJ8p
PhC+N2jvooa0rLas0W05owETBGONuU8Wn43Sbbez8bq1s75ncYWXeqKDkM4Y3YtYAQM8PLMt5r5t
olyKQt1FkEM/BO1Iny8OGcGN7KQbrxCuVj826I9COHFBQyVseO9eXZusQXVqUtdaya8rwJw/ocEp
fvz34LdBfnPaMC9k3ZaYPIm3+SrowuUxhbbjfZxCeLLkMs/eF/MUBa6SF7cVEbNwQCtfHU2v68we
RxmkrIzP6wXtGEFbc3HFiF4EoAHKde7QRvL+v1fohfPYp5ATVZgZ9+x4JZVqz2vmIFGZNmE5ky/6
P+6g1dm1i2UpC/kTIr6QxBzs2tjAvePdsrxGwTqCF8i5TSZz5ulMzgkUIcNG9znTcT/BIsrlw5XG
JnqCPIV7q2tGj/+98C/cJj5pepMjgZZO2l0Lsg+mzDIxwCmiGyBb3sztl7A/4rVilzYndoQT45Ub
UvdvcSrDg3HUFGz4ru/nV/7KC3vIZ1FX+8DtoKv8nMVmOcthjuEoGCRDEHOfRY0Xpt0MdfHTCgVJ
wLCjsdyFfAW48tJHuP2if1zpDe200ENkrp3MW1nitm3/huRfkxy06yEE/99f4aX18QIYBzZSNjW6
RzECnThAipWKwF409/GJOrd2j1P8hKrQC1xZZl2VRg3w2AibvHfrZhSe6TALHq/DmJg7lWzksWvM
17DBvQDWab3nRZ+1V6khfAqNYfuRFk1ghu+DFOOJM9vmEjdXr9E0APXsfrav+Vy9sHV8jGIUpxA7
ae14VT06Juj/zJAsN4RB6rnWr8IsX7jAfKxi4/ZUJYIZUVqCy+pu5CadznDJgZCr0FP3wVVTYQ7D
5tCcTmk0z2+KtBFnyUW2QTU06v6YblgLqEqa5ZQneAhO532oAc5IO6gD/0En3j3YtTLvZDEuPTIf
0j0tjq9P85RDYGkFTNw1yfA+hcFh8a0dBkBohn5r5gMfGBsQM5nNHvHRzDGyq66f8B9ASzHzkvOP
YIVX0VTOOlZD2ZI0OWw73aHHnsAtsTk2VZ5+RrMHoseun/hBa95B4AothMiebEqXVRxnOeXVvYTd
V5DsFcwuvEMR2FKaDswUOK5IcweAU/IwbPXPoB39LzhZNSaV0GkB4bz1HVhz/BAM/uQ+Odah9w6R
CkufRm4/S7Q8D81OAq87H0qmQVmCrwpmLoaZ3/UgGb1LexnYD/GBZC0MqZwGzOupSlz6tkWP9ssM
q6q7sFWPfz3H2yhrIOC4F+d2ULhBnbRwN6eLCquJ+ZjeeBNtDs2U9ipucGReIKAi+9od/T/W+2+S
VB/SW4yJphmyr+vY703+xql4/QQbN/29mFp0YrO5jZYzOAqqKwfR0hohRwz6itGtbkngWHsWacv6
RwLP4/jUdqAbnIq11xeEE8xHmawLUZfYMl1csmSZ3kw9uJyfhUA7smqdCgOZQgj4148wRisD+la7
x8pMsjQRQNuBtoIx9/UIuNsy8GQEah6ko4eIOnJqKH8laG8Ppd99AW/79KqeFzw/zHWJNgeZvZWs
72nDcn1I0nFrj7Cxp+TIW7292bjYQvgQ+EnezcqFparYkBbEVdHByA4A0SGxr0DoX/pJ3s2qspWY
IrHzdRs74h7g1RG5clo7SQ4Dy7u8jLVsYbmTRskdNbkIvHN9pPHYj02MDi42wQB36XgApiHKwpD7
3McZo+nOty7bYGCD80/MoKvjc4RxSEAY/nX7VknlINnaFZd5U8MJRJDvY6eC4N0UjL9fB29rWGS1
AwZfVfYJWcIjy7rngLMPQ3uv/7U2cyfXzl5akz4WbElhecJJSOqKwb270mxrXufoaFxw70iIuUED
iGxbSJEUg3tPfzqZPI8WbS+z6MhRJlP3sBgZH8PW5Za4/SO3h9h12pFM2gvtVA/BWVhGpT3/EDa4
d9atSBgircR8iXcgQE2ffnJN6E701ZcAW9asZbm5EDYuT7LJyZcOiX/g1L3DDtgr9MRoyy90St9M
JB4O1vEk5LWAT+qdaSmgh+AdLfkliUBokgTFP9SOf4Qtuheh0OVuFMTFzMWSSR2dRZOE9kXYsviP
BRjDwIqpysx3uWXfAahyx4RsVdhe9B8LPGsBsrZjemEwWJFHvhEorfKVFx+DVsZ/JlAKoD6Kuekl
33Dg8qpqjnG1fg4b3AtTYpcR2utiupDWfRVTNhwaFoY2gZGIF6UQaeCuH/vpIky8Y69szdtkAYgs
bOp+mIqdrFVNpgtMk1JgtAcHMxERJgH6/xZE/zhh+CrjpOvS6ZJsizjj8WM+piRuQ7o8WBkvTqdV
CSQNarrU7Zx25cwE6Ck5Xnchb2+M74WqaUniNjlNl0rzvKzs8pk1Qe0vjO1FqkmBfIKC6XwZkjU5
qt5mJcnnP4M+qp9iVBnJCWHYMg2dbYmCdFvSOUzQjPopxmo4WFjwUL/IFO0dGwGT6KJchB2P/tNT
w3kKNY88uQwNG8UT4QByHdJkgNlc2Np4sTo2HRURwIgXXYn03g7jcEqYDTtl/OenAq/DCI3BYWuk
HwQVOOGbKsg5l8LC8df7GgacYhtvp/smSFruU/9pagUNXJfk18G7MdcDk+lwgTyEKYtUflrHdAgc
3ItUBGafLGBNX+AF95fK5PudBlU/sShekDo9MfRGDL3w1TXvDTwhToozE3bE+CSmhfGlyFhFLrIC
h4LE01YGsj0p9UlMNNlh0Klq6Fyvbft92Dt+aORUBfWNMLyX9krRziybYnJZ+qI5bYR/wDH2mhXh
b4t7GNxLeyVvOQFsGYPbNPmkcsXoPexssvoAAzM6noKC1eco5Q3etDUsWL4hYv8oAHssJ+fCciXf
7IWvLd3EguVZUY86dglcjChMhMqwmXuxKtcCaEG42H2LyfC4tzNE9Un/JWxsL1QHB1uhJRnjb6vL
HhrWWrjAtc9hY3uRCrnUHJb3rbo4pbcyAXuy1EMW8p7HpvFiFfJS2Q5n1/1idKyfEkDzT+2saEiJ
C6N7V+owVGsvVEcuIl7VXTNuH7Wr6nPIuhCfkFRNkzWoke8XKBLE98gF9pvPVZgQBvFFnHQP37R0
nPcLJIj3D+0A3oB1XRiDF+eMF6xFGrVDnqv90kzU3LUjaIY9TZbPYUvj36jQowG52eGrWgQSzLWK
Ehbv6hU63i1g/lV5wty99HcWETLgjuyXxE7yuDByVw/TfAybuhelwwS/bzUs+wVGI/RE16w7VRN7
zZP3pal7ccpBpp1jHekLLDDmt40c/yTDGuRyinXxAnXtV+uigW4Xl6KMBJbMRymmwDX34rSdgNYm
q+TfNgcRyMFQmGKn6fewNffClBQu59HS8m8yo+/hn4ZupZmDuHG48rwqEsBSFRewzPyW2+w0z/Sv
HaZOQfP2sexsri2rJREXEHS+wcrrTRsa/v+iZ1WKQRrIigtxUKmHxtNHkoiwNID4ZA7R63GZNgze
TDtOdMW/bDJMdYj4HI6c9oSPetZ3WwkHwySIn4mv6IXlAqNH83+cXVdz3Dqa/StT87ysBcG8tTMP
DB3UrSxb4YXlIAMkwAiAIPnr97Tv7Nxxrz3e6qpbtySrxabYAL50AksC79VG1W040ecgFA+XfYpn
e3JQVVCfqKWvpQ1zP2nvguF3DeVfbPdzcac48GMQrnDXfmJzAl6Uh8tfdtdnGxJmLmFEGnizzg67
rXm/dy9TlyTnxIY56qCiXcryw0LpBzCQdu2UXNRaIOe0BuHouMQjoa9GudsYB1Qfdxel5eSc0wCT
6ho2xMx7rQSoeZ3TAjt6Gd4Kme1ZtKTEA55bDPNrTcM74NJl5pHfHlCnoPiTcHZOabB9PU988JvX
gCatu9PG1+0G3isBf62T2Hdu66R2Rfbvl80p0//Zm53FzhZ8W54kfHxth6QsCx8qCR2s25HwVlsw
iJykhusw952j47JZb6ER0NWXnfLn9m6sLJmSIGm+zj2/ldI7tpxdeOmzLRzW/RgQNNlefT69+H18
PUa/G3P9YgufEx+AgQsrf45x6TXcx1H50Wsvgk9iVZ1t4dLr7VTGUf8KTdv7QNI3ZtaLEl/0dn4s
3RVxmN8PpH9Va/gQxRL0Qa+/LOqdkx0Szb168Jf+1cNmgGwTTJzHi7pU5Jzq0I3zaAXaPa8ANmyq
oX6oF37Z0XNOdBCNQzRGht1rXNkXyqcdT8ZL0PwuObd3s8Psu8HYdK8mGffDHD5dnGGcUxzQIKER
RMP5xzbq3iqvO8LT87IAck5wkEq5vqRe8jLIQH/iVS9CiBD57WWuiPAbOVuC7sjV2In6VdXRnjnt
XSSrCxOYc5KDsUAwVlDcewVpu0pj3m1NgBP/3x+R3xuuPzkjw7N9iZZOVbmOcl6ov66wE256eF4e
5ppU3YuuQTzv8ngs2+ZqHarZvYZrfD0WHgb40WZ1W3jFzKWw7nVIHasTnK1mskNG9ACueo6yqLNb
Mdq5u1EtKLyHKuBL8NzyqXd2M9TtLkxOzz13aMzKJKGif/H6+q2q2swFqus3j+jnrR5y7lTXJsZT
TtTSlzDp/X43dm4Ah3kehl1G6GDb3/R6fq6KA4GPs9y9S0YYpPKAvAQWCMlb12fltFWd0qoAq3FR
b0SQQR0AqsJoCOLE42yymblAPXGw19VFPQooEf+4klEMsh4WQ/OLkMwLjrUum+F5qBdYmP37FfeL
GHPO7xgCtrLTAsC51HefDK8QCqbZ/3DZ1c+K8XAa5YyJi3rp+laiGhfxpLfTQElyWbAJznIKW2oV
JYBEv9S8eQV/Z++y6DdH6y9yo3NbqtX3AHYcp/HFK9vKfIpcTL0/uM7o94fQ1UGw0XMUssfLHtRZ
/dzwGGKjNO5eYpLsTMeH1O0vLHGDszNFtG60hLFpPtJSf16AdoRYRPL1svs+C/aJqklZWg+qg4CO
PBPrgGzQhWt3WX10zsPooXwbYsfzF2cQPJdIM/eOb8hlefs5D2OY4qSCkhx/WRfJ0Vkg3EsOHtSw
5WXL/5yKgeNg9QkQm88LV0iDav9KrtNvkorTCv9JpDh37mMdQauFD/GzhYkXO7SxXce8TBoI++iy
dZ3LQvU5I8N0vi8MraLnpVfXQ60+16G98OmcjqR/GcdGa1fbtm/DZy9sgutyAMuDz+gjX7Qyz1kY
MavW0Dhl8DxBjvAmcEX13vfz9LtI/avHf7ZhuxhCftPI6XME8vO49cGrdA+JC/vRgoezuEzdF2jk
H58Ro47fkC6qCyvme6oGmyYx/nfZIzrbvGxUa9DVcV0wDalcFyXrOHS/Gzn8KoCeQ6ggTu8kPhH6
GSq5khcMGYEfFHNXL8GK6bJf012TJHrIBWSvIgqAWzlCQSpYSS8fQjGWF+H2XHI+OC8p8HNeRdnz
d+m/JJq7nPXDZRXJ+eS8WTWYIKqVG2iv7EpB4kyK+iIsPwYUZznIgu3s6tGy507wNxew1rTxhksU
KnDts8yiEQlnoa6dp5ChDs+dPpmjQkFd6CKWmwvFnx+XbqdoEPoTqYsFM9w5HTSYwKz1vW8XLd5z
pFsXJrQcmokXQsknwRedr/OsftOq+EVWdI50o5WsGYVpUhFq/ZkkfV8ATn8RqRMP5nSk/Mu5Fy50
JDVECAtA/OdUWOBII1pf5vVEzn0GId8xDOOME8MtQ5GCTndFkou0BnDnZ3UVuFqwdgwq+YxwHH4q
9RpNKa5+mdIDrn92qCKaOWu8GPEMCmBnNuNcjt4uBAvnIqkKvMHZcWoct08q+Ko8d5o9i0Z+mcxv
e2m/WjNnpymMLbra98L62WeRYHmzBFgxLgbGv2Og/eINzhFvE1GlBqxaQimZ3/cY0Kd+oi7DRpFz
xFuzzq3bxQHUI0BaSAN496Z1EF9YNJ/j3ebKN37dQpvCN2P3sijtBkVfO9OFHdhzwL9icx02XiI3
K9r/mdtV83a182U4GnKOeeuZXrrYwd3XuqfFTMtpP7VLeFkD8RyGHw2sFSdBxk3dxRBpc/i+c5V/
WX10DsMnvieHIOjlRjHzmcLYK5/bywRxEFjPtqs2A6u6WcjNDPmXfdwtOGvYZeBRcg69in06DolM
oG8UiQ0O49veiS7Lac85P7AbjalQMS+6OoFa/cCSdLLtl4vi0jnoCuBlQ9Apcz7Wsj3E0NJNGxM8
X3bts4wZi4TVfULlxprSdBvWQeUNvCs7J5eVoeesnzYwwxwstdwM0TpnaAuR/QKMcHHZ7Z+tl0CF
GC0sEfgvfIz22sygLQVx+ZtOxi/q9XPoVSJi5tdOLDbdEi92n6jINpkfmDBjaNG8qp4z//Nlf8jZ
Ue/2k2eXAQtfmdi+QZlkIZsavL2LeNiAjpzlfVElV7NSVW/G0dbXbjk2oGEn9cNFd3+OxMJQYeyS
qYk+lgO99RunSxMk6ullF49+TG7GRjZQOB/rTbTWOzr5K7pl/mUUAXIOwOpDNtEFhNxNIKN5w73e
zxITivvLbv0sLwsM+FiOx8QmFubdqcScVaxcLjuIz1Wiw9m6HvinYtPHnpe2pZKpkzB92c46V4mG
uBdsCmlbb5zB1tnozvf1zIL8sudytm1LsJCiccQprL2kpHnk1rUqpKTtdOHdn2Vl0CUNKJ57+LGZ
aKZH8WpE9fT93v/zy/xf7L27+6Mhov7+3/j+S9cvY8W4Pvv2709dg//++/Q7/3zNj7/x9+17d/Op
eVfnL/rhd3Ddf7xv/kl/+uGbotWVXu5PWl4P78pI/f36uMPTK/+/P/zL+/erPC39+9/++qUDLOd0
NYTS9q//+NH+69/++h2g+Z//ev1//PD0B/ztrzvTsk/j8n9+4/2T0n/7Kw4s+/6PL9pu1Pz7P6kO
2e7pq/+96g/P9c/n/JfWNHdd1WqF26DfiVd/dqQiAgU2LwiThOArGnjnbTVWq7r222jIGod1JgVN
NdrJlZk9zDT5TSD5XHRhYG84X1ixxiJ11EiqFOpO6UTbB8+vk1OP+HPs1fVrU7ZBEfRWIb8oweXk
Y5I2Iemu2gFXdJeu3usGRhZxZOdHYeV93dIVEkW1l/p6gDZvMsovXblCgWZYnHgLKS/xOXJdfZwd
ASZdkhxLLdSuqVb5YYyDV+Bo3jD42qlwiPf+pOXjXAZaZCBbx49qMWGeBFG7ixo/Kng/x09uP8Q8
m9CcSWuQzO8jBrskJ07iMVdd3WfzIEhBA2k3eB0UfpNwztyAB5mmZX2Y59jegfnapGvDSaaXZbjy
QnC2QfmUx8kJl83k6BC+NLGTtaP3bTV0gK4FtFmXYHpZqNGFXtVcQDaWLmkAycx0nl11745sLoK4
lddLTZ2hEOWU3Ks1ubXWHilv5qLki3dH3crLKK2H1FmG6XmpCSlKp/OuLHzHPgyiPhm+g18cmJL3
KdyVnNsJPhCvUR/Brzno/LwdSRSkSdluUZfsB13LYc+kAWe8He3zwqqSpPC+cfawhnThgRgk5ZLS
0Q63XLf2C3Bjp5F8CwvKsYEmrxiG10X1pweyLuwTZJWgAsA0WbOqqpOndoVn4LIOU87Lmb5Q2bep
dpwBIkNN/9nDICdXovQLUgl9TaRlE6jqvgRJsFm/zrDiyQE+fDXQu0iZP5epTMIFnm1tFMh9DJXE
AmLY9BgOdDppGWMCh23ZPHIPhLdZKxiDJwvKdSX3SWI2GADgm3b0v4xhrW8gG2Y+OxWZ72CJzFk6
ei0UWYVy86pM5jUjfuQX+MDfO9KvaTT0caoAf3wuG2qj1PJ1x6LIf/eT2OxnmwwbUsPmN6DL29w3
VSb9iO/jxgGj2FDb3TsU/qvGgFVsW8hBV2pWbRpKZ9y6kRfGqSPxuUBrc2OWDtLmpV8C9suS5QXS
Q37GgDHMm7Zfb1zp9IVYmLqP5xmQ484V9S2rLD56a7k9LEBpjakXEZF2ysXnUs06c9qKFNB6q9+1
JfSABhu5JZLZNGQSahwN9A46V/f5KqWDzsyqPy5V07wZpAcQ4cJ8w7jaXIWKxGmnS5l78VBma8Q/
w4Vt3FCgouBUNZcbocSrTIQFnTeJ+bH2Gb2xnhgLMdg7oDpsADEF6+5MEM4H1UDA1aWg3xSGmYqm
necPz5094cBjJLQgDvtFIxe4J1BR3ym4AW4CmDumms0sj8a4w5IhPRSx3ZdAh585JNCbzFEi2VZ+
H2Yjge8chvgswhKoutupjvgXNzTDawvogJ+WTmw/KPToNnFN5AcYiH0ufVvtoJNhi5ZGX3pvXr81
Xlgtqb+Eem+TpSoSx5q8B3qt0B3sIFNOLLnjdeS+DYvbFZaH8DDCuHzJgmR8LuEkugsGaTLTOOag
Ab4u6n7V39qRNd+qKIi/BCUVt0Hf8AOgqktOV8dcNap2XtsZlCQ79V4RAoU3pC3nFbosBi7m6JJD
VLl89hEkssGlTh4iw33mZaR0PtpYfPU8vuyIpXHWR1X7WrfKPkIajl1X1bhez65hWVIlH3wW86dV
diZJmdH0G+xmbQLe7xyCYk7nCg/JdTNTMrEbA4nOYzSuXr56Dv3qxsDTp3xxnHt/xi5MAn+9ikpx
G0a8L2oU4B6dw4cgGIcHIkMfnfax3ivkUp+SePKPaKexq66GF8RJl7zaYShcPdJ1Irc0UOuGhmTn
qnW/8PAJx/0TGabtoKuske6ddm0mBnTiSmfXcJqzEPKopda7ZiUFtm066fExjp0Cq3ZDDB6gTHbO
EO/gNAGfI7LR/el8T3lC7oexh1mHv0sSUZCm3XqMbWXt5hACTzEBZZAXXD6EkWHpiaaXhm61Xy3f
TL3AThbupqldky/QzYEwwH5kyZMqu70OTXNshnbMatOC0TclwXbBZt9aJ36Zh2es1Ftg5tzhKy+X
gp6IRDWUAI03H0JBD8vUfWpAHW/DKIXnaA6h9E1M4i1wcrveo1eB5+6B+oZJaOS8DMa7NVK9sy68
8evqBt7x17O3l5L42RpDWr4nUMkob43vPSnfa7Ka+yZ3EGQ3zvQJNOF930FXZenHg6jZXpikyWu1
ttA+TRwwVoYmZ/Uy5B0v29y20i18d45Tg+vnVVPfEePfth2CzrjSK2esdhWx8hCR+Dlka39NlVvv
5hZnTRsGX33XtTtp2nEzN8AF1QsUSGqYuSUBYrgDJ/B4WKq0o+MCBfuPK2uGXItBZnw1V1BlFVlC
Cz9urmYpDtB5P4LXsSklVfcNQ8jy6qOhUZ81KlJb3x+KcK6/8YXCKMD9llSsg9t9803wstm4cln2
84oBtxfJBnrZYhsZ/gEBDVmONkkuNNebpk+KyanuMcd/shpq9g3fOcpmFVUNtCC6q0oNe3eOPoLw
AEDB2m4wuYLRdvRpnkTuDwlcBATBK/znql3ttbF+YZf1QxMl1UaAIrzjrYIuP4QkvLUWGZm8+2rl
4bVe2yKMkyHrvEFuqW++Kau9O8fCosDpqk8+2PMFacM1k931gEJlGo80jKHu5nxsQ/dxknJMFUyY
d4sabcpie6x4fegjezWa0m6hIRB/LRO/KUwt4YUGmgZSwxofBLi/fh19iyqcEF1D660ol3VnpuGm
qalMjWBlWulmupHLip0/UfJtXu2QsnoYvhg5sQMo7UHKo2jeOsZSJDluf5NwDOItmXCzCAwp4xMk
cmxHnhBDpyxqZ+8u5HOAgVILobQhGr2N47jdvYX+zTdQNGUxlMw8tzjYDyehfSCdqePllTusBw7b
hHTxqxmDKsXWWxrrpslboM+aDBI5zhFttfUkFay2pfTpC6NGIdg0U5lhhNUdQngBZLgPDU1LPfDc
sUw8ASV4MnZpm300WUfmACWWmZ2NgxzEGQsA8h8CaHmm1tcvaGi+Cz9A9C+nkVwb6arraG5tpuep
T2dnpnuSiCuosU+33qjGvKkRrkIuqocpYvNupFNfaBhhPMWjeRSy1w3I3TjSeDupLbYrvdJL3yKd
7khaTx1N547iT/YcctuZfkkXjQK11GH3sZ+H9phAKOSKrO2i4AZt2hy8v5LfEhJNm34SPnwfeVxt
mB6SXRiwAXlrHDy2U0S+ggFj80ZJtRlqCEGsfLF3LPDWHP5nBrs9JJvZnaqv0DF+o4zXKU7n5J6i
a5mVgL7shKkikwFKaA9gizS3Y7MGWzFP0bFpkTQBd1M4PPG9QstpuRVho6+gIFTvm6Z7OQm+t3mv
NHsoYfqb9ZzAzW0Y7S5W+1l0wA1JHVdZmyRDUS69vg81Cz1EoFJ9pZAqLyCB/giNTH+boPr4GsrZ
5nIxHxru+xnOI3mlK3fbchHcOAHQYAuKhig3DhvvIYD9oa0Dc8u7Rt4zmEJkikt/G4Rrkjqx2jGi
SBYM4nMT2vI+RC350HYWHxPT5SGsKEW8aKoipBCGTLhsN8AVVzDs41OUg4im7hMVz7di9PptJZMp
C3QExvQApFfatVRjGVkYUYQWUPvVZ/xDMHnxBn3saSMWR2K5LXar1bjeUDroa+CzkvYkRLE8d2ts
cqQ3TR7FNN5Mbi2/gG6oto7f31jqdDtRTf42hirNlWgowt9sJ/VkoIWTWduKbAKQ7GXykT6itRpe
+3xZbwVtOpmNnSyPIFyQI+lKe6dVCbQxxHSuE5RpG3+Im88khEwokPBblBv8uHTKO54yNAgqVNJJ
keSzHF9dDfAReeAL99+aypmhyDIN2xBN5C1bPZTSzRdMjqbXgeqiHaYAw0evdfKuidvnuvWwtBHL
6ita0/ERGhrjTtogfjKOfhSu8O8T6/k2rVnsnqLHGu/J6Dt3mkeWwCJeGJ7OnA9fRNzQjccn5w7Y
bxYVyTyGD2FUswdCeNKjMAAF7Ihyp9xE7trCXnnhbDp40eyWKcqx6t629lT0Rn74thCqSLp0XvNQ
D5gZwUQp9K41R0jIFlWF17UN/D4PfWdAYQHvGsQb0PiYp/jD3Mw5TE+eQSHUArJdcrop4aMNx044
wxzBbgOZEAJj05harU+EVIoKrJrM13GVzt7vUAAJ5XhP1m2GQ4va6xufKlR3YSI+TbJbHpWh/SNR
vvzKZRjmbSxaD3mI2+xrm5hjzOxXJG3L0YEH9q6pE7UPHQwfT7rEBzPNQd6txjyFDaHZjOz3rRzE
dJgjvmbwuYQQcuXNKrf9am8xZQ1zNmr1YXKFPASRrD/AGi5+QhEXHeJ1CTr0XeK3utbYz4TVd71f
Y8nPIH/eM9UgksJnweQTKEgQWAsbdicE6qwYZLkPuItvcbOOr3KSdssWenQhuzfyprl2h8rJA5no
nRGdLsquJY/KY9XN7MtgN3lNuHegq0pTHG+PwPo7uVq9N2K7h0QF3UHz4VvVJ3w/ddw+8mW6UZgg
Aw8o5qvxpDbiNaYq+nJ+9le4tgFXePTI1CAtlGrJlVN9jimFTaZbLYiFpWMfjeVzPgsvLOAck2zd
yo13SjinItINN1U9dPuQOF/dQW9Q/S9paQZ3z6zqb6UzJNf9aDZTY2wxJLwB8ggR0u2S9tqW3rdF
hO2V5LZ6Mb2sPlbAWNZp7wiKs7F7rfrQfW2srTa04RtTg3cVGC9MYZjE8rEjiDdUZZ4hy8YPPXiH
0xZJHKqXnEbyYzL5MIoJTkklUvauH4bdpGMMExVEJ2G1ZMoXlFOQrYuFs3PGaT4q7d02JmTYjWzr
JC07AShuNe42p9MSpnKI6aOtAnk9N+DfeEGzwPuuFTcV86oDYV0MOFtQZXHkofaS3vQwL0ufrUEs
Uyw4GIhYHd+YCvmy0Tq+Bm8qLEJn3TLG5a7lXpWadeqDlDnuRjurwsKs2nuIJMhXTy1R4ZTdmKPO
4WnpmQxWLqufYQ5TZbNfXzGp8imQpqDe2G4FHHP3S9j3mauG4Fh20s/sALGWtRHki0gcVZRExlto
qq3pwAOPpZUfkzxEHlSEiKwpCVm496hKtpAJ0kUy0q4gIy8z17HhUa7kTXkDGshOOYRwsUfDaqt6
2qtUOsv0cUmccjM6yXs5V+VVNFJ9g/OaoMSqus3YLCJObUiaHFGSfoOfVXAgTY3LkPJLPEBYZiFO
k49VSzfLKj8CcEo2MXw68jB04g1bO76B+OZ0hKhFl5U02sfGyqseTaYNJBheIMfyjhI6fAnnQOwj
nGcZmcVQdK0Xbhkyj5QS93FUw4B2XVt62xEk2WMToT9UCj5cTdYP9t08od8zK3IFhx9+74RswVCX
Lh9JN7o7ifr/eWlCB1M7Xe845A6vrJxDlGgVemROFOUBk0m+As2amqVEkse9McjrHuQMmzDEVzmO
sE3UEeK2npOs4w3M3p0AabWMu3yt7ddWURllOECdLQMgIY0asWzj1jxVPL6C0g/dQoX+Ok6QYq1r
0mRDD6HTZhyeUWMAQuXK6UCJGB55zG5GW6mUDyY69ArGCZQGyCDXaEnbat0jZCPMWAIzEdHOaVBF
aQ9V0EJ4ZZd1gR9B/L9tKQXdEcWBD2G4dI7ktHEwX7mn8+BhAtjpO4pVLnM6aoMEfanIfoX0/s7G
0LDvKB23jq7M9byiQoFcDipe5ysIAyQ3Yuw35RQcmQqhoD3AYEv7fXUMnB5FUYO0gwIsmtUCyYVn
wpGkIxPIYAkaBLaL1l0VeC1q1GrNsCVyRbp5qwLIgqJXIa8HnlQ5FcJkjYi8wqAsv3Kq1c2Fq91v
bAxYuk4LuXK0b9BXCZrUC2SXQi6PZaw5fRWXHuKh8VAHWHKUCzp5+GjHO4+CIgQn1D7DOIhnPtS7
MwZV4XQBM+swgueaoQsSHuOynq/EqTcpm3LjoJW7idByvUG815nniT4T2kkK6nfzVU30pzX0k3QY
a5XXEF3DzB8dliV5dJpl2Lgn26PQaKPg3u2KKzLFs81qh5evlRaEZIkY18NasvjIyWqQSUdcFVVZ
RnvpxsttPfHlE5L+N8dWFhVn8jS4Tb+Z5Ay0Apvb27iO+7xdTFTICElx6sUGKVCoT6mqs947Q9hD
SVq8VW7Lr0sk3x9XD2zeTCxB9FBVFRcpYYH+kiwwFF61r1MJt/djuJrlm+7FfKdk0K1Ahr7hoKp0
Bv/bgzMtwUEPvX0W3okRDIvU/D/+4v7Hnw38qJmaL44LF+HvTfz1pA5HNVrHQzeT/fdOfl2Kq7mu
eliPoJsf027dCWLizFSiKf7Zzl9xwoEV3KBOXWmbgkMhoIr4v039XjY6R8kVI2FpofYhEYHPOvuz
RlpYrm6Y/rq1r6BxcNOKZYKXtfO2gAEBHk9U4Sz+oclP2oVlvafbrKx6s/3e4p9aiPzCTQ+DBNeD
je/oTOXRxl7R+Qka2ZTwwoHjLfqumOfHXLx7cWJTVzRzBv2Zdr9APGAfjcb//MccAANWHEnlmH8f
BgzwHhgzPfgAG3yfCExAq1kHLgpy4lO2znW3Rx8/OxsNNFA+Pa4e3/85HuDRRHPPQKXLLtPzz+YE
YUM/6MV+Po0K/CCJ0VNdcKxpnHK1B2uLPwcGnvIx3ffY9PB9aICwjzaJVxu0ssRT3KEkxcEur5Xq
o72gCJOjHmkRrYH+9n9nCUuiADYD+XZ/NlCYT++Mk/XU98NUoZTBy2IaflOaMELTo+/ge3iaLBDa
qH0QanJXyoEfwOAJ9k3gzSkN+jvjSwUJWsc7hk4SHTHICZ7maHU2g/bLwgul8VOle579fOSQyAFy
ts6quz/mDj3Rc2pLMeawlUMXabUVYLWRl43oxKKfCAz7Ap8bpPVxDS/ZEH86JhMtQ9ea9stwW0IN
+hDRFX0u7qIn5YpHZx5oFimHZR4y4V3Sm+HBm1EvnA0tQB+w2wWI4c3Z5GIisH2FWMnT9+kFuOIE
EZatuYD/7xt0L6CfdhpjGBI7196A2dIqAnhQJujHJ9UAS1ftyj8mGqSN6LuCZ/ATZOKnT5wO1bVu
I4EMx6xlGiVuslcrEdkCQeIMxlNyE1fjjH4F+mserKHU6KtN3bbPrVMi7CPzyTWaF4iDlqQB0K5p
G01/DEEqPQ3pZMhDGSXOXWwiDOeQLmW6wZAviVy6xUCJ7X46E4lc+3EIZwwlgmVmm8FMhx8HJDUu
VUhnndCyH5Kc12ZEKQQps++jklaYNu3iij6tol2KZMUS+9XQxIGb6bZEfzJFKuEUkA6dd0jtoixy
T51Avxz3Vgb3ZRhsol6VUMAMglT34VgoHcpd0nogF00I0RgtwO2HaPk26tKDavq/TliaqHEPbTiy
XSddU3TQdM0GjVj/57zFC/0jG8cXBmn9A/PdOkUz+7YlsTriRGlz6dSYGhppDklLkYqFEhpr0LfK
/mUc04+qKhZF6v1c6hErWj/8OZtxA7stVQUG8mk+4wCK/MjHyqa/HNJAmdPdfn/Jyp12z6YQcncC
KXLbLTqLQrGiL4uZTS9Fn8La67Us27j4PrfBNDPMUMp98nvE0Z/MbYYYKkVrZz+2gtOjmI1f9KJd
DzoUV7Hfokk7GZFjfADUYVjz7J9znUGNW4HqEVaZ9fg4j6S//nPI0xG8rYhHL/Ojlb5rKP7AkbOx
GLS240HPpskJn+0GmLQxZVNFtn5Qvv9sCNSju7BvIv9zsExY9t465d8HQS1lcscCTPB+mAaVo4mH
dIwx2gqCgSLl633k77+aC3mBy7MG5i3XjVktTk/swKmHZHc0zB46VRhkD2UcXw0We7FCcztwxwfn
f1g7r+W4tWzZfhEi4BbMK0xVsehJUe4FIbfhvcfX3wHoiCVSpMw9px86uiN2aIuswsJcM0dm5sLY
UbiAoIp4VIQ8doncFu6jgtSNFmUYmPfuorr8r1MM2ZPNKWQITQjltiIThTvSvBeFJaWIC7/VlYVn
6Ym6FEeRzfUmo8v2NYlJsfVhr0pZczTmKnajSLbv8raZ7y2VncNfK062YdKdIHhZBNGyoyFA8oax
vUPqY5J7Kj117aTvA5ZOfpAKdi7t3EhvCBn/fBKiqP7NPxhGdDUPWXzMYljeqZBGmGpb2dnxyCqv
1yR/06Ziu7pQ8/DcmlgZmqOe7fJ8Li7DwTTucR7kh0G3lDPJHs81JX7bFnF9K7dadL8pV3mQ/mcX
uXxlZcgYJwWLtwRqfsOd9LisClYzqfN/dYmNYVOx6NqGERtRaPnZZG5z5pcncpbdtuahXvj4nmla
faFc9/agvmknoIeo7SPPnIcPVgGLp2XRcqOgQX6bVDa6xbhQTrMqXa0mxxe1YdOY8oraZcX9dWXa
578oXcQuoBJLzqp2VfI9h9Oqd01a6hXm/rnkNVpRhPQic0kMzkKav/N8cFfRa+mH216237IsZv63
LjexK5f4TNr73+hdQtF3ogsigvtOmlc8oWVH/Pu5NrZaazL3Nan3iwBWFYeec+onESxPNa9eqH//
WQIzWVE3aGzM8Z+gmg8/ZLDJym/1sDr+LIPNQvw3B3evCWFGwJBIO9DdpoQZwpMEKswTJayqyH8M
5eVa0BLnYL79EumgGj/LYWbf8IIIL0cOe+cki5lym7hGPd5V65ZdLwc28ZYkUxmNPmZFBnXE9oWh
R6Oz6mQpUXDuqDckCNMByvA2Dm4kyRCnIb/1vu7El6JNC/YjKIu/0cqaKYqZ61cc4WXBTI6lr1WY
nf1OM6tGbfAaRMq2UHTvh3hWqfQEi7o5/K2A1k5c7FhQ3jdBfSGZY/InIS1LzS92aV6+KqRRTDy7
pqQRCNPtjUS8fRTSkvSNbSE+Up/rWElTe+PATqGXP/8Q1ZSo6v1FGt0+M9KdGqpnfxLX8qG6iPti
pqbyfwS2zsrfLoFUuWE2Nc6msmXBdNv0Pfuz6fCr2KZK5lsrRxP7jdhWQo05Uq0Pb+SllLwYo81B
hFqxF0V16CkY3p3UtlaxU8dQLWn/TG5rGmLMpbqgpSI1c9cupM7F9izvN/UNX/Xg6llCHYRIQ92t
hVXvBnYYmwQXryIbTknG9yU1vXQSE8NoyhJ+KYpdNte+HMZYf1jJwimwQtpUOcrDA2+OlmkXm8F4
ldhV8r7Xung3T3nqtd0gO1ncdmeUkn0mOGI+FEX1NS+a+aaUy9angDL04iL5lA1szuxUe1PVQmKR
Fk5vaeYp3r6u4JloYL5UBv2OnGN5nymzfnyu5001N9uoCq43TS9Z6uMEVNl/1/WGie2QRVkaBxHi
HlMe2FRtC+aGpP06LNPDUojRbTNJOzAsp24aIwl2uapWjlFI/Q0xIY27aX6BUrybm+l8k/1McktR
85nYFJBN16Q6/UKpNai0R+EvHbre5wxVL/kAi0uT+ITjkAX2ncB0ezEgQfn8dcg8SmX2Yl3lFkaB
oSuT031vjAuBAf29khrWbhFDfn2SATV5YZDSmFL+QgukGjnzq1Ys+3mUxuNYDKVPC+biYY627lfm
3RVDOO/DIKzPdb1vdWcyLPldZkLtctcPbbfQoitd0nfRqEtfiqj/KnQogZ9EQzOmKiXla3NSDuOw
0kHXeJPPOmUJSZgobsqdZVeqlL3lZRrsjKUCIewA/vJKZZcUiOX6qZrYG3bvakOgH/sgUA5sMCrO
Z2Mk4FJUrRv2lnVgKSAcQT303jAQN8ZKBMdVXBw1xWvrgJliYkTi9Y+VUW4kxd+kxgw9ZKcHS+fn
YcN3I2nrnt9mTaVFJbFRMHmuTtIjW/uapVBsOKNKtYqhRuVBzFlzaEIV+TlC2w/gDUnbQkmTc6bi
GDzouybZyhodBzmSyVNhspQShoCxrad9Ii2RWyN/+HS0D94mS5qZteNTn3wrV6zWLTstAeGI5gui
llRmhwDIzLZStyA64ahLWoRSrvonpXLq1Lch8ypnePq5ViydFaapeeocvEPJ/lZDyJ1vsqWdL/S1
sQBwX9Iu5bIzLuisb3Yn/bJv0L/JW+z9k4hZ5tQ5TElz/V3ITFXbdGkWDo4GpTq3ZjvWl0Fotzdj
M7b+SdGcNCU9C6J1SkpMi1WS9TGF9OHvirQZyUG1axumbz727FBy9XLNrpo9UXSIfFSXf1c8Z0Qx
QkrvQsIQlLXs8qR8jtTxIJb2OU/1D+mTSA7DUyRFupqLTnGERZB/XxYpndAIoQVb1tE0ktjZhFA5
ykL0TVk4mxoqZEu5nEy9OLOaKOHFxJ/ctkbhswkbjnYbTKAg3L2jJFCdwCyMhyqOuASwsiD2dVVI
tT5GpFVU2UtnI3UDVDWPM+Fay3jQsrgM97nEoqYQRrafK3l0V9E0HmmWYMNRlzk8H1dbJ+K+4Xc9
N/ZIj+m00EoZsg8YlIQvE10kPaf+O/B/iKorOlG2zVdJ42JHyPjoPSqsQFP8huXYMq6qoezP+2nK
aa1lqQzAI++5VtfuyFnvjeuSPGtAX3gaWHnkk2Dnhga7XsO9BLf8/lGI7XvKOyhZk66ei7G1YrZv
TGnDhjZFVjPzDPgxkO5Osmxaldqnef0n67Ytz57rs5Cnw31mkYTi9EbQfehUWdxscu2AdFZCOqCp
sIFXUvnAgjg7GIBvX7NpbvZ20xp+MySVJ5a+YpWdGLK76bhGTMuFwU/qz4OZQkhmwXdVd5TN8naa
0/LjbCzp5SbvIukHArIys99oLCBu0kgxGHtf0nj5C9L86RCoseMBC9/gqONORKBWE7tJp5e3v2i9
vE+McyNpUYkV0p68kFvRrpJn7cweluX8JbG3luvmOpvls38SfJFGuJ7jJTnpvSSmDBfhvHJaq95r
zUbuEukWeSKYHsbAfiAoPaLfQQ3E6+LvvGgCZT/ub+himzxVyWEN2WtkN+xdgGAXQwsuH8XgYp7T
yzZUHkBRx11Qd/eBnoyHwNTjwyJViLF5sHilmENadTqQRGmJ5YtSTTSIV7lBYTD1xtt0YjlM5R0l
PPa+CfrPs1qbbkZYhKuM4qbRlOq4qcVBwC6266qvJ8XYwO/iTMs87DbZWDYiabfIxpmZt+U7dgnl
jaCfHprlmXQst+2nIuCGGCpIQJkmzuaOOjBJ07+ddGTqGOt9ZHZrI2Yre5uQDDwX7htlvuoUAO6K
ki9tGqzBfVSUY0t81eKs/cIuOfMXpSl2fVfF/jN5mb8bD8Fkt/6mMRsmOz8rMebLVWNWgaWAhIC+
DAtqb7FWdjrXI/jMqt5lRjh6r0nNclagdk7TbpObu47WRwW8eKdLsuQXYwrcjhnvJD7bZYTrhiBq
R0vn4O1rCrRcwsKGtXHJFT5hPf9DgZZQlmUMyc5JglYoOXJ1pfiv08RdFkTGrp/qYRch9e8qybDP
S8wErlCW6uOjOJ0R6HRBQEFKdVTLDrDJ4suMxnbvUZnOqdD2hC49aORYuRGp3M4mUdtmpVF3WAc7
oi3GM7PQtP1LOrWeZxW38P7bM616bsPCiciWvWjBir3JHtU1TiJ0H1XrBa+IbXNSaoBprlYb6UU1
ZWJnaQNDdhveS2gEZ5uEHePduA3wZx6nNPnU8n+dTcaOVQDcJLVIyY84rmdR51xO/krHhoEBV5vk
kOrtlMHsUdGGN08OtZIshy6NMv9vVO2J0A+w2MFdVe1JJ9zArGz4J54VWL84PY8yIKilowridaF7
ATpwZ0sX7qZ242D+OJR8fURppWf6IknXuNi785PqHa0LmyId1DNpVr8wQqSs/vvwqIec4GMsXZqR
nLlqQHkX8GB+qROL5WzSt6ohIxZAla5t5SU8PXhvkKfXm/4918xVQ3ApLMihWU4MgHorPzxTwqUm
t3Y2PgtvVcLTZRBI69Zy3dlx7AcQk0YcfYiWUd1vqrhm97xk2IzJyMjumMjngITvQiObfTFpvtSH
0aEpGK/JQErAhuvJj9EWvJNonht5+kGURk1+gbQ/Cee1kSlnaPycGSjFhWa7YlIv+FanziaiD3I6
7Lo5fLNp6LFkGx9UYpZCtxsR5N2Thh7bdgl7qZ2fdPSWy6AjMea6z4V0rWV+5JEakf9/UtM7eULL
LbsWxwdyOrOZ5PII5b5Bn4BfAY45ZApOHgvAhI1/wdjyqKx33bdeKyOnskAtXpDYAys7UBWaOo1p
f4OtipbBVZPmoq/0i5PWPjG8ueYoMRaZKYQ0BhfkXsMq7l9S3iOSHp00lGuyyNvwYmzFZ/YehCDU
STTfso9Hh08EuJlYlH0fWw2aUA9W3vXIJ4EkX2GgC/cxYe9+I9LmLK1Vc/dMhIcazf1KLT9tGrwW
8qdrYB4uG+jCaQwLaNiIdC4OvyryZqB/oUZW8psyDL1Nke/VeEA66SxwiF9l+WhSL+0upAjzz9J8
11PUVyuB8CbSnp3YCK4Cg++QukyM/yhkV4hAnaOYxX9LkZVA+6xzgiG9b3kHA8loH5uEu+4m1dtF
i2FJ0plctXT0k5wwA4Qq1d1E+5y7mFsHWu1sqr0yBW+iQbvfhHtqNjOGy7xwhlDHuxWM71cF36bC
zCenHOLCnlTeBNrnVcFXhtIbp8T0x6X8akSNxBU+n3S/1diNqXyhb55r+lPfWh/DWLJu/1nXrxK+
P3pufD5p+21uSntJ1i0HiCu6xOIDNQacjyEtz9xuCGY2vFnkPlX6K8EVh/WD5Wxyf9nNh4XM99gN
EkFfr7wku8oumy+FRqNHNSgzd44xc04AQGGoNyra4GHIgDIrLe7vlr6UPyqBXR100lYvVhogEssu
wOnxdhi1/rzOVe4kWlTsrFAaz37LBQSFpHCD1IOzLEr4Ys4d8hg3zYmR9CKupJC60P9hA4ZehF4f
1Sk8BmzAUOcHlh0TFa+YIVa738YHpE0nvFS31L1sgGcnWl0eN9NfNGmWow/x4RkjkGRm4tVDjX/n
0QK4gQI6k+eqtcyeQvb7mUVK/ruqZeNjihKSJymuVGsRxxMwEHMTiKeHABuDjODpAz4w8qiF/3t2
oFgw/dmGrRz/GSDIuhEvW5X7eAUU9vczr4LCDvExlqjU+IXcPKgkvIb2f7NV3mxYAQjema3zAJ/Q
AlRj60BYR3Qo0oYO2NcYA2LOCyc1sEMEHaa2E2lQ1o1TJp159ne0wVLbF3jC+sPmTMxiSpirVPAt
/nvkAEEf7zZfYN+yqMvcuINhNN6OKoPYyh4k9cq8so1zSHcVsBgL0rrNgrGQG181UtN5CUcwWmtn
WUrqBS0RKcGQc3PWrMk98QiVnmYXzVAvTrJr0xu1/5xMzdeorWW3ru0V5Rfv8zTvzg2ygv2NTSiT
d1jrSBAQ48gLOm33P3EKNSapEHuDY1nZjWqR4A0p4/0ZWmDtA6g9yR6X7/xcUeeC1E70flZ3kWs3
nX5Wr444GuSBHuyUS8Yk93c/WSjHIXesGfbKThDSNq4hn4oMfEKo/sY1UIn4QWazcEIbZktOzzFK
vH2NbKio2MBUZwduINi6S3oj+Y+MQ9jG07UxdvtnnEM0SfKOig78eyvskLKEP1NqfpbNpkn2qOEM
ZDFs1EOZ48No2G57nWYEBxNU6G28hJ6Si9p5gXyoWrv1DNOqzjf8QaK/ZFcQ87irs2Fx0tjod89A
CLVZ7gsr37/EQggNFga61LzYgAi8Rs2V4MLjlNMCjL+SEf2YFDR6YpWY1duapcPEIe1WsWo7cNJY
Xgirc56iErR3515mcjF/iZUg0OWbjfT7Ky5BGzUbGFRk3nW0vP4enCABbHClkK+pMVjRPtQ0jsmM
2TENlpLeDzPdG72lX/Qaa99cjvYAkfdzpYeOpHKd4Gx8vxlOX+Ip6A5ObpQpYldjQr1pivbJSnq8
kMNYHTawAmHvTp1XY0LcVm6UaN80utAfTamW0X0NBatFI0sw5kImuj+BFlYinLGfJMTbH7SFlSjf
ZKzZK31VOStyoU7JmWLnGHW7+KsiW/6r5EWbJiCRQANXv8UvBF45R1WC0NkYjJBj2jGm6w3DkPAH
ZKb5+QeJ0VhD4GOExkH0A8cAyKRMUIfUfMZkpG2l4GT8eMIytDSeXSVT0vcRv12nwU8Cx87+bCqa
D3mvAWT2teE+ghptWM/gecanp5zG+szuYIKFt5EYEsTjIRpxCfSROvhpX9eOFsWfm1qedqv9zzlR
G2JZJLcusBts6IahlE4s8QY74RtdFtzXS1/z1dYbOHH9XBvZLwbSWWGxA14BFEaNd09pDjW1IrxL
keoWEeZfnMylawfW5SPSQV8ZC6mwHNyN6ygFEm1lCtx3P+COIC3Pcb33fHFYWtWMr3t8ZqGzGndX
wAM8Duf6/L6Qqw4+v52PJ9AjmTOWCswCrGZ+0B6GtigggGV5c0I+GMA1pwKF5oyE++AF8SXSejjb
Yf66gkq4x+9KUDZvRUBSrsyOWJ+NYPSnIfhwsgPrvEGxzZuqtwLOTpGXM6ozPAj9A1dqxmrxxIRE
I3vVEej0h0s4xPh1pZbKnR5Zk/8qH9LqlXW0O/nBzrRvc1Th9paV6JgExr1Z9cx1nRxAzMqDt5Ej
pMnAfpoLQGn5XktXPoXivA0gUVb6hMjSjyk/vvu/IknKMWzRi4Rwo64MoYBfZkoife6dtsU4o7f5
kWId020M7EUYyxSnzeWaDJkxM9wTYSJIjPCjBFesmQfnm5GZmrseJ4gKbBWTWqCkjYkjsZJ5Y2Np
zvjPoS65CGyW5o03SWUVG2nYJpiRgU5mXBBUSYdi/4w8CcxB26vteB4KvN29JqY99qNjYukdO/Qu
vunCsDgYm+f5HwiUMQNBSoeRzJbx60ailKNsHfK+ZlyS9NDP2W3v9U7/bARi+u6Nlg1t9ou8mFzW
Un7Zt/ihqPt1tDLJvTJUUzeq84cNUJnK5pYf/4IedN1JNTNw2f5f/OBUEl1chk2QuOUSf1QHC7Ju
5VVoFE938pLXPjf/CkocA71p5F9bDnw8EMv97+gVCmDN3WQzdW/+60XUtUeG4nyuS71+s2EsSPz9
OlPblyeWRWsGzVdnnN9NLirHljCDPQFa7Hn1A8WG8GdS892NaJnDTt0rqc33o9B2lZp9LgZgss2y
/Qreohb257HQ2YiviEtrjKTcle37E+Zitkt5NUai3aWRhOfirzgXNSkBCKPZWSGXghz0rJvPLGLi
Sh2HR0FQ4jNL9xO+pSVJt5YG/znbopI9HgTZ8VW8peHyInfJ5uh+kXDJk3FnT5H3e7olUadrTHU3
A3Q1Vh7vRbwlC83zMjH+6zCd1FN/vmItRZ8epSo7jv2lmPP9HH/TEtt7BW4h0eQc/vNmg1uaNH9r
LOHl/wpsGfL8bhkZY+XZJjVjVt78CWtp0+Y8TITh/B5riRKr/Ciod9/Qlp7/hQI/d+f61Cn72Zwv
Hi3gG9aShIrGnafEIgZZ75RxHADSj8JbmZZR5Ug1qnL1oVnnoQFE0e1/mMAfgZaxwItZpbO7Qi0k
r3gV9lmIt48r1xJbS+vJfXqDsrBDbvz2G3P4E7bFjkuWxlV51eeq+4pJ/AfbYgg4RWXYBYZF4GZu
vH00io/eKBv3TxAX+IobxVIOo04Ahk5MwVO+xVS0h17cVPb9ai6j4+GdaVujHxeDJy3lCmIb3NDj
OPSzQAalH37yj+tZCUFu3KyUC4brmOzVoHr/lHBJS2X2gScTZ8VbrNJ0cJH6KoRRaBe3Km7yp4AL
CjD7POaCtiJZZerqh81O/v9HuLT6eGdYAm8LYvzmKX8Jclk6657+5dJ7DrrEeRX6wQTrUy18OifI
RSXtykuGT//CuTSGhGNmCRksGUc34IUiFnHNghDUeJoBZvrw88a7EMNcOVXcdfsVeJEtQ76cVcOv
usljI5p4j+BLorU3hpF7r7EvbdkU52rn6ZXqAoi7aRRfGTFRSFpejt+97FHDGtcol6sXaZhWnr7G
WlPujU5VdtrIZVsvbGNfIJadrUhMy8xxUw1z7qRNW2GpxfP+EhtDIAN8etlP2mEFZGZZeVOHg/0d
kAkavhZdDBT1HZDJKNjysPkafkYI6RF3qe10UcIF9JGOsdLF8AKlWs6SfMY5QFme9xIiM8lz4kb0
PLNY+UdOJok7GBI5Hxl8V48l2fMk6+jzLquqT6qpU7wEMLPMCIYh1gu/WsKFAwXzwkvm+Q2YSRLT
8MG5/WfQTDnCA6hh2vsncsZI9N7PB8SLn/CZ9cbKjc9Sjk8QmjpUl8siiUkRSAA9foPSmOXSXLX6
wHemg79GcyAB6Z94GgIb9+GKT1icCt4YL9p+5BR1N6qGwBvlTI3hqBc7w8aeW6hklYi9Z2TNVNm8
1q1hcH6H14Q2TSqWzYDhPWNs0MWEZ0Uf8ZzlKPyFdfUSahNmY+vZ5ZD5Kk9Na1kJyUt/wm2UOBJe
FYi7yugXnkKQGxINqBfKxvxyw25mJZR3QlodcHp2EwihHV7EbgqMV/5QqJoX4bD2Nu5mYN98owdq
7E8SM+IG4GTJXGAEnQV2Pm5gL1E4itoAr7dLvTNNtfYm9VMT68DnkPROumrDG4YjG/Ags93f9GGS
HZY6w4i2cjhVzHUwBwQ9sTiMq06TqIhXa5bAxuMoAARmW03+XzI5dlmGh3zK7MtnXI6mK6SEEXHi
Bql99S+AzhjAQeXlQJrXHymdCMecp8LHnSgd7CpAEYX5kDTdl6LDYr+ROiSOxZ5ZW8uuabv8SgbG
cZ6ROlpEtsaSi2MeYp5lSLi3RHOrKSrrqKj81kj9mxQJZ+N2zDDpj5RDQByt3I6UF8Y+DmCmggwb
fTCqu5fYHXWI7htJOj7HdzDUs/ARA+dHEJLDhBlxQ3h6rqfOaJVvVoynInrBUTkAQwOH+lykdyY9
pmCdJIUNADs6NyLTVl2pxEhHNOPtJOSbjfPhLvHJlJfm8H/B+cxK/YH1gdMZCzlKXYBHusPTcEJ9
alWBUJ4Uy3vG+2hZ8jYJittXkZ+IJhV3WVZ37Mr9zHktE/p39RT9IcVl8Vs7GN2q66XPJIFcnPIY
FJSWs0iLIuDeZxyQ2Q2kwfAbos0rsIqboOXm8QwEkss0P+Scae73tIaNBsq7bjwCh8MgPSWCYhuL
mWLa1UdOQrpCtDxBBouRGRQjN2LXJFPD3SAh8u/EXgSLfthIIZA12Z3wNmUxNoDSlO+0Pm9uarRy
zMa/o4aSRel2vD8qUtryCbYsnYmu4i1IYMFwPEFEE/EnjAph6cdNWl+caKJ2Hop7nTuAb/wrURSN
OcP0MCXEihAhwc9QHBBe5/PvMRKSQRxMT1rW63iRbPX1wZqzs6nJ/aaZiUawK5VT1HRLgMGzLVxi
441GXSdrPA6iq1PCRN3Oy5XW0/lMQEz35rWoiafk0VRWb4jraZ2NPpJzLbohm1G6/pU+MlWpYS6r
FH6+v0SQ5BSshPCi8w1DCrKKjegy96y3RCM3vZPmofC/c0l4oLtj3nPD3FIqsuEGELa6+COblPSi
uGsDpd8per3sNz7JRLu7s40sPtAJRCyQkRxAUiQnHM3dc1YpAqzDu9ucYCURFrtY2NL+BCzh/+wB
xsBstoyLjVjK426bec7rHuZaNgIca53pr+QSj13K0U5j2FN8qVkBrBqp7EyrJ/T5nwEmWCly0mrr
OKms0n+ATIZtPky6uNgyMf6SZSrDG0viCNBaTb1NxpBbbDW6ogVWUTNJcedRBUASQwLa+K94U4SU
cGZDDS8SdhY1Zt37jHFqAghJ0U0WKhygk6bnwDixxHpkzdRI+nL269RSd2umxgY6kft/3Q5NNZC1
AeQU6EbqMUfvT6BTQ2DhWazAW2yQ04JM+iFML15K2fgd41QIe/bGvm1gFAFV8imdUQSs2vsj6MRx
Kd5FcuJaaWlhSbaiq5dAp1a1scCzrcYQFbgxLM0JdKKORto3uvlug50Ijrs0igS7SRNGFy8BT3IS
J99kJe3O576Jdz1BK1sux8Y6pV0n9ra93OPEzfyom2NEjunIDLgGPgxHMx0+/V/gTuPQRZcqGODb
PyJPjWGI81h9e0rveIl6qio2R51MNsLCfY3ExH9Anxa7TxybFOM1FvB1/mmK64AnNwjfxVZxJ9O/
vuV9CEI4iaBhabVlfpStiI6TZM7ehkFNhkkESdfPJMb+ykFZE3FNi+AuNrcDTFBFHNEaavUCENXO
BIUAAMtpjzn/L3moMEveS2SqeIboDysPFYyC8JS8mhhy4KHShDAgRS8/ndJB/oqJmoO68qZg/JiI
uHVPTJQq17eWwd1kzgy4p9eAKI0LNAaA7HpLEmmJ3rypOusz8HXNZlJYEP6kiTxCUeXSJv6klm9e
A6IiS3QHQ4EDliNm0o2MKmuLOBgr7BnIWt65wuQj+S0e1RLc8wafUPXplDXyO0RK1jn8aCnFev2I
SKWazEyc1NyNahvBGx0oVTPMzaBSVSP9p2pYv/Jg/kC0a+FsqFTSfMp6qfiJljKL9ousmh9WWErW
F0x4UDbOy6hUnfBtGUZkvaZ2zWFJ38ykFHkbNqWHfPAyuUfVlOJSn9ZslLQfuc/G/5NcUuqadJzj
4v3GULHK90XUPzzDqPouD28X0/9OUoVkye0p3Ou8E0UVRvxUraUO+xNKFZIasgv6/PIZTrWMveEa
MxToxlQZkyZ8gJLlRZ5K2PL7pdYVaqrar5ZZxH6rmB+X8pNUia8vQVVVEms7LYcqM9sGXwT/7XfE
/hx+C1VFKZ5FfSFIxa5H3rEwVXnOZJSWa94AQ0lf/fc7tEoLrNSfSJJ/ilYF/BGjrT38E12l6eF8
rlRkzzzFq3C/f5rLWuyWqTsjV5k8xmwaDn+DV5V9ON+WZWrug07LyA0dzMMGW+Wm0t11ShqSKicf
5FOIShaTL9qM6JIbdZVKpPnIrcbhukaqiJYIA0MY9ucGFhvnsLq4+lxrd+0Yqu/CGQ8YhAFHKrkq
T/krPcq+6RaYmBYTlPQah6UF8p00NpGv9cluQ7HSsPywJHxxeJRrCqyMb6FanXXhsJsHvXDnav2X
gWZNnfWlUg37aNQLd/v5EGiydo71U35/wrRKKJeZHIQbeLPG+TOvFeUm2N9w/FdkKx6XY1Ql8i6l
HOi6sWHFnsa5ZEM6YUzSqnMZ1EU3MJRV9fVLCFdd7rK4P5fKFKveD5RLz9MA9wm38I3nqi3rhhi/
ZrcxXfJVXSj7R6prFr3MHLpaI9bol7U81W3l2rfKgcXwjBVuY7z41Qiv5h9QpOitoqe515pm4amr
bjJUyU95MM9Zr0UlZXyBjC7JeZ1KRrgN+lqvC55QnI37mga/ptXh7YZ+MTBLcVT73JY+xq008FGl
jYPPx/JyqtU8OxAR70HSY57DYINmP8hh5248WAr6uNSs/DA8gClHhUPw6pFQCjJDKkXap2ndeVvE
TBzGH+PRvEgLMrS1UAbA/LyxYkYQJ2SWj4epmc1jWZMAO/XjB2u5fS12xlYIwV7IAiJ5ZgXHaB+p
nHKmlPQRHtN6R8qnbxs+NvPrINzo0yNBFijllSnb3Rri9p0gS1V5LyfsFLaAGnzqiVcJ+cNifMm0
JIBrjvZaIIpjyQtlkaD35uJcDiyDeCt8QvlkJ24WHZWq9Svs7lCHP/Ayue1vSZXbvUCYTZZ5Fo+Q
qHXZEL5EyuQp2IYAxZ5URfP2abjNipuFhpDxrLUQGqFFplQJqkMcp/crd0ZozEOXqe+V4ENf43qR
si+nzBuIR38O1M5lkUnMGUr8fiPRKInsvMHG4Kog8ycdB91KoxHK/QD3fPMUSMMWtDcn7WMm9ZMb
kXr3EpPWZ8mF3Q9cF6Ood3R1Pp+aIYNQILHXGs5WpGBqom8brLZcD6URP8fVIkPzplY8/IZYI0I8
9whDd3IWXdQpajpx0MNlqn9Q5WbdYjWsrEqKCCaJxAA0lg1hS4GsJ4CB3RIq7zLqg/xi4sI4W525
UxrMinNXH0iGXDPVPz/B2obOFi506MoIhHshfbUDgnKTFu1MzYYGoK19W4gp36FT0UCwhvM8cm7l
EKtePBGltsFuZmS6Sj78T2TPkse5Wy3Wt4xEwGfgWygWAldNpdrNoW27i218FnZ6HySVtTNkOdkT
Ezu4Kwo3tlblDqMd8aqPBirvPFXT3upE/551rUVqzUrGtQ1e+Fy+/ZWOy9YXsmixbq2InG4wAVRF
8SmTsg9bCFBkrtm5k/kprXKvT6J3Gy1X9oJoIFO/3oi5qM93dirVXlTg3RcxyTxrPFC21jpMBJ+p
C5fINstqV5muTlFBGnsg0RBNkOw3kG4YCgp6R8DKoga66Um8wL/lvEDV6XHzUQsUdIlqrnyFvMON
rpu5E7pMiTAFKcnAo2Q8SFggaHF11cZM+NXD21lr3FgQ7EWUvZ+LWBDqX2L0znHrrKlDPQfFmvDH
Dg3+jtDhi0nOcEIPqekP801nBvNFOjxsEF4tdcJVrM9bIFHcsuefyvpr3BNhWpg3Qs4+mJF0xhFW
s7zTz6Jh1twYwtKLBoSljcvTLS08MCQ+9HqdOLkdmLt59Rvf9mqyYE0A09NSRXLLoXWGYXrzJ1yv
keIHwo/2T4k9uSv3BTlW+JUWS30/qBeawit+w/cm80tgmcmuI5O/MA80btTOKfToB8iHbfdrL7WX
W+wRieBXa4b4U5RPGq7YVWJNXmOQJLXTnTmeHEuxzrc4pEZMukei1G2q1fE+/n/Unddy5NiZbl9F
0dcHGnhzYqSLBNI7Jj3rBsFy8N7j6c8CuuiqqlszlyekUKi7imQyM4Hce//rW59pc7k8mgweljPg
N3jxVSYDsSqah9hJk+n9BvQz2xFr65gtZtiPEdmFfsRtMbQMl36B/grTI6DW7yfuT03dBATta+8m
otOZT7NNyZSsNc7ICebDqIR4Y1cqUJmR21uLNxQwih9dn2PxiQbEV13D4fJ2JNI63U5i5xULRLen
TJcwcXNGjvhqxlLkHdsn969ooAVOzWfllzc6sBnkKQtPYrbyVkJXMAF+IQUtPtPj3mO5UEGC5IK2
wVDHtgRiUO2n44GmOv5KC+I34jw/yCI7ZAiia+6jN2JJSrxdkEcXedI25UV7SLP0rqVGBNaaHAUH
ZruPIKEsxd0E1+34dKKyNtNdJIPyokmCTUqhI0LZX8lCs3NXpl8fTCW4mehCy0BKi7uQpREAT/mo
mrnAVB12NLLq60IApxTJjYLdzaCh38Yryw8CVgR/8oYdB+12rLLgRTc/iGmBt/5n7tCK/c+BYp0N
jyXT2Pd4y4N220YD8fJ88RsWkdsBxQ/BkvUR4c5fkERV4AjMyxPgyu2sjzIV494oEhX+Tl9nPiPl
NzxRz0u7qa5bulXI8kMpJlK/zWQsGzOpmNP5U2vClVDXcM6ltJuJRdlSd2LgooTQOTlNg+tksEY7
pFN6YhctxSUzTXDd7QvH0Nr/Pb5oCbgJR3DxyuwutAItMPIh4SAgndflgW6C68EABpuIRsKBXzKU
uYXJsa0bSnTX/AAbreSTHIdnqYr7hQJLM/ONBNBChyOH1cw46pqwJnmCM+E956i6wH8knA1MslCO
td16SHJn3FFIhKM1ytsPuKM4wI6r0zPRjXhke/dg6EBiiVdV9sw+mjJbuZDUT7n9iYCsEpa6HOAQ
ND6SGd0og9+dR+GTOimwTM+7p+l9+4ZEWj3Y85gdetQwP5ORlkTuH6boAxxpFaatCauJjxxEEE1E
BrtMCHL7jZG0pPzGJSCfh88fSclQD0+pH69LlCDkJZG5syxmjIFtYbJpTeSkJZdLHbPsQoiImuf9
fupZYQnGHNOvdl7HkcArStnJ1oHYD2RxwkFn9Dwq4QoH86YyhgdR1DLHV6QTN0nynmVJvxNcrxNr
6W32/IpYWoFRM87nEydJ6B3QVh9xy5TKzSBCqoAWul5MyGWoCwe06PrmV+zSy8IvlpwvP5KXnNAv
lH7AoN9Ut0qWPMU5w3GBLlL2OzIwooEiJY/Wo8JsOtEfxbaRF62Lr5OQx1wKE6XTZyYsxcRitpX0
rEbjzYxjuub4NXwSAZdsv3cp6+DeOIu+ai2oF37S4EwSK05a3P1v4EyUrk7lat/6JOnRy5XKtur4
WKx6ZvAaIIZWkTUunzoh+2J64tc3YhPSHjkgf21wm6UUaKNTBfEJ6Xewyrp0k4kKUcmEmKekf54B
zpTMigFDuI5UgnR5gqJ8JjnbqVtq8GncoAZoldFZ80Z0WjGjRMWZmU5dwHQvGf7Bpy1go5USMcGe
p4kEPjm5Ktn7/f4vGM9Ovg0zTVuGkkuDCFDPOsZ16Kjm+KwNNPRkBevFnOaEUJScojMfFFa+WuBd
dYK2THIC/rJ+kXrte5KUN4KAH1i2GK7JHF1JXKMapSnMzeNzxauwkKf/+ZUK1RMOOsUodLqqW810
qBtS8JBROcIgx3b1gNahFByn6F143fowmDQ/BJrMJvg9LeoH4SXM4ps3YNSojRtT7a9emVFp7Igz
ZYtXbrT3cFm2FJj9zI6GuXBbGen5FR917dyFgJP8RKCFxN0kkc77o+Ha0ILgMDtAta9J4OkfeVLq
CpdhZcCdcxfUuy9sfLlPR9ntaCrSSo/cz2VnfJ4taXJk3HVo/aI6o17NipyfeNNY9gW7DvdaUR06
7HgbCwxzEagp7tRI536J5GfqZaH9Bric3am8GTVwvTEoVha/3yLX9HYVyiyNSkpQf8JSfeVg5o2x
msnUqsfPnbeAv+WpLHPtTzq1K0zuM4lld6yDKWsCy9JE4D5NvcykKqO1cdEl65lUFfx8Gr2PvK2w
saky4Xoq0T41Mn0uadexqehC51XNNrGr3oOiYKpJCz9wMrd4VBtWOBPGSuyeA8LS4iR8IJz9qm1T
RQpFxl7cexLnI+2okdbAdccPDAgph+1FHlVS+/51ENcLkeOwYIoP4DQvw0fe8Ecx8O5VBcoOrxvT
3g3maYXEOaUBxzIr6G/ddf617GJTfmFfKXPqS8obGE6Cm18rw9kyF4USQ4wtJFrkxB/VRmWvbY5b
dWorejG9vSdhO2mKWd28iN48rfmuT81Y3jURec7G3vcavYCwepZvczNqCdZWx6nW6AMAm2T+o9hn
n10QFY4OxQUUWo6LBBE0cnTbFKzPRWMqa8ndviCxiLG5KpeiXNiih+kb6Ruxz091kUB0/Og+eiFj
Lda26pgsf6Zj267dRoyMJzZ2tOqrcrDs38jffsvHBt3RUtqtrLhO1vokPIVLke8VtvcGklqo9WHx
qwlOtcZNP7Kwy/8sRyr44Hfivlp5Kh72Zj9xs4zF9+gNWpL23nOSGQ+S6l8mhLZk/YuhfPOTHU5n
j5xQnDV2+zz19jEuIVhaX1obsjUu3IyaXYVM8pspbooblPLUdPJqiytFd5Wpqbpy0U8voWrf8bVh
HO4ltws3lD1fJ0du+QAbkLbAlgrTgsRgA25k9Q60/u53vC0FDMBHifD5I3NbA8iP+teGig8v6w8+
ehKh/SGRm5jbQsSxZcre0wtv20/mvZRJTk7n2RAPWByMmbk1WnM7Urfc1irERIARzP089TKNIgc4
BsUKosBD1sjbQkIutGuULkxAkcyxVNvndW0uZEG61xl2EQRCF2ke9YrGIZlQiePq7jr5Udo08bjJ
UJ6kVHjjcamaeBKldKs11pZWICL3zLkh+eKoWbxo5z4wubkvUIf14FHeM3W9bQST9oFJPSeoyjES
vo3xo+lf/yc6F2nsjZxzMgmg61uaeyzkYhmazX2ve4f3jG6gx9EOJgUDPHdf84eNTsk4iy7ZFIYp
ULlr2r5UohVilyUO+dokdv2C67boTilKG/KrNyvdBO0Gqvid9l3uxYX2UMaWsUQSvpy5XSYFyap0
OYUx+8dmImem7rMy7sMFKoN06Q1o4XyLgNarr84bCeewT1xF4aCiWfLuZ2+diZY0K/T1C9jbFk07
0avaduwn8LBBF14atjlOCQWlOAm5hC4fDgMJ0oNeaJuZ880qjIpJs5qddlU2tJ8i9zlDrGUjmLpU
SkBDJXbvII2iJXUB/D8ebB3aBueRk+PuV/zXnEpL4mYVqDjrwpLgLjEVAmO9TP+fdUpp+xhc7TtH
KFQswArVVU1H5HsgOM90xj99QoNGSaVPUzY9YlGtdrIh9VevfLA+VhyrByi8J0aYsTwPLctSeijy
ryRoPoUc3W4+wMJXsQBNO2nyfqGFWTT7TmIN5bYIjQcPDh5HJ00UGruhwNPOf4UP84Ee2G2Td/gt
MtMRIx6Kl8jJ5hUmBkGg2TUx7VmvJ/ouMgBjsLua0plU0yJkWtJwlgqaQWbEmDM5bywouK74JC61
+vOMGrcBQSSpyr/EVYM4xVWcj8gxqc1Pchl8fqOO5dD6mjCkKiRAeDP908sn6GzqTM6JutgtT4LK
6jlhDBnKrGtfYOQKtpL0ob7LaLNxcGp5izjCZCsFqj2TycCBmROH9OdpSFgX7xBl3iYUOOPCoEnN
mVnlAq3cMoTp1GnrHrvvs89vJpa9lIM818XC94YtKzFuC9TsvEak8iIOKNYFDBlB6o4lUFA6eUae
sosQub3RzPSHIls2WeQq7V0W+epF4A2ej8j2Bu8kGC4Kjb+QAHa0ei2KvKUIAkitqFNqdBPC1RPk
HHv6M0TO+i845yBQvzU6tryfWOeajl0tD24zJA+b7LUwLCfUnQ0cNVS67yhVOTgT+6xG3hfUGCKi
9nplFYibZ3FgAHtDhdVnPYpiDh9eWOhAVWyrjfCLmRx9zFB0oXpnMwnWYh7CWiZwj+PAGZlWVqYd
CcMAqVJpbEaGrzMunbb6NpZdiY04u8LIiLYcLZ/83OQ2X5YEpiO/ZHX1Bk9Lus7U2D93BQvNrkm3
lPwUB8ReuyrvIkyKdeHEClucjyx1o5uHQvEPZiieZ6Qaydwp0cTCDqHmTRolsbv2Dkc/axrVZImG
W3nzk7KwFzx3VRfxlVJ0pyxv7TfSGguR67S+iDevcMo+f0DzvpP90BlET1yw1qZkR7q4Z5xrzRVT
s4ZSKxK1MIq3bxg2C8hDpkVfZsdhZ62xZw0LCtaComoX+IKfhIjVS0BI06Vh1ihKuxuNbKcF486t
i8IOWjREdSy1u0IXo01EP/pZGvVrOaQtoGGpjWZWl7aVEVxqfHB09HKs/8Jqu+kpo1/wkEn7GdkG
Ul6U1JYt3gyJ0mA6Gk0qjFOzE9r1evFX+PbUs1lKKLCaJrVsA8Ud6Qq0iRpNr4uWbADmxBnlVgaS
pJyVzji3HxylOils4rzLLJCio6nIFFREOjBSsSg6ttFBwam3weG/PbKMfsW8Kz86VGrc8WXIMJxR
cqO1SKMxBMbgs9P7IFxsfOGiKSQPZvqbupxVa+EAnQlw2uGem8pqd1ACNN65z54iEFHgG2wSsdxQ
d9jaMww+9DwkJXm0hAH116A6WCtmOWPilTIntgbWDgSNMxoOdHdO8hoxwg88fGQnN20Nvs10uCjE
/iJgXvFKiMdqmy7iDuRgxsT7Mfpq+j1ewR+keGSMlh3y+duXGp3VFlLKiRbX6vwpEgWUKbpnLfXA
gm17wcbTqJg8Ut2qVo3m2DbJUqKlsY8Dx+t3NUa4hRqpj9HUUDeOEiF6A9Xii+BxhsmDyv8aKYGw
rtmBlXQJz65HbPxSEQlc5AabvA9seYhP3UbVma8J6d15Rj6VQdJr1+TichjUazp1Wz6OE4ttuLz6
jRFyBs6zwadyyIiI1qKGZCTJmW95bIQCKEOlriJgx74gHLwPxsLOOUqgQ/KHKnKG0L1WDbieeSo7
E6O94czKyAlG94kjYw3FmV+L1S58odLRVlsc3FR3M5leSdSGjio2YLrRJMdnocXEGEa91YtkT6vV
gr7E5ZtVcmbVec/aQqSSQfuJV1fN4onsbX0/Meumj/GnoYw0aJD++oEqUG09Tau5ejdu4+5419UM
it8T7E3OSEKMq3ULJUN+QEAio9OFxUya2cFUGjm7KF94dn3q6xNz9duspCwMxVjQzbPD6nNjIjHa
FLL56a8Y98EzniriZS+Yuybhx+7Mu4l0V9ThzlKb88+wO2LNpdi61oRz/wDeY2s8uYVj5fq1Z3we
TG0uD+L3CoLriAVnUpC3ZZTC/aK7siy4aFZ6s+pyMMYVkQtCJkbzJauMrRBkd5Fp3s/SSybAd3nd
7ifvJe16122Cuz8LV5blb4oqPcq0dE3dgi8azN/j8ao+kqrlyLX1pPjoKRwN5prq1Hnm2mHXeMvi
FZoPKY4qCu7mEiM0P1Y5N5xkmS/wfCR69/2YbyhL28/azKjqaFKTaAh8MWfSZf3N4HWVB/ag1DH9
AtM38iBuEp01eN8LMpklFF9vWL1M7M8ukpyNox4hymoOgkntPXVGacaZTJdhJX6h7OVYgX8V235R
BX5wWxXyumXsslOS1lrO+s2Ek6kzEXBS9EJu2kFPLLPyKaEU/fo0M/j6UJobNW9JRxtRsGyb9jGo
Ne1gxOrtG5BfqrmAfSywTp6o2zD6jqDo0knvCvsN0AdxvI1HVTtxg1grephuGw8h1OzvnGn9xGz6
ZcuUblsJ6UqhxZODWpbihpIMh5DOaoafU4MiAcqjId6hAE8k7L9D/zDD/BUeLYfzXFomy5HENc6L
CerXsS+wKK1WVsLiYvTL9Qe4P/LZx3dGd20ECFpTrXR5V5bLmfSnUhX7YLMG8ZbX7zyhFtXbHBXm
DXuHSRca0FkwwXvPM/zfKf6TzOLIaDDNVHj2OLix5xyAmVMKBfikOC1N6fxuKXocrkwnZv1rz7EA
Wa0eSldo2fvr5Bkjz1+6ZRytPLN5tCIWgdNsSqqD9GrIVnNeoBGDbVEppS2JbrzuJTHdWz49uEkf
JIu5chKXfWobdPytf3aSel79YEmytw47FQ+P2V4yBC+XTupvGcoQUEayYCKBSXz4VyXOtA1g+7tw
gVxgufeTfN1WXnKfed9ecwZNMRZrqUvZ4XYoNmefKY3SBPMtf9lyPmAXeB7Zz8YjkRoK1X6NH5ie
vDLchoI4KDnfrDWK8vKt17vFhsIf1S4b5TqP81VcGQQepkxCblAEHgBGoiBuawI3BibciMle2dMB
FCbS4i2mYBV0Z9Qjn6ZzVsHTpbUS9iR2e2+uxww75mnCKK79bN1EsjEhQjLCNfr6stK0+FykKvM1
wKBx/LaLyf5bugdBNcScnNGAJHQ+ZQq+H67iETeXImzz9P7FqKo0lH5ZxJIkT7Gu37INHbbywa3R
c5MCOTbEyv7s2DRC3/FYJW8iPTghN2jXvU9vhTSydw49Zkl56ecrbXTtImYx8Rp9SMiwblSmrIew
xU7htTR2qQo6TyJR467N+PQP1P4w5yHSmve1XzExN1KRkuAuMZec8D9+CEdgk+QGWE2izff2Vln5
ppeI+1wJG9Rsca1cuhJSqNpYFe4jwYhgzgHFeujWKIlddOREJ0gJ3Ov0CBNmRu+Kx8nVaUTrOK/d
zDEK6UEwzPuPQQpGDcG29WIqenuJIwxOfQZmz0II3F9OqQoj09e5r0WUUf7QwL4mK2IvUjlEcWYb
7Byu0JMzNwg4i87HzuNqhk1zGMoWjQVs61Kl9pK2MIqUdoEmPv2auGBEzcqCMl5eZGA9xLFGIR7c
Ln3upWqpDPq2x0ExqMJmMI1qk5kH5SWGMeYTb+Arz5NL9tcoRiiED4b28CGNodBj47VFsgo9VqDW
hJ3MilnN8D/L/rQ5xDIrJs2dilZ+lsy+BDOkjutVqi5iSSeQAeoAoTzHMyy8GJLfvEtoeHw4+2lO
3mKS0LJCuKtoCK5HOVjoDVXQZWNaTswUX5z6TplObdqm38bGIxrafREgG+E4BwgvRCEi4qb5u/iG
4T+qqCIWbwmOKDQ4xqr1Nf3T1G+Grj0nOXQyHF1JLF3NbC8KOgcT4BOr/tz+EOrwew540mH0tqFQ
IN/k3IWgfCqFP2U83JR3qBhwrDfmoGEtLu5eFDj+0gjYT1bbJhxkwtvkCUl9dMOg3bjRcCqHbsPW
CyFUeAa8+VGzOgVAJAzISLXiXVtHy9KtKD/EdSvmHFGVITYufLdzFmTohc8xqo05DiI2w2GgGoR1
27tISJui2grVepmjWXKqwWPYhgO3qaM1FH26VWJEVCq3B19/kLS4un9NiXBgo5LNk3d6qa3ntAhZ
DdPxzdObGbcVx2PfMuNNqtrdFFi//6e5EY1Eyiaq/V0UMDDWU3SZdZ4na24/V3O768jabzQBUGKW
E4kuyzurlFJEPdwMK7EqnI+xErNN90me7fiqUPKCg4udFP2UcPkQLkmmdWsTYvF5TZgQwLQjzHIL
rMMPZs0gnxYBxn1CRQv0ZNcN+pVUSedZsNvhsFO46+0LcuEsPPJT06NgbexX364Zh9iWQix2Sqa4
zNjC+8SKgo1Rk7cgZuiIiYplGgGvawGfSQmxclmlRQd76y3r4txOCITiRgIEKGpKWnV/X8j+VzE3
AhjCbE1EJTbco+R3/oLBFiWzZXE9tOJ59vMC+e0UjqXs2dFriDsK9zDJvQZWEsZuDm+tr7Ovlx3+
c+ZGj2UAHc9isaF2hqVSUBmSoyos9ASL8oURhMzCtGNNrbTvQiyuEi869tW0hZ1yTgp/kvkiWCcY
boTrlOZgJ6iDuw+hFn4pKLeuX4m1kq0tvck5YDRJqUwNhD23JtNP3f2oM/WsFEqRSXo8GQ1jxjnv
wosfI8fSOuct9JJFQrT2LXrjLM+Okmw8uDL3lUkEzJ6SbI9HX2srN47V0Zs+hWDofKMcoHDyYTjW
Ku5bi4mFNlCv48cccEuevqZbbvlrJiaXGFNnrq8tZ1FwHLlcxiOfFBRInBKjiZ3ZGCwqMaOMPjmR
v8oR0IjA9OGjNFknK5Cpl7QM4q9qwQj2PCdmBp14KMH0kBHYj9gMljnaQtZMFyQJq01pMmoCfe50
4Vo1SFEbmvKnVljtyeflUatvhCTbS36J+YY77Ytj+DVPE49BYDcRWsQXzTA3AyqRTqKHaiTtrUur
k1uNOzlY50z23nTDglevc/c+9ZPiYBALdaZ8TYRg1A4k1DOcmASROsdsskg9Mn0HDJiiNnoJgztE
4FBhIqwZzUfrSURcpRQohonylrvRO58jUt5Li7gRM86MftiISeOrtq6Qs5kSOJklXakN2RbPG4K9
mjThtafnl1xJSSsH0ZpGvXrR1kJ+ysRaZrrAsUTgpZ/e4jmWwdkB3gHJO7Z1SJXn8KhJzfOsMe5N
f8cR2nNV0BeTlQG5KXVLnU3/lPrfrQIxVSepT3NLsPJBbjxCPUogD1Nb8Ow3Hnx5PVLkUMcEmf4i
w5PzCrUAd4te0tap7q/MfrR/H+ehYdcqYjxOk/yYRM+giRjEMioh+q+1XvFu7ShUU8zvLF9/k+sR
zZ1fWZtBEa5JKcvcCGgc/hDt8a2YMVLi3gQ1Ocs54tMqX4U2Wb2mfPC12pGUq9sSG9Wc9hlat1hw
ppIs2tLaZDJxAQwgiJZ+l/oR4hFcTQpj2Ajfd+Kk1C8xOiWhn+YcRn0mAmT4anjLDN5CouGxDx5z
WAcu/TkPlAzByJ2dVQbuAa6o11BQJ+tgzmm8dyOdNnI8y6/hIDWtLVBb4U6Pi1WjC2wvh9Z5ywh1
1B5T+hM7c06Ip0gqwWRw171XL1tNdcgM7zupXuK/RIYELJimyoJ6ig0JSb2KjG6wf44OJSnOl04c
N0rnKazjy6tEbz+hOD3XBuWjRptdV+oU17LMVTgRIgPNbmVMzpDjzTlU1CR3dSvyMe7T9+kBrvHM
LrQQsrYami/eVKpMW/O4LtRvcR+RrUJJyr9Y/O/zRlXUXKlBpmxnnbPo5ffTiU/VxU7i021E2gUN
F59v783OL/GjzpSjVR8y+LAmw3Mq8SkZpWAGlhosVYOia0vXtm+SZ7M3b6WgWKZlePTY1XcZRP6c
SBoUYxOzAxLVLYm0HDQO73P++2BSInm0K6PShQGY1c9uRHEqjECY5aKtRcp+0j+PIwhxw1PH+Efa
h7F0N+eUzDy+84WeNiuh38EABKs5ryS4OqPLeNip2vjwmlsqS1E7mf2w1WOBzZ0XXJtac0+XVeZE
gsVZQRvk66hq1nOgqRyEaBVFTFHnVFNjDeea2Zwi6AoSRowjUS8gAuNqL3z9IscZZSmRVWzeok6j
CrkYKRjQpV74nlW4kmBMxc0cfLIy9FNV+GTI0uk/ZZ/MrmAPMd7OGmp8lZw15uqRcFYnCbdJpiw/
BKG8kAVM7pGrqti29hyyMSLcz4GoLMO80IrrX0JRyRSBSk59lt7+Eo3SSMhvGDdO221xX1ccKsvK
J2pRdKdprIfZaD1FpTq9BcsJhNMcl9KUcc3qvGBIMjwbanuV9P0nC3cDDA86S03DC0/ZtyeAU78E
p1TBkHdib6JoEKx+Q+3N51zNWEWiIlv5g7YmC/LOfm2ND0hfOKqLCjuTvGEb0H4xCseRk7DOJcs+
C7Ff01WpQOVAhFJn5ZbFVaYZ13/847/+/d//9aX/v9637ArvoZel1b//m3/+khHy5bvVP/3jv2+z
hP/OX/P6dz5+xb+PwZcyq9Ax/vy3ph/0+kV84x8/2Hmunz/8wzKtg3q4NN9ojPhGzWA9/wAe4vQ3
/6d/+I9v83e5HfJv//rjC61z7Oivv3lBlv7x44+2X//1h67OT8Gfz8D07X/82ek54ct2z2UbVP/Y
VvFz+vXnL/v2XNX/+kOQNOuflskhlWpJumXJkvXHP7pvf/6RLv5TZCMkWbJpSLR7mH/8I83K2ufL
xH8qumIalmWY5AMN3eTPaBF9+TNTVC3LMvkLLGKJMvzx8hR8eJXeXrV/pE1ylQVpXf3rD0nje+V/
vprz72hJhkZtg4mhloenEDbkz788XwepN/31/2PQV+FbAnUOTbDNElxzKQCsrG96Om6qUwBgOpQH
vADBA7R1hmKWsRfqZMokkZ/J54RkIw1x4kU2H4pkTSOSRrdLvSxVWzA3U3n719FfS/6+bW2Ab3qr
TGbQomOV6zrf0tHOZ6983+FI2AX9EWM6gK3+Tck5J3dymiP7rQrALjhFsMH3luhYgpzqUkd2o51C
7Wxug4jagqP+pNvB0jvK+sEUoUZIB6UHSXiU3a8d8zv8Tt1VYN4HzbFMtqP/ULUPVvep5hZxiqqd
WK+bcot7W4gewhx4Q7Gl772O6oxesGex2RVUi6q3WbPrnynbGMpLBc4mF5eyuIeMMrRFLG4EPBbj
KnxOhhvvqxsdspbAl924i+5QHfJT/uxDrvJ8FDbRGlr2qi1GnYdGvhq/16d8F08B5IX15FOnF3Iv
Wklf2xWHC1mylUWbrUtjIHS+9jl4YCatLBPjNqccQF1ntAM2dJes+6f//SX9l9fr+8v13+f8W3pT
l9++1cfn/P+HK1uTZC4gS0dyr5qmopnG313qp6z8nsXR7671332jPy9+STf+yVUqKpIu6TJXOHeT
P6/9+U9wlmqGAsovmYb2dunLJl+kct/QuW+YuiK/u/Rl65+SgtTW1BTZ4HGr6v/mypeVjxf+n4+c
H8GvTykIBQUfL/w0TnspoQfxgeM8J3bCc+wE+9jxHcEO7Px791Q4cGSLfCfvOdupnaMJsLh49zz+
uB19uP1Iv3sQb6+DxVPx/u5T5kZuuXDUD9GJYWVyxOHurjgpWLonTriz5X/4cb/9nd/9OP3jj5N9
TxhM+u0egnv5Xv7G/pNqjUW9SxMcc45KA48CSfsffkl5eibf3WJ/fo9YvNne/5KIpwKhxyX5UDu1
k24JOupr64u2kpx0Fa5QBliLfKnfjMvmHHyt7frOc77//S8u82b724cwfQq8u8sXCosPI+PFppx6
1zvMOU7UGDr9oXcKG2f8Z2E5PBGycQaH2ea2uokcwwke/v5RSNMv+ndPxE+fNarlRxj6ebXrA8O/
Z/pjdsGR7FzxpTrUa3/X7aWv+THcVfv/8IOnb/zXP5iQ5cdf36CyZDQSfvCwE9fdGkn8Ov7sn/3P
DOt22lJZ5kcS3uHRPYnIf9Z//9Pl373JLYlPdD7vDU2Vf3r9cbQx1IsH/6HZ6WteffYG1UW3rYdq
nX1jk7iql/KjhEb0uT/Fu3I9bMLe/vvHYMnTW/vnp+D9g/jpHZBIgceV1nGlLYhFfcmyvfClOAE9
LbxlbywoK1wVOwZKW+vso6T4FJFFjqqVDmO38e1sxwk22NeOCPLK25MgNUiuOe0WsVqxYGeX8e+T
TXMdLaPdWNnulXXyHZrfbGXVLLWzd00cY8HAgbuLZWPIseuFfuWv2JltYqdae5fmOB6Mx3KLd8pu
ntOr6noEbLCFR/H7sAtt0U6W3r530HflXEX6Jz77be2qsSWHidYa5cWC72NXp25ZLU3bXHa2fK0e
pdWwjG9lDtsOCteb+T2w7Obe2xuPQAlLbY85YRXYPKaTYeuOcA2R47ACNz6Ly8ZmrbzLTvEtz1e2
6JYN37n8Qq3ysljKJ/2UfqLpxGnsYtmuWliEhXSIlsVdeuZcJ3Wsx+Sa9o0LdTgHl8dD+dhtuG+P
/iU5+6xZloIjryxud7Z8VBbKObxSHPMo7Pl+DxyfEwXjnYA30bvxbmRIuD1cv3bOt+Wtxk5jX++z
6/wqvkqviou3bzbdBQixhXi5rkRyxTbfmR27LRCDW4iLdMkCzrHiBY7Jz8EN3QF3yd66jT+JB+sy
HIyn5KZcJFeIn7xFd4nuO1v8pJxLBs5O9lzcq7vomjetfKSJReBmdUiek+vykPD3sDF8NykIvRD4
Ha/8O9dW+TfNbvzS3Sv1ojrGX6VF+6BeSad6423pnMg36SY6BjvzKthGR2vlPxULaRXsrUeKDG3u
S0tGjE5qNxtQ1qtg5a3UE7iaXSKLWhT3iEsO+Sq5jA/hjftkncRuIXiLYJlf9dxW9Uv0bB2Er+ZJ
eBI/K1f0pN3wut0Px9CJdN4eFHt39/6TXi6gLujxoTvj1gRkLez0atz6q9Ff1Rvh2uJkZpl+Nj6l
+9BJliL/6Zh68W7reGcFTm0LjrnkYKdYAUjEPF8n+dg+9qvoJPE+o33X5hxtHa3Vr1a/iGwxBVW2
maVYtvQJ84Z8hhEWz/joHGOgbMJJb9OrZp2fWX0yf7tGZeEeVM5K7PIBq4h0XT7UZ/ciD7Z+qXj/
SqfWrg1HWstX8dl3gruChru9ejZIES70x/qUnuqldyBRaBytC8oPMtlOzBd1fKRnjmKniyfNHm1E
v+YV8wJ43pWwcNejU27HVXwVLeMV00jbPHAg0i4tOzq4ZxzShV1z0m6jbWKnsA5R//PCKsfC0Q/G
UlSW2oWiM/em+9JCCcNJ77APH8KHEZ/ylX/mPkFj3JV5ZVwnd+OGggjpgXXHCh8FZU/ZXXyQ1wJE
YGLr5GaX6rryec+ra9nWuUY7iDkGPStDXFTrYBFbC/nSfwkZIaz8rXnBUfzJPObdgphA/NTfjA/m
gXMx1vg8j8oabJ76xYt3657TU3JVnpTnHS6MvXAkmXui/E1bNk/qlX5rXXq7wUrkL7SLf20ljrAz
EoenVbsoR8M2ToXdXHP/uMTb7l77jLP8zHvrTjlNZViH+MG4FpUFlYDGSbkO1umeVPXWXEhE55zg
ql7Ge2OZPvCWDW/GzyWPUf8ybDkRppbg4m+SW8il5NblFTT3pZ2dOVjaVluRfvpFeM1W4KwclROD
1If83FzGfXKXfeKteY+2/FDZ0aXd6FfurcxLeaucrDvtgjg3PImOuc9uwl16Zz15ruNf1BvrWT1b
F+oJxGqpEiSxlVO/0x+LG9QqdNwuwstzeS+fBbv9LF+RxmRWkvI/+jm6FQ/5/6PuzJZUR5Mt/Sr1
ApRpQsNl/5rFDAEE3GBAREhMQiOSePr+lHWsT9au7Nx2rK/acogdsQON/+C+fK3lEcXWJHqt9UAm
qYnuC6xz18ryxhIABc5cqnM5hPOdbO6IKG3IDjv82Dy+Rvefw6pGlisUT3YPiKOWnfP4uG8KV43o
reRRFpKc6yYfyywDHNWnTsxc9LrR1aUYf5PJ0fhjusgWyvb+nXzf1/BOiNzKqw2RxnLSycG15ney
SmdoF9N0c9+0NAQVr8WV57kyl4UnLdCKzDNfG/MjM3jM5DmDZPE8oplY3oLqI5kXZsgSoS9gy82f
gTZ9wMJdPmVuTRsdRmmkn26rZntYxiuwuJm2ZNAGt1kXZBMzKMPYjjluEuhnbIt3sD3thxPb0O86
500/eCdZ0rySvtscqJgU+0ax7xHKblb7hoIhtaNpPpL8B+wa5zmyvurAmksn+iebFUoroeCXKOpZ
4XNTuZAqkWpYL1CHQ4aG9Jod5f6b6KHHKf4zeFA0rEIVw5KG6i/xkyYX0sMwiGDuY8u7BMVHG77H
FFYG23L9GsmRBcdpXvnwvNNI4Wr/PnhR/zKAUgxdHipDhbztl7hxKEPmTq/lZat+ogpaKhdbHnes
6lcE/B/PqTy+iPcpWWUMlDGifv0zm+J1aI4es9dE8x4fgx+qPmtW7OXfX5j8l0HV/7kw69e48h4P
HvVBBU9gLaCGTpjhFXNkk+7TL1zDrzbVMbNsiufjvz+xof9VJmP1qaAlyQZZZJ9z/Cmg72orzp4a
Ee1neALjFJ+ryWnjXaY5oUdAidl+jZ7iFE5OhhihNhGy87CZUW7kA9+IeUj4Y8+QctqP6CE+dX9P
dOY9/A8BPOEt3ZsdjBPHw0WT44VzVyMvfInTJvZWDzE7hCWf9EY2lh2EdaqYAO6KUuwXE8MbPf39
4iZmsK/EUHiGGDoaQ3VBDXTcepPZiy2UANFhNbH9zpl/e/Pd8ux2M+IuxX17FzGZAX0LxX6KEbq7
aDbR3P0HkaT4uXGnk83eycXHhoqYOCPpsmcT6szhQwRP8XEXnJ9wQhWf3iEcuI8/HgCKTztxOGrJ
Ud/ie7Y3uLgFfafEatqJr8n+zS04o4HjLmeiEOO7zWWHjreINkR+YsL9fBExeOvgK/aIOwWAvgjW
FM7tr8+Du9kfQvZDe44jiXe3Vzf+/LRnPMs+q25HJ94HVAzBcO13dxEOxWKycl7OJKzEh9+Kfefv
R/ZX66j8aN9yU5gHEebuEQdy5aU/2xMLuDxl23vYPlwy7zapBOEq5jdzDE85tOaQvnkcvxKs6BVB
B384u0PX9U1ht9HuKlZuNKVThR/OvVbsgjWXqtr+yw5LMb8IjXx/vJ2uRnd7KubjNzDAOIhoOW3n
jhuNI3c5NkVkOZ+5GAW1WBVuOHTHnMRGxyvsPm77OeJKaC/R+/F8/B3iQEbcPHaryBRktZNaTFPh
BkOBXJJXUdvTlSICNxFfb2/IA1Wjc+L4jTeI1Igd4iimazxCP2KxJ8/wdR6cu+RLJqjU8u6uYoMX
lEP0YFM3FuNvw3ajzD+M3Ei2+yv7ftqeIzHYkF/NpmNOxHXamT2ZXRz3x3Ui/3vOOuxOvya1HdWu
JdbkxQTQczd1/W+sHoLcndTRorMnL6cP82WvcoKbCIjZcaaJNqAi1MwYsh8vx+vszi2c9WYyG4rP
wGBGvBzTl3w3qBxDbCajBVd+c5yrcDMisE6Mane2uTlEZD+qWH1+MZL7aWSIn4fjBuuN7c4jwkMx
9Xc8vof42QSfjeDpduzqxzFN/MR0F9u7zmvdyK0WnQMFwX25hP0OFdYRpUyeC6+ClqFsogEPO4vI
KRyO2h8PLZczdBD2CXftrrm6yo0O9mrxeWoEyRa5i8BhjxyuxNLhYyPxxnSfIN1e4Fmwltj0smkR
pXZUBn+/wGm/W9/6v//T+qYMTPTnOeubwfLyORh9vp3TpGTUbHhTTFgSz4lmKzz6p3368Cv3EZ7J
pPNwa4oxr5SgFfNbe1X/ZitUe0TqP/JoIHlNB7O31D+S/T9d2D2hUWCVDJItNjAu/tBOOhsw6ynC
YBrhEIstJTyMomRlhhq9Uj2U9IQiFKBP2JDZyZ79ma/5KnFropX/58v7ZV+4oKihFXvbYw2PaTJv
UT7Q9jd4hXcYoLJQcOMP1GgYVVE2OsyfY8KfLyrepncLYz+f3CZ1mPWIupNNmpEalqN4dpv9/bv9
Y2/6u0f4y7tN5cTocMRItvHmRbSr0cxGwAoTEAJO8g4twm/gn+FfoV/Wn95Z//d/emfpK8No53Dp
sY9srEXJ7u5gfGgXo2Z+sz+M4MoabTo3e1tEdGJgh8jtPCLVicpJ4hWjdpGe5sdzu6BFOMv71f4E
G3DUHUp8y0lacKPnVlmWo4bJxlOrxd8/L/0vowzgYtk0Tdgzw1+ir6565jTB4/LBpph/xUtMbsvn
sviqsLnjWgfuGdw0X5u79yhxqNRuZboouhd2j66eVLiOhd1cWRFXi8zutrFzcNG0omNFSeDJq3ae
BxJlnG+Yu7tGDL8KzbnJ7kJy8nn9desXSNGMCEah04p4fkST+JtJpfXg03+MCFOBdWCq4GM9HP/n
F3To7sWryOVkm7uPYx6UAfbTxHH+fcx+6uF+o44Vl26HN/cSARkRXqk+DJnClbzqx6QHdFiDo6pR
6ipO5103nad/lh9ALgj+BV0J/XvIHuVj6EoUXf9mrVLMvjL4t9f/C7jWxMUVhrGVbJ0YvOxY4DVH
PmRCQhav9xw7AN2aP340DGiOqRHeP3J1oVygVSBmhqbXOMAN72dwp6qlUee3L3f3hp5DpGFHoEL/
bejujZ2PKL0NhU5n9R98EkiUH1hBotK9OmYpzLUhC2kI68CjmRmsyANuisucTgV3mxo8kQVwEWEF
6JoLZylkCA+ENa9Fvr2v0XyHpvdEi/WFV0NHg2s2aH7ZwJ9xdFhiW2in7pVt9uUfTQKkq3shRrks
r5/PZetUniTq0dNL7XZCkmj/ETWGRYiX5pyYa1ofqeVNOj7X77Uv39xmfpyIBAjsOnmjrhYtl5KI
9IzU3WqEwT4EaYvR+oTbKVpeP22RRMHcU5Y0XPise0gL9A9BGvsvLZtJMuHYuJ2zlu2jbGdH6HWa
gJCLB4xAJmxNe0uB4E0YonixzSmDi0OWFVx+FIJHejoMLqIcwV0vA+hr6Fo6v/UsQELUEqIa4UlD
fhyL7FTaii6qEEMPW1sCFiOeg/k0f8/b1I5lLrSxTxc3cSoUJqJvo4SHy9XOAsRlEvEtXFHnPe3J
OWBWG/pA80JptsMVXA4j40un9/P8pqOS9RWaZ0ylwm532jQHVRu6L2qC1xFcgJbLl1C17NNJDYon
f3W+skjHZCB0XnJIYGexP9g+RqSu28EX/bHhZa2TPa5u5IvVzal8c/Sa3r4sXwsPH7EvB5h4TeWX
Yy3IJLdwJvrYsQ/haKvLi0dSxpLR6wRBUKaZe9/QDKTdx7M6yIM7bo0fZhrwguIM1SwadNuSNpKB
VRpNUhDUuo1km5g3Mgb7FseOVdJi0dGhUb1djMR1WoMAp9GnhH+T/ocXvOs7pzWgM62qh6u5993j
SXIJGJzzEQi/P3ylHOrcP+q3rRuO1hFpKZiHk4ZUzh013VgNY+g8Ypg7KJk+e9MIAgmASl+j9cZZ
8xHRaL4hGKOh4hszc4+Wj0Sl4XvsTyK84a94A1ztQb/iX51h+MzcQsVUTTy3TEmwSR7PlJfuJJPE
19eo8ctAVvFzcvi70CCXt5+byuIMgxHoElJ7PhRv++ssN2REtuTnLo8LHBEF+PTu0xzetkghLlM9
OkTJvE8CsnFHnGGnAwDgwsMOw5rB61l8QqH3byI/0TEmvPqaXxCofTCVTNIZI7RCplcdDMNB0Mzq
EXotFvcwHvV4UcLgn0jrrgXzfoCWHyaNDapN3cdhJo9pHh+wagJXX2YHhvPb43LtxB7MpG1t49XF
iLhQP7pPqm+cGfBK4KqVUUNADcDMdwYJngyCOFBt2ui5dSmqD9DyiTmJp5DbodN/0WvR7ksBejgE
kSw2N9t0+vpDM4lHnUvHOlKtjTxv7MOic+Xxm+PF0+SDT6NLdhM+e5vgFHI6ULZ8jRM7dm+T/JvE
le68uIDx9fpF+zE3Hd3h2uyx7jqrU2NqLaGpXYF6acXjWEuA43KdPUPzubwsHsqIqsWDuYHOF5Lu
RP540IiXpttVcFtWeH1WaJls+tRW4+sHA0yK8F2ttKUKhXR1lZ2rutRz7z1L19eJtoy3yCvB2SxH
JU+YWs7FQ5HN3M6cy/S+xmeMxDn23jvT/dcvVkBprc9lERH27lUCNwkX5JntYOK95pLbkkI0UYub
5egexRjNOGnUiCBmHbLGuUsZD/Q2IWlsw9u0A4QnQAd1Ys0OZNCoBys42gwienNx9ZsFs5V5+UMx
wx5mDLC+BkzxBwwfZKB/4C+SzpIFxdMWVzbhd1+nCdszQS6Q2KqOKMEsXoyYviYTT/vvMTfh3YBG
I/lcFiMsJM9VJO3gMrrDwPLyJR2FQ4tqkhZdQwkZm5C/mADAJoTxBmdIHZSebj/foDGvBmwrWUiL
cjcjwL4swYpFu9B38ETsOHyE1I/Ee0pGvTVGFdm3esItdtRXB8BBb+KUcsR7mIb5NHXkQHUqMoZ6
jRyJJaKYx0E1ZmKNEKWNDjbEYQZNS2iMtwOc2o/+rrDcE/GiFIZ3G+G1o9gyLluMN9V5i/e46wsA
2+fKWClUzZrvvkAGddDLZsORCohejftbjcUhtFwoNB5ZGn6vk2Hw3ONHuS0n3BOIixrwZClDvEAI
ePpoIaZDL7GZ/D8IU6LrmH14m9NpmDe8oZ8Smno04hchdcJkZwQ//ar3NKvD/hfCcO3FiwIANRfo
iHkI+T4eaalLqe76SWFhgFNiJu6Zq4SXoHW0DTdHSrXPZr05sVesuj0Nv8Dkb3tKF9F7e6Na2T8Y
XoPkGmzG7gUwCTsf1WsREEyhAfFk7mG8TAFrl9nY9C9TLlCdJSD5GDgNZzdKjKlzeka37WtoS4rd
Kj6VKuRpurnq6M5nTN5GpLCwPG3EeXUSXAefmhG8zXmxyHAa3DW4YoxNJx0llci2aPCoFNhkDLRE
HSsNzGzcL/qZmpzxtLtgRSPk/WOMHriNGkfGmk4MnINd4pHm8+PFdVk7mlM6GOft2dHNOTP+ubh6
dM+YUPujCsfL96Rp6zXukPokPlXOxeb3o9aWbW3U+jKJgU62gBvRaMBOPvmWF/pMH998M3yuiSNA
poBrZFSyWl+bCo3lGzhJwiGKIBX92uQxoYdPD9Qgu9Tmypwdl+CgGhUj+Ey4V06K1ROvFCGfXics
mNHE+I+JwaTiY+C8V4GxVpb7WLkOjpYrTynzFCeUeADCAbX0JzGfSH6kWiCMKYk6EBZX6EZEvasH
Ijktu6tb7kgZYlp+I34h3/spG9FB/DI3Chs97eACAia8du4jhZYYCw51vQZ8X7JJ9T81SioMfGaO
MUMWSTOpBT56Umcx7MHGYGki0EFsREz+6M/C3V2H/qHBYwuvcb9sGQYkLlU9jdeDcqo7XUOXKZeq
CcM4zaJYWxV4HKBBkvrLy1GFI+6gewLrIQL9TPC33BJx8uPu8hHOcmjs7pvKK0+fX+dzcu5aJ36p
QzrM0P2+4Mf8ff3EaKnZV8y8MWZAwWuMS8/mELE3O1yF9yLMmpdQ6kWyTX7ibxMoEY+V0XB/mCGr
t5YVeAOdFPF+9d6CsqAtnwnndaFFMHT9d1C/AwXzmDm3QoICxRPDCRxwo+FRWVERu/jGUpnzvhjE
PrJNYE00XEFDIIDvDLLDh92OX07ntiQ8OZmoGWZB91UBAgFr2rpIp9O3DcNVF4llq5uH11cjHnM5
ygja3WzU7ObZ1lqeGQ8UxN/b+8E57HBukAMKekC/XzdM7DfZR3lsKGS1wTkOG89EZmIbC2OSBlrY
Cgq1XI4uYGjgvEeGThvGcz0xG2q35s2jnIe6hJFIjPF9c9+kz+bcbHCCo2D4IJJjZcajU+CI4g/d
Ey3nVuwLjn5sWvHwWSZBo+gG4ifLdCm7PVBlbRqntaVQ2RHlw82gV6tthvECBwzGfoQBsqg2zZhf
ippG6CtsDZzTe/x8u8kc7VqPArUCSgMVFOcZZptyTCQEnUIXZ2WucUjy4ds3gPT+4Q+XyCtOxrQI
HlwsCyjIkeXjABPWY3qNeFLYV6r1OUV2KH4ymPjhQyNmUsVg2WKHLIalXZW2QZDsx9/W0nQO81h8
3PaDZcZhiSp0jBk4NOWa3Vv0rGCH0UjPTVvesioEDLuo+6agKRpfFsPRfcUqoMCXONMUGOgI8Q4X
Jc1LCtFm+KBXAFU91pLwtXyc72RhT68XOTnd6B60LgWm8DK+/igW90rcr4cX/nuJ7cA9jK01P2Jl
HrOoB9cZckDu+2rzkE8Vo0X1zzjWSGF9Vr7iMIbZPJfCP1Y0eUmxVVkdxi+72+HUuH2u6QJP8tQy
yeixu4KfnIusIslKaHdBqm5XQeFaRADLW9icH3RdFVTwHBJZz/zEmKJZvdZpwGwwP98RGPRYCfOz
7Evzt//dEElje8GzynCG5n8pAHvBhWGeE77s7/RUD+14bX5h6i3iiRYOASVp5GXjNPtcyKO71/j0
Y3myg7edw6ZxA2c/eLSY4mtNeFqBYFu21M+MfkYZ7sWvRjT1nJ+rETM83iezhx/vu/XdMbzSfn/c
gPHuO3qkxrp3GLjSBsElecgHOQQbeAPdhNWZx3nmzj9kGOWBYjraUTsOts366bPRsqSznrJS3cky
LAyz8ToWNF9nMSjv3v143TAm9fl1e/+Bs90JiYdx8NqHOEs7XIg4tB4q4dtH4P+FQEKaG9NkezX7
9RGF+ZG6qsKut0td81ShdLr52A5RtsWV2PgCE7gxTsXXM6iDnwOzRZgYcInWvzgk9ASe65ySdDI1
xeWDztKPg2gt29qoGDmIa6BSq7ieXu6BMAMM/eVbUba5LsEHHHgonkTfC1saG5HsVkeA5jFrz4aa
pYAwpCGj7r/Km3ZPgwVzSQZWRzV8PlkH5L45WaSPrsFNFRXGW+I5V5wkoDIaSCMgR0nYBeXD3NNH
1USepJE0euPKEcTcFDGHRSIKI/cZat6LBcPwH3M+CvYAfCkgUNmdp0bIWNWFPv6mU96NMWMR57JW
b6EA1GeoDOrBTX9Sgrcj/U7fU5xeWTfx9X3zdH4g6drFmqeo0nXYEETZoDnSIk9sZQ/1kfKsDI+H
Mg7v4JRgIvRTWP5gdJ2ocwCK7dPV8H706ujuQxcmmoxUMOgc/Ezy4Ot6ZaCKq0+uOHnCCVJnCLNt
aP167XWadwcuPszpUlolS2VxmaZjVK78Qvp9XTerGiBjTh7L28FZ1B2y34yxFSyiowKOEqCBsCsb
oxqo1bbuPTRbe0LnUXjcJABRM1O/Y4KXJMAyWBB8sXr0nKDLl4nTfpjvkoA06BPTad6IwetqxmiV
2801ADqBEs6YHZJlPWzaZlLVv47AtgA3mB1bMh8DnGaS+flMp/ZwpMhtnm9A3zrr/2t6ZRVIH0IZ
17Oh3YRk727/9tC1zYpFOtXPtSN5lw8Y1OYndARkvLzLI91lySrLEYkgZATXclDNkYqF97E2AZCw
CwYyBtCe8bPmb0Ml0NnCnuNdD1lcxU8yeVDD6kTlNyv12B7pLrXTP62IvnC+7CLJZowOXXOWLKVz
6TQeLn/xmM2TqidL6YZWg8WxELtneKBUqo2uPhOKxEykvkFHOXwaBUAiZEECAOIwsPOKcosk1HXB
zvzw9OAIibOnAIyAUD2gs3UT9Ml9LYlue5vVs/uCtg9+tkfyE2DtVfjmiVGoCTwklnVIeBdkNr0c
IEekSxDb081JooHzXA1u7vHA/Mk9ZvhceUIJqQZutWFMHIvj25XGzUz3tLHqvo6MgBcViU607uVj
GMFfMUnHPnHXp0zYY3ivPY0C6eTy1X+Dj+qmnsutgIaQTYpvGm2BFDNIgO1SEn5wDp30lJrRqrdZ
poJxoW2Em0Q0MZwpI/wBZgmmQqL6fueEW7b1DbnBzRbHLHpvYLTjzuM/wtY2yNFXKih7tXlt+Cae
5yEv2b3N9CVI1z7+GYz1tekW62KdUKm6sOJNZOpZ1QaPDGLX4Z54IshISqiCleM8xMKOQlpqq2Bw
pauSNAHd8b7CYf8PCFZmT98ThhSi4i/sH4AO4YkkAXvO7LrsXxC2ZCdeJBqg6dApsE36Qa+0U9e8
Z3BKzFmIrgcMMTgnPvy42Ln7XCQ8DP89A6f+VGdUg9e65Wmjx/k5YzmOnUFYTaTGe++rqUW1JQ+f
8zV/sOEDHF3psxxLBXHKjVmXLMtQCwawJ9Zw9DwrTKijdsQ6+ozpOJY8IIyI3Z3JBXqJlEGU4Va2
z4SE6sSavCKV8q7qs+6mLM7VN3Yfw4PLrB20LgtexuCQ18hHcfHqyCNNT+EB0AOOjhVbVbzOV0Uo
JJO++YPrWzHP5uSuABNXn3ZXfmbnQWrfVuSUo2T9HN1EHJQ2O78HcDl+j3s8qLE1X55DYgw16rt3
sneghoUOKDVg1Fdrqqmja1huyNUalxB+QzAP1tX5SfiESWmA68q8qMLDhUGf8oBRQuBdT8bhx2xV
18lwJ01j6qPZ5zMYjIe74ReIypdueJhdoJLIIWa+vJwFfFYD2ZxwdxjslJOCkhM/JTH8YSR+56zl
p84GQkrmPdNmZu2GMMWgpVEOKBxjrE0HH03QccWFQ6lhlo4T8GttUn2CufQsA21SeJWnLcsg9c2S
2cyWRa2VFfdtH8twPYDidLcTvzgPApbGEmimX6q0U+rfFwQgMzR9rL/qBjzVTX0cSKUt7ofbl89s
4pHQ00bglqXAsxLlKnW1YM1+MzmcBhGNK5nuDa/ULS/TcjdYd578w0pbfr33EKbShU6+QrwP6YlQ
YQGmAv4vIx1rRl+V128lnZ9Obs7jXExb3EhYnI3J8/yOWteI8Mx12301Kc8ybTCOHA+U+LIakL49
ehxe38O5TRTRr2jwfPr5lvr5CT33lt2BIVusrTkOPba8e9B3ywNQ//v6l/yX9B/UUIZkSCoNvvr6
2J/Kd8NMsy5aQXUohgU6fo+sqbpPCPKVUV/A+s3J/qK+C49HVSQdaxxVkvqL+dPJBvngqmu0mt3K
55TgqxA9YFPvoGtqHwQV2oxZqrgMntvpN2f+iyLSv535l9Jtplp0o0c/TllUPlsE5scntAH8i3gt
m/e0XNHMb6f9Tp0g/0Xt7d9O+0s19prKNY7DebLtFtW5nQ0/SgLTjXHOfwAa6s/kp/wc7K8nfGBi
LNt+9277m/ql8vdvZ/+lNFuqr8TQ+N8WHMdgudoBXslE8MSQhWAPq9kDICGqvzvvXzDaYMPjnsCo
giwv/3LeruveqSYfuGv/OkYVkADK34LaJ9VCj35js/TbSI6kcRKpc2ucDX9T8pT/6sb/fAG/KF9i
pbmazQNOW3pOVbujoUb6B6qBOPxMBA1+pYHZSL+5b/V3p/1lLinaS3rovQxguJI/lc1tk5+kqbWS
oD8Pt481mdVr9CI1vvjq9OCpk/SHVB3AC0n//OnVAJzfxpyCz++UOX95XUPJGqrDoaLQzOffpx1e
Q0/FujD4r+N4aUaNrwbx/uBJH/lHFlnhb6baX1TULfm/z6b8UlEfVNK7LoeM+dcZy6R8Gfvt+A6d
0TXAdpcKrWA2OXpFQjNVHI5/nPx/pJT9X3VZ0bD0ckz/gd3T97H+x/PnH6vqWF3K6nIu/z+Q0PW8
GPTB/xdxrMDY4FhceDL/Utr2UtP+E/+SxiFy0yUT0SnSN1lRJKr9/1LGKco/VUNGozpEOcdI6PmW
/yWK1bR/KrKhawbDQ7MkRWXC/pcmVpP/2bfE0S1FwxtCM3T9f6KL6+fdfy9IBkfq1yNDg4uAPM/Q
fln/H01Wp8oLwCHV1b0pUTS6ACKa2Kv96YHM/3XEP0vfVMv89zHPqVTuiE4Ukka3FxUx4i9jvht2
WY3JFz0WYTkNvLRuvugkWjuyBXDwzM6XR/tTdwTcdyn9blKQuNv1RTVyCChs5fNBcZ0kFx0CSiL3
zenkbfwe+Am968P8Elbkvl1B75VLrQH5Lzr9/Xae1wOhl1QR5uhLvcwxqHxYsyZ+gwcZyBQa+bO8
4M+k0zBMmHgJ4wVk56+CePtAOIAn87Z9Lt79n+vD4VwmmUunVZA16eOmSouuGo6ygTy9l10VIj2E
MnKr6aoGfPUyNQ8WL7CoiQ2jrp5VbERtS8XELn22VKEGehDLWlDi2CgeWQz4dtDXd0OBU1zT4u6u
yx+Ngs49V5vPNH/RhkzG5+gwHN1yuqBX9zasMh1b59suk4Y/dM2ZlRa+Ntdb5eV01krNO+yJZ0PM
1castvIgTK8YaOlPiU7m3bI4FMe8uUXNYFSa1PYO2PAIXOZmNAFfX4wRTrZfTTZ9vZsTrZNVkEnq
GxbdWbQnnJt7X2PtP4HP7uTeyBvsvR92oWJXdJEv++Tp4f4uk0yzfycFCbFUzN44mtNU6NgYb6xh
0vAxuGrgjPd9drcQ8kyygVX7SUIGIj8f35YGkHEYSPPq9bBEC87x0tvP5vGMif3fuyLRZed5f56L
12NTmp0DdS11zM7Sba16QfuwVH+iY4MhjJvWunlDjtLcBs7gpt/sMgGyvBLVtplMS015jJ8ROUEM
l/9RJp/FFVDlMVRtNOqV/XjAnOqvIR3e8C/q1gOr+iweb+LP10UHLLYaasbaJbtGWUGPhfzwJnbC
X1yx4uiAdbd7wyuhvmZoTQ70jMNpQNBK6ZTL9CxRgPcPB7ymjAJLogfWkHJjYU4Lxf3edQM3vcvi
2Rw00RlDv5PldX4F1cYoh4z7PdUvkGNoPc52jrbkUoMaXUq1cHIL3OnR8MjeF17WJVL0G36Bxe2r
lCS4r9ojRaXAt0oJzD4crrMsp5qNxSQim3TMW8T6U1Uh3NzmXVciAEnT1ukGLVlFe+mbKjQCeO9G
c5EDflSP+3UdK8qnUt3DgaSM7ldq2u2dkicASoktvWPW0o+BD5Kclz8PNV/hlQEG1VHAumbUFqDs
aXlGsT9pMzdOkkjjh9kjxtsoqVbvtvl6tkxs7EkiqeQPyoOGMy1eRwQV9iFFI4CVKQ1Bh5sqL2Ez
DG6LvM5ptiJlmDZXX0pVTtNXPmrz+2XygMDyooEPFRqUFG/58oCOM3TKGHvrKiPX7VsEFPB6pMRy
tJLuLM3y+W48eOl2ahmozl6vgpWmORZdiTavyLpw0A0vbmNka/Uq/cg43N/x7QzwyLvjCpVAdzgc
vpVbi/CkodluDMLaXVZ1dZnEGiSDVqduhlUgIwFGBNBpI5cn84XS4nqxu2tT+LWRLljzFs9XBiIj
jVTrjNUj/sQ3CIXP5BBkujprhrovv1cHqdnTuh7sr3wvmuY+f9Wo/a2FammTLmv8PLPI2Act6ozL
oRW48Eg0K6AtWzb04xgNUotm6ZGjMNFxQGhS66wnuMHXTx0KUpyv5AajE+V693RslrCphPGgX8BP
Hg2prFy0bjqoqA2lNY6LLQj2wHqBCNfBIW3wlaoTuknlNMWRMe3VoXm0BbVmS0mD92FSH+6uiR3f
9bAfqnV0uUN5evl60i7qNt9qNUo4DVg96RwlA+ySOzezYnyH69FBenmV7JaGGRbv1qVphNOoujM8
1PPb83C8GIh2LJhiiuZk0mE3zGEYADOnku5JUnvCbv+F9/8wkNvrSLpa9Dyytn2DoErDhoGhYmI9
pcbUCB4mABQ2TmIYW/DFDKhm1Ml0S698y+BitBxBEWs/S28yqpPHqDHZ8DDh9FSMMnvLQXos3qPB
VT2lg0ZyEnABaxCovVVacrXwWkhp8CCTfkIOeLhVrPovPK+Gd8ocB3zyYKjd1PcHzhr+84kcTXqy
c1YkufldOrcmLALsSnvfckhkX+WgQ8eUIw98sxB2D31WMU3y63Qg0Y6iAc8rVVRxQyqqEvUN2q98
KS9Mp27W/lEdpe4+SjJbMZtAvQE2pA/eVIoL2DA9VhXo7oD+j12bTfVD+lWTR0t04i2fGWJDZZMP
2mXeFJ8K9uhxloXsQ5pq7F6VpQZ/bCRZL3YrMmWrTA+VSS9bI+2Qsm3hCYK1lM1X84Z98H7i6Kqs
C9V0ZS7deIdVc51cbgPUss9ZmsknWa4X92TdFmDhFioha0j/SJNmK0VUJfxH2UB63OeJlk9KJRWH
ewLar0hRqt2/Ep2+jDlIgX5YFu+pkt+npWYt76nuGt1wkxTveV7jYdjaZTb0LsZlpP9cmiwa6tQ6
m4u1k+tq9VKmVyP3bk/tBRJYfSrvIWg4RIJ06KZ6PEoupf+WgMeHKLDqyzgz4mNuUB8dSrx2eAZq
65c09O1wjC11k2Yb1keq5JP3LQYK05pNbdIU4q0cyzoeX81qjyM8PtFveZO+P5+psh+06bfaymPp
QUoFde5eFcthgb3u9dJ9PgqNQklGVSpBYHi9rZNS/6iaAHfGpVqX80ECDqRlC9OYPtX4I26sE95m
OB3eyv/N0XksN44sUfSLEAGgUAVgSxI0EinX8huEWlIXPArefP0czuLNizFqUjCVmTevybGmfMQS
dlcSCBtX661nQWLBUPORcnkoOo80JP/sxuZbVqz0VB3+dZrw/BN65WOCcxJJSeKYZfvUAhZ07Yty
kZTSAlI3yQxvl884WH6SODnb0vpVuBxynEGTCrxHBqbNuOhgp/Ol3JQLph/k2GGi+pKSc7VJyTNG
E3ZKDCSdajzqItnX3TMOUhuZ29ikz8D12qhL5ej3ULOnsszj2oI8Tdjrr5a1K6zqRZf6I7Y5BucQ
4hTpxXNe3TSNuk11d/GD5L5L5G6w1VuLhFl/jhXIHbdvXOI/oa9v02uWcaaO0jbvZmG7q+ePKR/O
aRtXO/q9d68fDn7qb3G3uKvT4KhmJi4CdA6KMyYPr11fO9xinvsYiBfdTC8dPvXKEYiqerlDjv7J
Y44IubLfHHK3iN0B7HI6OB79jhq2LUxwgVv84azi6LrTMXOcW88eT1gvv9YtwQtuKyI9QVPwYZMM
w9M8LBdy2KMxTW9k6G3tUd94C8HqYjpkJj2zS8Pmr8+sZ+3CXotbcl00VYU4b2r3k+vryCq/iEs7
uR64iej2UyDIqO5IpoXTh4NxVbq048vWWOO9DwujcOxj2NRRW6iX0rDH0PHdWM0fvq0Pk7G+48Rh
5Ky9B28yh4EF2fV/eVu9B+G1HVkuS1PvHCUPts52ZD09Jt1yMSvsN07adn4nA8nlYrpyvany8N2B
kzq64mESZm9rvPGxis2X/GHwWGYSrYna79nx2WlayDqCjHin+lxl1knD26id6dG6Xd2VDInvdRn2
oYNNAJwod7mrdR3FhwaMMS7ER1FSy/z6MWA16SUg2CtC9k8PXWkRLnct9uv1Wr8Sw7Mp4vFmEmJX
5F2UdupgC3nfzvw00eMFS1qf2Dt3Kk+pW0bGPcveviFmHJU1dAN5t06wSWxYcZrtOpG5IWTRIVxu
Wg7A2A1Pg33pclaztozsFvG0Dyw+9zfX/3fVcj/N1c6sbOcl1ChCr1MOxLG2LyWq7mURpyxADNH6
l+uXI+Gey98fKoelDct2qytvrv98YSmCVfSMtW2ZOg9BjbOYGF+vdyGgYyCi5RCWVNRmwhO4Y+yA
S+n9uGXy3BmxD8ZxF6MWr9350GYo6op6PwnWDp5/F7P4Sub0cbYKFqx4AsCrUuap1VNkKZJ2XtNO
34xef1GN/1pY1gOP5L6hM9HKohKQLCHbG1JKSQUkg2b0iLBKfziejrgTD1CEim6nkux8/VO6ovtc
Jv2PR8o1HmHkw7EjCn3EtS5J140Kyn2Br2KhG7EJQjgN4bJtvGtwoboUtHtt84UVuzvtl/Vkr/FT
wBbemCSizYtcPd5PyYQSghhpFRIAU+1cnq6uWned1+y9Pr1z8xunhzzOTRaj2lb0m9fPXH3g1us9
DieNAb7iiGSc6ljCdjOPSxo+dsV6SERL+ih3cFoPnQlwquqJryr31SgId94sXhfVXv3YGET8K4nu
fbgtqvTctgjm6vjUxz/+XJ+kSG6rZqLZ3dRcQ8EaGB4YPx+Lep8vwy5pqmiZJ3yG/W1MhR+uU3Ad
3CFUeE18aCCDfUyS5QxOQA4N/IPOnIZkpUeezz39FrPhxdfOLk/SV1tDasS0HT/i+8FVFxdus+N5
+6pIT45qI29i7iGwyRKQ49ZxVwRkzvby0ELxllZyoDKcbRypOlaJjbtPsIJ0s+5SY1VcWCiHl2Zn
8eInKUkmPDklDnUrJusyffXWldT29z5Ea91/VAj0IdZOZufGMJvn9HaQ8H1yeP6+9SCJX8cr7DAU
4W2fTOfr8+wTjmLzDXGOjLpaH0WdEuoVRgQW7yr2PC2ybI2Ff4YS30WwOS4Xgnvx0Wr3Y4c3prXX
Y30kZOiSa28fGP8pWNRFcWD2dnaNdT/Yctong39d3IQyxOQrJ/YgfKzICdsUabzzoToOso2atHwM
0uI0OvWpqlnxXQkPHalbhTgBGO1j7R/iQaDZbneMEqSJ4PlrFM8RjO9xjlZSqVyeret55jDiTik0
jBinhqzFD+9vZsxmcbqb3Pej64UArdm7RX90bVLm8LWsQtgVk128mdq5LOunGssb3D+vERckorJT
8pfjTA1eEhIWuIgitw9kMG0TpY9KmKdCvBaJfbiehY2X3rZOf7OwWXElXGovJfUyeBRmJVHdZxRG
hpD3L3FPvspU+i+zX2AxH9y5ncWy1z144iDqIojqDjPAgEYRmAkbliJkumBbuiyGtIcW5rP3aarw
Ce/c1yqLyRZY6t82XK6ezs5ZDurHmwjENs1z7QE0F6WLoehy7WhjUvK6LDwtFTaf13/nO4u7Xa6B
ZDVMfid/Ju8ace4qkJBQEQBN0r0qrW4X6+BNOtCwgkm8auufcaFMFIEHPOQA67uiAkYqK2bl1nqq
pvWV9HWuArmD2y58AqD5t6qD5VTntEZbXgf4ijirD82PUWq7pE6zWfmm7UGG62tVrzCjnP7gNGkX
+YwnGdbL2KlatyJX4BYhqF3TD26UE7UCU3a8by1cYVglbXy7rY5qGg/Y8n2uuQ2xvnNWchj+OFgX
etb1w1fYL/UCeUgU7q/TN/D3U7FiVc56y+LV3BKtwrShn3TCydQ5/8xSkoGIz4ch1BtL1Zmy4otT
Y/VfrQW/0XlNHX42rQqXQhqXu0CPettOI1hJBSlfjc6d7weHWrkjZ4lhVbieS6IANMlVxAkuxb0s
yX3knvpuQi0TuB+43H85+U+OKn6LEPTF6UdaUVX+E6NFCgC/ydpyoYo6OWGW/K9phvsx54bUFitD
k/DjnBdYyo3hyzBa9/SAkJa4vFoTnNQ36bvfXLMULL7q1ItXL0E65jO/TeIzXMZ7NE9Pvpf/DuF8
34gQRvVAsALJmrv/714fchXJ7YFjWiI08VzYkxzwmjREW5AXL530rszvbGGb2zl39d6qv6q4ezKy
xwMm09+9Wtt9a5dPVXZPUBzmyION4o1L3Vn90bbzb1wXobxk6Q1wbnWcFST9ZeKLtEuQEnLSH5Sf
k2CDp5mbBbuZ8cDMDHo+vxkQIQGWUPPs4TUFLeMqeXpPlAQQ0GBwlHHSaien93bkdjsKFZdrFr19
jBcQjNYUXdRk+t+kiTKxOci3JCM82nDI1gp9fJ+/thb+J1ZzqXl1DvU1Z2sdK0F4O2+PdtS7pZGH
1WXY3K4DSqjkaxEkcaQx396UMiDrydxaQ3OY+/ZvkK7fouO2h2SJTVqTbnxwSHnYT3l56RVfWevF
ubYWz7V68LTCQALiWloI57ZVisCrvtotcWj2Ykn/LavZid5/tK4hj13onTw/5CWQaKT0AOkuwOtj
qrOfJmVeHrV8KWPSU9oZ3K3RWQQm/HeR1mfQ7cmLq7ZrAi0ruF5Ou7Ke0mQl04TwVT4SuQQN0i71
9wkO6pGPDyeYiY8ZcNumETOX3hKzM+ysfdf4T73k7wsMr3Ha4UcnXbk07MuxSpj8VuUsW1FemRB+
865cAwHtHgs7ODoz6hWCVHnLjLVujMgopIFEr13RPTWAaaWlCTrllnbxVO6k7Z8U/v27pjG/lql+
jTvek3PUk9DCJegz/ZGKwTmJFh7faOfElDftXq1Ya6gZEyydTTdum33b+ckvaW5mzSF5PYpK13R7
3qBf1Jqc9AExYtLx70oXAJ/jeHYRZrdJj+VKcSn6DrpjcDMW7Xoflxkc+GF+qiX+kZXTHNaFAqoD
hCfzCGHDtfAIwQqfVukxSbxPKXnXWwKWBC+v9qCY5kVTczZ6n0NPBmy9qM+sNce8MXfWxHf06Kq2
YoABkVYXFZqzSQS9QtN2UfwvzgzcAw8BWFdnf2TIrG76cNiSm3ZflKo6Nt+9syJOxHy4xAncTfnD
Msl5N7FjqK41gjhTWMveMGwoPp9m4oG0HU4fV/NgsWfl0ahhKFgYQm9WIibAVYtrAF51KAMAzKIf
juNYYAbNseTk42Ec59sxsG+sFdsrd2h3fVL+Drb5jT2uhDUM9TZfo6Li7V28du8myAd6XNwHAgKO
dd/O2+IKBar4D9gG1atnFJoHQkHC4N7OS3nnd4U4yF481qQc7YKgf6qvuxKkk+20QLzOQ2/n11xl
P7zCMx36jiG8i0caBlHNv0ngezvLto9DOHJUCd3tlwIQrM9w4BHqOIZiBiXno1WQnpdG/joNl6lx
ME9qehRb40hgesBJx6vjrcgNCgwd9HTv18GTzGG7pTavnFL8pRTzI/cj36+pr2hx9SsDPc1Gxb2P
l8zZLLM2dy5i0XBJDkPvOpiqjm8pgP6p7YDmSDfxE7G3S5JIptz/DWOXBm3J96qd4evn89/rrms1
YKQqs8NjK4dwE86cfpWnIlJsgGMFA4qmuG+CBQMdVlFdmnkf4Tg9d0vyPokg3nd6oWNFXpfWyXOo
bbMbkzG9KX18ewbJPmlcuq88NvMua58djz/exzV5t6r5EjTrd+9SsWNV/XamhaC3iMPi8aCougeG
WHxI5yx95tHK9sanTyEugdJD7l1uocOBp5s58jRMHNDXx8Sbl3vpKo9ZjQfZFdz+vrfx5THJ3WDl
z2pBE6BsazOELoR3/I6jccaGLnfvZ1aXxzIrn1brr6xzETnejEuC5803UiJkmNKyjorBI3N4GvWu
d5adtxbZcRqeLUe35yCp37w+R5O3Ou+WIAEpiRUGYavO2KQN70UQz6Se1upOtx3J4TOkRPakx8Hy
H3ujSc6MjX1OU35j3/4DOoYDRkiOKEHI+MOKsozSJcGcUYPkZUmHcn88LSAikSw78NOJ9tcsIt/L
tJkfw6kMo45t3C69YqHkDN8RGzQ8OmNpdlbA7F/RX7qJAwwC+WRnafSoYTJsfaw5t9aS/xTJgHeM
yC/1ULzb6ygeqvJZFTI/yli2uyrFckkwItXK925a+1v66XAWIfLKyVto3BP4Ypjc7+ag37GeLPfN
FGPqBh2tCMh1Z9XKEskF3/WW7NFLk9t+7qAR+yT8uhJKmjdMz6GlpiNN2FeZLxcvZTOAURCbnqZE
mujPr3NN4Uz6djzizUD0GbOxNRIlkcxQfSliZkvYxZ5nZ94oPT1mFfLpZA3QivryOxAMGyu+cB65
E+0IxBTXvkNBIgJgHtHhlZqPkpgfWkRjaU/7R7HE96707lXjvc+5xRQJjLq1czaUVU0KDx1Su9oj
oFXsb1P/aJY4xUCYX1T19Q3HQJetZ1O4n5oY9n0xOPtpNetpxIO0N8xfU/HSjwBii+lPZYHuPSBs
5SD6r2x1nLMYKEtjae9lON2tc8aKKMZp2K6YM4uZJUhbidcWYz1gR79A45Ibj0RpCoYrrVvrNQHj
gRpdzyLdPem1cnYD/cZmpoJuXQaEOl7y7ajr65sQaXeGKfe+TM2nVaQPixlp4EyiI1zdN7VuXzog
NGzVX4J6dqKc/bDoWszf6Ki3RGu9hzN5vaR8HeJuwpfNmvtoAkK1ZPGV2wEsdktXB8//iuVKhQsN
wEDSv4t2Qt8MHjfGyH9IGqf1z3ik2oYHoiMp0m6GdkvK0z4le45zBJrQ1OImTSIvCSPeiiAWtmMW
04mugKdTi2QltfIbGstmu7icReDe6DhsPCE5g0bbR3szE66S9jsTj/HWryCItxVcqNi1k71tze/x
avzdZPXxxhuyi8UCva4FPD+n+bATJW5LPo1dAE+vZcjHDZjG1rwNL1l3HnviXEBLN7nXM1IMOZoQ
rBWUyElwIYEh4BHkYWqPRBB/Sa6s8vL8WIfkuZET+TVmfXBoWvyxqxnmankaBJ7wjkKBw/EhToQZ
ErqM//uUdUjWU/dEpjEGnwGYpF+z9FugiS/ETxyVP78bmQEHa94drinLAQzJFkM3YMBO7ayJilbU
mzj8XR1y6YrcaACCL9rddR/U1+WWtk7CndD/KbolNd66hh6ts/vbwu1w5mZEn8t/TtZ/sJLOrzcD
gWfl/jGDo/eyZ94J+/rvEl6GBcMsznhY8k324GTjcNanvCO8JI2BPNaMxLvOQ18MBtgbGz6lJd/6
wCC2dW+mduAF8IpmG/dZflZtsCU5x+TVpWWgi/wMycsiopq+Z1eWyMWN0qfQS57axkM5aNMlJGX/
OJvsb7Xmy8ZarrGwShzmhgK1BMN0Q2416114aa0AZPcn/gMNSYmVNLEQ2BaPG1lcTfj/xHAXdk1d
rtvqGqw0jemBJeiT1VRzRCqH2lv50U2BMjzf9kh8nUkIb2wWkzFUSk/f+DJHRugV/Z5fHOoVE42b
XGM3if1hOI58Kl/EUU8X1GFWahqcPCRqWaGhw69Ex/jiPvSRZY5mbSOm8JNs/OckAWme8rnYxqF1
Tk3tI6jjXQjmNoJpYPBitxuMyIsbey5wQHAlwU36O8tXO8oUwTph/UoZVZEbHGa7CUAhGpDX+a2y
uvCUWpP/2tjTm6tLJxIZ+o6mwi9WT+zCCVRY93SrH8TrolRfOdSDHAkOZyIZBM4mG+sGvEbjRzF7
RMIQXqppPuaghQBL5DahzWdeQHliUL4LApZznUUUhSlai+GdcbJw/fW4tkjlGui+phfj1tJls+tV
8NyQQbOTo89+PMEzk73/sdE1/lGYKvhpO992GUJu5xoabc/PpGbqs5Pss7Dszt7cga8bAP66qYqd
CHdalPZu8qs7Mu+rqAJY9TL7xe2QEBABiutrexUTJO2LJXJ98EEImnmad+xVEqDiIN5NPV4HeUPJ
8tr8ksyWtyfuMGqDUpH3jPIgb1ljACJ1+yIjsbKQFPjellCOtB01vH2bYQ3Lg+uAyS6dXHeGbNhu
DpYoaBt2SZ6LdUiWRK3SCFN7faNiagXv+RXcwuvRh83G1LyZyljcSpv1aYm8KgGV28XzA7s0lsbd
eIqL/DjP3akc6GniEeVF0IcM/SsczGltP6QzPxRSPwNBwiIi6A7VkJtEvoJLP0EPaleBSM8Vl0lW
j6Fu4Vj7dnZ2XXOMu2ZlFynyzYz27Nod15kN/b4nZLVIwmE/1RQC2ZM/nS/mMyctagN08TcGQK6q
FR6S5f7U04ZaXoXMX3TsDF1hBwhpV4SS4dYx9YvczSzg0mG6BAWM5E6cJ0ePd7Kpt5NXiz/SoEXJ
9V5fZ946Zllhr7a/Xcwlddf5KS/Sl4RpEriIHaq3jxnPSBEO8PWl08mqs1LdM02z2MtPv0X+6893
/M58JTt/KwoIRYWLt5BTY0VIYHxTrUQVmOE31Ygvy2z+GjvzNXpOs9eSya7ECDfM4f0IDsWQpdfO
DlNUZfCQxtFEopPfiXAesjU80JnL4t33u3kvB0j0vlP111nmg5MK3xaDHZDvE4jQWkgoK/0k4E1h
qtSgPlW8c1C1ds2csLcfx81Ms34o5iDlSF/+uCHNjjPCLxs9HPmcsropUmNt5MTPVHV1b7SFLkzn
EKc4FMuaCJGOQRu2KtCCN+kHv73N9XwqbRne64E2Kx/DfTd6NtEH2bc3dD5OHu59WuYYdbR4jFs2
QuHCh4QFnIa6YwQ+DuRt5ZGMMIa3diX8nbByWPlwBbZ499/NWXM/EmCI+bw8NYX/U5MjfGwrVjnJ
mLeHVaTfjYv61NDV+FxNjk+QpdqFOyRSGOpe2B5MCGBi8RmJn8Qnr4dVzXHK1imO/3ZF+K5XiFqu
j0doGjQ3dtH/asJ1ojDxUKr0ywnk5G5Yuycd8Ew246lKDMuOxHmzhyJqHUEpsGNgjHK8VRJhhk0k
+RoUD2S6xJhH0z9O4L2lwvJmAQzRMPFC2Bxk8aBgyzqO84Wvmzgv65QcwB2wyS5QC4+q/u3CZDxp
r1E3tjMBlEe1jbK5bgIIDFqQPYWoU4JB0wIKHPM9DoGO5mldw6NK+yxSLRTeHKBh7r+7OXsfcVRx
rnQWTq8qtut9UKC5yBbdHiH+HRNLT3ggvJq0ZWU5TIS1eqc1ZCE21cvFsiOIPM1xJV+FnnlCptsW
8WFsLLTJFjmpixecltVmJRH6E5Gz50ktHPXsM5j98TcSZcBGZQCXbocor1EqCCQppHlVe+gVCNOI
i9wwrH7OZTbuPKNfizG5LXpXnqcy//WJLdkVSyx3aa1fRJ+62zzIzD4M1B+3+YVuWd1weB67qTma
bHpykhBYL8hqHGcwC/K8jNwMeEIMhbsihNPvwCyLCrZbJtdD1Obhi/TUg3AwYbVbCnIetqeqJJ59
0eVIron90gd/58q3b7Rj25FkBar8f0N2jeWoJEvoFdlIL9NtVgzLUTjrrWQlJhSrpFZBvgro+PDh
x32zQczAf/2YQPmH606Mq2mvm2XX38xyrYGRd15AOWK9Nu5b/VFayYdNG1gkxjsrz1HXa632S9Pv
M/cLbBDrQeQTlCXbue2BFz3JB6qZPjkO2o8Rg2URw4pz1YQhirR7Mqc+cuZTQp0H/H3CmUY7xWqG
irdxYphWpCr+Y0v6oCQbKgh+ForKORP5CRAkanqzlXN6sXIHCMhxDchS6uAnkRAa3gPygFxcMYyZ
3o86ngb5ca2hmkgfk4LO41W1WS4Ngdx6Q/Ug2Eg1yv0JNY9UN0iWPOYR3BcVgGvj6dEweCCwKYoO
YmGWb6pwflYQ/xhX7x2gOKGD10yn96pI/s34grj1x2xBByIC7E8qCAK2Ot3RcmODLDCtaWlC6TxA
AHS9t/31iRMJhzy3Psh0PIku/o2LCbhjjVp7oRowe60+oYWSDpGOU9kYxUhWm/HQiePYkFkGbeTW
dZwwqjzef2tBZ+wVQ7p3RsQ7eCSotLhZ7ObODuN5D2mKbOuAhXoS/v9py+h/EySHQypbiCGlj9T9
twwyKJA9Fjy0BX3sXuScVZvRQrBrOZRBl5IoQoOF4wCDT7Ox9Fe5DeASMxM3RITG2c3CkxrZFoYI
yDzeK7XsSYJ9GquUgm2ZmhUDssqO25J2s4AaCKeDvcKhymYopjXCi5jWcCPa/o2ZCJ8YQPyshAmn
c8xWDFO/0cCzM86kofNF0AiwWzbeLgvs0VY3eGXl7RO5kfAlGn7bPMMeK4Y0lmK0BZ5OqLpFttrs
hLvVMuM2sFA7daQpTsy5e9PZ+zygtXDS79Iiiz52/ScwijNzB1CnA/FruhppT8iJ1380msigXXVH
dDt7qj6aR0SadsLit4oastR3QYwXT7CehYY5FU7E1vsmdjZ9cbBHN4HZQpOkrg9XrKHvTWKNVgeq
IY/Wbd8wMYm0UVERc5L5S3EYC0xOxQTqmOluS9aw2docChCWNksI2gTIcbTH4oVG808e+p9JB2vK
z5r3XsEGVSP+glO+W/uEmKWKEh7TX40NbbMYTnnAhqIYsZsePGhDuhsxtMBrXa3xySnnF7u3vjM2
LZtcdlzjAYV0Hl8zdfktG0bBfqkeQYf6nW1wIPMhOuufVoG/mN6zokSnH50E9VlWXl2GxcNspoSB
P3iQ4eBHg0JaGGbWq4RkWcoca5q4k2wHlvtaiVcz4NVRPZKowTEa29zoqVZbpulo6MW/fg3fhyzc
LfbE0RiAE/YV2k+BmMeaoPRljY8qrwcgnZCkKzOcw3rAHCRJ4BNn1Y+3wEKEoPPsdfrWpX3uRAHr
qTQwJUKo5zngiQLrBX3AyQQ2uUi8x9FbkCHny5ca8xdYRVt3zCPTNpcq8Afyk0EhOqIoypBWslJf
qoGPHq/OiXDZjQDgC7W6mGH4kc7FKt5UGX5aCRw7b9hApvtZChadgERvkJfwsVCQ5jIeoW1fvvkj
cCNz08ypiwlCE/6d1gYCzAyxs0n8TdVPjHH/DLzSyDbxxzKxdCD9SZH36bY1NvGAZhHb59sGbqpe
Cyw9cvsugPVBPjVp80TLOq442woMqJ/jsypMj4cnDj1T/W5G+32yCUt2+r/SyMeAVA6j6DGW6z80
TLZr279qCXOHpfqtn40893m4rQPTbIMVYJjXmGprI8e3RfsTKOcUNvljDBc1ueZx19fvYGfJ7VKR
5czHp23W7b2UTbYNXI/kdA0QyPQNZI0WJ7d5YI/OsYjW3B7uG0eCngf521BKcvrsW5mRMAtccYRD
D9xhxY+2RRuuCEMOpHoIxhVTStaBvuVeiIQ+xZ7+FtjrLvpHDSliqCR/LrsMETV7rzIVf/2lgQNp
69fJxo6h85a7dGY8JaR220kwniV0T5474p/sIASdHtSVVUOmIV6ZJZ6nunH/KLvedaOD7lylWyXS
t9Zq3n0iTzcnCuLf0h287aIhsMeN3Olq/HCnZNmGgkWHtQY1hQgXkTZ9rSaa2LiBAZKHyCO687LQ
NCTFjVOF7kauCEulfTLKe4jJdgXSZyhhEHZM/9Gq5dvU5iugeobQ+lN7PRGM+VB14uQ201c10D92
3bojq4mB8zbuIYqydIW+MsafvWZT2HS3mORbLSiSG6Twzq3vPEjp7TOoU0qZv86HpCk2rX6qC/dd
azq+3Gaanxp5Gv3lOfdBEiT2VuV0VesXjge165yE+pQW9VO55rcTU0loP3tQC9l9XSa/ZaqOD8ox
35bXPXkwOGYA8mR6BJl9q0cWfWqeDww+ztLcezI4t4H7oqrpPumzvwBEslCnJgz/NA5hFc54aIDW
dU7qS5YR49KN4WYaQMechA50/KdimmB/hk5AWvl1Zv6zwMH2ZH5fQJIGxVbvrEzvIF4++imBa6F1
l04xQShBtpk9Cndcr6+qUV/jgMIArrJE0e+3KA0HGV9ceTEdlM26bCGHIkhgu8XocKQ9eoW5iplq
xUmfTTD/O40JbK+Pa5H+rpb32abqPKb/hopEDkd0mzTjkV7k+mHlKGS964KXgsla+q6RPVzx7JS2
dI0dqoagw5pA5GX0/688TdluRWA6dAgKetKA/MJ6KVNkzOM/y1sutu73/eQchuayxDRz60AjMNfo
FVJT/Cnx6Vv9r3Sg2E0SbUdOj3ndEBS1ceg1eBidAOsXcdPMLtL1rPybtGbvNkmJX4dC66viozAJ
TjQKoEp3Eqe59U+S4qU1V3CVDZk6Lk/sdSRbGLkxOOnBQ2Kul+f+Y5UFDmBnNzXVaEM6Mgh1zgqy
YToB/vkKpAZfDfqfVuMeEbsEkb76BfnIsWGXvozeqRrkU+hTIf6/B/EVggzn+mksDo7Yl0nwKTMd
+S21okrWX8G2AC7GetOl5duSqJ/Oc9g1rOynfTQGa0JazVxQKU0bZSWL20CAftULRgfW/JfNCCp6
qJSTDOmBrnOHp0nDSdVpmq9rKnMfhs7z4pq/aZvztgJy2L3+F3vZfRl4Hz17oA0yra4a5m2OWodD
SF6SQT8I/acbsDhoU/Lgq5ZCOVgxd6S6F+hClqwxAJxjVJChHZkhZzvoNk+l25zJxeWJpMmCnp7B
kAT2tHz6d/oRDCYUqRkSC+8SvKiRFzdNEXWsCwiFae+HOcGpu5PNthgyVOH4p6avU5P/GJi4bVD8
Cav5m7XcfvRBbUy4MsX2P0YF58qU+7DCf8Nd4ZtD2YpqgWrJPVrOuw+MGzjrwZTtKejVyQvHG2dN
4GnaeN7kgNh5Q1hLW7+FZXvR+MeoQmHEVZO/wIIeHpFL55r191kwwP9FSLfxZ94kYfswEPPDqFoc
Ya77+ipg856+xYn/wqz0KPhjCw8pcO0nzxVs/LjfXXdEUnk3frI+j4l47fV6dNaXCSI0nPtLEJRP
ZUtPGZTubz/Or4hYEE1ZtMv17D+u9v21pMlGnxGJkBPpT88y3JpyvQ3k/FmsvNtWULIbku693fZR
UyMA9mz85lamOGiyWNmYDnpeIQEaPPqyKsUCDaM58BMrDGB4coXyla0keCRM6H5r0HHv+oXlxVDg
xSiCYlvrLt9PnncXOhw70hv3Tt0/p57AR6VbX0JXfiUBOfYhd5x9Hs+3okwy0d55o++jAYtpLf8j
7rx25MbWLP0qg75uAvTmovsiw2T49EZ5QyglFTe9t0/fH3dkKVI61dVn0GcwQBVFbsfICJrfrLV+
Z9FOOYghQ0UuL1fxQkr0RZz6e1vHJF5FuxH18OxW8zMHjCZalslTL5DMiZGliEyoLbYSHxQxrIyg
PKSNWBse4UCtQh7QjxyuwSz67prZY4jkbUN2uOIZvRgIgF2VRfrFivTnuv7iRWgq5O0jUaiXwqCI
TJ7nb2aKlAT56JUSW7cQyV6z4MZQwx+N2PkBqnTO8DXLnANG1KE2TKLKQLLTMj4YnX+Ky1i5qmz/
yRpM1EerAOBN+s3xHHvhY3BexdQnJTC9c8yC+F+XPGAOU3jG55mNd37VZQgYqs0r74KOV/9cSlO5
7XPxxbF8VGdL5bFt+UYGP0VP16KsIDxmwxYAQ7x+lxIfaqr+euDltFD0u2lA5jYuQBjghsOtrIcn
szEPCQCUtaPXz8IGJGCRT+Jbpvx4j8egjbVO9Drc2lP3PaqiB9CVT2M7/IhbdIOquD+Fs+FWEKO6
mpANNFCzG+K6WFflG+ijfG/qvISqBsRSbKI9FHQlkPZJ2brpNqsUqmxh/K1tLVkEJZyGYKYmmcFw
IgnoXptJ5+9UgnPbiJRnZxvZPkiccuUPLvEUe3gKXADvrgF4hJCtu1bbSLu24qdsQGx6aFNwHTZ8
EBGfOsQXFopBfVKX+7tqwYMMN7qC1GMeLmCy3gfQ+JbE0u/rLn+vw97Ba0BZA3Y+iKF8Wc5emmei
YMvNighHTCXfJUFY1ItF9VWp4tuKcD9Vxu/0fG/50bAGIOGt1B1YI7Ed6g7vXrCoGvMNG+WE5J9H
RXJNqa1VYLoDJbTsbIX5UJpDuup7/33oAoCiw6gshV5QgA1e98ohh+iWZAoIQHvcNnz2AutRLZAh
QZ3N61xtGQjE0WJYpVNs5yANKWnkm9wBmZKtITnO8TBeFUV0D3rpJtZBsdWwn6Dj98g391a30Ezn
zohwiQ17OOjeAeQf0MjM3+NKjoshN8d1VfRLtSVMAmMAIIyT/GFlLXFcA0ZmbL3aOX8QTri7KB1j
LTRTv06zFF0Z6xWDZQbLN38Iw7mZ/580nv4xJABkARrkR0a8Q9yIbMaMVPohcZDiaUr3fnS8Y1kA
xXVcUnP1APJhsN8SDePQdIt22aVirTXm2saQuMqC2bDR4VgY9Q7tietIJ9Gvj2uQWkCIdZ7xjuls
oW+eyP7s+lp9NWPvSljdAZis2sbfx4Jsc1uIdNmkAQgiPG98pWVMLn1I0RLyiH4gpDWIlc3LIO6L
b6kPS0UP3l3f/B6k+g6X6ptNyDwpose0Q94sFABkAuu1GPa5IhBH1KZDGzuHSHRr3U/u5tMCzn7P
0S4y0uYGZhnq4TVF2VJ+n57Mh1XyKWCaWGTSpiiLl/lofgsyIlVF8p6HOzB4ycKsMNX0RH1tAnM/
W82V/ocyiScnLL95ARm1CAy2kW8yfPpK0dGOjBVSZXcFAexNEz05JnlWIkyb0KKWoYXQkq6Cv9Ip
/k2coLlRiK5DRmivTN+fFibPgEB9itzyWxb2j3ZTfNPL9jrK0MfLXSIwGlTBUsA2LZuGjKF+mAbj
tgRtJwp0HAMu/CTZer16JH16EzjBTqmLBz3FysorQPLtMB0HIkq5uYiK7s5PccMEl0MPCYTXK6UK
9Aq+lVueiiD/o8/7Q6vxfuz5XRQojZqTrEPMksVodG+wKt7JRK6aVnvGOlork/nglXj5DeGDgldr
qkGZal/nfyu9OnF3b+qcuOHkA89ug6UX96guDchGjkb92hceZZFIpE6a8hCQbQXn7VzntUnZSfh/
C9UMuYzcdEnW6j5zeAn78HVTQsIaks/8DVV1tFT83bx6rR1wQWPS3jRO92y6PIqskMRREX7D8oRh
m5gQ5KoEUyXtMSyxaVSBKrNWvJepfa/nvPww7ZBhddEVUrqrJhA3auruIuyPnNc9QGdr47gR8DmV
J2nlGct8AmU6f89eS1gxaaFg93V68IV+b4yUnXL1RxA7TwY8VUWrTm1Z3STDYFx1fnQ3/0Wd3a3T
Xuw7MX1r9enat56irDiQ/nmvI/sBqP82T5Vj192Z7bjtXOVLPX4zjOKmb5zX2iXbbpXmbS7cjYsY
S02g/6oeXWBMngNawv9ieslsSkAs9xGkStr43uaRSeyje4tq73psg2Nig8cDkn81EqsZNUAvtdEs
S+oML4KWl4mb28dQLdatYV8b/lfHgUqQjwfL6bfufE0LJXsZqnTjNWI1OfatpkEBj+qtNXm7UO+P
RPWvfMwoW61vyLdsiyYBuUfehwQZeXUN8ltcE8kUWvXYk1NqCN43Ir8N7JC3Z8gbdnbVQ0NQh87G
2J4gUwrsprRUDjrIRvxshAkAKdyk/A+P08HGVw+ZS4Y1xs9c+qF+WzTaLpmil444j61YkCND9Tbs
SVKQ2cJvT4+WiwHgAYLntY3CX5cVrzzRtkN8P9U9ee7oi1I+QvbGcSlNIjwWpLI7F3gkYKFH3V/l
A8U3O3DajjugXq70IB6GHpiI/RyV+dcCgz0JuUZ6PRkBN3sbnYwymWkb3g8IR2jff4SZ9z6MxOPL
qqKg4Huo52i+GsU3FZRRAuvcSwhh+fm1V/JS1QpgMqFevqSELVvLILrpAGCPiM9S7xs+PHl24l0U
R3eeQd5phC3zpa/VRBkNLAbg1I9ZalE2FL34jPrGBVyFTMeuDhOhXLlqTfTY+KH37VdnIiNA8Hta
eLDi2xjd/iRemoppLdrBJXNc1JgFswiUAaeghwqRGdnd1MXz4wRtPZNyRAFqUyKvlEUU7FIDSJLR
JuSebEqY3rhKSp3fHII8ShqnGltWz7R3P0ZTCqLKRm1iYxHNToAwyP6GsbnG6XrKPe1cp+P/Snjl
MU/573d9lV+Kmf9zJc+vf+Snr8DMf19q/jTf8gLAYCCa+j9ld/AjX35tvv5ysCJD1ox37Y9qvP9R
t0nzWUvln+38UFd5HIsf//Fv3/I2Az99/yMI8+wX4RV0Rf57qZbF1+zr91+FWhh/FmpBFucszMJO
BoVa/Me/sVdjAcm9Pz/yh9oJf+1ZDuYv1E+0WWHnIrNiusi1wG9Wyd6gfALs5Tf9pSI1jcz1rPjB
sYEYqGsQ5mMckixK1ZryJJajVdrJN3Eq0GAYvIQq0a6Gzgnq6qPRzyi3vFRDc/Hv/0f798tiFlYz
ETteP1aBPMLQUTbC9lLgA5HWpptOI6tWCROgLfS0uH8S+OcjsHLfTbpjA0TX+ZHFbmCSCzancJXn
JBKR+T+fP4yHXqV4k6j8EPJkBbhuabXl5N142LH5dZjxOCIO6Qa2tvv1c5EnWqdc7Nhj2fBsK9Ch
YP+JtaWpw3NOagAwjoly9NzbkTQGP6/pe9nr+yWsZlHdyM4cErg/Bv0DCgz+o0145dzc19NtGxW3
csrUq5C+lVm4rnD7eyAelKAsPfEQl6Z2Ggdtl4IIeJCb0kToyC+Ac8pDzwwR11OmXWfYeDdO2oGs
MYZ4MwbesJTfX6yF4jiGWYR+nkbcFWDMuJaNbd6k9VLuZo4ZHC/d8vDS0U8BUa+A3JbqxeW+Cdpy
bxpdkqy70bpFNqeAmkNH4RWYMpXcykGytW/tcKOM+k4eBZHLmMs6cq+bV5R77mjcCsf9WFC2n1e9
jDNhq5MocDaXU3xaVH7MWLXDdVO3WJ1CA0Fo2ii6FHo43chN3DfTjVDyH31SRVvZdB48DeNaNyHw
6QlI0IbLh2CQNx7kJlO09DCiQPmzZbDMmoI8P49N4d5nbfDQtz5vaoM8LDgaRD9a3XJ3imepMM2y
vWzPePITpZDbvxwuJ34aKnfP47V5YTVvFXMhdz+NOg8YCPrVXWo/YDaHx0iNvvbc1hSZFuMVuMPi
PiOM+Zi3lgWMzU1BbVbJY1CSX7e7dG/0rrjV5k3hCIKYOLpofAziVm4CdI1uldAFiB/6u8tYrGqB
v199kaO8ZAbdjR1uXeu3/0NBMnvWdPr0MHJcUzPQnbJNymnammPMQk2fNP9SnubAHNzgRbODjMhs
MdWdTeJUd1wH+cusDBDhUdreL98VkvM4xKHQk4xqz0B8QoqY2T1ikz3maNngC2l+li7B4ftZvsJh
7yNMO6WBCQGScLJStJKb1vUqoAtA+PSNncZ1HV4jfFiik1okKTbBIggAbiKpw4VcBoD/+oTPFahg
2tVVABtEUNwoiAy8V6/Ere926eAXYF9dB72tO6NP8foXYJk653uVg8l8goQxf7pMIe4fgArJVU49
iKBD6whYcsJwy0qDhuhfHfvOA4A2p66XTunPgAJd7XMrAVMu9HLcIN9mFekxyIqo+O5VUQJmZAD2
5FHYBD684yDC43asX5ah0nWHJC8Dz9t2TRVF4cGM8oizlTAt+bPLQkOPAmRvOZgK2KRQA+tjEzdh
SNi2IX+2iHSrfJ+fqP+/fqnB8wPrhwJMycRV+d/9XmVUTb5zFdlWTBTy/+3PNhlT1jrXXVGpxUoo
wOgRlPlnfzxCtdiv6y5u3OYHjnllJVsHCP/dv/J3VDxNb990ldzMZgLvQ7XcPtaz19zJZmgTKhWU
N+trzyOE83EjIsBg1MB3Mrs9KDCD5/oOpOGmCXyLWBD1TvVN7ekaDI1CSVGEP9+lucEtBOq00rMj
qAYF1E3ruOp102QW4NPSaUEr91paFTGMTGKzS6hfHUrsFq8P0FuepViUtXACPwu+xL1ZkfL6uK3b
eKjrAvWDKcNxEe4QrwA+ElYJUsCop/PVY+gqyUCgAn69Mb1i+FEELdzmq7pSwu8iFn74fZrDUV/V
PiXd6/VxpG0qE5kjwZq5RvmBACxpVhZ2eu36I051KHoN9r0Sg2e+9SyAyTAFnM4DeWNrAEpVTACC
Z2qOcrMF4QHqWzCQONTtKGD6CCziR4JX3WytYfTLay/Xiuil1Ho/hzzHA+/PqzQKFb500lgZGY6y
cJPsLkwrSvAZ5ESoNzP1yvHzwyZRLdU8kjULgVHCmxiMrYPKCfWaR5Mk7L1lRL12jJTMA24YJQW+
tJ+RrNyMStvVN1rDC3erGB3BhWHAl8q7vuNxECOIhRS4UutQZTTiXEWg488P+UhSDPzruG/qOC4O
VsaLhvJORixQ39WyAaBkAnSJslZkbfGBZnY1wLAog0l5db47tKqvgMTX6TQi4DuFwYif0+tK81bn
SpY+h8pArRq9hpl4X5r9OBJ+zsPpTkHCKQ4Wlh8CLzBhK8GxUwO/3zpuPSa7zDc661hXeU0Mth54
eo9cTeFuQMICrXhR59ptH6kmVmgd1s6cUQ0iZZ+Mnjn+ERJWQ6UhK0FEfdyGjuciyQFhySVEPrmG
didvybRvevOHECpvgUUQqtW4zFMIQItgFMFcGYgXyDdN6F3xENSiRiUBEqsOiY7HdbPoYuB26JlF
YX/qfHB866p1SRMWLqmFVReVobZ2zaAYiQQ7onw2s0nluayrhVveWLEQWNKdAzP3bx7YioLDGloQ
z8LwSYeiwubTwZ89WmfrTxzEhiae4GkbTxVVWeQcXNpVzenRJUzy2ya1EOL504yt0Fpb+iY5V9nW
NHZ2GSFt31zLP48g3nUeITvlpJ5M4DK19fC8hjxLniJL064LWwGKP6nZx64bF+5ebkgWuHvdASlE
yC24Dg0DmfO57TzEHYiRK4G6HTvfhBU4UZakQo9Ij63qHhRytLC6sdqo86Hs6CiEVnr1XeL1FZZd
bvAGVskQUdb1pS98YjpWWa0MJyhewgCKlhZY1AObe5Pauh+VEL39qEK9shPug3wuwkejQlOqOQ9F
GVDrpEXOTfb2TujfK+1R9skWL1e4rHPR73qzcR9cuMjXuqXxloKueTMCtDTAR+xaDfYkqLBfdzVY
Xippg19bx9CiFmPF97M77/ZBXu3OY9t5FyOohBQwesuuV9CIKycUP3Q0cMp5M8ZqfypyY1ECeqJS
RYomO17aKkny/FCECTLvgYuQeBLmRy8fqZliEHrTMHiW1pgNRBGIdHOe9g3CyGMB4O6H66SLuKkA
vhRmcK21cFx7IjtgDoJZln24ARZQ3XHD1neZo1eyKZIjQNvVsK+6m0+HPydAbjcOwkLWcJHrbnQc
TWBtdq3b3+UGTYL7qBnSFw2dk5Val+mhnIdlvJSWY2VVsI107z7K3Phk6NOtOhU9YnRWaoMfREJA
Iyh2XXRpfbR7t0Ib8qq3p/CodWGn7cxk+GPIyGMNvcesziIhMnRtvO5yBYXLzPROdtGHR6NAWB0d
sY6aIUiUh1XzltvcVdZot7ssTcN7L5pI5FtZ926L6lXJCH4lhuNvYP44a7NpvBfwBNdywGVtUv3h
0S7g1fzt2qgIUGAnCanMltf5uomwrTszTW5aN6agGtmRGRevvUOWVDQzeScxR7Yl6r09ZAnvJo4B
dLSqT20MfwTsagX6Lp0KfddBr50VgjiWm6jBN7wcnrvlSEi27Xaq+hsXk3mlOpn1kIhRnIBM3PV1
YD/IprrR7qouDU9KpFoPqoZgQwNzBtIMh6WdCcggzh0Xu/WQF/20623/1AJ+PchNlZHRAVKwG4zq
o8kJiUpcyeOmMZEbnQfP49LU0HeXJtnOo+6XaT/Hyd7L4N+Wk2aFEirB+2y5TPwNbyjcwmxrtObo
qR70s96nkEar9V8KLb+WVocCHR5hvqF9iBLLRzpJTBt/1Nv71k2B/c2Gya+rqcguHNHkmQ5BHPvL
oLW6L7VXXMdl1x9HQxTXSVdvJhZ6Vzxi8uB7kTZk70RuneIqSJS8Ry7x8FYMz2FRKbBareHam/QD
3oN2JDTdHEZDPUWumt35CE3dddWkHWPQlPJItoO1C27MVAPuX1G6bR4aGVl9a8dHeTCQgRmjFgmw
1ILIIkCiEUrI7L3ckxslhfsk7alxQkL20iEPLc/5posQMSmncY6oRWXLCFz0ErhUy0tubjQUwzlq
8+Y46RgGl8bzIDnJR65t2cah+6lbDrSyDFGB5mXEY87MrniPLGLBRWJTlCRxrS0k3uxaGVXzIVRw
8QI7s78nHdW/5rFBHn8eK029NkZmUeS7tPej8Yrn6nCMhpH4+2gMAVo1+W5yJ5sCWpkYjrK7Q4tv
N/bpTjaF4Dnx5edeuZG9/lCce62w2pkgOq+tegS4Crx4d94jHf+x97NNdsjN4DQEz36bcpmnxsqf
3ZcxKtbRP8wJFK9c1W1h8ioemvsOfsa9mgJJcKyk2cnDGBTpbWirC3kkN1VSkyotERJuK7hxXJ1U
uUUu+UaveaEmru5+SfSI7JwTU/Y0zsLHLmmOg5bGX4zyGr8sXzmJE+6MJKufIrQ4DE2x38yMcs2+
6PM9IBPjQW/KB9kO1M5BQKTtgfJ00X1TwoSex6uFQh7VVeyj7/bjbQ6YChkRsrJ9j0EtpjS7GSIX
XBFP6aticO6LDOBNV/oHSwkQjRr1fWQEID8zYVPGcd4tY9ucpRVV/xCb14Q364M/T1A0GGlXn3ZL
e7yPA7XayDYvr4y9nU4rTzGHRVRX4buvdJuyavOXsLXHa8scMD9Vb6Qwi7+b7fsetc0i6ONDCpLl
kGgOjoQ8Pu9GL37p+WgFzu0Q0cYabUIGggBcxR2UchxOax14Lg5evh48OL+6OlBALjSjLYZe+hyX
1Vav8/Sr7YoHpSmPTtx/y+qMD9po5v3Q58nBG7ovASwPStCMgO/HohXk1lEunkx/j/oOBM0sa9Tw
3CBbhVJD9ChhbXrzINl22ZznXI7Rba2AHJXfAlJ0FDtyqAMA1/5WbrJY03kMuAT+lDL3ITmO2S3g
RNl5booEcg2/TZs6pP+QA3DAOIkCktONdYK2n5/4VB7oEuw6eZiBYdGukNLLT4ALPvcUoTbbBP5I
DiuqbuQUdJ0FoFGnyn9fLNYL1pE909xddFhtcs75DLw8QBv3g7f162ZtAwX7piohPPphnG67SrN2
aaYYK8M1gi88SkEalul5BNyVlG+wPJTYp/dAWCjVFKGnohlKfQ9PUUGIdyH7ZAuvlJZQMlxvI7NU
CuP8OmGcJ0TagneLepxdu8bMkH3Ad0cuzzNA99VOc0jt4WNT+khIysNLRzIP0ZIZsJs5xvK8gmyU
A3vXZsXLcM3K95oWepvLWpcF5bRGb1c9qeFjZam3LiFzhGrVAf+Bi8DxuZiNmSN9bvvpdVbT1K1I
WEYbAHDoXoHvE7nobjUlDR8Dt1/7mue8pGas7uyGBJozj3JLJBMK1wNoPR8SSNn7IjYRWw30O8Wb
bs3aUJ81kpXgYyxrjyv+sSm65rumoWVuhlpGbTx3pmjCeszguv46kk9s7Xuz/I4yQgOryn8AxVxe
n8deFpR7GI+ol8sFPJGfZ1yGkLnpNlGJ0Kle2Qe5cYy3IszM/QDbFpHqn+2IRHyMmBI4ikOPhITs
lR3oTL0jHIfe6zzhMlYe9sVbXvXm/rfmT2doc/dGQdYHudih32mhHmw7TdIvBvEYpXa/kx1i3hsT
X+fyMlJU9HViACgKIjD4qUvuxrmzQ0HA3iBEPBGQTNSDq4lnAOLUB5+PULwEvYGq85+7srUKbAG+
o9PW8lBO9h1BlOVy3JmterAR3iduFOlIzLKEHCg7Lue7tBEIQGtPN6zl72uNTVHvATuvhU8GPSWl
+qb6olxY+pQc01ZV73vNeyotEb+NJTIGMbTnXRro5m0BI1V1nGSLvv57PAU1Zamq+kbu/WwvrGRA
KWvu0P8c249dJ1BxmT5NlbNModc3P9vPUyHNYqsTPF/bTl/D50vQ+Dg/JgHXUEQuRAI+ILNfF/2j
oybB3i19qg3K0VVHOFreVHLjK1jGA8aKvO3yEgXEWHQ4Uzilq8hFT7pwOuNlMgegoaTbT67fFs9t
/YrykPFCjtk4hIZtXdlVaLxcJslDXYfs8Msk5uleqe1isHQIRkNt38uN6IoS0S02lzYAAd+Hwhbr
QGvnfLecct5vrRqhX68Z0Nscy/25Uc78tPCn3ZzA36qB2rgwLADaBUCwTd7X1mOmafnaazLKm0eW
9WggBLA1DbNYyMMiFAZ6ku4XOVarde2+SmbFdzvtKGBooU8e9nfnhXqALLbJtyEP/xWnaSkI6TYa
Ob8GWlspRuWYORmbTpxydJK2sonYkq3C3S1r0oTEbM+j5UDZT5gI89QN9rLJagXl887LzGtRLeC8
lmz6dKZvqUiHRZGlsDMnyzi1qU/ILphy70DgEto5bXJjjK153psmkHV9Dp/z0iaHxEDoDgqs9t/a
gyg2qR2AVRSn9cd5oqyYQ4PV+Ok8cpwfMlgudzmP7AiaBj2XJjoZVLK6QiB7OJwvTf0PX43DZ6UU
0Q3BWaorzZdopbrDtekbDrRNLmBeFn81KSijfpsH/Y9qwHwN66B71EYTRLE5vEAk6B4Hp+4eHRAi
RhWdD6q+fm9TIznKLsz6fBkRermWhzqBsY1c69zbtee15JFckLWSyIwe5bnSuHvvqIFF5JAauXZq
9UsjS4djiRV81PgDVMyDnTU3jT1uyZW1TGoduK1j8mAQfQ0cqI2fkGdBMEaZqMBtiPipMyt7baF8
vUqEBpgOPxA+GIg6eai6bUeha1KL8lARTnFCPR8cDFNL+Dx35PHW8sgFp/c0rEtUDKgdB91yKCqK
Z9ug/BzY6fDPr2LcSti4jmLDNENqkGQWVUrY+CjM79BwpkqsHKJlKHS6JtwyOSa28v4IrHiXI+Ow
nBzhrIrZAFJns2fU9X1RpN5RNrVNXhyI2j7LPrmRk9wQscNUlBNl4SpzH8aue+S14h0/oqSRC+Sm
gzu7c+xgBqlGxpM85FOQx7gcugAj6lTXn/xIO33CevwFDmMuMfNr5tPRbN30XNPULAAZv2U+q7ix
7CTqq+fJQP6M8paW6U/9To36zp65arkN7EsPUEjhMmxzVIow02PI7Bst9S073sxZucsqUVQ2Amhf
7Q0Q6jvBc2NCl9QdiUH/umZcdSDlg6azvY1mOYbhA10GyNlt/279prAtatiaimu9ilQgxrSApDmg
hWF3aXNbhQ5/AzJlnnnzcdYhA82e4p0E7fvHnyNPXSqJRVUPrQOqQsCsSow/ghwf8WsSC4ePFJCc
hJkCyaENFko2FimpFA1iD9VS2gSODyhh+23wAx+y9xRPtvr661cRBtW4MnHIMIXa18oMh02eDdU6
L/URQB4OnOG0r76CspWloS8YqfH0ZjO+/Tn+0v7reHRlCJ3zcd8aLJzfxsv1f55Xrg8S52P8vL5T
OFRdcdUB6GFFmcMIhb0OIvQrtB1+LHQHtnE6Za8D+vzR4CaPqR0ON5U3V8Cd230tHtdRGofXcpY+
FV+dXi9vu8LOH0Qz7IZ5MaMnamiSfFjJQ8UC1DKABsXTztsXr9rIyWgoY6sGA7nweeliHCi1KDR1
PVqauyv8WjnKTVnk9j6uE7SZ/mySe21sfIzox/hNIH+0URD/RgTy5zidqxsmLzjsy2A9pfSQlSXq
daCiDGxYU7GZOiN9sci9XVV+G56Ii2YvXA94kNPwlNi1fQv65V42611U70YiQmjnjdkLkojTKnSD
6VquQfgc7jiVduDG0ztre8Tm9/NF17jZqQ2G/FTOe3JjQtDN05Olp/nJmTeyVe5RNGPuurSaY47/
Z4Kj85PT+eBT598tVLRkHcvK/COru0a5wu6gwGivIsblNc7tOG9KY0JyykdPJtFC51akloMz5Acz
MWF7aZJjg3pcNHEKmGieKYeOLdKOfYUArjMCMJQdcpY8V9HZzerSdjmXnCvHBf4gjmFXbi9NP88V
Tr12unzU87n6/vPnchyoOgDkThHhQFj+g/ECiD/ciJ+H5OlCNGOLO0MbM+uYWci4u12ztDUIuIFq
wrvR6wrQvm9RmEbkE5JSU0DcxywpHXXevbR2XcoEc577aYEBOpWndOYmlOvJbjlzwhlb/v2z+9fC
jSYYfmQBXQvHAHqs5Xq/PbtDSzS6Nwz+U616NnCSISK7K5aa3Y8KeE97mOEVXS/SQtwpelLY3WGA
IMirZn5S/cN0D7HzU2aXHtKrg88dt1X6VuOe09UKeRhPDfPiIe7UsqD81qi9aWUAZ10JggLeUwDm
nEdLizZfDtMwRTIBeTdgLTw0KbKGVknejwi9BnVWICf1Nx8D4fF3a6ocXDPPOCeBQlD3q8IkKS3b
5MYrNG9HBabnS5PcK/QfyOBDO5tny43dkZs7r2h5xDPNQzVU1kM01e21mcfQlQvFfEjb0r0NvVmy
nk65Ce08vfJ7t9uDG/rrCY1H2fe5U66ReNXnCVm2NdtK3RJIJmvVj9Wd3IQlCvjYRh9tROXJNiEY
uQMkilDmfPh7m4bS20LOk2PkMnLgpY3ME2PkOnJt2E/lysrw7ilnZ+81QepWJESvxzlaHc0hbLnn
qnB9bPJhq0uHmHvlEFSWznPl0aX9MlbOJ5kOz/LnmpfBP899mfDbIn91fjlYn2Prcn7Mg1Yu2fnq
m+637+T4FEjVZWGemqw+NJ3QkW73jZPcqABKT/mEmpTjQfuWbXKsM0+Qh+0A43KeJduR9MbUN1sq
qUXcO1BhWeCyntybz5MW5efzyOW8XiD79fM8cmxS9e0pRF1Pq+pNUlIz1zJa8SA3uVoeOGl1kkdy
hK4AVJGHJbDCh87Pfx+RtvXD3z86zN/ht+D8bSwbVfVcZEsoqfgr4s0tJlXJsZEfHJg/0/heC5Gh
3NLVlAVrnlIXgXiUI8Cuwcsjqg0Y/TYiborHnkRBUfcwtzDgZ8UvUB31IoX72CMjHSiIO1+j2m1E
X5MmznkATcDwixyIrFkBCDNU7tt621chIoRHotkxl587QdrV72x9csMHdQS40yytmKIGFO+ibFaN
RH+rAwcmFejyRv4ABwcdYBBM+/PHqsfaKyPiMkRNE0oPKF5VPbijouuI1pRtSfJfyxAPgMmSebCF
qXwEIC5yVhGJEejuSphhOBznJ+N/9+U4+LoQpOMKGfx0/+t3NNhCreO9W/ldf+eKQlch8JZV9KL3
ygjrtaqCSV99fGmpl8NsvDIKSJZX/7uvLrFbN2iuUQHsS3TQ5TcItCYSFGLT4xoWP/Zl1BmK49yf
v0tiREM2rS0hUtW8+td+pSSJwWBQtq7RyFr93TcrkKuDmd8OqOfsBRTyEOcbjCQiNM2Yo/BnCqTe
VoBknGz/8cUPwKMQFEP0bcLCqnSHUiuQBGOQ20RfF46oWoo04CE4V4Zm+c7NONVBfjLVsB/auYYc
b/G6ddVxazgYCSqEhdg3UMT5+TMNXTM57zpVm9x+5nTPV3gdu6X5CFuvbPbnX4z6ApaTL0xLi3cE
AhLk1hCaNex138VGidLqRJmThT3YCHx83Aqa7jK7QXPoMQI37i9DwuL5g633FFQh8GBWzzaFAUpz
qeVjaN593C0J2hyDDiBYEZTITGwDTQ5TLYntRUQ1+SfOkkaD0RIgK2jFJKlew8aGeUeuKA3XuoHQ
Wb8IsOnACHSiBr7mIXIhtucLpfQQlzSNwUcHZqhaHNHLNdOobVre2Di/wSaOpqLpl6ZAfoQEk7wl
9RSo2ElT87wB1R7iS6fIEsBbdDxg9DcUg7OdpdMUPEoD27WBNwXTGCOg8nHb9rqKyeLoowvC3EMx
CNKt6lQmlTzrxhiWk+kBJc81b3IWVFJpEfJoqMu9qCMApahVgqUD2eFTJQ1th14DnXgVEwbQD176
X9ydx5LcStKlnwhm0GJbKSuzJMm6FBsYyUtCa42nny8CyUKymt23x/5/MTYbFMLDI4CsRAIBdz/n
WFrc3Fx+7E7WZSZEM6EVUVTbFl7pb3gLLiFgaiJecdEzL6EBeiSOX4d3TkiJ//Fy+RJNTJsHHo+1
8kjy870HeWY2CwxlZAebhneDZSG13i5ywf4dwRh/drr6srFe91bb6mLF8TbKk+JWdjbtnPNpxQg5
zPYobbtZva/6l643kwOWTDaxoYLf8WGqZznGTOvw9QScxswuB1q7r452NTu4WPsQKfXykapSNW/d
mmzRrPuPTdwD7or6r0maVJ9Rss12em1AcSCaYX+Y/Wr6NBhBflK5C0JRj7nUIaMSAajHoDbTdXRc
oQekitG10ypnHyawU1B6muByoOgpUNunQWzgYciRlwRRm3qOBco5rSlpyrW71KWw9aZgsb4rWq6d
SstoK/VcP4Cj22gFEKrdMqPXeYelG7rk/DabrV+z5WpzizgxEXtuRk+xV7S8FjEjCJNmG8Uz6gO9
7ldyxuX444ys69Tn3kF6kw5Glqx6gBTYgZ9lcr9GuvM+VKbhg5sk0GuaiD6hjJx9aeLvsl/euzQf
qJDFxUOcoSA5lukb3VWtQwQs8X0S6NTI0KuZQfRemirhwfP94qGoQUbRZHcciUTACsXVDZuk8px0
uv9sdD+4PU5PrVX58IFbwX2ALpfskhs3nZQDq8d0s44xs6CC3kIp9pGYQvohPvMznhTjJFvS/mvq
xWL0wX0cjQ/rNLlmXabWycrFm3XadY7fp5V2yLJjDU2wThbLiA0suOpdKytjXpsp7AXYbqVZOkj/
N01pa6w4vBuqW9koLchVFSfTdw6SQncDJAthVDqnoDaU8qOfIYBEJefQWcndYvK0oD0BvN5Qdu8d
G9A1X2q4bgjRg6zsSFH0mWI8pVQiQ1NrtcAmo/ARzqBmi4oknOmw4WtTidhRHrX7boRfbRhYnIeK
ar/MTWHvsy5Rd5kLAQbrlW4PkZG/9DbUye5bFkJ7xcdZV2JrV5emupdjyZgAibCgm7VM66SnAQuq
Uk/vl72wum7OLQBFAlfZ1hAdb5zJzFxsnesf5INtNb2Zc6Ao/Ghk1vt1jj9N2XhuRjHgpvs+JUMP
oanu2Tf20BuPQa59LOZcuZUtuUmoOXpMoOMT/XLTaomBwiZBqtkxv64muTdD2LjLhhDyV+F2Narj
VU8Jm0So+8gjefepQSAyydwtq4rxlDp5/mL0yokyxOlLJjQVK2EvJjV/yTzvZKime84qNHo9wbk0
GZl3RlDWfmoSnWeGKGAKxhki/BKIBBm4W5aE8X7uu+yLBx23dJAj4faFbVCMRAwXsLEVRd/qePzk
ppG7jAwRV4V7hXuBGCkd5Miyi7u9qRjPbgNHwU3WKD+tAcnQbsrCJ7kxylw5O0BregGjWdwMQw23
ZoHY1eon93K40QNDg59odoJlfIOSzGFqCu5mYoJ1QF6o32oyuLerPa3S4dza/v3VsVJyVBtKqKGC
J7rtAj11kl8rfFY92qHm9UvZ2K2rnpddcEkoQFGz7mMu412iD91traUahR7CSeyZTqxVN7IN2Yav
3KV5+q6rkvYgu2cjCHZyDaRBw3HmKd6cKxv+BIKGPMZF08lb5DRdo23OQ8/PZtmVbVVRmnMbe+c6
oMh6cbwaIyeanb4C0funOa6muxorZ5YnIqdinfQp4TFwN6UwShjDpN6lXql2sC078Qlh7B3fj1ug
Fk633ACNv+x1WpycElzAUlPXDysrmpoabyajTfZrCs6OPUBcWlputYkmDSpyJYB3D4mIeGuVYKHN
uGzPvkEsCraqqT3LdhzOhuD4+dWWxlQgHCzXj7eyw0Jj81S6jvVFQ0bZoJj7fWP4XG7aPO8jrco+
1ega+rNZn+WCMUjTEcLqyX5n14p5iOckvVURqHsyRY1OXAz991EBJo7EmHQlTnjt6lB2u7gmafjW
VbyymLFvbDId3c/MoOyvUbTw0Zgg95R75GFhmBkL6Bh+75hcliaoI36QvsAjwVlJFx3eQNvz72VD
bibK3O2wm0+jaV8fZfWQR8k6lrbStswmj0Bh/gdpo/aMii25yxF0lBDvr0xvzh8V9QBhbvEuW0H5
xT3dhcWJRTPVp8VDLct6WP0WD37qLB2LLZPlQQiXLUbpstgm4f06TSzLf1CUKB7kjK8d0m0ZIQe/
TnWZWR5ZeM8Tsum9mnsnjWraO54oJQxHAbohPLuybQMzxtk1HZ5pXTl9yXXvsRxbsn6hKGdSOqE/
4YHYXFCcEki5wDalVbZB4BHFq+ExeAvovEJlunaX3JpWvJM2OU7OcDXEhBWRX7YPs2ktZnsL55SD
TCP8dnnTaGFfBI33axURIAedNpF2Wk1vFhZOE/GbdeE9Wv2WZcTv65HEbZWD0aNCKd6t9iPQ/I85
zC8wt0fVfTTrVCv0IIrgJYhg8n0ISwjPpJcblcHhT4Nkr6r9cZAvBuniSPLdqHMHWCIFzFZuGj2m
0IiaRdlCuwd4Lqx+l97VxfLyXSwQvOtQuSdt8kWrVKxj2tgtEqdxdyKiyC9xbcu9dRMLx7UZxPOh
8GLnIMeu9jdN2fHGlumItb6x/dFPnNU68xsXOcsb2+osp09C6M9Bv3hbcHy+EKh9Uko9O5W67qNG
h0luwKvCrVBS9bvalo7USs/o+52aorQMyGdOSmb6JzsIhvPs6P2yiclA+Zu2RBcm6+JyK7sjp7Op
fn910uZCKUmu59ZWn8L+wciGA7W68PHqWslrjOIjdQCgAFSTF3KVQfoLCS7sOuUTqA4nvrFg1UsM
mx3gnbeq3fmgj4BxntpRb2eEf6L8xHtydnprNPoajrPGzTsYvgrIyTSXtvTSZJfcvbIusxT6HSIc
yt6tmvoU6/H15o2tERXBiU+SDTYmvB3yupddA9VnNOTFcEta5a70uuq6GrtY5YzSS+896MgV69yJ
JQ0Yh+IWojNBhMNqJhwpqEWSK+buXKnDoZbLJuHoIp3xoMJSbXeg/KmeYz2VGVYDHQNqDwX0fPlu
mOdTEJrRXYBWDWQfAJxi+AB534VDs9Yn0PBK9ty2I2zgWTqe1ClJ7wvFn3dEbqYPsWNz68hz63sA
yWpGWdVnETvQ++BnkxjucWyd5lFu4E5pHrPW+j4DjLuVpqRDZf0ms/uvcT5VyCDjsQ6IwULX5Kxv
Y2+Y4dgSvZ7bfHTrwlzGh7KjTZuX2aqVq/ER70qsz7r3DXXep3XKXpxNykqzzpx2sSN8cfrPsWbN
eVtjYBHEtzXTNm2DSgNd5LGu0NWzO/CTLRvnhTLhwsoe+pooc3yo6ySyCXWB8SWCFgiEGvTXejJX
BYv4qteIAkeTC9Ru789IVgMDGyC3CbdZV1qt9gif7WQoj9mY9u63wmi7ILkfC99I7t0s0exnEcr9
t8duyh5KLZMqn9IlfvAfToHUe0BZFvIVIFB/P5GKgihdvXH1TB/6w//d+STtnOi8jJmsHDcQLtn8
ubQAxxQG9Jhx5rxv62LekV3RYHTpew9GXUoN9FzdmD54Qiqu5jsX2Hf+HuqFbH7W9Tyaxo2RGSQG
KcCUraIsCJTkA8zxA6yKPgyPyz859EbL+taO5gSd4qAE7j6oC7gugIB5BbDa5TP3EcVaj7Mbti0J
0eUrSBKberhMn/X4S2ki7gorrRrD4DJCdOXC0AfRBgXYOWSfkGsTr1OpIOFPNgO+f1q+MoJvVK1v
Ln9YQzTwpomvr6YgmzcWgh1Pv3+HrOJ+5BTCcnkkjnOeKxXebrm7WPMZSvSS0DMUhPRDTO2cVXu8
bKbXPdMLO/iQXtuLD7oE7TScl05pkh5LW84lZ13aVAkDCHLqYjmVqhyMcCsHLadSTyqHWM8gTcyf
iAqhwy6OKu1vXa4+E7xVIJgEB9XrR+ASjW6nwj6kOXfPm6ysk7vaQCeHgtfLnrT5ytTeyKtGdkhb
3kcVr6gUcFDeDYHw7xvb8HiwrMZeDyikWrxfe66cQqVUz9Rs/Rok23K4B2n6OSyq+9Dy/cMf/cJh
Tk/i2nWMxLxPRxZPFuWQnyGsrInR1epdVqvGh1aPbsc87z7PYK72qQGhm2zGaJwNuuu91KFinPM6
uqNa+WlUZ/IxdvFUGF1x6OYqO7dTmJ2lfcw8pbuTuw6Reb6wAVglQgViX/o2YoBVIk6LNKnCc2Aw
Bc0mxhhVUhDIYnrZXuZa/BvwW5Y/IxAvPHU0XOK97ElGxBCP0irPItcT3z8GZQJq0Wl+spyO+zvZ
swySnvJnmfWdv4+TbgsFu/MVum4UFKGsvNNn6tJNHUmCsXedr1RofdVLPX8/ZXl1auxs3FH7CJ4w
COuDMibf7C5zb0M1zJ/gtGMjno+RAb+htK0dXZp/i0PfWXxhHM+fXCcoblMVyDk4sOxJ+soOMa8H
BcQNEXsfftrWeYavx3m2O8ClSK/cy1bMSyjEdZD+yr7acp6pc+/PbuR9kmNiMRAw/3gYcruhvoop
ZEfpU3lhG2jErHMbfU6dFYwctz3VXY8ar5cyGOW2TSrwlcYhTcYvg+NCdCptMmjlxCXtSjVQDsiR
adFETGx64yTd4wTkqYOGjZxV+i2Di25KdpdbXf0ziaIJpKLV7aZ+gpDRbdx3VdcEx6im/Fk25YaK
r6fci4d7l9Tru6kFtK13Hgo0crylQiWQu119ls7+PFrnuW+/S+fCC9x3OrEnuHvN5lZ6eKCG7mOj
v1+P0MyeTt1NpB0Uh5OIkLt/Ap25WY5g5kSzKF6M9wZTPQdgDDvxGj3FhFhgZvRZX4f6ZbN0NQgE
8wYsrIvhP+wuvnKafxl21acZ6Sct7b3dvxwBwq/2NCvRN6V2kGqqW6QFFK207uDutIi1ivaotB+7
cDIOhaKYd3IjXdamdG5mpbmNe/imX92gdYyr7dqGRBSenqlDaxDhbne/9sgJzerToFOVKafrzSDt
b1YPucfvzd2FEIAuHdJRdrx9VNm2ops3JjnWu64utnU3p49Z7KePVZVa/7CYst+upcBfaY5KTYnq
2Ab0FL+vpURlY9Va5fQy6lUcUu3ez6xHd2Y3FN50CI2mMvqTp+SNyByJp+c6wrG6IHrXsWTQ71jN
R8lXJZugmhOMqIp16FF9DAUtfT1ph2qC1ROObHsyjADoigVtYkM8tI+gP0a/CebSscvNv3WlTnUK
jfVhGDagXK2/fj9mDtPLrWImj3Vm6Z8dHuwEy/Pi2Uem4qBmzXTqHCO+N0O0dPi9jSRJgJVQBmgg
fwWLcmyaP83URPvpO/SOGeGFrdWk9knpO+7hCvmnMzFccs1+lBENVac/7IaJ8BKjpdPiL4cyW+mh
ttJ0Qb+pBMRfbhwB7pd7msT1rz1LO4AXm5rj8RtMzRfHdcjq/Ma2jJ3M+blIe/Ug/eYMbfYWprOd
UtTvQ6vlxe0VpiFxGcIOOWl2khiMFYjx6g9DAxgO2fFqk3PkEtzxOn5pSr+pbd/Db3iZc5lA2ICA
Zqco7pHsgUOR7HiVi6d5flZyNjGLXdggX9trt9yjWCM/80LFENMgrowEz/Zthxgr/daxcoS0LfOv
7T/5uF7v3ZoscP408zJgPUuPkjRIkCFD0YIiOg+hEp4pvM/6L7kHx2Q/JHt98GKq00VPDJchJQsR
MvD/8PqjGm9/s45GXYqtU2StwXf3ttYmqzWzIw4bvNiZ3U3+h47KQSjHAIVV1Mf4Rip+s2DEBSmS
WdTQaG9UBQEE9EtmCyzkQ4lAHRRJYYQAY7DrUbZF/KyDOUQU/QVKWLeQ2mlO7D0WHWXi1oH3W8Ev
NfRhwZx2jXyyTkiBxTf8+v3ce5/R2YjHErCpF8MPBD1zCvOlZ0EBBjM2lTuwezRl7NvVftILkPXH
qmlSTnMa4RiuEcAouZHwPKw7zihrXEHTpESRIKnyldHm1U31eBms0cAek7aBc90Na2dTVp0gezJ0
Z6LPXWbpK1tMrbYxZZ6oNTSCsmjkBoSRV2keDBTlwfoPG03kQQQ1Fg3QTmLpmmaG3/0o7Ybp3FDG
QCavsHO1+garVs5/OG9mqLt2s9pw84ZhT7e1rVYCTqeso/YypKxuWuIeJQvrYNBs5zku4cGNDjmi
y73/XCZdbitfi4Uxi3h8xZc3Vi2r1s9AXFKmNqac//dHlVBgTAo61gtkW9E3KOIRxXqF1ywYt3jK
4zqUqThr1/RLPpcXB73y3uxbQXOVLedZKdGgvM/LRtQ/FZYD289Gn/Q609AWH9RGg14F4WUofdGa
a4ilNoNRfbPjVuFrukwVCNZJ+9FaKLbGNijGdxmUisOuQlyjDw5WlI6t/qErKvHlRgT/4/QjPwYX
PTmYueFVP0GaI66zoe08u4P5a2ooIM19PeBfKm7v/4MLuoHJJogos+uRM7z5L67r3vELIipJDjoh
PP7Xl3cMS45H1b8bjtG8v1zlBrx6XHwNzPJ/vNLVtkQgDfEGo3HHm/+/L/jec8KGdUDkR/HT75e9
omRNGyGwl1iRwxJMFReD3cMh0e6y2rOaaf//+I+gd6uBW5YXZTrf9//ib0FTjbjzqfjNIRTf/aef
RDlTgiVI0vsoQgdCidEctbJy+KvlFTz5NJDFz15Kh+cFd+Sgdfx0O46uU230Oki9lykN0vKjU1H5
qmkNaQMCWQBQsrx2iOFQSGOah6aIW+gLqmaa7b9s23Zicg4IkaMPFYkaOMVRjeEQduM0/PrBEeHM
7ikAM8Ifl4cJks1CJdCoC+NvMM9x9dT1amnda1bqsRpfHi6/foRVN89QZ0PqYXz1UfyZv5HMykub
JBnqwwefG/Zd0Jup9/Py5CkVvT22OVRSu4CqeveT5RmDgZBdhZozovHoXWmq21vnmiKJ8EdnQmoA
Z04zQoWae+mQbEIhM/XViOaKOx3JTe6WVz/jdDQ8P4I32gi6X48tMzYUrdqqWT8Mx3Ca4vghT/Qw
/BI5yFAeiQEnzvsGqCV51s7JlBmOLCNC/3zW9arczlHWzj0MxVMV/YAkG8VIWCJM/6+wdhXEQzRD
0cGowO1CtRJKCsZNZXQGT552yBChMBuHOpeMtQSs7ZdH4GCxPN4ojlFY927gmEAP8kxRfyTW7LR7
EGjrg9Ey7UzZ6RWAsOqm65E7ffBKCwIGVTzkXvyo0O6SQY8n1MzdJkJmpdCRrrqDcpnyCdcnDr0F
uKRpqJq0CsjWZLT7CmWybGqR+mOTZ0e7bBpo3wNIGYOtO09Z96iMoV9+UtBSr35/1vqQqTtPPHCB
6ACC61Tys8tzF0JyY/x7grnJRf9uMNTpXTvY0CrNFAAY3+Ihhft8hHQLQIdiNTxwzd4qAPCYxjFz
3XHc2TMUn7D7hhM1nnozTjCueTpBw8flUY02pQPpJwIpRgpgNjahkEP5RLZix22FCGAZNcfMBI18
l1FSizxOntQq3wB3/2HehFzlWrdRGsAHKFvKm52FfqxgrZ0b8ULuQbNkbzs3DoT+CxevWxA9I0/z
XHuKStIlgDc7/pSjj5J+7UFOAXmtlFzvNkbKbw6tjqId5j0X20TqXvP1Fi2bhi+fRIHqBtC7O1oX
pRutin/2rV4YnyB0n8fHNEVlvtv4ULrzZ+TwUK2jSzTPT8h8Ja0OYCKdxk8oBqlkUPTYNfmDrIc6
PA464ZDvepdDHbbpCJDnn22Y81G5rEJ0CLcw7RDtubF6bKREsnEeNjPiTeufizHRYTkPDPJe986k
pUF/45Z1PtWbHkq+D51ZibLZZdkCGVXdPdVhS6IDCLZPVWpLtEV/WhYywAtt1CBja8490O5uVUFj
61dF97IsahjhVE8I0mj2idvTMRwNP7gjzwv/IQtxL0eegFwJcV8O7aBp9fuCBwm/cT40ju+gRjmF
zZSflsXPSCkEVUB+0rePbtsSdUzyZqo/5b45FafChuqk4srz0/CpD7hVVFsLKGtBpZt8NCTInLvn
Jo6DD2WbK+2P6wWT4teQ7xWT3yV3bVxa3pfZN7r5YYr9wIP0UCBrzY1ZTe7Q3KRzFLdHn3X7drT6
5hBXjbkVmjy2vsuU9IcVNF1snPoeUHe7+bXeGlD7ODk55MLpNuxQiPur8PLG/+xqZU2xRx67/RPL
QCM7RnNWxN+Xra5Auf5+LlCh+xISV2+R8OLfFgMoYUF+mMk8pt8ggvOa77luzJ4jAwH/smqbZj0j
gqmH3AcLtbhfdn1jfFHKujxemklMf0uO8D5ph+GA3sR3f7U1YqDslZvXwdKO1rJLQT6KPTJvKvOr
KbR+mxRY1L4W6da+8UmhllqUHkM4Dm6WlOqaiXVgl+xRH76XMyze6xTSbxniWWN6bCnFuqFiJjlV
hQdJm2/c+/zK7+VeNRfmvWJ8TxJtuntjlg4uhB6HCGaqG+kqbesc0oaCE8StJXGhNx2rc5b/Xbgh
DM/icKs5FCcz2vblCASzeeoi1EGhq+0dXBW4v2c24eOgmFTuU+H9afT9J/AX/g9tqPZw3k1fcxXq
B91vgQs1kX+YyUYiIE2toRyURPP8Sffdp9bQvicpMr2GINuAIcinSpt3k8kuH1wYSrdZgFqz5pdq
fuqRztpksItvzXJqzkoK34Tcm8kMLk0/RpT95k23LrylDVaunR2o1OSKseuwdYC09dzwy5t/270e
2Omqh8aY1IP0XWeRe/Kw1STE3YK+OlTcFLWbuAPRH/HCu4NDvnwgQj5DChNWiLplar9fnFI1LR9k
PyfS3FC6AjQucJ7bQKlvAyQRHuQm58H7oAeWvQXEB+3Ba4cf/nKJXEW99aHbkp3SDhAxUW9ku7HT
7ZRNznkdKveUdiMXXxI4L/HyEkc/dJRljkC+qEIEUb92yGY0VfnxslAjC3mb5z0YL68VYK06cbZ1
btbPKtXuz8EoAFi2b2/1mMLIzdoeNDTSUXtQt0E/fokhvn0XKZ1+p0IisanTfvoytM0X+C/rdz31
Q3eJxsWhOgE1Pn535U9q5Mpfnasfl8WhCrDUNioitpYDoZYZEWvvrjerbVAGZxcVkCxJF9mRlBor
2tVHBzOwbfhkm9XnTxOOLZUVgC+z3dqb+0U1XM2tjgjGdH3r71ef9UirzUs7KP3MF39Wsz1P/RaV
PZ+ifK8Eo9IRAKl2UZo++F5knn1fr58C1oBPTYo+eJ3ATuGEUfOUu/WlY3ZuS2SJHlfX1ku4LCZ9
gn+WkbKjVavgXnHmQ6DFztGCDH6XktjelKK+ymuMT8CE1XdyTR0ZCWItprHYWVfM74Kctfbq7+Af
atilf8fPHPHHE3i35iFXbP+vIjl60Ct9nJMhu6fqWb2pHEgnKDUo91xg8UG3K/Mj9JIEy9QIQc7L
IOllB/ZlUG61xlEu6uG2uZkbE5kk10QYxYjcz7MKSrRwPMrFq9neq2o9nb0ssM6k+vR9FyvZu8pT
AWH4vvvZr8Zbaj9gUCxs0JNF8GXgXgTnGaY0MxBeR3ZzR82I9Z71fv5YxdE5DW1li3iSe8jVor5H
wrW671uj3zuTWVORqCCPKo1WXEHTM1TaUffDb7PbubfZVLrujcxuxSK7tSS2pFFktqSPQoHsxaca
/YvPYhSZMvM1q7Zk0AwkaqWfTLItB3jNvnHP5HjKq4/MoclxMq/2mnnrVeU3P9lbV25H6VCW7xIn
4xYuNoFmp+zd1tNwsax9b2wNt3bkLfgdrS6gboHurO1/nM72WUxdvWr5xkB1ejCeJe5UIlBXk8Sn
iqZjGcN5gaKKJjUF41VTjldMAVRdx77iXV/Ha6ik3lyCkAUi4RHr/vtB1e7iGGHnjQZTwAG9aG2z
tKEVhbDbBrweRWr8Tm7i1N1nY2I+LKZfE8jWaCrxu3WS1SYnIu6ooelt/IDxQz0VVO4+ADymzMCL
3S9RgI6zKGz1mvZn3g3BiwGn2j6icHlxRUXvylUhgCpdwR9cu6ZT5zwAZAq2HavH32eVrj6sjXt5
AlEU1Udk1sgzijSGzGDMQuosaygTXLMaslduZGZjdZZ7b/xkU5EplDdDZLMoufj/i/nXsdSZNcAZ
uRVaOv90tHbhURyt93JDauGvDjZdFpCp9T4DB7KfDbhfZCf86MaDFWpX/nNc/+XxXncf37q3piA6
Tur4RTUA/+i65r5E5kdoW8qPNsSND74LRls6uU2aHVug5jtEXcqPNbgj1Fl693Yc5uKja+cvqUpy
OrQK92VOP8kx8zBepugUIGaN5iMFGegHxxjMn63XHimDGL+GiRrwxpCa75qiR88ja41zWdYuoOqx
26t5obxTmgaJs86xvgJyPRDkWIb7YTy9HW4AN93nnafcKKRwk2DwT2jEey6MdW5xrH3enJb2nOT5
06tPMavcKKRPU6M+DWM9ipJxD5uGSjwdBppADx9RJ6c6PCwerpgCx8DN7kSHk5UwXuh9mt+5POQl
6eAVCaHsUFWDWL1hQtoqw/dOy6Ok6vRynwvekoR0NvJA9adQLaej47sXu1IgGe859SfUPSdeHbBL
gIXwR8XzYoflTdtp+md37Mu/OpapthX4P9L6uxp68d9pwWOpHPv6fW+Y+p5PHp5heinuU2/Kd5At
XY0p229p1SR/x2JM1xfN8ZJZGKJwfqoDRJXB6ub7VFxyg91n9zwNPlp2ndSiaANmstZ7GMQlGuV+
urPz4uLb+uniG7kW6vM+oF1DhbdTqZIPg7iQVFcPTl0FjFCSbnt6n++syYmOstfiOrvxElNBG4OL
sBv+tqpcf3mdQlot8o0n1hw+YRNm1Gon34VjEx25lN73o6uwvAQQdpMD3N+iAjBvAIqY9yCSDN61
euO+Gz14uhvYi+GShigBNkzkzUW33KA/4p6on9uvw9ax0kbtoA0+OJ83bzqABlxmhgLaOfbmpB4V
nrMfxhE1ESVBJVZt3E1QJ8XbPUUlhid74W+57KkG/NEQ6X1xexJxAnjZnJddiZxYNrJLKQehZ6tB
cx/jKeEUV7vxENbZPkVFdV9VWXXMlZRKycoGyFd4CQSgsg0rSvO4GvmUzSMxhwbx5V8dfUZxoWzK
DukC0Y93kB3SNg0DGdV1mj8aLwfUcpQ9Y7M5T9pOD1X9Je2c+GW4bvT9jjCL8UKRuezRvMB4ycwu
fmHMLBqFaDBm7RFjspiYyJL2mtrBIKmfFA/pbFH1n/b8n7rhyQVBoRF6wCZ7x977O6ey8RZYcEKg
1uu0s1I6enUjd+XG9E11V5QNckJ9Gf/mZMCKXd0iUPfuEuIrRhu5zqqdT9A6XTbTiAyvNTSn0mvG
g2xVedRBsfjqUsi2HCL7r9qrUUd0mmwik61zr1PIjtGcmXf1WYckfRXtyrTrDp4VZOQYG5RjnER5
bjLLfybc/FCUanwvW+GoNU+oNiCfh0MuNlZZ/R3AjUHkXR3uA3RuDnKPPEh7CINquAfk0C62tRck
9IOMZIbikgKCzlVSxGioDtFoHKUxFj2muNjWjoE36cUmOwDIX4+QtrVDRkeDyEFCU85F0emTqunc
x2oYPL0JcEhNSGdrBGZ269vzc6qCCDiXKuqPaplUh1r4jJZqztvG6xcfOa5sf1puPnzRVG1vxaX3
KYNaFEKCzjhByqc/qXViE8OG9dW19X1WOu6VhxU1/+Ah5zDSwr6JRvJrtQmLHDmQUyzkqkyhL0Wo
F2r5t23ZJY290LSSTT8fSNDK3bftgEAuOuhivrVf7sHibW5cSPI3bw9x1X49xHJEeUbrPG+NS1uM
+feHlWftU8i6J6L7cZ1L2q+O/PbDi1nVeqe08Ef6RGZg8+x4mxmSy0Y2PcXuT5XnUPiMfXXjPd+5
6Z0c9Ujitvcd7/NUmXXxpuoBr17Z5G40gOzJLetkea52/7Y3gMdih3KMc+PXajRtZb/cZAX4wIJa
LH5piBpv5XAjV5BiULJbN+1s6AIypCs7lOh3Y5agJBsa9kn2mGZUeTu5O9QBqnhy1wJeGt4Vrlvy
/a4eKh/0NJZK4e36iPe5qfbr9Nmp7frUiBBHJTZ+hiiphhSwU1FOAfoQYeC2c+5yq6mfpZvwaP7V
JAdlMnQiPNZBr9Muprh0bvsCyhYUEdSHBE0tUhMAeLoE7PIWOQTtAeCiqVrpQzkH2sNIRF6/cZMR
YtAJ4VJpzEWP3JOzuHX2Lggt89aheBsxAy0bbonLfpBus5xA+qHJLdTkE7DhDhoK8BVwtM707Xv4
GaXH1SG7ri93nUUReKXN3V1fGNYxhimnO6tOX8JpyMYgwHhqUc8qjnK3MWJSodTpo5OkoaltWWDr
j4kxm1tnUlto4ssGJW7xRei+oxk/lm/R8kNuQMLqzF3FM0N8wcvX5WnT1mAtuFkpXG1IZO4co7xb
TRO1J0+m3T3rmdsstMqyM4+rZJfplgqfgjI+SZsG2PaOypI7R1Vz2E2NMb3rU9YjKioeUEU6ylNW
Z8FzlyiIoUNCCF8kNrkxezsCuRb/lC2KaIJnhZvYfUoEUA5aXXXzC8Uh5mMHgJnqqzx4Z1iZfl69
KiVAyN7Ny6McJDvUMoQYTJyHnFt2zGGmLOdRR70Cqdpv5yBdpnr+d+dgasF452eucbQD4Ntyk3sj
Eq+maHu2VZobaY2Hwgye5C419uSucoQWYMjLPgamnWvL+CunQXeU+YP0z6goZsKeN+RiiD42Pphp
bYyqz+0EobDf69ljoBY8N1vvRdrTqp933ewZ4NzV8nOe/xyrcv4YVLV98oI8385idC9Gs5q+jNZ0
5UW6D402sw56p0EFslF9fThnfRuRgbEVtvYU1cV+2V/sXmqiej6pD2VCoGCxIT6u+ctgCuKG81XX
JGaU08qe1At/8BRL99JFmpYp1rZ0vppxneH10Mv5yNEVqaWd34GgnUqD0LygAZ56LgRS6rylUlCH
fBi2XNAFT7B+Wk/SUbY9VZADB1Nvo/8RezC12DFkNcL1yn8db8WptoO8qDnoYR0/apoWP1oZyRZ0
mXjW1zCz8iKIsfRnfzsaRrzNvCYkAuZFw5GEZXizDpR7A/G7e5310NKak95cXPJ+Os66qZ3lfLI3
hfQRngbjFgKZsiBNTHwNWnd2q8zqtqC39cWoWh2i8bK/HproLPfkZumRxnKdRLY1P9TsjZoMfxsZ
AvPrGLlnQt59nqWLbC+j19nhJqEUT3ot/rK99rfiPHp7m/QuBM7izOVmOf21LffejLr6tLJ7OYhI
g86hOm0D6rwtSFXAa6FCxX9jA2tB/d6aW/1F9K2tJCoXzyoutX3j6/runwa7MMbvW/iv9/+HuS9p
klRntvwvvccMAWJY9IaY55xq3GA1ihnEDL++j5y4RVbeuvd771m3WW+UyOXuIiMCEC73c7yJDw+T
5uRI2Kh2ggOcA/ds3PKCOvnUxUF7vHfjwdoMVRUrZqvxgcyqrMgVsi84U+AkDbq7XJk6PfJ27hu2
elJjY6aJs41IQJxhxIUEcyEC1Wczrl1EIHKEzhMdeFaoRwYd9YTE37NOWq7SItOwTgFvrbqycttm
PuyL0WPbSffS2TWItczNvA0cFaB0nZBb7O7C3tnaCOOf7DHgztowUIfe9nG4ajstdnd1aW/xVmyd
AL38A8laAdgnCucSRp5zoSPblgz8Y0OxtVMHaILIzeiPRhweelrcSrXOrVVDiiMI1rbUpYHBzfbz
xnM9xPGlYoCrVd/opNvsMUciGR6e5rtuiNmj2o0mNjJw+rJHCz0iHRMxempssful+cvOzfgJMZUN
ak34sQr1JMfmNA6p4W57P0LViPVWRio0QHqtk7ANNq6TleGY7eDrYPe55AHA/7E2xysQeiSqpuZ+
tMhwu/zgMjfea6gNvpAGNbOnFnEbVMyBCe5PtlNZfLxvtQtpPFkxSk+5rLyXiGkjQjDZdLQqy7sO
pqutmtTUPgPAbQ6BLrpplU0I93vjrJuzHvX7zimLuvpBNrF27MpW3wRBXn5yexMA51P2zeGA0vlX
jcIdQcQK4NV/9LFoAPQKvGWUDtkDzhZvGZqBnCLEhjqrM95RF1Tl926bliY+1wibIIjmzKNIZnjd
XWxJmUbJ1WJb9aX5ztaBBL3YJt+Rd2JsF+xAghIERnyN53s2YwoC/c+6OqohNTCqdn4ki3z3Bnaw
jsLmaGbJNXaH+Ip6KNsAOKzI4q9mkjX7e89DAODXAIo47wOdwpgleQZAzisfQQulrN7If1lKBQ9L
g42yXNTUfG/c9lmHVBlkS2yJR2hEiHBrBhPzEawYLlEB6iEaoC417YhiQb0EXhcNIFVhPQC05Blh
PsCyDIm9p30m1D28eKDcfaCEjJgDK0FtUlVxGJ7MCaUD1P0no0ETfINYU4Q7SZc/IyFmRQEVacT5
cy3GuVcEFYpGOlSaAJooXPW2jYewFWmXbLSCC5h1nMkv2NDsmd5/klqbJqdh7LZJx5PTooelP/Sw
hEYJmAQmGBlTs+jowEM76IOj6HqgjDKN9FBn3s0EON+5z0ogXdAhNVGKvUGgCwC3TA0vA3TURkA6
KhsDsGZ0+GrYNh7BTmntZocjuX19TPq4AQNz1WwfotIWYB+Dt1mTHL09FxpPuIMYM+5FG7JZToOO
Av23PBcUoNs7Xd1gLT4g7QUJgggzoztnwaguU0yOS5dGF+X/lm2aR/ZR5dTgPdQ4trwFP8HUFuZR
AeZmfm4bxpH6dERNNlRu5mtpheqRie9fyWrlg5MhHb4doj6N0GxLl46WaRaV+SyW/mLioTTUXNHI
fEI0RE0IbIfVCKzZFXVnH+R9/v9ocrIcETRArtGl9cDv5fdjql8aEwvPDNXX21zv9AvJgMhjgJQi
Aa2fhTAMqJ9TcFp5qbw0fLYiXad3ptmArCbkXh3Mwr4gQRtAqIs70quisdmGMsD9CiBGKxTo2Gsi
m1kYY95Q0dDAIivrMTxI1u4W0WL6ip8mHAbjkEsTpZ7DdNHBvZ3UVXgD7CMwXegwdoYnVBGGx0qB
wJCImikB3Zdni3LzZqDouL1zUw1JVYsXzcR/H3ZA/P7l5T5qdU+irULQCOAFau0iSw+kjlm5QeE6
W3cIqKBM08leytF5xlZWdKUeeFi6dShRhEndwkZdPi57YAWabfZiDWbzmHXQUJak4dbY3f7dnDK4
SL9rxWtz8Au0ZI7IIgon1cxjpYVXt8/zF8TD2vUbUx0P6HlmU5miXmvN3NapV2pWr5XONtGyz52b
jCdqRFAiU4sOC8MZTnN/btlgfONgZ96+1fxjn4RW1I6nChl3/6Gcxn6DXAvGddtClZtj6KB5QH70
G+Ta0A70GptBzfuitSLgHQbT5MkclxVhYAPMU3Hs2l0yId7R5zHDnyKXPXLY7ypmFNVSrhEQabRH
z0BQ1PPNwkBO1a7pnap/7qoApWnrNq0AyLDzQiRfonKlspm9Q62yqKU/JGbFrecYG0iRiHzdq1Fi
/9wUHKAbT8iirsVTP8R8sM/SmUad4VlhlCCYBoUckbAbZs2TS4E0G0wwd5ipq5KYYi6QYd2IqjA8
+lHwTA80AAgiPTTrUDpSgQG21h5A4ogNTRuBCk1m1nswTDJjUzLDBusZvi9V6QACOSRHraTm6T1q
Ia2C1y6K7wH+qPmVEwkw/wqkcOj6No/D1nDOSO2u6m8611T6PGs4Ek3xLJpaxbaWNrK2jzyxRIBM
q4xN+bAD1GYO3FPsVqlqIF5qwAOgZMP/n74lu2dSFk/DxIyAIyf7H7+r2ggd0z0CIdb05OP9G9Px
pYqnCVzjUeH/3/zeAMRfNOGHO9P9H7+xvGVmLVEQPQXIi//9i7N1XiTvnF4iWXgV9ub3P32FEYub
VCAxbCon/Mj/5ZscQPSc3moLDFjR+t++T9Yh1p0PMhWBDz7vpF8DHgN1Cf796oriEYSXvugA47rF
QrvLH7um4/3XzmHlR6t0tHjHQGTVH4BxED02RdMBQ8fEr/GlHXgd/Lz7Edgjrr92EqXBn+dLtbBM
g/sIOwc5Mkrr3htOE0iphhu2+oOfwKr3wAw1X8HMKuPc9lHG5bI9H1jYJqsy0EMufR7UdXYMs6jv
PuYOahV+v7I7UJRa+yYQmv4MAw0WFRgxNNz1zU4RDiHqEVR7cBajygDYExkyd/FWWo2qNNLWqj0I
7uItdPMsWEVBh/AULh0EQD+MjWlmX8H9FopwXbpt2wJZe8gDoBd0pX7RXF6fcJmadboCMZls2BqA
JsYqcIXX3EovADDbqiyqNAPi1fzHLMsyRxag1rPnOJKm8fmff7NGb+b9gwBKSPg9YnUV/5h/yyI3
QiAQJZ3XYjfrt5sPkN+QD7dqezdiP7CmVregFMJyBVw+Y0yBUueFBYpEBiynD94IRKK1wG0fcXMN
ZYL4g9z6yjyAb7nKMoCJA+eYrQaW9Dk4LfFhYf9sbEM8WhvAozHnZIcgywt8V5Z1eG28ymWAZRWN
QLBSpBycBFj0PZRZVAVixVyDjSuvZsMnVwEFudgUioHrNHRTM/lWnxUe6joau8jeOVUbBN9H1BK8
R0pa96AnBVYVba65xjXDRRQ6fproXunPl5TwvHp0UGxpiM+ljd19lLLKVTWafYHt2jDBswZZamb4
0EvJu49TVHXJRk/NEDAj843T0ByUcAogFX20agOoeFizIPXpkGij/SQ7/FyeWNmlINuZL0grLWX/
XrKGAXIsL/HicAbqIV54ADcTd8H3QoixxSUFiFx8wrZthiATfn29lmAWkjsQK4vxjCJqrqpZG9BC
//GGTBcwkKrdk2nzD0gCErswBVpKBPKdyo9d3iGXTg3Ph6M6pP7IBnsnohB4kwbuo4VWbSIFT2sj
K/rqdHj1U73BLIBh36QFHsx82JPMVRooDpo1CMUWNPYgCqmRLBKEenG6X/Tjakhj9xpI52cNotQP
DcDH9lmNVHrqInxUg8mnlQeQ/iGnJ+mRvJqwG0tc/l66K5LaRuNeR4PNHhKdmXvHwVsJDZIHd8rk
IS1xC6qRBje/k3YBYoASiDurf3yLJZWMdXeV1sCrd98Kc1PZUwvgT2ydxlF6ykyt/2BGst26YYvv
OI6dR6TO3zUylp3oxmfW+pE4RAG+Yx6wOvhplEDS35RYeZQCLGI0CGTL8YGPobHiHjBcZi7RMsdV
VcbNT1KhBs+4EZfG3dTI+u39E50aT+60nGm3ztPKs55kB3tkoBojWaNPNshsNX1dVVpwS7vKxT5g
CDDZuBBnko2l1G5ubERHkKx+1FWv7Tpj5cZZtsVvPN11HGVRUgNvLyK+gNa1Op0fsPksn2Q0ArCs
AEtMqmVA39Id5PfE7S7IWf7AAA/0AJIH7aTZeB9VGg4HwL/fJIMD+B/Z7kglBWLuSobc3jTIWFnH
tQHaraJMz3kT5uCB9+yPVd8cOs+NvyP4Hvrj1EQv4Difdo2liMWi2HscpIngj1JJvBiA6Hb9hbwZ
We1dbNzMzuDeyDe58lbCWwIGu+9mjfqfsgijl5QDpi3N5Hc8jz93Wp7egEXP3kf4uWRRpj0XtSle
gNW5QoEqey+8M6qZNhNIVtclbjmmQst0r3kPZgcZIXebeiCmukYANjP9xEiQZizadD/3czUkBCIZ
ZaQSe5Q62URa+IJdYPcYK3ITA/sH+gBuaepRU0YdEIGTytxlYF3SfK6nQCrgKYIfUaL6Ggc4aRag
RAcOcDuxZooU5QqkCCD9+CUHrrbrtzY3d1IHDh1YEwIEyGxtZ4BX+VEESORNcLv+EiX5FjiR2o8p
jB9BHjF+rHvgcEhUNt8az5wOKM4BNrbdvzXKiiH4YYfpY2ONziFiKDBzOmAHJSKIfJDjGe+oG3jh
NR7zn3VpVgeifxYAlAJX6mVheh4cJH8ONe45i8zBz9BPojDE7zMFAmpq3fC9Wbc6z9NTYE1XI+6t
G5a05iwfwCK+bQzRoNbqrwEaBRdb4OdpoM1O+GBqSJRo+H4EYdR5cYwten6WORKUlE9RNuD+7SVo
K7WOIPxNMwFEnMVAWjs4ACJX46QasObJBTke4M6VDHe24crdLzS2nIse4kYWR6iRWaYklbBqhzU4
PFTq/18nTv/pJN0flVmlhzdyPd5jLyi+LeJSi9Ijq7P3i4g8SJBHbITjeq8+ExrobABtdZa0d2Sh
2yE+E+Z26yjt5WX+P8DubpyKGFUk6mOfZSbQwZD7KLD3pITzZwkwoHQlixq/1F59SFOmn9wyY6f7
5+Gp4HeBCgn1udJ8tMaSqYvyUC00Lm7gfUGlrdhTb2l6VDhfqFt9BGhvfwl7BnTOrArR8go1TtjB
+0haMY0sBlOpF2uDd9F6dkfDs9Kv2bokSJEvoSbBvqFxCd7RJCSY5yBbmqgynY/UI82hbPs1EB1x
X/NKcNZH4t7k7H3oAdMLdJcpsBY6kLCWdjMrkCoqe7ver5UV9Q0eVBvGPQ/5oH85oQEm2rhZO7io
/SrhQEolj6TUAVgYSajDodX0uDuaLDPxSKpnD2nggWio+GF7Vrqjm7iZJPJpGtwNQ5D61qr7et4V
xcl6kNUkj6UsPy1g+YSBr/MJ1RBAI54B84cOgLej4yCxlAD0U08zbxmIhRW6/iwKyjrDdiS29UlI
QP/kveDVJxItcuUdpccNuJEVwD+Wa8m2V95nAgCgTIAut8BmVQjQMFNv4RkJE8MGBYcAR62zJluJ
cDh4A++vaeSNT7k9TkdAuWU+dakZBM+wxGnlnnF9enKNoH8sgVSl9KnBFrnYAQJMrBcZtho+oNgT
tVZKTQP+0Rn8JS/UA6PC9FRG4OJ0kdaJTMa/HMUuNo1yB2kMStSBqmcfDDkoSunMe4WF6OVhdqTh
JHDEbTB6rPX+sl/+N5qCBpxuPERp9/r/yzSk0i1WAcfK3gRTx56stEwOj7irksJ8qswQOy0Jw1f/
H/jFXv1/RmgZZ9kd7u8cVfGNOyA0wW4soKKDk+2mwakqunvzRkZdGiW9rHhhph3OlouYjki1xQJp
P7+xcDa91Aj1j1VXPoRh2z03uJ6Qwot0Nup69qQD1DLaZyhveQalcveMR9vgM5OXR+p6eOk4AHLR
8smAZHrmbFiZlCA0g0t9jFuU4xhg1lX25BI4i3saJCNy2Xb3k6p7hBcJXEfYSEx1AEa6e8WuHP0S
kg41eHWtb0x0d22SEXBP0uKl8/dXsd61wh3eVsXFQbTq0OjNvg7BtpB6shWvBlwkQmPpVtRr7JkK
EPYqFGAJ+s8DloH7RMH+kpcRcQGxS1pstdJrnTlGLbDJ3PhIxGdFrE97yy47oDyBDK3LXfaE35tQ
PGkkAf+l6QdSj4+lUog952/6Uf5EqtREVokqT+X/T/qB7NkT9C1FpDb7B/bLfD4u4L7Pbhw/tajB
P6KOIzj26mjpkgxFXk7u0+E/6pBdwtvRl1E7rUkv1h0kbL9xloehNk+1OFxktlXCZOn/SYdk5JUm
pS4Yyb7i0df6ExACfMlHVCYbAKY5idrSxIUOZyloZ6Rfm0gCFpmeizUNpa4AFaNCskGpPBrASz6N
ChtfallVHV7plDUK6NLSOCBWh4fo4oJ0gNVpnLAfGFXbRkceRRMfSU7KoduF4eWVHYvNaZ96xeHV
+WK1HFdbIYqtoTfyMClAS6aaWoFVCvUuib3RYxOY455ENLioFYTgWRNAJickzghB0R3q6l5I/fXI
fDyLlffFVRB7jZ9XBrjF1QA1NPfscjacpyKxpSPpRAdLyq8zfeV7FtIZWUiaXo9T7QL6Ptzxxg2u
+M02T6j9kyeDld8bPdSBl2x0IEgBXuhWV4TA1JjqmhK59saAxpB9oa00HiPWYJfDJVeNhXDBpWhA
hcqsCow6nQ2OJSWjxrTqfW9M71CWDIQWvYgfAIdZZr181K1EPqJmXn+IzD11SFyOffooT9UvFZI2
/corTO+B9Mxyklve4d5vma29aUNrAg2azOv1GzTwZXhGEqfhjm4nTgxOEjGVoLG2I3fr1tnwAVwn
B+YU7GsTj4HfaJN7m8ZYO9VhwddNnZdfm9QnhV4H8Wjuuc0ZGAXVDXkFSHnQuP51tMtdgejSxxLP
IsCP8uYwZEH2XI7yJ1lGSfY1RQT32UX1z4HmzjWrp7lt0/zb3PkQgcA4NZa5gRd7nxswYNWtdrEO
ZU0d3RwHaYyiQr1vKc0vmmTIX6ia7pZKmRxBFYf60TovXuzeSHyRoKaL9YjvKF2URprgO43uuprD
AZ6gB0+0vxl0wISdosTZUzdFWea6EDWKPVU+EY0u3bEOo1fKiy3SUrprM2jBxk6KAlndufg86KgG
d03jEQmA6bVmCH+R3ARdKOpCdFAeuW732GnZN9B5is+4OabrAOTmJ7wHZ+9QK48XdMil17ibDjiC
+9TSik9ZhxwaiK0E73mJZQ/bJQAWTxa/eqhxBccIXjjcqOXXPo7tKx0h/aS6FAqW/3d5qqyAxZ+h
eETXNmRQZBnu7i2KYE65x47kmGcOZDQcYJ8CP0qQiJDx4hChQnePqMsXkptkQYejXb3IxpgOtsDr
0VAycSpXLnPkUws0rCfWRHzf1aXnU5calMSDbxrx1b2ng3Qtix1j3WCn51B34biir6sAkfKhVV1d
bWUvXfr2qNuI7LXyEIB3frGl0UWZXNFopSb6L9jWIl0DSMd6RAFyte+5G+8oqNgNwToDoNoXVAkm
ax4O+nkKCwRYQMiLnBoMaBzgQYPtPQ88tQ4lkBY2Rlo4n6MRWTkYL3ozAnNWD1YRL8+e4sHcFBGq
G1SJsY5N9BUwv0wguhrJo4MNKL9QNclFniD02UX3ASPt7gONEMj2VBauQKzmHtUETku4DepCa7GY
0c0zNUZTDeuyKepVIwLz3Oph0Pp0uOjMisnwM5LMA102bFNd3h0sukxg18k3vFPkDeGsMaWA9lwv
nlClr+1Q9vxiRcCuCmMP/1jSercq4h6CEz0oPQO2r3NZZShLH7MN76tyTaPUJLjYbxPg0fsJ/FCL
vA4kA9hkdybR4rI3WwuRNORvY+Pl1lQ9bm6OlDooicICj+Muf0qaOH/i7UUC6BJhQXRQSTUdewMl
r3NXyWzRmms7nrzNIuux0MJ2T3smPxxx8BuyareLgtAiVC7GgJPpU8kPLa/EyuISuySaGSD7KzY+
NXaIVZKwvVtdGO2DDZwvpJox9ikqWbZG4At43YyV7/NAW5Ncn6x4N4ZlviuVfYX3Vk3k/fssyrVj
2plAO1VyB5nf2Hrxpgewb1u3SgKxqkCI3zerIkHRErCdi2wsbqzNvZNgDjD5pGt+5pz7xlhl3/5n
Gkz5MH/z0QyPjQTZTSgZn5sRhSGnOONZhQolCKlviekTCG/4Fqwt/KS76c//gPn4BvLe1T0PSPe2
5+mGh9oJ8w018xSVBo+Q7vyONyi10xELLNQfLOwCBBwbgM+XeKfO3AIwkFiGDf03D3Ry5bgbDBdw
lN+Qkq+DH9VjQ2siyNIXHcLbqFTEHX2TDeAZBD5dFQARCftGsW0dKhGDa/Wk0Pn+O3OnyPcc1Ua0
3aTt+v/BKUwy9NYx4EyKHbD4QDvo9xlQr9f3z6NOWskesFGAbZh11aesLXwkhfL0sWzrFw4I5bhD
OKKsi6c44lV+6wKBiut13rp1/m1uJwTNfowAhdWfpEjx7mYUdm00Ky+Odc9PUE+ZBkBxQtIAntR9
kONPVESNdbPGAlVL/hgATyFYFXZl1c9JXnrxt8xNE8Ov4i4RMWo0nVHjq8yWD9jC0yRYk/oIuGyd
gQgy+JrBRdT6Vu1O73WWRNppaMG2mgDTMR0x//z15DVgbUHamdg10H9+/5boI5pGxzyEIjjR7gMY
abEUpEOB86WB1zJKsVMDyNI8hSyq+LFzpHlQQH33T7YNkcxBHpaGku8oP88DeNFGgSGs3mTq0SjJ
JFZHGzNGTJUcLAOLv8ULQ8rcZRlYnJIKMt3vXpaBxSmpLBPRQEMV1gIZhmNhYP94DM7AQb14sW48
grrVeDS1PDiwBDEN9UOJpH11pjQBvgQHAAAy/wrHdG7UA0hqe0YexTP1qGlDjv0RDi68xSjFlEAK
NIM9qdDAvzoCkdIe+XH9Dkg43W6o8ZjjpUhuhkrZpwa/RveEpMSd87uc1EzFad0BAWTRjwKZ3PLK
jvwJVB/7mioASBn8C/k6xN75enFFA8vcZqnFq9gqyq3lcOT9O9jjocnJfzfXAqhTyyJrlaqJX8mW
SWchzVIM2X1SJKIKlB1YgEdCoWXr0zDAkuLjhJqHXSZa49gXBXLv6JAy2FBvbhzpiGRvuovKYkFH
lOc2uFN+4AzMd8rzotvoho0g1i/PDIG7VTja/QrIccEJb158V+nsgXpxHgan+Qj1E6ckx/PQJ2Gs
+jRCjTX15l4a7oHkpJEGAnSyi8qfzPooMA4jDzcReX6l/Mv9n8zitreOMXZze3XKixUdLWf29jQq
1PScnM0/Gk2GGNZRPeLFzsZLr0+IIN2IaMNg5gIJyUAQeQUBMh+OfOwPYzwdaNggw9n8rqrFrS+a
8Df7V/4BUIFqNlA0kv2rOWadoULBmauJ02QmgDlMgXTJrEarkZbh5med2wFAAdXhRFI6ZFp3rVu7
3NvVlJ+pITmZLF06IhlWxs02KgdQZShXy8DSfeWehsHqcTX5WO4XFZIHMitmB9S1QDfYIG33r3Mn
oXoK4OYsDkCURv1bHunikvOTF1ao19cU1pgAF9CI1IgQ5eqiZH7YAhYS6zsQzY0yTXcBXhsvDC9X
G9HU8QbJCebZBYvlOUbG5nwkEHEOEK/dLyLSCJQaHZV53pyl+8l1zY2uJS5qJcG00I+ogctYilwL
1Z2m3kWsQEOp2OTla5JR4/X2AJTbrtwtMjevP8skrE6LuxHre90d6wfSslPNvpSImy42bcOLA5sG
cD6r+ajhfWNswrq01ogsdvGqs8A1CP5AsadhYQPLMhDWWdZOc8omrd3HtgsgibpsvhBtIR8Gs/TN
PmlPEZCG8EZZmIBUQKHpxhPJFANvU5ni+2v2qgjaJH2SOYoG8d8Xcm/Xcczgtqc7rum5gI/U3yYb
Yo9Aa8FYbDwzFDIKDRD3wyQiLNU9m4FtPg9ijueuofVNX4JoSjcs40U93v9mONZJmX3rvaDs7E//
deuOxRPfAaZUR/ZZ0fbeu8QQxfsWwAzZO1kh5TPyw64czXwjPX1EgnOOdB3sLf12et2Qfo/kKMt3
eOs2ABRaAofJ2uoab4a9AXzIrAUInCHxRzRj4xGI//IvtKHbblAu8dB1Y/AdGfr7SApQtHcT4A/B
M4RTKA4C/HOK0P2KrZgi8pEmA1jGLvhpx/ohcyvje5kbjzFAzr6aVfeVWUZ5dVn+o+ib/KrH7cEE
csaTq16RagMw1UUwuSvq0kAVlJPvSSkPup4Vs1477MLcGh9JSwGFHJHLiUJj5YOMbBc5r1EJwuUE
SHg+b0tznyg648qSX1LuliejBxrNCjuHAqvmmeW4QnbtOdbGJ2aW1wpg1RcyYZ0O8MMCn1BpT068
wg6CtuqCxtjOPnDv+GI7qTz1VZVv9b6s1jNz8t98o6D1aSFVRjDr7tc2nqUxOQ80trin2RtF3azO
+g/fbsBVrattBqhmsbBpqDnhO6TG1us6akDCw4ronYHStG1lotCbukk6tPseldjrUbLoHXIjwlMX
2IZPo6JFVrE+aR81HaYC7FqP+si2NEaNe210032h40A+N1aRHduhPEVjP+wqFDsfG9W0GZ50CHnx
I17LxYpX+EJJRqOkh1dNxJ9ImPRdpe9J3UAei7shLVcHSaa/+Eym7gsQ9jwU4QKLc/Vr1hxMjOiq
GRHUCcCN28r0P9wKFEsZIFYFCMC//+//ZbnInLUYszkzdV0lH79lMasqxvtJ9gAryxOHf+j1YeCo
kfJYhhTdBCBnHcj47KqpDWSnWamMfQdBrXHY0Hr/lzlgKCKs+npg5oOVqO2BPKwZ2G7SV17Hze7p
7hAFV1dA91rNGUDIhbjateyKJ9a59lMk6rp8uc+R12YF3sHca5z7m8WvmRzQS9seEHktZFWdA0M9
yUBz4HcD8ii2BlKl70PIH4vOtlLCVk9xGr0HACKX7EByhJGgR4fUmKJ8HotE3zVaG59nL/MA2Vix
ZIgSgRyJhDR1b6MWdk2H+QiAq3UCCpMdwFffI4Ie7HumQkEKBwyEytW54eNthhDz/ur2apAwx0hU
u/2N12X9StTBaEEm++WHbEjV9eTsmleFdX71ITcJ7iEA6XGPSN//Sj17qsfHGPSsBzlqPTbQoUED
A09QeBk1CF+RFUhWDlXdZ36d6EC8mBhHwpeWPVfEDJmNYXBNFaFkgf2xNnZRDq1Ei1x4qVhnDUin
cqUWGckIEsc4Xduu0G+hWek3iXLNTR4CqZlky0BhDNlKYSFvSQaOocGf0tFcWQLItNtM4Embjlly
Lpr0iwBB/SsRyWuhkDBbaklAJq2BO7tdRe2WZNSEFchT/v3B+veryTM4t3EZWdyy/vZgTbApibWU
LJ9LqtozeK2YE5BvD1qbbRPoAwIdfWp4KgEdufZg/QO0h46sdHUxvbXGaggZWn7lGViU+dlomwVb
BY4mx8v/0FXIncQFECzWomBdCAOV55pMTgEqwtduwTeDNAfDK+MKT1AUZpdYBQKtsbkixG4FYNAr
5TPPq0J+0rvMlJ9lC1hdQSnyb/8JvPqcYkNDNWA41hYYerL4foh3YOuMWMiXth2r3dxTItIDvZ6H
mKfmZidE/fx/8VAzO9vovY0MMWWtCwVTLAoLr4lpcAll/rEBff1LqxneE4+AbM1H/oIXPv4Cmpqt
DVTrRxJ5FmKV4IUesIaHBiBEnVUFIMs9dVEZ1Gyttuo3tVbZL3o+WAchEXklT7jDRX99vY4RYc8c
5eZHo8hS1PioQzAJW0fAkqKedlT1tK8O36pSP1JGeALBnkxzgIb//VCLHLlBbTESyxbXr/yxxhl2
FhLsL6BF6J4VFwqyk53HuQfeZ1ROt8aWuk2fZFdTljfqCUpAsJoY1WXhcEpVykGD5+Vew0YrEk0Q
j1K/ga6xsT2h8FdYZ36ps0LsS6ReX8AjYFxIvjTJByMv+lfSRTNkwPOwau0jaZMxL0wTta/KD4DA
izWAcCNABGCmpVlmQS3if3gsviGkcvE4NC3XsGyO69kyrDflOGCra6rQNmuskGutQJQVARfNxHtn
AUQS96cqI69V6eTgOOKiLt7FggdZELufEoFLqgcD7X/VbsJGRP0tQ0Jsl2OVVej4kzll0O6E4bIM
FJlJG1h+Gga1sXaw07pJQmmO77BARbEUMruHwrTwkw2H5oedZX3+4NrB4LSoLdAad6/ZY9G+SKQQ
qaRrkMrkn9ws5NFHPStNlqyxevLsD7//KyOg/H07RlZiU5bBBVyb0ynvQC8V6N7FTAD5Po+Sij4Y
iFu5PN9Rl5pZxyvDdqdryA9YRsjh0nVCRJOztDqRXMdyZfJplqnCfQDJCXh4qPOgZrENjHbCJrkx
D5J8akPYkl7JeOYn9vj6jBYHdFYDADBf/Yc05TKROiu7BLfdIpr/oy6ayrXG23Q9T7eckYPk0NM0
sDWJBqmpr/Ig0tD7cgA0hvOFvjnUOMljajvJc1d0X6dudL/oKZgwQMzjPJgBeHpdK28RyKu7te1U
w8Yzxuic0SoDdFbWGsBHqHyhtU6hljmvxulwbqbI24MJ4iB/qTAyWVRmlzTeliHYdIQDmD4LDAyk
M6vPApqHNLWo7v2gdOv5tGgglr0Vr+nw1WmNkd5sHABU4/GlVkjkdD5EfX+10UeUeo2Sy30tqq8D
rrRrXUzZtVUNdUfQdxywnn9cRCRvBi+7IgnXOdY135OINMicuoj752cWdCvqvXFb14hXiHqzGL7R
Ev2HMJbJpRxA6pdXVb9FQst4cbUeBQx4hZ98Bh6LLTKVRvjBSFChoSOSDaL5oQ8cOMhqkERIo69G
n/qJMQLYH0i7bweon7bjRuuN8ES9WdRE0+yF7C1kFQBxDSmUymUCWqjNvy9k/nb/wz4R7nweNnxc
zzbdN68FMnKKuKs0vCQZbTo8opjBTi5jDuqn91putmAtzr0wxdpG3TD+TZt5Y6JfIhmAVmE9SNsb
4jVDVVDx5XdLrTDcc6+l0RGsIyXAjUznQ5lpB1OM2TczAa2Sqo3ZzieCwu9wE9fOEy2EaRmd4/d4
Ggv+RMtlEhmTcE8drxFbn0CYaVTTuAIrQbINEMd6AD1g/H+4O7PlNnalSz9RRdQ83HIURUqUZMnT
TYWH7ZpH1Pz0/QGUTdln732iO/6I7uibMpFIoGiKRAGZK9dCpRUsO/WWZ1+aYqIQD4h0GCAv23Lt
djNy2soYNckHZ0F74WID1KfdQqX4qGbyetGtKmLRyG5AXqJrQbeHGEtb+Q7xfOKCsXdOKSWSnWlm
ViHMT86wElOCbotyUUPE2GorxZqiaFGgJ3HPngbFlqJQkUwpSJYNK6dsuhs1l7q0HXRm//63/49N
LE8+SAk8Wyc4xEb2zyzfXMGDmS31u1hL3Lp8mBEOQ7prCAONf35i68qe6rCDhZLN/D4MEdap1HeB
D+l1dAMbvTeuqQe0In/t5Rwe7+bBnJd7u3cba5P6/g/kgizzvd+xKWSTp4MHOrzODzEKnz53K7Tw
KZqa+PPlVrURdtW3uA/a3Fq7BdFw+T263hVtxf5kZD58J5Y4BARrCMxV40m9Yi15fXW1VfZMAMGG
n/bfnX05ixqGYM8NGy5xUK2r3UtLItPXtpq5C4k2/+H4j+/l1/uuRwi0IgdqzZhPyavC4DnXDY4/
TrPc8m3x7y0qHzheLeFnkTdbR5jud/mB2voEy0njzztiPK+uulZxHLOy8LNRtNsxLNzvZFUSp9Al
IszbKKJvReKdDWH6QHZesXwrS+mk9sVLNRXfdz4A3Qq2V8MfnqEW3L/+FQf0ZbZamdbrWRZQqYtj
xncVxUr3quU6ywCLk1tdPGJZbNVoGmx6v3kQfq7WKNYXFTU5/9Gr7gBSNqtgav6P2dXYypZsua6P
ZJP2omtx9KQukZHNt4Elq52lzdO76CkrIm+btuwi4gCGXh7Ox3xBVjFMSpJYsulLhUwAEohgqXY1
RQvCeLLr8rLt0rVNfvDW8rqZIlLXoy5NvXzjdJ3K7A2xDjJojpSt/y8/aMOVP9nfojxOAKLbDDyT
0C8hlD+2s2PuVyIrgvpdFfcTFdjWJX8fp4i0+DdkCako3/tZ1ZLNfxVAKIq5HIdTXIXpSMlJ6SwA
5IwsllXjoJ6s7C7pE4T64s6RNel27ajV4TIx53cf8NyYz6GI1mM8OZTdxE2tddNzgnBzD44kLLpK
2+pe5gbmASQw8KyjWXKeHG7H0Habr47mw2i3a72ZorwNCgegO5+iwJeBKQqQ+nS+neJI4nVqLfRd
fZdCVctbSeJRCjZSalnwj+aOoyyWvxSBpgNH8a+iXaQ0owjGJhWngYINhEcyQ5d164aZRJa7Cnzd
dYKdOYileimnpaXM3SgXG72uSxF+RQlU59XwCmUdfXDTFrxZitEX2N2WpRgtVNENpKuMDxoca9k9
Mg4d+eQwhyOohYsdkBuoRatL+ZTbulgQdSBsFOrJLvTDcAhWo53VwDFtv5w4M0vmwrlbL6mr1S98
LhXF/ksi/9g7a0R5sz+CN4h5C9VFaXFs4SHUVgmCI4C9bKvksLhbTEBKyR7mvZSPph6gu2rXwIZt
3ljuO0s6H1y/jZnMmeYYF3MspJSjxkEJz9cBHEYaviglZf+et0ZpUn7A4GIjpvZ8N0HZsogNhCAH
StWsfEM9hj0VN3ANSN3KcqSIDwXNegr4x7x8o0TpSnnIbnJzVBnz2pF0BwZlIAyAk0DSBRiTpnE7
e4rNtt0tCZ8VDD1FOfPMXJWFneXDx8kj1hQd+x4oRL8289QLEbnoKygR9C5wlmwnEN8efzQhACY0
Rw3oOWAsB1sOotxPsxCe8KjkWGs/AgjiO46qXIoQmHf5aSycdwnWdEtm1Z1OSWGBxvAJtds2gak2
EnOjUywEEVj8gyKO1kRwjc1VIB7tvFsmsFZBINUmU8hLvAi5sDKv2DoEQ8JT+L1m68vQ3GopqBfo
j0s9XQjSTYKSCQBnRbQc3SqCoA29l3kK5nf8YpZqaTZFaIdBvNdzcKsU7pl2syQbDVk6pzgYl9+T
DoMSn2cR1YUzbFIATvw/rZRnr7uZCexwIy+S1dmbV+3K17+3wT6H8ujywuhgO56c5RWKofWaDGMF
wEikKKES/pSP4v+y1pStqCDoLoa41r7/24pTt7ppwJzqTtRg/d9bdrTCnlMHKGXhglv7H1l9Utto
WmPVmVM7FCBf/wcWIYEsXhVs8raCOY/FWq1FepA2qAVk1De01fq/L0lR5LvzsM5JFBRPcZVm4mg1
y9SGN78vT0UYQc5vB40XU1P9z4tULaLR+cTnN3ff/j9fqcAo5qCjwqTvs9t/W6+AOA9xew5rU4T5
7nXVKh1QvdE2IRsI48Tvi1euZ3l50JsSKQLXJ6DkWii4B9v/vo4FVhsLantS8qvR+rflzIygziCR
6XdOu+nnpginVRTFc9Ws/2Ft881FCzZZPg9UyP62wo1IlPfZ3kBzIkPH8N8WOj8ASrrc+DyWiT3+
7653EAgatkYADG2Dwbz5f3bZM4yiMq11UKYVRK6j7lrfhF9rD7bpxnLZDRGcPFDmUcNK6mbArHrO
SHb38NvKqHEUhiBKc9HO2jYOubKH130Ztf4zit8FsDxnXfY2Dx/o01xzeVwyY4yPfMToxQD6AoiC
CuE/LJ+eqaXLExG/RN+MSCvH43pwep9lomhZmtc9JMItVH5J3GQgQKi0d6C47I2P3QJJxJonsrY8
mJPukYvNnIaTME8P5z4JRsP50aSmLfU1EhYSKUNajYgih779obAHindW+gJXm7ceK9fq73QqeZwI
elhAFAP02bob7JYwMIH7uJxP62OrBX3/RHqa7cPKNOFGhgQ+9dtmbUWjYH1DJy44eQPVvlIKNAQJ
2fBotE/sHuvkY1Y3DllBqCu63jW1Cu10tLXB1ahdpTU3W7iCbAFhNFue6EvI9hQuktgdvRqhTaoo
AVtWjQskq6eu4M4wuh5CiYk6pmFbOpaWduvXXajrisp+5kDDfndt2Qv7zNCtnC/Q29bRrfC7sPv4
uiltgzbrPgMqRm/qdWe6+Bax2sps9Ozx9QlhIk0fuuuhEtFJxKmAhSAs8tC5RysVvre+HuD2WU0D
GNKtCMhOzJCtlWF4b+gdyI5VvVju8MNdJJMeiY40PM263n6cTMcsT5MbU3C3ElD+1dPqss9tYnbT
33zXHwTnx2jUAgCkhfZXk06x89SmGtKif2x/PbYS4SEY+I6k69IKqD6kyENHqQrx9MQg+pwnWgSd
eWKNh8JM22YXQgJg2CvIpaPshKqLa30pmq7M3znWlAy3sWW0/bmcO2jb3QGV2mI9asLLCAOzK87y
dT3qlrENYdPOAA+rTXW76G31pYz03L8z5gbhXGrb8748vn2YOd6U9TdOLTrxA7Ypy7wpdSrXPr4+
3RZ7gd6gSShmGNlUvXnGUXqyaA9sxquQn2QYNNbR8GrNu2tqqHTiVUKIPzxcduaXhx45O896X9Zp
fSalmvDdYmcOS09hwas6aIvVfxBTlYls5QewvQbreBg9fd9badSCDSLwlUJNAP/6jwGQQ/k5tygw
+l5GaIy9zzWqBY4dqJh+a9lNRV7ebYNuN3XxANW73i6ZjUTXlOWHwhYItlcdO3JUpWD12UR11i36
NjJ6iBpHy3V7sWJTDuNr4yfl8N2diJp9pkw9muzVYJiF/ZjNmUYie458013xd84BL2epE5lr8uVR
iR5wZhcDQJTLicGyrbZ/Mn3kX76/biNjL3HfjSJ1M7iBjAIeBcvqDTSkilTkn1gA7OdK8M2bVylJ
iBAAhG7H33pUY18gEYqzAC5QaHJ2TTfoRzRGdP1oUCE0IGmITjD60ZfDhut0kEuL2I6cta8XxZcg
dVk2qABPU5NCzSFpLUr3K9eN1q+HEMi+Iw1UnjmZycroCO5/64bIzt8RG3PQP61ClJ/2wgUTzWv0
x4CsVBkUSHHR8U8f1gklt5fTSo5Kk7ZP9AVo4eqyEwhQm5mLTUgKYTq/nl9ERLFIsqLATIsQBgJQ
XR6SDrKpePP6j5OFLS0j1vW/+B1rjxFse7EGJRqYv0/lWBsWRckj8Y6Nd/kHCF6W3ILQQ+e495Mh
bVavmwlnhh1xlHC9zNjESwocmFNE7J2cdAQmtfqP7cXsE8vzQBqHmnOACrQRf2nDcKSSaNDP7RTZ
lb1quiyq3wP0b8SpLIiujpy5dYNjmNvA/nbUZx4oaBHbaDMiU/y6AZFw/LU26Ia5AakxRCuj8XKE
kP9lM6K1ub9HLXRqx3XRDS7/OMUi+hhAObIv7x2L4jFWmqDX7BuYTqf2a156oXtbOKabwjsSQwGy
ckfy3t56yHlv6GzPUUfu5LcNjcW7N9ZzL8Lh4fXgVobItd30k2ihwJ+AbZanbEoCFB46XwMbyIkM
AP7rdocfzVTCQ4JEbfFldGFNel85nZG762Wypy+9o4dNQtSkTvNpPfghDxAkpRvO12PVCGxUEQTL
YUgN1sGVgHHP+zEYBowZo6UhP71eRBTCG+1R/w1JlFd0ocHnqg6KQQ6I6wDtU1Y9Qkg0zo9EV/Lp
2MKK4CTyfXJyHKlkq/gIbF0UUAoIYtWuoRGWez1LismagrMOoqr+kujUcyKtrBWJPqz9Ykj6YV0U
XtYNoJQ9s9oOI9pVkK80ZmS8GDoy5J9QQ+/EtA5M2/gAyrfsxbpN5xEGnM6ZdPYh+iISlH9kquGv
xRdLfW8FyGvtTUNks76ORWmK2yqiTA6SFw+5CYSY2zD/5CVa13yYWUSN7+VIxsUa2sh5gJ0Kyi+7
sIPuYZhQUuPRfznIztQAjWcd2sccfI9pVf1B07S6OCZWL2xzNVL2YwG663KKIB0kJR+sPjLDlyEv
hF1tUBJdtPVoj4t46gY/N0vieqrKpYRNDAggGZcxGBG0B7TAmbmKHuqkSaxv4+VDyUgVTKu/Ow7b
RuXfBiQAzurSzcYmi7sS+P9PU29UC7godxeTlj6HTmVz9CW2ta+KBZbyHHAxM+M9eSkEdY5Ezg+E
yi5G6IXL1eiJnsP4zxnDsDfP8k5Llv7HnaLMp2r213h1J+TsCUjI8a37Ne3b4aQqF1QlhFHa5ZGt
x6WEQ9lV5YMqori4/fS4VkRA55qR9KqgT/59vJpSjbKWdEEJwEzXTiQlIqzavWWlIqdNtYZ7i0AR
P2glIaH6Cx0ZXT32Lx3KRV1mGPTKlXL503iZTU107VLNjOheRL3nfpw8MFEEVlCAYJndQYFV3Umq
vHQPJCm6hR3+Rtl62RHVE+nZWo/+Gu0q3LvasB8TJ6csXTJXX3mmZUeXJsVR8U+T+hk3Voco21ii
R+GFAerfkhDM4lm+Gich7lSz8NN17jTB88QG8NGiRtry9fpDN07TbTEi5Ki81BwawbTLHClVR2/m
WOAQzToreIaa8O716GBNLT9BCyYWdZnzEE6WPG63sVPORJyiRayKus1OlFw22Ua9VJ4E4ux1GArk
WhMUeeeGpOO1l8DdDOZdzpsUpG12yimVc6pbTL0LIkv1179urpqXS2tvPTY4qxqiwYP6r9Vz+CkZ
cviGHM18T4pC/f8JMTn3USsiUmd8aItOlaMubGcDJU9x1rpYUKPtf46WofzkhDkEtXXdPeuOiW6y
GLOHONW0ne4R8eW57BxGix3SiEDUXS7iYVe3XfRosdXf5EvZvdh1b1JplLWfM8N77qrU/YsH95oS
KtizpgA+P85ZPwIw1E2VnhLkRo6Kxkkyqd5kLVjaK2nTUHT2ih9Tyu4s754cr/Ef+2KrGmpQMgzi
piutt4PQbP52ibOnk1fth2qeN6IwzZfY9hPKecS8qZPUeqnN7rU52S1PYjNIiv0QjuI5rMsvHfXl
38LS/0jJov3sVE1IHNXPbn53GOtPCBSyOUqM1tqQFk7urPSrq4QVpxkRTLsHb++kX2evre45f1b3
+q9Xs16md/P8VZlTE6yYb1niwqLOTz8QiKyr37laJ2K1Hqj2z87rSqDM6qIWDBzYc72Ovi4pyqFO
AvuA0OBtVsFUAIotrk5vXqZ1htVBmeXkotHSwC9yi9pgeUqUo7yoZqnr0ba2Urav0lfZ1MWJi2lT
LuBtrx2FupWa4c38fsexOdTtHds/fkqaq7+U/BFWReWXP7aBK4ofw1RzIp/L5YXYK7hHqyjucqf2
b/0m1XYGIbIngz/NahEWtM/sDHZK5Nxs1wK2ptMYFc2AGia65+pyabesTZvWaByORzFKuuyoL91D
PW6NIgJ1sow6JFdSnrCxpgW9F/kSvoBllVBZuHljVD0m/IrobDlzwNNfE8eLUY5Bma4rdm7f/hCW
B/eKl/9o4q5lN6XF+THI28b83Gh2dlQXZbz0d3N89m2j3cNjGqP33v/QCHkXm9ktxOny0tez5NSV
65nDvs2xqI6ooIDnaPYN547CxfakIXdy8v1EOxRAYeLQMyGuqGrqi0sot6a5OaYwN6BSM6Bio9qe
NKrmP9r8PG9+DmmtW428z42ve2+HqbFXW56We5FyQvWNBAFQv/KLTWYAnbq0qR1AqbJxvXml9/VT
pScxdAQcwPZlZQ3HPKIUVVbJpGPv87OQL9WQuPasbRKwJ73a3vgEtVauQtfgaTjBlRrw0KEAmeTM
WXeQZ18cyFLeGLW+/BH5En5MFV9ChGJ+GObWuH3jIrxut9T5dLq4aPND1c/zfQ/k96wm7grEEpr6
G1Gl4Xw1my2AGvZm+8ad2L13GSSyiicnj+t7O6keqDnLW4SzindG2rp3qjMZDXdb6vG8Vc2K/eN9
GzcPkWTdUdQ4v/yVKbc8dxvO3rRVncpfzu2qua28eke+4XXu7NfcF44dU1Rb1IG+5RX8HMsSRU/U
pTobQ74ixfP6Stmuvdf40GwQ/Y4DbaK4noJLdRmj4ZaEXnB3adVtfe+2FNZJB1VNqVWlu0fms1lf
B10n0oG3Z2s5SVMVwZ0aQRHFZRJyze7G6sNp24fRjQHunqIr0T6qizSFXencXSTeZLNuAvtOm+3v
LIW8KyMVj6mu7X3ppZTifg28ziXjW70FRumSuUeeYR3kMGBcdL0boSOBHja7ixy4yuO7OjQGwouo
AVDC4UYVFneZUe0GpemtfHI5TyN9VFNd1FwwNOzUnZTgt7L7cr7LPQ1RPlx9/25O5Xe50a/5ljB6
IWF5H6T1cPSyftv0JQqQ1TygWq/1x4tddqpXbNn9ekVFwHC8vPyjX42R00DwWxyUn/JQ9j9mVTbH
8A86B6+jI6mt+GK3KyPkXCooNDhzwhTnv+uonKg7K5eMTOAKVkhvf7XFTn+aCns5hnX2kptOfztL
CtKi08MzZL7GcfSXC1FpLRlMW0Vj6rPpZyHQLqym147UaG8iYQwne5YUqD6htoPVe1/UqKtbb8ry
cc1vduo2pkJC1Qj09TrPGBAAI8QVvOpdMfLmSrHzBz1bOeYIqkV1+2OgdcSl8LQrFk87Bfasxoh+
RAfb1W8qox0pkZIuyu8yZLY7sQvlbAkaaAS8gRSMn2yiw1sr99KjXwbQpHoG74WQ67dkzLb57x5u
FXY3y9zEJ30xRp6Fhfe9jt6FaShAh1klWdvUYh2rKZ2LCs6Qs+8RsHTGVVVZ7i9XCuqQuxp2r2HY
uGu8jXB26Sy6r1PjiU3YGdEdotjJfVBXPhFm0Ge/OTilZLVyjfNPQIFdwW6/RN4XM1s+EnduT0Ss
vo+J7+4m+ZBTpuulkA+0wp1h8qvkS+lcB4m3Uy4cOIduZXmW2MwVSOus0BC1itr44lNb2mR9kEOK
3Jt3Y7pdUm9G/6RYHtSrIvqOlmR9Vg11gboECQ6vFXuSv8urazBkN2Oc8vSQw5d+Wh5mNxAPztN1
KuVuJD3Bo3wRN1dPP/GyfQn0EizCz5vr5GSocEVC49dbUZ1DDhWHT+nbYUimifpH6JkgTK+P6gJA
qj6S98/r1ZuXqmsJfKzDYjzIvf4esU8dDNmvkZfuN55vXoYB/JVmRq2EVhKiFXrKQ8uCWDZJbZIw
BsGGsRl2yqYuxrSgh+DArH61kYeI7yHJ29py1NUuYh4Fcsqig9dxdZ1Oza789Ey8TtfDqXrjSl5k
joTzupWSPaaURu5+a/kkSVwp7kMYynwBr3zxVC05zhvEu0kMw00soaRD5nD6CiXuNG0Rjg4HSAB5
N8udsikfddEkIDWjzmnTdU1PhEU2FV706lMS+QVR4Y2bq+3iM/j1g7aUH9xMUFkRlqT4c9Qd1hDg
rh03yB+EU0GxM9TWMe2Nuzp2VnXqbkHp+OfWduN3kplrXyxAz8jyxO9aK4nfseXdunbnn5Xp6qEG
KNuvOa4e5di9zvHLQ83xx10AvsHH8K93qHvCn2Y11tAr6NW918efAFGYN6o1wGRkrFrZATHBpaM1
POPg96a/qxYq2dxRNzZ/nEPUYUSdYESXEx8OHeNNfMQBuPMTKAQnS7jVCif6BIfRLvOt6AXpSJ6/
pa2t+AHFn0Lw/Gu486fjMLvlhypFhVvaxyitD+QD08twY1mo+CAKdUbn1H30/P5FTVuMebZzEGDf
q1G/7uKZIC+N0gfoIu8+WFJZ6Le7KLu6C8frrRkEB4iXPknsR0axR6Btew64m3BIsieKarOncCHq
HumTflA2qPMe7DEOTp3/zYRn+0FZpz4zj383z2XeCVYTCQnTD+7YuVstgAYrE/FDoXnGc0mRwq3r
F/2WpbH8giIJ1A9h9Gme9GEPknHZ96FlfxRFuFIOOhLPW/Cw5W1e9f2zExSPThoWX7TKBmvS1/Wd
FhkTX2jSHapj1oZmtfi6/ZDAqHJHXnJrVcQgmkWUX35/GwYhta2yy7dB5Yh9KsZx3Nl+dJvm43L2
+JO9c4Kx25RQVewvzVGPj0nmiJVq+t4SsnF9F3up86QsbWpTokve66CagrzoDZGeca2adZbYj5wS
Ly1lmh1yhUAz4EVzVs44ZveWvKhXWv99DqLwpBpGApZ6o03p2Z1H+8DZcNYvA1S3GPRmBbtEuh8Q
JALEZLs/Z0GtY52IIdgoR9Vx8dEK9u8zxVjrq7fyocQpu9cM9Oo91/yReUFtXgZr/NRuZwFLs/T4
Y5SWN/F9sr9agYcPdyK8XUYjjX4C5apai8mV9e0pqfnlrvjPtCfVbpVqozNM8dowWnujjLUyqpfq
AuFOewo4SWdVuoXpH27czrXea1G4HaNq/hx69rRFBmA6gGp6Y4987MpfkNxdTzORHTkIwcH5s+dS
+BqTVTv4ZXcZpOzXQb9uUnJEO+bO3OwTyQhsW/VBOK5xGiIdfmBpmkJUUDgmdpsk015tY9w091PU
r5XH1U4JngHtlBlcZlMdXjGyD54TdlVyOgQIER+U94mzyThdJxBJ2WzhygPdpbiFg1Zv7hH8uNzD
iZaFbwqno5gquo9WPPwFcQUbdWcIHnvXfVe5ifuxjr1lZ9VevdcWvIqqh3aaVH6sB8Zd0bR3QTZl
92pJFkUxkTgpK6AqcuGXD4MKj6TzsntlunpcF/54rv/0GKhpvcyhRgGXv9ylEcHJLqv8FIx9tzUW
CF2G1C8e5qwsH9SrpPyE1kl8jth1+6tmoAhFuSWqHVEevc0XckH5nOR3fdDp7ChhIh9XLN+PNhuj
G7cT+Z3qVpdL72QQm/BtIoRynLpc/bxk+dT1pUs9qjeRw7U6cVSXgajEwYmMjSEjKV2WTsH6Ta+W
fofMydgRNwJt63HRm8rY6W4fsXclAH/tUM2/s2Wu/T4tmnmvxk8JyqbRIS7ryFpFKJHeF/Y3iIDG
u560trUyvFkcxzxnuTDRyBWBf8NGa3zo5GXiC7iPdVKkqqk6QJiX7BxXV4t6FRDYldA8c3/tYNrx
JkCZZuWyuu5V8jue8o1Rel68KuGY4McmwFdkmy7xY4Cb5s5YyCmvYqVJY0Cn0hLa9Ksxj1ZZ4e1b
tzP/arP6BFy0+p7X9mMzaP7Xaio/2qU+fala7y97bMvPrjGRnBusgC8rWqNtNIt1qGVoantdJJzb
Ok6+LfGsbyhR16BaKr4B4p8/xxxw1k3hRndLaYXKTqLn1Q7FUfyPdh9B9+s8jq39OY+a34iCgdr0
dK/ZyRlsgfnizH3Kzys5KwZGT7Z+74uC6KyUBZWnbF3HZUZ2VuyL5uykD7Ivn0brZEAKsV6gCVrP
mpF9aFGjIRM+t19ZWo9ZnqBi38fbviQxu1oQPBmqwqDWEAECcCofeRbVa01zxneUdpGtycUDwaMn
y+j8j1nL91Ur8vrBstsS2fV5PnS539+PQM43aZcu74FFUHEYzz8qtIHi4YfTFT84IvfvKRlBIxdx
n/voke9ftwcIbj3oSaKtwUi5H4Q7f5EL7A8x87CIieznWf+4OL31yRudZu2hr/20DO2wS+2gOLWQ
ILArsN7O49ip9yEox1/zGMPEPOC6Hw2P4lagRstNJXrNbHYQYyK3QRp569s+OpBVkJ8aqXdKcvVt
89qrBBva1nntVc1rL5XY5irI/HD9x/nu2iQS3t42bb65mqCA8AxQ2vIcKC9wk27dDnEpl7qcfW53
ELLLC2H1l3IstaNqzVniPbr9XTRlGiudbLhmf+d1y/HSklw1BerAB5GgA/BmTGQY26jVKOOQo1QH
ifCclZXbuXKY6hiG/KXPQtib1OTSniCdJm+nxrRuNEDhSzGwfHMdQu4HAwDIypoM+6x/ivhinL0l
TQhAAM04tKPzlQCXc1b96tKXfGGoVJk3f3QkfvVjXrTsMLcO4/9PZhw1mCXdpTug+jKIYhWisGws
lXXDfzw72lq5IJHYCf9WWCtlerUTvVavIm2Qbj+b/+jyx7CBTQYxg254cGNQLTIqwZcuWZGap9CB
UPouAIxxG4HhPw9mxhNnmbovsdZsVFii6MjQZ94yPldZgnZCWq4vxAWhbZJSq36RHTRlRALObt21
sjm1Rc3+xbXrHcgQpGecGLeviJtx8L976EKuCzJG63+MQ4QOhJsbG3DJuh81k1p/GZdQX1X11YR9
DX6eiBSjZ1TBee7Qi6kKWNwc2VQ2u7bd+yR5WQIXHRxl0psWVoYlByYo3UbSz41jiDvVGeRE52If
STHV2diBf57cxJNzqEYylM/kvKdn7dF1ovCvMffyVTOO0UvSaO52gEfpVKSddtQLI4aMyp6f65Lg
/xAYxl/aYz2Nb8e0U+5tEeYRt+UIREAWIdXtsKxAJHkH1Vx41JwWv/moWqr+qP3dA6omiDG8/Kyq
Cq1ieObJRYhOsneoasNeVrVIkypHVBcQY29MylXgZei2frxyfEgvBWq6mn6fyxNZvmtiw9jkPWrJ
Um12yaPmoSE6oVrsPi8tJejtl+2l5Ugh8N89f7VU3y9P8h7+JjWhYhFt/aAvffLsgQo+xiGyS0Fc
LJ+lvauS5Dkok/exH+d7kuSo5lRA/u7BzLDClzpCoiPichej6nEdF+WhAL001YwptLY2mkhQ93GA
9CkjFevlvXqlLlpNPBFwSkCZ/c+ORd2LUtRxNwe/3aDKUnFAvucdlMnhfQmQZJ1MqbMFqjMFGzsZ
nZswEt8uTeVDxckajJx9ipyohlE5mG6kmtdDakMY1QM04WsxxWKbJ+eA0phzpoo1Z2tAcXQmmqGc
WU/mh1nLpxshR8RS5j5QVZyzdW9FWf6zwKUwypfUHMU5lhc7zAW/mPq+csrg9mpSHg721g/9i12Z
lP8vu9sWPtpYxmfHpAg+iaaj5zriSV26IPC2wTgABvlls+zqvZ+XFRFdmXD+OSjuEfVem4b1OkDw
9z3WgW0TCNQmuEiS4Um9sr1ueDKkrZU29UrZ/t1v7LP5zSxqPmVrLeMVQJcJx6/ZCif2KZGEIF6q
oVBGkmN96YFeFoHcoGcXIruVj7poS/Zo5qW4mSTNx3WCP5oGdUeHqA52yq5GXn3/mPJ67z8m+aOp
JiBV8hhwTkP9URUnRbrv3xaN42w0C8iyTXDvuTL06hbckUNgkKYJJO4pQ/tLtQjuFM+NaD9SONPf
GZA2PFvO4mxmb3k7fA4phVUDsr5fHrJefAe21Z5mTwzPvjebm2zKi71q9vrgQ5UvwP3KXgvRufsu
Nh8zxwi6tV5+ofwseQcmiD42nGgb/ZyobOzXiVIRDc9/N5HhUuN+qblagLHAAgQCgG8fpdxvL8qW
22QEHaCD+8BugrtF8Tcox0oLtN3c8OB4Y1Q9aqAHrRQnl+D4ZlxvAFMZPRLOoddGREXqD7B0Zne2
vKhXfzRrJ/HXuVYWkJ3XlOzrQXZn+RWVS1dHO7GfEjMZb5RJ+YnRpeKJJ7h9dMJmFYeI+2zUTfTF
l4M7SBi92GxWasY3/ZdpdZPIaBr12zezKU/VPff2rp2q9vb6Hi4ztNAGHfrIOfw5YZsOEHb3Bgqk
Jbr1RuuczbqdT1DQwcVrQIT3+lJZddnlFd9B6vdHZenasoY6XNodI55PykM1AVHEq6jlWKk63kzV
e8tTVHnVLTVhxT4da0rQC0B6qzQa84ew9081dZDHJcuwabXv70foSS+9duQR95OXUPhPkMUEt5ex
VTboN2nsV6shLoqLi5rP88EWp9T4K7sywf7XHUZz/mH+mk1N2aKhuQKfVx6uc+Rsh2979PqUx3UO
n1qFlT9RSBzm8r0XtZkcZx+yK/mfuDr7nUcQhVzx/morIqGROHSOVMgl62XOh71Ko9Zjy1MAVtlr
ZjVMzeSMIvu6Ke32UdmVlzSpMSolC23Vm4HKVZnmwL54KVc1l5xetX6fyxnn58wM9feUcojVIOz4
vTcAfxcgnx9EOWm7NvWjU4XU7i0QzfIGLK99Dw9auYV+zXtHfpzTu67Zn5w0etH0YPycFdAjur6Y
dj0olXAVg1veGxGCoJd2X5Hidsp+CyTgfzF3JktyI0t3fhftYYZ5WGiTc2XWTDanDaybt3/M84yn
1wdHkZmsS/X9ZSaZaRNEeHgEUMlMIODu5xzjWVtyHnIE49+DQwnzUirwZtdc4HuylNjAR5rPSsFy
pVKihuEPKdUJo3Egldk83TR67KCLmvqHwJubp2Qav9gLnGnWwh49KeIcqRe47YblurVf295DQUXq
SUxXP+mCLcEZCdz+vi+i8ARA6hU8YwFzzrLA6t2Uw6WgUqMh6UnMhsIvtVELlFLbhcDUCf9Sa+tj
bM7c/xIvu4vrtjv0bdV/1YJwC9n7rqoi76Wvwvzj0IX3DirST6anZh+jzLS3Y6QVJxnMYNA+TS0w
23gskESf4JIwsuxu1ks0zX9OFV+jnZFyr5LyFBLxJvYNIr2KnYurRO4rQXn3OY6NT/qsJV/CFlA2
MGdlL91Ip8Atyav8sacaHhlBY2MubgXVFYDLCRa/1WLrIasbpInuHdO+FLC5Pvdw4qzNnLgPgWIH
92KSQWhMCUE2BNuvvpPCnQsp0G/ZMn1UqvCuTuNvylKbKSWU+jy9HVnjUADMWfrroThJFaccBSnl
zpVisU9cfK5LBGVEObX014kyJxLru3O8W/K6xn/rMvLJIIQxuGNwUZSw3I1LQVIO4Q7Q995BKhTY
Obe0MboEHQRPzwkR4WM9IjYBRcipcCidTxZlVirVu11HwfZdtHTJofzZUo3+VBZe8Dn/pID/+Rz0
YcQ+L/5bZlDi79wskJdKt2uWBWR0Up11gcBs672PVtZ29pLqAiilujRLI11l1NPj7Dkv7+y/8xVb
HRtvU6X7v7XJwjW0B1e3d76uDnfZUoQfGoCit1Q5hhernbNiY1E1vQE5hMLmNIYo7S3j6CwxVBXk
tg7iK2MuUKMLSuqNvXUW35sJqunoR7hmL1dvSqetAJY+yvU363rif3tqyriDg1iluS4qF9W0oINu
3OVwvT5frq+Q61uPb/4uWSsjGhbGxCU94EUUeU66fZn88bGsA14MfAudOkQTL22mjM9dqI7PzYQU
QIQG7C5QKqhdfs6QUUdWWaYNeWNeVpdRcdxdONrOzq3gCoNqQLEvUAXdnES8rT5UL0kZUoIND+Ya
DJYbW+tWR0NVYKBd7pu84PwYXfvLTVGixFZpzQcLDB+CcL5uHNa7Ysc+gbhd9ydBvwTyV5a4OQFv
JnDcJtyr7igfpsqIxfzG5gw3hzJJ+ondsS/IiC1KmHq9lveeFOm7fAFON6PvveXKa6dC6pdU2/pU
8Mvx0FBIdN8u0X0Iiscn12Y7mAPiczy/21Fmm+zLmY04WoPGwOP6rovGbM0BSDbg6iZ5gdKMla3V
WOZWHkLhmJM6d5PxKF3S/bO18R1o3hIvIaq9PMEKx3IufV45G80enmwvmKFutyk3HnhyblwwFMji
qf7xxjjZCxICzsq9GAcnds2NNsf5fowADU3SH/o0fyo73io9e5g24rm6LwMpVRx3IS+QQQIQZzer
psX/M8zcy6ll6nWCHb8AAi0fxTxHF6Mc0iczKOuHwfF3qd/5T5lrIYO8HPldO+3JtinbdwOZon7g
r5zPDQhMBI2bar7UlXcfGp/fQC5VQ8jPR472AeRgOMKObAWwMnVWvNG0VIGjgKFrszohU+CeAmoJ
fDTJH9Yp64h4Inp7O9udu+/lgHQ3Va3FvWn3xb1aGPsyhJVMtaPy/mpH5gfWbjtrlS2VgRqJQIiB
N+KExGatHsTVQzLjbBrqttEUhsVGjVC+s+wS7kbghJS2qkT+/Aape+mvh2Kl6gqrHHqRod7Fjbf6
jD8nvp9yXVKmSfPe52ZZGZLV4khdGEvMu/805Tp+PYMc3SybBCPxTrFOs/o8hTZ61j+v+Trvne1m
hZtDcQ/Y0mgUnx2nUZ/Q+3LYsoD8ci7paNtrg+yqe071z6uHDCpqNfDC/NNlPVL94hAY+n91egBC
WWzXpWbX3A853zQjTqr7uTNg6OrYJ7pROZytxVbNdrk2I+81LSl7+uvhSPnqJrDdDlpoRNAPtkt6
r/OT09TYesCTV0UTdvaMiw1V4UjQ9CymTht7JpppAQEPjOhbsU7UB2d/yaE0Nd/UlMiLerVnijbu
Zi29NwMqkft0mL5EAM9gq2zHM/Q40xe9+gx/ZPo5Rs/4njrpFLYVzESr3rwcfof3M4pv2wa1+51V
N+HXICkHpMIRSPMzp/7gFOmDsdjNDs02aJqjo7hlEPtbTjl9SIKhekyJS22CgSKJdEqLXZJk89kJ
O/VLoq/mqlZ48bL8cSdeTmXUG4hHyu3o99VW86zmfpqGP2Y/B1HSxzDxL43YM2MEKiyH10YFmjxq
0OiAh6Ze+7eOdgWLHdzR66gx+zjK2uscOYP0ezhuTt0cv8gyadi+nfl6une2YlQ1hIcAsl0HVDOG
MjNlGzl/KBG7gEeoaotN3fvRpZNDuFCNk52Gh7ULfzDSUIrZFBujG35zKA43vuuhLLiuPSJecLLK
6HBzKui5fpw1nqCNUvrphPCRd+6H2jvL0bR039m0LKmtrW6wG4Xzt6F1Ku92kkocZwNE0NjdOt0e
ywRZdrWOzej4+3UxObk43PZHxO1UaFb3FKGj3UAadAPavLpIg0hAdQlJX990EWAn2C7DvRxex2/6
+bJaC/vI5sYoy4E85pQySfpeASnuYJ9Kfw4epMmXIwfWx65B7fNqT0zvzUNs0v3VTS08CH6vM+RI
RwnkupIuLnKKNPeTI/zS8SZuR0BLPN4o0w0i96gpKIPCznhpvd6AH83034br2TIeY8mr+xF59cXR
qdLXNvQpx0mmeKvAfEWlNBsH2VJIQ0482k6xO66vvteBXB1AIiezekjbBn1dGYlMF2EnCPIORVA0
FztGrDgOgy+QZPov1TBTlJFmydGvFG0rXRlwqNTY+qUNoi9RvNWPW+k3v5rri7iJvRnv/baKXqQT
J5N5r1f+k/SMZd6cx8oxLWeUy5czyYCqGu1O9714XTrqy4Jy4ylHl0d9goyvQXbEsD7YjdXvh8R2
99UCCoCuG0U9w/ugFBT6i+mnf7E4WI1y608QG1Xzyfkgi/30dyK/fpSe+OvGnd2kw3qKwhnRKOcU
U1IixeZ4w1NsTQ0R0M4H5tu6OxWiw4vBNaFHxsZ22yqZvW1qUPY7Z5i1SwKgHu2FxUv60lw91+m9
Z221aEISuy4VIOrS9j3bHjP1yqPVNR701Ulk3/vlh6GzjIe27kGCLEfd6DHFD8fwwBeAagzD/z4D
MD1I1q5OgGlthIvcqpQcxN2SxnP88Vx6AJplQDJ7K6e59FfjwqfrTM6p09v+okFmnB9YYal7lxY0
b7UDN69s2P/0F/Fqx+SHq/TVch63b5jZUtchdVsUfkB8o9a1iPhI92rTwmcY/tPVLF4ydnXVG55V
m2tffJhVwvtK+XhCNHeGiuOcqDBYwXWCwm6GaCqBl30UBaWVbwetY5ed939Ws1rulMzw2amqJF+8
ri93Kiojt/3aJjBiqX39Io3MiXpjC7JLKKxLJzr7NVk76SnVSGopDrP92nUsIlxzu4Pmof8gfNYg
q3kVK9LuTrq5EurnzkYrR7oya6qTc2qwu5ZZkVK9LSkeg9qtSwpZdjGPIcE0/riqiZU7Sla+1Drq
VfCcxB5y87W3zdIKAfurcazUBWNh36+2n/NkBvE67+ndXOnC16P/QCh7Y9WfBZe5YjkFXlkW2adw
sOqj9ASQeYVuvsdnSn+ZMalBc3znJ11C5mSmxc9x1Ieesp2TrOw51ScBRf/uFNeV9IANSNaMPoWR
PzBaqaC30lRfClQQIVqeOKttxXWtUK2GbGR6kEFpmtn1CPszK4fB4m51clDmwwiWcYVg/x8yo7q6
qquagXaOqluA2aFZ/P7na5QHzf/8H/DcppU2UHkWvq70/g66GmQa4FgbX6xhhI0FnaohBIRpLhrz
PE6cHrZBIbr97dRkcPTwbo6iitIzDSwy0DFfHZz92zIKIU1vGzjGFEcbI5ry9lLMThKI9sbvryZR
x2kHgX1+1+iB8RqOZoaEZZV9b+uaerhw/ASJHYCfoT5WVQnFjb7oJIuGutPNPD6h77PJ4aXlVow3
46Kxfh32UbHba9yOt70Hc03Teu6hat38URqKE8CQLV3HjOD1QeJjHUWfkDprR8+Kx6hGdi0yR8oD
QmjpkNr6mHBjRbPD+h4uPTEV1WfoVLxX6SDrA1lNUDln6cIk1R2oAEv3AE+UTdHDQJ8uMKOqdJpD
OwHoCtQwf6ZgOX+WoxIKf103W9JYbv3wz18P+f//hWYTNj9NdyzPNDzNs3X11+9HbGeDhSZr/RpG
vufyGgubuxfv9UAvR2SCzXEImwetChtP5YU1rBzYiBwnmayLl/gtdCdeqNRdcBrKmXzMPqtSxy0P
Gtt7xTsBBTXIV0HigSDjFi5KH5JRRUur/jWYLMpzKHpSw3g46qVZJ6BGQqfs4q1eNJWWHiMIJ0tj
lxo+uILD8pX8v321Ru3Pg7GlLj0bH39/zUa1yML0w4DuxP+VK2+ymv9GiDGGaTomTZVHn98+c60d
52nPTolaxF1Uu58hK/XQHs1KdPiO8Jz7zb5Sis7aOvFg53ems7BzbHTHBm5CsVgzn1sntqnWSMDF
98gOIcb9OYIJavwYFiAS5mKYWFr3Y9ureI5kCWzYaW55zp3A/NClyA0FhZmc9ETXczsBAy+fzRuK
R7A8BolYH2FoW7d4R+GJTYnDj//h9dOCezF7UWwzS+5++cgiy3YIGSRIqT6FpaGj3W0YhaLudRiR
hq9sSafhq9WqPbvJ9ZswxIiTzBsdgVB+kQtnzHRus4XiAMqDGGmnuaqgUNgVBqyqOxWWrExEPa9f
FKc3gYLVrapuGkdpdiZ/6Q7G/3EiiJunB2cMFvzZ0q+suDwpvfZXLe7rJC/TzPNsh3fQFnX6bshN
3gzX38gwWH+b5EwfERt7dpo6POtLT1m22WJvi2w8pu5UIUXywyZH4lfq9rMOifdZfK92v2/How2v
5jrrOvDzXB26Y+tXQ6vn3WBrydfJK220mOr5XLtR/FJAULKZVSP4jkba2YkinfrKDEJ409fuSLFU
r7DmF6tHMQXPUOUUn2A6yalwT+N9Nugte2rzbnK0hGxwDbBcsDlKmUwPih6RNRrti6B3xC5H0kAC
2j94e3cB+4jBQQxupNrZY8PqHGD2ah6yRWKHDRwCPMsR984lCN10By2C02XnxJ5y7L0AaYbFp1kl
fBZPL/rW9Km9LjA2vgU10DI5z+buIGtdm2pGTUxWWVddT6V+vS6AvPkf0N1+tOCPMgiJPlXD6D7Y
VWk+ukuTOr7xCHM0ke/l1yO2zvAVHc4ghqdmneBMPomiCUz9Ll78ZJppJF/aKU/vKEl4Wwn/us7d
Bxkvg9Y9J1FxuZ6EZHewu7qvA8sl1MZ6oqtFLkXOuNzq1zPKqAz8uDoi6AP1RPIrdwNnq1kh4Jgk
d/+Cy6i4VAsg2Au68iXT1o5YgE4CEhnBSkpXmrKlKFbTZn0v9wmx/bpOREIeNe8CvDjl9g4Juwiy
K0uzu8ey6/vHqlbbO711PlxNA9pl2kar4blPTBK04nedJkea6kFPHlrh8d2AOLtuurcg/r4kazVr
68X1TgsA+l5LV69Fq2LTSsqKGysdV/CilAyiSwyC8VpCeJ1sp/mtt6x19dPUHlCF2RyvE2Q9OUff
kbkmZJgCdja+jeTB79FEBO8EN4BJAfWmjSLtvmtN9V4G5UhstbURN7FI0yxecGTNiLksC4lbhphG
+vfbjXcsWvXeSUEEpeXbe3y05KxRM7buqV6ABZaeDHpl3R1cIwMLuQxSx77vq3II91NTUYA5qxfJ
O1Rqnp8L2/kiPWkkUWF4+le2N43ufTarmpJHAuAf060c64shKsLPWjq5D5rtDx/hcrJIX6TTKa+S
UwmG58msiPOrcfZsZYP2Ci2i9orqZLHzk8Q86KDnM1jazjwd3BfxmFBpgbFxnLeqDKam9lXv0+he
RnUtb+71LPxMJsRAhsvsTASh5+4ooyS8tb0xI3iXuUp4NEB5bUxfr7udxPLXsD4C3y+FklsnL7eq
txEZvs65if/fHJpq+qJBWXXKvehPw+XtK4Fl4dUZsmmnleDK2QTW2ba2pi101+XzmI3Ta9ej1Yli
NSLHXjG/ii2rkKVp42K8A79IOUuKimrapdV5oU2ety71Z2+HYpUmXsY7DVXFzRB1Pw6vQ3J0M26b
njND7hXr+8lBxsMt/HQRymy3AZC/cBtWlGjd9Ju6yY5dOrQU8S7j136r2fSv8ymZp7bEqJKDStZs
r6T9ae7s+Q/oIoxz2bvzbvbN/Fs0Z68ViZkPWarV92a2QPoWO5f0X0pqly9B7sWPtUeth9hhtB6I
NIz1k6E7ypNTdRXUj3nxbeIDJm/rDQ8QSCsvUHr9aYZDfv8fdsbu8mp0uzVeigo1j6eh6UHW477X
GUzDKB/rYZ5f7OpTDxfho2rm1TliZ3KMyqZ+TeqJV8K6dP8iXErhf6D8nQb+p6Yqu8/umCD+qibH
ZPTde+JPHlxsHF0bPwf8kljpNzGZkPCBufjVT7qV+rWz5g9+Yrl8MdDkIVR0F+WK9gm29PAENWBD
hmPZLfbZYeHi/1Mda2Vr9Ip/n1P3/uQCpuQJafwXsOTi6AbzdL42seVMZ8B6VYYKBCPSvw7LURZZ
P4apcHKh+mqfZGCd97spV9uNDxU3rCND3oCmeTSg1Od2XXPJ6/axMmzlSeMV2N0AxIt21IL2e3ST
FWcjQ3Wm8X3x7QfpgZBXiEkgwuWW5RKrX+Y5KN1Su82baRVMylEcHRIgz1rln/JWmc+aa2gP0gQE
Sx5UH0bUMp6iLTACINjX4YISpI1Z+c2hy1pkvdbxhdo9GhBmvC6xDntjm53rwb5L6xAogwyvh8CS
1H1ZjdBIXoduzoO4yAbgNqX/y6XV/aDdtUPyL9dRzV02tNZDS2H+xZjb8cDDqPiINH0B52Tc/U3i
zYmy7l+UAnMvUVAMRvs9V9ItDPk5yr9stNgOtA9U2xHFKwZ3tfmLTQbERbpLgdue2FIBV8vcPsiA
NLY3ASD1+BxO1Ev+cV1Upl0XUKbeuA+189UiR9fV5qT4VxSFXysvSh7NQR+4V8TTU1PCzu73Y/QS
qfAaeIai8v7fJDu/s8qPMMzA7Q2I9pNpd94mrL35QbF6+zApfntE1cyAFUybTiN3wQtsZzavRKN3
h85sdontWDt1Rfp3oPcIpc9+cb42JtCJdJObPq9P6/H7sfdWGX9vbAqbp9J769pfF+chWq7n/aeT
/XZxmfpPs9YxmXs9ze+6N8v/01Xd/B36z8t+t/J1+f98Zdep/+R7+2n9p9Xfj8sZqG9275bgwPV+
3Wu2Vocbva0yI/ohZ4dqVKgX5yJzHEdZ+ODG0nquIEvMQKZDUJ01kGKAzKrvinCsUK/Um3BIv1hR
6g5DJ+Gr/zdnyLsUEPJp7HwdUL68vv7biebZsXig9FR++uAEFMe/k3u+Tzhe4R1DR26OclLy2M02
mYoagjDeLLNwo7hdlJ/gO67mVzucSzXbRFXD/nIH+0NRZpu6NEbkoD2EJ3a3949sRFA2RmrByrjh
JMAlkHrjtaD+VqZG8zWCZeNrXLn18FyXJJEBjaPcChn7r/8o3JxjfgHrGIWgNi7yP/bPD2vt357V
kGDoyIKjDcxrAxHPX8NY3qhmXWQa4QsP2S6OEKwmyhsfgB817jcHbenA20HL7NfQmTXk+LcwFY/x
d8+kbL+4exOh9cvBm4kvRi28WRD+lqgh7urSIYC8W75h17NUiW8q1ibXouHul1NBBpHO5s4mrLeQ
kEQ7Py7yTxQJDf39L2fOtS53v49lCSBtV9qz9vXtInoE0kzIgNSu+04NU0rMoUQV4T6pPPb3PeEY
9XNU8l/1Scs9EtEbLyXeQzBW7YxKdB2vl5mCjdmwhZufpGmSPD5bqvlHmcTqU9d0rb1h4xMex6qg
0jWK+xi150TlDdzWdrd/XGSm09YCCvMM+Z/9BBn5HCLZxGMHk9fzbFGQ6Vw9xFYoRvRs+AM1zT0p
msVNGr6I/ilFpW6dWi1uMsAuHybHKapOV+e6zIx73zCOspoeNaULFTCfbJGAENN01AuWTzcIIo4K
t/iEgm68zQBzfQpDL9qOzth8GqfkX+gK7FYh47HPyp3F7gACyWVXK31YoeCL+KlsDCFOuTP1WtkL
LkqATkNNEabM62T3e+0LUEocZa2gNt/m8RSytr2dVXs7z8aHqrC9bedAd2z3ajzBSeQODxPEhhPV
hwyFuoVwzuIpI+iLMiL9ttV+zPw5fHUUb1mB2in0dWSeGNcGJntKnND9fvt+VVntkPglg2t6jQ+h
dpE/5ZFPeVgz5zSjdzJ5ExR7EGqeSeV1MV3SWr1LdYWyMNfPo3tN8/4ONTOEvrKMT2aiq5T41upj
UYDncIvIuPjxfHhnl65v8ncCput3MkGalm0+JR+6RupJ9S/q4MIxb0fRJndy5SFzNH/e5FbB1tNF
5nGKWm/ezLCDPMCHwtDqBnZYebiZUI98o9qIoJMYh1ifNsUAB5DC6/RrUwG97qxmPBvLa2jv9ulj
P3UXGZSmbsF+Nh4Zs6vNTpGbgCP6WUzDWFinChjopqoS7ZW8Tn3+5/uaab1/B1FVz7ZVz0W7yXDM
9ypYmr3ACO20e/XymYfanzGMmePwPaqbjtSNUSDYHbLdHDrUhvJo0gmzxxCIaIjeI+bjfmyhv8Zm
gUtE4khTG9QQywwlhnpXgDt04p0KA3ebbCOnA1++j9eFgZXGcX1uKTMyh72n1KUGo3miIt5zcTzk
i6N9CEK9SO5s35u40WZ9U5ETaHMlW3SPDAU2kL8rRyE8d9HmiCuhBmMMa4LSXWkN55FfDLgzVUlq
091oJJUqf1uGujbyTFqwNl30MpaGZ5Unavbg6j84SHuByIJJodNckDsFclrIEo8TZL3WpUREQf72
NtJU2KfsDOWF5Z79b59gqdXcKp6mTCcHuv3//INcQrUFGRc1T7sCUW7TsT7+7lMlsU0mbJs3GdQD
299+uAuto9bcU2M1pfACQ2reGXurg2mi3v32k0YKIHSMpx4yI2XaJR26BvMeHUDbd17++5/6YFo6
alSua9seuEpiDcibWh3v3ih7lYXZbtIsbBuqIRuYNb4PhQ5iJJoMw/pC4ahhvRTmYCp/vn3TXaWo
wMmpIAyifZW1+3Aa/tYokYZ5QRttPT90FXSM7VabF5WLJEUt4EyaqvI2aTF74SlqoVM7oycI/q3K
iBm1GxAMsfGoxXZ9CawhV/nj3Cw/tyo0Ah/7Pp+Hu8lM8/Gbjup587XsrMI7Jo7qpnd9UKBl0JQm
/ExvP6DeUtVjDU7zi6nnHsCodor2torwaHaIs94n/+wnwRfLKQjUb5qJxAdCZGTYob3xwZF+CZyp
Ub+1uqU9JeMIP1SsmdNIQsiMrEMHjRUc8e6EvkLcIXa5efsZhjOYY1RV1KQoAVWYffiZyFsVfNIA
y5qA8PpcK7dVGvV/e3GTkVwIqBtKDN6Ux6g5jkTxNfRCfKsvz92khgE1aBoEXmC95UvX5oWObIQL
EQa6Im2uFfHj+rt21Ej9GNheTS1S3M2WvXv7MkZJm8AUWLmg+KKsTbOnyCCGs6/7diJe0hjRuHdd
M6jOrVE15V4xCkKEWmCkc4zasxESkCcwXNabGAkwdklDxkORuxwqMTyUYBYP0cjz7Lw+pLOhu9bW
nodOOQ0jO7Z822RlO++MKcqbbmvrcdqxQ+a6oa5XY+gx/yCdAsH9Uhv0OJWNGj1Z6mQV8abxtYYk
rE3xEjmnwqgrOH3mNEX57e0faGQNe5HnXH4KVQwB0KbrfSdDLTYd48EliT502rmc9Cb/plgjhBx9
oDXuI7fwEImc2Oh9I0Ucu/z+6y1qrBtrX/N+ci6XZtRN1DvWfgeqiMrkw2rLvEk5T1YC7+xyJC5X
27vuOxcTaOPbqu+mrGvLqVE7GeV8Vxc5smXyv13du6uVK7tZ7XpB6x+zuA9V9ycs2+1BgUz9EPh1
sLysaJe5CfWLHF2bdzYT5qmLvjRXl84rlAOw4E9X0zs36crodeo7W5jF3nHO4sd/drvOEr+u7P62
Jrs/XEtG+urOpQL1ciUPv6Eqv6lHkRk/nKUmxXfUb1YXZU+9k2nANL3iZAT19GXs6nNZF+oHyGiK
J/SOwKwtdnFDpO/NbVKas5648weSebduBptlU1Xdh3hJBJhLliAxyfZ7VXkvPbGj6NAAE4DfebEr
ldacdGprAcpPNTnFMDsbrhNQ97EEgKWPggXKIRIgvvbFXaLCml6+zVmDzNKPQsSTzKZsXq7ryjrr
uj9u67o+9QcLsvcPUd0VL8kSHzVs1FTDoVV3Fqxfhwx+4Q/JMqplw6bRI0bjZVTmolsI10/VXiy9
Cj4YRhKdprFFj2Pp+roefAhhjC5am0TVYhpJjp+cQS+3Mig2p48eM8tQHsREsbt1StwC2n9ZcjC3
IwXlUFTl29LJx89Uhuj7oAMEF5Ta+NlJ+3STcad+NG0CxroGedYc3BnwmH4BdpQe9HjMz14d1S9t
Ns/8j8Ld+d/zSAM7pEZcIa0UVI9JM2VfYjjP9nrZg4CI3eYecEW9V9yqpwRAfTEXog83LVbXSGvC
fT6mt64kIVbXcqEfXVw7ODcndH9qxdAOozI2LzDX1S9RPplbsSVj1rxkSyO2cCyA+4XlWSHpuEBO
9Rd9CuxjoDszAHc3AYqaZTterpOvau49lLZj/t3DtFnpXfVNn0xzW1pF9BwrhnfqGqs7aZEF+U7g
9jwuiuzP1HUPJOezk01UdxfUVJNLYy2wC48n3J2dZifepEJq4JbRJKTYZ6cu0Iyrt90HfxmT4h2Q
mnqzjyP349mCsNKs2JIQR47v1he90aeM/D/1CXInd23gug+3u4B28Jf//TZ9cpPK+ABL9J2+/GSD
2KlOhVLOe9knWBqRnXGIbtzMxc1H/fTGDQ53yqLYTATIMJ1QxbK2keE4fzgmLyHsfFIgN4X7RzSo
2Smox5HNPt1WSbUjlD3+rpo09w+1RRyiK4tmL3PVJFEPVtPbe5mbBzW134h0HGQ0K0ieNdS/HGSu
hbA23PAkeGUUAA9KnAPEodKtPUjhbBWh79Try71RWsq2jVugc6kTXDhRuDZiSw1gpjfDhaLtmtRX
TjIqztWM8vpWDmWFEsVeAt8BMIuY4vxOmyE1jpf6z/RnQ71LvrzVhptpKQeVAUNqPK99MVLe32xE
xlkYVIx8OFDtoj1Jr/eL7lhB/n4jAL14yJZMPMbFQ9NKb7vKOxdRf6hGBEiu841lVJhZfj1DarjB
ByRv3ubL4K8eMkk2eyVQIrdQj2ETdp/DPqcGHQKCh0aZ289V+gDTTPMpq+bpKRuVP8XamjCI6LFt
7qQL4C7eLUoBd+uciHRj3/nPc97YH01oWmXlxHO2b7vIzKLOaNG7YNf11hRNPO46B6WT6wD75uTe
kqpKcZT+dXjUi7cp7wakKzOuzkFlofSdkgycavOrIE0yHbZvYnX5Ubqu270W3cJbZg3W8+IlqBUP
Ms8bL37oq9cUutYzShTrWuLlxhS2RKiWffnp9XOtcUHAyBnFS7r/7iWTczd8GqfhaC8Fx9dvXSNf
RennIDgQDsooDTTqJN7efEvXQ/GS+aur9F3PIevc8VR59zWNUiOlCDuxNwOl0x8o6nqlUtd4IMYy
fwDwSxFDmNk7GWyJED/zsrILO4Bw2zJA7xTtp+wso0OoNnfUCiBsvawkDcphvHul7ossZ8HBDAG9
nR1lsEosC85nyrHsfF79l9M3ZWI+iOl/d3qoE9tq2wE/ujm9k7tIz0/IUv16+r6Aa9kqk+4sa/7u
Gvpy/iqT2NPP14/AHcrosQj0u26pEVeopgHhQaVV+DKEMBCwe833mWE7JbU6S5G5mzgxVZpyvHqX
DeGhMsnyfbMsIetY4Tznh8odAVgorX1pHLb2vtNGz1Rsha/UoHzITNf+Mqu5enCruTyOBWLWdZUT
ma0845A4y20vilMCkilbLh0u5pNKScSrNE0Vng1oqx9Kcw5fa+p+H02FimxrXJ6XJZuLkMAyzLpM
4FUNmbe0jHZecMqRhQs3Vl8dzSF2vpd9+3dBGvYLWYsCAIc7fVA8riFP8+rJaK3xGFKyfxmoKDyP
s92eWs+PHl2bG32XttlrYxGa7AgEfopHtdz4WhD/NY/ePepVhFb+0/kKv5g/RFmU7NuoItBkdbCS
LiBwj897baSbuvF3uO7Sw9Weg/MqN9IP9cxyt3KIthY3N19aMci7YQniX7fYE2hFmD7bemidApjU
Twlv289dbujbriqab6mq3fFQ8v6G0vy+qs3xq+2Q/w7HAD0qioHuVMQtd8sr7RGed/hgcuRJe0vR
90nXOttoKW6XRks674kg0jfYv5w7AGqQg9WD798v065uCN2NuxAt1F3uaKAB3BRJpLJD4kCLauv8
s7u+rTYlZTRWs9R646amzr8CSOwG6ghD5MtBAD94XaLKfOnlhTcWx9DTVmexSRMRx14Ej5jx8xQ3
tnTwiSn/nIccX8kzclF4QQOtOMpJlrN701DeXKSsJ9cyLReUqG6+rXmebwNY8M+qbX6Gh8lRNk4/
lE8BJdNqbPnPZQvDHl8//1m3hoOnIW6xuvF2QEyj0fU78ZPG5k6yBe1BbXOTs1SaZ8iJD3z0V59o
mOa7kZAN5DSsLwP6CFTG872D9OSUq93JN1o8tk9yAWKv0vCzFc9sM5bZhJumk6miYEARfMr/LU3v
+Oljbr4iWvxmuY4pY37Xud18uZrkyE24b5SxwQbn5zoyn295uit6DxD9rwMw7dmHOojsmzPD0TUc
W5R/H2Yt07dzbsaPqWoOAIsTZRu3ifGXav7LM2v/W21roMRrP7uAttef3STWYRDW9L/8qb6Pm976
lI7G/2LuvJbbZra0fUWoQg6nDGJQloPCCcqWPyM1csbVz4MGbcqyt/fsf+avGh/A6EiKJIDutd6Q
7nw0i8hsZ/lH1eiew3mGXCHdWQ2CbQ3xhwNsVbSem048Ifa8K8byO5uCB4JYODLGnT2sp1qfLoKy
Ne+i+TAM2rgTE8CbbrDMu0UfRSu76zJOdrJkWDJKayD7KDr/iHqama1Gz7CyFdQL//jmdOlQjcEu
Gs27KUrp86Z5qTDnWZbT9+Nzo02UbROb/lE2yYOcdJBzydN0CO6JokBKmvupRv6PO4lhlnJnye2o
TndE4OPHKdSI7hj4Y3fE5JdKeSor35RlZZ0PjbaWp3KSZb43Q89TyXbZIg+yQdY5sUE089zxzWvY
xvTPKWokItPenml/khkoi31D9s/K9XFplbS/cz95Jju/63duWGZJyuD6v9HvPLOcz/j5uucGbULp
10T7e102pO2KkV+ZblbhQeRavDNiNf3seEjABHH6+tceozKJpcdYVJ9Mnh/7MvGg/Y5196I5Hgas
XfchDhr/0kMkdhM7dvdiTPVn6P3uQ1CypXUs6KayvkjEy1jH5QP2Z+5VbSsDeW/mmez6G1aUxn3i
o9+caZDslvlzopdtmon7UZueFRGlK6T5qqM8OD/PyPnimHpusTKzXQJ1f8/reO/TOrqOBpVqgC5z
bUKT+q/palZHcCuz1LqzxnEgkWODKiORM5jGSKmQHJyoL714Y+mtno47tYqwxlolkGR5ms1Rw//W
HBh82MzbVK5LDvt/NkkZKXr8VMWV4n4/zdRgLKutVOiJN3qsC4xRTQf/VZl4+e39dSiOX0lHJc9v
6o2uhRlREpiWeaVblxAa8A+eWZayrjODi0xpkuPpI4mH7qARHj2crXoawzAQ/BhepT+PrJdnEHiQ
eVH9EEcN+dePSC0joghDS8NS/qKM+69nwrAr2VeyDH7iRBuWxURSvM49z30y1lBHxBHBqyvx3TTb
Y0SKcqNHZXKnzaWAkmzTrcb4pNjhrY7B+dI2l2rTtHYuLrRrJbE9EARKjy0gn6KdVvG2ss3hY5Y5
+gpMQ/Mlt2ZRAXbR2ADcWUHUfYdu+WhgXP0E8apZc1W2D4rmJxfTUChXrELi/d9/rfbvv1ZbJmjU
+Z/jvPu1wpyFk9743X1mtwTv8AozLaLhhlU7/Bhrd4JMVmd9NH2ef5i/d8fkDylbApKxsdJG9StY
gfGm8vUOmBpA82pa/ds5wsG/LYYOD203btH0Fc4hDbxqX2VZdSsKY9poVio+o2opVp5XF980t8U7
tieqbKDAlg/R+CXMc3ulV4P9IdCIbMzvxHHQlFfdGFqv5yGzO/b2FSwumw2wi5u7PJUHJfasqyQL
+VEG+dG08x+tcshSRia2Q8UnuSqV3vuSR+ZWJCJ/DlpD3Yq48Y+ertR34FaBsikEaIpk6DapYwZk
uDlUYRcAzJuGqzK8OFfLM8P5/PevVPv9DmQ6pqESIbIc1VDfJ5Y90j9TVZlkWeHfNoes6mK+WXRI
SzLkekNiMNhOed527qo3ExYr9ydhxaA2DO4lDeABBAd7d4TQtrK0CNVTFFLVknFpUaLKi+/EgI8U
3kWgOCPoVSTbpo0zpDmYPzPvEyv6Pv9e/rfeiovvi7pBIqvkTvK/84ZctMOaC69vh8sAwT9Syp1C
2hzABpIvF8GIOtB1U5JuuxisjoxmXWiu9ai5kCEeANbX+Oop6C/cZGMGYGfjTAmrshU//zD8hM/0
cHf6TGNPBBkKNgivT3tSJGVMOtGtwxhh6jd/FALFinIwRtzCdriIKtllroskqNA6j1YeEUQf/qv8
6B3XCJH7BeCofwsNMwKCXc/eyQEgEFZysZdVWrKuzBhH87wqsbcywnoWBjHRCm4xBSkzZyaGFmhl
dCAcBm1l2naJ/cmv31gdo9shLcNaZ3jw87Q8kq5vbuVHVovpdbSbV8s2je+oYObm9zyNXxs3iB8L
n62Tb9bJbV+q3t5OVX8/uHV8q7rFsLHxjnvsGcpV7K3AXxl7zJReFR6Gz1roQfZsQu9QVo7+1Hkk
RfP2WfR5ePC6st3KXokYPjW9Lh4E668bT8coIR3s4SYww3yl5uq0M7uILRzu2B9TjLpu8Ou4dxzA
1OvSVbfNoOCsGg/pRyyMBaEpoz20QK8+eqBkdg7b1U09F5UpR1U+r+9LbXLqtWNNWy1H8qIF0bJQ
e1Qrr27SeGEPSY5Oquch90E8nTd97qpv2DuS/CN/MPOAaDeOIE1qdPIDMtnqZgB7hZXKXCyT5C4W
ZnQFaCu5F22b3KcBIt6qztaVhS9dEC/2V7pduLt4bpZ9bKcLN6bvJRe2ZZ3qAnciGuy7s14z/WSD
7sL3dz2jXcs6+SLu1Dl7P4QGucw/4nV9jFX7aXlHXNzFNdzGw9vfdZK4+yIHAFb9PLQ6+qiY8968
q5c9/l73c6g/mf4lQjn+pRGp6kVugxGPhe59ivJubQKpe9IH1zio6FRsGnwZnyJU2le51VbXslsR
oqsw14epahyQ8uYnkQ5HybWR3BrJsnHqSD0RbkwH5Lyu9F9kF1syceTp0hFhjYMyFo95pH9zwCfe
Zy1uqZqZt/go4tsy1xtk2P9UnzbBH+t9B5HrBAQEP75yXITbVCNCVjwgjTLLuElBN4QiULXoCuVC
1snDmFTefgrRMl3E2roU5bf5FuGbODGc+zlhmK/7sIo2daJ/w51CecrwZQBXlf+jKNMNOpT9UxoL
pAStBt5a7YaXkWY1F1lUkvIf9GSFyiLrc11/aaPe+eQBUllVfue99m60GaQ7QlmHOIlE3pfAA6Y+
pWPyURDB2VZ+rl83ao0iXOcPe89zo9tYIInv9nZ+QJfhKQUteol/p33ZgRqtVrLsBrm7KaGOgYG3
T812imIsqi1zp+W8gn6IBAl80bU92sUm+TnVMmkJKRImyroLDK8miGylFb5O2oxfwl4oye1gK4vn
Q62aj8jXNRdJjmULGFphH6Npso5D61rLmaxbmmVlN7fIsz+OOTfLPo3VENeon2tQnXvNCYpHf7Je
kyrNbo259I27e/oYEXu49bz0VdbpvRHinVAPm76f8kcjcccNZABlL1tdxiPfkJ7Gj7aZESUZils/
T4ggXp9u77Ye5WvXMUx1XQVFc2zUQtO38nSMjZYl1rtaS6+aaj/l/rj++5rEeb/MVE3b1U2kS1RE
Gh3j3TIzrofI88fWu+eB1XXFk9+zQrqfQiOYVyZtNbKYCONuxvWCLRiAe80Po/MwN1O94HmYQo+U
wuk/4eYVLoxprIRXnd4MD6fpCrOJqpWe6gNz52boJDgn950ZbWwlbWZ0amCE6yyLK7eWz7zzyxBy
ba5cvLf7lVfVMfYWUXwtz9LUftAxoN+fq5y5h2wUqlFjdZ2/irFCvvfnSAsuA9JZ8yS5qOpjU8Ib
nEtuqp8mf/NiGkI3u7zWvi9d3r0LOUSzY3WTZciTn19ENrx5G9ocZUjDSd2+64MNZrb2YnIB7qAX
OwM9pM1iUwd0axsPhEjlxyjidTRfMPKgBUp/SJUCxyL/VCXrp1+L7+ryKGi4n2zqIhgvp64YL+WZ
YQQFRK+58nwofy2GeRvuMk35eB4m+5a+uQtZ+h0rIsPoJBpWed0oqnJpYgohS3Wrzkrdoo+6TaJW
/xD2bHcC799rQ1V7sTNwJdzypCP0K6cY8qTaxTGCZ3Fevw4GLNdOpPnjcoklupPdxr7+Kq8/s8mC
g40bzUZef6WhIxvSZeFBFivjw98vl992ZSh6AAm1TYtnCv/eKXtA65+CMUndezd2xPTZWmQ8RkPM
kQQ9FB0XSBDnyH3Ml8n77nU4kLDV4KrlX36MaSP3MXAsEWt4MP2rgV3jKkd71sLoAvQyKrChKzJa
+c4aZ5WMIPU49iZhflkrO/FO8+ukdfXrOte1VT2bGIEu6VeW6U+3YPfF7Z8aCkNU+7iqMPopAIgi
NjXjg0xICPd6ABoOQfinpQVb8ADscBEe+qIDuDAfCjiXrHQHdSeLeP9UF//xN2BYuobOk+OZluq9
u2FZRW/DYZvMe9VU+AbMojbsfIVD1UwYqAfDrC8cAeE5l3eQ990DGyGEWxtIWrDx/aB6ck0UlJAC
tMeRPanZPy9TmFrk6+D80qG9SDAcGvbz93mezQ68+4Tf8XWF2sylXbFom2XHrNpCJUWethpfCTqe
Yl0lRrTVcDf/3DvtFyWHsoiEPDu1wHz1EPCABV2EH5Tady/0TrWPnRUN106K+PTy5mLYdiu06kss
GIrZwWRW/JVleQjO7bKMgVazjzJjL/tp+uS66wkl3NOHE6BD4AdxdumGBXc/6BZbCx7K56yN/oka
0/9HKT6FsVl/azAKQ2E+GT9UCOVduDG5p79/ldZvBBLDhUY6h+S0WTHn/XfpoYAN/iPu7sMomPew
eOl69m2rlaMbbiNnsotiDzWD/OAmS+wSbYEo0+umWNuq8Pi6g7ov2Qg3la5ZCpKbmI7khE2dqn+Y
ChNFVO6qrW0oa7WpSaej6T54enKBNgdGzSsnxZSjxdYPZ0Ok3hslqppPnaGpKkQFNbeTa723HJ5/
kRkCtVxXaBPL/6w6r5/DybWtasUOBEXorTOqUHR2thKZFkJemY3eOpGIUHe9I3DfRvkw5dz+m6+n
nfwEGjMF/dKO856/rrF+d3aayc+SPy4Qmqguujqfd/IkKFKCkIZoEv5USMogxzetVaS5u0JKHVDw
lTDgMlQYi9sWmXKc1twUiG2RuGaGx0WqQlxZOwmPN6xxOy0Kq2VD+X/p008iNUwq1t7tgHnY/7cv
oSlLpbJvCBYMDhvzJarizc/fB5HpKm7wv3whg9/H5NQhP8Hm/B9+LWUREg7HVMUuy+L1P/5ywEho
wRYZs7TZxFqF82MbdoCmV6xN7HSbDzZbPHvoR7ZPPTShKVydrpy6iXrEQ/Sqrgvkl2ziS99SpfKd
Iy7LGpLsNkSSYIPqSxPsYugFib4CUjvsT5dV4PFIfDVGnBAxFA2azsZDWq1WOK1lUEKc1rL1nUBn
1/hKODBgTQeAaNwnOvpRD0qf1LgiocLfr5HFzeZ1GQKtTjk5U7M+XYhY3sfk/KMx0dA3LYRtik3W
hvDAV5imBb2zOv08StXSHi0TQMFxyIw6sdYuWyOxieCb5h6krDlYvly6ALmq8oG9WGDu6lFN7E0e
R+Z4CCEf6o9C9XC6SAygUyg6KMr4bLL/KIGw95mvkSVFIMP7EPlOl349XegAlYf0iC0zQGn0d8Ic
M1543C4i7onuqmvVSpthbYFaI0KXueKFRHfVjZseoYdX2w8snUSfi2Xeyu69LMSEqACCvVpuDoh1
JjapRUIexXasKq7meKp95fL0S40suOe4qrpAO6EDnH+vjZMrWA0babjxhNaXRClCNehmUpcwPnRl
qtQN1z43C+Rb3/yYCXLg1LnO+TnhORpMkZWvlFovmwuyy+5KFB33q/NNx8+1nRr7RfPBNQ3XZtEc
VO0u9DXN+eLU6sqLpwbZdg1F+fm/HPK7ZwSBd2uMlTY8gcgsYahMeFUeTteBkphusY9QBvJxDFby
LDjiZaGH3mpqHD8mfRJYCQrbqN2iI2xVTpZhZ5E0+X1tIZqwDfjImu9sMUNxEzZOoH1HYKJ2ty05
rpgHgz580McIPa8/3+tKG60xIcqvQsd1bPYCG4zsY5M63uNUYk4UT5bCk0HfEbANbuXBdMuXHBm9
gyP0U5Wst+oMypKOnb2TjjFK2m0RHEkhPpz7uc0QmWzSk83gYVYkh3FNbI1Q3wMvhhbIB8pTwy+e
CDO2Fz3KCjtZTJzh0dNq78404vYhc9Sb0KvKp46VyX4S6bSVxTKsmpU7RfmN3gbdJ+I+a1lfIzFw
HGHsbNLRKp/KwSAzVxT2pWy14jVkH+exacP2KjTC3emGEbnDfRzF8Q4JZzy2yihVL2FR3MQIsd4t
dS0ejytba/t9aefCW0ES8A4Ikn89Fb24uAsd88Wtiugox3GJF3eJGdf7cBjgn8xzLZ2F1V47ZQ4L
wVU/Rp39MFSh8hDZZnXdJIUAWyycZyUiL1843ngDqmG8T2Lri6GH7nPgYAvlTBbasBNREbdHSBHe
7jPyi9aF6zfEi1PAx3KV3MxLZ7k0DgSaCLY2dbulKJfPcnktWzpAO4hBicrYyDFoUqSrNI7AFLCK
O0T6dNPM6jAK/Fho7jIy1XSFzX1BBUywRKpmpZlays38PMi7qo7lVr1NEG1/6ONpvkN6+cGf1+84
e5UPzXwY2r5bV2qKtvxclA1W2q3dDA9QOQr1m26fp3dwtgAszofRMlIV+dLsUgsqa59a7WgdZEvl
lGiae75A/cEtDZaSdO8aM7/KKr/EclJrpz2X5cQ1qylbPxT902A5OwmMTqaZ/xV24X1Zxt1R3vk7
T3c+EOTku4kV5wb7D7x9jQRqXJBEX91B7EKB+BVosWpXAz7ee0MmPufVdCU7TF2QrqMRi+rzyEgN
4g8VqO1VHpBI7Izwu1bXT1kn/CdfdNUajIrxUDnIxoL57K6Nxq0OKrfTA7li89pMJ2Pb4JH8oXNQ
nLX6snyO4KGWHZk7w/vYT/q4y0FoHyDDbKx2yp6qQFV3U1GNO10r6qcEDJnlqu2XDv2HjZpr6aUa
VhrwcfLnVdp+GfKJjw7lGLiuQbfGkYFY8Yx2d80hvpEHLXBPZ/IhxzPkeK7KxxJ0oCyjZdJUMETf
jRRDFt805nDnuFLjiGlld5K/HhCVKAWxpNxOYWl86bBkXfeG3t7UOq4TdYoKD7Ij+hdHGe8yX1c+
Ct0vDtzEAV8pnvrixFeKVetfYheYrd+sBRfU5aggJifPYHbFl04XBwiN8oQ6t9YKy9CV7Gj71dsh
sk6Oy+CR5MsYWT5Pex7HHoo+XZZhzDBp22WIbO7J0fWWViMzOdW4toIpAUSVNEdHceo3h3Od7Chb
z3VqCBNKQbUc+OfvY00563lC2Wd5qWUeO72rpzRYpUDr7CECdRhb1kc1m74VwhU4Ugr7IwSPYV0E
bnJYGoEKbgEVI7uWj/ZHzXDTQ1ZX/dqbO1uRkl+TwSEYSMlBaPHBjhO0yiZCRECB//4qrsdjRs6j
/qtXke8BPdziD68i25YOAnz4z79n6vtvFlJ6wrDVCx9ZZ/aS7jCAApTnCgSVS3ngEXw601vu7GtZ
aRbYQefjuh3r6PK3cSba0+tl6RXjlmRDkdnmJVboZHz2bpAEn5vSCY6/1ovIUD4NRKv/VF8jaX00
ijDbstx9rctAWYV2aa4V12dWX3nKG9JfXh0NV/Fcn0w9bu119Dzk2fin+nDshoc6QNta9m9J4mgA
83bA4mDnzL6LSMUlh6IuXuPZihEl6Lf1aHK+yl65IhDh/tlXduN2C/RNhY+k9W17JQ+KHogL9nRQ
nvH7Rvl+bglm26n3ZYRmxMpG8HwZHXEpn7rLMWKyGW5VkXlZwwL/OY08Ox/k1OdiZfjVthzrOa7E
a54bZBFm8y9vKZ3CL0aC0vm7fuficgbod5fV/sOCMufhWwdoMIoZui6rzgdZV+sq0tWycukjol3Q
K0BKMOJCGPmlzuOK5JlXP7m46E3IAn50y9K84REAfGGuN5vU2Lp6Ge9TtWqevMohrQl7vGnq7g6I
6BdCis1TroME9jXTv5CDym56EsNoY0euFw/aaOOhUkdrx2+yizwW06U8uHE/7nuuNVkKS/CI8ixp
U3SvZHk5fTOkN06dZHOGQMQapnRCCoWGgWCtspanwQQme8ViBenv86ZAm7Ti1qp7lG1VjPRkUR7g
vBe3BODztVCzFE9i+rVoRxCETyaPzBlkzTeVQd5pmPMU3WbpFJRBedsjkLVGXwSr4Rl9l8AI2pVu
duVh8w3oqkbcETVOjrJZHizH6rW1PJW9lLnruVnWyaI7OKA8luHLeUC++DTV+1kJP2z9xrN2qlN3
96pjfsenZngR7BrW6qg011kddvee5nxvsyrfwIgPNnboVrfj4LyUVqt8hk8SHd2azYQsNo3ib0H+
oiaHJ/Dn1nAjxCfM/lK2WhNgUy9L78cpgmIa3VpzJzlhFlgvsiQntNTMXsuiDmh1mVAWlWImWyNO
ICeVVfOkOSqF98PQeZ8y80a+8q/vsvdY3spJ371LWURqN37zLlUDGT4YNcuEJuJbBNgff32XUTj5
0GPTDhM+Mq1x1rz2iZiQRCf5KrO12mgQdTqXZT/Z8qZuKN8Pkz1kXx4H5tqzLGWrePl4FLXGJlQr
4Ty3A9KGY2Beipnhd27FqTP8MIZxs/NJ6WzWZtYVz71jm4ey9p1NmVTls57V361WsHaJxvEuLggj
InoPb1t48xraOMjintv5aWjnx+QU56Hsl5ah7AH7A+rqbAvTTjueDxNUuKXIJY0jy7lFnp2bEz+g
GXKL/mb0uc/SLMuaBkTebyAPzi+1TFvXNShEUR3CDK+JuFrlQNcu3dmKLIBZgrbMbGsG+iBE9IsW
eZB1HYFXBFLO3UWOF/XoZbshcyqYn3FGeirE/W5+ysiHiDwUZVrue6ELqGj9YK1k73ywmn0/VslK
PlmWGeZxRYy0KI+TeDVMosf8da5ETmLaDzjorpIe+EOR6PciK8rHvu1hdxHyj2zN3saqKQ5Yjr2p
jyeICYCixcGe6ycSmmRAxxcx18v+rR2VRxkOkArfDUy/SFeMA9cuOFfiiAh/AKE6H37tJuuNBIeW
H7HLOA126ES0lpqs8gOL1mn+fyn/qP/x/79qd3aizOV4t0/yLf4S2g7ipb1xY83dsBJt7prQaO7Q
tK2vcQCbSc6nKnnmNngJIWun7mVRHiLCrZs5jKFEQ3GVE3a+MscMLu5c7IomOHY26txWronNuy4N
YlbsoPzxCtm1ad+kedos0ywtb+ZxRQu6B+dJUEd0OrecX3BpkeGTUf9qKo0F5YPEhDmN7V4WJ2ec
tc0slSAfXBIoAy+2YzUP7/qyf7I+qJ1z6humQ7R+G4QR3jjdBomp4FMQ3uaGh1jRXCUPrgkjzU1T
mA8/62SXSbeB3xvgSGUDyJUOlpQD5IVfvnch+9Sycsi0T6DY4uN5hmbI1VvdbtlMaMGNrJcDqsh2
ryJAfOcqeYaavTg0wvj27t1ZNkiaSauatTWpI19LyENiHKwRCGfb2iv5OkY3Y40bs90vbxJ5/Om2
GKODk+g4ov78e101VW7C7m0vYeO7TaTwzQcip1T8Al3pPJ0QNECYV60C7xinArZAoDtf7Ek7dH2E
u/HUpzCxgulbVKAUQWxR+6w5SrlxQOffhS7M3L5WhqMAJ3lVo5Z2EepASXO3L5FCi6ZnFKUeynrs
gxVq0ljIRMFK2OhOxoX9hOLsiFqgZt13ca5f2L2DvX3RwfccimangB+/G6ok2mTsobXCHHZpFxQ3
yXyohJ7fyGI9pDsULXIczX7Ud2h8axAG0q1aZOal7CYHyC7gqooLFdsj4gbT2nPxBgBiO67Solae
NWG9+AD4X6e4PubOOAUrYkcrIIlmBHP0exMkuPvoXXj08fF49bvsxWNX/tKEaByOY6jfVGjJqrNg
s6MgqZ6jVQMEFAVmeZANy5mm3ijJVBI7Rgfamg9trlr/TvvH+S3Da6E8atuW45qI6vyG0QwbM461
qezuEpXwnz6LixctkpQ+IihctD+0xmWDLLZZtA8bo7uUVVI5XNafR537NlGtXbEB3mDFi88BxrOb
IVa7D2Fvi4dReya80n1o/axDcUBr11aV8Nuci5qGpo9ee4hezEUbu5cPDbwbAZL6Wo5K8sK9iGv1
M3isGJ92JsqzNH3QraccObliPdbD2xnJVYuN0BDQDoVRXuVNU+K5pTblFYnJ6kqexXOLlyYPsZX4
O1k612st6kbLCKcvXvKwq/ipKeNFIRRzV3SB9qwbRD1LUT8CvGuPdari+j662nOgjK+WVol7owzL
23FiT2oi3vEcD7MxgIXTMpKz4lNiZHs5j5xWtQxz53efkJIRuaGwjZ3wcBljM7uKf54pCpixSnSH
c9W7bmTaGCuHZSzM+cXPirc/JyBkipeLbH7/KvPcWeK1wA2q0wvLfvJQxJmznxwyLKMYMAYmEDbm
TbsidqTcYdZgXeYB37tscNOvwQSLDnG18MLILOPgmbHx4Q8Da82wLq2xIUZdGP2L179iFLGyyiki
8DPbxCDKia6QAwNs4c6Vs/8L1mbl2hVuc9G6WU7C4MeYM6HO9lp/GXeuqwwruczd5MVglTzAYX9s
J+iQrDIIdMxLibm+m+v7ud79pf7cH13eN/313lQfiwl8lOIIZSs6b5nn3F/Ob6dmCN8v7TdS1/ss
+h2Y2Y48LYkbFOKuXIvEJyJaXgVPdmwb7kGczn1Csz/1gXu3UsLWIAYcXJmhWzzWQzheDPDfD1lY
hA9pYNSraLDS1589PAder+zh62r4kGnTqUfNhrvQ27/MkRukGwZxFfs4OiyhAbkwS4fsM0Qy5yBj
Ccv6bq4Tc7+hU7BC/VmUA+RqT3b+OXSZzmVntPV5mpAGtqwQ5UJpZYq/dkEq0CnhbbknM1OhlOlt
aT4s5qf+3COce4hmsK49tw5WQV2g7SvtkohbEZolur6yyCveu7PMhOdYpzov9Fssleayq4XYNTTj
zZh7ZLLLzA726Gd4bJemQjlGeQnb0HSdawQi6t3S4s4tiuxUIEdxRIl8G8XoQrnASWwnZtchkSWy
XGniR+W57ObX/djZ1xj++YaW3EhTNXkIYowdFC8wN45eJZt3DdJxDXc2q6uSG9lVdpDVcpAwun3X
RuVKborOe6c/bqXmbdi5S2op6Uo4OO/8vfNY5Mq66tBHQZupv/atZMC0DAX0yVDttaw7HzqS3tey
KLuUSodDsu4rK0hUB7vHfsacD904VteTq7hbPclJJs5F2SC7yKI84zbdXrresD5X/alv25FYsH1g
IEl8EUXcUeQBME100xUeRb9X8drS/c27Bh4vPc9fHkcWu5wB9tDi3eYhk5EQcpFV2mRmyCDkzU4W
VaT/LnUu+lWIy9mDD59+dgVtRONcyrPzgch1ucn4yDDK/NHq+6JhPzYPOR/eDTY7ndYMfHgXVDsP
d7rjCARdI7HZOfiRBcaVOja4BEc2sqrorehLmZBQvsnBkhOaoBmVeBapb06ruWcJBhDHwE7dyhY5
eplITryc5iJ6cMIx27+ZQ1iSwTvPLEeStFv1VdFcyilM+WJvZosnrz0Gnrl5M+7NbHKKLkZp3+nt
5zfj3swm+5AGDLZ6VgU89hFTNAwbNJPCwmdlqK1/HVdISqqTaa9a3UfzzNFJzKYsNZuh0G9t2WI3
dQ4bBTUL2Ue2oN+r3zpIrJGs71CDngfDol3IZ+elU2AH+BWtgRZXrbMjE9zGLD16H7o7YRZ3ctrL
Et4mQBadnwnMFMVDDLW8IOs8I2wUHWSCum0ReaXydOfLajcCAKPZ4ZxgX+5Efm1VEMaBAHZtvFIQ
5+BVT6iO1BQDCBuQEk1q7Ue02IiqeGrTxjAZtNFRCHuTXPOTaCWiLEwVSfD7V38D6+2xuvOiMk6f
T38IOJumdUiYDHEARPz/+t/TOZXJpsIlmkN22BgKbduGSa+xY4oz9HOBi5z/RFQB9bhdtfXQdx+B
5rQuQhaiQWtFMfRmffqbW6UJtJWSKCKrV5Yj4moX6uNovfR+VpefELbLbFbQvuvdKKT2eI0IYRiT
YK4G/GKtqaNzXWetrZDdiusi3kx2l+qrXK+HGBU5LVKBzy/PvUkheMhVifFDu7LCQcER7PxE+vV3
IJ8aapxX1sExU8uOV+Ggo5tbiRrO+7roHZzLQ2KR/Yc4V7N7sLtlY63xuYigNk6p+NK7LpTb5Val
VniQ1/DmlSG/OP1wegBqKvKwy3+nUghMMLsH5T4ET1Prx+DG8Pjqnv+OmfuNQmYzs2Eg4Gjbpqq9
x2sPArRODW/m7kQeg/1OUGEFnGPGZhuTqZVfkzGEXWbbQGT09WiH2XDfp5W+OMz9v86AZ4hoLioi
EY1U/v4P5hl9HvfrHLwO38Lyfv71bMiqjauRFc6tYeX1vrfcnl27Xd2U2cTdw6zjz6kHJ0NMmfpP
4FwqgNu/j137aGp28KRrWFL1bRdugZIna5GQczXHRlzHk248Dsa+nmrvszq4zU07ODzL52qrN2OI
82OOpiFFOSj65/SR1ocS5Pyn0Skvm0g4dxX8rHNJtoVdvbTlrJQu2PdpGwO1IiCMAPNQwkwxg64a
sevRBSN52Kb3iR27q0Rr4m95/o+R68VXNF+9tZMV4w2kvhFZBGPcIlysPPIIu+o8N/6mBBWsW8X+
2Brjx+VTRLGgP1jaWKPwCvXSd1PtyuezQ5bLU6/eFbGtmv4NR1VSpt+6dZiO67rGzCBQ+TX+RlKt
B9GMeZ6GH+GOzyhFEBZgcseFKKCM5Wx4WLc+hNUFL90XhKLuC+hWzSEd1BmlO0kqJKRWM7kOk9ry
URFTzabc2VboBLPZbdRl17prIIV6SjCygE+nz05c63GxmxxT1x8CBXzbld2rdvHCzWPijjwEuDjc
L3yGRk6PQxpXR22PMBz4PrlGlnqgdbx4ZNTzCttOUxpKjMxZ3dSt1ecrL7XBpwI/UX3nCoi2pQck
hyyVnYfiFIB/LGMmfFumhlnCusXeqsIDF9OXB0C1OEHtu760eK4VlTdfpJoJbxoF00hUSrL29L7S
9pPnJEUluRXnD9UGzKdsUqwVzOflkw1TEzdXPebR/EFpJpWHnvyQfZE58XXFC88EJAlN/3cfdZD9
F3Pnsdw4tq3pd+lxI2LDA4OegEakSEoUKZsThEwmvPd4+vsBVJUys05XnRPdfaMnSG4DiEkA26z1
G1yTM/iQ8u3l9xaYzK4RrNNwovWA50QrDwUjXJ56simV0xt5gizWjItlHVQapwxCNbKwRXRlS0S8
OtKzddQ0jusJ604mWAGTYr4tgnWgtk/Axg8A9iamBxAvTXn6vEMW3sme0Dvj5nI7ClRqTHQ4e6WE
KTHo4Xqsqyhb/vWWhW7UV4uycIf643Lf0LVN5FOGuJC77AofCnSPb51yKJH76baXO6iCD+duBGHR
ry43MLTU7F5u4S59U3HFCd7tIXfhLvNsBY4B8tFYtVrcuEtsR00bT7w4y3o2MIoVAZMPpcfPGwzM
OlGwj5VhzzDpdLL/HA6s+B4wMCMEGGR5YKhOlhiuA9HDmPJxgLbeQtSmi/0EMP+6958v1KBGKtSb
KDEmsel/687qyPNO6gb/yetTdK4skkUVJ6Qplpd3puhMhZ/p8rowJ2nTb/Z/6R3R0MjHoQ/RCC3j
JkAzMvnBYjkrQ+fXtwQ7vargLSE+Zf3rtwQIWLJLY105mGqzmdURZ8XEuWoIu81cmg9I/qqHpKo3
s3xihDvNredlC7Ts22OWWP0qy7T26EXd56e57qfWyoDgVrbWolYS+xxn9UqbaGK+awz7cYBqp0zF
CinEqwpFgPXc2lQDIsAm5m9zK+/0Lkm05ARwFyjSgCiBm8jXVaDINyy7/HMcdREEzgY1XLXxz36Z
DmhoWW9ukTpxK5IHtymNu1j29uQOpcdI5P4+knTTmYsx4+2VgrXVai6WZEqXPgPbdi76Qfe9SCXt
Zi5NVwwHwLR/fa4yd3JYy5vVPCPC4o0wxBqtnYGn4hPP1wLpiOShGwLzti6N17mX0VdEQqeTdLkm
8/2RhkFLHmcee5sgOKeaLBCCkZj/hrC4JnaFDJesZM9yPW5AiiLDKRha3SmCDufgpJB22QSlbyDC
DfATopa/GJo4+kiLFRse4wOvP5aLIwj6efCC3KLv5kONsa2/NF1d31Vjlk8a7PHClW1gsvpUOXfK
UvmdGSR0ZuRfgsvqjTyUK70QCjG3iVcDBvVKm7bS+RwwMSPrVU5M/bqci26vvyKoYlzPz9Ys1ZlK
yqXKMMoOKtsfxaHX0NGfx84htYobgvbDNse43bl0HL102NpDwlwzRWHmkbVBfHNdpplTdVb7YUt6
4QxV5D1AXWhWpKLKQ+P5zTWp5v6qauL0rnT9AbP1wHqJmvjGSnL5BzpAy8Dy0/coQbLfTCT3zMgu
rTTSjfte7eNd6mXuegT8dNLNAlgeT/trXOjbKNTMJ99Ir5mwtYNfx/qhyU0+TcVeQJwnxGmv5jqD
V5QYWCcTdrBWxqjKz0YfFmRpQnUb2l136n/kLhCXKpX0D5zEFqPaGa9loSO7omv9reonwTVfTlpH
aRTfz31TPyzYVSnBxggxVdhWOPqVoQiv8tIi8CcgXuy61GMqd6cJxPYaZd0narOcX6L51VHqBCR3
YR1NwyzuLpOLxrZ3NTvrzVEzdJpW7hi3h0tMDQ3Ucg2CuFvMvnvFcBN2uspGSfOe/CI5zA+pFhG8
UmwpOzVF3m+lKrdwITfbTTR6YIiKsrp1kTy/SbST5RXl+vKHdT0QW7ONlsHg43g8pWMiJWf/VOOc
t/SKeDwlJMM1qbhvCWU8xNpLbiVfBUQni/t5uUm3uSU1VZY883KlCmzzmy2deDNtzBP9mNjiWPzQ
NCKgI9p1tpk+6knTvOolhHU3CuOX2H1slL1aj8bCLqJ8Y7hoTvb45K7lgj5dE46PmRw0y0yXldtu
HMKNnKrRNbGe4EDKyloFrVufmww/i0JJgteK7M30lOVtHN3lQag++HGCFd0fJUD4GAHZAvz7OO68
CVyFyE6yAuHvL1tZYs0+l0cr9lk/k9vGVwug1VenuTKYTozhPv40f4+TwaQXe0F9asTOiBJldwkX
A/bHAZkshNQxurdN5207zxQvP2yrG1960QVbpUi6leTn8ksUF3ejmgVnIg3igNUmyolT57j0/AlC
3B9IY8Rn3vijPfVXG+YJK84jB6ttHdw36Tdf8fPFOMI4rfpHif3vh18prSNjJHyGRK5ctS3WNwYR
pzQT9S61wrR6CrDC3SJxctchMFz184oiSXzESia3UCMYutsAD/pLaYyjk+YXyiZKG9Qrph7zAbFX
H2ohKKivul6Tjmo0aHt0GhBrSYMcE0QScD1aNy7Rqg28ZW+jROp4n9T2S9Xh//2PHWJg5uiTOUaq
hB910Wz9gtSkLkcA9WQz2itokx2Exx57CMP6VRpCkgZJ+GGWZK3HcrDu0qxDZbFD1AFdkuDeTpCJ
qlRfu61doWNOWuvsjchNB0maPaS+pzIsadF2Loq4N5Yx4q9XgezlD0nshgySsbeeWyfj4isdR/bl
3Gq4OSBYMmyLNGAPMi+8NIkJKjc0k2e6RxEfYd+3htmzxZ/go/Yh0ws3Ms4ZCPurHoOQ7dzXjhTc
BqfF2p99YbV/9i2mvu3U17YL8x/4jn8haGuYkGhsXk1dUdS/5CNZxnmjhqDgXZuqPes6EkcatAXf
tdlyhHkwEdQAmbKhqoJI/6Q9/m/OctscJqgU4lP/8Hlqheqy7KRkY0d2JP/iAp5XoYLnIMZr259/
/HIZ0eNOcRgDzMRJIITCSxf86GLx8xWFKzXWtcTY1++m9e3X97IK6YEtGDzISqlRAp0OceBhQoAh
AFIgUbsz4EAjqDi1/F6+NNlaVO7cZNmY2Ucp2KT3Vuke/iy1U0mKko9i2rLPbVMpKSs8frSaPzUJ
YWF9oWEk3Krri0xWKpo9inzvc0nTVf2MZesma2T1VguHaFHLCaHJIM1Z2UwEaW8ozFU1ffMw1NNs
+8WOnn+NSGa6DV2jgX8jscPtTP1u1LKPVHTyXZaakQOYLd8PcA5WtdohUaMAB6orEFT+N0T5xPc8
wUQhLIbhXmhlsK5Cxd15SWL9p0IA2qRKJNtCl3XMZKzfmM340QehVLX5XYU5Ds8UThqCzSoD/bS3
hX6hF28alByaYmTnYPBPN/Qvp3mwi/2VT+rW+w7sNLwpRKeoO7zPwY9drpKMdgu6Kgi0cVzp8H/a
bWnEQzcLWf3lgqi+inPVyt/8cEzeQ0u8jE0n3+v8nFdd2jIrJX53/3cd5q8xCFLZaYdGLD6XMGzm
+UbVMOEpIhKlQKPBXxU4QG7zojkmBvq/aZJh2DxNZCkrNyfJ+mxXJ4pyKX615lMrlogwSpr6KEl4
C0vhKUB87GSRx9nyW+FUMhXnBlcbjSWKX+oqDJUWZ6Que1MhJu7mLm5deqhQLrDF1XfzwRVjWjpf
5a4PDJRzOfxWV1b1yU99tJL9ut79fdjxd0skzTAtHgoL9V6sSxTFQkbi/fWE1mb1v/6H/D9duSch
QYL6PmHTRFQGRSniiR0LTbTIbIg2c0zwq1s2uBh2OI02oM7yD329CFOwXYbvibL/6wlmUL2kAsWd
2Q3w6y/0SECvVFXe+13Hgkjt+nVjj+JK9EHxImp15aVCfjCaId6ryH8tJPboL+akWhMjT3QYbIE6
PKfr+bi9fEPhlUA9eqRHzV5dzouwRNtX0xeAxXwNtDx/sPugu45Tw1ri92Q5f/8jy5Nh3q/htEla
wNQ1iMSyjfjBr79yJ+kGy/HGu/c1F111IuRmCD9cHgYsCBd55tvta6eZCQY3Ve0WPX7FIDdRYRQj
pGc8w1gSXMi9//mlJLOvcJ6Jyfsa1//GBeMx98QVJL1Ee0a/qN7gbJga8oKFZxqsQkMFQ3n5rlUY
yd5Tn+jxtaFDAVn+8qfGPhqwVyx9v338l/8BMy9XahPcN5YaYDmR1mdPqJu4k8ynBiPma6VBQARI
lfnklUq4rNMa2NnUGljBNiiH4txXSFBio3Wee5Uju83BxYL7vsnL5lipY7L39LRZYqrjv6nmSIRG
017MzCvW7Dmrbe/hASsFxePcIRNgwFQ76I566CfLOs6Mdd6ThtZjLyaE4nsbMxPZQogkO0GWTE8g
pkIo622+ufQZ2nBha3J8VGKflImJdGnLp13X+e/zWVmcDle5ncmOPxp1shSdVu5tP6j2sOj6taLG
vpN3QVcjtN09XX7l1DJeChakgF+gR4hIrEwlbrY6C65HEnqX+rQlMGDZdbOdb0fh9+iP99fRFPYe
xizktWA1MBdNuUzXxMHiqz7M1afCqxInN7DtSLzOeMTZVZ9DAVgC7xT+t24fvcVDbsEdlav06KvY
1EHrzLY4B713dpQyNFXHQGYXx5CvOXkeiftqlKxlS9rptsTX50ryTdjyY8DugCn7ykyC5ChHEnsF
FNG8sgj33bBshN7uG6Pq9qglSzXuS7+WNUVGCTapkfA23au/f0F/x4aBDFN1S7Z1GWVGWxe/jYJN
TUrK9hvl/LmVR8y7btdZIFp3bZk6612E1UlkXpwr/53uqeA8fGaYHmddvt/PkcAjKfskAqr8LQ/x
SkXvavprjacKLI+RodQfL9fIBzb1V2nXKdH1NDP/fiUgr1d5GJlroTf+fVGLzHEVM/o+hO+Ic5bv
o2azUE+17K6P0IYC9Y48ZtEXdyTHwoXZmPW7VX67nDIph1t6JJ3hPCNa0evVtcrW/kazRva3dRl+
s9pqM/eVhvR2YN/11gctVlalVZ7lXtY3WS5tIlneajjELETcjq/hGN23spzeuzk6czYZkNVcr5AQ
iOX0tWsGn0hF2m4b29wHQsr6Z899yRQVwHithKvZuIDNTOMwGObACXXtXkmq9VwfdECQ5m6jL5p/
eC5k9dcnQ1cVlkzCFLKQgQ8KxPV+HblFl8VMmi3BX8luPNylQyW9hdaQaojS27ZcFE5fE6ki5ikH
tlEyv1tqoy8SkDrjUgdUmd0qvTJpQhgq/oHKhjiQLL3JjZy2IB9wY5HOtq+ElrkgU+oaxbrNsJyD
6W3WSekvReWT9Fv4hLzLQ+mZCAEsoN34Woj4hYjIo7P4aSYpcHgZ8U3cNaj5OSlGgAN+tHA7J3EJ
bMD4h3yLaT7nHQqjcBFMJE2cRuoNpvtMm7plcZ4W0oK8D046xPnMKMBSPCxFu8pqMZCUCLrSKA+y
WSMWv8glS4p/hG0mja+aIaf9IRw6C0y1Eqb566An6GxGiBZBayD3AJ1lVWOClkvLSVRVEo7ajyiL
rfnP60yFZuamt53gl/KWY+znWDLpMTCB4EqySDUf5GmhCitJt6UOPQm2KnCGh7Ky1Bz5zAARbgxT
rdHDZKdl9ThsRUUiql+qnRtI0SrK6pAkkF5VVi89DUOu9xk2OGVu9A6K+Jl0r3VCkBnqMrsc4nWU
CdYGV+zgYxAL3WDVI/i8sUawmfhIVUlnq6tZKSVhM62cXYGy+zuxCT+88mK3K0zHj1KC/MuyqLve
ctiSzoojhtrxKHR6L4Uog0qsVsSy7SsTgn+tDviZLXC8la3vrW12rbpoMRv1lyNejuI+1XFY6ncm
qYbkym7lQYahhK6KtdNyA8cUB+B8gKkrgWWMUEEpkUBGxyQLw6BYkjY3yXbrOvmfVyQYOvFmF5Ji
bZkqZRlJxN6NgYXlijVBLfivT/pglwAXccYG20SENtnAr1gT60nhtMhoEZ6V05FNK8zo6fm1p4ep
XkrAm8hp1IWrFm8wVadnH8I3ND6nbcBpYBQhdXqTOArZmvZDUStUlRCu4UXwTaDPzc4YTA0jRc9K
zOxKkMEYnEDB9G5OpXy9kqFd9NXoFFEV3fzdK5mko9Jr/L59pP8fvZK+MejVso9DtAMW//0vZo5c
sHTfxeghXKHLGaS14w5adhaeHnfiEzrz+XIieKBBSCXs5N8RYcQ9Q05TXdwQ0VP0Q08cXd/+44sq
4R2Dn2KVA+/ADsGa3EitCBrXuYprwVwRtbHX7v/5dZUw/Gj6ZclGOHpKYr9Pv//Hr24jDRIYu9IQ
E2vob97gClmM5i3K0zKBuf//33uM5iF2I06hoaaChO8/vc5hIcM+XLh5rxeL0cbX4/6//53+zFqq
YM54jf/fv9pZo2jGo6Xlo7GprXEg9NqFq1xOG9tfRF4e6CsjKn35jBNNeg+gOzLJL9lgg14KlPSQ
ebRU20gcS4lS4yS1kXj0+ijq7j7nYh0VyXXWCl+ki1pv9a5xvMZ6D/JCSV8/52ZFK5KrrAa5QDC+
Vq8+Z2mXeCBktCYvTKtxPidr1o1XHpG78I/RwbMHWQJdhIhNhM8EWCxE2NkF25a9sJs89cDpIV1V
PRVEcNNDpEogM7t2LNDkz7MkT25sCGka27YS26HL3K4MrPMWbSRLUO5FL0V27IR6sPQwjikNNDyR
+tNc82w3pahMJ9O8XlzJg1t7x1oya2mhhhCO9sjKB5gKzTM/cM8OqcxRlMirfs7/UkfKzCk1JAI+
UoI++Y2u1m19Nxiu0sEmmbHCEHIj1KxjLcP3HRma6DsrI49QcxAdfYSpotfS8FU8SJrECnbcyOYa
+54+OIUxIiiOJvd4VthqVnprYbmtbzkqqZPw1tRdlXg5m81S5zeODPM2cm0rW9R1K3eLJMi173EX
+vimKkS9WtzgfhqPYrIB3Zte5268a4raqkD8p6NQAQxB2nMPLWJl8ZMyEOpAiEavfOnODCDWpFga
5YzpZq7G1aOHT3f6+PNghe1rxc3ww0FT0ZZnol5Br4/JJBpmUtY1xqboB3mLFMHKJQINvtY6VZup
nrXoAnvRx10pvaZWHVkfrZm15Vtm9jxpuCENw/CQ4ACL8PJlfHPZEWTDirhvGH14tXf4HOla08C9
D9S2229dIb/9smgpQhGoL4GvZsjAzOOe3WN7Yjs5aD95jySh3KHWG0tpMsmulMPtgGeIDaSjMMwf
eKPUN+AniXywIidPsL+scGrPK/I35VQFwPEjZS3M3kfoutcyWLMkI0YNU7Z5xdPFkvvm2X5rrG1M
qGX0pBKgog7yhqRheVTKja6V2GFFMF+i55LMGELQnu6XK4a/aUUkeiyL31kOx/dC1oDjVuT3RmgW
iLZpxz4YWzaoqKnZ589lUlvLcYsyI6lkzTFr8urIttQjzBVd8/ISJH5oNCOw0nRg389ScmPi4zsS
L3KtDOqVGSoSavW6ITJ8FFJa/lg/sc5R10MUeFmyvIy3ZqfHQYzofpKrp6yq4dA5tgYi0qmzEHQA
YnhDgJV55zY3P6+tvEbCeirNgMY7nwus1ERYIijkjMhIVaAJPfoDBsQOdPnR/MwoBkneuRvFS/po
W7CS5y1S2qpX7oxMFKntDAGO84zCfYClmaMafVE/ggKVri+rsd6EjAjjNbTForfsbEcC3q7XAAh9
VUfOI7Vhhk70bBiylvz6OaYDYlcIdQ/4R598RJyOuCZJEmLoedDcfC7fOl5YA5cFVTJfPtdw4xgE
e/ZPiYaWlz+Wh8tybgTJHi30Vhq5ExmiVVDetCwLb/XBKoINqe5cx01ZrbRVjzos7m5VUrLk9/Oa
fEXuuqK5nza7X4u9vokAwjVGs5Xryjt2+jguDBlllKjCB70N4++GHn5HEr55CDUfLUCcT3fs3uSD
RfplKVnIL49xesPS8mOeTCxyucvB04Mn2QyCVT5g9TgXNbOqHL81q8NcJH+1TC1LOudgzk/aaF56
+WRr9lpnaA4eQPEy75NxWw3fPLkxHlAVb49NoN6rlsif+jJxt2pnYVCUGNmTLyH1pcYi2syteRs8
KdK5KVT/HJZhcJal27rvfHLQ1NTI96xJ4Xh4ydM21xni0kH0BfacpOdJgvJWLfu8fypaOWWJ1kZ7
HELDPZGiaD8X509znWKkcTQNUrlTq565ws4TyrFsjzcpGlYLdKkz8B9JskhG3XoEBqY4OkgpHLjb
jECRV32T6u5dGFX6liXi3IxV9JHn7s4XbvCjq/K1InpkvhJTOBYEHp6phN2FSB5rgae2q4zdk8Ua
vyji5uShcnZq4IPO1ewV/C1aj08oyO4zI+8PsNm7nw/G2B9Qbpa3Qq/2cyMPbTw4oD1aZ57Tmwa6
pOy+W64bLHTMr+9iP7I3Ifu2jbDkBuU4FbUe7tKHjK8sxoi/d7X6hBwonnfIhtIf4Yrf+pt+iGXt
dGklsKyNgt3j5dK/dA1VT7+f1xRjKfZ+0gwr0Zj4l6Tqj8wujO969xgjJvmRNWAFQoTxzxIRL2T/
gofeVxG9A6W1Lb06us90rbkKRrUkdh3H922cw5hUpNuCjdP9fDBTf1NJXn7M9SZb/L5wYU59YewX
j3Lfv/K2Sd+xeCNk42vvDAOqU5VNcNbCwlo3AoCen4X88kYQ4oDHSSMnmdNJfYmDV999ntR5Lfna
uoXsqWb4BrfWyc3V9HApwSHa2v4IKnhq/LWHAtD5EEjFEdC5vI8RfUr1qrwDVFLd/VlVpVp5N9f7
da7sDZg0c2k+DAaSIlnXX1dCD1dZIOd3IY4Ml09fdfDYfq5TW68gCfbHGfOnad3WSG2y1osCxFMv
jFvXMMYdKjd4clIFp6g0nTGuhpVB7GHx1W/uDDrTn3wf/W3QSMYtA75x20mlR/AawxNoFJj8BtKd
XqbXQvcMZHupkiTYFZgjLoKpNFeVneajKVWml5PmBnmwNaTDGxVqBf3+XEraVXMQmqvf4r+l386f
CjQZeZFRZMS+Qd70MhHkecAIAPKjD2s2aykv/bOl+MUdaTJnHkjmQ2wgSW/bolnPJ3hWkd+5MiB8
pcH/eT6fdJm+apNvCsGye8vz0+uiB+l4KdY17to9kI+pcT7Y/qopeDLnAhKsDw2SEzdzySzHYgGa
aVu7cnFskJNYASiQl2lXd9HCjPPaKSXgq8OUaEMdLDrV6Ys+RtZxrgkbbdyFrf4yN81VX9f4Oue3
60hjMNzCLEMfTWAKahnEu/j6gDPLUx0FxRUGfPn1OKrRTVqnDPaq0iAWqD/OTz0RGvhDf5yUoCx5
cmMbhgweOmymkxsjl3ZBI6P0nVhhthyZX1dI35U3Moi2R4OpDYKica76wn80HPJW0WPiS+KMn+RC
nbqk3lCTOq6u5xOEKONbg+kms5XwPMJuOyMqjGDvqHjXczHXLWtX5tHHXOqnHp2eJU6IlNJu3g+0
mb+urRATENYtd2E7Eis0C/NdD7fzyIdqG+G3Um9PREYktOjoajSGf+maQTh+xzqlqaNo3k9Uc6o0
TzG5zpEZu6RKZdbASSijOvZn61cRdcpfOk/nkg0/AATAZqD1SLqqkvKiqtjjjHgNHKwgL89hmhzn
eknu8TSw0nBbF3b1AjkaZe6Q0FOWwugvcc8d/BLhNmlDol/5UejDVRUJ/bWKCsnBdMc89QTx1jpI
bcTPaomsakYY2Ys3gavHGz0V6oPGrmMpd36yUcpUfSCJA2WbyN+lNU6ibpnCsFgKV4mWQ1r0ywva
IE2ijdS3PxftqTjjFDK9/mz9Ks7n5qCMz1nObNv51k5VE/UA4Qm/y8F3XwKcSEmMDB9tZn4ngWXe
IxtorIMsi6/bslRvTTZriyS0FRDF3+eeSoyGMxwu7mDmsjUF7YIBTV6ArsaAoGiCepFPRcKLwfgM
ItUZPVjirEJQ8SR8fBinQ42CbLWcP1q6USy6tMfsGFbtoSqMFA/46WNC3B8Z5FohWyWqU6MoN4ZI
s+eukPKNjMzzqs7l7NlE6QA0Q2YdkqQMHlUVYd2pm2dlGmI0YGvbIXq5bB67IpfXRCILx1T0/luN
PY8jSaK7UUi5H+eG2epDYPDMNln6bAASVzikTYZvc8PXGXODrcO8GLXkzrcq64SvwZa1nXUzl1zV
VjauR3puLs4HBFQfie0/DgzkTuknPy5WMrOrzHzoLP+lsJtgy5Co3cxV0+42MxEfYVOCzo4wlXtQ
n2jkCcP4ji+qnLnfdd1FyabVrHshtf1KDcAdZiDLWpsQZOpLz51un6zWM38U/vcCH7gPA84pIpGZ
9kCy04Me16Q3mar3W0XxFvPWWU/S5BB4vsWCNRmfK0ved5JrfIguP0tWFj25AQOrHBjXqj/B1sjY
vo9ttsHhvJ/mJyxyOzY9WtQdSfy530jHCNCCWfGQaVa7HIKxPCZ9FztKrTxlLY+aU7aFQHC9ACgO
lvv4dRi7iEemsw9fVb3eIP2nCX9ZTH0vF9CC3RCk3e2lhMSVvXCr2LHYOC00sxlPJGPGk23Hb4no
1N1c5QZDfJDw0RqntrlK9KJZQsxoAV1z0txQBIrTtIN6nC8Bxcxgeym7E9asTRYWI0uC0aCXh+Io
Okg3tgvEPwzM9M2/9/W0fSMQoS9x+jV3k2XasdM0zUFKsn0TnXHoXUNcwykr1lI2YIcM1GnnssDc
GWgR585XORJauCmHfGdNrXMXO0bnlZzJH+WvznPdpfm3y6oxSQsP/6lGM5pVavvmQfILczHEOjh0
tPtuQ3usEBvi008NnVytdFSZ9jmS6ODvlGrfZEb4FJfBRk1j+5TaAwCbQlkx3YVP8NK9gwmbjAwH
RTOSEcir4mqFnVb0hLF7sES0SdnOrYqqfqsBed/OjabutGoPaFIK/bu0i5DLFFbwkFakV3gPsmPE
Iu9qwMJm76ZyfF27qtjEZHoOcDL1FeH7+oQMnVgUWtI/tYJsqkD27F3S0k3YmwNPaHxtmzksRllO
bpVBzl+NJO6heATaQ1BJKIllrXkcwTetpa4T+5GYDoBPC4cCe2gOYTZF86rEuCMwZC56FTurpqiI
gCVI0mahX+2/DqZLzqy0pxwGdDLZyRuR3Wh+hdxsEKbLSyU7yEBmZ4co91z72WmqVKICtdmpBW2t
dFlOp7PlqPdVGd97Iud3QljtJHDWOrW9+RokHZsjLzdPo4mYSKRHP+bSfEC0CAie7hbbuX+YBvWN
q8aX/uhSmCfApdjOI+51lWZmvYDAyLI3LIalKER2jXVs+6xXmyiOipdKV7Kt3dcpOOiheAmz4NXG
iOjODFnJIRQwoKOXRg6bj+wF3I+8REI/uO6L3n4OKsecqkc0nLaDlbvLS1HUP7zWbY8tWlwMYeWH
xergxWiSYNVXIaQ3CEsvrb7qbV88p2qZXUcaT8VcXUKQc7TWlG9FI4a7LOqeYe1VbAYtcvzq0KxG
v5U3CZv6Z9ftVn2Z4lBAMOOQRDYrpWLUnzvTSpaKmfXXbeQbz0O3xFM7ey5akSHg5SFbMVVXbhQv
GpLU+yCyE9S2pHjlErR57JnvH8F9eXfGWNzOVbjThHuFzRnBN3pYoxtuUj/zLicEAP5WeJJEm7l1
7meMeXFFho5sSzE+B77f7wrbKsJFBM0i9ZrsSN7NvDOaOr3xZfsq7BUexOmQl7W5JaaYEZv9o85t
63INLDFZEmIyL/3kPmLlLrfe1XyluTNJjB9ZMyrXc2mu97VyOUcYaw0hdX6Hbu9OB1xw28sng/05
WXJsGVZDHHcwtmj+raMv+p9PmU+2gAzL+thvf7/UV3n+NF/ZDbHeIezOX5orpwhnmLDnQV+6OXoJ
7jCD5HffVD0BZlik/o3Xye4xlTUcqacGM+B5NGVpODSzXOBY/1CzrvsGs6FZoI8QHUorl+7KQHm7
XKiZ1uDJufFWsW+NN4AZjJUZSlOIoh9v5kOJ0pQCbLZ+TDuRbud+X62elOjXiuXtLt2+GkSowhwx
FW0513lqa63tsrJ5h+3yTiYVKleJf5t3Q3n3ZxXy8B5aj3l1N9cL77PXXDXqoH4UaEFXZL4zVvEV
Q0Y1WlsbRPm5JMW8w8qGrNrUOh9KPXuUJbIMlxPMtNoozYC6u99EOQKRypLv0B7n1iQ3vbWaobmB
Flp2TvwwPmnaaW6b/0BSd2/gyp8UI8ov3yBRy+ZGC/T93H75i1n++aUuF5WD5PKlLFPG1xDlzp++
UIn2BwY9sMPnPzlf5dcv1ZjInxKp9uNBYIcoNFYnBNNcPI0tB5O7+NhUxO7x7c7Xl0rLH4qbAKOL
SzGORbiA0aQ4gEbNU6EADWklK2a/Q9Ee9eSARvEJVVzzlNiedZJLFrPEo4LN3INssXub1OEK9C9K
EV15neDF7oyyiFZlapiQHKEe7odOSvZiOiAH3K/80DevmpE1vpv5wTpL29YnVO/GywJH4fUcgZgP
sS2j8Jv48Zq8nXJrDfGq1Hr4H2pZPRq1ckYAN/jQAvl+8AKEYITXrBOWVNewe4NjMEXl5x4d/788
E+9ypSNdrtTNrT0RIhHmCNaBoUiPWLoey7ALPmTdetKBpTy0GF2t8bEt10qgHous9m8tPc+XXjON
t4F+VDrf/V6q5VpK6/61M/xigdBzcSfHhXs1xMmwnU/Ccylfxso4PseclGa9+72t87VZFcNPJyVq
4P4XX+e1JCeyreEnIoIksbfl2xu1WuaGUEvaeEi8efrzJdSMZvaJc25KwhRNQZqVa/3mPOovlagA
Po2JiRCN/tLff8mbk9OI1pOdf2upcB0tilC3nkW/r0di9S7Jip9jFBz//zNmzmj+r2uEMcrccRZu
18gmA/WAKH8I629TbhTP64eFyuxzHSblocKO4vjngD308dNfp86ZeT0f8igk7IYqD5UOeFWgPHFt
eTdyfPwwYBC/0/y2KDHWBCD2pXOq8AsadPlhstGXFbPRXoQBw3v9tvf3twP9bdPMrb+/HfjyizOT
PGFIRDOwdz0tRTF/LxX2aCiZ588ictCY1wdAo8zf1WTSjAVvWOXm2ehT5xh7Y7rvcquWhz+Vl9hp
s4spuuyb739el0bNRCxUkcklxveyb+4/d//r7HW9tJ6dak2Isa2/9VHn2DeMseU99Zny3q6M+NgG
HjFwWzXgrjGdHowhf83EaBF6Zdf/qaF+cqbSOa9spUVUPz2T0X0F1Np1848ti62sD6LHRiP09Znr
1vo9WUefSzBPoh+fwOkCve2b/cLa5UsEj+YOkny1bfaAuo+zSKfLetSws89ZPnrPQV86n6y+PA9W
4H5JAGjfKqt29z1KFJ+oaor9yOgHiRc+0cosWj/MLukunZD/PLBSjpR0238cWPdZCu26uiQ6dpA4
Ic2ZO+TOgvTFnKsDFUf707rLRVoAsaFC3aX6DLMYIKn8+wuRUxxGNN4+rcWu1GqzQ125y8GOzeU+
CuPhUTBbkxOj0XfFp1Hmzo/JNLDa7Orlvqzb4ZFWwYwSF99GXIDgYZrxJ7Ih86GVwXRaU6tWUKQv
bUyBUh9cd/05wzet5OhC8D0LaWYs6aAV9p1UX+t+fDMD0qxTYRovvhc+T7ZSX1PTDc6DYTjH9SxL
IKgy4Cr52NrZog1EwLPO8rAedEvcNEzPrw+tvmKWG9Xe7Q0SLnrTewm42G2NtC1qxpN3q8bq+kFm
wbv9r32icq9HG99mKVrL4vhf5yEv7JNwmh6tEqogKh0wc+CKvA5mol6C4jWcxuZ13ZNXfnMpvUoD
cjlhPbDElCRVmViXdd/6UVancGYF72QDwod+P+8jkSUv6wcGW+VNVQ9qR0W8ivajH2b3Y1k/ecZw
PQUZ7pHUJzod+lvrfoGa4inPLIDCduscZOIMe2El9kR0EnQP60ddlf3DMpvTOQqCX+uuUC3dw7r/
z2n4pSR3FTCrP/tz0kY3cHJY8wj/1ovRtFz/F2ahf7t++H//b91klbtQaNY71xPBMOV7hzl1/2ff
P06ck16eI8+/lVGV3EUYI96t/xvhNFa79b9/Pv4c/r/PCdLB2M2ekx7+fK8coRTmoflqFPP4EPV2
PO+q0h8flORHFaV/XA+sH4E+ZYAkj3iIyXI8N9z9ei5ZFb47RCmkH/1fcwRHXFTNDoQZJ4+IBe+u
hd0iEvKIR4q477S9RySX8NADTIcMipmHu1rTrv9dD68nrpvriaQgo+1Eu5ZUnC3pA3IrQ97WRJMD
r5q92C3GAj6gO78zC8rzrrmz7My7TwkQVFQFiJC0aJ33Xvw1Qu5t1zfB+DCSq/0ShnctHRTXCpHe
V5bOh8Yq+TpUqCibI3aH62bYT/eIL5qvfQ+XccyEBugW7639PZTT+FSUFI7cZrLOjhKpu1t3hr3x
NfFNcbNueaM/PgX6o5DqxqA0c7edO8VZ8Sh9vLXrQH5Jkjq+W5DV26+bfeP7B2X6zoWAVlIoNd+w
CPGftakLeMKDmHMfbvVfHwUV8BtkP18bq+KLM2SWQ1KWID98cWfqD29crh+FK827l6wZvvSD4dzN
coxeF9jeLxAijdaPXsskj16rtI/vSKj9Wo+P+qS6z/LT4Pu8A33GeiBOHwPxolLvM4lR9Yx6SvRe
TZ9QV6i+oFdRPrYmws3r5mx21WWGxnpcNwOd+IgzCTFan6wvgUHkcPpHnb63xVcjm7ZQa2nHkzTm
4cfUynrvJEv1Ek6RcWapN6GiLJOnbC3u6y/hb7J9qZqn7UuSXFM5/ch9P2/2BfbRFi6DL+tcAkI3
OXRFIjTCzv7k+EPJI8sZe/Tsse4rMRf+84U5ap43gGZvF5+7KP1ZmNnyvQEau3etDo0Ou3deyK39
Ujpl6oGp3w9GVz4MrW2+9LH8vZ5vdQK1YUlJbkFt66X2MexaD8SmqfZqamHHJkq9CLePd0sSwhQv
/eAkyMjfrx/lFD0GXu9fWmeYgL2sn+sRq/W9+2EuccYs3GkPjNq/b5QPtvkfJ4WoNt26hX9cv1Jk
TXtzxTdMvviYl+7dnOzia487JAkq4ulaiOriD6N5UyRG8Rh5MctCkYafC2SvMEvy29+dSRit1YP+
9W10suLt2zGaN//49tBFMJpaMZNn6Vt5aGZh4fhN5NmT8pCHuos1h0/87II+2M916D0l5A0uduGN
FwIoav0YxO8t9Jvegsl5nP3pptbWUw7KlnkciG+N/iL0FEqMnnf9YtzPw/MfkEaVZ+1+9prq0dQf
sSaTN97ygqjwSKw2k6la961H9YFeH1h3UQDlLnnE2771jBXmEQHrPrrlsU58j/xu0b6sKhpp8t97
eojudek/r4fXE9kzy/5LOybqqTJQuGclUjD+N/NXcoHzsYXme1k3+xBqHXWAT+tpYQXYDZmD+Wto
Y+MWgRMXg2t9xkAOHpOcx/u13CL/vbkeJUM63k9Zib6dhFyKlsY75ovZZwrVEquFlixXmcZvqpQ/
IbcXP8GIvcvaup5gGVgILYnEsT7CQZ6a2fPcfXIb0bz82TPEcIZQv8Hlh+NsrYda0YdnOc7GbpXK
NFyyT5AaygtCc+2LY6Khue5TiSovxiqf+WfbgrbxPNSP45j6r0mf346K8vy6BQrbuDRTQkZQH5z1
hzP635awKO7XXZbXwpMtrXBvuAOcZdO3Pg/mLG7WzTVcXjdjj6N/NtejpQtfSEOnpbSendhqn3CC
NO68pr+0Wqpg3bX+D1Mw466IugupYUTMy7F+7Ic0vqDZn1yg8Uxvgai+9zFyElXufyu7YHlbTzAx
HLwMdTMDOi62E3IRfqvh2G8nrFeIYabswi4s7//3WViaxxfWqNfLePyd1X3q78v8OWG9EVBA3y1Z
qE+sv9yTTyYieM8m66RKp76xHGAmLlHYXU8deTjl+RLerR/4552X0rLcc18IAZmscx5il8ADZjVQ
JbQ3dl3oZY8M8fEr8eNXCKYf/z+FSPjOvxndju3B90CUypSONrB1/5tLCYWodF2hAFaTTyBUyFUQ
VembION8m8VFGYcXz5OB45LwZukGsnOH7UHo4RTQ4F7lJna5H+zWb78qM3dpIZ1CIr4X0Vue9ymI
LhuK1oPlFfgZxJPt3pqg6ntfF9HsKLv1a0S6KqCOQdeaB+hlgK7PLq6puCxncdTepgyi87lPgc+C
CTCT8iYd0nAvnQR3NfzymtcZpZfqSM0xgpwQJO6nIayjZ1W5yJG5ypzyk9f5unSUJ0ZzHEyTsvqh
qmJL3FmRIg/uoceIfWIEgLSHvnuAD+IssNB99GpjpwpuI2do/ZPCX+IOvkU+H+l3qjriyNi/tV1q
iVvhBgnGDU5LJ+y99BHwGtofXSLepwIZ9qxrfrhxXL8bwsoec9uYxG7pbHQ5dlZkhsVwzAaYOsE9
OSLSUYdGpEX3qqjHZv8ZqGIW470IvfBXArX+POOaeYiGbjwGs+XvJmQvb1FZxbiwV4pxDI2ZNzfE
zaAN7P6OjGPyMLoqjnayn+pvIYv2UzxVqt6nmR8/B6wxnzsFCLKNsuI4Wp33K8An5oAgTXh0ltKb
qcUJ5342IlzXG1EzuSuLInYsHuCzirMlq+pzEcX2t74t289h2zUvM5ae99EUBDd52yCxRWGDZ57A
IYTbsxDFANRAAYYUHiQY/9Ysrei5LJfstkFUhgebmXsRhOERlIp137q9/asqgFG6lcbZ+r5DWmNI
H0fPxODZaNL6mNpyvC/SRr6a6Rzd9sqeXlrRie89rJ+THTjTbaea4HMMyOGzaJAJy9rE2A9OE16c
Rld1sz7EtgzKsrPzIbJdyq4vP5k5xsR7E0TXCczo+NE6fqEdbg3AVlb3SWQuuQbVyPPoVRYwwsg4
IEe9/G6qqvkA+J3u8SzGx8yGNN0uofhgkMtZ4sn4UoMGfIKHZt+bVeGcweJaT1YTt3cOlOyQulW0
fBqklaH+1BclXqhZCFfHdffE7I138vMsBAQ7vQdu1X9QiRueJ2Rm95G5/MLcYfpsQ/85GlPmPyH6
6l2kmXvuvuyH6BAVrvPmY2GMYNvoCvNQiCz4ATGqQjnUzev7bOmAJCD+AQfdxBi1NpAZywK7expr
RADxbDFua6vxyQC4wY3D+PFSVUgYw/Aq30fGtB2IHv87LsJJvve9jFijZE51XCHpHlM87Mass9t9
EVrOB6ScQu4CFH6SXRDY+V6Efit3LBr8rwy7Ne5DirL43IekWBo538Y5Mf8IRQIEnazPGNuh21fZ
xptEU3rZhUUlMojsTIZ91O4iTxX2MXAG/HRTaPXJLgnT7iDzCgk0JC4eukL85IW4nwrDWJjt46+G
kTYYg0RdcjuM1kwS2g6Li1kYNWm4qEb1PuuTx7IMAoNkZNH2rJctoLamC7B4R8LWuTOXAIFRr88Q
ZZqxSRgDZ/zd2sr4Bo4jxA13zIcS16Uk/zXWwLOVa7l31YLkmxOh0jjErnvXCi+/M2UAUXnOXIVR
GrH3ssT5j3SwkMlahMLAq0nvDTnp6lUpAaSGYfHgwrLZQ7sB61dnWmAWStctS+iArI5yvd9GXLB2
raOEHFaWW4k4AqTof85xkruHmsHpd+AFYex/tYvR31ttM6OR5+bjrW2PApV+2d5UUdi9VnNpIJ9K
fHtSsxCvSrRMIFEng1/zYKk9XSf6QJPRABo/IyqZzgGVMDq0QtTwP3CJ8/tx8ZMj3MPiTdkUFSfY
dT9yOWfH0vGKN1KZxZcK9VdSODy8TyJInVM6Ca3dGjb5GThP+Av+Yc//RPRht9yZWEDHhAmKrouo
ocZNOJc2u3IYy5OKs/qWN4UUdIG9HlyW8DBEuH3veAdin0++/9KIKjiw2IguuXbYy4e2O+IAH90V
SGnc+ehuuKXxk+J98bNeBMQ3u/b3SAvFDwILWPA/S8K3HBVQU+yCR8j79nFOnOYk61EbVDljfSjM
xEEowMq/LWOMXQir81PRmyaFubThdDw13hDvg/0dITq6K7IuuEy9UPZpDpz4EaVfSYNKo/eMlOvO
hXNx4ywFMuKM9Rebv5YevME2XmN/QCulKrEROtmul5dnz7LS5DcaD+hiYpfkGgXRp1Y4wlgTYYgd
gIwQPWP0JpCgVAvtJtknRaqVW60A84/+qY4zH/GaTWVBgdz9W4fjqsbXjmUH4Lz3W5JL+8zPmMoe
NvlHqAQx+pNoIs7leOziPMs1zSAal+TdywttJZ5GeDRnF0e1SH/vIOFpuQ+EtrnfBZGxHs6D8hTg
Wd+PrO49bIWov4ROULCIU+0Id08oJNKowg9EX3eJJInyM+2omtC4jE673pQ2ne9QmoSxt/jYqhz2
ruNPCIlU/vRjtqM5fYpJ2QE4VLJOimPhNmFKPjQKy7NhYID2jrhRFvxikjTGO6uRZXYXowuX4Bcr
UQBLSZSgl87SOMCQE95HaLwY85Jm5PFis67VAzHDvBinKaHr0xETAimchmeEiO6quGEkQZsS/NsJ
j2TVwf90I6fFgX0ibs43ndI0yJGU6wXxygECAYeDUfG3sZtVM2D7Nim632IZpzbD5VNqbzT0Hn0P
c1ycEvz7qcRP9BY2KJD8gnHr2Qm8uYn3KRBi9WEnJt4HbQVM+xJLWRePdjbhKUHpEvAKNB4Vlcv7
JszowWWIj81Iwgah3LlzfsHK9Xlr5jxqFurkIJCLu7VKqkY8bsE/6SdtJh+DiKVlgVqDsAPu2qwp
TnZELsm+JA1B4wxCO3fdYyg7p2weWebTDsaxDCiEizyf+bLsraVI9yjRt3N0dgkT+ZvbezCWBSWQ
HEg7IsQRAtwvm/hfmcuAJjzXBTPgicat2WF9M6PiWtR9zka87UNSS9/fMM76/GokQWNdYpOfyq/L
ex73lspQUzlzs22z8Deuwkh1UmptLagmjLg35uisykhxoRui2YQWT3G7m0z6vL3SklqXtm0d/bAA
+LrZQwdblss2URGWOTUj6U/ihkUVBIWb3B5kgoI41jQdHiOBmBvrKRyqpvpPF7ge3qgQv2rWEsPo
OiZA0ciMpmFvmUMAkJ/ZmNr8fgKFlz2UYrJaT6EQ6tc8O7/yFD1QABPiVkPP1Dc+h8KAXd1QvbTE
Hv8VEcznwnb046lqn+Z2ruMx6m+iRPEY+9YGynZyTZ8HkkVxQM8miEW79RBZBPrd0YfAJH4vpGEI
pbzQZ7gnenBReet6cj43pC+72L8B70dIsAMP0rbN+0IezsSmsGp6bHWvz6q2rWkyjw1pbOvdVqWl
39ggNDUG8aIltn8bVRaj/1BKgh3ziIAABZCbYIzW5lM2gldRVspd34itW66zvSa8EvRVImwNxvlU
hDhjOYchDvQLDXMUyJ17VhIqx/cjEfqFeiQI+pvUrbVsqVI+ErN7F/bRlJ6LsepTuZshFaFAhhQ3
jNCjbcHwoSVXxEXlbhxsp/w5RJZujvUMSf5j3qSL+8XDWX1v0gqjQuuh1vbn1ultRoDYrclS74OO
sfVBL3DaAT+NWP8mqvH6Zws0GPkjbj0MLDrQdYbotoMv5Uzvk5E07Uc1mwZ2PlWQMObnbjHwK0M5
+2EPDmbiF+1DBxATHvCBmY43AuAPAm2qrdWnmch3oJiEPrY6RnjpdB9mOHmscuC4DGjaEseAVg5M
VM9JUNMPjR46+lsVy3R5IMqEeJFaINJet7Gkcxvd+aleMK2AD0n9D6MxJCzJoTPRDTcGE/Z6hDFL
/SAxVkUNua9tguld7409iSU42MZAEXxWxU/4Y/oIBixa5nhYid322iJLRdoAz9QgQAl5J8mhUhHz
E8fKHtrMWuQP6aRpCFmNEPkjAx3LC2mQS+U71z5rwM576FcyYtaOfhvsgcm6Mj94HXKVPzy39d12
Xw0YwlFfyUqJGon0qP6IrpwQPet6vwbyKMZ+co8KWfjl21WA2qBOmP4HuFYSlmTHhRr2IWIRE7Wo
ADp4qD1n6DGriJEKRnjs26ODS6NAh7V+OZXNoRloOe8eqhVMiIzjtAMb6DQjzGIbjKFgT+lk2/Sd
4arCcwJFq6d+y/f0pC+XVLITUFjEj9+ULbex+zrnz16KdHaQzfJ361Q2Iqmm2bELsKCe98tyFWaC
PsoIYM2eSRCQRzFF90PUVLnztg1xI1Qb+spVsjr3wf2+txvrnsDXM1hwzI0egIqu1Sf2FOxp51mF
/FdvKd3BYEjqWxTYq9Lo1dDXRCkh5gzcflPgrYWyyDTobo1oAOilqz6Ag14o+6pa6R9PIMu0HqAF
wt9aRtbljGulNaEYQ6wNHg8I0zpAu6Yx0z8WR2hrCCGClikB6UkQq/ARZt2stobU2UbJqIhNO2C/
M0qd/DKyZUzyNxM8Nu4jygJhF4qxhxjdA31PzWg+1VNKDudmcHM9QljZogOgKDd5XbOiIzFWMStV
NfMfCAwENxDB4WZbH32MvybPdA4X7g7srp7gRj/R08j23jyAVPr1bC/bHakFoKtpaaW+uolm/nHH
UE/bSdHqwc+rPB3uWeXA5QUUKG6xzGLLoLC4QMZMDoxrhCXNOvfZSzb0DdF32cr+GIdWBUayDBa/
bs6iNSO/fC4Dd5rms+kWPf+g4p6Z1h4dDdfCIraIh9m5G3C4V/FLj4vgFACPlnniphdy01HTAatA
+4Sant3oERchS91aoUMCId7nJVyMny3CzYjiyMYukGIiETp740lQzuVZmK3UwheycOk41RCYPDr0
tzx+IkxDBO8Obk4s+eKuU5EBgUbP66tEe8SKk5srPMKUD2yLtGgE8bG+KvkA/QCnutSRgYKERHCU
wc+eT2Zv66Fzm9TY72I/JxEM4ctXSbsBE27kpg1hmpW69LC+LazrEODn1pYciPS73ZkAGZ1dUeQg
6AbDrsg5II5JOAXHzvUA1sh48jTgX2m1H2xOLI4FRHuG9TmFiZ4Hp2HryddmvHXoMh46GT5EiTEt
ZJdt36rq7y00hhqzbA+s8oHqms2vuEZAcnv/SWF4svuwK3NtXquIPsLVFU07CwaHJwZ4KeFZmXaj
57dYGSEB2+Ta2G2dlZsm00uyheRmzYIoPlwfIJWSgIfljLmesSrCaB5nGsYZW8nk6elXNeSAGYZ9
X8cUjZESJ3mz2eL6qKn1NJc4RRP/Ac76GHovTVTqwUEndbhwQ1mCKxb5oLes0tbXSAZ34sJXnXID
Uzu6cun2+hZY9+tOoMwQ5ORJ2ibrmJcsq+tWPlYEg+V0KlNDXxNOhv4e7Nsl7fYo2vYowkzpqCfT
wcTtZ7jtChZU1U3pUgNLT2VH1GTtfagPEFaXLHeNCtjXMgLR3cLrpkeXrdmXTbcAxBsMifjN4S8h
9p7C83zCsmENFghmuLFqDY+3mXIIBj2pG45suYPOH3SncQAbc0VSl47K7qCFZ1bzI4OKzm1dw+DZ
YsItjkitx/1N1cwtDenaZhplaXOcccmpST92IfCc+ewHIZI25wQ5R+QkB1kSphGt6W5DXpJ+4Oem
7mTX5wpCXPeUQM66G05hp3svkoxaxC9oPZckJoS9ER7nNrehv2JzxryofDx6Eu3B6pC6Ms1Ynm+d
7roiaaJ0XZi0UM9ursN+solFOgbLNSjEcDu5q+v6iVxH10LhypMG5O+2PI2qVsvad2nc8cy22f/a
p5PQ3X47C+T0VG/OCbPwDChrgx0yEZ0qM+GRXQdsIx87nhU/PhlBuepAoTsUKo1pB31KimE+e7Rq
ruXPUo+6V8l+oFu6B7Tb1Lb5p5Rdpaec65B9Hdt7XHDYmQ74hWOmmqYI3Bzm1VwliUNbnftxkaO4
UWtU7sOS548YIBU65y5OBCMfdDdWdulpe9BbkwuIGHlG2y7UIHXgA+efONMyCz13/vU2exyWsU5v
Wv3yTXtyiRzSdYm1tIYeTWVP2E+IVTJVz/s8hmLI6jDws3FnSoS81S5Cd3NmhS0ZmHbXtr69B9n5
+qXDlmWWb/xI37q3BizXUPw6kQesqfhTATxdntl1i1yCfkVXox4WinqCFi0m2uZx8e3Iwd5p6xR1
y/IeN4cYewR8zeNOz/3ZNOjmWk6TjmJi0ejho4EsqyNp+KT8vaz3sH8/XW+5Q2xveW9KYj0Wo6QB
lvc4FPolSkfokWFcQyAItLqpb/OAu2U38qhodHuD2M31WknmDcvTeQJ9/KwfJm2FJZ9utOa2VA1c
y+R5R1alV2izVYEWuQzC00mVYB4VQ+7S5OmIdRW5jkXTAib9MmaGaC5WkaLmD1l4bXIrhe9pAd/r
Ynhxct0aMQuQtNS+V7p/9m5Zc029jNP3ssYw12gRDUtWR4dlZpHrUKYaI+DV177FGpYoPR8SPfh3
a8S2ZXAi5P9bWMh+ERLSYxdTcf8sUtdE0daSC4Nmy+Jp9WQZJwvA4TXYvU7dqPgRZdoUKDlSxwim
EIb5o+645hraUvfWUZK75kwss+XtWMusg7wtimrtkWEJ0LYeFCJb6WV3uo0UWdoPkBZLwptQ6xIU
uimg2ca6CLqzXs5f5wWKaWvqbGvr12dnYGPFH97yMNcet+UHpk36YN5a2hXeIzu0Vgpy+zp8CkO8
ZD/KDDbsiVR0pV/vlvsCI7bmzLY5NPF6qduDyoaSAC9rjaXVIo999uj1uYlQRG2CsSTq0StvCpHa
s2YLtR1kO2k8zvbk5AI9E3Og1ESVBZFPPRN6I5bBqHZbudYluybrHJmu/SIUPEjO52aZyGe7+2DK
Z5cMUj14m5sjBwkdPb5vSwHYEvrtXB81qfY1tVFn+q2zQrJ1t57C2JoefHKLrr13h0X/OmERyzsH
AHoTcxyVEz13Lcg60havAxDymTou2RJj2wLImFC3e3DsUjjkiHs5Vv51EilaK6mzu+uy2HEdHUfi
waBbRlKsnc6c9PAeh51+RK3MbJKlVCqwfi6PQctu6y+zketS399i/esWWCOddri+2Sy19Aukm7J8
3JrDNZ85hSxnmndQKHZ7KpqMlnxNxago7TwsA6yJ4pxr6EcKvmzkoltD3jS1h2rseHjXsQp5caJY
4kRHW6EYbXveloUNVJX2oWD4rl5YzheYRyNIAlvRniStbGkag7ddtbVHp7jOjnIN8GNoynoUKIQe
Q5OaZYo4unG7NMOtUAWxysnxJE6SN4yFLb/xOu55I9odCQLlhZ71atvUYU/jKh3hqDVGA5K3pvW2
PAsam0gCnoZm0F31ulSSLmAGOkRAXji7XAcrrwwndjZhrhen5Ra5VY6v20lckAeqbiyza9nKSDP6
LRNpGBiKKJOUUXLOrNrkgYFMj7uJ+lOYkXu63m0bJGSantzJEPxYdB70D4rceTKbszJqH2QNuTut
Op0LT9IvMWJmw9VZAR4fnUQ30jVTTs6MVy0XQ/Cr6MQzFxzXhOKWL5AO/zJzrJ3IS5UeJ8La1mFG
Y7o6OBampa/qFWXJzm40FP/UNUMZE3U76iA54mXo55lUCz8XlI5uCtfAZNiy7csWSeEopLsMkeN6
TdPv+UK7hTVl4ekx1Qhzy/MO6PUgVLeXmcOIHWJ4xyVHp/MIHa+JWOlgG+BcQ1Jb+8JgLlaa3XOZ
DFYuEKdtoRW8kXzW4TkOXPqx+yYy8tWuSMkBAxsg4Q53JhZtDK+J1V3jU2hASYa5b8t3DkMTg7rr
wSEpgkPXAMGKWwSDEQo+epxoE9i3uLV4hgzLQ97CRwb3XYIh+okODelmXbfsZXQIS1fHga2NtGCy
b8oYECcFFIljE4HamozYJgN7S+4FIGv6Y+F3TdJSh1oHrGta2twSzC4q5bxOdIj1EOFPXkl1Y9wS
jOWS6LEErRidXxi5AdvcV2PZzsO7EaOQz+rSL4WYbhfBqEP8BEOwXx5UNNZArrogClpw1CkatOgy
oVVhEk+dvAwvA9JmsG5cLAzdwfEPRSii3jx3nqowyCXT3Pf71O3m+ncExBUmt9GhOPDIslvkB7yx
MgEMypNgGA/WCOGmRgZykd5RhSSKzsvgKffg1mhBPbhxbzKm22pg3AwoHM/Pczz08gYWZZVDTLKM
/ziG3bIO1SnNE6AwiNlxWswu5Qx8ZS5tA7vOIFf4iiXOPD0CvLLR4KnF9MDSKuttdEXbOa3IgpAA
cY7NFNlnvKviHn94WtypsMIZOdjKHJc715Id8Thy6pOoBStnY1SUNZuuCQ5JVsfMz5bdkYTu7Dyi
fOdWVvJuF6xg31L6s0UWJvadk6HaiPS4AAJ95yc5UmEnuw26rtrFXWWotzZmNZDvbaSZ25sxqYz+
wfCyKccSLEe4s9pRmoHFgZonpBD4zJbo7U9VY8zdN+nNuRXs+qUZZ0Qx/bQdgOeji4r4SoWEyILi
qAIIBLHEih3ngKxykh2dwsQOryxpkTraBykJI0x2TXUWTZJ0SLYPwpyWw0CZa3xCxbloflROCbwl
GGJnvAMFRejqJdI2DgMrgnOqkMWq2FRIXIBL3ddRYdgPQd5Wxp1TDb366ZR6YVI3dVLfKtOlTgND
wu7m74aNksWlydpq6fZLYqDeHtfEQo+jayTpvoxQFEF3wvc+qPpCHsai7kvM+wKJfs2NKxlReaJJ
6XKJw6Qfd4g0uYu2avFkhaoyoRkJuB79v4+JZKQeOdcY3hNRZNyXPRnzZ5RgeWqotkGfkAdmFKIL
LFhZbyRz4diXiHJOCcK9N0nNVtuQbhixXomobZK5Btnb8sBah7GkCv3hCxXtkYXFFl5RrdZZOPRb
yR5aldBpGndx2AisgLwy3Fv+AL5PhF/bRdKtEMrIqeP67SpCwIWNd3WXUeK41kfSAnUCeiT9JpwP
cDgJKq6T1ZYu3WqtoYTrocd1GSNr4XhoDJn7voKiley9IjWqGwPGkvM5HGowP0+TvZQ4K2edIFRN
Ek8vrwY5z1QJqsaPkc3r1ijW9KN+vi3DLGh48JAbP3SnIUM+2kH7RhLdVh9xZLlY4mLEiBrMlA2i
e6pzlnS/t3Jpo4XDjqblRGO6o1Ru5t8X4cLgVI6DAMKOwCKYdiTccaY1Esu1WVTgfSBPBKBWje6I
O0APOmRbTS1ZI5uIH2vlCDPES1LeO6id+BCtO8PfOb1nCvfJk7WDPPRAZXtR+95hSdLuZCXQdWAN
XmZPrizD5WtP8IIgl4tW8LDPsoycw1F2mZWXPyxk94RxJnhHRnR4nZZu6IIajAaVqYFqbM+waewJ
GuIKaX08o5GIs/dB2ChCHtnW3ZEEsAMECd2nm3GE0bmrWbpWj2oKAHggEDYTj6o8MxBxpXrve3GU
UfGK/IylBaC6E+rs1qfMNGrzsaUSeSBymvYdDfVU2mNwyZRcvnSuyvArH/KfbZNG9aEyC/V7Mh2K
vqjxNRSHvbhDWCNAQ7sZ1Ph7SMjoXVglVq8xOdHHIh3kbWd5aLpZRvDDzarkiJXj5P5Svd+UyANQ
8j5nZmPCvwnAw/fV5Ew7qjj1c0gy+1BHymrucV0Pj1aNYkublvGroSgtsjAdrfrku0OsKSDhj7mq
66fJTXIsbREjw8KmwDRJNcbFC5ktHBtdgQtT/tjsbG/EtL40ati6ZJ7a+dKHkmE6MqLpC3o3wU0b
hwPCWWOCWu8hmgH0W9zOLzLcEyQNNCH2VhMAeMDYEnRYplrrI5fL5D7IZfGeE6onameVor9VEu1l
FQHRQq4wRTY5G6PxUiqBG2/h4B59E4dFr3YkAQ3n4FLK/LCNRH2pYsO6jxmbqXxQQgSxkccjUIvk
f9g7r+W4rbTtXhGqkMMpOrKZs8gTlERJyHEjX/2/0GiNSImKlv37q/LJTM2Ma0yL3cDe7/usZ+mk
huTyVAAMctaYzL9FW1AtGXEh4xVX5kfE0jRU9uTJIs9X3thybj0i+QifwiBudkmgG+fE1+qFT8xj
4xSqTNaGIXY9JSHBt2J7QR68nqaANrXBBHKyzG0pHHuQFD1bIxBilICurknN4E3WZM2iYLZz1np5
uqrV2tmkCXmNGAri3ShKZzuGSbI0Yl2sGJaKFXGv7BrnaHnaRhyA1sy6cTRlZnnmD2p7K9E8sA6l
oF16jpyWGy21wvd9LinX7GiArUiB6bcxg2jqDCy74PBCDE4i9ya1hQsiLC0Cr8ePXbLRd8XAZ+Yo
keLizK77ShCF6KUEu9lo0Y4sh+3GMq3ubeRwF1wi54AL1AnyK3GvH0eeIZ0aLe/f0adoQw4G41rJ
ymQdsr1YtmHhfEhFHL1t6g7+gnQooHSVZ/k1OJN/MvaZ7bk288rbQpbjy84Pu/d6UdOAqTArI9Zj
kcRaKl4XX7Go8KULuUcYxZYcJ8ui8HtqM0voCeF743rsE16D7Ch3RUHNmksejhsr48alFLKgNIE6
WIkO1ojZxm6dRUnZ1HS3TM9k3MdbAun1nWmbkeoOCurCInnrNWPrVomnsdYOrGsjlOQYcXfz2AMJ
7/pUCpdkaBDYlbb+NpPkzNvSq2I2t+CnlBifhqKTpJ1ZEumIFjplUr2zUj3xxlIMJbJXmSxR9vGU
6U0Nm8ZXfSBH1zP4t1rUz9YVTd4NWXba0DTekAuL20XNKCf3IIbwAw3yokpG/23NGJo+CNFrd+R5
NGZktJEK0o2tZJHdnoaXhmIpkasxjyF6Qz0T2xa5UI4MWw4soqm6Yi81jspbUhhsBdJQN/KVYTUR
Vz86Xa6poZk8kFlB/yGFFbyYHNTjVMZmlRWuHC6V8Q40OOk3Nm9UyNNeZSxfL01+yvQ8CmQl4vBE
vFHu02U8EFAftcmRmoroPIyJg4ZqHS4atSRcWyr0DhdGjc64jilAZ/Fvv7WVqHHcHuFTxuEr6/EM
00BypfJtv+yE8MaN0mmww6PSQq+qXXMRRo6ec/JTVBLmtC50FHsg8guMrTQoXC70iNZUlpmt3G95
TgkwuZCQhRRupmrH78al84adTu8KiiKHdiHijFAWbg4RWsmd3ZnscpYUfHrFcPtVgtqLMDm4vtMR
hTRGLrLr19PUaamXR4bwktsQRpyjmZQbDyOE6BUviS8T1oh30H/kTeG0K87cBBiPxrpUZHvbq2WT
BZtfCF23YW5ELtcPTSE98EXq2huMdKO1Dm/BKXrdd1mmuwxuip536JcBbGKII4/eumja6lY3Rd6s
fd7a736YxdbR8iX41AL//FkgW4McWSpGmhRLdXp/k4Y2lvtkdhCZ8mk2tglBwZ+NZ2vZjW9HMfma
KaIdmP2YUkznaeZFJZma1pEeyzr7yCtB2Y90XrkFDc5Z16anMqoHQ2XBT3EJrsFRMrd6JDX1xZzl
Tgw5p8a2ijBKW5XmGVtSzGN13VtB3h+rMVmakn1Bz0eydrhPhF5z/DntzdL2IhdRtdwnvrVGBEdk
VB6bSFLcP5H6Zr1yZSVdef+7yW/MNCcsMquLn0l/A2Db7xQzefc3BsADo0hxmvaNu0+Bd8Ia10nW
n0WER//eJLgWseuoO8WCCPr9OLjP5I7sWsQNM3TKk9cz4XYTSit2Oc7um8FwBVfHpi1ax63H8E2c
hvi1x/eYivoz0yzefBESl+wQ2t43JCICv5MUry25Wdn0cz71rdpf/M1p8UBvtg31YO6XiXGHjBYT
xNZ5JJrjXOxT475IrhgxFJf75Lis6um2Flb6NyTHQ9MqJAp/y9h5PTmeshPpXSNT88Z9nh+PkjrY
NqocH2vC14+Gql1+mSPXutFYOn1unJYmahXDqtLF80Q5i95sZVZxcmKOmbGNAkl/NVbug0vsGrYx
34mV54OSLiWVKRAHB0ucOuUYfxUrp4pVXymmVsGLfc6WA9e0p7QL9291JgEPY+5TKPMrIXO2YWdF
nnG8/V/QfBxsn/RQmtarP5k2txmwrwxPZlg8BVDBAH8pbq57tcXYLF38fORcynzlvPWVCrhcvIEU
4h44Rc8bz2wXfVtt2v/FzxVP/9C28A2/GUGnxH/pd9SDfjuHrjONdgf9rUaSYdub4uKPZdIx2Omb
bhgAbFq0x6ruWEtNjorLr8Lp5AeHcSEXo/rwFxLquiQ3bUcToVPqxuKHQXXHU9JC31pUSZNmOuTV
mclNK6B5jDKvow+LsJepdc8hkSodWTKNDT0dsH9HeD1J6UZFfmP0/cW3I+yk52OPLZkav32eYy8M
yYjXbVSL5CyrIsZSCrwtAU/ERawz98FxhE3EyuY5FTF1JnVzmF2jVuqitM2mPQufJ9rHymysa3C7
kbjaPtbuG6USQuEKn3Kojp80IuCDsKt9KsphLB8xAQlGjIegO6l3ystyx1Of8DH6Ora6glrswhoR
OP3VyHuYc6hd+MwE7ItD8L2rKZJlHSyM94fwu6TbPmEbzUqPAyupustDjHteQ2iF0shvawZu46kF
aBNvfhR+Z1LDn6A0pw1fzb0ztXdq35UC2trols/afchSmxDYlyn4OetFWePADe3bUXiZkVm4Pewy
D7vReRH4nXQ8/nFT8t2hTRhwHn5aLObTBnz+286/5m8F5ufNf2d5rBt/NTWfzHt9lufTTvNH4fl5
Jok0ie011TUSc8/cSwjk8TJnQ/Xn0vRVTD5TdbnfTfPdf0OofjDLCYAx9JaB9Lej9Ycsqy/8afL+
ImFP84YVvgu6PDfvPgXYzFiY13PY3hqzaV3MgqfeKmVvi3cNnewwQd+M3c+/DcGlX6zZ3ejaHQDY
6AWbQ16iY4RVpovv5PF7q+T74e1BDHtP8Ryi+YdE3uHHTHuNHacroQlqItepqq5ZvEztH6gKWKJp
k/Dz4X3kcaH+pLC/kaQD46HP6Ztat6eI34Fu+k6ef7SyzzmeQ6ofife0nUxyL7QvD9l+r/EzY2VI
KMITBLuvJPwZSdLKLppee/xOzB/MtOs+MCG3nVuiDaV+G6gJ49Y2S4tygmbI0IGVFnB4vjuHMH4x
8X8Ia8gQ4eyV5+B/tN81lHPKvVZj6gFrERbqW/Z6zxgARzWm3G2gFJ390ferzj0wAJFg5En4dU8R
mFTrkjdoGiD67SFhMOf/G5H00Y0RO4V1yP9redF1yxg7fQvvNDFMLyiAbo4uqgrBpHdztvFHFACD
MlGzmZYVrUWKoHvO26Hz6uLmQAQMktpKF/S1htHVX8UCembpLFepy6d2fF72Y8nmPTvDAQQ6NX7n
CZW34M/PEYFc6rLh1NJJ7hFE/swJ1I4DnXvIFfwIE8gKfRLEzm+hQ5z5azTAMFlBhO7g9/Xpv5IP
OCQr5njEYXv2CRaozfh9asd8LH5IDBwQjUME8xCJIHAz8QP5PlrVmM6UJf4hRaBLhiTomAWIfVKt
rJXPY8IO412DNIVo9x+AC9T5QTYQgpOg7n7MGOQyArajEnsoZcgvSAOVPAlzfIkZXHL6Hd4gsqMp
m5EyZCfIEOU2F4PlS/jgkJqcent4MMwprsMv5zUSgR+bP45oJDe1/L+NI9hGp7bFhpRssvwek1BI
ma442yCvHNV++FUygZpTEP114kE5YdP5A4DCnoc6nAL/f2MKSO4YuJi+RWcC0PIzWMHXcrVOVpSe
tbK2eJVZIHA3ZfI1U54SZF6fThkwYWgT/TJ6Zi7eHDiGgvpC86NqeJ3uvoAZKIISkb6QPTqQdexy
v8Y0xHM6vCHVQTRe/0W04fAbYLc/LfT/GcJBEPeNmmUo+50I1y9BhwH03fvQA45+gh0sxeTGkcXm
xDP8PPJwOHYd8npFXEyRVTIfRKcX5IOYGdCe2ohahVz/IQdxiEcK6tk46Na/h0McrvXQwUC8xFm+
TUXYwpty9s0cBXsORxx+kHBEaJt+ioO/ykjgbtAjmu9GQkP2KqCIQtdIIvyImBhCNZM/OGrIbjDQ
SWxwx80AC2GmvglPdNGgZFfsBDTVWxO58x1AyP9IildJCmBnX17KjhRK3faf4SksfcCBEomAeE1c
NVOC/gVboasO4aBVZuEWpkXkm4hF2CnElNOZL/gPtPh3ghZBLgdSuI5RCSMq/ffgFkKqCvE+zqx2
XB2Yi7BgX+myeO4gH38OvFAtyado3OnxgMWLA3+RaURG14EgEggh9zsUhj9jL/Ok5k+xGGXXFWpL
11iWGOt/P5Hhk/U1r9qAwohbIghgGSl1DP2JPjZe9PGbbEa7H8f6DgVx0fo/QuOHhIbf4g6nMcRu
1bp+9xc5DXh8xVyNlW3gc9kPIA60Rmh7RbjReo2R7dVvMxv4nHohaIeVPOPdf+TGt8mNLoT2Evip
pLZf/8dv/Dq/QRS34SQetf7gk779JYyDuqn8XVAqeh1f5z2tDjRaNASPXVWxpccqyL2ArKj8HOsw
cTb7kjv2hX8MR5569J3taykOXx/H6qeR/19CPIzRGod7RBXDiVaaSmJgIIgqevt+lfOYfzKZ7SK3
zL+D8wC4Iex7HKH9IEJx4DyI0PdwCyLo+spffsI9PJK1Y9VcU3yS6x6DXTb5uFyQAarRLlXN1ERd
/Bz+kIcpKLd1LDN6+GfYD2Vgfn0bdvr2j/AfxbR1SODo1YRG+jzOU/3W9zRDuhA0e4HFKkFuLlOL
Rd0f4kIkGk3FhsB6kK8OdIgv7bIxy7r/s4QIdr2uIEosJTV6bErdZGLFv0uLGKqXe3TDJSHliHtm
pMOrfGq38ujdvQKODFIRi1Wd0dp+NOMjtrDV5rz14jB8nBkSNDSWf9zDEO+egSSZnVqXgWFX5tKB
xMof/xGmJK0LsHwaHHSvvPwlsqSXzIn25r0PLCmz8a6OK0oh1M0PIJNSzyde09mX0/wNqElbYwjJ
6XOiFGjzW8AJCNA0n5IBU0+eUye+Q3zgo4nVLXJcmdRxkS5eQ1BGZUzyD1WlyLcvMJT/9Q5MgO8c
nYgDb/oPUhaF+t0BQaGAqhgeCE1qH54TKDnzeUy9HH77nRRRWHrkU1bm8zFJR3sjdUiZX7AoneTQ
8ZBEfXldY13sZZc2gkDZjVLRjkcvsRSzxGxydMh2/AhOyfUkV5uVXPmCOHRXtSKukLcPSQk39fuo
CtJCp3hj6gWO7mUZWMPYbkQiOVk1rrKos510p/c6mfTFWEV9El5btlHl8THJZt4Um9FvFb060ujq
E/F10FS8ZzZB3nqS5ioUt2rKZPwxVLR2UKIxIIssFBDqFa66QDjjQtdH9AfHahvKUdks5Fy2u+ld
LQLGqg9DWdWNFIJD+VZW+wCXmqSnxQLdbTPGq18FZ6gh8KM93xavfw+cQfV9I42mdbGHZySrEGuy
4xAlP0fQOFQlXeSkFJae5+Gj/C2Whv7fYMGncKDq9TtAzVBECHtoG95TNcmAAMyoOywwM1pD/Bxo
t6vO/jpe4wQ5DBBVc+Pub8NrUlCJdpE6hXH5k3iNIFSyM4DJMS7/44yNrJvpndQPw9W/h7MhUeQf
gcdTlOmXw2qgJfPp7wBumkxVNrpIJXpLfoW6MSk/P/fT2F/+KnpjBA4BoqYx4Gp6tdh8jd+g46Z6
eWzexONIHfTPcDi+Fj0UUr79DoozjnW4VArteI/jGLY1HtdDUl99xnFaPbqkqHb3BZIDpXObWaJx
TVE3l6+gOXTXKBe83Fs4tu/zOUneKdFNiLSBkfxE6RheldE5GnDEaK6tppCEf2yB9pk9PuFvIDtZ
wuPoUR3pxhXn5JsGrVj/AN+hm7aksRFh6F/Gdzx4np6wSDde6m3bocf+DZDHrDNgHNgTixbeGeeh
EYE3lV1hN1F4hbwC9fitPUbqJvJbqIc3USEktd6qdqrR+PonCR/FC81N50ni457ykRmzlzc0aMX1
xU+hPqpUjM2RkUpKcFo5Ono6xM9tgFfmJfZDj23QLKw41Ian2uc+eW8UBg3OlB10cXY8DEEWrSI+
/Zbi7h0KRlgq6m0V1yqzpDyrnJojUlCMU19mkroCE4sIXMHpWyP5khFZXMbhGFgw0ColTiupSNtW
XRgQ+sHCicj9rOAQuyhdVFAvmIlzleuxixGoU09mrsiODNhwOSdz0lSlswFWkT6muSTvSn4sLBXf
5os6bu2hO1KsdjIDRr3XxB8calcvuioBZ+IC3S73HgeyCwP1aXXohRBkoVbYaC76kDyoqXW0zFel
nlE1qye199SgJ+VIJUV5hfG7EvzhUG2dZIqr1ZoV665G1XDq+qQ04pLGeFNI73pKMIZlQnla5KaD
rgqa1AlNPxEAs8z114oIJxDRqYMxBPMbJycESZ1sc116Bi7FYF0EamUVHPmzM2JPL9HVRI67VJxT
s42LrSSlwZsyMbyCoo6i4cDWSCfe6FFm8FwmEbRRVLkJsiPvnRkneeoWKKPd0PErEqYBmuf1mLKF
xfQQXLwOOHk5l18Km6OHvXAijFSPjizTFjsq783byPDi42e4kwLmvShrSt1xOJzpY61V7sQ94R9L
LJaqDhvHiXtqKlo3FtM28VGY+qWBLXj9M36KlwBUmcU7RWIasajSQgPpoiDeUDWNoLBSxfhBqKXW
PZ0gu6mNeMit0jmbCakA7jRZFVSwP1J9pTzWhqQ6936pyuPKsvPuHst0OiVno5vApM3CVZtYT9eN
H2TmRsaZsXtOUgmeF7pLRiAXC4lvBBULkVDFKs5z6Z6aI1bBM2DVSAlFV9gxz3jcAFnFsgjtk3Io
4zd2a+cfeqps7UVVxe2x5dDnsDRpx1VuTO5ufNZCTv4nzei9Fagg9hyWXnVI0ktYnK6SB5q0uss9
h8VEbAfKeb9HsYo6j5a2VKkVhZTN2rOEefFZwBH0frShuoWW+VctHIpohtM6GWBisYDBUVensZlF
myriIcFwzV7GltZvbfoz17OOQ1PlB0/GiBgbJs3usl66Jbcgy/xAawzHxMnMoTUapWBmoF5aHo3z
k53jlxgtX7b8mziqBJ00nywdid4vR8DpXedUR2QkHEQWwt0bO2qDxbivO6wvIs/bWXW62Fs7nFhR
TgfbvvmOuUMT2a7Ra+tWCyTC6mVub8PA7he+11hrEaX+tqNbb9Paqez2fIaP4yqxznopf/NZ5mEk
43krEjZhWHLdgo8j1YqKtK4pwrjcmz2q2jZvA3rHj75t90iGPj+iQWULIu67Zhisv7B88BTujg2h
RVvaT8cPiMy9ldBqPqwvVR884XG0cn+9MseypWVgMtwkuXZEr7Lhu32I9aPwDOpd8ro+iqIwxWSn
qJtYqR1GgIP1gTFicEl/8rL9rAD5AvfSfbCu1WgAU+5lIE7q8ByOT/zRT95Y9rih+Hy8VAZLWdVR
Y6wip5OuW9W3lpUeu9kIIKfL8se9HWQPfuVD5CA2aYtdQumNO9qaemqo0WOFdgf3ekMDxF4XwhAP
SsxJA6SwWoGAoGbUtreHcG/36AgYdnuDSCWBawtJni0iXOIFkpX+HWijdWcm0dmQBOTWfE+s9qBY
7Zv8BVlMa4GKW6TOR29Br8ZIi6CfuWlR2UefLSP+WKz5YR7VuKiWNLqMxz9pG0l0u3Z1QzubjSMT
Q1YI4GAr9qM7Cn2Grenkzjn8Lz3sFNiuGuzE3wXKhhR5oSzwf7yEyooYfxmGmMItdM9z4ec7yBIn
bcpV65cGvW1KVO+oObMirINBpbiFJNMtSd0B+9w7bbqKuQNHTXFa8jkxNnmRV9GTAHTH7ZAU4cip
wMP656fiQVeHlF+bfyoXtroK5TK3lrL+RjMcfgcVDZiraKQVwQ+xsSNooL+q/6gLbrkWirMaBUor
oMSJ2nOIBzpE4j4Ca5vpsi9Dc4fklJpMBEGPfJzfOExwp9hwTcFCWCyxLyrVqhyc+rrPrR7j0ydb
ChB/fJ9Jw4egTepdIeTdH0Hf0Kh6F4pJc92MvnnaiBiCLE8+o29JKYG+xSVqoNyxV3utShYVWJKK
0D+JiC0t29Is3cbUaQB8CcIhXc/fxgWeqt526odOCdSz0QwY2ch6zZNsbB5So87XNGlGl0lqSvKS
JpLx+DscHDildVQP9QdP7D96/wPigrrLdygsoO6FKn0wrEQSYO34Vyon190+dupNU1W24upllFgn
VVmG6oqCMo4XlP/BlEwdqobhLZisKVvPrNXdq8qWiabTE7nGHs5H4JO55TtAnTnm2UbmgHm117fg
FLauawUfdK4NcLSvOFxAvs17ySg43U4Ol+9QdY6gCKaT+HpFX5hcMq1tNmPdhe/MyeRSZ4m/4J6C
0ucHOpduLC97x8ddg9FFRPio3Lryzn8er6Pno1v3fX73teXFC7xsoVlStKTlSD15ZnlJ5SQ61nq5
eYbYpYb3UeSdhj0pwePRBejsqaUYxtE/kaXTPWxXOvSJcCo8/pK0k8YwX4ZVkbz50v5S6G11kwU0
Ui72CpiO88RCbk4MK8+usqpveWhhgfkmcVdTmXaNRJ19XJQq5lFMDjxcztidRarvQW+E/UkM03U5
Wyk6IapiPZcd1Xv1SD82zl2g18bbgy3G512intG6pSjHszLG9wnKve1to5GP6sR3xiej9YLhgtq2
/JSTbq0Ui6wLQ2/bzJTeyHdJrLtC16XVmOKQeprNMo1vok2r7FQ1rsIgLIaztEHL/ZiFhYZKKzNt
aRXZQTmeUYzGmirWbUxGiwPMV9LJdKLp1LdT5aMpplh6be9J2SIIh66JDzPqGe8DiVZPOW4Lp6M9
rlONc1NWiyZf4IQastODpcb320E1Vh5V6dotVzE6FAnUd37sqsJp02O/8npjcOtcvhaxk7plDymC
RbKsmpHH1Iyc8N1Ekz442qhuco2igOXci1olcSpOQvARZ633IZVBlaWnwkW54W9m0Q1Oz2ShlU7g
3YSwY0fssVLvvAIuo6yQyyPtgxzQ2xu7obFnwcggSnFsmeFmoKnXPpr/EtSjlgYtoJdm6gIFyDmN
Jo6tWuus5aKLQBlfUlxJUyOvHOTZQi6DqEDmpTlUclHh3N1lOoaY5WD043HSi6LcfYstjCQ7e+An
sIZlGvi3zyHD1lMV65i3m3P8HDK0qC/LM7epc972etkY+QY92LTy8M24e4A8oV9yYafoRhD6qagr
FggnOvPI9M2xr7lAlMNxoRf+Lgwitb44sIc8+K0nvSxJHseGVqvT7GLSCc2Q2cwe1nVo1U9tLw0P
gn8oTpAvzDta5zTxgs5BL/zUH/0D/06SBPIiCBR+L6ZmWZNCIx2yN0gMPC5uE5BYU8jBLsZQC5vi
7K9ZRNmwJA5PQrbGK+5EECUOrfX5dd/ZUbvywFmMc+r2uptElVT18hUxz2tsItXxZkhRgz1Wu0OT
78HPIzIlUzZx1mbq7gArxgXNFx+TBl7JnX9/Oc2bxVGrtIrz0bDAfcahsqUl/T5jfTz3meKaiMLz
iEDA4ysso2mNuXLSW3lcLEd+q+GGPQ7McVL3ur8eqYT8UGT0HyoLqpKyD2NnFBba073PhEsYH9um
sCTv3XPicRi4BSfT/2AETKfiLFnIbdHEx9TfeN3dQRD0GgLp63lc8ZRp7axd+j1KpquoM/L1cxpS
UizhUcEZK/7uuURoZiJrLQu9RVYTSjiNqlTOHZf2B79/GAbfL55oS2m0xawWipnWtGtkrHVzJxHs
LTYluiDnpm4L7L8QREapbQ5F+2MnspzGVRp2z/siVnT3wE/qYVcbbwy10t/VZt98rEp8mbuaxDu6
ICVz6iv6ghXsebOL6PC13+OU/OVifF/4pV0uZqYyoMDLePQG5z5Xq1CWF3Hrp8mKwvaC/+eo156y
seoD/sxjTQNynq04eY+960zEbTVsD8DT3mDELzDnJtL4eqiflHgR43VROlF/OnM72og64zoNK0mV
aQrs+vHeM5MieVKC1Anv0OokD9VU2LMkaWvEmIdqo/CXmR3amuUWSkLlTKKk9vB4UB/VXdI12zyk
hTFcyU0R192yZhntuF7Eo8laEG68m41IamgYtNv1mtyEKUZntS3PTMax0uAypLLvVEPam516b2wW
1Tia+72OIqwjTcuybWUFyrjTE0lJfS6lRcuEyUuMyD4IlEaFKvp3Rmlh/nNTP0y3o5fJDh2Zg5FQ
GVpF5rCqaI8ZtyEV0d1NmlTKQOtQmYwUUEjSiIJ1UXgMiT4eagV9U07VZQVRLB9nlVE2pwcDk62H
or6WKOnPNtzCBlqv83oMHj2/jrT3PZXqPjUnoaq51C1nRweONNapGnyw5NKvz2i8zLKn57YmPQ3i
epPyldWOWz6SF7VSC57ESiEb+QlL1fDSMEfFvm+SQdHuiySP3v4Ca5rkVtdxg1CccfU1cRr3XO5C
tw4aLb08oJZDQGmde3A/zZ/h5xCqoDLeoMmswRa7VBrnpkUIxr928hCtxKibwSljJlq9WY7yiO0t
J1iAx2fNqSc4KT7MH85G8sNoq0o882mSmhRSjZJmCdIDMtzLr8FVXK/t+BRIVcYXZZwMi7Ywfeoz
K42TDieSvTEChVsqncMSVMYZo165c0eFko37F0xrojda8rG0a0pwXUXT7Px8KHu1/hBR4didBYkR
2jfOoBn2ex5to3zOkWcq9LVTbhsV0z7KxoS1V1WFQ6IXU2Yu8D90FGhFmWtQwouFbOJeO9Ryw0lC
mZpxosdmhTB830qsmWOBf7UeaTPsiWQoJ7bCmP4qyyPIkYXEg/9MM+KpvTtCn8qQr+u1eOk0GB4q
Gq0G9L/ohkR58cJ89Ropy8s50ha5mSHRcTWrsxM8e19Rs9OMDPed0crKlvvOaK/KMfDr+6Dl+P9O
Na1aOgszEP/zgyxrj9JSgMdTi3qzxD5RdVWzKtfQA3s5y7PkcsSO5jZ2OJ7pAzGCjZpQARvzvfwM
2I58w5XjTO3YtKR1r2VPPS3E+jLmao7AybOnKvTvsLZOaqQotBQjFmudglxxTmuuXJ8GTljUoaur
nnfs45mqboXorxo5HY7p9a7Uu0+F6ZGtGLempelorPfsLLMiuzzx26pmbvIcx+3zMozvucF2HftW
r5MRRdObIZZhYSgsk2Qnp81FNhAS8DCqqRF4Runqldd2F7xIUU0eCgBmVFfQ+9fsgng0TLcUVCBm
Cbstci8cg1ZjEAwwh4bZP8z4bjLHOkiqPWFuS8Lb+aVPBlCif47K44uOQYG0MII+804MJpryrZRW
QDAmY2q8I9NSRPj2me1Xlnouj5Xebb5mez2+QN46J/wX84SuC+U05c1kb5tZ9iWSrhcbXoXWKsBW
pGAgs009onittsv7qnKCmNbdmkPegfilRLksj5S4o3Hya+4XTqcfn8oyKy2+SVFrnVJtLeyLV8Rg
XdUL51RrSyYnHQvYxQtH2M/BwM5Q5WuHuXM/Waw9aViGPFX8ndnkVXuiFpqHkDTXQ6dfzmBw4sh3
UacM4kSLkwZFEej5aV7QAzEsrK7cz64mX2c4eon8sdPYMW4qDQv8RmM3U60zSv5WB71YtLchirH0
zZOg74sbKk3l+GQ+K9JErtVvvJIE1M0cmPT6rE0oOsyS9KBoIyMg6FBVzKg87RpxglEw9q9VXmtV
gkpNFs2xnFOLCgLjhN7ZkMtttjgoyJqsLqezJEKofhVbFI9/bSOjfI/bYT6WhXfUO7n5EevuVFFY
BqlR4jdLa77yspLo1RmezRwfDbcVmLavFWWl3efaReNXxzzToHYoLUyXB1cZx4TI3Hb2II+uMxvL
YlMqwhPLrHzram4Kf4ElB0pj+h/McYyzRWcppf+xllPZe/S/BJTnko1UaszgIq9COlQOGCPNpmQg
PeA39ZS6vypYNxQelPcoCsv8oTNkzd4cKFu0UtlZF3hBpLuj5avCZ87TpReM4bhb+rGs3HP35HX6
TZ5Z1CSKlhRlVlM5sZJJ5yqHvX7RUknt3c9888j5MqVvyiv5G+8pZ0cPKt0tIqX9SOt4V6+b58Az
BKbETTcom/SY2qOwekjHpHtIiz4glpjnStku56PoS7ma44zxx8LuLHFGu6wvritDi8cbZ/TiYemZ
jmeqrqGqZrQMBkopibi1kaHuMBHk4SNKc8c/HdBLpauIOvP2oTP9ABl9g+pR3/W+5b2LqHR4Qy1y
hLo5EK30FCh+T7eWWZqOvOQfNrZJ34ZIGUJaASaOuqirtN84oyP0mxcwdeYNksWl3yrkt1ysQmcx
c9UxDZFRu2gNpgwf57M/zcgmI8ZCYLHFUavVXXujiCGgaX5y4GZLYQ8cipl32JrG6JyvunPKVs6T
ikWacm+PlFQUNK0WjvowWCovJcKDHt+rbJzqB6m3DTAsuwcoW+cMp4ZuTA2hdTGj2ZEi0opvYTeU
dy/47JyjqLYtm0j3z55D2nYoJ8Uxi7OgOjuI43gZRu+qzDOjFWdI9qVWZ8TDuuHjRewtQucWftSl
vLQIqZVyveMgRrsuMrkwOSmRVhF49BU92g41TZrdYrbMhVqadO/tnFvqli1H4WC2knJzrUZ12a6D
AQcojbOR3e2MgZDVrRoIxNIHAV1Y0KsuqKSyG/9UDZj7rzKTUdmlVqqFcYQY1KvMhac31WrW0ml5
2E6Qphegi3Y5vKblez5n7I3sTA0oZ7C7zLgd7KKRrlB5yVjW0GzcfFLWOVlSuplCDVezYDTQq0eE
ks2Aq0VUpHga2G/qJ7WkamG5JP/utCclI0rahyMEc0CheGcv46K2nBBbXtFSn3z4N7tRc3VjKh5h
m4UuSywV3US2A/MiGiRJ5Ms9bm5yXaHi1FI0x3H9nhPDg8AEyBQNt10lu0jopsAFUo9IWVC7PMQs
4YMxLs6LIfWqI9tCYUjzdJYOynlvNE5Nabforf5RS5jnq0stqwfPQSeC6Hr36b/zW80v+bPShjpF
50u9/65vY2MglEEl033FG7G4s3RHkh4Oxj2J6u562bIQ1XGSSQqytxYbOrXvfkSpksz7nMN2ogwt
F5DJwxezzmz+H2fntR03kmXRL8JacAHzCqTPpDci9YIlCxPwCNivn53MrGlqpqrHvLRaKlU3mQQi
7j333LMfahI9WtqKPu5/ywz8hx5It1qWJ6iKbkvo19KCCF/K20UJ1xarYpwj4BkGkIs32yoaoMmm
l5YjCV2Qne8u5D5eIc15SeGwDfeQ/8qXDH5sHhYonPQtcnaraX3l+dUDFztwLhJhV8zKdWqdMzcx
vISIaMDJ/S+OZtcbhsuzCi5L9BUlqOWd7Qgom5U9T8CDBAdfQ1NCNNP3ws9SeF4wV3ArdIzGRWjP
uac2kfBkqpCKIL1xjvUJqb0xB3Usy7S/vZABDZeZLgpXO+TD1qdDrF7+jhKI+8NFlFM2+RVfrqxA
Fwr4YzOpyv461ymB54FNu+KEucmskQND5USghQL+df6aGXht7q4gQR6xrNrHU2bLldEBm1nlsJ0y
wnKr3riZGOsxgWymTk+OSV2MNTJzvmTLrao8M/pVi5i50Z8r/brS2zBWpJrKFbwKdXstaNuz6JKs
IuqoDUnXZyxh1uf2Wmk9EexEb0RNu7PqWUW3hjMX4t2nDBE/GhZMTE5szQOaDkW+SJaV3ZTqthlG
P0z9oWt+XXIAYHTW3jMIcCCvsBazPtt/zgTQBt+gxogj3XY3l6KgHzEpfVGxr/xXiypvbSR5jBCq
p0q6h2tSQDL2iQfIdzZbN6ylmPgFpEPubVxt8Zxff2ARkbQJ/HaqRquI1utM//Eq3FBmutUcGqQQ
dE84abKcWOhEb9Rvv6789s6A0IiGfwa6dV+ZoH8CKPLUpqd4Eux4cgz056z/ROstcwpYHU8ePPDv
3h3B2nxbBZBC6rpRi+V0mOdZz4GS4XPYRFIVBUO5HKpVME4ah/alc7wmE7R6VMv7SFt+X/mLbZ6j
UBNaC1P+4Ojl5HxrI83rUYE/oxiJhqeHNrHsyGeNkVj+Sza9V64HL0GYIh9ZdMPe70wd3mbT+Ce7
rmQBnss/gz2wKNaJv7E0L3/+Z2DjkIwDT908iXRfpo5JFDWBWLHY2/Zk6Fp4DTjA6jRXdDk5oKfN
/y7mAH2NF1dVSTOGST8XCV1wVvbNryThhXy+Nu5OpCfqBC+r8m/8GXGNhHC6aY5hux+ap8jwOvn1
moMQjz4jiVV9RtQGS62PpLd7U1r8Fk33VyyCbEXUbRIgA+NXaKZt+3ucCvi/AAsIjtJbK81fLmKO
7mMHoJ0AtBehJggzfaa2mSSMnFRvf1/DCnCwNOObMxQd5ygNThzyqWfGbpy8pbFWqHEaTFhToO2k
1jAOihOrtR/muFYE3uhO0my1MzvwZ0d4tvdad23ebBabbKCd0zmyqYNumq1udRELjB6I5oBPQVTF
iRQOPowP5Dt3r6PD1cG5dbDpth4zy7Xj52waYgsn2qCXb4hEtbXOcwlqNuRHmC8BdJ3Rx6wSuc5T
3wI4jgKZJfn8s7JJUrj1dYSmo6N6U7PClIFQ/40A1Sj/bp3hnftLcoOwtNpfmfEwtgBkIEuMgW1M
vJhAcxJBhniU5GfWBFxRl1qUVmM/Voae36jM1b65fBm2R++n/PRGn+uldsJ+dGT9NVrIz2FSWPbt
CSDoRC1QVHmPTJAyivF3gxz9FwfCIWN0CuVo+UVmYaU8Wrca31aSWKTvBI3buHvQ0U1501f49nlZ
PgiauZGXPRJL5iEpXn9xM2HED72ptOXuH4Mi+hZXHedrYmNXmphKqV2D6gQxcVYixTCYAlOuXuqm
T+OnTKSp88Osxr48zJl0hscczgfUiw8qZ6v85N5TjopvNB4DKtLBdGa1qcAwvrWmnhvb8hI3IWIP
F08fW6LMVm2fOr8KEWf9bcrrnZ04rdVEOttiT+Mbq1ozDsSobBB4CSRDnaIrGay7CY6J/Sb0sU1e
bDGL9nYaBmfZY29069fUn+MOM6iKGhl6kV8QwjvXfR8HhTNi/Mq8OXe30gP6gKptuNb7Bf1pYrry
hkDlhnKOWtd47JksuSsaUL7V0B7J0zXqNcJZYEau256i0hjd/d+xQQm/7981LxLqF9aMyflRZxGh
4hdGaIcBCV2sLlTf/jSbdqawh7lYHq95bwqC0M8Jx8S0juzEtqrwMkO87jjGjT47N62TPXndPI/P
MXaK6c3XqHuK4MoThbkuyDvv3PkEBWz0nCCbYUsFuHRkAjF3NOIlGNy8exKNsMQbTSxA2QwU5/Bu
mTOTEXvkKuHyAWn2Vbepxm9AgZrOT9Os2uq2M/mc/mCRYmLt8G5X560tEA8++tG+nk3UzNDMHJYc
AvgGebEpGkNzYa1+ZGvICNm54OiGSLVXfDuiDOjJq+JQiqKSWlhBoImJKUto0zYo3G59MmWvPwqs
ZiV6YXOO8zG8JCUhrpkHsBu8jjyJHAYWgEq+JEo6D+F2vJt0BBVCByADmN+1RM/kW5zhuaa8l2d2
FBOCLMBYzTKMolef9oqSzknCwejy/Junt312kFTh8nYw6PE2yITD+O2ylDQBWLnzLaPBx/YpwSPO
oMgEOl+qMUGxGlkSKpLC1J/NoVic1TXMozbEILgt8NMd+yqavd+wDIDnBZlk3wG0hwmidJ17dbzt
kFj902eWqoPGEA6eUvKocYtjXywA+x3/ivyoUvNNcFszhW8zbXWhrKLHNhy75Wx2S4D9qaSader4
0bHjQu3FoBzvoRRAk78BQ2caa89D1L/mWqZHB0f6ojn5FSGPp9jujfRtwH1jn9OIiv2FzaovniJB
sDQ5TgJcsN24gyumyzcT7H26U4rPgTzo5BOsNWIGUeyMaSi02z+IrbFnppCuFt0Yp93lLWhLdi6/
dEmTzKfBaYvlUPt1Ma3/QLjaxhjJJ81h4v/kW2ZvfenrDyy7YyP2npjWL4BIyMBz9EPvk5rw7sxa
f991Xq3uplz0EeInk3nvtob92Xxb0sIidb7WzjzQKRExFOUK3ZHVSAxC+I9dXAO+2ftvhUxcfweb
o+1KiLnVprCKMv3qW51usg4FCE+tOhXhUuLlskXLxNdNu/YFyGD0amOd5/qeunxwnyNkq+yp75ls
2Pj24uW9hXDzfs0yiaWo1AH4eVveX8mxAiidDjE2r3A8G/yQA6ksX96Ns99BDWoKo64OialrMqZ7
KabiwHvTLPDrPrCyMVvF8cvgYl8dW6fbVdKcfDzXnwGzHZq+vWmXTIJWvch5YMdE/2QMfdWtDeAj
HrN/J3G7ncf5ucrEqIlT0qS1fkdrF5nvTD909z72Ra8BziYo+IfftNb8F5K29IhAijVXm5/xOjja
z4EiEuTQlVGLFyLrXjMx9VWQORk8Jm7QxmBGX9nmT7+MiMRHvTgnqrh11mx6BStli1Ph7CqdqoQh
OYtoC0uDRWbO3L94q8Co5MXoNOtc2hGkKACqOlGkbtcxoeemLw8ImXW9GfTZnwdgcIQYw1e3s9Z5
6ISpF2Moxy7+ev0cUwcoWRUqJBiiaEvbaon7HisuIcNG08EMx88fz2gWz5Djh0oDynKB5QKo0J55
4MEDhUnlpUOA56zCftX3zrBNdZG5Y5iZ7SRPoqCSx3mG+aR8zs4Evk3S+5Z8BbkROeEAWdIPI+Vk
3iskTb9fGSl52A2UdHNSdzC1qmhvxMmM2lC4vpk9XtSm67ReqwYVxawjxmX2+DdxMMj/PyGJNF9x
EJIIg+Tnp2uRERZ/7Fv8YdzAEaIBhV9yA1jWK/cXCwpCfGWsDdK60Vq91N2IC6R3QthguD4ZpfzP
xJgUYgWyVl3HqQr+yI1hJOcDeUnibkw3PnYuiRm5j9TeGIgd3FqjzLTni7I8dVpS3FgTEODvyDRw
xdLRLcZ1KSejKAJfLtFzhrU1htGlzXzI13gZniB9ywqlXeNOUe7Mlakh9HNg9t0dbDHL2v6B/jW8
Bmg6aT6/zCVmK6IBpRyH3Qc+zXS6OnqSmg1upbem4R0zRoHvTugqq8PYTAZ57M2h97ZGlJ2pmWYd
3VHtpKTnRJ5jzreTqu3k+ZJOIzMOvTt8M339a/ABAq1d6ZYkteYqk3e5maY/gPymXo6c9TErbHxv
qdcNI77MDaUx2oXgnXa1ZsPWI6Dz62MFY8f3V5jXJcTt0u/UPWhbTTuNrlpOThe7+zTyu44Z6ocN
4G9hw8tSOOWLnBKopng7zxTfz8jh3jK04cYGa9gf/SGlYQ+v+GHC/OJjEeHr48fPOFjczlkaD6c5
Azo3BVZpz7srlDjRrURtLa+vrDzwTWcpNmWdkcX3/4zDGcwBmHYdZcqHwUXU7PGPZBy+TlhJgddb
yzpyDXNnGbNPlV2qNise3AvLWJsSaTwbfjTZgUHO8XAztJrExe5zgo4rb5R3zSh1gr5ZS6IHGzIj
4ZT6BDsurbYUD46cpV2uqr6be1hs0I6mKTGtb/lojSZv49zlJ8MrWRV3vLy1n/6a7l1wyE0/eGwG
gPi764qsgC/X2cWs7XRGDkGKfocUUXy0HInL5ywMfKDfPE6uO8Oe5ts6tRYooWVeeQVCFCkQ9g2I
+zraUch7wxDUETUQBzHitNrFrSaSE+NahbLXN0r0+1pj87jmaD24mrekP/G+KjLJJxnDPmXcGTnr
yKtHvJt/y1yOWfauAlr6We7o+HO6f3NY/Buqp6Rj1vdB2ta4AR8y4fj56UJito3YhobLWLsJMQRm
+RKyGzzv2roR5RqDuVEcmPo/acBn372pqU2y7vU217a9MsjhCa62HxSGlBZyspXhBjwHSY680p3Z
zXWfjTs8k1G+V1EUlygGpiOTjYz5AbKQ5UXmtE0WguIQ4qM1/hderoAEAzN+uiYIGb0c2BRqZ8ep
ktWY5HbGzWgtbPSE2ZLPYptbuiyOZ0BgmQdDU9j+VlNj42BlgWB5Ztwqf9youh6T79c/EkVSiYNm
91Rt6LYfvSqKtsFTVvfT+GxUsNSycPpvuUMjaNzxQTRsgW0u4UN2TbUgV/0QuUW8EoLb5O5zEhGj
mkTu5CywWwKtVu9u0jXarpBmIU7p5Bo2KxOI3RuiSqNyrzigvVdwXZSsZ7hR2pyY4UXBZ8Z0RYw/
xWol4579nEtqkVHxQx8VCRDHi/PK7oAi/g/QabdSpnessm7Sjs4woBT/HX861vUdk5vRsgLNapLh
1vaieFPbOcOZsPIzPONtZYpMD1ylkhSsA3HUj0T90n4HE/IWFauddZ6xoRNvuWBzD+/Mr1ROar7T
tcjlzM8Bx97a544bU55f5zbI0s4QBLxludGboe2azXJzLRIcDez7L2YyQ1Ly4H4QrcGDqmZPAnoT
4VcyHGO3dF0hj6OCeUauyWfENe9lndxP3mS6q0VO0+FP2HXjxjPSP8EbQ75qB8nyVMMcR1AHiIKL
LzZSM8ZlW5IXli1O1L0j0RlD6LeVa9w7fofnE1o0Z/W2yChUpjAqlH3ykT+YnHmS43lvZlZhPFko
dCrEhzByQgjfj/JVsSCmXrHZY1OYL5L5TiiTGbfBqm+6na1bKYJex/G5Iu8Qx3hvNRnt3iWVqafX
aduwFby+331GdSw1Vd3AxmDrOujGYTHSwSYrm8Z3ZlWUpIZ6D7N27lg+JXZb8JU42GIeVZ+5DeB5
c7Zg3FRLmr2YZwDtKw+mYYPUctsYjmXTYlRcc6XoMgo9jnvtqMH0JcXYRTXg46us2Av7tGdAomWA
SN8k6aLZ6QLsLuwOp3xgTO5gba7YbmNmR/X3YLSz+fMzu7uoJs/Fb0kyjVgbhmEtP5yUIeDpegmz
MDKtMzYvfiZFgTDOJ8TEvaSOqPjROCsL3ZKT6XJziDwhOOzs08WFiuMCLW/oreyOWl9aT3EMmlyR
aptXr0QCRT9Ls+8TJ0wHsIRdSEsKJNGMNcTTYMiG1DrEUVpLnwOxlMWzYTRQjBiYDpMV6mLieFhw
Dy0sQCTo3QdKYH9+58FSUzAvptP8jHrd6t6JjvGHnw7Jw37IFtUQ36ZO77gzuCcsfZTIbtP+6mav
9LZd2s84JbQ241ZpWT7rj4ObedGhLQBIbN3MAlrOYqWRx6joVLL64+QLhTuzZCKZ0b2PU/yVzPXM
W3kphWiycq2ymXmF2Z49aiVGE4k9uV3mrWW5Xrr7M7oK63B1H8k4HwiobrKCBPWiYapw6+ZzdhxH
szPuPSjPxuNoV1H8Awai0YYXhTLBVuWFtmZn3wAwTjLEeHRmhY5WUcwvtVW7q54rjOq608qINzGR
BNk+Qpit3log2snJVYNu75jpFHRa/8rA8nw9bXcSDHMGszen31r/mYcVZxHrhFLakAw+QrFw8ERz
ID0m5ZDzPqKxWBlovQfSZIdiU1fwLPex40X21tMYdK6vMpKAc1qxv5iwuU4tLkx5E7NbrNchkfa6
EfQs4NurrFKp88xEy9VxirdtAmM6SZs+DvOlTe7leLaKRBwQghJfNfF+Gfua+XHiV8YjBREzw8Tj
8cNK5vtatuN5m+QMzI5etWLT0zHLJ2Nxu5GZtd2u/g6lbrHvP7+1y5D8tC849ct36fHC4uljp0AW
+2vYlkh7kKnVwhIx5m48al2gjxhZD7FRgy4M0pJJz2vFpTPc97Uuk63L/kcK+NzpSKlkS6ab740C
y8SNSUhKBhLVYB+fyceIDHHlsTdqGufnusN7v5Vpby6nNs1F8qVXOu/Hlc+eTo62QCqMR4fuK0ti
w/reSA1Hj+5ajXpKY2+EqNqmZbSCQszEMzSTlnSPcLaxoKEVclJ/07V5ah9QFCoDz6hyhFoC0q2m
ErYlbGMjxIX5xmOdNUgwxbBsIn2I3uyoTOGvxouZeDUbiplw67Blkscvf/5OXf7w+s8ykoSdOlzA
QxKGH4jIVDRA7uWX6++IaKC9fRmkxBIY/hUuFuV+ek/VdO4nPyeMSYz9y2/ZNYm5gKUfHBbdBrlw
qWKraKvTWXi2tpGn2VYXThlTuNuP/LGF3qV+FX6vaccpMsbvFwr9oo0IeoE+C2t4/8yitxDAtha3
3nDTDtrEydUh5fGLYSmpjmxpJYjKgxjsRxZDVHfwZGWZSThXtsf0PWu118/ker0tIeuyxZFtPuPr
o8F37S+QRxk69pabTiFoxMYJ2bYbrNdLmpk/Cyf0pOk/d7XrFCe/oYQPGkdn15DkcMwszPvC/xls
v+i+nd/EDR3QMRodrTx5Q1oWeVD6FiPJRpVCHPw8bqo7Wrth3mq25kbsB0NKJQbA7e/+beiZwMum
uCYHtqSiTiT8KAfm8ivHtNRqrCNte05YakOljRCXmyVu+pXsJsnauWkr0wjbee69oItG71Tls/NX
ChobCLg+GvIFdsVclJtLFhqBIHgHRzwCQTk6zrpYUueNNZ2qD1myM9sVLLkmz8784cw78D1xuDHl
GfKviWLrktbqPDjF4i5wdGAt7vYVRgo/KCFLLWvHTWe228Ca0nuMkV0xZXZ9H4IobCkmbAQVWGvX
hdX4zU9sfdxrrEkDimtHvTqIEtvCa4+TP1y0dlL3l//MVcnsfazmqn1iF6KDH9uWIGPfpWEu7UPf
LCXOFCedvW1aLyzSByB6hcAQiB62lnk+4vEdE/+A01bYrsZ0ZWRqz13pyO9M+Yd5x3pDeUyrojUi
kOHc7GEXK4sNXl7tH0abpsoJDL+/Sf1R9/OgqQYU4BgA9tMlla0xI8kHAWfqW1YPnrFKCn1ssLeW
mNh7oyKdcUb5kKuc20RfdwbjjhUzRbmrC89dEfYD7BpLw3yEx44rxTQL9pn/e2IbMIh5XbSRNwOJ
1jV7/Tm3DYa35z01DJIfi6lL7v4pwC22nKJ/1KhEvnxOcdPnCLWPCePab5w4C5kEOHefotw0KM7+
a8ToYfWvPDdROL3GckbiGttOR1NIqb7IDAhrKy6SlfAXmqCBVRgtHNJI6TuhhJMo6FhS4suv52dl
GPN0PoJEfQc50EMO7JdsmFdn14885dMo2hcXlTe7dYoCtpBrxLF2KnuasXt7brE0Bt4cu6fi3+e/
FcOY1bD3ekn9NjjDU9Hr3LPXuUVpDijnVQ2n8UarVOvfabY/l0/FKPx8G0VOmZz+fT7cRWDSIs4z
4YzsU11EF1fX+uTL5IHUXnWEHGi7z3FxlmGa8Y5yXmmHguYTd0zUomuCAc3yTZwOOcZ0ehF5Y6gF
JpMpBVCsbGnOTLF6mgENBwqj80GKxZTX/0uDS5xP8bLIJ0rmXzeeMyf5wx95cvbUSwdLvYG2HhoM
gqMbN6aWw1Ob8Z/a2JakfFy2gKj7UdxoH8vulgFGUT3lDZrZwWcVO/sFkLgZdlUkBnb9pC/VzT/F
zlnALctH389FTimyaMYrHgdTO3gJuNs0tJUFq41chqRfFTOyzVp+MIqYfkIJHyvbrXbMlRv9Cfw0
m+M4Foo8JCHkbAdlOpVh/3USYFo4Toxjixew/f5HOJ3eNlr23GZYOXwabf33QkTadw5ok0VwZ9E2
uRMJd5f1Y+XeXNYQLp97Oae2j3BjFxPFxnn5zmiyUV+VoyV+N5eGn2lR3rLmes6qu9jUpkUBHCoM
34teGO03C+YdTRIw0lhcOi/srxqmH8BOXzzI4B+5dWqwoi+WrnGiDdXU9qvBFdFWdaYpd5ZDc4oS
LN1aQYwbDFG1KI7VsANjB5DFwdgCq09xjeQjS5XnYXxt9jutKicBa4tL9oYZbzntcsuINRuO8EfS
XTZP1vTojSwzPY91IexfUZvgq7PYOKBc0nFirtAR+hsWTxIrcCxqpDczUlrHINFlRhw4JdV0WFcp
x0btRxwCeHjbBvIHE+zzgvA4Kgv5Nq5T3nVlUeGFsQ5XeW1qXWxhUxoX/Yb3hgdP2JTQadQwHg1S
wTe740FJTEBTEMlFTetuECjS0hGhA3BOJFZxoCBG9Bt9klIetSx2eA4jZP420MhzzpBu7er8bM6s
QoBumrCZEyTSI8weAOOkzQFrwlRvuaESqjI0Wh+Tl0NT8N3JcAepoPLc8kc/TbL6gQsyt464/9LJ
I5jTnl776qOYM9s+4pujc2d62w2eTfWGrDInvypPH0x+wCQjNqGrl+b0Wpas2txbBouRdagp5OU6
tHSvImkz8ePlt4NFmH9yDf2jTJFlUIMDyxuY7yKug6m09NnCI217lH4ehB8yC7AAzHwDZT81fs03
YGX6uokoncjH0WKvf8ty35B3rKslFBJjYp/YLfLC5TxC5M1l92u+seLYVl8LWdI4hbnOFItWNnZd
piNeNj4nwyKcm1ypudy0Zl73O4a35x3fbtAFK/l51efthqCg/KgZtChr3ze73zajNp+nLrfu4zSO
Gz4YpEUczuq8kVX2nVbHIb1YfWSkyf3YkPUT7erKjZutshe8xmM3vEUkpVi89AxFeUL0jN3z0PF4
Dr6ya1Mn68q28cctMWMNEpELLUjndH6njbcyDk6mbn7ejOXd9VM3Lh9+gZjpEsyQw28g1sfvizoo
QNaba22MyuyHyZKuEVJDGTzNS8/GR+gMVsNHH5O6HEhBP3WUjdume0yZjYuk7DjFDpNfxtBhMRiM
BEoNeFdY+Zyxudc0/hPmtuYR6Tldbjyi+evHM9Xk3bj8IETppLt6SY0YJnNMSkUXOEkXOStyIZFc
J2zB2nHRTIMKrvGsLLRUp9HWX7+8sy1TYPvEMPdkZv7QnB9fPXpqNaqbxwZ3Pp+bCSa4uTFVIayv
159gFo8uLUozj2IhToJhz2OMgVmHx2jXe8J/igMiQTfv87HQ3B8w3FT74Ed88gCr9eqt82wPxjH+
J0o+U5/241lDDaLBHdEBWPs2N/XkI4XXw1S+G2mj5ds6k1/+L6GReBjCQZq0afbo7/4pOJKfXLUm
M8rgoxkthvuN5MEu2PsODG18X3AMZK6Mtgtu5rscv8DRsnzWT2Yk342QxXD8yJQ0Oo+zA1okG6PM
V6tH/DfObZEN1mF2W/lS51Qm+Rg99zjRmx9177XlikAcYa3MJXOPUm/1b0TP/BUs6S3mmIZj19ff
mWGa7SkhLmztYv26lXb9QA8mj+dGdvM5V3IyvO/xoM3U9//fcMkIZ9KNsKzkGGVElfnGwleI/mTn
58Lzj5RJK/fr+U665jTvPFmO0+rc6dw6ZGG9swixm8d5Opidve7TxT/yo3fSwGx9pKM4SVB4ZN2Z
31MX58R+HIb6FiM8iaKOJwpMRmO+pU95BgNfr3zurtDTlPPdsAxqN0wkh4g2sAhEEq8vaZSG1RkR
WyV9N1IQu7zb7qxrYuVMZvfd1jClVwxxTt05k9LO/DpoFX+/IJPrpou0584y/JcMJsMYziZuFBJ+
mhuO86/OPHi/fL+CwtaU8Xu+LNZtZrEIZTPs3RN+ZLFIaI2njIwI5lAV2Q2jkf5IE9kfcrrku8JE
2EhiEkKMst1K7Eszq2NpQlmhUrsMzbGTXqjbf8ZVurVp3DZmP2+HpZPvZm5go3XFKsE0GwC6eIGt
mbyVfdmHsdY63OR1vuPc5hNmET5kp37c25iifhmZXR4X7qFzj9Zxwgsy9CVj7GI8j5Bjq7lhT66C
pI3rPdRKp7mNZ3N40dJO26RaMqwiXy+arUVg18//EmBZChq6gfd+8ynFkg9chI6cuNgIUdM0nPzs
kAXCjbUwiaasD/Eh3XOwP3i1VbyNVbIU6yStNpphtTs9XV495h/dunAmjWcuXtw8UHo6bF3HHb/9
12hLO8NrhUx9Lozso2N25U4XzjeI0tVxYfF8rSezeMIKmW+yWTUrr5j8vS/nL/+KuVSzrltBrlpd
hEXX9TH1AhWk18/xCVfguAI4kPuBY8TPBNab61rX5cMYp+PPS+pl0epE0OVyqe4JvsIzMOEoPZSa
agKtY7p7N2lRxV1HRpHlqmCexY/RZNuZKIMmfTDSJIbD3kzbOp5Iz2yqPOiIWt0sUy43je7V7MZq
pD3ohBgF/xSJifbt3nholXt8cH74N7GYnF71vQ2r/RKNaaRgYbSuP0cMQOls88ha0Qi7T/8ZjMm1
PO1k9bFVUN1PeiEOZDv4q2JQy6r923TMOmr8KKjLsjOrFWUkzo1eMi9BXbdM/yklmEg7uOyky9VE
deHiwunMcXm6ZmfGdV6Ts+TWxa3CUWio8+hBLPuIkHx/WGexpgv2GfAZjVyr7jgckIqUVoVp3oi9
w26G7gWYdnQz0HTPavYicZfhi565j5d4TZWQ9bPNq449rTULsgqL22Av7beIRaDhZ2rntSWCPF3m
E531MN0VXj4kj3lne3tRT5SQ7thjqA/KKjKsNXmWM8l3+RJ/ozLT15qfomRHuXn7EcqppUpgJiUW
qLBnJxRNmTyVZWHf+QqXSzhTwt/ijpqfhXHeYCNQhX12kIlrlw7y3iEQ4kcTLVO8zprJX+UyJ/HE
jG3DW1nIqbu/z+zUBgJP1nVfyLs2LpYn3AHoSoz0mElnTKOcwG/QwU592brp+lzwIgDFrbcrB8/B
Ou6NXbGfmCRYh78J7+RfFenPmtHqpll0KK0Ba8QWXqPCMlXvrlODCeI6z7oIMyZ5bOKuKvAhkNqh
DzaRjXlrOd+H2Y6nh3i02csKuMFIrMxtMThlKE0GxBYVlT+nB7M1d01zHoMEbboM+sPUAB/aiPo8
Y9VZmS2ToCII7tANYHpNokd7s0kPTMMWPPcjEe0cORWIceJv0AlJEkvGehXbbc02c9b7waRnehl2
la7rp5IYkJWbJxQZqRM/jOekga1Bv3ZftoW2rbB6E1bI+r9fLHLvI0rcWZN2zjQ15yG0zCYhhFF5
GSt350jRqnBHM9QKoXdblbGdsp1Yf2KlnzUxsZu62c64pFp3hWrWVSGxk/q0Y2SI99VNGb37FXpa
eEkbZT2uy9bOaBlV2M/eaH7JSeDCdZGJ5Y3ejgXkPyNIFz1aQFAO8RIyDCv5fAxtvvzXvMqRstzz
n07NNOzr82Vi9vHGrupobdAJPHdJlAemYrqa6o4dfvxZosrq1E1U1npu+c9FYtT3I2Vj72oEZmIj
MCU39fnfpnE9ukZZ3oMk5n/rvDBG4kdx+viHeHMEnbxnYxjk77r0t2u/M7T1x18mqV1febH37jaa
TUc2O8/CmZcTyQVZ8PFbS9jFQ6s5m2Zocdmd/4bBF4t1P3/6+F1aytdBkHv58TsCzJMwNe3s0PdM
Gz/SVu3Yn/YT1+oqyXS560ciNP2salZ8RONuUq7DyjKmy2rJ/Ms/NWPfQYLv6/3HX14gGxpe7QRV
YfJH/8HWeS23jXTt+opQhRxOSTAHkZQlSz5B2R4bsREaGVf/P4A8o5lv7xMUutGgRIlsrPCGZmpe
yLRq34YXtV+GnuqkG36vbAcDtHkpiMy3FEHRrpwX61kLc1n01WYZKoYS7AZ4GgQRdKGmccj2nkSo
1JkPIQyRy2Sr3nGkFbGMUDz6M78s+5yTBfJ+asqT1gUI2BZqAdScg421/cfZ55ym6bchdpz95xTe
DMUFs/c/d1FZnpBdiskd/3thuUMZg3hYTbE8Fk1mHT7mAvgTkO/karLSZ/Sn8gv6XPBM4LXpWyMR
+WqZ/NeVz3EfR2+0D8L959S/1hlCOnvwEjdt0PPLcmEq3HHNBppu9UmojxEFB/wVHssgVV0EXCH7
rZehOi/I7OqnxlZ/WqbIcrMLDIa71Y3qx015wj9xiuS4XebAEkDP7SBx8AErnfAJLYnkHEZ9/yB9
yQ6APdGGm4fLITV1a1Wyox4cx+kfNuDeu6D68rmCwoXYKVXgrJc5b14Wx+UvlJIqOLO8kE7Qca2s
7riMltcZqKdT/06KzTJXNNT5LXr1W1FMFycZJ4Say/YRSUueS8N8WUalq7YPN60BDuRFuF3mlgPi
oIeuDrvrMqLlNZ68VP5Y1i9TOUYEPn/rVyPtG99R3fpbZ/6l0Bd7g6Y27YuI6o2IqoBPuw4YtnLV
l8wZDH/Q9MhvXfHNkgXA/LjCNb5IB3qrLU4BNYLI2qTd4t7ON4oxgZMi1nrvtPiiuYKwwKGQxzv6
PhHm7CScE34Iysa2bLr9QG36ENS5QE+qOQ5CvQywDPZqHtqX0AqS3eDMbsVu56CnYbwU0ql3oJij
k8cv4YEAP9RwdTZeX7unXoodxYL6rOQX6Oh/qxUPxNZF09t7LUsAwpTpPqmsZEcgVry7ZO3lOEHd
zCP7rgZ0Yam3Dcc8ilHycrXXyhma7woSNWuKk+q1hEV9BZJNtjDDvk1HIq45ZCaonGkNqj58LAdL
MdTD1IKP/JyLOvYNWVpy8znXe5CZIB0EB1qL0ce9IfI9ZZ5lt2WZSsXvnBbV0+dNaqX07D1Bu/68
KR0l+5bmJLtlbswtyH2Rd+rMgngT1miFt0ZUHT/GdJ7/jJdJG7vrbTiq56obM/oZy1HP8/KoOYiB
pgqVBsD4jImmOMxnVDlZOs3X68/1f25Vy1lGEnvp5Um0PKTojovjcljmPoefc/+zLlmeZcvlj9PP
658vwZcVsO0y/jgVolNQqFpZU1Ach7r5c4hDvUC/iUOCTFQGfYbT5fIyuZx9zn1eSGM6yMC+eZ3/
70t83v1nJYCaXWVIYDkVoIPQcu8gC2kqZ91BpO1fWdNNTxQA4X92oe4TeAbbThPB85RRalI0Pf5F
xZVMIf859YgVsYtHd/ZBc196dbmnXmTeO6TfiIya9K/c3SeGlvyqBCEQYCfxTNWs3hXIIxwMJdOf
EOpDCNd06u/JCBwJiZC95cXtLgRf41tjPp2MCaF8ZHIOoL7dd9DO8RZtjmnNl7nfcIPCm0jCFwwK
0ZSukx+N1sHX7gThtTB8lCCb9xSfkKE1lZceOYN9DLa6GZz+ZMuxP0VTl52kudFFMx48pEV430p6
Nzwt9w2gQHtLzw8QCYwDin+Wn0x6dSpt4w1AxPuysVOdjzcusg1+8MLTc9wJm+6bo2jxO73hu+QP
+kCEdB+Npn1VRQfNCsXxI5vfLi/7ZOeKyR+VhsRYSGhyJZJBbZ6pOyqb6l5vdcPnc5MeRsV2fIJ/
0iXVzQ7c+aBA1u5NADEISjku6aFDaMtNkHlAawO2ObdU+p54rqyFAlyKauuvKUzukKbN9yFLIOqk
LxnE9e9wXUhuEPnyWpldi5LOY5BTk5XeoHwHy3sK4jZ/RSKn2OdBUewmxzKfO7fdeTLeoYDV/lxU
xQdXdncDNuoBGMywpYqqvNZIf8NQq856BvRABLm5jomeTgIs45uK7FQmtPUiQZ5QmPYtKrao6xY7
oEj5CcbyRTj0qbO0TqiX0JesdcP0tcgonro5FxwsWjh26fe1bexauh5X6FBvoNIbGnISUKub24ck
UB0KIACq7CE9Nt4KGKoJBcog1yvyIxAI8rVSRTNYAAcrDMM9mdTZaTiU6h4W9HGiVI1cNLSPOGt8
T88r5Gnz6eogF3G0CegSdVjN6ban2jFVBzf42lZAfRe18+SAdJmvTap+miSixZZFZbKO8yOptbEb
k/HFaKv8OT9YfUzPy4bo1BHomk47PaKu6Lc2iocrY4LcIAVR2Kg/IXmnHAOjdlcDPTrKWOK7EEa2
Tjx64Ikqz20y3NGrkFv7Th80Xo1ijNnu0xY5FBTCkkPwq8XOeVtHTnVcDpUnM38EIzJCZ0SfumyO
Vdmv20pQCR/zlOol7A1QffYGMma7Ljv7XWWBo+e7oY+eiYSabaUPxXE56MD6Ps6WoVLaxdGbD8sw
9AA2Ih709+r/uQz4KTo4ZQ9guHePcoq9o5L3KE0sY5TnfkTWD6ey+BxEzjoLW/1YiEw/TmZEMbcg
vs2il5T+6ipqym/qZAKYZhdZpW1WHb1xwHNoOdVT/cXWo3IblYMBLs02js5o9hRF82HFjhPFRLRF
hLkB7cV9nJCHAa5SAP+7vEIhy3UC+VBCm9bNiopnkSjrEUD62svbCfbXChEENnEjSTeAQu+0Wfl8
qytVH9ODlDaF+iETr45wio/fwPU2lAHKw9i8VBBsj3DPcJyaD6iEYPLkHtyiyyk8clieNcuZRKl2
144lpQc7VDS/76PuqCY9QgK22X6cAV/5WcriC9BKVJTIm6d1NT9ijay3qHLKHXQAeTT7PthOMZ6w
faYc5TgD6uYD6raxr2QmeWJaWydq6lbMG1v+f5pZvVqwx+DPV/mxH6f8SAC0qNzXem4eTHh5uT0z
JloHCkBntPnGVNvxqLmocBee+GYUcNRyNRnlPgcytqXK+RpqHvqPWXMt5j+sOQN0k3hPFkX50nN2
yxuLbAPMeYnPCYjU6RhXeA9ZTYVoNwmagw7kEd/V6ki07oIIjAlIcvWYzp1oIcFmLn+mPy/En2k5
y8B4fZylNEcPdKRWQdBr1MOkLtZhgea7UOW0rW3rbhSCxjec/RX9vvq4HFy1qo9tGmm7UdK56y30
dEp0FsIG3JCIg29DEdxlpal8wSpIk7pGTaDCnqRdqYF70qwBtr94oLuH4URL3NmF8lhBU0GUynqX
thJcYDJPazL6e5GI4dSY2g8kObKVVvcnMZjYbAy0YSDOIhXgQKKy2zNqPM2jSrG3sG0iItR7620s
B8QRUDgCpGSa6yTeovYUvY56ILZdJhNf8xwJuqLSfcS4QjI/0w+Vki+cmW3zwP2eKq7rW3bzDNkd
dtRsAqCB4F1LndanPTUZaOf5xOyfI3RCN8PYvRP+hzxnKYwvtgDSceXKG6laBU6zjXRo0fhJFNuG
CqfWpWJbp3DsPdIqny8VupWutPZO16hbRNJmrLkrNyDKeEiIuyhgbRlqj2wGCgV720qeUFtWJCjy
QOc7oQX5sMtbMNwIJ+gboAHgE6NJA/2O0Qc7vk/nl3fZEsvIFtLhLUvhU1MiVHZhnN3AwTV7YE9n
O1DsUxqVh4Rn1hH1ql0LwJ4/Zees7cDLaMmbNP2CWmzkVGCOgm3LOVfCaxrjWZZKqW7YW+0NoM/B
D53slYacurGTMtqCB6MmN4T2HaDupvdoqCKPEm7QBnoVQBW3c4c4dJrhysPuie+QPOVRt22d7jw/
VldO672rA9z9uKm8dT532iRRt++qTrG2Ne3b4k/QNDI6ugEuI9IefTOtKdp34I6ctmmpdVdXGaFv
EBkuu6D54ViQFJ65h2emr926fvfarN7x/azWbV3csR7/Qh2p3vDPmva2KyAk2N0GQngN5RT1QCqH
fKiFfQL7yf9VSZLHZPCR040D2p3xlmTiOkf/53rmRy7+BprRkRp06kyQEAj1j+MqaXnQoygCnVka
u8XkIFPj38lMdgk7/BzwKzhOAeIhi+NBoNriCB8JzwkUlfC6fgrhvK0sBQ2SspXgr9sbzc7EV0ve
fzOmf1lllW80VzEuimVVKyowvz1KY2cKhi8kUydU9sYV/gDBpnfVp8UPofSmnY5ikplFBewofBEA
fPZ+qaEFDZ9+m8KrvjbeZQg1UBB6FD87+RCQ/mTW3lU6x6eGBMJMNjeAUKZvk5/ptucdtRj9gqgn
gYMJd8lsDccDSmRXVH+Vp2k2U8AEUS+q8QgXfNqZSvkNaSsds+lQ3vr+BSpEti77rNwR8Gkb4qge
PxHrbGdU/iyHEiKt7p8DvYhVTGnkxNPommRWtXfE0+KyYEEf2UnLSU52plqbNro4yJsANU3PskPi
JhpUtifZJLumx1HOQFB3BdbQuVCR7Y7w3Gwwr6a2+XBh6IQLv03Qa5qtGDTDEtuh9OibVc4jxlNi
rYnC7zyBKEIbWOs2dap11WXjKqyktaa0hb9HK0HsZ8pKb635l0qudD7B2qKQv5gzaHpt8OfmczKz
cldKij4domz2pp2OSuHy9gt7PcEpXSuTOcEfBmuru5TlNLPzp9J7HVOdR7TaTbt/XBviyfADNEV5
fujFoSjj7AmAS7KeDBssyNDw8+h8GXNzuo8ic8bzwMeldAOJyBmOvdCw02nlVvB4fhJeDq8HhPGK
h0B0C8PiJUztc5ePV8iHwXXyaGAq09XTyn4b0D+5U47eYcGFrJyojI2tqg46g7EAJAeMwhva+f0Q
iuaVPW6lCsCp7uoNHYfWL5T2e5qLZmu75bAlgtHWyMw7fhrJcG2YA7wjMif+EST7wYT+56w7tpYl
PHhq1mtagS9TYSpfvES5pWV30gGyXCh9dFtdTUiA7Lq/alGzdVFlP0XzqG3iHrCb0V9V2lNHu5yO
oMFZEUdgMdkh1ln/BsFPAX/kIcceTfpVKKHi16pKkXcesmkfhzGpb/jnDCttmqo3LE7B3pRV/VaW
fb9qjbZ9o53Xrzzb6N6o6Xarkc3+LeSZTXsum95MMhK0tFr1TcvHlta+qb2h7Ia8Rd4Zb3ULanX+
QL+ZgipS3EjnTUvJeSzqTG+EH2Q/OJ74QwOBn9wRJojiFm/kO3yiaNV+TeoJ0V/DjL52MWgNsOXd
axnBqXDS3n2RsRKvU3Xfy7Z6sXMAvo3aWF+iNgcYOYTll1iwK4P30taOF+SU4Ovcz3rbeoSQiv3R
NMN7qF30RMQbTXbOzdJGDdN3RCg9Gz2CEFHCqwwbCvlIpl48bEt3tPbGc+HIfo870HSiyl4dGqfW
jsigiqNSdjSrujA5daEb7BXMTM6wejO64pVxbCBCbISw11ViOYdBQjvQ0PjEzoptsc/rbNPEUJqU
GG+6UUXKtxY3qERyD34PdRT4uVelyb/817jDRupnXZhICuW0QmPz3OHYTRb0Yd7RNfJ3bisf/h2q
Xh1S4ofhHwuPgURczxQFCnKKEzK/wgoWPe2+VJ4tRJh20hlfG2XofWsW5HNh3G2R2Ow2ZSYq5P1R
PQDXRaSkDftc91AlsRBPdJE2WEMf6tbgOvJVYhm0pXvxML13YCb6yz/mHyBlskjZt0qYPCEfQw7h
OW9B7pAMWVb74oa4GQcKZmWdRB0ipJKrSFSlcDklB6+baxf37jb0cn3l2CPwW8q2nX4WOk0QKwhV
wpf0TdOGzK88cbA8SuoGNI5VLKIIon9xjVovfoyIuK20LHotnfq5rlZGP1m+0R7LWNH2cITvPK98
+lYDEMgGuCPyO7Oa0+w0oojmN3VY3KPDxjxIFQE4KzStIxoj3WaiT7+GmnWKdCfd0Tt8Y/Y2QCrY
KBR/LNi6mZPR2gKWpRD7fTRr+jlZzIoX8n4ySaM5Uwd0qXyCpeqyeKeb73ohjC3b4peqywESYDF3
wd/IgxRiYOEItNxpZXoSBhKbfdm328TuX4assiFLB81Wxt03tS6oJJhis3iYZNjFXGIqAvDK6nWd
Z8omLssPQxPVaPHkHuOTR5wwucozEjSURWIeSEpZbgrol7A2ed5X7a+0hW0i4okmR2FHX2p3W2Ug
Ngu1855I+cnQzCsKw6iY2jFwOm+6FQTQ0G9/KnrLF9BN7QPuTqiIOs9C/zE41MpidyLQHNr3vdqr
7l9e6WwSJYcTqm+LGl7T4pMiIQus+TJ6dxse97HRx19yzI1d2s9/kNiVT6NzYaeoY2qd2jA+hV6s
IwM21UcUMQffjDRAmXOJQFR1T4WIyoSAyIh33NGWlma8lSM5xqirfNQBnGnDSapogxQQ0PP5yrJS
XS4vpx+WLMtN6CoNkjItqz5mlwW6UI9mLMad7fxOK6j3XavQMoFzoCJSc8RiIgJ63ug+EEB7X9lI
KCKUvS6D8Khh5LZDfwH5mOqBRsw1Q3BvHTetS75ewsrwYudFwaxoZXQYT+bppm+CeK1AFdr34bxf
wlXNbecnfCwYsrnkGVBM8FPwdnFwrpziWGxU6k/Yzxik+GV/KjFkarv2RmcNXKrdALibXV8Qz7+3
kzDWNswj/LMwkgkPUZhKMtyg28GNrlZqGJgbE1jVZkzFNY/U6AFM+EigdFVG8zB6drMvTbBGKmg+
zHmjL61QvLXuHJuu017a7AsQxt5Pk1Be26L/ZRrhjI2pkn2lYqY1aTzaJpeQUqYbjNrQlB7S2Qxu
vAa4M+1KWb/EgaQpF/wOMKP5ogbdd1K7dkcQvh3DAAyKzfcRPcKrXf/tLuNBeegC3NRmgxlXtEiq
OgF5bu1+0+AR7CdF6dcGuNKtZeCZLOCxIBeT8tmSr6lph6RO9S/Zg9d3kumLVabbNH+risj8HlTN
xZaVis5EuhYzHAU2ixFZ0KLG4tHOHXYndh7GkH0t8mpnx/U7ygcvQdv8gvZErzv8rsbjbxcXRoIJ
r6VpEGJmEsfqydWMJw+ZtLpqdyouzd+r+H1xqTF1cLezlkTRUEVRIBJutcpoNthBaqsk/qvpQjK2
sGgufVcNq8W/pkAQYZ17/UaL69pX9CMtBAF5cPOPk43lDBmKN4l661qKbnxyY+fS9lkKcdVt1upI
4AGqZe1NjoPkm/PNChAkKy1Aaq2YvmX8YbQ0IBVpb0VleNtBwI+FkG+BLbgWnv3heOPUwwGk/GyV
OGY7c5peFFfET1OhdLuZWIf/trenEu3teOZ+VxzxXqhGeMiDoHiEMv05BM6wcjWZHXVDOf1w2CSI
HJziGNLlQw4wL1eTh4eKO7DJ7wm40wNUPSBpBF0Ib8Ota12dakLe7xEy4CsxeOvKKHM/VnrBI4Bc
Ko48bTtRbfEx+jL8vDCH63JmNFRaoeV/Vfui/+YGeMoGQEDvQZYfQshGe9u2UUxKSuVqFNmb43j2
1oIIyEc4M65VPFoXOlIQOBsquh4OcQBG02kOlZRXY1KjDbVxPOmsOrrlRdREL/lozPJU7Fm6wPoR
zcFrdIA6gQISwrdX9GLkBokvfqagyfZsWuqaFkp7bmYoV4g328qdgGr4jSZSv0i76AI5rV2ZU5ad
3cSWiOU6/HbOFAAKxWrSjmIK6H3yC8y2Q7QeUfvTwiLfetA710qAZskqGmlIUb9QVg2gxxXqN8YL
CBV5GlNch6xcpXnnudWp1XMLhV9bf1ETCtWfi5ery5CAcm0lxbQO8x5wW6xG/VYMgfdkazizLYc+
2Ni1rJ8+p3U0LHbqBNm5mSbvqZsPy1KpmLPIVkrCVrbArFqdBiH1QfbGIuKZXI5vgAN/01Bzn0aZ
eQ85Dpdlelllu0QQVWR8rHJJrp6m2nIfkJmxZWPaJnJ0PPp9cOxPMjflnRivvrd9lV6yND0Rc5Jt
OlJNL8UQn5aLqKzU92VqXrHctByWqfl1jFQ/uEkRXdLW5YGhi19VEg9PsbCc23JQ+W+AFYiPn1PC
MRJ/IuHaIGvgfixDwBINhEFDLnB5IdqqxblrB6IAXilHCM+3k5Q2kp28EVyNz2UzyqNK0WXjZdr0
XQsuEgrKNyca621lTNFBs8LxxbS7y3IdIcyeopBqXqD+Nk9O0zsIanMj5IA3t6wv7QCcY/TwY8/q
lO5kluo7xUu+dp0X7aZEpUU09N4mwNzq1YjlW50r1l9JXB/GyezeYf73fmFY7TkLvrL3JQ9UseK1
bbf5Pklg6dAMaLZZZjrX5WpYtIBbs/qyjJZDZATpTvOw/xlQbXqYCCZcW6F96VTbV1oTPVXgBC+F
Zn2MZF/yQWU0ylR/dGanv/yzsp5XziPMpkY/aYynJKeQRZnH1E7LYaojnXhMO426lu8/55FcZVv+
XILpTXyAWr6FYWKduiKxT3iI2qdliAtBvaOO/ryMZJN69RaFkT9XZ7I8FIl4IuBafK7AEAyXKnf7
j4PmYHNVS+PEZgSfd7lgUA/7uGr8ffVzHlRYLfeO43o3/K+GraFP2tqbh8tBd8P0OBbiV6BHprIK
kfC7Zk6w/rhhmVObjCAF787PuwakZFdu3loHuuzBTaUrcJtcqnixV5TbZd1yIR17d8MbH0Wv+/q8
K4xIXmAAy1Cdh4rTUF9WtT9XvXm4XE0MJOXKSAz3xcELP04UeSnG+pB1kyco/MnTcjbEhrnT3bFa
LUMpu9ZcjfaUn1MLnv28mH5++rF4Gdak81UOMml5kWa5Iegm2O1qGFOp447Pg2KjilxOeBC07fBL
seviaz5M1qZ0u3qX4tj0FU9miCCZiC/L1SoK1rajdF+KqVbvbptc43lVSuvgGHYSjE2ALnAReuMG
bnu3rfpKbju9V18bmAB+bCnEkPNQdXIk6EwrvixD/pxnvVXb+zIaedza/auWddq9AoGyTNaNLC4J
BleoDeIpQJLVH4w6Cv0WfcPXaMxhz9Y060wXNUlAwV9E3VX874HCmPMQtKYAivNnlAyF+NJHxltR
6JCy5wWqi3jeTKXZLust9Js/bu+qKP+4vaMtuFxcbu866+P2ZeTABqQr7Tjbj/UUYlauB4xezH3o
ymm1L2bAv8pzh6diHnllrH0BXWwLK/4YAA59Gbv5ozhf4oCJR9nJw3Kz3oLSGvtG3SxX4zxKj4CC
8SpoB2DWCQUgx6ivfdVnb0Jo0UZLG/cMILU5p5QFNuM0dF9RtLu7cWj/9d+ltqv/WdqpbvU/S/sR
JGh5rVKMbSFIaG1Y3YDm2SCQir9UZFgo3o8A3fsMpHwbVO/tb6H14XvZiYAQh2r6smi5Oehldcvn
my0z+9fNMtbHw7JMkuNa8b/vXl5TLxIkTOe7LUkRsIPzvg7AvB5mJa69hogUogpKu+5RWvheYVGH
KGjwa9BxSp2K+B1vLoRoGgOVLQOcv4dxLfCP3HpWu556ywQechmOQokfsx7oMmI3sp7RUB3APE/D
sQ4VusKL/1qaPcUgH58AhFZ7M1QxS0SvB6TnPFkVudxrAUnYuEyO0jTmasS0zio1WYVtHp/h/gnU
iHFYapJG2SzDvCZjS0JANXoyiC+Rm7jPrrqyHRuO2XKrnWrnMa/ro6UCDvXMdHrDdzb0a2liOTAH
AzYw77ppvvJYmlXqGv2GEUCQ3RffvUqktY/CH9rgVvCrmqZ3HZM0cgEDhjcYWJ53mXoc6ynaCcU1
H9YIrTJT2vqnwbaj5fXtgzDYJ8PNdDCORLASuite5bQxaUpT2hUfJ0o3z5S0Tf6fNfhsJ9uy8dKD
4vTqvqsp09fzc0voprpXq1L4o5eXp48fZdp2x47xO0lUt15PZvhDzaPwgm1R/gVNv2hDfQUs4PwN
BbWuHQdozqvlaomR1GPScUJGdwpDi+Yb+F/6KqLOzxA7w1stModaeVT/GFoXPagoey0s5NJoxFs7
u/HKV9SWLtQ+6x+1A1wgNxX3qc5kdW7IqP3KRG9ssR5sGhOMLhqn+1rLHl0r9oUuq9/D3ycqdbVl
5p+T/6zpnQwcYliHNyfw0JAvreZQzLEZLUK/Kpv2pVHpPaRAyVbL/3jsEttP+qg9LMP/LuvICD+W
DfWbHntf+8bqow2k1JR2wIS52tBTXFH6U+11RNFOg6Wyqan2WuvpQdNckAeUgjw/zXL9/j9n/FZ/
5oy8L0+uF2W3UMH7jtzsUQtdf5lHtaEWj1otdPJz21uVbhp0pxYQTkQ0pOySyXS+EBpZxwxggl9U
+vgtkuP502mxcQNlnwHSvGlQFtexkvZbb9TFLVSj/NZ2TXmhhrRdRrHap+dUUfEYzJGv2wLtGi4a
yvGXJp2hIiMbyjK3HHLIjsd5C9gIBBSenbRR99i5iXUHkRwEcxxdhykQZ2gjsIfRdS7H8doY7ghs
jrPlQFI0bG0kQFcjYAQdjdO/rww18kMqudxuqhqqM8uNSPPZFyM+152hH2XWHySiXGdz8ThCyozS
8pjRPcEpgsNUjqfG3n9clT0db1sruxXf2+Ba6npwbcIcfQbFPC9Tn/PLmVImV2lO4/F/5tVpGvxx
ftYvF8BEefvWKSC7FW5wz416q/Wkk+08immdX1vi0uXackCkrDwYNqW1zzlAWvnGmA/LXcsFlwLQ
Ss1FhXg1r+SOYfbkdPnG7QuqZp3xxLtQH1PbUokuO+hoRaU9lrm6bUngZA/4bZ7LzNi9OkqxhxKh
inWUBdlG6Iq6mUvZYj2/ZqpH3VMKFjxTHJzGWwfzm/BJGSbnjtKQc880Zdo3aWxjINM26JXJoOSm
INl8rlHwg4LLGJJRz/ctF6QZ3CaoIQC7Ia6v7XtGyvzxklh4GesGoYWtN2wh1jvXmiwWXSQOEFmb
Jyv917QV6fWTMR/+nl5mltXLNIERIAkKN8sDJVbG+Iyzpd37ywc1VZzIr9HM82uCTP9DYddRe5sm
ZiEvMADkAMCnWfPs7U7LnMAL59LTauh8eAs0+j2j2Ewujpv+cmk5BDgy7Eqhf1tGf64C4De3kZTh
rdF/fSaBy4wtfiFOVd+X6bYOw5sQv5fBkgZO+DNR+ggh9AMQUZqNrpk6Dlo9akJzeq9PpJa9Eewx
2ploDejGVzNtqm0Nm3i3DNM4yOkzadW11PTw6+huh6Q0vuJ14J4tXDZ2YxOHG8TNu58fewjwf35a
aA3NFVutF1Ho9rky7ejZsqzxgAcghFYjjp4BNNAwoyLmI8oVP0+UyH2IoWIXm2r0HEszvlFv2CwX
B6PgBkRgfTMo/qxAOyy5BXx2l/WLKWrnGS2pe6y2M5qr22ohSgXJVMgEdal3EY54cFFAPw6aoV+a
DHdRlPTdVyGib9XQB7+aTlsRoHU/0x5aiB4H9iOhELeTJYafs71qyBPg2WxD7TCE4CRTAOzPgzZY
z42xzoEcPi8zNAdyCPGIpYkJw9giNF6pEKJPOPxIjEHOVufJpc5L5SJp/NPiG8XPjIAQ9bZ/LYAp
hadzSOdJlWPzqDE3WueWmW4M2H90iqdqF4SgI5EhoxjSQ3kU19bOrafJNVOkZibxM6VwjfdR9M2u
LYz8HOimcDVw20X084q+Eno8rSafIwL9vTfZdI5HzX4ZW+tRTqjNdiKKf+hYE+ImWai7qUNfYvOv
cd8TUglcARDJc+0tgtvqOTLUZhUhmbuxDXNqkXxi0sMurcXLxVRBq8/gFVsvwLaMOzpjr8kMbrdt
bULhTNXWShnHt1bNmsfQtc0xdmaOr23Vj2XOwVtsjR+e6SN7846/+vgt6LKrnM1qlVDEpwZ8CFxT
aoNRlX/MuzPSJK2VP/Mu65t5vT3Pi3kepfL6INCi3UgPNh5oMudapop8NbOvQh+Mr1EfY3KIQ+3K
yRTjq6Z34TYVSr2z5qE6ePcPgTDKKLbv4WXMu2+jZw/duedfXM4QBpbU4eH2IivyxyNPGZqQ9rBr
n9sRYBDSruM3KILfCyfNHrIWzr/mG6F+zMcq9/cdAHc7t59QVvGw90nVd1dpz0tMjTIvoMmw/yaM
CjMzhPtvSCJ1+9GWCroOxeWP2K+hiHVqJ3gKuoF9FK51XUbLQQ4tm2Oo/2v+Y6ou460aEV3VZXG2
zFL5az4x/j7BgSdYZv57yZrEOadiajTWA16y/kCt67Ckr0BC1BNM22S9DDM8h5CZbk3+uKStNB1d
Ks2ZOC9DR7hbzZLeRQEBqvHNPdell/hK40Q/KJUQi9EMRsXO2DYpVSe16MMXKLV3JLHjHyoucivV
GawnLYOvqhsI6F2iKB/3od4YG3IlmqiqmzyWg4rK1cpBq/zwOSe9s6Ua+R0CavpovaA82Vr3Y7m+
TFkOnsUjyHAosa64obidH7A4QmMmHsRtmRtTyE1Qen6gs+fCfCliJFq6YkWfZrj08yHLjf7i0hEp
0cjZL6OokMNlKmAsRHF8LFR071CMtu6fZ5MoXT8aSuseEiD7E5pWx2QU1xgtsRuF5WGDClri41AW
lRsPPkKphPa1orN367L/o+y8tttGtnX9RBgDOdwyZ1FZ8g2G3baRc8bT76+KsuXu1XufdW4wULOq
KBEkgao5/1CqS0jb/hKjy2ERxYl2P/WWsg9To9r4pme8Il9y0MUt6nNEGowfI4yiNl+ToriN0Cnz
LIpGPfaIn7NCMcf4wj572Ghehhko38NTuZ4aR734EQsahPIp5RlTsA+6/r2eLeOPuGymyvwjC9Nu
V0WtsSPt8SNFhuvcJM3aFwvOXgXLxhZI6ZcuG6+NDGZiZdpqMWromQXzs4av5pgKXk9RbF4nf8Ss
pKzPo2MYV3kweh7HdafX8EF+xaK28je5a1ZLOUt2+MponsTLpQiG/3KO9kk0b92qNEXiyrigg2Je
0DFfZJPqn/4RL5uxXZNFn5ZyrI7Qy03yNOnbr26kJRCnuUDpML0FqL3tgzbzV7KpUDwn5WXyRLBC
XKhmpTg0esijCYHBJRSL3Ie1P7DtRcAbibKwWVM3oTZR9e7u1l2PSFlEQEgao1q1mY7+uEwef7Y/
s8eFGIOyCHfxykSCax5Rupbtz+WHnNeXtYtii+Ze5Q1P85SLNc3O2RS3v8IbzF1kl8lSdsrDZIV3
coRshWFp7lq/TZYOQAkhI7UuSg+5Ani1t0MmmgkYwKUGpHb12THa2NrLptaP87pHux8XLxuzmxAb
O+q0gweKMazw0h0wSQSEHTQHgPH501wY9iadfWdliH08tQzI+nXz3ok9fyMOGfo5VtOUD3J8iGIn
REQMRPROOaO1pEb3TmnCyBZ7lKoBcNx4Y4inoBc+sgOqTqDb328bGKu9YL6oABdFcNn00+bOm1CI
UKlk9IMS8G2C3R009rCpUI951hzXXmMGNm6avzf5vPTntKJujV8YWPYWQkevoIIQWD2yZEb4yFas
3rSea3CNsrxYVl1CGSXd3sREDfZZ80ttAumQT2RlmvktGvxuLEB1qwmYET4XSvODpaqzINX2NdJm
965CPOsZyNQS8ITxatmlA+RMowQvmh31xDWChRRREUF9RafpNqmlQvD/M2lC9uTY1+IdVZZG3plk
QwA4aS+btciLK2Py0ZS94fS3ZlK5JCHE3ERXwFoF8UvGW12VrpYeMtMUaZcGZnY9vyDq4MB4Asmi
jFG2MbU52GPaQMqpNOqHYiRPo3ltvTbnIPhWwDHg0ZHb7E3YyJgHTOyKB1xmMKoRHR50WKVWAGzw
L86ep17UUHuT/2HRz+rFQcASjrrxrATlP/smRob1mAFRdaiRWg2VnRKao1nm6l42wTg29zg6AZ2H
wLxH2bDGn4NxfYoR87/FXFEokkPC3m63PQ4QqKOi7lIe5qy6mz0bKBp5EWSeI3LZeQzaTzZvPZDE
zx2p/qOMWaIchiswdpxTvMMbfXFLqopUjmVQHSSrdHdLtibg1EbVHnYyTxvrbrcbKzZjcgIGG9pd
NhmHOU/Kw4Sx+lJLEUbTkQbaW6g5Pua+ru3ZonjoqIbWY1HY1uOAuD/CEY8ywnP4WwwMMOhD7Vtk
L8E4Zn/Bx/aXapR7wmogPafxUK2cHD2/1hHquYgVvoXiR4fXcHSmWLqSP8FRrlnbRL3F5C9SDpNn
v+O3YXLG7/mFgmoa3sj8hpN+WgPruYLRBf8b5X8N7MGR9m/rqxIPwZHv47zOTKV6FyN617i7Zctq
rV1/Jjsi8WAPxEHG9JI7jAWIfQRJir4pKqXxeCibDIDLMPGx+15974O1C4fpajZlcy/DRNzMma6t
6P4VMSp3a3RDeYA7UTHFwTJB7wARypyMzNWoZWnsHFieC5nJSaeSJ+lo+bB+4u7gT94rhg3hsTTJ
9+WRd/l8OOhOuqIK713ks0AeIhhXqPd+hOTQ3xM/t6ci1OjNodVr7XAr7OoNYpAmGI0NgI3xag/a
dIXBAJMnQeOllbVhB6COobJo0NFYw/roLQpZrVeq9kxxpjiwo4rWMksl4lqXf8QTJ43W8LTnL38f
L+MZS/wrSLsYzVr11Kah+TiieXRWJtD3MtFtK+awRG4L7f0opJ7MIvGWJ68heE2NMW5k4nuuyIwp
qYpHJqBMRSxr5GGOLIzbmgMgsPCCQRhqZjJutSKHaFuQMsRYt0ofbndo/KWfB9Tp7psIeOUfZ6TC
B62t1qMms5fTwNNYU9+iFGWjWI9/2v272qUCOzLExzyNja+DDjQkHS37CTqesoqxVL8oCvi/cfZi
AWEwqNIGFXj3HkZQgHbRIH8WQ+8D/EmRSL+1DfFd/wwG4ufENcDknMRhcm7mGcBcr1kvoRf7G49b
5NqTTRXdaK9zm73sNQchwZu5+hmPJ+tFAO/LrPYekPvXn/pWX8hJwGSzuyywvsg5mefMB7XsMZyE
NHJBPOgxczL/MiDpteqHRsO/hObnQW3N5hAn9d2c5wheyA7XGI9V3CuHFm1NKkNjph/tinRSDT4f
PFa/ifLYu2t0B/X/gE8omtgbyhi+5N6d1RrOjh8L+iwOqt+oxHTenZxcuTVFjiC6Kr7SHZWCHA9O
zy4ky99teebHoHDtvkDrQrY/BqXxkbsJZH05J1OPyeSqx9HVqm1WIBVdux1SL4NZn9hy1ydgdH9r
d4F3G8jiiw455o9T9ffEAATKapr6cqn1q0FXzUPaq8lRHuLfZ5+xofc+ev/bIa7ACH5OC6BrOLXJ
bcfmHaLbVImnlnx0Ae6LGye6/89Ilves2sqffTTFtyecfIYxQUYcuQL936crYA92UYIzLfrs4Z2X
Tt06nikzwx/u/BVEoPIQm+pV9n7EoAvOmVueb00EMxrQT/q8vbVTNcc6OsyWfh6MYOjV8SoPRkhS
3ImTl6mupqtb+aSArC7YU4dxTq24f+FkNQIRL8uVnOpQBvIBZn1Mky8SKALQ8nuajMm5ZdJ9THNb
bdoX/KgX3uQZpOoVZ9EiZLG/NRWtuPOLaAtgFxcB3pa7Kj01oJhbmg+FOLj2t64kKSjHu0D+tp0e
6mAb6ZOj8tJ8hNXgnmRLHXWgI4AnF7IpZ2HX+zOD1EmSw9wPIsUV1A50whalcDeBQkpyM31M0o3s
kxGF7+Di/zm+qZO0Jsvza2zaD/5St5QhQLFFd7bIv6gPVaqyU2vR8hUtGXImJ9+0GLSvigEr5iXS
kKfGa9yz2yPDYMboIqMiliwMmYMuvSpGqzCcdgPKLfem880w8nyH0ea8yUVFQ5u+GKGmvHVJ8Gc4
Cr92Wa68fY5GwZ60TPj1H6NleOy/ws7wb6NNBGXXkwGXGEjvARZJ8QqP56EqPfdKhbd6DuAQyLDd
JfrZcHWMQ7uyfG3r0dnOLqiY0OyKVyVDtu/2GtkXSGdUTloTDobVmjFGuCC2jEGzns2Z1Sd2gcUP
K33M8Jv6mWsASMivvVVRQnK6HJKrMiEsUpPH3Tu/Z2u/Z9vlmP9wx0fMX0w5O9bT6g3BexaNpZNc
Mwhtu6F3PmYHGgRIXLcfNWtIn3o/DEBy+OO7o5WvLJzVH0i6cs3ZFC3Gpl7NWu19twblizJE3ls7
ZtlyUAEBDbirrhsyVxfNzJVtXyreoTVBayH9P29D02jvVPZHK2T80ye0tvAJaxboOcXf0RfAET3G
cTNSgpVIWF6QPDKPqmt26wTHzDdUmY5u44NGtOIfDv/ck6Xa5bayqJCk09RSiiCxa4RJvLfNmMQf
IA9kwpOXUCCWUtyyrsCG9SvOt17rXAdxkGepXj6hB1UcP0NRD5JsbkprI0fcXsFE+QTjxQl4LEJ2
MKjgH9mBuYiVMxpjGeITvREGD7iV9mdYEm8RgvCApdm2NE4VP4SVwYY0geUeO3Z+MPU4f3KxFNt4
MLpWrj/2Z8DhycpIEPiRqDe37x59Bx6lwLPEods9/u6jxnvrk3A52acxT7aKX/NQyAD3MUbF0cIP
e5v7JFtAJ5jP9txc5C5nLnEcLeswu8NPpD4XZoYMSUfOTUUgxDar5qXM+8UsCIJI1INfKEhrxuIM
lOvHmYzJXjkOZYL/o/fzVch6wC8Kp3Y/wetGNkN7R4udzJKOW4IZDdp7Y9xXsdq+haFi7v2JvyxH
VVP3alFhZgOv95cghSko4xQ+mqWf1PoJvHv+1EKhGjy81dO01h68AYlcGxumK6pmykE3c3VN9rp8
D0oN4Q4v3zdFr6zdJJ7XHsaCO1nepYywH2oykv2oJ3dVX6ErKCr9Ifi32zBZLBbDWMMaj7Ndp3e4
BH4Mm70wXyVutlSV0BBIyWJbYKX2v5/93+PcVFOPpg+CqjGKLdmA//6VGtXAcB4dIYTMKJspDdqy
RsZaUPVJXYhYCpFwgfloepbwhSDM+q18r3rYXhXM5x7QP++urtt+czW3PRkVVURDbQBF1PE3WTuR
9RHUvvchsod3MoT6J6JkTjpvZCWlcYOOtE3obzMDA9Og7PKNLUpVEn0qzyQmFTbOf/QGmReS9UM0
ckK5HSsFMGqdDSDxduqgf7pQoXFtUqcgY4in1y41veAsD4U/B2fyDmgHewjG/I5DGIh3mlE/ic3I
KR1qEBAFv2NFs4+zWGrJg+yUZ/hBBCv8iUbEd4CEpmFSP5oal4qUwLC3K7284t3ewgKpnW8KHJVe
8e3vPQqquf4gLyfcXgrlXjzdrm5kaXfskLqHogdfA57/r0rHVPLD6A1Is7cxf9e4m1jPIVtrP2XZ
+x+lcV/FeBK7PvCtvyd8jsu5T+VT4Z1KF3Lb4CoNTuuJvbX8/hm/eONlrmt93RqVcwxK7kRD1BhU
rHXlDXTXsc+j7KvGJ+aXkGxC1NyXOLrxRZK1BHEmO2LR8RmTZ9yOs037ZFVYY4A1J99o2iq2pzZK
J7ZdA3CV7bTKxyUqzBvDBZiwQAqjOdextb+lMdHVas/+bOyTvoIXKgstCB3AYmM5vTPmrEbC2TOu
8jD4dXc3m39ZsJzbdaPqL0glu7DiC/M2QBWLMaMAzaVFScDduY3dXUGluah+DmYPYgNnsXAXhg3i
lKKK7OTUFhYyGAlQuApJalnqEC1TJJUfmk7XdroBiH0SQFEZK72ep1ikmRsZkwfgxFecGa2TbEWp
0d8NDvofYlLhsVe6JRISnM/usNIz163d9finsMqe5nr6kCavov0n4lNFVrVe9Hky7ecmX9+aBjt2
zGdx3kV7aWZP0Go3iEOKLXYDiMx76sjwbMfOHpvFn2gILAGi3dg5j5HYDsotoq44+sE1prtcpkhk
zLMQAQRzf9fDarurdBXrMy1BC2Y5Oti9yzq7uJh+wYWVLXmQ11LEERpk7yUv6u+xf8Yi8IRy63r7
m37fzJfEP8o96ud/9iss/4lxVPCURZUDzScQNdpVZlRinBONMbzlT/4WIdverKNCZMIFhsC2UR5Q
usy8NbMsbY+gP47y7co/iSMPHIvQ38v/Ylby6w08kOn4k4iPqNOgAYSkqna53PN4vkk+vnWozolk
n8ybyDEtRrU72URpHn+pHv9Qv0mLszw4Zf9xNsZzsnKNHrCd6P3skE2EBuFhAjRWPdJdYoAKy3nz
ceNoQu/9H7PQUcnWjavG//py8tU98bfVDi8TkprHz/lTVwFMsq1jojkFuH9MhU6aoi+mWFMP6ZQl
p1lBHQsULR2Wo5tU4pMQnUUD5Rv+rL6DzdeTFc/AKkZZ7q0kiJxUsntlB+7s+kBryCKwTJOxZIS+
7bUmYwnd8OcBsJiJisJ5FOs22eHNZofuqabvfBu1QYvU76rT2/7Yjgk7c0qz5eKzPTp6f3QqhY28
radfIt0ZNremHNOIifIsr7ISolDJT2NMDNSCh1k7fh4UXEkT25l2eTSxyldN96MX6HQcoE3k9WC8
JpQvBXBIHvTC54EBCBZNyZJkhQzm+dSeKtJbt5hEGKHS4F/SpoD7UsfIPvECXWDae7VqHhNRgZKH
2PSspVnBpFO5xd1iskNvqZ+13s8UZJ2xCHFzWruZoq6ybmwfMjTrVGO073pRf5+NQj2o+YxbruiU
MQ9z6mXlYq4rm9WkviHdL5w0Zq8bbkhSPfDXlg/JxjLU/FTECBbIzFkXonTEQ30+5wYeh4FbnsJh
qMheKSCKDWsCzzCxNbYdaysf8UE4u7tqTl5tSSi50U9+xfB75fFTDfXGp8J06CFj3oggBtpsZ90H
PnWjiZDlOste7H2MZ/LPf/Z2ovk5V/YiVfRotRNugID89CASlEno5XIZp04iSRVMD6NCKTeI4u/x
5CrLuh/GY+9XzmowzHpvBDU1B+DK+BPXzy1O8Ge2SyolnzjBFwYdP1aje68IlB9q40M0jcb3TkBm
Xd0x7mwXJkTQ+O1Ojdv5auWAAww1VL+ISf7QHzWNSrHMl+JqPp/HUFnL1izSEqM4hG76bfQRTHJl
BiKIxVI9m71lbJTDJcGdNCoD64kS4QdHZaAOYlltvJYLkFFXugWid8UFO+TbMPnugyEO9tjB/ccw
pRwRnAZUqfpIUzrjvXxgxThtHKfI/y5b8oBJ7bTuSoS35SNQxmp07xfwebODbMoOfthU2JqdD1Md
Y06RRonD/BWDU/0QygxKhsYS8CkSzx/dkaGcChPRP3EBzHryVr7iuCv5vIcFdweCwT0a3BBuT/jc
g13kkirdyBHy0V+YUYiUAqvWz9jA/exSo+8oQ/Kgt26JNKImLDprLZm3PWolF8eC2VWnPYiUGMhU
MvXeNq3cH/Lh0eH8U3cZ2w25eGjj8daUnRJvBu2zXg4me5X7Gl4h9IYFXyX33psHez/ZPO7AIfav
btEcJWDo30aU5tBjAIPIvKjXyxFNIxRErZbrJ1Y/Uay4p0JT97KF0rJ5le88n+Ndg/vR+fNdIpWb
LL0OkGaltlTP4cWEW8vxKS2KaQnPvj1ZC6jDSvttGPL6GcPFcQPHnBJG19R31FoB5OleRjJqWsDM
Gr9PjcsXy25hOOmmDw/FtXdczfEea2zAvmJIztJKzb2/5EsPuj5d9caFSmDY+Nwk0VuGk/Uhbuz2
UAcIXdlV0GwcjVwZKJP+qQ/78Zjhq7uo4rl/qrMufJgDFccvLIGWftqeGg3vzsZKPGj56rSyMWdZ
BLGZ3tcQ2w4YKEWbHPl2iJbtTtZ2wiT7GNGKEc1/NyLpsgoFg+6P1/Dmsl2rINmWGUSDLTrCKTK5
7nhNcaOCLuXXd0r83k0Yw6+TCWasH8bmLrfhuLCL8ZsV5gKbTC+mNQAY41VBJ3SJA0l00r3UfDUp
GmVT0T1PuTbfkSf7S44qgtLbWkbHJN4Gb286Vkhd2KwpFL7rFvITOH6doiDUTgGaGZs+EuT0pCou
Kh7lqy4oEXwRzbJTwQuKswgQ3iXVLHSlK6yMPjtqMcQiEbbyHS9beQP0YDxM9o41eAC0AXHAds4D
ELVKdr0FJ5TnYyM3nw2t6/foYhQr0wnK1yEH51JM+FiEeVe+qjFgNS0y1IvsDS14m/PwErN6vOtN
+61zo/mC6oGyUCu8IG28Tb5iXXcwrQyXzmx4n7w0/dlo85tSONYbbjkdC1GzfQjZEm3AvIZnN9fs
vZtjGRv1wwDHw0hXOA2e4srrNjdkgZ7m3EJFO7RictZ50Pxn2/Zi9Dbchm2Mb2OJOuk680V1rk1B
fuitxaawxXV8MVV6sII3K5THXP80R7N/KkfLAVCsG2tF9/rlpLpf3I7d1wLNN+eutupkhRtiveZa
Wuk6aMKTZkEQk73ykGXIG+Rxi44cE9LURujad2eEnv0YwZHYSuOz4VTrimzOHXpG1p08G4Y62bID
doV+3EfMK/X+wA7r+xRZS10rrWeyIN15nrE4qEtvfMPUR1uZvaXuTfHE8xAIRNPr8Ze5MmXbMeyg
wBuxjnC6H1xlvdfSInUVT6W3kdXdegTQnSnxT1kb7sPxKwUq56yJgzxTW/XNz7x2J1tDZXUz/kit
c2ZnH+7UxvtWAhGaERKppg06XGxbvWZAfZ4LHWVDw0/LaVgOcoZ34jYCFXn+DKVq1qzDoqhZcP4a
C6915WLOcSly3+H5igrdGNrZez5luBMgq36sk8F+KUekMpMme1cgVO3mAcUeU/d9Uc0BrBOUsGN9
3Xg0fe19Mi39ZcznZ6fR7e8Y9xz5JQXvSeLrqwQYxhnTSuc4+7lO7QLBrA+P78au8D3gy3cy9frj
MIbFai5a4/CP+GdzVELGel6yDjoD8uzv+cE0gVaH1jJsoSVTJdfNCFJ38cRy8SML0rlDPPDwysNb
VsQAqnzy1afJQiDMidcIafX7xpucs2UWztlJe6787KjYx0dJgaXS7+DnIBgOd76Yt8F/CjOxqhvO
ElCCWwuSW/UrGIHokqDAjvSPZ7yWKiQvrXf6jWzKSaHW1EurH92l3EnJvVFUXMbQ6a6fm6dfEdkt
w/1EzhzRgb9F5KyRT3lDBrDb48j9mPJ8eExrPoTCREVFYHG/2JWB6d74Z7wRz/e/j59xA1ulvXeL
4yFrx/lWT/xmo/QtW6G8hDmAOhr76PTzFDIH1Be+IhvoZwj02v1zB3nl4KNStpJ/RWv9/eDMwzOa
ltUfcTE+pCQioNDNOa/JEBi+eW85bvhYmtNePg1a/IkOU+eADqVU/4ridM/elW0JDg3J/Qc4qpTf
Ac1KV8j7gZlWsNgCpttQSxpAxN4Ae51gz8iDneYWSPcMWzi/dPx9hVzCysmyYesJTYQ5DKf9VFtg
ORMHelTppveJkq7LWBf8KK2iNsUySY5VUXXW6/KASS7A4KwI+OvJ7SgeRCVVhIXnK/FG1TGBH6Ja
v6AwiiijFpMVtwxAI0o37KDbjkvk8KzH1GrHB9/lJ0kDZ2zvkKj6X7ljBueoK5rlhCfzSjYn6rt8
wSnqn2U761JMHgEhshoZSutQUTnaU4N5dUYMYOeiire2ALPlCtwW1XNWsiUPhaJ/I72Ix7gAcXR9
FU+o5wDgrFOIpCj0f/0jJuGdEuhpGymsU9P8KsciEfIYmna9cMts32JE+z5CaVuBXnPPTdf3x0JD
XT/K1ezFN9W3MCFZSHWKckZ40pXmVTOU5qEa6/YBYNLPIojTowwVXprdtWO+mcUAGbItX93EeGqs
8rAzkLAbmnUwllioDhYcblQO3IWEqMaTve9Vsp23mJF/VxAP12rNuWcP4uyryOmwGGmGVz0tjxJq
DhisW9iiEqH0pL6+3VA4DRtYYZVwDENdf5iwDXlwc10AeIGPIXi5r9HIAsFLMxq7aKWlbnSQ31gx
ycLlYoGJCsthkX6WB6BKxZEN0ykWVL5gCMm6kRzjvwjDE1o82V0nU38Dnu221LDjysh3rzv+tDQ8
Zdx+XjKrHAEFu/NVhlD4CQ5BgrTh1MQVeWCwNblixGCVrWo9YHj2rjTzu6cY7X1YazpJP7zrZByd
xH41+mF7aGM7f2v6szOU1bvjPvW6R7IkTaa3FB9v3Cjr+gwf139GCusWt5LK3FOsQJQhdlZjodYX
vxv7E15PFnZh3HBSHzDTqM0P/xKXd40AyQrUsrw7JSocNm2IYtC4oRZiTfM28xSTdJNAB4lvyEs0
l/parXdypO75wc7HQ+6AO64yBtWz3DsL78SJhtw504PwZfWccb0umgZGRWTWbfNeC1z1FPALK7aD
MZErZUF5baoqFbK62Y8az4csMH+qyvBs85V7G1FfQX9ST69e2JOqNUxjj1lAfBnSOFoPaabcjTni
VBY6GWeqp82pHKpnNomosypm6K/mprbWfRuRkxAHjSyDncT2Ocu79qFy/XB3M7aGNa5tzcy9h2uh
3umCJxGn9j38CRXqDyQK0SdboNW8h1mb18GQbWo8zr9MjhKvkJZVL1qS24e81tuNbob5M4Sj74Of
2d/F0MFssmURJnb1LXDCZN+THbsUWvxiVWVwa3lJSk1iFB1WHb74lAT3vpKgrAySFw+Q5HttmK+1
eKJS70DEtxWnsj2AM5wClWvMQ/UzLM/UUa1WehbGqwLlms0NQ3Tj2TlJ/dKbAHYjj0WT/CCddvqz
+dkry4aGR+G2H4OTnie8Xb458rskvyjIdRsrsLRoCP29I9fLS+8F9fEz3uRufRSv4U11gcdLAUGr
a7x625D0clLYH2NnGWckXLHi68Xp2DjZLpgUasjK7B8QgsiXeeyU667u6RVDom0cOaByAnR0O7PT
Xz2dPY5W+D9UFCm6vpi+pdS7l2HVxw8QBtEfz4zk4HSWufO53y7CvkF7Uvx4oxDLQqAS6ilt3PAZ
c6etjGejTa1MQWlKNhHzOsR5Uj/hTpCe5fTaCV5uegBeGZxxDviiaS2yjgKqqnfhrSWhnqLPLpEW
ln2iNYUeRJBy2ZJcwLLGDYqjPKQB5WR51neAFdgLRCBW6cW286ODnAAGjLJ9O/1Hv2zivqkvDKMs
djGWiDYr4LA+jfGQofyHEl6WleW5GXO2VDU+aJVlPWVl0tyXzoy8OCyLqQrUg01abmngcPjqIye8
bvGH2MpJ3U+9W2GMeJT45Fj3rCsWd8fW71GyoH5w/d0X+IV9a/EKbHO08DKUcEpb3FUPaK8b5C60
A4htC5HcMXiIs+ySijBC5/Pe8IEhe93cgKtBCcLUykWE0NqjBD6jUXVryX9ijj/6bv8SfQrCqg2y
hRd/tsZrbGc9D5HwXTGT6SpDt3jSbRv2n+eQuuAtziXhO+RXZJvQGTnfqkbhkB+03t/lWOi+WXOS
rvGyK04eqqtnZPDLlUm5/KuFdTsVUFAJLcw5z+AdsS9ydzxjta1hKVhTZC46bqYefXddZceCzN/f
Vk+tY3hr1n/+ocXVCaUuIYhZ5Ve5LdZ7BJ8Msy3ZnItdM+YzmXAnq00odAUe6IiXjLDOxZpEHiJM
fcpRh0Fq5dbJiFHD1tT4Im+NlCHjk1pMr/LWKEOFqkGeIud7u4Nqdlydh6451bG+I71nvLdz1JE6
a4KLW3j1kdk4/MCEfAkCsB5i+/J7aAXgFhn36GNo4wMdHI0kfEHs/nOo11fOaTaSH3LRhVEj2y+x
MIOTcYGz7+w+F2O3FZqtQVGZEvj4epJfY3EolacK+8s72ZDMldoxsKSdvAJgrxiQaxdFad0dzJr6
9HnA1xPRaBdHkD9iodFjnjEo/QFNpi/TwJcgDLv+ET2A+NEl+Z7ZPaiKsH8Ua4BlOkfuVja9RB1P
6YRll+iUc5qieZniKT7LSV7mt1t+d7BtMI/F0mZW16TMg3M7Q4Mho4K5qqgzt3KbJU/JI4anm9/0
5E0L3Ob07/06EOs8M65QI+wN9740ocG6XjTuZtVU79OUpZo55Eij1GDccTl6gi8U/PW3E8xFQhlh
C3M7ccvKebXSbFt2XobkYmLdJ24LgC9qePD6bfithg7ctTg6WIAcLJY9B91C7LUzxx+yX060Ee1a
Yr+Y3iEcvHdYmz44wdA9akLKVd5SZh7JJTY1C0VolnTzYAE/RvFA9hYpcqtY4nBPGaPouVCpYuZg
n+DyIQoRbuu+MViStt67Ht7CKrKwWzVJP8KMnhU/x45QG9Bme8YwzHhmN9I90RAuvLdGZKLsSaOP
ddkjCfC/GoFfI5WJd9L9jQpmdQUoORt6TjWRcklRbUjYP10cnbsjiD3gvmh/PrlN+xPB5umrpflk
h8bXBnOnXdxHoKwnmh0PxIQE/tMk/K3zLizOmig7yCYS0sXZmlvIAjViZ7KXXbO+6eIkW5kWTlKD
rnZHR7W9xyxWrlrijF8cNYbK4KBmENXdLS6v1b/E5Xj5OoX3TZ0BA0H8dbyj57fjzja18X6AHnTj
I6Zegm99ZZWbWrBxUbGeSDyzJxU3FnmzycWI3J5K9COJhU71hPh0fm+YqJo0RtScWfPFT7aL7rGQ
GcHuxdw0XdpumxnUTGhbG5eVF6SWvjvFWY2gXm83yB6JHHehaxfAcuEjfqQknny0wmQzFOTfqVFW
QY1LjQxFYkSgMCIaR5iUcxOs58pOrpPd5PvEJwP/Aigh2YUpcjOGinXCDVJaID9I5YT2DUMq21EG
sxsLvyRfdjNy0XDLXWCNEHmDUkF0Fcu5Req6YBQtPJcwO3iUnZlXIq8pxsZirKXhTXEbK5pyiNv+
63g8BZNFFBbJrhY6Sr1jIMyeNzOCshkCVFjpetsboLpIBmxdRKZQpgu1SDnNaT6djGwht9S56qW7
knLbMhI7bKN18jsLS1MIF06zdPIZf5QqvcqxVozBQw57eWcjsnuk6P0+uim3PUmZ6tXqKa46A7jd
L6KVPPskVfVdoy2Rl67Xaca2+IyelHnVERDgNrcKyA6gMKbV9y4SJpc+dVayJeOKH/0z5ImQmFhD
td7WRg33X6xyxxp3DC8zjXUUeeTzfq9z5Rm/o/zoeybs9/9c/2JIv9eT2aby2ESInHFl2yng7c3N
uJlRNZkWMng7CBWrKPeaW/dnxzQitrXg+2+czNT85meU4mVJRgoG3Co3EfaKskPVBwggn0HHj4bd
DfchYQueqOjKoEcuPfyBXpT2WriA5D/PiqJ9TXHjuUNrxNwOFlSK1uiyp9aotUtcRFf5ycpPcHTK
jdoO1u3zVACVYsw6lfshGYPrFOJxMkzT91BV0l3e5I6/9cl4Vt8AQ04wNqgQhrwWnuqUvWWi4fMg
0xWyKYc01ECXuQOqcyWDVTarSxfZs9s+ZQoVVgGRsXHHIdAW2WxhkSc2MHjE3DpuOxkZc81FYxvx
2a/QKXbzStmYNqp3aL4is+04419gvEBFwrXXLGC1QWW/IGwTrMe0ifdDqBprua+/wc1SNzgD8V0N
VQngJhVNRanhM7DzT6EAuG4mdG0jKBfiUCfTzwSD6t1nSAULhiNtGO/hWr7JeJ5pMAvsWojaJyhS
D+KPqOGMvCjiUzZGrBRadCtalqD4NsBhsqMe9W8gRUn4NxnyeYjRveHz2NxHKKXDWJVEQ73BRk5T
eveIwGZCdb+gGOUjAzySY/iBi3hWjP4PBLaShTq4yfOA/PhaL4zmpGpAUhvTmxe9gFlrxoQShmvH
NzgcYlLNeY7rlxA9xRpnw5ltLhIgMGbHRdqV9iZ/RH4/fJ3MorvDlvebaWJXPNRhukdpo1/JZgvM
aJUHpbuTTed/WDuv5cZ1bV0/EauYw62iZUm25dx9w+rInDOffn+A3Jbbc66z9q46NywCGIDcbYsE
xviDr/x03Cm6la38YfYsnBAlb2ru0ZBqbaR+MkPHes1BYmkuCgNtuzsputTMjvlQCamlTOuja9lH
OZOnaahvLtSDhFxftoKUZ/Dojh4lmeEyquh+vTbyqoYLVjQ3WmSz/eC5Vwqi0790pUF9NZgeOjBZ
EzzwEImXFDamr6j3HacmbOC8DiHO31n9azbG3ykgyZdyKAp4rkqE8lzrbJFYba+NxDMxcMOqTS+V
bGMP9S+OoN2+FcgOedcJXEgjwSEZydnEqr996pcRSkANGK0egmVbxsyA41GhgncpAB+FxH7IW7af
f7Vzf8IIhfPKh5jzrd6tUWMIjqYQ1bPFBY66zuOxdM/PMzkgH2ByVDYDL9DX+Fa8hVwGGgv9Ec28
DaqpWPs86leuZwblOo5IFDklMA9Bn+ZJ9DaKrm5+p8xc5B1hnZVWt7JxZlWn0R3w15sU9Mop6RV1
M7hWflDmYboO1ZZnkI9hQ9cW+ooydP/U90O3mNmffW955p9pSr6lLQw7LxHhHX+4uN+91ENlLrva
xcuAFCWOE5W9DIE9fFdCdZkOpERr4JUbP+r9nV7o5j0Hc871IgJm1A80/IcH7GS7nefP6FTrnfHa
4VYtA6YY9ioOIuUN0nr60bF5tgFpVw6uADIpAhR1uXTtl66ZssOlR959CIUttsIVbVxe+kidrRyq
l3dR3ZSbzgNRY9n5/NDjPHnnoSUad2UDFrCxekRQNfwFVGfCKVkJdzqbHEDxNItQnR+M/lnTh/pe
9pjiVDLy8t3KJls4nnWz9Z1jYFst/RY9UaVPb+Rg7bBJa7NgD5YZa02ycDdR3H68IP2CjWKgHmT/
rEXTjQyL56G7wqX+5yVe9ssIbH3Ybc2JyXZLza8LMF4Lu+Cc6Oped9vx9V0Nmdm/oL0NViqwfqfJ
0lLU/Dei6b+RYZ+fPc9EWxEy7k3Rj9nOj9V+fc7NzSRSc3+VCL8tb6jcfRcCOI49b3oFPIC0Pf6h
+7iLpld8cTMRNTnznyjRbZK1+TtKiSrl41rvUXOP8rhc688n1ngt+xk8SmVauRkqv/MYm/ddEcdb
pJ2xYcGhO1/2sNnxrJ2PUd+b970zYf2m2Wj9Ank6z1CsaF4Yo67vAhGCb3p/o/XttVzuPKtosBrq
pmEjm3KAD4VVl23OpOyxAJxT9tj7yN2uvMTkoIRifbGXzcSERoDUDdaCcgeciuHQD9+GyS5B1BQr
uBO2PLFenS6rxO9hjgiTq8jR1HCDB7OBzPxvK1Eh98jfeJvLZkFuDgBO7227tXaXesZlYyH7sFPZ
l7lOnuJd1aKKleF6RNpHjwter/KUn2jG3dzb6tVbi3oMBTs8Et4HXFCPI5lmXjzvcTXOaFRvcJBF
XJ6TPfq7yV5eTCVEIfe9Wb7fdV/w0MQSS3R8CpJ9l8jL7E9xgdIne2STv2QZ2Uz5Aw99/suIETtP
RSpDdl0ul4SGSHuoaZ+fJ31KgJwXEmR9z5nyFTiucC8vgeqCuQiKXRfp4T4rA3yo9KCIzqMyBP8R
OuX4Zd65U7Yv4UrVQfK9tIWuTebgb2qU+IclkXOya8tBgj1/Vs3CBvneOifZP/morLMBPTcivgix
a103AieGuGOQ75DnRs9fxMfiojYGibQ2otI2gSJZBoGSo/rCx/SV0l/5pSJ8goBsCKcHvdk7eYsj
jsuWba8qSrOXd/JiiOHMTgIcahQPcxRCZN/nebINhYWi17Dyk6a8bROjAhYTZz9qUBM4c+tfBwBn
6znOXMgeFJA96lO7wtAXlerFp0EcQlEbGDc83xDehTGFWA86GRYA1fP3yBSjUErwfZanUzFDzMeT
a/N2BlGGb0gyJC9+0pe7Xvi+SDkfdVRWTjBmi4p60cZKerCv4kLxIzn4k/mP5lxnzpU+pdeXMM21
1lOU4Ok3YhZX1pgGxpQrj67YuVpyvzq4KFqwxzAWwplFZEPYeic4b8JSJwES+zobzmotEyByhMZl
5E/YnzmwG8njJLlBDbAXBNh2XAQS71JNEGKHCHn3C9t8fI+R5HNJTLf1/G2eBFTLAZRVEixYmgef
NOWjHTiv+lRnP7ypQEm/ah6znloQ8DRvWzRFsLAK8I9UbKJrEI947LWT+4LxLK9MkG05kh8L17aG
03+P6KzsqanjFt/QrhEgQOj7QvZohP7V98BuXC3kWPfehxqxcpCx2JhQsBNxqujL1UnjoN4kK14l
4SbXyuAQKmNx4JzgrPukVh4NA/aPPoT+LwuLdM34ZYwuWqVapT6mYs4UzsEBqaHi4A+ms/Zxv3o0
UeQ7z+kOn+bIz/EGzDxjN3rWeEUdAQNra+RJQBoqrTGRXKdOMog6iW4mv0h9cqgULVfr9WlFWiI/
TAW/rvcwuYoMkX2mP9wY0O09t7/StM7+mejWlwJ1oyc11cJNU6nVvjOGEM8FMDGUuc0vIrTK53nh
p9lvkGXhQw/K7soainF51nkTfY6tsGhh31wiorAdl7Ip9d/cKryWEYHTt1tkcac1exZ8QDTEhXi2
1w9xbX3LNTf8XvYVzhqjVp6wPh72AXKYK5mOjLQ7CjLW17gxvkRxb5JH16Yr1UdmJxKvf1zoSsBW
vn3Drzx+zD3yp0rc7ALVMVdh5fFNdGa+hG2V4CuGUH+jOdWHAQdORbOQMefLZD63bPiRRtYZkCj3
LhiBdrSdxRIC557olCDmSEFmGai77Bcee8vZLa19qJkPjeFH9wM0zFtqJ/jtYL7wZQixWKr8qdvJ
pl1+8XXSiUGV1/s2Rf2TZ2H4JRxI+7qobxyj2DUecTbayn5k/6xtk3jFRs4WH+KCYVsgc29f1UXv
77XJsAAUzqa/l+1qiiF7dXqGKwHDsk9ezLISWIRxXAz86Oup9LuHJh8w0hgx/5NNfdZ7drf4/ASJ
cjN2Vf+gFWWGayD+R3IQhyflrrLsZUyeGuu8Xg9wgFOKnW92nPvMauSvdMbP0Omde6Uakh1EmnAb
VknzbNcc2Kq8eepdfbhueMTWQjCyFBfX9qNrHinpwq5c+yQHclUB9e8hGCKbciAUUpDI6ITbS1zm
aj+TonOufSEmKfsRyl6abazeyhb6cvrNEBebQemKTe+QwMAE7GcbJdkP3CKeQ7/In8y+0ratzbMp
jmf/oTaKfwuoxqy7ynuyuJqTbFITN19on78i3wf86gFkNXsfDYTU+B4NsBq6INKfhgb33CDjryLm
nbwt21xHY2WMD+jio4dmDM1phlYP5lDXXxCj+YkexHBTilqbfOKHfbc2Yq8767xa04BcxdCd4lFY
IUTXY68XIOVT96W37Z38R8E/IoWQIjnd57jCsD/ND6oAi7jQ1go1NO5kK68sb+dGNu4GYhCETXuP
Isa4HMtQ3V76YnATn2ZZht4s5AQZZo02fk6BPf/HWX1OkQyO9v9mVj11e55M/kE+UobCmzeWB1fq
8oTBtoxvl8Ofoqid5UqsbkJyT+cIGTYSUcxZcGq09UBK98XqOaSF6vDcUws8hC64517Icc2pSnnS
SBOMSXmuGIQZaTh+CJP9MqzLUNmg9j69VqCdZVigJW+rje+rOWI12RRhJVyCxQxM/OibZERSWSvm
9fRiU3bbjA5qZGAvOSspoXBTdoNbDT+KJ19Pl7Kf/UKzn1BcXCYhx6C2nbSVPpXFTo6O/GOqNO/v
7Wk0T7Y/gmRiMT2mSI5IbrCWzXIGzaC4tb+XzaD/jfVwBeyIH8gPrFWpO/aijlHBnoMsfkWODsUM
s36eUKa7QQi9Raixil7rEZHhnML8FlGO6FV3ky+aYvZ3Tu5SYiuTnexutWraZSOuPHJSFYzwTUt/
3MvRv9dW4wI9cPGZTWZ9XBuvhC+d0/Z3SVsM/7a2Ln6CfhZc1ve1u/xVHchLGsZhdgwUhcVFVdu3
O6Pk+eIYilSDextAxTbDUS3z/VVqJMgqiuhzp5xNar3ZRV13ytohxyX4fTH5ATC+AF2G5mEwK+sK
Hd3nCHlV9FSVlEosQlXnZuVhU5aIkbwt8yulKL/nYxHeZAiXqAsZY3mWe9QPgPgJEmOy9xxgaO4X
bNLQwhBLyItcTN6Zs52uyGflxG5yIYkVumyoeic8OeagnbBWeSAbgV5V2ERbr8QYSyJ8qVh+ipKT
ZZSK+QCytI4JuM+BalLVP/PBir+Jm/LPjUnaRfbImznsfsob7c+NCP4/xfy3j5ALAjg+8j8+Cm2U
dq0M5XTF1mJ8LfIRUcU2wh5K1Pa0qFzIfhnmG8hF2OzmXnkvXYV+Gj+CN/xHmCdWk2Fq330Iq3oF
eQLBGbqs9v6h04SJwPj3aq6ntmv5odaMN0EpjKrDCO+5ZILKIuuEsmmZrXKQVcSUJ9B5VO9t/eky
qormpNj/X+fKH0N+kFwZTIJyuHzu5Ye8fK4cHd5/DA6B/RZ2qbNMLLfAjcc7WvFg3qqKbd7Ku7jB
/8ZPTPaFYsAQF3lXebq6yOd23Mpgve8iZ9HU1Sq16+bY5gmOw++LnpufFjx3BkVq3l4WqwzHT9b/
aR25wr/9cB8+IC3ntx/sQycsr5XqhM3xMvn9hzt/5Kd/6CVOrudCRNzy18S/Uf4M/7JeaIAWCgzl
8/9g7tvZ2uhW0pKgD5OXroxVrCgRNlQoPbEpYmMlm/AfweFkNW6kgxA6LFv/VEYUlYQmoowo9PDD
dCxc/zHdrfKP0xu7WMrF3qeHvTYvyrhRj0FH6pcsl/3TSb9n8xT9oNjMyRxh8Dv0w+tdhCnntvT7
5CGgdL+wBbIkMb5dQhO7eQsdKcucQyet+pUMw9J0ovTJKExznc6QevDXdfcAPAEM22H/OItMZV1P
wy8eAS1P/l8F6lz0ZNm2Ze+0sOoe9qNR9kjPDKa/KtBXxTAhHE1Mex+axg5wkggsnJUUnWJzj+lO
hx7u3lAsQOqybeA5AZ/GfRuWfZ8D5RzfNcpl5gDvpG4+HBO/hrwSeN9z5Ff4NC6yf8A3eyKz9Tba
yaaMkcO24WDo2CvzuqBWYwvdPFNc3CifhNXncM0O03rwkXUD/Yi7uhxFnjO9p94BR/03EpXxIzTw
9rFWnuXpXzZK5VnmBQqEg/8eSaYPYZ/nSGQFX4F/zpG7UdM0mke1eZFL23ngbjzFwbRgev6/TPzX
n6kdDH0Zjri0qmpXLOX7CJMJZYkVg3kt31rIpLJL61/AGGYHz534KxV0lbA0P0Zp2hHmdP/COect
Sp3r72k75wAb1QiJ0FHbeapvPcSD/0qpLvzeqSDqZmNw7/QIGYRpRkbRFVKQcfFrVN3i6ygmwr3V
dk0z8dsJ3Vc5DiLo48Q4qNAxEiv2+W85cQD+vImM52a2+usm8TGqR3wK/JEGdc7iJTn6z/IvWYm8
ny2eQs8UWKq17g7JkaNVuu/+ZU41Pksrkfc5vZjThnlyHKsi2zutMW/04qoxFX3Tq3W1NyIXy6is
Nze2nqGuX/NdCwd2WamKGA/0o2Dh1YuyLHzx94Sh5dy+WvpoLnu1y07GHCfbOcHj2shQhvkOiBvZ
d3X21rMpzD/HMbltnFFDGXKIf5TmTgLolCiNl1E8TnecDbxdh2rvJsO868kuvVcZoVn6bWEAvi27
b7UkI84lbntNb9xEgtWo4Fl3V4TFxCuDl6hsngcwE92YqeYvo8zg9GWrBliITDmdV4njl9HGsB1s
CaSoprB3VR+oVxSJphvLM9O168TNYzPhURQCqPyGWNSxqMUBLuGcb5rq77KYnp0+ib9Mk1YvU/gX
94HBb7LNXFxjur7eaCpYysXli+wU360obw8lwnY7la3CIte0W/4GqoOUPWuklsNk3JrxjLO6aMn+
ia7Eu51g31DTO0o0s6l2vzvRkmjmuRt/y7H3VpoGBhwxaKpSb1gTVHB5F8fdNtLceS8Fiu3qXb1Y
McuN08UK7qnE9q6mLRHbCfYDlADvyjXt4i5IkmlZ6D3p3Ymi6993hTkh/xQkHVbC4u7vUfaW9HFI
fRv9O65QG55uLn66Ytbn2JBZsZz/95qfP/E/xQUl229XecRLuT8NGbxTgQfnz7a7tNTY7k717Fy1
dtVvAO3DsOtM9Z4NA4KKZIERqqZpW1l3OxYpNli0yirR7v1q7tcRe/nzBDmA+962UdFklq2hChBS
U8ml1mIC6mnZ1kBed11SBUMR8xv5TG9dJEa/C7OwfNJn6wiFq/lmuQnmAkibHW3YrXeYfeFuIAbS
jAf7NPIj5ygEHkrbTM4rKU65g2HQPMdRaV21ldlvmtQxvprmqq3AYpq5Wm1Hm2wxdNCnwfFR6Uir
n5J3kYeasy0ya15LHpHdBKE4YKYHSdIQk5pjMRQh9VdExmb2euc72G4Q8GP6RtkXgGb+MJo4DZU1
VwMbqY9rtXYb0FpwIrJy3M2zb2MOARwBOjuySI1fPWBx94zF6K/cTuwfWqAcq6rhbVKZfJ17A2jJ
1Lm3ceqxfQlUDMXi/WiUAHh821tiLlrfWHMAH4S02rqzjepLaYbbPIudH7OukN5yyvnemdGe5qSm
bWOtrh7xhP9lzbF/54RZssRTHPsP3freBPWwcLzaffQDPV0PVVPe6GqQ7nRXCXaDPXYcjfGrsXI9
erJKA19i/kt+gGbH+3UAmCBWatJ8ftP+j/BfWeJZlCx1o7fJno3hTRFOiKCao/3N4uzt8nh+BuzQ
XVnziKNm0DivIcVC88rLjhLyPIyl8ejZR4mNlg0bfz6R6Z8VVxcjH8Kyo8Rqj28jf83RIfdCT+Tp
m4wo+JRWt6bApX+hkrCSrJ6hrsJlhR8suKT/FjFHRb6HmFGHLcpmC8yG8YnJ75o6wHd14P9EU7WN
y9KvEzybTTLAdtNyswWCmo3niLQa9moVli9Voekbcn8du8RRu1cMJX2LKOxTm5fuEzb23TZpyfZq
tek/uEH+4/wh3fylDefhUUNA7aoBXLpF495ZWoKqCkLzLjOc8D5w0ubUGsMjVfbyVdUQniM7wptb
NDUooYshT7ybDAbOY01iWvYXeuXsBkVroSlZ5SsiGBTu2CQe5Kj3WiCy+NppQHoqtY6XoesVr52F
QXylt+NOzoFfuNEHpXrkEFreKi7FV3zSs6dCG00YugXi5yfe2OsCL1TMdLmb9YG7MLc/9MVJYx/T
EjlBWUGUVUWM1MtVVkzGMvWqLtjaZAcOXfeoQWA7VPpMHjHPHruxhP4kui798s6AmYvsz/uIvHMV
zNA7qI2rTwOpWgzo4uPT3iTBuJeXvCrHPQrlb03ZJ5tyIKqzZaXp7u7Sf5n1qe8ycFnOcuHLLsD7
uuiDoAMvYz7N89LEw/clmFZqWg5YN4bxE2njnJNVgojDorWCc3sax58t/N7XGq+1Cj/Lr0Waqbel
eYqVUbszSsPc5UiInnFzc5fhUJVkOLsJg4bBF69zeRUjNvi2g6x7d5L/dyl6v49e6uOfa+ne3RvP
1/KNdEcmyTgbEmByioVS66qrS18HoQzdA+Wb9CPI2ojUZKNtvFFJ2IzG5nkm5LGEJ2jT7uYeuWef
3O+mQuvlJprC4kaYFG8pvVX8VnV8lDWnhkL73iljZF/jTnCTZHhsom+DOAHQvxAKOGiWFLx2FNz6
TRe+us4Qr9U2sw5j1w2HekjKdQV67MXyrTtJFoAMfjui9X0ObZMBI5WQjLgDVfhfQmtNsZech6FS
C/XhWB9waAota+nEbb+WUt2yT44O5MPIHDBw9qa5tGVMWsTzsumnZC0BUxIrNYDDW84DyGYJk5ID
H+Cilt6gORZUFppaQEo/XASEVDYvK8imXFWuNTgTIjChsTLLtNvmIxBfzbXze2hd+X0CfxsLPsXm
lZMV927S5/f1/J2TpncnG9XgQT7N8BCRTTlJB5EAMyF010PZKckSyMODnRnDQY5GQGhvoEduHEvH
/ODyqSlsgnXVoz1wgfdKH4XMntAL9gqBnfRMXLfsPx4KMrBBVjTL/O7aalAX57iGiA8imO/AvLpc
yx6J0pOXv3pk4J9ZEsFc99YPTFLSXRsY9sLLU20jhZk7zHvO2s1W0JhbdLnKhRw4CzWfY7qjpQ7J
OUz2yIsJ6nhBPUy+x0agw8tk0prdpenVbbOT7z9zmN9GL81IBDe5au0cXezu/HrBKWz8Bfjse2q0
yWuUOdpymjPz5GntuDFzsgt+7bbXut9EEH3zGkUz28QWryufcK0cFvM0Ft+nGuNUDdb4oqxrVGCi
ZH1mF/RgKZymf0znslvrXYbcTBP08AgodKDyQF1MjGowJO86pb5ObdQTlynJ9s5vpvNUrQoGiq0Q
e7MwzO50BbZUlVdobdtAnacCl9I6968ARM1L2QSGyAHB0r7IVocd/EPrkhQhMkg07bEwelLIqn57
jk6ocud+P11HYhA6W7WumxFlLSoNUm3DysHnlU5bX8smfh0nA9epE9ZP2VPszLyekOiAfzcfcZur
F+MwY1QbV9bWm8N+3Rd4SRlD/TsPwbDJi1G47W7MOHn2KFVMvqG1CCX+GZUhg+xMVN9f13NVLWTk
hxF5i7Lt24pyGOQiiX50IFZy4DJFBn/6ADmajdoXH1rGVkbIi+z/tPCl2eLXUedxvK8hpbcffqpP
H2GJf2EHuxEt2w6rQtAyjVLbj9mU28vOmLSrvlEs8jFqvdHxJVqrsJ0fg0jRdznPi6VsIvXgHhXd
fpUtyIb2fdIjIyVmtuKiBnAbArc6yQDF94GFmfZ0iGYLzcqS/41KmeojvIF1Pzt4ak5ZeNeJSwKI
bTWbobaSTTkgQ/S535guAMnLhFCDa0+dF4MOscj5MqKZV7c5bu95nF/JPrlS8ecDdSdc92cLijFp
D/aEt/alROsBX1lRpRrXmq83MbRMXjhsk72rS322UbUD2PziKOuzJCWyk9luz/G5giljFesPlyWD
xkLRRouQxrV05SZsnCXH6/pwgR1LFPJE8uS6rdyVHJQXve1hRshbGfImuP4nUPbVF6112Q4SjFKc
OUAOsAymvWEEWB/LW3AUzdXcBtdzX0572VXUHTTFS9vxnfytHSoaKgrI2eEx+jemGHrwtnBd/Uoi
jD9hjREGAYAsR863EoEcBZa9NQvVruLNma8aJDqSvRyrgrLQvny6K5pE/zKqZraYK/0fo6Pom8Xo
/ztOjgaj9hb36TMun/s5LkIfrWiuw8BL6uVotSv8JqKTI7Ka89AjFWhQQpSKMU3eQKvqnBwZFqEn
I4KdXA9P0ivkEiz1ZGCfvwXLUb39yr6quys1c6fj3v4c18N4AyfmR+lOzXOEAeFetSfUp8RghBXh
TtXcFCouo6mdONTvNWctR3PPwjcxsxF3EMHdOAsAQVhes2Osn/NYAR+rjgHPXjEat/cmos53sjU0
APwKa3wIcRl/Ajoke4u8tU8+Cknd5HoQo5EuUow62ih51B2o3mZ7POfwoaKKea9GBecNozW+oqm0
d4zB/G10/TpH3Pg7KgoGL6JJezCtDrnA4F5oJh4TPcgPuYYTqmjpQlEHMAIcc9mOJ72l3DvF6w+d
w6g4101kgGtES/CSHgqUAbTRNJSri6cVZu7kyUPqIYbd3ZjRjO7rjMpntHRD40FujOQWSe6OfK0K
Nxz5tcVlwFfm35mqeddsftoF58NkLz1jLLUoNvUw12vZDFqlx/J1+C1b0nNGsfZa5pcP0nFmnm5t
3Qy/2R57g6gq7ac4M8ZV4xnWbVi2JnRczbpWii44WCGMiVY3C5hwlbtsC2d8qVL/14A+888mKJau
J6w0NGfY+mVrPw4Du2vXnaA8TcVO5kAwbbhDjmI8oY1bPsy5fhV26Ffg1TnAKwGULPMoclKOnXRS
A2quoaen1SIrG1j+re4cuylwj5dm4XK4SWxEm/7ulxFVHATrxDKGZR3mwzopVHchyax+oP40osDG
RTNtPnBeZdP9u2+y9RJuWVqtU4cfEcn5I2gih3Rm0FPHEG08APNlHTg17Huatpq6x0ugx989whvO
0nftr3ZbjddhM/ungkLMzdDg86VDGl+GvedczfBaFmag+Cd87pSTk3beSg8ajtGiT15AGVUUOwD0
yVVkH6J1q6yK69sADfZlpvIlqaeHaQrKX41uJWig9faTlmCdXlVtcmOgIrrLIiu78nR+SyGp3lXo
ztWrWzpPluvmv/saFsJOiWHSokk5L+JJHUnPIjxXWpghalYcnho/TpYDyQKUykB3g4C7hDppoPBN
j5WrLOlDXGb/hLKqobjpY2TOlGwKH3A3vriLfqwzFfJjtESO5sHGTA+HGrVe65U2HdsBoi6HJGsL
GtngTZxYS98ncwwP+QTDzfytIHztR0r7MxW8oSQvq21TaZ34wlUc2lv7yqndGl6ySsotxt4z0+x7
1eFfe4kI0Nj5EGGZ7n3LL+wpH3S2cG5WbKM+wFaa2oIBEU+JFgG5vCu+7C+55hjoV1XKqg1TPL7G
zHrs+ohvnhADRWvXOPINPVy0QBtD0VZoNy9DzQvWDQ5190ZRT/ehohz45VhH2QVctBPI3p9yTHZN
OkJhtus120sfivxaC6ZLBgTxVF0ZOi4PsikvCuBeBD776lpOisid3FZDvL1E5DVMYrOKw/PPonfu
SyygF1UW9iCs7fTG0pTqpoE2uuytKPoe+MpORTjkGTqKvS16S98OgRG8pC4YXhEgZw5+uBlbdYQq
tr3o3cq7y0Vq4yJxZS1n269WnwYuTf6zjYNebv3WVjYATPGjzqMPPrIlfkWLWiu6a6mU3iD1JtyP
1eVZGx27pPsY7ksWUE7qgQ8iFEYWG9EfSBIYz29lUrvk9b/2eerw4Gs/jsrCgBxF24iErJh7aSZZ
U2xJdzZXgVscXXXWf4qbnMSivAmCLHggk8TTB9x74OjuSRfcZn0otkDMvJMUExGty5iIlGMyUrRS
C0XeiKOLba2KbnafDdOmrM9Cx9mN6gM4onjdR038pQGOMSgoLIyxAbFSozLb6r6xBRhjX5V1ntzb
PZ6GMoSz8DKtZucx11GwNwzdXUXULV4MzzFWU2BNPJ9oTi3l2w6e7VE2PcS/ebirD4WuVw+e2fCL
1pTnGZvPYxwNSBeJpm/2zZVcsjb47bzJJ0eGOxxsOCegGNXuZKdZu88GF3PODm8ERQcbrCtfLWRs
1vGgRKQ6q/zBNBCrQ6vjNZ1ME5n27jX2ivYOkZf2bhCXzqpR/HTL/aXfzOucHXmsw44hVl76McLE
rdjIRqVlmrcY0xhlzgotmEtYSoHlWp/L17wDDcx/dLv8IGfMVgX1489CyOde/BD8RVAHzeo8oWGL
vI9CM9oWyNYP06YHHrCQomoo9Uz7wCmeLhJrf3fVooalDPM56qx8/R5xFm9/bypx35ymckR2J21W
UusYocf7fNL9nZQ/loLH8uJ6s7+qMoSp5MBZIjklw7FPnfBzcJnZMJDnbzFmXIGh7i9iEOc36d8v
S/nulG/RwDgmSCdtEnf4jT2fvdddz9rX73f/1pR90TDYe58y51VhNkfZFSiAZK2B7ViYqPhGR122
Qy4CUaOYZmDzslOfKRnYD7Jjbrtg2eo4HQ5jxu4IK8AxXJl1WSB97yC0TfoAVZG/7rBMf+sDG/SP
0cuMwE9RFkVMZP9vcUMplI1V9nFIV4zXhd9geykulYdelqa00wYnAV6o52sRjmxRk6LmuYC+7gIG
xlu8nEQclqX68dKN4byDbFtOmn5R1bECrqGs9ujhlOUilteP9944VXssO1pkJC1jOdjYKy3clNww
YFpxP+mRexUV2lU7z95t2ZvoZ2HoFEKxzdYpTpebKRow5BaGhjJE3oUjmrGI+BpXl4Em6c5ze7GS
ATAOLQCxQOnU0MFE5yU462vgVmIBOSBXrvqUnAbC6M6sfqmc3niJs6a8SmphvCukDedEKZZNHKl7
KW3oWdkqVFL70TBRO/iXSTLKd8DZ8IX7j5MCqzZPpe3+oniCeYbroUpDCQeO/PgVBzKMr22nOurq
aBxqpI/4woTaF2P0NurcxT/Des6x2sKmQoNxdZWoDvr08FruSyMBv6o5DRov2bzrBlx9BvHYq5vM
vM0xCViM+iykr/pjF9jps6qXPoh0T99abT89W569lwFtkIXLNIu62yqc7IOqFxm786T6jszVIudD
v1LLV9YThKGdNozBA4/AX3KmJZieVjWr921fYLw7ttY6S5L+q4myk4wgFVYjosogZgGoTBXhYzxa
Z2+WXIvGK03HHUhqec/6BBHKhdhmD2r42CXmleyXYZOBb5hUv1ZR7V6UXYtFuu0EcrVPYVIMWxOr
/R2mp9kr29Z8fuYcdJtMaA6q1divPlpHvnfKFPXZaFJGGsDq0XQk6X3JcnsxpuFZhXCBqSKazFdh
2hZWbWyrNLRfos5YUyqYvyk+al8del0HeFTlyQqzYhE2k/qNIhDaEQUCy51uon4NxmwlZ0xdwC66
jl+pRlYoFl1HjuUjNQOMELNd79yUsm+XpnyFw3T1rj3Lw01ZvPvHJm6u++GhwU0NiVo3u7PTKb9D
XSO/A1X+hNfXdH3pNzDGvJKxMkJexr9iL/2dbrzFDlk1Qe0zorU/WjABVJj4BbXdw6UZY7Mom2f/
ENkEKHTiD3xppnV2CxfeObGVt3YlIqgLK+0gqKWklDeWl1eroE27eDnjWL3EdqTcnttKpX9TBixQ
Ef5wTuzDnFMGM2yswvBOLohQQHWDdNZWjmk8idZFUPnbQmu3alHOv8XNmFrnm/7PzT+HZI/aG+t5
HKLbWdoxZuFY7OZK+XaphMi79/5zmOzjMz7Eyq6hdfhT8or/RT8YGPAgnlOfz+byvB7pvniLaneX
KsflMC+P8Cl8j52vz+eISUppzMo4bIK+0Jb9kE0LsC/KMbXC9CmMS6T9QNJLY+saoZ+zsbWtq+sx
9K/ta3mkqXAqXfX/Q9mZNbeNLFn4FyEC+/LKfRG1WpLtF4Tb7ca+7/j18yGpa+p6OmJiXhCozCyQ
lEigKvPkObajXvxOay+I52QbP+rCn/URcsV29fHU8PoSvvJKZZ8IxmgpUkZUZeFBgI8xTc3sHOeW
5XDLD+ed2Xh/QV3OYwg5OOWCwKdymT1SNUFeKjuxpY72H7ezkAgHGZ0REiju62yU2LQL5fCPkeGu
AohpHn1YxfTOc+6lxSEEs3q2re7nreuhhth7w0fvdhIxB2N5crvsXi/hrkJPYeAHoeuv8OP9Z7g0
8GXR/DEUqN5tKPC6T8G/5+aLzpiam/nRnPLyTl8OE61K0BiE55tJzrTIL+5uttsQon19lVTUj+gk
L5E+/U+cnMk1/7jAPAfejtXCXzf7v4WJTS5Szwa8En6+d9zK2UVBZL06s0/hCXRGBrdfX7vOa+yF
UJTPpnGkfz99ikCGsTQA6ZHTUuqBL/gRtM2w8Votu2g0isKvNY6bAAbt7+3YrLHYP8uptVa1r+VP
1ZDpR9RAnd1cWuNxaOleoSv2u71gTu22OAy2b3+rFbhGHJqz4KhVy3PTkYiDitV7/R0KOuoa2pnm
v4cafnm9amh9hDZLaDeoH1ct7fHTVVMSYmw+wEAU83jnwM50YJnwnMFWvhDiYjNp2SJzqJYjqinu
eJfZxlZrxuh0M0ncdUptDaCDpmTRN42ycSOuaLkOHMx4ZJIeJIgLuOx0D8g4rWFHLCgTryY3SBc9
SOM1RVyHLWaX3PWLevXNK0LX4i07I7lrfgePfhlvege2xKTnbgnuslhly+/Qj7LsLMbcHMaVU7Lr
u9nEkfC/5XG1TLyeih8ZGKxsBz6mg83vVzrkCt3RLXVjL6irhJ6evZvVrCAXJNb1YAITtNv5TkYI
jSjnxki+y0gmTT0AxE7Xpr3YEGUonmEtFZ9Y0jyDErfKPq5q0pP1HA7pa/3fV63+c1WZdLuqXKjs
JkgFaIFe3pcAvoolJ9+6Ty7MKPu6qNrHtIagJIrc8W0yaIn2wsr4GVfttpU6oh3aG9uqgr81H8Xd
utStNzUsUkQAVPUxz51sbyVqfy4NDwki0Ff71rFpTBkLJDDZKzzIoUonB2XiPt/ebEHphA+Fp7h7
O4ax+w8HXzSdey976OUiAw9I83qqeelLaNtwUoutncJDAdDmlCX2U6RM0ZdIr+MvXRUc9AjYz1jB
+jK3qckWxqsO/TL0dCU+zo5drsXb+U71pM8tO3VmyjX8SfmaRXYBPJX4eOKNo9NX78TZWe541kve
s3hlFrmZLIa57xoAyJoWJF+l+ZbpnakHe7intY0MnR72aSgan2RUh9G3ZJEKiCiC7fw0nZ8mkg6b
puuhuScxjQKQ131nUf0lVpX5l6N5a0BMtDxlYbTSgIH8k3b1Q1lm+o+5MqtVAcfRG6J/Ooh4f3pm
kTpuPbU27lF4sWHWh0qxduf5NLAgPwye71yC5ZVjgxasPgnZ4EEhvDX60rmHvd/cV4bZoclIUtns
9fFgtpZ5yQoz3nlt1j/1YZxu0BjQXtskQdfB7arvTjG/Bs3c/fLLHHLngPfajn8nnhIFK0U17yet
tH9AvsvqR0/C9xiUxbqMNf1ZXrnIwN4qWqZvrmnMQG26c9164aPVU3pWhsSn1G4E38yosMnGwAaQ
l23/pSnng4WA9rdMKVS4fgpIc5awHKo3VbWq577OuwdapFmILnaAW84m02MVSVJmjRZfZs1+b5dW
O0MLATGlnbGWbrqpgMNs0gb9XIR2/tVGRXppvnO8vjhrfWmspTVPonraJc+GlhdfrfhTFBU3A0Vr
lh23KLmWm137+gAcFmeJgq9U3YfdmPJ1BHOSV6q1LmKLf8myJJdDv6yo7IkknzgmWaUFS/S/Gst/
uURMm/MZ1oRH2WnYVuKsBgfZFbCFyVsBG4zY/c52jo3tQ8jVI0YDWWeLeHLQfzE99rGekT3TGt1/
GbKQllxV1c7idHTQpIFraTvBFMC61x/hNy2AzTK1NrP2wbTziziDQlEOXe5pa5Z9zjXPlZt+t/dr
Z95K2mtMuafDPD0dZVgr+q+qT6x7GRkpN+cmzFjXqc7TnPpnSagNVRfelaGJXIVDJiCsHIu7eKWp
5asWv/qU+4LVEE4PLeyD37XBydZtU2vP+MtdY5YDRQxfO8H0rO75gO2j0c7xpmZV8D5Z3s/EmfOv
Dikt9JjaDfRTrP4WTJYcoilLJ4BajMWNKsmHO1rY2cNxor1C3K6utps+plvLDqZopRReB/1hlO3Q
lCjuHCifziSEnV3tWNzDEYeixlcqMEKXJ083zX8cPYbI0m3/4h1YK68rla0z2yr93qW7y0pS57KJ
uW2ExiI7VE1s3slWR5wS68CudI29OaY5P4S6RWvisi2Sa9QjkvF56B7bHpEcoZoTEjqRDap5gOzE
8YmeToxdTab2FijzbtFDzbfLU/L2lOdg37pi/0mURS9g04CRlyzyQk5rQC14iuPhW9Qo7cHt2TOG
5kJbMs/THYnf8r6rDEgjNePDizJZ9CK2qFLvGnP6iDBCLzj0um2enTCykBVLtLesK/pDbRmUEkpD
fcunSt1GCCjtxduF5O4dw+xP4s2i8h/TgDhLnCUyTEFsBC9GAp1zpPy6XqFoMrYkxct1pLEAgKiD
V1OpDjp1CFe50vcnxcvStaTLb0NJlzsaryZeSZd/Gkoy/V/mZjE/XEmmfwoO4ReXYbJ45YVyhNv3
IW/FyUL7nCtFdq0VZohbbEECJwcpMGpx9iOBthMZ5Cp6dWpWK4uGg+uV7CXDONiBYTLf+9g5A60d
qO+M5bM6LjJio/HuRyVacIGbbyzKTO+O6yQIP5j+sa2jEyq+tESqCPLYVvNMw3v7nOZhvPPnRKMN
F5scbDP4pkaqd5aRatkwfTMpzfn15kX3qLj+9P1Lq6fj91AZYL00jHrPz+8820Vz8NCygcSstb7Y
KFCtKmv0fvHkgv1uSod8ZZWB8yWiF3Cb5HN6B816cgejZfqXZD2m1Om2WQlG5rq5vRnLEFYo2djK
oYz9dA+1erm27fwJZfnuXlgThwIF7qnlXi5DK/baY+4p6VpoFnMEbZ98e1ExhXRRImqnfEq8pana
NO2VG6J6oAkcZP6t7SpnIvAazIa2dS0HUrPF+2egxMglxJ2z0rxG39RhHRU9CxPd9Mptiu0Yl8a7
zp0WYj91PsswSosNtFLWl6GEIl/ty29WlJjvrmqUEKJ4h2lyXyiOnkSp66ZYyt53H8ZdfbnZMxUs
jGfUNSUYumTkUJqqv/NrhU6837bE0c27Pi5OboaQYBgvOaOF1ZSKkrlxQtvYBb5Hv1kHj2szeT8z
d6FHhaPwMBu0V0pp6hYrU9WZwuESK04xIQhCYck2HjwDgbYrOiWZWu/u+k/NPHs/zw2Zrv9OgYW2
9tnRGcAJoej6W9jpaa1LtxR2kOjUHZK1Yqzt+KVmUXG62sIsje40JALFWUWW91AXNf2EjVkf+q+1
lys0Lg0+eGFLO/NM+9qlBaXsHv7VHQ281nooXP9J4gAtzeu6sPP9IDEQM74GXhtC0sAFplA1nvzv
YQAv81UUoLDtBP2eiv9KrQ0sLzgrJnfYx8sZnEAfZ2K7ecEWwco1J87Zb9nFNXPdbqd07BTuHF1K
fb3X2REUzqNNSuqxrtToElTFEVqUFmIYcQQIxne6en+NWExGSeOga83NR1xp1iNa9dye0aFEXnhd
V0UzItBoVZfrKSU3/dSzC246tYYqQovrC4mMqN9UQfzF1aE/HZU27kHqMEcOQeGaG7maRFsGou8V
bFZqp5awb6XKgzey4WyHKvvpIxiZdKr1rcwzhNH+JUIZUK0ZIvsa0aj8n0PWqU9dF3/zIl15q2yU
BL04h7qdtqzTpAfg6/WueKkM2nS9AuUSDxaVbHJ+VZXONm84rrTSdK8CB6JcYNQsW5XapcM+jz+U
D8ThqbG2sixrpqMNSYTcoct99f+b3ehuv9Jcv37Tg2xTQYL1nmpudGx8pLY7L15YvoTClr1MucsL
+DUQTDWRs4jq4k7OAIGTlraou6RzWNwhg/bhaPIKuluJuU4UV1UFe9PWh6M4blMaC+x9YoUgO532
LAdzSLpzXCrgQuRUjJkK57ZtsP+/xdymBMXUcpOPzfLqlvFtsgQCcfl4ARlG7HHKQg+OYrdH2nQ+
Ln07vc0bapU+AVimNoJFT8AhwcafnIt2WpAVvbrPQOScBaMuEVegumbCzLTEiWN2QLXLWTui9qJY
3t+B12lnJI/daieng11QCDYSlNOup2XieZs45EsjRiUdhj1ipI9/AuyuWDuxfoLrXU813UEbphh3
f0D1VGdf6iTjxsom+6y2B53V4x1ElIW/s9zeBc3NIS7zh84cqCZZ/div1JLd70qXY9kCu8rQpwO2
sPhkElmvoN5o9jAdkY21SC5AuvYrc9UYPkb9a7t0PfMcXKPEmP205gXgxo/tGWg6LZrmPJzqenYv
dMu5G2RYcn5nZr4pPSt+nlsEsPy5UncyvB6K4FlpjJm3nSbPU6BoD1VJM+0SLwctGOwDSGprJUME
yt1N2NOgANcpd+OxfgAkYrxW1vDCvr9+0Jf10eKTkfjoxfs0+u2TyGWeWTmXvh9TKPIpzW2u7Ri5
MbB50n8Fszrury0YkSz1peti8bQ1LAI07vq7RHeDY+o099yR9NcaVdFHALT39ZLGiuYyf/ztKxMn
vkONgu4QUsaWjvA224lilzu5cpGDJRllvU7K/Ui+lE4cPFejnMpEFZkiq8mvMz5FNFHAvvwo3FaD
vikjq/3RzeO0DW2nPnk0zT8rg/pL/F620H8Huf0U0I16RiIz2pYDDUUIrZhrBz7K8+i6kM7DaSYH
oTgTO5uY85XETBy/bRJhmvpA94tCzxccLuj3AMLM0en9WmkQEXmV3fJdZeg49jGJVKB2QaY9lrCG
DCEynK0a6HsnHr2tTIIIvl+5QG4uoR7T5K1+JzcH80re6me5tA3bJEDWbt5YSx226I0zEBTzrHm2
6qD11fsnV/dh6vHcB1MKr3Wg9uhvKf7mGjNPqbo22aWvgMwW2zhQoGGPIlQW9db6NmfGlyy1pn/q
6i23Z6qD1WxBjB1Yfw1hVq6CdmrfILBeEmiu+2iYPCmGos/uiiasT6UD4Igar3Yv1y77KIKePczH
p9EJ2wdIVv1DoGnKduCW952k/ZqirfbOd8I/lIrDBlC3xu8K9riokwsMd1+7RTet+S2eJkMHgesu
dZVTG0XanZhGs1Phm6X4NtVquuuWGnPYmxuPddtF/hry9yr9ajhG0fBTTDd7ZaXaukwiZXtzmNY0
ruwoezUW1ay6CTbgGdIL4hb8OlHRAP02+QeyilBmz5ZxPfTW8EhXKXsEdqUOgORo2CsasESyvzVS
oLtoHKwtdxCyPZDcfPOohyGF+hVKk+jUmL4BzavSf2uM8G9tHJRHVa3Nh6ruWPAv4RClojI3BdEZ
pn7zzbanNZzqwzfyQOZ+hq1qJ9OLsDnptdp9MSvFuKN5q4KFn+kQGHP/QnXuUnRK9KL7yCIvdnlT
Su7OcOvbC1AaRbqFjnuNBt9w6BBNTte0rNIdFF410sY4Vw5JlFAyEuct+KoAtjBczc51glj8WEEJ
xs3R4Vh8IrTmODPl7J5FvO7F7wrSo+cm7qtnlm2/0iJrfnSdo1Ma1tQHlF7ci8c3fd2wSfoRJ/1z
qjbVF5rck1NZRf1WJljzT8UHbQ3yLAChp2UHYPzNe96lO5kHVzkshBBmnMOWZvkZts2DSMbAZo6g
+RBbVNPQVJXtujjQJIdK5nGKm+ruWpJGLtZb19LYFTv+2QOue1KXR2Wgus5dA+dXuCyAIi93ttMQ
IFq2DLk38YVczrLU/tF5qna82V1dTy9m2m7FNC3LJHa27LdnA3k5BVoreS9XIRu7m9BnUpSTvNPr
uw+C4pBAsGjAchCQFC/r1QwgBJXBKg8pjqkmfbFef/bJK7ItbGIW1y66DTaPtDZP152nGw8hTL7/
FmEWCOwiGGY+FPoEQ0phfpXcV1dX0YqewPZOEmN+7GkbzwSaJl6LQvGhHegcE2+J2Me9XQKoXvp0
5EASs82c5CXr5uBsF2EP4sUdyOMp7KD6At7CkhyVOGQI4qJCmr27mMYE1/ms1i/2WIcUXGlUEaeE
JfsSMvUXObeDot3MHsJtEu4U8XTvNZSAiqZBSWp5uSKmjqjANTxEYfZoJGTJh9ycYVVPPOTfrPwY
x6gjynCha4ffEKShDM2xch8bvTxM+Yw6gGfuHYvtsPiov95DVz4/yMiynRZ1pVo7X4f6FG38tgOc
ubyKvOg07i3za+/m9drRMxZeykyroLWc9gV6Kgt2f121bo5M/Vjcy5kcHBrZt+YY12tkqykyJIUN
f06jnPitUw2hV6pYW2OGhFLXQEzR0uimVA19sH2Vre3WK87Dgs7jUf7oq4776Ght/lbTYZ4Wylsx
WTR0jtZXGfXZXJwMq9fXMuy6cNH8JVt3jV0uGI31HeyC/X0fzuV9rgDkzCIYKUJjfORNTI+tHYO7
jHM0LhebHLwy7HYWAmzXYKuNpotOBZFCFWsd+FhIhACf4TbBkC7Gj6Hklbpa+V9DM9I+gv+YK8Hi
7fPYQqPQrLdsc7PLHA3ppfGt9OLWtXk3qRsxi+Xm65YAsdFrk+w024OMZJl5u4aSJMawkhgQcRnk
072++yNmUBuaDJRhL9xUFprhCBh600nYp6qkj9eNl84nYYESr9mo00mYq27Bc2vvAzueWfVOzb7V
KNkIUiGIHNYjfxhv+R49tJs9wIT5mh8QhyBoCtrVrsmEsnN89Gq2g+WHlw89wkWi8D8mxUJPEL3O
8QKm3B6W0Er1EshIxm0J8e6FDjZ34zjW/HXI5ztrKQ6nuUYis4nec9cbtm6txXeFkk2bxjV/9Yv4
oKubwzaeXBqslqHobMVx/dzkjnV3NbVlc+ExfS8+zw2zjZOR0T82RffeKCB6OyQBZ8dT3wooCS6U
x9NVpw/qW1ll5O0UzVyLt2sMa/nGhjtW/tpbpRrVhq4f5SDeMpx56s/ufDcul5q15CHwMu9RnFly
8NLeff39cj0tlDxFTpnrBRBODuV79wsYvfKWTn7/QN7qh7nISMwWoqSx2nYbGSqTqdELXgLxb7Xi
3emGX46lOEeK78q2HFN74xRDth5h8IdGkY7Xu0+nMg7hKGbHW5xFlPiqR3x1dJp9FTnugsDe6N3R
IOe4GtBnOVtRN50hHxzPMgz9klYrOb25b8ObzfHaZBO2JP88T6MUWOrvt9f687VB8qJ1A2nn/3rj
nz6Dq5QoINsLwXtn3e0lx+FOyKjaRRqsP6VJrqcTmZAzuc6VocIDsr+lSRKl+msCjnm9wjVYvHJF
antAna5s2XaLDECZNsDsuwz18UxX9V2L0suTOrrmk93A7W17iXOUoTgyJz11LawwYupRH3gKl/XH
/DHHKSf45JDUuV42b4EOlS27TVNRY0rWRVrsPCsvNtdXyNy/1Kn7MXotqaawh8SYL2mUWc6jmLqQ
x7waZPpB6xL3agtcI9hGvN2NhIhjaTk6DLWJrPByJblA587+Iga7vZnEroWstLc+lbr3doqrHZ0X
IR+pmp+Qvx1WWgAHdJinJ4nI4qra8dsPTmA95qdERaSIskH+/4kIM3o8okw7B5ar8cNQnc0nTJAg
gSYzio6Wor0IJOgGJboN+cnti9wIzhL/CXKU2j0MYOaqYIWw4/GVfrENIH0W5Fy/2oh0PmKWbWHB
+N/k3SuLbiBRPnUKGOW0c11bxS4o4uwLj5yPSTZEv63p//LqGaW8TEUQk/3iNqjM+W4otY9JumJl
Z4smHXqiNOvcpkq5y0jGy+h2gH7FOt+GclZ5QJ1vtgQZCn73yh231nrjh6X11vV0qpuGEvzS4dbm
r09tAKDJHUs497vrKcpq8oLyJe956IF4gjkw9ZGQcIfggPiw8yBXoiPLBIjSqqcYgPapDLUfihmD
7kuXIVQ0P0LhHRfvMrz1ootJ76Yf3DeYMGU5ZJnIvdJ0s7upl0oir7cUfZvzhafWxgpV0nzimJPo
e5y2zvFmH0o+JStL0kT1qRjS/K8gKVP179COwM5emU18MAgHtMH3WtrPP1hHRJu06ue7KDP1R2eg
lVkcURKFUCj4ybPbRO3ZrFUIF5YZqd/BnWvYX7MBPrqcXvFDPdnRe8tWSIMtbNU2RXxxc6N/rOf+
KI2+/dLtW7QPDSn6F7HYVfWSUsq8l9bfKYFlhY71+iTOaoCWocpMZycTo86JDmCKQN0uPcjc892z
mcGRJ3MhM8m3jhcjJhi7P5tIiY635648Y9PW+mQXkxRmGkO/2j8Va7id/Gyn+Uuu0C9m5yZyDVGk
fK2qwto7bRhe5MByEb2HRIMuJi9AGUHTAOZE9BDRDQkuciYHkqI7q2uzUyuSib1T/LJ97nfD7Krb
udC8DfupPllnLXfCJInjk2aFCAymxsFqgvYJ9pqYhJWWnsPB+imjq8kcXh1aZsJ/ErgqVoOo0iml
9q7RAvoS6SlVD1qXNtFC+S8H0ypBjHbcuxYTTb4GEtMJESIZkE4VTTqGDaUH5d5WRKhZl2ZgVgsX
fhrydqbTW3+nxl216F+NVR+sWqszX1UnGrZAKZw7SMC6s14E3S4LW9CqkX8Ps5++SeN62uljR2tX
VycP9mwfzWUkhyJNjFXXUbmRoWPE3on+U7K6S4jM0mz9UWkS5yKm3gq7vVu5NBMsEUob1agNHie/
m59nza5fXLUiKVXq2y7Qp71It+au9ehnyvCUzklFZXU+iHSr3ybjSWupzMmwSumUrBfW4f9zkpvS
KTkt5a/bpJyK+7FMdW1duT3EyzUgEVF3h6cuOg56Snviou+OkFvzQo+8DOTwR/zQ9NFxhtdyHaDu
8dKF1i1eLJ7NXRHqXWWjApGs8kdAoe42hjVzR0dJv7LDlkrprW3rOk4N5QiY2D6K488Yqq/ZTqEl
dyXNYH9OljGf41Q0pIH9zCouYvJyi2/Z7aXVGiFcwx1VJdvWCjALhxzF4dpLYGSv/Rzaj+UAm6xv
JDsxW24RnzM/HNfSYpBOsb+xGxo8fk9Sax2h3hyxRm2O/5wkUW4KDZlMisxKW6dqP55Dh+YEbYSf
F6Ufyhhl8lIvHZFZnhkHg4rzU0+LOKwwhEB2sdKo7/7lqYOxbtC3YNMdcUvXi3xn0ND21vfe66AE
zd88x0lUdtO7h6L5Nqkb/VxGBqLRwMY2MTpeP5YXpgjZHZySh7+TJfR8eWW2tTQVrFyfIF5RAYTX
xxx+Q6gw11mj9ifxzj2USmYU+BfxVmpwajwa1cRp78tpbCFyr5Nn9ghHCTGrJrkPY8jLnOXyc9Zo
p9xnVypT5MXDTtXXlZkfTDc1vpc+zPmLOqtrdb8S6uuvhZvDsOY7xqlTkGaLBy3a/A4dptb52yfU
IWP0r6FOrn666u/QeOg+rqr0w0J0aH+6ag5Vs64n5TNyK8VOb3NlT7IWwXlQw3oYlW/Az4zzkGkG
optD9S1LOlLYYZjew1eUvaB99SDxt+nhQBiiA/86vbbHj+mIf6YyXS7rew69aclpgDxxk7fjB6sL
CEH/3jM698hD50VGt4OERZVBV0w3nOc8H1kmFi2S8BO/R9sDybqJqsyFufzz3Cs1zO95f7yYjijv
JgA+eH0XZkaP5QzkgfYdLQKLqinBOTLb4Dzr+scZ/7W4WMXjDNggGYsBHSfIHCRIwq8zNVtrgt3N
eruI50Lc8PH0Amm8qdx8uk/8wEMRXdvKSA4zBOtIQDbI+qW2Ma3Vqi1Rl6EN4V78TkWfqjWFx0kc
YrNiHxYVdyCbDrpMnsb+CIGQB8XHTobikCexYZCcvDlkMy0hecNmxktpzvrUfyJGNzL9nVzh+uB2
l2vfjDJbrv2HQ2wRd7jRy5RzpvvVRUlZK5Whflr0P9jiLLZmCvo1quLQDRa0IK3EWDU+NeSESxyg
t4ZjdxnmalFfrqd9gdDP5MbdSip0clBKhzLdnxW7m/96hrbZFlb8+hqo1FWzm6sMJp5lIZEs4sty
NiTVxzDL+V/URggfaGPlzea22LhO+e2WYe8Xyckc+h1NzGgU9f7orTUHfSKf9rVQzUKSfotN3GbA
jWonUkWWqBvVZXTf0bm+D8jcgC4Y7fqu7v3o41SsFfQvZYxUh9ZVunvQybYei7FeKaYzdSupFUiZ
QAoGptJAwArrxO6PIsIfw1tw2tt0MC91BrHJIXHqH2mlJPAAGcjxxR677LnVX29DSdvIMPNo3ZSk
zs0rKZ/b8CpqHIVg+nNyOlCfFrn7TMNw+uY+2/bQvGmZ0z3HbbUvzbh5o8QQoz7vfb36VHt5I6bK
58I5w21xTCkEAe1hZhMYwC3GkTXS4i1HEj6KPvR78ZaJyy3OQRZdvLmBIlUY+t2deGnGeYN2sofb
jamLdoC8sdgovONcK8NOasVXdrMI6b91EcEPLpXlq1H84nFKM9k6GZuB5UNOaxlL5I1fTYrON+8f
jj+uJXPlMJPGXV/F4BL6Oel4Q7flabJt47Gq3XJjTNBxypDOLvMxayz3EMP6szKWoTjUVO3gTfgp
g1so+r9v4Hqdk5jG2UI91EaJyCJDeQDz7J/twUX+hd1FTeMM44Xo9eNUxvTUrGABGNEBL+GmhG31
qFrl37DurAWtpCq5cmaXB+nOglJKZ3hQnZ5dHpRJxntuj3+VlmY8tGpbvi6Thqpt1vbYli9WqW58
dyx+VAC71xoUe8uSATwiRfCdzubzixq74QrBJ3chSyFksjuSwYj5IHHdPJMvZHsJt2dEC/+2qIb+
0E9O+a2BkKoLy/S97pX4HMd2uBG7TE9oQ5pNK7wMPALvu+VgNgtbdjgGUIkjbctedSGbc9L5zfds
+76v9FOsFhonYBz9QUsOWpT0ax8w3YvYfkeICa7l5DAvEeIMrLFh9TEy4pkcxjHg9TelHlD74ORq
wRU2i+VzzAC8fNvzENqjYTo+kuNJqQD5GqBymnTY9dNYl8zx1y5Ux8fboQbXHxt6fBGTVQF2Avdz
7skTbmF0UVnHUGG9HQC9/dRZ8h5vpphbzIVe1I0UI292x+82E8Cp2VUOQQdXWpaYya4N2Nen+VjB
3KPOq2ZB9vxLxCIk+oTi2acIzYTVXU9Dba1Ainrpa57+hVlk28Qv/C38Uvq1Z/fWd2vFwU81aqej
dOGKnbQWsmxFHt7HZvF31OvzD3ayiD+XVfFoBL1yF8SKs6aCN//wh+E4JuUIdTYCPoaRervacupv
rs6TaAlQQlTdy6gO4UVW1WcNiolS6fz2WMcl2Paq6l40v/oh3BC0/qMMFSrZUxlTAPRNOAPbhTRi
UJ4TJ9S/6zwLtmU/ekfY6PfOmOkVFHNABSi6DWsoPtJvWUffg5BqL/nS0vT+sersa5+ZzdcGkpp1
RtrnCUqTBACfBSeA3tnnWEUOqPM8+0rOXY4JlLnFDLECFfaXfNTrDYluexcum1QTSrfHShXC7eqS
xkO77SyL2q9TP1lqD9fA6M8XB/oWmkBJo9CndB26S4SE3UytvhuMbnhNQM7uE3iT9oB7ku95tBbd
ebKtKQtsqFTFnPkrkan/IxpzTW35RaHFdz1k9YMqu/XR7zwALNzzBT4iKBPTZJOGrFp/uMFM4qDY
6qgXPogJfbbgslwkU2NllSi6uvcmPXsMFh1bYHpfXB6op05UbhO97w/uADufP+bUZPmBlkMCf18W
kzDMLVWBBom1AkQ5SFRGkO5BT+Zp0Gg14UPMEmeFMhX93Dr1DyMDvyVDt0IuXkn06Q7NEOM9M/+e
Aci8ebm2te3AaqBuirS1/DVBpSTrEuWkvQzlzy+2fLHJ3zpq1K1O/m8zLErQ7aDQbdPCs+Amlvki
Nphba6Vxn8VSDy730oLtoVWEj1rfh3f0ztUnG5wd3Brl9N2y41MbD+G+MalovjUDVBu6Orcn4BrT
HkrgCDZdXV3PRtx/C+vkMc0C858xjtZ66Pk//bGDFq0JzS+VUo5b36Yzx3DMaJ03Lbq0ZnmfZnb/
4jlh/0KBJFkFvtGcZRi0pnUYKrXgRglCfD2AmR1oVXiSGfTTGhvPcmi1DOneGUJ4WZbL+XGbrgaf
vlIlXMpBkR24W4SFhvUgzRbX1ozJdraBM/Ij4ol+yTwEfkfLH48w4Ptnq/R4oKk+lQybNq7CUSlZ
Jvzv6U1/8GZrfHQ7qzyF1vw9sJLpUUxX+6DtQlJNl0+mmn1JnOYu6snEDnak72NTRa9bD/qz08Pt
vXzVEI1cdJRNVjCJnjhk9Zv8+iUE5NadsyZ/kO/lze7GmrqKgS3vr3MH00rOk37wIu1Ekj24aKKU
mi3ionIY9G44kvs/3Uy+hkza5r+9A1VOGjvRIW55nIwLH5HmTP4dqMNV34V/0aWk7cpIFxqv4BUV
AA8NKrKwMXzWX/ppaZHK7bdwGVFCTZ9d+rPEB8dQ8KqPP03owl+acFC+OFP6kCOz8CAup4EAItch
sJZw1QRBYA+5RzcD11I1+nzthexQvJOdhQc3c8qNMpJu/KBUmad6ge0U5gXBBeOiIIizidU+2Iit
6mZlIiejGhcZK252j0TIdJTgm12Gbgjg16jU0x92cQZtsW9z6yzVX7VU+5Xv+NxIlnKyM8b7Gnbd
F111HG6nJmByzGPU6pe574uVDP+Hr/NqbhsLsvAvQhVyeGUSKVHRcnxBeTxj5Jzx6/dDwzY02tkt
V6Fwu/uClEkC93afPmeGxvocdag/yDAdgaEqY56fNSPTHiy7fZSFvRxKMh/kx8j7TTad4mJ7vwN4
sy+gSQr1a926+y+1UHesYm5Lbb8Xr/NHUHSTC5171zxWsWPeeFpK42A4Il1roMgYRrRxgWGKdzIc
HHokoXd3Lv2tO48zQvYAgoL4NyqoQIkG+BWPE3HEeQnXG5iR4n4Vih/J2bABKn0HHT7nOVxKDNNS
SogzK6tp/fk9lrPtUC6lBRnSnzDeLHP1yS4PNb05XC8OQ+Aj3NdytGY/1dCh3Dh+6R3TZai2fnrw
p6y6TPyIP4UsPncUqeZ7GfYNsoJgwV5KF0YNr0GadpnEerZ6DKLwmwTBUwB7/PICIUw3lwLg9skD
44Q4TJXfSyf2Noya2qL1ofssgEFlsMpDH/nduaclD7ob/9dw8xa13p2Lzg/2eVJx95+82j7L+i3S
rzDH6I+yLOuXFd0waAEbyam+2VZvFsm4s1V37PqWEIkTL9NjKzHW6WIB3BDsyzmp6bmrCsh6WHmf
fTK6LH5ZEcp8l9vU4zTd5XbNna1vKAbn1gfbTbuDlU0JtwaG4ABdaPcAWoi3mR3zAwURZDOK4Oio
acD0PjrXkHC8f1f5z5qO4vW15FWNglS6Y1nGjbx1eRPbbAmRAxKz3E1/8Isu17WrRAa9bUGDF5rr
/4hcgtpZdPas5jk1u0tMh9a9cBcCBjRnKvjlLqFf8Cq2N/yGJAGUQ6S4A/gXE+4npzNIp5YKPGwR
5Lp7igrlpVlQoNtQPsW8c8zVK6jQbSjeLVjmdoW6c333W+dVDiQozcm3TARSDCs5lcPs/wVyk2Ud
WCq6+emlqm2zeUAzM7rolRtfim6oHvTQRQEiNr3XoHXA+0JGcdE6yoSpTeu+mbjxvWBjfVtNdoqS
JvcChxWvDOcFWhI4eLdgK1CfaThF9r6xHqHBr5/ZRX6TTVBLNgNMSpBd7KGsvg72raGo9ZcwVKtb
yFiHg5hL1Fh3hh3bF11J3WM6wFIAAyLwCRrgEG/OqKazt59urcynC3OqpzdfOvmA0+EAfXD85sPV
0tqlQpXPb77uCrhoNm1M1+rgGKoFjfx0ImThgR9Cck4mOgR4zutwm7G42XvODOy3rXRARVBKQVDY
XWtTvweM0Z4iuhPWzY0apUBKSbPTq+tX/nnbwcR5Fz341ONXRKk4ZDLNW3fR9D0bs+bZW5a+k0HL
YQe2VkbAyJvnLKg+52MMF9GfKKcGo7eYfEVLL5D1qfthNGB6FcRCNbXuIVNKdcUqrLCFDcaw4RTe
YRfczpiP7hCVp6iuzknjqy8j9IIvfo0iTaYr6rFfhuJw6JDW3B5pmCVsKLk1KoZu7GQohzasux2P
A+USUFl5iXLTeVium6d1dHCGAUWWA1IW3n5KHPWJzcVN48NKtaff+NTHqveUIUX16piWTje+q97K
MJhU62i2lX+UYV5X3e0MwACljHB41ZumOcVDY97qqP89soAO9mNIjhwcXQLyG5scgHfqxyJSh72m
ab9s4mCtOlz6qPv8zh4oSveQ1SgVE45+cWfuJB4RpEeg5+NtE9to9ZBx0K4JaoeCu+rH0bwtLCVY
m/AEQCXDFYbV2G+9zb+H3TIsYb3e54ZTXhNfS+ZPlEq1YwCZC+VNIOJCPV6b3a+hHvf5k+KT0YEz
aWGh8p1TuZBnbYduIchKABOdwOn1PELx8iuEgkROzUG1762HN5b1VK6nTnQ8acMMO7ft3cshVRRj
3qFjpiM3UwW7OUt85CFgZ92JX8Z1AtcJvXeQuP2eJ3YZtlE4HEpAEACNeu9+c4jXVFlRs0LYyyih
p30mrb68ZuW31S50yEmLS+ZNZXO2FaO5MSeP7kWngfWTYoVtttmlsWz/UC9SXP4AWmmA/eJWN1u2
hNMYrbcQuXust5C22/NJdg+bSU28AUxgOZ7EJg+IyAs6buVUj6Mw//xLT4Gtl3Vfmlq2B/mcn7sF
miUHGlnJOc3Pad61L0nlFKgu6PTPLwEJFcNr1fXurrXm8FJNlvJitW2ypKCyH4GiP81gKD9ZRR7f
FPCjp7nn3ihR29zHbLtp0LLND3Zn2Wzw4/673XS36/NAjxHwzsLm7wYdHVqtuUbYqtNh6I3msUv5
LQ6JSrnDVspd5EBrViXxwq2GYHXqdYBxLZf2vDp1bzOqKDfd4KvPND22SAF72bfBiO5l19bCM1KY
ZF8sHZQc2Myv6tA2x8CcQfcvh85NYbmW07z06mu6HJxsund1bziLfQZcNHf1Ke0s1J513zTuKqX2
6TJvM8pJGksWsuW2ApkZHxgy9Fp0H+sLlr+uWGPIhKGsr7Nv0qbmqGpw0NRBvXWan2WAGna2CGR3
i1T23HvtTTYNUCH/y/5uWPjZQviYvTpxEN2bfdpfZvLoBZvKeztJqNqIQ8Zylsaegebk8PWdXYag
3ZmhDBRqE8ow7+e+ibECzznYel+QCuSF33jkVF5Pm1pj3zlKeVjfiRoM0d5MMvOQjMlI7U6HKEL3
zNvQbE3zL24dxV0Fo7k72Xsa4VnDq2y0CzTu0cVb2E6EA+U/yVPecam8J0vp1YnpwptCsjzalyE4
XVS99mbB9zJo4HBdWhgD8sXPJnCXySJfG1lmfqfF/neagXyUTxL/OdRV9aTDd3gI3MEGZ56lLTvv
eLqR+RKY0S4pl0RoMdg5LmCG6WRZvntLT0V955cG2JjfemLsDH8pjnmAfpBuSYbTZiPRH11nXQWs
e9dZyMxU8YNZklBYsda5+nMcOxa+C31BqusDHeJ+u6K0Nd+Zz5mO3I14qfEWD7qnfGCVyLMr6u+1
yDIOfVm4h7rr+wdtUBSYp2PzHweW47NtWz2VUA5yJiFpeSxtLXiAWHR40Hz+7XrWN2d1LL+IbQuV
M5/SIWTgc3LYHEr3CXkaFv7L3ms/KSUkK8veK7fgXMkb/yyj2kSOulAbkrGGu6/iF9lP9IW5Zw+d
fJCRz3dLRn6vuDtTC0z+m0e9rfYBOPg7o5waUh0cZCiHdkFGn8TTxLqOpnNNFylqbeVOjOspy9Hp
bPRGsRcIvhy6XO9POSoXeyMDDLE59BwZq7Cs7tuw+9BrNBxKbXBoHZqNlt5dNdRXzrrNrlWGd1Ui
bbVLyVBKjX/sYmrrEbbdEhjcVsntWQs7NCxdpVi82aeeygzQnvG42SREh/8HIJDydbN7LskjNGc0
fhALghcJAB2+ujz5antIYme1O96XmmPembNiHP10nKF7TT+ZJBX/XkIXbNCb0MFPrDuwnr9CIX37
VBaGLaEBqPJTquTmoUrN6diXg3qQ5aIsEOd4mo42eeSDrCrFhtpiXGnFVWBsopBCM9IN4t72/b9N
IDHte1FYEbulemvUZvozUbRaxL6YZOKcopcT1j1Fzj+qNZMyVpdRVR829nVtKKDEkLGX2NWlsya+
/BSdgVkjSroc7B75sl1VRfVl9IeH7XISlyBqckfP5MEv+vBBqXX0q2f2a4fWKLvDOhaXu/hdWjHO
UZ/+HUZp+GBbFaLW4p19iNX41cpgta/H1ku/aCyGz+ulYj/rT+WSdBi7oLif2xKwFHSaMqojdAlv
GhqX71sQDvvGqqKjl8TAeMS/HYoJiliVefSBQDS0XGpqSO0f5HQIaAagWQkS/T9ucWzDzKy8MwpQ
tCwF+4TXvSdTndzLWeuVv87EFruov9FbgvjUvx3vgvsuX2jN6HXbHPUyY5smZ/ryU4Qf4iKjzbm9
AaVZ/lf+/ca0T3VW1LdQfkPL1VMbv2Mhwumkzr9PxfomAF2U/egbLdBuwt97uynM7nRXcw++ZubH
3LGhpZ8H7U7tm+6hSOkMHbI0+asB0+o2fvS3lXs2hEpq+UwNprmQJc5vyLPrr5GT/i0Rdu4D8c6S
L1DLww/EgkdyLONCJAZHEZJqbNZpYHs7VJchKI9fXs9wf3kNu+6hhtd0bgKRq8dHDWD9rQtL2U2Z
lwOYwJS2l8gIvqmDc29Z5LyjVtnbEMD9aBNtRGs+L18rxO2PU5d6cOlVoBjW6zVGXe57lRSXm7Lb
WvmLZcxGi8SUFjfPwng8LjFKhW0lQF6YjZsamILYVurkZRsrc8ld2b/JDS3KoHt92eKwXme/tJxR
BNV3YBKVkwwjv/rlmMgYUDCLaCX/9wxD4Vuq6tMPuUgjmyW1aPT7qM92nQXM8yAzYra+Wdvnd+uF
Z50O3ia1j21L/+IIdOvaLc2KRtFe0PtBteePyYn6GbRGDag4rF4yFkKnzLPMwzx6abE3O4hbTW18
LpdeprHpFiGN7DahO/9bEfj6PnKC6qlq0VsdVKgk/K5BnyaKnH2QRu5X8rbwKAb+P+AED0EyXfNZ
qdFup903L7wRxnF406Iyb2higvJn1VgTVTY5VQb90zpjs619wV0GycxyLXUu+aLRrrewHL/FiKxA
U3YFDit0mhB/w1G3ML3wogH26/cRK3zkz9VkCAfhdh3BoEQJFX5gnfPRA6gQosJFry27EpsdBX8e
jYn7hFzj3drm3DfKfEuv+I/IvEa6Xnxqqj56MvPmcxa7xeeELP0lAIVzALxbfLabUQHkm7e01THk
c453OluOBxk64T1rqZgCnaPsqnzhN7Qi60ZYtbTJQi+ktl+4jSuPfpn9FHNPJ+hp/BMFPdSbKG2I
30TZLUnnyPOmLzwv74E7/7pWZwQ/hYNrvZY+0lhu+MhNVUb2WqDOezCzML5pvSp79Sc/vI2ywgWz
jrfvKufZQx0z7TtY+1O3/eQ6ZHzK6p8WDMdNkeTDTUfr/GtjzsGuX9jipzGEvifWvoAdotg/V+G1
0ILoIapa/pPscfpOu8QaiiIZbK5Jbj5PvQnCtGuABMn6zY37dFctJTS6XMFoh5AbT6l3Ud0cJufi
Z5CwkwoLZ64PxQT2AfZTiAbi4LC2erXocW1Ds1O8N8NOp/nPHeM9NaQJeCMIcRVWjH0M29PXXste
VjS9V93Mztj/zIfmW60goKeHvgvoInCfSijz0UOnmxaRhugq1ykUtdqZ2SK73CKksstAfaBc3Fi3
g1t5l7C2bzv7w1qG7tnUQsPfQtKaNNfO65qPsDCdWOhXyFGY3U1v1vrJBUT3dcE8tZUXvEbwft/b
NSLKYlfTmSf2VFV7ey6Gi4EWzvM85Ve9qKxPhhupVxjuF3Jng7T9VAxn+GQBFS9DdFXpolEK40aC
p2qgdmsjwyPeoBxf8j7snsRp6qeOD/VT0xcIibkh8r2zevVCNvw7OR0hORt7h2dK7qlXdznImVmC
Fp7rWqnaQ9FUDj+5QFXPRZ3TPrOQ/6Qeimf0v2m7KHGyV1uzxpcqz3biFGYgem6+WwEZWDFpHujE
eg7YIJvBqS+b6kvG9s2t++kbYF3WC75u3ZHbaB6bcWLr5frByaBz5bi1/YysE2mfrj9Im4/Y+yn4
Ta0iYxJYp9xu4VU0LCr2C+UKsFooV6w+G/ZJnxqHtV1IXH7qs4QB3WCl5wnd2EMxNNarYWvK3WCl
JTIhlvWa1838BAvjGTbQHNnm8UMRdfMH8alZ/KoiuwrOnEhdgz/GscOC1geuo/UkHGtEH08ylFdp
w4ieKsQId4Me57Z6nKrDf2poibEvweEVWTqfZAjrV3NdxbVkLEJaa6CCUJdEj24NYfvCrrQGvotR
F4/Y9C4OdhK9XYHmEyrWeWqTuJmTG+QTqapGBUpgkHwld3PAl3Un1vW0LbSLvnAJi3uNFLephOmd
nIlHzjRTd84qlX/FMemd8IxAvfM0CphwLHGq9Uirx1l9CalU3vmDMd+JXc7eTJGxXdY9kj9LkByG
yFF4SE7TetnN8T5w9VQInaDgdtH+3bvzrpWnSGuQeI0OI+JSjdsO79p7xPFurtjqnr4+s5nj3fZC
/xUHvcTvPo6ADvsVQNcp8Xx2p+SbYNwEGreyteh0hYpjHa5Auz/GDTT3S3Q0c6dzGufffqH0Fh1T
ifEUHXmfrOU7CNkYgCX2E2oHrasxauaj2gbWo5y5TcrvtunuNzvtdzll6vJBTJtdd5LgNLJO2G82
V6vMx+3iEFLswYUcrDnrX6NRj25Nkh87b1JIkg9O+hQX80WcYurG4uh6dvNcxXP/6gX2uGv4VtyJ
cxqy8VhAM3HqRnV46HUInkwbvreSh9axcdDc2YHUJbORVMWDlV6DMaJniV9w7jyKKk/vAd0ZysmD
1Q0yN9HmAYEKk6bu6RSoW/gPsp2XdcPtL92OyQm1S49+tdDDxQmJ+yJI3L0MDUo8h7gI6tWr9umT
bw/acxEp+rNZLg1Dzm9Cbz+Eg2Oh4zT7sLgIobcM+7mdkEWkh3aAggGGdbi/w3zl/l5DJ3p2uKdN
X9wQ/lVDs8hWL2HvrriEIZ01fdmYxEsNmiYjtpM7lAI/ZQgp35uWYX1ALS6h+53SlnSD9B1spzDC
rc5gaQGx3eFT2ZX1vQRIPHhFNshLPwnEEuaDNw/3kHZbH8SkTWRyPC3cNQWXDhegCPeS6YnmSHPf
VX52cvsSGJ6pas6lS6J/1qG/4Etgojo05KHuZSRzS15hbznkHT1LWdB7eetcrEb5Wy4qIX+mGhPp
+/XFYLgutLJekdYQcdkQTdIU+wZVvZ6qZVJRA/0sQOvZZfFykNNkQWPDFoRUgl9nKzhbHOu0JCNn
W/IdAKlFfjjJr5E2a3fFkhcWi4jGrmeiHCtjcWveXbLE9pJTlpDtMP5bVpZYGptOVv0XzzDtbq3l
+W79KsN52TDlVgPcDFNn0DErI7FXQ47JSS7paOjPTUdnUbng9aUmWlZ88Ron+tewphdJSqQSLF4p
kdZLsMyFUdJ/UTXkscHmgSihmgfdRhR9s7sGyaQl2QMIrM1ZhAfV0YHPwL/NGn8P2zF/r0zJ5kVb
N6sheb6UUfFBMlpJ39V7NKjjFaC/geg3x4q2F09uT/WezVsEIAaI/9r9LsbtEitsn/Zz0HmS0LJT
csWlS22p8+e4efA1N7+FjeskjFKKpdO69JY+avAoHdKMvTJO8UVw4QJZeKXkVGinTAtdP7mkDb/Z
BRDirSSTJK2UNi2lxLTszlviqYrHX7atGVOz+VbmXdidJaklwc2fOLFJ8Ha9Ld31zlZm0MPZoWec
SotVXdm6nzyjt9yDorjOw6SHj42p1YtopPPgdwggZ6D5HiYUc46uRk59s8lZU5AYjsYbiU8q8p47
sfsNVDxsTJfNK/NX23I5eVUo5z71XveYDao5hIemLNGzS7wuuORtWtzJYczn2t3LaW2j70IeExef
dXEX9Fpy29MQq4fk5PZGhJyr3qTXDfEtD7CudT5QISku65Nte/AtDoOkEaQA0LPIkzPRSx4GiwOZ
wd8z5HoyTQHHITMkGCaI4lzrQB2HQvORp0+iXZV26ce5greL1N2D0yHJMKeq/oKu4V58Yqrzy5JK
fhVL1ZCbTObsWUZt23/OxrJe5yI0A0U8tD934kQrbIASCa5NuUxnhc7B7WFsEK9SIX7gLQgwGeom
hOCJCdNyIW8qqiAj02t2pMtQ3nI9Q7IdujPkXFF+hUAvvkuVKL6TMzVonHo1us34l0+f5ImEjeqe
xb2e+o4aH/RSrfaaovFezRRJRyfuqAs55rVqR/PqIEN3nZoy6ncyloNOBwEwpzY6bjHr2TJPpmwO
L672YCGCu80kl9/CFBWYouJpfKtvnImsqBcUwzV01P7qt36/nm02s6lpwHLScS8hm+NdMOhZKKHN
/o4iITJTy5UGCGEuk9JMJzXvoP2yrMts2cN9MaCaefPH1i/8F1rn9MUNiNU72uuv/O6N5gSpK7kU
owg/uPZfehFrz4IgLrUuP6l0nFLUGknreOUPdXFKJPy9v5wSG2j9Rzskldwelt723famW0R4DmaX
QRjy7z8dnqZF9XD5A9zlIGez7u70eHRv33i3eRKnDcGhDrLkBaRSe81HBR3vEEY5GXLXb6CZLvSD
N/XVpc3n515ZGvaM5iGdQFinGSKSkRZ4V8cJWl65qI/FjGpqCVVcD5nR3kDN/r50Leuln+wPsHY7
XynZBmB4ZvcyBJn1mQfirpln52tWdONNRiUHyANhNpBBL++nT12mabf0eg/wdxIWFdq3woIgFK5i
cqQ6tFQSbyZ1DD1mMvCpsC6ygK4v7UG5E03Tt270wn2pwIVULUky3tZA8dOI4v6Jhc94TAZVORtg
D24GeiVORkClXVHbn66q+49aWDsvJJvuXa+rnxsH2tn7wI3IMTuZfZ0z8BLA0+jXHWDesIsSzsfl
VLzboYlyd2d4anEUmxJ71hqyBavoVJ9WbETvT5TqRuOzqu+QRKg+x04SP8QOhB0kd43PRlu5pw44
LslzhsEA6YytoR8FhRX1P57yxyk2FkIB0sdh5yI+FsPlhiaha5lFsEtK/gMnj4wInGwLu3XNy5nB
se+M+NFDsPMcU2e61UKX/c4CnPfBvC9dNPUB0lTnI3wn7c6Co4p2t9w60PltUZMl2aa6PelaGTt/
jOKJG73a+4MfHWQoB4mLHM+gNuJ2ex/h8ach0fSHvi3IMzDaoL6D6oeHAf3R4+botUp/GGAgF9OG
DVamOHoTC9mzeanIdZyFPDAoUOD2wukq5IJi2g5mhybThNYA6XioCKeohYBdAqPKBwwaOj/f0BNK
TDrH2TGbapYTCyIFSW2bChZEiHtA66jVi5qbQFLEP3VhsUAfv28mOdsOoa3v/QUtklbgwGO2/UI/
K4f8c5r76spYKwYLKM1U9Qsf2MJsC5/FvA99dVrnmAuzLdhO+6SHfbdfYzIzBX7lKB/kAkJ0S3fl
t8yMYZLKAsDwoat8GpAkOM1T15xk2OnAx6sekgkZuo320cj86ElG3gs82uanxK+6p0zrPtRWp3yK
m9G7letBPAPjXIiuQjI8z02v/lhOiiJYT8b/Zfl/YoKhab9E5AlnN0CGIa4+2eguHw1YAa6pNfCY
SyKQbSjEfWzc8MfgoeRg0IsNwXv1V5dTzZ8NP0D+qqeDMpj1s990kDoXSrM3odz+XvIdD6uk+yeq
/W+1m3cPRgfIfHLZvseunn33E3dGVMawHhWbPZcaOeBSoNT/rgb2R5+2AEjKemg33EWbqU7z71Nk
QuASOZ9tiqJnCwTwTQWhxVfTepIL1orqHM05Hy6QsI8f45AuvuWFStUIDhHLYzQwq/HZ9sCie7B6
vSbBeGltwz6HsDntatuHUaaEmrjpwCR1inmUkdjlE2affsrjzrxfP+8l3oqGbuEU18+brQ6T4GhO
AAjE9svx+2WseabM5EeUYahtzlL0lNN4oI/NnbWb1bbWOqXEOVnZ3+XikbigMx+BgBWHJlBLsnHh
eIzTwnx1CmQZVT0O/s7IinJ7Mn/OTfoUlF731dBNdZ9rqAZTHJlvYn4jpF/NZJ8Ymv5oWn62C3vT
fQ0AER1jb86uWZVFV0h/lKOrOvpr4VYUsKvK+Sc4wBGVfYTc5cGT9OaSAZ1bWMYiEqJHXxKi4nAz
7boNJdgRR7dwwCzBYrMMk7rNdi056yrzxsy9k5T2pN43eXZyaUf1ICXAtWK4Ov7vsuGbCqJcSCqM
MimnKLgDtfF1GNtgL0gSwZRk/KAOk5ujhLIgUMSRF2W8G+AVvJWhOKpEBXdqJ09iGqOmuZ9IGW4X
inlEncNpDFAMKZMbxdSqhwBMR5SAeNgtZ3kRjZDU/DlT4uKXbYujEe2oxIr+zcj0/kgzZkhz2mQ8
yaGkzfVez/KbGi7B1ST21JluK5aZ12ihVBeTbaL5jZoJnHXLdHFUXtLeyCW5EaJCQ1vetIg8dNGY
Qaw6HDOzbO/hIMuexD5MfnPqSTDvJWJz/DtWnKoB3NFH6WcvYVqf0+KpJPMVys2locb+m5s5iyIU
rGAYVPqbPOz7i9GM1VPiUntI4aN8UR3YjbxGRw1yqL1bp/I8tP04U1v115nY1hjdgC1g958umfTG
35IopvxLWmK75noRGXeTW1xSaHRoQgN9SL/ovNMqy7+WMN2nUBTfiMNYaHgnjbWGDLcDsn4eiZ1q
OM9G9cVAMxHJ0cW2hYy1exfUbXSrdqEAF3khCUmnITpaBv/Jb+aZ+XirWLl6qukiXhZZw9e8j6Cc
jbMfI4xnuxAOjCcHpg2EbwNZhq0RghS0yRm8iSgBWu8M+g9Cp4++ROSO0R3RPbrk7eGT68F2gZkl
CNzzGlSJbutFX/zemg6VN3YX8Vq6ceH7XH3o0k596sz4S1FE0Rf057Sb0nHpm7eQD/1F86lFd4PT
BI91pSdXtx7dgwmp0vceYKHQYim0ESJBGtJLy13sKDKOdRcBd46dB/5oBL/i4HM3gBPWeps+Byt5
52uV1nn4/+ahGjOcNDYRaFc6xUNoBo9tELnkHWGAtBdqyCDzQo20U/AIDRHYx1lNUN/5PaT9D43y
ocm0M5uOr04ev1SDVsL7b4UP3gImsaEXUmm8M2ltbELvIMbQiFFZW9wSGA1FdxOnbrJ755CQ5Y+4
Jtk/2zXfRUVV+jLXbXmBEq84lLVfXFAXhWg1SebHsMn1m7kp47ty6tu7RC27mxEVe2gzYU9W+aM+
qjHi8O7UD9/LOL8vVk7iT1XbK8GutpLHMleD7+gl6jubJoLX3qSbCJQ2e/R61+u+9rgeGlV/RGF3
Oih6Zx7eORIw83SukOF55yjc+GgMIBc3e9D7xtWFyReWXH29eLOcJUodneVVxTEZ2Q8wSlAd+a7x
YLa5SW0o6R583ucyEDOQc7qB4iYtD3EUzMgEEYu0wATJOPR+LNjTCZTdAiHSdP8HQHr9JtGd2rpF
muSHkYD9kkerRKyP39hMP7tBUt1I5SE09J+RhsK1jKT68F+Fh/+yxXnzq8zptC950Jf0AaA55iPe
7puXAEhY3gz9DwXq9GWrVb3qHrqbPdJmV9Xr9VtEy2jJSf32mcw+PBawZX4Nshz6RtP4GSMHoe2t
l7Qe9fs3tBp9pO3ENmhKHx6XYVOF+Y2n6hk9IhDmxxQGzu1yc5c7dLwIozaa+XF7BIh9ixXHFgtJ
1kcZbXaJTSI0TN0ISa97zYd5CmoF5IyycEbqm4Y0GTraHF0bJ/hHRhM9dR/o9X9pY3W67/28/2BY
WXzj9BBKirO38/ElDlafSw/zfh4iCtypYT+iN3cAokBhwW8sGksnGzqMhRpZDoVB20paJ+ptNdbt
y9x/mqywfUjmACZq04/OJI2LnYtUr7XbjDaLp11d1YAKl8B2OatyIzrD9gup12KTAzdt10/Gq2Cx
usKyUYkKvm3Qrg2j9cY2B3x8oX+T1dx+VjCYxJEcObJQzXfBgjRQ7EShc3VOVuCB2JrXEvTFB4tC
52swoKnrzbF6J66RdCA9Goq2dEjpRzSLraN8Orbaf3Lsub+VkRzA82hn3+ZP3D7rSTl5zRRAxGDx
QLgk9gCDiKA4WQXReawBYYO1CeimGN+cbqDPN6DOqDccNFuG+bYyM3Xvwuh5QwN8y/ZfbV8c2Kgz
rR6fxKSWZnTbOkFN4Run6k3mY+n79j5qR7gVt/Xx+ru02qY6UXcZfmnDCiJwQwiKW2ZamnptEoum
TBIFr+rc/RytdrhK8Rym4/oYu2ax1t7rpEju6FKmzW0pxdcFnGKaf1ekdvJMgerQIcAH3MlJ/UOW
hwCz/sCIN/BwOtEVo1v3KawGDzQShIAWgnR8ZtlsaLTGpSJSk111v50/pIucjZKqyb5zG5iRl6Ef
RayAllAdZiwIA5ba/PJsWhmMEUhOk9GC/B+TsxzURlHUXYqm+GKvFkrjAF3xFVJRexH1BDNGxiM2
xjtadRLe91DvaKktbtdhUwbTnRy8UaWGVT4MjRHddU5YAYWFlb4D5oU6UB5+CfPsG/C2gf/DX11l
plO/jGhRfg3dpXnRD5KXsZ6mU6+FqAy0XXTXev25rUxzl00hREzLIaUF6EHpHf9UR6W2OsQm3sJy
p4eOCuESCirj1yQZtp7Vskew25sC0bkzXVIFTfJUaQrfRGp7oK7fLOi1ajmILanLYLcWd+J6yG9l
LFMkMFvmiW2dZ/bNhfbT6jSpi7CT1ftfG7eELRVeyzjtbz0KF9/GZmF3gVf9aSxmDZ1ElL0Vc46e
/j1pXBg0l0kZOcZv8zLJ+49Jo0vpyGrjFj5Y0u61rugPZAj3qujmVMv2MmaHClVFcG8t+Qc5dF6K
BJ8dJOfNFoCyhOKpHg5iq5ZNrEXn2qW36IKXK4lNyxcZW4fiRIOeBn3LHORMDkFmIAlqVzw6NPWX
QxsDFdjH7yE5TmvPInQRAWIutMEj1dU/lymtLCVzkoJ8/WN7d4WyGeBiKdvb7aISIROcYHBpS75u
FjFv77OqleQSGfPTO3sykFWYyzi+yBfAtBd0Dr068tnKh+7642ravgJIxx+Hoe4eZE6n/zMZQ/pM
vr6/peJNMqwz1ReRT/Vt+P8is3doO020F1sf6ydDGfdDQz1iP9CHeRrMxjlIsEyjg+0WdsnyYR2Z
5cUoUuuyQUMEOLLiQ8RYHYq6Ka9yXg81iQlPO89aNC1rU20Xa62OrHE7PWyHeTCmh8I5Vl4RPUio
+MQ8g6S6iStaZbb4yDRg+pLLRV4GcGiZL+7Ui/CM4Uku9WbG8oKFVr+91LsX2i5H+8ITP5D4dq1r
xa7nXJTIeHlT5pKyF0DXl1ScSwlNyXlY7LrEVI5B6GX7rf611dTWGtk6WcKjJdLofOUolTLxOPUe
dnj/SbH9v+x00G63eiDl+B9i0t0GgOMybBsEubZKIGQjq2mDr9ODrTjaUxbkweOsOOFHc2DHCurA
QbmniD4mNariBt0/F/E68Vwdg7g2TzK0qplq06hZBwnWZgrsilOjUbhcaqBpDUAa39lguVRfDwrr
Xot6N6MqTLUPpfVNXOvFkNrxZp4wMqrM5kXeVaqB3ScJ+nkEmtTsuir82zQG9YRSV3R1rcxRkcqk
pUXGsHhGV5hS2iO9kjunsP7SQsO+pff618FYhm9sZTiYe3EPdVDnwIt/R8K9XbHaWMYSLzO3Ya9n
vUmygcs5c1fl/0PadTVJqnPJX0QEIOxrUb66XNuZeSG6x4BwAgTC/PpNTs0OfXt7Nu7u90LIF4UR
0jl5MkHVmDcBKLnVrfA2EA3vuoO+g8D9ohyHVC58q4/vGi2M7lIJfzifDpSisthEBLrReZsPzaiS
yua2c3+3Z8kmK6AQM43712bUYe5P7cqxfEuZx9Yfyudsmatx7Rk5SFcB4dknUMvcU+qz7H9S9mHk
/32o+G+nkck4xIJyOtX58Neh07zDx+Ozn/prF98sEVU7DBfqdfu52zCIcvjHT7+v+2y4j6f6vv27
Oup6+4V3pfTrt1+Eqhyil+d/+36cf/+773vNF0SmLQQu5rHnmrns41m9H+k/+P08A9Li4w16l3/3
s++SdFqf52tzxNzkhhV2o7zYl9OBUp1t5x+znzWhdhOQbU+pv/adm8ztPvzaX4f6F30/DDWf6fxr
fx3+Q99/8Wv/96H+el1aTbuCzRzU8dOl/+vZzhX/8dlq0NlJEVzxjzv9L/70X68plq0wbv3bazIP
M1+Tz/r+P6/HX4f66699ej3ms5yv/F+H/muTueLD5Z6HcsDXxtMIrDgtBAm9xYDFwglcvVFgdxLi
tIDXG4A7ojCeIKeqBYFAKnJ/RQ2pbK7tVIKgjal2rriNwLoCNcwGZ/A0DNitfw9IWaiUxIGbmBD8
GEuIish6WbFeP2pR0d+lIgIjXucOX0HWvW4Kbj75UKMGlk9nZzUdfO5AODBzIReAHB04Yu+xnc+H
TRElEx2V1Jxbj2gAUi61WuPWmhpSFxgc4N8U5X4ewNG66Ay26w/j+gzxDloGQVgQnkbPUhrOoujG
9lB1LH6GN7mCf7pw7pK+ip8db/gOHmtxolyR6Pcu4i7PlEMEAEgVERBFuZKNsDuBc4lGjbIHvfP5
QoBxYV3W1SQ7BqYwiBf/SVphVJtBD3DS71I1J6ktDBsSRHsJyHU4QI6AxYPfEp4Dfek5obYJv0Qg
2XjOofwNf1L5oPQ0eukbz9vHcSKDsGYgggqxuWZ93qypVpa9CniqGXuqNXv+1MMtd3FCByAPuEeN
ybEqwIS7yEtbvWZG/x0EVsZ9rCegno/5pChRdK9u0QdwLXCYo6CIFrK+O7sg+j1DymLPVWEdfL00
+Ypp4ENgXXqaW5QgyzlJ45VKHDRwQHSt/EPTQBB3GqdUFlB48F1soW3iH2GOfA4BrYDWmN49hmBU
0gR/dGF3gNbhHUwN7tpyfXV2fGvLQHMAoneYWtxYOE/QvzPBYdnlkIZE1nFgYAbVFtBLU7aKvXBj
qsYEr5prPzk2BFShoRP+rgX35maM0gLRTWjMelAN51CNXVHjYkD0Dzio7N+1w1itE9XzNTUuRsRM
GKCtWVNjy7LYCpQL5q0WUNh2Zfgq2oShjpF1I1tloDfZUGMhKn9pDbqxob/AYLKCuJYWbWnkzPTl
EvtkuaW+FgMoXCgbseoatNzsKoYNH6cLES9V3JUwHrz4DoR1PGxIxyLVHnzNhjjmVBxb5TGxenh+
xzF5YZ3kWzutshXVxnoMSjPQ9cOjgVpQC/5ADFF4skTZHf0mPOmqT5auZ4RQi9cAd0Us6tZjHRiJ
pqxgjXEqcu+i9UP9yNpaPqohD6JEpPdJrT1bfugdEF03biyRikA1Vg+Bwg4a9qro9qnvFBCiy7+D
GzG9bwBL3+QTgD+DiiiMfUOXrH1EiAfQcjZeVAomxtHM6zvKtsxaxA4+idYkcxQO4lHAWFq6AJWX
UhOPtp6CVRX8DvssRawZ3pdwXYkewKGOnYastsDPZFpXBsDxTjkgoaKyGDHWV1eP1LqKwF5OZXQQ
OYi8mtSH9WfqS+3MCgZ5uNizHQ1FFWbtn6VS+h33k3jSvbsfWQceDmNpNqm7N1uOxzl0erGwfIGj
C3mEAx2oiuPVvWUbPX8dJMTqYgCj+AgNTTup4gdAw7HTc2X7nPUCzgsISXwTrfgKZhGQFQ02RJKk
aFZNZA3r1j1VCBXazwczlRIC51NhE8rfNSEs1Iu0BQUfmIDqU6R+tLFKjzKxvva1n2+cGsxzIw8t
YEXNZeyfdcMz76D7OV4Su1/y1sm22SDrjQtO9Cv28nZgaqV1EZl+KhA3u4yBDd+ozIFRUYKtFIiL
gKVy3Lae2GdW416d2navWgqstDnCoktlhrBAE4opZyHjIbkaBogHQcJ4zHGB+y4Ld+DU1MA0iENt
RdVGc6N8ARoJ7ejajlr3CeQBgeRqGtCSIwDnlhQCXmbQ26WrBjQmd+0Uw0MpauPB+rtq9CINFFyu
FwPQiaKzznnB9QuVwJwwqb/ELiB3aEAVta/3mzQENTeVWa6RwuFWQOlj8pT31vcCKqEnyiBarrg4
DSTmONAzSyqjQ1H4xYW5T2kCrQxvalWwoIB8/KOXWo8JOCEQQNLUT90EMrURvnfUZFQ/gZMQAemI
gAIdEjbRoYjE1TdqccW2YzMkmnP0wO0APAA4J/HS3U8MmfelO5pLt9S1ZTxpjo5lX+zSCEgOK+bt
RIm8AI6xXoU1wHteFHUHr0n2WdV719bz+60Cf8IqlDz7qrT0S1Np3TUealxKkLrCj1nnC0PT4Ccq
2ADKzuHV6sJ2YwN2cw8fLjCXSxWNzk9Pcy4QQaoXes4cyGYwEPybVr/LPFgerCYpHqgMkDC4Ayso
FZb4BmapKLaMV+OdPmjWBn6QxI+B/8htdmlrISZiSf7syk4uIFsogQGSR+V2bFF7Zgevx+De0UGX
UI+cs5SyhJtvYZN+KKp20sOYGit78uY5rF9mzHbXUCOVAQLCh7vBg+h75JvQB3WN7AtUrgI/1YoA
0ZTuNq0c4wmac8myY2AWiSzNvoaZFkBua9wrZ7pCNaQAV5WW5QutTZ6GeDJNw2Fr1n3/yx6aV+a0
5ouIfMALmoxvQUFTrB3AkZ3+DEXc/hxj/bWzmqbfDkNsLEWZssABuf+R5XW4HyT4/EfzDtzGIHfx
ygeuWyulSf/YD843S7Hszh5hjgwjaDW5oiyOPWI1V53qxhetgdCFscGXxNQWRcH8i7tM7d65UBrB
vv6lso2L0HoHgF3korBGm8TyF4gZsjZz2VC75SoypLGkXlRhJKO+7Y0Eb/jUl8rAJlguEf35tdSx
Uy4B8XoKs+xnxlvjp+1DXFO0Ep7Pzl8gBKa4bzlYYHtfd3axCaubUBriFlMfArtF8bWAlGvpJ9ZF
wd9x8TL35+AZxdemNaKVaaluZ9UqC8yywXQWCoQoq+K+cW3rsW49ILSAo3OV15waLCuAzQUuz+44
2MnSRiyptgihah+PlbnRuiY7mhVcgmrSILRAVeqovWE08pKB7ehxFIhXdbjdA93ketu4q6KVBxKG
Za83zrkHD+dGHxMBbWrfAWYewU1NL7dGJ8XGrUR+jRFPuWiGIvqeR86+KlT7kma1vu5zq9vpRT7c
ex2mR2qh8+FqR53/pMcNVHIQzLTlRhk9gjb5LfPBN+jmajiZPEpWmWyTg2FL59p4LlabYPZ7y2X3
07c6915BRAerSRC317pTvRbl2oUI3cKAjOUj64Zj5HfGF8MujOUwMvuIp14cwPNUrL2CA5ofg0cw
EtAHK0Uf5NJN3wqEFE0UEfLiJaAjcfv6UGYNxOCdpF2XypD3TsxKsGM17tchdi6jjBGBkDtHw8mT
X6Mt3xBpZr6MrhctOzh+LonpAREvNX0DojrQgnDwWsbwtGhtinBJZgDExuoTmN3LX4pNjP66ftGB
jAPzff5g6LXz007tlesy41X4XQVtcnBh606SbHXbrXalMLNVW7Zp0IR4UM3WtrZTBNSF1y0LGqOQ
0N7qAXcAxA1LPtD4ZvVX3Eu+5JHfQAq9rnetwmhALSIEobYrvPRXEBHqjwjtdEHfwEF4VzViZQBl
djbFEEIRQXh3UWH52xx3bl8guh8TbgXUahddwOsNXLyB3VIyyupcpfaw9nmTnqLQqYEwqqOja5b5
Vk8QsOSLNNk5ceztq5L/chx5GPReu5tgs2CDMA8eK6sd5aicDt3UYm7Wxs4rRDXVZi6am8WRakFP
0uMjK137MTeLoBrz7r6Yck7FX1lsDsfObqH6FZt1wAAD21HWG/QDnHlvo2nlJyjklReow0RBK2S+
oWymteUlM4GUdSyY06cWVESV8OMDeQhOc0ARsgqYZbAyFTxSy2roGrAGMu8Owcbdk7Ie+jaRvxD4
F+CDBEgI/2oIr16DCAz0F3DXXcakeSs6A9gmn/1owSzu5g34vxP7nMvhIrrY30fdyQbVQKAnzr3w
IgGVIqvwAuWw4hD1IfDP+VR6S+JTMQR5NJZrCN+2O5sBWCB6r3o2XR+8HQwYX8r6faFWvcSeOYYk
5MLFquJq8rG7egjoWyjDHnZzmRjTt7Z33f04hN2VylMrvtpOLe6sDB9pEDa62wwMikeqhCLzD9Ae
5wDpFiBQhpDUcwZik30PlscAetcSO/jkqVNZcW7D4Sl0RbH0YvmNMJSgYzPAVqUhNp3ydADADIVl
HG3KmP2gJlQeTmhNKGt6O8NvjxVwaQemAf2thZh7sarpoaGrupNbFtp9ODhnvNP5V9GCQRlCQPaG
sn7rr+C55cK605ycYzWV9MNu5NE919viLvZ/ijxJDiqxirveri9GAinSIjJcCNwaiNI39Ce99rNz
K+rH0gHlSeeVl7Ervyh3MI7CFsYxzj17lWhaHbRRnFzDlMFDpxuHbsrRIRky/D9P7QlJ5REwi6BU
ZdbubcOEQrEtEByRubifEKp2bbzxTdpd6mLgb0bp8UXkFs25CNsvLWfOeijaHs9AZr0MmVQLffBB
hcGLVVWFe8tK+22KncNB2La7kQ3U9voUtgAXvqIy99xlpPKt3/hX8Gf7v4DuUbqN+MeoQ2AHgjq/
9x7DzhoIoBcHoYaBgj9p4+B3AAUBmbARWu2bVTgvWr22TcgQLIpSAOQYQXPFNNrx1Q31s8QEee/5
YbJIbXxhF+BMBsxzqKJAiRGxwgJGxYk7Y6V54KyAywWyfUyvD5EI4f+EK+fLyPQN5HUBSFW/NNWt
Cuw/o4UmXq3sDD0w+0CHrufOAcrlmIiS6tp34Hgfmy4OTISwfE9ztkzDwfwaOeXRAfc+9l4QAYjS
PtyMmee8AAGDGHFVvzoQ0QFPD/SSq3Zg90NVvyFoNdxiLWdsYyEXWaj4D6iCdAvFS2gdmRzXs63U
Q9/X3zJeA0Rahu1DOJoaCLigB425ZocIJDCrDoM4QSu3XAEEAy41mVyYXoEUwYyHF5YDYugz6X9t
q/pHAxDPW56oKx9dBE1VuXnSObSB/IprJ+U0+ZXb2Q+RNvZXxnmNzXbo71NoLFzcOH70QOYMOUPj
uY4d4wzk3jPlqq6SWHxkzaI0xeQ9rM8ziojrIITlskjWQ45Vsz5AtyuP9cfS6r2Fzv3m0CZdtQRV
hw15HxGuC4mwEAH1vyUoz/r15IbdiW6ASMKPHlraV/B1gpLFPYnI8RcpbFlrxJ/Isx2b8ozpWp7n
CioL49ZZwg1aLhzQFUKcDcyAiNLyFqIFpbHizqtedd+A/nReAba4JaaSP1WgF7H/2UZPe+fVRWNQ
6fQBJCuKU2/28QJgSAH0iONe8sr63rVh9VXXk3gVmbLfkdAXmAXCwg6/eC5EBSwVW0v8FVh6GLBR
UD9X4S6GbMO57hGNVBhe/BZjdyiGyn9yfKdCAL6Vbyru+S+5L+Gfq/kbDGlWAOUxdaxfG6eul0TC
jJAGLLaIilljiCYqxPPM2iziDISplMfiKQBJHPj/FV/48SRzYkYw0ahBrvpJyt7LXah3YfW6G1I9
v5h5VVxSbkMQOa1eqQV2uFOofewBb4gAyGIdsQiRHlBcuoSVacB4OVabuPCHh7Cqq4WYeNt6yDCa
+SDesNBEkCms590oXgYfBi7f5bC7uVH5kpp5sgyj0tpRraW3z5pssP3kWfKcdVcqDc2qOqUeiJfD
VgDkkU+Szn4DvBoCdoulyhnCWybCTwR0WN+B08RCELdz0PDh0kIt2+BExT0damZtBpUYJ8oVJpdr
yIZvsxgiab7t4FGESuE3M9pqWty8jrYJrBkzjJ0dh/5jmapzHPHmFVC1PkDYTHf0hsi9G4ecg8ax
Sb+6IloTMNk0EMplACYEuUPm4u0C/e4/W4w2Hs+OC3uPsMgnU+PmAZGZbCmYjN8y7QXhBN03ZnFt
hWBXZweJr2JV89Ze1AjRxGatsAMF6fIHAT7I6wBCW0tr7IfWbbCkZ/KVCRswQLOuVjmi4AOBf7kY
GEKFykwvsRbwmtsLZ8kSXFmpXFcy3htgZTiNvg/pJyc+AIfSX7Fdb56b5iyssXpyYeh8wBuG8AyU
OmYansdweCgLXInIydTSjPqKLSM9LxeNoYmN8ir7AAntAhGm8IQjtuWeDoYPRg2ZgOprLvMQO7qM
qj5bkyQJVVSdB1SjDr6yqWs3GO1lGihWoPWB+GcXtLoGOQhbBxRy9BA0nA0Ady1AEZTsw9T/epMo
aZ2zJhJxwj3FJdds/sLTEFoiYJd9obLChOz4hxTVFsJ5304TiBgSXrEwB8isTgwGmgDjAautg+Z3
yZmKfC1NVjEiMdZsIkwYuyQ+Tu2BykiC0uzS9S0qxKXYEAoicTMswLi0vIDWK5puwlSApZzWL4G7
U/eUcmHZvaX8P6nPasEIfXTpFVGRjqWjC+k1yKvnBYx2epg6DyAzzzdDiQ1c6ViQBx5BwuGOXLxN
bRHmbmFfOEmYaAikYa1lLBzGgKFunfEM4uQOcyq4mjobnFzWVFH/s4J6mFw/Jyp5jt0GyCGesCfO
R3NDWZmb5hP2O+amEvCmIwZxOUIRfK8BOXvRmrgMRGkkP7Kfdsms7zaiJ6DogG1HM3Jzz4HLW3su
05/DdLzXIpBQiWJ8GkYYUGRjqbXetXIV5t4Td23d/ZZoOkuPRZHEJ5aV+HhAkGGn1dE3pYfIUdF0
iLBL2HGPf6OiPK7KbQw9XfDSAo0IMKs4NdMhKr9D84EfU4NbB7MQLeyVl27MG3vP7bHdg2o4J2/W
Ow+UBtFmDQq0mxrRvIHRYH+4xtwx7gdAIdUUL8JNsFdbpV89uAZXGzOCeFIOLoBLMgHovAExSp02
IFSkx9xN6nClqdxlV1jGhrTjBtArL3UXIuekDke1/dRYn6IK6qmxlMC8m2nPz74I5UVG5rZ3JXhV
JsbXvA+hnZtlVygkqUc8rJOsV+XuqRJQZ0BvJRwHVNt0frEfZQnasKmrr+DEMUw/kKFiT7nSsnWT
yQzCJ7jpYJXMES9elythZwvIh2K68lv7gNBNSIdOWZrCdC1a58AIX6goj5RcprGHZ9T18AEUiA7S
DTBX6Mpa4jtnnm5EgFM2ijJ2Kl2/u6RRGugOAlVhpSkeeyzTrgmrAszr+aM1oYpZFj5rjacfKWfh
+VuWksUbyvYOT/fUXevBl1cguBeyGn4KY/H4+2A3VXo3l+WsGZdgGgCDwtRkruAMuzaZgANcdyF3
IpNkONiwoT3ZBuZhEDzDfIFzMkb4PEu3jH+M0S/DFdrPDJGIrNDkM8L88pUwqvrIBh4dMhfAK1vG
5UMuUvhJRyf6IbtfjSzB2PenTz7mKwii10e9FmzH06sKfQhPMacMoKcjNw1pd1Pe8AF6a6Zq33J7
rEjGfsnkkC91y+FrwhDeYIUty5dK6r/LCG9I7TrgrdbvyEQEdpcmkzZeNLhPA00D9rMIG/EYWcCb
Uor/Sc21WgfHhJXosK4iKK/pWu9c2sJfOHWk3jLLhT1Bms9JgxCqseUCq2infmrrEFZ3NOhdyA+C
3TC69mknYByCmuBgc4Yv35oaWKE5gO6u0PaW+zhMcuSINoePg+0gEpPfMlQM90SyZcKCn2lqNTdt
LAtSQ7zMNlQBKQBoHWbxTpTMhQCLdk9LVrrQuJ3egSnEuE7XlcqpiEv3/nbpKWujBVXSZ9cPG/cQ
In4hZe4dLYe4b8X70Df8gLImlH5WEqQKW1oHsR6629aAgFKq9dpfuRUZT0blj5ehtRHApamdbgp4
hc1oCbMKlHax0AYOd/ydGl2s6bMOTGwINRAwxmeQRv6TyhsdfpmaHaicDnMzyuZJCj4mWVTBXOHa
KtswPmYLIgqO2lAhvhn2hkmZlg43PVl8Sjnc46CEnmuITNiLYYtzAJUPbg1hz9V3XQJGuDCxlkZo
V2tnYnbOsPO95rDzU44OLQJtbi2I6LmYWkAl4l0LGkNvvLPVwHRDCHYCthPOnSMKEITp/ERFVEnl
lOoQrQFOIkSWzBXU7k8vKs9NEbPF3KOaelA7pop1PcW3ETllH2bVnoGUm4gpP1BdgvTGBLwc4W4l
d+KgqxEcQxN9lnPYTaYszeyQG/hdSzP7nL19Faa+o/gBfoVx00M+d9NaUf9itePmZjEFFj6IeGof
i7a2Ti5rAakvDUhVudHdCIDbsx6PydYfEbNoKX+NdZt+4K3wtsXQ6QdNRf8jhd29t/2sXWRHdw0t
IwawbvVX7AuMQyzueAIWhsCd3CWhPYQ7WiM5vLS2UWjIgFZQneYmx96ojOqNZTGf4lsQQ6BB9xqE
eckddbG5rq0zH/MX1TK/yi5czzdWGVlnGz43YoJVg3WMG2ncZaRq0iOrAUpxR5VmBsr1ATx1Gxgk
5H3rN2VgZH4M4jlkQVDV3Iv0Cv9hfaWStGmmtQMY/6lOy3Mw/PoOYrYyyDJn1m21ObMRKHPa9Hh5
tCPSgsIZtbXBC0TYG3DIuGkICvfGYi+Cx2B+4+qx0hlC42310oQVe3G7icoxY8kqatGqrpsWFsyO
VW+3NQRv63ypdfEIyzUVF4yd88ocvlXYIS/D3K8OYwsh8rhKLiAFPlQ32adw8DLQL4x+Aer1VttU
7uCsEzidv3mQ5Oyg9u30JVvnw91NYDIB4lW0YHBL6ty+8xERuxRJ4j8Jix3NFlG+Y5o+EksUlL3g
e7GSW26qo5xpN+zpT0tijJpz/11nGrYFnR6QIJFkFhucPuhziJtWE4M79n3uqa3Bp0+Etx1Wxr9r
Ee0JpVAwFLXS2umDkQvIu/53XxrK1cA1NPWl3JBa7NKb8FIaSlsgEinda4lhPNZcjqtQ64s1DC0G
mC6GagcIigyo1oH240mp8ClO0VavnPjRcBG9jAw1b+ryrCs3O99aG2DYYWaR7fUwiOKJSAmal4vG
7bMtWS/ImFHZiLE1Wl2u+94DO3g1xcx3sdcfsHILKFdNnOK31FTJpiA/2Av7A8L+f7eYytOKtwte
NLDn8RIs93HVrUnzULkAJgxe/Qq6vPFog7hnO3T+Yztk+pGK6EDZSsEIYceJD0bBxAZAQXXDYm5D
1aK8QphnQJRkqev5kV6KcRDaHVZ3VxO6jhmwFWB6G024m+aX6JMO8Mbc3ilq5UOFdBXqfbOiF4vK
/tIpj6vx/a980sFNhdrKChOMyotybyGkdC8dVe4py3TTxKXmMoAXw9rnZo+FqRyKlYMHcGlDDG9V
xiBFgX04EIjNzFcdXsSFK5namn1vurCB8vGk+T9vOWYN+Z3X4bsL2986MvMsoAUErRhowWFzI19U
eY1rPy0vqKLvuvakMIFQCysDMxR3/GTdwqV26fs+WuPZM4JRhzOlHvL4QhUDsy/QzeUHA3ovJ5HD
3a8GfvFkou18HeyPnGFZ3k9lEiACw8/9QBkuHhVTClD8+A1cfrlo1pEOct5lwkKEuUzxL1wkBxcL
F3BRsGJhRzARLDO9YndSB20yJA1CBbXP7qvADHVnIWZ56UQZ3NYlCIvgunBhOE6rEx006IDeUk1j
btwIAY3m4PUBArjr01DYMOTEIcJweCliaCLZ+hIRYTV2V5AhQuATuL+VNi7jvq4eTFk5QRTq5ZNm
siSILKt+ETY2oFhcN8c043EQNxDGSIC2A+KkxXNtDYGmPHCqwl4FH1b4bYAG07KzjPJZK6FiUcnv
oR2OF9ZY+sYD08caSDpv4Y1We4Qe9EPqIBIZobrlpoBlalnINIgjMSBAE4c0N/q1ziFFT2UQAevv
87B/zESiwxUG5dsKkbpcSwBx1BuYK7GnKKPELVaQ3WhX3NPSZaUxbHJDntwOce2ve1eFd0MIVXrb
h16abpbVng4ZcMsLQ+XiGCGQcKm3eQ8CItt/rmB9WRhpnR/NqAifEyPfgLw2QvQkZuLQj5fUKrJg
zFGIqFwwAY3OyOjFTolB3GotBARB3CrpsTTAGHVqeHjd+woK8pkZuEZe7COoAOzBp/U7NZdRRSKm
cG+qdk0g+ACdQnM6UMu541w2N6EUtAoKICHdYdWa6tvAegcWPo5RROX8MwnnF07F4wD1jhNom/LU
lFJUpg0NQoufwqJuNiaCfvZ+1aud05SPLPTN9Xz6PI37oB7Aw9UIYB977WCZk8oaUBP7boovYBMC
3RntH8JwSmBGEDrq25EWYLJophmj2VfSg21xzifSAYNGUeS7DggLWJah/FjrcJ1TVAIN2o1mIr8Y
09BwAMJZ3QD6si+N4SQBJACqtVrVVtyCTa5NtmBPA5OJAOQksMcCoQpOVCLMGLINxe2O0KWjS0yH
W6OwMXFLbmkqpvZzU+xFnW2vQbAtVUW+lRM8ejDsPN/SBRThKBvEauIGdC18zWVAFxfUFAWUvgpW
XQZ27HgL18R0O+bLTzeTym63aK6ea+YySs0Hui9z9kO7luu4503shFsLbA7QDgGKADd4bqbRU0H5
FmCm4XbSGQCnQwCHUgVanUwBOoszng/zuVNZ1Lbe746Upyszt6bUhy4fsu/++NzPUDVOHmqR2C2n
/WNiMW9c0RPQuGY2BkofLQgr6jB+NXafreh2wcZe7OcbPWepbL6jc1bTSuDg5htONR/7+Z6/LEpE
ZfHIFIDz6KUOz24j9nSo4RrE85xrcgyoADNR8ztp5UBUQxXncVCwRvZib2Pu3tdADeDhnJJ0gB5w
9T6fc1Bvt00OsrvprZ0v17vX/Ja8Xd2idlbKD1eu+X3wVCBVhK/2dEim68Gm3/ks+1kZ9aAK6jZn
qQyWuN9D6R180rrW/VKpf3d7U+mdpEM7TQSUcilWiPL0In/W5rMycFLgtsw1H3+BamjY2y8MOSCJ
dZUEAPjB+jT97fme0ktMN/ZD2Zyl1Idun5X9dah5+A/dYt+tYCaK1IJPcyTX4Vz6nZzyanqMaM58
V1Niu51B0BpVQ54jSV0pfxuERvrTfQDKA6p3fwopZapq3MgWi2aaNUF6uhzZSgOP5+19pteUpq75
o/ChbH6T53aflQljChihR5EazsNQ2Zydh6FHes5S6vbGz4Uffmoe5rNfUoYJNsToKWMNiKenr+lt
9vuYpL7vCm9f4o+l1OBdK0rOjWJeqfE2kXc0x777LWr1cVSsvIqdCr/Pk4Y9YdHmbDpNLDS7UBll
KfVv21Ff6pZa2XJMTLm9Tavzqd+mdTq//5Gk+8FpJqdkBIQVcEOv84WgTw09260BKSWmEGivRxEe
ZprCMvjxmgNNEpTPPWCOgdv8M8VV0GRpm6d5aqWxPp1upw/1/KJRkw/t5neMKpLI1+BWH/TbR/7D
e/yhb5hrsJDpYHiZTt4pvg+lLnbT4n0MwFQCSr4O/hJzzNYWJBWQ9mhlQD/5bnkQ0wKDSucDnbUb
JVB8ZysHPpU1XYx55qfshzKTTgSgOVqcSWjcruidLSjpAZW9tWAT22i99W0Ann4MaLUFFSYNUYbT
W0/NQ7997GLrzuLSe7cGvZ093UepDO33UjOjBejtntIClJK3h3m+0xIqyVrYOlt6aMA2mC21sYCH
fr4i9I/pAtwK3+X/3EbACFk99rv5Ybo9Y3/WvDQ8/ez8tFKKyqj2syyVfTZUZkoLPC1La9rq08lR
0yYVXyKAcLFnqJa36ZZV2OGBvMAHeBhbuFRBIVjYP9tpdUczEaWgzvE+K+I8Xzm58StiZrVPW9gm
AQis9iHIQbchh+HhqCoPZMoxfD9g6QAvg6q27z5pWBXj6zZ/JenT2IskHYNOCMTWwneBoGf1fb4w
lKKDtCEDw4pmLaHSnYAQYP5Ga8BPrwGQPFFDrbeNJTSUsQ9CtDWGnr7KGcCMW4kIKxB5AeIM8QnO
nftK+ohW76sNzTljnWEpIxCkvlK4ZPT00pvt2y0+RqPjYJ/fRl+10hGQKS2h0ySlvaQmhpTQ3KBT
uh2sGr/f9MaSriQdsBYCT4e7o7OkO3ObqoZ+TNeg2Xqgsirh/gIWl4tjDz9iBPPs0O/Djck6DRpj
xg96xTMRr4xENTgRP9B7c0+vSe23W3Dvmotx7A9YKOUwzplQKBVv+GKkK5gfYeefbvd8fhrg1isQ
abxCW+oJWBJtJaG9MQZNomW7RIfVDoJt2QI0vV9732crWw7VHgs9a4UH4Aud/Ltd3W1h/a709qrR
cnt+vjvpQWejFbAs/FmzzVfRcFN4Y5pmS6/X7ZJNe0t6tmmQD3PQ7f2mwg9dSg3e4rg8Wzb24gM0
s6AfRAvTsFgLC5TXEBWDzxIKXJjkEXS2yDuvXQ99ebWUBTsQwKkgCdjaXX6Fs25hgBwnj8I7J0mD
fGyuTn4R3HdX9KspOEknT+cChPDrqMS+G08QHpbp5QKR1cK2SwgmmltNSGxPMmtnxTW7bVJvu9jb
yoJeRHrP58XBhzJGuwVqc0t+qKfs3xcYtz70GMBtvNZTEW4k79YIXnNv26W/rj4cVoNMvJCb20TL
cBn/i7oza44U2fL8V7l2nxsbVgfGpucBYpcUCimkzKp8wTKVmeybs/Pp5weRt5RZXXbttnX3w7wg
HBBBEDh+/Jz/kv0m28javz+rhTB9IErDYd1EIZ+Z5vpOua2uW9f2urYuRKhwUIhRB/HjsDP1GT0P
3JTMxtq+vzhuYfD69P4RclPCksdUjiUevmQ//shDrI/JmIjQ66RTQdbJfuqA72/RtVPe4hl3VpMD
7xTSi5bv5tF4WJ9IcDcTDAfdR8si2Gtatlu73/qLU93z9D52Duuj18797YD1szOSbpuilPMtVFyv
7E+f+1fbos5dysHxfdszMvvVKNQdwLHH2+tMDv0Occ3Letnr2UQTlvu8/ZFOWc9oj41KCin6pEeF
Nm9tZQZFkO1nJJ/X/T+N8Ot13wbKW+9Zh7pbd1q/oaU18Wm+CmluWqmUh/fMR94b+qabtcL7KSBW
dZxHK9Msbo/1T4/gT6vrxZtpUW7C1uiE16Aodyhzm0ECrMMuS3gK1zF+nf82Ojk1hQp6WMU76J7t
Memv9RyLfdaYO6OwiU3Xp8lusgi+T4tEfPslkIvdSl3r/p8/GHvQmUIQ+L/3x299sP78iDZD95yX
wQY74MMso4Xw94+s1U938HZHl8F/XVvvogq+3GvGttq8v6zMrpw2ZR3z2vsjUgAAderN/CNvenJB
yLktIZFViPgwAmTAXpO38DoHva2ugd5oRoLqw3KOn1bnoCJJUAcx/ofxwUQIc7MevT7BUVhza9d2
i6r+Qra7hTjr5/300nnv9ZJwD4fUUL/dpPXWNFHcbqpCR6l7ndVbJBKmOj32kPRm30z0cadTNF+7
q5G3V8tMwN/cxv6BFAIeHJ9+CrkmUHPbtENOjJwz3ssuBWZSvXrDzRDOfv2GP25V97mdJfK+awy6
PpbrbeaqTpEVRBO/MWqk7/ff1agnJct4977tFstixotwr4z1Ww6k0OqvFtLk24w827HIH9dHYn0a
FHea6daDD2Rnyg9hpQBC4o20frIY7Xgb2UhG/tRr1tXborS8TK/tQ748MWTk3G2N2c+xQn95CWAV
qe4NDQ7SOJF2T1TXvM39LTuHxBmpRGXLS279OdY1XSLniEj/H2/S20Wt+24PjZaq83ZdXTeui/VX
W9cM6uR+8M1pc/up6soNlfXfsYTSb5M6JzYLP1SVasA5xwxwOhv+kbOzu1bZN3bV6f6ApuV6Z26R
3fo+Mmvw8od19ZaoXH/82+roNOHJMr+0QTYc3+d6ODEQiJmi9v40CZzaAC3XOYu8Wpuv0E7zbZhN
XiZyUH6klCL1uxm9jNQ9D9PeWn5H1IMAJyw94edspu0WiO7ddeaSflhjwCUjkC2LYlnMqOpt4zD7
sG5aF2Z91+NkcFwPL6KL63LJ2RIFj0uPFK1sj3b+qs6f++h+lI86zNNNUuz6ynzsWwM0jYIIvm2D
x2i00dcE7BqChTCrDyYwdB/grmdKHh5B3W/LZAuXPKlhOTpn6aPhiPSxmw3jiDzrJVxcyuKkmPeB
En8FQyc2hdIrG7dGhDgEEEUy324oo4flC0qslt+a8kezqihm5SE0nji0NsgBZKekc6KDYRjKXmBD
DquXQkU5O8ZTV8mK8TKmjro0cRv6GOsWVvFz7OGtGlzm6WU2UvuxAG54yTNgVqqb20jDUn7rlYkT
ggd0dzFMyWs6fW+Aa18qRD0vVsuzomSy24GuF5d1hxO7HxrYsxsAvypvOcVzm0gBwBkGPFYTFFgl
hAXaTveJtO4KJhCNiq6LjgBBrKgmOATr7CSzy8VuYneMtnNnHJRQJp8q86MOpnBvDAZWGIPyrKUh
WnQKlB2j2RRFZXwU0e89pKVmiYkxjcL5YKlz4hMMGOB7M+R79Dahmffyu4GPn+InGuEtIM+N0Kp5
g3VqiBNLUm/maael+nxSneRD3I3wqYBUPCBKr3oyKYddIvvk3sSByBgTE1SLoL+W4lyEoVdNvCA7
4eBLYCXtXhs7ZAeSysANOiyOxay9cD3GaQRqcHIDyo/0wTLoIX/m6xIYnpJ7DeJgm0lR0WxeeJDr
YsjARNez3iNqyBnW09jr0U77dS4gSYTIsr265eexghM0uYP9Gjf1B0tvoa62Sf7YDiPgzGh2zmKY
Ct+MrWb7PsjfplIo+aebGeKF31nQdbqqOKMX5w8hNwEb5Tt9+UmNRSsjtKNss47dnRm4fi6MyRed
O56zSAv8AA3KjbM0VUO9QIyogA/pRyWvtXusJil5xfq0NZNe95sURhisiQ4gc6Xt9OIOSQBcKOp9
4WZe5nSa37ppd8irHh39eEw3YZeKDc6fMFzV2MP8ODy/LzpoXye3yAHH8evWJnUz5qgL3e1hCizN
m2DIYz6K21VSQCGUo4Ez2+JRg+Wva0Ve64gntyuSOyosgQciGBC30kOFsJuU/PZTgP0zxBLgREjS
tgMg39tiMgX+uuUlyXRrpwA8bfsM0/K2srzayY+pneJkENp4y+LMApJfic5OFbZPsynbpyaR275H
em5tGcWo3eeDccwrmd6nyyKz0faX02UuYRKZ7ggMOPwGTKR4muf0IEt7PI2ptv1moV0KkM05Jnpv
3KHoXx9wDPDGsS592MjRMcgsxiGqN7vJ4YFy0OXYmEE1eko9W2dL9nth581RDiVgNga/u3XtfVEF
MSQlI92KDiPaYRw9B5XMS0CrDVRzI22r3E+d81LihAS4ITu7Vil9CboEGGrqHrRabTbIHcKqtPLw
FBkYYlaO8paW7smJou2EWkirtsEbCv0pqAQJXaecWnOfJMneKEsIwlbn/Jak8VUrMS5V5rA/AySk
sGcjczBguoFac6V6bR11e7mo+CtFZR3wI6RchUCg35ZFSMFuQuAwrpItWLjwlHWhXxTzJ9lqgZdl
8BqiAT3U2ryalqxeoOLCh3fhv1b8jHknwq0dBIZXdd2nPiixacrST4pMtqoYa9Q/YlIDaRfztd37
Kuk+m3EZI9YROKcg4FkSgrp7XIjjWCNnzCNaHtNcb/Bfcp+jvH2cuqk9dPAL/QGfhnsIds91TyFa
UVwvodZ/FpqqeHkHIhdC8aJIwLuazInqWzjrtqli+6lgc2xQ/JSQgdtvrZb7GpM+iHFm4yWBs2+X
WKBBu5jywsLOAAhxcGrYdy4QGMT3ME81Wxw1U9XYVGHkuQnyohgXwVdaHkbwp52noxTsg/h3vbkO
n2u9m/Zu3kpPlMBbdIyF08K2KIxz+7QifwXGn3v2oiVrbdo8bX0JBox062ja4qExA8QQG7hECHTH
nq5bo2+ZgMua/ME2kupDpLRvGky6u4C2+UoIzLViO1jzdeuAl5lsFQRtG2UAoA5NK9TDYJtgxEug
USimtS0jzJS81U27hyDZ6aNvpLJBHtFkFpgiqzz0JEzzktd1Wtp+p8A2V+Af9Fmte6aqWRctFB9d
17ROSlNbF0zavyPH2+xsYWLjmPpGHZsHmZNNSOKvA/LP+HvkH0U9yIM1XXLT0XYmFio+5S+6KEhr
D6KTcar0Wfdb9ZJVVevzKnTus077AjccEYouAcwWNNm2lGXyKuaA+Qblf/IYGgUxzajuNYEtVKY5
R6Cz5CyMKTzZkMDuVU2p/Qk/E+ACULtn2DQ5aSFde54WFZ2uk+exrLXnYgzlCTjw9xRditLyR1hf
+04oZy3/XEuhvqLWOx2jvKwZKJVhn2okH622Fw/2sijM7kl29V0ZRPqxkRFkklTH02xUv1RVaMMe
0oxtV1BsRxDUU2VKoRzQ3J3VoD5hKYnXEPP6dVthMm0gBmuUhevTjyECW+JzZIkvZRBmu9QttK2r
OcMOn4DDLKrSt3ozggI4jIA92nrj5KN7zGW1byRRmYQ7yEzsoKAPf0+wGviJPl0yMbY4iqcdzuqa
u1UThFlgd7f3Nr3wUCvite3r+klECmmhUd9ksHu2yoCL2dzqH1OscRnVJnCRJoA3Q6bNludAnoZW
pIewMLY6mVEltPStm+nXcuznOx3DKy+zRvUpC6mzBqV+X0h8JaxZgaii4NuXVUN0svWvUxkp59bK
AuaNKpIfqToyAvQfYetCJY6dE7B2TBT+WCRONUtCTzZOLlJNnAcu+/xSxB+CAY9Bo0nUXR6Exr01
4VfbTEPuO+mDGjXuZe6fKhOsbwO7AtAuWRu8LjZ9zS80j0a3I5zIiqlFGd9ALRwP5x2ML2p2Fo5a
feRcHWLXUiEhGjeo2ujGa9Yvrvb94BwXl88NeAKFhzg7loZ6VqQtN1mtVB5a2x/4dcJDrPqjpNvN
GL1ttMq4s9TI2gLr8ZEVwOVU2vG+pOrVNeUIJUL7PriDucu6TjnhczVttNhBrbRZXrEJAu+5+wmA
hN+YBZWSWNM3eY9Zs1rzNhxLecTeBFIV/mNERocU9zQ/s8qr1iQQM8jM2m79JdFM1Ivgxnhu1T8o
2MNJI4CiLOqPmalShC6ye1k1zgNefg6GXmm7i9DCBeMEaS5Qhwrc07YOgblNYf7gjBJetzSH6jQN
xqslo54rMUcUBkR1njMNP/DJBrZv5c1V04S8psS8aq4nj+umnlgNzW+8ptedfZUOz4GFtlDUIxDh
JoofNs5Iior/tPJpflA0+WyOnbyCfTK27hQSTbmQQ0KtSHdlpWCngntFPXbBkTcaHww6f+EAKHfd
MKrnJgkgEjg1qlj8fJv14HWboW3EaLhgQiG/ocj8ZLSKPDoWXmVxm3HLraZF96NOok0byi+jKIpz
N7r5WdS9rXqjGuKgUSbPP21bV+0sm09GVJ7W1vpvdPKLOYrpHocwShf90O9N0lvPQm3HZ3uzrq8L
K2yQ5x1I3b1vqzXxWxcGyb0Lhuu5jtUR5dPh9f2AoW/DTSbR/XrfJrrdV3znS48sePPkqGpw0t30
G/oP4TNAqPC5w4F8l1p6v3nfZsgazlwDcK/QsxgkmHT2Q+A05/U/5tKYz8RZ+7W1LtpmIKs86SbP
qxM+C8fZ6HYRX3qJCogujPSow615LoPMeOjE9Li21kVjIZ9bw3Q4rE21SKbziBnqjyPq8Np2ECXw
sLb36zYYDN0jtIk9QisIuEw1NlDQfsvb3lrL5aUxMWJbPm9dAK7uNuaAp/razAql3hS5Emzr7nul
dPYz3FP72e36cevkcbOdByxuQPmPWAEp0dN6SJwj/FswUPtqq4MdB4Z73xSEtwKU27PeDBRysHDz
1oNviwFDoLwogkMVQvMuO+M66JhMM/j3vr00RzuPr1WyVwdhXFPimKs6y9CPFbc7rgcMTJ6Oyazg
lr4cvx6CYEsauEx2w9E85kKPn5XKLU7ahOJClsr4OVkW1QIrlWZekqWiuS6ciJlpDaQSca1/bHNN
FDzg+feqWfoACs2XCs8XPzd0okVZGC8EcsPW0nAwXfdyk9zDwuj3S3c2XsJUlA/lWL2tx44G5vZB
Hd32pcNXlVszzVGNTbpI74s2+Z4iFAEvW0YnGdjNIyUu/TomUb6N4M9mWKn4yVR118Ya0kfFZsK/
tNaFWy5WoEE13LYFoWnAm2XeEegYqjnLotXLHZTz5HL7L7yc8FBXpu26U8Wa+FKb4e79lJ1bCA88
qXZct2FLNp2ixS5g/Yd1W9CjKxDBHLsd4VAeKLDi3K7N0YyrpzFIb9dcaJD2cyU+6J2b+ALVvmOn
meq1aoHIqwaTMumk2pWUl3YdXZ6v3mif1k0iFvVGn0W+X/8hGEV/3xvjF4Ii7bpuyhL3wcRS97y2
HN0WAJiUfrs2Y8HNUut+W5fJodal9uCazfBs4vVw51b67wyOw/O6mJ0Eixmr1ZYB88e2ynXgTWjx
5XbEVDrUFYDbG9QC9omN7l3UdbWnaUH0zegfVqGWclK/wAU3PnADsMw1i/Rs1hbKgpGm7WF9t09K
i01e2erup6mOjuY8V98x6j6NhRI/DG7yFiyS0C4h9r29LERtB14NmfnRMKib1HXZXLsq+X2qFG5b
aMw86QUKILXYKG4cbQoY0efUW9MDkUQ8ZNTyeqcqpvRMK1cODpR8XT1npoOGnYzdg33tunzrKp/A
KZqPOEdKCrRw20ehlR8a0z3SP8OdHSi1Z6Mn0Rfas+2gi9G+NRkOUQPiYOhT26Q+Iuep6NGcMV2j
Qt86dA/qx6IBOByqmwlL0CtffSc1EV9K3o9zqj8D8Jw28H1dpo3u+GDNtbZNJwuBkjnxnchIP/Xp
IHaDTEg1lAXlV8ve4hSt4UdJzrUdI/POgKJqyPjb0OnqKazsN6dJ7+bSjbf6PMOr0evsYyj2qqMT
2+HRVZIF9t2kVj+oma3soiS2qfnm6WMbK19hWiJiU8cIDNpgLKM3+ob+oQzGi9nVr6aWTy9lkylY
QtZfqjFXj+niNcFcEgdRDDGPmt2ilIYiG8Fop3tJmkKygKYGZlsNPrvDKRAChYk+y28LDTfkWhmR
M4ur2VvD6cyQBX4blAvjcX4ZTOQUbQxu07FIznj3JESIothqrdbsDmibxl9tNEV8FYbQY4E2x1IA
FoRt1VdjisYPzWQ/p5YVftXy5ENhObhS5ciOwTCh8mDW0Z1Wj8HJ7mV2kOZYnVGDLynooP5JHBpe
tdwq/BgA8O+urbzafTV/19C7sRcLpSLIKDsjh4CZ/eQNSZW9OvVkbuY4ag4IF2iexdQAE9q6kScU
DwnNQhWXk7TCFDEK+kvXd+1LG4j2ZVqoZyLvn9dWphdMRyN1vlubo65V20qvut3aHHANO2awAbyu
LbqXVCyDGrzV97PVhbLD68i6rMdrsS28UFgVEoF8lGWm+S7Ckne7Nl14q3eYejBvXPZGkqHfsiYk
k2itC+zJzo45kD5bNnF8C0cADfy1KdoBGiCY9s3axHdnvg/J4P84m52byyi27luvz6rsj7Mo9If1
2oNBJJue4vvtiCmXzMDdiQzF8lEl48U5s4rXtdX2U7iJzDTzwimIHnvc2h4BLTC7TdqCjAPb1kXS
B9pGm0IgH1KQRITAv1EzNXzE/BhZf4RbHxVVKU52bV7+tH1tRjBgrX6e7vuWBIG3bgv7lkgFYPtu
/f+B2g8YezfZdn3tnqexVvcSYpbXGDYP9LpxXWBp5/UqHft9E8lB91wCqPfbMbFvJ1j3rjsM+PjH
LOt/i6z0rMqqP5lZRGJVl+K8rrXR9DI56nz80/YJytKOme3sDQx1hqc1EUsbgINN7H1/azJDwRop
H6LDMgRRCGosH2hHzQxs+QCjKfszOf21sS7QHWInaii9704tRZe1ve7Spym/iyEn6bnOtS2L26kA
GOfeoGv2ft3YIQ0INb7pd0mdzWdEdvVTow74s9JaN+lSP4S9NV/GaDpC7ayR+BnMV5QCiIc69dbC
SXBP5Bc8tZFrvqZWsqtnUT6vR0ot387ZON9a8VRvmnh2b60KNC5+WOV1PRKbc0/OcrrGQWW9djqT
R0xrb/sy+VUPmKDOruXcoURUvVa5trOjUXvKBqd8VeCBd2nSPK77UD9FHi1qyweZVfnOTCk5mI58
LrE57i0v1sEqGsIB36mkDWUAitRZaG/ivromM4Z4TTQbz+DamTUk6pL6nOQBlYzCr3KTPsDjlzHB
O+g9uZWp10LPcHBPMqqyPrrdxDC4FBymiGSyNTYPxsLkTicnPA0jsqFrUytLHUUbQcBmAfVIMC0c
0cjxEXV0NhHw0X2KgtpemT7JRMZvIYGfj0RacwlbF9wMbiLoH9rVnk70wWmQMyyVpNhW2tz5Rb4Q
XIriroKrjtATsiTJtdY6643n48jEynrtTfIKIbzcCBeij4D8ofxhuDqPXRGTU5685Ozojhl6PQaV
0tHVb6miPLiBId9yN/mtXhXQJoy6mhynPxKrxgE3rjc8UZ6tUI8RPK5TcAJa+hgagfHgVjzYy6Zk
WaxrjpoYe8ggiRdA/kLQKbiGKlnesXH3eHzPL2PZXnq3Lj8n1BNhxeSaZ6Dr5NuZ0iLkp7X3ui7t
zWzY6CXb9fTYokZCdl5+tIX7mAd7kacSVAyLGCs5+EmbslCU/dgZhR/1+bV0bKjsJF+izOx2neZU
25z3nx/2w3BQi9D2K5HoaJaUcidHnHeHIoheiz7VDkJHOkBMfQq/td5neRdvhXGsqkG+oGnFONOh
l4m669Paat3gQ6eM7VnYInudYhSpYCRBFF+aqRJ1vqmN03GcyEC2IW/QIVM/Bmlv7Is571519EO2
jSEs8JGDuKao+ZLwWGbNEpz6wi3Wsxd9DON9aPfZVmTN7u9/+1//9/+8jf87/FYiCzuFZfG3olvw
QUXb/Pvfzb//rbptPX79979bBPIm5FTbwJbS1lRbX/a/fX6Oi5CDtX+j1AzdIoniA15Y8DhLQhvy
pW3pwnT9t7/9fECqVZPchVmsxodMFSc9Ln8PrZnxrVLt4RI16NHOxG0qIomktrxgIoY4pJaihf6v
Z+rs6eNyhnfR1nVN1cfAYzgrgZAg97ouxjAq7v/0abX2FDLcbMp8Vm9rYcW20swDwBus3S4FKtmP
vSlwhRj2NmXfznZQi6p7JoRWfliFhNYF4QphTt48T4vcUOMI7z91mzWCUNMiMS5sx1BN29Z/vc16
NcUOcnHjhcKaO1bfChRD6+xDPzFMfV7uzvsRMZrXctqHJjliFQIWsrsB3bmukBT4q+OZ4yr69zJT
Ku2lc6l2vwxD5k4T6XtTBmQ5b2eIlVIrQoA+WjC1fqRYqe791ek0Y5kYTPw6vS1Oqiss7dCqwB4k
KfqfdswdhjVre11oy9FJiAKGv66u//1jj4Gg7tpGFsPcV9l4CvuqvrPHqb5DybWihP1Hu0uyl6lo
g91tx18esx7tZBmepuvqunCXsyXvZ1tO1KdqsFtP8afjbqftwi8/bs6MGye5h0w/Vb8u0rDTT6AI
tZ92rNvej1v3GrVBQaVl3PrHOf7V//zT2dYT/Ol/3w9BqbT0ElzAdnK2DASoyAEn+bzASnFY3Ysa
mqxdRA+FzO//+QOsGdqvbwpd5cVnCxvACPNsoQrn10cYfRjdKU1pX6KyFDq4CsvsDYJpq6pksbEi
sx/LQ45LL0VapPGC9hiGqOZYfmB1y58qC0oODOLB5Q2DJN6oXN0k7JVrrxkQfP1gbVjBCN7Tx09Q
wUQ5VEwhPgm9M9iWUAVRiJ0mql8RETiC6NGdabpdYpzaAecEgGK9u5wKPudSK3YEVRlSrSFEUl9L
uq7/MGgxQQBujXOFkE3O1HSx0r5dKG/r5YvZ41poDkKVAmKUxVD1jvkgLU5fzbO6fL1oJnFJYRN9
Oz6zrAOBVXlvYRO7s2QIruMV/NJyIwZbqOP0keKAY6OXprWdajzGzGHj6ZRD0SML2LqjBTJEjE3e
zE90s+XrF2ZdN+ZWyDTinsVNPvHFI1ePMmQKoUnE6CBS8A4Q9W2VGSSpFTto/xGQVGa0tRjcGny2
IdJmqJpZY8+1A8equ/Q+RDaPnw0lWBGrxygd4zm4AJSJtWRX9mYWgMhFc9XoTxG2XoH9FDSAHj4F
mbNcUGygw+LCdKXEXu9+/BLpjHQop6zMugieVddY7K9h/4rlrqQDOjHb2jCAnpw7ZC+qkXqXHrrN
0Ui12Z32aB8t1zdje0GQoAGKyYMjjLrlh0cKny+eoACYEOKr/Uw9kNS3wu/vaMLmc9CpHP7xIClh
pnHT9QJRTczKWsi3AFFcK5XRtirNmlsJ77bhOSUGM0hIEA2hFMH8CfHWfDtKVSMNG6sM4OMhTxMY
39T7FfyUH9ReL1B7kCSKLdxsp7hHEb5S63GMXqJAzxv5QRdMdhe5jLnlblQ2IIYJRBIMguQYV/Xy
1GcOmh8qamiTa/ptXLUafGZX8DWmXkKOfRjbpAZYkuB/iHwfCjWkuOoo5Rq7GPEp1VvGiv/Brgi0
wJzPWCpQDfduHRKjhQgUE/qL7W////VKXZuS+ZuKzHedUo9kmptue1WRQ7T/yy46OPbAc54HQwiH
4b+np06Ew/zEvWlEIsdH8j/ZR5vcjMHAuqheOCSOf+mqM2idGG/KLA/bnegdUFkGSgL2+PhLt7XK
1u3Mk+maanT4y87r9rNw6mPO0JsK77/Yh6Va9HZ5BF9WnG8deapFoz31vIAsEx7Df1t3Loqxr1wA
ogn6196/3qujJnLxpNANhVe4/886N7KEQv2EefFQOOdfu7huaq5CN2HsAcL1r/Z0mWWBGm9tiCB6
6v/c4dU+jUWwt/sajR7vn/V7TYmHDgVYKvkfdOLmicleBY6Ld/xwGdWOsntYTQqoKKTemOgaZUPO
P1JHNdF91EON5tCGIjC+3AZqdKCn4uyIIdMi8rpa8g2ncHPM/NmWFC4g9Q/tWO5BENgQz/9iBL+9
NlJGp53lJN30dnt1VNyY3/pAT8kPhVSmD20eT/lWL5pJuySFPs0fbwM8bIgqJr9gTow+taOPj5qR
5spegzaU9l5pRO1jVuMOhWjDOvhnht5I37HUGlgu3yuNgNrOzqhuRgPXxT16ToOO/UHBJP67mwA5
IVakDjq8VFavyktbNar2EfRQc/0RK9jsdH0XjcXwUBEdKb2XmlOab2xjhP+DWoYRkp0dscHwCrIL
6pteVcJ6BNemp/iJjA2Otq0+Dr83o6JYxwz1sM4vVdR496MjY+1LETkdGsbaYDHH7bDvMlCNjNrT
LdBwnN5e1FdSXXXBY+hqLjAhKXPFWKrsbbpIkgao9yT5Eoj8iEB6XGu/NCSgIp5lzF4MC4zBycYD
w0VuuQMFKQijkFKsrPpLoJZtf3SzLlDfkD5sLDj+Fjohnu44qQNeQWmB61STC9qx0G1KFCUed8nJ
oaRRUGwNxWR/y0rAJ49TrOrYauRJpgHDDJGcdiMHrSKm+hPYlSFOU5Wq0PoOrefQeoTcZCCprTPW
5V9LbmjwFXZ274IZSIr8S0ZgVQNg1m27vfY2BrsbvHyHQt2oAWUtEmtZPt2lhBDqp1gzhESUQlSh
+2Xs1LQ559qEBJKcoqE/1W2y6FON1jQAmxK6C+KOkkIrL/3MVOmucCax5NDD1DxKy61bqiky731k
HtEE+hFiqaUBr9+r3V7GI+nG2cFM09S28wwdqvC6oBH1FrmP2dnZ/NiAYUysSo3HgNhv/CYR9pPI
12JAEyF7gkrms5nqJh6jthNEGIEDfCqBus14xatOjmqUiwlIew9E0DoBWyktVKa1ZPzttqx62AZv
P+I2BRBYaCJtaAa1itc1Wrvb0dZLJLqHOqY+DiS4tR3EGrVsfNCpj4p7qRFSRoCs1ugus1M72KZp
kVdvqVTdGBfyn4YPVdEyMUNCX//02SR05L75rvugl5PNHEPmEN2YJ6jpMcWDLDqAXcviT3rD8HoZ
q0iA2L+NNEwXlHryxgwb7yeE0ctu86P/CtSXj9qgNcD+gHDlJ5T5Ixv0XJMS3fq/DkPC1UcwwUWn
MKslcyHtvVJKNXtz1Rn5Y0s3a+dtcM3Y/gx4q6MAQOKshrEGq1Lsf8ScoJysDr+ezrbVwe9VCmmk
OQzFan2hYWhBUdjKBWhpq9aC+iq1OoCTNoBrQ1idBAf5aKPJAcj5Pw1riHp3OG1kCZpvkaWRnm+l
7NA3UQg7cAm2rQZMlx5aHbKyox2WpEnW4LWMnGKHMlTc4SkRlSkCVv8xjmXL+CIU11ARcgGcme3y
gZbrmU6lpLsJVl76UEOYowBmjHhjWKItTD83ET8KfbuBabQVgMnAx0chPDHqFkOB5/VtrLTCihx0
AblxqFFlTlyTPN4QFeLpRzjcRTrFMWXCTk7xUSZy7dd6wDwBRpoVDfeuCjBx9G1hKMEpQvtloD43
DwiT15pJHiunPhG/IFbay7teViO0jV9G20RFAvwcFbo6on2SS9TbS8WqVAfhxihOk02puppyF4VT
qx3bvi/zjhq80/Anw6uqe7qNzIGlOsBxZm0KEMZGCEmkmx/DtJ0aM690CCLiG4LlBZmRScbLdA8J
PJMM/TzIu3912K5GaxxPAj8vxsW/GLwBgZRzt7WsKHfpF0Y3butIbdrnqMj0ZPG5EcHnyU5CnVE1
CaMvAquTcvtrPF8w7J3DccNcMv+akCRiiAvrp1rPrIPBjOqAWGH5rAuN3I0SiK/UfmLU1L9Oc39H
N3goF621EM8fL5GdesnZd46DiNL/sgP2ACyqLPmxI1OyHzveY4eoROiV3p6lLmzrhvcv45TimaiF
HSIgSN7N7BwwzqVmbv0AlWFrLC2KAJ3iTdZCqgNL8m6WbmcABJAu0w7vxuiZyYRsjjpnsx63nsBg
nnX7iHdTdWp9TyFilx6gpUV+Cg5rGCkXV0aooY0GNmaafRgUlGbXZqIgSFPY1BTX5n/8pyleBu/M
eSsXYXdz0ZnOyt1kp9YlA2d4X9r9b5ky/j/yzmO7bWVb10+EMZBDl6RISiRlJafVwbC9lpFzxtOf
D5O0KGt777M753ZuB64wq0jRJFA16w8kAKNssVUbqq8VGdRNZcbh3TBXzpekWou++sQm/DbKcRIT
fXXDr35Euuc9FH6WPShY7a2kXUZjAbEAOA3wyV4FDttS6psqL+OPRjUjbmQrzd+4KILuN82fbu09
2m0Sf5019NXrTDMfnBaDpr7K0F5wg8vw3NMuw3+t0Lg7lp9Vr37UVC94HCMn/RgjzSrNEed3p35S
OIVfBM47A2RJNeOjIb21w/OE1VKNKCm9rd8+Gssc/a85dATvL2s+Cw2k2OhwntIgxliABpFiXvSI
s8rBC6AqVT6rih7bsXbn5I6icaCaBneaC3p3jaJvsBonoz02Rpe9GJ7S3MiyMU6cDNmqPDtkpP84
vKaa5Wn7rBu3RaxjpVAFkF86YIW358UlagzDFiwG9j9jVH11+m6vec3in5I6R10B/npuRzuMG4ah
HAeIji/8BbfyH1sPdrCDcJHswoH/52W4SfbyPgTzB3OdP6wmR7SJA860zvXQj3KeqJ/lD5ZOo3KB
pS5/v1yuoswoVl+GDqS5Vvbc8G3RUiT1dDNEbWkGhGJ344ks7OUyLFWQRHy+dsuTyUSBiSURkkvL
JwF+ub/NXJTcpFrX4J9M7jDnT8b0x0fV5QxCOmVoFpFYOX+Ifdff1k1erjy3v5ld7y7riv7Z6xr8
qSonXlWhMX0pFcfgiHFK96Tzpi9GGB7y0u2eZeUdVrhd8HiYv/CA/PdhAYmKlQyvl9lgSV4e9iE2
A1txgEmCuThIKfXL4gDwr8DBj8u7Njwrg5JTpf8UU4beR5z2jD/OzL01LFfXWf/06nbe+3e2s44m
yz7N9lStcrV3Me5bNhB2izzdqCU7wRq/gUhIvZ0CkoeNH9/oZWqfocjSISgK/F7GE5wxmTgvbXC7
UjQt+PxkC7W1hJkx28YV0l9IlrTjiK9l9rcDVeupWpTlAXPPN0GNsaZUpWPoVFYwjZ7cnUOWuGbc
8Yb7R2lpfD8+/Lt5ugAfDp8jNH3mB69g45K4Zf2p8RfVu7L6CkY32CfeCHtlqZq2ikKtEj3HdgwR
J9dZhk9O+fU6XLZPJMB2QZf/kyUOLomdlRzLYEiOkBkvpX/btoxC1H9GOuBXbKLBXyePOm0G3fTW
ieL7oPMotWWtnEv1a6kMk/B29m1tj9J2vo/rptqR5zc+8+XZsdTHpMLT9bXt1+ppLGEedSzf1ypc
su9WZR4NAJafvAZioYycfd34HCYv+Mqu5C+4vm+oWBP+MsufJRdopABYvPmUziUn6hyKni8j930H
ZJ/CA6uHZUhWEJiB9Nuzl097KVq+aWbIHMQRJ4/t3yK7m/tzcKpDNqk6G8mtDoJogAw0xMNK+hPT
C05dGD/AVdhmClxtDF6Kk1yauipwcuTms+oQVbzl1PMECiRJdtIjMaaPXkSIh9e2LdTLOOlw6wZj
rqpvH4ZmKtbg2QFsQzh7MRp/J/fJtvOznVt3/lZup16u39qT3b3UahvzsmClpP06PHIwbfN1ZRf6
33JXG5+qoTQ+OjzwFVA6zdtKDTBq6Ul0PWVteQ6D+PFlLN0beHPtk7bo3prup9SZskepuGk5geAj
U9xBYU3XpTKRCGhTf/fbgBET49s0znFBGUx/3ZfR9BeS+58KJLbgVRTJMZJ2RweQxf4auBzQN3Ms
jGHrLUV8keGZ6UG5lh51ipQdKaAPgATSZiVt52KCIPMxIG/foL732WdNf1A7gDUb6aglXGY8F9Mo
KzfJhIDeXGAyaxpBWS3bhemg9uUEqCmEHFiXwaUujdfuqWvTbWTP/wD2YZz0XkM8qHPgL77Ftcnm
PO/ap76N2qfJgVPrxRa6WEu1U53igbXnWmpySSa12r0bZdjNX5c0w8CTeJOP8HMhPzr5yY6c8WYa
LQiwS1V0uOWykKvPVenQ+DAjZRzuRJr7GislaVuSFnaslpDQek3jgfaas+hUPfriwHaDpPW5RVDy
lIYOPPGluZlxFC67FMHApYpw8JNrd90jx3/9k520J4li9ejuVQtLT6m2eYCGlRLir3mZ2lQhOJiK
f5maHFj6rCto2WIG2t4Py6UbOR4iG4CN0FKNe7DWMdmEc6nQ/JcKKZjb64BrmNeGq7JGNvoaL52c
IHRwJuDALTOqWs7CMK5AUZNeA5/BsTU32qVL+tMCHqquLUZs8gZeX1uq+QBAU96evLM0wJyLDBHv
7/WtSQfHV/YqqyDosmTbBUFgP3Pjix6rcHi2UsX4DLfFg4buW5tJa8zPg9Gr67Kf3UVb0vi8+JfJ
oBLTrgVnedOMX2xyT3utdfaj5cNqb9LUO/Scfx8mXe26rV3pR49D7H0Q5bX+KD0OabMa7F7oQQBl
1yeNs4/O8fc/zUZaIok27TJnTXLsoJJd9OD0wRzYzTOUBGvIkWyVYqbW+aWYsJFnG/8rsmt5Hm+W
HBUARpiKjmE8uOiprmGIBjup6kiAP+DfVCx2IORklxC5aPGUnzwP31AAmv5K2gJXBzSfuUepmctQ
r0gv08lMlZZOhykwHy2vMLYdXkrgSSwcwuKIw/Umwi6m07TosVkuXmabBzt2SY5X0aO0q57rAjnj
81maUPFhaBT9kESaNJ0vkbLwgMdjlDclB/sqaYcyzo1bmVZCpi4vgJtiyX19PbWsrA2avvCrX1/Q
WN6nNWvI3clc8j75kTQoLPEO5JKQQzrEkf3YL95v5/bCqW/zNryz4/YzEPD0q96h0KWHxrCXqt2V
yDUN8yeN07dDW3OvdZewsm1xyOlGULes019KppD2ZMaIHAqOv5XhYTkc/KZ0ngO/dNjA2CZ4Ioan
CMiszQD7zrL3V4qB+7lS5uMHsqn1OnSrbOsvpurXjlYHgaz1Fd7vS4e7XKREgvqjlef8BZxU2ytp
i2zE8vEcOMp4dGI4D8nGXWGP3v11ymCOulO3iPsuL39+veU98BMMDmQV7/VR7046yRrH0tIjVmFv
L9LmIHB57nCNTYc78uFPocUfRrpTOd92brW9TvsuTDreTTfoWbSrw/nru/b31eVtXdsy6BSbxODT
kTnHuXHvQvgkuN7Ut2EKLdqtfNzE20wZH+YyXfMImO47cvIPcgGa3K/Hqpn5IdCGt/b4kPjdb2Mh
fo8bFJTzzRhkgHNGAwe6TTElwXZYpJB0v4SoH3aafTRBSx7jCn8vDaWLcDZzj4wDbWFfAUVth++T
UYTPyuwZT+zhpRJy6vXc1FYNKhs0oLShqGw+pek5QFrybq5v8OpVbyTe5Mb3BH8XhlvwXGI1yyY2
aVdFO2Ihgcv3PsLRaZUt1XSxlbhesA5CW6KZTzWO6cY5pELZZe0PCkS512AZWyxTBctU6AtYBjt0
DHAvWegGjSd4qcnhetGXKqdO6H9LI0yU5FA18I+6APWdpVeapIR9AHHX+rtppHqeS2I034vfvJS0
Serb6bIPFVIJLCn6nj/DbPodQCpMmiuzC9eoY/fQqyH0guulDiDhX+swVeIUJeHIOc0qNCLt9WKM
iQOo4bVeTe6lOzLwfJSOa1vH4ps90GuMdEvgu7ZrdZq7ere8sMSOjgleG4n7zELSUeFhxjfWMo6a
E5lHBNSQFH1ThCr/yBq33JcIupWAk1P6g6kxj3aPSEOMVM25LWbxvuWYrEQSwAxOcmlD935yO3df
6zYreWnDpik8NWH/PkTaJcJpPW8HW/qJs0XtzppmsEe1ods3FZnpO7kUryWpSmA39da4l7oxZui7
+/nwufOL5z43QHCxXbl33UHZ1Jpa4nUFD9vpvOKHbtQ3nlvwTetjfE/LafyORNZEJq/XXgbLwWC3
M+N7r8vKW8Lc/aTk6nmmycvLj5xAsu5NC4vPgecFxwak+8p2NI991CL84oM3laqt53xosWMer1VO
whEKas2JU8cptbbXHgl8M9kI1uWQNh+uEarlMlZmlUZ8W5g/Q7yB4+/p8kZkGgzT6/3l+KTWEGBr
y0A9hpg6HZTmp1TAJKtHKclFJ2sDKH8Jk0sdbjlxTY//SxiakhuAGzMsUabzvQRk/3WINMp0CXkH
n+DbZG2bNbSWErSNXGIFZtNeio49sY+UYqkCQ2YLQ9Sbog0MGruP17Fv6p6MbXCcv5stTDvPM0p9
6E00LaSIxyaQCDcINxyiNuamH/T7dm6DOw4PQ32Xks3JXb6tTsR3YdWZeXNvoStydLGiPo9oW6++
x0uzv8W69elcayryLueTJtbfOU4Qlb5XtQj5VC8wPl6r4s8RvfZKFTvIS7BUy3S6VMWi4z+PvfZK
8L8dK94f8kL+jIZBYAblrVJM/SEu7Q+qYg87k7yUv0YItDvYfQGpz4/L/mDUKQtQaZW6uzROtclZ
XTnupP088DwmwNPbX0vQeeRrKOxsNvrSIxNhI8vLcbaOIpKDAoE8jfw2PNYc7cDs5HE2d2EN7XwA
J7RU5QFlwZ9tjAmZhkV+wA+6/jkoswRUeYU0shP2z2lYzk8Tv5vMJuEnLUD11+hVYJK7VFF242Qi
sP/GodQr115ZPQ8Bq7IgZDIP0Pl5MqmSpB8PQ6Nwnt8j8EraalctTh/W4gAiNiBSlcsQYL3kLiHv
Os4hHGudJGRMWIFL2zVO5rvOcn0haXv3atdZ3nVcJ52W93KdJVG1L2NroIll1NrRHSN/P7LWE10G
uRQKYqYbNCpVWPqEhGN1Drk2SZxUpSRhUn2NtRssmMHah/3d2wPPImpeyNtMf7GzwncVaNhhRP/k
2XFQ+VhOaK7thTaVz0u8gxTFX/bIAT9iNKu5dou1i0ZYjW4AnsJTe5DSbMcmCIf/pm5i+32YJ6Na
BYpa3lwnkg4bUGO5ksZyeQkpXS/Sdo6R8MQYtf3r+5E48zrDH+vWyC9KPYME0UQjz+6VQIDbABkH
1Usul85v175aqbfXJik1MXoE79qC2GUC01iOdM/lUqbslymXiZpusNeK+kXhSfPJm7ybTM0tUv4+
uA4l03ZSxZxqleEg9LlRkIax2tTbSPukp59mFrtPDbI393wm7kra87wI1lmhaCfX0fSnsAhedCu2
vzpua60at9yMg6bdu2Gt3cNH1O6jVv27tPJ+L+3SJJ1IsGloDUdHewmVJlJ4HBl1ttnym8xhyr5O
cp0T30Y/5Jm+dJ3jTY5Sb2YbCMCbRikCqj/Wscbm9/e3NAGG2Nta9wN7HPUXOBOjhWOPI+lhSnT4
eFEwRgcWPyyFpZjHxa+i1CXUCMh6nSOXcHY2FZvdycB45nUOCSyvowOZ+PfLdTJD3aZznp4qRIdO
fqMap4RM2U2eIDcSo0H1pgMpM2Va2bb+dchZYkqwhFzj3DjENqyMNtemsFAWKswyVT8hn3CdWdry
8jHSP0XYSD+1Pb7v4ZSeRlPBLLZBXaYdLZKWfpesKx6LeJGNyw6dWLk0U2ev2zAMUQH+1fb7JBrr
wZOW2zu9yJ+UIeEkqleTw9B7ycHt6uQg1TQYsVs5F1+7pSoxswftzULab4M0hkpuD/ntSOuggF3r
sWHgYvCmlROES6gEtehb+BzcL2Plch36ru08hzSyGLX0teqyba7z/tQ6LZodYeTcDom/oAc6lj3x
nP2oIMPGijV8hvVJQshXdaRyQJiVeo6OF1y4s5tn4kPfDjpSelGN1yd4hejANnBE3iPoX1RgVI8e
fD/xBpVL1Jq3nAzEDxKvalhbDTqbeOm0WKicZ2sSDwx6hpSTnbcTOAujbQ49qnKXIgT+5gB6HlJ1
gPmzdOuO3hygyTQH6J0pLlanZrLSe7nYI8nNaHqSCiIUl2agpdk5AKYwIqVsUiVC2vWMBeeqT+rb
sdSNO8jJYHjdnAwvbN9DOSTJsEoluT8qO3iVwV0jWf9OrmHumpus8TSAD/N90Dnh9yaZ8BgKmvyD
m47VKY81Z81NM/qeGvZN3vTpF8hhPLftpN/bbg6iKZnuJcCJ2JvJSL9EC8ZTq1OZ6sV90feYUw3p
N5bJxb24xE5LyTGK6fZyhnvGVbddx7k2/x/HgVX+UUphbHbHusvtdiVFL5283WwmaIrYtF1j3o07
Vyckc6GR95t3cX6LklWMdEexnCvLBTX6cDU2lr2Ts+Zrh5R6rf7Hdetkf64FGOOeR6lpCbnS+dYq
qLhdm6wq0TZBzUl8Y2OOzuPTu8stp3npLcO5cRzfRgOub17sZvDvoLZPK+lNVdd+1JATlJpc9KFB
Sw3tFD8v2hckW9B1WrA40qlaab+rUqXbqL1LWgjS/RyjjHRrJqZ2mK2Wp3BYO+ktyfzthJBJfe6R
bhOVgC2uQyHemRy74t2obnUQbR/D36vS65uBuhXn3Wuw+DNeq9IbjUi0XKfKHE5qaw4U/jhWerFN
vMzslWwT27540ZOqvsGqMVybQzGmuxRqwanL5/mA8MW6bP3evU9741sBDmbXFFMzrsZIiTDjfh0o
Q86jzZYTyCicEa+YrXGFqzecheXzQYfy7eU/tymlA3cD2se40pcZroNl3Jyh7HaG+Udq/bmfU//o
gXitUW+0xru2Af6/tJmQCo7S2/aLY26iKWDhIg/VxMFE/arBGUti3kS78z8mWk27KYq06k56keLE
4yyoio3EOb5WHtVqP3g6GRmji5IDfM/4ICV7ueFfq9rSKx3XOAlJrfkfrUgcPnkiCp6M3l46UChk
1jdFCYgCbh6Fm6RbpNE+1WkvLoze2k2r7Bi2ucKjrPmUQJj5q4ef8qd2XBvft8s8xWt7asz1bWWT
OZ7qcSMbL9TjLc6dhvN+77UmGzrUgs59sgmT2u/j2Hi/m+U6bumT2uuc19d77Xt9hX83zgEXcuZy
hGW1MZJFtW0Ks8OoztlBSm6HQBMs3Co7dMtFGm1plHoOXwl9tqWrmAa0Gpx8xKEynE/S9seBKvTW
NbjmYuO2Q3MqjL7bJoAIVmWfNSdpk9LY2M1JSg3MlINSszFcBjhVOgEhXIKvIWo1H0B2a6TBf7Vf
Z5JSHVgxWTsse6WqAzPgp/j6GvI2nMwjF3Sd/1x8ffnaa5GsLJGc92fVvHOXC6DJKF95nWcijFyb
d9Jj9wqNUrw2vouRDmk7T/Fm4LVLGs/98mrXKUe1rdZj4cIg+v21ZbCTjgDfrvNI6c1blXlUV8MB
KWWJHqhh/tC7SbbP6omk3lK9XuwiesocJTx4k56d23ke/Eus9IZ18hS7enhIp9J1VzKn53b96mq8
KhMvcRnHggcxX5Wm8fX1r7Gvc0rstd0uvXSvATaG7sB76lSFF3udU9ok+DpnwnPk5gKG1BOde7ZP
Di3gkfVBs1q+WrlT3gwDYGlY8zRm/pKyeN84cbAUpbUPWpzbql9y7syfOB2uFzPq3lbR0pkO0wSS
U6sa7oCda90lVWrfRctFqu/aMozrUUkzp4+qorYIaCzVd0OkKuNkmiSwu90FvJmUGGgoYxuyW7RP
LmfoQHLCt5c3bYMX3IaGe44w4/nQlJa15ubO3cAysIPPCvUhmucbax5S9lI61iF1lOuY1dbWczX0
5Q4oZoW2O1UFiOdtqDt3latk8NXV+hTls36atSHc6FOd/Uie4QP736/9ZWmQcr6wvnzF3IC5LT5w
7pbjclt3R1ePa9zSa//W7RXjoMXIj0IT7u97PXRvCq8YHvVeB5uQZ85LGLkBR15D/6VAB2GVZ3H3
Her6fTsN+s8WhSrdGUegjMMnW0ndAG8hoNaDOv5A+OW7CtfpKyLOxiqvIusj+GmkNXgPT2GJceH1
bQEk7I796FTnt6WZHOY1GEuc31bj54A1cj1fEuUNwPPafjK1OcIuRT8WS62NDMxQFj0wrcS5PM14
QFgAYR+z+EX6JComZ4MAD8fdEiAdZjVuevyyHyQigN+zV8wCUYekLyH6W8NHven0o8SyqnbvZgdg
hYyXEV1lzit71PXb8xvpyug+Ig99fQUrd4ONX0TpTiImjbNqT382J5zap3iabn0LqTAvwMcZ0Vay
B7H62AxV9kNFdw4gtpM8/yEiHC0iwjRe9T6ggtjqfXCqzZs5zK4HRpy43jYvvfqIoaOjbUEXIBKB
C/C6a/Uq2wTmXB/Tpb8r/Gb9vzB61X9h9DqWy/bDNkzNgUbrvSOl8x20XJVNDZo6Sok022wtCO1V
nYE55owlL8a5XRmtPeAAh20MFBIwP9E8rNwOMSBnPXEiZ2UOSRA97lCBg5FROZ+UOtTc4MvgQxtF
idYAwD6AfPUCCKMJxtf2rlKnNPPXtYcucrFRDSRhHHZBIcx3tkmNCrOytyybxIbRVMvrxeGQolfn
qaENRRIAVXKKStNpvE3gVXnycbaDnH6LiYgOe/j75krzI3RhOMyrFVStlQgLoF1m+vnogxny8Y5d
NW1pxNOt608pwzLMxBdOa4uXfHCjwY3nDVRxngY+x3615sFmjSNkTJwbjTdUtodU04zM+zWQPFGl
uGu/hbOarauqd0COuu1s8o8FqMnNAKk7Q85JubL8UYHBY7sEbmhl/bgqFHiv4GzPfaEOUnJAtnY2
q+9sGjtbvdGx0YJFaM21X3+Yy8SAScfhIYD0lzz2qpB3aSRhzP9LgYVCkR3qhZEdghuZQv6uzk2W
f5o5QPG9XStZF9TtBg51VgTQc1r4TezMvb7VFkRq4DvI+IZ5xUcRWw1r8geIodaiYIn8oNMd9Gpa
KBaTWho8GazeKtRoF2f+xHB4zMtH6OvD8r6rfEmQ3oetNWfpqinjhSytl57GH9Oole+UayP0DbA9
rVrZ8ddGi4Myv4GfBNnmNk9Uh7fiBOjatxuPL96E8vGs4BN+t2Dn/6++xMh3aR9NqCmG//Afvsqs
8AO8Niz29fXh/+kXumZxbu8mu035H//vv9AK+t45VKrUDtxk3QyuMjtrw+iSCo3f/y++4zEHW5Cw
ulGZI3f7+1fdqYyp0NfIJ6jg7C7f+Jq0isPm1NVa+Ef//Re/nxa6PuYQlu/933/92wI1o6fYnrmN
B0WKKjCG8Rz/yS0dViBCnFgj4D1yua/7eqO3Xzt1zMubuB177FaqtO9WJXiH7LFIoEQtx+Gjder0
Yg53qWMr/UOfZ1V6+HXjj5Rm+q4hFIopTJc1U/vZU//pNETr2wYkXmKUVezctbk3OC+K/KK63M9x
QYvdcf5YQZRyUDpaaBQvl98Yz/ol52cEqvdkKvWELC5YSuAmQ8oJYqtFSfX9/BC5/PKCqsN5rTOz
fm+0bOC/16qjZs+G7UQfcAos1fsCL4nw0XWa3PnadzPH9BVC0XDArMT9gXylyVFM2NfO/G0kWe58
6dooKwAhywOIU7KweWiMRivv+KlE5E48S0V/6u2zaG6Q4ArhimWd86EpLGv80QdB84Gjiqp6QBI1
de4Gq1ReNKBxAyI/aGjtL08ps5mBF0D0LDTzx5TjoBJAPNHbu/PvG/6Yc68haIP1QhrB2twmcWUp
H6MYxuwXrXK7aEIrw3PiPUbvgb5TsWWOd4Xj1Nrm8kTjs7D8vzMVR6IIFJQ810YHeyLsquCmIdwe
OEmPpoPcElwcuvZDrJp818/3hSk0KuCDYJmC4e/RzVpu6i5U4fXcV0O6eIxHDeuywNFq1l6/PRNj
DLb+nif0Nep1MiUQECqjRzR+ZfaeonwNgRrvNIff4Re1jjLlr7qOm2yNyin3NFw72uzGyIBvP9h9
OmPyE4Ko2Ec++qyrtCj7r5enJcpgSLySeUUUI8LQwdsMLiIYJqle8NN1pvtIS3qT9fD705V9cH9o
NFfTPgEvH5SbcZiLz3GXenxD9QaRqK3TIBcCiWZG9vO3B2+aIOxxNwBtnEl/Zn0S3/16CPcaD7jV
4GETlS+sURe0pzWaLMcHB0WJ9eWxXAeL6LgLQnre5KS7C3cdjh256WKyffPH4sFi/ii9JO9IRZyf
2aCwgfy2qJeuKr5Osb5K24ifnjdqZvoQhaMzxRsdFHG+QPWzKUEGLhgUdY2YcwESLW/8xoEMK22V
qrTN/nIznBydbeDazcKq/zz48Am+Lociw6fSD5uj6jVD9Cl2lA6H8cstcu44xibHgyZvuB27mP8S
3+ySYLpBJzVzbi43TRdD8+6jo0eIm/vkqrF6L6ParNZOWU1Ptm6WMPTC0bY+TZ5aliGKw423ZJlN
PoWD4dtd/leLGHT/xXBm1PBXroc0+B3fGwc1fR5mri/wErRFldi31r0zZywm7cwutG91acXlgdRy
NaNs72ecsrdBnkQYfqDSdItUVYmseD66KUzmLMwzRIRbhInwTQpxEbFNfUpXWgH/N9C//L5UYbXz
kBpxfETs2VCf5qzJ8G4wye5b95eVS6WVnq3zH2FB0TXgIAbGKlazDn/B8yomCn2w3JafgmbEDzTq
TFH3uK5oam4Tk9rEn3Q3HbCASNNvdoB8+gRRzGb3Ucwxjj/LLV/3sugf31G/9FWq8rNwsF3wOuPF
qfsZ8zSzfsgq19lG6G0fk3ACPTf6xa3urhNyznshQMFPWyGjGX12ojg7oHyI4uNCjKprFURUYpv3
Ux32T9yGnwXwrxbLQphnyD6y4XrziW+4001fvQDFYpAH39vKjDa4JgVsyKfiwxhb6KUvHZk+H2B8
zJ/yhbzsGCrkX8QbwKDbQEHb/IOjGB9iJbdf3LFqX/psjZ60/SItiO4fwaT4H4rGsV68qHnqBnQX
qzB/sdUgvee28NyVDkwzbm0bcKn1I5v17AXhdMDfdqjf1kabv8wpFB810dqNDHWSetqeH3+paQxw
CC08Dnw9VXdB4Q7rdKkb2fytcPOfphHrJ7cx0ENYSsOUlrtk7rX3JemFB1LsWpI2595GteKbzK19
pLcwulBblLz13ILGYN1W7VQ8lWPdPpm+Ye/jqnRZES8UB4m18lndn+vVoYQ6/JTNnN7+ehR3KYYy
zXJTR/lBQ2Q/76efEK6Vm7nWuauwr+Xq6kpcfTPLqTmA3G44Zpx+Xh7ZedBChWozfJDABCLvljmj
dyNFuZhSB9tr3zWz1oDYW6LOoVbhnEvIKcEtuvacI93Ca3ccVx1ltL5En2eTwCae6nwlrdeB56pu
DJe3UA1H7E6NO0fDvKH3lfYgJbkktt4eouWSu7GO+u9ketu0yT5Khz2PWsk2/NeQcwzZMCKHEi2M
7XU8asEId2p/9xGS8r7qIChmJvUB5dP6XPpv20LTqUtcrH6Nq0tvY2hOdls57WWqc4iVpfYNQu/D
jbbQ0usu9P5CKnSfFaP/T2eH94VXF19dnnibfuzGDyaKyrekFEok+CL7IZ+6+2xojonVb2tH9zBR
LaEbYkoSraJw782KHaN7wfemW1roO0cZ/rAtKyP8aaT2IQ+HHE0G6ykNwv57ZU3fJu4wf3k5Rs7w
fpIn8nfjFheQ4hQWFjQjp8S8Ya708BR9P7d4uVV1GwnpFPgrslqTKrIaabJzkyA6jV9loDSbcc4t
WbIBRVuU+yCI6mOSW9m6T4fpCydS4UZLFA60WeB86fMnm2z957Q3q6NKonYtzRLlmu7PWa3tTaQF
5UfNQQre57GwT5bqaLr+pue/emex2f+oYH21TczMuwEOWRDsaLvOwGZAxjaFXd72I6L2MnbIkxik
SYyC3jJW8zgM9k2HQ8hlrCwwi8b+K8eq6YepWR9wWYs+J1aYbmeclu44oHa5k5klqkOm+0ObthPP
nh+o2ZuckPXWPYmO6dB0qNBwPL0mTzTethiUADZzVSTGhi67D1nGeCq3fNxDNGW1VOs8ye4Dv/Ye
pMNXO2Rul7HXNqWDrcNj0r1Jc+MSl1Ukn2zdxhNGpuozpIe9wn45v5ob2+VDGO+WJXHrVg5uVBHZ
gH6cT+bgzCe9VVpwnEvdmIfmhlRhDD+E6vUigVJtK8tYN4U/baR67ZBqvgxDxJv0OJre2z9NcB6m
IIlse9r+3fjrJJCWNzW5qsM5Xt5oqZr7y9odMHiBLh0OQEn0Bbcvvul622FnX09fMt2wWFB3nLQt
VTvbeHYRflGNEOepgoVZg/fkvV7jWaQNiIGA6Am122TMmkcvcupHxAfjTZMO+VaqOnzTu8KEpTwm
TQRAaSqPozt8i5CCvkuWi5O3l0uIjIu5lsZzUYIgJ7Esliip20pioRpG6tkuy2TT25xOufkncpkw
htN83OUN/Lsu13Y6fgAf57qzHmER7qDBGB9N7NUeX/v0pbb0Wbl66UPlbae4XvwY+k688QY3OFlw
j4eVFOWiGWq5Nd0e+8Cl+9ohpbJK/NvLFqbILHhSSX9o9bY/SIkNzKUkbS6JMXxQf4+Ralm4+o3q
8HdK9Xq5znVt0yKQJRj0Ya8V45636UKUDw2cQzazptc9TObEwXmjdY5SerONch1fv9V079mQh23l
oD9Q+512c+YQQoM9dYhFnIRhGHjDdPxTsPROircd8lq7E06msDOHpApOaUIWL9YK/0bazhROiTkX
QT6NaOnH27R20SFfqM2lG1wudldV7lrq73pmlfi173QsHot53JwjQSMdBpLK+JKxk/14HRNGarZN
hyF5yFs0Y/vC/FlSUAbT+GmqMQuV4lwIR1peY5YupAq1z5cto9ub7iqqNOswY1gYJ2axFZaVNJ35
VRUuDSimLlSr913LGNTWi21u1TnSqzLPwteSEhDbX7tQc8ZatbGTrCLtkIyHOsP8ZTUVsEOSEsm+
pS1dRO41kuD+Woq62lrFVroGA+jQ2oLeOfaKestx2XgA84Mm/nI5zyv1c6C0IuCBNxcO6ygWwlLG
X2OVsIxGg5eqwxoMoeTUxxVjMb57U5f+sdJ+6lXbb6Wmjvpedsthz6YBCD07h+5X6b9t0wcgX87H
P42+TlYbXnfDJglscFPxoE2CBgn53sHWZ6EBv2EAX+terN00cQDmKIlDDn2XQEWK0TK6gqMP7bSB
0gkSq96/3ddrDhZwq6n0cc3y/X/grjTH68UEdojI8dI4S2BTKuENjFrn3Cg9VqI1xwZzWh2x8CWS
3eKaezXSEEuP8z/snVlz3Li2pX8RI0hwfs1JytRoyfL0wrDLZc7zzF/fH8Asp61Q1Tmn7+3o2xH9
QhEgADIpEsTee+215OYy5Now7BGxnhD62BdFre2SfnFPDUSk8ASlw0FI0zSDS8ZmRfFHk+dom0NK
yTTnO8fA8/sDBs/wEd6qGxWfUS2YDMfr8zNtFOhO/kzou+T4/ZtJfarZqxxBle2nUgZbeDr3kVTD
QkkTfQ9itTd/WwwIYx/HajqoZtrkoaSlupF8WFyVPklD4BmcrTBq675LfGRDZ8PYk/lif+Rn3cFN
FX9v/elbVwT+e+VEQYxxPM4Ec95lVkZunWxhaX/2OCC/ERcLtjj4h/t4bBHwCVGIKIsof5krV7sW
vmFtVTExjRSVJxsB01HPXkQaT3fw9n9XB5t5zOBF7m9VyQ+7+Lk3nY3md/mLqiqDOw1OzasJt8IO
lc33NrHwu1iyV1jVRDANDdGrTpJ+eLmvHSMD3T51dMwb552zDJC2ust1LfOMKmy5wwCYc1cXFqzu
cjMOKIGoOhhIm3eLkbQgNL0vZ5+O75HOoUgSlB9oBlS3MaApSrdaCwOa5gbuoVa8CnLjTNYDyOvg
VlXFUV4/lJ62WztcBrh0SMuUjICfg/ziX4IOCChEWcDkINLiUW3IySgedSd4GIekudGtzPeg8yuC
q96tz+0iImePP9vZRGHIeVRxoWYYPs5yEQx5HkHDKntfNngVlnSqNqq+LfV2r83tck1UbP40/9Us
civ7PuqnL8qxVfV6eW9FKXoliLeap2yyj5XTt+YuTP2PbZtkN71TpLe1UforTUxiu+KQowR6UEQw
eBKTbera4kZIXpgmSY8Y1taTP6X1c2HkV6rVAAnG7TK3kFLJVmqMCAr+g3KmmUw+W5ilopMBrUIk
w5mdinQ6RjteFU3/IZfRzVJu4EvN7DsDOcLdTO5rlMH25xHmJe22KJeHqXuM5xkZKMuuu43WYfsG
gL0e1WaC7eNK6lySrJ/Oa53o/PnBIjmXHNNgY9t2SoBmvHcrPHZItO7yrupOVjiBUuRO82B7PN2J
5zPLqnKaziynuuLD0maVeVB1qrPa2HKYVBvibdHZxPDlCOtg6xC/jOb36U6L579OprqvTdXu5WRa
kn1YD/xyWapN5P6M8ZUVMEAj5klDYe4u76fuqUvm6G62rcdBz0j5lxt0hAjoxE0L2SlFx7Hbpzyq
HtG0PHcSZIDcRY5YOzXJkO0cf/A3owRvqE2koB4VCIIbQ3PvzZG0g7XudZs3y7YEhagjP3urkqpH
syzazCMS2Wr8ywG1pzavT6X6pSlaF25uXo0w8BN3+3mOS79L3auhewCk4F/R1V3S7oixbL4kZmpu
Dey7tTi3iCWro2akixdVvBxVjf/zvjJtAH6ysrwWgM33fLTah0iibeAvah/INsbZLA+MUE6CfWhx
Pg/wN+xLLZthsJTNVaVqNCmwzqtKNZqqq2Qu82/u4pE0pL3iPIHFkzTzrxlMrPtGS/UTdHjDk4kD
jGBHHH8L8aBuyD3E3m/58iJd8rPjlBnu17gMu7VjCe3Ro9l673XtKinb/g6lPWCXandRu8OMyFKX
zyenTgvzJNroe+yE+pWliskEkZEVD8V+bR3JMdZdA/nn3dC6zRYW0cw8Ie1WQSTFNZYwb6P3iyfk
yhn9P/vUW27Upv25p4qoCek3CfiQfZoAbLu0UwdAO567XRqvez8PqHaXuk4rr+Iu8K9/GUm2vTS7
tH1Vpw6oy9PLqto7JM+t1/O3l/LvXN6QX5W4ZdbruXS4nFvVXYp6nQyHcVq+TBFwtgFfLMHPGLSa
KguZuYGECZQAIkXxM+Soqlt3B9ln3b00V3uXjWpzKaq99TRq9+cZkE5Oj6+PrmPbqIEh+h3hHLUy
/c7JPzckQ9+rjTn31rpnQLW/7Vs/3L86oDr51qdL00t3AhjbWGfBD9UqtGWJddS9QfJDQLZ5Ywwx
BkoNJeuNKqu9V0Xy0neics2jqu/LxLm5NFN7aWVDbElI6xomo/fxYCxPCMC6d7rOZzEzNfG5Ddto
207ZfOfVi/bU9mj/yfolt+ERHdGNn/NQ+7QkV6raA2V27XaoIOdAxD/n03ITs8h/nyICcts4KR5p
NWrTjxtcWuGDh9Pm3ZKY31Q9Dk3S6R13PNnwkH6EqWBtD0N8Bxxb+OiQMayuQ10Jd+WHdAkyuKBa
UjRL3nxIGNF5R77lMFextvNmt3gO4Ml/6qy1MBlF+Wx1EbAerbYOqkHE2vABooprsCLls6pKRZbC
CKt516poJOl465rOZ1VSm8LqoA/ol+ZGDbkspneUEmkbdbScxvqxKlk6Zv7nwquW04VVMGoLZ2tk
dnW41Lkx7BG5kLKVUJM8qgNdxfoFr867tdRYm3RyowfFYhia1/ins8dppS7kJI4+Lyd1TI2Qpq0D
HGuuDisLojqByPVyu5bV4MykuwxvpY2FepMGS3CDEEVwcyn+fZ3jp3tiTQukaX/1fauxMLv5SrfD
92i0g3WTG7XnmMj5esC54ZNr0aihpDavmtlIgJLiInMeYfj9eOmqGucAV9duphnOG1/r/V2bj9bJ
LwNgU0tTWEDf2ZRYKMUq7WcsESS4SuXv7d21reqmBljH8iqYOWCt/BjplrdzouyubPIHq5kyUqHc
7G6RG7V3KeLOsrbkOKET/7OdnmT5nSpGznLl6UF+UiVAMNdDLYKjreUo+KpByJHRrrU+fagQMh43
sfeM8kBxezmB2nt1FnUCuAjnbpfE4jAhmXwyG2Euu6kdrWtgiC+jrVuE3TynWzZ9Pv0IHBZHTuZa
BDpKa21jW6V7NzZotrNAhG2se2ptkqMVNjDTwVXUmfehiGzroEd9f1QtqhBCWGW//mxhFbN1cEvx
awtlA4+de5egFfh6DIVMtKcr5SPPXOHs3AaUqiqijr0zrKV9qcPEvnPSXt+o+qCaHFipvPY4SZtC
Rz39VTPll/ctHO1/18ySo6nuarTfTzpOYbeeVBshLn51bWpweVLVrNFw4pseALi0zaZNYJTzu2Q2
otOsVaA37Nr96Nr+sYvTHG81brUp86dfWjgZVKR1Hnq7SWbsNaKAao040O6SjjcJ/M9lt4zHS11g
EncuzOVR9Zqnyb4Z9eTTpUHOVf+LgSZihrj3YVu2hYc8JsqLGwulrmdHbsgXjAa3fVY1w5QXW00b
42NROvbzpf1gRvbaRMaeZXtAefDgZqgpLX13C72ouWv5BV+H8qt6VhxgzNu4isT93zTQcg2adKs5
N3DKXV7CbejXI7hUfOxPpg1BZBfl0x+lt5ycttE+euGi7VO7NE56UTaPS26FJDXSorWz7dynwdPP
IHhlwuo5Rn3ewDdfXg2slB/VbyQxDY3NwUDqkmjqJgRuundRmLsBw/Hr5q060x6DXdKQ9PxW4wSC
l3WUt/q2Ezz1fyEI9TIHBi1++FPbXMN9jW6O3OjOYt37uZYgYjp+UlVuXVn3vKPW2sI17B/YFc21
anrpCTyRpRKdRFb18BhBU3OZt9XeZUJXHwPR5m4DhjQqYFC6V1VvNbv0UkdHEdyhIeKfoKNHmTiM
7lXKgAL6O3MaQSWDRIWC/K+JB7Ld4jbh/SVnoCkNB47Kq5qFADCfPr0ztfS8GVPIyS51bZCDtHXG
+KCaXA6odpe6wp8O4Ti0p0uVaqEt5sgAHRxbrQFxjxz9cjLj52nXOh6Zg4YNDWDIfPxnYLP7SqjI
0E1TeABGHVS3DGE6vwsVNZkdwhwE30mYgflNryt3EECXsz6d3nlg+kAlFz3QsmbrwkiUxkqd7NLL
Q1m2eec2k+3ZG3IpiIYhExMlaIuafbMXYaS7p3U0q24a6wM2aa5tFxh1I3fTlhNmZuZUgUwCd5Ia
eXPo8hRW9XIOMkxD+P7k4tOR69CQhIfzbicXmOUYMlnV3lEdVRtVfyn+0mMd5/d+Zmww9iDHOh+u
j8V0G8kkFx2Q1bGbuxDIhcxXUZVpN/3RmaZ51BaZFjPHxp53XD+gtZons4t4QVDsRGdVd1E8WHe+
AZofsrD4YyLsVYwqJExwH8Rs7KiP0WA/qhq1Eo+Kish6iMzTLgRUiFx7MRxM8vPBA8N0eNkskgMR
NxucwapSlS+H5/zBySwbbTKaXapDH0HhJszqWzcM6/tODLe22UfPteVEUNgW9TbN5u5a1f1soQ6q
qiyC1BwdlXOL0P7yzw+k//qBFK4pfFMKkPo2EgavcPbDoE1lbnnTvSgsHxRzX1tSZA9pK4tnEa2m
eILmOsdI2RBUkah5UjsSPn9tMcbLBwlzvoxR61MvXpwRDvDrOU8W+3QejkT0BcI210G4ebRgxt+t
Iy+WX1jXZJJ113OMJshJF7lT3aNIpY/X/3CiFIfDdlq8W9cX2rOoW+928QhnV0NofE6FY25EjGhv
b6YVQC7tRdUHkZbspQ79Ee+b+BRpJ2vsjc+FSEbOLnD3yN5OHaAtnbn7kFXRNbmT7UMR+qhElUOw
hYiVfKTIX9oHYnLnStWmyoVLjp1+tTQGbsUFwtZgRm67CKvwek5gfh1j85vv1ybpNE71ovdAh2Qr
cgy1G9UJuv5PRoi/x5K0JUhHjneO3NPzqtlpZgMxoSyWvmcejMjPd+ADbwPoiD/3vRZsW3dEvstr
oqO6n7jZ50fDqBf59i9fyIE/VtMY/FkW9q01F3sIyTk+eu2TDw8/dMSdQfYNRcOfcUDnw24tyarG
y8OruBUBdnClHc//GKPI6ptcMkqpTY0LZ9yUJF3sDDGUW1VpmmP6L1Qhhfn6kTUdxzJsw7RM9GNM
/ZXY2yxSNw0jOwG3bMEocJcRPsAc25FalSzk8cT1EPT7AVV6gP7+SLbKN2Bjga5v5h6G+QerwFcM
iGjNWegmDLLkMUI0Inc2rBOkZrIfEHibj4lGbiSfoXEkO4B7rMVfe9iac+DDuI6YpOM1+SMOddfJ
96GFDGV3lO/E5SIBn/kz/z89tjMLPtqwsfxyo3upPrSPXmXUUbdtlrTB2EyFRvwR4ikXZqxfLz+C
Z17mkAydBJ9i5HX8svP1i9Fq2mCbdF7giP35Z0C2I99RWDJ1rvLf/TVDMkDl5YCIdX/800/SyqRg
DeyUef7X7/Lbxr7j+vVwYD7zfPlnLS1+Z1OK4fUktcMjps4PRrIoGz6IJnHqL4E9euKGhBbUOeek
7+yA1LxEwFtcITe6cboG3PHOiAqM5wD9oT+KKs/b5ypoquhTaNt5eYpqrX1hiWwtCE+kUBUQ9q0c
sTVhjDJ9xK206Mot9HiC1CpCYxn5Dd0A6LiFBS8p73rgqM0PQNgwOZzvnFh8/SFxZm8Ot06mI3Yg
6dDBM3vgnF2I0NWTAa0oDChjY9n+9aDbASC2AorI7aTNwr6rw2Y/2U02zTeTMw/u1wUheQG0xENm
ebfebJLsm/u0RbT+sxdD9eBuDQuUNFzoVSKBHU4oiVZ+f6LU7a8dz7qzxcznzs/tOyzo79NUO1eq
Sh1U9apYAO28wWu8f1WvimqDOE23c/tSwz3BuG+16wwcZDrg7/JnC9VMnWGeGpxCqfHx0v1ybW7h
DaekCq/sPvFOOJPGgoUpuxP0u5IvzyGWOjeozqlddUjtQerondSerjpdyq9HUo2ioL8O3RlCVD15
dn3w6Fo4zomksfRO6DwVTbae7JfRwEH7QnXIhYM5fbmiCdit9X7S4hdn6NpDwE08XTbIAP1aBMCz
nF7VOWY8Saa7v/q9OqwOvKp7NYwLeJ3nPzZ3bzV+c3yQ08P5pJexI5fYSa2BLzP8YoN6cvBn65lf
B8NfPnRZkwBHr/jWIJVxAunvHkoXZvU6J+tpwgn4xzxA9NJZwZ9GZXydZCcHBpBzJ9B427qahkMH
DaojFzZqMxoZlIt89a9VUSu06D4dsepli0YufWbZouzTc4scFmzVQh1UzSAW+3UM1SJmDL1b6gO2
T4z3w/JvXWFmqFebwIHjMN8CQvJvIYQR7/vevFbk8YbuxVcp2nNXiiReFM61MxnGe9V99lwQriOk
8pfuPr9ddW/nPro2g8bZtt6M7IKBQu4OyDW/WdKTxHNU3pN1F56PkNF4qN2i3w1WmX3S2+HebYXz
PY/Hd9gY40erwaU64lm8rYEB3uamGe3zVmSffFiRfzatk1a/I5vgxZPWnt9iq1gdekpiYZ2q6jJp
IzqzQXYESXh7Wx1RlWmZpSDi4HGRfVWV2rD+h1tgbpa9GHGLajK935E+oDj2+b/JPRZF573RsW/J
gmSF/7PeI/1mQRsysQ59QKjgcqSR3X7v67voGMo5VwVV1UZFUVU89VKn9lSdYYf7touT01ttK8D1
x/O0vUA7snMl7aRhVohg2XJXldVGMUz2LYq4au9v6y7dXg+D34tINl+zfeIvw8HNuz90PyL3UznT
hdqdSvwoeW7GuzkuWPIoxswLR6YiypxcoN8i0J39L/yaBqR+x7DXr8gaIoM29ljZO0wcb92Sy534
5TYlv3WAX4fPfmdundbMUqLjfQm/NdJJ4PKaCLLPLitv1t2W5F1EbdBYXxukl7ZkQJY3qqnaZNmS
pge1qxqtezhdDusnz8slje48mMAr0JTxMaxPxlIF+5m1zyfkOq6IKOZ/qBYIyQSPwuvPLfQEgu2q
IbztTqV921X+cfSH/qhKauPL+ktxmYb+JL+iRWXON5UVlpvSxUvjyMgq+iYk+6tdtVFt7Evl6+P5
ZHzSa7ikYb2k4+vmswnMbeUOeD1c7XS3IBojlvFBWR0up7w0XMdU5QQc87hzRi3ZNqNRHrMus59n
a+wkvjrajsZkP6u68dDagb7u23qSrs09RCifG836tXnYDi1SEZLHO6+/9UgovmiFDZNUE8U3agUx
GV0J0NDPvyRReVWWpvN9ctpvQaDPvzQtY6O574fh+wJacNNgNV8prpN4QfhQFRUxidla+b6TRxUr
pjoqIMi9UpQmM6RV+1wT/9D30lj19WxxKkOQP03jFTepfCr1ailuVBFTRD6w8ojVJBqIN/XUyrKq
zHDQletxVU5EPuzH0M42lzFeD6SOqHGgQ/mrdxKMw+6fbWfL1l+ZIlABeoaU3PVdoeu+Lo//olBv
RR2m4tSFmIhlVENYOGleUR4Mc7YRam1dy8OWLvtEigGjQuWQBLKq7LadE7Oihyat8hLIa+OEdJ4B
IeLiR9a3NvT8s/SOJYs5EM4wI6ixP5DGs9TJoeoTO73rUfBz7B1aUXLstmH0dy5cF+S/IWMo63wJ
hiNPO0ikKZCyEMb+QGQzGef90FfSfIGqTQ7iQD1gRTi0I6P+ZokuXz7kVp7K/GiUfSGLKDx3Ivs/
0RFyLx7HKDdYQhuea+KgqsfEpYk26il+zWEw5El9A6G9u0TvwZ6TuS7sdlNYTjrfCtfX8F17msZ3
A2K5rG4R75vwvgBrDqcghpmStz6LDr2okBzd6jaBiW8IY8zR8s4UxZA+V+OgdUe4sfCZTXkquCd4
lFbXRGo2kHk3YV7me3+wGmy5tBukI0139AELAwua7HgvcbPlQ2Xp8ufbk4bBcfDAesWEYkcICcpd
M+TF9I68f79zH3VQYmZ5GlMtacabcMnRU9u0iW9zDx3Sj9K7DvFxSYKji1l/D0AVUdujProRt3U2
M+lRaeohxeHXGlnouMepLCUXvKZzggrJthqBgKQEjHVd+AEW+CkxGpllf754tzY8LrFrPE8aL7Mn
s+115CW5iXDKhQMcBbBLRNM1uedZ5WwbwEGBsSkTMwz7B1svonC48ggZZOIgarRMiR+klomwNHIZ
6LHgrlE3EsTigK42qYpT2KOf18+xdhAx2bnxVVG681weO3yV3FbiXrFtnFCbZFl4wnVU9A8iKZ3o
GPWe3/p3OFB7TsNjCjp0p2tWwhiQNJBleZrJz6m/DaQKOUQsYz3UmuYDaPKZp4wcMyk67YFTq9Ob
2Q0KLs8oYUAA0sozxn0QYIYhRPd6o1q6A/n35BAeGxhzuR3n7ug8tOjKmBy04m0On1H5ELhNN70H
7WnwPJiuU3FdZ2xpWwW9h7Zjq3vl0xznk+PsxoqIwju3CKT+NowGPHTnAjnFLX1jAmRcaWdNOMmK
IBtoF8GhxuhQc3mhfm0QaOlQg+HjWEVQaJie/lxFOH6RPLdFUy3PGO3FONyWWlkX5o0dGgXmMe4N
6Ys7v556XJCpwvoPWr6enEB43NJ9uP7bgERCpEMoJIAGH0LO2E/S66bPepHPm3Z95PphsY4YQm3u
3QhczEM47+BnVtwRZ1xfNowLV210iy3JxzsXGHOd8D4wbYVa7cHeW0HNcqpFkc/OXquckfyF80+2
x6ZCFo0UoLQv7kvghvyLcqdPOwhDkD4pvmVqZhl5U5kiYGqopukR8gzX7clhRBgl8G4AUWfjdOVG
oTdrG5DiUXqqhGbV1S4r8Sr49x3ZwTya3WB3zEyJ59RV9G4sTDkzwSssb75PRCK0N65XT+N8gIie
lxxrgQzBiO+nD4ndYRj0nocYLCAeh3uxzDbvJm4m6RQwmGOM5mvho1spEWC9/CcP4+wzv6VNL6cj
LS3lbAf5Rc1FnO/e0mktQ4dVrfew5bXe47SAJ94OYyEvB1xHzO8eFTdIHlSyp+bieoQOBGcyxKil
kUG1u+nbYDDxaWtQ+qSb1hLwMD+jgLfQISWYgNcuhUvf7U/2PMuf7WixxXUHHuKj5THFIyLfa1HK
H1MHkZylzCIjvSfOUYj4SsqXSO8sDCTL2XSIisEXT3oyLu13xhQNzgBv6/qejdoYaCbMSyMu8hGU
Y4JIcPZY0Qx5MMwg9TIPXuwk+V1cpvIRNp3Ws90j0gPyB0ai0qfqcyN0+R05v5Tu4upCIMSWRYCn
8bciJcWzn+DQig9u3Lhd6G+I3EWst+1er7956SQdWOlc58wFIb+WOcTJc17FJh78Kr1hoZXWxWPA
ap2fQV5rwBVNSN1y7EyeYlWt/DigTJWSr1kOLE+8D7MLF+4xIi7Pf+h8Pfn6mRN6SwLoBP1RZT6d
/199JgZuuNHjlZnajedounzZE3KnhxO+tt7qDiMKrEV3N2bCH4bbLDRrOVuuvH5DFckHlOQMSEme
StgWNfsQ18Gy/BmOOh7KIC75YkYDaQV81BpqoiaM5GMz1nKSaSEl5plmllY3mS8AJS8JS6gQwJsv
TXIt8zO5q3jZu7bb2m2WjCPUb7l86SrIy7kH4WxA2pKNCd/UmVQxL4CbSr0m5x/YeYN6anRcYvFW
ZIWcFlrb53rcKWfr2658HUw/QTN7c/6CBtkoz2wL3+Lun6fsHGJjfrIuepYmaQWBU4OnwJNvESnX
OpeP06RnPTFYRTJFu6HM5WtnYIbz4csyU56nghCEQfpJyPvdFKX8L5BKqiIQwjZ50OMmkH/CBbor
mF9X8uY6rQw6QGmM/s8mtDtZKh3WErzmSS4XBL3Xypnadka5YknXGXBxIj77jVpbzGgDyvnK6tVT
5/KBB4/VmxHKykJDep2lQz92nPQcskuIv/F8psiPTO/EOMlrzadJniUhe4OnISPHmK+/65Dcat/k
li17O3CXLR/iKWgD+9gya+rTSSRpwEN0/t3nh+h8M85vNhAOYPBbvMXydfcmF5Pm6fzzz5MwMFpR
mRsIdFOH6NYYeTkrG8OOQ3cbCT3sj2LIuH+HcV0PFr298OWebZHk5c3UobyY3dpNLsUCoFgKxj+n
zGGy3GVB0LHAFW3tOl8QY5cL21X8HN+7aaKb2aRd4GKC2rqtwWPfz/SCB31O7K3nGb6cdPvMoxuZ
TvxrYFUwnS+t6ZkQZcKHafNn8NyRk/BUNxDTWmVQdP7dGPNdKvj0miYjNnYm/yCvrJPiziUF01dz
SH3nC4qoIz/MRHZdPji2xyXOOXlEXzqzhw4JeBiLT7FxEpFWL1lPjm69MRtv4XLbZZJPbsHr5Hxh
BdFSOGsjhwEsnhpWbCVfSijWBSV8Yw4/SHpp/zcsgrztwMzHfm4ZX89mQRulyfAdbfemnndvGQe4
u7q9z2IYKrrVOJhwYvck4jptlR3/QxNBWJ1BdgNJLebT/w07obVNef/OS6c3TYQIrSOt3xp5WoOB
f8tEKOK+4506f2n+3kaIh340T0hmeGO1e9NScLxJBU+UnfWWpZCJbOjI6apJG6tDVNw3WT8kUb/9
zWhYwskI670/x25pPr1lNKDxNjMpE18AFnt1Xtu+aS4QJwmZIrt1GlzNhWYq5MQV9402kmDUJJ8W
34EKSHcKo/13DIfzeavVmrCXsLNejJJshadJWHKG/N16aEKflDfirWNc7QwtmGxo0B0h+q//ZEno
s5MzJzbrSSInnnSSd7sG+Ob2bFCQ3eotLsvtsXJfpsYj13lPqB4O2V08jFXYHP877YrWIdcAcjYT
zfd+84/mRWl50sWWhbqotlgDaokJIcD0JYiFYdh/mSpWiNcMEozUR0LV8gHIbN4wOArdQJLc6uak
sLdns8MugDqxqsQXwAvQrh+0/4rdYaW14LMZTcFcJId/bXeAq3H5Ete6Loyv/2R9VHVoaBW6V7q0
38/Wx+QALJ6vziuDvzc+NKfXyIQ0xkrow/Y/sEFMx7OL7w0ZzOQgne/ZmzYIccWUK4lhCGAl/i9t
EGFAfcfaasq8GarINPcX95EkLr2c99NENHk+sBYVWAhLHwbcUCiJ5WMM247Hgk+PyoEv6eyaWXAq
1pXKf2qXCHBCnnmT1VHrN5/+n7NOhsRDDIq8ODhxeAJ+M1LGOiUinXqBicn+326qFIOHhMPHHKcc
i82zwSJwzcCzCpKS0NE+icLFgyPfnOMUNSXf77Li5W0bJiABrPbgQmyEVm3fNGUwH10XGLujN9Hz
7wZN7SWx/sc4zrM/PEzz6I/iL2Pid+Om1Tywml+GyKlQwvo/ZeIgWCHX6xos2lt0c+cA0kbXTfks
vmXuuLlW4XsdetEyxSqjJwemXj9gW2ctVImrqfrK9ElZjJFfhyp0tWz/YwPIjVIRTQcvNcOx3/2P
sINIvgvlqz0gXKjvcrgjK2ANbxhFepoX1h95tMzG9RuWUWh4EC1uIAA39JuzfWT0hZUgaRnAUP1f
spFKbSnFyGo1Fu3xbCk5wTQMz2Dc2vT6lbkUznMhNmE2hMnzv280lWYzt8k2zltvuf0fajoRwkSk
Z1eNczSJzW8W1OiAILe3sFLB9Lmp9WQWEAV4Y+/7eKldIa3o9QubFkGef64zv0Qg7t8wrs6OPkC5
0oX7/22s/zE2FlF0xIjI6rZMXgEcZ9tzBEbqc155AqI7JqkA1MD1ORgTVXEX37qxS/L4GpH51f4K
tbACC+6UmdUeA38Y/acmHMPsNvHH3L7qwiCaPkZa1V4DdE/8H0bZkG4nTKMZrwIzm/Mv8i0FCaT9
teDXh6UC/9l1MTmvVSye0iJsyR7OrCyMN2+Za0XeteDoknq+KWE+ajdrcKdIFq97X7L4Th48PPLV
u3DuiLAyJ5RleZgFaEBodYt4uP/VngOilKXfHVJCgsd8AsVQbMoqKIhLOPCVwxjku7oGpQWKk/re
KqfY67eW0LrtDDZz+TOGhTl6H5ul+wkiTrO5xVpIdBgEef1uckkgPW51S+AJSBAt3LmxMfkoqxAu
Ca9GdCugMG1Eu62AgIluW6WaUb5Iu7X+iAZm54bgBXVwlT2J/ua9GU7oUJwDSg45LmGzGY1+/pHO
nR/uhNZ37ZcO58k5vvS73ViV8RTehfxQyAdnqMlDwP6oMP8R9cA4Pk04a/1hS+QSorg17lT0xGWv
B2D23pMRwcbxReRw8dynIDSLL6ke1eTVM6kM6UaUaHM+lLkztM9ZlLnlu8WLdHAQja2nPSKTVTD0
W23QtOX4hgkah80Q5Rt8YJrgExHhhXtnd/YwHoJYQ3mYaaXLt95SCNwYVV/P00EsY2NUW4vcIFQP
11AWEKW4eApYp7qPi2310x53ZN19ygMfT3rCt56MNxXaagerak6+FyTmi6ER0Tu2noS9wGLFoHM4
2AvS6yq0kuPV7farHesWjh5fy5TZYNdBOjM8LUFaBqeS9+yrNczWS+AbETl7ZgWrYr+NxyzrMUvH
ABWaJiBpTAoAKIPXcdPMfM5LNyv3vZOb9tdlwHS8Mg0DD/AaNbOKMUv2XPEksKaXCEBepo++v5Ex
rBI36xruyUqnSW8hhBhhgpmKZYZtJQPhg4Ga5PrTOaTGuwuRCGHt3u2f5sBypq9N2042ikoqvHa2
l5F2F8GT0PELjtuL1ezNnTji7guD+9juwrHd8Bls0dv2s650SOaO+j+NJdDaJ7yBhv0NpmLX/Qo1
WL88epmvGR97f86aT/bs58ir8Cfb954HfdAW/korTYDrj+lygpQznX7UJkG+q9kTsEStJncSQe26
6Ux4MiHcXsN2aMYVUK72JQmC/QYdjUrblWQaxztjaOr8Tht6xyAlVjjeixmE0zfTGXsYhyKv0x/h
x9bts4HO0naGN9YZxsb9No5m7z0as2UaA2wWy2LDhh0SEtzoQ2dpPwrbMfRwUwXk5t5mvZvzvtkF
OrQQ9sPrlmzJ+XPzcVsvltmTQ9bW0Y8+8AIopGDEMFg6TWN1iHooKB+WBb1TSErnIHE+5flSd952
TKsphXU8txsg9mAN5mdY1mFLArE3iGMtEp35T4um0v0OaW2sfQ7qyHOu1i3e0cr4XnkyHTcgNtBt
4mnM/go9ku0awsAwt6npzluYL9viBRkzXLzAd10niPekSSG6lZAhuj1HJnEmZXq2GbvcDDwi8oRF
D5Uf63G8Qx5oqL6CJyW3twAx1t91BANrGFEiv+iW7fmP91upbes0/Or5xmA+asXkG+M2cSadP+VI
GuxTbdo2+RST2fofig6uyNvzhJEiFRE+GU4XjLtQ733ibHZaBcffXRWWgyDFfRmbYAeQ2dPEz6ho
U8DjtEeNqxu+dsJpiw9hylx/CJI+13Q83LARQUHlWcOHsCLUtJ2saUjw7C52M10HXRwdQSrj3QhL
o/d+9LGnLw/na4vHUsCi74au//yrnyONqjS7irVkNDbmHGjTjo/t/6LsvJrjRpYs/IsQAW9egTZs
QyORFOfqBSFpZuC9x6/fD4WWQHF1I3YfBFVlJaqbZDeqKvPkORrSgGT//rllWtfAhxYmoX5og6RR
KIpbmXqVpJCTf+By6aTjLQYyEhDZ85kjdeY1DfXkazSkmVIb2JlTpb5yMPM0BsuH/syalZ1lPyWj
VdTUzDyBtO3Gfzs+g83fRhNO47MzZX37kvJIod4t9AsyJcGYyPdxg8bMV4hhnOh8iz3G/YQY9OhA
fUgaUY4mOO1BYluDFwaRAiihZmEhaJy0BKVdJ/bz7gzRXk1xUyhpAyVxa1aXOmiwzJHWSORUwx7K
OXKdxf721DHiWEo//RZzQTpVvaqG05uHcBzhR3HzGh7LCYoaF/gJkgYeChvS6N6SwQHa2krnlVIa
IXSlSSgYuGlfVCYEDXbLRzfhlMJCbZO5ScnfQTiSuklelDyb7JIcySGoSE6DPFiSOk0yDMZOz43O
l/muywqyHD+TyFYo9XylyNsPUeaJXHKZFsEXluyYB8iHmE6fsNMhadwiXTF6NTsl5HnR0FJMguVE
XgdPD5uwurtlTrMorSvUp6Fpbdw1+9zXpk7uLghKZ6+tT+kmgnD36faZqbsY2uGJBHY+ekoUxP5u
rqn1bnelnrSwX/u5PDSxW0KfrT5aNiWvX6ZiyrjGFvS7JFlbUPaJRInOt75s5/m1hbXGjomcdmq7
9ylQU2c3TnZr7rrwKSb+pviVG/ea3zwZpAOSh8rSNAvemTCyOc1z0H6orSaO7mfJsRsKuWEVKvjo
lrxPApviP0KZGj1J66A/UYwp7wkgCWrjyCj0+kh5RVXyi26hkv5HjZ3IfExQwM7/UnSAFF8by17y
HiIxXszosHyF1a1Vv8D6qIXPMkJuh7IlYQGOJrfZ2HlybFqvemDmfDV1aNDr/RqvmrSo1hJX0fn6
PzomOIXMLRKZZ6Z7S6rPuSH1MvI9WpXtTTuL69Rz8mAwL1O+nJhkapKn86hR53/5LdeuW5N1DKR0
0Ebv9l/M50+W3kItorC2kXVXn3o7/BbYtWo8D4mdyufCgtZ7WfvgPFS8SgqbL8iLhnICKa5tQvUN
R1BJQQyQfsODf1uLPrelSv2pyfI+39WTwWLo/p68RwMQgTqjriezIg8vUviTDOXQAAJSUZGjQKHI
YnfZ25QVzF3dPeYgrShbsVSwXBQvgNjwbp9Sqe5LKsIMC36W1lByeJv5KCHP/DHhr0/SmB2arNeb
e57skLffcv+QRDmWFyxMiTtiK34SUgmRpeHnGw5ArVFaHT0EKaX48kc0gNlruvriwPxdfW9Bor2R
SIWAfafLbD6usxFpwzWfI2mArrOyqsnVTaOMz6ETDjVEzyIi18u2TiUDSW/yge4tMNeQk9Ogrpgq
+wtQLiV+jiMrjL72ZVLDzUZaapqBkpSgmXPSscBuXYrhWQNvfxwj5qvxG9hA77MWCSLQK9X1N8iB
ZC+84W3r5yC/69LPrkEgS41OUV0068TPB7j9KPOPKOdgcbIm/utCGJe9UJ4tqtnNrhqzzus1dFYe
cvAR8o/bQpjZbKHdWxSwHMncQ4Q4xfPeaZtJz9yRmhYIV/zagt/S4LEBbL1hn9qy8JtO3NSuVemT
ne2m0dbH4/rmJQq0/M8JWR0739mkGluTSmKrtfZALBrOM7f/UkNrrP2owxkFRXrYTnIYutbsw8hf
tbMcVTudT3XqKY2hUgJUl7b2hWJpM/9LdarS2CtdHSWlews+RhAoVYvsgSJbHrGMWfqmhlSJfYNd
smLtvIUjCX0wsTGxdVEyRU4hjTL1TL+SUYDTqWqtKv4R1YlFGfYKqFpjlWALyhgWqwUU44K/CqXv
OhSy7edb9BIdgXx6nKqkLjiQ1FPbdhS7zDIrGVFXRT3e0BrxTOUoLIgGkK2z7LCkAFvSrNhsQY1J
ADp+w3H4Ta1Ydy0bHyeislOgOaIinqi46qCLtnJY0RdQh5+18vj3YCNNSrKPIK760CH30P3d9R1I
Ka/rwI+w05jrRNtVSU+NrHf7T3IAeEIhwyY9g0VpCGXK9ah6LRGQ6ZAmhDMQ5s0A4rosa4EuOdW4
vwFEZs5lyI6GHOiO70Oo7G8V82/Z0sJ+7xtkrqfCstWTwREeWdCetvZ1DazKoTUOn1vYfqrrEC6K
nJmZs5ucJENvPv/XQGtlg3VQzmPFkwU1x0hDzi4Kw64KkIoLp+wpq+tsedD7yR5ATtG/QpJvcNCM
UL+ELtYqbb/qIPGNy46U3/vIrERS7VsFKaxveroJ7AQkqKl3xl2vaxOfKDkZpG9dbQbuOCwYIIjk
s0K7hy0kBRNSR619zMuqXSow1heJSgDeu8kfrWTBBbHzOkBhF2j5zwBaDhG6PaLz7cjaa6LobfM3
Kusjuw8tcKbgPoZW7nuRqlREceoHzf2Yxn7Y254R851+j4UpK5QnTmzA9XNp2ulO62BJQABugSHE
TWKm6Pg2fk0Zrg2brEuV2Jg/Ae4Zkr+6XkaLg1NxUuo7SYrS+86CLJpiOSUciAaSvzdhbQiGTAcJ
7Sx1B4EJQtI0pdp4JErY5rwftE6hpVGanl/uDVzTqZ1m7K1OTnhOg9NU/r0FBas0L8iA2JKSyC/+
UBjameCM4+y7prPr80w9SO6OqE8lDzMyXpPnOAqfYFs20ZhIJP/vRkW97EWdOfuVHvJ0/JDzuuOb
U/Js0COGrb0HYaXGu1xPrfJEFcTMhp5gAOSWbSZVUO5l7dg9v49Qk6JmowP8V/qR9vEIuxNPhPLT
uuH7LVYdj/NIeX0eOvHdCKWfHEGSk1AWrIrANfXiRocIneE0BEsslLfgAlbjnj8aclRhDZRKxBGM
Cjg6tGcs+PU3oL85FPxgR/rdiMx25uWZhuKJa3C+p0AU+TG2HehKqahMEeWqdW+qwDhRbOfbqBLf
nqx5iW5W7Jp6Xpl7J6lM2DXq3lLcrOx9xGwNtZlun7g1Gh6i7WIfTORHXfAoSGF5sdXL34tqMExI
bMcEAY7uD9Hxmk1J8gUYRCcfqq6vMo3PipqkUGWXIJaRPRm1bllgIUxc9v2Vw0NPW1C4MciQ4uwP
Stk+10U4/mcNn0sdsKd/JgRcQZ/CP9rtzIjjjORJ7Mi6HfKtgfUySZadfnYsPxtdjYp7eD/aHMnj
o552WvZvFfPfq6ZGkXX4Az4pMcoivygqK80ziFxU4ymblSoCckYPOiFTAYW6oCwH7TJXRTHcIcWB
Uh6CwkoTU43d6G31QgUj3DO13tkSYtl2Yr3UVTM2dzJgOIegRRQNUDolKPbIx6LnqQ+CUreag2wF
abjrYM1P/4P2Rbp8bEJnSuB8iiSWrxXvZBfs3xrP0ORuDD21Y6O+15swkx/kstfs75zG1fAfQG/W
TNSC+mtY3tCoHS9yanyyEv2ToztdcQz0LI72ndza8/4W3lf8wuhhJxrbL5zodg1ZHChnk1aTmyd+
nW2B5k1kodBhOpY+P1A8lhJ2ymzq3V7+FP7vjK7UvdiHuiPweISb8k8EpeNXduPBeGWU5xRR6P6+
qnxZPSit1Ob/hs00J8d6jP3W4cyUj/+x9c7vFc+3S7uEtGX9lABwSYrnFBb7hirWlUzTAth3lOOC
PU+Y6lH6agXm/GhE6KrcS/nE+Qc2YcWSiBcalbSXtB5a3DSWlYK1SqC3+DJaypsBBWd3HzRGUf7T
ogwyqS7ScZnu5nYT6LvUsKRW8SBPynWkcMPkUqXJbKbQrIQWxbbAI5XqYKWV/9UEOZWF/DKtFM2U
IevaIIDvqkw56wr4lxMF4R5VGD4Wu8icqBczirTjCc0ZVXWTaFL//gMmzG9iuwtYjYnvPKI7SVTC
nQJJo0q/SFIjcp1ecl7lwuTQgUpf9sU2NZ7upkMi060zf+TJDc15qXwOJWtsv8OB3dXPGTIuFZ+p
BUXm9KNJaeOQmEr0409YslFL5+LFKUY2v3xEBaJsHog4PQG8LPLeq4fCh9s2khGuyDx/MKCDuIHM
YOJXlHgnwT76TQpSxZBcSD91oGECaSbnvB2oO1sgPrs/4M0KdrNwQsXV2EFHDfSQIGBXSvnzCj1T
ZxtZyF6eWvPvyWENfwuBpqHAm07hV8thy75vlqWVPEbmE3i1a4rzEthVXXhG9PECHpNQI6JzKS6g
NKbDDapmZ0OmXtk9K9ark3XUQFKYFHNe7dAMsx8DouHh58QclGfdjOvgsA7+DmLr+9wDehTci0tS
8KNTJ0t10MIqLmyNOkj1bvVZdKVZQcudZnYB1eejKl3DuAuanaHr6COHRu+tQ47auO8zNfMi+LFJ
f4iWsK3SIKIvj0l76cBK7ioJaa7N+yYiskzxX+dxaqk53VJAY5SnADhDCSK0yoRDftb9i+iL1kL0
sHZLcO4UDgdwoC1+m4vw05Xxsaky9Umd9rGczF+HygmPemtqR4MowH8snbh3brhT2AzsSMBhFmNt
PFfLJcw/D4TUPwuLZsJpRxkmELxlLLPt+JyErECaoXFGhvPnQgTgH2MKoseKqgvSEFykkeOBhJzE
fs6HgmMTp5pHZAWUY8j22BWOE3F03U3rNLqXm84TtpGyPZ43SXMo0b55EBcKh3S+nm2857d6s1GM
cWsFwQDxM7qKwpcYLkdAZJemU1LUz2tX3CbugAUYBXpTtnbCe0ojQJaiaVv1KU2SCP2eCr7dJYkW
JHLwAIz7dqmdO9XvmvvNIlrj4jDkardsYeYdlRQnkjXnHKa/17ithjMc7vYOdY0JKCr0N41cvFac
AM4R0fBdCkJJ2HsSYSg/jAZPa37Nth6D+jV9+awvv+ZILpI7eIF1MoiMgjrzP/3K5an5AfZEUhDB
kFy7zri1hM1vrWlnBTIVRnYMQ7vwEZc40gtE0BMEviBK3Wl5rXnj8vUQJPwtNdR8RyK4eKRAau7S
GUYQKc2MUxgbxsvYRcNeDZv2ILoTh6E71eJPXgyN8aLK03CFsQWdpaUbZ0n+aZTk1VeKuD+dCK4j
mfxZOAxq/Fdfyv69mEy8VFa2ulvLFia1vmuHpNlVEdmioe3qO1stb10ozP5zqzVL2jLwGqrpH1Fa
aUlCQn4/UMxTGPA3s6XHRjCJQs2sOzu5hU0LVZyXTCac6mdj6eUdFE0juY4735HBj8zZj2yB5SO7
qjyWgTJdgmLO92Pim5/YWZsH00JSbC0b16LwGY3bN6okZngBqSSnfMI4zbkiE/7hHEnR0Phu1FhG
xf0yaRziRYzyB5ivosZ8u9ceVAK8uo7KZ10V91UMhykQ5xmlst6x9kQHi3sxIi6GD4LFLYqpOBMp
PK7doNSjY2QaNT9SOEM2EflHSYrlL35mnC2oxr7LKO4Buq6GB5l6t4cmqomRdVb4fWoUytGn/K1r
M47caT+vjF2CZ6tWZp48H5uNYQ97reUhKmi5BGmXpk0PVtXodwan/hP6vvflkBDugmwcAYjlsvZl
mI9Oo5HdJ1Me3hf+HNxT7NEFR37s0Z1DPlMdsQnXMtJcdxtJCR/LKkqufYC0wNLTludQMXOCcrtx
obdHsOmdzUdpzxtNOV+9V8ewyCkcX6ZF3KU4hYUfo7Ngqq+wwqdgNPronrCztnbHMIvuhXLINkrE
8TYqnLd7FdWI7h1Zr+8klfROQ0H2tVsuQwFBFGUmJ3Lsw9UZHIlsrTpA67S2M4tCUiOTqGpfHAa7
I74lmjB59FeKKeY7kQingMbajUvZrmZEsHar8kn0xAUE//dmgcsEvgORnm/Mhzyq/4ZG5rVtdfkK
Qly5kjdX4Mb82RW2ZhkgqycRU76CvUo9Tkz+1Zb4CMXooL4qsgJeZZTH14H3srbmxdaiQ31uqQM5
pL1MkUtXJxc+pwmCWXTFBZm72lqqO5NLr3VUII1Ss4O/ZoLIYXES7mtfOK3+DlUPpyWZPyvR9BDF
7fQwR4Q+4hxMwDzw+RK2dWBxqebk6zihB7bZ15bepNfQZ+vpRKwVwuZDOKDEvP6vj2OT1ZRyFvVd
VWrk6sXHUYz+Glg/sOIj2omn5YIoqLveuCtySz2nsI2eUdRTz/AfmQSxl6boi5HV2IaJtnoKo/Ax
EHjSvHd3iiHhud7UbPPVZsvUYqzI8scgMqWDmOSdz3a7aIlLlOXnntnufDtTrhw7+Fs7uSNfreXS
WdPrBNXVcTOJlrj40yxfxW3r6DR89A2nmbBJmM2HUjI4RlNV+dCMefkWJ1+bvrBeSSt0T/wyX4QV
BQrnBMFpsIvRHnwjcZvuIR9I78QofG+ZOwy7G+7CcT6rU5K7FKZakINCDAHA89YSNkSnn0YrpgL3
d7vwVQ1OQ45KyCNGUYoCqZosaiYYsv3HetFKkBdxhOqnKee4G3oUziwc2khhxtkAGTGj72AeZYze
+QfuCN/XUYUNeKzA3G+m+41CQTgGaX1/S+kR+4fPYGGpQhGTFVeFboh7wmYvjIK3YeVx2Pq507z3
2QbeOcrLPAMq4es8wudPTBC5Kv+vubYJA0mqDrqBrghS3FLu1pYFLdnajKM3pM/bQ51RGOSJkcyZ
fg1vnsL6zgv4vp+7kFxJZ3FX39bQ/q2YF5a19CC2uIiA7ZEqgmU0dFhjnGUXvDbF9pYSVKzr3jgx
P8tBUh81oDQs6lO5lxeSOzVnm/pJNOtkhlRBNMVlIIbgJqBRos73+kYyXiSlz69jMvFlWrpUpTlP
FIVBHjwZL8KU9v9EuV4+C4ujB1+iOioexBAxfMoRcik4i7mSvIVHRVFn1pjafNHipLkz9DjYpfE8
PVLtecrhxxzIliUowkVReWCtQ5pq8OMJgOZyrRNWOzGEENmAahUXs+njczYorwHUrBdLhmU6DS3l
1be0b4KdxTGGI/D3+KsaN+WOwobywYHCxqvs9q2yA/PsaJwYfDIvuieawohuswPqgYJQI4AfcGzl
6jaMDAfflMyBNWCvjQPFPGt7vW2ZsK6VwNmLucTN6JP8uMXz64KqqCqeyHgCOSD8b7fZp+isccD+
UZTBLpPn8KtPGf1+LCMi40VrPOrKlKCcW4e7SEqINi5bWVBryVUZQkq6m+xSLFtc2JaSq2iJyyw2
tltf3KbC0Lbd8afbPtjKOHhKdLV+DLIhv1QtmUqqbvW3Bh79PayK8p1UOdpbPWVftCFRkDCVihfo
Mnn7TfjY5ZJxTJoCic0UEkFWmBRkHA+P3aihP8yBvEEsTB/Dq7RchKe4yF3fxix+R8KsPWllvicw
HTDP2pRTM7qE4IbkcJie7OjS+U79CXgpT6qbRXSMpmw+EZ0VPsIyLI7TzUd0hBnyhc3nt3mc2H69
Abk4aLDMJp3zyDPJQYplLoFoTw8NNd6WK2zwFanwPhHGfmdEYvW+UIP2MuQz6ZtM104O+14UJhFB
huFLfRVdh3gBp8dWeyUXla+jQlNCjJopqR8xSu6czA1x3ExVX2NivydTCW1PnANgPkpPVTMp3ooo
k1TT2cGnZnCcUfT1oqvhp1TqzPNmd+TRvtcRyxVem31sc4c1HnyYGABbFFtu3IUkVaJG2wt0mlpI
f1l+HV8yyurqK1Sn8aWUZsW+G00VpgXTVzwxPgeNhSSjFDGeQiN1i0DPuUzUCH6UM0k8i7xYRA53
SP1iPwYmSlaGH7iV3ukUZUrhya8NVAwNO3b9ZAzfhraX7rRA63fEvkO0mqJoX+RqeidZcfgWl4Tl
7SIEdLV0pZFnJ9pUz1rVlM+QUxzA97mR8iIZlOnugqIeKYvmEhLy2lGtOnt1Nste35OYdwYfoksW
w7MqyMpFUxjbhdx864oWiJybbRv44Ce626zC749Tbz56YGXukj3Zb/N/vEXME05D4Y5SGe+d1Aou
4mKbAzu5CnwmOHfiZ8BUkvAi+mJctDbb6r6OwC9xsppwvVm4rDN8uEXVpbcbjhBUH2uZeCotD6rt
9L3Z8gCK6VnuJW+zCb8WbjDPT1vtUsqfpyZsAlIr5qOJtMLXgf02VNHVTCRGrsi+wcq1EKWe7SSd
jwgf909yhkpwRjXym5T0P2SzdP5hHjOr0Oezdm1kuUFUzM+CNGfpgSaYth4UkN8n8pFnWQM1GFVz
cxdGY+yJrtDSHSNCv1WlRSdh0yG8/WQ7u6QplceZEFeF5Lu0LxpNOquIK+ag8TrpDNeDY3i6Sjq0
T/iACyOEkMEFyi45vwr/ItDz0w0+mRMTvqSycmioOv4KqUC310JNPc2S0X/5g33we//RCpLqOC3C
eLHQ0RNNeekX5mg3h1AI5+UHUHPVRQxGfg7PUYB28eIlxoVdtP7U/TlFR7Dlst1kKMNPSGdOStZt
psEEdkwyXVpE2GLAYVeWWfMqBrbLZjOM+YhWqnPaTB/cIIEMqAHND91cZZey7LvjVGkPpmJnl3DU
jMKd5ZnFcAaG6gofMSSMoqso1s+RSjiNi//atHsjvFG61GuNplMTTY7HOLqISzU0t5boKpmFsAln
sPCyNjfPj+MpZTpuZvg+u/Wfc1QFVKHu1t8wrUnWHQF2dvfF0hqDqF9b86/WNrq1hF882Y4ro4Vz
14ASEwuSuFSR4TwqyZgeQntcxKg5HLtiIRvK+N8oHovT5gfgU7lf7s+k7tzGNZsrME73uVzU96K1
XaRQ2ekNS3FDYnckyIxfW0wNebHBBqAT9cF+7ee6/HOol+z0jhq8N+E+qUF9hJP9Wx8RQvUAAFWX
mYTMmTVbSBgmnATSg2jahExWVcR1JJhLkBuLSqK48L06tG0WnTpofyp3YNm/qClsoFdQK/BWOqt2
1KbmtHr41vfE0X4kYzMA8jZb+7I2pz6B4GTpw6Zj7AMnAtn3y5aLgaUrbHkmcbdobj5rV+7PLB0T
xMi/uwiwceAXHT8CzwrxQBCtbOmKluHDVuSJZqcD23frwyD1zh99xf3+MHMceffA2Wa1AofK+xQ8
TiCo1Prl1yMu8E9NF6TpAW7l+kmYli3TOvjBbevaPTpKuan+IPFFIj3rem9eqGvgm5IrTyEkcjTn
NPlcLup4YWreaQrci8IUzqZzn/v1WYyJi5ikYFNQwhblUb1fvkWwtewD6hGPwzAXbyo7HTccFfNe
jGo5oYO07V9tqdOfMo3SDfIzbwo8KecpgW8XSHW8v0GyJWhJdiIG2ofDj6oiliaCnGu8M2raP9ra
hpCcuGvzEzYREhUDv+YU9jWkugZMVWJvUX3WzN44QOMhQ2CxiJHoi+ZIMVnz1bGOq12YGi0joQtn
XXjgdAdcaHEu+g4KTNF0GkoFxGSBEkUnvbG+8E95iZNC37NHiQ7m0oVoeDiF6UAFwtJtQr15UKb8
pbQ65aUPqvplqt2xqNSOYJ/5FKia8yBuzKCM8qZJQoLXBobeKPmdXoXxIe/kYV8vAvfQW+ZXqEvI
MHJGbUAR7B3i8M9C7r7p4tqtq6q5iC6hsPhgZPU5NktIZWB9um4XcdRfmSXNqWvdLDSmEwvf8U8u
wtYTXm1Xrb8QApXN2amM8pTK2tFKe/+8XYxf3Tbla9nZrb8ToxDBvPfbunBbGLm79be5Pth0vTRB
Uvx6ATE8GtZ4Gmr7XRpB7GT6YORALbY3oi9SDwU8WaRZomLd94DQTK4s7yQhNh9xy3Yf8jbvbxED
sDCZOyrwqYINI+RQIZRG0J5sJ1qbNHW/Kw8xYIi1mwvJ1GXgo6PoI6hRHijbuHkL20dH8TLm8lrQ
UL73Fraqtvlbins+vJaYu5AAGbxz3CbTA3IpU4JGoyU2qBwUgwvsDGxQzaUp+uWyaxWtzbYNjMtG
Vv7q+JJ53qzvplub2yT2nPyDvE4Et9dvzznxJPxgi+JPCmVWZ6AkLCp/fDDKfunVpZUdYkfrLxDN
xq4+kusWFyeJXlOjJ5e8mCCBs48N3Dee6KqLrSeOpmiz9UmYNBN4ENUZiFmAyX6eYex+hNjkMFtF
B1U+G2+3gx/mJJzFC8rEttV+OqhKOF2rrhuvEdFPApeh/rNp9GZ5l+rdE4SyEqoLiyeZApykxUn0
gzY+VqOsn4QpEFOIpriIeYUf9KAdQNCw3glbnQbdBb1j6nXS/K+4jJ+cwgHrC7f0p0zvn3szKP5i
/TOPraRZ+ySb87+KipLb2u+rB4m4ymsB4EfcXVRw6NmgbNYu52PNc8I5vIjRKET5ObLLLyTZjXvK
aEdXzBboExowQZDfie7yFlBJjYnKTfMh0E3lQVzyclAeKMySXQsmrXVA2MSolKbjtTHJgi5uwmRl
qQpP8HKXFkOiUPjjTgz42m9zzo0CQGoM77cbhFu2SFKYLSrG2w3b/Z2UPU/zoPA0YzbxMuJ+g+qX
01wQRSQKpLrCBpHFPKndY6F3+8qP4nut5FOhLBd/apDTSqVPwgQjUG2RuKXOpl1qita+GNK74ntf
K9Mpgjv/sSOO/ghCgbJDhHbe3Su1znwcwgbc9+K3vVAcj6lnUxNw2CYQo7/eVOiPD2MapVAvq/Wl
sdr6QqFlyxYNfehbU1i3cQX86olCHG8zCY/NDW1Y4LmWuG5DA+selSbLS4hLUNmqC2pL3pHYu9m2
Kdd3oRtGfypqbS9i2RLYo30CJeVOdCm7aD5ttjXA3XHW2oda0u3WvrPcI/pbTFz4tOwGd2sUXMyx
+Wzz/l/meV/gpMimumMBIZa6XETLNLTyAt/mwVSz4iGrLDZUS2sbjHXpsPZ+2dfbbXbJv+4MMgda
7PXW3wbElIod3I21U5637GmRD8lRziGB2WxrwlX0CUB/MkvkQ7ZR0dpysNXvE2wDayL21yxz16pw
Gi2pXGEzA+tfokL/1rKtvurq/LeWxc59RVGG6MEXYW89MZaFC4dzj4y7rbTtJTZViEOXVlTKNsRq
01VbICmbXQxuvmJ0626jm21zASNluLBqIUn163W2O8zlZbfuB5f/+jaQsV54Wdc7t9f6cPuf3s6f
XFqbwnv2pCid/r/fzof5tnesOMnTnBTdcZtT+G7vdnt7/weXZPnT6PxphO/cKRFnzsbVeyW6wMdf
FZChcXBWtibqSfCECqu4CFdz8d9sq7swSnUH+fekNZ5w9GOpRCan9/+L+zr+8eVFX0y/vqetz+a3
GhEnEZbtXaxvYNIBd0bTaO39jK8JJSgPVTz3L5piT15uWBafd7pTgtS5qlbqTnSTVG2umUpJF8mj
/kWHIvSZFIZcRH7rLRPVfZu5t6TCgBKFawaGHXmz6b/JlMhf1m7MviowgvhRmiTt02BW1VOs/ruO
WWzK2NGnT2u3bqkon9ulEDyQtU91V2if1KlXDpwhHU9FNpv6d6qfd9lgO/u1r9u26dZ50sNeinsz
ltXhFtZ1uuC7BjjvIi6UR9hebLPQT0g0V26XR/pFtmQ52Inmao3UXruIvrgJiGJZlM1lanurPghT
rwzK7RbhPE+BfrxFzBTHQRGq+GLUs3OJRBElwQX7ChTFvoKk5YlHReWeJEFQg23DiCDf2Lt2VEqH
PC0D6gzbqXeF/7ummCRV1nlBGpbIthvKbipU/RrFBDmoa6MZshKTMlbtfdYBCU4l6WbbRvMhi3vq
anEMgjmhil+bDjEItZ50+zLR2tadvrjC9y+mWE11u1Q/6SNCL792+2KzvW7IbX5y6Faz/XYW2PzW
rbnoi+F28VYX73fnBTGZqCZlJ/NAraD/pLTp3q7LbO3p3ew/TQ1LQCWrCL8vHuKiLRUvCpTYh82W
OOp4cCpd8cRttmU7T5Y0Jmd1iP8RJuGr93wZDFWCWKsDpChsQZvszT5Tf362VWmy3XVthZUx8LqW
HXQqEtAWVG0e4g4UPYi+8asfTf0SZ4XZS+ibZVNjXjals1XKTPRHQ0K6nT2L6G2KaELnTKpVzQW1
3x3MdILxMoOgJ5lbpDZmGZUzveyhKTrksar8x9CGyjMjpfkMNLM5zFPRXB2j085lWcpHuW7kEzTO
k0dJ8XGFNVlVZlDrrCFhvWCi0KlpHpUCfXgBeoqiGrqxZVQgpn6NBo2ZeO08OfsN9FJ0gPt3Av/i
yH4EqCoZYOkEHiNsAlcjWh9sseb3iOtOD5udg9J4vJVsRomqesaYaBXCrLNyAX1LrlY0qYDsLlVM
WZX2c/TmiGAfyvSCF03UBHcLfobKVpA0xpyd5Gw8C5O4mFEPvuJd00SMW/iMegfc4te9W/ddcfFQ
TN9EeCArqmOcBdNJ9FaMwf+OGxCD+OU4kgR+F5H4Lb6w+JVOfR2HWhQrx2Abr04j7+UEfni3Gbvm
0eptBRbgGira32Mb60wKMNremf1VIuIDBmJ9y8sriBiI6Eaw8yaWfbthm7NzIIvIyS7zYnJ/9Vu/
v4qWM7ARHBQU35wZhNRqC4phHRV+xDxud8xWVCIBRobrw8A2aRW+TkVdXKUmLe63iwOwzo2jVDls
NqD0712qIShOSiDff7Cz2zqok28ey1SJHlRLQwFrstMfZX1EnrD+PkotsnXFZBwLFRphqZG1+4g4
Ka9OCw4r7T5RymMMNg5E6G920Z3Iwt85mflZ+IsLf6Tb7aI7oP5KqBssvRhwavanN3QJZy8weCDg
gozlBTT1yAlk6RvQO9NcdkuhmsE3uI2LZpggcOgmYfuXFTfdYfCrlhwA37BLGFsEV6Yuk0+dbLpS
tHSDnhG7Bw5+Nz36RmtdhwWCLUPJeE39fSLwfQuWT2BL3wFM88oawIsfhCn/3WO76zevzSxuEi80
a5UG+135Rj2Wf1GaFhL2IONkvICl/QU6okwatAbvmtuQaFGv/V/u+eAoXkHMIwYGTZ9+kqUvZfWc
6av2IYom5+qElPhaSXY2lLaqEaXElhMc7qGV4HA+l6q6F0bFtJxrrcaGf6Cib97Lcqu6a1+Mi0ug
sVnsmuK4mbJA6VxrqdwPEezhA7ykcLZMy5anETaRwdlsay5HUnz/yK/r/C61U4iMzTrZlryZa+2M
0l9/JzA34vIOk8OBW/eGnti6MG4+ApW+AnqWP4MYeIfdKSJT96g7Vj3h+BHxnlmlczEoOufhChGN
3LmtREVowiHtT9BF4SfgjGI0kaMfY1L+2Vd4bCwGYt2wLPKD2qT8NdVSEvxVGc0bUQJANWqFML2T
KNQP9CQuUzAFVBZoFC4rlBOEmnk25q5C2HsZEX1lMYquXYaDDnCWEXGRERdYW4VtlzlYdfprU4wP
7NpuM33sry8iXjkZyjtCq5ygfKm7SDCBXDS2BfCzm33hQNaeNf9D2pc1t40z0f4iVoE7+UqR2mXL
cRIn84LKZBLu+85ffw+atqFoPPe7VfcFhV7QpGSZxNJ9zgxAIwCEqjV3s4OTVAOOxzWn8rjo6oCy
KYDGgy5e6a+uNtnzLPdQdGse7jZ/Z54Bt8Axu0AaPtwlluaI2W+byHWZ8+PdHjM5kg6gCm+OJDc9
4MOLITu4aeWcVFvF7nZtKfZpABhm5FOXmjhG0iU44KfVzPIEnrYYpNMg6kp36pEO6PDbAagIB2mc
que1/nAs0k91NxnnUjTUQ939a69ytdDHKZK9kTrq2Xgy3juzDOmzAw8PFOQupop85QFQK1F9iCYQ
tIlLrLoMdTzbN4iLwmw1PxYH2tSggtg8LaJZdagS9sYmTQISbwx0BP7uR8M+confA9yNvb+QiIc6
B8BHRNjst+Ilw3utiJDagBmAKppYr/mxjhaUg5Fy7Q7lSzHl0RGvKPyNAawFUNL7Lg2Xgex6qJSA
lFUGABiUsrv90eiBDQ5W7NgNmde4KVI/OmrVPk5PWm8mN40l0ovvdKOrYcw6MncLJRgn6yf56CIC
hUHa6PDmQ1oZg+xJW6RYBvx5xTUweVpZ8uDgQGsnXWQY0k1iOX6N6ZGNjIv4pIizdT5P0YnE1UJK
rApxeE7dkPwBQaYExRT/vB9+40PdvLXN3Wsln6obV1st3ce+i52HdnwWSMy2R6rayYGvPmB9YQqP
2nCdRzIkGTImbTAh7MmQ85rv/4BAUcsw0Hve+/d3SrL8YPd3RvKdz/rhpEWa03zSkKxbDetlcmSF
vk7bkWixDZUBOeQ90slcJ24Bmm6kJ2pA75atPRLJT+rmuERJufSWZkspltKTnoOlmEC4qd9AXMIR
sPh8PtPUjCZvclpmhbzflRmQkqXhbkZX55PlZXHiBncGikK62vkBwJflrJRZvVnUEj93kJWfJnEC
Tz1q1NQAfAd1way9rRW3PkhrQkf8ixhy40j2wpqKYAhRIkIRU8cccFAqPO0OidZgIRoCpUiN/Esj
fqaoFMPED5x84LHJnJe61dX5d11heQAcmTPALvWHpDYMQGYztiUGa6tgioatBp6e0kQ7kI78+pyH
ujfj4GX1JiXxXJNPGbf42806iHIQVOp7cAUFfHaKjRP16l7VxyvN++Q0kGaAUnx30/OFjw+hW7Q7
wOUsdZd/XwrUAwn6MeTNftUKdfw6qKkJNkBLO6GgnoHhYmb+7EZOkLn4omhlRosyWtqRmBgzNu2a
/HC3bBMYPCwrcAIcappvgKH9K6D4fmtI2vld1cjnN/Tf+B7/apVxeMn7ovHTvhseu6lQMb9Xc3zw
PHpwotIPp8H0OTKWzSPgxqbNAGiCd9kaV9mxMZ33a0HDjBSB6VIh62JzP/JGJjtFkmMWK0caciFG
3lxDRgJk11Tu7sJnmt2YRxoUixtNSAa98msQCr+OpLune1ivRJE4ykQOYJI/yzsiPY27acpxutxF
lXcOrgZYxYeXNyKjkFWK8gN1HdjRTQBxeVOkRCdqQo3bKOxDHrJQAeQMT1zqtoB3sjbUzUmrhSX+
I+oeU23SkvwvU4kqR4CMILUP8CwX8L4A/pYv/FTwEBnryNJ765JWb3Mb+TRzzU9/upOV9DSExP/U
gcX9oooroUKcn3qqyiJnkuXYVlreh1B4Oxw+h27v3tTKUElNNgNtH4teKpKhwhtSt7zSdrnVAzOS
6nDeq2/IJWty2wOWAbaHhAHANCnYwGbFp4+zfmL5UYymyoLMxGHGzXdx70Q3uX4u8q9zgbcjvksK
dPPdktzn6SfCnALjRguQb7O0j5aeqahZZ02/68zurCRmB6JfYUG2HFYv1KUGCXb2UYrgvmu0/Z3S
iFvbb7CgFmnOyPXmDLmP0fz3KlEGdwmMp+6yJnNnSPZJW1b7rGJYOZOyoYGohR+QaYLvADXq7amJ
m3rnTtGTo3ctltRcrNiFQRUNKe9Eu+iwVCczWdyIK4HLWxSuDcGEOjKAWiF/Hsn1aOyy+l6lJmrc
KvtVRXrOtRLQT0jnJkMY5hiWLN20z8HEtQZYlYouqq+GgIapEUgAV6qrKY+XAJu3w2lqUYzbT+lw
ykr3J8Me1NaqFSw8SLd2yedGq4QdHMAqPfkTUE83Ohvwj2rqfFdR+WZTo64zBkUWCv+gXNqhj4Il
AylK3IxInJqRag+SEthJdqi+M0Ui9jpoaPtiu7Ra+IUvLQ9sta/3xljV312wbE/l7HwtSladCpS7
bQrB1TtXDkBuC509gApi+ZSo5SdzLp2HVzyxAhWTxaiz5AtgoOxdkRn5KTFdn2Hf+0DSnEfFiXrg
XSpOigaoI4+Uo6mhS6a1ATnAq0yu0tJYbNr3Yb+705OHUtSvF1hjkw+ocd5i31yWXFevxaiA913b
E9AX3i9L8e6usd7q+4eQLjcfTF6MlEuJh+vShuCRkh/57l5lHOrdBPvzUh9dXnzBCSYlh/Wjvg+Q
4G1zb2FlklWAYy3em5GUbgpoJ6uPyi1ZjBCANYdaZym2ssSgNrdiD8jDgCommbyahH+rG93e0maw
bFTDwTYx1xfP5q2ybhXfbB2TWXpT704nB98Zbvahadwq88VCPQULJx9bajjfThwkhALD5Fet60pA
ui7s69MgGhJTAGo4G+reDJGe1JPuItYiHhw4Dkdost6EoOCribqGDvBXj4aT7ILSHBAV4dkR/LCA
EQL0F+jedkQnO+WmetJzcMZhSZaB+TNaAvzTuseBq08qEuMvgDIOIhYVVwUkwFfqtT1wXVzgkWxJ
zNW2uFpLfeMr9dKXo2pxHY/c7uGSoSzjFXgvVdyNOzTZcX1UJM7yfCMCi/E57kecaCnxNeVVeQK7
QHmqnLA8kahFHGAc1C2qoUL+rtkcnMIt9qto5OVfw4rjh4LcHnUcb+uosu05uJST0b9bYOFg7ppp
i4LtwbeFl1uP+olH/ETD67hutuB1ww487cbSxi3tztKWrpKILVotH6djkzyvG7gAY8i3N1ZkPbuH
HLTjVEA2iiqzESh0fqbW7aqLRBkIWWUTNbXiJ8JlrUt7r0CjAKS7i0IGCkDWCAAtbzAyhE6o6I4H
BOXpYVYKzQVURVn5KNHrA8A8qq4XakZ/ttIGiRhJd111PHZBOaMOADqfbObi2GAwkLufGZ5SNOAp
D2PHA4CxewDR2etOiNigmAzDBP5yuwCyC6IyzS2WrfrfbqzWRyeas31UI+UbaUwgeMMhJrCv8kVg
zE7XzozL6yDo2JCSzQ00qzpKmDeUZrInMeMDrP2k7QBHgHWnGDmFKtbCDFn0OlK/LjEw+C6OYseB
LXAtVKGTBuqRrsGftk2S6kwDSM86q9yMNW8uRRr2+UG1J6AcifJpalJRHg10sGwVkcCOday0RLhV
1AagpgjHnkALJIt0J9Gl4mvqOjGeib1uNcc508TsTBl3VNhOIiZs404VVfAkopJ3uhHJqs9L86X6
ScGokfeXAzUKedKFs94eWeWddFTsTXIeTlhxSzuFkOJqHruwCrIWOFQ3y54R0J8Hy+yuN4uLdUnA
++RQO9W1FmsIlkVjCTDrV2e5wrDH+ACQnUOfd/bDoOv2g2EK3Gag9m86IZKOrK6TNBdkVQAFFHo5
gERXaQAB0YKJlgzUzCV2Wsw+VzH3jP+RA0KzBTf5GGIrHyA5J+nrzkgyGWYglIFfb94ZOXIrsY0U
PeBsNmMeF13mCpiE8msUZ9GDqbvGuFsKpFVWS4rvoc6BiSos5IvJrbEx6hkHw2QhJQWU8XPM3DaY
8gBTTiyn5IKJvqMxrIAPMrgvcq1FeulGHg48UISVziiawnKMUVdto3I/OcqL/LYrw/XqqNLOEy/t
E0vVYGJseIiB3/sQioZ6g9qxbaHF+L8UVrWrxgeg/yiqx1I7QVoGYKdISd4yghuVRx0z0SPpZdA+
bZctGBUHFInpyKzGFuHdIQGJdBhAmAfU+8C3VEK39Mm6BngLJ9ETblzWePXrFct01IJXPNOusMGA
Wympp6NgWJT+dd95mGRHsLuIo3akmu+1OgbbduLk11U5TvV3Zca7q4+n/Irq9+IKBHBl9VvU6jPW
qeFhfS5TIfH7A3tqkJTZlrYe0HMeyHGiwliY6YlNZiBAG4F8+K+lyeMIxOZwKQASRGPiacZfmLxk
TBIpMN7Tj0vlPKIEDiAuEaoeNMA87/jolsCthJgqCmZL1J3tAVWiSoiVRmmdSLXq38c6oID2DSTj
+3cGEse+SE9m0W01sCuzG5dYxznxHDXLLhtVt98V7u+4+quiCc060xmLLP0h50ChzfGrGX6iUhsV
ObdIsTj4NHcF6A691MGGqyae4LOW2JdEPNoj0YyTYh+Trtxhf8fodmRlevi4Qsq6CdiFY21sH0PR
9AOwdlKjwXpZiDoAd24MjY2FNOmoGQAV9djYY7mXhkJBKjASff9QkiMNkfFXR3Wuvo08HXbd2BjI
FEODNS3Siqk7xRyyqxegI/zYowchx6kVjQxAPdKRlWEX3gMAULqVBiwicQ3yseXlSF5Nit30wWKE
QIaRdjmeApMISM5/DIejGgl4Oxr4wgt2HG2+HPVYW9Ye6XQVKBtvZm3IARn05mmwGiiCDQpcaSAZ
1mi9CHQTmGPTV8PRHrRNHTNtIy8ih95c6UMnm28z16mOvHeN47JkLcN8gRnHCOkvR1PLpl01dye8
91snIMNsISV8f+9+o7WyKQEdSoNM5BbgypXSYIcxKd0Q5eRI1aU0sanUq/6JumsmmUg3GxezORYA
Ll/zySh/TBGFnJfStPt9u2SnuHRe5gqvnA5nXYUfJZiApVhkICdu7PszB/AMvgscCxJWMXic+3OH
bfYORaTRcB4izfGjQlU8GkgN+VCvBAf6a8j3y4D6ojijYmtWxxaFIqkTnzulT87Us6bstWeIXpvr
Z86dbk/GO1854CYUal+Bb9Uus7+g5uR/xafLIbsuA8QYMCQ/usB/3pvp4uelNuo66m4oBTZGXfUm
ED0DyfvtgYE8Od23KyT50/NDGuhJsj5T1M+Zpttn+YCRrjQc9XA6aHlG7HvRePlM0qIvNPROTeNp
aMtyHefr/36G/c8rtxpKtEY83JWpslDwOyuXwi5um3FMjKO1NPs5xlE53vBwWbuNOT5hfl4dzB6L
J0+OQ/6l6jfxYiFpBbFuBrqqpVMwMmTSSjJQZ58U1O8c1hGko+t1ImBc968ByXBuUNRwzMNeO6J2
TzuOZYmScpKpqXFKcWzDDOg5H9pXfzKR/4xp/x6pbIFU3YRcux3TEE6Gl1ejQaDGbvEnFHcjg6C2
F6CSbeTWA3bZdBAAiCT4ECubU20OAcBvSiQOogE3SfFA4ruRXEmvKkuoemQAgBlgvd98qUfjyYgX
yGqUQymkElvYEneAADniFlJQTlyB6ht+KpzOPVvm/JjrTZpucDaGN53SAgq+ZUkKYtBpwfxeq3Y4
UYs+0ZDYUq9zpOpnkto0ra6uCip5EY6aVJ35AXUNANl8HwSUuioAWG4eSJ3W43HHXQuIc2IsGdQI
x5ZamVyHYWB4iBGze1Eg3zB2XDDvKtjl2heseLKQTlL4YBrozwOekGcLyY1rj3S10baAUU1a/84g
ReoZYhj1gJy51QEad/jPmHSdGUvTbcvDBfw8pn0F1rlzLcHK4oNeByzKQrca6jHfKybmuVJXGloC
bIrkIFVgq7KBSmJuKndaHkhPKi1OgY+Q6s0hFCHt3rPUETCF4rfDQBvqARt12sm6CaqAIBG832Da
EFbsZ6I2QvoQVjuNk94gvsHv6sayZI2+FmuQ8ibQWmpBWkCYTzu6l5v6CxmE6jTWq8sbNlU27ejC
6xiy3EYD94SjhC3Sc4DvtuK+Yb9lpzR4q0jgN+pNI5LqCg0g9xIkjgyo7H5GfRE/kCQbwPkha2/M
i4B0KeYD+9eMcy3rzQfaSF6M8sHtLOdoCKBA5LqPJmbI9aqj/WlyQ6oX5sLwNerEPZLqv/Tk+h6b
/KWK9CL+XRy6OsAmgQGFpLaoPLVpwh6pcd1oeuy3Zoa0Bo80etHFJ8edHqSTyjv2qA1RvwOYOvYf
3kcvwgCGJtQnosLFX8evoVCthodUMu9osE5KBft2FQBYT4DGry9N5/izXkbPi1IBirTsxyOJLQMd
bz6M/yRzBQBEYHgCtEnRbq1ZvvxDvpnuhM+tlr+OjwwWPUdNaQI4YvknnSZAJALB+tqhArYCXsoA
JLuDmeEBRU3Ntdee1MVDEwHUBLkxGm+Qd/eRY1nzYlsBDQVr+6hCrZ+Is3SGOuBRzPgR1FBIoXKQ
wEej2U2gLr+5iWWaXl7z87MY1PUVvVvadgECGioHgQJH3VQ8/klGWk98xHEJCVJNIjWJGCVF6aIa
EYJKeY18cykaZCJFDK8bEUS6fhTYzO3HuFHcrVJOQH5BfcMxApPGsWDGpG9U4KH4jdo7wKFx82VP
9tVE3SGaslftPLOcn0gLTJlZB2YgYi1az4C1zu1LhfSM0NNipPpGMf9q5FZ3KAfGgtxsH7qqrpD9
ZJ8J3sd2xun6LgFPcpUICSgK8YzMciSHfVTGele4ag1afAA7+/+ogK1a/ccb8YOOFcb6omXAw6qU
8kCSfKnS+xRg5SZSvGtkdr29bOV7+t24utJT9P8ekvHl8EoyEbrtzlhmVNmIRh1Qb7OIhsQknH5N
UaYGJDGs71c9ieRGA0j8/9HJK8p4UqeZmGUsAEDymDUhOYUpGzfL+AFnAPYJO+Jgn8JCBts8oiGl
FC3mgM9ktgCc7rZIM7kbQjKNyyiODEGWtEAF0BL2s08iNQqw1derkKi5ESYy1JWD6frI4fZr3cGe
MUs1P42RuEJwKTfAKndAKgSpsuKs3HdXIJbB5ftCt8v9Kt5Euve/QWv5FyYL3cV7KBpJqhXHpekt
1Nfqxg+CibH1AXNFiRhTYDfFnuMVb6ZwZ6049nrT+FOBsivpRj1CnCmB/P4aIF7AUI212J3bzSVU
MLL8d6jaXJ7LfGz2rVull7kfcBa6hN91Y0kBzoiG9NSTOtDFRL42oCKqxF7MjQs5S11uT98bDWls
d+PvYn6LC8yb7sbKi/Oln1HOO2cLwGYTA1xS7nKOIzx1ZrPrvyw6zv1qMET+AvAgFiXZryx2sD0R
udnnanHKbQvkauxS3XGvAKcrCE1AXOQTd4HYhBOcsYu0A+B8f5Ak9aoN9GrwjNrBnUHEIN6WxgBF
AOhVUL8IqjoUOCHha7vK84iZGnPFTgZQFnUvB3X5AzU9IL7ypn/Q5TgFZyLbudVH16dxRQk8RDli
jRDPQTqr/RokqTBTi2cOGMyqcXcWa+NzlMbtPqlRQKYCseQ8xS93a9IyyvrFS1HBhzOeyfDlQnW1
9BpYXIlmxm5Ca7O++fuy3YEQp3+kVz22ppZdymwTuMZ4y5MuAj5OVrT9I80DyIPGr29+MT4RVvJt
nAIoxiK6qlcowFpwVmW1oIH0kz5WjxoQUSghbIW2lrlh79bVGeviFMhKGNa7AzC6JsPZgvC1eXJi
u3mKY3NBbe3kACYSIhmS+ndmTuM+A1gJGGjMvQWqoiM1eo0nvCflrnUEuFb1pry3g7jqdaQcc+ND
w8myxrgPJ4d/bJfj6zIE7Zlm7UmlgxrAs+qx8G9Ogm4Okv6lvTuQaecqDTIVmRZ0SEMNGKg2fGi4
D/xEjsoFQVWQ2Tl/qLDXf0nmbyRQAyIY/kC9eUKeudbVyu7O0CcuCtFEJB7mDz0vjlgEArKSJR3g
KEGDVgGRWkBVygYHtdZxtXcZ3sskk3lV3tiN95EDz5qDUtkoKBXveRkCpaW4UBaiOKYB+4ufii08
nKcbx0YE/0+RDORCziRSE4sAUvwo1Edj2YC958Fkf9EAA4xshUeh1u5dGLP9YerYu7srEbJUzctm
ZER8lLLaTrUF2sz6H8pYjUscy3nSD6xYoLxd+iWQ6akdEJg3pSrOb4F3dq4IDQWHPhEQjErbI2U6
ophytSMfaOhWLQ6JosAF14z3X3YUElEkWzgBHBE4K6B6AwyLuJJsGAiIt6BSByxwBQwHkFvn3ixO
i7KyHh4icZZEoqoxfROOQBkhHVmln866TzGoFA9SRT2wceaXXg3XkMXccJy/i5jyYsRLZYKBbNcI
8DeQYFpnwyrxUiW5SWznoI44xJM6BzB/tU9mq0qxTyYA42igRk7UpYZ8RgEPx4ppR6qCXtjUvQkp
noGe2jnaGme9tCDGAoXhJ/o5KcxU58/UXTSQYzyabvwdjLrJ9t6cjvkUnkF7pXlqOLt+I8BVKtFQ
z5qbX6Zj2VvLQkFX1AnQlftuFuZ4nZWZCvZZIK2QucmxuFqDUZwwBmxMHf9FHiqgfntw0uAiBiG0
1B2y8F7p7kGcXBzYiF9EhBPuLlG6o/wBUG8WxoZ+flJO4NwiCW11JhcyUiTpRr0U9xpgxXfhlmX6
YxglT6GuJ09IY4l388zbjd60yRM1SjniLH5GfpPUaXGjimP4T6Si8Sja7h8KbvoUSOqbBF9CpV6l
2h3ZDuju7CKvy5zxG5+w4qRx5Aq6sNmrNDbv5WWRF46DXbfFdpS4PRrfYIMwaJDvsF5YwZ/wAeS/
nga2+MuCegPsvtpNgPzJpfNB25VfrKQCE3xVG9406/OJdACLtOJdl4FgcEzZ36u33bXZZQKXHNgo
xoWDgYY9ECPaoCpIudOnuPSVdOI4jsCZljzxkoYZBO8OeKjPk1X313apLpqAfl2ENDXNRRO4sC1X
V5vVROyc4u8QgEOz34F/J/eiIcSuExGu8dk4c/Csg3KBdcesnqLn2OQOOO7ZT2QyYIshA10QFgig
UVAEUHkXo6bGyZ29IoDOScUFxDk1SOBh54Un2ZaPeGWBWqPx9LrS91xkdWC1Ol8bVIXudIDbbEgH
5Kj5CqzyDjuiL6SRriDya/B6Mj7npdMEtYCDo2aqJ9QLTcMjSaYWW+cMm6Qk2QI5rtAmY6uDzciX
gyzTtJGpbCGBQAM7rTpn1bZHVty1EzlR8chAVz8ndRHkg/0MKBD16OJc1PF6EFYfQ0v9vFpLJCds
dEHYY7UuzItj8sd0Myx2eB2mKboSCV0SN0Gna+XR7qtLrvLQ9HU36x94EjbbAdC63lyAG3qnusAy
joE0FpB5mFD674+p/aLrGt+vIlk64wLmeXbhXQgPCg2Gm4tuZQxJocuuwBZ+AuTedDugAPYhMzr7
ieXL8sizaQPSevtpTmP7KeYhzlh75R+SSN+rA8D4C7GzIQaRoetAKVmBmW67xgUZdObNGUuONASb
gKPXWrYZGDpS6jXRUG9yotdetCwC+RrgfF5TOb+RkTUF0k863/iRkicD3snUXU0iYpgKJQ1fu3Qd
sstIcozDMueAmQ4YQvduDVRHWZdCvXEcNmB16A9UpUIqWZ9yU69C5ht57Up/spctiHi1HtzbI5KR
iza2NrLi2Y461IVIuem3bcL1813FMzmQzsjq2gfhMXIRV5pBPeRBF4Cfuf5u9xMgnxgwnNuFVd/d
vPoFrBf1uuAZeR1z/pvUKjMtP+xH62CWoGobAtdh+QEpKtlxABGPXzYFakg6Q38Byv4FlGrpJ7ee
1U96VyIBs9Zf0rSJj2YPJFzTLusvbpd4IA9TzyDkZmcUNrK1Rzo71UZkR/6UNmwL1gExHqL6o7hq
1QvSn8FTJHIRuchF1HSzDaYFDznSUYMF0i99Gc0d+NCLQzQP59wGfj81iRpHa0/qpmJc3bgqlhrS
QL13K3ifgP8vozR47K2hyGVEhfWCLxr1Z+E3a2x+Nw2QMzhVphZWXIhn1rUT1CJmCPBt5HyUAbLf
MCnRtcY6h6gsPlOvdVGaoOFfxJeGe0fs9LVnAFOThyrGryyPZa8FiITKIzCNPxetFflKkr/2QqED
R3LkI8ev+ZSXR5rYA79lws7rku9aC6U968IgSrJ8t4xswpMFJPT+3RJg9RyoOnZ6UgAccSIMYsV2
LaCQjzsCKCZVjOrqLThjW59EMrRZ+rPHblowt3MUDHrZbvu0UF8AhXfUZgDQZ+OA47bF1p/yKOGH
/+0BZJhyYzB12RmpoZ6oSZBNEvprVy2cGmi98TNyAOobH8FvaSgOwz5T/Fpd9GchEhbgX7VhmL7O
AzcCI0z1U+iov9Y6VJeb8XGsRSWvBmBErK4w0XxvUA51KxqYX59D/YHU4JDEX566ABO/ddPHGCfI
YVvsetDTAutDma4zYEh2bWhaHug6pysZwBBSXIH+QMKMXIBV3TCc8v7BxUmA6dQMZmkhu0NBMbfA
YAdRFVCnUfyM0z9NMXerTKa+6DYliK0uq86uXRSPZvF1oCELjzDPQkp9WgKb2ivMrsSOP3ahixo0
LVNiFMhViMoz9eL3ntRhlWZ7rMCClHRrGOomFZjVPcNSG5BLDK3nMA1ot10E3EOtypGaATr6yLdb
w/HqZgF6YSNMZG+XcZk+9wID3QAphP6dtNSYdYlMDZYDROIVFMjiQA5dt/loI+9uW3Hd17vZ4qPu
zRaiUmIuDPrVekOWm71E8GWDOierv7WJdkzcVn0Zp6bd4k3ED25X6U+1ow9AooujbR5yQGFEal0e
GBFigEjJx9QD0MlCnA11cc44kln81GLzUbOyf9x85s/gSez2DOYdOMLzLwMvvyZhkv9EOfk/8cT/
2wEE6gAmzpA6xYedkmbgPGgHDXQIanLb3OkY6D2R3qv3ARnC0Elbb4q7CMCyaPD/pgHmJcWCALm3
u6Ft+/0QOUdn6pl7ojN2Ok6fwrpqfpFMZ+wdE6fxZMKZtG0/3hz5Dx3yM0YVHMzOyLAzR6Ze7dQ9
qhQxCwn74RngggCRiIura0dAdwRza1AqqRGQ0Zpq/dHVzR0Zwwj+KJqcPbdzsV0hBhSuah9Asq5j
FwNWC7MerYoCuSZ5XZhgUcyTt5WzXKxIP1qn4P9ABaWOE32Jhi2RI5DQl1siTnizMDfUv7wJZCGu
2QJMx1ub6oSogoiKhSpb1fHI4l/XSiNRbsQU5bXGSBYarSVIsvpoGNo0KBedYw3r4iEy9+Aho7XA
jSwy2AyxIKCGDFMxf+AoBzIzrLzFfh4E5LmJqheU/wBInMSQMM/vu26fAQl9Fsjm/+re+FKs2IgO
TVEOLcCf52+Jkwaq3ZQPMQ5Q16bOANq8VIVx+tNIenIb8Sc5ZRiZgvZiV7lh6tnAtD3p2S8J20Nl
olKkEtFWoFe8uX5UUXpXYIqtAeAzZL90e1NhenS5z9Xol/mizAc6Wkr1vNZ9Rahq+4BiipTtwr6a
L3ZypIMpsCP+XLrE2BJOBEE/UK9IusBken64wYSwCDmCzGtXuhPAROOabPPKGFuPU4Qnc9s8LQJR
Uu+rH2OP/FvQpTRPpLfC9l6VLP0PdV6sYy28yPV94AeqSkvjJ56hQCvWDgCXibdz15d/afqviJjp
lpT5Wlzbpx7JLdeeIcu31Nvo75GH4K7OzWcDe/cH96luht6nUpS8S5Krhq3kDE+pZ1KBwOO3WbYg
mhGqzkEe34gjAz8RogK8Z+lPHnFv3Pi3CuNbkyPzzFHBHTnWcxvYU/gyDmAAaVOVfVrstjjHefqN
JGp6vTI3HDkoOzWMwBoLTINP+kbaRyOud2Mp9jJEBGqAyv6iW+60KZ16bwuYKmNKgUlFXWagHonN
IUr+DNUMCjzAUYsslGtXOo1xVh4j0EdRUje2NQCkG3+mlO41c3tN5X4zrOnbVIkrkrtJDFHJfEJF
/uY2dUSkkiShgWU5EL/vUz+wesfxRcYwOynnfRSPP7tlcR8H0WjAJgAmsnKkwxHST5glnrimnEgl
9TWO4/1s6EefdO5ssd1iRcX0lDJXO6JOyw5iNWOgyHDN64RdaK9brPwnt6Jdw8r24vTgVZOkD2Bt
73xuNfGGqB6alheNR13pQ6LUzYW6bLoUmWb/Lwg3ZZk5vjIjcbcz8HvwCAZn7dLwe95WJ7Fsv281
UG4KrBxCxKEeYG5x0ipos83GTK6h222XhA3P2BsfnpfI1AQMMz9MQmc5SBQ3U2vxVqvQxVO3MxiA
cEmVa0hHx+RnCkjMusbEg7ep9l2EtWw5LvlmcJtuC2a70e+ikoEdXa0fKpQjXoayVj/1hg7kaqOJ
wVTE2SdqalfLNypOYPYkYnkUPYl4s7mom9Zh30Nn1Hw70pVTzMf0ak655Y2oSvhb4RFO74z2q5In
mHEsVbwHDL76JSm7KzkAPA2p46w2rgXotk9ttoRBwZzo7xaFsyIChZ6n2PWntl/wHf2tZHF8lU+U
0P1BmpzQ894kev6QU+z+qLMuvtJzixrEUPXub6dCOUJbgTUUQK0l9pXEvIlkau7EOx1AMh+YPek7
0td9x0EviL2TlhvFSzZ+nrJx/hbq0XKMLB2E1a47f7NtO9uAm749T0tTvBjOjVcM2EsflOTzNy1C
SZf06qovpEYG8HysjAjU0MJrKdJXr9wF6ZPN8u2kLsOmZzFK0sXWGdd07aHq53UjjVRlW9jI4tym
bg3SzYHl84712Y9VlEtXMixh+UOqaL1qJMgFmZXwHAniKByrYHcjeyShIm6OCjy2tlEDyk04SAOr
WtSBYRcEMF4wzGnvPvIE+c6oTJzLA5izh4BSk2Wy8ZqQvKBAF6Xo03fKTJYu1PtIZ+e561XWFN7E
u0l9XrvrVZZogy03nCyJnGgZC2cwgBYHU9O2y6rRM8M+vrZd4uAAvK83s2UkP8AD9dIuefXMc7CW
FaoFGE2hT+dylwyO+dVB5sZeA2DONquK9MfSb5xlYH+ZxmhuO2ZX+wgHwC/YGPHJDlbDOFCwE3wc
iib9PDrdJ4pnhDnwXoc8vxSNYV2VUcGMSFxIYy0KmEMTP+oKyeD5AIAPbO8CDa6av+VdawVgiIn3
rpEu3+yanbSFV891Z0yPKHrGiXikv7rNzRjvSfzTjWXmk9HkvuZUWyRump97kJc/JMjr8OiHHXMc
woZjER7ox2jADbSqqqfbQ+kbsa48W0XzNSoW80dlg4faNTL9cWzH/DK7eL6SwYyyfdd0yYtTL+4u
B1D4bnYt9yWcjIAckipOUalYLWdgkrRXo4xmYCmk5g+kCf+IUSH9rOlJe2wtHLWT3nI97OrWP8Jc
sYLKrOxDZ9TKszl1XzkO4aMC7/sJ9HqfOmOZNpWDDPkUpM/pBmRQJwWPqQvWt7AWUf9Q4UkVxyz5
RAOKBgfoA/6+m3VAIwLk4Hh+DYBNsRMbC/NCQ94DJIkGKhE5mKy869qH2Mi2rSD8jTvXK3JnPiGJ
vrxYxO9LXWqSGsWanT2VG6mjHo2l3oyszfPEQFjc+A7n41GCmcipKs1SaXZKzX/5fjRU+GIPbzqW
RvQ7TC3s6opJPDXde+9mjk6W/v/w9mXLjeNatr9y4jw3okmAIIAbt++DqMGyJdnyXH5hOIciCc7z
8PV3EXKlbGeerO7ojn6hCWADssQBwN5rrzWG6ZVZvZuzyKzxz+ZBAhreTgzh0jQXRsbIcf3p4i1E
RAkoCwARV14g61lvcY5H8LksCDSwcpMxY/Yf58p+3pgEkQB001QC6oHM4zkl57xbAfWM7/W1k3sl
9s6QUaIMhE8aGVCXMankTVXHzsLIGNIBrp6e2M9xHqrVryxCt9oUSHF9ZsRFcnEELXrQdtINJGq2
QetYt+aALRZZxjIUqzCRmH3doICXUIY3VRnbt12eRduxLiHgVcdoBf6xBPynzS9PIxA9gOQG441Z
4PVFVq/lR+ZK46+tNGVre4CD2//Y+sl45NnBbYGtO3l5nV572QAfqOsgkh/NoqvmzMFN1CC49Km6
mTVX6zQdly3W5N7Z3jRA3QTAEXQdBwSVTFU1d4DyA7IauqF662YqTbMZ3k2n57ddB5b49tJwAxmW
IMB12DLkJF4SZKnJDcIoVQQe37zuHAHfD1olj5OlMTaHEwkR7EbuJwdTZfeRPrwxZaXltqlpu4Er
AMs1Pd0gt0v92fSvQgYc6cikm/Phhm+Jtl65tMlzhYxlL2364D4A1SSE1t3pmicRNhhtwa8owDeX
FlQbLiZaIGsireSqi/NujZRMsR4cMTTQ9inltiD+yontelfM8iXnw6/qhqabMIWm+7OZhXgFZlRr
ThHrcyi0FEDcB4kVHfBfJw8tiaFOxfvngeh6K5zKXbZD1T9bIGwGSbOe9hYEkR7kgPDrbJYKDnkk
LQfoUqbDcy4VkgiJg8UxtYBs9d3c93IQH+xBX+9fWlG78a0KKR6m7nRaAdUjkyzemromZgRAMwbX
IdEBHP5lzLCM/lF5HgwEkxtTOh/Cnh5yRz2CTE5tZIuZlM5JycmE960p2rP49rloWvPZ2J+Nrdn4
U1/TiqT6JZhbENKdPbqsgwDoks+n4MF5OwAcgo2UKZ9OUyh5uBYVm5N57+Z/tZ8q3nU4m/4Y82Ru
Pq53mgh6xxX2Q2MYX4VZwPb20MEVaQXhRtmgMsEKCZWn0wQ4y8bemxpzcAWFRVxAyiRBMH+R2SPo
FZtewO8JBM8Km84RvKTzCOYgSe4pDpYvORPOptiqjwtk/0arwEFuUM/93BOgmltjkd5e1xphwkXf
IpavAnAOv6vMYrB5h4VsL0xlUoTdtZ4P0aifNab1rak3B+QNddcBYtwyw9b43SCQBwNX2NjvTJ3p
bgaKBKRzQORyOHfPqA18EDA6TTRz2M8HuOQ0GDBmBvyPdafWucGYvGvFIq0RfGvxsI+9wFIZRDQR
LTyVW6ru2i4ElmWO2E6NDaHWKAC7TOWKFXNsABpmsmBzEPO781w0Z3ZrbeyE5Jef6hExQTTN1wA/
n0cxA6h5lDi7iOC3uVU+ADLI7bMvT7uxKOq2aYp1iim6UKm9U6pb2sjXvDGbPgveepCji3BtGh07
yK7TSW3PO8JPQ1pF2W27HLwLzYDbPY2pu4Fm84XVJ4DUO40Lpw5UeTal4wK/X6fRdULkBbBEAOYF
fyAlz00Oyej7ILYrIFIGNRt/B5IKqMFnodstTDlLcMe0KuhWpqhyCzY/DM91I5a8S7iJS+/U2Rhy
bv01jsiHr45DqosTWLGi1D8oCvBBE+c5JtvJ/QsD2Vh60wsk2pwq6wAKX3mfPGOj5xzcqgvZwpxy
lf4JRFl9YUpdwpyDOUu7Idri2fjDsmvnQOeDD7ncfVCK9DEX7WNMejDlj4vBCHPmkj1UWAg8+w2Z
PEqj8QgWC7VW2CVftZr3VwqKQ+sKPY9YNGDPO+bsORvqxyEMy3mcrhrcPyZC74w7gXAkxzu9vz7p
V5q6mFd/eSAKlSE3urTflCrNmfFKlI069Ts3uoCrtuApNVuxc9TwFIqsNFlkFeAhpvUcnoTXTni+
qvksmVFfUwewSQ7nmBF6M1WiI/YO2syblIJKglSp3BjBhnJEBnsAsdoliM67e3eM7b1Ox+dT46zw
gCkjcbN7o+cAEMdrDLqPvWlWE/v1UJ2chaMqENWKuO4vIjucNqTMqwfaVg8Nsp2+FkR/B5mhe3cy
cDukfrvhF2b1euOP7VcjSy+AMgYlshGyN6emtreYBnah+moE62vgwpZTWnG8usu8DKHDq50bNh/w
Fv3ugAZn2wvGbky93+ZyWUQTQRbxX3VjjvlRMVxVU2cOyHywbuTKnJuxzJnT2O8GlBxElQOWDFDG
ppNYNVOkLnvKEcuwwMa7eHd6agqjCclNfQUrc2pqc10vqpBZ23P3PCmecj+q1u/GMa3V/Alnu0/F
dyZs0tBw/2g9QHVuwboq99yZHqKpEd5KM+munblYzQ5B27A9mPK52bScDrPn8FyMRnBJmhHMgHUz
1VtcQyh/DHK6GEkxbq2KAzqimm5VKwtafA5WKIwl4Reh6UUrAkjkOqrEYtnmX6EdXYCmXrCHEv/p
UiWKHMxIIM0ct0mn+d5VWbeirZ4OKkzSCyPK6PpKAwA+PZj3vTnkzlisee5De26eA8xB9FiTQlE9
257VHQe8VBgBS4yxYGCCPQ9ka/CkEfD2zvoOvttcGvKRMBv7/Yml0ThPjaf1TKgRFOKFtok4xCSw
b7POk7QFhqloAUvg2qErDfzRHdaY9XWRvda89I+6pf4xxQpm2figVjdF0zBy0I8PUCUHYgYm5gDm
w8UYu/61jCJyHAUuh2wmZPb/NZCEMDnyFxDNOQ+kpnRaJjVXK9PLqYS+RvqjRdIVCbJw5yuRXGHf
umM5r6+NToA55JInK5XG66DN7Z0o5bjslJavQ3+s+zL9qkBr7qV51h6U40P1gOI7pCEAgrZISrA5
YDthDq4S+dIXlesZWNq5gSKX/mRi6jIgL9Q0QstlRrSdzey5eKrrR3uNy/RolUi0hAsP8C6pfhzf
13RJI64cqH4sEdCqvbwGOLnrkLMp/BejKAIVBmWvJ4M6hKDrNhXhPkj0N+g/Vw9l51drMo3yEq86
0OP1ZbJ0RdC/ZEm3Jtp3v82m3HHLk2nU5RPQXZpfYhMMaKkGc4Ebxc5TMVjxRsVjtk4myp4mBY/J
NOV6b1pxbdNMuY/nTrHF85tpKsKLXFSl7zUz7V47s/DB7bNLQY65GQTtroQh4DOt7wzBLzdThc/m
p9MwheQdkxXf9Xj+PGi1pF/L+EGMkr7SybWWeZQNu17bwyHhjuWVoGNfW3HYYVtL2ituAkhqJhU3
ZX+mJTdnUDeFUvtgD96nhrPxv+5clMG4tqfyK36XcJ/MYgLng6lTMz9sUMPdjun4rdU0aCs6hl2D
n2dWnzSHpuUI9hix7rGAYlQJkIKpM62m4ZPdqe+ISSTlMfTYuwgEX2WmtwHXXWjQqadyY7t/lbH2
1dt3ZWOPcEt1zGVKDjwLAF3yhzsQL43rovfhLoljvSfINIR8Eoketau/V3NeCqH3nUPqb4WcGVjK
cryDUg5EEIcsu4pjhLgV6x8o6ev9iBBg5yt8xPw5SZidqpy6qN9VFa7cKizkDv/8x7//v//7dfg/
wff8Jk/GIM/+kbXpDS5xU//HP+U//1Gcarff/uOfACFCDMdRQuIvgxC5M7d/fb2NsgDG9r+FSVVl
WZOzQx9hM50vkgTUVc2SxZhnvzhtj321B+QOBP+8SXeaaagPO+lw/Ld/vO9MR5a1RyzTGwzRRILo
K5XXdXHl19QKrwceR6nHJyvQ25DVw3DhZsNEZ0jQPDCDssDzBF8xtb1RhlCJAjFXQ+6rCi/B5a8+
LwV+dnOmALJZsrZsCC2cq878PobU58TsM+u8YFpai7gBk9NcOpECsQovPiP20ikFRlmo9AKI6Mc7
7oK9IUKA1MPkH0N4BYB80/CroqmDHkXstbF1jEbH8XKEXl8h6+7hTnG/jVAYWqQFKe4JMo/WVs2T
S5qOzTVzYry7KJjljHAf4Yg5YE8aXJx0g0w5LFE+6Qqdyydz3dVHrMH8ReBG4cVJL9BfTcCDz5O9
Oegg1uuCWGC8+rEKMA2TWQqY5mpuNpXnlQKA4GQXV9sSKaFH5NDTYxRCXb4axbUpsTQarrum9Uyp
nq06sMZBuITfn/uwPuYXEIFETroRAUvrMF2nrp8vT5cbFEp6SaFFuzYjmLEsyMovaCiCOXWfHk1D
lDm3oFZLoCKKD7JsJzr0KvJagyDuyvyQYH2+NwERXVg2xIMQcBF+n3u/f2jU54fGkcDMUupC4QPK
u67z8aERVkhcPNt0LxmAK1sQVQ1x5MWhAoXKuhAdHh09dJ0aQTHKVB8uU8p8/AmzkKvKm5+dz2O0
heXzL2Xbj8k2yXTFjkh9c7rjnArfPLYyHxn435l8eRsYHHAQEFE93kjYINYFnjYvoA1IIAsKrdEN
PM8WsmE+flQOSBmmin2nC2gx9666rPMMytP4qV9Y0uzlH5Z+ZqL0TOQZDEyAMppTc6irWWAJziOy
nW1C6k6XjQ9RXb+7xmSS7zsraW4raLzvYtUf03Zobk1VS4t8xdu6XZmiafhFp8wfj8bAHOq5k5g7
nQf60al3wDMbqjRZGOrIwgHdBKK2XwzfZAoWWPAWTmE4M8KXW1NpU2DQ3n67FIwEqzOixtDvfioK
vVesoJem+lf4mjOy5tydQqJgLRxdHG2SecqP5TenEN/tIh+f8gDJVhQpg0cGcr41WAKDXT3Y/DKK
GmejJ8avOzwBCGzb7kMwQAZb5b380rogi8NKEwq8nVyofqO4Q6/efBQf/RuJjhXU7rPSMx4NlfGy
XZ6dGw2FW2juHEEy7/ePg/vz4+A6rrRcyxZA3tFPc4j286asOYg7Q+TYudYKvPQ2Vp0Wx4L1y9RH
8xySQWCzjjbz/Xi276kGxXuoqcPr5a96gYMUaPcVsgrp8Mu+fTExAiWymA9IJJiGUnljE1fECwuw
1nc1h8OksFPK17mdgfh2IWzwV2KFSnIHiQBwCkJd6BejBwoZ0IB1Q3JqPpRTCXh+nnimqhQy23EW
4I56ZzJXmhZT14Jg3ONJ6ixNXcCQ27Awp2cb4FIBdeRIgvRzm61AkTx5naFE1i2439psmjyzsTdi
8GZ3bwxNg0X7We5rpq04V548AIZF2QxhfgWr4NmLX+fdQgHQd9dHBJpuMoLygOsCNQrIqedbHOja
9LkFD8QFh4/Cq+cV6YneuZ1PTRnkO/HGJfndmSv6HS/02e7cXCc+XXd9Ny30OCu416m1K1xHPtbs
uzvHNBMFHstMwFXRjGJ4NlZV2Fs7QBjVI8++O7NVOSIcGHB4IYwVBfwTxFEYy1hhLFN9tjKdzFg2
OAt2v7/df1oywa/l2swWjpAQwbTpx7c/Ba1NGyqn3XOQZ5XNUlTUgQgC7bnAy711QAP68BaYwJJT
hc73wK4C5DHPN/9PvfMuK4cMryYfb+/Vf3WQNnCt4lVj6qy/Otlkf+t11VVfmypt5TIljR0RLx8d
bNhBnUruC7xP1IHw+g7Kfjy5f/s3gy4eEixbaNdCtaFT0ocqckRozZ8yKPxEy77K3OTLx//fmWrp
TTOroTmE2oYwiwt/RGkoEU1lOg4esnX1IRx8IUE7Bht7yLnnGBZFUY2Ynmt9aGUUbPvWqRd5kaR3
eK+f3aiyTQU4+bS7MXUAYQGW1+kX40Y1VZNbPZGKkZ2pamwkRye405emEejj8i47NZmKPgyU11YV
O43XMu3sat38YRrNYYzSZymgzGnGs1o6bUra4J3iiGppfs0ajJYAs9hqOwoSP0I+bpOXdHzp2/B9
fQFMralXRfa+frbXVjy9+Mn4x3w1Gu4ckBvU3KZB799IO3+KgqB8dmsB7ykcfesEWmTPLHCgPEci
3EqYIObXaRAAIOAXwTeQufh7E0KZS/lc4lODcEugT6UfbVMQ+HsTe5ktTelHm+lnIi+mTdbekLXh
7kf7x77nT/nxmT/6lrQQV0giwvJyQbqa/c0j+HnGmbctkgvw+7uSWZJ/egTbHjioIO2TvUo1gYNb
gtEeSy/LJlEJihkC2iakM6RCvz11P3VIkn5SCw4QgYQDX2mo+cpylq4dncJGth3ynLjrQBg9qNMV
q4gff4HcaJd6WPmBHDNLs9ZaIdPMSp/np+I8fiGATn6nW3o6lXM+bAMfAXWaCey1yIE03gmmSrhJ
+bAjU4V9J3CIHlZ67j0hQbzHe+Z7oDm/d6C9dGzcYSnsxL1X8wEZO6BLHtNbY6BE+VVbbrk/lQak
HnVtk2+NKZxhiGGHdrA2RZvG44o6/R/IOU0WBeAqxzZr2bGq63QDfQzAJ+Y6c2jCUi3jSrRwxjXY
lpHWB6QiFGLTMoGFNyAc32irOJgr5iKgC5vED4qD6ZzWWXrMu1U/j25qpsou9wjOX53MWZcEl+f/
IuY8hG86yC4nC2B/LGj5DVDdSIxhrQYnWDa9ji0itLWfPCkdRRdVF+WbsrDoc+Jb2IDAAOqBdDlw
wM0GcGvcMgk5WNNghhTSI3Cr+5F4yHpsCswZIdlPZ0Fev9VBcehjayK2v59NbPvT6ona1LUs6jDH
cYATs6yP00nZRcGALACyC7Etwv2agILZdldSAxffLJrSZ+WXIIZ0K/Xw1JspRpbWXMpTiXvf8UXg
39uFBq+EmWJ+GjHVUaxWoeXmSnugo6jV8m30rhwTcsStAhG83CUy8QJeHfI2qJo7gJAqa2dlOfY2
CzjfabaN/JAiVFnLHHmMbx8f+dC6OVIJXbZf/w8ctKFnJUEO/xaHi+OkR/gZSvmuDAnGZillAOAm
0NuLMA2mDShpE2sT5uDZtZQzvnGhGdyqYSejKQh6jaVlINWmzKOkQaZEfdNUQOV8VnbHRBStlROM
75Tj32m+mz7Qz9z6NAgu8Z90l5Yawe6D6LSy4flVNJJbnlnsAZleb0VDxm2KwzgBJQBOBC+PeLbO
2w4/rlN/O/3K70/mpkEX9Tfk+n6yGVAzzU0fbLCRThbQDiwvqpWryuLaMI9V83qwmQ/l0tS+k9So
VnYWFNfzfPLGg1atEM/VUDKeHfy5arzJZHVlk2vvwDGyzGbWh3RmhKgNOUQs6JcyJ+LC1DUmL0wA
0LPq7BCLagl8jl1V9qqPAAVm43Yaec+e5vyJqS/WyjjJed/sOHYpwG5UIRBcQXPhAz6EF1brLsxt
lCSz7M58MGfnw7kuc/oZEWO5q0/Gshvvfv98ft7rU1tgguEuUNo2Y1x8mmrcegKXjYDjuxbO/LgB
thKGgAa3ijTb014faLl4OEasnmfm1HXndAWOLC34BObJ4TxEJZFoslOuYMMargM7fE440ePFz4MR
BzQ8f3ZdLpAO3o5u9dJ1XMd3I6YiBQeMAlbz49hYDjiLaaz1IuE8eTFnNcnSF3uuwzSSnM5M3Se7
QT30ufPcsDa9j0FYcH8LjYfkPppP28wG3wfX/OrUrAt3FeqSI/MY1hYBGTQAEulC2y4gkOZX8Rvg
YnUC9n/sGspNOKdlmkMeufEuLPWV2ZKfVR+sIt+efkQr0f7GSSv4qC1JHya/HbdxGL0vmtbO6d5a
xQQoZT0bj3Y6bpEXvwrJNyQF80tMeq9nxyoQRq6pOrl/jQUCm6/ND9dr/JeFqTI9jRXYBY8R0lws
fAJo/kEgAE5DxrYm1i5ZZu96lTwNRhi7Y0isKazurVU3g71r0Wqu2O/vTLPReO+7pbbCa05RG+rl
lsId+nHmqFzGJXb01S7uYmcCacZplkDMrLNux6ABU9ESkChhvSaxO2JHbrMqs1/hPINKAbayFlh3
PbDMKFdfcOTtMrqa76n/5rhOH2gNTv6M+i//icFzp+7rZ2iEawmHb4GMfbcZRHfRM93Yz1GS8SBY
nL5F4PZdsRk6bGj3ltUO0/fTF2J4d1VehzWjWwBXYD5eYV91TRDgYdh1l8x/0kU+FA0YnbBA8WIN
BzSA7HFL68dffue8HPgF+Jp523jlaOlDVXf1HU3SVdwFDSQKdH1HipDBpdV2KwSksRWI7GkFnmd5
qzPkFQ6ZYJdE1PI2Lki3i7FJMY2Tb4nbSZVIpGeKXpi6zAI/FDgPTiXTqerGdFlkgb82HYqEccgM
zxdzijLr6ExdswaFUHsxRT42yMgxNm68MCyaNWuH9iKogFMHLn+RwBH5YurP9kn4vv6jvRkHsJFv
LAGLo8HVWxAc3Di+Cj2Omyr0zuUT9j6NmMc76i/9aCh2gcaBj1kBSJyLgyb9FkkVmK5RZRoRLU0b
EJSifLajEVLvZCvjq0a4AmC33LovoNa87RNdbHjGkgWm/3pHOqei66FJNNLYqlcZBFODBGz/mE9l
sB7Bn+Yigzi1LwkmXnieJmVdnmpJ0tlvp+9qjS1yFCxQVtRtA5YVoEiK0r6KovaPbgzZ2pQa3I8Q
t5pzeFK4wkrAuGBjyubs1GWuM2cVQ55qj0ludbYDpuStlY4Egw3F4m9eCa74tJrEDyNshekKCCcK
H/Wn1SQr4Nr1WwsELAEpLhl172JZkG/KJ2sIGGL+Qs7O0ML9MwfPEMt0EP6eWHmVkrb/Su341SEq
eHEcYKB4ovgjCIM7D0EAfjd2ZMKeKg6PACYFIOGu2wO8FtMmbVwNIHcJqoNyCi5t5cBdpH0NZgnL
2esoa9cjIfkNnLGQW6nCxqNph1m/9jtPVEP3JCWogDJJiy88Cfahcsdgkbe3VlNEgLT3wapUKXL3
3f7JYWHwMtl4qGkk6ge8dvNl7I/5EZTp2Toqi2lPcmKD1c+uL8e6B8ZnGuyNE2gCdBpy52hchMuk
YcEWTB30So9IX7DBDfroDCK6EKwhS1McLJAax+3AwZ2KVjC3A9WMzMgrU1SKPTpFSa9NScsW/O6N
cw/4UnxXhXptqgNWFYcp4XDdzkP0uX0J6kwHUbVO781GuVWaY9k9lVdmhz3EAV9kSER/Vzy3NhRo
ezzFBbh34nJVtElS3Agu73w/PbZDOjwlQw88dTs1cENGckdBiLOCyyx+RgTyYNut+y0KqiNm8v7J
t8oScqKq2QFuIXZulNhLNvvn+qrf5HYM/zljmbwq7XGHuE16Q9MyuzFnBKL2Cwbajs254YetZmW7
sYgfgbtKD1AkdcTa0MaYogPUx9qec13PrdNclFbVve10ZGw58CrFpxywGIJfXmj7kL+VfbYbauYu
hyHNXi37P22hC9khH6RQvxpDW5NjFlLnBycHMTbPvpZBELJsfbpkE4mR/7+sylL3ajFlZP4Dr7xV
fjlt0MJO5PB8z1PJeaRuhPek2rh+n9IbPVVVV69+M2ww5hlYv8xv+Ldjm8c7aIcCsUnfCov29vQx
jh87+L4CS/Vuy4jME4T0gNNxF1atO+f29H3qrKavBLLPofDyKYoSD8z3Vr1pBzAhXv+rf8RlWdEP
oOIUCDb9zYvrp/eWwmQHPz9DHrtSUnxay1g+4n2kxMXoUymn8InxqinibYmvQ+5kKVzgcwQJRIos
KmsoAwQZNGhtLrHv64k6DEBW9/0qC8CrA3aq03XqMX/hqiVCSvkylimrIWAKsvp8wW3qk2Y9X66f
PnkikJUtVzJjKbn73/x8pDbkZPRaXY7+A7VEkj1mcMnWyDPJIOu8QOJK2X7PcMfmrwnIFbaTM7j8
+sO/GDNxQ9rCD54GDf4EL2lr1mBxrodmurRDHyySQCCAvD7PJHInlrYFKfUW3Fdh5aWqwgvU4/3Q
RTtfICYNLUkXNAUPjlvn+TLrhaxfKtAJyC2cBZb13Eat7R8jqkDyjMfhp58Z5O9l+MAQyYR+XISg
9scfvGI9kp9tBkX7KLZjSFLq9gRrqSmwLQbg8g4ZU/eFDx81WqxC2tnaNJmOEuikxQkKYyoRC4+8
BkG4pcsUIoWqZ9MVfHnWFdwPKEPTAUc5V8Q0iZZuBvkufOO2XPxtB+UQYM9JAjH5brzPz77uNmII
2kVxd3GqHOKRXc42Zx+5m4zZjbHrwYB2cW4wtvCx3J/85JGDp1r2Bfjn/fFP4ykeWF15FLAICGMl
w9GK+1P9GA1v9ZMN5YbZ3nicQYrwvn62hwv7JfTT+MItMntPqsHem7MZd7kP25UaxvRztTGgkeq2
YVodTCkgfgOqL3EDJwZAOpG8zuvm7ZAGo70UQJwsA8jBiUXR1ulFQMYrcORn94PbTcs8b5ONrXsU
qeNvtfIVsndZes/8kh3hdkX6CTKDPDjKHtIwd/fnrnEpk42xHZOQbJEL9tbV3NgSWNRtW3VgJ2lB
UQJM/TLF7X9FYhv0iKaODtrZRxVvgJ1znoxtNyjy1mrKDEQznmAgS7AQnh2BSkAX0xkyVacB3bZW
1cYMI0v6ZCzMc0QCZ0dnLgY/g2aMOTsfmC7e13FTxJtsW/hgbSfagijg3NfYnVp/FM+jnE26jH7o
EtaBRB5VHJ6GMSN8+sxPRavL7VnNAZpfYFO5ySJMInEsGSLpVrcopdXeIgO4vQUPVO5ZYoovTNE0
5C1oTprw1nSayTsuCsb9xUSD7lQHMhgHebOQODP2hINtgNenNlkiQKMFO7DaEuDzqevXmLJLnztV
AGqX2LMz1X4LLLj9WlCePAaUD0ubRkhXKFV+MYXw+zIH6EdICc40MFJfViBNfwC0ZjxYlXw23gE3
tqYDlrzP57ZB8WfjVyAQoTpb/qLfbIm3sbpRdbgJhAOZNRGNe40EsnXrIzHB1J0b+NxqihKJr6B2
9P0FCLPf6kxDGxDw1FRVtSJ2KtdwIwgQKpT9ngIourKAgHusGxsq8oX/vY0KqEc6zleF3IwFENXR
nc/c66zrH0bS1pfASE3gSjOnNqsviYXDvyyaBmMCgY83O1M3gpjn1A1svWOy+NUw82v793P95/gp
cFwOl9SlAjEcx/q8RQEarbOxtxD7ashmh7c+RUeRTIFN5yKXOpkeZcRpvAf3tlMDQphyOC/mueNf
9c2R5H7LJ2zvXn7uzxK4NZEr5WbtTgLq1T79bigV+d0x8+8RT0z+mFLkXKuoo+t46scXWT7k7pD8
Yc/VkbDpmoSs3HdxBnGOPPAXtS0RhSyA2HE6C9hcpHP7XRhd2gjBLvWcKU4r+eX05RKrHK/dyq6O
uArbLG+6feBDvhirnGofpCkQgnbLoGhZ6EMHRhsPwazxReUFhAmgOXLTIi/3XYPpAQXFtx6jgx2L
6eEnGCoAdO9mAq/bqYcPZu2XBBEDPKJi/fvLy9nnLShlcExJgU0wt13pfoKDNNzqeubmeFqqPKn8
dVfWYFbcqw7T8mMwDASiNQ0ZhyI8AtHkwHUDmCkL6EXkMmhkLuKy950DMn9AWbwpptLK/yzASBi/
hsQOHBBtu9AXBcWubPmAGKgDcVIsvfNAdgTcIDTA0jyvw4bcOSKZ4VahHhysFMsU+yNsQC2RoxfQ
Pa3pNXSNKBYZKJjKLyAsVkJ4FVrmflGRYCwsSnP8aRHbxc1KZMeRjSRl3vT5ErBPGvYe9iwuneB/
k3Ls4Zc2IVpM9i25C6TiUegVDEwS3aqCnl4tMyTz6LBqlsg7jluxgWg2KQJ8g7Bt000MfDaWqJgD
Zz9yQkOwmAMbAohZsbQ4q5vmsirBxuEA4TeGlnFf/f43Z+CAUFsFNwq2vVaiZsxCrWakzn/t9x8V
/FrTU1SU0Ae6+B+8Cm5HsrhbwhsL5NCmQUwm16vfXJLCpX3x1QbrWrX5H7kuSdM7mbVuHeWXw80v
r47V6Nm9bxGnAbvrf/MitVZg3QFqLDJw/ft+swbv1wRIvZtFJYTWRDH24KMyD8yHiwdnvJN5VZW/
ACKDhIppciYHnGxtzJvd28VMtQLWDsr2tiwG78MzVYBTbPjWS6DiLikQktrroMszHt8/ZES4rDwg
JEQTLGf9Ji1vu7qXybQkdqHipeycwAa6LXG6qF5YLua7PyVwTmO+cOO0PHA7ciLIZHKAJKFn2yOh
47IDUYaOkUoVpBGyrnTTAACcgRrr7XHloHDxqhgpbscIG1jwiGFKTotVFEXxzGsRD6nv4lGQKQjG
/NBTWWNb7tIuhoTHiyhwuhC8YMPQ1ddpWidY1TBdCb4EcEkVNyp0M7/C/jfp3ZsCaxgOfhQI7mX9
so8r/swJiBAW1GcqvAU3X96LRdY1pFuOCasCAB2Hfv/2LgDTS9+CeZjDN/vh9hvKAZyECSkBXQZL
AwhlfbcPsZnK/QbkpL2mxV4XiRy/wYldlxo8/LGfX+m8LtO7ISXgHHN7l63e3h3Y0HQHn9WEHeB1
jPD64QRZuHlRWQzSnC7Lcyzz8Yp8zdJaQG1+GwRDk35vG8hsfjha2hogqYQYYuDHC1nXiOu0M9An
88I2Qzr6IoCsbfm1ZMi6LgONHMrF260e1zq57RlWtdgwY92SraB+FfA70SD5cAmYcSVssMZPtrsh
PHAGvBwpZoRNI1SC0JhTBnQJHaqx/wYko21fFSIviYetjRaD10WWD91xy4nZxcAtAgrrPqh8EBH+
4qU2JkgRGOOkgAAtDm5eaSxc59OsQSbC6dQ0jXa7GjLIqlaRzK9I2hZX5swcKCCGcJ/NLe/6vTs1
j6Ljk3CRRvBoR7Hbr3JR5tdTyeeYn4AGdx5i22wq/z9l57UdN85s4SfiWszhtrNaoWVFyzdco7GH
OWc+/fkAym5Z9nj+c0M1gAKaTZEgUFV773jUitPSDIn2DpHcaC2LiQizyk8wogO6I7tttYwgKyPC
A8fYGO/PA8h6z7KKq9yYd7J/oMR8pU0mGsLF+7OpJk+lHvJ1hqzSJhgT7TLOx/GmKrNoVzhFuB6C
RjP3bMUqkJ9gVzKtL1ZFNhlfRyta1bFp/hOV+b069Pbn0iI7Xas01LDJiNk3KHlvtcC/JGW7MTZi
pomHYRIQrO8KYj/qznH3RRVMNBhRMB9sHeE7eSDHe61MyJeHWantR0+HUdPQM4Cw7YCIFTrqewJb
bAIkNRTLFCAriyzHmStK9grUjORNWSm7zm4371sVmeG3Wc8w/j4n/yPkNq+dScs357ozAkB+Omf/
n43PdRI9cC7KT7IOpv4ZzQRkGGSdPKAhreK3+AEn8F2nuixHZXxpst5b66biXzs6KJHKgHGjj+bx
tdM3Eh3ZCQNVGGQZm2EtDvC5iqR91OedHYjwfGH8kvgz2bAcBEAvnA1nB3w2XxScZcMHnNrZZOEH
OyPYYjOFlIvE9XVeevUVvs5nJZwRFxMl0GWZexFA73LQg/TkjYZzl9Z59KlMQEZPeZ+TiZJW27Ea
ZpgRY/dOmujzs0GkaxVZ5sGwDOved01l0xRAtisIQ+/DcXauhrL5UoiSrMp750gCRreJK9tehHej
FJZuqODmI+6CW8lMHnpIo67KzGmPpkcoVof4g1VbcxrFIUNZEOycd/fOdurYE/Zp8iDr5JDyU9cg
Yhjrw+OHegjOrAu7dZ/OptKiZpV70aU5cUjOaukkvn0Y/P5CTcyXqHPIwpUNTWNXF6ZW/SVP7WwL
vjG9wNn26lVesE9RRSPvDFaORnBoINEGP4fiW5elYq9lvSPpNmSrLCfRlMPsBRG8ND43hILWo9cA
G4u+sn7pex7estu3vtJYNpCv7qxhDc+PSLHB39bkr0ZgoUyXdepjG/bjpjQD5TSM3UisNYbspSCf
Cobiah/bVXk7BmOzMVs/eKrcAdlgdD1eU1s/wFoahatOvNvSQfnm5cbnZIi8z1OOh0ouDSBe2ZYC
Gl74en3RTcbzWeVG1stibKW7vOvjK1k619cwIK8DCCO2C8hcNvdmV184vvV8tjuPOXnZu5GsZFdW
e1vg41W2P5DUOP5SJIri3cxTfyEbTWGhVPZ7C7vO/Zsg6S5gawrvpdnZQtb9PEZtROF9qZdfrcxc
OVkXqoA3Wmcliewlpb3XpnO3Ggi5g9BPj+/qCO3R4v9guxc22Qg7b4pIkepk1zLRRx5kok+S6RFe
o3Spl1VZrWzImLavJHFO4SN6PihRTAQXbs+FYSfWEVUKAzeCznkYiSyJ2/pcyTPSnGSdnqPZ9bOQ
wwd1j0H1n41mqvdn8lNJiCoPuGvPSiKkPXq5+xyNVr0/m8jhLLcrMvSPMJEtE4NqYlBVVMn6SEqL
nFeBdh+Fd20Sr4cqzB86cXAq7Rk4Ad4aorkPrUn6vaIO4PuNNn+otTQ7qlpL3F/YtmkX3lVtBLSL
Rtnh5+5KBOCbkNlmZhW79c3AO3TuOH2GTXaXdqP6QJy1ueE1065kPXy36dYVZoMwa2prF3mJ+gDV
0zpDffEKjn9B96JMn0nNSrfQV3uHME2WEWMxYmn7byPKevnF0kzJ9M9TivoEeZz9QxwJLFFXPmss
vK4TkrhWphOUz3rg13un6+2tLJL3QOw2ntGaE63wK15D+ql/kmMUGSTYonqyYrjPxRgAh97GiAqy
fGrF3lRpocBQQAaYzAXrCvgFWWIsVed6MkaRHPThbzrXyU9j1rQX5B49n+vn0N5WLIKvEhJ4T6Vx
kflWf5PXjqpskMm7cZNZPwZqZ5grxbbT09TyONgN8hZ1ZelvlWkxxLBI9cGWxQ1ikWEHf1KGr5Yf
4YaHslHSVYX72N+42cQlJc9ClrreCU55Yv8FTzWLRCUo/Q3a1trGg5F+s9jEhMIvel4GloVqwWFu
/0lMnMDaROJvDbx8j7IrvJmBEyYX0Ok89PCC3PhKUtxks/X2yYv7ct3rLlreSTHtWB6v/a4sjkrf
Fslm6Oyx+dgEMjm5ApZ5Wbu+e/S2hE3K07uH861GPpmjfGY9hFsGEvrEUy0P8nG3CdREhN0j6zFo
CmVTt3ZwPQEwv+KRb7dJ6pbPudLdOY1uf1WM4bqN4uazNCUvKFxMy3Rqt1FjdusqHY2Dq0XdNdHM
rUuqZLk14q5f2+gOAJ7+ntuVa81ikkj4FZTo8568OVS9JbRXcbJmIz8W7nAJXWuN4xvM76LotXz0
jmIbBbsFcRWoUe7iLkFJmFLfWdPDYMXXfpoMJ1llt3qwVsc6OMpGXx/8Las+eytb57gG+9TmX0sr
KVaqlfQvTT+xbrfU4JIIhPfUW8W6tab+JcbLu29BtcErg1nsBldqYgQPid2l1wMUzIuZ4jXRGg6n
Eq+lT1JFDrc+QQRSvRznmKRxdxdU2mM/kXnRwBVxp5JJeO2ozhXr5vYuFwe03HFT9Va0PdfpenOn
B5Z1JS1SFwx73mTj2swvBzZTj6Ojtg+u9iILPSzn96GCmrtosvgv3Dd2Cf9DaD9GRMnvHHQKFkuc
R3fMPTzDvv0wB2ZwERbKCIRGZ6c56L984iqMx2Uf+pvWIgI+vXi15M401SGqkh7RRAVWFjDNnVpH
mU9TJvxfheE+sr95PNPS2RJceyZRHhwEifzDv9Iukxxj7OWWF3r9W8CF+VNcaDHp83V4UU2Wcme1
bQJ1LfTmiW/fGrGaPQW4fheLckoDWBGr/9lCfItvwUuuJ2q5neDpIIsyU/eopCJaLQ8tfKd4Anbv
qkR9xmphA9xi2vYx2J5VE7rxbXcxNq1yOpsWuWdsVZ3F/rlOfprifl9FlX11ri9i39orSK4sY50b
pth+Sbs0PDpRBBiwt+PiOGj2s/xKnmG0XssohWhnUFDZW2zEWQ91v3srijOGPvH7GYui7C2/RDkW
XaSczhWgOI1tPapvZ72ModjtvhBnrKdjsAl6p9orRf/F0XgXllFsPIoS6SXvSkmoNDdNpuuPpjUu
beT+GI+k/v2u3482SGyLVRQrF53lcKu3w2vs9fWVLBEXDw6uDwuWLI5W8ZS5gCbqaZv75NxNgkC3
b1hTxH5d7ns/7+8nPMqwlCgPXgL9JRoB82vSZPVVKxrjIH0bUNrKUfGxRp7JYKU6rHOI9vd2yexF
MuWiqtD+kF1wm5hlfBldSWEGWS89KmqhhluWf+OtrJv7dLxU7GHRbzjX/+ie+gpELVk57NxxSFYm
gLyXYdbfPp3rPnwqZ5EXNUHyJXu4dXNivr1siZ9cD+OkP8FXgF6fMt4VKQ6BYnx26lR/EuuL25LF
aSdsutw2LlMYD/E6xPl1GmrN1iQcelfo45WGw+95HjLnYgoD9tUEa5+V2SWDwC8RZhVFSld2PHZ3
Wd3DTIT80AfSiHdUES7LuHLlCMqJ5aMklAgg+F/7oeuvZVF2r408OUwOWgYOORBVrbbXtjh3/J8X
dmSHd7ZZKo9xt5e1uNUtqB4VAivY4PEjEc6AEE0WCWuqh5J3yUYW2yDTtvx/iqVrbpEeSjxTPTpW
jfCUzeY4KdkZ1Ch83gTGxOKmgQBPTXPv5tzQqPNI9htyg8LWjMlnWMkeoe59A3cxHmRJ9pKfUIA8
9h7cxEPdDCcD8qpTDEHOvlQDZ9WJunPDxL9zOwJ0X5/r5Ke0Gho8kAFE1fRjRSv6uepQQ6DQprvB
KUOytMTYhtkzVzuhtpdFaSi/RQnrVy/pqgtZH9nOfO1687y1phe/TQueCie/kp8aBLIBT3vk6q9k
hTyYpBKsNdx1kIhiLusqmHVTXryU+8wK10HeKxtDLZJrfUAozK2sgywFw5RAfSveFrJsjI53GcwB
KoY0yNYUBurNnyNT2i+RR4PMIhUHr+VZHiQOHyJTjgsYcyin6NpIwtiFp38J7cCU5gzhUXVs1Xd3
rNRTqOasehT+fstyYFrbJkluEBKq9HkUEaq4EyV1TkJcs3jgJ0q60VgJsUAZ0snmaCwecb0G6rCp
Ktf2/xJBx/MZzG7p6DPANcjNdzFY/C9M00m6LXSSNF+8QKvs68HLp398vxcX2m5tvb9rndYLgl3t
Jl22ejvRwC3T8U5FKbQ9eG2zKQgYfglIEkFhICTA/v3czaLtIOKNq05DLAyZmJ0/TmGF93QI1X1L
opCmwpoW3YFV8napgpbNTaRP4/y0/DKc5PAsIPDoGXOyHj1SVJZf6bHRVW58cq3zflUO2nA9hHbW
b/suqgOJ2j7/bLUuxpXE92eDP6LO1OU7WZSHtnAPdqUONxLyP82Dcdmqxpeoa9V0fe6wlIVxSKhs
h6u+WUVqkG1Qa+y3UuxJHvC0+TdO+Pe5Zqn+YYrqcnZ7NvXCv52mXMcW9MiTHp6C1gkeStfqNvMI
jZ1n5OFDTGwQobZpWsnWmYjR/bSOGzduyHASzIFKYx6lKfH/lBdPzM8UA9VR691UrX29GCtdfN17
cwoK1UBhI4gDtPV0gwTj3D/WbDwem5iIH76U6NCKIklg1c41IYGXxhr5KAcjnyzcvfQdVQCXkdhW
SOOy0avTnMe3i20DBjYjyVaWpEGXesK/3dzJr5q17NFS/OFGGvQaMyYLOxKxxRfbTCVNp2Qgrmf/
IMFNrJCCzfRzUbZKYJRsVWrnvTH0ae+Lv+tbFbDtJX1xqH2VPV3Sq/fBUFmXtl0PS9HKQpxdsrVU
9XtZFLd8XibVShPc47M4wDTpnYZAX0eu2Lf9qCdvBDnI0f1HGpzr2a33SGv52e5Dw48xzvXyiRpn
FUUeoTRhucCEkyH+0tQJOW46lBpKUxcnN7HM+6SZgm1Dqt7ubAuy84ssVXWsfUK9hfRM/L3nwzS6
EAb5oBnW6RRqmzMXi7Qh8uXteja9664Is5PVleLmKaYvDfz8XL5uOqECkJ3aNNJWucAkt/jflwbZ
I0Jm7V2PyDcnCAQyUubFNCDFZ/CEsXb2HowQicc2f1f43iLNKuUgzb73+TF3sDHcLNAvLZ6KY5U0
i6qs9OIs2p8AgIrDMq/Es/pZrtaWJVfj7RTm4ZMsAeGdt/Igi7IBiqtd0Hdeuc4VtuE15F9HuWST
nwhUaATfWND9PJz8BlgW34aTFhG3/Mn1mUEsnmc77Hk+Q8296Fo7XfOadh+cuJqvM2P8S5aMPktu
yWiZV3Pp+BeRMkUPvdKrrIe1DA1wimaSlaeQdWBedvA6JHN0nZI5dDLIJHlQAr3cTFk27An4Rw9z
jdRhDBcUUHu6GkmWX03TuIErvbhM9ejKSMvmJA+RN/NJicvLIAyXelml5Hm2//NL0vqQveGoJskK
8Hl4tubYtvmB26afbAvmOLe5cmalrYfV1LDIDjbK2Av02zsGm18scxWly08K0UoM/2RPJrB2D0op
GLMVXojVTx1rJSn1UzIFrvueL+f8bS3YU0N3w2OuddFqYUiS5WIev5erjJuiFO2TkLmRlEhGGo0H
8XW1bgQH6cN1lcm56WvnQvprF+/vZMP/DjPh+vsPaZx43ZrWTirLLA8y2RurJFGUS/mYZ34cwbGZ
DMuUEJhzcevCVZ0y1xOHxkf0Lzy0KM5MO96qLIR/ENRKklnZ41znI4aK4Gdz0cSmevnnf/dHJL2D
I4JgjKHZjoq0lfYh71qHmUyDBzW7SlKQfxXqtO5MqnVVlyJ1xuygp8w3FSwfnn4hVjDnDm9cnKxL
oApb/b/7WWqWjDeJNcfpRWIgpHkdj7GfPSahE0/XWhlY2qc0sNSULY08iXrqUIxtDNe95jEevUim
b/9yPloCaWAXu9mtzLZ1A/IJcy8DRiWoKmTdNMP85fbTuwRcWY/L7GgPzrE2T5K3z3dD/yohX3cl
Wf0CPUl2U9mwXxCcf41nwObFFH0zef389GunDHa39RCOxWEQEENfJ19iUIICLg7BP2c1Sr2USTqg
HBjf2xVTtJ/LbanX27erMKV6u3McNnBekN0BDgxu4A9xVwH/4JcsT8hBE1fI8NrqbqjmJ1nfZam1
YTuXH60mK569rlwPnW+/aI34MWwC97KoqjNvFSt69pBtOUbkkpHGy7Di69RMS+96oK/L10n7Oi3e
vo70DOs/0sg+AgJIH4Mb2XM1y4AO4xdiuqSvbNOxhhKqzhhlgG2GH9P+8v02Sx2gILeO1yTcnj7x
ba6yuD3/3G0wgFPWa0Bepv2lG2Nxi/9pjDwuzU5dIURpJA/FhKv/3g/q6R6Olzh5DVW2gwco/QHi
mQA0k7eBA322rL+7mmvN3aNlmfjXVymJXby1jrZflRfAHUM4zdoB0S84fEh9ljmJ57P3mHlnz1xL
gjc5hymxHp3G71VyRoO24rdVzBdrPc5YNEkLMY4cQg7G5BefhIUsDRX4cW7pyylR8U4jmbHTSXD4
jNjJwQa69behIklku0H1KR5rLIpGMGDmn+1Q/TSHVfNpKCOUivTwIJ8R9gIqE+/MN8YlQigoL6Ez
bSYXsgj76LtOWhAfUIpUhCpCu4t9Afj++fChrhnn7GC1w/WHetnrXFepOfFz8S/GVzqsogmxuNg2
jUOVz59l6awOpznIyYWikez5z8gpFTeyqnF5sEE/0DDTIOsi3/iERoqycrsbqVDlzp2APSr1DQ5g
40otDcAxcRm8zsliQP6OsQ7tqr4JuV//aCBvi9mDwWvyxlOgV0BEQUblTTGd2rm4k7Ap2SZKuoUU
9w9LXazTfpT+n/1S8Q3i+87fUOl//fkl88uzbGi6a1iapQmSC8P68JLJWci2Exwtl2jk4TZeDSRm
DtMOhLVCLqJl9gqOgEyzeiSDKqJQoSWRIr/08+zArT+pdhr9M6Pj3qSkYrCt+jQWtQC0vg1kQ4ve
v0K5EkzNKq0SvblxMxU/rtKhHTBNRtKFvx9/iPpj1iXaU2s6KzdWuwcnKeZ7P9Y3YWmoT8OEQrte
5a9IHKlPbT16xBOhD5F9vAy+P9dJatTpsQVv5G/4BfFhGdGC0Vu15vFS9hUIQtX31dOPr1N9Z2OA
0rla6OuiYpw3HrIL2zN8PvV0+wS/q4IOOGRKAlafqvqb2VIpTZphzfo6v+0HqJ/fLspcoquWmwg/
96XaQOBHqM+uzJe258UVD/xmHN+yVskV8yboccYMsHM+k6ykHWYN+QfZmv48BGqUyxCdNsohNDFw
ZKpvQ8g+auOoyxCBCFqezyJx639m8sAuZGKCTFHALXiruzZB/Q9pEKGnp6yyzAzyA3ImzmkQepj8
xxL4l9uVta8LnN4AC6arpKuzRH7HiWpXoWnP5dwcCRTKnF/4wHkDvcHrA6W1RJ46YiBVtLfqqHHk
5H3uRjRJR2Yy6tPo25D5KTpEtqvozdGr6mFdTK23LZC7L/o1aoy99tdgpSBF9dEyH8KBHG0SQX4z
KlsQGDwE8UgnoKCFBIoKDY3m5yIZcW+tkpbkbNzU5qtHVijUHma+bVU13QW+Z917ig8vipk8J2JH
C9kv21qcE47VQnAtqlADf7OXjQk56NdxGz2D1GPPK2xz9hQ3y2DyJ7oTSiOF3Wnr2vSjg0xW0FOF
pI/R+DJIijuoCECeUZSN8hJ4PVywrZvvnEFP7qsZZFAS69D+EL4lqd7/J5uq3aAiHef3QjwvS5x7
XUncbWL3gFg7Rz0Sdun2GaJN4r2kr317il+MbLrLqwLp8vRLWMTZt5G34YpM6vgphQJvk3reTNS5
IUZmO8otilyf21JxPquVD6VUpDr7oh+dzymIOyUfk4cgtpX/uOM+rsJJf3RM0zEtUBHer5CIZBwQ
9c3xCcckgc8Prts17i5sbB/GKW7TWml2tg5AU4Igfm9dpM1c7WHa7adoFYdtVD05TZg70MD/pqfb
uyCVJ+W60yAiSMNW3QKRV65l3fngd4JQ1oy+nqvkJwVv00av4moDv/bTMM7Wt97zV5zpHK68stm0
se1/nWrtix+04Ys+sggnLdO8nyOUWJuuSU614lr7vhvTy7At40tg9hnPFDzWJQRPm0UchpzsA2u7
DFqoVn+ElVqFKybO3sRhRNEVRV08FLL1XEx/01cOJY1l69n4X/tGXvDtz69C/SPdk6vpQAx4zgzH
hD32I59MYhk9zoCivswNLay6G8eEHvTJy+p4voBnQviV8wTRnedWqxsSUIjYiv00icIOfwTbktEf
pyruVGBj6MUU5CNOYx3lu1rPBGzBrpOQRXGsqGJ5awfIF1EKTHiL9r0B6qJexWYzF49Ga2vA7eSy
+eNZRWoc1zjSsro+ZShK5AcXRF+RrP5wbsnsB1Z58AMlm7a4RSb20C2p+mik/nSebV64znOGWGl3
+9uTLQM1QywSmZgCMrf/PGUNL3z/NJE9XFyVRm6Ez3WnBG6w/t9+RJSxkvgK/sDeFn7foPKVuF6N
kmmp27tAK/tWW+loIinf5iGpoOubIYFffl7SdnCDrOup+pp1laX8k7UGLOeNo3dhsAbh0ucv738t
efS+fdnVLTmUZLXbg/WiGaFnXWWRbq9bPKbq15EgbPlspKFebAN43o1HgtkIRSxXI9HMyTl05jjF
p+W/OBHwj4+aRsqXmXY1YgI//0NN+OSuYCGhF+mnF21QBDejawkUmtY+KB7uskTX41cVFe2qKjvo
Csp4QyRI+TvP0LHQGzL9dENRN2rXVKfcLuvDNLkuep1OdQ3zmkmSQTffj6x/VlGmwyAxk8QqRwo7
gHJDEXybyaxZ2a3l8m+yyo3BtHKr6oOz1/u4P8KRoEMKFmU7u+msOz9BPNgnlfWL62gnK7PaAEzj
be/64T9emr2Ch7GekSP213KI5SblvdYj9DZO+wJO0PUiGaro1b+UG6FkLEVEpU0ZZWTCWsgiG6Xu
rqs6tHfKONR3ZAxac61/8s2kvrNZlF0kajvi3aItHCf3Jh3hKtBDr3wKcSivMnvq/+K3nyqmLS6l
9+hrkcOcOBFKbtz+KyIkf/kVcyKwz2jt2gEZzDW0bGEWfVn8AKigEYnXky/lAB085IQQw/9U9Xar
2sU+ALVdVCpz7s+fYiOB+G4sQCOgRPxT6xZcImkoej00dxImKUrIAL0ryTYJmmRy2ZrCUoImf/ST
bEuiTfaTbSWl/63fj1F+9JOjgGjzLrzOGLd1NE2XjqaMl2WO92fuSn2pC6BGvByQyqzI4cfmY7lP
0fUxLf8gG+RB2hXpiBNp6vXtUsfT6qrOdIHIa37nQGC1j8KwYT/swm7I1BuuQ3duD6Usc6uvPD0r
b6U1aOXyMjKbv2WpC+LoGKuaus/1uLk0gpk3kzMj0SUQ1faPQ0PkZt9ByoGfTyCv0/l9q6zrtLDY
uFMTbWSrrDsPID8FCSxbrpOCeIOB6mLUmkuTtUS0Idxt1RD3s3+2mWAuUT6yjlYdrgw7Qb5YNrDg
naNN25Xqrpyg9008w1n5TlteTEYR3ieBm153eXkfmijApYYb3J8tZF0mLMj1vZf28sD77bdjxE5x
A0D7sbOi6NUwmo0DAO+zHzjWbnBN61DWWvJY+vknaRCCqVmNGmQqeey4Vzido80cqeFrpbUblQX/
Zzk5Dp1WXIziXHm3+jvQ4RASkHzG5oskBLfOyBUX5/7nVj/o/N1kWsWG5PD6plbte7IzYdXWIhDu
cVvfouvZrM3RcF9R5AWDiwaI20BHCXazRJB5fLMtp9C6AnFziNJ6XE8OzgYzbQ9KESjfStMkJ9Ov
XlqvDTdjbk2nBnDKBZGW6qB7JcrZotMgOrUQNVl61t7Z5B/zD0nwMynZhZrb1ufeTv09xNbhrgYH
/zlU5i/TrDhoHtnlJ1cxn2U1NE8KuYWowaEpe/LSYZ0alfNJjxX7U1tYzrEsrK+yJOtJTiOxHiZ+
34XGIQQT+JIgl6iXL3pmzrAx8B5J0aZ7UWv9KwJFxq1S9g3+7B5otjBDmsnaGFXjXkA5FtE5n5P+
+c+LpI+cey7U+haPqudYOgT76oc4vW/55VjoWnzZer0hEaE6XHSrEBgp1DcdE6AV78Cw+j3AKMGk
9Nq5YdOT7kY8rrPlduyXQaAlAkhAuC0ebuc6GKtq5cOPPb42YYh+t5IpkFiodjLUKTw7GcC3leXO
PrCfYFQhpgqSJNqNUIlb27LRIq1c27GrKqsBLphMXDTNna7NKQgAz6M+LIIDBDh+fy7aIHT3wnSr
Sm53mJG2bji6f9sJIK3abPQntR0yvK/JeAssDfYrw4RWYO45EC/Yyx/RminqaDNMTnrWPOKojI+I
ZOVrcu2aR6ef+0vCluoqEcXKIY+3toZ45eVB+9jCnnaDd+BZdnXzNr8t3OBa9lRMS/nks0eVHTs1
dO/z4WsLPdBGXqmSpxB4C4duDsrlU9Z3b3VtprXJTrYgU3H1dj07trnrXjjlu2jMbokZZHuQBspK
1p0PelIfjTYuoSXCVh7e2VqdeVOlygsqwN4qriO4QLNWD3dhEvur2rEDFmosmzY1kODNyI8fVugf
GZcVrxFCf2RKe0IdO3PM4Hq2PeNSgUi0LVoyU88Ka+dWiz38htevd+vXmrscJs2AQlQrrlzWPAoy
1+i7AnBw944avNnZRKS3THnTxhpT7g/H75RDpSQQzf8YJihK7Rrmi50X1HG/xXu2DhxjullGRXQm
WqlRbpBXdWe2pBWpMoY9QJLQ2sMdGSYesJdUA6hozvXGyoZ4+66yGwaIDrkDZZ0U5gYR8K7vWcS7
8s16Y8aO/h98Ph+jiC6bHLa0KHPotqP9opAxpOSpGO0UXzoZLOQXQDQhLVkoHm1ZIxapH60quCjW
TKPqeHpv+ue55dczI67p6KoHUZoKuvyDcyeOLKskXmMdg7x0qtc01sn9Yencw56LqPR30s6znQ3M
3NxlHVmnh4BgqHXj1WFCfvnSp+nMLP+GWCiTtfhR546Ro6ZXE+F2ngIOiVcCE5Mfs4LJpwHevpPN
zMTdznPLeqXkk3E7wEh6Uzvkk2QGNBKyzrW7T1kUTpeyJA9Asb11HUM3dq4bFLs85ICncD4hPJlU
HqRj8qfV7agfvMREtBKCg51Ei0k42IIMk2XTVN+aR5mEICuXgwCcDaFx9x//i192w8Dp0Y0gAqm5
Fkv0j/+NpvFHUFFtdcxt9gSWoEwAhz8GWTk/dc1g8a+Bedfp8RJMEGXjT8qBApQ38FHPZbrLTAPh
2ksTLfahR9qkrMjVgpY3Y49sBQDrsq3Of4t8XBiB5qdQLezkeir8wZugoE+L5taauxblHJtRBS/U
RAy03WT+NFEqBxz4ML5Godh6p+Q02YTRyNDEpGwGTtQhKXF+SsnQE507EJHhxomyHB93GwY15m5H
dpK+LiBPYjcea5NTJpcFnAwQxi68F3lSFVB/kDgqnOC9zoCORqwhXH3nIYDoeiYbxK8aQEmE4Hwe
qBmO6GLVo5vNsLOTixOtyPCEQq7uW5sveSOqLYLcirPrvoRFtoBxMOSbl+vQxLaHOb5XHa4I35qF
v6Dw3ZnzrRGp43RayeeaCp2D1ynIbEAWtWKSBjjUSj3Z+ybz3MC7IEtiLBDkJRD8qqrDwO+ObbzH
BsCHPA4BXYuL1TBfiLNcHPxx5+BA2r0plIKoFOdSjEZOzDItCggGjKoVNO66HDbsDTh2WU2SYwfC
B2ERNbfUSYhIWsqkrbPAyOYnUkUE5burQ+oDk0bVkxaHKmVu8NMLc2Bfz9tRDLRcgaXTGw2JOWYQ
EGlepcNZPyhua9brtKwt5aWAwFJbl8EQh68t0trzk2KRv0JuhN+IjVfVRfJGhb2NS6fgcYVgInAQ
dtnxHnCQyXFy19Ou8pxA9EPclCG5h4SVLCSaFvo4D3ISyOZUP2sAxzombnNjHdemiYRrZZrZX22n
Rs66bRVAhlCOloKCOIhKfnI3tSEr1brxLOdWJ1xrkO1T1n6sbcdp8IRQpo52+D+qBSvkvg5yoUSR
o9PipdCV2KP1eSbezAnbCk/9qa4TslQ3YU2iiUUMxJy5dLofi8ta54W4l3V/dgz8BdnAG7CyktC9
HhpbA4hVzV0yPw71xHm5bq2O38zeD0bAA2ZX2c8j43Dt2rme/27NsVGfQPmbwUmrQhgCdopSKtOT
Y86j0p6MbihwWFmzmXArKIVaktzs5aH26EGVM5nrpnZdnsOBDDH+q7o7dPyGGmJLTntwI0F361Sd
wb0KfbOtQQpXxsXgr5y6nGf2ib7w7POeYCrYJ2luO+guwySU61smjhlJY1xk4kfzFhPOf3bB4hF7
y3/xJtsU/m9Tiz8tNzeIHh5clGQ49irCN8Fm7l29KbZ9q4qb0QjJN0dV1pr0g1oNcZFAKCl4UlYL
iXRiR+L29AdAtp9YgQ+Fswpg/C6rTVn5VpnfqrCZYt6OgeB24T3Z4CICc4BC1apPK8X/kjp1N/Jm
sYht8KDlCF/2x7efutxocKMm8xMUYhP/SLY5c/XKlWak9fKoz2nUN59NA1KBrbdMXSELTgM9SiY5
BIaWBwev0Rxedz35tLdvFwgiE/E813EqlK4SXvh8t8N6uXrVLZM1AGSDYspKXZWZWIXtQN3HhqqM
D3M+9PYeOrIezvIUUranxM/LIt60wzwp29CuxfmR7FxBSk96R72FJhSG0k0wE4LnfiQOPz/Z7ij+
XS5zA+/mSa0sJ11DhS8u2TxqAUlwamahdbypeBLQJdJVQL+XpqBpYN6tupQ/nkuSAVzoQ8wEo2vc
51DVDErJhFYHgwhWTvIedlicMQNBp0RVpYVWeG1FcHW2CBnK+TPKfZf5LEPrhPsxKUKVxyP3FBWS
bk8xuROq5UkclvEGi4tSG3gbHhMfPGu58uPJL6zVGOqaym2xoG+W/9j3e15Ohk1hiHDU/7F3Xstt
I20aviJUIYdTgkmUqEhJlk9QDmPkjEa6+n0QPLZm/IfZnd2q3doTmki0CDa6v/AGK1JGRsUygaqA
KsrPil35iMyw9k4jN2qCSVCgmxeAyiymAVCA/InPelZNP4zf59PYFea85i0q5zaaaHx3bdYtXecO
ebZ1EhEWdsNBB23Dz232JGH8+E3aMlCzkhJ+4rsIFvKtnFKyIp/RiOINPnFSNTLMFWwTud/L3E5B
VacdnNh5zvIdwF3ibwvGSOELKc1o1Pu4Ei0bmlFPwVo3jJMATZvF0/naovJDiXa6AdlSJ/eJvJur
9QeSZXoP1LzGJBjDx6geogB/3mX1062GKLAj0eMZXSWo4ryZhlJd6tPvP4wISAGt1H0wFWeN6MO0
ruhLTUtUs8w3hZJ0fH2YBUMvQdNG/CQ/KmpT0s+m4UMJ60PhiUl3J1GtgX/WLQXVYbaQ55z+9yUw
Tpeeox8iMpxTmnUsxlGcJtMz7+FEML5wXzQ2iC6ni0HwpTg5S/Yg35RmwCSIvXxhf0TyRw5e/dHC
oVggVyP9lkRQO/LZnS5J2mnWHCwv41sUzPKsk6uNXaf7xOoqQVT/kEXC5xNbtWXErnffSUkQI/Dx
3YiKuOc7WczcbcY+XvV6MHT8drUuTUugXnTTYoOPiZ7YOFulHswRM6CxW++ELMPZ3zVJOsVMy7B1
tGH639YAYY0CMk/tm/gqLFUh2W7HL5M5rl8iERS4KhGyNO6TKp9+X34h/vB1hl7jyXWgIxE6+fTF
wzRFFTrqu8Y2q2KMK1YoAmyvgSEI0WGy8HOkevpAwsppQV+zArHEWplt9exUVW1afpwOkAHh3RJ3
JHP0ivK5QfyVFdE0/SJjLhgwY20G/VNTJ1GTb8PAm3o6FdoX05QPgI6fOlKMhm9faH6KRHHL3Q1d
R+qnYFNfP5GwkU9kuZ8uSwOgwIQoTP3TZWVLGQQuzfTQyIARp58BM2D+m2WBclQn6x/oWzAhB8vs
tMRU1RI1lj36K4AxlvnQX9Z/dX76KszC+4d1eI4wohvClk6Lz+YSp678gCXglSrfRKysDXBd6zYK
+Sl3krnfMKyrKOV7DftQsr3aOS+jWfjKBPuIlmcucuTYpPACPcxOCWrMmHtnN7Rvwz2KMab+GdWT
We7LxOX2he6f0WInHJT88popT1QNrfX9ur14fpvB8ewzpHtfEhvBq+FAZtCyli9zihSFk6eKgdwp
/4B4TZN+F3FP1c90ygmy3VbPIgbngE9nG+1DGtoIoItan4ZImjVTrB017ZQxKoQdjPQSsHeZ38td
qCk6GjI4v0yqSOH0Kyw3aX3GlNofYahimjImJsLxMypG8rsmVlwsnSQQ92XUzvq2LJ5x5jYtk1Hn
DjIKWRheskpP0zLqR0zp/D98wMYaIH00zFPzH70GtXEvTWNRwa2akbPeZBusBiOHhTsvdbdQUobm
bd0a091LvSpr7B25SZ8XWz1M/Dp6m/LafydVsxN5WpDDUYRd7RI1G9KnJaBJl7l9WVglWKlUjywj
of6Sx51vwqDvGwI/8vD5K0VTkq5T2Gm64Fu3+Nyst1MLvOm7N3Y751x/c5K35oFLlP9fSvWwTWOA
Ujae4uhA7mZtw7+U9+lqQxxteEqHj9e/m/wpy6PPgzZN8GsOqARY7DJY03xKcmP8bBmQf1dGKIzK
5KESop/W5myxPynQ7EIY5W9ODJeZDBWSac34F+nhGl/hIojwH6o1/zBLpCs6jSS8Qeex++8li60D
MenBioIg3iZ2mGcva8a4BunfY8c5W6zTYYTJOsIHuflnKeO6jonMjpQA9gecnklbJhGH/86cMQlh
UqsWvsDZxkKalQkabBTxbzaHCkv95O/IGy34lsTdcVOgwx/6uRFBd+wHFH59Tfg4d5APpdufc0i/
qbIOJe7YGm5+kUnKmh22Bwt/cotIbMonFSErh6ICj2Jd/et00hj08CUYS6/5K+lk3XtoG+A3b+hK
vvllIikXupOquyFR1L8jkTQhEylXRZkWee3+N6WTsHgjaWvaeRh67ppUxp7C2vk9Gv7PJ5VL3r/U
j94nldj7ID8ml7YVmu7/SGoZDpBUPoW1o4sP7/JLXxoZnSEKZKwu/ySzVGVlCCKEh+Pc2/+P5JdL
fSBcvKP/j+SXTadpgGeTSq8u/7kks8oSjEYf6KRl9amytanyuybzS9651B66WgY2+r889xwkYOeV
6yhFpRP2/dUUVK2MIrcPMcInhbX7Z5lojfZu7TqhNjRf/z8d/d+XjqqFLWRqFfZY1vvIGKLsrsej
Ibv+VWaqIzzDagn1po13ftUXEKL+z2ep8txNkNAtIQReKnGhIhK42EvCKnnTMuAt5eES21Lv2Rpy
KILGUiZdU9hc16cY1FwcoNe6zNIZWpP7Xya0RmFMRcS1FPour/1etF2qpPmcPWhDRQFtXfGrpW/y
Lted+IcE3evHQtUsS4A2PyW+a+EsWKJa+I5T+kinh+T9L2bBVlFMVadO+L72subCa01R8qmDfn6f
Eeee7Nc0NUEnvtRIGBJVNvRl4cT+Ldnxmv5BWiynZPBvSZLXOs9a9fllrpyDDe21rW1YDrf9lymz
wdjCYXdtaAm7ngoy/zKBtlESr47gJW3EVKAeNY9aAu7ka2paNP0j5CYfB1WfSg2drAXnCkvi4NGv
igKFrLljoGdtYr3IE07nXE5WPw9tqNPltujx1LtfZdzIjCnZSXQRmHOgNYPQt0Gge7kb4QfbxXQ/
RWiXG9BuUBM2o2dq3o7+jZTcvE/IA1UyCOVRePWeIaT1/tP64/ix2XtuR7fKwDjBFBJg0j81Y0cM
gwcX5WdR6pt3LVkaot86jDSMLVomWfqUBXFcABUL23Q8rh3aKANs9YGmqf157dJ2VISCJ3BN6rBb
snisqgZoip0qoMVIqm5qa0Vsad4WtZkimtfHhXSXKTgeT9qrqYfvJcou35u5ZM9NcgCZ0hiTqk0V
fRz9Ls3wTmLjoilUD28qaUQS3u0hVCHr0YUb+ItYzTimiJ/WMkAZ5lp40GyjS26WHrAUlV51lsAV
SqfQAIaxdIMrRUfhKQFnUCJWYEXhc+w7X9a2cKD7ECuGwTMjdP/mIgFc0dG8WMOYbkwHaRDF1Ed+
p5b0A6by3DGuyr4278aBcuRB9hTP+Vj1Gn4Aa+9YETXSrXpUapjR90jGVNVTIU8YYay8TKk4pKQ0
wa2SBu01doFeh17EbIRa5Wm6GzArQs1kLTBojtfqnwyI4P+k7VyoeRkdKVmp9le+g6we8niMOgpC
Swelxj+0+IY5c2evbWgnl+VyO2TYQVLyr26WhGItP2SFHziXUdGd4mukTyW6jT0WcXaj6WlL2o1J
Yvf4czlCwkhVCO6xl1YnMaCqJkrhfUnGcbyDiRuBBrEpou2g1Aoqzu8a2QNi/gh9iyp7WovVg46n
TN+aAKYHs9T4J4jHm7W5Tb9uKM8ajy/kpRGL6qul3r2UM0INtXff7UdwX9ukKivvJhSJSItNiqpm
vYPy6hknFBryvV3ih3H7cxM8lLJE3YZ+qcZIy41tePpe8MAWMrmSUsuitvGr5niVDsoxA0g3YEUv
d/EN0iy0VNHSpk3trj1zGyfOGBaNUKKzkEIpvfuH7XMRqHg9RSGtoo0/6hgvdqNQg5Ow2qbcFxlN
xosIJm5SKxkm5itzM/NdnaTFRpgqai9pUvWaqCgonETuK5/lxOwDG4UO+NRpWI4ubFsl6V0Z6B9e
rBTd5eQ0JGWUo6OhI9/naUgx9n206/PYz3oXx8DoKgL3iv9DmUmeBWGVqkqjy90DmGN8Oht4FT6t
8kzVLHnTZIbU3q8dU7NuQqRuS0d8wg+iMPceHf1nx+/7Aa0YuLPBSbPaNnyBQlWIVwSwNPsmB7a5
AeY99XB6G4dEYClq4KvYGZYJ5qBL755yfrNHZK2Mv6Z2TI1dS2pR3UlUl3TqGj/VYih9IzsRKX2m
3C+TaIJ1iHRQ4y7RntA8pDULlKVtH1FfrhFX7lLpQS91IEYSu8Nyi/L7aG8AwBrRQ1zoroV6drnN
a13pkbhfyv2+5bHC2Iaqdm9GX9jNWxGOY7RbG/9LASfRTBtycIfbyisaALQTcCjPH6q+LL3nn2s4
iPON49kPDSakJYetQ1sO3mToQKm79IGX0kA5e75kTIU5fauw2c51HM+IKuo4Ky4gZ101z6qieQFC
C3EgK6h6tVKgUjgqZSkIXPxdaps5KOtsOEGpLFtnzxJ5e63SJvBOLa6kFLgwAIBarapZepSp0jvV
Ru/QA7gDExeUb1Hve8VdWUCNwudcE1INKwnTyOSrEkjJrfAgmbiKA9XluoXpVn8tx1Itr4IFjmNK
ejWx+uxJtmstEOVRz2cILY+9F62Al7wpMMCrPyZYPnknmmFxkG88DW8z68EaiwgHoMDDgGFBHxSg
RNoPXo349RsyP0m6XYEIFqBU6Q62ZSk+OH9CI+CNqgpXEbFoT3nFo3YC/u1hsr0gE2i6wdwvEMxr
3LWsFEbKM3ILGRA1qRR9cNTDWvK2SxK4dqMgkZTfVBS/nDNN0yLfpm1QypdKGspnfxgGfSNbkdep
a0jit8EUsGCcrpWPrSgi2d/0SZV4X0WL+gATRFo24oYenpneVzDksr0SOrbxsCIcKHqOssmv29QO
xp0YOnNfc4maW+rE7f5ddWoQao1IbNpX3wxNNOFTgtBO+QrA3Qq/6YrlYIVZ5cWHUkXGvgjCMkVm
Po1StG0YvZ8XWAT6S3Xk9lrlJFeU8ErzbQghT51SBoKxA0yfFNzUNKhRy5rcv0fK+SfPHhz7YVmL
xhEz0m1iFDJap3hm27/1qg3fGHWMoSh2FjY2tesXUY91uxoIsPpecVnKXo3V6fHZqj84NryNB62C
mLBVrKYsfsNxU+mesnBE2K0FRCUVm5wf9absMf+44SltlRC7bA04IKqtpkjdKDERQ3H/MvoisYwi
ORgeghM7LaQjh0Oy15m3mQUs/1nLdZBntjAj6XMCnTV4WGpmXtL16OX4uYbeydRL3gWCyOFOnaoJ
xcbMI4wckepzgqOd4Nq1TS1DCZ7l1LNTJrDwOUC9E89WQ1TFZ1UHWnK/VNd4FhNrArUMzJuK1yVv
/LJjudOAn/sAA1P4dS91kYnrFcwhKXKU7Q0kkrPb2pKiCMLFCCLa9Lx+p6RFJX1MQycZD20oqvFu
6UaNzLPBE8rcdPyQI/E8OmJRo6tur1vDxYcpPAzoJ4T+zc/YD1XXivHRo0BN2Tz2rdi4wbU4yrYK
ZHY9xjRkUPbvi3WhpGvXco+5ORNQOyrimFS1b33Na1mKvrU9Zr4wvidsSG8ixvIAf0RLDn6aBUcp
iOJDUlggMK2foCKqHZm3YgGArHgRtQxt0MNRYYTR1YoaCRK9OUe2Gre3eVs5n9/hR6JYSPE+8Yux
O78DkVhK7HtuOKjC2jgVGgM7qQQUtqupEXTAInILZbIVXDLKFUvQBlnh0kcvt7l+BzOxE7QjDgoe
7V+/Y00C6eL7uEM+53lpZ7vOG039rPn5t1Gqr8NUaMVaHBRNYMp3Qm+ENG4WHArusEqwA62Xg1PM
DFu6XiAptWol0ZPQ0OaQXGaH9gq+QjOW7jAKv6fFMcisD4xJI/woZxBansxo1IO3tjBt5U3AK9Iw
AzZ8gcF9ZSMpvfV9SZc+GyNQnU9LoRHmsGoj0oaKQPEqpZkNTT7pA33Y/KnoOHr6FHqItNdeSRu9
9KAAirGVDdNrRXCfald+lnntx4E2RrXCHMcCHMK5QIvWTzYJEGHpVqhx+WR6kEnDHcwfIwSyafW6
v32HkBFEryh1YJFjf24QFSg3Q6GNCdMN0Lss3koBagsf2zj1tFf0tj1vp0D/Vx9VpKS/RUah2LTA
dCeAaIx2EeZlNhrpHzNV9NJBijLdv14gNT60zvooo75gW5tEgbviiq5gddsmZSbfq2YUa59Wvx80
EzuMV03c3jaaThMfPd4FfMM01icf+7Htm8M7BI4lq/jQeUU2lq86mNjuUGNV0F/6zPGCj5pdyM8r
HgfLq8q/KozBksMNLqCaf2doVJX9zaDiAuMOtVwRg0VDp4kPrWjk8Uoi2NGuHUtrh48ZmXn2xc4Y
b6+BGSDi1iPt2G3Q7uLrb7ouB4q8WRE9rAvCufGtRrG/YjaURkAiRRqoB4BWUYYUm4lQ3saCc6qc
yymGQpOXHkq6NZk9yphVFG/XvaLlVnYKYSQU0SbstS5xAaLpck3nq5Dsq8xsvYtuZ3a7A7umtAkd
dMe666LBL/tNqWFTdFwKtDqcs/ZWIYjFu3SG0/t5LGWf0jzLABeVoSMh1FmJ8VGRxvYypJWnHIdK
s83XbExZrQ14rfHtWrZa4ERIHjiTH3cWGcKtlLGq9qNW9/3mz9CiiD9dOuoUHzo6Jb8EGNlwGOjy
IRDQvSh2h5bXijXq7Sy5jPD7URCPnAIn5Tk+jk+jBDvl08/gI1Xu80l6MFV7Sgew2/10b5US6E0F
X2jJDdEJFCBNumEqxniadr9ikooRJ+VJssMrwqOS1j4uR2EYoearDzzfm94LEVxowOx0L2E+SuEG
0c5Q010zfmgUT3JuVuSSZZS9guGFLJvfALC0ZAstIo/wg/AoH681IDVW4Tp9kILN0FtkAc9+JZT6
N2VIgwBPAcR2XD0ebXzDYcgUtxnyXn65tX0NBTGkUgXKWUw+qXeNJoImVDfWrDE7iIJcRqDpHwVQ
Ein1pOGmbu3a0N0kh34agjFPRldBZvP0HQo1xkLuN3Vlad0+VvwieXBwmhs/QSEYByDBMzhKElag
7voKJ6pys0KkMgAfJqZPIjLV8wKU6tquoiikN2XeDJvKQWD+njZ6jvEZT5/k3TSRb9y0FKuesbya
InGauVLxuUo966o3bbiHwIvLfusYfUqqDP3HaDcruKrEYjUJmaliMs7NWm0zkCWOD5FlDtI3Vn2i
qLRGaJR5D5LCIaBdTEfcG2zC5xV5tZa601GCoWmYRv/lz/VuJ+NrI3AaNqW5MZzJON517LZ98+pK
eowRIoG97dhxjkHGUg0v5arjZg/ZgFn9ZM9RVHtqUPFhqYx7gRjTF2ipWfeNu9+Ij0zR6tN7IJcH
vlTsVa2x0g6J2VT1MUedQF1ZouTiOu3b3n9zCj+tXpwqCZ0DPfAUn6oBAORLWJZjDv66L7rhGAbl
WBzBmynlN0jlHHJxrUC8HvMc8zQ60Ti8pmkOEzghmA2AJ9u9cfgVIoxsFbVIhP3M/jcNObAaSWDG
4stSgvBldMU3KBcnztWCEItCckZl4yByt1lgYvxhmU6NhGr4vhp9AXe/Ayd3JHDSYHAaZlaLT7iA
eeXWKswk+i22EeUCnzzhN39GkEm4q+uIPpmGIu97rzr9AktW5CHRXmhj8vCuVI8DVwLwscnOJNOl
jj77jDLz7Ab1icCPa/luLd33Uk6kDzHPkA5LAb/C6jnoXTXt0AxvTIB+O82LIeV6kpqe1oJ+N1aZ
7JZmnQTCrScxbaSbrPKTn6dleeEJMKvHNqEF/B3DBydjxA6AXqRDWU3uYz7bRnRk1OuvK4ptNHRq
I25aRFXxvfRfmEX4RQtZ26rdgmszYSXJtyg2Z+0El5sgKT83AeSmCWrKiaZmHNZOQBH5Ij7EFeBZ
dyyhsSJm5vNYbBtJhrvArCOj25/QXB/vfQELPcRMqswr4NVTXz/tHcDN6GgGL02c2hiAzVC5tWOA
4nofHXUnVqzbkUQ8uTTYSkR3pRX0R0kCY3daGgiZj3D6R0nqG+0xE/HRi1KQ9B1p647yQ2tgLGRR
zNxRB/Kxyiwlpf64oOxKJ6mY2A2WxfxgmKPqbLzY9B2dYF9tv6wNB9K5fNc0KAM8jTjlYCOYFjIu
b2vvAcnfECcqvdKdU0GBKjj3qlkoD3aEpqObekKFIFk5BmrzP3UkFJQvPBivReIja5todbevQ7Xi
ngNcbtX7RlVt9fwrAB8mVqWNGLalhRgTUs9QUcpFqE7agPm1BStJR7uIjCA12+e0DqjiM//M+L7e
htbxtTEKVbtbQX4FOnBWsolQ4t1Ymuf0yANp1NPdFiLYbp2gbbPxEFn6BQAQ/b1418cAcFGkmCvJ
mfCDfM+c67srHhBaGZMaIME4U69XVCB6ub2RbWyYEMpTFqWRUOG+JV58K2WyUjyvk3ICwWDAgjiG
fWTYeHW9lYmj2LeUPLryEgWq8D/aOBzVfIMkD7MPni315VcCn86+NEZf+Y92FCuji+XAQJ2ma4ey
Oq/LZVrjdWG1CBhFrN0YRadbYcWas107J4EZUlFGIcoI21nS4k8ARDs1dpTFunM92Q6gaONv5s1m
chqgQeJvNLPE3mSyGshk1v3Ys7ttZaJgZzVBcE7sxlVLkV7bWRWc512+rPnLu3mfmUqPctzbD4QS
zmFQ2wyGsZBeVHlotkArg6t5U7LkeBPrQ3Q7byY5ZCHHri4lBYxHLzWPxJcSApGyTOsERu68aYdf
ZL/Xj3pQEejVuPqYOHLe5WjHDhb4VWpf7QXGpxsGQnqYT/DbAteYvGyv54M8RdkuSpp+Px8dlVi5
0hXAbnUmbXDzy18xofP2Vesl+9npx/LMzBURJOL5KPobJyxuq0eflfBJz6wdHcbiFTKtQKoOubAm
irTrIFHRRlAaHOv4KicnNMwLjgQ3dUIUXWY51WezZb8tGRfCtWW/bNtfow70muYY9W5WV610nLOq
1yipzEdzstjSUm/ctZ62V0qhbc0mCSZ3ixff1NSHuM2C+yAnzUwGzX/LM+ySBmS7gQJzGq49G5Uo
/LVuQ2wlK1VBHp39KF8FQLGr8Gx2InnGAWGv4IyA/JDkH9vOC/ZoYGc3eqeTgEupdwSmiun1ZGGz
iK4pdfxmD0V6WjxsRsGUCWg+2lSSUxzwXxo+2LH+wOyKSvrgq/dS03+cd+tD3+5By+KRNpk+t6n5
gBVi+DhMZwWi/9hNF1up3u7nzxLBcPAcH44zVjgHlhvdlXzRPgUBLyqIb52hN28g55Rs9a6tDvMm
SUCGUqp4TplgnjwraJ96IX3qOq25mbeEIu8MM1R2tHrQYWKxv5RFiB9jpDzOW06XZRee1G1rFtkD
oq/pRXbyWYFkxCSYg01dtJh5QRwI7eGWFTSDhUpadMKj9MUbjf7emfflsXnkz7BvllPSUMu3fRMM
u6QfrQMUHNvlltiTRp6ynceLaOKzbWXaxZz2Y9C47sc09iyBqEQkvXzBPlTZZx4a/P0kUtpV4W+5
E8UPiZxJt06t9xuwftabLkfom+gYbjf0Sp/ssL5n1bTeQk8pdlnliauUXuGHoXiePyaMcucgaWa/
nzd9jd+LyeyZnl18HVs6lZsBeiUVezRHJs8xbXYuM4Owvom80tl3TvZlPjC/pF3YNWjAFwEtiRnn
3fiNcqWIAI+7JBjALivKRYMidQyJwGnX5crFrgP5rObO27yl907zFBTPITp0YnrMbzJTUu/mCw2A
0JskK8fTcmpqVNtqbF2yaHUnkwo+FpPLkGL656qS5PO8Szb9/iaT88t8bN5VkQrs5oscs9yKxtJf
/IFYHLUf/ic/C+8KdUQSeXqY5wNW7mt3Q20HdzKZ908H1OkKSUr/dMWPA3jBqsgNOMPHOipW4m2O
uCzl/tR+XuqcA4olLtIaXzTZq1/wzcELlAr62Y8r/xqhUGSTmYT4NWMF5ZIi+GpJv+Gz6v0WIEba
tvF6jZZjko6is4/+QKVTaKu5xrDljVfrP66Jm/hLCyri1HmoLza23UyqEUBD7crEBc0UtIXL9Etj
B9cqus+vP87QC998kEPvj2dUxoixAZ1p2h0+0ZMR3wym2qtXox2hNpn7NNIMKhp7UbPwW8rwhGa5
chdjDnUWZgWNThjyW+3XTFSi6M4DyiVPmjfeS22mvGVeNuzMXpOOhIHKm7OVs6J/UyUturIVrA3m
ixFHeXBKzX/qpP6+Uxtpn1Cf3seDY0KP47ctLUP7aibn+bYldUJuh9DGc+oE7c7rejRWArm5Rgh4
O/TDsZoklmddv1ZB+Y+aC33z0rifdzmizLdTWfwwi/tpiL9dD5aW4FKgfLEcK9rpKFpttLFDCDDH
yddkYp+dPWUFYqxlttZx8f70FOtKbruj4eBAON2l+d4ZVI4gfg1pfOPpKjewrxMQDdQX9k0z1msH
H9+y+nqWPJW8R8XzugvVSPU5055UMawbYfXkdbROvZngsqQ1S4M/JPGGGIxPlSGATuAup71WOR06
X38BKdPfmi31qXm3pSbpgTAo3Xda1/P30lXS6F6omxRu7xYbuGgLc2641aeX+d380ujDfRc7GNK8
3x/Y9J0qPzz92F8VVXwF50QcFc/AZWFSugkD9dLAEb0IqUuvNMsReyyY8SIzofJMJ9SZQlaF2elN
junTPcQQl+4mCz2tmqcu7cSuzlGhrYTXQzuzwpOfYzeIV5K8N/MmfyhrSXKHwjNfyqRICSHM9Ms4
GdlFdQY/SMEYWk+jb34ivUhlWL/pSYTfRpL353LovX0/xSNhXHQu2qDSkRpke6GUGh46KcZkezpq
JCysoBBQvZyOxlLpPNL/2cwH2+kMOPT3LfXU2x6YhIvxZHAUzE7nODGuk7aKHwddih51CcvHssa+
d95cDtgUGecL5n3zizoiZofg6u289QfMRVs3CsqVfnlJFP0wGy569AGOVpaXu9lYUVea33LjFeKm
92RnprNL5UG5QTvKO6GZMSVVivGgpi0K6HlOvpKJG0fr9G8KJtmiSoMvnVnKG5jw+kkJzS8GkqBP
1ucckYWn+b3jU9zDbSa9sqZDbdh3V2GT+xAy2Cw6WbiykPrDrMDQWWoLVxIRmp5CYbfVK9EdQztB
1DvLyX8LbFWzMlvfhezrYL8isR/hJjC/+3He+6MhadFGD9r6YJW1fmwS6S7REaj78RIPWXDOJyM+
OR61q8oyjn46WruwqujcoUxwWwg5Z2TxMr+LtfTno9i157c/zmu92trVGn+XY+310Tmj6hZjPwSS
8gzxOK+3YR8QNZvWeQK00JavXntjvGiNnD+h/uhdxwR9sN9YQxD0ucgda8FITe46SRUAV1IbXXUI
2ruB2tV3upFQ/irH606R2mA3bVrd+H2T8uSy+cMaETQM/jB58NGAX3wAI6Sdtd/f1Um47vvpXUtZ
vEcPWSJqfpgVs31/eJNbK7iet+b9Wtcuu34AcLpJtk3zh+Y4FvQLFsV3oRnNMRx0bTOrulHhqR5+
2jerwM/XzOfMH2GHxXBFCV/fl5GJPcrk9OGUFPo1tBbuQBIFR5MMeAuKRb9OUa6YplJpnkrnt4gW
xDdiWqbQpsAcZt4uYDBsMvoj9SD5J2vopGcHO445QjNQONm1oeafut75aT+U+5/320F2nH+lH+c7
BvRjUkEjUPGqmF58Dwtsu+yuOr3tgl3VyG9i2qxL/MnUMEE3fZKbUhUrQs6n8e+rTI0f6Cl8agFr
vKWVkeyqxK+uJpjfm1zvu0QekStI05MtAc7qp7Pk6eoVsDQH2QODht52bdzlOaukSeV+jsnh5tkH
pnppN2/+4rT5ck1DzUduJW+Xl0p8DzT0E3pb2kauyLvkSZM7odSxmYFQs/PJfHTBRU2q3D8256Pz
ycN0rTatWfNm51WN6/ErunP0HdW1tmNoomM7BeMjXc3rOfqeN3MZ5xDzqohUs3ZtdOQ3eZY614mP
5NeMvQpLHKAVhKqux+ll3pxfiqwsNs3gjLs/HJiPzvvmy2j7t79DtwoZGCLwk7PvAPpDMjvAbkjX
z0FBJ2B+6Ca30RnbJdFlsJyJtJ8S+c7y71gznvUwijDD9LVH00TxOyq01xY81WmyydjOZxnTRUVU
3v+sRhLL9rBXxjE7F6j27bASVC9KSqlFBg7zRQSJa7Jif9M0847efP82NQTdvgbNEjRDf6iFJE5D
n38a1cI4ypauu6Bn0y/OcGPKQ/i5BIK6RePTuLH6sLj9cUKNw0DURZ8p2L07QY0fe5qSG91xMtyv
8+wSxO3dPOZlLRPbX+xXaCtvGZ75Na3IdD5/fqYUqRZbSrPe94Yw8pnhTSd11xEmqmer1EXgTpta
kgfnWZVy1qf8fdc4mZjERu3cLsADkYrs3CMWwigavc8TJI6SmPkVe9JmY8sifxKS1B0GYYorCs3Z
8R1UrlF041TY2XArJ9CqETft9oAd1esfUcoc38RkgFepkr/82N9oJITzJhm86hKqJLv5kzIrKVlp
pj7oNKvZY0vwWg/5bpnkptnwx75lNjR/P2ee6eYT/7iP4BkLerB5OTYaV2MpfVom/mkMzqMxnfbT
QF32/xigv+/viJrufjjkRmUuHzztCeGc0W1tJ/rcEIpbkxWuMYB8LPvRefJNCv6AuYDimqp+52GB
QP2ruDJaQ7tPqwLDKUj89zR1iRQgZ11T3tdPOCVI5OhDfAdbw9/loqwviUbzHHJ/87HJ1YcqnJIG
xVjjrqz2r4XeRp9n9GEQdNZzPyYvvafLsBHBpynTbBM0Gj33ymsOcwQ8b85H5xj4x+Ys+19Hznry
X7r2xyfP/9GPa4P3f8b8/3IL7dslwO7QHTp0ZGBu3cv98/wuRynrWR5z8oHp3R+OksyLSy32f9Bw
19U+O2Mu9ofdiwZ8TzHNDfuq384y8Y5aZtcT3rJG9xLEJ2JWpSgeRmMwLrUJ7hOtnf4GOKtxiUbT
hDA3ysd507Iz1pC+6HfzyU7r61c6vWa0eLhW6VLnnDQsMNNWE2X2Y+Ih9WpKdHjjTuxh5FOOwq6d
7pZ1caY6iG/Ew/38zk7MT0WrJ6d5a36hQS3t4lJCruD300wtHs6pFO7rVjZO2EoYbmrUOMRNNuCp
pZkblIDys2TW4UvHX9baOIkbyEtdJbG5Xe764DsP9dCZN1phUm+b3i2blmWeUBZw/7D/V+dmeeOD
U7PC3Y/r53eJc/4Pxr5suXEcWPaLGMENJPiqXaIWS167Xxie7hnuO8Dt60+i6LY8PnPi3hcEUShQ
brdFFqqyMm0HcQKIEbe10acPVtC0K51BgRf0pCX4n536VyaqDQiEUDUUMl65dSh+l0jr4ltqpq9J
rYUr5hXeA8CjESh5WhMBmhX7dE/egSaiRV37WAQpRFUdJPoGLs29USN5Bjrh6TEFx8vCUV9Jw0JB
3iz7a+5NwZIJw3fdojvbtRc9mmZV7WJXJSdBAwFQnr2YgbFaVNXPXursmy4sriQ72yv+Rmh0XUla
tjfseU3mEDyKRdgvBQhi1pnDch9ayebVcaxiQSSkjcd/a30X3Kw2rA6u24NGhIvqXTM2raI3BfUM
qgxudrVKYcxfWChXQ8lBTelrRdNxRF8qfWHvU/rCAqjHV3oEhGyZeItSPTuB0wA1cexcA0sLjzQj
O95+VwnFxiPNPk1GWkXQ6sQeclVetBH53OrSGPGz1CAWNyRuzU6gI0q2MZ45iw+iLCS39WWIGt1R
08OzmHWI1BRsbOf7TxOg1PPNVAbgXNRA/gVyUnPVo5Z7TF3gboWFchrk62JnLUIAZMlIQ2aWkFUG
P9IKeSjWz7e326q9Amy9nsKuP9//scrUOMlwNniLl6Oa0qb7PxQYvtkUqV93relQWaqHJQ6e1ite
KN5KJVV3NO0K/Bbc1nkIUhE/VTzbkBlMD7GP7u1EXoRjrPAzp7cJ0JnbiCfwDoIAgMsqGw0ZEH9L
aUIH7G4DcOwhBsX+kXYVUVJejAHpIfwpKyoUU1sOqL5sc4Uv80bmXDwtVHlBbzHnwoC7Fv2TlTTI
sw2Fgj63CHcszQZmFxlrsBQ2P0TyQBm1ZsjZbM6BofzRy9lM3p6x4UREpwP3GhvG7xbyILGsWoQF
TetrIGR/b7j0kPUbh8eAt/i/QabhBCBqdPDKOAfY05lQ2tO7lV3p3UurBBIIpm3q6T8a1K7Oo+IL
S7vA3dYulPVWoabpe7Pnj/MUYKcMqFz9iZfedPWadNlbEZsPw7abgjAurL3DfDY2eg9xOOPzYZiZ
abiaOzVwFtrQqcpAcXrn1PiFOBQbOdn0MTdJ1igqmo+5riIjpPwtdA/IaNfoNoM4H0iGa48lNxoC
PQHtzqRf5pnm6cc2sq80c6csvYke+eYBnGGru80Ct9Cixl92BkLYTZyI8UwDJEk/rjoI2ALbfIoB
BDShUg0PszagAOOFSrQa07vvZMTjuatQDynU7e5A9jxtg3NjmsG5KLLhmIwGcKOYkf3L0FbviV2H
+y8mtTOPCn3txhAVoYU0HZ1Nx2pj57kxircV4hYD0LxH3pXN4xCDhKyqQS6GM9mjFeOcFyAjuaZF
oJaSh1HX1nmP/vwlZJ7QJtZa8Z5WjRq4KaQ8ELx83i7nwYs5QCDNUTfX1Acq8H1ZF97GNWMdUGtX
X9WRaFwUfe3Uvw+WFmUf02/LY+hM5UILutQf4rJ1l3Qnq6y6P1xFSV/r+6zv8C+u11m8aeJcrGN7
FBdo+S6jlAV/Vzl7ZbYO6Ro2ONBHTvBkC3VxMDoX2T2udTeeR5AWEcjjOH0FRpcq+Bu0+q8muPpf
69r62FTYOwcp4tFi9qrtjewB4PB8HoDv0KZSv5CF1mwcatc5EBwrPjQfXrRqAHUelI1xvt8Cyofe
OnJ7Z0m+UE2ANhWADOBpAoCx7FzQYznm85ANX2afa6XjiL8R4iDSl/hiteCcewIecVo73picBgsC
XBPAD1vb1vorK2MFWW6Kn7lhHks9NP4BVn5tWQUDfVltLaA1Ce7+OMs2EzBHRzQySD+UPTSJJWRT
AFSEiJht9u+tUnZQjQ9mKF7djstl2SCuQuzHHu0ySYBG0SF8raY0iPTKPc280eTuH1aa/Wgq/9hA
HoRWJ8t7bE09P7kWqlZtGlyoVhgAxAzIZIQuS1UuJFuN4lZfd8GFTOTRJkDWGKOBEOA/Vmu1Ss40
qE9ocaoFKLl9z5Cs3jQpZGDyZnzz8sn8bZjhoeqn/Af1b3AQfANzapq7xu2s17xonhV+8iHU6vSp
CYM1uhqs15Y7iY8/2R7KG7H1yiMnWCHHyfDwp74PUAEizrHrV9ZXSGoYTY+nb8F3PahAf7Dsrax6
9xVACOOAbxgEVZQ5sXB0Z8bQXvA8ta8QXXp1WPVWRtOrKse/ARlyGYCLvkESEdh5O/tdRxb+DYOb
b7QwAMC5jKB9pdpLpu6cm5Fzo2cvaujQOLcbc0fTHFJbh0mfbCCd8LQG/Rp7hH/Rb8A8W58axfoq
GIgzVywrQ8glDj/bDj0IadsmeJNDg4f+yXoF2TgNDPZb+oVUSAsvalnoZ8Z6/SWezmRG4Tc40ibo
YW4+ulu86Yhz90Ntdmg9qq2ueLABylq4OCjtMp3hPTZyqJ4qHyVOtwzahPm5EreKtcRBq4LegwHU
zB9IDUtB7XwZTUeaheZQ7T/oS5wGfyPARXcqaJsSQP5G8JXdKg9VzdxGzY7y7CEePUUIcDu+y2Wq
mwckdJsbbQxNlGjdooj3IJ5sbjdUNVB+U4U4MGRbO2izBjg8/rHZNXTBhVbiCcImdmXRhqlAp7Ir
JPOC7nQ/8SpTaSvMr4r9JgddmEBljJCBKyFA55p5ecaxOl3GAAsBvqiMoEUtzvcV5pZIHylHgD1B
gQ1I7sceV62QNw0AQZcQoMZmuiOtkjNt1p1ob3VIs8Rl/8YBby2XQdJPi9AG1XvSJPEjuov7o2od
shvQaYK5s/FNwDee88lWwLAINRo1dRtuz6v0FKPpfZWc/z/2dskRPPhUbKYhwmNeZkhEfTFlmrPs
Fe8gXi/jAy1IzrV9L4ZfNAPSLPXRMndFn2iIts8il+th4gNoEsOYb9GMhAwc947NxKwzyE3zdSa1
bJm2ZTjuB4kiJi+BpyB9wXGsA98ugTZeDSUwjR89UUOSvhBPeZtPYpszyCp4ssTfLRkrwX0jLRHG
J/ietmaeoDdDjDvTaOpTJ6ofVG+fs4BKgpgb1Y1MU4ccI8i52wMthshcoVEMkS6tgqNnH7eoKwF8
px9dy5SrIi7EUuO5cSRbgOaBIw1cXcWOnexa17rSvwJQs8DHIfGCRlcPZy40M7XG5EAqQl2CPhqX
5ENzgNrKj2abwSwvEm1aa0g3BlsrxGOzCoyjidPCI29GyKZClXQBKN34BoAuyCYhWnOi76IJHOTW
BZwOMn/48s5idVVbH9SX9MjcutiBhiCe89PfMteUsy45f0OxL9neM9p0Rb6DYNBAQB50BRWa7tJH
0ApgCTRUA8Tjlwb/J/PU9VaIop1EukgDhMGGVdX41lT684jOvato9Ora9uKFzBUy6isXCfuwZ8mS
QB44lUNqAj1LhwQNvW+G+W5aZvjaIPdxJC+Do3Bn5Y8tD7sHr8w2DhVGwbsZLyAf6qhiNV6XeIRu
721uOirSaHN7y6WjPzegPaVHeZx7w15LcmuFU9P4JnI8bIchUMq4VbSuTICn0rKOT5VeLkGTHCIp
mn8Mnulq5yoYnzkY0NHIBDuZyC1w3W6Fb3e/Ihut0oLVTwjojf75fiOyk1vf4iSnPo4WgZD5+Cic
RdhCOhmDLu4fG7m0ylaq1W8L//6hAVdfStDYO2nF/crRXH/KhOtfddfomwUZ7sPd6fuyzdBNBp5g
CwjuPzcy6Rb3+bf74Bgw7HCUP8adiyc3Bzic9AcpxQQBQjEtMt3Ofbf21mQDf6B7oqu7H+2NgByf
XWjhy94kdb/c9Iug4ZfP1MNxY0mpA989GAiK+nALSSXnhmcs6LCrRv4yHbS4qhDVicKfej3xlzaY
tJUoC+sUt0YOXQWEmE1dha+Q2NxpxsRuqVtlT7mZrAiQNuVZcLLxKFvQtBktb5fkSHfTdKhFuq5B
5QsoALBt4P0ckeVJnGPaRO4BTZfTunfCqkJi2a390M3TBRmBRsNUDTzLEK7QZYuaZ7Zxh7H2PTV8
7OTS2JhDGa7wrga88/Ns5gqZriAlOG3oJEYL6OS7tTpSeGSKwCQMVRNned8kekRPdCN071xjQHeO
9PIMk2Lc9k2LjhSVDvlum5MbyqfKShSUzcA+4zi0ondx1MgP+/3VTPdjQ5+DXVolIb7dnzcJEutA
OGyR6jVw9KjRMdHU44PMAcxAZdzYT5r3jxZAenBBC60LYTtqI1Ue5Day6RxlOTTnJbNO/b8HxgAn
TnNPrL8t3J3NXCwj5Lh98jCGxD6Jpvu4E6Sio11n8HdaDGNgbay8C5eEv8hVZZCuaCAMBmEy2snD
n1PI2frbQmQh4gLx5ADGDVtfk/N/3aBAyHDoQVpM9ySPu29hauWuZMY/UIAZt7VZBYAzg+zf8LxD
iO6EvyCBh35ks+7PejCEZ2vshqWX1vFfgCPsLK4Vr2VeoiXZ8R4cI4DIUZF6T+jr8R4sLUbhp/ee
yDR2O1F66RNZ3DQ/A58xXmgJSjly0fW57tMi03H0z1Ot2tFqyxz8R6IKvqZVo60gSjuZ/ZJWazzY
joYNSa/5xtYeaBXVu4t+c22NAn57jMB5Og+h/VB11eB3POvEguxl5TXHXA1djVs2qjyLt+421dJw
MasOF1WAMI6sXMeZmySLaUC+uDx7KXKAliW0RYMCxB49EeylSKFWA+L5FoAiTJNO7opQH26a48bP
hZMgioa5iZPx4g7lG5KO7CX1Wu8gE69a0iIkbzKwyAq2pmksZbUKYz3dc3SyhGmS4ACrp5sUQrtr
wgYp0pVzogngjIAbCpWSaBCNL42QzSnMa+mjg/jnXck+AuBmWODcugRStvHdqitPtHp3oas6j9L1
BHEXxPpZeSK/vGPV3tIHPwzRO3uM60HsgN3bdzwd/dJ0B3yWhCBYUKfVpkOE68+ZcmuSwwZ0tO01
4GmyFVXXoWbatle3MSDI/mkDQMU6g5IX0klG0a5ywMwPVjxsOX6YUyBk0i9kxtAY2oXBakIO5CJA
1ZFKM7jSEIcyPIS2UyygMeAkS24GFiReK3sVf/pE6JtfdG2j7+YtakHU0SHpJoAh1AxELM5O5uLv
qgZKQdr6jQYtxNkePeH5GqSaxmwbtWA7oKB4Jo8AFPh7tGt2i/sukQG9p7VuA95A7AIFin7pS8Dm
wWLtq2bve4D3JeCTFAYCTHu0Odr87j4UCTLJ+BrMJmgdUoiRSg0mH+pVo2WgSUa3Bii0P1ek6b7N
zWllGIL+3fb4xQVp+KWJI2QbVNcCU1Oy0Srn0T/QCy33dztyjxBMS7wlOeB9jeKJPpzzvDdwUi7Q
UaW12aFvdLFtE4GSbeZA91Fq41/6iIabcgj+9vLx2TMKdgH83EIPEQ6LFIOagPitEruDpIdSUp4h
v/sIReOHsfaOBmA+yJd5bGeL3j5Pk/BWIy+65wwl8sXgRN0vA6AGILEbEJIE1hbYgPYvqQG0jvBq
eNJk3ACGCrVFO2HtHkS2004YiNyScE5I2CqrwSr8Rt2YzwkNjk76LSjwXZAAU+885Gv6PXDmztFG
d8I8RNL4uOK6JZfcQEB3t/2XX9oDIaAPb7RGrn2ruhdypJy01HX9pi8/Bt0ZXB9QSBf01Z3AiaCA
ImsuEsDHlJGWyfvb1PQi2Sy+3QfiT7ugjrUd2ecb/j/2DVDZ2pnxdPp2K9pGNvoRWF6yJVgK0DY7
QhQKLOzdMsS7d025arLRVZwn9tEcUBZQOezZV23QmuyXmZjtqget1xoNVuMPLsO1jKLiF15CoK7P
ePYAnGfq/4fH4ILc3kyH7CGG3iWUQicHjQSiOA8umhCbBhATK7fCVS5iDXKLg0T7X2rdzDixUROD
Cw1TFyxMw3POdztKCMMCCk9yRx51mQJbBd6D3M2D85CeGHhazoXA954sNPBsAlm01gAy/blQqasK
lZAtKkvV4r5AO0Q+/JxbgMArtYb4WYVA0EY2S2UgKPzRwv/D5nRjsMbfH45WEmfVVSqCZ6JeqCxt
sF4H+TvSs9LvIgAnDB3hL1BlezwirAPlGO7ZBkpD4EG61z8X58wEZThM7MLj0jqQjbZOlNtQO+h2
3zMhn5/zJW9Cn6ZuRZ+BXA2EPRX9Q1nlewo1TGCg0A8WZWerZ8050yH9R6EGNOcOet2xl6h2HICB
pLn1IOb92rnpXo7cd0u7la8jaos76L126wZtzyjeKImxxI7atc5AWpQacXQqlNZYWln1cSwuJDDa
Di5bQoxo2hDGg2wZHkWzjaY0gE75w+8OCGHM/LoXAm3lQ2Ce74d9OvtTFoBsNLWjwtsWnvVEJgni
gzXqQwV+F6YFgL8hdvQB9KF3G00Jd0I2tB2C4EgJpNJPzQRYtMg2g1fIx23BpzQDVIgZQ6B5EdIq
cb+hEy2O0D/ziaMdYpTgLqu8az5mwJqTrJCEYvoC+En0gKpWmBo53h30GJW0ImCAxmSYZ5AigK0f
MzKN2u+QB9qNJniXAAM2ldXcOpNFKbjMmjzdgsf/wBqjO/IJEhSGM2V7fON0FyowA0jJRvTnz1P1
Igo9vdg4PR549P6ZHUV7S8p835defCvtzLkO3H6I3C5+w0zuwmBEkkh48ZtTghqsK1p+bGLhveb7
ElS6b7XWGsdYoLWN9qB7GI0scajvaBV4BLyUcef/TQNihYG2lQk3npjV/QAqMP+FL8TPHggZCKaY
yS6AJMMyt+R7oYI5I4B44SCQH6DYTqIQlbqGfQPAzn2SI6oYKgBkQdNc0pj/oD0xHjKH3p3aOQAE
fVO0tYTH5wAQycJ8FVdmtectGrk0R0IoLtDUHzfgEbJHyDGg/3ApFNAij4v0LAvnpVOzAKQ2j2YK
fSGtcZ7If2zrbWyX0ZUcwFMPGJviMKFpipz/sq9LROxqu+Vq/YY+CoDdcYnTpdzS89BEQA+ZEtfY
zk/WsRj0jcYTNHV+PlqtOmqOMf7HoXkUog1KPW7dEu2HokX9W7nRo7ntLHeF0KE8oV/uXRPS2rqR
gEYM2ebLQOfRbjDtV7I5bhh/LNN8wHl2hdjNXUZd9h7gBIK/NhWw3m9D8w5kFbswcV+5injJ9N1P
/QiRi57cmbAlBKNIVbQDA8gw8NYQZJHL1EnayxhAa/gPd6Q6fYJh4tpD9/F4P7QOdnZtgGvCqQJn
YO7VzdGruZ8DDKG6w+vyNMjwz4A28TVUn6Il2ZqkhCbBfRmR0qpwY7zgOPTXGq5Pl76OvK2X5/mu
bLPmyXPHd1Oh7CJremvAPfMERCpXuIcvDmIC2ryuhje0VhY3aGWma3oqZurRCAkTKDJCKzEZ8+6I
lr0wypPfKJ8g9V4Mb0ah1WvofCLzauAvrHQrMFkYmfmOvlRgVIzk94jmygWaWI0rEhqgmSl1uXUK
rUL2Q/vH9GTwEAdAb0JF5SUUgIMCaZ4dmaggHp2Y4c9sXGRUSR0jvFTVIHo2HFAcPX+z06Ire5Cz
1c6BZjSQm0An9MorgwEAXNzD6tFtYphbB9wbyxYCKb+y+B2QUiBaavVdHILkUTNQpgnxK98bqAA9
aCC2Qf4WEPva6U7tGFSP0EXee+rRUoCLZG/WQLzSFLWGZsn7wPRpWnfvSdKNLwVUqE8Q6gIRhdqE
7hJvbWk5Xl1q6gbBq2N1xkMEVsaFcKfXIKk61K006dMVyizdfAVJ7tde59bmbvfA0ocypnJBuRf5
AdqnlWPn51Gf+jLOF+hmq3ZM75prNuTtVdMthkZe8b9s4HGsV3EHLLrsbRzfOs+AOBawsZEVTT5j
qiuCgG+fUwLSkjOt1qCzQ1wUP49KDjjxtKdE5AFO3JD/Bddjtw9KVCBokYbojwfNbC3u946lf3ig
QVfu0iEB1Cqc/uJgh/Fdh7U38KXYZz1mW6ln4kYmwCWaTV05YnW3qU2VdFZd+2p6mf3a2RKt31H2
ABFm5ylvgdoXtvWa2sHkgzerXNIUjGPojEeP/w6CZu42KYd2g+9neQ4DEW0MXQRgmFGlnhBNOxiV
VaVKgP+GE3hByzNdJeg7cSAPv22SCVJRwtBewAg2bUHm2a9pihZ8UOpDQn1PUwfESQtXR9/E7MxH
EJ54wRNg0fFtlNrBCDoktHEeUs9PtvCCaZeG4y+t9IJtrdps5ejpK5pSX22nxcbHVHXd0nSYDGvx
wchU1dntW+jXIWxB9oVNG4ruqCo1V65oJUbiAgAC1LBAf1lsZFkYfp2vJhBuvhOPEx4u4gB2Fnbz
svgfCuRsq8/RShPya5UBaDZ5IlkXHYL6JgORDXIeeqK/SJYbZ03yFFVDz3qFTgXg/tAWmMFAIFG1
gO7rgyOtYpPTVRyiLy1aRtT5UIs065zYObA7mNFAZ8lAWPGqZIiqZpsqLSbGgA4iVFSDUjP2Tsgg
U6waP8jWpyvbGusZG+N4WrE0nTDay/q9sjyx1cCMOOEY3Wo4YGNAIQBKNE2XrWVqaegetLw/y6h+
7qAK/Xp3pivyoyvNTddOLnu/jIJww92wg5ixrAFjT5G6TTiSunTZeBUuackyJw6ZJdDCbjN7vH1f
ti2AMRZBfqzqhqMVowmWjiqiVKOOCkGepEfHNKfXxDxUqmzBWW2u885lx8RMiwewQEIHrB/PNMvI
pJXm2mFVuCKb8EaVuurwppXILJdtWPsDZZ/vczICF4l/goHersXsFDfWEg8VgR4E7LkPXxzrdFPn
43CppKstoKWQfykdm2hiOaIM9dH6i2ReD1Er10OTPF7bfbEsQss7/ufrW4ayWIUlQKpf3v3zZfSF
Bcyzi3gta5C0xAqxT8P/CcynVULn3/1S0LbMNwAe2i5QLuyiZM0CxnwoxjEfcM2PgWz3KV3dbeTs
9mxcTF4ar4c53NUhp+wuuhRozwaKJmtKuMxGF3rymtsFPtloyNOCHfQquU1R2pzsJsLZWR/UiXl4
8AzxGzqnfC8oza3sQgN3XeYmbAnsBNLhaWu7J+fPrql3uv3MfDbF5RqUnXvgkaLXIufGFjgLZxv0
rv2iBdmBQJk5grllGVXtuXWG9DwO4BIiLXk9Tffg0ZvWxJfGk0740gJ5gRjd4S1qETCjf7P3e83s
3kAsxLQS0SnbVmbcP3gDuqhVk3aqIf9b9ABcU9Fv8oyHHmpjN+YGLV7m2XRoDFXR7aZ+wSaBPkTp
hsepb6F2perftBpooNAlejbNE3+BWwlfbDk121418BxtR/Y/HWU067ZB3NjiCZcPOugxAvRx4/9R
nNCrD04JBRnpoJaFMFuKYzSI5tkR+mbGjqAqse312Jqn6MX3Xdkkj+jjmqspYJ5ZhIljH6h2kjh1
cHXP90LL0NrdAWFKMhdkaEFH/LXOobO+pj2tZQ/nDxa5GJWwzsjAO4PE9b20/H8ePmtKTIE5nUB5
94+FllyyAk5LBwgcGD1aUIA88C7pRzJlTWVcGBj+7psI00c3QieRvjJJ+jDlOIFVuj34eaCjK079
bsuwu5ZO7TzWsht8L3K+2IMwDG/o1Jljg2gaNwnQmBcKC5rakls3DL3lHDOoYAL0Ov/pQZFGDbnE
I4KS4wzdLpp3Xnko/oxmdhvT/EpmB2W2rWh6selLkgJ3ihUpoCuW3Qd0NlkQOb5UE/gSFpPSg9da
Xa4ILJAjMCi4oaNRbngJVTswD+J4XdSgD9YBzX2T3WmSaCYGPRR+C3YTbmhasu5Yp0X8ZI6MHb2c
oUle7QYBjIkDhd6cJSK1m7prBe47NE+FZVG9c1v8ootK9vNF8efic0ld9HhLbCqtqXYidBHzovl0
i1NB8QR+F31f9SYYytXUHsrqagq+ohkNQIHdeInIurFEAX6QPyyBeeCAEEVo+dIB+eUeqqvoJzUR
BYDDO1vXagpx9dE3JUiZadWo9eRWAZavlzEATU3CjgPyDBfyxR8VCI9FGh+bwP0pRTb6mUImK/Jk
IF9qtOCVyT93E105tMjyH5ljRvtxCIUfRtpTKSF291jmXofkgVsvg20lq/En4Oz1tpe23FqpJX8G
2xBv9J8oFdbbSdc+rMbGCbu/ic9QtXUJ0wbWqhRIDKlpKWL3ig70JQE6hKJp0ILqJQIb6olmIDky
kMSoky24VRBEx6W5QM9AhxdsH0rwx6Xhpm31ejZ2TtsfaRkoEfTL3OeQjOwhDNkcMtdM9t/stINs
UAef2RX7KHGvurR+EyLKhRTrgvPQRLWkKXy8BcI1YagY31i8L98BYDfWCTh8Di0gwocO8m0Lq03B
tKsA/DJBmiium78GYQ4ovWTBZbQHex+IoNi2WWc9km8lwUXXt8dAZ/wIqrChWzDwuRwtNYBES/F2
g5IkGT/sswt5tzwQC2A2ETbnTtisaN+8noFOZ2NECNnmOVFC6h4SSwDKol6dV62fOmhzXOJI4oCG
RHvW0S3kMwmEMpooxtb/4klz8Ni0ftBYhxiZ260BaLFfxCa4yCGRnfioAphAekFBedd20Y5sHGTx
fgdtIfyAyp3m7tSIParYS6qWpKol1zJc6Y+G+aWAQvY+rcPTXFr5dHFahirVvdKSoVc3DycUwDw7
2gHy8pZbrD7RgBN/O4BJ/M989FBwzzpUyFgHTnIwf0MeR4z5kicImuf57M1FDn31fgmydXR2EGAK
qMRXw07LfeVKYMAzLy92tBwRvipMkGQnLJVy1HVefDj2vSx2jYY+Zktl382I7RtA9A+jDhrDXg2K
EQ91hspbZ2Xdne8LdBVE5SFtceyOm1ADL4RyEbrm+EwD2YiaRZEG3OIInsOFNPCCnD796Aa8jvDV
jfCwa4BTRGOo/gL6uWFvoyRvzzaopCcAX5fB6qtRh5ArS8HXmLZNdKHNdGUlVX5mxflunne5Y7FD
g/GGpZm1+3K0oaNOJvU30F4D7KtAeDTcz0YyHN9MJ+NbhOoHe7TGPWgpKnYqmImyohfnH3S+aRBf
eeumYF5k8VlLq/CY8qBaI/c3veErfuBtEP8GnX+4AOy3fBql6LZ10iZ7CR7dq/QGc0EuBVB7HESP
73Q3ZJubpZiCcluGrrFyPEt7NiYwlQ+tTH7XEQPdoqp0iWDYO6CfeIfqLJAcjqU9lqM3rnnZjMh2
69ZeGzy5qysrv2R6CRSN4jmNEK0mhcF9ascRI0E8469TyRsggNQJk5zdAav36dQYYMDMWHfghYBE
JkMn4NBVS+oSAmAUpzImoycnCCG8DiTSQbAoPpghqrTjkKOkJqXPHNadB3SKGJBn6HI/A7XePKUV
GhppZZtGR2UG7Afc2oYG2C1a1PM3X3YjssBf6J/bgh1xO1O0OkJbta6Q+1RxFjUNCFXS/hUk03hk
yNZZkpmB/gXxh9ecINbAnoDn2UJaIvrhDWDuA4ofUDu1m2fxEwhxoltbg3bFdiX0PZUbK0Hnwcfo
QgmYORfzPS1D83uCJuY46C0gz6DtQcwHgew/eR5y6eX1XzyyLC2Hw5z6dhIEpIgdss2XfLhZ8mWa
SeM0J84VpeFe1W3pVBAybTOA+PGANxzwQ2poVHsaTxt3V0In3nYA5V+Q7e5y9yvkgP7xrBo2XxxN
5nSLYACBS6BgnrUjrkhGCZ967GiAYEG6NlmEHp6Zl6it8iO4qsEponChsw3bbLWNbPdtRsv1Fdmo
SQ9F+3krp13kpz5R6NWuAo+ST72RVQAFOJak1YmmzeeUWrxSL/1YpemXVdUfrmsBePg+95KzDnEH
/ELR7Xl3To1Krid9xL9szKoLXxdaBkVNS7W+emVfXdiqU72tGhoJkKhRFqTv1SoNserV5gmqkMiX
4GFRgz5yAXodw5/wU3xczvM2Mv15PS+R4RpL79fso0NPYjVWyOYUoyyWofS8Z7rC4ebjKlY2VF5x
Pm5B/x+rq9nPttHLhHLNNTKH4GCj230Fxpvx51jIUxbHhurparZ0Tk/DCekHuqRTfqRAZfcTPGjd
MzAAgql/zgT8l2NHOQLRWGA7AoZ64RT5cGoKDnI4MHrvcNIBewNmZLc/F+8enSWuhHcn030gX20y
g13HhvketHi/Rz12G7Snu3sIyj9Rl4KjKvuB4vTjbSqQbMQUaeroFLn1E81o0MoQFaOpFXvaJUoR
ndQ97h50D/DgfNyDPNQ97p9yv8f9U9Q90LaEOn5l/60XRvjEOXueQAx2grRQ9BTXoHIYu6ne0GIM
RLRvmKBuoVWyaYDilij53Mjk4aS+nLJ42ndqf1Nr6Q7RkoNzNaZ1VLYPUD7e0iJtR5PQtmVo4lQd
+1m9Bolr9A8oUVCCAzf7i54YNgr3Qj+X2ljhfOiNQHZV0wVfZNSivdx4Tabph4e06MEG7Q34+SGs
Au7y+qLnTfZbXfR2lf8GoPrbxb98dMdC2aW0kfHjAcjqLMAspjF9AlNi5YspAYff1IOsCnZXC2DP
2goQhxL0aynILAwrKDZUFM8StP9ahuEBrKpq30gN/mtO69xB1EiFGLsIbxHIe1dhH6GKE9T5cBir
8AquFNApdHGHJ2wVPNhZ1V7AQ/7Yu1mzLRoH+KO2if9yPIbXTee8ahAc2Ga9LHd5wqIXnNRP5CDQ
A7LESV8788EYT2Cu3bsCjUwc/7MnGfWTD6I5d51xr3nhyfTaj8L9LS1nn9hl+8PV5LgKlKvh5JM/
yuCLa5SiSPFvV7yT44NEuqfE3/GRl6Ja60FlvPXolUkNkfzmLki3QUlXPKFfpN/yYIrBy23ZUDNJ
wAemXKqUL7LIHd6LiWWIsvrojFgxQj7trbUhN2Mheri1QhturCt/am3k+TTLdV6dolq7sE8HzXSh
4OA68ebrpmINwKV+oU1AqHo4IqNHgaY0OAMYOlHDtnY0tS2nwCHnHUU3QEE1z4gAfePakhZDAfqh
tjXrjZuW8U5OZg6ghpFc7kOadfpRtGDsmdLOXiB9mc6rupdvkCgpjuRLdlctMoGvQ2R1oKylHbQc
Q6MEvTQQhCOfeYU+E/j4fKF55Y6oyQkpSgPOQHuIsbtHpzc+gKapsMEqWzj9+n+YO48lt5UtXb/K
iTNuRMObG7fvgJ4slpdUkiYIuQ3vPZ7+flgsiSWd3SeiZz1BITNXgiw6ZK71G4kYFwRqrrJWRnrz
g48L8r2PB8Z97BXtA/ppeNxoXndMXRcaKgJT+t5MW6TmUAirtgkEXQUq1l0sw4Ea4VWfQVi6tFU+
UOfcsU44W1PRRhIHPGuTuzAw+s5Ld9Xk+idNnd8epM/z5tsBs4P9dVD6I6P6l9g/Qq5NCf7jIYwx
cXKQJj8fEhOCfPm+pbC8Iu/EPWM0DiZojFOvW+5pXA7STByURlZy2hgzecnrUOuk3QKLQUuML85e
Yq6jl4kkd0jT9IgRF2HazUjOx85tpNk+Cmjzs7QuAzE/X/zsc2gjO2RVmY3k1QfQ5dIpw5o2XeZd
g+VMLiNneEuHK8vzBxSyuZQMDPjYru0C+AESTuNtitb+LazIYuzIVtNx7ZUh6QOUkzvdmyHp7foK
I7EefCtj0iMz5ODOXXljUYVu3XRa14pl7N1+Up9avCAQ60J51FefpMd3VX/nB0oE9x0G3VpR+2ec
mFn8LfEqyl83xeh8kQnpMosN1bRu86bdx8NG8mGS9yrCzN0bdqLi6zQCxVsSZTKA4s391HbtjbTa
hVBjda27xx9DvbBtZEAmLLFtmb7GIqRww//l3Y5t0qwM3U5O8qR0a9DuqLAdr//FYMGOBKRpQovl
aQ9oAD2Z1rhJ7NK/l67AAQTkgoHGy+Dn/06V/Ftjfs/bmcKanvqPdRN+9NpJ/UTqxt9Yg43m4NQV
H7P4fdEH2qe+0fhRb6DNVUuTNA46q2n1Lh/L+axFRruW2b5RUL+C13mXp/xDbZ0eTLLY+7mIils5
c2szv5xpv/flWjHvr6NypqFh92oXAFpl7QWOeyJjoFzy1iRFXpv6wj69NiWrfQ2WnDcC9DbeabOB
GvNs7LO0VYEdYD2zOEx8Ucxmy73f/6HE01NvzvnHMgiQzBlSaqpJbx1HNIIwzwMxM7OXO/WjVd9G
Cdz5oLecd3ZaoE+ue/F3RC9WjlmYf8Wx9uAMSvUp1zxtDWZAgSjoqHvHU1RYOkvuHR0EzV8NpgOE
sl7gveUIB/Xr2HAXXrd+ujTCshxv44vhQYDjJrJyyrkGsceO+xe1TrbtTeueO29OLxC0N6gyLfHP
5TKD5DRgMtnFL30p97ndgM7gJnWqYtubvf5eK6ts3wXpaxP1hddmPZTG+zJ308tohTXKexm1kNnH
/iJ8Dy93F2LQ+lcaxtCNnOCLNSAU3Ftd9dQWkb1TQ6u5aYwhP+eVku3g2jUIZLvWSjXJty3THYD1
WyqHORBokG1qGXbvw0x9PVPSn2d/N8pOfoWbzZPt5rti9qyjnfsT5FaaKYq4OH9Mzh2r3voQcVdd
BUtNNJ1K0tja0D0HrQNzZOkrU9PfZZ5JbSwAEGQBB71sdK5N2UJJs0rC6FZEM67NN6OWyugCFJDR
vlD/evWUwOoHxw4r9E8BWlEnYFzId+QuiuD/pj3YGokViUqX0Gv89UrXvqSE1h4bM5ZHPMK1X2IB
Adm7YhiewV2W9SMadNoNZn/ssgbF+IQHjb7L8dGpgHZGyFSIE0PNCuwEy6ja4kvQ3oxJa99XSroY
B1nZNwweNtzEzTvP0b+CDdfuXVNB+NWFfYkRnGmvpHMY2BVjs+nu6rHU76VPDljW3Lk2SY4OXadL
fz0q+p1t49NGJFgerlEoEVx6c/58nc0/oN+3lkOJubKfiq4+X1GKCfYn5zxpz4IDlIN0LVFZXdy3
BXpR12297PIv+3g/zXHR6uPddef/ZoN/nQLSCdYjDLWtBFZVqoAUmH7ae7hpYZ50tXmK8ti7ryLL
u5czTKrqTWQm8RbdLdhk0tnP8ynHXwTobefd447hsQZiG2dqgYkZLT/7PzJ4jsNCIZBD6Jcl79iv
tpxZC6/g2vdH0yn04jTmNdl44F/eMGywyIq/jsC0egUck+WCzdXQRIfBnTQkQ8l6j5quvTP7/rtE
OKCvZ99JPubAl7ZoEepkkfPuztE0Za3pbJEUa7FIwV9zDf2zPCMTUb/gUzIupcraGLTTooixkea/
RkULTxEl5deoaNGmlijqsdUZdLxcS7r9wdJOWVGHm3659DWq6h5SuJ3HJBriJwWs3soptfCrm4PW
skFePGVqNJ/QyGm3fdJaX+r3apBEXw0jQZ1cN1hwzZsaofwNVHXtjC4QxNSFtsoOYcYcYGnLIVJa
JA1Sxdte+yTwj3nX4LhPsaQtEmc/Fv77eoHfVoLEzRZomRzyHsvQ2m90RHp+9vV8PobVtR1VyNFJ
TLxAdrshqG8MF3s96MDGALpMsvfOksifAxgV52RJ9ks7KiFdWDEbgQ5boXAnnbbvejbKFRp081jX
0Wbtq2yHpBow8KW+gODoXuk7FYGOn12XkHkZ1Wqd4kRr14i61pZ9WLwT2kUFio1pfJyRpN0GqgLX
v0JYM2rz9A6t6PFuXDzyJqPfhwOGZxcln2tbhHVEO6fFlOISI/I+or9zjbtK/kjfxDZpfRXlucZd
rn+9VjzY47rMWp2yMTTJK1dyTrR4g/NTtbnwIq8EykpX1dvo6zXUrPxsNVqY/GD6Yt1cD20R2zdu
ZDY4dVjtVgak7xrSLyF/9P0R98cFsqmx/3yM6/XkDK3CH6yTql244DXkkFg133Y5bdu4RKk0TN5x
O6r2b0bizMogr3q5fXM5lXj85V4v8mvOm0uygwHFkY3fipEbzZuvBjJ0zmmBtchX4frNcH59b6RP
RmEKOacMRuDfxfLVbKiV4B7kGC0eawMA6Z2Kfhb4GuOxjLwc3GTLR0/69GVAAvueHM1ljrQvpkNj
NCN8NTm1h/BjmDWrutfD8+V0wCLp7LKuV+CcHqXVLqOxBEr7zRxpxx4fd8wCyQ3/cR0lIHWMHNLh
Kh8jZ8XvkjLSZ/zSlYkVx9vpjfJ0DSOfi7TMNeR6PYm5DLOtHtcXq6SQr9rGFjDvlYgGPwoxSM29
cNOk38utqtvIaadhHzkA1d5K09U1YGhw40OQvHCV1o0Cj6bFnPAghWo0TK19aIBckOZQTOktuWb8
5rL+XVD68Tu26DIkB6XSXrxhNm+lJdeKfOWd6mrGtutj5cWu8O6GCPG5wdlqN05ICacAhNVu1PcQ
uK1VJDkApHAWS6v2IWa3zy+jenftV8DfbMJlx3/tm5ddP5aNJ5l07R+WZELZaR04cK4mA9Ovx/JY
VuhwPI/6qJn3cuA/sldl3+d7afY4eyCW4OPK5VX+eZQmPkb6TQui49KUQCMlVen0Xb2WJritctPG
Vr+B0Ap+FzCivka3EcsoZN4nXCsC65yXGiobqR5hohWUL8AU+gPecBT3lmafadkGK6TpKM3Y9KCu
ZMFD5MTNB6U4hXlXvtRu1t1hUJmRthR8qtW0823YRIueOqn6AdDlrYxe8KlLU0ZtN8I0a7HCwlXM
eeyNHtKG13koxlktUgJ1/NcQpcYJV0bnMV4O5eStk9xlf7tMQOfTuXNVdXuJT3U1P4VakQBYWuaD
KBh3kY6YqkRj/+kiVhbieL1L+7A6JnNYnJMCaZIVdOD8XOfo860wOX60FOQeZFgGoiUwk8A3p/xW
mzurCr9fLiHhEfHcwHKd+ygaMQBMlly6saTRA93CWxijuvW1z+pV3gfRtpbh6tewxMiAOz6Fi29I
7MIKF/sBQLXvAUqlz0Exh+dMgSeX9OhA/+pPHZTu/qYfobvwHLbJXYn3fF44lIA7V9+KtHUnpEQR
uC6HhDum6VEi9hDZ2ooINuL9iFJLqLRluu9k3ubVZkwl47Blb6jcNQVJzVWn6u3azPnOsU0fvQ10
Gkpbqfm1b3yGRYeLq6Pq5QNVNyf9bNeVvgmsEPfeVaFb+WfL+Vz6w227AGbTum4flpaAa/PfWr/G
MujLa5///GjpMzomRj7+peDuccCJ1XQ2RYwq9hSbHwXJErl2ctfmh0LKRUC1uhplhqsGtpz97L4I
Z3vqJejS+jkmgSK3irgnzlNF/peiTdON2pfTjcmy2DXL9CCta7805VAnM8vpa/sa0+SJeSgGBWIV
V9K5Enmi9JBhMIWVyPIQzuRD84VYGmZj9nHCyvAUoc/L+0RptI10YKwVwv2dh5CZrpa30h+OmQKk
LAn30jQN59z4OGyQkejvantEhnyZngR9vTHmqj05Sqt8/C6dRsizAZKwx5kihrTLMpmVOb48Ftud
BbP0UujvpVvM4BJ0A9by7GcesNz9+Q/jJ5SyfMcHZO0Y/BsyjtWRudWqJsf/B0+RN/YiV1cROTO8
6r0y1ereXeJwCUSuClsOdg47FIasZ8MyrGfV8PDfBON1VLh/PWPu6B1yxy7XMtpGMHC6cktpxfbq
Nfpw2A6cJ6wNzprlm2vfb6x1bagJVPSfA9emnEkwaKT54ATaycWV46bMpwB0/ID9pbQvp3/26p4f
FSt7meBJrASwJwpv4JvMp7nbymyJkLPLDJbuze5ilDfjDvBKGG6iHXBN5Sz1ZWuhaUVGbx9xNfgs
xGHpksEee0tA/CViSEuYDBRJ/GCW7R0LFcD1IH0cCyn0NtUrY6MufT41G30h4ZfIU96ZhVEam6VP
4mz8wVALxjswjzd5Vihniy/XvRzCbEjv43n8yusZHJsxTe+r5SCDmlqja2IF7laaMiAhBY5P2wT4
KXrCXEkuImdTbOCpbvrf/rgS9SAbXFcDron464Vem0CXlqclk0h6HRGeUc/YToY3RmG/454DX8v1
zU2n+OFdOxYkyNJ8Ttcljub7SxuFOGtPstBe/Rx34Y4i/n2ZXZbtl9QZSnJ0y2yXLM4W8pS2ubSp
sl8ey0KKQbwJx6ZGjdsz8n28FNdqZEvS8rP04kb1q9fgh/dzoqLcLb1dGS2xs94rj3ne16umQJyp
GQf9c9nXt60TgGcpMB7RAjv70YMDWoGn9j/knV5u4thV7nGh8vZd1dWnsFads6PXoHBwTnmWK5kN
a9RXY0RsJJNVuFS1Ejy8dqbiYm5n19DVcsX63hbzOu9m6wtWmPray+LxvllktaO4/9qObGNrW0e/
2LTBhxpR+Zhi1AmICsVPDKaQb1xG8ax7Ozot4nRDYqibJo8eGryfLj8xpeJ/MNs5e+QrPDxGSXj5
idFbPF3qSLV2sn0fS/uDmVX5YwR2+Y8otOesnYeU9zaLUxZtS9E/zIInLckbpJVoSZcgAqhlPXU9
fosXIEHWw/htBszPB9xk96bho90YYJJrJeOtHHwd7OTKy5BaziObjG4BshoLA4PcMJ472MrPmPyw
EnJ1k2aGTIGM9oiq7azx26KK0QVGgWfoz62P7HjkINuja1PO/ojLksXFCmjESmwoJxQmHmqXnKYK
n3SLvWj4bCY9KgnckBdFYLPukm1mkx8PJ2Xc5oZmHTDPrT7F4xdthJ4cubNxsnutAAGHoUBoc4Ny
k7akKqw5j5EJKAzH6E9tYoEyGZR3hg1WxyAZ9pjoi2iXS7pTywL/UUWn8qJQnN66vT9jCty8RsZe
+hqZOTV4a5OMrKCU8ONxW/V7M7MTzpVbe2G4BELv6bUPg93kly7h9Vz6W+1D6Ec5Bk9jfUKB81bQ
KKr5OS6c6l4a/gJwKd2KOxVrtL30CY5F6QILaB4pSOmTAwA3ZX/x4/Ts9CzEPfgn0PZ1J36KzFQ7
ZvYw7yBdZi8koc52aSEEJv7C6Ij4oFeLlwzS/RkSk/rER6k494XzUiwCE9Kl55a1TlDO3UvTttT5
6XvfJJSDPB9pgzJMnPWlnajVy8X8s1bOsQl4Z5UMc77G3mzeekoCw8nrnPWg9ov6HDZtOQmqB4jA
4Z1mmNFaloxJO78O6FST7gZW3ojTmdGHCz68qLAayX3tmaoYCCgndb63AwWVIm2/KpBM132UUVoO
QvNYaHOxF79RCMvzRsuH4cZUx3IjP0xmUj3qgeE8S3/LZopkFoiCX/2gc2/BPZkPua6B+jDT/MV0
RnJ/8fx6du0rqOAc3hiZVouW4lJxGUYjvx1rwIZm60cfLLSg7oAj+TcKOzmpM7wpQ1TLQOD2mzcg
w2jwyhOqLhn00e2w0A3Vhgq8gevwU6Xm8WEsU/tgYbj+SHqJtUnUJt+ncIs4JdJQoNCfa79E9m8Y
tTvHte1bHMRnGGuo8hSWs7e6onvB6Kff192Ee49jNB8cA3R1MecPoFSGVT+lxQZVCROehq29aNW3
ZlbLT5XXWIcsGCeqsjQNJNbIjruPxaInV/t9tdLGCJ7DMruJ8B20IIdJ3lmY6VYENQviVneAOM7T
Vq38tX0lpHN7eO17w5Zf5umG2h3E83Vsy+mA0wNIHkgXm15Hm9LpimCXOLW9mxxP/WDEGiUh7qhH
GSX1kbBhyK1bGXVi82D0SfmUDY6NVP9BgqAkOg9aVd1Ly7CjCUZASD11uT4OQmSc036l5FCIwMxi
Ytp62bP6DQB0/9wvBzNHIVdHwm4vzb52Z3gFxWdpyRS3iV4cUw2wsiQeLF2/jxFm3USFZxwwVHwV
G6yMQtsVSVitpXJ6rYYOng16BaeJa7+ihNpuSQKjHkYh9SJZmCeAupc46VOjHOM0vScfweu+hhjy
vsrH6SZc9HQUiwOQ2UuXHWGaRxVlhHiS+3dW2XyQQg01Y//OVcoPUtRxQ8+TManpWEukQ6Tg3v5m
3nIVifQLWOAWdcZdpGZ77pXmZQnsK/heOHYYn2VZHPphsPfycdzIEphVdPowGy+DXq8vIuIlkvW3
vjbsA9EGtNHofNPEmMa7jcHK+rWH0FRSpAeWhC/+Qt9MQ3M49O0Yg7KtjBcrdGAChVp9I00MT7Zm
E/XvcjPqH6zhaFXRp3ZRbHOHHwnIne+ZgjNdOFvlM16kxi6CgXFDrhcJyMBaXHXS5oNvl9+8eJrx
BsfnRYSeBtXEv54flP1FEUokoKplnTob2uuIBF5ko2RY5qTLnGv05Qwy1fGVOz7XfcFGFl5rFXbN
E/ZTt4FSTrfSVSsFmqyx/iycVzkA64TfNVloTS/U2MvhfzipxMn9ld6uhvdXiSw5830TfawsdrZx
07lHkce6huid225en3oPo2DnxB7V96KtADtNynsLBQPJkNuubR6Rx5o2zcRiCv+XaP5Qh81OVC8N
0mL/KnF5ET8SeaN+wqGb3aizeCyjZfGMahfYDhvRz1t4iRwq7i9h2YJ2lhHplOGBmhXGeM5GWnmG
W2g6ogSUTqa9DZFx3EbjyBLRM3coCjWgw6AXaaV2aKjYnq5gxSuqcMz9o4f11+kPtKE0ZQKlFYgq
42vEjI0ljMBfyMZlVObLJQcnVremks4rd0n+smZhLySng6R35dRYcr5G/21keQFAYgnRJA0saeEW
gMEJcvqrSFkToNmQ9ZO+cWSXJO3RM/TNm0+jfFivkfJBlE/svOy9hqS/e2NFPWmo7QR9q9zEM87g
XWIGT6qadDDijebTYLhPsUja8yonhaX+5Tu4bqVD+jENc0QY6ih4TDE63Y+DMxwQb/nmN83zpVDR
2A3uSCOFafnmW7Fu3XT68ByVyhoG39o0B8qGsosceUVXvLH8bEunq8TRnd+SiF30qy59aYJ1FQlj
PLYHA0Rx0LwbxlF96Tb8NBsvlEh1YPt5BxLJM14K9mS7yGiMnYzWLjZcZmg5VLo7H0/BEs2TzovQ
oDTxNVko7aY2hTd2G2GrjHpmAfs3jvEyhrQhw4aK+5gMS1MOcoU9SPjhgEZOou7r0P48eyO+GGLA
nkMVug3Y4ODKOB2SdZVk44a3Z1gjyoow/FWsRrQZ5HCNufZhDNAGe63DjAXhdXiAkXbSB+cYh3AZ
Hdf4oSvqOans4HueAISCPQ2cMfnap4r+2a7ydEX2O/lUB4hRzC3QRK2BDcqCKP4Q+GiBjhQK3g2l
7q3tLoUirbPAwZBbeZxDfnyzcrzTPCu7o8BI3bsOzC9p7+7TbEGZIocRdbX6pfewrNezxn4C/Dbu
Kp77TTFxB7Fr6vAXNUKlS46KPh5EoFBzF+dOkUNkLcWbc1UslPHBNLJjnyYHETGUrkqZPoSD28MR
6/rnCfJmlyjOg7e48UICTLZ+6Mc7aSLpEN+nYX/yKbEgtQcbgNq9QvZ38e9FCLQ++tpSxV+uVOIq
yw7XWNyHQGpr7LWq1XzFZ0tvDLhzZ7r5J2ldgNsSc2knfJRac4jnD+SLjGUj6oXOquadf5RtadKj
tgnBc9xgeciHS0cdV3fn8FG2tHwu0SPNuIlK8KSTkoPI/gEB5/xd5OQzSbfhwfDU7J1w+lw94deV
FZC0chyj1qnnV0eJiMBj78fZyDaKOig7vbILliaRdm7ZP5xHo9bO0kTZe4dsXHC6dkmEn9bPeT8Y
986qNMziE/giC8Me29moy3rRNrS/8LPn6bjG/DBY1g/ppgzp8UPu6EcjL8J3fVXt8XT07sMFNCAH
K9LghAUz7PlffUhWwQ4Jk1W5wAqu/VkZ6LuuNtI1H4P+dFErcsihnS9+ht7gBreuWuODRepxLYqB
gRVl29DO81WHuMqDm6JrURb1bTc7wQNcq/ChXg5mEXlr0wLXIQPSJ6MR7BEVfA2FAHCzdqDyC2HA
SSmmuMq3SaF+HQtPO0qsTDX04b0TIUOu9VS2Cxf7VKlAWaJZI6dySOzGAcnjHK9dcvamzDVY+l+1
/wRJf5GXYXcpW0ctTOZ9HozuZTuZ+v30oI1T9JCbGwm4hiLihH7sMr13mn0WiTeywTaKwmKOBEIT
2M9R+LFt/OFJetJ8GAG1NMNBxoJyyk+qamqrMauRXhWm7zS68041XQ263QKkeQOxkVM5yLictU3+
gTpbsL926WOFQia3i6NYkiIqa0GweEZFG0GpoAgwRQ35TEJYeJf7zgjtYW72Mhq5GGpE4YTn6jKq
WGp1N0XaZWo9afUqaxaE/hiYa+Rc8t11x22TnzlmbvIjTiCWXV47clKbOImV2+tLhqvxNp3RSq4L
zaa6v2CpwNU+lEFZ38WIR0hXpyrAq3hlXIiUxHmLkuE1jtTOJY57xm9xUzn+BfsAqPtqzo3iDuGE
ca9MSsE6lDy35mffmmCsHmoz7p6wQb6X7n6JimKr2Am0RJ/Lt1GGfi/dIXUWH8XLTVg1BuJbo3fS
fRiFrKONxxF8+5oUf/k5aMxzluCf2vbDxtCV+FtYuDPfjih8lyWdu8UStljXE9q0KGS3TzYqrsew
85rFDad5ksPILRbDuV7dX/tiF0Iw8vsP8UK26GzbvJQW7Zi8QGzOM4XWPkbtS6vM+w7884jc3qVr
NqHZRWX/cmleKouRk241vPUoyC7T+nwyfhZwq8bHKa8s3I0PRGWNNhneswNmMPze4v+CB/dTaiG3
LX0yKgedjc2Nz2dbiZgQi1eMDMQu3OjO0f9i49zd5w5Q0tIejwnprpdR7ecbskTJGlug8qUaURa2
lQj/H7spXlItdlfQFrOzjAazufO0KX7sUrR5rU1a+MlWPoLzEH63wso/yidN0kIztOGd5XiAP2fs
y2TADRT7FhoSLI3F6D0dzQFrWXIvSoC/XW77zq2cRUrh3g6BluyVeHZvp+UsWPrejMbmBxbZwdqJ
R/Mj4j8bMcnyWcdugnop6WgV4DOf0oUIOYxK/VjWWvJ+cLHs8ZvW2gWQAOBXtM4RqKOJXETj7/2A
eyP3gfY8YHUvt1W5XUbR/B5NyBwNLwJwYa332gi/VW6thpkpTzwDGZODiwcfjiNitDQk1BpqK9z3
eWc8tsvBdr2c4rFKcYHS3qMMNJl5bsB53167POWIS6//IHOsgruGbw27YOZzsJ7LMLjBtuPrm/AI
J6ee3Ota+uRAWmzaajVy9XIR6UsVX13LM5KmXfUvk6F7aPNRac3I1a2dtgy20pTCq1RRr81riOtA
aoYRwDwwTJQ/pGzrag30ON+6sUIgr1dMT1d4l67L0vhXxGXhvDTV2sQuzahewnR4ZKFBIr6eThoc
779mrf3SlqPzggqgv85ZgCDuVy7AD4yUI7vKziOc7V2eG+VT6XjVGuUVoGtegUYer7Nr2uRXFmMM
wR11Wm0fQ5aLqytcSfoaZymdLuqUEjwD9jle+yRYrqfo1n6enLfYgWkook0SRM1WvuEXVAFsrnfs
cquT9MmPgwMI9s7wv0vP9RDUan3QZ69YSV/tKJvB842TsaixBh1CrHKWz7536NP6VlrIS1c9MHNC
3pzmUPxXPR/S3XWexCD5UK3qGE+AoHTCe2MO65WilPreQF/2Xg4yME8Uc2JDwXZzGbgES8hsZydF
zx+lf0DjEyu8ZaCx0KKdk/b2Guu4inVoXOe9INXUhZGuN2jYaR73WlR92wKMLkC3N6emH9Ir8aFv
+CDblgB2zPRekXByKWlmDd4E/E9fem38LoU3qbRlomodkR9Hknz8Ln0xGrzouC0pjRGDJRm4FN2S
n3FuNUcHQx2/IwqiAO5YxM1F5lyJjO9mVVr7YRFNh9GrT5sp0lMWl9hnSrCM+InmYygT4txnlXmw
vlxnisOjhmjnuXF65R47Jxtj6mbbhdW4Ki2/PDh9yY9hQ/e+BB9yuXd3jjffVwkWrXy5CmhSGBBO
T9K6fN9G0KMrOTVqhVGte2KBOt5eEBEyYIe5dv7nP/7z//3fb+P/CX4UD0XK+iP/R95lDwUmHs1/
/dP+5z/KS+/x+3/909I9l62VY+k64nquaeoq49++gIINCNb+Axj9WERBnp6ytHR4dmHiAglF+dTG
qnJCgBAkYz8gEl2v/+Mf/xrv2a6VGfjGNBWL9MssC64relssbMGLBZlGlahX0nBgmZQY6eb3y0Bh
yLZkaWHHusEBCAe4eAOOPQUD/XnEb6vR0/GdzoLliOOiu/VSWOdyoGztbsnmaMc4r6d3nlUj6rVQ
0jUtxbOwnO40H/ZDPYzIgZux+gUF6Kdx7PTD6/Mc8ISlotyYp8GwIZgE2LrkNZkX08z8nZ2rmBHO
ePqcO73ZAWOI9oAzQ9xEfSxahENSIcWg5VF/sWiRzGeUovGmYszjFFh/kLCJMQrikEw4TABTTPf8
j8mlL5qiW1vhOyYRRTXbd2OtLlme10nglbODXChNjWLzP3rnkWPw8LYgrWW5lqHx3v/+zqeJQU4K
uMwpTsPKxQjY4nvFmitBqHBlVsqY5dt8RAA+u13esmt8Gmee9zmLcyxNi6J/HBFadO9M1W6y55/T
28gK503QasrnzPKacMV2JFD2FZVMBI9N7FfSevXHZRN4YZMV1A+pW9cP5qQ1G5zny22SAhVcYR6k
3ZZNvJUQeXSlg6mgm028ocyfbm1t6KItBkw56OeCZY+0x+WTFyidtp+ioYm2bVN9Rzd986pMVLqN
e6e0Y7AOVSoHSADiBv+3bb0iF5OA4r2XAx6NDetCrFBloLTSkUV4hTt5abU6siL71DJYEi1b9cvm
Pke/Zy5et/pKy1Ir1YzXrT56qvG9R4FVQmXSZDZs98POOMkKBKZSc7xe8tLHJdPasx+kJZfsijHe
SROx0/gexbYTy5Ile7BcDkqAcXkIuZynozEtj6jzE3H4958vPlC//7YYOtJDHlZsjuVxalr675+w
qUt1Bw1+Y48lxwIlSW0t3bmxWd77DVTghbhS2lElLQCcxnutpaC6jCWVq773j/FYDSdko+C7Kghx
tkOVfTNVdV9hYvSxNht/WxXz2wj2VuPHMgubVV5r3hFii/6+6keUzt0GXucisTWHbbeWUXGcktG5
g/Vp5arxJthz6voe5teDOyvtrokG1gKuqz8i3as/ogHTb5LB9bbN4EL3HQ3wDTH23QdKy/pjGNUf
oqHWb0bX/pqkg3+SWZeDquwxbY/vpCXhchYvE7WkZYAIlFfsB37Iyxtt0U6fl0OzKK3PMerJ6FC4
m0tzGZAQacohSCEG/LdNxAm9GdL+70FyCUOE2K9Xk0eVZsev39b3A6xmlifxx+Q/mjLj+oylaekD
q2Jyi9dr/rfP8I/LFWHeHFoD8YFfL4JM/buHSbP4qGdgjmLP9m9ZFxirUXOyTy72dGtIBdikA7j/
MHkwULnLIFUyjTvLSztQScvKJJOViZyC+2ORIro7iSxdUKsz1pPlVmsR53kzaxT8/lWyRyZZfTOu
0y5w1h0c7ge7N76hjuAfDRAxD3IA5V9jjqWra2mi4zY+zGbK3jBrV6ja9Qg+fWSPUh6mWB13SB6h
E9X/SDrFuXS7Q5Jv7Mr295k2GP0qHBWPwnuJnulyFg1Vseu1BXS+NOPlIGfXgwS3Grn9zq7NG6Ft
Nk6FEnuowR5fILEXKif52gtNNNL1H/6kwkRdSKPXQ2QZuCl3FjJ0ToSKVetg1GrE6YvtOvtuKswv
tue4awNduVs8dYOHCn1qBIss44sPNW9gEfbcWmN+cvHN20o/3+KgG+ovFiZX27DKrWNqmMm7RMmw
UpwDjD7I1oo9MCbr6PIn+OapQdfs7MlHYcjli3fTo7AyDxp39ilSvRVE8wZpsMVMuIo9qskeMGCM
N+TPGHXJvqwV/8Y1mviUVAUL816tSbbn9Q7AW/Kop4gMUNVt3hcdyx4d8ZbPdlZ9ALeA9caYbjD5
A38cYp7aKYp2Z+c6ha+xgDfXQjfeR0N/jCdEb9uu0u8kpF7OzBxrebhcrJXHPHb2WhN+CyL8Pqou
DO5i/OwgTD8aSKSovhXeidHt712qhpmt9NdFtJ9x47uTrtBBstaPg155vqTDNA9xDXzoHwRiNSZK
vUninOINU94t/YJakP64KR6We/S//JBPnmJXX3mmGq9eQYVheeVdEALKrptN0UoChOm4z+TkUQfd
F7iRNhGZ9bpTnnl+KE8gvxaqjrPKWJMa2ZYaXuBi9oqRTMobEqUK+f7OqlPShiFlfnzsce4ZqmB7
+S+sdOJS/3ueHLy8lCTZ2xf63zzF1PAs78DaKrd3v7+KZuwlzru0SlHKcwqEz1D87JsmQaG30hUX
SSJqkl28AnGQLFrlaYkzDK85yxDDLo1p34IJ2wa5pxXdumw1bfj2+uI7SRLpizVGeZDfjWhKlObB
0tLAfJQvf1a5Sc7iNwfvF5PK0frhnUdVYV7lbhMWx0Id3BAw+G/fmde3CESJHe6mOg+neV0GGV6F
Tmk5/Y+3L4h88hS7RMorDuLSOv379Ya2LCfebGUMzXMc9jCgDAwL1qUsR95sZRTFNXC6zsMDGeTS
NY+hkbd2cPJ8xfeGDRDrznH3s447GoWauQsbeHFmNBm8gnYL2kI/Jx1CAV9bNSN/dg/BqhvK/8/Z
me24jWzp+lUO9j33IYMz0LsvNIuSMp3ptF32DeFyuTjPM5/+fAxlWbbKXT5owAjERMopcYhY6x/k
DXA79ZSgqmNtUm7nCeuWOopVbBkjNgbYP/zwQYiDduiJK47RG9Hz//LjolLF2rU367L76zORxMGQ
KswKNXr/+sGJ2hnuC2sQvHQQCLfH+th2jqps8GWqu5ioY1Zl60yLoqbaBNpsqBjeqE5H2jKoxVBs
eFq3j5ZpBuiG9G3kvC9HvMP7Stit9/oNaaV+SPoSJsUGxfsk6dcLBx8NQ4UgZW+2yKgqWj7WYlMP
DQ7k69CJg3YnLFv72jpB4WibIm+A4cv93+0LlX+hmGLzgdeG+cCSThNp+TCmzgLAWfrbcIIl4BfT
5jZN1ngsWZd8eHvXDc+S8wypukbyucbimqbsk/PcSGnOLnLonVHGzkaO1g23zxhjWaPnpf0Qwm89
1Fo2AKpJ3JfJTT75ujJ/0efsBfdl992EmvdOV7r+OFeB9ZQFDht/p1O/BG0L8TpsPvohUMMZvMEJ
D17/IXWbeQ0Cc/6CSHs7TNEXy7fcNT9O/iD8sTkXbNLY9po1QjNIvxh8WhI01so1B+XNnOQpBnKI
Txpu+hZ/kcCbcqsxMGgnPxjmSYOdzexsB9mpo5zyOIqo23WdzlNhacqJshYWiu51rXm59efjIt/T
C3EMhnFZ1SYRUbcUKypAnOSO2TV5KJDgOLUUIrSJbJCBkq3ZJkBhmePp5lVlIjh/aCBErK4nGR2Q
rQ3Bu+3tJGaBsCJA5/h64rSqqiNJ6QytqFhbTRq+hrxbygcESF+La5O372pIRIlXKgPlMuU2r3Ss
r2EbxQc5+F3/Ms1o4w++3YFz/8l5EX16VAb4Rveft3yKVtjsI1rdk4Ndq7z+j+TZXKG/x095b/Yx
So0zQGm2xrm6ElYRPSi4xMGyBNM7LiOykAOyFgYtkgUVhMu+npBquM0xLEU/ZoN4uE2+O7ZDKNx2
cUy/65fNwZoQ/Mggbsnj7U7MPAgCa31brKk1yyMlzE4/E/qQ05YZ/jLjTtNDHmBeMiRnc/WTUmTj
5y6qzFXTlOOjZqTGpa4cHgXLwJzND3Xi5O9sc66OcZsmaLOX2WcsKuS4w/58tTxXUpVnFysfu+Uh
MACIgsG8NmVzKYAbMLDUggjsrAqemxw2DLmVHFFZvj+oVU64s1ZIgvw1WZ7AjMi4hXshp8tzyAl+
RbjYsNo3ctLtGFnDgzDfoQiE2upysh4JscMUGME+dM9SVtDUIuOlmqGI9Po7fWkw0iyUHMAd8duy
P9hCfazKTpwb4CZPM74vT4mO0K4WXRsxMJ+L3qVHOdQtk6ye+xo4YYYrO03ZZ5CU2WU5almyKQeM
xXMJU84UlAvzZB/LUvIuxpBfzydPWmoBgVEA/rePGGK4OgFaZfpswtrU50sZoOJsAWZnTXoOFYFi
YcdjfTubs7OO4kp/jJB/xyMqMwAzCWcirUdn76uMLDVXLXbNZBvnW7+txO05JZx+Pf7b/KEB2cQC
3AAOz5HXT2vMUaBchWHkdfb101JSpWNSe+PyOfLDsnlAh6g/3J2zLCbwAn34x60fwtpFLiz+7w8x
0kbGTL8UJcCuIGzvmv+9/1o8fM6+Nv+1HPVt1o/H/PdLgfZu9o9TLtGXumiKP9v7WT+cl09//d9t
Preff2hs85Zs31P3FVGrr02Xtn/FepeZ/7+D/+erPMvLVH79z7++FF3eLmcLoiL/1+vQEhx29e8W
YMvpX8eWL+I//9rXX7/m6ef8j/tDvn5u2v/8S9G0fxuaMAgwqy7JS31Zrg1f5ZAt/m0TLdIcSzPt
hchJUDontx/+51+O/m/T1m3VNh3VJOeqMtQU3TJkuv+2id0SUrIMVnm2+a+//vTXMPf1N/t52FvT
7gPfmm2xRFzOZKjIJlh34c/CanGjMOPh4swf00X2fyr18jSLuN92SpnhPUxTDiTkS8vVwuu8tuWI
LH7WRxyrvJ7relxpWbCJ2+Gc9315KNQRq85sVlEzpdBb57V264tAyxF3iEE8L1Nipfz5vJ8dm1q2
sh5QStlEFZxOi4UH1ruTfTbNsO+vVdlO3cI+o19pn0WawTxE6Fr2yy40FY0KdS5GlchhHzHVw0YO
f3cueQbZRmlcHEVoHW5T5LG35vXTo9H6aM0Z7lI1TOEpqKZ1r6D/EVnTanCQ3JItWaiDUZ+npbj1
yZrsg514PeBn0wDQ7rq2G0/oLU8Ps7DOsdpf1EDwEJ3j8hOpgIUqG76MgWOdMLIPNi2KSp+sbvxk
F3H83DrkgiEWoV+aoIKiDLHjpSS9oyw7yZ4E+PGv9i6a++PmRWi2bZi814Smapaji7vLEc5Y3Li8
+C5WIsZdpvutlyyFrMliSKHtr9NQvHZGGbRlVw0aGH4du2WRqqUXAX3zuLnKa3FrXue4xaLiOkbt
Fki9+mAmOxJB6aMsOrJoj4iS8NWWznEQyJ3Johlq91qLIwS1A3vvmsqVDyjJfsGkboysQ9dKNT/F
5Hy0SFN/Q4QlYRkIEanDjeCdJeYdQoifpzYx9mHsxkDlHZ88UwZt0xSIc8uqVOCWBWqO5t4oxQfZ
+uk8qeHtR8FmiOtjbmfTDq4Vd249B7m5VUqixaDT0skz1W7ywPK/1mSf3+iT9/f51x5g9umxjYw1
OtHGY9P0GeKJDhn3BGQHzwwAIVaC9tjsoLk9oDsf92rIllmEj9M8fB0sVLkX5lJEn2WdZDGNAldR
WSUoztt1WuKDy/Awg9TrwzLbWmnve21s+F6/FHnefsq7IOE+/qFfKEa9RvglRGbJKbd2TmI8nNJ4
i6na9GQanbNxIlCO3z3eXx+h32cKDfv+EnV0Q1g80Q3D0U3ShT+G8/tRtf3R1NMLgp+uZw1BszcT
/1T3xtY2Y//lWsSfgqGc3iblrBzKIUjXMOddFsRkvwf9cxY7kba6Is8lGh1G/mH2uz9MgoILuXpv
R7X2VtOegimqYarm5mZSVX/tW5qbroCl9J4sirzqvbHStW0ucHwhOf9c1Wl70YMxfB8mwW9Nmj3k
Bilzqe0i1VmybzIusgZBNTmy5b+qvXBd/vP3Zf7s+0IyiDeMurzt7t8w+PQUYM/S9NJP9cF3lfCM
Zk1NFLolaqmV51ZW+1opz4baGOkmAACME329D/Qy2cZFBMJWMcqVMUUd0KPu9ySq2KhO6h9jYfEA
U5rToNjNYzDr7pukJzDtToqXKaXiTSb87hdZra0MHX5ZlYWchPwciBUdhORaTCPIlhmfU6etH8AJ
vhayOQr0DecIyHNT9bAF7e7RSMbXwnGDd/jtuIfQ/ZpUo/8qGsC1mwPe+KuI1C4/a6Xa7Aj5Rauy
DorjP3/T7v03bagCewdh6o5qmHzZd1emH7exMJzB9dRhMNaZJYQni74obN5u39o1KV2vXIqGM0J1
Wqpy+Lu2nHQ7RjetHRJN+eHWJWu3Y2UThT62iN8+6btPLmsbLFqr69zeSntu2qRexUkVb4EY4KJe
NynQJGq3QstAizaAKm5dphO9TosnZ25Wt7acMyp5frSt6HDXby+H3fpCeaw8okVn6aCU1qNsySly
smyiNeKirAHu0nCL2bNkYSdN9l27ToPZ4+4VOx73qBW1c/tOpIXnm+3JqiZy5zpIYcBmkXl0kD7Z
dFogPsia7OswbndEEK/6aOJxqm+rNnbPyCgbB5WwhmwhcuKcZa1BNnT9z1eNdp+fFFw2Dm9dzRWW
0HXVvctPji4yg0Os23hAT9gVzoN4E/QDnmlpk8Bcz/U3sg/i4LCgoee1ms/tCloqFK3QHbmylgBB
57C+ChUALUvrGnyASn6tFfhWnpEz3uRLl4xdzEXwZ9bhl9ZVQXCStbLRFS9fClmTxc+myL7Y7ICk
hPOxnizbs/D59AiwIZGVKsOqrhvHkwOymJRxQDNgmXPtXIb74oMreKeTRHFPxGPRy21IXwoRqxvu
TvB2wO3cU8QzDTTRMs5Swz3V0XHujmqfTWezhNRdWYTPbGc8y8L8Vrv1pYUOkQE3sUf8VbvDz+Zd
p+RqQ+ZFMxCT8+O90VQfhCTcADf1T9dqgtH9qewFT6E4HDVI9viipc68uSLRnRLSeelnV5x6P/r9
rlQBI9aGOF6Pqsgwb/75CrKXRdl3EWdhWuAmdPa9uqtrKhuJH9+IqQ6kYPR1+9hZ2HdOm7QL6+0U
1i7a5LjKdbpuP8hiBDc3lkmwbor5odVt9/2sdeapwTNuJZtos3b71rGm7XU0r/KNGqrVcXR7nODd
ud4UtVM/z7i+iwG7aNkiBMmj1S3fy9aYFM3zhG7wVpSh2Mo+WbDBQoakmB6uhrsOoil15r65sR3/
6pmXJJIkRv7Vc2NS0jOoo/tGHfRNP83u+4yASAe9M2ryYKu1Q36C4K89aQ4KDoXeoPKmDn+kQ6s8
ZyJ/CfMI4eG2vODztr8CpK4I0mz+aPtl632HfM6FubWHNtpYCipI//yb6fr9SpvNqKOZrkPiUdfQ
M7hbabeEcmuhavOxJIu/9V2RIQAT5GfIKflZCUue1rJTtlE4gOoOB2R1myNHZVE5JWaHyxluhewT
bpTDBQnD3c/myTPL8/VGZbPIRFBDqncYs6of5hkjvBD1Dtl1K2SflPWQfbIZGo1+iLAd+B+n3eZe
a8snIDx9PSCf6+asIK4Iw0Tfmro7GAuehEc1hm3XpgWm8jKlfw6ZkYu9krqI+ZkksNWwfYhhSeFX
Gk5E4jobrc5xQF1lDsEfsnPVNm0dh5trexI4UEIpQLS21Bvk2C11ZQRx7xW90KE+1c5hLgdwqxgM
F33pPtatZr8L8j9lry26+mJHJSj0ZRK2hmhuz122k83aaBVo/nmymXrD8Yic2m/EiI3qXFfqntyt
/Ub2JXZvbyNcMDbFMkX2lUiIr1CY90QtdOj1CZJUygDO+Ebfu1bnFl3QKIhIKnTd1pdKhEvhfKvJ
PumabXZYbgyZY+1irQYZmQynTPjVBRw42yNZlQXfabTu2ZRum9tIW7AxWOH9Z+3Nwv4kJ+YqDJBJ
t5EQEG2wSiM1fBKTvYPRLl7mqdAw4Yw2Dq/kZ9kqrQq3mkrtzrIJJCrb+FUYHGTT52m119pG3cim
6D76FYIkRmE9mJrO/3XhD0h/yrI22ISh/r9yXAO/37I1rlN6ySe4DYcd4e7Mrd+EmeKfyVYNCNU4
yns2Xcj8RE24lU0X3+lNzxruIJuazneamYZxkU0CAhtN7YejO/j8kcsDXxbxt9qtr8mK6KSEL7ce
xCqer6zNKO220vnw3gNRauvJke+8E2FJr4ae9FQZqb/H4dwc+tyu8ZcdXgstgOGWJo+yG/5/Z67s
7KiSj30Yf5w5lh9EBR5VHpsOgxciS+lJxW1YWzbiwR5w0OQyTwinbmR/kCOoX8OQX4eLOvdNolvW
rn0aKph5epHzv1MGn2LlKax5WC2iG5UKWnoVWFRtnGN4/xR/igi3IK6XIzejedId1zzJWl1XYEJu
7dtwqqEdK8r5Td01E3FoTX2WhTo2iLrWw3yUTX8wqseON7FsBW6jPfu+1m67amq2t6PGwNpVtcAp
ye4RjE1eotbwv+Zd+9U02KRpykB2bqwjjIe1/AQrfdoJs5jfFo71W5cg7P/NkESalWiW3q1DA9nO
m0mJlCm5DdwES+SAURC8uh1R5LgOuK5SJJ+F2xTrqrEg/mdpaO4sYxAr245iGIFLxjUPP0cq4a9w
CosHCTcGwLZp1NE63br4D6M8sQzMVWGdriBlCUiWc5aB7tsRNzBzuOBU/vmlxl/040oEBTYUSQzd
tYRpqggs3r3UFDN2szoafBg3LE7ZJ5UfiqA8JcCvn7umt7EUmbfxQhBJUJg7Iy+ir5qFILKkyPeO
jZVt2IdgFmEbbKV6F2v5D1EQGMcBtvlVA+xbv1sXpNfF8NofL7XcSj9ELgiQGYzLVUDs23x5nrs+
ezmHPFJO+zbX0gcDot7iRaM3E0ZoA47R5tR6ZoTx+1B2SrJ2ewHLKoOPcm2b9vim512P6ZuVP5cI
IjwkMPRky0n6/LnJWnhwOQoj1wPAyS/ZoyA7ymE/T16WcPXekBa1PajJk3S07RJoRdlgZhtpZhsQ
bnm1vZXtJtar0/WYDMwPb45iK+nZhhMBAW3AJkuGrTFn+pk89vsrJ3ecMuwUWcUe5WQsm8FOq06M
omKrr5woUp7YMvhPJrDETalB+JB9MfLMT3bcLQY8lXmUTTkwdEh5JFkNaJ+jshBf08IwWG9X6W7o
UTyUNIcOpNG5HA0SKm79JAVdf9KVOvp1luRMyKnx/9DlzLhLLQyMkbVdbWuJJ0Hqklwy8hkbpLSc
q7TfFda+EMxv1JPGMF6n3HFSbpPllGaYX3p1/iQJD7K4I0HIJopTLFm6p7tZyghScwVqoflFdEe/
iznoi/qOrQrdIigrNFIdP679S1OP2PML/HsycMOoNYuT/a0IZ+XSuVHoYTfuPnSIS66RocJiBE0U
EE7Wczbbi7Q6nNHC0jOI1uNX5EGi90rIunFcD4ssQdYP5y61041QiPS4i1xwToju7OqYhiuZsxv8
wd+7IOA/EN7+Ixntx8VQ+lCINovWQfB5wBrpTTmzB8vVrPgFvNe9R/fahuvaqgp1QBP4Htzjx00+
HV0/cNZ6A/Brg/RIvp6W+FxoGZ2n6sB88pwgS4z0E9HCTD+ExQKGU7sL/AgWfda4xy7D8kSoW95o
O5fazvR9v4hou3rE+hC/r32XhUckXZyt0qMToo/+4MVxO3hBnBtrF9V+fCySd8noTsdZBF8DC6OL
sSzcc1qpH4e4S7dBaPfPsdPgEoXigG83zrOmbaKxD1dok+lnwlPGoQnZiQnt1Ae1/ggN+xkYlHg0
gVwdkc/+LVwyliLX3rljM3oNtgJvNGNGTmZMz2nYwlVbtM/LsIDtHVifABXPF3uw54u5FH5VtusU
W9GVYBe2yhtf+RD2Pj8sC1mv8uvgN6MZ933Hc1pn+wjiY/oou4fa0Pa6gPcgDyJ4OK3URoyXbFLy
D0m3R3RJ+dDF/iK+oh/60gzettWM4k2xSqH7fEyB+aLRU8e/2PoK8+6FgziYZWgGCT5dB3KlLrus
78BWtoP7TeNP7Q5sKrY1AN+r1eTY08nKG2c9x263TgXUq1iga0sks95KfQkx2vmlwMnbUuzTrQBV
ws82ul/KyihPvlYmq1z337fJxFebVuHD7Cuo0uvktKGapr94fVp//2O4kx2NtIvNK5SI3o9/TJvq
o2IPYberEXrAoVzEF6Xm9gNOOicrLjBrJzvHpEOYULW2WI3lbysrrDeooPi7uhqzt6ShiYuW0UFF
RektIZfhPOU9fh84pKz9kdVAFLk4Vy+SIK/biyz+kxW3v5dOjlKlqXOM6JL2f8zR5DykOpHdVedH
yh5AW7qq1HrCT63yk7U9ufbWXHTA5GFhDKsiGmaeCwP40AFHkRhwbGdNb1g6Oid+iuBpQKln55d9
sqr6rHprIOcct1wovdZnx04vsnObTdlZ1lBke63JJmpcwNw6e9rI5q2Q8/Q8Nn+xTXfuny5sz1XD
cg2eXpZpG/bdT+KLeEgGPW12s6W6j3b6HE9ZAhHYja9FZWn11qzRDCjRb3rqW8c92+XogS8O0FhL
i4M9q8VWVNC6VsmSNGOzip+PM2nryNrkoe2/F4PhnJw2gnJWWdzWfjRsw9I/qXE5H9Qsgo7iBOte
R8lsijcKMO+NM8K1i0GNvMRxMO2ReJ43KIlqh6Bx8YVfnvZFaduHUGt/T6bQf8BuUNevA2btbBAm
685ymqJhF5pUFu6pARzuAPWabZEIcUmVst/aahWvI96Q5znL1+OsaLwPEn+FaAn6ZZqBX2Y2rwuI
0c9gZ5DMNAjLdJMRnYeqx3oN/7/chgw4qgn5lUVcvc5BXrSaDyR8svDlzXLnEi8XJBlFBBFbyNGy
KQe45ftFgUb5+M8LVZnz+C5ixoqLZDDEDuGa5PZNGcn/7rGhTRVg66Kpd4GD7nlnVFj+BJaoV22G
ox9Pm5eqj8vDkMSnBrc671aEIq49s5le+2RTjk5o3aK0l04bJQ4ryDJWkUJCptoorr3znflSGGXl
ya5r0Ybm3iUZPxnlPrRKcQhqXrrTsreYHWd8rP0MneJFq0dF/mXVLTdDzGttwcGc0kk9RsL6vSjq
/hzaan+WNSRn8E6WVavetmKyPFdzstOtmPFnP5Yw/W9dvt63RzcmnDnADK2EpntlixGNzQ8/cHcj
LarNByFK8xdvb2tJidz9EGwTeH07PPkcU1uWN9/9EAYqGko1BxW5DYFFWzATTDH9fFN2WKSbihM8
+Tgor2INXlDkWs1FmUJCASS6cPlazOyDsNoiVZvCZBe92BRZbW1ioKrrTs8BO5pKf1DZazy2Lryj
hofvO3ZWJiYUOcJEVSfwk3KAP/fOEDziURw82hk4vSXi2QXFpcN7+ALIfzrlAsHCssMtjFf7i0Cl
5kW3I8Q00F0IOyvftksYvViC552B7hmKClRlG+fW11qVxqwprOgULqIdxlTvnQYqZS3I363cME28
WBs/yMFr39iCC+hTnQfCcsRN2OPbseTc8cBl+76fzLZ4k8XqFXb0A+ro+3yrc7/C5F4BZKYCkVFN
gw3e3QozdI0uFq5V7pCNSFfQJ/ydNhnDS1fMwVGpMFidl2YcBJfCcQ71IjPFk0JsRQ7sw4Z43IWm
4fUtsbGVwivKG92PLGvd3+uy3apaory10kg5RKrNAyHDBhkRFfRhIqxwscSp3GfdNNxT2je/h2p0
bCa1OOrz2B/Hkr0wUYNTkiOoZbj1e5Ofg9VMu0kVZT7AdbE9J4RyPE1dD98s7b1As0ttLau3Qg77
bXR0UJHZR8u6sQhm3nSyKotxWVHemj/rS9vkzxCE6RGdHwczQd5rFnaXu9SN2nWTucNWGBqmh63W
Fzs32mgJKi12BHemYE+2dcJYPbZpG16p42xL/R0x7GmN7Wi41lQI47aK3pzSzr+lJphxFiX2US0d
7dlKqpVf5J/++SH59938EpsGO+XaIJ1sS9wnpjBbTie7dbodNEcfqcVOR/SRWPsWG8pTZqoNDKwS
bVQ2J+tYm3Edyzq29331Ra6NCyeqdyTaXxookJ5WhCMPOISXs2Z6LmIg/stTNHK70Avjdb08G2UR
iQLSQZV8JOw0PrQlX2Eyat0lx4EPQevec9I509aDGnkpEsVGq64jAZypTsHbsJtG+623xvmc6cMb
HHSyQ5JPI4QBs36TBA7S2qY9eTZe4x6St88jdIBVohrRalJ0zUs1VCRwzfi9ddURgYN1JeYYzYd6
05YIegSsRA+Iq20NOOj8CICNeE7Bk7A8DJotrx20wAtmzYvG2lkXSd97egbuxzejvSDV6AWYZ28C
X8P3znJJhyxy1hK+oi41vK6dMCxOgNnTa/dtTE4lXbPXkP1ASj2uN10E9bxbttFapJwdtSYeiGZn
uzITrTlXS1Td7XB+zHW12VtFpa9bVdS73tLzUwYY/iRrOX5iWh6Ic9+nEBm7eDf5dbjnMj1mgQv8
I7CbXQ8Va4WDKcoGYexn2CtP1mFmWYJnUX1KvhW13b42e3vSj3UbbYkqNi8YYH5S/KK8yFY9i3pT
4maxD5CZWissg/YKP/5pqNE1Hhq28+u4qd8SC20vQBrqt3OjaHszjR2seQFk6GNXv3WGt8iEARoI
qreBhbt4Gzbz0dX7aVexqAGGW3klcXcUl5eqO2RPUR72RLDTzzAEtIc8sduXNnxPUnTacf3GKwUH
hLOhm9OZlb59ytWTEuEeuStiX/nF0lK/j5VxdzmmiQa7TcHa8g4tQJhZqUvHhCfWTM2X0pifJ6BJ
Xj5XJvSJpRqMj3hG6MekCdDHrrbq1Ir9HPQTyBUn3wdoZCHHnyIBWeCoda1qM2rWiq3veqHqp3wU
G0EafFfYNeu3Nq+3VWwCbVbjGS2s8W3Yze4hwob9nEwoWcwl+/wSIYS184s0t/6TlTTcfhOYpW45
4CSWr+O7N32LSULW93q3a5q838GUG9762hydY7v+ahhYEOUVkAmb+JgxWWtgKii2+6qarWYMAo6q
+FAvigVSCjBM1d81n6WCs9zFud8jJDUKB04tlKQM8l7Iq9CTuwgtSfNzFlifQd7Ee7FkjWXqGG+S
5hd/oXEH5VwWlY5NVk9FfMaE075s7777C+1ctL7g/4DEvabs9dSIHsylwF3Z3g8V7zs/6c7IOhJy
6bktZVMLnFWGT/sD6lowMBGjPgWqMq27fHgaxNA9xIGuHDJb4xsiL3d05yHGZ7p1HmUBCOBkGqXD
yoOuspt8HNK1eBWlVfZhaAFg1q37oHeuWPk1GftwruJ3A7uPhxmr2WjHWvtzmwu04Bon3pJt4r2y
oNu1ko+uM7IIYQXKA9bzP79cxF36c/myyHlqXAy6zbZdbry++7LQQYde4gztbgiAqzWdGZsrAUNo
rRFv2eWd03vlAPWydmsLeby1KIggIH5hndTRQAA5hbjiZLG/GfXeeWN0ifOGwXbVNmegV/6eiANs
/Zi4P6Asfg3DLNal2v3mxL/J+7tLmmKr97xHx/gXf5vxkzvbNYEbL0EJlav9LgquVSNoPKdsybq6
NjBDW8tXY6u6XmjgTNF0wly3XVqfZREHAt5Lxx996xuSSkMjOBXrYMjSEyYd2pZrj1ctEcSLiXJq
XhGG6iN/X2UPQO5MkvNWLVbq7EaXEk1ir0Uiz4/G8kxM3V0NYtRwTqr6BxFAY/KD3FrnAWD72iry
zWhjEJLAzt+4VYvU8EJXD4P0UCTVQ2D421jxzf/FzeJafNMGog+qyrf0481SJEmHEq+LogUSDOe+
xWXEKLRk21Ravx5s7XFWquGULPKPqW0FD+bYikOLi0Vi25il6lm36PtlIFqq+dEwSZ+yJMyMdeQk
mwa221NW2tkLEu5FXNoQQN9h2IzkT1FN3ozH266LtHdNEownfGnbg6MpRx/xlIq37GbOHdyiwl57
kw/jx7gyiXu36RdDy3dD4RhfkUJ6qERsfSrtwlPaj4Vj+o+9lSiPqfGL+Jb+95CQg20xT0thGBYw
jztoB9TXEirh0OyckSVOSeZ3kfo0cN9e/hxyHCXcwcHddolnBW78tuuyM0t4d/M4B8uCLEFALB/1
4uRYKTJneeeVyBRecuchwDcUNGolTnPftgd8Tb3Sju1TOYXp3ijyFzSTLU8zCTHaSDqmtT3j21Me
hIOATF04XN1Wy4rCZ2f/i2fD33ccQOJdlYiuS3aLpeeP18Zc5ioyUgRd+gAtDuQq7Z3dTObaFMlj
YQeYVPrVU5gk2aYyRHGssyL0FF39gx+3AzTgo8fQjsbZaBzlOBTj3i+gIYdRGj6UIAXgZv85gCc8
503XH0Lw1+vMLtjFpOjrWDiwPDjmXO/++W/6ScTBVTVUHEmMGYLc2N3bPpq1CE2XstmhOm2sWwMJ
GUXLvBopjXNTFI5XJPN6JMaGJ3fvE3A3XwsX7jGOKOERskK4DhWWNqu6gUOrAIOO/VUUTXDsvxVO
Z25npNHXotdOqnse9KQ7xWEwEjlYimJ+rRErTbtVVVT7wSjHvep23rjIECFOHZyXVFM2xKmHS3y1
joIO+R/dPCi+0p2adPEKFLjvWrVRkJnd5YsBCwS1ausSy1oVud6ftIZcst8Oy585rpoF4aj4drZp
NF05hpkePiSKtvWTitRxiEz8GwEs/lqg6/5FU8fkF49luVH9MdawXFMG/xz4uUgN/XhZdZj7YleB
lnLC14UfMirv6xqe/WOJ2s+x/yLm/rfQrpWHoRXKA/Bj30Oy/RzhMHEKuxFJ8dmB2cSjwjan36sh
i/vVWAjjjEaQce4IHREarZZ4qB57c5BgWdLF52EpYpSBkBCLL2o2dZfIrnEayQmpmyGKD0X19IuL
bdmS3/2loPc1iOssRWC23D01jCyEYzhxEQ/6rK3rwCxXmDsOZ0V1kl0A3Q65FTK1f05B+DTle6ST
qnNcDRtt4irAqU4/xnV3COtwJBlyHKDJPcyW1e8gERZHUHpbvy9yoPMWCguEsk/xMH6w45SsdJWV
a5IxyAr3eJm4eoYVkW2BIu7VhC08Bamsdq1XWHFPgQLmcSm63nDhmdsvbsQWQdPxTFo5ZXWZZnz7
NL0cd/rQTo/6hOlpXyfPAelPG/HaN0nUWIeclMYG+iN7KndoN1Y+v9dErqyiuSjZUor+aIUKfICF
DElU1NriNoxigx+Xv7jCDO0n3zu3OF84eSjwI8vv8t2ipgzZbxqDX5F8Fgdi7eFJnc3hEMK9QXQj
XQNRINlkxcFKG8svre30WAHp6xL3Wzfh3YavTbWpCvCOTWl/LvVCX1axpM169WKMRF96oyXfNvlr
16yIrfjTNlDU6diDh4t846S07lFH3/gYTii1WZ3aeSDX11Vf6AdTGfV11WKDaLrA8Ign6vggHC3F
2MBCROp0DL/84jL8+zqIZRDaOkQWNL6U+/iBaGFqlyXbJ8MiK2Q2v+V11n1OjKrfKmJKvFR1zoEf
xI+an2pra3ScveM68Vur6btz3bibQMVn0CiSp7aswoO9mN3+P8rOa7lxXGvbV8Qq5nCqbMuS5Wz3
CavbPQPmnK/+fwh5LLf3fHvXf9AsYgGgZbdIAmu9wYLIdFN77J2nCT/C3lIXZWHnKKgPAZt/T6yQ
nlyJbPzVUGzZybc+5XG8rtXtCMv+2jHyO9R69VsfRdPbrIjQ3/Rq88qIk9PYtxrbQ/SrIevUW2wt
1kWdoKegeg2LqNH44fegSeASW9fdfCghwW/NQTmExWBco2KmrANtjBdeqegrRdfGbU6lf51WFnQu
Z3TvK5xV7ydcfvnPZF+g77txrA55mBT/Y4Fl/dsfn3rwjAedn3ffF1heEY3kzpRyowcFpcshvXdE
9TsdrASWdMFTOnD0jdm71QE6qHpl+Oq+Skw4045lLsjjhCer6h7TMroB57YtyjDdoBeh79Te7ndh
PFFOc8tXq7EQq7TArIUslXTTeMi4SbvM/JXmVniIhXoCA4nPn5u0W95ALxWl5OsucSJgeO10Lw+i
DDZeYUJMnQT67C7FVDShN076CwtqblynHbHVHYW3n7LuIRCBduOR/sDMQt9qHmiHha7E2HM7hrmc
dNIw//17LP9U3x6njmmrBpV2Vtk8oP68rSmnop0DeXgzNTa7ZUpb6xaLk7YtsRaJ2WiFpfLX4JZv
ea9FbDUi/rqd02xI93ZbNB8Peu89hshhL6scI70sfxZJREl56u4qHciLxvwH06+KnWmua1a1Kx9n
oteUndMCjUeWXSFijNoQ8IbmWx42g42EX31oDOyCK6HxP9oV7yHCQf/9F5fviT9+cQrrnobXBAUw
rOi/L8S4k/Ji6PgO2ZO10bKx3Q99aVyVbXJoyjDcNIqqL8ERocIw9ghJzvcmACqVAnwYr8qhSZZW
UxgP8fg403+3pVqku0YYpybGxAZXbLiAfTI7MPb2Dhs6KEZ+sMG3GSeyrCqO4MY3kTUrbAqkY8e2
DK9UnqXqLCduzfLiVBXggXnjOz9UfxkmZB8g8gLRGd7ryrlTMcdZ8AuDP4nDDheDPntI2WfOHKwM
xcBrM3WgbXmbccqQEC+Dtcke9Ij3YYIEnhFimhZdVa7XkUzKH6s5jQ2IwrxuSjCQ//1v7f7HSp9t
sO1Y8y1LGZOq9p9fMn2c6qhT7GQjPBIbZukdCh47B7tlWeX3VYHxgqkBf5uDVFU9VhGueQAlMAfU
qEEwUJ7Kg2/VCWvFrEfCiO4CfbR1UcF0DK0ou0MNyFliRNxujKSbTbmIjbGirnp2iGvW9/4BT9Q0
WGH+6KxwqUAaus2mU+whE8CaU303xbWVt+Teys48eYmBkamwoPuz82bHXuNKr877XfQgbmPXjrbn
mG74//SMdv233pn9LY4T2iLL0/QhYLe4aVLFu258yNOBFSTrzJq650y0v/Kmjq/QmXCDE1sG3l1h
NW4LbWzXihE5z8jltaxeyGXNpqXPk4shT9zp9aELhvwmH61nl0XXXaI4Awk2m2QIQPkDWnHXhedq
pEy6/CBDQW6h6y/b/BcVm8jzm/Pg8xiqQ//j6QL+6/uqwaH0ZWuOpc6MS+M7oQ1120Ix7DREhd4M
DsJ0Nl1TJi+IrVa7QVGczcjL/c0unwycDn96djpR0Kj8qwL45qMS+qfaMKqfZj11S8PVVQxdJ3xE
qdX5UeCtjbz27ofSQY0wbfs3toyPYyVikK0l/9VYHOIfNh1Fp1k/wHK7i1DVxaNoEkCRiofum9Ws
SMgVD0FkHsw0LI+yhdRnvvW0Jll5fQ5C1Rs3RavmRx25KiC4ZriORYYa8BzTyJHv+GoLvNTJxYaF
QEhTGE9zi71SfNDq7mUslfCx0+Jf7mC7N+dWr2EgHvv8YeZOZei8vWpU8UI2e5cMWZl2Sw+J65My
H0hrcHB/Wm3Q3QrYqixz3YKqbIWhQFoo9rVK+h3OKAcLYOzaC9D5MPpRvZnsRDt3UHB2p1bfuHBC
72qjh87mWN0PJVT2DV/yv/EhXLHXd38ZZAgWjUt2IaprZQ30fLxpfPJxpt+GW8ccvk+nSm7K6QFW
F7/MGuyfm/q4hta2shROCDUxzsSpCkMAq6BabmwvE1c6GNTrHh+MPQ96Zxt5AyQ8kKxrqzb1O278
ZGXUbfGUWCUyVu2Yv4FdeQ+wr32Hk3LFVyMLFi0fXqmbkF+WCmZc2X/5dnlfo/x+A5z1V1oH0K8H
LxyuQ60aKNBx9hEUtfo/liZUUL5/4yHQk/lR2Qh7mud9J6xkGNx1uEH567b0+5UVWOTHQsPZSutZ
eUDKHrvaMB43NssmvjSzUW0C3OiQmPdyxKwvclWW7mNdkui+HMq56XlGfQ0saHGJB5Nn7HU99EuS
oJzKHiuoPs4uMdnRFxFOCFrdrL51qAXK361AqbeZEWIduZVyIfyigDsrz80Q/51EETD82keJIpOH
VIT85S39Z+Lr0a4qwnjTzcZ+edGcXF4494qTVEfbrNWFjFtkOJGp08a90YvhWIxmuWhmoY8iTbNN
ErLtlu67eTX+7ju8ONRJ7ChqFAspC+pmDjqgInYEcklsohr22begoz5UQ2VH8zma7+N7YIgclyZ2
8vKQfJ7JJiBXxIVqHZX/uQOrGEjeNQu1GUzZwCVdpsAWVhfzH5mth3cKUixGD3/ZxThXX1L4o8kG
5exEgayXtvDF+JzrXoZRKJ5OfpMrh8Fs9k2QoKLbaL27hrLNu6jQ9G03mt6N6I3daPn6Dx+diiVW
fNqJ3WW9q0lbXBlVqd12USxw7eAZBmf1Z5Cl9a4M1We1c2x2nWqRLYRZgPizef8nTTgsAxECbwnj
9D2tHt0WrcCmKSG09Q3y55DFUa7OyYuy/G07wFRnScIeqcw1xT538d2W6Gw/ZDg4EskuaUTUJcF1
Hwb57hyqJh9YB+RiPqK3LAJDWcZsc27kAe76x9klFriheVOuTBtQIvRdhspRjcH73rbdkkR9mjgK
6jRaXy2KGd4mD3ZMjUALkGYBPrW5xL+Mk0MuPe484xIzEGJbDKYo13KINUT6/3gsyLv+j9WmqxlA
WMn5GY5ts9T+cwXE2zvUa6F6a7Dl01oLqugWQTl2h/MZ3hQrNdNd6oJkftGiyk5g29JZlSo79YDx
dV/fJKXR7qzeBYI7H2JljLexorB8CQtS4p3Ir+WZOTfVbAiShQwC1f7aLWODCiRtQsAxMZOtl6jU
UudDbkEqtg3xoEYOtVDf0p9VaGwrLMWHk1b3Yvvf14Xz+u/b0tDkIenMyFZN01gYkhv98w/j69WA
3F0abUGLcXsXFPgm7Vc/ihj9Aq3XtsJkfYgzA23X15RVbCKtIKrQunPxlLkze4tlsDDT3XkMSarn
ukcXVg6Rh4o3f597zq1smVFM1ZhN5U4r8tuo1sxrVe9H9JXmJ0ialrfpgF41a6XmVoY+4xjumdeX
0J/x0ei4dUINJkat8xRVMb0yzdJYt+osOzAq8UZVOoXKt+7d6sgKXYmie1A7RFfloTOEfj77FqMa
j6PKMLYnpQbBIcfFKsnL6KR0vngbA2Ncx36m7mQzT72lwh3zzG9c3uAtQLqKd9Kbp4/lkk05JSRz
CJ+7PFrpVR286QO2i8UQqKB/udpQwlzAmHIMmgdFb5qHQXVWna4Pp8Cg5do4t/LyU6nXMkIXaXMK
rALfvU4lOdbps0NIm6ELyGAnGaBHALRYyMHnQxrcNX2KZ8V8cWtU0q3h1RAx58v5tlk+zHTTf354
FqfJytLDcisvGOIKfBh7C/AhI1iwr234USfXUn5MEBpR8FStB4w08XuAbbuSfjX2YFa3iTZcSzMb
OQI+zM9/Gy87Abf/mlzNYSfbzXuVVH82g/ZeRWnuN4nXJ9Mbw2cchPqNBdX/unKwsAbEly/lCH7X
TuvNdy1Y8fonKZam7mlKMKOsFXPayWZo5EhLZGPyy9bFqu7d5i8spn4N9hQjdNZN6wxQwE0xH/gg
01p2APX+FakRoiEhPOQqDpurTEtw6Urb+N7vwvi+tEuU5aYu2VxirA1fMj/393KEpkzdqYUaLwQQ
kzhdx5473amtlT5AXLtSGqwUKZyQK88m7EXmphqTTLa1qAQuERxRTyn3xeQhUeXWChilDsOvsh5W
mVoqL4rrPSQz/SiPzJXbKep1ZNRl9PfAL6LhHP2Q2G2+JFli72Sziet6j9gXy+a515gPdYYuoXCq
I/thsiHkojeFg4mRbLL+Zu+FzuLCkysA4E/a1hnM9nzrfg9as3p4LjXDAzj02xbi4UIG5Z0bK7mx
rlC5XLmpNTtFWiepZT23bOQ/TlKsGjjLuU8qWc99BeS6c18zGv8f8+Q1pTz2f5v3+RM+f578ZLD1
ilvVbn9O1r3bZsUvpCiS1VTl1iFE7uWGR4yxIjFh/micHkFCVUPb1sUiJ3LdUzMq4TVOcN3GV23j
2YqrkxxRD/lvxyirx6FUzO1YWiOY2iB80NsI3Yr5GrnXXTtAZ15Nc7LWRlE9YUZXgmLoqC1WEVK5
PPburBjRnALY6as5Nc+8bkqxePXdHCcS1VKe7KGzX6kOq0slGIa7SLG8jeKl015exm5d/3yZ0gy0
y2WglnOZw+UyeTUXT9XK26dJqi7z0f0v18Iu4+NarpI/z3cc16oVtjcYcQfgmQzjkHj2QxDzxJD3
PdQ9yrJ2BRUNGyw9Cqel5hbp1XkhSk5ngdt3cFOGkfFUsT1bUFH7aOZzr2zWDlq6kEK7K+CB4mqc
DGtRlHlzLw9T2gEsDtJud4mZ09LoyQV64FYsw+KJGDTX9thMC1FgpFohuvKgghVUSz+/x9skfKjC
9C3q9OlnV48tm6xYPXlVoJNTjoOV7Ij7kC2prjxPXZjucnuIt1BGvdcWiXo5wMSsaFX2bMKsLDqc
GX2atVCcEhNCHaLZhf0HJQ5BClU9fAnNxDHS6gsLJf9lo+Dsh44F7wElgpKKyslPRVX+Lrosv1c8
1C2DqRewIsP+IcZK2VP7+Am/ufgp6uEouEb2YJOtfoqs8gCqwkfujr42gzpSB5E4yE4k6AJgYW51
LZsK3o6rXt/GOU5GtX7i7UfNQ6j2u5LA3AoM7WeWYQ4N4Hc6KI5m3FSlDe26QPwzanhc2bH9brGH
B53SGXeBXuHyZ0JfK9wsf9Kj7E2OsIPh3kgbkJ92hxh1hijiIjZr+3ZK3eBpMMmqOQJ6X1H0hwZh
0IU5N8FpGtt8krDWtnhpWoekXSm8q9hcV5NlHGepuLVXuuRXWWrDhqwgHGD7d8AJqLyKk6iwj2oh
qPTAmEwhYTfVoWbPzB4lyuGzaQ3PYGKpFlWHxODv1qUuvbJd29ONrRYom8vYeV7Yp8q2iNW/eUL4
FAI4sJ3T1r06S81azUeMyoGyy5wWKP48RHZ4vOIPahJgnPVPSJ4V8a8+LbRbCn/eeSROVM9lUgrw
v85LR+IRVWD91bUC+9psJ/9U4Hx1CqHWLXH9CLeymc0xNeHZ0kSgW2VMDsbVAN2gsitwn2GIPKSu
Uh9CP95RVvfOIWAUrPt46Sx896h6XXu6aHQT0ecIJaP6rNr9T+Qi7U3Es+L2pEdpHyy78ehOrDhB
ennQmbLBuy2NLjvFGXzktodLFelxdpKH2vLsvW95N+qkLqsC35Ha0R5FZNf3KKwv7blVOK3GsxV7
kWDQT7IlgrmuWpW8+ObOzMkROvaSZCubugOnQkXCZ5Vp5ZsvDHyirBQbr7geHgtd+dtWiup3HpM6
07v6jTyTTaV3Um68OrVuYoVdaCrw79RFRu2LoZWX/dUqqfXodo7CxjrG1Cksm5OnzNigTGS/sy1O
INHK1Ax9o3txf83qdYsH13CQhxDt9nEhT2VvqeMYOfeGeQVDytGwPv+cJmNi7vhygbmppSCeFN4x
Mg6EaIMTqrOvSA0ci/ngdxih5GphL2X6o0NIeibhtO4+ysJz5uQck92WGTwPsTpcfYldrmBC0WGj
GNdclrLH5QpjK8xNGVj6BhDCTzzn/b9GwEtx6FvvE3/LRd6k0QM1cIeif+BeF5nTsVEHUdgN5fT8
OanJclJjLQa2KcgzOQmDE2fTgsLAIFn/bVSq/hzl+cIQ1fgaJhH7MaqFq9w0x1evYI0cJrV18y/D
9HkYcu1fh/VDgAAuuWUZx7U+u05b8WJpaCmz0amfXYftPqnh/r2M/HWOYAgl2LJe+XGW/0beM0QK
aRAvPJTDVVsYFnRFN9o6WLHswTIm+yHrILhPIYZ3Y+q2pwhj7nDOYasF7jCisX9hyGUtOjeJHgZd
GTfIJnV7U03bG70oyRxURvUIpAEAXhzUv4M8WHh6Wf+ND/mLGuT6Sw+hf9WlYXAbRaaC68+wiyyy
X1mpjz9c612lVkqxTct3Y+QPgOby8UdU/JZhP/C+haGwCfBQE+7YnlevFbuvd7hBZK9Voh6hsFWk
/uz0TgzhU6Fb6atXR2wi9U5sZLPoqa93bGOOXdqVT+DPV3J2J+TbRQtXdZllr16qTnCgI3DEsQG5
OSRFZWqDeT1EhfGSm/12cmr1AQm59K5R+nvslcyXEFL7VVi0OEg62ZMGLo9kDAXRNCP3gWhMfOvM
B13TIkRfE2OXmfpfddW15kLGsi7pDgYZI9m6HORUJbCQn6JMJePyQjJO1oW0mrIp1YUzlg3yhLhG
FsFvwdP82aiH8aZEMXcpwy0u8Ss9nxqqlNi7xOP7/zlq8p2Pa4XjO37mynOmB8rSqGqx06k13AkH
vLnNjnKpDJNzV/qZc1eIBIgtCNWNbMoOLc3SBSLMuFN/jgvHagOcRjt6c6gzWu22xzJGTsomdCKc
abpRnKnYamzK943dNfusN/Itb9jx1AQt6Cju2OfAAFLdRpb7bvfYEuU+X332m+uir5z3lFLboqt3
KAilTxXWHKtQzfNjngr1qnPqYjexRjvZE+rtVtonr4mmPsMcNP+OiluLXfoi8yN12WegVjNda66U
XP2Ps/Gz9/8cp3TmK9pv9UNYti+tPZX3XRrphyD3g+WgQ//KooZce5qYx3Iq4jtjdP/CyUp5G2cx
QyVRx73fRuJpxGxHjrddTMuN2rW5i3DdbaiqOUIA2ANGIDI2pkBR3Ic2749QiteDNcbP4xQqqMyH
1aqeJuctV5v3KAnx64OnwXvTmxaGHrhvfdtn0KTc5JD4sC1ZA9+V83jd6dI1H3W6apBBftXLdzNQ
zDey6nnooiPf8N/hC3MldZgmGZsPvhGae+GXWxmSnbaFFZQ8qwvqFmFtJbtLTHYk4dRs06Zuzle/
zJW9Oh4sOrbIRQJk0sQ/YC8PalKPmPXObZ5EzTmoVTrZ4alxPgblUWJdTX22Tr0QlfhePfAveQLZ
rc/KXPF+nJusDvDQ0yt3J3vFMGbrcBqpo869Fqpem6oys7Vs6mbk7lzFtZf4CSdP/MExuMmQ1Ze9
8mfAcno/t8q+Rbwl3suhowVIXFDwyURg9MuYmruAg7bxRYz9yUwBYLugLRWe5jvZLOs8OLRW/uxP
aDwtEwucVdd66l72ekGdXGVmwjJZdltGvamohZ1kr47HyQYkQrIOK01fWF6s3oaqfW/6ofea9p69
FHzXTw6ExW2ktCFktVY/1GNTQIrOiycnRp03i/Ppt8HWUN4k4AG/TC/YIJ4Qw/mYrnh8wyHzFGt0
vMFRVdxNShhYN+AvUFYDAPesd1V/JcKYB+PcBDpmbtC2EhvZa1TWsIosMe1kb2cqDhwYDf7/PLio
m9c8C6pbfciG5wEZpMKsgdyXhvfIgnXRq2z04BaWuwkI8BFiDgjaWdVIK+F6p74CFpK14UtUOuUS
aF+5l72oKu0EWr0P6DxU9zo7fxkOQ027DmI2lHKSEFm2nhR8qGRvrqW8bl105pMhuY+jgIIWtjQL
zNlSUm/TS5uVw/0575RmA9IEbr+Te0wxOyl/GZunL0OoD/dWHDxMhaNea1mirUhp5feuWmqYU3AG
eebjTMZkrxxX10nxpfcyTjUDsQqc4MrzhAqTr8WfuweydpNBRRD9vAOhLNosv3RXAMBuasNamvyv
HLWuREAZ9Eo/m4wPjXVs28Y9VkaTPYoiDVeZP3pb2VmqU3SVDOQcZe8YYwje2W6wMNs+2sPodDaJ
kj9MIOL3MqS02ceZ77lY88ig3iTIscuufxvZ57q6AzTA17961MNee6viBscVLY834IW1N6F1+y6y
i8dgyFTonVOzzIJQe2sFzMpyVMdjWfj+XZIrL3K65mFfWMR2zb6LbHeOcx6+LlGyjyfdIAVmr/tC
Tx6p9BinMZ6e5Lvewcxyp8U5Cel5lJzk1na8l73/OUmOSoGmh7OuIOzYD7iFK2y+nWfkxRy0ypy2
Hoh4Z2saQBogGefYZU7mNgro5MtweSohHEBFkEW7tOWZw/tkXaR1ubB50YUrrwNuJA/OfFYiZzel
hX71pbeEyNJu5BjXRp4wNcZoiR5sc56sUXCdfgFH7rdZ7t4XhbKiKCvEuLbQA4Xo6E5HeTBtuKtI
W5Vbno8DybNUpfSJXOCiNvNxZ4v8Xcbk4HNH0HKz9878AJtHX65VtEV/7K8vAaRTuJBjBDPhGnlF
2SMvd5lJ9eBnq8UAsC4/2tBRFh6Ffh/GYtPBcDuaNvwTMjxKjGE0h1lNcvQNfJdpyPB5RNWUuFEK
A2rfP0OzEh2cRdqZv6kzRzs5Qx6oetBh89ddliHyEt+vVbd+tzJNVMUuF7vMZgcEmNfA5vAScyCU
HuXnrTP7vrcpk7XggdayrghpoLmPa+828h30cOdSo+GU4mCa4u5cagS9V6y/Taha5za2k/T7hHm6
vIYNgnoNmrNeyx8gY58/BSPv8j7iSTvmV5Gmmpuo8JpDmfivOHiGu3Mrz9pDPR9kUx6wZQViF3Nl
2VGarTHnL3SThLaaoiei6unSyIaPOYYe0lPO10CZl+dVpPyw8p4/n7yavEYYuOU+SCIgpn/8vEuz
NlF2gE+ASwoCBabhtPtg/rge0iHng09e5eDOB2sc/y5GviWXzstYOQyEprtsgAnCK2G+jMmzy7i+
dfD+npJ8cbnwZdx5WogU1sSGWLZ6ET9DVQZqLMbiIcz9G6jGzdF3k+KhyZCO0hREEmSnjHXF4zQB
GT4PGBwYJr4qNjC4cozesv6ErOpKdp7n9BhWUeJFKXm+ohsH4hCm8bPslJN8BQFopXpt0LTaGXP+
/JIvh/j2NtZ45snK2Dmv3tXWOSbHyrS6nPA59lu8+We8HHpO2H/GLj9K9qauc772l7F6sXTb9DYs
0wiSOzaiy96u72RTJnVk9mcOITEQ3pyzOrB6z005QmaD2NyeJ327xiV5NE9KOxh8366RyB/65yWV
qKvvLKv8esl5BJDf8ObPS375WPOn7Cbjh1uytDz/lG8ffP6U8hrnTzlf8tsv/u1yX5qfn/D8gT9/
Yfk36AYVzQQ7+Gl3+dZqHJx5GninvpelGxsTlrVcMyqd5d3F2V+yT0asXDGXdtA7oIJZn3ZxlR/y
Efijk7fFssJYCBGOoD0vSEsygOu0CYIlL9alX5G7kwSvrNEQOlAbbJD0DHpIzDeqLzoEsmWPHCNH
N82YLlmuxmsZO0+Rp+jxTxtKQ+UimS8m57lDfognrYOqYauHRLOvQ73x7pwg5AA7Yqekpb64xIaE
JXxRYIwsh8gOkOIGIvGg7u1KAQNsevm+8IrxIIcELonCMsNir9HdOzkB7yaA/6r26xIacqobSIjb
UO9yrtEisrtU48LdnNuTee8LIIiuyG5lgcmcxkfZksWnz5bsU2qUCOaRshg0t8pMz27/HHkuWnXJ
fYPBUQohffawDF0jXJXKBC4CxD1bifAx6byv8TiK0WCd4gOwuuhYp6i8eAqUFqHV0VEe1DiIz2ei
ySm5N2axVAvKX4vLmFiU5c5N9Z9yMN6B4CblKdBDEM1BvPoSu0wDRbmsO24PZBeYIUTS7RXKl/nk
qddQaRFxjFKc1GV7qsEl5hQhUgDD9H9pn08/g3LmeUxSM1y2L2PO15DtL5d3vXbHL87O5fIjHeGS
TampY3ZgOaCSc/C7Ru1Zzf7TzlKFHAt0/jpJvPMQSAdxeJ6ShDbrJ4E1PThPtZ/5CP90tWnIGizx
kRMPmn7XzCaWVQGLok9BAPSadpQhD/28Y1pN7bYNnHIhO8a5V57JAxiZ33BZP64hQ3LW0KDlpwSg
JRsYNOep8pqDyGctHIHyuOyR12vK2D9M1V5OlRc5f6TSM9emMTjc1JApc70PN77TYRk5K6nLGJot
8Y1i6mP9MUaNX+Oot3ZVpQU7Xc0RM4fLd3s5QPcD9tu8XSLyLCicgJLS8Nhmo3V16ZTxToUTYvYz
MUugHWQ3awwymqUKjeeYur1vrswkcxc1/J2N3fmhsXU15RDbYXJdRp2wVp6em2irXFUKO/Ntbdnw
zVzzuXeAXMeB+qTUKtSwz4M3nxXO+EsPFX/7LS6b1Yh2bzzES5ErmNdfhii5C1qmzhXue9bTDjlq
SUmE8yoOMY4V4J5hKOq5F/YLOUSPEEmeY5eD06TWmudwu7Qbt6J0uAXGGDxUph08pBiIrFUWbWsZ
kwP6YauNGjkRfuVxQZHqJ8mQpXzxyLedjkPE7WdIvgFkyFImHtpmdSeHyhDqE8vz2+Zzkny7XSb5
jNCwiVk0PB2uqe9NDxSP9WWZttFONYLpQddTbe/whl5UqlaXyz6p9zEmP7dysJhsc602NqIvPnOD
wGhvu768Oo9Ne1LZbaTmYGG5VG96DUBf67ppurcIQqyxSksnP9q+h5ODiWGjBZYSMXk03rSFjCYC
sHQjBgaRJjqe+zsRpSv8Wf9lvLxKN4+PKV4tcX6c2lUcKsYGpzXPBXfTAJAf2nh9bgurHG+nYncu
Aukd2DiwsR9DZNDKXLE2UIxallFQ30SjUd3k81mp1O9B77qbS1x2CiOPFgCuRrhbfUDSzioXul2a
L1OWOZtYd/sNmFjjxYfEuTBrMR7csFevXBd2T+KSI4p0YVK3TaxjTlpiFpcIfwkEs/O8oPY9ufEu
FEq97XWcfT3/3USbWllK4CbJubhAHwiwp4R2yjPW4v0GRYOfqo28GQgmq2bD05tdH6ypO+NkU8A0
kggMuTT7jMnFHmWEdDVhh3Gd5d4hst3iJzqCKiUBLX7S9JEFaRfafBnKYauPFX5PSZ3tyeaN26bW
jVst9fVV6lNg7bpZAaQy0p+Ul49BpD+qSIHctZUGUy5rLN6opOJt38R8ue38g+YM/YtzOu+/EXY/
9DZyjnLfLec03FebcN6sX+bkhdK/uEfyYNNC6wr/GCXpdGOF8JHRhuzQAerqBzVlCWF7zbIxygcl
FPVcOqCvFHjF6hW0obaJrisBQyP2ijsB/PGuQyCVene+kx8yIpcN3TiwlvLjmAPC0HVnJleyaSFy
IieFY9I8FEaxk2Hkfz4maWy0b9ooRqUV07d9YKCjhB/B/Yhz3H1pddOm7OEhyZg8hIkWoXptxLuo
VqN4ifLFteEN7kHOiFx0Mqnpr2MA5/HSB5m500Wgo7/OReVBd3GUrApeFJdYk6h/T51nXeuiwDWl
E+laDUTOtzNFw4M8Opp9EbUxSHriRsbI3aFycGnL4DBpcbQyCqwobXSAvl7j20jZxK3Y2+e7yfJW
6fCjNop2/wWu54XxXsbkN1F+Ac32CQpMsnC1MSjWKcbHpGV6apBldpoqq0F5BGz9560pb8FJLT/u
VNm0s9zaBMDgXCN2V3Gt7UILu4o0qPQNJKfxh+M+oX6VvBVZEu9IVX6Es+ipdVoebxXyBY5KfjTV
7tFRQLlnUv0re252reIewW7u5Iimu20qCDtUlvhFhu7j0M5nGGWhiX8Ooj65s+IO/1GxbbuN49TG
X3b/3PC0J905Zbd+VmU/7EykKNfpN6oyZOtB+0sdjOogDwrr2vNZ4IlwZWnprKuYNPs+6TfyeSkf
gvKhKZ+xlUfaHKupTVR1bLaAQ49O5x1QXGSxi1L23Lgc+rmZZQrW5Mj5rmVHWBjwduSpGmotGlXT
lWwpwv46F+vx9MZpvRXrJPNH61bGEj1QMBuBEPeUaH7nQjF/DB7LT6S5ce9KMyAHoZMs5IRIbb2F
YyWICLcm0C3RqFhoeYeEXUUA2e6jOdaCEn+CKa/sFVQn75xKgzczh6xCOVxCn5PCeZToI7HXBKZ4
auhhedGLNXw47bH1zWA/Rvg5IwmrPbq1k5881bmSnaIlJGqsOYbGvpchFoC/SyOLD7LlNojiM2Wf
JWq4cnjoLtOgLbp3uJmTmhj7gs+jbkTUOUt81Xk5xLyvhyqyoXfEGdCa8qdc0uvgA5fdHK861OET
cNzSXvRsLS/NRGUb39ZmHflFuDwjvGWPtB7twIwkPngUbuH2qsEUHdBxWi/tLvV+gRJYaFpr//Zq
BYSLYecUskrKn59jM0p0S154rhwLStl8KlRymFndIPpElR040xVZle4HNQaAW/7YndQihmiZuf7O
jnz7tjYxLE36rLvz4cce8LQPFhJphTFId9AzdG4lP0A2Za+EZcmmj8LSYqiN8hB2gCtKPa42Smij
edH22t1EzhALrzB7z/362jJ84+XfRqSBhark1CHiRiH3mPQv/AH0A686cAH/j7Era45b55W/SFWi
dr7Ovo+dOLaTF1WW80mi9p3Ur79NyIl8cpKq+8IiAVCOJ2NJBBrdlAUHEWgElQog2eecuWTPFDIn
1C2ov85eN0G5s4MyFGiOdKW4wTPXddHHhF6Lj0Mx7UDAZb84URiirQGCO0IvQaEMLdhk9FEBf7/J
tnP+se3Md5skNH2MDF1JzMPXm3tAFaU8HzaxK7CG2PR/10bW/vQjS2pvaf37fmgkROhz1e6qkPe4
xoAunFvVmuEJnKyZtyJbg3YIeyzH6xLGjcq+ZfJCfjKHYzDeR9uPLzKbDvNusinZsmPL489LLM1s
Zsh9k6KT/V2wBy2Vrd2DunG5KEUHqL9t0MwDwXqh5J2uTEPUs2eZg1g0M/PD/BuaZuKvAHEpDoaj
PyF7yP0Vc/x/+Wk9f4Igan3zv1vbf4qfr198Q0M3CP7S5OJYjXeJYZ5ntPzNZpVeuUoCVe8WR6QU
ErnJWmolXLzGDUcAQD6ado0qkgPo/c3TQ2bExiYH2/OalorcNG0BwIEQFLf3TZGOt6Yf3raQ1/Y/
V6CHBONOaO4HVAdem/6hBX8uUJGNeZ06fOZknlCB3rZVHcxRSOt/6tPMQFFwMj6YUXamqEFUUMC1
TAUZpKDaxEPWrifPsx+8OHcehpazCwiYTmRytInsDc/3Y5v1V7LTUIGbZs2l7PYoCaPRNumnHWh7
QWncNim0IWX7yHVb42JLZd4+5nogW9uiAYJCaEgz6KUHaQjmpCCqvZsWX3yqkw4Mdqw1wYcsrbMd
S3fLRTk+Qx3iuS5t70eVoZcKwoaf/xpajd6z4Rbej9bqkKrt3kIjG92Iy1XzyB+edWipr9r896pV
N3Kod5YQXZ58AM4ca+M3Q7GtqxLvrNpWqqQ7gOZboen/pw2kD8ibRf7e1hEURkNSSzSwQie79kL/
wc7j6CzL9IOcbH8nUkh4Z+h5v+ZuyYAQ1DPwFM1Lrka+ts0CPJLascRRCC2VSKIVjvsSGuA/L0CO
qg8nteo1n4Hg7LzsnWf6Z2S6RX1g1g4VIHb2kIVS44huLWjNXkrQBR9lNJzMABIC6C0qPqAFMUSV
g/E1LcnBLPC99XZVHcmG157iQ8bOOBviia0X4LkAQzn0QnBMAmkfaL8521h9ZmzJTRty0/jATC4v
dA1eglwSPN675SdDVFftmUxRetf/ENoUOmhZKqNOHRab2VqrkUFG3eTxUzxa07VxgJ1Z0bQ2s3Ut
oVhh1ROA8mQDihbJAU1sLCPzSqaUSfDa0VS0hnfgU/wRIrXmtfWgz4lGSFAZ2lB1G9zTFE/yRoPX
c3lLStQHwKx8rrMMggZk8+poayapD01H5Csp/VcIZzij4dFeUaYwCfvhHOZ4XtuRyC7SiL2LpW9O
6Pty3y3DYuAbP4FSKIX8KW6xNSgvWJNm0tGXo2HQswA9V1Cm824sgySNa+OjolRFPCblpavlF1Py
rAQDEbwRXgxOlLn45aVV4pndMYlzUP5BsuHBKWxg/ON8+lJ3AP5azMpuWdcah3owuiBchch0rwDZ
hJaq7QdXn//ztugZ+GI9L7uDl3oHhbLyQg4y0Wwqxf+GOrbxTPKVsQnGul8bof2I9viV5Tb8jiIl
spzuOO7w9opGHeDDDqoEIbXHm3rdgARjl7mp++BFo/vAQR62c3Jer8EiCzHQAKIRl7DmOKvpJZCE
4lqY497KIvTq2PYx0VonNLQkbGKLBA0Zg32cl0UV4shrIpqMtVbvjIGPhPJEHawpLTZ0UFVPwvbJ
CY0u3FCCLKm/TCa+zQKslB8A16hWTTtZz1DpDVEfccxHrllZoRFQXNGdC06psI32ptmgHWjCYT13
3B8K99AdqIOZ/yLaexDa5hnvKd0F75vmLrFAOAJ64dPwa1iWngIjaIf3Bhzn9HSJQUqq2pWBePZH
Gy+IqACcW5LFkeDqaiAbC7Ec3nxGuRf6BHoB/ddon9Qj9HbwMbGhTZ+DPvL2QWJzdAkF/FPAsrvf
RMM3DvU1cK2m8qGGFO45DKDi4aMd+lu0JX/EQZXsT517Ln0pUTQCCSagBiNaMF2QSXefi0EBJKAX
i3nw2reAxRYaEm2ycdqufwtGx3g1gYMmMxJxRkXCby5BCJYKGsgIWKE4AzDs4DBodzobz4ApmprH
MG+KM/Ik0YcwS/4xFXhIaTXp4zx6IFgxTI9kGYfBPCeCv5JrDhI4sAnVZptlT2IXqIQ1UXUgGw2C
tUfUvpMbrUyPe7eQlaA50Uf+wrT9A2TBXnK/3QcyRHd1h7rj3dVvYMBLO3taNtpGsyl9BXLNQuat
8e6JE/t3aMx1RzQkgekHQfM1FJS+Nn6hoLL7K45mgW0/xGAlB3z/5/7JF6D2EoBs2NGwRioWsg2b
soWcSqjlvkjki2aeDXWsFU1RLHqS8T1PCshZBREEngrzhyNMdgHNgNvty6BkGxcPnS0BbHjrhrdi
Um99YbqvIwiDlykOs2uKE/QeGVXdkIHG67Qv8ULYlt9o5fVxCGp2HzycKxUOwHZZMYQGAuP6zi2s
OId27ATqYwYB13pqXx2jcz9maOlWTWA/eno1xJm/BvUEQFx62XSGC/XY8VoMsl2DP6je5Xjsi3UY
QCsWTyh+dBvXf5Rp4j+2uQEksjfcEqeDKUr8e43bIflSbeI4J52DNP0+XwNHhwyCZvVHJMGfVdrz
OyCQIN/WvNtEwJ3Skmi5C/zHUwhxb9OALOq4nTQpNzlENJoayWHOe5dg2q85uv0ixDHVtY5m2Fig
8Mw6fqlDi+OAipnlGADgF+7hndeiQIrxGe6nvODWhqJpeBdJa3DlIbPSl+l8bbLR5lb/lB4Fhgvy
jInfp9cA3SEHXwHWple2kabgEMGsADsWqi96HUnUc8C+1YKPAJ4lcEBi9N1SgIULXfACMPBl8zyl
PSVudbUfumejRJuONUEfGZ1F6AVydkbsyEvd9/JSxIVRbDqzgzIMGWruiRVQjcMcBFh13q+WeIvF
+J7q7W7ouNtMQSSDluSgK0D3qQ7r8g6BG37vLPPJA4HIyYMC0J0G1QowYlrpEURdbyayD06OPFiP
O/1vjpZbTzHSO6fF/usa8059IXyHNgZ4JNLkhmRitZkcx/jkxwUYOyBRFrqN8QlNtNehd6eHqirw
4qGSEDCrHISd6Jn0xtzDe0vWPoJOpTnWciz3vS/YU1NZPygCfYZnwBjy1zjnIM9ipX328rhFesDz
nUMT8ha865p25R3FyjBCXHVezz4fYPATWYmchWa/2Ty/RcI85nzz7kKTAAVNzQXYFFCK2YvO/WZo
+hQaAk2dkhBrCq2HtkfjAdS039l86FNAFzWspz10vb/Rlkr6qE3QlPZZ1vjsSHBJ0qoIx1srewhL
txV76NABvGnLMEVBJNQYJgjmoHGy/urGRtRtG6lWIRqPbxTsKpM9AL+NT7RM3H2Vh+YDOUAIgj99
nMbWtCSHmePuHxg2iiTYZat8n7emBdxdYRwTIR4AFq+goBUUwMPpATe0dANZZLYxyQO5J3lzK6Vu
tqpOhQSPY+xHX1ScQsNM6wXmflAfTK4uRRiBvYxswIq9SQoqLSyb5+GAziMNrZOxKy99Fb+2KPpc
XaBbn8IK0ER7Qg9PLabhKZHK25e5X2zIW0Dl4Gpl4Vdy1rhBXpiRfGVgyrlbhocGej2A7dLZoEOr
Ao3RTwfNZKOKg1D4Wwax1gApBO2OpeFdJjw8WzAEOat+Hqd4b/gQEQZEwL324tVCnx30PsAfcw70
MK99bwTBOxnINVtl1qPRT0ybd7YlhmayB59DYVlbEktYtBSW5aKiQLPJBL3RCslzjH+SWsjNZoCW
MgODlhZiWK4jTAUutgBM0f1U5+fJnHLgE4LyGA/lZmqTGq872lFPDoQ1oPi1c3xApjnz2g0zIXFG
2a8hR+sRhKUy64b2MJ0Py5vUv0C2ArKAVfFBMfVkoGj3OfWZvR1T3Tc6Yon8OA6HvEZH3BCdwaeT
biDlxD8Uk7vv0mA6N3qg2TK4owk+I1rP094ad8loJcciqyZjTR7c3cd6pWkfzz7F92j2OEOYDVub
tni2vVQdvUwhw68pE7IqRNV8TH0ABkwcFchYt/nFLd3wLHXIb3G0dHs3WxveUJ2rPDi2lds/A1E4
HIxEtwS1zvDZAio9wAvH1xEAzW1nNoYmCrE/4L/iO4eMyNe8K/FIiGX2gPLRyixaUDpZBegkUWfa
z1icZU1VVaqvkg28HdMmisTlfVFTlHibl6Aeo/Q8JeojHKxW6D8q163ts7Xtgc04SkP1sTTb6Yw+
W/CEm/xVJDK9A7jhnhU0vldQ3eqekR9IjgaP8CjQyxRcMbsG3RwAs2fO2g2UvcvmxikzAtVp3h1y
LbBDNprlOXuJHA6R2BjA32SErNzWDeVzlo/FyXFGvG1AhXO8GGGwrx0egMGrBmjCgvCe0xj8MQol
fh30tFJ3qwEUwSpoR6hv6t7XLonTA5izP6ML/J75oY1a6IRv4lQl3oVBr8BXITgrEtEUOzwm4o2l
yZyr0m5WZoxuJHfqrE8qnN6Wi3cYgu5CS/LS0uzQNtOXXir+hyaIGm0PRXhwDWvaxAXaNoMgH8GO
UQjwOaCps0zsbzIJmjsr+vRlOMhxKl885hhbE2/LG9f5Pvlp/0AEE0CxornImXa0oqFDAv9kjUCK
LzYooFXQS4TEiM8795EcWTSCQi8S9kxwQY64adxVE48TBCZAeuFmuCtGsfMgBY/RQ4t278itkk+A
ZYHmV9uiKJJAH/300oxsZWigp8Fn+3By5QPuzOohaK1xreQkd2SjAbm+/tjEU7KK0aX1QLbgx+BA
vCp2JvTyu8w6tqW5C0Nn6FZkW4a84s0ctwQPPdv9Zh8bH/yT0P+qwS0E8dw9tf9X7fQIZlGQSoa5
CXkoP74CQ5RuI46yhRFlybVpZTwPps2SU5cmSCAWzbArcjP7OBWltzJRZvjGjWQb4sn8P+7b105y
cctrx8HDBiQDdYBOclQqu4NA/fAqrDJbD11cbDyOM4hHT7zIBlyMpgo1Ggev1id0l6gbmWgI8N05
oXkdWuOBuo3QdDqoxE4nMGr2YsRxzDHuouuMu/Tj16QQ0L/RK7LHReqdBM6w0Oor7Y3pxmOK/7yg
AXcqADBTWw8p2L6fbNDdPOSJvGWuZIe4Zij+6kFNeP1clvMsLl8KjhP0Yqcw4Md83dZwhk74dG9j
3KACgbtRWjvTnWyllUz3OFCPLRgiTkKHzfa2Rh7PjAE/6NNb3gX+MY26m9WIDCxdMOEDNtHDMT2B
8Ah1sm7HWG08QqQpfIQAFWAfFvtCK7LndeKAKtYP17JFn8zaHeSwNuti2FPMAOnm+4CGZzw4go+O
C+FQEeds56iwehWq35Uoun+LDWgbeIkz3QzOmyvai401nfjTIVilhoubhybTh6pbfuqzvD+jAeU1
MiCFlDvS/loK89hS0TSbwFQNSssfXZKh9hTW0TMTDtsoQHjuae/2h2moHGiLJiB3lvan1nFANUZF
F6jZiFPH/Bh/ILqkwBVyXrQetV5JBVbMR7INOoY0TMiWpsh+0XUAaPa21RTmRypLJyy7BTjOnFVm
5A9k8vrQ2jdNDG06PwGXWiCj05S4zo2exyyyPnpoVT5SacrSXRpk90AAtbdrD4Iv9Qi0HxvzDbQz
IZSJFz4kGbsS2E7LfnWEDebjXPwYbCS+uihPnxoDWmsR8JvHXEzRpnJxXClQGsVrPNRwTn+ekosG
SF+LLRA+9xrt6e8AURpLRYAqsjmVWW4MJqD09m+HCu5224VHJdPpFNfddELpoc1Xo17PU25Dc9oT
8bCaVW5rhlxmD8GekaG4ve1aPCTQov+fJdq/3knrUpjeBcxCAMxhvxtI0arSL1KFHmhGQ661rYDy
QEu710IdM+2+z7zxeBs60czSfFs0q0EdgYKuppUnIzFxhfWAT1JBrBEYGbXJ/IptBr+KPZQU4/EO
dRDkFuze2A5NO0IyCzYaClMpcGgn4x7NgyoBlV/5vWjT4khxUW1CxAIpqWvtDM4+4tND6VVfWlbg
bxNdkZ/QD/ylRJYAEAgSTuTQMhKR3IMr1LqjPOZujDixn4AsALdDLsb9ODBUmnsRI3nKxy80K9Bz
Ps8WW7XY7Ba5AdeAnm5fsUeeyhuOAO0LD1HoH3wIsNES5CxQ600FSOFyt32pgM0B3Wk+3Ghph2vm
p8Ez7/LqjmzfD9rT2B5udU3gbSgIxJICokK4K9KyZf3HHKD72KqMWyct8SCUmZ86q30F8q8P8J0t
QoD/bOcQGQM/cbOAADpHVfEI7c89GhVQqUeqbMdFpfEqjD05WmsqsLN0Td4iNt1bEZmPtJo33LKg
HZ5inpdbCKqNWwcyaw89cDu7HP3PKozvQCEB1Sz4vgGS/17pwZqS+ACqwBKsoVjmBShckCGt7rYp
5LEdzNfFVBecHzNmf/HqrNwoJ0lBXF7XHz1gTm8ZY5cWlfuPZBpCBTbUIIhPvMsSYEwgjlS3Jxom
I25PEI14W5INnP3eHgdz0KYU4hQ01cvYmMMO4KJ23eeGfAAdgXpoVP6pqBjHdSDEpZ98/TYCnT9u
HwihoWqgsFyl1pE2THrXbMfWMQ/5aQml7aicNBtkN5GZBZJl7fdRA64+YdfnPo+acw0deLTNtCm4
H2DDy1EzO2gZmMCGzdG09pE3HSxgKgnj07vQRgpBl4EzL5oUFvDP4hgiByxf4OOnAw9LAaZ4gAZF
jh/UQpBtsusAdyJvWKkO2bsqT9GxV6iH2m/QHFhYSIt76CdeQXI7vrpVcYjNQD5UoVIPNCvD4aWZ
8KI1VxvLCU3FbmbYL16vX4kq91OBlvG7sox/yGxOyDcCOGFvJ0eqLStisSHR8wKcYQd0lX4mVXNh
VboC4DfljRwQ3vpMq1kIPdb1A3KAcvozrZSOpZDFCTqUdaS6AzRExxPapsdTaLEoX7Fejqcuit6M
fBiR3BfJB9uIszNgnOiAjbypXNHUCIFBgvDKa9yo+pjpt8VqeEKZa4BwU6W/IwlAZlM94YmtAjwA
vfZJoEf1QkPgyLcZLZEBbY6ijvahtoOeLGtxkMK0B4YHTzdHnND3egSQITqPYFFddZA+fij78DVA
9+Zrwly1D8cSf7YdTyBkYHUrSGTEt8RMu+caABCUX5PXoOTqLOO4A8YZuzh4DzZDABCuSuInG2Ie
G2XJ4TzJEtUyPTP1sNh+W+bM5dWK3NgfOIW1mnDeaIvunhpVhdeHOv/eSrG2HCW/IJMmtqUbAKNj
pnvl44aR9YaDt2TgFEQbDU9pB/Ben4N7b/ZC3fdD7kHIRzvJxMbklmZufguBeYKIrCuaeh+MqKQu
A3OC90tyGEHXIT0GAsMlzgemEeLJPv5Bqv6fAAT2O8BzT63ZjZ/KEggeKfwOsrh2cwo11VclfkyB
lz4Ln0d3OU4aclPbL/bUj/vcLvi2YwKPIvDoIY/oRw9NuWkbru69yuOHVg/CU2yXGl2xJhtFkcMc
xEstjRLKcVo+kGWOcYLkAvpfcB3eFylu24JtnKYpTnxNqHLClxPSHAdf+YYvp3XRqXI/5t3XaAzF
mTXOngpqVCxb6mu/nJP++2B6WMIE3vvOE3aSfcrM5jAE7o9YUx8JPVRt9R3/mPToaK6j8dcrxC87
RVE8RVR1cepqpwVDZYE+bN9oXODPpmxapUHsXrnKzY0V5S5A68gwkY0GCnR19BDkhyYGSpTs7/eC
WHsP7OePv29lUD5ovNzaLReOHBSJ5CTAEzuZF6TZ3wZXVgdZelCS+2Xyf83IRhvCIGcXrWfeAnp2
xMNJXJS572bBUKC9ISMKlLVe0gCqUuRAaQpOKnmRyWVelOZbROKoF9B9AGIG0jEAidL+nzI9+17d
/IAqibNyhC8/+CMb92GYuEflBOU9xK11A7Lo+Ivtt0fak4n6Ma1q/KWD4Biigv/UvRo+cNyMP6R2
8KNABupMJhcJ5VvgBcfA8Y1sHXpgO2oHN9nWshWPlvcN4GLz0WqGcAs0e7ehpYdXYKQv7PSY9Fb4
mFxxzHAfUz2XY2GcWefsDRkCU9okL6OY8BLYjrjXVEO/5hFzT4DpQwMHtzVw9hl4re5rqNSk9Xlg
DQrIaXAPQYZx4uVQnKqu2bkuc45hDm0Pk4XVkYEzcV0OkDUHGQvUVECiq/ih9VDLcfxmm+t6LIDB
HeT7Al9rwScdoEFof0j0kZCGSZ8Ll+Vii9q7qtJ49jEdBf4AFGGX2D9trXnhnatYZ5HiMzf8m8+N
AM8W5AzRlSWc4iKmGAK6RlRkG5pmeo3cAfJ0xYkivKQpLwVFkHPeBh2AI3ONryM4AIYo/c7GjqHz
QKX3qA6ScxODKbXLveJl4NadTipgBXz18TX7lIgC4NxI4LDgOt2lgQbYhmVqeFERHiWgxKuvoTKG
l8KNVv0wep8Gtwnv/aA+U5TttPwgfNDl0dJFogCZeh4caTmkADz5rHpUfofmSsXnKJSPm53XxZBh
A6OaQE726HWOuBV1lGyNqXQ/4f0ReNRKFv/I+glPafd/gVCf6iZoXpsExGxGlWfzblOa9hHpKnHD
m/Db7sZKIIvoR6XenWfgIElwRpiql7TIxdPoTPHRzYW7a1w8/fIJZKluMXyretAX+PXg3hgoNa8p
uMgBA4SjxV+jWUTll8k1na3lVs3JDxp+kDJF01dmWZtaOcM96wdjX0agje9BiHvxUuR0OBAujzkP
bcgLW+GLnzbfgRyr/4kB4Z+phaSJkl5vJyc7UgZkktQIomh/RId4Ks/L0sAhL5y66UjOxd7p2L/a
FsdyuZYxEOrESATSVRYHBYcV6B/aEQI04QBZdhrwFxbfPHk3gqS40oLMXmHkJujoQJzR5oG1X2Jj
ADFuFAjFPWsjee2D/VlHk9FiSXxsUjFAN9rqEnuNp9UVep3uc1SK9pJEDlspZGSfMxvtcJ49gFhX
ezlYzLaVmPievEnXBKsI940zeVs/gCZUYD20vEeZPi7TQ+pvuZ9640wmTYzSaWvFYPpHZxMa7Fdk
stAQtuUdmmGLtBguUdVA0oAlj0NdJ4+9XUH+hQPlohfajM8veUxBGSJA7nlb7IVbPSJ56p/JRMNk
gB3UaG1xpE1kw9kO0gqd4+yWq9ko723HwfKgSPbzJ+AzL/ZQBqnWqJKioVpkwFfpdNs0ZsFWQLdr
G4Ke4aMP9eAHFQ1o6wTFJ0UoFzXCbAysIy0NnGRPtgl6wAocjZewQp842EJ+dH4dH+ldnwZ69dd2
x8N/z2Ki2S97PvZobRPBwdGaGjRMLSQ2/rSMHGHhbBegbU0H/xb3J9vkoidkjia3CCprC5QhlD31
DzFL0NXU0CHZLDUanCK9tZACapBU4JmLPUsFiAo+s8w2VXdSN+Tu+k9lIDN3juAcCI5lEqFODrnV
1ahVznrJASLsmsG+0lpJv1uxEUgehhI4Htk/HbSkkHQlowJ456HJzh4OuDN7YPRstRJcAu/oBYmH
EDqo0FoCK92OOAdpYG6TDloteNqVMqlX6KJvro3ZQKKSl+xY4rX83if+J6spQKCZtniquM68It+v
Ffl0JCHbQBI7R1JD7K/IJsm9LQApfEvtyZDmOqg2kXdqTLazsd5xO+Ybcnp5nn8AGxj55kFr7doW
OGEnsOyCf3KAirGXfBxavMKBpNzOVgV3irNrB19wU/7Yp7aBBr32bcCLI4oJ7fU3MwUUETNXIuza
3RJPMwoGG/O481h2GsPiDCpL/McumSaTvg4WjUsmak5PLWtKStGmOZ6m6MYK3xjn3Q78akiy1SDj
jNIhP4OWA5hj4bZPbcK0+EJeCDDtwMMHjoIgTVHhWvmd1+FdCTiFdNWWQw21ek2dxPSA3PdPpqVf
9EoGA4QsS2N/3U7lpGn4IXdcy1BtqKHQhg7eg+18n/sJaWVW3+dOdyqMReWPuSLm/jfyL/voKii2
9CywVshiBLvE73zAPWwfAA7M+jQJrgOScEWU5afFPtZuP61Gqx93tgm2fwqejRTE9BX0PiSDciBK
fl604EgpOSaSvLmfowg/edUapT90tutlB+kgUA1yZR4aL/2nAAzuRo7WCh0bHPrdGhDoGCq+UTKm
kLCJo1vUO+aHDGJoK2QgoKNQp+xDox2xWV8avaKIwFHWJitCqPtA5zLXlZ0V4LfmwyCzYN1kg5yT
N15rfUojaMFT8sUbGVIYuTVszdquN3MuBygmkEPy5gjyOKSjS0vuZm4d3vflamHgwYcjZlaehZrn
T/w7ZFu20cxDP9e67NGf16HWiVY0EGJ2uHXEUkEkQdAYaSrIn44pmPCY8yM0S8Q1D+YbSdY6W5x+
3RPdPCzTHMFOLxQa74AvBe9Fz9D9jTrbIYScHt11YK8OvQfEhtr4sZWu3t2r6CKTAvIhHC7LjYrM
My8q+HnZKlUDf7vfLUGp5lZFH8QJxE1XiBej4dBPb0t6X5tKbZorAnoZG2N6M3MQZIaJ6NYQiOsu
qmt/LOVOVkxoSrDcu6OrnQ4eDhvwLCIbUACwjQoRv08E2lLA6hXsE1kWs+f0fCfQ9LBeHHmnvk6m
EeypmyDVmTsTSipbGeX1AP0ZQH7n7gLqSsiiGrUMyL0vvQc0g1jmp8ZwGF4So+oGIrSd2wJrTTUL
MsVltqMV1TL+baLPxEcz7z4yJagmO/x3pcJC/cqNnRYMKRC1KMYO9S0PzUUOb9KbcgzxIbahHo0i
AFL+YOrkpRT4CwHpLd6N6duCZ7p5tsGM9o5plKa80nRUQOX5WR9uBnBXraGfHt/RAgaoZRohqV36
lrsjIw22ihIAe+N8F9so9f3mGMHhgvQKKjP6KjQYaMBacQkFtpwQuV7bnQoFhft5Sdk2yrsFcAgU
lo7l+D2zwhrwdwzI8ICY99cyMvvvpQF8kELL7rAhb+6Y9RVa9+joG4E5b0sFAt9lS6NKsVYpkkmA
SkVr/ULx3Q+hoSMz9TmHvM+WWeCnQt949sD84v8dEYTQ9ynd8aGKgqsxOeGZ64FmyzC0nc4YmqvF
RDMhQWUTNGBRdTRnBA1AK9rnpnM3Jto2ZhPZJ00ewfRQoU++YUZ1IftvYV7lvoa9jY6df2+nneDO
TwGGdc1t5GmaiCWmdKJqO6Igs14u2rLgIQCg9DjfbcrRQ+k+FyCzB13tfLuhqXa4dZhAL5m9Z6ol
J92jcNKdI8i02GkWcgeEyFAsg9wIEKA1lF9j69p4HbtC+4NdaTnV+I6CEXiN9gQLOYV/h7CBxftc
QiXdAhutWtE+ugIFOqZpr5tAmBuH3EpfdokBd89rPJUNHjk/f+ayd7ZVa4ZXmq1dS35knYw+eEH4
FFRj9rl0IJBpSVkCipZknxUEshkqS0ihJuKCmyjq1lBU2OVmle3rMmrXZSeNs2SF9zKB911Ti4I1
2AC1s/3cO8Wj9IHstRIBEYasno5BUScrstEQxmb3gAdh3oFJYbYzL/zOR9RLKYCpbgP6RRctOMhQ
BXpwy3jYVHhlgkTCTxvNaCBYsKGzU7Sk4DBw34LJsSCHf7vAcmUL6cwjxErmzOFvyUGVfx0HKdBO
/jNnuKQQf/pmuP4SkbGvsgbYn1KMi5k2wkfXW3z/vd5oFiif2MX+t+Tub0tK7pIt7Pxd2Ibxccn3
/jX2ryGuGcwX+dNWV6Y42dDed1Na4xgntwGKQ2C5dJoL2CCaC1p3m8uyJBsNZHNS5DcAiC13FLc4
lrh55hnPaojtnYyNGJl8DFZUJvOsT6z4PBQKxMqLe4kBO6L01kv42IX422fenkxRF/yYfDfYReGU
X10cGK6Vx/MrLWlwgN4sWQ7lvX/byUm2qQnTk5tHh2VTyHG1ZUlhHbpZ1gZquyhb/vT+6Zp4bVtl
wjHP9K8BJb5zCtS0qe0MJw+gNM8047pmtSzJBjW/YI+m9nOpY8m0DFDO4Sjh/PLQXroK2ZZL/dVm
RXa8MhMAFpdg2ks7SpvlJ3f43mswHw0eQfKAg11JkQ+nknB75OEzbk9HcgLr4Xxpvk0tvGxs3FrL
+tB+0BMhijYMkIUD6XhUbnWj+8lXER5StcVAu4enKr/T1Ae7/4nhTpGvsh4ymq7IQeakjeSeY/T2
uDTVdDCCptyC3GFc+UQMYtiHKBf8VHdBcSMTzXpNBVJP1uwEHkZzUJBNx/Wte2hbGYAfVYdp01sI
HCyWkDwBDvaXHHQLdpjy3Xr2RBIltqBvQB1F03dWmtqVLrvaQAlAoxc8FCao2aEmlF2jscAbdWmw
Edk9rHMpFbhhsm9ug1dtGuxfMwqmsLiNDXRexc2WbEuc7xQgxdYUg/T7G8kE1s2wQ1JH/3bzL0a/
I3lAL+nhKW8YgM39+u2duvfQQQHPu0/v1ye6XNFRmqeFYuhnZYbIVwK46x3IvrszisQcjdV/nzat
D1iJ2//oXJHtaEXRqAsa+a7S3m5McA2aykAclZLJCcLg0SYKwhp4385Wm16nPkgJvmEW5KNRtqQV
GqQgegc2S3UMMrzU67AyQV8OKEO3NRvd8zK4oQvo/5C+ACQU7X+zm8EApXQKWTzoFXDPi41jbzyq
t72L3eA+6DYs9ALbmiAcgllgCXcG/Gf7brO3YgiFkY1maP3nm8QZ081vDoaixiFzQMK+OOh6Fmql
6IGocX79eSXPCMxzlCJtp2/hNAS1i1IVSl/rxWZ1A3B+y3q5zXO0kG6UMMT6t/v/VOIgyJBE2Ciz
kheQZkm8XkzyUtXeiqMijuxxitYI8pKDQgrFsx6kNm2wKvtUbEGh9raPYpZrzYHSjKp9JuQX8hZt
v6sqkKtS7bDQpFU0o4GKilQ/pOWkVLMGq2Sx+c3x172oLxbr4P8o+7ImO3Gl219EBGLmlT0PNdhl
V9t+Ibp9upnEKEDAr79LSbm0vU/1ie++KJSDkl27qkCkMtdyrBTfeg88CI+JZL9YVnLJa495x3st
ySUzkouROCISJnrZcx99J47qRQEDJNpSSF7KDA8qdOjf6FLlqL2byS7RhYev5s5ALgrXZ40617aB
Q4ix2dFFyCDdJj+iS/sHHVQKU539efIbHWCSSuvNevmmVeTx7v8/9fo0FInh+/gzByQKgKjAGwZ4
OewQly+9OUuAOJr/UEs5eGPi/VjIZQ+mtOxbDHiLqGFIVdcNukyA/bAVVZF/M5LEOaeD8JBZyI2v
Y/1HnGLXhDKF8EwzD2zRFVoHoUSrx9+m4PbuzsXHmaYLwBu44D0G3oGa3mjJdLdo9aTrgJ/UfLsE
yblnjQcD0Af/voQs6zr9UUnJjWE8zqB8tlWyOQmHt4FE6dVgfQM50g8QFi33LuR846fluzDvAdZ4
JqWr73y0eBemD90fODxDIbP6bEbj4xOt4xpNu6/yNCTJ2ZtfLB+VaoYxfak6K3lIcVi4AURg8x2o
RCgN8Jh7dabK+4I2dQUd2HyvYgMd/8EUbNF3gSKqHxIUMui1Rl27jyzBPinD5nucB89tAKxhwGGI
R+BhgyFJ6T0xgO+5kfLiihfu28XWqHLzTEMAftd1RqJvZ1MZ/atZLymAiHKz7i7MTaz7iDqEvgoF
uwuxrmuLJNikaDDZJNbkgyUnD85JbFfbxBPgN1U6GlIGyq9Vvpl2s/ebXQYtvG4cGuWQ09pV+18e
FL0wgM9smsOpDhPP2dwEIDNFodkaiuQ1krYvXjiecNgXlclgnblnWedKDb1pedieqSlZSCnr2i9X
T63syJPspGxN423NnUguMZu2ziDso74UudGwxic/X7gdyhFBHGmikHUdQyNlZ6pZpVnttgw1n6rQ
9ca+KnzlGt+sXdW0REegGZtKVoJEVsWhZf5iH9qxS1DFjvJZWkLXSywPJQO+MwJeh2UXRw28Y1lw
7KXIsIvBUNdZ8SYD/xd0BBay0vvKGdF8lXdgn1FOt4vKOu2upG3Q+3lBiYyNQpzpGxhGg6Pw2+cQ
wPQ4iRmSGtufXwO6seuHCv9wSD5mxv7Gp+xQdYMCBqwGo9GzXtJlSVEclhjFwbgTxKCCQQguhr9B
zoxKpV7wB5z0FRFT7ZMk4jiSP9DA3md2h8f6VJ6kH1hoznzX0wK0v5do57QNoEA382o1URgGZFIr
iHpVUjJlSG5Ld3I39MluPjjJ9KFUFiPg9lV/dlJrMa5QRppnvbu5WX8zrcrDLGfraoEQSVSTbJs9
UgvxVjTJrCDT5wvN9IB68f+hi5rcntYld462nYBgWcf519g3IW7W1N0Alua7mAkbkK4xx28WECoP
tmqxclopUe+r6iVd4CCtSuJT7tvujT9ZGxriTeyURSu1I63TsQHLtesX9GOgmTvpcU6/VOAPmGI8
uJpsQdeYOaAWA9whn4HFOW17jwGT7n2DprdgFoomUBSqYEXREpmcs3Le6u0bzfQeTi8jA9oK3ROS
+55zxHsSyoVx0APW87gA5SpmoJe/FbVubID/WnV8XUBuHy3VOnJRqwTP31Y5gEAXkXbR0bXOQx+r
XkH6dRkwtye0PfZfJ5DnXZPRX65FWS/XiqF0OOsAyjzOievuR2UmHxqWYVg2Fkdbb2qbAyDm1Bod
Qjsi7dIjX+xYUc+HHntIci+HFIvIy+x6nITK8XW9Dul0tL5yh3NlT9t1hZd4NupvKEZTfncAZnQp
dCxanCnuw5m3p9yb+itXwxjaBcoCUQCvdWSo6xplTXiBW/20jsdob2KmdbhRqUjkS6vIICTgUSJ7
esS+EZA0H3iQTl/VAZHdsU+Ar/f7lT8SaenYA6UbVBLgDkuW6Xu5NNbZSsexRF7bBRW6KPoyRFeh
c/H8ETnFEImzq1C3aAtn0P6RppVv+v5x7OYAlUNlhG511j/b6uZvxikDG7qaliA1kT8CDvxXORT/
3CyfDa8f/yEnCkeDmU0tisslj6NQDuhppQeIY8rxH9mhl7cKGj+qOCBb0Hk9nL0BcBU0OO+zf9XR
ClpLLlrMLNAFYGOKWHdmrfvfl/v/vzobGn/vdoCf+D9e9u6HRg/Pr89MEWi4+xj6JySryJBNWrDV
dJIM8AFOewRjsocze7zKL+Y0njxX7swxQw0d6eyM/ZqSY6+8h9mt0u27e9cXodiT+cadltNAa8jb
t0dAaOBSOhb20qi5iFm261jteuiewh9MmsdZd6XpqkX5W7qzOOjRSdmq3cCNk+QjB5CkXjqicMQD
W9bGbn0R5TkOfmhgbQp8zvtpG4wpsA889uZFdtzm38Qb8zol+537TWQyf+Rzt+Qjl5sw/3XZf11u
gtdvk2WmufXyZD+IxTiDtgod9rU54phXDcCfrnFmWkUo1H1TjTM30ST4SyyAT3VcZPhlKQTadMiK
fkxE8VwwCgsB6KdVJtPqVc7huEGFf7DVgeh6Ovgoqn+Q36m2Vda8xLRfQ5PlW/0sldNiO9KhYsX6
23Pa7Fe97buL6/7Fssm95HaGZl8k8PB6pFCRVbazW0a0iVQAoFAGspKeBgGYlKsHI0lr8/EKAapW
qXBrJL2MwimDHKrlYMvyJ3UM0MAKU+yF8L6BLKBYmwpIP2U1zsNWv7Tv3qbUeeAaFTKicXuJWzAi
Da2dviBdCH5pA6hZJOLR7h8KfMkHYCqV1wGP/mtitMjPcRyiFbxCD4zwhEJcKq/ountzIT8y00z6
YbGLpWetfiFuqm9LyEzrDFKSvCzNX6LgQO5XAQsT6ZfBRl21Ccj1xwA1VY82slWPLs6RhmZpLnf6
RMgR4OgDMPN/86dFphuArC0DV5UOtBqUMwBdra1A58lW63zXPZtJCkDh96ORokl+OwvRZx/kEzgp
aGatENi+OEL58PRkPU1xy+oJXIX9IR2b9gLa5vZiDJhNXgIsKZLBhvTFa8t4TxL5kQuJq5/RY/8X
gC7YnpiDpldh7C1rjKMuH3N/VXq1QNUbLrq/Udqtc5LcSq5mn7hPtNj08+UagOYR54NRUbPgTHka
B0gDeA92ggUwnUUcnMm0yquN3Eh7b9fK8H0l+eQGiKSaLm1Qu0/96HZgNHsq2pBA0MIpEftGEg1W
jIMIVKE9Da0FiGGzkntjCJ1z0aJqBVU57lmLVo2Oq2i1zCZONMhOsnaqUdG56bopBd/Vb3E6WkLe
YP1w366g48xlU5+b7NTVwKKnwUFutYu0bIHKfl/L+R82224H0DQcopjgAMpQl/s+vXOi1WTuimnJ
tjqaF/D4AoK6YRuKLNgTPntSNj2gl5KfK3q7B/IhD7h8j2Qs8UqyR74s3ZHo1gKwsmWyX30ThspI
03CnM1nbNs9Obd4Dv6Twlhe+gLnO580B1y8+TWJqn7LYEhFKj8zvgJq1NyIR+DhGVX4NOoAGyIp9
L4pgRjcnwKvIDdvUqK6n7g9H9AMqirbMHcGX/d5M89GhJ+ns3xtstB9qZZOtWZotTqzQknNzLHoz
JROtwRb6FAsvObngWbnSAED8DI06NKKGGGStCUoNlLkHtEkPdICyvrbJgs0cTf2yB5VAE5ibG/uN
f2q5KdrN0DhwBl/7hiyrzmzxHPtQXtCeHlkDa4BPgKutgcnTHPhycmUHsgnkqzYEwGvZWXYmUSjm
cy2GbYiqjczCX68C0KpGL9ujRsYDVAFEPRBsVuHy+IqafK1ewbVIRtdFDhZedLuSr/ahmQ68onJp
n9+CajWt6ln65xiWqIdypPw6W24C/sLJBtpyz2+HYhzexM7DPQCYjVm/AU+yDWB3tUbbG4Vwx9ER
sDZiVDwZQC2HgfoyaEAlTw6gzvZPraIZ+dKMFmjRWmIQjDZ5tr3z0wFQzn17iQD9qi3q4Q86iF5K
0XPgVO4ZOE+jle5EU6aAsGpG0axiUyFilMZHgxjAy6vN6kkW7X5DpkIELIplBWBRyHJpn0lZaN0N
ecq97PkAE+Qu2Kv8hS1PnjCnc9m55nDkrJvOQEizhiPgGPEoV0yUTAIzzG6LEl+3sk+9bdqX1d77
k+X9h9SCFgDp0jwUvjw1YW6bXVT0s3XOObjan4DSwssS5WQkVfTW1oVg6s4X8BsY9QAAK0saG9Nq
gExThT1yMOqgms6hPYeFBxQdPZCKXG68MzYOwKxRB9bl7I0AqVHTZZidSORANAMBIewUaA1M9huZ
otphPBgb+T2YiuHtA5BLQSHJZV1NWh1izoHamTkZWH/VZVd3mq4f0XZLa9e1gB5ANwtKmZssH86o
pnc4wIS8/m1KWpJphvqf4Uwi72rDRL05PLWFZh76Mc0NTdfItou2Q8fjE4rK7kwU7+PrU4D+w49G
ppuPSjKFohl9KBoG9UJLs/UaJK9T7X4jM2cMT7MhUmAbRVOM+2XctPZDhnKBh74Bik+Dfup7NhdA
pgGv1rJuAAwItmD1G1I7BVEr7ngycUFqneVn4CxHIH9AzbRviYutBhLlaICIlqYfmUmXMT6BOMrO
UMlq4uALdFi/7lR0E8rz8Y8i8cGarfSkSoOgCTY07enuRab1RhbazVcA4JcHoKonV8BxJ9dY4hht
S3LGsVPI+2HZafOATZBQIOzJlWfx79OQ74BJDSJiHeJ+ocSO79LMRz8LccgyT71xEKFzwHkZGJ0Y
GkLx6O1gWe2k7ntpnmk2dIlrbdapWrA6rQu0a0ihb23/PR8pJhueSzwQUZZ5AcDA8kiJS8pZUkYT
RTPABzEfSRMQk0leXULleZcQRYAAlDCPY93hVJx1Z3oX8HmGdkLgp0Xr64J+4yDz/YtFj0MsFINj
W4lWGrxm09sFDfevLl2Q2pfA3N95MOC3+RletShJvOZ+07zsTuCe3FUqr7zq1lTwOsddDb8GECAf
6Efibv01noD8Rl/Fmgtu027VkYf+yd99GaDNU1Rk3y4lt2DpUJEwKH6neUCl4/sAKJJbcXIkWNom
VfSjfWTPARU/FkdSaWPqAXVWu92Fipt4QhJbxQcyBhJmcy03JNI6HUbraEYGckF2DvXJxRIfkQLI
P4Pd2Iisjg/HnMqVB7vfFXXHn8haCDd74Eb8SBI4uZuHdJTnCQ11y9Yx7PkMTucjR/YzvTBeg1PZ
3ACQ0zbLk61IicsBhZ3SmPsrUyLuzJ8dy+fPFqiPXplrRrzzhi/MmuKXJDVBnwAn3nPw3xjTV1rC
pZ9cWbHYeHeCEaUsgGyVU7clqxMvx2BAJz+AEny8/WJwgf83gusAr51Zjtp/qJgI/CsPa/+KEk4/
3A+uoQBl4nFHFr32JoDlGvWxLNzPpCsBPTnifVmtZoUPQh8rONLimixOxs6Fo6i2aBfoV8bDkp1M
z20fKiVoNYmSgd3extE2kqlq16hctB8gh3Ho0gtAPU572877p0BBwI9h2n7qAAgdD+mmN8CU7Zrt
n0WyMDBFfEKx/fzIwwxYhou058cgDfp9yYGRSBYayECzvnDKaLAEOxjzMF9kzc5AW3dfvbo7JWZc
fwaMDP4rBrCvZ95rwFP3aVjYK/kYKFa7GHMKjvSRua9TEDaH3rFQIaQigPAUxay9ER9N13yakqU4
VerMoZ8r9K9bIxqq8eQ+rmJLhxODBwtArooryeROQ+ou18b3h+ON3srGTVF7aFW3Q/boMm/rmmP3
ib6h6Zdq/Y5EWVuApXK2gdcCBBhQEyN3xNq2j5c0tNv3Vn/0YkteV5G3VXCcwZwerd341LUPbrU5
cgK0n1OfPg12tfgPNcMmCrmpA0rhigidA8VlIdwIjxI5jVKQdpVXGykUqMHFUWgTJAIYPN96pZFs
0CtinNufs+9apxZYhUGwWNg0htYlV4PbjqDA0zLN7nxI59R4QS04MyLZl7iVvoexdYQ1GMW9i1M5
yRdhV/WB9Pd+Q5eHp7a0N/qXQr87+o05uZx3cxH26+9T/ypxz0V/6np+KA2QX6iD7WWo7TOgvBd/
RzINNvjGShQKwU7DaidXkvEuCzvJLpu7HSAL0Mj67q4dtU4AMP4tpM13LvgGUHcdL+sQxq7EDTyz
fpOBYAjtatO+Qj2VtUizXz7WqC7xy367/pcHrijQ5g8iPpDl0FryX13pA9QM4LY2j19s4fM9z0r7
6CHjtQsyF6AJeJNGmVrw2GRu+ERYxTSMvGLbkgHgsR/T42CqXpoYOLTodqOeN+psKwob3WD5wVUc
elnQf2rRdfFAEmvH7IRHGWqmlPHdw66dv/HkWrZol04vTTUnl8RIam9zMx3b4SVvHLwsjv18CWow
qC29426G+JgIZK8c01qusp7AAMT67CFwRnc1kJWGJulx3KecQU8DUpWuqredotKaMzEA3DaMSNLD
MlQZThmVi6M4trSFZvjz8bcVH1Fgl6lGI6A/ULuwV5XTg6MGEl1ho3td+hfSW2OfnNFBfOnYlDoR
byfr4EgTby/YMj6ZTZk80cwAr82jBRjK39WVFaQ7xoGdRH2INFCHYt1Lb1OiHhisTEDR0gZO7axT
IvZpiG14acjhFLsl6GSW/sFBC0x5sHCtB/cH75A03xaKorlxwI8UcWzU/dJyT22WhDiDa4wGZJQ1
29Pa1adv+/Ta8eTVy/9E1gvwxUESPtkLi7dGjPfmcJh9gOJKc1NI3u9IpAGkmP6j2aBDamrCK0mk
z8YsPwI0K9wCoC48gLd2ObcOx0XA1dPiWDT3cKzOmRvsmKJ04IoFQywt6OdYH29cJ/Y2c5qyS960
7EIzD00VuLE62U7ryJDxGt88TfVQ+tOhbxyga04e+KUEkNQPRhJ6z2D3859pFtT8NU6DBKWG0Idq
aAN0dCLhtfU9k+0yBWqSqMFWgCa+h/c4K/YYTuYhksGzwPeRtr6r/olaVEWsnZoJOyx5ZT9rHuMu
OOAwFOzdyzL/AUo4Op25OY4h+aMjG63799MhOroBUmix5bUNRi8UNIrIsIp6j/beAjRqgJdAD3N1
LchCct4UcHIVzoTNElSjTPyYWSNyBoBgutjoxLwZmBKdxgba+wRIRFWuJMSCfm2a6qFQNUsMDThl
RFN7duR2CFEVE4zSiWSQctweEpAEG7m9qXmCv4rfh490dlijsEyo3aOwAG9HSxqw84ArzT2mzBZn
w8QwG4M4k0izuU36Vbcaggzto2ROabo6va+hEHr1/yFsgUpyEH+rSyfp3qyRya/prC/uComiyxjg
UWn+63CQlDhpXBh4nWGnXyyZtbguv1mpTTSjXzTNVh+SC0fmqJJVFyJTIoJw0zptgKLWkB0NH/jU
6vfSgI3q7Tc2Jhx8cfr3RrNGPRRxvPfrl2fOAN4CPSqWrlqKQrJeeROJLOSjzdq7o6t7KYomsHs6
kcuqu7nCXYiq2Is49y/SK8WVu6B3SOwE1Wsz0MK4QkwFmcHbUClR67Tzu5sM8NC5X2Yw5wfg9dHg
4pr5puqDfmt0OaBxbd8GPbEC417lpEpj5CagzN5nU4GsVSzwJCWDtsrM+hWClJVbg26TptaYO/tA
tn9WXbzp58FDKwUoHYA1HFxtRQBAM7ebTLyUAEqIAzXxpF3moGAj/uTgTcp8bAog4cp4O8VGuwcQ
JB9wc5WxgV64GQeZ1HVZ4S9i76qnas8t0MHeKQlDLVUgaSB/aY6j7zfARwY96zQN7Y6A20oWxofM
RAdeFVvAJPPmPzTGMUAP0cGtII8Z4HcAmZZfu7pRPd5Kh/s/ek0HNFIQIHIi2E8eT80eZa94M1Qw
a6MaaEa6O/EjF/KzFC6bjqJ1ieDXsVteQac8XAESUz0zRXwi5JT9lZX9l3l0pi/gQMKbHQ7ZNsCY
BwVyb3zPMw+VIW1eY8wVQQngH7ObQeJxDlhoDGRwQNkL0JN82rRtnX46mHiSfaKpby7pJ5Tqn9CJ
Xj+QKlSqrBP/waah7Lv6IGrbuuKkzkLNFmbdZHQNEO0x7b1g20gkFuc5EABof/cBWH+xa1Pkv9uo
AIxn0qqX+zxOtqlAytbio2NssAVD8iCVi22AgQO5gSm8oD++O9OOwpCLQkd/31w4wjzYFkedhsbz
XBESPnT/CFCBdEN2qHobQInJMp/tup3PvW9X1oamSJa3SGQpUzCHpQWcOUxX7b3vzbIyc7Hs3sGf
nelYdO7Wo3h3Qf8rvul2zmY2QYmM3H4vFlQyqJNRT1UN+6HHY8CrlGAdYGjQCSYkCYAAIoJzP4Us
+UGusrMLeJXYo2KDYuzsgP3wgjA/WG3QXUvAk1kGcH6RvkJpT5ucKgtFX0ry5hbfNV5IjXOnht5Q
ANzJdAlAjlOgpuCat/Zo4+URm6vcZooXbjK3Pu8HG+Tu2FjlnYP7TbGA3CX75YijMBR11rO/KVBP
U3qoCXUd9ASh/yPM9lOlEMlJrmpUsFYTymlN68kDuMez1fwxpuFwnXDo/+AtSbDLwAsCbJ5pmqLE
juW4xXHFhPLpAP8PUjwEavBb0Gq8OfnteJAGfwTBoncYCUF2FuVn7Ak7rMJGibZMtD16149Awlg3
UKQHpv5nVDJ259WLaM6UL+nAZzciiT446DyKE0C6Y7/uu0aOM8zKwy6egc/+ULjzZzKvulShJ8Z5
W+Xrorj2QHheVGcxgDvJKZFYLvoYmWRwMIo9UKf+ktWMpx+dbYArGkXX6pQDoABvA52GkEiGHkxL
+DMUQe0DXCvA03FdX9t41xmN+Cd3vG/lULBXoMM3l9Z0sk3a2ObraE7BYfHbfFcEww8HwNfXajDS
zxP7aku0XZPQAD4NZ/jxV5IEMKs+90RNjPdmwN/AnXTJZBhAV8nFMTHrLx7KYS4ELTAXOFmKwR94
MoinESBYZVRljJ3ITDADoLB6063Ay3Ptfq4Lf8QbOUPRCyGIKizRUSGvkRjWQ9ugHAby3JU9+0ra
wpBsgw6wEbxdyl0tJB9bdn2ToIz7cfSt5ORYEqQGwih2Tmwmu7HNxXaVW9/PQGlteyAFVvbAAFiz
LJ4sN0CKNY+fZFrYZ1e1H9KMBmpmvNPdiR8tu9Mxw/KO6I3caj0oab290cWfY8Mxd2xQ1b53xQB0
pk9n+PpIX+uq3DB3ohRgU1DlBLeLvXrZLh1wMmLCrnMdkE0CFKs6k2y8z0gXkpksWWC/+aBcA2u0
TOYEt3xgkamYFEOHnAPpbEMgrWz6nIH/pTDltm0q59VDPmo3451u3wE+6jlBgvATqDWSiIcoFbY7
kX+iocSTIWpjD2B9HWpKNkabNlsbnFW7ak797Rw2IQhD3PjJzYwWbd4paoKSAFwRSjeIsN+hVT5H
kXJhPDETv+lodthzHQADj3RuWI1Hxwv9aBpbM6qqabw2KgMouHFlpTd8Yo1fvy7Iwao0Yb9IwOum
5iePJL/i57CKv5aJtwPyRZ8+OrYL6p8OeYBiQLlMEMTndOlL53Mnje+TP3T4OVRGQbktluun53wA
DI0rfDRBOAI4nOG7nTxJ9MPR3OUyU+grxujizwMxYiPshmgxDHyvHB1m2kLRQX34dh3rEaBbA9qa
ysndc68oDwUgKJEllA/d7KOR0pysDYktctIP60xZtQv4fayNq9IOFkjvkY+z7D1AF/tnZAv6k/BY
GmVh3T/jpbl/JoMn5bkq7f6q9aLEMwJFzvW2Ydi5RXaZLY9NilfbGUVwuwktblGC2uLDau5n8AgG
iUyjIvTddvceMQXNLliiy+ot2iobFcqOOsA6oCtYIv9exX9X8Wi/5Aabj15aTIfFTsevc+98AdBM
+bMc/A8dckApuwFgHM1qw6fR+0+SoQ0EMI3JFw/43Yd0SYyTbCV78lHsuxGTDRg6DpwDN1M56ADJ
o6FL+31Wir9I0nqJTSM2QXGDFgEyIT2OL8OLgf+jUKni2QdaXFoaG8PsQFemUadCkNSfA8c9kZ/W
azSqxZqfLKueT05d1Rs8z/O9T2Cs6Pv4FAP89ryKdZq1Zyv3XikFrPFe0SBbbVhgAzVwXVbH5pOQ
m1Wa/CiJ8ZPdAE0SxmS7dN9V2zAOO3/BVhLOZFG6aJ0lpcaiXJXv6zoOBCvtMmV+fEgNnHQq3P3S
WlzFfgtMOkWNPJWx+yjlsCUjIdf8rqLnSgxGXlpEkpMv/YVl9mc6K+gU5W5TYINCIg36JAHlMC+S
2/KEvof5Uet7YBtfGsM7JDPwKzxAmIDOZKoPVZUWOz4F9YbScAVwjbbVyGdQIKBUx1JDbAP0o5ta
IAorUdfwYIOC6iBX5IfRa/MrCvHMp9QF1J5ogSNK4oziiieaVSN4a9wkO4O4hD2FaqgagaLUrptF
uMnSDNQYeTNejNgYLiKPlhmFMUKgIhEdu1/MiiVfjGoqHlPWfsbtMF1VsqtPRQ0OOqSguk021t4O
TPASLQdgTSTCxLTgoMfiKIdUTIukD914qbYWtovAlT3bpRwiO3PkZRrr15vjX33mS6e9dIhL5rbp
041Z12ILsHPQABLCxzqdfTB1BmW5bAMFFKIxQgrA7R6wM/yW1G11qbkDIqQyxZHv7+KNzgBQb2JU
9pZ0NBRSFvswkE3kqw2nzHn77PFO7lx0i27RwdaiPg0GHJSFT6G5Gb0UzTWhKACDxIFi+j70WQf8
fm+8SsdF4sg1wFnV2ngg2hM4qLUfGToBaiprQH0HGXye9ofK8GUUdrJ9coCbvPN8VCjFVtG60Zz5
7VPecLbPxspYfcgx8EW7Q6frjCfQbH5eKt5v2qFbdp26wXdNYl5Z1qH9g+S5izEdJlQAixE8mQuZ
PJXAXk1Wk/6Us13t6U2qkjiqKdR7lxbHMhvQJYpDMDy33Q1Z+0SA0pC86cVq7oYQKOrzNp1j1PbY
yGci2STfBleJANeFhZQkk4/MeijNVAIqTPuvrn0BdiHT/Ptm4YfRTZnO68Xeor3LOiJdjC57p9Of
5+Yy5GgFg3cyuye7CKczDeY4dBGYj70Yb2eTuWHM7DclaG2OASgFXtKqBkvdxLqoSc3lhXSdY+2d
wCjQZSfMF7kAPRi1Tc2ejGZS8agbAwBJGyZ/KZj4wfp8/jPA9iYSgNx5AoiciRKWq1NaJgovm78W
ZzCONpPpk2HwEqnK2Bq2Y4NOqhtlao/e0XLin6SjIWn89MlpgvCxPTbpZB8Vr0GULbkLKGNUsABz
wmRoicvi56qyw2ez85sdnpagTFE6GmyjlEevLue3dWD7nK9dlV2zEc3OO0UcV+IfSebB1yov+TFN
AYp9cgN5ykYrPY08C8c/3CRwd44NJNKpx1ttv6Ayl89gPMAL7SzPNhevuW3FoDJRe3sHCW78G6XV
czhb5bOT+RJ/R9UrZ6J65l4+nWWFrwd4GehL86fujJtd+pKi0fjC5/CvVXLM9MUZcYvVHvUMqrDB
D3Z+3GK3B8JjwAERBa8eQifOcPSFTBPpJmD/4ftW/751ZeRb7Ziq71ZUeFgIJ34lPR7s6d5pC1QO
vG8C6AF/swGgZ78tuAdcTZetjo3lT+uWYfbYsl/i7DvoqV1/0ytit1ENJTaAgMix5l0CDkHjSJa5
BZnVHn/3V6AghsfKdxIgBmcpjt8xA3j5o6+O9u/0JGqdcmvd+M2Nq5XaQ7sFHGSzgj81FnALkEdd
wL2NoapT89H2mumypM0B39tgRaQjaz9gQxQ6brs1RS3B7vu+DuCSxwposRetopmJTPzRl/zPNRTp
KB6TgMMEPyzuWO/X1Wud0+C742Mvl/HtKjmygKi/lhub1RwntPH8hP/jdAswSTSem+7DzOr470SK
48wm70cc1NMmH108L8ASFhGiddyHwMCmKcFc8x7gwbELRH7S3fis5lodbIwjkl1xUuxBo7b15x+B
0yyvRRsHONEqm5OLQrzPrtUApmABaNmcgkZ76B3z2mcZALCGeUB1E0CulWpCO9Oqb0bL3fCQG9iH
leO1DYLhCmaZEdk4J4kmwC5gu/abgVxI5ysDzQavr89BaG+13h7boEeOBy7aj9aCAc7HNgbd7HeG
j5zps+AWsZ2ntD2vQUmnPwbNjAElo4HV/Q3s4czcZeaE3b8zXfKpLr/YQBTbhaIyd1Zoll+WMMmu
AHvCXsZqPKAOohkHmaoX78kxoyzzraNhJMW3vDVQwgtiJA8knntQ7N7oQSosLxYPQdo6uMWVqx7U
WrWouuF/lg7nwCQA+QYlG+SxlD24aQVqAF3w+dLA8bf9UKkBeevuiBfZ19WI3NYDQ1fDHLGgry5i
Adt5vpQ/wQ4TJYr2xUFZlcoqhxc/GwHA09gLiNGAibifhD9chqkYLyi2wJ4NQFY49XyXaUY+VT+i
bsYCH7Fesvizf8xt0eb/8Al46KYBRiy7d+MXN/eewVU2/5AWw3+c0rtKj2ziqu/Q8bzqY5sboJ6x
jjHIKDpDDA+eOi4feiM7CQvAbkT3Tro8nj6RB6ksdb6OdyIjIiMNSTh+cvBEuo8xg4nZ8XBIMauU
XqjSde1Yvs0aH3QhXhqPoP/4ZSA/7dIOebVbQvQVl36C9B85+sp7zABJMng486DsIK3zZCcOI2//
EYNCKC5sVa6UZc0eTU1jVCqRKwRQmukhGUA+17urw7r0zg2MYnUUmgHbk6Fxx/YBLfIAd1yDqmvw
92vcWMj8W3x92alIU9REgC6Hmgt0h4EWtS6f0gM67ZMVGc7VKG7aWXc0fKQD+dChbcCXRG5VWZzj
MAWRQiujFOhSV7zwsYfESK0HmtEglqE7IRP2dKe/8Y2TBFk0YB9kaulHfpkq/IrdLjnQMnSjbUHZ
Ik+64FWXxHrNInasR1MNlb9qw51Yqvr+O91NlexH6z4KTWHImWKtvQHJ2PwARXGzF3NaXiZQWQOY
bnL4JSwL5m/ydCiRwmrCjSPHX0qyr660aiga09+MatU6vYnV1Mt4qMz68Sbofaj1UqQlr6LBmdP6
KdbpAI7XfGEM2P+4BjmWme9ukkR0mzk2+kueN8OFZvU0uU2Uo3EP47v2Rg7H5tygRfG4etIiHYOP
WRJvaGGqVovWLqo9aC6XDd4olvVqZKE1nK5DMhiNsHIN6g8AwHIM4F00Zm4AyBLg/1MJ7p1DnBZD
5FpJeihiIR4NlMk8WtjQAMJX2k/d4vqn1ZGZ35sBnZOWaSD/Hi6Gd0Guftd5YoKvWptRAFGyI95q
f6DoZHS2sYuGqhRH87UToAWGO9/KBqVRWSGq6tMS+PMlwytps88m9KSnUwYwro6/WeqqC+uT3Xf/
j7ErW24b17ZfxCqAM19FzbIky0Ni54XlJB0O4DwTX38XNt2m26fPqfuCAjZAOpEtEth7DWIt3BJq
zWo5NUq95zSv7Kwh9QFqijaRBOPW44BfV8p4efZYhsGmjixZtLaDurmjGM1Sg70S27dZ8jMxrHIX
iIqfzcEMt5MTOAe7dvNHIzR+QRQn/6nVA7SlLTt5iA2LH/sggfyS0No3I4FaGRbAxBkbSsH5qShz
iKt7eIVl7Je0JuspBQbwYbDidQOD5CcKlXqzZhFERGkkJEMa0EjPNHLkOPqG24tDrdU2XsO1ttG0
xtt06nLsk/JDWIEeEbbmkd7bQuTphkVdv+2rKH/qUagEq9EGHEa9xi283B4s64UGtD7Ohl+6mQN3
pJaHEH/eSA73MlqB9C3c93p9XNEsKwL3ajneCgXg8rvh5t260+Ash+qbtY/BgTz0ZRFczMJAyoAN
9rfGYr+LaRz+ePeFGMw/XW+/2ZDnna+F60h5TbQQ0l4f13J3lGsH1Ta6Fn8wwQqWRjglKUBxjGLs
ZgiycDMqgWOKmTaqLDhKQ1NcLaGJqtmYXjbdKNKO4GontfXG+0QCn1b8gPRV9BPeLu2KeWN8wxFd
x8MlMta5mqjDl6SptSfo9Bk+l6x+dAXUB8LS/CsblMnDmDQv0Mg071xg1h+ZARPsCJlM3zJczOqt
i5rpUN3Sxq0etVAiTwABpQ0t5njl3yeihqNvK/yCBcHGKmV356hmUESkQm0mqUexwM65Pyn+0peJ
ZfFyLfV6D8p82VgevsSXn8MiazrEqM7hX17exSWqjD3KMWkvoPKgQnVdSbbV4wD8NjU29DxcJV0z
Al1vVvp5DqoZ8DexGbKQPvl0eTf28Dxr9VmwjQTcQPEIT9RbRNuox82uhFGe81KAOw0tDiX8hq8j
up8CdOE8NtNXte08CdML4RcgccJyTaR/AB/H3lUGw2UZ0zSPUpzdAUYiLS/S06JmVtlaxst013nf
UGQMtjB8j/0eWsHbSJ1eoZQijmHiwM9OnW+p0QrtB6CE2V1quCHgjbY4QkzyfQVskXbMLirxxmDk
AjO3Huk1OkrgF3puutreL2eKL0cMzXQmaPf9vY6OIzCVVu88w8UfN77K8D/d6qgg3s9fXK1F2nPk
BQTAMZkMhrkLRZoCU4evtR4M/ALEyJUmKfRxOYVy/EH7om2Lw/xFx5d1p4kqXRfchnug1h6LWM+s
M97IG1DUnF3hyp3nuN49NcyoofjUBq9sGt9DBtBi19TsV8sq6ml9u/NMbTzPF6r1I+xIYFKN5zsv
TVNbjVqZrsU0uCgngeqfuXG3Ib4P0XiI9ONZVgVTDrZeQtT7QguiGMPzcmYJsQTPqt4Oj0SxGOFu
tkEWOFkPUw9/U/kxnhkYxFqxTTPBey3xS6TH/Mqu8qsnwvwKhYf8OgzQ1W9D6KEbTuKZq0JNGyUU
svM8+bmso56W1fpJa8PDl3im2C/C3X0J048yoJmZWdK6ozsvP13TsscYnm9HumiJTzJvoG1pAYWp
/pE0EfWB2GkZHP+4wbRTBrjnJoSgCiC9bQA7ZBXU6/q9qSkIZs/7mKY7rZx8M+w8f1loJ8H7ksaw
vff7zLekRXDH/VO3VbNdLqF70a0hyNNtyoxDJ1wAYm2Wdvuiuyz2A5lOT23sdUjSh/HNwJZqa9ee
e4ZTdQ4PdgnJF7Nw9gGvrwUPnFVp9Pm9YJbjruzGPhk4gd9RzMKDdAMDHsjMq+T14sEWGgw0YLhm
bhYjNtFazaZmwEcRKKGLAagQfPMFpoBXu3sBL2kBLhAugcKls4EskzMbfMAhdRMP8o08PSxD1tmW
urOLxyenj7SZIMoKnrlvd9Jd2wIZxl6v2WXulWPjG7h+QzErcCZ9Zao1+EfAF1e8L1MX5JDRvYBu
DxVLiG6s6AKKLfesIuQEBZwmKQ7kX+w7qFqsmVLVogZFufceVKaUYtYxmXAipjnktKfTsqAvsKt2
bXxRwQEyL2SQXIXBG0+g00tOyQHSMHCWDwArFEb8C7RAqDHTOppuZfjTUIuXEMV5b24dB9TIRKXO
MpUAq6M+nHsUw+9qVwgIy9IkNctaGnql/l0v+t94ReUH2WUFvOSMdcES8QglpiNY+3BtQA3rDvnZ
ft9wfk+hJb4Ml5jMYIKZ2NDJWWbpJl+GTmj0e4cZ/597NpWIVrU+NWtNQ/lEIRS/gBMptmAVpQVm
kT0lL7WJulY4Bvi77xM3ux8hKqwHkFGZY8Jxii2todlJ5Pk99YrOmtdBtsBaB9qk0nL/VKLAAxKi
FKRAMXeroaw2QRAU8H6Qf+tVkC4FFGQfRAAK1bdQAFcY6s01c7T8YogK8saqiVhhwZuTdwcbz6CD
CysFUI+4eaVGKkGK2kCBtUIRcP1lQjPcN52F04HiDq/Ma5GN3bXD134y3gahabvKxNaWD27zAOhc
+8BMUQPTZAU7ilETas+TCMUNUncCulm7UjJkuqOwh6ioEx0MZJKLTTUEMUCu8h/TkLI70Kc2gE8G
dLvwtn3jZJu6C5u9XcfGd4ezFzieF/e17vCnUIOwvtMb3/M613YwEmxheHzfDbBmAEozPS8a0zQk
sWiU/sOdbGHsscS+rKOJLApQ0h7hX7as0+TQgYHQnHTLiO4yAZ/DCBS8lwJ+VjBzEeIAncP4pZLG
aRpK54HpQ3xre/FMq4DRCXYJF7DTUhcZFXzrcYwczj22eStYgAcHh+emH/BS7Ob9t9phA9RzjrDB
PdNW2zUNF8b11XZZMJVtsa/C/JJ7wwXKxcXKsKtwu+waaWfJzV6iEqc2mdQImKJuOUNBi/agtPrT
FlTtNr8MaQlgCuzvbapaM+9DgXtb5aFtHb4ItpBqyxIjxZZlODnVVhsqNgvAUDwjAZgv6+gukHna
BCX0t5W8IjdPTouMsTGG694wHFDD0HRZ61xoaMGCBZrVerebiti94E0H2F7VCrEvYkgz0MJlNV0M
wcid19nKzhZ3oYauDULvgmOYbHSfAdCIRo83gPL3K0cZBVZZCUau6lmqWWLdCFfAZZZ6FFuWUA+2
icAoTPHhS3y5HYg3cB+jGzDY2W6Q30OWX2X0PDtODnWdXefM3dfkW58nB0eX0fFLSm9epyu1yQG1
pzXdyyliJGmZ+6jj5LgWjlYfavXV8jrvCndhfut7LmB1V87hymHNcTBHiGWoVahmfb4oG52rV2f6
LWjL+aJQK+IVBPKz1NtBMsnnSNu/Ti3yH3ZjupewH8qHJImeGsnKV5nn1sZGXnsv1TILW3NY0bJb
iGLqhB33aLQX4cjtAKzljwB6uZvBsTjcxtvhW86n97gDbSoQetm6iSzz2Kmmz2BJANyTZvg0BqY4
yQGzQ/TTeFkK/dh/zJe1hI/kPO9G1nw/GtLPQF23QWxXGU4AE/AWe0CBI9te7+H+hlS1bV5D43fZ
Vf3FSgbzSg0MgqrjWDtPNOqQ6Lza1Z4UyeOyBJpepAKyMbn14kRxM2uao/b4rm6+KJdTjETLc6CN
dkYSvPzvZculdMHAnfmCVn3HGq3vdlJroxs+XutighkRY4NwS8Y+Df0Y+t8h0ijXeega8Q1vNgeV
DDUrmNmtAuEiR6EuoWaKTc/HmanYAk6ENZU6bhSdka1H9UNoDciq9R7WV3xlNsemt0990hU7r+0S
GGoPbgi4axadqUeNjM3fYcaLHcUL247f19WF+E6lVCqZUhU1aQD9ZKh6AM2AyipNjBrAHk6bgiaL
0BJvSuyMk6qOdnQpTdgTMMG6k31aG0hctdwXRa763Ib6movMvfMUDcB0e/cuistua1nDQ1cU+9y2
syukDR1zVWZDev39KUBdBmtN2QBaPAjHBVanjX45VgDksrpwyCwUyccWpWvIBuHvnMY0FYfRuIb7
wrQO0yG7zstBJ7yKdBq2dduHPsWoSdXNmK0H+6CxflGIrkJWN78CgmSfOAqU890pNo0p/q1m14GE
Nk6HRlHmpGLSubqjDDgFaOiFV+HQ37v70myeNG8YYJim0KJ9BNzo0nyJAe03Kmmaw2jDk4shs8SB
ozcLcRvgp7aH5QBOtAkTN4rZegrmolO9eDxtj0KYvwq1FAyO8SwCsbcaL7k10ZTc+tDp7tv6U4Tm
MicANjtBTaXp040Ehq03Jwh6g19RxLw21sJ4DwXGLYvrb3bl2rfSip37St7TIBilc+Mcf+0AuDzX
Qe7cStUMQWXvaiPPfVpGE3UdGusAGewNDWkCnNURFVY3PRgQCwYaOi3WRdfxq2FDw7btmhZOARhq
hcWvUYnGHTq5bnhqrK3cHla8gZZGrdgIaot/l7DKmHsUw5Yr20fG8JCE8NGMXdjZQ0k1zfQVOIbN
CeCncc/Heq+lZXOihuK6skP8EmvdcSzny/5teoll7FZmoA2ksKvoAmTlA5TMzmGDJm/5ey+M0xET
nb/EgeOT40rLoF8DBDhwMz0y3noD7KFRja9gbkaPZSy+h9Jzjh5t2aQATD/VoT6NT3XdmOqzHCoe
+q4hGnjVU1T5dKIgWZ+hwKRt4VQF98eP2NyjCyOWAywQwexRXUChuU3MCNX2eEpxqkQ6ooSL/Ery
qEdBFqo6/9GFuF2+jQVoFIo0m+vpnxG2d7spbKzToJrJmHizzY3YAhBZmBsLOaKVFrtJtKbgPD8v
baO0XrX4T0JroSs3xLkLtQRgO6DZiGhnsg4pfUXNox41NOEpGt6yJMH3UM9Ag18QMa6I5RY+ft5q
IGSHAqtvYCmdrHklUz8pY32PHX70iCNgcAYq+EIU4oZvandkcOj14HABlaoE4NLYPnk5BD3L0Wo3
0jZg1apiZqYBUZ6f6d3s6WBe917P73VHx/E5gtwBxLqnHzTh5H0Pr594R7I34Ga0R/A7oEJHXWqE
Eu2haZjNO8xfZiqzhRJQDfzyShodoOzIQhyReeyP1FuaRnGZ2NT1x643O+7TDM6g8SrnHAieoCxO
pRt+bv4fsUxdJnvHBWgdKBuQu+QxtZzpGFWtPNLwv8YKUVzbCESO/71W1JVxKNy3Mne6MywfrXEF
I9QOJo4Y1wkS9XYNhV4VmuN6k5+h7ZoClXOmBk99YIXq6DhkfCh2geFYu9Eubk3cb/H+kCU+DBg4
szAZDq43Nfi1M3BhTFR8s6ncpLDyPPd1M1xH1UA3zQACA7h6GjbCGK4mcA7XQIAAM8KgsM7G+tL2
SXpNAftbtYaT7mEEj+Tl9LCkWSgdMjRBfbSlcaZ8CTUG5VsqhUAaR7afwBfaZNlQXBPXLq7Ug/zP
sG6qiK0pBp3P2IKtYWJt8PYf/LqwO2yzzPyQZpr1YOVuuA6KOEX6orYfrCTUb7J/ogEtADHF3Qig
NjZ1X+H17kHoTznJRwrHSw3k0d97dW7qO5zF7pcQraALUtjMHnCW285qoB86oSQGCpOMz7KhTek+
5V4ojomeJcAWgJYEV22oZhhIVvoid4FncOsneotBUiS58Tya9rEHeyEWDhcLvEe44SAdLyY8vqgH
5uCbZTTmAVgEbwPlDEA+zGDCLqsAo0sPhx9IGJfAs4jxxm1zuDlWbkDHMb203DP2YOENfs7sbFsD
s3bXqsYOB75jLjzpPS04ZtBu9G3Te/KcrL8HBv2nazrsJa8gbdDrGt/B7DJ9CGKBjBXMy3OQ3wAY
KzUgOqOmv8JDAHQzXvNNZOs9SlBGeRIaqAF9wg+ZFmQvkwReyYlscWZxlt6a0BGrSDevLTRLQFrJ
zbuiYsanpoWtBBCyUAU2nfrEQx50K1o3d7PBqfCSCDf0UPVc+YelQb6lRzJgi3jEzg/e5emslfid
03wt7IvZi7XBoKmih25ykUUmULOWPbgRkAXx8QcfbpiaAb0GuFfbyncoaI1nCE0M2OXC2pWGQn0T
qSEXxroGJ83gXXAt86zAk0cGJ2rijx4Naw5rcZR1MQ0/YuiSs3nZp/i/XQZGcXCqQuxduzF5aVn5
RKROInpSQ8OpCHai6zl03kAAXeJVYHi+C0bmhmL4foIkCmaocTBt/DViTw/M4geZdMBdMnWXz2TS
jzuADb+umNc+WAUHx3KAVR5MU7XnCEjtuzgvplWmhuAPe8dcg1JoYyUSBRYI7QCOMaqGeiYQ4BD1
SrLNEkuNgEPj9mMNLYxZnt5lo53eVeZ0w9bI2X2J0wpYlBoHUGgSHznAzgfvHWoMgMrciQRcUwad
Q8oGUkO8ZurhsfDHdTW+/RKn4aToz8taimVJ9+oKPd9RXAtMcJupG9vGZuSKV6yIJeHU45iTF3tg
5f6DcEIkFFpRutme1kOaATwJXdZrArbOb/VB1afDqYRHMQCZMz6WmSD2dExHDRUxWjdPaE6yGRRy
e9kRDNn4wxrj+mCNMCkK+NDtAc1HdQbWt+9jSr8PRAakRcjSd3stciASQfxBCnpB8feVNHadLF1J
t/dg4m1LMHfVM3F5Ev67dvIcdSskLgH3hwqH7eDJbMAJD3+HQF9ANTGSnoHXtWvXWy/nINvSVGbl
GgzakdOFCle9d2hmnqcLluv7PMaHiBSHT0xLYNfZBokQZ0V8Srxf/iZVzuO8RJ1byP2/Uy7Hytsg
LWkdl+lPd8hiU67SBqDYocoeQl0v95ZhYjdOBRIqhsw9Zf4ZO8a2BhX2sIRohUskgUAtoZn/tg62
Qrjzulebq8oZD2DqMHzfsuyYf+9Bnd02SJg6sydzC/xKCQzBmStzZnJoTlwjPcC3C9hLNy+yTWCE
PVRqgDelNYtn82QiDV41/35tVXtiDU6uCdAA6CtA07bntOWHmdtIQzy4DtaHFzOFcER4Z0gCb/sf
F6jr6W7AGK80tftWuXU7nfJ7hjJhJZ3iQiFqsqJyN6wFeDiiXD0FhzL9tA54wOw+KZDGsQH7X+pU
9PHOv6CkRo2+1H4tBav5tzJJNv8W6PdhN3CcdyxU6rzgZwSLwPM0FfxpqiDwE2qO3NPQgVsSfFtk
vKEhD+oAiKMRuWXgVZ4sjYn7YWiPMd7anS+rHBaJwZVbNZL4dfwzTUu/wBvuVfblsA3TND3gtyuf
Ap4+0YLK5TjZ6bCQNPOL1btMKciZl8LpLGcdAitqptjEtVQMGvMMQCQRaBvXHKO7hMi5H70iM4FJ
jAJokDfdb5rUtCpDfbMB/2dFlwRq9byQFiRFmvsjswDJryHcbMnhHlzE0o+SNP0l9VeOh91vB4+8
VRFU0I+0tBAIcS96lNwEkAH7mQ2d8pI0xN+3pxUCT+AUbBQFCe+JRYY9WZRq1o5GJg5Wmk/deayA
5tSL2DCuFSEJaEmUsHiPTX/rmXC1xwjFPqSGvhStaMmAJ3KlQ2EObxQv3EFTG3SeXmvuukA+Tgr0
Qg2IDz3UnLJ8nfa1mGOgHALsHdcwBlHraALJDTjqiRtnRXo3KCSAK9PKZ43IDp0aGnrh7HjoJWtD
wQbiwrIuUQYOthrp/NWKdXeXCDFdjdCM1qXBy9exdc8OUO9/5W69lxB3/FHU8egjbwqHIxg2435R
syohsrwHxL+9t7quvYc56bh3kTVdVSq2TDgSLCeGfQmQpd28tsd+Yx3z1F3Pl6qJSs+7cw7+XMab
TaOhUqGL/P5T08HgjAXa3RJyv5c8+Q6jxeQlaeN+1yd1ssVrKH6JpVbjZSCyi5W12bdIlivg5VEC
QVn6lI0pWMtqWZpO3Zq7IEzTbOKN+z7UTlbqmmsu49sI1MNdp5DirQKIU49iQBjj4RemcbX/n+sC
KEqnsPaDf5fnAy0vQB8VUNYo++KSDnp8qZx1Pxr5GXaRxnNZolTgshbKTTkznpFaSFbLrF0Am02z
psGvjamH90vo365fbkezy2KmftgyjAJD7LBtletyrNuHksFW0XYkOzAA7B+8AaTgwPxBc1Egmwcx
hAHU5cLKvtgZsmNxVGygXNo/WYHRncIeIFsaRp3m3YbM9mkU11b/FFeQMJBg06FM1z+NRpz6HZ5U
+/eyusVt/O1+VKupxyuYdsTQh9hQgZpiOGECm09dKlhHqTttci+Ajreml+c6ywtkebqy9yOIP64/
BTPYKo0rK+fOITe0w4T/BXzB0dAaGs5LQDB67aFzv5tvNgdpvq2MdCsbfEg9Y0BeBFlprSpYlI2A
mrZl4oe5lV/CuNPXGk/k9yyKUDy1gr8cG1Z1OBL+9OIwBK236K6TiH8MZvU0qfciCbIx1StEmcPA
ewI/J8nzbAMFa1AkIdlESyLGNiId+MFUpoeyifQT9eYh2RMazAbhSKbHf1vyad2n6/55m6ECmTuo
UihTq9vzMN0oDrhfNNCbAHDjRwMm/lYAZbKnYQhUQh+8ho1e7TWmIemud/EPYYfbZIiKb+mYT0fo
++KkpuKFJZ/CSasusZx2tZXw+yoAYLJyUPwE4JTfa6nN7y0IDxym3BI4Yf8dox6O5B1Mm+7pSmab
OHHCn/jai3Ld1iH8fpMWkpTQR3nDZguZOqi9PRoQwNtyQCzvoPgYnkozyHeGEOUtC1WWh+f9moGg
6NMngg3nvagzFJ8dN7+r9G7TQn7lAFVYQEDmGK+LdI23FbTm1Zos7LMNOKp4NaohTczLW/zOwEqO
srWbmO26y4zw0qUManFBEG5RrAm/VZ0JD0aoctuVxN7cNV7H2ntfmsZ1DcuzFHs6tdQK+GsA5Yf1
WAC9LVkEUZGiMbTjp25H6i2ZitJUqoiGbRWGJ+rpupXtgBm+frqEJmgxXWaNxZZlSfTsad5fqdbn
DzAy4KexwzHL9UTzNjbtdvSc8jsUQop96I3KfdQ0X2X9g+Z7AzRP3D8+BnHfPoV1cHM62bxJ+BP4
opa7JLdaEITkLxtymMd0zJobSXHGQv81BTZyhHXNdqB7ukdwcdwj9RIvf+9FJXvR9aRfQz3yIJo6
ulKTywHsMW/ay8ZoLku81nh0nVqgTKc8a/EXi8dFxkskkDTd4JfGlb8Sok5bIsPfqQ7V3480DOVc
4tRo1yUqts3abVZEYyECC4xqyglFbSDkp/KR4mXZp4fBMp7bgpvPU6rB+6XX4z/D99aKmz9Jx/5U
ML34hrpwhGfW5J4ht5ge21bKXQ1nuVvU4TPiItZ/DD3QhuoisEz20iyyN3wChV/1oX0zgghMw1xH
lbjU4NJqug0IVS4Y8IAa1PfUuH1snHIYbDeD+x6iOOhQkLZPKwDsoJ/uoSDKaiinQRGKFhpGgWAS
ZPC8lc7dcnFeDgyq6BzJW1oyFOynrEsg26BMcLB6th/CrIL3soLfUPMFPuM1YEBYVuZulolBi+w7
VF6fu9rSVyWQyesAZIBrUgnFkZPaHrCS6JrVApUm5gTf+tb8ZZgF+yP93C20b1HH4fIKYekbSCLN
TbYpUOdTBqvrsLlRXLfzTyGw6koUfCBtTbWOZuJrr0/hl5gI/RqoRkTadMfx10EhWkWNXsIIsLBx
uKaJDO8WGyIEKERHKey7Pasw7ZWeWtG+TYZ+VwygEHqmgKCDGC5V1yO5bYM1BxkIfijy+GE0Kg2O
3h8TNYNfswNxEj81Rggy8B5Ze4a05K6zMkguB+IvegtbHe5eZeDG0huaGtHjaBoyG04T6q3dQzzy
nunAY+UWw2EEViGAxTSfrygz6MFqSERAhjl2d6CkO7uSi/wweq2+ssGMTH2JIpBfVIB7dCxtHxzb
ah6Gep84qX6jAerx2UGXeO7NF2STlfqtnr5fkE7JX0kJ8/UyQw2FGqH0ApchVJgA79ZJJdCuGRLs
xit0f+VD1prOSndY+isaYh8kBbAHWfsSYY+AN1N63zELfDzFkrf0IYQih4j0YwyvIIoVvB7ydRzG
no+3uOnTV3NpMsVKq9xsk+ZQVPvESFuWlAkURMccwngloLUiH5i+6vLfrMM2lUKTnfILvhL8ApBg
tw1sCZUTFVsaWpfH7Nlxq3u34XD0w3OEMeiLgb1cTqjt6slqHluiTHe1F950V7a7AZnt72YLOcnO
iX4a2H36ZsTMs2XbxiUsG4hHGk30s3S1UwWlXT9qW/g4VwxHEtbE10DXwHWQhwR04A1S0elDi5P5
A8xX4JZkj+6RhlmBMmdQ3mo1RxG4b9UQ3xbTCvcqfZAG2YPxR+rm9FdigDQnInt4ggh3vPXwPfMD
c8qGC3dycD0Ko9u22pAdGm0acM4wn2TMALYvdQ69qH4ATQT7b6WVSTmc2IJ4SWiBeDwneijngwRs
tOLBxPbLQuotE/jvPQSWgvA0JXhmZTuakLBSXR3SZ5kXGDAC/5ihaVtlc+3EMe8SF1tER75xvayO
TQzuJLiO1XHS+/zQpiCYKWibVdXFhukjtKfUsOpAH6IeNSwdi01UtL0/Q+ACA2riEvJMpu1Oe2Sz
8jX3QuO5KNrPwxamQZ9mI5DcN0k3vXV93a8GxzDueZyYkEIYw+sIKQXU68EKNFSsqqxHJNjGfZu6
9pnbRvRcZduKufpzPIj4uci2jRpY6Sgfxv65afKTrQn33pKt/iy1Yh7pva0/51b6afQxpwlDPE0g
exQAg9WG9q2cSudqD8jkMBF+B3a6gy1Vjzy0mhyKpIAMTWxuQb3+qXeuvQbUVLuBuf6LOeH0wzI1
le0awjPF7Ur8EjDX+BSXHoiIw+gNeNzhbaI+sDzMtQcg8Nd6xPTnKXQCGoGWioORmvtYSXNqpGOv
+8yQaruTk7vrR4f7rYvtUsi06YXt67ptXyD4O51KCAxjapxezFZw6DhYzYmGqMMI0b9ICLeeRC6k
H6ZietE1xRPkYbgzGq0DrWHsT9SbgEs6ZXAUKZGjwEwJp2ecLP853+rRU4q3J+yH6lcjFsV5kjpE
TxnAKGcaUwPex2sbRnjwqvi8BKerGNtEGBTSqwz5PIiwuRI53AaCPP4yXt5tcoQdqZOPvgktk9ca
OG0QM+q3AbKNmy7u6iPc2bXHyCqeaGMWVUPhM9tOL1C1roFvD+0VTeiR9hNequzBxucJQ01oEgRq
pwcf8U0SGPetBFSyRW70PHTWe8MhI3tOapyEwXYBOOSfE8vi4lRMIcR81TxFawP0YK3pZxYwPXN7
XSZ3M0E4MIGXhVwB2MNzlxZI8rWthIdlC7OYdmE0b0ETx4GzwAllktcsHvpzkaD2lkVmAu4VC/eV
Gnr4JEHmQTqEZu3Y7VA4jn7QZMKT/GxODBsqCMIlta878jGjEoRqIMaE+oXqybrDPl1Op1qFlnjQ
wmvKjJNoQ8sKPOm2QtdAHjPZ6A9mn+xDvU8fQXWBZlXOLuDnpY8eqpZwK2yRLMWr9kAxS0btnQzF
DxQj1lYTuQ+DB0Rm3sMSQas847udBfXWwf9mR8NIn0CaDacColPJC9SRY1A23eouZt7e5gVMxT6a
wemrDZCW6Zp5NnNWNJPG8XOo6eY6TuANYGiGc46d1jkPldUhp5xLBgEf4UCUsIfJXTokL1koWz/J
ZHrXQKjv1IW6uYUcQPNgQffTTy0rebNs4+CYhfknyPptrVfFz0kZt+bwbH/RzPGXpmnFW941c2dI
+l/xMBZvaioPk7mzrEn0s9FDBJqwM9QIg/FDb/X3s7opxUi+tEsKaz9o/Z+YeD2qwbE6RgbUK04U
cyHIctKnOgUjCbMcFqXzkgB45tPI4GvdN25tXwCCSbbjiMwgONr9LZDAMFFxhGS5pgEAjBWNpS1v
Hcc2rQi9dF9JCbk8RSMK8LAUPDWvxCDSPK/ZTdCE8ReOES9g8obP6hqpfwqtyI3sfQXFPu4x39HU
mx2toMmPn+IkNniRqBf6MwBa46gNFpmBwkVXAEY+SasHerzcDGkG6Y8KUjzzNCGgtahr98ChwGMT
skzPVWqtRtR+HmmEfesqHmL2aAdlfD/w/uB2yWkwi/Jb58hmH4RptBvcwHxxPdhSjrb1Zodtt8Z2
J7yTEKe9hU5dg0M2hVsbica13cTKz1ql1twsOURV1B+WbFsiixryoZhIkVU5LMm3+bKh5n/qDCdP
1O0VR6aM4aYH5xlnFTigjbiq8URdXyMvrHaNJdiKhssEzGHNHUxCIQg12mCj03ShZfm+hfXTallI
N4wnruNIaWPv9HHr+YYCXiV4Xv6kOK2leNvY+sGMu++f7p4bZn60ZPjoLD+xn5K9ngxX5HGyH1GJ
JAqAUr87s0hXvRVYj1bbjTtsLNLD2E/FDSUub8WruP7N2iPvrOqXG2od6Iq5dTUivTxC2UCCmcf6
Zyerf4TqZjhl3g2ZrF6Cq7atc6hgIy/qVvsW2XuS/lYQG+hwK0HwT90IWPPVYEAjc9YPp3kNF/qT
9Kw9VEAfW/yrH5w2Cs7FiK26o0n2Clmp1NdyJztb7jQ+RtAypfiku8YmajJzDyE0/oqdRMFzbHBr
+1o3yOhb0Aysd/SCgG7PjzjCV2iOFcLjp567Pk3SG4deIXZhb0uLBXdlrbYSmtb7setC3o4XDnSl
1qR/R5J41MNDsvUjrcDHowTzaELK2joCVvNM8nkUD/I0vtMikFsVsKqodAjHWXoBpszcfo6MdRIB
9Jo+u8FOc3FO6OR0F3oSuqeqMQB3u9qTu6H4PCqL9ILCjgEhUCjh4FdT4AARhHw1ADphDzjLzEOa
qVIdGMEUyg/LBF3H1cWWA7UqD0eg/2PsvLYbV7I0/Spn5fWgOoCAndVVFyToSXmTyhusVEoJ7z2e
fj5AeUqnsqu75wYLYUCRIhjYsfdvllalD8om1U3ARjGqY6FnnDuZaNk6LhsNeGCp7QajdO4qS01u
tES4mq45d0tXgZyemxtZzRrEjASd3bvRgvNJ46OnGPRNblfBRvn+FxG9/0Vyp59rKZY0sG0ZnHzT
KfhxE0ecglnKFt0V60pRbAueE5JZCuDl/dKXDhCwlrPQT1q8mhwKRPMVy+RlYGlmubK2EO+hBP/n
Bctgq0QZSJ1QQrfh1fU2Ie1j2ueiTAXgqeKHnvbqnd/q4i4WiJ7akWXtlqYfVOZtUJ/6Op7StQRP
vk0mlMRAJKl3wkEKvAvQ8g1mBk+DJNCZgm46y4kvPcthaeZLnzU++pDS1OxoC0S/Fqk4B+tiHMxm
1bilPWpYYToWPgBLEwdLwspFT25pLxNNVXtls4K8cDQLuClogPdT4R0a0Sv91T+bQQQGQx/UcjNZ
/rQWLeWV353YnFrIS4UxlogAQSwmbNngQz+0G8vcT519vzi5LZ5uomjAtoMEUkTqrzIinasek8un
ASCFKnrvwUZp6G4grTjO3akGQZYICvDN3Czgte/swe42SgG6K/SU/lDN5OoxzM8QavX7UavtrZ5I
4ZZDZdz3Wa9cm4G1W1rw4Yz7f50fWFgIL/OXQb8yPQIacP3z1cthnh/Pr7+0PudbUxxu0y631hW/
gsvnAUTkD+YLYBtaioWaBvYL4SR1tUyJNI9gy2kLYKLzdWYPl+xXZJgbxybL4M/MOYQlkbCcfR7+
XZ/ug/n6vGyZ/HuECxXePzao6oARyg+mjko8HK7qtptL2171X/uaPigOLMUV8PWivl0mf17rdSGB
uVTMvQRAfFOrfnjx9QLcBS3sljiYnnUzJ4USB27hZ1cSIX8wpUiMLn3LBU6TDq4Yhmaz9A22eslB
H940DU+v3H7UwzK7HUB/EDAqT60ogd4O3JVLEzBkuEOp34ONy2iQDOY6q/vgOKZ6fTLGpviQph8r
bRWyVTibaZGIXQefcHDQ0PtsGmkpzp2nJTsLDCa6rFF4KvsaEfb5bDnkmHqg35GJYRf2AQKtfw6o
qcVAUOJOtPrtms+m7eTDNmjjFLCOQxzfFnBzQlHvi1AlU4aw5bkXWbWNiyK4a3VAZKmTVV+DCq+U
odHe9ZnfVKYYLwOaPky1re70oNaOTm8jaiPGl7KzMfdGHBolSFk/hFX5KPw4fI0aHM1k5pQ3udeV
5yRSKncZ8Hjo5yIdXyT+EFu4uDkcm6j5vNLWVYEhI+m6qhblUTFmh2jhp9+yorluLL/2sSV/hDiM
JU+WvdWaaJ5rx4zcwMvrm0pv1N0wKDgGdiXaeQGihCUQB7LgHAq5gbsynaIeNqhe4y3uhw1WoT6+
VsXMxwtjwcGQJU8e2HpL33JI6gcycbdKOahAlNvm1he5v6nCsVp7Roy8k8pWezUZZo8OBocMvZwN
eeRq/dm3nHVmO3xM+XyFZcA3eRnRg/ixVFacUuuHra+a2U6ndPY10oq7MR88sPKKfpNE9svS/Tmr
Qf3yq6ZXd8qUeLcmAqQAVBtstNr6upoPsRnV11qRr4z1vedV/hMaUOVFg6KzWpIHKqkFt1Qr4yB6
2buJ6KdT04v3ADzEPWhIMja1M+wiRTSPpuLAeo7TH/9mQmrqs2WrIHVP+vA8JrY48/+NkTb1VH6b
BZGy7EdxTlLnWRERDn/eMG4EQTk8b2Hcp11qXRxfuZOyhx1plt2NFNy2HwpYAmOwPZ68wVlXo18H
KibsK7XKs1chXEAX3b4AGNyfcz6aRgsKY7lmaS9nCJ/kR1+CfC1NsInwhAYrDrZOn2UPDcX8k6+R
DIxjK30ozVS/j9R1oWV2vU4jDXlxJ0rOy1xFBONGS6uAGiJzPy/9eKXRlPcTlhiyTR/UqO3uw2jT
zppiXVBvkVUbD+mcHuA2jM8f/Yuo2HKaDvCpoQ918O+W5KDWuayU7RrLIB2jDA4q9SDodHNK8OO0
tuUtiLVyv/Qtc6w5azguqcSljQVgeDRAs3++TDDMsoL4O7jFlIFdKxUPVcQCID7SilQXguR2bACd
tmz43mS2a8qu/2GJtllnI/gZXwcsNYWeuvUDtXqcZPxdsQNMIer6RP60+2oOZbpB/Ks6U9BskGaI
bjyTreOkq2Boy7h5QfMuQZjmxRBOtB8LqnJLM6yDbUQO8KmrUY2hdNK70TwNFdCvfWglwCRH42Ib
wH+X+VBstRVubhMhBfsMCAxvS39V4HYaaZnYqmpEWiAbgOrUU3fAFOPXmTH3ITTZHdBY/N9GjXne
8irC0C8JOJjjkv2qM8wzomiYQyq1bN3PLNlyVvWvjdfG56XRRmCMEIjzz2mT45dQJIBNrEY/IQdo
ulFstq8vluXVr41IbZdaiEbMmYMhTuDWL8N67QCwrZRH9D7tXaI1AM+nhoxmZJ+ysbkeybHfLAcj
SPUbOy5d1WoK8vp/9qMsJ4lL+2D/2Wc5WYnabaevu0q7FMn4sjAOk8R/jnLTuNUoR147ilpADYFx
CCWrgFnface0m4znRHtZuvW0tvaJZvabpTlfnVqJecs+q7ouUTv4y9UW7//olH11jrXpxSjU+jGx
ui1o8/JlKCLMGeJO2yosIC8A+E+y85T7BmnTS1H5ymrpj2q1WVuSqvhyOWlKcrpcXkZ2+9vlCFT4
D5NaE/6y888VC1UXEe/iUfovduWc9MQQ93WqFVdZWELEnvu7VuZuLT1kaa1e/1q/Lr2pNaZHh429
uzRDz4LO4JTyauKWXoG/Rml3ruRh7GlfomLcLdnOwKScR7BiX9Jx+uj6KO7NsypL7JbWclD1VZnb
BTKb2o2JgtIJfNGzVeozFyTqipOtV39tejTLTK9uJ6vwVrCXgFS1kC10B1TQajm1+jE/JZPHEq3W
L7+POkbAxGXOx+nnNcuZGsziHEY9rXJdQa5iMrUfQeuKfgx/RLK012GMXYKPbtTZS0W4EXVqvNTq
tPHaSvuRw1KAcuDot2baNCCV6mAHoUx5aMw1TmMV0GYjugWo57PnA8+UJI3xPUVIcgx942ssyMxE
lApBgwS71lHTR02Ed4H0ilfHRnvfC5zxJstL8xSbyHEuA9w2ARDh79aQVJvZfAS5/Uy/jRo+5jIh
ibUXS7fse95IdQj5dW6julO+Nmr78QqpV5trr0vHCwbXiOp6ZQVvt7qyWHh3n4m65cyw82Q3FtQv
l+ZfrIrkPGL41CnHec+7OBUtc5YzrO2SnZxHPwcADQO6H6AmtqUNc82bputepMk1bLHZ/4jqxOcA
eI3kOvJagv6k+zWgx8V0ncwDv12xDPiexUBRoYE2FzSWl7LDRnWrrhgOiaY+jopivqBJabkoDJGa
og70rAP3kWFrvbR9Ue2iPg93YWpbL91Ikg+/uacKIelj1TjCXfr1cvhaNJ5/V5dZcqV1irmqihFG
nqL0eyF1ZQ/9b1z3dqk+KJajXXQvfllaXmMM9wLU1Ty0HArpnPmOxLXSSPUhs2Kqp5HTH6mBxIdW
s8d5LR2AL1rOybRB3M+tRXGTLB8B2tKGHIH2IwyOj75luNGihN3gn9ctfbi2PtcEUVdDH+r70Jjv
ZZRHv6rc96u06vqzNjeptKH1ioIHZrQXnhr6apkF7qPekLwq90tz6O3bwLSqbZ4m3S5Fu2dcLawG
ye6B3X0/S3oNl+UQDCPvNcxhZZpItwKfY5/iFadMgFkSpO7uEHjwcEGw8gt7efXAvlvft6VXX7GW
FxtAqMmDYWJ4a8rJ+1ZHysVyEstfVeMuKYr6JhlJjEKLhC/aedVN6thoYxVx7U5yDF890yJQCqcX
xYZ2twT3mFLKm/n/MfrhrskDFQjLnxqny5kfleO5MG4VLQd5auk6tlO4Ca2QnquO6LU1K1VrldtG
G/SD50CpdVgTnzVTOwHmkK9RvtZTL1shLq8/tJgXbDTsKc6V4qfnVpucTRSk1oOT5NlqmJV3fw7o
Ur87VZCvNMWUFyUAIjYUylPie8oT7McOhh831dIsOr8gpovkdmnGskUmP2zLLamVZK2JpN8ojh2+
RIr9PS0j7ybqnOnGirI3qenRS9Q05cYiJ7dHn4gmRSmrS6NnjRv7hCa6vl6udvrCXsVN0V9aK2sf
BuvX/KaSzW4oYrFdLldFcl3yyLrP+kpDh4banHk3kpC8oxih33VY4ChdbZ6XVunnoP4nVLeD3g+B
Ctu6zaOuCw7LFUNvoQGv2ywRf15PTO+4SoMs/Fhb+scLD5hYVGm51YIA0T19+hrNMq8izIy1aebd
Gd1EcZf82T/O/TDGfvXP8z3bG78NAPXXQzP+6m/5VSfYNB2J7yt36Bpcz3Qb4XLZK08Rz551YOjB
KZu/D/z77gbPm27aqhyfCsK0uVdpLOdaTubHdzaM3ZWa8Xs2wlh/bm0RryBSqdSU1PEpi5Cg1eSz
plbeOWpDyFdzMyw8wGioFOFoTrNyoDr8Nxe10pt1tXnp5SKjNXMeO8W/u4iKh3nvqdY+s0dl1xkB
ImNRqlx3pS/XPY/Nb4WlIfoYte+Iuz4W7ZA+t1GIsEQcJ5c0D9lfJnq0rWMtfHSGMlxJ4AXvMXTL
tlCUjZEFVEgUy0BBnIPRdOYZtJlwexg0ULmTWVqcATGfxaqSdavlVBEWvAOwgKGumVuHBNndVPUQ
bUGOvurjsBFAYlD1ja8qwJIvlYJdVpv2w01hZMleSmOACFCrV/2spe140a2dZBX6N9I/YAWg7nMy
rteIywRuUJjaV9yX7nox1j97lUKyleY/xogLPU1r75HBZmEg2bxS21nzSRjtbRgn3a2VDOuJZel6
aS39sYW0YNnedFPf3Rpald8ip/jPCyR2sTeZ57Nx4/KlPxItUPeyIdYz97qwq4cu7auHWm/2SO+U
Nx9dE1B1BejZYRkMbFwAAYJZ7jKqw2A5j8L/uQya8Hse3pYBfGUrXiA9eY13QGS1eQrUrN/XSmTN
UjmYO/U1FI5m+p6lpY9giuod2Zrod3opfiz9zpRiDTH4CZBKPT4A70ARqRkePnNWQujilIrpYclg
Lf1F0/2la8mABTbFv/lCw0YnaOh7Vxqed0zEqJ4jrXE2sTYQ4JrENHqpomKQaq4p0aQsHH6BelV9
c2xcN9Qgf8czO1/VNtvuQJcIeqjqs9Ip8m5m+ZyX/rwtxm9jaz47mW5srbpP3TFx2EpF5rcWE4w1
ZnExmYPO2fY4v5yIqKtzOPHrksIe753G11e6IrS7IRJPzSw1bYqB/O5y2moNUtTzYTn7y/Bne0yh
5TeJ0q663Hv5KIgt5bLlEAvRuLB623Vs63UEenDWL5/R6uk8IrWI7S6RRe5+XKPVJUKeUU0U6I/l
JanwA/CUWnEVaViAAbO5w547erJkbmYO8ToITOfCLtu7LGfLoWywKVZia9j8NrA0W9WqD6k+3Hxe
8Nu0Ru/vYjRtD+SK5LT6nEfsq8PMyPyPP5sUY3/poo1iNN6NRJQIs9fyHbdn4oipway+svnRTQ7O
RqUdbvIwyq4+RvsA56Iii8zDcu1is5BK8r9WYhTbpU+r9dgtUvLpeqJMoctvxSPOmf0bZ4vPDxpk
Ixrn6XPkYyYq0sY6t2sdQmMribRr71SIAMsERzdWkF26V1MtLhIpjyfFpOgyIim216tWPhpFfLNM
aOCmsqkI5Y2Xpej32J7i1t1PX621jSZjeztU2rWSKR3sWwBxR7J+4mgEur1WnehnmhdwRNXhliQP
hF78vFwVD9KXyffqFSJY5pUle7QrQ/XKg9H20leFuW00kQJTpxl3PWUQohXh4WC6+E2MuL/4cV5f
La3l/6Vn0LKCqPQOH9YVrWHr68kBW7rMWf6JvFFDRddwGFWsWjI/wcHDs9ZmrOZoiKM26PpRPG6D
wfFWy5zPicSo8ZGN593S5TWZsWqrbNx27G+uTMM4wltRj8PcYrMhVFLRuDSlubt0hemAFo9f0t+n
kXIoqPFMKtXVj2H+B9oW60U060m0Xv3Lq0yx62So5i8jy+ssZ0ndhK7C33THVmbIeA7DDobtL7Tm
JzwztrKVYzrh5bNrOYNfqx2oPd6SkOuu0ANvjPnl4g3Wi6BzHXRZvvzxH//4z//4Mfxf/z2/yamC
51n9j/+k/SMvxgoplea35j8eUOjP0+Waf8751yv+sXvPr76n7/X/OOkS/qjyOv/Z/D5rfjf/fGX+
+q93535vvv9LY5M1YTPetu/VePdet0mzvAs+xzzz/3fwj/flVR7G4v3vX37kbYYNyd27H+bZl19D
h7e/f7Gt5f/08W+aX/7X2Pwp//5l9/31v05//143f/+i6n8zpM0Tzbb5JdqW/PJH/z4P2H8DVwHK
RViGtMiT21/+yPKqCf7+RfubVC1bOrYpHNVUpcXfrvN2HlLk3xzDnF/NtBBMMRzN/vLnh/6XL+/z
y/wja9ObPMRTkjcjVPXLH5R65295/liGZViOYyJ5bElVdQzp8P6KH9/vwsyf5/+fFPhwPxnxZijb
wE2cwR/m3Oi0bnkgPsYaKCLHzsRbMqXVM4DifFVUkOZCHDH3fZ1Hx3JI7MKFl6IEqL+3dX4FhZgU
YRoO12U4IR3WemaaraeOEoVb8GdLvD2aEi3tqLOydWuQm96lo/ypBmpT4Igm024d5ZmmXeW6Wru+
NIP06JF9qV1sBl4H8AEG0WHiXym5lT/jUTWma+ji9Hqj+U1AmC3Xk0W6dhUhuZKvi8qacyRSlTAo
FAc2rcw746dXWp25SYKYiYFMdHWjN+zm12qoqG+j6UU4BTR1zOPeM3620AdqNwhKf190uuqKBmz6
tV/ndXungxx3tqotAgCoVXvlofC5AwptPaDqUPwYDTtzY2NQd1JRrY0UTqGvvCErv5tNDfBqVKQb
klet15VMqz12ljm51qG69lWH9FQc6iNZpJlhlGNQg6Kk5IlCAfc99kcW6qEVPa5gmIvA7FWfpkzZ
DmluPo987K9Qr1OSPYa2HlQvdruomxy2i231XlFmPOhZqx/KSem+WcFou10jL2AtoUnYHpoZ/ms4
5Vj6sattWlU7yZCHtAq6m4XFc05NMZHoT4rsKsx9ZTvrAt5OpYLSeCj0TYez1bGtEXPDG7Ig7LKU
16ArO1c2trGKtWBE+8/yN+VYTbinlMTagmCoBHSoGI9eEqCHSVkGhxzTvKqqoXvDcm+6qfhsHRU2
ZwV1qj5HOKgec+64fZiG4X6aKVlPiaKGseGS+mq+pmycr9U4F+e6rtHDpOYlXExxxXvuhO2DQ+L2
RbTeeBuWxnicKi3YVSKXwUrxIc4gG9Gk6wSxxX0Y6LA1TN3+kdSxcayqPtomsT4dGwVehsTOQOqa
IJNtF+3a1ATxjeFrzy25pdeSzUi2Fth8PSENbT7olY4t2jRqG+5Mx+0S2EdovpOdRm4n0u9tJJg2
SmjlSElV2l1bwBec77qrpi3q3dQaxrnAUmY1mWb5qJHm/+F5SebWVVuEK6tOmheKCtXFi5r8bGed
/kYdDUHVCOXFTtGTnZpGEbm73jR2vjfk16NtRdA7yfhRSiOxdDOOjnbTDOh5ruJBKb+3QdE9gRCN
n6QSq25hR9NPq7JTN6wb8azbIK0ss+jRqKS4brcta0g3jgfLUPWtrjh1iIQTnC1PWNph9IvsIW2D
aZ0mUcQuocx6jE/y/oLOJEA5GCn2po/Thv/ALL0jAbmARK6K6JiEUbIHeWvceywk7jQQL63zpErX
NamYQxSo065HDGuH7rjA6teQ10MgKLcMAiw6paOCIqDob2RtmLtWz2plVRnI3+8yR89OkZXF6pxz
dU5VFTo6CisJxBZKx+EpLfvAXmMF3B6KqqLekVA2m2LdI/BJ2f1i5TzeeYM27eIAfj5azhlCuTW0
Fi0dUK/xoa26LbKxZHNkCrp9GkhgqV1xw6+Uinflh8NeqyC53E8G/sCrutRnbaAJc7d16MSZWHtS
A7XqGWM/kVuEdq6n38xWGXndMAA46aBN+C12smajOejsd2rpv/iyG/yVVQTsUMYieDAlpi9GkePW
bYXmgDSDam21OmhQ3qioMXcFthLIzRXXXhHjTdRYuQVJIMJX2jTN5qtPwXYF56XdgMufohW+DFyv
atVNnMblXRHDN8sMtth+PlgXe5GomWQ5Igmnt89kxDrU+NvgJkju8JGEMWvL3KYWOObcSm3U3uKq
Y8J1QA8GryOpqbeKnUd7I/bso+/p5alsQLROQ5fBX7LQ3Mt7wIWVIZMHT/FqKlpUBRF+kdFK9zvD
bShRIKvukwQNKXt9S2Vp3iK7X2xCUt6uHU6B242DcUUms7rzTbDwooiaS0P0ezJIdw4ukFVEnpou
VEhQNii88O6y4sCWqo7W6FlCqqhFUf9Ekbi5LjCX/TZFeTNbQErlmVtDPRddAUZN1wg0V3UuexyR
+mbfNBK5GgcyKmTD2L9CPQ+OWOGYAXeYqT9LbfgKY+1NU+zhiVAgODiY4B6mpIKhYEwo3ba1zSPK
w2/iq8xannNaMKmuj5qnXCl45eJSTVbYWKlGisFlm6PcpFH2P8N6aS+WkU/NauAnN5dh2bRuScje
d1M8QO8jLbTSR+sZnq+8lgW04XlVdsYz6lfi2Qnj/tAW7ZthOOl+lIp2XaF/Eh1VkflAX4X9ZJe8
6SyqanvDzlA8G1i9ZGsLJMsezLb5aJgVP03FM0nomawnJms5K01c/+SDvDVStzNsVwQfz/QgsG3M
esivsAhnf2mbSMqoSM6ba9M3f5Z6oYEW9TP+SZqBD4BeXiMLke6rIm2Q3NHTvZEI1V+l5QhcM8DU
MN2EEQoTYI8FdFhVuyXTj35OaCjPFcIEIDuycHBNQ20vjSWqn5Bka3aoQZhQgpFGex+2cR8dLZG3
ZIsMUVYuZaciPlP0q46FTki+qikyNzxoTXvObxKZqE1TaKvY8qb3QSNN5AK0pFakKnV4SKT+Ex5m
c22FXjAeweSKU9uU0c1I8fu+buwoRaccMYKurq9zI5XXOmv+eyvJPK2VIC6u0sQcrixq9E8GFLBy
laaxJTaN6glEcgPK5Fs7NKklSk8BYhpzz5BsHtorcxLJdwuuwnctt/C+NPTiTggxTashRl3d03T7
4HhmcltOahtDOjdw+Y4xFd4lYUsG1W6V5ifEGSpBUY91O4jpVYKJ3XUUGYDeGphpqRNokARC5B+E
buylbwJ87gmeJgAYA49YlV3LVvCAv0lTX41Xg+njoKz13bq2Ggf8cLMz/Xv0Eu4io31XW+1nHfrD
MUWg8WJ5nXfQOrvcmuVQYwzXy62VTCAXSkw9rVYi89eGb5lisxK3godglcvHQWBEHzh1VKxyByX2
MW+9C96V49q2R+3spEA+1ZZn2br2SdUbFvWGldKP2Bb3o3c1WFG/wRXRuPQpbDXFAMuyIu2tu0WU
aW6m6MGVF2XOayeG6El2QnOJU9U1AQWLJzH4vmBxRVzSMKmjFO09YoHk96ogcgvyHlddTBXFGCv7
wIYxPJmJ/9phF8Fq1aqVW46yj9aRVhfXQVRbbjMNoGks4aSrkk/Okmyb3zPLtzYAcuDqNga6UbrS
OyjD9galstYn2hzEpSxFvfHsZvieqorYAhxBPFuSMi+JQrrvJdDkZHLWlQeRs8FpBv3hbsAJuw72
Pjjften52i6jGrQRpsQ3sTFxhWFHc+NoIk5WRhJbVz37nPukTOKNbACEa7WRbMeoBMwcRuFGSXGM
Mp3W2smWXb6Owjh3LmL5ttLXu1wb41Oo9uVaDok8yVlIrx1I86PmfSJcB1GHylVPvJMhFsKtRLxQ
mOfR9/OdKJpvLSIX9wCp9HWEyOeuTBDMSUpveu0lCrUrUrf+WleK4Nz2FGftXA9v616ON2RpcUtX
YCsRaCmPfjtO3ypNWm/4HwwbxxwhGUK2PMlqXI+DvMCTessS/nLbSyjYCYuamUnzCFAQ6/pibC9q
n5nH3lcIsFkCrxWJ+AJk3/CiRFBD5rKNpYT92rdHuUdESie7keMV7jg51SgHAeZMl9QQuNXLkbWw
68tN7XFjhhoEMC3rgbFmZT2S16hj5LribI85tXxM85SRCLmRI3U8AJIm5D5ELot90vE79RS1XNct
HMoEitu15ley4zuolR3RYnqwOmM4ZQNZ0ykwAotSXWZicojnoyFrj1oZxoeEjFm2qcEC3+XUZ/de
16WXRtFgMEHbfxfW/BR34nAzTba+8fNZ1DOw5K0pIPgOA84bZNJBwAtAvwR03d5olGprG5LchUk1
6a7zcC/1ragMeJ5ayQEb2WZVeWXZrUHj9YexDNTV0KrDxlZhEBHnKRjvTIOKkgsUt7jZSbUrx80o
KpO9X2zJg+hYGbw0Dl6asVe+mdboRQDILXlsZV/+aBp88/BcGq7zwJi/yjHBpCxNjLeKR8593XeZ
66VBF66dAbKSp2jFtqiUMJ//XsVuBUxtqoVz4QeSjGOoADhjj18o4sDPdlH2O33w8mdjKINNByHK
7cnqnEzLzN8sNAcvZoXRMCTT0IKIqybnoNYj+FKm/JZOUfbVS9J6gz25/KrlOfGCaqXmsdacHA1E
mEMadc4TrCyCX+n1974TJi0UPwP14SGL1sQcFQo2Q0g10uhWoQ28p+jKH1Mnyx0onWktvSp5M+KQ
dFs5DBiovgyUOVLzIBOjphpaRAf4JG5ijFttEOVDZfrvklv7MDXVEB7gWPtnvceIsOvG51ha0G5G
BATWPfTy58DKskudVnrIpjYtXBJa+sDXJ5U1iXnl3hIA3jRHlS9RRA565dhetkkHVuYVhg4Vdsay
y1ckOhBtmqOatgr5Lii/cmuxnqgrvxfdbZYQT92i55+Q6FbLEpHbkgfbLfoYYMLMsj9HHUGP0Gr0
GaQT1PXGMHwMD9iHKvtIV/StH8HNadXohxLpr3nUvxKl8pNLk4S4PEY+Z0q63C0tr4g2MOhNZ4vM
W+oSS5lr5BXsQ8ENYmxGNjXfmrbv6t3QBJjdgi/V2008jc5XEMX5vTYltbXO29E+Z/YA06K3lGZt
I27Tr8pysC9lPiSPeKf6t4BSJfQG4pFz2PrmUdZw/din2xkwpl6Erjk507iyYWyyptqVEKtGj/1H
v0lDG/mSisUjS8NbVJKwUiPjHa6VdMBi3dT0VrsnVZoe1QR1hjgv8b0zrKg6oPTKJhuJoM4qVgOV
zB3OOL7jMi8zsUVqkFRHVqo+CsehkO1raGvs7REfylsRwA6zMRpiPxclbDYDPdRfyGI4101rsXJE
kd29VVhkkNVAbg4qWJMmOy3mwTI2Xu8ijxy4Ds+iE4scv0AjJzFdQWycpnYd+YazrwN1WAsSOWR+
/ZgtZlwZvM8GiskOax4Na3sfDUarcgCgRem9oZkFdulJ89qgDbI2DXI7IMqJE6ECTtG08oCtfeUh
NGPmvfbc4vt0XQY6ouSFV+gvXlxcF221DeUIZLhThCsAF17UrJDnABWurSpGCYO39aEB+KG2xgKh
OmaRyHZmkEQbIHfVwQnQ8KxgLZ8oqpqHVBrVOlYn41sRKNF15o3RSeEH8OaVGfwm4vsYcFurBBT8
RM1SWeAqyLYwqft92Q0erhNBn7I/yf1Yriwz1I6VVk8lMpgIGgjqmf7RZvNugOKBZAxNb6yRHU+w
5dtSOjIFHDknv+r1CTMn6lg54kRdpiq3pjL4vb4u01YnlwygK6FCqpb9NsA3g603Mmbhdw2tMWQt
Y42Md9LJrsf/sZ2UO0MxTOgLepQG4xtSF1P5o2oSHb+nDhX+NLal9jD0dU1p2ezlQzH5nb1KFAlV
kkUv6brHtGpS66bJfXlyYrM8isKv9JVSp1bz/pc87a+M6F8zoPrv6U/bEQ5RvbQ1jfzsnJ79a/oz
0FPTzsX/o+68luPWsi37RaiAx8ZLRzRcGmaSTHryBUFRJLz3+PoeeU7FbZFXJd6qp+43RdWRdsJt
s9acY6KoK7Liou7mPOiXetn/eRDzm0HOP+LXGqs5WWtFsh31LnKGot7yOPlzOl2JDms6FWTzn8ej
dPy5pnu+KMO2DF0+l3bFueb7y3ihwjElaWx6o9atZZP/Q83VAh3RNwtPZb0aZPfPAyrq70YEu2cz
nKaRAfV5RJwpAEGi1Vk29Q5KtwfreTt4dJyPkpd+N9j5H/tUsha2ypWpNlx5TWVL+XmwQU1tAEs0
dmOXA+Levki9DAidA35lM2/qjeX9+ep+846ohsJ9NOFxCcr1n8cTBZ/UJGjtymns5LlCH3e4//MQ
VPT/2yX9OsSXN4TiHjo2G04eq7tUXJ0nXKl7KNKXrE6DPw+lnG/Pl9tHaBbvu8HpH0/k+bf88nbM
IxtwBbrr5I5ee23jl1P4KDfjFhsbyLyASLI6oGIRv5yt3ZxbvOGb9/N3rwtnX8NQLNOwLFk1Pv8E
dkVLmsWLwwFkY23X7Vo/tv7kcXp2J2fKnr654v/W4xD2p+HO3+cvV9zaNMGb6DycEjT7NECHSvie
n17Eezu5/Gaw33wKuqUITly6bujq1xmFQ1471pygz58CKGQ39uSd6YT/8adAhB70LgGpQzeUL68m
wU41LJLVSQ9AOtxU2uRB6GHQdEMKfNssSDffXN1vpjKdqUVVLVMhnVD7MmC8hMxhy+pAqnPi3o9d
q/ZSb3ZgndAK98qHyVtuk+A/+eY/jfvlA7FoJtvj/OmbJ48odU1HDgQX+t03/7uv5NOAX15RCgtF
0TAgLq1g9cbrYL01N6un+8pWOk822U7mSsfT/+Ae/2Z++zT0l9dVmD2SON6gNHfnQKM+6yjb0NMd
3NSLN1zF/rcX+92IX6YEs7eG7PxU/zmjysfK/esidUcNlt1/NKN+usLzAvbLB5miDcwS6kLCUB/Y
x7A7UYrvFkHlu1f1yzJhR23C3vuv29h7s2fb29yL/PPHqABK8NU7bX9enkL3m0/km5upy58vrmOn
H4HFdoa97KouTs88EF64hWDCocP9Hzy93yz3v95N/ctyX8o4kMN/vqq6O91A5YD046q+qFx8Iz7v
DXMrxXyXOqD/zdX+ZuXSbVPFf2AI2tjyl8EV85+DA4ryF5+CeZwddNc4JHuUcDvat+aNBgLJI/b4
m6HV397oX4Y+z8S/vEVIm7UZSCpzUe9Fxa3uArrs3Mi/3jExHB6Fk15kQehPp1q7a53pNvG++3B+
c/GGTO+CgjQFBk378t3MWWLh4WTfETeX02QWF3lR3ZFUSO9ykOVtLrTXb273b1aXTyN++XJWCl1m
QZYagLp9xsYHtstfL/R6/B9Mur8ZjF2WIVSujXq3+DIHpkqrr/gu2SkoAYVkr3D/XsravbSTgj9f
2fnf+r+7Eku1TUW12NAp9EbPm9YvX6sxkQib2pYzqu9C2S76td0mzp+H+Dwh/D0Er6qm6Gf9BHug
z++LAe05XgrhGJhuVQzMrh1F94M5VF665ps/j/W7y/llLOvLJCAiu2nZexF00Ph2edLUrR7139yy
z/vSv65HVxWEJYqmqueMpc/XMyOnKzo0xtZ6HTcJWrX1m73MbwYwqLecn4phs/P9suiGKs1yhR4n
5REf142LUOHPd+l3A2hsI2RhQZqR1S9PRLO6JkHr7oAIsW8TnYZeP7bh/Z8H+WsT9OXVAmX9X6No
X54FcHqZVhm5pSymZYA9DYjewXg5T8i5D92w/Pefi8nm9i+Njsa54ctVyRXN97YXbGTJU2sTsMR6
b34zhvKbFwzNjtANnoChCvnL5GdKkB7mDhH7Q/PQ7jCF+OO22cCLZiNmffSncvPtwvab7+fTkOf5
+Jf5NsyQeMwpMBcXB67xVB/+3g6NW/zptxRgquvhtrz/bo5Vzo/ny+P7NOyXt1DTpFR05DMY3eQs
hXww5Anr0JIfzF7eJsTrzWb9jub7DlT/N3f5uys+P4Rfrjij+t6AKHYsrBtJdEl9kUr7dKki2vjr
Hf23ZHX/Ug73qxruf13V7+Vt376/98fX+v8H4RyzEgLDfyWce6+QNrAI/i3C+0tpx1/4Wzqnm/+w
NAzItmoyPwiB1u2f2jld/gfnHTzrFoI6Q2PR+C/xnK79wxCGbDFtoWgzVI3X5Z/iOV35B4u1ysuk
Ia7TCQD6t7RzHFQ/v5kyiCqDj0/D0cxvYbzPr4eYyK0Lu77116hC225FTRMswuyeY+oFKHqI43Es
GrfO2A7GbjXSozbNKu5NQb5mje9TWyyq1iENMUVXwN0MAGxQt0JhHRzRZqNbDpfA0MGwLBdDnEKi
GVHwGl1UOQPVWW/Wuw6aAUqNulZRK0V6s9PQsjhyTESVOg/LziiOsaLDB47cpbVuYmMsNgP2akRA
1PyQQ0rIbYfTUK2PSjVi4VOXU1qOsVtO7FbbHEZYhHYbwZfTR8LaNqGCskCKptkturm9E2G9r0sj
dbt4bvy+IfdGjvo7WPPbIaXpEsUZDVsyq9c+9NIhpdGUnUb65R7ZW+kmDKebCjUaTvohvbPMlsDS
NaMxFWXC1etVuDiNKCLTA+gMPQM41J2K9Z3kVxecrgsrBZAoRJYMRPSmWfprRWu3sFK3rRl7Rt3b
lxlJGcCTpOdG6u5REZlo8cRuTRJ4sul4J4dkNa5acmU3w3NYLVid7WNr8D8WBkVyoj5+2JO672pw
PGoN53bo4ZK00qmIYf7N+UfUzv07VaOdPosNIQLEIoLtb7vxFn4DeW1l9TQgVgxawPluUgEhC1OJ
nHt9U8cNDpyk+UDq1WEfrlGTy9pHMfQ6qniy4+LuobIxk5uFXTl6KcFsaZSXWTP2s5wOAWXT1ZOs
5diXKnr9aWN06k1dSZmTQSIoO5vcofxO6hTJJ2s58yXYS7FUB01VxQG+4I0x9E8GP84ZTfMVxMhd
Hhvg/KnGkwTtwn3awTjeFrXeejGCHjcdzeNis6M+56fJsXkjtPjVIso3yqVNaEmChq+9ixPxXpnp
I4XbU2PEO0DlFz2+eHvRTskE2vPcKHBTq0cVlPmr2fP29+tdijfLMh9sGYi2PifmMZXb1SGffnRG
oxk3CfRkfVkI9dOvRsWqHAv4qhOl2lvKDo6XGai2OcueNQNEavChOWtdSK6pNy+Eomc8sviRZij8
CGXahHTKC6RNJv2WcrDe5yTCNoM+TinV4gzzd2e0lau1vnUjQg5bsBm1crpVeg6WMAJvqHtS9h7p
Kqqtxuua0FV4rDtrRRCAq7YhwsxdujZ3a3NMnAQv/1mSmp0yq7uNovlxWtagTK7Nubii1o5+s36J
kRf5SY63pDcucmO44Hu7aKrpQl+rl3NIgFcIiUTAJ7ovl8k0vRZLz4AbUiqf1OymtAtXb/mCsRwE
SVM4cZucREJoFMi7pjYTWgDhVRvlR4SJkHjkD1vHEGz/0JVlk8kvfQj5UO1fVjHcyFJ7b3ej39UI
JdbksTGXdwW4QjwwkzTNRjRY8itrzM8L8om2r+xxlIdGWL1Iduu3aroFe0gmmnKgwXsjJTONmazb
TtkUmGm9bwi/xcBywvYOp5ioYkefClrXAsyQuelpvzioCI6qec6CyxJXqPpTa6FrKNtrQ5sPeH07
+hX1NZjDk2zHe10pf0SGhTEx7m4H5pV2TE7EVQTSPF1NWqs5KX4szqq609P2LvQs6EmEJ/Clf2F6
fybMkVYVAoptmXUlFK1husGDmXgQNEK30dGJ0ZpDTKKhvcAhvpHg8V+uibK+diCRg0iOkEokmnpE
haRsxKS6whgvpKbxoGgh2ou3HahgVzPrNyJCHDZSF3KZbnJrRtLPeyd1PafWcHGqYrhZtU2IXFjk
q74B6qY4naVGASaahebh3EJhR2AxIvQgyK7A5qZU2gWl8hKeZql+pGOl104RqgdzjW8FPn9vIWnN
s4Y09KtFe7O6Sv9BrlnxbgoVvvFQire2xl2zFMsbGeiGw3lIczQcQa4W2eoGk1R8Pa82ptaBPBVN
v2gF3Wa5KftDI0vn5K7pjcUY05ye0mIG6NkznRs+JAy/ttXSj8RAAJ6VbqD8nZQIVR7Nq9hN8A59
tITubvqseJBnqdhmiHQnOPZB3rXkIqfSeAQjPh5hQMu7JkQxGUI6DNgDbjKDSb2ejOteS/dVUeDq
7doyKCQ8FYaQr8dcH6/kUC7vCClHnYTuOMUB/VyGs/C1WX2NS1NyJ6wwnt4m1Q7djx1kevejKAZ1
R3DbndrNVBFQrTik60WXcrXOV6GNraaazOc5Gu9DQpWvaY3ToSyTY75qNUwevCcDul0mC6vpnDBZ
5o0Kgy6sa4VmJ06oJVrum1JTtgYN3Z0kZf1eB5Z4hdKh2vcp6C4o/dPNitDqgBUyec6j8l3r5/Fx
JdvlNcnkaa+39V6ea4VN6Rwf5VEkH3kOjhb5ALrrNC03Qo9zAr7beKcBHDtOJRrXCNDItZQVo5/o
mi+Iv96GfXLQ62g/gJTx4balb4kVFUepwT6IetY3CmnaDFqHRJkKx4S9hCW0WgmXnIkJ3lVKAvqG
NSOwjKy560Ir+VCzXtrZnF1fRG8Q8WLS5QzzllWRHuk9Xh0bicyjJvrWyfUpDnpKOb49GtE2Bf4L
CKDLMLMVNZrBdMiZVc9yXAd4XXltVf36IwWCeg8p3QAnKxIOA7I2betpEHu6Hj3yMtS4uLksNXlR
F0k985Dm9sdUaxJ7IlnoSA1j86LK0/l2IO1uX49SsFbmfF+oLaasrJ1W31Blmu5ytJlAaFxnLC/I
f03t1HZT6xK+d2lW3QOZUcNVn0xKENpC2ctYxjglA7dlg4PKIRyX6YnmUb7PepHfVGZrsHvLzHfV
aAVoziTqbvVo6n5G0ESvjDgpLxVVkV/Utg23c7gsgQzoh4hRObd30qyUZ86lul1CzN+oF1uCsyfp
ErewCNA7iLcG0a9fhmq00W1gdLZJENMaSjZQKbXe1Vrew3WW63kbFYssNkYfawcTMCGChvptLqW9
rOTFFTLMJyxq6GX0EM4VPoHEkZZzp14uy4gSX0pufJa3F9q6Mkvg7fbrONR9uRkHd0kTF/VsttGR
xty0am3tk1wZN2E8RoUT9eSH6KqUoZqy6PK2CLsTFL0lKSq+svTi1LPdZ0ltj0LCkGeHZwGCibYY
6WmZEbJssEh1SXjTzyYyDSLe1Fb1yR7X9iZbQHwoHRzELHQ1gTTcik1jN6w8Tb22BrRlqGGzOlZ9
qWpSzSGxGpWVstfy+czHAKRDstCEGussQx9HZIRlTXujX5pHeTVHMO/APfXGQEwtN3nQYC/mu+1e
rdrcJH1rbAsLcVgba1e4MX928VA8RFakYQEmcXKty51UFsNdv6jJro8aBG9iDJ1Y5pdgd0cMQYic
nSZkvE+2W6fW+zTY83Fp6p6cDTUtB7dEB5Uq3V6qhvciB7NhnAVgZmxfRzAejlMfzXcmFMwy748q
uE2ftPGzmL8KHzWtzKBCV+zax3HTF4o5uEU1xQ8dFMRXsKjtBvA/3Th7QN5QNdK6hQur7NfUqAK2
T9o2EkX7ZjXTvCPvSA2MDPwN27Nx9Ys0359VhpSRspQUkyYOukpVL6oWCzI0lzMAZEgtr+3KKCAC
UXbblg25k2gjMHnTEk+zLkMty0hLP6wVDesWSRnL3wQTkYU2wDhqeWraqa/ImMJ7xkxfUGfJryKJ
WIGacLkfVtQR7TTexGzFvaquh2urXB+KEGkMu8t414r6TloyfpkZITZIN7UIvQEhJNpBO5GI4bWy
G20R63Gapzfim0HMzxwswmTqdnU+VLw0FAqJpHk0Ggi5a2PrP2Zr5GzRsv1ZiW1+QS7K4iwtdEzh
n10C37KCqG7tbVjx60Yz1p6yRKr2xqzp8KWV2AVEZnErK2lrVahepEgvGzdc55q+wapzFjKtc2qv
egLcgcQ/n5QfZTmF93YU5k691sQU6wAXpFJ+W9f6cqKF7aaz/QMXtXmrQPfyWTubl9JotBuqoi+j
Xv80qubnqndzQFis/Swpo7ZZItUkPUlIh4F/fTtKJB+g8IZNYkEcXDVE83PHOcGOSkRAc9+eMn3k
/JSspa9IGuD0Icu2GMNS4KCryyJT31SFOXhwiiwvM7s3A13KXZJiGeMxn4Pt2lHsINPzjefTsF90
4FZjWAXGZKLEGlFaaRXG0R6Xy2CkoVcVSj+7aroe4oyzjzMh5CVyUi4cTL/Nkz7nz6WoTVCLI3Lj
Vn9OuvaMG5E5KRMM6c1F9kKEi/KObIxT5GTcIUyRnEbt3uxJ8Hme98QtZWDJXiVIG42VwPiwXpSx
u7WRT14ByydOqs/AbzJtpyeiDrfaOimuoSxK0Pb1JlqNbt9ZcenxyqfBFEv+sHCpWs1WoAVpuZNn
I31I2+ZsihM8Nwf1kfEwhz2S3DJfd3EYLR5pP5E36jJi2IjuBtJ7ZVgPQk/ETuum/oPFW3ftMWqe
6yhcdnGOb62aiZ+y7SNsMeUQW1WGLWW+4CzORw78S8xNc2ptOl7xsGHlqXbsu9gb1wSmsbgXVCYI
H7br6yI2Zhcgq3DGZLKoLBgnOdOYn9TxHqtS+yolUoPtI+R9G9VwIdH7XJ0YpGBCRI4FbGWLJUWd
rwK4RdNlJ/YhRp7W7/Q81l75wcTurhKGl7zO9eNi8knVdZntFQH3GUHj0LiiL1ffgm/yoJdsSSuR
cJgmskgS0dXKV3BI1+U1hx3FMqJxRGutDnPZrG2iLiTvQZmV+r3TK8s3+urKAo7mUjwfzhcaP7OZ
1R5hfyrHkNyOayXGxG/XM72rSv8JPwDLjQqj7AoJFVnwVS/2Gn+3CRLJMHao2w4g4JtTlbYK+OM8
vMrKtkGNZd4jbqrLkIoFYSx7IrSUkP0/B9oSItIO7EjiKCZmZ2Tx1Q1K96GDdEhizqY1pce4zFWv
S/EdjwmrHdsYi4BTuI3VkP2cJC30SmZPnqjxKFAJysRZKmtFtBQuhWlEoNumhU42TBq5ZWInV3Kt
fTSkkj3JaxUdENGrHOtyDk5YvB0KPtPk2gq6Z9s0kXOi+8YNnUkPSI1Lf1l1+0AGCvdUJrVbDopu
xQEJDCowxwgagTZZ8s9UlZCcZSjUomKWcGNgEjuihdbuYiXMnyaNQ4U+7AuOxGBP0eSnuB/5NFYf
Zhm3JyQ8QxvO6H7Fn9X2AsGfcCv4Mt466d4ytuA3R7+VoxcbIaKXhTbKAptzNFELsh50vdYc4Rnh
6RrApET8avbxnbKMkVNJwwoetqE6w0qkceolskE7jBbRop4eGhX/dkEkPFWEGt8JNtQ6N+kE9Wm+
aYYuf+hZWPDlNXZicjyJKk4ShXLsz6xgXJUlKkRF99bOlj6WTD1ViMoOeJYsUtFE6JIUvFMLTOVW
GIvdwt7oYsr6B5CNlOnMrvP6ySYwpVTGGXJ7EV03TVp7iH+ZWUTc7MJSNR7UtdfuolS9UoVNFFB/
kSmFDY6ksOeTwuyc5xVs2LGuKDOoC2fpnoKPDNOvi1dKVMWZpUHcSyP6nSoPXdAUmoWcVDJWN0PG
BLjcUN9HClseUZDvKSJcQgGrV4wl49MZVngF2jpDmZ0rN8t6dn0U8flRRbKvTq3IOUm3r4s1AgaQ
L/p5kahPZWV0XZgN/yf7UPZkSbMT8KoDdjiuskz5ziZhPYm1aLMkSw69TT0Obb3haPgzLIZNKlv9
ZR424tSu7wrZuZRilwdwmapbQbwgrpILK9m89WuzW6O052/G2X6dGw6DiH0LQ2rAjhrpNfC4x2XV
fq4aqdcmxHcSaTgfo8UFt2RbLXx9vCDBKDH349sQAcns4yX4/3Pop4QpsFqWS0BygARm/AxLbD0Q
OkldpJtfYsWufZNCqG/NRbihHT76kxlSZsRA6xuLeMp6DBNd0YfvaTLfECXK5jMTgNWq6hAt64iI
PjKuk16EW0Sx0Sad8Ip2pYRFV9U5hXWDjGdwiTddO5oOOv/CbUKqjatOwIGBu8GbaPts01XJsRFb
/e4ssCJaYJCtQxin5c2UZ1HQ5UPyHqc/yTT2Sqt/talQo2oEXyFZFgGEw9valuMl5gaOydMYkmqp
wX5aRLtV13j4oU1Uf1dFDB4rbQ5OpmvU66WmIDnpaXjVm8XJSOt+jxh7hsgrN7KraEbkViS3xQlo
DbVpoye9BZ1dYM0YNO1Yabj0EnsGDiG9TqkyOWR9osfqRpLPqWWWBImJjDVW4YpBNHijIS7YmEwc
P6YBPZMxaJf5jEKZMrTUy6hRY61wJoyz2LWK2V2S9DkuSCtvu6WiRqZkEWDxMUXARuCKB/FT5z8P
O/tlKZqGvBW+eXzX0/XYJIeiBT5VmGHhJjU7/2wxnzKzGFieGix+dULtpszad4qOmGAKvSydGLxK
R6RAnT8nhUVdJ5er2J8qK7pVY4jt8VTeMZ21jpgjT8IJ7QJJp/iQrDeI4fYaZjqnXXHNZKP4UFJ6
BekyBz3umDjDrKVwqZGq6zjROlIL5/o2t1VSvs/HHRWVZTEubxUsH0em6vEStd3x3AbGlxjQoaIS
2eAG92imIwmIyvJxovsZtLEwmMv0Ha8MYq1lAgqbcepY2/7K7OyUuQt6yYD/5NWG63yhS8J2c32A
L1ecqUhl3bm8Dda1tuSjg4KHBxEjdOhKVfJmDcB/0z3YnGrLVtmny7hcy6U8PSTmxB4a5xGlj2ge
AtK2eRGVTPaX5jLG3GrHSBnG/tAWSfnc6waTEhS9dLirC+1n2S4vJV8YnB3qKJ03TKxqIOHlOtlb
iTek0mPWiY8oDEhrE9Rb4MTVfbsr1dRVVNPrO9sBAXA2qpj0l49iujRJuaSetgx+kTSHRSRXlZYB
0mEtLXC8Lckt9ngn1OXAIhCqxZdEOQTn5Dr5crKNSDTq9ct+ehxZbtmZYtRiYWAjlGinooG53kmH
KJr2Rot9Kp5fo6jxJqxHWwjnj2Fu7DngO1wqxHyDUqixjadlABrU5p41Q39X1Dnzi/IH8G1u23FY
pPsMdy7nrtdKvW0qVrwl0GWEPMBSiUV5GxUpgGnO3rG7MqRyM4piy5LOHt6+HHrrQMqvi34Fn6gN
vVK+pjDlDyuqe5KOZIO0QRDNSt75RR47KrDcKY2ZuzEgGDoQYep4tfQDORPnttyN0isyDzWzI5W9
hZetFZXkxREG66I0UVSOxMA1zFcQDYmOlvfijH8Y44dCxwte9ngeOdgoRv0YpToLrWo7grq9q/bg
J/Cvx3N9ULRFJxF5PCbSQtSoaT92xuqY5XIzEjjhhnIPb7pvSBrqWmfR79Qk39btU17dRypWMUnC
1FYYse2KFRq2EDE00yrD2Mw+lfYQtlkLce22XcNHpTOMzaAq8UbR6taNFbM6pmAWPAXDdqhPnGMw
hjHT+YuxXKqJJLmSkS2XRtUpTM5Kto04F3IsbDnRDalvjM156Qi0RPPXbHSyc+gafKz7aMFJM5HZ
WkgL/57+sYo5APy8MTQQwkSItsggHKHSrWhA9p6JORX5cPFSngsQngFcom3m97EVTrTgMasHi0Sf
qpLR56/AZmheZTUWxYkl3G0NVgTg3RtrqSjEod6Jxoh3iLJeZk+Hfi0vunAZH8ws/6i1JiFbQHAq
Thrl1ioaaM+rWR1MQUulYz8r9RiIZjB7vpXplDwoyUG8Yulx1yw9jYb8CAvowYDM2obry6pK16m8
+JyAac8ZlcTtA5lwOa/riOdb+mhHgu2arr5JhWZehxPnuI7+Tm0U2WWV4k+QCDnZm3JCrVFMQTj0
xqOWRZwv++s+KmD567aytVj/cJ0vEC/S8MPMjAllynivJ5BO5bkgEgyfmFcTwur0dlaAw5hK8LDc
CjGOR1CDxy4CvBfVKf4HPCicDfTHSBtGlroKp11V54FU3fQUeVyjIesUwDl/iN4wz5gOsYDPNlws
fGQ0pELdM5oqpQ/F5rmBPJ031JDqK8AaF9EZalmEen80lrW4tPHpH3FL2JtSp+ObjvAMsSOmeouR
tOV+14RSJS1ThcVL0ACE8dsCrwANyeRl1gkdS+RsPyxMQ6JLVM/iVCSqsr8aKPKi6e9uZ2koOPP2
2CPL0V9KRNZexBRHTWq+IVVH8/OOiBLcK3EPGzyicmaziUmI2lmk/FIW0niRFuPJlhucUDUxPG1M
Q4mk67OO8bZexDuSk5cy1n5Ealf5NkG2SdO4bWZuQP26LXK8Talg/scVkm2XtniB1kGQtLZwhIyP
7UCXXCy8tvjCR7StU0yiaQ3TfMy9Dh9oMms3SbfgU5/9bEzOxSSS1kOaKE2+YbdwMabTddFNbka7
ZRi5ETquqEbolxlNFHeRz/N9pu8Z5GT0ZuVo5mPOoZLe8XRIjMEdqaew8PPVVBFJtJwB1GiEBdaZ
HnU9vjncH+dMvGYvDw256Fpg2yVHqkpSwNxpKJ6Xs71bsXvLz0kXDviELLeOpzuhnpRyOVgVoy6G
2kPP7LgzZZKccMg/RlYj7v59zcjdf45i+n8QsqSg1fjXWpH/PbBR/awVOf+Fv7UiSDOmv7BK/KH8
G6PEn7q/qUnyv6Xz0P6yI/yiQCKrFBCTpWgc9g0b3cgX4RNuLuqo+KzdsUqKC4XEUvwVwJGLmTg4
CPRQ9LahhCl1hALp5koZ39nGMkCFlUk7X40mqHMqzEpkmi4RFgDNcmVCdGBFAXRbNr+swZzGIR2z
fCiLtXjQ9DWnsSlc9bk9HIqyliCmZsmjbsG+V5ICuRcqDicyOU8SYbJTGg6o8mJfkeJwon2C+FdV
ei9Bxb+jQFGcRAzXJwmjZLvEIvES1cwo8GvxPutyg7L9JN4zyogbKq94UmNS1utG3610tm/WsodX
2dbWKUcr+FDVorkrono6dtms7ErKHRsRk0BJNuMKvoimZUoi6yZL5PAhJ2mBH1xYrWc2cfuDn1+9
dxIBc4v0nOAQviCOF3ehNWpU6gTmPqol08M8lOQXZ9T6JRgTWiIlAYtQ6dA/yFmbIbLoVXi1GKQ6
mOYbwIZwopevXxN6j+XftturTCztxkqF5EGoQiBjdyWMNRkVi/gw12E+WL3Ze6qsZH5qaAltbcM+
rlUYXoBUXamIApPr6afflcIiYpoqAEvzWJKLvqpjBaNkSMKLSqER1GiGzRZQxPexFrcEJi/GQ25N
E85kdVhfsSWuPhhBKBGRREJCRnRdBKWFkBqq4XmH5kcsit+oJRTkNO691aaqOcxq8ZRbmv2MlzE6
6zfin1MIY0EzFAnhfFrTWoz0FE9CI5krZAmJOh3bgZdYM02CzShRx2QU+xB6ehZv2d50ZW3uGkEj
xEjV3AfrJ3tNWWP7DxvUEgPn0g3Oqs6XmpXyXoOMwq7AkoKRhH5q1rWLQVLbqcZSblrAgv6U9B7/
xf4cTu1WJQVr1uHBjYl0cSK2RV4r65ThIOQ859SdTnVqdxexpATjiv3NqWKNs2sUw26qFVj4oUm9
VBNHasnmRuHnXZayarroXpEZYCPGGNuONyJup/uqMxAFCDZEMK+Tiyoss0sdzIm3FFZyNSdGfiRH
XLstGhXScDXYXh3lV1FISylEJ1SESbwXjXG1SvpMilVH+X0s8YGK6Llfa+qvUy84gVfh3GyVpazJ
S8VxGo76NXmJD7OlFF5L0xdxuz346iDjhqa+7XJcoT5E+V8fSGcOi0k8q00S5NOUAKio1Gfq8M99
yg58mcDtOMiNkodYtpMnU0sqWuLah1rZ5RGRJaSqKC8cq5Anv2qHYM4U+0iPuL4aQK/t5A7ThAp2
1ZKlnymKhB0CMmiLmbRCsbTFVqkke0PbxvTHCSJ5ShDS7Yq/MURYoY5u1kU/aNt0i9eu1NlpDxwM
SFtOE5KMVgyJ33WFcbNE2bzvqVRAzxkvLbzxt0mTJ7vY6j6QZFYX61TdyJn5smZ4UKn23qZDoagO
yjVzR4kWOa8WJVDEV/lWTdjPKCIbtjItP2+0QQWMIZbmWT1kI+Ilq1jb53IdPqxKX+9RQ3GeMymR
UZodIIjKUOul9rz22yCoTjlwE/Y6cpReJ2m/ukIKXzCoiup9LXQLnrwp7kwrT+/Zp+cXfCfdfcFe
1JsBZ12hOOwosRsGkSt9gQ54hIeqLLkFDoDtODEVw92IV9XjPZsvLImpsuTdhWdVDFtzrdeDHU0/
s4mZeZztYrciMdPcXiUEIoqK5EOpi/7KqGoVr7be+Lq0zrdppNquntaFJ7Hc+As99sIxzByobzPu
04T47hmt9V0C/Msv6aEhUagLnZaUuZxgbQCZEnS7j1hZy0eZeNWPue+7XagW2iV6mRiUzpJlnDvz
/DhynER5nLPBU+QYmVPdKcobfIpmB5Xi/5B2ZstxI1uy/ZX+gIYZEJhfc04yk5NIUdILTBIpzFMA
gQDw9XchdUosqaXqstsvx+xMKpGZQMTe7r6cpgqVyW0uG9xjkeLXzCyHahrH50S2PDkJvispFQ31
M2RiknMHBNhnODb6QOETFx+ww2uRox5MMAlQX41yG4Z2sxPaiu/92v7We746gUaizqjtyhXvMXs9
tdK+kzK5oQ/tPc2w+bmqBn+JPOrhEHeNOllJ4ezAgXnPpZcy0WZ9z3hPFBuvyidcoLwBEqBLJovo
GxYYI9H0hgMosaf0RvvhzG9IGvNXn/XPOm1hxGSNN35wp3EquIYP3UMz6O5QlMhwrkMwCEmwHJBW
zXZd9NLYx5WH7bLW7U0M9KhZu46cnmLk2HwjYywhm6X33NlKUOx0fqvU2rS9fGkbq6SGEJY4O0rH
PTJFQZcl+7x1zKVs0HH0zuxBACYxj5uT+fmx8xaTjCQjxAdpXbtDlJDB5g0Hb4cVVjM5O7Zz/mak
nAjzUTUhFLn9o1kCK1iN0vZfuRBgQIPbcuxDJQe+U9rF9qCnO0asjM1B5lxRKsNipB8As6ZZnD/H
qsXHwmV+1fXBKweaceiD6T3Zb9PAx5VOnwUrw2+4m6oNMnyAx4bPmceJCd1Jxus4hHtalPzs/oTV
s4iHV1kFcHUs+TWc2G85re+N8BkUe0oPlZVSmNvaHDTXe322+NtcNb36JL1Z71JHXqd+WRyg21AG
O3oZp5Wc94L3/LX0sDuikH+TJMm3iWv3Z09hZEv9hPFyeMEz6pwqqzlOmiWlhrD+ee4maD2ZW21r
rt0r4ixflVAhd4LgNaPNoJAFHWjhgoBprHhDX0zw7LuuwjIqXnRQfJSqw3xn2JhzTNPdiKC/YSXL
6AefEzUqtjYBqeoHbQYCB4xk5x3sqJrn0jJHIecFLcQfIkbDrecsAu888fNjhk3Wgy7PcJrSvahF
zx4CN5v03PaYm1iCM7YfXYUs25C8A6PX32LAaPeNNeWQW7omkeu0GzgHnMbtmPPmj9Gc3jlVbD5q
PMb0XqXNLZBRznrytK9DaTaPlm28hLhUV0HRlcdgmPt3MsqcDRgQ2113kwMQM/Cnla8oOaXFjOpy
+CIj9PEG7ZjtIPNg6h7lNNQnERV85DXizeinrNEgovTbRprRxhKq+QCii8Vx54XX0aDyHXIwUmEZ
Hjy/8tbd3NcHSmfiM2A99cyKvboKRZjQk5U35wSLxFrGw7SfEkfeoKDU3brx+zTdOL0rT2risfH9
5TVmd94NGSzAU3UAHh2i/1i472CqAnkrJgyfrK92YIAhgOHg4u9od5AUZP5RNF60U3KaPva+w/W7
hjHZKF6+fPf3aEZQsNxMQjQ1HBu3A1uXCE6zMmogd/kc62994Rf3Y47PQAzWY2cPX0NXjmvZc0ca
x/uQhnLwhpgdh6YcdxnAwSvQGqeYB8BIkfyAz2BIVBJNABevMRbdMR/VqVOEgmABeBtY6iOciqS9
N1zu2Yq3mXKTpxDu2rpz7Zr3kuk+QSuz70fbuquQIEiFQu+z2GmsDC/6HGLPXE9JPKGXj84tLEVQ
ZZBtDosyNa1jM42eK5JIXzVc++vMinvMieHSs6ZQRVBIiM46BXVAkEcbf3yORxdU6gwzR8ZokTog
kZN/Dm13l3uUH8G4fB+b8/u0FugMGo7nfOsN7TFmORSD4ZJdcmyEeXJ0eOpYwlIlxzVKjLyLmbkb
FVL1lUtzUyCy78Mk7O98D7ppjfeApuc4PlY5S3Cz8RnDB56OZ75mF0HJl8z/jmAVLDJf8Sa2hbF2
vfgxzcFjrvwu4b3k6UZYmwJzJyzpauUkjftk8pBeK8cZt12RsUYO+jyK1lGQuuiIZbPCGdVvwQxU
D1zmKesl4HzbxKLd21XWgwWX6qEV0Kt1aW85qQjGtnh7HFBeQwNCsKwBxs2J2b9roetsC8d0NoGg
yXMzUjiNQ6CA16HGkifDE+l03w4tS3Na86xdT7HDQS/MDRyNN3nUfFWBsvIbDFw2q/e4tj/q0m+/
DdR0rWLBxNhodu1F3spvM6sg3BizenVnm2uwjCKxoworBY6e5deRtNozKim75opV/M4HjApgqomd
AepkOG5lML/ApqLqPCnEXZjb70GSQThoUKaSKMcwVtkfPSdekNTGcJuMLtoAvqsNsC3gtw0KjDun
4YeYFD/73l5/Ir7xmlQtm+fK0+6phaX1WcZ1zXzn5K99n4K95767i1g8rvTgHMqucVs2uzmMt2DG
AZnP1UGbdAGP+r2VRi3r7dG9qlr52g9Wc+uG3GNb5o19ZuNFb6wZsTw2+JNkqc1jYgh3ZXZaUZs9
uR8G5uB6bXVd+M1kq4R93jSGvSgkZQ6xdkEA1hPVCRm8iMSQ5OW5qPhYRAPJ7FVMxat0/Pyd6qPm
oZvnHqcyG9FUz9ikq3Jn0j3+GmZ1KjcdNqNpaw4NzFj2+hhDVOyvjJkmJ8uC+VHaIWrXENBLXi/A
x1aLj1alxG1rRuJjP1rtsckJaQg9t3shcVGX5hRvebHT8lpP3Ec3dsaFps9bB8lSR9PaRCr1eJat
+kSfKv3AsEn3TQvWCW4i7zMQ6OMu9/toO1cR68nYaPkKOsFLQ/hjOyBeMYyjXrPWglKHL9PaZ7Ph
b4dGuufId+lpnTADgqtN1gmv7dtuMMZnn5w2lxbh3aG004RXDBVPXON60FLt8CaA9rRJWSVejRq3
tx1y/WBzDE2LuWL4UujYlXt26Ok6g/O2lrZEIAAQSdGdiK0Hi/UuhWoQo7ZRqDEcllyWasxSwarL
ScPE9EGf7RGf2qquJ6YC2aNjONZwl3sQahndjPYDpxddNYC0QVrMfDlsiqRzrpIrAch6n9sxKiW9
sM8B9SYSXRzmqlMWwach7+NhbeZ0VW8GMzUeQhvhv53TV0BlxHeyKXoBW0XIwm5dtrCDtU2xhUIC
ox0CdqjhnXoKETZ95gfXBUPXpptSIgRRW/ZYwawU7y8riAqmAqdN7VvPThHZd5lB8/Sq85rCuvHy
XKEQRgw1HjdKFpzYIikSznC0WAL5WONnDqQFP1mEvGEQXuwpC+65mkz7MdIZHuwMBIMuAXb4nn8I
WJI9RMWY3jdN/A2apPxKdC36ljZy4uiQon5nsm45oBIWe+Xb/AsF8xT5CQEGpIk/kG2igEa7z5RM
tLdOX413mGtJWw+Vu5WdwzvJjiI2sKq/bvPI+hCoKtlZAMUprqymJ1hcbCgiK3vnycrdT4wbq2FM
+eY40jzSOTQ9esqTeHFLaxvxRoV+mAT3ZAWs+9AVVsvNYhyfMZoXT3NdOweqU0Jvk+gMZ1FmOG6z
KfryKfHnXRRoZ1UWVBpE+dRfBbojopB2sPICDAV41fUKZyvML00XC08QhZ0tm+WVFTjTSzDK/lyY
ztfS64+lsvAwuEhNq4b037lx6WX263CquI7lE09h6RwTmZsHbxR8fzXeuZChhf3ZHiKZA0Ct4squ
p/K+qcCMtBDE8OaOdJFNXDCRU5YSZIk3Nwg98HaVdy77cridoO0dyrrN38O7RRTHGQEpDKamurHx
Dreon1y6Mv6ru7EfU3R2JJJeJA9TCUl14oMl8+8a9palPiV+yfg+zYLiXtOtjWfJSj/Ui5yGP/OD
ZUhzXRIK2szjWB9kXe7CgbuWNchmw/Vufiqs+YNVQjxr9DJT1VOh3gfahgFYtzEX/Nbr0wTjVd8c
RKEmMlCEuehTQHLG3b+Cv2iyNW9fWt/SD4EjeQ15vGyAQVt7Lngl+0r7esy1fdO1nlxrw/2AQzZ9
6mo9fonY4OGiGj91o2YaGz2BRaiReCf6WmE4ddy22bl9i+Quqd3Ce41VsAzsbAtGGaqqSHqoxkqv
umYc925Zw+b0Z7ZFiVEKhOPBoz4Zy1dESXWYf67L8GrMMjRFS2P36HsLPU2j2w3GWTHwNisvTvnY
cXy+TvSunCDKfktL3mpxmxVYlSboY6kxX/HlzA+h0P4X3EXd3kxFcosss5RESn9fzInXMp8J48YU
XOob8iDaE0EN+Hn06HCFmbqKIp9tl3aiW75ptSY01BZ4XKL0oZcYhwkhDfU2a0R6wM9qrkxTB89F
ITsieaoE/ZYOfCxxYPnDputE4jEvleOtyBWSKdRvccN4Yt1JXY1HOqYzbx0yUKwdv8ue8bkXOO9a
VCXGo/GbRvK/dYrZW9fewL4wT0aCDDocr0zfjJnZ+fPIE+H+tU4Bi+K73JmiL93oo37VHvjBqTDa
l6mv52845+urcDah9PkxF23OQtFsmzH+lIaivVWWOvhTpT+KYUjrdUVpTr6aY6u/1oqJWye9dYD3
3H3s4znexFQ3YjYpmofA9LMzsYV6W2pBfVUyEpIok4WwbBgZo5cIHhVQjG9FnpXnMIoopwRnWq6E
MFLkIN9cKwrGN3M9yu3EivIhFG6Scx+i7E7Obbd0swTydoxD3ok1lcxF0B29AJee8DnWc8r+ziiZ
1SbNpul2rCnvkan/EDmNvRt9OKrIqi0tiYxB18rg8mCM3pYM2vyJHVvz2PUhy9iMRTIRoP69iSJJ
Eio15XkYev+aYA4jnb63vfhD5XTYeM1J3tgGNkdpx+p2NCPA/mnuh0/SU82h9tigDSX2f7zhHYrT
chaMQ8HB47OaG/oZnowMqmjVzVNwM1dlsuFRMU4JtIQvMm7Tc2ILbvz4FazrqJLD1nYc8XXOso5P
zDPR4M2MZp6lEW0OwdPnbmY98xr5ouq2PdZjQK8A660tiYSJZNuY0eSQ0X0TxRlPgXZn/RlbukF+
Ii9vDNZLLw2puJXvxy5mBEhvdwPn3EbZbhbTDj2Tk50DOwZbYkT+oeln96vlYOKd5sjGHqgK5mht
ml+7Kkie1dJ1UxRZCKvCYG7YgF4YDbyCVD96DR13xoBvhB0TDGqR3PGPOE8LnzNKrOp6lEwlrcs6
c0H0sRMJX//7v6z/flN90mEgVxNT0PknySeFVnjlt663ikmn44tInL2pvexc14s2k4LlB3j8xU7p
n+pVGuBNEu9JLWFt/0kEUjpNAV+P8XqcWSPHQgTrzGZin9KUUOPyZ49D/ikwOEsvmlBKaPqrH0jI
gGUuVv9eE+oi65YwUXV604WKjnKgkreTlZrWtdegpscWixlsuWi4lF49Qyus92mQu4ApI3/1izjE
5Ia30Oyzm4tCRI/YcC0b1mB+ytKANPa6NxVLXN5dNYPBJnW41V/kItjcDMQzqTXlzPreUml1iJoy
3CpiNy9dC8RbOLri9t+mj2X/Erhy2iwCkjni75idmb/pm4rEHjThwEKzH/9SkSRU3LVHQHlNySVa
yyIl6TYxbuyyUpu05Of7RUNqxho3YM5r71chaYzCh2huXhaoJJtj39j+oiRFmWluyFdAC/9ZTsr4
lq7drA6hLqbZJ9GX9se+D2NuFZWzo4mnAhFqOtP5bwpTVBrhlu6TkNbpvxSmDur8OXLNnALoRWaq
k3Qg5inzGmelXP+jzBSrQG/MlDL6YqTxEYQ030goZmulgmA/dxkv1NhYfLQpuHAvyw//m/6ElIPT
pp99wV9H5teeBNKKZkVh0UwG9CJJTS40b0u7538hSSVhWWzZUs4HXhX54U2WIlXkbEGs4nBMfGge
/06g8vBErNPAu8nzwI8BZzNLXRSqvOMVw57tMzUZxZUHz/v+olL5TaaP4EvfhfZAoIhd085pPaBG
XYxSEEZyYyvz4YdkRYEPGQZentsAKuGmqFleTRrwx6/i1ShfdR7U178TsILKtve5rvTRjNtoF/mN
zWGAihXWXLskp9m6SNP3qow1eP7/yFkljYiboBjSc+BNknQ3VndEh/r0Q8vyrLn51KC4rtEIw2vi
HlRNj+2wK6PEw5gJtnlov7mYC3Hp/qVyWYAOIL2XaLJ/yVyiYGnsxK13FmY9/UnmEvkUvZ+EIHns
0iz4Q+uiiBBGTSGnXdzytCQEbRjCx253Ub6EPe3yWQUMMb9Xv4C1aoZY3e7iOUlPlW64oqVOu8kH
yas2J++3iGBh5k1nThMU80UEUwPbG6vgC/iLEkb3Zbo1LXKiGfBayA1Cfs0C9+WHLOaMA65ljuN+
rRhCGHZvWIsY7DvQx2y3oyiXRuwDa6wWlfgvgSx2nNeJVC9tyYZ7TIjQZwkJmSBSn/+HWtZHRr3Y
fus7Y3TrZ4gPR3owjN1FMZvmadj5A/vKN9ms65uXsrfE5rt0JkEuDJpQYjvQtDwMPi5h9QUBJ9zP
MdWlFwGN6Q3F2ZTmCTMkNjwWx+bJxn/OB0Pch0VXZm4Mgxr2qIuzQ6SlPnAHezfKRu9kbD2V3IqI
6f1HW5s8OzpjFoUyQVlHXtzZVhmf63YaKRVI1R1RQPfqj1qbJyJ3TQ4YgzrL6/d9ZT7B1mCZ52K6
vQhvOqNF3vPFcHoT3tqxFbddrCmr+F91N0LM0ftOyRm4MXHiGN/aIbBaDfC/4eqcgQooezM6+F30
XYqrTe8wmZG7ushxUdiObD1a5+xY9fFPslwI1/bUphG/+tFico86+05XfrIfMKQyj6PUpXQY3DpD
FXFjQ63TFAytLKVCimERHnGGAe1YdLuiK5p9oQhVdjlYJcDH1QFwdrbmEJ2OKIuHYFkcUx9Wri+a
HqtY8BHC6a/7jpXhRdwr6JX/5IziG8DqadfL/OTFWbPKFZCF36l9ccQrjO4jUmM6RGGesivFlvjY
kLd6GEb7W9S0DwPV1LdO1n8xHaazX1Q/NSjjUCcCeK3FtX4R/UhPNpw5vbhykA83hVWEa4sAIRcX
9L+qyN/ZIuNeRhPpDwnQpJ77UKejOCB8DMQlx2BN68fnixboZ7GzmwEJr9LWKHdENg5BOPMzRvW2
kLW3uqiD8JE10OugOBYOjaSoMPPudzohVVZ0Ajnd1UUrrKQJ4tjC04eip6+TxA4Ov4iGie++TmwL
bw0aGt956LSHN/GQi3K1sYJRXdFmmeHIrugh9xPntypixHILMjUm0ouSSEYWK8wcNQL3f17tUr/y
v9aBZ5yqwbBvjcliu/w3cVH5wU3mRV8cyk6uvguMtmE+zQGpmYvI2NrNp6qkku0iNDJC7/OSptyL
2Gh06j1vSbAX0g+OHlAMLod+BLmhDHZ9wDq3ZqOwL0PavBg5x01kEs2Cgt6yH8fYjPpIcAOpkDT5
RYHE7VY+N5jaNn0ZIXCWI0P8DylS9V1z8qKQVBbyGS83THOqScqt8IQ+lia110jyFr6R2LwWNeoa
na4dAIAxAfkqfWtXhJ4DskI27/rJ2zUB+7tccVVctMpY+TsO1nI9M9kf4yRKd6Y9s4MBmo3l4yfl
cvKZf7O6tdjn+QSmgmnHHEtEfVEvHT+ztoNb2gc9h+/9ztqqhKaImQOw1ln24uHiYHMEO9sfu5sf
Imba6ccqY8a+iJi2jwnB6rGmhKr7RlgHm31qnfFAtKvBdR6onIPHM6YZq3ScRAZRiZ8VzSiu+z0V
DcxUi6xZ6uWZdWaWnFU37OO0JSSuQr2FmFYdu66v16pQ54vECZT/KqWIk7TUrzInZ3q7g8zirofS
CakO/0vndEYCdVHOJbnL9QZvAN5ZdO/viqcX4l0tzINRtQ+cHQA/+Wx+p3y2IQ/x7A68MBf5062s
By2Et+AQ+H3bkiHOzz6FusfrhqM1c6qSGrTRPUaT1Nu/CaLIV1+0rT7NFkVW8Uh80fQVxWSLMmqZ
JC7gp6lNNWTZMRiNHZajTzoODFqoxivmQrlvk5FiOtvb+xUOhppOrm1kLBG6UVj8z/2zYbj0F7n5
rUgcBGG2jOvemqgG6RLeIqIkq7VU7GGEMIr0oqiOmfUhD3MyQVYbbccwjDYXaXXZbZYFozPcGpef
WRWPF401yOtkjd3iwQxctbFzlDAiH8SXFqG1SIf5GGMs/lwF0NIuiquk8O4ggwgYZ0q+uQnMzxfl
lWewxicgHv0lV9lqrAiZCpoTGZTib+qrE+qvjSjjz28CbJuUHGT2dH8RYQXBjljCXMK6mwJPauZt
oDEkKmM61SQmNo1deg9u7GWnlvI+zMf/U40dJI1YbUebu+96ayrg4i1hukeTHtR9g9yyLi/mqiL1
tkbnftCQndYqZhlp2oFe936ut79It31oFve0lzz9QbkNmfC3quJyO7CxMxIGUBPBeJW1hrxq8/TW
mmfjbLbgI2I94qITVA6kGumzZFLnAXc/Fb7X7RrGjc1F4y3RS07WgKEBNclZmex5d6NrPI6igc2/
iL1e4a+54BX7H4Kv9jGwLCmP6qmsGAchAIltjitswxa6Pv+Qfc3ELYGi2M7eKbU8sm71DuQPnyQP
3jbP3Q+L7pv4wRe/nT5SwDRuLrIvvThrt6GZy2T9v3rTfsn9j6T+PJYjkHe2M8MtXULRQ4ZisYmZ
mVeLFIzsBDbWYcOaRI25icsuPox4CO+a3ny56MFlVH7tjfk0DebDTHZ21UEA2fha6TVRmvcjUR02
osjCouK9VkpS532lr0lhldXKyPJilyEfrNjk+rsua+3VAJ/oxLkUbi6asdNSPMwmmkmYpfPO6exP
g8kazEXAIz8MQHJ/kZGDuSw2/HPeKbZAkVUcvkvJrc+1xY5v0QbZDf1bOTn4Yqbx3V9qMpOum6mT
T9DkTVCWuqQ6xga25EVsbS2KxdZBjutNlHj7Q1OTug8+L/JyJHozYSkTBpusEOcEUyAOqz/qzJOI
4o/4EbyPA9dyi/pQZuzMGspunbR1eJsRvSEZ5MIscajp/oSJj38/RbX36Yf0XBAUwfLn0pjBa/ii
QZvFELK1mcxklxvIpIUHwIC7qkcJE2J0FDX1vjOrByy7BMfz8UvitN8umrTqxoNHDGzf6iY9eZna
WC0CM98T8eR3zfn/W5seLQIzfO37rAP3HGNFtYdKPmShqfZ8W2hesnVM9xdz8EWxpon6s11qargj
/0gTDUqLR4bhP+r14IfJXTvRdeT4WM/WcZFV13whabVrACxow+FzCaR9LrkZHi769kz361NDPIO8
+T+J3MJm5apA7bIwX5RuEolYdD0XMnV5exG758lHE+jrwLkLKJj5IHSvN51Y7mi8B4/FaJMQXZRv
O8X+OBCSQQ5vxn1h2qcf8vcYlwD8an+fLPJ363LXo0GeaQI9GKCYwY4qs4FT9FDHFwk8dvEOJDQ2
HZzQ3ihuKS2NjXx3FEeZbKo1N2DuMVFOpabj6eT5Io3XjT2fUktmjHNGvmsjDl2bcYLiMHXsI1Nd
/VEtj8uiOVpudWuGRvmCIYJi2SDt4Rm8Nx2dwTYT/eoim7PLR+rXsUc4YUAxWcTzoHJC+pgq5/Bb
8byppOThn+t9bUP36dtZX+dpACAj0BLMm/7mG9N87cQkpqbZSj8G7ETXlBQFS+je38poCK+7SVvV
msYrCgWpdUTM7ceNX0z0izo+EB8ic2pbdxFYQdrs7gY7LnYXvd01ejYdIZhWCVdqXZthu/WsBESQ
uVRv/iy9j3k4XVVRGhzm3umOCl8o/w+/3XskbbahoAYYGw8V4EPb3WEwos5Pcq4wR8dkE7ljVNQj
cRVXT/9Co6czTG/9lHfMRagf6za9CqmOXJsOSa+LWp9lxogFu/V2SWl7r84srHc0ANZXnYynQyKm
xzcNP2itr7Nt19j5vPmeFPv0mlfh8rmZnbttpZ8+/E7az5eIkGnW1tNF3o9yoDOOFDnb+FodO1a0
V7SHM1AtGj9qgdqB7FCfyqw3r34R++kawqmtq6/jaCBWznl9/J3qPzrk+QLHCTZhmbqbi/4fDlN3
8K1BL3F7Njht523x25ZHe5QxJmui76qsi+2bJaCUWXLic/him5511L1rYTDt1X9cAcqhRG027HeV
k1EgLWmy+ptJoJp6yph0nzz1sLBojSNddT1JFW0AU7G3rDpvrcqcIKg5JaxsTGs9s7uB1BFzQcdQ
4HLR9fjY+/7eF5S7EikQa9qu4zurzb0dOTPNNc4lGdBMek9X70tW9/qsvTnamDWIlSKmfM+ifk0Q
Q8DqxZ508RxQbOTesuRqUQv+8h1QHKt2wuxmimZ/8h14M2t9jOpOgz2aO+MSSjz2Ziwe7XaBQqWs
IXs4bBcrAu2HivV4H1+xzCiPHh8OvjoR34S1zKBpjgzEAEEOgXLvsgRKzuJSqPU83xN6i9Y/OxVa
yt3oorB5HsfiQegm/OoX6c0vroXE1P02gELCIYfxj1jk3RgyPw1IFus0r6fXjGXS+lcfgyuzfK9p
BtxdzAwh3JudQhR9Z9ROjPLeZscw6OQ9sxiZBr4a1Ua3ChZVZ/fX4EXkYfBTtVGj//FidphU4cMU
wH4WG6I6BO38ORXVxKBkfU0Attzw1uDLQZ/SHUkdHpeenZIrcAFCq2BHlIiDRonexl5Rr5JgrIis
/OSIQEZPbsLSfx/mNRV5MzevxRrRCr+8yawG3MnijyisXG26uZ7PxdCrNc2liDFOYm+bOr27OCZG
Zq91oIIvb64JxHBiqFk23tfaNHYAHVoCmn+wTeSBR4CjJE9x8U6kWJyva9Ok+Os3BopaZVxok462
tmTGt+V2XF9/uChUP3gHrjf57mKlGPxRYYwqTxc7hazmr5nVgows+t/bKngkEOypQ0seOUStG1zo
Rzz5JELiUrBDrXz7bKV2s3diI9u5i7dtsVxgAAFiW9mH31kupolYUgYB4kZ5IxCPxXwx+3FzoJa9
wNYDaLMfiMhzM+cpaWROL6Vbf/7hwqiVLxlCo5JEYVidIkw0wAETUP7juPvVjlF5szgi2LE4+LMl
owt8mErcCZAivyATQUJbrBleTnXvbCrvkb5lEqbj7G86px2XjCSJ7Manf15WageuJNtAZTvZqL/X
b0aNQZgTgVz/8zxI74RTuduDp6w2ZepRs7k4N2RVGAA3RXF4c28UCA2YRDjzKdgjirjYN8wCIak3
Oer0GF7XLqAj12b3JqxiXhUcvtvBia8tB8qI3XzBV9NsB69nZ7AYO7qGC7ZRcBMYiDRuqW+r1v/k
7DDdMr6yMt6DIl1yTuZAJroOqQpFXFf7whPJ6bvPw3cLqtLm5uJgukp4y5Pwjjs2pJAyoTKwlQh2
LPL87fKf5LI2D/9o+2jAKpKrjVxwqfx0jVVUZxCk9Cf/xvihYivY0M51mme056mMwn0EfOj43QXC
a07gIQCY1i58zqE2xIlvcH54c4KMPR57PxyqfWmI6JBzhu0yp7Z2aeRH63jIrkODr2E1ezdTjw3L
0dLlLBoG/hdFm98SJ69PIxszil9tXg3lyJ+h/BW0UINi3Lhn2+0Xt2BOy/PiGAHqQjdhHtNtd7GM
0CyIZ8huHdYJotg54OU2TWdrOLZ/uUdGQSVHKVDPypBr0MVCUkD429B/6V5ffCSTZzymVe4c37wk
PuICAmJnojplJl9PPz79MJW0HQu6smzsp4uxRGC9+hLVoVhBxvVwgdScWJQt74o+L7LVPNG/e7GZ
uGYn917LCGWBjnwG9kttwZ/8JjAq4l0252KThnI8fjeeiIxrBFEx0iWlENvaXyRaIe9w7VirxhX3
0RRTTcRZ/82ewEh6uXI2atn16eXG4lBxcLi4VDCODttqLLvNb60qtWuUr6OpBAGuf7Sr+D6p5cLP
6UBJBu/DpIEYfPetNIMqTyT/aniERXywEqM+jwK3Mq/9EfaX2+Gu7NQ7E9t6rFz3sS4+T25hgQGp
upuLv6XKRb1mYwBU2Zn6vSmd/CEKeY4vdhfTtUiDsEPNj3UCEsacZvHQz4j/phcZ258dMFmBgUyM
VnGFVxuzME/kuNOhm9wbE+2qb16YMHLLbavU/cUPw0WX3ks70yTTWRiYYe0Au1EFm027PF5MMVaH
IZ10htwqKkN5zBZnzJxGKf2nbnMVTfVwJfvcXyciCLivsrgVQtymQfuxpEDwhQ1djA39J6tMyke+
gxGB8TVOG2LpQXvrQ2nkJG5sHDduScSw8skFLh2iP4wzcYriHroOZ4Fs310cNHBhxlXP7W13sdEU
ir2zxrT6BHYFmvTio+mLsjrNqJbQBoaOc8MOHpo+iQjQa4z+P6w1iTet+OZTP1P34nTx18AwUifd
uq8Xew1cMoKlMb6bf7DYlN4wHt2+l+eLxaZNvww1E0LJr/eKEq6QyXDSuwxf2a3NLQSj0x88N31A
iSJoNJk+x20QnH/x3Xhj+o4mEnl4895ASkjXrjV6D0EbzJweuIRc94OJCRaGxcILjvFFpFnVcC11
SfBjvTpg8FM7vAvPLnyOD7HZ4IVxCSnxue4bJxc3ZsNKvQGXtHbT0dwyvQkc/X/Zc7x5CGhPxhm/
920x3wBeVFeRo24vXp3Obc0DOmHw0Zqc5DC3c3333asDx5N6zoGmOpIu/lUvQ7dafzfsVBP+rzzP
m5eLaSeL3PwEgzfbXpw7Hu3c3wx4pJ9+Me60lvgoDVg2q7kFUFQ0qfkYtyQo6451v5fp6NrxAlSx
egB8L90i3uALqZe12Ju9p416OlqTaLzyI0M9OX0gVrWlxfZPZp+8sDhD8q5d/6PbZxyzbeA+w41d
Q8iejvHEnHLJeXued6iLut3/s/HHnkHDx9FtbHoPP3t/Cqi2IG38te5H6ETcNZbT4//gATKsHFwN
v2fcM/Bj4nCCsfQjC555cX/Mki2emU3pVdbNm/UnxPOwSrnF3r7ZfqzWKx5sF0zYn6w/fmbfgfzg
gxCsPlwPTOPFA4RbgNUH3zTQJe8uXqAcCg683uEYSH2ClKbOv7ECZf+PtvNqbhtNu+0vQhVyuCXB
TIlKVvANSrZs5Jzx688C3CJFWXbbPd+5mKqumek2mwF48Txrr11SZ563Y2ZqQMjLo457FUF3foQD
kS3CgI3loRFjyQ4Dst5wQYTQOSzK7fwdFxRGxj2hRePbhAZVFRlnzaoJ8vweC5JLeuBLcsGilpXf
Az/29jxwY1hJ5wyDmqUKATSTvU1aoWoym7Kavcmbj5gQ9o4bw+MmrzUZP8ImbNYGYX07E1BjnjAh
hHfiupSGbav7BllBy7L7qOA++jtcCCuvug994MofyJDPQJwfl0tXwphMP3FDXVd4S0dSo03P3kpV
UveBGyddj6Lk2G8ookhGaCg0fr0+kURZTid9iRrzXVj9I4ooMcq7qFaeJ5CoFnU28b7y9cQR0XFw
qdOWQ2ypi6/g4uL5m0D7EIj1CCJLt1OoHQ6NiWp20w2F9xB1iGl/yxZlNeECwexQU/575v0EGCUV
lsAuoHudXFSwmMLvv6SM8uCBabm+636RhD+CRoqQufddQwrh/wI2SpTuucSVvzXHD84btlLDrMBX
KxL8gXwb0ha2OvFGDdHqgV7spdgZ5Q4VAcOB86z8hBo1hevtjYRhm67gwhxxo1I1KAAxhNUJOdIz
os0ak2FGXhsz86kJ/QA56rrYvxQdfitIDoi7edrDvyJHIioIOzaznhR2QkykRuaUalZv/y131Fb7
3s+Epwk78luUZU0qtpsTcpQDVsmaENoTdmRaDpKdVIkPR+SoCE15GeL9W0yBe+ZCjS2rbIAm5Khy
FdNW1E6fveeOfNbRouB5tHkojFy9ePP38JGXJsEWgWIORCEwcY3d0h78DL1Ni8K7VORrS2Dtpabu
1V/wSL2q7Q3L+HREktoRybKsbSayWThDk4wSnUbmkrsD1ud0SpT/BCc5spFealiKeKwxYURQ3uD5
xFuZ92u/knaJz4jdOJJKiQX0hfEC5ewRVepTztdVlC6PuJJbo0/Pvb6YveOVhMZYMi5i/MuScp14
+aOpRz754IST9cgucbcfVoUjceapteTmX/klzRTZozY/9AC13NENUfLU9oNhCtEbLCIxKWuUU15X
M4HXW7Z7I9QEL7WjqRxS/Q/BJg9akYoKoaC45Ce6ifWAcDCh964mukkqXWLzaXY3qQX+lXCKM6++
C4RiTF2Yw2U1KgZ8J3zkzQCNQvnmCijH0Z2GKzyHyeYvkKesTq40SVZ5OvkHe+IY6G4woOEPK1R8
VG2o3zclBnTfK7dGkHibP2CfKlBWRRJZTKicW8OA2zn4D5G//68klF914YbWCGvxCxzKV9jSoIZK
FpP8IKvjbwKG9tV/oKH8KICeyKvvkwfhRERlIcIsU9aD7VCRoxStoVlMNJTR45jKs2ZzTkTJpvSU
9B7LeEL0uuH4q9GO8Cs0alS5Yx81Nyc8Ku4sZHVl+/wrPKqif6bzM3V1QqQ0oVFmjoTG+4dGYcSj
sDp6FJDQ9I5lG61lWAf2BEpVhkItgwQyqOQ3ZQNb9IfAlMGcciOMLlCwUsJ8TRhcJNw8V06cDJt3
1JRGLGE0bPqzmIWDrPkYUyGnOrCCh8IY0Tk50/b9wPYd/kS6rwtJWU0YFT0BOkMMsPN3LFWc8ayv
6qL3D09VkIlXle7riFQJqnRV0ib/W6xK8bHF5TyS2h8gVbkMTah5pmf/kqsKavLqityu/ztbJSfZ
Fh18tppcDywZpU0s1MsJsnJKGKFUERYn0Crw74RWZSb731gr17fKBbz1xS85K4Vx16JBJ7nV1ERb
dzwfcD0YOB44b4mrsMcykTYUXfwKu+JZbs+E635yRvS5sypqaGMzbaSbUkwzEB53bfKf0GTlD4bF
UygoYIpn88RgQVSyjCeQrhU+YE6Va7MJxIpQ+ZGhKh7/LyAs3yFs27T95j+AWCoZkHGJifTxZxjL
SJiCM7BYC0NvzchwkJwdQSyxMa5Z4m3Lxo9tSAfUhaN+ouiltSWF91iRk8cPOKwCZZkdhjIQ3+9g
LIG0u18L8pwUPv2JUFkxMylO6Yl54VgG76ClP2va5ghn6dlAi7Drb4NU2hgxeSMYMtXi8b8uJYCs
kdPSgK7Wcb/ELrj2hwoq6H9FtTyhllelEDye41qaqTE8CJ4/QLU6fBaMUB1A/TNeSwicYAG8OOpG
hP6Ahmn37+BWoCNYl0iQT/BWlqOnJIUj0h/xE7yVG9RpqD7g7ivA1aZ0DLF47C8mgIuIPHIXi1wB
Bo2R4dKxQTwqgLznHFddWYsoqLrL37JcrhRc45tq3rBcWJTmgkSY48RziWh45QavvS6x3HzHc1li
f8j1/f+KdFXgAQilSmiizSTksATzqSjScDMRXQaXKlcUvv8N0NWFrkE4XrmZgC4g1d5uBYZsPr11
YZyWPPb8BHV5g3JRGaW5rcsSXfYIdeVt08yUvnIpK07VR8CaGAn1GdTVh3SGWH5Bm8Uo8zhRXWWA
prdkroRiheqTaIK7qp7xGU68zYeAFwckFZPR7A8ZL60jEciTpkOjD2OTprHPEa/ak+v5IL/HvNyI
7hfLk27/7zEv1+DVq3n1/FvUa1Dd/sVJeGv/GPfqQrKqNZGacmDm2wnPJg84rdR/fmsPsRJMcdQx
2G9hr7gYKTt1JSurrr79wXvp+aWh0JTlylsxZrQum59O+BdSoQ1lDLeSYh3SUP6iC8Ndlw7I/QDB
Oqlagg0ZyxEGw5m7DPKXNzzYkGDC6xL5Lmh9KLdS3/uV7Mx6eWg+T/4RZ3DMQ0RgjOZXWbZlHxHJ
CRDLuELiVggN1psnSkwr62+tVeWbN6SYkhjNISIpPPuBi+GoqO9Y+2MWG1Ulf8CLsZxAl1d6tBv8
KTQWO+2D6MnOPBS959jwzCVBAdCLOBIezsGxwWiLmQRi+t5qYnosUKq0O0xmE8Py/UVL2JGd+Kg3
KaMCqNo1nJvIH/YnjCwzdGsB4qBhIX9lyaKxsKjTonzZZWO2UVl/zJSJKrL4WJFuRyPKiSnLm/S2
Cnykv/+RK1PN1GCbKjfXWZVhaB4NKslAnCup02cujDQ5fkSZqfGYvBxh7SbKKwhkZOo/ODMvamWW
cyxji6yyC4MLT6t/znSalX7PnMkMJSC8O39+BM6sWPLuwhRvygid1V6NigBqbvPfgLMYJ9Ne9fvt
b6EzxxI2quZeEizMl5pQ7t+wZ7kT0v8VRs8/LC3n3JkoljdYAWideGXPKEp0W0C53/NnbQ0wOi7X
a5Z9ex4KqOIGS+FhZP3O4/J7FC32vG/WdeEdLBc9p58gRB+ZNHCSW0dR4+tOuz6haaLcG4RmxYfG
RHtadj7htkyFyv6AUwP+SW/V0mwgGP+WVRMj3b/CvZOvz3k1PWPhpRtCza0seW7qQaOh7RVc01RW
hgMw2foduOZbLIn9zCjZULCaF/jyzsDDqFxiT7Kc6DXKU18qQwTpPTfM6M6LSQh8rYxp7JNp5kSx
iVFJTDHzdn9FsvkC0a+8xJ30O5ytJA05KxthkbtDcPODa8s6HblTJXz6A7ZNMAuu27S0/gHf1mvX
GontpwlxK6xkWA0eAbOT1OYDzg05T7HAKMfQA8MNVlRUUXHXb37Jusnt6O8ICHv9d96tC/vr1AHY
SIRcmdddHV1GR/CtiqlqzTWnfPgIfhOYKu8qOSN6gev9Mse8uHhHwdV8qwJshRMIF2pouDMFnNvN
DAL0xG6B9gEu+i8/WLio7UgAxMoWoaQ4/xservc6Ckz65sTDeVlWLzI4zosTD1em10oVd4vACcXV
5OOhyU4excljhciwIark4o5Ex6Mwp7aFwciv/x2Noz9Io2W6wd858nEoD1u7wCw8ewfJIbwae2ZM
8a7LcBsM3l6tA6IQwHJUWZSzGvEGwKP/TaMVjWrETLDPsbnUQx6W0581YXMkjEHGw15enLNzZchW
F4c+dSTV/B0+x1B9Wzs1ylV3IPzhm7OPEDo/MeJl5eTqNXxEgBoyu55QukpSiF0LrLJ/z9O1RaTf
9X09wpQ08E1gXVOP8KQh0679CtdJemiTxdv9BWBH6WC7Z0C5eQfZ+S1VBFzCGloVPybtTMlhjdB7
hBfwD6lSxSrXaobliNw5bZnNBId+CU1Id9hGbkf0rq+NcJ7Gjbz4iL9zab6d1yV1IRN/J7vZnnpE
dzPxd4Xe+zueOJCipsKsNFpMlSOEZ1QCleHkUpcnEq+TytsBa+x2khiFRXkP5rMKrQgzb/CFDnVp
cWLyKI7EsaQ321zz7k9sXqwHjW2kDfero9wIIb3GBCZvZ78H9HwZWsXS2HaMbB4nJejw3rTP+Lwo
0AhTWF61KWXsb13fJY9uY7ljY3xGM8dE6jEsKeg1CMvVL3G9oKNKohPp5z5n9sTAW6EVeDpie/gU
sG3oHTVJ+pYtb7ZqWnRmiEZDQvJn+F6rkp/DOWCfED7CH/Ql5V9PFB9i0OfYDNVvut4YVJe9Unx+
pD/wdpOdCIcXMdCVuZJ6+fWJ5guyHvI0M7g8jjRfQPsltqOweKDIC8gz3JsFfvBOYC1jKgdJQ7J0
RvQFAxhdWqqr/5XqixBIHXB+NjSUf0z1qcGYGS1u9CC+qhH+XNRRi/l9VDORQaVwXA8I3o2EnxGb
V0Ym0975CvmRN3a2uWGJl24p14te0aR3gF+c0uUtpgSJsy/IpzRyAwFdQU6usQ+SSTOMpJ/kFF+1
aHh8B/v5lIDOJQGHUU7ryFHj9CHsl8n1atAsiw3MnwN/XYkVtuDG8gvgz5Pbe8B6ForllSmUziXT
8EWekIPOyrKbGW4zrKix05YRrc2fJuwPjV16lXokCt9Jnz5g/wTd1ZdxZO20IYngymrl1mV5P6sd
8Z5RLf1mRw7Q8+tohawnWk5GqIkDHFLlVuGKivjqZxawTrZhF+xUU791C3FxJAKdIK9tXJ/CLkii
+mpCAzOFSxtlFC8THqhqoLJhUhmHd2igElR3uoOgjDzjulRZqzQJ45I/ZgR1EwNumhekVzT6SdwO
UpULDUOunznBSms4IGoeEbYRFBx1cmuj6LS7iRFsYstfVqCsIyboZ6OV2NP1XyOCuI1tRjs8aVoD
XekjK1iI6HGyqvv6ES7o0PuCfVg313/FDJYi7bqtEzrXH3GDaISXaV7P/50dTJPoSmVHhfH3F/xg
GYjyJ58SlqeT7iqVPemuhd7jSnkGEiYYxilJiHjfi/alo3f1jf/qHVCI9YUyIVFW/rFhvaMK3aD9
XIWFvprIQgHSvasME2/wW7pQqVE9Ri4x158RQ6lzv+SCv/8lZZgWYm2nATlZUa88nuB+xg1NYNIk
7XA0yCJvKSmBSbpViIe2MuOfqEO9ZTTFsLeylfRlog/pIwq2CtdlcLYyWI70oegJF0OcyhfcLuS1
iwQQ6Zg3C1kbKkXZzOVE8VaUpDm/JhEV61mrqev5ASPqeqsuBsF7egck8mx6ryv64xmT2BeytDLN
en2yd/0pkthp4sHwMev+Ckt0Cf7NQuQUc72IpJUk9qy/zBwN7hFLpA4WrMxAbXliE/ElrMrxFP+H
fCKi7/J6SAbrcuQTjYS6O6ATHnnOIcVycGNE0lBE/WjQsxrbMZm2TJRi1XvlHTawhg3MF9mrlVVZ
+4r996iilgXfB9SE4lzDen+oCuOBPES2sOBCn0vsjbsjrUiEjji/E4e70nLziwlZ9LxMuVbT24la
1Ib4JdflTyJfx5lPNpzWBim6qk0JYWWZuivBkbMLctX7f6MXxVake2KwaDkk3rtW0b4v39GLnoCM
LFWc7tu/E4yURW5DqaIJTGnaGz838m9e2pHbluDW35OMmtPTGR5qFHIJ2D4mpDGSdOe+iIxrTVXw
xggAJke0EY8qlbJ4UPhHqZwG0ACby3eAIz1JFPvF6w8hx2RoKd9TJARVvyQd+5TyAKnUeXj5AHME
5gsWjWygGL9VhTakbP1Ma/Yr0tFxQ9g2EZ9tRh/pgHL1h+DsQ+SRIgSnwWd9Tj1W5B57t/w8Gc/U
jGhDZFKCVweI3YiTZlAl6MRYAX9IQdZadCfSl1R5Mv1rni4ufiYhLcW/bsahzlGIFvr1vnfbZwdf
+lxuE4oTXp1oZUu2b2eKknYVxxJdXaMZjceiWRdn4Tws8JA6yt0ER+autJTT+iFCmTUrGuu7Ofbl
TIwkvcGJWs1/MJKWjlTRsTaaT/WkpVCNMMGSvWpxYJ1EQBzZZtA1nlQrwCufGNlIpn/TolpOrIMX
41vIKPeZWZ6HmD5feEaVX5TZcBOJ/YWue5cE0e/jhD2o5KLn9Ki5VapHJne4/Jp+/g6rlAR96ReM
GEErO1cbbKMvktXIV8aO80XSG35rMJZaZlDeppi5fQ5aVkVVLCKFpJjWEvDW28FhAK2XtioP+6zx
0o1c+czkX7FLn+4DiiQHO86Q9gIMu3v0Hyu1x3ggKkE4Pwcx2fjvfU+QbGDMJKLQQKuE7wr17SRE
6xgWNdTsokeIrCupvDf8sF8kVWDag5t89f0A60AYBzZfX/vEZwJF4BEXyNUpHWW3cORNIw8byxc/
TfY2Iqr0NabSekI1LQWXBwJ0Fq+6O6zImApr7GnrPwE3kwQthl5b3aXkBXdnACeRslA3+fcZGc56
WLucyqwGpd2Echq9ATbhGtcmJT5LZXC2qaK469Kv0OwLCRHWM6aTNlSmOHr4zZGtfiO5eQ647KsL
NnlkiPyMUpJXKRyiRFKRVaMtFbW4EpWuXba4gmZqGDVznIuf44gSk6auiIUOwYNnlP28dnxpYe3V
ITG4fUHWIRrI7XMMtONAzh64UrYTCxrKjFaIO6rwFzKeTSG1w5ZyeM8XynmN00Klov7GUlGg9DrP
lueEaKNkps2MjBdEpVEsdqSMiT1PtUYTKZprNH7njAOOyrkRFu31ZFbL1fUEjEphYFeI/O0RGpUJ
n/MHNetJQDfk4iKIs/lH8GiK/5TmomGRws0Q9AQVt7JKRepEpSUCJtz+BJjKluSgHCrdMq/oDXrL
llIH+ing47P12A9Xhehfv/PX5Sl/hx5euqG67lwDXO6cNXUazG1DLc+DMFQWzI/IILuy3aORm+Vj
2VLuK+PIN3wsI+l5Yk8DJX6JfBJbJ/60tgQ839Z2QlBlx6GJQS+2k+yO2fWhL/Ayjb47ig05ahnO
BTRqQTAvLDj+ZbL3oujersnRMw/ZGCrKq5kGdExEJbiThTqbZVwa6HlS6ADDhSfF9JvW4Htm1bU2
G0wG0H5wr3JDRdgJ8WzycH+S48mIv6WQdGebXfqyNjeoE9qlo1d+dOXJpXQIuuWky+uEEq0y1b8z
i5TfitvCA5FbnBKh8sOdN+KstQOnCV1oAH28YVqZxN1QUa7MEp9SXseb08awDYNsN5n0jmRr2SS5
neZITLwMJ2TscoLvnGJHe2E1E7lIT71QVRZcQXDGSGLMAnneOBKtvK0OngqD/Yfgq0/daiHRuJ1j
7y4qCXPBq3JPig+Fnpv2ZN3rJX1VmMrWFFS8n68orKxFJf23DxqxejWKqEsl2L5pqnA1ifiq3t3T
SOoz7larRZtQw/GPkG+iY/3KB5+LxP1EyMaWNG5Rvxwh2ZISbCnTaGgE++MTrK+COlrwzSJGhInt
3NMna8FBzwsKUEkGCMMlCzvtFnTWDANkA0HP13XU9mlGt6iqABAkw+FlJRUvQOZbk4HvTf6+I0xb
Yt9dUqUmVZ8Vt+sX2BfcjVW6WKXesrUVzRIoaKQnL/Rbe/SYumV27SNpmzBbSwlI4hG8lhRjFeZu
ZZ9wW7XH9dA0j29Mfz8Tt2xfPeB/mwBGxckI2U5Sizsve2rrblNBpEzuv1jkylCblm3UCnnjQfZn
Fcalls7YyQPICo9nON+/OeG4muTVc4C8E5HLl1UqzIUPIHcN/XXO5WqpLcVkTkZNoOKFK93wvkym
QCdPUlTuNY3QTR4vVRZPkzLwFdElWBIKwcMkDvyJ0iWP9awQMp+NEsGJ1E3MfWca5bpThXWbG5vC
NzeRUi0cP39uPHk/OQWpwthXqfTQF4FFJ+17fFdJk0uFlfniiPC2NBAWWsWjT29ms0J1YOLVKKXM
sA7mfXc4Mb1NYFPGqto/Y70VVli4C2M1ob18EvKyU7VZwim7INpGAC0y520t+5tzztcxzHt8/CPp
24x2GEuP6bLLFxPxq7kenaetez9Rv0EcOQtUOU+cYfCSuQKW9MB/GDgDlQg6Zj80hlZG3g+YcFYn
3+W3OkOxLItFO8qrz5jgUGwfh5Y+Ui483sxiznFhOHVPeS+AsCp5/Z6iW34e1bB1feyVrUbvnhLw
u2zVWtzHXaCvj9Qw3VveDHfAnOKfbBkSlCIogm+o95IE04raMBz0Lwm2yGv89549NZI1XB50XRWw
SfdUrNOAONkSJ6hYdhVks05Ii7laHeHiSrxHXe3SybOxqiQgLhYJs0gtZ4lSZZtOCtxZx+NElOjU
TZ/xxhlNMLNIEpyladHTVnMNtqNmRcuwuMIQej/Wmgmdu1eDrll6+NqmejNPj7iBDImyO5HIskqs
U6jKg0BbcUJzdrxy+HDeMcklG4My2rCl+eZm5n5yMeoiVrpAfz7qGGVKLdBRhvZRyRgU2oMIPsq9
9h9GWcvQyyvDENgNrlknWg9a9JAmjsDp9JVXZrW0stxuaVCpclAHxEBxFV4MwVzxcYRSMcJktcwx
XzCtX04Cx9qilseJifaabMvxWO0Sbu74B4yd12ISwtPJqJ557ZZ+gJWJoOy3dHPlafw5RvE1VH2U
66PwMRlzVbrRzAP+p7h18/Ukfgy8XS9SYD+5Hx1dgfHX0+3kfwyyLdst950CUqx407yOhBsH5NGj
xCNj4z2m4kaPzWQ5KSHVpPgeaGnJ0PwtDM3eL5kZTYos/1wQ2VN04kLrJ3E1luYmi8agXb3BruWY
ztyo08NESPvBcIeYzpwdnZHV+C5Ynr+lpYWqPTVdIXdYtrmCh0q7i2XYLSfm9RqC9TCKJMOcYEgr
rSeXpBI738dz9hGg7lTVn2mpHNmTV9Kw1jWP9WSV5WSpmQFOK2BqucW+IrDu8VTzXkYGO0scfXsE
q7ne3fZ+O7aqk+frLeUqFL7XSfW5yyHaX/FqBQeYERPgUfsVqpooRdnfedWetxMtb0JSvJB5l/BQ
nsPWZaselNS/idm/uw1M9StzbTodLafdQBcBWsrUT6RZnXICn9yU5/B1V8Y0AAkah8Je4SYxfI4a
YS2pQkSjsLStFToZ2yDfNCOQTcZ0lhfOp4nJrlq2zwJzk4+pbI4+tltlh4nMRm6OCh4nUljUyUx8
QvrGq1GInkOUVrNRbdm1PX8uU2HkKK2xpLGgt62WaWyW8t9N4HYTI0rvM/Gmlqx2p/FY65Z1s0yM
jOAw/HbnBi8FNa0zo5WbxaS/lHrhEankIcJet1AKlVvRPzx341bXhVLV65HpDlP90rWM+hAphY21
S6D61kGmccfV0LITqgqxwcB5m2EhLEKXZa6hmXbbtJ+cLkioNaBXLNEBxE7kd0AJ167QNZUezu6l
9zCU6418SflkuBsxcLlxm6uSE/4hb+4kV5v5UiDcsU8RF0i4SwbH51i4djnUVbdVBPzhOKqkvWxQ
INM77c0o3zSr9Cu5XnR/OdcUjC/sQ9aCOPiYOYrbgg0SZg+qgY2CvF/0SUBPND+qON9x44qF1Ert
SLyajrlBGc0gfegONdUu6ejmpNv6WSDSNmLkmpetAxXo9lXTmcQDXL3RUwf6VtWpAFAjeqvVeeo6
wU52V8Og8mQ1Kjt7lWdXNBXb7oiWd3XozSQDA0ShjFuh2rw958txKjxJip5tJpnnK2PuVsqtTFzX
lWLHNpQuXlRRuC25SqzxOm89MZMuvA54OxYux/q3jJeTNAhZMmt/Mn7628GpFH7o1TUcuXRx9H4e
WfTcL6rZwGfO9CjfiC+T+dMNdr3syQvfFH4IQCcwXdXagA5fPhSdBs0ZY6jxYk14zQzjjuN3GqKy
oSeizS7ErNgplX44SkJ/iay3nYeJwDSWHhWMQ6bsP0bXm1zn6SCw9jyLbM4Q9kFDMuDAOMwnfl1W
VPgwdzFpRM8R9oH7HVijMm+wdYcR/SQfoOzgHBitnU1nLgVNXYuKe1lRk0id8oVKtwcjiJbHN+Si
uDouo7650Px8EzXd5UkxGlWZPm8C53HSjJ4T7kEv7CLdej6zjdYRL1nAFC/jy5Gl4iHepI5gcC2j
MDqld8B3M+wNP9HuVsj4T7OaXSl1wyxIg60phcP8iL7zeP+pHi55XlwbbSnYRJsIoP0EwKMLOKDE
4HokchI2pI5gntvZBaVdywmFR4KREWjhEvmqJa1Mg4FclHyZkHjPp28sDKXb5Dp4aymlBes6TUxt
bamNx93EfGpcSLIjG89DYmknnTUfiiLatV64fM/Im7W3Bi3+9C+YfIveOZT0jN6SlKdD5eUNLc+8
yMd3Rn8YclNe3jIQU0BD1STp2X0x+9Za+aK+0CoMmB7fJR60ZpPrNGm48no6itW3vlO+rxaxytWk
PD3j6IE16TUToheqjx9qMa+3E0+vGluB8duRqY/gIWelUFL3MDpQPwDrY39nsgucuU1+2Xi5NZv4
elMvaVUOCwBLbrAiuonJjmq4HTvEwd1OhlQry5qDyOl46JKlK0QUTWjQLmrH+WSk7o1KUm9qwz2c
yPtGCst54IkO3SXg96pqN9Cfb/Sp/GYkvBElspFzCL+gtdSrEs5bpryrQjoAhN7UZ6HmbX6i8sMr
OUqSicvXvRuFIgR76rgcFasjms/5PtzUyO2PeL6Q0AXlmkM5O/lWkzL0uJ09HDH91jTTpabpG0ps
0N2UTrw75/UdzcI9zP9nqL8esX1hjmW2mecSCR+2+i+Gkdw2wvCFSukYaUpDoMTb1t79K8bf54Iz
U3AuwUBoF6L1vXsVtKbcWdII/VJq5OqC4sfJ06rIjQCDJiwmVysyGVsIuMxNVZtmEGJ2zpJh/SHh
z8spVnz42JBwBDq40xXXWoy0vxLqL3TrnIB/oWbhmSC/5IzQ7iqX16dI5l6CoLDFnG9zmGZfkWxB
RR6drlL/ErpDNqUAJBd1hZrV338kAWTZJeKlrdqk34odRXmnNIBravwTqSEeNa9jIsA1wl1FpdrK
jK2X3lUWp2AAZpA1ZAk5faCt66go5C2/8nh2jApYvbGvfLWbMdGp6TSeTxrYUmvybUwJdVnp+FnS
5DoO26euyD/rzOiFezbVltC2q7cBgkaofK5UzuVoiJ1CBJHj2QoI/fsggdsFPBqEzqcxbVlBAfmi
T3BQ8/dx5dMmSFcoqinsKRSDJ2gGT95YDnn8Wlv5S5F9czzaQj+OFsgtVgineDpPF5SKGqJBal1G
FxJItPiSM6+PVZnCucS/SoPVa9rAK5xl56QPk1eWnldxPuguYL20dtPC3WSUK37gl1V5N+7USI/t
WIsUPp0tM+a7aOw0PZpmO6/8HFOBsJpiCKnFk00sbacoQt86W26nXBmO5tkQhW5fPEzyWXDPmSjJ
/rWQ6NdaGG5O6YRU7y4ZUCCDhXO3ZR361/cuQkW4kREjEdf2WHYS135NKCBwTyX6nN9kFLSg38Vc
dOi9Wo3OmimnYFm3bZ7N8kG5iqR2ndFy+hpVCBmepaFmooTJL0sPLZL7bbz+DPn3KJUW51EFTSp2
Mvest3GFVixiuyGqMMYVNIQLi9JHEtdcjokFLYxXAm28t/gOe1pR3YaW8cuIBrEoZqiSJnM6Lb5H
Zg+49Rpg4Ekz2vsm/6pttTazmM33YD4h6DQXbivK9L8r5Trg/iEzTbkdkw0s4L2VQkWdzjsvKGB8
ThVam9466Grd2l6g10isiv6mJtC8oCLmR+Lhm8RgYFeiuNk1HNW7YDCZY/ZX+JPmUwYiFONPgyMa
N9hHbyZpbiRXVzkz8u0Uh6jjMllR4oeZzzNwOBhPoAr1RZEii9c8OsJJR8Qm+5CmDJ4QFZ5LdWOT
T0ns76DvlQdHYw5CXxktpbwXZY0gvvVunZwKBavQDlQlLoZUVve1Wl9NGQpq4BdVmYcLJ7aClftE
YY0HoO4wQsRT8ZODd4xTmEVpm5nyzUwaakuxLdc5/S9D7V1O0YpsCDasmqT90FVPx4gFhMdntP37
KWUhCNlBDuI1Iw2JgSdLu0ItEJTL/foYtihL5jSx1tIEnTSLONCccWJ61yUYdrOOiNKPclkSg6LY
/whg5AIVzkGKckXmBxruJp3vKYfRJR1V2hS4shpVTebfUxwD9RTpQlPiTv8jkoHm3F0KxafR9Nuz
8ZDGnDSyX6FX1sT7VY0Nx4rmOQzcJDSSLHoUNkqe01daG5o9YEW04yZi0szXtUFg8uVW1lVjJ4Rk
GVOl3SZRvninBG7NjqgXJ8qWu5vNveiqCfwIKob+21H6XLsLzavj60kTrHRAgYlYzl2ZQlvN9C6M
Xr+JaqFYpJXLfXuMdtQ5RYFhRTmKJHw/pjt0yti9KLWY3oX5Xo2bhicq9ZMjVjRKtIFJFehr0kPR
5a9KLjQLn4KNleAiexdJoh4k0WC75wd2RNH0wpJqDmxl2S6OIRB6BCNkxtkxA6JolCdTByDFxWrS
D3cFj2yN/9yMBuKamzdPBsHDlAihYpHSbuxcXFaMmeyKX3tUxFkg4aMslHR1jIeIkYYFNEgvpogI
Etp1pSEPn7zE3KoEW3DGaUI8+rDF9bmfOHfwf5rmxjedO0kzcUfl+0lVXMjBgfUZ9hg3vqk08fIY
InFSIbfNRtJsprXPk8JYV5OLVPUOMZ/pYlIZ6637mFcqsVbUhj8lS3i69DegN2xXRe2J5AUap1qe
HVMm/HYMW665o7SSco1U6QVTncx3NTl4vKyU7z9ASbFNxlYQXd/rYJW2xVA1Mz5PwRNfKRhb+cHX
BCgJQv5Vfkz36q2u0Oo+CZCPAZSORelGi9RNoomxrVrdiiAK24oHq5IH2+vUeG7QDMQOjdKdXAL0
muqFp1iKF9MG6LBMYtdBDpKbdAT4FKKMH13JXPPXkqTs5bIrr38Oqohh8JnfAgZqwip0hDuUqOnW
isSKQDJ/pvEdnYTKv0itqJ5vEbVNIxbspX7NKWQyLZta+Nh7KbNMi9NZrwxLztTGQbfkR1aJJLFG
e2Xk30zy5boWmS7JQ7BNenEjUwe7nyzMOjpE9ov00mJxXJud8HSyMcuJaM7I415PKRe/5awXSnE/
9/kpodf7frQzt6byWZfjen+eeBm60fM5BtgYiJSblntkx9vrDvnXKf0CJ773hYynSWJHgiYrjxZ/
UarRvVf05fyUhnF9lXK/7EcgJjSAFVta3E+hGL23HpV0U5uk4UuMyOah9DUmxplHqWDfL2NqKROR
k1ig5jlt5kRk0iZloud1YzV1ksxCIec+5zl7Od+EQ0Nr5Wh+PmZmTA4xllo6bNYxQBuqOKceghpw
EZCPIkdbDXjuHEXQZvQUhoa4iXIloEguuy0cge120jpzsabFPQ719QeZGl5fHNEVaqVfC7e+SzwO
shx0UhsztjRXExx9gyXeHnM2lGYywi0iRG+BjIM6Zpwnalq8NfUUVvw1ejMUTB3zVl90faTT+ual
C/AU2lCQnFQvZZzO2pr2Ga/lXDU1SU+66ZySHxtNPWOjs1wOrtTM/n/Unddy3ciWbX+lQs+NaiSA
hLnRdR62N9z0Eim9IOgE7z2+/g5sSZRIqclzHrtCURUqGmwACWTmWnOOKdd0MKGeA5hGURIQ7tOg
Xw6rNXtBbdMsjiBqtcSBYEAvxazT1Em3KUtC3Mq0CuZKPRqw1H/YdjSnUVfglseVcKrdMZS6Fwqp
o0m+eWZVm8rgzD0jZ9n7u5GHyAICuuJJGGEAkvBJ9EPbkj8c6dW+AQjaJF3xSLB+6eohTbYGT4aG
22ABbCWMT5vlBmqrI9DaNcRNF4FHRvwbroLei+eWHNKFQqy5KbodwYVTe+/eHTFpYTy9yOjwzI6k
68n54xANPWv3fh/vWQGjHwjMy8DRn1o3wh/ikSda79IxzOdhrCDznWQIR08QxfnkDJTiI3oecpTc
m2N4ttIoO5usdpw4sLELgPElBuijQ0gHm0Z/ziHG1wdYVAnvDKcq0JYEufkzNPuFXQjCDysYjIh/
tgw5pB/4xKkflKMDFOvQmCoPY5ppSwufBGfNTmlCautTsK0TFXt1mxuMNNinPOrtuDvCtVvBOzkV
xrIq3DueGmx23xnbz54iz+1vWqtulxNn++grIgYZ44emNkut78ENx3qzdmqRY4NjaYnNqDR83NtR
thulEaz7eJKMtOh0nv1GAaxsxtGqHUxYhZPvyNOrG5/ZYGG7IU1OXQ8vkgPhmhOaG6r2eRV5PXkv
lJd7RkFk0Q2niakHsbKsO/PWw98AnbAkdW8k3Ef+8CR5WoPnorl7ZUtyPNZVVWwuBgdE/xT9tTz6
ky4dt6qusuJj/6tHKUdO5uVng53IdSr7rz8dSpleTSAdbfUM9y6d7mPk5xSKEHz8wa1kRewgfP9W
M2W5tybit4hYJlOjqaXGCEzJpCVaa/mGhclap6PKcuyHiYkSvn1ZmeWlLoL9Tx64gbiGQqDFe2pF
nuamDEvn4GTUJ02YeC9tTewUwrmZhedHa5Og2zcPLJqCOk3IIzO8UPJoRls1hmbqpct8WHrIJhbE
Q5WLchmAF7tsIHkdbU+aCWYbqBWswNBbOgG3+YX9qWaaA5k97J8tUM148Eo9mf/kjCdDfFlo0iT1
5jtr3E/9JTHwJ0feOBJDZMzEY8Xq1UtXVGOGxbzWKcaU4Uhap2JM5s5vzqhBwebsTmJTwPsRcW1e
xvIBQcVEVYJH/uySIpeXUTE9QsZklVJkFM5dP7j/t+1SLgmjNTfWdrXuCyKtB0Up74BkkaCEWHt5
tE+hs7tTQf89O6hkLp8qQhOJkYRirrjxReWmkIdorUXM9xTyjYPVf80IbZ0ysARVuR+GKnjvxqw3
CwAJvuNTptkRWp6duXFAqo7NzQ+zTTwkl7+Zq9oguM4rZKET8/x3f1UUnqqtwbJ3sljFwl1poWmc
anRVZp4WiD3Aa2zDk9cKjcMXmfSLb3arzOnRzVJXdk2Y4mY0d3gbz7I8SGfHiPnYzD9qBdv3NJFX
TdlsLM8KyXwP6MbqnUPEDyqXpil3XrIynTw9bV0TiSdbiLWvWMujD0tEWNZs4Wv7CJtXnJv6LlQv
yoC7SQeaElHukRZiVvtCU1C98SFRaXfj4qdTi/QcbgjJe4SEGXCbcUmTVBntG2Y/2GnEp9SNzjjQ
QvY+P7xbI1JYlSXk4shcz+q7thOnDgjiI3ZdM1sPAjiVvaOJKzG8j2nWLV/4uAL08Ujo8qVij+Ik
TPXZTxx7EEh7Huva6bOnS9T6Z5O08R+2rkFVlaWa9Gs1NdxdzuLNMjFZr4l+v6Jym95ogjIyIsvK
9qptFTVXaB1X2kRtf+H3coL+3PIaouCjZharqr/trX3Oe/fA5kyBJq921gaRjMr6oDscTWCKzy4R
+vBMGITPJ0ly0wXmjrPQubKGRHz5B1eYotFuFkZwcnSGgd9d+jERwvDen91haTawOoeHPzuC37Wc
TALL2QakxlPsZr5PcVDZNfuMeUlB6BcUfBMSXuLRSjKJllwemfCWTSBqn8UXGgqz0R+KrTXkmyMb
XtjDSQVYZOf6Z2SakVFkpIghcZRBSGcNNiJXoMfLXjpR700WSkpKDqYyEgrmBHc/HGYxZWdZEdJK
1Ls9o2C2QQusI/R5YTVTnb09+HL2wm0WCqM4GZVwOciDG4/nRZxj/YMjNC9L9tVH9xmpi7vK1xuI
ocPHZ8I8E64WVasXHjT0yLuuU8X6lQ+tNrMTbTBA1hNFBCRszvb6cxuMV3GmtGspYN4qQ0VgHpa0
mjk9JIpmbQkjWaKtnVV54h6mLquVVXMTgh05X3AhpuksU9Lm+tmi1hHrtGD5dyGZv8GETGLsNtjD
OVJOU3wYG71Fz/cDVC/Nniwcxw3nR1q9ZlgjPah6JL2ICfqHg81Jibsr24vEsb5OX4jJbdhEbfPU
a3008zJb2/la98kZEYeMAcFiaQRvLCaYYvK0IV5ENhkxadhEl2b60zdrG+EEvmndhYIlArl46Zbm
Ixo6A7y9OYmCbN85pTw+j6Mu+uZ3A7x9M0H+y3Gtm0F7K8K8mvO+WWSM1LnqipMqGwSEbAM1UlEz
CpIqprKlH4IMJ55NHwMrnKLS9xyHKl+98sMVEAe8Pt3qA/bRDBfZqtXwUAa5dzia4zphXDOcvNmI
hWeOR21PcT1DEKrp1Bbk6gjML5rqNPcSD+Yg0Pw3jXKEHm19tKUbpB+gkhMtX2WGKhaFYq+fXXOB
WMdaGW3r3lgdzXPF2PdrO91A7mzIM/jB11ctsenTVl2/MNLlSBXnAQTJ2dFNx7qcF0SxcHy12g+i
0TZWIXehDGmZswAlE8LRcFZD2ZgA/GVbX8l+yAliceuVLgfuyQ+TXdW2N0iwSCz77rMjT5myrVjQ
2hTKQ5SaxbbQvE9xkJYXLmf3bLnTIhXule3caa6qwfVtmQQEwViVqy+HlMTEl/47079IJTntRw+e
HBxMyimRPQ0NZFoLD6TQRksSkZx5aZoFDnPkRFGIP6LTydySIc2ZZ1eeOxqLGqU1irX+IbQujTb5
UtextpZeSiNfuWi4gwtUn+Oczcuw4FnXTHsTxOxsrSqeH+n+noOb1jGxamnJNtCRkJXWlrTT/LRJ
2hw3iOKvPT3Auwvx3zGzmu1YfMkkRkK32S4HLyehJt/5ljur+/AWb1aHZsdmKiuGcKFT2p0dIwG0
uP5UB2xKjrEAv9n7hJHhQGg/afS8bxokU5bTHI4pAVWD2MNxzJtmUgeM5bZ3mpOfhj/aFcmsrNRu
6aqwm6bkAFS5n9lnPKoxQR+FNTv6/9yUHnSQ9BEKlHFxNAKyeKyWWItZERjAme1kNOeVkw2bn75A
NpAn3cRQp3Wn7PQUUr4hnaujSTAvtuzrBB+pe0TvDO2yWWLqpmhKSSitspU2aJhbIoL2dHmeK+ny
GEUwEPqDfGYmql6c/nQQ9uQ0oHms0S6VBNR2dnReIjyea1B35iYVj0TyZprCCp5thRbewRky39lk
LXR1xTgP80Lb9ppEZx8PaIG/JxiU8iHyfZAf322GkU3k8yCKNezzk8BxSgDSPWUsbzi8sByyU7gH
0cvwUZqtWfXRmgZRQYkJZEkWUasZI6bNowkx0hCFR4IUjcTUPjctYlkXRbyZ6ZJ3yZdjBkKE0QDx
Hrnb9RSEMDkTed1koQnvgIr/imjZfTl+bHTA3ooLHb9TT48mRYwep0IV6NVT+ynsGn8NYzOejSNh
tb7mxItaKfe/OxcNlUhmEjvH2dG+KOOSDKbYGBZB754Nup5v6AxJWAD/i43RFbkyN+z0smVV7Htk
DREbfE3MNHYjncTjY8JCFrQPFLFAyfqYZkTssRsr745pC3gc4zE2L7o02drtBMGagheaJrofFRc1
CX5H2WOmNLQtxW9cMRi+mVL2jLD87LX1MUiK6CoynXo2TP7HKoKOJm68TpoUPdkmufZKy33Y78/p
DM5A18Otuv4AZ8Fn2xoEJspWghqcJCnWfZC1Cxkxm/0IbMgIAY/QiPddxaiOrHRJ0Ea7qEfH37A/
S1cOm6Hv7si8PlUSFmQ/HZKJqwfrQu8b9jeWNwfMQ/pc+8MrGRMePks7KsjHMIdnw6Qz1snKG3S5
YH/CqIo1dH1TtEPaIAPuLXjwjdJklJLuzdggdjQNKKz49MgKB/uVkGq9TZX0EERUziPDYK/4w1EJ
DpBCWDE+uqUu2FRWtGgddS3q+MyIo4KeoFoexm7n+cPITOocXZaJX60Nd3o+Jqel2aX5ZqQjjmnc
2+s9tqVUNNmqG7LDC9ulLSuIfmHSzI2ccrIu0lPPzWhPRMikGusk6/Vsr0+RES1Jm2uvWLeJwAjm
hNFMc0pn23XDirYmT1PfxsvJk2kryBHbhvwEORbEHzBUX/gzC7MIVo037ewqBg4m4E+uhzVqcmsy
p/B/EO/XjZLjucG2qQaS1CNByHZOxkfVFHtIChSY5pPvp0tyrIlTTelXJyc+yJm0YyI9BSik/uzo
5fQUbAGuhp5MkIkE09hSO8l+xvlSKfGp4/gm/iFJt6T5JMzyvI/VaudZ7NmndAojwFMSutaVqxSb
0YzC5U+fZ+8quDQ8PPJHs+egykeV2fuYVjEUTC+GmnDFJtNnKkjcsR4Nma/K2uznMS2YNcvxbDTc
A9PYc44Fb8Fislqg41XVE6egE8smruClQaSaGZW7Z18oKlG0xk5EWb2BAl3I/rNux1iJCuqqR6to
PfRiE0tl0aeps0uVR1VBteq15KBaUZtedoKpuilYzk/O0dppzxvdiTdH9yixyAk912t13E4e0kT3
lYUbmfNnHymhd8ugRyQH3p1mP0rHTR12UE3ClrVinw0nXks/MHV6FaeiSi+/GZaF2ihMwEWxF2Rz
0VjVdmFVZ6wSU3/zw3BKSaQ+ienObrTBffAw2CGXoqmq94/HgI1fvKf9JG4vEdWrGM5XUUbQjTVK
mmJte/gZuUHyHydaqAdN9AcW4B+9MjjPc0S3KlUqMiOtyUbig2xssvMiSA7HHI5fDapJqA4LYo32
JlxUAgBoQfeoGvrS8U/Yo7FC9YC51rlB1J6abY4BHR/++u9//c9/P/T/z3uCGBEPXpZW//of/v6Q
kXMReH796q//us4S/hx/5vl7Xv7Evw7BQ5lV2df6ze9aP2Wnd8lT9fqbpk/z/Js5+vdPt7ir7178
BX8jLsCL5onO+RPxPPXxU3Ae03f+u1/86+n4W66H/OmfDw9Zk9bTb/OCLP3w/Uvbx38+WObxOn27
TNOv//616fP/82FVPqUP/l/rJrhL717/2NNdVf/zQZHib1MYlgr8zLQsSzeMD391T9++ZPxtqoI3
Lh0x05G60D78lWZl7f/zQf5tWYapYVcxBa0b8H0f/qqyZvqS9rcQKpZMlK5SQmjQrA8/zv/Fffx5
X//i1X+Okrqu/vnA+eTf7vZ0evx2XZi6IaW0HGGq0p6+/nB3GaQe3yz+SyRW43b5aM7ilqjHPpsZ
Gq/UGlfmuPzl0nw/8ptHMqWpCS6FofIacqYz+vVI/YjbMESVN5P6uJGZf9+UiMzhTrWot3DAvX00
wWX95cRs3eQKaY5qq4bJVTJV5+XhaMM03eAQ4GXHi2HZYPRYERTDo0ar9UpZsw1i4xqsrMXbx315
PTmsIUAPG5Ibq9ILFq/OEsElyzlJLzp0jHmIxTViMY6sEI3rydtHkq9P8NWRXp2gY0PkyF2ONDb9
qoIsWOAEdVngvX0Y6+3DaOrL62iKtACdmVqztNZvI1d8jonqa0FM+LLdjzVCwrePJ6Zf+HNEfruC
+FkMoUvbcUB0vzygKqIC5Bt4mmGnr/JVuykW+ODm2aravH2k32+VpprT8LfRTJoMkZcHSkatSNhZ
WzPLrL+qSXkY1Gyrdwk4JTJ///NjOaQnIF00baG9voqejcKjgvYCuPqUBgM+UjLuWGkMjffOkaaX
xqvrp6lUbQ2eZ4NoGG0aN78+0QO6Aa0D4Ei9etFfNx/rDRkTy+FKnaXrcP32eU2D7OXNIsXR4AXm
8G+NW/byYGT4xpaMVIb71tvom2itrwlm27x3mN8eZiR0vx7m1VvKoMis9fZozVp5mbmfnO7y7dPQ
fx/lLw8wff2XiwZ4z8MfxHlUS7ECuLTITouL8IxqxqVYBMt+b56on/KV2JRn4O3n9VLM5bw+NCds
VG6tT/4yNucsZDbp3Nz4y24TvvNUvHedX79WXDsL7ZbPZ6zxyK+VZbmstuW7t5O54+37+eqlUtZu
UOsABmfloltGFYwxfCwzbVmsxxUlQVZ2CzJoN/o6P23n49ydaQtyjOfpriehknTNlf3OiR+fjNcj
jAfGsTWD/9j2NDR+uTNBortm32OOxr+9pDTnz/qFMY8X3jJYVyu5sw7Jtb0y9h6vcm/17tvoDxde
p3ImmGyZveVx4Pxy+ChUcWOVjj2jp7XsLrWL6JJiOl3/BRb3M4R0dxTT1iStLuLDezf9OFm8Ondd
tYVhWwaTGY/zy3MvK4nhyXdtnq52G+10DHL431beMpk3K2vnzW0SA+b+moaiOntvJvvTmUsL+4Sw
WBxo1vSe+eXM2yrt9NCwbUx5Pa3Jlh4i8S6+t9I7UJUwAZCa7kJfe2cC/dP7S//1uPrL4/YWOmKn
5ooLBfEZCY28N+cdqsyM4nzf5As7U5aJfl970LLLELln/s5L7Q9TkPbiI7wac26vo8cw+AgKHq9B
BKsxiK98cpJ1N17jg4Yk8CXxGQ/d+dvvITHd0Vd33DY0dt3MEpKL++qOB8zotmNVznG4mZ+Si3YT
bZVd/QXT5jtPlvh9AaG9ONarG2z6ltU1NseCvrKt4NjsAMAzsNB83IabZIE36PDeoPrDi/zFMV/d
3EKpa81i3zITJo2O5NGSN29fQe0Pw/bFEV7du0BvCk9xOKuYGUnbUUxb9CsIdQttKWbFU3DwvuT7
m3RWbMXaPUMedMJO+wz8RbjeTO+Qtz+O8ftq5uVFfjVB+kbl0Dvj4xRLY02O+gmunHl4Do9xjcJ2
fpacGnfVWl8Em2QXrpSlXCrLZjXcijkxorxftFl6MDfembOGQrEKL+UcEsd706uYLvtbw+7V/Go3
RhETezANBZtPSX9xa83NmZiLZb1+f+j9cRQYUmWYY5kBJfPyEQ+zwE/baeQ5Pe/S4otNHuHb113q
vx9Dqo4lNNsSOnoE59WMSdfLcqoOUGKiYg1GrRpFizLLsl3mqxhR4sGldWdagxEiPe1nWuOmJ7Wg
MVRSnT8UNpQHMNTqdeE35QYUl3aO59qfN2PSfW7SpFv3yDbmTRm3511QdJ9dYddbn1rIoauQOMdU
ySOE5BFRkFXr37WAAM+ToczvyGd1zh0VhogIWgd5Wh3v1QHKQVtkyZe28aA/dbE8rQsxbOJmrE9k
L+SZp3veukxK84EuVbVy5KgTqZyKO0QhA6kpYXql61a0SkyvW/Sx2d3CUYhWMqiqm1qO3cZ3u+ZU
6fTuImyc/LbSU9jI7uDuG68qF2TE3ze2ZyyToAqvG63D39B45p2JRO0yGUMDMo/j7AOwOdua7Jmd
0IduUZOl6xywNSgAltSRGNoKQGoS5NeqDIZ1j/99Fze4XoMC2ScV9nEmRl9uxzxDspCq3jqqoAy2
eYIeoi0s72GszBvcX7TPPMqoj4SDnBhOrayKXmJiQorj3cQdwtT54Kr6ytDj/Elp9W5llOHwyVEq
3MCZWi81VWt3kR64G5zi/W5IyFy2lGqgt0V/bhZKNXZ2mRwEurW26uftoDqX4APyi1LQVmiAgxxE
aJsXSaX1u4Y+6JIk0GSn1gQfL8jvnLA13rjwEvxOtdOFJ5aCYcjJGu+2Nsp862m5uDABm63dtsmo
gQ/eKd4lKB4VhcdZO2pOtFFyJZqjzWK5FfTlU4bCf88eOai2WjEOp5VlBeuGbd5tVKvWXE9qkxwo
PdwYHRJbO6GBgWJfJmuY3MAjChWw18yL83hflHKVx0NNyVCZrHBBv5KepL3G4u52KLP2c9S05kkz
2CtTOP69AVFjMqsr0OiGEv12YmVI1Xz43QR1D97MtQw3vbbrFqKAWvCUGCXZVIiF3NKg/ayVw0wF
xZeiq/f1W8pp3rVtJfLUoUn20Y3KaNdlo3vAEqzsLD9ZKaRwxSgqrDGL14kjlxGMlfgqciLcwEOi
NziZygSIlUZ/qzmJKj/BKhUHCJLsfAiWdavFO0oVKD9VH98BXKSx3ZTWYJf41ZTqHoGI8tHu6Agm
iud+djWeplkcZdqpnWW02AQV0IYVld7XM8CFGv1lG79hMNC6oMhf+udSHbNuFjWdCwDNkdGZqRdU
0TMtp6veR0Jh+QVaFJiIg9+Oh+0wyRy1Ez8fg/tah0a8ikwa12mYmbtG8ehsm175oCV6eVvaxvgl
QzyEAqNTs1v8FtaZPWFLjTFvbsba8zatzHgoEMpmNEd8gXe3AnpV01SmbttLb1eqRXSRdbL8SvFV
rERgxSeqmQh56ZJmaq74nhsQCgghc0sHC8jm9JBkQlyD3AhW6AYSODmZvE9VYc4llAcgCFKeaLyd
176HIWOh6mD3P/qDSRm/0hLbOi/trDkdfcWriQmvlbnuJ8ossVLznFQrY67BClm0dWJu6SJFU8iD
+0WBsEQ71tHZi4qsPnPz0KE3grpG49z2EbKDs9rDrTC3ZReVSCBtyYsTHtfQk4hBIEbyMRpaPz4L
28zX9wBcVF5hYXViukR7am1dXUvq21sLf8MZzsZmjkdBLrJCZPl8DIIunAWtgWmvVI06X5TFSM/W
zw0lB+Jh+Pm8HwP9POHyRGsLXVL7kabheAXSROlXGoJqfzvJSAvCs0ux93ytKECOKA5+zdAWt/Sp
aDJ7pdffR6pO9zQqbRPysFXVd0lW+pdBpd2CaiZ9ITHti8wPMmWVxoobzZzKfZROpanbRi0fwe2x
sekcvz10aMa9nTo6OPOztnwsW/S7C6PyozO/TOMHapmIG3xNti5y4AmjmQAM9yDA0ItKvHVSqQQr
JoOo3YVe19T6+67Ft4M+9CFNEHTPeClVB0tpuxtRuOo2C5MknJl+FJ2pkVuSLtO5NxmaXiQ7rWH4
yzLsctZTPo4mL6+TjWc42UptW3yDCtQ4+padImcUWWQGxirGDNArRbKJLbqtTeLWZ21RTJG6rUzp
XUproWOKIK828osBq68Rgh4bDYEwIWB7UQJR6JEtqPkS27q6tR1VfDGHEap1C8wHaU6WYeMW2Mt0
NPGjpZ2jG4LAG4bVgwPZVV1IURg7EfvNF1vrh08Jj81pxiNSAZbL3dWQdBXiqbi5ChsXSjcrfjTQ
7EAXeWojZuuaG8ex80tu03jlpk6FPt4GTs+RYS+jxb4fh3TgRYsJMS1KmxdFT3MPhfElKJXgzCn1
DrlEk5lnGP7LVZtpzY6dTXnSlE6+S5imV4GMgcQUpNwsWDiYi8wS0W2IDJjAbFubD50P411imA20
sV6XBIAui7ZnTYhdfxvXcA9i9PlLlBhAml11eCByUKHx4LmQ5Ivh3IMXZi8qkYK06RuUvIl5VeiK
eTAUU6eOrgY7g5RciDGJv2B6nzIBoz5fCGNwnzS1qj/1ejlsZJKaB69HYiqCetwnvsfzK6KPbq56
bJGsEkOGnlhLV0wENcuuLkwe3/OGFO1wloRoajqIzIc+GitU5mp4IZJivPCUftgNYeVulCg4tXw/
PQ2xkN3ZXubem5Urlq7BcgH81gDEJQ62UhrWqVol0WSRp4WduYWyU5SsRbrijnSqIebBZFIJmw7h
YKlaweuTIDP1ssyL4Ezxuaj032W88flkp4OSehcgNconXqv5Xh88ZPws0Ngy9D3laCZWjd5tHhSb
FCHlXVwazSZS23LpGA3ud6G0+b5wbf+MU56HTfNFjz7WGjyHeT0WBtlJCcbARCqo45h/7KI7l7G0
Lvq0sdYte9tNYoyJpPYdpQdspg5r0LoL/FlTjy0LMzroiVOqc0dmHekszFC2iuwpL6R6okDHfmff
9Nty2WST7/AY2ZbGoll9tfGE3NOHLTSyeYQl04YhxJJE+rPjqvw/6iL9ey2is/wpvarLp6f6cJf/
H+gTmeyY6Kf9L32i5UNz95iVv3aIph/43iGy5N/C0QzH0tjFUGgy2Q597xA52t+qaiOqsm1Vt2j7
cNu+d4hoK9mCHodjCMMw4J48N4gU+TetB5ofbHocw1Ad6ko/Ptr5t13ft9benztEL0eGZEDQvOJf
Ft0ok97Nqy17VoxKPIzEgjlZeleVQAud4Z1K/MtKxHQIR9V1XJYW1Xi6Wq+2n1Zb2RnuTXXRa9qT
A65CyGCcVmQff7nq30/t1xbUy9rA8ThCpQBvO9LBOXjcrP9S0sqtoab7RiaHl7fjViXyggSMeoDK
krMq/GKypdkhAMDxbAvF6jdOHIfLtz/Cq6oLn8FmvytpENEBo+tmvNqXCuCqeiglExSamDlBnufx
IvpiXRYPyFsfvHyWrIZ7Pf/25H0bb3848+kK/tzg/ziqTT9Rl4yY1/2HztZk4ymcuTIEGVsDBQ/Y
uLZzNiUhGJK3z/G328nA5J4ybOldyt+aApUeZ6ms6nGZynvV2Nmo8VzznRrddJl+OSEKhIZB6YB3
vqQzYFmvLqMT56Cm+9JauL0zMmOl3VXsl+WO2XSYKeKr6sFJFIpdvDNUXz0NjjQtk1HKK1LXDM7z
VdEMMIxtKSrOyyIudoBkTjKnW719+V6VH+W3Y5h0jKVjG3Q2XjWmrHro7CbGMBQ1sqH2qHinwu37
QzPIah3K9msbqmKruaG5bGWk7Mex8Nx3BswfztPSzOki00ay+fOyRKOSQVcymnCY9h1AClHXW5wh
zTun+mpYTmdqscG0pveUbv92pvhjKm2kB73QZXGh4vVTs/BjwDIDS7r/H7aEj9eVdxliGlKipfPb
o2eMWgdrNhYLjaCE/dDW8BVidhxq5t7pCrA5h0j6+aAngG/HIZirpRweAT2xCJYqLjrWFOy9Cpdu
+zt3XNdf1gl5EdCCpK5NyxMmkDTlq3FFsgDJqAm+7V6P+23p+/fsC+vwJA9T7bKRsn5y5ZBcZFYu
z0hSYrVBwO6EoERWN+qQ0OxKf5TScz7ZBXHaxAuAQZ6ZSeIMrMEMcDplXnmIxHIQgaGuxjd4V+NH
9Dfgdj0rM76GUfcwamb+te1Ud6u3qT4Ph167r0bYVxBpwlPhJCyMIkuHr+yUPnu+apTrgb3MbY9r
ehumHgn3mRuk+MQyi/1NVpXnAdzxG7iOwS4LSM0jGMCeiAH5g6y8/k4vpPkIIFTv+FQjC9lC6yfz
aef5LaW7W6njSSpJ+IMt7+QdtvOy1R/NSjFAiXlwFB3XjrbSLeShsqL63CptbRNZZXjTx5lKyhDT
6T6ELbkIfVckMLVH48rTu+zaVF3MZZ6urnPDFNvK6Yl8KKoAxVQdLSU+VHbLgYQ/bkUTdTdBpFQF
YYzkKo/RlgUJCrbaCHKugBXH89TqwwfX7ZXZ2JFS2kmjv5BmrdSkdfpknrDjLSFPNJ9yo1mLztVO
e0vgkZA8y8QVtet8QJJoFJWJhVLNiVyIigEInWvVezPo0zUN+KxE26Sqj4CkkuzEiAG0yhJoNQ50
MzstfS3eG5AASY0heI5XiPu50dVxPkps/kjKin2muPrHJu6xGRCUN6zwz0MXR3R+zaumXkJGiK9N
JkP/QunwOhmi9dmXys49D0VA+vHU7XWv2zbEbmz5BSv6roV+y+aiS1scG57JdqlJwIU9pU0pxoUa
+TSSTuOaN9hnckEzhfh4cuTWpZL0J51mqSJf5AXx8MAMQAWDkBXuAGvOyU4zXUuzaysi61yss4kp
mgSO220Jy2DiTqyxu89T0TOkJKXDhepaWAyk2QC2ChhQQB706KBQWrmLXSv9hJa/gBMe2uXa9Rzh
43s1kDiX9ohVP+QjAduNQbxSKNb5ZxZAstp6ugxXUVWIeRQY2lUy2hr1IjILSuOJGHt164aqvUkQ
Y2w0Sexzwl4RNLudfBqCsT03ADTM/TTx5k2QVwtRN5jy+q68dpNBW8miSTa9EvjLnFyBe5lbCNgq
TZuZjpFdmqaWXnhiaB/RGDeQytpHbQKXM4xyygz+8KCArTbrzw1nWx5cnv6lOohh7ggAx/BaAmnO
o0K7xhOc3AbeECD9r1jReFZr76GZZzsxBBpE+zCu5yb1r2VvjuGq7Q3aFEZPCCzYeWLHlWFO+t1d
SRHshjcM6uAmifEulwreDVec93YysMsv0UTOOhU28ZATvSRHj9Ij1xzZLfBWJRXtjVOSI+zrtrco
3b69YUgOW2DgysKWuXuWUDK5RPJtpdTzevuixxYId8iiAsMCDdzyoiSuHdVurjoLw68wnWZVl+0t
FsKbouNGyWpwN2iOKaTYQYcnMRXdA254+6SI7Py+ggJeYadXfH2mBrm1h1MmrkMS6SQVT7P5qJu8
cq1Ss3axKdTLOMx4krmH2SzI+2jvaG6xRlxqnfoo4T1C00FINJQINrrWF6vEjRtk/yrRiGMynA+6
5V22zQCqKORNdV90ILDAKAUjJVDRbvV6aG9zPwIy3rh5RXhR6Stf2lKLz/oisy8MF9xXwKQ/z6QH
PMAV176U8YmZ2dmZTJz4Jrc7BWm9OkBoLL0n3eaxbgvNPwuIObkoW4tGW6HLroUMrpv7MRDRzgkA
b5uBUkNIcixr3lmK6GfCc3OIz2pWIWa03ewyith8ziondh4qS3VWwohVUAOZOaz/P2nn1ds4sqbh
X0SAoZhuRVLJku223e5wQ0wn5pz56/dhn909Ni1Ie7CYgAFmMKUqVvjCG2KhW7+RUarpbySjfZbz
2LofpnD6g+Y7Hem6Hut9PM4IBFnzXLymOs2XjUrbwqukwHBVds+uS2fYknMb9q8Vt8auICJ/DqKx
+1GLEeRUmx/bSbK3FAIWvZF6wntOUxOYqHP9gnj9cMaDIjko+oAzFm0c/DPC4TXD7uo1Vlr7T4i5
+h/VqBatmxSNulnz9Zc8i/epqtxJ0+cuQL+e+duOmajyWerFizYXwGQUy/faMK1yRzFlhPJVSpzb
sW7RtWpEfSggKk30D9rwuznNxCgWhT+a8naO3DnHGx73oGOu6g+ArevenreiNHOfT5ijQN+FgXIv
1ZJJUaryn7k6gcA1oSJ9pVUBqKMMIKLbNr8y10UMeYhGs6J3aEAUaW98i3vD+JHNQvojzzOuGtRV
4vAYTHVaH9Mpt2dHYFnwpSzj6RAEvvhi2mH1JUT+aKLyYos9hQmMxZog8mz0L8AMGKXK2Y5wj8uQ
pHT8KqDOHtuwpeQqaw6G1ccHY7R/zBrK9AWFGz6pbCEXbffq2WjxZhJzEJ+53In2oTI+S0VpHrvB
yr8pSYH66IJ5FRguHcPZqrzETKSDEebNVvGb7Nw2eX2K4lr7QqxTf5NVyfgz6KgsRWExuPIsZ3Si
qOqIzip29OGRe6woF+PR6aNFVXSAXhsEymGidGb/nMcYq4T2IiaDfyOuA3MJQRxxwH5wxkmDH5aU
JwmrAjetBwVxN5heSKVKZ6CTwTYwc0wJEN57nG1UWvA+zB6MbnyIVcVD6RjcMmlhNaT+o8mWxLdG
Ei9NUMUHhkI0pqT7042F/VziSOJKLaCBIQzDbTS30Ra0LQKjsu6ZRjp7WYLXQRIZDTu8oKycVHgu
FN1Q3YUthg/xIHe8Fkj1jhbCHVXTlHf6SKWtkq2WIl4EIRzhVGjDVb4l+KJ4WcaYQRV8uTlMUqes
s/6l6Az5E1FXAwenTnG/hbLJJTO4dt2JXeVX/baUMBOVG6va1QgL40+i6Q9+Zf9B/BFTmUmTTrWs
x3sjHQokgA39azXY8F3iTNkavWYeepXSbUtA4ZjN7zDW1E3cyZo7Lt3uJMlzJxRjfrQHIySIsVDj
kPqRbdVPD/LU9jsab3XuBCw5ZygZN4afpC9cjOJFnazOQ1YKpcYK0nghaHUiWUJiHC1mGLWsiUPR
WvFBqu3OS6WwcDh59CFyZGUaW4YLbwSjl+Zjg5BDwqDxhGJdolFM3ViIcoJBDRB2RHc6Q4UgrEXy
bEC0/mUbUvBFwl0FOh/0qld96rWWRpvZn40KB5G8LZ+DUcWyRtBrabJGwLDvWrQRsl45FWZk/i4a
M2tPVVfT352p76G4WaC/QWcWfR4dcL2cRoNJvKaCRs0mat2DIRVZsBFtxykN/bng7UqyKqc7B9Tk
oPipBIjBCnEnTrGE3chSYXjwr5AqwtHULja0mrTc0SndbrjuUHVHTxK1J6FEKIZodpFtraGpWno1
cF8ToMi/6BeiiYcJwmYKDQttk35UFryNSdLTdqF5J8cI/rVFoX2O86Z78slIyY4CFTFdRGObs5Hx
sOIhMiAk3zc9So+NlcAfnsueqr0FM4OQZ1f3avmKW0br5q3yY8ItHtBtNBifUYZJD0lr4QjWSdXO
t8DLT2o9chV18ymJAwUd3AF36rEJXjUJDTdiaiGhET+kkN6VNClRMjL14jlVKaa4pUpza6/yv9mp
yqRKzjgQOe47ww+kfwoEWioypST8PhgGOdDUDnXFx5EHya3yjoCpM+WFkFtG81a3k/y3FQGx3Gim
3jwjEVjOpylXJxeXpviLUoc9FiFlMKA9AQvY+kdrGkX2SGOkboeDG84ZZlWKb+T2KDYG6jDSVivy
Z+zQIQVFdE3UrtN55eps14nYALebzXAWMqmeJ6RMGpvIEw2NUyh8/5Psy0p2Z8UjPTHoYUqMP148
0OC3Rij7w0DHRK9N/GbGuDolIu32aUG7FwolZhOUcRG8G3KwJF0HabcrDfwxCiOaX6YqMl9sMBAb
UYrme0lM5Yg4spH/aayccEt0BIZUrsGe6H2MLjGZz2svAV3AyCQ59zxHu14OgQDOStxt8iYLKBl3
PTtRm2PbcmFSqi89REvEtNGF/VyGdouDUpPzWiAF8ynwtW5fT7/jGqhh16j3SSDq+8hqg5MF1Go+
130yFG5MRX9vZD0GCjMifgYD7xL+L/pxEvP8I4tqBMSHuO+eSInGrVFMPpRj0bO/1TbuWicB+Wu4
ypiHn+aGbdezKJmTjSzFIez8SXWqmGhsg1908w2IG/ZexVCi2WblgIKsNKMrQv6GMAYpsBvqtXJO
GsxII5wyN0pUGYs1VAStq4+3IsQ4uRGdzfOA1CMcpqVmgAuMNKQPfYYvyCRITlI/HnY4RI5wAmm6
0vBxwc1jlaM1gVvO6n06UnonylJP6P4pZyWal8sC/tk/WUL5LgaFgNoRfVtSf5ixFRHCbymJocAS
h9B+m0gIJ3xPFnm7bDCRipt+gL8n18mp3RaoC2wQl/K3jTn8MSiWnKI0PJVz9z3Fx/EMeooGsG/X
T3rV566dVtXrkqe9YFGTOX0rTa7ZIRfQWdofJbQ7BA/64WfUsoWMUvo8Ru2XSkPu2+hpWqR0YZ1R
ZSmD2e63aOGMW5gKmBQrMH3jFM1EDIrbrUmo6MwQc51akNV2+BTwtkPK0ittPkwjVjD85PAxpSmC
pfqcI/WNE5aOEtj9iFTWVkzW9zGJH7LYRwya5p/TwQV/GTGZZaJyM+4pmPxRFFV6haRh79Hjzp8b
tO12WbjQRxNFOzSRFnwxYk1Biiv4ntNite0e1aW8MXYzmIR9msGBzrsBKTbD9MyqfarTsd8FAQUB
IhGxDatgRNg6a+hKVa2peFDzKXaMS3N9alHPClrVQZAgdaA0+fQaFXYv+uIbDLsmBOcVCfpxiZl0
G+9rGm+e8Odm77cx+ps2b7RWdls6jbEbpIP0EAUieQoXBqAR5L9kNQvPAQLXrwpNom2itpJb2pVC
K0pV9klo/taKVqfxb5nujOGNI+MM7eZ9O5wwRJj2tGoNGoAd3WkJCXYlRPUKmmv6AwQITh4q65Vg
luP56CccBCYVJyRd4nsz77mxJjj86tTEWJQHJq3ZpSXezOjvCFiRAuTDl5nc5SwZHIIslUZPi6T5
ZDRTcwiq0vIUBFmeie3SXZG11ZcxkCKXMkj+WJAZOlnThMfKQPsa8jV6KLl9Rug+PoimQ/4+4Gi4
UWGCP8+MiMZmQnpsFlKxCY3qVR9x+pOkFAbxnKjhoUCH+Ctid+1R5EpzzA34nWEzyM+alMlPZSgN
D1OOHTHFY9uDQ1w86WbABREorfTUdLnUfLabXv0aGPZcO3YxV/eimhaPdEgYL4t48ITtwhT/CDUl
DJ2CVmkOR4PYLcRca9hIfUvxokVUI8psIumhQe4ilGu3n7Lwd+kbKJhOtolLkToYn4ClRYeqUtBD
GyUqBg2MSAIDOpvE8k5bEEhpRQYNUZSVZ6ro5yA7K04Q2VOvrU0kF4yudzBtL90uxTuLxa+N0wTN
+JUiUjw64JS4IRIFrtFGQnnJQTt+eY1S+Gpof/3pVVG/KPGkoAVvmc/qrMZbqloThqLtIiJeQSw1
KjSCfL2Kd3WZ26h0ZqO6BdEzPlhVXz9QdPI7NwCctWuy0tpN8agjLY0RU5j4/oOoCf7v1MbOPmW5
zzs+IgUJZGPg5qsMFHq7xn6BpLp4CQrc+UyZBLdFajbUumKPiBWhsTkjNyKP8ZY2f0lwraGbzEO5
JxMBWKeqwBF6E257b3WPc6cATEA/4hD3WPIJlcgVQU24GQrmCWOVJ7uks4HdBq3yubREv7EtRIvN
kD4v2JRpXxVVdei04GsqWT9QjOaursglwkGKj0kTd09NXUQw7iOx4w1r3EHO9J+5j9RKX1rjXRHh
s4i0c5ruqnJMj1NH5a3SzKfC6sq7kmIGjtWE5qYSDAf6GONWI1M/maLIPmtVhvAEypjIOSAj2FOR
ddC+ax3+49IroUEiUCWLbV5U1CFts/agWs8bI26HDSAtJjrDMsaKMKf61ezYbd98CpDbeLFU0oJe
O9UmkG89GMQ548YBZoeysxgt9Yz2vth1g0j200Se18ryri/6FzSRZUeduNZiu3yOeupLZhWY2zIJ
qCeaVPeS+VuoJj9ao6NOHLaYNAQ1rNretI+6RFgSopy5yQHjOfXAbgpi7Fgy0T2PXYSgbix/o2CU
o45QDHeEwqojksXIrJqQXQ+7ft5iqobbBCLLYH6LiTcbdMCPEZTYc6HVD8K0Kb3EQfxkmZBIw4wy
0dArjTtFVfAppAwFGceQvsewqVD6Q/inLiz/vkcfQbIT+bFLihg4nvBfC8WcfqLAoXAXowa2RbOV
L2Uqs4PGGZoxZFc9JCzq1WMnofaIBcqENoiBIlFi/2rjz3NjTNlmFJilFI3ib8ZWjRFpCw11F7ZF
cld0YUGbdfCbnQyk8FsCUucpqyd9R1AIFkQurC2aQcUJM95mEZI2oOmBrSOwK8ngTeTls7YGUBsk
lO7iDgmljlKzppSHVJnbb6TbttO0eXSXRVG16+xB+yPT6t8Vatw+KtMEiTtCGt1V077dT53aubON
PEKXSs80m6hWh8SbWc99JiaAbVTmHiPJwnY6vS+VKiDHn4pt6FflI7qNxJPQZORwryrY0+jnIjDa
70E5WNW2YVUco8MEYJdRh5Q9PUdbCJsOMD9UWhV1sSUokFBu0XezflvjAKpDp4KD+xMekekoU7Iy
TD0+zmNMpdFsdXR0VHCbQSH/bGcTWJgy1CfdKrQNRHqqaugLOl0416+GHLUuMA4bCapo5gWpLTy+
zZo6DOJtW6U2BoeCVgCMbcx/93Imo4XSl9/TBJ0SKVM6AuU6EyNCAeb0mMsG1cpA5fDRyJNIqPoC
57e4m42fDW1YJCUnBN1lokVXDjUd6xcfxr+LDkT8R89QdrBEgTtWGkJvBxBPWcg1VTjgG62yyi+x
qoak9w11BCKLu5JL8SyysftDj4LKkdVgDjLEkXGXtgTAwpjviUuyl0BPxsLNBh+58h55A2SM1BmY
Toyb8D1NbXH2fVEUG8Xu4oOmN/5z1GHdFRMfo3lV2AgwtYHdBTugjOIx6xDcklu54/rN0f4IxaAe
+qrHpiyZ43MKDjgFpXSfhHJ+vN4YW3WS6Q/CzrMMFf1laJX8/X0XkhXGCBmRTn4aKgv560ikhjrQ
9UE+tjrfD7L8+zeogC5PZS1NctPV+6l2jSnsD4RStxrHH6diCs0ydM2CdCj48/0oRKUWvEZF8Qik
bWzph8HedPr361NR3/NH/rvFyWsgZAOgg2GvFkyEiJpFkmJyi+iTqxf9+FLX/iLWDFg3R9emSmfd
6WWJGzeQ/HPpK+Mp8pGTN6ek9BCBlh/0NMRhIkaxXCnFqRIV/+3S1ZAiA0Rbn6IzZqaS8Xr9p694
P39/OsxIuE4mvVmASKufPqUVGVHdka2AF95ynDuvHUN53wCk/5GmA24IYTg46YigqCR1E+pyCIhi
lJO8xCKx+xsNcPU9J+Jfv4efA9IA4rKsGitEVIeme0jVFbM3TY4gfIm4PqGwP7wAIqx3udFLD5rI
4m36V3Qvtf7Ig7DQRKZiKqB1YzZcoYhGJnIGo4i1ILXoHVVXQrogsxWHbBhOU44Oz2eDpNhtlR6s
XiqVN1rsa8DJ0mOHO/fveaw6y5gGp3USgeadqvmIbpi8iSPNPpQwwIkGEnDF1adFOcAQw1Ni0gPV
kGQ1hjTcDQXF6pDYupNvIXEunAaQS6ou87VNHaTI+9Mgdd0oEzSabtTrR1/KpU0k1b8wO3u5sas+
Hu73s18duwmPuomyj+rhnRU6qkOYjmv2ZsSgfjt6NKLxqHm6Ra3SV0Cjf605iDrgL/wh26vpxaaM
qntP05XB229NXYJHlFOxs3qdxqyKVMcnAbPPG9Es2VaTdVartjlBzxe4ysloWuDcnBW+5Vr28KdN
ERU1MVYBB9ln56qb+qPmd9Yd3dPGScIhONfUbRES0qWAEoNPs24TC+oquWZqmOHkPlK95rCox7Xm
I7lockgM9FntVCKYtZoQPXVA0iA3jU0O/mWfhb3+aUxKZZeHFY3HKpHQAoHBIFP93IMa8T/XljJv
Sy0p0PSktojcaLelr5B6ssjolY6+ujFbH1FHE7S3Rss68KvFQ9jAqm2whs41Y3h7EczHG7T4ix/8
f5dekVfXiIzyqV+CHHJ7RA0gZWz6yHCvb6oLQ4DSUBVL2BrR8PpVmqViVjFN48EAeO8lmlFyprvs
+fooF7AxsC7B8VmWpkGAXe0hUqHZLHruw1IsYtK5FTqh4f8kSR2pP7bRDWDTpeEsXgwQeBqF8LUQ
BBKrlhZaXBMIav6TJuaLH6CHC8+J2Dm7ARADm/gWvLUcj7enf/1KxW0PurbhxaVepH6KogTdH00t
nTLREQLPuRZLfbxxD16a35sbx15d54U6zHUORcZrqwN7hAIOUhDDc2Xcghld2h1vB1relTfhREKr
BK9kJqclUeZUCWjvbqKgeH133LhAF2Do21EocGsTLFnDHfuQPh4avJMJGqANUJ79/420LOyb+Zgy
5ZWyYeGM+dCqEFbGz2338P8bY7XXC153QT1Fdkto7ifh28Wr5VcAx0kQf10fagGuvQEOrvaeub4f
DElD8U5BPpm6d/0Y53lKk0To5K9Vr9ZU3XrA7A9WGpgqhJ2Ujvr18bXl+7//AaCrqTCi3ALql1jt
/XqORRiLXjGQ6Wph5UgtSrwbren9XaTQ8pDwfboL5t70JBwDzn2lhYekn6ajDm/gDmMY+7fVF7AP
8T/c50NVH/Ih9+mV+hS5aEjL9Cgb0A1Wne6DlOdAsZGZqLQcyUhF5h3IBnqKsYl3ZYcxWjCSoCPP
Ceg/0Wj55Oq26bXsTqdpdX9j4svNe23iq4+cRnORzIjQuJZSwj/qZm2jk6a58UTCrydL/clQq8+2
iqBgS0rmKIJMKR2ywpmtRVW5sa1fMH3iB+6vEbacMh+gM1YgRMzdWCI7hUYjdfpBuaf2VJLazfEj
Gsa5IwrM4RVAbwyjRW6fmmKbkvk6EPD0p+vT/HgwLWQKVEI88MV83lW4hdXpmEJAkCmpwXF4DYvH
xn+5PsQFgKhFR0ujdWBa7E15dfjDygqSdLAMjHzz7lHICSq9NC0cOZLLwwyh1NMpOXmhqOXXSdDt
N40xvXFkL8TrFk8T7FoT6LYpr+PjaAbMAV5r9qR9eUjuKidzcNbd+Bv/DqLyjUvoQhRroeYjw4hX
NQUU82pZcbe18zpWUKKoN52nbduHeR8jS+l0rgQoDp50hDCBc2vcS1/z7bCrlZaVvoz1DNw0Edb8
QChtn5M6734hwuy7N77qx5sJTLGJZAsoex3u4ipyMVRKVgMKSp6+GTzVUTYR3hQeqhsOmI3gKNz8
dXCLX+33cjePN+DUyzxWZ1PoKhpUbF14A8ayDm8ueY5BCuIHcMKQPbJjNop8d312NwYwV99vQVvh
v0RYpmm/FetlsG4cu1XmSz5N68aUl/SRPFuT1zFFrRcy1nk8u8qs3E+V7ohhdlRQRyA3hm/UWA+B
PRLy1rDW5KOZNd7YjbBxw7MUlFjr9c7U519hJ+wxwtpFZfjSWz69Ftm7vhCrc/P3hwqLSoCCqIeO
UM/qGtRwMlKngNQHXJWxLYGAu22fG66w4wLrsEk9RpMRfx0xTrwTgQhp8OK4CXM9geWtTzdu5fff
5cOvWceyUxhldL4SYlkxjJ/w0PpVdqN/o4xzaRBb5p4wILnw1wpMTpVboxujyW420eNXsfBQb9wP
78/Ov6ZhK6YBXp3YS7aWR/fN/s0kH8OUQoJDNyXoThqT+bWVq8nLfBDLtNDau2weXuOyEb9vfM73
r9rHkZe5vxl5jANLk5RZZTtRcckADG7sNABwQ18E+C5VS1fVC3fWPC38dWPs96HE37HJoKGScGRl
OrCrG2OiGazPGR9PkpXotyxn7aHJ5fvKrqKdCWj1V17O1p4mQXXXDX19qAcAwqYKmb3qy/pl1gLj
fP0nme9D+3/9JNVEgUP9K3q3Vp/KAkkaDMDgXt5LbmOgzG0uRfGfMEe3k1EeddXfB7TFgBd916Mt
Uumfiijxmsx+nJofBH5fFr71aP1USlySjOSsmb5byxbEZ2VH/fEBUJ6Lvrof+lsjO844ggES8bpF
btw3Tg2a+9VgOaqPq8mUiaOmS3fIAniSMu3CuaQdl26tBOhhj9f2FHTcdOo3s6U6Fml31YhnVqrT
X/7U2ZFbKwb4bGVrg16I8m9t0ezIIpwKaI+GTz0cfYt0HQ1XC21axH2VAlosHHJLv5OrU5p872r5
bNTdY52kTyEm7bT+fgLC3PWG5SQ9KOW6eb6+/oua4JuLnPXXqfxpJnz/hS4G0+n9dtRmyxrM1Ja9
ZKbo7ASSOWC2gXqWi5UuBSwfdxsq0UF29DH0/FQl4Qj82kYll8g5BQvRTp8L2Zpqan6xzZoqdLKn
si7dQYV3L6lh78XlnH0rlAacSY6TJYR92y8+GVI1fNFGPpMVNwOSliNu4D1yD/tBarRXHYqzi/el
+ZL3BW1Pn+I+hvfbFKmKL2JsMPwZR7N8aGLL2qZWH54QUk6qfYfmg2t06GOrpG138EfzYJebGSbc
15duFVX9XTpuXB4Q+C7UmteR26AmUTdioeGiTq97gVE/B036FJhK7CSaWn/DWbuAuJuiOF92yWnM
0+RGjvo+2vhweNZBDm64jZC7wmSD1/rGKMxvcYDJL17Y6Y1X6H02/HckULsUNcn2iavU1Y2cYkCe
aqBP3Xqm47/RS0DBfj+36HD3mATWuTWG7vX1vTSkxmumwEITmrl+BCasSiyfzrzbBXrqMdVfy4Oc
xGru2H7V7q+P9nEpkQ/UDehTiFsa9ILenwNzoRLALjbdceyak4+0gofO8LwrUng+14f6+0b+O3hi
MZmWvqhn8k8GJMnVWGpr+lMSVzJdCo8zMf5Uvipb4Rk7rOpRKuv32dcOxEi2m4QnHdU90Dn5Rvjz
MarAFwCuHQEywHSqXqunQNQUBK0SfZEW4Tb9RJHTlQ+zozjWHYifG4t7YTS+IltHtnQbtpK6qgmo
iaEUeUmSg0nUUX0179q77mfyonh4UJ6zL9fXdxX7s7686IsIKmJBsOIUeZUxdy03bpLyLe1YbwjC
J3Vf6YUBMd0nUI640aXaTz17amTXaI3miSfZ3Caaic9imEa1Q5oZH+Gbh84QS7f29YcXT4fNCQIA
VVMBT05brYUcTvk4BuxrIzNfpLLf1rgei4j22mCBNFM6hFWvL8ilERfiHBxEIUzETd/vbXW2c0Ad
GnY3GBOASHJ1uzhYeuWqLS/fNN0YbnVwYcqSx2qLbCu6kias4/fDdYhvtKIrKUbLOliHRb9EUVsN
zee8zRGzT+tb22u5fd4cKAI5YbOa6DdZEJsVexXN4X3U9XEs657WHGfAhcXG2pnb2JUcvCjKCSoO
2NPNeEQoYlNsI/emateN8VcxXWpY9VT7jD8KpO5QqFfU9HD9G35Y1NUUV3cG0DE4m3A7vLDqJy8J
c0wsWnwwy2IKzw3iSd718dZH9u+acnS4f02Y1sb6kgL8QIBcasxp257ALaMzJlMZ2XBHePVuKG+M
t4pDPgy32qNWOJYqrW7dAxQF/GnG5AiW3Y2dudIto1jNKr6d1OpmyMdyoOmAw+7gzF8XXUhtH7vy
N/QC3fiueOhubcxVwP1hvGXjvgn2IyXF7gKKNeOpx/aACMU52WFlehRbWoI3BSBXtcKP81tFcxKk
TirljCd22X16iF+oeGxLf2PsMKl+mv7B09cTKHDW963THOggufPRPyXnyEk3gxs4mVtYm+infHfr
hPzNUtdH9M3Km+v3RitlWmvL9/WiiXpF+mv5LbTV4odgP90XOxuJUkxfLc7pb8gLN3/AjU9hrm6l
TGjQFv9+CrBQJ+yCqZZYbu/UWGHsAIO1zm3dOuXGrl5XMcKhMiB5qcv3sI7TfeCh7f99cOsNRC2X
3OF23evWNFdXYWkHvhlTgPPEp4FaUPWJ5ne2wWXRm9zgq4y5zI2Dq1y6md5+2dXl189TnajTILzi
Dy5bwT7fhluxwc1x03r2sfwze9U2ui20ql64c98Ou7oQpVab07RhokD00EdBSSb90veCnle7Edbr
bCxWga+B/meMv8c4cF6/HldP6vpgL7Lvbw9220hha9WM3uq1h6Gr04mTpnwd5Meke7w+1DrP+DDW
6tLyFXB5gIx1D3kPdygVr5uifYPZVC6dYF638VngNhxM6fbGwMsSXjuzq9trzmbfrJZJ6s9fy4Nf
3uUu8lLoTrDilIwT7xlOx42FvfXumKsrzM96qO3Lu9NvtS1I5TnaTo+NK+2su9LRg331HxUaP1yZ
6ypqH0sQSyyOqK2/jtjJ6cONGV28A4RuEBEJkyx7dSKtCHks1Fp0Dy79plJPMqJb1z/Upc2ogYkA
GiEA8fzVCnjzysShlg9RKZBBwfQ6Sn+l0eQMWEfhpdOrt+qRl47728FW92hRGn49habqBXXhiOk4
TAqOM3et+Xp9UhfvTm0pS9gG8fwHTMSE/ABE2kalvN27MMfUo3YKjukXE1LQE2yCQ/ZwS+H9Ynzw
7zE/gAGwn8Iw2GdM4gP0q0NH6rc+ys2LcrX9WnfuTSXVS7vj7Yir5aSu1viThrp79AqhdyNttH39
Q2yyA4/S3j7cPF4fQ2VdMVVwz3BVVRKR1XhylsENGBvNs5WNDmr6Pgq24Dk83xUbZfJQfi9pkcxe
/8SbuIWTev2r/oWtvb9TGJ8SApJtgNqstc0CVLMEZ9dJ9exh7L9XbQ3bOdLb7iukGHE0a13DuTCt
zH8knJE+weS2yP3TsU7dsNKmTS9iKI96N2Z3aajRbJWM3hebvCojaleyudXgDT3JYh4Sdwhw95IS
u7qH0ixvZXBuKI4rWfRjipPMM/Fo4rhL9aEZpHSXllnjqhDxJaobw5C54zCDAh9aGyEAo02c6wvx
8RiB8yG8ljUgfgjYrW6FEkY+FsGz4om22OmDhoIGLTOPrLF0Ufu68Uh/3GWMpliKorDspJyr6Gsm
wMfVgBtiNul5IRRjDzfm8/GteD/Cal91cwcXb+y5gyrp0zzNu3EqfsjGcKNefOF5eLd/1iXsnlJx
GwztEkcSv4M/wvABYaKN5oTUR2/qMV8eT2gqvQhwcQgUvX/oC+DWAK5ZMv2hPnTfwy2GZeRA1eN4
jm5LbC/f4cPpWO5w7jyOqbUaDdFXu8DBVKVHau2W6846FYf/U39UvTHSsj/fvBnWqE09TS7xt/4j
nNytqo1EFmDucKP/YTxd3+3rkgwxDJ/NEou3iq7ZFILeDwciXK+n1BaevBs8PlvZbeJtezd/Gp35
tX6aP7fnwFW+XR/1wp58N+hqT4bYb0ZSxtMOwn2jDb8j9Zcx35IkunC03g2yLPSbhdRHkSXSyMym
BOvF/CmAEHh9GpdHWCCutHtNmjfvR+jVfOhgaOGsVWqepaZcTeCFbpzf64N8gLmUdHn5doIbqLSo
SPXVhprA7+sTuXyYrP+ZCQ2o9zOZKzypkiDHqP7n4BhHcx94iVPZm9FbxMpvpXwXPz+NDerWoGcw
9nk/mi6MpFVUX/UaVX9QB+kPxlogKqsbzcpl+T+c2TfDrM5sllStIhRJ8+IDL81dux+20u7/UEv4
GOVxhN6MszqxUpfW1YhaEblkcR862t34kmA0Eu2Ix6FJOyCf91iGOubh+le7Nb9V+oFkemX4DcsI
9H9LqrWvPfOYbW8Noywf/9o6rrIN2KG9lhIq/Y33wDBsqs+mN201L3m2vOtTurQzAFUZQBhAhyCj
9X5nIEwshZKhc82qIf6TGCy3X41brbUbg6wrHnmJSXOGkKmn5aUTBNFGAB1sVPvGwb24bm8msy5s
IE2GQr1RCF5Eugi/Y7e/8/fFodrCl9Vv7IWbg61uO0XPtFQdmFR+ivZY+VG26Vz8RvYAg/fXP9KF
BACbICCzyLzZYM3WLYrYpufbUGqmApm+1L0jn0l2NziPITrgSMfxjHvMjY1x6Yy9HXJ1QRVaZmFF
yJC0gh2zPWPON+L11Fdum/y8MT3twn5/O9ZqKccmtcKWVoaHbtK9ucWwcoO6znYJZZbq0K3bUL10
w78db/k9bx6qxkCtOaU/6EVzBp+2pRuN5hf910VVOZgfFMoY0ERjpLJknE19Z5gqqKl6ZdzhB+CW
8r2utxvMonTdsULEm+2ojKuNasX19wA9E5pUcYRsftyo4ZH+knQPy0nHndmHTH3HW6xK//nN+y6q
Xa3gHMFXTCtk6ps0dPBvdrF1hI6ae9h0ufp0TiB8T8ZwY19eWMd3o67WMW3VRqvSgHMtoRhmH6vu
y/WdcTE1UBUdqUo6y+Zf5NKbD2XNRmWMc02wjnS/BqELDc4zLihnC0bq9aEuzuXNUKsVRIreMkdc
vT2BpBFwxw6J7esjXLgFyXPocyKDSdZprW71WdHSaNRQZ86n5p/ZlJ6qQf5sVvmv68NcXLM3w6xu
9L4P/KBAgdlTMVNu5n/mCo0E6X5WA+f6QBdKBEvi9r8TWuPGeNFGKy0b3euORLKOFTyk22SHuzfl
89m8T7Y3SwTLR1g9jO9GXF1KTZeIUl5K5/F0nx+Elz+EbvctQVvqMO6go/znd+C74VZ7QsttjSwb
/FHj+9kTgGr1ye6m7gGxqfQTJhLdqUa04M/1Zb34/d5sxNWh8sMU/TCtBa6Z+RszqLaBTEhYfdGL
6sb0bm355d+/OV2yFWJj3veah4+8q5UouPT/ISxjSXbAg/z7AC9n4s0Q9WRCoFqqSDBy0PiSHBM1
lljcSupXdl9L6fL9OMuivhknrdBFjPuRyPNUnypjI3vTeb6rvvd7zLbUjUrsJL7oTvC13N16TS6F
8ojz03UFSCbA0a0O3IIratoh1XicYYNj97BLdjGSjFuxtXC066rd9Q1y4WV+O56+SiArtWwrYZXU
jdTmv0g7jyW5kSQNPxHMoMUVQMoSLEVWkxcYmwJaazz9fqjenclEpiWGs33oC83KMwIhPNx/MSs9
O6PQAA0U3UR/reJ6ZZHMX2i55U5Gt6ySZUKiIj/GF4wGfVPnOc8uyEF4X98e1PVZBIdBh5WjXpTm
UZ98wdjMsyBUIhYjmGjlHsFKJ7ubi43/yZv/6qDAms8cAmxk5cXGHptmlBsUWDdtoe71+A6bdzji
xcoBeeVDnWVti/2lB307ywTz6ipDlKW+Rcj8ed88s3VyU1m5XBbmXR87QLKQ5+V1N7f99eWQvGls
aySJYevpm/KL8lrIdvubNNjJj4kbfhafGK3r2dJDZQP338wNuMSmMp7Yspt/Gvdr5Jcrp8vZD1qc
Y4j29lk5ADunQpWnsjsiIbCyZtZCLCbYyzot7OCKb8wH/yW8y7bhxnSlb+qT8dBtdMw0S3O7EvLa
0+x0mhcHmgU1FZtHpjmofetB71r9JxIzsr+pYss6WGFQbeUcYa5Mh4ODjLloS2Uvf6qqunq9/VPm
Y2W5MU9v38X8gl3FRL3qlY1kjcMxLMOQcu3Q+arTRVN1N8lYT0Swmh8ls6CSWyde/IfQ4X9O3ZPK
7eIkgslcJSizgV1CEQZNCXXsZvqJnVp/G2GK7Ia2ssqv7Cgu5H+Xihf3P3zByKggggJYkh4j6dUo
w40i5k5BK1BF3uz2DK9FW2wpPDo8RBeoNuHOYhSOoH2RjNbRaxPLljXXtWu3vn5yIi2Wch9nY6Tn
Je0W5Sj3nmPkT/GAg132+faYloi7j282g/pQ84cYiYvz+TlrCEpSoTtEoKP2VrmYH7nVNjnMNn/R
qw6V9bPFuSBuoztkINdtUq/e1B98FGk2ROD5cB6/9vVB0ESMCmZX0Jrqjay5SDwNdmOj0EfqmDl1
YAs8+pq/wk9rl/W1aT6NvviktZYjiD/JlDuE6rsQUeJFJjeNEZGU1uwK1kIt9if+JU2dIxm+mX1W
HuWhaHbRLIOUeNmhkvzVuvL80/99HlBQxuD1A7AJdBMaxxL5pfWVMHpCabmNO21Bs++6u9ltN9hn
z7672jw7Pwcvoy3Wq2EiLWGh3u2i/qh9kqIg/q4PaGlWOsq7eCIq702maZDrBssx+6L4LAd5+8Zj
OVghU51v0n9+CEj+GeaIV4O17CkPfYVT1FSZ9Lge5Lo4WDFaKy1SNwgnT0q2cgCdJw7/G41tY+g0
DFEGWKzeoCp0NGkz00Xq0TxijFbe60rxVc307e19usiH/olEOmkA3pQxYjcWyycTRwPpvgb6VIie
AvLpGbWfTtNd5AcF1BFRPvEq+OKpDBkvyBX/MNRtgohCOjwBMfVXnvrnq/l/f44uzT9k9mZX538/
Sc/qHsi66UWSi+DjX7GBVFGVNFCB8/GnKK0hkK8HA8gIpwpC1fKbSr4kohPVSS4eau1nPYmjwo7y
CM0+vS0kWxDUeqV+cuW7airpO9RAUJM0Zc+H17BFC0scPFdrI3dsJdvDuS/pVibxPF/5mEQNJRMF
oSPg4xemxBryrqFlQWtBcfkJPe+HElGCP183LE0kx1RYjiYJ3/lIIlMujKk2Jbd3pK34MIk2olV2
fmDyfmW76el2OOXK9tPQoGM/YO0BZ2L+95N1gbhIAsEDiRMjH2ehlF7Q74WKuqSAwdqsiYuqkomL
KKp7uH+l9aTea2JRPPtWFz80CAmiraLkTDuCsIrZNHvFHyykq1TVLjxEgCsDPYc+MhDmT3z1U54U
aHeOhowNXNXcZZiX7ONRhhM7GIKbxxFP5mIY3XoSuk9lIDVfhSjJ73AL7PZj6hdvhpi0h77x6e9P
ubUCoFmADk2OBEMX8RTiwQQh0LAW2SEQaS30SwHxO2R42zbaSSZG8gMqdVHxmIbQcgaKmuHwqGbi
syFPe73EcqXgGsKJpbCKt7R9U/1op0bjBn3VHWqe1BZrCG7xD3T8DmFqHMM4v9fGHyPqoHKe2bLV
bHQtRXtocoyqtLl0Dre/8fITz4MyYUlZKp8Yh6tFljfx1mjKUFQ3fZE7yES5shUeO9D66ogWW/H9
drSLg49jVQQjxGkOLt+k1X++ojRcYxsjGwUSlNmDeC4pjT+bzQwTNR+F7Uq0RRZ9AZBfFOXG3p/Q
hYO9OUNr4hf1GLJYdn8r99Ne/soUo0OASpaTHJF2A427VtE6n9sPfD6XFkX9GY4OaGkxt62ZQZ0J
4T9MWWFPwnexRjOrx1IzyBA3l3e3R/tBIft3jvARDu0NnVA4x1BOXYw2EaypqEvy576mgZo0RWwX
YhBuu1G3ftVRZdBMU3MsDIo63BvkkngkgihXEQtNcyCTOLk+jMF7PoNVW9QGBt9N1PfUcxHYnBD5
btPphQ8LH6nadOzzldv3Yra46E9pRouzTRDL1jerD32IKHBzKdxEQi1s9b76G4TPJxl7yT+NON8I
oNWg+WC2zKl9vhjNMFSFvIUmOI1mftBQ6v7cCRZOBihAKXahGCMeeL60cqou+z0sBsLC1yYBgPZz
caoOiWniDwl32jIGD49aJNHxy6v2YkB9SZ/NVTEsqGzfQlQi0lD+1I3a240hGmRQY0H2J4OKKJsf
ubcX0BK7/M8PA/oBGI2HmLjM3gfKN6HRRfwwX2zv2rpWtwiGq5/aKuyeUBnAKHbo2xeIPrqrV3G8
bRMxZuNEynMu6sID2v7hY1omxquU5C9pKeZu1eUNKAhDHV/qtJlW7sPzK3de8QoAEsBVuqzAullm
xd6U+pMpkrd0fWY+4XhaHsxwMv5amZc5GzvfWOQN8/VHC1Uh3mKdVJOaFBKuB9y6ooPiKYTd8Bjv
aheehYhR9X+Ax7kcGQ8oCoFgpjRI0csEUa+qLg3aEMhh00pHQI/1vuRSXPvi58+KeQIJ84HD4a2m
sgfOd4CulSjShqhA1Rt/HzjJ6wwyGhx52+z817WFf21MMqwoDigqY8qy31MEFcqVmQfVXUiNlyo2
zQOyF923la91MaaZ6QlEmAQJRzflA8d9krQ0gtr1psWisHDyhLQvi9uprRHrmor2K7XVveUBmcY5
9hX91MhupVZycxVcS1ev5vnzCX+2cubfQucdADfrE63Y8/lNuw5TFBEOVNP5OFqXlmzXZdY/+1Pl
H7Hy8VGYFt+HWRB6Xsh2AWJqZY/Mp/6tn7C4ccdenCItGJCyxbIbxbqxwb4iQkXaaqURaRESF+S6
BYH/oTOz8i0W47+gSM3f6uRb5K1BMbRH6SrHHvxHC/cfj3GVF7mWG54NmSm7q7qgcQYPprGHjfGn
AnHnlUrPYgb++RGkzWgr6cjXLded1BetChvL5MERkMr63pOPJZXdNLHblfXD0OuPER4ft4d+/uag
YjuTwzTwChABPw6P85HrGbqNSFd7rq7eBZLldl26wad7JcpH4fzk6y7DLLt0covhSAajGMKheYxT
Kj4zsxJDI+vRcIydii1CZ9NAgPThrcRe3NcXoRdnR9lXVaCNvJYHNDhrJ4zIoOJx0r4JQ6x8Egov
fG6jdg1PetmXnCeWCheWcGxwIL7nE9sVk6YgDmG4vj6GsLHzrnAjkNoWpm5msYHxSCfDGwvHS+O/
067uD4YYh7gbaH78jp1UKG6sKcv/i8ng5QfMRqZcccHMa8dMTEQvFEife7sIMYLLtPElMZVDHJZ3
k66unHKLs/Rj8k/jzf9+srEMJOoEtSWeimL5KzYI1lOcVvlKgnR1svHfmxVCyNyxTj0PE1hjXxpa
iO68026QVGdt5b+0x/QQ3Jnv7d2aqswl7IaPS2o0U/TRukRC5zyeigbf2IWUueqsze/bzBupuiM8
kAkj6ntdYqHoNcifyMzKnWSELVryE24DHOYr33PxcmB+kaCiZAtHGvUMSvnnP6SRsynAqtNyxWO4
j4/NXtvNLYc/B+Iv4ixO52EIAowsasv1vwBL6LHQ3hXb7t3CX2SHU8smdIOV+2D+i+cnxvnIFlPc
C9iZDBoj8zBwMCIkXqp7oVQ2Y76yRJd57sUcLt4jtap32tDMc7jD6H6415257zcim/A0OaPbvla/
9D9TbbkIuVivqU76PpRMZ6V+SRhfBf729rl+fVQ8OHCjVCyJTXG+MtpOtYbArzBa203+Tv2SuS1W
iJF9PwP8a3d2LImdtXVyud0582ZgvEpRnx2yWCb9KGderIamW6C5tC2MINkWmVhub4/tQ2rgfG3w
x4GhzaVW5GLUxXUtjFjSxhOtPBC45t9+MeGkGUexHWRPIZ5fpBABib98KKrmR0NJemPiezYbsqQb
nTtnwEReMF88sd8FNU0bHGdq3A6MwYk0LtwUqeaHVBSDY4yYwqYeA2XT5L31OZymAdoDlhdZVYV7
SwyyfTcj+JMC7XFFkLHeKrqfdVvG7uChpy1IiFEXvC1cvZ6aTauY8S6tVAeZNDiAA53YuPedUJom
V9ZjHMIFDBgwqKkOY6m0dgM35GvdtZhE+uG3xsuqXcX72DXnPAzIy76LwnzHYwivDAW2xOgZoxtS
EndFDMcPXl3jwNQaMEj7CDv6IulcLWr75yjq+mMtJAhCZ9BOjCYYDk2jmXcYKrqNZx1SKfjNYDER
a6xkj6AjUKGft7/h5UqhRIX/7GxPMlcClPPlWUS52us4jrlFMOE+c9fkxsoOuDxAziMsrp5E1RNN
nFCwsbQ+cSJ4Aw5EvXIry9W94Y8rVbe18SwO4rLQeDGohUVVFUuBmJr099sTdnU4yGGgh4GMmrS8
4gajr72q0DC/TYRfmjjK35Rc4uGqF95mVOT8/Xa4q+NBrYFCMRpXPFTOv48QC5Nfp2RNmVrUd7RX
m51pBauiLZcoSG5SldoGonu86Il3HievhaEtW9HDZWD6qUUcUOnkWw6C7v6DEcTaA0wZvF+jyn/n
tT+EdqhTqY21CJmtrAmfBaxHofdnHbxLcyS5wAJrkHqKZSg9T14pvGKj+bVJJf2YoNC8jRGJ2U/+
2O3+dL6AcWjiTIYhlUZX9nwcho8/fCnw9k6zvnpFIbHcjJQQN7ejXMnWqakjWgt+D4WmD/Wmk3SK
9jouKTyAXEn+bUDjjZ8mc63sMx+ei8OVqrFqzI0IHXbS4uLIesPoPF/CKEAXJGyyVcsRpv5NSpPH
Nqp2giD9VVsSmbx817atP5tbGk5BNfb2UOcJu/gZ1LskqjnQPZc1k9DvOqMOaw8GPA5oraKXX0Sx
1L9gvDBh+mhV3WOIssWazoJy5RVGZ2R+DYHIgRqx2MjRIAeqmmqeKwjlU2BRZqNcI9p8Fv2uUNTG
x5uLW2GwhtgJpzH5mnqhtwuEKLSFpJKQ+EyU+1KiEmZmKY4UFc+3foiq7aSNd2WVG/s21XO3s8Ri
X/QtuVo7lE5R4xxUNk2Ic6D+u+lCY0szCJGmMf3ehUF67NsJhdMSAi5OMVC6rVzBS8ILnyYhjLa1
KUdOWU3pynr70BE6/wosaxor1JToM6LNd76saabSHIsnbMT1EItYcazv42Ict5mZlHcU1EIM9ILH
og2/VphZut4kCHux9HXHGNmDgSCVW1NJu20k5emhq0bBbkvgC5bmVbhl1gYelCDjoknDDWbyf49i
2x2EskY2NDMF+uGasZnw/TuGYruGKVvU+GewEmD2GQAA80AjbVks9MYYx5Cukgqzedy0L+Gm2xuf
B0fYpVtFsJOVTP3aej5dV4vUSIgnXWtSZGNjQaWs32gqSuAhritmjkBajkxZm3WrY7x2YKBq8/EU
RZ1RW3y/kDQKa6N07scLkHsyJAjivbQf9j8wYgytXfhT3xe7tQra1agsFvSoaYejS3m+aszei7RK
iefL8CUq3r1pq5evt4+HK/cTLaF/hVgS2MZKUNHpkT13KMTpcUxF7V6tYvFwO8qVS/csyuIWbMq6
KdGANNyZoWKLafiYeFLtFFHxLCm1vJKxrEzbUj5sjIV8NPvEwioPS8wSEa+XiIrPRoyadmVgF6HO
1746F8ROLpKQCz2Pebhv1HGoIfzi+VrJ97knr2Qtly/zRaDFDKLrNBityCarf2OfsJ3usjskJG3R
lSCN/BeEEbRlT5fFIp3wOUKHIGTlcYzbXt08i8VnoXjshy+ambzcXhxXb4qTJbhIMGVTx+erJlYR
o8UDYsxOw/pxUpLvfVxnbuClXzMZOcnbUS/1PeYhmjQTqBTCgv1o/558ukSt5R4291xK818A3ia1
i3/kg4YFqW2+UmYomu2szWAdVmXDrpRJ6bNzI8+TTOtl8TENX8OGCNVyF61MN9KtbYkhew0UtzHa
fZq2BxnZv2rs3TDF3mtl3Fd3/Elw+XzJZorcNwnGXm7gt53ddZ7dDen3yMxegzrCNOqtNdODLwCU
i7SnpsaTB3fjUm1AUEhrFNCL7TN/A8g7nG+yBGV8ccBZSTsqXcjjOshkcvC8SfD0rV8MHdLz7WFf
H7VJ74949FcWB/g08vqycqANgYxFVIUttLgS4eoZR4Pv/yIsyh/ULj2YcETQjcd0QiVsSLdBIR+9
Zu18u3oFnkRazFo1SGIseFxGJm2OVIcingNZLe6kttlKq3oV83o4T13mb/SvcS2POM3nISwY1OgM
D7uK0Vd0O8Ik27V0Md73IX5S9FsRsPDDzh00pECrUojs2Ah+4XxdrwDEri0Yrl96qUCt2TzLc6ml
XGHW/Jg8wLmkfK70p25V3WotyOJA8gdfSlJEGl0xxou3KaL3VqqFTdpWJXZxeVDvhiAHhqPXwiFK
5GnXVmrwq2ynclNFkWyr1Kh3Fa0+G9dMa/OnCxlqJyQM9L/pKkMhPN++gaiMZYwRiYtf+2vbi2+o
xm9vh5j/xPkXPwux1CJoJRxTPT0S3NBoNz7e7oX/KBTvAb4lVYOpV4aae+bejnk55+cxF0diYRi+
MbXzsPI3fGFtIX9XqjXPgcstOgehv8raobR2AfjDUhMvn1RwlbQ6Ssqw05oycqwq28ty5q+cB1dH
BOyN/7hiLnqBVsB7pk4KvEdb5L6rJpOOSj2+lbxmVr7X5dnGsE4izcM+ucnawPO1Ms2JhF7SgC2V
Va6kH1cn7iTC4vQ0szqUsWwWXKGNvoVJ/yyH0ZNhYE/l5Svv1bXBLI5RrW5hZpkZoYBLBqiLKfrK
Dro6GB6mqBNRkKFpdz5djSjWSY81iUvh0fGM3sYZcQMMF/vr59uL+lrxmIY0LQVakdxuy8e3mvrK
WDSJAJJgcPHla0IX2eVD5wybwLyT7VkdYq2pcnXdncRcnF5yEWd5yAXh9vgi9IiJBC8+XK2VkV3e
Cqy5kyjzrzhZc6YWkdF3HyOTtvL3Gv2/ztFt6Yv+7m3WivAfLduLE+kk2mKF40reW2bDmGrRTI76
FI+vXWSKdiJiiOg1WbfB14lqYVpWyfeGLuKPRo1rp0n7/CmqSm0v5UZ0h9MU1tCVmnydkjAD7Nwo
W9xW6tJNjLq7iwK/zO20QvH6TydrkbzPk3kyWUabmFUNkmvjf5m24/cYvo6xQXlf3MKk2ZdrFduL
hHoRbnFJpp5QDU3Mo2RSQHGWUvxTGqPHKfR/eXHa2QjAfqGw8royyPmvnn2jOaoOVnUGo1FpWmwr
se98qTap8dOanVUwxIfcERAvIp22diav4zX4/4eW0K2Ii6sQ/ewwxeZP2RSdYm3wos82ntjVjlx3
050Y0olX8kp2hKRvHHNqBYcynWgLyJ+jUGxio5uYjXGU/Cnsna5QMZcyC++lnqXrJ6Npf+b0tLdq
G2U/hCyW34O6C7/72Aq3B61A0sQWxyQpnCZup2f8IVVXaqrRScqs+MuwlGGfVGLcOoladoccdOUn
jIkwJG780g2CMIINYoGOoO1ofQ6A0z8kbSMeMHyqnho8RH8FNJ5rp/ZjbE0tJbqrzBjF8i5R8TdT
UnFvCg0tGE1prIGMq2rvvSoovnhjtQpCvkw3561O9Zoz04DptVi9gTC2COxyXjLm3SCPmpPhc7tR
Bd7zYzp911sPjLWYzhlf1Vv3WoMgRCxit6NEfbJPpaazxaTpN0UkyHe6mKW52yrTyql++UKeHVHg
lc9AAaq6y0eV4vltaERcHHniZgdjq71jMv2jTpyZPQY2Mls1RVkNuZiZKIHG0KCs5eKRNOs2Bfgi
ozbU0KHeYlznrndzV0Mu9nbO/hsEn5CNq+/ogDnS3jz8iA/6tnKC45p4ydXLmF2NyjJY94tqvDqD
KAqVe98PTWQ3rUZ4kOOiX+scX72RT8Isjo48zGkf1qRKpedld4UWVdQ3i6KxB5BcdpP73kYWdLPA
D82qyl1Jg4BaqbmDMtF/8mm9PMc6Gv0h2piFEFWIp8Vl69w+3y6mAlLyKadrMfEZpsl5mcZojKGK
85AXueKOfZhub0c5n4kZc36Ol14kWiBVMqHMQ29TIAmpwg9Bts4ajH2orJ6eZ8f1/0Wy0PlnU/OB
F+OhbO6Nkgy6XWzuNbVyjPSVer59eziL5TpHQd5ptqwFFC3OnYDzm28wPL8CZwb+G4LYDDksd95B
/RBkV+/DT8rh/xlvkfxIfo0VfDLjzYmnfh8fZmasjrBZtDd+BZs1Wuz5S+lyeIssqOpT3NXzSUC7
yN/XD+FO28ludFyTb1nIjF3GWeQ/bS3DvZeJ08T5Vi31g1AFBzUvQB2p+yxX7rMUBVwPvbP2azPk
B9EqdoE67SquumGVQ3CxFThpqVrNNz1WxBdLh46EloPlIxsbp6qyRdVDSTKcimFl9Vy7eIAm6zMa
Sab4vngTimheCEbMsTDU2e9OMR8rz6SyEIh3fdLejbAiVwJeS51lQwdEKhGPbs35au3aBlJUWAuu
KeUPg/6zyMyjqq+Vb65GYTtA6THoZCw7YwrdP2XWqgGwmtthNN5lHHKSJX25vRfOj5IZkchXOgmz
WDNKKoCDm89uPZmOXYgDqNLnD5FV/zD0aeUEX4u1OLZSTECrXuLu9ZOydtPUe9R77a2LKkx2Azwf
/n8jW1wXBX02M0gYmTW9qsIvS/CdqNxazdpL6urz7XQKF+vBAtkywiiZL1u87mVbD47+McJaECR4
/oR0WOjW4apY09Xt9e8Ptyy/dLXYZVnN8MY63sDg+Zn3+evtGbwWggXIwWzBLkXU4nyhZ4UUQ81p
AP7M9d1Mt/Vq5bq8tshPIyxWXzbi7S1mRMilY14j1qEfVOnz7VFcW3WnMRarzvc7yGJU5sC/Igk2
3NdljuBPui+7NRXQtflarLikEX2rGYmkZLUzjaFtBmsFsGshMM6AjEkBGULq4rCrw8DMhp4HdTXx
hIkN+dnoxi+3JwwhlbNb/+NQoImJ5yY+IrOu8qJfBTR6TFPTh+NjjiVI4bQpNmlalXd15E/2aJSw
lUT48LGXxPaYaPfhIOLdkdTTIatkgdZzHTpxar1Yw7gXvXwrx4Zdt8F9Xv+S/d7OumDLqbcXaGh4
dXpEGTHZxCFPc0ONtp5YPFqJZG7NPG9tz8f0Ofba70PafYnMAafkqX7PRbly25oWa6Ijb5kXmulk
Rv8kdl5hh0pll3n5q2p3VTn9PZlJaoejH9tqhueZr4DvV5pC3wxBG+y8UPwdSGqzSQdTddJCTB41
T5/udK+3LTRwTb2tGqQUJP2TFgMNEP0o2uSxldlZIKab0hLH2J4wZErsepDD+06q9YOhxv7RELNg
V8ixdqyasXmRp1x3u1aRtrEQyjisFcVD2De9Y8H4U3L1SMk4ctsu97HISkpX63XPNTrqMzhw2ePw
1dIDO5J/K1Nm5ypViy+4mNtTg2OYovPCTCN8uoxCL+3iqXweRtjtxjQoDvi9woaVmbqTANOgM2Z/
L2NiPyiUq8cpuR+tct9Hb36TPzdp/U1vzNdQctr4Z/W1r7ZVlmwqOT7iN78tat1yS6H3d74wpXDI
hsxOe6NycAGMdkUoRfd02WOb1Ts4qV5Nz1HfSBtFF8THxg9++FC2Os+b7KAPAtvqK3lHESo8+Er3
Qxf62m3NXnwIu/zQT+I3cfge9qLqFIM6PfCg4wPmqrWvKiN8KDyhs2VZx8ZTjTt8XPTI9RRx1Oiz
p91nUeml0c6joP6ZlxlP4HASoWRqwRhs1M6I77OxihwtRitc9VQsyvRCs5qtx5Q+tJ4O6SKPrBRP
hmCS3uRizFo7brNpGyqljvweVNMRJi9GsxZksb/bgJzjz6+vsz242OlIYbYRZy8YYEl8ktTfgdVv
eDg/mNIaVuLabqcQY85S42hSL2V4upH6T5DQ6lOBqWqV4AjUP4ZSWinZXjmHZ+7Dv8IsTse0GBOj
UwmDU5oDc7+bUKKp1YPS9CugqssBwaVjgmBbw7ME9Hh+b2mD3rcwjJm6sThWMn2CbFLYUFO48pC4
FojXCnWPWaFEWbYLx1qvUNMKUQ83RJBCisPdYldrWolrURYT50VYdyjdBEYqqZ6BDj2nUrbrMDS+
fexffh+Vtoc2kyhgPRrLhLPz2rJMQ8rpIhtoawKpdyfDbG29zON9HimrNKirAQE8UY+BaAkV5/wz
5bWJk2AHNb7eGLbsiF8y2cmdCsO4b/pf1peptEc7+tzv+7WeyzxhZxVBiZFi3vpRg4S6t0jY5KC2
KIPRHvTwPLsbqRa8CF6vouLjTxtPox5qh4EVb7NJS93bk7x46s5X61nspZKXHoapH8qd5yaVatgx
pLNJlyp6MQCGMKWKsGlEnj6Ty2G0dXNUP4+SwLupTFp9g8+IPtmR2Wsrn/7yCcWPAro+P2agFS7l
2CevBgJT4KSXGEHpxE1xDDysIr0Mi04zehhy5Y8zy/OAc5pzUuqGCq7r3lCCdzX7X12U/lXRTV05
QK8NCv/fWUsCZtAFtLCmRRTnem66aqZqrlKFB0+vW6dqjX08DTQheigkK1/3ErIBg5GMCYKfofCy
XCzptpTKzFQ8uMPhoHbbVvMQKU5qDE4bwHj5MNBEKMdGsSernA7xEJafwoHr8/bPuLa+wS4rH5V2
xNUWvyL09AAL1BGX2tqH/+WbzX6aIJzHYd/fRZI3A+dl41eSJmuVwGtbmrY7igjwBYCbLy4tKe4C
sTEgMae5QpW9QRxPal682BccuMz6yjivHYwaNxYiFPA1zaVJV23mHWaZgeSOej6LNI2lA93KrZM1
L5jLrHtGAXNCmWQZoIAWwxpFEepPDAm9Fo03wNK/w678+/Y3u7ZaT0MsdgSbPsq0DsqeFylvzRi+
BZ7yXqnKvga46q+cQtfGA1RD5UnHGQjW5Xz7maEq9RF8ADct0GEagRjFYv3r9oA+HqDLUxbFUz4Q
KG3YB4tJi6aU9p8P60acqvgoBZP5s9VH+UGTEpHcMELHohYyO+hqFaU8P7+P21pYoTUtSmL/HLd8
NFXC7xHC7fKG1oJWCXC9xTnI6XBniv6a5eKUnXb0HfUu3f4HKknKxeWic5+ZGP9BPYeWsxi2Z46Z
IjXACtXn4l50KFHvSHXjXXxIn/rXYLNWob38lufxFsmOgWRY3ovESxNbm4ZNn2Sb21/yagTY/zNV
maLJUkGiA/gJ5ckwXaRsq0/gvKSnFN2K20EuTw7+8EmQxZKUYOt0g2yh5Vd8GtWaqldlRxVIs6Ff
yUOvDweWBUxCESvKRT0Ak/DJSjBldnVf7u7LQvEdJG2z7e3xXKkKYYsL/IgsA6d1Yp3vMa+rOjOk
/eB2eTYealn43Ze9vk15wN+rWaVvpSlKMCoaAkdrQvFpitLirVG7yemNsEP3KRN2KCTEX27/rssz
k59lUfOjnA+0YXlmQrDMTGvgZwVjMT6k1E7vQsOsN1lcSH9K0oHOQF2MkxkVASxEFp80qqpWKcUJ
a9dsesgD75sU9ve3R3N5082j4aKBdgfweonO9PtAqGG4sqUTMiPmLN1Mnbc1SZYCSdjnPDsjOf96
O+i1T2tqvGSAVsmzptPi02ZCrvVWbMDfdzu3fWyiLTXm2FHt1hXdvHEmWvfu2ivtCndHP4s6r+vT
nKkc1VSMiDrrTdRHdPvLF+vv2eZTzrbNpgZ+WSLyOW7zp9xNvnmOYuff80/9XdO4tyfgQ/7n/Gif
G0KzmiCSCoi3Ls64qKYC1Rm67gqSLW2/1aiv2aWTOjVAfsybxm01q7h+xrw32fXPRbSWZs1n2kV8
nUsfXCzVqSVpJgxqoB44d/MBeBS74Qa1NNWdjZuanfdivd0e7hUMMMP9d7glnZ6mZi0oEWIJ0b31
WlDocrNt/rnY46pa7Wf/CWQTczf8JK/wVq8uNGx3RKh7/AISy/NPXlq0jjT0L93K9Xb69yJ0qf1E
bvhQbXo3qJzcw1twtZ595YgwT6POm+5koUWG1FpjgQBOcECIZl98Mp+o0M+GhqA2be9daFZVA66v
qJORLs6KUS3GQTcYqbwzdyArMnfEBmzjAYKiL7dLPxcEVxzpc/41df3ttKbceHvMlIvPx6wZ8DU9
JTR4kPztJYaN6IQ9FGu+iZdKmNw6s2YMS1ajtrokkAelbE4DVrauHB27yLZe/W3rjKC+lHtp72U4
/NkhDlVvo4s6w26tD3mFSA+6zERZnxLy3KdfHCFDUwUZdZM5G8oO4b7kuV3czRx28W5N5eqS78NQ
T2PNM36yijxsBVNkW2cuTHU/buoPmrf6ZuGwNL6vJUFXdgqmPcAPaJZRwUDldBEtNTzRmyhOisfk
CfrDLsVQAtGaY3lIt9FD+LoWUb5M2OeESEVQi7wSOMliLrN4KBK8qlCcKJp9o6OipWGIgL20GKV3
HnKuajxwswfHEADMAIlulBABJZWXzd6ZnQYaXbX9LHNGWXFNc7IroXOF/q3FWHCoMpfKMEW4317+
Do925QC9XO0Gv9ogLYHuR5VsscN9vRj0ioqO66fDppiMjaj91Ms1abwrMiQGeQ/Pb+YI2Ncy0/KT
xCr9GKJaibu7tPX3/W7+MNYmdMYfkwNECf6mney0P7+fSDsUuJkiuwy+6+KCNv0isfoi010MGo+j
090rbvlgIvlhe28IYe9w1XFJmLH+uE/d/8b4FhG70/iLtdHieaOVMfHnjuDkKm79MDvC+m+SI9vV
g7kJditX1OWrAzk5tIQ1phuexLIbqIolzjTsSNd4bTfY0O1p7feRW7qzkh3Djhzhj0lNDPIkpLyY
ZDCVnl/HlQF0NC5czrUWQd+pD57p+usrWevlO27OJfmUlKgp5Yjm4pXTdWXn9UqubaCkpKVbytXw
CLtTepKqvPviCUm8LSSVThHyH9COo14tbF7R8WtrSpRjfJC3f6VA/95HQ0hFpwxl/7DyCeaPepaU
8BPnuvNMF7KY62VSFE6qEPXGDN8c/lK22n05201rTuyYn4I76Vfwbe0MungzLSIuJiUIMvDe7LxN
An+40L/F2i+p/q73a4D4pQTc/DfOhrb41IIaA5xNUMOCu4l/9+uggN1ECRY7Dn+j/w97X7IcOY5l
+ytluWc2SYBTW1ctSLo73TUPEZJiQ1MoFBwBzgDBr3+HyuwKF+UlVlZvn1luIl0SHPPFvWfYAxjJ
MpS7i3s4al/8G/vpzSl6MbbI5MNzDdA9BN5vsfHRZZL3jgTc27Q3RVn9iI2m2cmMxo+1i8iLOnkS
8IplIwplrRGBsuVsekkhqjVWqE9CWA8QPxQXO4gBwYUW6kA5SaYgrVHayb0UVuhNrPuODrg/IjlW
7lCIq5k/iqF8UMJNt4QmDbCJOaRJOUP5zqY4U7xpeHJyXQaxGiy/pX17aUI4IsiAbg0rPlvEmolz
hWz78KTzzr5PGwlUTpEbUQOlCuiBoKamLDcHdrRxtpW0tY1dQdIjGPrRjrLUjP0s8YZbu7/wsHQv
a1FC4HksxzOvAJaHDjFUMl2CMhcSAFDmdLryQAfKAYXjub3h0pY76VTwVfXybJN0EomIzBhxGJRu
Z0Zz8kXsSkg1BbURg9YvORsIZNCs/rYiRTvzrQ0NzvBkJCgdjrW1G2OnuvBGnh4GyABWgBRBdRba
SgkLQfVIv/O8zJHPZGYV8MSdznsJq1K/1LJh2/R5JfxcNt7Pohy9yTccqYld7PbjRjfG8UKY+vgt
q3tykBKpiJ3ReKCUkLop7/GsS1/qhIDKY4JlwogVlWlYw0jdmK7MVsD7+qxGaQ91VX7vWb6EXrDU
YAjNisncTvpeHyfYgGdgV3yl3/lUaVcWR1HH1wGofRZ6r4pAEunskEZsbT/NHAtPCar0HroSuGUw
vql+WYFD7nc5Is+ONpNfNanKAzm2ovcVQTorsCdKvQ1KhR3DOahbezY0qGwo2LSOnOabtMEuJR4K
RCkpz6Q5THe9F6e7soiNM60vjaux07qLagAtvXXtPkGE77gbajD2PRYKuq/uXI/WBqcoQrB7FH5T
M3fOOOL/pgQaAUWhF9CW7QyzCZTibb/nVdE8gONg36QanxwfV7JOIaarzB7So0bV+1lB3QePSfYC
7kbvndlwvX4wICVzD4lGbe2aOnFGIlX0yw16cTGO0JIiKrXhqe3zvX0Ydk0wW++2m+x65qcm4WrI
++FiROBx3OIiDK0anbU6o/CfflSBe2CHKkA5fDZS03btzbrt4qmb6l2D86F9dFTBorWrZYwGxQuq
86H9ChT/JcXjabY0TiPgb1dTgB/CuUUfF89EaSqUI1xlbdq+Ckf2E+gq+FeuQVs/lq4WzSyiRhjd
Q7cwtqyNcwe+CEiw2Q0LhD8/gNtb8WVN3ehke3MIN5dxUTV7Q6kcjaRBepKVHVyR5oRH1fkSoNAX
2+9Q9/fZ1TpQ+9QwHisULPqXi9ae8gH8C1JpexaPD0pXj9Df/6v5x0Uos7hM4wZq8kOKZpxqjIpc
33TFSoLqY6rorQkXWT6Uo1wcO+/XoEeqUc6ALgi2T/vGvrPJFcuhpzhrUskrO8E91z1IqnasSDac
5WeluLUGJ+jopVen10SHkZxk+7z5YqXWTrjI7CCoKM1vWfuwEjXNUdHiZse9DTwIhImQSVqmOOza
zEYhwELRimbbOCpKNHVIcCsoaGyMtbE3jOzMo9XOwKEcM2ftRDpxPrxrfzHpCdR1hTXAwPYtq3Y5
Gyq/ODdQpQAsPw7WSGUfX+DzzDgz9wVJHUTqi5kpJuXRujfR3KFG9FRdJLA4RoyInMZqHmf+Wx+G
9ldbSxSXPmq8g47JbHJc74ESch4tmJ1XQfEac1/A8CNkW/5qfu/xQPg3graTI3uU/l2cSp6X5K07
d1Vsm2dEQwdAwvaur+AUh+6u2lOcuFreZZsXEzmiTN73eEJs7Di7kiMeeba+sljmb/xrQGd8tTOr
IEMUCjlfrNnF5GUoq44wn6AbSMr4MT/wkYXC4r6C3m9XtZu/tDXemnunLL+4LLNBQcRTwhY9N5ST
bnQvg3BnWTsyP1DQ6p4A6eIgP2Se+Yzr3/2qszGGsudI9AN0VOXdytd5X9v+iC5fzmffxvXYvKHY
s4gdwDLyiz3dsqu1g/9NTeT9OL+nAyymcojneLcDPF9sCQmsfRuOaWhuaoTfvrrQMAhhGsprtTUC
gAS/15c6ErFnHUQu9HB+Y8u9/ZBs17Kxb8WEz77WYvp1mlYZnVXq9cN43W3gnbfFF9kmr0iCQxQC
oPN7cc7wIsp2UJ8MII1wkPdFOF9UyPj4bNtfjrt/Etz+62X87+QVufpSJRXv/vE/+PdLVas2S9J+
8c9/XGQvbdVVP/v/mX/tnz/2/pf+cVW/8ru+fX3tL57r5U+++0X8/T/bD5/753f/2EDnq1c3w2ur
bl9hL9K/NYJvOv/kv/vh317f/sq9ql///ttLNXBw3m5fk6ziv/350f7H338z55Dgv47//p8fXj4z
/N5d9tq2z387f63464dfe33u+r//phn676aD+jO8GYCMAu0Lq1a+/vER+Z3MxASkS6BKBEQt4gFe
tX3699+83+H3gsMZZ/Wc4Jsjjw5xNz6xf8fTHjAAyDPB64GAsv3b/36/dzP1a+b+xgd2XUEdrfv7
b3jsvT9S8KaFMyhuaEiKznDeJb/GccD0o225c0qqvoD47aT+hHzdoS0T6LbO0sjAHUKzqW30ZIPn
E5zyoG8eJELfw9w9x6Wcm8Q3ElVce2YjD/qg6JU31P2TASn2b7WhecDDFl0XprWbQMFxDMcCO8XW
ckiJuGqb21l8aVZKe1WMt8H8KoWpYCt9CLzpIWxFiY8FqnwlgSCCFOnUBq3jddtRr8wHoeuzVD1x
dGhMTXEAduTwQ0F3afDbrAHZDMbG/RZUBlRKaBZfNLKrEvhcAbfqCbwHueOk5h1MD+ilBW+z4Vp3
a/pzquDnYxkM4MpKGuGITN5ZWSrvFi9RdzfqNgsVALVPkEo38NJyE0BxLbeZ/UcAUt4VRgdXxlyZ
L+BVMNjIWEClPI+Qce8OFtVKPP9H0viMjzBHgw2mcUerwbxqqioBDBclNAk9aGZbUCTNE+/cqFzt
awNfBqjrbrq29AGnUSqk+qQd3NIcIErL2D2q8K8QCEyQFIm16l7ZBjC7EJsSB6cp+UVpash3Gry+
dAhSv6WczOum0t0gT91sG2cKnJxeDjdtlo4bM9MSuIPUApLrk6Mcv+kMvy5vJk59U9XJQaajvqOV
ozMf0mle4rvOJAFkNWsb4n3Ysz9zAGqbbSzSKuq7pLy1iQIKkhnC3CO/QkAMYsjKFkN/7ZixAUg1
o+RO1oW3H4tePTZ0QvmFulPypIyYXsusmS7yeKIPUyt55BXMecWwQNxi0AeodRIn8PJO3yCHoRWB
Yg403K0u/aqTNAYSW2RXVm/uWnO8YBJXFsYJkJ1hPzTJjZBtjpiea0iaENGBy+bmKrA6Oj200rG2
iMlB4E7tcdOh5PiAyrbr19DjU9jTGzNJGaSUmdghdwFYeQ9QOIBeXh/09r033uuZGZptx7d5kd23
TbaHrF4FFZmvHn/pquYxhUO6H2d9huU5aGYXQOitfrGghgglz4JVwdS3ONBp/yX3RlDE2Q+DAqPu
IbXQFl8Av+qZr9E4hKT8I8fyKXIt25YQwFShZSZjvhlKmd2BqZGjmCRuOfz6IGgHxb8t6XTvCeg0
dl3qQ5STdjrE0IDUYZxjpIemVWRPR6XtCsHNlyzJkuuY9PFd06hYD5IsrrfQu84OdeNCj8jSnHtq
pOLJyzAoNc/kj0k6wx4irRNg154V2aSJmG4CfUZaVgdUJUbgIM8RGm6qzia3gWAH/EW7n5qqWzi8
UFwBQUXZuGUGkl2syfNHpya3tjPoTwVDgVu0XnXgcsq+CVqU55nFa8i+9CNcK9K+P5iqaPIQHtpO
kBems4FjxnUvcxZBJFcdzGLKtnaa51+gqXoveP5UOAWklczytnALd2M6QpxXxih20sSyIqoUyUax
Hi58MVgLfjO14j5XTnWb1jH2kzHklQmoFJJrsV9WnO7aFmaIo1+Jhp8BdN7ayJyh9NLLrepYcTPR
qiIXUyqh18JzT9+JIQf9Gyn05sblUHsCaxqGfCPxvkvAIt0p64egawlqSvDECrScoRRsC/kdJ2t5
LatiPszwroMVUafF26Rk8W0FM/XMhz/b+aDxB1tpQK4XjQhziFYneQIR3AFS/3vulFDBHQdNP58y
3f1GcpXKECVYsC8yBzK2oLzuK7dWe3PQ5LXWQNEHZOnphzvQK2eKvxsUItx13Aa92eeenwKQfglp
FvtKg5gRzoDeC6ypcR77Mnb2zBTdD0GG9hAL6ewzwBR3qFaYoa5lekC02j0kmT5POyR6JiRdGZJs
9niAGSIMA+ORlUFFYu87xOXh2Td5F0TXxDcQoLC2dGl5mc8Lw9vC3GAICe6WZxXz4rskVoKq7nQg
eBQo34sTNR+HNr3VSg85+xRZed/SISIbOlJgFHOeeKkvas6dwBi93gylzPsDj6fkksgEUsLQ7uVX
AooJCXgM3M02g5u2ySYeIEfmixQUhbBMNRhuJ206BBqu+x4Hf10+Q4ce1G8F4QM4VqfK/ZaZsj1M
Qy8uOcF7GA4IeQ1N3hIpvd7EsavnpcR66IzQTTqxtabSu2po3F/rTZ5dwnRd7BBeYNLTUew98MD2
FIjpbd/m7pVGkMyjHRF7aEx0vmNYpY+11PiQWEAeWsKJFR5nbmDkQnwhLeaLJZLOmcoMxMkma2ZF
Z/7aTV3fo7go2W6gtXYOKTT+Ij28Qkhtyg0ZR2QEB95d64gw0oBCbuhMpPfZbgwqzciCBKKhoSKt
F0Aq0G4ONtXGb2MPw7Wwrpr6KuYx29WlGs45nq1mUJSDtYEkQQZzqhoCY66tqPBTF86jjVY452ZL
YNhhtjGqTXnHtgXvY2PrWBJoP6jneWBXeEjPlhphAIYUZZ8EjZ3WeqALK/6KBKaJdFgr1b3pKKNG
riEWqMmMhfu1rlMWcSRfCr/3DCiNVbY1e8HbZvXc6Vb/ZUrba0hcqsesqPu9XsL/WZJkztOAzn2F
0Y8r341LddXRTH1rs3EMsjoXVzpAX+eisupd3Y3GT8uCTBPMLfTs1h0EUaCnFrjbvcSzv+adVvVb
NYGFklAEYG0HU1MjyxMIrxkcGVhi5WGN8+8HUNtWYGij96KbZRGYUpt2lMcWFJDaopwjHer+dGEM
FuB8jF/aQmkGhIRGp/InkRdkC0dFpwNhcIh7XCTdwH0o0RQgsgzGdmxMEowA8361+iEtkOJ1jVc2
UOigFSYUTHxqQnI8UKnyvO+ubmXVsAEXx25cP6G6qC6gaKuZW0b54F3wFBLYRWbtjwLuPwPa4wDW
QCR8/CRG/Ip6F+JhQK+glARZAXx+lKODKarg1M2j2UprwiNIVFEpX70g2YtNfWv6+IJ8qv21t9j8
Ajx6in1odvE01uOE1aTPI9JYWGBuBffLGCjyqZlE0Akj+TJ5CVRFW0jBruQA3tfcoAO46PA8IEcd
ZpXRxxrNoyZv3E1hJjTqPGHvSJ6IyBQt7Lk/H+H3aY0/24ORER4bM4TOXFQVJYDiVlYXUe6o8x7e
j15jPv31FlAlB1cK2qHIcSx6xAXVB8dmoFVBpLR1hleYZ6zAcE8N2nETi5w4LTXedgmPJDuzgJTQ
xnOV7DqIvnzek5PNIGPsQa8ReN+lb1GMBxYM/lg0eHXsgxIHTPikQxffA1rOalcWwqmJmf3+ZuVm
uBMvWVPwLKQ4F4oIhZdNl22qxAs/782prXXcwCILEut2lxFaRH1JIA+DIKe/LKd4+3kja71Y5DQy
q2j0zikiiyruJ0nLHyFPyG8/b+TkKXHUlTf019GmacdYY6AQRvVLTwKToXhAouKiPMPFarVb188j
FZUBHp2ft3t6PfxzipZ7J5N4f3GMoHBoMNVXKHBCz7yKtEStrIWVqVrqVzSqEgnvi6hTzNdhA7MF
Kvtpau0u+LxDJ2cL6u10VjtAMnJx2haJpYu+LqMYnl+AD6fBUBdrtPm1NubPj+dKxBDAbMrIqtlX
20rw/CHumkHRWhuLI2d0WFtrKUR/BA3juoJ6oqGtKZiutbE4c0ZE4zqK+ZEB074yk1Dsuvl8MhaY
sz+OZgtnijVzHKBOujiaJ6clE5vKaPaOOIeX592I43kjUA4TNoCSNMpCukZdO9mrozbN97PjISua
xaqMXElfKne6ncq1s3qthcUa41bsVp6BNQYpiJFeWQBCfj5uJzfLURfmL3C0wDyqF0ailxF8TQ5k
/Fmbum9D0vfzRk5u/aNGFissszu8KkUZAVBibkSdFhupazfuSA4ZqVcWwskRg2kz0ak70wqQYjzu
kOodIN0Zi3QjTSEw3j0ZpblSMzzVHQiOgBdnOHAieCuVHo2ZNI0qFnUVFXp9qNP4mhHvZzex0EvN
tRV2anpsICxgUWeDyLaEqMKqD6JZCOOg4HRp8bILVMPsoHHqFZLuqVGzySyj4gEPay8x3FWWj02v
qiiPY/tKOka3gzQX+781skRuS4vCOteqosEil67eXnpd9x9MPgrUqFzCbhIkw8Xk92WPBGFTRxrU
5SCKIDjOS2fNq+7kWM3+rcSBpi0kIt+vsJ6AquIhfhq5VUHCAlmzTFtZYaeaADIZADsXVDewtN83
QaE+qOdDHRmtceEZA4jgFV7qn2/KtTYWhxf8VLnbGzW03oCSVfx7T8QKYv7U4j3uxeLwKhpHGINT
R67RgEmcNnhEwYIaGfq7z3uy1s7c06P96LQxMpQYrcbFO4zR9kLq45lD4Tz3eTun9r2DjBaq+MDr
fiDqwS7EJm2F3B2HjEUrn8YerOWclD9jcKWCz9s6OTu/2rIWEHicPFxqbRNlqv5ZQ9DNt61Sbv56
G+AWzJBgkHY+ABNgCsu1LONR3qYR6Xrlk8QV/0E/jtpY9gOk0yR1HBZZHOIOU2IaewHo3MqL5tQC
OG5ksV3iykCmhPFoaiuYhcTfSAInjYH/+D8Nl7XYMIUdN+AM86ipobxTug5qNnSNzLPWk8WWmZCi
zxief5Uqvig+3o5a/SxXi9mnFhcOFdBYAAingIO/3zA27DgML6kiSCtfJqV+5ogi+nysTvYDRGDk
/YE6/5CJqPQciECAEhGVHSobRREO3X4f6lYrR8wC1f5H2IcCIIAc0Gy27eWJz0o6mjjJolq4m5kT
VF7r7KLOth0k1vs03sFIpkGpzayBWMKzDSInYdk/T01340p7a5M1dfyTQ3v0fRbvRNcd4NmHqkxL
cE13r5a3htojay0srh9NmEj8Yhl6UpHvetZkdzQmr2Y1vI4wtVR+24AfEcZGHB9EarY3I+PlNaRO
IfBeZYWAkW4RQ6YxKTs5BimvtSe9d5GPrXERQBIHvB8eCKGmQz2UXRw0oEBvIOHrTH4hrBZ6rMkI
C6bUPoypZD9ql8cw0cDTx+8lEc5zZ5SpeZPBEU7fM8KHHxnDEUM5lyuExnmRvss6GbPfJd78uCfh
8bKceY0ywXHfR1phbmOz7INkKENnQOUxIXyTgkj6+ZJecGiw1NCgBW1EILlANvlw/KPYVcrW1aMp
q84zVd7m4y2BbW6rIQ8LTG/MkwDU0UtcPjtq9aHF1+SmFnilP78BSuRgBUEgAh4Y7/dthptOmIYZ
tfG+ave9fjei+KUzAIJrFGxYf85LvmXZlWatMDs/3Hxz18HgILOGC4L0ebsf3bAcWVRdxUZUmQm5
oFNqhwTqGOeFwwGYbnt2+/lQfzg93prDZobYN6jqSwnuWhlNrTXopxyiRF4VKFOPVhJ+3sgC0fjn
aM7yuFD1Ay92SVd1aWdJaLlE3aawfbHPDl6QnTs7ZJbXvVlObVoPFXAXDH8g65YDmA9tbbYMIG0b
5JcODJyyWbkDF2w2dAe50OMm5jk8niOiT7xvUGIGy4V0++Zr/Ugek8jw2YFdsMD5Iiu/p/c0kv6a
zfDHoVy0vViYFvSZew0volnB03XO6GaMMmj4aspnIrC+ZOEa2eLDCpkbBOMLLDPiYeoWDQ6g86g8
rqLGsp5FnqPur7cDKu/5sP18law1tDjP4w7GkrCGiFKzGFDN02+hvAdKPCg8/0k7eCMTB7nSD3o/
Ncq/RTVH4zR5aEhxlXr5zqZ/zXXgbY2AZw68ow3PXLzyFsOWEZicULuJCOD7VPthr2FdTyxzAPFc
HQoTM9ZwqTJhxIg1E/x9iyXqYOdefTDjAVW8z8fqVCuGPvOdoJoBH+LFaVQOtbBJ3UWpaC60vgOT
nf0ly5I/xum4hcVeyhNqx67dRmk7Rt4UQ+fJfWBOvXKDnVhbNjSeAGvACx9Vm0U/eCtQNW+7KGnc
fkfGIZU+XGFU7csSinOfj9nJtuAmSHCcWhi2RdQAhT3IBrI+Ml1UNS2zhOVcvUehi6zMzYebQkfq
DXrIGBF0DPIs708hhpri5KVDhMsELpA5p/uu9EikgAM9Z17vrDT3Mf6br4rZoW8W/UI5dBH6Cx36
EVNKI7F1HicADyHaENQ/5gPIwQHkFfsROYB/C+I6j9gy/jhu2Xzf02xAhbRzSKT3JhyT7QpkEwmR
efEjK34ksUvDGlaAXeyuHEjzFl00i0zQLH+DEACPnsWiKWsKpfySRCPW0ybrku82JAThFkiGAGrz
XxLdKjafL51TYccsz4rEKoTBCPh073vaqC7WE1yUroRUoAVoNri1KO4EGhwYrcAu4OsgfRMIuQZu
kJ+3/WE5QTIKxxWMFiEOAgXMxYHFe0erMpdEsoj9WCGE93OE7PX05fNmTg4qXu8UhyMOyOWqbUfM
nZsAmaPz+obrybitqMXOuS3IZSXB5AmEPvYrN/aHLYm+uUhWzYMKI73lK8wcLKUXjR0ZJZRw4Qi0
qQ2v2mnN6htp3nPLJXPc0OIO01yjzmlvRzrY/OC27Th4KTeQ3Ar4Rka15utrj7IPBzTSI8gcz7lJ
JBXJ0jkzISY4oNJGOCDC6rY4G3b5tgjGYApgjZb7WdisnKQnlomr4yZwgSoFi3qZ/DdYXHopjyNC
xVM9GOeQ2S6CiZlnXeGszNpaU4ttz7tY5mD7RZr5o53unP4ntNRDCUjl5yvyxOJAkA8RSCiqYJUs
z2vVSxXjMRJ1HONVgtUWw8SpXVn2p05PtALtFNwIOFCWhwkw+kOTixg3EEg943n/o7kpQyC9/STz
UxaSAwBcUX8BR8bx6fP+fazXzBLzR03P43wUrpqGBwZeG0dus6WHaQ/zWKiYAkGDReIcTKwRSKb8
WGnzxNx5EOrFGwZpewf/vW9zgLxPPpA4KmF1j9PqErLDF9mBXovD8ChD51Bd04fydZX1Ni+J9/vP
ROgPjPLM2/3oKDRJu0WOpNrbN9oQiGwDwOJFHLVfY5/2kR51K5vhI4wZAtPH7c3b82hoszSm2Yj2
iq/5ffqjFqjv5lv9SYNJfBPA+BQd3cqoDc00MC85MLYrscbHYUb7oBUiHQOVFLpkZiDIzRPTrEEW
AkpTC6R7hYVsxeXm8+n8eMrg0Ya0jw0IOOxWl3fDLArPp7LfO1MBd5PKr+2Vfnx81mAggSmCzCw0
SBBezJv0aCBHBBf2BEd6587ezTR+LShBbJhAJoAXdLgmlLDa3GJLdKXADYjm5mOTBnOtxy++xXtg
+bbjrpWbNWrHqXmygAeHlQR4/B80Gc1kUO0I5wGA97JNwfQkasYMUvB1C7/FtklWN8LHiwg6hDjQ
YDmE7YCH8PvxbJxROV1a78eX5NbZqi/JId7mLBw3YpfexFiMf32BHDe3GE/o+AujSOp9rXc1MjYW
oIggTX/9vJGPocP7Pi3OFF7Zdp+hT00P67vCTF9gu3Judd73LJcbJ7NuP29uHqLlWeJAzG6Ws0Te
Ygk6mOK+9YAt3MtuCmx+H2vPU74Ww59uA0wIWEUgxFwiNRCviEYAz9eWHLA2w9fg2qVp9l++4eCG
hOjuf1uZT82jzaUpArtC2u0H7y62DGh6c7/O1o7CU7ODKh3c/BAOw3pxseL0mBPVN/1ebO2d2tio
QvnIywZsF2+7UIXGRXkov62TVxciVXNuCZ07anex9LIGz8d5CMGyuNQeipsOPmdf2uiFnYOypfbl
DYw4onJNN+ltZparA3LBEL7ACx+eNsvuasK2u2rc67vkktm++3M6b5/KcJz10O7iexEAgHXbCT9+
zM9gR3WZff+rq9NCzXL2zsMzYQ5d3s9pNnIz6XK5Hz19+NbDimvXwSPypu2pcf95Sx/PLrSEYxm3
KtytPLrYdsAXcnizyz0kTrfCIZVPvRFsK/5kVO1KxPc2au9HFfZUKJTYeIbA1WT5xoQQim155bhv
YJJn+dOWBlYdziY1YyBDKKLriFbWsJwfFy7apGgMG8SGQ9biHa0mS+bAzO8nTz40GTkX/fBEocLg
Qz79Z66lK+HYieFEc7Czw605v6MXz2i7yy2nq8c9Ytsgbr+28DRQYtxSqIJ/Pm8fz5a5X78aWux6
Aa1TlALHfaoZTphBENczM7kRcfbXDzE0hPHD+YJM+YcgZBqE5dbTuAdzbDdNw7Ww7HPqlSun/8nu
zLAJaBvN2InFhoO+gFVzofb5NPpm/gqisS+cVSHjU4vBcg2Ey4hB8EZdtFJmJCWaTbCts2ej8rvL
6oBs9W350G05dEYP9Lz9xi/cS237+WR9jLDw6AYVDm8qx4Go72I7W7mZdUy4+64q72mZkIATuQap
PTGCaAPUM+CVZ8HzxUau+tYY4gkUpcK1Ez/vbICvoYPZfcf7ku/f+vP/yZm/4SF1NLUz+fMdOfP6
uX1+eS3/hmTbM//RHfMz337zD34m3Id+B/gHsh94twPWZOJv/kHPhKja7wZuUKSOIemGDCKOoz/Z
mYbz+3zXIX/pQpGWvski/knPNKzfsXJArP9DqgKy8n+Fnrl4rGomVG0hOQWnlfeXihaDqQppdvAF
2/wyL1hg1+oqgUNjUdEwr+yNVs5sL4dfjsCfgw2BMq85E1FQ/IhBfpSkfuFgyGg1iY4G8fqPK+AY
cG+/Z2H/+kqL03m0eqj8OKo75LV+cLUG6jBVDUYCOOBnbjpsh6p14VjONhrCj3MoL7t+QzvdZ9Pw
o8nNr0j4mgF8NA6GMJ6pA88UQ3Od0OlMK8iYw7YGL+8dpEu3JVBZwTjlRWBX+a0JZeZbg0LDM2bQ
1huyJ0qmg0vLm6zegJK8Af1ox6buUk1d4ptjKyOAxpKItZq1mdyq3+QNvudAp1fLjfcJXB3zKbnW
q+o+1cv7hg2XDgNXMu3SEfTS/JHILAugkPQiW/2rMYz2jpf6nbIw4BW8Ufyht6+mqVt5eJH319Gv
cV3cDgZ8YLS+GcXBy0vNF40bDAa6noCXufEkeJcegTVWGg6Z4YN2d67q/AnqTvsqKcCQBKdMdN0O
erDmrkRxiCX2a2tlqEF9GxzD59p43ecWnMLABtm6HJoaMqmLsDehHeTlpti0ikHWaBJDWNCxDKYG
+lqgQd2DaGLgXBc3TbOm0f4Wgf4KLn51dXnjjr0uCs0TBxXL67JMz1qe39gtucAgR73guEioKIPU
ggJQTLCMlSOfaIaYUUxJ71s9XGLsfJvVyR0cO3c4yF8Gt493UwcQopOUj6Qy4RtbE36TquR6SCCT
9Pnqf9OUO/XVF9ikovKEyjW9ObRxEqlJ7ph1yHQT/kRj6BBzB3O5W7fdFkmezvTMJ2HrX+2iDzyW
hkUrwxriWEFZYBUbTVOGcmJgw3rGuUe6wAONMBlX5RL+xYJ6S5UcPTIAb0jBZU5baGQNgQEDYVDZ
NgUMH5QYIAg4Ji+theXjwsCc5HdT24kgThM9ogJvhao+B8Nn8sfWWcH3vb/0/jnpS6lHO8d+tywY
mbuAKYMc51sDdtaaB98bwv3ExCzzWxxGA3mit+2Bqvq8KZtzgLqk39gT0AgCEDXh8D5IdbuAQpqx
AxAv8WFrixyfye4S1sGJQE+v4qQ/g6BYC4RIsSNWmkOGLXvSy+LOMDtYjzivny+j98HNr7GYp+xo
aqCb1Y6qqtrDyEtAs19h8APKLvctKwlKZy0ntRDA/9XMInaaQbNAoAzNwajk3gRJz24YxgcMSNP1
qVGFTltfDrT3PUsFn/fsX22Qt9znUdeABOn4WPLmIGe3O+We5YUrfI+mcKWS9k99Ki5lBm00NbQx
uPu22hQJlufEQ6rI2Qh6eqi14BgOWQ8yqrB6v0z0x7wZcr9rxXcQ8XGouaoNLAdqQCtf+l/Nx+JO
sy2l2THcqQ69RBI9U6ZvZpAraOgw+S6dkJJtyp2deF9Ms9um1gSlKcoeWjM1fJROahCGwQrW+0c2
aFAqSC57Q4YMvFk5qy6m9pkcsxcoPd5KBSVfBCF6CD2ETcf0lefavxz1xeUxuV0jU0qaw5SBqlhQ
DjEA2zeJfa9P5oMlewhV4nakRSCSNlS1vR0c7g+WdlV73YUqswBPzRtthMGzOdzKSj9jnfOCEzeK
WQY1gqRZ8658qyud2qiLwx+GsaVisdccwG6kEJEz3fOpr6U/FZm49ORkbxKFiCUdB+ULOdZ+YhS3
lV3rUDBMoFZYQqHWETo0fBI4dTMTsgpxj7dhzAjsRjukFsz4iybzryQ2vqiKfAOIuPJlUe6GLnvW
OyNFZJKRAE5xVWg46sxloAgjcXsPxNbKNbFIa/7aeYtrIm6K3q2oAQwAuDE2z87gMnNgtvcqLCCJ
+HBZtI+YrjNY/MwgojOd23jOwJDy8wVtzwv3xCAvXy9AN7eDiZV5AMVYD8pJQR8NUja+bXTpdY3Y
wqMFuN0QkQw0HeRxQl+AOuqD7P8xd13LkePI9ou4QQO6x0tbLHnXLfULQ+0A0Hv39fdQd3ZWQheL
O3q6MfswoY0hCkBmIpE4eU6PjlBUOBoAMHRHtmY0L886/Lf/CeAd+jB0BT0mEN9zATimh54k8Y8l
7X6ABINNde5VS3dXVSk5TOg5zQGVqpqLPBsuQIgK1EWBfvKCWbpvW7UdFL16aVVjGkIQ85DF6mui
jCARL4zUhXBxjLQQyZUsL0+QzYu0VpscnFEZBOTke8ikj8HAmm9dV+hO3IPdcmYEpBnS9VB0T2lm
fmVa+jIgpjskKy9zqh0qRv0JzxGgBSA7FQSBNPzvbUaS/zGOy+2IWpfaH+UJaW5L68d2IGhlHkD6
2mty5UxMBe1IgxqN1ANvkI2FClqoAvwnJgPSCpkJ9NjJq81Ax8wrkgcspsyPwVuAjlGwPoKie8ck
yfqbTpmEcNkcSii5o99+OMaEXTfDlTlca1VxSzTU9Ru8eZFeP+qjqXogKPEbpAmWwgrHbgbXRv4A
7o5wykHkz5bfSdHcrG1lNLsyJSus8cpSWfWhmkx35KDQgJ5is2hhRkDJCiRmbAMynBpeU4MeoPwW
W/YhByzbBf7jPjXMC7BthMYAHEGs+JJ6lxmXK6OmJF3mw89JNQNqqC5ney8om3smnL3xgmjHxqE5
6pJNwq7n2WNagGO+UyDMpFiNCYEgbjkluDrd0rBcWKbsSYsd9oq+vHKQjB5IstQOB7YU4NDa9LTa
yn1FHXLQVQCO0c7Tnlj8VlYjvsJAMVGRKc27Y5KnOkTJ7JlG3Ejmq7hA802WWTdQsB29sqkTR9ZA
nEdK0OtRu7zEUyC9bwueQxNBZ/zW4kn/MOaW5C4L2gRs0Hm4VgGNiGKRJRc+m/jGnvKO8bGI8h+/
EK6t80RLLung5Wh1uQODKZ6I0y41DmnLlWCwq8XXWNX5jZaMoNcvR2/IC8sxeh2lYlpfJgu/N+v4
purng65UzK10pNAVeG/9CbSIACTEUFfEw7GrgU3QzzIzC4y1/qSqoHCpzBySt6k5ua3CX3qb3nZl
Tt3WNpagJnNQSCmaZdUa7B0AFLsZw/9ZK6A24vI8O1UHKhXFGJ6GFP+yJpJxu1K1pO1hmLMXq2G3
fFTCimR4yCQsqmN6bUmFn8QmMDhmzyr03ciFC7W3NornNIUvIdFfqjg5dHp236Ud8myzpP5gYavU
DK0N5mhpwfnIv2kxQiqj1KnR4z5bgcWlw5pVuF+07VjhBASXgTt0KXUprVMwAgA0TdTGAXgRr3pT
W/l20Y9+qbW6X5fKV6XVj+mi3Q2JdqktDBwFtabfTFCqAaDZXbWFdg4r4eHgP9YiJC8laJVAnVxl
xzS1vrKh+9ZNWHoNdFPerBtXqLp/BYrsa66yG0iYdWFWrlwbBiSblkJhTq3y2zZXXueE359fxM1f
JOQoGsIum8wCNY5a4TfKnICKgg9q9xBrxYFJxvgFr781kPWgOoVkK4Q/kmI8ZLV0bEjJzBBBRq+c
BeWkKxovPGz6mO5cHbZKQqJAhDrMZtd2aL+jbBnh9LXt6FpLQwjP6D7SqSlKC80xQbvSUdykF7tD
W6Ohy74J1iUXrM3kBhLXciCNvYoSgwzlBRjizilz+sphgczk44mIPJ5bQKEMR7Q7R+qihCMolmTJ
ujItgADg7lYPujrdcnOF3e3s1snsHWMKp3Cu5ujBz+bxGHMl7NI4lHMQX3BuXbDY8mIih60NsVjd
9NIJ7z9J/NS2cWiDsKiUQPRhU8NbtOXWYt3eE9zJsxa/SDhrse/6CIjHdAR90JOWZIardQNUYNPp
Nk4m3PVaVFf0tPiVS+ZFgUChsfKBoBbgJmTRfa2TEn9W6A/Q/PWO1CSvhiXtPBAL1Kx/eRt+25/n
n1z10tQfQf0KZhtzoN9iJNC/lVmxj81QtgeV1gqYjbSA8+EiRY0sa9tvsl5eNhw1ggEPAofBGqoA
dQR+RKo53nXU4J6mZPf6oIEiJXkxwUDkFfLsF3W3g089fXDjhwu32TiT8CzWWf1RqYcnvbMtv00m
Z+ok8HA1+YuSdt9GinOCzORISPdqIkQ7tIoZKg0MT4LSVcspHst6UwvoApPHIqguq/kvCsG7PQdY
Df2PNAu/Ujj6jEpawPmj90dVGXPHlpMrBXwyLpeLn1rdr8Ru9AZ8fyBmWepLi5SgdcOpB2kh/LIc
Pw9B9nGxcG7V8VezQY7Wj55UqV345iz/6DngsczxP5F+8QNt4yad4/9DksYVu7nN0fg/DV2pHovX
Dw8A+E/+4mfUtX8hCIJAQzOgpgU8HTb0L35GU/sXIhIe7vCyu753rjK+f70AwI3+hS4cPBugRE9M
ECHgP/vrCUDS9X8BoIPXAbTHALMP3v5/8gawmvcfBgX0iOCvOhTFZxrLmd8NJYoLeNVu3IqrO6WP
ra8LTgW6q36KNVRWS7Adp2X7VIzke94uj+/W+vb/fuaH14KNHy94QzmAv32A3rrfmgjJmTJeaTPx
GMj+UetHZ+f5UdavnVoiIeepJXB11Yhm/gyAq7tSPbodzt2daL4u9KmvY/ffF+uydK4qvA+lfktb
9brVi/4HSlxzpCTgFEo6kDfuTGNrIBjn+4GmmPRZMmOxpra+SPTWaayrvn9ETfbhc+skVCUGYi9Q
hshwwYTijKTfdIif57988ghGaisc+0kyScksqcwf9dLv+fQijzRxVaXgDrJKXAuVcWekDYN9u96+
qy8W09oVV9SJP6pj4jeyDiYX8yg3kxmcn8qGMYnoiq4ZqdRLGnaBvuIQTFFeSPeYJ04eDlgmwZe1
VC7GYTYgTHekB+3QXYxBHzXhHjXU1toIzpzVMaRFdHy+nqMeFF5V27hy9fX8umx9XHDluidodZqK
POrGB0UDe9z68PjXKzXOlNM8tKcLZlgZwYUHtGSisIevj9AgW7zMK8mbkCFUuoLqyr7dw+NtGarg
zBNYhmYKQbAIFf7XBjWlekmeSE01h9CVUfWfUXL8lWVhPoIv18XQaGmSAwjKZKePic81nEx/H18n
QuqWfQpObOGClMy0qCIGuH5h+cjHds6Ck1krjkHBibNZk8cJ8iV+JoPtcbJRM0xzEO5C4Rmcb+1T
LTXMpWkre5+aiSbk7enUJQBddomvdj3QRT35yQDcOv/tDWsVm+T0YeiHyUJAKuXxOkvHX1yqGZKv
z/52wZNNNR01bZSZX/EnwIeceNx7tdnYX01wYmrG6qznauYXbe0ZlZXBy9If51dl69vr398FTwgE
jXbJBlC4K9lFPl5Rfe/Ks3F2vVX7333ZKOOaWSrCsgxjdzg6uype/U4IOxQx88//+q09FXxX70zS
NzMOYqb+wFO+yyTmlHv9nFsfFxw2riBZY3UwfpbU3zO2kjdK0Gkq82bn/rK19oLfkkrWqDrnzFfH
BiRgt1a/E5hPIwdWRODHXZ3QV9k1BCeWGtqO7BfQVlCcm9RHEHUXhzuqW3hQYHNZEOMvA0RuFBdV
IBc0s5CfQ9E+ZEca0CAN0pvfn9qqFU3z3tDmRNM5lHiZD0bUQ1osdVgVSADr4rN5wJsq4juDyyy1
k7WiYz460W6rLomDeO4iAwSu3vkpnL5vYlkFFycZdBPLoc2wrLVTO48JdAbAdYl/QODqVM7D6PTO
lwMes3fi74aFiIBdDahpS02WzM+Y/IS2HiBdduuCW99e//5uuaaWtE2uwD/nbHRBc944IDtQPhds
314l333cnJk5EmNK/arsvuFFB+IHRfc6wqF2PH8jurwVO98NoKexLSnTmpNNF3kihXG5PKu9+U0y
1OD8bm+NILh/mqeA32kN8ykKVXWQVjP7YmQQQHOVzKwKCAq3wMGcH2sj1LwZ3LvZdB2aDKrKTH1d
qm8Xqbsrhg7Km8m418C9kWaKyA8D5VrZXlalr7T9io6xW5XFppu2Ojmai6reQWotqA10OxF5J7id
Xj5d5IVKAShKaGEnEbiU8Qrysyx90EeFdb1jAKeXDOQtH813QXfvqKIvPErJMwOXHbfBU7/HXyI0
D/07WYO0vPB1gNjUSZukAypZ3uR1j8qh+w7qgNB2ITIIpWHwQsoHzV8bs/hO1N5wSBEOMzbVOKjm
wvxe5j8kqcejV9nsBJKt/Rfnk+fLSFsEkqYsQiLVfSBD8Q/MxQG3DEfm0hespe0seKzYGXFrNqtd
vDPpQS6Utk4RK7t5hbLkKnflYvLO+8v6s09cwN8w6u8+niNVb9GCilyulBrf7G3w6RZpmM5pFWpN
/9XqpZ1pnDYzQwSvpBlekZsWUZK8zul3Xfcacnt+Dltf1j4uEJTfZkVniC82leoIxObEAX+6DKEK
SQk/N4SQHs11ndCaVm+3+7BYZjdVoIOam4fznxfINv7tJQDJfpyC3EBZFWQ5sNi1YdL7cvV4Tx2K
I/HH18r5LTuvd+cH2rIlIVFqcmvpKIXOkMbB25OM9gBtBst6Pv/1DWMSkRFmPdajkeHp1pAAhOpL
HTzqw5eEAtywGAAjxLuV9o15iOCAzDZAcmAXWK8aFPYDm8KOSnt3ta1prH9/5xMFGfuWtbAnbqFz
AfQmNWAO0/BgJ8cl2WNJPR3VQcMoDNItiZSt+FOrgkTXVH1LRvkAwu8gTpcd395apNVf3s2jTORk
wiN36i9TMRyXQu49FNzsh/ObvTWBddR3X1f6WmIJ5Rk43vVD3eJFg8o+s2dgbP3zI2z9fsGve11F
sJ1xbYAqgAuOGuSERvrPCFL+9jhZ8Ohy7O2B1yV0GiE7Ffc3snKt1HtciBsRSezsiYuac83uIciq
sKtC6pbLarRGjyhA2H5ubQRHtu0eui4dastLrrmW9BXGtBPqTq86+jc/7qs1aKpRmyzxFVpakH+Q
If8b71VJTy+MLj4nopeua/sWVdLUsH/MyuLQ5BvAVHs1wK3PC55LGrtYcAXPoFHjEXN2Ez4B07RX
Q976uuCymYVKa5/jx8uZWvoW7b7wNM1RR5g/+/vXkd/5FDVVHd5UsIgp3tJ9ndSXtt95m9z68YK7
IimWK8nSWaStgDXLZr/K2rpq9WzneBfozP7tUGBR+vjbEw6tDZbnLGqezZsmKgIryhha2aQw82mg
fOqsB/r84yixjUQY8p0YxXxKqCdpgabsAD23Vkg4g6WOJh0YbFjUUR/wjimPynoHn73lU4K3lpNO
4sICogUE/45h/TbVHWc9HYQh0fBxOaABXdJlrniUTisg5qAZ00u9qAnUV35/JtBAlvvjCK2WLZIF
kRA0IicR06XHkbfB5z4teKuJ/hso2utDCGUyx+o8MtQ70XFrWda/v/MjZjHOFgnGrqYstBiA6Rbo
4E289KL14vv5X79l8GL3HPSaWrMxcx513uDhsdtNvDgy/TnQfHa39+zwlgH+maDjqfTjVNJalevS
yHhE7rpL/SBdV37+qLuVy729o3Bd71NDCJ47sbgtoOfEIwNtQuMiOZmJ9kkI8KY9BOd34sNqL6cG
ERy3VKfFtAyJR6N8x6BUh0pDBgR4BTqnqvRzpdwZZ2vrBS9OxzGD+hRLogkqHdP0AAxO0cSeGnvn
t/30/Q+9oMJ+sAE1RsDlgAS65irYmnERGEe/aW+HCpqVueKP0tOnhjIF544bVqkD1NYjLeHHjgDs
DJ0bPSsPeDT3zQVN9N3Xgu5dbDcWzhQc3UqlsYFIYRKtajoI5c6U/8pQYt6jBN+wMrEhc266Uelq
fJ9Aci2z7vvitWVD0PZPJH48v2BbQwhuj75mpFotHcPU1vFAyg5jE9UWmoUSdMX9MxaIv885Uzij
SYEGCV03MI+GuyUoq5Rpx3Q3TglTcPWmlGI1BsInysufWvGFdzvf3TjYxJ5vRZbAY5yYSRSTC1q5
9fAAQN35Fd/walPw6jY2plnvrCTSJ3JV9deG9GBO31mOxiCrQmHvkzMQnDqmZgtbqZIIkM7rRq6d
olQO/bIH6d9aIMGnzQS0g8CJosIGDUaeH41mdtu9foWNXTUEozTJAL01aYGm53wN9Wu9++T5syqb
vj/kVpzNmNKiDTtvBAVF5jWLx6/GgARN2Cqu9nJ+izfiwhsO+d1ZKtESWUaDAl5XPUrjT6N+lsrQ
0L6d//qGAb01Wbz7eirLGSQCJOnAuudRu6YLWNi46mg9rh931NgZZWsOgpmaoNYfDYC9o1ryC37d
5t8N9QvYyc/PYcN8RJYwe0nnvsvxdYsEE3lFT1K196i4EdHeGoXfLY9tsKayZUajEVjH5VKHbqXm
S93l7h1747frwhkjDXk6xWjfiDREMk25LtBxpe1B7E/jaTUAvT6aaNOaiQ5FUelQXMpfWpf6WlC8
MVzwCOLrASTwrlWnCvcACKexxRhvXcZ3y9WZQ1y3QF1Go+6k1yBs507rQLQ56l8WtwVPA4TJ5cu/
1Zk3oRUbdvUHfoyMSszTnkJCLqgwGyh0WpEu74CjBE6zv48aXfBwk0hd3E4tjdojJiTPzuKty2f7
aMwpiS8j0yzCepf7cvWGEymaLpw/WVmihUnG6i03nddE0OrwtPsxmPwyQJnEO+8sG2gUXWQa0uPB
nqW4hnZcEIe5X4ZoYdGuW298k4w3E9Sfd04NgWjlP+snuH1ixWjC7LA9o9tAu6cFQ4/kWpc/kuvG
adwitPxdrq2ttRNOqAWMe3IxYKgWNt7eJV7uorsSdKgHUHo9ljuRZnNGwkmVq/0wFwq2iKDICtJF
DoX2CV3+uVMclDvZdtQA4AboZu7t1oaFi+CzFPrS9UwwL/PGOOYLNNABt/Fjj7tzUEJ/7YIEqwd/
1jpECJpZWKo1lbZ0IOH4mvssuP+RRnXUPtDd685GyBNBaARA5jab0Owz2rdNESgZdZa9x9QtlxVR
aJVu62phTYgImdOjoS7UDqULEvXfyZc8IkEeSJ4S7XjSalsn/FWkPSsW0mlchzGoYRVpHj22wcq+
CR1xd49OYCN5IUJIgLIlVMhiDBHH4ErXgLjaEz/ZehgUUWmrIUPTGSuVZo76W4LKae5Ch8wHpZRj
/SiurYAgej/LgRUkfuybO9TzWxdqIgQFYmWUVyO2fwj4fQ5C38pHU4kDK3b7PTfdiAYiQq2pobpd
QMInUm4Gr4uUQ+6OL2m0+Ov+Szsz2bJjIRZkEzgaWMppJOUvfH4tstjRpp0ZbLi9CFcbRmUpGybT
yEhbUEP5JoqokEGk2tN529347SI8La4V0JX3JtIONM1J0NNOx9rJ4r2fv1WbESFqMq+KkpQxjfLf
s0sPbcg842f53HsMj818r996c5h1+d7lG5T3g1wrGEadwa3YRdWDBC1eRwtJoP2qwj1ixa0zU8St
ga644jyzkGFeocMnqEPJRc9+HywuCeRD7O+yqG7tu+DvRZU1KILCcMGcZ98MKuI9Xqii9sW+Ulx2
sRzVYOXZtXaK0ltBQIS29bXdKXZilmHZWp6WSeDvepz62JcX4pe8vKDNJfAPIZqmHXvOwxya6xAQ
82R78BlTIN08OF12Z1i5006o8nzOOIUIoTbzgA7thkUjiCwU1TU6Vyt/f+7bQp7A20kbYhM7meMN
uf1hFqh87lF5b66mEBGSTp0MrAOK47aDCxR2D7QUrnJh+03l2t8WV3OhJgedhhuI9f4Xp/aGN4sg
OYLr+VynqxuwFl1xKgJ3llqe3n/usRT87x/9bCjLYqYTVq1FbWqovCyjh4EGNbouP7UtIuJt1uJZ
WlRaQb/8a1z4enctk50d33JeEesWmzFUstQBLy+KIzMXKQFyeMMDrYV+t0KwaaDtZARv4fNERiCi
3PS8VqQyITQCnqsPqy6+sKssKMxfRTa95nHjWHOagWWwcKED9wyqrgy94Ko7JvxrRiVvaqbQHplD
i3xyDFofUlP5yQm7mCX5qhksJ9OH3xP62dtCtbxyLG5qdXKqeiUAIKFiMRDuITa16T0AS+4yNdfc
/g7d93DWfsZk3oOTblzzIMr30Ry0MjWbpMCK4pb32kSpXxsuHnEvzW/g3vGB+kdPvGd7ZI9T7nTn
JTSwBfsjxYQiztCyiCpJ4/Sz7DJr8Fst98cc+h1yQa9mGE8MxuAkTj4VhqB88HGWhPVjpo4mi+Kp
cFL+OyPEoY1/3uDXgP6npUDX9OPHAR+dSiPpeSSPV72FRozq+/kPb2TA0Av/+OUW1Ppjz0oeofW8
P9Jr1dUD83samle0PcwemuLDPUNY9/vUJMTTqpQyRUGjZGSDvc2Mj30dSNKzwSxHySJa3lHl9fyk
tgKcMJCSL/kgzTC4PA/N7jnTwxG49PPfPr0TugjwBH0y5CeSEW+D5LchfWvLnWCw9ZuFU0zWhywp
mxRhh93T7JrYT/EQfO4nC4cYiD6AuFJxziTTV5lfs8+1B4Fk86Pp0H5iYCRAmDeT6aC00nPFqp1k
eWOV347Md5laR+TCSvuSRZaeu7QMSLfXNLUV30W04ZCbQ9l0NpKzOigi1U88xCLD1ye/9xS3DLJQ
4jteu7GnIhEXH/rR7BvgA+r4dtbCRJMdIIF3DHHDc6ED8nH5Z2in8sTskD54HXfWLupAOTQXBXOt
hwXZXxpIL3sQzfWbf7ouerY/jqVDFHrOKrzjs4Fc5bQK6kS5ajGXst6DcW1tueC0rJpV3qONBPvS
OUz7tuxpaW7uuPbxxydFW9AOmoqRMfnptRng4ddLLxdwFz7bIbv4LxL/rTkITkyoZPMUULSIdfqB
LtzN+/GSF8mx49mv0dQDmuYA183cT2wa0gR92Fl6MXXVs7H7cru1VYK3m6WKxmt0VSOgf1OmByW9
qoFtbZSdYLJpdoLXd7EdK4BrIlBZ7DW3vnQ6TlKb+AyPGINCnmjW38+qEjtS2b1Mtn4z5lWgmNlF
SZKd6HD6INFF4GIHaqaYVDbiu5R5kNdp5Ei1/ILh0mtdxNPlMIbnI+fWZEXgosznVJ/MmkXyXVy5
VlhBN6X6Xl10GTKX9XQELBO0kTujrWZywstkIYVQLWgOaoPFUJVUUHlfr3JQanNAB4NrI7i+zg+z
YSAilNEYCvQuzhOLUiVcxmtDwfPQLan2wBwbQU/k6aFTSVUJWWdktEEm39HOHfqdM3Jdh1PrI4QI
OlSkLpsKv1yibl4HmvZcal63RPae4PqaIZ4aQQgVRNOYJMmAz5iTEehVHc5VC/26zutQSYvL1gO1
0eP5bdi0LSFYdCYDfCxFsLCZpThggAKTiV+S2ZWKukaSnx9VfQSzeG6uVGDpncSpR8BTUWVT4mbG
crfzO9a5nZqzEDAMI+kaWr2l57x2UQ7HQ4KxJufOWgCjD7vF4i3LECNHSVquthhIuykinB11KIOg
DxiW4JW6D9wjuTPLzm5x5PRwRES48aEy7JoWHNeOrkTnF0G9kvvqy/IdHBSlIzeeBuGjmuzFitPW
SUSs2xhnlr5UCl9VBo5FUF+pXwy8oVkeFFdGTwc205G83mmedsFGp62V2MLOoUe+NMGtBJCO6XK0
ZzyqRz0AJNkrn0ni1F7yRf2Zc0cK1UPm5l/P28vWNIVdhOJXp0DTgEdgcapQHl1e2OAN9hUYRj41
gAiSU3At41IPBjIdJZG+7N2eEQ9sxgClm7487aUFG01tRITKjUuZFb2J60gS2Shne8oh9pSL4WIA
nX/7PHMHgnHBKgoxHub7+bD76nk6SQBUAX74LrdtbfBfDUoCiN7vIhobBwJ84XAYb9XMLV4VtCEW
7t6bw2l6YQgPrWfAu7H6IQPFdC3j3ohDWAclZzVpLulvLBAMa6EFNi5Fwn08v1UlClLRzDPo/WSC
TDJ7GPI5XACWMeeXkUfM8Ct1dCAn7KAlF2xTD+W8x8d3+kAiIjLPpksNRkAg81r7oUse2+qusV2d
fTlvTltfFw6NbChoXpgwJ1BdOhTq092TLN8me/nQhg9awonR9NCWkcc6iTqjD6d2clrlARI+kLCC
wSbXRhWen8aW1QinhblMvCdqDOioXDhGc5zpzrP11gSEIKIs47QAaAyAFJh/0vi3abROzi9M3fRz
Mrq2Ne6c3ltlGRGLB5LBkqEqmEZ0Ur+UUwXMtOXKNgjYhiQEgZyT1Zqf8cYxjZ2C9UasEiF5rK/K
RMpBhw3ZaSsbDin3jPJblamuOu8hqTeOGRGIV2e6OigGiiWsAq+Vko0Xha6FU93uLNvW94VwkeVW
ju79pD1M2k9NclGCB0fx7Xmj2ngRAaPPx/jQNXLS17pBD+rdCkpam/1sd36ePdWZQX61E9FP5+tE
xOCNCofax0iAlFu5GROvqW7m6ViX15X8vbUWzx5ezs/nrcL8Zy4DpYCP8+GQUiWSXKYRmzRqJy5J
ulL3TBm7hOQiHcGtXOZlx0H8PS/IpUjdtPmhMLmcOyNnpsGdYUghmlbUA5KyGL28+leJpEpzZeST
Qt1xVE00xMt1oYM3DfSNLgdraRUMldwnNzRBQ9WBsUpj7lBXunyoKjI+oJrR3mog2e19Q+t6djmk
Zdr75+e8cb39Qw4cb/48J6yWD9OP7BFMJNqBBbabXkqmZwBbFvv5TqTYsEQRPlMbtcHnhA44TLiD
3mbPnL/h8XzHSDbikIieyRK6grKs4tDL4aB1Hp3bQ2/hVKrxmARO2KXrgvMrtmGOInBmkUmPx3gd
8xjje15okW3hMUqBUn2yQIQwS560TvV0o/hUpwKaZj4apRrHQ84XbQBdjEwdfYIRGibnTqe2s3t+
ShuBThdOh64ZeDvqmFLbdM7QXQCMDJ7Na2WIGuvX+SE2wCzQifw4jdlgjBRoQYwA/28Sp4jMYDlA
k7KjjvUTvLdfjCA5GiB627nlb5x4upBoWmif4PpkYNkaEA9MoabO3vmpbBiyiJKZoQZnSMO6WkmU
6Lj/1rqjmvqOm2zA6ABGFRaqnNBDpmKh5gYiPc0ligZXmum0PwZ/egUBt+Y2aAdA/zSOi53At5Hk
iJhh6J5OrFMQYTMkOVpzlUo/U/Og5XvnxOk7IhGBwymfKSUGvl8Db4itV30oD+FVrAJ7fYCcNdi7
02xsuikYmTwsg1myOIkG2Qxhy0Y17SRQG5tuCuYEOjmwrHGlDpd0cIxscZLyl6Y+nLeojfUXm/4r
ZeZJQ3Ij5BBHzs1r5JvuUP6a2CerveSPtn+1z4skMfGQGoy/2S2YfEBggvqQJz/bR/vL/g5srJPI
AJCwVC37XmaHubw26DGhV7205xnrWp84nkVwdZWrRloWWhNx5ajwykmqu3HyWt7hYvFQ6uHQ3c//
UFrq33BCHNQf3dDmHVn59flhmYsIxOpenQE9BHqr81u+tU5CqmHJ6WjNZcwPeQYOhsSH9LBn7tH4
bX1cODJikvV1DYM9gNGznZ4L65IZh/O/e+OcXRkc318JUxtiyLk295Hd9NeDRlxSNJdZR70yAb8S
K6Ews6egujULwZk5npprFR2k0WBGank5qMdp77V16zQSodZ9ohcti6ceYFHZ5QeAHBNHvYWGDmot
K1yU33SSU+4Z7tb5uqYS7+7RBk7uXMmWHqUryHSsqqzZTR6SW+Myj4r7zrcc1TO+Z2G9s0lbibkI
xS6aLk5Bc95H7QpBqFDT4RCrHH+owYpA+Nww6p8I7JaZNmQtcHKjLfm4amKimRLddxDFhETMLor4
ZHjEMOvf3y2fAm7fnpaxHsSo5fgxn9Io1nW8xJujBu7ZTt5Jg5TVsv4IMBhI8PnK0lIrx1EeDIEW
GJOjHGgog1/cV0HtlO0dUqeND8MIvs/kfigHkAYHpSn9InqZglxChnZQSoOhBQd2X3GCAqPUg1oI
ROK8g4zUPIL6wNLMxu+BywigJNkcSjXbA2ieTGrxk4SI0UidgSsNNQKbKi3uJ/wh4WgabqrnNBm/
2GYWFirxMpn/+kQYwXhCGKG9RJOJYwlAbAk1sALiW5OnF9ULDOqRtdmtRPcYb04nVBhLiCOM8EXP
JMxtqcfvqmQmribZYVYXQZZxJy7MS1xLnpt08mqmeWAUOSSq4vdjfr2o8mXcd5fSBPkLu6n2apRb
Bi0kEyqoAWS89RmBtcQBdOCPkpmHBUH7dEvvzy/wyUwI8otCyJlw5xmmJjXwZlhegcEIxfJ+JxU6
jcjBt4UMVc/juUkG/Pxeg86NgbIIm+urAj1VSF5+6ylKx1If4Grsxal8P6XdEQzefkOXr4aFKqVU
HEHdvXM7Og2Dw49ZY+674ECtWm/ktjQCIzYO6JD20PnuAYIFwhOrvG3Y4NOEps7SzgdpgUh9T+4Z
OK1nbh1JI/3MGdJoJffKGGRIY8kPRrp3qzp5fq0KmB9/WUnSqgLTrRGoZLmareLJ1uqblE/P53d4
w4hEQDirjAlW3RgBGfVXWYGcjApMVos3Yq+w+p2ja2sOQqhSrLblVgxNHbxcHefWPmRD/Czv8ghs
WakQdiQIBaX5gs9PSgU1N6q9NHb75fz6nH4hw/oLMabNcDRBlAVVjGZMIayKUmES6987i1yMrHSN
vLlTISK7ZOgOscZb2iSBRTPU9lS/gO7H+V+xEVhFcLikkrxtO8ywTOKfar6+ULWj5putbrqdltjQ
xc5QVS7QPSJRumMaJ/MNzFyIL8A2ghxdh+VJszF7BBoUtWqNAWj+oEKBnilPbfrOOz/BDTMUweNA
y409LzFWkkIWKUtqb4b27wJaVQgS7xzMG/MRAeQpU+yGo34U2LIE6Ua0oqhdBZwhJMAMIJK6PYjZ
6WKYqotI8gXNNoS3GEjCbdgpkhm6daZ+SwYd1Kdy2NtdpNPqytZGAM9KZ2jrSAb6J1Hn1/OruTVT
MWbkZUEME6piCTCcxcTAtJoDNRwnhuJNSntFu71m3q19E3IdYqdyiaIMRgIDHIFcJDjy/5ezK1uO
lGeWT0QESKy3QAPdbu9jj2duiPEs7Psi4OlPMufGn6bV+sO3dgRqLVUqVWVl+rUyv2W9KeGyE1g3
5ZzHZpULSNH3i1efHDePZ+ahbB1cXymBZ+LB5Itd21U14OOJs93hWjjqK7ROKpp8znAp5z2aoa2L
uoHhxnl3T+32ZoYqk7asHv7jNZUCNbUljEGcdn06otiTclEKSBl0zW4xH3WZIBxWuTrUX9Xthk23
CTtNo+7m+SlbfoGo270+pOgEcF5CS7oybhXFCAiaTYEkCnpU90iSnTpLVt4ShQo8WByySEZXQkIV
ETU6Y4zj6u2VdDCo+oXnABaNuM8vfLR7JZKnj+DM8eDxOCVMWSpMCrKoTxDwuSnNVOLpLr+qiMHj
xseaGeqkIO6pt/oQ71ruFkqea/6Dqt39WjdHSC0GrYmupil7cubllg2yMptoWpxfIA6dFD2Ftdrp
+qLn7FevWc/Xj8HlwhqmxXmCMZ+THOg5M2DG/LZM00Oaa34M+lez2Z5TgpTgPCL+L5RTVccS1yA4
e7wcM6i+dHWlGLMsZohxlUdHHw5NCbEZIuvLEjgIHmqrQeNQM5rcDFpnhThpdldsEI7aJskdK/o8
5x+gk2TWaYsZ5Kbz4tRtqOJQWGv+en1XRJ/n3EFdOkOasdkIBuNtbt7qfvJaqN1d/7ho9TnLt/Nt
gooePq6p0H1ZMrfv73Vj9IZRdqYE55VH4Gq9mjbl2FtB72sB6AoCh/1yvPGgo70PWc1pDpDL0SV1
WsF0/sHkWnROkq2wAsNGBW7r++Gxq6fY7UuThJYOkcbry2ZfTg/wgFy7rJ3C0KCP0Kto7mw1w8N4
r0s/+RuhxwHADC9njSNxz6Il3Gf74WEzaEWstqpmBdXwbm9hAnHq69MQxBg8GpeQ1FKsFnvDlspN
1TQ05p/jZLsT+9OMv6+PITi+f2PyDz8+nqAfVKNzI8hyPQ8Ma0BTg2p3ftZk2/FzQ9D/ro+akXTv
7rWCWf/Z2ee++9kWh+ufFh0ozrbX2lTsdWRwHUNreM1avA0THv8Z5PHczqn74PowovPE2TjEvNJa
MWZcjiNIRklMBt9A8tw1lVwNMozvNtZguwVpZdQqoq3nDF+foIXJig1PolZlByfXRpelgDID4QLN
5C1bz/v1KTEXwSryOFtYYKHEK8EDFSXuG3NRv6s40V4958WNszaqZLMEc+JBtlvWLSS3NKSSrPe2
DvJYcW0j6qfjav26vk+i2IxH1loZKNKNnCLW7HQ97LU5PjS981QlseaPeR+7kLKHqmFfggl6baYw
39X0rKKsJEGNaCX3v3+wJqAAAENKOytI8eAoij8lRbICuBt3BJTn+hwFBsvjbtXWNqt1wxB06G4r
o35UWBZBuU9yFkSf353chxnYRVoUQ4PPm9Db27LynNjlO5kViSWJPs/5AlNZ2s1W8HloxQJRTY8l
K72sloGSBa6Ypw9N4haQC2uwgsa567KfTvHwuUXnHAA0ZiwHnfFYFUt5sfXljlLnqFoyhTrRc5ZX
OCwGOqqaUqFn4TiicS77ThjoCfZGFehlji7aN02JEV5eoX+a9JTJasmyYCaTmSMLqMRfZ1WVbO7l
0/9PPx5Kry0dY8yiNEe3BZ+YM9/bJWRvG//6NggC+3+a7xr0jTCa4NcvgRbsPBQ0cZ0XK6zBrlG8
q5Iw5fIh/bcLb3PIYuWYR5uUJ8sZgtZe34d1ls1iP+z/Vi/+6cXrqZkqhY7vb8/Z695sEB/1LGwP
m5dH5KZ7X5+uL9dlh6vzwnwF2iesgmCcTPvWsafesJAIsTwLROgLul6vDyI6UJxF11AN7hx0WwUp
NKHt1zX79rnvcld72lAAnpIGi9TXxw4CC7jhv17/tMDc/gFUW0vT4H7Ab8YTPf3ylxX1YXkqJq++
g3q9n9/KdkDwZNMd7h63jQYSiBlmARlXb140z+6g0GhUPnEOkCoOFfXe6hBymY/Xp3Y5i6nzoOq1
WK2pTlqMB06tXaR51fWbssk8RrdA3Rp3M9aoUKS97YLd58HVVYniJS5d3Olm+R6jreBdTaEirY1g
2LHYQaW6b9b9zcigWMKGc90O6Psyb1Gil9iqaC95mHXSN01rbQgBc5S0vf64Fzdj/yfbSaX+l9qm
cCDubi+3vFbWGgMNh8XXdnEZP3kBcsXVAz1Kgk1y1YhWdHdKHy7gIVWmeG0xjN2hn4B8pTIGadHR
2Af88GGQYnWlak/IzbbLM/hjAmubvNJSusOcTIB8r1hA1UZlYslnGXulaDKcc1gNp1uhKIMxh/4h
yVHTzmVZA9FdYHMOoqRtVfca5rOGZpjcaJF1KM47XdWOupK9JAVXms1d/COr6aTnqN30NrRWq+2m
nJz3mWp/tcd/XrdZQd1T5wHTBSNzP1bIzKsqGlbsAhenWR2sbICrmJdIN6B33BAv2UxvVjbIWqMJ
pO/mO7vWIqpVh81wXmNnPLNM1jsmWlweUT2BC8NezAXFOrt+JaszhJWzEl/LoHWhNCgmksZQvURR
y5A6xZeRGD832qF/wy5lNHWCs8MDrhPI9zg70DYgSkYjCpkHcBt0neRRevlJBx3T/1pDk6hLMteY
YNMAc4HK6IqHdVU+afUrEPEbkzHCC+5gHnkNyoYR2o2wgL4mhavMcUCt+saszAREVJpn6frb9VMk
CFp48LWW52C82eCJ62U0DksF4KkOXfggdeCPPzcE50E6qHBPyYaaR6kZfpIlD/1YY8dlKBXRDDhn
0aRGPKgGEvnJUj502XSs0DfQJqMkGhKYMo9tNE20ibVOZQYd4DYJ5Kbp1iCZ1j22zXK4vkCiIThv
0VRjMRnZXopw0DUzTrrXtHmQliDNqi0ZRFDgx3mAo5PRHLyZGIQU81EfEMU3yvIlHyhEF/sw3YpA
7a33OEslkxJYCo953IyEbHqMuv08D5mvjvb3Lem/oSDVRaCXATCxRZlv7T8n5UT+QUBaWmomhrnf
UyWwXnOsB+MExpy8XO8SywgdbQ2Wmb1ZE5EUkC53iGFEzheUmzoA9opiIgHoqx+yO2VAN53V/4nn
8rbsi4jly4PSj6eNav6QQ4Mvz9f7RB2+Z1N/NhyQWRZAyiba3QTtwt4qj2QeGsnyi+IOHkwZZ9vY
1gOsrgIIZm/eQdzadkcjPo7O1yQLoX7qlu1PhwWki+ZJJvcoOMs8rDLrIJ5GCba90qy7No/Pdjuf
krQMdUvaAiicG+dR1sxUi2FDmgvNjaNvn3Lmln4adP7UPS6H0cuCz3WlYpM578KaITWdacUm35rh
9+97E0wW0keIQ6EJxt9x2td9gODa4nGXNYFcMs0xTmX2gU22771t5JK3lsBD8pS2UATLzLXDcsUD
GhdWAJyNYnlRaf58/beL9px7rfSQuy0NFekzfcuHR1PVl6CaHT2KczUJuyqDbPv1gQSJOkQw/71+
U2KXGd5GcMYKqUJA2qH1DUdWG6fCmEwPCjZfYtqAqXGZfZqpXr4lMnvanfGF1zcPuRxAT6MvMbKd
ra2j/XEj74i61INjZ53fK/UX6tTmcWnaFA2pBlCn5gwEaFs2sqnvB+7S+Jy3sbIGuCxLBXThxgx3
gYIhNI/6/eatfu8p0nMouCZ4LKaZNHOy1DgrTGOaO4F4qlhY7SZq+asy0FymzYNXZOpTgmL/9U0V
nHwelDm3de2MHSa2Nub3Jv1iVnkmWTTBHcQDMVslh9h8jdRxuSwuMQ23i9VgKRSkkkc3p+1xpjLA
o2jd9m378EwC+K0qtQqzaCryZSWGFulTBVHpLJmjVK2KsAKHQqTvEaKN9mjJBEWJAh5nqZRwHI6J
OLFchmDq7BsIsvpOrz+tffGkGdlzltKDncUnMtkv1/dLAG/9p9NHZ8uUqgXGBMXaDQAfoZGm37K4
eOuYc4rbKhhNdtQKFqr16lWFcR7yPhirHAy6iCkTcKle/yGi3eXcztpNaQFuITPIOjQLKCixJJV1
sNP4NKjNE554IZR1P5U+13m4JWW5xcwZc257hrZAJTT72NM1S4JyFEyFR1yOulbH2YinXA7nnPQr
ahBq7c1V53d1zNyVlgFzZIOJNvAfSKUVt23c43U6B0lU+525q4h7M3rp/AXuZPR061SG2q/r2yQ6
ozxO0kwpI6OCOKkypuqUtQQosmH21jQ7GPHkWz315nJ9RX/sLSpwsq5SATRF5/GTulUp1Oqwpsve
FjMrZyD0vLgl39DYf9PGmZutTmDN9kFfNX/edHfW5ke73x7NChKg8xASqv64vgSCC5In3tXyKrET
oLGCMmtOc+aPIH2amz8giZCYgsCH8vS7nWoPnZHBFPp4Oqsm5AkcGZpdEDzwKEtjtrd8dvCerlrj
zSQ0gLB07NqpTA9b9H3u8QOge5VPPb5vVsPt1mlfkP3xrQrZzetrL3DMPFZydKgFWCYutEVRLQ9Y
GK9fnVeghjK3muIQCQtvTvrFs5fiU5hanUdM2qw0zbrEi7Hs4j9lDaW4OH2NdWmjvCAS4NGSzazV
ppkA9zqDackF/hQ9nY1+Q5Ml7DL1QKb2ONRG546s8oae+StB4n7SdXdlMjSbwF/xOEpqqQrV8DOC
NdlOpmWd7GXCG1J/wMPyG2uHHF2Go8R4BAfkr5j3h5t1AQYPhLmYrqY5ySE2SvSXjlAhoJ0mq/+J
8lY8Je+SQRgDPM/Igmh+i/bFJrTiG+OgBvVhZocEvCzXD6PIKfGQydUiChsTPI86J43dDt0fLaQs
XJu091XVv8Qk/ZlOFmRLlFvYnE/N/L6zrShupjtVdSDkrkMZTIawECSZeIiltm6NtmV4IuYTfVDz
0jyoY/M6gUbCs9S0deOY1sfrExcNRf4bHumqvWoVxQLPbFG+gbkoh2od2dwha+ljPkHXiaarrPdO
9EzgsZY1K/W1QDweNDWh96ozqccazRJBCZZTrzSMJhp3phhqICOpDCrYc6dhcPWYOr+vT/fyFUt1
/optu2TK01JBg3XpmeHi657mJof2PVb9BvlynCsWFe+zrCHwov/HcPvF88FGBqQ61EpJ2BE0rS4A
GG4qA5FezjLj07tZfvg01LEWZTBTdmx/gtt9ux82QDwRL4T1TQV0BLrvIQkIXKlbh6kkGrp4XWLI
fZYfhuyIWepli8VDn3ThOvnqsQaqzM2mekZfSh+T+9n750WFYbiQPUmazE5LLJpCchTaICqhsnNf
kuEw5NtzXizfKdNdsiavOV1/IMi1fGjTSgxCtGOcQajgpxsNtP4fO/ZijD+kgarou9x1qvcsK5Ws
ZEfbLt96dXkp1tfrZ/qiH8ZyceF2mnRxzOacHZ2NRFNbooNtSd2i0CX5NMGu89dmX2bxkDYFO9ZK
6WkTHp+b7fU9qllZ8KkZ8BcnmvK2PNZwlPPOucOTEJWP6XbrZWiPy26H6vytOKSTk2+48I/lWQt2
CYf13gpHVIYTXyZNctGPYoh98T6YRq/2OZKO2N41Ve5KC4yeym8kd9wCTINF+3x9nQRniL8N9S0t
0lrHThQZWNEm6ueL5Bkl+vmcZSdF3aZZhxVSB+K1ee2W0+DawxIgBd0Mktqu4KDy1xpIsXPbXjBI
MVhuZdfeaj1ZMtJW0Qw4u53r0RiTdW2jLjdd8IP5MxS6aOyNTgtlOv/6BlxOcGKbOSue1SxnnVbB
il9G3zxN4S47oh6r8/9nN2VJR9FKcSZtmmNGEauy49C8xknU55AgyGT4VoE9860BvWkqldO07GjN
hdebDDTeSdStnUea1Lu+ToKD+k8zgBEbAxJj2GkgyxWz9ZNJ9nwULA3fC6BQe6hTFZ9maZ6ecuDK
v1Vr+Xszu1LijS53NlKdp5JnDJ0TNipJ0c7nqT2boXpYX6jfhdahfN2f4bvYYbie1cjxPz2vfb4f
HQiNyxbYPCXUsuE3U2gRTRZa4YHXryQ3m2jlOBsvGhOIrtjqIlpWMbrhCHAdJiS1GovKHPnllAKW
jru68wZNdUOvYAy98g0NHf3Im6igWkiGh9p6bOsxspqzY8iqGqI5cVbfzj3Q+hQly1FLvZV2rqXp
brnJwjfRzUE4e2/1XFHGAt8H48yvv3D6g/48/tn1TWJZcV5kLJyxr0W+oVsHa5bTnzGeTo1MkfLy
64nqfDPAuq2g0GL76iDYBbdl86LAWUFZYA8Nk9qVoSoEu8D3AaBRq9PGvXCc6ehlMVy2PfdSJSFB
NPg3/v1gGN3caW0Vj0PETuYpRUdDFSbnzdsOxE0PMsa5i8kIrBR3fS/gWlTxABwiEo6QZCvCXVyG
RPbhuj8UXE5/XyMf5mBvmq21jtZHYI4C5XGeIwFQ/9CNAeD8n9eHEG42Z96myZDq3TCF3l/87W/m
0D6CTgwKgEkgk0YT3B1/78UPE6naqWqqFGcV1FWjT7TmiRqAHjZ2caPNRXR9KqJBOKN2mo6lazUN
kR6X4ZYb/lgw3y7mu0VvJLkL0RCcXa9TUdBZHYbItmmoLmblVzo5pFrl5cbC/OvzEBj2Xyf5YbHy
VjfYvMVK2IzvOv06ZpIw8HKyguo8wH+opmTQVUUJ49vtbIebn9xYNztMbteLI5WnnlXYhqzUKlgr
HuffrHE7rHqDmyn+3tBvJrDpS/KYMsmjUrBKPMZ/SeIekPe0jzqFuabGXmdzfvjUBqj7jD5sQAd1
XIIwRAmZCQ6PfHa35fH6l0UXAw/bR3GsdKyJKmE/TNFA4y9ZYoK3ULO9bRoPmb6ee9b6TpE81WO3
umucSA6VwNeq+zJ+mFPf50VlWnAl8+i4WVaAD+vBSCQhwuXWfZws7v5Oq7nd0l7HXt/jMuohTJX7
ymF5RPaifd15pVkkJecROHYe3K/qhlpPKZZwBvgbb5kAOSDdhXzSAUqHv2RcuqL14iw9z2K6QGet
jwz1dwflkuVJ779cPwSiT3MXd5mNVTG3pI8cEMei/34y3/VYshOXrYLy4jslBI3Bgo1tLrVzucv2
aZ9JgqOtYc8cfzg/ZqaUQLq0Q7RZsaux31A982LSeNeXRPSz9wvww9eZo9p6s+Z9FNtKtGbG07yi
0/H6ty8vN+XFdKAz2htzXfRR5bBDvECfOtdbdzE0yXaKfvs+7offDkkhS9lmbYjAehRaZZ56zva5
nm8s+z7oh4/jqKclMDhDZCyB7pyX8s22Xqxa1vIl8EeUZ01HFReMsPUyRAB07sRTadBGxvf9VSoX
/r18EVCeKX3pNojJjAtYZwm0Dcza67PYS2L92PWpJA8h2mPOWhvAZiurVRHspZnmlvV4qGtSuzRJ
P3mIOJsdMs2yISaIfchwHRRbYDnrATp0kt9/OdCjPF4/H7OKbGqF31/ap3i6XxVIZJWda476QXda
/7oliHabh+mvs17maqq2R/SKZfmzSVCsPbCk8WLz3ENDFKIpdv3QjrLOVcHO86D81AH4RK0xLao9
MGDiytonxokRScAnsDye7hxw3ZFZFjr51LX9gST6T0UpJA5JcKNRnqWcdEMGSaltiMYgqfz+WB2q
UH1oD9ABQYMBsGKt133Otdq8jTeEGmOLoZzlLtfem+1OkbHZCLL9lOcrrwZSq1qGb08noHCAU9G9
2l9uwIx4k5zB6+s8It0FfF0SyAQDRHvOReFmEbN8GuskKgnKJHWoqk1ggXtTOqXdpv9N81Mei49G
rErptimJinjccypMfxtjgMVKZ4LRkHoC/YFTnat5qgIaG3WQJBaIfy21leQjLwNFKeWB+va2kRgA
9yHK/rSTl91tvgId810cN46sR6DVWleHYEx31M99CPo+yTkRHHcejE8TE2LmK4adC/VQkfQmU1hw
3TMI/A8Psld79MJvtYFj4uB4jH+o/cCQhcmcLyX7nIv7B2kPWZ160LYkUi0NPf/pqR/chrJwNJhb
yUhmBHU6yuPs7aTX4rpbk2j7qbwhF7a4jWc9OZtbuhXetHZkq25sucX79XUT3Dv/oO2HVR3Hoh0j
s3to4DZJfKLbJHPXog3nHIOl11vc5SPQLkF/bAPnfercJbK8+bCDVefFVd9lWq+iiXABvLraU9c2
mMgQPy+V5hUgvbQmiTMVnS7OJRirpQyTbieRXrK7JEeSYRk6t1l10zXi9kuiyHinRLPgwgCnVgBV
NvByVpPeM5FrLTW3YZ+qZwES8d9QDNzwqT6QaYrywjgy9Ue5dFCBAN0jdb5cP02CMgHlMfa1Y+Vz
kTRptIDPEtz1YfyrQxfKE9Asbn1QjsP4qRcu5emFE2qhR8HUkI+s4u+LSm5tCAZ+brd5GD1bx3Fq
dJKCZ5+4I/RGzNEOFtbBU2YJGJhGGeuDYLd5RPxMlGpdx26OmurPMr+hA9V1bImvvZzYQ4L7v5uN
lpM9tOjnqIbOByXo0ClfUCly49Q428WtbvzsRk1i5wLzMDkzX+zCgkqBjl3XfziO6WLLla4NmHkg
mQzgI1orzr6LYSIJ8DDYcPU26Z/UyfLRxSAJjkUT4Oy7LjOTlNRIo5SOB7Maf5TFyTD8pepvtUwS
64kmwJk2mpmgSVj0Y7Tp0biCDXDO3GL6JTG8/RV7Iabg6YXpMqdZSjq4vwMUgKP1x+A13nijfkNu
AVWbNaCHNVoUV/mWv/SKZNkEqVfKo99pPzlK28PpKlF91MGxjqdFaIUQO/MVXyYzJ4jHeJw7tSyS
ltD7idiq+kv80mjUQ2+Nq6Wy0tp+Ti8snrEfiw9vVKdeMwThOcKhOnG79MVoJVGJIGFJefB6zNZE
tdAUiQsQOKYfNCpMr/JqQLFd9YhN8caweIZ4RPZ+/RyIZsJZPSnS3CnJPEZJdbeQ+0aXIZgEFsID
1zWwR9oglUyibPnOgKarxirQlLMOPu56/Pa5H8+ZeK0oWrUquJ8oUYItJv5EX69/WfSK4FHp9axk
aL6cUuzD9FoD7/TdUANyIocutH2b3LXgZP2jnvv/gUNaaBycwaurmfSUadMRomeRoqa+wdrbwTI8
VQVS2wHgaqoisyzOzfAONRYPzHi+ZLoCX8NLUazJMFWkbNVID+Mwg9jaIX2eIbBmuvOr9Wc9okvo
afnk0eCR6Hk7MUvV4w2lT3S+VEawNTfVcla1J4dKJiQ4fTwavS5R+4Z4jRpBhuxU2V+tQQtUUuxH
L5+/X180wYXJA+SSSTOZEW8IsUfVL3t26Eby1KjWaYGOrNvGsFUKiax+lTwnBG6NR8hlhTIZc2wg
1FvuoZjY6W/L/NrVs8Q3CzwBj5IzncGMkzjro95pX3J2H09EwqQnWqh9xA/eMi3XGjQIZR+pHUgj
UYl2e21El6i5oN+7Gb9sUCF1N7v1xkSX7L/IlnhkHM1nPdazEmWr2y3YxTwSFCo1jwLKVHsy8Ilo
R7goILbAJLNaSJGNaRM4UJArdBDVTbeac7h+xARmqXMeIZts2qtbjzyi5kS6vURkzMI8yyRxq+jz
XHxvaTRLZ4gSIQxjXxfNCTNSf7GcUnJgRZvA4+HMVI1tpx56eJXmrjoUh9RHORfcPvNdFVjH62sk
HIXL06cAMVh0nPHWCnHl36ZB5dHvLNC8nRK/kwUVwmG4Ox89ZAuxe3NPuHrOTw3itfsb2FcfEAAG
5MaWMUcINoXHxzWmtRm2jXFsnR61ldzHO/uZpobXl0tg5jwyrp5YbvS4aaJBDxKr87WplZwmUa6V
R4ZnfTYgLJo76HVrQf5tgsyqcehX0IT04HaXjSKaAHfp60uZQD0dKQKo5P7YFcEVrz0YYXWkCCJ3
25a4EIFxU86413otJwWq8gi/lVu1tFTw6qF1fi5y38llz3cBgoryMLkG2oqgwd6scDjYEDBwyUm5
L8F2jBsYXC5AiOgNCEqgqLQdpqNcA0eU7KWc6Ztpq/cb9EVC9eS8ma9lkPrQqgWPs+nGbnpTP2qK
K2OVEj3yeRzdMrdGVlV5HHbkMSvf1mH1nQoNTf4wz6BT/VWnX7MNAW5muOh+J5okthU8cXhs3ZqV
cawYqR1S5X5pTC/NdS/OniYdFPHUj5kkVvwL2brwGuCBdhCMpUmnZXFYTNtdNf1JSXwAkOWgp5sX
zzFxYRcumHrCYe0yd9LTG3OLoeqgueu6vKdfx1Mx7NI6a7jMWgCWlDt9KA4MvEmgOpRZp+A481A9
ora1mladHY72fWveJwpuqvK0zoMkfBC4LZ6id2umamvaHtFj/27mNzrJUHCU5G5Ev313BR8CiG5S
csoGfNtIXsr+Ma9uzRTYDUPiEkXGwGPx1JGyrlG6OASvtXO/+amnvevfQPAAgcRnNEyG+W+pFuxf
qNel08L5la2hmUZHnJbyDSLRB3TZHvTX1Mv94neiuOWr5jUPkInY2f+l3HeizeHiCASoSlH0Zhyy
/AT6hARxKVt/Xr9QBKH235LBh83ZRqsuBgVikSNUYW/Hpnux5y0JnZbGUT3m7VONSqIkIfn3NF1Y
PB6nZ48J8kS5FYdJfcecQ2ksfjP5eLOH9vA6QXquJI8agxdLTzQ+lCVYFUAgWnRfHIjxNNY96xGA
rDcxWO2UL7Fzbxq9n8yVqxZfrq+GYKV5gF+yUicZmOmALIL5UNrUjrbRofaughLl+giC9eZRfpqq
W+tAEyVMIMY1xYu7LhFAWtG0IT3kaJLkk8B38jC/3O6tyS4SKPgga+LH0DS1bYa27OocKxWAqt29
KUumiCa0L+WHAzSprCjWdR9qPO8MG+YAabkNrrNDw5GshVcQNfw1/Q+DGJtjdcqI100xvA/J6KaF
xPuLMgU80K/uik5NlAHPwFvnfj4XUQkkUK+67Q3kLALiVz9bVBtjTwYsFHmrvwHqh6lURpGaSjkr
oeHOfhY1j+kz3tFK7+1lEjNIT7MSyWQXhYNxnqPQzbFYYwaF9Uf9lEVdWL7Xqgtg7J60673k2XiQ
5gUEbv4fFCD4azOlQ2f6RDZwZ9qQazPbXZYhb7zUZJLX6N/PXfAhPCaQtVA6A8oU72hIvGvpz23x
lemW2Yjmnwl0Y6CL6hVEYq2COfGQQJMyyObGKpCNq7fQl0YheOn6o0o/+f3dqD4cBr1bSae0RAn1
Ltggi5q9J/SQV0/XfY3AanhYoFEbLKtjtYc0c+Y204x2EQmWUWD0PCowscxlVjv87qR9IFB9U++d
hZ3GqjtU4+dcGI//i5FkassBCD276705f9zaY4P+vzRBv85ygwfE9TUSeHweCMhIbm4bKAYjc75X
0MQxF++641//tmj9uVjBIoW5KX8hjAPIXpPUB62pzAxEJ5Oz7MFCJ+m4L0+dHJDgXP/scU8Ttjfg
65qgdPQDe+O13v/QOSzac+7N0aULBF2QmA9HX/WKzd2RjCBuWF1iePF59phP/DWyp6B7l9UXLy8g
4cGBYKSqJqZiSCsuXZsVHpMRnF7edsKjA/V5rvOpReF1UM7QnJtBYNu8Xd910ac5mwayzoGwAoCH
gzWfsjS7J9n2YCylJGEi+vx+ID64DDDKxl2Zru1Ra8hBK95SfefN+JQ1EGcf9MPHHTI3ZsbwatbN
G9a9dPS11r9+bln2Pf7w6TVno2IVyH/WCECWdgp1Vr9ASEVGWChaF/rf72fGuC0lKZDNs17m3nTZ
8lWBPPf1H3/Z2giPCGziTp8Mo+ojaPWRPEFDwCuILTs2SjyF4FlBHM6cIUhI0mEEHjA/xiEq6fHR
zG6YgZyquzOilOCJNrJwVtw0hKScpGYsMi/OopdYoemUNz2qR5DM6LXycctl3xZsBw8QLE3DUQwF
DXftGLY1YGj9We2G4Pp2iJaLxwUuW4Lq1IrUZH7ECM9K7NbfjHMXOofFQ+Zwdhu/Pk0P43fyVUZD
IsiPER4baPWF3vUTmhF0Vrl19SUZfaf7NlvfUJwYNMftt2hsJjfNJbsjyLsQHi1YoXt/NNYywSSV
e4L8q/nQ3mhhcZyO5Sl9GSR5XtFOcTY/2TM1C+gIArGLT9uKj64Lj2XV4/W9En2es3vVyrRcH9YB
wAQ8W5e3iZ4z2XPt8pVEeLBgQhEL5itigZbopd8paFUDvmJ6sOuYhqB8bXwl0yTBlCDwJDxvL9UW
Y7RYu6fDq7sprMLl1B1BdHCQMQOLVorzAaD3JLVt9jjUTRUN4LyuUu12QB7h+kYIUuCERwHStCpZ
ZsC5g6dnCowleza3VYMgcaW96eP8MC+svCmrvHCthFU6LtzePJkKST0r/eQrgfCYQDZtq2JsWhJp
i3Zmtc/aJCSJ4bEuvD5NskdX/z4QCA8NrBlUGZstGSPm2WGz+BYe1ihdOMA6aqfpbIWLR2+d0PD6
MD6QW+bOt4Pk+hQ4VB4yuJpDDl144MZq6g3m6nWmrNYjQBYQHidI9VjpQOqGPglk/o41HqnkJQ0c
T73XvNidQJDn5W4WfK7TEYrE/71N11VbJkdzhqicUnBTDeCm6g6ZTPRTOBvOKTBmFshDwHCXe7CS
GvdlhZz54O0T0h2X/Sz/zIfGTw+yvkSBaVlccJCTaugWvRijdSxvLXTaLWnnmb1MIUaA4iTWfhY/
BDeNkZRTVgGOk7ySE+jfQug6tgbyH0Fx7o5NMN0gb54G8Y/rZ1w0Hc5TLFs+IQtiJJFSz56R4Snf
P62lbO8FXpXHDcZtutS0BqiPrNv/cfYlS3LqXLdPRAQSCMQUkmyrslrb5ZoQ7g6IVjQSgqf/V557
Bz58pojwtMKGBKSt3awmzMd9yvtDOT5bmbfzs63DbeUmS+TgYNVdLqymO/XxFA+P3tk/0hgeQcWh
iOYz+yfHGfskD+Pxrzy8HLpEEI5ksOfUzsUxHTCcMWi+cRO3KJ2CYtp9/Fn4nyPPEkjY4KvkaWPE
Uc7EjWDM+kNK8doWfhvOgtqREfMP3m7BFtfutigEnKrotBwmcWQjRZMFZAX4hKXVuJ8C96AM8POb
dm4r620JLjQVq0TgV+JoYehg197RAxijyLZw4msn0xJQCNCMllYwAo8np3jKEh5hxPJW2/xL28Bv
gjrndJQ/OAgBWanitG+fAqvbmE6sxOylvq4E4dNgijccS1c9VSlAZppWWxCDtYsv4kJJWevZkIk8
zsm56Ss4fU0bp/nalRchIEtLmbcZXpkY31PlNQg3W9pRa197URZI1yYV4ATI2LruLrGhERVkWbln
+VbatvLb/wdGmBMs2d5kx8Q+UAV8XLr1VlbqtCV20FdW0YnChomHveNVcOcmoV3OOzhZ/VXDji6h
gySFmzKxaHfKKLyIzU/PVbHlul/GSTz/VRBZQghlKp0W/jEaULEEqrfJrmp/5BhHSvs+wYQJriu7
j2+0MviEb/1/Dy1iApXUKeDI5ehcauu+K6pb5reTXR1RC/of8G1sAhMWExRVYUTatUBL+peGnSs2
7JRdxrTHhCbVJ0f9cINxl1AZ9SWUUFkbf/wb14quJQ6xaBsZtD1+Yzdepmw8s8o6TY51X/pQHQYX
X8EhBnLbyaM7/vr4ln+GO8Gi+b9vJc20y7oK2OCboWx/QBq5d/f2cbOMvG39P6SnS2iidPwh6wFx
RRlxg8yn5+K+/HKjA9/uojYdp9Z2wiI+1CQvA2H3+LhNaPZjbIb/b4rrhdANSiHy+ljHGGzE6fe/
e2+LqDHCGLmG0LY48rwPURgrwc5J/hkeSzvfm8Mq/UHZvLF01/KtJQaRkJaA/oGb3bKHyo66DOJ2
ySs53PAP+sm0oYsxxyYkea3fsAQkktHtbSsoNGqKMe5EaMf2fftemVAf5TE9mX8ILLDalwo/o4j+
MmldIhQhRhAkDkc60Rt5bgWLndG5VnprErkyHIK0/H9XeudNas4JEgjnAXH+7ByTr1Wk8tB9uNEF
y/e8DZ2/a1ou0Ym5Vwk+tYE42rIIh7qCLahrTvmcbcEfV86spWLfPPtWXk8esjuXRRlv85Di2g6z
N/rtK0fWEpA4dhn6JDYXxxxmCWAA5RvXXUt9luq2yis4bSywDsQ/Kq4fp0/ik/o6TKG80qP/yH5+
vDlXsu0lElElgfHtwkeuSJFpF2hW9cFOO3MkKds79V9Zvjt0qdDnZFYF7Xl8Bdm+Df59D5RKqw+y
2TgaVz7yEpBYeKwclJ/lR398sRsTVcGnZPDCj1/RWkxZivO1Te50KHrF0XsXVzuunbA/mEv5fT6A
Qrub6nB4Lp+2dHhWwvNSqY9YQ9n5Ih1OJnkfkHs6VZgUdy7ZODf/PU3+cMr8DwxR9jNR3dSfNOdV
8mgLyEM4O0tbvhUGzQytpFB2vHN3peupcYxk2zVzSLq5qCH+qto5jQYrsEQslTOA2xGkkHDP+Iym
UV7M4KjmBMiCMgLOIJdy32urtSD8PIIriUlN59ZQo8utRKrpwaVJYD+WigPw0AE+ox4G1klQ9iSb
uBV6Sdeqt94u1ezgXAqK7NInRA00tqrKQzwnVAkbBiKFyj67tpH0Led12gAX4pCptKA2mlijCSXP
7Va4YVVYoz9Huobh/X1WO7oE7dTjQPc6rpeLiKtaNXGnC7Qj+wZaxWEuAuPxE0Tw5vTBInqwP7Xw
jiEh0/Y80ru2DRKZbCyzlZ24BNNN7YQ7J7M4kv6eV1eOWXx6ExbSFjzNtr7+n1OMJXJOpl1byzER
x1LSg7AqaDTaO4vXG8PflW24BMzNvccDTFvE0TXvddWGUJELhd9tne0roXYJdTM21InknOZoe3ev
tyFj+gmHUr+znm6CKbQKm0t22NjzK9twCXtjoiGJaUSOIzB/pXF1BlAGFmljmP3DQDQfovxJvGDd
DltOKGsPd/v7b40iu/Y56XWeHwVWlDfsXGlvLKyVKy+RwUoICw0VfBWvaSLbGaAGGbB/Pn5PK62G
JTR4SJUcWh/HBwycDjebYKCivvdCvxtJDgomu94Eqe+P77WyupbimdJSthluqUI/lbvZj6zgTm1S
PVe+9xIVDPy3ETLFg6SziVqrgswrJIWdo51vaWGtZVVLSHAWcCc3Fs5A54Wep899mO+qA7nqs3PO
j4A4H/qNFtrasywSbu3wmXe3lGRMvsy1F4v8TpoyHGa98SXWQtWiElJORXprwFp1a6QnMoI+Vgya
bGgn+8l//fhrr3WC/+3i/7YhfE8SuJsF+dG6DDvrB436p+KJpWF654XVa/8KB5NL+ekv59tLmUOH
N2lV1RViS3poKlgSlnc8f/v4UVYW7hJJSfIOwgtBkh8l5v1NA1KUyh/dothIoVc+9xI76VWFYxU5
hHfTtr/29Ox3/CWnB1Z/+qufv4Q+tn49Z3mr9Im4aFuanWmvCYLtxxdfCU5L1KPv2zipAVuIi7Ej
u2xidaRM9Xfn0RLsCJTmIFvRlbEGqxNNGYj1NJkGEHfOtvpKa7//9s1/W6U0KJX2ZpXFfVXey7K8
H/uNTbZ25dvff7uyU/nO1LR1FjdpLb/5XJK7jM3WFq7737ziD4ngEt8IYIF30zHMYr1vYxbO+/I1
eRrjJvT38OsGS4HvrMjbuaEXfgFoM/w6x8O1u86xDT31LS+4tbVL//uQnhSGy1yNJ9NqG6Zvo4zg
mSgAoC/vAh9Uu49X2VoK/28X6beXmfue1Y6jGU/NmAHRkHcFTaO+qqcvic/S19wt2TttBQgMSPTL
SHZeftRozFcFRclVtm1yLepMFSGjfcgs7u3/6oeRJV6BGFHlQ0fmU9aEcIGSEMe4kamoE/f7/HNz
uvmAs5/T88e3+3MLiyyRCkMf6HwOHNxtgJ6EnwVDXNX5Lpf0LuWfpsG9ci2PcDLbaKH/+aAgS6AC
UGhdGTS4X1KkoatsVJfWzuXi2xx0p7mGjtLHz/XnCEuWEkciYBC5yOh86gMcdFwT/2ScpD+2PPM3
Xt2fb0GXINaiMi1zUBGdZvJzmK8N/4c3G6X+yqWXwNU0s0TgVul8Aq4xgnBilIwvMzDvf/Nu6BKp
SpSVKZ1IdgwCcCTFLhjRaJFi4+orUWqpXdnaOXUnZk2nQT5NEkVW+vXjn70GcvkfjCqrCSoyvJX6
bdglhxuuAr6ULnyg+hO9BDu6oYG0EoKWiFXI9FmF77XzSevyZ03MIy9AD8E2sLtqt/Esa/dYxPLB
scpS5+LfXT7vgxBElFBfivNNr3QG7RBS/Fncft+aRawtqEV+lnlG8SbAI7X+zna+WGNc5/HHj7L2
vel/AzbUmYsG6hLzySWFHZLca3CkBhuAo7Wcz170pqF7WqtB4IeTLq5P/j49s2si4vz7qELvge4x
Lz82x56FZIuzvvY8i1zZOE03pRTPM9WPdvAr39QR/XNlRJYI1ayRrOslHsW79z4N++6uLcMpvinh
eD8xrblF9iQcYog4b08Qbq/pf490ssSuVkxrpFO4Zx7cl3h989E9jeRuiJ242G81n1dienD7+29H
acLr2Qa9BotLfCn8L1qjLwwQ7pwd+6bbiCp/3i9kKXSpXT51gaWx92ugV/JwnkGbSs6V8+3jVbx2
/dvG+e0ZiEyYDf3/+TRKJ6xlaPttxOrL7G3wmVYWMlmKXRY2nQa/wkuazmAhhOQYXKWM+x3aTzHy
z511uhGL/04vgyylLxlJx6Kb8DhN1h14yQ+B22+Erj/vD7LEt1ZeI0HNMvOpoBBWtpMXmP79Vd1C
lsjWNmnteRrt+eQUHImV7OLKz9G8m/ldLp2fH3/pP4dCEiz2N4Hr0NDNeDW9d5F6jpNsDP2tymjl
5SyhrCQNurLLkXZkQIu4ODJG6IJ//LtX2v9kKaU4o8fK54Ig0D5xqJmKGBppJ2jdRN1Z7LdI1yt7
eQmTLAs40Y8lm0+09UNdPQFGtgP2F4zdHea/G0fGymZbwiObqp0b0c3zaeDk0LZvqfutt5rY3qoh
1r7C4tCAW7UHJqk7n0o7P0IY9JPS/sZXWPvpi9VDuxEMOfR6T3WWHcdOxW43gLcN84aA4TVtfOqV
B1giH/ugcW2b4lPTQ/46nbs7kPgPVmx9dm/0cPgU7LembSvPs0RAdtRLrW7Egi2LPQbNgwRreLfJ
avH/3bp/OICWMMe89vt6aEBBcF3N5IPd1vlQnKpgBm7kbGZH5zLy02C0H3WtFXvkuZnGK0tKxp+m
UVM3bPPaRYcSU2qSfgtsyImFA/dc/9vEh5ld7azMwOflsqjAcbCbruFhVdLOu2OpMA34Jr1v3L1M
CopJH2qdyuSRmgql+b1xTG4D9pGIMpjCfvZIh38CTsP8D0NXxgMbCopv/dWp+hmdAifNO06iOrPs
qonbQk76a9NZRRsBRRrkV4sV1fjg1DSFobM03I9c2HO2xy4tjIvxR6KGqxmSTEWkLFT1BepVPr3o
2hrlbfEz5T8QHG8ClJy5a537VCqV9fAdrbLu1ScNy6LO9WH+FVrFNM/nbMSwAp5mVtIld3TMPe/i
Ibkv9/omIP/oNKpnTWiVo+2Eg+PPydeGta4zhaMyLSrXaQyo8yxqNOqe+woKwMEOsDRufmpOmoGH
RvCCBo91yjLX2xlXGf1pMGOm26hwMlfAuf5x7EJDIvDiw6Zhb2Vti0vmDxaLk5S7agwpAQX6F08M
9X9YvIHASZnSpD/zwE7qR1jzclHAFxtenUEE5GVgkgiJ0qDvCy7T/A7HFnivyJMnaD7U1tTtmt7q
XS/yQPFx7l3PmtGTDdyfeYOGi5PB7Dkjwn/3vSrgFZCoiTXfBaLfZf40fmoSD69wbNIWoc2xqgvr
tQeT41RaKYYTttMWGElNTl80F0lpMoV2rxJIJcE9u4/K0ZrowbZ81pzLvuQjqP+wxYFlSEp7+pL6
QPRGZPITvnfyymoOhcP5HEIN3SkjyrKk+8KtBGMlaizLzcKmddJm3KnM5TrC5K2DBsRo89ZMl6br
SoL5eua2L01VykEdTDn03p2XVL5+wOJx6u/YVSqYIqdqe6XQnrTz9NKDliN3LIAC4jPFQi72ZjLE
vYpAKCeIsxaGUAhbjk7ex8JodvZ7g99bjQGhr54tSui1qArK9h1UMbw9h/0sexp8C+oFgsiJveVA
+/j53urS1tThRJrAa6Oh9pkf51oEwWNXplX/FRsXhrSaSs99TYUWHmRJGXwVB2wDxvGgcsgVfXZt
mqH4pLNs2285SD/6YONtDO+eO2sLrm2tm9VZiKLddr9Dqavq4qLXtftVVWwEZqPXZIjU0E8mmoUn
8YGtERMm25pSExkl+ibWQ5+/QZ2mulZwlDkmakTfsqukc5l4wsZYQz+9mXdygAfUuLNVrZ2HFrbb
aIZw/4ZIoa2aqboMgdVO0x4sSYBR44ZnlBQ7jjp6uPbpBNZ009KExDyHQR/AvE2RZVGNuohciipN
ZyCX2SSyO3camvkXjnFqvfhDj+wsABdh/Cwz2oygLAZ9/uxTc/PZhMdcpz6DV+qgRijSqnuCj7Pr
EYwtg3HYg2wu2kuFwCPuoUZUOBdHtMI8w2aqKd885vnXfqqCFrvdnSCx6dWEnLo8DfR9AmwaNm8+
8+CO06SxLxjNZpCy6ianwXSmYKPyz+ncE70X6JpIca9KLGn4HU/uaPnjW2U3A5mug9AWp8fSLyYF
U6u6Z/kBApkELGUPmuKus2OTUtyNcme2MAI2jW8ba19AO0Cn+2DuOvmAxTNDTCmrkeHLiLsJE0i9
G5XaT7oPZHNf4B6W2vclYlhY1IC5tFEtXN8VcRAwoGiPqS7hKAzT9IoLjKRbFNYs9Hs7B+FC1UV6
7RoB4QDN/ErvWjYXLLLcvE2ABeIaQB3X0fNd6gbemMauFQw+ulKqcL7wInAAl8x7LodfbtI5UE8E
B5wKKH13llWfPRydHBAfd+iChxpFY/nOMgzG36DRmtvf/MpwquAAyxkByDuYeHES3ZS0NLS91gl+
lEPnNE+50ZNzaKc89yBkXZOiDYserbdD65OqHMLA5FbehEVDPL6Dme2c0xjMiN7/xSAgJAQyZeJa
2dmweaBnpM3EfuO6num9A/+e/EdQMiuNA0hXi+8jNPzNYaJFme5gO1pl7a4BuoftK7tyMSXoYRe3
L7OmNVE9Gnv4pwgSF5mH08rhs+fC6O0ht6H18GhhWxf7jDnueD9DvJlFFTSTpod8UMgcPeFLwAe6
jhV97Oq09p5lZ9MKl65r+9kbVKpetT/JJJrgtl0fHT9T2d7WLDenVA5UR8Yrpzk2GIDbF0Ur249b
nbTywmRB+4gNWnq7qYEz2IV7joJzoT+w+Wb47NhRkLt+h/mWxog+TPpezjv838p/6uhg5JGMHmgk
sH1oakxV66yKQUeW9pkKA051llcw7ywaI4GDK6fe7G7agxmc8zTrMN6VSh4rWyc/dZoMLY7RhBYM
kV8qaypCAbgCe04SGfBdPxi/OCa6g6ORKzjwBWFmaFHFgDHAKFRT3fKr8bGRoW2RDPTkSzVUT65L
gUpIRuOkT2KuBUQu0JKqQneSpr5WWT93b5POfRoZqkwR214hvCgpyprfC4yN1ftMO9nHaUlFUIYI
2KN7NkBvQV9w0DPD3RJsmaghddbtM5FW+SPOn3k4dnOpGMynuWc/Kr+uSexzToBnkVi86tdk0qoE
ShD+tPczrZl5cgNkCkeLk9S52JIWPI0rIaU7hqqrIYodgWcVdDRUU2tZ77K1ivkMx9SM7fsb3/mi
CXKud68q09bdtdXoqs8cxh/ylMi6974nvrCDk91miTylDPTe9qKzwWXvdqJTfWSBbTVg1rWpFYms
lvBJkWa0Q8cOBnoAZA17H+7fTgXekAURjb2eM6FOIpAtDHVN2ZhwxmQ3fUl8zorIYjzRe7+Dz++B
uob5e0PzAbiXvi/EruBYU/cWdndSRSKA7WTc8qZoD66Yan8nLcYMnEko1BztTE3DHdLEzg9JUgRq
N1XokkAlpIKdoAcXz6uCgjt09pu2KN9hgSr9mIGjCNEbAJzpExNTI9H+D5STWKFAVSaetZ2l5sUR
gri/erfRpohYz3s7OCalYH4e+w7lqBia2u6nh6DMtPcZBrEcCJY88Eqsg9RWiRfPwiqsIHR819L2
wZ40hgyp54/5r8rSk7iayaqHZFe2RI+wpBQpKxCWSTIl8dSlIzn0EtkVvG8wkUFYqdMiuKl150XX
kWs62lMHLKClMdE8kL5txVd4P6QKgLWmtYCNDSrRRzN+KdmlXuO3Q4jMJi+uXWu4YwHZ5LSs/KcM
0F1o96DfJNmr60sHWQBHFujpPYDyNVCInoQ+V1jXGZ2+T+0suwu24WSf8xb6S69qKpm6l2xwsJWx
SQWDrAFtphppr8lZqppPPnT8e2enU5lADV53KQxXw3ZENQFB9ZRO2Kzctlj9poGxrg+S9goMW2TC
tEbE952e2zHLGUtIVOqs5XeVBedFFgXET+0hqkucsheNM6uCBhZs0KUOa5Mx9mJ81o3XkbVz8Vpk
hrknOrLOPtcOaczLpBw3gxzGJKYCmJJU+KBYKqyZ75VEBYXVlnP4kWamHOEunJQuyb9RBbIe5NN1
28/3JbeH6Z9c5uNch5Q6Q0rCTpuu+ZXlEmkUy8pa3+SgRvgVqw6l8S+B08gfoRLVI5UJ0yHPHGTI
8MRM3+dalcUQ+rImzR1zWlq8MOobyDdmmZQEMl6pPfZWNE9ZW3x2ByDqseVQuyZm30MKLAHboJR9
943x2soulJY1fnZHm0B90u3ks8eJc7t8NMIvLSQShKC8KfrUdZ5skzap2ntexhSH9u5MhwtkxafR
jwaUBRrSLjVywpjOSTXRMAE6zH+rRo9Yr4MN2Y8zyR2Xf3Z94vn7JAhS04QjxhPOr7SvzAMN7GB8
t4jX5hd84Vy84Rk89svzh8l6njurdu4J8Wn9FRmjw35hJDOai7CblFwm+1bS5trLrEvp1HX3GghU
PXdsQODBMHG2dfk6t4Gdf/KE8Iafha9VcJQ8IdZbrUTTkZBPPrKoUPcqbXZ5jdIk3ddJEsDYKHF7
V+DHZk0y1fFAUsysQ+XMSIbDBgub/+gtRZwzbXmqrmPjpkUcGFax96qzyfgG5JsaXjrjWMF91lSO
vvajxYKTV9cAUIQj0a59LqVqu1/jyBWytSAQVXkq68TCxiCeyD/dCKbZF6I1LY/VgDvtCOUVe8ky
L7DeR89pBicsyi6dnkpkmUi/JAVjM9nN1JHDjoEVemvRF6j+H2Rj6vorDj4VIKiJ3DgB9K39Xrdx
X7ajc9cHCscaYqVU7Ffn87H+Jl3pi1dauXXKQ10nBanCnqbFBB054iIhr4Wl83foUXWX0s48ZPo4
IysWCQITVBo63kS6a1GASX4c4XmGajAhyBNj1gzKfEXORfW8K2612OfAKDUceObNLYOdCyTCcOYU
sn5OinY2/3hwHg2+uzCCb/Zu3VH9WNpCz/9YcnbyK600NrKSAR3uGks3VYR6JMW6DvAzDrDsc1oV
4jsS775WHhVvkCDz+UXU3Nj7POsQtiLFvcQcGztL6LzDQV2Uj1hUSHBxXufQHnaByv2MHZ/Xu3lI
6zHseW3qsyluYtemdlV5MhMbg0cH/srDuc9HZ/4h/Q45ZCOLnh2owFOp0OIVH5BTtfYUJ57jB891
lmv1FKCqGeJ8Hstyb5Khki9V5RP7vZpl771OvfSQRqle+y+088fyeYRnUHoPob/A/WHbxYwTzmFi
MI8B111+GZq8G9vIglWK2rUiy+uD1cx1tq9kbli/s7ESSNwVUmWXZsDeODu1DUl4pBFVcpclTg19
m0wzfteMqh1OrS67jIXAwObiGYqZVENTdujH5N4kjPQ7Wuu6vCKzkf1JIU4EezfpaXmdcqFbePh2
nsXuLOE50Leai6k9MLcp0FYYZ+4AdMVMNl40Lyr3e4Cy1n9TPkgDD47oEKTDVlYuebCHXulDh0XA
fuZuK7/NjW3ZeOuaT3e65A4/9AlaLfceMobgfXLSoIwRMShgXd0tVctQ+/BDZdPauVgWzqCT7QI+
OkRDJ/3hlyHQaL+WRU3nKyJv3tdlpCxj0/zEptS1kMB6iahFZHmM4NJt3hK6+7jduNIRX/KFZ/RO
DIic1tEN/K8WsAf3TGQoiZMk2Rrd3oaBf2oDLsYrCZhVyVQ49okoIBrUIdsBxdyOoXPw9sM9+0qf
P36UtTGLf+uo/jbHcYpEMfgBoDHuRz66IrEVyod8B/H7rzdodtOEdG8OMNPbeHcrsp7EX0xWm36o
lEHNcfp/8sPzsZOx/Sg+tT/auyTswps9II/tp+wc7Nq/Y4/iEPrvU1az6bPKtu0TIuuvzB33Zqif
qeBPvuYXNCDPKmVbvei1DvGimZ66umZVj7Wuzu5Z7lt8u/o7hlcXdIlMfEOjNF+m5y3TmbXO96K/
jpaMqasssE+Fh0biazttzN9WnuJ/OMSz8gIBc8dT6wgeUeWKiBXjg6gC5NcNvAo/Xn8rigIoyP/7
ZSbjzoWP6Hjqz/qtuoGo7FhFCtQjNBBfpq8jAWeGnKESdkf3N7deqJBtLMWVV7ekFHuTN7qT1w0n
xJN4xIjR8I0rrwSIpRlJJcdeq9YbTpX71LlvqnhwvI1R0NqlF4FB1uD39zInyIHjiT8MIAhuKcOv
vY/b338LBZ2BvGB5+xSDf9I3u0j56eOPvELxIkse8ISqr5Imw7A40rvgOOyqq9xbzwpCuo/91+JE
Yvt4k6QuIUK18QnWHmax41MKMGTWYO5UwZVH6p/E/ztUIert/74mV4o0mxsM4wCLDFP1tTUboOO1
T7vYyk06yLIqcGG/eC+sk21eimTj0itTyiUr2BgCR1YHUyvliZ9txuIBtmSoJi6V5UaV3sTi3d7u
H46tJUfYyi0X8NBhOEE7+Ycbo6UPN1baQEBDRtvi8mtPs8BPoOOYzUPDhlPRhXXxTaFMZs4hTS+m
0Ru41xWYH7uFxd/2gvGHNm983II5dyNkltCAi+fgi59fGeEH1/6iebARAldW6pIq3AeYStERwcIq
IzvAgiX9BjxgbQK+ZPiSpEt7PWJHt7H1AlmYIwCpJmTIIeQBjcTnje299rIWR7oL2dWk7PDVB7iG
i3pn308G9o4hP/kxRNofnFjsyl/ooKO53j9m8SbfdwUhtOT72uDieDroB8iqyxMqqv6ZKsh72Sdx
UtDSvx0X4Iz2D+YK8M4WEHZtjS/2/wROFuR8cVNkmsAsxOaIlkyEagx1+G5bE3BtkS+iARSWkL37
SCNKeme716r6xd0srr1dm2+tvJXXt2T6OmyoOqMNngTTNQVjLkUurBp2hH0ZSB2qLQvtlcC2ZPiW
jQ7q2h+H02RhM/W4Fbol/gb4cO3ii2DAiPYI6bB9NP+mzIloVG3pr49X9toLWkSBJLcKG+0lXBvu
HE1exDqPRn0lvYkSxAW0tz6+z0oIWFJ40Tin6Yg4cPQSfzdlaDlulSprV779/bc4NrYVij9bWMeh
GwH5m/Fu/g5pSJa03YEI5lZojh4DGlUg2MJlIiri9Jy8dmnovw9tZO+6yNqZx49f0gqcFT2L/z7L
XHSF1RE3O+Uqct6a5/LFinVUfys/i0fc6rAFz1t7Z4sNzojfYoaCBxMZOQDi9lWYv3NeI0sS7zzz
oZz41JzUpC85ERBWIxzjcv6XWlZkyeP1hAPrMgiYnMgLpJ9OxXN20ybY++j0R9qOoN24u5UggYo/
/iordcKS2Qsh//nWmsf9mE4/+2RGh5N0EqGEFtcSGMGNLbISDpekXuhtg1gLhtmJoaeXyWZnN9aO
p8EuDY5Tv+XsvMJyIM5ix5d0duZ2aDMcZXbk7+G8x76nZ+9rEZnoVgh7N33sg7u18dfe3i2o/bY9
pazd0liZdTRQwxb92c3fuax287aLxspptaQX+lVaOL2L9XAzs7v5FrMrtudNyfG2DGq2cSqu7Jkl
s5BhnpuWBW7TVLHiNVoJW9zLFZkSsuQV9nWi0Cv/9wnIvorTGKPTmyJug4JhU0xohVpIltRCKRxA
V2bcZXq6hbJ6b8U8eO53Blpp1inpoqmCsurGYl777IuzPdBKV1aAm1mqBuxivB/IeCCa3vWYAX+8
L1c+yJILnYiiwT5M2dGtigTuyGX+FDTBvFFPrF19UbWrAqAmDBPAiFDjl6nu7jGaPnz8w1fO8yUD
GmJbk05H9JW9cbzzocgxT9ORqa3G2i0n/UOFsmRAl2UO55NcjycwYP+Ps+tYjlvXtl/EKpBgnDJ1
q5Ws4DhhOTKAOYNf/xb97kAHRyBO9chyDwAi7I20QvKNPQAhH7mh0UfuC4l31ZbrnDn0f9GfS9f2
kJ7Ns8eBlVtqI7C0+VSy7WdFVbq8sg2+sY/P2/yRlDXQfq55Buj0RHdk/IfkvMvd9DhLX3nFJHqA
UFzO435TM89rpuHOmbRdsPZcwdyRhILIUU3dldqVlphnPP7Msdka9+MCb4rRIA70yFUcQ8nqIXJT
HdK4y9qjCc5sfIdAw8tM2ATdAwCQkmy4s9w/x5NXVo8Q2MAP9DSjqKderPPmPJu9E5Z4f8ucD4bK
6F7SYyJZtUwAW2pH1NHk9jfPmqk/rzDTq1gbeh6PjxsiiUKRsTqaemUWFLBmq8fTE1JfDwuFIjwu
XJZsRcpqaZQTaZOZAK6rxzTczmy9QNWxvN2tE0CG/gwNLE91YybJVX9vvt/EyJg2RUr2NdawdsSi
b2UqwQFZJwmr94K4MJYEJWs4Z+I+IK/j3JsUCVxWuBja9dx7pMZFX1O9rOtjmobtct1iLfJW8bQ0
e3h7xEHcuXFMDsvETXFrLOvrfRfypq9touNZrxqyaPUIdE23OWy0flX0iKxwYV9uTsOkYRPIoqJJ
QGTDnnkbwDw5npOyqBIid6sIwIAQMYnAnY0XG96+FZ4WV3360+SuyvtcUolIU3ScwmE1MKKRllnQ
lXTTV6PEjjI3YYNej9bzcVMk/STSFRM8wg8loMgR0IhASQdp3kfHJcvWG5Gr2ABYuIJrDlha7m8h
DXl7x072i3dqYjLe1oGKVSGtaO/BNxNpqFi9uBwVDRForiHka0HpNbFEN7EWUtWJcp8572wGROKi
SwAldpJ0r4VH8FyOsiEY/8rF9adFKRcn2XKIbhuNBq3pMU3KeL8eS4DFjGdcGbkYdsgKI3M8qt7W
JPdwot8GoBrDBuxxGZsn3I1evGiJodZ4Uikwyw7gRIjuorV0G3y8Kp6/LNHOjZt9tONxC3a/G7VJ
9d/dy3vDIgQ63FzBPuhoGS8X9zTf4Pwa7ucv8tU6LeH+vzX1raed17GcgXa3/DXc3ThAo1NMc9mI
CcnAqQE7Kgd8wBgyuHNuZ/cVeNo6GME8g9cwlNYUm13J8xcROY5J0bdN0vytiQSAV0TN/c/Sb+O6
9rWgC13fu8ynNMzAf0Qn4y/VXJEcq4jIdCzo6JZ4FK/RyeON96MJ4AACNcbpJVdK+72fiIjIczRN
qx65bnsRDI0zQBAm/ut4gGQFC9mhdDuaFSxPIg/OzH5dLgmwE/NVaxgRfTos2yV44CmTaDZ+wSsZ
egW1Yl69vzskIqVxdLOFAjmTRA1Lep/M62Oxtp/7TLtvu/plYrnKKFXWP/u8fpM9TTtnKx0LCFDC
hH2rflWj4twna4GQAYhhb26lMy8yre3O7IePQ20DZ918MS0zSMv823XjKySAtDa8sS9RDbfKMO9I
YKiEGd/fVRGRzEhcN6WkhfAxbx4szQi04uJYqn2tpHdEMmPXTmtptc1wosX2Z+gGvfVLE3IjzDS1
H4lm/wTuUJmj3k/2+PB/jrHjeXhh7i07rj7B6HoLxw/rS3WB6Ft+ygMelw9QWT1xgKtO/Edx3ygm
gOQpl4j6F+CnOU7ndsOp3mUtb2Ehzvy5gwjTFANNjCeX9qO++Ak4JZ9x5lHc8UvmsyiCAZhcChZh
jY412MWwOBiu+fPxVJNMCFH3wiyyBgh4tEffWisoJyjXafb0OSkBlzyuQfbx++9vg3HI2QYY4XBi
g07CraoRPTUZz8ely75fCHWHgRo15nvX1NV52fpwGawHI1PKvuyR/e+1mIjUU24Ccc4LdzyxT7gb
e2g+5kFlRjuLdl8Ilc/1kr0FcYWQB+9CzwD9HU7OGLj3xT6jYcQAz4KtfnBORkjOg0ow6f1dOHGF
1T1ZE7NNzHI4ZY11V45R1oawBnnNZ/PmeEwku1ci0lELjjs3V0NjyimwfrqX6qJFeVBa8S7+2p5U
T5GSmSVyURfdoIYz7n2m46iSeYHmKtZASSYTWaguyNRbMbAB9iHsMmUvuOUPSJff4CYZTMBNERmS
ewAiAukMnJ3xfocGmPSSUPaQFisebMe7ciX30zz7TvkHlNYomZxfBbZHRfMAO5PzOFexYqD2IX9n
dotWHKlbTgtt8AFVp13q9IfXsJuOmyCf6nmg138MIMvXnN/2XaMSqZQErAi4s2xKcQ7M0JfuQ+9e
luxDUr4eN0eyJIjQur4F76+iZXFDaixuYdWkfgHZZAg0zLCvTlbuWyqXKFlVe7p4k9RmexpyzbWS
eE2L4X6qzNGveGs9k6aufziVk8EweFxvXJtVte+QRFeMmCR2HSFNZKCRmSDNaTH4T9jz4Tan/klH
LEH2opiUsvERsoPRDTOlDDX0RlWGWTmGRakPIKFswfEoSSoQkXVGbYDDANpjDFulHlfBrL/n8+/j
sv/eoL0zoUU4XcfwsAgwvBavMS997wu8xNtQA8PgBhXd1Z9osNy4IzDlMdCV1y1BIo6uSXHonCzU
Wbav65L7NL0n2/Nxg2Sdtc+DN/NsrD2CPVOaniojmbZLXvBp8Ct3StvIm0pdsd+U1bL//qaWtF3B
H6gMLfackwMZMQZh90IpcCcrXdgAaNtsjXara7Fbcd9BBmUZYAStfeV8EnYAi2GNebMXP68P2nie
q9+suC7abCHKqxzpli4YWdscIrp5AdxZb7ceejxdr5g8koAW0XQLd1Jo9OLrh3q4qVusYWODk/zg
gxGowHLtO+L3YkKIaHBn87wxMbrUrEK3/qyv35OR+BZfArxeEZMrln1JPSLIDiQFLPwD6um2b94A
Sriph55zGQf3MpsA1qThVTEhguxwozpNecm1eLGmLRpai+JBPKkejAUIsuMqZE3Z9wVvAgLcxibF
074Wj+nW+aNpRrVleXhoWDL4zA0naM7kPigPihGSRIiItgPD2N4FGrTY6ODb0HzrgTtevei4LZJd
koiv8/qd3GiguyCNOcY2BRmsK+C+dFy6rKeE4B5Xe6Q4bWP+gufCQBGutXBMaP9M6w6gIUqaEoz7
lTg7t2xUmXxJosYSYl6vuUGhn63F7fyiUT2sygf4eJ+HaVXMMVmnCZEP9W+8zIGxETeZ83HV6KuZ
JqfjHpMVLS7hLThferUksbEVoIuUefoncUG/VAyIrHgh2pntOkM69UncsD/Omuzin7ZKykmyLRYB
c1pq5mNjtEmcETtgvabHY5/9STcbQpi8u/SjCk4hOw6JkLmMFX2arGgFNCVxLziQAM/VofH6F9Zo
7K7p10WHKUS60215RvUqibd5oz9b+GxBMsCGcvpVgy36YMyg62Y66LMxW8nvpsT9JsZGUbYkCETU
3FaXPUkclM0hPmGS5G4dzZ1+pEOaBiqTxw2QVbJPszeZsLBru7K454G5vwQ5ME2Esztq8QeAa+Pj
KmSzSgjmFTddM937qE+ejAJUlJuWecGQxBWI4MdVSLKUCJ1zk3r0wKv04rYCmaP1wJZvhgtttlNq
2t8z4ER20TDF4iGJQNEQozN4vos2eLExu32UmVWQclYqOktWuBDeZjO0fNFQuGvFGhRFSKISx5cs
QiJyDkqDCO3ZQcm6+aX3cHPKre67Yw6/jsdA8uUiUq5ly2w6ZYo1tWR25NjzLlAAVNF1pQtxTK3K
7rMCpRt8pX5Jn/IBpM7ryt5j400MeO1GvElLktie2jRcCkLDtuOT4nJPEmGiuH5mZs40r1oSsyEP
Qc2Ph4I92aZ5stNacWspq2IfkjcNSBbdBtY5Q+eMGXSzpg+6lz+C0x4mEOO+ro+EICaza+ecoo8S
q+bRTEG/dJ00V2yQJClCxMDlVWMTDS4EsePgrn0cPxob9PI6K/GzGf4cda2CjcmCQFic13LiBuAl
2Fu2Kdw/4in7nudfr+siIXSLvnPyakXZW9v6dLgltmqVkXy1CHbT+gxiZwwlF9q9Nq5+7v7QLRWh
TzJ5RMcPeH8aQ+s2mDzUO4PHfYfrh85PARkD17lT5EzJAIuotxS2K6M+MS2GLtADy+m9V2efeFIN
AVzaArDt46vGQIS/wT9oqvKtwkl30H2NFpE5XscxIiLgbSTgTeN0i2MW74Km+qEVZ1uDLtyf3FGh
myUp9F9wtxxyJVZRY1c6NvCms+LZUT1uS1ZIEeSWQX+q7zhGOSFtWIAW32t3c5H6CfkATS9fZ5+O
B0A2VY1/piJjIosGWroW53g+A6XbAud2nZO7tHaq03EVsmtVEe0GMcSmHylGYn+nt2L9XKVnEKHv
XZ+E0OtjPoQ79F/HlcmGRAhqML6KpBv2uiDVOkHmAtz/6KqiRaCbrtWk6BscFOqmLM906LNbi9S/
jwuXjIMIcKPWoAFWjAvMdjHv6yZP/SWB/IhbKZKdrHxxPe7NzTESpKRhGXD9lufxBsU6nymxRLIK
9nT1dk3DLXI/U0zYbvrIxiHqqil0oOVz3D0eSnnnzuQvPv5N6aUzVDOxMU2ZZvlGm/ljGafgOGU2
CXNKAw00nsVT9JXstPN3Ir+pbdlMlkJmAt4nT2u8hWY0nNxwe9i1nddTHqswD5IY/1v9m2oALIUg
1YSNNeh29y6fg8HN/A0yeGae/7Tgwu3zcr3uBeXv09CburQM8ppFhyYRctabOUrAVawg29aYXlDj
Rft4mCR8BfIX3fGmGs/Iqi0ZcSItbuAjk1/ySAsGYDpiivc5uNyFJtRV2jsV404S7aKEvztPrBqq
Dns1agVOOZ0WGGQfN0UyOCI2zuOFvVb5hBMvlPUXOvtwCsbgRBTqcjqgPSP0oI5rkk03ESDnOdB1
8SjGZn20T0awT7ckXJ+WmIRdrJ5uko2DCJYb+7rXPAfTbdqsyJ28Ex37l2ECACxtr22KkAWaxgEH
q8aArI975HhxGSchf6QnGtjnLFJFjrTL9iz0Zp5pedcnjKEt+sv/R6h+hobRwxJv0X+pR7INEqFy
8zKU2+Ti2mOavCegtoMaYqms6iKjA4eJ64rzgCR3ikC5uV4hPszRa02nn3nLniHBGYzprKDGyaay
sMbDhmxxQD5PYke/a+u46qao8m5LBxJ6BNonKis62TOzqPUP6bMtIzXqqVk8A1vo3e7hX7G4ueE3
BMF/HC+y5ghLvEVLg+t4AI0991uzXJrx4zCdoTLlrw4wz/M1GyPDE5FwrZ5xA8I5SM6UfXfyLMzN
/HPSqDbY7w45it8b92YCQ9Jx7CA1iECxftZw6TF/Otmf4/55H0qHsoW1fiOkaCCLiNQF0cVFI63f
jEvoJexmsuijRqYob5bvebrdaWz9ZAzJWVHxPgL/WqVRsRD9gCqnGnTAkjjt4h6Kl9Dsve2rGwZB
rwLO0/erkUaWdnNc27uxicqEFJA2ORT5zb0HGxLUuuHP/DcUfGMIiwXrejqu5O8e9b0m7SvPm3Fi
OBQCe4BlwOihT13jDB3o7vwdBpM4GsG9JG1qLxyb9nPHts89BGN9+D0bQQnposC13PICJFoCCbWy
CZdsSEPNHtuAMBMPSit0XyCN1/xMcH/08/h7390noVPoPz8XooIw/FywlJikfTbrIVw6+tUtHd8a
i5t2glwmQNh9mikyyz6w7/WOkFnA6CKzZiMN49nshkPL1/YSPDc5j72WvRy36P2sgiYJVwA1DrXQ
u8Zs3m+oDA9K2wP8m/rbcTj1xqPXnLbxI82ejBQvGkt8XKksOoUUMxVrBuYA6lzB7mzxtE/cT02x
RMelv5vADE/E5bUMnJmtQQLLm2Tz+UpCOmmxtcJSvWnm52Ucfud9/uG4Mln/icC8WQdAQU8wRmJW
ti7lmcWqrdj7SzJaJWSd2mQLFNEw9bYXiC4HeCLYib7//0QAsdT/INm0j/w7s06E32VuWlczhNcA
h97pOgV2fy8OGJjZLUSaDNW8k9Ui5Bet2mYoSqIW3kLenRvuV2qViGy7hguV04LpvTvSQlN6xkte
op1cDn/JHBQu1VOetEeF3ON0kAMqGGbh8rQvp/97dBm+2j4N/lOP7gW+16FC1oB6d5KU+6PLYHiP
rPFifZoUWVqSIUS8Hl6GYU3fY0lws3sHMhwrWIFAhxX25+PpLft0ITuUlP9vrbPL02h+9DTV8O8p
7L0+EVJAonnDwnCZEHtn+wQdh7MdsrsdUlqFamqBJF2LwLy07h0yc4ZTf/JEDDfQNrhh9pCt78EN
m1rf6yEYCBzocV+9r3VmeCJAb+pbK2vGfD/X2ifszof9OAZkTuTFO6NFw7oZQTUV08vK/0NqkGRT
Eb3XlwUITFABOBWdFi5bA1V+9pgMTLEISaaAiNrjbjuTaevTE7Ow1dSmc2s4160DIh4v53wotm5A
0cXFyk3cPiQ3rqc/KcZDkmJE7F0D34iWJkATge3tW80NTmh+k+Wh2X9wkyWkcCkeIUGWr6FjZapN
mmRii6i8ZeRQLTbQJn7R410uht7Deds3oBZTBirNClnuEhXuWiiG085FLZCtcIPhu/l3NciDZDyt
0YjVQPW6J1vf/gXBy1c77SbUtAT1zRr+1ZcIyQce2zF7UbVHNseEbOAAgEfZujcHFgjD9LV3VUQ/
WVCK+Ltp8DLToyi6vusGnJvsOjRO6xcCwbnisb2FPHyuIwnAZioNPNBRT5YiNcvGSATnldBOXRib
09MQQSM9zKN+CFIAqvGoH/Wn3RFCkXgkvSci8npjACYMjBuQ2KCTrdWBbl65uxGl7awUz2ZriqJ3
xrkd5NGACbdbcqEFdhHQWtEE2TSzhe2A2Re2bhdLeuqiJTKiMm5SsOamcNeuWuAY4h/nBMne0N67
8M15A44bcEstUQ3aNSMn/C6Gb3MCMln+C3qeUbfOioVTsvSIGnhpVjVmmQAdNuiNP3XWr3XrsZvW
LhrD9erSTieidxioUcUQkU0C4axARohjbRaQdV5bf4anT+QlV2k0GJ4I2oPbQLYDXgCpmiAqspn+
4kK6s1dZx+872He2ArYQ/PDwzJKEw/o8b3kDIVjtyZ2XO1hYVL7r0iyE+tZ1JwMRsmeYSdV1PWra
GJxhzMK7nXPny0KyT5bX4zA3a4C9m4qH7r+3pO+0SwTu4ey8apW7A2XH8RvLF4ikl9wKWApWi22R
j9DQLvBq7MJGodG1m9ytVKBmSY9a++9vZnlSjgvpLAdzYUvssOUwONKgrFkMgE5DGeo8cffTcTxJ
9h4ilA+mIHOJh3A8ZMKEsgotZm2fzSEbv60ZhJLD40okm1wR0gfHEyjbT+jIhGRfmtK+2wwW8WQL
OmdQ7EdlVQh5oVg3g6eNjSqqAtA3p+/zR6+2eetbxMSBmOY1mxTNkUSqiOabgYAY4emlxfVib/D9
mT8UJP143FWy8RCygKNTt4VaNkY+nWOYn/h0fbZqU7G5kfWScBowpzlfgN/Fwzt2mpoxwYi1J1/a
of1t5Y0qkckmr5AO4C9RjfYEAGcz56ZvdV0bwqKC+JrXYutsTmY8pEwFgJCMhQjx04dsrUa80QKF
0j65E3vVqAr/IOksEdOnb95i1S3a0ZlGd6rWZoUhFhhb5WCwcFjsXPH0JBlyEdIHvwOT757wsaWN
9/XS/6oGYvqO56iwRpI1UwT11TTfPBP2BLjhmO2AQBfY53bqBTwztAg+ms/ekli+uQKNdzyJZYOy
t/Rt+lpGI4M/DSYxn+ewTM0fRVL/uq7svc43ZdM0a6ErDkREwUs9ShfbOPXznCteGmRfTv9ZepEM
MITQ0VWQAJg+6UY+PI/F2JyOv1020kJwZ8XUDXUFKglL9VhjH73qF3ysouPCZdNViO2KTziMcUBS
BsuoggluKn7vljyAkjaQ9CryiKyDhODmBN9fpvtk1dmt24DDaKj8xiU7LhHQt3raRDkACnGXzKd6
aM60hyR3S89WCW9Cs32e8y1YuzG+qr9EfJ9OiVa2kIyMIUo/xeXUeaCO9SE4uq9tobLFlQyKKINn
wUDDZnBbi3sTT6JWBqjTGnRTfhoA3D1uh2RERAk8zcHGzhlQhVekv9pC+66NV4kyG54I9bOHfqtW
AzC2dTFZ4MISYL8nV3y3ZJkQle7mBj54sDIEAq9z22cO+72o7FwrNCY3fcB7nB2anKlOWJLIE/Xu
dBgdAWJj4CGcraHdTWetgGPdShSx974sP3pKiGw47gw5nva0mFy6NaRfmA1sgk9D2PrAeNEMhzvP
uf0+zNCEUF0oy5okxPsEGHtuUCRCauTwW1vsn6bXXOAopcAwyuaVEOmkmTdQodGk2Sp/l8PoxI5p
O4pMKClcRAC6nWd4ubkX3k2X0tkuS9orUvj7cCrDEwGANm0Nz/KQw9uhuxkXnEac5hm1BVOmhekK
wPCWvOatdupA/QeM7+Jm0/3amH9yq1J8g6x5+5x/s0jVnJRlm6F5q25/zjLvQ8FUwy7JKCIisKhw
xO33nms3dmPNVZixe32ab7fk+TifSOJSxAUiKEirdQPyYp+FJmwbY2hrwzMt0yETQBe4M2aKDCyZ
wSI8cPaKsp901ARvoIz5i92yU1lOfTSzbv5z3BpZdwkLur5UqU0MZEed1q8kbaIV4mu5q/8AkVmx
f5NVIcS+QesthegIWHegAky9GdoJDfXNCBZShcetkN2uiBBBBhzaTPc5nVT6t22ZT1qb9r6rkRim
LJHj8m8d+NdlY3O/IEMKyzwncDOV64OshUIqyLa2hnkvOhHOX0G+wfN1/tjhpWJdn47bJ9mhitBB
DXZ+8D7dJ7W7vtSs/8EG9pzrMOXJjcSHV2YAm13FTZVk1olIwgoU8rp1MeuYxS9FzR+WeQCSrFZt
fmXlC7HvQvKYrd6I1GZrtV+b1Rmgj1DvqOrdS5JcRIE8e+7rDWBarGVAd/n1ojHfLXXFqiwbib1V
bzJXBgEgPsLTMNa1ZYZnn/M0Dc1HHBcvnE6ACU/3U6Jp8fGwS1KNiCOERqUBFzLuxQRGtktWfpsX
g/io/r5j9SsMn1UvO7IxEbJAyyAmWbqjF9fEjqwBJt2waKv8bNNJqeg4SYz8jdw3HVfX2za7FlaX
RDd906uCzL6YJfRWVIAbGWxFxA5SWBwPuxdVnFZtnNo8qE0P5JQm7DMYVuc9yIVpBDxWrFV55Pbk
x/EgyfpOCH4I28MCykXDYDfpT1rvb7A167rtdFXxIo4wA3pMd3LMAdeMLfqjWV7cRLU1lqVNETnI
Nvg+mjoKz/Dccanj5Kbm4f/0UBoYFzmqw5dkJovYQZxaWqebUdGq/55yMBq82219XrIfqaGSU5Rd
R5J95r2ZYTqugRybYPyrrHD9JGu1j6XjwmwQHKugBHP1fszgVNm7jj+u8N5tVN0oa5yQEzjJ3aIt
Z0y2rT3lHWyUkzzWyk9z/1xmX46ngSSpiUhCcy1004I5RJxpxgf4Kl7AD1FMYElkiujBOkvxBL5N
+PwUa4odVh3E2sYFZqmKb5f1j/HPgVkrZ8lGigr6/Fvl8JAnxe3clL4xfW/Y63H/yBoh7PY1j/Ub
b9E/pW7eN+PwodbmM6nwApG0indiWRVCoFsdroAziipmbPwIScNcW86985LBMfu4Ee+nElfEDOLO
dEozffDiXAeMN+Mnm673haFCvL0/h1wRM8hsMykGeMbHy5SD7qv7K/t5/OHvj7ArIgZzD9Jd1dKD
IgkfHiNtgtH5ZXvZTcN1nGBU93Sy7xcCHLaoKzYO6J6h/t3MBGIwis9/f2RdEQpYrm2aji4KztIP
zVIEyfoyeE8WAPTH3SMrf2/Qm8wEmF3b9xW6Z8hcwNvYWYNmfT/Wj/DJVWyyZVNHWMGhV1+MVYOx
nSFgbsQpAIKTCvv//p7H9YT4JblhwfwWZU92Cv29MbswW/O1guC9r74zdUhP18w+HfeV5HgKNMQ/
O4sw5+9YeDi3t7dVawY2vJyJBXLR1L80mQ6b5uomhxIcwj3wOogtj/3dpLdf0eY5Ov4IWYuFUK8M
C3IBtYcB28/1E9cBDLG07WwsruuPG2a0Bs9lv+3zVRH6krktYvpKbaogC4UaexxRRveVmL+OmyIJ
TRG+txUwCq1tEIx72t/1Ve67Rv5ILf20weTCoypVCsnuyxXhe5y1Xt+nYH2TCkqmYNngEsivnBVs
G/qyNVO40TZwNi202Xxnbp1KG1Kyh4H75z/nS4mVF3IbaKB2297tTgcZVNZgd83DEboCKpjI+5ev
rqirt1Fvo6TCLs/pL1DfiEv+J7U+8fxDU1VBN1yyUvGqKglkV8gVJYyz7d5bsN/zPnfurWNfPNhw
H88FybR2hSRh28aKqx80gtcf9GT0G2jQYST8NomghR+sumLBl3WWkDDqjEBUucNuD7pxYBwWrc9J
EXWa4Tc5TBDa8qHV7G+zBZum44bJJrmQM8YBF7CZh61fkuWjFtgw2v08kWT9Wmuw+fZxqimSoCeW
oziPywZJyA+ZN3S9saG+gTnnIcEegLbPUw11teP2SMoXcX25ro2VVRAvbigQ4ZNBXyhf+wAcS0WW
laQbEcnXVR50FUuMkO20/mjj4OIpukYyx0SwntUCUclH5IFpZp/tsjEDOGL/ZusYgNH/EwLwH6C1
+nrcTbK1QoTuQWKnWEy4ScfcIvapo5yCMzjRaIUUcETzgd1wusJf3XCaYMrr70vVprHLPfsRfvd9
mMKiHfbJbLvqStj9F9xvJCYUcdGrBU1fmsQCHtO7ihNuuCLWr2YNkMIjpoTZu5Pfr/x22YpnmzPF
lJPNCCE3VHx2iLvhxLzQ8dWu5g+aSxSeGLKihXSwGVtpzA2UKMBTSMB4oNr3pR+Wr8eTQBL7In7P
qbVxI7WFWMmcu8mq74eheQKn85Z36YfaHDvFnkDWCiHmaT63Rtlgrm2um7yStSQvCcVh77gVki2i
iOLLcp1qOUUrJmN4qCfIwjr9VztLXhlhqmtK2RotAvZsLYVXV9eiCfNivdr5UD6yDUiHdLbWsM5h
WQG5wyEw2ITHOEcbkbu14dx7sIQ4bqUkr4lAPniDl73R4gN40gaQHnpa2RyOS/dyXLxkiEQwX7ss
1ZbOKB73fXFXr5deM26Oi5Z9+f77my08vDPLrc1Q9Djpvjefsu6H2SqWS1nZe3PelL0S1tuzXiG0
6Wj7AArmN3O2bs89sVVXFLIqhOh2+saBhQs+Hzi0wu+M/pmQ5EVPvG/XdY8Q4sTJKIWGJo7fpvnR
XPSvG9OfnP4qwWTDFQF6Ft+0Ki1xAuHz9qNOyXe328LjL5ekDxGcN5oGbg56fLm21IGWwebDruiL
0aa30E2NuJf+Oa5HMgIiNG806yrl/eAgCQ5tGzA72W3FasvGvqFtWXxciySNiJC8rgQRwzV6JyZd
YKf9fGtXyedm0fJo23h0XIesJXtPvpmuRPMqsI07J55r44EuyXqZi1wLyqpR4eEkcSyC7gxHa/Sp
Ql/NdPU3CpnJmkIF6PjzZYXvzXrz+RuxoW3ToHA3ocEIoCCe0VWufpLNj2hQW2bO3HIDpI8Czyh+
sxWntKhmv6uyCJpYZ6Pld5QshWIgZIMtBPU21u7aVaDdAMAOxbCShCYBqJi3sB7iRLFTlI22ENnu
nHMyAukbpyCu21nuQ5Np6VQdJmuCsHHHIx2gbw6obCtPKQSAIMOgWRasFdKsDAqIvyqiXDYwwuJt
89SYGuBk4mx3sKKOb9g8hPf4beKYhm+VZQC7atVWTdIoEXNnd1rKvBK8q5SMJ402IEkQa4lc1BAs
tae4jpSt5iL+TrOWTcNTB2iA1ZkXl4o/tbkOS6h4Wk62+1wWIdM+5obq8ChJlCIMT0tq5uBZAwoQ
1YJr/Bqna5dHG6C3ENCKFp5lirGSzDgRjseWrrCsBd1X1/SxrTao48yB5WQ/r4p/UWZvdZp20nJ0
G65FVr/zev6U27WKLinJLub++5vssuoJfJ2WncO+1s9aTl6raftz/OGyaSWEu+WwrexrsK+Y4ULO
Fz5CKX0s++a0wNf7uArZ1wvBvnpp3zEHfDJWbNR3BqOArYetAH3IxlWIdbgk607KEYOWl11olf1p
0/bGGM1Px98u6x4hxM2hhCvenqjMYfQHz4z6Mab1d3NSlC9JISL8zinczGhh0hJXCYth25X7epZ9
dJL8gqv0+4R3n3vuKpKuZBxE7B3oe3BQpja2a1V+9rb5d6qT6+6XRMQdtNBSvddwGPMq61OJ2yuf
tFAoafmg6CfJMIt4u7Z3eJ5O+PbRYo+89mafltWp1yDwdjzQkkQkou5czbQHHJBxozlCfMbkJbvf
rJniQp2v0Valk09wPazIsrKREOJ5cDZjcnSM+py3gcegcZ9riniQtUOIZ6Pvcp4wHct3kgadOQSe
8b0cfrjdiZYqGb/3BdQNVwTe1akD6xmDgwMccB6xPAAXfQ02yNsHO82pTmMyBRw2DnnoQUsrOB4i
Wa8JoT56kNBiDHmk6akblJ3tZ83WXFm4EOgNbiqmwdVx+bZ6SR8Rt147AGOGXHVOlmQS8SHZ4Fua
eQwz2BpO+e7FZLjxXJpPpUroQhIiok9bVsLdMs9d3BNppV8bZTDhXweC1Me9L5lY4luxbVG6kQXF
A8fR+2Zen1ll3UwufwFqOFo3lcSRZJTFh2Nik6JoHfRT5ZbhYvDvTtq+HjdB0kP/wj9uOOSNFW6j
ksz6Pjfa6re7hjZsNhV9JEELuCIKctuYNgwGwYk12Y2MCBJJGo1N9TqleNsaqoB5IFQW+SnJzOve
6ERRxGat7IXPqNKzZws6I415YYsz+2lqq+BJkpt3Ef3YghuvO3jViV1axZ1dXrJpgxvMwn2cn32z
gh1QMddhr7vfrxuofQDf7He82TTrDsI5AKV/gVR/z35Wbnxd0ULqdSfK2hRvYrELzbwcKZgYn1iv
WkVkM0zIvmvbFu3UYPIySm/scv1kO8mLR9af1328sJOqAdLrxwn3ec62Vb7nFi+TXX6tp+66HYII
eFz6lvYlRYD03PtYlOMnajbPx58uSX+GmF831hj2fqGqGTiNTZeB9Tdsvp24p0jgkgpENCPoPOPY
GqigAhQs48OXdNtOVP8/zr5jOXKdafaJGEEHgNzSdrf8aDRuwxiNofcE3dPf5PwbHXxC44ZCOy2I
hqlCoSor0z3lJf/Y8oggRrM31i47ghBmpX/YUH9KLHK6vjySg/Pvpn1z4it9SvO+wLEsp592ybxi
QrhpK1Llso8fS/bm44VTo522wO+2yPxF60pf360HwlSKbrKVF6y1ASCe9sPhsdu59Warv2kt+r3c
lq9IeinCGtkUBLOd53VFLyN2tyvHIM3Ib7PLv2qbodhZSRj+rxn9zQo5JelN1FlwdyZt7s3I46QJ
uTHX+W86T7On7U0TEKgFfWyzBTOurI4UbQZ/us65GbRrEu9t88mqmAoaImmid0TUYkbaRDMO1Jp5
d3Bq2OHBRGfdHeR9yDIrGe+O1f/fXl1HZDrsEpCRaDZKU6z4CTR8b6rqRu9TNpqOCFCEWruxIhOA
DTmEbb05vW191JI/2Z7hJ55uQks1jSoVvF8yDxGxSPuZ91aN5Vpr15v6ISiUey3bChGkyMDlz9F1
+3YrnKC6If+/5INHFPzOXoi6s3vtDCun/zzI71qrfqAWdtPYw5OT0TvO8t90BwdBm2R+WXS6t5Qq
ZR3Z2glReT6l6+ZUMB2ejE8r1NZH90PctjgEwp3RdFmv2xqM3tJNz+yXIFF5REmgBgjMf11iA1aW
ft+xWms+8ZDl/N7IyF+0dN0Z9Tp7rq1lXr/Mr2vRPRrKRPr7boaJWDnbyNeejvCUjhta2+5r+q+2
fJ2mVw5gJFk/dJegZfW/cxv1BnC/4ymLdrevRdlxj/E8ZFbzct19SRdPuE/2tl/50LrYcrs2/bo2
v1Y0h+aDcdvm2R0lSBPu9N6erM7bMytUjPr+AWcink7PWLU3Q5Ked9dLT2OsheTOfdqCwf+oQ2Oi
+GxTcyhqtxhjcu/ccQTmVhH+SABFiJb/uyl4t7bTMDo0RnuCEx8MN8ltwTzQJwRNuJ0aFYnB++bI
RFhdb7F2sbbSjkfzQjCDBJo6ig2QfVqw9AXohipJOxbvD9vl4GbhcRaw0HyYQjNqAzV7jmwgwe5z
TreBb4zGLH9ptG+rSrBRcqswEQ9Xz3ZhsCFLYuNhCtAqSMH/k78kt3YAQhsDCt3VBeLRqpqQpD+R
iSi5YjfqKSkTFpPnPZrP1o2TXvZXDSqwLgRGgiJMn8HWkVFfSZ4hWTkRL4eSUNFyrWcgnoG+wmP9
lAW/bG/F/phB+bDcqFIx74d8TITHLe6UGgadWQyuDq/gIdpVvG66TagiQSa5NZmIjKvBFtkMGc5a
dtYeWNTHpT9D2n4OMY8o8VuFq5SOcyzkm8AP/cgJ7dKlOi+X7BFWeVP67S0J9WO9MI6rGOf98JWJ
GDmDlLxtjQpEysbFGp/H4qVWKYPItlwIJudUX/XBzKe4AbFEB75Bc1a8qN6XMTbByPvfxdnrhdRm
s5O4sfzuXMNnafRpjKxLdqOfrO/Ws+P/rcLG5ydDUSqQYK+YKDtruSXgxrlFwf6UfjrYn+o4uR2j
1UefCvw8P+2P173ZcRn+b7jERDBc08/EJGDpitP2i1XYHnfcQIO+Vk1+proyjJVsjoiIM9PFAjqy
ZfH/hbF67yUB85svB7NZFiah9qjiH34/RwN96f/uFbpq3XLdhiTuhsUb9NLP9l89pO4G83s7R9oW
aumf6ysnc2siPg711CJHktmNAfIc8FrKPRvCW+mFfqedV3+zngy/OKXftMWzFbenxN2IEDjmZHa7
UT2JFxroHSSB6MtSP9HuWTEjiXmKMLi2YBX4arB4yQ/nJUdK62IF+wm0hw3z5kv6aAYolgQq5yld
QCEWqCaj78Ex5MK5geow/5J93gPD62MHxepfADmPZ2ggBI2fKAxZEnaKtHda06N/GQc8XkFE3+LK
GZb681CPd2gA9XJzvyeFHXxwKQWfQaEgRKETiq3ydV/zMn8/rRMS9afm5DxYYf3M1hiS7yoWLFlc
xYRYoVoXPk8r5tb/Hc4gpwvs70bcn9uoCNWMmBIzFnF0xmIla92UYDhiw2de5F+ppiKnlxw9ET0H
WrNy6GccPac0Ly3Tnhlv/WT8kGikyURsHErSc+IM+HyVOSBHOI8mntOj4lzJfrvwDhiLgaYjqGDj
dKxvl+KPY5uPGlJA148SObbwHRctktuN7ZAUXWfgtxtfpyHS9l8GxBT0dfXsPUf++VZLf07dZbL+
5u7gja1+WVp+XvfK16vYaR9dI4cEV2DVNKq7h3Z+1q0i4O7FBsePng7QSv+RTwtUayCnDco8EyrW
qRVP1hx24NJHYrIY/D25JObLrP3IeIsezBd3/9a393Vn+F2Vgtvg1QJ1dWf8WfTAbVVUzBJ3J9Lt
TUO+7Jx37blcfuyV7vH5c0qdsOV/FSsrWVjB/6x6mq7LABs1tMtUPDjJJdO/Xf+0JXmliWq41JrW
2tkoUloz8megI34s+mCb7nsnAPGmx8cor1Zkfr+2WnOf19CRQ/O8dWLJ6o34J7+v9ge7q0LQPXkz
O+vteTE+a+3Zhtsq3XuynKeUefjavCliTdlqCx6L2YZjGsyC8kT2Iwd/j96+5NnP0VW9m2TfFzyU
WRat2yKpHuNEmZSchzbUbMOrXVWXjyyIFVGAlQappNLEO2MMuzO63m9an57Nh+NBUzwVd6rGcQkp
KBNxgDvTQZi5F0ncOuDkRFNy0f9q13O+wHrcO1I9Wd0XA31cydfMBLfHbeGcMysek8UDjj51nndV
mChxPCJTX6XzrRtJ5sTOGhYDbPXRHhWJZlkEKsIEW7h4iJLkTtwFm7+FRtA9H70/NpYTNMtRFmqf
r5uKbBLH/988PdBEkiwt0menvbtj9hcCaomyV1zDkgtLhAxibwBBoyMal4BGSvrPzpoqvLIEIMZE
Hj7iaAnRLDKc8qJ6ckjjZ3VdeIlJnty9jt1xCoah+D6lJGDIQvnZ0mSK60Z6zoWnzgr2N/A8YFZw
Fvql+WyGvZ+Gud+CKhb0veo0kMRkieASUB9cjHRoedyh57vIkcZqQLJtGmFFV9U5O5ztO7fbv1vv
zfabXHN1B82VcZN7eliGxfPw6nweA7P1Ur8MlhtbpX8kOWgicrDtqzLNCzs9DWng9PcJuV0WxStK
8uoQ0YJ6kdWLXXfjqTIzN1ip+QiGoQvR0m/FTC1v6c9zXd9sTJURlp0+ES+oGzqECjjmol9MoE7K
H7UP1MnZvt1OvWJnJC9DESnIWJKMZMQQNg36ufT6ffRB8hT0+5eaJ4qHruSEiXjBnKOt1KDDeFoq
uwu7bghXw/rCbTYE3aorsg6y3Tm8w5sjRvvFXU2bpqfV+mukl2L6bJODz5R5jlt6Fdpuk/X1Q87M
FkKKbNGyFv1xOGPQIOrSx9pFiy1w1te/LrN8UZrXsiezAGcJj1sIhGWg1Ibpx3lMECOAWuBsIvkI
0Yrrg0l8p6jMyzWTZatbDfEE4cqCPfWzqiwn23QhEkj71e7GouYoS5undOkehqH5Rm2IiLLKnj72
80VEISob7WJmO4/HdA7KLTa56lKRGMb/4AcXFJj0CR6r0BCMbt1pNb+P/GbKuiD/GDsVE4GEULEx
piTBEpXabQ7secN371D8/NDWiihCpPYLRCP4usnq6JBqGVQN5hIfK8IHp92pLYbyAd62d876WbOR
iEuI4jaXPXJF1r7CbulQ9g3/l3FBIi4LasAGPdvbwzZII9VjWpInEPn62OQsedtgg5fya5cAvbcx
0MmSk36Qiq6OxxbFK0FiCCJ+sCyaeiwtrNaqG75T3eQauHSgFasnjmLJZGdVuMHnnkxj4q593LHz
Ms0nGNxUP2fJGIzGz+uHSbblgjWvKQdrhL0hNT13gaXduMCrzSq2Y8lW/A9UDRg+K7V1/P5pBfXL
mEHbPhliVoOLmnV9xPVqCqreCD80FxG3prdj2ul5W57HMvPoUHhdHa+Iea5/XRZTixg1iHr2HWmM
/h+nPxq3R2SFkt/M/z7eWmH3gjFVlXzZTSFi1arSosO2kD4GMngNSMR/zK990H3Zgvr75DexqnIg
OcIiYd+8ZW4+ox8HObXbtZ89nj9ucxVOpooxTRbqiER9Kzokp3SENdqxFdXhfKrIZQwQ6MZVXHyM
epeZwr3NoBebFofJr7sBOn+UobmKd0a2QuZ/o480WTroo7I5NvrTRqMFcEvX+eoiB6M4VceH3omg
RbRaRrXM0TdoAvQhD3WIHySB9cmI7aiO3MBQRLgSKxdxa02S2oadWcgpJqjZA83cLGlosk1xW8ve
1CJsDbQMFkvBnxPnXyCocq7doDqj3gXhG6BSEd/U5/k0bMHqg8UbdeKyVayexEGKWLZsZDxrM1wp
FgBVI0WHMGoT2+BNoOwslEThMnMUcW0uyzbo7WF6R0HSCIoAyQAQDULNw46GWPu+qyjJZfM5TuGb
WBcacxSduiiDmc3jRlsQk7Reud3a41M2qfR+ZfXjf/9/M4hmE7sYbAQOi7+E620dpuG2oHQU6pqH
EtWvQ4epyk6uCtItCeD/+dM34+2VNlRjxce4SH7lLg+3tfANmocmYR7PtsC1CTrfFXkw2WCCK9CH
NatZhZNenKfzGE+nJcqgt8QVjxGJIf2Lbd7MxSxzkmpcK86u8xP0pmb+YqpCXsllKaLdasOixubg
slwKW/M1iz9lpTF5jOYNms33z+M2tyFzu/Rjt+U/XMybqWTg+04aqCrGhf3SpqZPUgqk+sfWSUS+
QROPbXxEWGFDJzMBfJxkh/KGsndD4jVFrJs7OM6G/HUfE28OWES+ZsGEw2v4xl0XW4rnrWSzRdCb
tRRmu2wWLvwqICOFqPMvU4k4k1wsYidFZoNEYijtPt7B9GjzJ03XA0ovnaNIANjv3ytiI8U2uzPg
uBTbu0C/C+5rCc3ZjRS3luzrx//fHB48/UB2vuDXkz4ATcF5fszDOfFtKDgF5C84pW+0YFKV4yRe
UWymGPdiBpkMBpv7/JI4t2z7Ya6PDOBid1e4DRlKQAQeatQaS2NIYH2o+B04l+b5PH3tjaB0vR1d
QGjpDNzP1jlzvUWVhZQtohDe817LGlphXlqaUzRWsBMnzg/FDh0O7524QoQdoiWvoGmt9XFSPDsx
i/YTL4LMjuxf+i16gnx10f79k0xFFKKbN3xmLUZaXW/uDGir2R4tG98iX6/P5f11oiLgkFS2mS0D
6+N0+rGYCFRVRQ1JDZuKIEOIaqI/B7DpWOOe8wMbH4x+eSnBzLV4sw+8kdc+r7lvnlRiZ5JHMBV1
fCGoSxttw1ySO6j1kQgtkr7tpTXS8mWAeqDqsXKcof/dfiriDNOq2x2oeQ5xRSHbBv3rif6Y3Edt
jYGtw1MMEOQq7oGw6IhqzH/R5HtjCk6h7JoFSs5o0lv8OejvgUuL6RS0l30GtiK/sNB9Kh9Rm7K/
VSma6viEMx9cPyLSdRXu/bkr6723Yb/F+RAuNU72dzRF+eO5uvCb/btiFNlRF14DZlKYILfDqhKk
OiHumPnZ5Gvh7BfUS2evQSoDVFRRoOImkcRqVGT8Y+5GjC45BsQ9d+SKOzOk533wK3glGm0ns/B7
3dtVygoyUxPSAcmg5Um3YRntZvOQGoBU+t/rayf5sohaZHTJMt3MBhy6OqQaOzfpxzTKqIhQNMec
t2aJH90T99z3zoNha3HSk+frv/z964eKcESakxKwdPzyju0ne3zJJnAkaz4374tKEWm8H7VSEYkI
hLgLRm4MkdZB64B9dG1OFLz2e/u76F/yebtBNUL1WJPN5wh33t7dlA1sdQs8XEx/Cszen25tvwyT
AI7ul/ZkdD4FeKcKqxcVdEdiNiJx3wCkgwG6NgoeqgzUFRGlN9lSeBaASde36P1IjYrIxGIGdUGB
rnA01kBxb21B0jt6ZFPVnmRnVzD7vasQ7gyERlBh91ot3sHAcf2Hvx/0UxGcqLMWjaIlpZG7lA/r
VH9fd/Acra1TQjKD80eGvvrTaA77h+JyKiIT66zpaYI7CFiS6n6vyjO4PJ94Uan8h+RsiYDEGY1G
OTeRKHFH0nlFtbzMNcC1ydycqyxFkO6oWvEkWy6CEsEvOtYDsEKRPXc+3ntOv3okV1wnso8f03tj
IqwyhsHRHBoNUPqN8rVJfT0Zm1PDqKqMIjlTIv7QKPiSsCyhUTENnddP2nlL0g8ldamINHSIURGy
Ih/iEprcbCvLbh2zq6Kcz6oyisSkRbAhbU1jMkpsNNo0yqdinXgwpqt2v9Vzdx5Kun66biCyZRLu
ddDKVTwH21c0zoBOsXE1LuiiS6PrX5fts2DYI2WZkdKdRpm1FsEKDgt/sPXH0nQLBaeE7PcLMf6U
ZI4zQ8IwSvPEgwTc7Om68ef6r5cZm3BZLxvvs4Hg21Np3Rj6kATaviFPAOpt7v7RKigJXR9IMgkR
ObgWy1RVNiFR17SXwQCCwOwUDlAyBxE5OA5mZtqmSaLJpujwqe9dwv1qt06Tnvtd9vv6BP4lNd4J
Talg0FNab2PTYwYGKz13OtHCDHLztwGcX2OhJpSe7WYI9Fmx67JZHVbzxn+UWKsEnOIkqle4c71N
x/t8WPeA5hr3+7nYwmRpnI/5dBFh2BrLaDJOSeTwT838x3bO6TAodl5iICKIb+z0iuqNQyI0zdy4
rv7cGVMMRmlFkkL2ecG6l3ZP9a3GT6ewDjxWw2w1X+qZf8y8RRhf2x+ycBM+D1b3cMufaeuGU/4x
ST4qMu9tidMP7cYImN1THxz+31ERDNrUUOHuZYsjmPdkVvOajAaJtuETy3ZvJHiemuF1i5CYtIi2
0+pma4wMH0dezsSDutYVDltyMYjwOovwWncnGHSa9CDwuM+pBuHo3DPXTBEsy17tInDOZW7P2gq/
nT0Pt9kji4yvqwHpcNSTc39D08v8B5xiRamsx8nmJJhzD6p1xhMdxBTTz7Y6a/ZBXeZZqveLxFuI
GrfLstuGocHIiGWeOnP/OxhFvCdmlM3kG8hVFRS8slkcR+GNUzIYODRNyORFy5p9ankWuugNSNfS
T7pC4Yok7xgRVjfzvO/sFEM00F8kO33S2hI9r9p9ko1/6L7eWjwPKKnjjx1i4fou8pFBk9YlUZWN
u1ewA5KvJASQzUW4uftiMrf5MG/Olyfw6TxMjN5CLDguywa6ylaoDwibwUAeXZ+MxNxFKF1ZVkax
oocsMtbG76tX1v6C/ojCj0v2XkTPZSQra3TTY+/rovfGoriAS+Ey9PQHHTXFVS5LVog4uo30iTGY
CbajQVqrQzYkH16oedTk3GEHEIMHxOrP+UxAeM3jSgf/UcZfV5sH1ZD70DdVnHSJQYn4us7ohq6f
8UPMjP5BZiAoiRU3WR8VOmSvlj5VXPOSLRNBdv02L1BCThEE6/RiWUefkntK3M/XD4TERYvounXT
3cJpcXsh/NI8010Lb92S4PrHZT9dcAaWldTT4uLjhBq/nJ2gSShDRlLFCC37vHCx9zPLibUgANqO
zHZbP7Ed1JsNbRQrL1sbwfIJ34fSBB1mBDK4DcQK9IaugJhcXxuZsQiWn7aFmVsclt+l270NEgV9
517NC3CWdwpjlw0h3u11NjvWgCGKfvnFDe7b3XC39Ubl5buKKlYyhoihG2xtcOiKLTbKto1HN+28
oa7ByJLt9zljH6JloSKejpVodkxX7IRNqqCwtIfEai990SgiRNkkDhN/c2lBVGTs9hGfH4HHTjr7
XOzJQ8aM1rMHFfmDxF2IgDpuFnvfDxijmvkFb6nnfNx98GV/Aw3S5yJLFHsusQkRXZdgcboaeDrQ
1C/5yXJYf3b3yb6wBRw/10+ubAjBqsuNO46+YwhgBL2kHDxjRle4rSpRyxZKsGp9nBuORiQEXrMZ
b6bzuq9bNG3lI29RIUtNhfuWGLcIrFs4mQvLwTBlUdwaxAiNrVDEjrIFEkx7cftySg+fuuG0dsXy
Z5yzsJ/H54+tv2DWrjZYe+3iJM0MbVdtNr40NZovB/75Q98XAXW852vVHSGcw5ZHDk1rsnef+kTV
6y8xNhFA16S2tbIEXns3dfBemtXLMq0QMKp/VCRThIiSHRBRdDrSFCuQR/B8UArx2jZpQ26A0CVn
KCVfXyXJ+RHRc3Tcih1MURiiJI1HZ/vGmpFMv/5x2Rod83rjkGjJSVrRw9+N5Gaz9LjOtYfGbjw8
Zj/GkkxF0Ny+zflokRy5zb2uPy3lBq2Ymk7tr91w+I99KkaFOchWSjDomVu6My4VheDoa2K6vV/b
Y+5fXyjZt4UrGnhSfW8t+KIEGt1km7/ZZf94/dOyPRCsuLTTQgfAGmZmNn/1fbhJLCdsGi1ualNx
78iOqWDJO6FIVTcImNGqARWY5WRqa5Q79efrM5B4UhEw146709EWn6/wFEMveLpWgQuRzDHVQdCr
6qmTTEKExyVJke+DhVFqXodt3T4xow9Ls1CskQT2R0VcXGH1WtcUiH/bNq2+pPPwewOPe2DuzexD
QBNG3a1JkGzF6muFVd3WlD2leZMEvGjX2MkMHXwbeI9sc1942laUPtHX0R+InkY5zT8WCBFX2Eur
IHTgNZbBQTd/o+UnPUNPX5nHlhIm+v5hJ2J1My31atU7WGzXfxttF03KirtQtoWHCbxxN1WK5rqy
xofrzTfT3sutv+7wcv0QShDNVEQC2rad2eisoRH90X+xInLKgvSFfyf36EaMpnjTPe339aEkFiti
AN2pGedpwBaM9BtYCu4dtKNgw30QRofXR3CwIO9keP9hN98sVNrumTkSjJCMQ8CQb2WfOuoEbdFD
2Hb2hpkrTr1sRwS/thkWMfftGAhNbuv616hsv1PlaGR+QfBshWFZS7fi4y53PaP7lpq3eLbOxPF0
1YmSbYVgDXCRFe0rbHo/mnhzg8StTz2iD9Gu1MmWDCGi/4ZBz4vlWKJsMVu/1LLAsAdoTlfneiMK
Dyob4zgHb/bb6IjhQOqZRruV30F89DYvl/M+t4230eJDrLRUBAAm0zYty3E9LnYRUA5GNfiQfVZc
vhLMGRUhgLU5pkmHYCIaw773nQu/6/+wr/mN4SWPABd/m770j+s9fTWTQNVZIFu141C/WbUq1Uyz
2koakWSPzCqJpzSL8m2NSGd/u26IsvSsyLFsMztJ2YQxFr8xQXJWhlrhQ1ci9+nD0eGaR/ymf8h+
qBRw/oWO75i+iA/s6tUpalbgGgJW/4bMVnPw8//uHe115usYuI7T+TPotj3QlbQQYc0+dUmyg1g8
z/wFFfg40YdvettBGtkBBTSHFKA3TfAY3J1AsVWu4FHqqiSstyY7M7eeotzcLH+xlvKJowzg2V2i
IoyQ3STCuQbj5UybHg6f9eupaCGVXFaKnZF9+nA6bzZ/W/u8yEt8Ol3t15kss4dmuA+5XyIiWOrS
ICsH5DDq1q8re7KsFJQ6WErt07ZkkdHqwfXT9b73JSKl1qJBkg6UGBT0/498WM/V4iASV2SVJN5X
BIGaQzXNbQ2D3CAGuhvwLc4zYj5PN8DMwRTIzPdnQHXBxVcdmXhegs7DSlq/HqtYh9bj2Kkqdu9v
MhVxnyNHvY522Ih0hsBeYmgnM/uYWh0RkZ7rZIN5xYHPHdzmM4Kpm7w04w/t6/9gPM20NPmMVZkh
3afbVdz02Y+iyhXH8/1VISLQE0/OJu3xJoxo171smfm7msbTx3754WrfWFW2JeAK2nEiR8rDeas/
be74lxt7onhwyn76cY7efH/R52UrDDw4dUt7geLCjWZWikV//zYgIlEkTfYZGBpcallmf0IOzHPp
4HGe3DsjMsLXl0dyHRCRM7LqOwsbi5zF5MRGtAeQt39dT27IA9P05r9ubEJiQQtUFGLvmxcRqSPT
QV/GneNt2CWuT7P04rA6WFwVMuj9qhARAZl86TdLO2qPg2tkIFoeF28q0F+fZPvm0WJ4IfPe++ta
FncQZDMixSJKZiUi6FiuFf2aHW7vxfqW/hzO6C2+0x+3B/cOhLLe8qyfVOdZcihELF0zQyf234sD
IaFhoRnQ0LymeC5TFU5YNoAQQNs8q0YGjt2oTpfkAoL8ylvyVAtaO+39rpkmxemW1KOICK7TxnLS
ihnprJkyKN/i+RTMi/vJAf/q2aLZl4br33i5Wn5VjllgFw7xl8zqvbXutxM46R2Pcn0PhqIgip8k
OT0i/G5d9kzfDyANiEF9ICI9EL7Hk9Y8TEv32130P6ytA8ITS3FbSjrXiIjHszatn1cNqTCnnKcT
gca9V6BZL6TZ0gbrMIBrhyIkQpiToGN2nu60fVnDnM400pcUZFtOlb1eP8OSbRcBe1AzH8o1BYhS
7+b1lmlmNp3TdNm/z/UGasE646p20CNU+t94kIgsgguEoKZl72EsprPfWyvJbmlXD5cGNfXYarWf
wHJunwfSqApGsgGPKb9x0SkjRlZqGBCi3g3gSxkDE9qcIJ4nY/mpyZzsyTZ4e5OtY9cobjRJZy2h
Qu5u7VrbzTsEK9gs9thZXRNM+lZEI2tM4NNLPOrW+ZmWLg0Gd4SICvTkAm43H0ulExFc0/AU/Dmz
i3dks7/qg/2tZsMnd1ZpJcmOrgivQTW/AdM0bGXoz5tPLyUoBf06hk5c9kmPjmeE6sqQWCUVXsTr
krStfYDD7PigZC7jJTr6OlVvLkmajIhYm3TuNfAkodjnkup7Nmm3Zv5lzicf+kkRBCXOM0m90Sou
jZ5/KslW+xSEilXFYl0HYctQH/pN2NK+8YtlealmWxG5yK5mEavTk3kFAS7e6WTUkhihgOWbeaud
nc3EpVy0G4LgBAlJA0peOa0pitDJjdN8Z63jeK67gm7Y5hDK1mfLN/Ki+3vdU0iaOYiIX501ZGxc
G3FmH+6REVQRqb0unEI7Mk+VXyocksxqj4DrjdXO5cAoN4CSXTWoArajN4IMzGzimoxB3Vg3pNIU
bl+SaCNMsFVmEA4NYQw1oFvO9psgazzjVQMbsMPBbwYm+1OtAttLQgWRJxMQU/T+rQh1yy3Uxz8A
SkcjUQnPSIJRUVG6m3t47wR3d2HOOiKfZfLXpv92fd9lHxfscEwazeVH2WOs3N6rm/1WLwuVbrzU
Xx7W/2a7LTe1dsPG1/VLEjcRPMktuwx+gz+uKHlITpQIZl2Jbjf6jCE67W4YSn8tdxBj/+235lzA
PeuNIiksWSgRzVqBiNkdOR5LrOfufTE6+52ml6ZiFrKvC7fZAG2YZUyRvylBoQFZXs+ev1zfYMnR
FJGqtTUnq+XgaFponxrirf5u1J+uf1r2o4//v9ldkmjtsB4/OpmKP0neQcxpNFTNoUdk+r8BhW0J
BzNJNgRJSQt+gaJ7HVEHOReNE/E0PU8zC3LN/pIAF+st41p5Lt9NDyp8kc3b5+tzk6CXbbHs67QD
dfIZ7mPi+xkl0wd7709t3z4ybvpz19waNY3L3PS7rn25Pub762mLpWCtmtttKju4YMsJesKfdrYo
tur9U2CLFeB1y+pKnxEttV3yZ6ddwGZ6Mu1Uccgkhm6L5V8grzm6EBEY6XZ+QFC3cNG2u27O71PI
Lloc/DB59Uzz/rfLloCtKqbxwz7eOSUimUrFcdHnB0+roU1Bpjv30BM5ZcRESoMpTPN9B2OLheHN
hs7HZhxpjKwoQJ60Nl4zZToIrEswMK40RwHXsk/mviv2iknmZP3XrLqxqvakw5y2IT1rHA/25h4M
wuNS+oUKtCKJ9ID2/+8g2bAyXuWY1VEV1MbkZq67MNUNiASTn4gBg3kqf/IFL6PDBAoa52MRksQN
rh912aIKCTkTTav6ZsFrl64esMr1tVYPexOs/UsT84V8zvfiQ2ApW+RhGeo9W1EGoVA6N/7wwXRC
dEOWP3KmzYoNkxiXWFjmycS7zEXqshw3byLd02bad0Be/rq+Vu+HyiCV/e9WoczpslLb4QmTNLaN
yDY/cyCIZ/YbD0yPjK0PwNH1oWQzOY7kG4++1uU84LlMI8iwjACIVs+oNb9mmUUUxiQbQLjnaGqg
zbLYYExAqs/b6K0zGiKXz9d/vsSBirVVvVgsd1iO6HK1gjRtPLdXOTjZDz+GfLsyeBKktMGnC5DW
X/5PGKtBM/XPNPdIDHL0QD8ZoIRWCkJKPNs/w30zoDPrlV7hEor2Z/BSO2ByahCUr2DAcSFCfxl+
Eh+k0mcltbxs7QSHwNiug0gS44GG9dYBjf0IJqHu1cbstIvuAdnPzh/bJcH2swwtIW6OkZhxz5oL
K1UwIdkeCSFDu1lZnh+X3Kyllb8RM8yM+mEEn/D1Hy75vlhirXKOJr8aP3yAgg2knXr601KTluMg
vXOTiewqeWNTtCMg3tknSM+DS2DwLKgXBEDxKF5Ekh0WK6vaupdJ2SO8SHrrdtsPaIgyMXKckvd+
vWDXTp91vbHg9WgOTuk7kDL1IIz81LadEYKODMXBwuFe00xrUAzt7oHYzQwyo/syb6vqaS25N0X2
lTlHG/rCMb//x9l3LTmOZMn+yli/YxcagbWdfQgBENRk6nyBpYTWGl9/nTV973ZjisVr1Vbd1pVM
AiQi4kg/7kaovAyFfpKkgQ8yOL813QF2eaC/3gZXfNey12qHYKqfFKxUH0keGoeAKZugm0zWVT05
eQl1oHmYxK/vdW3LLWKBNtUGu/Sx5aIJoNJRkPJkprd41q5tiMWRNyIgVWcVF1fqZ637Mm4Ru1y7
7uKAB71GDMAykVNK+0Q/arfoDK49jMX5rqRiJLWFTSYnU7xpOg3cWWD03fi5qd9Y259bXW3ZbavL
oRunGXsIFcxRhFMkb/s+AX9bjSl0SS+yh1+v65XqhLbsvcHUSlrUwFZph0HMHHwhzDoH24Fr7Aft
zU3D/oPU7t+PprZsw0kR0J+RhTvFXu3Fz1CSqQqWQoZAzCiDXDTQYN+fZaihpe58tEuQddJbfY2f
7wRtybxS6ebUGfLl3sif4mMf/1Yyri2ZVsZaSit9umByZ5WwYqplTwv1W02Mn+8zbdmiQwUQwSnB
6BmpyTrSCoe0wK39Lv2gtuzOZUWj5/2kYTCIWfQiUonmFZpzFzbi5HCL9ebnVkpb9uTyos5sFZIq
aNpnXlvH4IvOOppa8+dQZazswAFn2Dfa69futTjwRNH7CGwdJqSRYem1mc+T78VZyYNmV/mjqKsb
HvjaflpYgCIzwqnF9DgS/ZSN6VDTAQyhN87+lWVf4gkra27BOY6UyJ7IWfanEOIDuVdN3a0zf+Ux
LTlTprxs/fmCozBr+yMN5keMMjGIEzpjoB8H39yGsXqqxtyZfNmrevtrzmpG1FZYpSkgA7ZV5ZQr
VXlsAvWWEsu1z7SI+DsDzbiyQjsaHBK0NMaJ+VX1TMYSRiDQmZGU4KMxe+eG2bv4rZ8YoyVkJVXt
HnV/HNyL4MSlykz4cAR1FYVRR5n5FlDt56EA3M3fo/WslpqUEFT/IyXwIMi7bXIf+KQ5pRjv3eWW
2tzYM9fs+LJJbEx2LVtgfnAM2gU7yCY4UDY8x7VjUgI6/kyhpXurZ3KlRq8t28RtREgel382TaSn
QAC86w5bsP47txX6fiCJf7ZGi7AAdIt5GOso64HOt2R+6jsKlAZTVX/TpOppllVHK6wP0iWOKk2v
cjgektI+W3X81oTt3Vwmu2FKRZXU4samuZiRn32ghXnpVV2bwggfKKiAdAavCQp+7aM0+jTJpz0p
wNFkpXyCip2aD5/aTD5/feNru2hhbWo71eW5ReVASUrM6n1Y87lWSt6l90N+q8x55bstm8XjZEqz
HV+KPbGyQnNkbUb9XlYrEauAzimlGECjHWUg655Nlku3DuLPawrasjGsz/lkyZeiVkHM9is36jMp
g5jGRvAx212/UyDL4WimtpPN0jr++nFesa/LFnEcQuKjL2G81UZ/B07gHkCqR6O7FWtcu/wiBUHF
DErcF7hGZQapUHUpZ4DWmIKMaOb9+htccT/LHpmetFrTgvrdyfMpASdeYzBiE/1GbeTa1S8//0vG
P81jHsUX9yBpCQg2Q2MSaZTfou+8spmX7bBKHoNCz3F13CKiRT/LFAocF7n42MGsy7o3s9XvPaWF
/ejnSA/6HNFAZqEMXNyHfvmbV14YgipDEdmKEE4acmdtZ5QwN7Ye9jdW95otXyrCgbBCJ22L4D+N
qP2siwgdYX8DaUL0v7ki5JWqeWn3m6gpbcnw0hTmGKYBSkq5nUteY0sDM3wjFIYN6Pmvl+LKmVg2
xwKdAKIQt7CccwmVwDLW1+Gg3SNJVm4syZVttWyLGUmAf2wYksmQoeMTPcexvEWsckwAY5JM6e7X
X+RKg0EzF6c7SzrZ6mrkfro7/siWAKF2LRersrklYnDl/C07ZaQyiW1W2F0ZEm2LgFu+am4Si1xJ
LM3F4VaKIc/7EnsrQVGiTgmyrWTY+U2200lzIyu6ttqLYoFiqzY2Fb4AOBr2QRwIlFvvY8xq/3oN
rl1+ca6J3TYEnD6oUMnaevQtppRkTaTfg4uCePnv5q8ks5kqF16orCOOcbaG4UbQeW1dl27crC1Z
ji8XJrlBKwiCekak9zcOwLWgbIk00cKAzHKNywdvfeM1NOUQTCyFrIHBVrEZxK1vIKXJz8OgJXLE
CjucAl/F8sbTuYwMDmjZd1bnYGGZhJ7Fwk79r18v9Y820E9CriXdyyBpmI6r8KVaTtwIOMdG9JB/
BBoIu4q3Qu4ppseYznWEuZfawbC5FeVe2WZLGbVeL6pm6HBrX30h404Ch4Ga3v/6e105hUvWF70j
0zhf8HDTxAoT4C3L36l2iAbYb1rcpX5aASsFUgQtFL02mudYHh+STotZolW3ns+1bbA45WXQyqQq
dPgJ6H8+BYaker4+N1RNyqwVREuN45RMkAYCtCi6lSZeW5TF2e9JiBkmo4pFbMRU1vIHMutMmyXx
63W54kWWsmloyI15mOmxmHUV9Otl1Yg0z/a9Nd7X1uA1sv/x6xtdsQVLwhfdsnujVOBku+DODktR
dbcY9688oSXbi1QFSoFAHnxwOvRvkhQjURFIX25s3CuLvqR5KTtLzSEIn2Boqd+Upo6KUTjMTp0o
GITRlOdqgjzblJr8tx7Tksyl81N10HXsYoizsVDzG2ba2S0xhCuHcMngMucEPdJOCUVhFlb8Mjax
r6DWorUteQ5jGWRCna0i4fs9t7WkdGltM2jbrA1FYmMusR2g1ZxMFUNh/RbRz5VNpV9+/pfAPZO1
LA8GEom2ys+ZhhMSqcEN93JtWy1OezRPrV6NWiIm2zpiGuEIZVv8v/+7T2dxsBVV0duwx0pnpEKX
L0MynUd2TwPEKOzXm+naV1g4doRVTTMOGmyHaSavSOH1gOlz+Rnr3S3VgGsrsHDxSV4EWVSnoSAY
1udanr/M/e9p3mpLSpfUx7x10sG9mnGKGZlSapPWG5OqrYRVDEV5w7tf+QpLTpcBKc2Q20WIYmkQ
0lB774D+vHEErpw47WJ2/7JBZcAuk7w0EpEWBEIwOs9H+TMg0Rn5Jv/1Il+7xeXnf7mFJJcxyIDh
ldDhJ0CvlQmvZwgsqrkDrXD1Ruv42l0uW+wvd7GmWVH9vLNEZAAEZtSBzArIIDIw69WQXLRu6XRc
u8/iRMsawVijAjHhpAhTxzK1iE6aJp9moAC8Jlbt3/w+i9PdGTEgC2EWClMLDKpY2Lt9fUq04rmP
pedfr8wVJJu2pHYx1a7L5mJOxZg48X3pALagWI7aXQin14BD//o21/bv4pQXTRNkiZ7glCOH3lSz
/FVainL+cfH//Bj/K/gqjv+KPJv/+W/8/aMoJzTVwnbx1/85lF/5XVt/fbW7t/K/L2/9f7/69zf+
zy76qIum+G6Xv/W3N+H6f96fv7Vvf/uLyNuonU7dVz2dv5oubX/cAJ/08pv/vy/+4+vHVe6n8uuf
f3wUXd5erhZAD++PP1/yPv/5h3oJRf7zr9f/88X9W4b3AU3WRk34j8eoBlnDP7wmfcs/m3+7wNdb
0/7zD8nU/0O1ZF0xVUzdmRgTwDkBrc6fLxFDVkxTU2Uiy9ZlQAe9oDb85x8K+Q9LR20Buxt7+V8v
QSXsz5c0GRhLW9bxThnt2z/+70f926L97yL+I++yYxHlbfPPP/QfVYH/TSsIulGgOcMtbPBGqpa+
hO1NVZPmQw/JKkMBA63f0sjeD1FNx5qnz6ODwZhYGV0T0E6zQlckYEO18dO9Yh7QkUua+TJEy2Tr
yTTuqvohCNdpuZalb6uCKKBtAzz/fIF5JQDx9yOXlHdLPwzmMbZrfoEByPGHVj2V+iFRHZAZgpoi
EmO7gd/joz2DX+Ax8Wuq+6Fj6B7koJgZu0b/lY0vU5pQdDRZGoO8DbrilfoUA3MIZj9jHUnnblrP
9qlu75T4EI/o6yUdI2BckDIQC+TPhBvCbA555hF42cztWjdTt+hk+RGfzO3Ur4ZiW3xFX8Xk2hmN
D3bMkObhNO3sffQaOimQ39CNZ6XMlXlbH5TY8cJDZXBTovpAP6SG4sqQ/6r4vNZ2kYv1anknQauA
RQ+6tPIDfMwvMwS+OMtoZj02wxr9QZopGCtN0P/ZFXPD9Ql9YVJyqQxWrdnRgYz49zCybnjS7ZaW
JIY6M3BbxVfXnHTrfQgNVhKZGkpO9cA109dmgm57SmOgJCZkwhik4/KLPqhP1j5pfWYbPoMYNLPy
79KCql/KApDIy7O06vOVj2ZrbW9MRIAd5qVJ8h7WG7V6rSTQZrYFrapXW2bQqBV51jIVWFJVfoz1
XZ3sEsnVaY2MUZFES/ZJdQ82Wlp22wIDgmYz0LDCXhugj0ZMjJeDqCh4mFLW6ecqec2lJ9k+pGDx
yttj4WOYej4HGVpGqU01m+e1o0E7mmCEThTxtpvujNgLGl5ipKlJHiIMVfau33gI+wMQcRb76tmk
CqvP+nMuJC+S3BijqmsVPMG+fiiLMwle0vhYBl+EOEMpEhQLCmnj91hEzDWO0adc8hQbzjbuJP/R
8s9ZuSbVk22HPAaEpjN3Zf5udDyydiVOSXSnDKfEvp8TYG6hlSUwVSd5JW8G3s7HIXO1SBJqcQR8
JDU+bH+tZj6d1Pu82qnGc62fu3gV+CIquKbxOjoO7ZFMfNpAuQ7dxj57B9wifwb8LZacS21JFpFM
8cfX3WoGjbNjktMgvUzzVi2hOMh9MUDUB7CJRBQ4O6KQPbT93OQNpL10YFm6rm1Xu5PzfWUfm/yR
tA9h7dnSuhzuhovye31u7a88gJIddAsA70VjpLDvQ2M/pqtUWNOaRAddPfj2Ua0SmkReH667laad
dWOTDa+Z9WIUD2p8MMcPw5v016FyW+OoTCWVICGZn5v40MX3fX9fyG9tfxpmkNcqG0M7hq2bxJ7V
sUlGeSPbl/6q6B7mCsNQ8Rq6ESz0P+veqzSR4UGPbsogYFQ7oNxv3qv+LcdkaAJh9mPQ7oMsoFP+
ONtnyXoM+s8BOizDOvTPhfk6lhB7aGw+zLuwOKjmKVacST8Ew9dUb+R8RAz+FCkPfQJJlQ5t/BZQ
85GppUInAxgRyZVXo/2YSxqN2oGBypQ1YwI6cnk1BcnWrKJjN2dnRdkU0n2ODxnFrJTcKjSFWgK5
7lTGLkF9004+pBqfXQLfZY/pdTkBa+hEJ+XNAgOHVXdiNlVHBtV/dYtgHi4HAdvSEdgYxVEJXtPI
UjJ5aIO4VEKb8NEh695/G+ZDGboZSqQqDXOw9lEM1KTQaAT/q/xgGtR3O80ZGsw0Sz5KbQMR8YFw
9U7aDzv4hZzDBqfxi2JaFEq3NesN6HChZ8i6QFi1o1enXHGVeBX6IoTJqO666LGLN1G4ysA3FT6S
gRram2oynLCicSAinKfb5jH0ZuBuXSveyqI5gWJDgXCnS4IVfkFb1SsYETN+lIyV3m3JvNL6TQuF
P0bGmfb+RKsJ5TOgfDQ6SqigFfFmjBUq9/dZ9l7bL128z/NVEG9zn/WRk0EkEAa95WYimvIcTWwE
zhd2eF3O+wtWqJZA5optupmwhXKAa1g+8Oh+FuNIi44WPug/WQsCqM/5mBIxKcyeThEG3EjpZebj
ZHt2yslzJTuFsrezu7F6VIKdorjZSwMtXTpXDwHXaAVLNTFdFnEvLAs84dTUV5mxAuRtNp9iN/ke
IJky8aGlSXrSxrWpeaTZTJETdFS+b8Usog/4Gt926/AU4vjULqq6upnStHsN8l1u7lfDU30KBXTg
PXNmrc704a2tuVKv7IBLFzQJ1/OV4cM0wY0Npyw+lHHJ/VIAqTSqG3QnA35rjGuBiv9XfGITQ7VU
RdYsbQm+7UwtVduRAJzATAzQ1wrFqIm2zzwUkQ+JgtGxm7f86Un4yy0XKUfVzkOmabhlDFwmUEHZ
Sl1Hq5ZQzHyh0PppuLh3SCFMqIw8Xd/qmv6ATP3bSfzL/RepFeCngZZBeYNPa62DKFcR0IusE3mL
Q1qkVJ8g1mUc2w/7o9oTaNhIH9VGMpj9SR6Kx+4t2WT7/DNkxcmA2z4VI8I6Wh9iHuzMuwlqW6hT
QT5Je7RE9pCtlJXPK2678r2SiUpjhFb3huujnDyyWeSbeuDok9gGNdi40zUGfimANwafhjWLNwmk
q0FhKMA26OWvtifdd2vpUB30JwluJ6YJuHumdXJQV5gzu5FDa5dE5lcPapHp+rqMEutlobraSe8v
3ArxYXo0L2JbZ4SNJR5CB0QLrPJ2ZBbCh4TmLKxovYb26/DsH+B1vYzHrwRP+EaJ5ceI0K8+3CLT
D2xdjisINXLpboBSlvpQVLTdGO/BVxKwEKbhy98m6GyqCF3ptG0OGaZZWDkw9bUrOLTlnWyTvRu3
4P6KqV9S2X//ZMRC1oGxW3MJyQHGyIRMycXSI9wfm3V/UUHSIas8scrmEORLMNvowOw31ibDpy83
YBJT8f8RUyoO91rlotpfcJLFLtgbA50y2qFWRcOTzTGXc1caQoeUL9bF6e+DkdsKhv82sb9WspfB
5DJximbTKQLvg5KGaiHG2euZB1cq1xRO1Ih5jNJjCg1FYa+syFWBkJRocNfvuvtxF0EsHVXdlngq
89cpH1dwlhk8ioVRGVcK6aCI1uky3FRICDkpxCtRhI8Rkhh3JmHlUTteoPV4Ddj676yh8vd8l9F2
r25LJj8FyHwk3jG424hqPUoaHKMRdU7HVSlGka5siyYJn1djsM1GDxRfrA2Z0QMZzDIouquOf5QY
gaOrPGhJhaKcqF44vc8RZyvpfa63NCSvc+mZyWPbPg05j00R9uvJpFW6aqo90DssGUChGjhlCYT2
NtFc+xL9xSM3WehICHwc335usWeimSKZqqApXh7ruyR/z9azp4HMiTxmFhtNz69Y7PsU4bocedCF
raCmKySE2gbAO6dkorK9Ry8GVmJdQQ13ohFh9biRJyEFPNbFhSIr2XWyq+lC6RANJisVwWkmUqg0
HcZtDR61s130UA3kxGJazmC3HBy9gqlvFVS18m9w5ZQAe4H1riCsS+4Mc6W3D40iNKRR0x5sELHB
FA3EKyrtxq0NbbGBjZbbj86MSa8kxJito8rMljwY/ed4DT9nBrSj0aP+nW7BGK8FPNlXe2zaVB5p
r9C49xBlWrxCtE0eAsW1lG2NZMxgjbYq0DKN6o2lPMlQ5HpJbB6JaKTlvEmh/Uv7ews6jh2UPlaK
/tDocJtwNAZHBoihn9RncbzKtr3AdEDmYLcw5EdF5NjSSsEE0GkceALssMwG49gMnl6DBvcesVI2
u1azC0rXn93C2pS2h3HrcnJM3YFz911IXbHM4MjFZjrFrlP2G7U+JsprGuxBm8QU5TiEO0VaxxJ4
Q1ZJsrJb19JA4Ovk2tPA2kYogfBz7rdHLd5n5joPzvaASf7REg0IA5CgOJb0qWn7idznyQbNvM5w
09IB+FF9wnw9a0CNwcyep/7ODHa6+lIYBR1wjMwzpktpGIphQlj8BsHIXnJChZs1axqIwQnTvjet
tRyBAYsaL/5Xp4O4/SLOlz5Y3N9FDeZDWfSuG7SYRYjEh7yRGmmyMFOO6qpGZWk7Q4OmOKpIHxSF
2irDS/XuM2YpVM0yHqDM+BUcUhYXtIR9AVZaXiE6PCXdtv7MeVOBgYZL2BkwEaGX5sxCFbr8JOkd
OoHrCwXf7Flxw4aSDfZeLlk60LRg1VO47cQIse5MzAqdZQfPNPd3RbKeodMnOTBZkrxBBp7kVBuo
qrug2ZPfMc5gNvDGAtWSShFq5OQIgko2f0HccWVx9YRnB0YhRE9y4vkzeAVEt+pYqHIbEeS7KXqb
SjYYSYCeS2kze1MD20fcoDzawRtptnYtFO0ITg1q50zeBI7UsvZFfSKbCIHWwKK3sFnNL3GNzjCw
Bo2LkLnDGWuQ6MUH5HuaTTtwv3HpGWlJE7IgFwjiRwwUxVAL+YAQD0KKPjpDrNztZwec0ASxeiYh
kMbaJlAxWRkrOaOovGbxiiDApsZ8lFnrVSVT0I7GnPFx7lyTKZS8QHgOCr6O/2LZdPyAV2HoUu8K
dT03npy7SLxBwc4kuIiWW5DZfkHwAK3IcBviq2Q8b7xuZjprmO8lKMoIbeKkF/m7+XjpdfcbiVUf
Jq0rhpa39Tr3fKi4LhIB2s5dO/BgAqAKHLiiQ/GlGfcJeAVTZ844xnayTlQKzXpWJ5420QAB0STa
GDAinkTIKjetgq1C64Kjl6AYXnf+8YBGpn0rPtAVbt53kB/gqSJQJACcbaZJIAJrpWBNDQGz1WY0
eUgQHa0GdT/ne0zTsHBfhDwJNm26ijpBDJEkWwiP6IGAsmEtu7a0hb5ua3GiQ/Uu2MnzPqwercxN
iBsWHPdJErc1d0OB50OL3NUzpBxSycvPWWNd7uKYACAFOMDIJ3WHLdaG5wZ8VpkDJxJtpIzJIzOy
3aw9lC2dXnpzXWnUxv4nB1LbGMdBN5Fm4VnbqUdjlz+mNay4mwHIoCGNR3mJ2TtL9SST689gGqbw
P5WnXxRUqfXWlk5114Q0sdzSNXj9mjwDZGsGR/gixWRArBbwjJBxnKmp0gGyyFAPPkqvIH3oARfn
Mgb1OtNLeF5RJViV4L5VDCYb66RzoMQJ3mFIxJ7mvSEzuXkBHlquvSLawzqGLZIwpw6oRfbzXoUZ
7ncoB80TzyTIg2568yTXojdodK8x2V7Nj1nNA43NGdVjV+kwyb7/sHYmqDVyIbcrzPSCBqSQ8cnX
1bSHxqGJ9DxY9+lJ73cGsnXitLQCNC9ze5P7gzu9+Oi+e7HFi+rZkN0xvvMlQDjdMONShoyI4bfL
2IPEYMW7l3qTo0JjMqSpmiIslk1OplJ804hXJaaWqAKykZgFKK/ukprZKh0xUKjQFhan4X7HFUzQ
fV6SH7IicGrFJg82is786QDyESSkQCk+Wxmmkp0RaADQl4DOBanCQyRsVn2NtkNerFUkfC/fdD5S
U3OV1DyHRdhifprEfACkFcKb9/YBbp8ma/NNInBHEM3bXZKFECGQmNfRg/UANfOk9tqUqsgN8d8O
2r1ZDJZ3qr7gWGT9Sr6za8C9URilJrbwAEHHxxyiOOk6yc9gefZxu/ZQl6Jv6ayKjmybU7DHBHdI
tW3zECBhsWiJs4QijEThj415mwkEMzBsYApVmbZF5cV4GnUPOZpFJYSZWBRzVX2MNq8slNYw0Iiy
lhu1DzqGGxsI4tYKMwBFFa22rpEMq7xDUYnHmwG+JaY4/rPNP6ySBYYoUep4xmFhescgzIJ6pf7R
PJcrk2cPwSDM6nVqXtDj5OQuhs7ma/09Pprv5DmWYW1BUczyN6CUw71lclRP9vm33nl6+2LlK1iQ
EPVEwvJvPEomOwSBw7MkPjoensczptiLWAydqGPWRR9AV4/d3hKFh8cA+DEPEGSvppXyAmSGccaB
htjTBQI0AfWDSBDsovRS5wSfXCL6jvv75lh/hW7q+QoLnM6iDcy/cd+9o5SJ0I5pd3HBvmdL1NHG
ikSCUEk/knHrx0xJoFLLWgDMUcWNWNd4EuKBZlVhFhnBJ2Jp080LaCfxXGZlxICETxoeaYh+RYuK
LwoIqIHIr5LFR8X1NQb5jSJ0LcLiBCeUBlvyAvXlb2kSlU/RCuUDvtfwHr+C+wQkpDAJ5lndacf0
dcppAbf8EKhMMumEURbtGMVvuk+Vb0uMLD1f7I26SWEHFdoXbLhDafUR1CmmwnHKGvD0VKw7tjZr
2hWsMNzAOCNmgWem6h1+w6e5SJzu/UL4gUG2gwUfq+gUcjDgP4vuWjwLmebNpe7ClAGkBjSQHbNb
TyrPlV3eOHG59ztX+g4LgYpPE7iVzjLoWZvnGoZJp8nd/IA+RZHv6oCpIW3PRnDSsD74jo2XK8hO
B45tkbQibpwRDgokztMBRqFO1wgnpZLZYB6Q1pLuDMOT/AlR0eLCKs6g6IY1H7boz/TrPGZqy4cX
85CO2HoVAio6n9BkRI0fKJsg/LZBewZSpZbDWoa2g+xYEoqLEXbE+KyDRc4hEBRSZRZVxBVlVyN9
BX9gzcP5AHqkEjUoBX6ueG7czA0fe2w9+NeVwftTm/Cy4/YALTVeppssczQEbMW+DXao811WQzuj
gzHpIiRsRtYmM+3cKY6fM9STiosXWE8oF7x0j+kWFh8qi7R7Q/oDG+j3osWE98SlR5NGx2reQyW4
RXhQo/EvVKxZvpIeNCSPGe9zDu80y14XuDjGH+YHrNSAPYCnSjw5ELDxwXysOmYj9o8YvJmpsXCT
HNJdq/NSgQ4ZDXC42mMEv54hXpQ2xeBIhZMHHgEmakA3CakITSRAV3blIGweQtBc8eLX8hUSdVBG
G0fkAe3+X2N9ETce7Mbp5UO7L1CIOTfPI6ux5/Qn6DIUT5UYhN8AqnLO3vTTeJDLJ/ANHi0IsUtw
rO60tVm3rxjyx+h+XGtrzHJJ6WpoSzpIh1I7Kf5dYiPxZcbwho0UvnVIuD/m7x6x0PN8lgeKS9n7
9Anf6jk6Qoyq8lpkspogm6ykKbzie/eU2hg/1FPWbDHPvvPxw019Ht0Olb/pZFQU3t3BxgDIPref
Q7AMm3fRDg5eoJ1CzfdGExFvntKANZbbzhR/Bqi69zBIxcuIE/9Qi/nbnuhF6l1XQI7PjRAqG9TI
GUFeojoSDuUnak0agmFEJSqF7oO6xZ1RaQO32sgmnVUqJ3AIqLG68IvP0TNYyFGU2soKR4OqZVPC
VDS0LlUJUIyhph4iUqnpltyBkjcErbTJbOavTOTMNL8k2Bz7NgVdDd5UivgB1SHzoefm93QKC6ZP
247qmJEeVrdG7lG9/FkZBmoo6P2qhqov5QPIaEh+F6EMg2TUr7EPAqS5iJw55APg9C0EdiA4yASg
FGiRoUqSoqIAxqZ7GaQ7EdqRtEJJvGcBNNBRicEMToSSNNFpKDvSqsOJES3iGnSuwDGzj1jhZS/1
RA30GRSGro4t4kcdoT6kbKj9NoDiG8zbwNZwPHw84OkeMFZs9QZlZ0RuHkKV4N6nYOvNG+of0MFD
HyJ59fnFAMmOvc4FTrJocopFnMGgr1IVE5VIAA3AgCDvwEo0mBES0AlovJ5JAetfpdyVe4oSHKoX
g1fHNyAw6gUztSh1AVGs6oZiW6qtGJc1+AtKJQtsu4lbFOFQnAF/G2vB14FOtAMxUp2IFmc7ZwWa
gxA25DPqcwlCBE/rRYEKTULNG4Aixf7Jmv/t8yxKy12jkaz3UdptbTxJpgQ8yjFznEQn1MJiD3Gf
FfIZAt6A91rFKtUPqXFI/G+zfQk7Rx/dyNjPoROWXA0cVOLUidoW9mv4iQk+HjoQqK2mY6HTsha5
xif5EKuYXcLMP+/eEV9ONMkAUHb9Lxv8Mqj0aasu2QUoqZuZl24BXka4s8596E0xpUGoyVA5iaWd
BoOyDo8XoXRkjDN6XoOQkl32VaGeskfVDliA0RvvIKHCps6zoqduPkbqto48S98gI0pwOwCYRyfH
dHV4aJp1Yq7QBQIMDUhNJAN+Cqa98DwrLjrFMus+Bq4jTBeVjnblkWDbwZ2EK/IuBzzDyUQUmNwV
/hpR0Qt2laU7knIaIy+tENah3BV0G9QJR3cmuyS5izs3tA8+ZjadYDN8oeyQ78IV0KEo3pQcpTGU
FytfAC+IPKY8GcOdhnrAyDuIAWnCj3doT3bSZh5PUb4byTHXN6HNUe1Bw9iPT0nyPFb/h7Dz2o0b
W9bwExFgDrfM7KwcbghJlpiboRn76c9H7Yvj0RhjYDDwBFsduFZV/alcU7Mbthyf5IqVHk7lF2zW
1ZzW00qHcbel/nBnQtAoaz8juATLmk4LlU3z1f/Fd/AjbPGbNkF2orALXmcdh/bT0bJcO1lMRh78
dHfexQFb0DK3waxjm5EStDBmsn0G7hz3wml4Uv+nDfqHNOh3VYn0HWL1r3OniZqmkeuPTOUHhdGx
jP4cd+vdtoQ54AEP+eBIFtuGHQk5ErBj997i6pbu+dS72deATEAMr2FL7+2whAeR6PhLL7ZzeXOu
w7XZlY+CZpdfjCuj6UuSs3CDvTFwMeXJv4TYuUqeitrTJs1f170udrRzaED7Focz9j35nYfeT5Ci
TPvz5HfzSREcQQv6u8nYTsEFDQuLbijozUbOgxHI49Fk37YPz5GdFuZWa8PEeWagTbRTMewlyD83
2WkLEmnuWIdfMM7agF9nxWe5QHm1gSJvIMTO4TXZAA5NzMal7rSgctjY1QA4rGjCBIsh/O/kXwvP
jJ1e8q3eBSc1FF/R3Fb2Gs0Fu5bGXWn4awessijYZaNM4tbvVhZgHv9NzHT633f0+3f3Hff5X1/d
D1KlNAclrdeyxJTuDm9gct2OJbZAM8OX/kpJ0udqVQcZDJ2pJ04u+HkNCi8cBtVViv285TapHO0g
3uXv/eJ0nX95vuQ7GSCt5uK3SwTyu/lrEXxhcc4QUY4mhewOvj7I74C6dZiUHIwMmsCentYhoGQM
e25zZgy+nr9wSDhv/lQiNPIlJCox+qgfJSK+xrHAMnrTlY5QGOJiS/683gjac/wKKpU9dpk9vRWi
Z/TQOCXANveCykgMmKQxvDqLvEHEnEFJH7nPBaDnHXflLr2Hqaa8EiPQuSvo1bmAJ0Bzt5g4qNhz
1DrWbR3obu5X/HPuso+2pqGXAKOJaTEhGMaI+b2yjcO8tbwFPzOf7A5Kwec6D/Ijj2z9oLrCvtrF
obTRbjr2P7waD0rq6/foQk5ZlL6fhNlWOvZpCHs1t83d1WHcSfBCpwFkh32+tQLQmfjjfAugsR3e
0zB9svbVPUFKkeIw8DjdYbmvoourHFAGNYy94O61XUer2Xl5agKyvu3aFyJ5mzg9PjAzhCd1Ndo8
2EQ/96qP6sQ+OEJTxVCZbXKAotJjCYbHuBIYUXzA32WcGkffTiEPxXHtiYUIRmSTBwhwZfbk9HQm
ThsuT39zmEnf6YH/et7RPxqSqiKF+0kwC8OoqoaYWAD+9vQFDQagYrHPLHYy7o0X4LLFn5nZNO12
tN7aUHiBr6Ia9mB+kewJJsFZjGm0qKjO/RgstA26X+jmlvlBFryGUI/SET7ARMuT/oZerDkZH9we
7GJK7ZKp+AI5O5X2qmYQNRcE2+nt8gAyxx8p8Wt6Zzqm69ucOO199xWrbspF0QZK41W9y7VXcjSE
nRBc93njGzUKhDB5mfOQcVAc7MFVuanWxni5p5EuXvL3BRwJuAZPwTrsjW/WGyggs5TQvwFwJd2z
JDqCQYOo3Vg34ya+l6Ol2V9XJKSpvUu76ZM79fLEYS3eoRvOSTiqh8TyrWkvXhzLNe7/+07iy/jD
IZU4nLpsGqqo/8x7SuNeV4wSnibf5RC9c+TXB00FPHnTy80g7dGHlP1GRUzC4DD49fnQDTdtfxAM
L3bEV2LFrwn7S1ZZjp0mvyRalBb4y61mV4qDrIwmgwmeD58BGYWKDu8Ia5CHSuPQjMwV9MnhEt+m
l62hBmc1vCRR3LvVc1Y5cUpRdzs1qtlaTQfWekNBJ1aCS1VR5gBXYxzG0D3JfvlOB596ucjBSVyZ
8eOOOgx8JkEzArBxM3aB5fYoTq52h8Yj9WbLWw1Fk2/Qt97m5yDhCG4BLphz7lnTMdAuVu4sB9rb
5Zi9qM9k051XVsO6N3aX8Pza4Jzd/00i8Z20+PPQSIhX2R2jGqZl/CC3r1ZtarpQohq1m514m1u2
TKys6jDdUlad83a9ZYpoelFp7RgAIZ60RzHU/iLW/nOj8fsLWbUcvzX4xmJexNLkwZADASLRa/zc
t4BtVnS8S934tUbrAmDKk6t552InfSSPaIbIRenDlr6/93SnOTLEGHbvrUDBK6Bk5YDmU7pqorOg
v16YEzLA7E0ciVFCn+4LHnCn2bmattIRlxeTAfgzeQXbNCtXb/k/jMS2HlCLya5Ilzna6ql/X/Y5
6e8MQCagP3Mweh+bA3oBfXiDMwZk4B7h86J3yD7yW31bBoTYKRKTrK2i3bk4zcE8smCOyTz1lF/j
4BQ8ZY3dbBY7ptFUnmEpOgRorZc1ocYkmNigeMhBR9CK79+5bNs77nnJBaB7U5wuGML/PqvyP4X6
/+s8f/9G1pyD376RcmqbRiZH0r0QYhlObwPIz5cxMtAgxoKzpcW+vfjZvX43etam9suAOScUvljH
pb+vHOR/vx7pT/WdwU9XVFOWDOWn6WgcBDHpep6Q8+7q0oIRfZxgV65djnb0Nyfgt23x3wfj/3/a
j+5J65sqU878NDUwafiBo1KPqz/edC/r+DTdklma++WTBABGaU0cSbXHoPfqgGkacsEeMbinNFgb
63D5BPdxTYQ355uS8q9RC7YVqdmLrzxWqLd2ubdsIfIRd2pRTYkChn/574/vjxP07x/fj5OOBSbO
BiFf31B1a90Nj9MtFGNzPx2qwpVPNCryi3yHPIjnXHtQQRI9sQ3SwvvbR/vt+f/XR4tohTpgiZb0
U7aSZzEOjYUHq8TPmzojCj4J5Qj5ALHqN6vwz9XhulNrr3boaOzeze9XCrJ0awdofpHu0pId3LbK
uSBOsb+y08xFHGF9iB5oFnYSzP7li/glua2T6M6ItHqxy6sL/9THrsE3ILqkDMcfEh0vo/CH+nH1
rIQRmUUu0gpOcx+IqSc1BCJxrZcNmtIbsfFYxfKXb+VHMML/TpmsG6IsYRPg0f5xylqjl0QzEdjw
V1KwiFXXv9hxGXRr025xORQOKMLi8cpQqaGOsWBou9ROMkeBDGkyYCaQsNhFlHLOMEo62RxNxQFc
hAkHcLC+V7f6h1ZC2EqmF9cuwFj+pjyWX2jjl198nsZrQ9pmeVLLR4BI9TN9hvFcykA2t1a3v2ar
ZkAdbov2EQXh3Ad1zifqyUGHMzaHDg+15K0AJ3JK0Zf4O5equZM/TLa6TKonsI+x9dsxRHO0Uelt
DkJiIz7uIQ5fjFsUMZ+Fw9H5MnI6sRBsYQAjjl04QSzRGfpZZ7BC9jRfOF001xd/QQjJIEEXgy5t
djvDFT5nvkwldSorQEmensOJLeeE8Mb3KMN1iHmfvlkPVK5vGDVqWPog3paFq93fNUUg0cRe/eub
2nty5XeHAXBMdKns7Pz0Ergz8yEOGr9AsHOfR6OLjFV1dDBqXw9kpyDTH9wDte8nJRpkYBX9vsdO
8j447kDKHUH58gNh2gxg13izLHtxeGyHg1TfJurbufiIL3fzHGrppr6HtU4icLTeMRpin8OMGaRx
aKiBVeeA4lw8Nn/LpVW/85R+nkcwNdFQUJHJ4s+QhiRu88FQeQRRaiATthIPHdJkOWpBYrbbj7od
g8Lq9a2mIy9FlFOzDU+FjmQeMX+J0Mv9FfgZd8I2k58b2D+pWBB6i/RMnjmG19HJ5QM7aA6DcbCQ
EM7hQD8FknL+1bvwxfzHyrDLVnITTyDFwYRQa6Ai5SRQJFbWZy5xdDY9GZct89otgOMeE0adQ/De
ThCH58tdyxfUYKGwadhjaUM76GYbkfidpnbPKAqhiR7pDZq1H8BQ565kW+klrhGhAF1rnMGI99JW
9vha+PzzBlGPgPLbEcP0sz2BYMMGK4sjLSEx2ICmaMd6LLYXTAP2gL67QiAcsSOwBxeFYMp9szxA
WK7Aqhg1+DZuS1jafBubSIDNRyF9AX1TuV4HVMcrm2ItnjyuiBKoQQvMwAkW3aRdH4kzGAgZtUEm
kMUfZE2U17dcoHbdeIP4QPAFQmEih0rsA37c3VzrrUyhwoFwPsXtc46ADjkw/gqcZCjYQIVFz0x+
JTkCI0cuHewZvQSGaWfR1UOyvyCFAnZZ0wm8eTNjtjkjUvIUsH7Dj4HZ19sGxkeUtsVwtJiBYvA/
r0LSrtgS9Bjw33U/JfBNUcLM0rzGfJ6xp/Abx49M8GfxhtE3dwwaa/p8yW9RI9SQn8hISP0V7aJ3
QO1nGAPXmDa8TeNXlmGRQPZhd4YDaTKWdmUGAw6JYDGighrNw9GJ92lzN02b810RaHt4ofb8kIxh
RwbUvFkU+/x12cmIccSgbvdFu2+4k8a70fDXGr6WZ9wHjBojbkhEKsgnEkRsqMMG9VjDx6a+Wm80
RqTWq7VjXO31q9sz7yMqg/YjVM5CpLfC6TwcSbE1AczZ9tHvdCQhqs/yLsTd/RVKGdH9yuSqyI7m
oypyodpGz8n7JJVq7N0LXBGy9YaD5Gfn6MJrI6t4c/1M6khCsMgaExcBU/8JwuVPXgV9ABCphWDO
0ujEAAtSqImg+MurdT3RW57HcJAcnWHEzQHCen9pT0mCjsqZVtOO18/BingFqxgpvsFHnLo6+3Zy
+4zUrLwxqZ2NLW7EN2RO/JDUQco03KDCv1SuKd1MsWdkLsYVDO0yooja5TQVEGiFC05aBukup2+s
PNAY+GB4HZU+HypU9SZ0FectosxfI6HsktuANmTs8VWAzjFliGT1hT3dkeSU5aOASIzBF3Fddlx1
hXxho3epAaLVO2C3ibmpPVMtEYA5uujW/f3SbdQG/ra8LC4TcmbgavOv7VuBWonm/KVyYQCRsV5R
UxeOET8q800zh4mGNi3QhJPYhXk2+BdmIHQ0Q4BolEGpOsEE1v6wfF0IcXeF+xTcmaZibRr887yZ
Yrd5GEsPv4kyRrroXMQbGeMrj7FpuU32l/Cv78733xe4qokWZkPA4h/Il2x2pSoLWO0kxZPR/qLv
q4lZslO+s31buYplJ18pWKcE0xSRqJtfNgjl3ARyt7DFac/ca60cFelMhhyCCcV37b2h2mJszwjn
L7AIkFYP6yzIXYOy8UsDEYb3m1+U4RsT+++2SFnN5f9+R4alaoYsm6b4w/k6a2atZjnd9+gPOFW0
rbrYUCTCXX/f3K+JDXaGCGbcXp+ymjGVb29Efe1erw6IGCqC8bbwS8RIv6zT3+YQXsIfXpxC26pL
ms4W7p8YBtvgkzLN6V/jV2T99K58vlrPZiF/aK6OIe9QnCqo/HXdSa62KEbS9VBVK1M0o667oHAm
0R7u1QagUi7POUTGcNslpyF9zpGT71c9mr18xjR+koTeV3gZpQ8CwCi4L+jIyu5JFxhWx6jKml3e
I8ueLnYyvVjKm3COhoGVR7Z6p+gbgKXuHFnTDhFYunjAfbMHTYwGQvIq33yXnzRcVtCpGzrD2wSq
bMMlg/Tn5YzsutsL08M0b9HejdKGVbLx4FRjULP7B7rDDMQP6+zWBVt5WI0cJrtxW3Z3qnbSxq8V
IoG5CbXdNcwYeOHpPZhRdOxAbca2Pz8XD7C/qQy/pWVHWQMdo8uIw+n6bMZhM/hEwKMoSbp7E+iy
vAOwUlo8n550jaZp27ZRXuzPSlQJ4cLPlrdn9lwlO7Hxu8HuUTAzROUjMjEioW4nxadGnedHhFn6
FKjyJyklV+tE3UE4deHGm31CAuLiQZjxKH2yTR1ARgiYA2jAJLIKFTa/OqUjnQRmW4TurYOlU7Yc
g9KCsiYNO256njquFDqKyuW4DBR0FLjPFg5EcGcXLwbyw90QZl96IAzOha6OIfoOiEn2dcrCizz6
/DGgRQrWPP7n1u1MhIJezZVBSUKuwqcl2NaIAhJ54uYcaKd1sRRqsW7Xp4/wDeUSXBCDHKctV4/c
sRZoyvyxOFG78urWUBdH4C5EQuEXvW8UDg4w7WPZxB7qn13v85169WZ5nLzRZ+Rwiw1/78O5onTZ
BmLB07jTA8yIX80OFfRj7eFe8ZF2E2xKb3AniwAVEezku4JDVF21g7iTnsdH+ARInQitx6TYwp70
S7a6BeNbFpin1Yh7Ddb9j8uOFmClU9Qt4nBmnDtGLv5xNnbGfbozjvJX7Z0f0r2wHT/ax3RX1G6+
hijN5MddaPTxQK4eCAc5CA7f+RYRpLAfdmumEk4Sz8DuM7mXoH+fbvUAEjKyojRqH2e38ggL9vUN
EhQkwFtqKnusb6RjdqvdNdFKAAw4I/CZ2tqxJrkJJ2NqK7ym4q3dPvY+v4HItPFb/Y2YpXbLm/5L
ekPx1m0/rs7srR1r27gLfgY0Ge5KSfBq9ZuUw6oGFPoLyaaUGaf9QiMdt3cT3EuPc1n2psatFNao
ufJ7guDnsED9XT+kabQVDknRBdoS6JafvVDA60sQjzgOePT1875vbgXgyr9dgH+kJBXmVcuAbVmH
hn8CQ3LWWNch5bFUg6Zy2A0lvplv/VEKryEqV3DqHqrF4QvfAXcyufyF2FL+yGwplAXdUkGRpZ9I
v5x0Z7OsGgBWVql4Ki4H312cptgRb5VoqL6dFnUhp2+VcPpttYnRgBlwavjXia49yIiTS79A4ulh
1GC3d4HcdFXNQRTQc9KoKp6a3Yh40xAgp84Vs7IZGHel5iRvUERn66NPtvrkXpvRkbAA9VefhujM
OIhTXu4eSvwmwKew2aVLA4wKsBhc7eoCT1Z2+QhsmHc25lKc2deRw7C7ZGHHMsDmmElhWr5N2Nr7
UFV8I34nMRaZ7L6cKTKDI8RH6YpK0ssbGxl6GW/OEbbZoM0PEgRP73Sjg2o4py65JnYNX2GmF1uE
HtiC0n2d7Fd9vFds0CaPT5qBsxtqyKAkMKgV2mH8VboKEyyrDFSdNYXjwsX2nGT4Zyy28gBk9h7L
knW8QZa9xFsDJrzzoVAk9+wiQ6Cg8Tng/bXzD/Ewc40QfKPexAGfommvWuw8v4EAI5s4ShqggvSc
QyRCZqHblVP3kp6QUK7abjxrOcPal8y6QZcXWjg6FyyBG5H47e7PSvTiy0Tt1xanQFCkE+YfYbnh
8AvOcjTQKLpSwXuAICg3qGXWHh/lUY9yHVe8oN7r1kfnLGCsrg6djGbeU+b9pSC0HYwDWUuBBveQ
4xW5MELS6FkStgB8EZHRbDPkh/VRiw+q9TYDM8HAdQ2GF3w+p7L2iuWAZBRcGhit4isuZ1TDEU4F
3k7xfv2sZGe53JEykG9GIdSE28y4GRv2Ib0guRsBTGLo4eN0pWkXHzvNh+rrfXAonDoqmmCvd/KZ
B1UYwivOC8lDed8VsOk7SQ8zIOkeVBSOG5FDn22axE/p4TgsO7V/LsQ71QoYKJIOOQjmmvsViZ4E
N9O9CbM//F+93pl3FjtYMGaag3dGqS55ZzSHjrz413KTTTzqvqwfmwIZy90QQrQBfVQ4JCCUKbPI
l7w0HAu079EZ29yCgRr1KIq0jn1EET69s+6sirDMNSsn5YIFwd4uLVtkiQVGMb3eosbfMG3pj3Db
71fHD92OJVVmLU1cHTgVDlhjdcd4hyxijszd+b29Bjk7SG7VR6yaqRnlGaxCvqZi0hsJTvkBO+4J
bykqVsTZaLFLJnU01VgdNPK8XjKnQPizr2Z6kKDy1sd9BXnVl1LBs2xXeJMcAyjKXXlAj3kdiEH5
hC2iNdMxZMErmK6yXxErtKz9DRIdnka0foPFCQe5uKURgyxze1pL1+y/ruQBMPgQoEwFQJMJfjA4
YBygKNp+cC8VDnU7Z/LAoKEM+9VIFVFzBo4FXyx0J8pEd0leOjZFBtkVESuPkWuc/ubw/Jap/Gzo
FVUXVUtZm+af+q1Ykwa9MM7wfkSJfBWHFULSP7mpcdCYQXOaQFBsq9xz+2wTD1A3d9T7Rtur/bEt
CG/edpc7ckVs4rNZCLRZ6t0lZ4dq+tbCtYi2+nJ+n/wV0WHeHAtP7LdTlKMNYkoucbEz+10/6ynQ
PsfEmVEdVRhCYHPiD6wsMrpkkYYtNKzHK+Yg0y9zgOQj52iw3ET7i6RH/oPbFfri/z+LH89gmqQX
Ub7wDAINbswH69hE2O+ACc/wV1yyu+5t8JUDXgFnuu+Cv20vUL9FO//6MkirkS1ZZq3wt7jtN2an
vxo16YzMi3wZE4cvSAz6dfAzn8SkEgMerUjlxuLL2fRmfKxoQF0G/yYFh3MARAtcrtV+sG6aBcSg
9yGv3YFW0tir6XMtOi33xoUci+hsBtfLRjVW/dZ53F8U4uh1Z4I3WYIu99jxYmKzIkTUXZCNkKtR
0Lm72hQ02Q6obcAiIPJIVLPTC27XrRYhwZkMojJ50AGNz/vMY9ihz0Ny0cq+iYgcWJx7cgLqYHhd
fINiAexf71Q1KJ5W6QYSfGRvorfubcbeUabumLjAqlAdCL1g2hA8q24uhLzoycGTxRym+QjPgULk
fdUdGNgK8K8VC/QvOhI/UFq44wobrKf1mFXt1LuiQHcndNMyXXyIdTZJ9muvmgMob9Fa1A42NHJG
M+wU4D3A8vQg33AfUL0cv4mUl2fIB8m7HFd3FQ21pUeDN7ylzw1oQ44dln+N75MKCGYLi3EOTPa8
nQNlZllTNJ0Z9INFC5uA9pyN5Eq/4j/54OIRLK9Y7mz+zJQX6UF1chMuSiCoIQWnH1nsqquHScPp
uq8UNnM1RiCnd3L6yY8GrEuQzfP/AAki3V6zZ1Kk3sIuQafd7UckRonXKQQ8ozCPEOhTn/llbr1Q
GGat4u7cD9VxGe6n+oGkhnEEgHUu7pVg671BFEmyyUHBC2dSXJwGbbfPy01FqCifQudcsyOhNDXq
78HPBe8KFMUzS36fEM6XJ0P8aJYdZIr+LmCQufL9eMrVMdubq7Zle6I07RAwLvnHLIG3qtFYb67n
TV7tudapxKYzq8E1QNTebGfHhPqpj0KOzRPhfShfDtd6p803UrmVpjfsD9CuTlM+InnTNgL7qxaP
DNRRcxYwTH2f+BgecQnmnrm4FPnLOUpHTxSJNHT12dMR0sSOCafOWN76DIuasmmFIy2jrHja7Yel
MVBj4gWfNUOjeLLqQx3vx843FU9g9CJpc9x3WBhUKJOoKoKR9Lx3gzrKqNhumthNRw7vGA1++SZ5
QuMrU4irY1krfdBjiRt2ZcnAiNejj1QrImmuQcOTBNqFSuIJ5C/Rc6ml3xLekgR9uUHGvSot6fDB
L5qdlvgdpfGY5h9Tf5iBlPqAVjC/uPXocgMUpmMafiZ7HeA8dQbdOweUv7CFOAR//zdo9CejPtOI
KInITqCHf64XHa4zYeM6DCcrA6evLpr21jHdcz5ucCBYz3TouZ98TkB/b+s8fn1Fa/Kk3Jgfqt8e
K9Metn8blZRVHvmvmxY1mgjRiSjpJzIHqdINkgRU1H4Zzya324b+8whFAcn2iOrLYCNcTMATYyAQ
DJ6jyQGSQGufXdy891ebDPYpmDwcKIRCvAsv3QM35FSHOHVhif9Wp79Hp/96wT9qk9L0UyvkpIgB
DDlZOO2ZR2AStUDxgN5Xl+d/f2nSnz4hlaQ2Qzc0qKlvwdBvtYis9sHSy36d5Sry2YZAejLoXx7X
6BU08p/moYVoD/7yU9e38fNt/v5Tf6hNxPOkapPKT00e+90YIQsBTEwCPJZfqD03q8rvLz/xD1kk
hLKZGsoX2dTBef85NEuVmI9qRj9ByXzlDr01WFIlestD9gpUcYO1AbIzcTBNZce/TcyS+q+WQzFk
TdFUHe0EP//nDq5qHiwp7/S15TjjdbpgPMTwpt12ZpQVd7EYxEikuKO5L3CTzKwZsDHYg7pTpYTh
JsHjSaH6BbmB7x2j123zHudBV28GoDOsBsKvNj91uG+LZ5mQuWEv9CciJSvMlxNIUECLNsxABZtv
eA7SwW7wkwyrrmJ2kd1Bha2BJh5zHkcglXCOsoLKPx/UUMA471A2naeF552N9sXHEg6Ega9mKcLL
3NFeTg1s8rjNOi4+MEp6Z+2xea2L+ynsHtqj9QWlyD6GuA37xjGGx3O8pUnWv9V5jLUzLFzuamSJ
xeFyq94iWM20XdaH/eVDrHx98huZ7er2wOYWtyDxCwcrdr08EOYNkyQbXFVCL1Yq2AUdQCViQCGG
07YrAqac8w034KQGGPP++5mSxX9JYr6/VhMMGohckvUf6uy2SPSr3EuQKa80Zqhdh6CGiMKoumYW
2Hqw5vqz6+SW8dhByWTC7+eoNDfgoRljwOThv2yw+1UbokB65kHFQVLPu9TurXsFhzBtOVqLzgXl
keJjSWg5RQ4WtvPyaUOGnZ7vlTZMzUBK3liFYScXqPvnK94kngpMdAvtpQty3x4AMonfwkuNZ+XE
Mo6rhiZWVw4KdRzeF9EMIHDqy1Ed1UGC37V24CuJrnEmf9XXVA/SobQHGKSDacvPDI6AwjhYrppt
ajuIzOJ6SsW9UB26y47N99BjvA3zbr6GcoKS4HUuvnJ4Nmv8OJOiitby4naPxit+XokPD4MCAAv5
F8HlxB92pf3GPHzEn2d4LfozCw3niyoDRrp19tDgtqtPoP2WwQf9YbqlnaEPXSIrPo0L5r2NYuCN
9nuasi4Cz1gMSnhYwITb4yfqzTp2cReQTgbjrG4x5WgbWdkbmKjJMIw9HQxqvjsPjto4SrWTCXKA
78JnALpCD12C9ARxOzi49xGOQwATwjJxh+Ixld/ULUrDyyUo/Op9eSfGgw4TXf5/P3z/29v3jzt0
ffg0WVeR8egqlfefNxrxvVndTtwpaVRdyGIrMSNvp0l2QTCLyZ36dxnYBT08TgG+XDXC5Vgeu6Na
bolZDM0X3W3d6RkNFHb0L7IWiwQbWeuVk38mjBEVxOrgdXnapioCX1CV5xgWMu5JB/Ab9RCPvoVv
A3D97vyawo5Y9w2InlXvygmvwUOt7ntMkkcNUuy8xZ/YrsCwjDc7ShVvKgOd5uaKkvRtSfesnGbG
L9VQeWor5kfZn+ZArHYV48v01BhuhaGdW2hi2IYgSUNx3rRJKMmcDkaTF7m6O6NGw4UmPnKFlg6c
Ma2+LdW24qM190VyA7hjRl97748yPtcnS/IQEcf4uWqPtRUTDPDpoh5q2e/AohEe4Bidt/qjYcGX
2+P4q6O5lCNiE0d9jxgFN2AW6PeztaUt1tQtflBZP6nERqJ36tejtsybeIA75bg6l/pBu2EykaJ5
8fTCF6ajweGeA7l3TJ5gLlvSTnjIlsVOuWQ7+lWnG1jYQf/KgLc85m7Ej0ifBhSvPInGzuK/iqeh
Zzn5VjFucPbj0wtbMxoktz7vSD2Q53voLG5p9OhTIHK5BMhfjeJQPDcVbIWtdbsqewUsU677+evq
jcF1CXJ6Wgk/Ola6wUsJMQOFjVGIgdY2N5kZYL7OmJlceUBy5MwDSS/hTH5lNPK0IcRRLjtpeGjz
1zPAVnaYeCuFv/qW6NfPYUa4S+przJ18qUh2hT2gfHUQ6tuBi2a2c8Pv28c1yTxVqnWAgexJcV+9
TegOIVSGiCBNrQyWy4b1LAVSB3m14M9eYwG23A7kFABgyEHyQYKBBgx9XAT2epAimDq8zgmPLTNi
y9yZ2xdtwyUpDgCojN4RlP+ZU+6Hl9Tn5uw7CtDGtLyEoB6GgfgzHfkDNlwRyUxqa2AZJOwhGRtG
w87LB1nfWrEv6vdG7JuX08LFupwUeBhleBGnX8IYKeYuv1F6PH7QalibTe5g2WFrrMeQs18zKCMT
kprkpZoPCqcDgi8qWs1o6yzerHuq5hrIPWQHhez5V3O5UXb657rahdFD35MEAyBW3XUnZUvdA10b
OFP38/P4cQWuEh3e7GhtpF/TwgFYy2eQv86ZczHD4T6x7KzzFg1WE7HKWXIXUtkz5aGesWAjsW7a
KDb6m6y9+6t14LtO/rzKdF0XYXWJ6TXNH3RzXQjD+SrmMeu5w+E7PKaKyT/a6cZ6wyqcIYZ6gSCs
8m4AWTCIMIlD5bheqzYsM7g2vTscWRo10VVBmvEooQ243uj17tyEFF5RQGZceDHKDqjDbUWIFMqR
1mv6Oz29U1ZRrVjg0yYtICwIUSKJETGbN9Yh8nAEfyaFls10AB2jGmEfJWjKNyNSkDDNw/IWDhGD
xEKhoJlab0k5NfbosWnk01pWhx3sZpK/9lBsgB2d3a2hr67qiv5EwKczXsOFDmbVsvsXA7OnbT4T
uoY+pUWpQUIO1JT1qyc6jF8iIxG7VV3B4c1X0vP8KPsMglAtNA3A1jK/k8YxI4cTHkxbcdw+3xJv
S9VD6I/AdLCQSp0UNMXoPnA5LBGO/mTZyq5iemQvtQxqvJEeUSJ8ndyHBpjRtiVgl1Ivo0DI3MX0
MyUkMnXhZl3+UtqkfymfqWy/Pw5r2/XbTFKpYtrHNRjPDA/tsOZQcmfEIyphTkiD7HKL2x7dsVDg
PbMpSf9dWeXvyvnvx9HCJmGKuiX/3Hth6pezGo/8fHXPW55dAkh2K2dVeBl2YNx30l0MRZs7YJx2
5sfwX4BRvkp8H1fiA/63VVXnX3dT0O9IJEKwRx3KtkjgN+2buIkJFPGsowYzlXolkkfukO4U3/Ds
0Sme/SJE6xfWAZnhT4gWfEhvhySRjRaS2AnWnbuIO6/OyPJbskjoNRzEMlt8xy6ygwP2h9vZuc02
0yG7Md7nLZUcX7HpD4Jb3xGSEtFRrXkF2k0TVlGC//uKg70Jhnec4rsZM0ug3Ba7j+sWMDxQfQJX
EG2Ci9HWYD7m9yzoe+zW1Z7MUwxoFtEjrv9G8KaHjGp0TBGUkRYhRlVEhsyT5mkodwBzfOsGT/rI
o/vYby3n/ISROYCc3qjH2CfVdAM4TJMquqn9mZOfONmTX58qgJ4+gKCllS/3MuGVy2GPMqAJXvSd
tS8iXOfhan8j+ig4Y9P45BW/iKHwqz/DNRnutEmOxXvrFQcCoNzzjRWhk4IRYMqs/SVEgZGYfgLa
e3P9i+pbQv7zp1FXtSRmT0PSIW1/Psxsz5ay0XKLzk+E3Xj2RW61KjCz/2PuPJpb184u/Ve6eg4X
MjamJAEwi6QkKkxQisg549d/D265g4/ddn2zHtjlW77niCLBvd+w1rN2OVIV7Ny2fO/zh77egJuJ
ZWlTttuABo3ZcOmhXFriaVSpWnXN59xV4Lzudbc2Wg/Vi1RdLW6zwdGWoi9/MlLQWZvJgT95Lu4g
TiQ4pziwNhZ8YjRzd0oP9inVO5txFF482ZTIO8aEVwzmnPBO8d6hL0iDA3PM8XWY1tFvysAIwYNc
vzCoAvTFFIWfz3/riD0loIcMG8XDjKJAqve8JjoLZWO3i6QuvtoL79Tn5XxkH9kvEq9F4IZUK6nO
bDFTGYHA5EaYtlqO4Dv9G3bV5ja9M8ybnYV9i1UPHz3mP7s6WeEtOaff9dF4VA14Yav+mG1jTl4w
DGelAXZ20VFnt7uBSSrMPUc3D/K+4+zqKqc59uWhRvqDgygy7rrYIr38bD7F2jxJO97i8UHQejJ1
vswPC5NXYQL+Tfn1Rmu7Ga/6l76ymxXiaRkW+TOoTzSKa7QgT1Tc6J6MbEOFuo09mm3mjLBL8LVg
TN1nD9UWoQEo7QyJC2LbDeqTZT/+a1oH9bf9phn3PdYezvzCiCzcYDVGUh5xJB/ai216yYhKbxXt
xS6znPixNT5q30MCwyeNvsYuGWZuR5ajKvuuCrZ30riExDKjL1asftmfb4ofzBJM+ql60Cmic98g
AMdsuQ+97qXczO50Xy40NjrUDLlbQExHMsc3hPp9wyYNQ/FJLNr48IKaH2EfGkIHmhb8tmg3UYRh
jGJfhGb7aO+TxaJ0maNHqjlnIjYM+Q2bcbZgOe049Is3/HfLbBZS3xn121495+xMh6+88/rGofmS
ZcSQLwUqLT4VVMEYM4/UI+zhNd56HIyfIRtnF3scnODGiWj5EJ2Mj6waimmF/o8uDRIiAh6fZzXg
0nXRNNbSlmCIHNA9Kkf+NHsntHRgwb/Q7WBpQnwOapOFHVKdzbRRPgZza597rCbKvrUT2gg0R6xl
2ukgnommddjqgq/GbeyMbidvfeUUKCyv6DGMFf7WTbDHmHSlvYb0w1SEzSOccZrx9kIfw6nUQCth
iOji0kVTpz21uslSrvFAPQF5y1Gpamv1tsDplu/CGjxm2xyQCv9F0UKk7NEg0M7fyKa9zHj1YXRQ
xa7Tq4ksZbPF2iy7TYPyusH6IgNC7YqdVWAvvFvTI78x19UPTH+kR253gugRsvsqAM8gDSIFYM2S
7rIQqxJQkevqWexSxDz8Bt+4zX+mtltgUm12DcJtU3xAqKabq872t8rMA1WGuafXcxGW4VrSHqe1
rd0jjGScX9yoSfpYJduUkwoV+cK505Zyyr4DUl1LbCPEog6fz9RICb+hCLw5ohfJAWyUboPOGRkq
FEMwfw6sjopn9dd6XNANiwLC98iahr5A7zcpOw2dVI2LYPoM2c4sLr911t3Q40bvFD+ll8FGQOHP
gGfFDACpjGlfgorRUbdvWy9tnGW1NkRbSeyhcPZc6svQUE4PtI2Mj6PPBlN2eVc/k+zkj5hBPsAB
YNzENdNrLPVoQ7O7IQFL8oyadQak3/II5pKyZSVDJA7ULY+phR190div+wqdB34DVvkFlzrfJD9G
s4Viiauhl545VBTowahp2J+SAvtL/k39HDv+KzQk1lpKtC2CS2gz8D+2Nkz0DdaifKe2q+ITSh2L
KgZKvXIwGehsBsCOBsd1VHiss5Yf0pW/qEGSF+WnPlnoGyoKUhiX9mYZd6813vb+V9KhRkDhjw/L
F6r/maMvXz/QME0WSQQrRGg0wuuCgAf1OU+cDiUl5AJc3xX3Xb2rcUjv1TXFjyshNKsWeLjhXxNj
Fb8V2r6TLuzxumXrsiqtHS68bNomL2n/xBhzzYZdtfaRelOVW8StDynH5lUemcC84HGmckDxfpAY
PgFnFOv3Jtt2/S2kD7LQZLET5Xe4KDH7CQIGNgmKTHoJzgHPeJ3euX+hadaQ7BgMc9pozhhc4AHy
lQd13gzH/rm/ER3ACDdFiNxB61XfpIVT3mwm2lYXvmHHKgczwtEsHgbt+JdoWUr2KuoOVBmZV2iH
cUtTC/qoOS71TJhuACcFzbbNHUgubYFBaKVeoh90X1RCx7B3g8QzddICd2AlUXGyr0TwyuclurMR
bMPYkz39fRkd77hhD/FOXoMR4O3mzj2FnLFkGJyXgzw510/tMb+wH1r0dsqh3xb7esduNdCeIjK+
m5+Z3mRRJ4o910nOZY/W2wv2FjfEy7i1EFLk53jm30c22X6w/qSQxIrzIdUnXsyW93yP7nmCTynO
YfdQDtdJ3S3mMS3k28L2TlplfDEZPBsILGmqMA6flHuG953uFLwhE2iYUYzHGV1e8BkrvMdXhEgb
PD6z4cDkG2SM0W4dehqGDIUPSl93nhxtM+ulpDsqQHsanCpnxcXhgogw+lXZJxNm8TCrJ2aZyG47
6KMuGzAkOv4H6k2dzzp5HgMPTu/8xTtrMftgHQlNp3Jh1ZLFwfAV1ZbBHClBndbDKnAGtmidw+2g
seWW1ov7aybCApHxoZHcqXhAIkpdhTjfCXgugD1om5HCud8l/Epce0A3neSGAos/wyQ8vgHjYAMf
f2dMRrbl56S+R/7R11iBD1wSFdUyT2p/k6uzYSCQW9cqJQgW5z2g2RkaVGQeWCQPGrCH5tZTiDWO
8YWOKqHk+TT67TIQg0pnnkBc3gELP0Gt4TQwdukJzSobwn4Eusw67LEugbSXyIMxx6Ze/WV2H0H+
o2ONG44Dqjp+k15ZFYVnM6FHzVb9qNarH56oCca3RUGDmiZk8gLumjn9OpNfYYXY1O4s4bHPs+Wg
Y9FeZkwNEyUMLhqOuUtWugrFTgQQb903B0lembOnogNaFAWRI4AgVE4g3af4QJZMyBIVSegHTAFj
oA5F7Vx8xg/zFvkD35coWTFMOKhfLbECnv2BLHxvfidQiWt/0ypLx8TaniPmrXVg6kEXZfrcKQcM
/LGXTa9jQpNVpiAbtY5iW3nmjSnOZARwkXdXbOxK89HhjxxfEg3bIBEAL4DZbG8mYAKVD+kGXMh2
dZ4iuGpc+YiI4Ehj1FpLiTcHP4bE6P23T/YL16NdCXCwjiLQlK9VGrx2n9uwgFvb7SeDWcxbCKmo
8tjp6GDlKulnoPEsXmPYXYCAqM3ZnfyU0H4dXNY9shm2WJjowhz76A5IH/o5vdxGs0sijEQF4cMx
mnap7PH+81WfhJOO9y6mByXXZB3gclkhN0cNaMWEjACM3InoYFoP3GgGySiQaod7On/LFAsNfJ9D
6uK3aaLDWD4WX1FAO4VFz8rfLbHNI6ehi4wc+JQKfr4NonCAYePxL3sucmZWfSgUp/Dop+gv763K
WPe8KC7oHww+tvaYYWIqcQqtlWKjjA5wgWSX9J4kcw1q5EsX+zbPF11CwuZLcxI8qfw5bNm5I9I1
dLxIcaWK6naBKI3qg1DPIaJNgeyFhTnhPlup2Ev+xuabnKylM6+dKuEd35w3rmNlZzLwF+sJpcZX
hflum0DmwyksWDwQfUQ83waiqjHtZvsw+Fsjvs4yU7j+Sc+fJIw+Lcg/XtGGlpu7vAce5lkLlmlm
YL6DzRagSrGgHby0n03zPHQY6mnxuU/7KyFMuQCt59rrWfZ6BH1Sc4BTwDSZhQ2upWKrGft+F655
3g2IYIxHEDvX88pnP8T4kLrrbN0YRqGBvgedo9deL4AvwuclS2MbvGbsYLD4a0eFN2t2mfz6TPxz
0lgY609uCxwd8OjafFjcOr3Do4qsYUw39nicDY+cKeyxXAwogqg1yfkr76gVB+okfni0G2iJ2B7z
1VJzNOAjrw0XDt+iN7qLothHmPFzf9uYeHLAxOhXMCVoJl/y/GZZztAeErZIJodiuRZModJziflT
3AqE+5b8HkvnPIXzebRQcOdbUOKYIiqeBHzCHYhkNobUg6HxzrcHutJ5gt8SoFLhh8aZI/lOoW2s
9EIFH/YP3Ls1n8rgDss17IneE9Ke9KTSf1TUtzx+8Q1AJO5fQ7hSedUQ5oMHTQz8Bwek4INyAbzD
2qpYy9IeVPW96Q7W8BZkVwACMzURlc7PorugRK/rVbMtFx84M/hjeLQX5zna9sUzmbxHAFxljpyV
f9WvwQuli3ru9uYV2CyvnPEfuSKsljrCw66j8agPbl1xulg/ZX8U8tlMaPmkfW8eEosRJId1q+Yb
0bxO1RVbpv2IzsY0d3VzDiADA29WgJ6cLC8KPVO+aO3NrE+6dJLqS4VhN3KJ3+mK1xKxF4ouJn9Q
EqwLEEbgTjbIQpG9I+ZyCQoIOI9V/6HDqgvmu3RRN9oy7a43LOxoVC9uBWqZiSKPielmCuXLNbB3
LYPL6aFtXK08p2jY7HVGa154/lf/2y3uk2g+A5nN/XOh/frFG5tkorWm/G1g7zEAbsByxzDgkWNt
QNyKwxQDFjsYWC/uHLzKdL8N34UrhVoV8QWl6xc/uf2Sytcgwc0Rv2ax1wX7bDjF/lPISHjB6VLJ
I7fwjZuYXvQnpDrFARRavQ4FsVtHm99u+di2bcDf+6hbu7a5xcpTlrhq52SsUwdnGp8EFjWsJCfo
yyHyAgkMBq8qPkbx0R4kpLerhAkuCrj2uCw5IFaQy5hf2LBgewNjabYeh8RT3ur0vttuY1kbHlwU
rpLHJ4ErhqJ9YJrsIW8B1Yb9ID+DYqFxoZjq27fYPJqQOALluWT3tm1RuBcIG1cQ56JN6SmX4MV6
lNEUpMBiN5SuGaM1KB4od5yAfnbfMDTHZIOHrzmH6Av4vIjfyg48XiSJMdDLs8OMch4CElC4IHPy
I24N405LhrAtNz6t4rokHEhOI59U5P0yGjuQVKyk+6PhEsmWlHdsEzaILP+0zKa6E7W/Hb1PskcK
S0s5B5kVg45lecEHE9a1yiI6fqmHlxxGaM1ne/MrZDpOvZzxu7a80u8HCBQQZuOdhUlDtNeq524e
Dv0tvyEtucQnivEHHOwYOZ9514HuUjoSE8LsNnXJYPmkEJ2fFaDc4p0gsmX5nb5Hm6F0CiSS0OlB
M6LBMhJsw71bDk8h7KfoCyNJ95/idxXxTxIDFVOhyX90XdEtVf5jNRKppL76OmYP8GHtXqp3Sgrc
bBM0bmAdIvN17NYMENi6DcXGZrCAVsNYh9wpwSY3CXQgeWdviPtIM999h80Di2gZPSArj8remOUj
7kpNnBqGNFnBtGNT4iYjKPB3WnKrJGgtVkOd5H8EwetUXECBIh1H2qC9qo4v3QMnR3pNJsWKQYr5
QCCL5MgK1d+rsQcyRrO8aEaCDCcY6CTrRwSIN9yZBAFqLfjdrHK17xAfC7c7/7uj7dhlBA5Lq1p3
FcbqSFS6k+FF32mHKMaJPJ/uYlh2xRTe3and8tMshu+O8kzvDE2h+WKKIp/l5JjOiLrtB/LvSsMF
74OjVO324bLLZAiIgRTNJywaJvOqU13blxGjHGiDfI0sSZo36GikENexi9GvV53EPPOCqTkWLuij
yRdlUzvI2KC+4sQHeTNscmuTS5iB3RpTLoVY4cWlZ9M142xFPI5hfiEzLhBWHqWKvhfsLxunx4kn
1aFK/Gx2mQvFzzX4bTezvkEv+u9XG9q/8nX+30/Tn5uVyWwleeRpajeVeTDZ5+C3mh39PjGmOaaP
9SE7Guf4MX+BUOYfqxOyQwfsVf47Tyv6j1X/zCQADbfqb7T/MCvXzH/5rMMXRRktGzzuf8hp7DYJ
4mrRovXVBqWr9k1LfkGC/Fy8o1FCvMy2lTsweRFIN9bRnS4Pu4nymb7Bv4hDh5SbCnYJb+UtPZGP
4rS7DlbbRlq85Fs6XxoktDDY8ATN3FvxrgFF09+ERS8uPdqkfjRo0CHr7Jg8BjGJpauAdQM7xhs6
A/I88YwK6kk2lCHBN5bYgZS16ldZwbgXD57GnW/tR8Ozxy+9Pivto9JsQgNWONcwgTT8nHlr9XcW
fMk9XjolkAQLaLxlsIzYvQMoyaTUpwUw1rrwJFIYxk38u/gz2csiAfqLExugDc33VIDtgdKSe+av
6T07UAw4a/YvfuGq444nXH+Ql9keILgtlBwKAlxXPUvdeANNirk4rqET3xqxArOg/TDBRlxjwqcb
qIt4QdAGwJRvmeLGro6yFDc//xQuFqNYuAmV4QxlMo/4+sF4wOKAmFV71dOvMn0rm5a5xvsMf5p7
tDhY/Z5Pqtj1W3414Aac/SFMRkzdjqFts+gCqjJHhoRMINbdjoLZ6bTNjFghZam0SCDTmIlPOz8n
0S2WXrqIpJwzpzfzHQg5DMaKEAK1UyM9wTy+wxqPUXRYiF2pvxXYTFlPsUPuViU7IctBAI5FE7p3
78kH5lb9T74n52SXX8VZf4l/gi/9UKKOXqNzqlkUGNHa/1TA5iNtW9fPNIQIbFbzI4URNSScbM6Y
5aLAtF2eIXLgi++XnYDGoAGJiiOHi5A3lN/wh2BJJQ+Cviz+QOnLX0CSknoFGI0pa9tX/C31+/TE
6JzWQpNQ3plAfuNVxefEkz0xp0uuNZ4ehiIcsM26HVZo67ns2F9rktvkv3FDCYnCL11ojzWVd7AP
sXCoh7h7UNXnbjpC5w1Tmup1mW8mibrO5I0K1kLf5sBmADysAKJkNREb7JWSS0AhWB3BdqsjdYny
jKuIEBx61a7cLQSfhX3tTeRCsE6hqly1XumJtbRlyv7vTzDrX+2GDQWFpYbQWNfUP7z2ejQWsq4S
T1DDBcIQTe8D6At60oBnOGcLVYY3ubzjpqcLi9jAMOSnJPaN1fyFZ5b+Vmx6dprfYXuO6Df085RA
SSlc/RJ4CNXGkkZpLfKARYDKd2kn8QYtlC/dLXaGx7iuRarkTcR59NC3cVsu00ez2jAOWSucGItJ
3zzo5cmE2uwHm2wxbq+mYpUBfY4PiknnRcAsqzN6by8QmtsCEtT/U8z3PxcOizyMekIs+ceKbP5R
OJjZaDZROi9oFd86M3Gu7f0k72ceMwT78kVMa9C8RCWdgCAvM76CF7qzbgPpLTm+wksicQNTq61H
NP4HkiB/rLMMKERaxY+Lr6o4ttuv/D4dibCIdu0Hw4KhebW7D4mqkKYQqd+6OrWPhbeMDvs78/TT
AqhE44RRmBpurX2b5+6FBf6CA0K7Dj4hyi8NvpiTdUypk9ffZDzRHOVHKtB//yD982WzvD8sZW1I
iLap/Pn+yFo8GVZrLEpr8Fak/LFDoTxf+u1V+M38fzMe0694iRZPa9f6WpB4Iwt62GfbGr/Nx/Cc
3UaKceiC0HbXjVfqu2l5IKi5aTUL5NqI1VY41JbUlr51WTpdyFhwmAxhPzn3V0AzGtNonIvvwyNG
MXbac/YpbcR/W/z8x+/6x7U/QIM0lIzftdtHZw6Ko6AqSR3tBdHJGoLlfFuW6NozIix4of/hnf5n
z9/y07X/I37+YwMu10MfzQgt+OnEatWs2A5Arc68NzSFGUxnT90gic2P//4T1v+pnPjj5/4hMg+T
pLVrCb0e5AeUVJPylEJNXuDBW4ZL6c5yl8gjeWd8qg6hHfghoUG+9y9ir21VacvdKd1wgdcu8yTF
M8wrJeoIJPl1/GC2S+pnhdefaw9v2wDq4q9X//dYdrzOU1Dkf+TA//GP/++w938IiP+34fHLz/vf
WfL/n8TCc6T/m1T4Io366OMfYuD5Az8ff0W9G9bfFmMJjGFFt21Z1VBb/K8UePtvSGE56/B5yLZm
UTz+PQRe4v8xha3ZwEJ06kqi4v/n//h7Crykqn8TtlCR0BqapqJAU/87MfCEvv+D3MPE1ADkD52H
kHmVFsfvP8o9xNDX6oBLxum7eiREzpwL9pWxWncEmASROjxJasI5XPUabaauNuG0qQtFnz6NqdU/
g6D0rfdWadFWNbZETplmmhylrZ23JhvdqdDe21pN3/22MicomGWCCrSNbZ5dWZIJK1fseJTOVSoQ
dc1jiVzOqDWjOkqNpJCjVmZNiK86VuT6mqlB+12GVgcY3BgtwgaEmhoR6Pq2qth99tWU3NOiwrWv
V0WdkV1sDb9+FcVvdZkqvhvquUqcmWThlJNhmG2twappHCYxLM5FGVvepAr0IGUTI8/r07Y/+36t
KvizR8zLml+6raboJ6uyWOzXVh29K6n6acexTgSTEpEsN47XsYkJnorKRmXZEU0fiaZBTsJbCT60
FHhqZd167gzVtxxhDd34FCljKH9PepXcoylEudSSDw+tVNNiS/tuujgQm6DNDIl4rsyAqh9Hmm67
ZWQwPIklUz6W6kyugZ0GVbgPO2E9SmObKykdv9Sn8UbRq4iOT+sVMaGNaPXQvFhTa4vCEY2SG+K3
lIN2mo6B1TU2dEc9kAYG40MrKxFzFYOyS58tlviVkWlLktnc3QK5LBAXFLIC57qWg+65MCJmn3Yz
TCqzbhMKnMgFjb7ciTl3hzyYzl2QWGDCitJPpeauJVO/CHN91t9dTGMhJCohOzNDfZP4MesrMXRl
D/BmMpuvJp+DluFMJSHSl4cKVY2wW+aMvqGtdQkADLMXbufIr5D0l1XAWKqsY3nT5KPP51wkk/1p
h5VPNnpf0lCAF+bANGIxX+WkDG6FyGWy5Xu0J0MygwRv9EywdGr8zhyeCmmO0BdoKrW/8EsVQ56h
1696PVMti2QgwK/TlH4VWJP/IIaEV68XWPJRRNoYUILJvgd1z+sYejsy8bxlw0/QZHgTk0KKDnqk
2NzBYT4+NVWyWGXHgaQZNeg7sS5sM3zJJrkV72bB7C/Rijl8tzKlEO6Y9dkmswKQwrmZsAEYixnI
/Vjpc+YNUq82BY1cJqYIdMHom5m8DqS5SPu9NppljPBhmLP4mtZjwu0WzymMK2VS5Yem79lB95LR
a7dRH9StXzDg7FK9OZp+bcTPgTYyCRdlwtYyLzCRz4khtv0s4LqOk2bAwwh3ik0yRSRVU4CWgtQF
sLe9IRoonrNp3stJSR7CNvRHzKlE2gwQQEc+dbVG8gw8rzVYek2xmR6DtDRY2HNMRH2u44YPJ29E
afE48+45/DzT6ZQSbajlQeVmBaJJM+mVVir/VHort2zCxua5aGXrK8n8sVi1g9QgPrQIt24Cc3zS
dQGJrKq7qLopkyRfpSGd3mRVRjkfj5OOpiPVg6Nuhx2CvUmfINepPjRNoQPDTiUluQi9D88GfhHw
f6VkfpazkgGEnUPzewzyvkR+kiu7QoxTd9SSUUFSrkpYi7LUrKGBmKF91Jm6AtGom0BxorAsNHrq
IfyJjcJwhryLvaoKU5wIXVv/tMNQhjyFspg9LR3Z81pqBpA0SQac+tbcQTM1B52qj5Gc+OJDTacN
j0iPQ29SMRImljY9+/awULnGKJGOTW92B32OgZeYIytnLZGnU82VcJSUtqaDUwvLvra0NO9qOaBy
7ZsBMHwYsibPcqXvN5KlwUPiIGJTXwzI3PX5ye+Ms5hl66HR+vxR5QSnltRq1JP52DSrVi0i9VnJ
pZFon8wWdGMS4bJxOo7A0dVk9vx0gLsWGTe71lnAhlAxW2q0m9YSEjX18YfoGWT4eeWVthrtytm8
2jnrpxLhWiAxzZLHip7XB+cedzK6dz0nBzG4jK2PFlSS5W6VWugC0l5PPma5OGcWxujIDL7lSq2+
lUJjzGGHn8kYHWU9jGuodmn2VJNsCxO3SUTNSa+a405u4drZJSmPtWVOCLClad52le4H4I0KBY1u
EhoGiS15oaJRVWehbfBxqRG9WBRcKm2Wm108TUwaZWU2+ITsLIJb0PjI+PLcQmFtD4FhYR2RSLtU
6JiCQ470PYRVk+9LpVXybSiBrdgbQ5hKBMD4xAv1ipqRmCRpFPKhUldu3Q1SDqPeT56sePIXPr+s
0OFbs0GghSFmSsoJ8joor+7LNARbTHvwX0Ra98c4ix+7vCNrNhlZIc1oZobJ999bkQpCHLTC11Z+
1KeouHpYjkLSJX2fhFNc7Ch2/AhAvo1Ka/SjlB1hMcoIzrJQemw6mTVyFokRnb/qN6mjJBUY5VYv
I1ANmSnA6CUWq/pxiJc+P1SkZ5MDwgnrEQ6sasG6rOb+sR5m1GRtlXVYmceIfdIwxgnfmTyA3Dtm
hX6cJVmEh1aUdMBN2fHMtK2l/xQcHHd0sem3HdJZG0bny3tRdJV/mMZRv0XZLMvv4zCZN6kJ4tfB
KhD867HKSwvqilM9yHKglnqhiBOX2V9YlmnMDsHYB8gumto6a6aUTIdhtiPksuVY1zvdFyxHhJWZ
b1y+yUkpk+AjVSvOVqvvVNQ/ZUpUWjpJqhsWvBurvNenb30gpqIzjORaWtUAyWkI2fz49XxJoyhY
+Ylq4i3KyMKbU5/hSWbaGlq3Vvtqe/QcXWhg6DfK70TNYSTE8qx8REnajPtQUdX9MEiv0eRv+yCP
3KIlGEnx5R4mIBe072dbLV52rIrkn8q2ZeE1y4zIzFajwyxqBj9xG+PEMdttY0l7RXQmg8ggHT6j
Tr1q1C32WsQFU9PWmn0NZEO8sfyE2eUkQsRjWpmhfS3UABOY1GHVU/QBWqYllT07NP5tkmA7HVmd
32fRtxyZxq+YiirxSh9FdQNadC5JE5R0VbvqeVnK+yiJ8s9yCGowNUo9ia0iT6ari+G5mRZPZ1fI
bj7bAxs5lV7oUdOLBJR6j6WhJKspiAo0Blo4cgfNAtWPkAf+WNMGnCBFqvojdY/OfJJj7azV1ojY
rBA7M06sU5hb4auaVOablfYgJgZiF30pClxF+GgMopYtciLF6ndmM+FrKm4AYFyyakJDRQFIoRYR
gqi3LRiNxgel1GQQLDnH7PK5mKfydW7lBMuGX2yLFiOFqPzoaEcxSZ5JnLLS1bM0dWKAKkjfZ6uB
Gt7OxcB5otZMwkxjzu5NYefpR6s2UnXok65jlG3NGttD1pO9TI2lz+DDOlm+mB0IGd3nQE6Efk/D
7mKZMTqqQEe8IvT41s7mrjJaxUvasLyWrTJ4NfYVHyThSo4TZLHLb0R03yK9LlFOZDHoZVwqY6Kx
VEkhxo7CP4891NtkSZKVs7M+TCdDjr64fe5+4LMYNN4bobxLHQWnPBKd2c0IBkyrLEmnAZkxmgZy
p4B8+bZ6NAaRu73a44PM/eRqJaHl6lNBvS5PKSE0lTmcu3hEOG70LPwUTVnPSlUQs21zl8gfhRw8
SHrYsYuZdYySdockpwrPkyl20qQwCUnYf/amD9bdbC7mbJ7Dls+4ohjiuF6NpXxOA4R9kS/Sizb/
9W1fYlo1DBVjl7/oODErCivuUEtHjzQ5fhTa21wq702pkGbNoLIsx9IxMxb+ieAeC2YV0SFnHBnM
E+ETvSSu6bKx7esQrVSiwixRZTijyC+AI78YXXRRgvq37sFSjUGTeqNO6kAXo7KMJYrUvDIMdlOa
hHxYKTr8h7LfzIwNzVgU114rxzS71FLNFwB/VfTSj3L1NVgT2eCzJrvTrNdXWYp4UwN9LN4s3WL9
qlu27dWSbPnrZFCHzjVmPXYT2+Zr5XfhzrQLhp6poUIOKBoKGL2R5FMUjKRrzOPEzZXM4Hktg6TI
wfCltWL0pNAq9Bgq27KErGMzjp+lli+LMmk5p2REKWmqZnGVyrFD0zXMHCQjB3QVzPBbqjqSjlrY
btUZE4MhoyMr5voa1bbvUWt0xy5A2DxbHalZM8yattLrD+7XFGqKlTGE10VZskqOJBC2ZVsXF12n
ewl8s1tZaj3iufTB8NCk7CuVF9mnvVKB2xQKeMQhSGzGMD1TaUVu+FB9LcDKUk0vGjf4bLFmeqyl
YvotChnZrJ8Z42M71pJ+6NtG+KfApxB1qmyeUGXO2qOmxLa1a3qts06SZQZYr+IAnXORwXpvLRzU
ko2mempyAjanGcF0lTXdqgplJvGa1fyOoYkWIpQyFXw8N5yLGAj9Pv0HXhOVlBO5t49KQnjcIHgE
WD9JyGO0aiD8tDDLmiC9WjfV21yUPLP9ErpRNeJVHjqldwxdR9XT9d3kpZ1weRSGwO1rH+VSnQw9
oBA4Zw3cNTtq1rUhF892NlHVGIbNUz2PIpSP3dTW4mi1gaIg4hCpwbgzqqfEOsZ2lnHl6NA4fb/A
l1IYmuSpZcwGMG6HDzlnb9+qgtW+Fgxa/N3KgxhuQTbRAMpS2Jnf+kQZ5US92UAFCmefcFQ9Aa4S
+3Fp7hVd1rM7pZR9MSJjWmBdjGzWTUZ0kJvFQ3mRlUCJbhFPHzeBlUAtz+dUlTfW2HfzHXyDEL9U
AfyVqzye7cQZSbssRV2Xr3zPh18rAHqUSlyT2watUxpPtpcKrYarN+qJfichfkKdMTV8R8FkKdLa
j2P2REXVQjcSVoKIrExjIJhzo3eeiNPqyx8I+R0NFuu2lUof3JHNM0lxQfgZ6RPa36LnooSepyEc
6SxEexuD8/de6FqGCtcQGbvpyRdQ1lq7iF9Uy+7hnqbKqDCCL+DpR12eImnJAjaF0qCXw6HUx9EA
R2KxYqrGKVG2PKspJsNSk8DA+fUQYg2mnF01+cBVrKgyiVRa243i24h9VvK8DBI5Q6YbwbqTOiYg
k5IOZ7+szcc2t1Tr1AQTTuNEGxYbiRnEvqPwxAykPDBJILlFitm9G7PmKzsGCYHsWMKc8H7J/8Xe
me22rmxZ9lcK+c4L9g1QWUC5kWQ1tuXefgns7pAMdkEy2H59DdI7j/c9SNQX5AshShSploxYa84x
M1wk1L2wDSXZxMhF52db0eSg0IMZesL/IFr7Zy9yFIt2MBF3VnNCuHWGiKH4RRdg9jTQQw9mSPyK
Zzj9cFFphWirYDCrj5NsFp81xQJzV7WTiSJB8tOgzYrhHdx7TcTpZNNONI2qZwZdRiK5hMwwFbsg
rYFzStmAH2wXdFtqlocxkjnn6iD/ZTNjxiOfArRgjxeZClHTdDJpDq5Oe5ASjjT7C6P30ET7Is+/
W1LDtrQbX+BbKrsSv/b/1Hj1dPPzP/+D/v3/r8j7+K37mf6v/9t8+/6PSu/ytM9Sr+dRtPV94Ggh
egAX3Ol/VXod91+UeS3O3ZFj+1awPPK70uvY/7I8/JwhPx57oaPS9Ppd6LX8fzlBtNSOPcc0bZhr
/+d//1sO42fxPf5V/a7N/5nt58E6/bc6b2ATcmfZLkXj0LH4ubv/aK/FnOny1nINxg3YeacMt1WA
ND3KOHWNpgaegccuaCgVWDNrvt2erTF+dGoAi4A9Rvx0dm6d47xCyF5DnIzqAOFA7B6MIHrlRMIp
zhI3aY10qyymX4zQt84MrCW/8+oSTMuYg1zzm8OQMWVOuvgUa0CGVlGcA898LlIMZ0Avdb/vM1Q7
o0duZZSr/DL7FvfpNVDX4koVdI1V693aPiPBHuuyV2MntZo7qhm0n010+wJziq+fhcGVunQp7wiu
tYz0jzXZX3M+7ph04l+4ato3f3yYoi5A7StomVvRDyuD0WJR/tXMyJAjlyehh7+MUvX7OnDfRCq6
ncuQwvSnd23O8bFJ+q3QmLZEDALNjoC12vXGb2d/I3+UGfawSaK+YKaOut+rDl31Y6Z73VRo15Ma
acdc0FH0YPYVb8p0fzWM5T2vQmebIwFgxiO2cmhuIyhceVvDsBm7HyVTH1npm5n+z9z8GpTxi1r9
kRrKMW3xBTHWfxuN7tbGWqJ7TCacv4YrA9X1AC5PhOZ2CIiDVcWvKaXylBhEjuEpwmU2pfO+kPah
8C8yX97EToENhcpIZNFutTL4A1GtdlcyoB/a2d9GPJBGfzua7lOaMrvbRcMimyWNNVXTUwlhUs/h
sdNmfmUKDIsJMOIgHz8uKFiSwWO56QdB0Oi+ba5eMPUiZg+t8Sx/Jll8G0TV21T+8JQ+Dfn8yKxK
oQNDwmG195aicnTRY1BRPnSu2aHW1y8z6DS8782FUrELoYh7tOPvAy9/TmBleCfO2Hkw3HcmqZrx
LIvLzWyXbyrG42K5W9nOH6oUwYXvUwnViEzzpTaoMSKmlbUnRdX6rpJha84BUR4CRKSyMVtTsIUF
bTERnAs0OHRa8M45wOOig0iadNun5sXouNOVpwofz57YzgZm5MLOycRW3nhh6lxudVd804V8I/0H
ZTVckFT5OQP66DkZjei4LmiSLLXBnlGsDx3GDC4d6+z683SoMn+bZ0Rs1e9RJV5dNPdbGuxIVhDG
TY2f3BKvauQARiu9jdr60rU6B4HL4F71movRLBZ3CTE4qsdmUCVPhZkcGj8oNkUDdKEb8yenQoaW
o1X24RJ0ed7e+A6YAdOxEYZ5zUdW2z0RNNNwrIou2Rg4AAg49KCNqqFC3FreZTJtAXV04UVrut+r
KPreuu5rOqNmdgv1TWOu6J0fVpzeSC/6y2zEtwAQ7mTtov5QO9t+sdYssnmvfKafc21301OGdGjE
cKWoTID/dKryMNnzYkmy3/0s/Vnp0WE0yicRe9VTbuE7rsEAVOZjBCCkDuUZtKvzZrdwFSbxsywi
qrGy+jYW8wwzGN2g5bbmVc80hMxZhn+W+drqjSnlj2RKfrlesfG85Lmr4dPEmX9URYMay7euAm3v
jJLfqp2W3k5o47YZtN4kM+6eIHs2Gjnfu2ZxHTbQQKZyvA9U+0uU/vCYx+7HgO0oTz35FhNX2+vh
p2EzKvSkzUsHo5RKr7mMek7RUz0Q8T1CV2S0kG2Hal+oDrZzgv9EEfVR58GNPSUjjRRKSE3/PpkV
c6aKCTOVSUFOBREumEad6ll4GohpKq5kg5DdnKJX6ox+5Xk7a8xvaEY+DlLf+5Zze2VG7/Y07LJI
1e+Aw4jENHRwGeCPFAIOXdNbxQkZdpGZ1bb3MnPXmTkzCB29TfyXpX8vo+hDlzU5UgE1eTkqcs6y
jkFhd+eXIYabrvFg9sfU3LFeujM7dYcMIVvhxPzwseoA5tjkTvNEWC2lN6iVWYLTv9B5dZDJi2ED
pa/EtLlyQ+NhHusGMmXOFD9mbI9RQBBXNrn6YgiKdGMSvmdCcGkCy7iumN9bDd2XltBovQRD6Cbe
xlFJxvVkHLCfVCbgw5oYA5OW5lUeURbM23abk+gdxDCN2lm+M+r3rgo1lBQ4clyec86QuQz4DR+T
nwyQqRRF+7yp6+tRUs9TEwKkaahewgClmWmOH1Ns4KaIKposbdoc+H/R4sOvXHiu4EIxLhoh8bPm
H3UcPARtV1lYPNZVLw5DleIYs6jgOkayNzRidq1O/djLvYs5q0kaXJx5bRA9EwOajkiPMMGLajOs
NxQ+8gtBxf44zPSUJKYfSV3lOHOpqUSDqZWCA+LYOYjvQ50/m7Ma9uvaiAg9oNh1agtq83MoRyJM
OoYKadTu/ZSBrS58Iror0tviBbtZjjg8vFRV+3VR22O1/+POdb0qpmgnET/EVtTsvxZdQb/h805h
/tcjYcin3Q1ZkJ04vd5Ka6xu8pArRu11xovJ93rtlr2zdZLQeKkz8PgpTcijt6wyPSNtyVYPMb3D
p7bhm+zbn0Hcq52j7eFYRpLwlzQh2OfzZueiqcomcnD+uHO9uW6/3oqXzW3l+LsGVnkVvNf91B96
U43H/27L9b51YbXdY9EQStfRaoYb//exv3ar1jsrkGRBT0mhgJkf23gQAge7tR3Y7cFcFl+r6631
vvXRdXVdVBFpsyWiroLu9FTZ7jFhpnnMDcM9fq6aAv5BBahoXU3lDALZnvNDGGfASf/eeL1VJB5W
whR02bKnYVl83orgpDexWW/DITrYU1P8SARkgjBA+dZrCFVBQ1G0qvzyVQT1keph8cOPuNCEVC0e
2q7CbZjHsKIGB2x+NRWv0QiYfNlRPWEe5RoiH7xl4rfuyDd79Sr8+HNHIX1juolT/OB3yLoThcXK
aT/CcHbF02AN3j6vCecWsxPsUQWUb/wLL1xfxi/1xJXT1UAH1/uT1AGFSiFwt646tXF2aCec/Wb0
z3U8nte74wbz9Zwyh6ZTUL4ZmjESrpnIC7wHlbXi5LXTrbA7guzHbMLt5TAnlI1MH8vl0YBHu9oB
kL4s1i38ycEJv6yaIhEnvyQVbVlbn1QYOr90ly3s+t7zm6PjFigqRMVw91s8JdUvq2lxT9EmemyD
Vm1Ns0czp53qLp7oLXcMhj8mAiFCK1a/snJ6BjDXK+PFEJyfjLB0jqOn8mNhuNZ1HZnFSzz6H/6y
cc+lvy91+20SEPoiuiH3M34OEQRc/z2fvIxuLh4s1BoXpls7e4MS48a39+uRZG3SQStm79HrMXMy
etD7yg6t2zSmA1uOufnucvLA01394nJwbrPIfzWFCSvQ6ptTE5nTIQ45UpJW+jlqUtIA2TRCae/X
lfo+RwxlGjgm92I0qfRnayBZM58LmqfEM0btU1e2J0PQJZWqmA+iKctn2cGSTCMfg5o0GWcEMHp5
h8Aul0eN0ZQbSWNlEy6rxeS4W9cRGFmW1aB0zZs66zitLs8drRbAWsO3H5l+8Twg5LgV6fS+Pkit
0rqPLWImlmfOyuwfuXbhZGNtXTTh8zSN4nHdeu66XR9E8rzuCYXpS+Ez7F4fq3s6kbNISbJYniwH
8n/92RCfbyANkHO3ckp2ny+iJmMmGZ2GyDc2ztO2IVQ4JJhpWQ2aML/p8ojvcnnFPrC+gykcbF3L
o06Wjiclm5/8S91LLwBxJSK7AOmmi2OiY+ht0l7+acudRY9QsBob/5/brE8JcsmG63PWZ693GtVZ
Nqo9rM9f71kXX1v9sXthVCTKZ9m3dZOvV/C1+vXcz4PVhaIVVMGHXh/55yv4c9/L6+8Bl82ydW++
9u3RMSB5Z3mjX4dJHQQmZck3+/dH8XXkr/e23vf1xsqc2mbgIZr/2v0/X8Efr3AgDIrWFCkyOkEA
bNc3cRk7Jzl0RNitN/sQ6KTWEnOtlWKsXu8MVO2cPrcE0EDr/sSA7d+ephnXbg0aqRdf2/6xDX1a
Ukzbgs7Xcrx1Ebbm71vramc726hurP3XFusO1v3VgePf2CQYfT243p+vL9xE3IWQFNTYH29kfXzd
gzHH7xFV0t365K/Xt672ed4dbcAP/7h/fdAQnXM908aB+1Lfgn0ej4XXNmdV0p2wy/pu4E9xbKca
d8AcdvdirstjY8+ktsjYOZddlhz7bum61bX/EFZ5ePhcbUX8VBuRDWM7+b07KnfPpdsRzbscYV0I
034Jkro9fB4hLpM3PZrFYT38uoUz9O/zMCW/d2tn/kds+eH+61VGsvkeI4XZf+6jKeKfomqmzy3W
zeqx+8UgVe+/dhv6qLW8rGYS8PfbjRR+ER0w+lvvWxe02eTF7Nvi5nPvg86Rwlk2do2/38SYwPOg
mEUM5fKprQ80oUvCnp8CgFs/HcuYaGoEeJ2/nlfZI7X7Lix+79vwmJ4t49TPbdYPzq/RnraVJKJ1
3U9OQ5SoXXT8637WA/YOTbig7E3MqssX06Ea5xo295/brBt66LIYBsJq/Dq+dMhBKyej2NXr91to
WhW0LdLfx/IH6DxtqsS2zlPwSQ3jQKVbsKzo3fg9xDJBOrS8ZbOHIJXy3WyqfiF9Rr27XT/caijg
MyyfVOhRRnMix9pOtbMxpiS7/XwHIVQOJBfbtp1G6ulsmrWjPERO/K4DGJeRSzJtpPCaF7Qd+c56
Yt462BAhqjPVEMm0PkkwI9m6Fi7eaCjwTDTwC9ZPxxYFZ78Sdz9ZpwxcUnrey2tuOx87UY/JXUnA
ZRnT4rbM48+9UbnCOOBMV5UFArNrg2CzHuXzx5w+t9RXGNTmsEeXn/f6WFe1qP4b4POuwF6WW5/H
WTfw6OJctqn1MXio7dfjr/e3GeGrykiqTRI3P9VkELCFlS0VlrrrdIi6o3S6Lb6n0qoPNOGSG2Rz
yW2miq0te3ErYGNBy2CcVZ0ti6tCPObBRUQPaOu672Pvgeko4Ootj/eZrO5a5uUQFZdNEer1x0hP
t4WNM9SYaSsU7tkobYhsvq7uVEmYkBPPZ50fW3IWupbuEr4N8mZsdV4XyZK62E7NxklHwIZIBc++
S3pF5GDc6qAdDgT8tAPqItODH01969S7+EHTgG9ZULarmuEIV0ddX4lgBV5MO6+cklvpDN6ZDkZ4
z1lJa58OpRFAKoh7fVuOS3VvtO4CwBAjGqhzNhbteUIutHMj/q6kYn/e39po5+YpICKZFtSdU+Kw
0cZNPHTtSekCXF5WAWZpZXOn49sueeuXvSnoLkUv9JH+DF0zfIQVzaH1IQvPjRE3DDopBJ1GSX7u
5LxF1pQf6MQxtJTuvPWVda8HCd0yjl4NtYAZwMF1VAlTrxmpTr+qHJug4wt/X7owTKwg32WT/ClH
O7qbjexC9QHebN/YtxaxdTp+Ds3Y2+vggXZUZ9zatHHvE6/nQ0kn+9qM8oeK9DinDMR+/eDWRZu8
NaE333/eI+lPBUJ3MJ/rhxasYjg66r7RsXfJGB1CWG0b6N83CXOFs23L4boxZg83XWHdtWSH57OS
5yFz25iSUnjROH4PV4KvjGTM7jwPUFSQZZBEymlukGMANtnD/+n101Xt5/bnLY00+Jqfq+emwaU3
RtWmyVH5pB26o94CpZkCgcJ+i/407c8ls6kLq6zTXU4r7G757IUPJLILNGe2csDtL/F+0b6jbGeb
uJRbGnKF15+zyv7LzV7GOs+Pfc1sZWjlR9dA/p1ysK5Wnfjnzqy+Rf3GyavsXYxLHS2Zl0SsMHiX
TXFaxJ27virlFXW/ai8GaIWt4OO3FjNZH7nH7hfqmQBOyegFOwyPwW0aVQ+NCuKT38RkVFPb2hRU
JLajjaSAGR1t9NTKH6ewekgs6tVeC7Qm7xJxNU2Z3Cuq9K+JE0GuUfGHnQ0+hV8oeuuqAWCqvaSb
bL0VLqAZswUb14SDeE8GlwjdoHoa6G8eZeoyflFVcpfW4MO9vqQlNs7NfRJU/V0wWpozKImXHanU
fGNjfCrDLHukqvbgJB1cOYlUWI8JBvN08F5Ci2A803bn+x6h1nbUmbxBGYt2Ltlh+bUxe3D1+VWK
2DkWZu0cGQ94IH3dbYkgYEvURY2ve9L2UTviVPWxu1vX2hF4KQIqXMojceb99CsY4Oqo2nQAas4j
dAyK5pU73PX10O3kUh9I4SB0F05LJF2YRNg8ModKg6zm8bg+Pi3lgvXWsNzK8qwmkRkk29/P/dpi
fVa9VgbqGlCMi5rv+vMAf2z/tVu3jMqtzO2P9YmfR16P8vtFLMdYH0Kdysmpz7FiLcWL9SWvu/na
1/o89JIWVmtgVf/t8dZt1l0YXdDeZFz91rX1/q9d/bH/9eG6CR7VbITbP1/b8gH98TKDGcSa63K+
/npdn/tZd/G182GewgNZz3+8239u8fcnrtDG0O1wSYz/+6P445if+y+VRaTXNP7843B/vIP1mWXa
+DeYaEOXsCJAYdtyyWMezfGbicjlQs3u+GgJRbhaHlAWRDZw8hTgU1+hkZe40avY6xg+Gt91N/V/
sY/Kb91fSSqXIN7Kfk6robz2J4AFZdouKS5oqcbQ1Wca+fqSrtDwMbfxoa3T4S8f/JYshPvN4aJ7
6UWufnDDPtpkRccAxVXIIp0czF7dzE8ldjy87I7+qWFMIeHo/0qS5CVM+uQtckiskcbU3RVWDDPH
cQNyCfk/rg+smzAzfv79ipffvdv+9MoEE7wnpqcZ7fT1lMbucT3wkKXRxkPC9bC+rPUF4n+gK8Ix
JfikWvv9B2dv4s+11uf1LSJtqvfr2/bnrLzus96hh+gzKQgD7xfkHnNK+7+Wzy303eBlQpSJ23gY
bo1MzjfjICCxuJa+txrbv2yjrHqvFnza+inhwPbrLP1hJIaN1ClAUOroepPWJbCs2I8OgRXXmz4o
h8euCRia1kDlLARG6ytu+vSeXh6NwXjAddXm9b5BMvS5mJbV9T6hnRsq+ADQJoigfgkKw0qR50Ug
kGenU5c6G8aX0GzJaqNhGSaWdVc0GQa4BlJemc3V1hACGVvQAGnCLhoXzJ+1VWX7DBiOFz3Slmq+
5ZUExth4T8ls81w3isk0onGCjAGzNirSnZ6GdmMZDmpwSmcfU6MdcuMZlPWWkR5lCV+5JpCSL6N8
n4P6PZVUfzRu1mAw8y3S8/wmy5F8G5bdnjxsEA+pq/amX5PSIeP6WgbuePJs8kPGJgrRrxp4nesZ
2n461qiKcpSzkTR3RZfBVmvd/Wg5z0nPPup8zB6zCaB/MWM8UeX8wNVTXcvccU57eMtP9ghXvHVS
shtK6hVd3ryYHjR8NyDoIZp8+oCMuEP4KFyEsucecdRzg/3T1rN9nAc6p+T+plH0FAc3uPnpRNKS
81tix2eCN4M+Qj8J+c4c7rJ+eLa8+bZ3jAMd/fxCivojysUxhMHUlu3WCsZnjwvdZTTC1xHAnOa2
+h548XzRY+q88L3vvbHklY0V2E93OvutszdDr0P66iNQU/qm8eOnrni3ojijl03Ak2BQ4jBmrHL5
0OrhFV3whXQIhzYIR+HvTWaYDZ5IBGQqLDdmfqCVQe7sjFG9qES8aWQLpKQ1L6m40RunwAnOynvs
HFKD6GYAOgryPW3mF/4wbvlMe+qjwqsDD5LGZzU8xfH4IAPq/pK8KMYEj0GlCEiy5dWkrH0VxLd9
QSV9DMONRkmugl+dbsG6Uga8nkHlp6MHqS9SO2/APeZhF7ly7VjsLHJaRgYKoRveVVEoQT/2+0Ex
mBmYWV4WY/RGzXRnDVV8M4R0wIUDLWDATlDkDpH2Ht8uOQ2ha44bZ8r2Xid96rqXCeFdnTdhcmaC
QY/BukVGMN2aJz1gnurUKE81V+8bK1Xk9oSkwBVBmr2aNgOmQSBItdWx6Brj6HnGcELgNp6K+Sks
gfciZ1SvGQ6/awq59Rbh/fww4EdRVQXtyqJlVsBC7oWChC2r6LXJ0rPCWnBOSmE9uFFw8ATIzMaR
kgHFfJp96FChjY2WC5xD44KFn5buKV84/iXYI9uchh9OXBAym1ryNbHnQ19lwfcW1RmZv8xV5Eyy
Qh3Y7s5nInQRe4xuORMaVwjW6UP2ZnKfG0+dxTj9euhK9IlipwNffK8lTOeszr8nHg4fI/Gce8tS
7k5h6tvFiV2e+1TubDf5WU9lBkdC+mh1UQGmpgtjsSxJkFg+IaWQEsx2XG1k7ejXBhnVIe+ReVaK
64qmUJeXen4QFnEbUx691wIxlc/I83GeF8xyiTIs6HpnrzLQrEWk3ufeRR6Spc3NKN3y6DQ1gY2M
WGWNgNFpjnHjgRIjTFT6pnmTGNLbx9l821RECyeioUuJe4FE0sAnY93fOIXKXxlhQkWd3D2FluAB
xeorotLpQ8hmwRrEhFP/2/30Bt5yXQn+kCFRbhE/yVPZ9/fx1ABdMKvmhLuwvTI1YcHM2jEQ2G5w
ZQa53mfSK/cioO6RxQ1Kaf+oeRLCNKbWh256tjk7gYamx6DKKCBEp0LBl2Iytp0rAwqT5RXFez0G
kPkqVW6cZRWx2blH8nY1l1O1s5y23WVdn+/mMBZnw1IX1Wy+Yn9qntZFPj35M6PkYgyJAEZjy5Uk
o8JMcIynx83Y13icTJLItbu4KnAYnWZ0Osif530wKAcLoGEf11s0AmkpiIvUwfrBz4a8vth5kQOe
lbQsiqNhGNSbVQCbqFDuJkc5e+90rT5ZfnntUlvEGzMaA7TV7D2u/DdFm5YqBbEVVYl8XFKv59d7
X0QWYySlkn3tL9oTy/AfZj9jgOOX8aGfGyaKtnq0xTzfDaRCRpPxnjkvTlk+OmGs6KUb+qECIzT7
Um2QZlmbQuCIaiMmgpkyTc7awrylfUS4Tc6sFifjXdRiUmjKGhZWWb55rWrPXMr4pl6xizrPSoYI
Tpij7XQBgWJdNWzrps+Li9idG3IaoubIH+u+ScLq6IwywQ5j3kFbVqCZNarop8ry1LlwwEbGlnjg
YvioZw8ORxqYD4Z4MgNJFF5uj5DFUBg6NVpOk9SbroS60Oh04+UebeqODJgaGzGMC9imBqFG2Ane
KVzdI7+tj/gd4O72p9SzgJiPMn3qu3pfuWbzPnlEYHku7lxpXXteqveeUO2DzgiMr1VYwCHUzrV2
8IogBhg3MhPGdU1h4rAuRllmhy59SRP7svCH5m6mA3RmYm3fi/bOryFotCFMulKV/UMdx09eoYd3
x9L99TAZ8c26yljKLTgfVyI07mcHAo6nS8hMzF2d2MtIoub9zQizRAjijv506VcCP2/DGdevAB51
HnByt7DUwdLUrxAAJ99yBC1d3ZPQHor4WmLogSyvvP2Y2ziEoja99pBjHylLUf+0qJ0jQW34NgUh
XONE2znSlP5y8wYXxLQZ/CHYhmp6bx1FI5GZ3GXg2HAXU87NVjdcxumkPkrVOYy9CPWivfHEh4mW
OimI8ao8MOGalqnICOCeyoV8L8lJ9to236hRuzfkrn8bvUg8Bb7aGu1gHGgqJbch+gZUG2RsNVFp
nKUiT2SuJ65X2exfjFyBNxbuZDhyt3oir4ffxXCMu+7QRC3vP1zOaUFSPtOuAZINDFQo8DyDTXLi
WGYFmothYzrZtO1Cu8A1epHNESyZoow3czLIA97U4AYD3Wb4Xo9ukpBm1NyadGW/jfyRGcIA9x6S
+ZiWJh6e0SdiE9Ki3XrmLZnThm71rgz0fREU4rZV5gKzw4QdS7jCpWvT7POqGtsXLhrpabQRQfxU
1RaG6tyqnlI5ZZQmg/Gu8N3qsqgMc89lk0FHlWW7NEz01WSP/cHAcE65L/OOhtr6NTFOGQA1k0ja
izkVJPG26IW2Q80Vkaud4gQV6v0QgsfsCIK5yHXr/whnzpWbuvmIvHR+yTpFKkXkdyhyPYAxRfA9
T7O7OBPTo/S+DfYIzVEwMgiTBsISQBlGQKhv/IgYZy/UWDpchFCDke9bp9wOIWYub7CIHhP+cJA0
JzZVlH4LFYqIQmbRVeESwOHMmNCM3tgrg0gyFcb+3o9d4nyWBW56Rmkd1sFBBy31KdVctV0SXCXd
COYdtxulEaff9vFIbEWINQITh/kz7OnQ+KV/L2xQ7a7d+EezUTGqNSO6n6IbNG3jY1Y6cmfNAi+3
AngTt0131TgU5hKoBlXrkGmKv+aCQiO65hK0T980zraq4p8VTvSjmAbGFY3bnVCYNJjzxvnQCAx+
aCDd3ZA4+l5kBgy2BEMe7euFXszpKZeGgwHPwR2LASECaU+zdrb85lEU+a0xlPF1IfLqJsgKWBUm
0x1D2HeTlbaPAtT7YBbhE/7TjWNDFrMHUMKL/e4mF4TuWijp36eoPJc2AqBFuP3qNh7GTiuM7z3X
vlO4He/cGaK25EKKr3P+Rdv8PAbBdOxNktmsds6v9SaumvGECxHqUSXmbaHueyCfpZ3vetNO3xD1
L+JCn3wtw80OfM8A4HnNkzl+l1Gl77VZwQmui1u+eCYYfUJmXOOfQwPLf+J2m0CoU2bG8hTWhnvu
7C6A+gojSTe5fTCad4dT7zthO/wWLysR1Zf1UEFtCezsIwrA+gdNfRvGs7i28TwNkfrupWnPOKOb
Nrk/DZehj8mnX67NWU8pb9IhLFDUrahrF66Qmzp720Bi5uXDcEJD/9F3Uf3CCMS9TNIovjc0iRga
ue+1N8ZwessQEM6NbfjOc5RaDQWgnZys4qrqzPDQmoLoOq2uI7Nu96NPJWp8CEpUrml9FfvVbqhN
GyWWrfdpOKRbw56PxbKWz9WtqRNs6u1MMkqETtgREIP/XtS67D5X2+UW8XFoSADSr2v5QiGQSav4
2gdmNsHwzfPB25lphziDvdLlB9CCj+QSeVJwFXsEECXI+ulcGOEll4zln5WDOJqIIUqEuyymngjf
n4bldjeFCo85xZTLLIPSWpV1v6cp2ds15MUEaaoHX1kjUrSHZNrT7Mx2kJTHwnAw/ES47vtj38yC
CLVYPMaI5KiLgnoyo/EAj0Di+vDJfckzeOcxYrqacjNC6KsJ0mgxQp3lYqE8QilASqN2ufBKZKF4
yzFabEYVTVRVYiQN8a4Se48fWoj3+Dq2sJyWvqC4rea7tuzfBpg/dvMNxsNdOk57YyQQorJffBKZ
HXD9rY7uRVreUdP6LnmXY0EZ2XCg1XY9Lt/xLon2rrUEfeR+AbfMHgjBqG/zAE+m75JmkFXtIeMY
TUQuuqAJzRkLU5Y1H6ZSpztp5skGEWU/pYSCEJkRds53J+Fi4QzQUqubVqIibu1NhkrRDrNb0elN
0KAuxIf6w5+AB3he8YST2+pguCe68bYtMIhJf9g9HDQzC7MtLiq0o91dh9uzQl9a+z/LUO/GrE73
QBwiaX8kgNPTmXxu3QGCw+V8icLtvW05X/YlTOjI6plMZpdu34sLM4RpxlTgXMZzsM2TmA6dHe5q
P30Zu3zYRoyzL3NDZ0u0c8AjAWqpHtckv7M4uTIV4vlFvGxF5aMM878CVMwXlo27ucH1flJF+lCH
DtkOaLhjNx83bez+EglQPKPM9XUgALbL0pvwLTog1ixRXFFSFwdgd3kSkTniX2dePVwLfWqEV9/g
SMuuW799HXtHbgeRmpd2Z9h4PWGJlQDbPRgaGxuMxGicWs9SWyoYanb6fcVMuFMVAdYhL7H2hjtZ
Zx7aX/vOKhZlbgggoxLPXtiHR0Fl+MYPxi2OMn5GKc0mCPgDRXzUo8fGM6ETBW14gQMJsX5ISmGz
LHToLNmeVKjrIG1vnMTYMAxPSU6PbuYGkUplvzLYvkvG9FAY2eOoAdHVAlSVgCbchvwAu0Fskzn6
QSPn0DYtESuN9SPnD1Jjxbw2Y8CZlrtJSpMIqNr9izbo7TBgusnaKjnacfuCjT7fqkAGh3Ux14Tk
aVucwqC+7POs3VbF/+PqvJYbB5Yt+0UVAY/CK70nRXm9IFrqbniPgvv6WUTfmXvmvDBEK4oCC1mZ
e6+tvVV9tWwhLa2wEaLxLjN3UWfpm4VVaeHlPrQLpOo0aMHiEJ8ToNF5xJsI80+aEOZhUBhXi5au
/jHxtKMvVYmjRwdJm9uPwm++x2k8LD9a8ddIgmIfcRoClhGjB6fOwajsLe24LjYOr2nEOfunOMPz
68kPVD18++NpZ3fVKXAk4bOPX/Qfv3O+/h+/ab4eTZ6JI8j3EEtU6IT5njLIA0ejiBAcNTUHloso
PmYVncIid1D4YJM9+oM5HoLmGuUYEPCC9HBJcttYK8vo8R8oRLQc4kWb/xFuZh1zs6R3Z5f7/PEJ
pxoDe1SjWjwEm6F4x6x2sPFzLyyIQXATq/ik6OZizoJlYZVlffSRVGKLH+nVc6JaMT99BDbA7Ztq
QAGGg6vc9rPkCOO477XhUDJ/TdIc/0CM9FsQgN4rd4Ncw142JceeBkKia/YaMvEWngINVKBclSyW
dj1SgNK+PjpJHi6UFX52lUsKW6dfvSgpts0gbhxN5tZptW2RlteUYtPoLaAFIxoRdNObZnI/MM66
QAUdYPOOCyRm1OFOVF9UeeJY15G/15tgh44WUmWRteuuSxumhd275hFCHQXxS2PoxDZl1dX3c/aW
TrNVOLsJQTBZqUPEPCbLsIvWs45yb82Ovj54ZfHsk5WgUjmgxzdgsOV5sQ45To40U7QbGlcS1S3H
/A5JbkiC1ntTFtiDxgjpqEkvefG98mt+ABu0YMHQM30uRpgSbdVPm6GtxDujtt38CJ3+F+rB0L5O
7PnZ9Om0njM3+SYCwPGl8W2AMILKqzPDigv/UmJpWM7PDMhNpf8VftLvBQuq9+HBD/v8jswZv8Tj
7VVZ+wIrJHm1MotzphOYW5tz7aseqdv8AKwexPdG9fDUev5wsMaMxHDpuJ8TO67Wrc1vQw0TrSmK
IM4/hIMItkbzU+PkZVSy/BXYBLa0VaeOOP7aWyNS+98v1xPvELAavNNUoGfBiGM39Uo+R3n0Pb+C
SQZEFo3wTukq7y1MXZuJbe67myT7+XdndcApwnXF1fCI0sx74MPJmLm/fBoCjzcXjCZphaL2T3ZS
mxdpsfn+93cp0rewd3xW+EnpAev5wWXVeEJXyEbv8VTlhc+izJtXaYYkohSau23x478Otf80vzaD
CRafqLQ5GIuG03nhrpNhGj99/xFxUKiXJA8+WES0pW9QRnjsqFHqEcE44DMCEMW6KyfFsip2ff8S
ufAVemskgtAMdyof+3ffV1/BRGbsGOHhxNtFcWaUsJm8X2ObXCan8365sieEl/nIJcVRjnoR1mvA
qemXcI0DaJTuLZcq3TVOUW77IYk/Yn1azw+oyj6EFhW4p8jhEwwLBNdTN8pfiZ2/seOIX2w4AntP
Dgg44SN9Oe11vr+XQQhj2YiPqWFG98ynw/3viRHJWHniyScTcMpR6zO2yo9XNMrX1FDqy42sZMMJ
rN+nQ129DGn4Ot/v4aRYZFHrXPNoEqdWzxjPP/4I1WUbPfDd94K02G2dGeEuyoX+5ntiPz9AOuAA
8qGQZzPzAUlGQJHmz4V/3zX1J2BXKJ53bmiabC2b7DNjNzY/0wtaorKHLjrZ1SBPUornMpOXvKyz
54wV77macuIMsZeCjuYqaDaC0I3y93zt34VD5yIGZXL896wkjA6BV+LaerzIfFuc+0+5zwZkvikS
Tb1LIupPVZv/82ukQFkrSvZDjycxlXM2rgHSZ/4N822Wf1dFHd3n51hUkmuVWDgIHu/K7YT9pKKf
Fp0ri2q+S9ME27ZeDUcWlZa4M1YRHA7PPTIvbBYt07isfS/bMTpS17TL+WoWl9iJK5JR5qs+K+gi
LfhQayRG7yq/y6TN3oQbOtfGEZ/zK3cKo4ecaG/MzxEl7jP2Av1+fk7S6q+ZqNStsTP1Srfpsca1
7zJPynNe5+QvPN6G7jgZs3oLz8fjaqoDYy4Ljb3r4/cCOtgGcVE8V2wF7oqZ0/wkB0vfMcjAyc5P
cmEDrScdWPL8pKBjF1q1nX+e762ta9wW5VuPguha+dPX/CBYDmLnmFRU89WwZFDagiv6996pJV5b
afU3u25h8uJnbgwqgLjpqqMj5b5lydhP4iNL7Xtk9Tpj7o+GaSxZIyQLlx6pHqMk4WsItPOkYDPY
kcuGLOOPi3qDkcLjDhhninSdx3Wq836petNldMLV+cKsppFu71jgVYyTcIuxGwXev1srMZ6Qextk
/jxe499d87NUdElc+gvB43X+PbjpCmo5SBXzA7LGc8ttmBFhxZTqc34n8x1Jpg8DsT+6va4TzqEE
TGstMKCFnXHwGpnfneefMLRTFDWc2eerfiPw9g9QfhWDmypgfJg9ejm54W98SBGfSOgRgpSPeVKm
nRxvDM/0OR3wSpZ/qTl7cSDkywAo45fS3IAn1YydBjW+WwXJMaaolspB2x1O+a7q2735YNFQWVDa
g5tZ1HZAc3bCTLPorTzc1ionAepx43zh93V7TRIDin8DmuK/7igk/tiYN7ac71Bs+jEVNIVAmQpP
eb7x32vrSmhrP7cIHPzfXxhObrWuAIH+540gBjHExTHbhP99ZDWiaQ6lr1bzG3LiQaODWqMBbHoX
tfPjXf67cQp90u3R4q3nG+fXmC/iDnsH08f6v+9A+adjnDf19b9XmB9N75olRg+ZLD7exb97tAFL
Y+VTDv7HjXqL2JI9GN2T//9Tm+BBkT+i85k+7vj34fgpZti2JEHivx49ai79jDp2/vsO1MGP0DnE
nvMz/n2cjUkugDmZ03/e2Nf9b9eJwv1/PBBcC90Qm2zu+c1NoUUAQQcCOQbH5Tkfll9E4GNYDJER
kPTlE1Y5dlsXnNeynGJojBUd+byRT3324QWGeRkwGRIvDkcNVuPY0BMIkh4mJh0A6n/twrbYR+lH
Ff6Au6BgplDbRzGGNwNZNZwKy1pqfXLAwofC0HP2Hec8wGqfGrTLrrMOppUap6Gml+7drLEx3kpm
CLUtGSXBqjoWyPlxH9c2meBZjosOt2aYMlLCWLiG7MzZFjqQZ9erNoELK4pNFXkReyIUJ+IzJSHU
F8y63NZY2ormO1A/yHKPypesDrvrtqPyjks3/GvQwNiWXZWu7R6Pl3pqTPAWARO7pe8RbD7q/SEe
aSjAaM9DoGWS3CGOpUPFArYQobPvsZCHNTnD1gC1X0nxQen5hx31O7vzb6iYNMLoRts94+nECva1
F8F8q6bNXzehhxZrjYmWsXjRWuzlPuRrnGbha/4nUJp6FfhvFzmMW6Iu4gFiRqixbrfxEK/pKeAN
Nl+TOGmAXqTJRmrZ3y4nWS4PX9tC635bcNdc96SpW+By0rKjR7R5IMWiTIZ95dSwpXHrhRSDqtKv
SGCAViRHYGTBNUdaYeA6Y40mSM/SwXsLFlkHxTAoNrPbj+oSpzqoSMGEU2AWYaBK+GII3oNwd73g
L4ikjyM7atrP/Nw0upEsVinC822gDd6ZI2iwp+7ugWBZjaC9m1HSYSKgB9IgzMyoeMuLu8zah6Gw
rhcRio5Uy+K/LdGvQo2PNdChh0rbC8ZG6V50E9Szi3AUmXLX79oodE/Coq4dGpsPiuWTSVVKvlzy
mHh6KGw5zlw9L96MChuSP7m/NEZ0CN7r/JRKTmfjfHXUwkMqJPTXx1VdefGOyYC1mp+aCL/ZsJXL
NvO9g/RIr6Crvu2gwR7ClHinwG+B5SkEtvzZziufD9u9JgtP81UGy4Sy9tr076rmSaCZ0kvPnqrc
17xK/9raZJ/nx9Ic+pW6dnOZ74vd9q2Fd3nV6YahV4DJiU2TkAFpfVtRc63KbqMX6KnblKTWEqTq
Ygob44xo0ThXjoevcr7uW5axKJQTMUfhbo6R/3nMfHW+MPN6lRRmd5yfK3rzPYyhjcGNW9PSI/Wy
Tn8AVSrGe9qSRWUd0T+pa7TZnkFYBJvfwmX9l0Jexi65YmImV05OBCNzfib3EbJo+suMD5NB5o7v
gyuElO2c7DY+BJPNoGDylj199xqM4jSwkg2vXpW80iw9StH89QRI2CcVI5UZxgj99JbeF4l9IJkI
1WzkmWJn4pvQZ/ZaU+B6ZNMTWEiuKyiSW/KgtXoe3QapZH4hZD6vxWsHPGcQ+bPfjCTaWedlT1XT
EzASZ9jFSTRKXd5cKfXFmIBBBI/YLwzSS0Ij3kuf9BRiEeFdfsQivDjQgb0gvpbE6aHA3IWlsE9e
zey2nwThS+yMBu2tLCN/AY+r3SYB5twseHds4d+KLPpbD4JJSTQcYyc3DpiUQjz3FTg4j5ydQNlr
Bvgvkap/xyGZnWXpbZu2uxu5uzFbVElDZpFxkjLYrgrbWVoZI0k7O8WkPFDi7L00WcFE/NIyD1l4
kSKz4Xia6ufEp0RJ2/SCgV/joaAJ6dgC4RqcbYE66KBV9U3lLAttR7Y9ESF9uDUm8pNr6PRVyNAp
ad1dERIbBJnjMOEytfMB5b2vaSts3r9H/lIrDs6NUwUwmcP1GNSfmUx/SMuT1h93aIjEHAgVMmOj
XbU0WRSq4kVbJHLhdSH42rrG9UvxpEXZHwMLOKJ6irKchNhu4ybFtK3HK6AFay2TYljKZ08JMjEn
wmKtdsAeUf7xGjdfFZRFlAz6j99WlODFWzwQfC26u1vF+0p5GSZgEmQr0k2Ur38X5eRtKzNYRCKw
15NDbZFI+dVE/XVASvXiSKMlpJUdpB965zYdGTKOkmaCTLZ0wwGyxsPThO+ZHUh1WrSe06+LQC3w
Ege3PEx3Nr31RSFTMFDDM4M53HjC+IONnDxYE28yFCBf1uJAil17ZCD6qlutg/qWvmDNKQrGKV1b
Kd0A5SDimFCl5GzAWyuSfjn6A4luGTjAjJQQmH0EtmkV+ksQSvmkr+EFrR4IPAyEi57E08auViJ+
L1RCwFFo/oat/PBWI5B6uHpNl8Smtrr7ofMGlPqnZYBG3KC+BaC2QkaIWDQkrcniRWItGrYKVi9j
UWu4JGHCgTjV/WoK25IzxISUtvBO87VIGOV5/in4fz/Nt9md81H3Hb0dm2ltEpdna+o/sZB42yzK
qSceLqdN45Qoqx/3zg+B1Jg8MgH+7/UWxZYpiugwFswlHR/xtosw6+y2fXN2BJw256nVe+swvwM9
b9IVqCSx/N+3FvQQQaROQSO2Whpk56Qv0zWoSBT4beEuOVyqZc1EqnenpyHWvhta9fxXn8GBLMiQ
xN680AJsG2Jv8T0d3aJ40h4XqOkJjnKyU54nf2xbRJvKtlB1gBsJXVAVjYkGMJBps0roO6zCOljL
eSKmtcHd5OjepSanbIhgwR0kQXAvRVTz0Zs24hTtla74APIjAhot9OA8eOZvmy7BDVWNsQOFaC9s
CJYkvFd74VmE5KGPRDocdQICZw+zxsQ42MVYQn045lH+40G4PWhTOFzyyDD3EKKf6uZ3rqX6CauG
c64fF/NPNuLepaGToVkEKTUiPYmvjtDVpFYxzL2i34EqPvZC165h0o1PQdsQM20MtzZttyGzq3sQ
6UR2Y3RfjpNYjVqFvCZV2T6KiIDKkkrfeMGjtnXJMPdhKW5NvyrWjpGiVQY6SoEkhue+w1RvlflZ
KAbKUML7u24+RWn2OdBdvQrPK99UO+yaMY/u8zXC+cTfcKytW6OPfG/lmN706k/sVuJcp+FLP9oC
7llD1dQaySoJPP0z6IZDNqCAH52gZgoJkMaqgmblBvgANf68NQ3BRajJ4TZftHQ7LxOeYZCc0AYL
+w3RHIjf6cuIG/vasFvEbeTKA3Tffo0UhGmaX1ofujNtwLi9VcPgmMCOUtJP4yEq9knVO+veIGUe
Fc2RgvF/LjqfDMoSG/KiFwSHwb6PD0PUWmSnU+OAPGVCaJNhafkloTgsC0h7P8OaqHDLLotbCXli
NaEQJISITkopqePszk1/sCqeTT2KX1314jH0vGA/awEhIFMrsuTS14CjE06GpWfHd02A+jTj9MSM
rxqeQ7eLPiDtWJbJMNYO/UNbBH/hz9Yw7lEn6UAPN3FvVSdNbvIgLj8yI9b2cXdFNhOc07AAvIqG
5S2hZXKUEx570/MgpEhtXNEOElt7yKoVpvTmKQN7v6uVX74U/AEbpciqt5S86I1uX/w+0k5NY8KQ
TNTwDlZyo8NH8Kwg+AOJ6I/uTfp7YQoo2QQ8SS09ZUzEVqFZDPuu8snbRPm9VjRB10yztUtGU5Gx
zL1+iLAyJtiZVQRPVduuI7/o7o9bUsW3T7PVJ7ac5CzoYlOrKrGxE/urL3XtlJalha2fvQZqyjIr
vXMasBd3S5tXCYVklSRETTd6/2oirtKisfiWQe9AztSxrcjmzYM7emnazH4MxvJFXOPh7w26uKag
STZ0wV133ezghm6DrykIT0g75N7PW8AhDknGD/VX3bM1Y8sQH0Q/yaOPJnmJLNiFHF2rXR0a2S6I
qmFtwjuFbaPKX6A53iY5dCcn88xFleb9xQg9yAjZ0zSNu6RP3U83EpcmipmWaJO/izv94KL1eeHw
JyDKMetlzvnN3eZQAPeC8ZWIIeNtbC1p936hWFx9090NNV25tAEFpEVxfwNuXWPrVPmSoiS+okJ4
wIgd/zYkvKo1CTLykn46ICj2lnTv4sWIAsPHgblt0ayvhspIaOQm47LxkeGHzNQs1ZRHU2MfGVmN
fxoYnxM/lkq2hZjZqi5rdvEgYXjlpzZL+B48Fv/2IXDK288+rPaMkOy3sv3KE+wNo+111/6xcU4Z
ALvjdAsqMgWzrIQRVk9k6LZesw+0st2kTfQJaqi/d+WpLJz4E/2+vjNsJtQ22r8vmt0bGXgOXR5X
0lU3jLtjsUVH9Ndu9cB8hzJR3qvQ/aCjJRnda1RRDA7XY0JsH3pN+wXByarQG+0dgLA49sD4FkZG
4pjZizen5kDsElQGWCTexVjab25kfNoung1CANBJCnNlI1rddmZoP1PAUVx4xAe5mO9RDF2UsC5D
nxknzwFMSTgCWqfROI/puQMw/oXBMNlkirxYv++pRao229E1KJAhgzt3qaGRJHTmqU5tLrL4PmIb
P9eJNj1nDXPspnvR6wKij2MuSW9YdMVkXecLL6tOsjW84wCyZQNuyFzKKapuoifO04V9sCfOs+ll
8ZdE5t+qAw2a+8Z3rAz/ybnAD0Pw0BLv+riI2uydrJuTkSXuPZ6Iimtr+FqVzpBfU9EaJLe7r2Xd
rklaD7YI3s1XM5NPOT/tzbHKD1Lr4rulE0sUArT7jNAJBHoov+s+uQzS9J+KwPwbhFa2kdImeJCJ
5p2S/7fmPMKGH4rNtM9/Q3MZt1lfvzCi0ZASh4SxW8leL+0UWDzDBc6/+j7yGYt4XvNq1aG9sUu+
G9RZWCE123jzHfOsJkt8C3cgKiJQEUpZDBmLoEx0ZJ56dJOgRkRMVhfct1UlG+NWa8DGZ9JJg+Kx
iSvvo4whZOqRs5c1yppBGAZ4N3v4jobfkDHbvYuPce+m3s4MveTdMkptmzjZtMarsWkfikOrNJGY
4RKCpGkcjKROzwfbIUnDQAp0MjTOlhrctDpP4hNLAxp5XeKcgWg2f5X6wHqt4lqHR+tsfJOW71A2
4gqtSx6cJFZARv3qObHjXVr7xhMQn0cSYBa/BMCqIugWhxHxwTl96F/xnSRnmNBLRsULXL0XUQXy
ozBNMrZSkC1dFJUr3JNrRr75TvVjCADlkaIln9PJLi6e4a3JSZn2GCuyFz3v0Wwn/i2k+oc7Ha0B
jB0ihkzJiGfa1jeR3pcfSV25h8DsGc4XjDl8COZH1NFEg+W2ea8KmlJBNTQH2QY9jD9w5TmDg4UR
RdmbDufsoGsgbfsY3vWU9z8YQoO69/6CqWU6kFZbMkvCta36YB+3ZEJPspHvZX0xmRifQ8Nc5+xX
kQ4RDz0E3rTpXePZs53giLU03sqAPl4S6YwK4NLcBq9MVmOHZ0hGioFLVzo7ZDUEE/ZmSkSe8JjZ
cYjkyL4RIrsrLEzkiMHsbyPFqKrpwp0wBDC9Jk73/aPJEGrai0S+v4Za6j136mBjF7OkGTy1jirf
TALBEoldmoVoFML5zCz3DiM6T8IvkM7YNYUZs9cvHy4cI3gtZA/zj2bhBONlMzY9W4ooS0i9/1WH
efUam129JbhuWswXodXov22xSx7Gl1baJgWpyHk927fRSaVHTETpZ+PUkOob+zks3cPkJdWxFbDq
SedIV1WA2wPbSvbeMY/p+tr+08BPTkmuWIFO0bp9LpGoopAdtp5bMyhI+4d+ikEbln45PU6i9n7+
Cb0CyVejuMRu+Gw+XBka5PEVSn+En5X+4vT9MbVT75pY0Z2jBnWK79VPeUsIiqHAncS+e6Kot/ZK
kH3MCKXZ+WVQYUUXP9iRortrMTq3DMPmU24ffF9NXppHLh7hz8iAXHaxLenvuiAsxpak/Wb868wW
FXepUTcjoPZlUxHDkJ1+dfEaH217Ew0yj7ZOiMINwbeUtXaIo1r9jMd6tPq9ryY6NZ2pHxNnGrZB
7T8Dm+3Pvd/Q26U33BmqOI3YEfLCYYUlHPxqEeJejnSJgwYNH2ZUelHscZfJINw9g8428vxfcUBI
oMkJ9FhWtX6zkassiIrpvxs/vqZAQ7dAesUyzTwaK+zDAa5vyqBsNkqj9Tr1NnGCkfYSdiObW/YW
cjV4jKo02/GPeHDFqg9c7ZNJ9joNvOLNBIe3Jbbm3BpQ4nMaH59xWuBJn8afoAKHPQVjRcgybVR/
sMnkLnBBDqGbvPlKDQe3puLIOIcaRup/tKyXWe/aH0bfp2vF0gzVHu7iQLpqUDeC4bDy3rp2TDZp
ib2YpIxwpWem2icOam3l8jkoUjTTsGtfVdP/ogbur7rErVG4o0RkhvGoFcldaoVH8ybU2K/n2Q9i
dPMyX8T+oE5tSZp2yboeVD6RDVhdl22Vit2kPeKhAgsYD8JKFBw+4rDHbbbZfymK3pvX+ac0T903
0VliE6s2AZx3qPwG68fjwhcuHb9Os9f41NWzcuAkj6q9MK141Ev62e3j9xZMO3srHdFYCTOeYl/f
GuCaj1QWANtNWR29NA72wpVsPgabOL+4s1HNeFUbfcRFTcFVEdTRmEQZx4bXHswmeibxKjjPFwSB
fDQyz9ZGVNckFZfje/CAghI0cba8IbnaiW9usO27Z9lyXqKOmU5W2ZI8DbwSUaAcVn3uQ0Jsh4+C
9Pa1n5Fp2tcV8Pqiylce50+UYMbn1PjR1bem6AqMa9j1Y/1r7NuuXZRm6YFIb/1V8CBMKw3VadaI
fjfmE47yobiQLhDv8srZ5VTmQeeb2yrUnVXV8+UdGwIlntWIv9TwKvupxZODBd0xd7hZV57p91er
y29MZUdcd+TOSgcNdOK4N2CIq1S14p7r+lo0aXGOWZDp0e+pE9F2cwpZW5KpjS0gBkKeyz60MqUB
EfF5SpvKL3aM4QmU1s9oEw7PDNNfhrpPsohGQ9c0s5hIgik5qTrft4rv0oTlYJM8OK9+MGxs9lNs
dEb8WP0vUyvd5zrrSAMywZrCrus/ST8IUf1+oiD+CZLROesWVssckd457+JiJWy+aoWOescmSWRd
eOZrHNIuz4g/WxbdL4e8iIUQkXt9uJcPsWpeq8GceKMB3zMX4ZenGfrFG/Gf42TzLtNQNJyJEeKj
9fU5ZwMTRbYx3lAN7QthZ0tlZPiUNEl9Bva0CfGrzgXc5IgbuyDOR4X6xKH5O2DucKsS8q7YA5TH
LK7vlab5aHuzy5D3/aVuCDdCmcZ2gSLgmOHUj/QGuU8wnLU68e9A9gAhDuJ3f1TheLNZwd6qjp5w
HidrswuqFxH2/o0orGfGjfG6YyRxicftUMAXpmXTP2VaZn8KIjKWFQTAe6Ll9SbvanXSEGStBgJI
th5x6LF31Wx6dMCC06eYeYyv6wGRymQLKRad3iDgGfeje2iolVh60vFudsgeNJEhYPMNdPjuZL9U
JSUGrXfWeDGSbxXbAzEhSJ8YTBU31zd+hrQfP2LSZmSSdpg84/EjCqqLKgl06OF6bbrZTjBZ+Jik
6y+6AZ1BV0V/orBNPsgI8TcAHrSNxloL775u9nT28NLT3VnUVW7fOWcEN4y7WwtAvwZY5jP0O/zR
3Sd6TPY6hfgGiwmRDmT+xjZiXLj2lw7hd69LZscK5v1zTWeFxgi50PQTwPCZVf4lCqzHJa6jbWqE
v2urjt7NnlQppWhzes0FKSPLThOqd6kPcpsXRbcoUHou8eU4u1bIblXiK9wqfuc9D59YBVCCeM1W
0wtEzJX10lB2FPybv0YjO4pcEgdTVEdh0/QBX9fs+4H5oJ+xmwmHejuZzY8/OMVRRIWzSnURHIeJ
uAtLBPGmQZBzNZ3YQUhaPFZV+WMSYEc2iPenkThH0p+0GsJnhlrhc9axMnv1iN8w0I6GenbdIlgy
7fWX8yrLFpn2T6U++1Jrb4EZ/Z0MB9PuW0hezSZzw/YptRmAqslbZ20rNrWeEoydJrQZmV6vS58u
8CQzec/GrITDSrAoneF846GCTokIwtc3dVfbi/WdMyYDm2jv1VEVIyxlbxNtMA7lNL0DvYDZU/J3
Bmb1JjgpLDOJuKmQo7jGjbQOxKFMBDPHK6TsdGIAwy+LxnpLoiw+NnEB97d/k15pfRNXcO5qeQvK
aq4uo8Ng6Tv0vsFxvjBdiL65V55yu7YuphH9GfqqXqGpfKjjBoy2pXUsQqe8zRc67VUTTsTF9dEa
uoHcwIH2z4R+VFs/xFLnlJa4+Uj0tpEGywzOi9GG6rOFXegxjGjFmwug+9mLpuQljw5kJf5qaZtz
6jarM7TfW1aFxRrzY3NL3P4DKEG0aYUiBwhExZVS61iRtrXKsOamOA99mhzfg60URkvOQLqJGJD9
7MKbAOo4fVVuci1Pd6JHerAkEYWcAjS4Z8TcDSE28XSMHOeaQRM7MP9Cx5Gq/bzAcco9J63ZIoVt
tU2JfZcNUEGnuYl+nIEIhwIHD62Ru2+q8jujwbuq20pnDRKwlSAO1hO2iLgJqNfsbUUoKPKf3j7l
Jq1Ch2iRjdb3/akzN6VNSVFrBuDCMV6nNfnjtFHduxcmCJfCkpGhS29JG6e9npbxIa9kxnYm144i
zne989Qr2zyXCqkvUWExgOuCvdggab1DMU4GZ0O8bbZhU5ycDPrU8I+KI6Y6fx3wFz+pPEuWDDfN
WvINb+2XvnbeYfkM6zLl3JFN5RMztIo1WX0GDu8kpbDfO+20IfiPf03Skxpl1xdwLvlzOhb1wujw
NYLu/KYSxznoVWdcIxyetmujTGyekXBbv+yU751AkQ13L/qDO9DHxqmFT5b9EO0p33uRwMCqhJoD
q0n2HbX1dXSm8m+IDcYAwf6EPSheZUm5NoAS/8rp9C7ZRsW3BknBUFXyZlTPkzdgYmxc61655TdU
7m0lbH8HF+uXzDAuC5Sv94B8M5c5jh+qE8Z5f6+cxNrA0kGZKgoqRQXOQ0OPKnpS25aWNjR/IzMy
TyHjrY3bcFJ2a7/aSSecVtJrSFLWGTtQ1UNmNFnCrPy1ewj1XNnoe0opf6F845D3Y/VTBNVvqKzp
J2Fv7gKoA7ISMki3cd1EZ39KfswAd15nhe46gw0HhVTBcOogFNWT0VEeQkSFFU4stVhqYc2GX9XD
Rna6sax1E1lxDPe4yX37Fnai3kY0XRZU9a1l42qTssNbBFS4S9qIWPSg0mm7C/4t1PZSBc2hpqmD
7qYNjnplBEf/2IBhPsw3zBdEVxhbtnLhuexyBubt6B3HqPSO+uOnRk2ko9SgQFmnDQSr7xPgnkMn
aU1KzQxe0mJKLlrm+OiswuHuKQ3LoVVTrCRK7iQJnsdE+dbK0NFcuwJpGYyq9NTK4SdoMHP6ngWP
wtXXU8uxULaJAArFhe+1QIB1hDB56cBRjKwrGrXwEFNJ4Cg8Ko/pHzbTW0MAx94ZMVAh/oRMZouU
JoyLDB+eE7DmYoXVwd2oliWJwb25FDUromEoEwsDAkEyQrd5k02rwLXMHePFL0Nlx7gxg2c7RjDK
EFesR5xL697Xx02U2vYise1iR3lawLYOGpoverSOc7V8KOpXLCrtPWGftA87/7VwyOjJytzFz679
nvoHagtLj6119dOk1Wj7M2BFPI+5oTf8IYjsVPYt59FA/9O0JnyhNB92WrNkFsSxExk69ML/w9mZ
LceNZNn2V67l80U1HO6YzDrrIUYGySCDFKnpBUZJFGbAMQ9f3wvKurfFYBrZ1WZlZVJSEgIIhw/n
7L02BmDT/ZKGhUFuVnDoQ6x9Y8VbTAun3/Z5uLx6y1Ez4gvs8lVvGBetqCjpDKSI0WzWlUEDbaSL
7tDgtMfPhpkWG6AMFenkZMKk6Hm0x/ndCOU7WeGSxA39Vxr1EtyBbU1KWzrCdxGvUChwzgKM56xL
UzXQ7iec5yuNSRtIAis/5yVmx1k5F27jR9vBZmuIQy86sufWq7Cx2htwX/OB8uSPcOCGktZKttq2
rthLwcGKmxNnjvhUl81unn31ZFq4ciN42XuaP2hRCBwiLC7fVAVGpy5JzSMrhUnWW/ttnpSi+9KP
mLmCkgiK6Nar7OH0WwTJ34R6WEtkx/md245yfIJmCGvyziI9ynom6xj3NQu7NtipevO6nw19IupD
7zCChjsi3cShAA+bA7ZfCh/OFhEOFrh4rHdW+FQ0Zsb3WibIIEMKp7hermUzeggufTJbHXJ47Km+
evtzL1/I2cd2XZ+MH1sox0HXxs+/P93HRdj8+Yf4v2yMqhnmQcmWfDoCAxOXRZwfxm4m9TSF4kw9
fl7PmRf/lV7zIhTl9xCUJbb95XWVK5aEa+jDtC8s8+V128Qog0zF0DomqXYDdRORUgYTwGzBqV60
ib19+0bPI1egi7rS5iShpGM6EIleXjAVUdm7UcSNQmQ89GQiVneR6NCbkBf7zkMVr+/OpnciOHhZ
S7XbPHsN7NFL7CZhK0b8WXRp5lN5LJrpLhAYRlRaOier8Hum9dJ8VIqGDnJW2fbOdTBYn7FPmLcp
8QWNIQ2coynYAXor74zX19+7y5Rn8yUQdeNY50nj0rMDpw0Giicckw4YqXDo5OUlbjxgNpK+Bivf
DZyA5Pbtr0G8vjC+SBAcjmcLifj67NH0GgkTW0FAQJK1ZPzkD0XxwFxI20wRrSo7dRLel1Ab6oMP
xyUA1kV2RVevW1Vm99VkDZvcrlALAqqA+emKh7B5Zxb7m6/Pc01Hmo7v03uRztlLwQHMj7omz9fN
nJpUbvLymrfi2a9dHL8+yn+BZ/SuG7YGwvY4k8UdyuF5WzciveLw7O/A/Yj79lkTddFQot29/QzP
YuKZZRVkG2GRVSQ8exnQZ2NZidGyxZyvQ9ldWbQ7SevR/qF0I2vbKCI3S96sPcq9bMsNPJdxHz4E
Zv5YGFOycwbRkODI/5WK0/5U1XRjF96SKNg45oNsV6ZOsz3GT3lpG9G2H/JdhT7+u1tV0P5pI+1U
aiKXX7adTTFu3r478WomZXj4vuUyQGyO8eLs7krH1D5+duB/jf1A5N5ghM2PNBg24WgbSFQt7LVR
+jW2848FCJsHSgTXb38E+TcfwXZMxehUPr2x88nC4mydxwKqZTreSrmQDZLBJOOE8F4JronsCePa
MeyW2Lviq2qy219+/zkxdhgL9T6gvEO0hrufiJL6HOdTeEeK846AmOFAkG9E4HAzX+oh6U9LTDJu
VCPfKhMlmKwQHGGv89NkWltOjhRdpOEBDuZ7T/nVe6gsmHJCcOKyfNfyzsY4jDq6iksJiW0/eAdG
1EH51QWs/vmKLrHxwWiG59av1AVhgjuCz9CJu3h2fykaPKKa0e+1wc1kieBGVRSSxkTd28J/74M6
1vlKoSyHBVVSEmFbQZjWy8FOQzCfWRootI3zXelzwhJpfy+aZCajTQc3fZ+Gmyp3k4tpbB9o9gRX
PTupvYVokoSgz+MUOF/KDgKS5TpE8sbiqZZxBOjPhhsXEEKD1JaSrtT7jLIZKK+KyJCMemtDmA8c
Dra/yF5uf/lYu6x1Ob+P+pDjm0BLAcgr6/nqRhduQ5t681VCGuPWK0J7V0Pv3UVVAblLQfAKlaev
nYmwzVE20ACjKDkk8TSvix6KsMgjIKOW87Ev++y6a/rvOVvzVRDhPGt9D9maEX+IvMEEN+cfMPpr
qsYTHaHhQ0i35mDK+L0h8mozZ5sS6JntL1M1i8TZkimSeo7MOMrXcu4UJ82ArubXmK1JSQ/0W5+Z
0VrYA3HKvSjoxhO9PEzy1iRhAr31c5Yb9r2ki3J4++W0lpH529ZBWo5yEfV67C6JYGItfzkgchAc
VGBluO5tByZOjjk49IbxGfB6PUkTyBhhShw2sKykZrMqbVx5gWT3OyfB921E3sW69gNCkoOO4CWA
YZO7xHXNRFjFhmNdzEAOePs7/qiDWsXswnfu4Gx3wA3wTOnJCBMZD7dy9urleaY7H/XVqqqnR0ja
h7ixUIU67SN/DSyyunn7iQl5/sRsW5g8KYGUgK/SP5tRaRZ3BJgKupJQg9ZjydfVSXNGaoe91SPU
bI+uDRv5ZF+gbTma2LjyYX7u4xKkWtd/e/vjnM080rJt9plsxUhxY2idfxoiU9qI/lm8zrXwYPSQ
SREjy03QSOHCW8r3Xe/oy7cvSqzf2aCxXJcF07YwGUk2Zi8Hje3hBtQ+0kgH/NldMHMc4HQXQfNY
5A5G/1QOVnLh9Qg0/OWHb1/9fE3jK+fyy8WZdJnAz7dbDmxpMoF0vI6f8OtgC9Pmw+BijhCt31+P
utgKJwIDAJbHtfqLvxp8b3+Gs7eZjyCpUitTKBtqBxSvl0+gsd16SCaYiNIYfvA+TGu/7H5kFnPi
2xd6/ailDX9YsbzY7DHV2fsZTTH4ijrBCeImZBumHzsTD/gEe6MGEV2ZPju95rsEMP72df/mBh1H
OKYtubqv/GUh+e0oM5gcwpn4jdUYaPpKyx1mAEbpOfGrdy71N/fo+R4nF9vizMte7OW1ssCxqSLQ
IdQynNZllY8ne7CTQxx+MvP+s0KFdayaRF2EWVys2Gx7NyV1t5XhBdPXzsJtLSN4f5bODwN1oDtE
tZ5/7egYc0czYtgNQqgZJUnaaUnmrwFDnWAVf61FLO/SrMVkjvARsNgu9MrpamBXPIU5FKyFVlh5
i5xCXsYoQW5gRW5pKl9E+UD4I5SaWzMGxI9PaBNEMv1ajyZmzFAe0hYKo5eO3YIiOZHxMlGmS7u7
SrJ2WRYeqrI05m0QVtnnxgG07kXo9Swv/W4VQGBWhs7md77R1xMl87yjbN5XZZLneTaSirb3dNLE
0RqsgoXrZLxza7SRRJHnHqJbn77U6p0vlu/tbG1hxLLvV3yn7qsxtABLxiJimyeqHino8Njn3aPJ
r9++zOvhoxTHbja5QjjCO7+xJE5Q8KJ9XuOS5Ogn1EPoVBPuLAClbbBVYb82mvJGIZ155wb/7soe
UaYuimmXJ3s2cOPOdL0+RSCjDYKgfIMEtzwnbW0YSnqoalzHvmVeDp2DCtJ7bxZ8tQ5RH7FsiaCX
hBWO8mcXnycHnLoFfhIVHdgjl/BHh1TRi5RC85XTjohwXL+nushUXEQVvcoaino7ajxuMUqwMWpO
b38R58fRZTPBmsgi5GGe5N7P1oW+wAKVSEhAdVPkuOLSTYUWDhrZ5JPM4d1PSUwotFllx4jO5Gpy
7X4zhxUNtLKkJRcY9g4o1FU8uHfAeqPLNJ/mFSDR/uLtD/p6ciMt1uVEpDgy+I599uhEgkKgjyYD
btz4a2BSpP1fDUzH4ZX7VRHwTDbeL+c1xBUjhaYuXJceZrsp7D5N+D2gldV44EIiqo1iE5peSqwZ
bYl/+xYpDSh2Rtzf643+0LZeKAXFMybOy+Xdy80Yj857797rSYV9o+IQLah3uRx9Xt4iJd64aStE
EO4cykvwrgad86gMTrSsCjIL2x//7m25nNE5Z7FTZTftnT1SO8LAkLQ+/SXgKsySJshe8io279/Z
640xc4rnOYIDNErL8yu1bj7FZeIFKyoSBYqlqIESPqjd2/ez7BNeTpEUN3lpCLpg/gAp/fL55UNZ
TeigFhzXNJy6fFs2FNCikTjPzGv6dwaF9XrOoMJDN1yybeP9VMuL8duqztEwjlXUBisCEFcZKKB1
Hlj22iHYe/UrHgaHhtiRsJ2sBnPMbsY4+5Y55o3TBPV1Y5WUB9zi1k0E64arv/eDvDbR6ZZksB+X
PvSYTfnOKhrnvmydZvX2s3o92/KJ1XKCctlx2dbZhw8mWjsuujwY11m1NQ1ynvN47je/BJcEJOcb
M1zwtFLew7V5d9f5d8/O8Xz229Qi7VeTxoIGEKgkjVWfdMHenczvv/YfhQPHLPGHPQ3sYGfW1gcT
TfJBQXfBX59+010rTwTjeO98l69GDhVfIVxFxcq0XpfV0jzxEZH4RFiX3Q0Pg44dlawtMGYXT87m
7Ue/DMMXw5R9tnKIwUAZyGunzoapMad1r7gaamc0s4FsOS5+1Hm4k+mHwWHVxdH23gM/bwJAaqRq
ZcEI8ZfVnRXu5WDtdNIbDmKZ1dTY6kuJHmrDXSfXfjkN29xEd59gXVx7XR59t0DMNUnIKdXzP1dt
ra9R0zRXcfFACOmJbkhIasDK74J4p8fIOeZjBYBlht709oN6fTbhQ7umzdT7a6ie79fHTjaeg5pu
1UUaXJwa7kY/by+kBGnj44PcOKN2dzpB6dlOOQnKH1JRJ++U3F6tb3wI3LTktXMgZmd9NkuS4+ux
3ZXsTBdVCUq/O89cPNbgyN9ZSc97VMuXxMWkrxiEpny1xws4mZZJRZd3pmd+6H4iJS9V6OxnjAmr
ObchtjLpQOYdnvuIJndO4eYycfvoym/aY9P2HeUdvH/WDB9D5VV7EZlRcdLCugr5ok5MLTiG844j
Ld7StPenr8LQ3Y4MKuIUC337y1sT4SK9rClNKShqCLfT4kM0U6TiyCEuZ5T823e+5lerA8OSfgSK
ZJ/mBGy4l2NzwhILhXJYxmaLwdcRDX2FnoAZX906oTiMOhc7okTJUBRUIDmrRacC6SXuwfTOmuKT
bv3j25+Jl/7VW+qZyw7YpzfDFH/+wjThgCk5YoLssGgdCiiA6AG/eh1JRzU+9BVFPLLTaeMPseOt
qL9iy9uxE+tOVmffKenf2oAGLgAmwwmOo/Ke+fZzXDQpwET0W0nwqXfqfDOO5fBBmqRO24ksbqmg
AZx3/G/kGVh3FAWw+CIjthOif5oZJoA5XOgJzWvPEKwqmlO87+qK4Ttc5HXvUV1a5EodLgeDtOyh
2DQBEYIgpNYDmp8LHRLyXtuELuRsmG6qcWjIPaCRQaJd83Oy3B8FJvKrzIBV2U/+pTEHaksIob3y
clR4cc9prtHFo2scM7fND7VfR5uBDhaV+eYLhoHsxkxjskrd4Kij9phHrnHCpUkqAH0lmuqUky1e
IwsWHhUB71rqPrkEEHjrGLr+sRmq4Wr2nfkSF7d/letoj7Ydi5ZtfuwH43MHLPCur6r4jq78Txcw
GtIeklr8jnASBCTOcoosmyEkU8Ibd22GWtqWyaJD1p+GvFNYBxfNourDS69PsnWNDX2DHwornOge
o4xausFKf2GU6BWbKZ0eowZ7wNRZd1Cwn6uRVARNsPWlpTGdKOlCjrNUeBnZhn2Z+Km7grCFl53D
98laKCNzUf7Iw7Y8lFVTr03qKUCQAYGT/We5tULJboPyt8v0molY4/KyjviPjIe8+OzUcw5UxZVH
T+cnb1GapD0h1GQcBNc+8oRZSOPICXqXhpa3bkRl7lvAxsfESx/Afk0XXeo9A8ZzDqpPKDlyJh/p
4a1+EaITyJHWLO3bYcF4hG5XfQ2nTYpK+qo36xNq/Yam/CD3OkOZ10TUMs2+jw6WHPtNSSGHujDy
2jyS340qjh7MqGS0YpC80hUZS9Os+1sZj4cA9gdqYX+G0C5hoXSeuJVu8kX60wj6FuIhMskNVIfw
yuvS6mNRP0ZQwtcJLsWjV08R/K2uvqgypMaegE/sz1l6m2bNVzsvyls/dX46dlTetQ1w3aK9bZaG
XRPJn3gS/aOXzp+Uc+UiusYyJppjJEbCKRIkCF3pHuRsXvSmO32ANtPgGqN1QObhMZg8pOJR/dWI
/Iy49MpahdVRxld4JvuTAAFzymtwhBUiR5Ks/ehC2iI9mT62k2Yw3itbvdqd+B4dBmqkNEWXFtvZ
CtSweR2TzsVYQApdKNirVxGCm9i0oIhm7y5Dr4uyXG85E7icuEza78vn+W1jGwyzNh2Lje0SmDai
raFo07NLkU594adoFWn7V6ROd8HN2GJtrVLGox1/7O2iXxVG8fT2XHy+X2L2o5glLKaDpTBx3lMk
Ky+r3QB8ktY5BOoATnZikQXBXkDtcSWjikVBEY+Pb1/2/KlzWbZpdMlp9KFCOBeMJPCZccJz2RkK
wpB7zMDLBtmjGnuPRvjti4nlO/x9U8jVkFD79HRZ/ukwnm0Kgyy2uiYykfIWXXkF5zW4jgWJSmaX
T5vCAyMAO03sS49tqSUpeRn4Z99ZiM/X4eUzsPfg9KmWDsD5+QkTfxeXZQe7fqCnVubsQsPSV3+d
PP7jhcCi+ed/8vvvNOBqlr727Lf/fChz/vefy9/5/3/m5d/45zH+jmam/Nm++af2z+XNU/7cnP+h
F/8yV//Xp9s8tU8vfrMFPNxOd91zPd0/N/TIfn2K8Llc/uT/9If/5/nXv/Iw6ec///hedkW7/Gsh
qX1//OtHiwRpqSn9x+///L9+tnz+P/9Y1U9znJ3/+eenpv3zD8Py/oHZhEKQsxT+kEoyOgZ0WPzI
lf/wPQ4t1LQpG3CoYPNUlNRz/vzD/gf/lU2VIynQIABaDqgN4lJ+ZEj5D3Zr/AW2nGgdyMz+4/99
tNNfw/Kvr4wn8a/f/y6Z4R/6bfDSLvJZ6SRvJy8KsoTzmjMOELNClYF/Ew9ZuRMj783llFttfVm7
Ttm8s0/+NQH998vyr+sp+lS02kzmqDNFE75WPc2xuBvWwxY/NmrPdXvVrua12jXXameu9Do7du+c
mF/OB4seBEEQD59KPhoUSutns6IvNboF3UBjgXDZPImWX5Zk3ttff/vi/+Zpnok8uBIzAaInpny+
HlOeN8AHonwMzhzNSh0nWrCr+kCW9kXzbEAPW4GbaD9OD8VlfCtP9sPbl35ZgVquLDy+SI8qF3ln
5rlULPUSHD4ZVx7nE2tNjrxgyse103rrKNKbty929jUuk4zFqUp5wqO+yfR3diZ1vdhSfc0TDY72
5/ZBRCvzY/m1WmPQGdfjFsE8OyZvVezdd678qz/83wNouTIvi0U10VyOG+hVXn6XSVFPhR2JO/DD
WySS6/Yawuo62XgbQsSOzik++JfDLUhr9M3BO7Psy5flr2tzFOcgyamCxeVspg+VAfZ64BlnLd6G
BOHoyrByPKvyvRF7tqj8upS1nCPReVHls7yz2/TTGZ9t5H42AoDtFhwv+kHNVo4wx5Ahky8mR0Th
7aMeg8fU+zdv1KaQbuEYBHgFhIbhvAy237YRZRdzPIr8et1VhIeXP6wGr/TunTF0NmJfXeTsaY5F
B50+DRgoe5pENCXyjzb+0F22SY/21w4x7/f8wdulu+4qeado9LKE5ry69Nmxdc4zlMgF9weRxRfJ
zm/ge9f+TQocsqbThUxgCyzvvaLI2Tx0ftlfY/v3xwqYRc/LHYsP6ZP/PZiZ/bJb98bCkAOoF7T2
CsTvGoxb/c4N/92z9llH2BMpU4nzPcqgsdqMcd2sRx+MhrUUXDJg658Xe9/Y5+9c7az689fz/f1y
Z8+XraXfghOGtR6rq9xRn0TRn9wi+4KYH66ZuZpsF6li5WCVHT5Wvji9PbaWofPbJPHrQf92ff9s
2x3aWQI4iNvtg3HbjQlxPyC6bHj8wXOtrrP8neuJZQV5dUEKsp7jUPfCHv3yhQnadg7zyiHvdl9n
O2BvV+KClNjrcdgE360NKqDje2P4vUsuP/9tMIEticLAXC4Zg4LXF+RKvjPXMpm+3NuiiXGA0DHP
I+kEUOP8Eg3+dhG/rlsN9wNYqSPqBzuNU5j6iUsmTXdrl0HflMQyYw8eltZi7yOW6YypH+CsEP1E
6IERSCvH8om+Tz66JgI44iL8BNM1bnQrx4dXe4ly7EMdBTO+rQm3hOnubNK/8fcbCClyzCvxMBOS
3Y89drotC2Gp5bqvC+odm8lQhaTU4Dm4D9F0SgOo1cwZs/zplXMWf55CoUPCJGBUXg15GYafog5f
zR0nEnP8sqSUzUinzPxLHaRxvJ7KINmHJT3TX8xXqyPRIVrki0FVhbCH4xkkF2iZvE0eo1G1nbfk
5AzzLXalwLw2MhbhdhMibiIbcModUq6NXpR2iJerx6edxCRftcQB88BpckQaEj9G1Z1MHN2ka1dQ
o9lblbSg98AUude4YYuLuPWEpmgBLbe9yH2rHoONPZt+9E1osNecs+NuImrTLTlL752xq81xKxTk
an8dFmj3jT3RVZH5cdCl7lgs6zEx5n05NrP+QB0xDY/Eg/h8PtURML/J8gWZ2ddJV+8H7nWE1lDU
LtgDHv4+SKBJ7cqIzOVDqJBC7Qy/Goyjn2sgAevS6SLnYUTcOu4TGggZidtNmG5rByqC7krcDbVl
62t8tokyUecKmwSoronjvtjkRFnFN8weXULohd+XGdSbBBnLDcFESXaHSdEt73wT2rB4tFVVJKAB
rTwvITdoP8K+iXnuGtdmn32qitxUT5Q55rHZQXpt2+oALHAe6Iukrd1B+MirhDKAXzt0KeIS1L+x
CmE5yHqjrNZGxYCzRAhkCXPrTXCmYL+dPK2DkZi72sgInSZZqsJw384+kaobNK6V7FedbbvZF6HZ
3T+HitP3t9II3fHHbCQWbAH2nlPeAg7FgowBS/ZYjLZhSuYsIdZ09IJqI+yx0cmKzICpfRYOxB7C
/RgLzZe0gckHDXQpOhSrVvl1GK88ZDiYHqoCOzfwtrAM8i9Enw8JFUhZRd1zUQemb2zqsnIVPS6c
HFTdtRu31RdrKU19QCDoVBdwlQr30emxzvU40rJkPOaOjrJH9DciLldBo6yOep7VY0YpBrSE0iaT
lG8qnNJvasCXcCNoiZFhYxBKQ+kbgjkcePJjxCYJjOjCcUaPSlHeEb2mdYdCYMAgblpwm7oOAEce
Cj83D54ydOVxe2XBiA4QFmTxGtEyOaSrSBUmsu6atQwQFTjUeW62US/JMdgOBQiWHFWJmEBPheCy
O/syayBnjFfaw1Pkrop4ErCIrSYkeHAVzSWsihU1Gn87Vbpbiay8NirjsZqDCodC4oUpFEK7s8Li
S9ZTz/2e1GZp7ypQlDkc2Drq8+cqMRok3JY7wU+BjVQa1beGlOec7GCyzK2fdo2rvFqVyRDHSKnR
5U1Eo2B3SckBrnrdBhd5NNSJeazi3Ek+icrHhX8RNRMOYsxc2ge6KchbDIElYSxcWLxzpouQzEyN
oQMvn4MOj4gygj/dVaS9rhgvSxLTivLghEFMMJxJJtwg77C2RXQO0siLg+aO2IsitW9qSR2NgBSF
Hfc06mq0eT+r2mx3E7HOEtSoEzf2Goq01Z7maAqNG1XGAXIhonehOI7OJPNvCNYJ+dCMoI7QZsZe
lxjBsJQovWbTj4bYdLwmBSrs0ImAn1qy+djh+gzQRJsQsRpVT8MF+QGh/bNHdTuQzKtt8aETdmsR
xVEBUkcxzJp1ICxeT4cyCjtSFybZRQeP6IxkZRtE5exNwU1iyZuH5t4MrKr7MfqqMk7ApozilA8E
sZWlM90MkZNna1sPVDp1lRvkLqR59CUYq+CYWdVw43u1y0vp1xIUgSb4BZ348IRmHP5RmWjwjml4
STqIWs1D+JPkt88qH2+63gtxNA5xiR1LFQw6SQti3YLX2iLl0ium7mGVEeFJ1p+rwKTmhLBV0qED
FPCIiJQLyd+W6K1myC3powt4TIIy1MDOc8jmFmXr0DePQZEHl+BIlaReLfOx/bw8QXk1FBKuyarH
mu7vazoVmzgR3YU5a29F5fu6bwBbOlkjMfJF+SVZEv3NRP7zRJ+AhgvwlKSuD6BCdPUTjUuA+xsd
OvJSv/zWWb02mE/zKblebJirYk7BE/dYYR9sHU3bHLx//8XMcbmRiYA/si/1ozG2809gg+HIUmRn
+TdzlE9DZ0Un5tkm+MwhZEhxQ3hRdBphXpvPTkEO2yP9M7yNiZ9/UwD3L8Y+mfeym8PuWIW05j+J
pkfU1qTjNdl7P5IAItnl7IyGPlhBKqxj28rJJZuQbB9M3HZwLS0V+9/jpB4fMy9o9pMowKpYZVX6
Hz3mMfsnuXz1eCJWu3AePe2m0bFXi2pbB57bXHnQk4IrO/GaL0m7GGqnAs9t6w1GipHXDi0E15Cx
6jE7lnnCCrJATzqqgEZlpwRvwn8YNn3oxhdNM+prYv7kNp+7PCQuNfXJNjOUzNorwBVe+3m0+Lir
RnAySGVZtcRfReq+SCHkfAXwTDl8PVXJvZZzi8mQ8oD3w8GOW6x6kTd7y25PhdVALrQ6I8X7PCOK
PWQECuIJdJzJY+jjgNu7Fe6adWgRPo0r9Gga3tfY68bpKrZEyhzZNkkA3UyjhbjT5WRFT5bp+cZD
IXqee5UvgCFZxFuvbnJWF5afub4zqCHN8sByS4TrDkyVHDFnJx64h/U8ML5+9t40mM9ZQx7jsLKb
wh6+0SNVzlOYGqP/Q/Rd1SGM6lBRQ4jHJ0BLCEv37FgraWRpC5UYvBy+0tIpixRKNinCLOetUc1+
sfJd/AcPkdQZePeGZTGbaJ9EMelJrq6TBdqem528BVQaKTa15MOSp1COAwvTkJtz269krcRlQ4ZO
ufNaJavvvQ4m5FK6IBWBKNYgIrGdHkTG9g1GJaZlu3DrTc26y37CEFrcpWkO+WpVz6V/7+Z15Yr1
UFjjx9bKtX1SmGvSi4H4iOrSaKJgRyqpeTnNhbxsbBBlXzMzlfREJHgcghBz2JfDou4w3U92V8wN
wVps244N9QgDExEYWRakpjLEHjtT1WwyqnvEmHahPeX0AlE8MohBcN4N5pQBS46RkRDCC/603aRe
rb4VXu24eLVkVM14dyvvIWkSfWsJhUOqJEbJWRfsvIrbKHC0RR+TyaS6NYwpvLFFr8flRQhGaLaU
Qwuy4DvNvFkWYxc9pNolTnHVL7wAtBW0vmkTF6mDXb2Z9goL6vB1nufFPWe2mdUCmqVZf90AU44O
ZY2EG12NmdjRpuoKwoKgg9wHaZcByQyn+TLyreK7k09+f08QOBCM1O3lkp4ZOrQ0de3taTOShZW0
7o0zRMOxT0XJtJ1WLKOCjjpWEcKzDNhFZmGk4srN6c5iCfX7n16TtsNVb8za36XQpLI73XQ2BDpc
m/d0aoGorwEQGeAxEoLBqA7WpGE1pb5MU2MIvoWCO/noz/Y8raqpr+MdmxsrO6nahMdMyFrp6HkF
ja5jVSiZ6VNae2OLr9VYBIpsx4wD/e7gAO5ebMiV69CZG0kI8BgIXvezH4aelclvlTuSVd+x3wgl
EJanOs77du805dAma+K4GbgAD+eZSIm04rNR2+mfwiBR8s6SYWBcC11zQidormO5ThSuGApEzioW
FZaGth7tgISaKbHGjQjTHnyJU8TVdEKiAgFzheppgD8raN6qnzXrp78AylQKhC5u10mWsB31sixW
9LaTEdUUk5deXOIq49Dwc8g5iVy5Xken3RlMO76Fr6XFscoqf3ieg4HeGblfWnxIkooDYYS8Sd+1
bhyQfD1ZEueT0E1CdzfPXOwsM4avlSpIrcCwmDNwiqbWrIp13whCENIsWNhtIPAsdQgDoj7uFN3G
C3/IWuuhMKOwug2LOiQLEPzWhHe4YOPLFiNswnCPIocYZJsQ0vmjytrW+eyVgcLkkdUOm1OZpjD+
0buV6podSY9jU/td4u6Z+Qrw/YPJiPY2ypnmejsZvWYj5fo/+pbpBMVqnAfTMQMwxW3GzeyAOypL
ajWhKyILwaj6JoMU3pqpUks+OL4XMZdnEh08hP6xTRGF0+wCTq8MJGB0puqM3M1My+EUsFOmxD8j
uyRxmj0WlZHCFxq9SDUm7q1AFxccUks1xleOlf2uhB6NbJM58xjKxjyMWV19nvsMqF00gkbIJmM3
UkW4tGbDpx8d4AfYGJUOBm/jD6Wm4tMhNroimNnITohaYck+VKTJ0M92yyYLfiKXDTXIf6+pYQAl
y357RqX73ZCla7Axg8vvb5HCJNM96jdBTQUJx3YgQMDZQ3kDibdJKBHgg4PkVH2hMy1HCS0kM+DY
el7bmiuZWtq98sNhCvVVHJvd5N1pOeUIHlK3VVNx0ZROWu2KWlmoETLyjUO+XVIlN0YPaQrPVk+/
YqolULi1mRug7OCCKvCEtdlgENh1RLuNH+No7F1ChbtQQ02f62oE8yjs4EPaiHB4CMjrW4VOMv+w
9FSlFkvRyJ4rV0ODnsBV0SeCRcNHZQZV+iGoG/1VtM4Uw/PuArd2dyBD9C2p10b33Rq1n/7IXGcK
r6pBgB5Y5fQGT1Fl99OtoYLe/RiFcVSBkB5dKFgpoNrWj/OnPHeKcc8eeKiuAjNQ1lG6GRv7lTAX
VneT8QQ2KgX00TEdEGmY2hw+gZQfwsK0Dyky9h9GmqWwDPrmdnDG8WFIIogVkN13rdfC87PDec3f
SC59Kbxqzfz3DbFxsJ16sGej0hJwQtwZ9cGIRbrvUT2pkxIwqaExZvoqaQXHTxFmRMRjphTdfix6
mcZ7J7ZBUYC4a4hgCZx502k3AvZGdiN8mJooxvHTJKue70hZxmhhqOQ8Rnhskl9oZxy+zWOQhvdW
V3eYEHySEQ6s+Dau/9if4X81OvvECTRU/tp35+YKcAR0QGIS/bVyh9iSG7YdJimkYAutmJmSVtc6
kHOi75tMavYx4yywZCDfrIIPBTWuoNiyM2yAUlUIU27YuRE1vHLZeqbVKs+jNvNXrjmyw1xBdMuz
HeNs1JSQAqgZVhUmTrwevTh97L0qQV5lFYUXmOsRszBVghgQSbFxeoqSAczrmo7Pf5F2XktyI8m2
/SKYQYtXAClLsRTJ4guMogmtNb7+LnDODLNAnMQ9nH6iGWntGYEIDxfb906FBC2GmQsuFj+MZY6A
SeLnMHGD6KllFR7tIYFZZ4AV5AAcLoVgo/FF/5OHsC68tyb5b/4DQvFBtZUIopfnbp4Buq8FcTwo
SYKyrCoa6Lp8pJ0fS3epYBrNHZNn1j9+1mYV6Wyqdq6SpAykHLLETEXvkGkwRcAPjeinI6DWrLmw
rVNCipi21mBY36USj4js97An6X2DNrZcC+XN2AiIF+9aBQI9Ejs0Lz9XKtGSQ8tC9Z8lwA7iTxFZ
1qZyhATRdCY4S9j17L7rTPlhGEZ1bwxDcqNPVKNRGdYDKYXOokSjAp9uUFqMjQRWFuKrEOxNp4kP
SQnrT+8JtW16CKQIN6DmHlELqdRd4ZNS02lsjm0iRSeP0qNqp5PoO5AKhacJXIqjeBGJQiUcEr2I
vyktMmlpBG4ggOKlQF56qvyYH4Y6NjNSaGBoYPOJKZhdvhmUSMx3fFz9DZELaAjDsXoOQw3C31kY
5GdbVwbC2h2ZZZEM6nA0WoRodnpppuX3XszyM3MzaUUHcBjUJy9smuGHR5fSSTjJyOVQ8ureQLEj
MNuIyVhRVx2U7xxQzXpWqTkdZCsa2mMkRlOMeFooVzdVliv08kJzGA4NYTpltMlo9RsfYQCmPMR8
pOln9R7v/NgKwceWMstHxm66WysblBMt4BQSDbLmHpiHHEy648Pv6yeOPkEAS/0fpfRyRNoZLdtx
UKBMSfqEtMS15ET136Qyk8mHA1Rr5LaMceNTpaCbR65lPPTNPC5eGzp1wm68z5oclhZjam49Qwjx
LDW9BvTKtJGfY6dMNKFt26ZTypBU2Eoj49bltyCQoBZyo6Sv/RMTXlkMN2lUlCXKDzDA5QkPBjQx
aTG8+FMKWa1d5nBYpTakpfVtNQJUR8ohNxJbHGXxgUkfNASNJm9Qm5pauhABqudTnnTnAFXRVHTG
1MTn7ND2lUYqWWFZABhHgjG9I/vJu6Mp19FXsdOhSIzVwP/hm1XwSUdt7K6FFBLCuq6sAuuHP+j9
S9TW5mGCvW5nWJS0noWyg4nPtyDbEqpiNxGbNwp+IOdfUZeN4XkrwEP6nZSYDzF0lOi590nANZRL
jMFR0xUtNQoIjhiLZvQY2qyi9CtIzL2yvi0KrSDvQsmG14n6OyXd1kGNo5/AvY9FCANK1ODTMgXd
nDM3EPrffDBUr/7Y+LEBj3ETZtE/lddFxAWQVWkaA6NWLbsQ7Sj5QfZ63X/jNeLEKkU7hh/lzOzQ
cAvzihBG4B/pKDWOI3SlpJGyE2pSzYuK+pznwpNkVC8l2OzyZI01QsbwSorGVyZ6qYxoadrGb1UG
T55jiYHVPxFkZAcxEOGoh7yt0zUHIDu0Zzhd456zkuinSYnzl6BgKu88mnBoFPu6okkCh6sVpNUH
yy8tCP6SrBXxkE3RDTdTqzMI2Usy49/KNGYvleelj9DMpe1HSk6Eu5BuZtGroFnfPIIghYJXYqEC
rClmA39jk3nKjTxow3RL1WL4VDUIIEKcAB3yt25qiEHRp50S8baKVHhOzpMCeeBPdr33z10psKWE
E0njHVKLa7Sn/FiKP7o+q3LQp61cUt5tUbmqbaHpqLnaeTVU5kvY8O0sW5PIYt4SRisnx7Qa+bva
Um3+wPzhlN1nI8+OLWpafwcbTYJsOtyaWXoy4yC7AWVG/xZeBViaej2J0CXN8hLA4NDVVfglCiB4
Un24oRI6RyqslXoHIPrr0ATwG9VoD4VwQXZDcwePraJSiU2S6lPdtfIAd2UaDxZPVhEbj01l5Mo5
KCGLonA2yHJaAyVvJPFb3NIY+UANSH2thABgAlXZMUueaFNA5i/EZteG+ww8524cWqtpYeSskDf2
lLJoPsaJoaDO0uUzxV8yDf8YnHr5JRgIWp2wHikctSjHms9ZpY/aXjCl0W92EgUjprn0vEcBSIFm
rUscKTLV8EfiF622V2sY8SydcmNwZiliTNGxzjWUWBC82lsIGn9iZgmxvkFGH5byBr1wiLw72m2v
CJFSeB5CcYocECvEyW4HVKuHfKM1DmhVKN03mbaLoiG8o4VPfqBJN0BvUryTVx8nptwK/TaKVD+m
IzAU8Usc1VoGT3PTdJObe0iDPgYmrYVdmgxRTSEmsz5Wigcu0g+YBkA9TFbGuLBr2ndAc5uympVk
8R4QaOeFRUgVw52VnbQ4tiLg6LICgdU49IIJT1JQ6Y0tIev7AGNb2dhtWPm96hQaQyv+oeb8vEiK
Z8ElMiPbf2i+nxmIx0uJVL+YcalRM6vDJNXvfL9O/RcxkQvKIRIa3wxlkOUOXBrkrEsKdu6UqHPt
NRason2VIqrmxwCC+uQAZqVOjhANgdFtRTFBBZMh/X4DWLRsdKumppmGMhNeMKGh0F9/34Q14kwK
CghVbYQ1dsVbeu6Owp1w9r4J7la/V1qgT/4HPQAUBGSGQTN20WOGcjEagx6FukgmZUQ6q0hOwHHt
WPpGGe6YxiGUns0RsYtDWddQlBFWceWzf1pl3Fr3oi88/xaFWXv+YwAIOM6i+Tz5cZSgVFo7qVSg
V2lWqFRM8XiIc9PYBXI+/OxL/1s9dY2t6ugIDpP4eL3Fv7IbgB7BqICynrFzM9biojNN8mfIaqPW
vA/SF0EcYH7OcnuUqg0I60qbnYEOHZJvhsUY818A1oCVdWGmNzX8r95TieBZAa3q9aVsmVgcoiCq
pXqUMZFYbXHyY2RMzWHst0AZK6AI9DhEsLGQD5mytgD1WDq+MtTr2mlcw+4623tUnRYiObs88CDf
jfv4Q3XfOGgcU4k+/MUSGYLWVEUx+WTLJQZCK9R1yy7GA8U2L8W1G93f7OOFkcUFkSksVZHUoVs1
yLuu+QbN88a5Xz10FxYWx37waE9QzKkdOsR73RsIXktXKTaO3C/Q5QJNQrFPgcGMYVlm2xZmjLQF
ZNgCjlAsaV+pyodULdzS9I/4WDxfBJoA7o1bNcvp6IRfeiZ8YiiX/+KTGSIRjYRrgyb+/QWzYk1n
5HMCMtRD70gJ3Xu5bmAxJv0LJcTLyESwShNDBOr23gKU9jRqIHd1zC+ZbIP9ktzyQDMsUo/hIT0p
u+HjdBfc+JJdf/Keko37sPYtFUk1LQZ20fJZQhi9SGDENNHgScwCGzQYBfDXQfLc64tct2IqFO4p
lIrGYo1lr1aQQbFGA41MAvyKSW4NgtjrVpbv0C9/TCXlP2YWWLpJkQotZtiAuy06slM7+at/iO7p
FR+3iF/WVsSsF8BEJkUsuGbefzVq7apJ3aKGfeMGjml3MO7JqzY+zhJI+2tBl1YWC7KMkGwkgIVt
+J69FO2ORNCKHER9Pjdfh0PeOMEXc18cinO433po1xcIuc0MpTWhQ3u/wKSvJlGBb8mRkWdqlPQw
dMFT1/Qb32yJrfrXEiGvmkdKgbNa8++4eMEYDBeqVsprRz34R+VofhhclS+HLMATooOfwtvyVnGS
XcKYxt3o2/3j9TOzmCv91/XTqC9IjGgCNV1ecA8UCnR0rBM04sfOFex0J3k29+BMceJtxmSnB/+A
jFj6EtzonkuheAvNu/YkXf6ExbMQSpbZg2DiDkZHny55lE1Mfp1L+SaovnZw0V5f8uqXvVjx4oGw
IEmE2hhzmfihD57l+q0vyo2T+7981t/bqr7/rHKO9lAxG0H09Cyf1acOPGB7H++Ee7pju+ghEu1m
R9GHunjtgN/4qx/A02HOwHdR/hVHXpyraOrTwUJkASwiu3mCvc8ZjtlN+gpLk1N8le3mUIDLrohY
5aNx+ostnsfS8UXwgfwaULow3vcjwnQixg3rtYkeaqAL3caA5wqKlueIMgBchTOHywJcqhvdCA8w
4F1QXnuaN4yOgcPuE/o6G5bWQm6IPecJVzp5Mibff0toHSJKr3ghFG9eoh8C0uNHL7JNt32r3RIa
3X20a4/xp+t7uPowwifKSK2oMsG8BH/HlSSDpMHF9o7o9B9BTu0FJ74Jd/Gr7na7+AN6aIDbdYaB
D9dNz4dzGXnMA0TWTKTF+OzC91mJXpmTxIKNQXwV0R62Y6v4eN3GYkjtX45Hh6MLxgfg/PA9vN9V
qND0QjTDfzk+GAmd8W44TveT49n+Z/G4xRCzdusvzS0uZB1wWKyOI4mgzE1bxS8ePfaoHTcOy6oZ
ps01QJWKSX75flVZgLpiBYGTU+qjG6E5HJX/aNnGRPuCueJfe2fCW8T3YaiIga/3VphdRDXdG5B7
cuN748GyeTIO6pt2HHdMQexNN72VdtoZrSp3PFWHct8fq40we+3+Xf6ERQAABhKoLrVpR2gBTRov
bfeAGATkLhsbKm8ZWsQAYR8H2qSy1uQkHubHMQc55wCbPSDs4aBZ7wxPza5351dyvKGlsZ+9KQpC
py2funYtZnYhZebcgIx6cS1MOm4K6gxo56TM9BTHHDLs65dizQL0afD76haslMbiu0pZ2FelhbQd
+LhdzhSu1W3NAMjzh1le7ksbiw9n+uBRw0qsCDiiD8YJRrGz7KQ7mrvmRyJGx3yTDuGBCXie/B/J
Lth5O+VEhWqX7EJ36+lfDVkvf83i62b5NHQlU7m/nFx9n+y7o/pQ3Ys20LyNwYs/DxJzWfT4oXiU
NU1ZJhpKbwhIz+sNoqV0XLWz7t1r4xctf77+DX8R7r3f4NnOPPH7i1p0mVKUDfTbIXm2U+3Nw3Cr
f71rjzC00P904x0I1zMN/2dCqpP3TKXNEW3kTNByEveaUx2s7UhgPpbvf888wCMxEAaDHUixxUvJ
rB1Fcw/eL/VQwUmRvUi37YFJogNB3rHYhzs6SSh4OUq2y/dAe3x3c47pz61/9xOUhVcMSjFQzfkn
QHbf7+Dn+jxf5MT1TnMsnwyuuCeW3+WfNj7F/IZcWfryxuZSyT8Pg87RH40TtfUXeCp3+tl8zU6T
K7+WnHbX+tK7iGalNFPtjBKeE5yNDX+9Mhjyfv2LCBfgcxWNsGxRu7SBRd35x/rguY2NDqVug4Tf
W670fw7BZpNo+cyzeZzHxTWfVGMcFSHsoIpnfjNJJQDTEwI1RbGRQfwvi/ttaXGFaTPoQF5i+qWO
eQiP2qfhaDnpSdohWOd2h+3jtH6afhtcHOhojotKM4KuKSpeYSMw8/CQWEzWaxtvz5/uGGlHJtaJ
LjVGOZd1XXqRjWnmJce2yM85wsaSVm14izUTpj4n0gYB5h8jlIOS1yXYlG7uWTrgHBvmRq5fgtXv
Yym6QpzMFB/Tve+DBQRdxJ7y0vx96KkPn+OvtEUPgRs6MswTL/VLc9iK/1fSH5j4YLuhPqDqkBEs
HrIG9BPQc62DgcIenxrFMb5b3+EXdv2d5WgH/bkEtPhZ/pz+kPH0tISc64te29ZL+4vTn6JEpJsR
0wuoJO+HUtkxWnDdwp+B3vsVLk49cOwM0lWTK22MN0kZJPRV/MoGdjlsBAUrVZD3phbnnX4+vSD6
spR10P/RfxrHxIU66dQxMo3+7GfU9Z7r53C/9Tiv3bOLTVzSVoitrladxMEZs4+N9EH0fzbpz2Z8
+5uNJN4xZ2pMuFneH8/AQGxMKzpGsgvvTtLDO6HzXA7zX1y0+Tb/28ziRNZ1HiVWwiYyn7dLFP/V
305pVjcMMmSokMjXSH3fL6UeuiRWPWgmUb1UvlenYp87g2iDw4sdCEaBAZzhGv1kgA+KNg7J6oG/
ML1YngTnDsBevXNiBOL3Uy6KrgSs8S8+FaxzMuONGhIbi4M4WJ6WpTXOSguyT0zHonKFdFRjBhuR
2urd+m1nmUSNY8I8slThPRSYzDLEFRO//xJm7fH6ela+FykU9GQ0r0xZFBdeomtzuZdKiAXVFnys
DyxARtUmlPZN8M91SytlNovgizk3c9bF+EMMpQ/hkmfOBeXkwNHswYUK6eDvYqff67eCQ1P3UWZC
5lC7U+ko/0BaUt9UW2dkpZDx/kcszicZvxJqGj+iLpzspO7KO8A03o/uLH9XnNwNzp7jP5Qbm7zy
MVk5XbOZA07UljnNMDQ50GgCkayoD0KO1hkE+mm5cf5XqiWsTZ1p3qCFRihnDgUvSk4DjX3G+Hir
e6dz4brVLLsD87GXjs1N8Kn+Lp3lvbo399bH/EH7cP3rrtQyMI7aDI1BzYDTYvEY+HJsBOAF2Nhd
nhEDJVRqDAchKe9BJrIt7rZc80oWh0XaFTJkFhIdyYVFVRwR5dXYVeFZ2sMV/SDtxR1iEW/mD+M1
fFUfwPu70s7/nN1Vd8ZprqeMZ1jA9+b91gdee5/e/ZaFWxgRBylL0CTUOrvb3glLB6EpStlu5yT0
HtzEHvejm7rb6eOK15u7KRSISbgMWorvP3pXZz0TuRl2RvkQQ9cJmgVo9/Wvu2oEb8a5osvNdr83
0rb0E1vQW06bIpyTgBzb6LGt3pALA/J7A0ynxwijpriheACZbzWfygHKnLLZathvrWRxRxAREU0v
Z7uikRGAPqz2HdC3je1aklbQ0eBoUhoioJV1anvzr7i4ifBpo6IRgJ/Mbs1zfkai/iAcprvM8TaC
vPWDd2Fp4c8SJjGSKSC9q3cDE9aM8j7VtV08Ry77WDOuCADV9t98p3wI3c0nd/2z/V7n4vAJXWbh
S7EOzRKEd1r0iVGP60dvfoAW+StbaWhzpU+cfdv7rezQyeiUIe+cQuQh7KVmH4vtjdW3R77lF9Vv
k42Pt1JZ5OPRjKLIRf2JP7+3GMJdU/UMLzuguHbywXqAmG6uWxCS3U/30mN4ovbln+TP2S67M53u
8w/QlRtp1+rGXvyGxYUbGrkegILP1QKmmNFd9zT1FTnCjc1duw0SuHG4ldZa2x0EMp4wcwFNWXKq
QWgBVPl0/fut9PCZwL6wsbjavmlEgznfOAgHz8a+PFTH6TE9aU68N05bfDxr+3ZpbHG91b4DMtRw
WgLUaZX5JsTMew1bvMmrT+0vzA1Ve2a09MX3kQbYeYDgkhdUdvSCIPrOP7bUM7IbYYei1kEbbcWR
3dgV3C2e39Ul0iedWdaosYvz31/4lk5DYRJocOd4dQh2RLCl4oOlbEFxVl0YREpspgyfqbYENjFf
m7eo/FFhqFLVKbsu3SHoiuRVJ003clBPbtV7kcNkY3ry6qb8UcGl9xdx0+VvWCy1JFLro4y8KM/u
I8Tt8+ox9/+iMEW1mSKRRoeQjsXCh5VaMfWdR0RYfUZw4Wdz0p3pU3XsGGLP+YjRzn/YSs3XPiGW
YNzWQVwgAfX+E455ITFgJbcInqs/s7z+rHfDgZnCb9ev3poZwkB0SeifoUa1MNMLjTVIMwp1GD/4
+TMSNXbqPV63sRpQM5IMFI8BIjZyYSRmOrNQGaKiMzh3sEjwvkVuZ4fO5FT3/S3Cp85WaWUOppZP
wqXJxReTocwF6Su1v/AC9SE+KAdpl+43KdrWnp5LO4vcSA8yYzA0ljbjEpqHQnTDc3NjsLJhZ97E
bnIIXbFws83SzfqH+72nizcvV/UgkHuxBSb9ZDDZBSWUsCV5sOqXL1e3CFkrs9YZY2R1xvO0n5ME
Zv9OrSu66X47Sl1ND35bI9F8f+Sbsa6UomZJ2S2Zn93+M8wFASd80fcxO2i8XD+Wa58O0h6KHewi
XfjF4ky11TNxLsiOUeNWNKnQyrWnxnDqYXTgQrlubfU5uDD3qxZ44ZObOIeYIZrrv5WtTPf4S4cq
367+kh+sXbNLP6jJnv6G7CKpIrhbQeDacbm0vniMQB4PdTdSDJaRobGbsSd/VvNvSQTb9MZC5//V
8updmlo85ijJgfduybnEc/pU7NPDXH7zPoO9dbeu39aqFk95jHxylNSYiv1J36OX8shw4nAoYJLY
WNR8nf5YlEb2BFExidSSzF6vZSUBfYh60k7am195aJD3JuAL9lVqy68+3aEZpzKUe6SpD9eNr67y
wvbioCoMxk6hie021JmHRMciebWijeR8NaRlbf9eoba8fYit56BUWrIEaa874a7Zp1/nRrlkRw8D
znrcQ1Ez16ENR5sLdPY2HGct1px5J6mEz2gVdeG1aUJ5nT4yxcrUAEMmjEKIW9Wd1c28MLFw2IYJ
MUo4y/tEqbiLNclGQxvWs62IYf6lf5yXCzML96yICUwwKStpPicnf9plP2beRf0UnpSzWbndT9FF
d3i3FfitPrWXO7g4KxaMOUnVY1d9JDHZgVI7Bnvd7SnqVIe5uvCXruX3Uv84OLLaxzqYZdjJ0Ajp
90EbOrW1v34H5t99ZT+XWJtGMINGiTCSnLS9cmyOGu95dN66aqtv0MX+LbHXRWMEejh/N2a794qb
H4zddGBK35kbr8ZfYCXA5F/s3cKBFQwDNsxD8+QhgGR07KGwER+vH0Sa+SSpRHm/+P8vnp0siIIE
dns2DmoeZbodrZ8IsGjhj+vfZ/Uxxev/28x8sy/MFFS4Lfj6WwdEvuQYvghcXtAMR8iYQsmZm71p
UDfZ8Mqr7gJEKMnpDMFSFne51cd5hp1HTSy/1/C4RN0GRe3q5gFPki1WRllrcZs09J+9bKR2MUq+
G453iIq4XflTNYWNlax1HymM/sfSsvUfMTpKZRRL0Yns4mDZyRt9f6hv7NaV98Y/1evWUV/dvAuL
y4igrqJ0mrBY9J8EWMmQHdtY1KqrvbAgL88EQbiZ8jr3hXqUtfu6CQ9W0mxY2VrH4grlpsxkrIBD
h1zNNcZvHtwy18/21joWZ9tPqU0wFtg51nBvFjfzwPjobfRyVjsflwdg/hEXF0gmU64lCyNID0Aw
7Ur7dFe/qmfFzR7MU7FTP4tu/9D8hBadQMoCV+n8d6uc78LFD4inRtA6iX0cgwk99MTO+nzH1NDG
Zq7mFCAMmRJSZ7ymsdjNAdaOXKnwFOrB+NzfeSeC7jMsFSBts7utsHf12bgwttjVOoNqsJJm73ca
buc0cDgLB/lobpSm15/dCzuLzdPDKBu8+RDOwVMT7rIZoJXtK0LCCHkPO93/TO5McXf9ky2ZpX/V
kC/3cuEAa72QfAgeWkd5tr7P8LT2n9qZK8nqdxSv7PLUOOJN+e261V9e74+3GHYshExn3Ouy4d2J
wsAbj9udeckF29oLD+HR1391kVAqOMzA/OEmPgeueFKRlrWhSt9Jr+mH4L54ggPjuPWV19307x+0
cGURfDi5NguTkQU8MTK6q7Xoc1Ygt9H0++uLXy2mAyb9z+Ll99ckSnItEnrSOFgg7S+qE5/lXbwz
3yzi//qkvUbnZ9/V3A2r607ut9WFk1PLEqnYaE7fDp07foVU+3/yquConYc7WCs2vMF6IGSBGocf
UNPwTO/XqTWqHGhzTb3eEcS6SAPthZ2o2O3eOqdgRxHbvr7GVS97YXCxsWbk97nJlDYTz3hBMSts
WNNmdqJ8IyJaTeUuDC32MkJybRJibAjKU9x8yYuXdjhZ6X3RPUHHtbWPq2fzwtrC3SWqh+bm/Myq
h/QePa+U8pA0OvpD70J1/DgHldJJOG01B1bwwMyI0UqftVsN8JwL10BnINF1ZiSd8azsxcfhc7+T
YH3Pnfjw60/7YK+6ysH/EN4GT3OhnWdl//+FXZ33c+kuSPnxjtDgg7Nb/JKokuU6lSnrsANPbmgz
B3uQHhk4xyDyS1tXZc5Tr5lbZF5RbGTjqP0yl3yo5zz22O8RITxvbfGq96UWYDBfaKKqqi6uiBp4
YyMKCsQOd+rZkO30WB68k1Xb2p1x0Pf1Q/KYvbY3weH6RZn3648FglLTJYCqIiD69zezgd527AOc
fhj3h0A4BOVge0nkltWb1BUb53ftVqLa/R9jiwg4ExMhU6L5tQ7MtzLO3rq4eO2tYiP8WXunL8ws
w18GdPxQ1jit2a2yp0lyavfUhY9bSJbV4GPuEzLJqM1alou9C5BGQvKHRpNmkx47mSvdzAi/ca/s
kset6tRqUD/X1clQZBCFxqKkEkANm00FbwX8qC/mefwnf4Xx5A5tsVvpa0yjP954mn/VLP84GxcW
F0fSm6y+9+ceOSBGiKkdZQ8TR2xHbuqobuuO7vhcUP2z5X2+D/eb0Jk113q54IUP92AQgASEPolh
fINs3E4QWLbqYadC3KfUOQPwW53YtYfx0uLCmede3iKWjcWsKFBd/VIpGw/+uiO92NKFA8/lOqgz
5IQd+VH6PO9ndfKfQGXvu5viOX6VPnU3MNgdylN/gjszOra3zJPsvafoS/03l0RHUk9mCJLuz2Kt
QQevCAP2dGJ9iQig0iFwzvdGCPtkIOgwl2VOWxt7UUo3PM76tbmwvNiDpoICHRqkOTs1D+puOPq3
qIDPsiFgl/8mETEujC1i9kjSxiCw+KRd3fyEugSutNg4VujtbUQcq2cHjB4wRAShUL9670grZIit
rAOQI8YtZLi+CwPDRlV1y8TiQgzwFMliysaZ5XdZgKh7o864Fl0AMgQTDaoKgdmFh4l9CTahkiW0
VqZT7gv95mNgFuZ32UTP7tQLVrqFjlkxiTobois0fEUO48KFNlDoQj7fpTYISmaMdP4RXHClUZu7
qIVSDwULVBivP3krr9A7m4tXaMrMvoXYpIc9TnS0/l42YOaewv87oOLCCuQP78+DpPeeGE5YKaTK
TqvXfHwe47e/WAlDNaRNCB+py1boqEjTGIRq78TRKe5NW0jvRyN0/zsj8ye8SOWzqOiyIMNIWcpu
Ug2u7h10BBeuW1mJQ1jG76XMf39hJYJUJxRzrFTGodK1s4oeTFkflegA4Ojpuq3VQ3dha3HoIl+a
EMXg02i91T1ACJZA11LRlYBkm15dVZ+u21s9cBf2FgcOrQ1IzVNIgphtd7zcQJuluAngAbluZtU9
XFzfhQeC5FUNkA8DQFHeT/BGiv1WDW7FggEIZZZEJpPTlcVCdORVYbUPekdphGOS9/czhd71RawM
p+E854SYNBEZL33hsGMIMrvBCDkI8CnkT9JNeDdX5+uH7QbRpq3F0bZqA+IquPlJJgaEaLtjfFue
UjfYbQ9H/IKvLIKpd+taHHDFbyDTlLDV7RuZMkdHDpweimN60O6SZ2sX/jMLeElOcGwYSLNerJyo
qvgLOpj327s4+7Uq5ZaUsr3pZH4o2sm1yugvvBIgGhqYs9QcPEHvr7KopRPa1kFqZ6NCd7gVzoOg
VnYOCfuGa1prM7Kpv00tNhXqrj43UEF2olv9nLnQiQhOdrRSGoyta0SOd4Qo2EFM6xvEJnsd1mob
qdVNabS1SPnd71jsahwpsUARixKW4z36R9Lyb4kbPvWHydZ7m5tf7axD99SVdv0sRLutis7avYRp
GF00tO8MqH7e73gxdVUaahMumsF0QYNHqNhdv5Zr7vnSwuJWqvnYlCKK50Dp20+TOHyptfikmKPT
qNlRQeHiurk1D31pbnGEjCInSB5q8LJmLb35USIdvUKKX+NWKd48ERa06/bWNtAgLQUZxTaCTHy/
gTl8dD5SzeQ55o+gU51h8A//nYXFJ0J9aQwhhewdQ38VAyiwh3+uG1j7QiS9oP41oinUgN4vwSsH
oyyk2UAIpb5vvfgRYw/FRIMT2RFHTsWX6wbnT750aJeh2+JIQHXrKz10LXQaGQMXv2sDMunD1pMz
PynXrCxOQhumfiAo2uyi5wFO6k2/ms9b/autxSwcidBKpoAMCt5ZnlxJfc0kEFDJVotxrbJ/EeUQ
ab//SOFgpZncE+X46S6+h0jzBtaZfXOUJVtvbQQGmN0cj+VGqrd2NBA0nYWQmUYEsv/ealImKAoG
ICsHtNInpDC7H1OR03YKXT18vH4qVpd4aWyxk5yIPB9HohCkA5i5Ee8QO3CgInT1zxUMZ9uz1muf
zmLkEW5/3humBd6vToBkdoAVnHQSzXbw4egcK6c8lTZc0h9mKFvJABvBFpMeccvem0n1HnkoAjh7
UnW0iwIaInr31gy76/s3/9p35x0zDEdRN4J6dJ4lfm9GTFD1yj1ejE5S/CfRKqG6NspcOZXpqH6J
IZr2/6++D4ssiICXo8EAwWL/GMQNmyhvUjtHNPrI308uSpvDx+vr+hOxtjCzOBdeA7oqYxepb1a3
qiOddB5K7cY7IS71fdoB63qwDsgcbT/Oa1+OhFZHlBvqvT9YpYQUOl6pw3Jwog/6NT5KzErXbnVD
r9DRHOWVsrn7V6v9bVN+/xm1oYX+G6pgMOhMRMm7efReAzxjOMoZCkmG34N75Np3/fH/XPD4tc+/
LS+esjaPm45IgYy6hzMVZWrvqM2c2ijYVk/XVzlHNcuzSsTB7KU6Tw5Yi0XKfj0g2aSktoW02eQE
k5HdBygWCIemRP7g01gJ3+uGF8jzG0ro143/8WSzTqotUPVx84GmLy5KMWVosunMnKjw/tuy4p0h
Md502POruVyiBX+DJikz7+cSOJ0V86UR0gypuLH7LusQCQgoqvE2lNJtKiClWdZD4FqJRQ1DUZrJ
Jp1E00yZtgCmK+sFG88sI+qaqOCK899fJMhekwpT4vngUqzqGyTr5yIQNoYzVnwPDwQLJcejvrwc
umqaUUO0wB+cMmjAb6M8kES3Qg9HX7LVWFk1BQrGMFCOo+exODrMJEsiMJjMLoP8TYisLw1aUOeu
TkLX06xy4zqueIA596JCgi40RabF3uWpAJGsAp1bVsFBr9wmoL3ErebcmhGZZIT5DF4iKOzef6A4
jBS1KiFrHsd4L47q5zrJ7qug2CiUrJ2DSzMLdx2WVqlLHTunFEb2Ue9SxSmI+07Xb9efHVsO9qWZ
hbtWKhGdBRFRgykVb5Ra+ISo2Y1QeB8KVd8pmfpdHOT9NCH9ZE37QjHOqB4dzXbaXf8dW6tdJFZI
6upqK8WDo9EJ6wv4/sutO75lYlHUEJHxiZVm5vpDQ6bOniL95foa/pxsmfdSZjdhBZmLnIvQvECq
JMriEuIkgzzNRtZpcORmqG5bKUIroSxe0jKZTkKdmucQqUa786BquP4jVk8nZJ8MyQNOh/nv/emc
Sr9uyHL4np3lNsa5ar8q/tZA8OpWXhhZnE1PbEVUUWrumZeQ+N/EdGz+u2UsjiXCSbRmvIZCifkg
IS4XPUf+w39nYnHkkGtMg9RjEXLMs6mKyWmM5dgummbD0J/Vi/lcXGzX4uTl0TgyItMOzP0ptmZL
e0QagTAxI+4Ivq272oFG4r33LDmyTU3q4CP4tzn68Wfj+devAP0D2hLEtrX4Fb1c+WjIDnj9nfFg
HlAFO4Z34Tk8BF8lJ7Kh2bupDlvdpz+7me+sQnr3/jzGKUA4Ue+5E+fx57hTQBOgYMAk26PwWL7M
c8tKYV//sP/Lfv97pX8QSiMLppWGgM15XL2s7Qr8+RGq7kPywBDdQ/5SgyI42DO/YO4ypP8UlTZ5
0lZwuH4Vf/+MxdsX01tR/ZANn6pQu2XIeTgIhWU9SapQHa4vef1C/ja1CAbl0JxUa+SEoZOFUs9L
pvjudQvri2GIjewYPl91YSEn3xsH5Mkc1BF2RvqI6o8bp3/z5s2Tcv9jZF7mRexTWFmJZtU4OGIH
Lm38LEON+t8tY+Ee0yJBMVTDgpBHO7EXnzvmBfI6/fYXZlR5Zk2fA8o/Riljzw/TBi9MC2KORFTI
5mIkCNpxI5Rb/SwXhhaeOEbLopF1/KSudEekiQMkjNtPcdtv+LB1OzpezDSpPS4LZ6DRrUmY/THj
cY9FrTvt4L2FtfA3bl/9bWZxAFIh6sUw5pSFzS0yVwzbhg6yjxtWfoGHFtE+jFNEb/NgofQHl8yk
5k0BOd7gtBRJXAkpLqjL0sP3VHXHD4PT/exv+4doZ721W0n46j4CrgJVr5BMLZlVh3GwjERlH5Ow
R1+c15M8P1W3orqVjI1g+z9mfkUqFxcJ+QqmYno8YMJQ3MxfKX0zocv5lNyUt5KTHIe78cb4kPjO
dgNkfYXgdKEdB3q4LEJVyOtYgpxnqHxLrQ2a995HAcfpEn8DZr9laBEiJCJkIVNB5Dp4XyT07Fqx
doN0a/JnLYGRoaeQZGb+KNMsooTIC32hmpfjFf4eGdNTaTB/7fGCdNL+utP4EzABvzgpEpOFBJFI
LiziR9Sx9BZNlgH05LhDcu4c7oyn/0fady3XkSPbflFFlEOZ1zLb0Uo0TemlQlKL5b3H198F3tPN
2iDOxhE7JmbmgRHKDVQikchcuVZ0wEW50/9yZdekYP8AYgBlEwrw4MDnSV2gvF0oxdxU0H21oQ6i
u5B5DNqsnL5qi6Y6kvvjY70Qi2NE2OgmuixD5tKPrq66BDp+iz+8rIU3PWJALIDkG0P6pkd1F/sl
UCFReHlLBV9va5Q/ByRz626KEe6ttY9B61/emhk4IrXUtwsZ04go/YcxllkhwbKgP3d+eyURcYpF
sRFVVjebtUCP4/V7Fy2uFuATLNDtHlttmY8jlM7roNHoZO70hkJ8PImVRJajiz4vHFbTMOMC+n0e
p2L3E8QwVeiGK+a11uNRhTEySF1e3l9RJEXr1gSBMmCFeHRzh7Abe3PonGxFt3MOjV21w6tmAANe
/AQx+JD6agD9ymTx3G+W5NOyq4CL4bCMDQedhsleXee7rZgY4YSsFQRJXKbGDUEfSAkR/dvlBcqs
cDmcG8Vg6Ncx2tuNoGvNwO89SQ6G0AKe4IC8oNiMFuf5OmrToJ0zlLVHI6QiSlU/QnFokRgRJf+O
ZRN0vVQQ0UNG6txKDNBFD2WSFaGlOpZf9R8t+hG/QKxH/fm6Bp1EdAvWDInVjyg4nHnGC43mMK5b
VJvOrULHCcI9TbMiEW8CfV8d7Yfu2vFHlEkT37haji0aPfl1eSzRj1e+07AE9zZmmfcygmrhJrs6
AhmyF5TWuOWXE+lm223xGWnur+rvUcbTJDKAShoYO2zwIYCbh1spqavKRUPEH/GiJ+Bq7v9YGAV7
ubXAnbSkKdOoznHSqsGFALcNuiT9vjKl9BwskefP1dYOd+EpYH1qFidBx3dXr551Gve1bx3JTVZ4
7r7exTtZCeqNaOejRRfObyN82nyNMKI45UlDV9R+wGZFHmsoaaf9LYDMfoY7XbXnoCtQpJyGo5GG
XV3ssgHxs0lPZLjStebQZVXYT+NtnxiBM6FhMzQQ4f7tQCGg154bsl7VluaV42OtPC+J8WhNrxi0
DRLzXmtBoVndZ8NXmmRIJJ7p8OtyAPkIGcB3g2gIOIaQI6OPyp3vKNbtyKXwDPeQHct+ByGKqxxY
EPNxCquvYPhTPRcghuTQfBkHj/x92Tw7Yfzebq1z8cu2K7VrTJzA7JiirZqirZoc5ATwonsW+Sxq
r6zwhOzg3P01Q5mhCabgveM+5LjeteLGGCGBJJ3bE91qW0NcRCmsBBrbdQmqBdsOwYQV2vuxklxq
orO8scEnDTbaq0mr4YvNWtb4hlY/u1KI58fJPeYWLrqZGIYCoO/tYt1k6OusQ1wTeqW4OLP7/i/j
+P8RJb2ff0lbb4k9Ba2y+pgd0BdUD6/ydqrwk21+APfJnNpoXbNNV99Ih1eSGSd7HJ8q0IRWsSwz
Yv8U74TgyAbJFrBCLtBC597h9nMMTAny2hhHLTI8A/0yK079oktZzxNK3rKmkcwiC3Kb3S2tde46
wp7F6uhZyW8IAh/ITCGN3nqD+yOzlsPlc8ai76UlMp/aGGz6eFSTDAWYfHECFVU1HSXFNfPQ7vCI
8+dlEuQ97/vJ3WZ9bk4QBqCL73ZZ2HblQwkh48vrkabrnHuYS+/WboFvloN890d3v96ArQLCt35x
21xBk/exCvPKm2QjzaLzDaJJHWMWoIgC9c/5Ps5xtCQtBr/9Gl9LiW8pqJJq9eHy4kQHfGuE278k
Ll2MAGD/CLT9MueWuJIPJKp6OlsLXDpARwz7lXB5P35W7shuvamfhqviajm5e+MZsg7fZIImwn0j
OqZd0HkAqJIrswLgB5rtFfuWQLKzGn9340+1++sT24apPsbXzThquZusX8cx7go8purR2JHkcaK2
/98scIECupe2tUBg3G8h0zxm+9HUgssWRFEPDV4kwYBOMb6Qc/8qLcWhGE+GhjfQc7lKvXp6HJw5
cFD5v2xJ9EWAdXfxjAfagqjcWux1yfRqNFCSXdODkrunuM2h8dQ+XjbzEduKiwQkaiDh0jC2hxTx
fEVZTnI3z1t0WMce8Aqrx5O6VrIrtBwwhqmh9IKa8IupTICc9n32pRqWV3cdZOhx0ZlCtwnag2g7
QQ+B/X0TAHU0OSCQW6x+4+w7AF8z6MpfXqnIAgpm/6aJXEx3MbKsKmq++uaMVIlk36FgLMHyC02g
HoiuOMYiPpREnFqJ1UzHKylPoNuwfEfTWrII0cVkg/XeNZAOokDHhR78dIzNOQMsACgcWAQg4bx9
hZj0VbQad42hg5Lij/Hi+Be3NrlgZK+9u9YphKsnFxoMMcaBvGxUP9GCOLPCvU+azCkwU46V0YlA
+R34if7XZQcQnSgwuTLcFAYYkeCdu1jR9I0V03H102X0GuvvfH5EMAwuGxG5wNYId++VfRc7MftA
xaSB9TTzkkVSUhC5wNYCl8JCOHqZ7IEtwzS9FLOXcUe8PgEwan1YHHdnWPf/aUkfoWba2A41DA6R
E85Uv59daZuPRTM+/9ksih/8tlvdheI7vroJDEEWVuZo3k9OD9xjPbhXrtGhv2kXGejSDA2VzJGs
w22nu9Uhq/THvuit4RNXCYYXUIIGEBNUbVygn3MN5bcYR9k2Ei927oki41oUXSUoeKEbhhsRDXfu
KHdGP0aFjm2dYKGIfxHAwtNoL5vOFDrkxgx3evu4sVuqwiGbGazbxUtUyN47IgyIs10Jd7DSVpvT
vJ1YcSjaO61X5l4CAZXFN3yIHyTe+ueCYQhJW4vcKZuqZaX1gkW12VGj16bJvtHustsLU9itEe6g
UaUp6RzDCGOcyF20eLKH6QBh86P2BfphByifhqrMK4Sn+/1z8fT6SJxcLV5hNEl+rFRB2+AHWZl0
F+igsitjfry8SFFMdB2gOlE/hPCSya0RkuqaXrGzrdU3mfnTsQ5zJ4lXIgfcmOCZuhQ77a23kzTk
T6aCHpkMlC/8ULjXNZPpGQLazqUwLjACEzFxVkFxFmQNeEG0w+QNXvPcVSGUtQ30BuTMkcKt21jl
IoTZdJDhs/ClBudpnCdPWyCnKAm9ohixXRmXBDpL1SlFhJWVXuQ24DoDyNe9/vKnPqBrQAyCRB3Q
TODR2AfcpF5o/CuRwyKEMbuDB2wO1CnQ1rHBaH3ZkCBQMEuA10FVDFVdPnvBVNOSU0df/YVqzj5J
8biO6xV9bRrlPmnj9pila7Tr+qk/LLOt+suoVw8kT907FE3XO7SFiv3l3/Rx3gpabgysDbZbACah
Fn+++lQre82gJWCp12MYgSUzCad7puGCVh2UXlM/e16RjOCE+FWIyzZIMHZFf49/zieDH/IG2AT6
ngnIc/4EpQ43BuSD+nlfeOmS3FdGf1K1CjRgXy+v+aPnwhKTryYEJWf83/mSrSaCGElmUHahK/s2
btJvgNhQHwes+PMuIWwRiJxC28xA6YsLMJjb7UsMclO/bgZwAPRA4GJGg8rmgwXPGNjByAJQcwCK
Wg53B8XUGCZig78FHQzXCMxJNcs9VCXX6WSlak68povtn12pRuOuXeeq3JuN2gxfiN2uLhQRopj8
MYMX+6AoZ5rQYUaE5WWYq6rI+yHr0SFJyr2Tr1dQpTv2sWxq42OMODfD3YXuhGM9FfCbzF69RlHA
udd4Vgvex/Llst98jOSwhMcHrgms5oMelgGFviRZWgowSvYdU7iPVSZFHnxMBCGLC/y9BukXHd+S
8xdVqSrw5uYqCs5l65Ndv3cCutd/VbcM8y/r7wpOwtYaX/bo+tlGQ5dSqG2Nx25+yfNpR0xZUUpQ
zjlbFM/ZYnVpnTdFUnmgNtKmYLL1rAxKIHrqYEqX7mbIu3bvjBNZPKeazK+RaYLrFZxyWg10Sbw8
RCs1ILYTW23hRRFm7yXZri7eCMCeoYEOb+Xzb7111qICbN2vX4dr0JYBXe1FNxbo48tbtNrQmHWO
yauK4n/dHTu0/SBH6IKE4RPa3gAvYEbg31/CXXl9nE19vBLqN3UGzZ9jRzFxItNukC2XqwX0HQiD
plGlmEfTwMR8swzg2O0kmCdBjf58KdzFmkGn11baQkVeAjzGjxwV62/2FQ5mhrnTtoMHeMtzvUvC
2TM8/bT8lqNpBEcWvB0G/gNdKCbycx7q1cpW1rxDyg/cex22axcfzbaUwa5kVliI2mQQuUESa3LS
yuvXKSW7pGpykJGAPPXpcgASHyR0YYHnZuKJvOYGJrgiW+twcxWQ6I7WHxlOQlrppyZLgjmr/SLp
9gPej1Sr90b3qiiJF6WjR9Kfkh8iCLoY8nr/IVyYWnWr7rMM54V4U0ADKBeHSgiCToUCm6r5ze0A
CvYJE7yPlw0LHffdLh+wtLZdAJKBS5nuGKoDsty086JMdnXJNpqPWH2SmAktsT68Sam/PqPuE8Y3
ce3Ntdd5DkS1s5tSMn4owN3ivCD2qMhDgWHiJR0hPtBX0WLjfnlw9tArAkX/35rHNLXVhzT1loMd
Fhh+rELMR+tvtGH9oXmSoQ6En3bzK7jYUI4xRlFUzCmVWhUYQ+dZduWbEIgbp9fLH1N4bDaW2N83
x8awkjhfVmZJUddbJKdrmDVxtftvVrgQUBhqWrqtQ32FINCl/VVFZf0KllydV2+Y8joaLvBMwEN4
uXDDneZxgmK4r00PqbXuuvk56jDEZj6q6GFdXo7gBBiY0NGRKmMKG+xu55tW6A1DO2WVl1b20xJp
h5oU31aySoK34NucmeG+TQkdE6W2QfwCFtagpiDThILY5ZV8fOqjVqsy/gokh5BH41LWJO6r1gHJ
sF+nxPTs2eo9tVdnb4pTQCbK9EvWGaVP3Ub2YJYZ5jLGclrBrIRJOcjprSH05Pd9XkLvtgc7v57l
KI8q/ug4j5dXKzhWWC3gQxB4Ruh0uHu9mNWpqzKLMen81RXEnxeYi5CpZrPEQ4SWWFsc6vUOqhrc
pyNV10cL4+xJMefn6hiSyB+hObpPVxmXkwCcgU+og4cPFWU8aHkMpN2URTElMDWfylt0o5cAD6ge
4s31PgcoIz5ZQfGMrCn23N/DkyGpDgiO3Zl1bqF1bztZ38KBVvXL3Gohtb43Te51lumNtST3Fx07
DaPhqBCwMgsPUEocN10GttLFOrTZzTTe59Gvyx7C7kwuiuDFZGPoCM0o1Ae4B7CDuV9naliWbIxL
FxZFkuYeXqp1i1Q4pq/pommnsbWcwrfSGhOdhVpkMtIn0dnY/gjOTeem7VKrQfkji/qRHY41cMfE
OsagJvHpDMGrlk750wQWgIfLyxe57dYyF9goyeyojVxc7dp046rjrbG0P7TB+Ja2laQ7L/qY8Fpk
hCCxQLeKCwBLEanaXOMsdl2XBvM4PoAS/kfc64fLSxKlEUD8vxvi0qS5zrI21R0I5+Xdk9lW+r2l
rT+N0XmJZ8Dmm8F4aoz0KjfdvdsYbZDlWXcojCX1gXHF6CIIMC7/IuEmv/8gPn8itpK4bYcfFAHS
hEGmpAnrcTxAyknSwhcZwu4aAGODAB9T+ufXlKs1I6YdZ3CuGmqQOV/j5qbUjKBXv15eEDvj/KHB
Y1mFfIUL7DDfkF6Aia5SE8hEqHh6Sf3d1LvwExZQIGYtR0ys8p1ZFhFA7obqvu3QYE1vh1U2cyja
K7KxwO2V3ayuMq+woCnfbfugAHRsOy9zJLkXRF6PqWVUOBlzHdJk7pPYRavXOvqY8dxQTfHNZkjL
p6mL1XoKRkftym+Xd064LmyYDh5/AHP5Fn6VOIO1OKje1lbm6xVAssgjloSeylLSeBZA/1EyxBsO
ips6mD8tLpdQ5shsMSZWYxxlDsETGaCIwWSMMGK/VwxP1qUQ4LbP7XERJDObjIwKKrnmPv2qoLF0
3YNit7jDiLtfvRa3GnvXgkEpkyxU+A036+QCSptW1WDOOFY9WJviqMTWAgE87z/x4TDEj1sdBRHA
L849pV+1pBjbDocXrOrTcJNQNai616g8XrYjPLwbO9wuKmtFYjVdsZqS/hzc4sXs6O6yCaEPbkxw
G+ZoGSZ6bRT3q/6QaFWoJA0yvc631SK4bEn4ad4t8bDHUm+1Kmmwad3QetV07+ixpzWS5YgdHaJx
BoMRAf/A3c+O0kIC08aZYrOZjPO9/g1uhYBBi6snGemxqKqMnOfdGncn13WJskqFyMSe+fqz5sWY
d62vk0PxXaYdJ/SFjSkuOmF+3UXBA76QNDetfW8bkmAk/vdNA9N3Bjov/OO6MBxU/AugpMcZ1Oq9
P6Cf9AkHMN8tcJtlaGsE9SS4WqrctwSj12sTjLNE9EC2DG6bMAFZQngDRmwo/iaauVdbW1KHkJng
r6OxUdLShAnVfMyQZpqyYy88k5uNYn/fvPsx+k5L0uJTQCPHV9YrfC5vsh1UzyRJyJu824fsAIIX
KtSvwWfBYwzKZG6VdMJpadewuc5ApxOkYRL86jFSFFjQv1Y6f8AMR32vH/CAWA+yYor4otj8Am6t
K5jok8hAwDbu5tfkHmJDxZsoVemn/oRK0kt3BUh5FQx7GRG2cJfBcYbFEzAX6VykiGKlH/MWliNg
QLWk+oJwjyg+XEeyCQTxNrMDysAimNXngqxpzEnT1ggTydE2Q5qA9B5Vq5vmSr+rf1loHoam7pmH
wh899yFD0Vy2zUKXff8BPMlNO9AVSTh+gBOZTdCvjgKBc9kEyf+yzPd8hnuggaYFWvEJ6oGJbfeG
5yjRelpSjTSBYaKS5Vu5rSP7iBfzPoU+XulnmGMzvXnSutVbjTUuwGrqTrf1MhLokCWV8YDhfrhg
C4E0Z4eo3rxkqZVMN3FSjbWXxSjASJJA4U5hRoShbuAbfPkILMWWprcYyDJ6eiy1/Lqv+t3lOCi8
oyyDgYcwteSqfM9zpGkLhAfO93xy9ga0OYFZJ2F0B0XJXXQrG9EQVQE21nh4Vq6T2oxc+Dmdl52y
/rbJF1YUnlb0FCrJg050x4PdCGOYOhiVPhBIdmbUukZpYBjFbe9JqnhFYd80lmwaip0XPmwxWS8I
3+K/mIU8D5CpnZh9NbENnIF4GKl53SfT6DkNOayzsVNy56kYjME3y1FSUhG5x9YyF/vNuE0MHdVE
HB8QxGHwkPw5mk6HChFwZRitdFE14nI+u+qjIU0dPAp6tHuinaLIhGmEWcvWBBeOiDtoJXVtZC13
QKccq2D66T7Ze6iC/5bxIQr36301PBV43/euHhN8KXtN92h23yhKJbnxhUWEzXL4CahFK5YyIXC6
2ddetB25pockiK/paYWYSfuQ7mQ0qUIv3yyKuzkWCjlONYUTFGa+d2btVGh4wxfx8XKcEJsx0egA
HNUFd9i5lyf6GBdpv+A9qplBFju+DpdOsyy8bEYYH8i7Ge4GbgoU25ZVxQsgT+503E/JgMZ6TU6x
hWk4RToAyG6BD4d3Y497PM2OQxOKLgDT8HlmSqwUei8AdIdyYmax970vjTtLbZ1WU+7C+yj5mo2p
N2W/Lu+dAFrGTuu7Be4oDSWhtdm8vXPdQ/u8PBYPzcH0HM8Onbv+HqMYwZ/LeqGpAYYdG1MGuLSR
uZz7RT9r1ppRuN/sow9f4F3NNDybMH7U/M7r/NUD34zsRS/KloCfwfsNQYnhaM6NmqNNk1jHV3PJ
EGH0aDrO5XrKSwf3t/Lj8q4KPxuoM0AeANFVPLLPbTWdsvZpB4+0raNBniy7l1zywro8I+f4Hwv8
W9QawbFGa6Tw5n66bgK6y6lXBYwwoA+UfXYL/lQfU6Feu/uEMin7fBvbXJZUrIO9ugQVubF5LuZ7
p7zT9Z+XN1AcEjc2OBeZVpcmc4f1RTcxlH+uu0em22gFfVBGXnIVXf0fhrEZivLDud7Y5DxkxYMm
BrkVtNT35glV6mfyCwJsB9b6jvd9YJwIsCk7G9yc0c9Kys4pDJYb68ynNm+mFhRQRZ4hb2vT4wI8
Qxo3fo/Zxssb+/Yo+LBIFyhFwMQAKOVZASIHZfGswSL7MLln5Cfqc3Jkosv0CMKJnQNYM/WrW/sp
uoPYaLePd7KDKDwcjHgNEQD8m3xXsNdBAoEyED5tGXt59hz1j5fXKDzpGwNc0Fzzfu3aDHUaOsye
q3SBDtyYhf62pspY2ERXDxC5aG2iYQTpDu4ojIbbDwjPKOy23RNUia4smiJp65+iaFK9qowkqYLI
Sbb2uGMBQlwQWU14BplaE1j1o75qnltJHtWi/dsa4c5BN2cOZiYRvYCt9DpKgjkq/BZjc5YlKXaK
XAETS6BLQqcG9X3uS4EYoagaDbptRVw/Usf4S6ttSXIgM8GF4jlyWqol8LYERysaiJeSw2V3E3+T
fxaBRun5wXWLbNQ7B+7WtsZ1pfW/qzYN9UT78yklvEj+3Syd58FoFX1aKWb1fXUxwilxTqqaSr6H
MOwCnItxEMaMAima87XYrTaRssanJ15xVKAudYh/Q0bj2B/XY+dXgCfKBpGFuwfGakwA4qmA2sK5
xTppe8wBjqipGXpQGXekerWRMX7iE22McH5WN4RmQJoj4WjdxXfm9kGLITdr9dbflw0JvW1jiPM2
gqJ9ssTgXBl79zgX7nURSzqbwoQNvap/NuythrG5J8qU9lHhII8hD/ntfMu08dAgd8BNu8c0/FUO
KXJyBBTu8sIkn4m/NjqtyLo0xbWRLJXfR2vQTKBcpcfLVsSLw4ADOvAWChg2F091s1OzRUVAGHbm
3jpBefiQQvCU3Bp76o9HZ1fekU88iJlcwD8mOZdXOgMuqGNlM4S0V/pYR2VweVVCp9hY4OIpHdSk
gAInhgJQX8JFlIVDpDz9NxvsN2y8AlzXaJRClgbDtNQbgK+vyy+XLQhvhc0qmIdsLMSOnrWVC4Bc
3NlYxJUGZSqTANGDgdPLloS+pqNIAQEHoIP4umanqVU+sEHJhFge1X6ZUxIUhuzqFlvBoAZubbSw
+TSkHOJhpIxUBfgnv6KZ186dB2Htz4QeXHD/mOFCjwqU4ZSydg5o0L0i/emUaphKu6Pij/NuhYs7
7gSEvsqqFM6NfYcK5Y9dHsYn17e/O6MHpnXiq4cpk/i1xChfk4UQPVCpI0J3jvnwKlP3fXZP9fKU
W8t/20QeA4BaU7WOKiwpGoBG5HkaS29sXi67nfiY/ruHBhcIUjKbU6TgmOrxS2PUXp9KEHei6SBM
WoJNUQMTDKCEXHTrk8o1OxvAd6sIOqgeJbt0OrDy+b7cwfEUcC1IjpLwE20scmuK3NquMwdhwS3B
8w94gzb8VozqMCky8ug3fVT+YcF0y8D7jeIRyprn8WEcNbzXbBQS4h/NsQ4Zdn7amaclgI7i/MTm
jLTTdGUF5gPZr0HHxBxD42Rg0DCGc7Y/L39M4ene/Bq2MZtoRRCrIB6e4SLW9pGVBaT9abWy1rMw
+98Y4XIXs6gGJY3wPacGDNK60fRemc2zF0fqr2Ykt2q6SHxUuCwTIRGAdzS7+FzT0rrZqtmzOFEw
bJT/mIzJi20ZfFKcBm7McI46E6ccgH3AbfIFL+Gw30fBdCK3bWB5TKbavqeSS1g0pIZy+/vCOEdt
K6KsFrPYBdbJvht/0F/rK3lhwPMs8cAYM3rgAc2eASVuPONpCesgBdFWtZedGBYpP7gx2ABNwEzA
1cBn2d28rvHb+3g9TWBfi6G5ZoTqQdp4F9nB0Bh40PH2wRgQ5zuDXarj2COb70Ol8J3TcAc+S78G
y7w3XDFgi+bHRrCEgIhjJG+ULVMUGLbmuWtJa8vZnlOUnJs23WO8+XVKlF3hdL0HuLZ3+SyKAuvW
Fnc5TdSgY76gf2NTcOJARXekf1+2IF4Nhv3Q8gIslu9HgXilmsFbhtCd6l5l/21DIhpcgY6SSuKp
eCmYeMPkFrgCeThsnc5mmmZ4H0VF5BHzpdGOl1cizIBZN/sfC+wXbANXF1t2yVAMUGl5zHE3FH56
KHZRYGNOU7cP63UBAnTZZIIormytcsE7quxynic8KqzMYKIdxfXQY2gw6pXd5fWJ3f59eXxcdupY
X2rcEuaesWAqobHvj7r0eIkd4t0Md7qcrtW0CUolvt2FwAxWheuZc+utjuz5KroCthvHnyOH1FNt
uhWA7fRvkw0o5iZ5zYqOacFAU7DpZLI2MhfkTlOUZcReWc3ETiNolSNPcSRVAMma+NpyXVqNNiZw
coO6uq80CpiG6HVlucchShPPVvRPVLUwEmmA0op9srfLYePzlWnRqZgRC0H49neSl8c1KY5xKSNE
FTqFhqkqE9V/jFdwR2tOuwWsz3AKBXdIa7kHos+71UBG2UsHItl3568RFFD+tcUdqE5RrJLazNbB
gl5bejU/51eM0Te/iQ4Y/ftRfF2vrUMSmrIHh3iVmGFVGbsHlBDPA0ibYAC9q1BCsao0ObWd3b9E
VjJknkXo2O5RG5UStgjzBSZ79I9N7hSsahIhL8Gp7sP6h/uih/Tg+vPO+pV8JUj04kD2KYXxamOQ
OwSJM7bJqqCit6pVALabYHZ/VjKBGaER8FHqOiTtbVwt5zuZ2vpoxhaCojObP/MsPdTOmPqLISMi
Fp5oUNuCm4oA30q4L9b3ilppBOdtXaiX56pXrPvLUVdoAfPpmNRGMxZw3fOVKDOJ6eIOlVfqGG1V
DPfGtmqJDeFuAYJlgTReBb8V5/HTDCz8kOMQK9n13CFdcybPLb9eXojQ09C5AA8qCmCYkeLuj7jI
QMQCWA40Otjkrh4WwfQXRXEo/sakQdirQ2JRtK6tRe7rVHU8rUsMegTjbhn3uq+HGrrzmIE8pdfO
nfMCurq9DHQgBDhsjXIHKhvKIRvmGNOJGgTUdWqtnqmtSVDXxqE3Ii1ELf2k1E3mgdD4CIG135Xe
SaKyKJBAIQrvVIQx/QO8rKCNrVY9apmRpUTpXTvoEI1N8xTftlGcOPfyzilc2XazRJ8LnGBuBDTm
jartw1jB0E0u7VeM4FfXw7UR0ENz0E7IhaGYiPKzxJrgXJwZ47xJKTXS4zULKv4lvUI56n4YSsmx
EFwEZyY491GcYpooRC78ql4ORRdCztWLpmvFjPzKekxSmWwi+/c+7B9YDMBJYeC083Ot7tRCI7Eb
qD9R/TCYUxGotP7u5tZVnlboB7uxpFskOB+YVcbkFNP7wlfjzr1JXSvpEvD/05ElWQ1wWaM3fOLh
CysYdsPACbyRf/jWBPl9SSE/R43SDLUK5Ak2CPSWZihDyYEX+D0IIgGoJMCBISpzd4sy5rqGkwW6
iWtt9M3XKmj9KIh264vm1wE95ffDHi8yySNJuI2gKMROmqDINrgQ7axas9YUVomZ7dJml+oNptn/
vrw2mRHuW7lZZPV5hF2sUsPxrDi6bebisShjyR6Kt9DBBqKph/kfzukH4EVrAOXBv1JDuiDOTsAh
3jlttiP6KElWZaa4SKnXbtImGtwvdW7roQK17P0EwFlPZPyNMkOcW5C2G5s5BqVr2+Wgb1u9WKW7
0jm0iRtc/kqiqKSCrggcIWBYxP+e39Zq0cVE7RAy0gGC3QM6vLkEAC4KElsLLAhvEu68Udyx7OEH
zYQtawD2mL00W/vbQjf6X8pIyT63DVkVV7iDm3UZ51ahJ6aXaCMBXTuNJ2qjQq2aYae9DJosoxJa
whAuuF5xllxerLJAf0VTSxDTTNo1cb5lyVVKvjqLbDpW+KEwpIFJYtC1gRH7fEHFmBGquBg8r5aH
en40ZMQ3omwHUgT/GvjALBbTFKcILB7DzvlCJg8lYygg+MXrGBg+edYPINGXIa1FFxaeDmAYZqPF
GGQ+X1Q7Tw41QP7rJ7ri02g/K/vI/BKpz06q+k3y+7KvCyMSkxxAEcwy0PE7t1a6rpOQGcd3nbrd
YDq7CAxdwI5JoqvwS23McFFiwsMcijTsknL1NLTWwjm2kV7tLy9GZoXzhxajIek6g2nLyhNPnfAE
+wSwDFhKcKKjym6Cx5g7QoteG2ZumBVAH2T0gC3/NqvmZy70jQ22yk1w6ElbjdWK5r+Skz2lFsom
Of6ny2Qqq8Lt2hjibqOBEa2SBotp17iB+mOrH6pZr46XP4rInyHuAuUJSwPzDl9odUfaW8DcI5Uu
V68sWiQpZUK9Pu7vtZF8cUoXMpO2InEFkV9vrXIO5/b1olYzTi74zTxV+U1rhCBZnV60gdtcmfOG
qCRJlqYNwkPeQPAb0HEZ04DMAucL+ppGTVEiG2+UH7l2tdqSlphwmzbZKncR9To1M9CIIWm0ZsM3
4+iuHjHEYy3d42UvEAEmwf4NdgakdiqCNXepLnNHqtSZsFeYH7Wh/O4j0NQ+YurBuQPZExI7qKvs
1sFzA/coK7eLJiYImBQYsYqD7JLXlrRAGBQtBli/8mfzZO/oIfejg71nLFNygKbg+oMxTGXruP4g
uML5Rb2YeuOMoKRzFwgLETRU1OKqi4pgSWSc0yw+c8+NM1Ocg0D5Z56bHLlKg0K1DbxdVztebTxk
tnJV5Z+gRoE1B2cZFy4AIpy7QClToVYHcqC+/N2Mh1pPPL2RxAuBS57Z4DYvU1U76QucXAfwRBJj
wrgtj1kn0WYTHKwzK9y+9aUSo1CHT9QS45iN1OsU4l92ebEXvG8WF16d0Ta6rlXAIpHOmZ/b0w7a
IMRzAfMfs0j2fpFZY3/f3BpGkea5aSPlr9fvGoFkhal6unbbDY7kKhd73Puy2N83hiaK6wmdOzzP
1uH75H5xUQTRk5PetMHSfmJOGszFAIggicRELt+xH6H8nJARGV7klju9+wEuvT2h3x11CC5/LHGA
AB0+YdRQUD3hcod1JH1lDqBKGl6Ml+GoHdzQ+GL+emN23cmKWkLvezfGY8gcMNbG4PbHbGadvlZK
6+W1DIQruHYx2PTvenjAWN3Mqa5nMAHW6wCp4/Wk/bUoxnVuFZ5Ds9D6BOMdslVoAwI5poEpgNvA
IoNy76S2YKehKordUZm96JNKrhLXHCXPJ+H2OaiN2WDjBPcBFyKUJYvIrMAFlwWqSctfliW5FmUG
2N83Pm7NpGhMC9LmWkr8AVoEntLaMlZrtiEfQvdmFVx80GyILzQ9yMjM/XL93oqT1TJla+ECw5L0
c92zm09JGz9DVLBlY0ZvUK0PK8F8kWMgxcOzhfseCal0CL2AUXHZ4Y1nfsUw4p1yt7ykS6BBTrnc
qw9jYJ+gXbqLdsB/ekCcvJQliop5UElVjUUtXDZ+yYpHDnyRp/nBo03PCzdjrIjZY2L65VfLb+6S
h+E0BgBOVoH2qZIxYhRqcBBtBTQYm8H7/7KuwCivuLPuOkD58xOgRVPI5p5lX/TjAs9N8cCvpcMV
rDswNfuqP1pelHwpfoGFym8DJhQCblrP1Q5ykbq3zuPZh+YMc0kczZosb6Dg7q2n+FDtpoO2x7AL
6v6yJX5wWmYIbAQWGniA2lrc2dAn0yaRWyVembZfW8Mzp06CePkY8GECgmfgKcbDBKOSnNNqdjRM
zlIn3rRbwyi9UUo/PylhF+q7IX35P3w1tjn85m0NckHFXKzCslUYZCT2hRGM++kw+UuY1aF8Nv1j
BwNNIGS7jMiSSbXy7SCwrvdNO9sv5j7/ahysI3gNd1DzPHxinoSzxAUYi9Rjq472i1ZohZcpyjOK
W5KA/9Hjz23w8oiJC9pCa4BYWx/O4Zr6ICDTer/E84Ed6b7xENfWxEsDWYfiQ7bDGeYWV5uAC5Yd
DA+zChK2LE0A8G4m637SS+WuTzr3pqmUaXc5G+FyYAivoOqEyxR6gyjJgLjo/P6JVcuZR4w1gGV5
vs2VNvfzmK77abJlNcE3VOXGK2EKdAIQu/1/pF3Zctw4tvwiRnBfXsGlVkkuSZYlvzDass193/n1
N1E9PWKheAstT8T0yzhCWQAPDg7OkokxaMoizQqBR4OiFBXCLBxpfVPuVFvZUuYE/OfmXv4l95KT
dV/s5615VE4m8Ul9mjwIDBP5kH+V7wMnEjCl9Mnzf/WrmG0XdT/Vo0gUiRjo9iyfqlLihLGMh6EI
SLKhCcFEUgIzkMwWW4kJxje0OhMx1n5I2c+iz/66/RGvEcBkh3ZWA0kPcKCxQgtzjNS8mc4zkZSX
TirRt81LszIxHtaAIRGqFIU5TlSaJCbJURljZapZAQ5CU/8ydo0XBx0SEQoenCYVkuwPTSWPnGfN
teOkR0I1KIkqmqSupErFQBjGekpwJPCS9/doEPSiTXrQ9uU+8Ipvtzdx3Y8t0BhLMPBkQhoHaOFx
9jRP2prPyU6x6bP980kCZmXM08YfmqqsRmBRPY7APJTeuI2Ok5f4m+A1Ai//7bXRn744elTqFm26
6LrE50HcwErW50mEk28Yr1OFVQn3vWi4/hA6ps5rkmIs8QqIuXnKqJeqvrFeoaZIiu65Rjbxf1sJ
c123LbI7YmC+RuDM0g2olf6Wyi9G/PN/Q2FMQdOqMY9n4zUHafmQoC+vFZxWjm3oUt0GYtzv5X6h
l5oBsjqIMwZowSWVdLL0lnRJ6oC3/TbIza8PEMbY6rEy9EwCyGwNENvqHNV66AzJ9uH2byNdaysv
DQ1QjJ+YG9zQpgyo0eteoGAAUgg09aq7ESPK/b1h2skbSkAglUHrNOf88raSiYrHeJKEoQd0Kn2b
0b1TJE/asOOsbxUE5W/UmxSEjAoTymlolSzqEIR+OLYyGLs6FUUalDFwWylQbE6efJfrK65eb3RP
F5jMmRIwgZ2OifkaH9V9aKdeQ/qd5ElOs8k2IB5yw0O1657nO0jGcxzw6mn+QFYZwylMxR9bBVs6
QCwtQcfjPJw4GyqveaYFBGMwQzCkUi9SCOwo5UCbf+hfKqc7Ft50kHkdc+yNAh07TB7iNY/rhCrT
W8x5C9O4EobUf02PA4iNUjpGf299RxyOOj/vQqG7s3C6V1js7vlaHhai/1pCdzDq081YPw6l5Mi1
N/CYxNjy4RUWs43gX5CqIvNfxX1zX5wid2id8vfgIIayhy3o5Dbd5Nz+coxTuUJkjpvYpa3Ry/6r
Hu3Am1P7d6P+JiIwvo3CnDcGBSwSTHjaRUrj59jDAF22PurXB8vkRPzM8bqCYMKzpvEDq9f813iH
CAMa7Mom3PLfZGsLQUFcUWhPngj5+cuFWGE3lsUovAq0Md566cDArYuPn9+sJQZj3BgWV5AxFV4z
UBsb7S4t0QQkVRyfsL4Q1Bsod5IBwt3LhYBIfq4HMXiboaXYe8po+Y9DYgn5vjem7HP1SUSdyPBB
b8aC0iGmNNj2CDBKxmVlRgPx899R8m60qOPIX29v2pUdg5wASUQwFKCDFvUp5pRiy7osg/gkAYH5
VmgbUoYFMZofXSByTgz7tKTLAQLufFNHqhku6HLrRFUAJ/Sk9PB1/sncj7to339rtyXoV3wik/ou
HgmPOe7qc11isgmcqYaoNOQ0gTlvpWGws/m+s3hR3znFe+HqKAq6tlCo1i3M0jDWHdRhGJRxPhA0
UqGa/C7/laF3srhL7vSfxvejsu+O03Ha9V/lb+lmIEPAcRNXZ/iMjwycjG5RC1TQlztbBQplqKL4
kHbXDu02gVp4vOe9FemfYZeJZzIyRbhAaOLvEibHPJ00ZFZP5jKP7noz8J+7sWlPM7STDlHbJi6C
eutkqjWvWXINWUeVmRKI0VQLc+qEIvfV2g8HYkbzAbKHTpX4j/IEIcfISk9q3jlVqfAYRM6JqYv1
4rbEy9HUICWG/BVrsFKnCHkTSif/TvKybYWnOtIiTvwoE5F8mgHp7IiR0wcPHl4oGi7py90NQJmX
FJH1qtc+mZNvxcyj0jn/3qv1YARLx8Qx5oDZ7LEgd6ElYj2Va25kt/lLQ3uvcd9tijvrEZQ6Xk/A
gHAnbTRM0bZfx032kHmBN79BGWgjcvkkr46miLEi5MvAfYFIWWO/aRBBiLhGfBCqbjSf8iIi0icn
3umWXkAwoWPclXo+zP6rCWEXEMyYwttt53lllgp4B6F0rFN3huwA49Fqqw+HIEZeOJp9b4i2efUa
NyMp5fI4xrUt80jYz1/o4gueASGui25lNNGztX3db9RyLhqddHYB5SZPtKt98/WHOdGGKXw/+aH/
HdckfaFjg+npzAV6CAfOHci2GKD2QNf98TNoVLuo2jQGqB+rAT9jyBG5dqItpq0XCx0pjJqMmoJG
avkEDardPPQbq7E8KcxIqEAPYxRdK5Ztvzr15TFUfo2zyHlSXseC9MfpaLMSIeqt4d68/HEyZhfy
KGt1ot4FKRFDO7u3PDMmakkGyZltTGE5aUJ4pL9XFykDy7ioRu4Uf4hgC+OY2KYwkr4fIQKLhBpv
AHnV6hYLZKw6k+K6D1QsMBLv2qhDa5xOMssncTM5qo5S2sAx85WlWbS/goYHIFLSGL8f5NYcINVs
EEt5zNTAkdQHKeydaea1GV49GdBZiL8PhnUI0KC8w+yhKadSJpaBgUL+LD4mRmOgAV/a1HPco/0f
6MqkclhG6GYxJwp9IUjq0fZJZIGY8FdszVJIBlMnRePJY/NSzs3LZ50EisMyJsVBug+qerYhBtWV
wJCUDN8oDnI7j7Vt1/tvhT7vG73/OsjmNtfHzW3M61UBk9Z0kPHCbcnSsinQfFLnIcUZEPD4SksQ
OHMQrj/VBQI7OhcWcd0UIVblV9NLaqqbMpAfNK3bp3KwL0f99+0FXV0WikY1C+DxzhcxG6YaLYxG
ryqNxKV5B2KRnqBpxUG0z6M+X9k5dHGjG9lCtIHxG7ruhWtLc62HcE6pEckX3wo12XUQcr69Fh4E
Pd8LiETHtYfnqkbgvyAX14HUTpp/3cZY2y8sAJUG3BUmGqQuMVK0vqelnGrEHPvYq0T5OEL3mwwm
tx2G5Vk7h/WIJ+BzdQtj3qycjCpMUJMU8IKYNp2rQV4QfGB9Y4MoN/pOSfrOswRudxT27Uncxndg
tEDLunN7vdexGkJg0PtjtAwPM6h0MAsO5aKDBpfeE/1u9ujkUk8Mu3ZnCFdnIAriZqXoy/vCbzB4
zEfMBiXJEh14GoHsN54ywSbDxVJueLlrNqd43l/0x0P/CAVG9coilQAVmrTD/raOuSnQzwn16uxr
44kWgZKatjH2pjccyveMl/66cvtY4hKYWSJC+3n0KwCbNcR7MCwfmgaZ8mek2TkBxZW1UiRcMfBW
KLBckcsFWqNhN4OBUOKv74Ffl/eFYgW2b1rhjmMo1KGzHw7BJspwqPlRdpLLk9FMSiN1WTqQMav9
h9HSsoHg1lRfJhmqh1Jl9LtRgpCVDpYPJ52C+o4OBNmzGRW8n3LlCLBs+DQdjwzdwgwrEz4qRljM
1YD3vYn5nvfR0bxuE+wNN57wWYMv8TbcF1vO8jmYLMV0riaZpErApDIIFhq3kXP0wUgKMUDZg7a2
h5bQz/o7uszF443+pIW/a3UtzMIWkEbRe80s2RDt5RgQ3Sn2oy4hqIEtIcZaNqsK70PV10SQtFe7
QC4CWxiFfSyCG8Uog2/QnFIw/sY7n9Sx3IJmgiOrTpMuDwCtiDJJtV+9r5I6eYQ0EYE655+4OSSD
NEy9QeYaLRWXC22qVpAiBeZJ88Wzk7mxA/Ub1BesTeoKO50zGbl2MJdwzKebuixsGh2fThkqT80M
uxG+m/0nZYnOHm6Jwny9PBOtpoyxqDFIDkk//wpNgff4vX4WnK3wY+eY7wR+8blvNYD0Xr6LHlU3
cCXf1lwRPF820sR42m95agKrh23xtZhLqbKEvptBlEPm9HuiPEbNN85ppp/72vg+FsW4aCWaskSp
AdB6g6t46Hs+RHeGq5Jql0FEReAkJLmbyHisyurwyDBgD7VjnkZHcQK3PZSHyilw94HOeCvxmoc4
W2gwGXC/MK0xpsKCGoFgMmQpwcGvgTmGpESym2f5IDh/kjPE6aLTVKCrQYbi8oyBOSGG+jgW2Wrg
DJ+e5Tra9BnPEa/drjpo9zE7iAkkNIVcosS9YGRzbvSk9rQn84T+IRsi9Z7h6pg6rkFNq3rgpHXG
tz8xmQUu40GkZCoKAQIT//EgtAZkOkAl1IMEHs9kVj3IAo7xIOWsiq2fAU4VN0kcgPrrmyi+c9a0
aiQLEMaByFOBPG8JkPw4djaIjKE0nhsIANHOjNNdYQyUy2J8ruVenb0FKONQurGYoMIEUGjwOJKn
2nJFLDRlopun2Ji72jU2orWhQhHp3cCLzVaT6UvzYVyLoSYW9BOBPoDL797HpMW5mgeWmbSyq50O
47Ec3qOPi8ocjcGv0JNCN3o6Ua3kYSOCvtyhqk3jb2UPLSXoznxSFOPv24GqG2LymsqZMz4n6cVu
KDMEh0mYCjaCF3cufBesR9/DCTKgZQqmltv2tG6z/0Vkm8bLGuonVif0RBJ0adeXqnGAigWCC7XM
n29DrVvuBxQTjdaDMPlmTSNf9VAkhe3rkv0HCJjAQGIZLePIxF/6mWDwh3GO/B4SLGrkFk1bu0ET
S+5tlNUAbIHCfKQatSU1aYGSDnhsCZuwDYmuv9fIuiZGiLDrYUx5o46rn+kDk70acnSV+uio60lh
xnatQ5nS/5ZmvLmf1S+kg38DTf54ULO1nVgrE7FC5Yqq3nhSh3fsWH69vXk8CMaT6HPdl80MiGQ0
7sfY3KNsyUlzrd/ci2Uw/qISgzRsOmCkx9oL7vU9TRjrP1GGRawgHv9FC/P6qpCDx66Br0yln28R
k/dRleYJZGDRSVrvxK/ztrCjTXDUSbOrT4ljOR2vDPb/LPIDktlIDECWY52cIRVPcUBf4lHf1Lrx
Y0yg2ehOj7e/3LpDRE/jP4tktlWUactNcd5W6VVGTJLZFmbedAzZQcQCQyEYB9mUG5Nz3Li4zKme
Qs2om4ziRkQGcWHuobHUcjuQ9jc7BbN2dIN5T52VA2eqqN/iLUc7xhXmkJdDaNVRI01EtOJ9l077
MlW3piK83t7UFcMB3xwmHODsacMsYzjxHM1jZJaoaRiZJLuqVc4lpKiCyfocowK9WaCQAT01zCui
s5NNks2Zno2GnGBYNmvb8os/x424Edqx0O4mIYiDdynKIp3jj1c2EUkHDEfKEoo4SDlfHossaMY0
CNuJlFXjzA1UQEQViZzKu72JqzBoGgX7F+hc0BR7CeMnM7TSkJslqdLkdhqPnadOIDgzLPmT5KDn
bZSQ2UZFCFEz4C6hqGKugSQVzCKsErcuhGTbRUXvNnMd3GVaXHtJHOectpXV9VErhOY6WhfYSlib
NzHiSgw667158NX2Tg1+1CAJuL2L1w1TMJGzsf8HhonStVoNLSvJodPSZxIZWnUPVtIvswrVGEHf
RIK1b+vqWyhnBtF6CMWpZmSr+L82t38Hb7VM0F6qomCKdIv1Md7XSW5Lo0DMilM6Wzt4dE4DyVzM
kItXponWMKnRcPCMbiMKsevnf/DSx5iQqYE8B233eF9dmgom+pN0HoFQIiiIEb0ZE28YdG2rMIwH
NidUXGhl+RICenlSGcv4YnoWkdbaxnpjG/3b57/HEoQxCzkZ01YSYH2R3EGq6NSqJ039dhuDXlbM
+wJmTQecdAsEHyyJnyhXXW6U4CYZUrDtpjUk+EDf1Fek+iNngQILDjFy5wCke7q4qnNJhsrOAPPK
5Zd4QNXI+BFiEuP2etasawnCXM5j2dVNPgJEbR4HpFsGVXJuI6x9elxLKPlCiQgVeeaUCKZeaa0K
BLBfOi34vLQ420kTJ5RaXYelKnRaSkWzDWNgUqo2vUiZv9M5P/j1uInqTzeZwetAsMZErybOCfpd
Lr9HOwd1LNbmSOByH4SpFUk7Uc9q8nqyrncMLHwAMTRFA/EZC5S2SRv2dMf0tn4Scv8Uhfl9UBZP
n/0wgKE5fhATwJueGbUX9tUm0DSUTByXVMy+DgPad0zds6b009nKSxhm23rF11JUvnCfo3bQTnNO
OrM7jV3JwaHB1eXJpDh03hGDj7ABxs5Csep1sQROrNWPUjT9VYz6s2gFh1z30Xwh1VtDrTn33bXV
XWLSf19s4RSEPSjA8KXCRJJI6vsa0ZRo9wffSYddU/4GSiFyCTLr7dSlKYKGMkXT7hC197U0PupK
xTPw1dVgphiFVsivKOxNk89KgSw2nHRUQ5IgtpCt0dzba1mFsMCBQccaaTbvci1lhDPazSil+Ibe
P7Sm4R/RXxBywqyVuiPiHxqk4sSa1z5nbpK2F0ZlwCsHTEKaF0GLAPKp791RwcytwGVPW1kW8OB9
EDqivMsGxxno9No2kJEwGHOSaIWHVjz79s6tVBzpmj4wGE9tBkFj5SUwFNSI2qPkYJIhcn0Hg0ju
mBLFHu9rO/B4UqHXFx6FRZsJ7iAUc1g5zd5oiz5V1YHk85cU/jWeOk8sn7PJ4pylFa8HtXEwPWIs
Da12bOxoKCHGnGZ8s3DCpFP1FJQoBMQGZxtXv9QChYkR0tLIlQHXKvGLcmd0ByX6JCEhdgv/U/H7
EZyi14OdxoilrItyPRgJcoGOJmAcQpK9ACkKjj3QG43xdxc4dKUL3wN+O6g+BVBQnSorR/unGMyV
b8thpvZfKl8ohGPjj4KtZGVCqrAxwk1ZlEpHpkmzwq016DO3/L66uYul00+8+EmpMRl5pWDpEBL1
RBfiOadkQwXdMNZzkA/WTvl09HK518yZKCWElbUMQD+4w6G3g5Qn08JbEvMwrCM0huZ0STpiSklE
swaPOGL1gKEXhGpoU7/LblrTlAFI/0fcj1BswMx+8auqKjJKnPO17kAWQMxmoSc3FKUOQDCC3oGs
gl19LdARhyns6tj+FWMko75LN9ziNt2ia0P9WCCzhWMpgDaXLrBxR0cgpaebboiuxI3udM7sTrvx
zgTpMChW+eUAepyvsA20DCH+xNODbd9tIlVXpgkt7IPdO+MuQWUWc+5QFEO34anb3j6S9PK6AkOT
I/puAIlW7Evzl0FU5eP1Q4uZlFw+2dCRc/5w8EpCDVb/gcO2z/dTk5V1Axw6gWq9xm/1W+QKduf1
rrARIbTCz2yt7uMCkgmvc38cfTRIU8j+TGrR/jBwo6I5AYOo0tvtfVy9CUxQ72EwBT0YV80go6D5
ckzBzHdtfm/rnzK3Of/8R64/1gcIcxGIql9k4A9G/WATbae70EnAGB5u81Nuc/3iqqteLIiJ4EYo
tg994dPdA4fhT2VLdQfSx/rEn45bNQ6MJEEgQsbtg3mySyPM876PhwKEmuZd+gyym1km6EfwLLvF
iM9OckWCxnHOpbqS+ETrwwKUOeKtmYsGUrx/N0BoKEP/BpNQ7iCX7ZgPen0CC7sTf+VxPq3kgSgs
DhvqGLSzkjlwWV9JeVkbFFa0ZTu0Z+xsS4yN7IhbbXfbKlf95wKNrWyoaZtmagM0/87cxKD9eJNd
ZVts/GcdQ9KSa6JZAfrSHrequHZDLIGZwxekJRqnKwArD5C798A/Ejsh4j7I0aCx25XpF90M33jp
7DW/fW7WR66N1qiYjwpCrX4aIgFBNJoDs/QHGjBtRUoQ2+5F/cTZXHoE2OO4BGNS50UNvQw0LCL6
22mpXcN9+o50j+ZVzD20tnj4fDsBbdbBJMJ/FseYjlyZyCJK9Egau6JLnaLZ+lL6R+fiA+XKZARh
Un0fKGP/pGO6I3H9nZKR+bF6R0OBgS5FB91dzic5VM8h6GJxLH+GKIjBhEwYLBWxX5DJZG4PoeFp
OTrTdSJ23JmcNQe3BGScqZYZQub3WGejkXKXucVGegxfQP/jhK7vckzlusnz4tOx9FelXKV1N8Bz
x7t+lz7R+Z/J073yK28b1/3L4vMxIXYkFUlZTVjWpHrlrvQKG/rE03a0C1RzIi/nyXasBZvLbWRC
wWAw/C6NgScYpasJgY0GTN7uraRJloZvMPfDKP6ze63jjE78hsvhKYaWFUZBQIIikRGUPAoaBoLG
Dq0Xni9bu9qXK2R8ijqXHZid8e2UQXhX6uixzMNTNWe8KvTq9b4EYvyJNhnqMCY4AqB69gwPMqXH
8J5OHvNvv1X3vLASxpWIGTSK9RRfDW6kUYKNkL8kvn7wy5kTwa+bB1h3aYuhhsj18mrvQCo3ShFe
fFn+M4hfMm5b1/rXgYAV6KAMKvB2CSDVk9xL1F31nr9JDvWDdOi3AYaPRU929IO8Hb5ZnGcsD5Ix
R19Q1WyM8TgwYH49ssPNDFq0mFd/WN+6j5UxdieZPWbOQsCo4+Tlqe5q0JDl+KX1+/IDgzG5oMHM
VWnA5ErF1vcNwWiibguPwS/1C3Jq06tPRBLuldiZcX1v/kdwxginRO7SwQK49IAMdR640T1tPgq+
GzjYYPJ4bQqSo4bg0QiF6yjXj8B/l85y/VRCqxVThO3tvRmNV6CPjL7iICQYzOxdEQ+SwNN204GL
u/YsQVPgPwbLUt1Fgiq0Ft3yxp1AnRA7ekzEXe+qHiQdvxWc87eaVlzCMddcrseZH4KT9dylJ/5V
9BjPNB0UjN1CISKo0blkF+tB52KFzJnHiL5YzjJWaH6PUhLd035ENLI9W/Z79Tp5oofJ/SduqLt+
n3/sKz1Oi0RO2RlBH85ApVds7v39aKaXbPHAC8TWVyiLKFHTbnSkGS+xdB3+U6Fvh8pNdzX6hh4b
6BCif5pM7+J7eC87iSdy74fVIGKBypyXAG4Grem4iMIdfTrgSQaN57O45I5zMlc93AcS29svjpZQ
GnR9mEhBd14D0TSSPpiOit7OmHzNQpJzI5dVd7fAZF4MgxonYRYBU58EUvmWrXRvt5fFQ2COgtBR
4my6f2rxlGRvfcGLhdYfsos1MJY/91WQ5RnWUFPG7AivWMosA6mtI6bocZGnNvc9ST/61SNkAcmY
PZg9LTSjY1G0j98S73PZUY6UK7t0xfjoJ0eUFZ3UljfDi9/+i2HzVTe6wGfuX1HopbBpgR+VaJ9U
8uw9M/y3Uha/B7PBuXi5+8vcvK2hB6pE7VLcy7Zug/H3Xs+9xhtd+loPwbgvkPT1ttWse9DFCpl7
uI7keUxjgArN3t8gFQhp3Ef9iDHz4dh+r0K4UG5ygrerjINJyxE9WSowR4vUqJuE75EbIiEC6cfG
pQ50OjQ/mi2Pf4JnTPTfFz50FEzBSnvA9h59zvbbwRM2/yIbuHoHfmwpe/fmSIJbmQAc8OjKBM3/
qHVlYLcI7PGOn4w4dx1cnxEVAsAiBIA1i/mC8pjmQ0FdS4PRhuY0bunVKzZE2frnFFr7ovzWMLph
4UPKmw7s9t2uvvsXwmjr6/74IcxnRYtfaTb5eX8VL7S7r4Gb2eqT7BUeOo54D5d1f/eBxnzNQRY7
SaJpNS18rEAZFvQtL1lwG+KKVmgUmlYU6IGkad38zTikXuDSrKRm2qJDy5bgt+ecx9ubiJLspZEm
8z9fc7ChXosMWuplG1TKITqcPHCD1NWwQv5nE9HLxKDV/ThY1HYgr7mtnyAOYI/7bhfvrR3ve63f
uoaB1je0p2Oy8BIqLuRsjCZEMHU1OmLiDfq+hRzm7e1bAzENqpmIQVAwtDMgcmkYRVSmI5ECsDnj
2ReqTpRXzm2UNbtA/xfVH0MBFsQcl0sxjart0as3klY6wmc7hc6rLa+tY4GgM+M8sj5Bfm9IRjK2
3aaEBHSExHE08Zq2V0O9JQ5jbUE8Qr54Ag6tBEnQNQtNIgtQbvPSQ7ajA1+4+/rY8WfSc+OJFeOD
phA0WDDdicaa89W08Me1FdXqUIh/0/H0TwEqJslO9fxv/yIJT30P4ySBRfnZQWBAO4YuP9mcx0al
GBOdj+pAyRfaariPTqC7kPAa+yFtKBOxaRChdRLZjU+82c61xNUFPjWpxVo1aC9UZTfTgxZtI/pM
0R08ACVbJoMAPW/r+baJrlyx6AkGISqYxDAyyzIspkaA9jcT/ImFqf7UTLR0C48gmP4ZD9wq5oqt
AgpNyGifBX2txiyt0KRYQ5cM7KS3nFo0HuXAMOxwkB9yWdlaufkWBeH3TvJ3ehw/p0n62iQYxwy7
TWikO0ksePR9K8dTpg8XWBTmhSFadbnXHWYhkrHD2qFqQUIfisiTz52logbDGhR4ltAXAc4KqBAy
qx7DShS6CB/0/NA9SqhzGCKeSCitu/JB9G3ekORaeIg2CXxRCCOD6ozNIUN4wlJ6s6EmjGfL0cfA
Fua3tFP0PL/IIEIMPJM3Dbr6aUGjD8pnIIvsS7D1qyYbZ0CmqY1qCxGLh4Rf+Fv9XgsUxp3GcRdG
oImjQX6+q3ftlwhxQ+lmYNWVXH3Lz8avLgud7JRABaeSLQJIRZBIqV7jCY+3Xhtr35K6cLRc+YMU
ELhgkB0EFnqF2ZEsPzAqK2t7fDHIQyIog2479Evh5UDHOTkDVDHd2Y3d4QcvDbO6ox/A7GQWytFg
7B4BXIZm7fgqxs9azecVU1a3cYHCXB5TOFlJ0QMlFKYvqZh6ULjOSRvJnEt9hTdOX+4je6DHvjSl
qe2ogdRH4SiDFpxOdBv3SUVglWDGQ7NVbYN7aw8i3q204+nurXrTxUqZ20M3ywQcWVhp5X9JKp9M
g0lUE4QZ/I6dVb+ygGL8ijgHoA6qANW4EoLoZoOb4ovujLaxz7xQJdzH2ErAebG59CsvbiazqToZ
Upb0tYKoXSKhZ/4sYZ54rWBQE4L15PbNdM2KhZb2xamQmWdugiGMbC6xwv51cEW3o7Agd082dDJT
fx48ZT85Mmlkl1/45x0M5q2kQ1UsnAYsNha+64JM/JbT87rupRffj3kEhUqFMV66ur8r4I2dPqFE
RUSP6FuwnnBGc9bXA0oMquuOu5656kZFAk9HP8AwDbMk5SB8jazmifPB1k0SrPFg2ZQwjcCcc2Pw
RT2mJhnuKOM5CIVtjCOooDMOoelhQHL6mYNIP8PV5YpL5x9EZlniYMylj3XhEPibbB8chu+dSspt
tult0cvepuP4UjjTduL2qa6fhg9k5qQ3ajQIY/EfZCjJ71MJ4gOdI7lYacttUz23Ct9aKXPcla7y
k4H60PkBfDw2FMYit98KIpEO45bSAlXHkmg25sgOyq/6TrNB28FPyPC+MOMDVLMP/WzGr6idXCbd
PVJP9owqE1TU0cTKz1ms3xwfu8y4gDqdBbWYgBeMhp20P8022kghZwDhTFh+tbdoNoY4BWUOYPnY
xG6MilBQ0AMMDQIkekNwLJPuhNZjt3KMk7KX3PakBCi/8Bo1Vu+LBTLjZqIyy0OBds52cfUsGcV2
MjF8PmuTM03G4+3DsuoC8OZV0eUMstjz5bnw33UvZHpDO52bHrwtukRyqbRvQ6w7NQw0aigJQJKD
vYDLORYKQ8RLjd4ReE7P2/YbPRWio/xSQ1LaaFLklXbW1gXhIrTVUeIfjM1d3kv61KAH08SLjV6E
GdrfkQeh4XWDSdkdeqac6RsvbDqzsbEWs8RkIlF1NLWx1oCpbtpdti8QqVGe5+yB+x7krI6N0KSs
UY0iPj8fvlOGmhT9QwHxj1ChBL9E+ot3za/GUIulsWaSKLES+QoAe096Bw3KQdzI+2hL+5aCI8hi
nekhUZ0a/YpoVsxI/J1by15zMni5gMYDepf0cFx+0FgY4l4czh+U5hoo/UOGB0xKtH2/iZ54V+Pq
kxtdaCZkVSABh5nLS7zBKlCtEHA3Jikpn2lyI/o+BminoAwMfWHzmC1XPym0PKn4yVlj5RJPDVW1
n1Osr8rlZqf2Su0Zw5hyhg9XzyJ0kfG4xewJmNwYGzWFrq3zFqwLw6w1nlAn/V2Jznw3xkjyceoi
aQcNv4YUZWQ5sji29mBl4P/1++Qlq6x20xV1blt6k3scJ7Hm1Bc/jM1Zxak+W36AH0Y7UotHkIkW
NoQ9AhfxD+LJBnOhArqPeId2bdvxzrdAiQmOMJWdM0MtQWmKOURIh+72WfQmY3Zvr4yHwEQjWtIJ
SVAAQRVKnJPWaO76KA84fnytZVNeLoQJPfIwtAQpBIx+V70E2+Gu0+34aczANjzQaPyX8Wv6Yfz8
g7VBpILS64Cvmq1ViMIspG0XgHQsF3aDX/weGuPXbYi1EhPVaKWU3+iCRfr38mAorRhOQZPhtv9L
eA8CMPMFbn3o7ZwUu6b/F2JNq5a4AGTCCzUNilztASjgESFZ38Oi3TYzp1y3CoLFUMILMJayPd/Q
ek/MKoxx3BuvUTSiV8+4PMntvVsHQaIZ6SwVQ7qMTehNXeViCZvQ6hZUxsVWCczQllskt24Drdo4
TtA/QPTfF1GEbsyyVCoAMqXCjYfsi14GT7ch1u1ggcHYQefnpaKDCho3OsT6UBYzHk3wXExetwv3
2q7miQOvRWEgMPzvmhgziMOptGqL4rUpkdtxV437FO9ZtbE4oeYakoopKZCgm3Q2mPlMLfraMsyh
ItIUoP8JtgcoZHkYQIRIT8D5UGtQiInAa42xcDqAfvmhZKVrRk3APa4nv0VlrxW6HUi6G1mBy/lc
a48wXGQKpsNxfDFId4kEssciqBMNj4LX7CUFy09EGvRQQTZEd4b3qnYoc8eL9ZIg88iL/tbMEbKV
mBDB6DBI2Jm7Wx/KPEWIhK7Esj9ClvSoCcKOs7618sMSg9nJ1K+7ZEyAUaPtUkVzPCUn1TamF554
d9TaMV5CMVuZqeooF3TGrYQmtoJCd/MSze+c9ax+r48905j4Kjc1vRwrgAy2vO/NreSTskWOGOT1
KD/Hf01OvNWbTXvf3vHmbNaaOzEX/d/vxaYIgkDP2pTupYLyyuRCBmivftHA6gW1ig1nnfS7sEH6
Eku+tMtZEhoIB+LBo54SnUiv+l5Akb3CdI/utHvhlD4mz+lj6uYbXhqQ8xk15pibUyX2voRVWpSv
KXSm5GGMOO8eHgbjiCMpFCfBxOoGEOXrY7ONhfJRFwre6aa7dGsX6e9YOnxdmTtpxFryIw42JeOJ
UNgWaiQbEidwNOf2V+McaPYt3tdaP3Ux4IIpg24KipktZ+N4CKzLqBLZiDBKClEIaItEk12gde32
ItZ8LybJQO0Dv3s9K43HaD6FDdy83kBRGDfyAEUBJXjokx+3gdbWAtdn4FUP73fFIBQ3cxXFBp4u
eQ9FgKxrYogy8AZv14q/KL1KoFwHmbyosLw+RRKButhCKKFu6p3laYeuIqZTggw6xxjEuJkOCe2g
/KOn6BKXcbx1VqqJKJxxs3sF039YIvQ8+60BsVtKBQVuBSTzh23idF/0w5/Vf5Y/gHHH+hhmltjj
ByhFfwLdPBEG2S50HvfO6lfE7oJqG2VIpGcvj1gIO5qLDDB1KT77ivYcpC3vGNO/wR5jMCOjAkmH
rsCzcInRd1kpZSPcBR65yV9UA1nfRbtwwjNX9dTDsM04x2z1/blEZKIqWU/HQsqAqD0gN/vYPaJp
wLHcwat1iNtRZkPe7bn6kl9CMke7MqG8pOSAhK+Coh0k3L0E+efBab78C6Hi9c/2saWMeU513SqQ
qsfrYeufwrcSowp0geEPOjUNtZlwn327fdxXODJBKrL4ioxB9mPfyR1lEhC2NAucHPqcZKMdP+Q5
8Z0IOSHtpcTDqbVxHO+4Zd7zW+X/tyKZ1U9Tpazs1QH4vZc+R0++XTrBvbofj+ORpt1Kl8po7kCC
99444xY8qHaBQ0p1tgMP9h2jUqM+cvZk7YL62BOkri4tW4iMWVQr/CZaSKFdulpLqBCwhVnCIufq
ktCDcmsL6M9Z3Ica+oaCmR6kIdrNY7dJB4UoSeTcXhW11FsojEvoZMtPBdorYbVVssl6UDvFRbjX
wVzv/B9p17UcOa4lv4gR9OaVroyq5KVW64Wh6R7RewOSX78Jzd3bLJBbmO6NmHmaCWUBPDg4OCYz
7xU3VeWf1xE3c5rLfaTmvlgYSCQ6kg+AhOgf9LYw5H0qD8ODwJ1x43gG8D5dIk1B0ZJCBJK8C84B
Mqj9Y7sLPcNLD91HjoiJO+bA+2iMLzKJGAQq9UWQtfJFIbrNZfOghimnysaDYfxPNGdQPqH+R1A/
Zzm1qyRyav2d86Guu3L0JVxuXwEfgLkCHCfaUULeO3r0IfXqyr5504w2Xyd980G+NA3G7aR9l9ZQ
qkAf7pt8pGIQzc2800Fwr/qJh1zd7voKN8MnekeZmCIHxxFj/GVWiUVF78NIfaxK09bE74boNxOv
z3f7vlgAMSYvZbmllCWApDvlR3NAo5EPgdkM5crC4ycgN61jgcaYvVHLrdaMQEPgbo/kXm9rVx8+
r+8dD4Sx9FydrBCaZBggtTxVEu1KVe0QpngdhW7Myj0tlsIYel3gmpIhXodc6otk7dOBJ3K+7SMW
CIyRp1EZJRb9NOiNdttb2saRn1HYPZCD+i3Gw4MXbfKMjrFxFFnKZg4BCK1mO5cLuw0SF9rq+1jg
5Zs2nfuvtbEZwSEvZCOYUCWbRXnXlA+dYtix1tgFZHGjifcY+T+sHE13qoJReySfGH9RJcLYK6g3
NP7oK37qCbkdnhvP2pU++Ys3gbRtGr/QGNOwNLVLGhVvn6LOVbsryvkpyqbo9TcNEC3I2lc3qGKA
aIJ9JoIuUBSCHnqFZdy8h53x0Qyicx1iM8+OxNJ/940xQVkEFZQoY99ACnLqAtuAFo+0H0G6Yt5Z
n8NtfQf5HY7r29o9k/KFmWhCtaDid/mthJzgWS9VxM5BXg0ZB7vjSiRvXR8m2kA0VKBA7cJyhc1p
bqal1uBkoaAI0eI7UUAXtJ2/VQ34FwqoXpiEkwLfSvsYkJtC964OWq+VoGZPhHzGE5aq+wyu7Eh2
+0Jb1aFx8MIrqW+YO4RkqQIilJrQb6ozAZoQpXJbQkoQny14MHwqAFOeaGGE9uHzvMb6ewEMzazQ
fkbn3oppoRDGQelkgCVzcQs6dz9W0x/X7XDt0SkE0quGia4akOtemoQJIiMDJJKDXcUffXpfqKWt
CLxsMbXlS4cOEAN5OVRdgcLOD49FMY36jA+koLGbWMquMupdl7/qyt3YnKbgcH1N2x9pgcf4pJiM
/TS2lPj+qB8rPziEmP2kTc54Kbg8ril6aK4tjnFJdUtqaCABLMHwgrKn7D7gzN7xzu7mh1qsifEX
5VhpoOQETCOKr3lmOPLQfbbQ5rq+d5smB8FYHGFwLYNz7dIehj4RUvSv4ywJ+W2QR5Bh1MyXP8FA
lRSiTqBg+jrPi7eAbEKMORZR7VPMczm8Z6b52wEEtbdfAKxRC3pfygYA+jlw9by0u/n79SWs73Mg
gF4bMGjqwX5dbtNYC7WpBkCIVMERph9WiR7+5I2qZV4HWn0PNOyi8KCjpI2Ga5FtmJiFAIFDrCVO
Iugg6qidKbK86xAry2IgmLXEVtdlI4VouiMktOw5PqioWl4HWW0YBYHTVEED96VvfLlhwdiII5kt
POCT1FXkBPwqDxAexBuaF9xtLsfCXqEVCfylbHyvV4Epd6EEJCKAUjh2RVSNUozA/cGCFjD0wy2M
WCknjLzNgLE04qigdRw7XHPqT2kmf/J9Fkh0wQuktOlNM62AFEeR0+mHStYcbeQNRm0a2gKF8Znm
nIvEUoGSx9ID4p6XQeV9GR4E4ymHrjYVyRITp5P7o0aU01ho/vWvsgWh4h5DogakkatKdSwIfZ0Y
dBVIVMnJe6dxOmvXHUww5CUC890lRUxHqVQSR9y1oGDWvChyxU8MyLn5LkRn+Gd8b30mt3SCLb4X
wY4Ru7wC0NZZAl+yTOnrMIDB+s/Q6JIwLrHIrASjRPFNQwO6hFqAafEGwL5a6i4uN6wWBxZVBlCG
qRabDUgCxVTjIE4ciLF/JKfxfr5Td6Kj+Dk4i8Jjs++OkO7pMyd4UsH5ZqJx9I633HV8x/wIJmwl
YBCboyhJnOmY3INtZ2c5+h00rCASoT9et591NeIS6yuPtThsUTDMcSpgwcVJ2Gtu65GP8mhgWRiW
ICfhffY6p+DKRm75LIxnQJMaXaI0Grs84lERlXE+d4kTNj+C+qWAymgOu+KsjTry1cdcoDCmOwmx
lkLgKXHABbIz/PIc7jroHtH5On7sumGkMtQhwSItoRvKYmvncqVHilTWqROPqYfxCLTXiaPTV3vO
ong4TMBCKlMAW3aTOtOucyF36ZTvuF3mCFlyujA6xIcZ1hsu29TqoYM34nJ9jFFiJmvSygTcojmV
9k5v6jNUs+zkg74FOtABcMsPG65tCcgW1kMr1M1OwkIBaEL2HR3w6c54Hz8hWgJdmOoRTXWczd0w
S1TTKdW4iGlFdBddmiXkQ6qg6KGQTUTZbZu/0S+KuVmLE+Jso1Aea7qfItuRKadGWSJjkTqSjpFc
7VbtcO7EiXNfrx/c9IMhAEHrF3pJ4MIvFyOPgSKQGYspPzF7mdM5053gDM5ogiGTCo1/Kc/+7osb
oFiWjCONmQWIX1yCNknbDpWeY25N0F/EPDq38sRL+KyfOxSEtl5DSRfUmAo9Iguf1SKcQsOwnDrW
E/FUb96rELT5x/wLh2eHWxcgWmdBqI7kKTinWKPoIIEsSp2eOiIad/Nb2tEKXUHbeDBuwqP6PDrC
bj5D0OZQ7o17ftP+1nlXQezzpbCLWUDGic1iokg95uGdoemPsbIr5I8qGI79+HrdsdAvwzhL2uum
YVslyt/N2D60dFNDzYBTtChSqLVfZec6Fp1JzDwVDbzX0Tatc5lyYgwFWmpVJuhB4oxvybPopTdR
98VaSeuL4mDnP8aX2OVmM7ac2BKVcZ6mmcTj1CHRlRyi53g/3yAPgOo39WGlz2dEWw9dwVKhv4sZ
AcTmaFFmLHWCKBxeCRk9g5bkdgdyLh2QMzw30MrwSgLGvsEL3sAxENkxdv79t5ujGXxmlzGEKynV
BHyr3ufmfdH85HzGLetcLpDZ0LxvknlUAKAGnhpB3FC5MQ/GeyBQSgNnKqFjjCGe4iH0Vd6U7LqO
QhcHuSdkWCTwcrLdT7o2Kg0JIwwL3KlHzJk47YvwqNrQpNjNL4RLsrV1H+F0IMuHwwG9CKYyOptz
0KhpQg9isQuMCay8vOTyJoQFSVb8+zVJfenY8jwnedKi6tsYP2TztcTj9Pr34gEwdwKeVVrcEgCI
U+lJcuuZvGfVVkCJWODXGhg/kuikKYYYEMWpOUguiiWUk5mWTWzlKBzNG6R5ncbnNkisiKyoNSxw
6dIXl0IoCVpcBDoeCfFjuM/8IXWMuwJEjmp5Z+AhmQkch7kedPpCBDkzHcOntBeXiAq4jKdewRNf
rUCThPgEDiw9auB/iZ0O5JgQXHhVIYPgm5wAgv5h1lUjbEca8+umZamNddzqGB+FrOB0pK0noCY8
CDu0ZHB6TraMRVehugPJGllHs9Ll+oR2VHNdL1MIVd8qwl2cqBxr3DrBioacm2Khv2vdCiU3uRrj
kYAWOLy2JoyngCsw/rv+0btJB7lvweX2XGys6QKR8VcN6FmlLAJxCFG+V8Jp4oke8P4+YxNJU5Ut
1FkgsxUfpF5wxIRHxL91pyA3TjkmsGfrikMEkgVljubYMV96DPJSIrwgsQfwaViBI2Js8XbAW0Bx
UEtWXa1zS16Wfsvw/9G/g7gDwgWdOWpT28h92ImxU2TO18Nqh2K2/GzLBS40Kmor2+Vd7FYJt0Cw
HtzEjC+YXxSEfSAQQBh4aZNRBZmpUjSwv3gQ1EdKyDdCYaF1iifBMU/5ubkxXjI03eZuLjjRGSqO
+ZNyf92LUiNhzh8KfwhvLRUdiQiWLn9EOhI5m3IhdgSxOIjRZ5bsleEWooee1MaQu/h+HW4rVqKF
RirphbMoioxRKeEQxsmIRQdnizJCYJQD3DAYHatuZMumZK6j+i84F7dseQHLpgaySK3aeIJkXB+P
aPU4txqnkMUDYPaxSeMojEUAhNKz0D1pkPa5vnMb0cly49gnUNNmg2SlAEgj2S6SyRnF70n0rMac
6bCNF90FDmOVYVU1UaYAp45TF+lrO24hIArG0evLkXkbxhy8oplTqWuBY0i2+JjnmK7V9tFzcw9K
kkNxR5UklJ3ySmQ7+8s6E1cD9Zl05stJ8NbL3Az9kCGJLtN9bX5I0BcL0LGQRzxPx1stEzzLdHYq
GYCizoLdh+C44JHubqX7Lj4cEx8jsjXViX445c46dX4POiYdZNOOBdJnv9gLmp0/j7sis4vbHIPv
7V59SF54IdP2btJhWxVUctBNunQnmSVVrZngTqpCt8H4AAzW1kLOrMz2Zv4CYUy0SEdT0GZcTN38
mgpnnfCiIfor107xFwBjm/pUSFKcYRX6g2WrjtHZaN9Enmb05nPxwGNL5S2HscByTLW8o3smlN9L
NCuo0Fm4fth4X4Wxvk6ZU7T+YsMyoXGt7lQZ6M/57bEDep0Zyj+VYiogfvnpjWkQZrVR4WLBhQUn
PpmfxsSrd2287C9AmOvDtCAZS8A45uiC6VTJs1b9DKafOajNxT9JzSyx2GnUodZMIhvAUnfhvrqb
b5Cye6nwwNb96Uaf3OvfaNsh/to/nblBQlPPhgYZezAsVgfxmD+qHiULFDzNI7sajBmx06AQnt9D
/COykdOAMBjfHXI2mO2RiIy0NZUYplIapZ1Fd0PQo3b10camE2sz5xLYtPzFkpmDHAqoiqUWNRnx
HJQfkv50fU+pNazO8eLvM+d4ggyTJoKQA3FVuKcpVw0sbQ23ArAZRJqgCoRAIdXD/HpHLt5rBfI/
cd99WYrin+Fv32gj1W480gCyOMZ3+iOlG+Dlsb9G/Nfr+4XLuPzOknKtCuA5Wq87KW5x15xET3wp
d8jHPiSPwZ0IFhxo+dz3T/8iAbUZkSxWzRz4sZu6Dr07cMM/aK9GvxNuixvtffrefDGwVru85JyR
beP8tV7m9GdxU+UtRTRF4Qbc5KdQ7PZqqRzUujRspCI4r8btD4tXMWabv/rjmDOpq4kYNj2i497p
PXOXf5hHGq/S1DNGF8Fi4YAmHMk23qt4c2uRB4Lij0XVBxncKG+msI5wlwvt5OToIy/T1E703pMK
XpPC5hotNGCBD4AeFZZMaYJUrFJUwOreyHFCn7x4nDzdUW4Eb7qHevb4GjrDGfRjnMO/tcYlLmO8
ej0UbRsC1woFr2oar6i/6dZkl0T6g+tvicQY6iTVRl72QKo6yy1rPwkGJ4q+Xfc1W77MQvYEe2iB
KYYd1dErlBE6VYlR4vmZxh/j/Hb9729VCvA8A0UvrTOiCsJc4uiMz2aTvlRpDWlHduG7RVmFMJds
/ytGny3naaFHBol0FaPjIvN9Zj3RpAHKp3Ce1aE5xY/9LXmckaMRPNQoHO2TTl3L7lTY1ZmX3N4K
WJbYzBebtdEK0D+HgCU9FdF3c7rJeEHkeqoB8coSg3EmAVGrIYjgTKZjd1D2+iE9mDadGuPFd5up
oQUS+/gEP3aFIXwgaXcD3PSMKTWKRSnK6KAkL6fB2Ty2xSAdo7jNBWxemKETX/2mhrktRTHn+G6i
QPvbwtARuMPY6CiThCCIwAjjhKVum9ENDpVtGs/XjX4bBA93E62vaNdivpE+66EmdohGhC5yTTRA
q21to8+Ns5Z1Tzm1BfW/OGzfNRiTs6rsgZNI4FaEj9XN2rKjsnrDSKgNMcqXKVfuKyFzK1m/C3vL
V5PuIIbZ3VxXvKfxpidZ/BjG+cdV1RJ0diDG7bNzVpb7OGr+IFuxXK98GauTNp+6TAWElL0L9Y1k
cLJKvCUwgV0xFVk3mHQ/ldQm4UtE/sSlQ1kW/XuUwIatzcpVr4tzKyPy0eeTmas7XRmfhEDwrtvf
5jo05MPBJAe1XDYmnyyFFCZ90zRJ/BF01qs8x4/XITZNfAHBfAo1BqW8ZeEcVXpsR83sm2jAziqe
lvpWLQOXxq+lMJ+kh4oRGl2xlDLoXupe8xB9H0heeHFH/LAkmT1Z2o1I2pPcmqdJr/HgsEpXL3rc
LongZaprBdEfJJuWP4ru/yJw1kHn20gEi5ejc56Zbj6giFrIvzt8RU/3Yun0EyxQiBGVZj9TVyV6
pO29Iv8WBDHHVDbDmQUIcz3PRafKuQgQadR9MrxJLchp4j3B3NV1g9kEMtFOakKRGIQ7zJ51cagG
VhnEjthmzqz2RzW/GybtIUp4szybprlAYvYtjZFO0jsgDbXb97MTJy8T4S1n+x5eoLAbZ5XdnGaI
sTHzB/WIfDfv6kO34zN38jaOCWhAE9KNo4blZCVI2rwiVkKIvyktKpNTq0PcyxAUyb/+sTZWhxYq
xISaTi8xtOJd2l7ZlvTFItfOkMuehbEDktpS+q22GlsI37T0XhbPteBeR93IJaBoCXelaOApx7AD
s9SwC9DpGJk1ilHSW/DZ7+rSKXB7vtbOc4AHC0b0JKf+ObkGhBhTFxG3BgkiP3yyfl7/JWsTuvwh
TCCXo9jdIchHm0n7GMcP3fAzFf++DrHxCr7EYIKEMq1rStSMxR5jvCaezCMVzGju/srPKDM8DUcn
oXPX2kfykJ1jTti/NioKbmngR9cMShTHfN+GdGVp6TVO4qPezjaaX+wq/TvRODfqRuFEQoVG0UHw
Zaigo2TuiWQaq1mzhBqtO9ab/jGdY7CiUTZDcuqfh7O+/xOhKqhOGqpooSoMcI1VC53jth/IWDbI
L0yegaY18xDuggNFpSR/qAs4hE+huLYZ3OsynJuJGSs0KjFHZsqqoZOmIUO4DJuFWA+kUVP0eRnI
wIKnuQj/xRjwxuuKgqL0DYeKPI7BbG8IoqKiLETIlELOtzuE0znzKSUBWFvVm+TIfRPQE8imbjCk
gWepaoFgkO2mSSXw3M1oVnXM8/RK6cwK3zy0rgXCVIUmqdDVKfhUb+X6YaGXAwOriqA0RLlfkSSd
LbcTYqSDUaD8NmeJDLHSaBeEEW+qZmMz0QmoqJQyEdz2GEa5PBTtrKCVW0esQY4Qt8WDp7qhjUkg
ocUMz2/zwmDIagnGHH+BaJFURYg1gxjNqhPUF3hNjltnj/blQDIXIxDogGIO+UQkqcrkqEBpJX3s
+hvyd3q2HOu9BIXiKXdJ6wy6Aw1H3tzQhnO5wGWuesxczJY2g2xRbX/IeeHqxuOIdquEcAoqGy9U
qnaANk60y9HDTn/IIkKqCjOYahULbL26dlCNRnelaucn4SHaUyliXiPi2gwlCUM4aEWkWacVO41Q
GMnYm2HuSP03Ir/qVsEJkjYAVBW9w7qIRAmCd/YC7AcpnVpcalCigzCkaga+jtvdvX6a1p4Klzsq
HXgeQJQbnVSX2zaCijTRKur8J3Lo0fpat+ZDr4A96DoON4qgDUOL7zM2U5OqklJDc0Q7phk5JjLS
yZC9nJLAhSDxTyKSY6iluz6QfztEp6OSCvwxuhTAWsSsMc0xZNhCTdkJ4Hgj6znDcIY07K8vcL2R
lyCM/RU9mSYkfCDDJgb+GN3IQrmXwWxxHWXjmQ9PgTYPDQ3R8Lqskx8DwSpVM7ZACFIcDA2tFolb
fRswX/0KMeBjj6N1Fng5ZNYU0eoAnR8ECTAUNB6xQ9bTTHpjhtaPnX+2H0Lu9w+Zb95XjS1Ndvxd
e53fm9oWed1xrOugqKhGoJWQtveBfe/SYlI05RlWK8YY4C0fSS9ndhNEj1AKvu07Hm8W+/XQ2m6J
EEtCLwsCFGRqLrF6MeqVcY5zO9NbPxSVn21ondQm5BjJ6vOhBRzBD7qloZqE0UOTuaPzAP0PdTCC
i/et/yQflPLfBFVR9o34xjF+S6GYft1g1p8OaCgboJqJEgBshllYOWgThkoy2xiHyYa43nsz9ofr
GOvNoxgW/VISZLRY4hyjrfD+yYAB6XKnyM+5DOmp8ft1kFWSn27dEoWJqZJKacZmBkp77NzkfpDt
+jZ6I7cIzNH3nUy2+VTcBpCkQBcGJ3LlLZD5ak0hRmMwARrJnDS0i2kadxkGYnMM9ik654hvf7Ff
u8nc1LFCmqpSAaZVZ0X8K5k4qQTe36f/feGIRS2aYpBuwyLm+25+bETOTcz7+3QzF3/fiECOpdb4
+9nU2Gp9WymFe90UeAjMYa2Ncaz1BghhmUT2KI8PRJo554YNbllrY27fOiv7saVfQSi+E4GcLP27
kgyumKNVPPrdWhkLxng6PZnA1CICrOp2iZR5in6sCeb6uAN1K44tFolxB5GlzqIoTGCBOclH0QOP
KVrtU3vEgBmtCIJ3zjX/Qhho/hVCUfT/9dnYGoKlKULXDsDuYsvDG9EOQl7HNv35y7cBszy2blDl
Xd6pIf1qoKi1Qdhwo0e6g8LGY2iCW08T/u467aYdy6frS1ulJllgxkNUGGzLZxVrI2jBBPE4tKbR
PGuFX7TVZmmDAxTyFaHLsxyOZ/qKiheHTTXiDOwG9CgUN0VbHvXovggqzoneBIFeDdodQXNhsdf/
MPaGkBkAIYZoa5PliCKENYvfTOh/baFmIQ5FK621UnFRAhn9Gi3aKcXoodADJ1B5lEjrgAI3yAKB
8axBPUc9JpjgxhVS3yY5aJ6K/kYXomkvtRJn0zadFLhOJEwpgQxAZc400TO5DUcsB8l3wQ76ycl6
EnGO1OqZ+rVpCxTmPNeNVWbNABRdycw3Eimg5hs7Q7hpiBbeCGH/LQrmxskNUt2UKugBwqJI7DgM
ZAf63RMnvPkq6q/O36+fww4JFgMpVWgw4xvuSjQ3HeaT5aMDCM9Kn7wIEBypPsLnxEQqi7bJxm5E
DgLHjDaNdfETmDAhhCgAkgb4yElpHhqohabtIQ38PznvCxTmvE9jOplVg4V2bvhIPq0f6KqwlZvS
0W7Np+Q2a23j9fcJdOjXBu0L3oSgxhDRbX55tQbBZCRFhugx1aebJE0lZwqV3201+AJB4wYSgSCz
AW/nJYhCOj1pcurKBg0DKWAmlSHPOI6cLdw6jCjl/BeGuWD1WZhR4cVakkS0azNxTTQc5V1lyxav
TWPLJJZQzFGsQxlU4aBLsBO1/ZCS7j7Kp50Q8iageDDMWRTIBCHZGhvXF7noCDVik7ipXdPsOPHP
Zii8WBCrV1BIgzQGJb1J3Wiws3swTXsY+pJuckd3s1dL88v7xLPctLHlx+uWv+XWltDM8ep62Sy1
FNC1oD+3QXowGum3IXADmJaMgV+oiKzeYmU+K8ifZiCFtNLwe9TsyrIS3n53GcCwkCsyZVCrg2T4
0shLK5BCRQcGXoPvuTJ+WLyPtN6oSwTG6IYu7ss6AELRhtoOKq+SLeSjxTlFK3ICMOUgy2yCSNBU
ZDgFBqaT9VLuBS0CK6x5RH+QBAagxhs9eXDkPW8gm4vGmLgetypYOoCm7swjVpT40N7cSZ42gtuI
l2HbuNzwt9A+hnEuUVdBe3X5kapeq43aAhqBctV4msGthdV9aRGFLnQOeceK2u7l7XWJx9i2hvSQ
GSGhDCqleD9+SfG2ruQMjzKXCm39vMCwCkh1kFeBmSMDd7m0VM9NrdbFyC5r8VaPB82em0G3SWP0
+7jSpJ0pNgYnItn8elSv2ZKhOwQaMWqyi2AxNntxtmqAQqTGz/XQ03rT7pTalycdVH2d5DaIh6RR
2FVxazqdEfESSRvLRr0XWVMV4zOIJhn7CXolQBWoi8CM1aZ7Y74NJqhgZP5oY8j/R/2M4cCqvJlc
SvFrcT7vxoFcYrN6p2pFKqJ2wO4k80TfPEbJeVmvkuw4jIBAag79HFglK07bKFVDonAEBKTSzfGF
koUYYO4YX/MW/WbF7QhPzdVZ217YL1QmFmlm2ZgHi0S2rjWtbQ1BY4t/XXeXq+z6PyuD0DcsFnkr
lrqvJGpg6sOAD4ejSAe8IJn1RBknDPAsit94s45bRx87+V88tjVrnlKURHvgda4J52lTAmbUYtyq
Ra9g5XBrWTT0Z47+BR5z9FW1LeREAp5+1t6yyqZKZINdvpk/5JO6j30uqcz2Sfi1QOaj5U0vGk0I
wNYTP7tTvIdu0xHX9yHYz052m+zrp/xJ4HasbvmAi4UybyDTmqWs6GAs2SF/pMOqP2anuh12/B4+
3goZb9MFbRjoSGPYuRChdB9Otxmo6czoUEgg1C9kXnphHVDi8IF0CUpE0Mkz2PQCSHy7KC9x+FIx
M+6FPDp0g9g6qShnPiqFnJfXOti7RGMMppflskgghIBwVYPcTdXE8X0apdpjOKTpn3iuxcoYW2mj
PtWGHCub8vmIV5xf66+c871x9WHzEHShRAJ2ErY8mFnF1OQBnGMC7ekc4pu1O3ihk/uFw4vGt01w
gcUYBpg94qGIenyo5EDbZSIfzenmTvQ7hz8MsukcF2DMRUvmTtJLgy5MzX7oih11wQdn7+j2r3wH
+idQmEGNCWl25lq1MtA5SzUNU4jXj27ujfvKC+4kJwWexxuZ2LTzBRxzh85qWZqF0UR2NJpvo6j4
BvJ1rfKR1qLNWdmmV/wFxVLjGAVpLZICSt3leNO6lT/uKRn3ODvlfemCXcW7jrj5tRaAzKmaRrXX
tAmAASk1G1Q1eoHJgf8fBnOaZlK3INgCBt7SL0No6wFvZmfbwhfLYJxs0gfdJCuwCHWX3edecOh9
4n6N0fx2N8TXxUwfMZS+CGkzBirUiKWnI6Cs3PAnFUMP6sP1/dq+ixcQzHlttbkYrObLviWUoJ/+
1wra3LGUIz823iiSwbcuAJkzG896lOUzAGkYJaiv/4RRkOFtXeWze0TmmM9vuml5C0x66haxcRWS
bKgTYMZ1/4jKptVKnCISD4HelwsEYo6jFdFtNOr4tYGMQ0peOF9q88qlsmiUmw9iKMzGlWLW64FZ
RmAHLm8LWB40Yy3H2AcHtFr6ReFCGN4VPlXuc2YjI0E/2S9kZvvmvB+VVgcylb1EWoxgnU12EnVE
biMuE9EXq8GW5yc66cEvLfwfNvoLn9lcsa67ohCAnxx66DtQN6Xb2mfyNZ3Aaypd9TL8c+h+oTEe
P8kwqxVG1T9+sYeAa+8XtzQu5VVvt18UliKj7C5DpIJNxgkhlSYogTT6we59al5Vql3hYm5lpv/8
02XFewhv3TCAA9UIcv2yxXJcNR2UqA0ky+1R1dOfAYkFB1lj4TgWI/EQl/P6jjdfFxC8V9HUBQah
FY1EGVf1BHpAjISKO8l8kHu89Ns7LX8uJcmxIuu7KFe7SqnvK7l11eaIJD/nUtha8vIXMD4u1aEB
qln4BbpwCgXZk8u3RH8YB95wOb2cL2IFjFcptKUV0oUKGocYy5HTiqRToX3+I63c7YmP7qQ9j2dq
7UExZIWJAjQF6bAckzWbYKzbWhqGGgmFWfGzstCcSNTfhGDcdQakCkn8HhntYxZUD3E7v9eN0NtN
VB6CwXzLZJ5+5/p0oscI7ZDIc8CiVDRZXLq+MG3QRGv2+DmO5IP7Bz0/N5bTeYoDXpDUGQ1OGLE2
qEtA9vkomENgxgYAR0j5oLmJnhpMB3rD7P3LUbNVAM0gMpHL0KZCldIl4sui4xPdu5WH+UoTdT8+
GePKWhkwJoRJEkMA9SM+L4o/CDLJaUwfalWBgg4vi8ndSSa+II1ZBaOGdXXQh0wUt9M8eh2rrm7Z
CnqSLcTsvNE5LihzGossnrPK+gIlmOPEY7z20BZ9phzq6ZMEthXn+s25LlxhR5Fz1tBxjq5STFpc
WmglK1Waa0MFfSAyY1QWI6uPmQvp5sSDfVLuKPSYjwWeROD0xKzs4NbfOD+BfrRL13D5E5hDUo8D
jmiAn0Ac4Y6U6Oh3qCJn6+S1TT2+hSKv6ghe62rQ24PCmITOlz/QDZYvt4I9Oy2oU1ItIpXdxC+y
kj0n2ktZoOvl+nJX0RCDwpwXEmpCMghYrax2u8AydjMn3FqHJDL4LnE7gjwUPI3Id15+0lb8EiJP
O9QiyWd/o9yTI/HGE7wexFawPPQDRo9/VKVDeU5BszmtYkhIl7HWq6aVmowUuEYPNDjT4Yw4u7f2
qOCYhnO3RJDfAchg7FWY6sGUh/yTOE3mV/ftruiQjBu8toOD4+fHaOB4YZvQ1UO2GlyU/0hcMA5H
FMuoFVPzE02UeC9Zdhp+DPwx7pVbU2ihHC3s0HtEu4HFbByxomEcDZgaAkenhl7WMwgBnuKXam+A
Tzez1dienocXqK1xbGVljADGp0ITLFTfMGjFLG9OlDbLUGyyg/Sbod5l0fN1Y19/LhUMYWiUB1ch
tE8Mdh6gTpuQUg2EXyq7ZmYr+w4RKrwKSng76/D7KZavJ4CG1mTM7ZggQL60/WrqVXHSgZcgy6eh
LA2WSzB5Vv+ikrEOhhksZvPiRBsETQMWFdDUIGCp7CQ4pn/xLlxZIYPE3EVRO4kJkmGQAMTDxur2
PegwvghKT6JsD7vm3N/xSUNl+vsvbJ9BZaxyUNBQI1lY3+hLvlruFOROcRciKW11h8xPd1AD9Lrw
LvGCH4qT7bvUxnACv5NzHdTRH4JjD1EgqKXAr11+VATORtIF/1k+1bCzcoxbtKfukY5gl978lqgu
x3BXYQ0wFUlHUhBhGzpXGT8zTkKAznZkSWgGqD6W6BLrbNOun/9FcXHr8yqyAi47XISUSvFyfWUk
NuMUEWRkHghl0vNiL/LRlXbE45ESyN3x0+ErSBxFjMVi7gkEARISx5eQqhKkYJkOYhs0P26WDSBH
zf3rW0j/xIX5QGQJbat4MtK3zUrRJEbRqclGUPskIIaApLctCt+vI6zDJYO6Lhx11J4wkKMykUM7
DqlYIPlM5U/JK3ymWz3lO/B7uAme/D6f92L9LL1EZCuzemtNjVkA0XoCscJB9hS3P9MKzeABsgFR
DH/2kQvKOLV+1sAuBIJZO/ww4WpkBKLFHU0e/we0cgqHFxhyQRnvNhtE7oSG7u0r8SiDauVLUF6l
oGKOcFS0M4dXydgwmeX31Bg/16bSHDdmCD9iWIVTqpVXmOgh5FgND4Wx/UmPwL1JsLLkoCNNafnp
cdzTdc2gXLChLeHwJreoHTJHAfNwdJIZgRHmCZgDnrSKXkc61kXZqPpdh5tC2P2LwbSV06LWucBh
nJaY6JATUYBDHMOeT5mbuM2+PEX7aqf9buTAQDFHLy6qWExrQAnwwHK0D5Vmx/lOq/vnEoI9a4I6
TbEOOU/IiyF+PdDKJJ1sko6KV+14AhSrsVtwqC33jo1UJCvA5GIJNJrIkyA4mxR2FrjkPCNkCfZU
k11HaYhiowSOJj7qlAmItXbxEy8PtbIXsFmA0wKdChCGofHZpXcmujQjVqwnsJfltxVqlb0f33c7
XraEmt2FWQIG8RkmJMALDqICxix1cNf1SHSVNvh17zSrLhxNKR9meXyNBxETGmblXv+kq1uHAWTW
VQ5W1tfDODlVlIMWZK8H4Ks3OX2Qq2D6CwRDtjSk1nEaLjdvJiWqAmOJVZWieQe0H/gf/wqJFDhJ
kHEmrOgvXm/hLzDGNed1ZQkqqGBt8M0VyPnqsfY2SSXUjyQoGL+Mmhy/B2lm3YdTq3AkcVZ+jFko
46FJVVt9rgmFPQb9CxJvkKQhf1//YJsQGNkBva8ObmSNsZBOE1S9jhto06kYoikU5VulqZzuHJl+
kNUeLkAYq5ijIgsMArKsBtFlDJKi/qNB/WN2kYfYDeiNfJPvokfFqf3yKfbHxLu+xk2jNBUNU5SY
OsRD5dJeWiFCFGEA3iQYAU+eFeh1zsMfgGiSiEOG7h+M1TJGaRlhqYlJMzmShDpICgHr4V36bd52
jMVhZgzPHtqujk/GWEQWp2NZq/SvE+0kjMHJ+G1eCQqBhjTwBsFvgEKCuaKVBkniGDMFTiiPToM3
Pp1FzmKd4ynWjyuKg44bhU5ZI0plcIjZ6R0pMhBUxaL4P6Rd2Y7cOrL8IgHULr1qqa33xe22XwS7
bWsXtVLL10+wD2BXsTTF0z4zA1xcNOAsUslkMjMyAjXcxs8ccDyPVgBg2Z5a/XcXTRU1KR4wVinj
FDp3CUydWu9qF8iSIfl06hKjOqNc3fWL36iHzMLLv4n9OXu+7HfnoQOcSKCKtyCWZptn3G1O5M4z
hrAXf1a0l3Z87UbQqA31psWgMkF5o4wle7qyKlTeUZtBuwoyg2KTzB4r3ZmpAQHrovwZMSsNzSzG
kAjmYj6a+oNJjXdRUIonGDx4bxMfdfyaRRkh/OYiOZgTJxwH1fg+5CDkkWRy5wtyMGYAWgUDeFbO
q3b6mWK7rMohXiAzxOogqh/H7gvWLjFyfp3AiIbMDWV8k7OdnxppJtLhjuFhqORKWA6pFM9cpnuz
auniAR5W+5f94vxWhkA2J9jmDSGMcwsxNx2rNJqNpPQAfkGZkxph3FS/emt8KpgFgXoSyUqSa0sE
UxwHHRsYhRZ5vYvJrtOxwQxo1Gj+smQerVDG6A9GIvELiSERqUQA+9JqHYYgF7e1u+JFc9Aq6CL1
qsrT75e3cc05sBb0gbgYIfKp0+8WuaxNVJqVXKx4EyWHYgHSy2kk3nF+QTooQ/JMAwBBF420UytN
tiiDo3Ql2mdpvGOu8SOOsmx3eSlrRjDK6qAAglF1ZGunRhhWV6oKxYyuQ+PvXd8BcVPm7efLVtY2
7NiKcA1HlplUJoOV0SiunIWSr900sdtZNVrJpq1ZcjDCDHpME916UbCinPTBzWrIN2bRcE0VZW8X
0wMryIfjHQY5gA5H8RH/PStu4l6P6MJgJlbuY+e6mT4XTAJ8PVsJr0Pj8yP6vE+PCHtW5Zh4iFyt
9Dh0xyLxfQPObJWODx/8NIIZwcvUJhqsgsBM7swhjX6BLQC8TrLmoWQx4nCFE41ZOmqwsqTOHUi2
DmmCAtSSv314MSg2g0MCHx43u3gNORUiX562JQCE+X3H6B6CnrjIzfCymbNDA01lxDMIIyCNMFQx
gaBjb8Ol9dJrq+IJBE+3iqLIBl/Oy9vvRhyCVIHzbIq4Z8tOq3SKGxAGU1PzGY1QVCjshy7q9ate
j4OuyjZ48TAwMiv7MoPspmNM8w4Ac7K9vNyVjwcaBnAUYNEYJRQnpJamI8xhoPrHvXSdDiTQ0+i1
0IkkFK2bwY6CGAbXoamdhiK8ZxJgyNwRAh/J46L441g9j4XkVPF4dvIgwK7in8a79D2HEHXV8CZu
Y7B+lB7VO8zLKls6oAiQgVl7afZ5L8Hmry3pnVoCMQJqHuIQf2SStCAJZrDoQn6OGWG+zroa3WXa
SG72s+sP60IyaUOlHdkRwt/p5vUpSZvGRF0h62nySU+K5Gvu9nmzcXIHUpcTY6NMl3VtK7keL6AX
uOBRxz41ic7vqLQ0n3xi0NDoo3CAxLRivmoJ21GSSpxw9TwgdVGhEILUD++dU3P9oqOLNVv8bGfL
3dAazctcVPaGlRU66CUjVyCz1+7Trplv0OajN3NzM4HfQo+IrHy0dv65SCuOP0TPUMQ//SlW2mdz
SY3RH3R9Pxn9tZVqksOwboLPPHCSEHzYUxPjDPPdgkjWN0C/ptYCdfpc+egrnzvNny0VcyZNHVMG
NqjSI3hokf5LLlORWVsFMgtgxxG/HPRWT1dht1o7QTKh8kaqQ24v0nM2A0yJOS7Jtb/qi0eGhO1C
KUSBprKLNMaEwLmfxUb1xakXFNNiHW0IL+4yBnIrvEdkcXp1iaDoABU4XMIVoxbB7Hs+kwiPKjpd
NWOGwlP/F76AFA2ca2hGIOkUMoGkGHPdXeIJeH+2gePv6iX/djnEr+4fWN04Kg6iQ2IVuWSmPWfV
NEH1+qej7sqv8bxBIPGodF5q1RLaNyA2ccDzpAmL0WZSdWqMAOxOeIc0tYLKdWO3fmPN1rUGaNVB
6UYlKKMBQ7JUb33qGO2uMkc8LolZAj6f6aYPlmYLdyKLQqAU4g3ma2WKEquhGwSrDnwCYAfxjNfU
JlRfysnXyisF4lNT+YuVL5d3/bzJhAOINNXRwCyHa158SBSD2Y7MhZFJ9YZfC5pM007b6503vGqb
HvMj7vNli2veColGzn9lgLlGDCtuOi714lQwaM0eU+6cSQ8uW+DfT7xgjy0I31dNaIlOORg9smZu
fjZF024gEtyG1swGKJ036RVq7z+dOUkld+2aY5nIT/BfpEuaWBjoRzVrVaWqPN2Nn/oYk8j5oDC/
aasobMb2zWyG6OnyWlfvpGObQspi0nhwnKGe/GRf7zk+rffa0IX6MkQ4pGNGa1f8sTHh1Tloet7q
hGLOp22BXIqUbAMMSeeZqGXdOtqkf7q8urUTYKq6ipCAQtIZy2NTdgkmDmtws1ANRywd67DpjSSw
iiLbXDZ13obHQUAj/Pd1J3hNTl2y9BHeU9YN5MZeMAT73o+Jn+kedQqg/WQ9yPOeDLcI7C/Hc/JZ
UeHGQBErr9XBwgvum/qapd4UFPdou0IfiUuCaCFXH7N9FYqbmHDx0/tsZ1wlYSqdNVjbZdwbUHTA
qDEn0zy9ImetHrNeRw2oi0t91yztT3D7sI3TfVS2T8OC8ZjERYxbCimiYAjv2MIqG1yRVtZpAeCr
adBRWcK7Fl/wHAY47B3UJMrm2SlrWGyZeOdNWXW/WKO7KesolyS7q1ZA1wYCEA1QLbE4R+NxKd5f
ClMaIXT6af9hChi+WZxMDKPyOp49gne0WYUD0U8lusXL82TYm3QENCX6cdntV789tBsMPKpQhhZB
bZE+jpauGKhZtaON4f/Y/GX1CRT93Ew2jLkWHXG8VIhEIGNHsnLqZmhKOzmdSYmRLdv5kcQaFDxi
K0/fmrHPyzsIHpj5bYGHXR5eXuPatzo2zP9+VK9tm3ZxE0gJek79Zo03cVdLUr+VsAgaZajkApCI
noHY0CwItagyQzoN+NZo8eqOpnsEZfIA2Bvbg1asCD68ohODwkNk6vM+apoEBllTeeAnDJhavP6F
DRT/QL25Rh9cg0OVDSW6LWleVA9kGMzbGuxmHz9HPKPkjg7FaISG029TtY2WJhHuaksrblo3HfAq
Hk2JkfPBLfSlkG9oaOyYKGmJY5BmSVKMWIGf1LKn2Ff1cktT1YM4/K7t1Z9O1PqsxkSrM3eR1/Ta
02LIZAfWXMRSEV4NE4IlugiCUtWeJVkPMtFK628y8mir6S4jmB77i1cbWgYg1gYmXweuU9jQpYyA
7YrgFTVmLFBs9XK7l2znSszg6mPAVqJnAFv870fnSWEsMmvNgQlWfh8YSCoBS/xEmunDjSp8NrwF
INbHtWUAhTo1NLKsAwYDn20xks6LMkzdx2zwCmJIEreVCAFAAp4eaOkAK3rWEZvGODb7knpaR5Xt
BLplv1azD1fTsRzUldAXw60P9iihmx6prGlyAtyDxWyfsM/l8vnykV1xMlTqwcuLWwmCP2LtMSoY
GH4y9LOTWfX7zt5oNPb77BfSYEkAWonl8C/NQinEQS1EfDU0dC5Vahnokba02Bhlcmu6tynl0Knc
AumEaspeoGv5GW4pFKJ5CRCiCULMcydL6eqKVcDazv4cVsHwCZk2z5C4lFl9sDpfhiBZexyh9mmC
ngk06qASFRywcPFaiDTIJeA1MwCGB97XVtE3arUflntIiHtphQfktM2qq8QmWkCj5aCOVDbFtOKe
+BkOMm/QmOL6FG5Oty2noXFthK/eTgNqG7/6zPx52Xf4UoRHk4GiHcCSqPejpCTEjdZiiBpGDTqz
9BpdP9BofEnRXrpshH+jS0aEHLvEMadRiwOttagq5+m4sVj+jaUm0LUd85EffqVWBB2dWN9ctrzm
sChk81oZeLJRKzwNJTj6dChtgIF6q7V9u9GqTRTVzqFwSPQY00YJabLIOkEr3w31OQvMxGgGoEjJ
/34cKJ0RfE4pAEFUjQ8A3N66sYzDb2VdgLniBY93EC9YC5+NtCkp4zhd/A4sDJUzBVwuzV26sHRr
6EW/XN5F/n2E74d4jIYxzKHFJZLfdeBARmvOmn0Tt6ZDvGl6q+KrCZ5vs+/WKIE6ra7tyJpw4lMU
B8veJEDOmF2DrDG7TpVir/XN1cjSr1OxSG6BtQcZkm44IcTmLZw1wUkAHmhURdEQoG+S5+IHWtM7
e0MPDfDo42ZLD1xufgqN62yHYtF9uekfoK8XXt7itZhz8iMEp1Fbl8STk1KMLGU/qr3zDW/sCYNZ
ZNNOQbOJN5Wyk5jkF4/wWfljg597tJTRUTz1U5VWSQzRWmDKtsrbsI3D0o92UDp5kAs3rISZE1NC
BEhml5nauACONH2Niy08zYucj89JoFp2vCDBc2p9zOuOL6iD1HD00vggXd3T/fg874xHyeatrggM
zBjUB0kEoBqnm1cWBCLlDnBqdA6jbRmW2+ozl2JtPetO2/wzqSxdIP9Hz77YkVHBSbrWiDq1hKdO
m+ZF8+cbdmWGlpc8GpsySANZEf2cB5VvKHrzHESB42HyTTiKZBRz9KipIZKNfn2NSbp4pweQZfFd
IFbrF+dteZm2804GtFnd2iOrPN85sjqXbtKoJKZ4V+1pYXuudcWJYC5/wHcVybO9PLJy5v0tHgJ4
pPkcGlu1gVX7zoPyZBwMH5rbezRA6u/TY/XibjEsCL2B4bpJMeMTAU2N/3d/+desXBkY+8Jdj6l7
yFSI/RBok01NpseLP9VcV3MAj35dSXouq18Tk1jAdOA25Gobp/tamGoExTqdf03iD5ZHD5xJoNwr
PhoUvu7rYXk3fJfBxM+/Jjq4DohTLVAYQJxP8NkhTyvQZ6A/iKHifUMwEOJa9XUHngvJFz3fQxhC
TQPoXwPqqI6wvMVS2Yy5CYilVF+G6EWZvl3+RqsLOfr3tdPt05xsgAiqiTKvXm+THMjtqf5sdJKv
JLMixBXDpCmbXQPv77S/H/LloDtPLi+eXV7M+ZvhdLOErwJq18l0Y4KZteYVPHLeNKCcu9RBaT9c
NrSyHg1AFXSHIVeCSCIYUvuRZ10uEsyWXJnDbTV9TSJZQ/g8wVSBdMdDHy18/N8zOFscLwZJIaqU
7fs9p8FqQ+hISaHlKx6GjM4maJ2ANBNZ86kHdJFlKLXdV55rYmLM1F+y2ZFAr9dMAA0FSCPuY7B+
CFdYiq63OwEC6KWlvau15jrKZJColU+Pp+hvE6K0JAO7XGdNWIXCppt+Uq/z8mmuyxdrmCQg6LVv
j5IEV4VDv/pMraCJdacFQ3Hl9W0V2kVxKFT60CKMXnax8/QUssR/zIgw5DTOEnMpZwBbl2yrGJ9a
NdsU848miW+KBCxUhYx5+jxDVXWu86ihiA86S7HYkmaGg05IufhJU4JpPVFf3Mh6SBoDb6e+2jIy
hpdXuOLfJwaF9MnIOQdF7y6+YfZvhFE/Rnugyd7AU4BuZuH35rzTtE+XjcpWKbii1pkGi+ICrAB5
5xv9V2t4TgEWHRuIXxFVssIVp0Qi5QDxahFI/ojP/BY92zjLwETV6+SZKNaNzaYQbfTvhhnJ8t41
W0BxYIoClUHejTw9xglKkghUFLu5zfB4/+a+vktohxP0TX3trX4hQRbKCVBlZvnfj9IarR5stJob
kG0Z8xXpM48AHNiN1dZcZNNgq6bQQENNCFJ7GMA+NaUbHMHVL4ufZ4YPhWavj0Yvb2vPzXrJ4Vvz
EiCJDYB6gRYBbdCpqW7sCF3mevHBuQLEy+AbNkbYmw0xr8osCS675Ep0RFcQURG8gKjnEsGYPZRT
XGgwRpSk2Ix5PgdLLWPp0fm/cpoZqmhSIQmDeyCNEBFN1CgyZQKzKkY3UFSbgsSfIDkFAQUdJA7R
lu0B8wg4/fkYuAf1CsOg+nV8KK7GV/q8fK19ZR/3GF78i0QKPwvFV9TM0a4TZTZZpBc99AHwEdva
eVPrafCASa8+9/HofHyfgQvAdI2J8iuKycI+K+OQxBBhB3UlplxLlCyt/eUPueKgqMijv4XRFCRr
Yg80dxhHW2Hgopo2VfsFRViPKnfx9HbZzIq/nJgR4maDri9JdaDgsiT/CoLoby4pNMkBWLWB6i7k
lOCbqDSdHgDWAcmUmLixq1h7yiszBBHG18vLWOn2qyj1oBKJhxjK4mJBMl/Gvh1rNGVqDTvFoCeD
wiPunyGmuY/U6wdGreO7QQWeQ+nz3G+hsB02mf1qVpkp8Y3VT4fqKIYuTNQNDL4fR2HMamrdZi6Q
VVCR8Jw8vs7HK9N1d1X58T4AX/UfS0KcnsrUBa88LA2auUkcPRiZ/WPsmWRB/J8RjjtKrHic8HjJ
iSNOF9Sy3FKzDllK5SbDXq+yZYNiRXxfDmX8YQwoVoS8kQCnggEgMViy2sJ0eoIVTUNiWh5UzOwt
cldzk06auu2cVPecrmc/L7vP2gIRzICF42NaYOA+XaACmq02YbAaE1L7c4mpddvqH+rUrTaXLa06
6juuyEblACk5d54j54gczgddYi+LpmYpkN1x8aRAnwOaAFPlPEZp16FDlVtercfdy9zUDfG6tsyf
zYYMb2SOZhlb1UrqxOukmPD65xcJx7NnDOSaFNgVVbf10E0izVvK3PBoZuiBNZJlF5ekvmG6VWEE
fFgkz7mV3JRzO6AFxPtZZ9fj0ELMeiLoEc/duKC+ZnYWICURiz+r0Tx91RK3+uXWSftg1n06SkLT
yt0M4/gPlNe4HKBwVEtLz2PNQr9Yb0xrk1c6JLQjS0/CbkhTjP5MTMWfNO1jaT80+ZDFmShP83CF
3F/wNzV3daVWtSSY62w/V/1GVxVvHiS+Jni1aOV9APPI1dSqAh+/aiXBaNfXedY8Dm2/j9Lq5bJL
8z06ig5nZoSrEMTuEJPLYWZppm+VNc2hpvSycv6qEUvlrzIAyFBrPz02lRuzbNLMJNCt3k/KHvpU
RfgX64BaItA2mI4GfOXUBKmLaNDaOglMQAr7MbBLyV0rkm79s1NHFoTKhZm5tYW0Ngk4HwD6LC/V
hvqtdahAqgI6IyO0NvV2zPwsC9w9mOtunMcPgmfOfoLg8HpOXHgCA9m32QOkmXoG2NvMSjaDw6OY
6BPgosI0IKIKJ1o+3Ut3BGMGZvgxDk30q6RqdxbnMnXbvQsys8ufbd0UxuU5zBezCYL74d1bVWkT
JYGqIo1fjMjvtPrAWPqCkn4j8ZG1I4UBFmDU8WqAtqxgLMrdkUVakgZErR8x7gEWQb3TvX5xJC2X
d7ausx3EvCbuCI2PIAoO3xhj7NozlmV9VZ7Q33iEdNnBvV0wL+Cnz/zBclsclKC7Io+X91O8od5d
BINtvy0L3w7jjoDyx7BcU899MzcqKI6aAK9cTkoj5xsS+zr/2AOYkQDlAjy9WCuo0XfqFIxjB/Xr
7LNrfZcEb8uDudX93v8X5tYiCUptv80JyxtaSGJ1EczFhTcr97UZaiDeybf5tR7fqPmu23OzMmoH
4aI5W6QQ8dN6ShOzhtVqtvxyLkPdWa7N+l6r0DlvJFfq+/1x5jyc1dyyVDxS3vt5R5HfTqEo09s4
flydzb7jtHp5WN4uQR7GYYpYYybQFsBcAapo0qWunhEUKpDwQ2gONc3Ts2+DK3bBcCQ6S9CLnDm6
rL0jzuhfdtO1zwjICN6eXJIbtK2nVmZqOZ2tLkmgpRoGtU3PlM3ur1rAk0LHnAdelOJcXEQKFw3A
ovVqE1T3c+PlnSU55TITwlYNTsPAHkPh+u5bjEYROjqXd2ntWwBR83sNwi5FINYxrQUGDLW7ibIX
S5kCVSu2l62s+tuxGeFiY9VkxU1XJUFmhNP9sNPRo40OmL/LoAHkxT/Jk+UZr+DZoUH9L860bBv5
34/cPZr7pkoy3Nw1/JrkcYBELpAsce0AHy+R7/SRjaygI9QVsMRin91PyA255ra6m/vAvAWdf6C3
4KcPtADNvtrrPljZeA8fx9b5JXhkvaV0joy0QSpX1w9xon1RFGeLmSoZelfmL8KtkzrtTIYU/qLo
/c1Q6KGR6du6TB4u7+banX28HCEGVwkBqrbHZiYtCafyNafVNpm+RYWsUSozJITdEiej0DCzGIzk
IdPuy/x7nn6LLcmj9bL/qeIoIajB1IW4/BgnXVAYileT17/YMDyMOYsDL6IIB8xWO71LIP4aAEIc
NqzcuM7Ye/2kfynY9OmyrdXVHNkSTlOVtnldzvg4LUG7vlMBOnq+bGH1q2A2j2PHgMkTe7lqSZo8
nXFD9Pan3uj9Ik6CtIv9Dsyvly2tRyYXRoDoBHOJ2PeKh1anxC3xboAAjPar3uhX7V0cRsH8pT/k
z5yQeb5aboC3/04lwX3VNnBjNjqiKibtxNncQY3MDFh7LDOoNG9oveaqC8ew39cQ96Fs5zzX4RxY
qTc+4fU97mS5/lrIOrYvBI1JI+hEIFsNzMLc5tXn3LC83ggBHcALLZBsNL9JxJTj2JgQOfAEbExt
wGKLPaIj0EHb3G8CiscFiIRdqQ7smgsdmxMiSE0tZVgYvmvUfbO0r070A/p8m6WaJevizn5pWUIA
cc22mZQZy1L0n27+q7AkfGorAdfmJV5Aa9H7RaZ/GtjTpexSl3VxoALhrfbWxtZRzbPizeXPw7dD
WMaJGcEVAMXL+q5346As8iCP7xZ7o0cPsQtqzxZFUk1Go73yeU7sCd5QJ+DNIC2WFWuL5wzlBlB5
T4l+KvpfPP9OLAmOoJVxwbpea1CzUj/3gNR7Ue9+ckzmou9XfbASyu9hwF0JOgwYvEJiKMRhrbFS
R0saDP9VDLKXkx8lj90ss7LidCdW+N+PbvtxUgqrZ7DCdN2b6CNxJaFJZkDwulwvskQr8XmqccsS
jGh3vcThVv36aKMEh6McRRPVWMJEmY/Tih5w4mPsXxLf183YqNsCOUPOADtRbcxTZen4+onubOup
/rIk0fe4MGS0EquGUCdUOS0f6sTCjkVup2tDBR6ZOrrBWPG2zfZLJ4Nyr54awEMBmgYfAYqyp99d
z/Gi4gSA3pCA/jJ2oDeT9Z/Ao7wHUODj7yebHNkSPtDM1HpMwWLMi4N+WV3Hrqw5sboawPp1KDBy
bJNwVprcrVDrMhvPLmvfdZ9jVj2TuAaRiRZcjm4rFx1m2gj/NpxHV2zmMpVOU+xYcdBjYisFuney
8c5J0SzQXG+MW1JiTLEbW3UKFNbrhmQr1yomnEkRTFRgeCOoZZ9+t8XIWO/MWRqkhceC+rnEhKJ2
n30rkV+02w+Oi73HoCNrYvbUNp2ZTwse9+Ache4M+Pmy0UPVMUSXAO3rv3gGHy9OrK+1fTd1zELJ
y5oWrzPemAyBvna0jtcjvFFVYHmgI4fd63poeoEgfNKCRlEkkUIckzjbNsEd53m0u6HjpbstC9pn
1NsbL/7EUE4zD/RLFo6fpYjllZzoZOuEOO5YRWXZCkwmum9pz/qGqzoWVwr9MUKZSI6fWF8j5zpQ
UfexQcR26oiUNWZRl3mKjNN+q65JyOs9CbApz4ZX3fbbIQpkWIDVr3dkUlhjGVlpUzpFGjRjlaOp
lb/1iW56KDTLahlrpxwTpb8XJ0THWCeNraewVDZWYDIVk/hWMXi4aHQPnNdDUFWSgy1bmxAj6TjV
RTvAYkTmXY2RsQgvogGDjJfD11qtFxOSuFR4JqgB4XP62Wwj7jOj6dNASVA4gYZVmIIL+Xu+5fen
r23aQ/tAdoVv7lFR+xvboI7k40ooNYuPlCkzp8xxmzQwHliQMZ/duU9jaEPFnvr9FfNB9WgC5RB7
/4LffiUrBXzkj21h3TOklRZFgW3lCmWUt2gL9Y+ts9egKv85CXLo1wzXcx/mm1yRKk2tpEAntoUM
1dDyStXRUQxcNOld9XGkncR7Vu6/EwtCZqqrc1YMZEyDIZtC3lfOlwFyMnUwUumM/oqnntgSbiDo
ObjU1rGTXHDI8PVd9zMKOCE6LiCf7CjKUnQn8RweTIQ3xbFNR+A2zaKeKTG3ybtZWBafygdxPnpK
kYc3fe7Naiirg61FuBOjQsVUNcAsmagwml0vmwXAo+HmH4lGdzvs+UyBDHe+/hUhRYYZO7RsCY/x
R7k4nfKK2jVa0mOabJdi9Bb7qR3j0GC/Lu/n+if8Y0iI3c1cJGWiJFmwQOfIGiFgkTmeZqeSXElm
RojX0Ty6dOgYOnPxECQwR3v7rjDN7eXVrB+vP6vhP+No2wDGaTo28+NVOb6Wslu6lBIT69Hjjwkh
eijDaEdxbCDrGtRirxC8+HIadYBfzuRqifPircxGFGfZ8kGcO08l4IR/LAuxw0kauy9a+MSkp6BI
/lrEN44lgQi8p3Hnx+uPESF8gBRgSAfueE6h3yzl+GC23TeTRns9tqDzpWoPZBl1X9OixE/s6fPl
7yeyM5+tUYgo9kC1PK8I/P7BulGKDdvMyKE9xauC/CtEKvy5PzhQ6N2gflUG2aHaarIuFj/LF3ZA
THT1vmxThQJMOx/o7bBlO3aobzOo/ci1m9dS+ONPKma5bmekow7QR2A/aYd012wVP9porzx8/ose
pCSovP+ao9Mx5FVdExenY/ST5J3UBE+9cIR4Gyi4tnMwbbm2Q3JTKJIzI12nEGWilAxolsCreCWS
K42V4177MmyWEB+x3swyLhdxpEb0o/eAfrRUEo9AyY0dAva+SXz7udgvqHUF5mcVske2Z26XcHzq
q6DcyDJTSQgSn+zK0jjJ2OOTVp0JUviHJZGU/dfwHCdOI0Sgzp4KUBPijOQv9b65xTwmKGqAhGUg
hNurO2vfhvl9f4vGgOr4ypZ3z2VYQ34ML50RIRRh3hwsbgoWiYYAaPwtT9FaDyxikHWF1HT9i6Rf
FH36q8zmd2gSRR37ZWraOoZRbei3jUuCxnVeM5qHbitrLco+ohCG5hEsZcbC1xcZfoUJ6GreX450
kmtEREnFUepESQULrTK9znpy3w1ALdvpnUGHkDcSM12RxHbJHfzuV0dnws1ZAWqXBS8ZA9d85Aad
CtE95cflhUmCzLvO05GV0iCd4sQIn+hQ9FD2M2LT9csosiyfYpq+3LfVlMiKPpLvJRZ9hqoazGXA
kdCsKxUjidHy8/KquENfcHgR2gDGubghOQLYsLAnc3F2lRpvbGO4Yna9nxTl02Vz/yfh/O3rYk2u
AJ641/gBe6/tDFWoBtmm9CG3W92NgR5WW+U5lly+sjUKcUVB66yJZwZAfc6uEygap+McTtCitaKD
Ch5yyRJl5vjfjxwlSbqCgGUASyyD4tnwVU/97vpdMAbWxn2wQxvzndqu2FrhZcOyYyBkOIYGXZCU
P3srDIsZE/Nd5b6oJbPyMocUAgikdpWyXiaM/uqaEvZalt3aVJdec/wZcMEtdeEx1BPa2GUMt+yD
9np8sa+mK67IrP8a7+RyqO8B9pI14RVkWbTNCWYdgmTw6S/kDJtha3zTd4oP6cBP48Z5JdeoIPNc
SfYekmUQuvAgAq4qjfrp/UKPDrT00tAJuK+wBSrlcmY9yfcTS1ou8lDX5OePoBye2Qc7KiW3mSh4
J6Yo4gBmnEyu1XbYTfXJ2qa7IfZx0sLqGlAZ6AHxMkhM/dzvXskGtJht+54TprIxodXTAKY5jLEB
BYfJmtNTOLBoblwrBvSzbFTrqmsbvQuSuarG6z7WWCS5g9YT/CN7gg81U9poeQ+PNQFxBvT0UIZJ
4AQgZO0gqwkVc9/xyHUOYTM0oZxP5QbxQbbm1Y979BsEX6oyyGxHFdJBwx5x9B0PD9K3y0FGZkJI
eK05cq1Kw4Vkq5OH6dpmViXxU2aB//0ofJog58+Gqc2CJs7uIo08V5EpyVHWD93RRnHnObIBHqEy
c/mtR38RcAx00BLTnoag25eBEiTb/7ZlwvVjqAtmx3N8Fa3roRBKvSoPPm4B+gnAe4KJCwhFISgr
kcpvcQbfA/S+pGHrSgtFa8fpyISI3ht6DUoQKUywDaFXoGiGfqUOYSFcpnsy+BBtMn8pEH7bydoz
qxkDJiXQwkNkQudLOFjL0jKH/vO4G0OuZ1zcUcPjT2Z3W4R8cPlJ5h+riwUNmAr2WACE3pEoR+6h
mcPUmR1KjUsMyKX5WUe9FtJDkkC5htQF5BKwHU7iaqEBfuqFi905bOJmsmv6zYSChx8j+KsP0V23
d3ZkF4WX3WQtMTm2J5ysYTSS2sghqlVnyEAm6jnldTT9LJVNPUmp8NbSZR3dSsBlwf8AxtPTxbG8
zsaeIClvg2VjgRoluk/B99J76V4F9UMWat/de5mbrsWOY6NCClT3dWlMDbxUqZ+JEXkxVH8v7+Gq
axwtSzhq5jI5OpRsEP9mDFz2ltc0D2hzS6ysrwMkZAZYLEGzJ3hGoi65Xal8HfkQGPEma2UIltUm
CTrJ0JcGWSEAM8JWLaqVNVnPKMrN+mb+mR40H2Kf0Gcld8pDBGG++ibbEoi1SpxwbWnHdoUNBDt5
Y468jK9O42fDbMJEHWS0NWtv0CMbYqUro/0yDoaGhH+0oflczDmwDN2ym+bS2gyd03mtlf0AuknG
ALp6sfB0A/8zXQzNCh+Oq7VGtHB4JWoMu8duq4QG8tYl1ALtath93BdB74f8BkRSOob8To9Yb4Mk
WZmdLEjTz3it5fpbY32MHeI9lzs2IQTffumMZoqcKihmCzOEqW9i4vPyKtYCxbEJIWlJkkGxegMn
aonGXWkUpteN+kOZAmBNTZlG07r3/dky4fsoVrbEbuxWeMQTr5oeLfp6eTX/xwP+WOC/4OjuIBNV
nKZVKTyA+KjNeY1fbs2QbPRw3jX/0QN4tDoyBp2tYXRKOLpZ3xTjbdpvWfN4eUGyHROyFzub0wUC
1jSw8zLxFMvY0Tr9dtnGWlA9dgHhrtCMms0lMXBqChfCmd3WrMCV34/603+zw+PG0XZhVHRI9BTb
peiY+0lj30kek1x6r8uWI4S41p2bKs9SdCZ9DH+PEDc2d3Hohm/W27AfA7B8b2XF2f8Tzn+7nfjc
aZa6y6mdUTyYIRYSmteqBzDnD+NOPxS3JDB27t4OmlDmgBLvEEtv4FOPWiXGUk1qF55Ne3/M6K/L
X41/FfF1fuQdYuGtTlW0nHTcVMSkHrIKL4kf4+owGxQEmSwgibG5bFDy/cTb11RGJGW8qO/amWfa
z3P+qfqgFtU/gZWDSjDPBxJVkfAA81STVRj4XiaQpA96lioBsXtrV7M6lYUkHtTONvDIlhBhDTKA
eF3X0fqqtEMPqPi2gmwhlwjRrkpQFjz0LQSeSqfXdr3ijF4N/v2QOcXy4OYq6Mqc2pbs8KrbHP0i
IQx3Tdk6NB1ooNg7J3tztO+Xv+Bapgvd39+7KwThPoqN2Mhx0I3yKY+g9D3vIufNSL+0neNdNsXj
36XNFUNwAkbRpoMpOs9XGUZPaRVk8501u5I9k62J/5Cj4GVVOgWLNW77Vv3FaOaXE/HV6pBpWoAp
/+DyqkSyujP/FEJyDO+s+wpfqAtzULVt3A2o+HZ4XjoAe0HU+KCEzFfRhaHPWsAZ64pDFU439E4J
Ggm6dvU4gi2Sy9NDsVykwK9Rr0qrCreD1sZ7I3YOaq5mXjRFf5Pr/LFjCOlUFlcJmx08j7pkQRna
WuwAHeHqP1oRMipVKYBLrbEas4iuLDcK/0falyzLbTPNPhEjOILklkMPZ551pA3jSJbAeQTHp7+J
Y/u6iWY0fulb2AvLoeoCgUKhKiuTxINkS26eLrCKgpgby4X0fr1ToEWdJnhRo5xJrGBJl9c4IjL0
2GY/3TwxImxHQKxIxsYImZTatJ5G6FdQ4vrQQ7lZFhZUXX0A59KPzii+D0wGBeIX6NmZO7EtbM6o
Q4O+bpM0KJKluYX8oeOBWaYII2ecbqwpj267sZhu0E6jxzqRSzBtJ3knP0BIJKIqNjsAJJKANj7v
bvN3bZx71ZETOeX7Krx8GmUfVEgoDLXOxt7t06CvM6+fCx+xxr9sYvOS/c8jsb4TKWbnmhm2pQLp
Rdt40uLrMX4jjeMbzU1jJRJzEo/EoVZXZ8YyLjCHobuAtdC1sGJJRXYzbJx4JNx6il5oKLbBRG0D
ZajNoTv+qMvq9fK6bSdeJ2aEqwx3pZJDjAS5axRO7/URA0EAbmn1vtlHAUCqe3NnHkCTbo+erEsi
85Av8smNYLLZSnMHpvP2ccos8Jy86GUVXHZQ2Bio3mAMAPUBLicAkRCR6z21mrwca13zF0zWOh4F
1xz0LdL4NkG5cNcrZr2r7Hnyx7rtJLe44N+naTBiQUwN9LwgFhOWdq47DEHREYy3JAPYdxmWHaQI
3lpHCS/7KOzGvw2hdgoCREwjAI60XkglS+q+ykBQ2OkVQKnQP2GklDgjBsx/jBAMZTicc0PUoyIm
5MBKDAJ6bt0Zx3Qwy6DrlDwA27yxa4e+Dmq9n7+i9jNcmSye7tQS8/SXHRVyiLPfIMQtpdedgjHw
zAPrDGZtG00tlCeNX27qYo5zqaKdCZaYL5eNihXcv62CcwGqbpjDgPzXennZhJZEWhgayDLNKwVl
TvuaUz8PmJlneJvkV7KasZCT/WMQNPqYU8QlKA6zL3ruWuXQg8eetvO+bvQ4bBKnvFWivr+37E4m
oPYJZzq5kM4MChvIqTpzyLjuh95nDkjp2K8KM0G3rV42HgNP0F/R6DS/IhVZd0k19ZB2EEzIHVPG
E7l1WDHtAtUMQI+5zs56pZdI0SFPCMdHkjkH1hGuquja1avVwuAcqdWDNqF6biR0lIRb4U7+ewkw
ZvUpuKQDf7027bZd2vX9qHOC+PJ6zEATH402xjOnygmsXiO7qYmBLKfx8FTkTJfsbDEO/20fWt8g
jbZVzIgKeVVM66zqy1j3kY30Yfx1fAPsO6S31fsQYix1Z+66Gyjq7WR7betIITJqBjRyAfc+Y2Ob
G6sEUR44ze3E+pKBtKf0oeVQZH6ddC6m2KMse3LVuaJ7ybHi+ejJpoMgCnj4HbAPQwWVy8QL+epA
Uz3pIGWIL7zobxRH+FDbfXKdV8B/VTMImCIGqkCLZPSwLMVyw1RDkWC2hBD992/A74DOFuIERBXX
X52B6qrXOU+cYf3IKlQAnM7H/y1JaIXz/GkFREXgv7EBFT3jEzO7Qa2s3lV91yyCrNI9HferA1qh
2fx2eVHFd8/fpvBvCERibTFFunaodOsqSUtO4Jel/pQOwCu587e0rO/1AdwVmHkiHoYwI1+ru9qr
3f4tHezvfWHUGJTE7tfH8QHNKi0YuhbaeJ2b418NntMDSJCoiiELppt+smQUbCH5ELYtjcMKE3AW
dSXfZnPVbAPSb1xwA1w+a1cqaOVpzYwnWxSpyXd9nukr1HghOqCDhbnQRhn+RLhF/146GyNbFr/d
zoIPBiIit1CwFzBMU/kYjxhDSBznx8tfaGvHES4jCSFe8DmKxZl+GDuGqK9iuh3g+PJLab/ExSTZ
cFuugOQDcz8gpQQdirALDCsa5pHiaGHybYeRdI+rnv6BH5iiR4lMB5UpEa5iEldQi7Ww0ZA3xd6Q
aPEOEtv1sx6Pw+EPTIHGGbJQ+OdM4a2cVKLkswUKdpzOHHM3av2CRECyZuIl+Pn9ce04nMuJ81UL
+y2dCtb1NS6fTBlUH2o2PS5cVXmajdz129H85sxRvy8XVQkI+DfDyHTBxdk449fL7goRGeyzINPV
CUExFBvkTGZwGEyVWlBECbIiXCIbgrwLSoZDqFRPZSrL6oSd8o8xDN1whXQNcrLrQ4bqZ5SqS5QG
5HEJOs9mXvFKAntvhOqB7dtbObZaZlFYZrBkJnjwDgWG+mqPRvdxJIF4CScMOTC4C5H0gy2S8BEm
YWcaxBkMtVR039Gg9onW92Q8apqkqCNkKtgs4EhEY5Q39qG2Ll5erVOOJLUgtB6nw/ANckPKy1xC
Pm1XZqN2BD2Mrftabk33ZmuqMh09wcO/jTsYPHfR/4Rgm/DRJjUFUUCFE6C1dhAv811LxruubP66
vBGFL3VmRvhStk4hAk1wbWXt/BbR4rvrxuHvmwB3MIIIyNqg3Ct8qwUlY5P2ESqBpD2kxexFtayn
LiR2n17weWP0NJHVgYBuvcM73P5VvXBtKruw0TGZTCBAjLrcJ0tSWjsDdSyM1c2KQZ50airWcQJ6
T+KmCHv/+0dAWB4SlZznRBxJ7mmhWT3NNV/d92H54u7yYPpCX38Ux+phCpmf3buBKzkHm46f2BTW
ttQXs+w5l2+TjsV3EM+qHq2bKbBzt7w3o2ECFRcjaO5qXhXRWZbe8Ttmnd5BaIlvUDx9AVUSARRx
zpiRFeB5GGfVgD40i76VQxw/tWjKa87PuGnsIHFj552lVQ1hMrU20VOnv31N4XTi0YBhbAf0Z6Ks
eWks6GcauAlL0mdf+9IYmqDOlgUThO2iSt4QW+dS1x3Ivri4202x07MQRopuQMYyIQRBDxIibH1R
5aFuJpJhGOFognSXg4lAYs/75tAIFS74qSgpcWjUevNUP4xp89xGmkyVS8i//rGBdy+4d00Xb4T1
wZnNOZ/AhVoACc88muBlpNxP6jX9TWpr0c5nsfKkDFS54B5gpCrQBqgOfQTByW4GeYM9BrPGWsl+
OFs4EyK0uOZAjGRBWld8y+O7gYouctOgGyK/yEbPlAlLCpsANyq3AIohpN846WIZPgILXt9HDEg8
qhzLLoMV5T6tekkeuekIz+4g0waAjcq/3smqGeVII8Yv7qRsQnP6peoyqNC2BXDpQYcGfBpi+cro
Kj2d+hwvlvKa6vfdIGPb3VoprkGCsIw9hvO5dqHLDKqQbsoDc0l2df61KutDNEhOypYRgODAEauC
TgcMu2sjJXA0DDyyWWAk6Yj+oPphDWq6hxS4JG3bWq5TQ/zPTz9I0UxQl3DrICpMX1lQhdaT3eXb
cssX/jyB/DanUhTf6hrJx7SP9DaIyru0v47qFzr+gQnMA0HlE+8HLJu+9qJvUJ53CjcLBqZ5rP81
Yxw6TSXJ0+es1cnd8HlGTq0IH8VkGcq1jVIG0879Ye/KIAmH6/bQ7aCttG+9PKxf3b8ur93nZMa5
TWxjnjfxxG3tWUZ7UJm6BaqWIX2abmK/ekSnM7C/FHu6z8C6BSWyIUSJJcAA046LEkBod0cDGQ/Y
eXqPDNT+73cI+6TU48UuBge8S9oAdqKuvdOR/5R0Mr1B1V7HQpepIJ8FckQk8M5DPt2wTdChCJcF
NJ5MOjYTItK0S8rcU5IvSbZTZ9lbgq+guMKuqeMsqw4B172QadHGhdbamORYYWNH/HSX/YSUow+K
/X27d2yPPF3+pOcn7vShhCLB+otqWo35b4u0XmbV3tJ9GYrI+00LeErgNYgKLMpToJQRPHLVrMpq
OzP8AdXfCtRFlawrfvZtBAvCJdvGszJmtNX9lu2r8YliAoskH45smpz/NatPI5gRlkpdKiTHJrjE
JjN9p1TNXwwWvzVTTPaVCd8i2ufeQnT6fnkBzzHCa8Mixs+cdR3S2zkGZ4PoNnpMDtrBARPBNHsq
CGfluonnszDcIFApEBvCIxAUQOtNoaes7eu5MKDZNgTTTb1rb3S/3k2HOmxuoPS8RxkfspTuV1k3
62w3Cob5lz6J/wXtkshwYRhVK3+q3qhMXHDzG554JmzGLBqWXhnAwmxCg3v26smpH0wntx0P2if2
l4RZXe+5qt28uHFWyHS2zu4ewT1ho8bD0uapyd3r3rXopYMIdJlJ7mqxBIOnO46Z4XKRDNw+6Les
15BWDIpx8wQjNxhXxUdLbtx96qWhfJDo/OCtTQn+WObU1mjaQspay1D9XjpH6Xy1V6N+NyTx9B7H
FOf98mk4X0OgQJBP2bj74KOIBKH5SHASIbfZp9q3tuxHCMOqN3JMz/kkMtYRTRQdyaEFjTdLuOus
vMEIQD+Y/rAbw97vQ+cq/YqIHHDlwsR7UcI2hHRxOKGfczVLmSbPj8LavHDFacyplhJFTr+FmgxI
otJ3UspkKs4xDNxHbGeoYIEHDYMV673CKOkQ/nEcxjgdbd90Oid/mCJWg8NpqdgPphfVLZ2KSg9V
fdCVozmkC/iBMEFFfNdaqOKbJVEll+DGtgLVNbqkIIVHr1CMdy2d6nSKcGOAIwg1oZouXfpsU5Qe
9lnkttGrVelGMkvuqS2r0BpGdxuqozhFwoLjdopGVpXYzAWJPUzYG8cKgfC9aajpx3rTS0oLmxvZ
NTX46bo8l1mvPSU0n6xMM/3CuZtG6FDrr0BESE7L1i6yNAhvWiAjAgmeYASTyTZGlsGB3Tr6fLTL
8ltU0mF/+UhuGLHAOQS4NCBjLqqFa09GyO0pDSpsftW+Meerqv+myCYPaSsDQpxBmVKZwIAOxnXl
IYKEpyFD0cs8EK72LtUntBRcw68RkufprjUkSyS2JkUXxFqnnScoeg/42ube7vcxuOO7CnOQ7UF5
VT7q3NN3zFc1n/00U19GaLB1zE/XT2xoTVGntgWD8dGfAjUE3uAJTMehu2d7upPl5hvnCMbQ+4HU
HX+WCpmyGld2lC0wpjffQRd6zZrJo40etqYMAvbZ51lnZAbKxvwo4qGFFrpgyhwHUvUpPtuwI1dD
0B96H722+W06NnuXeta3Hlpp6ceMt0io77iE7kEmQrBxilc/QV/v/ayjmJyfsTWNaAjL6krJTZ82
kprYxpKiCs9Z+TEOhMgoHrDYbjInGyyfVm9xf8j6zk/yG53KauIbxwBVVszY4cvxB5awnjRelsZ0
WOU1UfVqDP3OpePvNST5ObBRSdYIMgde1xRcyWu7swptQJSNoYnU66Fiqbts+ZLXNLgclTbSZpji
t4iK2jjuOMEU1I3bNoox1QZdx/veDtpPkdbkRjXD7kYN5AD8jb2wMiiEqQG9LTp1jPidWkBW7mlx
2RNxHy+7JTMihCqLDHHdfHqVDR/J0N4MTXccpSiSja0AX5BF4tWLaptYGmOFAwQLbYHppabHHNu3
ZYwM/IcKh3dlQfg8etTNhESjhYjIjh1k7419fJBTe24FCVDMQtuWQ9d0zLqtT2inxmRR887ypx/a
LvY1kCkGug+Ws58RJMmgQa3s6zD+aCDdEWSB9lbsxkMtbSR8auieuXvyM4TvhlIjsfoc7iZv6V7f
x+hhDDfKgRMNuLvkzn0vA5ANhNFO1QIIF91j/M7rbtgd4AHeABKAXJIZbMQUNEehJ8uRdQ5O4npZ
FDurEpYB60b0Fr226KWFBh1QdmbIzEpWPeHfUnT+1JgQWJwoUuoRUxB+7LCwm41nO43vHcf1aQeN
ULsxf14+JCLc7DPMnBoUwjJzEqWMu8jCzdBduffpQ3HIAclMkKIEyh7yvHsZM/zmPgPlI554IAFG
IiksqGktY8yVm3zy2HzEL3M47rtXel2E1a31WclR/B/je35XPYz3se2XYXolmwDaig0oUcE+Hqvn
HQ0y5to8jAa+6XJsquZmScbbbn67vLaf5cuzj3liRVjb3kSiVE9YWwb+skG54glFtY8eopcU9Q/f
8otn5n/RH3JP892rYqd8NZ8u/wR+ZMVfwO8QYLwgoAgMyHrvLmzMjcp28eJUJ/DA9hgdM7wBapSF
h4Bf/EW6ePwFOuah9W3M+Esulq3QSMCJjIK7s1Ed6bJorg2LEr+33k2KGTXZE37TAB8G1zASDsST
sMDTrI2Y47IrD2lWetM4UO01FmWQFJC3NgsxICeGf/DOFd8fWQfUVpxnxG+c/JqZ9KZGlEf76Mvl
byUzw509KemY2sCyuIGZov8w2tZLxi+9ISO92NoQNho4XO4buaDIaAJSAnRROQwuWSr9pq2yBxrp
0QO6i6NX1Mz8mEim3CUzUu/L3m1F0VPDgnedslTaWANxCEri5aC3uenl1ABPvt7nvtrFzsNle1ur
iXY0Wm8Ap3EFjPVqJiNYsadkRA+8Sw4Rmf2x6IO0+n7ZylYNCQHkPzPCnakbC5DWxoQhfbz8l+x7
VWnhrIOYxjbuXCcK3Ha5nQBZLq15zzLZ19xyEoUrfEsX9ZezR2upNaDqH2wUGtn74jwW8dMwSmdX
eIwQYwiAkxiOgXKZbYnShLSZTOqagDSoqNq6Czq0RPfiDlzBWf1OAOOtksJXY6hkW51614N36/Ia
b6U/Lp5HLkGJFa0i4UtaM8uTsV84IPrf9Mfctfs/eNlCLf4/M8KXtJrZHo1Fx4aBTD3u/EMxkN1l
T7aelyAQQAyx0PEyXUcIx91QFYCHEM2Pj8mdDQUnuo+eMTAGgge5Ssm2NdSskLqgeoKphPURGFme
6lo8YQqtLzA4Fe2yjEzXqt1d21P3TdFAMDRZsdd1+n5y0xk4ggltqMmWSTDzDyRsoM/MCY0hSB5h
B61/R90yc+41QKSq+VAuVUDT1ifDc8kSfyp0Sba2ldDwpx9nSNUJh7StrVVlRJcUorrIlnt/9qcb
A/0++rrc4cK9MkLlQXm5/FU3Ihs6l8gmcMkAciPi55XSBJFR1Oj+0BRgeiHOrdFGswcBnh4DeLJt
uvlVAdPXUH5zNSjDCYG0QTBCZRyBlNxOAR+ZzwP77sfi13f/B5LsrU93aowHoJM7qUn0olmMSPvs
b7AjAeeKEnY+FGlCjMT6kdffJ/f5rQxFxX0Qdww0UE3M+qJkRSzBrDImdgUgg+7b+uQp2XMlW8Vt
A/y16wATAFTL2q80TZDsq7xwWs+eOT/og6QQ8Xm4RBdQDYcPwEvgihAOXwZR44R2GqSW827xZhAB
e007jY8tICFhmSfLfdKkipe4TuKzpXR3w2Rn75d35tbXO/0NopeExQrY/IBNrCq/iwDsL3IMs/xy
zDKsmWRUc9MYcDsoX6LngK25XtK8iYyFQR3Od9vxWLtXZaN6jloex3QOo+J42bOt7we0C5DngLzw
is/aGKtSujgThKwjSFgHDiXDg2XV9ctlK1u3O6d74eCaT/i0YIaUBarCA64ec+++j3tO9t0FyV86
qO1kfK6bHv1nStwvyajM7thx4GBdOdeaBZDaPKaqpJQuQgP5cw8eOcD5cuYrBKP1wnVumTmovGj+
fMV25Y3+K8q97MoNyfNyp+0XP6s9VP/urd/PxlZmhYXM8RZUGj5KZS2pddPOdrEH8BF9eg3K0JKP
trUR+XQJrnJAPAGvX7uoKl1GUcnXkS8AFxPRW0CN/dLx3HDeQc7gCUGaFjsKZTBwSUlun42EDAcA
0nIu1PKASRC6CG2suRTDQ0CvMXBzqMu+1+0PM5ZprG5tFiC2MXuH8IKnj2gmr0er5Dd7r6d/EUe7
QQFD8ujZNuHocARRDOTz61XkzHVGp0yACmjVvZNn110tG5bcXCx0zv81IWwKWqlosQCIjxmLsd1F
S2xftRQzfhHQu3/wXZDcgUQf45lohgqRUM3K2Wg0XffBP73XRpDYLeYOOOrj5b23tfVOzQhbr7QG
4K8dXJe6XviE7BSlBr9o5DcWAsf4438zJmyCBcGxKk3stbEEb9hsB6b1pSdOCA0WjOI/Xja21ZbB
lsbkFNej1VxRqiOf1W7CnBpHOnCmns5Lrobv9S7dmV/1FxZyeWY+t4spIxkL0UZ+hc6ygz3IC3Bn
UCqzSRLEZwfvDAOMHIsxvett9UQcdEoyO3b3Ekf5xhYubhdOqkTTXKBqxRZC3JYLBkMAPZghvhuw
G/i6B+3uPeYUbuddf9MFkefsWvDAEwkgYcuyBe4WQEo4Pl0E2jtFA2yOa+NtPhosQXc1B/COgYsr
MFu7T/0+W5LBa4AwnqGjOCyywtzGeUTk+uSfw+WAgs36yMeNOY3OFJVeoz4WC9lrNAuUlP32UUSr
WkfogiQmvqcYu9J6KnIbcAdP0xNv0EY/Sh6cJZY8tc7XktOKcSFoTPBwrP/al96NkpR0KShwkJ39
MieAZGEQLSFHY837zGh6Q9uMccVezqEu2UPnWxb1YvSHMGtgAgUupicotul0nEr0uu7jPftRYs4d
1KrUY1cjuDg0EM8bYb03vhovlw2ff0HYRb5u2SiKGWeVqmF0EuZCM8Rzh6n+icJu/5ATpXpAsoQi
2WVbPDqvzwlsIbnFbArqi2d6caViNCwfHIhLjco+J/kPDO5BjQFZJnUweq6NzxZTwKvU6pLUWmaY
L/7JmwRYQBPC2Ohltkl0xRh5rOP0oI3GXdm3z23M9mOccY0K2d1+fiNyh4FQtjTHRcmd//mJ3cSd
9bkz0MAcY5C56offV/ZARgswByay0EgCSlm4D0kbAVc/A7CjLJOyS7ouxBjHsVBG2YDI1jbhNSMM
1kP4CVMqa0/KaJpy2oNbleVxfw2lj+qxc5IoyFpnkOzIjd4isJnommB6iSMfxIOYunnDphp6XNPi
uIc6n80gAndGAD6UTAvMLraeI6NdUsyJukPhRwtJH9vWSp4WMDa0ftOZ80dcWdbz5d278TGJiY6O
gasMBRIxyrtZHE3a1FZeVaTda5YMY6Ap5Xy4bOU8H0B6dmJFWGiiE0brAm3iWOHdNOdbqURfCwcz
3XVc+NNSS2Lrtle4KtE9AROFONHeZ7PZVWph+aVW+tDa8Drl62WPNvIAFPMxUoTCCsiiz8I3Pg1I
9u3E8S2oDdrPyj3g51/oVea3YXkX341BfNC98laGHjiPqDCLziSYIjHnczbfE5VIRse+qjHEvLMH
emiqV5rV/mjWkrx3o36ESQ3eckdJB0NcIkYn1jvDYBbK8F04BS7u28fuNd5BIgHtzw79sG9gMpV8
to2aztqmsE+aNmlAboE2zbTEC/XLpO/DpVZ+FBQCi0yFHpvVQ4kVghQ+MmSsddsCWTfQbz3wi5JM
b2OlV/4LUYhp/QQuefhfpWCNy/cJS/1m6PeUfJNsJYkl8ck7t1h+m1ti0H7zdH95cb+nSqB9T/bF
kd2B21J7pdr/YTOdx7/VcotdsYkmyWCiGOqjqw4ZDPIVU6l+vqRfLjsoMyO8Bmx9JLPhpsQ3cihT
p+P1lEZ3zJWNX2+AkNfuGOtwrsxNDJIUuMO10Kqr4QHPT58z41tgB919Uij69a35xG5lGev5aAXG
mjDbBN4s1LhMXYRFOomVzB1B0WBxvfamuuuA+kx+0r2JFAdV7sMA6cDf5sTFHDgGljGTAuwUxs55
0D25h6OWNnOlsdrTMPvWlq3HqqfLH+48bK8tCMdxiLRsQIfKAXD8oVMXDxJCHhqZvpVSL6ll3++c
DB8OcT5yDWPRnIZFeJyC/E4FDnl2MK4JUohKCUGB4aHb6B+H6+EqeanvkgcINO3YW3/UD7JS6EZJ
CD1w9E4RXvlwlyl42+WNbtBMQ0R/nsPqDgxFt4Wvv9iPfFQUOqHHQDn+Pnyd2yToWSE5wB0pfMN0
HIk2mviG3aJ44Afz6jG8/A23TsXKhOAWaA+ipcXsCHSR0AUAmG8Mp2MCvqnykL45XnRQHrkyYXMt
S8I/Cc/XmfHaOSGCQoaGGmOBBWWB6pu35qP5NPr8DZBlHv3mhpgN4KmXR/3+Wa7PsRFVT/22hMLz
YGm0iFJYN0H50FQvffHsLq9VJKON3ohuPKfjitSYdQPibn0MdWPs28Hoa3T1pyGMy1R51GtLOVRl
KUPgbCSRWNH/bIl8a01Rtuqi44SwHdnj8YvoNkDhKvHtvXlT7xVJlXTbNfRXeD6OPouQ6aMvjRgT
jbVnxZiVGqlXaoAYSFWwN78UihpoUxHUNWzhEBjM1RQwWzl+mQ27pbnvHXro2UFDGnz5LGz5A3wa
EOLIa1D0FQwRsA/mLcjPfKqCZhd1k0q5dlTJgdvyxkU7CpNRPON1hEWzMtDRaIUGvI57X+RvJIYe
dPvRMEmRZKMmj+oq4j8CFYolujgzOAMUaWsUoWPYGTuMoyRX0Q1/T2eAFkjruRtO8UlOcJCh8mQi
p15vcoON9pQ4Xe0ls0oxvGT+BM8yjpU+vpNRlxG9nn8n7AQTOH4dZRjrrMamDFNitTWJfKdIPaV8
72wrAHQ3uLwbzn3iVmw0NZBJo0QtfCimgQmpbezIr7XYd8bqg4yth2ryq26+XrbE/6Z1IIQlvGdB
M8XrBCIGA3qRRWkoTuTrZhVj5n6inmnKgoPMiBDnq8Fw0bOGOzQHQjFOF9+Z2lhygmRGhGA3Vk2n
WtBq85vUeNYicJ3a0+7yYm1+Fk6JxdE5qDIIWQBgOEnnxKBA05nKPpiBzvEwdyng52MOliwjj8bf
nrnm0LATk0KCWlPGnDJzsXS2HVj0kJPfFrH+tPCJ80NIOANoDWg3qUaGCnhWYFv3WVbvI3UISO38
urx65ykbd+U/Q8JBJSMr1TE3cXRQWfVNFbqdNPrZG6TwWxW1437QbEkBbOuDIYfBODcgFqgLCRvP
VmOrmFVsPLAEPtQGmz0yN2DdWowHs7d+XPZvKzSgToGCDRDn6OEJIbxvIZPWW4kCHmrI6ZnRHPCH
RRQ5MmrTrZ3OoQyozxogXzS51yfZNf6jm6qREkHWNTsmproDo/j7ZV9kJgRfirZ3S9WFiXRS7htj
Z82xJIGXWRA+jT67SoZqL2g3IDboVVn6YtT18X/zQggJ7Ty4TcHnulibhjbp7zK7lrU+JH6IuZwK
6T1Qf8NGY0MaK6LGo9PFkr795jb+74OL5B4pdRdqcz+swtonFqr/vfLInLDIJAMNMmeEaKMhW0z0
BobGqn+xUtJ4uJ6M4E++CuqMLscWayK+0aoZTSKSKj4BTbunJckxrUEWetnI5mFEY/lfI9zTkzOC
cmRROCmMtG31TjTKWUk/MP32B5cOxuj/vxn+M07M6IxCJL6YGi+y9Lc0XXaot0s28aYnBO9OG+Ms
eI0JnpQFRRMxV8G7OVVBtby6TnMwyLD7/fVCzQ5IDeRRIEcSjkq5dEOOfoXiuzaod+jidUbn6WYm
Wa+NZwKi8X92xIKSBgrPrtM6eBNAr6mf0Pe3VK9mmLoN4s6z0PIv9NCVDQNtpKSwC4QkUMiY3Ef/
bv2h0ACp1LjHh8oIplG9UbHmxdPKRQGaw4rRJu2dzPaWpnVqzyw5KGGa233RKQBPGjlpHcnNtAE+
4mhoIHHAL4rkVZwdcpF5mUqtQJ7o6vO1dGUeoZW9U69lOPqNyuXakuD6hKYh6ydKUQquE4+LwxV7
cjO+u1egmZKqKm8UZ9fmhJ1UDSDvrFU4Rj/0X/MH1wAjQXWDx7R9RX3zoASypuh5eOTsiUCdgrEA
1UhXsJjUWQGKzQzDzMCNVNr32P2R6J2XLh+Xzwg/aetc+dQOupbrPQRm0JkmKuipXasOB3O+d1v3
t+/dtQkhw2zc2V5YwVnLu3g3Js03Olhf/sALFyO6eF6gvyu+NLs27fuhQ/al5OXeGKJ7u50lwWSj
5ogdDaZilB5QPsLLYr1ScVFlPeGaWMkvgoEo+zD/zO/jXbcjnhv7xQM5oGhlSI7UxudZGRXySzRW
Sx2vviQAlDxg9stQEImFjb299kuIxU7nsm6yYSI+omNUfR4m6mH+tAOONWCQgpdV4fjeFfYcCAV5
/QE0yO7ZdAim1giqtxbkTaE6b1yzQ3Hsj9muk7RUttYOzz9sBw3GAKtYfzCUcicbMsZlMBtVGioY
EA9IRyTB//wBgEc6Qh4nFwaVEBFWL3GqococaIm55IdKbrMKCBWqho35MbYSf84vTW6KVzpQTcGl
KewFULkVFXoxSdC4d0meemMBcJkssm59G/RnQSQFwDiGznhcOrn8UUPMK3eEqJ25b/8Z+oMu2kFm
ZvPbnJgRcnGl4CgYLr+cDQZ7dpYJQ32GXUkKattWiMGBAsAnECGTqYfEmrrGhmrZ6GReOkQHZ0h+
XQ49GwVffBYQSf1rRFixOIomdRjgCi69N/AyWHFgvFu7BL3JEuNXvyIkACCrh2LD9Jr/lOmu8L9d
PEuIRtjhkAlUAT5cfy+7y/AZ+fdSFzOgNPF69dlWAXB8uuzmxlIi5sFL0ByiQSl2XCbTwYRzTVA3
Jvu0SrzU/QMDvKHj4LRyQRThtJYFKOdyAkdSMIaA7a1RZPwRPCcQlopzFv5rQZxLUIxMTYweFqoF
9Ttj0gOIyRzs2QrKzHirTQij9jKJnvNlQ4rmgjwV8FcOGBbuvpkZfcLaGKm6RR4SU7mNZaCKjf23
NqGvd8Di1ksdNQkNoIJT4laC/Opwb31xjuY9QXfszr2N75zYK27MOGR7GbP6eVBaWxeCkqV06CCn
c+OBPB564+j1+MVs2h5QTrJ3yXaefbKYfLFPYlPmzGRYZizmYB+bX/1b52VhtU98o3saAz2IQ1mU
2kozV59PCCAzKhVWzz/f6Cd3DdqM0zV5+VEdqyD/JkNin98kyDE5xzQ8BLxWPGFmmZUps7CSnfYy
G7F6jUlyC+oTXeeZmdVd0biQ0Zdu7E6YtHjdF0ZdcRyhtifaji0eEBAdCLRmMVGzsP+gsrMyIuxP
Z5paxU2Xxiu65aOwhtAtdBmL5wYXEBZPA/cb4H2Yb1KFD5VBtQAFxwiPfEh6KghPAX1kz/VzvGPe
zU01eJh18hiY6ML+UAXINQ6Xw+NGdrj+AcItMGej09olXgjjlfucvlDqxehJu6G2Tz/YG4ZkvHov
A6dsnL2V00LsR3G7XxQGpy3rSVtG3zBe+lR66s7D5toz/ucnp04r2lbPWm4FyJv2ZYm86K240p0w
Rb//tj3MOxWF1UPGUFcL5Wdw20lkVi6fHAXV09o8aCztzoZiA8QLJt2jitX5TRHfKIrz23UiwMUw
ssmBWRBJEPN7t45UB32XJChs8Nb3LzP56/IeOT9tawNCqITCSpq5Fe4fqys1EJ3PRTBlzbL736wI
QbJpY4DMPm859wslLxUgJpcNbPSZ134IX6TCIyxudPgxXnW510E6tfPyHk+ifBcHP5bZRynipohD
7VdLPHKQs5ptPVmA/wDAFa09zJeLkEjemehcE7/AtKDcGTXAnUC6E1CpmHjsIwUSTAlkh23jhMNt
dEjA3cYJtkX8x9iW06jVUNHsQgf4Xb9fMALHEVo5phw9x2NPRdAt0lbg5q45MSscvzbP7IlwOVTX
zrzRyb2oPEo+KN94YmIEsDKwtBrAIGDBXR+xJMeBYBHeY22g7ZyP8baOPaAy/T7QfMyP5ZP/+1ga
ruGE6W4V1yv4aoUtNPcF+hounjLWDCnC6snQaHjZqfOotbYgxGM37pEzq9Aj7bvXmd1NLPOXCTRt
FroXdekPyf6yvY1iHBelwsuMi/dwrYj1IqJdzzrDTLhUN7kqICVb+P0ufcLIMqAsElv8yhQ/GLRC
+PAnohXASGtbBQNbSrPgg/0zFOGXz9M1GGD2zS7FO0fi2tYO5M0mA0ksGjOiUuFipG6JRylUa8n4
gkV9z6Pf79dhHvLEhLB4pHTZ5JhtHuAe3TN8p1pVg2WW4VT5ugjrZoM8Ca9obHVQC/8/0q6zR25c
2f4iAcrhq0KnyXnsL4I99ihniQq//h32fXetZvM2bS8WWCwwwFaTKhaLVafOYRzdqDCQ6HRAAcfz
RtMzaK5orhSJ9MU5+0VxTfg2qBNRXvHTr1ONYzcPmYGibzK59fBTnT8vf3/uMlYGmHt/alqrLsCI
7ZO6PaRzcYjbaykWjM7xgiyek2j9ge8ZiRVbPukMWw6VtIVq8B3x+72DmRvp0bzvXfkdGHhMNLnS
j8vr4m4cJm9hFgPxmPo/3TjLWlp9WeLaT/P4rgrzILLD3WUTvCiOAiHwB6iioHvKQpWlfJCcPMZM
WRf00gFTo5iGN+/NO9udr+OFzhNtoo2I3433wfCqxWQERfYCSny6MFSO5Qnv99SXUYlfrJtKjdzZ
EFRyOc8j3EoOClEUngKMNN3eVaIWWUPsODNtQXtJ48XhsZIXg1InNq/iXX+Te9bz3+zmyiSzMEwR
G0hqYBLkospG8ynSzPDtZ+KliRd5sosrOvS67yIQGNc5qeABBgShNQWE0elaxzlVtKSNGyhph4ZL
CXeB4d+0Ad71noyENBZS99BTy8aOlUW2eqAaLUklIyp8Kyrduhrxwi1dYuoYlxURF/yP1aEsC2pf
IGVYcRfcXeOAUfEUd0lHufIw+A7GKSiXdnu6qWK8Ee/kAW5EOcMxewaU/el2Tsto2QgphY/jd11U
XUD6Px+fAVUIBt8hDwyeL5sdhZxAaQesHfbvP4VFKRg20rbYCO9G3lkDixeuRcwhUPzP6VKUUiVg
m9FSP3xZNnNA9vUdyqWG10ESxE1xG+dAZvYiln/u4VubZXawN6oFzKUwO3rx8wSCgi1+wT7aOjf1
bWy48y4W3MrcSEYpQ6FCjrWeobYGKc71ZkF8pvDrcNpHh34Xbshh8RQvS90WykDegNFI//KZpyeL
PQeYqUYIpez5GMk83V9ox6Rtvyipr+n9XrOnQB5Tr+wx2W+DYqMlkWv2kJle3i+b5fQWQa1hgX4C
wC4MY7Id9kYbp65doKOQ7ydf95Qd7S0qv8HRxT19sIUCOCUwwRk8XWGMVEcmKT5lvyHv/TVgiw8R
UO2Tp0FnF73c0hM1RLg+C2C5gbsWOR178SUEKKGxMXA/lKVvQgNw2IeqAG8hssGci0RSgbvKlco3
08MIzZZK79wlE/Wr+FZsoCTRcwf3M3MMsjnJ8yzqEZfNGaqGvfnDjK3AgrSowA3PlQ4MlIkhE4Gq
Pj7VmftnZpOksj0WOHD21gQ7yOdwsLf6N2vwdGDYAWm9Cb84XrK3DtMWPVTdAE8SwmeNCVrRdcQL
n+vfwmR88awkjh7DYxbSB8ac7zRivQn8n/OgAbsFWk0gsENwY3GuYZEB+pwcA4x6iHal5INNod4Z
j0YAXV/iYkQIo1eoMnVXhuQaz5fN826/tXX63Ve5RUJSQyaSihsJJDpgidgoRAec4mstLBdySnn4
sOBcOra5KBz11BTEKeMBr5vaJ+CY2S8+JoJuFtQW1PsCtd7Fsw6YSZA33R4to7fUEzXejxcEG+DW
9pnjP4+TjUBDah8ckM9UQgMqVrt6P9xitGXfu9LNFGitu6CWPtzVHnTEhZMmnEMEJkw6lYnsG81/
xp1K8KfZygjdo7y5CZ1rKX1KG1GyyHlCUlwkWhIoocjgnj7d5aXOw56EwBfoW7CE+cuV1mB3MfK9
UXeqJmTh5fjPiTnGfwzLMEdDzVNfJZbnNIqvdbnndF+b9stlR+WMlaAVBvASFJ2gpolCzenC7Bwx
1KGxNN0DWepHUOkAp+ibqbn6k+nqm2KD2bLaL75ftssJAZQUCdEbNRTsKGO2H0C8jsFXqlR0T/I6
UKGJdNkC716CCaqaq6BKiS07XZlZVFUp06wQ5Fk5SqHxTXU7bMkuu867jRwe1E2Ft4u0EZjleQos
onMDFD9mL5mV1X2RDY4aNX5I0i2415Dad9exrQWN9nNAST2Spxu1lgKt0rZjWLmkm/3LP4F3HkAQ
i7L+UcCRxcIs4KA1yypv/MJ5iod9bcpYv2iZ5x+QihXg2kdiA7Uulm3RbuIMRGKIr8ciWONVkFQE
z89e8rStdVDDbeGXW+EgG4XXnAYbWEXtA0pnqDkj9z79plJlAukPAWAEG6oFAZWePdWCyHxRg4K7
vJUh5mKWo2I0pBEHUDH7d6UrIOBUvl7+TJxuGV0MuAfwIqMs0sxikkxfCGZp0fboPeDOfD2IgvYN
DG/OdtrW2z+vS8GcQ3W7wFsBMQ3GMXUThC3dQDNRaFhYoKmtGwF+gFPUOzXB3AWQAQfAuoCJ8Kbd
KzvpsZLc6cjnVm7bXuDm3P3DriFm4ZlERZRPnaHPZKmpCL4RHQGGZmHxkG3bYMbBc3tolIqylvNj
hVY+atmooqO3Dvc7NVerUDKKaggxQSJkK9dFAEDJBzZVBPc/j/2ndujfV7mDWizgc7AKtN30WnI1
Z/oWOY0394q1yXSRtNf58wTGbFUD5Tx4uiDodmqsTmMFi53pq6gHyXy2HTfxTux71LeYc4sYDPp8
yuKG+UXG1bOaQLh5GAo/sWS3be1Ad95b81ABUCCZ5fbyweJ9KLDQoF51BFcarDE7KZxoMCC6Nu8g
WO1K47XdNO6fG6HTP1AKRRcM8KzTjcvnOu+dHPdm12a+PoyBGYZu3ykCFo1jFYrdOXxvmNEojdrx
Ib3yhqSv1MRaULkJv2K6LdmB1wIySYf4OdqBXtuzkIME6l0BtbL9EqSul/jqdbYJg8ur5bye8d5a
/QwaL1c/Q3JGBSMi+Bm0qzm+Kn72lYBmjXgj6Ke1IA+SjYhol1MjAGwLBw65HWIWxk9PbcrEGSob
NJ/QfXejRwjB36Wb5IZ4pelW9+lvNIg5Jw8KLbi1wR+Cwj3LB2Pk4JeLZpTVTRNDhXCZsvleNMTN
RaIBnNuF0lkj8uM0oG7FFAV6c5AaqJQBG+lgR5G5lppo/o46OeM3axNs/c0gRmRYUovs565+xrDw
llIjzKArwmUppkYQLOh4MazcYwLpPohBsKCljgMikdh1ZtG4Nyeho7IyqDIgscDkFZtylGFhZ1UB
2Ixy173qeGfETxYAA5TwHigaqPKJakac4HhikHHAImyMose8iJ8MmECeb9Thtg6z6wnwIMnR8eEM
z6mjt8tHjQaO8w/3a5XMNaMieTQzDOz7Yf/NGJ4IdO116U4iW7V/77LYv2yN83w83VTmtil0NcrG
6P97Y4AwogiBtz+o5e1rzABOASVRjPzsWfVbr7izI9f+moj4kTneg5FUDWSAtNOAus7pQe/NRqkN
IwUQUDYPjWo9ode5u7xOXrIAADgajib6ZoC3MjbiMW5CS3LA8JC41Tda8qh+Ko+mq3hThyrnXyRb
4MtDixNodJRv2bKf3JutHlpoucdp4eUjyAlEfATcFa1MHPkKVmduqKfc1CSY6H0wPie7ZWf62kPy
bICmGBOQgg3kfaO1NabZZGI2WZpDWJua7Cq1hmB2UsGVer4i4IIpyhm7RgG7bJvbihqoodkdooiD
W0ZvPGMHvUivDiD764AAUzyoQH/1yWE7WgQWGfkw7W4xq5JLpJdzB2YxaKK9DhiKoDJCeL5AXU70
ouCvDu1usBCD1RMD66deLqGAkEVQevNzCLc8g9UZ5tTned4YB4y8iNd2dpvRta3sMdGrNot+NBTY
S16rVwzZ3JYbAP5vFbCe7wc/8qYt+VrfiPzknHnoaBYDpcgqgR9lKyWRFI5VmVOsAr5hBvqE13qP
l5ruWpCmf9TdBQOYqCqUk5sKCYl5SwYwgzJKYzQbfZPTLYbYB15UMWz3iewl0Sd0FFwjnL2cCE7D
8fyyjgPGASothH4eZN1OLS1VWillBUZHCim4WT6WjRoo7vSd3rLJDQ0rxitU9NxPUT+Bxqkzw8eQ
QqfB0Pc9NZzWSmeVU4E0Tyc7DN97empsnVAYXXh2KIsTUGQQYT5rLjdpExvZnMJb38u94ltXaBq6
UZDRmlcLVdw0+IssAq6jK0BzQiedTkUxJ2SS66geVKzNaRy/tR6aUBcUhbirWllgzoSTJ0YG3CEu
11FW3VAe72wp3zWaXAkMnT+Fj2uhku90oh5rOv1Oy1xIi93X2L/9cp0F8V2ylb4unrmJD+EiCJz8
Vf2yRf++uglqkHOT2ca+dU71IqW6b+bOvQoYimBRIjtMrgCG5a7LB6xprn8oztekrl0b9E+Cm5pr
BUVJIDbA7GWwjCVFmjVm0SHNaykvi1f6ReNGP7Xb3jUVv0EZGzVky81EuFuBWZa8RM1ILmE0EiMW
6vNSNp5lv2mS6PTyAhRoA0FTYWK+AmXX0y/VKYDUkJDeAdroLeFLCI1pq9c2ffPz8i6ePbjhfitD
7Ixlq6lJrIZw9DpEXoVK5TaeAbKNaJPTyB80u368bPAsPzgaxEAPQF0aFaQ9XZlhDiVYCrCybv6q
l4+J/HT5/3/+GmQM0Lx55eR2m2GgB4BCH7yZBIz63XbpAbvTtia011zok/05lJBaRG0aDBwAowCj
dmpRn/tm0CekPFULKGEWFLAsWNRZPZMxoZ6aKA0VJQMDs35EVfJ0p9tV3z4aWloqMDo7VjBXYQlK
sHjMi+e6Kxt9Q6sR+raM5TjbXP41XOdcrVc7/TF6o05dlU3IWbv32IoPILnc6EABtJoIJM07a+ud
ZYNjuiihPsGSrEzKJiPRY6445Uat+z8FKTP7S3/IymkUcyLL6MAr0V8Axf975wjY8UQrYUKilGrg
MSc9xnByL8x0Xy++hqYovvN9f/VlmMNVWUNkt1Gb+OaDvY2uIE/lZZ7uYkyKSryJ8S3cXHX9gZjD
Ztrx4CQlEimg5D/moPSjA/rTvWttVR9INtFrib+LNsagUROBRh9z0mLoKI3KiF2sdMiVjrarDN87
9ftl9z6vYR2d4ZcV5rCBWwlpR6tgJuvJftA2RTBApHanuySA4Oa2eaZPXdHKzosW1CgKq44K8gbM
cDI7SaJK7ZoKO7l8EF96j4G8LryP9pOqcrQHgF39y6vkxmG8oMDXBmtn6NMxrvJSKfCikRJIN2U3
ifx22QDfGVcWGJfXjD4bzQkWWn/4rPfz1+WKsrUB75G7Miojwjh8jmU57uGvNTHuTyy9gxopahTy
Ac3XDdkpWwldH3zI/eW1nRV8GEPMx1qGdDbnGEuTD2hgHcgOiti/o9ci+khMGqAYPaQTTcQ/dfYU
Paj3RTDtlEejc8eP3HTl6xZ1XJEIlsAom+BUZa3kWojX9TQ8aX3sLqNIFZF7jH95BjsflUYd+Ocj
HLA2xo2Z6skdcvwrp43uL38m7kW1ssMc5LlTehRYcDFjQQ/acjV3jptrxWEwW0HGK7LEXIlWJmdy
3wGNY6d2YDb6e1uGPmksv7MKwbiy6PPQv6+uqhTgaIw+wve6ZXHb5sMUie5yDSCpxhsLPKDgDTo1
0Dd5DGl0RCJ9nl+hhHoz9YmohMP1gJUNZhGFmS+dSi8qTYvdcXqox5dlEbRE+OtAlgmmEkDb2D5m
1i8GiTDB6afWdyv5kkDt/bJ7cd9umN79xwITBirSN1UK9BBq59kj9C63+ZXpgkHx8TfGZLgZ4MoW
EwqkULK7KKMJxD7ZYVbLM/fgZA1UIQcI79Pg0UGZXUDYY7Mjf47emrEx2qnfpIel3xd16WbTp2Dn
eN9mbYS5G5J4SfvGTqsjKqBzMWd01QFyMXkkwDAjMhURaYFoVczVkNbEaqUMn6pQdF+tvptzGaA3
JwgDvGWBNgbVFpwd4PuZak9dWuaoNUjTtei+BrV8vzjBX+ycBYp+KvcDx2N55aRuHpsZ5HVITiZf
Af0jUhNtG+JpU11DR88rt5MginIXtbLIRFEMaDlJI2NRkO4Lxgjq7a0kSL+5ucJ6VUzMSaGOUzp0
8oYWAynfsfZWeDSN1KHsEx90QdeL5w1rc3TJqxgaD0062hXe8L1F/EjWfy56/Vabs8AM71ZYm6E/
Y2UmTHU8KTSsSmt2SnhVlndpnAa5IrpPVeq9bLFvbYg5TlW06EVV55VPPqJvNBEHW0YQ7tH7ogVV
TJxtrGC5sgL7LroH7QT6GOEtsDBP6pvjiwbnRb+FOWmSYUQz5EeB2G56PIedfJE9ObTsJ7hzvjfH
kjwYep5PgoPB32sbaCoUImVw3Z3utWrNiWWWBGZbkm/6IZP3KO5icHGK6x8RGGdF6CnusQAUAs0O
yqzHVk6KPF2SIZlTn5T2bh7nyJ8LMVUuL9MEWvEfK8yLp4S+CUCvcCGKJ1xAffEkBUUgLUfFPmdb
+Q1Is19yKDsDmxEJKWXOYX/IdNHlBu8nmmFgWmAj2kKWpAHj3jGlnq4VP/clJSD5DR0Lnf3KD+tD
aSLqCKH/3DO6ssysPB3NHjJ7sKw4h6Wq0PN7zmLHF4RTekWfnZyVFSa4yUsxRHGEVn55XV9PPmhm
gJ7BTV4H2iF/7LfxrYKBGyoPJHqAidbHOGyujoVazEAtSIN8I1nJtWbV7zUoYgUr5Pvpry9I/74K
QqbTl/WQ9fhuxRwUGvGKftgMFdlZDtgXwFDe5aGrRUhVF0DLOmObD8ambL9aWbS//FO4kWG110w4
7O1IVzoVXzRszH3WkdtqWB6GBEBkHVsei+hq+ZfKyh4TFSM9avVIxsqB+wKgIVh2lDdg8mpQdZtX
uEH/7VYzoQ/1aOgUtcfDQvZqBl5wL/tZv7WBulFulJ9y78aVp4hmA0QfmMlCE7PS7dIBPNC0hn1n
N566iLr/3OC62kkm+VSyMJOLDjspzxEaupNLJt2vSsednFiUVFO/v3Ai2biKqVglyRYsh2yyBXqv
VIPAwQ1GgK10aWr453IdpzGObe7aSWaZFUbf/AmDTaaXbgoSECDiqaiT8aUTEc1yvxdGUgBjgAgK
RvlOD2REFp1kChZYD7OHkTS3bEPRJopsMK4/DFWiTA2uDXVrAeIfKNT1H+YPErRusykP5Y1o1kZk
kfH9ftIwkW4inGVV6IL7DCFFRJ/K9cLVxjGO3kuZXs50KhJ8cbjW42CpXuUWoOUkE+wfNzavLDH+
bpNWb0aauLU6GKZK8NQ4GDuO0t3lgCjYM7bSkoXxUBcFFtRYqWeYB5DYCBYissBcosS04qnOzRqd
uE9reNG1l8sr4JYt6XzV/zuzo546M7QmpigtJJQt76rX7pu1Q97pE08B9vADU2TQwTaDyyZFS2Lu
zdbMMkvq8G0G6b4i2DeQVVy2IPAzlgZjhjaiGVbYNMiGu4N9bbbfzazzx+nnv7NDvXB1MxNcxLU5
dYDezcO1UoOZqBljiJkqz1W4dIJFibaNiQiTNIXZlOF8NuZznYVuoolqYHwLpgw2a0o+y06IlEqv
gAaYpqqN5o6wpIWvlzeMbsjZ1UDJO8GUBlE8tu9vhaQ0bHo1LMZHnW6qBBPDwoEFkRG6zNVXsQaz
i0cMwR3R4uOjtRmDxR+3jdd+7/zZb0u/eopfLi/sfxyjXytjXCGROjvvdexZ+DIGSLI3oNPuXVuB
WrZLQSLVRtrP9fayVW4+ttpOxiXUorfMFuw5vq3OvkRuZ7vzqtpwW1X22+bx3xlj7odmGEdFolP0
ZgayKA2kmJp5j3zQD0vpoTCif+kqzF0xNCBglaQKfFVE+tpU1hdouFjgEKwFowzn85I0eVhtInNV
WNaoTHqJTTRc7cN8sW9a9L/+4zMANNFSRrUlVzKYgl39I37t0LcCXgFUWY4vTPWprf99PjC+eeq6
cqTXkUbwW1ToMb+bh2EbI3WqrsMYxSELMDIIOQ3X5m7eaa5ovu/yscGc3antGZNaqtzVAGEjuDj2
h1YnOyf7ftmJuP3GX7sNLY9TKyUKYoXh4JxATBHzZw1qhvLoJh4dWZZ3oNEX2OPFNBA/QMIRfTIH
dB2n9tTZCmPSg+5G3yqJ29+lfuE1fnqb36Irh8nQUTx/zjuVGMqCRSjkgKeA8VwpCR0iLWhakI3z
sfjx+/ScBBLAjUnolrlbPNMcWPkRH0TkQdy+JzAMQLUDUwVMKhOEItvsC0Kbudlrcjv51mYGsRuk
qtAf/JbfkttiI30p3i7vMM9tYAmi1mB4Bx0Ts1p7SPMpTsBWXoS31fiQawf1b0q/mJzG3CJU7CHw
znhmXtdSY6YzqnCw5eboFmyGQZUCQydCNBf1P/YErm0x/jlMmNyHEC785WEMrCNZKdiKbmkF4Tce
LjRAn1sDdhL/oG1sMrEnVuZWagjt1IAbSf1WBGXp9leOR2mzMA0Eta8II40HkcQY91CY/5i1mDAz
gI+h0yKYjRpwn2igZBdl+lwLSCEADqVEAewnK7o46stJBvHBBM6sYelb1xnz/WXXO4e0I3SD4wRI
Amhf2iDjOj3c9ZJCSonW1jqIiRmb9kmDVisYJqobSAEEGBbYVhhsJ9viPg1mN30RZbI833dUGZP2
YAYB3IBxTLNM5sGimSxZJkj8jj9tkt0RMokKBNyDDRZvKB6hUgm0K3PRR4B4RakCQ8eZfqht9Yuf
U+aTxaNC3xhvT55yj4iafLyvuDbLXPlam2Nkh/KfDXq1NcblSh+TZ8E35B24tQ0mflhGNc2EoPI9
etVrj1nCcDseKJA49UuwiAML6CJu0ipe7+UP9pWYUZ77FaEKi7kr0CjiM556URiOVps3qHdDhdLX
0SldJnMbiWQ9uHuJEAaBPejaQ83l1IrRgphKKi3ANUgKPMo3K1c2l7dSZIHZyba2E7PW8bXqwnDL
BYTlovENlRev8DIA3pCyKWGc9XQRpGsTHWrS+DTX/T58HW+an6C/DMI7kJK5GuQdqpfixgqchxle
iVhdyVAFa/djE0j+39QrVr+FfXtDt7NNavpaITHmrJPUk83h5fKOCpbLwhyKWZukDNrHPhQ5PC3+
MtcFhDnA/k5G77Ilbpl+vRrm3um0dg6zEjvrKBDujND+AQo7+YoB18IFt4tRo7GqBfMuMraDKFhz
DwBNykAPC/lHjfmqrS1PhSLB9mK9GPEX3LUQahH0IPk2AJCmPHM4AMwhiw3Kx6rBhtL4nTG6w/xk
q98Em8iNJXhV/tcIEyYLvdSVssDLb/RmD8BRd7myQRA1b46FQMHtQ48Te3djJuAfY8yBHseoswcN
gcuIktmb8zB107A/dC3+o5CnnalVr+ArEIBHzlmt6Z23Msuc8jjVh0lJ0O+gjVa6Rsq+kT5h5iLZ
6k8U4Sa78ndFcptAlLzTFZ2tGHgzDNHgIwKldXr65ZLiSCy8AAGpcOXmWz/vibaxkytDFUm4cGPZ
yhRzsysjfkNKC2uVlnpLXW+aWpQtczwSpJRoiIG3FKQR7OBWbYSmNUkYHkah8Lqqo33XjIGcqW+X
nZKzkrWZs/7bECpVJ5fg7lPkg2xmN3nciw4wLxECARQt0Nrgb7TYirQm92EFrYUW4/i2B6q52zFI
rpSNiUwhBEmL4/UB7YLZd9l9d59sRE9HXn4CBh7QEyKHpagJ5ixUi9TmdQ/yQMoy3aN6CJ5p43bC
VGHr6rtu3/wGaPsIoWfcERNkuIhsynVwxsM4Wssc2dBtR/Yne9ZmMME8506b7ttylJVV77Vtdl/i
5km9wlfvQMiFRzsoj+4JqAOAu9uIWP84EWH9g9hPHZvjIjUjeEgcJ8G4dlF8pOnc+Z1ZkHvwOION
KJRTze2beBJEBZ6Trbbi6B+rkhcgTHajFNiKxZBfS8lwq8YSmOAvTldBLAVVD5MFYzWWRClW0sav
ZGcPdcrvEA/bGHX8JVWXznMcYPQjW3r888OjWmjNU1VE8I8wt0aox41dRCB+iJUWUOHPElMUly1w
YhqYBH9ZYK6McdYHXVlI7ttj6QJq7/Y4nU4NxCu5BQOqwBov5qytMedkDsfWmCaEtbn+sJGhlU3m
2hERWOElEyeLYu6IOm2j+KiRpG/JdSffyJ5WePA/ZWcF8W2le628GwpPOohpBkUrZHKJ2pAWa2xt
NKmUgwUirtggbl1H/uWvxps9XK0Q99HpVdTgVZK2CvhHZsz85ZvpvQef5w5N6AbX4ORF9xgkTftr
mob+VeZ5Ypx59kH5rZedCl9xSCI37W7HUBWkg3SX2NAGziTwy4KEhA6Rni6vs5UmaaIjz6W2AfsD
iL2kbSskiuFV4zAqTQmMQLygYo7z1I4m4eqSJnD7xPvuVQ2arXqf4005X/8OKz/vqCHFBR4VrCbg
BmFcY3Jm1Z4HEO01KgZ5lNKVtB24St3Uvp214LKDcAIixnhANo2KEf59vLBWAbFW41aeFwnNzLjK
bsy2IDupK0WwLb4VhEMDpB1QM2G2T2+iytHVMPPt/BNI6KAqGoEjcF4glIQMIrTIusBTwVhw1LKt
LRnr6ItnQy2DWSrQl32v4mZzecN4MePEEl3rasekUAdjkF2UvnZXvBIcJgyBfrWC6TD6GqqzYAXY
JkIxN+4GrpbHxHdjSnDZaFjeXPbuVH9m7dvlZXF87mRVTHgfStuJpMbO/KVSg7SYvII8gkDsqshe
SP562ZboWzGHVhnhDlhPA0TXLcl115hey9kEFb+AsJLXazpZFBPeQbwkzYtsUI5fULTcji8xOOnD
J/AagxyjuAs9UV/iGAeYeATsGBjcqP46WH0YN7Tbwm7byMKE5uwOn/kPZ7OA/y9CVVu7GcALk6DU
FrqYMwemrHr+D9xK9PrgvXxOfgTjoUuYly30uUBSXiHNSx67284lUBlQgS+RvI/FK7ADX/pHNfPm
KxE0iBORT4wznqrnctg6OpRLIXJw6LY2sNsA6/65ahD68OuNZvx1CnMEFBudaxuEQ4n5I19qNxYV
ivgOhIkhJOrgrkcF8/SsD3Nr1lMPRIQE1CEy9thrn0I8lE3FDZ9mP0fOLBLx4eQFWNgvk8ydGc9G
RCYZmnNR/xFVLxGZvTpdBIkP97SvjKin62rsbiggrgqGTNmBosEbab8POdDv+XMxf7982HkZyMmC
mCNhTq3uzEXWwiGSxwU0ql7xUH7XrjDzpYFX0TO8OHPbCLjDSpCJ827tE9PMQegj4PDiHHspb8HO
ATQpQMLb9I2qL7UvouYLN0QfdRvQ3sEzi3H8xhlywy4Roh31E2q+bv4XUG6wQgLkgZE5JPrsuEJt
NhjJLa0Mmi+2K4UtSindVpv+WCSQnizwRaAAiyk9nV3HYmLuUKlB1GrEhdvNhzABrND6ctkreFeA
guc3JDQgtoT5iFMHnKssjqNEyXyUg9w510COlPk5mOTM4v2yJa7/gQHDhHov6NDxX6emIsjb9UqH
KQ/TcM3ZzYnb3aYFnvxAv3kfoMMYiFtme+MT0VicOFLvZi+EtXUmTmkxJWjSsgKU+hh2dE00ckPf
9D+aPdmWW1Hw4AFB1bU55mqNJiPFWODYYmYiuTU21JjuTgcNGrM9TpiotMz7jGtzzAVba03mdGUM
ure6ke5DtVV/KiQvN0Y6tNdFn4oYY+j/73w3wYwEfkjKFsB8y7QbyhotpNY37LveAbb31jLvRmQr
xgQ+odQILvsOf3m/zDEfDzPnfVxVce73kvI0tC/tFN+0GuAN5OdlQ7zYoSlgL8FMPaTr2Wb/CFHB
rOgdYDimcnoo2hSkzEChev/OChOJ+6TpenWyKMNsfVWDPrdPJIEJvgOiuAMiN5TXgJU7PW1G0mVR
0/ZIgEa/fh62UdC7zTtmEz4pF1/tieZTeZNpKGn9Msi4YDenUShNeXmsqHWPAwgb28A4YH75ReR9
vOrdiS0malmZ2mRlgcPcVi6KEhqCCDo5XuERr9rnBRiEUC27E2VUXC8EJzCmoEC0abCCIwYSykSv
68LPFnQ1JHdxBlfNZMDnRChNenzOjtfKEnNfOjYhMzHASRlOGuqR4ZwFfYpyj6l3otmZ/+Eov1bF
HGXgDqkWI5wRq2ly13lXrmlIlrzezVS36QOyFfkK/5T9Mskc53FOMnB/4CbAooJhLrxFT3aXj9gR
s3K+heAcB6WsAoAF4yJLAlyGEyMitv4IHc0syG6djeOWGHVPHo0NUKMHUMonbv4GyrwB5C0OqLXq
LZRq/OVn/iIatud/0X9+znGOfPVYLSeihMsSZX5P3lSICZVUFSnbXl60yAiTsmakNZdkwrGQyjuN
3Jr6h0QE+cI5pzqyEhDM/ndfj6neaiFZLLdOl8KG+iC3bnXbblRMvtNBceSQrvLW7qSbkhZk6DtL
CcLvf8UjAPkRAKQofIeektPQhvkgOctsBOkqij5Deb5XGpBoX95KrotSTnVET43KgJ3aKBH/06bv
C+j8DOkVeNP6awgDxyK1S34kQ3Ua6CtQIUEp+dSOaYR9ZWUmRZcVt5Xjjdtpl9CR1CC+Km/HfQEt
VFEc4z06aEX8vzaZ6NIr8aS2IY5f12qSZ+vgjkEauus6GWoHC7h/RLAX4SqZGBOZk2aMOZymx2G0
M3AKRAf9OXcRS6fWlTfmTvKhSjaJ4CDUE86CwGqlTKDRjHYGuExvMcFMgRr9bgRo7y8ksOmZQIyB
EhUyafQSTz9iC7TNqNVS5mtIF5yvRd0JbnPuwV4ZYC7zDkjBWo6jHFSD8lWqvFiNCZpn/7LL842A
Tg3MVihCsmBqJ+5UVcWEtN+l1ueczN0uJ0N/kLNQ1PzhWrIpPR194mgsmW1CZEud+pBKCGRu0Xcf
SyldTakjuAO4Z5iSIKuQRgDhPHO21GWwUlCLA3++3JgysGmxqI3JsaCDMVqnHT0LFCqMX3cj+Aq6
Iml8DBK/6sR47mpRTOedHQgtUakcExpIZ1kH8LUFAcUShQjIHhChEFzYaRCv8FRQJfav1RcV4yie
iPKB91oD0R1YsSn/tnImwzvMAO8DF0ZVJXwt9kl1F+26rRQ0H5ZBX2rme6SjZEApfkSPGe6S8cFA
TwfJOqrEcHqeiFKGCVmiAnhUFaiI6JZ2S5cdSoY76aF+BKn+RtRb5+R2lNfvH5NM9lrE0J/JCUpY
aja5NibauvYuc77MiaAUynF92KHpow4Q9xngdSDT3Bb6UvnY+it9St+GXLsyq1gQMHgFM9BEH2Uz
IJAI/r3TLRyNmiiVJOf+MrjFt2RnvGUQsBq+kMB6oGVA414ogMAJticmmSuzxRttCWt0S3o/fdZj
Dxq/iu+8ZQfKCJV4+bfGH5GZj30AycEXUU7Jy2NhHkmdaoGmCTQizIqXMG6cUqlxTgyAmMctekT+
FIEZqrsuA1RqRC7DO/xrg/Tvq0yoiKIZo49Q7dLSwi3GtwjDiZcjssgCE15KJ4cKh5J1bjV+Lx3Q
14nil3DTmJuL5NGsJwOlige4PYo2nRdvlAgwTTwaH1PDjQ+i5IN7AFafiTnb0YCkY1igWtGE2U5r
wweo4r7EhYiHh2vGgXoi8jeUnw3GGzrbidWugHIn+BBuUFv7VMLx1cas/uUvJDLD+EDUdlMtyVnu
Z0WM0v43qYd2q3AKkQYfJo0Bvz0GDTCGBDQ5O5+appU9d42W+2EWuUp0JUsTxBnftPAt7j4j4895
406sMaEj6XFrt3bVoJpP0PbsMQ0bGT+A+xbFKE4eemKICRhSmeSJWYK4H2O3t/21djyz5pcMYHJI
y6MMaO7At+rP27/5Zr92k3GNppPSuFWR2kPnZ98BxOgWS1d6itEK3kq8O4VS/eo6WlDIp5h3igKF
UrxO0P5J5zoYyfWAraxnADKTn3++opWhMw4Yp5kgPIeEsHRuevuxBaf3YAr4UgSLsRmvGJIxLnML
j642QdG71PxieB5mBwoWoutfZIlxC0NO4n6Q0etBhcCdI3DNOEFBiG+JGBiPj272XK33jfGEoW6V
IZ+RvuXgYZDc7GDutW28a7ei8QX+ktAHQ2ccgAIWtWDlRaRKBloSYV3sG/tnr8fXIMC+aXLlx9+4
wi9LTEAa9FrLewJLAHxMgOuAg8hLm875EtuioiyvvamDEt+CoJQJfS62oB+i8lIPUk8FWjAz37n2
tzR1m8gFQRCt/S3BqHpl5Ca1Kz+3oNQRXvnU586/368fQLd9dQPXkO8KaxMgwnQPTjzw1C1QXGhd
SpYotMULVuvFMvdWIRGoqoRTibpHr7oEr0l1dPsZXNd++IMcSGBu6q1ZuLa+dQDIlwSpAPemBt8O
YC+YlkLJnbFfl3kdWwNORfJKx9DKTRRYj9YR55D+BiqKk8wBY6NhIAw00dBkYo6GPpn98n+kfVlv
3LrS7S8SoIHU8Cr1aDt2HNuZXoQMO6Ikap71679F73OOu9m8TTgXwQY2ECDVRRWLNa5VT8jYObjX
un1/EMhf+raM4lTPxEjmGneukXsDxHjVhymtb3PzJjMAT0DS20SXRKuO8EyYeMxPzCVwMnAwYNZr
4w3huuuP+c3rrPXX5k6wYKc7HcqD4tafyZPMM24bliUcXYvRB9Z8/zku79rVxizyl+t3XidHMo1h
9qbK6XCIJQOPMTYYYnAmF4CVyXVphfgc0oWDRohDXMRVl4y8nbO2A/EqgKwv9tGJrZs6GTXvjKpX
DL5EYAEKQDO0CSVtqGevRdJiUG7cmVGxhuJe9+Hw1fkDJp8nXdaiMsBTaVLexyZsz7kF8FMy72gH
YJ6OPfR+kP7FL7kWfEERLZ6pJgUEoGwllItVUqt/GjjIVAHnHbQaDEKNELnSDBiBnBKGecZ2ua9J
HjIXYPWpLnbTSZHCAc9mzZJO+Ep0uadDZEcsItXrWAt5pnvH+fYvPavuSqnIDdB4R/8YG3SgXZJr
On1JkrmiOELuRMgxxRLdf11hcSx+O35YAEjJBITGiG3Z9EFXx1cl1vgBAaafBYkq9tvOnUjmd2NQ
CvpLTKpuRMF2DtmmvRVDiAytz3/KPPwr9oEzoZInScyxsD0GoR7iIAKaitrVLJWrvicKZeAuwqAo
oCslf1/YGA9JWYExHuJiTiqodit4xEN31gVdilwGu7dvgiSPbwQtrYEwC9KwwMBSUt4E3gB0uBhp
6K++8dJ97zDePCF66c0O999cdJsaOlWlL2j0re9biYH935pHmbH3CXYUdeR1OiHSFyOo81CWICTP
jS9TX4XZ8lJMmm+mO0rJUxZui+3GFsl7YQ1hDBYaz2qiGjRFJtmO6efR2F9/Z1Q1wbNvJznLgRX+
4qGuBNsvR+wOhcO8Aebxrbth9/nHZlcdR7QuQOFYPOgiaN15Sq6TTQZA5f2p3tQ9KNjJDVsBxOE9
XVdQKQSzO2IbXdABSplHkXHb4T6GmLv1iPm5YwHmxnXgmmNUPaIUC6RihdoK8MadexBvYXGbNwjR
0fkMu3KIBs/ZXFdEJQLVTCy4YwgX7lIycXfMqjR24J0H4mNaOQ1Bur27LkL5TrsO8IEQ+YPQUF41
nAteVmaBAnF559/Ur8jXorzXgsTtLwgukV2cCpO+TIK183Z2IKyZDUDEZscGpNHax0UVSJ1KkZwg
iH/HBXNfGO7Fw2IIiNitjVmJn0EXWnuK/nC2TR7mMio8TXSv/F5ox2GQlwoSJskkfJJ0Ho3xqo1O
5LrGcbK74/XPpTJt0fD7rwTpABnq23ClKdq2SxlaDPFO+U/WDJqwQKWHIJQBuEIAxuvXwv5JhF1U
QHGuBWibl9KosVk0gNbvuiKqxMQTvV9xSz08JOe3pyvn3GUiZyd7kZgIVlBRz9a+8+JA5FD3RI5c
c4styx8xWpO/jrMQjJfkyGojHjZHgmal8+26VsqwwkP3EKAAFhoEr7nLycnZbZv3RAy4mjcDWPW2
6c0M3t068geUYkWbpfzQfJl0WJQqqziVKr7nidS+Z12Xpmhc+m7nR4lTHwA/4gBwqPqh0U91tfC1
sEvuomkPOvRzSW081i1xUCtAgldE1A6/Y7B2626GTfap/wEroUjB9DwpSgVPxEovFto6dewSACh1
efdhienL3PnYu2s319V7vaCytYilPirg9cRK47l6PVlK4LGj0Qx8veowgPRXYHOXWWTfVPfFVsSk
xiNIWMG4jfk/gGRsWo0/Vml6+gukCz7weGkSBy3ilE+7uvA+dZkf5iXR+BFVbw4qvmkq+UiAAhTU
djDIEjzl9+sG0FQf0g8Dxhvrg/9kIQx+6X72uj6+KnXHKxNYgocRSz8X6BxVZ3m9GPkQXMDpdv3J
0x0QGrHoYYfpA3cjjGFd/6QKV4Y3R2B0gPYL5MOSnvU8N5PXYZbMYMXBo83Xmc6/r4tQnSVkwFGi
fBYA/lyS0fu11dRFhurHgNVowSfFWChIJDyoNv+Ib8WV0I2mqhV7Eyr+/uTOezUYXhfcCaDbZnY4
T/GPdDK31zXTyRDGeiLDwmWgYBREW4Snh2zNwhbQTNdFKOz97OyEwzkRkbU9nlIvBtOqh8ojva+z
OVwTjbUrvNaZEMlrZevkjPEI9KyO0kgsOOTVsyf8s6e5vSr/fyZJclSsRXmxKAIu0so74oZ8V0UB
Kh9k02NBfuojzOZoAA7Ej5d81plI6SW1vQF7HQTOv65RAR+mMFmRtMfOoTQRW1OmUVFpExj+BvWL
QC+TR2vXGUt2cTGiosg/eXUb9taw+QuTOJEgXae0KBgdBjEXRs1NBeriMcmjpni+LkWVBWGk6E0R
oeiJ5ZHVBZkjgSILJt524H37LkYTwK34kW/X/bDx4ebbfbIxNAeoqn2cCZZv1Qp2dy5OcN7F+xI0
10YWuR54D6sXsc4k6rPexwHcM3O2r91I1+9WLdxBPnoYaC9Y+E8yGFqVRks9jFR2W+OB3uGpybf1
YQTHcX8PjPk9fR5fePRubnvIPJEqo6aYOW0yn2P3YXFxIZp6a5XNHw7K4+ufVfz4i9vwptxFOpPx
wrA9FFFjgx9ZgKpDUZIbzPHfELsrw8Qq920yhXMzaHzM/8Oe/nesMp6pPy1OY6x4acRw3Hqsj9Zd
ucke8j3zsZWDhODAtsZv46OuE6/2OScqS/fFTbq46RbUp/2X+Ze/r3dooGA0I8YU9SsFVFR/cHVe
QGlEmDDD7AvwD1wMqJzfnnQM2jTvJhSr70aQSQx7H45njjqYsMC6pJHnRuM/fF9Pmgdd9WCcCha+
/uTaTllOliTANNhc+AerL2774o/fzhofJC6/bEanUqQXoxyxz5V1HNZqHhobYJqFrhMkfuc1CdJL
4VWktUaGMT3AtnzKls8L6Gx8rMeD1jO6fiVUS5ToiLx9K+nCj/lAAS6Ob2U/Wrt1kz86GwcjIvOX
+FhE5rG6+2bvJgEzCVa0bb4DhMvSh62O2lNzpETa/ZsWNhtJgV9ByPohc/2PxKgfr2uqEyGF78wr
MTrtwbNm8R7ATGFjLxrrU5VLcJaCPjoQG8JyPOlO7pJ1wnmOu/K5AFPGLx5Wzy1alfpqidKlnAoT
+p7YOi38JDHEzRboJoJAgdc3ADwcvhVAlxO4gD7aXe14CEDIrTEa9VG+6Snd74p0WWByzPfk9ofY
aKKe6+ZUdRKkizyMZrJmFqJmx3vp2IKor/n//VjSLeZe001WheUZ+3GEyZc7tsMkWXI09sUOD/vv
69an9kxvRybdaNBC+6MVwDTA8hMl4CZoMRj7d+7vTYh0l/28Bgqa2ZSbFd2txMFaDhDNAy2MuSqo
PLE8+bWuaNeRAeOqG69mO9M6JG4QWsYY8fmHjb759YNTpoWn0qR7a0xGA9bpTETN02fXAwZAs/c3
9hPdt25IP9sH3RiA+lOBo4qiA08uxspAEtnaCRUXq7qNx28pioHI/TVXSH2Gb0Kk25sW7cR5BQOv
4wdrsrH1w3dWey+4eXP33cNecEYA9QpEAho4cuGCmiNvRoMm2Pmcw8U+YIQyMrguf7+8spBCIMDy
gDwB4Ilzf2Qyu877JWhC18nvp7Tb1outm2W8PDWM4AvsDFTmLB8DtucysnQ0OiS3TUjJ6gEwxjLm
R5R/xntWxXMSpWtZwE6oEayaTFSl3KlgyR9Zrc9o343JpkyGjQfo/rB3qufrlq6UgZ0bVHChIbh5
zpVrWeERVq+ghOHdF8awum3q+saKaSgc4JuMi4pn4a9LWtEmrGKAStMqxRSZ0yZPdPCdRwxnrM81
YcUvcA6uz8lA0fh0rF7XnFMpCtgGl6K6C5JtOceYbYvMDsBQNna5TwAHaVg6Ryi86Xn8hNG/V84m
x0O3U7Z4UBPYLhB52cbpPCzWoTPHjHVHVyOwD3isxnnXWP2CeY2BPzYV0GKP1z+lIgJ2XIBSuBiP
wu+4QJWxrLknkxVDxcclEo9L/C19qW8FBhBIy3f55hB/4l81QoUnlLXGOLiHJRKAy1wg5QN4xu78
smhD28vS42Kv5GCuDEXKgea7ZeU/HYf/5FZX7PK8N8IJIO3PxWzqthku/aeDryum34lonjtSyhG7
E0rObg5S1iV+6ir2IQjmyA8qjVdTWREa5khSUVTzHU/yBRhF96x6zMUMRDDRR9cumLHLsiIuNFmj
UhCQiLCFJkzpdSn2JNAC+fEwz20JQTExki2YU7NPAHAYdT1D5blh4iAgmP51Af53fv87khI6Ln4T
Em8Mi6bdDSbfZrW9uW4mOjFSJGLGhWPWlteElm1E5TLvytTdsrnQXIHLFAZWgFED+GnxfWRC9j7B
4BlxjSZsyhZcZt4azmm2y9LloelMHQuFSic8Pmg5UGSb6LeeH92Uul4VGEDbWltQlmN0z69f6rH/
cf3kVCqBYB72JgojF52vxB/LAeuKbFMH44sBeGMz9Q6xgwGHdHq5Lkr4+pOrLI4M5mZRPKW4SBfo
vw1ZARIE4Igo6T+t9MDrp6w5mBlm9s29NR+KXGPj0gH+Kw9LTjg6iAXyxfkBuhjQw+wh0K8suwDo
kduucRfxovW+9sWsxdF8vTKyesIv2pgtBVS2PCtrxHY3I+cEKugN1lZ+Ck5Gdu/CLQbaCoh0e181
w5uKUp5DbQx3Cs1Pbu/SMtKXhYOhuWEyQ7tx/9C41vVE5SD1P1I8IBACrvkSishp68KJh9yJ6EN5
9G+KQ/KYolwI7B/7tVeuy8AkUxTybJRXUWCBNeKhEVqfaLWudlINHPNR/xkHqUZjU1q3dbq/boeK
00PEiHYlhnnwfMj7gqtdjjMbayeqMkCiVTd2ojF0uT/yryZiyEvAdKLtI7mjbFxsFG1mJ+o3w9bm
odjpMbZeNO0c4Ao4W77VkyEotHIweIiLhaBYuNrz06uZy2efBbCJPtt6y/JYpf7v6wenuFCOg4+D
PSUEw6iGn4vANkeX1ANEoMl0M2b5XRM33xCNaAYB5foejo8AHhkrFtACQb7s+TjAYo1iLYDsg+6S
i21bdJZwfx+AcXhA22wTHHWj+3Lh4V+ReAnR/wcuCIbkzlWzS+4m2A+3ovhDfm8C6CcFUzm/tfYN
oH5AASradWI8RJMxXZ4oAeCmgAREYR5OUfpow+BYjDIfig1Rl//GSnjs66CaLq8VvB82wVGMRhqD
Kblz1YjD4Y5HA+BMbYllrJiM1healQDgLAfDHHdYao1djV6XxgiZqJPiOyJcvBj6XqqlM5LZLsOS
evlxbuJhN/WpozEU8cvPPa5g+4TTCMSAO9ow55oVrskrA4kLitt+nd0SfNhiHxTcZFE+2sZzMM7A
c1zLUjeRLbfNhbkA/wyBsAV8I2AGSmnNgiAhdVywFi83xWcXfEdpOG8Ea2L+AQQBxzwiYXbvod+2
Aw/fLgvfPSDw7y8IMNAp0lK8AHIFASiuDnIiEmGTgHytptgPsdAzRCz2u8f3XnvEvK9TzaDvhjsT
H/vEL3eJDesxSBl6bXrjo0e65bTFrl2CaOG6JMUbivdaABtjOguvtuzEMJ9quAvJqjCduH/bpCPq
stOcmS952VcsXJrS+riO5vSny2LfDtvOd92N4SYUZeQ2qL9c/zmK24nPC+Q2rP2J+EE644kD7Dl3
3TKkuX+YjOU2qDush7bM0uituKIQhCfPBIvHJahz3tpVsQIdNOLZfDunlhVWfvKhWPo/LBl0rJFK
rQg2/m1AWok87vxzLkgK4oAlVWjFJYZnsILVbDvuzzyc84Q9XT9ChSPAWNWbMOmKBuUw9aWHJ6Mq
EKAUZv+UEvPlugydQpKDizksqQogo/SmaAzcMCcrtr108bjK2yA1c/6Tn8l33ugKAxgiRRWCWb6Y
wgqaPWfE4r8cu0lSuG8KSpmJFZW5+Qv9EKqIqAjEATJ1DY0JncB/WIXNmGCFPcEojt2BBqUhjQ4E
VXmUb6JkuhpMKwIfiHv4XHF3N7sZeJyy9FNMnX+uq6QyC4RGgH9AcITMULpZADjwfT7jTSpo9aG0
gVhFG82QsUqVUxH2uZn7/UCW3hXPXu9+aJesiigLbteVaxbjVXcXGRpw+7DkBHcjPQWO2VRtbEMO
TT4WzNl7JXgJnR9dr8OSVCv0P0Hyt6kdPyeTDzO3x37exxgY2JpFU39kKHNpnm+1KMQlcEdI12QG
FYRlqTMtELUaPDImjoWP+WjocM7VRvAmRYqSF7JaNB9jPN8sz+9KpwPj6pCV++umJv4VOUiANZki
aEVSJgeTRT/XawoIx7A203gPnAtnZ6JQHfHSLMKVxPneojy/NRoya6oFSv0CPGICZCMw5Zhyiuum
tRjubTxVW1aPv0m/vlxXTml8QEP2AfcD5+BKLcY5mElditiuZPdr532dqPGwGva2R+f/uiSV9/NO
JEk3NguWiVAR+6/ceQzyIYvqejpYzMX2UQeW6KzQRB2q00NZAkEbaA4ETs35/WVd0S3FAlbRoB9i
DEoln2jb6+YfFTkuAjnEkNYrSAnqqudSMmpMDnC0SzB7E4pKgZXPG+Za60/833QPGpU16rss22d+
XGCpY8w3ljd6YWf43mYeneyGDZ3xFx4FOTCYOxEQoHAhvWeu7w1GuuKBBrR2CK7JvvydNw9j9vn6
F1VdcqD+iAYHgFIuBhoyn82xWQ8kCrhxmDA3Ms/uJmg1Fiov2/4bqAJcHcOzwERBKen8hP2MmkWP
uWFUESywKyc/vF/JwQLQurPntyhrrdt5m0TNk76brLSgN8nyQtk6mV1cU1gQiUEwnpPKv+Pjkmsi
HKWCuN3gBAE9GgBPJUMlTtP78ziSaPwletbkBsMGh+xJ1H+AWrgdEGhhdNb9kmwcjYNRi8ajg1QZ
eZbjiBM4icyXbOlNY4Fo8mhG5taxNi7WGD4ZYKrJX7w8BINmzsBHUn/qI+NYfbluQCrnA5xaZARo
kPkXZIGmubrtkAKEiyzjU17Xj9wzgI1qIGNvSrP6izfpVJr0nptOX/p0gatzO6BwkeyIFeDtMowa
t6O6FQFwD5xXyAoUo86PNDFTyvoJUZ5pBTzKu8TaG1WFZeIqI++/gJhmxUgyWAdQEpUniiaP8sZa
0BPzJyOc3e929dxnmhqo4g6gfoz2mI/gRFQmz9VxGq8uRruCHXQA78My/BE5jcYOlDLAZYXeMnL9
ixIyquXpGgSQ0U7uR2uwHvsk3143NZUIeBJsBbmIsi63J1mMQrhRIt+eA3/f+7EVNXTQdREUBi2K
j1ACk4LABpAcb2zBJXoesk8/I0fgQzwwyz3GFd0Mpfnr/QqhSIxyN+zIQZ1E+i6s7xK/wd3JYmA3
mu6P1uO6xrLq0E5lSN8+wCm1nYPvsuZZvjMKVNsN6ve765ooLgygiwieaF/AfMle1i26gs1TAzrI
eHlkeQ2A5DIONiQZP10XpFQHjX68fxg9xw2VjiwjfJ07AZza9d9np0BVxSjI5roQpTYnQsSPOPGo
mYU2K1CuKqwk2ofE/4oJgKj2XI3jVkvBkYHMEpCUcgV65GPDugpnVtoNyOwxpcnHnZWVf6XMmxjJ
lxVJb6dsrXFigztuKE0fiiCdwknjMlXXBmuB/9NGeuE9Ywqw5Yu3pl+6XZrRn55Bb3gJEI040ZFY
Kk8OO44W7ifwjmVitKBm+UxtGEHrBH/6tv08NvRn6QR/cXfgMbGrhcwO1VO5P5onY0yLCm83bUaz
iPw5Ndf9NONp0DxrisMTeyEYy8ZqGPgehcInBudVsbGUGRyBP/ubrJn3XnAASuKHsnwnBoIIxMQL
IFJuD5VgOefOZqezeQdrsFsvQ0xUfyoyUmhMTh7GuJAiPdPBkNkk66EPqxzyJY+95mvSGN2HNPGw
74DZpOmPzf32oZyIn6HJWHZPWdflXHOsCjtBfeuVOwjnevFgWDW2uUgGGCggcM9bowSTYzsF8a7j
Oshj4RGk/BKS8LKiSwZOU3kyIJgZYbaLuxzUfIiSBOOzgE3SZF9KIUBuBpAlkjy8sedWMrd1kpoz
1PGcDCNVxY+YGX+uez6lIZ6IkD4cZmg8f3Rg8WNffvTW8q5Omp3fpz+KzNYscKi1AQ0srAVDpa/V
9RObn7iRoDEHG8krQNn31YNTv5OD4F8zBPbkf0VI2gR0DGLgtVXgsJ72oC6OZs/edfOqMTOdJtKb
BJeaFNzDmnwyd07ouPkPDAi9/7HA6smbKuI3nJxWmmHrFd4U5b+cH6ysYlunr4awZm3+N9pguAcl
OXhYhFrnkszOsnmKHcowswIgNhRba5w2161MeWAnIqQDq+NmZKiYQZneC+t4xwuiUUJ5808kSMfV
uInlZhRKmAA53Dpsus9YkEc91Rix6r5gLkkgqmMixJUBPcpmLHvfhYUFa7dLZv+hm4GBnI0/i775
fP3QxAMquxgMgmCPEPs5gnvy/LsISJEZnRC8EWPLedjPefdQI7KfQzuoSLJz+gUoDdnAg23qrNVT
aybv7wHBjVpgDUEyISjopZ/gYHLZNCuvCodpeXYnn0czhxEuQ/f1uq6XBgJBgQC9FfNe6O+d65qk
udczwHhg13twj6lbdRgPYbHGDBXPlBCDER7xB2gDsh3mZjE6LXPRwHNvhg+Yal+j/KN+7vZSHaTm
eBtQUxfBvqyOWZMWDCZUxJN0MyXLXVHFmvBLJ0JWhbRdy2qIQJeAYrGKLUO78c110XGPqm6Wg4QV
nVYTqIByTOQXsz+sAlox971sR70UxIZTVvUvdsxT3Q6HUhjmrAQIhJi6k3KxJug7RjkhkTcH4VIU
oeH74Tw8X7c2lRTMayLfx0MkLPvc2goaO2aeIJzMA4QgXjY/sSbfNii1hNcFKarQPoYzfBDjADb6
otiGwKtv1wZO3M/KcQcLX56KPDY2AJUJQtBC82ORG0sYoMWjaZJfmocwPh8Mh7hQGBiSMk3MSTvZ
XHMarc4ajbhOlOs2ey5PkZqmgBBH98O5HAwt7aKidYZNU+7cGa6/4/U9EG93109QJQR9bkSvLmKG
C2K0qprNxo1jQApY1b4IPi0zKrDs9/uF2BTtAqB4IaCTB6vGumqnmebYmQXeGZhUQmw4YMjqcF2K
zKeL6ARw2KjvIgiHiUPaudlVXgPe2rFzI7K3gOdmPKSH6pOxK4/NPUYXHgXJXId1TKzQhe6x2eTP
KwgPo/6+2tVRsKk3ukqekHf+wFBsSyEY8wQxOuZOz39PUTZmMk54y9aqwIa/6/0ueffdZ40LwKa8
gC9ONteP4NIqzyVKqalfmFZv1PAlvtkUYemMB8q9d3cAhQwxCwXeNXxVyTGyfPC7ZsSzWZvjcVo+
Vm0b8rb4C7s8lSI0PQnPGpRYeoyIADZkXMPJi3eGtexHv9I4EOWBARUYY6doy2HQ61yM2cS1Z4gY
wKE/mPNYki/XP4iiE0KxrYpZB0R/AE+UTT/pMJDVo1wUdi6rohEgQ3lY9WtzyPFQ3tQldgIzsngg
WusAAj5jU2bGgumvYE3rYzXH9JBkJf12/Uep7ryLoiIME2gfnqw0SmJYTCtx59um29DpLqVu2Lqa
QE4tRKTEADilKGSdn+y65qWVY5UEbxnmGisUz7sxKnXbspdSzgMByUz8oW3WLo4Rlta/J6x1dOkP
i79z5Rh+BULgUTDC9jrbKAlBrWd1ywBCLPIrc35abRsVrcZQLl8yxLtIrEFNgDz0ggu8DcahHnpE
gpYT+0m44PT2JchAbls/KXdmQ/P9AANNzSDRuM3LKwDJWEEAoy3Ici/mh6nJrNjjRGTaD+Zah4sZ
ay7ZpR+EBOEIYQYolsgxvb3kAU7PgMfwfXSIi/KRV+sD8Dcxt57GNzyONQSDKqtAzo1ZLUw9oRUn
OV5mt46TmnAWQ2rtlgBEsORTxZP9e68R1AL7pADvMgGRJ37FiYtKjbRlfgO1kmAYdl6HhyeYUJ5r
rUnXklIrBJxXhG3Y2HidjD0RBSiI3MtGF26KDfdDOz34wH6v0ZW6rpHSFODR/ytGurPW2C95ncPQ
EaYC3WqYyohM/bsjJ3Fsb0KkjxMHYGGnA3SpfAjpsdSWjfXP64ooz8tFt8ET+Q6aKOefBvMOyxis
SHeaDD07gE+t2UcD1+q6FHmJ99UxeILvFFIEgJv0elCbL2YlvA+Z499lNv+KERFv0RNKMRWa3wTt
covWALCXuzpqquHzXCQfgPWmeZBVruP0V0juibiLv44Jr0P0hCdQ1fHc/phj53x9AC2fP943GCRL
tpQWGRbdXdf8dP0UVEYjKL5RB0Uee1EThHufsfyFa1DSfutOMcGcDsBXrgsRlnceSqHJjZFUjAyK
Uuvrlzi5APnQBn2eQ8ekd76A/TUOATVLQ+I334peh0Sv1OhEmPRZnWUsLKCO16FnpsGHxuAYBw1G
//66SpefzUN4j+AezwrS/4to1ci7Pq/TGn433fOO76bJCQnLPvse++GuyYHUuW5I8VIzyES6AmeM
wWgq7w2CWsrO1gCaVUl2NHLjzmYYQP0LvdC0F+jmQEuSe6NZhZSFrzlwAFZ+XyfVn9Up3dDzvF0w
5xvb6HZNnrbRdaEqxSyoho0eLAkC1e78wo+Ymmm8GIoNgR8t1v2c6Db2Ly0QrXisKWH6GqHARReT
T+nKEzTiwrm0EI0CQAxXenlqO/6x6VzNA6YUhuskUrJXxIVzdVLGZztmWS2Gy3+ReYk4CTbO2n9j
c/n5+sm9olieXy04DwwEoe/jgB1P5lLGHDA4kVrc34LE5RaGbm1Ti/1ktCWhyXMrHA3zF0oXeVR2
ILvnE3O2LMnZk1V26603sjJKsHgdwkWAm9BjYg8U4KOkNIOo6xfUgqa1CG3BdjB0VffL90ZsehHb
CIlhkk1TTemeOIkdlhP9aRqjjZC/+O1bmBGagpzsrqurOlkbvJQmfAnBtZPydiwcT1PC4LJT29ta
s41h8tH77RfBbR9jxPC6MJVV2ujcI67CrcONO/+MBiYYM54UdRinA7tL2FRuQXyfaYxF5UjQKUY2
hLkjdL2lx66q8mQqLBFe1fO6rxNuHQnm/3YZnzFparC4QYTiA3hkNV1dpf61OnVhPRjFQ76N/VxP
VhG8tknXtjhP1poPjRE8jl6fb92Y5L/9mCZ3pCV11PkW6FC84cbm7ZMzaKlDLp97mDBWxBBfivKm
HIlVa7ssQZHUGJDZ86yLCGUgetd9TaUUDEogqsDuOohkzr+mZac1FiNKXEpv/Gp2aeit31jja5Iz
pc2cSBFf++Sla3hmeYPQxcIKXzWi9kzi7V+Ypag3I93AVZCjo3piqeVwiHDtR+5/m7zv1/999UGh
AAxQbPyRF5pIzRlt2grE78St7trRtPZxQNsDq3RMJ6rb7GB5AgD0gBGDEzs/LEbjeXVm+ElvwZjh
MnVsl9H8c8nzP1ncaTylYj0FQ7sn0sSnO/k0uEPrnINqMnKK9E/vPix4sG0UOJ0KO1UYnOi97yaY
e+0s2TaFgN8PwjhjYcP43iWCDvknZ+mmmNeNmX+fMNZOgS5//ehV1nP6E8WnOfmJrsFjpwJSYZTM
Lzb/6aW6S6ByNujPoGmBjAcfV7oECVvWPjHw0I6kuS/TYcHIwMhC8HyNYV31R+6bxzTWofspvzPW
VwBhDDd3sRjUYdkBMxe4erRhB6vx45A0ziEwioMRW7rwTyUMKTheX8yQYDFAMqoyBrgQ5mRxPZzl
s9MPUV/wY58A+rcZdMm3yqYEAAZ2KdAchGeRnPdaGNlEF9OLeBqKOUd7D+StDQWm27pxI6zEZLt0
Hx9KD8j6YfMbGPZPlqZSo1gMRFUWkT9+CABhQA93bjQ9TZcqrR0sUgIeKPvmpFgNFLSjdB9/HZCi
AaA0/3ndToWZSM8GulCIf0WjGjtfkhmZLWFenOOMx271NhNW/19YHjgfvX4AY1uPGUGCNFrzHCs+
LEoQ2IvAdBgyUNl2XbdwbBo3iEwn1BLJXbbyKMhIhGXz69qpBaEUDfUAhi2/Rx3Wm6xSZGRma3+m
fXXnrst2scdPuJ2aLELhay2gOKMP4WOn4HJ8K11KE1vXIsRImxAdErIZU+x0IXKrNc+GUqsTUZL7
W6YF6/+AxAChz7RbgALgk6eGswM47w7vPz/UbdDaQ1CKKU7pBgYTyUBzifl3FgRYlGh2BmAhmrk5
xkzz2qqODzUcODILg0/ozp+b/uxwEPq6cCyoUQHR075zOmxwVlPy57pGr+PKssEjusbGG/p8FGPb
54J42vfDXKZ+1C2g1gM/+YsBXD3BQutmYfbgPg+b4S69G4Hu6f2o9zGWdMuXpdI8D4prB4JVLE9j
tDAQsJvnv8IAnIydYgM9pEvf72jhFXujBR9jMz5nxhxEFRl1pIWKE7aR5iLHFeO4vuxN06FucCjo
msZdilrwH39x8DI+XT9epV64A0hiUMxAUHOul5/GGEKpesQBfTx8NeKsu8XEKYZtFqPfm+XUf+5N
kuk26xWPLWo/mKkR5R+EOfa5VC4mw2ZYcVR1xZFa6UM8DhpPonhuIQKcp2iow53IoRpGQwltV1Rl
28K6q2ea3gaAaNkPxthu57Tjh8qdy7uKM+3OqLhjksFiN9PF3K7IQS/AEMaUlMiMHB+Pgr9fN+De
+Ad5Wlg8l9vltn0v4SpKaWCzwhGCHC9AsVh+EJYKFxRDbvDNoK/i8WEqdx2rjquvKZapvpmYQsdU
mVgskC2FVGaPR3CugSTEQgfj9E7++botKmAKoAqSMQf1fGxq+5L3WmlbTGWCbwbeBf9gONN8nErb
2aGQ7x3nmazb2i/HI4sXf1v6bHz2jI79wZABiICwRLpN7Sbbtx4qQ6UxrZpfpzIowf8q5l7wbsgk
bT44vGyLmXh40YLqPzdZcEzzn0mAimUebMaOaN5c1fU/leee35EBfY3BLiHPLhI0JH8m5V3h6YxV
/COyrZ4KkaKJKbHdbnZhPAFY2h/sqe6T0MaDeJ8GRgwy1rEbOs1jqLSjk3MU53wSaNul5eUWwUee
k+p5No190HSaQrn66IA8YWKYHaibkh0FfpNQQAmIGAlgCWZwdOlDMa4aRdRn9yZFKHqiyAgnkIGW
EtXjjm0zO9524JaegcLa62I+nT7i708kFSYNDKvDkTE4lArP4Ij+PNeM7ajt+00dyd6cCuBOdY1D
6wx+Ww7F56mfg+2UJl+rYJlvXA/l8HFz/cYrbAHlW7BTI9azgLUifaiyd5q8yKBYXrebOMG4avxO
xDzhHiEC6YjtCLh9GZcgaN3Vd5mD2Ks0nyrza8yXp79R4k2C9Jihqgdws5TCAfdOWDkN6Gv/uS5B
8f3PdJCOCds0DIx0kODFQQTcr80w003Xju/3OBikw8AMZr/h321JTIXAcVkonEHu87uywVjHlIaF
fbiujPKbn0iRrk3ZroHRxEJKNj31lB/KXIcsrjyvExHSfRm6OkMhGuc1+u0XowVOp23Pm9HydLgb
Kl1gtSK99hAAyoPD8+wYhHYQFLRAl1/jyNQRAKhUOZUgGVfV0CJwuYdXl7W/uVV/mI3010Km/fWP
ohSDVBZb4+gWIZk79zDLslStC65zMKVkh876p+7GQ+po9kiVp3UiRPIwyA2CMrBwFQMUjos0OZQ9
kN+vKyKDAr7ed5TPsK6KGXjkkNKLNk/lGCQVgRtDtmCuKDlG7g++czcktKL1cwxCuzzywUi0ef+w
g4cekSkGtTB6f1EMGEGxM1olJNPEjNLO3xcT2TaVrvChOEXRikLhAwuewcWCBpK5ssT4HBAOJ6cN
KZk2jv9+oBEPRwhERezpoSdk/h9n37XkNpZl+ysd9Y4eeDMxPQ+wBOiZTtILIpVKATjwODhwXz8L
2VUtEslLXtVDRVQqzebx26y91iLXHxdhIXRIuONKK71JjjNTnSabTSS9c+VceXQuDC3Cj65MDEbb
Cjx5Wdas60ExHutWoQHSGtMqHmRunWa0NtEnfQ+/dGXHIy5AcDCnpQEkXliOspGC5wgKuxIlzCQp
B4FHhQI/kmT3cKpXVgwtYihnICc2eySL2FHDtMmckXNWygmpPdIJajaCTu8UM65EcmiiQUF0BnRi
3y8GpHRZIleNxFlyGPbQjcq0r1SsbLCqYrPLLdmFUxU7t0/blZEh8kf4D3QFclHLIEs2orENDVaD
SXHcA9b+U2W1cmeLXHGzZoFIABTRgY482+IG5NICPTxwFEy+qICip3lfb+tBV4Jmihk2Zl7cc+yu
bA1o1s3MW/BKeERxl5fhBM4TDkICKCRIWmsJSf2u8dgZaa8/356+a0M7NzRP75lfN3CiRBURHmQi
JD0arYbclHPuCM4T2Ry4wb1t7eqwZlaf2RMC8ncxrAzsQSCDwcNbRMULHTIvGcagImjDvW3n2qYA
95WO8p0mAbq62Ig8hyi15nDNNyPkQ9MQN2IOPaPbRq5N3bmRxa5QQNTRdyluwVpBLC8X5c/S0N/a
Hjo2Ca3UOz7Ltak7t7aYOp6MKPbOA0n08KRM9VpFAn2S/waoEljss6lbbIgy6vuyZLAT84XV81AD
ENXff+nhGaFPBCcWjcsfxHNne64UhJ5Pa0ycOsjAFDzXGnVJ/3fm68zIfO2fGYlqwP7iGEakZDom
SdAO/YYDmuz2Hri60c6sLO7VsDKkXBlhRQxfpG433H0jrm6yXwaWBf4xKqUGfLG4CBqyUwU0dTJZ
ckdtrG0JGg23R3PNc8HVDdcBsgZIWy2LCWnV9RSBK3wwiJAeeYd/zwoTqWnO4vfMMDnIdW4gX4cq
mUXutRlfeYfPbS9Hmo416tQhbKu9hCaKVtjzvWSPgoBrj8/mfA9KLCF9uT3kqwv4a8RL9xny0Epd
VSpyyK30UPDJHqnCexmOazYA2QUrHhwZHK3FbcRx+pDTGjb6PjeT0WPqPSHFexYWV5E2tDM8GnMX
ZoUt9UdI7NzZGteun/MxLK6fThM4mkcYw5TxZiKvQTxjkul4ezGubfZzI/Mwz87sEIXx2CUwovJg
kk5aS2q+IyEPxIp/29D1+QJFkIwskIRCxaUhoVWNrphvoI5w31teseQ2uVPbEeYZWeS1QO0yg+rA
RGR8Kli1HBvFch5MTJ36Z7OZNUgJhO46ZW14pV148d+4VtGBBEknJJ2QhF0MagLreTuNEVxVQJzC
r+B/Nxu+s35/5pDoRTZjhlWDjvBy5ljDAHMfYISmoomyqp0Bs3XbxLWtdmZCWXj+rB4rwsUG7tQG
TOqUulMFzcXuHvr82maDpyqgaiqhmrnsH0avFok0gvWpuMGR2Vcl0YO2WofNvTLAtc12bmhxOKdp
GviigaHEUJ/SPn6Ywr9Rp5m97v+MZXE6BaETxjbHlAll+YjecnOUel9P75GLXrui4dgDZyagogEG
6cvFR5ZMNSo27zAlfxpYvuWgYAB3u7AbHgy+afos1mp55yG/uk5nRhfTF0WpTsoCgaAx4dHTIn3T
N4mjVYIvVTxxbu+9ayMEFgr4oDmQ+aTsI0icRNQIwSAyw6qjl61sZ5CachqOIxvMsrSSCo3GZkiN
e7H75+AJsRn4rdBtAfIDhBqXk8vH4GbSJy60aD2aCsonTPcyHdpM0w9ChDtn7KoxQNuAGACXGNhS
L41pjUbTOpWQLcpHwxyAILTjMPkhZJMt5MY+Ead7MdTnUw0SZqBK0a0jgj17yRNv1BGT0gJxGtKU
AWkku495L5Z0+/YC3jMzL/DZExJzMhfKGcxQEj1Fbe+Cl+0FpLju3zEDND8w6qDnXtZi44hTk1hB
pFuB6ozwb4YcgLHmDlHRFWwHGpuQGEBSZ07wyfNgzwZTZmQ0SgLEJXXkQM1WiQYWK9ADPDAbWFZV
NLPOTtx7xM+f76tLq/OBPLNaF3I4cjymUKeuXvWHrpePt2fvqgXIB8+5D5BZLwG/g1QhcZTyNbgG
RVhJzIncu3Sv7QPAs7HjVODkcDVeDkIQq0LIh7E2KxGSn/pQfOfT4Qev03scXFd85rn7zDCAwUEs
A9jRpSUR5L9lC8oSizqSW1ZemTnKS26lQOD0nallZrhWmN2mdhzcU3H8fFvBtD4DgAFpBin94tpv
0rJukhrzmBlpb4+TwTuZqse2EkNal/SbbhKA6r0Lfr86t6iQQnEUATZq9pcjBuVfXkXpBAWgRkel
NyJrEABCSZ1k966p6wP8ZWlxAJJ40EOxV5AEVPINIgHVbOPsQGh0AqDsNEiJlydfb+/NK6BYTCqQ
uMgeoDUEWaXL0XVd2AgqeGQBs5fGDcJhacUZq+4xcaCWQHZ9KfT7gTLVqpIWqjoKYLp3PsF80196
juD0EsDTAaJlhBtLqFMP3mNSai2WNdXEnZSMkaUMieI2KCRZeggp3jANRdsgQsNMVoKwmC/As9Il
QM12BX8PefW5Jo5aDKriwL3gsAIIvdjhraG2tQ5KK7t2oIa9obvxfVg3qxx5bDOy5JX4PXn4bSzk
bBPpX0QtIrD7yuIeFyZW4R2G6suoZMKmUZsvY1hGdy7Ya/fQ+UQvjIyj2neyiuTulPSplZR0xXXt
vfzyPSOL2VPKCTneRsdToYCBtCtWjN6tMF47kWcDWfLgFrXAV0qEHRNFsakUP3MSMONOcvfqwTg3
srhSkUtRCASa59dIe5MhiZ5/aZ5bK3UzyKTfPgLiZ6dvprUD8RxaGmbGi4UzJLBM6xsjiuzkWXlT
wHJuDdA/zHwUHNHPY0YQyhV2EyRV6QEZS4jB2Alk2QfH+Nl45LfjKnwWbEPkzQE7Qebw8kJAp00p
SlwCvnphVCwxDb/KqfEtGto7EePVMZ/ZWVw8EQdvQyzQbD5VkSVUGJvBvmRyuMuVxLjj/127WMFp
g9bRWYAM2fPLMU0jwnk1FOYN03/RO/nQNMbaQDLY7g26YbVHe/WOy3SFXwTziCd/Rq98AL0ubbIp
nxI0ItQglhgBl1HlQnlSS11PzXrgAcFITGOMWo+JWgVGy3AU0VxqoHx2e2t9Oo64WLChEL4CQwdu
6sWb2XeAS3WoZJpiUYTHasgLJ+3TexpPn/zrDysGuMlR5AVsdeFDZdA6IVI5xDZoioBmKA5q8hTL
nTtwmlnUdyD7n1MN82UJPxHLCaIGEPdezqxBVDIC8tWAsVegFuiKiMOaJPKMSv+mNpXLKtkfh2Ey
p3Bgx2iIqDlIUYemkr6NrJ4T773bn7byB48+OvNVA3hvZcmrBh4KLkv1CvSuNGDhpjMQkYZPHHeP
nenKNIOv/5edxTXRpwbNRAP+ARifiRN26ouq9j9DBka/ekpeewz6zvb5dNN+jAzoBEBFwL25dF2z
TkoA2oPFJIoVc6orjyqFj7f8XtLw83W7sLTYQkDw1WM94YhWaCFjY/0F7eedCcEqWx27Vdlkoi3y
1Kvb3s545msy598+KfeGOk/+WRwwwEeKqIyqV5HKTpUzz8hogKrVnavoqhk4FogGIEsF6cpLMzIW
qmlFGtm5wCx5HJ2CvkVEvYPHunLsQUgFvV64Lyg8LL06SG8mXK5iMKjMb9Ab/SCJ4b0Q96oNpEVQ
JQSn8yfks9Sk2ZBVBsr6qkS2ITjrfECm3m+vylUjCAlxp8wUo0tFKEEppCrtII3ZKeijlXvU+hP9
7baNecovHNB56+HyQnYAuUs0210uyTjQrh5UxBXwOCOvok5DvqZrEHOiR6uod5wyGWaty9yde+zq
Tjgzu9gJjQbp6wEEF9A3wgugM/FF16J3Cf1gt4f3Oa6+GB8i+Mvx1RVjUyhiOGEIiH89kA2tRHpS
YpqhTtiUK7FqnA6F8iaZQneSEdxUuCRNrcw7K9ESFECkOnq8/amujR75YvCyQGIAseTiuFUTlHbB
KYTjJv4whJ1WtY48DXeGft0InGrg5qGbufSruLLTpVhDcDPFylOvDBYIshxx0O4E+FdnGDlcUOeg
/PqZADynjCWK0kY2H8Q/5sw3fTJ21C5e4xV9mAl7hL9xWYE4Vp9xL4jCl8lvNNFjzRUBBkdsV6m2
QI7kNe1vQ/nwV87NLB6cWiJxF1Fotzaq6kAf2QQL3J378PrcnQ1l4aFMlYREo4y5QxEHZKTf1Ndp
Bdo3H5LmsmsE6Ol5onf87WvvKAAsyIJD2Q5kh8uTZ4yVERtabcYpggghQmetNCDrOWVPcS9+rar2
XjPD1Y2Izg0Zmc65o31xBHtVaNEfPK+XMm3QM+ymgMjJ5W+j/Of1OjOz8IyiECkQvJ+RresPUT5Y
8XAPsXgtOkbyBewJ6CUA0/3SIyCUS8S+CLEl3lLIPD9q6yg1tZO6UffQD5JeeTN/KH5Xmh1APwwM
yoCKAnQDOBXm+T17nON6qnNjInN6J4SiXs2DmkUYndtX0jU3DmgA0ADBi51JsC6NJBLPkMiNYhsa
AVPm1wD0DF/KTpoiCKjHVS+7yagjB3nb6jV3du5lR2UO7qzySfEqigBmVfuyMWOOyj6kJ4ib82O2
Rx2P2CJl0QaYgtDhoaFq6SOxCVTkrWQoi2AifeYXFbjjb3+kK7sVn2ieBuS8sMiLB5FkUijjTovB
fwbK1Di1GOgzgfC8c4nJmM/Fu3thZnEMkfRB37uERAvHDVY1+Pp0r4x7ZUXR2ot2jDn1jzdmcR4q
yDKpI8omdtSh97XvRNmcJP4wiaI1cP3vDwfGUCace4fQ474YTlaA7k2qYSweiIPpA8dJ6d1emE9x
rAiCfTQFomICTZJPeqaotw9ZSofKbmuoP9FmEMy04Dygb3e6GqJNAyiCIX+9bfTzbkCrHgjq8bCh
P/ATD2MoaQllAmqfVf51JBoKvG/FcMdf/bxQeK3Q7fXRWSpDtO7y6FGmqfXQhcQG48zArevWNlKv
5H87OQXOcFSM4X3PyXJcKJdmhKjMRZ0SIJbGxDDjGjVjVo53XrTP2xphNnQBkYWH4/0JPpfScMxD
grEYXRBD24iM/N+yAKZFdB3iHl76TqU0pRx69HD9itHXvlQIxHHE318RYKxRu5r9bkR/ixUZGlEd
DI0jdscJhiMNqddKyD1V+EhmxoEj7bc3GczJcwIBAFEco8uVGbJMK7UGneiNFFtseJT7B5693LZx
bWFmuciZ2gt1hI+MzdkjIgl1OTRGhtJEX1ttWa6ErvobKwP9QnAMAY2MAufCYeqrmd68TgEaiuOH
BlTAXQ2d9r8zjF82Fs9UzFrsCz3N7HTkfb5Epb0h0em2jStnflYMAeEf0tFodlvYCGlVMMKww6Ik
5y0N8iFPTBcnP2nD6cdtU58TZWAbgaePwhhyZXOp/XLpawjujTx4XeA8J6sW0mmOYeV+u8tj815u
84r3cmlrsc360BBqrS9yO9uwIOvMyZYt6tGtemhNbgT/7+ijbnUn03lt3+EczYnHuWN9qeZkgH+D
dQ0G2KGOBCR8/1gr91QRPtflMIsf9b8ZxwbKmMXOU8UmjSYFRoiPQTmy1zuyM6xAI5pZKKOYhUO+
sfW9zPWVtM2l2cVGqbq+yhIuy2C29Zv9zFs6w/5HnwT3qEA+srSX/gLCdDAN4Y6AMgN8g8uNooPT
IkzyKrdbG73/gDrGZj+ZmFZqjT80L1uBs6m24ctbc5nVkoHau3O8rx2L80+wSFJV4G5iiUYokppk
p8iZGcd0jQjqzgn/f4x0fqBmqhjQVC9GOgxo2ZsXszFMNcidHGmxyo6+AYuiOLyrWMjDrX7Sg7ri
Q2gS3xvmldcYE/0f8/rimZSHCDz2Ai5jiaCEMwx2Xtf2QBorK39boAQ8Emg1R/5IQ7kNcpCXI637
jIRGJFK7rlMbuaoKcOKQq+zbd8yVAZ1bWTIgVyLpERnl1KS1nAFWOaSrBIiQDZLMrYUUM3m4be/a
aYRBJNwNODNwNxYzSEahV5lMQazypcB5jK3yXc5PPDMna3IKJ3+I3AnqNaEV3UukXrlsLiwvXN4+
rkJBLipqJ5UYcHq5o1nj3B7dlVOAhB9iWdCaQ49p6eiOE4FitTQ2pppo0o5xnGyrxRRvJQOK6rdN
XR3NL1NLCJZYQFuvaQpqclkP0gNpEkwQ7eb+HSvzLbW4WTAi0MSA6hHt0EswkgR6Ry2UcN4ABG7t
yRXs1JmLbg1YTjL3LzCjdqJb5Gvt+lV2EodzVCtxYlu1qZ3tQHntUF9f5XvRlnUTEkgeWTVWs70f
C1+7cy8+7TyaMz9m1IQC8Dfcuekzjw9BbBRYE08K8q+FJ329PTWXEQdibWSPEQaCdBsqiUBJL26i
jCNpyaj6TQ6ppbLsVOSpXwqiCaQQimkyKvD6z9sWL5Mznywu8ZBFjARvAS20OFqr3bSpKidOOQtU
nLZgPN82dbmRdTjniKbgSKGZZu500ReXT66KbatwcWvr0jFu16G4CYcft00sFuuTjWXI0Yt80ZIM
UsQAPwStNsRmXOkzy/YRPXkmCHWsQcgek3HyG453m+LOTbQoLf9lH5xuSLbCv14mNVo9jeWWn50P
t/G1leJq38NDGug2yEaxx0V/sEY82oPFec0xheyvDecV2uVW60qH23OxWNk/p/vXR5kP+9m+NTpU
SqcI+zaXU3fkiEtBG5ZOW6JtDPmOrcsbHzsVty7wJKjAAskBf2Fhi/EJ5VvNQI2wkSbdQk4ODKsx
5OB5s8MzlFvDFMe/5ed9tjl/pvPxqXGjaHE9mKUYlgdkdNRHw6i61e1ZvLwS/7ICCgE0VyMxtJQn
7BjH8jTDgmaglqrA1mcOCbiYbxv5UHT/dSN+trI491IecYyVWKvWFtwabRhP03fpBVLDAHWr9rCS
VqWFxjezc0S724qtiQaqrnI5/x4y5spCor4E8hBQtOnAeS8WsqsbNAnqOvou2z41J1Xv3ASgbAv+
bmHFZHy7PfDllYB9c2FusYZarPBhKUmDiTYrknyXCzR/PpQ1pLt+iHE+qu+3zS04tT7mGfZmouQ5
Hw2yncs9I6QaFykFVjP8xu3Za+XCmSW62a3RdwC5MRuuXmqG3/sVcvvAhWzgUXiqc/tDLCKwTx9i
6e9Nw6Ah2J8T7p4aKKtu1cJPYX7u3pM9uLJ3pVkxB9TkqJUgKXE5WjDfCVUkh43Juox8yeKJdwsW
G+6d8cyTtti8MINuQrQLwpa8eCDRvFjRiiIKx523QaDAqAnZdON7/S22gajB4FpA66hpPI+Qnn7/
XTjXx4RefIDFplWrljXyiA+g9e0aIAgDbVnJvZNxb5TzVj67bkSmAndRzaGX2njTtNW0p7F/b8vI
KhrIVqhjAEzC8WNq/+tt+O/ovTz8exLp//4Pvn4rqxGoCchQXn75v/vqvXhom/f3dvta/c/8q//5
0cVPbpO3pqTlz3b5Uxe/hL//p337tX29+MIp2qQdj+y9GU/vlGXthwF80vkn/3+/+Y/3j7/yOFbv
//rjrWRFO/+1KCmLP/78lv/jX3/IOOn/df7n//ze7jXHr1lxkuFo//sv/fXj76+0/dcfnKr+E5l7
SAjNTDUfucU//tG/f3wLoPp/glcNuWDUldGlPt9eRdm0MX5N0PAtVLYBqgDiEzkWrC8t2cf3FPWf
KAUASzI3jkJWFZjTvz7axRr9WrN/gB/kUCZFS//1B3KbFwcClRpcnbA049EhHof8wOVW0VUhLwDg
mNZojncqCLqjiCIyxWnkzJVQlDraalj6QpQE2oOtf8tjeaUxc10knC/ngtMYr8h4BTSq1j0Uah46
EXDIWljBMVvFYuG3XesrNbJDmuZIykkpFX+w0SnciFIA1nFnpKkJGeoALkpAX41VWx7Fb9pmZGgO
M+iq7QtfRMEvK7xOsKNxsGxQexUK5zKu9kLEFZ0dvY5HIUV2YxM+tfnXFH5ntGIQDaHFaCLnZg1V
7zeE83mxCvRYDPRaDzo7bshBTSeQvGa2xhmBUj9mZXOAxoX4E5xDX6CZFJ1Y/8Rb7GdSW3VmKo8s
6k1+p9fVtnSe4yzdhUq7EbfV4LK69EjFB2Wjryumb8JvZMOA0NW/tVy+GwOBafsiMUET7JJcdBHb
uxQEzJ3NNFvEC6Z9FwMts2oenFTlAQplQUZBNJtQH5NFHpvGrsXRkzLFA/Q3+j6CCn2qNPt5yuNN
E+lbNnVbVbNAm3mkDp/RbV1kO/U4uAXHDrWeHlsos1Odt+Km8JpNB4gZdZL+FdgZQ6u8Rq+QFeod
CUEvzYK8E1YD4VdJ1K8ko1lR1RRa/jQx6Si0zlR/DavQ1IjhlIal/qR8ZeNrSWArdZQcOfVZZXi9
MXrlKUkEf6gS3+i+jGVn01z2Msk0tPd8VXyVOt5hPHPCQXOgv+LmjlqVKMIzx6+J5Og6B773AqW1
1m116M4NzjCqrvRCt4LRb4WM29aewptoVDkkAbIgAi7SLGSmSOgRSk1UPUzr0itTxCNBppus6AIQ
mYKv5UQr4WSoQUh2wBq6eaj7Mdln8XhEetgrmW7qcWKNBlzgYQNJaZdRwyE1/lRkd/K3sek8Ply1
2eS1Q+yBpknYddCQzE3GiUCJHKIcSGRf3TTFM//gq4W8JmUwoFRY93ax7nJTmWaxxk0akvW4PzSV
NRwLSjxEXF5tmJqTKZoVv+i+yFA0pb1TTtoaQCuL09tVi//qnq7QnbrqvhcyexYq/alTEiuXJGtI
oYhVpY/gWhH7hz6PTgKXHZqx2pmA4m/1QgjA6Bp4OjE7IdpI3bRWw3Q98VNQK5yfNr3dYUCtLqyY
Fnpvg5ibb+xrKXN2YhUyViLQHKIE00kHDwobfcNBHCYeJPwOdpX+I3pC0ZGzjESYD7mZaNRDTcKd
pN41yfeQZ9sslNdhNWyFo9HQnWxWDjcNvvGUQLa522sSPWpbsFxwWu9wteRE0SsCFXMQUzeXqSvh
CLWR4BJVcTdQMnkFXDKpyUGMpgMYoqc9S0z5jfaanZSiq7B6L7QbvSWPnKE/dM+Do0u40i3ofgqi
DeKbx0wbH9mmq+H3V3bto/oeNmUQ1kkgUsWvasOaBGRnnqmvCdtdBZEZbZ0Aga2n2kEdyaEw8j00
1F+5XjwRblyH8rPwHJ8aie6ynQD4BX2EFNFDScA1LsUnCPmOdp93IBA79Z2n65gIJ21LN0wNp+kF
pzVqZ9iBG0XgUrfQcBWfZHCZ6lEAfmo41Y0E9kXZSTVpv2ufNSKugfBYl2q9jkUuqHaVnqyLYgpk
lbhD8ZCBpE3tzEb5GrM3kLZNyQpAQm/EgUWSUs43qOSupcLptNEtxdp9lTtAmuoto3Z1UvoG2SLT
4FQfHr8faWyVgQeZSyzcJ8ADoeW/nfZ6Nx4n0j3IaxnHNcZx7d7LfaMpIA025VWRv3Vb+jDqZq1h
t+nJTq6ifWyULtXmPMg4lCtupCsBAVFIpxVi+uIpLX2qR67GDat66ldx0a0gCasweR1V/Rp0Gt+F
tva6EsrIEHJkEQYkucTT+3wdJ2NgPKIn3Eie46ceyBTwmqWSF2XMGzVckhqk1BW3l3tX5J8II1ai
So626b7Wuh4QSfQbW9tA1+jMLfjz7T1/a8WP1N4v53PmJZoTJaD+RcyCStZHavDMLVOSuuxanjB8
EmmTR/2ut3hP4tt1J7NNK8TWKDMnyvpdAdnTCf1UDTceolA/FD5Qjls+7z29+pGKol0SkNyG8TZN
tA0QApuyJZt83nvBtzFM3boInRIM+KN8DOvQpHLugOnPFkPeFqfGNtyxiQKdL9f8OGH9TQh7biDP
g2peVZJZA8YNRWbHtWQP3eQqa8EUUmssFaeKYndC64k56oLZb2uLo/BiY7jSXLIF5fd2aoedsObi
eof9vmXM5jl+Tx4mLHD2nIPiosp35ROyUqyVQf8VfUkjGnAgyefi6an4fjq98/W31Csm7hTJzZHK
/T7mFCflFfNtOI0k8TgN1MJOawLkq1keqzi7YqVTOWYp2F1gskZZvXTBdPRSLg4IZLc6cbRltIeI
orkBRUmkbOBfoWGz341Cui83ktdP0n6wJpW3Jgi19mkSTNaL0ICDT5L2Y8ft4yY7ONiQU/slVvWX
lqNB3YLidEqfo6+yOz3nh5zTvAGgrq5QDl38ZWQ6sjZoEAnJlir8Oo9ZMNEqUPGO1eU2c8Q4hhRe
43Ll6A6q5lIjhqdee0TovEnmvfQhsckRGKTKWlGp2NeGuIcY1j4X1X2iivsuHvZMJvup6nZgu/uu
A1kM2JwbFfoutGw503d8oW1t5ceYQ4D2+WdhpUP2nD0dodK46cRsE7mj7oaqGER8sj324QAW9e5A
rDEvNinL11C6smcodagR/85JEC5zhx8nAY3gM5kREmwARSxiadyJTG7TofVyAao2DwRkOJ2woaA7
SFLBqdPIpY1prMRCctqodCOdd0tGvK3oGRHnMCF1vyh0cMsGZ97PNtB22Ia9tFOUaT+S6vAFZKJg
GCBtUGt23SWgUz/JUhXAiQvDaZe32o7ba5x6qGPlgJhzBO8Ke+atMss9jSXeNt/pUBQD3hKCEa4u
fSVUdDN6rNosGJjic2Hhd6qy0mtUlirei9ZDlVsqBxFKkq7yMPPTKgq0KVqjuWAdg/SUDVY29Oti
z6Bo1xLI9qWqP4xxoCZ5UL9P5mDUJ6mYTqVX9WmQGZWfP9EQTnao+EnM+7X00HWD0xSxn1NpBdVx
H4ijACGEX8mVP/XaSjq95w1qe371komNxbqjmmooEPWOahQO8CN2kvB2KNZ2y492tHnTwo3ivOXd
Q2u+9QxJ7bSV7Gpcad3o9Xm+Gqmy0raom7HWA9zAa5zaroYqmMYqYG+imG4yMd5WrbrFeu5YGO0R
W+9x5ssyUNR1mZw+cIhNg+xmFUhqHgwqeFEb3Sfx6Cc/ql3CNSsLyXEZr2tolkVxVHXc/+jrfEyk
1h9bbtW07aqghhfC/wJ/jZtkViUjQ1mAWzw1DbF3oJGFi6lytWp08Z58GwTeTXvOHWPJUoQvKdd7
fKV54xCtRi0DJ2uzSuxGJy9S2b4UeGugeXSSYmIO5SvgsA57CcP6MebGBz6aTrXWHjU74qkvGrmT
jicco1U/9l6+1q0YEzxlzOEU4oAAwb59Tv4tenH+Ysw1bwDAILsBqBJ4guZA/+zFKMKxT+ss6VZ8
U9k4k8IUg01dNBlisj6AtOFRnroHyLZPEnX7aXSBNXUL+YcEyVU+mL5oaMsbbWx7hkMTnlRPPxIe
3At7aAXmFd2WIaKXjZyHpu6JQZ/13hcel4cg7aQvMsIS9BKoxBcBjdVaxQxrRDtNu8mS16iIPaE5
crWyadNuwzU2ImBkqES3fx264gBPYg8xFavlB89lgk/QgJqs4q9VjyZQNwzYIJmC3T7yqO2FmUkT
1U2NxhUdzeUGHR374Qrs0hQYJhVUHiveIYSuCnykaSp2BhU2RSPsCltZCbawETbxVAYjmu/lwdOo
3YWiV+RslZjDQ93yPoupqVHB1jm2DmOEUlNlYd9Ik+oC7emBV/GoRJKV2RSIqSwnK2yvQNLyR8aT
p2zvlypbYwqSb8r3QvHLFCjeJMn3j9z3oY+tfkuPo0w341Nhh3hCyZC5adm4Uju5xX4UIq94SB2j
NUOhWQuiEzX0YEx2YgjPYt2+NJnyQiXxJX+XWm0rsUM8aCfjVCjwCrcxyOtZaHVriSCnmryXpRBo
tAgI4IBgdfJV25WjaaOKw3rmNMtqFVwkuA12ZqYJyNXFL13lmV4EcHzoRgiWnBJ52EjAu45K+cEY
1Q086i3/ELrgLuhE33jlnqNeXNVoZtPAOMpTF/cFSega8ycRZZ0yS01Fv3XiZ0q+AZ9ho/uRF9+b
n/y+BOd+Z0GIWnYjCaigvvVaBRFNaaqc27ubWOJ9ii+k5oQ8m4P/LczW4eiJRq94BsuQHdGmy20V
Snwhrfyob/1BH3ySBWGueLRQPGFQPRSZPDienRmlGuSmQIUAsSS462ODzPep9IlqWpoH9a5DfAJa
BJs7EQEhbg56PB0M/HOSdwfQlR3ELN5zHpc/6A3nqyKuMF9Ua+hKK6sebPBFhmCV5l6SDFbIP/QQ
owkl1Y2+ADrsd7wQsKlfS3W1qawOatsFMojjMTcaL2otqJeuhxoA5doVSb3tWbQv6XgAb+WG9ofK
kvnQH82ACcY6kYeNhZ+VWPvY8fSpTuLnASs1xcTjDj+b/PsoWHrGNhEAY9+GnPeNhJgy3B0oa/pA
oAYG93+Efclu5Miy7BcRIBkct5yCU45KpaTaEFJJFZznCAb59dcEvM05b3EWAhrdXapMDh7uZuZm
SjLix8Ycq+C8qH+Cqee0hb+OEy1tQ2dWRDcl4duPiv5rc9mTZy/WqOTIM8xlZeVad+QtlUtzVjv1
JJTvrhkpmJdKbWMdk21NaD1NdNLx+xYeZeBCq3OhhuR3UzTCzUXEgxIF3+Pm95AmGFUa3PqtzREQ
m2nf4gMcMI5CCAX+lzgM5vb/CWBBgAZwDVQdFBHI0MbyzH+WyPFYNI0XnRVVxpBt0FDXPfPJboUN
45cFb2MPE/pT5hD4V/suMCxXvra1+ZRRDZRlseBvyI5U29VU4KCCegRIVFMfaa/ymDlBQU9OVd7k
IK4i7xH6+GdOmNo8F0Eewz0QvEo34wZpUciEEY9lE4tv0W1haZQgYC8m1wKrY6F6upiNG0XLDS3N
oYBtQ8ttKuOJbN0ZuoZ+p7pi0g4FqGMklENSpZMPRXMstC2uTDWeMRmNjR6vaGM2yO72LZ46Ec+a
PynFE459r6QXj36278rheS6mYKjmPESbhLIYACgUgV6qEKCqcExQgkaMOMyheqM8GkPD01mwcgN2
bb8pBWrEFjcqWUcJWrS9OKjVmBSfLuHcjZgL9C0AexqpdkPD0CnUh3JTbv14bg9/HOxXDT2lMWXc
+DcxNzTTHRP6OmOkbtPSdpPVJUnzDfo+McCIzzLDxlba2EifwazC/LbsL8YGmCA2cpOvgequgbLo
wYzLiKYiQoJZZCBjXpvVq1p0d2eC+HnQYxWXx5PgDXSARPqqRMbUUGH55myHUmKR0wQWvgu6V9Gw
zhdXby92W5wrjJOmpN0RIK8jHRY72XeRHIYSx2rnETz1yPuenTntsb2Bo98eQWettd9t7v+Q8GL9
87+eZRjJ4FGGdsICIQse5L9YZwUeoF1jlH1sTV3Iij0UCtoRa42yJzOr0ABRqWTGMoSy1UMs+mE8
5pFOLU7Ow+xe1GJOhqOHXVB5BwdwL5fxZZz0F6M80gYtrkORBp/2uA0jyuVwJnaf7OGcoC6nGKJS
sToJuoJkx31oOfPRKsYbiiBHEeT3ApPjtjW48+OZbTZa2jFzY1gsrYCMi8UITDxXsBEDgHECcryl
/buN9tuc23D9607TqWs1igUHz7gpGCALHEeYK6+/v458u4mxaYmKLGbYhCfOjm72gwXuMmc1hYi1
cj86/DeYuJ7RUp4rWZ3ch2I3mfwQ1fXAg86Azu2Hv9gIUCojBwfDgDO8MzJRUc6wste5EeiyH706
fBtJP0SEGw44p8usoQoEjqxu9/pRpq4Vj7V71laE1vT1tbPZ7Zj0UG/SzX1Zx/paAmhyC+tKlOI6
TCwydpEdeNyt8Qx4l5K+zBoQSNw3iREtkkR9Uzx7TX2ttvKB6U4zn7BlTOqJncuNDpuatyPJmuND
N7poVUVYoTtxiT9ua2gzPYSoLyzRU1jVz+7Kh8mM14JfuLnBPPevs310857qzepJWaazbFLcaC2z
JLI6LURLuvzFPIL2Uk7Tc7WdZz/TFp2E9DGJeKtdvau78b6UlUd+QRjQxuRVLOqbuYs3sz3tVR/j
HIq31aGDiSNYic3OW1Y33wceIoHLL6pst6ZgFk/EqoT2IsNVGUJYB4XCDRYF/ttKJID97e5dNprf
6ei6Q8Cfk20G5iSCTUNzAIeJ42UV9r2riIe/gP1UN3jgXY4vg9Vpgx9jeyhozRtziNAiRUXgTKjD
fEiUoUzsw44Rw+e16pdub69kEA/UBbX29MG8wzWvX4FXiKvbzBeIKua6uhrf+hWC+Xj/0PkJj4fP
h9fRHFEy3HBfkXLj3m1Li5lr0LpKRl145E/l1yswOCTjWnOyN1E1461BRIdOmrzYnLxnp7JeY6Yc
sdy9QTkotriTcI/Al+fzRnKSfpgHSw4/HDf7WT2wq0sNZH3p9Rhb1hzbFQb5JZbbFGPvL57bNhZb
FfdnZVyBMpoX4Tqwa96iqmdnPyfFG+f+gKnLbfkFrncXHY2nDlcoZDAFoxLatLgcSEQuLS9fegCg
J6QzvKvv6z8iXo8jLsgRTI0SlucVgS6qk7OjPhnFJ3yeKG/6E6KahgRRJDnB5vJ8kNzFTNzetcOi
8O8fbCsssAcCqXl/vHW8f7PFcsKf86S1vspPAaMSAxTBPFeYr+0U0BGcgbpkA7Q77JnSapGhymjS
pmgBUmmNwqusf/yhpIDkwTw08chwCZUikufX2bSCV3EbO4vWK8pjLE9rTaKVyhMTHEyLPE0vvId8
xajuk2ljgxFup4OV7bEyHF55K8NfUGX+qdORmp0CJmUMAP70nrpWD2HIx2Q5j6NmDyVhgV0UD7aI
R0sVBx0V0kMWSDc2E/32XMTDW+uXDhDXBXYvnZYaI3Am39DGjPBHI/pIKGtijf/LxhOOD/91Ovwu
60Nt/9vkQD+u/rdbaDm62rB2OtyP8Dx2v+MYQ8tXJM9AtZpQIMGl17tT3w0XU59urRGaHvALN1xa
hm4ZY72MSozlcj+7vXLjanFvzEibMeevU7w4IrbUHTk+Sa+NYXV2EIG5NGpu21ruViLn7Ru33IQX
ajInrqdNCuAPA+KD+8FUnAFe+2ixPrFtn1aDBxeJSrMsqDr5JlwrmrsWbaYaGLIK1fKE/KpoWpyo
x7xojiLSeT7MG51UpGaO7Q2dkG8s++UyIu7YPLfKF2nMkzt/tD2ItsyYF2/vDQolP3Xa2jvYcGmH
zROCXytAamwYA3sgQTe68VFNicPmoG2La0222NlhJ3ZASGHDQao1gmP7J3cDSAzqVsuvXb1dq364
lqK4ANELpsW8O/xjQVlaKxJUr9OrbOqYmIDAAUU02SoNPNEk0SRc2EAoJUDkiB2zxo2ZN/CgGKQv
v9ifabLDYkMeUmUGw0ljUzCwlc5kxvjhgZRytukF7c1CXqp6DGr8+1pHqtG+e1DxerNogEt/asaS
DAOSQHBwEmg3q/pv91NcGcZw9W3iw1uhbE8F9CxRwewU2bpvMO+ONk3kFbWuiqjOECV3q6D61NIC
RjrcnSLn8dPhC3WwS7Lth2NVVAhkO/FYcFxuB4JxNbIcmU4zyVQMW5Pt6S9vLC8RUoIhpGynS0+c
q7aPd6GLl0L5fZ+92gaYvyqXXQF/6da+CwpzHwoMwDfoH6glJCXgfhHdk9SumtTL36Wub0Lh4P/g
6DpBelaZU9K1OVlZZMLhxBioUTOqVmpEdqA9VqSVdtIRJybaGCGPaeF6fJBIsfZwJJjDAQlB2xsV
UJFsTke3leO1B/k4Ht5WPPA3+71EFjljSRUAma0KpI5q8XHMia4XyfSC1wkz9H1PDCKpXGdKbEZt
SWgblnN1IZNx3cDZcuAT7nS8GF8c5CLndF0JtR3s9+5DPClrbCC2YeiAWctb2brx+BtKsVOl3mks
KBweU64G3CjTrfRaNC5zO1AHmFWhYDquBr/cm7hXQY9Ue1wfJIbvu97MD0WXD6lJcNLzw7E9c/ON
qgxcSY1BieQBRFlBgdREpChTpCpVtLZ2qIPaq1RyguoxnFeYKIjaa1tYqgk12W/1qUfDtcHOW7GH
lC1aEiy2d8yMWtURLU4VLYf2PxRG2Bkk/1/fawAKhhgaq74QIPxWt/+c4bAAu7Yr0r5AME20tFls
A8VfJ0z/v5c3FPOaGLwLTeurTup1Td6H/VKJV6eOn3t7nMbZPAOIgd9AXcxwffR5/bYtOHCPq0F3
X6dtvqt4IW2eNKqVLFqX/pIwZ1gs2N7Qeu9OEZIVrEhdUmk11FK20DXC4lZ9jk4b2XMspBljyTtW
cX5Xok5Gt0lc/KCXSPbW2+wdKS2poeQtCqxznBQlmLpMaN5OewfqdbgnKsC4sdobEhcUJFJ7+VpF
045q9bn8tuxihA6gCjYmgVbg88087WFrxyhSpt/rxnlfUEkHMwfDni84h1k15ZAqtJ4mNlAWiWbX
seuuL5iM7vVoX1WwtYUVtuMeOtYQAvO3NReeD2owEFC8gx2U8GfDrL/oMccjD6YYF+UIRnP12uiE
tyN12HuHboNvY6SCVBrd30VvNeyUJQS8E67EDqzP1QpH9LTLcWvFfNWFcj7YfsIU7GLwxcTQ9U+n
RguGuFC04FgbbcMWjS0Hv39sV+76rtlnIIdSBeFNMBQIjIUk7hYRTHlYlo56qURqt9KiBQZdgnI6
b9p0WZM/I2rByPVIJDZBcaqMxNyUWFvLOLpYVWzMdVoPzWU/CX2ImbRija2J2rpJewwxzstuA4BT
Vhm+fFYHvSzfwEO+cVTlrTbDqVSezc/Afjqf4XVtEhvpqBsZHsY0vehLc9c/3LHEDGp5g9vFekno
MrQULt7XRXN84/tHmQHTgv9k3XYixZwfosxKH0KbA5GpkE2auXSB63wifCuCCTytLQMAzBzPrh23
+KhF+Q+ilQCURDrCysphedePuSz0rH0ZuZGjzd+d4dHYwwNMZCzerBVM9QhZptoFEulAlm/jl/XR
hkaJEYBBjoopd40KHsCsP8aAGM9Tk0CublZnBLNgT1TzYIUZuU5xwWxZmjwi0kLMZIj4uAf8rp5a
Zn4pvExmd0mIKRJY+yRjh+NcRENpJe1mJwMOQ0tgrnJP3YmlEonwJfYZWoPl8+pmtaVn61cZcU5i
UN+xXeIbTyz+GRQJWxUlWuEKxijBCQQ0UMGGc1dq+C1uwro+A/HXla/GaHpLBAofxWj1rpvbg1Q2
8qV8nXok52oGUpy/Wu+Ap5FCBf5fDV6Ee5+Uv8OoRfe/gGLN2ZsM02ted5CSRTdk3WannTIDmMZB
Iajxa3RRgWywQ4GZpsZMQ0wWbooWFHIJuhpglu2DglL8vfYKg58Y+E/3OjLnvF+h6AG59Vyk/TxN
OmYGNxG9AhEUCCLnS1OvMIBJhunbbaO+qm+yIdc91JFTYqYTW9P2Oj6YueKJ6ujCnWgtKZx7g5ZM
QNiVcORqKJ0xxInHjniroNVxtGS9YOEkYc4VV7VSlFC0Ez4+beoygU1JshPwtlPnQ+DTYnLs4uJz
gAObgBARgxzzRoZj/Qwagip6j7eNQPOyUtaFz61OZROtNdIc6665Gmp9Gd5Yc6tF2Ey00sfM/B4K
jFVh4zRhsXjTXtJ2Db67zHzgrAIlU3tWCMYaz4EB5chH7cNa3WthO0LUTHkA5KDaR9Ot4cZ/ptFO
0OIpejDFz9IICE8EtttxJ6fCt4t4FsZldH9Uu4qxI3P8hpP6A49mUM2oT3BByt24VDMDpzRkKMVf
fFl8gglexgRHfqiNbXJMEDGA1iahCs0NWXQKfQc81VCYYb8XYnIwdaDXQYtGkAHV0NKt0bDZur8o
tXbXrPnmhP/ITF461ry0/vLVLwZW2pzzqMSuPmB9R8Tl2MTGYlC3/lIa6c/CjrD3Hc0bbh9QtvPT
8bUu38nJkH0A+vpva4E4v1QDZr9TCW6n7PTQtampd0EBAKgYwXRWCNj4scFj6w5iLy9409mLMNTH
uyrMUETZL+p5bJil7DU6+ksJV9YZQB4HkNeVM3UB5IEK6vNJxVA1YS8EA2gBntTgQ9xTU5zqJmwn
L/5X1uicxx5+AtrrQKb7qjWnic33YQRdhjakKeWLwtGrRoXDfwk0RG6yHGEGqHjOKyLeapvC/Z1a
BE09kOTpbThY7rhLhlufkeUyZd+cXCrMyRuWYH22TBBoHQkAinhC8SYPnCq9HygRWYQXZL+ajDEo
KQIHw6l6uDn5LvSkesPY5bQna/E6lXjyyv0dlJEbL6l0LV8MtzJ3B2ATiMsBLgqMqgtBmM0OAlnU
cCIQnUFTZF6KZg0WAJ0QOr7CC/ipbyJjJYi2wn0eivuslv05q2cTLIx4YVV7Wp3Pft79NZgDpIyp
dhdWDQMa8+MiI0DVcU+1S21gBONGyLchnPW8HvxaOJ7hcM+CUqsUg1fASMp2AAEUWe1gwYJNV4T6
XKaDnNbeBwyGQRpyaKgfZgK1WLDX79p3sR1+3UDU4N6tPh03T1EgSBr/MNgWLxc0fh/SypvBTtri
eweBf4x/3P61wEuib/m6BvYInAwboBrMKs+8BJSw+jMUMMX4gnPXrAgV+D+aAe53QWmD9/xyQtjD
R9ZyVsuGykGNCvmlgBkHj60lAsTS4fyz209X+LGiQzkBwYq/8ajflVC/ryg1g/RmBdBa732jm5ya
93Fpk85+9LsaOi6ElJDQBrqQvkbCfQcGmKJeVAYlHrbjm+1vKVS0z8nkBqYadesP31eMsteDh66C
OUO89POvbyU2dqVNj4tgQcHr9KhASoa7BJRxjGmHLmgo744RlejnIGtFfVBHKKGge3gTGyoA46d6
dE7mVp/rR7cMH9a8fth1+WHON4LIPY4PRSKnq19ms75rfX0ra+OyzOPZ8KdK5tU2ZlXnZF047HtQ
GB7Gb6wuMrg0YlTMzLyLmR5L3JfSV9dvga35yXBo33DAjcw/5iFYDvTuaOgavy6i+uiuvRowrfZJ
zGkHtZXzp+TItAPPHczKY/mzg2LCVq2JDh9C0moPcRr0+xnFbDjUYDM9rIjKoQDoC9XW4MRIx04g
CGVhXb6uOEPL3IYJn1Xki/yC+6p37CbVzfHKQOY4GOhV5Oxogp3dLt/GNS0HECOqAs0Q9CuDp4Xa
E9wjDrRAHD4Mhi8F0hwUvuZoSGwHVjYIjF5kVjFYSVXh1Obl5NJKk9TqO3+0SG6UICaVuDF4yiH3
wiC/7NG0NRQDEz2mPoYDqdGI57S6aYHGqQmMxi/aKWNzk0vIWzHUzdbmdVL3zIVANORQAwT/6ozQ
YKxxA+ZETK91Q//pVRu6E/cg6cxK6QssIgMIUIyXw9HPVdCDr7Hay8Kxptw8GyEeNvZNhXnvyOCr
pPUL5imbx6qPnge4W2Pz15qOSBRKDJyHAeFT86M/cnZhl+PXH6bFKpwoYrsHmKyp8bou8cb/bR04
7dKGL6ew8eoBL3V/6Rk2hbD7Id9KM17YG1RIWrElS31zwNsoooyPbqIrBm+MhL2EX5SKe4MlLGgr
HQtAHRBCGKCh8/Z2iWEaE+13hfaJd3CMBekDsrckU8CQTYa1I+zrVmE2EB6uvR5ap3YJQZOiq3Fj
/AGntRMQKFDmpKVmZY2ZmR1Ep9O72p+tPW41WPugXSB9ZJncA0/0Dfhyt5uQzCCpP8YFR7SlBOX+
rtiwQd5qT733GtRmR+aEA9BMr92Fv6EznsilgcjSd628mLNCFOEMlcNY4kt1R3z02ML9soPGLgLJ
UP0Cp3po3d3aZ1BRSlS4mTD9cvpj4FfVTg8Xmg53UAlM7QXGocGBovhE2xkoVeBgw8PCNqZL4Lrh
l5ChO/9aK99wKQc3yObKDnfrocHmvW59NCk7NN64PI04oChIWZVU8gIfhAxyWh8zyPiOQxtAfuWK
szoUQTP8ddVgBPRaV/nefTsu+81yorzHDALQbdBujW3FlvZwFCx+Wpwq3LMve2rbCTHu9RKK8fTO
fQKmHW41UdlhFJiAN0SYfXuCXTuTzSkzs7J1YrhITt5mtSgLN2LuVz6W936HN7l/rFNkr4BTF/AN
zI5avBI43TX5Nm02xOsbtfDTAHlR8VNvkur9RtFcOA20+jvIZtOvzO7SHxFg6LRUZbr+MkIQO4kC
oqkmAo3hhjpEhRrEIssaWDJo98jgn3Viz33WTmomtjIveyjqiI/QWhXFZt0jFZdxyRCLkAk8fD53
CCXvVVtSa7Noa9vUAKXPB+yR6dLfFo2qFrhQ1AyAt/PsA+Ozt2zVjBP2C2bwX8MCAQDgE/3fWKrA
PFwIyuuYV20MH9UYEQyxyf0/7N5YnusZu7c30HRJqHLVAB6SPryiQkxJHowr95XfSmt6qUr3sRnt
c2yCOh1Y/gJYWM8AXkULoLhU7259V/kMYhaMjBpGxk6cmSUSR9+T2fDIK9wJz9NsXduwyCz3j2Ij
Eh0w0YTaPrcsqUO4Le4QJPXaRJ0vvpWJVSwJMKiu0FC0y7QMSScvVYA4hcGmQABxlo1+mdoWUCTY
3ZtNH0trjHHeVYFaTkF/kiomBvJpqWs6l2NaiD4lLnYcVjsxoIsyBAZAt0vsBPkGd0Hsa7DZaLcH
SIL9RfNrpO8ghIB27Uh35xdoQv3XIgX+KjMqNMgTP3OFeVpkjsihZDVlXLoFNUpOVTtS7wiNocYC
mHCuqTvrtOrC0TpogcdJp1Cs2Mh8VCGtgeAab7xTLZEmlRDQoWqRyJQDuuF/M1Y6SqAiUs5hMX3N
u/RQvazToraZzuq8XevTrrgnrHnAMKkA5PzeQOop1dLPCvcq/n4DI/e63/IBlhieBDpEUkoGEfcO
yw7c7tGMA932lm3FTfQIvk6gTW4u7CKDo1Dq5tP/g7QE5KGAavS7gjke8KkrIztHYhrGLCOcizEU
JtZKuLc4POgXMyhGFnbAchx50Wo0ovxTMacb7vsdBPkFwzz+vFeADGqTDGr38LdvLYA5VJhClsXX
O3g4czDa+PLQr6AMc2UP68MKJygbXR2aG3P0VfPdap1IGSvayIG2CabKZSpybg6n3RYns9NOy3M6
2gcUjCVELUeoD7hpXRxtek0n3t3LnofQKoaLuV7LPi+hVOM+Pn0R6/cJg2FtdzGX6NHdzbPntMG+
87FpeE2LoFqxjfEHco4GpFgEHIdgaUyp8nmeTgSDYbNkVcUvWLW8mvjKtpIdiBfTtwBrmDF41NjQ
9hg7KzHektg8eNz/7pGsg3/YQO/DxsB4S37Fjpv3+7MzK6p1GYG3jErMuO7+KwXDDxCwi0jWq202
vtL/IVqTjeS6Gfjr2myLawzxbhJ0S5/bTMkUvOm2uUOZKzBfYdVBhKQo6LaBV66s2PEVEjyNoj3v
WNwxyRHzVKVyegfA4I3g0tEUMRFtPrKDEba5E0L1X0k2HCiXrjsf636yCYawLRPjkqsN5D+9kWII
VfLN0BAH3eILQa/mhNhhOUo44RlQNYZMO87gNWEjcwAGdAMghX960OLAH7x5JZkCgEJzPk0PLIOC
q4PWV/Rq2nklLYhGAdRReRUEuH+BRAM1qCDf5MyAaChAJqL+Z615Sl4kJsZ6KHH5oOEgRwRWmHJ7
To6yTRHoPCAkvsKzZ3oQoOK0aJ5agjkI/YT2/TtkKAxiGbDiJnHC4nUOmreyu9fQ/612vLuZuRTp
qALcLJeTSt9HDMqEY9VqPTUcK09LuEPpRQps++KJQBeLy7QC+PKC/V5vY1z8DIcZzc1C57+aljNm
ppW1XbGEdS+H8UW+b1AotNelaGK1KbxmgXpBWi8SZA62V8C4j7oH9V9XjdnqrpmLxrdCJAyRmc6r
WAZGWULtql3Ntb+SCbkEpnkGuA0u1Hd6O6+ZkcnHemTG56p7YMraB/GKuQNTz1JMDDoWUIye5BMG
xO9WNxOz3pLC0tJDt7Is0C4c2Jn37JkZufF+iLhuN0jUeDrqa7YvXQ7BIvbVp3BWjZMgUL8/5VC9
qpt1F3Og99i/tJXXusCpBtZ38MZkTLTBc53p7JZIlIP+HYSZ0buUIbFiPCQAlJhEQla0AAjUDzjR
Cei7totmxQplxUPskgABGkccOscDDtOpVBk020rWVk7eTPqJGOu51xsgUU08+Y82mvTpBVMYyeoa
jAC2pRdFj7SujsjXrjK0mA1VkUSJwkYjLd5+tH2+tD2/uRsS8KzhfsSrsr2UxfYyLOLc79Br25mp
f1ofWCbCxc/svctqF2Gg64SIcj2xZJUMxbcAyISBnBZdjvjk0wqB4KMUwDSRAfeqDnMyQtSsKVpc
6Ca1kmJ0KGRZ1K4VQO88sgimdxGsvw5gqL8lsHQAC57+IbF8cimLYN/82mpvxdzcoWdqV+vS+Afz
umOMjYTCsBFuiDem6RAEP4fRDZvyOWYK2rw5Juqndodu0mHhGjuBgZzP1hojorNotEmoK78dm2d8
71iKxKXblS3RD/UCcowZWElc0Wb3UQNkyuyui3HQYdr9EY20iaUKsVnJ7+7Brj3b3bOCfppSg8cF
mm2lBmfRZZKcFKzQuB0uJvaOm1izIZDg1AFzT+6TFnBiZS4KbDFRWBpQwAlGqZ108s2cRHVwzkIw
Kdv7amW8x1tXiyuUMECBsJuFIxpOZpgB7Mbf6gMrAHMs3SGRW5dqtyloB2gsqfFSMCi73CaWK4Ac
RNn1G0uUE9ChWAAyGpBIg4h7YERYPJTk0v8TsBCtn/yjEHBAWc3QflX207FJ5CJKE8RCWkGNj4l1
peZJf/R4t5SfvjpOM5EX42U3BTw70gKNrWwZlA9D1LZIXQK4BUxKG76dokxGSD+xxge/SzVxPCC1
PeMRBmQfnnqX8sD5DhdFrdkv7Jt91415xWLvtQUlNA7qOTw+e9klXalg2RIbR9AR7KDvTN86ZLw0
YKSZg57KSFI1WK1IfnZXqZwl2Gf4v6s8nXY9EahsPdf9vXrd9SPoigM7rU68hm9DDzVVtTzcljxq
1J9uNBPjXeV77hg/x0aiUe/y0nAyhfK8cXXsM8l4BuCICM54qj9dbJPNFmSxVk2lRqLZE0YVSZ1A
S5M1jRm6pEIzwE7MKTPoYqRxgSo42RiuxDwkGLDwlNrMU3eVHjM0jycX462YrAj2oMFQmuE6C3Ri
/N4N7Dq8HsR5FtekH/BQ1d6GrQ9Pxm77LqBnrp9GHYqhuA0ju9ZzdyrtP3AXPWHNkP8pgKvsr/yP
OrFbZ5l3bAf91Do6UmdL24ive2qocwauqLvVYCmQFAmBtzSxX9Z7XYp/tocmV9XmDFbvrBWAtU5H
bINpV5sFsyWaVjSu5WWdjdwyRd5IG1XDa3QbJWzORlCQWFRNDWCCcBYUv63KV+frKyo+9gyzUiyQ
wIOY8cYJpmwFoFZGdVQbqa7xz75hIbD3/o+p89ptXEvW8BMRYA63jMrBse0boh2aOWc+/fmoAeYM
tlvbUaIkcq2qP9UvIglT3k99vufK3kv9P3WvMJinsf4JE33ktpZ3pW/91V9CE1rUIa5H+C6Pci9f
ygjVi3psXG3Jj1I/nfRQPMvQjBUWPICVliE8Qb0Tb9G5ndtgaFQ7BCkxvOlDrLeldPDFvfyTQxlo
lkzrzqaNOm65LqZ4PhWWTbxgVJE3oI7H5rtqxEOKe/o1luY9jeBhSrNjozgqfaAMptfat4oLJ+tV
L+eq6bhqrNy1Jau7Ld8zHOKM8p9LdblaBYhYY6KZpFjDOKt7Ij7uzAzSVHOmxTzM64AJ43cUBeLt
UmE+lx/h6tAbQgISWXYkb+Iy9iNNub5X0X+XMe/ePSrZRjx46wqQqfJYWW9UHwApcwseAv+SkDhE
p7Z2gbhaZyZJss8bOH/N/iDZL4mQ7Ht92WvWvTjoMe9g1rj6hIxElvbb9jQk1qH5EvCmFEdEJDz3
lgXvUmV8u7f7ut03Y3NYjU3ivO4lzH/pOAbNu47SqzQTyHm0+1p/jwf1urXwqe4gMiNFS1wdMXRy
Xdipka18GOHvqFIr1J71I01OGOpupl6nAUBUnoK8zQOJ7mj8qVNXSqFLwGPm1BZMiKP9IFrBUmSO
vo0dcBUwB+NuJTdYu25n3FqhvMxYzg0JAaATv9YZbtUp9JisiUK6aaD6BRtRjxc68blTE0fb50Fc
dt6gnRN1AsaBnKWMdYYO8aphL9S3P/Enmn55MF9lzHOA6xKQfI4hklf8FWAV9IRw18qVG/UkcOmb
Est3k5zIJj6ySTZR/JqXzTP+LyWVkChpbisxqQHaP/lK0pWHYWRVFoThH7CRTA7PrJmtqbhbJ0Cj
BjGB/c6lnAuzf2HuqecGwZfpVxYA8WL7Te0ZY/XUF0+90t6buL0C2UczSSxAnLE+HRsNX/t0RBpz
StZ9mhh3tNdP4ZmSHf10FL901mURhBdcSpRHrjUNu5TGgZjqXUHTQHqEWWzceWZLoBMp/YNplLvu
b73MQTx1waTC3oiWr/WoiKLeV/GU6P33hGVWOpFZ5caw3dbUgZYkvEi1K4LMrqXhlpDQpTsFUJam
IJ/kfn4id+ilnNbX4dcSTF+kHGKwlJ8w13z26sZrfvMFRwp4X8WphcvRjg5JRsyV07wqo3VsFrbH
3K1AZ5gkI3Vvyvuo9IdSQwWbOXkkXaogm7LLiJ9DeIqR9ODwOorCPwJsiGJEfYk7PLE7PBPr67Tq
b91rPtjxxLItodp91o4DzbE2n4r78NnP/XniImvFaFfJ3a6++qVbSqZXTp1f1vgRS4A2ZQHjhPCp
hWCG8RbGdRcLbmrW+BG1MxNQbDGr8YEn2CCkgiKEU7tukHpSwrpWe1T1k6C2ljMbo3Wu5Nw6dwiG
xjxzItZ4cyY6KbLMPxo41GnQWcxkPUQIsZcI6XZ6pNiThO6rD8paxMZrEAU+V0qHj+1bFN/00Ffb
gwyeo/XQbeVsz9RjS17YWfw9i68F4521/ldMv+r6fU1elOWrMt9EhJpl9BGb7O8zHE+CHTD2FcPu
mcQ7s04gtQcKMQzcfK0xb4ZZwL8531NDVOQehATiz8pprY5qkuwH2Y6RpE0yQZHS4rRYDFmq+1Jw
C69b9V2ZTn1ArjJwbzJe16E5mLSFAji6nhw6gZYrvWdt4RdxdSzb/mDCPfYSOqDS8lkhg3hcrN0k
xm+hUbKsD3V207YbIR7gJJkzqZAzO4rT87xazyI7yFiaiGZz1gPp3E/yUZjrE3cSiAqwT92eMmm5
GSRiuIoCDI/M7ENSZx5LzRljw3BsYSdGM2M5c8dQrfOUdghQNb9RLTeSZU8kmgCUzE5xka9Z7iey
UiAaBFyNJNsqv5vIlUIGQXDVLnjg9QUaohSRdkgHYdmXYjAM+xBX+ipPKcFSagT+B02kOcPkSJUL
97G4bWodllmtn0cNyqdOWskjSYbQvOUcmxfCaFAMdCbUfr0woVU8NMN+CQnXSEzNXbtLmbw0VVud
onBFVCBZw2GBN13gT1mu6mMsomyoUTDJnB1SJX+Gquwl8x9Nq4xDKFFCPD4TDFCk3nIN0VEKA/F5
NlBr5Y4V1req0i+l0d9UuTxLanjusUlEaODyEFylya9D35aOKMTd4XFjGKnuIyQRRDbO7tCsPal9
UtqeER2l5qW0bl1aTLsOgOCQhJbiJXrJi99h/0EGP3XJcbKMvZl/WOZ72fQh6sVWR9tq2mKo2Fyj
YX8o8rZ0JaYiSoxhEVemJ/apv17Q3dLuGU9htNL5cmiFmoAMytx/m0r2qK+VI5ls2nPJsEXwDnpj
sScvgxEdEokB6nhFh/mdFz9FaHypw8uALCVvxR+U+L8iWJBRv8XF/GlFSWTH6bMmSegvgj4O/zCl
ez+17ZsklXjWNv+yeWLpSSSoCNgLAcqwCX9jCs9NQqiWvS/eZAHNaOoaTHss9NQz8ELaJdBbKFFW
tcYz1YGnSmRvSCejEV4No/yOxeYPfY+yrkCPuvU3C7t/8WJnqfkbY4p3y5HQgUheoIV6Uv4Qfma9
8VdMhXsUJxO2Dh3xOPC/tj7jfDnOhsipIieOqnxHrYZwLBJHuxuKN8BrifZcj4oty+fWNokjYTuG
GLGm1G0A2PxGfynqlKWb8Tt2ZqSQFNbyQng8ytkkvOqtMDrROiGUJwdj7ClnSoNWQel410oSSJIx
Py7sMD3Cyv06RImbWdSUUzz5cVKmGOK5GRLE8lIKiqowwL1fhv/5mTQT+dfXKFfJIH9aJjR8AsOr
ih3BHMtubIlTRCpU6YWXD0BDi6VSKGFoeXw1mGV7EFh9kVOFoiqj3Awb7D7a8zL3u0Wi9tG1KPOq
7hYOC0PG8mYnQp7upHbxEkuIyW2R4HD66tDInFcQ3q3z+DIRw3OpsYqsPTC6qZmHTmpNP6KNrwSp
OsiDck5nEgTNpofICiscGCrEzuPGQANjx3BnSU+rNTLsVo9St6g4fR93/rjRklm0J3VMITDX8lAu
5BfYZV51DmwZCZlCg9txu8kstwkxqDx+7XFjjSOzARIRo55ZHh7fWiOk+SMarnz71lIqeLS1zRg/
WRkD53mAcdtz8iHZP+708S0SaFmbVIl6mV943HRr60j5Iu6iir6ptwaUa5pWHNZ1yMjSx1vVJeUh
344rxBS+M2ilJJKUDmYSFgexAo2n4EUCYlb/+b7y3x+a+qoFpY7acPstneQGV+8zirv40ojGvH/c
Q6dTi86DfjB4bpndh9+91Jb7/3xVkzPsadKA5GB7NGMVRJLkOedI3iwPRYylYtS62H0c0JzCjmbt
m1jMyU7rdnorrp9WA8q74sbQb2F6WyolSPi3jv861cBIanfdJ4MAXxV5eBXjnzK98iI0UWKHN0E0
3zDgh9Pbr5ZcR9mCygRGWP6sUPIGBosWb0dv6hgQMQgddDWy7L7CW6VykavKuQhR8QvJjhPUIceu
6DQnUy9x4mtUnLTsaFAG3jjlOXvlbPGr6W7V3oLXQ+4Rbm/U0o4jmligVWJNjBNbwXnVPtHTch7v
RNoqikKIoDeEssP6p/+ypp+Yw9df5zmxcwjPRnrGxuWmgoO6eoKPNV2MkRUETccpPInfFGxssohH
XSF7WazxVJfN29yrp6bobpQxUaPvCmahRtkliv51pXQs69XX49Q2huyw8P+VDLl2+daThLv/yfr6
mrfWsUhvD4CMPP6kh5PhBZMism/0e2WWF4IS6Nr+VTSxsojRRkuCXmb1SBs40manofVfC+Tm18qY
LytX1JIJ99ToHCHrzhplW6hDVxGPUTMJ5DLOaZCUGbFDHT4F8WjadZ8AQCDKBy41+Ef4564uVUfX
fqZaA7nV/ORnOsnJ9Drq+QvR709dI9yYUzHKQb/oix0X9Z0oA38BFhHD/lmwLFC7mnON6KvWCuIW
hXTIlCjkWJ0+22rvVMlJyxM7Fk64RRCQNvRYXzG8cRvFwfDHeJ3CT1l8E+PUyVjKkfRBsnAtOSxv
6IUwuw9U8kBhuaPHdpWNzqB9rXVxCkswd4mcpDw8hc2+61JgaCeO6z2Qwc7qsQFTjZrNXs87d9GG
E0ovL10IH1AckktCDQyD55VLQhBG9PEY4v/VqL1IKRZUjVSTp3zR8HwRohvm9kgWBQOxcjN3mRPV
nVqk3J8t1ueVbjwXCr8TJUeBDKpOFoq9+r5mUsBhJZ1FJU1ovUBfQNBfxxPk3hvrGhqLLVpcEQni
nsGRO8KDARPpbzx82LaB/E1OvzRo7qJ3ig53TxfUtFZJd00ZsNMN+yFpz4UUXet0l1vviu6qitfR
c4JLr8RoQP2jfmNu2fC6wBkL8gg9+A5hMeSs1qqfoierLcubsYjBGSxWbjcSpvT6RZopPJarLL1B
b13KIpBlCrg7FYz1mo/WPouEvXxVFjrUrD8RJp2eyIik0C33bf3WVvnFG2SYtddYLxzc+vagAIOV
H938TkZFaP2V09PypyNxtiCXSSKpxFlFIuEjT8WKkmgt+o1xZ2FFIcNgcBW2P6u6FGntFOJNnXEZ
mS7x3MgtBYQIR7GPERObtt5NtpaS8i7/Q9X/VfPulMtV0zmzWFzNynSy08Crrtz1VvXGsnUV9lWy
BPLfRHGYxVHD8Wv0hUNxYIa5hWRAUq5gbEyVY78SIc9xRhTIwrvUthUalWQ9DZF0ZF109J+2iZ0S
3lUMuYwhTWqbcUJeP3TPbe1NncoWB8w/x98manw55Y2CiBlS0BTCaQiRUMSc9Y8ViuhSvf5U912O
ICq7l2N57Yg4XYBdVvCECGQtuQoKPm/wQdTFwKfR9DKW+3Cfg54TXcayt0RgDu9WmHhTesQUQkGW
L7FnCohY5lRjCVsrv47lwEgQKRFI7iuJj+PGraUva9CrfTyEdxbEnT5Jr4sVXyfhadUPmSS90elm
nQkjLt9N7dYVmLnQ1cydY2hXWTX8qAhpm8kyrpaPOD4ROeQt9Rb+EdTCi5zj+2r2gj6+VCWKDbQ8
qpKd5YS9b7aV8GWuefvb8SojMpw1Y4cbBdOnlxZ3cnNfCmV+Wd+FTZbBE7d2ZlSd41i/lZ1AALjg
CWpzEqoyt60wx2MawU4aQUzAGyKhnBMsf06K+lTSzp/j4l5FdP/Y0gXxUkyMjrwmS3QTmUyM3l01
sCUuYFWHrGz9Ojo1+fdSELCfcFokM9Wy9mzJxUuFDF6gcA6lIMu8eH4TJkqMZvwywW9p8mcVuUd6
RAh8kPI/ewVdA53fQYgIHsNe1IJqFf3kjdvXwUzrRyxxI+ZXFd9ZIwletP0/nvf18M+y3FAbznHY
n0T02sx46pMX+IQYxXE2vIxQ4SLFqYXOl5L4fYGIjAhxrumWCH8pfRVWa9akXVOwRyMwYKVNJNTd
eAqrcAkktMILWHTUL/bc7790jSQ+6XPoAILol3JkqPUINNRc4nnAXcCTW9/G4tTMI2iReqwnNBGR
k0I4LxoxcsYOmn1n1tYe4paodDrsaKRaAHKJJG/IA+2UFtdVdkSw61o5ZxRKrIiLeaSG3ylhkGsn
03R1BdisuWZmZU/tbz+Mju4Q7CVTAGE/UIhAQL9u7scMhyPI0iGuPyJw+dlg8I30gilkBT0dzb8M
k0Ik9G7N6U5QU0hKX0PCDVtjmiyer6LurhokVPHRb1JnNFTjMVvIrW/2A4FETHbyRvV7kSu7/Q6N
Z1U9dqwbLYvm4iyCZhuT7sjyFnD2XDb7cEQhpyAGgw8RCZtBaSqjPLR+M5Kz5NFycAax8d6VfZ+R
Gd9d+hRNWnxb6mXfLLta+ZYa0054hwZnC34pNt0EbX21PVJXenMsegL7Qmii55W8MjwAJNL1Uo7/
jQSLnwWQNzcd67LU7hWDF4c+TUbKstgCMZQhHWJHLMcR5zyTTtSIYATQ0nIpif/EzcIySpQO7pr5
D7t39FdiAF7aOeK8+BnrqhQLO6QbTaOcppmaDaaEfo3cKFzd5TElrI5cAzFVSSh7jwnTGv6l83O1
WU3IixBfLflN7k7SknJIqk0i4vxt8Od9+aHz7elYEf233GZZ58W1jQzByrXttd3KPjr70oqok9U1
NkAFrbNat2h+n0awbvbZkpK2I7CKIINsXYJcPmFbxszDmvdZVD+a0nsm++8kA7tWP4v00cpv4fBX
AurIrMv63aG9U+F8s8qH6JQNxMoVpvDBSWOEvaZTSR8iS3B1abQjQ9k4VeIkRZqu2Jk+edv7L1ff
s/bVdDcRgcLU4lh6nUQecL/mTzN5nYb6xRB32UqIl5vP6DOBKSlTZMbaAq5o9vxhZqu70MUmXzlv
8fiRfGFj9fHd2CmcaKpcxmJxK+1g6uRd3tqEJZjBMTLsZTyx+1DYQUBPCM5RBzFhWULrR5AMO4eI
0NpktFWvMEZ72KZLMMob2O+JmX5ONamOiVwP5qW18566wELTPSN5DX/rsrAbC05BWg+jlXo9zm+j
YN6T1D31VK2CYPllGhAyZ1tsWpnpz2Z4jCLF7cOYDD7DnrTW1VLZlRTN7qP82HXZoTtONVE4MQ2l
J5FuiQYZV6rdlWTKlbNDkdiAcMOAGZadacapR+6xTi8MNgODi7xY9jP9M+3xOhcpF9pvqSrOKkVO
jB5TXj3LYl5DqKIKZw78PBd+bXoy6GTCv5yLr4Ooxsvec8ZVaE6bQ8g9mfxbugjpCrzYqSiyII9R
yo9eD3SR44WQzZeq4CLJKAbr1zqydgLGD/jIBB1H75s4WtvFJQ83VeKdrFjBivQADWjfX6dEwcDx
rEcDtVHoih3oY7QT8dipwIBmepcTRO+kI1nw5S+pMT2Z8k5aKUDjFgGKlwG8CgOxIcGIFgFdhgo9
CKcQN8ThVa9GzfJNragaL8QfRNjbUmx7GMYcZOEproNQpbevHUH+zvI/tO7EzxK7RKpVklwrPBcl
ouy8/xCnHipAgoB3xb44TJye87ilR94KGVdHrvnLfDJn1BodCYQmrTWJS/GwJ89ix5CCAWKthVhj
GrTcpQc8sgsWi9K8dpl54OoyPSH+jhgCBHhEIeKr07eOJVw9i/imjdQg4uKoGFhD5QtAnAJvvchX
dWgDs7gk+FHqKd2J89XCs6Eu5S4eYE12VBQsujVLcElWXFu9DNDRa/w6SK+axASO+QBmEUgF4RgY
DhbgKw5aRTFq7EfDa9GcZuy/orJ53Z1s+Bdm0XEqdzoCgAHDKkJWtb4TLELZ5QrR99D/NtgmeV0R
5ScNCbmysyJGD3EA986qgrMX06bDRT/hrRTW24az7QELjr9V/tXRgQ7YDVqGFEVw4fixZH2+4k3C
hxgx+vNtNvaCeV3ar1Z6a5GJ2pUJ5YLIkegpHiIj5UnfKI3VVksSSy5x+hUpe+Q6Wf3exijIkL9a
vHY1eDrjeu0ZUdFgoUSTHPIbRQpQKXFEOvMGT8AHYn9CGuxaRLkkX03ueOkuOlFQaMqEP5koeQU0
1LipmfwFrFivMYbXjEhTbwZ+gYF1R06GYKBi5gxgrqjPnDuvN4Jx80NKbjqovqy7RANFzfOYAjOb
DWpKJlyM957HnRyBq/uWfQnqjZnem/U0ttZ9uFIq5Tejay+D6AgjLnHEBKZxIb1DLX4QDGf9lWim
y0wASEu/SAvWdrs8eYtZLeTnVX6uUS0qtY3fQao1Jx8Ie/CTnqBIT7B+iTVCpFh8WQXkyeityMSq
irDrY1tgxwUEkHOwVnKHTek1RKNIQ0e+Bo5xxjim0GGyVF/S1J1IkWjjt4KraWkYi0SwWtK85+jP
ZHIBsLq0K0f+1GV/TBUfZXyFBdn+IO4/RiFIaCQQ5m3jLcdhn9DsI3WIOzEILa7Y3B3wleSRhsfU
bTZe2KyONcEkQxkTlAg2yRUdoYkRcsVhWOE6X3pz9hBxv7FYtSHkDSrt2E6V2X1rPKn1gF8pdRoP
mWDjYJEYEMpQo+DH1GwJ81zZB8rSO3NymiiNps+ldpTnAWILkcPsWdUZC6eeB1ybaKkF85/IIqSx
KmFUSTKivPqzwk6VtEdMINaLFsMC1V61XV2pcwcQ7cSMvt23iOYQv6wPhlrH6rMKS5PSvguj99xD
Q1TLm4gvXiGAJpvpaK8VKF6vg8u/KPktMlePjqxMlMu8vIiJtkOjvOY6DIs7dc3NlJyyK55n2S8Q
NKHEbkRpX/+uSGiLsdpNI4mxoKzMzTLx7DfrQjyc5iZjgR8gSml3hXYhdK1SnQS1opiVSNCgQiOF
cLMSqUGrmvVh6vLmYKSUFXFHj8UyNSBZmLabx2ePG3MUMFkXaKDoRo8gSMpOFif6vFJAtrkp9GbU
W83aiGdpjsSzGTEuSYv0xXl8+fjByAlS9WCZcxG1R2HKcqrHIqr2DTa/WOT9T0shO8jKSr4MTgo4
gealWyXdW4ZeehUK5qcqSSHviYaTXmXeHceQ2ggyhOqy0Jr60hdpQYPb1dMBtBsS4iiDvN5QGTcC
sVBUCmojX4g97SBrDVvKxfqgWUl9kOe2Pojbzcjuk9s1q9PCdDAEXHp1aOW5wlNfbxdzlpK7un0q
tfVoj4U+YwkgeayIfprIcBblkqXldFWK9QPBeX1YIrG/VZ2uOwsXHZGmQDR9AmuWZwJK0C7vUAgI
N/h6xuWg2Qq0tR1vjxtJEJ/R3cRH5b/f0ifOpK7i2eflF0MRX/Son25trk43MzUyVhcQ2O1bsjyK
uIIotpOGlLgMWZQdDVFJxkwGJdMq2LkfIDCuWGopXeP49EWHRQTxFkT9V5eG0hs2UBiJKH/8+FRs
i/xgOI/P0aKVh8dnof4WpUu7N6VMXL3H9xMWG+5Wrk5JiRH28T0EujmJSBCphkZuChAlwfBixaeN
oRJVJkc7q5hBLLabasLY/jhCWSov46LLvrgdb6oQsbHI7e3xs2WcpV2HxKV6f/xBgz8aMQareGgm
VNW6diKPa94/flg2Ok817tHvSMLqCxvenAuI8rJZuT3u/HHTb2j447NIRLjetzgSHofEKI+u6Wmi
1jR0hlImfeG/hxut0FVqnO4ej/S4+c8RkPIkY+ppCBHffvl/XvPHL61yjKImV8r/ua/HL2at+TO0
OMrCrOaoHwdbm9F7NvaG9/+P+5/n9P9fj7P6vsrwbyrKRPU5tXw+RrRC+mGqTq0WtCoJrLuKbDwi
1+DAaBQQf9Iqm2BBAR9hdw2Lv7J+EoVAHPZd6SzisSHeLNlMwnV60IV7u+yNPPhGhFw0+7Y4qtUZ
8ZEavemJW4VUMoSSoT8M6nKntIhaEU7SQZPPi/3OQSBNTyPPmPM8cXLofqtotwg20Abxf3AP0OC1
Ag+J5Z3UDVdnrPEngZLrpkgwJCeLHAkQTHfQrBvQLdDtvaO/xZj5cggVFnNYUIeOa0nwRjmZiPTN
MfCvrzb5KuNNJ+97i3NnT/OZHd7S6DY2gEcvOZbkMf83723wCQmKZnLg5oQS/stefjLNIT1SiPwb
RB+Oygp8+i19L49AurRVNA58rM0Bd5aBG4kFXLWRkklf24X9Hn12r+Gt720y7kgUiVS7hBWanIJh
bIsbi4Cy9AK0qzYoh/LUF7bwF3E5Ec7o6bLJjt8X0bcsRgE5jAdXOhvPWwqkzC/zrtDnQIXRXAzO
9N1gHf0GOp8ULChk64FF7lFezxggC2eKgiH3ZXSq+p8GPgyJD8KezS9kkzZjLrDJP1N3WFV8SQer
fdKVp0LwSSxKgbjWvSXeW4l+jeDZ69jyjgJuBikZAdN7ZV0F1W8XeEcO22EEQoYwkjWdJlZ0eS4V
xWeILWoTwdbgzaM7i3Bku2b2rWTXxZgtdwxQII3WhP5pHYN+4cVY7UzytzcjBfvGB3uI0ssqvULc
4doYqXGZOsCPUgI9sRqSAnhKWc63M2oXjntB8nLrRY12pXDUiLQxPD6p1asxtdcOxUeOWAtuXRL0
gG7KMzalFI7BVMBtMm0xZfVRnXgGFiJT6ovySuDQKtCTYAveJdVlQItkXRVjrxHTj+gvjl3F2qw9
KtL0xcblHGbPAh5N0JMN/7Dj0Y5ZEP5hOkzwAGEciB0TnsjRrjUjNXJGHNsqWQzkuXBXvIP/JjSj
lW1+UkHRwA+8mp/NPx5hKXBYBIJkJ39Xy+YxhtjhKyJh6esbVJ6Gy68QCyJTPsW4yVxzcWClZagd
Tj6ifjd8ARctw7WRxTJpgqTTwkVcoIBOYDzdyBeHw8EymOCtWvDZ2GrtVNxpSGgMyOcuwuHEg01u
t+BMcefwUNVvesFcj6OO0/SS5yw+2yPx4gG8NMtVIOEWkJxWZ7OmYD8ImBLCEXK0aU59hJM44J7Q
RwPmUIkJlo0gZEDDUSLmdv/zsRIdhDqzh2cAP/LQocPVxgWyqiDqfDM7DJovYmFAGKLbJGE3jtFt
ISglKRtR0MkHfjiYsB9eHHst9Em6j+Q7MFGO9EG4KfIp0SG3T6P2nckfa/xU5z53wtvRxrxSUCoe
j7OJ4dedyeGve7lE8bozCFVgchjdUsZL6enkdVjUCZ5knpf2RJq8ZZ7n8TjOF5UhwP8Aw/CMP84J
CTUPqlI4heqihed2vSz6sRVIc6BZPoyxa8YO8TwGmRIIyltfpIEis5Lr1ti1y+Usdk/rdFyXi1a/
pMoJHlljtgUvaEwA7a4bTnEcLMMJ7IDILQKO+SZ9tESWJWnCGNESwsmCSdnTh2oa2NCmNBSSm4JU
PPZR/NVpsFQuvCf7K4FWTC8Aiih1VMY2KXZT4pcIENH7oeJzjdRVQ0es3IVbw57xdaNMTQJJP5Wq
2zPqi+v44QIn9yta7OQfEVA4OL61b/0fcywk/P+hvRb+QhM6Bv2Iz83hICFH1AzzYTDRuJdBqXkx
HBpv8N/hIv4SwAB13MY0lWwIbKe2QZBQYaNo6PGTry6gn2p47DJzf0mnnzm7a2CWj41GSV+68Sxk
92m6S90RKRrbIRPKKCF7LA5287kyg/epZgQ1lneGTuXU0tvkAB7OYgv65f98pdUQmQjAbOux7bCp
q79qY6sqWZvIsth7VNBClDIAMzYQ4uPvOxTKkwetRYDU8mt8ZZ8Ijrk/sk5+2e2Q4HXn6TdHhoaG
ubgr5G91qBrYBN9BUZiClXAkKMtRL38aXxO6yHJ7OG51lfbEGeEAOOI/LT7ovxBpFYMBRicRHXC5
VCFtzTZXmgw3Z+umM+h9nbzpfoc0jDNl0H0cV1nv03hjlZx/CP1IYTVRcmKDgJ75zeDxZjvbJMP7
aAnMkXQeT28/sSGaCH6lYzgHq3buQxfuWwBgXN1stvPS1r7EV/lXJN+RtwzX8kf7sxJuTNQ7TcG6
zTJLsRnxmC/L65g5sYxmBUseqs3D2mLzI94iAK+I9BvRjnp6NFUqBbL83Lk+kHcazgdZ2BnZfZRf
h+m+MCIC7Ca9qqMXLYdyxXO066gscMibfgGfis0Pma0SkGDT4hDo7Nk6iiUefbKF3EKw09rT2Ciw
VanBJgUzSVhyW9HWKRJ0Tnt29W1Cc/YbfqQ4u+mtOX/oV0SyWezqnGXBmvgNDy0+1cqrlN+L+a60
7zlqr9HbqrJpJ6oXSTsXnDJielS2Z4Vq2CN4jXw/BSeXfEx9kp0MLeBj025SA4VuytAKdU9Va5X7
Gf09uAwPNBDKHyzTnpzLCN1p5iLtimsmGo7CcSTXrdpRFfJmUJzwZqAKbRFrkVTJF9OEv80vVRxv
vh4dGJLFIUCKKV/dK+85H72A1TbgzFpet//a5/Z5IwOoaTj3Koc8VyYWmXQiW3kX8JLXnVMCZ4+e
JeL13s+8WliW+NCoxRzkg5lJdLMvhdtThdYiwk1LfBzmFmI8/SaEDi9SKpN4wiip52i+z8tpz6/S
/FIXErzHy0MRm2W3VThW004y7zxlDiXT3FJwFMnhbOEFIS000lDtOG241ZUEdLWjzzlbMZLniwNo
lxMvi6XsOLPG4TJmL4xzsdanJD4kVIvM8ijOAyESUEzCkd9JpjPeU8304RRDMgepM4aLMaCNvPH+
mRXpJacyv1N5xOZdWp9q4biMzLY66f1VFHb5gm9vF027XDjCE3PaKt0xV6kt3OwVkIgj6usDt9W0
J2+EWVu8tTEey9S1TF9WXf6GkWDkWEPLpccYRABwlmENCd7np65+tQioBxJVL4N2I/oPDpbf6fXD
XO7rHFXlheDDgXdFDeIEGzzUsaP27vg19nZzzj5ZRwZ6CdljddFEAD6UwvoHBCS/PaQBmhcRTBar
w+RsHcKwo2SjfAWpTgGwUNmlx7rEi7ZVvMgce4hVnLYA+qHbry7PGH2aTsrydmaOCxzaOZsgQg/t
NuQi4PlxSPK4p6xDPRX+aBVVjMfro/L6IOAXQcNs1hSQkO0Ez7ws+z+W7ms5lSQIAugXEYE3rzgh
EN5KLwRIwnsPX7+ndTcuyyKEYJjpLpOVlRXOkb1oR24kD9iDh1LHW1Ge+397kkxgNXVuWhLOq9mw
jzxk3lVkveKMw1rjafmZbMQzel/eY2MtdwVQKgHWwx4ntIDsKQfYfwvEtT5kIZj63Y0KhW9d2X5w
WiF7LS2TRWnTzuDrZDG760dyQNgPI1TGd5hK/RKb7MHc23dCGde/4BVdyDl/TF/DXXNfpfHXIKvR
ur0vPtOzzCgjPMQI0TV8LZCY5v+0921Q+IHOup0WZI/0VzitRA8USvObT110g9Mnb4T2eLoUllok
MwVg8WtVppS2UIxzafuMd4yHuDBi+fEhv5m6locVln5FxiG/MUcjni7tCUPtggn0qwspExRcozOT
9Qz10XjF/fxWesKdM4K40pj+sJ7MZ1Hgjt0qUclNNoYB8ZunUuZRIrqIAEN//7wRTBWWe8qm+fN3
6uvZxIrZpfJ0cVQ08/HeaobI4O8e7diXlvxhwsQc00YKu+lu6tEDsrEvS5xkBQQbXBzm2e2agsGg
ERROObP/ShKKHZhvWTxrNH+qpcKjSul4we1QWUURe4oPkYrTL+AhE4ODROo3ifeQz/5kf1YXIW8+
1TjVNOHthu78eHPpdV5odjOCzvxSMLQOioiQJT+vZxqRkhpuRbI3Xf9aePM0Oo2qfWGZ1Kuat3DB
deNParOI9+v88dcl4MN5CZfjutekLKgh2FWAwJt25BSGlJcfYemu69KOuxySjvvCqX8iJh2DQ34h
4T6Cw6e3kj7atPn47wY1COY3FzQWDkrTWsKkyjtAcXEXL4RwxFRrN819lGOPeWnPC70/LkUs+DEz
tPvdUsN1Wxp7/d22owIZb+eU6LD5jQ2NQhpiqyzbx9+g+nnIz/uqmfj3h6EfsHs1L0nbgjmwtpXO
7sE0/Ht+/IMQULWFIyRDUXO9UlQTTsf1V7tk5dQNbvBRCDoK84LDXhSShXE1OkAOJhm004c/u30s
WueBIp9S8Gobqr/3bVHOcJJjJQs3adZSBgzeMUgvv21EvskOJkknLQqUNuYV+dTbQuAGTLjnmQdT
mt52NWtPYXE7klwfEOk1Oj/ykTVOYn4xS9V3lfun6XhqECeEYKCFWO5z3FtN0z/WhmWZ/tlMn5/P
z/RPtscUyudXfk7/YPQkOtneBl6wWRVEGAeFSO04YiEHDLV4SKm0sFBDlxwX0B5fGRF/6RnLm+YR
jeWj8+LHhf5jLJ/6SjYBk00Ec5n2ojiGTijyowMpCO2VVvNEkl+zUvobg6QOgXt/VKPNePPRnn9o
yxr6WLSf8ydx5ZbNtpjdW/q73kEZw2jLVI/OZriZRk64x/lTDRgSscoFouZ7rcI3RIXhDfz6J/7z
6mxHqS/YAxBP95b5IQb+bdAPFBryu1m8eVD1/sp8ASiMKYlt7Mh8xqy8+ce4sqtE35O9bC/VOdTM
Q3uPNE7TXCPbulXe17/Z0Ia7/RUcEKJqLPtJDa7D5e9tKLrSxxS2kH6VYMfFvf3b8DbMtiKNSCf7
vq5v33KN05DWkOgf4qzDENGIr1K5Og39arr8PWnAO03Tn7S564dpppHAYAS0hMvlit53vAeRGcum
cLwQbs8zZncZy1k6Gq4dubH7zkyR8AyADEuU1Q8xIlU5Jn9VXIgmX3mvvCawtt+phOuUB3uIJlWn
AtTDHNxKsXT7lnxLpdTNKrp9BZevpAJjeauT9Pg2z3wcjm/4Tjf5Syxcg8PQVcDBYq6Ya9pCvhHn
z/yGPjHiK/gqxQOv/IeGEBHfjYvB3ZJmtL9YiqwGajs6WAxctrdEMfuWrWe6WQMaAQKqFar2Lpy+
MWt8x90wLgXMBXqlbvuZNP9awmkAZMjfDYaE76cJfT/z4AUgAfwhcCBG4AlAhcryfibF9TYH/EC1
5WdhayV0x5Po19nFuVJALGeNuiFQaOv0X81xf2EFS0ihxLMj/tDfzU8nTfXpOoprafPhfUEYWxpA
RL1RHUMO/bT2fOLgNnJ4MQIIPKU2nkVBDes1in2bV0pBnlKoowSRQCX+ARceQ0lWJ9hYEXgDRrlR
q6e3PXnOAhnO+h2dB89jIbYoITxlZ4fWqSUbZDnPX4ywsmebCfuzIPnbNCScUCBF4TvqW1h+8U/L
LYg0Fg6cq3QZNX46Z+tkeRfSYHm+dMgG5fizXz+u6xbmrnA0L+VZtPUYUG4mESXdlM/RSjsEdIxj
joIDLwERtPrEJEucc7UD2guhcwUqBjDDE7NL+SZuUUuWxfr8YdAOKRXcwmXBU1DCKITHym0cI0El
Mj00KCahnYDoMEQtkz+JJ4Q9P/cWn8mLPk7hWcCjF3PvHjsIq3pJ+T6FjFOQLxGwXkxX0wTiebTA
XiqKvJnX+fnQqh6adhsM//g923rUzOotJGrPfm6YGeamHBdrf2oe27mhnrBmVG5xr5+6h25quG3L
iu/9c31ZWlalJeVHhW3oGJdaR7FsHIbzevQz0Thk8pFBrPOHnr4690+mLtGJdU6VcS+UhHjxafRT
4bUx7y/7i1sZEivCYzlCXCtC5Z9VhrZJ1mfbVyp4O/dfQ95Xhs4N83P8lCSJ3Vl0H7XbVGh7GYbL
yIjlSulW8p35hzMjkMhi0XV0Tkh0oOeugJmv5jIVVkOn5QHTjIRwghsRObC26xv2Z2lxlNcq+Zf9
CB2OpYxIKXiN+800/Mua64R1dimKeRgRJAe92ZtDyZNuD7IshqPtyyya4MQRYDl5q39P+q0QymMh
Uw7dKPABjEQrm6fG+gQfHfEnGLfB+nPf0JPD0KJOMpUaozYi+G3+NHUHYLGEYSyR0mXIwDoF4QRO
s60tCxwwe77V6XqJ0lkeZ2x6rMeGr6ko52/XHKl9e2k924LcekPGLNtKfgZ+Qf8S5sIzcal5fvwz
/pFNCNW4pDBic1zY7YvBSn+G+YaQI4QufLyEUKGczVUXu9rxVOGE9mLiTeGeJL9SWExQcWhp3UHj
TxAadCp/Y0VO+ez3YbLsRdrZbq6+GNAsWJ7B3h9GMR+/z5+RiaXPbisDhLV8KtzsrgwNBaGMI8z+
2Oz2uMNMfzobtnVwW0ll8PyizCzMv5YGze+r1nVkegfw/AVs8d+kMW35Ze3aQD28T269bDVRPnZO
vVPr3rm291XstyM7/fw9NNdVuqTVY5+7866GTeoaqZO7bFhP8V5OYH7PA6i1SwtcgGQhmhC7y8AC
fT6nFK6cDbU0inTfzI2Hx+y7E7EPbOWVaAkqHMs7VU8g7z6fQW1Q2YjpMC0+npX7Q2JdfGbeaMPq
p7L/c+SQ56VEEJH9SN2Kp5M++fxWbgJNXVX4fZ+srVzjAVbRYL8pO+M+5jZTYnAdPMzwAR/Zbqyd
T3aFHsRKKa8oVrR2FaYnsDx5JRJncg3nGgFJL7MVy6yMCfMVE/H3FK3ILWk3/MwyN5zJBXukx8Wc
t8ZmeqWEyQEvm1KVxYUWcEGOavUsEtQqCNlV5pGKhksudv+o8ph7hnZdjyX86h2uI3p1k/AtaOzu
3l3neX2fDAUaUY8Qz56zgdxbivaW2oGYQThos9vN0QPnqaGiwAp5fKjN6/O+PYSOIpA6DS+1w1Qc
0/8X3vQfQzmADFgaIAd1/7I/+Om/itHRQOhznRxd5foGG7x0uRyQWT9XPpQ528qth97oZmz13Win
Gebl+6H1eD93Uh+52qM7HvBrxWV11YTKJKbyhnU7vNexemtmJ8saWet3IteDQ2tMpHfvr6Mlvc4F
TJ6xaXfk7CvA51IQTwFCPpP507pg1Nv119tdmUfYFv/1tWkmavf+oWkcSX/XXH9tzEc91uft/WTZ
SaCYUjrAzfLDeUIqkT+F5dOsucRJ1uRjo+1EM4L6hsj9ICV6ls0Qv6/Q/gsYhG7phQSKh3GO8eSC
Q797i1ni2/9S6geqJ9uS1633tXF71dvd8tHZcaIyL1se34vRHSZZUZMmvCyMsbmbQxUvPnJvaEf7
xqYVHVx60omVtOXj8HM+53fSYD/IF6iMLiHa4ZmcadMnwl9Y+8gGeIShmKjCuPmk0F5JKmA/ZL0k
zeVRBUnHyzdZKtAYzlcIHMQcvr3rnPckvP3Qi4zCnD+U+/aFewtnbfnFrbCTt+GrFs7p+kuSJ1+E
KKcLsNwbMbAXOaqSUbaPOBy8lJrumhfQ9Dp/6F7rBC0U9KXz2ZDxx3+frohieTOEJiIrHokIQIhA
lr888L6+rCaGrljj2Nj15p1lQzRnFv3DOHp2VIhAzqe7HSS+XRzn0jCB911v04p93BvOyNrUBs7M
ibhhbBQy5ZhsLEuRMP94v/SOjezMKdmN88nZ+pxffI7VuXqPW95EI4NFnR5PRJiMn/tg83Ns3Hrp
ATC8uWsaBwCgfAy3/dPwNIy3/tzdMGRSyVaqs+znOqepCQQcbm1ZHxfVe4qoDEP/bM1pyEShyYZU
w1uPrFA4n3AhiTVP9JIi/LOf7mUP+19mmnvaopX8RW/gDc4tIxHMH2QGAu1/oIB9m/ykChQESIYr
i53FqaxriXK6Gmlm26kmVnGmexpREcB4wFHCRVk4j0bUMmGfyXq2n/xaQ0AOhfVsPtC0rOBGcPI2
Wg9OSorf80m2fUAao4OSl8K6v8/K886itesh5zYeH07mc5AbXd7nlbBnb++7z9vP5ScsRx6Gl9ds
/gLubyuZ8uMjhQfLuW1DxcRKax4H5m6oKK5Q50bjeqq5neloU/kTQitCpuvzweE7hs9pjoxe2E3x
9L2cXb7v1eSbuSlvJuwNslX6cuVjNVU7dPft3CW/62aGbEIQwzXE50wBW5N88Wq8JMWucqQTj+Tt
BueytXxLNV4duZDbCo8/f/1cTO/y40NlXh+DSagUV69vO/aMJJdF9lqSvxVzh+UWGdGiG+3VSgav
j7ORlsb8vNOGj/yFGen3VENYJBJglgU7Yhm3i4IToSBl9M91IdUY9041YzZa2Y/IJNkTyp41HqdN
tw1QjKst9JAm2RdWFSP9kgWmgsMAUlBDqSQaWaNBCjI9f5oW8ms0KcSb11G2m+1m2s/RIVtYCWBd
3kR4cMkUk679INtMtSNf/GLShdZMM5Mfr2bmD8Ozjt+ZPp2Wj8UwZOHo+6V7K3XOx3981HQ3TAlN
49rvOrmGiLk1fseD6L6mqglYD4IpDx4IySEYsLNFrbY3PgGLHQTJlUmlcqEb8Qh4RC2H7WnfoT1M
Q2NVcpPlOmX/nvFbt93wVHuf14V9cXM0I+EPnL/gAv/CR97MED45MUeXhG4Iob3Cq8c/zljy8zQU
+/RlMAFE1Byr9qaZ8zN0swSXZlvC8e1JIaAtVNO08batpob334hPN2nxEupTuWmqliwdykfGaasi
Qcc53MfAmBcJ1+aTLZ6jFybyu88jvQd1rBdRLP1DeZIv/xyhJ9UN5yfFsfzqky1noVM3pG0/Jbm5
pU+Q85KYYDu7V0BTYrqVDjsA7oztHMYq27b5BPKM/RejK4b8vxiXqCVEcbnh9evZl5M0M7VLM/Vx
/7q2c7VnY/Wd/Y33n1+b72t79f3oXrrXt1OTS7RNTt2FXfWVmyqQQLTcR3+Z7fCt56E2x7O7z02j
vw/PTv0oOY9M479/CaZEU9S4+Ibs+WPIngDSc8lfpj7evxkI8aSekaolamKEwqF8bY8Hr56TeDmE
20HiMeDJx4PD56ObHaxGq9HmO/27GmUnt1b2Nxz4s7EYZX/VKk+QpqfCVX6eCt5fgVMYkLWu5gX3
PtVr/nxL+Fr3X/MebhFlUKUeFAIAbzEaL2deRc97Rl3ydCyp0kEvVV8YZhXLRaTwUq8Kq3n6GO5/
qTEl85uhFSkLCikQaqVr7jLbj7AzqQsExVYlzXApCuzUjf7hUp70WEZkn/oTq9kzlus/eDHgsooO
VrC3tla9o1zHH4SMR2ZqByHsRgMkaTH7jN3UR+z1XJywkKA4pbWwWCPIrWj2POANRJ3JFMYY0JYE
tA0R1QmyQmf+f/6+jtQAxNAZENdfNLyjLBTPw77S3ef3jln/a7tcM/Eb3OMCrs15FHvTBPv2aocU
2sQ/ZUahzLIojtUPK5HGlpFpszxzQjYuqGj//RV4QVcjGrTk++4/Qn9Zt0Qf0gRPBFkKoYm8iKKv
x+J5Xnyki4J2ICMY8dEmMvZ+LZvLaw5LfsvF/x2vZqbDvagR0yEvHfWdrGNheQr3npEd+E4JobuA
fnYZl4B4GwwQFBLEhWceHqkGkoQmk5sM4tiaElPtzWA10FfZTnYD8DjniQRzls8XbaNod1dRJ/ig
jFVz0YHpm2GmkX3PNEIKve0v8GUCWGWV1GLMxa55sOAOPG8KRmDxTTM10pUVjW2lLemb69u2TUmm
vm6r/wuHtl80l+EKi2aABZcgAhaKttW4p+Xy5w8QSPeCPzh/mkQ+0tYR7+aXjIRWu7qvAK0sSYVg
vmncGhjSUTbtWzHl51Gunu7Kb1zQ+yjbjFVzbQ2774va9Wc9urb0TD6+jDPszhVYuulasvIUeh/z
sd9zd9ceA8F/b7/p4a596xMCOnfdmZOkxbafHR7a5oXXtjT48uHBvpwtX99ThcmxtajcJruGqWLv
r1lWySln6RXWN1V/k3QL/M2WqIZemJnZxIT2XcPT7DTLfR1Hc20g1LLFWhg69K6ptQPhxNLSUZ+/
KXgBxS69y6820Nsye3QsNE4pzW+CZDv7/kPmI3mvLKvqa6V9dVu5N87tYzVU7yNTRQh1Brec4vAy
pPwy1G3fkIWCKitUn3cFGujny/zx6XYgysPbAfhgzoEQiyf6S9BsX743+ueKs+Sg1NKDKdHixLhQ
HSgBH7A3oGqwgHuyeBp6LVetgAbzINwCE1BtA6tI1VWrwFOZnQpjQM7j+rEOf12xkod1YKU5BbFD
4fydYW355J/cRGQCv8VOtK92q4L9N04gzitrhsNkX2LiGlbGcAX2COR1lldjFcHdStLQmIZWc1nw
8k8o9+/ko2WrG9MQydFGFBlwhXilkvGAr7cTxWvNGtpXbpDI8prbQ5g6h40F+wfFeR4mx85cFB9+
IRyuCzsAZQsI3iEgSvEfKESAqafx1vgn+em8PA7ErP/OjoqLjBdzXN7ptK4wr4ItDT5dtKM8yyLy
kFMJaqwR/1kN4z/hon8+OobDfUYGz5/nD5MR+3q1YX6LUA6JfcV76Q/naleLNQ611TT7Iy5mOYUe
q67pHN+pj3jpObkOorP0bPOTHTx6h59b7/Fxnei4wTNCOBeZuo1n0oMJYdOPV+/auXYiFLxASXQH
AjHm2skO7l8nNbZmyGMzOGCb/KUn/rW2BYOLn+PkPFDaQT3PaX+HJsOLZSImQ6p+upi6Dh56UU3w
y4xI7Ek+7wO/jTFuf+GC3kkVUt1icr7sTDVpvyzsG/NzPstcG444kbh4Q0+cJw76PhFChN4yY4ZB
Ax8mOX6KUO5fjz+H+Ordv+h5bb4vP5fWQWk4nk9LNMPfnUIsKwGS7Sg/icZlf2FYgEJVLzVKjfzW
eUnOHFx8Rts7PsNj82Ifmp09B/uGkWi93aeDTU7caa4U7GzCzz4/+wtAivWSg7sYR2TvA5wTmec4
RD3mZUnG7soMp8KrF58sgE2gizP9s+JhSUg+78RmhOiEdkhnSUy3SBj5Q7KQihfvm8pCHzUelhTW
2cwWUew2+iEgOSQWyA4jw71KWjfXiWrsXMHBO+5wQ5FHCYZh6eQ1BoUEJLYtiN23iiajdccvjQkB
0Qd2nPIDt8HAgqzwRZ+SbYlbPp0ppL+iPNiGoGZA+q8FrZnQfk2VXQMjlqEscOJCN4XLd/YLagD1
P8+QBnPNzPe6c2wcWs+Jb+S7RAe0QAa57/js4fTE85Fvp9h1tVwiOflhQBVoUC/i4UaEOzkurQL8
j1Ome568F4YwdkMZhy52fVu+UOFLp3gxrYDgLBsNHw9X1cX09Sk5Ja0c8nyARTxGwo4jmZxPwNqT
9sugwRua4qnkgiG8Vg8hjOA4sYoTo9syb6xollQV7O5aeJxL6IbnTPGYKapXOKpLopCj0b1lEIvL
iApwKfssUVpAC7wO1o1IM/XtPRKjUPqMh2/oA33D+2w5iX2rgkjr5fdO03ow/pKwEtgLl6HmVKYy
b/cNcZVQoIkySRJiTM6FzLKkacZjr/PkfJNPtvXJDTYfc3LAaKpJKmSDVS/z7eM2vZVk9dh4DsAJ
rWPj9XHsBFzp2kgOgCB1uzHje8XDlz9PNq1d69y4NmhfN4PfTtVOXThX+zW8TDPzEMWxr1IUI3fZ
YONsFOJWIkAl9pRZ6EXwt2QGZg0iP5ihBTQnNlFMrcmhvLF21JZY6txTx2a4P95C2ChOFBQGqJwR
/0t0ILcnCK6dIbC+h/KLzCX7OQe+pFQisJyiv+eveF8onJ3g/B0FY5AglxUA/gP5+bETLz1KtZ3o
wKJnXdx2rd2PFZ+dXT7mnSN7COS6DpKz+GzVyzVz3flAWQ1IsBkBCO6cApOq+MWSSzsVViIyGqrA
xYUKHyWt9yT8SVoqPOag9jK6t8XD3BGrlH5gWY/XS2ureVWQerNDFuWkccX046GlRKV2ZUM3CC89
o2jmmnDNpYrmt+z2pZi6FOky0342Cmt5I2FSfUFDCeqja+1BRcVt6o0mY4YOhcA6mU8ZWW1uDzlA
jdC6hMPbeEAe8mwWpFnr+D7m/HDPCg+8+Cq0yGXVfkJCWDzdEXEQXIqvRF4PW65XW9RX9Xtt3Vyq
v6vzD6PDXT/3+RzOCbXBQwHdZihMU597Ubpv4uTM86mfm3IFP7wkbIcQEzr0dDGagnESLoehI3f9
RcM0g9nJaZAWWuaX0/UwaBPnx8Lse6Cdur1+lDcfzWw/dxE3BJL2FUw+LyZU2fHVuYaPdMmYsrkI
ma5AIbyjou/wWrlWjNSVtClGwGvhoMMcDNg3XVE6y0d+XnobUHr2xYcVRSwnH/tMfO6H8UakZsLW
M1/L1i/f8Tb5++qmF5/NO2wBt5CcLXpMwXVmYylfsgNu80mke5NUGNjyDARsbOkINkwZL3ydNs6k
HJG6nQzmLDCgWuxAN6CnjSaAhZJbkfSdb7XCHdBuZyTkuhzGc9CNoLuaFDHRtMhDgebZAuAvqzKv
KsiIscWmzanWjuYNStklk38+5HjtbUiIw+y+6b59bHN+q++zrDajLJcYosjKojN/4Xf099A9fsEj
MX5+9+0/EqxcVsIqd5XBLkaSSJTYyPTaj0wjw5DiPkLSa8dJifGS5MOZaW66ByWvusdfqcAxLYOk
TnkVSlsiAR+HPf/lCNv+vDpvizthequucHWIife56Prl8is23Gq7ONf3oKvcVFGxtq/CW4vPvi8k
dTiUNYj1z1+RIaWo2vXr1r11z+25sqd45va+rO07Vz4FxaoX7pPQ8Xnt9S42aR+aBOGh6RSzBcab
svrk17p97sdwNBPTw7qQwJvZNXddSuJnBdg8/B1eRhnkiZ+jrgMJeP4evwAB0pZ7OKB2EmQpI1Dz
3FYv8AMFIDAuDmrp7JM35UQxUQvhtyloakSH8vltXRsPAqIfsqBn/SgsVy99S1VStcjwWfe3VCUw
Ar+O1XsHgtcgdBCs9GTX2zbmHcuvuuxcwdcD8KPWsO5+oFx+nx0+lpN5gyAOJwqwpljT2Ps3r8Wp
tB87/jVSH5d3slsf8Ul2tvg8QOtWP2c9N5PoQF3Lh2WcKITNDw65s+08B6iRrdeH5VS7gU7WlVzt
UEZ18d+67bqu24futn38snjalsX00j000Ugb2eqidXUYl49gQBPfRwd3+HiNco41bewptwkxfQXf
95xBq9fcU+472z4OFCAg9BQhbLXtZD/JfWe+eXaecgVYnVfSBQo9oU4i1exRBSllKpgIXQjMqQv3
6acq5HE6S69Z1m7v4yq90I/Lx6u8aK1668Z2snmfv+CllCFhue42H9n6YZT80tIrqIl/ITKIb+Yz
Mr0izQctwAJTfwy5Na5c/pQAcxS3qv4a0FY0AuzhQlTLi26HeTD3iZ/cDyPKjt0z+fX0Inz/NH2a
i7h8chLexZy0+fRxyAsT8ml9MlwYRPCR340cwLjPb+8QIZTyJehfp9GreW/7beRMpCef7c8HerS/
bt/aMXA2bHnhVpKEYawoHHLPIIzrx1mOUcQKAVOrvYiYLJBFL/ENGe4E8G32sBDGVVfajE6MxWam
Ynm+3Vrx0v3tDm2Lwduu/Zj/W8Aeb79iYORNd91e2i5re/SP0QZZn26ar5o9Ehse7dljfdl+Vcyx
6qsW21cBqgvPKIq9QVwt8Wv9bvv5V9y3iQ6/malbs/QrxzYl/8oOYL00quz1fn9TA7ZlTp/HKvn9
IpzcZT/aQNc3kU54pc2lAxV2nW3lGmPyQ2ucArNzlVoznUvlMIwUMh3pzqm2G+oU7xyGWnRlZX85
UPxzN4QmIb+95xog7z4wVgFjug4PRDRypNOQBEsdLqpqruLQGLdu0/3vbTpv08utKvm0Y9PEcFla
lYGQWgDUyNdgDN/8iIMA9i7iygXuRPgD3IfmprliWeZVZ/FLWaK8Ki/boYq0aqJw+92xDmarbYJS
ufrIXwW5nhjGaq/KWb1JEaNpvH091O2ivyeVovBPHclZVFlylSh0lcNzeNvlkPen1AJBjH5/cL6D
wQuFECO13651lrQczOHeeUfV8Cho/EIFGCXQZGXPWCZqZ5921cDgcxnJZWmvqk3DqB3U1Pd938tx
BrqFbpx+onJnvGKVdTVGgN1kQQBnzPU+OwKBqXJBMGwZ5nfvirLpTOC+mqmEFXd3hM86U1mEdpTW
Siaan2uZMgW8fLSkeAJOHldDuYGBrywrL+sXjVYVS/9OeV4LRi5T9nrF0bB61pVwf2vpffNc4uPW
vbav7ScMxMCl0bUdirHn/KtoPrUCTVwuOa6ePFKM5TRuH4kyObRWtJRyBDcl1n+frdghCN53bj1R
5LFzYBqXtXvj9Z6eyJ27JobV1rW0socPfHdU98bD0b7ewz8k50rCe6Fl+8xnyThAZvz0nq4azFu+
lzbv9Kk+xu2QF2S+x+3Lx7oRK18+0gos4ze9LZVANzg5lkzZhxIvSnyEM7opb8qqNE3TUMO6W6N1
IqdyY8d6cGM2WPXS5U2c3CP/dP8Kp+DafnTvnfHg3gkehjJv6VUcv43fcqPVz76xaC1aIdDJhTRB
vr6S+crDct+pkVw9PttPtg25YfXyni7I9HznaD1cyjv8nGL3W8D/jnXbYA8W3Pb/CnqBVNEO24Kr
7bIr1obOHt8lWbhyUXOjRlz3zrpDZaOTGomrorPECCLrkjuvFgThUuXXZWXfiU+k6seOO5TpD0lV
mfDbhyJycB8Ei3s8Smy0Hyx6sdGil2luBzLYw7WQbkerlA99v/Pg6qXzDl2uam4Ucub4bN3BGIPx
+sV54M24nD06mcL0wGmYd9aNZDXGm6h/Go6riZBHjs74YXmblzviTQ8aJ2sayZgWP7cPF2uw+Dwr
Bt4n54kPkWHLqN0C8NFKVnfvx4E38Eky1/WrsJ2k38SY77luyAG3mqt4KBGkPHA9eIyS7eNsPxPp
Ul+tzifXGZ2O0bhtSHjjOFD202Hq+z5LkJT3bSdU4radYOiJGfinNGlAJUzUicgUJb1wAfX0OAZ6
T+odc+C4tzZFPMAo6eoFT/fpWsdGd4V7LjP2fbUIdByaPsDp/GW+7h+jcynStYid8f1gO5AVp9vX
kN+/vs3NakbpoOW5VchBKFEeRkaUUoSIfy1nPO2aW1W/mPCk3GT06+KroinCV7/T9cXHaTQfjPuH
Eahhf8prS6J+hYVYfTTv1VQz01xOxu149W+15L53vduHqKfjbDdOvUTZfN5QPGoYCFZSzKqempfu
mkEMe4IjYth2HFpieP499hM1+6WZYc8TFWWmvuISxoTRg+dAbfbPco5N7a+/NqhldV+AnPpG7cAw
+/Kb+lp57NQlxN4OZjAnGjozONfO3Lo9dgBiHO99Mp5FRuRrZudJOTmLfFsIbumqOwOXmR8SBxOX
Qm3s0vP/hXLQT/wvQ4fHgC91dP0hI7kRxCs3Gr9dLeVNb9f7421kRuKlUbZK6aZwaN0biY81Zxpc
JZXAcLzHPk6SpN327HJX5/o/x+L7/hIwEsvtxKvJ0uP9wYReG4SiShpCKkaDtZKzsw/aTkRmUGyL
cJYabXrp6pYlYCqtsNt7MO9qW1/Xr1MzV7t0SW0NQ3z7rJ85+3P7psp2UWET5TLc8dLl/fJ+ZHp3
rUsvMFkCZSFWPn1sJ7aFjzlOMt9WrW1pk9km58nTjgqFwdcHiV9K9JlpiMJ9Ql8RAck9eORdU7X7
3r90hdvyxt7m8/CD+hCKkpfWtX3/WoIq6qvvo79mKS1CHJ7K37XVOTj/CvnI3pqAoC+/1n4MPm1X
5k0ZITQdfR4uaWP8tmhtG6nREXwaMKKJBvxnOGonB6zjxOw7kMXNj7Jm49hJfCxGwQ7nytF+SCP6
a77xqJye/tz2A4rxVxL+o0O31nXURnnwr0AEewJx4lRLNHbiF/XtWq6EiinQ6S2KtyEb20S/CAEJ
qxroRyGVCXFEiBt0HnRD7CXGKIdYLvjwbTVRSdTM/ZaKXOvssOhh17zWZZyFdSAflZYlz/YDkcnU
H+8aUyawPfBW6t6gKvgTApji+8bV+/ls5XiRj/Px9etvoKmshQm7P4TIyfPasw8S0JTsLxSYmMDC
+whGQh6WEtqFdXPBIF1LQF7vezb/1rw1/0LFoiBH4HJXM0V+qdu7wpoQLIZabXAky/ZScPWqPKab
7qKJaS48Gb8/1JK29XFL/LZoSi8DMx1z8Tc8+6ht+9u6YnfTyRsKIotqT1ZAbOgr9xH3CssSUpSw
TAEFle/oG7IU08T06gzIXLu36bil5tXZ1iONcAHCf+SpP13O98B7wboPtRiAT2v9C6nKkAZA+gCR
UBNELMY1xZWUHWi+/WP7uEciHs77QC8FNtVPABj0XyUUuKYSgAWwUoua44mH8osKHAJb9DOFPec1
nk8hxB8qh9q9FZlEfx7teHMzyNSj35F6/PuuwtS7DJLl2yRZvgPvfy6T5U92FFVS7GWQvbOFRkL+
g38dZjaF7oT9Dc3SbO0NQPT7Bd+QgnUWnUR1azrTZoAqqPam0KjC9ngauqpRx3ja8GOufuOKAJQI
Xpzes3D9phaEg0EpdpvLwwDbx+9EPbuAe4Rqj7IPychrgngCWnSGcEIg5B/vCib3T9VSKu6LYfRn
MYy98icOp+PVfuvr4+s6RU6I8L0aVnZKkTHeh1VkJ+sDHKuww+sxjThTSCrcXwIPLPrIX+IqcUW9
NezEgqQEGQktiTo/VbvBpn+sjH+FFx+jroYLbQZfIFNoDIARvUJhV1H31Yn3tGF0VaaU5dQbjyN1
KpCQAh+JJP1Ruf69FQip5r3sdSv5K6Xhuus47yPKXvXKabNjo/7qZAg49rt7awF1t5/Ah47+KOQ8
m+7239F3BR79ajl0gnbs6/5XzcWi1Zql6KReq76rKct37SpFpepmiox89BR32RKKSpKMJpTCn37w
kX7Sg3Ut9O8+GyoLm8/Ux+Hz2XjAUoA5z99r/9CdV6mUdlF31NIyofETEV5D6PLXMhZsvhjPxDCU
b//gkefvWqRpj7YeRUILdcNOGq/W6/MAdqzNp6dvTp2w+mm0eB/XQ6T7nEn/9caJSdYNLjzNeCqz
qP4IuVhSZnTZEE1oAoieTGnPrxQErhC29STX3PIMmW/DJwfQgVXvBLi9i6mdwXISlhECxWNnWcuB
Ye5v/+LvazvBdmdE32Ytt9aNDUCAT4mKc4VOmskH2TcR9/umFULbAHiPq8fORcQecowQPkfrQmZ5
Taby+OGAGoG19b2drMSTK7HmPSCB7D8ZCIftNu/cPgL0lCufBSE75iSrSzQQj+e/yD6HKSrOYbrs
Y68/htc6OGu4rsUnm0/Rwo1DJA/Qe/XO/EgIaBY/qZHI9p4t6IWim/kv6EyNACYeiiA9OA78f9VT
xNAGAcXWPTVR9FA8Af2vNGFNxHDrbJByEKAZ0esNU9+G4jpaGMFjpFzjIomzoJKBCke+EIZdg2/A
QDx3UH24ABwL51RALZ/GLYDXYDk6BJ+UVKm/ljxOZoKsl9JQ5FJIKcgHmdLAnwNVCBmFtK4l/qcj
dvV9l/jMwcZ0RTnkHO+pkeMP5cR1A2WgNwI9FaBu39BR+mLjW9HnCwoP348W4AVUfFFWDqB3EdR+
xJdXNDAjOlqAsMep/j20OQTl1CDzUlA2EY2G4ewbLPwCdbH0o+Td1o4RaBKmG0N4FVBtLPvZ6FFC
uQQk0DG+Y00vdDP20vcnieqtN/c8bJt25C1VAJY/FW/NMtariufSOI2Wk5BBXXqJj6w9d4fE7T5V
U0TW4usA4kWFMI9AAL3oyY7W01rmLu+Ln0Nv2zkoiApwZ+azqElo2RITqv/9wc2yGrG4syolWM/U
19Lp4mWDsOgKEWm4HrThFud4MZDocWmTrkTkZkYKHsu5U3UffYtl3uhdEMYj17Y7V015TByLCdZy
WzKGHg8lUqYxsn5VTieaY6U9OgK8TpvbU6dVaPK5fO/s45CS3QRy6JVCzVs3NzwDOr1xX0pcE5r9
R9OZNSmKBVH4FxGhgKCv7CDivr4YbiXiBm6gv36+pGOia3qqa1G43JvLyZMnCX4aM2WnkFxKySnb
Xwbp8p0Ibf6bSAKtzoyZcL3WkbKg5Pqv5Fxubvv7SLipl+V7BKO6u6bbrL18wfMU64iThBakLimM
f5ewB3Xp5YP6N6EDFOiOwHkrzWKv7QdnXyHlAwQtFSvBWQUaKBJlgfylq88eAzlmL+Lle5INCpI+
zhMGCOUQLNSN4tyb1IyIlK9hbTjhYjwI+SgM/2NH1/VK/Y/kj9TpvaFo+JQqYTHjeHHqwDr5hBoB
u55zQPcS2WgT7A3aQFMsG4VCGpiarLEpew0J2uqBFgg1I/+SxQX9jc9I57Jhg7T9sykNT5yP04bs
lpNdIoQrZUVyOiqJvBwbgzzxbb84SnhnenYXGN87fMd6v4MscozkAIkUEU3VXJQN6MhRAIKs6bDw
XjkknIc7zRZEx+BCfP/GNstIXWFkQ3J4gTcSd8gA2FvTQYr2w8xhzVVUcEtemZSPH+EFqVPyQvwT
80EdTV0d5+tNAYEI0uJTsr4KAwE9nJNNggJ5vLY/JITXL4IQ1hFEaJXv+H2umOInH5TiuDqu+LNQ
xleycJ4FOPLsNJLy8QvAly/U8Hg24bGx9qfks1D99gq6E51l6E5Dwp++dq1+u2cMMUecqfMG612h
ASRpdAuKu9RJjyNzUc7yCZpEi+fG+Ev3q5qYAGmcfJ4kn2ifX0UNk+1yF3K8EBp4oDsSFvWPv3gi
bCKMGj/0UvmGCtcCfkOH172ObgMB4i+Dy55Nn8lfjRl/XfbQh/k/rILvrPqwpXgXfon3hJqf4aCO
pCJm8MFaMNYhAvjra5DQaY31lKRur5rC1KJNoffqqhyW25ZzMTFHgJ381xode8YA/kp0l3B39aP8
IUnxt9eZ1xyJD0CrCujFONpRvtfhhSAIS9alzzIiBij3SbYEfskHgoetoyMhRbZsbPCWE2looNDg
VaHpCcInCC8FEQIDKRoXcOdJw/vkUP5VQB2SwF8MW3qGhihpErzz2udelvi/yW1P8iwecCivVo21
+DGAFSEWAQBO3WT7zkJyMGUHhYFKNUduPWQ/4I6Ifzri3xBq61xsHBwghtTscaHoCuFPav9Jf/4a
KZuRymAiaQ+gWciBEUB9j2f4A2QyhPNOMQWr9N2oM3VGrMQHNFZm+YJJwqu/Levrgci3PBES8mUu
c/8aCBHkTQYumOA3yWnub06keeidGLPbUt1UoGe59+mni2zHwnfThZSxnpS7roEwUsEOkhLzSLUD
z1FRt2ExHBl7+IvXETWc2TqiFSkA1ByBOcLHLxPdTZ3SVJaX8zn8dN4jNUsM06UT7DUn3OQDs0j0
QZTJ36cD1XSYXho6HZR3IatML2sU3m3j5WQtX7hb9KL+YGghCSKldj7IWDCjvy1/AX0ILIKuh3VH
SKYU/Z4KPjEt2XQyGlRXRUkEWhhU/dc8h9n0c+iqLzO/BcWTb6KxC0FACeCJofC1ztwfnTvHiBkC
KEXwXig65MCSTA6gdr29Hj40CRg2GinZw88Um8yJr5BUdUQyl7kB0jGr8o6my7eoMK6aW36MrvwW
JFvq9zTrUgjNGg4MWEZY83eluvRn8Hl5t6+rbEzwXxHtookil04gioQ14hKUSOZcz6ntnmHHocxN
6pXZULoBg24UNUVkJTyJwA9foPcfnAUxGbI8QfERLD0cee3m9rSCFEnJE5yCuDkHc2/N76sWHOrv
QT9UZENv4e+qlaQokPPUyqaTH8m848dBCoDqKyVXOvolkRHaA3mKPFFYCFBjuZ61CHakNPJIf15K
cWEdkulSeMg8KSWQU7u0UgaSHwugIaU+MulISgLILPfMeWN6DTiwIBUSQJ+7+kE9lDCdxzTC3SkB
AJNQ9aGmI3UO7oCyVv96IKG9H3j8Ur+lnVBgC+QTKOTCm95+5sXhScperKgubFmY9QAFpHH9y+9D
CyChmK5DEGLUS+YMY92ST7uQXF9ggCtjXC4KDDn2cNNYwJrMNt/FmwM4vG1UqD6b1+Y8MBbZKN+0
d8qwMzxOzOED5OxPGeabG5ydt93ePWZPIYI+/shYDSSgdpdZZ2jszhPzYRmLanNaarPTXsHq/+mL
O6XGv2xT/dF/p0ClwXh3LJrdbN6Wn2/+kTC3weqSz6bzp2MgJgYs47/zYL37Sootv9bj4snEcpqg
CZbPwjq+UyeEUL5Q3wxutcgNkZxtkqtlfxCJzWkGgzm8Lu6LE0gwSTNvUP8yg45z2ABfYnAR5ENz
gISZJjXUAKAXE2XyL2SOaJQi1FV8qDUNomAIHkwe2RqT95Lp8ZAoL3CFCbpXDWlj4NVIvO+LHyKV
pN7Lf5k3LwqrEw4lTQM6yg8NuiRh5dBMk2+pqA1IU/mcj+PhSAeuSmcc6XJtQOB7UyPlX7DdUeri
6Jhu+4UstdWqe5ekR0MRxY6Sxh+IKBlzZWp+Y8bEDIv+Jv5Jke5fYY4WVspz6hK2N6AGVwAa8qZF
/1X3ihBm11/h7vmAJs7fUEi5Yy6b60ff4EmvPkLJ0T1Rge47O3zB94+cUhKLHVQ9OD+3PTr/m/am
rQu5AQ4D7VdtNDeEvA9lX53qG4SNxcrTNAUJEw7KDrkrOQlt2jsFNS4OaVvwYdq/OOb0Kv3mgF41
mQIFjqEBP/+bqIC93xlwL5Q0vDkw79+bsnpjtv4T8bM29H76Ebrn6DTkpcAuyaOLFW0GXAf8CloH
+waN4nETx0GkDKz6BFb99lpAnNKxJ8gzFcgftBYx5vTzrlLMjLb9zavtuQeuBR52G19A245RtcV0
n6ftAYe/y9udhwDa2Zie6ApjxP9gYjBhZVvJgeVgcrjrXo+y91ylu2zHMn2JDIEHLrtOXYCCxw2b
mzHrFOGkE0jz2nUv0JswrE3XyK4BGjz97psrSO7VSPCbRnjr6vtmks4H6RZGfDoHR3kvG3tAnnT+
G6XbB0E9JOCnVWLZ4nXcRMPlRZ+4wKKYDiBEwS3JwamqXYO6oTKW9PtfNv+SPqoK7yilO0IGro/C
JCVp/qwglYDRU/gETcy99awFOCrW8EyHGoVj0MIfKTrCcBDWt7KMUGTHcBzuCAaARQ6eI+8NuRWj
SeUNtATIWspPSJ4TI5LFtupYlMxBEHkQayK4J6Q6cdP3ET1hG77WokPK+GvMHiT1T15Mn/KgGada
k3QuYwEoO6P1BBXyPQBge48+CT0C2xZkeGrcoxc0GYz7NBtnfciGUFmouVI7ZZoQDWaSUUlBElhn
cOxS/KBimM/FGXRGyug8PR+uB8rZvJY+uG1BFAGebtt8ri4JBuiq4DzRR0Q6pdatRGRTHDsQCg4i
EcRjS9Twmp9R80jHvBgHBVRzlG/X+8ucH6T7o7Hk7BJhcJT54HdwT3DIQY3AjrABjy1I3XqvQujn
XdDVCtqxPtEnKjomF1Hp4TW4LDqW/uV2x2k+p0Us3/ItuM91qneZ1+kdnwNnGcuKdgMNR1aFBVV1
2gW36fiI9sjVv/qfOdDsmA3dux/qivX0h0smSJnXlVK62ufSPIQ/W72lelACQEs9GqyHqi/UHYe8
JKp/lrJJDyE1iiY/8VKETSUwHjdJ3slm7Www4+z5f30erADmi1vm515bsDKcI4EDXWFLDir/Jig4
EC5M8aMA5wEV/OmV2EAMwc9CY4Jaw5X/Ug+7C5xMpA5gfV6ZW3hGcLPmFDaGdxwwpxU+AuDRi+ZL
zi++s+Yt4HyP0jAqePV1CMefUr45Z1vDL6JC28fdwtOgTYimSbpveMIgyoR/B7EBsLqlufI0pfhQ
A9Ny9ahe0XCGhQUM1RIeU3uSzfXJpVsu07k4Gl3aNAY3hFra4XpAp+qQCgJlMOhVRDjvg3SQwSWA
+gQmR+KiUp2R+77zfc5YS65uC3ET8V2KaDyMYsXNUqLr3SEX3YgdnlOTdisAWxhtCiavIRqOj7b8
k/6uQ+MA+4gnANetHgRPoMJH1hYFCCwfd8uCcKuEtLSFhnghtjXbEZj3NJXtzeuxYVGo2hLYUqyQ
ag8UMkp1+aCuNBsbGm8jc16NK3QCFsahGv/CGjq97G/yI5C1X/v3qIj0KdWvOSkHt8c4Qkz2Yyk1
jVZXemDoyIyZRYYfyCfw4yk7Jy94Cg1YHZQN58JU+PSbk5IOLzZc/7h6bNlLdOzJbuIaqTxkEnHT
qXGqhFEnulNM16MXrF4ZDSWq1WtcYaghvWNfV8r2y+LRPncGNrRoSISUw97jl+gIx9Cz0rAAn/TF
ZTtlLl3r3CB13mmj96KJ7wZJLN2TUYtHxYhJmRUDlnzg6LRilgR+3tsvMa6s3JQth29CZgq0U+gv
kGYAbqrunUpXO0w9SVGZB+9Sb2JKl9BoJAs9RlAGYK1coS6WkOJMGEHSvIplq3NFSZ1IhCiPnuB6
CNokJLMTHgDWR20DQXZ5YsIokm5BWTmNiLuY4ubQcYbSxcfqjJqzQEIYPFEruvpr53zAQkyl0CNB
8Rnc6gHTjXQLSypW9QESnIeXuieXnmssuWScfHXypqR+3RQz+U+w5CMEAiEP08GATzIX0g3c9K6J
CF5RkIW9ISyOY1DBXJH/fyFdMDml5n0cExT3oBe8eEcQY/LcXwy3hTuWrQPjEdaMkCowvbSXYkr4
8yN0EI4O6T8hCYwriJdN6oDMB0MlSzhB0mwlHC+BE8VBq7YUWHPe6Thq+6947RtcVx7euZ9P/Ilv
k3RA3TIxIimkv0hg7yAUV1Bsyq416UG676W7GWAON0vmHwhnIw9fcR7KCjziR1zMOn3DV/pNr1VT
S8QP3UlUQeQhmjOrnTVlAi3sh+NI6dOO7QuzRZ6msGGE9/KIK0+ItBXQac0jgOAKekYhgH/xCR+p
KrWAnxAk6FBgNhlQ7d3qCfj1B4IDnM13+Eprx7+AWAF2APnBYAgE2crQWSB3ry0AGna0SrIvCNI/
IkYKqlfjf/xCZwdyw/8fdXMBQbJA/CB6X3kf3oT3/vd3+cebveVLTwj89Sd8j0vky81dc/f843rA
5ahezMzxaUZ/RHslRL7PAh7D+ENnRGOYxo1hvnjtHjtjpa/WU22cL5p9bSxfgfZH68WqNWYWJgzA
QrSo718wMsGyHovG8LODZ/HoCC4LUs7XwfGB6fgn6NuRFaMeQavf30egNL762fHP8x8/Ah72j6LB
J3cw9cVj0eISYT0vPjt92PD1oe732sPThj70+jGcBCujyMAtAp78AUvx8QYfO2oGJOyOMf/dmTVy
Ne8qgVrVR8Z7TDOI7mUwnxqIY+ABoO0I60kdKoEWZn57lPVQLQzeUeV9HLhdlIXr6rNVOR/nPEMn
mxtNY2TNHWptztlpOKfBY2aSL4Wlo3poOnpHp+0iV+9Sf6IH/mszdMBXYiP5oQ/fy/2zxyRHJ+1B
K9eTonvafkfvKIu5sxGCEBDmjkN6D6OS5DXik6k+yObEpDQ4/oISZdKV6tLtHoOch2Z8bNBka0EU
x3OYbtYzJ42k6hsrbaz23ggWkaN0n4GJzshACRlE1DcHyDH7L2/dUyNOH3FkE+Trnhh/vGjIIPng
N2gOIOQzqSTrpf7Dk4e40ntMWieQGhTzi4+clfV1LklOC8pw7eWBOmi5P/8UatFndh2kxBddJSrC
e2hG2QhhfOfqPPybDwXeK9yPA5V4yNxf980i3buNERP2/MprYBcAkgjcgcS7hM4ORHO+X3TfXYRI
6W3srUdpATmeCaGduJF8h1qfHfxaqKgM2urqN1ZHJ/K2xGRxzjPpOFEClSW+bzvhiWvQ3DI+DfJZ
a/hhew7RkevSTthKaCq1nw6zb1zNRcAzvDonrxMW2/u26Bruw3m7YlEakdbvBM2wE8Puf27LgAl5
tuGhdB3dY9NnbIrfiB/Rx28EyuDYf87h/lOBgcYfMh8r4FAgkMzUNEeJn8HRQ6eUhWk4aDTFVZS7
hqPYWV2/R2nDLj2j6dANGDIAwWGSjHeJMjf3Fcd0kGnmdcywPbr1GgEyf3SRlpS8FwWDFqxbcp60
IsT02Z1HT4k/yKfGz6jZ52hHnT4FOewQhU+/wlgyLbP341zcu6bTtt/d3Ec02b1slmb0cy/uw897
Z7zwUKUdlRmdTubnThp+HN0WhlETcRTaTWLGxNg3v5y/AxTDw+NW7ekXl2aSEMHekAREGNjlH0Qx
0xEpNXQvvpE2/vr3buazDg6gR2QOO6szG+bnvmylsG48ifeE1g2L/rGewSTmgFk1bgk3B2Y36bDP
bC24L8dRC3pXGd3dttsJv4HaZXKpe4FeG7zs1L35PIegFaJYjDGiRDjT+rr/I7A+4aZffXHSGtRt
UjhEl15dI2RSTnAc3iGrkP1xCwCD4Wd5Ay4gcAOzDNfl/jhWwrOnz2WBW6E2KAJE1Wlx0qHNIW2/
eOkwOZseAqjD1phCRBarHCPE/XgoDSevHORqg7t39m69dzebagN11EgorfTU4cdr8KMp5uLNjkiU
WB2Z8cPTWLFTcgJNOAZNC7q230roOdUSpE2Qc9KSV/DqKonkY7TTorMHKdxfu7deh0fGZLpuFusQ
3k8JTuc5a+20HTxt6nhMf4USH/54oIXNAgRHXw6yMr0v6MshRgJGtZpeKto4FHU9Jjj5SCAxwtlu
7hWv7bZCjEt4YamvHsvNu9Ilw4/lsYjg5TGlJt0v3DTMYkQCIY5+Of7oFDKcIModHmnwDNZJi/FR
XbprnXf/g3nMe7fppScXbmAYvlARf56UOnhVw1+vni4C5FA+cw8xrDPUUxhAPmwkV6FhcnL2mRVQ
632i926X/n2o868fT+OBzeZx0XbEjtBC5MAT5NTco/0N5YB9u18EYTmYWISw/bSOW+zdZ9kJGlzC
uqeM33/HBLErv+3Kxbbso81Q1USsBvJ/7olNgf9wi+DH1v6NH3iZF5GVVlPZtIC8uk75afsYMyDM
opcM6/eOiiD17U7IHFBHCeQXHnDPVPaSOaYO2hq3+q1+E+CuhwXhOLMN390yyKKXr7nfuOO3fG1I
73mC88EbKc7FZz5jAIHRkCPhHPv0Tgd4Q0z7220K4dgGgXBpnLIvYbX4Rpx/+b5f0F5N79Izenly
RDQ4sco8B5eCnqxHrR3FKeLDWB3qvXL4Gyhx2jMHt17eu9O0gCHs0lDmKj5jI6MqKnaVacMFaa2q
yOhrER11LLXCbT6D81w8H6ozHaBzaue4vp7ZXw8lltUgfxLa0r3kPbzTXE/WyTdgsL2LBGJyD6+h
gecdNqOKQrP1mZlRA6OObYoeNnVKT2EfHfsnJ/d5kOwepKGdkr4TalRhxWcUinv3vw+RiwQ0SvfN
FKhY711oC1kPabiD1w3hECGMM3Fx6baHGKtxw9dC5mFYKEh5cgn6TosqzJSsNsqc7Cs54G+ccpt1
Y6ium9N2hxPVk05Mb1nqmwwEsXMf2EFewhFLSusUtGo6aNzSpgEcE5D5ZTeN0ujSu/SupJY8C44a
4zz6FMW7lIa4PzAM62ef40+khlpSOMh5eh+XYQ4OaOO82Sv7zLQLHv65n99tJURO2sauDJVxva0c
WYIvZwFFK2LtU3JM0pBxs4PUL1nkl4+ncYRb1RkCVgNCa5FmMzGyVwbmoNhet43RFUtiElc/hI/i
MkQlOE4/1O0Yisrxpib9L+Q9zYyVCbxH6Fr7Ojnb1GT9ItZ317AVPUOVVTAonDg03odfX2OXm331
YbX6+rAiJDsGPyfnEjs077anivcM3l1z8Ay0wQn/8h2m0JPXPaHLmItzokYmv3eJtfHx79otggtr
eXY+vgbLCoPCeenRjtccNEOWg4fEQADsPboRow/Y2wleruadoS9LInCdGUOj944Ml/ZGL7dvrhKV
seKr1tm5+Z2wFRbB18eicXV6tPaFlINisCOhk+J1Jk2KEMnNv+PN6VubKzQvcUhOIEN9pO8RXwzE
iz48c8xcZV+1W6RV0urCOJBQXaJs7JI2gctVzi00CcphmYi/LwnHfAws9urnNqPHX7p5xowkJFTB
Uoan+QvlbSD/YQvVjfETu6JglRiyHt5j/oTPuAiJxCwGAbjYOFeiiDQkHFeHYtNfHrV64tUmBHg6
T6yWQyOkg5KRTWWHcZUPD8UFm2KmI+AnY9xtItygM3mjhqKOtZCBYTzEMmpwb3ciTlahDHL8N2Iu
SScCUHc5oJwXepNd1Ok98iqcCTovvhn/BhxUTwjc0m0g+Ro5o/11Df+DdOvdNYm1UxcRRVeRckcF
g1B1HkTanBaCyrSH5Hry9cvhmzin4d+xZubk7jZ8rieiifnnVbj4m/frgkP6gEw/bJ3bdo44jtS5
25rD6AeH3l9sN44aLdnTzCyczwJ7QSfTUCdzrBxGv0SM24lRtQ1+8KcwZhcUb/AX+OsgjdPwzRW3
/VudS6PNO5ZphNB0Ug4hq8VsEKvNpbU5/mhKcJDTjd5HkXl8DBUGozlfCfQw4M/uE0ngLa2gPIO4
MbosyqFqYq4K5G1iDRWuMqIp1GJ6TMJERbh8MI4HiidhtNg7tNyFDk2xPhtIa0k1oRDuGH5pU2h2
c5uwzqZm4zwck7RGOi5uIfwShQ2p4oZaPKVbT+H/Ck/o411Cpf+EQ8Jex3sDDTwTkifOaOXR1k9U
c3KMwPAY94G9t8UuvoM2Jk3xTOLvNG6yLW4MadNsc9yIPqx1E3xRcU92y0XXfagN314u7hvWL83D
vEWLhggRBSCeqryHI0lAa98Mf2MoF2WUkfzgN1nJ0ppuwN7cU/hyERD6U6IrYTWulBj9s6RT7UiC
TI8ruXVus2pMwd6tV21h9O8yJgmNCaMdSCwWlS8PQRb/qNvIhVpfixyHUDZ34Bwy5ugLCeFH3yFM
V7y2HJdn9PWZPfvPx5LMRWLhmNNolU7pNfpPz7AoA1sPm/kMBHkF1KtlJ+QPAZVzclSr2dMIsI0z
64X6vH0dVC69wc46eHoVW0HFpCMBiGclxjTD1E9J2t7RhzCGZ0aA1fCfkTYhwysCiDhsnI+P9DpX
DjEzJrRxmWOtcEZQtHcYkhhTkHw7yPP4KTWqWJtlQdvTg0+PMcLXfhodyQvfQdFNed66D4YCSgLu
SLkfYhp3XLhaCHnLf/gtmxKf26ydLnksMQ8mD6NcqkFjRLppOsaoCMBoCdXPyc/70vmvFM669wZp
6kBdO9E7+I4ui4f38pp9Y5iTLcuacJ4xWGXw7JIpD4gP1FFzyfDabYmUGElg26aIGWhFQE8GYDeL
SBEN5iLtyiJA+jGRYeJ8yHjFDro7Z0YMMtKNgUOf38+D1uKxVvw5WWsHmYau7jydeW7NO7Yo797t
lcklk90QwMJmwwJu+1e+tWbuEZqBio1cuIW8KbuBIVkYQu6MvYFbd96UDcO2Xdo6YBaSp1wn9Dd2
AzVP+8g9QVGyS7IcjKGTwUgtcJXST0STodu0VjCTeSX0kS1GU1Ag5+asj3O3INYjhuuhZ2rDzORt
xUhKmLEFN7TRl/QeLrOovKdXOAeEKwj7v1EaovNuU5CESgPnAACDsrz1snaKffWRzXInbGgPGx28
bUlspW/pa8/2m9waA8ASZBe8MddDURRHJ4sBjm8p9pmX6X9591YdQ/5YRgTY+A0mWWF1tvQf96hE
W7XyAzgQ/gJJFlt8OQ0j3Brgh3N0zxAatpSzyBIaxExMKOJ3MFo2A/nohPt5jQiwYfj8UwmAUY4l
/FzDpKWzThhJ+UQaz1TuiXYBmgkUm/HMS5IfGjAVl6nJITJhVn8FjBZJkoAQC5fFSG+6nAv/QKnV
G1BQcuRRXoPnqLByD2IwFMIGbij1W5MHZwu8TEfbPA3zuI7fGVhwoR1FOvVQQ8AGwFBzQZKdtqO4
hBFOBjpDvbrj5t1HgEwlKYg8xAqXJhYSiWhnD2ERpLXJItx9qix4OGaw2UhNkXqi1A3KgPwEh5yw
w6Z2TsQJVdaC8RLi9K09KgiLnOyJdlRLjQgzZ1h0nrO03XWs2cXuDNCNQvhE+vgebDFx13QU8hyR
DNnfAyilThWLNSuj69+6p/sVuZ20GNAryt01adHi5RzGjJKdNLn0wlWIEzBANqfM+eL7kPZ8OTw8
u5PoS0B09uUPv3LjuniMdjrO6PGhoYPjIVb7s3xGSpCBF1S0Od5XwMM8bNI30tui2yS3ZhxSSEu9
q0fqMGO5zUU++TK0hBFsyEWdubST6lEgouJHhscAHp781WWv2/Q7h22H1faFSoZiJe6cJl/OyrnO
kNkZocmOMOI2amFMhQ+rgPYR2EJUYJCuALKi0qjS48LjYNtxrEm7UXnAPQE/eDWnJHx1Tbpyzz3a
VjigAILjt1wrFP+Mqbrw2mi3QF8guuC2TH6GYgKsG+9p4XRZz1PwZDuynlycvm87ojpKbirZn3uT
AKd0dc6OQPDA3PQQAozD0+TJIbuFJ5ZdwdhTdp2C3UIXG2jwn0H44bqh3OOAtBBVDIN9RiccP9by
IKfR8S9NNAX73/QyCqfeewNYQ59m3kffGKDJtOEy2LrVsQ8Zzya12RyOFAgI7Pmtq7XYl2wdlOrs
nG0hG4XbsI++HjaY1eEjhMTRWrHvunCjOaS/+DM501rK2HKiYUb5YNnoSZYCMa/HjEDsCtAv2p4n
fz2B4EXYlbLZFBuGg+wqNhu3ApyghTV2Gr8WJuYSoktP4uQPmbGY3IpsVLbp2dW5MsAlut5tCM2B
Ykk158ahoPmTc0V1mvuVhk05BU+XABdPyWhCF6CrtjZyo7Rw+Fg3bgCpIat/gDA1gjrPNm3Yht/A
iCjWAfEsrJaACmKYdeCAinhKGn+lWQnDWu/LtP6uaRXsbw4Zz1aWnKZY7jXl0cG0YQ9RYpAYDR+x
WkHbsLYL6KQcfWJsDq9E4GKzRKAW0lUoP6GLLJJgpSqBLfl50CINkrAXvx9INkePMlbo7lds80fQ
TCC9+yhDsPNq5IPP8q5p5+4vIqTljrfSYCAtxYxd5fZk9XmCPOHVm1Uy3DXnvU40Jcf1EOrHB6g2
lRZuS/wSIoT4qSc67XBi2XakMuCt8Fp7d6sPhc2XLc/UQafDJtkiVStxZwt7gC0MkVzALCEZy8qg
JyAn1NG5LA6GX1k7iPzhw4WXyu3/WDC0Guv3BF4nJYENZy3koZ2H239bVo8qDi+2lT9iNy++AJni
S1YTYkz71UXeGu8+ATbmfGRkbVQuHFFhUO3JFjEuHHiLXCF3Xpi8l7MSj6Sxg8RlFTz0SWUNdoZV
epTbrQM3RCXX7/Dy4lWJu4cfG6Exxxy1AczO9ogKrHU4zJ+O0X86sPDwUPIwDidr25Pr/PUhOPCo
33YnMOOzteCFcFkIe7gYb+dsDSkYW1Ey3neZr2lJEQodHG4diiHbFN8/Imi0KIBYbWuAN+OSxDOp
9lbeYjHLeY36DfAUYuJPvDzZJf/n+cg6MtwEXzGbmfKuL/RIYEazO6/gJBLuwRGunQbJq92mudCI
yJY5XnBMwdp4ZoTuR0J1eU1IrBRMKViucCM09dGvhnW+26gxdjvu2afUinsjxoGexnvL/qXjF2Ty
4qPQRHBE5xXVFpoVWBk6SnCVVFQsWD9cpYIfq4hGJSwzpg+WAD9psVyKe0bFng638EQYlAcn+8nT
6XAO2dygqzYRe1RyI310XglcxNQZ1jWW50EDJ9fHuVNrTFDWgzCFqJXrsj9QTsjiNS62YW/7YMJY
qVG9SyTYEysIw1dWwJ6sECgixlECqjsYbFQx6u1HgsIm5YmwD9wTQPLd7i9AAkmV4MU7qIliWzR5
jKnz6DLYj9VRrAmVAr7z8wzqICtiKY5PiPwst1fxZ/lzDa/pomBvt3nycqd3X/oYkWmgjC0HUaKy
a4D3Ez2ZLi7OygOGldnoUtOmLzQSTqa9o2PDaYNdIgdlUTjjRphszLeA4qKPPY9Ozu0gANTXSj74
VCiqyGQrrhqKD5XPuSUkFwr77WOXAiAyfyUm5E0yKAskS9YeMH+CgECe+NvekyLY9zkLnDDkk42P
WeUx9sUrMqXk1ZU1hbg/QW6QvSw2UgBpcYIPRwP3b4WSD6DNaa36mYeSRQL94Ermbuw77seaiIlm
OQ8DmpI8UNBF5f6fS9GPxCnmYYvDBQLwig0Ri5yEt/v5F2SHoeJCeMMJHC5bZlxZE5id1ofCPnG5
mHmUk7i/qzWDembltrH9WvtuC5v5qb81kS1WhyeYgVA8nL9Tx/5hshIYXsJoOnY8wBAKGX/dmWyV
nycN/0ZkskJyxPts0/6CQROCg+HKvwITHMFeYN+R0v0xoIwjzQpzlCQKoDcWG4w0izjnuHKuYsrk
Mna6M6KH1EKjmqMi61e4zfAqITqVGF5D3MzFxx7fQNQ/HvE6FebBB0DxxNUTPnGnaiTnR11l9j69
cyZm+ylZbZhZe0jBtUfUxSay8BLi0kjlXy1OChEYFlDMdp87GiGdQ361dHfYPQkS/z3Q9rBjbcUP
UgrjOAsaIfnRdcyRY5YOUAm6PHQxcpNr1pKDR0PhXEIb2j54BiiAcVKx8tOj97WmsLfsZMwsYH5Z
Z7gw7yRPilfysTVyCOVslYmsb8+0zrNViJTOIXVCWW6JOXBsPQmU33zGIg2RwmQb9yfcTWI4OKSw
L6BXf3QgWGpi7hW77YT10ZecuBPoPaj6LlRVG4Gv2kPRkEZnn3iROgDyDid/tzuLxZAbNwleqF2Q
FEkpi6JG6dJ+X8dGd5v2aR5BzlQXfpcUxYMvxNwE3DdQldWnRdTGUKCQ4DJBzqrs3YGdK7EeNysH
sHBFpODlSSQoZwdZQl8uqsCvyeFsOv2RhKDySKQ89c8vU4PDDH+5t/Dc/2J7h1BvMLyk/BZFJHKX
skuwMZD8W/Aiamdc3LMHdE+gK6+04qrO/ggfyyqT9o0vFGeIaVoOXQtseXmi7x7QDvl0h9PGGFts
1jGS8pIEWp0+WSLpkeTdBdBRiweogua2+hSe4ltcRpAIvphVY3hMoFBZd8TlZYUxQ1OJElS2O92I
1wSGK6NZCd9bc7nItXPCiB0Ku9/iGUpZtbN6uex3+4zxFKMpwRgZJ9ctKi4/zpS86pXUg7HSuLKj
i3wOzlEgUWrVeC+5PIIF8beVddAd5uOS9IhmDDIk1ujEk04l0+U4DX6S+Idtr20Vzo6mUqLWinzn
6f8CZVRtyTGG0tcNy9iuqTywMaRx5K8BBLx2sIg6COYLsLTh0twSVh563n5zWcxTQsHFFjIOfe9y
UuA917Yf9XGNT4RhIycOhryV+cjauSCEEJ2lykPBTVsK+EvxiVocqAHvfwLKxwpbsMICJJL8X3dr
kqHDyni6qyYO896TdQaTqPArZABMF2RtxcWTQXI2qY4DtbkT3BJR9QfBLckfdfGKl9rqS17FVbod
W6PcbsRrj/wsST3EAWCklb7UZ2joo7hwn5V/6GNt9CF1Wnlt9j2hCQm8+Cp4twzFqZ36AzCBHnKy
qa9L0ZVGltJX5iWQuuRP6w0nQLLVfw+ReIRNOm2HErjkY7o2HIONPjxTNqtBs6DqS/RnM+SS5WCr
wiHkQUIqbgCS0N1TO/+txP807hLZQmNzlCltzs5xemU73aQKEIuUlcRBCO1RSs3m5KZgOE+/Lvhx
WcBXoDjkmzEsdswJRPXJ0X8Fn+DRIHMU6/BCg5ftRoGMC+hD7XFMSuwC1rAcQA8WQcX0J/Muup1E
OGTkcadQ9vQPfhaCcaRchCnB6YAGlb2TLN1AgYzHx7IZTosDQMOrDTeY/NlAsEpcpPzS0SVPjrWE
eVfhr/sG28ZHd2xGeiH9Td8YlysOWoOpwSQ3LhAsfaQPoMlq2H7Irr0dao/+m4BXqsev7r9KrEDF
9I7QutB/u32ZIHLtAQTxRxyB+td6448yPJLm3RMh9MnDlvyuQQYlcImkq0ioS87QBXQhkxeVA44l
nWbwy7tyka+IMAmOf9u6e5pdUSHR/HN8CyRygYCLnMRWPKAU3may62VTy+gvtFGJUhV60sV7PdzS
S5Nf1OnlLl3DeDPQCQjOdaRFvnTEesFz4tXJuf9FYiz62RWNF1mW3wLMmgNAgkSbp3/pkyCyO3lk
HC6CnBAEGlepYw9+0brPGJyhUD/YxwTTGHimF5OTgW2hW4H/k3hKjGa9E3lIwtR7ilYPmyTcYkad
FoE5E8cs4Q/g9zC1GjEL5pT4l+PeE9cozJqUJi+4sKSwUucooydJHG5K8lMxcKeVrCvZvVNBKJBA
gAjpOhP8a42F/IixAIkCZ6Y+3gIkpUa8AsQlBPHlTXFWDjRrwUMKMcz1q05l1dm/oBhMjsccVJ5E
dpiQtlOQAddPMB+LuaI47zT7FFGJoSXTkViwNiuYWkbk/kMEhK1CtQ0ErCsh66vLMDWsCuBuIqKD
gkM1Wb1/eeURWIDXJZ4wqFqIFBkj34bl1AzahYWMpYe1AIY9bpDnxrqLrWwkOqEpBC/6im6k98jC
xMAxYDNw+B9CrWC/fdhvFyTSRH7wSVzNfNDwC8pFGR+cH5IV4ARO9wmwI3pZDIv1QdqOgnl5zQFV
NCAFEoAuHpFkm1nQg06c127nQ0Niw0XBBusBbZz3YhR4LMAzRkeF93BMoA9CRMKD0K7Ik5Noa/t1
1YjWzsuEk9Vxhb0BkYj07FnDSzxBCt6QfOBOXEJ92BlLybHJ40KZrgsYI0sNpPKAfibg8TsS03NK
ZFSiTjQKa4YLFeTyitFjygOiL1fgsIu3ZU4CjER2CG6XBcZrctGYDrYTPgBVPKT0OTiSWlbY0H9g
yRVT9wjg1qshHRby0xU/BeqIA6OrrkYywPs48SADD1eLdMxO6sCWJZ9cM/mz6Tf9l1s6hmXaNCcz
uu/RVQfNEW0b83XQAPOjcwuLi3wcnoyeQb6yDo5hCVheCCYhtoJZLC2w4iNdXtCBMVXNUTU808vL
JGwY9ZJ0vR2lh/w9qCO7mA1CSMgpjVog7qV3DSkVDVpokFS8mEK6K1iBmBRejAqj3L/OY5RNKkCX
OAQgEcIdZGY4heKxnjht0F9PFEOQO+JixR5KnkymG0meWHelkrT8w6no+cPRMPCUQWAIxnj3KcIx
NNcx2ghT1Qh1x5QBZHUO/Ey2BftG8NH/aDqv5caxZYl+ESLgCPNKA3ojipKaekGIEgVHgPDu688q
zb0xffrMdEsUzN61q7KyMkFJd1iJUS6JaF52hNsOaR2TKH4s2CnfWnlYMMJ60lZkD8mnKOqJxCBO
2EwOyACjgpmMDPJVdA/olzLGdxMWCdz1tbi+Ztvwpp11rBT/RGZOvCfPfTP2+RYDHZF4It+RcsWS
WnQl4KvoBqHnygKFLTW9MSlCk0OeivynVDjOfEIh85gbrAmkn0S3jueHP+syWro8B3nWnPKLlkNU
jorJVsALjg35HFY0oD/nn3IoGRHAiEChyy8vRfaNCExSM2O/KB6SJDAz3+N6QRRk2SLoyPL1IYiL
XQHKp6ggFC9yBgEocr6Xu+cXHF0ou4zXI7POiLd0ZCjCZPpI3PokkwId5lPEyFBSU8mYwQpQI0HI
IYNpUoKkVRhd6fwIhIPYGyXQrwmwjZgRYkCsmfWDeyELZf5C7oshIRjhElY5gBil9Nnhkli0HN9y
Nki7AS1BcqGioJaVfDJFnSjjnJMADm5JhSFAGTRvyNKSTnVLDSiPVsFOhkz+ThygYWZIOYMFPZaP
FEzK3wtFWyS+Ip4NukeMI0y4KPQLYHOJWpZQuqmfjv4+2wmdGgnplxipb4nIEmw4xUmdJCVlWpz8
4SwJ8BMBBAEQUigUNKZh4+ZrW6ImYK8JPAk7DYdZSFj8GExD+O8eDULNC87ZWrAVA14+U0YAzg9A
CSqlhQyxDW/p4pOONmRivoO1wOsj+/iyuCxpdYnIYOyhXzlDT5H8T7juNJS4EkOiPZqLAlTDv/Z5
OnyRSIhS39zYe1d5IP4GkB9oV9/EKJ1FZxhpHGiCFLIz2CMV1yzyYfJ53PjmH+0syohuaeBljxol
Q7RoRmq7ihFp+WOTx8KRRSdGoOVmIZxV5yU5hPD80wOfzO7HR2aHvMA7mrrz4AC/YEO7gCMPscH1
k9d+ssFyrY0KEoOu4LLcGcgEQiM24On36D6le0lQKl5/CBkg47p8OGl/gP5GYi8TMdwi7HvoCMjR
1EAYHKcOdLPJaw+30oVBbwIrocbJ9uFletG55hC68eDnUA5ZPRaPUw5RZgshGbpH4VfWyM1In07q
vJjdJDh5fpNFKzmsyFn+V3WEXguCKMdEQbROmYCTqGSeEg4T94zuD5kxihtE7XSnvWQrAsDfASSC
oxaXhTIWwDf4DS0W9w8HxDyA1CskH61X0vQkgQL5Enwz4oZ9bMUshthErJWxNL6Pjs14S5EMg/JJ
iArn7cpm3k9CJpdAREWjq+XnZh81f8GJsxoPGFmszLlP64+tSpOeZOOvKUV6GM/vCXfCyBYVAHX/
V7miFPyvcuGBLRiUEvUQeW4YIkKFQc2k/ic5GucwpyzqbgjwyRqiiNyQQYLsyyMJ+B24lVkMdeH+
k64H5SQufcQ50UPl/QLrI1ImmquSlsg2R96Orc6sIBMq4mMo8KDJPhC2Sz8v3rV/Jg0fBP6GL2Yn
iVjJUmWkjbdBvxRLkRUHPeFVIgqFiWSLa4iMKJc583yV/vubqXR28kqSu/gCoinLa5ZKUdaYxKO/
soDjmGx/1ZyFTY+2G5kBY2/yWlkecvLLpBtxnIXiowwhP85YBYu1u9CvDN3RbGQ0r6TFK4WU9DkY
p1wi/UatxkzPn+Yckz0zWgKsB+7CPsjClrvR185FlHWpGLZMfBMm5Nul9KDRLpfNFDGDZgdWEUNt
ex+/5ZCjMREOCjbyzF9+CLNNyie5bjn9pIUdLIFgTsHS3zkMt6PVjUgV1n5o2Gmr/vZkJckPYLKe
mSQWKc9FrMcBY3lLFlddowXDIjw8OYq4Y0lsLgaLyuTgERlgB1sWmglgx9jN7wjTUgYCQ9GY493C
VIB9taTF0QHxR2eEwmY0JWUbsvp4/sC/NjXyuV/dOdeBEQA+QRnj+fpylGXDYDx4zYlx5CuQLnXf
XnYI+ARAhqD3YKG0tJCfG+VUkQ0JDn3yvVMxI/gK2EIf4nE8y9dK7wDs4A3M4EPCzGc13RfTz+A8
/osO6oz/1FaXv6Ibv2YqXpw6WEv/mNg4fEp0ZN6BcUMBvAj2WzlN/1D1IwRqligDL9J+OB7D2QWQ
6fycmSef26CmnbFOhJPBhCJWb2uuZS+dOGV2bsBaPVFQm95JmT5lpEugmRhAhb+m5Uu6c47nfD95
sKcQHiJKwAta8FMAZila4nmJgLjcmmRo9hn2w5JhdHN9KkA1K1JDmj6z+xlGxZ7sbr/EMmb7LS0I
SdcdGeo7Z7c78KmXcoBJQpIuzRNfsIhxpd+T3ESLS/uTv8rDA8ThQYbHYHORhNlYXf7/JRHFxin/
ZVCtCLTME6dV/3aRHIkZK7BqGsJHAeLQMGCF8uqWAU9FQEHkf+fxvyP+w9PjGo4jkDGIAwkVRXc9
PXO3Gx4j8U0eCh/NY8VVZHnRVmv62eyUCxXpk2FWGeJiBJ2SSZoZKXTPezu9KzME/y53WUF3m+CU
EDjPHSgRgXdPvFtF/YwPZHS0XZ24jQ95+ZKan9n+U9fjqslx/upXc3GmTtzD0xVIXvNoSMI7QrOJ
H/fc886Zb9lKYJV/09DMZJ39vfpgejnzIltKd567tB2n63NOU4Uxau8iXQqeXrFH2ZK23DLbjofH
9Nv3+pfJAifHJa9VWoTSbBFjcK6LHykKrGtpa8nTPHMbsGG8cosMCewG+tXS26Ir9EcbtA+g/cmb
cr7AIiDhRyEG8uSXnK08jNOZh0T3hyrkHb1NNiEDX0CK64vc8P484bsvZHdwXKCeEhu1Fe+Xx5m8
yWaEWcKP4WmpNLWpmc8sGp4j6pn6Qoe6zfSZVLxIWa3ZcEfcdST6oVxJuXVLUYaV8OoumFgWjmM4
x9MSYUepVCQdizue5IUFwOY+88AIF4gmC5RyP3N6GelU9v/tgY5PvfK9OxVWwoInLkiE5xBlmUKj
oYJM9uAz0JGQ+BFiAQgS78nnLKYQml2YhJV3JSOOdPr5EySm6EvZi2/eK/tjzip7Lu8UYcMJ1Sww
RWtdczGP17NwBYDb12ugVKJ7PIfAdSlmjJ0yK3kR7Vt6aBnvnPCxXP9F9g/BdOg/g66S+PDdYAxv
wTIiMvBpHEPCljmT/pMzAt5GADEf/YbIRt82Zf7hubycRW4TVvPmzIw2z+dvzZPaCdRF4OATqRSm
NOa5vgSIS+Tdl/d7tmpnGvBJsJe3drnIawBi8VJuoMcKK1ieayZe+RlSUVHhBuDYfJx1QjvzzCfz
cXc5m86XFAH7lDpCjnaRkucKxMfCOS3vdTA9EeBkaaS8VCk6be9T0nUePRkol/zwzkfhVQBpMaXJ
UejvTuZFKG50IEaerOyTh3dhWfIwxymbh0HxOdtoXJNmczRlH/fwVULX5SKRSZYVqM7+7K95RvK0
2azEYjg3wlHgyrljRgqwED6IGCtT2zRYgBq3bCP+joPhspafJi0NtKHu6fKOHimF3h54cnm+sxCK
GapixOIzP0HhH51K734mQMuPR8Dp0L6uOes5f5jpFWdKEHRevHxxfCP03CX6PPeoJU9EHZ4LK29s
vgl1Zrr8W+Q2jQfe7/5MTOJv+Hh5faj5bFmZd84nUUzNoPmBFvKFKDLM65u8oBac9CPiJ0j9/HIW
vtYEwpFcpQCT7XR54mxEedVL9/fHthaKgJxn6QKgkxXONS6yLefrX8S4pJ94FEyldcvT77ec0Ozp
LeEAIQGuihNsGXHYfiz/g9fPl3Pwdz9yEKR/G23EQ81aS3Rx4arcz0iT8XkUrFBzpPUgP1xil2wF
WaikJLgZcmfRUl7fOfSOeMCyvXnza6I+qDGTCNpsdLzQXNeF6CIh4tMoK2SPFIbV/FmUzP12gT8r
wjqa46kMr0MrpXMQS6Do2oXW71rngvqKjyBBP3uwTahAqd3jJeluO9nz4Y/IA+EuI89RVglJYzIt
gahouDEgAeeWiuCDP2Oh4+uJomc9zXkYAQKP8xYwCbFuZs4RV2o9LgLhWZQ5WgQ9YEHBT//oaPPh
aYZFHW7V8hfgOAUiNDRYaeWj5BCIMAtfApnr/gQAjLeuO48+nZMNixKMEWXgCFWjXpsxkj5OSZi3
0YOIHM4N0MhD/8ET8neoZVr0t4AXeny8PF4mUk2vmiK+50ywq8ApN40rP5qLmijv3hRyRaidXzJo
bZPufAk1TmS3dIzMAZLNWQfoDBMMNIjkcKf+du8uup2kWczCF2/IDcC4ZSVz/x+u5/8+jLmCVv0b
RUeyMVY+JFNmvK33BkHs4JMldeuGDX6qsAkw542oGKwAL1L25vAmwvi4LffJrDwqvogUVJ94bSCY
PXyVPxEd0FO3THB9ipZ6R/0QrR4/6MP/Mnisgx+DJOzBPoJVg0oNexa2czGNmQ+65HDCn5u/S6rJ
DtG5O+c7HLsDEkWk45Chh3nxC0YOQ0f3mk/t0qezjjE9JpawTdmNZKIAu8AJPsplSggews8dxCfN
+v3jgvt8ZHiJGKx85Wr4heAg45iAvLCH9n25gOgNy9vuXic832ptQjcopx1jIVA5g32v7Hvkm34e
5V4f6DgUkM+NDdiuL0PDWTSHWtpf3I/JrUPfwg88vMWzReqI71pZryJ1Fl91wDlaVM9l98VHj+TK
A9tA/NFKPAwHz4QDoi0ZLlZNr/6H4Ly66RPPLzyGnBtrzhxATU8ffflgzmD0H5cSbGXfcC9HJqht
rNV0GpHcBd1IdzM4s+Dw2NFJpRTf4rNWttsunZYd7lEMWChbdEUbX6y6En2V9GftWEDsn8yq7dB4
OuQ1FADVNwjR5FIk284cFzm06K3ps/J4Bnm9yUFrdEaxgbyv7jFfVykTDgm1P2iy5u8jMCcTgI5X
HgUvfAH+AmvrF/z9N6KHsJP10e6aFEdXGrjC9e6QrNvwxFT/FWBnmEfwCk9JP08qBgijL+ObShdF
T2iqyg4FRnMfU9RQuqABQb+4XGW7mnLGRowN+MHZM/0WRGtg6H6BRqpNfbNPWYmPBYZTSPdOFvYx
2zEQwKeGO4sZLkZKbcYKNWBjCD36jBdUgkJgzIxwiYgQcO1vbGHlQAQguIGM2FPt7HRsJf59y58m
m/ZVvk7so1dP3RvC1ZNYheCZIDts42Jkc6Jw2TCSgugiyrXRDEv1aF4l65yBKbhKjEYzlEOMm4/B
f3AMSov0oT1lssjW+CH6SxwRBYlrImrfBiT8TtBoiilRjmLFpFeuHIAyNzonFNbSIMzVDJmyejrR
ZtVnzGzGR50DD2PJAbEHOLKcY0UmYxZ0yh8sGJrmUjixTj/VAnZktAqN6fgnMQ2OifTLllsi1GKQ
S49ra2PBfMcS3v/lhSoLedPBEnkBGefaQe6FNESz8BdxEWaVuOt1NU4RMUYiha4Ixt7vFUUWkkzY
Jpsz357XKRQen2AULbov5Az/iA4aw/J4EwymiHqod1sU74dP7oNQWOJ5wo/I3DXbtIhmaGeiBIHm
IU+6RCkCK0lzYyJA69Djz5GIUIfpCJkqAmNjCQ9fItdAG5HFB/rV0uJP5d9TyFV/6pV8jLkRBdRN
ki1wKoMGJCoLSDGG0pekRTMRTQesjBgnV6hMoJGIcir9thd2DxIVm4LwTJj6daGG3DR0WcZ2FhBi
OJbVWXllow2fELnfdLwh0OdCwQp7A7hb/PuuvDZ/ig/cHNpfbKgOMXNUBH4gbF2z6+eTIfKV86ui
C0bSINURpwWS54q8QdbTU9/k5VwkMlx3aaZga8nBcWZs43pHDwY3SGwd5Tk57F+mon85TjD4Y++f
ROEPTzS0VVzkBxPTS2PIREkkuoFV1y5TPVzphjPLmdYzDMh0JfbAmoX+2ybBn8MSSTemmHoEVrta
vho3ynZW9iiyJe6s06lKn5cuviX9OmBKNvuaONey/05Zb43/k6L32qCX0IZHy+d5c+QU+seDV9Nd
+6CbthYR3N5VMULyAx8NvaF5tf1LFzI/BvBjb5ruGFvr3EH4B52qfq0wF2++JMS3x+oB+1eLrzmM
1/AryV6fxks8bjvn/aG9+XgAPsqe6R+49AlfA7EDtIZRFHkJLD0fSxdl1YWMyfdXxTpaw6bJv3JW
kx7RqY6uT8ZOAkS9tGpeh+jWGcfC+OhNlOHt1yY49xMsUHkrjV4vMtKPcpLPCgxZgq/cf81w87ZT
aM86HnvweUL0qmv/NJT/igSLyglqbgwJPveWvR7KVY8O8KbRA4K7NQ9HWAMq/afhwwrPlf4eVExj
pb+DcU9qagofjcmxnwWTc2PSqGQ40GTS58lghIISQhusq/ixCXatewoxtO8gu0fIY/j5jrMt/LXb
XyV5sUiL+0uCwMMDtfggJS16V7ubFRsepK505FzM+1k5kCPU3Qyv0hwR/ReTc8HgVB8rDIrhj3O9
Wb4MRkjAeO91DoJHxvfgfD20q9q8qNAtBmTvnykZInPnw1zpIaPYF6tYqUmLWh+sapQlAh5Pre4j
Z6kXqzhfNOYhU89ufAnL17Y56M2xYTYV49/2JUIeRDGJt8hTtjbsZuW37di9Le6SxbJumG2smaQK
rbk/4iqWN2SYlucimTGWUK4nrLDevpgkP4zi/fhD68XpiAW0gaHzstB/NA6WJ/ImPTEkiVEWC75i
61/C6LtLANYjUh163KPx4kC6cLti1Vjnic+Q377EjTz/eeI7AdmV2Zea2VP71dIQX9hkYTIv2lfN
RtycXJidqOoHVftxRpDAidch8Wqnv4XjTyu8Ivxq1qnvBdGhmtws+2sko56EH0m/UY1T/lEwPFX9
BjZJv8mIqf8TG4nnIjFVGqi176LHWcvtaVNeK2VAUZWrdiBWAYjFA5QBri5yvifGS8X5qO7Lor5a
aoEKFcqBygH9UeXIkLV6wJEex4SUBaW1zBIVnB04xsXZb+QvO0Cs+D1nojZ5L+nFcSbMGmMeNJsK
7YBiW8yzCUQAsrD0p8Wtq7xp474Y65nvPufLlDQJG57y7OBwbHIeDuEhK37Cc998dV7gcwbYp9ry
huKaPo8WEW3cKcFaR/n9NXxsdXedJ6d+4L4m4cyxNkG1zsONnf/2BriX/Zw1KNkpo7MMHsptHFBH
bBgoLj8i1JqzxSnA9xbPZVLAaDeEiJWankOwGxCHdJoXhfDkT3ZODcMbixh9lXI6o6nykRgfFlFs
aBjPZAx3xHed7L+flCy2yLNjyIblp9ufBxtr0YiZWf4/zWEJmSRspYUE+lvTrQftnw2B5+F/5843
h5yFlmZKKvhUcg6EVzP87QrYeiEnoqjQdnAjE33emQ7lmE2U4vgiQKUuWS4vp/j0TX9aIOOgDzDR
O3jH1bUmsvbGsaYGqlsShlONpZJZoBCJSGb6b1LwU7ayxO3q3NWo5zurZwsznmzOvEfPo54d2zye
pvbKel5C5vpH46Ix/2y+2NWbVa3H4TMxf3yqnUe21btNG19MvZsOE2dmm8ccE9Z2b3JmFSmsFKZB
h2uBKHKFkCinba4DKmiQmzhscyVa6AajtTXsXSosvblazfGBeAoOiP347lin8HFRsdCkYVFQ56UX
LTlaupdXHw2by70owbW1mJh8MN7Yvobqi4vYrRniIEtN5D5/67acNckuCL4e3XfS4IzV1p6NTOfT
CRcWXquKCcHHQmgBMKJxd7UNWxa9cV3H7da6cAg9TJZTFszVfJhriI6POCu7vs8uYaIvfXFcF0VW
FadlrEEy+tE1lMzut0HxI7lozrXScoLfrUKzU6UTQng30yPyq8awLkOaHiYzBREwW1/Mnw0ngpwK
yr6Kv/Lhq/LfHOgmyqlW17l/iJMPp/rHOh1PTfxZ2WDw3tNdPpxDFe2IN75+V8Z9hmpT/j1hJTT2
ukJox/kKh2OrXZpindVfTIWYzSwtGUQEfKkpjMrJZxD+PBE379zJfESJiczFqS8tlZyBV1J2/GiT
jZJtre4V25QKXa0nE2ksn1i/NsV+kn+3j7k2rOzqa8RSvCScZyUMXS4hQnswSJ7e0wZK7sCGHvgS
qjMVUo96nNQ3FFjVk2XC9XHQNWAFJ+m1jzfdk5Vk4O9BSJu4EyTWqWIxYhk8ZyQC2ZwbSAq4rwYv
OYCxXO0G2gTapg6EnCufo5S7mgFha2swxDgcLaJ3VnmDC/GpvClRvEt2qaTMKi6AKYWe6RAKl9ar
o77bb8poL3r9mPjajHc2QTmWc6/VYNxD6bIvQ/AN7JAiQ8oO1Px5hSzO41yp5bQvDS8U8caGmVvM
D3zCeYQ+CjnNCN0pBLJ4cUyAGQYsEq9HYTNcNOOrRsdyPSRnpfrWJtViki40tFyfqM08XU4sz8z3
dYXeFq7gdc3BMR5gnDw2Oq7xETbJA9wPaM+cvCrqSGpfz747bK+b6mgoWOXBIiVxeSAea6jXBNhk
sn8iRRiRoipwhKx50fyrZAr5WV9UUZyAHGTEK4yRk3WMEFv4r2csQGEJ5toyATM30R5xbpnyGuKv
NvMRZHj+LgwG2WwuzhkPFvhmiTn6KkVorlgE6o9FpxoHn2qyqu9RvqrTjTvJVkVJ2cvmzwtWj30J
e1x7snHWJv40sd96BAqp+4ZjNunmZvDOiw9jfTpRieF1Ol9H5DRD/unToonjWWpwUUEztzWG22BC
ISLpI52mmNTsE0RDyrc4eMy07hyiBETpk1h3Wz2W9OFCgEo8vvUOaoSqzk9tPM6+P777TbIbNwqK
KuEhOD0OzS475IdhN+y69Wy2CLc6Gk/lpt/3++fx8fJ4iV+iV8RfTo83+2SfJgijiO5HukUQYBd2
L054GUmi8bLDXAhSLURQlhXzrrBhGB9hqEWbPfqZauNitNDzhfrniV2/GWuEu7bO4bEPjkiaHPN9
yT/13txmm3zTLx+rcNutRZqi4wqbXXyID4UoPSAm1W+CtWoAT9fndpgmjPZjcsLLiWZPVOWiWeFP
vzK0QikSmYZBKhWiMEpELpFo0QYeby0HdW6Xpb6MHyuXub5klSLUg4qItvTrZTFZNDsX/om2HFka
7lKbeNHoFZDL4RpdRct6uDSn4TX45384t/7OUZKCWNEppy3HzUTH5AgWszX5J99YK2fVreVmeMj8
8zg8/m4mPPx3M/3Gpwehr/NVuWVmZp8n/x5D5ilgkeZTmXMFxTqqNiqHer5/QA7PjqZ7jNTTqJyc
Klz0OBelzmooH4veaGYnrcNje56Wcz+YI7xAVvBkfvZz+K5/SZH+pGXY4IaobNu/7u/4lVzTq3oZ
Xo03/1bxVnzeSraXd5Ic9W29f2ysrbWyVo//u4380O3szeNQ8VaKXZF6WuWlkA15RC4QEXiG1wye
zSjIRkOQAXtUqLfQSdnI//TwbdIf4zHwtGayIA/rtWqh+B9+604tDZ8tu1oE7FAtj1aTB+oT4bYp
jZUSQ8y15mO8Cez1s7ewr98XSj3XSmIsROt+XDzdfRCd1IRLgZ8x+ReP33ZNjygFy+LVPePoLYNN
qPiLXqPSmhxUCM32v4ySu0l3Udi+PIf4YA7OuX6Q05bGvU3QjehnSq19GjpcIww6ahdeYKavHzn4
XzUvqxMxt9Uo2Muhee+or5PY3bsl9JyMkOIykqgSZfT0ErRQCc2Pdjib9nvFws4vZlus8ydnhr21
nHvQXSx7aeWWtTO74BZawWNRqdZrXubKT3wgfY61QX317XXg+/Rrwh4PyYmB93JNEaxmyr8ssvA0
LxtrGz2ZF1XOmf5lP/YuGhKIgwAD0oDPN2F9MLMdKG8GMAA4Gp10Zdkm+8dk72uegqqAs4i6dQgJ
E6mEdm3jrYkQXbs3nKvVYxuwbNHJgneve8ArXUf+N03q+YM+tT0j6eFUoEGMlD/BmDLclNMYc624
o86b67AI/+mvNt0AxFa6ufr9xOWSrhloYyE67ANijuXUPz7seY84TTjrWMS0TU2PkyVhWjNfVMmW
RxMXcxupFWU+DEtO9CeTJhQXWO6548JhSlaZ4x/+6Dzd2WnJBcYk1O/nKtZvKpaAnEIIgZjr2L+W
1n7iXh/xMdffonY/ge2NYYKJ4/0Cfh0scaRgjSmRNJfSYAYODk4fPGc6ZcNz4T4WbrSKIddj3xQB
Xm+0s60fBQrgyeQDpd5L7W8bJDwhBhzMbmUF64fvNenK0Zc5CtKIEEEyHF7NMoZ1l7bnPqcyODUk
A+P8qQNuOEwxvcdA0QDdRfjycFdB9qpwLMd5O0vHz/R5Bxx6TBb5sB0R0mDaUzuX7kvT78OOZ7NU
wXqUyb0yL0H/1iP8b2Hn+FzaxJZ83WNXrh2U4lr7SwcCcHXNDUxMN1G0DwoUd78a9Wj6r+XkLlcY
g0YwpQaFBgk76za4pwmyL2HgTEPlU9Peu/ReVLcJ/FF6TNUl9HFgO4AMVi4Bda931zg5RtZHMlyc
x7sTvijqIZ7cnfzdrG4q796pz7E+z5VNTyPI+u6dm4VqHOZ6sE9gL3I7j3MXXJLyN3589apXtLse
3ZTxdRJsC3ubO3BzjEumHlT/4HRY2J4zUGaEdB8fSX5o3NcqpZ9EKjPptg4OsCPH8HlIfy3ptoRn
ezjk/lHNIP1mPx2t3uIc1xS3myJ41ZEI4Pfg12WOqNh1aJrQ7CxPuvkSQwesPVfZp/5hJDSDqGXb
ALU8IMYIDM3Q3inZe0Tq37viPQn3GdJUwTwxty5GJfrWLj/07EzPtM7WjyaYquF3G0M4S89xiyiL
+z4AAgTmwYDJpW2Tt7raJs0xzc5We+HPHATykLXPRsnQrgY9KQsZ8/xDa9+piXr29eQ0mscWu+Fk
6zLwbu6e/g6mpZs1R7XKGF2Ou5eJkYHXtxqipbj/mECuUcOIrGSTzx+Fwy12AxJs1GCo7qrKmXYZ
PatgZ7ErY/fTzMkjnxTG4MywLDTlkqH71x6D4dIl331Or5H/WQH7p7tPmFBuHIAJDAMq7jc9DtpP
4ny5DrLhx0RZ1/Vv2r6M9b1G2l+lXPiyUXo0YAbfXLQTjPOk3EX01KOXkJam8alkc0f/CONLVryG
5tLNvtvoQ3cRg8/I2p8H13nVm4WCbL7z7gok0vwo3bfpkr0+33hIUq2VtDIm7btCQtwhZDxilFOf
9BL2fD+zeLzXiCTm3gAGwZpNgBnnDiw0RJVAjJTtANN5WLaTJVEm6hbFsKzghkceVip8ZYTQlALe
u+icheHPS4YGmOKmupYm5ApwHMyORl0u6CXLZWYwhobOCkM4zoJv5EMq+E/qlF9PvFloCDvTij+8
T7CtJJoxt5TMOrB1JKuRvOFqxVZVOo58G6YHxTSiM3tDlpok8Xnv1WlCPYdFZid/EfAtyKB8mt10
zUFngW5C6umkx0hfESdGFeO1fPHQFuiJ4rJoqMTPmcvwiOoZhVcV84ipNeoZ5uWzeYw652PeFfMS
Swwmn+GlUxdC8oekBHWPJgZNbhT3GX9k5hJpPaI3GB8tTcov9MLzKbLn6N3/ZyEPJqWT9DKQcgVg
stFev9LS51eMbk4spcsTQtQH5gZ8mg3E+pv+c7+Uu34ZfoB2lPvwM/w8cNn4KWHovBuf0e7b/mRV
BODZDFDylMspl8BFcWkRQsRofMvCBmgRU1B6sCO+Z3/mn3RiARN//It+1a/lTRyf8g/QCH+nQ+8w
L8NJ/wnFcwEfhhsIIlfG78OPcg9/Oe/Gg/pqfGando0S3y6/yGyB2AgbyOWkZ9sTD3ThgxsMX7gQ
Y6Spo0NAFqd00ZQW7S0RG2HNQLdRvp/oGOmz9DwyzSGDNViPHbqluD4lWxS90fIW57dgW+H9LU6L
AMqPU/NFO/QCMH9CcBqKebASjnOwFTkk6Q1Bt4CMjcfRrKe7xJ/gG4vR3IZCTQxssNVF6ZEBjzdZ
n0Aotwoj9BGJ/PGGJoW4K7yBjVKnOKcWxXyCEV6/mPOI468YBfin9C08lpgsiHcs475e8WbgocHU
CbbJ4w1mGxwLZPJFDt+6Wif7zJnMEuBXcC9vRLabEExe+A2yDH1zloU0ue78WNiJprhmGrfuTpB/
/hl9iOffcC8+pYC9Yy2CdTuWHYCKiPWw2W7dW/fmot5eoOAPZY3bgsz8t4NAM42bzZjA5+SGvsux
YrTlxnc+P20cl4c3HKU8sTNAGjybdtzG5IPq7gO+2g3aH00S5xrcozvrh1+g6NXfL7YUHYUZAyLs
LIBedtmTUoldxl9Qp0JgucFrAoU1r6QeVH905Umm+MVuH96qO3zr1wan3uqFVhluz9ihfErz4VN9
QyEe92Rj152rc87e3Zav6OG/mXe+D8H6+ti/DgfzDYJUd+gvOIohB4a3VX0ZMdswcU6Mr8lW7mmy
ij61D54w9Wh9I/kpMe1IhYQQk1fBFmRaGdoZu3VCJ+CnVUEghLZQgD1xB39fM7QrtZuBM+B3ZcI6
RMYLjgS/34g0vD8+1RcHHJ0n0M6jnAAyp3y3aADADubwAR7j7pO5ixuKu0j7VYlUSr6alEunIxZ5
buyZ7qJi4q3z+H3ChGGx0IOZDXUF60jsMlHArC8BjWycUiEHmtMnfENQF3nFIGgL8mCFiaDnLIfM
7c9VzRviufr0bHJWk8AlDlp4X1WAe3ygJp7hcTWn60eSkFercLLwh0U8WdCwilOvd1be05nb+jxD
fID8vJzReOTcKKu5DsIlTYFZbS3aet8ypBB4nb4ExE+YMAo8J1toLkg9yfjOnZzb4mIULz4zfPqL
kV8iFEiDfVKfzYSW13Hi7nus1LvXAhc9JEBQqnf3qvM6KLveOWb2mzGcMCcM3q14o2i7DuYQbL9x
ZcIbTjadtom0ZUSvrVpAfsANkd+jcVZBMviOAOB+A+LqF+kLqaP7bTBH9a/EIcdeNZ/4VOGBwHIj
FaZ5S0OXPU66T6LP2YFjEccH77RCMAy9CToWHemyB5rcxYunOU+fHuCZwnspZxnkm1i8lnAiJkRr
Zxmaomk9zOPnHOZLwyGjYoOI6vy8gJBOL2UFm4Zlg6WGpEv0jsEYAcs+hZTzyVbFGJt9z5uW/x9v
eIodOCuI0fpVo8smnsDWSSxeSCVw8RJf6mCvnx4fdMp3lkxTMojjnoN9jff33/QkM1XMBK8ZjUJ6
Bo/OrcUskHDXHKh8NO8+xH4azjh/ajMnBHH6jVEerP/+vEvsAxot4lC9rokG9gGK/ZmrIR4gvAZv
BxsYUk8cl/CWLuNZwcTPB5v/74KNs3YGntxpn+Mh/B1fJvtoR3G5B3F+vAN7UDSBGuW/HWyRemmN
i6q5xe5bUN8eoJhaDoXF+tfaMbvxn2uGU5v/1QqKM8NrN36S1E/Mu+G/afl1kh9VDf4B3W7/lcU9
4FuGeiEk8Wbh6N6jxn1W+sGt66FDNwH7QNeSdKVZGegY1p7h0OWaT8TDbtGw5oelZq7obA0gHOba
1LZDvPXro8k8CqpY/bJANdRcJ90q1bdkTbG+4IuTcJNTp8F6ZrYi+gmZQej2zxwsYVOgJAXmMwDG
LMqR5sYqN1eUf0m+VEmvkaIylvpzWTLD6R/ZPk5+qL5i7QQrZOKsKxrM2I+pK501rwld5oHsFwPj
2aIDM0K9K11Jd79c9LGXowyp48e69E2eqkdDfDCW0WPdIKAjFre4e3hBv0gLT0EfIZkTZA3QUND3
cBEiNpmsLQQNtDWll00PHXYHlPUUpB6a0L5PPRv+gZPSji3I2+L4qJh6ubDixqVbZDDMaWarqiFB
hUYwqYKZBbaklS+u9W0Y96dKbuKi8LnUmf5ql6NyfLgspvLCC6sfuyr7oHJLo/2D4NopH6FzG/TN
g4WQsAmigDP9Gcz00ljYSgX/xaGPHevPkWpN2YOosgSfLb0hJf/JNftnTCinAmWE8tGG7czVOP/8
LPD6oUE9XB3KReJGV/Nhlqcw8a2fZsLWt2xJLqv2YKoFLlydispa0SVrJ3KU05jgxF3v62wTxAuy
s+r7fzSd2XKiWhSGn4gq5uFWEHCKUaMxuaGiSUAUZJ6e/nw7Xadi5/TpTieK7L3X+tc/yN9UWhBV
1A/amgvcVlXEzNqe5niSujDhg50Q03KosNxNJM4AFnB7gWFhXm3jNbVWnZJ1NlciuJJsJnxTDifK
RLYMJgmcQ50WktmWXjiGOs4bxa9sX1HmzQQ3wjejkD2HnR7KFxsblTcVPNvHHSKZAjNw1sHci7iz
XadyRxym8fWhi6YC4CjmQOZn2X+R3RI+4FCg01dOR9CDLhIMQpWzEC7iJ0VKTF3Cd8ZZBFQE55rP
tCCTEfXdcOBOvCNx3lSKCCVj1kJhctsVtlAyMu8z3sHD+a+jL2gDOLXImDkwyuBIgjb10W/4RxT/
Dd+U53XMCEZjWpFwLq/pUt4SHDh5GYwlC0guxtkTnvIMtpblKf4acTUQSeqzCtsNkoPJQV2z/TPO
gkcAznz/UknSg5bEA9eBcabvIDjBBZtwWuErIAj9RjuFUG6ZwFXyOx/fopzFN596onpTf5Pv8mX8
ouo8QXJ5ENDM15i/8qlFIja9MU2/GuRxQ7NUMbKAOI3wyH5DMoWHoHZB7PleQrnOgoFIw3LTflLZ
zi/IA6C6ooNGVI48BglQ9y2xv2afSrR7tKGT+ayFCObg6PeWB56gOcFdXkqo5rD35JzPOWuD7rmV
n99Vs4QyBoerjw6w3tpmndSL+hHqmBppsEY393SR3Q/189Uht6x/NwF6b8+XPFomxRu2r93gp/pe
sr7K6gKRZfKSm6fg7YFDHgne8NGUBdevodeo90bJrrAqse9P1W9bb2cP5SfKX3v7ZVSWRvzVJm/9
KSa9dFrDiITTSGZR+l3uDd86J9/wzwA1QTLEZe+rWQ1kVnDnzDnmUWAzwXV4azAgow3A4RWWA4Z5
igcvKMZIZISOyI8Vaa0ywcX4eY7inOXKmyIwK/sR55W64Dhi86GbJqWQtcXNzGFEPGD+zpHOucsq
7N5JtOMw4f/f7908vTB/59hSv1MRIda9T8gmnzdaEW47prp4gGPpHTMDnilsJCdjPUIF0xiFuGyA
Ki52MHeYEcCfZUXCAHuuVaYG3ZyCjPsdWjmRpg864oghiEv3feNwTwMpR4pEdSxhuQyaPRC4ibrP
3NSlPzRz2AMaOmM1MOoFWzP7L3WhAYA3kWP4plP0lvK5JxXTOcnayw0V3kwmjjM9N7DMn0u5WyjG
0ka276yet6CPwrLbWXrAQI9KkZ9a4HqZwpQVXSuNnUxIDgMfBtFX6mFa0hteZ9FcJwIaWi42f7/W
kbxJ3nEVOIbr7ibkXIxuBgK/MYkMZ750gJbwxOjm3IAl44gNPIRLouVZBIbjd/ML54bzfoCkkrDW
l3w7G6j01/lUJZ/NUNmZWxUz0cMa/3isE7nhziDwNwIKtilaClIpmVMzmMUkjU6Dmbxos3l62mfr
J6cOJyIsbRkHQ1k68LwM/oDLCqVxO+2ko7KzD+njXN8vzrhXBrrg9oPxeNRBi17dE/qw5qXuPqbH
Rk9f4+gUpavKCEwpdPpv+DiqsopglU37G75WCKBJfDKCGJAZX0TEjcvMXgN0gJOQ9GoUHtlflAHs
gMAmnDnst1R6ABY5NwNdP1k28NEw9tHxBRhPJgYnN/fxXXwP38pb/truHeZpeBCzpz3FLVifUDTr
+OE4M+2aoxX5TfBRYHejKaNIfIN4RMOgXVCCs/MD/SLjJSCGUS8MXxYI/m2vNCyA2YpFn8nZyhmk
fcpbJYWi7FlIwM82rn+YHqQeD3oeCj5wiw+YF/qHtAcSE/xuaI3zEuY9SbswJ96BXJoL97qugwTO
nD2HFnLul4zkQWluMEub8UMprDNB6U62ANL0X/zwAdkeW+ELXotfpYh8WpqvrFvnhbUSAU7o32hQ
drwIfvBRwUQl+qaXrEQPhzYDqwGO2zvvk4fGHl1PP+Pz84eumW74tjJP9d66wYKEIn6kteZSV4Re
89foNGDScGb9kHVJSYEUjPaWkrqDhace6XkHYv+kPYvYREAISeNCk5ixwt95MlDtHmVQ5GGEqB+C
WRpWSFZxc2MxkK+NirM45ThplDRK81F7rbHrfH7K2XrCYdBZ3eVVTzwq8BBNrexSHrTMzXlTsA9r
RBIiV4+tipZD/CwpoBQAgslD0EL7O/4xv4EP7G/67PZj/DC/hz17lYwlOjY0+CXCW4ftQr/3zVvO
9KIbPUoPThG4iz2UUYr/ZK4lntNC/SS72sw8O/MgxyZJ0E1+qwb8r1IvnDqsJziynoNv1k3cYB1G
IzAxGKY8FyCDjrQCR9aTZafOteeiq4KGnpXyFwkL6fKiilY6GMvc0Br8oclPeUhLNV1YzjaPNg3D
LLzwRja5ZSFtzNJ1kMMkwRQFg+YNkd8nC032YKYptNKxKxXehO22oDH7RuLBtlF/O8IJIpgGXjnB
PiGuPrwjXYHbB0ULJGIu2P+1a3esxznx0NRKquKnDzrWkOpJ0cJGX8CHQeWgMUFx/K6ca7j+NGgG
5vY0r9D2ZH4GDpisaHuhn6MAoHw0f8nLluUFkwOOZAmpf8UpG7bThhbVKUPlBqIr/nAgnW4KqT7I
Cee55vD8IJSeyJ0TUY7Gu4oD+1FkFnLAwEGFNUxRS4Bq43YHQcnbldwKb+aP+WX+tD/ANTzAORE5
U7xT1+WzxxUsCLteEX6Ich3mDu1sd0hp70kNh50GZt9CzplhpiL/tPv+BZa/yvQK9jrErN6jHiox
NDVEeFSZuPlZAdJUPIPpFrURxknYN4yhjQjfcgmD4YRWJF/mfsc6g++O9TlEQ6qlD7IJod7G4Cp4
LqAVo8M4OdHMwnwG1/160T7CgVAqbafd1zJFCsdGtUCfT16E+lY6L2mDGziUj6VGsIUVOlDVSf8i
3uO+NDkFfjMo3/p+6Fey/ZJyBzlbo39/4uxQvPXjdqrOSbo2s58k2Uv29l5cy+FTzb+t5Jg/3zKs
p/HkwlkVrEk5atF3d1vp+VK/7Qxe4uA/1hmyZ5ZHEtAF3ZnJPRey0CTV3SaGXwpjCnq59tjY3UdX
LJ/Efzi+ViyZVQD0aIhR2TzvrjyEXerLj1UNy1ZfpTiCFou0D7iXHHzBSLWM/BJnApn7Y6GUywqK
5bAYau+Bt73BCDigG72NS8rpSeOvlm0XFvkieYrbNSf5ZggQ8WDGWKDUQcyLZzNlGu5kj0ufrrQy
sLswgSguCv9XmGyJzn0ZFJE3kkyOlwlm0U/Wocdxg1YnArKkJeMs4MdhEo5TDY7r2KDc5+SVJ+gH
/8KW2f5EM8RjwQ5KiQTWR6dDI0NXkl/YrZhzCDcGCN1MWNjrqxlkHgZ53F4SrowPlzfb4t6dDxCz
oAGNvoKEZKTXDvRo7kC/oSWfXEGFh0adzG83oHZmEzOZDM0M9gcx3IJG5PkobMZPPXaJuz8CYVno
z+F5kQtRu9UFoIs9lNfJqUWquwE/g8WfepxOAxwO7mtnBpcMdUeJgR1tSOdGuIjQbvVu1c9G6DfA
Muyh7J748dNmYtYqRjozhV5Phskzz4nkkGcqRF+Ljn3+4OTJQy33u/btzkGULxspqKSFpHkKnr1q
aPFXxBjpQRKHKUnw7aJvfZt0MKT4f79/pITZs+uGNWmiuWdVMM98qw56FQOYlakFSuNCZdboHjtX
oyNg9u05uHrIfpO7A65RhptgTVb9fVbDgZ+WileTY62KUX/q8ir5/DRmXekNLRMwJv+oYlxKbOzT
7cofj4XfbcUg8cKxyckHUsp0BfSYWcsDQWbM2YDfDI2kAr+VotClZ8N5CRuk9uXGSXWiPimh+SJu
YoujUumoziMo0DDAmE+5bIDU8RniwXrO73ME7HhnfdWDx9h3QAP4/WAOgnbtpEJZYzoMGb1yNby8
bt7E8pI81XGh8UdgldO8R6iCuAdpixNUIBUxywtAZZ7gCwlHAwXAtEisMLFhnO4n9bdQTzW5fPU5
aZby87UGhjRX/JVShRruG82ybPeNtBnlEPGNjNgJb2z6rm+JdqMI9GegOWHZ76d6UznhjUG5ihgG
dp1XYiohzTncmiZMyUaWPTqyBxaCrRfbMEHEuuJKqVT50OaMGVKuAnFKFjLqV7UgoiKBLJN7HFeQ
xXVGXk+XO/qOGIG1B/0cIw7VpZdmyx6FSMLtNA5ij26oRW7BGQhliPOEhghiDyEeJQwCF1Ibtzqa
HO72mI54dDtaJ0agf5GObOEZM5HCpfmFp6IonsS06Iy2gvuBPV20d9XsgXaZ4h5JE2cAhHxkSNTz
v9LBuJILx//SnHHzZCd8rhoircUcJifos4PD980dIW/84aCt0TNwYCEkqQ7yD1cC2yKmelwV7Z1C
uKWUxE2CJpSZHe/7gUkFg0BGFmAXbEz3Ozf/rDxyJNLvcF3FDPEomGHgtEdSm5lKkZgLekFOF/8+
F9/iB8bMyAU/Mheh9Eb3hlE4FffgFgeLAaMIbh5/pAt53u+EZm2TM0+AU5PPxmX84Y0af5pDvXsW
AYIZbkRUedyU5TI5cxabPOVVz2zCWbV7+6vbRqeCtCIGypiuvas/8rE6tDtO2/GnIGFVufCkaDAd
UPrGHY/tjjez/4xO8o9xUS68XlGGiqEMCAjLixc9XFBKs/S4TtSyOGFQy+6si8Comej05UzMoGDf
/L1cCtmN9k7tAFxCR0n5wMVj02YaKmajRxZrxmynXHavHeGsnPnS+fminYHHp7N2Zbfm9K/o3A7N
GcWWwotAaggD7ff2qx0iwkPhpAvZF+oJ197gRsvSPuOIi1pKJNHS9s3ydXxKFuLrYGmRVCl8cPDO
JYHH2HIncWyRFiAceNndjat0ZeoAAWKjrNhiRPA8dTnAd/UHdJkflK90G/lFVMEv3UWMoQgXZi3Q
OwkZFMO68pMpHgUekdbZTmBdRBz9cMXYm5YkBTL5ad7Sj+rNOpdf0YiwzYQd/2aeeJd6brDPcidy
remG98Vbyp9b+C/x3bMfBuUEVwNy8V/aMdbuH0hQvANFgrZRSr/T78sbWgoeIkTaWD8+2OckdKDY
AiHyQByazxmkUGJTOKbSxqoX1rh6xK+2sgUGhaicm1vj9jFK+1iDq8vsKP/SsAn5Awk4sTiuNCHc
3WdMywuPlhIZkINJTO6WnVtHnJAMOGBhzjMwpWyuknsxuiYOGBq8X+xmLcd9NkEbIwGm8yLZaqml
SwPxZek9xrlhv7TksoHUwLwj1hBhkrGShnndBI3uR8NLSeun5S8qPXv+EZWLuPLsYlNPr839QI/I
j8inTaf7D0YwzVKL5jIlLnU7QDtBZKC5IDj4FeK0y3NzZskXvNdMc+mFYCDLTNdRYRacJ7T1wVAE
N2lhPeeZ4WrgoAzeaTdH745hGWHKhCoRUajMc2XOgZ6Rnobc9QYaAgEOWYkbde6tIdtHzFvKxgMZ
zZGwpwxnPDH44nPO9uuntq+2G+QBJVRM24f+JFWMv+aQlaXnXMPu0AwhFsJzs1GBxh4IImOkM3wK
LoV0elxo0xAmm+jgMTKIBXUh2aof0XePdmPG3KclNYTRJ4NN1A7ABy86nrN4CuHZgTU6LQfHc8MU
zR/qlcHPbSmuXaoucZ4qkBHotlzQATHsYUNADS7EC28gr3wfbg2Z8CKUCumK3yhwTSHOF/MCJJhB
E9bUesDr5UEr3mOiihsfRH3Mnyp6DhflhDLNIsKTuGiSmNPQVaJKZ8+iqIG1wGwWX5EX+k5rf/vh
bN+LMe1GvDzm03+tKF9AuQgpmQeVQfYDPn37YdlWf73wG2PfaZ+/3zbTe00Ouj4nox4nQIBfQThj
4EjLL/b0mpGoqC4Ya7Odl5+PbX/U3rlKNNmsL8ZIwN+QNQyH905Mj3nVQCRo2FmTND1sEfqH+tos
jY25bWxeHhdrJl87WMcn6Sj9OF/1hwwa9CGdknfpR5D3YPQfsnNLVcerhH70aghoIsbEl7nbBQIe
8z6uu0ANweQhOzCIf4MywTuPZRKjVtwmEdAxmOdZMPEUM4QZ73fjeFlD/8Kd6MEggV9ifjMcBCBQ
yJ2RoB25XBYgKYueHc8pvPodON4u6FoKXaMVCxZgbcCbkhg2nJv62QMkAz8S4tciF17Gdy6oATyx
XHHF62d8OHJbc/U8xpGCT9L68DlYGAA54I4PI2iwCMAmxRIvhN0LuT6jSbmHlyJQAb6G2Tu38O0T
0o/DRKBwW9jMA0iEr+OCgXFo4TOpwgwVarwZaFh63L2Mw9xEvMGCC62HC0BVQU/u3CISv7E0V9Tq
EBypvWy3xNFN2aiP0HAWzPDK2E/NOSAAnH6O0ebQ3akAoUG6j1Zg+GhQM1wPxhVYg4l4Ql/3xaon
baaZtzCjhnlB7WuwXAOUJByqNLkoDjA6IngcgSk/HBCDkQ7VJ20/PyQaqNxooWd8MS+yNsQsBNG/
LaqxmcVk7/VGmWqz23gquDGcqrMEAIHRsrSM0SnaoVQzkt8UOJtg+WQyqvPb2M+d0FSDCmCClYQi
mI2HviH2dTm0H8um2qSE3eLOSCgEtSlgCZqhHuzcZ6DOZJ0mmesjZKxgeGtjLR/lnwdtNek1grzB
2SUOfIS2UDaoKxRhDEcbZSei3hsxt8YtLF20cJQRd2Ow/3yRbmvTfhmKTYuh4u99WqT59oEwTw7s
MTTHkBKvo+sCbEVtfKap4ns5kJMRtQPnYtgYQ6ac6+Oc1r+rPHqvQp2hkaRVo+KjIqh/n49ZgSF+
7E044BHHYvi4vlMj0rZJ1iIFeiTkVPIzClHyYvl3KCJrVBELndDZaRPJyzTep1UYk9aGIJ4IKSSt
ERhpKKfLiRYMPalbI8UfZ7TgMTdPNLct8W2oWONsXuETR5QM4AYRXRBEqUL5K6YE0RyNvYZJ75Y5
DmUp4MCIgkTxuFIaJb0dZKS8JvOx93hpjTrL8rkMtVj1MpjVRMBOLtfBrPzcCstMzFQoo7mXqF1j
bKG47l/6MJMZmQLFIOWgLYGddvdgCiQYggBEsZgYiAwuuD+4VHoFdE3xtgBL12BeUqjBr6Bopbh9
3gOB/haexY4oe4x5I2bC2GVA82A+EIt7IGuFc0cLXAu3bnApEYB1aHZsgjBsT2nmhKINuL0S59KB
cL3Htpe2S/se5uyADt1L9FI4Io0IrXqXzC0cq5g5IozEzQG/CuKebRePAt7pLA9sfMJZrdxW9yXg
FG82DXiM9wSntBLEuPeh3Ui8QRW8EMbJtEMAhKKcYXWxbsgQprPHF9lxbXEUehrPtXEdqCrsJbwe
lhxXDhNC/Dlwh7/PGeZxwWxsKDgnOmplz7pK3Ciay6PuvRsYoDC4jJSljaeegGDmLeo59jhOLWFN
wBsDOEhXwTpXT4DjqOm+EHuXJ+ca0xqrvGMYN3rV63NPwdfyanpuBjjaok2q/146zcrwoAnlCYL7
enXlE0JKRPDocifdqBJbGBozbD8dxk9YF8HfcWhv6i/1NLwVH1M+oyUz2V3xnRhfIiBj5LqcE4ym
KKoJHIUnxIbGKIw61zXxVKKm/TAiIRKXv4AmM0pDulciNHJoNoJ4w8aFxpx3DACtQb+PS1AyBxQV
Ny1/mM/b2get5X3ImzkjRz5TU1oUl7CKMx9YVWcOxdue+R32lPgEEi9UuTVWXZ2r1oB4M55NS2fw
3h6hcdJnxNzLFFmCx2ZhZ0jELO53dy8lfIJifMWxzaQY/MiGOPlX7kCEiX/gwTCVpsTQ+cw5SBEB
9MNxJc53+gwKIloVZtJ8Ne5bYETwxWG6aKjx9lQPxQX/mPsPNUCtzzRALDinsZjk6ifwSd5BamZo
RxPeUbXfymH/WFaoRfH9RTgLqQFmGfACKiHQtBIZ5HXU/HYI82ntdK8jXIrCjy1ubq9ufKgKHVge
5vaEhVUb+OgsALFc2j1mAzG7c45uJpjqEAgyaeaOFYJPcLwJU02GLMyCK2R36GMXleSzk0Yjg0RX
LtwUHiGqGmf25BjHaQ3tBTDKlU2xRA5CehsbFB02Rs0mR9EccJU/AQlLETsn4oZCr48LCZsl/gV0
0D5LLqKI/WTv1Hc4YNBYMwpVx5ksGEucTTwZ3F3Ymdi8aZ5AUNinAVFsBmesF7716+ONu0UYdrBb
d2cw24j5+LXlGSJeGCA2sJ+5CKxyIko0lz/vKoGn1vewwYvWJuQ2YG3fwVQyNiSPvb1JgcIBRQKZ
DYIq/u9+5NBomuVEFNIIQyWQMewkb4gQLPBgAn/lwNDmeblQozWfY91PIPeEk+wTLt+y8aehlhw7
yW96xCEvlnV89h4J8wxyR3yukIL1nhHDN563sFjyeYMK5wZ6Dp89THFwh6SPv2+xfiKWGND+vkTD
Us+/bsdEJbHATvvNrY5QoncSHigx0zL92YuRmNYTVpXfncVd/HXeoSu7GxqQ0VPOXFstCCuVy3H+
97d/n8bBAFsdyb9tq0tO7WnC0JqKcwR3D40BJZO2HJVQqE2x4Li9NhilZ1S26LCxZjE3ltV4SSz7
pkw0bQUBIGHwaUHqKnbNc0rfKiX7UQd5eH+WtA1FcU92seEkAA01I6G7Q1duUtDVklkESvtQXlNF
urFZm2bQIlTXnwdA5DvupvXG4Y1m9p8ZMqOdY2Xt6+ZqSi8qPrPDmCJNc1wjwqOngaxd7/L+/MTm
GeTgtuGpw+3pEZWNrNoHVeBUaW6u/6q4jI9el2+QDqUah9l909CfyilyzQRiS767GTs62cQ4Ofdj
ku47bDPrXakzAXlskxvGFs6nPR41BVhpWsfKebxbDMq/TCCB/sfMIOiIjQEDpCBayAxaYyj7aG9r
DGkY1Bjy3qAfaaZ3+/lTsFPmgt3fmx/JdJIf16ZaKkwQjfr9Zr08iJR6Hm6GNKuixTN77x8LKtbY
ORkMVob0XHBS37KPpqIBdmLo2pk3OdREiH0nrCd+VHVTUiMa4Hb3bTrQTupgpdKP+QDqwY4jyy+P
kiyTl6cFNn/DTZ+lG2WIvFHyKFwD8J56wsQTQMaUVXpP1j00i1KF5Xm5SVAaBHWTKsnUoHSbSaAD
UOYVqrzLMBJHTua0UzKI6RhdQ5dLFFIeEo6m8YIyX1h8OFkzL2uMF+84qrwZw6VEPNr2sOVv72ZC
q2hgWQVydbvcp3OBaMu4AcwPGRN+Lq/GXcT6T9Nd3S8b3ueeKriWFrFWI8LF/UfHoKLpUYbiuceu
nLewIGgkFJ3SIQ0fMQY5qjUr4USYy4h07KnDV4pdRH1g9i7TvuEcM3Fcit/fqPCHgoAMDuoWPkKR
HbW1rZ5t5JPl81KV2FjR4NgxMSQ2WWi0U6Br9m2p3TzEKLL0U9rrutzL+oE6/4bL/rgyhhX15VAs
NGsXc16hW69jmqHut6Agu0NG7ZGc3yyOenDSBm1VueqS1R3MrrKwg4ElAbhk0cjbWBdNq6mkQGM9
lo+TJm1aMLK6rtxU/X3KO6rVCd5bg2C54barEHsOo8beuIzRyUbDVs9f7sgqK/S9LS5IU9jpbDIO
EFYxhA2wepY7bklLmRcf/R0zQevHtA7OIws1i+k82r5Jxq+3IbM2WuYQLiIO/tzK55WFf3ZS+hgu
SAmITjyxwqXXm8KRmqOtl8jlsVLPSgKmpgW95kPsQAk3wnTORO2mtKto/EABc2eUmkz2HCvsN2i6
WP8ZDKuZtSSQkLMU75GUq6fqmw5GRdUUyNyyhYTiWdH6UKKb1I/2Tef9tbrPUnZwycyqB67mKQNY
g8k3WpdMxYSH4Z6fSNCIZ03ExDDIqWg/7gISkL4aXGga4HgfAWsjns5C1dANzgzSk835NcJbv/Fs
nTHqlvH5kDHW8pDSKHMxzARYhVOKXT/UBvrBV/PbgOtPYqgVDB1QteXXt9OTod23vqj0AI6aKQXm
0y8u+X1X6MFIWOW6MncjX4IrU+NH6gtCpD0X7algIQntbcBnKXkNYize0lPy2C3keAlhIWkxF85p
n0lHZqwFacdMrw/1S2UfiJdMjaPcZdwWae9pC1GVgqYTzjQ50DqGpOo+4+cC7ucjlapKFaGHdOrg
l6m2sB4BUj/9UN+Yaq+G5gXsatRx2goACB6ja3DP2PlHzVdjJGDcyGy87a3HwaAhERYuKHpwNTxl
DSlm0F8L/oDKKUVJZ1ebkSYd9yN2IAnspI0WPDtZWhr4hFJZ1KBKX7VOG/RqDoBRuRbWUHMNvB7i
2xVsoEOOJY37Ovq9Lwy6fCuaP/uVjkzEsN8BLBLj4eE5gxLd/iqMVQG5+hhD4g6L+fOcnaWTdGo/
kov+jytlfoNNgJ6Af1H/8VksWjQuLPUjzDfQ+PKYH1oofcWhOJQ7/O12hGhsoFC99HxUr+W+eCXh
Yo1XPLQxBYdtwf6XNyMf5e65y/hFuwyqLr5XeuD7XlABXe6fsOs+s0+EDBfr3Xkfj/IRzeEL7+pK
fAfx7wGMEUQ8d3e+yz95RnqId8khwxEWe/G982Ltq8vfRKG5oNf46RCBDJfpUiKwwFqaD6GbYOK9
oYuTEK1MHuCCQ74BaZl/DwjDgoIPBMMYlz/HkPhvkJo2q1JdPRrxyP8eBVak2ErjdIYMdkvV/YeG
Z+hSDMyqrLAPhHP/gFOfiDJvobgDf7NEqeTBr3UcZDnjaEiYRWCvk5wpNFGJIJnARwngJ2UXwqNB
tCNQWw0oQwC6nXDY4kGbwlSVjqkPJgQvyUz/oWHlJBSTmm29ASfdIPtY0RkvLQJZiRVfxysOc0LG
H6+PVzihr/j7vUrbeB9hNSf/OlcHUF+6mvAj02/7t0eTM36lH/LXALbe7qe3fj8wE5He5aP0jnKF
D2Y2l/aHsRDTcwYu0Eh5hZzYPHiFUBc4XUGIeCiMTzz7a/wcP/FyuP7/bP9hQQwGeJjJ8t+jKpcx
Ku1QI1qpDfoAS/XQ8i0Muxrstipc3AiJgXAgPlI31GarAhDCmJ3A4QjuMgmthRLCh/Dch1226ngL
Ji9C1SQ+TGzJBPDFA/qiRL84iQdlOI2cubzvn2IS99fS0Q6as4pMeaagCK0fuV9tx02DjAlH5FXP
rVm9Fnw89yKvk/j2vfgQMQWPt3gvruw9v1Mh02nDV5RvLg23SbFwE5gAD5AGHuhe/j0Q9DFWKmV6
0Y/4E6kcYhdWxTv6oKP1zsRrh1jm0G27reBhph8Do6DhrXvt94yqdt2BaRarRrwtTFRYTZrQQXHz
P39YBKiTOpaEMMKvLvqH/gF8ywO+MKMrukZRPNgIUGZQ3MQUCi9MUGRQusO/WxYE5d/7BNIBgsJu
xYORjcaZ8/eg6fz3VEn8wadOPNV69+/J4orzWu+7t3KvnkjbOUnnkQmzdc4MkgoYINt5KJd9MLw9
uN3SD3HjQdr9Tb9NGLzJt3QVKVzcoWzXgG/j7/jLdBPjl1/tqlwtMCADK/9UhuzAOVLPe9h9D55a
Q/kNRvDI5HlCd6N89BBlpewjkx20oOpZeeBKDEqrdkzfu9jVv/Qv8ys6pef03H/iWnStX8yv5lv/
AiQQOEE8YzbEg24Xlx/GUVBlGBXxAEKVk3KtP/8MO+0ANhj93AA1moJA8G/p6QegoJtLjdUy2YHN
WnsGNOBEzJieuRAvx/kc5AQWUp8wPzCcUIKQ7MAtZDL4PtnHm/qm9IdY2aGmceyNY6wtzkbMMCwP
5A0oLkPZKGYFCFoAKpO1ZOuBla8dedVJi6FdNBZ9+KKql6PuWwdr3fWrqV/RKRpbcycdol15qk+P
t/yNSHDepnKPPSl3msy+ndqU8j+JwnUH7ayCEkCMsFnV11mezpz2juG+3i8myXvg5GFSIvgx9tZr
8SYm38VEHEgivUCoQiU0jS+Ks5Wm1156jb9AToCKIJXQuIL+ASXhCgaCCHwIZIhAQOWMJTSYURCT
9pFfFTtjd/d73VeaAHYW1CzwMApsqit6x1bmNS6wh0T6ZDMLNY3KT8utEqPrXrflasLwOlmD6rHX
P2j90L5Cp2epCdFg/NkhijE/4iMBAftnMbgiZUfaR68EgR9w+14yY+AQ6jmMnBUxORxy9UvOnqoR
qSDWPmjpW/Jm76ytsbU35qZdJmt42zzAWBsrBIDXyB58wqgS+AGk5wh7JhxDAKqwAVTFPgQtGYwN
jIKPXoRB+YW2jpMNj0x/w8U1V70KL9e/O4zrzB02Ee4CVYs0RHtmorvEAB/SgbYy4LsxrjO97IGl
5xw5S9rjo2u8Pz+dd1booYOd2r3pp+RDgm4vXcsv5zr+GtfprDwxVGL21Z3jr9vX/cu4inNCujpn
vMNA1HQwtea13VkONomLollo+hqi+R0VZ7su2/WmqjZ3ZZNIG6XcjPEmxrTmQYOF6SHoPtXtXw47
B5mF4yInGlgXM2NIkWiPP+8cLv1RVAE1u1uLdlA/ie0j/YYVvW5f+DdABOi+uSdpen9lxgVdpvrY
2/n9/RCZjMwASSZg6gXM+Tvk8I2TrmsTvthKV5aKtVBvizIN+wKk9lr/Klfw8vEXwIZ9hh3H/LV/
H9/59+PDPPV7nVOPmfNnD38vsQIbZ9ciuGfh87FgSNJrS8RJaNIQ/GfWqrivW3kjyxtb3rTFy6S5
eoOX45OQEnghFpP5onW8O0AMFnnQtpm2wpL0rXYOPyiNwUvnNRD7gJvFuMZYd84vImlFiLoIPxXH
HNGEZBoSQMIxp/kMhInJEcUWLtCkEInsgMkWJzLYNLQqKtyY9gQ/Y5RNBJ4nIX8FUWVEU4qoB+Uh
8VfccFSepA6Cy95ctrQekj5AJ0EyQPckQIGTQUXB6BmgHTyeWxUEFDIzt+o/xiBYQPf9uI5Mbf5K
EfgSAObdd5dhm/8HvTI5QkpiQFWjwxHu1S7UrhgCO0RaeG24N99otKf6HdihoyPpP8zug+fAhwJI
hiLOeoVdwTaD2jJ25sy8VExjVR+SiYh0FNE1IoqEqTYlBOlAFBGFL1TLooRocD1tSPEp+BDBSeoS
Ois+dkMcNHEAd7LDVRjCbzTPiCUaIeaA6E93joj7Up0WIAMqHOEmQGFhsE3Xujc6NgbOiJcIbo9r
X9LroOpWWUf7U2zKeu04S8dcYBicS4u+WmVkuusbuXkx8uNYPVcF39hoKuZGoHGGp9/nQO4FWi+s
7FTmJnO1Q4iFiEtoDYunJ/zfqSEwfpFmGSNAUCEUw7HAYYHrb7PtG28qBSUrCLJLxRC1/ivFlXXz
XX2kZx1OTHP4J+Po3sRyks7O2To71+dX9qWcp/Nw7s7qzjhMW4KPKKVq8BvMZTnfwC9KF4fL8eZS
0bBS6auYGlDdUemppMbBC7JFL8WbmsJd/+OxQIaFBAvSxkwh0mcMZEbQFrRksH2ZPrgErrr/nzEN
HQUs2iPb8Hv8Obyjvnq39vFRfZVflcfkqxggmy6o21FURu3RoMyg0PirhyoKDDy1xAvS146+7oDW
zja2ZPUit8P2vlDlsAGYFGgb9BN+FBSYUt0hv4MJ+4TZvhVViqhQmm26cGbQ278F88S6Zux8EKTO
t9PtFDmH8nFA8SoVu8TZVs5GrxC3ggl8Sep3LNovA6HTerVaPXAjv/uP0WcwArVtJKuA6NznG/4k
qwJzifo1Zj5045dEe5ZhcliGGRma4xP66BmAQSo2OiQfLK+KrSVtgHjL8to4X/LwedfeHOWOVhWn
KaZZI6yRbo2uxOgCKJYNdsX6Aj3vLfYTXmZE9V1XL4Z+TKIFcxsgYzsNHfQFMpstSknF62w8h5ca
uJi9qtrJ62Fv4IMug/xQCVLb07TQsbCw7R/2WcAh2hK6EVY+TQgHFnsBBG7KZVROm2x2bjxnyxG/
TWgz0tcnHrnli2hBnPSrd87ldHTsvUyxKexKZ3TcjF7YfMA0oagDSbHz8NDwF3aZjZPfPShEVcab
HtZOtIGPA9EcC5ap2jBQ5VFOodm0aBcR6JSVa/JrSlCn8MtAduSA7usjCC8U2MykhQt4d9J1dFtY
1oKBVfxcVbRxg4CralQtN7sQWzHuDwy2vSKFHzq/QQDB3+2Os90qseYmzII2VKkQi4ACJUVQ0vrp
QNu+N19GBJPDOukATrAu8o0ofGqLTJlDP70BcwFllEGXBg7q48kD4zNgAtznEdNDKhJS+pDUM14P
2xW/+JwG5cpatPyCHsqm0bvPcAxK6H0UQUsg8cGXg/wKlT/URSqpr+M0RsXPrBiN3cIJi2t+1Tcq
R+wu+oIO/lyNgbSufKLK8SCbxTjX8C21RR1K6zpU8TpAMQiaiQhzzleG0U/05awhrYaPM0Ys+VUi
R7NGEhzwb4DggKSuoCTY7gbKgidVXaOfZ1iuMHa8OP8RdR7LjSNLFP0iRMCbrei9Fd0GwaZEeEv4
r3+nNIsXUvf0dFMSCRaqMm9eM8/mHyyBF8aCh/BRwZQlzhaOL1Kptcc7RpBnBbo6+6wQ7y54bciQ
c/4tW2VzcpfnLutjijcb7pdfxcrhtWf8jkcJKgbUFGNl4f4qPHljka14Ltm8nFrrKCRcU5rDlG2X
kCXbpYE2fx69w7WEp727MWl7h5u7iS7ZW0TpVbfqJa2Cq/EDOX0/nLx/1hn1aYVX1D1HW5N/DTfA
Yxl7mFPyrJ/+3cNZWgM5+lJe/C0T+v9IeBSwTLOhXWY9y3rk/op3A5QeNgPLCcEXMsj2i12IbiR9
aL/1j86sGgUhfT/hSih23C+cXA8eg6hT+UgPn1Nxyg/JyfwXndJvvhB9rXRHhKv+y7svdVV+8wf8
1dnX2PlXzaHbhvPmaP0CywMifpXPgA13o1/VOSivuWq2/tz61ddL88pmpSPgYS1rX9nKgqH7hSsx
YNY/8a3Ef9uT8izNL8TL++IEejgoYTizj9FVPsqPDsop2z9lD3nxtPB4p6B/ZHh+5+3lLa3u2o9X
IVOA98yZ/ZXgvZWwRVKSjDOs11AXAQD3iJ0xQ/ji7azlZcZkOx5XeDai/MLFX559lrj580l7w0MM
c2JjXwZ/rJ448pRb8VNPDYA5qN0Mb8EBrYlqTW2CXQWBitsV4eAkNkZNOs27qV1M+xzwDsU/nlxj
MWdTxmzUEcA0aJ03KZGzWIJ3gAkcg1wG2YzmqIEAARjwchDS1gm5Cj6L3RgQATNGYS1r4wo5ZhJA
M8gQmKk2ZA2T2o44C7yIepFRUNLcQHCAQGqO1WacfBXEbyOWfxnlxOWNZMahjHlylIcWodPhqKJ3
YUVAXIKx2c0s0rXhZ7IhoQ2uKeXGTTYFEwzwlsumLSx57gZlyuLSs7HVLByIcTCF7K/014d3g7qN
4xkmfDFjvsWb0EAJ9adEGvD9XGP5ydnjRgrxgdyw8UYyGAWPI1KEUngwU3YpBgkDv3NTD1wQLNcm
vKUqOwSz4nTEs2uQ0TmgaXP/zCw1Xli7ak3IVPFsLxEQib2st6AwF43oTlgSmLwY02KrjQ2oNKJk
Fek9pGNMNFxnEAqT/BjMhU+9OysBftxltYjmInG8WNb40DjT4kDi64oMyUWJc/1X94KdrwpdKwHX
N++YPcN9tZBen4txM1414RYQ2DmvXtYL9vPZ4Vd0tG4Wx8Y5Ejn2pIQekgsjYOnE/cwrYF5Ld+Y9
s0vxth/BBSs91jpUFixzGe1Ya/mR3vhf9+k+jR/rx9xG/4yzslBOjIYj8iOzt3qQZ8MOn/aHCJVg
O9ZO7Aywcgg0eIsuEfN4Xlh27ABMa55xtk2O4oVmx2JbP51be6nWIoQYUuoTjCr9K9owZTt6yVf4
QzzJD1Tgo8DpiuNYvqRnKPu0kRx6IcPRv4Gzd+SawBFmRRovNi3G2//tV8h7oVkIhhB1PSb9FnUE
USJMrCEQw+xqxKz6v+bU38vv9Kzd4nPyFO0M8g6oswAwCUPrWFAecOwFrhzzXM0Zil4ewR95GnwL
qBtQ3bkb4Ksw9+au4ibjUyHtokfvLrRV9R+DxC2nsDb4cnAe3gj4zdyF4g9bpvFw1mxGO0zQaQZo
1Z5cgmrf7Ozf4TwsvJVMS4qb2bODyO6+fS6JuDACrAmEnEk0kDQoYHAC35Sf6Q/d6w8FLaSU9gmv
g7lUicXDF6YzqFP5fDMIo6fjlnZbRj7ip/8HQfl7nh83u3eU3/m5PDcL6RbM+0uy9Y4Q/O3356ic
7QtVOKgsNHPKpmfz416aHx0eiABzeUqqKbQWDLhj/O4RJZPdgXceBm+4hSIzIldI/WJz4dmxv/Td
WMWwTdTzKErRh7Ff/EILwUaIZgsqi7L279lW1GDb7DK8BPDAIhxeHEUez+g7vxkn8+A9i4t24zV5
3FnaNEHHzd240shRjP8g7GLz2UTEXBQXOBJ7c1QfmDdsPt/A23PiBFdouLiPRX4uzcJUVHho9zFo
Ip1B5Jr+gsw/smV2KGHAtVTkBSw4/95f3Fm27dbtBU3JsIaBCFcbHdUCtHRrEq8qwllFNid65oOy
0zfcJTP90bzUQwtJHX+EBZp90n9b2n/58gF3je9wAHGI0tYf4r23+Vl6IesGv2J188mqYxU5J+eE
J0Bziy6fN/uDIXImWN/di99QTTBSFgyhm/UfTw4HPLI24PYhZIZE9OIeYDQKn8M9ZE8GOrRJ3Ene
kVWdnuuL9GrW4iYVdW2+x9Pq64NtkX4hueaSHAVSkf4QcxPe+Q9zWKBDDGuAL1hpQPlIn5PR5yK/
qRpCzpaLL3T0wVM6AUXcNK5ufVFuyi159ug1rFNHW6adUHsMotog5uXpPaO3+62dg2tz7/Zs2kv6
0yWsJZy8pFM1dr+7nXygrrk5p+wdXOplf0hW1HWUUda622ln/dHtul17CK7B1To7P9o+W9GeHvx1
RjFVr0xsdSmo5G16UzfKqaa2Wg3aZNjbE2Xvf/ub4iqd1eNwV3lgRMGkbqvwK/jnPru9fOSP/Jh9
fwyuyn7YJ9fkqm8hB5z50dRF39FbNCcP3FJPUHB4R1iwf5ssa5b3iUgZ9ktia9C/kOIjwU5jeEmv
zN7zghLJsm65IV8UXuxg/JGNle2ZEx3lDCyZrKSwZYpLkUIYBN+nPYh9GzYxTCUq1lS0fTYSuFSg
plAcKC74CVTN7u+HUzgecwr7FAeA+28ElG3OaTCCfQadEpRZ7UEkBPEMWhFUImRo1D4gyXxrrhNp
A8wq4RAC6r3ZVFlVGW8nK8s7shWznXMOOQL8YxN+c9ZwgLHmzFnEaSO/sb/4XIqnxsFlHiIaz4bG
vBMkpQycSnklFwOMLj4rN/bFDIBmJxaoMR0WBTes/Cv/5oi6OuJOhgUagacPCgummBw/T5JYnsFW
ZytI3ulNQtZjjnnZXBcuEbV7ge8H8R5f4vZTdlxQrrP7rT/sb/u7vOU362Tsqhvn2cN95Ddz413Y
WDbKTtl5F10QDiRTj3aS/YrkZqlvCm1Yd4W2bK1478acPziuJnJ8zeLgZrTttw5qAs1n5DHQBK+z
ARIctHot/PlWoxkwQTxN5GgpEOsQbqLMOHhHq2UUpGpbzx9IQDGWdPFxTJRibl61lmYoTGYmvG5X
8cZNZ4zJCCpS1i6/pAEpC5vwG6MpyjyIWFmC6G7ahguadKOcK/ZMqmZtK+iyVPLAPJ9+Ag/IQovR
T/gqwbM0pg4gECLXcCEry3pY0E/XypLALk+ZqaTGORsJUQajCH0KAy1IV7APLKz47K3U79G9xu6S
v4TLXk6ocREyQraq0qnrwKecWDiEV7OU2NtyGvWT5LMmn8lNVhL5cT0k5BnAIBUluUPcKDAw9Unf
TwR3O+ZHzk1ifocFsBTqzBq2ATlK9uyjzHJiy9UxVxswNHYxt5zBBrPcJf9qskigkUFoTCZOuWjN
FdDl0F0ToA4mmKz1bN8BneYXWTkMqHOBwtRlEc3hxw32Imifn+JSY5WouPA5MarHEKBBuqa9E5QK
tk/gFg6vAX1Wdg/BAX1szYt8qyszqmueaSHtM2DZjKAhO2W8viwBPZwZpGtmA7iYmTxpHOXleSHP
PRM0ZfVo5G2tYRi26OCYOCjRF7a2BHuOo2OvQhuYuNTkWBWZI12durn4/MSz1JoVnF0azQeA+rgg
qIo8XGeEahfnNkxvGCxIJSygCegnlQFjGuSBRjUh+6bxZ7I9TrUxAJZncPBCfye/DKIQZEyce2Wi
y0hYmLn4MmHGTPIYnWcHO4eNCtEwSSEzOFp8JWirgcoI3j3Hiy+4ncxLO/vLwUqERY/nBCUzszB9
3upCDL4DyBWMgngGjR7qKoAMkzrAU+lPZdQFU9ICMe3k0ajL/BeTY59OgThD3MzAMNB1/oK+wXtV
0YcyK8UgCk/PdoJO2DMglkySVmjm+S5ti5B+LnidDKAeONMUolZR9JH9R3ylJmFe9d/ISgEriKcw
PuHfQ2m239RguKoimGMc2IH7ZiQYIloWOmQm6AmB8/WYYBiVn1gwuICdO60kvJFQOy8zbYo+ACo9
EktVGOztGubq5IgQ2SytKjacZFNmixSrr3zJt+IZQrvmuii2qISga0uoUetJpuFBPYN0mKZTJJlw
XDAUxoePmVH7wBOsUBeWC4WEJoGfPONtSHAGYyLL5IFei0y+EFgLkBV3gHqSB2NGdZBzzQs4WQZl
/U/6CfgF/glgBXmJIUTdiTle5PDOjT9/kz2nmqAu5evQF1CyAZOVSCfUsT0IKXQHmqojfx1B/6W8
o+4EO4/vAPDAtTycMTEOYDyKT6aMFJ8idOlv2EEVwZiEx4hq9vPFcwUzc988CsiMOhc1G4Acv+Ml
BkmAH8xfMrWcIpt7siwgF/i39hu9EvyG3FrK6hT/Mh/PZdg//lJjil6ANU+RzQMO8jYxkQae49qC
p0V00+B8+ojrI0Moh/n0E//w3OonZTKla3ZhmI7glmdPjc1PBhnkE/I5z44Slk0e2oIIHKTkDcY8
jAoYHJjFyuiBEbjLG/HNsPHRfjOdYM5MdtnWvsggItjXUIY847uOVpOaWv5lHs1oA0a6mDH8K0+f
x+egftsX5rRcIC6NkoxUhrcEp8GkFv8v7gcKboBL89I/6oMvaFDcMTVi0REjbVBOllOPSDUfw0OG
6c7vkMCp4gWbAR6DOmohxxuIGYDpxzDxANv5e/B2FAQIAvgSNgVuNJ4+ghVfFXrhUBULla9FfSD2
AwWBqf5LIwJYTDXPMgkZMPG0+SveMUGOE1Uj+hZaERYOF5olxtVi7aiXUgdqZJQs3mWuffzzEWc7
wEU9ojFiWkNvRB4cyDAFJmbT3JnURrwjNMbYOdBI0HX8wa1ixh7/sLwAMxjjUJJOscv6m29zw7Mc
eV9QxWIAphIZ8uWBGlpCKWH+thv0vwh4xI1OtrbBcHtBslecLTwWEaZJ1pIJ8QdwkFCPHicEMmaW
A2iyj6vHkpmx5EyhBGN/VDTwbMcMfQYMsxgTfNMp4XdnG2NmBbiFMMqE3SfHi4bUZl62ytRwzlQz
lsd8fuJtFm/1aJbay6adIsbGUKB9MOpU0Gl9xk2zdM1ph9qSchu1T/wdylfVnLI6mV6omHcmK5G8
yabRLDN1wX6X0A24U5xP3G7Opw/py5kYhMsnKwikfHsPdUw5UX/Bw/t24rYLp1pZ2NdAA63Eggxx
5ASQxC8IH3oOBtyVUSwL6bv4nTcfOO7Erg9lJ3x9yI6G0PSftavEWpvgXoKLYG5uuGipPi/8ZQvQ
m0/jZlvimMDuWKPpmBT5MXHWGF3zHPiJLFsT5+dobOC5RuoURw60cY4nSIvBmPwu7q+sRBI+bv+a
T5aUyf4DtTod6zh8/t2tXBU2F+4RrBfX7cPJx7wNzEu4Q5B+1O0kNRY4KNrtHJ8Y2Pp9RErNYrCW
obGIT7CoOn0OkbosZ76xYCSFIIpb2I5WKSESQALwcoqJYF+hVWj/dCVIZfCjxqCj5syDRoBPoz2p
GeXxxflYvF5/qUCySg64naeYbDTbHG/v7qDna56MHu0xXeR4xz3/P5Kv2Z3JseO5YWTXsQLRsKho
RoXoB+UYtq1cK8T93N8kzYbulGNb+sdYgxXOxWOR986kdQSTIdcmfjEvyyWj3kqbMEvjysX1pI4Z
GovryrnREK+IuTQmNt4Wi8OCaC5aGIBedCvGFKf3QN7l+gW/98ic4qIaxHNkN2a+deR9nu/4e0Yu
GOAg9Ck5lIIv/65fyh+GIezTZMNiQ6IIf4FpiY0N3mt/jCqbGAF5XJ68eMUkn30Gik5rjEOi1PHz
4Y3hnEWmb84SDO6QtdtgdCNOXi6/ZQi79TKCPH9KvTUsVmSDLMpimNnYAxfMImbJMGP5Micu5TE7
IWdr+PrvZPLhlLJbMQZih5PHnN5EBnCvYhQUNRx80FjEoubECBimaRMeqVK7ZA/eR6eZGhimQTUy
RVKxh5nPFRWLjwslchUERqhIIMXBjNdxakBHCocX+SsF+ojbX6+m3P4SXPcM9cIGV8zwxcYgRsDd
CGMhPDKrbBP1GN9y/84ovnQNCBfg5MvBbol0ScaRYg2w/sizaiRcgWdsRyZ+ocaOeTw+GLJNeULu
3Ya6A29zXAaYT7uEKWFDhX05axLAEqdDmhN31FzRwSiFSKqo8RRDrN8Ibmnwix0Wutt79w8ZIK/J
7Jdqu/G0FdeZggpqHvc/dHKXOC22CWvGWks4OFiFKMli6J5iaeImQw+UPdhMEuJtRA4pM3T22iYT
txUMLbYB/pFDiwQD6k9o6DioqN8sUmj+bJPUNxz2zQ/lJls2LsYpqg7li3EbxRcLiJKUO5q7g++C
GKKux6iK0KuTocGrgjxVxZs2oyLjVFy47jy1SZCelekc7/mwP7o4ltRT9hn7N7xzLHOcUKoA7ABX
1gB9An4EjOHASrjt4MaOgcS4KWSkKXTO2J4h1wxQAX7V7EPUNvTsb3xEEBBJLw63zxH7cJKmgA4J
p4NKQ8repQU4Z9HTTNdAs/5If4CqHvJX8FZ2dK8D2VFUjxvvjZkVbSmdd3wL3pjE0ODmLyyH6VCb
2/CqYUcEQqJj7dyHJXBa9wFCBIZgHrqbBESGepKHveVluhaPIIqD74C92nHsPnGT++mPuLDIR5UV
xyCMRhneuM6P1MGCpVUuOuoEKueO/wJmwOeHXwElkp9B88wrAMcILiCtvA7xTICBYALRLCGBAbBA
3EfrDyKE0d0LGJZ/Bz1QDzYeDs0LSZDBIJNq/Qszh/QV+ExMgCvEyCUFlB2RxpZcGamF4YSZCp/J
KpsQurm0yUE50eCLCZeK05mYZzGOyq7q1jozqfFkGNH4DY0Yc7rsbbxgAWIE/0pGbiACD6AUGJLK
lwk8hPwTNajVXLuMXOm7w60fSg/61Cyh+Ib6MpNYcfkm/ixBXkgHpqlllsHgkW+AVJS3hdeBMNTR
yAUZp9ixEomFsU1OOgrsLpGx/N8zIJcLvx4mhgG3AMgSNkEapQpGZOIzoK/4MKWAM/mVV6jaq23m
3EOw5jiiBUWDoAm9PpsksRD+RA4Eu4g9ymKsB+Eq89hJSSOlsreiRcVOk5GjxRnYY8r2bpGzF4O4
VfGQoHzTAc7sCIybQVeCYryr2axqKKOSPq7TYV5pENNIX+fL9CBaxGm0H7zTWyvWDI7HzLvG8SSZ
JtNoms/EB90ov9wJalk+ACm+8Kv6oiaa/J/HKpisuHMwEdGmguATlwedtQBrDsZ4p/9IDHdKGHQS
NtlIHGSsHVqaCGx0yEtxucdLihNtXJEYajcIBvNrh6l/uPVOGmXpp/sZ9K2FNFC6KS2PnKH0bSqg
OJG5yuyuRHAbLW2XgwVX1QqbAY3RMyQE9ac3c7TMJ834V74SmDsETAfRXEXnolYTO0eSw3zNsXHJ
wcnceORO+SWri1D7Cc+IAysNL1QwJ2UvTyr3W4qYyNFThfVfJTgAjmnrhBPXT+9GxZqDM+9sKnP+
+bx6hsO+wm4qbVxM8wM0a57Bho3jT7CpwmPrbFWVb5WuS3eOM5K2txk/Zn2+CvND3OGQMO7kVY1/
KVYklzZ9+921z3+C6p+Y39k3anlILSQfJzHp7R98mLArUnsi4UWgKda6ykFjQKcbNzP9zervjtWo
Yrn26XFeopLZw3Byl3H8LcWPWLkWMKJDdji7fDdYB9oU5fSPuKyzZSIyQHuet+DQ+k9bHzuqbw0i
SIpgrIb9Q7RMLjq9GA4Lm2Nnw4xTARVUvPxkeGK0DmAzbkiCOnt7CrcD2jkJg0Sz6Y8AQlPP6DCJ
SVkOJyp3AAlKDQSCnKZEqLYawocrbd76/UwOmLsAS6rS0azZCRhuSQoGFvVWjl4DjQX5UDEAXSmp
44UDMNJkVwNrgkz6aSWIq+2delXD5jc4Sc0twGgrUiXIYWwcdCSyh/Esg3KEeJJJgwG/2yCZTkE4
CsRp7lKyxuWrjNGV56PG5LUkaKPq7wYT+rMh4Qep5kvQM19+6/EvalAHH9baZo6j4SzGDDJCBmTn
P6X+ix8iPEC8QcLNgJFfi94CAXf1cmQQIQ8fIgDqYOWHpKd8jEmLrMwaYJljS5cCUqnU04RXaiMD
/VpMaES7VWDNO986CB8wKkIyimF5wLOwmLkMhJTwQbIVjCPNEUfZXLZSlFAQZI35x9z37dmTfrV0
Hv22+raV9IdDGKfrSHgdjk1Mnor8IS6144OrGBbnJXJdptHYl1rtTxRovGM0ekzffYiwNvvYpz2H
MXIBWN8V6jF6VyKWcIy3YH12oGsiG3Il8/d5iw0fyVoIndB2JWjevFMOnc7cxvVcCY+mzzrnyM/C
dymOoOghgS0zBUxUaFEUY5qXTazc/qcVABHwk2osYdUB0jaWg63vHNxOhP9VIztpZ30uLU2U9Cp5
pR3sRQ0lv+A6KjZMoRiz0gDnfIT1KXVo2uiryre43g9SSE/kt34R+ghOQGXIGxbp9cQnR0YLHwNv
nBxhMCz2fTy6fayvuvjegMkFpYXUhewcxwLT5E4xz2W7JKVsGnJFA3XsQ7puKCBceV2797a4ata+
RvPEXxmfnZM/tGpjIKSPWDwGftl9miwaw1wWFVO/EMo+AxmFV6fGVycTLmmLtjhJBYX1Z2dgc1v3
sB5AqatPPIkomJyPAwBojsyUiPSKesi65OQbMQLIXZiAn/YrY0yTz+haPsNS965tvdbka4CdjwY5
F+dn6qNC5NSYTMHKnm0gxl3v3ceLHssLUBHacxdRrYTrAeIa7e1F70RfJt6h4ulXbM+VApgCoOJS
nqleS6Q4kyLlalDuNgmYAzVTFrxM1pRKNR5BHrXvccTtYsDhNzJ8S739h7lTO63KErUvIy724Vz6
dsx3ydRTDi49+nJNXWg9fsQXgnwLXnGDFCxzKBW0Zwqx008Pmr/OmSVSaxgqPVhzxxc1DKZZj/R3
mpbLGj41RpRxvwIto9/GOrOTtO+mLEmzPpnNwa71pWWICj0Yzt7nMZgPx3yk8ivlUNa3vkrAvTwj
nwq7MQW1kkinDBxpQZKd/jHPes1TZ/wn8ql8jIfqOnv2GkL/aI/df84GGKqgbOo0kNmaeZrBsEwp
dj7BPGqwvt8RBOCVD/Ozw76I8DQLaq6+reudZG7CcmkqQNBj21toc1inWrDTxYaJNYuU3AYDuvMK
6pwz3KOhwv+BbO9yocvTLhOCuY50dVqDuL9QkQ9UITbolF5+E7elac+4X9smraSlz42EJkc+RmjT
ymZv1fsCYoCYSvrLAkNKbDotiAefhxMSkx6SpD6jHE/kUZP1Ey/eq96yNHbdIH5mzu/YDwHyNukY
9WJqejSUCMtr8tQGAW6DkCrSQangd35XmbHWOsz/o2Sm+59Frcz6zl5JJi8GbxQZ91rErHONSio+
IQ5ujEfr46YQ3F19rErpzNJBUXNl42XKZCgXgRPiIqDsUirweMX2o3ssboCzdNwkU79eytSXHbtt
W/zaQURRtYQxGLB9rHJmvvm25NDQ/Y2cXTAj79iP2CrDETbN3UcCqEPqjrK6h3coxK24eQ598KXk
UAjiHe06fPS6m7gMAYxt55zbFs5Wy1U8pS7mB/a4TKaDvNd1BtYO7bOFRHYlJLUhO2cnEZqiLSQV
nfi6YtdNmatChwzOWhlsPzZ6N7y++nUanzXACFxykafG8sUAYWspP0GnwKD07h6Ey0zGb81Y+M02
Um/kp7IEMfVfJIRky8ItvZnG9vmTHHPz8MEWrXtJ4MM5ihqnXClHX3l2HXSeFOfJ+dC8EzBCYPqo
+Na7s0vuBLenA5bpN++4+eUuJ6pabc5NcSKvLGHH0qjEfejWQtHKmf9BXioEV2ikJZuiLrsBdOJ/
CjOd+0Dr3cUHdXQvcw0sBPp4KgSAr6AE3m6oCJbrEESTf8I7qyPjp/fEbKgtnp7PxqcCTy4L3jAp
H0nlZnAWYbLW423JkM5cOPHbVTHKgTNTQZCgW7ErbJamhrXVmHrDBfMssGwgAmsRqnNDxY14ZZvr
RiS5ekvnaFNHFumxD/aFiQszHmX9USPOkOfHwMXiZKBdw8C4QyKX3rX6WRYvP//xMRHBpqEpXi2y
HCz1izE+Ypi7Y1PIrewPxxJvMipDjZDHsxwfU3lW5gS9nKP2GlbPelroL/uDwSRqyPqmZneTAV65
KOHZ4QKLbYdhnq30UhHQKugCBXmg27g4yWKeDNUjwe5cJXiomRM/xLh1Yo+liTQBYJx6E9KmZoQX
/n0kWC6bI8Hkpwz4Y2/zPi7wX8LCqMNLQRsnJl2ACAVpvxM0EgqCle4qJCuzo73Q78ZR3mtbc61t
auWUaMcAwjGVU7o1/a31Xd/1H/NHwYYKDiKMf4Zz8C6F8wuUaKHm6ik6EjbOHBE64XWpfe+DV8ni
/3Dh27CC2wZORfsotPbe2lvbfKh73LiOhGCRrSXY2cqV8Cm43K1QrO0Eu6vdFscMNkh+xor3Ap2K
j5qP9tJfynO+x/MDORT0Y2ZLDN+Y+uEHiiKIoSZyqL8BOuUJM/QQmxS2d+jnYqgiODMA2Mw/EGWV
6LTQbr3IKfyD9bPoSyCraH9RWqTLJMU88XMQGjkLRV3y4KIvgweqEBeVILIDQMe/uDpo7OAvIDXg
R3QCTH4Ai2lOQDs4ayBdMUr4Iz4zk4H1jFqQ3YcpPM4eME4gVNG108lTrfDmp6+hOVXKJTFusfdM
rX89tCkL9KPhlwxEajMFwMoGeIOMBCMW9Ch8TCA+A+gLzASpaiBcKjjZOSswNcLaiBkA8C14Lcgu
Az4BFdpfjB96uPYA3/gdSqO6mWCSjUtdxdH7B68yWMQoBoiQGFKGbYB2BFoBlOPIyqZqJrAKCUDF
wUaYzwAhOVi5O4hEuC4wFv++NRjaYgruBIzKHBIkC5gZwA/NEXDoACjqjNAiWfq68rZ1AWK9i2GA
K3tVXeIbrXwYq2xNjn8E6fWRidEwnJjYRdY2zBfguwYgl19d/QFxZP9s6IZkmE4OKiPA02MarRnx
K+7SDBZSiANdgCGLcRvKORYtqIpQKTD1AF5iTsIWbJATxemLryXt1jP88X8oZ5wXy7d/a+A73tN9
VDdD/IXzwn0f0SsPA4E1LwiiGCWJdSIErh9S5LLfM25zXx6BrspEbwDLJgOhr9jy11OcCetwRjeX
TQkQQEqvGOCKsKNBpQRkwGbNJNiDIAziwlvIqvkbxDT063/jGpyAsJ5lwI3EAVYpFldGP0WLwgsm
NujzxOs5JYhnxSznMYw5GPgurAUxFwqo7QRu5kDX+1sxk3IhT7w5medEkLBZQKuKJnC72GIIKJll
M38KfWCCcm9s/n0UY8SRysgGT3FHHqakNP/cUONQGsWEKUmjSmLtUcIecurDUhjDUkTjTsJtIHrI
HxtH8//EPvk54yavEYFryL3LXYlQOzn8J/POEGhLxynVYO7fi+HGkozRoqmTimMXWJaZLzMf4hOM
k8Cf4Zf+Yhn6L55CaZiWJ4LiDsJuNRd4Y/4jplQ0q3gO/fGobFhAnK9MQf+YQMB5yVsy56h1Wvo2
2GMEqAGhQAieqOyvQiMl6KZCIxVPkcNN/b8PmK7sy/YYz6e/j2KMx4Yw1QNjZSIq5lzF5Hw+/7ex
4IIEkyH7Mz21790X1RxqeVdsruG1vavn7MbZlFd7T8NHkrpwXULv8glaibNXwd5e0Nek9NShWRPE
gnS6oG7ACboGFPTYfdHVtBKvzxRHuFxtbHvj+/RNQN6AqJR6eHWOZX1sEIWI6AyhuchV3Oymm92G
I0dIWYXYWhWTUk57Bpzs7/ijstfzrA1joxmbttmwPON7elfO3UkI3PBC/Qcy8xdVRh9Jac2nkNSr
9/TK12GvyKlhcfTTtFH282r/iVdrfVMJvsjODtLvKr1gPTAM957vPLerM7nmlSkyzkk6L7OJzfSu
mxgjxtB84IY4VkbwbUbwiUcdH1RNX7iRjCh/RpiO8ZFjG6m36B2AcipowdWMk1djH4A4NSTAIjZg
a7DK0vWgb/Jgh6ePRtwE93Ze/8ohuy6eKsYhAwfN0Uf5e0Pdxf5OPzkP6aG+1Jf5Gt7K2/sx3tFP
cG9S0O5ZnM4Cb6aUUy+eZshFkkmGLyvRAT3ymHmTLpQUB4tFoy+qlh/Er5iTh+MXyVJ5Ne/NteFw
FlIljeOmx1G4Qj9P0iFdPjnVOH4w3ko2sorJ/MhsuCE4auTtx7zpxDEY+yJbFwynHANOn/Slldm8
tchApNCucNhggKUcwuQ0YIQtglfSdfw5gex/wg1zCcIuHPfOlMHIF5wPvgejTnlp3ZuZixteQrYg
IAa/PrHKBu9hmM+8vkbmOUOhWXVEarm0/d6ld28Gk047flmi4ld+auRGQ7B1fCQwC0tZ5cHMA0Ly
DszMlM/p8+t3vwGyWBQKUf+U+2juFb/s6yOHMsUJbraEntnyxmVTrp2om9IHRCIm7BFV//AhYIBW
ab8lgokC8USoXj9VxuiC+xsW/we0O4eKUdqA3VilcfYjFLaINw0fhCTbCCLa0J0Eg8VJbk3pjaXy
UBlzW2INjrNHEO9lC0GzDmtT2yjyVu/AqWjRdBvvIm0JRagdlkGz+1SX0vhRGeXl3DIK6HiGj54E
8tE5NKus/NTjhgLdaOsfo9vawIIdIIZlYQBZroryZDmUWOou76eG8VOBI1IA+e/22D5Uf9FyWtsy
/mv6u1L3fXM0q1dknMm05ikHn8vg7XNzEmGrEOv/cH5IW3jVkMGQ8FQwoDt2J+YANOh+dVZ7C2/T
a4pPRAKzVLuhW+qMH887yMpCg0BDwsRvna37kEJkChNGIm/h2+aFlyCLRf/QTPbS6JiiSghcDPEt
br/02kSAh/k76BjAWD+adC+RgsD195auN0VQnLczt1m31qqx/sUQLlMfz3FmxbU/J4CcgtLVt466
CPC4dOZGP29AH1o4lbTjVQJU/qnvHx0fs9AC+cGfMp9ZHZ0aKM5MJ5BxxVQSsJKbvmqmQfYES9PZ
qWh27mgAJZkdrMZsnrI0DM+xc3ZYzjowvWohrB0uZUNqArQlOGeRkJ4023Om3KLgN0Z/+6tKBxNu
02dlcn7Z2DeX32F8NNm6NJuxgNAiN8aOcAdCSB6Ag4G6SIj59vf489XDxPL4wsW5RI1Fu5ycB2MN
38iG+rggBw3zBL4l3Z1D9iOFPiwmqCnT7EZojKys2vxpFwx1kjMZLO27Mo4o+3tpj3wXupu3yNQV
pCzjH2GFobzWO3LAHqzgHGZgdyCIO21/bKrzzHsZwdWn63HrRWFRWvTYnK4jb2Fo34zzqhB2rHL7
SB2ksu+O66TwWJ0yBCgpt4E8UBxnx9ZbUJMQJdgtPu3G8f8BN6nhTJfmgRgJMjYRFMBZ3L1d81op
e56jURN+sYUuoepLzF6DHATkSRyGY89leWmZ34P/HZDHC62iy/EkoPVOEZikMTLtT3W2sIxqMO3t
l46xlfu1HuyWIN3STy+dZX3Xa7uSuPt4a2uLTpr1JYHlzD1bIEmIIVq0/ZCrgcgLXb2xS9hPzWOd
0GRRPFEDZXfcRjOKfXs6ACLEm6KFJrlMHY5dADMcQsOJjfzo0+yj5JZc7er9ya6odKYpdijtrke6
SEkp4fb4luh9+2W5LMqJZE86geWu8+ye12ezRo4jv32GEawtNgCb61divbfI8dexoTrshnppOd+d
uSuwMkxnnbtTLPoD4JOJoq9146xZGx8COYS9hOzIAuzkHKUnphxmunf6PfYIEXeoxI1FHRyShMmA
OrnUnydIip5fAkanDlCEru46W8Kb1PlqPvjPa9sUkjnPVA6hLFl3vU2nH5uIcHmd4UrlQMMaSNPA
HoKritLKVM84nmfyXPH+1cFBbmFhcORgcX+KGIthgNweQ/aHzMfBFJNxD99VpT4Bc8B4COV9xVkW
zTEjiI0nnkh9O8JwKWU05vE2G+T/2SZzTXDp9AaShlyP+HiB1cGbU7kLPtoWugUP1c19yelJMGcc
7rADy8INUCJtigc96IMd8rSHhZbqO6naK865Dhj4daRYY+Gwzuxb0ll4LT8D++a1xzR9GPBQhndW
rz31BrnEmzTmpqMoJWGiQX0FfJ69IgRaqsQt+z+azqtJUW0Nw7/IKkUQuBUwgWBON5ahFQQkSfz1
51mz69Tumj3Tra3CWutLb8D7NsSttnDU5vhOSJsyEJNIYNL/UlJUEVHWqnhKyIhL05iXdiUCKczX
e7dq4AjoqrSOsqVEVSfJJ3CQMrZ4HwSZUZOPMvy/0eMv7z9tr4giksghAqwCAUYrngpgGI15mnoK
4zvtUBrBBUXyILVG/nbk43uxCAgVagdOBbbaWaIXIhPcetfdp1oh2JW1aIgd+hkKn9fMVHKawCU0
SDpqCSD2pkIhkSR9aModnYTMgQrdFIBAKZp70I/QSNbZGjH9ioAPITlRivzx8jt0We7XaPluLfRH
JASlh0/qLInJ+fsDxSHcJuiGx9ZPvakQ+N5FNKHUyaWt9rt9CitMFp+PHX2dMlrgAub/SXBJq/oV
8qCqdfr8qwvOSY8P+2lWE13+0d9WZt9rg4JsbXIkvkFjlxc/A4qLOnLPUT4Ac6iuVVRCigrVQ8Df
ARV7D4u6XgANC55iLORJg8dPRTDFifNp+pfIcFN7+kZBR1v+QmDOAsAxF2bT3KxZlmHTKx3f/vnX
+/tW2Iw4n+AKjfBQj0jslfuvGIwPkLCHjLMH9JTf8590+Ki4HNB/+dbzt4BU6a2hovSTTdA7ecsL
UJERZI5QUjBTNt8pVXuzVz/7sEXCGWF7qaaXodpSSZlbrCPm/gh2CDXT36RGIhbUIkz11B2hWak8
L5nPGh+sKOeVIzvn/cbzEWNm45d5vuJUuSYIVRGjSHLG6IOSMhmIBFAhY6QtFlxwQ+0kGlGW0OwJ
3qdvxkgM0iIachL4pI60RgL4VDFua2Bb9KlMah/FDq9I/97UDOEmphBQEM5JkKNclSr3Q3HASdXT
zwlN78B/DgCDkHmXdET6t7ikh0xjstkQ8K9EqcHPjat5OHRbeNM9UtYMb0bqNOkWdycpdgeo4XVA
6189uo76dV3TV4ayE/pWpq0+1BogLUfhtKn/6hqLT3JBAUpYa8PzNZaNKrok73UmLZAWaSKu8VIp
ljHLX2zqiVaxJjogQTI6HtzrOllBwKyj7Q+zu/fwLOOdScGjznNQSczDlHx9neoI5Eah0wwd4CBx
usIae1CiyYiQqoFRbj5w6cJ8OhsUnnwWrQlZpl3L6LfmuOuciDxVZZjWKmdIC3Xs9hjS+sprVCAo
KBpU9RW2bDqO26WWJwzsFUMCpDmQNj86Z5DiAdJAaNfbbVIGzM6BcGbLvA+0iCKLXObjOzFSlV+6
Xx/QocQCgO/AbdA2BvNZOgU+fSR9o79r9JBBhKSjkRfm+Tx5I0Q8eGjIRr0n14PPfEgzgYfT6QES
KtRTCI2yAxaZLpdoUgCEuOVnqsoZygyZkdzem8aJURKT9tW2BRqEF5PAQZERcpsZbRRYWakTrKKx
buDCAw1Vj5WHMtaT7haA+5HgqQFh61M/EscxEKC0Qx0fYjl1SrLwlSnEffwU8TOI7i04CGZcxAWO
Lbg5CG+9mMUNoU055UNlvm1IO8wQUQTMFGOw6X+B6gttfc4AZIs5vJsjHX4aj+0FFz9bHomGVeVJ
yNgRk370E9Iz1i0g9aAKSofUA6a20O9IbP0R/WL8kBRUQ4oLk3yQlQL4+6DRReZLhsunAMdVXqoV
GLln6WJ/taPhVN+Uk+h8YEMj+uGP/h4sK/XDWT1S/mFbTwdmHVvwX19U6XSr0c6BdocnIg3IH470
Y2Wjd8K6M+lNZFrZCM8C+UMNjAlBSWVhpPk4OfUQX7CUxmLT1asYpyvclijI/v0UFZEEOtX2uo1u
0kN+RDf/VlFEAf99aANh9Kle+CUcmsqlv81O8hZ7jPI0Es6aDc3dU++irDFiqB9DzMdHZrBkcmgL
RRV/q62uq9E5v8sr//49RkdWY/lI+E9zUpsHYigunUsgzXQn3HDZHFkCks/43ew0wYAgIW4YSoNm
RKmWGhU4JXr+zM36JBaIT3Pb8KjsVOEbQs8DRw+lG2tgi7CSEFYKOTJ4KqA2KEH8urH/b9XhNTGi
6EoAO5vJPqPtPBRCaTZ+rP09PGE3fVbC9VWQicHg7bM/CpPqPjoHe9H4fjJH8tNFzvj0rjUIc5IW
YQdp0fZisDiC9s+Q/j1jfsbfycD+eyH65dpw3J4xCtF2ihvdpVVq/+zRfLSK9++F0IgShlpC1DBb
CmdAAqVXXPj03GxsccfJul6mXob+klh3X0+9xws6Suq9xHPjO8HlBb2NP/pmfxz6qVetmPfBLvxO
GjxsoQi7cCAm6JwI4XQkMiCOwqs6DBxWFLA6R5+w1lnHYAEfwGKh5IzrZQsQU/mNachd4kUzz7cj
Fr16pxnU3JtjgAVTfsyWTP1xWqKF0V5oIw+PQz5BfFFtxW4ZbAh/BoWd96LhTeddpXUKxZevPhC3
k64L0qXg7YIAvHwdhs+/BzUlIDyKd3rpDOci5G3GKb4spxgDUTB07gjhNIrpyMAEjZn4mn8Av+Kn
Ut9YD/CG5iQqBNMayNX7MPR6W/mVwAMNN/QaBU+O5Yx3HAcE6zGnH2Xyd76g6QExgzPICAQNDNaf
Dp4JzCCYPLSzyavD15BnOdDtXDyZ7d4d85BW4CwTrIdATzmD3T+eAM1jSB9irJAg6eaQFvsrkGMo
3sPcI4mqCgtNCFhh0Pf4jrplxlbSWd3rgQDgAWIDJVAc0Wzo3/3GqO8+6fVfta8wMwTwMFbONQ1N
RBiwORVcRa5TxbB+lrRmxxR2P0DmqZzlHOYMhGEe8nagdD/EJVrGCGIMvNCN8ZWnw8ka6J0opssD
xQ+QkQpwyPi6hGmYHFSvXryPCnAQFzidZuhOcGxheUpTWmRMD4e4OYPELIXQXe/EQrpOGUQ7qvM7
9+zmTOhHHEB/UhUhD6BdmUBAkxwX9+yOWBPhTaa6FGqhRnaP70KGZOgR6f1VfRAg5zG64IMTGRwy
UjDVWCX91qLBze2DkQbnLLwNH3Jq4CPBbUPKLsIQhOwaBjpcbySYfeIwzzE7nG8+ZgF+hzEb/Qrj
raE/N43phrKM8Fx/j+GdTrsTHWH5BaO/5ykwaZPX0PtN+mtpWcPGxwPOktdfBxacI6+1vVD/iLC2
kmkUoz5xwEoKfrOENsFwUkI/qXZcGf/8XYXw8hOutf74rEK357Hwhc94uLnyTCQY2J+C4fyeFXzq
n1McUqQq/VWGVkjvoS3eM8HL1abJ+EsuORaaAwWE8XReOZUwOMfECkvydK4/4P1OxKOhnp4yXrRw
mUShlECozojEOtIHzMsm9XJkELfgQAO8sxLcy1EcOpLCTCIzniZLelC++bMpopfRXduJSR1uIXf/
CD/Crc/NpvV6B1qHSmp8D9KjfcQot40pL3cKMicPmJWz/jybclyd6SdnG2pLWmLSq37hE3dAg3eq
PoRpO8gDF5GGtYRV2GfeIcAZutepv5IX5UEo2wsrd0dFDegf2TU8oNKAteS0fQXuB5lMIbLwkhbN
qV4Er8SqzrIrIS/C9k/s4arngNg6f0/5SYFfKkEO719yHuo74jv+jiu1iVaNI5r7Qtvz/7petQVp
bOLPgVTvwFb+E57RXCjLe/6cxkesoFyYzlMJeT6UamajDSIzgCEJutNyAdKD4dOCqi6+CVK2C2/V
HU2TQ4gWFH6ma3J31J+AGgAZTmBus4c+3GmhVpEIRnjANmIuU9zaQwQzvG+FiLCqtlCuEzeLAsT9
rIRewHUa7X6I6FUrwDGMI4Z2vW+Qf1AmBXx5yC6w9EfY1ydc4mADPnqnnjh0A9dfJSwrkjbtle+k
Q+aCJsx3vVOGFuFvh8oT57T0kl/0ClA9faVPAYnaMTkpb0QPpCsfzExyzGJ457svcgwl3BZhfsDx
BqG4YpR5kFjhOZdgxDhz94HxLr14knICWsj3CUBYsLQvxm/vwPjsuKG3BsUs0CkJohb+M3eU0xKr
OG4TBG2NBRLecgeiMqJazSR1ghu1Z8azklfyYp8DdEaChdxbXutb/pE/AEwf5Ev86q85yW1BQZcu
0nq01AfIa/CM7gGgOgUMjXQKHjfAkDno6T7e6Pc3KX08o4DWTQm0VLb5iWFB9SBBx1MBmxCmsyCa
E8JBZPmOL/DZqsfUFgzSfgRzXt2hI01+gb0z6p/9sf7UNr0ncNYQ8P8/2ZzRhh/qz+zIAziZOVI3
zWq0F28T8wWveQy9+BW/ZJQgkxcvAKwbTnt4+Dr/LnrAGRKj9iH8srWFDne7m6szsRDEAFJxmm29
QT+VjPvnQXqoOYsCO30WbvTMV1T2mKQs4k3J8cIYur51jtAhGOzECiOtZS+ELJJoPjyxTjWETVA1
A97OReCuo8hByM4pDFBSh+Jj8j3utgCqtihIqA+Ad8lhNG1OAgevED4wd7PFNiln/r6YKav4Djnb
xmqaFOMMrcXt7VCPuW6yo79P4PvrO2nzvg93HReeW8reZyMhgEnA5jznqMd7A2ujSBeEfdDgYh3w
osGNIZ54d/RZchN7o/Q9VUESo0+FSocKC1bQ/EcIBNH0EkGDX4YwG6uRVtOWP7h1qy/54w7hJkJC
ODDQzAE9ru5ILYDyt2ueSb8DHMg/oRHm8ORQXEEZOn1xYz7BulYevIv3TV7np+v+eyL9IAQTdDO6
7SuEhtC8Ukx1BypF3VVwLs7DcwGPhEnzsTcHI/pd5M04WofbfNpMuyXNUXQxx9WhOfxu6YYuiOnb
2oS+gR2er7ZyyC/Run+s7+Xss5c3wzmCCsu+W687ZBOGO2XXfcZ8CfUkrGpDq4Ry8kfYRZAH7R2d
qDygaPj3NlifMYJjsFiHtACZtQhiAEdb1Rv3gUKIRuIYjR56suj18BzEfYo7vwEofXavMJ3jl4kP
xAofEdGvhrJizlHeCffRnkZyffT/eI6+QilKpR6nkDuXd0aZVW3wJykAQThmOk/9f0buTDAKKMXF
FqmFi4Cpiw/Dv6QNF3HIMoGCQPnPLvKXPIOXdRHqpRI4ir+gLQGp567vRCTwlwiF9Z4YDc+jZYs2
mra5bj7Lq9ubB2Zp9+afZTnT3Ix1Olg1q9RMrL5LNuL0Jh1Pz9AWG87DuzLPZtJGCFzAfZirKwzL
ptFSnfeen+Vog0AXRBqSdbt31ED0g2IZ/f1IsUlCAPPMvjtUUBfXNWciMqeH3/wL0p6TdnBCGiQn
/oeuckohpDNdoW3IKJpJ1n8ME3Y9CA80cGh+cSwIATkSUb7b2/Y81SN5hBLCKA9qhEMGQxLHssd6
GW0pLIeYuXOMX1EI4TFgTMRXZHSP/IGsPgt78DOglsAcfHHI+/gX8N71n3Atze+18NcAzkTBj9fk
WKrhYGG8WS+LDfB2ICVoEIOfAHhXoQ3YjlNQBaJRSzvU0KMJ2T8UUvjK/6RphFkblQe6QGzbHIUF
yCcrDl4+L9ZgwFhIh/PfoiqnMWFd97C1RVOTmAEvqE1dSG+oaQmIj9hzJAf43nAo8OwfpsLllECE
IwKnE4wYZEHIsvQTIpSEmBLRC4bANcGg8VAEJseusDUDwoB/GG4/0aRB1EanxzDrJAcjIAQO0Bfi
KJEjE6VgSZ6cytfvbbGf5QvFBsbL+o6dwQMQKzEhi7CFe7sC30aPMUBtsCAYrMEfGxnv+++sIP4o
ohQfHV1HDiFeGPMpwgihRw0w8zRy3ARJOAD0XcffEINyzr319/nbgVMiMPYPKud87f5Ltkcvvo22
Pce9G+2EtC6aLhsd7cvBXT/SLEFQf9newo38ysi4rkLBI93xB0k7jll4TrEQTuTX5Ua9M4Hr7ym1
YZAx7YdoTKcF/BOyxo0hMXumEm3G4R8YcFH9siqwAHhlLmuFdjx18iZAh3FJF80pyCDeRCTAZZTn
lKbEO7it2Esx1mK/3+kYDnbQ1NMV2gKCSU2pxHIR8BkY1yt+dpARi0rRXfSwTBJ4jH/eXR/44CWs
AKMjVv/T1UGXBytiXRSOCFC02D2TGCMg+cMo7+tyqsvLdoFS9YBG4IL41Gq0mMyunVCBkl6RWKHI
VfH2Sb1xpSD6pROQO3c2wONzKhgmDme/7RBpRjqzfI0Vj5WJjJuQgaXMYYWLlI1fwZj8a6VOz0OE
miXHe4cB4sqLFg4b3GUzdv3U66tm6OqeLDTkd7TumnL64yk409amtBBb1vV35LnIx1Vi4ZJK6Q+Z
OExIua57IqdBx+UxioUkB3Uqn5YrtODFkJjj4+UO4B9fp/aCKxchXoYJIjzyakWDuhKYL0jyEOZz
By8Xkmx9UlzCBRAurTE/9RRgPJpoF9xMZirQHaZaVLPhuphWNkAzvrILChcAhWFv048opjT6mM/b
/NKScgF+KYTi94I7LkSgsuUbIUqaIsvBbLDLnzAuITX8cW4MZrRt6IAh40tPgfKFyxO6o9biU/7m
GVrSEI1jMli5Z/FuRRYLv5WzJUPqiYQ1naOvFlscbyHtM25B7H6fGuxegesLXA2270xcEp7HQOW9
4WxE4QSlJ8UCSMaCrTcgtJk7jYceud9oKS/rBYqO1OlrbR2Km3aTF8xY9C1evQ4PIRcjR4SbtGOO
FMzADqW0P+kuTnUKLeB0/2XICnpz/ooX+M3jWTATMydAtR6cfdP3gmwcCFPhAgmJyQCs2ZONCKQM
m2wey1bqG+1fx6hW+JDGS3iVoh9Duh0Y8sLf9ekNCxP175y1glqP2+1gyKqT64KSHYgflPt/H5dW
7j+XA4dyWWwG2Xr7Eyzu0KXC3tFFlvDtcnDGQjWL9YvYoEOlBeEfyznSOjq5q5iyShTArDusqhxt
wX2hTYngsSyanhWaxGP0bTT8jx3OW3rXoE0/DnY4SNmyMx/vTb2gtUAbFuy1q+969gibQ5tUmTG+
hjIIn8QZoOeUZ+bA67yPwzf5KVm6x6oeLYmrq9pOl+jo4L2F19Mq8Eg3MsZXxHVlJbkdDc8zKoT+
8rqRXR4CfexfPiPmOcRqze3ZxJXhKme4JU96M6AMy8Hq7QVeRpZfmiEaDZ6uGFf3K00yGDmbbkV/
nGYn4ElAEiL0Rg75YM/WlgEtqi3BSqFbwsVgZ1KO4saOissa8dt8jprgkVkXywbigLhBqOtMqemu
g2mSLgzUd3AGoxdpoOHa2siweyhg8j4W0kwKaEFYLdNYV3MTFLPymiPJQlqKAUuWWr2dzqdRd8oK
+LDds0Nx1VDZ4tFvGNjUFSqEcy5RB+MWbqkCiW0KpJ4fXjcavsAElNVoQ45ECmQ35N28DVAfJNu0
Q67uVR1zaQc8hOyNxEu0yjAsszie2E4yc0ACIpnIARIqX+g3iTs0ZGNIjdXSDwlefPt7IohhJsBe
YgbdQwSs8657iJ8kkP4yWn5oW/GpuVF9OM5OYWciMyS/A6efTHgQN3SwYvxWqBNpQ47HvfsapY0k
Vsc8nO5dJ5YGXx0kdMN3eM2MzqC+7AfzMjK7LbkQ5z3JtEjq9I8p1LOJvzWSYdxeoOqBl2CXA0uP
D/32xFsyiwUEt2YlseDEtY+5+lR/mqvj5IJ4GdbASzG7bVyczhbFHFZidjVlsmKIaHPEd7lwOXqh
eB6u+NZoE/Gu2vpZ6U+KzQJEpcADFImVakI7RzPDAiNv7JBC1vF10JpCYz7SBUZmzvC0PzjHmavJ
6zJibLLP05ne2w1Gnv7xfqhuczRizJbaWXRMlU2Zw35T+oYO8CsX7cvsAJ1H6Gp0LQLIQPyYsfix
hizjCdD+GBQAg5qIjKmmgCNoUyoRI6jSX35uokgGwQ6iJlu56GYY/8lAP2MT4SvsKCWiE/6DhcU8
KYgW7c/Rs+UVaSiQ1p2r1CwFCVdreEcIdChUOgXkjXjRMZ/A5wAXG0xH5qMbaTGhonqmKzCszD42
gI78mtOYkeFavSs2LAI6+0MxRhGIkzFJyQNMjY4SxqV6Em3qCgyGEKb44HpCYx8aGOBYnL5y659I
IuIp7V6xR/9EC4olnexRKsRCyGm6esL8BkkC0qK+TGQVLwWYmSiEtRWQML6gSkG5T5A6JeUJrVE9
C4JFl85QekDaIBhOACqLmMdyS+a5Pmn690aZokxQ+ws13KWdA/CbDAd5g1bN2DsLQAttPS85VjLE
xq/nPioV0SGK13owAScO2ocIAaMHrAMDDXQEvh44chSP4N78OjNE07lGf87IOLCAkoKjRS8FCRkk
FIDVAqGGUfYMdPNN8wMmD+od9J8QkQHM8W9IVnC2gYUk9DJCpA3ep5kPDRB8N/4IhI8736//ehxN
F0Yet2JN3LLxcrD6y2SNcEexb//a/WCXLSqvxKuJ4R1zLZgrG4LN5OeA+F5cVz2XyOa+95UdXIY2
W3SGS6uF7tR4R7FuhJYXmUB5LbbsOJ4t37NlZWIFgHkDucR5OEuMbrYTTAbUw8YAyo27PumdkBSY
YtNjyJZQ3+9MgsYWCNoW0TF+D10ybAxInim0UaMD2vnP+5kBMDBYAeIWlcF3pczeF67AUGBS632y
xl6QqyxpVp6any3DOP/xPRPs2BTEfwIm1BnmjHQ0UXX9l1Npr1as3PaiAaARCxjWrErfQ5sPy2kf
DsYPi3Vo4CZ1B/lZgAoqbhn/TC3pbjXqzI8m4BAQiwTNJ8UWuUg1dMDNCM26kPmrxd4ioVXJkGco
zGPJgXgB6ABScNyl8NrgHmGHh6YH3+wkMSzIXsQoulCfHT0gkRWSIocH0YihG0+J8l9n60CI4nH0
yOoXrmnoFfWOul1tdbu/D2cVcltDRzs0W8TeJoFNHsW2DGyGFHa5ThbQL/6YRH0FVIYl0+4pZqkR
IDU0T3YShHb+ykJkNosbA6ueS1uDC77zFDJ+tQ/BC32v/dBkWjWV/oZ0nJmPvC3woBQA1bZ2v5N+
x1BpRCFQ056k62iy8iy6jgvaNNUD3CUIjRk4qsl1qW4/c+xNKWWx8YtwLv3hoaFMfXwfe9Q2tHuV
D/S7jHw0BBXdayrosfEYehMDVW6Yf51V8EZTaF4V+/GnoOyS0cVvI6/9pNM32zbVnaEKgUwpL3U/
nuadAuw4WIQab/qTW0GbLouinikRqVHSOM3IP8f6Ko6f0ocST3nbPYDKvh5Z2lV6tTi4EceZRH0g
Uavj99WIIXkOzQgsKRztHqmRiHK0Tph/bEgPeruGR9L3IGKfyZ4I2TTHAC3Qjrp24xa83bgEMsaR
x+NQcQbU+xw+mdS3/+JscCR1UJ50LGnZhEf+30If6MQvadCdoMQf7fNHhBInMf56G6HH6OtQCMfv
I42oPoIhzLuakhobqQcVxc+QuQ97axHDAMim0db3kj+Gkh47dsGOnIcYhXwxsmFZTOLFYIfBFvMJ
aUG1Yze0m46kGeG9oZlGR+gznhE5OygPZ7jD5d3/u7rFsT7SHVIJAkd1FXr4DO1/e38d7TNAipSK
DK3+QKDoaCP3nqQIaDasE56qETnE8OtK/Xjk1/Ej9SmuAiOzM7Mw8jY6sUhyRsR3OkipRecoxyvk
Y8WI3iGf8LFCEpHS0vAGwk6Rt4WhHQ+m4zSEbI+3rhHe4yNsz6iyaIqJWwMOCRRX33hTvvy7D9WZ
YRsazg9e8nobPsFxMB5LjvTIMD7gI3c1p7RoCvB5YAy+0WgiLrALvNaO/viE3GN6VT7wttJ6pxZ3
+s0bxaJSEV/9PtM7BKDQT7S0zH7ndqAsSnXS1NN+Ou2DsWMwUVo8/qNaLcKEmSkVq7APFnQUwNxh
UIWaRFLVM3mELV0/Mq4+UoENmpA9kFSLpoHnMpoCHnrLp/B3U/pQlrNn0wAYER6ZwXJYLXqjZybv
dIbnGZe51olqwD6iLJk1NG0G3FQ9zz05mfRk1YkDfIvkt/VLDqD43/H9y63CMFJLJr928wu8wXDf
o2Jp3pT8bM1tTWVNYjL95KeOWRJ4YLWPt8SPMzR5odDYovnKdZLLZ5RdmpICL7YauqrSTmf6/dsF
jKjzN7PKDEDgTx4XTNQRG0y0HxkCx1FNU00/+8jbKrTEfz0Gn5+WLhmPLCD+Z69QPyHd1YL8bTvY
nL7Tcpfafj1RoWeo+eLXQXCpRMNJmyuoQNXNZ9rTwmnUuZGPsidt1HKIESaUwKBtJ6nQrfv0ZiPm
s/UghQyb2e2vt6hZ+Yp8SHcEaY6/rtjqhd3KxwoeRX3Q3rNQsmFWVDlCESDUkE0S2RHKdqgNQSjj
/EdSAX8oDt3r+22BjzKu9FQ/xTH8wKkNOS4aPF8ihWQ9RnzQ1hAqqXW2xvuiQwjWL2q3Vej8JWwT
nWUrA1JA4mMMDurXX8WQhmhSM6LyMSbF6Nj+wJp2P7KnBLu6WdTNOv6yyDFFGETrLHS/NF7RLqr+
FFnGOgNp26Y0sYX7IUk0THAKQu5qcHwj/TdKA1trsG4hz3mDwuB/32o0CQEVNjS1dex4M627ND2A
R+xBRckmRRnMCzV+DhDY73+Ce+8X7avhYNprM+BPdAKVb4dHfbH7JBCA1UXaD3Hy6s0qBQEWbutn
ENsdoKL3FTna8ufkn3IpB71J2Rc+9RW9ROpLPMWb2LoC94FflxYlOmSjRdJiBo2y1RuOVD+W52oC
70v7G0S3UczrR62VIpJxBRmWZSIDvaJigJBU+lFXaGAgHHzR8Wz/6MCWdTij1YdEmtFso+8DRbH0
ppkSGw7vX2+aXvOZZJRN5MY94ahe4gNeT0YJ7CFUm+FsaNiTq30QHdfWjbT3RP4hh/lFrgE/i7qg
lTLAHKJqZCPRsTIfxfQT+1BCgsWvSZaS37eaTjeabDqEEpgkYMU+wbSgVGrz0A0+yByltqSr5wQU
9y/27fdIn72Ddlr3tDlo/lkbkU+AJh1M0j7decQ9uzQ9agigKCjwkk6iuEYfBwKLVMfGYHC1Mp3S
vt1fE8AfEsJzEHLmiEjN0Id5j3GlNxGScsAc0sNmoEOEhweCIRjC5HRicU70aYMbXwblAp9SzelC
3TMj3XZ2sf+Y13l3VGC5wtqhZUF5Q0PD+ZcqDYCoFMsCo0d+smJGjnOM6IWlqEKRK3gEz2VpIeDv
4g1wYLJFgskt8fxJshe5K4gcgG90slDNp/UeuA2y5AqeRtxIKmA8fA7vjfLAUZbkjaERKuM/PLSu
jI6s9J/VEbr8jvCON9leoA/QYCLlmg5ndPzH4PQMck+R5JZTuJkkSOIND8h7aL2NPyZJMR8ytOj0
LOmqJet22WxRzmP4C/l1JAMhB440wGvG6KiNcKPChsYOFsCdjskSC6c/32TDe5wJ538YnM6mgUQS
buNCOktqzlg2uyWTRzcO43faRIz/YR2OofH9BZfEoHE9U2xclXhN3/uYJDMsfBeenxGC4Yr/ei5a
lBOaWKafmsCbGntIljLmfBSQJTSU/gAuWR8TdqT5BW90XSDmRZOLlwV9w9CCa05rkuuuY3Ka/ZVT
nyZVidr+7zqFYdkw9RAT73Foo2Q6gbJK45UxNyPLBknpiUDTUeWRnrKUqJjpQmyLKRNqA9FhQMIC
q2lgGwW4ZQ/rhTbjFKn8eYb7AWKGFCnagi1kIi8fIiBItEe0gLok3aL2yagz2/QPdYe+J4g8OqUg
Focn5iW6ByqA90yJSaf1pMxELQNLFoDRAl07ZSYamEhEUFvO0u31wMUDLXF1BN9MOusCVpgeOdEN
VHYMZDjn6PqY6R1FJeM7k+ao2hmowFqqewVWQ7bE5f7Rk6kmGNKS6wMu40rg0fXxir+vJ2qqegnQ
KzNwxK7H3+Nwk9qAxrg7ocExiWGyeIEPCkOo2XJlWBrC1RD1ULPZkrGjaAt02qaBz7VKltd6HPyx
YREb4mRCB2HeQFFi1o/Q6IK+IKN6ijTRKi4OKsWYIG6atIgpNcXihZ9CYZABm0uMcB0ggGNwaw3A
rTeu+Zzs9t+f14V8e9tcwt+zdcuNbNFmNnSX0hO/3f45uicoCI5hTwNpUBwwc7Q/F1SPC+BP+3qf
cgloLm3F0oQ5CE4PnQFuu5csKZyhlqLedUTedQqckldnXMvVIYyyiM3hsbHZebT7BfWaPYJzHMmQ
UeyFiOZw1mG7i9bMDE4r0stiy+i4GGR7Nh7bCmkbsbp4zTNIw1m5RF8FK0fq25q+ebPjQ4Lz4STh
4/YYZ+iT4YwlxnsdQu3jsv68wW7ImmGJiF/A9J1FmJIuMrYb/zygoJDU/p0JDAFWmI2u8lU+h6Lq
MaviZKDm7PAsFkcFjBwaO/yAVnqwEJ/gfcFPgV8QzvJd80R6+KON55FHymZc58EysJRTXwNawXTh
Ib/EhKGbfHd9AxjuRp8gnvuGg8lq58Yka7GwlLs4j7I/4IPHfzdgTAnO2kG6dULa9DNAjU3EG+Zg
GQfAYkPaO9fVQODeyr3YOCR19Ak4ZcTTaH1C2Be4RJ/aX2CT9BMyx05kMvU9tQbWe24hoA2QdQzq
A2aXNB3R21ljHceMfUMn6qmsSDktDbUXTvBqgsjRwAvuIxfdwQXeO8tCNekRrIkojYmBI7fhPatp
KfAxTdY8MwVtfV2KhgGGI4FbEX9U72f+JqjumaiTGlQpXkLQBsSgeqUlTnZME3hrbBudodG4mQDz
EO1ObQmhivAiBNNLCxAEqwH/WeIan40RBTsF80qOueRGbw3BQsjUAinIB/OIR7wFQAf05Xid7ID9
haE8GC8iTZAxz8topmSbesockWoDePwP3BcAbcWJF9cDxzUvWYpf0LC+0m3GUmzFhFmcRzF/lqC7
MMToQV5nWbKLudTtAXMNYupn9d4Ak1r1xtlCHFAo7IitMeNWrv+hFdmPa94nzoac2bWFT4pbcwvz
nVha4gwnrpgEAU4M/zQ8cjP3gG+4lKNp/1VxlUeLWvQ0VE+6aAZKdIYCZkpbMjx/UX5gx6Fd4oO6
jU4jq3/hanPfrKEHoOZJBxgs52gZ104r7nqNR9EEVDj/jTaDFYZITPq8nNcCWc7uBue6iWfqRD7Q
66qnuJKzsfMVifCL2Qktq5xzQraE+Q2qtjv6OeKWg5LTWG8abl3iT7QWsBD6YxQPVBEKm7A+YPTU
TGidkPBQWazDW4GEHnSLC5qDudnnHK1dULwL5ibqiVTCG1IcgxHNLCCn2KKwXGghcTEg8bBfOPkA
QXD7fiwI/yn23BV4joiDXDhmXM53VWyQySco+w8CD/hQYh938jOhUbUVBw8WkEsBFV5Vx8Es2wvW
01JzYNaTUwHnaidk4PwCMLQCbnNlRWWv3ByKHjn76iAW8WjKeqdjBnCow0l2hM+ApXvFi9t1KkGc
H3osTbHim0nB+qoN8cm0NdAVMUrU1t2D4TSD0DnwAAhQE21Bl6206LP9w7SpDwHKE5sY0t3kZwLt
5RIzXGKsCYgKss5ZYa+J25fcoFvQyctXwSxaqaeO7dKj7ysZDIs3+DdaGkuJgQPfBgZwYxDfqmyV
ApwlIgsCKgeKARcN2hn/hlJEI0IR+cyApHcMuiAgLtEtcUAICNgSv46rpL3KA9VYtPJ3wj3p6zCv
GWHbxjwHw2OcXQSoiTFZ4P6IcvgfApSjm0XmZgssHX3WYsoMb+Bg9zBloo4nMqzyBekHg9Opgr84
JxwNBwfmvBgHg9XYDHbo509Kju3ggoAZ+iyEl2186Y4I7LKGKX6geZsDG3X5jJMXKtW9eVakaKEt
3UJyZRkUXn1AK7ADFonrD/B8VggZHnsRbLVyL/e5RzZEYLA/ZskEcojcFP9EAM3r7hxatjiDMQgQ
JqzQzokJd15IZKG4EexFdlX/tUtG26JVa19Nsb9xJV7TYtqLLiO/g6G7qRDPYIt49MnFoU/uw0Cb
uCG9iHcIIpTA05H8iUwyiY7IgIcRCR/OAkPyUj7ndQXtfxkaAuAPHGTN9Wzu0E6md2RzSKgq1HtJ
aiQmivP25vOxYXC5UEJoA/ZYCh80Ba7/1iyYDfAy69r6OWgdi3qhthpCIg+nzeD41BhiewlgOwGP
N9fQC+ZILcYUQbwr5IVRtUIaU8DV2NAsg3Vp9Q2/mjKbj1FSssj8OU3EBxQFhmhkybffHHHl4YQR
64Cz648D164EUH8eL2Mm+DGTfDC79O8WvjfgQ9ZI/C5//TEjbqIiu1cIAoHtz0m7ZnRFGxskDL4o
FsaY7V827Wy4A8hANDY/rP8Gs4+n38Ef0Nb/SyddyKFXTGNLsbntKRL8WTStNwA5uBekZzrq9IlL
8xoAI0uA4H1JeF+iagph3qAtRoqPxhiEL/J0ojStO4I2DyQ/ChfxckgylDGqT5a8eeadC5J45id4
ugHRlk0h7rdMQBlYJLUr9ADAAYdWxd87W2NwOG/sABT3IlxSBUJCgRuh0Ooimz9SYTfiU6tuz5UF
M6W7GlwX6BEZfxtpZpZN6MsqRQ+PnRbFjFGOG1w+3PSQfX1LtsYpo/YnQ8rxkgQP9i7yP+0SQo3G
oALvEBp9G9VGDnMkGs+hrQiI4vWCHV7WmgB7xJQV0Tj6oz8DAdn37YP8DoeXJiCqb+S1yUBa0BcA
hYR1+jf1NCbgkjkYGgjwYdmS62P0CSpqOd9oqb/S6eA7eTP25YwGczFAgFEoEgMEqDlJ3WpLpsNQ
BdGTD9zBf/AIhgVC5QRiuW9U5B+thZ2LLE+gr+fUlwMT35h+DSZGNO8HmQmLAS8/Dfa7bNKM1pRF
BkCSagfroR/sJDP+H0n3tZxWsoUB+ImoIodb2IGMkFC8oRTJOfP087WnxsfHM5bQDt2rV/hDJZLq
TO4Yiun6qA0AyWUp+1ZIyIhlESdop4sDjvQP9NB+pfZxqoEcv2SHWpUcGiv1Le9EHbt1olEM/063
6ScY9ZgYoCLwpTEJNF/1E10PBCygXfEWaVJna1T2UpQE45HqR+47wy+v0vS08KIz5S9DDmPEgp68
svjiZsx0o6VOCA0moRtIliAYOCNY7z6qDgN0eNU4ZZulExyKLRwAvrYodyatVINdQrBA/BfdLJpj
im7Z1Da95Vvo2bVpnw2jarvM3NFTBaSSDlQbVx9s+G6oeW6AjdBY0tn7hA4nqWSaM1WSKuZugQpg
GHP+nnYLo2Dd5A61CWZBY3gyjtEjbnxxAmBI371+Ed+FNy37HM/HQfb0UGZFGhrqjLaLCnJjh7Ud
9qknrPvuk7gw+u78TQ+z4cN220Y1NBBjjq33eXyT9KxDA/l2i/L7hmOyeiYoFjCpOwnp53gI57Lp
70ecll7CKzYkOiT78cAqKirmiJv/Wyd+FoBmhWsiKa2P8uvlafw1/5jCIeA3HOnsKo6MDmKvbbOJ
zBmyHxri5C4Ks2fr5HZjCxHp/oMdazgjtud+TL4pLOxmLQqcqCIGBzrfoJ7XXLIqNPfzyLrRISde
XV5TCAimnKQtN1+LLzSby3xobbid8lUf6EE25+Fpg5dKJi4B++CWTRpgpo+QNEPZcckEK/v+5nFd
ypHJCPXWH913nzo+JSflGXAH/fRCK7tqHVYt6LhZMeWVO64k29mDSzN5P8oqIGnB7pCjR9NLAJd4
7HapoVdIVJB9zxxDIygsy2N2oB9Jmj88Q/whnry2WDXv3uqkQYztxuqTSmvNP2iJhbCGOMzgUmsm
G/saAbesOO3n2ThG8fqDCzIn5PPtu4oCCpzlNKx9gBAvFKLclIUa9eEWHS9tqyX7oam9nMSZXVPu
yN5psmiykWcte+IMs9Hvjsa7Tm7nNE8UHWJGCdJTCT4D+vIftl2usar/GuPSIPPFSsny56Zr4G4m
wNx0X27mrsElFBZy1pcLzenKSccMBWHib17mk0z9aC+YcyJc7YNJY+FNk8skP19KlsfYfqymfgqs
tb/bSxKIRsPTFewcybEMXrEAssloa94EH3UdRqfglcrN4rG7AEYd1/qFShPy2kw0xAGKkpWoippT
ji6elOQHfqPa8re1ShM0VWNBsWP8mJ0kKKUsXoKslTFq0TTeg2fCVjuH5WhHlmQiS+4IhFUamm2F
XUTJdctm/NAuVQf+LMxuxg+rfVLyIAyTl7RRlaaR78q2a09QVG7fBeAJANGC0gLOgW8TxaJKOVaP
M5B+XL7rR25HAK2+wKxQGSgufeSeKj8C5jTNJPmPF+8YegKS8vZX8zEuxtMQwW7MtBoyTerkbtrP
9d99odWoeWgXC/iuYvUpx3Y4TBVWZe8m5GpjBjwse0jh+1okCqAuxdoqQFk96TBb/ruHad/2GAkp
AotQbKlvLoSvmtV9AiS7K3cKk/iqm4PmqSIGa57iX2t6oxxEhy8DNf7RjoE5w2jXuw9S+A4Rp2GV
dCD4sKj5DWrqWo4P2IAgHNK5obejZDjx/DAWDyA7iMpDoCQARQXoqkGzBwxp+70dEb8I/qhaoApz
9+5RhkPIPMlE/gxC+Vb5dvMmDlbVuIjH4amo5UtmvzcjOZcXuSeP8C7vdS5h5RWYqDXU0958bYAC
VptQ+Y1WFy5UgbJX/VgfU5vaehiXAyvAqSG4ObCvAfALTKl0U+pBB8Ahl0i/zOLMKkHL5rnkbr0C
B6XLdCV7XkyLFi8zNb7KEQ7GnnY9bNv8VOd2GIzpqJvtT6O8UlVLeh9tKp19Kd6qRDwmK0ZrGOG6
5TcXiSxim1r/Fv9ZG7bQCIiamxgR2d++POyaZUQr1VvMViI7d0GkRz6unMmnvMbWM61XbKDx8NQu
jZh5P1S622AvaR1bGODPrtAp6w1CtGq5whZeGUyJ4e9ERGityWrPWmBMzW7KiAiKTb2//MnrykAO
ZuVLjRxEgCwY4cfXQFlP8gHfUHu75bDI+0T3CJwvj83jKpnxUPP7PT7/S0UEWOpz4N3rc3rXSyx5
OWllkhY1wqVHwHMu1Dt2ptu8YOgu6xLezvgag1W7dVFGj0aICpAJOcU6nmViD9pzXJ9SqUThEMsQ
MMNWjs0EyM7fY3vYVR9enve6/WHo+bRoq5eCFDR0AonCZWyYRhtekr7l1iaE3INm3r9FqGi3NENA
sXj1PJfE60nJyf5CA19WY+0eQNQrhKPjwg/6hyaD05up0T7wEExrN9MkU8A/bBY3MRw7sIIDQc6y
eFm9HF6mPzYxZDMXMPKUbIPInoNKm0sYWSKSQzbtWe+M9CEun96UV4KiYsnJVxySMHdkxY14JC4S
IhHoYPJZq6tdoV6IaYhfkq2cIEf42JZY8ucJ+YKdF9LCLQWBdA3UeEtyCqpjusml4v/94ZDtXSY9
yVv+BsDWELycjvJFD0YQ8iittP3Pkf4m4AwGcvcYoMph3gIRKMz9AwgYc9wn4Si954IDqgNlrIF9
61+dL3pzbC5PwRhR0i2fAb2ng0RpvExg1YKoBuy/ZoJt5KZD+HVerlOYZWj38l+VaAbVuNSGrQWS
2fVt3s21Sg9SneXzLLTGAzZgg9Qhdyv8cwpX42GpaJkFJ/A8UMm3RfTiMcw4LY7b7tfd28GWWrWY
eLMekk137J5bwQGr9l0Q6E214EZEEZuWzxUo6CqSTXuqtiVjb7YKNR5jjIWSmgSUVhCFEyvb7fDr
8HBGrtsGMh33nu0stlv7ooE65gPJpgaA8hR62ZNGqQvwu7oRb0nApeFg/uVRfUrxnPuWgSfi9sd6
YHasWBxWianwUdVfVq8g4fmWyrfIZgGU5dxjdUM8r6bnQ1v6eV4kwuL81DBLV3OUeaATRZHDcKws
B2IIZLnuo+0lepy/pWvVZ1tSUiNRwEaoSe1UKg3GzONx7JlokW29wml0kUYo+TW7iLBp1xXSVTG9
TJOj3qgUcd4YLr7gLlbF5L5ridvSTLmwlWzR+sbatld2SdnU2eg1eEP+IGzbabLzaS4SFdY5p1ao
ZlAxbnDGyBxSGg/Er5fpe/mTFpmq2TXDUjyficKWId6rPS+pdelIzksPpR+b0Q5S1tjkKCUSNK9q
9um8Du/z1oj2Dm3vWt8kiK7VhSXljqSVJYzTeCqxq+fDTw48GfsPoZBBqib39L32lhnkh/mP/bdA
BmLDdUR4F0kc/Pvv6wDl6uHwuu1lRoHJXBqF9DLkD1ZPz9EveMlutHdA2aUb6hT0AZXL7tOuEOTs
Me7yHk54Mk8bVCSSN5l3pJLSQ+H9BoD+tf42uJe+jT3EHAPGUJRWHL337vqdboZx4xfjoQOU1lPh
60LSYP3Oaecx3568VJ+RCh0RPOUJ0Nhx7vRRkjiWGfEi+TuPNrpsLA+MYsdJJtOYiWfW3rtbV+uG
80EYvQa52Hu1rl2mk3r8oTzi7w+OBRqtJDsejc9p5QxF48XHjjpAdZT/yYt82lD/rI9IJ2fGof+w
giqcda6j7C9xkAemlvpBXMjm32Bi1aBElqyuTbqZd1hnY7RpHeTR78Ynph6mNlO2AIAE3H/WEedN
m6YnrHjAOobyKxvZVYv8tw/tNsgz1kdXW4tkXDQbkgh91R0p/l5HBZtTgSzPeSwazP1cTC7PodHC
lguJyeEmRHrG4sZb+cNqFNrEyuw6xov1gPY/AmVQLO6tnt0W8IX2OkFgmjBJ6TxurTav5+Jc/XEe
zOcWtSA1vn8w8zrAo69KhVE5W+hva8PVZKbCraaF0kcpJ4rQ9J4X2nfI08LWYt69Zm4I+dVZuis8
7eRy5clfpZQuMxRUiOEsN1H5VuGpxVz6cv7ZnRybe/ip6vPlVOrkJTPV1TytvZ7KtVbm4mVW5qQ/
C2mYaeX0YoECu9Su+U9nX/xpdPoU0qCGOVe/rfHLi23kXY9ACqi6MPb/J5sqPmBgCxvoaPJ2ipCy
Go9HY/tZ5xVx5UCnGfH8DU9D2vwepBE+1++UXWgBEkZY3OjceOi8p9hr+kX2ZdUsjINbpRdTkIfu
kQHrTnMtICsgY+IbV4yFXf3woBG5Hmyf+CkG/tIXaeYrkauwXkyDwWGD/dyvRpFO5uFjMzzT0dwS
uQgSF9Pv6m8gVSPhPYjSlgu4Rgi+L46l9UiQ3Y4mnYDpkTwdQnMZy/uPMAjiFTKtSd5D9iWnS3ge
6clePmqS5cXHuBggjrCip0eH6fo98DPk9IJ8NTo9EkX7BrapfRnxgTQUf8FySdVWBc0grpqdR0e8
mK9av0Ja9dCYPM+e11psqyCZWiOUfW7S/u6fm/7LKq0+XJu7FOcoXvX33fGwAK6w+8x8O2wWzOU3
jNPPrULoRA/M6wnMD1ZAvkQ5zBZ3w/zvcXBvheHv7YVWwKyRgXs4vIiSte9QsbxtQ28VHvQI+nv4
COQguWUTVplgSmgeal/ufq8dH70AlO+Nf6YadlllcCOTJRYnfqN4RkTLc0T87tEZwrkahrzQTMcf
J6DevdbbQkvwagbbYiYoGDr27Df/5ZBPpwiSyy6G5PLnypmsq4Ga+wJtNzRfB6WfmnIx8GllIebZ
m1MESu3XVAFdDZBUk/7db7hzgjKUm07R+BjsZMtFbWtpSOO+DfLFMxwECsZADrAPx8ivQoFTIQlG
soMNIu8sFDk+kF2tboHf4wzzIhOLapjYOcHJeswPQVkZqce/zYKtq2LS0rWaqIsfJAKAO6zmfYkR
I6ZYS7w8VwlW0RaPJPlbamuSAxMhf9Aul45n2mNdyVJMDd+BrFigab5Yx4J2IeilyIAlR1IWjaPF
J3zL57116KEbfWm9AsUCW75OB6AEm3/gzTkQdW4UpguLx91nNQ35zYvEs3N8qr2uhheY+CczyNc8
ePl+dktsmkylSnNkSTL4sswV00wRPmF+3G7weMudcaG2eyjmquvn9XL1echVWVbvsbHvh5z2m0+Z
iwMt7b3mCrspi16ef7khcL4EQIj1ZaqjfOzvHy5GKav2pSfg7wdoYa3V47E1f0Cp8s8Gv33xiNwF
VIJpRSAjKF5kBgEavuhv+lSuR5nBvrUmwDHp04XW5v/LBp971L/F37xLFOIfPHrckwvMXhYv+XZt
sHmRS9S+dy92TFAw2XwiNb2Fn7fyswI3atvijU40YfVodjrA1zUCLg4Lg1ozSwbk1r4PMs19supU
n3nj7N/mrdITs77hOTEl1scsYY5l6ITMXjNJZjRNT02oGWOyU2PXKceb19rPrqnROe8eo9VLzXh+
PAwBcmG6+XVEKATswrsqt2Fk2jMqohSICECQaL48avH5BxKwuX8g7NHPdVEvyTcHyYRqe4uCfhG8
g0jEJcXG7JAFgofZDlZtGj7NQ+/0myNHfn+dUFurb3rn1+Pr7MOZRf5o+4QQ0L30is/3kb2p6D/0
5z+nl8njRuWp9h6zbJdPhTHf/a3wXcD0Wo9WBHUoxjyqY1d9LcvQdT1g2jojZdnHqPxR7C3ftt/Z
D/1SuNnCaPypOC/g9V/anp78K3COXu/vNADgqKaIZnpGHYDxp+mTAGOYQnft6TyogIhzAJjVvTij
Vp2hcqDEhWp8p26XR4XaYvUp9oX1g4f0FnTbD/3QzkmWT5uPzbN4UOugOQ4hJhzSoEMAHr+HEMhu
O8gP47jRtRVO9k9N5PKL5+DQ+tOkUjVqvPnpflKNIfzn9MHuLr9k7ubvjvwCUNBhdY0zd/FVkrHZ
90vTSaOAzbkcI6jo7K24jGXy6tUMiwzaRT/ynnv9+mS6/VH8LTWNsE2GA5NvS/dk+pANp+qCUJGp
irP6zcEkUfTH/J+rUfjKSZT5+9FYbSw1LnSnhCVIg0ERrh5dnWBqFlaSHVrk68jfBg30XNAmkjXt
Z9GNU7TbpC7qX82Ohywxeeo4a+VW+/f1j+/1a/mjZpFkSaR8IUgPtcR3Wc/dZIpS09NEoWxMuGgg
2ChqqxxdvvBBawg853DAjHAMDGqeCVo/5yb18s/lfe2Ps19HXOVx3Cqo2t7zesrvIYw/g0PlAFJq
6ApZq0+4utWRZP9C8vATvCCKn9eRB/Wc7VW+gjT85KPw6jAuti3JPizHiwhjEqAZIaO1k1YxwnIQ
mzWy50SQNR4AJzrrWM0MqC6bz7nINS99XKovl8z35pruN+1MTVsiMGYn896u0j9de7Xx6AgLWSog
DTvXd8xmvWYuBhgTSpFzPJt31ste8dp2A9f967Lc22wez6vh6TbcArFdHi+zHr3GDMH+c8pufFdI
eccwT9UR2J7iIrFufetZ5KTjbfR/AwdPmnlCSF0WRBCTxSk6ZR5X1Njz84fy9jl7nTcy5b32lBJj
BiQ3f7/fu0XY1OxNcUj+C5f08LRY/ByzP+d1b377y+4/V8dkVXrPSzyuk870RI0yKu46OEWZUm9z
fp/fb/XNmaDSPCRN/RnbHe8Ah25xGxW3j5dSP+cZMETKF/uX7fPm2p4uewTlK9OE91gWtzZo4ctd
ykCBm7bjusBFiDPjOdkXW/txxH9nde6dT15IcrkmOfYipBRz79VD+5hjjNKcVZ6Lp5hCm+HieaeD
LGXt545P+emkXqq0zxxMSt3sbHhVf+3Krwv2hrSkN40CSt7Bt5GZXWuEL1hRTISIzbwUZ4n87fif
lT/ydI0vOZ6xpVfwNQv4kNeSm/wsK4hXFcD5OSzg8feyLRI6pgaIE1EhiJY/vE3vOg3Yihnos3wQ
uJ0/37O6sHqDufZRCF5oZqzeK9fB7VRjrq6Uw2zAjKCtWSx/3Qh8X279kpPD4P7eKpoxom0dn2v7
7tJyy8YV6mGMpLfxsdg7sIctRhInbhHE46D3gpqhlYUaOm4cFNw5BthNLo2ZurzFVlJvbCttRh3B
RFmK8ruVTiI1VL2WxvgcqwjDlFIhbL/y4+EvrUxcxsyZd/nOGQhi2dsX/zlSZU+9bLYzg5s+9qaC
Xm7d3BDjvCLeKPTOzTGNNtJRpx5N/N2ulUezXqWHefca0NaiJ/+dRftwe2Ddp9jf9K63ViH4sA9Y
Cm2IAmaf+fNk9o/F9eBEd8GpnEvv+N50ixC+Fu35oUGi9ZqPIYlrNHvBZy+tDd+JRQyeLZuz+7bF
VubQmWD4g1qgdV4lHskcxGqXaGrulnH2WZJ/PTbwA0vHDl8fE2ycunymmYWoWd6jPEnteSo93cCR
rh+PBBh2V9IXnftiUKsNlRnn8agw5xCd3o+dCSklqP7eEZBm0s1eh76wsOrVSp/K1MzeXq7vConk
OORJDDQWw8384czTldMURwr2xItoS1vE7Hgd3cFS5bmGlheZY3NXIY+aSQykx/m2RFx3VnguZSKu
7wrtPf22jDKhm3+eH67p4uqwuZ07l2ufs8CKbteazErkka83D9fNT2af5Ba8U7Vxk8mul8mNSuvO
PvNQvHbOm9/LLams4rOO2AGpKcmcI+fTfpUesbMLcU35C26US6ZmUuf4epOeUnkdHsrN462xyv1O
itzNk+KlU9aFP+Ax4mXWbzBLf1thnNAg9kwhumTScSFaFCnoJFQZOcpZ3iQeD5VYpKDYvI1XZM9u
USXOvJQUXU6ft4PBrEa4Nv4hKq2aefZJ9S3MmYkRF6lCo+wea/0p0JZZqK5mf/IBBMrIenM1Gg42
INddu3gaEDc+AUCUAw/nYXHuecPjWaoSYV8E+WVCp0L9nl7CJy+NTRDaNaPs+o+99jhKnimBkgZC
TBCko6GOsB5doadO5f9ZFbI/BYim388/UnmTmt2SaVpcybRn2uQzs7yGjrQGGBUxBtNThOD6JhvX
pqmxw1Kqb/6diW/5dK2j5dWGWLwI2GZLbJ8nKh2KYI17Er8OM737ySE0YO756DpiZf5kAYeIal8X
6uV30IvrWHJu5tuYv+ZRwohefsGQPdhFxXfn0e43x+jDhRcEPciN2qTeshcCdvp38ntCk38Wa2FX
xnOjyMaiGm9oINe5usxzoXQDDDmA7v6vbqPpfGuUFslxO7znfg8UQGeHoHOsLT2VadOh2g6L1afK
NVmhWBQ7mUNazbbP1VQrDgxCO9C4Ms+CQudgGelcGgBsb4n+RAn4uKTBH1cX7du8dVWoaN2xdNGP
yplF81Cta87rMxiqGcyWnBuHODv2mbjj0S2XwgUt6IxP4wrUlv6lCeOKWG6oOPIGCfsIGRB2Q5EF
+mOqJRFTn+8K7VClS5M0qM0BV0zMw6Ak6FiVEgM2qBDtthXQvr4pCRhTJ0gFLC++ydPEMJ6KoBm2
ferWjK008DTGdRpNxvScZ0DiGsjfuYksjDF0Yf8GlHAFmCiHsbMJyf1EFtKoK8qeA/aBqpiJ1o5G
DGiAxQ87FmyNrPGmuYr+7eQxkl+DadAnGysXT9IPLBwkkwewlyIo/jGdkpfUnTdHzv2aEO3+/dKy
dzOZS8dnTgy4TSzFXhAVFIhN/f5WOqamVB6pYVcu3zVYWKlD9/8GIvsEc06j/YCuy5BY25MR4T42
oNXiRC7JVdLLrRUsmrPt7MZQ4nF9atXc06V7ACAKkOCeycll0VtOmpiBMwbhOEg4hTRPzdk2P2Vz
SIbB8275NpiUO8tAAfWUVulNkCTMA7dqTcxbh3KnrPSezp/ztadpobtaOEvj1VqHK6ymzb05Jz09
9udu7tC+T+LsvbWsts5hIq15/Liq9RfbBwM8qQF7VjPiiQF/TdyA3OhBm7AmuSJnYOlvYmoFAEm5
k7KoNc12VqsWOh7uD9Lg7tjfbds8MU+TboEr0TVe1jr5WXQpxKVLs1Lp3gW4WZo5Nc9K21Uvv4un
9/RY5IBWr6EtYh5OmqVKfNlpAPA1ae5yHCzSWbEH71CASq5gi+2VJtnRWu49Xj/cKBDm6Xt0qR8c
5u3iqnnbppt8s0JF6fp2KEfrRVICL9TN0OXIN/261KLVtXvOJWF2xaZUeiYW8qAdN4oEziDOtEPf
7r11RR+1cZVsZszfo3kl9loX85YHj8q2Gy4UeUo8YgO1Qvfm8d0H5bLd7dAIPuzd0ur9XHm++5fq
+me9b2Vzo8mZxfHndDeqHh4z+b/qpl+pfebyf/nDV4kUzrpTqbSqs9dVjpCS6vnZDjNXyY4fwA4W
m45p4I2zVa1VmniG6UTD79S95YcnIhvOA9tXkXvqHCoP23I6vrTQ6I433s8yiXQ3o3ESL9dATbER
53oPAbyA8IMLC+QSoFfFI1j2BWS8HGDjCSRBFEDfhyb/viSbFrFZ11ROkcOgbW8xRP/ySdv+75xU
utXe6i9Hckn13t4R1NEMDaKWmAGRJkF6jJYq2VmTFBGsIdF0f0cUJEL0jnUMdCby6c4VHNJDY8fa
Aa6xnQ9HyO1v3jomNNeQQ5FfC61cq9qb7BprwGbQ8AZsIJptebhs7RnbU9BMzS8grg2R04VudWMS
A5U3Fs8E63vrZD7INQtRKckDg2vA3BPmQKYQRh5tViEehEwDepdSQbrrkG9pTlv5NDjXX5Nzso1o
Ef2WWtB0DRFAR+SeVD+IZ/r36nP5w8eIGRuCo2jEbXoPdE+2nC4IoxzamWQXCwPprjnvlaJptxxP
XTK+6tu0u9blMCmAs/RwK6NJlK//lOP7d7l3f8inte6luX+uRLvmMkVqaxwbf4fmOl1EYikUZ22w
eOG719g2zAvqQFDRpV3sBdjzGn4fvvzp0l68zPqTF4qio3krPxw/WwJ97Zn00nwaN25DI95oEWVa
qldPxv8IE44fSw/ABlEt8M5NmdNyfGlqlFN4m1oO8+7LpkNWMJq2qs8/7+Jq21woBZpogC81Ts2M
RcEWJHbNj6XWMmVAm/j6N3fD+aEJKHF9qLVABuKT+xrHlELjIrY0TIVPyESO3I4fp1ToXOplxu6w
PWE5Who3AgimWA1nkh+vIdIAQnL/fyjlkPIwjtHMJwT0PPe/uqMoPXSqMW5jItWPwxofN/6e9nWF
pq/N+GokkATerV6gc7Pz/0aD0SxZPdHpai/cz49vtBF2TTswNVhtTqKXTGLSnXiX6bqhJI+VGT5v
lvCX7PndHdBKpdMzG2DUh6vhTO/vUnCvqBaFhzlPcw/7ZJ8U6tpJGmnUhNN7Ijl0zZyKk3wPTbOx
skyPkOPQPGSP3H6DlGREmxXJ4xbv7BhyhHZw+BrYPFdPjq8OhNpyAneBL7zFfVIb7XwFNA6g/Q54
QIxuFCzuaWvePVCADah2YPyRXUm5d9zjMgjHbMxPXwbWDOAYkoC9m153QzsNSSCfeonHbyP5fZTx
9MhkWZJzCyWgGsObDHs6B/VejvM9o8DBORFjGvPk6xqtW0VBoad91fjKNoqp09ujhXD2chOA4XgT
B2JLthG6+V9rPAJjIPsqAKsv8bqbbYPEuUHf0J7SyR1jjFR8RG5gTBzDfLbOUS6hz+CWNRqbHD9D
wxEJgyusv9euoKZA3s0jQkToeizp0QKdp8D23WNSTEsDmDarzamTiAeNfFuwp/BpHY0bw8rPxncf
9D0lMm9b4HvD9SBc7Atq3fxj6cdBGeeHOoRVzw4pRp8wn+bIJQJX9PQ9vY2t0GEa7Y6LMOmm4yLj
Tbs1uA5KMhugXZ7pGesCsEAfMBA+gJ2sh2vCfa0x9XnhFsRtXoVb8eQooF2RlQzpfMe9O2mWUxl8
g6KvSEx4tP6VawJg2EGo7qhE//9ohdEQfLHupT/NyOhSW4llds1Zb5rM4hG+VPf4Rm1ZGEH9/wej
D/wuJU/ji9Cz/9vhaYBBqxH5zG0ag7sfb1jgv0Km1xUYgh/iEri6GS361NTNFtssS32v4Xx0bs6T
2dBiCLzYQFUpewFhnW8eJV5RrQ6J5yPOSQ5ryenwb2UaP1BOCaTRaxORpxN8GbkEeRqCuWdKIz6Z
DgK5L8Yhs21kihqkTqf6NFn05oOFw2GLaVZNS99VREwKN83xQ4FgZm8efRmw/xCGIyHt9dRRbNqZ
eON7cav6NoR1RiPHW/aCGEQSWHIpYF7RsXsH5Aoy1gt+8liNMReabqUxS/3TqD0fElkQJpHF74lf
o6vVF/gmhoWZJhVxFB8wpeT+tXwKv8/aBRyAs+b4PcHYb3P+SwpPhcH/K+Xa2rVDMDylXsHTLv2S
ZNd3IpVdYNkBvtJPDItCieC4i2HVAgnSAp8gN7G19zKyz4Um9DiC4978a+lnr1LdkjPSA30Yz86d
NcO3EfO2jMhAW3T3BAMp5sEZl/rgZ7RKpOqOMuUavaOVjjvySIJ2E2YtXs0mXTW+mUDGAF2BvSvz
UAG+LfFgWEqLLhTyZCSBnRfWLBCnSCXPaJyt9W0kC+xjoKZwdoy12hmEGKau9uuheUyu35R1cTYD
ayUEQriPN4V8IDakmSYfk/b2O98v96eOXpvgZfOZFVxujqaaMJ9pHTr5/k43fpBNqVj3K10T6XlD
9RLREWuqLJ39WEGC0yU2p/MCpsTgbEKsLVZM4hfch+d+aJaEwhDSS61Th9SYUJgPaZPiKj4my8Ys
WrbPvW06lwc4Z17C4KRKgjXTGvcd5slc2ELlTg5/8t36JNlhUxuvUOPaOjOyzWxzm2oxeCaGN+lS
5uQ9Ppo80DRUBIlQYSLwuW4JnUN45hvS3w3zsZQUIh3qOubBHYlq7TDJ47LiubbuI4JEKUp5mI54
WyA0BBysN6tQvNdolUopi8SkCpLPIQ3EUtVhmkvZJ1ngBSMEi8SpMelfaVF7ME6naroWqteYo6v0
2mnN6d9wC7UpUSnSRYgrlrV55g9Hk8ZpuH2wSsSAY5O4eivsMk3SdDqSP1miWD12Zq55b2pd456Y
MZvENN21SXQ/aMnjrthzb8WgVz8MMpRbP87UNSkPbW3wSTgV7H0DmhWJ839LriFPI2s4e7l+a+Nl
27sXQN/7WxnZK+DKAqMsuboIcDy64SHmmuD/OxeD3ak9F1+MmS4v65aTleppD+JbVKZfr92Fk1YJ
RLPeGVl+8mhMknvzigAdEeHsjwJWJmZdO9tfdaZ0S7Tr0QE45hpOhDzw6MyhqFqQbC6SfSpX6BXq
Tly5OK9M5J7D0Cj+n0zA3+IRBalxa+sGVD92f/53q+e+g+TmnryiDNnjov5Bgj8kEnunFvna92Wv
Zt3vZLoHOzck49OfAl7V0uY3xE6uzZphxIysTYhph3jePbVXf9TVsFUVimru/j9M59VnI98Glq7I
Kt1PM93Czy2144ZGY06H5XvQPcBZbAR/D7otBm3Afa5o+XNmG5EZTB6P3YJjC9hMclRoTXv/FJjP
zvTR4rXSLTwRWBQdn0IFsuze0kp305F9gaB9hPNbStMIq0bLS+GgPAiK6Pto15n3Mq1Vkm3emiEH
AsZLEaQeK562oVnOdJ/kpsWSS1DfqkaaWXroWvDJ8qHwFmZN5Jbezm+6FkdAF0CvedfncqkhIxvj
GYlQZ6c4SXv7JPdqoSbnbrG9bF3fQizdIDZW09o/RwRvfovawXWjvXzYPZqSM2WgrxoWgoX4YohJ
GAJ1OlDsjB2tztUnbFWsJeSNQN7ahsEVQDyBOfvIckPIDO5BDnzv2f2zVaBy37qkRaveSs7Rvpr0
Q16yblXx/GCyKk/Bl4Ew69OqGrTCaoNtkLL02m5tkLGATA4DIoxCCHrMnvrhLwQPy9czJujZX3an
3ewjY8LB9s1wtzxkWBDXOrc+k6j2nk76zBmFhvJwxzFq50STHP2IOw6uiqi+SCe9Y8BeDIBcnZlB
XdTKbK8VaKu0glulanpd6S9+ldgwLFCBwfjgaBC0ULqGHF/TUrJCkblaySAWTc5mUfFh8bzqQbWz
rkE6DMP1anv3WfL+JvdAbbpTkF40g0DzarhLFcAeRxD7/T58otm13GVj8xFiX8mJZkr/uGrv0sUv
3h6ZtkuqNHuED1i5mjCd141/mlyD5LOxR6jxcJ2jA/5apl+a1PevFDqkPZPOtVuxJmZtQ4E2YVgj
aaNKv7J/hvYjmgKlt+kP4dr62b0cPkOxnHVK6+x5MlT04mCjMe4tuzWLPkxwxbh0HBTnpcrLbjg4
Nh3ThF4Wx3NtQW5HIdwKPVEQiVhJCq4+xdeHo8omw/BctsqO5Jn8yEpuKenIu0+V7mLfPwD//RuO
Lk/G0hh62rq1rcvPkG2IOog8Uc2my/dvj5XR6usOd0rYsvCkY2XGvxSTwuEhdUwuuM41yfE9Eacj
E9a6I6m3I6+xpJZl7qjOWPSDvcXZgHLLw4DbQz9PpOJI/7aUTDqAEnF4+DQbRLuwiO/RpMPagyuz
ZqgdpXww4M+bjGtfG+nTO4HrWzifcK8GJEycUjVXJSSugrON+9s57Y6j6wgl+rH8d3qB2M58F95K
9vwtzT/ehmCXyqQufSuNht3XrhPq5trTm3CCLJFmOng+5EIv5s8PhvSzv/Xb+Bq0r9/8lN3fWh9C
AhNwWA7Kw3DRlJQjbS464I0aqWB4RuYzxQY4D4jZ9Pv4MP+BnNu96D3yvhgwYPTV+Zf1D7+LxxL2
9TUYvUxHiggvvTbIvK364WldW/nn7G8yVy883X4Pz3AtE+IMP+ax5VHxp2p8HQbM+69tDimlzssJ
JmL7o4WfpVhmJuMak9tn7a38F+A1HfHuB9VkPaoFB3dz9CUAH4/tFsKYMIEH8U/JN/M269Q626c8
YN/kOTs3OwoJRUamRHwpKXzp1p+GXBRe4HN0mzNq10cYio+tnPmVc9SAwMGBu8aVRuysnfuCXTTL
NSDXSUdkl8AeWtrMpTebJSr+2vxQYz2ddkbwhl5k44F9D8ls+1CiqnxvBuDKsY7/P571codejudo
NYIp9hmZcTK+NVeH5FRmi9jMTtsM0fOnXmnTXpda53JcXacEoRWTVBLySVbRcor85b2A6fiaWbey
oD/L1oYCki7VvrUQRlV7VJNLEZxewDQbEF2ZJwQRtcwhQm1iXqo/Pz2aV4JJEpeOpvKiNZsmlfKa
FcDTKTe8ZHuGWvlDd0pD/da7VweogLX1gCzW1KAkr7sbmnkkiMFBTFfXujRFuBwt2M4cxVv9pw3+
YWpAZh1PXSl3rW8fz+W63ugFyoaH4nxQWNDardP9uhWbu3tSmiTZavNs5ij1vurvG1kG24L5XFe1
CZ9cuXT27CFqLbo+phfZat/vV2zCTX9bZehIL9rUhAGc/lbFSN5AnRFdst83Id/h33fjOJDX5q0x
JYcTHRIEcR2t6SRa/1j710yilY0mAu9hxFC8N7TYLxkHhacF8wWtWCka9hKUqq8PUaAYs0ZcAH6m
uUx0PjcwVaaZiFolEKPHVAAwq+riRplJZFPNtW+gzs5hjlR+KXpD2GbSV2iXsr6FMpCWCRQlHC7o
KHzvtjEP/sNh6UAb+NgqTXqpB0oMqPRv8aHm47bRPriX8RWsk/QaAycWKM1AbFgvt0VU2cXbJyCf
oJF5MbcA+Tg17nQnZjHUx+7zOAuq2BWl4xAImZAqLKPZ372/qDGFDUIVtibLTBg5XEDzG6OXIUBg
6ZXJTb/QOQcUJJTu/sv4in4XhNKqeUGYZWsiT9K8RAz4un7RINoI12/avHBrOPh50nX1MglhkKV3
ijoPdwiypZMO5wIqCJaUJszT6fHwCbcKh136Xv4wJHxe/Vb6t3dDNJPz8QTcPdgGCi3ZTzUzVlsQ
YPtSQRs0IbgdSxiy9exvwCD6ccR/EZ4DADA6/uUwjl7HD1jUTeYnCJ0vQKg685y1hO2P018IAGZu
JqDXIZm4l12kQTu0CTpVbw7e/X1GavXSM8bfiWmU/N49DJxyszrKF59IGiE0DcJBfIlNpuEKGRu0
179olkgZJER5A3q5OXOnOnEuz2LWLbQvD67SyBhcM/9pehjQEJdIGomhAdy7Jto2hfJ4X10a06/y
wwYAr/Z4eD/h9/rcfl6HEisBKB20roC89I8cjYVWBSvLam4uR5lvLxTL6PTItoKCxH8snVmToloQ
hH+RESqrrywCguK+vRhqKwIuqCjir79fOTd6lh7HVjmcpSorM4suxdZ7x4s+DOrhlK5tStPt/W0P
K9Rgy/hDBQWKgTQLhtsJ3wAC4YjDY21AyUpddChtwO6Vsmvt+ND6sALDw8uYNG6s1CiHnDtyFEgI
KMwc1bkdykm2ozUFxwE6+qddzSWt0ga096Vh+PIWN329a/SqiIKAc5aGFt0O2DpAIrUGoURwnXcn
DaruK2h3P7YxZuOCgYvH1XeHOF7AySlefWNi+/FpSGAM0g5feFJCr8QIh2DgwFhvfGP0nqv7jz0s
Q2jzI2z7lKgaZKtOaK4eO+q11Mn6avxwW+57Vhy+ffqV9t49dYoZlPuIOSBR2wEnaYN28NNskRdl
RBN/cL1UUpuvS1KHQzvsa/YXIyQ7pA07wd7xUdvZUV3Wy++A+q+2odznpjPoVn462wQZ/qswrfFX
afdb4KwUlPEnGcJYpO8xBdWTDXdyTJowpDBIsNcYXMPGvKRvXyc8xfpQGdOnEYmGY9j0AHPEW+rs
UPPeRCwW8UP4LIpFY0brdugla/ZTQDzaur2pY/fqwLSSoLlSxh+qbmO872d6pAxu/bN4PgnwqS2/
QbLerCjOeK8tbCd2BLG5+S6e+HkRsx7v0X1aIEpDRXfEcR5s5Y7hGN60k+RAwd7FfKDuv7wNflvv
bvOFDstlW23sZLNLbGPXXJ0GGU3G4eIjCeu28+7r071ShAQLJ/abXLx77/MH3dn0lokPEAmiJdkb
EgUietbzsuJzit0LAn7vHGRTmsZ217uTjWWuq7kCDBB72CaIXt7vuDj4YciFtwEZmiBnJ/sH/V2D
JdEWKFL1KweJGxCxKv//JFgUXyvTwRbXf/hITPHo4YQQnxGO6yfQIk9AnoUJzwUsmXjP3j2t3TTH
Qcxw786rSytWco2NkxMEtizgZbG0QZAPpLP5VQTA9wGGH0HMtfGONCMELACr/AHcIJa4L4NE0icM
gA7UGzwM9Z11gPZol+72ZFE6gERt7/dwzykwoeAD6RMIq83VQETnyl72358ANVAaCL6xK+ouTQAl
HsvsOUWLOb62wKLrFNq6IKcsEnzRNj4uEp7qdLBNg8bji5EcjGg+nzQ3I7kEC+GOwCcTYzW4KRbF
euAYk8+c9ouw4266uqMMsp0a6Dxu2O8eaKO8Nvfk3VP6KhSTq19gzWYy9ahCuzm4XM5X4arWgi6g
DqJRntyxNfdsLd7WIecDcukWTq0BwZc9xJyNjwyyI5H9VEzgdmvBBQGfwJWAEUHiBM4TiBgeIjCM
/C+m0MCO2C0w9FK6uHMTKnv+spbz+ehf1QhbBIo5pv2XdIlonVltVUCZJw+gHTBT7JgElREfOkkt
CaH5u8UASeKPRxow7zekE6RDAsdeKlAGhWygVt0RXHqPFYk1TYFwP6HJLtNwSwGUeJUfIgq4KTsx
DDEyB2AMPjSePCwwBVhKpgRI6fADlCJAxZfnzEOpFwmASPRrIeC0R7r7d4RCSfmCuwzoBJgGWR2o
QzxcKry6JeshgQcmIcLk9U92vBNEDWMasOuUVJj+tsCtWJB4+6Eg6cx1Tz4lnxsAxWRqGNws1Nhc
LdvoBjFTY9+kEED1/vSHcRpsHOj929wHbiK/7ALkno7GSFkzOlH+7EKcz9CSgfD++hWfllB9rzc/
K3oKfEfM1J/AbdiL7ExGTSbF2206lQMLs7uJSnrYXryOi00JveBlXBDF2q/u4mGt9rrToWoActol
nHNlY1xz4FNsrXFDQZ/lEG7RgYVYhwZD5BXk5s8Bp/T91tU6TqtGF+LcUQ2bwR0uVuISIpFYcKYQ
35z/gEeytvNZwnZJTESnw/vVxQGnwMkGH1VSGBLpHeBBBj2BlXEJNkwTan2xvtjEtPNzn101YIEA
ad+tWCYQYDgAH10sQLgEv5eygvCNId7giUciJHZDyexJ7ZcljU58R9NhOsO4aHAxNUNOJNfmqvh+
567GzYXZpXJGJwdi1Q/Rv9nF4sXE66mw+XHOZMKXG8KR64rTnYAYS4JOCjFXeooREKMeg/L6U5c9
VuoBzQaU2jsNu+2n6vAnLG16RyLYgLH4+KvnGvQ5/BsUUa+hCqPdbo2fHsrrh0NXKZU7wzThZ7YG
Hf1a0nfoNsMOBQ52xYSBsgVLdkQb0gcUB59GfIiZGm0LUi3h6Tj5eFUGN4YIkJ5Mfg4/h9Xy8XOv
CA0XakSAM4WDltpLg5ziRuLRsGWDUSnMFLoc6FQLiHMD4CnRdP/hR3k6EshpaBvxXqMCIdkfqWb5
8iAg3Q00pj0ksdCZwJ1gOWC/hFmTzHk12HSNWeFfQ9rZk9S2oHzuzKDYtYfaoEG1B1ARFi3lbtkw
UQEFanANm0Fj1lmbk3fvHOoO3kv9hEioGqQhb9qGRlV6xL6Qdjj4aUu3OmNUKZpNJO3dDl0qOo5O
/Y9+JlBRqT2Qi9RRng0a+bK+QanwcYdVwD/ozfoIT0qgpkBGTdhxW85OWFEIG9UPjgB42rjofpJZ
SekOwl4tPalvpYf3L4ogFvDJqVEYQL0SwWMFs8z50npG2FQhq7JldlmS7S2ILnXWHPLZxkdvi9ME
9G8EeiQpr0+vqP2G0kexQwyEka3EXIN3ePkdgYlnRtVQj7T+d9Sm+/ZRZUguy9tSj/So4CQofWPw
8cf4P/aU8IlAQvPvIwUY44thFzacfuEn3mmh9JPoO3otX8s8Mid6bCJ93hv9NGqNVAezbt+Y1bHS
f9PotDUqjs8lj8dJcF82Y3H4bA2aK+7XWB1CwFs1eDssk0b3WQvN2kO6MiJjxNHxMspH2C4SeBUT
DYoeDlBgrFKByIY43f4K/5QLEPHA1wk2wZsrhcdEkS31MIEKNr7W3/ifntE/4wTA7X8t1djoU3Pb
tyffwWes/hHGr5J+2u+gGqN91zifffzTJJvc+phgcsmy2bID+IKkcXZRImsB5cHeRIQBk9N7YSyV
9sDHGTDKc34ySkeyMMT2lQ8zfIS5V4bpAa8rRrYIz4vmqgjhLg+UAfxZztzc64zfxMvmEL8oTLQ4
ivg57LJ2j8WF2sgn5MJYSx9uITeRv+VoQNhGkVMu/MZRQTcBG4mTDb+LyhxmqKOiizGso+GrlfG1
CXi9sOGahKQPMHf+9E3HZAPMWap3B2qg++0R5jtf2/AuU63X7r6iyim2HwZudB60l8ZoE7d6etxY
q7EeZ/M0SAM9NkaSHaA+44XoWhYy7r+xJ2TQCYo1F/asq3mXqHQBRTg2mkHCrTGdB4cuUSFeftCL
e/cZUy289DTCfNW90VgL11OMTs807cbQts9VUiO6eXJMiydbx076CfhxyqTmkeDjQ6NmXEBq2ZOv
3DHSGIqbKYXz85D+vVKtlBCA+jPt2zgyO2xaVx93dzauh3uJToNvLw8Mr+5egluwiQ0Pha0L1NBV
J+343SvcZqD09ajJ9pNEZCFh4adeyVRruCeqI5x02KZigYdXKFWSLjPDg65nV7jQSUFMirIU8Tlj
AMkBxwXPpQrLnwVAuQCbEgDQ32OK6sWSeA47Cd7BIFyh90t3000jCOM9M2709fh9vM7vIO7xda7G
5kQZ5axodXJbGjP21eg7rklNmvzWBsXiulNXxjjt5zN9WJKInyZMzjUKH8iu0lOd/R70gRgD1RXu
sQmSJ8yNB+Yq7RusjvZKZQs5MYvwmOaKSIuBYr/0skv8d5QNC9RgtFb7hX8JJ77Eqh334atsvBui
Slnvsul8B81Jc8K2M0mChEmTB7T4iK/bxkjfVwTeBDrb08AY3SIy2FukxhU3RnXYSvBXIzT1tDEJ
gK8H6qoz0IeyzjG0DeFwodykpwpBu0SAHzBjufWtqcSEeGU7bwRybXeXS/5C770CcBqm0PAaSEO0
xoQOshhsbWkUOdEpqbR7gBJAt5RcmDJX4HOmIoG3LD+52VxaSEcX7xHKbNcGCDL6xYJ9NlAG9bAe
toPL8jNW1s1Jyean9Y0+Shar0+/wdx7IROuMzPjtli5Ty5Jw/OvhUu+kURp8e/LFgRKct5s4Gd6j
8+Ae5MN7oHY7TMg8KF2j3xppbGGw7CfV8Oo3uetl7+s1A409uT1pxs/9aZ5GX4+BjkrOu7JX9mTy
ILTqgqD1EDtE6TQbbOIby1Lj00ntFleVHyWBoK1vsDGX2PNdcLlrYX9NbMeWyOL6LUnZFLFEZLo/
aWaHxJjKBiANoX5TRo2kDlaPZEm/rUdyM2JqYl4xYBVOktBpoJuB5EufcIUeZ6IIpMRJCR+jeioM
VMz4LXy4FrzDjQdGyN2gowZ3gy9YeynbKyTOLm7E//8WaglpE9mI3CPZ6IxB6ZNyurLhyILVI0aL
MyGN8qgdq/GHsc4DjSXf7LYZX/l9HmPSFbRcRC/O2Te7elftPoNnICBJu9vw1K5i02HWf/GYPD8d
ZoNsIPfUGNGOqq+NFA46ZdSYGX059NpxdmxPoOvy3jBGoXw8OGJzD5mHnMhsXOQofdnQmcMcHcno
Mit3DYTMxiDt6yyg9m9O1XHZSwJzIntuo38JlJ7Sy8bK8bF9z5O/y7SKGl7ToYsoX23/7Lb9rFf0
MToJE/BIHzWbNYGTZj8sxOe21ntGQAdRHnT6X08i4befSAc+uC5UDdrD5l9ztYnodQEAd1rIPkuN
3nkjh0zXDDhuF5gXXNYiLa/oe3RBfindWl/b55Z46rld49E2wGvWA2n1xlDm+4+FHrSHctaqq4SN
iAnmm1FBYPYd3fcmkOie2Rwqg6Sv/yHjSWbnhf7HCTkG3QJDwkufW6oNdCC4DrsSD10XKqRfdphm
kEb3pY4+YCK7xrcnW/gzgnYfVdF3fh2fntZlehqnUzNuLvX4QshiEBgUPn6CDLIe5N6/a61w08CQ
mLgRsxbSAN05c5egZxnuMx3oqXflNl6C1rheAdwkVsHWKjEDGyqnWCskWAkrrwW6im8xttaI4gdo
cYVKQPVRZ39SbFgZhhRWMAvdAxWRd7225vFLg2mak/PTSgh1iejjNNFX5qpYaGQb4XV33gHKVKvT
rrzQLIW7Ai651MkRto3DhyG8Lb/MvUt0iQxP5vPXVdx7l6pCWIeNYUe+VvRZqXbF7ERvvWuv6GWh
ss38ZnQdG7jMgD38PVX78mccr+OGZ/SSYeXIaCbBm/2j7OnRmUNvE7GtT5kS7BL0tkILOzNXb2Kl
96KBQR2FwNntkHCU4C9+BVkmmOJQoRyDwPbSI2GC7JCHBtJn3KGib3TH0S+nSKQfG0vsFDK07KR3
GYlsK3pPn3AqLuNqSzEXnWm1bSyfyHqF5cTrQAH5UbS4fbIbS5TfnAAhx41ZY1aSzsT1nsDvNEc9
s5QpUsedWWNeD7+cjeeFHGxZUyY8vzZ/+rBNZH5guBMgfzlwmsP2VFdxA0/CByU4mqUuQdlh1muL
9+7W49P1uc2U5d9oc0GBBb8BYXoKcuxiMQl6wsIBooHG1oZs9+0CpxJ9kNQSHwlgEtMVAdSgcCqY
lcL2FFrxqwcd0V5iEQGsYvISRAR/cIae22ROngb02caBAxcr+hY5GkENHA4oHlNyAFPFyNBqn2ye
ROJAZaVJiYW0aXRdPbDU/ynLRaAHcAuy/XKoJACJK5ld7JhrqG0RhghQ0r31p9OWNY1bIOz8jeLY
efYB2xJrbDqHm1cQcXa6/Ys1B8TSrCVoD0wWGj0Sw2TTm7XEiBTqFY8LYRVOHAxNDRysFYyOWvBX
OHM8EqF7Q/iG4Nn27i4YGI7CJN2KEy9f7nw+F9IuNtLAPcvcmpv2fN4epXNDRk2HYuWUS1hbNo46
IDnjccOmXZYgKwWsKbkbVwxvNd5aPkJuCR04MAK6ovE2YqQNj9nhU5I+QeYVXi17n70Gkcyc6TSW
ZPNQ7Lzxe3dyxhLJgpj5gI3eFOMTqy/oFvble2HqNUJlyiDAhFs2rLVwROn36y1LZ/1kBKd8MmLE
H2yYWIfSv9iM7NNar2UE6t5St/luXnt/aB/5OE/w6DMfDCNgbGZfXjwlJHz7Q4l6Ze6wKWNmkFje
cBFFw8MUAMOejqcMypqckEubV9bfCL2cXVlzMnnrZR1TZ7Rx5+EL8tr86YKyPf2LFWOKf7OnMRSp
JT+tOGvedU75FJoaf73cZclsBI+rrOPoxWjRHed/QExcpmtyITnSd9LJA2DwQB8CwtYL4d8hsYbj
6ZrZ8QHzgqHKM1JrB1eTxqfW35wbb+2E4ApPCaLhjskKRV7aEdBEHW4cWDUXxbSjCAYAtwTDB0RE
WE6EIZAqQi5I3ojj+TgC1wAHc/ekcTztaeYAND940fR2JtNEhZ/emjRHrUCxqAzyFP4dgxNF70jo
LqlP5A3XQviRhI3S+8OTtfm0FKLa2l7TpLZLSeQXntc2xCu86fjawPf8Ryg/Q1FHCwubSjpK7D4w
cHesc5myL4gSGOXDsZAIhpkDPCpXxuSSgOsBExTjbDBXcYsmO2E85TVF/IAZBmzSGoIfCA1E/8pe
wtJm/PChcklweBWgVqiezDYoZ8wdWQnC/MfbFOAUSTKPIK5kkMBImJUdK5aRbtgHCSwEi+9ws3D8
IHDiqvsCIoJas6KEAMSQM5AFt0yIilWYditekbd3NziFqzimvbliPid5ML0bKIYJVCoXCfoWCONa
iMaC0WddMxD8HgEGuxmeGzbtQ/6/gNSNKY1w0S+/AxUtg/uf2XKVd6FoU1yA7dztLAWab5A2Cs4s
aQgxJhMU0i0MZgBSyTqA39m4oNGuubdM3Bv/LazNkZQWREfQIAhqWjNOUSuFoI79K7QUYWdC8LV2
tc2cDw0Bhcnj+dS7nQhhSof+erHw/WUCcGP/zWWQX+AAuNns2hDGuGjaBhIDZRSZ8URS5/UBHsxj
qm6p4bZM6U+ob8mxvqhzD2fkbGxPvAviQG7IoQRZZwkBRhI8N+Q9mHxCy+Y/P9ZYJgyNP6zdAVsh
KrZpeGIaZRLwkm+deR3U8fwWaIR1STVGaikwutHiutRnISCwocozDIu1j8kWX7jkcvY0+REhArJi
oBn+tmPhtAfyPzKwX15YY/LQJHDYkOlzkDKDfOHOacvew9jBOcKv48E70+GN2UYhhT1cPgsOdUKU
7EOj7SMmRkwg3HxqW2zNkqyJZgP3kN/jUimAe2XvyCPIJoAMSapN7ve/PUEmlMKMEL2Q8ONFnSRN
FoRsjTJYoooebX1giMMoQgokAIAKQQ4iZA8edZ9ORP4NAY+QkjcA4fJzcJ05sISiLYtEdhgIQlwx
JEeHlaXTHadByYfCBqiDABx4UQMfSn1FUBXui7OWMxv2fvdEDNAe0caCtb7DbhJP+F3K7aFey0Iw
GG25LcLblTn+9E0XJQqz/ukr4K4yTKJFkaqUzqshRILhDn0keEFNFtbhOYK4jT5Dntns6fLdUriE
8m+kjLDxCSxPw3zcKHtvEpm6i/7zW4WoRuvb8My5Do2EGcJypzGROng0ws0tetz8e7ubdNwLxhpZ
19B8E5QOOOMO58/ZJEKYgXyRodwAxWh370nvhm65srAIKm70csXn0mlA3qPb6uRa+HnOfwaNq5+p
/gP5HDeUR06+SZ80oGVQlALBLhYTOPMRc6V3CwW/zmu1QK59XREY1CQgetpv9g2MKQhoILK1sM7A
V4sONifYjxQdSDApYHBC0liVCuMeZhPZ87tHSQ5gq+Pu744CptXyFNo03WjTnvYf1A8LH40/BzzR
KumY7LxEOqSMj3BMI6HEHUNKH4/B6oXBRMSKugHTGhbflPO6zVHAspdVO56+d4kV1LOnPZ2ySoCe
pOGA5gcJTz/Iufq04MNj8xAMecGAptPWdDom7uuN5SmAfjbve5ieHRYRO7mP4JTVfrKnMFPsQwOc
G2fG/r+zYkwau+WoP0x/r0NF1AfsZYMQJiVtDfzg648Td3q3xzHrTqGWQSfZWKoYhBpahJqfCfn0
poQacjo1mY/EJj8OJlsNdMifBoNglt0cDiK/RaInzPpmT6IUs4/MAqokrttsdlIikwKU2ODLCU1J
1JniWOTC7JQjWWp6OBFxTEF9dOVUkdNNFFpJKOxOTjpOVpH7sZSpGn+g+MOHoPvIO5IoGS0dYAFM
S184i0s6gXIEyY4k1j5S58NIS/Qc7LgaXEAkE/zIGflPxXFDWYVRhAuH5AKCgiuFUqFdSGQpAjhs
JDkKYXywuecQkku4jxhaY5MkaieU0txtqSgLYiEsdujQfLw1fQ/YnRAQ/gSDF7YNlJjsdzIuv4kh
oUzTI7Tk/djYuAXngB6qwXcPw/ZFuU9UajIjMmAlNh+ewC5OXiA7s0i2RFyFhuBHM2/xsSQp4OCi
1AnBJ6HWKeRpbpkrcChaLGGfgFRJH2B4rhCzBf/iBnJiQs61drJCgEgoh8phIkjoP+GPcEnJA3iM
60FYoXInuLPbDoIs0St9YPZeIFnqaKMQjEFFFtQSGi+AjcRIsqH94Bd+XlBNEE0OEba4WGbIxhPM
U9J+wZxTl90cuwQqxMCuANV3SBf3GaxZ5zIqEAHkyPAl4BIIXTj0L7rJoCnvXcgPO91ygjMhUDD1
1p5ocDgyuKeiROV0IE0h4wf9R67Ukwqk1Kjh1v0WOGdXly7XE4HGW+SJd/pCnWIA9P4PeembSIut
VPjH7AU0cCX2kjXw5OUkhxPZUMUgS0SG0wFhLehFUIAZVzAK7kRMlImI6GXZ0wHrt4twQvQNsgTp
SSKvQBEw/GH0TFdp1iXh8QYehKgrpFZAXYxiLs3auGl0ZeLO694FEY7GbWbLw8lL4C+ZNTlrTXa7
p6eFgonL/rcJ0Czx2NXhlOEluX6uacwh5TGaoIGYyUAAoDbs6UP+9h5seSYL9eZ1BmqQUhd7h2du
phQNUhcyPsWADyP1YzVTG+MDA6pLtRmkzcHABGidLh7AGknYZFUR9TDGss/JakN9wWtTCx5AMmAv
FuQgtdlfi5DO24t8dgIjlyoJn73PiDNj4NiFwrNgZ+CaSfuYR7KvCO4v3miIg5kEMrO+gIVEwmwB
pA3/hAXJmCZLsP9lT+D0AY7+gvtCB2cdnGMay1DyMDmy/90MjgkfRJCiQzITCEp0KtQuf/WkBvni
Ew8s2b3xpfMpo8CZp7pPdMDM46gHNadgI8GriWoGqwoKB6/uJXr3TJD2r6BAORjIY/HYUdECaNSA
7z6opWR1mL1PcCFcl42KbEQaJUGYYfsoh4ITEMdQAKFayQQktPPKnbiOlThxufqQ4uqu5NSijR0A
hzEuw45dhjmxCrt/fJpI1QHDkR45DHv5qUuJnvelRRvEAfx+UPB8cCTk34c7vpB0KpZClhKdVwD4
PYwxxmCMsxPeYXfW45s6bmec9hBroSuEq6iFwnjizI3wc+DUgzoGFvBbJ8xtBge+u0gefokNG2bi
imrPCKv+1cFO7YcA0/9P1nXCEpFmWZxyUPd5opD/OVkJXeE3rKEq8jrCEBB2iMj8vmRiEpSy1VPN
EYKFVE1EfENc/m/GwXvm6Rw2vKVsqHLoSPrF/shHgmDgSUwnYibBn+UlvgT6FarZC/mDfJo3JTkw
EXZ76HKwLuQEFhaIfDZuHujyFyKZrBikj73rhCoAinHqxiQHEtlthvIqUjh8026Id2IszSEUaCYb
ICo6sQWTbtUY4N6lYoWx0uk/V4KUUVd0sLEhnizZDSivM+4ApLI+paAkqwrYx2ZRIxhgbzkx8YSE
Q1whXIt/JScoz1yXHMJstGwlAk8Ia0QKZMQO0IZUtimKMZT6Cl6ZqGgAJkURUIpmhDjEKCeewW7R
V1CxUVqhBfNCcFne93CbPWEneBmVFdY1t13KnJTzwfwpNv6KjhRtIdHpV9tcffwSqQNtj/jE0GkE
t4TDDYlssfmTNd+hJfgGaIAwsVi0BjBDz4vrosR+tePeMhoR2FC2kfQb7q2fvhw+jzGGbED01xEd
BfRyjX7xVolUZ/iCyyqrDhYltX/xQ8NtAxM81GIUZlJPGasrhW1I/YMpS0QJVQKDliYZ/NvFfKtD
nZ1WLQa9xMU+DzDsGp/FGJjvCmpJLyCXK7UksorBF0FcNShpwZ6HCIPCB3YGKWaDwkV4cmjIrgGB
lsIlpUv+VqhYX3pYNWIqqC20hYEWpu2+gydCknoN36WM3xN8JIlRMJNBOztT/4W+X4eI1+Dq+MR0
uAbxzmwVfx9Ma36/oD5+mv+z63GtKX/hMd+wrr/QcqAJN63n4bI+YVmAky/RzeyxEsY1rO8j5pv4
peGv+T05LyxfFFtpOSUZMdviS0BpjFzgTmJVK4LYs/U6whXCvQAj9tMeaop4eeLf97H43Kd99bHO
5c/5B9gusd9xvW5zYRgYE9ADcz/E25P3UzD5B8lFLDDlNQlhWnCecFYgm1Skx0Qbfh0E62OzljYe
PO/8swG/b5t4RLKfYV46byxxt2vsMUnnKbixw+3EQfwOS+cr+Xbp8i32NTwJg3Q+PPTPK740lUOT
gw8w+MNWyZPx79lIs5lGw8FU52t4fPNQrAYEO2xK4OPcHbpB4BADgR8HkugJ9eKBeYY0bhBq0m+M
+Nzti3S2xfMFAjRKQ7GHhjgpnqaoG2Bg464CoQp6U407A5n5s8toQ68pyYwN53n1vueukUVXesTW
Xf63okBCgN3yUATk119+xutg4CN0TJufKln4jBhj9RuSCndEZJ24c4lH7mmpi/uSRTMsTPD4Jdye
pw3hqwkrGvK/KnwTA3dcqMj4mMKveQ8vBPOAcn8GQAIqOWIoDKLFCNGGTYupFkfDNsE8e16v8S/k
RzC2za36UDLnfs6x9ayMC4jvSBOFW876ySyMAQcKmPx7elqBO6M9a4FlHHEDR4zGFg0leSoYPzcN
YcmsSnyV2BSOnmpxluUHlnC501fMdwzdWMzQgdqGm0HWpucNEK4hv9qAPJxpSKdBb35JIULuC2ad
LA3cmGbf3b+CNu3kEopUrOx0zQp/4sR7//9PjCh5MjR7js83u3RTViHLB49LKlT4OsB6NGUxQW9m
YeHwxBJlkUErl72CyYEzDaNA4ZzXoCXN6jShCS0bfnpgw6d8xqflKkwa1MNAUuWfWkZDCymrYVPc
rORX0vDPd89AydgKn63ui9C6dHgw40EQMDIBetZk9Ca36pW6IhcmUP0Xs26k9DVmcw0ouQz/0UWg
qfja4rJGsgaP7DVuzrGQ/rv+YXBJMeW+pfBU0swCp2rNOsHmAgxSuAInAaOiStCRNUqHG/E3Z74z
02mXB1uejpy1RUMJnoNIB/0vP4K4gqYKfI9JEA8+fnb41RHUgUna2SNmA9Tq7ClqHfGKQiMnioR9
Z3/fnqedPX7LW2N/2Sr775LNgJ9mA8Bt/XlsEFZguAvbnfwQmiT22MgNH782D+hLaXVPmxI2hLna
r8df5ivjQ42GHRHCNvHdH3S5fHfb0ChFHjWmPJ4uNNImaNP3npQ0NP+Kt7MGcR2qgBSmsCAH5xkn
B2PM4UyNESkJBwmbLvoPEnCQshuHYIIR5oLJx+RcvXebFVOOKcGU+WIU1lrQhveg3qTN7hpOYjVj
7XGInECjF51FY5ftMQpV2cQKBG3ZsLOk6Ce7HbqQDqZw0g6j9bI6lP5r6eX12GuQu0HT8Oet5Tbp
IHlQC4/1sXkUw9PX/Gc/XdVoU1/H+xxBO8a4t3ES4k4+xMmGLnzUw8Kc7vTmUJcvuBJCtBFi0Y0c
K+8R3YfIqOgAjewQO88toik2MuSt+Jy2Hf7FzWQ20HCc/Zhv0FYg30KtxlxpKfb9ImfGC5UEFRND
GhCUNDZ8uvT2aW9cOkFkOKJCByZbP34izBQmqCwP4oF9YMRliWASiniCvQODJ+4BkSx0FE3C7gEw
L2a5jBJzCUs3Maj9TF+DavyIEXU810LEMBZX2m9girW4H2RtgjuxssiXcF8jxiowobPurEEpjLan
7elr1dh+L7KoNlMqXUQMcosJAKS5OasTXImHk0Myu+44evUVn4jFzJ1u1MfH3Ue/g1DmgqTA8PHI
upA8FCNaLOGXVpCXPDlAcFbzG5fpDRP/DvapV9qRX2sOI96ldZl+quEHzxWTqrhKU4w0Kor+C7c0
iIS6i5kZq5JOFErevWX+jUyhYjq4eLvR1o5xbaPuQqpx7yZAjmlIay4FH6tT/IDWVvVqCA2qRy+w
RJfv61vv8+k91MXGRA3YVajtjYuG1yptBL4dgv4iNOlTcKWJRfdL/6Okm9Hmsdlv62Fe/KFm27Sw
T3Q4aDlOWcBqMcTLCu/8Tym6t8cTXiH7QZcGGM+re7n0SsTCeIuVLsCieQu1l/S14ZdeS58TA53M
Xh0/WETspp1ultjPh/dO/A7pEeTKFq50Vk09hyoFrgUkKFhlGAEGZGn73Wur8Gb4DDlzirMn1XYZ
OjXcgswTNAauM+0g4dbJtC+PnoEn/yV+0JvvjASwmS/ur20lJrwQe3GOO6W4mdeD+/lhN6hoQzk2
EBK3zw+kQSh3Na/MUO1VxBjYl67P7cJtE9YDSza0cTMHSk+Z1XS9wkOW5pDloqkNks8Kuy51e6Jv
yTtdpo190cFr1akeSk/V8yBNC1uBVY1/zEhr9fILgVA1M+9IY8Ha9cq5JmdawvTbcD1wHMgwySso
CyBQaUGBOtVkSY+GwXGO1SOHjorg8fPIg6b+sTtPojrj5j2Uv7NSuoppeIVOZYYOhc/JzRhm91Xn
+yFS+iJAfIdqToRIkF02vw59b9pqt/ycoiLFPOXd2D2VNL48SEBVBG11nBn18NreTB76vLyC5bCy
TpAMHvSQ+aIQ/HI+XLNBR0eIfmrNCtz0LrTTqOugo51c7Zb8pe+MzR3SDaxZozW/nl5WAtG0VHYf
VIhnjvcWLAQVtL1Zcp587IKTUVWazrsTJI1b19xMqmdUq6mrvRfn56ufm6d+/o3Lz+BLb8hLlHXm
rQ804rcS6OaiTojwbnSletRJwc0fa3czyswkzHmLezO+3eA21SjYKqge+IW2Qexu8fc0flJ4pKpV
04bGMROclQv3/mJksAurIOYi1DvrLAuagam3Pa2MsPHLdJqk9c6wxT4gQsUtKJldNITbAE9rz5PT
THBm0XfKA0NnjNfPGDuUJV62FU63UM6ecarRwWvX+S7Lj9+oQMAX+httMJvjSsckSR8/c5yzWkuz
5bZoaYaz2nmSUFFVb/TPww2x/3wNE5pkPjlimu8vL49+6HseKwWIXm3OO9dH2E7YVTJaEbtf8r8m
vDpOvdvTP5X0QDTpn1sk3bZ2QagFZSFBXI2JTQsSZEEJhwzMSIH2OAWQyhqP0bcyoxcmvmdc6zaN
ZfNT+VmOyOFBh6XgfJabh7btOkgGVBlydKEfYrxLguVe4b45ZT6Tdxa1N9HtSkjbsfTHPM/fTuNe
DxpaHtPD73YLv9+sb6h62DIoG7QWKiyoWgwfae/EN/kRJaW6ZnrzUHON0Pq6x8Vk1hxpE2Py3n+W
9xojQlzlCRHKfbFsIeA21xgZj977cglbgFoigRBPOqawSwAtYozhwOHlZy5HFO48zJ8iucvnBEpE
JvwAOk5qbsd0TgTCXUvn9+P92Nrzn8jHX0eyo9a+7t1w1+ANymVnQktomuhtcMLP50pc9Tr0t2kP
0sV5+Z20109GFhf1kTkLXz0+XGFfjhmB07pclsvPHg4c+npBi69RJ96M8J5YVscUJ/nPz4BELPbN
/oY+zedIFfMGeqcjJOKttHjTr3oKnvodvECUWMFl5L1MtsnWmBBIfPa3ozHJ5/mcWdvaiy8objf1
kbPoSFJBTw+MdiHco1JEk2EeX1vx2leiJg0wpHsI1MoJ8dJnUe7+nd1ERJyY7FJk5ZKgNnFdlAj3
3wn8AtVD5Nq0H5mNaLJm0yDFx/P2z/z7snPjj47c7724HBogT2S3ZLpS8OHUBobbERsQ3RM+KzeH
d+Eklp66JyhEYCbWZ5cfaOEAs/qJdz8ur7t3/Bq9acX3oQ9JEmarx5R63f7yv7VCNl0Sm6L9zLcS
xsIQoG2rInErR67Zh2VI9XXb2reW3yXpJbqE6lhwC5gzcBiZTcvHvsS1pD2ixxER6eskPZm4a/yT
CcSmPRdtAhsi8PyW1go/vz+FGKaes/+EZMYzmMx9ZQdWZ8oYMnCJ5ALQbfiTgeMiiV4YBx4nCuHK
GQTqprQlxQqxsvGyZkihpl0aCAWsgjSI9jCkBNT5qRr+AhiyInbQjYyvcLplDQ8eiwZCX4BU4j3V
fQxxS5ie/04riRRxWieiqtf6lvPmLCHqR4AP6Jx4cQDGQ6CX5ALtLQCqPoQapa6ECUrpbZKszxPY
l6G2yEfy6pDUAKMR5i2g9w3TPqEVwd1jJ8gPFISWrUOJYHKgHPldL7NHZgzC190PECt214U2Pu+y
xXmnT887rlSfNn+Ex9YASWv/2SUQiFPuDukAGnFIoLWL2fHJtBX6Zn19dItX+hwSImHWRs9DZIg0
qeP5+/vSWFP8mwkTt46/A1rEBxnk+zPv+FjwWbkqAaaT0Wdx76frHH0GXK+0m38EQyGD5shVfhkk
AT+ENiTHrwM4UXGV/yGk/ewguHFhxKDcTjVzX6rTLh1R6HB13L4O1XW4JYxgJb8wGudQopMNmecH
9hSMhMzuFC6l1AS/RSgtCKCbFq+cati/2HxPIkLgDAB22PyhN3/sEBVRViVu5cxhKJk6YGdMB/JE
liA27swO/tz8mSIRYnkxs8ikGXhW1mfBawPrcQX1obN7jcz5lT4GxEl0yhg0MN/67QrnKT0qlhnm
NOJS15gU0f2IrpfWoKwdLRZn3Yg5n85rgJIj35VsOGyD3z2ZGikiS4I0hufyGFGsEsOEoJ8Y22gy
vxzbI36ChaPQKMxcv5fScQv91c2D6CoER3aMe2Wdds2/GzH4Fgnw9APLgkbdy4J8gduyqv9aa77/
jEHfx/D4hrIe/rgHMn0/i/dOBhIVOOtm9ma7yQ+MOEuQoP6z4E5e4yu0VbEIqQYXEP3xaXWjW8dz
q3WzVRmcV0r0GreoKDzHYgfXWdJ+BJuo2/g+Lqc40EWgHOjz+VVvpSXqJ9C3p2URP2dSVsApBmAD
Cn2HPS5FoYS13KQxfh4QhoTKQgtpHLhA4JKPlMWrD7xSzYr4ts5H55jnCC+fzw5+weTiz/9YOq/l
5LUYCj+RZ2zjgm9D75gONwzV2BjccOPpzyf+MyEJEOK6t7a0tLQk2Aa/NK31lZJv/uoxOOF7RG3A
E8BMzvV14z94+7uFlwt+IRHum8hVgfzP19m/PSH/Y0VxBH8h6vMgjU4IvLwW2XUCIWuP1WCoMA2v
jYWxKueNCd5xQrtr+pHTYvTZ7akUb9K3GVVw4MCuGdIfrxUFf0XaeqGLu3iA635sMf5zojBk0ulA
1Mw7mK03KimAmggCkN/GLIAM02MDYIp+BS/J7fN4HNtJ0MMAYhywky8uxHuZ3+yzdB6pCLEBOJme
lYN8b5shnMCvwD0PWr7eJVTnOjQY9fw7lc5smaFAh6JykK0J3AYgUuUGEBETX6GGY3TQFvHgRVI6
aAHJtHEneQBBgteFetvAOSfwpfrl0UbbGV1ugEBGbEppHW4anfoYvf8krGnRggAAiq98nlpxREGB
InkCNgJ3g2YoDP+wpVP7SV/FXCoVeQKEwocBZPg8RWffS4jg7XdmTMylMfEQgTOX3kZI8VBjRPXw
BZHY75MZhVb87Dc3+eI1fDPYsFhfSbAzorkWCUkDcgG/i8J1IXj5/jTLgbFe3g/YgnJKqQfFJWf9
Vi6yxXtOg8cpHNGMWDvmU1CUaNp0JBHPRXdpIfjYgf0aMG2wfmjA4Qi2f1AH24HW1DhjGBmKTCuF
CBvxFMqawNVBUUzgFJQJ2pA7gMK4KTaVj6UUkz7itval/3yLKnd+MrQZ1YxAbjojmcdjSdz8cw6Y
1ZR57I/z5FZttTMKBi+6gp3p7/FCO4iR7Lu8wdu/cbIOdrmbLN7CH0YVAExYA4SmbxkMQpoJ45b8
QGUpc9XbgqOydUsqHJH80EjH0UOWrnz5wTlLBEnhZkQ/VFkbjVt+gAtDYz/wUw8L3W3eYHTx94r+
Emi+gLbfdKR/qtbTbvEXFGx0wD8eRL609FpWy3RGdZ56yk8g2/EKmFq/E1/DyNVhooLnUC7cK8ZQ
5+lt4OxSkPBXq0FBzBVJoLu6+UgXm3L6vjKSHeEgH+Hxc+SFuDfEkgB330YLoBqA/T02Z6LWVPLV
YFCluxz5Q2ui9ywGGNXGrviZUn0hMsn60J6l4+dJKH1I3e286ZtXGl2b9KH8XYO9EA5ErFN8UG9a
D03S/EINtNxo84Yz1hSlWrZ9XKcoFCv9DHXGtjHJhwKlP5ArjFDFjEYJX0q3MTCvSb8xsFfO2D9H
NHyyVyCk07qnXRsrB21Gp/8YVzPv7qd/Km+XXPC5MvrO3hdj8p2FOyIAfWKtSxd/+rt8XxrLcJfu
aFFjHGjVqR9Kt16A7CO+p7v0kBIZwpMUiiO7NwU5e23gWu2OE2cJw8o1Z4ZruKqLIL3u4vLB8F4S
C5hLfL2oxsXTfygG0QNv/Bx9ggUe+IEsW4QJiIuw5nnS8ZqJ7Z2+om/yuuMtNrARsD4IF+U3G7MO
rHtN5KF+AU2EXglnVFx4vdaWvIx5SR8syFIt/YB2+DrCssjpeneeyVs591OVk6JQdZzumvwfYvq0
aIhbRUzl7J8yUvroW87YJz6qtzmuvU16iTrKqJodT8Qg3pbC8OmXdhpje+xvRci7YpOlaEMqo2yY
DxVUvFB4ft7lPnxn6vS71AZRPxrZ3BVl9N7B4Zvrk8aqsaoXvN/n1TRC4EvuHPsfffb61Ok3W9Vc
/lLN696X0EQZ1YtqrnGvsmHpcrRyy1E0nkajGJB8IEpi5kqf4r8s4GiPcqz91p6/e8dpOcpH4YQY
cX9cOPypRDFX3gknMEYHR1RvjSnyptI7jN2IIY13BoRDZ6x0jam9MtswWPMh+mjoK8qx8TH+JMeR
o4zNewzd75Jj7IPG8JV2ed4F5PwTWriF8PKLkYtGMDrVFnxcxAYZ0SL0bLYVhLvlS+nShbetDdSF
fBo9lCls41XOAreiyxkb/F7rhTr1tnJBc3aNiqeIXj/pDIlizpKLj9sDLrpChfQg4S3xafOA48R4
MlyCNyKU10kEA0FgiM+/9DIMVs5M2/lQxC7RpsGgEHEwyky8E+EoIsTMaulMpu1UdHwZ/6fXBkj5
tYE3uJQl6fIiLgTMx2gQuxS7JjuOd+9d6T7tv8Js2StGChMwe/2ZV2OqrHQ0erbhGslvloZbc2ot
Xmf7+iUSWWSwd61pcraBWKXL7GNNT6L964yovrJyVt+9AaN7xOVamHtz32RD5+NCGTj7ehRPnkv1
HLiBq49Ct5igUt+Lex++jNFrVsM79toOkuFOmyEwzUdI/N8a+2yU9a1p1mdvChI00TnZJluQLgtd
V2X1PDf20TZB5vvBQKj2Sle+9UXEO0K9RLkdpdjGnEMeZaPHpLG3B7I15gXEh7l8yB40p/Y876N9
PvVm4a3sQ8JeHKdHItqBgkB42PO6lNRMw7WHUzXxZt7sPSk5reyc9fOts+d7nm8DXG/vrzkN1sHt
cUMLfFluH27dj9f1qO6r58eBZ1t/WY+8mcrVLbfKQL6VucIWwkkfBf9tto3oZgJKAW+a5RjWFukD
ajAQxe0gA0WKOlnE1/f8sVdP5Nua959v2ryjp7rJWOrTeT1FrmuUHzK3ngY7IYEoO42tUSAJTK9O
ihmdU2boMG0RF9oGs9caV9mNoCAirEIZNvaPQvD3Em2Z2WfZGNUTqtJxzuxzvm6cs5u55XdfnFtW
Pdp6Qc4nQnn85Wu8bUr7wb9Jsh3IoqGjkN1y/pMUSX6gFIhYGcYKSjxvgss3rejyCW15lzpqF4fG
uUGsiednai35R4P//W0AdzdBpEi2St4ukeZ1+Y0dNcgPRK55lqMjLc2/yLGoE7wZs6+tykPzVszR
DTzF12RKRlXfBJK0RBRn1+jq98aODI0/BawydzVChit7R2aXhRqE5Dk9mLsmWMCGz5Awj07J5jl9
nYLV85TdHRFsNtzGzHKhHsIfk7ptZUrpLeF4c2CT8YBQKIlMojl7AeaRnu0FzAT5BAGztSdfQ24P
ttYUXACfCT8Il5z0nwRwE28iLAZSpf33Wdx6tqORxiDdDnaAhTMEM3jj7eugv0RfbdAXfc5HmnNS
P30a1m6EMEhCkHT80WUtFA1I5j4EAJPoekOe8LVhvf+Fbvmdl3i1eKmsXaxgHxxeiJM1Xc3/WI+e
9xRHVnTVOiKShKtS4PKiOWyhP4t/g0dCewoUxRDmqn5kANL6pAUfV5TYrHvAuHzTHpaxauviqAXX
EAkL54LjzcaIIE0oCqC8PGHfjiynOXtlD9iruBWRo8YnBaq7g6XFyF5A+DlgJkF6MIMYNTGGHBLc
fzp94+R8d5wN6XtUB4lD8fNZ7X9LNCmYEiY53Xb4LPHO+y+9sGzCP2L5hgYEuINKA0Qk2GecPXUw
O/7FQNp/w3FxccCCoju5Sy4lR0FilXGAP4Bn/9mxL3yBWnwLwEyN/N5FdR2mAy1lgB1BJf+nW2R3
XhA7ixXOqOKn5IIxxXuE0QTcwUrbkXfjjPI7KmJk19Cs+l0Pc8k+WCT8DftnveCAuCyf3fGAh5LS
CkU6eP5updxx7t3GnvFxa8I9NQ7NdTVjlfK32tWP2iNMebFnQa6J3ur2B+4MVZbSAv2zp43O+0IX
FUi2DEh8/VR8LA8/CTfl2fXu9Oy0YLRdWDu8O86I+cGl4XIBmJHljJDYEPfsh6vRvZswhwwdLvyG
s8vuLEccOH+knxxjTBC2cUIqmFviyBs17I2H3HJ8ExvtFuQOD4wBuveYRKXcix+0y/+TPmM8cnXI
UKPaM6Q2jtvB5uXU71wyNoNYrXT9kTZEjC+e0AeIiwWawX6bh2bV4dpYB37wmgPi5nPzYofz4g6y
K15ZB06tsWRr6Y5n5pL5UezkPpz8k86CSsbWX/igCogP3GmWOi3GZOM33uI1lVR4sinvmvSLTsfK
jF/JJr/7p+cJaV78019JukExASAvbnd0l36gxwOIC065Rc16tWMooPBPmalQicm0ImMK77gbzGnR
iiJqtMEezV4b8fIhb+/0Xgo0XuN3NNcI9i7rRd17X75LZjN9Dy5SBVPN9MN7951VM3t8vGUg2CpA
OyUNu8aM64RvPHOQsMP6MZ0eqw/UYMlJ0zJn+oEbVSAd/uqrk9z9DmBAwfN7uaFIN6zDJXb5vczW
OatEY2SeScX360k8a8AGh2OC7OUDtmE8K+b5NFqAS9u0WiYmIgdcjG0A2qPL5KXLDk8Bc3tl2bZc
wXGJn5h0oH2IVCz5zaTGuWGK8tadNDSzyz8xwCy3utA1CUcvG/p3R0URnjBlx3Thwd/5P9CtYkfE
TlJhx4zmLh/XxgFrIKA9TZKuFuyVnX74N2xx9pl2zQN5VY5Du3AHsaW/2F92T33b/bnB32dMMYfZ
PG8ZLrgBFkKSBuy22GE+GL3aDBOjLTm03/z90hjDv/v3QMyHIPvihof4ZOS5mIWnxooGinjsxcW/
QxrgxjBOcfUP2Z2j90/i3GkX0IfXRvIFRHE9f1FCJM42InwAmvUnEsVOV9SUqZmhcrsYiLiJDUG1
oIZbRpSDzpUPu15KiryRznOp8Oa9kTTPzRby0wdyl6a8NDRDI6ZCWrwYSGd04ccl5PkZlq9puCo7
jV048BHPxjqLG0qiBOPNmGaeVhfAdrIwXHAxDNJD5NPi2fNuHZ53Zpw28zbWQZtJqgb3lAXdYcJJ
ZFcO7aUAiM4SiMRlk1XXQ0VYMEtRcNCRecg3gpv4lBEceymVAiyCyHKI61TD/FdmPtLRSNbRERdt
xuOkYpxbTBWVSZIRGcgXK5wECDkdUSRc+5CpkR0+6SdOi9spuuBs1UR/3edKeEFLyopoWcWlREuf
sqKUGyC9TWTWIqw3lu4kFPf0YuZZ2pV+QnLS0pXgVyrQpQAIcrAcsjQ6EQqiDtP2TT+FnwgyNGEI
h6ikSAGA0DBFZUS+IGjCBofrC3VR1EekEEoY6FKPLjxg6XGcuCYNrRt9BKnhlD5d5iL83RKJH/Tn
+c8XHcxllj7dbN2AGh6zFTzMPq2sEFYO5++Veg9XwcpboDu9YWpx5SQFZS9ZeY4HmgoRD8/AgvkL
QS+pKMYoCSpyzTtstdxEe/lvKPgnPChlKe0d8o29S1AwvB9ZSecV5eDStfk7Dnleb4qxcik3OL76
nR+0W12Eq+e0vJd3hRCHY9AuWACFBZeudb/FV4qjcBxqBJdSFjvIJCSBYLNAarBYxy1w0jZgVwWz
E82C+bOv0OP3RCH6/22do4WxSee+J9paKfYoWRzvySLEPVE39SZewWlTds4OYSdkmeEnhOifNBCB
M8idSYu8KQgODo9P6RD9g3V5Hvxq13kJU9C5lGLecI9UOaNwxQ/jDqLDlb2Wp4iu1clU5Xgy2n+L
ykq4/+KfFyuSOBRSY2OzRXPzQZDZHzXG6Rx2gFR3ON0Sw5uQ7om4zwLwpTNGiQsjd1nil6OXTi6P
rguzp6v1q3Oyrs6vGwAy/DWAcWBE0hK40mBx3zP+9fMgmY8bmCJCo2uIT3OSQpK7A7YFs7UR7IQD
DfQH/nv2DgQKvWydHHDp4ULp6/JA8mta9mS6jWBNZAvoBHB5wNQHvMwXNoRwlA768ay8CZsnOkCc
FWFc4eLScf32XqIRzpdkZ2BrkQWcKQua+65fa9g5xVZkkIR/DF3YBfRGx5MP0y8ViQHREFLXzhbM
7VDfBF+n4IlUDmm41wFqH5srIOwjQnENt8a1nKO+enkwdumXsDzOjjN/9T69QBCX4SbYHNk5kNOn
5UEmD1o0fH/3lc0DDwDqA24z7BT8DcBhkGxydhAAKeFTIQG1cd8juZzamVwSyr3EIsCK8E146Dfj
Jik4Blk9zd1qqZyRe8sBIPV1Te41Re5K+qlBlidpENHGmfRNiiCUvfDWx5V1VSgNJYhGXRCtQfZ4
BnDP6NAa/JE1gVfNk9dOXyY7BTcZzwo3E94q+oPgrZdetieV+F1AMyzsPxMdKtk04clP9mf+HXmu
JF3BZh+UA0FGRlxqS8DlHQi5QObBfKGkwIQjy8CfQYErzhL5IPin6i06qDdkrt+4XZTYa38fKDrs
6KqNmVXJApcfEFSaTkKCu2d3nC9wlylfIKSsG4uCtOaqJKNzw/H8eZ/4icWFTPuS1RMXKyMRD2rp
k3UFzOg2Lsx/Fhf/hD0gvGG7wPrMsCO0/yUYKbRE81K0sQPgwvnmiQtmXgD8JVWLnzGkd28/m8YY
nJCQxEpaEL64MQgpAIw/9gmZMcp6EVo3d8kJdiT67GQGfh0hTgGc9hOWhs0hGsx+cQKOL5o7tjgs
IiT0KxkeQmiQnxyMeuf4ODJgHMIkjkm/YxEwTVgqBfIkdKLHtdyUpxjjg0jylAboGPFkEs6S9ReZ
MC4z9npkb8sFMkeUfj4G2vK7BC/FA9eW3r0grUsJKyyxVvPAyorXwYV5bfCPOIR/10gcplmy4SA4
AkiAmwDOaBPKbrSQdZ9uO7TsoQ0LLpq2jVgSClRr1DmDjXFGllbZNKYPhG30WXkJNx9Md5MEBNbk
L4VQgeVkRcDdpwjzwG+mBxNGhQ5Wt3zs59qciBSUsdKQ80WEZZ5uYxZOv1+jAlKMYY5zYN4iHHCY
TZfj5gGHASorzo0FNyJkKarEZkJaeK/KjboRM21tGmNtJax96yQghzMqlk5XkgIlZ4hFJgStcfko
mSRCYvgsuF9H0jAID/x2aV/4zV1hmEA/h7JMrTwX7ZRe82nOuqCN3/MPNZRhN5mQryAfzuRaJmvJ
mVOvIEULkvN7kU0WUyvoRNVqbMsb96xxTkQV5XsmvYy5JSvDK/kciAiQRhP0gnxOQ4yvdEfgj681
WRWxtNvjipxZPSctmhOSkTsjzeb8P9fr+eNM2s2bULqxLzE/aLGgtU3S58bsxJ6zwWiNVjZykbzy
STqyfXLAZ2MPOABmQJYaKxBAasWEnReUWYAy8ICQQDLZ2HNeMDFgOUtyhnkNallJipGtsWhwjLTK
/Zi9QpNcIpUJsLPJiJOiBq+Ayt2kTzaK5UhWwgUAkiAzXvTLQDods5iQq4YbFRWd+pc7+nHCpIs3
h8NZPc5AGfx+olP7O8oEuIRMdyDEESWnwlky75JeQumQpHrUjrc5XZhSJMMrEsQ1rPsW3Ak4oU/K
Yqlh8ttJ44/yZR45MPjGOWQX7SBSgBp6AZQ3UjLQruclHAtKDKjpLeVQYKdwrP4N3jqGnXPk7is2
d4iLq53ts7Cv9VtweVyU85dbedBWzjY5NM6vQ2mIUDkDgAdJXFaEfykvFi0yV1xMm81DUj+gH44Y
BZqG6BYTP1jC38ZQ0u86OUWoJuOFmGNzTNMl95fy4vKT4I7W3BjJ9Z1J7WOISXRzR+DXADmyEFAP
QF0JTSJpogzdQDg7UjzCfZMDOUAE+MycLonAOawV5hcNKj7IL+rrdOac05lIDch6zcqa3VjP2Bh8
Fegr0PhIzHFtyMV50u+BU8gOn6U6+Q4K8LfkkLiSN6QM4aBsyzWZNBi8v9QaJOnMo1mwrMOsKdVZ
DnUv5S+wYtgyqVv42zdWI/ovw3XQzgjKBzOSmZL1hjr445aQbYRewrj8nWiLj+LMUEjAuIjPsI9U
9GBb3EVyz9bVrNuyKn8Y3vqewUX6mZENaMZWWEgpaI/PjHLov9xoS2Gh7R2v1rhE44m69NetgN7C
/1Tud/p1KwTs+L6We/j5MKyrLUtgsv4pY824/BxExCrJTOEBrwN3xb+91rAkoxtznSvG44Owz48T
whxRHl0uJ0yZJgSItvWjy3Bsb58+4nKQzEPKBhjelAFCBohcexRDOajxQFlQP3Pavrr5Wjnb2+/g
MyMbGUBzAJeYcdFVq4XjX/1x0e0tvwWGNX5lDwwC5MBhnsAnpekn1RUkKyO5TnBKZPcw6ZlgaQuX
hjoqk6JiSpQxPyg8Qn3g7nCjVuqPfIKRMoFx0WiHMQGsDN73W+Fxa1kw/T+TegNS//i3xzvSprj7
OPsP8D7UwnCs8aVhJuU4/tlC/FvrVMytkwMonB2ESe+cGUr6/yMIIdAtZ4OrGAEFUbxR/X7+nxgO
Z1IMjEOKZgt2av28OQsISAwmhhZMGZ5zUbmWvORNsVM/XBYrkkovh+P1eOXM4y3wLNqkAp9ibAxU
9j9t7GTA+I87WCvOmysFPQv8NUfipAQ9ZFaJuXiwcbjdEEuPYldZLMOzRfZ5Kjjt/HNGcpHCbJGF
/FwDcY3DPUl3fU0OmQlDQdXPD2TpcGtcdt89zqn6oN7BbfLEQNzWQjVUv+qDzwv7yFKg0WYhE5+P
B4vDPxcQK9fENsF9yvbhqDkWahgVwqDLPs1ajisTmSTuDgRHsLEfBNd0SXPCXcBjwIcBNHOWzzvI
KBAF/fRcDbqOdZDM4t075YRf5R19vjsr6OukE8w5aE8QrZCwtoiERP6toCBIpWeishNQ4TiUWywG
hfI5tP9tNIEpWKBkIUPxTCJQeob1uTgsLNRq+wdZIQ8RymrViLpqsVzMI+4c4zTEHw1a/MRY8IQ7
xH2qS/BTwcN5yfVmMWMFYPCyfCA4wUucF1YT+uGs9LmA7N8RVdn/il0RbkkI5j/j19S+BDRIEqBL
oDPtQqdlICI5bX4Q5RLxkQqU3zS3ugDZbbyTOiT0tcirI2XiggsVZKQ/Oy4hn3ptuKzZHSCaR4K/
+3PEeK4Bav8ewDY4sNpFWYo2vMjdVLSskmpoEhIsCsWgQpvrc2ZePm/+zeIp18La+2sDxeOGePEq
TgC+1Moa6yvtkJKhgiO0s/FOcIFv/FCpsYFp4vIWnkNEyUv2x2pH0KLcSjBaImPnD2lqn54HUFZg
qIOxV12N/FDc+6owW7oM8NxsKUhTIjDLghN3sNmyIJzt79/cg9iG1smz+6RjpNHNn90ipCs6CFyL
nxbtHRJ5h10QN1l6KwZyj1vlXNl8p8dxsC1ox8tKTmRzXEkRqr1ALBcXpUn57Gty3AsNqjoTDJ1Z
Pnn8vOB8QjnaMkW1zOyXGMaXC9rBiCKW5NRnNDo6w3FyGUTuUeo60JqdIP42tVYZtWbT+mqsnFN0
0ZfB/euGIy5kc0VUFZ7DM+aeMYXbxcAJtvyl3gfn4KzgRO6bK9YQbCIfCM7lnm0FP/FpFpjGAiOS
jtS9tvj5LgYhJk/ZDJHN/NliDDamMYKo9TVr/D3wkfKO5beJ2WJEnEi5Esxnf82ixczG3/5tA+4U
jgzOH6OXBzaYgA/DzA15aJTi/HHt2Dx758FxY6d5k+PGSP8b/wR7sHFVGC5sBGBCkQIzG4c7aLO1
hJIz7BAmjLuKHTx/tsyxx/K491nxrw9q0TDKEr4nC17u5bl1wnSVOMUlCtqAD1RYpSTuyjXhNi2l
1twB+FvJOlkHdKugYHkqKs8v1kGK5gjXYZKyCnJTJzRkpYCEJfN5w3ERrt5xj7fygRJG0QfkVAku
+cC/FZ7xxgLJ8gT28FNGZKZr8NWUk37l5NQrl5GLqdwY4gz75MKAJ+ggBkmJhkgB1N0sp1NtAwzw
i8xTiKRaQWF7hgQXhdN1yzO7hG0wwxwqfcMl9pD0mK7MDZuyzI55nL0arvqY1PRPSfQejhp5QWkM
K8RpMXTBvlj5I2OTY5Hn4V5bfVfyTcJxQiMOyEX2NjrY53QJAbCibJdnXCuEi1g+t4QFQ3CLZUYE
LUlL/B2csOzwheJEdgU09iZOFusE2U2YR5JkhavEzfq0KAO1zxCS7DMVaeAMZE9DlTVLGEh8qLwx
QYTjaqOdgk/zbMd0eYCx5HGR2wT4USWMLNKyEE/LvF1bQoIls8pPPpmwLjVlTxwzDCeVP8H3fP+R
Vf3VoVq35FA+pWAUQVDjL006uIWEOXht+Kk8sht7kjDoV3SJkRcswYTnyMf4DLYen5DNE2Uocs8j
9k9dPv4h3kgpgQZeIAOEz+DxMS7oKbXFVZ1G2PnBd0z5QSYesyw/77myA5kekfnlfPHDQ5oB52tQ
zV+RtCesXliSeNFcD45WmGS4o0tn8dn6aykFwymQSs0bJpf1hUmk75lkuIpMI2bVEemU36Q00eT4
N8lwJ/A3mcY0FEJ2jFgIjgveFVsnVGhB28XTS8+8JjQjNsL742zwxn3EGblCE/xxbgcnSa47WErZ
KpMFYfCzMKsx9uhtogK61WFk7On+gmtrr4lganKYaIQhgxF1/FKYmAmNYjkCwPVUTCzmpNQk3Ckk
gCKR9nfM2th9bIxz+sTMeCqlWxA7NTZjt2K0fGTM46O3FfquFC24njyH60kNFbPr3ydlmhHI4Swi
X4mQkEJ5A0UzfwGYK/65SSMS5VZfQc7wQt51K5IgywUEYAHA6gV3lhvQKP5IG5vGgfUHtinHqa/w
KeGeP7r2H+Q0NxwL7l9QxcBSimdCypZMLenb1526SZKuoEekQAyjayPKgkoji6/S5Sed1yZBLmld
SsAqr0NyhY/yIB1Dipb8CHlhaixJqpIshuvJrLcbLS2Umm2T9qa/SnI+ST05ZgGD8EFv3DZbpQWG
w5IecapfzHX92uYZFB5z/MAIF43O+zEqlSk+bvTtfP2Fhvqyecno61v3FYTW8SxoIxSM6W9ACR4d
0eq4e3wMTWnJ1DdQqkJ+IRz6r2FQDJ/mSit2TtHLvJmejP3X/OGtG4+RqS/icppE5xew1+O7SekZ
QqtrbxyIK1TdQm9slH2z6UaV6yiU5U1flYvkV9xYq8qtCF2jGlbZqKrGL3ucWsMjHZU/05DyLlo/
291cHWn+SvvM9WroGIMwGSbPEVM2oygNCP45yp496zGMwmkYruK09zK3QbUpq9UbgmTl5pD56JBu
LJPnRqvHNo0SvGV23ORI4XqDY9BOo75aDOJs9NVPtu06rOnBxXy6tw/qvZ9ZHnMQbvpdZOWqSJeJ
suB905zEkIOclRefCnWRMmcwC05I8pbsdkjSTcH4fPgOgXm1UWFM4vwavddP5VI8d/oDr+GNPwh7
p8rveen6RHPPmQc54j38UDxibEL70qxRA9DAnpwmqe3dS1kWzf6xwOcriKnivWHv9ORqF3hyyjIR
gORzjmB2VsrEQc7yMXzBlrS5nm7wmjyAyj7l1XgvmrTnJI8zC+eg/dmPe0wVJQ+SEpT5IyfQhNUA
FZkOT6wbaJgtjzC/iKrIeqLIix4KjIO0K+P+Bd2X0bKw6v7zO3iieQvVzR87Vj+gMNMaFei+pYME
5pz78RcNOBj26Gh2a3vkRR3N7KBA0C30zhManTUkmPGKzsB8D/PHXPFmXxJZ+cSBY1S4EVXpRb/W
ur4xjZR+9F6oQa+I+t94GDXHmT5K9BFjwadfdUinr1HD79Ln5Jt0tLSnmL3Xo28bgyrqsxZoRdd/
DLV4qDY7ER17aJind0PUFKuW7g00OuepHGbLs1s5Wl1e96m2MgdWBxxXPtNv0Pa+7L7hpOu4o30P
vxH1fqTcjtie9iPEU+iqyHC0q2VEvPfaYVOEqY5uHlXVlGtdAME1o1u8py/08b+Tx/35oYfi1osn
Sj0JnK2Npp95jjQq6OYvY6GEHfr71bQRUEdH2ghCADe69REu5zTQetaH2TaIKHs2R49XJ0FOBQpg
Tvlku0l9ctTxkB0rkdno++XgWPQzvQtuxKWmwVtl9FTcNiQzY/qAIIjCqwztJL/r5F3KH7ygF7/7
Jb2NXouvOUyOfbT1aK2p+TM1XoOyIav3hWZpTgqz19A6j6THw1J6CVwBBAQoXDXaFZsvus2y/7Z6
388ojodyz6LF8bjwC9f6UHPQLY/DtzJXlaFmt6PH6RXtg+f2U6wNfx1uNEmZcxFjck0PuiGaTB4E
5aMtU+oZkAPqGeitZeOmcXZ8N8sHtTWuGENH/u29fvnzgnoDZ2P486zqVeGO5iVl0YlTSGxAkurO
zpZvGI9kWZBLtPZa3FOLUW31U3P3ed/8xv2NDY5D2PaUt/jrwNwZzvAZu2q6s6tDGuJLm+ey3Ora
/YvGljZUDuax8+Goj7H7LJe1M0ztVVovLOSwEaBp7t8Fpki8Je/PO9KaorG183sjJ7ejLx9R/5ge
stINm6symz3VUar3U4TD3zJFuCMstDA8qo4JD9Tp5OHCszvF547VTPxpg+7txMf+KNKXTb9XIFcG
Qb0s3YyOLemy9i+xMVOqsVVMonoYIA/ld7mJMRXYdG1ngCi3Bn3n1bNJC8LymtTUqOYkLAju6SoZ
g+TroddOnxOzMcmJYex8o+igkwle9TuCJ2OvjmR3vrgZx5TMR4SviKgkmZQyBU9QXNbmhz84Zr3U
QhP1BZuKgsDc5cbV2hJR86A+F/qgKC6BSTCHUf08YWM8ti+7/xyEHxhE0O+QnQOFcWY57GOjy4Qw
Gp20uFk/jG/1/Wzlf9+71MAdzdgFPrhXzjI06sylFY4CWsejEk/VYTFTSQ1KQVc1yRsjlhHvOWpW
vZACM1okUuyQjEyk5Kv5ky5s5eBh9J182nzO6+QUQK9sjhWq6cyBgiodqxA5bxQ143b97VHca6tM
sz8LlS68B7pURSz+UlqFtXEwPs8ORQwOyorVX01KHQ+eQHmUHDSuASjKn46/ULaDb+tB/4LvABel
cSiR/M87GIGnVJBTi096aZSAXsPNq9s+XQQpy0u7n3yWFA96Ll2bNjBDU0ogrg3ICCXlDjGJOrxD
p1aGjYpbqOakZ4j64wIKyWPu2KtHmQz193FKXtIPR1/svMoZG6RPMrQYv9bsW6Ph84j2D5VI0H73
biHlsl/n01aAEezk09GzbBzoWqfKyon6tdt6Q+9XRxVrag6qkKjSmxSNdzvW6WCS5mQdNXwX9REO
VQemi/XpGEe7FyJNqziXb4BHrAdHVgxz881pVlSvjPchAIKPUtTBm1N6aZkAEqySoTcj7OxmbC1L
J0lKo52h5izVbBh6ExM6rTqM417z2E2poAg6bypbaS5mDxvhJEbNEeWvslPhawF20FKDBjG0y7T+
4iudWa0bJRZ08PLjrqGP3vTxxk3SOxEKlCwXVSdMO14lDcFNo5XS2A5trWafcmZ65SIk0ER/0eyo
at9Hw5Q8jtbKIEXQ6R5pUroo2R1uYo7+KoO1/nsjCId2nN62SyoV2zp45aurQRRIqZFuZ8SNXttX
ekExLmlABSn8opPUxN0lIVz1Prb7MHvf9yD+9U1rFn08f0Lz9xYfGTAmNrpPAM8nuvXB0FkXj9W7
XuT1TgnclGLbwG2mQadKqo5jNug08GjHLNvNYKMmOCwW4g6sjXoCkeag5uG+qUHdxakviaUEgoDm
SWwiiD6xhdnO1sVPHIqfRNjk9kuIrzB5yTfogGG/PAAgAbEMy82H7oh1mwCCczGuADBAOdiLYOut
FadNkBiZbYvY7DWwfDB2ikykDIbqc4MkmPZnIxNFz1giYEkdBKv61BB1OkInkjC+JLWig0zIGwlV
6m7+CQP5sFQ/LVLD1bUB3Spt0860+Ds37zQK5gdZ0G21avSJu2KtA4YKOp8gq2i0gS1MOnHRz43A
BsmvM1ALnwKyoOKIcCtAR4DEDlrksG8oPTUFrgV0rbbhLF83OS0yYICOKncTkmjLQtj3CSrSxU68
kT6jdX0EwbVH59ycfhBxOzHbZdWi6qlATZRP6l2s3Bvvhl4UZT9BFZeOG2XHh4epthB4JubXVniD
Zh+8lqN5bImjmnRx9tsxox/JuMq5vQJyZjfwClD9H1BJSAgYzdECZXBXSFu8dg5Z+l0JRHv/Up12
1+o/pmxCVnLlrSIyugccGgZWJtgTIDSZEHT8aS4HBkrRFCbms2Vrqf1HSGi8ISa1CQaJu55g+fOU
vuwP4EHgOBK02S4mIkKm/O5Y9J5jv69xAmRv/hX3fGdPWPtZbhhkbC2m3E7K6sQYUvYHyAjebE7N
Kc3F6VeUdLikBthBRfuBrhIPHwDCH/ybFk2J0Vciyv/Q3yCfkv1AzgnMnVuzRCCCeJxgH8ye8Jck
I6fAffUP5eb57qA4YtDQhXDxSw9Tye/D7GTBheE5i6bpu5tKFbMGsaEFGPGkfw6yzwzcJ2V8fW5W
Th1tU/IhYAFgLgJn/PguzAdQEtqp0m0N73DLyOAAmDKvQzIkZwFXh+Z4NAV+7MlnoH5CXg4aOEky
KLUk0fkpYkY6SjgAdS+6DBGJIlFwJcIGV9OYVk67VCTB+j7jREG0+ZLl0bqc+av3RtDwDUzQESwO
VBVuYbP7aPQLDbvUK5pdchXgrHyGgmJSj+Qe6uv/sOxb7iRoLmOAu8RapV4wYSYchOlx9z014AAP
1FnNsZCtoayPlmsME0lXoHN6bGMDyYIkRYesxgcJlqhbNQYPPHTyZ8WE/nQK98jpRo8hMwJ0gkMF
4yC2N5JBgIwZ8cWrkz77Ef07iWoR+P90ASeb9NuLeywRz4BeMeAdCFs1CzehzRBVYmRoKUNCZZpI
nMKKgqxi3w57r3zQjNxCHZZ5P8y7IT01LNe3O5k6SpReg75RIpHTJ9MrVYTsBFcZfVitw/UwmkSE
Rr/xQJ89SdtmRQYzg6YYRMvPl5oSTe2VGgq0Jj0vbY6F/utOstXe2klFQcRAOCmxKdijbYadAx41
e0h4DH0MpOmsXq/to04m+Tc6P98E259gGgMb6k3KLbE0LKyT50MfOgi6/UfSeS0njgVh+IlUpRxu
jQIZjAGHG5XTKKGc9fT7HW/t7NREDwjpdPfff5ALtEOjdAH4SR/Zj2oBb0pF9j7q1Vom/lwpycpl
o2kmMNNr9hJAihjFjck/TEdBeFSKVwWcr10fBNEowQBimVgvdo3Q5DDUzX5SMYG0iSmeuqC2sAlS
2Ajb7LQIuYSiwpTo0HbXq8xZYfQ3J6sSg2q4f5zkyxPuDs7DhyrBtzj3HQzIcXUyPFIr4cFxgyux
p9G3wFBThYUddFyRoczNDeiBX4KQuc7AyTQOYmEBZsKPO9yPhDYYtEP8Lm03qgEWfn/sG+lUXPnH
wETfu6u2F05yw4tyDVlLvum3+ajfdaQXSgiyHP7jmYJPIaSQ0DHg9sL17L4FXxDe7f9875xtE/RC
eDRwQdgzoXrkZfI+KKi8ZNxXaBekb94tIo75E/3n+/DDGUyzv4Azv42w5XBE+x7hps2/YlkIBniz
2CkCV4Ko8vr+rhjTt/2PesQ1I2Sbi4QDEnaJSyPUwGg9UA8T7wnzh4/PQOM1uqHpjjhe1W4EG9nC
lslfMj/VVk630q2VDJSG9XXtqib+WStoqxM4FCIBwDW47vXKeRPGkcsrJYvzjhuEMyJCgsYTD4DG
qhrwtBRLWfBubkoWyw7nZfcHp/6PjfL481ODHhHASoCtjP/iDItR1ZK3y5JSd8VjQ+PKnnJ2OVOB
JgWOCRKIGWca1MOmLEl8Dij2aHc5CmBhwKmIMk+YDGDCQWon5AGRXUos6wpUksgYqF+AlXTWYDC8
MosdHNJr/B9x4EpF3WP4pezyTT3jwfku/zx2IpRTJVPHdAniWs/n0BdxaQW7kZBEPe2gfLTfOi3V
v4xbx3mSoUixPYPh85TvTdbtLN6jJ/uHxJ53NvPCahfo+MajxvuFPfPCuQ3IDFzMsp5dwRcFuGNp
T6gNCxhgUoMwruZf+MKXtD6YbOvv6cIvswraz+f5bF8xB7vijXpBmIPkGBvRX5xNyZlj5UqbBPBK
p0Xb9H/TwRD5F6WH+d4XmDabpi9qG3qpv1C9A8Ay60toQIKzSEQS+p8CowsqMkKfd64LBzpWwbBt
OjHnscc4Ghf7R7k8vppdeMU44CIdAfrYTHMrfCEH+hL6fYeFWHSDZ3SkoEBzwMdCfeeiKxYy6e7V
oQpnv52gU9CDsVY5w0z4inAQYAtT34QuSmPXmm8d0ivb40mkJES4ORM8BZubm3FNeUCExfewvzCH
ZCEardMzOAdOyCI6Envfk42brPwXakkgGO694j8sX0kBFgh19WWekSzxOn8xmHZV0qugRF3EttU8
D6/89yVyPlvCoIRpL5HaZAiyMBR5llA98R/BlLp7RXOGWZ1Qg4mQWT6Qv8W1ipUdX/4ivsfMG8dq
jgBsKI7xFZNNgFx22uChnEsIQmAKIukAp61IcsMHx3kC5p2QNXNQJZ/QxSEIt+x0UOs8hBMi+gJ+
BRkkv48v6oiBGcg2f+ufJs62hYwcgwgoUf6vrLS/xdXpoQP/qcSQOfEbtXAuRbx9pc+1/82fHM6Y
lULku6JoaD85p2CrCWoZiwrhkAhHornCeLs379MLPUj90SOV4DaOnqOP6av+VVDX/z3kAAqcWDvB
yc923dmBxo3QjuW1tndwmDXv9h3csHhnJxePgmyp39oPSBI5rNoaLqn5W7a/zahfO7QzdsUyE92O
2ub7RJnOWt+/jTmzmPwpZ9YFHfYP5EvlfYbNzp7xfcaMBnfowZuitYn9JqcIC2BRCJ9mVo6GK4cY
4K2sccVvaWQhsOoA3CpdA8vewQMyd1KPgbilIcatnb/ImglGD/ueyp3INMxWBc2fTaLtquTrFKuQ
uUZQWVel9aRSOJzQxIOicIdO9TpMqeb0bG9FbAd5wjDsm73Y1SNOYX+e3QdY/PU/PBUS1vDEjjyT
bYxyOoZ6n+KeJHTxGKv6UEtND+ujoPTsAwroLXJcpM/tlplL2uVkheC+xT5fbPQfewAv8kPUo3yR
L9mrdVUvoBRn7ZweDP5nHkZ0ah/bHVgRIVMtOUsSOeCSK0SrRfBAzpr4iSttIA+v/jTNa3pT3v6c
tMzAkv8Y0o3+9vhU39S35Go904ATsfpZEor93YLDUfrewu/hXl6tfzJ1jnp+T96Ve/ccvk638iV/
iZ8RoaaUNHhzbNl+M8iWBC+gmqvgs6rwJyaQfYZL8uAGpLXZKTtVN7IBH7f+NXoxxlVBhUZ8Or8W
h+xE+PJ6CnpiJ/HQuMY7ea/uY/yNnuuTvdOgVL9sa9/e6fvu2F+VOwBDS0xlu8nPimf66r4nQrHd
KIeY7VxQbeeNc+8u7Xk4DuLfFFLY6padhlt56m7qDqnrxjq3X8bZvOgXoKvpXT8ip34Hdyo5I4uV
8Y6GVvrhhkTiOzEIwjt6d364ZeLf8gsNsH5xfoyf6Ty8F2/V9+NNFpZhLdMxn9f0rrwvqfibqJKZ
ml4N8YXDI7Lar/jGVondEuIB9kgYfDH6vCnYiinfrTC94dc5LPp/C35c0gvnw/LW3g04IsKaC3bI
x/JdI/WJr8mn9mZ9z4LMKznwjXPEXMo3f4G/vlDRxBcXYwN92FV4B9xZWTgvyEiu4bPyhkfyXfsW
Xxcl9xvtF68j+4QWgsQpEzMP+jxFCyKGV32Wf9KGLmNWy9++Wzixdgt+YzD1pm1HRJm1j/qz3Z8N
NEOPw9zunOScaq9luFsSUl9AHN9oONMB/5aDQixUu9OBh52rEzFjmgcdXCC16fXA9qzlzWSlUoT3
XLvF1b4r99bgjTSjilcEpUHKzDYkdgvaGm1osVKo/EAf5aoioWn0IhVy/LrV1zJzXck+MXCmgMOE
86GvvJbxvvQXngjd7QbM7J5SGhYCX3WedLewsLFzHfIy6X/IK/uXfxZnvEqgj7c8+UzPN8zGRQe/
St9w1mBTRzTaY8saP//k7K7pWbVVv2xwt+UCbfJti9qEeuEIDaTzImTzlAaUeiipIS/D///W3nLq
URnQ4qupNw6iGwuv0DLqyFVk9qSQ54Q3+UzHxKA2CQpaGrndD6bX6meBOQChQ7Yrm09pe6jigOyc
imhkvNXiII9I2WEaEPR0xoY0Cszo0CtBSD4DUfdgjchU6M1jj+ZW45Xn7khOVuOyQKRiFCB09wnX
IpoLOBYNcES0imW37N2YbQ69Dy6M0gUDZUkPYPNN6g0Y4MFeASCZ6ds6m/Eaej5UAPrinNaifWpg
e2cX3N8c2nrhEe4atLtFQO46V6SxNykzAZcJGnvm6+Q950Gk+w9wFSLoiTHifMc2H+eN2kco20Ug
/Ots9oZmw7m9bOzlAJAJJh2z+daotjz30nsFLwHi8BdPowMJBfojNDwoqH/3DKcX5UBuMfZ54l7i
SMJj0IJTR7AfWSyMy+U68uuFvj8YIftOATWH0vRgZ843bthxpRirBEdY+l3ErBjQgSeco8XNIZiK
AZKWwee8CLErcFxbxmFXqFmRlXbGKoNCzFIGli4/4BpCcuSzZy0K5Xpc2RBzcHkZXPOm4bYGfoZY
eBVe+Ddbdvw/DZQTTiaCLNQVf0pqXSSDyg+OpVYljrH8C3xWK/0QTIt4mMUtTDRLK/FggOPSjAJx
MX2SEovELlspcCz45/CkBoFBZ4H9DHGN9PaSKzdBg4YE+j+eP4O4dhyqoxE0OozWlQKRExxQWg2/
KgyTW/jKIqDnFTKEWk/G+GS98x0/G79GBgj7KWdF//epjLDrYHAcrDM8PyNy8388HByCuEZXs29C
6NLYVK4SzBwJ5/j7xTT2JMw0OPRQOtPwsK448NGmNy7eaD1lrzlEPdgBV+1snB+3x026ylDxcPj5
6teksB2dn+RVuEhYV/kyvHP1EHtI4GoLGyghP5Y/sD4BpYncSXnCz3w/4D955QOijVC/UuCc3+xL
21AZBj4H/IW4GEbATUCvksGyddwBqxP+OLI3bZ2mu6n0DfYnwmR7FWmbljYjXU3MX52LmymuMk3k
QvGL8NWejpW5Sl64Q+lfrCmIQpe/OqTezEfITAZpliBx3ijktTQAjde4riAuICbKKiX/BQtfh/Ba
N4MgibARK8J/wtYSqAZ3lClyGREr/EE6oS82W65JvqPzwTODW1m97BAbomzBwFRxNTuApNDN4uBg
/u4Nv8HovvWLbF8RuIAJDNOpvKnxFYG4pNLGuD0mF8g3AWhnP46FHf2iAxJuGV+rv1VxrZA9sY1n
/+8VilfSLpsoW/MHmoc/zx5HAB90jXgs28rSviRyUQIB381yYDQMt2vT8XgLEk3SoUj2XDhNcx/Q
n6DF0H/F0aUkL3ncxtPW6t8r9sjmVkOVXW51lpy4rSY7RfZxKy15GklJ++CByb944PhmXLmc9DlE
BORuYXgQsPTcBc+QJW/u9429xnYYJyfgcic8ddk+5O2i3ZI3uOnrSsD5SR1uOg+EmuNuIMEHyhif
ruo17MHiNTBvBlYZbedozfkpnKoUdiw+aC1Q1Cg+SQFnwSVn1wOcBzvc0gOI/+G7+Q60Jt0hNkJt
ad/T0EsoJR2Hqx/h+vcp3c0r0B9zNjRzm1oGHYgeJhRjMXM9/GEWBIC+zNmgbiCRhFe8w1+aftBN
UVYEvDyTq4yFDS1ycRgIDunuUgQPbp0nh4d81KaXZXqZ6ucZTSehq2w/Z19qtyY22vJhlA/8oDd3
fIySuucBfXTbZjnWyqF+bKPpM+ICNgcunawGk76iuFB3LB0n2MAk6Sf35lx8QfyqS6425hnLWnaO
ofKsMzy0kAymF2IL0DTBXmg66AifnPRI7dPw0DXrFFMH2Djs12h6MA3EThoDIyKWMDeqV2aOua1v
BtyYmbyhWFD7nOJkp2udoabZNIS1G7t2/kA45aT7FjM2fK1mj9MFVZBerxBFdCcd+7aL/U/fGkJm
Rb3HrB7LiLnx8YPguTPM9cg/KgcpHtqTJ5tEMKz6dN3g1GOuy2UTa6uFR8/ajLzbLa8RR1ulxvua
VZGfoXiFIMa4kvilvjGmgJYlZ84BqJ9dzhp7pjIGIaFGUK3MVU3JYOPAIcEK/2skgRPcnd6AEE6m
J8j0PNS/kulpsBUhWUK4DJmNrjHKM8XrkOqV7vBOGEWBBA8s3KZCuQraPnY4eIkpbB9EL6UaQV+u
dRYg57E7UjQ41wdIckSRJr4J7bzHyW4VgT8VTAAD/TzLM0SHBD1n7gArj73nV/6KjxPhZbL3gK3G
rnJY3Snps+WbpZemXkb6JhaOzzyKxk8WirfBwVvwTnJPHtxH5HFGjxbsxzXvyn54SeMDhU3RBWvz
0IK+fmuJ2SI8CLIT+ThyMLUe59/crCJeInQHdnC08eiElBVvliIxGase2pztD3R+FEF0HcSR0xOo
fgIQXW1rbKYgKk1BPaL1W5vyKrb2nOzy8FtzxBebkRU+EmYSudLvRdlZlkd9l2DZk6imQGUTLQgz
G/RBdn2gP6Q7vXXvxfg0q+teXeuPIGGI03eNste0y4TkO30pi/PcfZKhKCl3Dr+43U4osc11mP1L
640tOiBZvoUpJ99uie8DvYEF2qJMb7lCbU2ug/piTYDF3XuLWQW7B8XczMlGhiBXG299eTSAemv8
5O1bp90tdW8q7wkwgnCcWKaVDR8UK6raxXqMe1pDYvoGJ0J4kMDnQ2UHEMlMKftxctZNliCsTlNg
whbKQEwZH9L7UHxWMRa/JgWeGUeVGQ6Rf+T9+RH9a+J1SXvQ3Gz1Kw9JvcPRb6Zo0B3K91KGlG57
OYtWHOytc2WdZfkr0z5VNilyhNJavxX5t0MFbHZUTt3ZxeaeSxIrfh77GQHs+S63j1lx1OyDo50t
7VLKXPEXYaiYbTvnlFjuo/X63OMx1MBJISFCsWg8WE1xs5nCLQfZYFz6bv9GJkpOuNe46zC8MHfA
MmWxg/Gkp+so3bQh2ZTbSNpjDm7GV3xHQnzUrJsxQQrcTNiJFbs524bKFnjd/jfFEJC2B1wg6buj
nNyXDf8wLUcceYC1znScQ/GasEqHH8hJIX6KyrdhfeByCw3MWoTy0Zmw6wDlYLEPhzp7nvA9JzRx
FI4lVHryJ1Ie4s7lZhjQzNRv8nIoh5saYWmDZKC9aC1EZGzA5fqri88FsXv6RyX2Jp4K/bHwe65I
7dcUGVgyHDkNqjPxefPrXCapfA5/F5lcgJWBj1Xp1drG5srjZgVZa/DxDKcJGW2fQcoYg0IK2tlV
zL3TbyLb5/Oq8kteediWjYFs+bQ+2JwUivumJpua09ZyJzLa5fVgeJOzSehAx+jZwg8kglf2Ocvr
KScvZ1XPgQmnTq+JHqKjNw4FLuVY7UabhZheLcit1cPCxQ8zWxeDxHkRaULwiCl0S75Clcmx7TyJ
jlLyKSZIMUm/AXVn2zc52M9vquy2kGZKNgGFoDmU/VeFmUSM7wzkIb1waN32pbzGX30Ig0RQeYcv
u/4JY4Dh+WNyDrV8XUhNCUkt1Snk/bseEsmMvm4AKR3xM8EBuTQ/ZiiHwyGRILTR7K+ZXot43cyB
llLzXeh40DAfiMiqE9sNw/wO2VyWJ1t5Vu1jBHqo6sNTwv9OdNEHqLQ6PPvpY2yYK9mOKQuZNg5X
Qfn3SG7LCJLAh06xXwpCk0Lmxecwd+XCU7svtfpRy+PgnBz1t7JvGQa32TqW4Bby2AbEUBDqS+VP
p5d29iD9cT7QPhbWpib1uHkb8E0z3ZyTj4eq9BpouvK1m3x+quU8otBBPZ151XE5dJm7OSlnhRt+
rRab2fY74wyIQP9spJ4KDRpPOqA2thywTD36f5V7Q+F8hwR0AW0V7qZI/rjfaVBngZhSp+G5Sl3A
pEBdfjQbnjP6WP4kzzsOSzJePvgmw9RE0SMHrUlUjsDjaPY5hhJxTw6oSRSvtxAzrXjSuJZ4HIIC
dO/RFwMFk1j1zT2DSWZleKMSSJmPERXMX42OG+oJ5jUaTbrndEFUBDzq+rIesw37HZW+YXLtxSOL
hlZI3U7jbiKn1NiZ5FVbK06V2tixaoNAbOQn8xHwYOJ9FOpbbGPq5pLjEuAwpOz6YstLT3TfdryQ
MhifKDIMkQ9uRcI7WZmiroCpgCOh7Csjw8Mq0zYKQS7g1XKQKFvMhDJKZXPp4HPge2+jksLygY0q
7ga9qM/Mr1bKChxE21MtPCzwHF7ZPXuogEJpUs/kJ4XphNU8s2+6qxNYwNto3julHw+wldyOtM94
zbAJGjsMm1j16SUk2PzqoaY+Lr7euBLO39m6KXYWKj5lO/EJx66OYH3NTELNNx8eESI0BBVJntGa
qTsstnZ+7PufuD/IVJdBBaUFgCou4/CrZ8+gQdxQDOt9enr0p7kDofKMeN1xOTtfg9vzWtxkS7h6
Fez3lw07/aQI2pQXCBvJVU6AC4yNNCNJun5gzYOtSeyDIjBd0JRUPJGfc+/TUYAWcRDTwVisT/ny
MmyyJx2wBl5WGjAQ0idp03aBRgMXlds9uaqQm5OdBL0z3NWhOAiJtEgIvnUVaU1oihjKjcAczqPj
G9EGhzXoIBi9cG+VXqGsKx3zIS9vvNw8TRDSxk0HLI8mdDj2EHg0z5mu/HpcwU1we7gOtl+TzKcz
Hm478s/VNR5ZhE8YBLhopzw5GfVHKq27aAs8punHh+qXBLKjNY42BQA5YIG0IwfiUaKVRujhyaAD
9VPzEYH/EPpV+vwyLahJZ9W50xRwhzDl6piwDne6JjncqfWLlrKW8Mbu3E/7CmWedqKDoqcNYYkA
GgCMV1up3JuPA1VdFHbcPnt3ZJaFcjp6bepPv9OE2V7gUOPBYWDZINumkYXQQLRjGvBluNF0BbYs
B+tTjZ3h/BVn3gATkq8EdMnHKSCWJ2qcrniytOv19WR7fbmpRm8AoVd3o7kFCay19dS5i0R12hp4
MNJYcChJm264DqCZqdsaW3BNMW/a2sFpTtwXBWQCeUvnqc4bHrYFYdJwNcNdBt7Eun82PppyXxG3
Ynlzclrse4Nd+4zfqj+D0oN2w5zh7iEWnvxDUBFCV6AMAD5xb1+Vk/wvKlywOULZCGsbCUdVOLt2
Q32Vzbdl2olQHHWbtuvQIK23LY+VIp6cFvEJ/qD9OjK2ehWEVTDAdiQC3NjaUPQkBpEj8C2jcKnB
o32eHV4Co+j+IdFGBRFkV3A33pg+ncbiKBfHh7XR9R1hQBzhXHiedrJ+ePgp+kO578efnlUehVjZ
6USC0hVop0x98DQcxZNZbJIxfrLin8E46yiFO2QB0a+xvCUoc0O2kcC+8Xjo5DcnvTudDhFgLxtB
Ym1T83UuN/TlHElWf3iwLW6PSr/hlk4I35580VzjUUe03Ddeu8uGbwnBrsUOngAoAztzo94kTPDt
HpiQuKNB2TtWYIQ+p12M6IBz0j4o5XOSbCR53zN/g9jCUIUxzZ0gPZsz9f9mJ89lvqnAirFRLT5T
/WgW68U413BP6Z3q1w5+y9AfUu2FG0A2DjkTBGqp1rkazcc448Dz7AweVR39CN0G4EKibIoc4//b
ZBOucqjsdV7BQ34f2nVObF8XaMNORmDT+7R4oIdAjgBBbemGKhF+a7veVUL5uB3peNu9SewmOTGZ
70rqsShvjIyAn9RcplBGYmohIzuBajVxrLSAuStULbSa9srqAr7HBpCQF/aVD2o96WDgPpLPKtOm
pUbW0z8xZsWth6seAysdKSZV6EmZwJmx+cOSFRAo1SlQINdG5FGqHfXuLMe03TTZnqicJfdtSBMY
YZPRO3sagYjdipkw3cM/1MqDIz3zhWEtZPPJLI7VqLmp88mAnlaQ+dhgVEyVdCBZfW/SG0A6zVoE
sPoyw0CsLrJ1zqZNkh0N/RRNz9CJHs5z3L4O1KvYRo1+mBGJYKE13QdrC0c97XdWtM+Ik1h21rDt
2kP/WJMlVSUXvfjNwd4K4eKi/nb690PHmIemCXpn2SLZUf8Z7ZvC2K1FSJLoUpcee0ZwAhYovXHV
o2vf3mWsR/Tm29F+lfRDZ+RQ86BhQ2kyjhrSsiqZHK0m9mYweItHXx5BH50XSbsv+j8dNsligjk0
h7zEX1S91yAs8A5k/o8UBrXyd5Y3Rn3AZar87DHtydbyvDJxGcapMHth98ymQQGfsdaDdDDVrWZv
2uUUa3tV3Y6SN8qcGT5RlviUWwxh0Qo1j6nu+mo/ztuH48ejb2b3yTzM8RpeMxMEz6rUbRPscKVz
Nb1Yy7mHF0iO15y9DqBMEdojaVsqBwK+6uFS17uMGV3zUI9w71SuzllrwZtiB7SZllfL+Bf2+z46
5enhobyMsLSXrVlfoHw26tHU/BaJk2TcJv2rHU/K4xqbJ7O5jfVexc+vWndtEBJFBMUPyIQgXQ5q
/KtmdA2brCfQ9ZDWLzpainBddMc6/yyLfVcgPfA7IJP2aUDg4ecDjqVuiQa8PhpEJDurufP72l9M
ryDDtiNR68A8wI5d7S+1tevroznRsu267Fb3+0o56/2XMu9QjliQrke/BMTIdgireGnZw5VixtmT
mQEo1vcyPDbgSEr2MbRvHdlcXfe2hKdeem2Q8vRYbrSPNfQo9kXl6NJYSs52BKEC7svWrEWiwuMz
DY1dBjeRobziwN9F/eUx7aLquNgbBc4CLnkazRgKU8iBmybay1gYlusOB7xxHdX70Dha+TOfQzmc
Wh4U7LRZiktrGHSC8ZqiPXl+VFsbAbjiWTEal4tWBXGxtvJNoZ2sYlsoACx+Gp9M3K+ZdVPKn/A7
EVzNeZ1LAaRTgzl0pagbufBVKUC9qJXbzvataa/zhed9jjlAwry5ge4LbdOc2TL6XEEETTleefa3
3bKfnrz4gZehpHqmje7jpTIDuNj5A0EOPHu/Ge56eJnMrWP77cidAI/fl4dLO98iTj+VvndfP45p
diqNY4RISr5U+dtCesfjOYLeAHl6qNi4bWTFZ8HGHfx4jQGH0FqmHlwclKH4kJXPDL0Y4S8ioCD+
htqJvrWv8ZaUb9hnVWwGvkb9z3KrO2Wsa+B4/KXDWkCQq/qONzYssmIQ9hOQNMbCW1hfkMXKRDBD
wHLnmPLzxEwB65RMV/0fvHROtrRYSchN+1/kqQyNfItf4KzS9FrgLRCOiewG6ZVxBPlfGpCGzCas
5HznAlGpIAs4+yAcZJd8EC+/ZsnLvLv4bA0lvv7gtg+v6D0oHBBMqQ6sXfDEwqqAioNAi2S6BBTB
xc8JWBUhI46U/FEa5ClggUp7ws7BuaofDFxA3jD1xDHGBuOCORXvjg0jjlQYVLGiwbeShhtnAnaj
IKAANoBg7CNYughLS8XFmUq2V/xFFGTMcP8DTwB9FnweBxnWEzBq06IdIodDIBFMCGxQ2HXl/1ia
4K87YsDKE2PfGsygOPEyeV0XnlkAwYL3g9UzF+EqCRCAv85WeZ1Y2ZDowR7wj5FevQ5fXNTyQ/9F
1gF7uHi378uwAsUH38KK75N6wwIEOIbd7QNuI0bD/qJRFgEjXVjBXUANHCJvqF0r9HHTX/DH/IP9
hBNXvUrocdjvksLDe+agqD24wnyIUMZDds40VJWfTCJaBE4XsiVFB+gm6BF3o+AXCtj/3OelCrD7
SNJAtzwLtrckwiDixqOjkh9sWZ5qzq9W2EfBzoRciFKcmw5SMWaAHM5UA+B2sDCpXidATME0HeV0
ywKVN2HrPlgqxR/iErNrK29Yx3LcQEMURoYsPKRtOu8QHbbau+g8wehHFAsY9gpqqUErgf+ZQN19
KIwp+YSGl5k+9zSpxJaN1oZ9YVBh21kdFqSDtQtgDgyOyLUnlZgMqWFlk5yA3YANduUWmqsTr7gq
BvRBeABtFlbSBcqNvxBQ0icit8SS/CGgfboNpVlr3ArIHC2WaiuT/t4gIAVKEJq0bYwZpvJSJ3do
h5wXnEFS9mwxzya+jafPCU5j8w6LicvGx8RTzZ470XzU56xwJPRgn3yG7LW4pu3ypELLRCwI+zN8
CqcVJwPM0vIzugOCMkaAKbOYA6wHnFOkQOoJeQz4QQHEb1Nx7nL2NkGGN/LPHv+OiW0JbMdtpJA8
6QJsO86W5QFdPInRPI2Ldow5XthXEdrEsfY3dQnm0vTk4FCV7npYk+jB2SNJ7O2A7wK2kIqOQon2
TCx4meD5sfTDHrpCv38aXxpoKtzolc/Km1c8QzPEfUMTJBeAcNBxSjuWElgUwZIAUcAsiF5Y3gEt
ECHKq9Mf4gWKVGvRgjKcuQ6wquTpkIzRtBSeDTcY9j9qSjIN0ZZS7DAvrVQXwkSKzCX2qKZgfH14
TApPV7dS60GaUAFL2z2ZfvPD5SUxjYttrMwiowPyJBUe4ZEK/1fcpRjgIWvlU+f8gQwHotfOoOEu
PSkbYT6LioB3umWcaoDGOS9+mMQTuOgIqXS34UvjMzSvWDCCarOEZHcAVoQ/M0w+pWMyE5AW3TMH
jvrw8nzD5wQWzqTPtRneoxeWtJvyKxG7Q8H3eSA/oXr8P5tyURXPQEXCkgbVIfxUDAcg5LMRT4IC
lAvs9M9RXACr6gr4Ghiq+htq2VKMBWOKz65iIvYSZjoV0jiwb7Ci34n5g6m0PzT6mQkG32gWteyo
sB/F39s2oUSIAZOhxGSjY6y4eKyx6Q5bGddOv1n4UqDlYgFQqfuJtp1Pnqn3fRqew/rFsPYS/Ue/
XIxk1ym+0h3sZs9CpSlJ+DixulKdIw/+0Hqc3f8bsXN0hMtBYYXW+ECrjh3wyLPeqx8sVJDyu2WH
tMBzVBYtGO0iAKHVUd7QvMuQ+on05Sx6IOLd1MnGbPaGBdL3BNMC+gJTP8SLKkLZHVAEwkeg1BvA
YtbGIIRNLSAvZpySHWkmFPgcRvCYqEPcaQCYSDnY1taPV4aFga1hu24XD856i86CQ0XBUMWtcT3A
nYrd9+BhJwe9l8Us69FsejIW7sAV3gn2eyMLa7PlCzI0zHhwEAit8EaeyQ+AAgesGD/pmOEL2qJQ
OlCAF8gXcwB/2viCUIlPFg0HAT5sxCAQ4ym+yYJYGGhiR2Be7Z/4hBvJR2cL6RQNxYeISoDfyQwN
zwGCOL0CLrAcOvx+9gwFmv5JAdEofexNCGK6jfgex4ZHKUfgzYHPn4b6ySrbeiNOmdB4znNxbeCR
Q+Pfgj/2ILmzb+o+czKT3gxLHGI9EkGcZIHM99GOSAe8a1n4X02A8D/yK5x0aiDPG173GEg+4ESJ
fDoYydNXxbuGBU+p/cEGCakxLRVXgm+siPgTwow75/FhsYjEC3ILBTgUijFaFZbUxPmCeEOW9h/Y
WmQ42uE4EtKdQvMiRVwwWPGrxBrlf4961DnU1j9qO+SrmNYDEATiCHix+BkVu3Ejrp39x4HAABdR
HbzIH2MtmPhfS8Lph28TllmsVYVGh4/nkTISraafFPGVLbosaOh8sxSPGyEaPX6cY6wXCecSai+i
Tg03CUPYrOLmwW9BhEJUjdaaW2lMAfJXEWQpqvQpP8Bkn3+xbPhJLtZJD8p/7LxpEthc8zJZdpKr
w8KMM4iyCHANC4+14Z93N5+LQPuJ74mFYIKODd1aET6xQG9U9hcevVZ7h5qMcTFyjNylobQEjzj5
zD9FFDp/g3vIYAz5xFonB6nEnAbaS0Z1W4ti5qy63FdlfJY2xnIss035WPPolJFv2GuTcdHwRUvA
F59cpI/QfbvEQ0In0+rK1PSTEwW57aIB0fF+0wJaLs0MsiUYUr/CLqSG14Gn/ba1vRmHZ2KaMAMn
yzT7tiNRj9GO96pPlhgdEd/Llsg1FL4mLLhi37F8rI90xTc7l7+IQSzsBpkmctoqfz5yeudm3UlG
VoQu4a89RzPAj2Xd1aFm4azHnyC0Mo+jjyEMMfQBKp84KmXCgHUE/Y/Kc5gBDKg4eoJTPfThwX68
mbBBRvqB0A43WdlTBc5G/tFkVtChykOBHtvcwASudSWfMULvDDpspGLPHaq7aNpKdaBHoifi2Iql
YrsU8m2CeZMTVxN9SjM23GkOGPUl1RVIB+tP514n1fM8QOdK61WvJp4dIdmzz1X4leHHlgG51o9z
aiBrRYtc7juLoL86fw27d4Vz0FE4MiVu/qLxZBpH9GLAPyFVq0qqp6pj4SN9WwoVNuzoLjcD0xFy
2Jqleh5yGrKyH+DxGiAD+jnvTjOX2N4uD8wXcM1sSZ7JD4WFZwQuBBIyI4NPApb3quHN2zIqtan7
SIzhHPEaRlOBgmn4YTpdHpG6TkfVzWzloNUgWy2OUXQJkcGDgdU9B2gff2ph7ncOwK/SeTZcQmP8
iRBalsU3YpBiukhdi8frxzgiJ68OtbROCzLeyj3yTcKcQ0gBfsOoFXMi4hWUzM+NxVrMfpZRgxhX
ttx0rBfHwH4GDcQQ137TsN8nYTyY9Zib3EF/CU8vh/uZWl6UJ0FMVen5eUgOwrAD/amQVJm7CBDO
7HE+zxs4fcheRsXVq3qjtxq70AgN0wLLz3BR9UtQB7CwqCCuz/ArHiF3XffYaFW+V6JurWhYHPKP
jSVsPCK+2L3mSeZrGVQVqNa4NCbh5wTZusWLZjs8XnOVcjOva3ibyMev6CwR+CXRvyWTDx0zNP4A
at+7tfor3ktm0/ri1XOTx+fhC4TEJmRE5nGcvkbBLor9riL5/VkYG8LryiN6+bb17XsWhZ6xIJqV
PEhMOQuABC8aot7CEmHuDhnPgKyGdnUWsqnH2WnuTst4yXsXynW5RTvX4pNj+D3WAlUrkDnFvFCY
ObOZNcFkFSdQs+NDyj0LjhFuphGcwd415stQlG4uam17L833Yey8kI9PpmTdlPBERUy138qan1gR
LUg53gcxjHdPEUzko1Mci3ZfANEciGDnPGL2QgGRQJ7GXUyMN0IqdmtUkrQM9ny95eUFUwPp4iHa
tIFGwxbSokh9KnDfam0XySZa3ZQ3mrLgahETR+1ptgO9OmjOq+GcOe/TDv40UgZLondhtWb+R9J5
LamKRWH4iagSEZRbgqBizt5QrW2TBJEsTz/fPlNzZk5Pt62Ezdor/MFHBTNB29eaeHk/nE+CCNLW
tuayhVMW4Ntfhu9VB+aiLtfZYKuVod3V1JVjGJjkBxqTk5i6O/LZPYfLsOcDJeYsXg8QU+UNBtKO
Jo2ikbSSQqU/AWXfiylPtw+6fdIttH6a76DZu0PSapRk6vd14LsRc7TAkVInRBVGzzroVbZKPaNY
Fb6xVBvaQlMAr+XbUq/nHyDPo8E0ZQqVpNU04wooBeVkNNwlwYA2NVYo780LZ76B8wW5XK4Hr/uo
vSYSJoVRjUdsyS9vOpBiAF58N2fCFT5pQb0wUoMyOMB0ACqtVq07edVks3p47rp1/nlkyi0BHvvq
YEoALE6j2soBs6jx0v+4Xx652tEzu6LVmMJaPIze66ICsA7/vQLdCUZbYgq4aFM8+Sbgj8fnLJqr
o3MLMqxWa2YsY4ZC1oeqTsqQHpgNusu7Q4tNk5YjBHg1hjaT0taA18WUuD793zdNt88EO68aHB3c
NRoHb3gG2k8HOb2OwKu+wBVIiOV9eAio80DjgTQatbBBo3YTCZnOuQ+5oXEnsdNFVxIKCdRDy3ge
ejhs5yr8HVNOTrgG7V8mXf2Cvj49hBFTdEDg7EQqYK9c36Mp0ECrBksCHzdkEGXEJ8QOvuDFKYDI
eORzWHj9y6YsBDI8YtdmStYjyMrTU5Gij9FVZDYQ3HJVqIGjFDH4koTIFJIKZnrUReFQcVQwZF1H
12D2LiH8feufPq2fmv6M+pzeMSkssHAY2SFSKNphOPaQ8QrzpzYGbbTNWcZyz6i+at0cdGGtoG6K
vOb5q3fuYMSm9p3qSTx9fcF2ZoyOrOycfY2HBKiU/htu3ACy0GZETYBaIqFFR1JLtlxAEActX18D
lE80288/VkYdO4La9PXHtDPHywkD3v6DtBRUMVQgk2ZajquF/0Z65Jk28app3vANsGnrqn0qa5tP
oXu+EjndQKODKi2U5odHbTrsSYwlXL/9bpuOam+saF7SBBu44jo9ww/Yze6brfPBmNAORP7TcTWi
2htq0Wz8jhmFS/Tj4DxM4EXSctfAISgZgpO/b31I6WzqH8a8EUrwH3REGt0L2AQm39z5ZhN3rL0d
Ceh/SiudkUk/mY97dZ3WIOn192v56YFPq5G8/Xwu2evp+/IyItwlk7fbTKL9R+/21bs6eo2MR8eo
Jo4xzc/8hZLV16hGD8evmNjFtyxTrv67didptpBSXTOqibybFBQH8GKRBgkHyeL7HrtKi11EcvyG
8Vqrd4l2zuV4EcsUSkrbcppf0egLqbg+XhmMvTEivtW3vpZ55OW5PPNxtHz79Kep5d7I/kWiqy7n
0zhj7SmT+tjl/j59gwnStKP0maw/iLxVX1yhqtFRK9R5GL28sANbGCBGR2Neyo61+tqCSPBH00oG
QDdOj6oGnSQaTwv1WX4WQTm2MymAH9v9BuPSfY0GS+XVwn3/7QrN/CrJSq46grk77sE/r5pi0fgM
eekZjuRj04cQrUFxqcmuEjIIBNeedktNwzhkDwXPRB/4Dg+EpLdIdgNai0UtozMUzNNBw1Bo9o5Y
Oq9pOIQRlfoG7Wio3nI9f9HD0NqtlCNTM1UkJh5MRW+dP3sPoEeCNQa6OFKmJA4j2DJPKtRh5vBk
A9bax9L21Z/l0dhl5oG+Uo9WouJ7DTtAhuhpCYtpDDIiqoRiUAZCc7D4ZsciuZRUX+J2yYODKs/1
7yz+7tQ6X05SAvmsZ5EhElLUCyD84G+6yKMRncaPYbwgc48Gri4IqYkXdNiQxvBpGQpmiD+MW9NP
sPZAqKkshgBMAd0nD582ckqJrXcqFXFgqtk6SB6otY0Bd6pnv17LQeHq3xE0hHtSgsxHMQV8tA4n
nBbPZBYCmW4Zhb905C4qGPFGVINC+S7V+FrrF3kChwM0W4tSaH5tUXLtEL4LZ1K9QSC2bBD6Cw88
dkYob5pxDyREALR2YXBnvvORp07LtEtcPWT9lqEYMVZQWWQ04QaHfFi7wzEO6cgdhLHXIHzdQ5Sn
XHjTH2xxtv1YfWlnMOU0hxojgFIcexiUxQFbPObukz9G7Q3oNJVU9OX0o02NhHOEyfvnMEz2ZbbS
PzP2HUQ+inqaYapG/ddUq8HXQQ0qY0RRL+Ly8GK6mKHyRWiBFgQor5+P2qXmU6aUK/zkATLnTK4k
6e2gfjX8kJpMmAQvJhO4W+11+D6Wo11NUupXDurxZHdDEK+BCijztyxPTXGtk3Iz/nKD39qmjwbr
JJ6Pqy/ycyqAZpAXdqOh/qhx1NEmCf4k/+uvFMTWGr9HfP0zOI/LxaRV0MWRnELDS7WO6cnUV5mg
GEK/DnlSuFFlgc56qyxydGw6KDNhTm8uu37pLIYJWuXt7DWmQ9//DmtwHoDlAiqyUPVyFfExgddb
jivJ+zTFks7Ma4TEY/TzQROw2PTf32iYWwUGKXXzo7QdQCaE+2hEJ6fPGzF5atxXedZ9TBm74xjh
4BGCJHI8ANjNNJbyt2F95TSCgu+xK3wCrsa3aQmrzUwtR/PBiwKroH0V9Lsob86yGBzWcMm8oI1F
bkSfiOxzmPgTS20W4s+kXDMbp5YCg0vJxb49GYihP5AphW2N5khuA4qiwwoRiO8zxmAQEv0xwwhW
ySrvp5N5NaPpozA6Z2qReIMx+A8XhJK6ZuYHbB17buDtTOJBfAqzLXUNML6HyqVT6Djw/FkafTGj
O9c/mn+/OV53YFt5OainrwuQd6x6o+XLo8/DJ6FfWiDLiSJmZWtzRgboAPH4lC5C6uQcAW1JiBtj
3Mk9EGq6jifzcOsvZQywQNiX+koubXXN4OAfoYzuoPKaNt4IR5IvHZUZ1DkyY9CGEIbn8L8Ul9YA
sgnMyBiqjLbCBEtfSzJaKlMaIMyb2CyQgdjT5+FMFGTiVohDNB7aCPSb+BY9f2mtzePIzj04CCpR
94sbibKm/8EoATEJaZ2cmCbxabKbLunWtbt05W/F9RvZtLnKP2UtPwR+HwbvZMv4KV11HuZAN6aC
GLUTk/mLZhRCQQpp1jZajbQFxIT6BNMv6tdq4CQ7wjfIHE1HNQ6DLJ4wfZrM212kAJxx6bKgW/TW
KfXdxhsCG/TwoFRqhzYMoFKCJSUJ7RuRPN4oKGh7RYuMylA006iBEDpK5pMfwbAWgvtMNdQEVf33
vF8gtSuaY/9sbpoZyBmfMdVMOOKhOsVN5Lpn2MrgN0NgQcmDsxz8oYbf1Q59MS6rVky5XTHbOktB
hrXmTpa00uJ2AXae6Zaqi9sJNI62fljNufcUXK/veTRB3tAIXFqRyC81sxYxj9BqPG4LV1toOTpx
hY1LQ59kXjr6FM5gVdtoaM05Ck6ZwRDHwXUlW3td/XnnJSnLnTdjlbECk5Uv2bQ4gbwOfmjTiuaj
W3lUwgPu/GoE5noNUE94bean8T+yBaCWyVab857gH378E3p2KnKIjHNKJ3x8MYmGku0Bc+UIuOKi
D7ZjOUlrPpFOBDGdnZ3fFwufmbNUWOWJH/nbzuPlkznrOCywUwR7LBj2WLsxwUcykxb5D6uYl6rx
kdFnfJDBmH8NsZCqUjgPMPWALATgnscoNd8rWbP10S99VHQD/u9a8kSvGTRU1Fo4IYfHZDVCJKTF
oaq9fVHVQWBt4L42XCyeUQ3rV6ZPK44i3iCm9BG6WAV+OqvJafBDI6UhJUHZmHFl5XHN3E5DmdFq
HXZ+Fhk/E0B0FZNU2QpWBAsNNDvuTFBboPJw8VJ0O+D5ivvEKEX0Gj1aiD7M9ymooGbiNDN9mk9x
rcf77RYyOHiOGwYl1H7T/Ddxqxk3wT/hGYTGNojPf3ZUPIS09BbIiSRLP5jXGlJoM9kN5gzo9LsP
0OvUZhZjPi4kkSJPse8j6PjDeUE78qe4whvNiKupCfikPRW/SEbwHOR0FkULNKxckPWfExHmvWLO
ybWn+cOcAcQcPqyIxYh1yq0NdiRW0YqV+oVBiEmuOD302uZqyCxLWLUR7VDFw52Q6PIy36dhtaPZ
Ss5F75VIMdq+UL5I3Mmc60OgFhHJF5FDA8skzXmSU8z9UmK4vo5r3tbiaaETxWgUPNeHdjhTKn9L
wAH6UXLI4UGnAsIOEPwpY2SCJifBXHU0F9Qi1F3mPL2AS1nXiavrbsTWRcP3EInP9r92hZjvnmWM
CkR7pJZX8DZgmuKvuWni7sJjWtOoBzmS1y7wd6Ib1CF4ZyZyX9g4s3oAy0flX/S2UTjw8kO64gi4
KoHD7Jx3nCAagNspeg4rhK51HnDC2BdCH2o9pft+IR7olMmM/4abYsZRByuGBxAAJaSfmEHZmUfc
/BoRs112GkgPO1ZwjIcnBGMsjOn9gbKj5BFCVzyCjAFPUr7m9Lh3kwJKJLuNwSNSWMhPromakzkv
Lma8ArwmU+U1Uw0+gLva4KKFeZ//T5a798B5zaT1q7JDeSUf8EMib+A55GqO6z0TZbl0WSo0ZCbW
5B+/z/8jPmhztkOeetpgIlTMcvwpB5ZsxRthXNnNioMifq/cMaQu1vICfgYEhn80v9GRCXnLGr6U
bwdISLCoWNO7yZz+OCJ0/lyf0qBCNgNrIoyj2HDhWVeHah/C1mCMyXOgDLFubMg4kcyzpbUE2J8Y
85KWb6iIofX9Ewihfxtpb8e/qFGcGIbogMWt4C+41wNAP7hDJDGu76OdtoKNYgnwOlYuSJzh70ln
Wz0MdhAyIH4pv7lV2jA71nlpsRWL243bM7RNPgu5u2WBDgWGByfocwIwMJ4xVdHXlCaN9ZY27Afv
H+KuAy4PKgtGk/omewzZBOcoFpBp/MKc5Plk5EQWw2OTIwnM0wdx3mIAVf9NtmzWnCpKB7BEeRnZ
zLicw58v4+UXV3MU6wc8Y5+YtQanWQ3mJRq36A+PAZS08oGEs8rx3ILXFEX5rFWtkGdHuKVc4gep
KliSFEhjeKEULKM/jO20l/sBBRJlg1ncN9bo9Z1WqYoMzNs5rD/m2wn5GoAIt7VfHIAhTNEbskgW
TCYXHSCByICvzCujGw6AZnmEpL4gv3BTG13/57oz7syw9qCEHR6yxD4w0jReU2VB/F8cSA9Kc8a2
tz8w6rVG1w6FthQtXjpx1g6atbujJLLhsh93z+4ccyyBnTqQ692PKT7UCOaxxZubNDdm0MscIZmT
WQwv//2/vDgQ/e232Z2RAOKFh2qdTQ/44bojfvnAw2az9c46DhKs3DOyD/eDPr0f3g7UT9nltwNj
B6DEiJbP0SZxdh8ztXmbA/+W5CIA120Ogv60ARPE0E2MYdhH7eczcEBszgKbnx0nm2fKe8CPswCT
OTs+R7wxwG4OzrcO+C2YE44ONxrmqMAdDHCFKRkX+5d7eM8ToTBj7sR78O9ihunZVpyqOJgD4F4n
szggxFh5++cmcJiCuM9+RYvUcJ4wJOxnjg9GsXhmdz4JdT7r+cCbJjL96euMqIf9OFfzbltO+X++
y9iNnXf+kJ3cBpBiJ97Ge2xehrc5a3vaUSCMPPbb03hLV3qrL6mLLFqmlteYZ8DlVmX383bqeWc4
R954+ejmL+MxXPOieTn1zqpNT9KWnWauONdkJm294EAk9pjFTo3Gpkfv+cYqXMn8XOWg+NDvI/Ww
b3PG296cGL5x7czBVFp2pr7szVW2YgxrMCO2QC2bR925ig8YGRxxbz5UO+cDzxpv7V09fnNzjszn
01FXXBrJfMKNdDbN/PvLPaJKXG46lyqfa7R5UqxzyZ3IoYc+O6OU9azcjVMsNuePxbHABwS95X7g
nIEsMICXOO+LuAzzt5fMvPh0PqPrM0tmI4sZjLeLzHzR4c+yTJzC3fDpyFCBX7MQr3CAl7MmGu4v
oDYegM7YbZ7P3KVds6Bv/hyzupiszqLlRjI3TxqUgfF8soHqMBI5COxaZsCCUKXiwCVzvHJQZzqD
iKTW2gjFqOi5e9DWp2Hhgl6Ze2duPIOVDURWCwjc0tsULIPCHpuyQ7znvwEnMlwHsw0nHnjnR2Nu
whMKmdQP4qk0N8Ct7I28LS0MB0BUzgKv3TQG/5qdeQ5mGGxOKedZHNxyJqnuTt3lC4lrOrF0s1g8
fCvhPFFVWDTGc7PjHHX7MdzQPeIffuhIK1D/5q5yOeXG3ewYJNoKwlk71Ly4WmDWDJ57o3PF02hi
l2BFc/GUh+t+gfNJf+hmH+M2tEXIulG8mMjGmyKCYU7oMW6xw82NuaCBoqNNfoB3ClHJktg3hyZz
D6vZEFjOBBQ8mPFV/ndzSuN2YzMy11CNOXrJ3NHbeqJQscChjr+ReXIAv90hHC4Sey2e8oZgRUeP
/2JwRmALrY1qc/t3MISJobPdExWv1HyicefSbbc4z96NUf7ipIrrGqwh/8evO7LBFMxFRNRguRiy
pU5viqXi40QsIohO+bRDMPctPCqe2myj/e5YIOUVkzTzBcbSslfXzywwr9drPy+tzWuhrHYbcYmj
f2FixdLR0IJ7AWMzAsfRzcB5YqSzovcPT8jbaNbYVHaATi2SEEbjxArU2vkf1iNhD3m9GbuTIeyt
tF/GrLrNyse7Tb7lLtFneH0Q0onwhZstnrzbBnywveNvx59SMK4SM1j6fNduDHGZ19FiDQhoRa/B
GNg3+PTm+lA6b/O+lgx5ms9u+QwUsN1NMZef3W4DO90B0ZCxW2ZvCGzGGFRKQ6oSxVofRHFFihKa
/rxZiytZrPHzNGfitqKY6hLoP+ZBcdfAKM01YAzuFangloA8PQhTZ356YB80ZgR7unsGuyGRl82C
sp1QfPg4ayTYIMyI+8S+wB0y7ipSYUP7hrToD52Vg3wIzWwDadb4sj/yA7hYNavvhhTFDmzWrP6h
AzuFcXa4rbO1Yg1s1WOTcTN0tlp7mWNlfal/JvMadRzAOei2iatDSk1dsx6QHY+NC6BWA2jhrIPa
X0V8KZYq+zIZbmYp1oFlt2VrN2kNWemxd/2ZWLLixyU79NsUO+HLYjN3UrddHsBvigd0x9IFjcPu
zRNWLzlLghmGYW7N+fIr2zUsVu5VTdo8NhpLHCpEea4+SqEHoCR8T39oBV/IF7qbdm2PqTiV6bqY
AcU4AA7xSH0OozmPHwkTJ4J3gPNCKQwu7+xtLDnP2WsGxdzmJ3j0bTnNLQT0oSHWAO1HTzXAfjkN
x4BdJ1+Lfzor3fH6xuqml7HBY8sDhejPdLfjjIR195tnaRZbb5wVD5SE27XYiGF0csFE6pLYJWFB
n4rI0T5JGXBMsmHCLt5iPRj3j0OWcLjrGIS9jfXNn4/s+Bryywnm3+LxR9KZtYPfLp/Gsq5/+HyL
34mn4gPQBiW0I57Fxx76fzGiJPABZCWSTTFlYzWCGrSTbWJ/nM4N7B2/TYxj2wCWszzsDmKtKlxr
cl4OxyQKcO+WgT0VK3lk9lNxtdgHtrQRVzVHCfYS33TMvKnwJeOmEAuRNZn689uNbpSJ0uS/A9an
/JBFp1P/3Ea85B7yYCwAsXKjePFwrj5E+BTtq9SlF2zcitmd6ZpVXIXn/C3gm3eV5p02FxckpBL9
2sGLSrQewdXzZ3GtId9fWrI+0zEjSwfBMvaxgGdaHBfMk5Fo+sZOTLGdwuDAb3xUGu2XzH1EBsV0
WlIVYzqCJYmUyJBhDjDwfkAm74WMyGTCFSPDz7lNELug/7JCPFtWnQSIlTfMkIkN54OUzl2aLL/g
lHRdjM+U5i+E75Z9/FnmszONJ+BsDAUd41dPCxElzrEM1Q+QCOZMzL17qbOSjtSE2ZOGl9d7ItnV
gEsnw+7xJ3ZTs01A7gx9JMPFiHYnp7BvuvjYDx90moGrggeWYjeBWF3UeGXIE2P89Z2MUWaFVAoq
OgOEVqQeva5v7SY0Fouqmyvj3JGC3O3o1mKMB44uhXU1lp9qKLA/z2I4xqhMmG0AGUyxoY8uASN/
VQbbBBIPxeJx5zto1S/KogabOAQM+Il6far35Y9WxrpR4HwFmsq/ffNHPGsr8LhSsAjx6tIHSOJW
1EooVhQoeQQTdZEjZkTbQG7p8nXNPx6Pj9C0rkPYpVD/jmLoEjn8kWyWUbJnzWg27jKnxnARI5GS
idopq8+vw/dzYqD265dDczAEs1SfwvAxDDDpKzFELVXT77fahwqzhqwyWOSSk18Q7x8CaSXTpVso
7xN/I6Fw5EjD8b5AW7OnQWeCxYhrS7sIfPy99mE3zfCPxrFkIO1lBccjrPUK8toMwid4/gj4iMtQ
cyBgnxkYf68Idw3gkfoYN/tPbqc4mzOulxZJfFCV81er4REM73KLZc3rg0T3CKQyMoog/kmZE9B+
Gin3twH/SG9bgog+oQ+uwzeo2j9t1FCyc4GOkzIyUt/L0NvSoKkG8TOJQfTYMbwOmKYtG3m3qgB3
InP/xSY9UBb050ctULGNX4PJ/OHxAOAJbD7AJ5Tde8LobR74SD5WovUKX7cYQ5uQGVBiKsvlj6GI
E9zYHyubTnF2GJyEQvwcaoin3RByXNEFeJ9K+20PnMwDUDivdzTPqj09VzI/N1pJ+4BuKhIqNunH
5jVNFvVOXbz2deuWzowSiQJGIAFtlJH+uTGFvz0Guvnms8oO+QymNW0Emld0h/ztaFtN1Zm617b9
tLfKY2oTU1Gfpce97h9gRpwx9SOgFTyxJz/xBSAazhPfp+wmZmWjiEtHGHZiD/5ANNDAfUrrZhqb
7QL9XLbEvkd9LiBiAZ1gXmjRcaJNwy4CZBvTi1XEplceu3N5VITft0Uvb4qwyvI7ly+jv8/quyrw
/47XpYOvGfBSbCVTe0TZT4uO7Y7e9IEG5N9kmaFx+rXzKT4imaWZTMPJdRndy7v0NhgukhuM7SUt
2R3Gwm05BQMElF9/JLt6xfdW0Q4iZOd1GAELO7t+hszelF4hYMGMMFyuGo9e9uuA6kKyS9iGwcCS
sjjySsiyAturkGW7SztWMaLvmMAhTQx2UyBwnxgjqHgnUqnDFIO8Uz6Tdhm0S5YNVgE0R9Mtt/cZ
wIA4MQpivIOTNZCT/Dya4fOzKmwhKgvJuBEVxvvJR2N2sUznok/PDPjM3/0dfIEn3153JaAIgd+1
Bs9KDziR9lyqZJFsWYcTYu3A+F4rWrEHNHcrGBAC6dCc6ZgmN+Ck+mJgxxsQtiJlYutd8lsM8t4m
h1m3tuD9MFOaR4vOa8EGltPBKVpwqsZnKaHPq/12vKHb2MGGevI23LebFvjHtRNrEjSnwf12sEMe
kHQLFMOO2sQeTJPNx2un3/Xwt2d0hSbZOpnri27WnvRLRSYaCIwlA9BgTkhtJzaUqBud/c+yoRZj
Eo6jQPT0N++lyuJmd2XjHu8AqAxwi0OTizoMq53fwQaRZoySo2WzQDuM30KOH+9NbA0O0WyyR0xm
tB8efA/U4bJf9MgDD01w37bmCBHV8V7aVxju/ctowK4ugmO+gAM4z21Ruw33o19lhy4xKooxJKkr
2K/1x1Gx81Vd2aPvU+MWiUOXy0jVpYc5Hz6yUzIbb+Mf+vRzjJ8WBYYVMTxKUKVcdcCj6muJpjVf
+PpJyWYjnJezRYQ1mYmT2VY6vRaJiTBxazQcbkn6p5KKkcM8x3AWBAgajEyBKCQqRUf9KFMUhnsg
5fE+Pw9+2fGVdDHcyzte2k+mxT2+h3e++0UAfTTVj76XOoJ/9rkBhQmOg1lHc+ySudxj7hOGz/iT
wtOv18kzP8sFNmoIQcwHrROmOHGZrQpyj566BQQuEJwxkE6C8dTigaC4IGg/sNnAo0MdwqWz/dfX
wXfiDGyivIIliP94ExIITIyY5GIoETJWou+AtPTLyu1BYBHkZXI31FwBZvVWcouOVELccky8qnA9
HExxosgRN6YQKeaT0uFN+qHb4EYFTADOBGkdt5jtGYUUVHzHBqh2HAs4WkTM2PRRv6Tt0AKM/qIx
Ykgv50W3hrQaNbo/FVtVf4M0KVqTQo8aonPBxJhVzVbwffYLZYd3YA/OkD6fvoqqOVkGzoIYlWIJ
g/NDo08JANVdMP4w4rxEUNSgQoDee2iP7oS1QcZk1B6y4yJ884Oqt6etYfs/WKmYFA5Zb4M9qt4y
U/EpkP8KUHG84OB55kS35A9I1fi96P/GZITsuo/yMf6/hXH/d+ewRhcsAZ4TxEhxJ8TeCKDOy+j+
OrqrJKGnkdfcyoMEMx3zjg9P+jX+U7+mti9GU462RtMTRXwqSNAa+ASZyjY/tXS514Gn/Wq/3zUQ
QkytWFAcz+CKsySZPriv3Ajv7wtMuS8jY6o08GNiLsg4Es4zGZldAPm8SPOXO3IZbZxiyW5AUUCv
ghi10TavvX7WBJad1rVQ+mTDRQ3Ga5in1mYUOFTg6YV8j3F5gIf9aBqPDRTt4AMQRVjtrODxCy0G
qEcIJKFxY5HDJgre4OL13CBixpjATFFEr6KFvzHVcQZhFAIxFpRLZmo1UyfIPQaR7pSjzIMABGvO
rIAhflw0euCogp56P16wJsiwoYF8mWtPaQNhRUhySG6rM3YyarxJrqRa31/8g1/gUDubrg92tUBj
AS/AypOY3IAL3+k/rLzs9H7Qol0SPXsoPbXF8+Vj4I5qRik8YUqhHmLRpuI8JN97kyTjZRAaISPP
r1l9jQ+n2BjDx+uU/w3Xg3V6Ka/NWDxH6bE8vqjTFS9lbKA5kyWHuweCiXLTuvyjS64+GORPJ1tm
BDPIGw62jS77zfCq7GK6Yeoueor9Yvla5+sWhfX8kKH0XRyCxT8BV3KUZb5/s3tEi9c1cocao2V2
pwHe6Jwvs7VkMTx+QKbSq+WkqUhAHEJopzf4b5oFHaCaVRsYjEDatSfsGf0MMMAcUh5QH6PLT1we
uZ8WW8JZBss7WbzZ+Ost82D4uAmMkFW+fq1hywgaBZr+I5cd/p0473zav900R0diFn9sRXXA8AMc
ap/kXXAstCdgHuxuGEIxWAM88xIGwUxemMLcY0Tnc2Q+QKpiU0oGcObBBH3hgase/Y5aEaGSbbts
hCI6HgsMuRgYMaSImYUCFqHkpB9L04hGb2oW3B28G+pObO7gFsliQDIqd/Gf85jU9m1qAUrhDDVE
65rUPCaCCpUa9h2kFIRXbYFqCngcWi24cFAAAXi70f9vNp/d8I9h9meC7p+VgkHJYX+aeE68/xDj
uOQMeE6RW9GDSaG+YBwl1hf2NLybSGruhbA1Ci/DU7wpT/0ljISQjd9BhrAQToDfwh/cvqEMnYCt
HVTvs62Xwbxgro80sbBmLlijV0xSsWcfr6QdlKM5erCz0Tz6gUAW0tO66Hs4NB/AGgENndpJnwj1
gG8g2ZtSqpGAsYBu7yXr3YLg68JOrpfSXT3393if7dvjd4mYCHN4jjJHLhEEcbV5b5VFcPOvjbBQ
gLJE1Pg8JxIGJEAsTLKiDO/Of2ZCTHDe8jSmRUKWIps5kwRyfw2/K5BdALBg8rVz9jYsDH0E/Z7Z
GrsfYOhiPnapDvV28JTP5CkAJbkTGQM4IOX/bKpgiAtHICY+klDFHKHFSjuZW3h5E9kA+RNNDoTP
EVJ9h5FXrodnBO1q2YTvYsHyGHAfbvWmPih/Ed1rOqP7YEYs4o1IOgB4FbL56oXzRQMdHf4Ka3BP
8AEyn+IfAjrgUXFvTPlWM5OjaAcIolghNydestOxtaWK+fqhKvo+KgbOhGxkUNFeRayMd1nW1w9b
+oAcG/Y5StUG21sdAH8ilHEJnYK9gKHKJj0MkHN/H5Dh+2NfoOADfTgGGoPHAKFNshWsRnbp5ksH
mPHuTpsirnDiKAcXmAmaNM0YD0P3pYShhVGRdS6p+GSejsicrL/ryYFPqpBrKqyGsI+iyCVL4fx7
n/dBYX5GuwdVIy4wWGhkFrnTDzYrHfJeaX3CDXv1V8CSTcjNLUUeT+4VI4pDeG6hvyAWyX6L6Q2U
oRyCDWqW4Baw6GCTIikhleDnqc57Dn/JozvR9uUPqduzu7NkRADkbjOjYiCID1aLZiDNFTOXTe7Q
RGWUL9YNHRRQxmDVbvRiOLQX82qY6BSZtBd1TKi4cP5eOzCI20t3zLhoLzR7SF4SyYJm5pL5ufGs
k5ghsUYWBVNlhOmI9luzMoVr8+gqgX4T0SOnxyECh3InTfrnsQyk+C4EtRkkHVUeHPKViqkQKDWY
QseKD+QhOpZb6V5ipIB0mpsz6NMX+iJZjF0QQLMPczIFVRDR//whFvxQ/EWogLND7hrK1mCVnpBJ
Q14c1Trw4D/Aq/jKGM7TH/Xx/icaDx6J/UG5DP50JMhjvrqMmLl7YD34u/5TH69De3rvqk1xjcEJ
nek4ERLDC5cC229U+BAG3xEIQ9Ih2jG4W/O00KgdCYZieRs8efJAs4wMHkXo1CCr5Ht3Z2FgRP2C
CSsyUdYA+zDsCcheFBkkrCSCpKSY9TZ3YVINGYkc6R4yyxyBsIh+UMknCThB7UPypwBucAK7QVU5
+cs3zabZl9uBQP4RMLljsBUQNr3Fgt/NW5Escmj1rV69d+qlp1NKB4Jw/BNjMB9eimu2ef0O8FWH
HzK+yJfvX4xCvsCavTAkiebvJSnUP78ZHnhueXIMjgVeNOIrkgVC/f8rkGXfnPVdcvR/oZGM+YJs
PXqyBqs7y7E6C2N6QmB1ZkgVHUc4viTLyYZU/0nrgIQ4noiQHwXIQJihZLKECP/K/SPKru9TuoO4
0Z7tDm/3JYOYPVtvyYpRvYa1Uy/lM02aJ/QnisVqz072fX7J1t4m9SPbWM206ghp9cuNwpvIZFmK
D0jwI4QMYvRnPp2+PyfExglzEcEZTiugy0LtKez1+F31/uYGKyh4YWzJjogEOBlxZ2p4uzNWk4Bg
ihWhnF8naZl64Urdqo60bKm7RmsgeqZqI0NiY9a4Eg4u+qpiOypcf5qdR4f0QugkI31f9BtBeUIy
XvxEvxVzTZrLv8Gv8tecokOJ9OHQ6v8Gl+yH3DDyjfyn+UkP+SrcSVt9+/oh+CYwHi/tJfLUpXJT
bh8r8cgaiVVYg1Pv8tgqBskDyGjWGZGDs+YPvjYkZM/yyVVh0XDiJHxcDb7LvaVcIcvPzySYEd3p
MzsrER3qxzBH3tuoaQ+CLIZUQRHGhs1TQWB75qpR0Iu6xeRzXGvCGRr2NeRGfIUNLM7YgSb8ISkG
Z6AAkTe0Pa3LCQQnWK202thDCO9MAOAI4Steg/S2SO15GwLkgP8FbIeG7i9lG1tLifDiklg5YocA
9PQgVI/RyXiJ+NmiAR6a4R9bDhsN0XwIqpRd5V9umn9MChcN4QcKC0Dvf9qDHnX/VwLvvnTAb5CE
QtKDUPEvOFMefR4cXoUuxp9I4DGs+/eKHJAg2xa444NIgwECk07TOQfOfAgqrEIR1Mbf9V9Or3M9
pqTvnNQA8JMsKhHOfXzj0nCN4olJ9swbUg58SkSJsYXitnIt2PCoWKghRsio8i7AFP+4clwokvXv
o/jjr+pP/new5OCiRrpJJ+5Dt+t33JnvY7Ke7NuLrPIlW83rxPFzbs1f/APTY40WxB+q1T/YUJML
z7PMDnfthdIYrACTbQqIdKld02XyjJ6k4tz99tqvRr/SKTxzvvKKV1DwsOexzniB9lucX+fvNbxz
i/Rj+Qj/WOVHsRrLK5wWSKmMDKnGWXGHaJmfqSmqBQ0utkxhc4WhU3zvV6RzYrMR3R7goIfXOYdc
Q9fzX+nJx/kmy4/yvL4OYHlQsw2utJpUJkUp76sdqID4w7sgoysL/8YOMXqKIQjuRCUO+bfdFFAh
0QxWjAiSEagQsiLa8V8wVDSP4YJbFMg9dCNWZkpWbr49Ll3zRy5FiSpeB9nRik+plyHq+m/xcZHx
ltH24gZd+i1PQfn4rpVbvxrAw0FR2UA+F/l9eJtYl+yl4/jIqgoQTNriGzmXb+nlfeHBEVes274v
wX8snddy40gSRb8IEfDmVaIHvSdfEKREwXuPr9+Dno3QzHRPsyUSKFRl3rxmaYWcLBPpKZ6op1gw
Y9DWxnthiXa3Nvwsa/MfUENTTzbhTnsCohx4GnWaWPNBFw7/cG8wXAGs45dAKr9c6KSf4Kb+Kek9
8f/0xvVIa2vg4TVeBcEYZZfRn4DjdzauWFbn4LFHf/Ng8qTk8pf6Qw1BFcVDhDYrh+JwDX9ZQD3s
TvEi3Ggr4kP4dA/Onv7TPIftWI2wGXG48G503KiB/ChjOCuIVb1RxSAfp6bhNoC7fdiu2YOBTzgO
dujWR6Of+MIextZVvDmRHGEMJtPe4cG65QcNYBX2YPGLJKN+YS80mqrgwTyhE8pf+C9wDMKi00AU
/lEWMSn1vzkX/WGa6/9Mv+gM2MK4bTT7YykAvEoTx4k6EKnEaZGShzeeVXUKH3Q8YznyW8ZMdEDZ
KJAnAZko0/EL2xI2K17wLp+UEs+4p1X/6p/WjSPbeGtvTg0OJHoeQDiKJEBRXp2dvHvykF+8i5bP
QGuTPaA34UJpEL5NAYnMHj+f5m1thxuto2F7d+msvsw/QM/g17jrEKh4ZrbDuTw2ZxDlo/iCDNjj
YvDbXvW/8pqxeOl18R9A0nhX7lyb8gUPcUYHHJLDyaY8UrFphvVrvcXha50eynm9AT3eESa5x883
XxV7Z1WAm4ZbMm8I2cEmfqdZI2e9/SvZOqlc+i+RduYp7by1vGljjFYkpnnH/KZvw1vrfk26nXnB
CvwpnUbSnku6BdmEtIjd3r+VTD9/+4O3dq/6YUT24a/OtDtF2x/cSwissEPDo8LmuDXseJHt0KSw
0FkRtMH8980CSS/ByT+0Fw7s/EAO/U//pI7YFnvNnyb7dtud1V92azZudst/mzAPpncTM7wyvoFW
WaOjMdbYyFG+s62l/4Dcth0hOBAfkBdKutaYgjSxs4h4g6qYh2B7N+bYjFgRqnzq8F+6Pgpz1vtY
BFF3gM6WY13CgmLho/0FDwGywO2Mj9KcMQM650cKXeLNpHNz0t6cxngrjAAa3ojYuxTfvMP/Wgqi
BfXxU7BBcBbwxdNoed9UA2xCNe7BhEbgzI/gGtDUAAEd8VRhy26rnq2Xhc2eMuHApgiJCTruJ4MF
ORq7+jGtAbh0LAVA8t1vH7Qkm7MoNHmkxCNgGv79gn/Xr3ZcYoQQBxhJXX3Wbf4NqxViLpZZJFji
kOXRtnIkhWMYRzrKcb8aHga2ZWV0yMduPfnBe7EF8gPGxMMDcBB/EwI9TOC6bzIiGRVYu2yt08dB
d9a++DPM3LV8wndrKABXHR/xUQMSbVhC4TW8Qg3GUQIJRXcHJyD7CWYuySD0Bn/wzNORfO3+A3+i
M5T2n+GOB0n7R4NA0jAt4L/AOlZaDpyWT5xL3X+rz+oOJ1P869bW3aX/KiFSx1f0Jy09JS3VSx//
RQgD7oiTbBx+QcjWtBA4NxRXhQnDVdYOEQzQvH1VJXKtj0D5W8mjhvh+5nAfVlERnpxgn+QxxgLM
U1zxKUjePNcavMjdaUYijBrikyvH8N0LxPPmtBTClYJRVj5g0JuvdGKJXMmfqCLx39Vo8cYZFZYX
HV/EJAreXbJ3A//iquyklrvrG5IzRW0f5/LcwBoVC4eYb5i35iYuwM+NjLwGbqyp4nBPCC8k56Tv
cC4a3dhR8YcWCmvdjkg/CaikcKLrmDgQyF6hpkt9TJEbWKQa1EcRDNyCzqeAp6Q0OwzGe5acAVkg
1PWF+fRLAMLsMIwtgQ7rMNNmovAXV+FCEfxZHxMAqmJYGxdoHAdAEqj4Jawq/VV0eJaIc9dUV4UE
YSnIZ32Ga2ahTOuqfjmCuzcdmZGottYCeKJaPW0cfPeybmFm6CLRog4Mf8kEQKUgADTLlop5uPZd
UHn4SLoZb/TpQut11M6jFZU4R0GG9U6Bv7cy93G4Sy1CTQUY3S2UGCJqciCY1lOmIy9Wttg5DFBE
1Z8YKuaA5SiEZrErytqNhpVhGAspHo6JES0Gk1LLYDDgKxQl2A94YYQdmbRuAE0qVZ45sOOTDYyJ
adDJax9egwaZvvGJaB+seTWoOwyVDplQ7COr2buZsYnqUWeaEZllbe16ENdl3NiWTDruSCZA19RG
zm9Fmy2oFMQdDOMc61kUqceq6rE0Lw9mqy9l7Lgb3d0lMY8Di8Cnew303XgX0wp/yTxGSubMJSR1
KWsiqIlLq2QEgvXMYYd0ATFqlYwPPFNN5Pc61kU+bjMZNuldSYS76s7G33tuuumwxRCdpWotKu6D
ktESu5A9CBFOm1F2Jy7KSNwEWcfkGS0+pjTSJESwtLd2LnGVzgYG9gHrJub1bB1KOSrImKoum34b
QOn/59mn7Tzg0UMcnQxY3OYSdZa7ASt1DrgZOqzrcQPRdsoOF3h52HC4FWdtoTVM6vIXEpVw67oz
JFHZL5Kb5Mxq4tztlq4NAwMxFPsVypp7T0fD98SeYQxCg76RMHX8cYCgkZCg2TEWIAzRTtb3HicA
jBeKIabgcJ1hgKiohyYk2EPM8yagHnCw4KrTPPSjGkeJv8tnTNu2YJDn7WrMd2DbPH30SAA39WY0
WbKQoE6Ed9XO1U87ZzDIXq6hlPGh2JW4D8EMemFT5VybJfGW3E9livUjsK9qwpIzSKg1ye6awl6R
60m6QmIDnZwpG6NG5V1uwBwqLARZp8/ySYbRR2H4zNwULLVnuszLtDlEK5KuuaIT3HBQIgJyGzPk
C4hKzG+X9YE4JdgTDMeZuh49CI1R/ObLc0Rk8l/64lYw6h8VP/EWTQQ3UzgV1VzHcnVbrdWXSqz8
l7SWzvU8XAnHGA+XBWUIZvkeYiZl4VzLueTgdQTfPcOP0AYhkRZcLZQ7MXO1sl+VIDyj1gfHwEdL
tzI+xPNGmCS76MTnZkpMyVNPGthYmAvYXJZmwHcIZmS8GcdhtnUkcIiyld8I23wjQxXWth52M4ce
ikBIItO3skg3IVb1o1lWYwu4EU4BgDp79Pg5UQukm5ZJHiUuiF668bC1gPEgI89aJf5c/vAOMNPC
JXPGr8pN99W9yVgy01nDxjsxeFi/PHXmLpmqovwEPoYusFRx0vmmQwf/xsoPpOGtbIHFQ3y5gylY
QMrHTzfcFjEGbCNKQnZnTPOxQRoVZuYw2tmxqKs1d7icByfJlkFU8CQ1v6Sb2C07Em+Bwka6Pfpg
tDnX9lqSMwWsIyOFHqGcgIAf4pT51hoetM1vhpyD8qF/Crf4KQQ4OXw3mDuj58a9+TvdoJkkN5cS
deRbcHhmFaGs6O+O5RNxT0WWKSWaONEolDDd4wiv1qwMSZsStOuhhILPJ0E8gnGvvQEsMVwFmAx4
n/5KTY/cPpx5NXvIpxbTUAh1vBTsDD/lfJNUaIXGQpd7Dww653on6oJOhAWdoDWatarN7APdh7mG
QYqQhUSuL6xXtzB46LBxJKXA8hnWA+Ar5kyGlMPUkLZWnrLCJLudy1DcoV/Ogx8GSAQqQHBXZmO3
AUsGwu4Cuym0GxFPQ2l9o8Dqv9onzzKgVHHrod1if+yteF9gWWBRmcK6T1DgSUvfhjAjf3iCiUW0
qmWzrJYRsuozGYQrFhUthhtOUP/b1huWD6wHIoF5EKKdNaMICo/UVWiZcmTqNsEPsPnQxij5mUkJ
pVhM6isScHiX1HP83r+KBbwd05ni+Gq1tgV9iEt+JXaC47OYjIJcnLOn7h/xbFRpVFGknVmnADr8
taQjzycVjlfAOgtCGIa9P4qGCRqI7pRu8pN00S0SnvSPvwej8d9/KMhQq17pK7CKJFRrhlKVWS0v
QPteLtguCDVhunoAOdVnuL09CAbWxhp1lCmi5WTYcmXuRXfj2iUsF/gvT23BYM2HtqqPezcgMLRG
dugzSjZUSRDJnP87iv5XKsrfeUgjvkaexTnRhGtUc1wg6kVjh5sZhah6GE3Z6MZPCOxIT3/RjOLT
hHMc9bH657E93D28AA4owkiELP+6H514yi/Sjn8EoibYiVclVCydZrT7Mj/CDXFQM8Fd2ajINoKj
yfySRSLA3eI5RQD4yw/ki3eKfDERlmGL6S1ZVkJ8aH02c6tAhF9tBqdc6pJ71Nx8m41FDLhcmFFA
VHg+dnNfxuUUxiV7gtJhwaXe9OCnTUuKpmvPsCR76QKlc//XG5y1ZDBoEz/aZ822ZRfDs8KZ6sWq
32GRrJgnk32q72edmHCuz4rgJqKczb8fJrI9ItDKuyUeZB3zgmlgHBqq2oPUrx30V+JIgS21LTMH
CSayvKyBjrcCPt9iiSP+JVYR/W2hDPBhlHii/OXmW61Wkmb7PAeYTgqLTLkoaE2rW89BbXCzBxAH
Mz1mTL3pNnpOJST4WDwr+S2jucUPAMqig8GcPZDZkovfoHVUSUaxTiNsZ40DFbAu4QZKsp0JrrQp
QDfwWSNa3CWsBW3tNNIP8i/dHnbEZU2JsVYw7+ZycbDzVYCwR+WpHe5OiiP1Pi2fhvXA9WNh4Qk1
5sTTuRKK1k8iNFD9TjXfqY/TDjqM4OZ4oHFEzEwkNt3hi+6RRVm/SIshPUSape1SwtFKmmJPZSpb
SX61zUEmaZnZnbdi98V8Dqs5DZLsiDNEzSzxGLJNMXPCUgw0tKb9Jq+4aZlNPDI+GYa9qj769ArK
JoUqIixJ2Jm0+D8pU7VcqeUyteaMDXt6KXKPmhlmdmFFjl59LZ1FLmMdBWYpXHLhqYV/ebD1spPp
LFL5V6b3LfNnOx7oFKbgv3tctvx2qRkriYih6NT1MzonSlipxhp5GrM1y+W7xp6+aEB+Rai4yDta
ehV8vBb5RQEwyqdYi2VMHqqpWfyJ7iE178QVYlnN/L6dR/KUnw7iGqPf6qfRtSxJ//wS5EPinHzm
MtlZBILNuZnyr+PM2vocNgcMY0r0H9E7Mg4Jha8hhjODOOAb67wr1rg8DmAVo0cTJa3q7/EvCQWO
OcKyyBm9yY84uDJ2bUo7sx4hAFktPA0AlfQs1wtR2RrKjmuQVXaW3D20GfpOUdd6cosxgTewydA5
iSuMdEX/NFQnCbRX9f9aBplckJaO52bWCG9twVrw+X0Z73qWhi5DeAF/qlpyaDB1wA5WV7AmfSX1
3/gHpgPyVwP5llsnffr1ubY4vHBR8VMsZcgPsI0SLyGwoPhVdSEeOqNF4CNEq0TFYoKwCbiFvVoo
LB0og8edSc865oCxrRWE9WATuYnQ2lqLmHmb+7SaLcs+D69GxEq7RTwGrbpt/HOeHY0KukRkHgLz
HJtXARVZ9BqUHUxiE+iP4praj2qXurl5YYqi1HasrlwKM2oc+qXRrqHxXpz3urSUxG2NzZ6yTjAb
S3VoTmyIHrGy9TE17ssuWwrqUkDAydVzFJQnw4odTe/OiXXQilvgYM3lLQRhtOUS07lUHWRg5vgp
o1Rmu2Xeo2l/GlHnKiMP+d5DNRa0V+ncO+3FG1N9j1L9Rw3n3Jokuybx0mOwo3t7CB5ttkY7yawm
OgjyJYOnIr+hq49jqHjjAlU+K7JCku4XO3q1OUfyRSS9L27PmD2KzFlaHmCCIJm4H5M/a5MBVKIl
p6CTmYnnfH8iVh1xUpkP/nZN8Wmezeqs4MNHwruyk5uFFduBcyM3s9KxQwlOXQwvi/mtdnTMd1Cv
I4SB+JlovwrMrfLt0DE0lyQ8cTeAgLL22uCDBkjUESNXrg0qHiyXKyify9FT/zt01rl1zwa7Z/ol
XwoOrcRB4v8JJKJdp2J3MCWaivCQ3ZL2t6sBVakmIh31tPmVuMlMLwhyLxdtf/Oru6c80vRc14e6
2zqg7VU/fOvEyFBY53AvqJ07dnMFWDpJsfPDHw6tc+0cM5Crss+Q818k5dXhV+bkL+4tT1jcneVu
M/Ye4t1dRd01Y1LYsSDgJxun1l169PdyUUPvxhkAiIpYkbPSraV8FtYPk5mcAE+itYSJV3/Gy93h
66uDuVv7eNi76lGSd/1epT2TjANwWSqPDzXPqgu3XJy94QNxsvnhBA6uJnXTXqjvbYfsNiRxkEKp
g9tMlRuV4tQMINPjjRQ3/YYEwP34wy1T5qQJbMvL5mXVb+IYQ6J8mAp3VRCXElfdr7RZI/P2CAEq
/XQjGjQM7BhOg+Uyzp55kE08QWDKQkPNxJIznp8hVc4Cn0wymBpSBNRZRmZy7/WTgPtcCdIiKHAz
5eZLBoejsdYGvLRIfs1L4xZZ+byulJU35AQc9NPBbOeViLe4dzRd0MVBapaDydRKkB3maLnBDGCB
NdFUFMWZBYU/1KSvWux+NIQYLVlBUgwKWv7Iwi1oIFaBsKU7T//xhVtarXNyWppXR3+B4/hSz+wB
bVwMb2PXidvevXfFRk3/cuXcOS8P/x5ma+aFkNJC/fHJdba6fd6uPX9taO9K+ks0TCI1OwBIdFYG
xAdPXmOTEpULJBE0fpEwwaxBA6NoN0pKchBPwJ6IWCoTg/V6asNpHWKiO0PcIFFBdwfJnGmUq3gS
hcoJW1ac+CLBxoxdDOZuN28Jsp1I5TbI8fCj5oDVebLCA+5HpfCRtE3fbAYe5yI8e6eumaWh3RRz
1VsN+rwWSSaALgZGMuMkiwFMKD6VtaqzNU+6we48e6gWDXkuztzz7FKf1cj3mI2hG22XlTjJxPUY
y0GWFbUL/TrGCtbUDeeEU9Cg+JjzTeCp+AHlwFMkvtDkyVB2UXPtwo0uzroezHWraQw04mWBh2+w
lcbRXnnCsE/1T2GOV3E2ghR68Cd791zHPejLI0Ehn53l/KL5u6C8hQBKgs756q/wI8A9yACKtpJ7
yu+zewVrDp/r+IBxwdmFgaFtdPen59n3mL8mwPGONKMJGwWokCaMI5sqaR+eTq7lApkHLg9WsBPx
vyVlICK3CxNY/LhIeVmIY2dnLmUYQRbrSm6A792zZzCZHA5K/5Hh7ikptCLvqxN/TGC1noaYkQDm
bthB0dZ8knamBKNNv2PaUvnvXqi22C2UylZDA6GW3EPuGFZNcuC6i8o8NGwN6AKMvALKZe5o9GBj
nKldsianqOOc9lLaUTb5qCClD0CiuWXqLzkzpA3X1dHsahzq0ZMpGsc4Wo8IwXe+0dIdcCcqI92k
zGyhFWGFKO3x7yRGwDf3hQedJoYeWNGBsfkoOUADZgZTxx2TiHqSNh0yxnDM2mIjYVbHBqIw6nns
ohHKX4jBGsOIfUZEWjVVflQXBAMjDIxpO5BZ/NnfLE6vp7XJ8U2kA29rDK4uDdm11C+Ds9STd90e
iPVikh3MSu0sW3e5I2QSPipM1VmNOJDbIU/V71DEq5eLPWd3jiYwM858zKo/YbmM+wUHb/M7nOV/
H0sM5Yn0zrS5Yazo/KPG9qOfQrkUTA88GXaKPg0zOGj1LAqz+Wil3Dy67i9v1olrR9Le62Z5AEqf
vuF7JHhKhDlzlK9z2pOPzaDjojYvQFlDunIFOoP0HUTaDE7E4Ca3zyEh82IzSDxEkB9uWfjU56m3
wVyFiCdtRg+JjUXqY8A/j8jFjrAjXGTMn6tjam25b7L0yNNtmu6ZfsCBrFvsWScjvuV+C28hW/nh
XshPucsACr5aRNasQevlM0bNEEHSsuDpH+pbB50njr7Y9zrzARlfurTUXRttFfUSGLijLngGUsWu
LfateYfDtT4zZYBw8rTnDTS0owJ5BKytOYJMMn0Or5Q0smT7yq1pIC5YZJz9us2yziA3tWvFvLXl
I6H68JOjb6zb6J2208xYKQA5GNo1G9dbmdLMcRdGYVfKzmJ/7X48WEyO3ZiPIdxktpvOgoBZJn2e
81OwQzQQgEGzy/pQFbZas7lO6L788Fqpy6reqs2i7VZtsrYwMZKXAYTGdBUQihbOxWZT+r+j1bTD
eLyyHjoT7KHeStkqqmw2NLrMfMuuIydzHiO3wVRxQTY5awlEJc3XSGVxX2TOqiIN2/LtOKrV3cAR
Lm41a2ninJFix8LMIxod85mJZvIIg1AYF1dTt2WMmRAUGL8FE3FPZHVEkPmHk6FevfyRN2Pepq0q
K7yw5Po4yAjevrHBI4CdGPbCuhbCkZBGKVsboGfor8pnHx/6+O40f2OmnPVIzbOcTYdgGwW2JCwa
LCoxdqvEa6e9MUiXs3mHEPdmmuRaRfWSoT5YjniJgePo3pBTUJl+d8lOZGzUPZVy1c9jCzIgQ/Ic
As7Jo1X8h3tgWsbcW8fzatENHxliT2At2wDSZHPEZ22wdiJkYYJPEdTHJ2cgBIIxWXnU01uCZyzv
0d9nKTwenUsoXwEiTEgIzlJjSgnk7R2As1lhgXgaPam5gEkyozoPyx8mzEX60Iqzgz0rGRXu1pd2
Aj6EWJCZGRv2DMMmT/XIQPjDcg6Ka4Hgt7ejZt6F601GiV9h7QS+WYBbLOXwhLxLrY98O8Fc+Hix
4g1ZfvOQ1FfX3yh4yVcM/4ML0aWS/Kf8RKzImmBOGgfs/0R5Qzp3uQmTkwoXBCGeOi+zqxsxzivv
Zv2S2D5mubYVkkXgPNhjB2kf5KvMhK1LziGtfXkL6oPQbitt6cYLykZkVnqLDe5VBo40eSTrXa9j
hXtTEBThB0IsBg2UF54Y1cY+gVEmxQCGMYVjMxIEyvlE4UYpTiUOF9YC4S80eiS1ru2sHGXFIiQ5
rxq2RMjo6dbrYDjDNaYGA1z8CYidKgFeT6rJ8QRatKSfrLDbHBbJnno1ePToJpWLqm1rncfSXVNQ
0OX/6eJCBYjyDk6zzjxIgtlEq2wBbNsiHVa7xaGdpUvo2bSrCQ+NumQ6QWABUH1vbQVce7RQ4Pb9
EdBnmWAMGUHuMlmDnY4AkTG6cxNjMMMBOJ9sjZ8O3yAm1SO6xxCb52TYScZbXkUDbDf5PJhzKBpd
9JSlRfJIHhTPtWzDwIBIn6/AuyqmoTOL99BPReXsCWRGcFhW1iVh7ThMHraDhuc05fKk15Gdr1vc
wcajtU3+DAh/bOx1/uNUx4GsOU1lql+DLUCIUxGM8S4HMP2YmK4qujwbXABHM/m7WK0x7SF1QJLX
RfQs3QMnR2C03zIM3TFD3B6SdQAwY/R3v18Th9o1qNesQ1veVEjSKZFUBZnx9NLONA4WAkSNlKWm
k8CrtaeaMgF/uiFcw71UJk1/8wQMN38tk4zuuaYf2/xXLNhFWU/kc2M7DCsFyL8o7VwGWVwQeqbT
dYDFfWJkxULPZGmrIzCox0qMWxwFkGskkHNYWV5DPA8pR8xXOZxBx/FNq/2TaE098FjFWYI7980z
lzfOMPfrn9Q9+BjUBsqvmv0IAMwAv7hhZ9bFhAgoEv0kxKQJneqC6ew8w5ILsM8HokuZC4TSpsOL
Udbp3XxqUAMYuIIH0RHrQVXVDLdOymFIwLdK5y0MEZV/CP8TnFWa2ikZzcbcT+wh25D/Sxa5o90t
DOGhEqhAftrMwr+vYxty7KCgY4WciS9a2J0h0wO66vlf6t9b5pQmZMcOHzvrrhW4zD+I4Gnib/2P
qdQMU2XXd2ZZ0JOySEroxEh3CA4Js6vMH+buX4F2ZD5o4BDVZi0JEQyuWnBIWOZh/AtYimvrQzEu
urvphX1PlLhWMmgBvCENKCP8qyPWTeGJg4fkkFyXLSUcsrORKwcOx9Ooys9WIcTzaBnnPniHzHtF
OtpNp1zwcDe7g9tvWmUOLOr424qKWOpHFjAkYirkvuhIPwAbuyvpHbdhfDoR8cWTjJ3fEkw07Dgp
4DzgY4G6TXvKX/a2dSfeCvGmGx16qJ1r2XL6rtJ7QY3YYTkey8GhdUQ7T/jgs4QpWI/WsUjmZvlu
SUMniwFSaEVuzjMt9ilhSK3urhQ8G11rbwq3rNz4HqWqoX1nrBaPfcBknMveo2xFdU8XIEKL81CD
eAaI9gBJCi1Hk1KmoGd2SAKy4P9F2c4Z4Ha50kzVFOznC0KJz67UTkcgB3PeyQB+acD36PNn7DA2
8z4J1yuHMy/Umy6UgMXxXokjpHlIhl0cgzCkz/U1zu4TqWEbSqcxswmG/cyz0DiX5UJylFlD6JLV
IqFjDunghpdIkCfg5PicxwY/xZxIA/Syv2wMnUgvrb5umI5FDpK4rPnOGP7E0mxAHN9qeHb77aS2
nH2L5laDVKfVHk3JyFCsnR+DYZoHdp+7L4BGCyZb5cLCrJhV4JVqFPgPi4yktGKBTk5+VIDgRcOp
mREJDVzQ3WPrr2ulmZDV60bs4bb6qV1X8jqx2lnICCfFryzN2k1voBepCCn/7Zi0+scxIOcP5rvx
o/9xIjJuOlIheL/osTmRxvCZa7UUibzAYJFZXU7Thl8fPDpu20N/1c+Bma/OnFgOsEBqx0xsb+fz
kEHu43w4wRkC/kQjIqPP5crikIi8h4vHzHWOHBGedyd9Y0gG+Qn2NANPbqmEZRUKRyQ2T+MGtX3T
b40bqHv4lD/4IDCTVXhvi/Zo3GB6H9Rr9IuZG2+JkxIGH2MgPhEsNtycIf9xCPP22Vn4YJDE+JS8
mM9CYtu62svjXIZx0gKlObPrIx+5Qyk+THEGxIDglwFm+aSlq5mf9yMzGpIfbHAXihXk9AVdAQJm
kq85xNi8QwYN5O4xdhmJ04wbO8hN++y3kFmfo2lfyfUevtn2OTCZA4kcWRh4cPYzogBcYsZLHcMw
H0c3YtwhxFff3g/EDBUrLBoXcdJ3iNBUzq8PPr/8AC4nGCJiK/QFqPGkN+/P+2XoDc2hjSY8DS0p
grDQuOYLCEAxid7JN/HpJS62yD26aQw3guANiVL6i57T+/cag6MFEhX8zD3pa4BdDVrZmwp9FvkS
fLFRu/pl/A6P5mFe4EL9+D1T5ZGlpWLBCN+6xwh2DCTCSUOOp3Ch+J+IzqipmZFRuhC2gZKbW0Uh
GmPCiSWXSSc8IdkQngQxd1TT+O7xYoaMTC0NOJc7ekrpzXVu3sNIsweZQR7CzQF+EDfwGx7FyAiG
IcdrQB1s4YYeAD/UC2BkcWItoZ60g4ePUuHU/7uVUBb+GQxUu3+aAabPiOZYuN44JlVu9QeyafqE
KIAgPJxD9gR55E8YvKcf3lL9YW4rXti7OR7c7JvGiTveP/kfo6xF/TLeIkHH49JmCIdgAc4o+o6Q
+mX8UHjqISCzjmisYZqyFiRsQEaV0CgXGj0AmXHwZNEaT2AMoqtzTQ7nCaoEHq5/sgn/6UA6KNle
/8mObtK7vGQn94A/MecKo/83c2fjiN4oVSf9A061+iA068KRbCygbSJ2YUYJQYU+Q/wzxzDfkbBJ
PeO/AAG4aSQYElUlLYbbcPNO0Sk78a7f4QfqIFA+V+NS8Am8k7fT7GRXbvJLPDIUiLnDE5fR567m
/DmliPewOlrg1XfxIA/wuPuHHMW7+TD3zQ3boZu06C/YMJ1cyju08DfphgkDzdo72nHJnuGTO/MR
P6ScThmX3NAaHRlb8CCGF+vo7AsIDfUjW4xC3ZE/qUAqKHbZfjRWwNMGG0rLLk7Zbrj5yPKggHDn
ilOMTL481kfL7j/RCc7wSTpTj8if6sRsHXUS4p8ecfOlwm+s/YyP2hvNRH6xcAhBY9WNdgtgugAh
PPymwOPDsAem8Yznn4VI58XVc4IJX4z/Efegredl/N30g1Trn9gCfk9ySnm36B//bYBU/ois+J78
vCLENJOFxnU4sf754XxkyKzqSANmQXIleSFfMKP5e1x6fsEBwlYKL8EA5WA3RtabfAcM1qlGW5Jc
v7GOIDy4IbjNGHV88FjhePJmeXC8HWSueIMmfgMLCcLzhap1439QkzOE5tlJHvkRS6df684OVp1H
iZZH8XfjUWGbZrGvIK+PQ2ttXT9ZaKMyB23Xp9/yDDKcxtcYp/wII3BUY7D47eQGBe0I43tf3cSH
+jAf8YcK8s0SNs/ObwQEM1J5qzcbHPWAdmRQRudPKsibBQ13Hdmy++H3iD7f5sO/VFQeuMmCzn+5
T1QKCG7cTfUebuzLTBDKz2jvIb1HwVDLp+thLDUsbJbNLT5Eu+HN2cQFaGyJRR+col3/KXblZ1xW
5YfL3715HDtWaPqBVPzJPwPidomFFZ3SQ8L3IVB7Fx5GjgWmjTthi+nEkV6F+8dygdHIleYXWFae
ECWd2FPYeDAPqf9xy5GTFTvnKm68+8ib5+ArL9xWn8OQ3QudDhJXzW74URb+JT3CrmzPFUVxzJLj
Sme8Yent7Ie38c6Y5AUJjqAs4s73IBD6q7KOjqr08Bpx5QvZsQDB0xIC00x5a2UrIcOBpCrmipw8
aw2pSSqrttw2Ky/OFi2tvNzxwLnewsJRdhw9REDckWoshY6gh3c2mGclTZ6GG32SHqN5zzK/mhJO
JLOMoBVvStNt80LeqE25qoBGe0hwUoAZKqmYWbZU2uSYdHbRQ++m5y71ACg1WcRltqQDrvx8HrvD
yiR6oFGlTR7gZ5PnU7HGSJjNN+Ig7PiGeYvpgWznknor0xj2ueVscu1ZWZ1NUwoQ0630PlsnjruL
6ZSt2plXnvidra0YZ4zEfA9hftJr7cevE0wYJtYYjq3064q+OTWUeUSCplRYx7oCJxmiGrbrLnWb
nS75xEPgzm6mlK4ZyhEsVIhA6i1hGcc4UTAlsWBJyHG4SAglI0Fq7pOgaMQmpq7eUe6EObmVrlQd
McaayuiLQ2jEKQlFEbZsgv4DeL0MC33XDtZJp3CQS2HtEhEnavFZ7bNN0AVbgVJID29RBtkIbCGt
L4KEhy5bS7d2yR3N/V17G1Kmhbj5KM40VRdFvIKRm1lrhb+eFhuhYgokKLMc19ycFaGkhBFsXYxz
n4N3CqRRpBcwUtTAXmjD9AbTpQDz3z7EkYBJch8vY39Z+Rf6IbV7usk2biHsEbyG0Xe+jIY9DE23
d1cyUQ4lSluPvOWK6WvG7jnU4pdYMPiOXkry8tVlIdsQvDj83ZkSba121ZvbEjXGGK10lIFpSxkq
1MTR71F3UgxUa/Xdj25q8dsoa7F6tWx6hb42LXvMNIAU2xmz3Hg60d1B55pOQ9OA9rnvOWmSTaIn
THmWaf4oKtQLbcnkZ1MyG06ZwGVoVjuOSejAoXwZwG2LS+3aVnySBCKx0k3VHIXyqtBUxmhtFJrQ
LF0oKEFLKkmhO6djBtmh9h8a5DJBnZTixVeNrxbpUtRNRVyMmfprgzsfCNAS4JljEUDtv0oIqpI8
VFb4lbkM0KV6l6YI2PJuUhXSV0HoiMYM2Vrp1V4L3iRGp4pIJAPDpnNWBzA4sGQuJvhwKxb9K7yl
nryPSOQm4EqAB7ojjCDhu6XSScBurIyxZ7WtnKNTzXKHN73H7CxWZpFnm/U65hvkNc6B7tY177p+
7ykwNfmTwmZUzoLyq43q8lcYRAudIysbheOo4tNHLj0LbS2375SWuxaRFuY7qee4yP6S5u5Dlq3W
ghZPAuOtVIw2t62wT6CSd8j804Na/fYRvZTx0PVHmxKb4v6ZUTqplJsQyEhqXSS6X0qozSXrNdD5
ayLHEHlWBoAN8u6qwnKvnuoS5vWcHAx//0fSeS0nrkRR9ItUpRxebXLO2LyoYAChnOPX39W+NZTH
HnswSN2nT9gB/+W2pFrgUif4jWVT01y77co3FoMOA5uGf9ns2nqSa9sYWQ2F0XyLUTjEoc8h+Bxw
fa1Sm37eNYzejsDxMs3Oew2/WO8Uucw4Poig6O4EUape2EF0+qjTaDGhXyEt2niW92tVmTf6W+uO
LrkhhIdQXg89Ule+/VWGwfyDHFBrzeRulYIQUN0lwPawdOcqImG+PNVJ8GqUrTzU8xnxIccWmA/X
HScpaOVvg5qayqMl1PQTJPjtYSYPQFR2KULv3VV/S8aTjosukoi96u9tmrqffBx8VsSJjGL2x4fL
hQY5PtkYvthzlCJgUlHGUEpRWQE8BhvKRWR646N2UJwDZLMwV/NWlr3ouy2dRVpz0jhSN263AFri
JaS71TWZVFtuCuCfRmeUhwPf2vkc0Omqg2tYLG1V5tSg6uzZUahqYSLWrkahv9XbleSPdeQIwaOC
2vapPeUIJeNIzOaySduuXP1H6Za06BLppm3b+mInC02aAtOcWju6FTrC76RIdDC/4GJiKcYojras
N5FtcuCPEFCU2zM8EXJhvsj/cUSA8/rRe3W0DJ2jgUmvuMadxPDtKrUkVxwxwJIs/Mxpm2vvPt80
uD2HB5tZ9XCshkkT3bhsbjJFzmOpMmSAX9luHPs5mM+o2A8e5NL4ZkjooUbeQ1sVdE7NKZWIlaI1
cfjggiX/0EWOWsYtc5rTJOaweSY4SYgxVTwAXgT7nEjsvZl30+Bq8GtHVAZ2gKXKaX6K65uJIGh+
SFm8OplGFBijCoBcOq+o5cBINHRRKMnBQqffKvDS4lY4J7bPlV4wsaQ0rrl0aYwtvyHu9nM4R6m+
U8E3xWtUSyIUUdsbWl44m8soyQUNgyjtqEUg9r1ImaVZNTMZjJYZ/QUJdn9rnyW9nkVpMndaIGix
AlcOuaKNIi8Usmxt1vTWOpPIae1tCpe51Zk0otSpTcPPGFWlvIA/XlhbX03OVhpf5X4hWYhz6PXG
sEGn1h/KQkiPHDoO6OfdJ3rr1L1MzGvC6drHd1yFCRW22jHVfgwgbyQueHbv0LapqnBRUeU6mGVJ
w6+NhYW0FuhCwotXFPMYMZgP9bwRnga6F6ZMC4skWPGm5RsYrlHNLQX3Ewp6z+mRSxjw0dC+5lpk
AAubZ2DdGkQ0XEmc0Fh8Y4ya8/0eZB6Bl1L/YcQ/ETa14TpGFJ2RjN1oUyQp1y3zUHJqw2qxldC5
F9IozOqJwVDaSfq9x2RD4ZLACf2gZwReCCxtbLFj0IWpsDSyTj40wHQHMBRBxSW+ZdOGS47/pc4G
t21EP8BMBHYxHryHnfbTPkinlR4uBEYGSJUbUMUg9VH71lwbYqSoINfJ+dRz06kj96u0UpeWXW2k
ZrjEUbkLgD5LKiDjNJjlWomSlrz3g8/aCsIftx5egkRvRSsfS7c60Dnby1PlJPSu6JBlyVw8rdQn
C8nmDA6RIoDQnzEDF++7CQd6jvIOh9djRt9EtvJZ2flbJSgZeNNSooORadlUbSzw0VRu7NQETwLs
SoHL6kyO8NxRcWFwVJo2yrVwnjnDXwPMgDslFY0ItyH9SZUqdEABJ87PJqg5E1Z2a11Itr56ofAA
qTyt993Bxl6oXXjVNkMzsoLxvo6lo+m/uqVQRO0j8Jd0Alzmzo1J90J/mRwNPfR0XGaT4pcBLX5t
vb4AeI/sWgV2rWP5BMncdBjMoIdWLvVq0knb4nOzmo3aIozWngKLLpI39/WlU+09gjX/TKZVaguj
XwafqVEZoBDUZQ+mxbY2br5svXXdAKCdNLTOsmsNaVB86+Tra8d+WdYl8rmsGHTGADyXSrvERolS
LQ6mcj1Xre6rprUxyEAfoaIVIv+195hZfYc00vp4k9g0MRRIEgEiRvSDysaA0PaU1QljdxqxWx3w
SH8InYspzSKXIS7n9SkEy053NQQrK3/evruyqr3tnRhGDQaD57mFe6dAnu5N7yTjmogYShpmi0Q5
ZArLFLi9vfeNnasdKybntb+p3Xdvw60LpyUMlnAUJwsjQuNzjIGSz+hwkCfMA8Ay1GuTijwc+9D9
Y6FCOhWTu3ApoVfqLDpjRt994HOZjbHw0sdgoNmzauChEKWxB0bibZJpYw8pt3YSBRheOzgwasV3
qEHgH4ppj3lzMzGMG1jmFPpa66JMaFGcNEh+QYtJULFdhd5Cl+YD039g1EkBQSUAjOouARIHINsZ
wKftQvkwIMU/vd0FH+bc2+rjjIM8ZUWvI2eqMk8RsCnXq/HMkrkiHU45d4l5WKfRQBPtpz6m8F74
+SV0wf+QBfQ3JK6lbSKwaSM53ICKtjvs4MYt+KPK4gSK5mrgnTQGl72HU4HdjR1aXF4lbgIqMvo0
L29CntRY8yKzcP1h9g8eVqPnWlsrCZSelM5KZ0zIxzUOupacbTrrH1Amo90ZTC0lJs+0AWMyZnhI
traQaVE36Cc1UywxQu8aDM8w+tdGGJv6FLIovjQcDaOWAXxQn01qHtHiZGZX9EDkooUSzHPJgUCq
j6H9wd9TRkgFSy/099oYCMNsAMet75RqAz4aGpD+mVGIxvK4yLegVZvu3XfggdUf4mxrrcJgCTKi
DqZ0DsIWs9aJZ3x1oI4hKYX2V5AJ6zl/5GMLjEke8qRcSFLpb8gxbnT5DMfCvDDm5uTtYYiV+PnS
YDnnOdCwbyO/WmzwBurQ2jGY81pbzZiF7bZ2V5whkEUHfabKdKKQFdLXMvwQ3TvH+dxPGQ8A7Bnk
cytfQn8H7Fu2p17VTcJ+4lW8knbFQDkkiVX6dqYUyIfa9nag43ySEnyPl2p+H6BcZFS1GlmuuhyA
DuUGzYfuVdKact1oFZRM070LHYkGeKJW5wun1k8d2C9d3wjgsl0uh1S56y3QSM3UNzwVFcznoFt4
JRfs4XxjdeEy4FBLHCyWPt5UT3YlnB2XctvVQbgRaPNiZyJUbBkRoSPHbQ7LX8mdeV67yYofL1x0
5cKu7FFEN6PJa/JmKrBW+/6YDzB9KgwKrSdJp53W3J340NXkn2PdOjne20kwuaZeKqRLmdJYlnFT
vqYILxSe9ZXpiJAAeo0FWOI36RDCvXYwv6SJyxL+yO8wKejboUUho7MScO0+1brX9WX9ie56oZ1C
wI9CHbQ9qDstHqaabb8DgzLTttjYzaO3EPnGgSHYhVKzIm5kFR07WfRvk1EWHb6iYqlBRnD9Ud0h
3argsxwUIzezvkslvTPJdVySkB9s197JiTk/8kWEAx4cD0j5QNXR0DLSEeCu5owzTlxj+HTsI6A+
DkfXJd8EOxghXAEDuaPyoqOk767tvY3cbTpmxHdVdvJGXfdTQuHCOUbzeIM0Lawva0Zvfcv6WmP1
OvFm3gz1IDjleJ652/oi/cPbqKN/PTImaGpixGUjGJSd+gttAN42jL7yPjBKsUf4+wHQ5v8C/qAY
oXiAdF04eIWC6SWN+jZ+0MZlNACVhrG2dMR+rSnh9CJmNdKUEb6F6DmhfASXnAcbDock+tLkXzwR
mFn1LiZEsBDPDD5pfFJH0Rml4RaGY/Ag+QvRBEh0Qhbpr/HG6q4e5o40RmhvUrncYvLcx9+UoN4X
u/DAuIhJEh+zk0v7yORK2pdql2lfSSYeRKF+Ez15T7whSqHPk5fBu4YLK77iClAPYC6HLgwjEXrq
IM7+yE8BqCHS7AtnNJZ8jUMh/xVC40Ti6ACGznvzGewh+2beID3B4PupQT/iyYYUJLnvP35N8SQM
dM9mx4sga8iePk41B1BOXD5x9NvA4L7DeJRbYqaCnDjXlIGQ2YvXygVn7iL96wE20QOAZAF9Y2Ay
PFp7yYgC1kNaTMcE9Au7N334Zk5Fo5jw84JICBRMOfCBnA/ZlRw9U8hqT+decawAQ2nxeURkUztk
VxeBoQoDXnQuvuFD0oYuZNGwRv+QOxNjEk4zwcS2ekQzXMcsDTAhLIX2m541UghidkjbkykKkDd0
CcCQSCOJzoTNbSIsM+SiJXvsaY82W7DQs+GkrIY5/ft5tst2xQkHwBUzvr8bqb8tNlB515C2YhMg
IFEihZUe9Eu/qff23V+afCaeRV4LMV9/hs/W3xZQsBPU8VwQlmn9pb3Ll2z3+VUvTAYZn6KNDqbj
lzdAoz86xi/vxhHB56K+5S9A5tCfhEwWU5hHw6iD1UZLWnwLyRD3G/0Opig03mnR08iGGC2j3Upf
gtEaQ0u83gZ0HYWiDvsGctlT/YYz9ltvwMOcas7Kt/1WL+KTi8sfBoLNUX05D/rAEszSUBTlPOgC
A9MU4ypSoQ8uFRimAGxBH5wCo/oi0TCpoWkgo4IR/Han+tBvcli9AHJfsFHFKfiS1yz9mEDFScGF
a07ZE/pZ9AQf9/9YlWkxFEXnn8u0R4iVMfFU2Tjv+N6/hfEV0t4g2fwvCXSGcLgkclFh21TYDELF
DxLNdJTHRJRoxKiWj+mhvwzIfubIe9hvEoriZL7pbTo/KV8PK3ihjK3B2BIOGGHxX/nIs7JdDFpj
yO9QN7Fv/kKJ5EHBRy0S9hjoC1SOGdYJ/y3kGTJ/gkqQUDRtmcWiazpugymeumLmQB6FjkgjZO2Y
jfgvxLsO0aP/VTbR1V350+Ianr+oS/bG1WDkBRV1Fh+aFW0Sf6MI/QjthxfFxmM2XZvcMnId9lvy
LE5EleqERku2q07REzhoduL6vb10WsTf0ZNFRr6jpGJmTAQXVnkEPq6SuAVQF6i5mTo3Yh4pRkWB
9M14Qbv+jQVjph3IkLBJZYRiTsoBuxZ0frQvk6kZS5KFyT4SE3XmGxCC/hac9wrPrEFSRwaHqDXR
V+KSaELUK//b3eDUmU4epDtfchLXTMWFrDdOtG0m5G1TGiK/jJLMZ/3LDxFCnvJOJWeFqcFMzRwP
6fjDPWDQSb9V/lINQOrjnmajM2IIhYYkFDYrGzO8YarJuAzfLDSfBYBR0BErdEjRPAERehUfHuCR
biVK7kQKNHAOHlqw9gnhhCt7CRod75Zhkfdyn/Yzm6EzxEYqf/lgPjWheYJlFrNizOvu0r0EcBF8
8zO0vZEQ5u3z4n+zK8uCUSxjJyaNvA5exP+KUu4TChuNN14Pg7iO6Q/jvubBuSLEtNngHC+/7q56
SJvuQVBI0auDpXYN0TMVNGniV3qT/pe2I4Qdm2NxZBJ1Nh6oJT3YitP+BZ5sHyN7SEsFAESxq/Dj
I0hB6Y/FQPpK/5hwpc1oVb187mOMxI23T7bKDBo81kTlNDpyd7f8Zk7EtRhL4aS6BwuP2yCV7Z/i
t5glEqSYmKPwZv19QsB6/c0mPbSaAua6n6O/YFh7Fr/Eu/l7PEuWGlJA/hKHux1iFDvc4GbY2IyQ
mFjiHojPklBsdCbWBKDxSkbf31tmfK8jjoYHkNAb6R8WBIQ1cXRxilGOvwFsiTY0ZyVfcbLTQIbg
R0HEmYTRyR3ibbRLSU60Vbmp+Rj9QvVf5fxLvoF5dJJ++kt/T57Rszp9fhM+yig5Ejbau7AX+FOK
bC/Wj3AouBNuIsi6/5JTzT+J1KncfH6DXXuRfjgFzQtIHiH4Sx0cwpoZ1X8MezJcU5l05bLvFgCn
02rrBTvX3xnh/iMt5WCZSLCvf+NzAqi73trNOk4P8Wdh+BOU7INshogVW9c2v6H4WkzmFbhy6H6L
aSlrYuDkuzF0Lvfqi7FffNOu5Yu9zQ3srsSh8MWycw7Fo+KPGH7fWHbcFpYops/iPwA0MB4xwUhb
8jX9vrlw3aNNt/PX6HoIkbXiWiA7aI3d1eeRzPQjsLJVMsORcqUd3JOFKGEzExPL6oq93RqN0TMi
hVemv+dmFp9dTPK6Pyl7d+dsGLa+2HfgMdlyYN1AKHACgnol2Ehiq7Ij0jPRBuCD8lAeMUcKJPZS
DNJ5feIbbI5ODDj5joAuiB3AHxAvZ/OlnqUHB9o1Q2K3PrPTwR7wfzQGysxwodGLp2Ha6d+0Zbpn
xV2BVJ/7jfktrIDbjXmpD8WuYTWIxfPk6Eie8r14MkRtgTbdVQ6y9sCdti/RL0JL2P3RmGSjcBkZ
9GgPkBr1i5cGvgOZfCbjO3vHQBrljPYreRBSees6vGfrixE1D6jAfNP84wQD6SCgCGnEv2zJWyPC
kH017DMAR1wrUhihli/v4BUhsrU0iGDVtbhqFreY580ehC8e1YMnRmeCcQ05FNeXoAPYh6SJKTKB
B10rkpBfsYcPRJ6CyFPRPoRUy715MUM3VyjFcaV/tBt/dXuUCqwzKojyUbsZN/sYo/BuboWTHZoR
/IETs253+qndQWc7obFyEEN6deed4b/yIvGaWwPtv4Z8tOd0KKcw1RiYiwD02WI9tfZRchbIrGYL
BOCQLyggjs4jvWkPAeqIjnh+LGA6Llo8FQhFJbeWdcCDNjMrGegGytWgQWYNR2O+qS/BiZOU/Wr8
w3uWPJjdS1ignGjQnXtT4Twn3NlLh9CZTy7KZT/43hc2Tb/2O3mmqJ8BWeCZyKKAyy3a++dXZIAR
yGIFzy7l1N6Cf4yKWqT1zp9/8ivfw98ho/RRJveW+cF9E0KsH0rmv9/Meez88w8hCUoKmQIX8A5d
MXQpWL/t2XkAxFQBtzGXA1ZgPHDMZGGwVsGQbgmhf7gMsgv/xUbheCDOAjrgG7d8Xa75KS6QWHka
XnigaoinorsODh0LK2Rh0YT6kjaI462HR3wWKAJvMYgzEcKvmKid1IO6Ho79XkNNTdtWP9QRKM4E
84DS8UffW0fv3vxYW5hlF94WA0JccOtLerf+kSH/U37sPVnRAHPw5l2KH6Haph3lvXH0L+DTP/Ng
VS8+q/7grBBr36lraflZZf+8i/ixfm+dpJO5Ka/Vulink4g23ld+VTflAhfWpYEEFQ3QV7Vu6HFx
zzk2yfLZCxUHwXf6oCPhngGmMVGpHNTvcer5ombiWAA3RylGWUl9OWBojS8gabEvSkCOkICwL8Zv
92bbbOEP/vwJGBuzmiVGoKX5xTCFfHZL2KHLDnCH605SxwGYn/MzQRbkTsj9GHVCyEZEsOZKSk8Z
CWYL/DTQDAAf2jXZEqCjfzUVebRD7uwijrC/PE2oDNv78p2/ZeNL1NfMM5FC+2G8+JlrR5eYdjPX
QGap70DYe7R7cKr9B6uO9whKSlAVyJE1Ub4hTYTVL6Uc/dWcSAcg+5+66Emuo280joBoIaEGYA+h
NHC4OCPJtzLDO+g7+3tgj5sjVYQkJYUy9fGNX84kMOcfEChDfA3dUwj05Mbe+H/veffGc5IRO96Y
B4JraO2QmpPJg9HL7/jyIvqADhr6yncyblXk68hsADCGYUM+D4BPpy8ueJSiwFU58Z1l8NMdZdIU
ChKKEwq59lWfCabcCioQVHlBTlKHMHJmHsWDnISjDiAMiCq0FfHCGUD8ZyMQJqS3ghXJXskmFIvk
sKSI3EI+coOop7hnHI4uWZfYPzdKQdwhkfa7qJdqVV+yeXmxWNrphTASnNw9CtA/nAp/S4e1lJ2w
4zl5h/Ly2cV35QdbKC49ocY/yAglWuQX+hvzc7otwLep6KkzuGI8+Jn/ixnqfSRAeP9olYB15zaB
o6fILzRa/N8sZRppKGoKWZPMAeAFgvibm8+mzHtxl7gdKbU+Cf975FNX9XQVop18V07JrxATE9MM
iNsgrRqsKFTY6A8gVzSqRLSByAVKjCUGjByshwIIkUO0e6Ix1T0pETP+Nz3VZ/V0L+YdtOJAg+uf
Ds5NfX3+dUf95V5gWx+UE9ETkPcqwbtJotCijl6lGzyoFwHZV30v7/WlWTn/hOl3RrMIbZWHcYBE
fvLW/a+6A2p19tfe2SFpINA1y/icroMjdw63zx2RK8Q1B9zJnEMDUxz/5Z9NcJvicOEpzqKekjbV
FTzMr4fStHtyT9mVwQWZifh+9Miu5k7865/pAdOfpYwRpn2CagbdLLv2v/2vvKN4EQpHHMD8BG6U
6pNqZTjoI/6VKkGIMHOk/bpPceqaO5Rkf0nVMSB2DvZO1BE6TynY+/KOp6OelzbBsV3TYhANgqU4
NsLlcNJZXcETPzUUNH/aO9jo5GnQduD0/gWUCuRDFghRAcxCk6QT1TdleDDiAyg91jczgQRtOIZ2
qIHjtgVajmSQRrMo5cBsgagko7sWR/Vc/NovkyZEvSmovjNE/3GaQMBInJLFM9kFVDNgm+kGoIoy
wPTJD9lTZ/W0N9EpMUgSgYX5t+AYHMHJnqLr51EtvJW61bfwB6I7fNXkXl3CE5xbEOfRvYY698W3
KriBHLsFarA04Y1voJcb5co2E4ed/mIcBMxW74Tmac05yiQFHhawWt64gNkyLqjFYvz8Y9lVz+Zk
UJ/7X/IleSLNswFh/sx+7YsAX6ac+yxoLgNvO9nGixwNHPBubCiUSv/CD40FcUSx8ajiiWP2jdDJ
WQVjiB3H8cQ0nMYCwZB99ebHhh/6w4TUiGoDlWcOEvoU0bcZo5v4RZsuE+NzNPbH9UX7ie8fcOOO
2MIcgcRAHuxukg0iX/C0CRqU4PSYGjgicN2+9G9Y2EO1zLNJ4QgtHTqJUN4KYptLn+ObrI0DBVAT
n6j6iCZXl0+HnMHKCA7Bh7qgGSPGMijYWQiDBlTL1iTNJW2czz9KBR5UAtw8kZL+6bsbDxqdFARo
ivK1Luo3zjGWU/MgO0NVnEVPJARW+wjPHdkgSSH9N5P1T1L45Ct/j8ACqqzcUBGMin/DsdvKG+3E
bLL67Q/9QT3oG+n0eaHCAEyRUoXmz7UKvjSw1ksDrPJT+VV++aQhiUHY6qRSNf7lH9JTP4D/Ug/8
KMKtPKN808FO0SMgM6EXQNnPlSDGtEh1fccP4OU5hRAvOKDnDXjlOxdg9i94iw7pDCUEK4dTGJg9
WfuAkslMo4jBx4DfwhMbX5x6HGwSAzp/FqCFii2eRvPzi1SiRMG0/YKD6SNX9F0j0g77CvogtS9r
/B9JhkEYhvlBD6xH9kAA2FlLQqEURhdjHkDrsLixvFag4Y10VA8J4/SlhesV5iMth+Tn+2+ZhTbt
I3ESslZIDzmxWUs79f3ZyW/gN/IbjSqw7iw+Fd7UHZcCGsLxW957b32tHLMf95y+1SkT3p021w+i
L++sjJN3TX7UtTo118HqM0/H9qafyddgLy/lZXjsl/1S2vlb+SrtxJ9snbyStTTHuHDmbuyNuwnO
5FukYMZvfnVOZIfh1X+YZ+Uo3wwae/vsx1x3pBbuHhtAthkc2Wl+r1bCBWD48e4If/biennvvJ/D
IxieNtowCGxADYDoTrPTGbECBBUgfaTXehn+rRZG76yC7td4VvCeOKOhdFSjATc5nCi40QS5x4eu
IxIn1Esgd4+S9hVNyyv3VsENCU0P1mvC+vDoufzWrDGKpQcZo/cPhJXy4jMX5DV2mtW3eYUSal+7
l/JqCDe3nNHpwbkAf1vaV6A+BTMXNMQ4JR/Vi69r8NKLAWLQV3ZzHzCNmLdGN/0RI8RGFvH3UHFN
oBFWoTH2RdKaPuxD+oiv0or0diIf4qX3kG/Wypmls2KirwG6zNU1mIMlElUrbZ7OrFU6VuZMlJ3Z
wB3Nl591eY2mxu/nbM3LpcpT9LTMZg1FHmyFWfoo+R1iH9CKPLgH7xi8slc/i7fpcTjbV2aTt2od
7CsO0h0vrcA29BHcopcDq/yrRTj4Xb7JP1hd5YXbmJPNG0KillzF2ZKtsTQJeKxOkdszR3xXKwM7
LHRw7M6RVqgudCYR24ZDBvCqgCPvcDhwiulmuXBidc67+ThfVYTidYjEPBoWIIfIZrNmFib0IPld
TTvx0nuc3TON+jKdKD60xJFZK6vaJPRQBXUldy5wYeZCRsvcbJopCWaa+dyym3mv46auabtW8TZW
7616D2YeZO1GaEnJnEaniGOG/g65c5PcelsD4j1OsMMU4GW19ldp3v3mOY34sAJIO3w5wzWz4mXe
xtBsIVlmBnoZqHbq5b8utPfZoG50CFpWA000lhaSTL8iHuckdzocKz/sz5AR6WdkYKIltM0D57ux
PnNwQztQZ/Qu771Qsi3LhSIYGrjOifdjd/Tu0eZNd16xUcHQ6xXJLecAKr3fFkE31abJwMjHptqR
MTQo3HXmW7tYlmgrFfOPHi8LzdnpQbZKEV8iS+BdoD0zjuMZoiE+ZXqLQsYYMJPhnM3i4kGxUytT
tARCK6S2QVc8mZnpxJTac+TitdrYDB5qkMj0vvNg76XVLKFTTyFUKwJSJMx9sFOMzSt6wUee5J0F
7uVjx6OKrDXRyaRCjKvVAKMzmuC9OlXt+NtpuJiKP095bU6LbsPNREQzRJ3VNNFeyJNxavcTzXiZ
9KoDZxbKiKZG0bIAzli07vaTuYRzbzl0MaAIXJDLbWaV+7azcXeDLBc16zCIV04PMyqNltzqucpg
ykHYp4dxZn/6qVKEi57E6s+cN4+XdYAtsXFRcKgLtJFeoP1A/uLQQq7IRNweM2CWGUjyiQPVXHD3
Urj0iC7QigOnoatAhWug18NUZpTv9vq+7MZWoQFJjacBcwPThwVr0LiWtGn7QSnbNBnfQB51wRrU
PmrDzzalqYrgrRkkE3Vov3ML4RLY90ktcLAd03MOVD3ifRirXvKmpprdecpp1zNKG9JuBofUNine
43aeIkZZ5IgW182oqaKxLc9Dmuoqmo65Vp+8UhnnqTu26Zdk7sa0l5aPi7CnzWveZvfQI+kra9pF
49OZHz7J2Ss0BBK7l9oj1RiR0gekWRKtQmjMxGNXBm0DILeo1EmeoSTWc+xQoxgEyQoyYs1Qwg2Q
XBguXJdOv4jFTrMWsq6GFG6LX1FoNLOAReMkICvYWETvrvoxpWNibBV1p1tLvbh05jwnoaHeQ0WI
XogX/wbQUfAiZAS/ZjQQuaAkmbrP6Ff5nEAlEH4ERq4Obrf+ppPHvX7oypWCymA19cxnp/9aoGWd
ozupXP3rAwRHdtemsxBSVcnGdeeZvs3bU80S/MCBg9feokeS6GdteMrJISxupn4UnH0MDVG/QfDO
VyaIq1vlUhMKkA2JHmh6dRk2v2Z6yJEGnamfJ40GtII+M7i6XXDSKRyVCFkfcKUfajVcSoOa/TjB
LoC9U/qETZo53ZR80NOhIm4KfLOSFcYTKUVtC8+1IbjLjy6F+V+y96k9BLgiG6fl2fpQaFBnFinj
EKcDArdS/EPbCVcLBHx0jk1QEJU1QYBet1a1NQ4MGIony9/6H8Sx5yjUs0Kqcg72NqjmaN34zL2a
ZpMAf2z0eZvP+3irIDIp71uL9TjrtY2Eaqa9srS7Guz07ueTP9Ka11jDJKJ9FDFW9899gPfSsmG6
mJ/SYZuCq6wmn26p5bOhJBHL0IAID3I8C7IfVNhaf5kyY7MWAYB7f0LxXpn7Qr7HsoYQboCutbQy
0Q/tv32J9GXMYJT12QIWRIPD3VDfOO5IpkkNJwgfECCYGGz2xCJr0jBzSt4hVP1k6qAJj28hmme0
Rbxp6m441pJ6+nGmZrT4oCLrTmSAv1io9IDzenoLpEPNYvChxVijRgNXtFH8mywvHH+sgiOspwjM
2vUId2zavx5apmL81k5iZ2nFk0YHMrPPm4NcTQpzngwX3LTtZhXTc/anQ/hraQ7KoUs0byIx5vB/
5I7wTAEy1uK9HwE5CM41dB5ggZGLkKAElQSiIgVQCfBtOFc4uekWWWcgZKVsav5czJK5oGRKDCTc
5yf6QcnL0G9yswWR7QcvzzhmNFDBUjQhHRV/YvvgK6dtc9L6B1Zz5rzqVhUpg08vuR03cIC6fzrq
Ls22MNcZUuzOqHqm3pZQaJtUmLSkauWfVQAFoNvg4lQP3ROnzjQ5eObOkTlafxFrkuoNUGEd4sIQ
mstewhioUMZyV/3iVs0+Ki8i0TC1Z5bD/YvuLdNgQ+GMqfVjwiLXcCFRDAtxX8qS4fnxvY0RNlPJ
8jeOKu2rJNy2fjMintGyymicNTs7GqZOZI1busqFjaY9ox60HBWctyDvpzGwkp9Pi9yMBNVHwdG9
t+LFp9ibpDiJ4h0jjMOjk6Hk61DzFlUeEGGCsRP5xKfIulhddWxjOIUxbLe7ZQIuLJJjTy0B92WW
KhVQc/0Rsjwkss24wZc+oBF06JVgIX+ia+cWMz2JljmnRicjnS6ToWIe7WHO9EkWTQdiTbOmHz+c
1K45qm1zFcbkxU26iBw0eABy1GF2TuofB/iLJyFkG9MAT5SJn0WzGBRalEPq6NSxpXdruS3XPX6r
WT3MMkx86gyNhHSW1e4ls6xp2edjsoOxZolkh2VQ+6MkZ2pY+AtHQyoM3Jz8jlitGjl67LgTP/XP
sl6A5ssRifRHpUJXr6fLWEvuVGdIJyTkkV9q21NqqoiLQONwNWRy9ZkD9CqQUUcWWt7ZJgeCVnUo
Xfrtjlfr1AqegcmybIu1RbKXgb6GbFOQ6Q8ptLi2nsc9gHpION7HHHmqPLbUdlf7uEWmJlr6mbZX
Ebzw6Ak1hPew8mkfGMM+9y1cEKyrhRdL0OVzlfanjGKEnlHLthWk/GjiycXSb7MlWDcaXaYrz9HD
WUiRvTbDflsOyrRB8aCM53ITbCWbSWaYIreI07hCHWpbvzU9VqWfK5IPBPkqy+C2BiiTTJrVAWqF
bGzVftxE6dtCjSKyqfY+SK7DqnVGpZWu7Va4kZG+GcO6CtWdqxQbk/NksOoNtKAxjLYq/xYZrE2F
jmaMnHCjCA5yinh7+c688iSZytjsoU342cgvs1UryVNn2GiVjzMshJrAn1tWv6tKf+rJ2liqk2ll
Ppsq3XZ2vG4N8EoAggckvpRmo6fSNHGDbdZCXtNQj8rsRSINs85QVgVibbZLi6yV0TrL0JwDVFTN
vU2OTJzVIYKpYndGK1rqBqh1WwuQL4nMNCvAT+Qo2PkcMHqLuwKwDqWdFYO+LOV2LQ3dusq8tV8R
0tTolQUDB1G3geI2Dk19rqnFnAW6yKHDWbSi2z7ZGuGwafti2jja3paYJWjh24mohCRU2cJNMxib
oC5WYQqDytynUg8wgP6jXGIuIAWLomUVld2kL4enVnfop9kLOvDsjMbJN3ZpLMoo4Bo5oAKlQ+gF
U7caxr3ZzzTA5BW46Twh1eDFOwUpv+KNNf0zLUs4j62+RoJ01lnhSlx231BPSKI0eneEbTVpOroV
NZqBdSx0GkZWFtwUc/zJcY8Mnnpfj8MB+FQzbQZkh8jLy6elzQw6RP4k/MwLypqQ9jmiaoWbjUT8
T4BoGPXLhcligLSQdxLOIvr6A1EjWBrBycpoe3g1ZHwilXHr0pGWbAyZGLTHA6vBgAJWGmpOLtwG
DllsB+jjn3LUZuC6W9rbpdjMTraz+YABox1TXVHboigpbLr6yVHmhmg+2h75qmIU+UHaZKz18z6d
+JRKDOJcZCtlcMPjLw/HKxx3XDbRdnCnfTTO6daZn3nprxN5A4kvTJYJTagpgRN5V9dfNPLGVdYF
kGF7JNs/Q3z+j6bzWk6c2aLwE6lKOdwaSeRsbMyNCjy2hALK8enP1/7rVFEzDhiEpO7evfYKNrfI
sOy17ZidVZP+yq5L92aFnGRpJofMPOjKIqz9zFzH7QqX02rye30V6Dv6BRj8lRgJPfdV6jBfLWoV
JC/4sBBT9QyeMfl+2Tc7f0D6rNhyJQPBBktzQHhAkPe3TP8cOpusrAsSMJnDNNyHVrhQRuVi4AxI
gFLYtmjBJiXRKEN89GVP15r+UJvfpVGf5ajUBvBu7Ff5t9416VWrzl12ZHzYrHP4vxgY9wmDM81a
ZShYsHHOaFm05TI211bxrTiHlr6FgcASLRoqdOnXGP4xjAyIXCnuQgb1mNOj2zbObfogG9oBlMio
XkgBZnuH1+q1qb+n7GzZeON8s7PI8IKQ8IqIbw7thS4/VFj+4ahIkRFAxmui7Wj8q7vroK0KjbRo
jErkkpQLL2EH6jAHYct108Z9FKRuGh2dWlgTqZyWeKmVrON8LOwq6sANBchDvyrHLdeR7wOUAUM+
Jsm/NIBEQA7ywhhYLOH8Yy5ZmLRQYAcUOLJiWtduqVfDcCm/vKb0FLir0k6VhRiJm+ZlrYiqwchd
pvlm7crhYiV3CQFdC0j1zA6BMcyk5+ia6lfItczStVNMpzKWAQqIQVC8LPxNUmmuvdKLHkwHubfO
2eRs+tD02yLYiv8ls143FgnS1keQ6quYMWbhR2Ra1iGICBrKfAnzDzH+yxSvhQ6v7DBG8Tb5EiqE
l+a4XZZ68RSjpkZbAlHXWnWttQxinLkSkGRWh0ypFl0zLsXhZKprY1c9QqANRNeT5cIKiqWsk3Ux
/r762i+rF8KyTWV8WNCKS8fwK+biVMIfUmavrLH8dv27qQenJpHnEnIUEMo8M45O1b83Buz95PLE
BruNyT6z3vKnfq0WTSNdqy75sl/hIbVpm0MCDaPMQ4HC8g6kLXl4RWXqVpv8Afg3gFgTNUgI4hM6
buGXIGeHmla5tMlJp2xB0jtpW4AzAmsPaDdlZGBbxwEUBz5I3l/aAoaNWfgmKI68HOMl02HIOFLC
hj3NKaIUCbJzBbKrTOV6Ap7tXxIejeUG2x9PfTI1YF2QyptmjE8G+ygI57M8tz+f5ojpVDu32dFK
g7UcXoabBFT5sACk1t7KoFVlnKwiI11o5NmlzetPoHiRtbOD0ypmVxJTSyORs1HsUiUi5rOp9zG+
iWo+LQNRHyFitThMFniMzvyEfbJiQq+QVqXxnokAhMjr7Ic60DxIk9tYBr5mKzM57JHF0mZ9Gptk
tN6nzvHLqF4CRk979aZui+/0OuzVrXwbDuNcWndfyWe5iLbRVj+1C+qGBZozr/LRL/B/zM/tk7TO
1lSi9UrfgkYtzVN8ARqGkXYOTgLJ13fg9ZxTjdy4N+eQnNPVy9M82+cWXxYn28/9xM/OyT4BeQQ8
PrHN8o6Sry2l9XikfX+kU9yunp/WRvsngN9T9ngC9m7CT/kmDriH1wLNj8w92ILBDNQXOAELGQY9
kD/Y/oSVteIlgTvkfpf7I7pdnSQzry64K2YGbMB+NmZvmiaIDIXuasYMaLm3EGGLBgJ79liiRf6W
g+2TPd8tRAOBsVvO7cjXGhdsmUYFOLMGJadBr+MCO+ujKzGwkUu80JbObN7oXwWllmZoTInqgtCy
EmTIfwcfQ2+ABixFn7/AF5jQiG5RL5qx8ElhoACvBjftHdyWF+PwQar5cBJvC8UHRw9B6ZlNvDhb
HUBD/MiYJbHQ4c34gPxZ98X33NuYsPNG7OwIuUDLIL6A7kyDhBkHLD17DIwkC6w+uIe/tIZpCnNr
0aWgG8GTm+8RLIggcKz5LPaC2PrOgoo60S1iFzMFE3WMxQwqLncBKwn8PZ7xPi3YHxzip5dhWcsO
shJnxPg3gG/XM+D4CGoWjat+tuiJqYYlAW8YVhr87T88vsNbG1AfaP8GhsmJU2+iv8Ou/k35+msV
cTZ03ulBowcAhIImRk+IFAoqaYxYmYOZ0TjgqP47DVxUtGd0cRIcecibVBglWBK9JXRIohnA1asn
blK0jbhluZMygCTCdRQ0A2/Yz6b62wu5CkZ3dFSBCXI3n1DmzlCeRYkHjk5LCQ8+4Ht+W0J/FqWh
6EDRW+A1+di8WkjE/UscKtjWi2cCgaP7BpqLRGAhBA0IEwhFLdTGM64QdAfkVBjfQV0Ud1tDTAXA
Lxk6BIRJcBHcWGFLgaD8jZubOoJQO04YdiHSW82qgxEiAhDinrjxXWLTOCAj9gwuW+cN8dzk5z0i
B2SyHp+Wkzg1LofIt7wfP+GVGEy4eau5azAsFNEuY+tDD4WTwhkhbowfapw4Xr/zLCg45PFAo2Cf
mXhS52mQmU3xWy61xm8pH+lD4xbz12GL4SYxPXCaAiZL9/k3WDnj3OpcRY6f+4yBQ1eHu4qxKNqG
6ZWzNlLc09tKXZT6+g1qCr2CFs+Chuac65jeWBH9QyEwY2pghNP+w96Nz5pAf69nle5WnddCvh5d
jPMkzTVe/ssi3tYtGWcxpqgec0dvU7qvnW5BJ4nzx5gHL5BtvJnnoi8oLaIE5en2pfox06a0GNud
g3DLYBc0rxEUGwgb3CzyGT4cWCSS5gHrvebqKAjCMd1eVKmf4rIs+bqyejo7HYG9PK9f62z0eAIJ
c5Y9D5h4bQrU+csAGHbhI4H0FV+qYCILFnnsjS/uW8pclzWdcoyKWvRR7tgbIJrRAEux/4UqAiJT
ezQb8QROq2VClkzltan7RO8ibn+/lrFCJX8DPIM+5CzAkoE4msp76SR9CIYPh4SrJoQdzZ7blV/a
MzweoHrxmnBKIFCpDFI62KOgwkOjQhJCTE+euTTAx18anzwXkAulDYIprLqkMxMdxBO6l6hs6BXx
L1nj/yBejfoXW7P6xm41v5VH4VtjfY4XUvKg2UaHYJv/MplF6I6Zq+g2fdAb5VNkv3Cg6HSGd67q
GQEAZH+8IZALRHQCaJPQZorQYQsVvsKJ1HAO92M2uLU7BEyPLuUHfgmYsrfJkhAAQs+JwsRPBrdS
gQVmgvGA8jSUQTFntAmENRwdtGmGiiVnchkYBUx2bwkg1p5AEwpamiTAqSopuVydYEaQgioCaFaV
tbKgIuFxrHpZ4eO8UY4r/gUpjvBil/BD5BR7z2jV2h6tLYsri8gVkguVDRMisysgBaEAQs7IdmIm
T4gtRHyS06wovbhUXLCBS3XECNpq5kqMyfI8APhQ5n1MXozPA8GOo7g4IQBegfKYv5ylnBqL3jkT
ZSjs7/Aq+KO3AVm20ICYV6EIfGoPOAIwgiSmOeY4BhWRMwzMcCbiDCBqkDmbfts/7F6npfwDw4IP
ADGXPR4agPDG3fsnHrAgYf5RDnhVHvnNwF8ba/ecjDkDyyQ18V5nmJp/XOaZ9bAeEFXQJ39yLIrg
wHPHI9MGrIXuC4Xlj8/Bk5VPaAsAM+GNt8sFbR5uPOIr+NXJLNr/8YRLOKTkD11ySEEJwfMGn/eE
vdfShjMU7Uucm7DMOmJyPUegAp29FEzRbbUvYNBn8OXxXrpwGopztrI++ws2TN77a699TutAcHcP
zSf/g+bdpjX2TAv4gMTFQndmuT5AjSDSHgYZJAwRLJxBbeVpC1wJ4NmUGHQJi7PinKzIFdtiaUCS
rOPjfyW8LNaYLi2eKzDYebkd1iXChARa5/A5rCW402wnF+EPO8oCtPyHt0MtAJez/eFgrU/CcDDI
KgS1MD9aD2NRnbV1cxYfzsB/WHyadN/OhQEVwXEc+YQfWyqy6KBE4zgFLfo8PYZPTuSfS97zFt7K
C+GBcM1ZNoWMAuSD7W/+Q8MF5o5gH6E0KPb5SqgLEEKdOsQ/8ofwhIM8vdQ28jaHuOvAxX3txWkS
7wJJ9Ugk4yLaC56UuEwln5Lf4Hz1PMKlzP+Y3eJaJzdukkcvPl/Op0Pf8F828/PIPcE7A9Dui315
i76787Sc3osD2qI/eQzOYn/Ezic6qbXsPWn/UGV8yPfypIIxntQ7nonw9iZooaOQCqC4K+nNqG9Y
nU+qCxkL0j+00FgX0wVTjXaFbgErkb2IeqSQCjhvVwowc8uSBX1o+Ga27L6ZvJpvvlUowylFFOGe
WHxDk+BZEm41f/xGGJVU7vaNvygr6sa35JeijIZ08919Jx+8Oo/m2l0Jsdkwf8PaoJu4otfMrnk1
rrKP5678FTFqwzVdRuTNav4TcWUwj8kxjt6rTfye7NJ3mIYzoTp74k5Ct0+4U9Lx419igKF1pf+Y
EplLnW9BiELJRJ/tFxM/I/URVIoMC4pW1hfgI2ZMpgyWA9XVM1dnjWByMsUUyYNJE8JarL3ZYBRA
JU+3eOKKDoHJnUg4V4WQlHmW2LJ+QrdA3visUahB8fNyEwtzdDH/pRSVD+eTiYdMSBE3oQgzRNzt
ywFAmwJJGFqyO4eWaADpQhKAiYMtWIN9NBv8+Qtzn2hOPgBsRaV2RzoyJrbxoGNijleJavr78on0
k3IHAgBKKsQjfLIKT1JihWZc3Okb/he1MldDMIdZ+woUogCnLrRWvuBZkFQp4ZlaQdVY2bITXC75
zhqCsheuKmafbv/n0IgNCimGpBXS3GHGSlqXPSZMVYh80qPfccYI0c5ZSV/eCM3N5iTpmuHBv5Mp
DkXdQGn0DD6r7F7UKXb2E53t/LtxrHkwtLPQ0v8pavYTPIPtOHarRI6Oedav8zJfpGm0LfOEwCAY
KhZiC3WY58oTE0D/Vel+0BJO0FUfFhdUrvqjklf3BNeIPjw/QZ8NFcbgsyCkFX51mVHWjewre5kj
65L+OxyXSZaSN1vPtfa1LXQs4OLmIEkqGmjbf7WIi16YJXCMuW6+xxhRUVYjYIA+8Ei1BAo7ZENq
kgramibrwHaL57iwdFznoQPPu0dRobynXWXrJ6nF3iq6kOlURvSV01sw+LmzzPo5lIAKrsBIahg9
qavdvatStApGwA9gWZhFw3cr/eTTHOQZg5dJhHJc0w7Tn/aJ4wzbPwoGU6PXp+pErygLcZJ0O6dh
LPuQ7uggraVBWQZkAGk5LvNRivvSLNNxg4nHayOpX0+aks8p/Jo4cAVKpNG7SZiTiJO4qfM1sZGo
uAgEHQPep3MNv3NOqy9U3EmhHFQDl2oqnPRkPcu1GeoHrba2URofRiDBIpdPqmKeTKDQELea2pnp
trTuCY9T7PtAJ3rsjX2KLF/qp3WGVW9CK6HotUunRcc0K7iD2SNYcbBKjZ/4G84LqKsgkwqiKeAf
rrYYL1HdMDpw4UNHzWgQBRQjuRA1AtVmfRO8QVwk/4jXkCqtB0QUpl1m4x8ETbAQcD9k6Wc0s3HA
fwiayo8Q4sDSgVWtPOof1BlCKobSkFdJRIHA0k6UJsMDMgsLN6UHz8YPF842VHkdCoEhPEsN6614
oGGFm4iyKf0OqLjAht8s9Y1qmVsXrySLNrgIdZqhx8pOVDrMUhDnmMbHEscQwo68LiLPmsRlrrf7
Jy0N6ZNqMy1yLQ3+pZjameZGFB327/iBaJRSkpWAZYDlQf/gLMg/yp/AEdkBm7Zc6AqnR4oRh+FS
rcDIdR4jYo/+1vxjiHDm1Ht3IA0S81D8PGGfl5h8YvTLPlqUWKzPOPtROTERsIxRGHGSOTfGg6JJ
rHQsGJwp3N6EVTBn+oSGDzXKTRK1GRVRcit/eDGqmAuY7x59wklBSFfvukO5StYwXzDd1D6prgYe
j+mz3nZnsgUQQIVH1Efvr08UPU+qFJJot/ahWscPspO++gPg8Z/Ykqf8KYvsg8JFgHZn8XQmJHSP
lD14gUKSB60QtR6lGiUBrIPkgp8rIMFPgHQI+kF2EZcXlxcRR99eUG59UjZQEfHg7+nWw2+VLHGb
8DVCTV4JuituUzqqr0/YHMVn+mn/k7842Kh5O41f5j9DVFeJeNNw+HMnxc+PPTmrx593KkFYD045
dSHHBKX/qQshGa9HBzP44sf8FX87PKjS6D9hPUZfAUL46yG0lohf+Eh8sPBGjnpIHaI8nEd5HHfF
Fw5rP3j//km6uCpiPh94Xik0NixZzkMMlAcVKxeSX3LueSsOgjLx+ZP9cCr4hsvxtxyI62t9ku60
LY+Y0h6jc3bpHrwjjY+Yo+secH3FIcL9oH6h0EDmxs3CuOp/GIBsFcYf7cFbteydVMRG6qU/2Xf7
oz4VX80/NisUPM2hPWlPeOFvGNF8Ii4q9tmC4odydlX+DIioeOWa6jZbMT1cuG0ulKIPDQ0y0VQQ
7M4SOtjiUxNCMunEecNgn4F65kAHRJzhEVEb7skMeJymuR2uOrK5fte9Vwf2lqT5wl8/sc2A5L7M
KWoLNFvRmfuBs0uqcbnV8IfAgnRHdPZGewfCAf1zIGHdnr8QbEEIQLkAi/StycZw+g5usAPto3EV
cgqbEuubto9DOcBPUzdnja49KLdaigEA6WhuVbnwslnd7VHMCBRBKH0Qm8NtLw4UIwzuWuyKXl8U
R8gb8JWFfc4aDqGZ81mf+PXrHxMJKz2bToQ0EG8pAiH29b9QuZkpayre6b36hxKQJzP6UdbfzV86
cL/1Xf8t3tl39Xf2nqxm6UH6xoODY4FPTs3wq13p8r5ThH1xtXjT7iwUR0yhXCTzAxU9GYRvyhUy
0gX09NR9ySfpKYyWALVogypn+0bpiD6EYwrvxDJeedkYGRZUZaYue8abmr+86Z9SHuhx/O1/icSE
FgHXIrk/75wtih7OlvRtIcdlpg1v9UWjDGNWeh6Htfk1IOhlBwxnG0ipB8l8418DXcbpb8Bwi3YP
lMlI9sQf1hdlgeniut6ix0E4jAPMV4edLpMg45y7h50zYxuk4zN4N99f6C0Ygh2zwILE447ph/7X
/bU2l/aG7sNa2TEVMZZ+MPflHHHrXBQUVOlZ+xS3TnlCMfGBfB/5L6sC7ZCI+AVcIATT3oRnb/6y
0gVC9o9Q7195sj8q7v7naljTfkQZwt1tvZmHUGymkERCkzqRq/XZbms2YNMi3ePkhOo5OXKzrvst
2VU4lLBVQNXEieP2Yzue/3IJelE7IiZAc0XfkzNMu638UL7R8PBb2C48ASCY0hLNVfibL3ogwK8K
UhOIYQ+m69BgFbTdXhYsZZnTz+aGuZ6N76V/pJffmtmJvRdGAn/oHUI3YlaBtkNWU4TqgBb8/SQA
YAxr6C2LnQgjA3yo0AQBHYiGQ/7PWX1q6fAB3rS2cBfhgegMuNSkb4eDO3OYi8ECTuv8AVRg1BDg
PwD3PKRmZt+AZP4jtQMgvVCbOeKXFMvCqYvbqXfBbl6A+aJ+BbRnKmLhgHyJXQ3IK90DCMqn9jFy
8BSDP9JXcKJ2GUGbsa4ADrz1xx4ik9hnATcxWkVh8mfQACKjiQqcUc/+C4g3wvlLc4GTX8YsRzkt
YP7ewb3MHYCzGXxQ6CB/A3Mz9z60f8wr3TX74EWzu/Od4vJBsfP6wjvozkovkA1KpIlVAEwYTZ2Q
6N0Z1sKygvuKqNdcSGP+K5ByzPr7N/uu35nw7kwBYEZCPVqfqAGCD53modh18q8TeYA56T9Rbd0z
SivuVzareL8sm72GzSL33n8PFkQGjdhcs8izSwYEhtYmLKtBs0hxEisUD2ZutuUsfZRNlAJ8wYNi
AoQEzAaHE8CX5AY1skl/oqdhsdAe8UlhxRVGwQG+1kLvMT1sMCtbFGEvaaY9CL5jiwKXBviKCYAW
Kd+ypsm6AINUNjPDG+OadxBpBQDQIf1dl3gBFiS2Pbbhgu5B96QQ5OdO6fWI30HLOJGYNOOaw3QA
0YyAg4R3mckDDh8zClMVhOFu3usTp4YpmvNdHKZ3+8P+mUTnWJRNqFrFqs/HEnbbkMr2MisyHlnM
m1ShvC8PoVjDvBVEH4qTKK/4c5Y/zYaPLZRrwHrly40AMSjqMJnHOf6Ain0rbXtIG7/q9+i8wYuj
9UxbrmFXictI5BrG21fJzC4MbnyHWx/wkSbW1dxUpAUwJ+EKRGkBbDLhgksOEig3EWUMS1qKQCQM
WspkMCxbfBCWv+nBXpBShwKFZ1GvOLlL2UR3iRuKBZeaDN0KfLU/p4i/qgqQkSKn/UFQrvLalDgU
3TY6IaFy/K9olmOXyoybxNS46104p87oYvyYwz2zfAJeQkwcae7oc4Jtg3YRdoucXGb21I4LgEnZ
TUwzgnA41gjFkUrG1TwlsKWak/zD3cBliyhmqMUyv6eEjkgRgLIMXDlT7/UReFr+QaAmvBWJM8CM
xn4zKb8wtP8RyfHs/f/wR3bfHcoWw2P7DW7LbF2pTNUTBawoof72Apwpce5oglMEhzM+NCRqYUPB
sVWcb3NmNmRqiuKIwdJfpMdI7c0KzhZ6AP/9KndiQf7by3A/RQLmIH4FeIMdAnMa+LTQdmmiHYPW
Ff0rHE/wc0wrC0KA6dp9N1diLMLPksI3R6DKFRcyWdpmcBHo5oDuvEKPng7R8waxyFjOmriBuaTu
8bAdeLvE7HHKfXzE6BUYsq/LHr0L+o88maaBVXkmluqACbCCwVIykf3HvBGyTuh4IiHxgmxOOqKo
BoBroUWzuD2J/rBcmdB0HK2QFjkCllf/ACyADB44YnB62R9BcQgy9wbaDaADZGOzN2UbxEvICwN3
MBv+spCDmj8F3DeCClMMid0a09WXWz295gnJ0gU7KfEChv4gz8x7iDCuEeO+NNyaxPYQMr6vdH4A
CZfYdW7EYRbi9lHCp8eTonXxxdMUIU/EluFPVSo9KLD4MGAx5h8MP0ReOIgPRo3CXgwWK7cFwfSV
uJpcQ7D46R1gJf3mvCAQpNLku+7ASOZZ4CcQB8Ti/3+UibFdfeFr2wLwAbCwtQXW554lU47xP96q
L3OgDHc5swPkyqNGFcwtJMz3qWqZVZHBH5lK2a1SwjvMfgzsZkbxjDGrzSTDDWDR6xN6RAsnCu1B
sQ/a/FfuDw8y2LgffyjvITrcRBH5OqgfuPT85nfweuMNLy2uN02SNPUJl0VZ+NoAJbHyppHHkswy
JyEZAbJi1aN1QW1Xi9mKmZP5k20wwwHvC+Z+HrDBETUTChFiCEt74QwJi6sQYaVvi2kH9EmjFYGL
PCIkZl9GlS3CYJgv2bAzJVJ2QtcCAKRJozAaXnMNPtOI7bNoFg/f2KnHtYcOHHomdQAaRi4Txopo
/cEQ2B6XiJz1+bQfT8EPLdyTsofweCw/khOBP6S5XXFdQAIsxL/mKtmZc+NbOqcbE8+40C/mztJa
kuq8IyaOP3xyinjOqlqOnrR/noKjdcU4604fybgKBTHUOpTExaHeDctuX67KI82YCwtAe3wdAmBO
3nKkGqTslT/aXXPQNvlKo4hLVkQk8keGX7wnCwd/jhcuOER6LJ6Ldi6+x/QEe5onaQvBl/BCEMBz
vur2Olh2+/F6t49UDACw82qp+cIxhhWf6zreeS/o6whL4YPwoAoFR6U5h5tU7yF8pwsDW0tSXINc
4AiawQz+LUJSnNbwc6qyGReAB/Oh5UDsF5hFb4q2FrMBr8orgTFSUSqp/6oX4cuDJdL+dYEqfNgC
D0rgUC1eo58JMGRGzzFOfZRQQ3h6Dv3KTl4zvR6PamLNyzRa0v6ML4aFK/eHrC3KzndomE4ofjxV
XzQEkWBSYIuiU6PnTvN9YkWfp9Po9QBNstaQeMCgNOeyhBUf3opuZNEYgpHmh+DdhQ+TMqeSQIpM
sBatZ6bz5xxDecWas0WTzAWFKN1Keneorm6j7gsCAEVR7j0Dj9af8Y7P9hi9J8SeQ5FTFw40Ugt7
AZ8Sku5laKzDZKFiIDPtK2tRj8Rdu53kM4uP6tIyoRWx2u1pxxJHZJiLYtyhtMTDnAgCmA0aDE0K
wmpAAi+SAFY0fPsezAbmMndWTC7qnNZ2nHgY2vfSOrRWgHg4E3c0wRU/JvVLoZ3XSmsb82errdad
5myitl4lTQv1rF8rTv5upMXaytfmOHDKBl8H9xvQejgGKuwy9YZJO5g0tmvUBxOZhEV4VmTfNHFx
oN9QRSClow2gKAGjLrIXIIVSzK3gpA9ErdnBourWATax9pQueuczdv69qnqvSHQqVQipVfgtZ9D6
o1qhzm7gRRsFfgtw2vXUwK/PQsg4ALprpeGHtBfHEgLCM57W4yifpVi/vZZKgkW0w/QTQAPGaZGK
PWY/m1BOO86cXNN8lyhLUH5lk7aLrDpYJhAB94RnO+cxONf9pQ92SrPC1cEc8MuHuDybDO6h/YAB
EIFM5knDAEb6bJnaumpZcw0D4iJWhfMIST8FuqvfqmKBBvCZ7OTon6VcKtDLERpf53zV2mesXgwm
HUpECXvnE3TJTLjbvsckLXeoEJygZWd/CWiOSPOePAERlff1Si4iOuDpDdm7aeyS4avRaUt2+0Dd
Cg4cm9nUIqzcFdRuR//WU9YEvUUlsQyyFV6qSE8cctCg35j+pG+nHC6xZ5lzFCOqQv2Guqcd3uX4
0GD7/aJylV93rY7ebJllof6qon2dX3QWdKkDTGRVsQnMk24vsAxp02o4Ap9r5ZCN5wh1nHN4Bv8S
7XsYTql9trJfIgnJ+/pq7d+Qnhv9z5j+H0LMVznDfzSiLFf7zyDflu2iHa/IdVJjaVuHYfwI2GfF
AQtPgYwbUCWRfsIYXI41pXh+mdq6Mz8Qp7XVrjSOLP2O+rBDKD1sm5t9Xd4F07BzJLalSCATPNaR
k6k4GIBFtNO1kKClFHzJmEo1jOrAGAKVEoxP6+O/Xbf7trhz9DjXQsQvL0X7WTwfrw7teHvOmw95
8igq8c3Ctfw7fUdhivOkdqa0edqz7jvYRkvpLP+SmQlqi2UuSa0sWHh3fjRL0NrO8MJTeUd+ySKG
xR1xFgOxQCyTR2oPShEznFHkaDqxaaIqdGAIYBpDX4ul0FVJdJQhhbiB4UPKYJ1jE9yOnjACGPxh
8GNmbubvwe/69YRoYfLJGiNjtiYMVF4Mw1pNVkRMIgeiId8iOCMmdcmKLqpJ9tkOZS4mAroyH1+e
WAvoK9Hfa1dDvex0ygEP4wyPkgJqKVGCZMMjCVGebqthee8+i5mo/9Ap5Rs1nrOq+8TnSJWLk425
Io+UHLrxo9BnbKfwUBlcDsMYfach6XLOfrwYzjQjSQpNR59pMNU9qtcMHjlQqbNiN28FftSQtuvn
48Kgs6TMm2TT8kGyuWq6pr7uCevS569mn2tLHKIr1VXDaysBbY6jT5xv18wtqAbFkXRqiJJhcSjA
9tCFSFzOSsejbWthEah+AHwUAwGic+UcqZsyOFgRUtG9Wj6S+sS4wzq+sZbhazE2a+412lhQ/HRn
bcqruMTD/9b4ykCadXUV6yftI3WTah+O7j2kcU0ijNiDInrD09nLql2Rbqxib9IRnsfhDlAxOGc7
U12V6YJe3bPaRbEP9f5puk9xTzApdN0q11cUi4HXqAesscfJo7/QA7jGEX70iwmB7SaN7klOmOXc
STbT08Ux2pFI+PzYOvWV/FlD27z0jXQ17IX6IbGqR17azrfXiO0SlDl5Brbcuib8NWrS2VP1yVJq
TK/uCIVlI4d3oK85PsAwKu/iWsln9YX1vh9Nm3QfOceu+nyVKzXdldqc903UFYxXWp1i41AemtQH
3wH2LJuTqgGc+ar3GE0/RaZb7NlqRY3nJL5Z+k10sINN7FwG1Bv1QpK2Vvkeh4jzVuTnMUWPc9OC
EX+qymvFugXxDixJJwKmPLN5meoFnwYX6zQ9vkH6KUhM38v1DbVJk71n0TKtt8AkA3z7+qAoJ0MH
J1937W7S9+OXlHt1sk6/94AshuTyXKM68oEg4MfJnp+wLOm2uzeHC7UnW7MRd8t6QezKkv1huUXn
UDVHpRP6VQJBcOKHMb6BbwOdhnxR9jC6SVvI89sBM9pFpS/03KcStjq/1Mm79CV9T85mO06HV4yN
ZvMbl3Nl3HBHjNNKBqtEIumVwzanWYgqa8nKpFuCcsWdXQV35vsCGcD6obhtuU7Q6MT2Am1AvHyC
4YUGrF+vZPtg1fPIOMCLZzZhaxYfoFvpR8Pvk6XOKpmdiaVhTQyh20zqpx1fTdw0ehkgfDtFB8y2
WWVvCVA5BeBiLE7vYbbkJmWHVOvvqnVV8N+iFn8dpdcW5ruOVq/cGLHfvY41qxFHQGhHpyK32qX2
u7D7Y5Nvb3J5bTZfHcb3wXvz2sLfGaSZNSKCPXJicBxMLohEiJNHhD1GiyoXebF0Z2VnZhrn/SMm
Nibc4+idTHMLpu+0UhlIuY3oEmXbT/1kdkv3JAmM3anbRPqmM70H8Ddeq/ZWwwfxQvQ4i0zxxYzH
nQePzlXVPYxSArl67TbEu/7NfDL8TmkOheacK16N3wkt3+ciNbBxVBgyCxGw1ayCgiT34uPZX6xy
a4PIa2S4kJSqDatZWPC6F+aRnA5C6o4rsirSYd5XZwXqeuuWD0EELTzJWl57BY20q3/wDqTK1Ec7
FrgnTh1+SwVGddLna0U5GPKhcebOcAbepUYAGIB9aDqu854n10I7W9qusD74KAHOhgbtl/s0rDnM
vD1R2ae1y55cSjZMYCTooNEM5aWuc9DQw51dgHenfnLOg7rhu966BmQwsmfAKanBpwd2g0198UIV
v75p1bHe0cPolupHm51veGjJxIH15wjSULXpnH/BBMbZfxfY+crvr/BuqB+JdcWV/q3tQDNfMATp
2BbMfBjA72C4SSux1TDXteHnH1Do1Xg5SVuOAUHCCfyGTAkn/2qqLYnatkUnGorecciX3IBpcyw6
VDLXYJiJeSzYNOFGRioI461cq/cMjerrMzGRDL0pcDGbAWnCoQ3f62xVIbXDgiMk7z39nGjryvmP
oQL1BfsyXsrASKXyPjTzxrpE4d2MFzZsewlFDUHUfpOAgtPaSWkXDT8vkAq5/2qyK0WQuh7Gb40v
Z9jfJ4hg6KAhzLXxjD5m43tvIvlGmb1D8FMZ+7HfZtUlpI3Fx6mCJW2sxksPk71In3dqQwQ87Hye
ykK66vIiwsQ1N97p8z497JTQStQ+q13aeHb50cO9iJmGjd+4XYA8UdRrnLTpfItrPuvLS7T3SadN
iEFqsVW5jVrDV8uPOvsp65PpHEgAk9WlGmwkVrXXpox8Fe0mDrfYP6t74bXRYzRxftXLKfMRLiXP
hdFRku+nbk4yhRUsrWyrwhLqPUauluATme6b4Ju5gyMq0j1XCUCR/r3RwkkVE2Ya7mDaTh6/YehO
LooWUDY+hd16mNp2tCSlj4kWQbVESM2nAEHrZpAn1Jbch98iKtg0YdRdzpN4N5RnMhyK53uIVFbg
LEzQkH0KgqO7HfhDoZwK7HxRDVf535VR8mV5A661k7mM6qpcA+yA20nyzi52ervRNd9a6OA0AT5a
9kbHZUw/WzgGSu77VKD2cmOMMjCi86/R8KmF3rPZKME2NU7RXKJ8HxGkrEq27+0pTxeKvQiHezes
E+mgzxnXL+NHSy74k/FlROn1Rv9M3mNOQSUR77XJXZLUQNEgHGiBrRhqOCFRu8IVY2pgrmEL/4+n
2V/OeIrwaHbg166t+Ch5aJWxdW3tTT9dWZ3ItVKLDUEolQLmssYYVsXMdzq/TE//MBAzeNmwjI2l
EiwrmIXm3siFpcLw9OlrO35q3WL1oaCBAtVuKgpHAOB0f6rDBRozlXAfXC3w0J7m5fB4ZrsqODpw
Q6j3kekBbTdz23Gl/tgVl/zpA10qZ71zx+eyH7w0WDT9ymq9rt0OX3aN7PpQJltLmodPsUEjwAWi
Uqe55h19GOXJYFw6a1v9K0Gt85SAHYLGv3WJDsFrmbT7gObYYOwr+UROeELcH9Zspk9iwYDrY8Wm
bimC5jvvhbcvMXTPf2Rq6L3X6Eu8zEnmEJE/3mB/qZTMMticyC2BcNHbpIq4yYqX436SL+VElwmn
i0V9oVfBgl0Ey4l0lmJDxAqOT4NXABw/T3nt35rMN1sXbB7gPQ4FEY8dUbzTEEUGbkwMegRWEcwV
F34OsgvzhIwX2U8weWjsGgH8qDCf3zIvLl31Yhne8wTXpFgagHJj9U9JN7S/52q2U2n1PuwRve+j
af9H0nktt4psYfiJqCKH2y0RlIMlWfYN5UgWiAxPP1976uya45ltyxLQ3Wv96w/HRH+1yJMvA1Ml
uHr1HM5EnUEoYp1yXaJhN5o7k3E5k5xPA5XzzO4vKN7Pj+ljhuRkuoqwNlSxWLC88kHc/HdMFK6K
J8IRwfwTEL/9ndJ9FyEj0aguEHITHu+HEi35OcrFKIeZjlzsHT2gQmAqlJn7yoHwfkDdGdJYZPu5
uGfhrXUgSbzORGYOl/qFH6WC5UylcF5X2wSzvhoz+3ZLdA1wXLgO1/0KGBGMuvJE8ty/HIonZtHE
lZKUdXD2kFZ3+PjtwEk2j+JOG3NBJfoottad+CvqUSeAnT002zB3iwxq75HlaE6uqq61yE+cHHyJ
Uzak5nwwUYUpYkJWyiDQ5e+kE9H7Rblf00LA3XyNw4sibQy8xY1dqb9QZhvo+uYl+0w3idqJNtBK
PZnz8QpumjDXyd4NtDJl+fnwCsBQ+mU5wr8qQGvKPlPGBGz5Hf5Z8mIgGMemUItShunqJYGPZy/m
J7wBWi4NfqkYVyAeJ/0m/+x5lmZGsu+pV5kHvfRVFxZBWNJms6sVuNABrxKAMdrB8HAf00bW35zw
U/2QQbmM5pSmH3Gx5bwhQ0prT+worQbdJVvZRfjvsaqdT8UAL5eOCjM+ArekFwpxTIbO3jM6GHh3
OScuRuFskc5GzrZR7pRyA0Y83SYE9mCo8ucmnTavGDNQQjrWTwrCHJencL4U5WtinHAArKl2vh6p
Z7yyakyZ0BURGMcBXr9S6je9GE6LdAIAMaV50VKP7YzSnLExI+SZMYsCOKrQd2zicOUwIRtaemYc
7oInvB5Sb0lEKH+ynq36qk0vjn1VbJ+4bkGwLfxCWdfNHTEFFiAUZwD2D3LLGcIEU7ymUidcOoel
u36Wmyo5qw8gujWGIcCtTJrQm6sX9i1wwERb98+dFH2EzafU3gtkW8X87qR4BleLDhfs5L3Ml/Oh
ihA8+hA9QSIojp6UolRX0b8fxBjQnzQO4T4wre2THJxqXelBiq1gsmaGmZK1SmetMGrfGiIEjJDk
JUlITe63qHulBWPVvApyPcjLVfS84oqBw/fw+Jj6VQbmmQp2VTO4kWazX11UBb+NL4s5sPZhz2hl
MhTDd6f71dRrBsKi4uXUh2D612KqqKo/gcAU3WcX5Ggl9h1BIs5QRelGG3auvsXrKJAE7LCSUq8j
XmtcIiGBEvfItvbziy9GaYcNFG1/zCFXzjhWrVDbM5pRkWlKu0gRL9H3PpYBbb41DJegDyQJwnJk
vMbdundWSuvyonKOkQmtThCqVCoeD0ZpHuWRU4U6ATeMPTtLMZzqemMoV806WQgvynPKnMcMISsk
l1L6Iq9qSG+R5qmVR0J1tOIEyclpo3uAQWXG31wGDiBZ80YmxxZ6lzb6zJOlfKUrWUxXygham6Lc
EvzbwYjmGunzncDsSgtky+1rf6Uiw86OWbZ30BtmqAfjp2cI9YjBjiFK4zNC4aZ37fxMjiEroKCg
bgMDjBZgKjBkDjN3uKmLUUJx6SEvyn+Qi7F2lelI52aD+OWRWwGPYDG2JLVTYRKR7JiFWkHy+GqL
rWZcU2JD6uOg7Cxta6sYjh2Z1WnTpmqDuDkx4mXQaw6+5NKcletaX9HaKvML0y7OIMrk0bkqvW94
h5gJ47qkVqXK2aArHccbx2lqc3lFKuA9fYqeBmipsDbYTSsHJnhoWJzZY+DXqRvzeYVvqqS0AxMF
kJh1fgB9GMaqlri42wdO8sUahAGyh3rsrXdHvTL1iqotVSK7Sjr8AgAMuUupPyk76WDHGNFbAYhC
QfZAj/tmh/1cRSzloK2N6KOeCM5dJnCea9ApfPXxYjoVNZ5YUMwMGiJmexOua0sgPgkCV+ujJPtX
GV+0YdnzZnV3SWF34fStTz1F6T3HXUC7TE/4i7LoBoG1GNPG2+JfQICzBN233ijJRkdbGSlrQ92m
Or5X807h4Cjk64xjaLghZvRn/pI7cacaMLYR6Er95dgTtFUYIZJ27hVYQt1HRfEOEmA060TFobHk
tR7HEmHJBEx81CYv2eME2sirkGDp8Jo71z48OJzkmIe/R0rgAFVN6kUjFmgOYKNyd0wqG86lvUpf
9TG5JrkX2MNE1tJJmd3lP4q5KpVLbFKjveBrOGuvMsoP6bvJ75N9Md4YhNt+p/mM+R7Fjh3X+YJo
VkIo1SF/lOmlQuYxdcdCE1UeAlNl9DSyCznUO2zGzOGjlXaqfmmUADxUpCgw+UJ/hwMSpgm63KFp
xLaLmbKw+UiuSXsGBdOcVYTmI9y1z0NWulCtGIE5TSAXKqSMD8xDwhpd82WOPwZOLmF5oStvs3VN
q51jMoe6yu1Zsq8Tv6mFXBNDj0rV3xF9jPabiLOO/yazEjh4W/sqjR5+rGLsY95pc8uB1GSkhrle
nJpHSv5h6BuPJ/OfraytWuemqx91/GuI8A0yFsf8c6zfa5ESnvsFqvK8rtDtmSssUPaN85JMSGfV
7wj7qadZbW357Zn9xhXGNGNxeIiTfmaFqO1qzIqbbJCC4+DnlDMsB4iH8JRLD1fmZZ9YmWWQPyOz
OikpTonO+h5hv6x/mf312QBl1TGxriTcRrHovtD3O8y0Zfo41o19K8J7bv/0lQzbncEoZa9qvGgx
zC4eSq3F91jbtfQwSm34jv6gjJ7e+MllD6k4K5Jlhh5BM35VyFcThLoiDaIQM4ng+XxJ6tehzBcq
roSVhU2U8V2SOihh05ClnFp8EBL3qDIZoseMwmhM4V9Jra9b0waCdTVZS3olI9mXcEwyxiyMDqOO
TsGgGGk8ZfaN9pAY2DWRNZ4hxGwNDHlJJ9YofYsZnMx4lR0atsL0LMei/bQOmR4rKAO0fYjAI3E2
KlIOJr4kwN3ab/vDgCn0zUaPYAWEHE2WBC2aglaUtabfShejWlbUvQgN6QJt8jqgF1DKMXR6dOu5
xldl2cYivYoeRmI6Or4IFSNzV8OtqsMgBwRucUzEuyQ+McQCmbHqAKFm+5X8zplndSh1sV77Yr5a
WuDhnqxjBYXpBYMIodKBRYKwEg6abiGjFLpa2G1tSaUDMPyvnfzo5flafnZIzGXsgth2lgxhC/hT
FyEZtj3nAhzwHW+lILqBsYbvTCCm35zgwQYbtkyvhFENXad8Scr0TXp4VnXtyxMZwrJEEz17dYGp
kg9z/50TGaaH2orcZdBKeHsg/UiQStSnoauGblO4lFb4jaXadqyJG/QNiURIlyoUmxlNJphk1zOH
hucE0BUvWfBMSNrYx58YBFCPPK4y9h6hoFXS+wi/2mqBuh3aIwipTVKYgRMx0fa7oiXIUiDyD02M
NbpkEVF1OCj00ZkGWJLbC6ANKtta8FIiOYCez/0h3pM5AZMHG+YUs4+QDwKJyAMFFpl2uNZDiSWz
sRdzcciXjDgGneEzffWCdCbKAQYdOuMO3Hfh9NOrRT7jGt3PspdCxrPQjS2XYXALx/xP8J1Gi566
XeUCo5H2ldyd8IqP2MlXYcRoDDeRNa4jGUrcXsCQDnYjEGb4+KmnfRYYSPQLGwx+Jr1zxVR7Ys5D
8Zz5mrRBDkqP1VQM5F14J0qzKuVgemwQB3fmBrUuQ295WrGLIMg4hsQgGWIc/MVMhvhAccSo26na
C9JP7UHKZMI64sEyBGQJUAA5sT+V/jx7mrbVzU2prnnGMRV9aqdEvzDOwq2a2jevAwXqactJCaYW
hS+JsgvLH+LCbSa2MYOLYMSjjFZj3jJimIMSIAynVjtgdNBB3DHgbj6HDyW9luqbYgY94EehXJ/a
Kuq9RtqwkYG+nSbshc3FmC5rKQC+1axtWr+31TWrX3TdFy6Me9Ts6NMTdIzjSm5ekudaqbwQEWy6
0ZCPITVXUr+uro6+RFKeOV6hMxbyH/Dafixmdmv5Hc7ndMKnuWGbYO9me57cpxpY3arRVoA9fbrB
4FkiRceA8EVk8KJjBo5EPd0oYdDUXhv52bisHIwZV7Cg6sin7WhSBk8uT2jFYqJMImG09rTqVNWB
nKxCjNFzj32Aw7pvVlPH3Pue68L8EHTKovZtQTZ4drzHltv02KL7zuejpfxU0E4d81PHcqc6MSlj
6KJ0LuN+eA0YL6Qkg7b70QQQDuJwXbU+9lj9cwXxQe08ezw7g2+p+7w5oPK3Q1xCMf7DRZYs15Va
rJJPrUNevNBP2c2icXJ8EMhBRR5onzAXYadCBU4R8bACxFiCQcbKCZlmucRW41CBNzKGeg5+C4oL
gdjU/BZxu/Y6cWCUV+vPQ8BKUaqtBnAs9PbffeZRXMF4k6dlrC87yOEdLIQlHzNqFoTp2g84Dyun
o0r2bNkF65W4JuUW8wRMawqJ3uYAz4KvkerbFiQiXGnFmkw+gZpGWMDCtjFIh1PXf7fSCslkonw8
H8GDfD+caHvCQDoKYWychPPLqpCW2PEa0c+zO/Y48xvHOLkp413RKEc9SHnQSDjYZRzUIb4+FhFi
pnSJURPUv0T3zHdo0Wy4bDtCNoAANIF8IZQ/bHCT5CZE+MUoKrpT9Q0wWO6LGzgjdCjAdlXxCZcC
qwEWYnYAjl08oMssGPM2qK05v/Hxfse1GECwA6Lm8hUW3gu4bGzDayV8yx3cSHbGWzltmxnLGRDe
FW8z7Dx2H4jhsKVJqMd8vMfXot/Ej4PZLx1ilKG90PegS2HerbsTwgRbCNxZz+xDEiGr6rJl+Uou
Kk1kC4D5g7WsysOQQbNfGNFS3udY4WAQluJ5uQyBPjBkxkoBFYdEJUNRu2Qt0Rj/78hAW2wXvp4G
5eNo4VbDJoQ1TuiOtcvjrD28JTOQFioRNH9MWzJ3HKFhLDQTjO1fPi54lIzejcqAc09DjcNSxr99
x80taLg5pn55L3g61PC/v7FxgOIul0uY7eW0DK/o3RNFnGDNYy+/J8VqlE5ZiLsAluSTvH6m2Nyt
4sebNh/D7mNmW1XX/EBIALS6j8zT47FV947GOjFPTXvMNLgZ1s1UV+3jWlJ92M/NaAaz5FFgavF1
HPc1lp/GWldpqQ8jNshOf8qjINECXYboeWK+NOn4b+7Sx5ttv+BY1SdXtTwW/N7sVY52ZfupjK/M
aSLtUjk+J6VEBkTzlTsr9MRavZwZpDs+azbKVrhT6txQ7h0WdypAJy6KW5z1zGqDLlAh2ZisTeea
OJy09EZ2i7WVi3GSKR8Aikr9TYs+o+GcpDusnBgSSek5bXY1iUMRfa83ThsFAQ8T744lbnq0GBZB
HdqFSXhMfqp+cvItMc8kWwMTyDgXzrjl+tRCD5sodJKNdyTSk10SHh7TC8aVdrmf5mAq9xpiU3MD
XxFX1LQJ+KBFdG8e7mBt4AnxQ729Mto7i6SFJIGDhDDhdy2QnBqFKqP3fx0hbua1MZejvGngIBN6
G7o8nrDmcuvcR5+k3Q4Ec+pbzqlIeinr7/dSfq+7dVq8P8cP2drEzPklDsolbTD1CUas9JUD9GNG
C9keKirkyFp1JbpJkiqFGET/hXYHbxTMw3z4eFOzThiMM+pvPrCHgz4LbgL3jv0SugmLiz86Mg8E
h7WHTQY+xXD8BliB3EghGz8zZKS7+oHvA4V5/Cxhay3QAEMcAGs1fwDrbZGWwiTE/oHNAYwA2fkl
P2DR/Ka+qbi3qAHWXlXntUgXOnx1VyF67/g21htGKo8S9q6flxjzLEb8kRjJkO9J7UcbyWyYM1cS
wxwCQCCDQwOvcKRgZbyBGBOKSIbgEuSErDOI6PgHM6+0XAtK27wEy0KVM6hewxfgIA3sBHHp8IPB
ZIEcI7fOsWX7p1K2ogfD5k0Qvtno2gtwQEwykds6nvVKXxdhy/InJYVvG3/RiowvfDeE8WwzcKrS
PT2WxINSyWfVYkKFijAQ5j7IWIZjziKvfW4YXxNNDsr/ZDDyYzT4jDGshH+HX9ASvUL2g0QUZniP
2W8JlA2pG22ngHVsCzK+Qoc6/NMvTsE9EWMDiPrQDLnBwFLLfIar/E8mALpzeV+QmflX0BQORAzt
no0Ht7VatUi9HJ84duiYPBrAD3wgFg7PVZkLPUPa0hsDEOO9EpjpEqYt3UZ2jjBjcf7Jsk+UwwCJ
gk5DETUKDzy0RY5hBDPp5LHXQdIg/rh4uBTpFME8dnOEtcwCe49S9RvzH+t7q6Ll60rXKhbVm7Gl
kGZwypuGrx1teIJ4emFAodrlnfVH/rp9oT3CYIGgbgDZv+tsxL6D5gThFmJqlD0FJ4SIFsZvBiYp
PHeSl3jscYbj/IJQBE0cghV1QgK1yRbcUhol/AYgK0OI4vuZOvJmFbz6TA/KldptD6Xpyflazlb8
VymneMdDLUhb/GldQfL/+5jNk+xiL1NP+N7Y+GBAOwz3QoDbrrMZtjn+98KGEtMW1twcu6ilcOGL
XKjxVGsPAN3G1Qu/Vbf8U7wrM+A4gkoq+O+Zp+qMAVdS45s5TGV8UJaICBMhyUI8x0KHrGepSw5H
sUUk4nwmRlo8HLw2TFmJoVqgzquIYA3dFdUy3wnhizYGTnmN+d0CchXPCJY9uMYBM6BwmhOC1QV3
v7nRCPBJGbFR37P4WZKwq2nfvxn0sy2qA3kfm+bhy7/wKaGst0d4jNIrfZGBKw5tF09DD3mLezPO
TIFho+CFv0qeP9xF/qNoskTUJEkzGOxU9QqPnSrdwjSrYCqyg3HY2NiQLxMDLq3HG4UpA++S18XI
h7aMdshO4UtSMvqUtRMSNpucBD+Vj5W96jGPGTZR+W1Zq6w8Gq3/rD0zXbcdBnvoHhn4/dn7oBDr
Bf8eZQ8kdEp1SCgIqxEuyPOqyNZI6Clb6xG21CK8oi5kSM+nhvWEaYJc+DFXcguvkomShDPAASSL
XpczQcGNGGNae6kDSEebnDE70CMPJxYUscuBOvLIjRsgz5LUBHmpyUvEQ/K4gHgFhwS1PYPi8Ld/
oU/RPtHu1nTZ5RKhNj78pDFhmW+LjXfG2JzI8E44FVHLc+AKnjQWE0ztuRFUSpHPQ8cOb4hRAGdQ
f6e7Zf6AUkSvROYvvCq05iCv9RsinucPmgKGP3D1eVigA+KMMaq0ui7MvCQPYFXxSdgmh3cRokz4
49NtqwBbQRwr2Amxxwj53eC93RqDkUlmnrlEv8L4gG0QnhIS+WGAm7I2jANfTx0qN56BRYS2B89e
ehkHQst6qnaaBXQthoOwhg15IUwinz6XAgZkmnpW7Ye2a2DO+qe4YkrHmBkjI8YWOGVUR7avpvS1
BONEMEuMnsXezFvGo6nQNooe4FNUzGuce+oXBp8gLUB9Nit3dqlDmhn++IJNhD81jh+YLkF+ebh0
xVh3GP26wkyBEDM2Ls3nuWE6QwDHsd/yU2g0WaCsC/kj/Wa1ol5l0XFB9V849eFv/g1hhov4NOFl
ufA+mR/iFEAy5vBYaDiCyy6eEFANZsb4qY+bqhViBbFoUcHnboN1P1JZGMNH/ZdtjXvPxJEVxnYA
GoEamHsSsi1AxF5QOTvNssv9fPBQrRC1moeehD177joQW4qASwQd7Vn69H8UDlO+ZpTFaIAWfzbX
hC/VvdebO61cFbmfyS4zfmhw7ch2nkYvTVrTf8wLu32Xxhtt+CV1TmZ4Kwl+bN4l+OhpdrGln1En
C/YrYspT9G+VsUvz3dM4thBoJIyAT5qO/H2+R+UWPheG+inBiOkmlc8Nw0p10/e/TnrpjV3GiT6t
hcXUsCN4AD91A2JGiam38LMJWszZSZhgWmdDQlzBrohH75kEDBioJKYMKsUSggJTajhL6Kn61fMs
5NKcjwTAQf6A9YToolxQKHR45CEtw+ugO+RPuO1LRHBpBSHvn/D4gUf5mSFTTTFzdRsOTeSg5KMZ
a/nP5QFNMcUNUjU0aA4Wf72L9YOFNWUfPIW9IxUKZsr/cuzuBjZhThcOTto+sNt/Em56HVd0YTKI
sRYjrR7aPGvRvTkwwM7kPzfRmoAEEqE1WqnPOsDdYD5bLL1jFwYsI6TN8eeM3A30/AXu9xm7AEqd
if4QLjea9k8CulF830fwTTGYRVwmaC8sNqBjDSKa5FfmyabZHbYOMldIhXAbKdqS0pMTv8Tw0CH3
MXByfJthiMNcg/31j07k6fzTKgaD/6Sb8g6B4vm/GQZHB1aDQn230bQgEssfMtJSRXqAELRcY4bC
vEpmAfx9KJ2Aht6lhFMUlHtMKFbkyPLjiABL3gEsOhp8y5Nu8W9J0CEGeBPOgi5YLzlhbBCUVNR1
CJv3ODaBoM4LA1Ihkafjt9YvENaYP4oKCUOIhqYris20dlHFcv+Bommc+JteWsDBkmgXuVmZS3FW
/hQRPSsEQr+kBQSqRTEekM8BE1y3sPIJhvCXyRzvPBqYNntK9DYouBK7sb6qzHe+8zHBdd4Tbg8P
saqBfwIiBWB+sO0Wk9+HS5zXxGUZoSt7yBR5oLPBza11W676Fgf4FYyZiE1PEUl5BE8/tzHJXjjq
Y8HBR/nhHwxuqZbqNx22HjkfjHvYWQVNnMBmcuSaJds7nxJtDoUDtHcmG0xH+egiKeCVrYH1wyKB
FMkxJMjkBwF3/lAeslNP5iJbwwhCCkoRTckt4WIpLZgKaE8fBSMrBf8Q7i9yUbIUuGqMhiGqK4bP
oC9sMY3yzfZQJ4TBuXhXkII0d0c8MtoEJBRBQxBTfWIYbsHb4QgS2hhfOMw1rxPylGzDsnQQ5ca9
p7V7Vhzja94LF89Ob+Z81+BzTNtQf+UXQjeiXBcMHkKmmuWDfr72eS+4/PN75hKgKGArsh6rYjyp
9jYjJHSL41tenKLqjA5fWdjmQo7Jy/FtextyWzsqLa81dgoz6WmL77iUXkaoGfBviQ14Qr3AXzBA
GZwxeK2WSrVk2MfiM7QVy7FqNnIfqP0pHpjGYJR+mCQMjj8rmOGATZjxY53oIKgOHvDSsZztXZPh
3jc8tQdurbbf1l4IV6tZNhCzaD7I0MqC0PbxrCxcVvETxRz+s/quS27YmEf9Lre9yqEEDSAaMWHg
3ECSzPOO6VQ1eKihTazgh9+ImbbqtRyo05q4jiaHLxfE8LBILPmmOhLiY1BHRhY89eaisElv8rhH
ahTI/Y4HgA6LDoaYRjoH2pf2tbiyBnk2EeaxGdO/O5sED8zSxZ2MI5QwpQr+bAsmvWE6Zxg/tf2l
6FutW5vI6tQjTEWKItakUq2esB+aJRRzCZt8UL4vyn8KCqQ0QrQOQYJpKuAk2pSF8DPngH4ihVoI
2cE7ekAmLWgc4fLQQbAM2OExxuMgIpPpU+UKmOKzUQVAwcYcRAgkeY6rJesN5jWHBjA3+YWMGZsf
eki8PkCUGNCzf3BBEQcjQ8TyBTgo9f5vjFsxiEbhK3znmLFiLXQgmh5sBlfVi/lBu4PXoGhnAC8w
7Oc6fRE0Si9Ifz8KUTCCF+SZs6hsXF6HPzTdvDdejECOO4U28nwYD1wedKHU0zPLWNhDwpATXo9o
wftv/BAZsVHVlbQhkGhRedMl8Petl0AIZuJJlfbWnah7eC/5V48ynZrGvGlb/EJoyLjsM3MXdHsc
CDUuugwJxVMzAhryEzRu7DqO6nK6huRi22L2zrVxXqNkHXFConKefYKkeOIgMDwdlwEkjMaG1gpV
KMgRTp+qD5bIEczr8aMlXNWIPTeg42etD9gQZeKpk5Hxox2jycAeiZkKr0C1A52fPoyW8M+/oGGP
p9HDCAKyCfFbCtx7ilYfESjMj9oO6EboZmY0fRhqZ0s4C6IPpXf549IXKupxFyUBrcuT0g+1FSnW
yb9PYinZy8a/pN2MCDsMBEB2s4Vg5StQHJco4VkAfyY8HM3JD//A2aDCZjL2bA5UBmKo4HkJePPs
c4AO0j++Z7b+jbwdVOcsVPr8C4p2KoUaMEQRxUIbdKX3YPfArldYi/A6HJIjUOIr22W5Q9JLXci7
Y7nNlYvjGDwQRO/hBWgE4s0c4nOKLBqCj9D38vhzCbVt/gVMYeIB8QJ4Y2xVxl9UqrqwjmE9GVtO
BoS59g1dNNUjTxQgB0CBQHYoAxh62QJF4enkcDQ+y5PxSX9ermEVf2cBjyFHSX9M7zreEeK2Ajpc
nmuNWFjWP9XIm7LFtG/DFXxpX7INR9HzTJNgr4EHhg9KZ7p/uKfsJYKPhR0DHkhMnOMVDwjaPtkQ
TRL1GkKK4YOqW3yYv6cE13Ud4juVOXWu7LUa5Trqf/EN8gR2sWZrBl2Ba2pD7KUeNFaJ5j0MDOUX
CsokTrtmh90Ww0NwSoCL+i2lPMCHgmurH41HgKQlisWTiR35lKEW3IzDkSecrV40Hf0mVffEuzRF
UMiu6KxXZv3TYK+jmTfreXDAhmsNqO15NvKLnu91baPP6Ed3tQHlagndFvdA7gGXoxM2HsiV+WE4
Y6is1BOTWSeC2b6EfQo+gOaUNrMo3IwATprSq37ST8NNsLxhDOEyPwqvD+zmOc/ZU9iP5B+2QuxN
l5zmUDrhhGI8DtMdk+bwn0AHKRb0vx6FfnX22DRYBs59bnkXAq6iKkJ3oSRvsN+Z+rF8Ep5gbdlS
buksnmaZm66RkM7hV7CaWqZ2AKG0LL6tH3GQ5chnmXAX4mIHF7bqoKfCs0YB5QJk4h1LhIeSHJ4c
J2XQQUdTPPiyNRRY6gzLhVBb8/1kc+CtTtCzIgwe2nJJLUjtRZVJsgCbMXr/VHNH2ul44xSklwg5
/t98CNhfdEolCEK95L/YaLj6BTxz2i8+CZVC5Tkg2wt1XNj47RNOi8i/XM2qSylI4/BgjArUy1Qk
9oGU0SZxEdOOD8bvA16HQblQr/G9JSdJONI5JCAnQX3sL9Ot39YXnvFbc5N/0yONIMBcSGi0EFuj
vMRGyvGGH2NrbK0NVFvUXi9G8Fz3x/G7CP4M0HBfkXc5LsrtUUEpPu3iOwsvNHjr4SxMNKwS7lon
RPiMRLvf8T7T2OcLzB54Pgh4Xas42fwFYDJrBhyooPyeI1OMnXkzzJynX7pIOlflju0CPsjTL7gM
gEf4zssCCfEYYk4DSASEwENY/rZflbCGF1482ADxoAJN8Rv4g42kchdeki/wxFDeQ5lk1MtfmATt
/dPuMHjogxG1p2L2xIDfxFCKk2q4RefyQxgrM8777re8G+P+JDjeOkgHgsZJXkV+/tii4uAVsPD5
Tc7Nnv1iOINVC1ea/hsQUUYqX1+Gj/HCc9u8T/vyJBN077yWJyrj/tiv+E5bqOkFeoaV0uO7OnKQ
QsU4sGFy1S/D2bzl+NRzm4C7AC++Zq7QTYaAhudw6Ie+kOR/UIVYXhF0e+qK+i0Gq4DaAyR81q/l
On1rL0z0/5yaYEiduWsfxRlG797xwnUSjFvD67deiPQe1OBGJbJGLuFqy8rT8MmdX6lD0iVetgGG
eDvrtfGZgmy6nXytDv/bFWL0QDUngS3jpocxjLOJ7wxBAqob1CWsWOGdK18z19h0VxA8/hifHT3w
odnlLxW2eRqWtZjTviOnpr4wXo3X+tAfmLq70/7B77ZXFI7FlaYXg5ryxOmM4cAVHxRwHzYY/Ud8
c318fCdBcWayyDXFuEpcF/zC9mw1pE2GVD2PN/5mvEj36YOaDdDraQpvgXCNyyimR1iQ/kKAhAcB
/Y3n5sDDwyyecJj8n/UFVsvDy1SFR6m/82/Wy8Z+h2AK9KwdwnflS7mP3rRgAojQ76QcmMdghzQq
QoGPvwkhssxzDVykzt2m2zCAGwfhK8V/zwcxLOTrjMIWNvlb+CE3H/ykeYWn8fhSvvm/Eg9c8IE/
q6fq6+9v8EvhhauvGbsJ9FQUHvBX34HTWBLVl/bycISHEyqq7FfaqFdtS/F2zN/it/rbvIGdCSU4
aw+u1jcwXycmWKEw+wJAF0gnbi+qMHrk8eGiljfVXsi/zw/sEiCOgdXxPQLFxcIHNJjr27rAP3wz
4xuupXgdmj6sgFBNqIBQ/ML2e75Q00mfHA6wjHjM2xceEzj64O9f6JAuj6OxbY/9sTtnGwBjHoPn
CfT9RXrtX/oD7nv8Xcu/saB25k+04SERIDHCHra3bm+v51WFMYWyfRBcPq4wmTt3ZzhLNR5UlfCP
rL55S2i7vrn9neoj9ub/IUmKvSB/08dld2IL5ZcdmzNvu0XDyMKO7+j8ds4rTJvxzyqEC/0ziuoF
48ybTMFIBSdqfJueHKUsX6PAo3+lSKZ7uMyr+nva8yb43/AO3rW37o8j2JwtsLj4zf4tzlw5uGX6
R3Xk1f4mFHvs6LlLH9QsjzccmwATWGyiJYXOmei5L6cgaZQVSgvDI9zEA2ldJaEuqbpLE6p2IuPQ
9Bg2OoKncdZ1RCpO4SZ6hh8qiDenm5FJol4hoJXpIoxLi5DMKlyIH5HUYlNBrTRGODRU345wIbOb
VVyHh5nZc1rCtLeiQ0MORKvWbl9ap7mT18as7MOnvW7p5yqNvDAHH6vro38JeWBksB4279oNf1C3
87CH+MLTmTPJApCFqQ2bEAO8yyTji76IkKsBPEGxKphBLaBVQLFCtw63x3rB9YCjJUFsnXkNxDFz
CaEsD9fZ5ApqBnwpNCiFywkkHN2RVdUBMyTc+QeTGhdTXQoSjyw+HIWwFsJFyKxeLNnbZLHXVS/F
Yw9Nqq7p0reICe1my/x4gKSs+IhLoF/R5wnWVeTVLQwZXxo3PPFQXGgBOOH1GfU5xfCC44tto/zV
IBIvWJDxtv6q7lROydkg31Cc75z1NAQ0YSFEHChqou3ABQTjId8iC/DpUqNU5Qoc5G/oSfs3/cR3
niv8BTiAv3nsJpFrQP1BEcMPMtFD0UJfxHPI4VPT8WGQMLjYHv3fwmEf1pxqFhNKMOQPgMvCpeYW
UxjDjX8VOyv9JOIycn1gLNpY+/DkCS8wC441L/y8WuxTr082fuzMcYvroHmL1tGwRVcIjtOdn1ir
J3h/0gngAkjLweDQiN9MRLIETzLSich4ZhzoUcGzT1J2slgIagYN/cL8h0EpdlS2B1gI0qfUi3NH
bsPDC9EZcrexj6LtxgICQgUWBETVQHgBtyaJgjqK78TjC4g6DEg1U6Yl1GIcGXitgYkLElQKFrwe
1QWo4dMMbL5gbPlJgBwAYKgxJXandjcwCHD+KWzfhEL9mvEmNFc1Q8dPJsWghFK9sPtgrNaU/TUT
VrozbItIZSkXF5Mlhk2qcJlNSCIF7/nz4I0ZwXJlK5cmjF7+ec1pugkefWNiZf5ShjwRuIA0Luwa
7HCRnB/foGARVJuRcgQzJ0ppdANAo0G7aTfAXaB0rX7IUVmWQQxCTEBVuSioZTPcrNZGCDIk6kbg
tA7SHD5jPSCCC0IFrs6tAKmkcgUWBYyitAXVk6O1DUOIXxaR6u0J5K+C7sLOIXob7j2GTdwvQLWe
THnwK6JOHsEz3WMa9oRj0+yfqZuimEDVUaz0gXSGNZAbv4u7zdUZQ/JeXd7D/39MDkGRSEPFxka0
zn7+lPuMmcjxBS2mgzXw9wKzHv4xyadTbYOCxwfDLOpvslaovN9a4D8uL7RDNs5LT/+Ky3jMLuHB
znZ2Bf6RlH9sF/TlL2HQvcmcoiDuUHgBo4EPiRClaGL69Y/3CA2WL+KBqKEF9xBcE5QTkArwncaB
RQY9kBkSfSENKBUIBT+Dazlagcd2JLjQ46ouORUg+L3hG8YOF8AWTIrZ0t9tycDyyiVmUvyJhlUy
+Ro049KjXyedlQe4STf0LPTV0Tsr0dn0x8eFGpnRKUO1mjAKkwdqicYJg5+qcevGpd6eOf3jBTMe
nh9GMBxd4zfIDE8PmwA7QHoXxwdeYe9/3qcUk7iXSuLEhv1KPRneWLR0KqA16bfgFnC5QP5FdQXU
BplXGDNSINAbcibhLM96B1nkGpGchgqneEekxfPPO7Y+h338lkOt+mYMJN9AWagTsLmHzDWCuEDC
uYDF8NboZujiZJvp0ALIC9czoBYsOviiMRcoMZkyqummr9yph/i2L5D06HuzD7gRJLTZ6kbm8TT9
GoYGimier3DJI4bf2B/2IQAMhhC4NFuC0MEgAOIGkERdIVtcRgwFQsF74D6w2/AIMKQAx+CxSIn+
5IH6hCZSB2CDR/NYYKirL6oVsgwStBldPhedBfUFo0vBtLmxWmfo9G98zBq/ORjFf7UlGh82WI52
kK/0jZPD/ABS8gf6AS6ps2m/6QKqi/VVfNCUMaS744+H95RyuEF1oNvJPrQ7LBhADTpkcAlgS3MW
fipM3gWmdmN8B87AnVMupJsM79Qr3Qlxi5C4dFxPYXlHI24PLlgYM3TADJbvIERTwtqQHYmPjWk0
aD47UvfjbNK3AZPdAUkdZi1EFgjOJZPoXz4sZLtqS4f1/B2ohaFXvMiVMCtN8INlZgP5fVrgeovx
Gn+g5Y137Qu2Ay4teMfQ0YElxIxzeeKA/Xgg6GwoXI8woqFJW3foZTYZpi4AIXU5f8iZuFOqU1oy
GGvgUkB7EBOUx7f6ASzIp9Zv1XFcRes2sDCzlT7Y0NEYmgon4DkioyLFfYPYObd+bNrHZmIO/x9L
97WcSJKFAfiJiMCbW6CqAOEkIZB0QwgZvPc8/X7Zs7GzPZqWhCmyMs/53QH4iZO51isl8j8UZG1B
RfA6DzVsNFan11K/ZeFLmN40ajrsOraaGQ4Br4Mmco7RCZXjYr5u+3XTCnU8jewits9KmTyq6TAy
rtD37fn+sduvz3UCIONbsoE0sUn4HLT09zdHZ/E3HM5BtQAQc8o6QcO99wGVmrITB2lE+AjdkuEo
T9ed+xBQn6vTP/T4v4gITXj6d2zmYUhDzchHuX8FQkW6n2aIHkOdKWBjFvJ9oFsLb1Hom6nEQ7cj
kp3GGfhGnubmh2HDNyGbvgjEuWU+rHyTu0v8CLOUciHwUBDO/RjDcz2svhRctf2iaxFMtC+JAzMc
xyevyd5+Hb9W348m8w24ugPAd4LRRx1A1UpTzELKdkvMIhg1Wv4zD6eMwItOIxf4tGmiR2Y2gUXN
1HScXJpH907cx3NaO9M5mteW65pR7vM5lqIp2iZTc88rOJCcWX6ITbN0r58z8W6iKFBOpC9N1IA6
5MTGHkC1NSV0Jkwud5bPBKpBSv1U/1CqsiemfxYwCFq0Ve1kHOyN3UCtWr+DyQ41JhRUJLEh+08g
LlP3eimfjLdvFbGg6DdR9hSxQQoA47dT1spT6Ru1jUskrbYQ31LRlkSRiF5e5V9+YKXdHZFyaGGv
jlQz8HiYu8Vz0ynH3GYtLgTJcYLwoYX4U9dtf206ZKylO0rKBdZHCaOfXzsn08VLIRJ9XySvI63v
+xsEFgKcK/JkDLri6EndQNP1T6UWSJPt8mkpRSbMBFju31ISGv7ltWsdqiRubxcUCTtKHcZ7XLAg
kL1G1HP20us1sMjMMPl5cizArmu5XXLmkL6+365tFVQgg+91F9c+jDxFoYrcxWvbeJdALmqTSnBs
c79vb9HVcB6SnExnU2kSBKzW8TJH9xzyfVAHqJWlO5MMU1RW2hjPZDWtrz5Ox/p+Q8+SbPXnqdZi
9UkfSWx5OXNHJhiegLUd47LROGI2RExtEyKvCpvPqSFDDUhHoQEfze6ffHFKPR/s/Jt4f6lvpQ2A
JWbkjglV3AMLiPUrD8ZGTRXqXKo7MN8irowT989SMM702T2SewdmOgHwl1Km7tI8Zy3O+KkDK8eT
3mCKv1xip1ggbVKAbX1zXbxT6pzc0n3Ugh2RZs5WeBGnMKX1Zo4lNI28FUfKcTWa77uAZXr6u7go
eF3wosqSeJkZzzFLxOfIosA3Uiufjs+zHEPD8zj7fGcKNrd70ZzRmhLSdOcUKtnnM9nSvkMOpMaQ
eGZy2opoTkxdmaBRFGH11ty85snA3BNmxa9mIfCW2IDhFPp55/t0zOaabsvV5LBpzKRRTs2RjMPy
W7AOx4IU0ujrbTPPdjr2CYgJjolGw6pd1vNImrSlgOut0/rL2SD1odaDHyhl8DTUX4bVOL82xkIw
FWbjSq5xXnRnu9ZVBBBHQ65ZYJnffF0XT0jr9LRBP6juupy6DvLiPCFpUR8WU80g+HS0j+v7RZ+s
UZSvnai4bd/3b2dTSYhxrrJz+xmxNrt4l6rhWQBby+dbw0n+YdZK+iOrRPpXeZ4mytP5pzrFP+tr
A2GwXXbR0Irjh+Fbh2Qhh0QP5g6ySZgdI1oojOESUpytgeiubGfP7l99FE2MgdFYSkwDGTLuv/hL
4qNIAnIDuZZ08TJbP0MIF5iiSkiEC0t3AGaqLvTPLOQOBCZ8p6nE7V8I06L0haiyIX+YeAHdg9in
clL7jBfRf1UPJuWgvfPOWfgkmKI8ZM9JH1O8puu+9oqsUc8Cf74ukysaUpWmzE2FcgGdVIFQSLM8
MSzXb+6OgkBLKElLU+DZbfD2LS2QFa9ZAK8jbGHr3N4iKI5UsaWgOAoU1VO+b66MlaTIf9C55VzS
mh6uskvYxf05TjW3ltqmoSzz3VJ0FSMoL1PQboGztZq2N2fqGfD4lICRisEEqoh6K080YPNVS1WY
MxwPQeWSRi3qHX5st7oLK7t0oJUCCYSnvJ7U/NZy/kPZyOCoeyw7GoePbqEjQclHQVqChjKZ6ptc
Jv/6eE69TduZ58xzqbMG674a5v6W6xw/clCwxuYp/Or6/d7LdXLPl9b9O4Ucr877aXMKeNxeIl/s
m6fh7W81zPa4GsXE/aU+D2zI7GnCDLpHMrzXzKG6+JoOLp42Vzv8ZQWSmgptipNXE572/p4FTA/z
3/d3v7Rut8uvs69s797Lvs52IulOjn3NaWhwJgGFHRmNp/iAOZCqnejGtl266xBXD/YM+s42lH45
zLyf71WBIs8i7y8ZmRABwglpzIP5JKdAcu//HkfbUWEwHT2011JbhEcPUj8hXGIC2tk39k+lH1Cl
6JX+qrPqTHvT3qqzeMv1S4NbP/MznxyuIVr+Irhtwug9HUFOp5Psp1mje4n7d89bDSTCH5sq5pzd
6n38WVA8lWqFVzbBqxf0r+b0SjXyMN3nfIDlv2CRiAVyysK32pXmMShg6uN/teoaKOOh0s+XeNbf
AvivdIqSi9Tji59yS+9yaCp8lVFh4oG4fopPkrx1HThs81QH4QFSpEY5cetV4i9/o/yH5M39Uf47
dst/2YDg6ZyUZv+8kwEc0QTcYIrjoVjtVyDhikLdVj6v2+zEnswwO54V1/2vOMt/kfxJpqIX8yAE
fshNlaDB4v9m9UhZzA6LewpXaG3QsyI49A+ah/XfLYxMcDH0FfDqjDKkgpQprCiGUSP0x0YZXu6z
13HhKEaueswdSe0Kjdlm21sUx6PSXFJLPkVcVRjkruTA+237djy0brt1/XdxjjPmyE6z9fGmQGIz
fy3kr+9Gdjfyt6uelEe8xD8uHqyCDD2TDhXSm+S2Sn2sd2Mgx/F5vnTk2iXZ4A4moqZLl+fNTqav
HLvZujLI3z/3y9FtERjENVB9YeIAVt/xcuf9zo4L76Uc1mJd7t7S0jmyZX7yqFxIN5a5QpJLY75f
wk6oxqtVXnRPo0oATlg18hZZlOqqgda/lZdlku+XumY4sl3WT0/lQHyXfyqRAs4+NP9NRWPdX6pW
elExzmtkRZHK1f+UR8CTVFD8S2OpI9/74Vupl1RXwjw4v2/DtTmaWFEP3wBmYO22//8vwfFB4YF1
eKl0KZ1/nZAF8QIhP4d+5nn5i6b8xW4r+zuID0/QNRqpPus5XsriGzvG0T7lRr7lpPGW0MUTe/K6
tTen8YRQwW7Ups/rX0Nkb74Uxk8WU03VKlGpS+urPKxhMcf1spftIQLeNiqNFvXCJDz2zMH16SK9
eAfbjnB8bsnRNREN2noMBIbXBbDXMpNpZKhUxKDzs4yoNeuLf+9f/k8PFdX7N3nl8MG8G7LEi61s
WMFGEtRCWnX5z71QCUEj0TVhnAo3SPqrONx9FIf4cRIRMVBfiw9pr+ta+Q9T9YN+N45wWT9J9KxM
WCCoD7zOYm1GzRzmHRFhwWccg9r4+zZ2WebYWCJFO71PPYzghTk4jCO2Cxemw0BiAqe3Z8BNB3a2
CG4IQJ6JJLUtLkHv5WDMVOmmu3CFDmnNVfi2bNZ4f432YUICndQ8IlupP+qX+uzn0D8+a7HLw0dd
UmFfl77/Wn9lEGw23+2XtunUdHuf+rKxv1Sr5aRS/cdyP9qn5qlvIkB9hXtLB7v/rX1+8bziNQ9m
DcIIukIvJ4W2dp72Y6pU9oLXLZPd2pdm+FAMBKvlo2v39ipksQGJfAvXZTIOLc/2V6G5ePXm5vLJ
AtjnYmhZlp2xc7dhoRHpWs/lDyOganSlyfLNkr9+OOAugvxZmPXGJ4kDjdDu1O4fgFGSUjeBwaCW
zD4An5aRRyYwC0MXrkTvYbTG1ECiVY9YhnwxMYfTuq+VRvMWCaJ4mN/jGz6QXtDqKVl8XroT9ymo
9kzfnL1azunq7wugRlSI8aHZom8UXtSgnQX54a9+JesG1ftNf2evheybgkNzofpx/wMSVT/nRUL8
pkXzliGGq8n00sy9lH8oXxUf2Z9y+/5zmFbHP74//Td+atPbt064J5k97ljNFMC6vI0N0HzeFZKZ
u92tyGuZAh4q62Z1XQGnO+2iC4Fm64nuVwe0zl+p6r1L6P10f3PIXkS1T58YgQ2lEGshiN3Z4D6Q
0Pqx5ft3d5za2aF7pEhXUT30yy2B8M1D89G+Ju5MwD6YrLNuCThzZ68D0HX8dRPAA4q/m3oOcb+q
758Jxlhn1K4+bjeMzYVMKOwh7gQ39/fSVhPquoJZP8vGvVsy3bLSmw0QwOyUFSbxYGM9/z3eHR9A
GwhCGMvzlf66DA4I1EN/1d81naiXAVdB/9QWZEHp/QU0motv/scNQnacwQ9oTdgAxkMVfKH9H+uI
WtwN/MGjQ8ifykcsFWxgZ5lP91jHIWuXVooWPHuE/Sb6Pmlw2S9srpbKrONVX4aGvgBryUK3+Ukh
6gQIxstu4ftWd6c/YeOUy76PXiMfrJf/eAnZZkgcUI5GXvvI5pE9+GnvVi88nXqzfqVHeRlN5eib
00wkIIyr2Lq9l3rl53RNLrEnX3cvAXhdfzEhU07sTOKS05UQcmeH5S/CVaOWU3a6WR+nOAwB+KHN
DF4O5Gn+L2vnk3PWXvXJm+wX6E6ZeS3uwsbix03c3v2Y3fh6d8djkjQIJooFidmWTzYzILm2FaUm
xO/LipjFfccuD81LtBjnTqkRiEVuvsGpr6iTG4EnqQm7TQqjsxy7+qK3fjMfbdmBjEyfNTtC7DBz
ffdqKezxHVAgjFM4u9hqii37hzm9HTvI8nf1ujI+d++VLuVNrn6szRSplKLqz7AMUNOXFVOpFp9d
JaKI59Trrp0iLzxGpe9HPBsUEzGtftRXLebDnjXaOj7L5cg1MobnCguMjKB5mxOb3DtyRtwcw3NU
+H6wfEg9iMNkgEdz/KMQt4OMNA/ktiI+qpmRLdmiRm2t3x6Ny2Qz0aAuJkCZ8wcjwYeTvEnKy3OC
fI8eL9yvzc3TOCbXIT1qerTGqbGbXBpQqQYTbrOMsxD0FOYtGy3cEOQZ8ezXCqOKadOqYXXe7Efd
HvF0tgkLKqrETOzBY+tiOGtuQtEcRBQPgxbuNTBolUPez0+7j5iiatnN1Ney3syiMJyiV3lVh3Do
jjmhm8W30/f1zgCtiPUuTKUt9C7fxk0VNzqa6BArgwVuxMUOrct0KD2jVN29jzswJpfWDRqdh59A
1fkLiEPEJBmE4wx6/J5yc6e+j1+UihNVU6jtXeMgU9wj/qxsctlBIRY9NW59+vrhwNp2x6apQWOj
e6QGjlc/2RoG2cP55iMGdx+H1v6wnAC3M/J3bvXYMa4K8xnn4pz/O/YzMYb9ONw19eSsgiC590fM
3Bl7ST8eJZ42HrFcjU0zAI3FJAy3GLtL5g12mRCm5w5d3eL8l3GfH+fEAlYvQEOPxrF6UbSstWlD
OCNoNIPewCFOnZ/rFl3NqPAE6rbQeRuf9ceVl+JPwXq49u8fSKpL9VttWMN8Ow9D9aZgCk7LbXWc
XKNLnE9uPcmR3fXT5nvWNNCgh7SjgqMOhukQslZpmPLxrF18yw0q7cfPnQrg5fo8E5wtUqL6To10
jUibaUXekZ1kKEIjB7vB+65pW02jXO1E4VMrHKPxvXZoZ94hL9nQzfBOCeNhRRW8XB93CtXKK+Y8
Wg7DJLpsKyy4nchE8k8SZLH1QbCyak67hfdxUvw7f7nwlzax2UInQXNrvz21FNEniPgsKohrGQJE
Jdm4s7ItFjc+MAQB5U9t+XWrG3DcTLcu02T95bc1g9iNU9uvCYG3rYtAeJkGoU3p+wCGizU9Gg8d
0r4btj1Hw7HOz1c/Dxc/Z8tHpfS1GHSwWOmGM46FLh2ljY9bLdvjBH58HZrTW+ElNQOtVD+dEykt
M/AC166Wrb4lcvo3Sc+NpSs9tUP74u1qbGb19R/T5+G90qvM27T11ImUStEtjGe71KdDQSXlTwM1
8vH1ztBXu4B1K/UNkje6gFsbjHh8VtJiSoNxtI3GDBRV83Y2NRrxK0lrNSRMDMazuFS/SoWrVz7O
o/nrgVusM68fKcH7lFlvi98AQVX1mqSaSWXAHoFKHKXIBRdPO+l+YuOqBAkqKNWeUt24VABGnEZe
iI6MijXiRTycSwiKHzCKWgXGzptDn5ae8MpreI3SLaTJPAVFC0Oq70j2Ok92kjs06B72u9Aop8Ym
3LU23+NLXTxKM4h/9IEWDn/1cDVYNfXC6b+7DyT1On7etItJNlloHL/XQ97Y6NETK39M7gpQG7et
aTqsvIq1f/wb3qwMyMTSNb4fIWYtco7pNA0FOEblRAA/bELWpCwQ9U64pe0xhXeEg7L3op/ORsuX
3YCcMl+7eG/xDklmryCTpjTlzjMm9osLfuAv3S/nIVLNzx3Dma+fr13a4KBijHhQHqzgujW59+Xm
zPLueh1WunNizMYa8EsCaktpd483+Qg4YJtEVY2TGz6JA4Oi+j31bWvzVPchNJVPZNUwy5sGCOAS
+2tpAeNkNrA0VXBD+xd1oM8M5YAK8wYG5WOhJU9NtkkGdEHRcTPi+VBsbxXWpSkByyr/9thtB/Pl
TX4utLpYNgR53jxXovn9Tn6SN2ZZPlVm9rTNpUiiH5SJ5SlcOkV4+Zqabfr7LS5vlX9J79bNe/Zj
Pb4nJ8kh43yll4MM3IrzUS6fflqVZZWkRpV1iLy8g25zvfR1/LtPpd9Xm/TLNTfrrg3nKhQN714Q
Iq70DsezlIbK82mX6hyX19frOKehemTng2zO5IDVtb9LXePrDi4/o8mY3pV0m3n2PVX6nKcr77ts
3lAlUxRX+/PTXUjxFtG+3WLalwUpPLkHLcp1mEllDegCWlRyqcHiWJnspNqkDt/ZzONTDDU1b2ZN
y7nlbVh2T2mZbrlNK/VYPuUKtyTNdnwbi1mdcl7Njp3tY97b2XsqgWA8461n3et+bALNNUEirTb7
/uMgF2qzPz0V7uuXfKrcOVY23UcaAjo/x+eyn8Wt1oVfDXY9Q42jjBlF6+hsfPL8E8mvYxOBjtRv
TFsg2q20nVrlKTeBWTeUQ1zmMveezknlidEq3n7mf3UquzYE9DHJjczjaXAdJIaV0Dc0ChOuY8XB
9sUxZYeO4a1J4V3unCExzpbskB+bXjna9ZdPYWYhzaVyOAA6ubrHIru8U4qmIkLc+FZHv1NKLZDw
Oj/pdbaNaOxcnXXP6saT4mP6RDYXr/rhJCy0UyPQumLmorApRZUISq28WSbqPAypcmfCBNHIfvAs
mTwmiaAzbp4akAnCka1iEf+SzFuhMMqNyk2UU8VFWMWFJxsrAUME/L01c5NbYxkJ8nReKRM3dQxU
Yh5XvHbZEPy64VJsiERfFb52f9XP3UOzqCn27w+pH69mzrNMmOwSdr9d//KjaW/tYhVnsn7W+ja0
VusEWEw7BHWfJ+tkMzmwGZ6eMqPAGXp3KdgO102kVf2Vy9+Yfhab1PHzZBEvQ2c0fzYKN9p2FPqf
4QMhlNp/olrVc0muYV7E7/hH7TuP6LvDkEUzbXvh9ZpMVbrIWfj38bnyPiwR2UfmPqvknKzirVRc
4kVlNn8masMno1i3Q73svI/LoHCpHXql0eF1n5QmLtAx2RtXhojqw1qXTxt9ANjDvJUG6CMS4FY3
uxPJrDt1NTwULf9GAXVOjpbcUqNMQBAxFvuj67IRxJlVGzLDSH3Lf5k4lEvF1v3rOrT/psOGzE25
76nLHNCzj9zaKBHaIgliDnHxO3ZHFdjuwwCLXHvzcf/C/yspODIugftdfLBayHIgP4cS1e/BLXS7
mFfFQBlTD03Yyo7htckLisfN7SdO50zGwursuD+/MGRFhvkQHYXscMUMrCHZ/t6oiJdvYssbhFGQ
OdK+GBno4z3r2ZKzz/RpcYlPT6r7zaTchD3N37ZoYd6N/S+CxRT5Rub4eti3AIfcXsxSx7fMPxZa
p5fk3veE9WDZqtSUciYJFdbVdLDqor39Sz9vw+DWdBKmsojiez3Dtv/Gn0oLlcSNfKazaoKV3w4V
dGZCnbi51oRIVdp8yvRsOgLZH1ydnVSc6QtfAlEjW+rj2nRbz3bKkcFRIGqXdxydqSBK0nqbXE6E
r0C/6KxziTIfvN3Row81X47Wk0e/0K/UM0AiQfCGytT3RlZdoennxjiaw0GahaZEBiurqUBBgRC3
x+affewb6W1LXfEC2mhQCYYYJmlCN14Xht0oNyDJ3Jmx+X55zyaz5vYQM90bBDFrBqXjLnIa8pLG
ZXS+2Mp4qxaqbifUPPVcXxF7QsOQRyWPV5/vu+wKTpWP63PGKNfv9AudsvPE61mOCEDqj4+5dPpk
bnCkgZr9fUNdxV+RpJ6OGjjb1TdOAXGZ6hTldXJnxGLUTxzarZDs1XBbWVb+yX6FPsOqFiVjkG1y
G7gHbwN3wm5A9p6zfwKHM7ERLDpK+TFJbmpHNQ/vD9ifmBoyPAorHhRC9nX30t6s2vsXvovSI67I
RK7tejCBGxd2EDbaw3gzt2/cNRBS9zMyPcmbcKBv3vV3A7u2G+src42X98Zl4LaL1qwWdbWsE8vG
HVIlTgpOr6JSlf50Kic0MKv2dVcTP9Rb+OSzicZdBRYVO/u/w7vvFMMwjnwSPojk1i++qDBzfXTH
fFKpl6NVohTtVwZLQWQfPvYfc/zGStTLLRFsaDjRKPzMDKL2Mt8nx8bs7cIt8DFLtk8pD7g7hVWg
du0jWoQG1YsyhjVc+yAFuUfbFw3dC1EW9+XlFWkuS7rcgv3AROhYy0kuZpWSJqgpl65czAsurJ4C
IQ5nuUccOJLkQ27PPDeA02CG10O6+EX/rH4i+QisQiLbaNNE6/0RiG/adiFNsRPrEV+OCiyRTNdI
0gk57SrFRtsqTV/mX263kA12iFdeQ6mpgp9te7LWeDVChlPpe7HvXQbzLsMLPUqWNICMa98zO0Hh
WOaHkHNeMJuwdQWDaHvykNv8c278hn4ovC8uGtSU0UHUWk9UytWVcPHm9EorvlS5VKLlE/zMuEoy
qKuQxJptfXbUf+2i6RvSFgeAp8z/yEDYFtv3U/3R9d+PYzfNT/SxGOUXE2qP9Vv5xyzvXHMxyhU+
jdMOw7/qMGbKxOyHkTxco1b4fBgIz9EqZJSUnomCiIEkdBjuNMu9rILe/mNMMHC7JrT86VJXmMZe
F1h8VsKLvMk+7/27LDjnKZP6vG0+yIvnX6Ux2/a1vh2qcc/XulF948xH/vkxf9tVvhY6QLkaoQ04
SmEZCrJ7zd/DiNVysb61K6VbxTfggv3iGgRP8Xn9pPx/vN4yf/IhH/d+uTK6vc+MU6Sr0qTt9VSC
du7PO8B11tbu/9vpgc4JCCpftrjEQFV65NIU0OfTy3jbF/KRWbRFf6yXLFVy9szUFBzduEDO5iNh
a26UccuLkUleyAyN51lOO+ll61rprtPNY15izWliLlAu93d6qI5FibV2UMODKK2eOPFVmbujM79B
OQN9tjaTYxGPGYX/qRNdYln8DOu7fcu5URSlvExujzYtwrw4Mqy81E9VBov7z0YQXHrZNZiHi3p/
e74q3/jBqFApZgod0syzEUNH8oKnPJlwmca1WaZ8gbGOJcfQ4vPeBa8swQ11o7OZ1ER2iQlSgmYW
DHEV+jARXeIP4lu2ltpLhwxH5GERI/wJGSXl8Ng+Erw+ceU1F0I+VQWkEeTVPEMKUVEjF9nou4Z5
kZy+JqPtGpI1TsFK55/dDy7CDZ5LCSQPmmHKXxLOtEp+iZMPCor7rwkI+WxMOKR6lVK1oPHmo6fK
zqvmSFG3qQZg3gBlP+LkpjdbfN+75kEH887xl8LphVz3oe1A7G8DVMaGPS3gn4iIxEzRYFJ2EJBT
IIJjCBbYOYkdhX1cfspDWC0PhtuKolVdFYb41TODQ/+fZpxr4vCRsrl/5cUqvYRf/CijhB4DRsGC
iNRoPGT9+LzBSC89ylaSR1XYtrVt5X8BP/lfykfSiOLv3eQwLtGjTTGEwXAYEq8ygjwuob7y/F4R
HubIsYWUUmGTwm1f0sPFx7HL0aF8ei0ObTUEGPlfn4IHkGGAftWMcufCRoDU4DNfS7TSuBPBhRF5
NqTOvBEq4VPv+su0S/EGhEcxHX9h8IvXf44qvlWeKB6K93N3C8ob1x52GQFbjlJVEOj2qkDSj9Zz
BWYDId11sYErA4CqQAQjjlPLWFJiuiU0Ccd7w4dROPxLZLVvmoeay/+38WdEHzrIxigJvp/ZrkqU
pF8GPAXwXiRLNRyqzHKXgJTPUfeD08/iXeXLrbn4tpbmDWaifgAwd4NLm5gVRPSSAjxSqH3D8MpN
0kd2n6GPNMFLf2c/H9+Ltpk+r4vmqplNdNRQ0NP7cng3EaB6rw0vgiGznFLs/6fkEF/VZE+mscHJ
49P39O8Ui3967OvmhK+iLeTnU0yid25rk86YfR53hNbS/rXGb5meBLqhsksU5frwsm04+5Rm6a5j
8yNX/ct2YU2Incjci64oYJPWBNdVr89EG4k8mf9ejWztnsIpVy31YLhVl7TDVRqT3DmwwLZB1wsU
LcSA0XaJ8WvWpIGd9Uvhyu1dChjeX6n3Th7YvfB1JptmpTrvsvH7nv7JKXlDJpSTDVwN2mdeqLda
8c1MvIESB7AW2FMHL3ZNYA6xYJv2eohoADB2eRwVDRwUPuCgcij62k+GNBGZa8zhm/6Exq5xjWIn
E9Qy/Kiw3KbjOfV6cAxT4JrUCR8ugX0DcAhh+VdNPdT8floB+ENp4cPJJkS7w8JrqnFt2ZmnJBNN
F7/wumlfW+FlvBs6UB2Sx7hOxWcLibHdpSomKrJNO8DdoMpeWJWf72F9ZlvAy5435JL27q09cDu5
xBnKYHMng2w9/rS9tViGM8yJoXmpKQLf5y8qlmBNUQ+eu/dhpl6JUxosQKe79dbef8kAgvVoYiQW
ZFn4CF9IrJgZ2b0CvmSaZgSqfLhG446IuOG4s2mTRfa4iofbr0kGdhqE7aFz37YwvHQwMQ+o5v9W
5cPQIALjzBk5dzL//+/Ta64u3mYQAH2YkLolduEJnGrzhp2q0NDoAspXHw+8wG0wxpaITu+Unuzd
iAJ3kp9FBdjpTBUbzl/cfcehCc5f85fDwK/Wpi2jPFC1CfKBoqtcHTcpFoNMXdJaiJRZdg4jcV8O
CLoy/XGgulvCQkjERlOOEmSFPfFTB0fzpMoggycgmzAqhDe3iWffdmEv5/q74r6UGIIBmsWPxm4e
3xqVF1xmMgU8sDrcRlBxSEvV5IUH4nDaWv96cDjC+IcwhqaptKl/b4QwV+89OoXuNCl1TyXKqAh+
JAU1sk9+k2LvGoUXneS1+o1+76eVvN2V6Rt/medbTchHLGJo9YR2bl68A2PdkHI6+673KNLgdfuG
TvZWMcuJA8ZbOCa5euXdfddlxsKu6pdj8jRNO0VaBKNsTLFK9reO+Oo4+7aJtRRBDT85d9A4k19s
Zn35HOQR+zfzvG8TjaTm7M1JDgHZQz9UsT30oEWwr7lQnh77qwF1qRSXnXmLKVMORSCICM/J3hoC
jj6mkZf7HH4n/KbAL2iSU9C487lJNWEpyb8+UflCH5bP01ZgwRYmj9QMFeKx8UaoLCT22pbDTlMJ
RQCZQW0SPjiymjcPwDG0rj0aY3msLo/JN/1lh4w+kRFUmyflJvhxNO2Um+W6YfQN+o6+8Md5jACb
1Q9idVTktQwNI8nL4WlWF8+Sg00jU1xDzjMVP5p7sHmSLNFgkpFp8bJ54hWp8RtArIxsqY4HAXaZ
1S9VjXx1FkNgoYMxHQ1R3YcA5pfvteFSFs880cCva+PmLxSY4ubUKA/Io2rqXI/z7xGqpycKO+Xy
Iqa+mLZ+b0/kSP1tMvMRFZ42daFMQlIAJVCIzi4G0uxbyrmAF6eFhII6WngIbQYVe90dn5yUEow6
JIR1h3xOL2mGY583nkW09jBqT/A7553rfe+ywAifiNJf2eHmpI1JR6uBPYODJhd/VmxsjsSKhWYi
uXQMH6AQCbjMOYEoSGDSbEtfmrdm8fENdObGA1zZuuuFJ6BNVJhMSiO/E0wVE1UY0ReYrAJNKbx/
2jSB5Wdc9hT1nnJChA4MoN707NlWsXVoV4yAtbds+rQwxsz8hRMi5fRFueHqvGs5V0HXRcT7woUE
9DEXSw0zueukHdIIp6VvkMSQ7zJKRJNNLxNc2Ral7SPav92gnetfeOcNrAnjTIiEuJSq/NZR6UVy
yLzDvufOK72oB4KYybQeCIwQfl/mGPqalVqxuZlM3y4j0ol1RwDJm2ST2SuwZ0L1HYSpKUZLuxIg
kTC2CqWzpfAk7GwxjOW4XBtctfjh+2HHUVr64yPVhfeRCZHACyNhurPw2nwJ/c0TZX4Qcg6/jVGK
Ux26JUKDqqUZpd/TcaH1oeB1Ife1j1IyMi1EwiHvBzTo0FwV4lSmlTnEdzQM6eRbLnl0zYFpi3bw
f/cL4L8JMm1cnvhKAYVe8gh4+bY1HOfjNBo3A94YFvHBID2E4jokAZb75X7YAEnqCaTpB6M0RFVv
GVxEbAMNoXmNfN2/k8tTuBbBwZ5QRvTAp719x5av3ywvkvu0eRGmqys0hbDFmL1BQxRq05DpWven
spTKG6MSSljzlTgMmUVFsl8ahV1SBEfMDa+rZUMuFp0xYclGKo6TLusEBS8ryxGwu4Gi1eRLWlk7
D6D2Hb1xHsKQBZHiSMzU/WfNKf3TTuK7j4ECKeHieLt76kXxlgMa/WzrcUT0yEoYhgdF+Gxfyq3C
sWHdon/fC/ESD73qE1Cm/9IZM4/ry6+zF7BoFpNzdDmjF3dN/A9KxXS+KNi3CSElHkBJpSR/ZN2x
1H9gG3oGCbmvpMrMylRyEgcKk+ubIXR5RPC6xRVs83eEAiUzjZBRwO6qFdj0rm+CvnpaKq2F5s/N
OSGpSu4dBsTPoI0w7jLe6KTM8GGT7AoziYq/yyg1gk3Dt0vwzpBCIJ3RV0xiDsHRRijHKETC6phE
o3rqSy/99t9LCKj4o8ERGHB02VMLJxZRU9jFZHslW6+PEhcjHdGXv5LshB4Q/1ChKaMlq9NwRFKV
9l4Qq/LbMaFX+TQBOL685sg7KnQIC7EcyfoTZjH3U9Y3CduzZ5APJbjBm3E1/LYEv0p0KyYqec+n
XQw2xXuyM0tYIPHZCMYnvVrFfABT3CS0lAO0X1BraJC3jekzjxhFV1boyAk+GcKpHgh2ycKCls0a
O2gNI6EWiHHBDwoOuJqHoUiR4zB7lQ0tTu0k+j4AvLRX018nRMbpuou25gccXtObF7Fny9szyX12
1qicni7ULvvoPmt60tw43mWN02p4guWqX1g/lwvd2yHZUpWdg6ANUrxd9O/bdmYXrWSflyOJKWt2
DiRv0xw89UCYWKwhF2xP5XWqz28t5ck9bc5Ncy6LtRDiEb2ilMw3Hx5iR3Lav3cpQe6Se7tfI3dk
GIIqP4wqSCbLlyhf4cLShPOtqQD7XTeE/C6biEyDHrZlxst66n2zr5fKHDoSM4PZcHaszVYdVqQF
Ryl8l0KC3l0G0yICEEmK3UXjeQI8fyu8XBdy+2rXjxsT0yrZKc50abl+GcvysX6fjebtNGl55U1l
Vek4sHOdaSLM/Jqsx43Hy1wlIO/x/FFuT5OyJe3Q3tS+0/0yv0N9mrDqZJuLRQ1kJJ+rhvDq+pe7
3atXFZyvSfY13Zy3GZzKbduciEW5MtH2/RwXPg33cGM/82zfq8j292NMWR2f30d4zSC7p0DX6yaj
6/chOr6fDtXva1x6PsHXq6OSP9K9ytd32FRzT/aUZKscm7amLSMfE8fnuR4Cu6rjD4KjbQc/t48I
knwaE4eFasvf/sq+jMup6m2y/rWkXlQPyB/6RWVqKJDLKjFqz4BlFOic8n1eT34jOEU+RcQUorqt
S/RVOMI2k2JfVekaKD0ndLX2l2NnoeDa9I4254DChMCn++8xbNL/egF1ptfECURE37L12AImvKrS
URxj8uf+iUvJBiZ7FNSxI9ek9WgQp9aprIL93WXHYqVIUNyx3kc13/w+iHP2MgoWkqoo/zPtlF5u
Th+L5lvR1mByGMeLSbFJQMxDjLMr4EslbBnnGz63LlvrrjE7x0vl9TpR0CPxnNfo924psgDSr5lu
5WsXVd5mw8qben33dAVqVCuf+Jr6lv+g+jFDhf9IR5+7TueaoxGo6oBNZGkyVCWVpNxLx26saKtD
62UF9PfTr1aD/jAfP1b1FUMpf8RiVKnluqzant1BIuFDx0ILHUrV6fP8eRYLfKHYDRTc9DnTkDMS
m9HpgV2lcPJPqC+JY9mvdVoWCFMK5bFZztoy0/vCXzlwI9enNntVWpJmhwvvXJ3wFIZqM5SX0zd2
voM1d2rYenCdferWYn/6Ww5mOrNjX76LTa53GTlS0JzOin3dS6hKScrU+qeRtAyx343f00iJlOQm
jhgT6oT+l+JdT8OVUpkePkiEG6H+ywQez6JOdwJrx6jLMiVr+/yVi30lL0i7nSWUSZtpqoWdEDSS
I7RFf9HwyBsiNFcDhiae3pPmIJR5++pnUOeIQ8rXRAyRyikPObaLfgJK0dU56nN7Zfq79o6OJt+6
B4Ik2918Q+irl49Ck0ErVRWUUC93rzAQCUmNfHfBP1y1lOSrabDa2Y5gxep+kmsywtYw8g1aaQsZ
hIMlO32X32aJ0QHdYteM0B/jYavrp1VtOlmOtg2YWnVX/zFgQMQMDVsqPuCbQH6JTDsmKH6NAjzg
HWR1ACLVyXe+19XMa76zvEu3lURWTXcPcaCOFKX1VPtPoE0908SRIkbOjfNo/PLnJX3AJrzkUvOm
e/Q6C3UAWNtb4tTxC1Rw9exLrklG24ALx7vvzfe5tY3+R9J9LbeRLEEA/SJEwJtXeO8IQ/EFAYLw
hvDu6/c0N1bS5aUoYDDT3VWVlZm1Ue+HN8tVXXf4sUjZLajnmqivVSraT8gGv1PoBxNqriLoWoQt
9zKXqsrO1oOd157leznTAVS86olO+DDp1rl4AuHYiS2MGc8kB/AIoM6uFgsYfcYrPOoK4d5OooPC
RoyBpvM/KHMpPcsIKtgOqtBLifQkB4hCtpFYbUEUmtHcprRvPNUyetvHBuXQU/5dpP94ls/P0yLd
YylYzw7jFZMS4DPZVrqXmC3bm8EaNyzT0YnZjkKvz3s8EXYiH+AeK+NQW7ej9f001/FBPy+alK50
3UZvbe3zy4X71Iw0k8v8+9+7Q+LoKW5q61EURSje28OgHvWUvtZ7tuM0vmrmwGjJique/k4Tnup6
qtGg1MGbgwDgeoxGASnT00SCHE3Ch8hVkbJedT8QepfDlLnHFoT+2Ffu4/DJGY8eYACHin08evuG
Z9mwTElhu5fvmwd7qd/qf3ZHj3Phz/jo2V1/a6tqVaY+LLGLB55uLRdswY7FzLWgsNbgzba4pHmQ
oLy/uxVu7PHzt3RJ5X92W0832hs92a/lo6dyurRv5Jqau6Vn59VnmdTK9tPtG07X8DCUSsy3Hwz+
xtdlITk+9KTJPWOEO4/Os/UaZBuT731nU9qWX6ront9A4dK6fK+88oaGNX7LVK+V7UwYK6cbcqd8
BnZTvtFvtIz3M+LGNlyVFovkODl+NfT/dJaRGYeLV+PMYaKa+beYaNtGbOb4Mp9jUpxHecnVbtVd
Sw9ahGz9LBa52qQtfy5k2xvEzu9Vb9OLN47DSBd2ivabzS8e37l/k9/i4jg8Dh9VU49e13y2nfi3
Gurm/jw7764DoXJxHvdtOuA+g1ugabyf+bH3WQP5aICosVmZi+jXNTDPuGefS6EXnPvJ9nWuvzO1
ZD+nfxn62EbWfqdqiW6kvKUQi3W1mnDsnp3UrUQXhn53qS7HWuVcLUtXw2CLBsU0dZxDC/NaTHyg
Rs4zNa7fH9Khioqm5WOnulymqx5+2NjRr0h5hQI7Zl44yBWz/UwxU2Oyp9Vu4lkx9i8y0C2tMIrW
Zb1mSpmamUi7SqqowVqN9r1AP1t6VVYtCdw4C/nv4Ak4HPnoVybLTvJcOMBPgNjVHROjoR165HCF
C4JbsCxu2eHuu+vjB1DzICXz73yqyi6mz4N7Z4UZXhGt63H6J1qkoQ18LZuqFu2ZyZcdXj9TjmhI
oKr0Vci2rp8Ubgc2+jU7OFHg9IFN6t+1Ep33sniEc5pAvbh+Qmtjp1oY6RgOJyN6brdpoPH9LlvA
6W07AhRfQGUdN3HTelDDuMqI06PYvnz+x2pObleG7+tSMf7D56DAkArWsrEaH6By7hP6um2r+uJ1
drxM0b72C35Zw4yT08Earbu4+8yuOZUcslSWqSCE47mUrIO5J53fSPc98zPPsn9xqGUlcHfPKVkC
3iMyf7Lzq4GZ6RtljtrUUstY6DL+ls6ULa/aPg7D6Sb+7WSg7LivRSRVyUwfy2A9fnaszF0zdsL8
/XSC4z78S/fjpFvZcgJHIlveIT4Tp1Qs9sJhuOm9Guui1NsuOX33VkPn3EVOABPeTo/Nt6sSUj6W
Jtrk6eLUv3jrgunCOLOMgUqU0tEFzEZYh3AzQCBywLgaYCJ09Qz7uRlDGlA4b8Ds4jbCvV4XcFrf
YQrPsRb7NLd6QfKENa2oRmZvwuazmJ2z1yj3+TTt+z64tQ//Lj3e+nUIp/k1p/qpHS+9ay4NAygB
E+QqUEewFPuXjSgAnIcndJyb3xdEYF2912JNgJXH9tvGhu+nyobKNVmnsWtqveZeQ4ZyUoDulLIB
pKRKyeeQ145l/MHvR1vh2NhjI6lmu8lhdPrbB3yBJQ+dBLHOrhzg8l9UHEW2n3mg5MfrhwGRkjQn
/D4MfNTyufmHSW3bx1q0dC8+i3o/Wn6DbVuo7JxG6YqLbR8GMFyUsMNgNxCeXHT4POxlcEeRDLCE
Y2WDFvso5KMYGpyr+xd+IoKkhRRX08kLShTUkGb4vSOU0Z66A+sAEajmUif6DCoqV2UENjTiMAi9
m2MttBgmFfhPUcO7fJre0E5D00HcjnNbQTzWpNZ5/x0JzIvEJzln+Tr4bV9rYdbl3XXJzkhg5WO2
02u6pTINr4jE3I98xksIfScwiHERFCRG4/TthxqRCt9xbYsAsWDAA3y1G6fY2ViBujq1o44RNK+G
ncqvqvm9bgTWyWMUnvrxJ1O+/px4Qb2bvB/bxuFU5ZGQZ086B9hgwBjsD0CXwjlrbFHYEFGvP7F4
NR7b6RFPtNLuJ1oKXK9fCoSE9tMJSyZlu+RRggunqY/vcBnkZr/toNC74IQhWXe/yFinegnqTVSd
vhZYTfeJz5lX4SvaCby56m0eGzO1riJXHgrJaaYBlNHPNqn78LEOpo7LDDEa68Y6bUspPXq02UtW
T71YY/kVa2x7Dh9YSg/6AdCIzpOlPcJeEBYSK4HZyf9L2Ro8cUyP0gkazLjZGgqpMw4gDedQVa11
oK8CSS3ew9ilPXTTN9gGddMMqIu5UgaK3TxWL6JH//fqp87VBC05dCOf/bceXsfmmaglvN+ktv5a
lZelgOjvh3gawNIXTmREI+NV3tcylcnHG0ekl+kdNKS0Uz6DypozWay3bo5BBqXu8WX4Sj7ZSQAp
Q3GVKaXggc/eZvQqb+/5caqeqOcq/9bd9eDUBFSuB0d+4c6d3pZbJ6MQE49KscUdqaj971FEv1n8
NnMtPJbya5b+iHcwXT7ozAdmTg6aa2/JWaWzrqV6v03S3IqryIjMX48yB7+6lwHafLDd66qwQv/j
G/JEaQhHQgw9DcPHjfSVYR+Q+pL/l59NfgCVZrPmc+2gCBRraVa3c84sAdyfH79DwRm6CDsCVHGZ
4pbJu4oVmjs4joFIcNzwEtsWC5ZrYzLguxc16sWz2VcgUw2senU4hxwNhexPl1+7ajyn+oWRNrzF
pPqCxxjWkY/6FNfFpn3WEWzt4AnH8Is1e37VeI5iC09FLdk/DTKHCpOyc347eI9iiEvI7W6kb+bM
Vy9sMM+mx8Rgty/uGF8V14NMJVPZEZKtCslYceuzTHd2fz2aCJ+jH7/VnhnsmmCroIRk/pHC466A
FQxVpE/k+DZ2vzjDc8avsA84fOunpFmfDAgnKSPV5hMsQqJIjR8NzIwSPu/7zM74aOvVzM20+AKc
3BfR2WGR/pggJ0plZ5tYBYSy2IyyidKjfCszM0i1+LzxzSlFRgYk9YzOYMH/ObvNGLbLmb6e4klv
Mw1mBO++VT9IDm5mJvwEHdRZn6IJLVqLaTV7R92bHSxb52r651rFTyqok/1izeDAYLTThRuYeAOS
+H3k7z4SU5Q6cNrg2Dvl56T8+qcf9LsphTWxHGZr4PD6Gp7q9Obf+RwEi8u4EyDX2PcyYwdEa90T
X6rLRnb6NzTmOshiAi4edHAagHzVh7AWzYmIw2WOhE3tCPXN8Oz+C4bzxBixtnZqk/Q58K4+DK8/
LZBVV7s9WBcIiymHfIYjV/t70z12l1VeZbendo8sJ+CsIeaZPM9WhxyThT3wIRuUv7e5Vt6kC9f/
TrK46SG0mrQcHtzjblMkfuv70GTTvxiDRrUM79/dexSyEZpf8KVrrABJypUwXW9zJ1wLZfjCF1Ko
WQZd87Lx/EnOnwndKfyRqHj2ZtZdSDQfmtjRANC/w6ygi1ndzBOMduOwR1jN8fvvYLqPsz9oNqEj
Koci7Pxw/XLrNo3SgBoS17ibiaImpiiHBAzsFQ03t1tnIRGaYFc0b11fMxeLSNGEPsNLvMaBLAzV
w88NN+HKL6uy+WRNHAjQUIc+66bSsbaeYoGW5UZ3+R8R37KILhuj0ko+iolgifsp7aNHq8jjzqqo
svSXK136GSY4Xg3T4HslVcQfIwx0HFbQzw6N6CuIn6Sk51UJXUXIRewnKTlNk5cywaSkiJYQTWKK
V6MhukxU7k0sDH7HJVHqJYcwiTXoJ6/75moW9NKbz00kTAbGBgSeLxVInxd1HTIoYjAWAo1pTEyH
0hLD6HukZst4fZWrHJtEMcYUtkI2Rh+ItsYQlEmw5otX2fejtNvnQToIc+j2+q4CP9o1WYfpdHDL
Q1UahfxLawtvSVNZ6kKOGg85TOh8jAxj3hfhNyca37hJ6x+YRwZqiNLTY9cklOP9fwmVTvArcJG0
Jjn0DuLhb0FKZNO8jL0v7UlGNmBQxILz1mn6romnOsv7Hke5aSDRSz2nCCG5T/9OG5ENKUaQ3cEs
0AazNLLTK/WDnhD3+5Pcin0XezAJSGaW1WwITm9M7nNBerZsR9FYfhfJCifV39/GRLMmnQnYdg25
k9PXVp4pqtwqW2tkP2VpLi8mW5IXpwK15f9pjsi5QJZNHSMaHoTHuCZCOxX3mWB3DIgCQ6kmJ3M1
T/ZLix3FjaHlu8/BM8X+U2OCK4POsFEJbG+fOvurDxaDPBE6hw+pB4dOB7TYFKio/vAlO+cqwrDZ
l8qgamAEynOeNU5NTIY71BXx8ruRa/NYGGJoJrs5xD7o4Lp1HwekOOVyi7+mpeBw3orxeBn4r7Oh
SxpkEfb4vqcl2Dk9A7ntNUx9r2Zav74/+XdKBs4GxiHQswv21NqOd9ebYtqI3mISuu7ErEyYErLu
JLxA8HwX9VrbpxZYunWrHDqRbyC4Czs3HNJA+HTzhBVV50OmG6JPVeWEw3Fp3dI3EDivDYSQ8BsD
vbtsJfrL1rUhsKxbvhe6kMsW5BviTU6viNA4CzA7wPwQzes/SIxsxtq1ziOzmWk9nfDP+rN/Ccr+
STXaSX5sibds21PxgbbSXIOA6Cn5uLQSKq66v83sikm0Ow4zqVauFT8V/UBoIHhrr3u6lNbNffM+
KWkZ/DaTnWwn0sp2YqvCqr1t8qxpLonmB+fpdZRapL3XKFVf9fkKr7uH6YYCbJGcpTgOdNZaw0Hx
VpDIRFhGpErC+lMNNcsR2UpT2/HPVXvCEvfjUE1ih9V2PGKihWXzWTdfh7ZyKfAdG1KVVD/T9iRi
bZHsYRZ0beVlYj7StrnSotPd/LjXf2VUXu062jezAFn8nZq4yndTkdt7tzVfDuf8Te4NElS+rorJ
nIld+VQv8uUe9pdzlB1J6FE/+M+vTQ98O2eGIHmiLqZZun5n2pD9V/fd33+6Qi2BnBR3OTfrLAw0
6gs398Y6md8OpV+t3+HWXk81dh9nC7CV+eaBLd/ik8ClBXG7OPkX8HLCFoST78w12ARwj3oM7x3M
A5C7/tYxG4QYYSnrtH+xB7C8kT834B7GWh++gUYk/CK0oHVyy3uP9bZxYG0+nWr/iNv6pOhfK0h7
lLkmFCEpyQy1uFEuTFcxLmb8ZLcpedOH8TnEG70bgcxnv4/XlVh/w9GB7SRrh+pFlydoX2i+7B4v
C1nqrGahuNx+yUe4aMDgx9dxpp/qIx9cv2Pj93j7df3mhcKOM/X929Pu5YLiPf+uSD8Gj8uGPX1l
goC4HenwIQTKmkYQZLAGdg4U8BB3E+qIBKWPAy7/RKVxZh3OrsC9YO2T+IzAZXGmyaO1OP5AFKcp
pNO39zrXhEtY7kmooSMwiPmfNf7c02DXwUrt5/hvMzt3bl8+VK587ibKz6bXZaQkltSMEBgFIrpi
1WsPcp3H4rbwJaVnqNuuTQJEjI4RY1E19K4WNNLxP+tMxLrP9+e+/QYZkfWq2xzF0cVeJnBuCoy3
6YmwXIl5mqrLsaSQPbd95q63qYi1+0cvPNJmgGOoMk3dkB1OX9Msx5ijywlRkzk8OoPSIp0vs2pG
YdJG0pyaBDcFBBax6RYKRbHN0IpAzsPi7f65nmpUhAKUegAbnBMRuZBsOx6sQ9kXiIUsUSFn2Nx8
ZDNF9x6/EuPwNjV62hDX3aa0H78fFcrZ4716WNYTbI7rIJ871uY90GJhQBO8TP3HfraaRGz6Wsu4
Pg6yS2bai5xBiZ8r85S4CDNkjpXTxFr2+7b0C91C046Qv6JNrUmIU9/J7MfjXQuyg1hzzV08+xG5
1E9GoOqa46Oe65uzjjS5oYGPyItmrL4ThAal176YewU14dlMc+4fR4ZBIn+BVSGvvfca01siVnTT
Dj8Z0ma4wWkExfcrygPhhdNbiH0aG7q7Fe5eokOkGzHw/Vw+OICuJfiQeCxP3P2Yq8hCJJUnYTVN
HgC5MWxdHb0r+sV0VctidSkZv8IaXWa25tR3Km43tBQ8pvKXxbGZ+vR8ZKD3c+lkNiiR4zL47mOC
B/4aygJn+kRxzWu9y1PmDXDlZ3Qrsurj64vihDWHW6Dxn52ia3NlXatngsybudXIMpC/8c36pL4N
iEibnow/CIwk2GysjqLOSc1vW4fZDPePYydRzKCty4Q2s0dLLhSfsiCnRoMnN3CPpS03ThcwkPff
RLjIpwk7hx80LdnY6gfmoWWhr7gvG7Nl+1hUVbjH+VryI4EXGoQ/E+QogpbDD97AUjunm5ZT4Edt
g5HqtiE/2vxMFht2ZCVvZLFmlhXWqBbu8m++vBeGJ/3jv+VNvS7a+MpJjjltyGTtF3SL86S0ncsz
5R4u26+LcamdS+/RxgNVx3gzGZd0Hkzl89pQGPmZhhHHmTE6QYyMiI3LVxaKBtoPLB55Xj7uKp8G
JfBa0AwYegW3CJykjNl1J/CqJ9K4ZJ0RRn33D0cmoRfdy41fwwstb1iEEe65d2NBWbuUvK9iYmn5
PIJPrjpAaYQqCyJcUWAm9JoX7+alHcZw4G6pLmJjJhdCSlYtb4ofP5N74N/eB+6CH3eDb9wwOPPJ
tf6Z0GUJQXbZsyOX0VddS7+J+vZantiH/RTF4dGQGphv4Ug+Zr5OphBYO3xDh89geuzZcPC99IND
TKiKkiPH19SBBnJeR1vnc9GhcU3N1QMOL+dQSPH+3Wt3iCNPqAAiArl0vN4zROnMhz/0tYKUSAoN
aqzC1O+zbUa+pDmlwfP2uuEAB4xzK9gSOAK4n0U5umfvUoJbwoQAMvjfqAZEBEe0s3iVJAoKBqJO
UwvLxYYTETkiB08oHu4Oi9bVcHfLOgxVNcXCAmhJDglAQ4IK/YrPfYU2k2ug74zD6oiFNYLfcu+c
P/xFfJ77TjWegyUvnvuHh3b/iLZsnN+vwHjsvVq/vVvr3smNEyHmDZ/03nkUueH7W0koNG+//vgR
j/lp+JpzUpn/zm98lXiH12CXf3fwxWtKkPHnQu0SH/mDpgLm3LdwFKWBTe3zGzAvuLgjX3baa5oJ
ci1/7bg+x4tuiIcieGlIr8PMRoXI/5i4/mK6LiR5mocfk2dGE/4Oqx/BdRMolZOeymDSg3f63/Bg
Pv2BbT/1DDbd6Gjbjy+8+HtXFnhJVEUPhY/t7uYrfczDfueI+4u+SCwrAe58B1+/ZdYoxJKhHRyw
FdM7vA1hIVWz3GQ7p/mRbxtmFSOsdOExJ8NQ6KMnmsLTEOxs//Qi+MteeIcVsSxFt4h1Njp94WNt
vMBQHaDSl4nkkPyTIZFZzW798Oj+ORfuJpadgjcZcm88LCHfUHcxF8gW7vvCl286WWjP1lxGmL9x
4fgJA91EaqGRYmdw/sCFkIz7JWdX7z+QCfeOX34u2F3UByzmnT7f6X/HMQRKQigRksWieqMk7vCj
VR7P8bpngcnAnNzBquc93s+f39vhuvcYvtq39rO26d7JIZeNdSNRvHcoW9oOWwOP7oh14T5v+5nZ
bz/RZO+jb+ggmmcaTpiHgwkJ7zvxLWBIK1FySWeDD1U2wK2S1AtoYqmu2tZlmTIvIiU/8v5G1nAd
ctRJmDknkbuP9zAg30mN/aRYJHs1/ILRKJlJsL/OLsN0ZEfeox8fZqcrnPzuXRn8UmCr5+4DgUxK
Afh5au1iAcy2owj2zCp8K/PJEcPC5IujDweUsNt9W1hCwLjX1myRWE850M48l3zLqrXMrVrr0Z/W
qY0POffntWn2ziA5unYvX7fehNvYNYTLdQ9ZDkB1/HBU+2WXG1BH4zBMz8+JYJAvRXKoCfoWkTMy
vg7Dlz33Dd94SZCsStmuH2SJoWHGw+W+WtFLOP7kW1ZFGPLCsMabCfEhxAhdiYYE2v3ehRG6kMNs
N9ZIT+1kljJAGtvxNjoP5HjO9WX/3HTagWX0wIkY3QZTiWZHfAE52cyWCy1JJ6Fel+gxs9d2g8Tn
27iSVyGFKR1OyudsI6kMYREpj6rYaECnYDH+Rfu8NFkWqcNh6iafaIz5MXwZvpXhUCROSdENy9G2
+9c76rZTI8PaudxuzGFhzFc08+Ur0lhmC0GOGMbHlbz2M5CpC2kYY7x6Nn33JoBwkWCbrqIqHsko
EVqjhTij7d9ihgT6UXg+gIYGzAWfUS8uQfTu+0agDlxDUrVrPj+X09yH9FLrbRqb5ZqksnrXL+jA
VHpkNJNL9hmun3+NVLHDOLv94leareH5KmQ6MjV3ED1DxpqK5CdLTV98ecaaAH9zFlT/tF+UqPmo
ccw70zKQzDjkFpIc12Q8T/LvwvFZuFKAdQ7J/I77M8Joay0p2BR3ZoCDGJxKyjlRQNgf5Ea5eRyh
T4rGqB+IdeKbq8ebP+I9HYt7lnuYCPNIMT0p/LIc1hyH1Gpx0F9xMX4Ej5l4Jn90Rn0953t0/kZm
9B6d+88R3PsgmI78cX8XHmi8i+1PxhrphqSZvnwawaPlAGpY1+iAd7IunPtEmpj6IBoeTHgzpNDX
wvXIVLHwVFx+XwhlvzIYGkxz9cZlNX/3JDa/6eFeC0nJ1ufT5yJ5NF50tDLDCMA8d//Ws6VJqE5W
6YDOELbP7PTvcS0c4ejiq/6Z0198hU54Xtd8AvRCLxcvHZ1u2pWklynHff4VK5xsiP4JrW6c+PfQ
ueNUtAhptgjV2z6K59nylacOux8K139ZQjgyv845kY/9WDDR/n78+/0YP8bn+cG+bj2V3K23P4ZX
qalS8mvXm3wfW9f5AcJS2HeijdfYo3x5s8BBeIRVcfr2HVewWobbEGVIkAVtFe4w1WzpMik+zKmM
/j16Vtf8QjEVCVpw1Zx+P3uwgONLyWHWQ+NpqwSJbxSfzgQA6vZjwawPaX4uXeWmguMAJsNs0UG3
Nj99YIzs8+eENeullOPh9ywK43K8hGgUp8UMnkzi/DVUIoYKPOQWm9mTx9zfaE2SxsvobHdng2LQ
EcAE4ZwIwJ6tfZ1N5rYL24Mro8y/L5B4vO2TFFClugj2Q688OhAup9v9pURxdZgT9hcUeNMECTuJ
nK93mdlfWgc1dNZme6rZ7CpU375QDTq5wcGuVk4hCVMBJaFFeFC5MGvNy5w/PbMospdZui+dftBh
IoEFgEfiS4QAu/uh8QnaMN/YyRANNdCjh9/lsHGKsSniXuSj2uixZfFEp4aV6vD3zXVIBdX+ooXy
e+qO7mrPbqIWnImfXSYPB7QBfhRMokhHZ3f/PIWqIPctMDyKmjGFrzUpeWUsstzHbeGdCEGdUagk
93+v3ruT6ETpOV4LB74j2RHLQk2bAshGX+JrRYJJaZIIWTHE+MWs+LFQ+IHAibop8lSA95lLvi3c
0QdkV6LbRPhODi8GibmLk69EJ/Px/kh+HT+fMwsjDphyEPo5qKslNj0/aErds+tN4lr0WKPtvwO0
kHFrM/ngiGVkL2r2t5vpyq+63O54b0NSsipvlN5zx76Vh8ASz4QT3MG4Hf2Wkr0/jhxwnObKgoiU
peHOzcsiczL+NETX9bYmtIhJ4BjeMIKwI6ecaHJ9kAi9cyZkNzhESYYzVW6IUhvpT8K5wf8BrJAO
dfAL2lK+ILPlPlZspJZ9iar4JYcTWyWJSvW5Mu8GJKM2Gh+tbeVZFyK0m11tSYawQzY0JsTfCiHu
dTXe8bKoZHZ1BaQCRnRW0mY6m8FtJHDLzyKzdVtKvOlqMpmYmRzdm8hzstOf19eus53fzJLAM111
tD9PsYaoj/vJGZTcoxHpb5jHS9QIYKBVbCc2nfe5kqJ3wv8HHAS+sXL81ouaEVE4DIjLg6hNwn4E
ZvFslNWjbKiEOqmxlOD6/TunP0tS7mw6qBwaguNE4zTnybMsJehMvhk8zk9hls4Hxdrq493wf+ek
gMVdJza+f78bqcYlwBFQJccEv0vDN6vb6uNdkpuYtvowQSEd2jL7dpCr/k7vzd1g1d10D5fqtbka
7PtMeGtcaCBeSAjqn2ctOyfLkksoQg+h9w9T4nw6AcBF58oY40u2Vc8ix5AzQOiI3Y13P9GLss8p
LA0fTZRw8j9MB49zd25n2mBZ2o1IpXs0kHh4/ma73Oa0fvVScugN5/k8Kvzm+2aOLQHMnyF/NxU1
tLkeP5ee/WdvNd4+8uEXy8dd5fwq7D8jOzD09lzdJcvbSAU9eT+U4kLcWyljHSSv/FHd4X3QsKsQ
yNpL61IkW950aPkfqiiPhEg9z0HiwxLyBG5fFI6n0uGDXED7EE0hvaxFhz5xwlhhmS17y6/dTOEh
p/avr2JimBXI++geJo9PRvvSBvBK2FjnkqTXBG74kTe6f/9jLOYe+yLakh+bmtk5dsjJW+/aHn92
4I+0Ds6eK1OMmHBiOBFMFAs62z1XJ82XeW+98F/y43Ujctp/noo3TSXExfy7vWu824mvZOei8ZyB
2d/rV2lS79xYtjj2127ljQSxl2jR8iUChVvVkepP2GISRrWvjXMjW0t31STvl8kJwdYi054007UY
xquMpH2oUhl0g0YBrp5pQcqzFAVwqcpT0+UMEXp+hzmiBg/AcuvxuXp2fvi4DOkqe9oz1Zj9dPfb
uIRWYFX7zNX0NNe4fKlM7KaYhTzpQqsD54No9HdIbRYqC692x6PZT4UUSO9lBDlAwg51ryjIJvFQ
9CRSxr7beu79PILVrbxOrnir7qmurzU6KMAFo8+mYs6P7WbLxgWm6zoMs7tY4gmDTa8Gqd87Cpb5
rfdqUwWjvZDodET97gWHxVzIFociRxkQIMW+8vG1mSWnjA3ElnUxGFw6/h38ulPV6DyhN6PCJIJU
8pmDk+2++E5wv6o+Wi+0lQYcib1r4xKmZCpr3YYjX5a8VlYYz7tJWKrhYtnXhI2WqnK97J162y/6
KOZkF6qJ31aOX3Kun+ln2pjv7d139mc5pEdrLYeZvtqSRbTpRIo4TSjsQ18EmWOwpdqVUb+KpyEy
DhEqbYaeACM2dmRBF7jMh/6EkhTrJog4KQC7trGxPWHES66N8EB3gWvI/WDTWdbDIjVHhUoVzEIN
wItbRj+mHB6n/606k0GqrRHCwMIy5z1tLqqhZJTTrtPSO5YupB2DDS6FAX//tO386CVVOH6j/PxT
nwOYSAYe8/vHLydZVssi8MpQJyTESOdezM0EI2fdo/SYInzw52U8VgQmrUoyhMzsuCppDh+bSf5I
lWMXvax7R2ID/z1r4DQIXAkqsWP7x5aN6ZDhkmWBLdmTGUW/zsyD/liFj97h88KcIEyFRdgerbpA
geziNcrWJwyhX4fSLpSg9B/MKoFxPGruOW6rApkX1hDrvxZBHbrsQ6L4o6ISpkPoZPcoSeA89PIC
fpv9An1PE3tRlDNZGShA381tdfPvzXAZp7B76DjLen86Cjqo03xFcmzFp6Is1J1c7phH23rwDtaH
Ubu3YSiQvUDyY4rWUOKaNTINPWekNIR4Rhunr0Mn860+bT1Mr7nwOfv7OREbppeAuReCStVFRmba
KjLFh8k7koUmS67Y52rw/NwsWUK8y6ixe/acNXlUIIkjjrOeZUPTIsG3JaGi+konYuvLH5ZWpc6u
BxybORsLZBId3CyrzYpM8a2/VYDZFieklaW7w/KkX/Zbp7Pela4f4B4XMkw1DNpZG7t1RHllZmyg
cRCUiJvo6Q08NeeSh338eeDIhScUbv8jGA1MepcRfTC3SvW22VgzLqfw1XdoqgilP7IEuJUG5l0u
AjhEwA671Ji85Rrv5KQf9s09rLP/cmdfBfQBrKcxukIIQ9v6soQAp3NiuIrrU+gpq4pHQ8sH2Z9E
O941+j1j13Edp9ka8m8G2C71eHWZa6siEIzAaNPJBE97jLrSu3EPX0KaWYT7oVVHo5sjnkbac3xk
6pcpIaU1YvRBx+phnBxkhgag1eKdQyPWj3YCH2hTBj/HmozhINvdYDB4RrMMrMTXlIG5wXwB7IIs
AjQin7CLZSM2CDCOvse6En0SJBFmystqOX/xAHK4rx0eeIboUmFah8nfwgPRFerzEIjZ9wGzmcHn
2gYiPh70QEE4X/LMNSVt+FbKyftuMsamKb3IOmWgPE8kpHx0Wht6hFdPTb/Di+8dUwV2yvEea5E6
0CPek0Ib3i1FHenoyc9FCOxc9sPFbN1n+wFxam5ITP8Q0ePP8RKmDsF4vx7T889FXVq89c09aOsf
BHBmx6YRj6YCvNn9e/7g0qgt4S+4y7V46TrYZnnfZmbS1svoGtQaOZZmu3KUtcWyiBAu92zxi68p
tZaZMMdcWv8s+++TSHEkb+Zk20n2rkU5Nojrih5XAS2WXlNc4T0ZEkmQwqcKJtW6YzDZTI+CnGjV
fRbNnw2sU8tX2xCNsBz5jE43XcrKMJNq9/NAfCsBYjF4nIN+Mhw0q4FzkheQJy3LralGGvcOPMDe
kHNKJpelR5yOLewSNgrsdhC6UJQEC4wHKKuReLESToPEFsfwz6SieB+DrkCEBorWhLbQf/7exPIm
ysbQmEQw46d9aWtCwNIQ0WOwPNC5Fn2KmfFe3AlDw19DKOSrneZWXbKqguY2jrb079RedcO1Y65k
Zui0Tyxg7KcFbKn9rgVWk8dz9SkcJZKGsCPQokr7FvWujvm2fta7E5B6Uj6dKlV8K2FB6NscS/uh
z8k6wvkGX6+jSiWYEYTPnJJFx4f8cRjJ/wCM/6yFJgtgnzU+Yw9RfwKO5XreChTvbknkD5216JpF
MZP6t/Xon5L5J+9WEvDYN8T2I+yLyPjRt4mG+/qFJ4lp99LlP/6rfyLqwHx9+HfAAwlm7XKUO9LI
MErX4I0O1WIrJ6OREwRmSrhzwdiSSeJYSoDm7Vnte2HoBUOSIqb1176eGQMygw0UiFHjqkkfHja8
tfXHbkpa96y/2zY7Lk0ucKmCuucpRSTNuJROdE3sy5acemJ4ver+XnLir5PmXhWf5dNIZR/5ECOL
2d4OsVh6dfihhAOIQ98h0pFZKln6XWRN4NmODjv7mkt5R7SLCzjPpgOmrd1TjNn2wU/l6zKFEqx+
EJcWOgaQrGA1boy9Ss5RRKFX1QGxqM76RPD530wZg53HdxkZMdgOcy/+FLAnkaaK+oqYBrEgnzh/
4rrN7uVIQ4m7asYookh3dOHNJCkne+HT3jyA0P6Y9MAJp9GWTVn1tcjgt7TVTHgD71tF1b/si9F9
FINnUd+jIg3N9mxvbsRGEPScQL+jSOxvq8s79gWaQCM+Lv0UOSgSBUSRHavuzfP7PpZb6QLIaMyi
tt9e88xYJkkN/vu1K+r8/YZ5ycQCwd1cc7sRnb+Du8RzkCuLvsfu7seuOv+zY/D8G5nx7zO8WChv
fOYyHlAsUQ253AdkO9s9fuOqhAjDsUrQLT0ccDxQaIYRB7lse091pN+x8WP4rBFmrwMLzlgKd/bm
WNqxl497II6ptux6icFtEobu5tBo1/rzA4VATlK7TQM7X6U76UXiePmCKvufdSPuUXPBIY0byRmY
g/MquP+QLzRFX9FVPG6GnGgCbYiH35Vky9G+XWyaz/JqEDgPOfYe2anG6lGRlp2mqrETebqxBp1A
jXEpkdKpFRsjrjgQLl9uTKZhpU9Gh38GMIhpWg1gZKnUgQ/A3xEfiGZvdbX6wa568DvVT95XwTbB
9Uc32HviI05NEwl6eOQ6RCKzJBxYz0jR5MtsaJGmxqEIx3Zp6JJSURimpwONDDiKS0G3YVYFeWlP
iRcagY9+cugxd68//GTrGKwtHG3R71FJlpyBDz0J7WFWwDzmAJ/qEoBpcCXQLyoZUbIpB3Lr0ZAL
D+4j9Y2WXzy1Tx6RXpuVKfZJyTRGnsVdlx/3pQhNYs0QjBmgPDBFkMrqz0ysEgbOMCnXn6cJwDNZ
2bNOWmFshoFbAexZ3Cac74m/+DbqG0LzGHaZvPYIgCJQnYryegnqGsgiwF3UDuPa67c/fCrZmrSe
5EC70EnYfSYG4OzM4DYJNu0POJMKH1uCExhTw6m2wGrIHjMAVIwxj5siS9IaU9LnvzWENZpn0D55
FUHgie6m9dj2HrFhtp+1vto7RuzPyjtpdmflyDGsc2itCEIbkzZMHnK7wlrN9h44Wxv2OFXIbnqZ
T7uWWnJSeDQwUZadVSvXJSrKdInoMoZfoHZhgMteeBoLKPVdfY0IghC1Y//XPOrcK9W+15309wnu
LyD0suMzyO5USqBJaZwh5Kv6tOghcuwA0ZvnlIXvJ/m1l4s3zk4ETSCOCl+Jebxxr0Clr1/3SrwB
YU+l88+vXwpLMapBIoUdAqTU/gho4wFMFQMKKXJ7uCF73MsfpclpX6PT22VqsTM/TzrCVO03yiul
uDXEtv08Ualx5ujJj0ig9NjgwjYkZtJyKntC7cPbFKtRoPhRf3sc2+8MJ/T8yXzWV/DUPzVyXVgi
H7vfxl3PpL3BHKufUR2cbPHSugO0j6QKyb6ewWq+7Gxa0cbeA+jtO+lU5YBquUL8KazcSzblGy4P
jMy2pWw7m5FetVb1KOufrbmlYpaOkb5BZp7DfWp5GF4686hplZxb8eoREMheAYNTSdB6ESbqeHUu
Op2sneIQ2BgeVbZnScKYIc0+I+or98wHFuy+cj5XtzHFLbSZxC3igNPBgOCExhfrTK0r+sSzu2EQ
oBLgcz0pJHhrsYdtJ/v6U9fgNpG/e8aBpHTL6i1YGBbItbDJlayFe+u4ZElYLuw35Z3p6Pn1qb53
LDu7tFbu5U3P/Ti2YoSm1bS6LMItwMTbgrvyihvebr5V8fQoe5MXNg9XA63pxj5dz/Y3jjnWRhrW
Zp5Ys7Ha++MwW9rVCV7Fr4rdFjlov6+aqlaSwjVfHFA8pUgsf2z+jxq/YWyZsInh53S1UU7GjLdm
ga07fHZNN/i+8CirJn4SNfv1BfjZFDSCrliNJA4/en2X+jtafvX3DQI+UHo0iHhTiTyoOTJY0dJm
9RNc+3jTuw7jDSwufRXf9tjCF4/qeeijnVuRf8t2RhP6P5LuazmRZYkC6BcRgTevovEeSWjECyGB
8N7D159VnDhz545mZKC7uipz5zbW4bqMJyfLwKT6YZaze92QVIdJHqO82Kykdc/fIkJHpzzigklI
mMEjxCsH+NPcNLEhricHWLcXGQ/yVHKsYdtdA3MOLE0ycK2A3FjgqqkRDXJozkL4Fkjzxc01ynCT
NAOvLhokXb3n5NnVZqStfvYLYw/FjChRL7vG2Mvznf4JKrXHUIE5G6reyoSV9dayOxJ1Jg+5PZpC
p9YTzMGbascEd1Z10MXrs7Yb8bjJ7WaRCtVUWo2cXazaNfmRyextW1HhH05lqrm1zFhGWXgQ6KIh
dDvRgfiL/tunS7FcZbesJzqFZNHcKF9aGY444Uuxe2X7J5gi3rADPr9jzZTikVw4CSxprxgRc73m
Ovx7ShQz395hdl6+fpsUnNDyWh5WE679KiRfoOKti4/+qOVS3psaJx2evvfUN3Dyni5GjbXds3QI
CPqsf0Xg/bi1dsOzEqOOVJb8LADQgOwutvOFI8IrHS7/c+TBq6z+Sf7csUXA4sEgC9dH8kliPOp5
l/d/YQD1GvffbqFF0uC9o6XX1t2gg0/XbV8aqtGQdjbeI05/hZOf/5kkZXuZ8WlgVI5LMKqEz95+
HAZH4PYOZfJaO3bP3TQtmhHI4NLjMPoJfz3mA+LrgWVF8LuHxu9xz5fKebBW+NWJ9Uffl0/HePYP
KrAeh1xHPvcfCSyCiyN0NJUYwZ1di6h0APV62xmjBofxwrVLikm5C4/TpeIYGplozQTN19JIq/3Z
T7znGTDMORbCXNP4at7U6NqEbMbpoYcV+pTs0fp+OGt9amId2BGLwXWMI7h6vAmT92z/s4fdO5vp
bOCCISM6oJPZyAzMhsZP1PyQ23YsmCtMsu07xVwxS9U8KlFmG6G1F8rZ0kVItyYx3ZVFlJqYJJnC
hSWTmWBb7UvJBy7kexizMsQn42vvGh6OVG2hy/tmL5xkDv+gEghn9errUDX4TTOFMojdWqF2nF44
YW4RzhYpsN8LsXLqUVZEkxh4517bLNo93rLDcNSF92Q/6sSaFuvvxS7UjrefnUs9SKjDs+BRtwpm
HgxX9PGmkqxtv3d9MlkHXGfWdnVshQFACOSIp4meqlS8lwgwNvljNgosXUFXxmvBHOtObIrJlND3
u4293LuwsEcYfXoZlc2AYNLsZvnv+L2p3t/vtLh6Dp/4eOUvIR2i+7yUsKqwhzSkzHgTVrRHyJmi
r6IAjtP0nIa5L9XjsxZcJAGCwD88FVmXvvZaXDRW1fzg+q7yV84XPIrzwEdppXQRHrTJqn8LtMx5
rF7oLLu5/vx92+GGM383etHASkiS2NkSkDz6VlLaDjqjmsZScgMrLejNarh8v/4GkLf2ourM3+8q
qwy5oG9w4VasMvEt9a1n5sq0REaTjPAygd/36p0r4he11XEzrh65kaK7LIUZ1s9tHb3J9dOn0dGK
AkW7ZKkecDjwtdazqZ0Y1RHy0uzsu4UOZottTVfHNGVWRrBMSDtoQprydYU3BA21l+UfkWo9DRMQ
UQIq7YPsVC6ybUiOwXa56M4HSb3ayeWq5uQbnEFCo9yhl9K6PUv+jIucwAxsZ/lL+ff8j6FWXZy2
b3doB3wWpfcFs+APPTBWbFd8A2yIbflYcN36YV+GyEHY9hpPajAxlIQeWgwdmtY/H9iduR2N5c2c
A+/pMSsmXU08p9aWtO+PkQ2G6vfmL/29+NvoEkjIeNIz8NK8iBz5Kqj945+aA7Q9DZURiE5eA629
m6zYrYJWGC01fGszJitixSLtLjauYl5g7nns3gNQgcTpta8XpecIw2o9vnaRa11HQJd3KTRlAMOA
UU/T0+yUKugBEzsUnaV5Zh6BZ6RrAGi5efeQ9aflzglnQ537zm3KmUzJSDHwKNdll3uOfKCZ1A8r
xtNSkYpAz4UINNPyGRZOMcvK3gaH/3Ir5TI16wq1/xc5DFxEgvDUMyqSc/Utd7W/mxkT271rhZsz
ad3x+7aojgbPDzfBPXnWnM9AbW9fknYKXeTXBU/61mxeDoB9xB0v0mfunmTogAwE1cyxFXzi4UNJ
gobA+wSl2ZhJuo6X0iZXfsI+dPvSQ7Yl5CqfYwdiE7B9OT946jc5s3/2spA9JPJjrIxa5fK4lABz
eqQpVflUr3Vs2lZOdTSPHXeHbVSQ6nEhvCofGsr39aIbi1XW90puYSesrTaVDNqbbZvSKvGWetXc
zA0wezRFx2spnakfF5XNpXy2PArROlsVLjHHFBk1r/eyfXy3CBEPuWNJeRrs3IVGxX84m/M70Ocs
r9HKv/7Nc28ntajyFcPH7Bcu6FnAZsyOD7zK47WHDIX05MDrLN693RunY++Q/ksLPkkXbx8ZsEj/
dn27EMPrydPFywRdCV0HTShOwGuqcK9en5VjaGZSxj3z6gbUxu6SzhSd7l48Ht72f9KhEUyQDJw2
iVtIRXB5OG08qN0Vr5fybFl92swvtXSy9pwk46XGo4AE3TxKad3VFzwlVv9ck9OpkbtWtW2qmrnB
AQrOq/xd78rbe2WDUAA7168XGslVK/ey2cbeSX2ngVf3SuKGj4Xw8nb/vGaiYzp0DZdjJa0mx7Vh
n2Tjint9bzg7uYkC97ajpmvoMhPShN2XX9nFD0Gmv4LfFJJj5TQ0ghMAYJx8T1gLeHEb+NeQc92C
4IiX4EKG7DeN/WA2OJKcjYp5LIt0pET2e1565bHpNDzANp3ohHzT3SDfe6jW67fH22NTEpHG/V2H
xw1WmX5qZmJlGrzwC8q4qvHD359qucf79VTLjtq2UEzZwugtF5gNFdtA4lwaPUvpgWwYiQiXdTUP
H+G9tK46czh5mG7NuJc8QuBGXjC4c1l+c656v6MwRFu7d6IS2no5ANz7TQ5HJS9B039AoMxFl2Sd
d8boMTRZuyUqMVt7vIq7+zzVRkyhd2iAkViQUezrREGdLuUEPGrHkBDzjqTQeSV75/HzPQdq6h3m
ZTcBhU4DPntGCk2+HpcvuSmXrwNg98+9EOIeTWZRrDbrLIBcuPLp6vFvVdY165+29TMHn/mwEHub
zsqLTvx3uq+k3VimFu+odce/ZPXc+uQs2dF+tgKIsEflKmtqTrvq/fnvtm5tLu2Lsu4mvL78iPdn
4jNu5cfi+77X7pfus+qu8DF/1Bf7+mYUrfPNe5I5TuSH5Ne9Wx4fbXq/dBb7aLev+/w8KyFei5ht
2z0Hx1I8KRehozPaCkYXCTbvrTqL91gEbgjOPZ3V+7G17h2L6yoIoJlvHD+PPeS2z+dnorWt74vr
+rblq8EU0by1aWwc3NH8z8KNTWKpN/9ykkisrkXDbK8renNdZMRhi/XU8m3ZmnswW1vkad9y9+7z
yoW6+rKR/CIOqy/1gKso3cyXr710c1ktTKm9yisPbpELDJCqlmgR/JrZvR9+F2V7VWvVQawZrqL4
byyKN+K/q07yN91Y1t2Pbd1OcW8xQapvOufeuXL/XNfPrXwjW+U7+HX9Y9Xyi0H5+OKW27h+zkuz
aP8Xnsduso/IFGvucDmNiL8PX1fZA07cYxHgsPjdnqNj+d5Rdj7fX9yl/fg5Sbyfxzm+W/xOeeJw
GFrALfBMk+28bcs+QwnexBrk5wPI0kHdGGqXdcqZUfnZyV+l+0jcUAcXYFTHsfwgRWPeBKuHLEpy
M/oMPw8OdbGE3xajxv3baLT5IKspY84VbpXs8A4EP/1sjWEW7dh4pj8Cdc+kyQr6dIyUk9M4+DKw
2gOeHEpO1DAVKP/seaSS4WIOOTNrRpv50fvYFwOfV52ravFx6PtKxklgnRZvC9YkEdGj+RNK23Oc
74XvFcA9vXSMBbqDadbeDBZt0l1F6tDO5VnO9/I9SobxXuanT88L7DZzipUUzFQxBYMmJ6YiwsJv
K2PTicqibW70UqBNuYpw3dXVjEMjPpUYaRPhUu/1QxdFGpoiGAAgKuR/lv+u3fWY0ASgmf1B6taO
aYWyU+MqqbJ+lvodpDtQzu10hAoQrSQZ9arv5woexk+1feGjef85BrbYjonmkmeZAPH1t5NbKZIK
Ir4UkvciwJ6uql/eiZ/mkMa5U9WB4EO4siI9OwVfPwID/DBYy7QaasNWP/qDefN4qSLB6VM4X43+
bj3oFzrio4fq6KrzRDNXCKQ/kQtuB75jmAb4gYeio4AB0pNjzSxCm7xxa0NDQuU7RtqPssK86XY0
6drOCESEeh6c0eztvozyRQsRT6nB5iosbvtRvvSCRXPM5NrzTweOB7kIpoS2QTmN3ye8tqw222Ah
KjjVooMT6/a2/Uv+7u1yqwBWQh89zKVz4B0n8qVdJ+mZ2xnilShZinFBQvHGCsqx9F22Hng11a64
/fPt7VheHgZvOop15/fiqrM6CEPizFjNqnsRfd/yX+nfee/1bV6HKrQKqDUf+oaL90V0rJw6OO6l
Ry1HeV/0sHUzBIbF0du2fx3M0ePH12me1YABJelJ5Ld4U1XBX60dA+OoyAZ5nh+OJhVVrfB4w+bZ
VlCzVDDthfmCIGEjgZHd6NRcde+DR+3ZOlfyVWhBzXdQ/xSKp9qhW5jmKPInI7Ihs3x4+GSFdkXI
dGXVYXWU74NTd/HvliqlYbguB5QXAQ+Z+16MAwOcuobVrGTmEN5Lo1At4LALU4WgShBmz+f8nv3u
gezRGtXwUlxN55imwd1q2QQazpuLKWJpJspxBcfAoPdr2kJUI2HfgKJzaQIpWmRLnoy8E8YF7JUr
DwVAZSBKnKae3U3gtM4/ZHjid9oEgpXCqm3xWY0RJO8YGKNggkyqZHPKydAOm5x0nx2We9DfZN7X
/57vut8R6fFwd3wD9vnlL0ANtr9TPb6opTomfC4BRnxgKStfbYO0vW2l0JO7bJt9mkXYdlxChE3/
kHKaLyA+ca3CbdmeRQJUgQL8sAM3W8RoY06kEMn++fI0zJupjplB2CBtkbithoCFCvso47E8xutp
SmurnaNT0P+gdk2uTaqg+aQwzo1xMZL19QdaT3qqAeFvJHfF/OLjXAv/bbuFfwW9dWGspRNAOpoe
+jZ7J7tB5PxbLZZ9StCtkMs9r5XlTbUY2qPl9/IbPoOg60detpUgLakDEuyS13xlLigOb+tGD9aI
ddR69hqURC8JtSwfZeMIOHeyKyHu2wr166zv1c/awKY+6Qfiy6lMK/cY6G35Xc+4tisLqXHOH3fu
3Q1hVdgnFyN73AEe82U4JfPsw9TqQbxNddbNzHvcIgPoIPdeDU0xt/ctNpPFBWf2D9g0MCPEENOR
Gz3MSspmwgyoS445k5nBzTF9+eWNFomdm38uW+G5tuckW4lOtueUkZqLeuSqSdSeVVxmB07PblZ4
b+ExB/1E3daXb13Z1CFNeKpTgaY8a6sYnSlBEBJyX7N/mzpaCpzhHz3Pd+EfvlJomWlg9rTxBnXp
P+fBtYP1mJ4VTdf23+a6P5e+fxeRtKoC4lTQcDPgBwlivk6qhPLL0cscuIunSnU3cD7AQO3e4W6F
0wTJzmIYCrNHRmDSx4TOdPYYJUOk8WGgk3N0+JL/TydooYLWP2P2HsQmSDwMDJFq9oW0ag1Hicqa
4k+aG0hCTu6TGNncL0LaFj8lVV6LCynOGH1KdsgQawS8WJOeTzVEqeE3zMdQTX06FejuXnqKp+Kq
dmZu/cZX278fDGmORb1t9m851toTCVSJDB8/pKCvMCRkNTOoXJl1ua72C/2C5vLnDKnwdp3NZw5j
cNd0EekhwJssYT+uH9cQXYGzSGl/EHLLmfCMdDnj92ZfgWAumIaXINTLTlAPSsrT2aA8YOOkSrTN
8TC9DSrgArKWHPYS6VwwDCiUL9CNP7wBo+Rg04w9gJZMCLZ8QR9/569t9fJvlHiLDR/meo+30pIy
vFkYpq3LcWzISijYU9dWfwunmu7rj8/4sYOFUPjVycO1+G8DA2AnyM9NYiyykHE+bR0tk0WXMpaA
VbLSLiFacDEghjswrfM1XowfQbF2KCX1noGHixCINcoDwwFQWvS89DW+SqBf3T758AO71h087YQM
kthgjVY3DS9vz/jyI9W6GjYc0VgZXMAJCQvK1zqXiEfniRVgbFQUE9fcezCG1qc4lmbhUVySN9YJ
3yBWjuNiqp9pC01p8kVmO4PizFQJrXaG4tFaRxkEjX0594v0Hga2id8X/ZKJwaqXwnw5M8l99xEI
2tC/kUuW3H9MuOG2XHhGMIVhprpYR0rfR/ARMmRfFCKThT2aaTUWhGjBJe/a9AQtU9Gpvwn5DxlM
SjsgWlfJTeOE8hfDCC0UL0yQ5SAoi6bBFAQ3mTMFkjeYpThq5pvkTYAEBCs/jsV0/LtQ3FHlM86r
Yv480lHgCo+a4l66oyjfjZsATnI82W7Egi9aaDtJqhSHh5Xw14yrpWYwpa/sO3iEueqmNMc3SQ7m
EnJLlNQ4QBY2pQBUBzgETpy/47qwhcl3oUOjLobE/RfbPGndI1PWoICkith2RUhG3VNALIypcP0g
amTfcw8YY/VoYNpDlL21rssyMgWsTKCIkCsbyrfh/2X4aOcaQYNQDxOxWx3X7OEYynRINxTUe8mi
j6Jxi/1OT7xjHMhF8T1Hbth7Ac5Mgf+pslP/XrOmcWqcTtSViOldGyoGS4OYlLhD+pPnFkjktn8Q
HOqn2/EBmHfT99vMGZJE8ca/7VwQNLdlMAZsg/jbsCzAkkYGAG1Hjw0ghKF46/OSPzCHxIntu245
0QuksYEnjgbbjf9IGO4aTTk+0cT8D1CsgWse2vyjri6T7HZb7vo7U/Y9qb5dVgHlk0BXQPED2mJq
oGh+q9hdbewdRIDlN+4cnQECCkQ6oLFDEuW/R7Y7qoWsnENlJY0IWFVHhA5L12PXcqAjgQLYUYZs
3kgItvTIBmumdY1yncKxdmSwr1tBDd0NtD9HegQ1ddjj/0FrXU/nosIIX27WvnDeUhTx1uxg6Dzi
1dh43j1tK/MP5+cyXPRy6LMYU14d1EZ8hbJE8nlFY0DpZ4NqXqPdz+YnNVZeAfx9E2PhhTJU/W4M
Tl5j3DgG+//fTWhBJJVnrAsGqQoVwCey4JhWImRgXcvXfzAb5q0MHsrmNufydcyt8B9Aj3uC0Nih
NgEPYvTJa0ITMVP+qQ4NLfvKGXRTqvNgcyUJDBBncGcdj+rJAbjzaEgxFlbjflPwnn4W2+j2M8zm
DZH2JkxLvuzY7qoVJ7BstiT4m3pRZRqWldjpD+epBw2rBGVx+Dp6PTQsxyYOHeTOTqZBb8oQLfBI
be4A3GFh4/GVyhTYc6PJrMUZLtVe8eb4PtdTIfFp/rtt5Jto2GGXSAkXyvBTL5TmGZEyjBN7Jiis
MXlohZyvU/Rsmsy6E/w/6ZFTzU4gKyc9sPMuU66FHMqqO73r48DUVGCzxnGyn6DKWJHLb7yxxKKk
hlg0OLd7u2gtp7ahwL2ZSKI/efKND0+RL5T7CoQLthTXZKRhHOK7sLuHVRSK4Orl5MhIQM1lHBTF
Q2yyQ9eheirfUnQEuz7Wp1f+l6tC6i2Fv4C7551AsWt9PaYQJ/PsUSr/EBXB2S+tcOGMAkbfhX7W
9XLAFNcJEFrYpvaC7b7QerVVpUXrYcIaTK0C3p+d7EMeAB/F4EvZdmKk2T6kXet8N0sWK1nmnPxE
TMEd5Dh43tVlORXSrUfqzaUXmxVlDauXxXjXlc/zUcANjvbuR/5DWGotv/BYFedfM3FoXTFbGCTs
RhCDcjybnlRrmn+M1OKqea2Lai8+tZofl+/l77GxqGwbp+/0R/4jvKJOspbqzWq78WNy9QD9+K6j
yap1/rr+YqnRdgf5z/vtj8dW/DP2W3Dy9lCdh4FnVnWIIYISM+EkC/BAXdux+LNn8BPdf6c/HXBc
9NWPeOeJj+zA9rxkVTkQfiQw8lnbq5Orm+G5g9E+2X8cm5AFs85kXb5r10Yapv09laHJkZVvxw0x
rxBKlvgBzlG9plhsUeKX4nUIB8Kf583X24IDYCoxOgPvZrcT6yj19Sw15dvY0/wk/zVI7tmUxo98
qHXB/fd/qVnJ7p/6d5d9gxc+iI0R/Nkj5GTq2IlO1Wu2/4jXkqsvE0SBpVoaQrJavIcqqY24mYLp
W3SlU4MEwABuzQEvGZZhrmA+Zmp5DPFteF5mzrlygb6jHxureVWpBQcMviWnBA7K6aIi1B9uwNSu
dsYy9muGG7zhjACuOH9rvZZsiCw9HDSV1bX2ABaYDOGo2T4pLNPTcFa+Bj2XYPTg8uU6i0FSYPPb
6RHNsfT0cJKbdTmC3RMc/PnB/zNnMyYy53cCPPJRCvOblBCrwSBgV/I+kOFnmRBAF/tKfGi6GNx5
speYFRSeaNkvvZ2IV2MVjYSLqhe+IZrvW5lVeSMPlpe0+ZsOOlbmGWdeG0Cx8T5fdZ0SGqdEt4Do
ICoXDurwq6nbvaJ8Rd9os/bJSN6FS/jQBngYtb2x44PLtufR5KJhsOxI3sUxB3zDxQkfdAVNR9Xi
Ob4LriIWDwHmiPo3bNHJSvirpl7LCP20+Vsl6u4fikUIxTWS32EGH8ou7SP3vts09N3HMcwoxIOb
Ya5aBPSn+m6q82YOvt3g3nAmKqXt89Txj9oFXriorLl0JhYVWvdRsnZMtYE/2UeUTg0N1eMaAJ+a
qsWa2ctf7COZ7WHBBZ7Ssp5c1DDm4vfSIfM2Yx5qQdaOzdmprPDg2I/KGasLUXaFDh9b/p75Itn/
YieyvBi3JSSbjjnk+H34quA6dQSb1PaPRpiFIsE4gY81DJXUMcpkXYopPo3Lul0W5xc+x8ea5QkC
869rA3uZFtYTrnpzUT0u+7FU0xm1YsOngzpnSuGRxc69NNUrt1HYn2Md0Ce9yE3ttpUKPv93eNbT
Ia02UKMX2t7q8p8+Zmi0Zy+xpq6ThWX8FbaKsafFz/m+60YkM9Z1OXwy9i/PstUlQmxVoxbasX5i
F5JkTvty5jf27CfNhHbl2668aK2fUawdkzRWjxO28d3niIPGHr9XCqmaXxJKTLsx1h3Ap3bKYFn8
tRBYXJS0WeyzxLjp1ZtSQ1hty4+lQ3XffObIICqLbUXLr6hQb+z2XWUNp6lUrJygqMkJKjI85/bQ
sc7Pj+4OgJQr+htL5mA4zpHuNQpc1q7l9LNFaJw5VFdI8Qz+2VAhPnn4R6Xbs/XaR2r2ltxIwhkm
W5RdVe+najZZPzxflaGz52dupPcwF42yksjXFZYJfuKSKWbQkkf5Uzmx7yTkKyMuWyFJ5i9BnTq/
1p2xVBGps8SiYJSZKtQSmdJ63fQJFojN13MYWv4tendJq55GUGSz7dOuRTMnexrwdz0J4WJN5F3c
0KAWVj0AD9QonWQPCW1GK7QvpsYsM1mXm/SJFcNBnS4/shjB+fplcEYFV/7Ylz+SdXtzbmwQx+Mh
xe4zP3205/+MkqrEH5QYizZ0rLfDt+BgryTzoIDFgOTrJrbJfB4dpqCzIAmDWiQqm6nX4i/UafYf
vBpAymx6X4mrWNwizBAu+3D/VjJ4+QdMiis8g5qmwSV8zYjWyIWRJc7wy2AC4dLIMNbc3svCFKTO
AsXA378msYVJrJlLRCcgJM9aGNK/+eQoKsQTpFHhEw3CgEP2pUfva8uQaI+atHgUY/8kiwat8LPJ
DFQQYsOMOLpVSLWJjs6qxPxAkVlFCyDUCUrf+Xd+SkF9Eze6/sgFS/ur9mP5ETAPgSaj4bJ5popJ
/Nv9BCcQEvX6UrsY6NyONAVugD96wWiEf3mPM54tdN9UpRkATEO1HpCSt9s0bQ/I/LsNAj2fh1Jz
1d78iLqdxuuLnzt2fSC2+URjZx2YPWicvEV4LU40vAzbir9zVAsL5oUgb0SKh9o41SGBPwaxgSlk
4f0cZXtxLnqK6ncxBy+jl0VOpBwanDrPiaLq23bnLxkRWlw9mWykiCGBoMUMk/pDP85iinRJu/wo
nWu3wbmGG5jVCvuw6bBlR3MYiqXH04besMQdUlnnoCcZWEFmXz2/3yqqQfyb3hWEjpB9f8fWG2ob
lS0IvCZUjaCdKK/uRY6MDbtVhoD12nl+FBoETzRMaMqs+DNfSiOforTS0hKh/PFbVL6NJpk2H2ae
pbSvhBifMdGqQbwGG7qxrHhBPkFGYYrbPA1S//z+g/ZW3mXLe5pAVmHI/7cfE5oqPMgjCpQa4CPc
zEOMPCY6Lf3BbVs8mJi27418hGQH/ZgJTcpKXQyastsy2v5CXzk/fx1/R4S/TNLjb9vf/dfFV5V8
tRrw1i38nAKYc3zjX/l1dg1mb0y4I9uv0q5pw0w01uXUVyKs0i/JqsQsQXsASMGU53F8ao0uhCg6
27u2MdO4sJjEajJNQA9ktoLlnn+7T+y5ByG4kHq5V2/7301LTOu1wXLySeFyagULSL61SPobcr4D
1q1aVAGKBO9ZLC6G2CTPr8OfS78Zzv9lf9zEHvTt0gNk4RFRSd3al0MZNWzjIQpzqLoH5fiyoKMq
0CZdwNeIWCgP+HrEMONCGOHlxlcHItRtOusbQf1TMIIGVKeUg4DIVd9zHHBdYZGIsqG5TU6Pxmty
CHJV5R/pyACwb0f+Ca6CHRxWgCXswAyuww8H4QRObhtzWHt8Ss8xDiPVfMlECXVZpggsONmTqzR5
VDLBKGM2OE31wkArWPqtmHo3ZQh/PDdtAuohQPSOw7LH1w5jkwhdfL6SFTd6srKCut9i7aaaxwke
47UWSJLubk2NqFlXn16msXc98jVElnis1c9jA4Ojz90Ws/1z7G2FNYoDzEzCiZsBs0UG0HkoEqIg
0h9eBomyJHd47+4V1CJPBERt7/wqTDKizp9R4Xv/GXf3NBK/cGk8VIyOWflRXQ/vnyYu14r4nB4m
/fUvZObAv9kDi7jt24Ef/RV4O1u66pMp1u6lsxmKdmVyv5YOo+gih28VjUbFhJUYe8OS2UwpFkL9
Yzxq0MY2SiPA0mtTQuoZ7UoLK59OcRRdiRahtYkXsftRKZiCLUs5b3hRznCB8Gd24wqN21uyP/s1
QqFdMH5h1uKMWHzlPnIkbl7JshTf1lwiVyC5L5nQ8QnhAgPIz35C6rfnynlWyuUq2UIpmWvfDfuU
0nK5IPixymVfZF1yWkdG2UZOQCjSCkSk3aiUXsM/yZRwaUNS/CWFBlQ9YYQXollC4wKylpVZ4bG0
ChHzpcO2ulTiOHMS5ZOrR0PWWwN0uSHc31Yd+oR1b11Hi7lCq7Al8AfSG6IWhVvR2EcWmHl70gyd
rIDw+zOeKO7/lmhtPhgu728oGDnG96RqzMCGa0hdO2mi0p0hp9cu3ctH4geRoX3q3oeP95uZ3LV3
razr2UaygSAQmADbXvYr/xkf5pqZj2c31jzVHbQ6kmd303j049LbkxU5W+8hZv48Pn87b1Mf1nss
FeEUeYuFDxMPyw9rJ1FeLivKaIX2Pm0WUrmsW9ltNSeuaRSlAYNy+pCr3Idcab+sIBh5j+c0vkTJ
Kp7x6oxW0iTliYaFl0mWt8MR7QZfTDaZCG0KTlvWiclS8ezNyHkINCej1/WQFdLGGWGRK+uG6a/n
57k38xDUV9/IV1mSb5Sz/oVjxuSej2L1c//cdrnO7Xz1UctW13WmQ431Z06u06Lz+BVj08GkaHAj
7GQbz5bpZLKa/b019qIJvZ42TsxIaGQAM4qkHXOUjLR7DiAvbu/FZCK8xnm2uGwFYv6ukfq4U112
n53RH+OsR+/8nWsm289uoraQ1pTsy9j6Mt/bfMUmHG9fLP3Tl3Hw4Qtlaae+mVx+vaqvOWXL14X0
ergfHj/jX/Ev68hjvMUDsaiSX/HqGRmytTI+RThtjBTv367b4wulZ9V5IN/gz2F6LN7Pn/HqtXVv
LUvJ6rLnG/sC5JdPzJncdw7dw2XY/tkaZkh/po2gZB3B5+z91ohN5n/4QBar/ef2FThC608/wGpc
vMcbPtU/hZl5jjfmW6Kb+TCpXU1Hw0Ai5wgA5ntP9rR6swHiNJZHtvUqGE/TxPj5T38iUuX4lvmn
bjEHsxFyWHKawgEHrCan9sL0kLfYpnHv5j/XzReLIKbwXBc3m+h/R0tzNWWVvTjUYlSWxG4PMyzS
cn+0t+IUX+pYIzto87Z4HAeStwficzFFRLGjEESxbztMvUhblypoiRk8RgYZ6Cuhiar7ZTPTOY+1
/7YhWsZhvpV7Hw1t2fmhL/GF3pjiVbd92ZTg2Yay6mL9g6ugnQgVOE74o+xln6ZeT2A5IPrqeU2y
jDun27GNJswaJ88JHtRUQBdf3W/Ber/6id8U3IqKzowmE3aJDXWR9/OL4+CpojWy6/h997X6TXXD
XPLr3g0ymozQhNd7DW93H9gtgZC9jmY/S+oMpkGuVibQXRToXiPWG/23yAEvD69H0a1zV6Abi7p2
RpmT1a+ft/k1kU58e/JvnHHphHJeKdZ4g0blHf8w0Y337514b/GVbHuxT/3fLQSr3b9NtElent9k
Zb6uYCKZAg8G6OS0KYGPaFzdL4sCnAF+jz3KWlsfqo43P7epvsOJvBjspqyZxum6LO7+40dMk0I5
jLmZ5b9awkOw7P9/ihw0KuePE1MHgsdTWTetVnsYEID18bvz0+OCsBG0f+2iszJ94MfK22SJGA7z
d6SfWLLwjkYEyPZ0Vddj1dAW4hQsxLQ0yHVsEoM2T69lgZtcXMfXwltyBFJVSJ+mBr+aIL+A7L7I
V/uzge99bGHonHbTzTQ0UAwYw3KylpAXYGE6scvU8emCWES5dyvFWoSJxHP4L+G23BADVeL0Yy8s
RW3fYQLqR/ruJ2VFvjf/CM5L0gpCRXUTm1BgdY3R3dmw8hNL0Em9PyqJ7vwz2xf11d405s1g33cf
ayaRmLwEa8NZTmybGHssU2O3wIu9Ija9/P4eSqX8Jy2hp2YX7o9mRgVX+JfwHhXOi4iKJauugwul
AltY5Qdwvk94RzYuw9gXijHxOn8KgESSh/k4mUJPPr4GufF7oHQjaTObMglJmLT+5oGxtyKQ13JC
zq4Qk36pT4PzjHo8CEDjAwWi5kVLB8kHLNyb+UH+ZyQwpvP4XLps9k4jg8FSSIJXZnVpF/6t+mlB
jkpIWw/EMzPe/ewGqfG8lnOxHpxX7U1HjbWBOhLN1Ef+H+TCYI0bqUELnMKHxk76t5+76ZSOx033
nGG7Gwp52iajAfb2IveWNTd+x2A1WeXhy09DVb5VfZhZk40RH99LweYpa6Yjl7t0WVc22ciwVomd
vKGCB/3MM1m6p6s5eZzPiMv8UwIOfa90B+WTXETn54x3Y5CiGzon2Y24AK7jsPBraFT4fQytd8Mq
Y0wDDuN9pHwXaxskzumSWYBBsc0a5gIOUppMyAWCFyvIX7gGRhYS9z26JyOsdRCUARt4ivvpR+wf
Uysc8o/Y13x8Ni5/20COHO1IxJ9+NIOfn5GlZH6CLE/SZKUQ8aKNGXFw4H55tCGtgm//35uw3RBn
wbu30B4HNDqlqA2OY8gGGl3Ql29miZvcrZDvrYCntmH6ShYxHdHCjpR1oL2gigJxufEMWWyMn4/g
/ZzELJK4oqNy5hHQ7ItcWpdjH2U5cVmiv4TE7+aEia/ZUCfGd5/1QvDiMabFBzOeMTiJkxgJZ4KA
mUUkABPmU6Kp/cA/CQRf+QkTqaWGT8TE4i8D3/8ddXefUsxb9OPkBWThvdfynrlPciTCOsd2YNbf
P36tf9OwXnadPIFeTe2cMRLu2ih0lH6JO44nypQoa81C49E69YKNUnDrP39s5bgVLO+tEDdRI911
18Ox/zi0d/3nhzSh36tPufzMJzZGPbCb4o6EnnYKeyLYs0ZcQROEb8EH7y7Q4zP5l/xMf4aYuAtL
fYetZ8ZccDNI99K94Egz6gV0I/HPEbP52TbXzcZskHrnHDLIt2LVRIdPQC/VmTnh7Rvya4jNEmMn
v20v1AWvqeH/chOnukctOVUe3AbziYfrAXHYd28MeE3vzIs+cRxyXwTq7y9xB2+3eOvSS4tmiQ+g
ZfzmUmQDvEPMArgiDgJLCYvcANaDygV7ZJ5/40KS/tS7utGsbICeoOchn4nP9F9YALkGzcO2wzDg
dzXccl2/DFmX9J/NXX/VvwwylvyQNm0R8EiPfoBkweEL+6DGVVyNmwe+G2Sa587lc82Z6/nFgYxo
tMOj4PF3qMskHJz61qYm0V75+MHWsW2u9XjYy5MLz4b596yx60ti6VvY5tQ5DgwA0jr9TX/uHnPD
6oZbGe7wunsAPjEI6pg6mKcuPwLeZB7qQdl+zCfb7olFQvbn0kt+hubUDDM4FqW40ey7hz7cJ/cP
1kGhBeQ5teNB7um/9DQ3hjpuqiy2a4v+XiKUKPiw2ipI9QIU+YnUJTHUD4NVf229nWtQ7TB8h6Yg
SuQszRy9FcZ3F3m9GlwKsvwaUiIciAaDE8Wi/xikmggqYMqj91z4F/vn5WxtK1sv25I89FkJ4XlN
gQC2HP/4bJqY+KvbTyFss7YzH2OO+d3Ooi8HhF/M+jakwJQTIVTHngKbpQg1yCaETR4JPcraviVv
LmgVO4506WSSjVCF4jyLRtovYD7p3Qcx3p5WDu2rEKluiOh/TvV0a2ECZeuCCU1mmtYXeumT+O0e
7QcZ/bFUQmSgaId+mCEU4TD7FpxKHQUGXwBSGxC1ojJRHbkn/7YNFc//PCCnV+urTJwNnPrqwuSQ
yQYLyvwQWDCE+YbyFeFWrT0W3GWBW0a3QDhw6OasREM2U5nnyyAN7wen6RmeclfH8UUf5rmn6wKo
2FQN3oEThVnITyCKOKDvGEHMSrFVyFdgnvpU9hjTjUqzW1DFLHO146qcS5Vy2Vr8UL4dixfJ9D65
wNt4NSXHU9jROey2FQTmO9VxugTpeYp+MNsbx94XMlbTTKV4kqor7mPUaSRMqOdrU6dyVYZtDGWR
M8+leLxqHgg/Nxhczcrw8zvGIRuxgpdG7e0sijK38uFeWvM4eOmO7ineE0KNggP8lj0IixXSAhAP
NI19ef5t9aiIj8lrUrG10rXtM5pdouOpOMPkwVnamqO95SegxBlqtZQ3e/qnETFHKb/Cxv/tr/IY
gP+ztxgLHt9jv04Wxcb8X6bpp/fPzO1YDr5zlXe8c89BVwJ+xN4c1M6MFKhP7el7GBHvbsV7HwDY
yH5j/zCUY2tMDm427VixaF7zGpMZJ5T3/KRBwSy+lEZMq+LllMDVmd4c7y/95wXscSbFT4ARyAvu
wT4zRUy4ijhwHw7l/1g6ryXFlSWKfhER8ua1MRLe2xdFw9AS8hYJff1dxbkxHXPmTDM0iFJV5s5t
AkYl0OgYevOYbEiZ8DG+UjoEddRIsAoroTnr6jHZDlBJ3dzffNIREVsKt2AHWXoYVg5aM+FAROg7
87nKqeshUOSbGDaihHNXDzmZkLO5djMHc/U/IzTNjDNB3xHKcDT7qEcypwSeT+HyoYkZBcRivpDb
jahOCFbh5EZIp38N/hiLQDGH/q7jXIqklVmzTPaVGALHU84hGIdYyAhyIbKyb6HAYmNB05GxGPfc
PTXy3mdP7naHyhQYb4dFmOPf+Ay5yh7c54pTdcgHjSMf9RTVS4/rAcQ97eeTDalF0Vszi6IuFWRD
7CtcaRkCNgFU4DnjD0tMBYSXjL+l5EEqSpmgtUN8xkmRqlrmvUNMTlsNfdioz0YG83LfxYTM0Ife
gXOdpRCCoFBSVEP+Nd/JZXGuSzwHJRTz/mxUYepdCwAZsJsl8l0nLEQWihkOWVEYOFJU3NQzUO6x
OlKD5XT6PDeLuhuGCOhhGzI6hcpu/pCxiRdobw4NZRjjdrOzFsb1tZXvkqAesGD6c7gf7F7HnGAr
ZZ89sof9a/+2qDbvrFgqE6IXpVAYCWpYxAIfoGBMsP5knjcM7mb/06qgZyjAqdmGMiNZLsg/D9Ee
zTg4XIrdL/M7upyRAmH8EdB0LxVmU2yI4HK4erYjEiRbWVAsapyHfXiE+g6BKGUU7z4ElWG7Q2HC
2sbGE8kCaiY4l+GIexcTVFEsmeLmqqDYABLSkXD3cofc8UHkOfI7/743RWKAmVCdvZ6myC8b/PY7
faVtmOxu+O8/ssNkrB5Fupn1D7vHQ3pnriCvKqAn6MobntHYELS5S4713X/md15MeR/sgjVl4xlB
6vv8PpOreq3ngs8SsuqS54DqDqrgujt3d+862HVYbnb/SK1gxtEsyz1ExnMPifNc7ttjSYmDXeAy
e0bfH+Fv67N/nFqbfh6ss6d3xV9oneECTnmUbyjClRNFDkc1UMCGcoQvGmWU0vYP9lrweH7tB4UR
o7J6StOUcLLyKgUYH29Exm+1Slacr58TzGrMgppfWg7iEYWVH/EzUOy0mXrBfmkNhW1TIKZD4aHv
md7vwwU96+tk3QwB/dAXJieYSCiF6Uin6QKPgIWNhWB/qDf4trLJza3TANrzoz+wZ9HLsVndaP6U
JzMPhsT0PrlE6KhoCMnU8XeYQH5Z+SA12Dlgyv+lLNAfUDYmv1AHv1wQUqU4HTkaO1WQQ8BgxP8y
/d0DTbFp0InzNCA1/G7hDM2Q5cF3eCiDB7xLahCFbz8ObMLZBBqif93wUYWiqvT/OIaV2/vi3ZhU
HOhDoLFRY4qWMBkxzGbSB4WlD74sZ2BWhhhrXmtLiZsvEnYjGnr/TrkAlJJysBxRwghQiUvGSJuX
AKjB48G39AeltCzgMt4i3l7UskjygRiPPYoDaojyAUgD3Aj4Vl8r+GX8uH/oIj6wXvAQwEqEhplu
QhXQeExFItxr5D1VC4gCBQhYDwVI9Pc1NQD7qcHUvoAQ+yrXjBpf9FvgIVh/MQk3RGNrQFKhmsCY
kR2WK0GUIIoYpFzKmM2RA4qD78TFEOOQzx+vOaxc+BCwQoh7gkhHBYIOmDLug2BXN+mYBjGorb/6
BOJW9gq41HjAEPWg0U7HpzzCvMBKJm/ypzQkLV1DP6r+FMqZ/etDfBeyeOSwBGdYvI6GVsFyomih
+8se6oxNkZsOFoqGUQQvMiCMoWFooaKTeZ/6amMyAntZTu6GwXrQVtMS2WbZlTTTtCi391y9D7pz
XW2L96KhiUvpzUq2Tq3d+r0/tJToosZQQ/gAimRnc2olOOK9ECQ37+IiU3+WMjiR7e16jdDNPFhZ
SB6adK+82aRfhft5wZSoNlFeOjJUivAVsJdpbYI6k1pAt1wzu0VNutZVC69b3IwSorYDMlnfxrKT
wHo1GFZpgfG3dtZlYJjoNQ17YBojLC+lrZBc1qzfg4ZY3z+vV6exJC+yAcZ/9PCDnM0rNup5nhpn
+ASJSSNTqNHvSyXRsaf9NJpp7cfr5LUMhVY4cfjyX+uB2f143tlOj4PCBYYqXxAYLl5AWAzXOLt0
9G2SQmx9wrTeLPCQJNX+/VpkLbph2zpJUbfzGLynAwPSPiYpSP3qVDAv8AtuyKw1ulVfzpOyHX2i
BNLAe2WEZAkjlLK0/KL5ZCaZ+VYBkxqE6PO8amaY73mWZScZdbLvMaV7rWw955houn1vhhweUbDJ
2/AWv8rtS72+O+2q1fayVsxb++kO1ctwPhpmkjVzMHYcyUBe/MbiOSO5ZPBx05Qi1yQrc2A7RqxQ
LUlOOdAmTQIWwmLu63rlecG6ye1lZAL8x5HTp940aOpZ6+ezKiK1lpOo/cy6tFl4nXlWMkISWBWR
8Zn7kXl8Se0CVCdDaWCJ+W2GmUGLnwHVaPL8r3LUOeRFOKB6t2WSIpBQi5RtKhZ7lxCiC4EQXIKS
0phyTr6OzHbvTMXfZ1F0toLLA1phfuEDYAYd7J6Ub5kmhXKO25H0Y47o8Cxt0rk3KV2R88goWsc3
VV3l89xFgu0UI7i2MM4hLLr13Bh5E7THE/TWw36nTem03Pccg+It0YX8NyBDpyKOE/bNOIFLUm/w
MUUZYc7NiYZNLOYmeBS7Qh1jL8w8nJh1shpAGm9sKjvKvx7H17o2p0kwmFven1yQgmU9k7dPErNj
6hjOKMSPNZWTqFRsRUOuZ7uo38xK5MiRBsgMSmXaStOokm+ED7u7YLQDnnB23qj/Oewwf/ypXSjf
XNdkPC2G60PrTNeH/ucOLkB+IjA1Yqgb02zYCNr4RpzT2p4c7hw5E/7KXYvfqp8DCXhuN7pR5kxv
6kgbrwnYhWEjfumTAEXqTT6s8TL/ORw+UAnUyc0Y3sR3gTP4DRKC/XPjrsHekOng6CIxeb6QNPSj
jG+DteXgscPf+TvRNItuG+AFkIT7TPtjQ0UcJXDJHWcNSFn7BWSZdXM2BRvtz35wult/bNzGDPOY
IdCKebHg5kZ8Ch12QTyDMhPElTeMNY/oaQSrhCvn/+J/lOLCUbAivDeftpicvhdEBPJSmpM0w6IR
egppcsAR2DNM8aBbY9HqDuaSAwsrmxvLfAR2P3ARULkU4e2wmVEau/2eMbVr4TY/76/RGTEo3+j3
hqRi6Wqyn9uOie/BJ1IOWQDDJlKWnmat+y4hZ8WfS14MhY7l6cNSq47eC49FOMxp+Nq+itrJBtSN
leV0STStVq95swpb9CvNDVr2AmSFBseCwq2dfGkYXwEX0qsgy8oIfcILEcC46AIGSUt7IrQD/hwF
EOQQMEeigl/wCDAphDOEF6jbODx0Arzh6gv+D9dj7ENZ8mgNjvFa1M/Whipc5MvaO5oM7RotobNg
c16vTeQE+K3Y9+ZYLSkEIbIks3KPjgU2d3zIuLKWY22rv+5R/XESE698IoiQAQjoEhu1vwux+KzG
5h4dG8VXhw8boH12svcRXgjq3li+TjDyL8Y2OXGY23uBDBmzmtA3+8HHxbuCQAHxN99wlaAsmBOV
KHui9JzKAWN3vFEwec+JQl12brj2NjX+6v72NYtuGI6vXzP4KHOCs57wkvmFEcLcG3VuhAiGTUfg
mvIdGglYJ8xR7v6XS5zwNINsBf44QYCDsRNvpeZV6CxHkSf1EZIr7HVZYeZD+RNELG1MgvxeZovo
XGF7T9T7Ubuaq/RsryxK5+KYbFE8bdqb8sQ69QjZmbN4pjw5iSTkFZzV2bCPhm9LWEXnyH+YmmL0
zbiSuo4EGfByoRXKnrR8on968uJFN8CnVt6tq7V587OrZXSrnthubYk64E33LqfiUhjIHtnjcfJB
ekOxToIBvJw1UWSCZJ0BdiUuZvg7sMuD8gcjYgVKdwAZEziYCNOK0SaKW7r+Lioc6aDwC3wRDfa1
WqV8NFToGRkR6aFeMNOBCUYdfXoJzalyKx/KrV/Le21ZuNXcWgVOv9GnYnTvKk5/Ybe44KEG16t/
tDN5D05jLmC8rgYHc1rN46V99Xb+uroLqwfzajMZZ5qcH73VZ16dg6fFcEjZ2QdjRwV3F16PYvYr
nZt542LD42Zj231PYmp6lCZrClcq6NevvWa+ONibjwJIEEu5fXbi7xkqdRc6AkG9Sf50FifF2zaY
UgtjOuYCEM8/TjbXN/GyPTduww8ZYL+QzcuJtmQAvFRZIoIH68OmtWZghhDW+QvGgHgVY7gH3Q4N
PT2CMmPSKig9hhPy5r8rH+vCmeSEC+vYr5WlAk7tzfqFumhWxDCNuynw5msugOBmad8xZOfXe68c
AZgn7w3ZMGzezG/SK6GEC3QUm+5fPgHxEKKfwaXgQy2gHxpE0wg7rM8MS5Ht+2EclZt3hC7JABFm
IHNvocHtLx7mAC8xc+KahFNGfGNKiUmwGMwHroSBb0yj5K/sNTY0C96Yo2xbyM46VHE6ES3rCdAI
fHinvxIgIibaTIc42J/S08a+XXnCnWsFmE15IIyK6Q+9DYf/+4490jHcU1UE++gIhsU6z+8Gdkl0
0+U8ZdxA005lrU1plz/XGm3yP+8fTS79boeL+C5gnINAApoDZGW4aYMf+uF/nYltoSgs4AbTTtP+
UtKXzDu+Ew0QD75Fj13fd9FTNNrNCMVGiO0dsNcN0eDrCe6ihWMeRlY5/5Y/UJqkuHtTmpN0ov1Q
oxOCStw4MkNx1/YjbmXeHy0ipZp+F8USgY0VHGeAi+TGeFGENsp3cDO+/BvAR36ne55rV4p4TQBs
YCi2L1CfDM4g3u7X4hjsxcu5cfcWR+5jGbSemD7gu6z7qZbf5Dp++vfb+FFRe2kn4vAAreMrUjci
KAQEKLyg22O7HJAvOThLy3ZXCsD899uXh9cc+7Nmx8DzCMGWgUp1+24qjn7nbdww4OefmXfzjO8d
mSoVXrbiCUXYJT0wwZYwNe70yoADyjO4IPXgGjClAJ8y7wgc9xDz2PcEWa8DhAB+EJ8321T3w+tH
Q1JZ4wDmCGapgIGQWQCykNAw2KJvw2IE+yjU9iB8POvVsIfMIxmLVUKkw4/A7xtIkdcQXOASdv+M
jr5LaNUo0gBVGzZQTKwFuMlnCNqi/RsAGZUcStyup/RULLq/4etQ09/a6F2H5cmnDQThThCTwaf5
eYuAtXBnM/TmHoZfwT7HVPYjHl+eekjCODYuBjBc6U+rcaWCYCLkg+r7w0+JmmHKDPyhw3sgjQQA
GJuuc4AsijjK6ic8g0KBX9m/WQjgZMPQAhZAear/aK+RTYnMJBA4ltTDQwZmBIeBhc+Cp0jm7ctj
sDqKZL54vuaqcrMwdboCpxn/BuirjiGMDKAn4gk4aGoY3Hj5CqQ4OSZPFjyKXyA5QsgBiSirQZ/y
u/ePdUjZDp2zl4SqmDuEv+HyoWzl9D2zRvniEaDQHEf0qz/ASFeSWo4+jsXyvMELDcAOqe/rpt6h
hq6tKx87Qs+5sKCLjryG8r7zj/xa5hxo5MaQBB4dvauAqcozAsN/vBb/CMBFL76im8Dm7gmszTF3
5yXxwlhEL9BeLoomFMrJrdp+jtwD8EubFqsApi8CHNXAStFNP4U1JZF0MiEsAMpjpKGZOHGHlYEi
fPLdBmyQRfEL5fKTI53fiSZ58lqVKzuIeD1Pcc4D6LGVgNb5R+8f7YlyZUfacRF8tNGlSDRnGnvn
5OYVviEVcL+Ldy/mqJv6Xp+5loCoxtXAW40+iOcnQwUWFA8RW2J95wNjmgtSC/LLus37EX9g1utB
NwDahSYL3ApIgxSPWgFI6squpBEGAn2hFZ0XOxSXinuKny2f5bsA+p+M+Uhz5wqKXYTf1Ht/f2Hg
xCycwiNYT/sz8D+jXWpCgEkmDSyv/z537p/uLLuC2fzFAJlYE5wjYsdLoLcMjhveCWBLeLaDWyEE
AgH5D6AB1ONYjHYVhNmXu0wosl7A1CU+5xojuqO+yK/6gvE39a0qEgV6ApZ2XBIwcN4Rl4Gfzcsn
J0KBqtkJg7zg0dxA4RJTSOzb23uvHXOKZV7Ulx3AuB/cEIXl6+v5BmhIyKjPkkW/QCEHFwwM8DWU
mCDCiRfF6f9pKuht6BcMxsGYrAJ8AX+JEVD/wJJU+HKli+rvfaHMsW7m3lpi1wmS/37ATuGR2R8n
KrADxJue2x/kLGa+APKVY3Jwg1n0Oqv/9H+Cc9fvlaW653lQoAJTWtuB/BMg14EehrQNlhZ2C3DK
fr0tWCC4W8fAGaILGotfIDghpqKN+SUddCdGktUOz8tDSyJXKhJZuY++RACuH9rvIwdDf0a4R8Li
khHP68aKYMQfk//TYVTrz5OddIIs4qEchkwCpYZhysxzkh3cCsQgUKjbVYLv9hPv8iMnDfdVtfw8
GbPOItKTqAVpQcCcf8UoVuQTwfX+lrSAA3Cy2Q+Q4GMh0KAlEwi4AQceoTkjBCoA6GPH+s7Gwl0U
YEDD1gjaxnn9XcLcBmh6lHo0oCVK8RkGWRc7OAz2xhyzD7JKC3ypmVFxhLfDPHcU0DQ2x3/2r6T+
OG9O7DuDAJYTG2ScYYL23cvQqbPKzB+GbDB32E2KIycF+xn/V9+BNrinOIT/KxkYY1Cp8Fq47/gW
v3ObZd84X+5OsQcLN0OydzjQOCvb5/egN7nrOKHZBJtjccxulXB4/Nw8cmfDiwiPoiCf0Vxt8ZTH
8p3+TqRhMVJfCb2L/qBpIlvhIixCVMKusl+FjvmFTPCFnkFAsRNIPnCbOKegwUBmf2BNBK2L8o0V
KQxpWJ7+X/5gtEssIMP7bNSKk0PMgyG8RWxg/0AEDT56JlBYaK2RwfFEgMbcwzCGeoDOP7gD8cFy
WHtMuphUK58xnsTgr9If4kfudABh6U/FqI8OSflL63HQT/hHhK8o4lYD7jf+0JSLuGiNtI1xj6gK
bO67XYilDdSPKRNmHUjdd5Fbb76hW5v3RnQqn6N6TvcqjArWb3tM9xFpR/6WGQZO41DBqepSXGPF
ucaGzJfwl+Rkoc4TMTpffot/1Hch26UINeMsZBGxWFqWErcloxZOOVB9xiZEV3GssrrEcPUptZxP
9Zn1AgHGu/pb9aze8z0lhUpNpFOEUZsonDu0dRyfHKdUY51Y8JwrSNgoTSg8VBYz8Cy1L0AOZ8+d
g4ibQ/z1mZXxEabCFMvyodmCuCQoEVbokgd3qioWEY9gSvqmvKE65dFIH7j9sC2o2deEH3P9ryJ/
jqkl43SGo9YJDQl/TW1EX8nia7ka3Ioi/WOo49J75zzCwZXbn1OAndWny0QySgnFF0aavKPviQkt
a0ukA84c1IdosFGWfO1thcMWEw5UrJiKsrkyFsUhhmIJIB3WA8Qm5JmoBiBJfYTSnk2L/YoHMGxn
Q8ODHfUDbofMRdhNGZdC48PnyMeHlOFGiWKK+O/xwHDR/bwnQhxHCIrslOg1EerA+BdbKxY3wvKl
SMdsWYRtMXxPjImfzFDG4M+DskoQ4LCJ4EVBhpNHb6QV5EKi4oSAwROzufrgP0K7D4lA0SadBrNA
+A+L+X9x4lRgF2eAj9pFA7nnGXv/Da4aTDNTdUqdI9fTnb6wZ7WpOGUgub52UDp18upxggsnfhNN
3ok2KT72wg9cO06WCtrOChMIuzcmUcz+r+rLgV/M8V6JmSc2WFIGcQy0FA97C7EIvAuve8/LrHcS
PboULwL0rGKoFyryxGxZAY1bmKf6FYrqmDTKsl7W1lamAXtXDE/DbBabhTOoc/z0audjyHfzVTof
RPO6D5DyVkdyRVbOBwipZ8+pyRrK8TqRkVR/OKdRgneq+2Y60tjPoC44ksx4WVjWSoaP6etjf5D+
Bk21txvt2hnU4h0lUWmsMRORC3MnJ+hK1d5JdX+SRt7GK9Nr4TOO8NgyNqnf7S3ZhBhuVdAEuArM
Zwf46GkdO5tw1cxqt+3ipRblC4mSbpXqCFfgfjX2Wm1Kxg2EcEZzv50mFadLKxu7wDDGiW/yMdrc
j7qXHPwBw8ePOq8SZdd3NTxrEecR4kXdeIhoVBuf4/Is69E0gXwBi4Ze8ZqI0NkmHKI0OXH2Qupj
FTAtUh8QR4CvMOtcQ4xi0scSIe4bvypWLgZEG6TM+YNlWrUjaLUsWRYrFOIajonpsl61rysCXGK1
m9e184I+Ha7MdtzJ0wD5Sz0dBFuvmYWDlQUlhm62dwYfJ/qw8XYwd9yPPPY0pw/5MGc6dijZBMWL
PnBxm9Rw4XhNYgBS7CPD8SDFuXGs15Ajx50+TB9qDfkSSSMH/NgHDCOoEFMMXiW3KOcHd6yg4H1+
wRzFMG0UgaNSBPRoiOKrx1WwEWoPE/hpgSAuwSrHeb2+5N0kCfDfnJCZG3/wuJxo3bjCngDiypgC
aiCNsDiVU4jOY6VdGMXcSHjHjk/wWXTRaRErdSpL2Jo6A3vZe48y3fntSVZXdufgXPXW0cWcA+J/
0tG7AJc96P7Oa2+p8q/odj0rHl19jm5umZcuKmy/nGeao6CiRI5QrxiCZfoslE+R5NTZUZbPPuPh
YurXO7mYShLDlWklHb16oiROE8486coGwQn1ei27eiqpszZGYvPT6WP4pViYWrAZQzfNtw3JiLx3
lBNI6lgZKNI/6xYryXrBTfmjw0wMdvXrWCFfYRXYzA578cTRLtxAa7Xy+8s1ALrfi5B651E5rcMf
2GXZ2XAcIT4JN+Z8w0HMJ4L6nuMUWIm8gwVbL5LvKJuWnDxoTlCPZMVIo9+h4cUF1R/i6kcgB36j
aeBqr0mOo509keYx+0g59u2f6o2xpzIHNFtbq8EiAd1hPDtY4CHWMfZwgsEP1xQla3TPiQZm96Zm
REULVXmwINhM8sbkV9vqWDMZtUKSGBqEKel7HXYfat9puChH8SWZIzSByjFiVI2z1DA7kRk1xWPH
UdfMqfHdgUn2VQobGJtxFl0Z/grOPrbjE+845zGUJLjkp6D7HUBaCZTGLQf3Vn+IyfgaXTXWQ1tp
q+GHaTjs9CbQDxYQ1CMZxpcCe+PjFBW7DmZlr2myIbZz8PwVJw4xEeHku8t2LE+kv55IJaz20gX3
NZx8zgHqcOihOP8tsnOGkZ2+0VYYZI15c1O0Dzv8OnXaAXPtLbkpgcRaaHc4GBCCaP+AqImsHXpm
JxEOnRBSJ6dgis510vwVf+ws45RIAmKNLsKM4oWE1iIpJ5iKaK1uAkoJu06jFxH/viTLA/BjBbd9
CIZqAMvxxEK38oNMZ4estXW+HlIpKDlCRnpiMFzvr9ppY31SHuAu4dUt0OvBA0OtE+agp0J4YbAW
PpgWklJ3qrHPCadMdXAEDTbSLBWqYaznZGixeJE43q+xZH6vHhAJEXk9e0/UNSLEC5QEAy0vGpYT
XeWiGpO/IFonzHAoVxxWM93QEG7/A6GbgyIZ27r3lav46NeSI+J9eH/ori/i3WRj9QARbmS7jPy9
I3qAdfYDUqw4sAl45xJ5DpgBTqux+DMrdXFCcWC7EAIhIAhhZjqFkcnbv4ssKWA/EvdgfpSLC9Ic
BJWWEx7QZOSLGkOKCdVxMYZZUIw/MzAsjPGU2XukX+DP/kL2mxAncrglK8/BbvVR41okEs4ocYgC
cCogb6jvB7zS19bwBFmDjxfbkUk5KVzc8jfqxlrBYdwRoWINA6dyld2J8IZR6CgrdWouSgS6bs89
TzXOQ+Olfq3OoaNeBwdr1V/tQ+GCh+f4LYZLjhyWDm2qQZ6LRwjFEhdb7p+PqM0/fxRESLILHAXx
A7tA7RUlm6Do4pmQQMalVGMkx3jl0J4GF3nCJI5uj7GRfsEdvxtBT5dHtMXA+WJNAAePJdwaFSZi
woiSq4UUZgGbQ2QwMtomsImHUEc8KOekzxD0nC8dvQf/YNLv5T2mj3z2hwbARChIEskVIx7uKNYb
NyWL8hIuUDnaCw0W0xSThHLCBwH0HJHXInrz3X/0UFSz2LfwzjGMFsXlPxKRR4gHRFxgByOXN0EH
ISyiOMgSgeerDxO6KFIB3j1bQDXGdmDJcpJ2uP1eaxCToX3Qp4h9sHsuxuHMH0lnUK3hx5F2xkqm
JwVqo7cYxc8Bn9Y7xJo4fNpTf2KtCJ/qIHDZwtKS21o98ElOkSDRVUHOu2ZufeUApjjl2/Zh8K+a
+6PKG+HC3BPMMEINh//jqJ03ZwKU7vqUfRfJoyrC3dGE2SiWuZvEUIE3IiT2BJbT6xkz8zMJhfcU
LoYDJhp4HPIAvr4yZg4JfAaUv/Yvtp1ygbMUhGUm2ejQl6jJhJa6WHbzYklHgHhgRhtD0nD1fEUo
XIf1nWYHWAqgYFxQQYrmhCi52eemYt0BOJkOYaW5eNBgNjPDfAXzhzerDWKkvAY2QLWBIuMK35n2
TojPuxGNIN4ULC36P7x+F/E/qO9/eEhgBpIf0DL5/Q8lOso6cmWmVEp4p48xotq+CC/EROyJtoLR
LRsyOznlILcgR2WCT93CmA3WMKWZKWMvMaMtNsjPYWoF1Znb4YShJJ0gm6oo2BepOGoDEoHoNmkU
dJRR3C3VrwQOVa0QxyzjdeHwQyeQ7IGzCWoAxRYuiiBjNEOUJ/odKJmhKvRD866e/W0JK+EejyRQ
LALdCUr7w8tiAfsKBIin502lX7lBJdAm+pKMZcqfGODA9OduzXEW+XoY4Yz+2nFnsrDbPyEIQPNP
oSX/ZFuaQC52fkAZ9RD+ZgTraGPyvmy4okLB3DJxw8aBfJEV335BXvPQR/3SXIPdQITimYj43ORC
O1Psmp3xtOeNY7rad4j5YANkjI778L/3lKIuFaEbVBVMPOHYi+k7PTtrCkMZ5IEAWrgo8EmIT1+d
8CD7QsNOc8ds/k02oPWb7RgFfn61U7cnG5a5B80nUDz8W/pwcTFH6Rqkn463WfJdAHrtV3S3dOvS
LqLPyH8/0kUG8LUWaulYhoBrhRAhGkFiBfF74XZP2wCXER/LZFssxf+y1cEVJcwT/zyZ/GuDPo8g
TDyqSERmDffzz1PG+gpOB+0yIzuRothgVcbK0McfzKxhImP9IIHbEGgoQgTFEgRBFrcMYYi01MxC
B6hu/N5Bl/AvicfxI0RHA2Hzl8y+W7GFP4yVBMYGyUyKx5iHmWdusuQGlsRAGnw6uvVzXhBweEY4
AqN38DmBUg+bHfO7Ey4T63ITPsif36PuEUIoLl7iMuso4YSeaGa1fAU9LbQBsly/4LAgBCDbdJaD
+1X72+0ZlADec497XAk4HVx+AkD47Jjd6js/m3OvvFBRqAdFmgbaIoG2JI3h378Ux6gXoDWkTNuV
i9V3aNFKbIgbkAmAHkyEZ9VXcqki7yMejL6F4ojF+PoBYefngipUz+wm33kBAZxtOridt/G1nwjK
D5OxPWp3UjbxP+0wwDAZvY8DPhxo468lhnIj/skGcD0SROFoKF1JCRiWc+DsdB6JgQaJILvkCNoN
Gghq/cTVk6THuxi03eP1l9H8Zavb+RiG8YRnB0eRfgKE0HX3Z/M65faUfhZKxnP5f5q2l8SKxFy7
muvdzlfnqkZ9kGpr09Dd+tNvrLp1TAaLWY6qVtfmfdkf3x4VMnHHilq4bHW6bK6jXD00TbAJ63D3
jrw5M7An4Eospn94Z4kPECt46RSgjp2WFf4tjG/n1rNIMcNA7jpWzwml6xC6K3LRgr0Oy0ixUY6M
JwQQHC2hxjJTGGKgBUkPOdsF/zOHlm/UCZ8HVHUbbnJuPFeeQw8neF2eg0wNSUflY6HpmpN9u8e1
8sxLENGgYtz37tglmS9kxtSoy7n3St0uCceNR3OtdjO/GThJAVP/beFdzKgtqk6eFR0bjf2rz9FU
fzzlqpXWvBibUTP/+OgztXSuh4TDVHilF84HLr8iq65uQusrsP63bSh66WyguYFC0iLUTz/iuLfk
yadAsJGSkRDnszSwnB5IsYig1Ns21krNSg76qaFjjpWRqpjGriZ9JoMscCPVqdV43HXFRPYZiGXS
ahCm26RoV3GezXwj2PVyiUkrXCwsy0Ai7mQ2t4Nwxg7mx/Z+ECYPyZaCH7M4vF7Sqo3yrWoh9+mt
SZl8tlKVurrW/suNXZyVm8/Lc0OLwr6G81BO7QqlU9jAzismdQ1SFuQnDDhDz9UQJGagwrExLfR0
FIUMRKqt5NdMbIAIAgwlFrGyqVpuGqZl8s4zUfm1mw5Lk9ipYDtBCkg5oEwY+xPsw6J4VlncAuCl
4S5lopi91YkOLKCRChJNimzOvStzSA4IKPbRKm5lRZhNoEIzhmBOrbV4KfNIH2XMDv3qVmUT5b2P
sVXAOxnlwOvtFp5ro7/v2Yyrjao5A31bSajtmDRp4T016ftQXv7qWBXHY4sLYVoTnqZCAwDfPzLJ
+oG3UW+6gklLBsevwcat3ofc6lb264N+Zi1ouvKrvTYJJN/2UdiYiVtLrTlI6SKtVqaNJy0sYnIp
M4r+Tf+i2AmuPfPVRj+/RQhiySi53Sb0g3UzkSIyzJhw9DL6HDrzj7qqkW8Y+dHwn6hpapgmoi5K
qOeyBkf5+af/0RGUqIETGKe6GWfZvi/xBQcMYtv6MG54saHHdceJj9k0+1C+CqOdHS+KclH684Hp
RqDFERMV71ak6EIe9eD2QnrQ33qR46k9DVMa6sK+ro3HZRyORlGwxsfFG9vlJTqpNmesdcz6qak8
7ffcqHYFxUVje8Og2GqfafxmkICFI7LGKJyFyc6AgBTRhDMzDuRTka1ywpSM6i4Y4DEpRKeuuvQa
iNbZMC5lfMtfv2p9MQcRMVfLVtpWMxzE3ua9SPahT3VcnX0bQ4vegzO76Jle9euYMtbkbI+KlUoG
M+PCrITW8BfV/xpjogIGy8wBXh4GiRSl1aND7NcsDHmZYfcc6Ce5wM4N06X28kYCYuA4wxCrDYBK
Qnx743MudzM1Xwf+phHyDn+d4yHHNJGGIYnOBuneer6sNZDV4kABUpCVTDc/S/8Juj9maaaQkmeM
zUxr2avCGVeZl6FEOXK1wwpUd623+57lPJhKybyMeL0yfMzBkg+GklCUjgpiA0yed0o6jbAueU/1
kF2fSPBjjM0kHOkyXAUw417jtzU1pZVlIb3Cla54xu9ZlkEn3ibBoSN1M54H/bM1JAdf0tfMxB0U
j4nIXypMCop4bynLJlqlmtvX7NSURSCjo5odpg5pOey1Zs27dNV6jyTg/WTjppgOXm5azZMC1JS6
sUhWGeEZlRsYMBjqQ1KdNNiM1kbOL5V3sXQEcROd8t/LF1a24yzSIrIcccp7mNX+w6ZjdqdS3pmv
ySfbpdLCkKat7PB7VK7e5RrNlYmJXWpAorY4H62H4u0VCcFh7DDHlvOZCQ0OJluxNrpjSHAW2TPB
fKD9Jd1Uw+1E7YZdta2DeW+5rTpRYie1pzWNdf12ct0V4jXiwCrXZOBS14cWB6fwr7VRTdGOYAmY
nOPBumV0CBtiWuHnoKpY/806GRg9o3Ys7wkInnKKpc27OFQafm20H9UFh82keNgQNQklMLgdFHse
D9B3Tar2YJbdT9isEm0PkE4XUp11FFpcAKm+2brLgvP6aQonM18p0tIn1Z0oIPfzLa6PLc4qPoqf
dJjCdiP/BK5uTVrZPMzWWPEH9rrIHalaeNmGv8FYMQY+bVLA+rUYdIYn25zx6SJKs7ptas1i7Rh9
rk1278yZ10694vj+PJp2qg1OlbdIIZfaK9Vb6ibU6OIU2FMCmVQmrMYI/2ZLn1hkw7EzD8DtMNQq
thLXIFRPgfI3wFJWrwhW+exaew42l9OcGglc8v2AD7VNx6V3pGwjoqnH8IJMdn3CwVfFENUdGdfK
fkI+VKk+3yxxNjJN4QZlZwOZxPpMKk55tSWumzxx9ec9QM3lFv5T13Gp3Eqq48ONridqhdUx/nqz
QnHUevaKpiCi8N51axp460ZYlUl0e8WhK5ZxfjBw5aVsiaaUR7E9ja27Ye0DXhzhaousX39oo+jc
so1UHQNpFF5IWseQs2c7IFDKMM6kuhvGxIZVZgOsEsbSOLm5qwiVglGDPhe0wt9+fMGddFEWBwse
ppZugjKWPS+S1qnxL2T47cGILF27mqnywjNXSDZf+uqDOSSs7JiD4qhXe5mpVPyWhz2Zaf5Gyf8i
FKotu32nGzSw+AKnY7vn9aSjxqd5FcaJYc3IZ/c/ks5ruW1lWcNPhCrkcEsk5qRI3qBEySKRiByf
fn2jVcfH28uyKBIYzHT3n8wCLGpgLnH/jJhdPrJrIKPtkHaKveTtVzMeRKFGNakqSy5+qobGtNFn
nnmbbsfru3Urrcf6pOAgqk0vRbnREHI9NogPaQQT9Tu5ONKhBKeBTVV1Z/bqtNrIzjYDCVXmb0Pa
GPI5v68quA6m0Ya9tJvnfQFjexAW+fFLjvUSdXQCwNvfmUPi79ufB7gl5Xtts1RHEcVF2MUdsa4e
ps2mmr4d6Tzlc+C0edA951AevhPYSk8JkFNfaoDtww8z/oyPz4h6RpT8FJpM7ZenRuoyv5GYITbb
SsqDeiL6WPtlv2+e8EhMcQifB54pfWdm4ehAXCsCi/PizjGT2WepOWVUmVW5YR9I+AHPo5jG30kJ
lxn68iG0B74mj93EOCeVXrBV40G6s6NJ6VYl8qpF0kssNQPz9qzKyNm9sgIl7M6JHVoqbQBUTxtB
T7oGS0gBSh3IXflzo+obQ/2Y2v2dboVFZtqIeEKjD8fHZsrfB+X6tM4yWE9Z8BxS3LUUq2Z704wz
AwoEOA7Dp2q8GfLLkPDuDncEtj3vfD+mb7ifOvpPjuEbVxwcoHJ0qr92k3Yay6++yeVELUBfrcry
p1n1m15JTmpkkWmn4JBxJ42dC530+c9jYInWJZCeFDzN9Kd+zm9zH31kBWFLPXLCx307KfCUmzTe
Z7r83Ufti9Nwg4tPOR+2etJ/pr3zZVgtjua9107trk6491PSnjUNhGdstnQ8nhFdjHh80TPTy8mI
Tunh5Q6TWjhusuSjz57/5GsjvzPa5N6JeQAesy7Amhjc/mnZ+EvGdv8LtbglTLLh09CyYrZLktlf
lvNggLt4CMMpzSlis46EtVCYLE+4leHmzDsMCvLwLBcjs5pMowoWCE8429r50azwKJ3x/kBvDT+Q
MC41iOnSsiMuJvma/oXUhKxdKtDt2RqItrUCeRKVBT41TCB156Ui7nIKCKejFe70U8dgi6GMCpLg
t7wdUmwzD7eURlsTnFewWZoBB17dh7PxI6s0iqHz8BvbI/AONJHgcayjwb1ELjug17jXMNjGey1y
AbniXNi4sSdifo4VP7Y+JiF+bTBl6JBd3HCMIH9PGKmAhewtUpAxFfrGAU4MVtlNF5S/+ft0AlHJ
f7UXdT+dmF7XDoG/mOERgHZItozY0e+nC+VnJPyBnu3Plef+Dsgdv6Ob5xMSXAjviJp9Y/woPNWG
e7/hAvaDAo9ZrfWT3jogQsPFXw5TADKBb2SBgw06i+xzgrXE8YM+j5+hgfcJ0V/8znvUd9qqWiLq
g9L0ylxbWak749X6Mc8VyAlDfbypomv+K5+YxcIxZsnkXzOmiGd5hyn8a7TLf82wFMqCPeNO+CI1
xP/2MK+Sy+QrnrUhH3OVEx+hr5+EeVEQv+Kis34eyXIP62OKU8SwrwmHHmGuC25+9jPsCYP8Si7V
eXh3PvHe4FXZT5ZEUOOImq1SlCMMCHAQeieP7WuHnlGHUEEYdbovEIdWv8XvYwUpS2cVAWF9Gy8p
rBhwBgKJxZ+QEDJ8m3EVeOciiC9yi9Qd151/TsUCDQzHAHBXdT+CLDAbpI+H9QBvi5Hm8Mu9xqkX
qo4IpOMZQiuDsTiGqZ1bvfOU8BdM+5RvJubAtvKZ+1FAUvoYErdJQHR5Kv7inxi149AHQEVYCIgg
/wSiC7FhfxaI1KlD46ZwTRB66wvyOAuKh31xq9H4w6kyXAO230U/y2e49bcnNMJztQETFI5w7MXO
RWMy/GMD6+GUAwneYlIOZY/QsLfuA88vY6BmXmRvmB0+QutH0Rbq3jNeldXz7Q4BGlIXbn0LiPwl
b5Gf9cB18G1mHANNmndyJglxdHM44cwFIbZch1v2r/iIb/x46bV8cwZhLJbtyt1wIzKRFevaicsn
rG5M6an6iU6ssHz8Z1wGuCx4BL39OcU9xoV6K17GN/0DjNT5M4V7vjHQh/CzKd/kW/UhbRnCn2hP
cffrGWcxuUANw9uj6LigOYCediM27fnGu1M/ntfiUOOgAGcZQtfO5NtO/Vuvc9Sw3Yq0Uwe25CDQ
HJ4DdLN0hD/ORb1JqNteFF72WnIFSdyBOvYif6AJy07JlZ/HXwAL1G9P8XOzN94uDA4t9fmQuGXy
q08A0F0uyET7hBQOxyZuKZJ8C5MRdxAXgtdo//VMWnsGHlxIAuND5R/vfkJ1tgC2OE/L/EBA5rU5
tOcG0Ok6QlQirgHhm4WpM25M9BALHPkWOX6aLyPmSk9vir3401zq2+mV/DYu6QfWUdz9vfEzH9U9
ofHn+4e8t1gu+c3aeviAbDgIcF5mbsjBwT6BowjosbgaIFkyMcFklS24j6wXJJgNHeSq2nDRMPuC
EuDOP9iMAp0An+Qb4TgKPkKyMLllqOE0TDoIgASYjm+8kFYECZdJIazFUyluuLDskQzgWG+WuFg1
twNYheEHiAZk5pV5yw/lm32WI5dFiZcia4VVCnfiWSDN82nd49nriGLAOoJsGhB7ENXYjSR3Uv24
CRuiaNLjMHsakHlykFbasVkaryb6Fu0441opwsmp7L679RTOL6VHsadfp5BNAbeEz/qz/G4v6onR
AtPoI6GU/OtPdg4ulITW1SWUfDVe0IH/I8IXszyexPhDWWH+enZ+AJgUwKu/xz+/RVAxLjzCXHgA
04o4TqFVwK+PaPfel61FftPPrBWNxDk0KkyQ7WWJ2be5SQmAqT2cRWfAWmzuCE1AkJfDFvAN3W/b
dYkBDSbk0bohFcteMWqek62VADIwPNnH6VKflybHMu9W4nTzsdJm0yfVPSIbowwIWGPY8qz9KvPx
bm/JCnD8eNwV2uZuen0UNiaGfr5+xx4d16ToTtiFK2Kc/1htEi4TI5ksOMy6dEcxOk410Kw1vmQY
dDwrEuPdWWI5ebPqyqQJY6uiu9QNVCa4svQtPqlr0ay0nMybvA2YTurNjfdu1oHy+WcDwBVdsR7T
G3wKuNEYRnDcBTAP2B4Tl7t4ZMWBODcCetev3D1oSyNnsQV+6ULjxbqfCuAKngljLAZD48T85O4I
dXvvPbDCyFytJf8cpL79dBAZNmsKUyj6ISuaH8g78NgPPesVpsXfu9DJF3264yX+KDaPHdDxcdhY
F4xdSUukghd7uLkHjmErxFrT10TEg+XlH5Ef34oNXxU76kYwBPgDu6zGDxEjHn6U4yGYgdZ/1XfJ
FhQ9ceeX9Jdbih3M1t7JJ+XwsHw2GI4YseBA38Xl4SiH4TPWPiavwErf/WcfiLQeJNyQBVww6SN2
kCxP4aogIzEiV+5z/ibjmYJhhbMAGLCfQmyIdhyH7SfHo7l7bGl2nOV4HA/MNtZcjflF63zD4zGF
3UXRKPjj6EFJbXeInfUwPIwZsEqMH32nDQVkz+tykYXVpF9b/tS/jxyNdtBTFc8irDSldSwPhphu
KT63hqlzI7Mgl9jxP9nKETGhbszdQvYzU5SzkMKV7URh4LwgSPwFAoes03zl5+QTfQuuEIA+zMBh
Q3WndANAg6H5yvlMQv0MI26DDIyBBQ6KRwXD1YEb+VNlXvSlHVldfEIYgLcf6La1zoRQbE8lxiuR
iIRgIzfQZUDJPchXLkz97cCYYRXinPTaXzDhvPBpqSTkk9hJTG86Yf7JyuQX/BsQea5Z+U0qxPN7
OuOgQOFHPWC1Lgm2SefmE/vjmtLTwuJeD2QOdlxAL2wt7J+8UbjBlKuKhzUkKH2MmpCq8YViGwEs
fyRg3M43fCNvAk0f7Gm4ZkST0SEYLlsM9/CbxSw+8UUK7h8CQfwEa9UZ88BxutpXuPETtIxPFgDz
QRqloNvhtGgth1Cweh8v2kZ+AwSjV0P7cOK3+iX5tjYOwWjVCcLfa/kT/eKdReBEU7kkguBkAaCF
pY4hweVpsW4KGnnJ4KZjsaXrKllOo48BFNzLxvGow9N5xRyH5Fa6ALGG/j4wJTpRwOPdb4lreYjn
l0RW9bmEOsd/Yi6sQsGN/ZpwMTh3mY+3awE7RgFx9h/9UnUg1i0daUXIO56nnMpQmvHTx9EyuwzX
aI0hSNCKLOIKdsQvjj+4T2P8DXdpdITKF4HcxAByCPgDnc8jWiUR6Mla1YKBibgW5Nlq/IPlpOmF
CIbZWaWyP0pvlrPSOqIldqRKMuXJ5GCMvRlSQbQ9KNY6TUNNXw3JMR5WtrQ0CG/tiKfxOsIz5KA1
/UQK0yq4W3up26hzSNLMA5WfRWtDwgHo7KGej2UXPhmjR7Abl7y6jZtGToomu8AyboPUEgOKsg9t
eRkpIb4ZY3EAx4aqkN8ZGXjs5qNM0xTYdyoAaG1LuQyGzlNkb7gHZL7BLSTOg48HkiV80Bi9TS9P
gKZ3ohcNBAhm8GhXSKAjOsPW14BtHX80Q032LCdw4mA2wmFYpcZetre9EUagSBQC2uZhHYz0oNSh
hhegCZAMGO4CSc1miO+TYoYWk4p5ayj7x7A2ycgivr4J+cacmUo3EzkF6cTuL7ojH/QCg8FHenhk
5HI/VQWva8r9qsL8AY6EXPAJh5pxIHYifJgW94uFZvTQ2HNg5ofXVCDkNRan4/OgVspb03efsl7v
U8P6MOBvO2RKFdg2gkZdEjvdyo2yNJiry1H7U1fGFvBcFvTyYo1D5geKgsLViFXrdjAT+EVHDnUD
dZFFpQN7/x3qOGfmEw3ZbRIgO1xxAElBS//Alkt+G94kDhAkchDBhdynwC51iewAhxQsotITWQUn
vibiD+izTs+XZodqBJjSF5RzlupL+dMf8yv/lY9IcFyDPEMUh9M5ZlQ29C0aM8xDscqwSrxXMtk6
aEbxOZfWzcq6l6hrVvemfB9w2jWfyLmY6DPZr+Nx/yztvWN1UHfqoLhqT2ZY2SFl1KBL5AZFXzpP
Qwu/P2dfHNtH4JBOr9nyeyEpv7gMa90/pSvbRV/Fv1px6DOVQML+JFXKq51uZk1ZRZFEKSdvq+61
lR6v8sP5jA3m5xT6BbuXNXOey3BkKYut5EvpXh5Q5J8G9t70b8wSTOsYPWXM+She0syv8OOYxbww
KldGVvqlTsjd0wjuTbHhLm5s+Nt9dNJHy1dSDp92CJpE8mVmJmNmg7YyZp6ZPuudW4JUSORzYiUF
gxsCrYnLKOMbDbgC1ITR4vMOG0M8XKQIpYADVTMGAzKohj1JZSOqYMA8Bz1UYs4sGBFPiHe9virI
sLVxqpuazu8SbdUqRMFMWuCoCZMV5xjFwPGobyTOI2mWQBVptUeDyhFCNm1DopJApmEtrsB6FUwL
BgeK8QzuEYb/CXEKUunOxLKnI/zqHKKyudJw3EryCIPihh2gCeLHTP0YBaVc+0+1R6Lbuu3UhI5Z
+yW+cAkPdt4HNex3BaXa3CkfVU6iQfUI21HxuETe0J6jmOGkbZF7XJBUBNwHH7rA8y127FViDKF9
6VADz8rXJNX7ONNWCQeiRo0zP6/lPC5jiDHJeF/O3bxs75CG4t9WR/zNRDMu8GCfYiksFQfzNHKb
1QjtE2QEcqTLmRhpAoIyLJrud+DB8rtstkX/MpsYv0FtlW868X/1GgZLjV2DHmHYXwXjeLTuPGfz
7smh3pZkyNrNNRmGPIilGfdotAJadRhsMWGGu8JjxA/t65lOxlg8GN3NcrruyIES2RwcdiluIo/p
OHUS1J3cew6hekf8Ft855Z1qPqYpYWsOkHCB44AYeLd0R6r0xB1bo2FreCyzxzISTZI+BRXOXu1d
SCJkMsZLK91aT0QVHezj2No+0U3pePMlzWOVVRwkNns/wtpuOMc0mK9SZ4NRKYT09ri7NuR7YV+l
VGGThqWuAM6XYS188PBNMx9UO47tRS0G5NTmHVbK7C6P+b0YsIZUDV/Ru2XPoZzy3zl9yURtZ3JO
1BVFJq77Y7aNJ+i8betVxOSmClpuHhFTb3wpeWtU8G6ivCUFOlo8rpLKr2iEJoi8DRQ+qIzGPV5J
Fc4j4O+psJPUX7W7tOjg58qPCtQJVVjzkiP+6DPDuwNfTThFmn25ug/QEltm98XdszlDCR2sMKOr
R0Z6BVpZ2NPdg3BNqSLrFEWeRD9iPVxTWEwN+wmFugY+0UV7hT28KH5VZEBVG7uw1Jyx8EbSvrLn
qdPWj/KgWQf9/lrSWuTPD0l6y4mBY3bcD3urJ7cWEp1FHzs+cN/ZqjgWcHMHIbdhY3JafOBPz1HE
Le/vdhFmwz4eL9G4eyZo2FqKZJItTCz875IaVOUMQOpK9UcqI+9SrxOdhdFRk3ssCodZgyohFJ3p
KQzopSTX5qifnxpTCCBPRAIrYKr6EYrj/RHa2ZLao2XV5kFWnwAcJtBG5QI4fZdEn5Uy087JVlZC
g/l4A1yPGoCZmSO6R0UKBj2w5dCwDwkq0IayKHzYq+jK9As+J7P1RtlFuCVEe8le3c+cpAOOLX/i
ROKrDGeFx6ZMSFIUdoTbMK9lipYiz+ogMJxH6sIx2lWYIE5BlKyRKuTmBrJslK5tJofFpbZXlGO8
WXk64I1PMyw/jxS/EJx6/VtM9OiHUXHUN2ik8nMDUoG8gykqoNYIFxRp690n3XOqAzMS5TPhfwiM
iDSHkFGTs0gM25Myy6VKffz5xcNihYBNK5Muq3V/KC8PrENeObPxcsdXnuIW4zJwJtCm2vAfNMcs
rIgsHwiTguQwQ0E034crC7s7A9dBfMsEhReIHufpkhBFBH4bnsv+h3Za/+JmKWzDTDE+DVv49fJN
sKYUYokPSIiaM9oOiD7clKu14Z3R1TNUYewKe3OLUo84OEjTLJQZifQCBh7iNqBOiEU1WKgLL/JO
6l8sLFz/vJhHQHsRak1NC/FPftMF+dHgVv60qEqo2Wh1RuGVB2MMXb70gZhSY4h3iun6VobQunXX
ihyeRrxeUZCaEtCjIX2Yvtg3KJLbV3So9THe8GZQnyYKYlNCQGGjAceKD46dPjszCd8q7swAJlzN
Ch08AhZdOLEWbaB/lQeCPH+IMxtGD3FjGftkeguJa+ORX0bzIVdcXxmciQ2DenfCjc1FTIdjKD5h
1iNMs1UH009bEy2LT+e0ofqFEQt7Li1CquIixduQ4w7A0mWxgGkSSAbcUH5iWJva0DM9GljlG9da
8tkgPD/tEFQAwZsKUplBrNkweeEZodsbm3VubKJpRd8CJvLsmePAvguAvBKV7WddpMu7vDTTVZTf
4nL7IMVbxW2IigKNGPs9RZhnQbGjNP7X5Lf8gVMje7Vp7HXziNtC1C+LaY3VV1asSP6uy5U9+LOz
TAaOg0+Ik3Ad5nI1DwGG8B3Tv9SvVZ+tdmbSrHlAJTMSKuJM2BbSpRPt2mYlRthIVQXBVXAQ69bn
/dXt8k5Tky1nlfBHGnkSDxcE1mUN4cYB0JlGafSALOPd0VU9QjxX2wd3T4TAzoxxZh9cv8HffV6w
SU1/1g4H1gTeOfYXVSh/SWUrfdR8EfUL+RCkEFNSQNhJCN0N6pKWEQnWgm1NKOYlXKl2OWnhhVtK
boNapvSowmCQQpwiAJ2Q9NZa87DAQeU8RGI+GJ6tbvC5p3hXITvzHIqe9MhkQgRAYd7803yBLnDm
Y7gCZp8JzRi1GToVmj9aYjz5gXx5qsggEomNkQ+cCFw0gGBAeo/gwfHcQ8fBtoCARTFDVWCv8nxZ
QviQTj4KJUAmNpa+o0LasOew0Q4ktihsO2siSCEGy0TWMb/D1WXR/A0J6DaRNbK+AFJhrTsM5WB0
vtGxM3PNikCQ2TtPLTykwDVK2B9EPjw8IHTshwwkLFRi7UV+onzHN3oxWiEhlD1MA+jEhFBlYvlZ
qjgKaOowotH/TbALOg+ya3qChIvxrE1SFGcixrVY8rJyOC4BbCkf2CW4tNQ9+he7OttRe3heGse1
MarExqJ22bro/e5ZSOcYpUL+KrhIGaW0UPZDlsXhobuvJpDp3suoJxh79AtoaLB0yW57Q4Ubn2ZO
PXz8dtZtBh2AhXxTXp8XFaqUMJIlI3lvbOmXnBtdFdzJtvQ4JwWTOPJU3cOxroK2j+sMQ2wgE8XH
NxeElN2McATeICFybEc5WeI0obZP2L3ywbqcSJNAT1AGbeUX/HlYJQGlVGV4Uv459kE0nBYPAgyT
g6hZ+qXRMZ99xXaBTuYpjORE9xaPbqcGaDqf6WuV+gnuKEiBCRUm9gt5orLhe/XLQ8ZKZBBxU8I5
Bf2urEJ+a8d5Ii7qValeteyaKru0CeZoh3TOyS/zdHyUr+XzorNnx9O1Sj9SJp4QhutXwRXoUElG
yao3vx+kiZibkklZyi0rDUKwnTf7/kk2ZH8/Yhr5oCGsSHBy3krz566feB/SoRMSlObHodYEcha0
0975biIyt3sXY2ZBR0qCSoOmsmF8y5APw2yLyFcjYEuA3MPeTc0HsNo2O3B0zMOJTXCcUP2i17V4
2iWf+oPcvEcF3xyyYYmKm6ffaH3LAWSb811XysjVYg7ItsJIwzReEjkifhiuVEFTZEnWVheCRWEI
YsAlntbVkIVVBtSMVGO0CGKg1gIiUO8fbTUHuvRrFrc0o4DGNdKASsRwq8YmlVcfU6HicSjnTz0E
AoaFqpCfFBAIl6aG26Kyzu7sn4jXGue9BBBIEi/HUkie0cz/RoxEJAeTrh4aTgtCiSGsTTwzh+ed
Ws9TObknrCI6RAz3lUaSju2A3VzzdvCbO9gx/x9b2MjLb44do72aiOs08X3MMRwF1K+woqUmklO4
6pjKtEw9FJuwhpHIM2DcUX2NIsdzuqORfE46pqsPnUmOSUPz5TALwIgruxnMJU0NOcRzlcfvE/xP
PYw0YmiLV52T8t7AeoYDqsd7W/kRr67LBFAxT5/ia5fdHB3edEFmFnRs5a3kSIrHUGfcizPk0ysd
Lw7NV4s0+9lLcFp40h2izfdHi4iZIA4fLD0snQ3X/sGEehpDGkb5UuD6oARkTjTaovjGKdqoAv5Y
SWHFwJzEuN6HkcVDi4s20AoaoVHQ5PneecmjjdC/pM/GBwZM2xJe5mjiaWswTGmpdlBngeORxVfc
T101J4e5hgqEjprK4+73D9eARYCWgwrRYfKzSIFroWda2Ou6qoMxjK+i/zXXWu837Hd0tvDDH2t1
2rb31Tieyp2+af5Azz71VdWf2Sve5n9GxbHmPcalwg6Kty+ZdKBpWBCnm8kJcvoPjMEPMd2wilk6
Bl6ufYM0lmFnQLeGNTn1JqVI706vtLH3mHnDIkZ181X1LhSwN4XTbi2JaSxeTIveVzCzLJAS8Eo+
GGD6Y3NE4SBQ+ApTB2hGXwW2jFivnBOOlwcWLKGRhtFNNg9W6ZaTH1MoYgQzLJ4TAwwcqUuUsUwY
yZaalsSPP+qgNz2DMNZ0HaPTQzKJcT6jWwT/ovIVLzrvJKoBwRnmwFj1OVbkh0ReReS+GKQUBBZ6
agqqBjWBy3VOgK6ou9KlSalO9QUkUy8bBw34oojWlX7GsrSSgp6iuEfW+xCV0C4niUmQx8I7bOkm
aGAMaeLTR3SQgVYipEHdTCVHY7LPMDKr3xVajYkqm59NE+GqqnfXtwXpuE0wUfgw3nuGre2yCXSX
5w3mo8lqZAHjskt93HnYuP5ZgtML3wFlASZz4CVP/5G1hTIvNMZ2sYftOA5NpsFj6dpwHFK/fdeJ
uUczIOpShMSLQgPz2o+z7xAAq72a6Rt3OBu98uljT/WQfE0Ji+pUM+fmaWb07jMNc45NtFSZ+uOY
gJoMFlS9Mq3V/R5y6WwmVhOmA2sFLRzxF/fwfkzFtGhlslfARILAgETG8HsCkJ9hJ625/PnDjyD8
AJX8OjDMwJmODro/mnALKYmXQmEgXht7HXsFfSxCdweMGJ+fKYNaX0H32AT1Y6fB3trmqGiYI8Oy
5Dv3OobKkIw0fzYoD1kYgcKUrXWBpy3Dg+IoGjr0yZIfOSH0b97UhI4KxQS5yFlgAevRIGbwHn3u
l/5ZEvX7YKCAF773nKD+ByXrhzlOTNRSkOrAvG5LzCJK3UsKHpOLW2FdeYYrh6kQXTwFmBfT8bFu
2Z2w0uWfToGGEvPLzFwl9xU00SzeLyn3eVVMRdRLay22/HXMNtBuh+rVPlTadiourGCNgC7V4xUy
c2OhKwLFIyK32GT7soH7RlWxTh++bL89zhIMRwIt0KIsGoZg+bYbQ5WZImAee2F8YICQGaG54vX4
Rj0+J2bQYWKJOABEzoEs4RdEhpAyyn2CbsTkJGf3XzPb5uaN6dJoz3d+Fno6qF4ZU3qCkCnrFuYr
9hWlsPNCVZW84Aoi7xgTK/oSqjoe/TAOjSWmWXgAU0QxGrbQNo2uaJqU2/1KP2dELpX1fMNRSsbZ
B3jeI2CAoqku15LiN3j/SMuO/aoNkAV2rMKvFn3lAQz3weBqTcQ9fh7p9MZ5IjlLDU0qogLETWs9
YX2LuAP6Tvur3yLCIW5+wf/xk6nRq9PwD9MoaI2v93V3Sr6ZwCN+0B/It7BG+VXfqXQgWrCGYNvA
3IbJ9c/8h1KKehJaV3emyY3Qj4kwXxQ8Hdjs4Ncg0vwZKQWP4CiqMnzJwFh30ZFEDqWAU8rzt9am
DakRwBQoOGy458pOYIf72eGxEdhisac9KM5jJ3ijUu3FMk3LiPyydu+bJ+Q8KpgsoP1JnGWED4pI
Wxe9NrwzZNvC4gerYxu7yHw/bulSuS6VFSjkZlufBbgSmUi9+HloKLAI+Jn2FNIJpQ8+OuWxE05P
DHUi6q7YL2B7hbKGYH+BEswWIML8Md9wZdKkTR0H3CJlA6kf+9DUpT0n3HgtnGdg6xD5y3HJoXyH
N4mPcr4b0bpuWPlx66nHIlo+OYf5YkIzsmgjt9WWpAFs1FWqL5KDgyfDasQXhxN4p22oZHXd04pl
npC7sIiO6vOLZ5CzGjXYjvO42tXR30LH1J4DEaRjJyqIyZMANHgqoYNlnnJqQNlNnvGF+dLBR8M+
+s8HT78UuwSMcm+d6wIbaJO5HwScEgEhK/skwYj5Kta1hIGTSoYoOv06ZM2aw2LSGQPiXUx15nOT
dcDubYsTuLjnxZIP4Ox7Mi92OM3xv8mLoS0fL1wfrgwpGAqo4OR2FIO1q6ECpnkjWOPC/h+hotGh
Awg/SjoGvHzxkPppf0YZljDCbRrjuy265RIMgtaGfZ/dvz4wHlHoaPAlKkLjTtMGcW6PPweLeMaK
KfaeR73a8BK4tsbwBnE9YM2cZDIUZGtjfBYwGgFOGXLAjJu3UbamimaGh7svb6M+2F9M4jH1wKJY
HxlL4gdPJsdqJPpk46h8LB+OSHSyDhNJ3+906jrBRPcvvHaoWUlH4f0Rw6CFybGHfAdOgWaUIR4j
DfMExTcRBiPpewXDzoDpgroQ4S0mo88Q/Qc0EaLkBh5ffCm4wPRjxhLASv+XY8RLrMRa4zHg9w/s
dOxhWe3Qg8bN74PRPbihvMQ7G0OMqPwp3s0TbfVIAhRm/PBluRxMeAAbCV0rfJEXI595rtk+0lMT
ogpkYePJBGCIbI4On5kVY7N0nagEVmvL5wF5+bh19uqKshOHUJZF+tbjpbMfMcjZFcOC1MVVvcmi
TdJxKfiRcF9IR9tLDKM28c4Sc17u5yYCX9nfT2oR2NEZ8v0Mu5Kn3mV58yXqzHgXv8n6Ee1VuaEg
trfRvBkn6C1uRm5x0GKg9KlkQCEIJhF/oh+jlz6PzyUJ3Tpu6JS65so4K/ErP1qavHjHi1p7nu4k
CZhlsDG3iMRzouZcZydzIi6RUVCxmbBViFVAgmYxRQidzG8nzwTy/ks9QeFVwxSQ3QpgbMmDJ2Ph
smFcXZ1IU2Car7w25wbL7nGBzrhcsk1oOANG6V5bVm/ahicLJIUtdMQYJFohPW/c5IUcmREF/BVQ
DfvOqgiRhpyLEyHh4O8fz2Ll7FuEnROnPp4leBeCaCLpkngUQvpeREnC1vEuPEBlXTiL8kSmDGgA
08XJwLan4iO6i0/2kWkXkwi+g68YSw2EYxSHyWTCUQ7GDwkzyjJAO4nqRKCkmGphUFkgVVjkgy+8
tih9/8TFNPvaB4MduA3IB6AeVKDTZJJ/kaggQFfGGY3rgLPjs3XjOId9cRsx4y1fmYto0D23s+ZF
axXMH99Blb6YA3GB5InTDUIo6WyOcCtpGDmf6FaH9/zcAEiKaRdzVhe3HIg3mFXBEmUabdouwyRm
TyiyQTXkL51IJIJvhgV6UlaybHi1LGTAXCU+v4m3fbbnaENPzAmOTod8Rlqo8daNrvTRgo4zn+DJ
BxB+LBnOivtIHpDhQdlCd8eUd7o2SP8IPMJxgy1a9kW+BpsMPcc3N5HhCwcz12z8aPHuwx2Tf4cT
I4wBTCja1/rS/bE7lgNvog5b2UM0wewcVi3GQKqBWzTTKcZUTEkFqQXBFMQRCCSEosEdZ5SaNwEs
c4aJsGb1XybE8MXZpjjwIF8zH+dMJUAMRwG2T/6G3zl1J8zGoLyh+UMuWL8y7NUcUFsi2+sfMbJ5
sIW6vCVMEesQ4TQbemF4DKk0HHTw4eJsIGlS9cVFg04LpVmEBXnthhKHaogVV+wUjMK5xL2v4TZu
LCdrr3w8Djxw1j7d1Rv7WO0e1poBUI9svVonsse6FcR0fmt2fY2bmKt8QM7IuoX9Lxrdap2vH+jf
j3TZIjmHImwYls8hYNRVIyOdQ3Ebn4tXli7LjeKlPJoMRzFKZwjOSF9pfahTGa4HglTPhRF3gdzB
wRuILGK92dT9/owRADNBru9fpgtgFZAS5HxmlVC0QMRIb3to7rAmjWZsAGs9gtxyavDD/MM/aNZQ
hQBchPEL0oE/2jNe2U8S1hqf+LqKtFocEDAkYZ4TI2xDTC0m8G3sV2coIfo/xrNIw7qz+sUXUXdA
hWDEA6A1vMlv4N92KAxrqGdnNxKuDby94j26QkKzd4Iv/YUTIb94dEA+qB15NDl0tO/uF8FFvOje
O7yTvnjKCrxgYbFCoEZsj35mqXxTbiEP7UlgHN5xLWCOOAjrfA5Wyk77H6dEcS2u9SV6F4pthPrc
Mmi/ByeC+eqzQOLT3Vf6AOc8Dn3nXG/KDcIiRhkzvRybe/shnXHT0ChGoGEmHBxisgBkWwhr6aIM
KC2rf5JIdls+RFwLGvdx9qR9taNOyZwLpI576nNqIDnmpJLOmYHdoZWIhShFG/ajEvb1RhwzyOxZ
KdiL3ClDvVxhrIiuyU2oZXCq7INJWlKkkhhFXc6AYOScpbzB+JrxivZc2jB9KbmwJcQD9x/NKlOR
gUEF/rObM8eIAev7wIeq0mDC4nbVUSwxRD9FRw3BPWbiTEcGn0Io37GnQBPA/ZLHn2eJ50NlIo99
LSgmpwysA/bef92VMlx4OP8DvwHEonxAVkp5ymLNxZhvfpXfOa7ZGsW+SNNqi8zVpIemb8Gl+h3W
9g5JpipU8Gf1nTE8qnn4ZvCD8dj6To4moBtaExQCMQkSFBl+c2IfElkR7yJZYcahvXlX1/EeqKvZ
y+QjYDppfOKDcBSQGufkxf7HOxEHwkn/Qkzyg6MlKljmbLZ7fzKOAEZAWcSGjY08/m5s8ZlrfLM7
Od+8EZyu2NZRlhjfNlvZ5GufONGYEOjY9IRLidt/M6mHdQtNkoZnQgVCROGVbDqC0U4sQAaZWfty
z/a9eUWH16Mrrfy02nIOFqeHgV0ad8Sj/+J473AMRbsp/EMB1/ALoJaHmsItwanqHwOt+mW6tkfz
lzVu4EHH4nBCoAk2gP51ODMGp39CuM5nLy/Y76KVFjkUWOViIZIRkwn6DR7AJ84oUUmxzIXlKM8m
zQaSSSjCe2Qy6SYFRVzEkExgGHGENG5BzBtbH9sUw3WcTzkmoM6/2L3P/A3ghe0XrtF1ONvvHCUK
4bwyAy/mxZRiF35rCpfvpVCoX/hwOdIinENBJ/+QPhpA+4ubZNNNmi74OlN7NlMJsixsNbYlrOPo
okmeewE04BBjy2+bUGy/pSsKAvb5ZfbNSuS8A+chwWw3PUiNUNMjdaEoFeE4MSdEO8qOqCya03Cl
6Jmu5SXekNDKZGnCmRDlYsS6xuPzJpVrPhKpdvSedJHDP5zOjRslCqdrftXLLdDZo1x1qS8wKU5g
ThXItLApElckOsK3REnRiiEnnqMsAjLi6BuKgJl+fqUZw+eE/YAdg5sLsgVSRYgHD7XumRd+Y145
aiulwzjA5/kHDMj/UQSOPJc9NL2AwWZPPVME8QC64o0sEjFw+o+l+1pOJMnCAPxERODNLVQV3gpJ
Ld0QoqXGe8/T75eajZ2daSMhqMrKPOd3J85eG7aT8h7CXrMf0ARpg7wzVS+sQaVaQeTqh1Q3DCWn
tnbORrHo7t8D5D4VDq2om2WTyayhOYYBePLNriypuhPNoKXvFJfQ5B+PkNrFytMnSLT7lIuhi9CQ
bMMoCcSggiZbaqvpFe/YX7+lLEfKC8JEsqPdHTxhBT8Sk85pXLOPxj2VqBqQW/AEvFieKWtel7KR
KsQ4C43PY1VH3qXWY+Hz5DqVbfc8qeeRwYtasSw1r0kznhZxua1TvZ+ezY1OD22XqVMsYOvUYajO
yxMj2ijr0HSUszafWKZAIitfJaZSv8PqylEpz9BaFzdN2q7MM6gWVvlmtqNUwjOluRDOKon1mgEW
SqqwtbvdonnnliUHIxE27TPaFBJkoDP212FUylQX7HUs8mSqlBxBYb9/JJtV66wpe9QIFUyEimdv
D6jbeS0G7W6ERPn18A+97NtST455FVW8Q4GBdiLGB1jlhN7G+69tSzEBv43jd4K66KmMEiMd797x
0cG0RHnDepMZPBU0xc5zQEruBN7I0wP2vVE8b/8yZazvdeKRSa1EDvubnJUKdlP4bCz6GtdoLBe/
96QbLIIUThKMgDeGpMpjZgjh9bKUS0HPfTkmuUv1mOcCttnVUv3rixnItSVvgRFoYVhTLftlk9GV
c3n2DCtXXKsKs7YM2GJs9pwo8H2tW/7cR+dIdElXMueOKSGXpCrfuExaYKEd61ITQvIM8TpgKLv2
8jvE7o6MZr61j39n+SS4Qbko9un2oQA1S64fuNKD9n1bJX2Xp2DpFXjH7e4xb3K6VxHN54xnrH/N
91bBoOUb0p+5vjTWY5ghTonO+KFuH6cdQFwf7Iaeh06lv/tX6TtfBm7S2+bZUIUZhOOgqHMBOlD6
9z+uBT5XNSUAJjvMRDZBE6O/C+tkOXieGpt1Q9eQki73pEysPe9tij+3ybt8vww18o+dkOw2MW3x
38wH3XKWnYKY9Nwozzd1ElRZkSwIl0PjuJKEmCJuBzBs9/I6F5vOWcjQLMPTUWSP5da8UIAQuK2W
c2G+n9unvqWzXXycrxKuQrjNjkCFa2N3WMh2ej/BVC/7r6cUwXwzjbWrkCXdi8VqZa+Jg4pq1Y+c
OcUCRbcOqTQje5j0U7uPvDM0dfggaFqdJvJcG0v5HI9Z/5lz9rrxqYvslkrtRpS9P/MeAJB3D13Z
TsBthXERZnffdbf35PKc5s9fNxjRfKFjyJGV6qGKHoSH47nAsLpjYCR8WO+6FQNgpDdlU43HCggq
e+Rx7ZKIJdcSxn7fK2xgYxdh3kvnl5DNR+bazqxScdbIx0fQHOz+ZZANE/0bz/PkmNwv9prMw0bo
x4tDPJww/MGtAjqpPOjxPbXlNO/W89nIPTOmm+QHcOz5DLIrPu/6L70w5DGjuCzvm1llGA4z3sw1
5Iw+qXLrsLq3djiAdXHTzFRk/hpzfDmbBr6qdFOCAFMzMheN8n4SnbIUzAD6yUlY+CrPsO3Ed3CK
2kvjp2Z5TlJkfSY1U6qlVZQL8S6Y78KgjHdcp8CA6L/D/OdkysCuuG9MSG/ItkMM3CjHI2swAEmQ
lnTfPt2/aIeMzd1QTBeRFsePjY3wtK6vTEciB1UN3I9/1COQIIqRW+plP+sc9IbZw2hVMB2Hc6X8
6Eslttqd3ZXVEEqXVqTPTVFenMXsPnWa14955tR8+un3qwTOFXjn5nC8KlEGtxnxQpiAyvFXOUxX
Fb8anu4to5q2dC5YfXBzpUQF8FoCrV/zn7tVMs/Et/S+ejwa0OaHLcwemN96IIiDHVZhoa9Wzahx
UPq5wq2x49p7fFdyr5d1U9GwDcr0/mEz2Dx1PBqT1D4unbRd7M+F29tk18lVxvt8c7F6K+FT1dlO
7axUW3qZx354zPYfRe6ASzM1+0ipd1NbKu9bNspnOpD+yw5syx1496nKe6rAU7dyaWUP7crMm1Gz
+utnvTwLqQ1ZoNu2lTl107kXuGfhYfJy83QdXY3/OmPFFDm5bKVWLJ4i+tvFbq/fV2q5uJP9OXps
328bQYTXTGt5EHcHjtxvbrK9R3ugTLlIE1lcin9hSEgf63dkSx5F8bjFs9ykldlMHLQ5Iz4HsyM+
ao70JtDZclneMetZ9fxeYzFByd4gH2k71dZo+O0fs14379r7Y/FnX/jaPVvXp7QrOMzqRPCpt0wH
fKL8vr9xvRxeTsx+6fwww8J3B/7nEGU3+9uC0TtlJlB2ktHKckxM1yT6e9Lf7aKe0q5kF63TnDDS
AZrBG23MHdifcrUzpVQJsDdbf1+ewyNk476RpLbzcCqFKukOifMsMHqUnwwUS2VMUaLRHR18vZxr
z9wynswFJhPlXZFVR6PBpVlzC+rt/xEAIzNW9IDjjW7ksf9aS80s6XtLNsRS+pIswLypymdGctlG
Q7WbvN32WU4njYjMtb19pPT4l719LK+924LV9vJeVtoJv4oqhVu3sl800+U/s/PbNTDIHxV+7a26
qyRIao5kzKLo8hbzTqsgSu18PVED5OoHYRZBVbBLy1Xb245VHrslDcrpmWSfX7ndjj7C+O9FtvWY
UczlQG0HbBBeKGX1P3OES6dvWvjq/PhxIiBZZ3sVQrGjyuSuDyqkbnylgm4PhTdT22+XVmpeoIjW
jxdP8RV3enoiS+85aXRKFCbonQDpA82PaA+TIlKodVq2x7uJo9UNnsjI24W7P9upT07CnRamqO8M
BKGjzlUvjVLUNvOuIBIN8iInbvvy6M7amWjRfoAlS+0w6wIyXM8ZtLBP/E0CPqhd6pnoEasda/nW
sXmPplzPNYouTrds3dSD5jMRvnaqbsW2TZrXxqJet8yq0JaqSeex6jeWJhKLBWuvk3X0WUpKSbCq
X+qAkEh7YA64GFqFylx7MosJOuIwTNHJ40yHzUaoCkPnwmxGuE49TLpjzG0pBX4TFw1d6xUQPnvm
ddbLt/DK9wZOqV5u8o/E0kgSWi2Bbzmf+9Y1zd44y21ShgVvapOmIKPWpU75VvPWQPbecUqVbgnI
PT7jkdAttVk81hYl4Wo4RWuI90b5ZzpWe75sTRQ8tDi72qQCyaLaf8pLDAMojVaNnu3FcPKRMWDw
0BqHr+Lfq1MBujSLGPTS+xSM4euNnTSHUh4pulvWrGvtjzKuwX6QEdQrA8/bmRl0FkZWkhwbPrId
nJvIrT/5mPeguk4cMPFmGN7bra76MBGQtd9Xsn2NwnedX6r+MCGSGV58suy/jYTmcj3j0oek3rVo
Z7qf6qz3TC5xqn8UDi0Fp5Nvlf6cm/j5plBEmb+SXmSoFv7upCQX+spQsyhdjtgwgVfcgVO+O8ZT
tKDHkG4Smsa9PWmKH0pG90aqN++DGtuu0crbDreb2vZ1279YMzw1dsb6mA5t27+DdhbDexVI3121
1i/3hjGpL8931621jNCRETNebWqwcC0d+w8bdTQZLIb8yP4czBOz6g5cz8aiJa6ygaZsLxpmkYzT
cfbrOJ78yyX3zu2LrzHOJeECXMFlTdfFfhuKSVGfFfLaePltFLfRIZ1Mcxcv3k8tNGS3YljcZFj4
Mx+sx+tmpb8cA9jUmWEgYIhizXQwUMWf9KxGdBBTc57eoDUuN/wjICQOTy3daQTg8S3fCCpA2/YD
zNTWMFfe9xwVnrBcewU8Df11NyuA9dk8v7D+JaW23j3JvR9el9Hp05qLpdmIzry92qMaagpDURKI
Si45mIiyMJLO/0fzj9PoPhYG0d4nh8/V8NZ1HBAbh7V86ClIFm1V/ximvveewZ3VZ/NJkH358iT2
0rH3KoAfMyki2Uie/qgc5Uar+uiHxNzsKuJFQyZXw/Hq8wc+Ma9NzT8t1k7DzPtCul/VrYzkh7p5
0kqrkj4jEo/GBQfxYtFA0wJsU9vV0TsobeKBZJkszTKhtXGr/ToiMvZrQcLJ3VxHKVANIWltQqN2
2BJ0MVU/ziYiv9Pj4GH3qI7CN62T6bNqbcZjq6e6GI61mcavX9uzeGOroBFJkIz1ZfJzr4aVRW3v
xynNvNyplmsgMS3VbZKpNhet8Fc+h3V7bzMHdMM7YUnpsu0Nt8nGT5G12oUWyIapg7Lrz+m874E3
4CGq9ALDCgNvhq85N55tqaRNe2mC7op+R3FWx+E/ZnQCV7xkPIW+JePwfPcPXX/lpmSEsmdsijzM
ySOe1MOqfcRM6EIvbyNj4TzjZzkfx6bUj/q+P85FXAQfYUdHtvhfobNrpbtXE1Yn9R31eVhq+8F2
QB5Ru41MryNx3w6OgykHXNjBqqP1y6nOINGYDJKR2aL9yoiGyrVyWWlIY6ND6+T70bOJdX4Pf7x/
KUyBXLW+v6wKLW1szAr7+SEmDIfDp5vYzzQMG7Ybhnvi4Y8Yhy0NGwM1b2tMDBVLR+r/zFpz+zEY
Bn7VK/WURsIGrk1hp5JS7QLtycAFfFl9SoFoB0Ps4wvIENLNlV9R9u06kNFc/ofygC/pKUkTEiaK
yb/bKPVO8NSZjYphdI9B94OQiRw2j11LQm3NEJt2OefqSFxu5X/Cbccwmp9TC5fgPOW5o3mIyh8W
Z3/zueumaqsudFESa7z63PZ3iLaww13qhtyK+F3Fv0NGA98ZUnpDxC2WK/Ije/tDdOndRsuPZ0D6
yU6ql65TWvFfZd/73SvJ/M9AindcrKdeMHPlnc43hOueurN43c+ZJzdP5glTAgomVrFYYjAsUHMY
lexsHuzbxzYcHb7Is6Unxtb/t5Lp3rv2b5/Yg1qCubVz0/AZFLHd3SeKuXH6ASHZXMHS4oBd6bBm
Cu/eSU1tENMZO1Ju8SMm/5Zu/RQ+I/v52KRrPxwd1HzWnOweUnM/R7teON+cX2HwcfjW9L9Nb5/q
kmsU/khYf7nZk4+N9XjWsxs/UgOt8Hxgkk7IeIV9E4zMfgnHzT2ajR7xbGRuKfgAInBr4QHVUt+X
IaSdBZRW/VTDV+K2mcMm/1xev1vFhTZ5rIqvBcA8UCoro3Hqq6FSOeh0q7NuJd42Zt11eJAfkEgX
q6QKTrbTudIhE6rUIGw6t+ckFNG+PaPEcQCzFUuS8aTDDp/TNKrXGsU4N2zwORNIacDdQZsHvIWH
G7g6iy2kxRAwj7GPDxqIH1xwBL0ENdZ0sqmaqd3dxY870kWBn9vHoB8ywAaRtuiao+tWIygvP8W5
HcUPnNVOn6FKAeb62JvPhdFZl9G2Ig8IX7T9roj4CiJw1+JsAO79u/K+LTRPtec4z5pgHVjUTUKH
CWp71akEMh5tbt2H0OK1FEpPdpgutfrZ/ez7K2+dMsY1s8VtA7ZeVNbZOBePqPIO7j3cMI621RMU
eaUhs3593Wx4897EDcn5Xg7mAztZIIHvHQqIf6pJ0zZFbxLNmTsexLbfmbFHACUZjMGIwNMPrHc2
BPtuDbr5D9ZXDKfaeJ1Shhm05kzB/bhMzNkDl/CnrOMsCX6ITWBCKNmjXUmha2x013hPPWJQh3vz
J/u3MkwN8wBIZ3Q0YW2NjE0iG5qup8g+hv5Bur8GRNZs4e7nPibnkhqZLGnQ4orbNYnSg0OeqpNj
SHdBlrDyHgrzhARIwOkgI9CYdurH3T55vgsEiUfMbG35R658N/2qSSAF8tH6lx+PahZy+K26+Vkm
qd51Z6yzpxrm7TQcalt83EWB3bp7W9W12c8pckMQ7ZYWuWZUXPqjxLFTqmWbxW+C3UPJ55+jzsJR
V46yHwR1uyg/oOMn/Jt1y51lwN7Dg340tjJ7rxNgWn+1AsrtcbSzCJ0U0JCPfNJLMo9cWFUeLRNk
8+wiZY6Q21pRgIzw/xMNgs60mut5SVNJa/dRpXuU7dws9RyC+OGBVS33qA83KQ7URb1wpd8JiVLt
+dTbT9U0fB5mEaw68o5bhnRzP7eNo9HcJh6SfGu0a9dWtl9+ubZSX6VXvu/hnToS5V89Cy0L+ttS
77htbP5c/qT7pW3EBc0c3YXel6P7aPuvDFmrXU1q83qTe738nW7u/mjyZ4vqJFvjSSA8rBb75s6Q
NXR8daW762Tqi65t9udcSZbepiX/ugqP9GoVz4bbvjcNSTy8uhSrV2+ftPGnPNhO7xLPw+OOe3GX
6fy3jrKM46/QDk0BB9eJDMMkz8MP18QhGM3p4WzbzDuWxDYpvYNSSP5KU6SwCvlz85lRZXBED3Lq
zrABISTcwMPe/dGWbF3Fw88kks/Zyo7LHf125fU2WLcLva088Zh4jIaqNp8Wv70AqWauB/wfuBOV
7n2UDYt91Tm37jXjVvfvJTeCtKzM4fN+H11rYNCWpT8xa6tZGK46+bHgSU7JXnZwnPLpW0GWcBhW
6cVZbbq0OZNvjO25nGCE8CXpgTi7iCpFlHmuQQ0JU9i30y8h55zQTdvtjLNN2lhaThjuN8MJPn9V
Cjx0hXcp692j0JtwPVICTCLxN3QVL6iGBi7QcTurlT8Ko1WX20a2QxhhIFFHpn1ZHFVSmB5qOGCA
KFT9/MIe82f71DG5P6rLDL7RlhNaOCoFt0pBOvWNyxfzd6vXxnqa66Vf0soy1jos7F8r73X5j/Ja
cfuAg7tcj3SSule3GxpeHodq5dOXpw1Ih5L0C583kSeidMyM69AqRi5zpTo37q9DzD3/WqNuu9nx
yqN7aWzbBE6GL/ny9mIZXSU0CP7pLG8RLHlfig4doI2ETcHaREKJv7y2JvbNQfZ739gHDso0+Ia1
shwToM66dqUeD1zED5CT79hN0a80iwMqzkKNlH10bbAEGKzWCrWRmrOHKo1mba3l6KzmACaM82+w
dZWMKlVFEiCDkgoguo8z0V0ncf/etWzG/XDypeS337+3CkXqu5UH4mKOgDGPfwg3CTpnCI2Q4v5U
uz2+1mzbLCDBuxYOxMPnroUrJ2yqvDtEnNuet9j5E+8U3jq9tofI5hBO14AiHLpcSqdbo+BUmFJQ
KC7p4pt3DR8RxNWcEGx06GZRZrs36pqYeO8Wl4dQ/oSp1M9WhiF2iXhMqXhG10Fotq5OKldgAaHA
022bs9Hv/CVRwdWnVkO7DhtLqYysELuLf/CUu5/QpS2Ty0/+Fm/0QDdnfKEd/m+URzerugpFJvUV
spSzS0MowlVxGOr8/OuxX0lFGYs0FVtwrXPLEIDQgnRXP8Q2ZAZlDzlm8Kt4D/MNtEANjZ0J2BIh
mjg76Mf9+zjwWz/Rw6LC6G5+r8btGX4c/uNYOyo+mdB67FSK511PoZUPtLjKTtQu20Q4JySowQAu
hg7GdAXZIMf6lZQYmpR6KQIWIGOtZ/IbU3iLDbjsmJHYuNAxCq+TTzb23jbVjXr1PnW7uEn9UO6/
uIzrm4iIAUewNrqDI/hc6mUOJcK/SVnoP90cAIWRR6WX1Es6lHn3aL2IrpblelB8IyPbWZUE1wAY
hXCql5muWoZ8Leo+nZE4psWHsSaPmBq4aYL3244eFCEz6R6DHLNOpsCMFVE2y+BVVHpfPOmFlzO6
rPACb550TzGjZZzpnxPoeMxE+lo2pJZheyXptr+uhNm0+VLNLCikYnyDenRTYTxOVrlafYRAqlI0
qeUGlBKJYVm1Sa3yTXPW55cGVQ/PUc5EL9Rh4YU2qW+k/N97En6iAVkclQOu5WvwIMOMttH6m3Ip
hiSIJ9960k69a/Pz1CNR8Mxo9JDv9ByeWDdq35wPVi612WrhYi9U3fSf6i6Nzz1K/Z217x1le8pv
FF6+V/LTt3klnfnA08AH4xQMc3YZv1n6VdvzgYvOOVc7/+XhZmcYVmAOAYspt8LK1YPHGQ/kvL/q
Am74eMQWZB1G65dlf/6ikwOztkkdUuoymK4im1yIXieUBEAgiALthlkgQVDkDOQElxf7UYLtPH5y
jskV+6w+kYRGnTvkB6S8UaZqTvrLhBvbKewIRN3/9uNhlidh82j2o0EfKllIjCYDZQekImMhBqiA
JII0I4w2WSYFb50xRL1VaOd3Nf8OhzLwUNWp7Dk7id6FGqq1NO6DZT+crOkPEihPncfU8Mku7dzI
6u6Uv06jTYOrT3j7S0AhBQ7twoxgB/pd8dl+dJ0z5pukopt3j+J1jmVjwyn7N8LDPolHru3zrZPd
K8MypNeno6bbsTJD83m++UF5tI/j/aSuwxe60ti+OAdXSmRajs0Q80YC76ttYuSC2i9WcQiTo5QB
upH9ofvkG/eAGs8bgICim4iiv+RkVWM6hY7FYsQrtolDfii5KciLuI+tnjChDZtT2zg2xqkXQHgJ
JCgwwDQxwjo22Uw+nvDyGoo3lCW+sJHD1V7gDCCmP8ZW6hOoyriMFXRj8FhIRRCM52sOb6e38j8B
TKW/D95nlu/6viMJY44fPP+5nBIwnTbwMIK8O38q4RNuGg8YGGSAb6FFc1F7dOmsClMIvPtpLya/
noYFQB0ED55qEKn7g7wFStx3HQKMePy49p/gghRY2/IbeX4eRISXLztiJll+m/REIGQwE3VPFUz4
iLfAkyOxefir6qR+HJtOskv3PUSDXa/0p/zv8pZLyFtXo1l7OYCj7mjaecmj5Th0z2nMAD7YJhR2
H61yD5XmwAIaRLfu74yeIpMu5i5Y7veABciJCpNIxcIoHeLM9BmWyDIJJ59Vswwqn23/9LogHXrX
3f88p+TOAaIJWKHVr7kgSaTyNH6nPBBEEjDvxnNKzrdM9ra214BfEwzhlKxVo+r7pUauHTBuoObj
R6gHzPXv/iX7EzDx2+jYLzQmH+KmpI7WzJxoa4NJvhkMP8q6Sco5hWhY9gE0EK50+yHhfIZj0o2h
vzHENi5R1tqvYUY+ic+Y/0h/FMeMi8f27ePYeHxclTrdiZ1dFyYEzueaeZd2DBBRb/GqfmSmqCS2
GyWkf3vtzw3QqfiRZyB7T2eSBZ1OXOIayMTalUpN2UONah8QjhLpJfSvTAgfodnRKvE3zCPWYRJ0
pZZOgfk6osWrpQdbXeTO0RUTic+axONsEM+hR1tXrt67EW90QjW1qlVGxajYOfxhg5yvq37tVcAF
mrCDmgUAOospWl22VtE7mA037qEktyk9JLNX30rF1mi8j9NcGRg+f7nDWXWPcJzli62QwnyRrH7M
BgJ2sj4ObWEtkLHiqNCgsqqogmoXKwAZL+7PWKH8oDxQZh8AiJS5FP22LM0n6lbHGf0igO2NQVCe
B8d2KE00/K0bxZrNlF8UjSIS7PMephsF0WVvMli96lSIw9nNwo+zamRk2UzNikiQqTbq6QFsoDSc
6lAXPnzAgUMpvRueG5u6MVDTFW/LNV1bvud1A7R8oawJa0l77yKWo9lP9qM8OLaPSqrauUVFSe1B
PRtAGG0CcVZz0Vl1CsPTX2hNHK4/u4wnxxQlzWbHmA2gjor59rGWoB7gCr2nNnjWPU4DJJD+QGxN
92Hem37r7uJ7Tg6glMp0meSm7FzLIN2jTX30bIgYs/KXvNleRdIDaD73zn4O/9u9Jmq1H/t4ahK5
S2upGrdXp0KLLQeirWQD93Rz7yzrwCn0WPd3hNfQHQe4+VGuUEBH4IC1/UsAW0rTXct592zO/7ot
ryUFnYQ2wI/f0k1DXYPg72PjeNy0sNSZyIkZ5gDCC90lU+T3Gd01pNuCnicegFJvY427NC6LCNGi
rqw4eI5EffsjuNa8f2w/PgL0dK9pRR4u6eQl32eIrc17xf7cqME4/fcYP1sCkb6utXL/aHJhf9VZ
C32pljQgmucK1IAfjp64tuvw+XYm/fxfA3drRwXQYDEuDVnBeCkfyQ1p0ZVq2S/4IwFCUap79lb0
kWTXujAK8cjSs9pALU7NUXbswLBktNUA+xpjxLJGFN3TuxYj0GZ2vPuTNZMrPNWAPjPNIVop4RHV
wggQotfopN5gpXa+8nf4mLaBGlQkNPSVXqFX3CaHXUJ8OE988nHqjVF8UBzYVH5xYBcSnF/z9qMT
y0jo2Z7/rv90gNeW/k4PzGZ6iYqZ6oG6IABJq85R5RlllGcKBfpjxCis5fAnr3ZYvvu1PpG8Nlm0
ru/7afhx5QGkONL9594NzI51NoSNcCuChBoMJEovNdblYMCx84XxYSuPTWX0XwgDqxfMZeCzigq2
nczNlSEwPfx4GZ9DTwx7kMIZoL32ZJwbFTvY7tpDlxzGjAVEIJ58cz7yfx4boQ2vKNNcQ/yG7Qg/
dzKs3CtctTzbU7RpzP9S3OPfPBVXG5NezHBAbaEi5RkYhW/1R4cadgH1hwBfoJIZsESX4tLsjxGq
MF0jNVEweg6IWys+NQYMhr4YCpBwHbx1uHYYQ/c7J83MuJ8DL2KXMbEB9KeYLjRWw0e30Jj/oam2
ObZ8deLKOI2uDbFG4RZXAN/BlXykRf89O8qD/147wGGV3jog+NaCB4aQ5FegXqN+H1N/nt833W2u
gXgP19mzQl8rzMBjEpZiMaCKNdLUsKMUepXgdON81qq5nGHVzsHEpQAPBljVpmg9ur6Tcdr2BI1K
DzAbtqD8gBlcmHEt/XKt3bQ8XaiCp8l0BhL8/u7YYFd0VhEP3KrI1aB7dU9CqqIyjMCHPGqQ/Qjs
k/Lx/xttGHEJS67APlKSQ7y749TJAbyAzTTBY448uQdDnuYaFZCfvfX8s/hvG2EHJv6oKda71/jy
cW5BMxxwRRssEPwUmSAvwaKVy9UNOx5DC2lgq6k3J6O4PVZJh/rhHmIUcx7jpdjReLU2xeQX1+tS
5YcFTNzbrTwjxUx6FSvNoKPCOsIBKARyd2sAbHxH1gbbnhnHC6Sa9R42p6a6yO90QPn9YD428JGF
qCz7OBhBSYx2PVVrby+mXoHot6NVGJxK2ipHaa0n5nxSUue4d6esOnyu2CIhQrTdaFohzhiN9IBX
UN80qd8O6j6UBHtNmoAouhebxgkN8v9EchF/Z1dhJOclzv5bef1G6l0bHqkeT6m4oHk28ONpPgJr
TxUAkef8Y6TWxLBw9DXZMImm8VvrRX3/Tb6PsX1sPPOxNJwK5b7i04NTJD6B9MTbTTIbZf5sPT1m
XwSVYOPc+VyO91RZme5idPgKgv8cEWLt+Gsm5usQxrN9mitXMwOa6iyzqd2/yT4K9dy+tfgsvFfe
lf9BwCTH6FQ/UCYwjD1e798YlnY6lneqB0Ayjmnfn1G5fvkKNE7OYeO9iWITIqo3JhC4R4c3ykIB
jEAV1PgOzBJ+z0BjZIM+0cxrUIw/VpGOZzZrV0TTqecwR+IuUVwfSqlAgizSb5ChWvAVoeVM/dUC
h2+CS8AqOOrU+rIBa/MX698yLVXLTU3gIrgulkatQV54UqCwhak26D8YL6s1sz7LibIYRdBfIcO3
6o0fxJnHvWu91WV4qlO2Ea8BXAnlu/kMJ3GgNTRkpUbl/cY5I23U43XSJp66ea/aLb07rVdwXPsW
rX5SebeiMqiyu2+2zixCwwxrhx740nhNAcrObFpHRGS4kuk35m9Amyyz+YAifGcihMkJNKNwB8IM
muLxesDAcY1IvxLt9zEK5FuYtkwyGW6HzuEDt/YRNCQUPJ3wav7XwYp+8XGXagzUWi/6GePpD43A
+cuvgAh4cTdFr3bsUE8bo7z5Wg4mt8hdwJxOqjc/h2ZJTtzJqNXg1BhS6kIYE14PTYyeTUdDFWfR
jsmG9U5JJtEbgso8PAtt2nJc6RfrWaOzxSH1dr31R/ntYAzz+iMdSxS7fy9AmM5s12v/cR8bfgdV
xFd7NDwwdA33aI4gyNUIKnY9QMTh7RJP8gkn4H78HJcapXeJsHQjz9YNfrB/gSbcgeQYKpWrk0/Y
tx7dzTrrnxzNwVW7R9gUATz7uDiwM5oJWC9gBhSJ9ubd0p4MLgjuajD10a7Lpj9vbD6Z/N13krU9
cDMgjKrDyYef0n2QNhxfrJ5Aeukh7qax2PwDVYw6KriLJEkOMHuXJhLSAtOxV8lEbp/x/AfjkgIj
mf16dq7PME92/kGD7yEzaARBlL8TFzkaDf0g0dbwU+5tPHJXUuavmzFxyZ3RVq+SNzo0NVI69TaP
+okHo7GRyh1wIjl790rzEDLt5oNySxgL8cn42TmXGx5tLCwILnOps7DMBxSrm961k5NMbU23HOqO
232sEAnlA8PpIICZK3T5Yuhh2XxuWkdDhoNCxSWghNPWnUMjFueuINAg+folRtTli1eHMTs7ZIym
dB88Hut3J8TUIdUD+KSr1ymVBF37x159NNO6aeD34aXaIBPuGciwEsTD7LfbpDDlHvMMb+qbV7Vu
N6jU1o77UaW3xC340f3cO4dgeJy9sQc36M+lm/4JzLfIWNm9r9fB03hoj9S8dhtm88n+bLQ5kWDZ
TyffucUHePD4EhcFWJf/uXHmqBHAjY2hvXZIsq+d8iYi2PoOs4ofVBizNqDl3rx2ZBNwaBcvctIS
B42IhQ0wnqywuZS+2wZhl4MTaN0PKxgC1MB6tjeEkkR/LjXkLox/MVF1YFAScOUepSq0WkYJCUT1
aPiHFen6LYTCRW1dpyBwOyLt2q2ZzrbdL7T3bk/JAUBnAb7FtsxrsmGdSwst7x53DX9m/4RoubOI
yXtgqKGppfZ8UT83fxcCL1gI8qNcTtd45FH7d/t/x0J6Km/b94kAUZmA1avkkHSgAcrp/mqE+ofV
PIp8qparAF7kJ8zEWpPPMd5sXmic+Xtk3ozD8/33USK/hq97vGVmEx7EzAV9dlg+gc2b4QHm22cM
oRevJ1b17/Ecd4Ol7G33di7XAbp2oSvcxr74b/cFvdx8Fev5IRF6EcIKfyq+0ppfE1H7L3kTd0gt
7U/CXo6RKQgS9xZmvoczaz9ej1ejQHgElVhmLCqa6pvVarwfs9GPw462GoHoNX+qYPKb35PRXduO
uTJ5eez0pQZK9ydIeTAlNXNbx1ppC6B1+VSvzhg77nHqXTM45D86TiuxfebAWqXP1Lah2BlZpxh1
PkkDyJ1tEs36DhdpfL7ySv6y666djAHixHMh4ov084JmwD15tPPTKIDpDYjUKVAO0kA38x+Ln+JA
aSeq+5ViJfQNoXOgYvAO2sWOiCl5GKdo/n5s7HVAgYNV7howvHxHds2TnDgN5Fapi27o3v5qeELr
sNLMaLkMC9YV5fCA91pWP6chivYMfarSpp8FhLuHwzMbDko6Fjnc73aViW7H2/3xsWypWmyjKzFD
rpQJyUHhsgDLhhiECRK/50VAd6EToySYfAf0w4FvtLLDe91G5LZgAbX8mIGYRoaW9NNcjC74JdXd
CKCJj6ZqRbPxvOd4Giy/8tXdn8Knb2hCxTYt6tTWHs8HRGWTnmaVntpqHub25fVB0RHGLd0+0z+o
lIB0bPsBG9BbKcKtqymbQJC45fRHUel9v0005Qx+CN/ij3xNY1zbh59VPtTs2Pd9W8cNVNKVTMZz
t9lLAffZeSB6jhgFRlDrbtyi9ZTWSbkyi+2NhnxNlxVKIt9T0CGtaVopvucNcXuYn2h1E9mu9Q/C
JU/xuj8bVnr76fp9Eg0Ko0UhdEKh992/M6XxrmkENZu8C9CJWJoXmcsO2D0jwNsMS4oUCiciL3Da
SJu6Et9ahZ8jB3n03AjxfAouy0jzI+zP5fi7VAeFy4ag/oGf6dSV8nMS1lcMdThWtVm/qX34XSIH
NZaTMwhMdp8Sv+jEjXle8gDIZY0q5gv6j1ZSnaR4rtmKe5kEoCo1MyLdDPouJ9czCVuK8uOXtgj4
rfp7PVC4l/4qy0eXt9MCaaV83I9XsLZ0w0uMgnGSYTbURdgyTO882dQ0m5tuwKjcTHyVtwchf6GO
mxLi+VAojospGZ4NBB8szX1DacMnOwc94XeAnwL1G/vXRp++vCbwKJ2XQ8kIdnGmKtff8rG7fEFV
WNfzFy9ANUYtpgeCnYPoJQYHJdOzfUNdqWS/JA1Si6p+Yd+UFfH+may/2U4DUu1KKPgMLJ2GF7S4
Cj28fD6oL6CYlV4lXfMEgi5BG5Ilg4kxbCrz6Pj+ix5MotIo/KJ2bSunDzRhAu5bpXZpmiN/dCDg
MMh/ZpX4HMhbainim7GMobqiy3QJHMuubtL39PaD7BPSHVSTRXIkOLz8Wv89vQoM2r0elMysub3t
t9qUyOZt5WbKBXLaOX6D8dzEO9MPfkmmZDuWXrv+XvVCrftg1qcYR5IZOCmWZWQycCpZ1svxLSQM
VpmXXuUoKXTfKO4zL4x+qLt7smRQrnsBBB2G4ZkoRXmtHOkODBnHQr2we5xxLBfDfP0Q7zsprMF4
9WbISxQGu6SHXHpN54iSGx/neHEarj+2H8sgKzQ5ZcANjIc7BgZcSzb/dqt6GrBnojZO9f0rnNMq
d2TI1/ykQJc6g3DVIYH9eeECwYmU1OsEPXsuKb9pVbPKeH3Z+sNf0BfTwY2clIY7ugBDrOBFNV6u
h2ZQLZB6cZj9zXdPrSIam7axrQXOqPAz43R8/H6glV1hTUgRYlhqb8GN/FTuC0mYj/H4uvxK84wb
Umw31wTJt7o4UDhk1r63wabOpQcOd5aBXRF2yUYL1i01tI18SGHC+65b6pUHzK8gI4H43dLIZq0K
HRHZij35rbPP72ptj4ri2x5CzBNwr/Av60/UL+bAeVYBOyxeg5Zq0gn/D/BtQCwDBCVOrpn+WISk
mQs5BMiEPioKe08cfkzQ2gZ1r0QKxMP1feNFZq9HKDEIJlObkRDUVq90X9ToeQ0DMsVzbk3Php7i
3atHf973IKDbMYlTh8Kufn4PXxOAeHLKBThuNrxO5y8U58T8w9urD1b+xgIKdHLuUoYAZsoAGYda
ALL37aeP6M1f0MmeRyXvfOpklf86nowfwptGy32cc8oGAChQMtJrpr9SV7oZhuNw/JbwKvnx4Q94
9CscbuE0/P3UPlDvGASprrWazxs+/YgSC3ihiiAomkFVHJGiWlafJ539BUPp8ySbn6AzxEDAp3r0
HpyeecydQBlH+rHkHYPFmzIT4EG+KzoAe4p9f5unkztEs+ZFHbDqzDrpl4t0pK4zrY+JPU+htlBH
wyxAjY43zJoNKxwUruVP4ZedCc6QsjteGBFRmnsfhUrdBQs1yrPuwpixAIkMOrE0EilcTvFQ9izN
GIzLZQXDfKCHuLKcu7XdHyxnO+iUNARp81O0CPUA7tqRScpImGqXD5cNaVfbW4HW6KKb/VjV8+TY
blW48s3/kXRfy20lyRZAvwgR8OYVhPeGhCi9ICiRDe89vn5WYuLe6W6RFAicU6cqc+c2SevIr34p
RxQV5UUdIvh3Ht/VfOCWdA82MKPiaGoCeb7yu2X3ZbL89tyYIyXe1n/VQgWA+rxicepCfhk2LPgT
5Su1ZDM5yIxMnVzw2artUgUen4zpmKCX8ZST288xBWgNoH4TYSZU0sMcXD+G3hZ4FGoa0h98M0uQ
Zsw5jf24+7n/Mg4IPNa6zDZSSgWRnB47q8cad7o4oK1mMzmPhGviC3Mn9txw4tn2wjycYjYUszWC
eH959uHzeHoB1oiD00pwt4YBvoYH0J+Nvf85Lxd/HoQJTiud3Y2zPs6fo4nXlvNphBKzbaIOJPo2
97AtWcPn1u+4Bwgmtn3lPnpBop/QjNcIazOAcwyOGHzaapwXYS6QDjcjZaBJxpjlVgBzhgejDfkV
lWNNKtDk9IVtVCn+BweIV4d+TbysATI7CsBBsT4fXCuPyR172KYoGqB/mnR57H6CHt/BCICKz2I9
ECqit3OFeoL/Iy6Lg8K7frxx3wnFVi3rYMgPd5ImKnmHxWYyHQaI5eh4E2/SkJjFSuE8NjZTsUm4
cTM4KYChdoabtAZKhxhusi2rqvVBTMpfxYDmNSZ+yr3kD4549+5g1iSDQ5gr9+zewYbZsp80Gp49
Ef3ng2wBQcflO1FGHWzZaclbExSawr/lOw+qyb3YzHM6iXDUaGeX71lnnXPLZ6jPesKuHosm8wmp
axJOHYyj5yBBYW+eIFS6kZDZVE6O6LmRDD7z1RTtO1XYop3dlCWr/V7WiducK4NEmzvSf47D/4SV
48osSWHukkGzw1uY5GTGq4nUSIy3/2j191h577lKenTVI3R30RFUH8MdUmS1lKwIX+vFNwtNxutv
ef+daLOvPL4Jy1s43P0L9RmD8PvGcKGyaWdHjEQkgnfzwwzSTKrPUPOPbZKar7srVUj1hIdWhLGW
ThJA5LEle4cN8IgW/bBtpOjhUtVNG/7KSZwBRn/Xzp4kyJ151CDcP1jppPpTnvwPcXv8x9/ScY3a
efhI+/R3/nGXLbOv5iS8zT9K71dF+t9cqlYYyBFd9TcKccXtTA5wrdg+CQ3/IJTuL8brj/m+thpf
bVDdBbpcUT529drd9YttSlFhSrIzZ81ZQjBIudjOt0s/+2FJG9VejCWzG2vTA63bJa7L7V2ishpv
+lkPo2FvovLsXlflPJpxoyQPqHvvPv/cvkt66t6pmTPV/yn2LovawUayrObg/h/exP4j3d627vX4
H6/dCPxJV1fjxK6WbC+MXl1Oe/B77j3bhYSgJ6SiwrpKchrMu4XvGZpJJTN4MuHoFwaXX7Ndc1WM
kNHClok0mpMV0hGSuvwoFpipvyUGxdHVYz6+lsIWpjDOdx9Dwuf7tuN+3FSqvf21mh+lfhfed43J
BXs6p+bevsnKhfdwXv+1PDSTvdRgOjp+bPqrf48ma+nNv2JbHsm2tWb5/7bWv2jA+tuP/a25/kgM
Lu7W7FCdjna/1jfWLGHeTsx7AsCRELetzGc/m6lnc63drxQX89H8QwRJPtO8a6EN2rpF0qCP3GA2
Tvw+/Vp2s6Ozn+qlhcUDrlDGdpRW/cdwMSkcyR/eEu1U3+Lfyb/wtcw4v+ldXs4O3BLWuFHDxL2X
89HPn5IPx9NhYixbEtMtjdPQ9E/ih2JRfHH2z22Y+p1J40O/ZXveKObPqS44MRLuptXsn8JYSvdJ
O/17CebZs+uqFMazSW58Y8uA4JGq+LxiXvbEtYNLtl5yIQck+vEJs0JJ8yM5tIO7XM5094zp8JHv
ccAwPxWJ0j/9LaRqxd7pV+53qVMc5XsJUYbc8AudzO/MYEUVIYFxhkZqbR/6aYVMEdhTzrY3/UOs
78TgyiRtPB2V3p8I7v3rZ7G7mbgugLT4sOVAXlYTt0MORKK9XFZS30wFnoPkyEO/0UghZ2If/eO1
8TzKpqvmu+TSmf6zf1RS21wYevTn78UhKyEQ89J/cUZPMDUbvEJRXvBQyB3m9XtTzKVCeKNvZeRt
WMGxp80ZdLOrA/QOPVOH5WDTEyHBK8zMbWJic89VjTtSnXVqbPbe3JSqspi/8j+LNM9U9T6QL4G5
0MCPesJUM53r4Pp+/V4aiPUI5AZcJq2Ax9v0I6txSA5lktsJUecU7vILjH+WAKLukV4/VRVy6DoN
MoNCJw0OEn821p/kys8Maiqoi+EYbvFwA7cHRgDnmZIVF81cP9lyRrsMCV4a02H6WCv0TV1QW4cC
Y4T4FfoiDnP93aTUz/W95BBwn7H/Du3GpY4n7L6sWsmy6vvFns1h/rET/OtR9EDaMMqnRpF5V3VK
qJ8oN47dbZfqe9Gf9Rd2s0Kh+lSBvh31lt77tJfLWampwUMBKI1RjLbA1fiOP8m5LfSJ1J+foivA
mEryofkUuQeKgJCSnq7+z5VlQnaSOjVYA8bYDnCYzNcynVPpLYdbqNXoHQfIayexqHeRUfbzaZ03
Bj4Wp9Ab35rJvZleDPOTRc8VHGdcB6TeQilIae+pT8dmEYGNNRXdkSzC+ftslPnM/dtMcn2NX2H8
7DO8SGApd9PdbDelAexYca/zgGen28Bnbf82f4+NK03g9yjvo1Qojf3osuMHF4/Il0TcPDSe/Xz3
HpzQfapyQu7MfIZSGTi4B/G3DIOKXwDgTVh65trYHqCS0pCsK0kcmXyECPsupStW7KO7ahOBZgh/
8N+Pp983Q03gP2ewZBd8CCq4LSm5+bbAjBtKMN8pmLFo9zoZnv9pVptmeEalh5Zqapapga3oR2K6
rvpAGHSnDaBN+Bsualp11lwq5DrLb/3ivWNsWLootDa9lXEnfHc1uje9sO+wBJ/VsYMz51bms/TP
gH8AHn4sGYehoS7/Ib2cmQyFhSjrEJ8i7Lp+PVAzoQwcP1ostuhdumsmlO0ghy5k2ZitoH8hR9WB
4wDxUzery6DfRmYpmdQZ8Ht5ZdbwtlIpvagMxnLISiuM9FVbKwpjD5UQ5zR9bFAUC30TWsPSHawh
SIruWboDUOaAUzAB8XhMP+7/jhyufWHcthx202ocUetzna5eZTh/jzvt6VOSGiH3xKse/mYGyw/5
qeoKG9ayEKVMLJ7Zoyw8M9NPi3yN7fhPqg95wIHspIfKyeKfdPc5ixRcEedndU4rMd6ZF3wi2KrP
rMEx7weolU0JhZChy70poYf7g40lnu+LKNv3zWiOYWBBvRt3L99thKseYfZXyUpzGy2100TtnRsV
uP993jvwMRPHQe4TGn9wRTJvuX9Q8VlvM+FLeP8HHv/Mje+fMwbTfJNGC9CEuTH7ZYlooAXba/9l
o7sarTcxV858hvfts3/vF/2ufTUdqRuKogwD98HzW/AcG6NNx9VKTRvgGVZAAnU/HJwLQBd3h05K
TPaKfmr5dvo17d1sF53iMx6tdDfXz/rXMD/cfzqrc7x+K7yuvNWuufii56q5TkbKSnPy5gMLuZqj
MzvczLrc8OyHeRYSaqxhapz/48pOourolHDHjU2Gpf5Z+pV3HwfHYYLkn+gnhciQDA1xzUVTQDaK
rHbF3yz7R4vuAxVhLGYEX86IRMsTlAryFR3Kuv9ayscwPwMvG9n0MOCfrLHKi0L5Vi9+nXlHUXdr
Y0y1vg+9tRvXo1yBqSyhgfsxkGV5Q9/b3Y2Jtn1LGVdY5YziUOwu2qywRUaruR09eoIw+Kmn8tVD
a9fyqzfDDHB618otqhnjhqDD8OfzuBslOu6undsET5wLZo9kYZHs30GM/6T1hP1aaCpeDxa3GXBP
QMmGPx7Bw9ATJi/I/Nuk+s9Lqw3qg0VrXoJMbWK12ndW/ANxckyOVmi0qDQ/DK5BOC9oJNiI9UXL
JJYnCcTzbpz+a9fyzmwvJmOlUIGIefPsM5NsYTf6YxtjqYiZN+0Yz2dgq/FV1PBxfoDdsuf4CGT1
/ad5wr565CeJmUX8/duo8Pz/76LqtE/nmNtyqGbVq6E1Ggid2b0NYwikKTFCODHLCe94iPRv8rBA
Q/2qUxcbQJMbsLuLcX/DSwnG47M9sz+zSnxIaRWjAHNBNu/PckHy23WxXKwWxtfpmHhux2K5qcPb
12OdGQSc3piGY4+0wOCyGABYWXWM637OiBIi1Gao6pYs+ybM8pbcgFgDDf/I/1wHyo8DKNlRAZDN
FVrH8apV0DgFuaa8/mcK2b/xf/YyKLotjgy7v7xtp4+WG3AAYRn6EZckV7JuHTSl0DT5DSDoMaEg
N+Y8cfDtintrFAMZ8jm1n4+KG2V5mcB4k370ZRH9Wg84oB8wbzJok4gwEy/03BsS2QdPPM6bphro
uOhzmt4RoC24lleXXgREYcQAD3NpHqBIemAmnm6e29IxScRmH6VRwe1lo24ZXBuXVPvMNW/bdB+6
8PfglvE6XLXpVykWwtbVs7FzEPH6juN1W7L+Sy5CaF5eZ0SmbdqpGtYnhdMTUe+1lZ23c4VaDEA6
2zagHrG01POWsoOl8ngAOZp7jq5VwFDH3CppF2lGQEJnzxZr4E2GdHA6uINTdBSZRhYrFayEpoxk
Zrpi1taDm2y2SE9VXMBMle/5tQWqSl+ayaah9JYtarq5PJd9fNxWnm892X/cAAbLhSwdB+Xbg00X
tqJ6fOAiF5u0DPMxJ0FADXhwWb2G1+BDv5RA5oRqLrpX+u4nr6Z22uj/fqldluaFlQLCK0M3tULG
O8z1tn9xJEnH1u18E5jGqR7G6YnOWQTgnfEatZu6tG2neu1CCMhBErZcYnY+rWUx7oYnzrHslI/9
iwLEMkUOJ+e31DwAiUcHxTVYwvM+12QUu82Hi8voYOxyeWQwmL3pYhMpzof8Yaj4TPnkfkuMpjcN
myOj4sg0s1sxJ3o3bP4PDYl6OKapHoD2Gku9v76gM9wWivTQr1ybOK+YsfYS46sYZ837XtDv+7+x
s/0FQ4QDgYEG0s+Qz6wxVUBWrk4zdcOtfrF+SZQXw1RDecRuAbnOA4HDawipX/bUzBUiWeULyxJX
hk2mlnMcmGuM6IZnacu2mlDk0r3YF5ig2M7X/d1HcBEpDJF7XOYjntCHi2BZ2mn8Dn/5Aye3e5k1
steqKRGilecl18MrHBiMqZYYJd+56jTcHRM/3lmpRkRYOzqzFc/RANjInTa/+0CifCwFcUm6qWR6
OeL/brJJY2hJPEfILUS5lkOGGXdHBhD97KlcNNvp5OBaB1z1XMh8F50gtdPUCoJRAHfurUL32Vog
ic7/AxAn+zzb7ssGD/ZElyVdoYIlvDkyzqzvJ7sOhNhfD4JrNtFcwe3zgxnWBSImaGQ9wmpEAlDI
5EzAy/NesLb9nkPFI8KjN4PZ1cl0ZY2s24mf0lI0RFn619cTHOR+2WjEMwaKntjXZ13/deb9jkYb
Mzei430jtxnMrsNiszAyrRyZ88VU1dJqzV4EKOsAMN5NxDP/89jWPOWcQv32thdet42BuXu2U9T1
Xjv7e2P0fm670EBcUuSd6Khy09TCmLw96+LzxOcsfd2zDLRq91aCoKb5DEbkqpO/lFOteyvbxwT2
Ibt3QUgu4Xry5PJfLo6fQ10c5YDrfG8J45lCI5ToknNDupzo5v78yviqbqq/fnCg533w5k+41udN
Pdd9DsHagHqof+Pc8jv2bkrLj2X80gz7CtB447wU2/6J4p3pXbetaSfJR698uNfW/yW+aEIZ3jcK
vWxza7mlmxcBC44c1n7cQGTJJgab90tzMUinIUnzUShS833eUqvOoomW6vfl+9MGkCH+Y4fgfW/N
e4zcQJ8W3W7tB70d3g50Z0Yexn0BKk9Beh0aY1zTsOTfygt+mzWJVbfSvSrPHr1x0kHoU5Oy1vN9
vH4UDUuCFjap9Qvh7OXUyLQKOjB03laiNWeU0rp1FoNLZylmQ8KPGCPveQaXb8mC8e7ZxpfqSOjF
+qGzUL0OL2ivwfeu2oALI7Ohvxsjh2CFG/4U8SwMNcFWAMedMbwBAIcHage4P6L+D2Gpef+8Zr9E
G0Oi78j9Cl6tsiKEHza439MzfZjpehCgEqP9X2FEmlbkpnZQy81lFFII3fbIYHgjql2MAw5GM4y9
4PMWmp0ZV4dztUj0ckmkCmaOtF6gPfgU2wMxWuEwLg72f9OvoA1N3AcPBJYMBtc403oTbli44t4B
FBp/20imUCijjlPR+85vJ4uZQxxbwbgvUGCYaRutRJnl/GE80MXtRRjhIkhBDhzDC/009aE9hEP0
rfVnqzjedRLdRLeIq9zJ9lPDaWNaszo9sJZ9K+Vn6vkS7Wo61gvspZOE/UDKKveWxZPrniqPf4vO
S2TwKK9ZuUpw7t6lMdLas2O4dG6dS4d3oLyuffm6buxYYPU2KEbg1uolpAU6+GGxn8Gl7BcXcXjX
ju1tY8fcF21AjYFr5jOklO3iLdmiRGmk8zSLzyvKCoNEqWaOSaSsxyRRkZDI6H+fkZnnsHFg/DGP
YLLwx8m40OvYVtGczqxK31yGrOmsDEiyi782EUkT0++t6c5fJ3l6sOWKxmfu3LCRnaRCV+ac4e+1
xGTJl3HbCs0Rw9ld5ZhrLYCLZmuYbcfy7V/uj+fweSzv/8vje07NtjwVpWzLxMgk53Wummbi7aiP
+86W3Yc7+6CVWDILiV1LqWDjF2+9V2KYMO6R8tqnXSe9hCuax1InYQlY1H4q00jeWwoILHUT8Gs1
kYxIG36V2himOR7chxlRuMioWor8sbcjfKS8enxVLyW8mCPSwWvmgU7n6eDsNHtzSGJy86dpuJjK
SNf8NuMMHB0DdbYpSYSMJHoZA3AFtr8Bm3CAO373ztyQz1t52sd0L0mKSFQQReWia4BmvZPz3wwj
UCtl2Mwa4sHI4tit3Cf01LIrqngM6BXdOFc6bko+Ub/yo99eazqDOBmKCtP9s3IkQodeNlPZ+rJY
m34zDrlhkCrwltX9oZ69dEfKvmqx42fvT7wlYZX+8XKbhtmgHTtwF7+VqyWpGVo90AObLYfOKzHp
vueOHLR2aeT3rkbP0+mmRf6P5XADgccRRyhj/7fupw1i/nxW5FX9asMrCfJs2ysfKWQQJZoywmc8
uL/FTM80zzgy2kjdR1e+mquS6ym5WddvGw+pfkpn11q3M1JHbiltFCbdmBlaZ7OG09SJ67fHRq2O
YHp68W5+TWsu99Ez48zYP2zjiS4hwnPg6JHO9Ux2t6m6U16s1nZyNma61D35Fue28Xw0PAbYs4+B
VjDRsxz9Yc/62srxxq7utjeZleppgcoF2s0auGBrSfGnevpH86PmsVxnNQqCCz6AE+Fh6uzsdDQp
HQg3TFqtTBQXD7TFf9cCr4jM/2DHYuYWfzIv+imYyc1vKfNkgeZYbIDZ/GwQBLKDbG7ANcUIVZHw
E0Q1h54Cw2kkuqpQthw0hKg9KVRX27NOKzy+1ThvWBngleKX1ss2EjvIekx9/sBQSoPGQCSY7CrY
bdHMpnpC7Cq0p1iEnLXTkjsFcCjAIqkIrqPEPfX8SPHr8ec6vkGwwvP/AIHLBGeUPQVeqAUNkfVY
lWp+58W2fFILH21LRkIir9jQmAEe2kUzdIY1LU7c4D9kRBzfEUHEkgfQCFtSfhbx7okULb5+1XwM
KBUWIwLfZb7qLfGsBaJP2b7Oq/Dxp+RRClIxQPjUHj79DNecyu7rtG6UJMKLOVo3kacOvd2IVX9S
uT6TcuGMD5U/rNx4BJP6A4wJyIMCQhj0k8yQTGU3FdgSxQAAhqMCr+pT4whsgvyOBGOILMnt+jc8
+KAhQy9HFP+AKfit4GqaB3UKR110E3V+NO7ZAQmodRD7oDuGriUzh/tG0BxZ8RQ9FcswpXEx8wMC
N4dddz41uz/lUAyoCn8hHqBX2GmiKoie9LmvJvgH2pFydXQOkAP3HebV8TBlByyeWDUKP7q7nMi4
JxLWXgE55BMCDzhjDehiA0MXCOlQgUiLAp6iWp+Cx0a5UmzMF5XSs5afJCe+fs0F5jZCvt6suBmH
QfB1wWOc6bBTqMzb2w0oQVD2XHdrnOT6yk/ukoKXbFfpfXm1tEs0uNfI0or4i6ZMz8A7AjmZDnDL
2Eawb6anu1X3jn8u4LemxwXbMRFVhtZiVQV2lOzhjSLe6Tuq9jD2usg+z31ixyLZZt51W3jGuw+i
OwLH8MoGf0Cr9V+EIvny/DfbjP1vbdyKJurrIapAp/oKSXcxM5itAn4nqU1t+l/+EYwk/MQ8mfav
nF7rDyyaUGcWRZfD4m1l+v0UZc938Aw0G/olAfWCpvC3QS7uTtGOhPOmHXbQO+jcFydRQu3kM8hJ
JB/9xZxHn3ky486JS46+3VnEIK0NzPPzM1o9EjHPKPacx41e72nwXN7ST7z7fQ97ZX3xEMuAq/92
RKd1FdUKjA1++wAzyWYymEnQSpU5CxiMJ3TXewUJGhteUREGw+5g+8Bn3CIlkfoiIuLVgOfopV7Z
TOAbWl0/Jz6I2MYVuEoRh54j+wqvOPcAFtnHJ768c8kiBbJZinZANepUt2NaRrqGIEyYtKlZULnH
+Jxobe/tmJWxaih9kAeBwi/LJhDZIwdFyR57CTUUa4d0k2e8lnq3rj+YiBTmf32YwJBJPSGafO1J
iCQTrBrrU4Mj2+r5lik2SVIWo2lpbDaSJ3/K/KTWb49nA9aaSXcwAu+XtgmGDcnvAl97JV7sAUTr
Pk9crt8317/HGQO8PvSU8GFX3ad6p9z7KtVccNlI9uf5EYMWA1sQb5DpaIS+pqcapcNRJfTLTcVw
EQgzpwq1WVMzUdq42bipGNLnvjvtmihvLD3duS3CV7Td0bLvIitkAQtvxQr8cS/u847W0DZ8K3XS
529fdngAzxKL2hGQtxeg285d2k71JA/sdC0OFOzMY11OVPFRf/w4ELzASYp0N2tUx3aMHaJCfFNe
7OrLfd8FIKZxTria21LdlTifGkCIWCNQhTng0GGNc/TKt0gc6j6IwKXzrPO03Wue/RBSN+cJRjTC
cqx5LSlmlcc42Ap1zzOoBlgIvstmf9vUmclcjoPsGjOtVfwCmTlibJ++kDy0l/mPmwi4YjmlZLOx
MDtjLXwRqkwA35ytBtNz/7arPYu1m3PgyM+8vjv3l7vGljlIsXYpte4aXNymQ/NRqGsm0zI6UrWr
mWFO1ENtVqzaPecH8rHK89SGV92WbcVHXh7Go1PYY5K+P4rV865ZWNRCi5Zp5FbDo58kEsNSTTem
iWYi3SgJPy4oLrbZmoDD0qG2Yfq/asyKzcuyk3s2jrna6dQ4kcttaoVlc8t1Xh5GTqY3+/l6Md/I
LaDFb8f/lA6eA3SYezV7qKzwJR9YD+VbupOU/6a1Nv/KlNVn0fao/gKtgZMvx4onVXch3AicIQpR
r/RYVeXYxXeQfEXFT6XBl6V62mjR038pJfUduXqppNQDv52ElXp6T+HEWPi/P5bgz1nDIs43EauP
bef8atZQZ8NoDjgqMyGu1R1TBzzIFr/u9LGXwRs9MZV3LoYQ4R4lh+V14UfUchahZD47zgolCJmZ
ffjdQ2uObGJzvtZhpeans3bx5zC0uJWqxar4QIfyrZ4j2tHmwKpM2kwQnsbe2R9bOMA44URw+tyb
RXa3z5rpyBXhblflFXLPs6q2FZRhDJPz4MDFPkaXpDDDzb6XMbIhlBX7Qb7iROxsOfawBdqf3xyC
FuN+sHlwgwImLnNNnVmLl5rOJhwAlUk5J6gyBuu45JSlU5q2lgmzUZs73PHSVf3M2soa9UpYST6q
x5JAoDeGgmqLrEeymm6ZnxOsHWsHHd2iafp2l6CxwQSuLXf9JJrpsPTopYfi5SLi6Elby7/0267s
ybr8WJz3vzzijX2gdFIQYYbyD6sal+KjtXpywsfQ87YDJj0a3LRhhR5If3nZP80begGW/s4N9dT2
/TF5Nk19ncF5aTpNyTac9brXFEVCKNu1U0khxyhQA484gInPI/fUtoTPxcdeelpsa/JFX56SBk/e
jN9jAjr2r1elnSk51GEk/nHUrZ+du7rgEs7TV75ZUg9dq9aY7oTIt61y0FP4JsrqDS8zGsbEKLUT
2jnPxzGprLpBwix2+mSU1XyGqBMoSUqS6bFNcPwEmKTF9M4XxU44qF3SIcJSaGhMbbJerZSr24Kf
yshD19PAbEXLatfypRljaUJrIqv28W/yXPF47HC54elgtoiVS1lc0eUFU3JqQ8MvTZza8nNk+hS/
KIw26b6BNAyXg7/otJ6psxFIjE4Mns/HlrNWHGdmWkvjlGr8UVEBOU+XxFPs+T5OATWqRO9WS3HM
gnGXTIsWXTEC2gDZZefKCm9V/PLcT7yZ2oRLfNtGPH3UnfT5H08bhmY3Hhu9RO+yrNv+2LA4zVfD
+ZgtrY5RaDlkpHW+EKVHb7prWUFGaL77kgriDwN5S4f6oXu/BhadxXoMVce10NJHEmec6p7FPcNO
C9G5E2pTSrHkj0dJ9+GRdCZ6LlRvyi3+usreUCxeYi6EHkE4fXfkSQrpTb1+lhVGkkRE7GkGI+PR
vn7rLR7d4mx87MvUE5B4EHkIun5S0cRU6NDl59El8vv/GarwIEYZhrPRqu5wcvqGZ0bsjwoVwUcr
MGYu+jXjiQadUe+eRtvXYvIk6Cw63DuypuadR/+RqLO6S9TxcQLy7EJxnLtwIwX7tRo3JiuWOqA6
nfwqhkOqWqadBlzET0JHT+2lD51oQGcf1/dVbmBB53ItNGyDlaQt3P0VFA1KQB026MqG2dSdLyyh
wIxzpeZd5cuTYW3p990fRis9G+i1qYwjLSv0p0P7rF3W0Sk80JrSZKkBQgXLEsk5tG0jt+TOdRzW
whjVX2F7frdF81cOEko36KjYSKcepn3RooygwYQNania5LJNLNxIM2T3kJNzWhrtdRvqufyy7mGd
jz1AVuXYZOHDfDCGmG7tHefqY//onB52buX8/e/zLxilzddwfay+FhuGyUCZWfx6Lmuk8zkroGqA
YZ4d1qluo9dYDMWivRzDVoYo9uQjo2siG/xJJRnqVEN2blsx6pkixbE79aL4cwxVH8faZlIY4yK9
yE75bqmBXrTtHCaumZBJZFXPJV+5zi4DAKyuCu3FyAR615seJvSExXNn+b68tDRPGS5i2h+K7209
RMRY9dUbZn3xgdiwOgyKk79Wp/kPZBItNWyWHXSPTSt7/eMMkrmph96lmuqbrqWRLh3hI3bKcywU
3YFVu+zD7cA2Hh0voWQrMacTjrE3UtKg5mdUdaHCpejR0UbYYJ7PwJsfp3fJp2v6BfNTA6ZnJ0ne
9Lb8faXTl59OqLthyL0Z8R0OD0PqlV1PA19bN0Wp1O+EHoS+LyV29g3BmcIdbdiRmOjPBwCBmYG+
XlzQTBgLtiULnyoYTexwGQDuw1KK2Lt5UGX5revKuX8aMtCjB0Y4nraoxkOe/wxSGz7zIJsviym4
jULgTQv1zVwDDwr1lxbq/78gnNK5eGE/cB79zTiP+sQHEfJV8DPcntsarXDLIxhBzObQ+55mDq+s
bjK5umwa9+9pDh6Ope1jE+RTNIaJjXpiP46RMvkaNFAasH6El8/QlfOlf88k0clttKf5sU0hPlHF
Zye3r91oM7K+7t+iyWTG8Zb3kiGPl/rgfyUIduQcTOuAim/KShbuEErQSc/fmv4nD42nvrRBjlrr
3946s26Sbv1ZoeajcWvTNv6R5LzppPCYdHYl7HR54wmFk7/53z5XDQn8Iy6CB/e/5XcmqFM6Pyw/
v8LbIDCXBPOdJFDzYdTXl64db/Osnwz3N9jv9JluyYHrd/jM8zUE4a/jY+I9xXfC5yz+T3cH0ymK
HQirdRtz+HttqtcB/fumgRQhZXP9nQl/sbhdPDEtLDIH/prZCcbq+1xiIVxgrBh7fDDLquUsF0ox
ncbjgznXjx7h8RG2+JbLjYDP/FuPwtCc2SajFLQy7ClXx4qR8XY1QQVnsfbku/yy71tH4EZQ2nme
zeou7rNyIbPXOdKK1/0L3Tuc2erPmqsFuQHlzHHggB5SP0Nee6+dS7Io56j4Idgi1i/9mw67L/45
Dvqc3MlrrMtktlARXMBvTR0I6QLwYgTApp4rQVOzuGrjQ3wvGRLOB8dQX3MFFTT1WovIYs6IboLI
oz2vbRjEdwPG/RtGNTZ5cHqMYMJ3VsSKkat2IgPlsbmGGJnlSd4gXgV/hRh0tlrQsiH5qv6jr3aK
cIoZzQ722fOvGPHBRPMGfs5Pw9oVmsopskej3cRH2VdU3Zm/F7o9Z2SEmIZ2g1dX/rfzXN8nBIMP
86Oj9OEUqNQfzMdqD0KZHvy9ELuZrRx1JsaXBmFy2uFTiV4uuob7X4rYO8T0+Qt+z8kIIrNozf44
4md/rMWljiw6P/D6vAEo4onTUpQ4oSLQHAhwTg3w/3Y9LT5+4AKPnpEIPlEejLZ4Uzpb6gpuKQCe
nJ4tcA7taau0Iy3AfqbkP9fC6+767ljg8P996UkmtN3uGf+4S48vqCH3nVzn2EcMCOUD2lS4YRxk
yZzxFl9JorGIZ9wm9hlEjVmhtnt8SHF5vvXzEtrI7tPJ5pR2T3QgQ5fR3Hpflxk/gAJ1+5cv+eh3
LE/gJuc/wErwRVdiRrCRWBL8cEW70KyUpm670jNzIFV94YGBhxSqq3P/NQgpIqHMopLgBDbKOvWJ
wvK/98pvNRguPD4GUlKP4RmWH9FnJugC4LFljXreH4Qkqvtc8WBDNOIYcUTt6N9s2XFRd8DhngsI
oNTBgG98SbHJ4d+FcuHdCTAnJb+INxpHHKNTObtqXDvoxxROmGfOVrzhRF/T5OEgDgQWfGKz8VDs
BfW4hH3siMp03DMQ6qZ3ngeIUPp37GAMSvkQLXyQ9y5dbTfxSsqWXW+fr27Pwn38HRfzWiLnd8+E
iwFc/YJEobF8J56ZpezhVUXLnbjdnhfZ2nhjhx6L9iR1EZf2AhIxOGbdyQ8fw9wYR294eYRGJj9M
4eH5xc9Po51xcU9/iaWdH64eGHUpE45+ER+iFn8HHzk9fDD5+DyLkAnuPIJ8sKSLAguQJs+f0642
bd05SvvCA+T8gowAO3pzuaxRIOmcVQUqqj9rh51ITZgZ5JFRbECo0+FRvmWP1Q3ckJMKXNp5uFAh
QNvYhiDVdew5+kvutZ3H045iE8SeO09relmVhsmO2vw1ibq8CnmQUjDANFzgHfagt9qNrlUpYalo
1gCxmGOeUoZ6gc57sJ3lw/svedXqLCV+YsdbKi82iCqndwoKX/oUhE43aDFS5sC441r7gvSY9cCN
kBJ9s9AL88r2nUI2UUV8f8hhMTiWjKhSuzovYX0y4i22OXafxwniH/RXgvFX0PB61nEMQ0J/KyQV
5jzJwy/R7uFdPR713aoOR93qUdQ5UkGcC/fG+uCIT6Sr92+nFxNN9J6D6TVBYrIMZi7N+tfgGrwG
akXEEz2izbF8D9kYCsGig8JgGsym2HsshQu+PtCW+cvY6da8dB2Cj9i7COCirG/5++rZaKBkMrj4
AbkdcLWCk1TaNsErZjDTyBGHF9mBM21bb7jdhxuqL+IM+JenMlwzNIP2JuWDW90SuwWJaLrYU/T4
1MlDNB0uB4s0wexJdCl6W8cDEAvk/rHI81SK0cKAwYav7pLNwrTFf0JZGqD8jNSKjS7TZ2Zr6Yrd
8EVVWrvwnqP1v1Omxjo0nvk9Pj475MebdZ/rV4rdQr5ZSIlpxOtlo1zwPhBqqdCsBD5S1eusvttU
PMbrd/igZWssAvdOIjls65tJBpkVoRhhdtMWKXqn5nZ+ofWkqk9M2+3bBmf/qcrDNF53ZiSUXJZx
h58BmKrI8wCGsr86mgp+zRBWJXvo/3noTaF6RZW0Dyoh1Lu9HAFC4l0Z7Wm41Yk+2mlCkYzzlN6l
1AkJSqdgJmGbfS+9+6nHlQAoNciPMjzR3pF3aahGme9sL9NP9W0/2iBXdP9upBS7m2XrWnZexPTL
4u3Y9Ag6clS7am6EV9aZafo4swduCwZ8GI6YDGbhull9b9AkdaGrGITdWMs1gtVnkK+RkUVaMWrO
R+Sz6gef/QWohsze4jPJc9CiTL3okPOx4T3bAgfEn0L7Okh2NTbWkBVkweuN/BFv3UDfYWo9Ig29
1pjXV3bgpfsPQLO1u8H+CTonrqEDhGI/yPRs4kusN7kvOCAef7yAGUDp7yqerltdG7XFBVo0LJhS
1Q7DWNh6/8C/dwKvRjj2TwYeNoVkNYrZYcIZtOBJkWdJ/t90uCtULKFSopbp75E30H/sCkPSBQi5
D4KEzntER9Fx8qLbTyfZrxCaZy0G5JZz1fwuVduk66ZN4QP2eAMP8oIv1R88MQqV9H9g+V2cFIlP
/POXbLNYJ8WfpSWOTfeisjmqpN+yH9kJZE6TQ7wR9tzXymozXps6jrIpQEWZM3jjtMdodnl85iAI
2k9YOzq8X+PPrSDWyW1ymWiGNojh0SvGwYNcjh48yMkMdb6xngSZOZC1nvsYg6lXF2/2u1uxwh1M
h2NmGGdU1NRRR9DvxNH77bSgDPGWDXgbNoO9ayE/4Tcmdl7SxNfRkmJ7Y2Fg3fEfzLfQAsJbFHiB
eaAe6xTYM/zaB/qFoLFlcaEwHGSb9jPkAwRECsqQH2waps22N/deyd3Vi5Y+Fe73jq6OJQy6whl5
ogaJv0TFW3HU3PVJeL7Wx2LoH/4SAMCJsdF8HQNwwVATnCCFj08KU3elx6q9/DdbojC+ZsCGNJbq
ohS1VHDObUaYsS3AYGkEZd5vm/9/nxlNrO01SmPSbNhbtgJmVBFjfBREqSmetmsSh/JR7X2Fp/hk
3GCwmBc1vTPY8Y4V6zvgKXt0DB09jibhuw+J3vc217Nn0fuPERnnFiT/tzkb9TiARGm+uDWpdqaR
pmvEelehvGaj7qqzzgTZZq0CdbN51Bn1LmAVm0pMkguxAWeUrsxS3HqDwZs2ah88bPW9AB98gfPb
zalhczDwTwf8pCZfjpV3xUJnwQWVAbmsFEg+k4O+V1jXLMXzrca7yG6T53HPwgPsmmoq26AeYIqS
hsgR7FbdwBdMQRvu6h5ByJSv43SFXMDYlXrFr11remuSqGRjDmjnsO0Y0/bTP7ITnW8v+v0lgHk2
Xt9OZNcEmBLjQ+X1+T11ffM9rNVvwyZWslirnFcw7W0XKVTVUm11rumC8DrcsOmANCawQkOs9REO
DDX8lQ7+jpHl6774aG6VJaQc9VYaNzzaJTKJufGGy1Q5Ma+kNm/BKfB0gSfQ3zRdYBmDd//f8UyC
p/xJKF41d3E6KT8vbBJYsu2jQbg25//UstOJfc0XwQxr4h5oUqat6ewnfqW/8hN4rMNXbYkD4VBF
Y5h/vypHL+zULGWr5ohFxCb/lFFYKtO45RSG+05uVgXLbzuLcyclkU4KAd6CfehUuSQbSv617cpf
graFeIdCo/n/OavLmf0wYW+jFNDl4UMETRouuh+7B/ZjlfkGoOBRfD9HmmvTbuGtuAAnc4lndZWu
L1JdF2V2r9jm7Fz+GRZ75iWM0L9mbU+iD7yNg93o/tm5ZFoWiIY0+eW3MzTFVQBO5B3u+Xxl3ckO
75eyo/iSfLsV3u4eh0Mlua5MLjidRMUCX5edW1LvU9417vrUdjQM0XkZAOon7tkG1FbkQ3t+4JHt
izNWWEFaxiFrRXVIC3c/yTzwrAhxo3wvVLzt/5F0X0uNZcsWQL9IEfLmFXkvBAiKFwU0IO+9vv6M
1Il7T3c1BUjae6+1MmdOY0Xlo2ZXRpjuXj/S94YLxRAjpHaF/i3aDL5V8rmm9XNHDTw23wGB8WZs
3o1xjHxhYhraRMXDlHrXq/Joe44hxJw1N0twR+ih6xDDuHgBz6PFDqcvy5eM4NDlq37m+OrOu+cu
djSMlzggbnlwZzSL2ozN0wJXFlYVO/Sqp+Un52MlXwLzD1zScEsnZzr0tmzO/OBieLy9yPiCr9ky
O2u7O20/lLmSX5rYmjDWxi0OW20n/ObTiN5Okf0lNvkI/1nPhxi9X/vCTfTtL/6BMNUsnV3jMroo
s3/82ni+7uo/E1JvuwPkAfBKG//ShHoAtuHj5rrqjabnMuNJz8VjYUh9HD/5j0jWPL6c3sCLUbc+
nz5lihfjffiTixhcF+vb3aNKO/U8i3pzdIprNHyIoG0cj/lg/m8yjPsSTPWw+QKrx37ifPEB9BDm
AoBIHcgkPEuQuzaVsVwWiLURZfrf+RvbnzelmUUoBzDAiFmS/47j8mzd2b6vbRcY0Jfm6g1XQ61x
mkV6QLSrpY842JN4K6W+zms6qDlyzx3moDteTzZgGZpWIRqt+zryhNsYTMsO1fXr/PW0aGZztcWX
EsR4MT/pKm+XWtbROFBx2qwiyqcn4cc1V9iZcU+SyrsKwj7gIdHHQXrQYlIfwgLonudWZKGSXNXF
aRaba0Br/7Yk+M0+w4edGBEC8qKIhKCRvz6pp9PPO6LMeKH2tdTNL6nFkAT4xCWfD2KDESnkxqGL
DlVVPmcRcclnYaczsOVNDwgEgfY6DkSEiH6wt57f3YJln9m9qOogipK+KDjTNeaG2UYyrYGKyIBo
6UViXisKu6kKPOoPv0nG9zrSBg9YZOwMp0/HH/8YG30Z69fSv+HU7eEwxmBIGv3Zw390IYIeyvCQ
16CyeJT4I3XNAFNtdxVD8RJeb6xktaQY/g7+ZOVwraoQGq7s+Bq+oouej+oR0qnMBy69ixR5DNtr
+2IU2LNvW4Ieufj00DRS6IYH2H/qeQ89CcLnn/WLtkwRLGX8niWeUW5HGkYGNcxqnAxxnGSehMMG
YYYq3hVloGQv958gvgmt4MzpuHsDel66m2cBP23Pv5OPadRDZGEorI4pNBh+Msn/zv/mrCFI55s0
0knUB3xYjy9HW7t9H9ZA4cdON/cRTfLZwVy7MzgMoSOUA0L/MBpMYCEPdTmH3m40f3TQPqutw/pN
fnn65gMreP0vrnkg0bLPQ5emCT7OajF826EJiP1o5fV1nBHK/MzSl8Y6XZ3heRAB7HCylfbZi97W
9JDf88OnzjB208SYwqmSkFYcARVJNlZN0N38e1Ngz9ssaKFKFSVjChOAhDxikMhyTfHthPwLPfCY
dL3lAPPOoB5bHThD4OzRZJMC54jOPg62W6bugPCx2MzLuumoLy2hc4cppM/2mH7PByc0vva56W49
wIAzAJKC5tBw57hkrSqwBjUWKPdrdX2b20idicrq8FdVaFlD1th+WSs+O0jMXxTVUJ6AHR4F9qxn
7XuSAEtGXT1/a8zlS3b0ezMMIaMKT69EKqnhuF6VKqb8qp1bWMSglAitFf9HMDcPf/xM23Nr0CiY
WgmMdtJ2e6cTxdOt6+FJbCuxV7Sd0xfQRRPSPQtps+tk3tDJH2sJxcTgsejCJ5kfpwohpLJOiRsw
cazZv1wqsQ0ZuJH6Dw8jC0NDTcM97urJD63Usb5VjD6vXzdb3BmXMyIrXUWkybRNRQZRT0pHBrZi
oKMqwkNoREbqdPJ9bWIlUIbYjhY9u4pJ10MXi5i47uwxPx+sztUwpznVt22eFSLJ7r4PdDfe8Hoq
/u1L5v3WG2u9dGk8I7QYqGTorp9mwzSYEzvCteNg1yzTks5fD/fqal1dfRUXDXdWAePel/aV7KM4
Ag0K+SVrpTSOrKoTce+hugn/m1L/5CcM2PpsAkLM3r9eSGBvrVS/xFAzW829jH9vaHpcmGWvCjXs
46USrSt92e695AsVbBM7XqENBX2QS1xSL758teWz0xv9fy8l0g/rbVPN9L25doP+T/c4tRzqAaks
X/2Yx0lSFYQ256zR6S0bKHO37vTy9B0yZuRhOGEgOEtXen43Bbh3So5fZ/KrDezaUWR4Fvqep+NT
wci3u2Iin3HKxhdWb0oAlNBL1388yN/OO71UCudRl/BCoHmSvgW2i2+kOoUcOQ5nz9kFRgmRFg9Y
JfgLZibvk1Xt3ElYpEjQ47p6A6UxbAceSKQv8rtGectx50lhdTdKTqUXJLVLi+9HDEHjM3joLBLz
y95kuHDKZpzzSzacYYLAQzBT3uf/g9PebzWVcEFu97rtyqOtwE9VxwLlnLj9D8YW7NweFrQ5Dg6H
Fq+PaSe7rKeuDEqesnSy6vtOQm99fAMLlRp5yZvr2lqjR2N9HeyRpBmfdmea3Y6xdVFKk3A0tGRi
83TuyaovVLxpJ2ypzwnv/N9FEM/y6fxR+O80kvi1M7NlssZRvG/nBeMkmPxWfPVaSZatFRMq9Z08
IFYAPFOBY1nQQTR0a4JsTxSLvULl1Nrc4FOll+0HzBhMjSk6cN+XyUC5VXVWutuu1fCKMXN47FNa
iMH1RHx/jB5FyaAUKG36DjnsQz/3kKYzvlB6jLtQPvqeTyr6OAEjQ8u/nfR6uiIWBYfWayf96EsU
edcKK2Tav46NkAXzqgaRUpuBLdCZbZswYkFgUf9hWSX6sdKH586a3O1Zgb1RvyodLiNH1bFx4TTl
QR06clbQXVTfY5r5UBX3LuhI8VvX9uZ87VCMptc4N176MOExm6oYx7bPXl6bImBF+/Az84uLlaNc
trae1Fb3/zZN5eyVAZdMFoa7HlCycKtB+lRkE9Bk/t6w8m13f4m2Gy0ZAwtvyKCDjc0+0WBatB7u
z83bQ2/PoGfzvlDjHJm85HvZrGHHU3HdTG9bx+5Wq285+sryrTgshiEMcxD+QUQyAz4yiQE7n/Xz
qr+ncHhJt/dvWUrI8rybHqZQ5oa+JSDEwQmdLd0g8L+hww5z13oOG2n7xpCnX4Si9HazmtfIZutZ
R8ZGJNqhfUw8nZGeOAPk/uV7+U1l2j0gRQh653DZ176Fk+gTF5IF0UZ5ne8tgv5buaJjNTbKJ1ia
Vl+UypsPse/621KhmnidiOjyUUqDw/si25ztqtPnY/f4O0bde1/rD76ZE5Hq0yy+TAVuYtyWL6JO
yAm6p1N1ZYG1Sr/JNQfdSrZ9XdTnn1d13aWaOKH2lLPtg02mveof5BfgiiVrJ0Gb6XJ6W1n1ae4M
wJ8n3EF2zUW+uvXIb8tHP44Ftml4Yei2YxAA+XLoc3maXhvZ9lHWb6WxbG1bfJ2Opaqv+4wZ+Gbi
+YKGVPD3jcSUAq4+fV69zF72Pm66tu2WBllkVT7wx88sTyv3qjBYTxtZnd3bNjGavcyfC/EteeoG
gGf9yhzfxfMW3zb9+aQ8BtcPSzJrU+WrSW1zbrLSOasc509p7FBcp998I6u47e521cv3Ch+oP32+
cIEcHGa1BLnOO9uXM8S/naWG6pbGf+yXbp4dTNa3zbnGa2aiwaXGDkuo/dtaVTW8pd9O7ycwNKD3
7U728z6fq6XjDvjRbBYpzjuoZdPV+fP2+qQh6rhMs23j5JQtdBMXX59Z84XeCv860KjmKVN16ZLp
8rnrgp27aaUoPJ7uWRV6qyfY721r5+41Mdob5M9ry2U1mSjfF5UJ4pjmzdX+9W9Px9pxQWNj9vuy
nZT3HKZgT+bsL8de2nb5t5MUyClOTfQ6+eEj1Zz8JOWC6YhdO3iPybIW/2e+Lxd0Pn/pM5bf01Fn
TIvzn/d4+knZ6Q2GyC/2NOKUZE9yZvc6eUufCc70KXUt5795dGVwAzEDaBBZ9q6bBUYL1/I2XUvC
nzfN461umew4cKVrd4C4Z8z4ZiE6p+wS5K7l9bKawBeCXN1aScjDtHUiZWRFkWgkU9Xxops+Doo7
+EnznNEc9w2b8iXpa1h49Tww42b263iym6e3o/Hhe7l7zS7eU5lOLtHKj1/Ykl+SjRvDwKK4El7C
sGb4z/qMjx05gkgu+ob/zzjUA9N/6iqO619ODz8RHeetZhYWYWt+3MDu8OUweBBHN8EXJ67BUkhx
UGWtPboza3piYOKQBXIwV1V8Me52hqbNJJ95gwgF343QFDIfUd8idDlIwF5/a7dmE9876Z33HDSr
t785YStXLRg+trnW8Zk3zGR0G5qw5CGCg7mpZ4iWKmF3or28M5ybmCVW08/X/pjO0q+ssJmaPW05
VNeufR7yzPZWVdyv9uQ7V0mzMf3aVB3ecOzK5D1XwV9vZLFbq+kuB69thVkaP1t3f7DE1q/op4Mp
4XMxn3Hys631psddJoT19R6/KPI2ixJKjq9Z8X/O4upqqLJn2/BuWhveyalOOmJbIyNy/mNQ5YNw
DFz/QL/Uby0Wikbs2v00ACs4SxpllBhMmMpE68AaEaXJL97S0CL6zKf11Re+R6Y2a8waedyce236
unPjBkZVHIDCx3ZjBhzWiSe2U64pFkh4EHqNCJkIK0IjiksVPl2ocMJixeTWgRfcdZjh/DVfF2WA
HcWSv5L6yEqLKL3w2+fahCLGYnAHilLMhlmjKZfrsfrCNu+wklKpZv+Ke0By7iNrmnZH7THeFS+F
3kNN1Aag8JIfJr8MQhzxPScrz+evDJK5A/kgGNRbhSzWWOkIufRaRfka2fpmFCmZ3v/42R+IUfha
IsQIlyjGfCRZ/vDm/PWUy66q+Qff4RalUfCq5v/0MvMQ/6LLppBFB4u64RP9KcdMNq6UvfwhcWHJ
8VAb84Nik00sL9ebDTiEfBEcgc00uOgOO/atar6CfBsu3jMzK1j3l+hGH8ee8KVEnZ7r69fZ0NoS
pGqUmH/i/BQxE5JB/qY/wT5b+R/zSz6eklXWAzwsvgXiG1rzGpsSbsCn30Odc0iQltLmZfgy/+4V
Y3MsAnTR5NdqePgyYEKuwsHAX4OE+IVgZtadeqtPwDw8HDJs/HTMVC9dky7UJyZX3WuGZc0JK4n9
qLEWSbL/tVwFwU5sqEFfrJ+uzwDGyiM/xf5f0Ybv3nTeFF11Dtmx7SFNR4IRPSayKfOXfwV/sgEy
A1DSdhNfptToO/KzwjIk08DKKie+8a61AoXG/kX6A1jD8Yk60kov6xMFtWfDN4192PRXLqfCwnsb
Px3F0ixZarueFraPyDVMg8tp2ywHih0G1euQrAEH8cpmmbqbsOQE7V/8dpbsxdcDhs4u+SrKzcEq
ZsVhAZ2KhvzGufSG8jQb4tgRvcFZgCqQjY8AcxpKvOb8XxAB4dsf+ZbnM/tA27DZ71YApRz8U8dv
0bL4kZkTtujXCoqcjdjv3r+izgF4KyBPi9l2haAkvtNX/CKw5gk93ipkE8U39Su2m6W6VbY3W8Ix
7yVBM7VzTck+88gL8MAEm0lEiPdNQYScljZd9Hw11z94ev+P113+cCmqpEfzf8mof1kelpW88Yje
vsL6OtVZ/yx08r5ID4dBqZgePlr88Z9nNv8Hec3/FXjoORDcg/mDSCZvqGq3KNbth1oSe1Rt3Ux9
pE5lnnr6FZDKf7MvqxYA2V1TZbdOSuXqnnf3nmO4j1zL2zinr1cXyffvFg3fPBvZsDO28unUhpr5
MHXdla2O89MUWfgX0/skyfWMw/yYKX/ePuc/Od96aCx6Aj2NPwcXKaUgKl0/1dhdKl7kWLgfWlzF
fS2g3glGCjKcw+9QWwxLJ6/gXsDTNMcYLPaOIJKmy1Kb6olHvM0d5yOK/LijOFOqgA/7m82Moo8X
eba+GGXrWxSWXm7xZo+39+PXmYoCZf7TVcXLB+7vqsROSVLcdVZminVfitycYt0RaQAbJ0q+bsNF
AfVSWto9P9YIOC5ACWwWUEZOvL9oLGTd0wQz2qej6/MdCbwH2kuHe8UALkUep4KKuDGMRMGq7yAD
jfm+7zHZ8rvj6NEwZZK4HF6QzAn1m7vROQO2GT+zASb0GwIHnAQ+tA010WdaRtDxuGZa5lI/KBNF
OR6Jl2UHNIhctOyknMU3nrsAwJbOOoM8lHlZTqpufaK9/Xjws9m2ca7+Q6zisTbSMLmKh79kq9SH
RHg9gOn4yxXBxC5GpJEJVY6RQ3pVtQ7s7FlGv6WXwx84GqDdT4V74hWWMu9ku/d+0fCfycUQEhWX
qoUivGjd24ah9sCSLe/WpQx01YA+vK4gDvjrUpok+HLsA2iZAwL5HuQ7LkahebHZCCkY357sFGbj
Np7gPKWAhZiZQmYNgAIOjSs65jfSZI4Pjwk+8UtR4LUrKd9e6agGauGrLBsmfYbqQL8NFNn7JDvc
nnCmDJGM0WZ1Q6DlmycHkhNTGQDadADai0ESXtLABemWiuxfQYJwvs2ar1S8txv6Cr0FETA7wnMY
DBoJ+MnAN3aj1QiSILqK6uZ2K+s+myZh2efwXzM3r85Gc1kt1bE6uz/+vQ+ug1X7/pOopX4SjG3/
KEGeL8/jX/QU9dCPCmzTwD5J1xnzVzKqcFbB6rRKsVqo5HtBQfFl5IDBgXjuh80jx9Jc5VYIB+FS
Jztkooi8b8urLv42MC/2wMn6+G1fS/X3mafJtnrF+zs1MgNOq5u3cW+7qa3eN7poNqedwmt66PnS
0bT4cyLJnMwACLJ5lTJQNqvspU+1Qzvf271P33LiFttpLz/txrcmOtFdFzjW5nvXi9KOGW6vyGux
d2gVRXb1xuE6HEZ4m/ck4vre3zD3mVU4T1Sm9dn3dbCR9VlefOOZ8mP4z2xxuajlKod9J2fllc//
Cv4g7+BURrrbV5Yfisfxb+olCHW08pZ2Gf+gxgmZ9quWaKQlGFw5Xq++ZvgfaLwgBWhO+OAV1FXz
po3St1ia5/9cpq0N9FpL17MMso+T+mPBpP88lMk/2myW2vYZR8ria7KqbP+bfI+9EYQgrr/kLacK
WpFushL/N8F/fTugWE6eivDEyqTGRvhtPJzUisOCv599p/Uh3ILHHKA92P+KHKqnb4qs9o45YNzU
ArYRS2LR6b5Fl1kcbgT4VrS4lWL5mmLnC+s6vaMgoU10PTDJXrYndHpHY6T337THw2Jv+eYXfsMz
XLj+ZDgf1I6dnfS+YtmhTRoXVPJdPZiurozNIorPHL+bISndvap0FhRkLy+g4Gg1szWukNvnBTAj
W5sl61xdo77C8cEQB0TKStg1DP9XLUHbGzSOouF+flQUn/OdavvKZZg1SPpZ3BrKEP+NY2qog4J0
66YngQwnvjMGMqqtd3PFVL6ObrzTqi6rp89Fez+rXuC2RC77wd1s1WRgkGnPnk0m5rXMt1QyJInZ
pGnYYaC7eztsQi/NgXNR9SvNoWLiSxJi7vwdM12amubi1xAxyzAGLoLs4Utg0Moh1yvm3rO2fTSi
p0eOVDJdYybzUrC0CKtTbBwNFzmhDTCsd7ny/VRLU4P+O98qTJb2QYC8zesqWwZriVFK+Oiucr5V
V56lj1vpafEqrxC7aVXJskiZ8VCpzl5niJydFBwfpKwjnNaX6foeA2MwOz+cYcRS9ievh04px99M
ZgJKtzRgGBFDAOQeM5u32aWRwLSeUGsV2XJxDOiuZ7XcuC0FheeK2c3t507A3d42rpzGYLvYPbg4
XQ4VPoJqvB16MGwx2PK2hluwaCe+ySijPgSDFto6l/UrqmBveTQB3PRMdcHVpD+l+mLb1vFKkro9
0rzs6B3HHKQxJohmJcUvcViZkvYDarpKNaPyiOwsvK3f3HWQ/93ZOKUb7Fqmj0KENs8ChA6/Ge7o
xeocGnLuHXPNrYbyGXnkvu56Li4PoVjGPDr9i7mZpxODnFwbBnDBmWxOpG9GSCHhD8b6QsRWB0ML
UQ5gfBZGbd4vOtZ14LHQS2aetpsKkd8Eb0GRUmheXWqjg/b6W9le+vb4oXALrztUijiL6bq6Fv+Q
CewEpYbwuLwfHHoJ/K5pfRqdpyWVtdYK7XuxMTt1ZgXzH0i1OS3xD0DAuZMJy9GqVM3xn7ytzbpl
5IN34yX8Eq7Nfl+KdUW7eOp47fuRn1cVWSVzahnNzH+wf29fzuTcUD94mHyUPvzO29+Fq7NuCItT
gnxjIaFzXN/t2tfEW1LmYMxxy7P5h1+V/cqtuIs20OWUMbe3DQobXwnTgZwuI+fRkEiaZTcTRkKC
vbQRXW3Kpru7dJMYrpxBXV9jQ/tfW2xpEHqCQN7OpmvhcYsynB/woQtFccxccW8NvojDybJkU0AA
+wb9yyIKFt+GHuru5NwkGxbJuqYo3kXqSXUugeLQ3oaLwTTXncazvt+0Zm+ZXnIt7PxOz0DsWRQ5
iN5ucE1S+TTzhrYscrhB0WjSbObnOF/5AuFSLQFaf9NzRlAKawhEMMQ3lI/FjW4SuTnoRnWt7LM1
zPCnOGdN8jwJTlhp06AMfLuqEb93Jle8rs3USBu6RrqfbH/NtuanxuRW3n3OK6ldazwy73RjKfz3
P3t1Qw9zThKr2K/TLgjW5q2klrrJCJ6i92fjlysTr81l5ZUaCEkGRS5pEC/vTa3ptTNevRyOtfOg
9E1WBAA+tg9MLrIN7GYZKal3gUhMCSnCUqmyW5FLsXKI3dbdmetExVh9a7XZ9j0/PIGcq6BxoA13
i/dpBa+CWoAVJRYyHrYdsDeHTNNiHkIghhOzaYVF8TaaZwFVJp6ZQkuht9jWs1+T7YuMPEmqgIFJ
TXMWgw05tEN/zHVKiX4YTbwuhrRehx5aSBL5QgDbn85K4KyOM/3Hg1fOASH7kmCAFXETl5nRLdDM
FA5VUtdoIHk+1ZdXjwQbent+hBNm39BAZ8nWXcr3LviJRVdFACKd+7aRpqh5M+tKvwnOZELW0ywi
0ZuBFJfslcv63dCNwXYEf15LddTK3IcvriW9rYJ6ui/WjY4xQhIt0x4rl7e7qJjq6g4rEaMRDt0G
1ujdz/P7KEVRwQ7vCSJSHGn+7pmKc4xxby543Lc3DgRE149sEDQbHLobWdFt79/G+S3FeG5Zc+5q
98Z6wd2mnczVfG6Fr6p0eq/t1r6cfl52CB/+HOVhatFOFfq4APNTlZMHSw8ATnTxVTX2eNFYDQGP
01MV/9hoJuhWihTnMs+VIiaod7Ob1BiFKix/0sQ/MYm23SF1Il5WTsNZ8vXyOcvUTBGtZUv4LJVl
q7Y39j6bL1LOGO33uLwYHMpIR4orasVLH1pAEx3tLUjp0AhyhYIdYpXJlM0BNXV9Ux2j+PgbIy9F
iSiVAfka6sb+xzzUzdwnMevl1AGBUEGvP2iip335iGqQaWM82XvQFou4GPLiDzwZGrni9OnUu7h+
6LApoXznAGYP6qOY7RtlLkbu3mmkFsJz286qnzZtrhWroRdGazEPn/B+i05t/Yoib/C3LTbyh1rK
sJNr/qIZygy4iKeSo9Cs/dCQbrn/N1KQ+vKihNq9uFUoNjZDA30MXao1dwdtLVkduwAtVdFNwnYM
eaf1/F868WJpGH6vKp4DEY25+wDZYzLt6uZ0/rLA/OHOH0tJr9KNy5UdsdLI0GhOuKP08Vvm+yoy
dw0TMtXZb8GUjfO+mulQQpm3z/8jjZ0Y/Ij6/cewqFC+fWK9BTOT3/b+R8O0fBvXTfLg0QaIcQhR
5NRYb0/rSO3b18NX8fTt9MJpmmm1TlEP69cTL7PRDDSrwqnpEY1aZ/Yq4/e5KYFcMlcFqmOiKjPi
ZVvx95mdij+Kc4Tu3aViOZ3N8B85yauIYMIaaRnZM0WpJm9CxeKh/5m1r1aRk69CngVEC7m3z4+B
4QKf0t3SQYf5tM12vPFt7le5Iib7thtdM6P/gytbUNehiZXsJJ5m0a81ftNLK9c4asPyldOn1Mpf
lq9K0TAzeTiHcM3L1IFWxhnTCjA/pvWp2m1UWEKlLMfjEXx26rmtdn0/IopQ4O69pfWNhVJJnJ/U
KotPgUb5Txt+qcCmOCDAnpm+2jL/W/pm3nJ4pAA6KS4R4nnYPSws0jI6ZX/X7x/Zi9KrkvlP3X45
xJQhhsHIpx0kRHMGNjU8/A4VWyGdzPWHRAj3wEAqQ/xtYoKGwiVYPOHiOdNweNvDHWCr1mXbwcE2
u1FDhxp87ywLbTbTAMq7zylrwOfN2wU7nO8YNi6JXsOht980uSfgaxEtzuvX9+2sVgT+8G85N6Yb
q0sqCUuRFDMDibkCASUqbMJgrthkr8IyhMGCGlMz2HSU4+6NrYLujWEIOV7dbVU1byqiGgvDPHeF
iLZ2AksALamlq/44w66i+gQkqMIwfvD17XTY1ftVTfVDW3frAWQYIZQuiMWJXHM8sovMqtcX+4ln
Jxukx8DnJnqvY8NOpZbKjqwbZdeuCL0kNUMjPn0VUgNEjExHFWvd2yuW/9hcUXoW2jDPy1vQO16X
vGCXXPcDQbRrJwvBNTS6tkLQcqgPPGgkJ7LjQy6N8kS9l6qEGz7fUZqUyg7e9FZg7zNkDM8m5V0T
zeYEf4i5py/3xr0sPtW8bMQ7Hk7f7kx0etOOFSfdNV0/tK5cWCdVx9QRhFPUpMp8LcKQ2R3VJxH+
VDx+F5nYLclWYxr0AV6ckzjDWDnt+AhWyP7VGHyyrK5fXKuHgPcj/7sQBXK6txZnaTjlMzOFFiWH
s3+pc1ahsw/gJqQRU2MObdhgwewi9KwUjdtXZGFbyXgdCZenT1TB5T97XDQEM3h6xfCg+Mt/sriX
HHuSatPPFJ/yxioTe7esB1yiNCN55TpJVlVHIrWOed71PTHkG7S9iwTg/VbxNM+phOFCtiaHpMMu
8eEksTam//ZyLRzEr2JPsmL9QredeVI9SZ2+vyK5IGprcme0vNXDcFWogfZvyQaSR+rUAkcyy3Hj
/6UdjZo0fKdjg0p6sgkFyWxo5rcc2FUM5XCpMofGWPtMWGIJh4zbdQ0BqF/TYQzAtsuyz5aPP9uf
5OhmYshn4B4nd/5vOVgeq6lSHQEQMxucHvcNHpaZBAQsxSsTgxiTmt3KVMm4xblmMCMoHthcFSzA
P+ufYZ4pDnUytbPJmnCvvjHi/3mhC/sBxiKxMQwOTwPdAxiJqJf/5d2I1TxF3EXLNxwwwB3i8Hwt
ySMzEfQ83ocvhL1uKk4hOGjmV+Pn2x8qzbS76k0lnU96oDhVi2is8XPozmbAzxJ0sr4lcnxJHGz2
uUhr2d57/lnoZ1fVtSR1B1pK9DHF5+5WPUAhw1IOlUgZZuKF6uF3klnC4jrCSjJO1JiWTZvJ1qV1
/fCU+69kyxv5Sv13qR5B+vePImVLeuT9sJxQYKDxomjZLwMBzv23t5R3ZZDOvbbqxayrYsD4/7md
AGbnKoRzLnP549LCrFlUZ9Xc+6l7ENB2+/WI/AIP5hiyKSlnpW0rck0T8Ba0AhJ/Dxo6KYn6pm6g
9JuI0D8x8wxBd7+Mde/vEXF3DSXlPBiCyK5z3AwWkOG0y2lzXtu9cbubE8xMqkZe05qZzixd278/
TEDDYj49aS3epqHwYMr9G5GqWwzeMN2mfQ9dobyT4wvq2vQj9YqSqv489C5DgOy8tjfTeM4b0UlL
3nUVxrWH6z/Eg7Eu55lI1Q2vjAAQcHe1pVVw9q6OVY7UGZ/AJEv16EdLKeYMU2juDk6bMVLNjs4d
fogxTbVmgC3dHOn/hb2SWFT/V7B3mqxdeniw9yb6Jr8H8SaVdDX9tf4HzD8NLz2vP6vjS/oocS1x
fdql98unGp7dgHtBFSNfONxqI2s1982zFjzkcFtX9JHujhQ665vGCIPc9Ku9k/54+T11YY+3eiAC
7kv6TXrfJxVP+SC/HZGcTzCZpl93PIYsZeMF7INcQVj28QcM4rsPFUKyIfij+IfpQpzPZezyda2A
6kdSSZX/MUGYKg12PT2AXZLD5e0N/ASl9obPhJPpWcyG7Fd/Mdj6CL0ilUS6hXb2CmK2roohFnCu
j/+2vh+UbeT2rzi6vs7aJ9NuHgbJKtAEkF2+/sT6qGwi+7FsY9Jg6DmhJ4hVT4mi1ezWs9cAczdu
VeKctrpFElX5Kr8GwGBoYpyOLbCPTsZExNqxN6tz5uQ/uc7p042wZ6ll7yAXlOUYt8R+/Y7xXC+8
rzESYyCbO9fZhPqeAUuex+e20DwVXkkX0rbfDWJeuxzsB8ufmLuP6ysD1fXP9McxjxIRgzX6jJix
WpZGdxi2rxtXNaZ+saRh66n+ruqwBNHaNExv8s/5+myU/WRt+xyznGutKO4w8fKIwQONLauL0cwJ
9KA3xFBse/Odtsau0oCVmQNmWmsTmZ5rN7F6aS6ACBDZ7vq/HROD0K5Mm3gPRIb32uEiSMnbyhD7
xyXQ/4aQuqrrysU4Pa4t+qJnjKcin4yn1dChp+vx3VnOEskvZ9H1IOA5HqP1q+LZfA8BZrT4iu2L
6a1XMtU0VsQsjshne3+Fy1f2jT5TJnOYwSSFPDRiLW1ae4Nl5hvLvsDLwbQG1oBkGZfLlMM9d+4P
iobtRdGeszorh04Rx7gMOlFH/NwFdG7kkNJ1D8/f27Z0bHMXEBhHt1J5kmB1Ndy/L7dMTkzqRbEW
c1jfBVGlgIGj5AuAY6Q1RIjotBLqLLIN7klApqfZp6PaKFzgCtRn85tqF77nlayMT7te6LlkdCIC
hjGLOeix6bKEe9nyhzCmmWeOEpM9V+k1PyLx823x/Kf/YqRr4pwMN4zrzyMbqqAwih1oGeY+XjlM
LZWnNuMoFmjxCu9K69UnUV6NNYM+QdQFcxjA7lpiBpe/a1QF7JwM6oxsjcL3P2j1PagF3w0KGYim
GqZ8+ppGjx8zqaB0oIU4R77cY9KZtM8RYdpEJCHkpGCvn0bosx5EgIXuHKP3I4/BImP52RA205+N
HhGAeVD/zrB2+mohPqpYhrbGylRd238sI7IjJUbKs5LA67fuhleztO/bm/bOJ4bs+LjFTJwOVacJ
dUNsrF/zAajeIc3B4BVroRcbWPLLlpHh7LLI1A3pWkdgEqelkkt350Onzzk8+wdjG1oyB0AfVsJm
4vLYsg4uH/idhOjzzgqP4umes2vcO0F3ViYheiY+anYrjj1qodhRTNNiNusyDS6IA6ZnN9tzeKfA
MVeTV62KILJIdVK3lI51/8+HZ/wMIiWCcuGjuzGUX5/q+glDwCggwwbhXgsWUxBS4EnOb/DBRIN6
RPJOf+LecEwFVcE32N+4b5q3ZZ3zttLfTLEDy0i+3RBUYN1ahhGCzKR35xGRzNThHhpxV+NSA4fs
HeMFGNHWyPITVftqKlV4cnqm35JfBkfq99OXgSXYwO40mr8mSk/rH502cCFXqntnLgHuevbecN/h
VE3T29XyZTaW522SH1vtzcxkNVpcKmAfg2FFTGLbZSWD9nztL4pRRq2XDC2Qz+ykDllsMuYssyd/
QR9PAd3CkQqiANH7tpltacJL+8bhVo3fafjypycgGrrbM+8RQ6fD7Wf2QVMrjpTUMcWOiazNvfRe
4LV5jGPj0FWdEgdkQ4rG7vxLjzwZag181Eekqj5CKSi4WzWawK+wifko9jFT5sK9x8NKTlcuUwbN
eUMiFkM7Y9eHQCVedAOu1qoWqqF/x1nV2QQr2UbKDlB9yB43V/Oorlbt8wuQ8j88+f9uzorzselb
nbrywJZVmqLjujtND+c7oGN2O7zKiDOWGyl0nJKdhyOSNPFDT5Zbx6KmNC+f3swsWHY+jWcvuWx5
/ZOjtfgEFJjVKj7ur9FFxoyPKYULivAy04QfgvEQ58xy38z0ATLyBcWX8RoOKykPVa24f1onWuNx
FZjkTps+nkzQpdZeg25yzeBjmPzaGIt1bVZqabB4rBkB7ytY6SlhaY416EZrDu3M0SP0kSFwSrQp
TIxLdfiLCgP7+ZWQNOrjVcUrbr5CMMzq0ai6WC9GJO/N44Fc8QoioSTW/Spj5SjqXZUj6+a2efvS
Zehp5wPMe+/Lbcw4a124KMyUShfa/kVYSpCw+7FiFcTnawoXmDMu3DasrHMNXDvnk4m6TOlk5bI0
sniqrUFwgMCgVVlJ4DlCoTDVPHK7e+AnG0BBxczj0INlSL3fiKc+jTDaDUf0UGjd6TkOgDjTR+ya
7EZ10PNq2YqLVmLmWkNOGH8W+hZS8lb9WB2H130jgZiw/c+Oqiwc7W+1Sb6djPQ00gLuD2HGspi7
b5Mv4KKuvjxlENwfK2X+Ayizn7A3IxDcqHK/Jl+yJkeTQmU2LYtbe060cy+r1c8drVbBYPTE1s8m
vcR+eWBqomm4427e9pge5Pbwe9NNj7GJcrp645bk0EGpDKMRJzQtN/swJJJG0RCS9Pwl0v6UhaKQ
CellVG1lOdrG7THTZCW76EWEjhnM/oKhRiJvBlPsxOwF5jHtC2PXLJjBTJ7X2Qb17DVE2RzeRSVB
SYmyY1ZgOawaNHq4kECIQqY86+mFqCmKgR/O1pwcuzQzRAbOteya1nczmhM6giR2FZKhbLf4Kb01
2720Eu1gmRAfquwz5bSE2RF5CpWOXw9gsmek2qeu98tF8+Xc3plliF0kQ7/qGVby6chMzE8z2BxS
nkJOq1svtbkEw+x2fG7/AysoXAnAg48JEDfTWiESFT6OYZihuIVrYX1QRBW/DPuoBAJfDrYGlAyD
MdrCk0fkjRHXdt9IfSjlQkHCx7A7Nr1DdvMkh2u/hpUSc2S1GC/sm2wOPw7plhVzzFVJjk7XCo3P
dfc6H5AcEWdkO4fhOIS71AwCIFXP4VfxJCASgye4UFHXmWbwmXh1Atn5/VNDfKTb6rCW32UIOA1L
H9i8bcxtIZwlx/FUGFFvBJZdn0xpGAY3Q8v/wnP9qObh9XduqubW44oYlZB4+9tJGXgYdlgPVeWs
xZ55w0acbO/dGpXEkCm9muyss+J03peMPdfCrmj98oNErp56P6U+tpdadjFQF3HguuV6GKKO9Usz
shTujH3cp4flT6rt8fJQSacM86+LzE71k3vccvsyx9CzZX/vCd4WjrL6gd3AlfOY7TW0+PuSdL7V
swIs0Q7vMEEibn8ErXlviR7doZl82NNILHyGQ5mobIAYzrLZl0JYP55vJfo5VXhFA79tUr/+RyJf
XFY2f9Y8MlXTRmtr2xKtVw6O0j+irNrqKxr/0svFuUjv4GiK03k50P0YAYHvhJnqBjDKPqJbCB8J
/xs6kBMvZzjuYsTiqWWTuFbw7KICicxzUPa55tx1Epxji89iCJ7/y2gycMhsT7k+GvNrqVL4V7QY
UIAp9m9BSXvNOXoTycq8w+u1c0UpzBGhBTtv3knrWYJVDmkwd4xHdbWuz5sgjJGNuZv8U8XBsLYy
zVUTzuxsYpD6AMF45oIWqII4M7CtLJvZ7ik4MOePfbw55afLuoKFqrH0eax0rjWk8aXmx4WOBm/d
jMJMc6c1uYPgHANpBoAIZ2FThyp3z1IwRdayAynYTFX/KL0Q5IvWxQCBJLltdeyoOm75XqKPE3ql
NqMN7a87giuvriSSNIn+l6tcgym6xBiIVRIxH8rwSQBIdfU0MuJbupP3D0VZ2pETUwSnqgMqXCTT
LUedY0zzZ6x1L5/jjhde3D9nKms3FVN/j9U9cIonq4n/LFfduSEYOz9akH/jv/mAdQyltvPaj/pD
FN87DxiCpyfAoPxSiZ3h76pvd8wcqgcsLUVTcqs052k8upFKKrlMTVTlXnZqPJh+nv+PpfNabhxJ
ougXIQLevIoOJEFPiaJeEFJLgvceX7+nNBs72z0jSwKFqsyb12wpBajbBGv7ykQR2zZoOzA0xXHF
EhNnPnY1XNtYVD4ghEglDlzGTNlgidAL5ZaKy4THz0CtKOzCxvf5nYKY8vDOj2PLE6Gl9oWvNk7K
e/gN1IzPWEY/nG+xIRROaeBZhUhxlt5HaKiQ1j5hOQEWvtM66jw1/5FI5zWcbazF2OiXNX8xVLKJ
qYfbT4j2BsIZpWC5oH7Z1kjhX0AOATYhmCGCZEnxplgR5kbjFkGkjZBlsuuyP1LdQ+8tt+V9eBMt
raDQA+bArmYvhD6+xGV8GfBA4tHNo8l71JI1xCoUYiwAhpyUvOBr8xrSlejweZk86dAk4G/qm3aZ
8q8b7VQZEJxaHhVyoEVqPRTaANYrVFCwZxoB2MF8lXJC9QflNYOwZZ242Kxce+AMW2QGy5K/uWxI
0ERjJLBQejMqrCFnWbDlXEXXwpCLIStsx7UvNJ44rd151EQ346RrHhVBd6SF4fuZTQqhHP08Fiq9
UAFSNSJsZhVCXYVZI4aX3AL+EQOcM/MDSuCZZSAsVejnTJg+wrQMYmJ19Wc8XvjG8lt0LGJYyrAN
8AhY6Y9sLkBYnhlBaRXPElRaRwxR2ZsEfxOx6gZMIr4DNfMuWY/C6wuea8tV52qqE6CUPMDzZUIu
nkB7w+3E8utNWQ/QmIX5qsC/AbpBJDjPmV9a4AtQb6BX7lE70IvjdctcHmjGo93Fm5U7sxDG57x/
8Ynpo7m0AlJjV4dT3hw4iITSujxzBRiAiMXJ7ow4iFUD/MUGE7JYRKIKtgbUaOJpEZw085elqyxZ
8toJRAftB3dYQDy+MEbhXMUIHZhAtIScChBdSRhfsomx7bBLc+vBPIiggysMRmTcCvprISERQ9Jf
gTunWy5V95k+/+Z0QGw+zy33g6kElj5oLnm+WE/0NsNKh+8tDEspkI8MwmkgjD3EiOlVWIoyPZgO
pbyEUw939oPUJ64aQAOmPV8CY4CrKn9OglATvzcLktvonacf9Yfirr1VEKqHD82z37qL+oqftws4
DWnWcI0v0qMuGKGMD+UL3/Mzcy9I/ZvyK+D1ETr1EqqgtFD8odZ+CchSCA4ARTnJCVL7qDb5jXM9
+QAdwnHrhEVTi0lNBEwE0Ey3IfJUcpBPjHJ28o+APVY4ddD1CdIu34KJzp4jFrufF/E2sx1OHSLQ
CVxb4RNw5oTDK60CYUPMELkHIAf4Y4s55hW/DaqaH0O4fnxYj2QFIp0s0HqIdCjSfXGNBbcADyfv
EyU4RBMoRa/ZBzQs0h0oh6CVXDG7BWPEdRScVTyTwwzTnt7jZrjaEq3Cg3sg0G5s4VBBYwt8mN3o
ItzOHoO54CIIBQSOTsvelSh8XeaMsGColYJVfGNw+xAWvWTAHZlGoowQVTTfvqTvkVbFhjhKjNlW
AgwjWSPA6F2/61vlSKhZtOEvwhbRW1Bgu4TjCTBMQOTZK0Zsm/6LhLv2kSwA1rMDnRAaSd6vzIu6
AEYDSmOaRGv1AeoCgotIprgqa+jy7K/MtBDNw/m6QtMqxZL0wIhlrnH2gff5ba4ERQclLfPjapOI
APDkIhx2gcFhsoF9fyQYBRKJA9/1oz5BmQPAp8gCuN93P6y+1wJdmst8cZOuAc14IVAgY7QnYjDR
g95hlAW0HlG1MRiFvrlmXCZWBynsOKoC7LP7499NWwwJwevPwmoJtCrFFS0rN8L3gg4lWAVExrxS
p8KYqvidyY+BlTe0ypf+wUFFY5D9DD8JdSGjEFyfVtSyMUuM1HCFhSQI9XwY4tMaVcySGxgvix/x
0pi2YGfBR4MfhsyMKZhaMFRh9vAXeUo29Stg0Ca+dT/suDDywf/+W2y0Z8AM0NDwHDjxcFChCqC2
/g9KXwqxGEj6cFTuIHwCV8U2eOU82Mh4NTzzWBLYL/IPXs7xi2mudQCnvZgKLjsYdcIbFlto2IUG
wwohHmJMxLM472KIKDxsYl7EC/tgr4D1JoJctS8BitIywViwvrjSJ7ofwHW665I1x+0KYE7QEy06
SBnyq8g+/i8nhZupLBh6Q+/8YQDOO+dCEQIHvP8DWoDh77gh5xkHpx1qK1xeH9EPaxJ3fpEyLK2w
1LK/ewxyXoWXznJmv4IauitoJ3Dj4l1g/7KPBdCMOhJlIWzRRf1gIo6CCxw5/5L44SG7D+Zz2VYl
GCNeSFd8xngYAVx5ivyz2AVgOHzhtQNfDKuTPXbN4EnlUvkyvuhW2BzZBGE+CFdfop+rBU10fBNL
ALsMEgKgHy1gQux4YETwkLK0f/8LkOoXmG3RnXHZwTHKpziQUC2humED53TmnAX5AIvlfP0VJ112
hMHF/hHsIZYBPfKYAbyvEa/zn391r/rLdJaBhxCzXPnZHHnqJwf59IlIc8t4n52QTVZMghrWVfMa
rsXMjvEU2+4SjFS8PRzgHmLdsBVyUt6B5UP2HXoh5zHeqgs/UwwMhXk5BNnD3ybFel4rkPEwfGd8
B3vvA5ICoqLP+puz1XoXqCK1BGA0NQPguE2mAxW74NAC2iEFQt/0r/tFLNJ7AI4lgxWQFcCqBP42
zLp/BlnPJ/odYCGh5ws2dPwUu2AZMLX9w5+4D7kgjQZDT4gp9haGE9fVXrK+S9SUFA36BTCgXgZH
uMfvQACL2MSOBx3rSkEldJTunb+A6K4KM6GX5qvy0Rwoz2anbePD3C7n8iU8VIgJeiCaI/LQYj+e
sm4d0ACG3tgeLLhJjBm2JFDDmz80+/AVaoN178eNBnrbCfL+gKnzPsjdWnrh5+nHGuYmmRzYrpKX
u81J2CRn1J0bWs8XH0VEetDOI/QRuB0DH6h7t4CfNiygSVhoCREtWGc+o8VHK1/M/arZY/t5NLbm
FcnCXvJ0Z9nxOkImAd5IPshVB/QF4jtOFtwLOPVw+KtHfNCPwakdd/EBsT6GCC8Bk1E+6HjauW0p
naerHq6R1H/l+lJBZOHqFwqTEj0lSg2XAKJDR2Y4Yy9r5QPJLGWIrHBpzsN+eJkeTr+qjE0d7DqM
Ye7dnpc0bFFhH9KDFOxMdOZQ0I8OlcFJ/NaREjvaBOJHLCu3gRpzn8/81exEcUzCH2sN97UwWNnQ
GrAEH16cM3+gzrhWgP0mLFdyTnb+ccK6noEynhnL/k9FLQP57TP+a2PB2cdf7pDiIJBfZowpDyrr
81gfEXbn5L1x6v1LL+VOwuB6b7pVRW7JImcIhpGeuVSNrW1sc6oFNCggMvSEbgUsCr8Ro0fcOfYY
B4wHK7o5GnjJqoEVxmU94cPAa+vwD8MJVziymtf5bNeLbp8RqjF6HXoVA7u/AU2mq5w7klMQkG4T
5JN720FcLDQxzb4pV845xiUAr1eW0rCwgl24QwienJyn+uj2FfNSkrOkvQQDGJsQovheur2kvbjW
NvOBn5dNubEPSrsIvipXTVe6CTQQvGEogw5MWw4TwqInr7ByEWNId25FATPFwLJgLXkxF31bEaJX
HGwmDdgKwJves5z5UhxmmIFhe7FUUblSTx4CLMXmF+hhsGKalUmCDtuBvFUhL5jrXFzvkE/Pq/qY
uhPOfkthaoDDz1Led9ZO5hhG4DJt8kONCAJfz37leFWx5IKN8KK3ukhfXaTFOmWBsZYRmWAF4gbM
yZnyHf1rchse4SUCmMLioHzNL+pe36P/zw9kUvMjT0G9SdgDset6iXT370ubelNTFbvJKRJujqSt
rdOd8HMoboj30110qqg88aOCMQoHmzvU7knNetH38U510/FF/LFouiMf+7tHxtnMtyFgF7TmwZ32
/jE6DUBgl/QQnBq0Rlaz4fKFxpl70+10lEfc7KO2TQ++fsDtQzzqRkzNtOOp3OpYU3ozuMMtPAMQ
AHqG4YpHkn/U9orVN6g5fbRDgiUrji8nSEeYj0POUXfmYbgop2yCHo3LGkAjDUpAbYAJG5kcS/Ao
H5QRKDs4MvD7a65pPsAH9gUCb/pe7Fg8vBH1Dz9dmeWiALVhPy+IkxXrgnFtukFZXy5ymlePvSQ3
FnTnLCBla2ynSSy/ChejEicbZVvts73YV5t9oLml6dX9XtvyuXEQGzF/2seWP/AkPfjyCut0HkA2
4oYqkFrs4HjGls+z5AlYQnmvG7vpGh6mTUTeEVfKgub8wjq3uJo6nyhYVC/sJj69rwV//QWwie6q
BcbcsqqwUOortrfY69h4xA/9LtmLnSUjLF4NUUhiZ8ZeIz2EBzayg3WecDZhAyWvDdO0nPcTnS4a
Tpv2yvkObgZ1nfrqxKtqb/Ls2kceaAdZx2N+/vcOgSgGf8FbGDh59lwt4eN8NhjeCLpTYr20T15r
k4lUmobR/J8DLeAu91Lwk+wDUn3OYg9EG+wF8gnKsYMQqxrtznI2DfOjOiF4jpvrHzJOFcY5R4T7
CCfh6uFlDfkLx6Zm5R/Ce3DEHqy5cu/5gDofmp1+ATHHRQokAUN6bOn5Dg+IyYCztOqYNMAMRKQI
y3Q3EaKhbKp83+1ij6XiHxDl/pZes4IETnE5LN/5ZUARxf4P1aNlxtELrSSS6vzcA14CJlMbMqMR
o5Z+6x8Acqp9XwqQh2Meemi4ArqK3kBIhYQ0vJceINqMbZCYHPE34tQj/hMQFCk0sqMUbBh74Vh9
hJXNXRVYD5w05D2msmGeibcR74VXhRkGD1EENpEcxRW8MBVAiicAd+dk4OllP3gugJv0i+EjOGQU
GXuc6GyMsvUiltQOL1DHtbzGXNLJAwT6Bwe2E6MrtyHOjRisLb491pk6gYP5yJrLJr4r9SgjWHcO
5k079tFmj5ZR++ZubtWDtnVcFaXhyvKKrxE/HozYvy0vgxnAZXvwRFVfPALTe9Xs0wM7I8tnZkWQ
+chaZHtheVqoTOclZ0buskB5sQGwZ7zi5FYhAIjfhjDTPMYHA51jG+8V+HXDzjqrV5YlL7YWvsFi
h2fDYTKO3PTc7CwmKEJWGW1YpRme3+z/4tHBpApSYrthWgVLjttBGSZGVJbwEZfJ6D6M/7qVjwGH
suQUBzDeS/0jHYluAwnvuEVQW3BWHVcWXIyr8ySITogDKXtwNOXqECZ7gVRa4BKOzuOEqUsMRw2a
BEWzUGtirXmHMErO6cUShDvmQ/GdATOvBYw3FBOjE3gvQXbUv9NLoWxKwllwymINQuH57UQ3ixse
5AJcoHCA+I9SxPQGfBItU9ntAPOjI1DgzDCYZQ3CAj43/2vAXDHBnP8JylTqRUd9Y9zAe3gqGYcy
pgGbeafYBeVVUAjgkwYMi3jYgffkMUoRi3jHAy7s8CBf44QHYtcKp1/QLUab75ioRNeez1afAgeE
jFhGXIgVRAIIjCJqgJeYHQGLvaLYKCpccbb8+NwiUsPwlsYBhdcVtFDgTXxpA6aprJU7KseW7Bnm
XzhLvLGtoPygcsZblM555uksrpDFgMURWSPegMuFM50DLsfl/avtq2P3RuWL9oQxpSHoCoBkAv/i
+iE9wBXhjcIfwxJvSHd/YQ7+jief1gCokcETnmPCZHsA6M4x1ecBxZZ8L791R369CA5By0AKtUiW
YrcQ8w/4JWCM5puw0iWGEDNkDBs8FtnFfB1tvIhDYaYVe1DwIRWMLM4E+XKzsRhYQGjmqFKZ03Bn
tBPAqtj2WBoMC4RFGcNlf8fWhRT3EpDfwhtl8TTxlnmt8g6LkjmjJaQdLCP+lTMW9NI5OQxrj9I/
xrzcsAgFhvQPLTp2JuU3PxvSp3RKPQQFR35h6bFDgM4b2P23LFZ0BGjR2Vws0/3bWswP7GheW2uD
RVy90LNz8KaK8QV744h1ELO2TcHUI8f9a0IjeuBh1q+Y3MQEeq9x+wdzoQcIX/m48ZTuPMzAO+fg
1u2bB/LdPQ5gHrW6xAl8b746AhlG6qtqjyzXOSP4FWVJObwQLWAvij1M8W+evQTlFDZGYKQLMckj
1YqBgnaiOtnUy4YxkOmstO9sHzPi6dfZbzEt0UgPLlOTL8mrXBlbMdD4eKMfjW/kwfwPq9h4YdDw
z7w8nl2KRkCneMOetswFhP/sHoOrPQu87ui7QoZjazH4iO+5FweA3gwmnRMSC4JbL9AY4CoiqwXy
xmeHQhqKCFAqzA6IseuWh1egr4lwIwK8JbpBmDxkJE6hdxc+/ILlSEQOACmLEC6ksKPkayQXcP03
wloG3g4s03eB1zFFxOGkZhzWMvzcZJD0YEjg9VIDK6jQ/hcz9QNqgPbLOPp366hSwyxBfDBLuZZf
4bp3exeNn3KN0RuQByuYabK1shbmk/9MNtIVss8rggWyLSmn2cv53mDniDQi8UMMesvj/4EoEhD1
J0jGMvkxn/a2JO8o2SQ/JJ5t5Wf4FbwGP0PvCtLbMyPZCgBR7zGtoUjmB+HnOSKTA4brDkqxbQQ/
MrugfUQnsQTIrOBngTeChUaX5FKegEOoUUBFDCjBX2CioEThv+pCZibMWUc4tCQr4fY/YboRw2sF
ZdWWFvoKcDiMWL+YosOtW+Ewg5e/DBELGx4B5JKuBi91uFquiCQTzs1nY41BAsAJcaFQ82F0Aed2
YNuozArciGHIwDWHfMXE6lNbZilURTG6IXHqKW4hbBdcrcu/PYaRhDd+23A/W6HIA8ln+vA30wDB
B8f3BSGdDX74xAUTnxpQXPHiIbEkAmoWHDysMhImIOLj6Ey+0pu4fApGdLS3RIcxbIbeUIrkbcj7
As5EmT27TJer6uUOa2Ip/0Qm6B2WPK+owwXOlK8rYdcNVcFa9Dc4SsGeiQyQJea1kC8FpQtuSgDb
VAQ1zRiF87XOXgyrCINgxMLYfonN+Ff9VF8zaD/CnUVYmVLHXJleiRERlBkGicLbQiSQIe8QQGSE
jMv8AZoHJxdZU/NW0IuUNWly7ICjcFHHKwk/KVJ1dtCua+h6EdIUeSXmFezL0ClIX5OYBXfM3bQz
A92/puKlZMgmClAxGgnPDm4EYghZ8oUTU10x0vMvwgyKqaVxE5OS6hd7iZzvKgx+pMLuLRj+PKuM
/tRdCo77y9QKWA4m6qugUaWSEBgJlmR2AZxSXyPo2v+RmQUTVVB0xWQGD2wOeEa5ENnuYuxDWhua
JiiaT8YhcKH+wzsReSMvwpnjCkZN0chkFwJN8ckiOodPojv579/2u35GYlYkfJI6YRnP78SQWfhz
pU9slctVeNv624KHBagaqnYqINvx0QI44i4MmgCGnmxCPgEhBjb6B0LtCN7IK25SB5BPHmW46/Ab
7CdK3dv8JSLfieG7FRdnLb/CsRCcY9Lk2KSYJHO+Uh2DDQt+FAc2h9GEcoAaldJDQb1CQFP0RjvI
SUbpjzsL1pKZYLDZl0I+2BfmzKIswBkfkyIinUUW1XAVSgoSdLM/55qJM06F1CwM9q+t13uciX8l
NmsJfccv7j4YqyKDjdGG42SBuRFSuiNnNB+KUTPit4MH2gkT9Zn1TLUDHHywqCThC9kcZUJTzCex
W2EVMgeBWU86pnYkv0s7gpgjzQVljk8ICoiA6x9dsNOO1pF5iy2+jyd71hdwyqj28Z+5MyVkPEgZ
z9HvbPB0ulNsSP/gtxDFJGxnMXfi6YXlycVDcNEInZt/+csNfEPJLDX42N6zXXiDzIEU/0YjMsAQ
gSCGZBTn8aP8ZtNnwE6H0VAL41J+gY5bMRyeX8BH0fCUVOkH2vNsj/PInQNzPMtHynLORfAuIDsO
29fyNf2RntazpHYNduqB/pJGAsb2MePE9tfSnnCuQ+jxYEj7GJca+lQRQ1QtKRSoSMnkOciIZEvE
VUQSEb71ZydL/23x+KDghFsqttv0HywtmG0HYH1oLQdWEe+JVXaJia9hRlbx9owIZ0+R1zwwGLQT
Q3/RDA1rQi5EUSyTHjNIKD36wKwllTCsnHYahmGhrrP0gACMZ2yOL9IAfVx7b+PYLemf5FBxh6hb
j3Z8LBSgrAk9bReSBJTDv47XQ0isKE9alRr7KE2PTnAfAubmSMJDHzhUx4QcK99alhaDSFnAcGwg
vMqHp6DqbjzJGx13hxgWWKI4rpRGb70yedFLGORYHGancKj/yZ+qD+fIBli0C/MjjzEQJGSWZsNE
9NkruA8DpBcppHKAlRrNbzIPXmqiMLIOQ0z9zN4zYiVZU+wU+l2DDlv0SEJatpESn+2RmihdjqxY
YnDD8VsGaajA8nP/mYwY3ttL0wxWblX8s4fBkyJrNTCFqOphU6SxF1Ft6hWEhAglUYPGUCPIufmw
g2hl4t9eAJSVSSRUnal6jibHi9TGzSJna9avBe1qF2mYO/hrTdhzcLf9LFnqjCFM89HQYGiptO6y
Yh+pJBFYq7QeFoPxNbFEzA4pnFKvRwuVc8P7yci9K7BKttq1mhrrQEMtLSMZZ0brrBuc2gIav2hm
bKpFmyjqP3RD9dSs9CI9foxl/2izrTENG0nCBZGmsoD9q1j2cqTfHJnojga+WZXh2igibVpYflCt
71o0ZINF/hYoXl2b+K1inNhXW10MgBwECby0aSCxwU83U0DMlbWSR5yJR/k9DQb8iIiJIyp+kvGC
hPKb692iqIdlxN1xpMhV/fyiBNXWlrnMNer32F858rhpJ+6cCvI9HtIat1rCZAMZiQi2J7Ifruqe
30wCiBPPTD7RKDi2mxsYHrXjarazbTjjcZ1RqSPbkgxccJQM+8qZwI7iMMy70VFWauSvQxw/Ag16
al9Do4mgfyhzzPzVVoDtfenVUHgucVCx6m3YVEs7JqL9qYQOBGJoB4rM26Cw4UBqYRaVMjgd8SZK
QY/A4EEiWzLo6T3H89iP6zJwVoONBz8kDJKGStKbW33EsLS85GV8tsdVnXQ71bd3BYVinr9nfvjd
EsBcUDZJIaru/FlNuzmdLnZPVCt0F9ugTkrfbQXKSf3wIwpZgjLCCiQXCX3u/FNgpAUBHoENhK7q
bMwSDO0vLVJXRs/bSZ1zFmUbsxiOURG8Fq1TvVCF626Cm7cD3hBhZD1+djk4tMEqdKzNkKWurYms
MBCGpFrbgvhugJ6abw0XKuzeab3TjjsG5bEgcsCuymPFC9RykEj7vQupNMGSrW5yax+mpdMRcv/T
QJAuaZo0+2OSuSH4/GWS6ZnAoBLd6GyZuzyLXkcsT0qZ7gbwz49lT7Onc2AxBHuzcU2JelwpfBrj
5tWSliYdf15s0+E78X/b/q0pvIrpQSzinuOjzKBuWqqAPRx4sQcfh4qLsguxOmYolLlt817K5xpb
E4hhXftVmt8pjjjQhfIbBtJJfQymZcsBP2+KFruyRTktccUhAnvOXQ0zTWSe4101cca5asWW/Vwz
D/5wmI1NBz91EpHknbkwu5OMP260DrODEp96VKnaajB2Q7alT2yXXJOYPqjZTvpl9jdUQdLMIZN4
9bgP/dMIGN3hPzQkhKjg0NsH2VoiaiN1DTyeq1L2wsq4Oxy59Qw5BzhGqi9GGWI9nT8DXshsOIdk
TI7XYEjxLKnH1zzFO+UzGBWs44v3Trceo8pg2Gb6nM3BtlI0t2a87ncplIYwV259NC2DGMFO1Wov
usYeZ/njQc7aTZ/GF6kuoejMk33onAynqCYFjiq2fdj86B3nWUXOoakuwxrYggmUJdxxG9yLsTAy
YRmU/CqH1ztI1tq0mx37faguJ50ZrV+HlyQPXrtI5Ef173ntsClChFTDrV9/xkPLNga1NuuPBnGe
tWR5XT4/AnM+BGN6DEffDUAdo5rS0VQcb1DYBCedoVUQu1PCcKf0R3JcsnUQ4cqk2kd7QlnQ5Z5V
WgcZ3219CDYmxkoVNWSRgV5NFMZBte4VfWPJCAxiB+cHe9WaNkRcbK7lKCNZ8mRMv44VHfMJzWtu
bYyQkRG3aGrTfefg6avB91AwV9JIa0rFmEqGqZAyc6WqnHRP8etNa+9wqgqc9JTq46oxpA8c+9Pp
Jpm87k7AbK12VwP/FOIznoyQ7bQJUju0+HJ8GrK0DDRirRNzZ5eY6kOoSCWC1+Yuu2aqTDJYjfMI
bLBovjZxf+ja6qNP/XMUDLsakmkUPvIQeWICbmlrB6OqXdMZT2ldr9JAx+e4vFdO6NZpg5tK6HV2
dBqhVQcZG04LXE9KZlSMTzmOJxa5vQrZSdiFzhM6bzORb5Kl7urY3CvA9y1qoil+DBmlZCCjpckk
/buM6L6loH4OU72ta+b7Zs2oXQ+WAZPQ0VJxWK+J1TYzf6X2KF/LciXN3XOSnV1vJjhXYnOSReSl
cZkTH6pOLnm5jodUELzXknKdYSH0ZoPUjZ+p6d2b0kQfrRG7qqFC36euC2BjSYrhNgn2HJiUjFX2
25gEslaIIqU58VLaS/H/XGL62AzNStblTaiUzyqRyfWqeMGZJLlGF53jbqZmuPXzm69iMcpQMrD6
vSKGNzNoKnKjQXXchuJQDk0E/cyn6xjPR6S+46cz6pR5wLcNJmjcRIVRWAjBAQFiYOyk1sC6HFZQ
wzWv6nfFJjomtp4qecNReJfzeZeBgai2ua1qe6138bMs6asH2swALn5XnaYYJnS6CJP4nhXmKUQA
EXJihZV6S3zNlQx2lo4OJPA5n5Wl0Wl7P2y2cqlswrhkaem257OEQ63a6wh5ITEFJcahEoWVfqll
Eqxr+C4judApnXuZrTJ/eG3q9scx9I1dakSVG8g9MASdWdwtDm0ahmtm4iVkMyk5VWaF2A/Nfhd/
FoCqajZeK4tIeB2kO8h0Tw2ltRHSIZWX0TDGl9E312OWQbXRrdWMB0JJkVv4ym+Z5dpCCRDb+0Hy
lYXzY4apX0FbycsAkw+CvTIlIANPjKINgD+p83pd+2gtuqSE9I9UukTOtAxjPjRvggJ9/mSdBwOw
oYofBu5Ck7MM9Xplmpjptha6yI48QTXnh44yQQWja4Utxjj3SO3zXdrgpsIYOSYXSUktII75c3YC
j3Mg1clwi8MfTUFVAEaefrcSA2QsmGp256Jm1yKQrzj7BMT7dAWZIuNimu+DdDopabVVQgDJ+Kft
219f6t6zRMGsLCL2lXQTC5zQhjjp0+uk+sbPWtfscYdqKzdyBjo0jM3nUd4zt6Hikdh3Gn1ynTL9
mSvOzqFmPNKUbpDHpw73DCUOURlI22lmzGmSlIOPeuFHJ0NXz7p9K0sZInWDCp2aCH1LSsPcVtK6
lS23zJOtZTCma0eS1PN1hB1KW5AjVOSPUdcP4sL1tb2tc451nLXmDG+1rr0oaX2MmugldYZDoFKD
5zaj+KHalVm8nmoF2armSflFLpmCtKprjQ0eGabq+uCh85iv7dmgZ83B1gs4EZt85n1lI01znqrr
ugixHU0ehgSbc2odfkWMtz5MAieBkZNtRKGn1v+mBs/7/BD10ptBexDE44WcmKCAABoZYGHxsJV6
B/lJJL3LZrelCEwaeNcaw8B2W6QqE892JCktDAje1enZ8IIqkKHUuTvl0bdewmrypWnfyw816le5
Bt7YUA9EOEQ6FsxehWl5MTGW0SxXmnOvquJNPXHOtdqm9rnEGD/q9qltkBbas+zGyXgsU90LS8Ze
hDv2NmBam0iU22pQv6gBZLEB5S1doDnEr042n/zCBxLFlLCOPiMnBVMICB0AA+AAduLiWpQ/zmDc
dSnYaikO/GMOG6bW8ZDS3SobV3rng6y0b36OklefKPRHINIaivdsPLOBuaDfv2plfQ6T5ievtfMw
DJd4DKB0oH2KJOuhatOnxaLQ8nRnSS3YAt4o8jYda8b0u3ykQ09DHljEa0me3FNnPLd5f2n15GQk
ESGreHKkLU3HQNaFUzzNqgIzaBn5dk7zXab+PTTsQwZyL1v6vh87rxzNs9Hgnd+S0z1Zl6D67fSC
CRwHlTV4pWbw1gKvtctt/0Vj+mhkSFdTJl/6FA9d3StSy/OlaBdqI+N+OoQRKE/zETRNunM1hgRG
v0kTUkCBRIHrAAx8zvUuszGZ3VrSzsa+UOCYGaUOJlCHEBKTQwCdRH5uemi1U25dTIj/fXrRNQgH
/R30GK8HrCGsHd6Sqn7DFy9J3pT5KuefYfh0hreceg8ciaxy9dvE2Yt71Jwn+XOId/U/Q/tWpkeg
PxvjGSpg758F7Qf1a5xfculVg0TSSjDTYTQQWcOf/UJ4M4bvE3CGT2+gFHddvlQgSAnjbdRN9WLw
37v62Mgnqd31rMABn/g4Iac3g+KIesHeU41LlIWRctFHcqSqrSPhPzp9zYoXdjCKIGHzMDFkgKSP
RsRsvEbyKNUSHYJr+znG0otUn1LJFU6tTKnljSSvxwhIg+luArzYfVXVT1V7OVal+r2of+2ZkCvA
RAiH5T6un+FM4t0ms/ErdKHcOMx+0J8awYbhvClT7yHPhybOaFDrFy1QNPHxdNATPKsWc01N4xOF
K3fyYh5+nOqhZl5f3ZLkKNXY5UQTRnnJ0ZQ2dof9qX6LE9b81uwvxoh19tLpiRdaKtzB6qDMh8RY
tP4+C90s3I2TlxU4CAWsgrtEPZiDIa79NwT+GkilLZ0l1CIHmwcZdwEdlFYsoYtSnWLD9qQCCfQ8
LVLAFYRTkNsqIByTCfO7RHsGu6p7RNKZCd1ougakCi1+HcvnmD/jFlgJv8Is+9XJApkQLppMTVUq
Eq5HFVqbHu5WCqbTl4SST7uKSUaLfUebT2e8rJVgM47WTw8XKKRjSutL6+P3yE7bXUfEqbUOFmG/
jnjsQHdiAJ+Sv9ecasYrsLeI1oB3wMyEmY7yHk/PPrcWGXtzBpP2qCd3abgY6t739xpmGOG0sHyY
sOn7HP2bMZczU2SixGrPDC5y/u+0J0X6qex73N396aAwlTQHeGPYMTIkg8T+VrSe2i9HLE41zj0v
sMl9GR7CBYkAnm35Pv6jQWvems/4u7pypvQbkLrKXM7zTSpPte7JVHupirgAYmqqeSnPcnYrsltg
J+vkOEFvYW4b+Rp6ZmQwQOTqtnHeRVP0H2aME0MBBZMIJXLDGL6+pfJDN9d1dzMMl8MhhqDSYH9S
3KC/+hM1oePJqDUgATNmgjHTp15NXos0Pbru2pXAr9CkFRcX2746Ff1VTrZl9JlXBwevueo9US9R
uS+AAHCjtG+STLXJfG2AARiwlkrnMFvbAlf97j7B0BpujvoWIatN6n8d3hVMMnQyvVh6a6Whwqr+
Oc17RO6I9tvx00DC8hOoEGt9HaJBQi0MxE59TjccLxp4CUmNnkH/Dig2cF+W8XgKXmV5N571GPj5
ra4ONtQzCRi69Hel6VLix2wNOmTAC5wVpaNzxODZfw/8c5HeQuVc2ciLs1UQZ5usTI+ZptJvhevI
uKv2e6r/1s4mCC5cYX+gpV/i39XCFCxfgL6Y9dhirt1O8gEcE6jNfGlUfVlrwimgWVuA3kkZrHPi
CCObDcmEbBIqi5Hancl5b/9TynfLZ0ctodEQtlQfAoYhOnQC5uUtPqQmlpjldwQlOCF32YIpUEOb
LapvpXvvFQg1CPm/g5Ts4s0QukOAyqnFCBGyDbNLxEwjJUHnHCoLRqtCsHktZP4zCTANifAgnTyW
mUJujYFuGk5fTN8MFsWcQr4P/WcEUakAejUwOrXhTVEwKgx3EaZW7GxWjh7d3pt4cjap6zhbu/Jy
3JzVCiZn9RLiUN02+aZRn2r13ZW/5ZSusuRBn7doeZLxvwvGT4Tpqf+ZjJ8KbgF00GHpolyWesr9
kFISNDaZwStvfn3UAL9QcOF/aFVbTXoqzQ2sbf7y26c0v050ND0GcflO1i7TDKMFlrNJLGuJDzK1
0yRU4Xb61gSngnGciQHgdwIuVHDMJkR0bEzpqNXPsd4VOo4DBV0ZCnDoh4nPA3VpEj5AthuFXlSd
k4p649r2mNSdU4DLMf4IWs8gRW54bf/H0nktN48cUfiJUIUcbpkpMQeR1A1KFCnknPH0/uZfl9ey
rBWDwMFM9+kTEqRIiB5G6xloFxSTGhwMXd4Ty8BiaZSVQrsCIPMvd7sH0iHqqGYmc9DoiuIPrdhu
TeUjHnelBUMYSypSegNsXBc4TqvljmBFp1n2TNroOfTiFXBjKduivcKLVhMQK+Yy3aUbH/SQdC2X
3EGw2cnLETeSWgKOEIbYfC9TDEJijJOtHhpQ9C5KDp2FIUbqSkDJ0VTyVtBP2/5ijyeL3BOOMdNh
G/2ySiwo4DEgZtdhQjInq9MTkO7EVa+mcg2Uq6v+2DJRdBTIsrqO0k+AKoTOVrOsoltmXiraAv2k
BBufs6CDlQaLA+kcrOasPQRxOh/9fGEody9a6Iz9ms0QzJpDGayoch1plWabumEWbUwGx5ylPban
41rmwFRiNKElg8GOEHEofx6XwENWH3d0Ge6sTnQQFwaU2dIhVb1DO804MplT+eWjUFqOOOH3zJzz
t16+MxoEVTuW5SWEz54gxK82ubNMFYih/dVWxEipNDZmgV3stRy/NBcTgOa7CNv50DwD/aOT5156
K2oQYlvYPvMhuuuw3xnjV83UukmemZwTm4Sb+Eyn0u5XXv+MsIbFOilvP1tjYzHZk3ctnXzaQN2r
FlROQbSuOHTKRefOU/uvzY5ZtRmSTx3tRIg5sY9RMIyltvA3AyACjg4wjMzwDPkyG1ax8VQZ2CWm
AYuVJCmmaSoQZjeGSxk74bqyVyqWO7H/44RCZHqC5sIVqct19ecpR1+fjTYz6+5c1h/4GozmryNY
e6U678Kbmx4KslNw8pUYVte1N/XLoxR/19FG1qnFuk9LRx3JrWV1hNMxqstqZK+U1R13ZN5JM5Uj
olwrwU9hMzmxX8YC889APwbtyc4+s2hdO1eyJ3AK1F0cWfYOzvrqscoQukcyIzyS6RLYJGqNOyqv
0t7DXw39VC7SCAsFuoa18jfMbCBNkrGIBQxOFnhPWx6uqelT7beVtmiKhdqX+AEgoq7uZnYwOYHh
iNmgTtU2sw7meK8gcAFXBB+eumLfYLDDvlMPABivtnOQQ7OJB6Cs37K810zWUbnLUnmt+68moJAl
e4aEymBbsr0rG0v6GdSlHGMQumxwJkkWmrIry23mHZFC9xhgk9XsLfAkLKul7VEXCaaBJs3wsSCc
Fm2ItchtaVrioISw0Hxbej1NIFWU4Ylciji7J9bNBnlVCbGT2eRgDDX3viGv8xgzMtTMmO2nXTvs
A6O51yHyuns7/3K8H6h10U+S0exFK6TrMbqMxsmnUrGVBCTry9NSkCLFKQX3GK83AvZiFgeASQMh
RIeq699dsnv4gaL9VhAyXBVnoS90W+yMRnlMRWLFuiKOHMtf6Ryy5zUc+VqAA7KKcCv/zWxCbaBJ
Jc21zZpd7Pxg1cqAWFieBhh3znr0fcHcEUyGD0yYIUSX3OR8XDQiePYhucVJ3MhnGDVa9qKPomXu
UjIlTwRCI8R1S4Mx/MVSYonZ6nbkwgDUmR9xuq4UaOyR8qxtByNhMEbTyH5aFdqQ6hxMHUaN5Mzl
CiByHDaGne3lsTvW5H2qcURFUR8p465JmhO9CoAVt/Vdz9qtH+rb3tuAsF/oN5y42kQB85TOs3dZ
R3RhW55TIfRTpaupkv9UeYcB+L9Qw3Oh9Gu/1Sj44C069dEqiABk2GPW6t4J7a0NBhEaySFhnuD7
3SxUyo0qowq00ouCOkRpu6fj4nvmRSvfljGlTnat2n2WnnQwOrbtlCgi2IgJsDD0U8mFguNHCcIL
E29wAu9Ky3rmDGYlt6bShhSjStktVqklylTdic+qlNpZzMha8eKzmyNW06DoayI/pC2VaZOAN9gc
X7qLD1xj4e1hXL3a+EhzXIfjc+7iBDXWfwGkyhzyQIOJV90eylpB7PNQskeV9fOUrSVQ7WXAGosA
NIriloKt5C0GInR6bDr6qiu/k+Go+MhkDPajfAq2POFTisKvZFiDciwUH4zVu0RkfbKnqeU19HBy
JpxBGFpaDPkPnL7EBgQIAn5VLOchSkEl+Naxys/+dFFmjjuFYd7ofVm44WO8JcqOlPtynkoXmf5G
zjcZBhJi31omVPpU6CF0QO+m1HM7hQjOjE/ysbo7tAcJI5Vmb2D8q5wyAtIZc+Qwb+upFJ6Yk6Lz
c6meUQVUa+qDgoi88NYgC5AO7It+jbSUCmHOxgItoIPGXK2pL13tIyjQiWOn+6ObOOBoy1Gemd7C
gadBfnW4i9p5Fyy79hhjo5ueHI3hFB64D5s2CIZiu63zj9xYy/WCKsXNlthREwxNe+6PZ66PAYMl
Web2muHXyP3X/JgtgaOUSSGtjD0D6xj6i0dyT4SN+SKQbvKwMhnQRLu43OruTfKZ8VAuqbxnk6fl
SBmtlWzcddqJsP4wmq0TfsNT7GEp+ds8q8hl5Eh1F1EbzTRU7greK5yD0WeYsxUG0srsGcVaLQb2
fbBMYmOfJQEkQCLhqL/NMd7ajYc97mhOMr3FjTHFcr02V5JFShgailCxtwLNP8kVx2aWH8GyzhKn
1GCYSyfzdmUEga3tQasKivkAsWDpkaA9OPkPDtA6dHQ+LvxfwAzvfJF/+gsC4vhB/DkhU/SDaOqh
3wYT6CzhC/spCDm4N4cvqCwdjkml8GiFtMxX2E/c3XhkRObE+bXuNg4kwp6EmikiK8k7GffmKziV
6xQod0Jk2rxdl4fyoCIfxBOgXutf+GXhxZ0+xHfKBhpYAT8IUhSmaWuXpyuhOSMq+JQu2kNDzQ0H
BN75xHkZrxYCEJNKxhdk6YTT+I54izRG3k7zhxm8RDsmjCskjhvYpCc2AQEFCE1EcePxuRDiRU8+
LTRz6R0w8BuVSvuLr/bozRi+e4P4Z0SW9c3+CjO0JPbql3sLXXy4dt/OSlkjhptLkGm8P+1sX7uj
dgYm+xX+hCITnSL8QkjMiV4CYe6jPABP1AfzC/PxHzjV8hfMKP2Hqz9e7B+IKfa7fOhXbgQ+L2h+
Gmwh0tDZxxNyh3HRFu70cJ9HSCM4vREeLH14KfwOXz0PfXE3XAkmYN+AvLr6VVfrpYyE2POWpQTc
1QcCdDN1BQ1yvlOa8mNgk8trea7l0CiGarJxCdSQFQqIPl+PWnA3zZxporMaB3PhNXiEcx6b3rnt
qW3LCEtlGRgUnZkDIdixjnot0aNHT9NlzDlYK6NFfh7jnJTzykxv4Wpk/p/V1lu354NxJDz7OI0c
G708JmUEC7RAgWqvsD+Y2d7AFq71bbJConMwYliI0Rz4UqTDQAylSxpa976vzmkUnWOt/FCCbNF2
+lztzZkO5TRTzO9SRXAALpH22kdeqsDlzqWuKO8Y4fUTXowJDFY6usv5ybXqFFhZ2iO0k6vVo/vq
Oe8B7ZajWaxVwDQ5KBDQKnr7lGGdZ4Gyj8Jy6RRHP+4/jMEBiQEvygzmVaGWbdIKsL6u1l1zQgWC
tBYat1XOIL3x4WPMxCUn6wt+Kjw1S8H0Eq0yLC1ms+yq0x4GCYF0ZCrS5RE8gcwQHq/OG8X1bm4p
FA1zYWsLi/nVhbOepKN6lqJHRD6UCktLfGkBwOnY20NNsvSAvJDBzxppvIshrIMpGz49U7ZkA/JA
MsVeFnGMmNP1UxJGELzzD9blBXUOfNhqGkFKAkLH3poIYRtkHdmaeEhgU5ME3Vdk4CU8ds9eHr9K
i+KcLqrHWK9USapS2GrUkXh3jiwtauh+ynbnZv62xbU3T3+SGohakumsOV+R81KKWzITsNL+sIfw
Q4vNc6YIZkjGr5BIha0H4YA4dhPugJ8BDmh8r2yjaF1WK84zHasuchyMOc6w6HbBYkl7oaSmRyr9
OWZ70DQ4qzysRCB6oN5FKIJgpFzj/NGjQYhWjOvDapVjeQ9RFX99HJP51HwhKJbpvXGMhKVPPY1S
wcar7tKdxsuw8+/12WU/w0iCRY/BJsNYjrIY203Sqogw7rDphtEg4kZoSomFUaF6K1OHxu4RV/Ql
EwBQfAv46hq4pk8tUsCY1796a9J0U5PIOawbnnzRoc8/u8egESE1k74koAf2lHwyvAwOe2nym5EC
AdPtBLBPHU0qGCm9L5VEhWwWwymn4ACmZOTM3ombfjotkFiQbPRiCMc0/8GvJ9JkgOnPFcc5mbfL
Ouxv+AvwxPAxDvkngctL51Teone1Tb4xVr4y61p7W5Ik1g5f05W8JvZ+l2zLc77AVBeL5eQ7+Yai
itkzJMjoG/ay/wsfmTV2IRADUAeAqfvGIk+/Zh+cbTvn5L7cl7o2H+7DPigr/DAsz597VJeOYMNp
PUP5UmU1OrK719yHX2qnxEDGXbp7SwQhmS3VjgRvvwnuVcQvNqKFS2xzJbMr+SEUU7W7JAVCJgnf
OQnzhMQbUZlkxrcaY+ZQmetADp5AZ/vWlnGpMSUImAyfAeJvss7/qVwyrzEsVJh0lCooTjWDQSX3
GVJaijDJYTGHdMGVEst8rIhF6tgTTiGQafARUd81pkTyFzPojbyt9+WD4xc/FPox/PBPJlKV/MEp
4vKN8ylfs+/mTcH9phtJ+GzgWLLUnngL741n9q2+gbgY8nP/W8/uO13Ue+iyPBxaNVRkAuIhqOft
FA086Wx4dlnCOh3rHbBXGL1kKIZ8BgMHqAEJ7RcG04u3E784lok5pRoA8svB2XF8x3gpAFQTxha4
9tSw7eA0/XBQMA8BiueEY7xAIy/mhh5es5h+4tZDW47iyPlF6XQXH4uwKENA6AhzKooJeK9I+Akm
EOUHzVmNkUOK9ZZJM8xtH2sfdVssQobNUmvsxAA3qBqO2Xzw37FO2rjVngNf8GFc5WLqzllViVjM
q7Oq5a/B6bCMHlH/FsYxrkRQikGXjhcCxMBN7tUISxNugRBtbVnz0QyMP7pbFYqmvaTCsFvpruvD
vlXiZy+NRNW0LNyq8h6AxirRV57p7o2EWiWQpJNfuYskyr6VCISKTxpmyTV2u5MJhdDU0J/l0jIJ
TfRJFWohwvt0ufeharV73ei2IAXVLAkZCWlmenBi8icBaeqQeXHUqDgiKDVcFYZVEK50DdMIjdBu
8GmFIyumswwjdxqzL/gB3Ne+w0HBsh0gCrpsCHZ2mF/hUuIUZWIbrjABS6FNCM/n9BIiGwlDeRIk
f1F2CLN9Wh2JAuipMMOTDub8w+pRidcpGXhJAgOEMcrJANAU4w0N2IuvnlF/ovjwPMzLgmaKnx6Z
BTjl1/It42Gud9T9u2FscsuEXrmJWaHyuGqLC+zyArJBuGyYP2ExMM1wDUqWVVMvY6pO3TqPFq1/
MNOtaa0AXKbKvPGOMI1kwYpjrVYzB4c3qK3W2tXWprENLG0r+/pCLs8Q+haahN18sLFd9MiGlO4q
dP6R2q1SLJokKN1x+dHjGoGWSgawqnPsTAD3jCaCAmwqj9LDsLsb4NRgS5ARUYMUqB8l1oS9sZ2B
wL3qYlbDQrLTRYYbqOqSklTYi7DHV8Iat12u7Nue9iy18J3yFWfX2ID3nUs8GjkXyiZxGMINS6r+
0dr5Tc7RH80Ki1sou7cMaFzr22b1+MibxsJddH2Pwyv2Fn6waMh7DHpBjebcIKOgC3LuzXqZlSzN
0V+2csto6Q9GGWOOeJlE3cI2sQcidpnqXjeHT2ssePQq1+r1GMoLrXN2Sp6vGsskec5eFZSWBv4z
pqCd+KhQAPFa9pqmjZhqOJMMWmnoQG5I56nTws7vNrphzSv0iHr8xxKdeBW4slcufIykDGFkHEc4
fh0ppyZG7uyC3gLg8T8LFS2/jhijRDzrevuGOWiG60qmDitULGVLFGDxkLAeqClHlRZPU70GbmKH
LKQPxXwalLtypq8CED7VduYso6Iflg6xmDkq6JDDR2d04bOE4hj9buCvLZT4GbQZ1b+Fbvoxjs22
o1TqKTCyylyorb6rzHxd0jK2hH0GVf3R1SHVabaqlZmFEZSHghu+BPs/bF6MzxLq7EyxJwruyply
t4uI7l6/xqrPyBEScIzdFTksmtp9qHF9MV3hTWGjr5xXKj4ScrKTrfIzd/yNQ7nsdetSQ8qAnXfY
x18ZbpIYttElqKiJJY0hI440mveVWVjSMSwYfIacjG9a5zoWpC22FIeV/DmQG+fKYqrFSav56VFU
TyH0nAznx9w4aARe9bG6aTGtENtDlpInTHQeaQSMafTRnqTnQsCFiLkcPZvKdgXZrMRpAaFfSzhB
8VVjoRcKA4g+wky0RrakcRiAhmKzYPvhImVbsPFc0vOA9UjEi1auVNS52AJntTtT1HDVyOa2LWz6
TTgQ+UwXOze8IhvNu44tdcyP0/6vvyXmIaj2lfTtYQTRdu+E7cesH6EBYRkrE9lGf6uLX1GxeQ5d
BN7WuUVDwRY7gcc76XHB6lHMxu4j4UdZ8C6hjSmMH7p1xttUxegBm0YP9SsBPeq3KZPRCBklRz0p
6WgKBjxvbMJ1yDPVuSTh+BLPr+ElYsXDVEHm5kVvnfCL/qdGnTL6oFagkeBGHgayhSy891pY45AA
o6cBF6LrA2VXjImGJfbddajfA0W5aio6vsxEZtll7penUISqjLhXMK66ixsMt8iLdSZcuECEGVVW
4HBgJWXrfVhmhmonNRkAWEP4ozZ46eb5JpZI+2tN9Bh9rsAXqOXyKMucXXHvqwvd9MDcI+cFZc06
wfZoP2IqLWjGnPqxO8LWlzIaTs6sEu8GeIyKdhm7jIDqQRk3/sgX02cS39hQOdwRjVnbQx01c3/Z
wd12/KCcK6E6rK2AvKAyG+6JeVcdLbk7kczelDvHsZNxPXJk6V6WzJoiXwrnkZRjm1fUzdVjjl/6
aXsxEzHqqlLO4yAdfulbq1WaDxGuc6zSQteW0TCwR6VFDf85wejMyeCH8/+K0Q/XMtVJZzDUhvFs
p4374Y9yvYOVRHXkECT87ze10WSu0WKPp3nh7N9v+LYE3bDlRrObAYhcPCHDL3ynSv2nTeAueEEr
7zoj6XfaZ+epgoXEgKVs1JUsEbCh/eiGM+v07CRrN1dhl/WyL2lgrujlW/jES6fHfHwwD2prrFKo
6XlP/2lFl4GxaZvruAg03SHT60dsMjKDh2SR7UkKlObVq6iVIUjRRhbnxi0PTm7+pANISxo/W49j
vC5A9Ekp1jY+8y9XHi6Zpc/q3NuPWCONmBcqdvrRNRTqHGKarWxsX/uKm2ovR96XAkA4YMRkwzjx
tQwOf5T9tk9C3Y7Ztv9kYIuHnD/JtsoNQSCtDWJTege0Z7dMBC0KVncEEYtRGJyliXnRgUJO3QFl
wvCwXz63CXOCZ7SN3mjWrurDOLkb7STErtbJOdW4sEVv/6zcsNTiq39ub/3N+y62BM9cu7dCq8KL
4rBFL/WgHaZYxg0YWirpmuTJ8NDkHV37J+8pu/Lv21v5FMq5nv5AFOXl2VgZn8XR4ulEVAyVwycH
loygMZm35/osUlaqo3wtxH+/HQSpBiJIcnJQhSI335mozKNV8QER4JNR2JFzadvtNDws27X8FT8S
/l25Fy9S7ttzcxwvWER+WotK+MgvscTctKgms5P9R3TlBz6ha/gkq2oZkIQm7frPZAt18JDf9AOF
gbNrn3R33ptuDq0J2RMIPOjomQfDN8ZpL386UxL8tsoHkil29UP94/7ae/k3oiXA95u5HDJJ2B7f
TJ7VBx2oZE2AJLhsIADgAPAWlBuOd4qAA2jeuIh0NLwGtFi5mwZvvsVF7VnectCKmz2TD/1J+pL3
7BCU/5sRkgM7/8ShMz6ZF+2U4v4X3/BYuzVLuh5iX5q3wScI4Yvnrq70RsYtRIp7FbI9lI7oH+h3
+INAQTjmlCfz3eI76Se8u/6G7TOpagSZopHRIVXo9NpT5alt6k1IDfeLcMTBkI+SDvoSyeX0QLh9
4O+NhTm4KJItf24ai9qAloZsbknDL9hgOicYM9CpT6FLkgngKDPJL9oa6swWV7yIT7U9OzfmR8Ob
jg70hG+zb/ATMADuGzb///TNViW8qMGTXVrZ4O29+Zz4yAQbDIcmMhYIDtEmLnPXG2dlfwM/EBEh
XHnkR/aEaqXy4E0LG2xeJFZF7rON550HLCzCGPCZJHcCLAnUB4iGl8ZGHP2G+u7PyiW8l2g95Wt7
aE7pQf4KX1BAAXDtpXXX/xA502qxC9Ib1C+8+/w7s1j5zUvkZ04SantuWrzI/r23EG0bbFOLZlm8
XzhV/GOTkY5YxMJej8+Jb8X66cRtxzLBdNGoxdt2RHJBrkz6c3sQna3/4KXNP1pCLCOAVpieMa/D
MQVdAfa+iKYpOGg48ZsARILbAkRAo0AMXfoSdjXIeOkzf7ES+o2+QH1xVMEdpZkKWYI9FY524MLg
pYT9/NK6oqzk88NAAd0Tv81SoKHg6RllNlB8xXQCspWHkmCcih6Fp8DIA+Cdfz9ipDcf/+XlEXpJ
hzvgj5uBf854W44/55d5bulXF6kI1Bz0seaf+YcvrQDQ3T8Tu4pVu+7P+lW9Wqvy3LFV5XsGVdkb
R9DkamPdg0nPlfsneudP9aFAfHnqCHZBUG4aeyNe5xvpO9kUG+XDOXZ35Whtq0W0xPNxX3+ynqpH
wdk5iQFYr+PO/yoEcD0xygmC3W25Ircby8p8URwbfC+tm4ZjZnEN9yPbZ/3EjvNd3sy1trMv6Sr7
rX6lq+D6weU5S1vnGO78ncqeYe6hUh3Vc/0h/eiXFhzJQEArQKQRvOsFe6N8BuiiWCUuZmkzZmvg
X0hscRoAEaPkKPEgymbpjSU/8GMypE84IbJgnJN1snBzohGd9FxC0AMg2pzHsKqnSD9g/lHd5ZSa
f0U8bYcp5ZyC0vo3o+EDvQPwU2Y1hs3GBARM1ia8m4jF+8ZgAC9Lsaj/7e4Wb+7Jz5CoVw1eMRBd
Jrwx0FfPxmJkBnotzgSYI5Tz/ZQzkEegFraeRKJseypnYCqmrizp7Jt7urryu1hFJpP01h2qR3iz
du0nB1D7ZKtK3krNmYILOdZkE45DhJRAtVbCRmkeeKOd2HM5iXCsB7UBGgSt52Z5WqA65RkFPo9S
pmwl45P72vtOrmwRXLeUUEpCh58CmGO/HAB57YnwEyCGIQJABQeeepCtfsO7/qYZg7oKAx9W+QuP
dwJZwG7Y57iFOsKvx2ngkMAKU3PiP7QFcE3xz/P3v20hY5NiS3xF/PiUPkr8Vrgj6wtjWB7AXQwV
BToAvBXxLLZgo+FVwtACvliLtx3yjAkEn+7N9iQMIXG0hMz1zbcsfnYMlgtrYUSnrM9wmmXRcD+w
e3Bda3hpTLupj0WKIVsLu1AuHkCGExu+ebB25iW8+RD9sJxC8X3OfkEv08/4hp3nKcE8gg3b/kMB
xJ5iMDQBx2Jc2ZJQCiTdYJM5zgHnRYigPYMNJWCyr/SlbYad/TY2XEegbi4e5z+kYP8Oex0cUVAG
TNgO0BsgfoqlxCfn0Bk3M5NFxMeOjzBrTENJIMPYmPIjGGT8XrYMjuN/ED/QugpQsDClFXA/OyzH
H+cFfyln7H8bOBs7rhcOrwAcC7SB6IAoIg73r/JRPvhs2cje0q1H0MxCJDJK+j+MDw5tcgz+i+pB
ull9IxSjsuEXWSi8E+RfvDGOcx8D3n+HfChemeTZafEOcBq8sWlz4vAG6Fr4c1lZzLWLKxUF9xUH
sigv+icfETYi6KAh9nPvg2RThUATAFwGPuZf6If6U1ixXqVTcHUfojaMxJ1AkIPy5F0UQJrcSd2V
mzMhA64WMecqJx/r5WR/seTUr/xCtgX+XrA5GILzFf9yclGYlAYiLVNwYmGz/IS02PBvp9YzXaSL
5pis8kO7lu60J+EFgiJtKeMnWF01pvnQbQrwT5rQaf1LcwrxXD+ivwSZTE7o1c/Sk3cUiRucDY3T
OcMrmzEluZkW3S1D6pmKY/K/S4epdM06+HfJ63N75iTlXgOowNYaZFSQYDkJEBFPfVwrv5nTUjy3
/KL/izis4M4kYJ6EBmh3SFSDGYMZhO985PVLsidxMcOiJEAhY4qJIPA0txPPzNMS+sWD9H6mtcsu
qp9Vyd/YI7N66bvxoF26YzHXv/N7fbfOuIML39IptwFiFezPSfdATS08z2AE88uQZkumCyBNjAqJ
Q0RcK0ZlEYc3HvP83XzFCBSRGbg2I4p2DuvS4a1ACDxImEOWW/MzWZQf6iZb1Fv/6GKbhcvjAuEN
hfYTYGt4Rmf5MznnQKRnCQse55FyWlzlZ2jM+KHDjzAS5T1kt577v5vIpyqZwNPHKG4S/LW/9Oqk
DsCo+MELwPvhFAesS+/Gxbo0H9ZlOCWf7s8IM5eujvd+0148vvyFtQkpC6PBcySsKyh+MIs7hRiS
RCfp7n3Wh2ZH7PzR+qyOxobdcomaaxsx2SBSBnOaeF8EyHZkyzv6bvz0OvdH0/y5YjcruYdt6pGm
MFQfSqfdK90A8a1QWzU1owG9SPZepv/2C3kw6GnNzy5ApIbMnyAW5vQMo2UVk6Gq+yv15FSH2neh
qjPZbj+Cjg0uthg7uYuycwkMCQ8yFY3Wq3OplfZDj9R47NZyqByGECKWwTgMfXBXsCDD4iunOJRk
XC4hgUgaW35q8CRdUNzjwIEUyQK1PAxQNGwC/GfZS2tbUTdm2KALB5GQC1J8ssBboV+yyajRI8jF
ITNoY1wWDeNzmT9PjlEOMRQtzPE7rrMVezfxSkzhIin+9IqcQJmSk4S5ZosSYrDqZ9TiqwQmrGJt
XBC85oH8N9XDpcX3KP6UDmq41W5tK111frOQIfjlfg/uaWBMuHLkcZ6oeL44WM+HxQqa2HU0qDLg
Z6JNm2eMRqvUXRhPcmPV8q+HRxXVybfey2cx03Am8vAvBRZrZmI+AhT+0+FL/2Oq0SUzbgzwXJXg
qD9Y3lSO/5WLFjlT8YdZQiRY44A5ZJ9Fc4qrNYPEQEVfPiOJqQerxtUkn+K0hbkGF1FCB4OVDDEM
5jxBVSstoVMJ5DCHirlARM7bjcU7RvjJ3HIVt2vEXNhsjd1HaECJn32ZREaK/Yk9q/9l1ZMGAH+C
Mzt88eGFD/Lv/jvUyROGTlC+mPb42KVjCoedCH9dDoeDtf6HQYsICVAU/FdFC8Q8kxZIxpIBy69x
yhEJ+40kggQ5JoH2M3YY2MBEsAtlBjwPoR6Z2cFKJgLL+rGoLIZ5yDAV11UGgSgVS8RDMwDdWmPH
E8Fe+a/mCbtCgHoeClNGwZQPR3QuJaPbRExd8YkUBmfa1PBx4FuRDcbXslpLRBQQAmnNqOGZFvkB
ZtH8mVTnzJgqmaNxQR2j47OqiO0+IrrSECl9ARnZ2NPV84as+XhlgkK3Uw1rG8oUxkzQmbUZ6fGt
iehsxii+pjNopvQfBlbvlABAsYgD/z3KmUC3nLXtUibcjZd+AHuJKAayoaoVvQCXjQ6RWwq/OKyQ
KKE4lHluUpqEkxBAYPYNMHCLPukVcZ+GnO6oG60/W/7JgPIzLHB1E1FxMuFgC3LUGm5l65mNeyta
WNhTyFNyrCG+ZJiy43hozwULbFgamITjGebOAmNpA/Wg4Wcb9hfYMbvh0ZWRVX/gkYrpc+ucHChk
ADUDs5A57hCQy/JsgRFbRWnL9KCd81Vsv0Ay3MgMdnE4GpapMcN9OAG6Jg2TuoLDz5poB/+qYTcz
7qMdBlecwfIfVJ+/DLIaTdy2ZUuZuN8QKsNWxBxSE2KOU/0QAkUUNKUDhex/lVMoWJliQM7BKtxj
/s06aZ5os2i2cHWUCOYTI1ykMzPuKFaqix0oLuS0cGhzXrAZqOadZwKDlz5sAjU5ZoFhqvSrXOjk
BuGH6P0Q7QwHgcOhI4YICBJvvIzXnHGA1GSciuCwifvjUaxIE+YINn8+hblPSTSpMQBjwov0BTer
Ytbty2NFhUKlg8EVxh3SlNMqjZYpfT6XidEZ7TuW7DTqzLkJ58I4B9AMSchPQr3Nk3BrwrF6t9vA
noTYPoeMwCbWC9uJe8t/cooRTjMaVPoa5nXaFB8ekAvePfakHld5hpKtniJz52hz3zj6cFLz2WKp
7OJWxHEYTuVv78/7QxhMLMwff6spEjSH43DKVuNDtSYmBUQ41R5Y+GXPeJlf6+P43R4b4kDfWNHA
kVWu9sqn3tp0MMBODh6i6w7K7KU42Cv3qT8ZEpo1oAYHdvNpPcyT/8YK15hRD/C/47lGj0G4LmAb
AN45eDLv6W5I4zrUF1gqA3YYUzy02ScJXGeIAQuCsl78COhdw2KUiwlsh7BxOzwlShFIQcCH0GBu
ufjiMEYQ/dMExJFViq7TJ9NBfF2GHmYFNDhYr1OvwiyfZu0iy1bDDWJnhD/Wv9drqn93VTijFIlK
EmyXOaEWdE00GfR6w4ZTlFznHGuMsba1NaLn5kvWNCbRASJrt/0s8RYsZvSewNDqBZYFLRjNbwsO
1mJAvaCPpaCmRqbOdR9I62j4OIypn7s37Znx1G75GSiI4ppKv3nTRjJA4Kv0pMD+hyKRdEe/WX1T
AyfflMj05Yjn1Vf8pMMEMB24jkzTaWJPDRoXDKy4LKyKdFo+k7f7cOyFjVs2F4pxEHSPN084QDEa
lqo9BzaTMPyrqdKF6V1Pqf2mtY3PyVX5BCOlJ/BtAUWIP6EDf1vTWrb77iRK2mCK4/YUL5jwFQtq
+lym9iaxGHoBeivYj5iYURYw3iA9VKDGk46OFkqnAR+CFgSWiy96W+vGW0KuFs8EMFQivxCkEFVE
4AlmKcCWSsB6PuuxaOLivGl7aTN4IxmaIIltQlxS4gHAxJxnQNjgyFhnolzYZ+yfBriVv0h9A4jx
ZEBnnbgC2Zs5JZ14CCw+9b7bJ05KBVzGWa5M6aRpaYRG/gXubBFkC4rKhXozPx/26lnd+z89sApa
EIYPZFAz7T9n9/Eor+3D+NldoY+iOBYsPw5NjimXbetlYPVC9Tepjip9pAI2bP5AWuHwho454i4W
LKFe8dsBgiVvQh3fYLjXTgWo5C/pq+lsINZy0sGOpKLh0hKAhIEap45CpjhKlmDufrUvCfw9n+YY
UcNZpYnqpwURbiIjfaY821VO+xZCCua4Izxu5j/zeAYQW4OcCK8EiH0zG2MdZG/8RZSukCvMswyI
8Bpe8sPbRlcaNvhgEMC45qAhcrdmPUFxp8Fk563aGe+AqShNMkEMKrsY/Rg7F0gbI+F0LjiLsBhx
eGNbwbdEMMNmDXBrOWO/y5m+6osoQQWFEnCKrihOF76wg5/KBLOnSEg3Rb8KtE8DlXm7MLuHPXxA
nMcrAIFH4K/yEZX/3tFWDIiH4cMKFpVBv7JI252Fcw2xuv4KYNjWZyfQBM/H8GvFXxKGC4lsPg8L
c5Rna1Il62LelkvobkR8mCHWSTPPhwc5L5asUwYsrLc2Eo15+YBjQ1FNYnX3jzuTr2HFMsmjDqRm
SSQ02/Oon2HSCgEN8iyUBEFqgYbWihwsuJzxi/aN5cCaFU6LHEocwW9Wa8GhQsDPm1fgpuFm5R4G
DmDpcmPyMXCHupKw+gNFCY68Me6FRMRIAyZqoAi0yV1MSLCPfndGYQyOzE0fYQqJfgz/VQlBkziB
HRwaztzlVi6iaECk+IvZaxiWaGJiMxZLaIc2KRJUXbTUmMdZEwx2ILSBthOLoilYpM5wCAOpBAHU
uV6CyAdHfV5QwurLiEQaQD8Wxcl8mUQShTMoaxKKN0KxQ/puWEpzdi1AD7tdadkH3E2bUDRjGQxL
aC7wt7RggVVYS5oCzp+IJ+oFCwwTEGSPC1leBfVioBuwkVAtkOqo3qJR1wA2jEzRraas6zdZMT7s
UXgY3bqy52m5jCWII1h/4cE1943/0XRmzYkrSRT+RYrQvryafTGbAQMvChYjIQnt+6+/X9EzEYzH
3X2xkVRVmXny5DmTJFggIdKRiRMMSKsYkGimcHADaejbcyuZmfiWGEM/G0bVjDVZJaPOGeBM5FB6
s1AliOljz+LUGIad8MrGDIfd0btDw5gY2QQqJyAIV+2TXCHG3QzQEBE6paVIS9/ywArGuEvBGqu2
dBPkYSwPO2LQZzuR4vbUIMkoUwWrMaI/YQ09ePvVBHyNRQWuDMTD0pQhBjCo1E0Q3dDw+OErYYCT
KBYRSHGH4FSkysBDzEGFoB4YU3EyXpAgDRhLYlMfqm29h+wIakcthLlnQNffB80S4/HQvtHCIcsF
0CPd5b9RQc2QlX4P2e+iTIDOgVpkjt14L87h4J5iobUkKLDGo4f9hM1Eug0waGLzA+Xsyi9B4pBs
jQSZ06JbvQlqJBIkKsActK32RGRAUhd9OIHdM5lI4knjAqvClPEsJPUEek9WSOHIrQDLhIcGu9Z+
DzkeOYILVO6v7SPOEHMFvSNBpxYAKHKf3ZErEFigSPHI9YQ5Nvw2fgq5Pp+HcshPYcjDXeOTAH3y
jXQq9/RjV8UOe++JsrDPBF2kNWm2EUVsWFgfvLK/sQ+BLlsBgxNB2TjEbJ6BVwmpXdYX2w84kwSY
PcnJyv4EHsyqIe0uGKIAokQkUGjeyMOD7mlvGIvzOQfIwpmiIwWlHmFrPkDZSAyA1T7IHDGv+yOS
Eonic3SmEAQ1ZJTmh2SCj8Tu55dl4Qhkle1NBmHtZAxA2NdIbwB0cZajFnsju2DLJijzcSLQryLl
q0hrgYMZsBhUQ3i21IqATAAv3RdhwkUXDhjpEi3UD2O0k6A4Q4siQAgiK78gw/eLJhZoKCAZ+5nh
m5Ex1bEHZylFD/1I3BRRm5WsYGYCn4I+rC6A4gTeL9lZOKTFBQTGGJqIhhYl7ZBKkGctBuXoyX/a
MBwKxS50hkYtYG9iE9sKG2E1xN9zBFj7zpaZhjwk2ksjkaAw9ouGtDfuFGZ7OYFRHR6Y5RiaR64i
DznEm7h2xil6z2x/tH85+Z0RGxR2J1irj2g8vQF8PIwhqC6XRWRElP/CQU26wX8h3doH6x+wPdlR
4LI4Acf5Eyp0Qm3JFjUpNWauDfN4jMAwOG+qfTGNzNhZhypcPTD4OTQtEgEbk0+xzdnj/JF7QoMC
EDnEAWuAOAXLgCdLDgP6AteY860npeHOV9SJQ9ubvkIAmkFPyptS8ZNwDWWVwZiBogviAJG9NPFA
mSLNTEhF+CfRf/DPYy4tQNpGRZNyqEKWYrxEFWUYkY9SjUqedp1gkLI5mJpgF1LJVxMIpVglQJxG
5hyliDcjASNZEbPBuCeA32JhzYt0AKl54Dtwk9Aa2qiGUcHodN9wLaI4hbgMqNwLMyNR4Sy1O0RT
/RjdQdsBpHmwRGNxO7yBoJmLtsmUEUROemH4zEgRpDneJyOrD7VwklZTQgL3l+OKFAPoDh16EhOq
1ZQ2xS5BcpudzAYjnMGTTrwpMYF4xcbL0Lekn/SIfrsNo1ecOdua2gj7KRrK2gA5RxcdNTDmY3Jn
1zT4knYDEqkGNTXwD5YgZ3027E0mAIbdGk42HJJG+1LIlWkEkdxBA2eaJRiQob1P8NyNnbMiB2fP
spqKCe7W1JI0qS50qojURG/hEk1uzYP78M1ZHfpfirRvjmq76CiR8VGchA78JJHQeUyNonL8rLQB
aleKC3NmwERoxWPjKZWDyuOKieejwkPObqRZzLoPnevnet4wjaUvpRvCKpQD4tOXzjdEfKILtA1O
JUTYKFBQmnnAH8i5KgLeAbJQKQtqOaTWjuutRzQ4POoQPHyVca0wKcnfj3hZHOQdXNeRg4guCoJ0
XMAdI74fdMqwGCopFd5cKZYS3g3wIeH+tSTHE99Fd1QMPyBuTvJS1CMgeuRciLS0IQx/LNdTWpCk
hxxx/GbVGiFz1WHtiudNNbXkQdnRdP6UUAgnKIBB+O8Om2DSp4yxjehzm/St3AHkeD6XYg14NUzr
qFSf8DfpfQ3eVH0kOcmQBqKLFCDeXIxZBBM2JU0UYEekswnsuBBRghDN8hGDbpwvUjp9CwbrF6tS
xiQDZXFTdNE4IujLactmB8zBhqMyLD92dxRzpIWeITa0n0+UHtYYzpnESkIvMCAvzkM2JxGMuFqC
SSEyj7kDCCGCgRY8edGuIu1oOEvxzWOYQIFxJ8YQiGIsc5ajkJhh5F08QJnHyU0hUNGIhmV/g/5x
k/+yLTN0cNQZaIHkD94lDq0RBxXHrIlovjTsKiHtTplGJ4ksSCI2UiITHhH7pVatRp0i6CbBe1gr
EzRhO0SVqwnVSIiaKuSAlFKC6EIDcVAR9xj6UjiE5zpeZ5+M08Mtk7wzGecI9t/kc0OPALASfqhC
4gSsxsQcQqDDMh9H6Orj0Y5sOfrgnfi5UCL7fAApkv0hHmwHpoaMJno9NI7HLGpeSQv1Usxl6PHY
KKBdUsYM4IT+Miur4P76JVFIXtjo2b0bs+3DpbpWVvKmO5sPbmN37s7wmJwV1frrwK1lhxgr77tf
NWf9Ye/ls75hJ4WT+jfA3rCa+Kd4bN3Cy96AwM+ZRbdOtLEOwjaWwNRRIFyoJLMLFQFUJOAUgA5o
2+WAzI041VMoeOIcsG7NIeM7IiYAA03sjOn9AT73nBSMZnNkwr0kNnGsUBE0TPug0f5HO7B1xobF
vJakaTujQy4U7ZZEaUaml02b2EPs/EW19Xw55bWo63k4d96iN1W8t8kLkRgHyTBKQJsVCQ04xOih
7feaqcKdNWi6I6/5NKLqWb60TYZMFAuqNss5JBZdG39yLAgXrFTJmlbocpQ3u9zB3HfjRezvwn6W
vWZpMfd1otB3EUwjwFTBH16m9gR7Bs8Yu7gDCD1DREhGL2Oc49FjT2KIRd0IGQXiC8g0sUbvRqDh
wM6WNkBEg2aYF6O0OeRfe/QIGmxXBKck4HhGROuTLxKkKXAZlmIC1KbswwWJEYbPdgIgL3ZsPfJz
gjvZosTPRoviSmlAIsOzAu4hUOGHCV+MP9p/9pFNys/Wj7y5fih7biJ7n67ln3qI7t1FFAQgL/Qk
dvxYkli+kjC0BCjWYS4SWspW3vQSPUMgf9rBpAnxgzzYg54GRZDEFzoN4xm0dlThi/giKXh8hgxJ
yKlNelt8RXKUfIY+NnkRL3Ir6ndajhRPqDv1ZDvAQ1wc/Esml8Xu/hJNS1YauLciKlb92DGucSY9
lxgMZQCETwtzByrAPt0zD59SqzJcCibAhAuZHGMrxCzt5rChAbpWggKkXssNqmcMTQopfgb+BCVn
AFLLs8m5nZ92De1KQdihY0viEY+4VNq5fNWfNG32Hcvqy9+/rsY6Pxk/r9+SSL0t5khsBEv34mJh
xUgoowH0O/FypEjfQkbPT+7BO+IDIEMSEqARF2fgOFpv0jN9BPA++UihQElBZWLPWRh0C9IHj7vd
GxRHDo0PkdCRciJ/wY0GBeMp8axoF1A/VFdDNJ1xoeSZiAqK2uWkiaGX6kkXh1/cg4yI2ReISJyv
NK+Nr6H1k/BRT1gGOZyqzpfLpJFAf/GCMg/9D3h1wF04yRRtqN4CXjNfpF4+f2QC1j28wNwjcBY6
XCz5ES9XH0vtOFMmAU5cjLdq+OoJx3hIb/Qz/Iedi1YYX3lBhuL2QOROqaWMMRA8Nw6BCVp1Ap4m
9zsB3iC3EF7Vp7ez7vwpOb6u4dW5814CDlcJ2gPmQXf1hU/Nhz0lujjUrMD3H2LWvxkfSkvurX5k
M+DMlQpF+WZXr9GSCODCnciHzWvPYJ1+tRmpM/84BHagQFcX7g/xsqNrPYAPQAkJc4zfw/fRnjZV
d+z5DhUbytUNH4q9QOXKpkAwLHjAyCca+g/KT0pGKFoUnwSWDnzjSxUEEV686cJb9OeHI6dyQKDN
jNj2C0cMqkJKUTYaj5bfwG/navgjP4aymHKUJ99ARBtw/XxS4q905zbz/Ck1ucMsY24/3efw6l0Z
fmLl0i9hZUMupPHJWgRE0nIxaMhV0vcIcUuiN4cbKfSEXbGqdu6xhYNBvQfBGx2TcEClyUsMn1Li
/SSXetPv5StVMndBJOJ8QPja5UhkArCpPpQ5BrGYRQZxIDFgaXN50H04bbhaKinzPeQSVKawsGUi
iyDT5Q7xgjaQMsIyoOeAagtLEcAuwxQQDQPOTnYv0wwOH2VQQcTqxAqw561wW+WggOTPIDPJSoOg
xI6JK3YRFDrKajZSzqATrccapAITWnHEKIguHzlCOAo5Wc0nt5csnbSG7cSVcJv+AYrgiEKyw6fC
m/KJaTwz+EP3FhF+HiKHhIymLOPSDA+w4oDZanGq8rvNo33EmJviqhX0SfrkgM5gRQ2QKc5DeHmS
zlVDIHjKLdIZMHpqUemXeMyJ3T44JKkuS7Ypps6oP9GBtET1BlrA7QRcAISI3nRFh3wm+oakMEyb
2uIFZsiteeEdAgvp0/2k3UkLmTETyiKeugAiiHGsSZASZl0+AEh15S7652/m+NJH+lCP6rG7ojwB
S/U1BH8BTLShcYEMBOA8ohnKqRR6Y04lTi0gR8pk3tsljK4Koqf4isg/oDD11bHZlQ+8lfnyuT6m
8v/8u8CsSGfQYgPgg+VI8NnHi5wBZVoLFAE0FAPEBwZ0IApEv5nIb2hYocIrvgqMAgIcQADNiQ2A
w/tPw7y3Xnes4moLu+YXzu83ls4HSlWqWVoWOaUWLDtgxg9iAdBJoZv+UIZzUD/ZAxzJ6bl+qFdB
sCa8ECzdY3D6mMVDp4xprzAAe8HahE2CVDnYeyK6BfwLfDOBuCSDGqoO6SwX9kn24pvNzQB9B16F
vftXfcuHZpdvyEvm3bW4suCsO64yn3XnPzjiOGGkU7YrdvI3e9H4JSH7tFgo/ylwxO8BXaSLgr1R
OMLNGZSAhI3KWqRj1O6woBFO4rN+rhbSFfgtSBB3gfnaM/0jT1R5fJjXVrmBB4PskrMBCxUHLOD/
7E1+a3/pnWo3eFL+KbhzC4BSOUHRVRT4GCuHz8jKh76K6xAVN6wGPNYo2XlBZ5bwiMPQihetVbYr
mQN9bKSOHhx2lA/AYLyV4CU4VvgEcDJkAxo/ou+AQwgUXZIgFJFwR3gj/T6ATsBBQeSAX8FXDhz3
PSLJog3L0VhcOQiJDpy6nMKiuOF0/KB+tM45HfoPrsdkKkfRv/Oae15dkaKIztQ3R/WqwrrkQk9s
RdJjuGvcUupi7hLZLglmEgl9EQ4PThlqIH6O2FeMGOnjAugB+aBogKzDu2OHw6OGyjw0CH2DnBYd
FCqKB4NHhy8CYqdfJQ3bOwa0zlIaM5kOCEELktYpPXD65BKNNUrcP77NQagO9DBld4gNLg2jFWyo
5KZQGKP58BewSRbVA9URBNFUBkhJ6UkIgWB1sq+vF2QEONuIlNGtERAXeBv4yKSSSLcgA1GjMIw2
75CGR4vdGA7ylHJ2jAgxDVOGoFSI7qjzUeYyjkLjDBMiZZTR/kQ3AhF41iIzMQyTN2OkDXow9HRs
v8b8XHq4jNzl6pi2J5++NsEBxr2Ni8GoDIcSPFV56HDaqWisDRIgZWlAh7hheIVOHIsVVW6ar5QV
iO6Yg46VqkM6ZM75q6SihCQGZcEVnqPWnrwFUIc7D10kZMDAQbtO3OIQbApYE4q4hVwzHfVRlU14
t0sbD7lewhGtKcFERA0OpTBL+Ur8gZySQcAAQ5ZD3rp/KPXx490/Hqd5UB79A4qYLnQ8yhOUBGIs
0JNPgtbP+Dva/8RaliZhidUpzNloxvA9Vfcn2nE4g0cZnMwg3P+KBfJHlWQdeI4W54ggx/ceoJY+
oo5o4KVwOP9bs9Be7CHZObw8mhCcxZzCdOZ6MkSdpz2ImKPUBykiOBq+8/QGvyiX31jCULZQbdIx
KcjzhBkX8RjwVOSRog9ocICDPJM9wqH4hD72D5FQOpnPYseGBz3lKzEUXiByBPaR6ENUV6/kId1V
7LcHOTOpBFlc8YTCAwnu9fx45QmCHWuHteri+E1FJJh/Lv575PzVyDLpEzMMO0RXWnoNJRPBkUkq
vjUJz3hG7GRIax9mIDxBmTMf7EQZswxYgZh8whhECKo995RSPv0dsuKhjvwSgFM0TFC6Y5thMCh+
NR0QrpLJKAbovpQzH6pn6QC2bNyr+q2stTUWjst6b9A+JWbBXT5x8OuMmrciamu/2o2zVGRB3LkP
OObQQGDuCUfdf9RbDntmIYk1BVGnh4IvSNxEBOBD6p9si+7KMX9AQEln8vN9za5wm08idUAD945n
I8aXx+IJcwmCC2lQ2H3Zl9czyVGpFK9uW94BdijlSGbpCQlMhKlgojdLqQVEFiUBS4NUhsxBtInh
gsQooX4xFOoyXoLIBPnl1r/D3gXDl4m81arfp+fgVD+Ki4xeEIjy/yPNBdDWcsZcAWyqXbOjvTE2
ptWFS6l/uhV9RJOZEBgCjJWTOZEBsiYEN5ZsgZKdvC8/G8vXol8yqOBN0U/eRPvs6u04qYmwvF47
vuC/tTGZPfrYdi6SdKIeWVS8pTsWKxFmpsa03HwI4PqRjIesw4IITtLOXXCfhEnSMbYa8cfDd5RN
TBUBwacXPZZCxQpiCgkbfQ6kS1VD8J/IewlNbL7Sm8CLokKxMVD1RyRHZMjkwCLfZ0ewql2RAPLT
4K0R5WAiUIQyxEHoI8UjDWePEANI8UnSC0S2RXortgRdJ457qkgQMnbpiEDEJiGBJ1ww/8xeiWeB
ygKFkz0hflHMkMB55pg4SZnXI9dmjNhuLQA+T1y0RUaUzbyoxnkl8VCyp5Uy67tFWU9QH8V9JYWY
q8xcJGhqBLVmOvIx5djoxykaqVQXNjt9EviTtpjp0Zz0kFtE7ziCAIqbnI9nqSAWUg9zA3ku3Fiu
B1iAayCdI/3jOGHJsRso7NOf7g90j9jYHEhXQcrhQAScmiTtwMRbsADuNTGQ8wKLWcoiTififs0G
GnrF2OjGfSReMRMtYGeMKDOc6g95ilR1BGcOI46khsWNUAR1MhOEHy4C5qrEXhqAAnaAWMm1XTWa
OqI7OSDG8wt5XrjAUkyxKD5NRv6O7o0pjfiv+LmsC242X/kPqISyYszxSqJMbSSaf3jr0E5H0Jon
CHVR9CBERQldTEdOjoSeekuIVovygA9KnkJ2QWrR97hYCVYGxRt5MVZsPDfQDFA1ANaazYS3DzwV
mqgI2QK2E9kI7P9aohBI7t13gNYZhOgQ/6AxZAI0MTk6oNIAzbaUQjDsr1DQ4HFwR0in0s/JTS2F
AiJoLsc5Oc8/W0hWIIMIeAzhpFtd0320f+1YeyRH4CasY+kU7niw8rXesKF6Ic/F0q033cVYCrWs
7pisRCZKfcj2ZlzbJp0csbveV7gU3AIqYGgqzC9rAyxls24keUNekFJTnb72EMgMVCAMZuBlAGeW
MuwLRmr/11hOCIfRF30RsVN4kBROuqgbeNjsmv5TSaicH8BAXDDYGIybQ3XpDtKNGorWUPedXazf
6i//KS70H9WjqNrjzbhkltE/vxavBcbb827EVN4+vNrb9yrec8yaT6o5kkRGwFj9PHY2OZeZXKU1
xToewcHZ/hN5Lr+Vm3KWqPFfQ3JWvuGZcnzSut74JwQPvsOpM7awWu2u7pNbSSIcEDI4ta7xniYv
TWSeBv9AJcyJrHKagfCwWgitLC1TPB3WK+zF6uo/pDs3mdsKBMXGk8EEqiuHHf/KQcOP4jzkffw0
SizuxbWeeYtmlW+CszCNtE7WJvqT6fn6qBQg5jeMAGdpSyLVRFBCX/wvx6yPVJL/QNoEh4yKgJjF
JNc0W2gb6HWH6rdYmCsfX1vSqYe0NzjTd5jcwqPYS/vk11w5OOZ8IRr5nfwmt+RX5y+yhXHG4BpT
XvmGdNi3vPDn6bf3462xdVj7W3nx4vvmV5o1t2aBf7eBs/x7YS2VGWr0q2yBa9AOaj5jLzfnjFDJ
nwsqyXTUGk/iTbiWZtUvn/cvmPCrpWUyjU75Xb8wScCgAerxZGiGCJV4cXdkXlB88LBDApobGX5J
5J8nZ4pQyNxbFU/8u3+aOd5OuKHbl2iJ3OV3M++2mOqdcMfF7R3v+Jm/LOb9Wd9lt+g7ODQLpKC7
3+CCWvy5uUkbdxUfil86fKg5LsyduvKX9BN5OKR1d+dOplccs2P3xJ/xiJsl6SBuycdoWQtTSwvl
tuhkHgTEVsy9I/KiR+XE+iNfZJKQZ09g4KgBulHuyr098VFhIAJSwvKnU6EwzI8aEI35gbb3bqS4
5LHkvxrtMUqMIZmQC5kXKSgxgC+okcqZJLjFFYYOEpaONKxoUtH5h39DQwnmIoJPuDaiwvR5+Q0B
fYCfGdTxlLZ68/WmmwM1IBr5xAKAOQTvSFdFSj02wVvpneAgUKMnw8YeSCgjymNeZHUF4rmAqozC
Qij1MKwYa+GYIf33e4TLU4CgHa0tJFusgfuHjgENWMIM9Th10APbMVIsqnn4sXTdnOHr5kH6PCc3
rrTjmGIY9GReeNBMDUBiJXFGsudlAe+MzFQQ47E7eNGLwRcqGwZY1lQif+Jrh8cBtEqG9KIhzhaA
7DSpUuDoUQihVd6i3FA6PIsBdVz2dP/4TZRuZP4NWShpsMHJwWwWPKEvkse6ESUdd4lCojwDB3Oz
efGPLaM28I5QYQK0gJiCOKAwgPzihnGRcPPR0OAOvVgurBAK8Pxr0T8y3Ek8+kuiFOQO8CARa2cI
hn3K7As5Lw+VJFY7k1Nnv+YOE2oYt7gmLbs5YPMsXMF0m9FVn2ZMfgnjVaA6LL3AcKlxGJeC1cXq
QRtLFLeX4kL88TiwFQG08w1uxLR3OPrw2eBvoDvCRcL8lL428aHdUwJw/JD22E/CKydpdSRgqk/K
8+TIArYc5oWFjzwos32hr3JpT/Y2WpZj9Bov9rfC/rO/o6U61+foUR6zK9lVdawYugp3+R7t5o1C
wkhLEsy+WRnL+EyBU27qfbJzn+Di0onkSrxI0B6f05kccM2wIBUwtfJGvAvBh7F6LPew3q7VMVx5
O7YT875EbtBcTllyDT49CRvqhrzIvzmXSSEogkg3iEbkYCgyAKtx+n6CKHkQRznnrziC+xFFEkb1
qO8yfkheQYrE+whbvLg9lFjkwpRYoZgeEImLII8AQbPNIYtzjPERPOAUSjNapDadahZrhPgL0OLQ
p3VJsxhzcFY6ozSfrgvIGrGAIE/+QtpCECeLIYUlUSOlJL8CKAG7AzfhxnCb/NcQ3icJEhcQnC/p
XhWzwgJKJrE+Gev+bh/cAzVSQuVKL14hGA+peul3heTS8C2cLyxIm4bh6yldLPJk9Opqge+Qt1GO
0n2lqmW2Yt4du1H2ddHG/CpqSTj48LRAWBwHcsY4McdlCbAshnQ8KlcUnum+FGO5X7fVBAAyieao
4iFG3eCfzU8vJ02Oo9PIyhBYZcxpZMsMStBXxd4J9aiJlU+bfoqGC223tsD4YaCc5KcLQYjCtSSN
HKX2lFwf0IkQzy0ig6fjxkcG9UbBz87HAbMo/Fx3RP+HRl6LriqFNnSEpyZWOgkYVRiH91am9eDc
4z0LhPTdfCakEMDt2om7aE6kn+KJSddnXoUmCGGIcTjtfiIWsAFELOjhpV6dE5sm3pCv8YDcJ0sk
Z0qQxIcFVxZDnlFBKk/5z/GAfiMgNjxd9HDDWVOMFWeSlnQ2R2QNvJ2NRxaxY5QPhCo/C0GAbNsc
0h+kHZh5kJlwSDfqkd9BJkXyLNpj3AK2KJdArsuqJ5slC5JO/B3/D220upKHsb5JUig3jFp08KkU
2E0kZDxHKko+qY4a5jd1Z/2gFU9rUNBIH1wT+QspCRUQ9QVvZ0qUQL5jdTsf5Fd8SkZUIH7DOvwU
xxmW7F/ODbYBjcviUv6Aa/p3CgsrHPgnawrE5t+h5pFrRWfqyU8nRKVyJAsirc6YbQdi3ldX4Ybd
XSWmMAclPcD2Bx16wHVaiZ+RDViGFaoEh2SL+eR3Oys5Qfik3BToOFRyLA4OACY9aMKI5J9W2p3s
i+GlrbRW7sJ5PCOOp8vq+T7WdPs0fKitH2+VLvU5y2KdHd9HdYtW9k+zlS/kG6VISbxfnFQYCCRY
7MiaHuLUPr9/iRnS3tkni/dNWohZSX+pfntP3juH0KTyZpYKZ823eenX6nd4k3fmgfgnLfI7bTki
PuKwJDdoxpL2nNqTu/V2xZHEIY0OJiidBnrtxBcTMUDsAFCp1MeIk58oUzyMyRaBr22LznoTlBA4
cnqQ38D23xN0ncpdkDglJTmN58QMN5+/6jrpYOdqPTJiFxqTX1gAe0q2Kg0/XMmF8/7R9J3fuNUk
86uSIyS1dp0rW7uyKX+MxkWC3I39MZZuUFNbL5/3gU/p+3p1fAKd9ZC4qj1uwmiTpKWx68U7WtX7
CWID9ZVgmlUJujEB4bOR8e6OxF9raXkK66qfx2wVS228n1CzvZ/szZhYGtizOsAAuPI4A+MSPo0R
KaO2SfUd6WEUmbs0aM1d1gzfWeWPHYycaQLDl1Y8ThHZd8ydBKASxVa1+fxJKzWMJ2WTYUWFE7Z4
jSwpDJdtbDNqajf+tjHhMTjVJn9bBdrc06hPg23QJAjetq/vpGrgYnuUQUZgxXObuXrlTTw28luU
9O28cOUAn1Ev3LayBgoc1ck0to1m0lUJsVaHbo0B3FZ9Fx7uEHh/dWGI7FiWQ6VVMm1UuzYggviV
5Ux75e6m1yJER5nVdG3rWRSICSGEkLV8muBmK725LNpiETnda2u6Jt4TbTH5XIuUZ9ZEt2N67mnF
TF2nLRQr2BFDMInUN/+uN0NHScn177x6zXVxeUWaV8ALNGcSp7G+k+4gYjJrMHLY3r6aKbPPO63Y
GtuBbHwXZYeygp644+olm+POhLD0uY2oaNKqcGiuublCzdIv9bZAkU6vfMbCpIuVErwTKQ5XQWKr
49RxnFWXdELom2TTNjzmqg3kq4zO7jaKi8fYOwirreXSbzMb69dLlGKnKJT7flKjn9KiFG0of5n0
bihmWPR1q1tTRWmwVDN1ync3k/pp9vLub73CvzgqMYpDM2v1/vxrFnGyin8tAxsBcXhyvdPIq0SL
ARpUq17behtNG+Tp32mj4LCHecXny+ePVg15y+r6llXhwv/r47mTwdvulGZXhHa/qJ2OEQ/P+q3r
2EQflr/6/D0ke5jNOuWgAyvOUKsITUy5pCIHmXNicxFavT4UdC6MzDH1WVTKqTQvNbRMm1aD6YG/
tcUgEcgxsPv49ScFPHag9ThVBr4iMIr3KMEbxfVgvBMnNMkDdMgXMb7wAf+NEaMJ0YagDHQPVDoS
/c3/gW8Vm5NQmQwr0JCC4FHqlJcSNSvTXxaxUSFR9TBkw9tPXb/zpWyuXuFDZlJFfR1bi2dEEqym
F3XWqtMiXtrvNW57tbNxjaXx/vOsW6MBwWZ4C41LIqsqzGBWajd2/UsFByFIf6Xq0TrnjEgU0y14
gT+pGhBP8bRzW3AFdSKEh123TmrfUN/TCEh1Zlv4DA5CPQ4wcxjHzPQ5k66hFwMyr8CpCokGbxe9
d2YXfIyZHDScJW3CCJYO08+f1v3QWZU3TKxtNBjocrbI5gUcb/Kokte5f/VqDnSVOMc8rYHGeq1A
EoyoS6lwXuUdQxRqEPhetBYaeCEWiFvnd+SZEKVDIi2knnxu6cvU+JO0Z0zJkATAWD1QOOpXxt5T
6YtWQmIAWYCe+btVXPO4loW3tbhnAUNhWrLOpbVb3p334VUe38mP2+1LeKwULYHyeINav7RvM8Zj
4OTA6w0b5E2b8siqkupVmVDX0HPNSJk9LiT09gCJkUuWrLqD1Fqn7SaxEOOI9bFXFCNDxWiqmIA3
MoTivmadctbQ72BFfGv+1TJ2GJJ/aUW4UAPCFLWkbxwl9E2cinoHKCOdxj1GyZh2zvwOHUdBHmzx
av3WJFJNKPuz1Pj2goUmw3TyHtBnhfJeAZU1fjvMUTJKUtEO1dDukJrJi45lll5tnvq7gzpK96hP
jij6Rqi3QHfFmt5ChGSh4kRSftu04LplYMzKkDlCegphusvIZTSE06jDlFFVz/DYJhmq24WXoLGz
cJJ1H10q+4QHnttS8vAgixZOTD1v83WRrxRrLfVLGdtOHXffdc0IkD194YaiHc0SZcilmq403HRe
o6Ahx91QMQDigwgr0th9Lzrrx9UXuoTS529PIxJbMM2etf6ueRbmAseoIru/kQlweNAYNL1DDCV/
tFZj+GMMZMXIlIGBR3sEQ6QZFJdTskpVnqXUrBqS9/rSsXapO7PJERxYhhllfe6t9O6gWY+muRn9
IlQBGamxI1oKCUsG1DIsQDRffzFuMTKcWiWJnWmm0Yd6U/xW+cb3No29yPWnpR0rfe/aC8/eQPl7
eTMrmcsVTktIHE46fxvLv3p+TLO1b9KzJBuCpl5si2xhZsuu/U5M5HRPfnQ1GhR2oPqG+rm2drqy
tgtU1GaKfcd9wSi2Vjp7h5vYnGvFSrWOaXOX/SOx3wj2rvaD4F2GtJG28CsERdd6tHIYw4qQJgr8
i5mOi3CiGd92sPAZvknH9HUR7ja7ix7+tJQj+CqU+l3rNoZyVKRLYK89iQR/QYpX1tuseoblqnyt
EgDwGvGJ9/pFYiyhGE29IDag60GpJZXNfATP7IPq/HjwqCT72uKaay5wYVKdEWNnqT2P9GkSTDQf
vH6Y1cMEK6ROKB3LFE4hvmJHt9wZwdIPlkiRM7TTNchYCvznhFu7Ys3LhsEiDCvpbL3GcOjL5uh5
c/M1VKtzq17bctWpC40BA3vBTaxtusTeJikfb2eRveYBCoDeQilmb3mtGLsq+esBnhCdz2FPxGvz
NcOaOos3nrOKWYT5VO5mrTQO45WiPmhYpuk2cX5jMLpM2WpocjgrNRnVGqKiZ1eeB0zp42NRTyR9
qepbXG7e/cVvf62Q8pbDqiZkNO8fNZrS0QWP9BcKM4hCG4xoazLnrR05USub9ajtE33PqaX6s1e9
LvwHtrDya/ly14mx8xO8eWdNvPTtPU5DHSaSBn5QHpzNudYtcZtVsp+UnrlHE1CuzznCj87WVE6h
jjETcxKzJpgZgjCFvdsUGxyWxSveVc2MfpwrPnqC8xnuTU30m0goMs49b/amUg/o2Rkt9BVUKmz/
bkKyaNCYWlXhzY5uHAkaY906WAccZPZsRRe3U4i+fjPUuNENBlM48HHQINuvn33/9n5N7WQsS7ug
xAvzK2HBSotS49NczZmlzXj8JBmYpZVkxaLkDJEqehQIEWmc84uCcdd6i/Jqxzmbog/UL6pybBkz
zjW73cq4YFKONxWQTyNDHSXt38olY+mwsRUFjZj0olNy1DqooBpOolyIPIEcmhhXiu+VZwnBumS0
Oe47evvMUrl/CS4Yqo+dyozPbXPO+z8yE1mlB+sC0E6cHRBkAjK7KqSNxGyzGoRfs4qme5Rs3bKD
LfGj0bZ+RxtVOobRvW4go8UwIplrl2jB4m0NlYg+P/8zAm1Y0tR9xffeuGbKqfAgqsDHxhEYuOVS
CgFWRjj6YY3FqIwo5sxE9XLeevpTYmTdyfeOtszd77RbhdZZqTCOW/QwGBtajJQNlGnO1c/3kntI
Xts02qVEZUm/qgZdMHAYkT3lBl0u++z6x5QBpTzedOah1C9oIn/p50QvhpEmWNJpv7S7vQJjrthr
3s3MNnK0iI01+rRkdd958ptr09r8JifT5FWondMO7crgSwa1fVuLSEOiYq7Iy9h8lsa6eE0UCRIe
Q+Iticobhkdb//Xyzqp+OrgemgfO4x1MukVRM+FI08ulnI2N+BCl+yDb592Pm3VoZP2GxSGwL4m5
0V57300Y2V8FxpSSssqPb/W7daZNtJHsrWNz9u6TeluXm9za9j6gspAIPZJssiabbGZ2q7I5VOk3
ssOOuS1TQYSQpuGh6HEMgUKPgF0EsyVF0kVztFEPDlpCts/LZ1rsdNHlKXaMZzTNNoR+FIwDqFk6
RnukppYOLEMbzSaiO8yIvXRG//nFyfBdT31rq0qzSJvm1TOo4KLCqemqK2hSWF0jGs2t9rR09OHZ
I5oupFIMKm1Ia8U+UFdhtvPJu5TgzDAlwtqJgvjpTI1/XzDrI7qHKFZUtsN0G0sXCFUDcCsbFHYX
Lur5Lzh3v29r4+Np97pG7YJWmO0yKYWtm0G7vdNQI6QVE2OfoTVITNlvEJWL1I0DB51j/Vz1+1q+
U7oRU+8eiXqj/6bKTgv3FZRB3QHTBIDvTowd1Mlviad1/e23GxURzTduLtk1tlEcZ5nsOg/bzCPG
iC91iud7p2G2tlRZ0vaYYVRGVuGSlA76OAtiUKadXWthNGNDn0XVQnSHAYnwXaSL3+FeB8+voDga
qx0PfMGWrdpv/HOFEHNgrl/RJETSXt3E9SlM0Mz/9dMT3oxx9wMduGGgpjhJ5s0nYZXsW5Y/+uxM
+LLa35pJmZ6ET8JM1V/pzhICW94e0+5RGiJ/WsfeQYq2df5TvxhgAyk1zU0TbJpukkpQ2tYmO4MK
uGCWUK5fo7JmpAX3FFv66cpLCYredXvmdnXv5GhH3yTzq+5d+dC9tWz+duFR5YQo/uPqPHZbV5Iw
/EQEmMPWyjnHjaBIUsxJJPX092sdYBaD8fjqWDbF0F1dXfUHU0Gj4cWQDlR0BcK5UvetZtJg2Vou
s2Kuf7F5XfhgqvFD16l4HBK1l1Xzwh8FzjwHZd8259Be+HbfVa8JbfNMQ6Pm5FtblM/lz/VNmYxZ
VsctVbjV2xpV0Qv31PD7NK1lgeRFpk3wIfYQKM4GF4zEe5emr8aLr3RUQBVhGWBBuyEVzSWIwRTx
3LOBfkB5Ti8ru3hYl52G8zO9Hbq2hDEFkJWebJzglJHc2KcciYPimrWn2L27MAMTaEgGDh+RQkSn
FxG/VHmI6rfErIpzqFxl2ilYwUhROm26pnoWU9GJaW/hxvVpH1a+UWghes45wyKaNPXyHRskyV/9
aopiHyHsi2fwp54TYENvXtE9iBMSuRdmaFm411yYq9Zev6xrf4ITCcVDuvbt5+aR2EnJIvBmlgEn
LTobzi1QZ2mNxNNYTa/SG+dhsBwD6Y0r+96xMTnuOk4/g4RvLMxmoAgGFUCqvg/NUxWgWL0GJNyN
26lzmWTvufweUKAxNGSOgLWNnUooWMK1c0dOsECH3rFmuXtOtVvoTQO0htg+BevQnVfRITO2ZA4h
+ukEIJ2SzAd9m4QZWgnculjwgTbo3vNDPbglLrHQoC1h2SRcM58NHrhioXQJkdXNR28Xc7yhho4/
gQ8t3Wb+lXuXaghrjPp/rMw9IjZOefC7G3dXVGeTZPtLozRCdwMGSFrBnUEtlSWIen2rnrPqLkm3
t7oWS2puDhJ7KX03nrJB2B3zkYsyBAksSf3coRB1Ndg9B7sACVx1W7UL2qQKhl76pIYG6O1lGHga
sihMZE5rk6MUy+FjkIfC2av0qDkAhw7BWfsUhRSDHjjShLH+cmHwycnr/V5H+dL+TL/pqGghkbY8
qr/SHEXFVdep9Fk6gD3IH/EGOfSiBoxq7DV0tEwMy2wWKoJf4dPEPAbGKVyGYitidcJ0FAqtjrn2
ebWJkJ+hPfPtaqz3H8j5zIY6JHBCVzI2mKt55eQt3wLcVQKwQ6f39+lGkyg+pF+FCgM4I0riTrA2
lWFY9x1/oUMBxpPEwU9TsK7fSM0ga8+Wu26wkM9B+IxyaDL1qzSBj7V3V5kkeBpbq6ACrKVvvh5q
IB7oVpu1fm1cbs5nXH1wixtq2kgG1Jb2Ggvvenpt6Oo3pxCnC2AV71mWrZX4WOpDC60AE9IrUGpr
wsMrsHniRNmQ5tUf0lGOwd3cWniR0DtShuwT3WYX0mFIq3Hz7Zu40AG3hDL87YoaKxJf4UB2cHxg
8290NP1YtcuPMY78fRRfK85aMrHMyBFhsLqeFg0kMpf68vpaMEb9e0J9ZRNKGD1MC3opLf2+mv/m
8i1GmCmIr6l1iqqtRsFGqe/cNytE6BR6Tvlyso2Znxv0XD8zigUpg6rpOd6hiJ2+DdmqpX6Xxjn9
CAO11Hpvs3cK5XUidjA9rcY3YuM494ux9ctd4AFemmifpat7Tj+R1amRIIPoqIq6aIFBNbXPDrCJ
jpelS5hxK2eZRmU9icU32w3qifyNPYKRCYDUjpEHKzyzHmu634zTz6f/vsj7Nk/ndk7zPQuHZSYh
DGJOPl8go/XbGRahzwDTR7Hvx0CNi2NpuK/IRxM8/i58thNpwQfRpVXftIcxKqmVYmjXI7cGNap+
FNoYVnxG/35p2cBPMuKkHV3mkp3elZgFwU77evqFYlqo2tSSII82VjEK5TiZ6JmhTuPS0HrvpHA3
3hdkuPlJx44Hf7wxbdrFlZ6Os/99+73LQom4t/i93xv/98/fG3be5lRFwr2hqFhel+SWkeOWPTJi
b2jKLb5yBui5OjNf/kdnv9isPiobgxyRuzSok30k7TNJibdtVfUuBoamTUA5O1UK+fAucADBcQGs
tVXc9EugniSyvJjNwYwiEcPBapOuWrTsveLQWSRpAaY0t4Nbhb5ElcfwOJNsZxXldxhbqTsIKGAA
uOmQFczJCbIlScWVhh4r9cOvkf5lHP9lcd8FhImqDY0TqncIK8wNsOCoV0BEId+l2AuErlNVgwRs
FnU8WrNsLkCfAdjSuirciXfP/fTe6Iaa3cyFqjuEp5y0gJbHjjTNaGVVYFbkgVkJbWCcSNKWxKdf
UBuEmgLDBreGto+vRgiICMQeYPQ709egGXWtRx7daOLGvN2Ua28SjSzEe8wR0qXoc2hA5fqXEakQ
MsoWrQWQCXcVmw3gH6h50OSkBliCoeZRAYVCf1EwpH22jqH4Lj3lUQTkUjCJkae15tFTCC5solX1
9PHtRnMIgYX2xO6hcP4y+taQxuEgjfRjTnsPWUMATewPqEesoikFhHpJcaXCWxbatQCCoD4yyHRE
YSkiAIgEz4dt2R9bQsG4uHQufZn0hvyWjU/SfUIu1QFsQPaga/FSgE1E2PiC5KcF3fnEAzaH3Hlo
tynO8ULFSsFWUpyZuaW4JJ8o3uUo8VJoSwcpxeoKyjIwuT/9wefaiBbhKWx2ceQ0/UGujb7JuFKo
H/aogkOZt7cmkpjR1Jf6kTrNKa3IzaZ2e8V7ysMqY4r2QyURTG0f/0DAz3rXHinKLnn3iPAcFZq8
jGJ1OPDzIXYSzXd0qUlSztKlx1s5eA+69dkgxjk35/sQtRN0qyADo3vlUUtRjnHdRzChfRIMYeQV
K8BpUd1DVAJJarjIVDGlL3YDl/4bQr871RcUwjruSN2Ym2gajAAtbi6L9zwb1dNo6YyrEV2rnrvM
r97aGSi9fF0syzm41a49zFfuvdoUC27JoBw0z88u2QSLHJhV9e2mgLqfKd1jKECQIwSOA75F982y
XQ0qcLBeV79fNoKHf5ee5tZaf26o38MQCVaIQa/KST6xpwZtXdAp2+qEMAAa3/fszoaLISrnAESR
y++407SFOA4GWdCaDQCEKLyxPfH6F0xzQQ/deK729jv/rs2tPvoOvzcN9bzk3D6RM954R+dm3OCw
kIg/s2e2+xycOcUChHrPsHLsk4n9gmD7YKlMDxXzTaI+1dob/9LmsJ63MuAlWbxDouI+Get0khTA
bE82E96CWpI2N2bWLJpSdYiv/pZZme/f82jKC8egd/Mn3106v8fG+PuMZSQQ0aLKjnyIYLsgScQ2
z13Va0IA1FbgnZqFBiMUUUFfAQbL/qVc0mCFY1o8AdYkO0YEO1KqfRa2WpjRpb34pa0QMp/Zi2AK
VavnD8qhufxMRAxQT9Y8GCAWPZO48JwZbPMwrB7F2IPVU0fIRCPqrayVtTySl9hqTsSjSQ/uzp+5
O27OEiHLLq3EfjOUeuVQXcondamPKGvSqT0Zc39gdZbKXNp/B+X4MtS76kjnc23+7/Cpn4PJyZ6k
OSnh7jJqbsmT/8/clX3C6uHpnt1zNqCWPET8sQumAFGXzyaYOJNqDWELPEuJQQSMPm7rI4O8JJA6
KCdz+9DmETgc0fEvVtKBTr6CTrEngKs1+rb+SrgtJB1NgW/WyXYMveJpCT0p5fCdKDfmDIUu98xz
pGqKRvlHPA34U0LTXekjbMOJM1AinQoA8BqSj7/8cNmasGYYF+BCTt+1O7PW5tJ9SuvLqXh+D+EG
6iIBEv6OL46MvpUmhKAFrR1+FIk7vg5i/PASiybkvMjbCm+omDO0BThh/oDv/ip48ukp8rZPKitU
o/Eq+fEgIZHR9hT62ZBVZtWTrT9ySrCu4MFLH1CvQp0AfvwX+Bpyg2kvIEDwlwRqODE2o1d8Ia/i
SR2+0/Iogh4fyu/TpEflAbEJJFYY5w63HsGsE424EFFIeLqAwtYpv7eGxYWXRZ92DnOId8TNOUDf
AsMBnB/PvreI15hnxPKPiobuwukt/6E5Qfz1Dub2u9I3SLN5IEHOzrVCUYjqC8XWLWtAmnRLQIJo
SZ+Ye0w8WG0Zl990JGQoA5rk8Aismw6YOe7qT8gBkAs85GiRfkD6G+OcG2r3/hNzZaGUofTSDe4l
/eaoLfK+8ih+VC70hV+wANgy398PXA9oxMZQDxlOfIXCphB8ClAn4JUUWTyQ6ZvqBV0CivOdfN25
lyMYXDvoFjtCS7WLVgiSoTwRbxDkE1IG1RMZA9FFOVDPKJ7QLAFWN/CNmr+wn6yMoXeEL3HZX8DF
/FBXdPSw1nnQ06QOAfIkgor7w/pnc1Bc2ZxG2RpOYLk0pnC5mSHZuNoVO+YPdXMeFROb5iOiJWJi
8/hymIcHHk9zUw4U+zbNhqLXd1Sj8SRf2RsI2TcF3xPlgHUldFtmz6F4+mf/rP3ud7XzNlTGpDnf
eFNnO4KWGctv3UE7jQnC4+WfDr4Ydg9Rs+hJw/d7gyDIf/8NcIYVjQoPnUIh3yQUdgTYBoeMzYf9
9J/5BPXHfM3G7zvaTjTy212zwSo57chBF2vDXTAunsnuN+gYfBK9J5SWb4w2vvhssIaMxAk/N0f2
1pm7K5/4zq4aBI5P/BCk4u+2EgY1QoBd31G7om5INI0FO1fGsBmoEbL49qvccr8BJmmwMC8/2NwE
B3RBOdjRnAQ6BHDRukUrAy9KTrR6ojgkLu+Jhvqm2LGyNLQaqa8LNovCBv/f9G8OhB5Ue2+fG7OR
20gchiJ381fYri+aETrDS3dojtlmsCNfVntz/JmCS4RNcqVO6K77/rra0zFzh+mWLakt5MEwn7r+
gOoey9WWbYo/aeBFC5zSqN4DrQrW2RXsnXEHFdm+0AdwFtZdEN6BHuGHcuSltxXUo2it8QEqYrcK
yF+chY9vtoRCSSDba3egkt7jvXRQEG+FZ6dz5AaxJ+ee5ct0Wa3TB2eQjb+jzxYl0X02d47faTEP
QUoJGvZ3BCmI58sm8JAvaDlzP+fVCiaxQJOHJ0BSSyo6gKR4sHwuRJZJda7PiOO3c3nmTD6beoeR
EKrlPC9kgYYM3yvakQWgeRO3aYqVOhRKq8/Pz4hj0WEvF4JM1YzEWXD+TF/nHnJ26ZSEyXvIe7g0
XMJXEEJzfBDiU8Xns+Y/GIvKVlgd5Qt9B+UkRoMHfBjluB19/YoJ5UEPpTRJxxwgGcQFML34I2lY
KRnMoWpHaCYiEuw/N0YmFlBrS8xLZ66TJ0KGm+GOcI4G741/NiZwJTFVkmdQt3YEZPNkIaAjzKX4
L51xVh/+OIcq+WSsE3Q5BoEVXTaCsCU0CZ11MoueEvZIzprVgfV1UE5IRy7oWpITTN593OGPgBgp
RPO97Vgb8AsfpfuuOuDXDRzA0w64ZGDe/yDfbEltTuTHPaQ3S62zpkJEh4mWgNDi5QU/4y9sAULE
YoDvVOU/gpNYvWpkxkMeupjAxaoeiHlHfUPZOhNz32x+lObLPhjW8+/oC+MtWQdrJEwY2Qxwbxlv
oTBASf5O84e5t4hX9TxZMRIEypDn3J61KXd7LLPUC8LsZV9CYw6XNWIUcBeWDHJ9rL7iZb5tps3W
3MNEa7Do/FPg14nPlNExzVkIjKnaa+dvDI2VSfUzmvpMuMPJLlgZt0L4NTHBRkAowxP6eluCJcyU
ZsrwDx+/w8n7HKQv8COU9qhNwX9DzYSZGUJLZHIyuMjbLi8mKxFFuudb/VXtJUeAYd/Q8xHajXoo
IwDV144JxA0ECIGP6i8x1UAAF1f+8gu/H2aSUEIXukcwopwOsw6sLZ/UXoEgg45GjZnL7oJd/DyY
U95dbwSMmokiPFG+v1f8CGVALukNIP6Hu+ZeQm65iKK2kEIREfGs93haa5c6DNhnDoz+EWRMkPZs
JpAShPG35x1mCZ0qpjShWyiUw1phBUMdFXdtQjbgYrUR8ifOTSFdoC0E8C/rfbMxfW7QD2go5XU/
fvcdmIxVF74z7X069XT76Fj9IyuxkENZQryHlIYWNUcg+FbnsCvBOb9nZ+Yflh3EXRT0SAPQ+skG
oUB08ha+G1xEtebJxFRpOtYR6Ck3F5gwz4R4QAZPeQyWDr7ILLI/sVqop8SqLShN71HvzRf9G8Jo
AUDcX9fX90NEZd7IRDA2x9Y9u4p4CLQ5n36mHD+Yo4lxDxF6Ka7e0rn/SPTBNZ962+h6Gag9EzhJ
dNYOv5Vjg0U0+58zPllvQXoH6dFMEJ/amSfCxJo5z9v8PHiypAk/OW+jHXDhYahqLGrBKjgnM+wa
+oZYQBYs4BgsLaKdtCYkkOfxp8mORaa5gey6fQ5UrcbCQi46xxt+mRzkXw7KDURMiRUXKUIIu7cU
2ijI1bG6U59IEqD98FvGjBsTuH2yaFN+sW78QWkDDe3xZyIQDqKxilITKjpnQV4fq0+m65v6xZ2x
Zz7fsPdRNtUouS54OM7NpJUqtOL+pFu6QMGYh87hd4CBhCFXsqob3kGpgiOSDfAvxhKPFm9dUHPO
AcUhfszg4eSEACE0XPovyMawPEPmhi9yl27At0hcv0Lq4puiN8Hps/T/jsNJWQfv7tzCu72vIJyp
1xQyE0Sp+ARzDtVSjhqMg1X9ZBHizjC2D/W5nfsIJglaaLmVjkxp9C+oTwPgr2Hc/RbDFFNs8kYq
FgivUNtYI+9xZ7gp22wMfRGyQzvnQrh+JUArvMOVODcO/wYMRlIAMEiksB0SSNJ4no11waEASqDY
IzDw+V6cyfyQ0ADczUBM5rCvfhwChucHULJQ2t03Iy5FEdZFMuwG8xVBYCBSLSPSPTEH1uFShhHG
9gkrdxSFbzWi2JSZdy797x2rVnCG2vYMYdBqGPQJfQJ6glcH9xA8QzZkbxR/+2KoR9fmSLwllcCZ
bGOe7R0LiOgBHy8zcMpXeho/74ZVMgwO1knawqP+Uu2RKKMLtkp6f0+tDQhkMmsYSJ7OQIB4/vfe
QuegBE7uDZte5C8tmbYwh0AqXqNs5Yn1is/KxbKGlQC6LKxkQKF5E26BuYPeAygqsFi5+E2+SPaj
VwOUjDR+A4vrLtH6z7tv5CE2LFscP+u9p9JGERfEp8p84AbZIt5jgeOaKNfHRxhb6FTQOqcideTl
96FsOLj/oqPEScH9N0qhHFPDMX8mQ2sKfroYS8O27cABIQ0B+Y7WBIkl2wxGTr7l8RVXaHcwWhhD
8AV4wQJRTkn1qFiy8QDeCesCHQviETwMFCPyB2gwHi/BCwI9/A42xaId1wHAD/o9f3wgQKenas67
fA7kVIEeQ2sHjRVSK9gIcIVQgCXkCaA7L1lE7CdJCAXsDZq5tAJOwSQ+fdiFCRmVav7ZkqCs3nfn
kJ/qeflITzmfAb4oWTPiSaFxzvxh+NsrshnFnBFo73FvQumOoStEUOAKRKhPEnfYJmZPBdmzvy/w
cLFrpFYjtiBYalJcBbs0yrC3dLCWVHvCpiuZswDmIxpeyrF9OQu2XcHcX3MvfybdEFIur5JNUUuO
KN2MoXltRgR/WKdLJol2zPbwISow9floFhLkPVqLXQt1E++k7oMJPTXG+VZQStJpzBj4HG1Mnz2Y
MahXVeN/o4Dnh8gT54DqDrtFRIs4CA8OGSPrCAY1ufIhcOhyOv4MZajeR8FW4SmycsCagS0mcnBU
pHJgMciRTSBjS9CvYYagn/1zYOTQEESlavAbEjz1f8dlQLLoiIwA/Mi9Qc5zS4tE0E5IOOD/Ak79
DSuUn6Ao86ypBxLPuG5g+s7CvzJ8rU0qBiw8fhyAGSUdXahlMbo90pOoC8eWDA6eMbRaeFRoOKFl
dVnhEkOLjg+DJSjmJaslPHfEe1hVocBAj/7xqjkDfgKbBjo5vwlLl+NxuTaiJFTEt7zPVRt37p4q
FG64QUx6faXc+SxuW7KvXjSUIbIIl6OmLw8+x5oHLcyUyXTY/nzFXoOBt+jrT+cm6p477fDeNAdY
4NQ7ih3RFEfKlXSr1xr+o+5EZGfvpb/2lv6cfGosHYt5thY+o+x1OJ9XvM3m4fKz1bBAax7JClmB
U7os5pexvI+ghAk3Ls6NZ81TLV5QJbhh2QuYgdBV+9y1TXnUNpcdXSWhzdEslAd0vMsViQ6oe0By
L09mv38Dl0PGLvFKXmtxH+cKETg28ZFYFb1ovrHDf725g7/sHIU0Qg80C7w8+C9Sanvjbt0JSv4V
irzAkgiBNVpb2r19XVbWwuSuTbl7pSO0RH4xalbejxCtzsnLQwl1JQ2/i/gY3+MjXL96ld8JWYne
h+Dx0tDDZ6C/Mh4PPDy2wiGa9YKu+IaYk3WJrfwKZ0f7l/BKdHNf8CYrFkFQtA7YKySy/95wOnG+
ABFFPoFMKvXRg7XhgoqXD/D2yIRlIlh39MwC4Etex3ExCkSsVDz8BiNSCPO/12THv32pJlI2XRkw
g/jSgL5gnXNlBDKZMpvNNTqbQlzOvbJ83C8zRtNlxXIBmfrOogOlWfF6sPuYMNFa3zN9mEyC4ErE
hx4EfQ6BNw718n9yJzC63HlDHT9b6crYPuPk47hdbmh+5Gbt/AMX1a654viY3v3XpfnL79wKS6GJ
jLd596t0I9Ar7sDJh2U1MNte7A6SeGDcoT4xJ/hkQ+8x0xAaEFMrHCP8kDeTWJsyabC64mop8wJ+
f5c9RAASeRio4q5wSe4XrZoRNDjQ4cwqIT5ELRwe4e/M3T3LHGdHY5ARlzhddmgg8ODteswkfvfM
yGBxK6sOgG3/ipQRNxj9CY5jrlindzxzJl07fo/Aaw+kY32NUbx4P7iNW8E2sqDsMearnFgI3FJo
g/z+Ij2Cerk8GSmf++XswlSC+4qGGtjhXfS6QPKTV9qieH2O8egzla+gL1CeZqEBp2rujamOhUVN
omHdqhkwBvK1WTYWBsJAfflf3A3Gfg97u4Ex8XtCHDilTmJMrJs/rkh9yViGCg2Tv3QTLkRWHG6+
/ID6G/vviOQtWLHk/LJXkd+ylyV/dm7OhPyrwW3Wo3LTYCwcH/QHXX7z8aGiZrGIinpjPEHey6G1
JIwrtXNxBOj0F76yozmNDx6bDjKAiTkt6cZuvqtIgNTpwsX7cF/drXO9vEz9WXnAI/qGpwAVAGqh
rHKfmw2cgAqu6F1Rk0Q8HNmwC205GpWU06Dz/qR+kWtN3l2ZjdwN4V+aGpqooP7xKyyPFhUB8ns8
DJB/EQBxSgB0QyD63WQ6F203r/rlGOFeG/lTIcfeaekxqCNqAotinbFL+RLwBYdORRyuBgRwtZFj
aURFzjlYh1+CX53LJTkCmSubxGpFhp2dix2hVhT2lA5tBywYhL4q9C9Kyz8/DlJviu7IxdVnvFYA
BoqUmyI7GjSUEX1EHp/CzIUTpWo7SofhRGGyCTVpRt+dxqDHaon6B91UbuaGhmNx187052iEiUIy
YsbvHtVMCpmihSnNwwWqrjOPHD4+sRfNzjxkxgO7HlzYuFPshPhAyqDwFjBrpBlGvf4NqZlLOskI
r4r7Az6fDiRtJO1Mr6ldSE/aT4AJeML2lg+XT+ENa0dRaQyw3KG6/auOU0T/t8vCaRtYCeU+m11A
B0cEdh3aDfcb5NIyNHHYwLCki9e0Gg6VqAwL0Z54IRwVRf/058/CcSnscKFUbbyiQ4cMdNFPltkm
/6LZcHujQyULaXu+KIGL0cS1LbNfxoOs59cWY1w7sC+TKfCTIq+QZOU/ny47GO9I0s6/PMhDfXYy
O/GY/s2K32aQ2RCcKVpyWHTlFnzGhWAyaG50xeg9QKI82dPvXJuHN+lZ3NOXumlWyd2cCjfzaJqM
vKE+rRcmKkAkl8tkq1A1IlBQvKDlim4ocB2QaR0a4vysgBONzBUpMcnRXW36zo7Os/WTLWbghlWf
R1LRKdBgsIgHqMZTniFTFNKPuGoGYrhgUFFlZ8sCs9yzxXPBftdaa2A5wWp1tbxjgWzGOajsRpiu
wm2nWEz2Sy1N8DG65S28MbFKYRwjfohdAZ0aOjxPf0ergQn3Zo+ypM8Y3tplxC7vLp3LF9BeCcQG
SxvZE9dCrlR327CfoVKlAmuGxUMuBGAHPfpezTKE+SnKF2jv/qUUW1uhV25RUKGMgR2CJCQH1Qdj
zqMFp285R/1B4ClO8tK7mUuUlRmawMnEbSB0lEObekuXVWbirBuLgQE7kf7kvzKhJaqOyYyJydin
3yWGF1utM6MPSyG26OwtpRu9Apqi2sE/0x+iJZY9a2bRZ0Hl6LOk6VDSVAMJRA5FCRGdEDzbYdXW
6w/1t2BSPJUbFg7FE71uSjII3uJpHp0pXCJFT7G/uf1CK9+QXSamsJVOFxjYtZSkkEJGlIrCOftY
tvnJWabKH1Px85aJ0LT8g88AuFcs4yVOQiqm9L+aPiKDCI0zKok3XBOTL3s6hHNGOqrDouZDF+Os
P8tNdY67vKYsCApkJhq+v1IREQqVILFxvRVnSvi8MqbMF9aHnGICnVw6gQH9E1TaQHf/2hqMmbRX
6F1sr5gDGSWLn0c495KtOqKZUIP+NQPou6GoQ7uN3gk9p8sb7KRwoSH2ESst1gim0I1iP/eExPV9
ZEekPqE1X9t5PajOKhGBmMWZajda0WharGlLn3IWp8/kciKeEfKCWXyLWE9+JUpR+UXqYQIpZQRI
KR8yrnHhutm0fLV1OqGbumNIc9ouBWpWjpH75FeiHbsspjgRizb4gqjB9WNStYnGnBdVEof+6FOm
TuLdMQgVLWZai/jvJE9mHFEg3gQDnIvH0Si82kdnhdPEr6e9VY8peUhHQQHX6KUw35GbQxkf4vdf
e6T7zUQBrRKh+Qocg50GfRa849Drn0pUZKDhudiMi8mhk1SFPQe+AKpPIFDMrsvq4E9ztteAUKDF
4DTg9r7osaKKdm5BXNMs07hIHOKBrQjZfoXov2VBRL7fFOU1yRKPjhtGhnCQ5jwQ7kp5oP9CHVK4
qgltCvAx5skGfYACPrOxZFU9XR72w8eg8siULU7qwp+mPTyySJ+OlwXwEuRGKN22f8bLW18W6d45
a6vwxYkRypyrcq4q4Svi7OL8T944V3farKXrBT1a1Ip2FVEU1A33ATQsQvGsgtLZ22O78Gk74LV+
H/QzYVBW3AN1wyF2HGIl7Tkdc1ovAeC/D/GNoOEKJy91a/CxO2PWLrSZPaWd35NmxbQFsK134H9o
L+PlP9qpD4FoXm2NfbGtpvm+Ai+zzvcEKeJz3hPn4E/d0WXIIN+Gh3RYnbA8GV2m9lReqkti0ZLM
hJXUH/hP+0R4+gxZvuBjsmQ0VDAZaM4aeFnLoN2JYUo7+EvVM9tB6xLvsoZHs/Lm086W1sEO1fOO
v2Nx5eds5yaiQlpk8SB1rI4tXFnTcEgd/RM7+8jQF0pR2tg9lk+ounRCSEWIeWIHSKkYmSsM06id
ivjC2CYEEmpEd/P2b8rkYBn0h7p8HyTgI0wx1heIqizlpfz33jA3kC5FrISoyZwTRk10YVD2l0RA
5fwYOHyBieeWcwRpD4CJu/7LHRjJcDYZw+HLOvvs26hcqX0Oxlkw7wgOwEVGhA8f0zeCRQCktFur
fRDINIdR3iVeohsgFmqK8YYwCUpP/k+inVIiAIjPhhSWPJZ0AHO4n02XqJymuIn/VP74jq0WgIOf
hxydfs5ZLBmsk0/OmhkhFjUmiDSnJU9QosVE6kh64c7Uk7tzeSjmyQGdQRvpKYysc1YgitE7btvv
wrHaBMjBBDKXwcxZ/3Adc/vEAuqsefD8fnn70ITiqQNRoGUV7Bgcc2nOUy9vwZNjz7DA8tHek9J+
tMPo/JyItDITja/vobkR2ok6zYRBMwhm/pPP59NImTkH88QyWEP7IRbRSvtMcEt7Wj1tLS+V+Wcs
7Vw20Ctl9Z27U3kBaXeMGwEmI/PLVpy+8CggyeJg/Et01+its6zSOJXFd8Kst7F/l3vZpgf7kR4u
D9BmJGB8IMs1XyyzGIEBX2CXQLjhO6sxy6+15uaaJCxs8mlHWP/QGpzxgwySnQQWDHL6R10PcYlf
uCJiXR7EKXI8DqtYf8wXjBnamhAqVnpjbW/lZXWydqSo1V3Exn38au9g59ojiFqbDn6nfBFZ8xdA
OxIqcmbLQJLhT5oBvGK8aTeRcNZgaJxbvhGrppDj4SnsePI8c3PkI7LyJy/tLZTsObkPSw7LGPvI
8i8+KHN1Cx5L33ovZQWYp292o11+A/DBI+U64qExZ4b/AETMhXVOjHgf4FrvcD8fuSs+sHgWAAfA
gpy44dxhga4h7SB7LfTfrgBzcXj/jFOEUg/GQX2yQNL2YL7wQ4repA4kEHBefvuTaqVNip1AMfE5
GyKjTkAOpuWYVB1s1kiZxwcNRJM5Shib+SG8ATufphP9weZ7Tm4dDICIzsy7u2xQmXnZyKAuo637
+FyBe5rU2AjsalydLik18IIyk0fvBY2HetdKdd4r6T99XXMcaB5LoVNAawkr897HVoophSQXjtBg
XCAIl38FGwL9r5b/KsxUHwZvEkTwZBF7mE5CHu/3E+FsAgq5Y0G6ltBR7vKiIlrcJOxA6pFRdp2Y
2oEoqVT4uoCkQGWIaHuCNY4sVoNrCRXgDcVmg/QfgQ6HglGfkgry2ijPUGtGdeKN3pvdRYeexiJq
24jvWehOFiNgZXgTo6pHda+w0MPtUwNAEQqxEdEb5hVFIBjFFEE59AV5Hkp6COtZQgKH71ghY0eB
6lVQo1A3SpJ9jjmyOaRcdGlg2/cbXErQDtMxJ+ljlOyRF6sddFYpjsV3ZKVoBPg4xUnAobq6PggT
LA2RBMc9msuBloIw48j9DuV4ri3sdujGcAYO4QWPgpHmzNRoEH2HCOd88iGMUJyXXGpF36GUjeQL
0oVzPh5YdKb3UWKlW03BTT1zUegMUdbKYML/3Jo5f9SGUA50inHEXcAdCJununsxu2k5AIjMnyAt
xgEofCCPS+mGApKocb7UF9JH1O65zVS0qO8g8CPB1HrRj1AbGUUH1O6UoK+4Xf7WDNFrwmliXRJm
SjKySIXcN0vSefRdOPTStfCcVGspH2XatgXdGFQ3gzJgEW1kKg+aea9TaEAIZ6HfYq7rHnRRxJ/S
RaGt0naSSJvKm5nquCmGbjRGeRN368bv4dFBhxedVsSiKuQPedx0/Ofo3vtxt3VQ8e7A8eC3+BWa
APjdsC6KZJZVk4VLO9B8TbgL7DMof6A8hvYhDaa4C9Ubfh+tX/rGUdanDUwPOUF08kFxhypPnfVF
u3jKvoG1q52T/CPfTeRFloq9D6ojgivcU39NZvajhOczqsgrrpAYUBM7aCxytZCRibQiYRY/o+LL
KkraXq08qD8kLo9m6j1okTjH9xJZixr4CiU3yr00R+IlQkP0Wj7wfLfRsJ0VM8A3EwASLCmEuV+m
wirPJG/SHrGcnZi0d645CGrG5Jbc6tAMWXDDxeWUPBMIFGwTCGrPYEW6THziRqGLvsgXYi9CTHNX
7EbxZQcTCJNXfAZfBFY8WZHZ14TkOznEv+2aeoK8vKTbews3OU1XTGpLsgd2KNQaGUGibc4LKi90
NUGaiCCerLJVtQom9E6pzHCbudn0cHA/wTqcR4xIKdAW0bXhmojlpDURmtmYpJIvmGL/BISL4ATM
nUIXnKuYTXj344hSU0r3nx40O56kX+vdDzW7gtYmFOE+KhSxPtI/PRhbtYCOmyeW7Se3jmdF7x2o
XYWrAN5tmBObAyoQ9PgBfvzOnkcHFic+0Z+iho+YJRA3tk3yzEYkVLSJSV7oGQvaIl1a4ioFow15
/BcJHwrl6V9mdNguB+zG2i5QapbSsuoD4TZ7JiJ+P6wgdS/BX9cHoMhz629gaLN/Rl+t240KHi2E
TAENb/J++Z19IpiuAwzAIBFV1AYwPgB60I7NZpu5ozgbhybHGmIwCcLw7fTxooJPgl8y1DgyuMAb
k22CwF1bd7Xu0u1gWtEYIjAYxRARMOItDbeYBBk4edTPqeqBxMO6gF4AveSddaMbTvHtX3HmuwX2
Z4L8o/yNeisacMjIAEhHg4wNEIoOA9z7kNDmMPhHqDSaHXanXeTOkO9qYyGWhWIp6qvOsRHyAfTj
BUZjnjViEX1jXmsKPChOn9SmkOYn4WR3SqouPFR/SsxfqrhGtz5/SqG+xzhkeKW4jOPhlvRcToVS
AJk4W+N8UGVT2vLKFtCIFIjYEt7fx1oU3qq0D4iDPjaWxjW2tFKXJ09cYK7LcRdQCCaiOPnQfkZS
DMllKsEUMq7ZGMgIo4Ceo8EWVBVDFWxnhT1pOLfroekNv1mPIYw5IbpJTBH6/HbdM9i34cEVDMCV
cEZQq5qsl5BDimsbCldRro1GeoDmuvAVoFhEflac2LzBQjC+IyNZ2mH/cpn56DPnYAD7CiukoF91
U1oDKJPTtfvSzBoF7kDWe3Y5IK9iqypvFLljivISBUXL6TJEy4OGuaw3ZPbnyQhzUoviKPamCDBI
DJkZcP2k7lH7y7OegFTIXS6a2Mf9Q6GvoPOHbF05hZaCESkaf/oLTeUPDcQLmwgUAXtAixDRIHIC
q+EiK0NsHTC5/eSDxu/XHLsW1r5sCwTj2xzIaZ+7o33myLtZM02e+jR0yReqkVr2pW8fsYM6HDZQ
ZxAsJohLDJFBUC1QgoJyYKVjTCqvPL9/UAVCLyAK6iSmimKyiMRppnW+YEg/xVFFE4kfOtqzlQ7Q
iFKq6SCgNqU2tS4zPO7fnHNcjXUU4lxKZ9nKek/rYIiucZTOaQrSH0IOQFg5CXYN3lZo8eBY3kdq
glzGQxA5mfBP+iXMLZPuZtMtH9STBCdLFvsnX+3LujAyNAgTSjeNJr40MpyJLU9SstJsiNCBEv5H
03ktN6ptUfSLqCKJ8CqRUQ6W7RfKst1EEQQCxNffgU/dqq4+3T5uWQL23mvNNYMVR548BLNaW+OZ
m0N45diDTyrBS3GE0p+bscEjOHde7LUzPbf8VWCaBm28CVAslxwbFdh5k3olSimOTkh+f2grN6Bm
UE2Yi4aFtRcDADZW1xL14gpA2ZPNCm1AUzvv0QeYc0EOwWuYU5iZKbbOE5tT7invGBwzrk0Mj7Ks
RtuF04o8B6XksCsBm8gMBXJjNdDxZYjXclh7Dn2i8UXUHuGvqKY1fo0WomoMmTGHvJOmm2yM3Ose
GApGBx6zR2djSw6LgDlxmc6hnFIy6/woBozWYZBOIC5zq1H3otcq5zahHzV8cfKo9uSMmMFA190G
GQaOpqIzHJgdUoXWD486qmJQ+ueeiJVjdIFvQUlJqaWcIGSEmN4qdLWbUnrZwnMjHynFeBEcSClz
XsAohGTqFuaIIo0N0z19pnCC7z0vdAR0DjRpM2Qwzx84cdB13uhu6WTUfX2F6DtZOfxVnRbbH35Z
9RwjAHJwDVhyrH3I9RDX779gPQwiiHwGM4S9mduT6UgPl4XD9sEuA+WsqUlk9p85xpNrwXTYGpWZ
9U54KaQjcpNDzjp8bfhxpuqh/U2ZY0Bse7mIcNliSiFE+1umjl565DLO7SDwhmkhIE51p54hI9tI
NkjZXsphkvbTM7jD0EwJ+/MXxFCYxIjj34EL/7zHa0AfzEoW9iRg9+FgZV5/qHa/g1bBWSlzdOI4
+LT4FBEKAmjesLKob67g/xy/bI/Avhyw6DWbT4kaQr+Vu8WtdPjHkAOh+XGyCJlDGCsfEhtEXqUd
vSeBR6MneUbiLchFfdKueCSo4vA2R8RSlxQ2GzqlCRe6Ls78LzAM8ve4LGzE8y6I3evtT8TUMTJm
KvjRPx2AOpPECMJKLBRZr4cPPi7Hdq/DHrViRnmL/f2ddE4NEApt1PxIbSPdU4VAS45FFQrUJxzi
KuMCJFLThrzD559ah5ZcHYI8DUXRyRTgJBwSrGe2jZ+bByIcda+ziRau3mC54xR3dxLWz/tONgO0
Y0aPvthpqsvCtGrFE/W12P2nOVjJ0bFTd9PCJVwdZpbErabuFsJ74nf6piBbOV4v9IBf1Qsd5IYq
oiRClnr7lojHXggbw6aGMnS7LP27bmdUWECDF6ouhjlN7JG7rijz72KGDJSBHjZ5hronjrHXLCk7
9cZWpanSmf/1l7ja9YPVdAGkD8zXiaEqVsjyqpyuy1JUh68sEgQftvzN4TXm3gM389UTLsqTEn43
EnGDU1KPKz9JMXY2QU5et4l97wjwcHrRa7CKRdNDFSJtYswMaayLYAEMSa+ABvsLcHBi+4AUdWHh
UcxK8oV0dE21/kpMb6KdrTyguBgQXFuhDZ7hn18wjjQOyC6dqNRwyVJdClBtDwoi/4BZKpWttMse
na1pIeekkMsIsEeJR5NAcU1gyDvlePsBvBtXjpIYbiZKhv9UzEOmlNd2wAtQq5W3ZOTQrkdZQGp1
FaR08FKpXr8WnN1FqhMOohaFK7z0BeUbNjSjVjipUKoe0voxMDQNCXorfJQqnjNit2gdoc4bRxYk
WFNte12IguwZIx1S3FYy2mYjdoZpjFYM9dpBxB+U+UeBKVcZk9na4/b/yvHB04gNzDAukuKw0bRN
0omKK44V/V2HB8IDD/ihGupd0ja9I6dbs3ioSz076AVV6XNU46tYoHoEyqkj8ibah98OsYse2dae
DRPE6JHQw4uwNei9Fn39UQtUOJDAFN57DREhQd6ow4XXMbyPdUSMgmHpXeIzqiQovcgz71GU61GY
NvhMMgfGyDLDN1dFNirW7mDQ6g2venZ4eS9HOAx55sTqE+c90U7JzdE1AMOy9bSMVCysE17Equm1
e8/GZU0BXyVsRPLypcd+xpM1gOQOr9RJJclT1dFXG3ynShJAHpzFoCARGAWvHOK2m2SQ+Kc4iF+I
ongu1UfGWaJigZ1IqDv1znx7Jab7zLsgKXsHP56+SRxVfDliQnFaDL+T+dFmv2mZufEdj14iG4Th
mqZwJIXngsFuHzGikT2x0tepCEw/bKP4tVtwzJjZC+NRZARdF0ZEg8ZkNJdIUOJxQcEaIWf6qije
g6d8ziLXvJ/zkttEEfNo34xH2rpPpcf1807oWZFT/qppcRjKtN6pWpmtR5MJiZrKzy+ze381uI0O
6pMMDo2Bc5QM6VasmnojCxy2vTSch05vL82XLoL4qCMxBxPC4A6kSjDYQZIp+WdirG7GbAyvJM73
qsYGG6WydpUKA0vmqexp+6c4rKIxNDJMA7rO/OjuFakkWvxvfNTwUk3UDaNZKn4vVQjfcwH7dhnj
PNWXelVlslRLu7FMOjdKdZD1GECpusk4ZrHK6o1m1u+JgbmTaahDWBiP0pPvieov5HuIiSWcGPn1
3AkUgXY7cGJ0WlZuZbJ4K5PCM1eeyl4twMwUHDWTV5e/i4a4SwcGRK9YzvdxTOj3qAlulwtAN5n0
ZRpR7ytPZLzKncMm1TJ6E8F4j0YmVrH48EtNXyvCA0QNR86gmYBLVPaStC7Ec3afMKLPn5IrxcXN
UBrhNtXDl/FF/zSXn/+P7SCAo/jBt3impEJrA1hLCMYIZu5RM/M4WQ38goF0N1bY/WDmHAFLKaun
bpkd0lwXbo708GtStAVqCo4BD7JexjNxBpMYcj/XHMxiu8il4SueNqHsIik5IAjMu0CPUytVXBzx
7jjbdxs98iWS5eFKitdnuhnjkFKtLe3kpxXmQhEHa51EdlJlpEOO/S2XpnO1yMZPbOqCBowrtmNi
MgARaxuU7UEpO3Nn4ThSXsfVXKQm5czaV3FGaGA/WC/CIS1IVrhytpkvyVjF7IihmWIX90HyYlj6
Okfxnci6iyCvi8Kh0p+ISIMBxRYIIxnNakoNaqc4MsBgzi0gJegaCJJh6h+Yx2KYApmbH4rIBiHi
a/XHP/3S/nHdeQHQNQHb78TG9qhf2LJgw3+U4VziVDgxpwYAIdyGRpu3tTAvo+mijaC1TNPNUNpP
Xkcj30ag3J4D15IfkE++fyS4anLIYqT+ztMNzD0ITCcVMBCeqkSPA4QAFgf4gmuah2EUDr0gnwuy
xAuYT5htroRQOSOOGQLxsRIxHV4uSKhIr9JJ/JQ/IY0tTgUqeQu6VPNaRpuZqjeHmGSngQnyiW4U
VJvmEOoCPTmYPLMzxun5b0JgBBcDUgpqzN7JcwtECS4205GZkT3Oyd7pJ1cRJAJ2Nj0p41gqWFny
APDIwyKcuAGKqyji0OcBj1k0j+YrlO4YXeC0afOQ3/sbbh9Um5Ua1CAoKR6j72nIa9DoZ9VmmIJ8
ohuhJfjIlAutEJ0Gs+65UyW0tLEeqMnx2cR5dcIVxK5MkoW3KEqG1HuN9AluhLJJtGlr0dLR1LFl
dqmlAxTIK+Zwce6KwlHLsAN2csOmZKJhhTVkMkFiE4gsYCogPnobEc4MCU8NAZerGJdlLCVJeiOv
RnNwI0cEw9nS+6QCY/9kjBbSaKYElMK4NTH9A+tgpkZQ9wTc/AGwAkBW7hOArw+QT66XwdEtrCig
4dnTKvPN/w3O4MCARjGAA3WjY+aHaG8KPwl8t7T0kXFu0ycZrkU1I6spy9Z5gbI6zndTfk/e2nLE
/66qzeVibN9bgCYIlND9wRBhSuoWZFeQYqjR/Z7ym8deF1bcqo6X4MORRjyFaRk0naOI2DxsI0wG
R0/J8a449rWvKQ4AbPI8TK3bP2wzc4xfgFihd593bwA2enw9R48eFJQEqUSVztU7Z9frV5BtPi2m
J83k9pqLzoY+aXy4JmMIPnmMN84mfQUdomHxRqp7Lr6bzVVXd0Py8xT+MUBvx0POTFPlxQeHClh+
navRT/IPtn5dOj5aVxjm7obop0d0q+Nt10Em3xvxO8aOWMnPGvaXDS+YqYOsOnDcdQfOlkArq9hV
4eImluk7/qBTVE9r5ppK7fPkJGTJFYE27ehl4T8aCwdHutcrUCoviddIiFTEMUbAFRFqXwdtafcP
fcemQ4mh3M9sqVLt8TubEY8i8asa2Ykg0+x7UNKN2f2eLQhe+t90NlJJuLam1xp8zFR3EXV577SD
hwwDF0RWJXADyxP90mtyCVBt02BRe+LocZsSWvLYf7Wf8hOPn50MeNDvS1JkIMjJOJerJ5wy5eby
GjYovBncATQ+Q8wvxwHHOVeDnyfbJW2+4pnjWtcxsgsa8b0ef7LUEVEx6Ov4ySfDWXGtoOb19THx
W+y6IecCtm9eg0uJnPCH0a1T7lGA3qapwI4cY+YfR/5E6UpgyRQ5OPzEamg+XHy79N6pH+7c5qg7
GhE03y8Fr+p1DIYs15dB3erpDvOLvML3+qBXtsmgbxG0/bmmEYfketQiT5fBRPxy8XkntEf24Gtl
hNCMwR1XPyZm8qmD0ojRRGNhi/HqNpPsjYtAY9CjrevG5ftxUS1pplQ/0XYLBrCMcFEPLHa9eFTH
w0P9KjGjnNPu7bxzaKCH540DcpB2WIlGsWMMu3vhauOHPB6mBc5e3h2/GwDJ9/osEcxibKtpU7Vr
uXqr8fTCk6AMp85tzFNOXHqzIXGbmdmDrkfAEdXD8SsZ6PqcUnTyaH2nmh/9gr0PclXqtprTxyFe
Zpm67ov1nCpKsjFoYn56NJtecJIh7PQLuUDj6MTdlylaWWwzUBvGT8ZTZrrGNz6H5SGtm8xLWFbp
dRIcmbQSrLBf+O++rBbrht6JJCz2l9o0BM/65efjPXYqKau8xWjYJmWqocIHyo5y1lwXBb5ZJq5m
D1Ha9LnhyvLzXI+jV0bStxarrpgOQdn2jgoktjA5j+7ohPKocuS4g5XTCL5RG9ckZzhVr9m/UItA
7c3YRtmKRXAvDgEpfXjCIzqYYolh4WJTSaL7eqksqBaGWMykksSWnp1OkQih4pBnbmSIyGfq3BaV
1Hlmhj2A3Okx5y3ASMbYOr8zOOeouItqSHxsrDHqLLT2RbpS6mgKSVcynbWAccVAuPFckUxn7kkk
MElPVVcjWXSSMbxWazlIF6+3hMLhwSj56aU10cQ5C6ljZkDol8oNxnwnEr0KXxu9EOwcA5/knocx
Hmw6OGErwlRlaT+7Tcl0RxWnk5I+vVrmfonmegC0AgjXxi8xjj0xU/2BUzlKO6+qqCnxgHwZ6DlV
zHzyp1OMo4s1fEgppRQLFxuzttgrqHkiGZFMLbEFcRgAVGsFdtD4e7SLCEchZi7smYPJ7Eku3+qn
un7p8nYRCwSgQhAHmHwtKBtgF1AXlNJo169kOY3/euFj7PGghZH0i2IyH/0HZUa9eopEMgTpgzIJ
lc2BO4Kes9O4D3asfcy2lDbVpiSeRrZvfRsP6yIJh8deMbBP3HEC1sKFaBUmEZSgOJnpphd3b323
wRSOIaDar3PRnvqgjHzqiJ5cEXlj9i7DCwXHnurUbjFI2E8wwM4UY9VWhmbEhPCrO6N6V9aUCihZ
n0SVoWqFTQYCcabI+0+WhNCUCpkZh3jRvRxtO8TlFuePEf2RgcocHYdBNkqyf+yf+C+YV/Vr5ikC
TTNdES/oi9fw/g14l3v9m0oSRv2DnpQ6/uuO3/gTafj9CO8Q0Q2DXNIBMV2hVpxniRD3kV/xb5D4
8A+yfYRghGBhcFp60G/kDB18RYY0nOYou/h4P3ybgBtE/cOHo23FVxgpPCZ4TIlhpswKoX5dkO82
p14Ox8UaLHGrBoaL2cNZCx4+VfnHHynmwMSGUuAQB6aDRzLZnYigN0TQbcwrB+IbLPgQJd7ZdOAp
HaIDRSZCId4D7yc789aqWbjPe6ds5u1HKFdQfmkIcJhgA98TWvLnhTnLYAdMBn+n83iqP+hXKcyL
cvOnEf2PXIsDCsf/HQ+dFCIOtH3Y3RfKsuL7PtrU8ugYKeGg0yRQLGHTPukEsHVz7yoQnIX5I24R
0Kcelcf4rDLsDDyW05TJDjRJslZrG35SzHhUxdBjPv+AV6WJosYZaxAligsItW7FJK6xKYKp0qiW
O8gQGE9gNjGu6nlCitkXKwIraMCtFUQaMCmKaQySO5Np5sxMpeWXJBQYuJG6UgQTxxJ1e2bqRNT4
FF7WAoN3soHrgHfF77xn0Nz+CnQFlgWnUxY8rTwy6NF6j6ENZPrhwHn5jIOx9MvIekXMXBuXfWFx
92scOuOAnwamOIA4v3rvIZFPtsLhah5SSl+x8QYmyqFJy25odmmGL5HY492IPSMiUslRareRTy+i
FWDWSSHV8vz2/lxpUjkUik1H6la/B3Ol8pA6DpzglQRgcNXAQbzj0pnj22xkSfXwCsgDWT4QUPbD
L8es2Yatek2o8eM1pvictHUTAOOy8VP8jHAEmXmOb2yM2GFi//tw8bFuBsBQD2A4WXDeczP82FxX
L5ehERehrdaGuiXZQkNImu3ryjOjFTNjmG6g8KK2T/TPtuan7TGMiwevu0HY7iU7NiGOOmm1TuNf
/rUqAIjaz8rRomMr4KBFsLzXxkGPgHeg1KD350+leEuhoNVflbEuh4HRcaBClNJ72m6vRpbymNbR
eJbT32HEVsuWUUuVL/LpZiZ4cSUNgSl9yxGK3EIOAQRB84G5KcWVLuSJRidZ083/Y1rJbBL9wzft
HG6PLTZ+bsL0VaXnt3GuEwlu/k6hiZc+rJ7FTldXDFO0X4N27bVCPc/MbugcZixEE3SQLOhU8NMC
+WMfq2xaNgaZHR0OLy9apoFKyoZtMfM2pnlQR6sL7SL7Lgi3NPixq9HnRflu9kHIJ+wyz8mmW6av
BfgzUcipATo5TEFSkgYc7EGARX1m1ExYHmivyFBmEqYDda8g5ZjY0dKjMlMMU1L9TkAI+q5HgkEH
/s05xcYFt0WhdIe7QgItB+7sa6C+sSEbQfU2q36ImaHPQSk1QnrNHlYP3Sctl3elJFLBIfMWzRbR
sozG9XonxG42OWYCwddmxjFFLs7gTUHcFF5xToTge5Yo4KZq/IWUUr9xGDNzligMZq+jeGSGA9fs
j9rAJkA3nHyghqJFb4nXmTzIawa9kTcOIYUC1kH1m/zaNfyK9k+G1o2x1YR1B6teChYQuibeNFyi
ogsmmXIXJ0DTBdvQxI2uezKAm0ymxaaqttzo/7IE44ej6qdFM4/CFibYMWbnYdn4lHN64yewqSKb
7NECcaRuPcm2HUNcHjSIUlBwlANTXQCX0vQXmLJLm3sRvCSX2Nu8daC8xqQBQ7Lq5wcQj9E+qElP
0MhoWBLNBs+GYTfidEQlc4irELJ69S5MIOWwtRZup7CaLCOlNbZg2heeGh+oJJj6gRPdsfyf/Kw+
M6ubamCJzwW/m7ucr2O5Ze5IW9Mf/uPpQmpg7ihDhCJEF+Ej9+/O9uz0rc2fCWVtmYMrhFet0Ggj
S2QxqJmPsI1hLiF3HDzgZPkX3wKHxMGvbr2wdGvxIaynfbai/LXMPWnujCXCzKU8vDy+hbCyJcYc
y+gihASUwwEMGjs0Lvm/2iJ/y3u9oTYOFg4OA29w2VZMopaceQAhBOgsd1CBInfhKFZmtW7toFx2
lPVOXVFptu5NsXYvKEIoyfIQhZts4zZzZptOLPlf55eY9S27040XXRHs/cWDfdS+mk89lO0JX5bJ
bw+MIh87HSMyhtioIV4bHKdmUyKKLb5C04dmQn2bXQGynxT7FXPmOQyzNhpV8hZsvTmKb7HX2Ikv
bhlEWEMYrX6QWDLUXUr+c/VWW+r2LXGVfbH5GZaRfXiG7e1g+j88FNapsCHgXeABeKl1KFan9DR4
Gd94+NH3IJDLQ37KrWaH7d7q4bSeEP47pFa9UkPK6V19Kd1DzP9kWUIPYai8FAPZTXxlSfAsMJ9f
+5Hb+abDdfGb2d/g4dONUTe5syURElkyOPCXG+c4RoaE8C0YMgJFEB9MjwkTebjMSMNFtQlCW6G2
RCUcEiLAlkEaLkQHccO3Un4rYY2Kj5vDucLxSOzajgMk2U03PLIgKwUwy3wgXPKCeUdrijGmrNgw
pVZLtSa8d35+RBQqB5GL9Bg8YEYTyFVkRg4ZjyC/ZPUCd0NPixT9pB7I5mSP07GvQbFDnD1LDQqQ
MmO2wKKkDBZPlzn3gjka94shAyR4pEt+dmYQP7yhsgbn4mpI6+wHSs+OgvtuPzeZxSdz+AifaVBY
HBAugQ1/zyNMo4Bn8AJKbB3HkLzBleTdbSw2+ELi4Iy8guGxioIK5TFbaQJLyBvXhBO9pd60hgWw
jkMS+5Ar58dyP6uQNR6cyOUAI8J4eFHLMhoGokVmyTYjBqA2lsawZoXRCDZO8THdai6mDOt4yzJc
fMOhWHyzJhHV6DtW7vQObJ2+mafFbjRRXDikDuqQPo3LMyjeM//lvgJ9N7vwiCuR8+CbK0E2OYUv
WCyVZXu3EHWnWzlZLXaZn/n8e8S32Eupr5Xm4oKPwZL0nm9Hr/PMbX1dHHN39JpNgYFJ6VTBHfVm
6+aH9hd+BacvvIvm0lyYID+TAAK79gpmTtmIxAfliYHvpkUdtZhLNpc6Q+x28DZgL35iBeUUVulI
yzseQbldsMCN35KvFBY6oTRAssPLTB6NFGL1WfGZflZubGMy6hIysuSfWIjwAorJJe/PwsyptEij
383rHLQRctV37ch2ty+t5hPKANf7svDyADNWd+FxJC5xu+YVNjXWEah0fGSd8A2XhJ1fIdare4bK
iLy6q2Q4eHLOTGi0RVgfkhHHpzJgtaPelHCTMRxj3zHSgVOFkusTII4aD5koUwwBKpkVI08Cr5Nu
kYWYITBt+K+XmZ0/XeHlAHJiL+KMoSwsIwufUHvCqipxkLQ9QtNO3mY7SMXFonlfziIiLzvhWTZS
sHvJDlY8QL31sJEm+u26xDY5sTtcFVdF66jf1RoHVePU/5PfjW/je9b2qe/aO47O+Rmz3PzMgHj8
N1CCXCsXqGueA4ezLjHD9w5Mu/fUvYELpG6DnU4uQ3BlC3eKMUVInRU+brKPHYZNGwAjHQ2Yp2+L
K2T52DV+NJxr7xsuQnXBR3zXhwj88g2qJnObXuKLsadO7CnI/XQDfbPzJIsIWviQbD+PlZquFs5A
KC1/ZpkB9Gn4UXAiiBjCjb6comJdStZ4ovBrXW2F9aF3rjhllxkXEKKkhTMkfOZVf5p8Nj62jAM5
WAGOBPhYFFazkbwFaxtR3Wrklh8Vj/dxpJj6hIyJcHkRSuwJkoeCfePMW8brwgB1iZFBiMLyMG8Y
d/jlqyrAYzts3PEKH2A2xSgYl8yKCFu/zrsMr3CB86J4ULF5Tp9uZoHloSDNnO6acx3OpaV4ym3k
gRaWn/PBWLnzk50uP8XV7iYszxD0sZ5jnMLTUIagaEvBho905ZreoDcShTqTBSVpNSupm0vMIp1g
tUGMDdW937jHfvnLz3Lpl/jBFoYvLkYDDjd4hWxwx7PP7raaryH73KyiwY6SPZE3eBPs8TaD/aj/
vOEu8sbvwaw6uzUbBiHSVbqNmBPB1w+f1mANa/m92IKJ8bfsjcKPXQYD41/G1ckyxnwUIYmKQ1Lq
mpj/WqkLmfYRpqvv3AedjpyHHXnKoflO14CcF1hCbuqqlriDT3L6xQAg7HjS9g/vW+LLV2FDhr0t
71/7FGlW847QYWnakIhcXHPXcG5Zy8vxWFxpYS3Vis7pBgIsBZ31yzuxJ/7gCivawU2+4SxYLkKM
dDy8TLzCKXY6OiYIn9Vluo3hrytso49ZBEW1ecKRyeu9WSZjbu8bLFZvj7D3Sq7w3eX/8IM1lnFi
nRmZtBtW1eJaY4eKHdXKP7euPtc3s/S9ojHm0reb0sKxcZNij8W46O/M+VzwBVSp3AbpxtWPOZdK
BPQ3nkT0jxbPm4ct6ck8sgk40jW2sZpaoVRiu+Qobl0Y3vMEqtwxkqHNrjieL+yknGTMVxI095iB
0hazGo+RBQW4R7OD2ZdlfIAXNBuWx21urNHGzCotHG75MgJ9Hiru4RHy8J0lzYzo2oXCsdnMzCz4
dO0KrYqbnOiZq9iXbsqVv/GaI4az+Kp/xMs7U3eegenKO8UYAEDWmjyWxP4cfVDm8h55qq/G3rAw
rbX5cCc+MYL5nbCFfD3ObSfFC87py4UN02iTr18/tP6uuk+uqg83uvPmrYl/7EYOGrdlfog+0gtM
7j36AjgIJ+aMnoZ2DEZFaLBnJSeBc+7uaplNJCC3mWeChckjs59vYrLrPRAKroK5Qr3Uh7+qRdPH
07pvP2J2vz2qhzBGncOAFmAPI9/YN2jV2eugNiEF+hH34xFAyb+vZP/5oRyHPZNTd/u08NJg9ubE
a1rRj5LVzaOyHY+xr2wYo68SmG8QrJCArVC4IXjTzvw40kQQpNpjgPya6KA7wm40Bu37eGitfsXD
fn9fbLS1eq4WODgzJ12yPA7aOrvmOrHmS1xZTXKRRpeV8/FEEPiBLoqP1xEnckYrje8Vuz19IgP+
0cUnd5/Des9WGZsYGp3oh3yi6pLdxD1uCiH8WfmDAf0stjSgxCtH+QfqmKfMHqaod87GGqEjgn08
u3/QdU6zplL4En+Q/SCkQIDHW+LPE6F5S+nz/k6cgiGvJsyPX6tBWgpID7qVSpVG6MiL6Ss0dUuC
fIiuFN0MkY2AWZEdt/ZMVIMkzlQfmWk9/6ox2uDT0w5T+OEEc9J22duskBR3r910kM/KZ/ZPw3WM
CvN9cUjekn9Q0pJrdi1uCDN5bLT9LH+7b1C5MU5Gik0J+ecGzM4wn5ZgX6zNkedyHgUf9XiW6C22
WFAYZwJadsUJk1GiiofP+uPPZ7LbNQekAZDsWfowG/GBA4H+4NhifcHM4tPiU0z1tLp/IvVGLYDn
GYAvSB+Ny+frE3ACGgf3e3YLwJJ2E31gwOzHm+zafiRXbmX0gzhhL30iZWzes7fHvzmuBXdG6Kmc
l9AwEMWw8WPTz5UG5WWmD7BVMTez0swaIHz/mBC/yaV+Mn1bQQHU4a8PcBsR+yzHfzCrhU8CBIfZ
+J1byKIYEDsBSmNWKdmI/IHy+CLKZr6nEpZ8GyI6ngL4ng0sQXwYKBpZAqwq3eYhb4GMJCeileMt
LBjuetLduwvOvix+o3HPrxelZ3mZXpuIkqKhDz69nucqYTCbH9KMyLdVySYArtEA5j71datu05pZ
Hbxd5159RRHZUcMPfyf6iZvDI/F8lyXrSQsCD+IUQxD4jAGiMIvE9XZJCEdGqW8sDYS4aNmCP0SV
B0Dbw2IF3MW6CKU50CebmbYH9t1I2MlWwWLukHbQ09ePPXPiEc9Msgs3kKkd1WZeQhPBGbUBmN5I
h3Rd4jwNly5Dt/dnd5Dc5pWAFCezi8pKcV1GwtqvKnOJwliPbLnDYRpTZ1dsbQJioBfqM3+9hJiB
ouWZ2VFyTIVAx+sFsgCSg9K6o5SERJpgCM03EsPGrN8i/FLXUBesmnP5ZuAFgY52pNUff03l0oxn
nRwLVJfMaYF28sWWkl3FOR+/E/++wEHkrIturNoyiMndRSbdlwHRHbxZgQjTNDRrlxjFipPVeJPT
UMef0rT4iooYu9+Yiv/8QxipqSfD4d6xOUMBxyGEI2Q+Wf6krxEGDjNlgPXGice5yIwXMt3EwJ96
mdoAxS8TLWnF6ciR9t//Ra0zrx/OCwo/Mmgw04a2P1nc0Bp9OQ8lxEZpFcHX+tOaI3+erRuh453K
j+Lj0a9wQcPppv4BtPhK8Gz4R9IJPIgeb57Zng2aEdwTWuOcXpeIxT+vrjsIwZ9QifkOccGg+Awk
AO4TdQW0of0rfmhDsWLg+dQwDaCIndn86KtxfgBu/EKQ8fbiWWY/ow3B8BAbRUDnT6QbfO+cDMsG
jVNIFWCIf+D502+wghlwQYKGaNF+8g8AOtkYakQgxnIULEg7zP2yb742/twrmwBFhkBoUQh1MwD8
5ZlxTOMBswfTB9Tf7F9cJ2BdZJf4griSSzG2TKHpAHUy1XWUQAlYLNlXwyRklrCuOVnad/WknsxP
7STiriG+y+/xngLwWG/rYwLAtTg9Gb+ky2neNXIOU3LHuMSr8WUXX/Vbx3/wThvCnh2OBGGNvCUe
LKwzJxSBe4WGQgkKPZTIdZUDBn4DIBAjx8LJcpjFgAv+4+EoqU9UEjxa42Frit3BvqtpFzGotDgB
UJrKSGDeOQk4MMYXGHl3p3KNoVNgvE7p/MtWLHAxqVQw1IAWhK3xR32DJNtR+k0eoWI76Jk/bC3M
AocvhKO7xZEUM7RO7Z+txU641nCZv/Tv6R1Mbtuvp/UCL+PqoFBRGL5yHA9jMB1KD6+H7Rji/Rk8
TuwsLUwkrPKUG1tJdMYCgIrn6bLa7BbYcoVYBDrLdItQ7peefni8IRku3yR3QblXXXjT8F9GKjFi
k0hMSB1sPU7A4ISrfyI2XxFPQjkyNw905pKHe9uKzDe7xrY8NVm+y0Sx7xj2SyF9sMJUCjxIuPGy
MHjoZBY4SwqN3QS8HZpXHhGKzg2uJijNIQknp+byvPAqVTC4Gm5ENfUqvM/P+cs8l1Cc5r6Plo9T
lH5SW53BiS74ZRo8vcBxjxPfvRH3EciKdGXB61uEymuNRIL7JdkNuBmSHzoj8CisXp84hdDmsCvX
1+TGkS5c9BUcnRA0KwViY66AVwnY9YHDY/tnmKx8R67upYcexuO8xWo/6eyqej888MR8aEiPlsiY
yPuuZp9QJhN4q9BD/lINlVfj3NNBjickVY9dg4O5tnqcWduYwoJdvs9ii8KLQyj3FxMywmwCwodm
6vcr7qks9+Otv9Vh9a7tkiMuDeNriZ2Mi4DDoVPeQj2ZPTt5EGARkJ27xDoNF8DyR0VhNuHDMFvJ
zE9gdoIZedSChJzF2UAYGF8g0G8uHvCF/YnOXAJszyccyPbdbGyMZhJ/b+4rgnz830FRPnWvPcKe
wrN7I2G0hdr/k5KfG5DML7O4ge1lJypudE6rBx0dRl3r5gCwd20OMQr2LxkLyrfnUQ8fu8JCJ0hI
chiH45olAcrMc5bbd1uiv1FtHZRXdcmlwwo9Pb7eFrhreZrLgB6QN2GTNR3Fay8gOYALcZAHd57H
2SVscOs9ptEMN9tjzrT4tRl+ibmzcFFbgmMDDMdhuxXe+YhIYnZIzGwsVOwe+EFbfrGDOVDX2X2m
gKAU4i0AUj4Nv6Mhwg6CjsatDqqdA8aBfFuRDZvWUV1mf+fUq/dMbUB6t8kHU1gcOhlp8zl4YwxU
q888mHtFoCqr2KsYrUH5KN8lP1oldhYU7tPjRMMkVD2Yp/vWCIYtmOljlwfNL8suPVSuwcZPHbRp
Vhif4iqXYR56suC1bIZAc2EtWjoXRQrjIOLZr8nt0Ld3YC7gUZCI+sRz1Rxqp/NFu7Melvwpuygf
l481zp+0j7GNZb6IyYUdu+yCPt0T9k9IXpNdHEh0tRwVOLZvnpB7lvJb8SGd7zYuS3bpTS4ZOOva
0/w+nMK7zRYAjJl7VRCp+NRGgfqPSdLoKDuIcJLfhJXHkMgauRK6M1qSU65VVzgl54efejpACEMc
l0aNI5jSaAyplwnGdDhpnqBesBmOKf5cNiRO/EYtaTcchHAIgG/BNlmrDjSBgL5wQ3CsJdrDGwdp
g7pyRXl4uH/NJtyjj73mpvrFmWKlr9yFuzi0jrhTrflOUyDENjmGisd+hsVt+za9x1ui1pxuflab
7bg2AAypwyx82u3IWdjDt8HhhfnC/1g6r+W2tSSKfhGqkMOrSERmUlR6QUm2LnLO+PpZcE2VZ2ru
HVuyQJw+HfZebV54kfZbr1P5GTaGMuD292lD58AmAZ5MW4T9AwwLZPqJ7a4xnOUkknuIR2IH6kXt
B/Unjcot1DLhAmbJ8TLeN0ivuVG3xyuLPx/1g3yFQ7dtVyD9pyimSUgDhuKCRB+JCxMTekjgl95J
i7b8qGbivhGN4GYRMdrLuJ0S2mT0iVZC0AsTPyZ/dHDRF/oDXQTzczXgZXA9scnhpwMsPb9T+Wa/
3QmZP5RMCT3wS/kKW/FsXERXvbP9+RF/MWRwunegAzsaxiB1N2I2wyzgi9V9ftUIHAVmzwcnFh7E
NfstnjmxSdnL3xwXoMl8UQ1QIK06PLHQprBEP+TneGWhC9gKXoqtvnnvngxlyIrc7r/mrfimPy0z
kOJ7MG/53ivcoLwNBjSrf43ygOFneEv/bgTbfxyr4Wwi5IhfN7YwOTWdYp7V8MvDa76GW/nZ3PGO
Wx8Qenlv0IKsjoQZtHCg7PL3I3bwfyMirK8IMejd0fJiZU2HTo7Pb3kKP+KTqSSfA8wkEkzeeRq2
B+FHOvavNVGIOorS7Fv8T/+vu69+RkeI8wbFwnzlkHeb243PH3bhb3HbPvvkwP6Eo7GRUzuYzf86
mOkfSgOEOUhnULqIzx6B/paA8K1QWBCYUWTM0Km4iQB1x4QSAPyvjP7IKIn//CnAw0yJwS0xIiCU
fJSvxZmHiZHhTb61H4g4GRd8MP8tr6hj1ICRQwqJkg+UewgJIQzMIZC/lMcIwLlDiMPjYEB/Jyel
pwmMl02rf/guJ7wRU7FHn7LJX8hyz1zEWKP7K6Pr6rx881Ms5/Yv4zL+Kkh1+DPhDbVMyn4G+S1i
c8f4d3xlR+5ZfIM0fIBZfdkK2vu4bf95La8ZN5MGwJVkdTsbNB6f25YITgqAYtRFRwuuCM+AJ0Hf
lgUVoau7W7RRHE44jbrqWYEvQ4Rut9eWx6B8MNwI/jFWOxDv65EBIOOK5FRzV7Tvo7etLpKIb8kB
0dE5/YPdk+iEX/aVJJ1bdGJzAe/Fjb4ZA4yOFlrMFaD9gBynD8G+UFhA81Z3UFM42FBpSHHXv+Mc
RnysefxgkApQUbt0li7JbcBOPDrQ3TngvGMk8n7nDE70qj+YhPl01zcLyD/CJN2C+qF4pDDDyWL4
v5HVrD/xa86Pi9I6qC9Mjm3T1S4lFwGgNI/dWJh72Viy8QsT9i/R835nCYytcCkDkjhhRwzCo2Uj
n96T7HTs9UhfszdmSNJH94Ytoj1uA6I/oMDvw119ymiwlud2o8SOST+c5JX5wo3OI8R78rGMByEd
OpdRoQOK1xUu0gfWKJ9XKz7OzuwIL2y3gdPLG9G+ym+47LkTsoAMmxNGfCSBU95J1SAwkAJT0YzM
BEE5b7sSEGo354F9IcOp2pTy3bP7JWEE9vVQDvxZXM27mcsHr7+b3btzwY+V7mmKFxuPmryZbQ9s
YCl5R6jeTjLCQg8UtVtf2OZHHx4VDuH6wqtUfIk4rllz8FxfV8L3HhHcuWJlC4+cIIFjH3Z1dufv
5k0uXtS+9hZEw8/sUF95SwgFThaMB/qZXK8SICN9PziFPxwFFyG/o93RDY2m07I0kenHr/TOG9xf
1tf4E0Z4cm+PCqHLOFC+bcbT9QiIT/7VIWYL78YPr9ly6lmWu1t99ZdCj1ZP+oeQioSPz3C48QE9
44d2F85cd2Su6MARnnhqMAX9n4gFMDAECNrEvQo4fi46ipOdt9eouHfb4iEqUZGdK/L3vwVHxDj6
w+sPlx4xNNC/Oat8mtfwxpWysYfNExzqN+ujvW7IV8ypj4zZH1AZrig13Re/xGD4D/Pff4D9+m+I
0QOFHmGDndb1zkCYw9D0jHwm/iONDi+UzEVxYjZQILy7YSgMP6leQYpgdBvWHUI3tArYismSWCMC
1WGjGvAcWKtVUTjQVgKgCc1uOycb1h8t7xsrS165N2Yn5QS/yaQMvMkNhCpaAMiE0KY1vwCsUroo
Oz4WXI6M0EiLCLsIyb/Ao+64rXkxCeASMCMSbCy32KjepBhZqbehi5sd3F1+NPLD+pODx/0dl6zg
hBiEDQeazH7+MVOom4QOi9YxplMk2hQo7UV+Tty7Bh8Kcj4XPQpSJELkZiWAeI7jjaACQmHdU/Ft
EJEGcsNuuuO2fx+Y57SHhYZ1JXjMS2ilif7IkIJTz3Z4ugF0PJjOojM0DhQLTOju/J5FApPwIvvG
ncUa/Fjo/HiTtrIMKgDqyqwmSSIBP0WRDVyJTxMT7c/4kH8LZvvtD10y8S9NW/0zC5ZTzQs6bxUO
WSGoUo5QfGnfsVDSF6Z0TbbayO/eGHAzjOdzZ6SswHQR0Upa5J+gGUkG2Pn13HLa8WJ4xDL8I7Kt
HHiQ2RdeW5IgiGEn4H0UwmxCORhERXLhxO2RgXxIAYo4d/CNoGO0tCH5LjQ4ZV+7UyzCE+5uEdxA
kA0XnCjNLTkMaFJepxN44X9TWdK9e3lQTsKzRn71kR9wPwJaZD73L/fmEbEEw+Yth65bIrd5mY/b
ggXjvb8MXx3rfujunmnmX4n39AaO+lE79UFOqsqj2/Bhe2agdvLaCrbmogDyKpenZIzXGo1Le5W/
0Zmc6M2ovw2EVjJVEl3hfbyM/vI2fbOX6Ty4SWBtXXPjThM5O80MFSe0nFjbeS+3CPLgpdhoygwo
douzBtINFodfuf+Khv+vFEpuWL3gfNYY8whU6CfdzEs86wO5q7btO4kO7H7AiMDLYPxgY4Fl0UHc
pquF4cQj2vKLR7jduRTyvFuVsWMthfkfzyTUXhBkjJhh2Mn5gYaAy4SCmPYdTStiEVMKtJ9Y1BQf
ASkw46HHR3ZgfTYnj8q6mzYBFHgP0hvsLGQ4OPBHTDT1nncBtsa2+I5oxB1Lk1x+0lQxCmCtu01f
Dr6BgRvjeRZfUZLEG3AUtxpmTIqa7621haNmAgvjGJZDgwsqAN0RvgESbe5Umon4KjikGzEGm1aP
z3nDE/EVY2xIrzjERGMnwGwpHYzGCZhk+F+kzW/kPgSUf8jdPQ0bZUsANpN0gpsGBhaWo1/zGxcB
RAi0caiHYDdQt3RvqFoQnqFnxD6EwH59cE2qN9DlK4I3UDDM0t4BFoIbQbRKAxOdK81JEmUkq6jv
eWBQAKgsyKSV1IERQSuQMp68zgTove0tIJRvG8X/QLkAgUpVAbTlt/wU3pWf9V28Io/D8r3exGv9
g2AHWzhHY8ldRImrukPYRLY3fG3YUoW+0CctetiUwm+KCIev+s7FWg1gZHYs9yHIMzE0ffna/KHx
ZyGo+zMx7Ykf/AUxiPEky78GDPStVUk2TpsGJuf2mf+TcRDX1F/ptUWvze2CJXOZOEdZf9CVpHem
lO9b8bJpdlXluIyn7gjsRhurzG8GSXaKmcATjmHrTmWHwJeRhpGqyV2r4U0kSWELUwUTU6lPLV+z
R0cXd2QMsb5atris53RIPT37NbTiKiXV5tArJ7tc8h8YRdhVIZcwEihHdB8aXS5JVonEQijtMw3L
7jD0uzSkETX2P0s013dj8zMbkDYMTAxGmWLdyb8aUY5doa/yQyi3qCgLrtQqXW0xEt7zlbbrIBs4
bZiziyrelHKW3CSqoZPFnd/Ln30yC76sN9NZUqtir1iieNBSVNCjONOUkXTchkb3OhmmjpY6ofw3
k2+pn056y/grU2tOhTLfahm9p2mWV1NrhJ25tuVdWDFvTMV038y7aJxlzVVz8yj1Cvs+rfQ7H0v2
R7C42BOHq54RzmLRgkKkVbVt9GhCmxGlSIiWcAoVAPIN5zdeVTZCqGzZMHoympyublSSyfbcByLC
7wK8gTZpmMQy1Z5mIXaiUcT+gZMm7+9SvBxCDV2lmvAFhY0aEtZsL89b2yhZkby8mop5UvOmOrJp
mv0hmXEYO8iQQkWLk38oCqoY4784C+nRxEuCOIXcQIn+lKq8VwuKCXnUW4gg1mhXIT6gZolIEBWJ
zQfyFNpC0SyeOkMWUOpOcWsNNtAkTKajlWLoiSJCj7nV3TyfKWMsK5AnGT+cMtR+Icqu2lr5f1ZR
+1FdAulehGCWoSmsrXwYtMHNwxHvipy2QSZ0yT7rdKJVhDZZk/WH2tMzmjgNwizGgVE1wiMjJ45Q
4JdZNT5UbVFQ2YhsRDX69tDVFiDNXH9tdQvoqkqwrnN53hjoS0yrWsuJg3NKT8XICUdCm5yWDmDa
IIJLriHojsJRJhblNRtvDEW9HhPEs1X/kVqAvzWOolkXCKIr7TAu4/pisTFEXPbmmC1sQpI4qTj2
ivk6dupCGlyZLBOOl1273mqgpNGzMS49uaxJG9Wy61u+GdZfrQxmnPZt9g8D7RguUINW0a/aoIx/
F+L/qktG/d+pzznDJA0RmA4E053UydZjw1fi01tKOPHzW4NxCE5qDumAGCQ7C6kiAA/Dcosx8lIt
9gwMeBMWKvZYfJbPkfgxzX8NZP0Y0aaTWeiMo5gVYBxl2D6XQXSRsE1FlCy181+lehkYjQl/AlXb
VigTFAftwmtzKCZGgSBpJ7/OF6clR2GK0c+5u3iPwQjmhBUF8YvJXiR6PIS7HLgV+rPJzuHSSJwB
4n8v7OrMHdY/FnlUz2yojh54Kz7VxGmfNRCl2p1ldu8+h7D3Vv1a43fldw3FKa8dUVMoDo4Qlwng
0gDnpzqNfJ0y28t85oLBD95o6Btnt4oa9OnEagY84XM4ZtdibvaNv+rFhem8SLZp+rmmn3IpPKZz
euwNIYiTOFhXhZ2Z5W66dCWi1qHFfo0zIIkdeeicHEKQihuO99JNA9P4qtvtgeAkIgecT2KqHKpu
OKZISNK7hPLawqWmmTiuK7fhr7REh7i1dnVD/SyJhyw1gv6uRete7X2VmxBdOivnRCikLbaomDZi
M7klLgmCjzCYTqXM4BcR6wm6vSSD3UHMShm3GoMniJJrHphMqeuDeeQIN2mB4MRq+lRJ2L+NeUUb
93FLDlIitZ5PAiYSAlhmlvAt5/O24CvafdeyzzvP9o6+PudqjxeBNIGZDvZl/a3DCyCy4PslS/b2
cuR8K7acURZkYZARiE3Caz06+V3ct+fGRFvWvRrNzpQaB1strRgaTOxh13QNlyS9CrrABoI+Ht1w
yaz0LCXzsZjjg+lNmAX7cksW6R8OGar7wZEGtHBS7hYDim5ZdbMeElMcmHTY3/mvRsSbUAinYjwn
ezG7qMUtw7Z4UWFxykTyZEark0R+jtJZ0KyLJuMM2xGBjf7PyKtrNSdrSY+xqAVWa/lVpuwiEkUo
K2NzSKnWi5zMAxezN1z6nEGSNm+PsWCGM2nZ3ipwIl1ji3Q0kHbws7XQqdXFq3VxP86MWHJPqCy+
1q/giqRuWKWlN/7HiCmLG7A9D35Q/G2ic2ZsYgnpJB9XOT+N5b5fn0ouH5Y9VyvUoPo2r/m1jNVz
zfyakpC+qTcOf/jLqtK5HWI3+6ijFSae4TTp7BZt6gkKkDC58tdC9/OyDrJ9Pg52n2a2pL4ImYV2
MGbsuKv6jbFieQltyTz2s715GL8E+ZTL/uJbb+pIjfhZL7VfmZi6y+bQRF/LgK0nnk8JrSB1Pkoy
yfaSXCPNf/SS8d7+RlrBMLM66M26F1X03jMcWQ3FElxq2cmzFwBSVOuWcVwOsQ6/THY6AFkvkRXM
GPpIMheE2fbAiCh5zG4CTkzXDD98z7D8Ddln/zVwOVlfdRKoBtxF+tYGnMt8tKNRt6UkaI1zwwAw
xuaKnb8pb/DwGSTC+dyPJ4leSoYapMMOVH1E2FmkanHUXMPhFAPEkHjvWAPU33Xa2OjDRlcfiY79
aSaRz+YzvzFdPIMc+Gnlf0VYbmNF66NgsQfO3qq8KflVWvpLURHNaUoriAL5Mgw+lrd8vGQMJ/X3
zqSNGl7bRryteJ3mH+stsrDY3SrDLQmnEaqjyIDdV94qQFgxnJhCmXwFCH3zqpjJYS3XoL7HkrxT
MG+iVDGoZl8WOr7XvvlPtMjpmtjTeb3Uo1LNtljntkyjVYaI5kh0ovJP1E47BBYf221rNUXQXaoI
QVVcHIuRcepM1nlIpvlc1Z4BT3mlw4NLdoEjZoHjunFOij29gGqTpr+Mp1U/NxfzXa29ts+cQsUZ
BsxKKXEc2yYXRzOtLiCigSlA5kxiGdSuzPNdCZ0FzQI4R0Fx6RpUkNjR+/mlevBMvYJJJVT2qzaf
5Dy7dC3rbHRodDl1i27cH5kDrbdqPX1YPV1QPSm3PCQx8kbXo2s7sEy8xmdE2y/0d5hLSFNrEBWK
q6Ny4spJFZYfCSKaICSl9JqjXbEhchrFbxIxSNQyWH8zITrKGSPKrjh1A0YA5EOwJ05taLFDkk0B
WE8busUFJZ7ukIDv6banZaANqI/in3xYLrOxnoR+PJFGrFj/C6a9MfMxKFrsFGnfKhX5fB8eIoUZ
o/o2MCD1SWD9PDc8c2WdYHoXIe2s3wTNk5Tscm09aQR84Tmfp+jayfSEzfu6KC+RltttzIS4SwP2
EJTmfsRAH8uTbY2GLbI2ra1+zL5zWj4cgmZsoH8E+dQmjy2pttjaU3gReJeVUBVHjqr9ZuZ8Wlto
SN2pCRG1eF3vy6O7KO1LHIX+0N/GcrYRpgjFsbfI1wrzqBonoWRqzZQh1h9N/GVUFFe0OZq/4lye
460BB0jP6o6talFDXCRmFsBy2kW9TVb36Bv5tWYb93CYc1QcNFTqCamQnh+lrD6KGlsbegz3XXK0
9qX6PiMEY4jNjdybV732ErZ563lqS78TxOkOvB/IFxinOj8iqxkm24S0GbEavoK1phy66Zqa8tHK
x9PSukJW2FacgC9L3SaZH7GdCPWhyfuDuKnIWBGUL241rK5SkzZjXqD08kh5euSqrRumFwP0aPTR
hUx6vjJQje2uAmWj62i7yApJ15OaWlj5Qad1ESv5OqD+W5sxWPLx3sh2NDtZIx2TTjhBm9RxJYPF
KGHfyLYpUnWKzPDy2WlmwRGkxi0HXj8LxiigwWE+d4A86mw/b0rM2ovQelnzskfPOHL/DOI+T3V3
jRqvSrEBQHUbCgRpBEFtsjOEEA7m2RHx9idnuv3K+H7m+2RwF+RpMEa62xZvhdJeOJO1fM1IIHoG
zn9DbHA5RvZBj4+1tZNLpFEp9yiOuGVEfYY/e3Znk8Z9mzozlWFqIRQvMdOqTAyeDZPSJQbDFdI5
OS2sWvNGdCrLx9J9ROnToPvmjD2KlFjcfTZpvePjP1otOG/4LAokV+l1NKB5TOmrpbSPdQVfa+i2
UPc3VYKq7E1sFVRQwMQh0chLZcXOhNZWiGMNPwtbpE26baGGHb45rUt4TvvpqkvhDaBaTusSWbpD
xPGNrAhUnQ4zx1/Rw6AW4kMJJk2c0gM1ckEXnB1Q4fjbyHRVEfEx7k8uZfpn6A5l9T1beTB0ho+A
yBpvc49zk3agEWGRxNSE7gzLZ1zoR6uAjNv2O1NNTibiM6AIEyoXCsF3rTqmw8XKf6JH7spMkcYQ
WfHQeUOHW1WKvfiZV60vK75cRYdoPGgF1eLIcc8PI4Ads89c80cknrH5JgbCsBNlTpBJm3zuSBYp
sPERmwX/rsIqsgIrZoRM9hdbgh1qJSiIzlm4I0WYHHIvOCqA4TgoM8U3F9WPzI2OQu8msvy4+9IU
VFbY8ZbukUXRBiBz40jCp08LULMHds2lpK3SWxf3TjtFaBd6UzlOcC1SuTpog36MOLqW3LhjN1/q
Sr1Ok36Dddl23ADo99BK7kxlJwjviekJ9OPCM8zAcgMkKq8l3IJKbzAXCkFdoIgY8kCcZBoNWP0c
w2ydcUWrVrFlpzMOdaIcqUFYIgD7HfDfdLMUfD8AiFAmyzOID9b2Nk+5RteX9OTojz4bkOHRidwr
sfCqqaKdNbrd5OulmpPrIv2o2LTS1bpVV6GFebLXGumaV9iZ+ZZcvqLdxAdJYUwDPXXEsmhqzzVO
qcy+BXYAqeNZUaNrimPxN9pc4S8mu8t+V7i4L7I3MRtt4WFPVwsmeYbX5kwawgD5TSo38BOn1UCQ
vzAm36kRaylfImEKWBsnhIEM5H3M3flLBj8sEknhVmCM6xBT0NUDbYkXVYDfsb0GAlnTDokfo6xd
jsXbXmkk5uxWsViqi4E956VKCulY6Zewji5rO3oSc4NyM54u0PVT/WqEIFP27U2lHsp7HNotC1kM
2TVaPiZgGpCU2G+1jmxApBwwJx5KuxzQ6s009DKnK3YrbmqkzuJZB1qwwEEXDHe1FgIwtt1Ed0yQ
IBmOaOrtVfMJlRD2h04PpiQ+jqdOUo91K58ajqNV4QHE2aA4mgVCYxPD0tfVDTBMDCdL3VnDApoE
6lZmSfAQFGg6ZuiU43KfSEU0JfXbTD3D1lDGdp/1601i0bxwCy0EGeHgljLsNPqUW7OoL91UwfAV
R26kqU6Ps6lDPNkSD3XW2RfvO4vtV6RsLVPKaLDriPnvy/S6qreR9M0Rmwu/xtxfYjIYHlZJyzQn
rdATFq5wOxZvw6WwgmTmP8QvFQ8hn47aKMiABLQII3JNbfoWYhznWnEpTeXcqel5ObKa5lSjS55N
QvAwHzptDsZz3hjemkZeEJScPhGpbUe5mNvSqDlVWLj0EF1xjTwlZPGdKXqdbniCnPsm6SS7FlQv
z/YFC/PCz4FJR4T0Nmv2sbHYLHmspaMUaqda1c+9brINAeMQD73LmxtJ/W2WsjsNATW/tEp+EeVn
5GQDrr9GBcsY78V986qrWPYjJjixq6/OUjhcnBYMpNIyD00dBn1F/cidgvDC8OYt7JY2vSInudbw
6aa9YVWHfjTxX7VHuZAdXUVuQaNKUs5NFF8UqbgocnHRmrcei+P0jO9Mk68NSpDotgztM0IXOxml
n40uQtCpPZlAA/f1koINJJ8dAjJACaZdblw15Wbp3MY5kG0+bcsAcNndUglHVXzrWQUk6jKezdI1
uB9N7sdUVewRNi7Jfavsx+mSTqNnaeSi7SXGCT002l46hQVtrm0qGIPeJBybMrbRW6TY9exzsldt
3NFaAYKAy5/mUh/RlBoEJw0KsE4SiWxSuVl0XDI96HomIL9iKpxohArq6Az6qcKmxk5by6T/zH0N
gGfsWPFJg8OJMbTRL2LIB/xa9FWFJhLVxsr5J8ei/FrJdCf8+WVOCBLnYAK8KhgkuWAC4VKTgcdm
cVTX7FAtSbDAQxiYO5q9v9VUi25r2S8YRQaRPyqaxjrD8V1pbnoPGSxmHTgFtuC0+UkV05MopSfc
fWPFvheLsnr4qMTzJGteG0+etDaeYgnk+EwlHylOWTUpnHmIHCMD1AyHSJkVvuJpnfeWmJ+jLKd2
lU5KA4gLE85isBAZtuBIHYxWAdxTYzaBmTeHMSogauXOMoCgHTDprHQfUcXVqj2rvIzDwxxQM4Hr
TOLZlWqBTpBvcs6bvnICKTbtpWPxMptL4YrB8W6Bi7Uq7VVSRql6CFG5K0pm2/1turTGwF1B36ZI
7IWako84MxkE7hbMCxRxdOJfUvWgc+YL+nwtRJ8Y4EbbjwH0zjTqECxw+EjOhnK8l8LwyC6F9pzp
ZfWzXxc49/FQ0hiVVGzjokm1K9zDJr11BZYo2wiV49IjV7eXR81b2c6GbYYIVjJ8Q6tx46H5ETOx
hvUwg8l2FNZhMXRsQURpNbbAuTwt8p+8x3UM0CHkBu9MWCn4l8fEo+Q7piD+MHuyFV42TqohM2E6
FxqYDPYVVFyL0reK2388Fybrv0D9ETV7Fq2UEYM0zgcEKXvJPlUMpQrz0OU2Zdml1M8h7iDgphgf
CeVh/6hvbEBInUL6Mwim3UAUthMLBFPM7gUYnaj5CIqEVpG1QxzhddQOg9kcIksJpjEPJLsQ5tNY
k2sifd3Yu/MYVJN+UBEbZyb7x6r1ktpQwFa8RVl1Wkv5JC3ZuZD6s1rPZ7Waz83Sn6N9jSdMBsm4
9JRLtGXVdfRjpHi7BflkeigRpgkdH2iWERbuxYp/tUNLKzu7hQU2Ml3UQ076kWUYWHXhYwAk31uc
oQp2PTt4BObfMvxp1Wc5TwI3Nqltb6XPYkB9yDT1TO14Udr+oo+YT0VSH1wwzb4MG9sCZDNXdIUU
h7aizGRQiUjXXwZwLvYQiXsVSXpEH1GgLzcM7yptjlC/LIA+kv9of6mZ5mlwsGNeqrTuAp3CXelz
eFu3xdGG1BeTkKo6eRNq49kq/bPVjdcUl+2EdrJb7hmdynU6EyAWwTyarDeRT+IK5hviaCnQ/ito
x0CUKIRrfVdDkBLzt6ayIkjS9jKSelNwIeoDAsrUY0WsnZtriUQLXCyzCqQGa0h7QLikmNOM+yIs
tJOhJ9AvPsdeysUOztdN+eEVssGEwG8Ooj3e6zQO1EEGHMvy4vGQk0X13F5SUZ14yaZYuejlcs2c
kREzpby8lsEkNoFQUMPxiOcJrLwpUwzMUE/lndyy42FhKQE8j6y4rUCqUgpW0seysmCKjIFo3bql
8nSIe2ohY/tRvbr+7uNgKPVDv7gFDKVZ8UyrRkwKLqNmn0D8ORagX49NY6+J5Yu4qOkOgo2WyIAF
xWd/SZr7HYXZUkPdYFfCMLk7Of4JoS4OLa6DTrMNZgDUE4yQ9eJ1S7SLznAXmqc56VGiX0yNVQ5x
49fcMQTdtni0z8EwX5UpfZZj+iR9UwT8qcsICYw1ojL3YjQAfP/bsx2e7euEL4FiyjA73E4bDHV8
KDVrufL5WUCsL9aHOK5vpOq7kN3PZqXahUSaERVeu2i7R0/AksBn9xpSHzl7jcLhmewn3rKEJS5N
iShWr7gJSVTbay4wy2IFS4mLa906H5QwJiUMY0MJKJqWXyf0K0qx1WZ7ZkWHzXJVHqcQjVclnzL6
XJX+1Of1bZqBYtFmNIqDNvmLwIJVCcm5GLIxyiSC7jNVuaSLdVGC0eyClN1LNYO0eoWB0cAc1y0/
K7503twyG32zSHxlV3TzgWAbGAIwcavxx/M0BmuMHJoJRDrknm6o7pTY0tRDl45YnmF5lQ7C+FfZ
orYwHNQ6O9a1fiygIGvZoSfMpQF0WSbJxaY+1ECTFQvp/rFjXwGYqsU1uao1pvTVR84QMxTIWfmd
jQymgEwtVQKdH9HiC1DG4xdhhlOJPs2PQ07rpW2kw9p9FeBI89QtzG13CiOdybTbbF/Rx8tvbcNK
yk1MNhzKmZZV96D58brSpDfQL/NbxOQzhG/dIkbHVVdXHVwpxAmljZ3oXt9r5IzfJbbGDtBOuy+W
R8magHg0g7mUAyGeWFWW7aKZHTv7eEHDFYkOE0WAO8cepcLIzV4zXGA8Z8e8CPHMHRC7VsUCLXVX
IyHSwPNHDLFHN2N/Wbz4fbuTSgj9c2+bpWqvzBqm4jUuriScB/VQKLZWwTKFRjMLx6JntayiHMac
Wxr8BIsuEuVURtPJkNhxKgLJMafjsD5MQkrfYPXUxcCKDJ8IGreHak2Cai9tYxGFDYc/41dY3vT1
Pee+paVzS42G0FSfrIrhnPaS0fjwR5C0GnrEScx2iwAGrS+8MK09IaWq73CosZlh2s+7qUvPxlRc
xE64VDF66F3TiQdpgDZSUUlHynULQj9FrdHJVK5yMV43NcdwLq34XEQ/48oParn5KCEnQMZ9DCnH
Q25gjVCYEQobYN0DrYdKmp2lFL1FLMChXlQYJdXKepNseHkuIXBMVkKwcpHMmqXCvkRjVAwmNBsE
y7n9rwKvBIkjsujvC0WgsZsj0naaxoq0FUe8wgI3GWc7OS8I5rH3hFVyU8wJi2S3guj2OYDf5gS1
9jwgUBVe1/R3xk0+XVuSz0mkgwEcvR1oOH4B+ZbMfTlsJEPYBldxDLTvxe+46tqUGxtIGbBTo+bj
QM82+IzOhJAD1LNzrP1Nx5yZTFq863LPaU004WLmMnnvi8KQqGsxoCAPK2fmB9JFoEarhNdtCpLB
FfLo0xXVh6Kf19g8pIojKdFdJveWocxly1tmWaxjEl3Rq82a1lbnMQVdoqOOHQd3mbzXGOwY491K
miBrwWsMDPvsqb8p1k6KHC2m19izRcYKBNV022rxRpw/VcFzdmoKdc1gsP02u+Od/mIXo5/Sd2u5
+Mlw45fU/KaTdKv0ai+iSFms8cIWqVIZT7iuU/HequOD1bclWwuaIehmMci/mfK+rjL/0DiyuNkP
ytc2NB8l3TWtWe45/QytY/hvUkT9PS8j21aK49zVtMOaYEgrtulprFic3YGhmMXQMzEPvdsyFdWg
5XSN4epmTl5v7A2Z8r0/xeOl0bqHjCBmwTNe82/osKiCTZjIKYwL9T8eW1bCSI3B5dqSTDHDaoFq
Nm51aV2TSrwYQnduYoBuuHTDiYn+SNPLVXKiC7qNvTSnftYIXiVAjPqbmrq/BeckyX1y8rFGpbKX
ix0pD1m7xQi2Yz5bkOcqNIuJmEDNlH3cjPuULpkp/k0QIe3w4XFMKpruccMQaFv+U5yHlQVQWbtv
R3EvFCZ5PM6gPc0+5FFFCuPqIKNBUcCbdi26QwsqtwBrTfPCi06lw5ZhAaasxpg/YvGCcawL8YjU
ugpPIWOQqolYPNYe1/oQCyWbeuBrSaR2L8zxrtUAjmgCRkvyrmAEDHHrGTumeTo/yAiyPcbJTN4n
zh1SA8EZqRsWPsSRxqgMsiWkizIWEN6i3S5sPlW6asPP0JskeKNvKME8/hgF0r1GOenhCxqcFz6K
IuWlYKdNfP0fT+ex47bStesrIsAcpq3ApNTqaE8Ih23mzGKRvPrz8AP+M+jJhretlqiqtd4omgIo
hOyddLppDZEmCZVT4yMlV9/bHSEjwdD4eozx4uzHQ1UzYyOR+2Utx75T/YJYXmbxo+riRdaTY8fU
L2vgfpKSJ55s5vFN1w/Jgk8GFqcZbp7vIK9qxMUw3uXYRuPANxxzrWn1YYKXLIk8koETDyZRC+2Z
HL5i5a/86HXib9ASr+JtZKXYmRLcv2W4t4vUZ9fILjAtoFgYB+vmXK7ZWbGskzoSZs/TMOrFifhV
XiMJKNO1drF71/lRR53mSuZxPvONz9zm43U89YRr+H9cIEg5+PsITYG4PNMvq0xisZYENF/Yplsv
u+iVE1Wg9Vy7OFGHo1ayBrhp5M56WKXQ9iMLQu5Dg6xGE89gLi0Kbay2grjTVaGRgnvLFYE5Fud2
pT+RCWgkwdQy/YFMdeVYJq+SINgWRN8A0bfScDWJKMjBVyruXiL9l/Hez8arPc6PIt1F6081RYot
PJ8JC8JQQ5lR1qSRwVQBCume85ydByAOCYbnjY2cmpalXR7oGZZJe7XF8OgLvKJERU5BVZv+1oO1
bscFDM7oJl+FrU4GHWVaHxqUUJGlvZQ5iyoQ5bRjgIi/ioPsHJ/IPROGG9DZylEYo0NJ2s6f9iw6
idKiIf19jYBXOTAPbiZOFdl7mRd35AXQhoi4p97bK7pLqw6MULznyq9WUc7lsCus6rNOKYVL0w9x
Z4pxN6V3c+v0piFCImwY4Mp3zxmbR8Ot673SvvKsm+ZVLHSjGA56te0KhXuYNyuSisqtP5GnqYz9
Sbw1rPFVorCz0mnSsRbZ2OrG0l9hHD4sbotcqX25ESxEhZaWkiL7n459zmZNnb6STdLiM3DW6b7R
Hkr2cM/K4278o7nZraJDCKGx/aJV4mlQSwh3fNAlfPh2GEgLlqNfWbxXKElMHV04BXZV7jIQUwMA
5r/cIBmqMdC1jAk/jaZMiUY3Gjrz6EARzdcUKUUhfm55dishx3XvvHOLi8lrZiUZqK+2mdRVXiMc
CzYNmiNkblJe5st72oFY09KhE+0tLp2i+OsULLy+WiesBwF4iVAIVCafePbHq12Q23Sv0i2qWisi
tylfnGNjvKseXCQ1EHqRh3J2g3T29QqzHToZYEELzMX9RqAiVPyMyYeu3NMhixmro6rAnajxP+Ro
f7U3R82PqWvyJq7BQP5bcnI6Kl7limYJ5TKRGe3fEgfJ4OBso25hJpXDYXssS/wjhHwmHsZqvvc8
CUcUZ3xHkwZHXY8Qs35UXMuqw+pVPVqLNomWoHszLKAmtCu30nHmJig9UiWqu031hLaQV1zjfnCV
kwmo5FbvwpXc5u6p1X+vHXwUsttl870s6tFijpkVCCiAikDQtbwngHnauEalhlSLv4bpQxGYYdd3
jn3Izc1ar5s632xtxaXe7dN6T8BiCmw4AkVK5agmHHWAc00BKQglS6XwuATQUyviHmvJAzFYfjMg
RQJhzxg2+jUuVv255N1VM6KUwYjRVEGSAsrTz80VpWcMKOGwZeXqzaJCN109XFLZC6Wa3aeZoX83
L7VmvRulfEuJ1S2JOnBreGE9rpufY9LHpTOB98uTsQmIY++jqr9mI0L1xFqI8woa3OHeNFn2s1L/
xz4/ukUw859GL+RyxOEOCeuhDbN7GrGcWAIXEIVZENzhWnBE8qhsMziAeS26/zqk/EiXCP9DfEnu
Y5IGjrK99Y76nlvzx9JVj159UHWjqgRjlhcd6NHzMlKhaZFfl4jwiQE7foYPUhoH5OMrRCutv/oQ
yCTjaUUtkXm3fmLeNYZQSaZI6YJpFpe+m9G20UfKulb2y72CgE023jgruet1iQIEPbfyOYGuO8j/
mPSLye84D5tEJ32UD28hX7O0jgsGFCT75oRgH1QIopUDxT3ko/3Z6SmQ1J6GMH7Yahb0IjmQKJZ7
12JzLkXtxZWqRzZXXb+RveSikqAiebYJ+rPbYKQ5lRIzQ3Uf4+g+nd3wVxCiJuvPgeZrrT5N+rtJ
M55KgQxMtlCYgcn8ke1da8RdreS92jnrKzqbQBlxNbdLjAopFjUwA9xf2UbCFRe3e1fIt3E/FLIb
SsF4+EI5WOqgO2IYMsgNZqig1MG6laTdd9m1xIctXSyXK/Gq9Dey4Ww6zT+G7xIpq9qUW2m67+YE
ujtElwyfOaeFnXT+YEQFTQmVys7fjjF7MnNWtiPKRXMVBIzPMLEJyDK8xotFzHFOgPCYk4t/bGZ5
Bi0DIS/OGlOhaeLaSh8dgYKdzpDOGFDnvxvg2aeWO6GymHQ1UPYB27wMmd8/Urc4AwzAYzGT1fI0
mPmpXqdTM7C30vmKgeZlyaPJz1xiYZD8xBMVJL9ly4fAIaIM6HUQwWlWFTavaaURZldTHn2VBAkD
5bwMNjFoyHY9bzgjQznZVJcDW1Vngx2qEAqWoS+0wmeGzLMKNp2nia/xLDY8c+m7k6JISfiXh4HP
5LeVZq+eVsDYuoicE9IrXlXCtM0GAL5RLwnFUB6rCXdLq1LY19FzUEcupKoBqZraIugL128BS4Wi
ATIhY0Qm1QyPHMd54Z1K/TEg0lw3NZ4pxevnb+Vf59jXsdQvBqx8RvSLVeB+poZw4xQPrfmn5pa3
fB5ehgr137CdpKsdMucsDUJYmSOqXY/bcaba66mRzonjwlNg7PANU1a5viGLZRiqDag9MCCpZsSN
OJEKMzhAV6ShqcK0EZ2yfe46OHqc7uYgHmsrXovhw0zuOxFR6rCVuNRUssCl9d8YproIPAR+nmb7
trr4m03hCFD4aPZQU95pmP4OkQe67kGPJb5p1kFOp+vErlbAlpjENxInUzQrjTO42RCxcX4nLXQK
CzGkdA0YqhsqJWaMcKg72TXMGiKQv6dw3ihZoy6xChdSjPjVb4pvlvNFyVOQ6oUaPjdi4CWwgReF
cBd+zg2SrAz6czY25/+b/MuWY8cFeUIdYnLq1yvan0qlBK8PlpVET+QcbMjqpARWKYNKPjdkq2mJ
VRju2kJAYnA/YQ6ngXPpwnHJzqqwoNYYz4doqup4KvqI7r51vS36dpklsZa0m+a/HRdb0ArYohxn
qw2FTuUfkTncyNxOmwJW1oF8QXwW0TKtkf6FeJYH96zHm9Ce6ty+mb32hsKL/rfknLFAN1fULC81
qiA7NT87+a7NP4Zt4YzK3zs7e1s2SBtyUiE3AWeQnK1vuqu9qs+2NZmrbarEUIXiC5qGPmwy+jmN
pzDtoNSXMCe2WU/S01yLMEnqsFBnuhp2j7AelH0bzDMeQapYNOkPdu6XXwYlufUQA/F4Ft6VKS75
tqA/eHFv2ThS6EAcrVSBk5hfNQfgnzQqh/F+yUPGWysjM4kdVCl8G3drT/RL0lzU13pwY1ElF1XB
FpWoSL+SG+nMXffe6N67joeF8o5e8xlorSEI6Ygpoi7rAINx5FHX7GyMmaeEdBkJuKR9Oy5Wq1r6
eCKIbMY++afWEY6LZ+pR5MXmz1XeyOy0gX7lJUGe0oGEkUdrLVCTIUL9a0jnVa+9h1jyo60SuPdD
Ve+YpjXlvvAlzCyLqLkxwOD8F9LvqOpu3K99UNIM3YqElAIjKGbM1d8N8hrqT6oVr76XgzV2ZNUr
V6nTJ2i1qAi/K/vAoFI65JSCz1ukC6h+YmHrskOzoXWR6csj50CHUA+TjtCV7bPeqf+WQATxM6EM
l3bmeGO0lrstUW1DSa9hYt6LVj7SIn+tmv6k8HVt5sxv+oL86BEIjXlRMhTdsKGg5YdoYw2xHzZj
VJIQUL0Gi0IAAzXcqS9Vk8o5smiNc2Ov52GvzmgowQSfrA0TQ896Uiy0rcAIhmVidUJUuhvccSSj
0FoQf7Q5IR5IBHTzk1HGZGq7Ge2/ki92p7xhQuiH6o0M41S/cOpu9XzU9eNmmFRyXazun76d5/4w
leu9WdEM8Oj8SitQPRQodfGseEk5qClyboZihVysfTsDw9mI+qNXwXl3Z4INCPJ1MQBAnpC0MCIh
nbXXaUtpQPhtCwTn1PBaF/jr69KPYHDbdcRRMDJEpUB6S4/sdSPBynZfpk/AoTOHCeqk0EB+UBtQ
CPCuOu1jybWpkyvTwZxoKNVCpe8ek5gu9hBuxDiYNJD0c/9i1WbggAWaBg0Z6i2nM6TWC9QDIP83
qQjfFaO/HhsnjQB0qoQNxe6vurqi1NFjkKXIXa0QudHL3Okw8y/atdwvQf1k8iOT4dSoWHvoXJuQ
oVi4Bwz1zFm07hI7QtRXG7TFvJIFZKbRxgftUG6V8+/SzOLvWzo5w9INHAeQnSQ1uuNkmwWN1HiA
Bh9G4rzr+/O2o99UUCKTBXVXHQs+cV2bKJWeATXRIzs0XGuuy0zvXBX9LNz6uaYgX4vxZizle5IP
7/hANIVUXoT2cq+M8TNcmkAypkFPR+PQWtQH4KW+reG377DVl+dCv3vNl0kYfEV7QHWakBV5JLaL
TI3QuCFk3A70MgNf2OeRl6ZT/pOkJMQgSli5x2zuMQ1uR0UIMNcPSUXjDMudLts5MSiC3j6nn7Qp
4hjS2Vsl529Sx5CsheFnxNhq+ZX7QqWtz6Ffr9mwqMNwVcifhqfY6LnkE1DZ0DUyOqb0vuBV0OC8
d69C27BiIXKoECPKLDt3SotfkTKaCU+wcwIk8Sv4w/qtNycEtlokl8+EZoMCuWqTXMZ7mfxpSPCh
h8ZPlKOt4MNkDiV3tyiukuSyDsohp08SzXGcbehbNnk0qJVX8UiTaqNdtdS4KvX6bMuProWNNYqn
0kyv45L7OlwE7q2kviNgv4nVuiDki8sc8KE+5055zCjuBlWbhtVPgHK7767dhVjgn/UaW113EbBW
AL/ssNt/aAF0PGFolSjsmBCkTthwoRUm2bxJu3jucoVy0cMhbe417cPST0zvPAKta/JZa9q1IeAR
5mAhvnobugiv2rHmjBQbYRJo6Pgqa9Bz9ScEe19QAXLQqy7IKHVOnSLowO5sT6Kt2iUrtaHcxy67
I7yOUU8m29k0esgutLk7DQC+6apHo3bjYZyvClXkXh1VKEVUFAoWW1dh41ekhunFMctAIB/uuiIy
KW9NecsbrFl9RfkoiKBclrif42z8U5oIlOKxN77XtPwGv6VUzrmYqJrG9HcDpKvm5t0C0jWr2bc+
rfQ9mcI6a7AUVKe2vqzk+Re5pGOl8KUNwMU01OVB+he9z+792XdbyykIpsZHANBrcwogFSmT5drR
VF/SJmiiAa83hWZj+F7MDS3rGVdXr2MsQaHQg8oVFf3Q6+sEas2g4A/0SRceRGGHWI5+a3oJ4dOU
lXYvI9BzLKIbZickmzC+CzrM2Cn+Nm6csjRomRaWHSAGfhsqfIBnOcuydvBrMk1yBcGyqfsdTlyP
kz2vs8DbbL8tnmmNcwwavH9PkclCUHjRxm+IgEfpIhfhLWW9Nb0Nq70LpNpABUidMYWYlIwRGE1w
saRgrfV2ju0/ZAXIvDFJrQkFen81uhU9HtraNaIGekZn4VX6/waP3HCiAPpiDFJP91EFFElYIZHX
yGotRjOwDRHQyNHR202RGOqW0hzYd/6aznCxrDlOHDVKVZ3h9wVk2ivBS0htKyBTqPgeGQ1JEnOc
cGnzuD7mzMJOvTIeU7aOsHG1GVpxBg5oojeDqpc0j7MoYy7wpHoo8uw6i/yyfiVGDlOAl8rhwyiP
RgKVIP+pnJc9Gicp//UTYqMU7YT2aDQgJsBJqAQjxVuVvfaeiZK1p4jtogKJbMWGUEpE6VhFPV4x
pmKazV0+dgDkVLsZlYxmWmEdtIqpsfiMXKyWdNWS7af87rA+W+xcJb3eGWU2zMaGPcS9s1wye70y
ZnigmP2ApZTo2byj7RjXRcWjm+xxgHw3tGv9brbV29Stz4XNFYfnxnSFMec+9ftjSyST4sa4OVDi
2Oyj+sYcRZVZiprV3GXUc6QU7LekYnBAml/DdUdOUHkbWhvmpsZbCpxLsoPp3hEutM5PmyjDJqfd
QFKQZScfGH4L3up6xTto1LGu1zEXfJLaUbr8ZYoaJosiTRBTICksXQxTAkqrnG9zejd31BnJxDSp
4bIgiv9pWqGGSRq8XhgcEpdRkNaoH3se3mn+mbKRen1CW9e1rH5ILhYP7dQAZW3imSm1P8PGQaKC
5USIEagTpDVutyvDzy7cRMVm4WSHgXYO02oHWfVX680HA+8zmbU3zbDfBS6q1tDOg6XQUYPE4MPC
t2fImQRWC6VLQTZKe8niVB39nnMVmyryBdAsKpkmM5aacjEE5bcUiavvu0RmJQABGwItFlxV6M0q
bL42cpgRicP0c4GSTNQ/eBdj5OnQxku1UvfOY8p3vLs0mndhmC7H16FRXzOy2PMJhQSJ/rX5yBvx
ilrHbbWjCqaT9/SSZThL+eJZiJO5+Zi/zaDRVd/SVF/xPkvA7i1pfMt65Bb3gnTwfFcx0hAN/aSN
SpHAS5SlSqG+Dq0DW7Ze+0F/zS3qGJb5pYANQCtxss90iWNmRQG2K6T26WorZFQgC9WI8anWe51g
rBN6CMY2cwg5DLYi1OBCPEbbnHtc2Q7GMhw3LvrCcI81K2rSE1IplwCuXmev8tGjuPpnmXifOq/d
zSQ105RUJlfapa8COqvxoPiHCNVEprEngfYZw9+cs6hyWNCtz1WMx8m1r9Oz1kGU81dpWccVrdtG
tZ5uJYGgdHGXvw09bwIbxKMuzqicD0L9M+dvHcOWwbBVeGdt92UCB+h8ig5i9tKXyBrUxjiK+Yap
HqnTly3G79xVvntAtUyY34P5JT3rAa/yTEh5NNPPlSCHHueyIhF/4l2kD6nP37m3PkjWtYZ7PhJw
3OVv1PPEDVtH42JJ3bKvtrG+yrX5lnRfJoGOr0ApHuqywBTFisbsO0el7Z31VfjteYDEdYveF+jA
PKTdEQ1y73htyOG2WXqc8aMh7CCzqZYo0T2t5440RlxedgXffQDIwh2IHYxF+aXimyLWuKm/hABc
3N48raNWj61G0JjIGLEOr66UoVKNoZrChy54HsWCjJZZwaQ1ZCFGw5l87UT9fLDpoANmRGwu7Hm6
0RqdJUFOrSgKR9vVfS3FLzsl5w16oKYgZpcYudoZQtij59BB1qMVtEvVx0kPNc7KwabhHo5kwovQ
7t+Ua494w0Tluk3yFUErgKqPhU50nM56E+5NdfT8HBJxSrF65ebjv4fDJj2SM+HSPmPbx/We5Cc1
LMabY72yk/A8k7+T08mEh06bo0wlbb46YrzP5VdPm1CB9mo8a6N7NMYSZdP0mfXiK6M3lAjC2TuW
Dl0VtG5aqMuEyD+ELt8dzXwrLPuZISltnDVA/thu0YL6Y4NzbWeK21W/RzWQ1s0rp8QDnXdSitjS
qtsu8Ea0nlEPqZO2wdnTNj8nQIeDJ7RT+aMjGUHO32P5y+vIFxy3yBBjKJEJDzbR57tRklVltsgl
UKNuJI1jdo42JnqNihHEKNfMgDVEm7qlobLL8IRvwOkmGoEAFZgJjTKkJTUUrpI6W3FJaVOQq5Yv
f+gSNfBM514BmkoQlJWR4UQ/r7YqfLJTkGlegOdVkZM/rcjkmRIEw4fHAQRpVY13wKRHtqCt0H4Q
U0sjPG6m7oXW1ss2gl809F3wJkoMgW5PWXxzE9SXjjuy65R3e/Ruhcb8kALrwm8pzgkXINl+hGLx
R5GUHVl9Ds6yXRv4LZvUOYgghqKarJ8SagCRdIDzxTW499DCVfo1p/0Kudqlf8jEPrWUY9fuc2WG
dDiudq57Yq7p2wq/gjjV+4jx2sDSs9EddaX6aPrl0817PGgNMR4pRLQXkLnSUJNTUA+llY8aU93E
/EvqTbLw0ObzCbHnCSuggr4b2xcSR4KaohVINGfJ9qx3WKnyWQTlmsSe7tKReybWHXdO18SpvSv+
JEt9ctGzhPiKFowTQwy5mL17TRWQEQJsNMKVmy4si/VtmJodIFjW8rPZy/AWsmvc8TYrN+EWzxaN
nN3gnoBx1WMLFL5YXaac9mwob6pwQ2/qQrNTg3RkDwTzQcwPm69OoSuVoNhVLxlmcOIbTBLjjmyQ
lB80CPtC6TJMFk+hV5j/CoBGFaDR5D4xE55UeoxJFce6lVmYTqgpHU4relLLrk+D8a3itf+f5/St
H/062XUJjDG9DEuLKI0My3q8OPYlSZvrfNLQ6Ftufrez7O6g7N+kczNsUkeRfMgKZvIAZxI3+B9z
DN90I9oT5pLMFwXva9+AIFHIreJsFKcBRNL5lS3wekACnXoyB+c8v0pk3N4SuKTT2XL4tNS7J8Sd
9EWU2hlKbWTQQcugkBB42WgdjS0kTHW/Jzr3VlBMgwgCPBgJLUh2eaum5T75NcbDCgl/iXm9mAzf
ahQfLUEwb2OQaDLYLNRAV73tfNP4VU7mRcE6NiHFHxpKlDCEuYR1zzPRWdzzbr3XmRNNS2oX2Bkf
BUEWXL8bblN8YMZvSwd0BqbaPgacUnqrPxxhvjoytKVEk4MXYbsPmxG4cW6HAy6e/rlLxolEX0jb
56XuNi9wAkJc+ljrntjFRFcEy4SdB41qBmSmIFYWhFT0KsxmTmjxWkb5EYLwRfVgH9L52s3DtUga
Iicamvpo2lL8uVT8QnaowDkCyKnwgNeBapX5h7eoSADLR+YQ0sWfNDPaENPk4WaM5epT27zL0H8M
+nkTuI25aPmH5pIQH2gSNF7n0R2guLGxoPE0gxHdIw5zwklISrhHCANIUiJ8IBueEgQd0SpRZ4J8
JFSqEPFyHyJPGQeAXn94ZCDuHCyh+ce6UoLmRR8Adro6RNQb5lpPJyzw1VjjZcDP8GCC53t8lt1d
O9wWFA+9oVPb3FOfOb3lPxxcB5VSngXEsdKjKmppgmX8xWzFY3rMRThu1sv8ClNJZvtXZr0iSU7U
7CxzshfN90nVn9qp67ZoXaxwIIHUcFLEzmWgWC4GAQTnoxrau4L+VaDTzrKvAxi7q2mAQ7jMS+26
FMnVGqqbXTc3efQmN7Ksc4+rskBUuWQwzRdEY/+Kpwu0SiQhWUewwWg5SG8dwxlVCPrBYEBdtBjE
DDKEqBu5YORPsy9BPDiFcXEz66YM5mOZlicqNrYSyLbDurX/3xsUlEdLNfjekPiDTUjpRWh7OK4p
a9XWcH0pOhHOhRqmx7EqQ1MZaOJc4Ge9eCxxezvXFQf2hDdXF9RKv65AJ6qBIN5M/R5FBAw7TaUt
/CdVEmTjGculqLIrmq7rbFpXAkgW9XvpmKNpL0YaCqwx/Sq5QNpCxS4ZzgPWQwKD9qkTxZDU6NFT
i/CUOH/23a8huAOKVORRJp8GAgBn/Kx/NAYPqs/s7AJuTRb99spymez5tgyKb5ELNnFx2Kixbh2f
vkngCqFWI3X3pvVM1r8vOco3a8MZa3GS9qgE1lDfWN4yj+M2i1i/jlmKGXTeBeiPtYsSlbB+i1wv
UhmB/Ruaz1eTjp2Lo8ANUWBnaa+C2CbH4KD4SnLIlkK5pUPjqx7Vc6K/04KVmXmsDtRoZEm0Woh+
92JdK8b4MDruxSp76G01xribGRsBK9OlBQqu9ctsXDMFnI+zAMQHHYMy/Fudu07W4m4Omn0YOqDJ
oMau0YCC4sd+WRDdMnyc3LPS7EfxGHgmckAzi+z1v4argjZupfpkfClUFXFAdSg7MifBx7qatJfd
RUaStog9W0XpSHQGuvi+JPuL7ZAjw0autxQ4jXNMobCeXStAud8NxLlbml6MBklEiSqczlAnj6fJ
imzYCqUZiDhAFwfcUfNbewo1Fz2qRNBwQlgutZ5gWIZFQL3JILLFtve7FhZQ+Rha3AEWEiDEfjvD
99ci3tAVDEkah0ZvnvsUkQ1iPkvMQUUdRX40188aWpk91ta59nPecFp2W1M7W9ZXL9MAzk93AKtz
Ci+1oLRPZRZ7u4/BvWijHu8OzoSbkxeKSnnnAjb3W4Mb+D86oUDuzOsmxuckrea0IJXLyDBoSLJ1
iSJPDL8N5yqqLOvubVAEffUmvObZtR11gtlDCu5rpECmIUOxxVk8uhmZduFi2TzD/HaD+T9pllT/
Ni2fKLBoqsd9Ysd4q2J9y4itPi//ZssIFdMODdsIU4o5DXc9rrzx9jREVn20xHOT4HHr4nfm5M+E
v8xYwhhLXFgJzbSvKZOZXvxSMFl2dFVYOcmtZLOW9r1ziUvw7Fte0ujYioPaftd1j1fRi0Yid0ru
GA9dJuwclULJfHLbu5UdxuG4jNtVmOa1BU9hdq0QOZO3UiDa7htx3eYK8NK4JNZ/c4kVxlCjAhAN
C+HLSkSEMnQhmyVDI4D64PnTdK5aGQ2Y2yCY21wlIogqvF/D6h4VY/LXAVHsGpvJB/cN2y6Rq7vx
HQydZJqMQ4J1euFAFcUzJ0NBvWQ0OJea+8yT9I334tkP6pNDM9UEo2B26ng0JwDow3rsxGX4VbhH
R2qBzka2DgpPzRqYXReMBAkN5NDrr7O1+lBYvsovn5OpMCGKxbbbobbI69g21ajn/LI1EkZaJ7Aa
ZFovFmoeG5mj+j7brp+pdjCQfuoh+aqAbTZFxEX+TxVoB3EabCQiqIHlZME4UDJi0IhAntmae0dI
eLyebkYJ50mqTwX8QqFgx6GKcit9jYPYSt/k9rlL+wz0UDqwqX4RikR8096KaOAPbwhbBNideO+e
29IxSA835sw2vzrESCw/JSQG4X0EEnVoJUB5YGh2h93ku18IOEj2WP0Fp122K2swpPYkSJef24KK
Tluvxc+OSmHCgdb2biz2U9fdpy1N7FXZcS2dc6s9koGOGbO7ODAHXxNptoQtjIYdrU0JJDqhwoTy
w8AkJ/QKuR53BUBMQsum9ZkxbVv/GD0HlSxmbswMVLTT+kDpSejEJGpWqT9s8tzP5FXRcaJHssAD
PeD73wUxhG3Zzj3ZihMpQzi49jCUlGuBsmR0lI1IeHA3/KJ3YaCwIW0mdzFkyeFUCd4Kgx1ufHqe
63esZNwNBfFjKfW/Q0b+3tz6GXl8bvMjWc1zLkAUXFbyrfAdHwjPtTCAslQNen9yCC5MNCzdyc1s
GrT88ag2pwx1GHGHhLScBmIN96+PpczXYcQMCKreKtpFkimejJHU23tuWrdu+Jvg1Je/kunbQXDS
Li5Cebbah+LnHW7jXr0sDhpwJaen+SWliNMcCM6civfN6Ekiwuddrm/OjNBhAYiwq2fTVK8lKvyF
bwEWD+3XSp+vynG3u30KjrtCHaDdl2MJD+6KWOCVETP7YTq/NJN6zJCm1S1Vo/PPoT01ynDOio4z
zz57FMFgYvPIBKqQ6nZjexNOQ4jbepo/Uzb7w/BrLAomtOVBfCc2MpNrUiT2m8ja57B1D+vQPwSX
HokNp3XbW2N+9Ww8Fvjm1OSnnmNbYC5poglcxoQWqMCdBu63LmfuUV3f4SHt4BHmfA3I6yCMcnk6
Wf7GHzUS9U4a4Vvwb+1lrDQUWws8gqMZLcoQZQ7xk+LcZqwd5Wd+VDLknfwMkjielnCHHuCf/QFx
DkkaNbmcAyRGqd6cebyyqybmVVuqXcTnkVxq5LHDj11RVshsAA5sdbfeMkiOOHDeR05OZoAHyoPC
J8fIW2ha4BJJNjTHDT5KH9EDDIdfiFMviUN3G0OB3B2SLsvuMR9I7cdSJhGRbqC5VrkGFctEScaP
Nwj8ZLsbom6++xJqGbY/6cjiLx6ZNOMugYfqPmrHRQRbxCk93GMpXwhFOAuaMJRPvbKjdr7xLN+9
ZSQJ5kP1ah/rU0n2Ssan75W3Xq8fC5oQZlP2HCJwJvRBhl6f7WI5W/s3ATbRHToSpa8rEKCBDyon
uJP9K2dYJ4rJYzGpbKjbkiQiqwqcqQzUHMFycqgo9XI2kqJynGP1dBVfA5ER07EjNt8hwE6VgWVS
3sKsNbFwi01E5Egxz9ehO2NcRPnMwCEIWypxqzmpbxT/dMYJy2DallgLUaCy9yD5zfHKkGLHWVNB
R6Q/irYKLNZcUaBfd7m2yjXUON9XVu8SXfu8nLafiGwpwq5id4V7Q3Db7QJ/cyFLEH4pJSMPrlEA
zgGZTUHNclEW24sMB1Pe8rq4srR76w+vRiOFsP1Q26U/U6uKQpHThGWaF27hw9d90Vj+sv1MAWUs
5o6yQHunHxXiituBPJVyC5etI19NiYpPvXWDfFrxR24vhb2EjkY42XZPQgeFjCj+1KLyMyPDX0+X
rKmfNVsilu7OxfJnGFESJSzpJ9XjBaxYylxSEGiOdwAUeP5ORp/TgJEoyWleKQvDejsxqSrw1eUO
VEE41SqFOqb+OaNTLb/05W1q2L1WNVIEkWxd81Da7pHOxaP2jPvGfLAqv1YEhDkDpEPT2QJlt6gM
yKZx6ZckVmxCL7MMvbIMBkJ6Nr79GopXWHK8B6Kfz82C7G+HhZCA1PDds1ECfrjH/swhj2zQJ0eP
iEBMFuRNSfI5EGmf4NHI3R2AXO3qI2UczSVRvlM0FWOoJ/eWpInuV1+QyU/opsLPOIa16/gdux0P
OA5IJO3XFJCF56o/mKVCmtL64VEWV9c0SfbmoZQrMwY8FRBKfpb0iaCiSFiASOYz35X2H8p93+rI
l0NtYOY8mwRVTJKqxRSxXLoecdd2znDujPxcOdYpr4gctlCu8bsRWZxVoaaRtYeedyFnZkbk7c5L
YKj/j6fz2JEc2ZLoFxEg6ZTbEBTBkBmpN0SWotaaXz+HjZlZJPBEdyErhNOvXbNjibeocIB6Enrt
Xc9GWnQQFrmbK7jIpOiREETTeMS7en+eFSvYvKPD/3pHmd1IAbKtDltvwfhbwQDB+1Kp+qHWKxe0
gxMvk2PhtuT+PuZ+nyfXFsBUwsYyK86pyO4rM7XB9xJ6LS6nRCfs3WcBcfd1nK7cXAfs4wnZsHGF
By7n15wbac8bUSviKJ9lNb1bI2KjVyI9b8a7VTUuk3wllLUdfUFDgg6AqM/SdhrbU/eK99fgkoQ8
0OtIK3HuRhVbBw5QIyscMlHHIcbfu8llB/2dQMh5QJRfy2d11+vhpZz7uyg/CB/ulteGC+qsF2cl
WoPqjwSDwnAU2Cd6OTgacT0TyFvaVUc7Z7HMRiDUqPQAH+XhNGSUZTAm5FtF9xBfj2b8i8LGb6fe
szCxDwoSzuQhcpL4Zvpx5veCZ7axLucKSR/fpkbwRQVRQgT3iF0qQqkwY1qSiaiUUnrAAZB1tAgB
kWvbH5nRO7MyV/tMtOKdyzeweSit2hIo8GIlwDDrzbTzYA3zYOGpo9rGqW7f86ljeDfP4Q56Yha7
hOYvPwvveYHTtOpVZ8wHxr0SqXBf9H6/6g9mIABBPo68BrkfutjM4nqfdvbe5JVZMcQamDGxtx0T
dTyukMYmmqPWDWYH0wRaHZZ4W7GPo1I47dKzRdlysNXE6ApcRgKNwc136ECaR+ehZE1Qj54eLV7J
j0RPtUw9rE3m9o2XJpH069oR1qLLMNMMpx3nm5lQy7LiZsaaB8/SwGrasXLiwlBvGRBSV1C+xCHc
+lsUL59xGAKcM+jrECTq/kIXJQpbBf+hadq3+iTVC89q1jvACKolmI3rUkpefsVMcI66LDCX3dj3
5zRloxTD+CkQfKs6EIN+MtnVKIaTgkeaeWF1Ic6Q3Jbol3jveu9L5LUvks4HtVwFmTgLid9lmPz4
hSXPnrFmV2OBWufG0yb4O4jsTWi6M8sDnVteRi6ppPmJC8RMQ53t99cSMtyqpX4xQGPLxT4zf0rx
WcQE9QRRpeJS9+u1MMIbfzK5STW7DUS7+7/YpWL51WiatwiITAE3PLvBRJOt5px2iIfWutOzd9lr
cQNU898Jvmw1ogGl90RQmMPGsgLUomHH69rlWizWRceHZ4+UERX5mW8AlpYMEyGJRhJyNiJlsuMh
vElrkE+RM/dV46VRD95X3VevKmC+ZAgDLR2CJjZP3AFsALLqouJpO1RxkCzpIdcTT1iU6VEtujAt
Na4dCq45SOhxfoolsP0kGnTpEkJjCakWH6pbbii3dT8mdbCoDVGFPki0hpHtL9iaCUqFGi749aNr
4w9Sc12FgXN/13TrY+37e6p/VcQrCkME+j/bxBUWHyIjZcC3QU0tt34KL2vuy2uwtLSZDqeq0eH1
ydjGcm6Rwh/nAkuAduR8sxW2eeR28CWFPtTuUysvp3A0gOJhGQXewfGNUfGcTR+V0npCc0xF5tuH
vaf8GkwG3Rbpz5j2E27T2Ry9LAINlAFDx9igRIc5kq+VHyPbF+x3TKR7uUatxIG0dr8F+aU5N89F
np/fZO3cGDWok3if52Qu0J+6XUq/HC5o1ic8UrDTWrd84S8HUGaNnJ7toYmFfgJeby3/NClnjl69
PkxQG2efr/PEXdPCKK8qil9DSWhAd2AKqObsVEcpf8/sFBa76CloS9Sq6pBZtltgIMFIs6/HzBMD
sitTOJ/QrY2Sbd2gIhlSET/sWyxRK0zzHHFQR+jV+s0ss5v6+LalelE4cEy1u4gishkhEfRZcZBo
7lhPqQp+th1OBbkQwxt1BHZzIfXod/HxS/tEkzhbDYLfTAMJqkM1c6NpZKooa8JJynA2uNerDow0
gg0pafd4O6wciavmClQvRS1trVOuJgHBlo5DGxDPqKGyEjJWM0jikp/DQ9SaayzxJUREwRuJ17Fe
jYsZiwu21kuLVFLO4N6X8NAN1bl7NZR7n/kh2as0kl64pWhfWvYmS4zLWnUYtS9RFS7easxgk1cA
H2V7i4QSu+yK4aNDGjkD2w74BRX6hOEIlN82+tvKTbeMxgMxnhY4rl0dU7InLVZJmgCGlouTRsFR
O6O1AcEYyDoAkY0vc72STqNWT6dqRhZXS4pu4GZu5djcEuZWNQ15idrNdMw4kw5dENVxQGLxsE2u
KuP61Txuq+KoFwe5huMiE8kYdW54cD1M2hYnbiIQi4nNUnRWKuwulNJL+YDbreKBgEiZp5uC41eO
/JLdsYkbDzWvHGhJVi5DuhzbUfFmCoRDvg2yVn3KhfSREStntNRXDjHpVvCsXcxrrH2FuHX/z2Cx
cmIZ/RGLl+Zs02c1YTe/k5c7YEapdRjiO36HY3nNQQ033GCkmX6jsT/H3k+14ofmU1K0qq+vN92S
EZjhLNU1pBz2wOxFu22zzwzRU1KhdQ9udOCotG2QwKaNU0FepUP9YhjVrbLSq22Ks5y0UIZOHZy6
yLCDMMaL1K3XnnWO7kRs59XWIAqt1Z9ygl2mLf1Gp/mvRhyOPYUUXDq1+8iGQPLSN38ajjW54wjh
LmE4C6OqjW1akLPJaHLGZjn3v9WBLAjlAmF4TLPJWYTkQNFw62MskS+RKg8azlkSCGX/FDfrYk5A
/fyBvyYokl2RcWD3NjYroBZNeNZ+l3NxzmTAAaCNVT7pS6VcvozPrJZ8dCzaxKwdsEP7zVC4qkY8
J3p6x5bJT9PpyTrqoI/L+yAnb8r7zJV+BFpYcXoamOywNcbBMlE5Z8p4iYoLa7Jr+xAa8L3Zb5bi
3jyBPHR5UEXxuWyMsxWigZ3kpYQ3Wh2NEUMzrjyD4tmpLi5zVF2Q1PGqFZdBxUfrksaZdhHZ8thv
xpATSXhFvXoJSXwwJodFSrwpNl10C9c8ZECc83j01GvsGgs/CcaqjmKi4aFPMgF/+qLC5QgF8JhM
raM/tTy+N3r1wM114rDvKuHUcutZ36pVBYDosgzaDNsw8Emc86mBFFkaJ6G0gSlrQWrlZ3X9LYeW
Y0JDs3CroxwWEzexY6JhyK0ui50RyVxQiDB9dwDamtcemt6yAvnh0dPU6jUr90xvQdgo+HctPOo1
u2Qi8ZtVLLSpnUytc3myQ1RIfSKQbhAiKP1eP6SDvR9fFp+4J9cG9naz5tQJM31VuiJG8gfVrNVc
g+dTxZy36k6ql16fq6e0UE8jjj+JGw2/+IArLM7PEWtklc0PyxHwT/MPkpYGQ41kJF+X01FCDkOs
qjGsg2/RixsrD9b0lwUBjH+0tFFT8t21Y/6ztjWFrHgmfs4VbZswrCtYHNSM9iF5pOdRU/VXnZBI
EfoYQi5jk97w8tpYoVts0P3+BDDC6bUcJxBHEFfXfVTAzQLKwn4rEVfZNm5DYdxNENLRCI+1XQnk
Ki+5Dqdfm07Jc5Xim5xEN9nCPjj11zWzgTTj1dblcxPqgXkYdqUMixHghHJUVU4IQfPjbLt2wccO
5GxESwQ5eSPy1m2Y1wY/Sj+U1TjitDF1iref+k40rBE7w9UGc9/206vQxrfpn2gTFirEmvkxVqp3
Mxpau5KWiWMy9qeBxVtrjA+p125SrV9S8pkhRuEUD8SAfLDS9D0GE/VF0ZbqglfEiVyV3I+0u377
bBXlCg45q5vbQeZ97PbmLWhbnwesANCUqK92rj4HjGXJVtHh2LD+UumvyuWC+upRgjo90oelQqB4
IVt7aAaILW9m3J043mMWlIkmaAx3bclkuT9icGX1KP+Sp/cs3cRj+5QBeLVMbB2ELvuUdkz+eyhh
WQeDNziZ9ZDGzmvY4ueYMeq3bfmSmnh7JgKDuReuL5aNjiPcgX/P1D7WiHoS3WQsIb2bCixGV1St
vSLw4Ujiro9Hc9oP+MX6lL3ZBvrlyVc689XM+JoUZ66mR8sunQZ1k0MBc3mLmUXrjGNNk0y4AdeK
h0Z4b1Z5W4YAXYzcnslNMAHmhuzDN9GEsCDzrVy0yYcAVlIuKdjjGYyPK68I9vlKJz4N7KeM9ZtU
RA/tA19IiGUM3k+oEPbSscjytBfTBoGhpCo2ToqYWDfEm8HwgG1tl7HFFbCUUuwQRviVbgyjHQZR
Qbql/W+R9mFLFEbr9YeVxzdJfEXr7MoIRwv3pV7yu2VlqJA8CVuGlViuSo6mijdpAjPEW548Np9K
a3ZeSgssz+qfHHu8+GtT7yYKp8CI1i3/OlAcLexkUxEeXhGKT2z2spHm5iwJl3PLHnhGzxfo+Wwr
wapQo923rVvOFoTQFvnVPO4X0tYDwPk0qZ16uq19hB08Qfadec01fKtWunGn+IcpLiTv36A0xgqB
1G1pspOEzIjLBgaJccYlMSBvZvaDtdGZnpZzTLHHpkkqJbjrwJxou+Sp5dOvoS5/eK4NkuXAuT0J
FZqoycU78e0Z3n/f+jVVBVs3FYvtCYvdhIPHMreGqm8+f07K90EfzqZKJMJILwnryrS9lhxBeNlc
Tb1j1trW/AV/xYaTChyWEzU29U37BF5F9UdGA0dwASx8sZP+itX8IvP/M6wJHT7K34SjT+Ja2rN3
q+HeSPjFuBEqqD+Mh//dCDvWpxEeM6Ly9LObwoNRkUvxRUrFxaA9Cv6CLR6t3jqSa4Uq3cWtlyvf
RXOLUWMEGZsM534U/1Kxivb2dLYKM1C7OIhjRA8sJHQobN1VIgvUvMXqb14GC63swfnxn1E6nS86
CHM7WwLVPEnTcmhYnzbnviyIhmY3RbduRq7en2Ps5V15wIp/hYp1S24pGD2rAFbTtTdyELdwYU6T
AgM3Cq+Uq8dPdpW1EM9pbN54n7QWk+6hTf5pZC1z1XpQrT6MZEzJoZHsLciZDkbxksJYwKi6NM9J
6Z6V+Am15lxIAemDlDMhB9fbYfZslFO29KeVYqzEqK+LEBdzIEt1NHMUqxJ/Pq2TLNl19bPMqEYt
ISlFHwIoLA9H+U+DIfyPXY1HXCsEZq0DHuODGb+SdN4pfcZuEp4/fxjtYFH9EDgALYioVJh1fAyU
w29Tqc8plzQymrpFHCuixAGV4Rj31qGLfhzE7OZhdxG2Qw8TVz7+DIKMw49sjy/xesuSEsMgZRq6
Yyi0zu/6I0XdXDv3zSIOFLM4MbqPwHIZ88gwaT37omrE+tXiWjcV7t+4X05fK6ERdZe0DIHfyj/j
U6WlTy1xsuBigaVgb1VSqBdxNHJfmnxt6X0ghtiDC98cGGVJeEuoFcZLSYguwaoMLaCroE7uey4E
dDXtoEiz+toLTKLRyi65JXrGyN7ryq3woVKY8bTXxN+qXX0QaS6SCXxRN5k/pJnoYI1dC1PbRMCS
zAABNpaU/MTsamFNDPiR2M1sMXXpZCPZgsohb5CcUM/9JcTd2rNH7LkOV/u2Gv26CWx0QlkLyZUw
Q/Zv87dEDKQ9g8lLl4tN6Rx2rgx4DU1pIYW65sg/yZhjfxc4o5UaFLjecHsKSVDgAa6kgJczSZqr
Pn1BGASZ+mS/TdbMHrPXecheOybdaSd68yN9S9DAfHV616zvrQGMkjn0Uzwa44BhhkxGi5c2S0/o
2iCv9qTSe43fJCjUl1xme876P+79sHj0EqfKeYGjI6c/Y1SecKDj1/DkjtatG1oAYGWNtMlA2iQz
tL0cvakmKw4CmJJJ8J3sGtw2AmBJwdqlWF0zznBc4Kjo8fdRdSSBsQwPCoVpoUzlkEamO3Y0gLxq
qjpSFLsJvK/6pVr6ZyhT+7yl9x9NSQLA2DWseBf2GaqBij7jgeAHRLNXGTXWBUYhHECscy+StMX+
9wuJ8B5G02Kw6lDdlgQgXW3uqqmY2hW36AtP44ffBUNh7W3vBUQC3a53ousCOC5UGFwtW7tsImuI
yFovetBM+Wl61RGaNcavQSXgQVAOIzRG3BFnPc7GlhgghHlLCgbMLoKIGcTspgug5Zbm5zhnRzvz
KGIYEtLzEiuG0GlD3bGtPSD8OxvaBLF9L4OjVlALOonVug3tgOdBil2tw65mo2Lo8I0EWw2VGHRR
Ur1uPQ3xQr3aQn5DJewyX3NcV1X5mywGD6a7VploQDzpMxHY0tdIDLaerrheyE7ot6Kw7iFX1Nwp
1oyVcH+xwRss0b+6lS/zSr7Wfq1VMGeG7fKwmcyPIpw/1jb+GPuc1sFDSdkoTydezsGha3MKdXzO
l5WFecSAFN+WckFLjJBMq0D6W2oOuzqAH4WzkImVpMjFs+EalAloqzNIhO47bvw/Rt1hvXGF6I52
xbmS60y2CJqZzQPZdmd+KExL6F+fez/pae2yLrZlspQ3afA9omkl2AdI1YWYgHDON3Z/7NbZCUtg
CazHBV4NAqX0LCaniAMGJC0rJslnKeZvdrsE0XKcxZHnG++qcE3oAllOyyH/OzwVWOJAEtq3UeGJ
j6RJKhqvT2HWRz3ZR2MYAO+JGpRVJXQnLrt8641Lg21plGCkOV3yE/MEXhGGet5qZUuPaSAj05tl
pNcJ+6MK70aNtEBBJbRJemAFIT6GdaGP7fv2iZ3rJ/aqkwUUqZOlR8ZYn5ZvPVadRH/vDM1R4s8q
/NVixVp/TDaQo/46gMfJRMFvAG1xydxoNN2Gb/AMprd3E5oURVWh009UgpHNI1wgqVSgEzSsqF9q
ps1wiyvD4nNasQdhVrra3EswK9GARc4pKOnrWp6aPHs96NTIX0k9LlIRaMqLyYZqoOkHYe4GmGmX
lJGrmuVZvGHbRRycvRo7Wkc+IvrTNpBXMnDH0k1NhoB46S3sl2vL/Kj6UZOwBSWnDsRigQ5B3Imk
Va93niBp1dMOEvlxI/sDDbDEFEpjhBX4lkgxLDEw/jh9aT+/NwS+u/9l3ENVcMKQtdTTxM7SDCoX
ROWurxixgOayGMLgA7HNdHprcWRw0SObL4p9JMwFs4lzkVK7gRAMkeJwWx3lhdPJNIXyQTxV8nMi
rJgcwInf1da8h5gjZgUupW1jbQNvx5+3KjwFGcnlARIc/XaqW4A9nkntGdCWkQ03iRCy5Uo93HoY
CJdUGA0gzCuUUeWwGZqNzbDRqwrYR+gflKE1MPaMaDi9xdSsly80yhzS5p/O+0pJBh6x9rQWMMYk
FiU4WHWWtCNDB5GpuqSQwhic1QJ2gCtiNmUXCBzGDqfedzjjFG6S1sp+DcP6vU4MtyqoFxj6i2Ek
10T+XRfttmLuc/kak/pW149tIU5c5PzD4dZ5Es4tibt6D+3ObkugLTb7ADrfaOuues5hQDZXnNvX
7QO5TgZI6gU4O6oKhKsJ82KnBIkVnbXpH8umBQJmQkDK1lmx8IWZi54gDokiunkOEu7GUWHuNMqT
rKUBun0N1Roa8Osypodtolo5ubOicRn6PZukWmQq/pYtzci/6Au6YH3AFIXI84e2gXrDxopTrX5m
RJ81xrbSHh29Y1el/jJAQnEft2Yi6BvUgB0LzLoGI/QF3N9/rDGL183GUSnFz77FTNzYNJ/0vqGY
mC0medP3M5ahqSswXccx1zeo2xLg+ihB43o3OxucHqyxhSwPHsAWPFtHNjOpkFqK941Ig86Qahe9
Xq+rAZrytVhJS/LWKKUbkuhjk6XKq2fzhU+7N+CR4N883QKCIkJ/IXzeGtdxeW0BvJGeYCG1jxk8
SWA3xq3VEfFbRuu6DwTakm3m56FCscdUC+6fqwvtf8Dwrpglrqr91TOLwkItsNrjBM5pwMnq1jPG
+0h/D0QCz6QKqiLyhW8VS7WRzReTIpOUblAEz52U1+/cNuUSRxZ6aUZWpyY3MDIWs4xezfaZLOLB
VWUv2QvxDBzVvcPMPcily0fE6YA8zhtIdv07mP+q/CdBX1OmG7pr3i88FDDpYgPaygSrztXO01Re
9KY+LFiSVJn6vbW6q7UXI/poTXiH9irIbyNbnqyPjE98Dchc116VbdRit00khFOS2gg6Dupx+1bu
9j+EsBc/mj65MJlrQvzoSYpsx18Sj28Dz6XhdFuQvYnmnJiZwZqqkLvoj6oHGYzQoeJ3Gqbs3CC2
MSFU6AdH8Rf6fVF/JvNdCx8qpUn470aaXc8rccyK+bmA3hvP2DdYUMakfeE8zX41YmI6Tbj9GkDS
fKe3/Oas4P7FAt7TUs0AvlEIREV+iSvrucDCTf9G0IZ0OhnsehrW0ugHVOusBrygB/+/MiyY4P8N
9KcOWulUEQ73vUE3sQ7KXqdLTSpeCUS9pcsraqCFaSkjaSUBE6fu2rgS7T7rmLti9RMS+oNMYAuQ
mNSnUhTBf+WPWZ/4dM0p7V22XmTyLACEvQJsAnh97HaW4pekqLJTsZEODt09ZHOY8de3yhgzEauV
Bj2LPkUTKxkC/1yHqAtc1xh1m+y8UDyaTTIxx+SKnfnYFY+RwKpIiEnSy0vTD40ZfENuWsfzbfnR
BAG3DLO0pfkdI/VIwFzeVWI88BYsRkYdBFitcEMg9ZwavyIsZ/NmhBN0x2gM/W6SZixnB68qm/8O
JeUv2VWduCy5auM/LxBNvbi2u+vEEJpQpBaDD09oi6A8McWfNZekm8zTnA/UqtYHXVPPWYa1JYVF
2UKGbrqTOkdByjShBq0r6C1lnupF7odGu68FD7rcYwsLUjD06qn1N+RtwgRyG0wmyR7p4VuopFik
lhodw53xw81vq5Kco4nArVguUcpa6pggEw1JetQZWZC9dDpuRvss+JKbWe+y2INFbdWI7peuxDzW
zde0gZ2yIwJ0sHjuSmit86a1wjldQgCeg6uIGn0rd7QJVBbJopSbzNuGJ5A5lxq7CExY1nh4dTxX
ewzwKZDF3Etb0yt+azSS67zf4yAF+MyQabFVemtEx3Uu7hgLbjzDbxE1I6AU4c6+SKeMRD9rxqAc
zxM+b4rt+8mtCBqjR1HAZx0lAHSkzgwsziXPJbMhA+PNb0CpnTZmCFkyr+xGr2kztFBtR9Lf64lR
qFLtYxpBUIJ+bV/EQtRgb+fdQwzWQw4P6VLfltG8AB4iUdNtdT7L+P9PKZWn1Bw/I+X3Wvw2h5Ld
XlAYb73C52zYKn4UCkLrT2k9hRjHJt2r+n2OP5i2uqtF30FNW5/Ob7W2IIlYztdMF9u7Acl1zP7G
xPnNmBY4tx6+JVrQKNhKjdE17fMEpxRYKj6JVvY0giJ0aETSSkaCJA0SE/CeCcKiCvOiJDUXy7Uz
RSaRsY6LDry344T6LeHa2NiJEnYj8q3WVkbDEUOHi4d6sX1yetm4xrQJrDFu8zm7ZPWhQ3loUGy0
tqUFI7216X2Q12MvdK4lTrj5heqbhhEJkRgHaLpS/QGTq0xOiUBDon1a4xJfcXnvdPrgJ+2Idy4b
2BJgiJNk/VMa068ijb90rPbkShiiPpa5fd+wOsWfOeyubV4z6iQHinnS6SXhDAk18h/3jO8vboeD
NnxsmIY+PJe0DZDmMkgzmTqodn8LFoyCU7S2vXFufb0Q/kCOv4B+EhLAwn0GRsgAPMOyesKdIKUs
KQtGJgODMXinanCLrXmd/BXZQ9fsczerJDZuGKDZPoov05puygRJFzQoGhbGGq6I9M6Eq02X/byT
mdkn/Gvok8cK921BjqmzFfyf/YEoLWvgoDP8rvhuucliYBLay9S2j75fbqKDld7dIZtTAbu+xbL7
lilPJR2DnmqvZi2uBQ14PA04TSoyE6AkpFIKeiRPe41cGSpZHDUvg98jVi9YUK3tsT0fG4DF2VKx
Ve6o0pg9EhA8cSV2JSkkqJKzamx/RroAmcg3bAtLmS3Ioa0WTsfOswbd7eAFlE4LE5S9qzW2FD+w
1ZhjvIm3siv5fNOJ2mf7igIh2tMEBdyqtEHasHbOaU/H/Qo2cQPK7yf5WeuPlMkoIwkJL3bGrdwz
rjW8WjUXa50tcBHvtxcsgUEvgD1hV6YBAVvRHSeTkY5u28VuRDVHwimfRe/wiFPubG10omW6Xdkc
1DP8nPne9fx+41mkUDNwXY3X7MvC3ZnuNvSqwo3XgMJCsYYjc/9QMDcDjNYxQy/S68hVl3I/6kyM
PzNXnAqG3bKqz8lKXzi1jqMts3ZquGMsTBcy997IBnJNxwxN3gSOXYvTgPiqeKMv7NCeIB4fLdgH
BXojoqvc4+XVZ5dckjvkHI6bZdxh/erMbxXTkeDkYL7abZe1pinplgR0iwNawgEd0ndhLYTIGUKq
B4X3To9TuwDjKx+SHhr35o5indo2BKJ+5WQdpQ7Fgio6e2W24ltqmbuIA4v6lXvDDkDRaSPe5Tmt
edm1vqCl8f241xNmEymQEpmogX2y0/c+mUhlV/dc0W7qWN5EfzAr4OvI2txzOBM/eOfpSeB7Hm1t
bBeeUPu8/IkoGYhZGrbA21YYdknJhat84LkjP3ybOfbiGAwQUhwChl7urLz3FVVBXfxSyZ0iIHxG
FOqyqmu5d0XgzGTmVVwtMtigyrosNUsc2BI8qzinG4Od1opZEGc7w6ALyBDtP6ha7qZ1HmzhNyAG
Os/iTPczlOhWeq/gp2htc5+NfU7i1Ma5RowMSzIg/0z1FCGDaVi9bsEOOfGA8bm3M2nqNP2kz7GO
XgrNvseYS5LsntZYkrFwDOiXCys8mGJoVKRPademqcWC9vIyYrgT+GxrzjlbLvx4xZtHqBGqAiyp
PUlaGMV+ydW1IRChxpz6Sv1cOD907Wlhl59IYZbqlTR8/1LTgxtfwbdGI9IJ8ZsSx3BsCDdXCdEC
C8WrSqayxYw2eGpG1HT95inOt1v2iPII68Uulxddjl/w+j2yP2lxIrULVBeMytswwBI1wQotzaHB
XbGY7XHEhkWXtcmFmjvcDknPS7CCrRPhOixHAMPFD+59pTiNUPf+Ltoe+oc/wbu0dO3ItUZVE5DH
ysVeCf7+KRq4jvd0HrlHggLWf+SdiV+Cl+pWfodd5zD1tQiG4/46/MFzcGpVxOnG9qnOCaCFjfAR
YIeTVKGppHmOVNSJ/HeSQAHGz6TZGIHxMy20os7J34GEL+QKPuhm9MS4xbJ4x0FPB2vyRfG85lGc
oOE8hPdNwpOyaOV3nCZUJdHWhjMeTBz/7lFiJwfRcse1AqM7u8x+S93JDbmUOObS+WpLkmfVFElS
yvdctyfMXi4+ge3FGwqp41NsIQhoR116Kd0piG5mRF9Gkj0jUm+kkdu9ShLMxr3C1GVrfLLwEgtq
ZZOaf30nncR7bvbAOWSHGp2tsFPrLnHBEjUQx9RDFyVHG1NRF9euLFPPBDHL4LtkZ2zZ35IS46FB
JDPr+CtUu0ydODM7CgObe549+/yfsvKgjUnJyMxWYgSOk17ZOMtJsMjUfeNOrcGsqATbcAnQXrYc
DdK/yyAH+XWeYhj25k2CrTev5tXQ6N6gCn00tZ2+9GfbgGgV1ABMO2pFJx7rK1RSGkUXfaflFlpV
ttMppBHLbT1xeH/0LGv+Vmc2H2u1gLo7mlzfsLDqPXLv8kKgbYFKRNCuUuddt3ykMPRMdN4CvTmE
9iUi305NKuKQV+zSy7i2UmGMn0cSDyw9HUEDIaQd0Rm597B9Yo8Fvo2wsi1eP5qCHhMbrvCLjUxZ
/LGxFC5tfGtI+OoI9VNNOOi6soggmmggIBW4F2xu1PZ7g7RH0l9/JwVygqdUIx41QA23LSxDQNUN
0EBLeJDzISzNQ0zzvDJ0RwOj7bBYVNuCSNJ76q3rnVkuDhVEjqBBSWA5XLOTbNNmX1zi5sdGnAB7
fpj157Bwy6vP0fqn7r9BgVq8AJxzuf6UP5rxqo3WVVMhpFXjLc7mGy60XUJNYDbcy7K6p7QT0Y6R
s6OXE31HcHjfJs9hBL+eOinD0AJwStgfqzaA9N/b1fu4zPuoRQarnxF+Bjta3ha5eO8p2FFEkOsS
6gkVQ3u91YNhlLEwHyu45GutkXSFLb4SHuycsdW4RDBMcqFdf7DaiuZv9iWdmMy3YLiJZzAOZo1F
MZvMGda4AqMd3JSzvd4yJlX9Z9qKS6IbnQ9ODrBgCBUn3sixPUQdroSRbXpq+rXVeV9s2uIw5R57
gPMN4JTyJFFEMjFep+p3wXZcVlbiLfOLQSfbfra/1P42wRuQLPy1b/2vmOdqfxg/UF1HotNbnxih
YtAn/U0Jqchk05QdTE09qeBTa/4l2bB8cgwS8PHoj7Snw1h96vppzcvzajysGYBCO10IiVwXhag4
vVSWExWdm80Ec+FJJ1i42N12GN/DlJk6/bYwl0YqTFXo2fIMhpXNYN8j6h5so973/Ut/PEvVH8Pa
UvOuPD83PLz6iDsQD/uRRZsxzKBaZlfjB0Iw25mQBHQB9vour1cwEdhPKLxZYoY0+y25GyYtetTL
Wdo/G1V/u9wrVbejyQb7qUfu64yb02sIX8YhQlIhY/svPSUEatCRjGCmq3B7tnwi+2sBNk+WmkDf
84Rxh1fQ3uZ6VAG7TUjKGtS3GSHJnLBsZJdxF2p0QI/ezppBV9j/GPBktlsvQsf4aGmHoh8OoFYO
bOHJXc9MpuEZlOpFmoqTZN8Xc7iPuf1Ih+yoRcCqEDYxPdEHDxilyfdThw1vhtSneBr8tZjso9AJ
myLuccY0QEQwLV+jleoeI74an/BsXG1SdnlY77gIgU8Ct8UkL7H4Bxoqb4WlDAEU8oC34evmy6Sl
CdetY+9lrexW/+0lYQUUEfHZweEKwwqTP+CXwFuvcMjxuNMauqWtyreKRwMUygpflcgHu6fKqBs1
4VCFaknI6qCvDOPawGxSLxvTvqwwdJBKYdP8KOcvQ7+FAz2TcUSSqvIFTAFVG/0FoEAoL36z/VSe
mYROxKezeV1IhVQEPxhuzeqM1bfN3+vv8a/RQhsvmOT2SvmryY27XAwP0OfgwbpqvdM5QKYWWE2x
54jTj3EbAi/7bTIvgp3HsUXnRNTzsd1BvnhfrBfxM9y3rEGZjzSEfKBPMRjZx5qrQaZCNykI5lKf
mtM9Vs7YU7DbcYR9GzR/E/E9jeSExtWTyz6YKd0iySQIf2ak5I8pxpXmjZhOCSsDXJV+0yhe12z9
GkXZpd8POCVtgkdYoVX5EOpeyX9KMfpkXpGTZV5bvyyik1n+6iR44EXCZwQ3YfU/LJ3XbuPYtkW/
iAAzN19FURKVZVuy7BfCdtnMOfPr72DfA3QdnGp0Bcvk3ivMOWZ7qG1Sjxkd5Ds/q8Gb0hnhBVOK
Dlf32iYrzUH6P+pLegGr+l6A3XfTU9ciAE2f4+/cNIwXdMTIJ7Q+Q/6cJ9jQJeiPu/xOUdcwECqa
elWRiCN3Jtm3QKZV99XWO3IWVVLHcBtJRGdCKicGU9v0QCp4bkP7NQAhlAm83s0zo9xZ9ZENdgEp
RkSKnZ7vdO2v0IqnTm/bxW91qL+nXfAOXb5m2yX0x4gvYSGVJTGKH/xXRvhURm2lQebJWVXjzPbB
Bf33UyR8ie2xLQHkG2flzW9wJukjKyeYhknNnjY+GYqB7G7Yk0a6H14hiDcKaor11CMZSGm9Zrj7
9ZFPM1W8msgIHVFByAG/7OzShTNCE4iCx4FaXtMEEhRgF1tfC3aKoe3SbvR0XB9+w+hbwjnHxw82
Tn0XsHELSr1Ew94Xa54RMg7gRx+Y3rR4EINVcAnrDoEsFUHun1lAnyFBxXTkda/vZYHlWBn2xVDt
Z8S37ME11MoYK02DTDeHuye2wIyZZCDgDpjQdlnGFqD8oiAMRX8M0g5e6aoX4cEYrX1RC7ckEr7n
9Q4+CtQkYXxqeNawjFt+elFGOqxUvya8SR3LdasRNydYazrjP7SrjbII1zCONW960L3atHZQbug3
DaYABEjErA6inA81OdJWWzpCcQREC/kE2GIOUmy49Mw5qVhLCzHpEZexF7bNXgdYkwfZcVBeDOkh
GEZJJHwhXWdWba4WetkUajuTfoOZq7z4QrTiUo/Dsj2By2gcff9bZq2mTAaBGthchb8DTQaZscnV
7QKsSJ0Fa7QKrRVrJqpzTvJSybycc8GGT1eDZ6VawZPGf9KcO0k/9ShLCnBTREW6AuyKAnO1E2T1
yNv0RdXRlNrfpRETAsXJCE8BbMGmKz9k5k0DunUks8DggSKmbgoqi4x0ABC4ivrYHYuBUzu6JEjf
x+onr8Mrm4mkYxvXo88lYPYzGuKT6OiLfpQCVg3ir5bCAFJIghiSfRpbpPbZ6STnGChhuDz6gEHC
wNRLugYsUMLHxFXVI4aCnJJzVmEli+n0ibJV0PaKL5LXV3gq1vZ9svdXaigvCSLqN3OvShiWP5kP
HpI+5PmJHblhroVCaoZhkSlu75PgRiVFrVdrHOvlAxpLR4u8mev5pICtEWN8Fj1wKAHEg0pcH442
P3BMHLUwgBBDTEhE0yJzZxLJkwICJ1acx7vwEQnbOMyxcaX6VmXSyujS4iiMlMRpjtZcvwbwNavM
oWW4ymB9KdNAYatBfe4zABHmb0z+xT+otjYo7fNSBY/c7kTBb0NMjiMxMb6pOLAIYaise9sxWapq
pXUsKHB6Q0Z85YQYdYkiaUD6ROBcR2ZilF/b2Oc9qv/NCFQXE/0SeMhhc0Z29jYQDU6/yTUBnx8/
JSJj0XanpkiPAkYYQR1OSX+k01jIC3fltmzWlxi4ikXbslnX4J3zpNgB5aBscH5TtqMi8PGI+DKP
QV7umhwxYW1sZbg1kIsi808FVwQ5ABIb5H6+CoyFnF8MoaYBBB+WDCK2MMkiOYi5eekrs/TVrn8i
evIRV4Mk6CDi8E0fiCv/M40Xi+W5wiQVH9NcN6Q85wdFcmfrOVvglmvJm0HsaPxpENqGej9AaUHA
K7CUj/a0s1UGVcVWGb6ZbalQ2sYcBxuItnximansmnJYtUxHpjF0J5I+Ml7HAlaZ1extiCTt/Bn5
X0GmPUNGsXb6mmaANNGfYVor7kaG+03EjvoM/ddAYk9SxVfQE1c9nK9DqF3LLxU7gMi6kz1gyEtL
hwkpHotz9Z+OvS1/5ylhbi08y5e9hZBUNBKwCXnXEImYJjqz+789iYAldoZWo9IAgTP670Hf7VhG
YUdi7YtRZFjrvXRBShJf88J2KG5apE8Rl3nH1mFi3aNiuJ/3Td+RKFruR+DFUWt4BYGETR4R6BpX
MPlkG8d36CwJzMsD2Bko/O1pX1ZiD1ZG1vYG5p8AoozOj1JB+DchmRlHXouVWUg7FCtEb8xBfElZ
oQMDOJeYmpPeOKYC/A2b80E5W/qtMt0ALHgaQY0lsHuMY68wYWR8TjYCbtJI0YOVt0L7vo8EtKpJ
8GpwlUyy40OL1tQWpSkEDEjYHUMCYRW0EeCy3emNIMMs2xAs4OZj44bM9htm+waz/VFFd57C4SSR
jW0w65+pvTDbckR2h9Y80vmzRp9ZoyfykQpxTQ/nI24jVHg/2t2hR9yGfHSKrkE2XRX5GRZMgGey
aS0LvcN0CCTVCd2KXKQQNG2jfUstWXh9shR0Rtl7ZJdjUf7R2NMGITLohnFt6bs2kAiE+fBuiS3q
1xrdlgE9bYR5QnOb0HAtM0kIuQqbLxa3ngIGRZIzLFmkffD/U0Y95jQ5DNGSutxNyrlG3BGyX/JB
sYAEC0N7GZFVM04shLEaFL4kqejrootFlVnn/3ofEUGnbvsyIpujpZ9Udr1m7+o2RopQetUxEjgA
it/6EZJxOmEmi+ZrQDIy4KeZUNWK2ABjQjtJZiXPeok3I8Y3xNK0rx8NvAb+CjGS2yr7HI6M2bC8
mGJXA+KuU/WSLEykSwUHoJ2oZTetZO6sbW/3qJTRHPFcTdxwE9RYhmaIukoHxsmKNAhBGjsnYYao
B/cWYKbfoKCU3IFhQFk+vKVkdvYwM1V0Nzoz5H4YtjhjYTI2VYXG93OQe3dRVQ+4zxiPDfNwiEjt
bU+hMKDHdkeK+LFwYukxQhxUE3JUq32gU2clFykOgf60HLBLERh4RaRuGfkjPoR5PjMlFcTXlupa
f0fOEzJWjqNNYKXwDi6jTIIuOgr72LEmjXwqYAWZIt/fAHgfQRZcRX6MGoEFsCAoloFG9ag8uyg9
M4k8hYrSJAFBZ6Iqh+ta3S5+VMWmhotOBfRhDsZjmGRrM70vJx46WTzrDcF+JGGR8ARy5CUbETo1
/1IiqasETRvtFRPHOdO3UYGurVsVvBEzCop2C10R6BLTlgDNQcCqVWISil4jzk2vJZe7HT9QSqz0
HjQY2YqD29cSS6H6V9E6GCKAx3LHbv4xlmmn+GhpYt/WPlLCm9U1bINpKi9FgnWf1Yg+c++UJJYr
DC+WyBo5oK3AntASjBKNawU8/oDJHD8qFZAKh0pWEcixPQjMitgmwhLqy1D4ToIuypiCDTh41d5l
jF2HALlh+dLS600sZpg1Q0Tye1aOebZVgEctwjM1QB2LraZjCzTxyTHTgkrCo9oYMtA0iXPSeIz8
qzSkwmYtUqa45Mvv+bNjB9ky4VcuNdkLY81OG/8jgBB/vggJs1w8XXCf4MAN83CbEetRazeW5Bwz
spNOGRL6csd4DPgd0d2IhVl2gWs5xwKwK9cDiCsKNfxkKCcx8tpM0UYCx7LxkBkurwxWpA6yXHWY
2cUvf+by5uh/IhsumVJcRGufC4qRhAqSJFoL6201rQZ2GQUYxJH7T3AviZWa9QyEBJuGe92mV4Oe
OBga6JjqeZZeJQZPREVmfEpm8L18HnNF3Tq/YpYn53GvISoeNYVvhrHWgkuJelIXax3n2pAnF8rb
NninB1BJpcnD1XKr5LO0qqk/p1rsyhmXEiPOtQRUNooiL4zYL3yqir5JUEtKN6ULr4JAOqPXXOI8
3jXVeiyCR617iRvBMs05+0m6TgmDNpi2x5LmkYDjLRlzOSqc5OWLEuCLA5MWtMq2kvIJEmzQc8fg
wxQb+a1QziCn58JCiU5EFAiDUHZLVEt0dZ017m3cH9J0IobCMQFQT1ycEuP8nA+BUcQWc1HRrzt0
QOz9NhLdYKfRjwHQgVhcDOOK6IyQYsb3ZJz5BVfVRT+yLBq3aKEn5FpPFaxIA+Fro8tri9W44PIa
rAuHH9FSHTiH7hVU+CLJqkLMX9ErWE0mtiTGYA9QqOb4QXyB9SXUK1MLQJlplq0nApFQlDXsu+P8
oZZPrPJB3DtLJoYWAgwoHWF/5vzMBm8PCIPVqxyeO/yWOmQX/kDrz8KuM6BM4TW8SVyrJrGxPFpN
7JDP0uc/cXPV9e+Oar6vGAmWpOeilOxvSKIc2SAHnXhpBHOMOFcNyzewqVgqBAhisH5DKTBevAAn
YsBLR6Scod4rSBoEZxV8FJ7W0njTabd0ijqT45CZp8GOUz4KkpdrVG/WPxMjawfbD4USVsBxZkZU
sNkijLk+Md1n+9S78nMmimbOQbZuqXycqvgAutOO7PM13ogZZgGdAbirzM9Os39tnrh2L5oY3EHn
NFVZmYDowlZIC269SXh3Qzyq1ncJ1qGLj7Oc7RUsC5n1Xc8oMAAxttSyyEFJ4OFALZ5SxFRPrlyQ
wQXs3UEL8b7M56n2OkQxorgxkBD8HUpFugeoAXA8rYOs4FjApYDpJQFa5tgUyENno/Oxbon2C0fW
ndV8J4t722nHEDtqoD0W30AwqVt79lLgIxH++YTK7XPCoG1r5d4MXyKNYpijsZNaDHOw/Vq2UCix
/bTYgDlijkYfRvhTZrzEBRM6NjegFADo8KUsuEcnVKc3e84uLK2vgaqs1cXeoyiohwMHPGZIccMZ
iEAdhuiy3K8OxC+upoFWUzKPeudU0Gc0cn1yC624JXvGAKdcpRksP3KLyPuePxLNWwBSBpXnPjeD
PckeJQbaGMBLjkRGtDlGK/MkOFBlO3/rQYhhZA5xluestlXrJw7xEmWc+PiWrw0NkYUZOCDKB1ig
hqJNtj0ltXY1pIqhWWA1XspALsthl/VbUYKL99O30EJ/XymL1X2XDIS26dYak06UdlzxWyVkx5gb
4MctCAOzExIkkLZ3c0bLEYQ4aEu2KSuiy46qrhylG02qkRv7FlGGivRfaHAyZ+2I6+xYop+zokNj
aXstR79z7yuKN4sFzFeC1C+UFpnGtkUtkWx5lTugkLR7Y+AZMWVagyWlQCMouTzdr1k4vQ6Bv49o
NaKYzTlRNI0A+RdsCaSek3lP9N3e4hMjBYrQJnTY/nytZiaOPLUTzFWyPzNXJnfkEtDPDvJ1LnEn
m3gghsTF2IMcakeSJ/KF/jG6nZE9SlMl6sF4G0mPKvv4KOb3rpQQIxfcIWRVEHBD/kE6nnAsxiYz
xjK4KTF2gChXzjLF/IDqCjWwVmN4K5QVTnFnvHdjioU/+Cxnvh28SrU6bRr7bvHAyibolIxdiOFa
ar2xhord4n1M2DYZm5zs4Wy2GIOMJIUn8Gy2zOrcFJNKZ2qXMFVXyI+Z266T2gJohOhgInABb06n
rIef3s82Moubwr5kqYpuiCKBtxYYJQ44f6LTNPewqQot9+ShRZDcMbDBGaRyjqLjNYjnCU8+GboN
Y45/PSYl1gdMJsmpwSyMZWcYt40SHqmKpGC8saQlLAwVIde3vOkyyX1JI0QygdvxJOVsIPWk3gs/
OHC+ZZnXISrqeEd7UFdDypTkwk4Ju0azL/1+3wCGsFpyysK3vJRfE61YC35LEGCM6dFIKeRdgRjS
lwwosgzZJljjKaJTs3MX5IeNxXCp2gm+85Sgd7vmtmyuO7pSLntCuliggMizv2lk17TqXg8FwIIC
UCYWkn9ewpPN+9l++U8rii+62uEDZBVMmZ428rHgSK6pzjP0dP1EnHl9jijZZhPw1pAwj9Y2bV5s
O1yhGVCaNv6FIZyhwqg/sbw1YkmIQoatUCK6raIvZDgW0QzFmurqj9TemDay8hj1vVuYGitb311+
CHHzi93iI8KTVw9uI8hDDHnTxTlox5WpwX8DRd34BD2aeDAS57WJdbeixUMwya4bXMY+6ua7goAR
U8w4kUOs3Qm7w6VLW0VoSZpNoBbf8/y7hFsZIFCq5B/N4CLLvweaQ3nAcFv0n2GcQpO9EInIsIyM
Uxpo1og7efltzMtUsaLH34PoO5x+5CXZKbtp5UZWJwxpdM7Ncr9IzjwTTVUd89xaiW8FwWNjnRSk
3/O4CuX2EpXmFaHfXqDSlvAa0tYg1aJoMM9W9VXyiyMGrOkjGFoSyZhLMbEN8VHM48eirx2CI8IH
8EVvjeGVi21AvErNSzOKY6SaKM1a9z+E/Jzt7cY8RUm01y95cbbpIzsNp78/s0M2d8perb0GPUXH
1mxkcZZKHmmUuFfqvZwLT8MR9NXWG+1m69p2wEkz8KtJBVipjbGSn23NcLfbaZG+M7DdxwPyZ5V+
nfRLJvcBhqiJHwDNd2pfrUPtA+FOTRgDHI7i1+zwSzmTGr2r0fCIZvk+GcNbTTzJwi8mFk1H68Hi
pE3epfLRk9f5X0Kssi2T+tnL0qqz76aqHVB5KTMcEHFANH9YxmCj9tYlNaHn62SUDyLE49h6PSiz
pVj38RQP2cawETcGB5+8nLAMb6JHwsPYteZJPksUg5Lo4OyywbDGtckwFbmaJjEtaTciUTExoM4e
462xTSlSzFVi0ZJSm7RCPYk+Pve4ocg2PUO9kguEBcpWpyMAO1FyYu9CQ9vGVbQrsSUFfIXcoc7c
vFgSieYW7ZP2bwrHQ6u+zfAMpqw49spw1A3lGFN+wk90cthPWgpd09UyEML6H2fpoh4g7isyf8iW
Ig983FjbRMb6jQ+t44fJoTZGo8vYWcFNoXc5pmRsYQJ717ElqwltQ6DwunFNTetIOc9fSf+cwxvD
Woy+uk+cLnMe1HjYijqW1WJDBiA3hf9EJZM8kdYFlTdnOwOqPITBpXS8UJnVTFskgt2qKOSkbjf9
ibnupgEg0jVQGId5m6A1HHicA1Jwwp0xfSnE39g6WaxO90/0TwOPMmp3xuC7PlL+SxsKR+prncli
FT2wuLwF7GPwqanza0fl47bG6NQvFo4YQ7wi7Aym+KWvf1T/i9lAgne0bO2bXNLoZf3NjKUrUddM
cL8U7aaWF1tyTZ6iFnNmZSIHQWgRYM+SmJMUFr8Zn9DQHBYjPVGKckuhQKRDzAkRuvWCcqh6HjjC
cukG5iJz77TT7ggEgXFwZwCuxiSFayjgxCgHTjxe/w55RDf9cfalMjXk9DvyWKPM+8Tgjg0IL8th
UH5YL44UQfMq6DzNZqecZBdSVfjrzWRrsJeW6Suo6fH3EMWsKe2dQu1cBs+oat7qaHit3ix2ICIw
TnxbTWwzDXGzFuuWWGZEJrDiFpRSMP5sZtKlvmg9+vOS7deC/uErZwVsScu4cNibSMsLiF7Z2iaC
pymeHUuazrxoTBmAxV7q9BoPqCteF0tP9Mc1vaU8EQYJ7JxqFshMvlA1ChAa/wakL6LkRi34rhte
oE0r7AQVbn3RvmrpOcfmzN2CWGO9HKCc9tgi7mryUS8uJQKaZFoYWaZiSNm9rDTQVZgWBH5FY7r5
qov1sFIdC4YBCP/aTcarX6JrAEHAz+wSiQfOUY2lwNQKr53YlQaspdL7gH8+JJhCj085+cVnlZ+n
DfE5ySH4cGbAkHFInBN4wsx68QnPwVy57HUE/x1oPYKGKVzR5LDnLTANyvBW1ZqNDvPsZfMuGJRJ
JfxJ6G7Mu8gLbZq1la3HDu3E2i5/NetQdE/Gkp4ful2xsCh5+CWiUjwb0jPPXqMfARhV0H/JYaJE
T/3XTF1/cLVOOguF/Vg9eI593IwyQkMHgPdk3/VnWll39K1dgcw0SW/AlICUrjrlSoQY0eUowZbH
nC4ta255/9KS/c6gS97Zf/GiWYGWEOYM4hHX6ZN1q+oZwiwYCXq+HfuEAm8cY35AaL1Vucjiqd46
EyokEJ3kI1dPWnlQAhNcPso05KDmCozDKhy+U4auIyoeRmL3gM83Wp/FhqgL/hcgZtKemuzea1ux
qT5q5sjJ0yehskJNa2prGRogRMMMVVeEB5vICK00eKXTzVJT+pJ56LkfGl37Dy2Z29PaZW3D7Hlp
3esHZt/77PId/uFfLt21vUVDQUmUg84jJI2Svw8lhyhDcvfwvQs+H9lQiS4jJo5JLUHiUBfc9JxV
3Fu4yXPrYG+xHlCFKnrlzuVv1KT7gsG+TSrhQNWMMM1Gb0Bkhf9dKp89hVvaH5lrJR8Jls8u+eIq
Ik/RB4UDbv0kpJudIDshH7nnBQXZ06mk+VUc6g7E03QATBVLXm2/Epy5tKWT+uDAgh2+wnHSrhWD
ec54mYP2morgZofjLTznjQDwdGazeRkIqc72ZQhYUr6qE/2L/msbwZ6kbg/8IZBC7PQgr7lu2MWx
CD+Wpe4MiIcSzLKm20anMAcnla6+7m3zAPyeGh/EAFoYEKdFVolcjozOfV+RYE4s9jBeGx6VEBFP
s4h4cJmnQFemzNUFD/z/31kGxXgL63xag3S40WCPBE23hyuhxfBpFtM+Z5jdkqdMCTRxXKf1vjHt
vW6QwCwYuJUz1OENtzhr1GFhDxQVQXMeODFT29YoDNKGighZU0cOsW5d2QOzatymQtuQ0eZbD7md
XOaNdWw6k2Gto9pYo7AlLHaleowA3XyhiYWxwz90KFKQeeXcuHPxEyopYXrJMbIvTSpOpqqc7bi7
jL19YU8+YSUYA+WaBdY1i7SrjBeiWPvyVVGK7UBMY8bVLP6HB0ugykpDucnYQiIvt+xpO4NLNxoi
5V+Bwkic9FYTvPvM9MUU8fKcz7zKzHmYCIH2Rb6tWec6H04qKja7/k2WaE865Y65UYjDZUov5HSa
tMw4JQg1XObIfJMLC/5uCPxJq1DMzG6XEWpyHTKnG5lIJywE+9MQvTAvgM3gY/xj5h1NIRsvf5sI
axEt9sVf1mhPuTffl93CiCetInKWvxL+7xsETR39Ut18l9RSzB9OS9DvNYrvksWGzy7hd6GxqNqj
UbfohFI3wcRX1jEuK/wFyJYGMBcJ39VSQSj1ZTLnMGH6IsQiJin+SsmfKsmfauuU9YeD6fjQPsaA
5S2Di3Eu1xqdvQkDKoMBBYLisEyTO+tfrmUEToN/XA0wK8hIOnR4W5khguSXyUNS9XBt3Bs0zfGB
uSctnXkwx+xUiPacrKXMJPqiInAWzEXduBqy7aAfDumMRgMp+sRI2TwghifPMgBendvVmj1PRx6K
/WFHnRMXxUH1NV5f5c5DHdT+pQH+fK7epaPykfduKPebBF1ZSqiPxAPahJe5cEyYpSXSIFQeZvTU
I07e/honhsu7Az3XfAZrNqLBxQYWA6kZg4g2ONl0VNWfIpAPEqoWFjApQ8tuvMo+Kjx/46NJl6qX
IEL2bjECerGiXTwcs4kicgnTinFvNk4h8gPjlrb5DfEThzpLivpCzlJOgp1EsCykWnUkN2tWbiL/
rBjyaXwNDu7xRCP6JOfmBTOKDpn7IMzfY227a8WiF1rVvmDFcjZnwLc+WF1iVSXqLjU9VrgomGpJ
C/SCr1jUJCkgTGdHMQSM3xm3XmvpDBTmi+i7EqP4hOHa0N9Mclb9b7Re9NIJD3iXlY6pPwJuqFZ/
A2Aof+pi13L2lyltkVfXj0Rj5qXRXAeS02pvMxMvNNuEAOxIZdjPEJUTDvdccJ7PLD3878ZeAme6
VcR2BC8xGlxlRBd1jZZoXQ2/Jw9Oxc4X7+HkIaiCDcurnmgs6jsSyRgckWBL2ZwVOo052iJCrCWi
C3Os09k6o1hMgk9RmFfzu+F2M3MU5qWdXowp3S5RewzcLlY9XCcsF4NAC7KCYvQZ8Uerh5aTIXSb
srvGcQAeauPzTxscGI53aHnQ+Y8W5epjrpWbzAtvs4WxfbYNmEj5zEtr00UtvU8AmxHaoc6EqPIK
/IkE/W4qPN7ljYiCiyirm5aw/yrWdTkRf+MwUFDZhjbNackaWvquXOr3uqVduq65zGF8mZTurAJr
TKtfLfE07k0VN1CBrEKDcmlts/nsM04J7PsId9FgJRm14QbRQkzKMfSsMBocJWVihv8bvKYQrCzr
ZOe3414wStWC0/hH8tRF55jwRQsDAGygVW4pxnFrZCqghnWT0BRIC6Dlhso0rAC3g7s5RkhPmTIF
44GoQk+GkEwsiwvNZgJtbvT3ZJm9TMT7LRy2F2ITN7ByQgt4IxMi8otXuGCT+MhvFetY/VPsHB8w
VNEYfo8Q1nSQsWkLskqlaCXgAVEMUkKYgxEZAC9y4W/DQN/ptgzS6EvJGxqYgBTEPP0bikJG9qH8
wDJtkz9f/Eo+DakmvcdltIn0eZu3BYK0TTh8EkGiMCFkkTLL5+lDgT4ISRliBFiNkdcGijkp4xZ4
VK0L92hrPNU6erNx8qnUyZGgP7aMxVm200YfFrC0U22kBZG9mwoSRSJ1l48wnyLyriykSUwaaAOj
0VOn4sXW05uVgT9Ud33Zno3eOiIg6JNwb+bhkTiUCtWKgs+BZoRPjXEz1/qgGqvMJhs8sND2XPVy
1cnFpiQnwyYnQxCOMXAnlyUgomZx7o6u8SlP48qf612pti9xvAiY+QXxVvo2DM+HsFwR1joQ0dnZ
rF2bGXupxRVQnKDJmyDM4sJjsmdayApGOvh7YJ5NdaKAZfXWTG5BT+nnP3rzJW+HG1vSLvf8ASF1
2BzGsEDrkFGp2Se4rvO5q6sLO5ccIXk6yQ+CAfejhn5CkR/dw4q1a9UoblSAYHqZCXr697DeKkta
Bd+Thqpap3SR6QMMnNQqNsRpn61wnx2SNjuSrXektjmljBognIjkXdMBWPEAGS8JVGJlVt59o3yH
wfXQzfbeJ80L3ZHBSjS/Fbl6aUb/hN3iaJB468e/SoLda2iuqixuEfpic9vmq2+D5MOB5ENLsHcF
JTH/jhiSpHdtzq5mPdwG/rRq1l6rLUp3vCk+ANwq1VmBBUyvDTwZlrOZD9DmoKSnB/9jkQ2+mE3w
0h88y1T3UdDsM8fI6CWqlxfugBjkmHhTP+xzZudn+mSaBdyOYrP6bfpb/p7P3yJnYKMUzlblulpS
E4gE+tBCi2d+JbVX+zs3xqPXvUxkf7A522i82qJkvZfdQsbWRXJjpciS2yJDTb+3tnjo0fSe2cVb
Qp9GVxjVbxFAJCNVXuUZw6So1hBpBmz7JdTNJEG3mmAsnsOtgl+MuTMKS8MNBucHr55rdOSrtAZW
VQzYfwGq9T5RqGEjVITjLvEQuFCPAnDSQM5GYQ+ChwG2slVyNlXMsttMbPDeYgvbFbXMNidd6wD9
q8UaUvBgmntaYEIBlgKnI/PXGGMvRnYQQEyzwwH2QYzYMkcrdJaY5yHzkqtiw0C6IsY+fyE6Aexq
m/lu/rKUlKBhNgqaRhV0CakV2DqkNfexETAC0DaBEZBu9WXNyNARBFAv3NsK72N4rGHsamTahDB2
FxPVQHuaET1kYNo0QuW/hgAkB2zQbSyxNY3bjRVcllqhxpkubNg0Etv9gPu08OzM9jqb1iBZVGEb
vBlpVDzMoH5XjeiZSuXzr2QrLy5B2V+mw7TbJVLHcUvGOH1tYYIOQ4WMYus+dOW2YdQwUp0WIWnl
YENLktcgfKAY9CpUtbq/nnTzEqn5JmtkBLHoirJkF1tIswJWRqbGUttyEfCT6m24ksVp3OLwkAov
H0F1RCs/OlqnkdN65fpt6sr5R9ExXghXc81NihQ1oy07lbjWrNtxMH50M/GyuUJI1nnMnojQ/LZj
z4/vFWr8CAcCmh9dfcT9F7Dq7WLB0P4UgZCv4vtPMqY2ZGzWkVfiROkr4zDLyDaZdFZ0sxMaacGR
OlgrpavXCCgkGaUag/4SiLtyCXEahUG6y5il9jNfRrr4e34Qky9JMBWOHmiRLA6BS6ntfrk1meyf
WIWMrPL9GenzOKIj8df1V34mJLdDl9Ex37DQ+iAtLn/PNWuqEVS+WkpYmVBLAjSig7bBRXeDdivm
/KoToRbCrijr5VR3OwVsA89MR93WeOmUXpVHwr9TDQYtY3scSwKXYmvf/EPWaSPCZLwYB1RU8Er4
i6GqBL5L5WZ2qNdY2CppdhAEL6EHNuor+DVHCyLyxoLTUFqHwCdPEJ1xOUWuwcekWTZ6xMWHWCr2
TWrG62hYZymyPNF6XakxRAaE7QwM/QVmTMnma2FpNKOwBK+gOzMfBirHkY3Ue4VbopQ/edEA4Fp7
WqB1IPiGObW2Z47SN4d8FntbYgoP9FpWxM7EBx6rHsDSrWFUlEXFCrtE12zRN8f+sUfqv5tRmeFy
P/Qz+FOcRCptX9880ponbLqHVoFe29wEeH4Ti7gh3ied94lB6qa+MTff+t+xbwD7N89FqF2Mqrl2
xDdYMdikAaN9LgP5G25/Ycegc1d0Z7O7LjTTKFtoQRabuhVzy/AfbhNcxNOJvX+sv/lx8ZoMyXrk
Ao4G9TLFzw5jReeV47MxmZATGVfY67wr3SJW3K6ONpM4q0RVvbQI7Ml+ESOQqz+jSU72qB5NOFDa
eeSTH/p9BVTMhPdbVdIpm8VZ+BVphLu6GK4Ff/WIPZZ9eDXHfwjDJPaT4T7ijOB2gTU27YJXe2DO
kALpFcJhoZ7Wvz4cWJ4VhpWKShLUK1pXhsLmuseiF5IMhQfO1QEcgQBdFIFjOTGXhRtnf9YNUkXU
HMc6Omm9cquuBdM4BdlH11M0mIcl14GlYmkRK6SjZLBHvBJY2JTglbCKtxDrWD1Zb/pPoj3K0X+y
Ff/4qMtrAbMnaQUasKfNVx8Gw6npgOilt7xur3k5XcYcwQDzR7x16zpUNkggFNhywwwej8SdgWF+
+VViS9Q161L1zUWppDOX9LpcLSpz8Np6W+xVupfqTGbk2vob5HGTYedZDAopv3srs2T9n0FhYKjG
lKmBK9FOXwWT4DIqdovJd0kAXzj3TP2ksrxF/If/qdKS6NyFzZGDdEGLyAQOaQvDs5m2OgviEpJA
BwqmSMhPVS2vIQaxxOYSukRqXZoWmDkBhdV8rJtP6pF9AAj90WVvHfB+A3h/YmJ5wJZROpU14AqE
r2+8MxpJ9YgpLWMh5vqV5bu+AdSPSJ08foVE/WLoH4WtgdofEKDF5zAej7IdH9qi2MrmF9TEnAyo
WFyV5q7CsVG7ZCsHI9s7c9vfoUG9BbhrJwVzb1A8SMZ8zFW+joDTmZF0IlvhNE1Yxnrk5tpwgv6u
+46GYKUOHXs9wCfJWdncCqM8zBMrtoRtYTav7Y9q0D26bR1c+FQwZubtC3uDyFRlM4ETCNjEdhPc
PjqvvDZ3RC+v5Hez3M+Wdfg/ns6rR05t3aK/CIkcXgsKqBy72/YLciTDIodffwf7SPfBR1vHdne7
ilrrC3OO2W42Xnggfy2muS18OGnyFTzSg/w0yMVVhluD4LGNufgXfpg8NPO3qZcBCn7krtH8B2h+
UTV7JWGTWUywGX/D+3pGDrAP/TUqiP9IUtTrcNn15fQoi/iWzTWUgNzPUFOO8WuRnw7FHHS/XSdQ
qZDgum2w2cCWuXT5N5rsXiQ/SfDu4y8vidmtlxTrPbKl+jkRpZDmMPnUPYvzJaZ37X4kBQyFJN1r
EHCREPZYwK8VQSvb/z9iXtbS+hKTyKvRrzryN5sJkaO/6m2kwUaXRYOT0/VGrDEKN5a+by5/3Um9
lgKgQfaQe8s6vtGfqIw8gMLUK7yfKjSR/lKQbRlfrIndmh2uTLmQ+kms7QdsGF3zodUz4k1jx/sb
psS07ky+hJKh2VkYLzmuVqLTJ8oTu2rMuherKiu/jXdpois18juPxXbGwuTdRi/yxEiB9NIp1jbR
MbSUNkUNAK23ynKkzYHFl5XmhxJZp0gAROV3Mic6zri8GueobPQCnEAKfwnQf4DGDvH54r/qBKy9
A4IVu3Y1DvshU/5km4zTuE7VwLEeOcT5MnJgqzT1K5kW24hncUdB0B5UGRYR1LobHXfH2qmIjytf
TOo4v1EqK3BV2Ldc+SgG9bB680im1uBCaJuW9C3YnNjL5Mpjf4nHnntN+03CU9cP+KNJrkmZ4AEo
GDlDMatvuvAMzwEzqp25kd066Z2xj2ELkzNTIjmYwZf1PUvlbzVgnh7JnuBQrhEmr9+rKH7GSoon
Mz3VGc+PPWAMxymInRC3i+qYX1z2uPC8JCNBLF5DGwBZiUBBygY+370b18r3cRX3FOmaSICfSTBF
jbeGnhC/JYaCXYE8jDF6D6jYCjUVOgQAkA45aeXJLF/tSmZhV7ztAi/E0SrEvYKKJanf6/Uqo/zK
nYJQIup3Aks+67PdVXzi2vPSMhC3yONAP7nph2K0Q7owaHLR47mKzCCSmyT/6BD5ZOSFrZV8brPm
3E7GaRuoq/xq+98pbuHCGSHkymz3hQ8ssiLgNoUeBrW03ZnW39iNKCtSl9m6vrR3ohuv5BZerfJ3
1pjYTjHUks1co+1Mx/iGpQclBNDSalcBi3VW6rZq52BNtHlzkozyUKZWht0Le3ot6svaO5eID4is
HIlJu7Ry5Jq/jJbBu0oDwU6rJIOrAZxWIZ+HBuIkzTFC6ztlWkgCUxw2jWcxntmuPaXG2Ge/ZtQt
I4JlSPoLt/fYXZT4W6N/WkQtrtjLev43YaoXW83BwICuxDWC6zWQFcLS2npntzxKxJ73rGqziyzp
1zSz3bH7yRbaT9gjNcVtKMAJcpNYG16P0Vs9bHndmDFJyNrEj3WNuE2DQTWestki77nyp+WfMkPM
gnJqVn6quroRduypht+xuZznwGS9RCAoW0jiD7G1l6x+itbLSHwrTNblJlNCwmhpOVab45i97IQO
JmOepvSG36txoH+B//cim5jJSsVgXLjKhnvDlVfQGt0s41UZ3w3ZOKm7mr2tpNankoZ8Wudrh60T
l8K0eT78V8Zfc5beX+qGfxn7VaiFBccWwVYxDnCjbahulk38iJq9dWHvksLAZGz0y371OV4L8cx9
lGMINmzSbsR28racFmzBm84dps6DqoDotiHkSz1r7b3mP7QCYbcECBuYXorwquRAQF+Ormfa9610
ElvEXpgMy62RlQuUl5REKI2zRrJC2YRVYVKlrP6CybHakF4YNZb5b8mKt2lcy/gSwTh4NuHpTJQ2
zxV0L+Q85ld5Q5XvcHDxyCHqZJXDvZR6INybPEG/gDawIU0gOVaAhKAd6i7Poa6fCfuu1Xvb/VFH
cL4eH5CVCYp6Rmn6HfFzApcS7fhux6E+J196dJh/mNhTmXIUvJn20O6IBT6Wydk20E+fNYEvgp+f
jPnIF+AvYXHiEVBAH+uQmOTTGB9M0e4rEm0xoPB3OEoHTnyp+G3/WnkD1PlfheuXABIfqS8UK9nV
8nun7nP0Ox2KYUrUCX0Lc5edO84IrBtg3f2p4xnWl0NdcU79WU3NBdCRPY6VTAIQcA48DpvVQZrC
hA4wbfxMj90OqZO93bzLJ6CIEuy86kwBnpa50MhYgO0P6azLbyL7s1U7VfLPmC4WZDph0rLK30b+
SGahquaxMJK/5c3sSKoq8Inux7/0Bo+CuRiOm8HjZMOYwK2oAIxbzQ69JxWkvNP4TxKCZ35HLIT2
qr5FFm/UJ4f2giQLBOqW6XWSVJyj2Vdp71y6er4S3SAfuxFScJ27S/farlEzkbzsR3tRsUXEFBjH
bYESqhQzDYUGEjB2cKa8i+GkdfzxgX94ZbyUtYOhr557nFuTyWGvAUygGUFMNhpXo4j8AU0Y9utl
B615p+KR/dgkGQlMyYJPaMXdNcca/dQjh+sOBTGaAmMKVdznMxdvyz9U+AqfpxzFVhK6/F7b/1BI
kFtlQGr9VL5yGfAkPRBOqCvwwW790xAFYFolsiWaPkRoFBIENMAKgFzysfJsTCrVrOWu5bZyYZlP
qnFn/FQB5fowDeW6eTTZd14JpGftvFs25VqCFuO9DUqK35Ao+hd2eQcpG1ODev4ntwH+bItvZado
DYS5BwyTWOSSth9tRZKwdaQMZytQrGRZAlnRw5D0KRNXPlw/Tc6goJNDUYqjNCpHK/9sGvM0595U
lo/yBZCxFU+b+ubVU4hUcOZPDTWAOV6XEgS385hXYpjaPMge+q+XxuMVyUjCTyPPiDS/WQUzuUGD
/0KGzYYUCay/kH6HKE8QTdMGTEU3gz6KvPg8/sUZ5TqgOWLJM6PYX/NTq4+urBPPagFSIxjuHpkX
KqHc+FmmzQmEx16O3kP1rWLTQZnmzIw3SM/l65tfgm9CSNhCdkpLqWUSN1fr/VUOJTMj1gICnkD2
vxReb2muyStHWcfbnRTgCSnBg1KfwuIHSbsnZYFrc6VLjWWvi/B9/y8LmywrX9UZmcp7lLXlo5nK
e8JemaSQyONfaqmIQcCntyyz93L/moZ+D0dH5VDs8KID869dy2TK8B3jJ+ibs62HbQ4Bg6Rc/WfJ
bSSlF4TPRv+DC+2v1H6sIyHZu4J8gPpkUFUq02WUiwCwQ6j/SghE+6tQ6jUkdWxN3X4AZvQCeL/n
u/CNZ+dsO7499HzUgLRWmMQ9aREuOToY/4t77r1yD02zGuqIdTBXHDW+DzxxVPF7xH47U/85VMrO
4KjImBt3ZuEuHO+J9Fkg2FnL9FbwXPcAakc+IxXIh4p8gxkwGOmgx3hJDkk3H5KtIm3Go9VZaIZy
ZZclhxXt5EjmFFJuDS4gwP71j2swwtfBJZ1izIViDrfHWhrYxrBEwfzLLMrwXgaFzngT8NuA7oqH
AFWaLd+n6T5hiIY7iHUZ0JwbUwQgCwlyL9pguTE+S2j3/SsVBzIro3n2SkREAw1/RGHcEkUU91/m
Fw6C3DZeHQ+mLf/GsxwC4yp79cGBlKmbVQizPEnFJhBb1nMK3YKEmFQOFemzDQAGhZjDjiliUb4d
6eqG+TVw99RJiykpvXQxuuPvJq8jvvsOOwQ3w443PocP6GinrnpkiC5ZmADq3IY2B0kQ9b3rSd3i
LeVVcUhGn2GTUgl1hHo9GLWpym9cKBC54KkB2OCkyrcvyddW8Wvke1nTEWW8q8e4IqI7TfDovJW3
aFGeET0PrydXfgnCYdMGvTjv+ByZ+W2EzcEWv7pw6PE4kGaxW5ZPDqdpYnxNx3EpHqwo9Q8HvLJQ
IExmLt0nxANsXpDeB6xnCpVOVdx5KbhbHWx5/HVcVnbThuYv8ws9mV2829lwI3jis1vHpMrEzCBv
hIkq6XFoqS2lE8Q8qCG0Y6mHEnBh92wb6Rdbh3MOj2Xgnl5eMwlU7TMpBTm51mmt++MI7hrJIblp
DIRgGTEUkikHLan2e7oZh7zOHiJvMofbGzgi1OP8yn15kC9OFOPbaq4Onyem0wnh2IyVd51Zfjhj
hGz4j8GZ2aewGUmoZhIEbQZ1Zg4tGqd/MOM101rkTbD6N+aK5jIQ6JyDQzZiJkdnkOh+mu7J1yzK
wY/BBelYf3hUfMFq8ZPledN+JxUXbX36n+hQ7lDHWbTVOFU/wIonscIk/Pug21eT4ba4dY16Vyrd
AzrFHNjAhZKJP6vTP7cUwhTxBkA78b2GlzM19bmMi3Ov2YCE5w3uiZiGiSaWLeUzmQoXebEWdQzQ
eH5ZHihMlBSQFzPIC+a8nrSSEGsN3tC70mq40DCx/RjwA6NZ8m3k4XZrBYWoQpXHJKmdkJ6ahtc3
GCcubJqVbN9U2CPm4hhniyeIwkB/hFgI6+uWulepsRdHA4r96rUq5tMwCYNZXgOJibnxxyjRC/G7
dt8FUtHCbd4l0rAXCFjitHtGYiSnSdydMrutjXYZWpKwOMPLTD8ON3N4GeqPSLH30HSRt/nsWe5L
1d4RmMzWclKXF6iV48L3b0On4LwqgGgqjxhFa8IzqtvPORueXa89sHzqZCiS2mM9NcJZsY1x5rsQ
MexvRDxh7VjtKiRxg08nLTf+Ja03Pana7OHiPlr5Q8VHpExepJ4TXTu0xLSkJNNW0qFCOhZjHsmA
9P4rUdtQF4dZ6QQyqht0qUHJONAcu+C/hMigbpITA+GL8ijZJFvaGEaJFLYosXsZaZmcHdVmAE6O
9sUbGWnWgqaFEeeWplKTplLmH7X+tyCTzpg+BK/CFA8nrRQnabKPssyCgLR4wdYHf3aEf7O9D5Dc
NqIrVEbL5EMLOgkhYt0Mlz7HZ8eaQF+jQJXnQCX4eVCu6sC37EaGsFBU0CBqsOO19VHUKTh3tvgG
LqLqItUofirGUgyEWNItj7VKX30q3jZHrR03//nArQvdm42pipnkKKSd+Dvn66s3hpc8/pt5llaD
L/oppSRMyn+riC6h9wdjX5M6rJUl6Dv1OhQxE9SCgHomSQlSMJ3Q5oHhFXciHQKWVsNGbYZLB3uO
moyBgPN3Wkknh8HhwPKYDoWFFW5vMbxMCZrEZ0AbylO1Ivlo6BYlQFNxaGfsBFN89rwXaYE4cHsv
4PBXM2Y1AwMeyyACZxIk34IwiaVRD6OJ/KVfD1kKHa7oDgOsqvSPVRSPjE3KiuBmJXIBPe8oIzCX
liCD4TaSlRcxNyoP8vCtYDnY1dzN+xmha4GRDJTzacJNtPjEuy5L425aB71JAwlxu5G2gdxun6UJ
1OS+HZHGpTuDwKmuusWqFSREZE64yhDdC/kDQ8FsfgPGYI9IOcGnB2P9G1RzjeWyd/g0OKYrayCU
I25ULcz+aZDss+sSg6GJcEDvcNudnEt/3JamsOT+yMqu+VYrnnHpviG2IOjdLmO3EkjnsXbX56kN
U/z4rUNtiBh3RCrazmTQGYERmC3PO+svMeOjhcon7+NtN/qu8+49pDgbF9784b3tHC9ZNT/mTyn6
hnYfAU634yu15OLl5nlZZ/ostnGHBJfHhLi1Y9Bltwc7Id2j3sURZEG3T41jCwbFphU0gXqtnEq3
+L1zkG5MC2RLn8L3MulkljrdPW9RAKLmcq62DTdRV25jXdwXNIq5dEXT4rCLk/EKjyCzFIsFrw7e
DNc81ig2m6dGNzlIGFBmV0aC4Wh/I7RDb+OLSqrusm5zYdtDyFLoMPRZGkr82uB1OTJDnQ50xs80
pRARitA0IC0yn5E4QPhnG7bhmhDr8nk4IneezgOXq0NERwXUMZoIUiCD1NbOI/zMIraPOUwju3qA
rQH7sFKFkAvMJp83R+qo68zDipoJA/RR/mKWvXWi7dCyCCBrGoBXlcsHpgrjv3zDUAEz6tX2ytTx
us7HwZhesUl86JYzjMymvzUJN1SPq5JmiG0N5sSiZXsubm1ueknOViBpvXViRwAivzNdtCkApz+c
CB1TsetJrdBQgtWmfIzdRinDdiHyns9HbM7+oBR+RnlrDmBJ+mCDMKMzj+JxF/8GAa2w3yqJPXCO
JYWwgpwnGR8YOQ4qNlCna7E2poiNlQej6YeROXfQ03dlQPH5cxmK4xKfLDKkE8ivEgJRWUawgOPJ
eGyqILOgL5BJP06PldEdu+YiqeJpCfWpKvYTcO7dgSNSkR7jyCQT1Jdu3Ek8rkbu3OWxurdOecut
7Ir4L76MinHKAFeNT5Q1e2UdEDuY+5EcvNoIDVT3G7A+7UUw1xwONE5DSV7iuD7MQr8VMChQR21c
vI2LoisVK9vJlSaynSbjAdzd22fg3XOkebj6oPvRGAffr6grAXPNMCgkZ9h3yNurzTTJvtWIhn2b
aZ9ThnhgTN6zXNx1PGY7iSlf1Nx0nXEVpHs2z/cK4wLfocPGTjZlUj9rBpypqe8d3MdxmZGy41EB
DfPDSc0b0VO6fbFqHI+StSOT5VovzX3iIIMC1mTqNWG8awZok2cijhJAfZQurX1aNYZp6OyRKKOv
SQRUDMK0FfmkzMaxsdB6oMcrgarFoxoqvXyg41igQ0GwLw26Bkf3jZ9zB0kVM7Vtouux3AFsOWPH
vdMiBZHhieY7K2Pqmg0kC9BKw2mmQ2FATJxSs9fZ5ElN7Mu8pRa7QFgLiBAYyckmomS3HVsPlYyL
FUqVIoTmsKOUmeZG+C0ptLMKnKy7tGt2jjG3slegN5CP8/ruKKcbQnfS8v9ncNC96V0WXobahIiz
d6jRlQKWVKwB4e6l+Mr8ZcyxsqQbaQwqGmvVjL1PHAk+h4w8tfyiKmCrIWSoNOcKeA8ausn4aTTz
jXmBrVRHS0G3bpJh16fvZh7fAh/KMOJFZ7aK8I5tTGaN55x4uyIQznySKhfiAq73pxj5Vk17j1Dh
Il3I9frWacNVqJft2cskC/uG6c0Ub3n2zHjLcOoVygKxiiEJ5F+issOunSEg9Ru9l5M+5ff2GfpN
m718Dppbn5trhPxClU6jHj+ysXhmTvoqM0x2Vo7fpHrD8HzXSCkw/fbcsynm3H5gcx/o6rxrc9Qq
o33R6+GS9bZfbzpUYF9TyvqlTSCf68+mE7Apxxe+m8Qgkbv+O1XVtY0BtEg/NznF3hDaW1OLt5ZM
WBe75xIzLwYnhGx0E+VfYwbA+NVYdggZMV0RDAwEJoJh6G5Jemto9FD1H8lbIIdoUkaPti/HAAwC
H7gHTZ3O8kUmIncp3r0kuwldBJB6jMuEUvJ8KRNGYoZuqgpQuJ9DNpehkR+SsDuQKi6BilSkx8af
WEbH0wzxVJHhYyRLZRnJkS1AyxBjxTz0MOEEKPJ5P52rRGc7TVInNC7Y0yiIfK5JGpqbxFZAgxk7
smNRibEjId2ow07HHH5t5w+DKi8Sx6HDcJMuB0rLQwk8CyhqrV1G2ySW8n+Q1GUivzvNvJnEX1hZ
E8XYvMWlUYwl1XGV670ihhsf2zHDy6zdkM7fpCCJDITqaVR+mrXyrpubzCEFPAOkbZglcZgrCC50
hD7r6k+TCCLoquO2P6H+IWOxOk+VfmmK/Jay4yI8xyi4r2YShwGmSmS0Aa39Et3HuuUIZQ0b60XJ
2UAHg967bZN6JpouFQhazOBkxMKXoBdxm+pmAEEdI2dfklNt0NBN6XnuWQhw1iJK6eSjRSE2O8pJ
AXedyBAbKXiyRD53sn3WGurRndODK+OZ1/nVcBITVruZNep+n5lL0MwTLLuKECjGQdDUORBgup7n
Wj1VhnSsAeHz43GygPrcTB24mv8zdfQr5BSJrb8GQDVtgnQTBVRfsWs1zMFZS/SjeSao90r6qY4h
XDNeAveqIA82GfTHBpW0oMGQ/IRYimTwnbBjj+ghYt/2oCj8ki2dzNBlScD64fSK6O4xvdMQeMkp
AzKElznC4N/dTeljxu43EMTVLoZvZnMwCIXWwdlNkcWaALOJyseANWaqfxg1pmnHCbh0Xlus4eB8
K8RPB0fUTCMygjarJ9XvIE9pOIb6Qdol7dPMEh+ejw9NP8UyqeeXKkuucRPf2AgvrHCqdUtRu5iD
+uB8Kyf2XWN/MtkORzTOA6nFhDn8ykS9R9mC2rDbYFWOPxegu+yJ69s5sv06wc9etA+bpCR8O/jT
ZOkd8wkuVP3Ia3zKGaqCTDsPKeiBwjwbOcMpm87ZxXR4HgE+lvVBmnboq4o5fk4GoqTNRxo5d1oH
X7aImczZJ9c/LbKP6oy3OnW8fIhPqtbTfX0zNnVMGd3t0XzE7foUecAoAL/bwG6zZzaMcZeECUHC
hLl0uybDED+OZO4m4CZdffqWOr23iG+dnHAusy1ZGQYzQZh056TNzkWzUXy1mx4wvePRe/RsDmLt
lyZ9chqJktymJAGo5w0MlsAsNLOER+cx6gQSMnQr5TrUsj+wNANuxLqEQNiUrIQS5JM/couQq5Vk
iFRBQft2e5NkF0WjRRG+hU1sZavX0lqpCQpWwVSLjR44STMnK4yMzBvhVRj40QF21Hd0n5qd+/g7
U1yc8fcStq2AQ45HcLE5k4ZQJ1EvLejikCoaEXbn6rdgUzzDM0usFl2MC9LsaYj+gTufycHmkWIb
fV74OxaAGoHW1OEPI57xV6rgqclILPdWCq1svxgR5f1IiOEvFQi0jDszgxUno7QkKy2+9ZhSWPU5
n70+7UG4UVTNvkOEQjQyxGBS0vBKMfdXJIuMkmslpodjUxpVoJMZzCUtSlbmaqM2v61MfceeAgF7
i/9QBoSPDnQjjQjARMBSP2bMirE2cKbV7KMEEO7OQms6E1UDvaJe0fUgTkkRhM9SFVjjRW/ql9Mb
z5LYa6erD5itHlONeZPEGEycTCDNfnlIDPwjuw1mtnRtvJ6EXFx0OzlXWEfb6elEiw/QAcFa+k1d
mHdjZUM01AB619ajxQKBWUs0bUMQNv+wm1rwYXhCq8h2E5L3CkqnmAltQ6UhBMdOkCSo+Mf03lXm
Xm1bpsVHrc3v/RDfhYoMpxc3fdKvVuVGbXYi5QCHBj+BRaZGTtc2VD76ZRYu3blcxUnPI2iWRNB3
zm4JZkEUJyHkqJDo4UwWHOxy+sZPaY+LRfc7euO28GVoMaipuf969r/EvmJiy4l8VUBJYAIFm7Ef
/ikFShHzriCtHwThv8QMmFiMKinmWhcI4+dwOSQKmIm8JTIEehE0tfgkd/l/51Ki5deqR46U+y2D
0GX9BGk8vYjlijinwdWt/5B/BcZ4i1NP4MtsmcnAXUr/1FAZKvI+Ugt0nlg+pHTwzeKH4cgH2en8
4jnzX4n+zsZsRwa1ksCnlHD0y/9KTfLVmn+D7jd94mlt8cxVTutZJ0wJdN19ttQjHwXXnqKPpjXf
WV6/SE539ko2BBmy6FUDPDI8nKJ3p+/CAHWRMNDc6d6gJwdpiGkGd5otg7IZPPwB54GsThopwlrL
TApLhevrUp8Zwp5MZBIFViSVwPviglLGlNIHbruHkRp3OETsdCb6OOm2FQ59WAFokymje0q59XOV
LThtroYieYuiprhYf8rd2yTWnTpsR7hwemHEPa0yIzFSmuwKJl/MKA2a8Dr6Q0vDlLNPB2pWfdDX
e4MYA8QHfmbhsgGWCetIWOAT8G6sXOztUO7VeI/0QbGVU2UK4o+Mcz0Tt/2OuxCpFnDWWJw0pLwx
BrpWPcb4Uk1+beyCGjWvsJfTT4varWLc7xJ0GxnrXR6K29iqO+VZKcoePmnK+DjvT4YtTkRhn4SI
T/rkRtL4oL+493JzXhSfgyaOrvYftl3Q/oYTJrpjXJDQR958ZQa/Fc0kJ/25NNMuakJY5XJFHTdn
4XgksUU581GISyRnjCbBGu2FUboNSZ0zn86KVObECcokgQTxAyJHtEGtHHZdJUEEY7K3N1iYdMTL
V1dflq19Nck+bi/GAMN30V8KDp/ubE9oAC66lVDW5oHeB84SH2dzPK5IFOaZgTBDlaIC9T9cx3a6
ojANCpn1uPMhVBbcKZ0LApYUqSDmqxbGHiD3Qx9HLPJVHw9KSU78RA4oJMVl5rkasjB1jguTAO0B
hBq0EAN2ptfL+drr3/E2I9VVl1Mq2xcBTmzQKVxdOlW2/3sLcGNLKmevRd48yZ7poKwzDw3bhwgQ
JBwz5gOK0V5W1DljeckoKJIhupYGpMDWZDG87QeLHzX7ZKXV+OdSZmKil9Rjq1jUsdbRqilO2G4U
q3WsBp0cF8jL43fgMlpbf60kWxzyNb3G4ojGwLgThZiHjWEFSE2466COqlBH08VAqY7mvSazQGOL
xSSKXyMtiShfEVxX0n//GxtuVSKasRCZMr61Wp4ObEAORj6F9Fg6jleZl07bsoWq0sd+ZhFglNaW
17ofKp7AccsBWv4lHbkLvAAMZVEHQdVQEQapSRMwfUK/BM+JZeYu0yYmqg2ehp9ARdj0alfhsFun
qsC9g6wGsE0eux/oL7jXE8BorLhrqjM2oshJauQkk40cArFZwe5aRhHCwN4iKYudKklUVfSq6vkD
kQR2h1FHOY48o3xBXTkNEYl1qAIV918tcVHzPmzjznzf66ZnV5NXtAIpz+KNJHVkoBQlksaQf1iJ
iyu4BthkG2qY5ZDjmYpWeqgZ/pRALqhZUu37vrgkjElgdamLeJnV9JRB945AC/Whvfc06i5Us7vB
DkDsc278BD7ECg5cJSBEuWyJGUptMs3O9twi3PHqN5OtVlihd7XYRikfGdEJlnSKCa22QDB2RAbM
wmvk9tyh8scIIuGMJc1RSRCsfmScXfF+7Fm47qdkfdTEfSQROx5+8kKWGGmSMwJsMaq4lz4dB7k6
TgBhHbSFeKqFpUTNRwLZn6N5owhE9y93am9sELrAvMMiBVTYT9kQGMODlnrphjArqMQJDFfezSL2
S70e8sI+GEp21EAfdpvE+ag56qcpy5+Zvby512XVuCrFV4GX0siml+QUIBrn+3RIUBhnBnQ6ZvOj
o58I5LwU0FCjdrknmn6C9V03+WtbUKaPhEmiwYu/pS+PqnaO8+IMF8Hb6A3a5yxtI7+QvYzdqQdZ
htmB8hukMh3SCFJBb6Uwo+uJBHGcxjuZW08jiUbefATuMlYXpcR4j6ioJ+3RJhQs+mon5WRS7o9q
e6FMuo4R00qrYLOWM2uYUKLpWLt9bP4E7+iE7mxLw6piIeLmqkL3GO+b+S9E0qMGVL+b/i1f1Y+Y
8FP9lw5ZHyI2uQGWEWI9lkQJNpCtN1bLrIn2bMEMtwBrOQ6/2UufEGc3k7LFd44ryEZxErg0Mwmk
NWH2fXqU/nXto6urK47sjn0MB6KYbvHoXKE66IwXU/Fhyf0HkwlZ6k8y5OZCg44phxZot8nkLSOh
3rHj48TJUMFeY4qmraRgkZ+mog7kaeIphTi5qIceESLh7QRHfAdcASGNK4loJeqcfEyPzR8j0Q8L
KTM6wzObpOh+aIP0W4JMdFSPnbYemMQfBoCKsvGhYp+cyUAipZjUmGTbzJgKSzislx12MFRNvNhC
JQWwOv2EK7mV5mb/GRNTncvqKzakB1o2E6pZzPxvFgfjYzgw07spFN6ICv1+ITQMkmS03yL5YgiL
LSh5jvU6AbWMBBNGWBxhx71O/CDFvisa37awV2y8GocSF1GuSceJo8hOGh/FUWioSIGTT9MaPgtD
+bRSzLPTw16f6Yp0aATwi0Q4+4vT9FqS3t586dKpsdVbFTij7DuEa8PLSQ8rzPwKPiobPJOs+emt
pAIfBvTKcmBVBlyO6kSjOtFIW4jdabTRYDAWCoStuVtPXBioBdtM26u94m50fGQUDjgqty5wXlVu
95q7mBPopc1YmeTH2K8vdLwmEWbNhlQeoIMQlJNEu7GhmWWWqdy4G1bgzHVMmGO6Z9UyczdqEyke
AO+GhbcMEZ9qHmbVOXD/ROyJMj07UmxvczoosD7gG3zE64MIz0efJeTuxsdIQqqjXst7bpIVkxhk
uftAnKLsaCoT7nQrtJI63FbJ4PobSq4UDO26hVt4dsGQp2ke9Y3zt9xCTBa6pYDgW4LiDZ/nIadu
66MThuQMYzYfhjZbDmrNi1sQPN99Qq7zhhw9P4HHygXwujEQoqKfakxbOepGaYX7qvkz/Ym1Hy1+
vi6ICESWJFLUGD+QyEzL07JnrZ9Mz6EBGViOlCIsHCBOOr6zjj9nB9HaBSNJ1YjBjMpVV9py8tOQ
oarQemuZJxxhScPVigREhmdtQJgqHnaqHQuEksKtb0Uz3bno2MQSDp6VYYqkXIAj1NWLXLgpqPyJ
MAJnj50AmQqTzjp+5ilPtWmzAeEIBVa18fE6yfQtwmKQLBM1ZSzeZlgrhR2CKOwxiOnmDOoag6bV
n3Qe0C0u1fDYx43FO5+ndzcYb8Nc3opReYLtsrySUY2dSrfsp7U6D5F8U2eknzTp6JKPS2ORI8KY
4DwPyt5aUZNpvkbTzIjQl3k9trwshY8c6y2PPQJXfI+9VHI0Mnnl/+Jmq8dMlELRfk5R+0V+R1R4
w3ptbXRfzJYkIFJQPFLpa8jGR2w+q4Vcemf6iuKA9ApanowOwNY29tUYsBdDzn/QyHmuViR8Pps4
7ZTGOuOi3+Qo7odCC/EPH3S+K9Et22ovaQh+5wPkJWiIEPpwBJSBvUHk2o8OkJPWnrFsn6czdUBk
Q4ZCeoncMcBWUXxNqrLjpBNUQyqLNgmq6NpjvbH2wOl8NVW5o8n6kc7zUamwYHbEu0d047xDHcMl
4coxeY+EPKzuyBVKxBEyg9bNNSTr0OJZBaUlkRHjQ2M1uK0QDBtriPPRxNVHLFVvIbIXi40Y6RMH
9FtphtviyZJyLZ5Dq7DtSK4QSy2b2ZGOlwzsk8nQFtGXXydAx5BBblUY0xXsKihvT61BozPIOBbx
d3IH6uiJvFpQ8qYBUUMMDJaaouc51qSSHOj12SuqNk0KgoEtZqgwIuSvjt+QgbFpXSrWM8wPaFnX
T003L9XzWkM4ycBg8Wbo7GkcjN758hqjCHVK8WTlhlUQeCxv5fwT2qFvMeGzeKrkBMw3fw+xt8Vm
v/ke7WgC5BLfcGKdrTneK4x9NK08b+CmGcbmMIfRDmRStTN6eAUQXNMRAy/daLx5fSXfWLanGAgx
eAEjI+0Yhby6hEm3ATYw+8A3iWYdc6V4oml4SGK+l/10c8Zfbd9DemAXdx7GBNKHfijm8ah8iBxo
xf+xdB67jlvtEn0iAsxhKolikKh0UrcnRKfDnMMm+fR38ccdNGAbdvu0RO79hapVdO8Zg/QvRMkS
0LD5Rwf6fCaK9zEzkG6ZhAxwFggv1gkutdhBZhK7NCauyR+rzJAj9WeJBMiVZxGppn6x5G6fm2lZ
EgjnSUwY/AXWJ5sF55GZlM769l+5Dv5SgNFa2Nen0rtdpx9Oqr6j+Fa7+Jni9+t2BAl2SzOUFcez
spXW/pAbUjCp+IsPmFplu7tKznydEiL0VPVaqpdOXgMrf6iOeswy41SnajTIbTTo1sHJlcs+cskE
q/jeufZ27raagjMbnppJrWDhgZxLX6YGGLBtOoR85ecyns7IpGVkhir2at0dP6TCZhm+PuWvKiZx
atx81XmPU+K/dNkXPUL/ePGhEpwbLgpMD4CX+7cJPzJJqWB6md5ZJBHwxArzl/IhsAbld/ynGvjo
4/CuTQUuzTBfqkCS4YizVMiAoS2exAQw1pDUJsSiVn9nah04QujkOd3jc0VOodXWRLYheipmN+ZE
Z6bOu3YsWfwhAU6oKLkjFMKXRhKX8+U8tD7jnL1j9whZAPFIiwgRg6BR81wy/HT+v0jc28KmsTzF
TGGmsmuDebwLrYtzgfywv1N9P/q8oK6I74iftVYnM1V/LoWM+GiMCPNktTZRjSS1PyeSh3fLI7/4
KJQPBaIR7zUu8AF/yscCMYY931Gx8meDZT5L5rv2UBcRGU5ycFTJJzjXX7X/9NrytDJ5b1XZW8fq
9L3+ThPG40c9NcOKsVuc0L/VK2b/mUyOMuxIyZIFawUQXtNe3u0b4HO+/mh7Kyw1A5f3BSKy10NN
UNI+nNMmLL6TnA4GZ1x5KcHe1aK/KgxOtD/1tQPBnFDWapav1Fzp8FeRyuWtb3u6IC27aInaq/02
KG5JXF5MPbtUshSqvREu7d2GompIywn9AvCRHmpeQgMYX/Rj0bdPQwh25lsk2G7kYl+A30yBVdYp
Xhxyb079I4Xt7SAJzpfvBfU5yNe3PonfBlG8p232XhJTaDTNW9b8KvkN1hjuBBUaVEjSH8DaQTXQ
ToPES1bBDiTKr9dcrYs9pav8lH5d7qG5YXibKSkQ/+k6KrsW36f9QFXxcPITULHSPNo60+yFMUj5
aSjltYGkUrZDuGstC8grXDZBmoOpyfIwLw4EMfzc7XidDaRNI3koofkFXZPyFdqxApuV3YaYveSk
yrCVFdm/iIvlpPdh1W8yL7DYOWtfzvy0ekJMU2gW8Qh6MpTMjLG9eq7hHSQVo4mT8hfrr6Gwm4GJ
oTJAHFsqMSg6q+rL+hQ4zMWMam8HUX13lwHC09B+aiUJmB2QZ/oQKXtT2Zm2+vhmStJFMf6iJ8Zq
RMpCB/y78lEcHojM4XnT2YvPXkFb1DdwcBzSg2mqISaV3iAQ/ufVG4IsjnK2WmjNmAftS8wjeiL7
p7T+yFCRqHjTNUzcUucLXGUtG8hXDMEBidimHTKIX3XL2lCPTNfh3ja5twnadRVrcS/xRzyIq2jN
aCNnlLYfyzaurPoxWQ0NR/rqS/mF+fMNoFWzHUGW005i1y8QRKSw/5IMUpoRNr8wnqx+a8h+Ktw3
i1A0S2IbruWndVmuTQFEtK/xkjkX54Qs3UxTYgjezaLwbJ2BSg99+KD95C7tk/Qmq9Cm7rXMKbsA
gxRFNNSMnlDzEgJGbKHX53+aeblOEltgfFkyhEwlENsc+DvLfQuroQ5phxpimmSZTkditHHuYaIn
rctTXBZKmANkhA/gW8Yu1/oPVUNDGs/TrvAlCHhZQoRJY7tVhbsvLWhFFhAIf9VEIelTDqXYuZjV
ZS62oNvaEO23bJ623mXN7Jeo4FJmgBmrTz01QihEnOAZ+HZ75RI9VN8t9LRSKijWyc2p7EiAVElu
e7AKl1ZbXethiXisN2vzMt4tM/eJOF0UMySeeyRadtVIds2vMWBaO4BBfJZQtJVd7RkmUbl0Kv01
h3PeKBSGaEVzRK1DH0bzAAoFBtogXEkzmOvLYOa2QBpLvO6y34tDodrnz+fUpAyW+8BRCSOXVA8X
p58q/8pujz4cD9WGsCnvQ10tL7b9xmaWiKU8Sm5csTyny0SPdQZG1/lGVwZm0fjb28Jrr19WrzgI
GfQy6ZyQtAmjIRlL+6Mr6AqcZbetHzE+IrU4q+sxFqtfMjYvcu5rc+HmQUWo9q46/yq0nFaiDIXL
aw3PSM6XZ4VWlTcJ/DeEpoeet7cNZcOaiohz2RXsJ9IhSnzxq0xWxPtH9Xswsos522EPoapXHiOa
R6fBOoO1mauS6L1y9I3pR4cDgBTFIWhHyZ8YIyqgXIkYPdhGwrRQZ9Cv0OHx7hi08RCi0fx0PVhD
ncRaMi8zSwfcDgoOiwQKfex6nrbxUKEns3fVMvCuJjHv24lD6pbUbWRl+qXC+3XR3ZQD/TXVLD6b
sNJHX3KKyyxN4Qjyx3SVOQ6d6wnLwgVMn+Wc8+VHJukXJz38VaH3sR+Ef+qEqI6usapGgnEvJB98
3/FZlUpPzYTXmawnMsdbVDCvWg01vveJQd1ILGiEjUcbI0btqROjQOrO0VGu2LKuGm3omE+XMZj2
EFEQZekcqiSLcWJ4BdT6kcX0sO4GpdWt/OpltyldFKka9YktkFlO54wxtINQbaE2aWtovWaHsiA+
W6REL1aQfTYb591zhjAo6MzthqV/buyIn9emgBvGMloB7wOzo6KsrG0/HXO3nOQwraCY5irZDyJY
eGYs8t9mQNBKg6fCJJqZZqssrkmqPCRJ/8iLj0b2qxu6PC33deIYUxKxdP7f/GqwNTP7ZECBrCJu
YSoOp3HkD4tmP2VXAPGftb+ovYpeA3j8eciIeKgw64nrOOKbndbrlnjs/aER8vaQUuUwIjT6+rad
dJsuC3yBhUFWLqoL4WSeUdJ4eTJK/mxSL8xxBLU6D1ZsAjDtrLMzk15qscoNZOyLLRQgxnQJVAs1
A7BB3NQEnLBefc0+MOykiONpOQM/fBFp9VwM6VwhzujL4Y4N/aEyTW347udTqyvXApxggr93lPNI
dtKo1+2rjcfXJOt6/3OriKeSm5pVl5IPgTQDczXgXsZhu0hMId5Sp3XRuPngvCUGjGUMQp3819yt
OErxSR9SwwaFwEU5AFuchsNmkZSBGsWv1fSySPx3dvp7Ss+gJN6ntHdXJnpDkx476EY0KQfrb8mT
SVPpjjFiJFM69QhY7c7fGnrhfk8NOpjqFMwZT7sM4nJ5JX35rsfLh7SCT0CwsEWTupK44LxrFnYG
0BjK+GEP1MoAoAcxvWeD/KbJN+3cEyynKIzBwAhtDhBQ6UNmiqpyfPJtVdAMdpNJhgzaOK24SQVf
hzQ2p43Bd8saIf+zFA4g0wGa2/c4WF6SdH6BQ0bs7nTjvmggOkoNRDmcQ1QIahnkoDdjrghw+iTR
M/82hiDr+6BNIHEpZyzMp+LfS5dYwVa/x8ok0NPtm8mjAvQcIIVYFHaDifVqK+WkVzxY3de8IU0W
5/l39Q92a6n9qoRzxRR/TWE/mAK113LLTPkOzeHe6pyZ0ARJ4tySn9arAstrMcCIfyMLx5jCWH4s
nmZGn0zoxMJsi+Rk/olqAF20oRjTj6UEdjJoxoaZQM1W6SYcRiIpVyujiaO9eQrjIY3JYw3URSxB
RdBYi0d5xQIsGQrhjUy7bEQu6PHQfmwmtiLMSA40cmuHLlH9TwlBo8zFcslTScOevxShQ2A+pCmO
3RzRtq14Szl51Adbt5xSygsegfM28/NgKm4xCS3bcUg0Dwo57lNcZ9bOod9dZfnqSwARJu4itkIL
rv45heqfu/UIAhVadVWeUFyfBnYqZxM5QXbO0TSUTH1mr15rz+6+V1z3OmhW2E88NTmaFDYPoEhH
tKoMiXkmGI1uf03uIImx61wA26U6XHThSyyCG5t5HjmpeXHv8LVSKhzO9vJe/aehwKvBzczthKHR
uWKZiAjddNtNp5XXvWa6b4z6kmdBEhKPndg+DcZgaodVPc/9MmE+l5JTcBxZc8fZHCL0DGFrB9Ix
+9eUoMrJyV5aqg0n6tBek2SUaKAM1Z0V7FzQCDIevJcG6/wO1H8PmwLGV5xElsVw+UcJiJ0ozU+D
9BQjq5/cjiGybEapHetYAmMrP0bHZe251AQV5WenxuWaLtzFqS+v0zv7gqOW56eOPn1Zbitr3D4D
KAR4UBf9Oeu0M5P347BMh1labiX4X4GVwpDfY1TqBtr+VU+jFOYzafVRe1XqKdS19l3Y2R+4YscR
TaAU4yOygRpx8qUF9vCWYnDPEb0KYm9ML0pUYN195WNha8inYWvnY3LLAcmbP7akCTv3ZBDQVDPF
UM27RKhbGuQ68vS3fqIva2zSB/sbTT9JAX5lv89W7bUa0yuewowylUpUsrdgaFnmtrgB3XrbQZrq
N8Yx66qXVRSrv4ykYjGDkc5MzizRT8n8LRaWFlYWzqRKtQkGZanDwFWcB0pUh5A10BNs9XEeHdr4
5TBTOUmWcU1UxaUjSKNJwQ5U4CPXxUtU8T2W9a8l4/LXSd2VkpNJ3cee29Vk6WEPt4oztrLeVX0j
jxGqWMJ5wvIq3n4l3e9aRrxARWhPDmtiPGH5ORO0ohkNxUe8rGcDw8KQf/Uy1ynJfgbtSWclzyFX
8O7/6ndRuTTjfyA+hDpOZqjOqk451wT7rSpb6+abnXeYNWpY5i/yPi/JaocWMZu9+Y//k5Xw2IF/
hvuwAdMckJfrTHN6pr5yXQUrcT2GjK/QkINh5C0BirLhcLflo6n+TG12fyqGNnKngYjBJL5D+r71
wblknsdvkaDJ7RjrCUbuasl2ZEKLAWeo46JmBCLotEeugxaqnEJiG1VVN55jJXEdLoKNtatF6q9K
LqLMSq2D/MIahorGxMa8v/FN9YfiPYPDL+OiT5z5vHHq9ervBLgB3156ZPexQrsw0MeOZApzjWYo
ZsGjSvi2587y9CRA7kea6hzZ7a/qPwSqC4PA8hOsarYnYRheMH3Yq/npLGk4GPlJ+Q2cjowCfpaE
mD9wnNd6qiJVGMfkfx8GWelbOOIPLqryQkA60V3jxRb9RclZoaHEyMwjoqNVZY4vPoucc7udbyah
8wh20qW5di/oHwgRcEMhGqsp5e71z5TDOb105dcA1jg3tYsNUk8my1og4q2yMVxjJ1A/NyRqAt6C
Cf4Mvcev1OHGfe+mlCikicsgWuruPGsmzzpXPIcntU2lDQzbIBvITVCVtxVrMkuupS6unTRfha5e
5c25dh/bBXaW6Me7YnWvBhbtuH12Rv2JrIm5CP4o1KUFsplOEvchsw5Sa0UGcJ2BFJ7UItsVpI+V
nuHQEKuNA5fNHlpy4squJddvTSS3b6IFUGHGGjMSf5WJvg2MyvyFrZk77jBSi4snJ2Aj3MwsXJwv
t32qkExVuMP/F9Vf1L8DnLEU12GTB30Bn++ZIFEoDPliKg303f4yJtqVprsysGidetu+s9B/Wkbx
MslVjNPlTe7IWoZlJI94r1VwUo7zloD+RwozsQOAxZBqrV8rqa8DlBzH2dMsCf+d7xCTYA7eUEjn
AXXTwI9Nd7a7Gw+NPv0dOyLVY1JIqr8TlOSRrG6QtEINFjxQJohcygvzyMSFsppJSK1da1WKzPI7
o4mThg5T53JWU/Ngd/jTRw6GFB8a3qtpQ81/yzWGbnX/CTk8fY36cJ5zydXXFeE7/zrk2V7aGAb/
6SsD/jdaypapZhfI34B8nUS81l59sQV/5RKZGBa0BNS/hf1jIM8KGjtkLHHHkndyJjwgjnNP0Slk
F7um1sYj6yyIZqb2SkpX26AHJH13u8ZI/61ueszVs7RLn+3bPX+HvhITeKU3VRA/WcBvTEXydytx
9yq6ItaZpJOk+FKy7bm11hPSMCLEl9jMl9LJLwCMLwavDt4mRTOYiJ/HoMNXSLQAM9zzUlNVA9xV
w4nNtMleMkY4LtnU8H+IqfIJ0YkEaAIp1eGFWoFhofvrromh+fB7om7xNwmof1P7Q7ESK+P4UG6Z
KlbPrbhreMeAKzTs6lN0kfCOWptmj2tm7S/CwPecrESkbRet27/04W3QEZrIvxlFUpdagbXssI6X
sm2uPuFQ6jyuU+8fPsuSkOtqO+clbiVeFxMdIyx3pWQ+yIhk3UiOQigtJpxUPEqxCIR5Ja39mEH3
JbmBTZJqXh1itGHZDZElf1CKwcVFtOfNyoc+RcZr5Xeof8dS8K/cRKSUOsh5QOkKAZrM7Zzh4Dnd
Bgmf6DADAJjqx7qD11I70Zy50op1zgq2Mfdy5X2U56jQjsbUnkD+CmRLZE8XKMEOB1lLbpM1RVXi
z7J1hS0rWyrIxJ89PxdL4DgpDunvQfpTUAFxbr5iyRvb6qRlzqFuqIIwjB6QHXii3Mh8YEBrwhkp
laP6yA1QMwYBpANgDuuzHDkMbGJ7qAptSeGb/2xFEyFjvowjyMDym5okQsCXo6SfsE4pa0/NA/1w
IFqQl6cKcgUnI6m10ylOtoexAC8VH31qIFNeHvJQPzTLwLxOxFT73wwUZ3XJTTrK+KhwjwPgIiQI
UvJ8ANlhHhMPH1TDgsiT2dWwUj9aJMP+JTSaDm0iExkp42KQncMhtoFBLLH9Nd25lIFBWW+46F1H
QaJLECdWX651CDdraApIFT9WEOxp+8jx+mKoSmcp1AmwKH+tJu94Y6Omgu2kgV3QjGg1H1V7hdO8
2dJLqls8vjcZAxfGOm0jNuZsVyN7d3jVXR5Oks0uGo6rv6wEKzQx453DgFZuIn6TJB+2oSju2Rwu
Ko0n3YjQjjJBDZbch60E3w+1gK5wLWbXDHl1Rq/bQ48ZJBJqu8Pwn0D8ny7JRROCg0K6VP9t0+aX
YI4OqvRpUY2bPaluv7nTR37ZSnna4jnoUSmYC2Ap4yRJlH1F+klqRtqhIYAyp4jvrZu8tVg9HHbc
Qx2rnqX6MXDFakp1SQ7lWz2JS363/G2UoqxR7mQgT3UTaVn/ajDJ6CUytjlIaBm7zMHafAhsqOE9
03CyISXn3SmSu2Pld/Z/QzmHIDZDKNiH1OYpmG9Z1txGKSYhaMWU+msmS5dgv1NFmlkKmWFL9SjL
UOqkx4YmMlFN4IXDRwo8TuvlKEO+fZiQ9thDj9uo+DmJ8oQaizOjnW6TBuLQlnwYhBgTM6v1u2Xw
dcHGpkDJnSDIrw0a6rOOHZjNmgIMR3XsYEak764sWNL1iqeVT8YZpCNBi1TCRc7h4MhX1ZivsxFN
C1kNieNn+k3ieImL36pdhq2BDPhjZYmMGmmhA0rQLs4VXJkr6fB6EubiH5Qqys+8iWR5jbpILW5q
8xpg2/1etjrsyiHswJLwsuJYkaofqEG9ek44e59pNV0rJAb/TMB9aC10BPWHghZp+VQuaGO/Z9XN
YIxsegi2vh66jxHpBDpdIKEWYjKDE26wL3NqMAY6mihn47q86Z1104AcrI3irsl6Hw3tXjveyFa5
YqtMCheHtbvtxSjD8JzRJA3VeZQXVNqHkkjyBsJxbjZ3+lneoPiKj5XNX0uhYMz9oUPl01gsUfmI
cTywiCCicQkcXDytOFt5d5KZo1EIoYdRnWu92owQKOApRlvT6yTlUwg0CHiBqgVAkj+ZkKWIz8iR
D6scfxBpksBmCDqAkQS3jtUrXSAMSri76zkgQuHfBs5N19jwLkHfYodVMjbnlj8vXjYwNESL30ak
+h7mcqDJAL4ke8ZwXx3+2/hl8xwyfW9GNL1gMlfZVSSoN7hQWCij6MaekQUqVtHpvVj5LtQvis6L
5tSfpV1/xqL8jDXto2cT0yePSXfextZ4WacxaR45kRKpXXM/9UE6RZPAOSTV54LTTB1Hr2Kfxbbh
yPPqzxXJF66Mp3hZ35NfOeYw9WNyKxjgzhGpaJWgLuNsdihuBs5mh7O5lHNOtkMGSNOm5+gtJvF/
Vhk9EVZnddcz0I8UyPPDVIoGLWONjkGoSuHImeEe9YqZY+kjTPChgT9ZwrMPnvTLkuLPprY/nOK3
VhTncYZox+ejQr4ay5Ol24FTN4GG0+PVm+st0wK9LFFefBs1XA+UB51zkaqRXp7VuIUm5VYiF1FX
HPDbcSWmJNa68/B3yDWEwZQRS+uZ2J4h6RXbSA4XklJkWQkKaw2Wwnjp4uSqcjIW1xnEvMUcwjER
hTSmm5FVCApRx8kjKTIaCdlzHhXR0luteal+6GdCFkMqAk/DJzXh0ZExiNkVIWkpAiGzQfvampeq
wiEQIcoPJYN/2ieXRY9DZugOq2qTun1guhXjrnDiJtQEmxaLT7THm4TqFlDszFdcfWlYK34yATh0
F1rcDaTYKvsmlUiXWJ6DTYvrT78V8SVN17CuXjiWGQyw8WeLb+DboMWzeIdomoh+rNg1P/NjLlo/
s/FQs7ngRjR1IkeaP2v92c85U4JnzWK3+4GCgOL+sC8o3bmHyy6HKo+YSYnzjabswNLMHfBJo2sn
YQOBDH5HNqY8HzACqgUZG9sGFiHafcSz1xzRSO6PpertoRmf0gwQC3yp+jf5dCxseWf5KRDLsS6Z
T3mfXmO8HbaJW1bUxykd/eXMlnLD5qCoqp9oeJEVTyVPTvLHLo+Gcbhpd5VAnYvqzWfYHwDbPNmp
zmtFM1C5bZaFufEHLzuyzpNMsDkRquAzsMOzqAG57fRBL5jc4+nvr9JdluDRJtID4exDbsbHfJUV
mKWmztaIjHk+eWZC3sQ8EoSW2bJj/9DGKKXEAted29+lZEVd7dyFcWDV7xpvKfovm0Ha2fxv69h8
roSvvVFFHJecs9klPjj7bypwMrCXVaePdd+4K7AenQOvZkZ4T2QUzU0q1ZOe6HjJ1ucat8/J9/XK
gpb6dNop4GbaFsDvZzBsT9aXNfe0lq+MRwSMCP66/69b/6i6ejc3+1NGZJcRtFSaPpGWwWa5tG97
jicOuo80mcNm/uyZgyoPuf3a6T4KkO+jumxuTndI8Zoprm1JlIqp22UELzH2zVP/ez3gG50zfo9s
+VjLZyPXd4UNPLkEQWpYl6L/MsXi0s9DMjk/Y9baZDMfYgOIY8/WcY7M5Q8yGR+6DR3a7p+qD36x
veIEZgK+CW1fjiV7Lval0tij5uQLlxTbrL6lg53/aIooi4/GgJ8PpCYt0dhdRxXvucqwZ/m2WvFg
Bv10zMeoWzgwJcJu98134SkCKhe/tLkEx4kZT8OIC9m8xPZHRhajLMsxAoJMAwP9RMJtYKuj3zSJ
PxpHBiAM1JHAJiWsTOV91vCoS6D8GXMZjLkGCTXTvA/d66tkx97UX8y6DoVWBanziu3Z29i0M5DD
GjFyHIiTkrahlIAlxixazz/HbnKlGKm0iotCzoKM42DOTzqb48pUkL93+MEIf8mfzLxIb2WP7/Sw
s2rlWOyQuipa9UBaEs9hzt3VY8Sfbaz05xj3z1q/4aCCOPon5ePVUAmjyz8amRpNSGOn35INQkqz
rmU/XDfHOukc3BaRc+iQnHgKp1YPupGd1PrUfZwxCabMEw9BhRJUfegX8Isjh34DjwAOe4ZvkDlS
J2yyDkqvorqU8/W4FX8oavGmp4xlC4aVOxO3BM/ELlOOiAiOLKeOejS3i4bOstyuCU8JZ3pvLhc4
Bnmrkj24oUhF/Q+1Ko3kVrkNbxxxfvw19lQUM4VeOtzGZbzXw4Ba5+9KXKaNRz2/ORx0SgOcS2EP
V4jb0nb3xA7sO/pnXeeRLxKYzS3Qpw+zXcKKrVCm2kTJqjcT35G0/Na2Q6b3YcwEwYi6Cov/YPiz
gdBiScKKIuxz5DNbH7Yz+Zz8vhaZ72qg5JDLusbrheStPYBTG4PRk7AYQN56b52mP1rzlZkEzFS7
LuLQKRsBp7U3JG7OlHIbAcko75lGh0fUnCouUz/dNiO7d6yQFVO5/yQmR9AkmFIaxLuuoH6fquZM
k3MSFkGZJ2Ummc6YvBbRIRns24aWG1+0RjxHPV4Hks/JcCR5G5C1i1CnInIBSBnUm5nhejK6OP2J
eIQ6CtfJ/rOZK2D8+bLnpDlI9Kz5V7xHzDKPSmYUI/BMQDiDCzCRUkrkRzNJr0ZXwQGTPHTYSWUa
DZZCaACwouQHwlBhMN/BM9N/buQZaQP3EaLyjTIa8YoNwq2WnmVR03qU7xUxue14nUrDU+mTW4OB
f3yR2/h/8YITFq4ZC9cuyGfAE+5Wx9w4drDFX7COwoVxRg8mKetA95JQxeTGmhW3AeMl0KG2eEPS
5ku1GdNCz9LZj8X7UmU+Kfrgt2USgILt7sK826ja7ymZpVmNZ49BoPVFk4EFqXQlQG0bWaMA3lS2
4k6fvMMeHEfOX4jQwAWRxkLep6ekiyFv63+ZGDv7QbBOtvnGHMkOzPl7tAyvWa+MvV3dIZ4EHfpk
0CO3bmJQ5JbYoj8ng2AK9Dats4/GmEjE/MSdmyCAw1GLZWCEDFwQlkjqAn5onRp02GIMzeLUfrSp
EyCrfDpJw7zSzTTKC6V6cV/JM7ulwglNiGnA3m3cK6Y/KxfDSC88YHv2NoO1Mohddfon9hpP+9rZ
5sDpfFtHhz2d5gzEIFEiI37M5jWTTaxw4nXiO57qazZSPjlhgogNEQEmYB2K2W4Za44xyFrUi1Zl
+nqX+AMygsq3OhuRCdpFFg67oCi/d4sejKkWLBly5WoKmu2Esv9kF08QnGADBQ6Ufg6LVeewcztQ
fnC8MSrCowA+2pvQDzCvVDbzsGa+aRPeTIqwPL7YBB71knFR9IjJ6rEY1oiMx7a91/uf1DhIKaVc
xg/x6JmrFdlnj411IbrEWcYTU8KMjmHKXRQJ2t1x1cekvq3E4vBlB5iORPwXwCqFcCZNnB4ysaGP
ZSLuANWy/FTa+GT8Nw8WC7vDyN+Pv3JWLxb9SKNRyJZAhP6jstw2BPztRDtHyYQ0R/qvzFoynfk4
5ASCQRt2DEHaKqiwAm7qzy1DkbuMjETrA3AXfFS6jVfkUR9y1FFFOUUtRBsnTiPOp6szgY3JE7jY
A/WzxdTsKYUj/JaN5apCBs1Us4jqPxckK1OXRG3JkG9cLj3gIlL7auPdQeZvOT+c9MfQ41PJnjGN
ucirM9r03B9R4sXKgjLUlXX68j91/bU5RwMwTEN5JALF1YfnDNMRto7FFqEAVka8hDo2VI1YW17V
krux/Fi1vfWGPB+oGM0B8gyx+EqW/pNEOrvKgiRhi91BYgSpMPydFZ9EYGMXuN/WaT42lKV5yrwZ
CgfrmaxfLnIZA8R4X5PfU2EcUwb0uMUn3OKSDd35VVc6713mFT84Qkh7ZauFTuaYQkbroCroTDfH
Hfyo0KIkTAfAZaHRw/O1ciqt8sQfKJhwbYv+MxlWctY+sELKc3wBjDSAx3AR0aR3OcHoEdTJwfq0
z+5qt27bzW4mynttxBFyAQQ92QMJI6v8vfHezjL7mFoeD01+Mjf57jlsgKtg4gkryXu2eb92MiG1
Jg8a2WdV9t82A2Ujv3RxdnENKAUCb/V3M7GRj+Mn2JBJWP5aci12/vTqDmveveb3XSZpJichFMqU
nvMiYa6gniwaTfosDlDhzm/6Z6J1/vxewHRqQN8MWlQ5w/V9fk/YumwED+YF4XXggqbtZ6Mz1NNL
rxAahTphvZGk0XoRWj+DZ6iyf3bVnw0arbmZrnmqXI1Rv+ZvNo3WhEkTfCf1IPip4jgOGx4A4Un1
5I2/FVucF6XCsJJ65koN+FNyclyP4iLZJj8w/lZNCuz3WIYSEmA/X+dzZ6TnRvoz6lVQyh9r47gw
QpkwQSGT3wUWsYOVHPTY4GdBHyh4yUmPKokpwrQHhtJdf/aCuEIOFdovNAEchABUn6KOPWla/bHN
A5PrDHBbFugLkWiYDVKWDILRrUuKYofwdXomW/2SCyVKt3t8p3hvHkrlLvMHgVd3jeBSnRQ97g0u
ly81tdi6luCYgeBuxk11FMAu2EoS5GahhWi+3b5w46Tx+n6DKpaiFDP7aJLlPUy3Rr+fE7WbLuIs
MOwk6SVRHJAC/+zzhwTgRYGQUPIVO7tIXSLuGgdwvEw3IURQas/kL+uZxHikbNTk+1psj0rkD3c9
ocbypxIsEAzQ+Wn286MzoelavEHzPtfDQ6+6Ko/17j9ZyB1gaYaxk4qha9GbL5dbPZEcsd6lzWIU
mN66Hq5EDYbXqC+ZBneUVXBNVJSWuZWtnXroUzhS2qPtF1YKOxwjnTFcMzJj1KU6FWK51WK8DzNe
J2jQ4GeY5N+McTxB2dJZhGooYpaK4XZ/WHtMl92rHLaD2fETGqsrNYYLbrZsucdkG2btvZG2UNV/
7SjkkTt1wlfUi2hd4mBYinD3qdrJbbaSW/mxHpSWuHiTZqUPxMoyjl3q6Si+mJp8qCn8fRoaVA49
w8UjcpYU/66WxfClUNgfxMW05VuasL1FLkIyTCZqGk4ZB6EVpfG/Qk69iYCThU2VtU8/PhoySEei
s3oNsBGwQno+Y2MnnNlnqcRMzMursgXKbFj5vrpFcuUtDlEEoPzp0EeFFMISuh7ulJ7BXV4/ZlAA
GgKGlBk9pvlFUcjfZQFSrZjPSZNE0uHYhtci1i/inyrOOfF70ydWeiQGYfzdLPpB3o1NCVjhX9/W
S7s2X1CoU7dvl6DNVl8lGpM0X2aXKTFXh153rnosInjKT23vFUldTZf5ltrqDTNxqf0fS+ex4zbW
btEnIsAcpiIpBomKldwTwmW7mHPm09+lH3fQRqPdDlUiz/nC3ms7pmRRBIU42h661j3SMWEqMt4L
U7rFM7FiBjECyGdNsk85R3jPpZm7YKYqxecgYJLEdmr+HphMVwTAJcwPEizFe0mDtz6JVCQBEMjs
ik50+FHHDE4fyodtuGSDcenM7NqfizLUWzSDVLzCVPkiFS/kYoZqG1lBqFvh2tFUXF5pgyQFhbhF
m9/zMW1qnPAcUU9TgzGE06tL8C3CmVyl9WCWT638KwHchEFh/dOgc4zVB9gp7CNg/WNvI49Ok5tA
foGCSUKz3J4tWVZ2TlO9Edp1TWl4jKK498iE1rd+y981WUOM/AeO6ruVH6x5ARHcfiXorCYDiFaX
fmpzDEOJ1IQ5qL4781fN1yHKqqfVgjdYdzU3nBl/Ja2z1aEvyMa7kLb3NivvpAveYtBy8SMBnq6g
Km5rEu0z9foKKqqJRIJd0BZIMAXLrws2//3f+kGNsJFtgDz51JE4WTyU+aHofH2uDHJWdvSCRgtM
o9WQYtrHaLx5Y9PBQWgAzNLT0aPu/0wVELocB0Tmhomcn9hTexPZgoIrGyRBkYuRm0eiwz3zOaIg
XUWGOYQNV7R38tvKSFSGnitEzCUP7aRHE1ZyMyKPTSinq6gqENWMaywZ1xXhhWC9dkgvcGV6lQlH
xSbQEHZAkt8qXpe1OximjeDyEXdsbmvlNsXfBpBe1C8LcgMTnqqoA/5H+zsV+71rlHsOoJD+SJKx
En9IWH2h8qOupEpOvfjLSNooRaxQ4JLItuJEcq35UAHkQAZCe2Dt8CdReKi59YpbUCgG+q287PkS
0aUrMDZba/ZlqNwN+1bypBGzNYg61X3yl6r1Y9RNvclYkfha8fjKparxE6+IRX7v3b+EXnHEnkn8
HqGBeRtxdnU91suXcwz6HUQwGfXASJ5Pi7iRZIM5bY8kNhj6JZum26R7UHaVJA+EWg/wYcowgjpC
JEwypsbufZDLjw5qpJirsF2MA0Uw48Aj6QGkMRh881cktYWLLrmXSMzORo8AAvQoMUJl5Z2gXKtV
vO0zu74OsJbRZAkNCFcBM+LFbUAq9ai5AkZXromDqb7rC8QVyK/6BZGFahlscq9qE8kkpCksP5TN
LxTM/kNB749tzWzwkOTyM0W6rpEMS47dMS3BsvzkiJBzRMhzTqNiLbdyo+TqdHLimmBKBL/8qRbe
9cTypOHcMa2d2g2ujclKiLLLbultFQaP636tSxjIjeDP8ETLjG3DAqM2WTg/HHpeXf5IkQMJlhzp
lhCNoI3XTUC1D/7qUNYm0ofiukiIXI4qXBtLFwABG8dtYqzfNb927plHseDNVh/ms+mh1EqUI7U7
A9wjSxG4IL9Rei6LsKFMH+L0g6aYjuhUaP1DnsevVhe/tkYI5nx2Rhr2GDm+2ZWhpeNvsZRA7mfi
preLKkMLqm9mJ7gGlDvihmmCWb4Ngm8kUmC0oBkz+QxzGg2Rjt1bUnVYBpWXLImNL9wiymLKGnYO
n9BSKRQtgAavwfC5Ny4VQScdEPyYK3jmw0RQUioqqDPmDnHJgaKB+Xm35NOiSjzDkjuuvyROqPRp
9r4BtCTty0srDReJkgU9PB4Kju6Ro/tFkxbZKiCUl0kU3StaY12NZgGJUp2Tju2mCmujL6Vp3/ey
e6uw3huLwlx+veuCcVXU8oJ+BNOCfm4c6X3uwTflLyf44OTtC/jJeu2ssukd68+FGgfoVDtZ9kBO
OUvvIB0g7lXdKcn6MzEtyCWEyF50FEskryj7ifXEydSTc1225yJuTynnOCFgGYFX6tMCM0VfchCx
LDUt4SJr/bVkDNSVDNc0ueSpTvTGfHZkzsfNmoNxI7l7E20I/c90s42N3UaqnJeGNG+whVsd3/rX
QoPQCRk56yZS4ufNe2Yp7xIAGXsultvCtJLXr2a4yw5jRjQlrbzYzvyA4nfcB0af+AQakXM5o0vj
bdMhypNmoWO8o/oC1gCBKeJ4VrCC4gTd0appaNUSNMs1J5mmrnYtRy2xeA1SZT05pXDMpd87P8qy
5VgxRlpo5ipHA7OEd2TALVtJ/NyaYITNsetJ+CjXYw2uC+BXyuAFRf81nxfsIdJB5Z5IW+FN6tYP
klGQylxf5Kpl/yMxhaznVwhI45WTwpoP2ZT4TOP5ufF4wE819R0srunXyh1xqSuWrZ1DNx2gRK5o
5GPkFvAyO9KfxSVjXdjDzVOfcxaVZRbVaqgPMwFW1Umib0602qVKUEtXJcgoKTanBnuSVvAOgI8s
yAD/aP9QiiPLsSv1u2prV2m+55E10oAbqsiO9GDHguFqRcIHQYLHPGz2/UMUus8cb5KoPfMJabL5
ivrYvRL2CLcy8j1SU48xwTQ1XGNfpEVuo0J6zKzpW+K0VlT5LE677r2qyftWWH8U22WXFUw+2mWv
vVGFe3HXJrKTuj+WOkexITApaC5ZuV2MnAZFCwdDDxOVdWAlhyZYEzaVaL+q8CDt5EOW36lseYFx
+ZcS3muSLD8YA9EWAoAklTH5jJWtGZ398W8T+Bg/M+zR0n0ok1sZ87bxPm1X+W1kidUUR2tQySbP
yAPo3DkE7B/oGW6biCHZKU7WE/FWGHdyn/ue25Lw68GAYaHg4ARUvUKzqn9qTbzpz+VPMuKlvrP/
OVvRwtIBQ1+oyj8y+6nWmoL0gkG836P2w2MBfIhZkD2TCb9SVfL5HgZuxvJtObY/0opJ96x4ncp4
/D/+/N7InqrE/rp9lvNkLytSqo85HKzkxFWM5kTCVDG9w0T+vdaIDFWIZGj0TZz4MuoCfNTWa1TB
02Ku3pzxfZJaJg1HvQG9K01eYyIs92KLVUqq+nvaBhhTQT8kYfqb+g1bgRzOvRnuNouHdL1153Wr
sGs15+KNh3xLYATeYhm9DfxHFWtcbNJY/wzwPKQhP8sbwp+Z0JZ6D/WjyfxkR/CYMfPhCfR6RTnK
joKffvXZIHjjHVdM0aGDgxlGMCJrdWE+mgk5spDTkGgTXYVGHZ0Rj0Xu7q7108j1CZ4EA4+S3pNM
JpThh81RWSYbJl8E49kFVsRE3Y4ingqqQGjZkehDvslMr5ZTfkyN6pbsaVUi5taNWZvsCJxC9Ulb
TYKKmvB3imbz9y8m7i1kHL5bi51WHMs7mFNCxjoW0U2b+p0uezrge0m9x6Z6BEGrrcd5Q5G4GW4N
T5AJ0HFiFdzQThJg0tA3hd1z6fq3XZXeWXKI5G7DfSSLp03Zjfotc8eNGbPflSxbzXOCzXHzOWcS
5KMmYy8D59FSiMfS71ldxxjkjFCSJ1smF4tGJ+QvyUFtnipn0AhOI25z7Pojq1DH5MSRpKjaqZSh
tMBQFKcvc5vCZMItviGWYDqDON2SSGP/mw1odwFtDPINXo1f+jJBanET24PSs8TuaC4B6UR6f1cE
kv8K49yYMKcoaUf4gYYC0NWupetGCsWF3xBds00bGprwkrM6ZLrCRjHxWt0hWTEo3aRWXlmjJ5kT
f5T7KMZ6u5Kxk7QWMpir7MNxuEjteu3G9UJMy5Rz+6ToK8kFUgmkkswzZgi75TbY0AlQhhyyRAlX
Bsfi57j4CwGBIFEBtyjbzKc6eQVoY4GmS+b+a1W0HeMMa5uiYyCC6h+qEkeY38aJxKAJjKXhtry2
Ewkufc910xEl6BsEShVOfd9qeNKExfWco9jvDoSmaIDX2HiPBZUWOL6ajtpYOIydfTOfkrW+i1IP
bBcShxB/th9G1nvs/L3OmjyVf4ZzE3BRPg+Ug1L2adEh5qQWN28mvcCdRONQaGAFzdQneJXg4yAJ
EK6MTJy+jSM3u21yHr3AzOQwcdiI08XMk4uxDlGXymfJlT4m3h/9ZcRF1ptm9540xX1lMLfxJZn/
5hbIXHUb0aawM2vY6Pz/UqJq8fq7+iczKlxSbg3QYM/QmKBykjN/s96lH60fTkvqKssejTN/IIG2
ynCMy/nc6+apUOqTqKzhEsCTPi3KFErczhhcCXbvAhjddpXLjHrYBnqIiuTSwalbKgyX1DOocX9u
vrtrKKJE0iTTU2v9hkojpkiDJYa97dlgaymhgRFKjIpqxVx1l9lmjB7NgPtCAHVWT1xQwboSsqcF
E7gtrCB19b6KBnOBWR27DV1abSUXISAoY0lDzi51UM+pJJ815VmICugN1Zn72TEGgAHw75AO19jT
z4JB8bCx4f9RDwxpQMsRPBXj7mUMRXp6DEFg2bw/c7h069FjZmWSk9Dz/xzmBQtRknoie7oVVSCO
lhQbV20oXk8gZfKmH+R0vmGhuBXJS4c5BFpi3UDlsr7fHSa6PwWSKjKPSLNEbYP8IGTbz5XkNFtF
PK8SwARg1wGB95bCxqzX0zyVmOc1QAxc5MuZKbYCT05Q5tMMhE9o8hf04UQbKhxz1D/u2dKQ5ZBv
baxJsBdtoAtQo8aF0Tofp7XyfXjPBBbLL6qfbVlzJIwDCRw5Vk/jbPwMW+wlKlHItIdVWjITsM+N
AjWVhdvlF3Hmk66HbBeAlUcLWwVV6qJWSCMjtFqe9mW5mFhcN+zke55FNP09xvRYZ7lu+YvY2SMS
TBkV0uoOhuy/2Mqvof65K/8bP9whywIqdFvKpNsvclayxzKhgUFw6VRDcWLOHrZok3u0ydJuA56H
ojfhHan+gglBT0SPmynY8kbkgIVjaI2bKAcEbiX2V5t4z3JAz3JbSI9Gyc2YOuUZ1MG1SUE9KoHu
I7tS3pU85UfqysKow+QPQRwCQZKjKeJqQsu2spdGuEOlx87618hjNpzHO4bD61Tf2W1KoSZiqWsJ
9ar6m1BCfogPvDtf2RDjBf2HWDFpH6UxPMUXvh0o0UUmXldorFD6tGS2KpXsZ+7W0QZPV71QGYAX
YW8epHn3hljziKnwcJF7JdJACTMVTiNfNjaqML64F8hv1+yZyErNXzJCRGDydgdGVEZ6wZY0g+2Z
GA4MqeqpoEx3/KItAiN8NLK5HeHrHfu/uBBOx8xvktqmajhuqYrV0u5hPMcY6XATHQodppzsGhTm
GNjg/GbIf5gn8E2bZr81QUuRiNkZ3MrEG+Udu30zA8ALQDQlAYNvJTOHZKHTcBCbAyFuj5s8ktZ4
GEvT6yeukngLWmsM6yNsMpLo3kfk4DCNX/JyoAwZwmcZ3sQBZSL0YyUq+xlfR2cng2pbzIiJxXB0
HR/kjvd8x0OJdxJiyMDOPGgekxgjRoMCJB6Y+PrtDd4XaWdlDAh+ZmuwVwGLDYl0W/33q228FqAE
kujbOFbLYw7w/ICR4fuRgm2UZt3FVuyrrzk3oec8+tOduOE/sNu6cLlM4GaKU3ZS9A32PoqNvCKB
i5vxqkJwXoFKDbgX2KsZkUQq+2rqIKkm1iCnDcIE8OCCx2NC3aKqTPESslQIoc7Y5+K6xc/FePeA
wKzx9aGAXZX6yUGRXmxBVsR8Lyr1V1wT5KG+TQshuwaolh2Q2NeXQOhh8ltJ+1tiJnd0Hdwp6IVQ
la+hHMIY/hCL5H34EK7pbSstLzVx83rFWD9R5QDvwFqQHZo6DfqVbQ55zu16SNb62Iyru07WuRm5
ic13LRmZx0mPEoIhMt6AtFd9NPx0fsVG2FPHqqaD/4Z+W0a/nSzOAAx0RylcYz5B9CUIy2mbqvMX
+cnEzABmM9DEiOKCroITP4PZnDql+b2ZwNhqsLXlHZ/lDZCSNtnkUdflc5D0h2LUD4P5HaZ6dZMQ
nAx+zCPUxEyZEO9nvmpLsXm2GvKiNwJm0Iu0lAP08wXIGaP4tdPSQ0g+L1yY+2Mu4+dsle/E4mIC
gWl8RInbgitFk4InTrvMjMqkTb9rgBR567bGr5+Ngm7aHIK4XoNO++x7zNuoeaxNCqbXmhuuqPdW
0qPlWR3MaR3oiJnj2+obrRsPdJPp/GDP9qjeNcu6sdO7txUou+ZkAICtyv2zfMP12XIo6wPjX3kl
yg9VOeYiltgXoZhvLV3Agqyv2Ws/l2S/VwlmKIl5Nqk6CzNQYMkReu0uVvNhYHMhpTqS5o4g2OSz
+70Ar+i9rUSVLF6AsjoV48yd/AiQiU8zjMpmv1mkaCQbEpRCvmjxGil5iaQFce7Q35RtuB6bR8+S
eC7P6khjg+e+4SyuMFipGKz6emXskXuw0ZP4bMzDUfP17pCAChyfcoUV578AfdldXKvn0fpexeZJ
SUxnbTQWU1pMUsguRngtMpSmBl7LlgHIFDsUowPcFns/vZV9dTNGfNEpKo6muvVzfJ1PFWI5dAoo
ORkw6ym6kj3sTIp3gli1XqUMrgKSu3wNYwa+co+8jLoLxYDMjM2hkTYTSiMCfTB/TxlFm5741BqD
1dA4awGeqW+DBrkrYdL+6p/WSyNCdYRm/TR4xqfCItRK2B+bTL7YgsJPA4ky3xIi9/R/hn+tCOeS
QVDHJJyIKSkje+G3eHTrlDaHlqTz9FKjd2KKZQBBjJUoo6aWKJ6hFkZ9KxJX00aTlUTMo4T6UrxX
xvqJfjSSuxq7dPu9AbUbU/0u37xda49JVDHWyN5GSXiMpwxaQ3IIUuhf+THJVWedssf4XXnzgHpj
NL3ZlHB9w1HHYQrmzRRb+gEBCfQhb8ZoXP9i/WaTjUy/eo+lmUPpgBwF9r6aKDz/W7AgztZgLv9L
mECNn/OsQvdOHSWeEZDGD13UH9j0LhOUOyqGvctC0wBFvC1BjFpZMzHeEJP0krcKVrC+cpQXT59H
H5aLZwroXzsnaTe/J95Dxa6XGPCG9fD1/c/REE8JhITYOC/apR/1uyoVj2K9I6RoUaGkerTMDcyv
MqgibMToWFKgTAUK4DxDxmqt/ngaG1BZXeNDxXCl2LYeSay9m8phnbHogKVRpMWL38RYdR+TIbjg
Ikkpy4XpQ+7Hz16wPksl+xKmm7jO/H0H7yg8OnA1Bd+zgOFWU13U8lvNAaG2F+jDUSY8aliI4Ndg
d6wEz+D21s/636oj68vMfKY/h7wyInmdz0y8q6Q4CoRECM3Ll28T0XhsvkzWgYnMUmKDK9HGnrvf
Rym5o9i8ocfK4v6tNinXAGpDcFRJA3elE7NuhDBh0sdkx9TX0jzg1tpWdz80Njsr8vG2lEgHHBlW
bNjrt3TqyPLK3M6uMQc2K2RBllHfWYh+ZT8Ud7X4g06Sn9Wzr2K1pc8lbt4Ma38DPe7UDUCvpH+z
XgzT+NqiiqkqhaSxg/UIZiBYD+gDoujNpzamQj1pkxTkWhukhOjOCUJimzVmXydX/ghJ+h7Zq2GZ
GFaCN1iqhQUuC4wL5313uve+3O4vwnLS3EkgvYvIVUssH/twKhY2WA2puMvVaEJz+0JLNqPPOoxo
5ytRixS8bzJC9AKTbUmomqmFaIRSwDIOmAPS4AvESQKJUZ161tX5HLfZWTR4IHv9DT4fZ8LeICJH
+Yp2sz10mUz2pt37XfLXMt6G3rySmX3RSbzDDzmsKDma/1iCuoPIHPAlRqizFBVfhhzH1lIzXMX2
nCp4gRHVy/IIodzl89zAfwOO8ZLUQc1CWhUR6x8bIzXCQk7NJCFx3ng3nRw8DE8yYMWe6QBqunQP
ewFfTLKE3diHmlEhjnRYWBYkM6BAoHKJYn2+qihcgPQEa0gVYH+SRAPoiEZpICZuHXVPtiAoDrah
we86iACMkS4hZmzS0ulQOMQoT14tCvbM/mNcARj9rB1Nar65OaAB2qtmqJ5vQVcIb3yKZj3cgIu6
7OWIcmGKzmr5ucOh4MwBpn/kVSWrYj8wj7Yxfx16tCPVMF9eH8y81tdKZkFRVJc5G6P+dKhgPsG/
Q8py1R4JylnLfsxrct6b/OSBwiUIwKzZYRhMjnBAiaJ8MOxbXNSn3evY1oGsh4inud1CJWBgWgEQ
UOnCkUQce5J/SlbCFkD3nV5qbq6VtV+BDB4VHP9oADfzpJTP2G/n/rjoaTBW/2Q8clXZh41uhTKV
YBGIG9k0062XmPl/x6X0UGrh2K4UeAbhhjKn5i5f/yXpfu7g0KsIXtig9ziVFo4bCh1uJqXIfGyG
hQCiouNxGrk4UKtQmMU7O0j5AAK2XhuXDZi/FGzQfzdE5c4P0UieLu/D7/SyVvl52vtz2+FmJ7ZI
UtFVuFrSvbXsijEwZ6aAGn4B86Q+Vbl+0xBcsPlmAmEPo3DX9y6KOwJ2dtq8KyXEPOUBFEs8qEVg
8g/cR/FrH5UDYEdfCks2Oa9ERMLZC1gxLYKUrBbRJsoUx3+6RX3oBc7bTbi3iMhk0i93SJFKu101
2yKjjCYaGH8Jhnlj8k/sJ8YpLhC9X32R9FqUWihChxX14asn6kG80/by/NJcsTxnLgkRCaWGbAv9
Rw/SBXPDlc/lknfGOemmk1Agm2NuzAjbHTQjGp7mqScPcEnTM0Gs6FL0kYhkguPFHm1vUd2Rmyr9
fobFUqSpi2uCr3gQa9DWI5UnzxMtMgv3y3KWJpadLB/Kh9Kz79qJZiA9TSEiIf9c85qf30OUQ/Op
GEyCH4q2uTb6dusK474qQCp5p7evc7cpOBez08S7Rr5mihxB/BIqy84v6jVNKq/RJ2+Jd09cZQ+I
JFATimod/JAAfmggNweqHYYjRga6iC4b8fTgJICQaplgMVQzPWjbbCCVo81vtnEfGMEXln6yeFKq
Bpx6j/mSvOQyqoKW1FON/652/btpInh6wW5W2da/Fqeh0a/e4JxAGsR15W9OV0hvuaw+TUl9iBWO
l+k6yfktH1tm17Zo1WSr23pPuw/1gYeEGS7TXY65iWPus+DLUtiFHuKnyN9ubiS8dDqRAKgskCBi
A+kfg3gzszqqZvWhWu+9upyZRTDb9pk/cY1CeOSpyHgqJCiu3ca2KMNN2/3rhwK8t3VpoI0b/iAh
EP//Fa/CL1INnemUJ/PrZgJCc+k/ZigWQFlwNo5SM7xHLbEbLKaFnB2A9L/o0JhpMdFk8apwZtuY
nFwTfjGwgYzfPbGUa/NWJ3gjG/G8ELfcUz5p/IQNRCuLhGU8E0mKP5w+HTkIHtJXzI7irZmEY55S
YCp9UBm+9IpfLnsCG8Vw20ESdu25J00kHFhSsjoj2AVnpW8bHzUaApAmFq3P7IrglA1jc0vVcrXp
v2pNbQ47dhYl9zNDlZWCTn+lqIqkB7cf7AnJ/5uO1L+okHN6SS3Emn2SWZqXRnseKVVWPY0ECMMi
8e2GX/8+S1iBvs4LyQoam/TYOpiHcs7xaOQv1m2q4bZtszDpSAId5aB4VX5kK2z70ahYEM+rL/wY
s8aYHOkkY53hNrFhoPBDoijAAOu1ljvLkw85cVfZRohYn6NgUZC0JzYIXU5pg61BF24CBXGWuqSV
F/qtrhfAg/pd37KHhoWkBaAIl/A2FKJfwFaX0e0wOx1IWEPnFKhZCRaXb7H/254UAcc7WZ0cGxJ4
pOqYN27GErmuV4QMrTsolrNkq92SauJRGe3dZfpqf/i3sYu2kWJvVy4D18Vui5vs7frXFJuujDae
Cy5amI6WqHkhFp7HWjw3WXneXfk4NTkZtOuIJ/0FAM4fF3waDPuXjLINkXePQzBKuY/1q8z5En9y
G7P2USevHwgEQ1IBpXcBZQ05lxeIbf7bHGoKE042r6bx3jJe5AP0SULY5+o8lMdasoKK5DR9w798
pDTGz36ah5eoakNv44wVGBXYhhUvu7YiYdYDvczCXalCSWtfhNNQuMvrK/ziroKDAe7Pa8igdKmm
KFHyaPydDuYxR9o4BO4rF7pl8WgYFkJ6uJd/Z6As3ZXtC4obI52DuoVUqsK4+1Op9stP1EQlKyGI
MynvCTzRUyzjHjssxPOJyI4zjKzJLxVtsEA2SbGUoamNQVj94kVhOcXbM+YwAg7KSuqopR5yJA5G
t0TGsl8Ipmr1IHvxUYTphJ5hL0HSwlCEx1OJt6Ls7gkN3cRQ2PeFTT2BvGLjfxC/dYu1ofStMcdJ
cG3TcnYHnGTxHvt6U7BYaGD89SxwbamqfwnQ7ieKp9z5MUvOkpsVZ2HZSWGzjSEwYk1jXbJ7Bm44
WxqsL9XUvzRe3Gmxa/qINoX7SX1qUZ/GPBWQRfSHdls5tZfqsQqHHpBCUdBuBwkyefi5R+BHud02
TWDlBqHNu90Bj2Spq7arM/j3eU4846agOCNPgaPLfMuEYAQt0ND+Ypf4s0NN715RzF+v0RDusq13
VTTylp6fQZegy5X5BcYv5VJ/NjI2PMAflV2NW5QYSZSxkipaMsFipBPoCAGxr7p2StsxxDF1GsMR
uofk6ezPGHWN2DicFpajOUsOvg5h7tzbP0vXbngDrqL5EceMGTB46ukRAJ/paApBTgtdwsLidPrY
+a1HhL9BtjCONpgyCQfZgI+cWvbS+UbRHieaJYr+l+L6WHWALOLOk0rO7o8DgwwUmNG+0b/wtEjA
RTLoIWiBZQZWGwCnsSAUwZx9MxH9TCfohDKEZgXNxmkrWx8Dxc/CSEy+W3U0EU7bSGeRBZbxMvaz
Nzu/crT4ALvGMVIKIXWL5ry7jIt50ff2amQ7YBH1muNX5+QVoxXbTLOFSfKzAsjsaLWHKBZ7PEW0
Y5VwyiEODrpt1PtjT+bH6qdPS70iPuYxvMdBn0z3cfnQ+VjHzxaFdYvC2iAlVd++5OIbUpi7wzMe
9e1KxzLBc497BpQDB3YDjkv9X6WcLHaxy0dd02Hj25m2c/c49fQOYeFvuV5fcpOT0rjC7/m7wQI+
qoQit+Yln8eLumhRQ3mFIUxTIWH8VRMi+zDGKROQceoRc51hOgaTGp+W3WLzszhqsuLEyj8nA36/
zopHdeoZE2NlHYVUwjIz+Ix1qC75S+q6XykkliHvHhhJcCkt5nRmt+5kpHH1KLDSIvXYInvQhT2Y
t7iTGw/xctOwjR2/DE1HmUmBtXbO6w4oCOo0S+SnAvycnnjlPSM7Eur6JNWMdLAqD3cQ8DiMGljY
TMXmcPyA7fhy2BB7RpfY7ne5EG7Jnt9efgah/SlJg8gx1BOjo/bitcu3iDT4i4CRUpsvqhGNDeOP
ecP5k9PBYYj6x7iBj2hfUZpcZKB2ZfXK9hzwvKj4egWmyIAZZ/af8DOQ4CqQ5YtfRkt4jPmfsTSn
bW+eRtq+rbrt62T/SDGy3iP23nlw10JxEaMOZNFN/JYJSR1Lah0zk0G0yUYVcMMemih7SaX6XA04
AUXjLRBvB2TyMo6KhDq08Tth9BUGVRKi4Q1bJub4NA+lJKe7xLM/FyG6i7Akik0nzUlP1ShtGvC8
0kUF/GVwxujmG+KLOX83ZqgQCGuHp64tzwnwcKrVOCCdUX6WmswfAV97bf2iwJg3BWuKLHpm6CnC
MqZRrRbZ6VIt1Kd3dRe8Gk9yDNhzjNNAZLbzUZi2cXCYxPiaglNP9Pp2AV6gHGJVs0enwV/H5HRO
Qo4FBGNH87/xV6xAHP1JFsvbjKey7Y7MEZinUOM6sujiheyx9qzhWZxcKxNOgvXB+3Y0l9kBD343
eQwZuNWr9SCKh5YXawvmZuZfLcYtZFgTaILJ/btX1SHO78JUXsVNibBDSGrm5ct83LyysR1FpogQ
5U/maAMxKEM+Rruanrbcxq96YkDpDrAKmOPQprORrQYffabd8r8YfzO9PYpxdqwMxVUmQsOp7nWs
cYbmyN3sDAhz1Cgvp0uNpUni2KsXxSmX8cku6aG3+lF7eSx8QiOA0zEkwA+6ElTPdrpgNACeyt9f
1dG/EsUoeSwVxqX10DHllf71sBd1Nr9ayRY4see5Ia5NPRUkd+r4+ROVKRGq+wyEC5QbLGRq+c66
HUbg7/Q/vGWBkTDtxVi3Y6xjMOqJ8hLuxcsAXYdahnFGwKeDO91gR+BoZPExtjRwf26xq6/kgGJs
ZEILzJpn3BoA0MOcRUr1+dxF47PW41AisRmsgFnIPk74UbfrceP9P4C2RNvikM2VGOOlhWPZAUdT
sSJkRXzDSmAeimt+h5x1mdG3j3Ay31koBv3UB5k2B+l/QwmFfrC3T91iJJ6LATmG/eSUs/5RAyIN
dVj0BpiQTXoF+wDPByKC02hz2ljk4bKp7L0LujcSejanfJT6cTmXryWHCACEfVtR40ELOW9YGG/8
e/GryZwaFH+mrCzUYkqknmMCj0bMfmslBuel5xD2g/TPgkMhkrHqVDIHeVx5tvKujUji05ejk0W/
FejSQ533o3oib5gDCZj3SeZAMvnkGkS+0S5pPNHrUy/vRdKxIS7eCKtmtRGZ6S/d5OVNiqcodw8Y
pJ/VXH+lul3NsQ+q2J9Ow2dMLk8l2czFMUDN0HK5R+PMl6sDn1SMsEGTZzi1ILDb/GS9ISxWpfID
ceVYLuAnzQ9V2K5rRXrlcGv2ycvUhkiq+8a6I6cRYT3dDOnxV/2xlcR7YopVSuVN/ipYlyQdmyYh
zDO7hYNonJX2YszsRdcYajK9ZAFVQh29BWpyIXEcku8xva2YsdGSbZg1bwxY1/q2TwIDAyWShf48
/RXJmsE+QbsUse11CpxVNc6qfJtciVQhckxd9cSKdRnNoPpLeRtr16WEr032uLJHeYtLBpRdOkA8
RGKvYvWexe6xKcKtHNRLDJstjpgjDEuoWmrQ/BF+ryPpyhXcS1t8ciGcC1Kg5xfOQadAf79ZaxNt
1nqB2/hh5nKw47wguoYUlId+TWoZWR1pi5v8vm/jx24nbxmBeBaTgpgpwaTi9vtAdtPo2b37P5rO
q7dxZN2iv4gAUzG8ipIoKsuyZXe/EO72NHMORfLX38WLe4Hjg8EMOlgmq76w99qNg/4RJVjsRc0S
WJUeFCWR1soxr509AtYgq52AGzhYgzHDzSdbgkCWJKZ+p9/4GaOiOlPL5UogdEy8ZnFUa7qr8+Qp
lCFO9VB05UNM2YeOfDf6PDsbMkXuOZyHPIrRkNj3JrBiQNSo+fU4fNdil0fLXB0IKmJ7EVs3ghs8
jQ7M4E4aBS7FzjlUpLtUHaAadXlndDsNBG+M6LYVfasP72av+uZ7vJiHLHVAG1hBZLjHge6C/yei
RAH4k/dnZutnIhjEeKlq54Ik85ojT0647SbjbLJESwbGQumj3tTfKiJmPiqIf3cbRlZoVLfJAXXp
Tgwjjl2WBxDlQXn1x+ZXQ959iRxuXKMvnHLfc3OH0PwYKvlyQv2fAy7rFnzNxS6ukt1SXLPavJiQ
cqxTmjQHrZ/4CbzPiXMWjrjIYbriArppOMo6kFYglsrMCAqHoYH5wrYzzta721mvzBhezcJZ2XlR
wWoUoxTycA9U3lcJTLKYp6uuYJoy77YesRFNnsP8UwGETbarLm7N3LGh3/Pljph0Wu2YcCY7NCz6
UB6Bs+NXieBgrPOWODtztachYb0lgcw4mLv01HySe4EbzE5eEJvtAR+jETPJQW28nIVKMJChn6ae
0RCQCYA/hsTCDvss4iaS3bB39ADvODUEaeO8/p77Lsefx3Zpfmu/1OG/gfiselGAZRItWQw744cq
7Si2W62uAscTFvDDiBBc6Azdv0HYsKLAO9RyAw2nqJPdOBFLCQ2rgYrZJbzpgBFCcLr1w5mpJRmt
scHqbEzEyvBISeO11A5GR7hzt+lHtK8GGDGjieT+1TA4rYn9hQ6DVypR2KS6l2Ee9mS8bhxdXtgX
8raXKLTeUPmGcjfvs/PUGpxO/QWBG8k8txHVycyLqWEQWbL+ru6rcxL5qGdvmUWtYRuf8Clhjgvm
eukY34uZ1b4lbn3dc7xzkePFm7vyqgwpStKNR1WbJQFmP57OmI1ve/2up/zeu8WNNoeKuY8+7dDe
uSi9pSXfZ8V5M16/jIhPnnQiZhvqYWCqp7QbimfqxANCN7Kp0fCAHjL7r/ZbJ02ghThVNMJnwOSn
ovdn9Dz6aknWEZdD2Slrr/lpcKkhIE0HLnzyWgkiypDgrK+GxP4/QzOucakMTxdpeNm8FXvkxuou
w8E6MOCthEDMbgmXZGvubMHUnSYtH6xtHunHnuloTL42blL+ONkEeXYQa0oUAYt0GVJ9ZSR6WoSk
FuNm+gcfyEvemZbLGJC3ldwWZbrVk8uYpslxSL/ovhz/rP4dZ8Gi6GUSsuBYaL325l/A4aQivFd1
8oHqZfyH0A6tSRMwJXcfVQujFNZCAq0JJihadKQ2nZ8QmuBQBHYuT/YPQC5mVfNT86jf+UjXkWkD
1I6OslLFIa9MmF/qAazijqU5nzt/5zrtApsvZ/OrwgroNO+MwjUkHRmSDoQmPOvHXaQgQq7+W4EN
48v1QVz8zMyHUapu+mMe8u6nESY6ZhbhPWHI2vKMk9gTVJNxZMNRRshSaTznBsNx5UkDz6JyLhx5
n4GmR5R5Kg2LMz2rV3RF/f+RFPaHxWSs0C4abZ46LqgWOEX/Su3SMMEpUvusjv2Zkv+UwSLPEVqQ
eaCT/mRw4kEFarOGcpHH3GCMaEW+9V/YOndGVW+u+tciGB3S2kv+x9vQQU3Bf1CGgxen+S7MK6jI
41VZ1l6CEEmjJcOaXdDJYFZQEbi84sNDFvc8rCxS688yco++/eYSGDwjYzfqgPCBw1DwoJDd2XfE
a3g9CBAnn3wXwkem0Wbwuemdgd9jOuZAVtsUBy/lYKsw8bTuMmweRv+GFLwqs3XzdDeT17Ig6Pbq
KP4YwvxZ6/VjbvMbf5dz028ZFNxTuexADdQHuEgQT2oChFSSHioALMSwxHAEhcIqmxoUQatrd3fw
414E6jwhEseky6nC5VBw9RBQELTKvWn1nQjRpp6nf9msHkOiWG39V06KimUY3FcsqcdLNHr9aZns
Q/SxyeforOZYWnMgaDYqY0cGSTgwKu+A6PQBXKug2w9/57bBGg+QL+9ueZHf/7eevUSiuU4L9pvp
MzWYbp5tlwflC+MB5I9yZzbl3TKdNzXq3lJny3b1ndHns4iqt6l7MaGtcdtOgtEpaj7pNza1bXcb
tumkQl5Au7UiwgbM9LSrmLqSrtmy/NdKiRld3TcrGS1FXQq/x7R94gv9mQpGJMjw7zN7O+3WOfir
X+SrNWp8lrF6q0VxqwxxzTgYSTq8kEudSyZvpseMAecNB8Q8HaQUgH/QsFS6P4nuQGJK6njIORCK
KydnYfTI0Kb83XolEDzVmgN850fqi30+3tyZRKf+EiqoNlAHtdMjaosrZChcMNzlanJtF3HJBPs7
7URbUoMPykcbnvitZ22JgYrTe6OcoxtOzfc279/hnvq9oV+7P1yxQ0WrIvgXIwy8rqOP2XaIbXVl
VcLqCGbby2SPsDVhXuy6nsQlcyKLaq9FGeGva9L9AriNkxYs/k5MaKw5aW2UhXGZ+u0EmAldPq5p
6aJ/7hD/qcbBZIqJ0NcobwvBaIpUCYnASvk5pguheIx/2MCufPIJLUro8cC7KBgxLtFhyZ9lUrkM
On/qIl9FV4MvKcV/P4cE34XY4jaunT64GEkg22gDGVDKEvRYRursgPAP/9EJsldksChBd9OqnsgZ
N4LPUdECQ+2KWlQMq/s3gzh4dzsAh4b0Ig7d8hW1XFdzFGCRNMM3pS6fuvOnasKTggAFsgOtagP6
0rjGISjt1Qc5Dywm6ZZ07UxW9kURfN5cEqDAGXFPZn0c2H6uWcJ1+7dFwCCgY+EmxGNucPwS5FHv
Gkec58k+9ZaBTuCvlX+z5toi7F+qN1fkjybL7lON8Baounp35XkE9pqDKBnwEkn1hC4KhmEIoBCW
JykQK/xbJQXCBv6d5e3W3RtrgDYjHAHNETlVphLn96z30kyQvPDjl/tCh5oLALwh55ppg99jtzVI
TXL2qOn9ERu4MlwtLQ+SR/7kzOhtlF8pURCyIp6YMbXVMVepWbVmwdtYs2qUnp6PENkqdDERpKSr
q5hMallLYWWS0t5HVb/nNu7d5uBywBWcKRFKAWmTVP9RY4lxEJyk2kEZjSDk3S4tDd/codeyfaG2
q6SBZQW3D+lI7dnujXMWl/gwgcbsuozIe7l3ivoJiOPcmQnA0De0M+c2VtlIhmfiPlhCt8ihFb4Q
1gW63jBwLwJyJlIU2NsKu5ci5kNKEABia1qmYx+VzGa5h6SGHg8aKt/XBMI9oSUkIcRakwhnupb2
VOBnw5U86OcQhd2A0dzBUjVsMX+SF2p+sRivReelXK/KELEgAyCVX8douEXEhQkGhNhT02E8CV9E
9amIqMOwfJI0eAVId41wS5rtISYQW7LWTesfwXGevCfk3ZdgqW2+avldteqpZ+dprVWhyZRLkCfA
VziGtG8g/CA76uBC1NsYPYrOeNS5i8Agvk858J1+9CykrPnKjzgk2IMFz4kglk90PzFa3VE4R8ec
NyJFPrcdl3dFO9i4RZTJIBsDeYFNOp0JwQeILS76vUx/2c5w4tPC0C6QK6gbBVmsWp51xT6HVYUK
0YFvZVyWPCSRB4pSvjEteDrgQnJwIX2Vs8Q4dcPyYU3Lq27mo4zIGtr0nlMQH1wz5xx4i0eDtD/0
uvl8oFg5cFEFtXeIei+eyfAT26eD929UU8QyEZSLPHA4dV00mZg8zVS5mILpL0QXcwSCUca+QcTX
t6ZgA9F134xGXypwKcMPt3hyVHpJiTR7jYcW95oslTHl2QmXrZ1jwgPTWWDlGLi1Wk4yG0ksVBGn
tYnEjXuunPG30qKXsnybifFE4pDbzuR2pDxQOp6s+EBGBPK9QMuLoxs9JUaaklla/J8RM3Oe9tpH
lkx+pPEkCjioA7DIYkAJPhNT8kg5lbOSKKWTU5BdyXQLLVanvQ1Gc8RnlkJyy7a5G3NkU8FgcUgM
eRgX4xDO4WFSFPpimDmQINgkR7epDFk3mNemmMD6ewbKjHH5XdYwV3r9jZPRUIjgiiJWwo/EIPpI
wTTukoBYd0E3fmUG8MqkO8AZPWjQTI1dzXJ6oTJ0B+st/XZwPatNd2tyeetlGjjW3+Kdnu+aYitY
VhMN9P0QwEGBiHtNa+LYKKTX2WRnbtVzh4q7YNocL1C0UJPqG/T0FHe8h87n4il4tLMSlyRGiNgp
vHEudv/vfbDwPjgwkdiZn+ftt0X0VtQrwWqYVygAkLYBJ3T2qCN3FXk7o5pv0DeOqGfjwVdskC/Q
DjgoVJ4gA2UL0ImlIdo1IkqOkKTcLxVG9sBldJcQCXFiAalrPCAg7O04EMRE19U1Xeb9aI3o4jD1
ERKsQOLQ8FzY6iUy/7MsTM9Ffwjt9pCXGJrRO7u+HrlQxQm2gHIUr3p+HW5Px52JUIlxVEsXVqPn
j7gPCHRoCHAa7Wq3yyQGFnebsSsr0RkI5vuYHSb2mKVRBcKEFJwFy/KLexhQirMNW9I0qarQNO10
AmlD5ucdQHCF3OMl9mQFDCq1P0rWmiSB+BbkE8Ggm+5ndlDduOvMDAsTYlXmdVjqlewYj8lJ6FRG
I8qVfCPA4CGU3mTir93Gb3KmkZTtU25RvN1anQqsXwJBwtxkkBqRYOImV9yVp9pZuMPdgCOlBPZH
/JH3Wbb5G4doKsUtnhF0ADYRJsEOlvEpteor6ucvuqJJ0V/FO2SYW2K1O4w8hCIDIpUTY9S4O61o
rjI5GON8cNAdWSjp+Guq1M/LcdSJRSS+ZcRA2jDkak2DERboW8MNsAAgQsLDtgV1gQ6X4oPJw/hS
ZgtTjeWF+e+xlv7AATKPG0yQ9jDcRKVes364DGF7jnBwA+9ib9dXkgOeKQ+vQs8WBb2gIHMpct+S
3LyJ1whmQzV38P0Q46z2lf0IX9G9Zmzh47a7qDpkWvTvNRZbMLsbjNc7zTSueaeBxRTw7dlIrYAE
BqAdsTb9GmuTbIhPI08DVgzwfJFkkKMEFCNWPpNCCm7pqT9RR+xQk1wZC5wZGl+UObmNXlPFlJCn
RiGWyCRNiaTlfO34Eu4MdUQkXMLKfxG1UrWzl2jnTeluJxSiAo1XJK8zCwUUCo/hK4pm5lfEXCMr
qiPw0mBidXOnEeOZk6rD+jYpeFcTaErhM4yUZ1rF7zNO7syyVmquFw/lcy4lav/pUfb9vX5DgrrF
xb7JiDHOu5+BmDAtDgM7C9cJ3MY1ILJ3Gwde/6zY8Lnh4ttBNd9lSpaaQcCRNC/2b5tdXJsxDxsA
Krepn4Gb4/G3x2GTF6S1l6QFzNrZUtQLVEUnJk2l5TdXH4VGr0GtkrWsobxadteFbLCEG0BojFfL
e6EcF7N+E/WPkaIrBNics3Bk0Wl+LdzkrlUf9ToHKkz0qw4EdPB/gQxD6N/6fK5+AViEDwFzOnFV
M3B++NzFjy2iwEglc3ITyetalqrsNJmR/DhIjXorwXIb7oyPYWYnj2gAiIjWQU2yP7OGKILptCZr
yE+jKr6kUX0hekAw7E1TfK8oGFTgT239T8bttcs/SplA9I8YQe6n1WqD8K6uyO9NgPENR0BCAQTQ
lnGEDM9po1wJFbtCwldo+13nPBaAQfBhOFG5NWIAQQo4OD2GSQRwc4vggrXHMAAgKZiMql7pIPV0
OKwyJn7cBq7MNymO2CTmclnzu5t9aiZ70mV31KsOFLiO6Dm711c98a5DVVVsRV+fp3pkiwpGD9tN
5Q0KeCekP8ZOwYcQKzYfEdO+KCEtxeucOUiHcmtyv8aWfZxZjy7xoe8Mf2S61XeYlAu4HyR2LeYv
7BAY04nrxiw4/EHpe1p2Tlp+pIV82mhIoo6F7q8PZgrsVuwN7kH06CywVO1olJz4endOdfC3ylaj
Xsr2NZzbeoQBr5OZG3ZvjuAXYQSeiZl9RsQHIXh+mF1L+5ccB+uCXEIou1r+6hMIhdJ4GqxcWA6Y
T3aSjny50X/p7MtD/h+F4UZzGc/VoGwyctUB9cJL2khT+rNGKHfHYgOZqdnfoUt6OtIQ991mI0fi
BN1vY0z/C2GREbIKKjyIFFV2NlPtPILex+NZCOjg9baMAryiBzN7d/ABNPB9DCqbFny4GCy4QfBs
wmMSN6fMwsCQY3ibXEQKXA8pU06SW0vfNCLcXeSI4dmDnUX8JqYuEP+23LcRiFNo5FPn7kDeGbQY
qukr77A4LRBR9IKtFiGySj90WbwXbvoUEU5waKTMXVC5LL+IoRx06duI6KfhYsjUW3pl04O6Uxgn
ZnO+h1eZJQbvibHPK4Lc6Y7KrPeJ2XAQfhPdDVHinBt005JfpKzg9c2IEzVEQj71HbK+M/RkvY5O
DgLccnosTY9FsL+BK9JUX7LFFdNxAG45k50355mv9lcDwFBKsommjnsNdLObgPNiQxpIpzsV/b8c
IN1PH88AE2ZOfnFGr1ODUEFxOYw/rUWKEFrROIXSBFA8+rP6fHLzSI5bFZpIfv+Ybf6axncteblt
R6hldFh+yfqzYsrFpGvfaBGsY7JWmKD19qquP9uyuRYzdKTqStObzPNeBatVmkBJzdq/GBFnDfFX
+kNQD+gEAHKTtMT4Ohe7ZPQCP386im44SezRzNFasSXhZiTbuGKb9rsaql1N9Cpr02hEW1d70Jg7
tvRdi8O1ui/mXzvaIkbcGC6K/lbZkkSbkMWZRt9jiWGrE5v5+NXLE9w3cNvz0XrYIxeP/u5af0Jx
ir7LNtAUPCvuM1moluaNMyhHpS9Po0PIFPVWGcTzU7m168S3JUjhYBv/FoxuERBKwOQzglhCcFGv
D6WD8iTZpC53GvWLDp9KGDzZnEYLo2f0ROgGy8YkkN3equnCzccG2thBXAnsWj1203yyInhD7Zdp
7k12bi6j1LpbV3fABrvAKNjXT1AdQpLo0Vsrtz4GI9aeDdaSrl7v+i8t625MHVqIdclCwZNyyHBR
oO5VLUHozWbqKJaMcVf/xTxM0JBB2Ld7MSxmRRtdpsyZ6biB/q76XVzMExe0elQRy32ruChXwr5z
b5ToIYutjuZ6SHU6yk1ipcdV2SQw/ing19SjMbA5GUSA7M5uAtsSyGffFGEAnUEgH5HgQCGg4uyK
6A47iil4Gbm7rY0/PCbHYSCtl8O3EWSjmfFd2MNVxevTXcMEr7n806HgzNpyX2skRmvqBsHRpk+I
pRgIQH7IgRQ+1tYxxGoUU/rELpKsmRGUDsDqaOFRxgLvgr+hRvOS9FPcxLMI1UeJFDl75OPoI4/y
pRaTmQurglnFTIoIqaAFHkIQmy1zzknpAye9zEV40I3lrBU3vTTQZaE5LBDV9oDy3AwosqfG1NdI
KcluPMiugYmwy1KAdBg3pnvqmDuSXA9USxj/c6chDnKtk7uD0RIlJQv2Y4o/2kHCY8SU3eI3U0ad
b40uDSV2kER1MJvqpgEJ24foZuZrN0B0BqBuV+ndBJlqERAFYKqumF/zBaY4sCwjyNi4wgQOhPKt
Lgu6sLucPmKcucRsnYDzVRveVFZ1OjRo5tsxRiLcFAlr/5YWi1gge2+cicckN9LZasBtMvyuUV3s
ehz8hVy5RRutI97pUUjWc0N/qbTsKoR51U7FrgthcCM6S6NXt7n9TtnOdATpltHZNJyjrSHpbVNK
nH0K/FpL12RiNMPpziQUpoAqsbf/wIX1SnlP6/Y9KqYP4xPtbe63N3jtm0gdNwWYMZ35le0yiE1h
cYcSwYi+Rpn7dHAGIVumPEIF35CnDbrqx0DtiBOJs8S1DsJhSaC4l4lJphWhoEeQCwBLhXsBoRDb
dcPI4VFWSNEM1gZFdBxBL1UMrZeCAX2jbVcOca+SmiHEpZzwzy0OnJoV7Neee6O96Afh4sxwo3On
T+S7WGfVSi7zpp8yRnAQ/eJiR7SOlxNHknX3pMUEiQnUqTB+ov7UjQ8rFpuV0O/O7jmHGWVX2Jar
b9Iw/VbVz03nGctXPGDv3MYPkdHew2VjMieqITBFF6hOzdyXU6h+Q1Hp95M385NlT0n0ds3wBlrG
7Pj9f70NmH5rwLvuawXK/Fe6tKf4N13YYZkMhM/Ntkx+EpQwMtUPjDTgbY4Hs2DGCs2LKDt24l4l
5UGD62zhOKLKtu9ZS9Vg73jI33MRP9FiEpnKOvuJjqMnPyPX7FOLm/XhSKQ7JZnF5A5RuYzuGzQb
lrUEoGwmK/ET4uSToVyxt7t46Xc99OcC74zxLNpPw+i2EmpksxCS3PnCAbJ+WjBiauxz9JXhnJwq
wJwMUtJt26nkILNaRv6Y8W7HR5zNRudT00dchJK5UOdXSE0oGHdTjuHdoBhQf5lV7gGbceaHPWwI
vJI9GjfC2hMDy5VjfNS4dTMBjTKxPkju8k1udvvXJB+lPLTmk5lKI+RlAN+vcZQb9DFEJ/wOi802
40ekyp+tUDYq8USZpaPZkqekp5pSNyyIh7g9jCNpoYSGqYSmhh0O4qJFjWgfjHvB3T2F7RG5l4W+
NS4oiCySNokpKpO7paY3exvS1g2OsZe0dTltnRJCEe3utUWcGcLZEkdFgq2Ldphp6a4n+SJZiflc
9iVdncqtoUct/MsZJgKfhsP2004eEd6ODN+YaY9HV/yNLLIWaNhSDElhGR8TE3K2rb24WD+FSD9h
E7069Q+nQzejX5+POlDfcsRvz5Dc1VrMWSCbEK+VkqqK71dbvdA2D+pwse/u+EskqHuUGqSPuFt5
cU9jGMgtrQJ69ggvp8JAr7OPVvupf8ZR/b6oCAbr+EMa+Qdj802a/AgiGVjet3jmDSKgRKQGeuqx
WehTQhl1Np5TMIMARaPPdIQFA0J2zrqWs66gKCx0T+X1NzhynvVxVuFCTNw7Of95ZJyuME7P0F5m
aC91CsaRjl+nwG0/mlEC1zdPOhS4lIDo8jKyIQF8k+xds71Kt74qfXat2fpwodOaY0as1BWpxmvv
DZ9OpaLnrS85CmwFENtUvAlkgzymj7kvMcnUV9XdAvUaNgbXwMcovNIN/XDgtfl0VAev+hrc7fhV
rh0qbQqipUbkRNlWdW/WBUlD4np1Wm0qaQUNyokzSSftl3VJdLCzAsU/za2Dwy3q/iwVsm2cbQpv
k1L+SuO1LSoIRV4NNPDHy50KrLJ7fRUoRKucpA9VPeK3PSp/aeXAfdQ2pwibCeVQOC6gbp0hV0cw
HMtSlNdOeli2aNRBNoBCHHiTigIzWOr3BI8v28XBuk8DlnaMs1B0lleLgZXtHrtj2O8nRR5mnSmN
cjZwwREwsi3xq8DpszlUK/eucjQNHCp1us2T8WAQDAiadkPYwIFthG44eyFK6pyTcEhWF0jkyViV
+5BiLnar7UxBl+MepcioVOVkW8UlTUh9OWTDNwHnxDRUM/3Ug4WAqxt34bjEk/2eDQPqEX67xPbp
sH05v7GI2TpeHP3Y3S1KrN3SyF1OrLiNuH0sP8zWc4nsFLygWnG2LQx35XtMCbn+ExL7Yo3ImaD0
ueheoFgaYiAFRcdXROxAt0u+tRnkMdnn5eryQkhFygouEbcB7p9Vh6kmr4J1FrtqsbEuhJyjbx2Z
0rElQujUmtYpL+czx/ulav72GtKenr1uqlxdnF1lPu4TawOzTo+OWgk1F9XWIBhX/3Vvpp2fACwx
niMXD5CIt5BhXGjzYWseKxYvDl/u3+za1sZjsOHATGnwGzxtGcfPPu7eamYGW4EIokYEERMciFt5
r7qCMCIaITLJ8OwPpb9PzNQfeuatvb6fv+dvOLDXscdGcOj0/K409mlJdgOI8ipHgkMqfFQyGvSy
STu1enmeMuuQYF+vZiTGuvvJbqALgdngHpSEL2RoRB1QU5jhd1PB9cvScR67DRMwj8SL92K4pthC
IgiA9lGk9daGWGUTRGt8k/s524mn10BYsx4lwm9NdNsZWnSEat+0CuAM8ae+ZD+TbHxdL95WKSCM
j1UK6qaAsIz8NkqA4DOyEtLG7RTwS0ZOs1O0u/wDpSv9Y1Vr0FkOPKEBiVUBJqVAT6IbMcNXt4NK
oC0sByGQpTaJbSwJ3XcFZNtbVUJfyR866Cx1tcjSJkvudPp0gR9FdYmlnX6IAt/0gig21OSFdcpi
DB8IU4c+9uJvg+WURnictfIjJCZm+ak279zz+cI8RvU76P3lCfmV+ePcOHVAznQ+C3R/GFCe6o9a
ftTYRQb7Wo/2tRUGwHxm/Da68zdmpSrK0QUwkV1d7C6/YMy+VAuwkC6YlQFbAv+rdojJ/I5l3cIs
/M3Q230qxM3NAAqSSZJhr6ni7hHtOAhOPUzqZ7k6Irw3qMGb6TN+2sw7ZmLsUawgI0g2Atmpo6mH
TUy34YWEEDhKYPdmwEZI13msppo+d2MF9adO6Bk65hJEN26Cbf7nv7hkLE7wZgoVvqgO8ee4gdq4
+c9fGmuPuqdl7S2TwHLf6G+dd3Z7vvVuvDlbaCv6vZTyQoQl5WiH8M+VwQj6/gciZuB6zPl3XOa5
BFqzHj/xPreYUWAc0+ReJ2J0YRaz1P4Aij5Kp4PmPHkKAXpOAU6GY7etxN/2390oC6yiGlNgtv9K
dsnqS4M63RbyPnr3GlRheSBbODpb23A/Av7XKlrb/2PpalSMCNvKW1RAuT77ds+eziVMlGUH4qBQ
pZ4APc6wERXKftiLS5F3246xL1dKPfkDkIHP9IUVcNOKr8EET9ry/DpP5thNeAmf2MlIjAxb0BXA
KLFPK+wfX92WjpUuf6LhAQhYbAZG8iFVu08+AQW8jf18VXNVfrmQ6c7elbEe9xsaF8ZblXNUXZ6F
AueCR/wNnh2hKmCjM2b42dAH5WsCC42a5BMPYrYH7ghaYLtoR412PqPvGvXygK+V2ETg3oW9PngE
2I4J2UzYGDb2Y/1dZM0mIH+my01JYOUAY2TIigilvjMriyjdgFpBFAmsFLKNGz3iuH+kQCaabHy0
C0yFrzDfy3naL5p1sSN5aWOUzcjmNHxxjTdgS7YFENb7jGK5OaNGAxgvdwjx+DS1VB7V7dBwKzMX
P1cEJApPFcpNFohAFDYR7LDak6yMU5g0tP+gnCHH0V0xtauN01ShOVeBbevN8TlGHpEy2zU7qLbO
DZh2MucuzkyQbwan3xdWe6VWid3xbCPnSAn0VILyrZHwKXv3YQjx5UhO+gHN/exuDWG/QrCppWU+
K91+9A7gZe2mb3tyB/RGkDWYIzmCAEzdJBkTJdm0r7GQgBWkkpMx0XR/W09NDZAfxanuUAFErEka
vmEGb4k6natIO3eKela2hnxfqAsLy/2EMP4yB9NPQ3trXcly0Zf3MSqeXWw9ZJrc6cGxEyn7rYrZ
YVijfteX7iC2g0u8H8PG9ljm6ECbdYdUnBXdo/nGyhiyCUsrnQeW5RukTex5oycJu6QO7iF4ZMCU
5iGB5B36MDq3Kj4izc4wNVAnhZuLe0MKcGqrX6a03lrWlK+0EKTMss7jK7dtTLv0tXgdis4r0/Lh
ZpT1Mr8zuKapDEl8IT9Og8xQAUNpaVP/Fa+x+1Kewy7vJHgTg36AjVBi79EQl8HWRJ8IK6k+JwSO
zB4imDq/NPZ4aV4XtX8bedZBG2HmJ+rBs/8ue0t3PgeTtSk8sV107b+S5RAnDiJi91Ib2jVqCdW6
MhvHJqO/qs1X18KMIN3OZVs9jfF2Vt3Ajb67lOxvqzu2Zz5k65DqsWcyHWSjf4yK5aLC163Y6iQb
VMEhSfM5q93cQ9u851uJF4ZfYmPD8jb/FhkM0BcXeok4h61M6SgEmFZsfdtzqwY9HvIRCd6STiRg
7zD4gDB0zizLuPc2ymPBrz07mW8jMtyNL0MOnhbbTKAIVXA/CoSVaevsDdTgDcjUgl/q1OKcyBl9
LZF94xYjaZ4fRH6MWTY0c7wrGDUqhTjVsiCmam/1eO3L9lhIeLMj+cJVdspqdGEDQiRSH/nSoWwX
78Y/YsMPDKIPikwOLcaNvliOhjiiFUOPwRgXdqmgeDfuozP61tQe+ulmhyPaDzin9oJsPAbpVx04
pyjBApU/teJPVZsHcLtDSO2dUYyMFjh7lsYNC2OLLxObYe3WnkK1rGewSoy7Mub3lvVjr6MbjzSk
KcQFs5jSqBWHt1UKs8DJLgzBz14eFBJ0kshBhM+8GaB9kvtUC/GfrH3ManqpUOQVsiHcPNlat472
FQ5ds4YOe8QFzfUjO9v8rJURB2XfB7VuBLEWHTuZ7yrj31xgB/ZomI4AgeW3a02o+LFCpixFwQxW
EK20cLzoLOqr8MOGKqdw8adAu+1/k/JEar3JTXHTbePWDR040/imM1MVcKfiAfff94IdOgNbYBrb
pgIR4Rz7gfM7BujAAtsxAZ8Ur1TrX5HgZXrVeuqPYtXvGNtFPZQs1XA77kurxSKDZQAiegzcHL1A
ycCuE76KjVDuLEIdKtR1CJiV6YOx2clU0fzPeqCfga3vYjPbWasUmWw71xq2w63i7Ft7xhD+cwGs
gnbL7tFm4BePz+2q9DsvtbmlMCuPBuYQvjskOPvRT6wBdg+bykW9OI55HTPtJsA/ZSg/lAKnK8vg
kjBgFo4ziTOWoYOWJ1FNcPUiTFXQiVKpfHCBJhv7t6v6saR9owYwHtrMFozXsUp/F7p2rVN8ociT
zfgyVVinl3uOuUrGW+2IFhp6h1lhJZufA4gKFpiMA8FB2IhPZeUDJ0Bgws9dLX6FoXppmDYv8yl9
GeEEW1x91hX2CstdKSGGNM6tw8hf/g9N57XctrYt0S9CFXJ4JSIBRpGSLL+gbNlGzhlffwbPPbdq
62UHb4okgDVnd492EDBMUnitKjoDwt+LT98j/mkqFmocBTsVDip2SJTsQMmP49Lybq5Hyg4CZGFJ
to5bB2rJZFmThNDXj62GRaAHIU1yfpPt9V/LP0BYR3VNwqaFKMCD2WA7CimDiz0WcbHCFmhN8PjW
VcfBsEo/4wkpo+l9lU93Rt0zenKs6Jy00sZbJFCdxWm1Gn/QVfsEr8yrJgC0Rur6yXXwyC3yBRks
2ykL8uYfLrk2vkD+wGU5uTuWRLTmkGEqLwKz3QIlIW2oTY6R4Enoy0jshKgtEZeL5lw/9CZ5lo+n
JcfX+tovcC9ZK0hLEuiobLleEnr0qXP+RPlNqQWJb6+z75aWkS7FNExLIU3zuY69dFycCc+lgLtX
1YRgyYBdtpei6c9jWZ/onTkIOT1ifzr21Abl7YaGdYWNAod97d6Azk3xXfagum8+CtIl4WmB+j0v
yqVduNhohCzgpreKzS7TM68dhBDckdpSvu0NliFX/c5aTg0YKNglH/NNdxo2XPgrj81AcohlNaeG
Q4l1iwrnajhOFH79Qsvai/wq6kRpbUK10Jgyrq3qsEj8jVwY3Lb+NGhbFxTdMdLdaUE/LAZlBUhO
KyTRBucqBRTL6JYuy9YEJR9X9hitf9HKPUqGmmLFIUNKrOL+h/RbeaDQIshXIybe8v7ITNYXihG2
NiJAP6B7PqRRD4YpJe0ENbRklTEcazu9l2A6x3U+dBMHjjG7iaJ+3SaAoBv16Om1HofASv7gVTlj
nt6Ws5TsJzVbIrMbw4gYecJhc/U+GvdjFfiCbaD0KY6shMTvHXallp8ZOoZeEJDtZYDO3pCgVz9G
JmnBcBQW/nL2K14Fx0zK4w42FgE70HeYe6NG4wfJdaqKyIEvYdrNhBAwOOA7ARqHdp5BqDBlhPNm
sfPN4bp1INJDPIdx764K6Cy1OHNWpJhzZS3c/doBrta/6/IGUY5uhkn+PVH90SKTioHaV+dXFx8N
DlNxtVasl9jSWYqtOU0NTGUdSHenm/KbBdxo1D+b5/wBSNmSTuzuuPFT56JRFAUdi6JsZQkrWgDm
+DiSoYmFV2INV2YTmnyZDVbrdbCyJe2wJ097RGYoqiX3rY86feUhiKLPcZJ4sLGUwd+cfPC6m963
ZU+ofQlbyhjS5mr4G5n1uFs9AazHg8YO+3QzfjbLVVbmi/X55CyB9Tr2aILxu2bzi3A6N+SrsfiD
hEBUKV/spBMJPEpijsXYH/dP2kKFKLsvXe1c59nO0XzFxFM1FdRxKGwaeDNodlSu0Ksw6Wq4jELU
ke7aUkgJTIEWYhZwTDyMC8OQkHgWAO5xbR7K79IbBCDTVXOZ5vnSCuIl+anPBCTkd5GAhxzXPh1r
fuqQsYM+xGU4TbSfsSJdKf5Oooyu4ETXjvET6kdbh4XNFp/Ww+1LeDMaNpgU4ZrsPoRN8iaJ/H2Q
vRcGz+dZPuVca641SEeJ7FwjgC6jI7lJQ8iw9ojGChfdt2yTGJ2BdyafYm/p4Zn4Y33BU3bYqWFZ
xcE118LmGVSIdCGMmScwxKFJ24qFOKu+sot/zFMMYJKMnjm9ZX9l3bjRrx0X5r1iNO4REwQ8eq+u
tlJo3PS3kRtnMp2Jv9RU0FXTQX6WBuv6LNgI8t3mT1lkuaKLF7husmEe19juk+5mXIwRvd/WRMRO
SQ7TmtCWoAWvVoIEeOcBrPhD+mnYrYhfT5Wiw3LLdPDjw+h/6o4gzNH2J8HUWV8y33T0I4V2l/j5
IhhoF/NZltjo9QwLNYyzenXGiset5q70eCWnbxyDcUllchy7GzfMjri1ceEfiITNLOzCJkBK9FRf
Tdki8nnsO/weFhD5QqkyBnL5RvVlzlyxfOmUXJFX1DMimUjl8HCoBpcfXdd57PppobAz99D5HVTM
4i7Cl13W0tdgy3YvJskdwm7QLvj4AR2OSBHY/g8LsMMKW7fY8Zyilli95YimGVBW0KieAjbEsm8q
vMsO0uFf1SSfvZH1J4raT0QMfxBcwMWvkeZPJ5lqFuwmeoDPmDYulFR3ZraqK7dYG0e+fg45sCdz
ued7/Mb0PST7XfNPHVV6G0N4ejGvMQr5YhYvRlWhopSJ3bGv26PAT8fmHnZo7wgzosEyPZeT4Kd4
jwAvX2ow8zPsjpb3rqehT1K8gTt3rjBwjoKr45RMjNqlblawTrUYX6pev63v9Cbfdat6DgupS1B+
ROXK9QRPsRbZtfM71EPlImuOrgUKziATqCJoytjhJlS1QX8z3ksCAmXKcEhwVf3shECDv1KKAA0l
jCkLX2X5Sxuzi9nQZc+tiQSPAvNEfraw25rCDES6g79L04JevjVoY4556nkq44noeTel/cvgW7iv
ApfaBv3yYNDe3oMYmOLtkSFNtse54nDGXE7ptY4qwLpKTED61DMhyCN/WlSscdhy37EuQyY66jID
nWfcGtUzUr7DOjhIwfwNNXdCZsWe3qj9Njif2ZC/gZF5CCxyEj6khg9JgbqVmwAObW0v36a2vkEO
163+rdzTt2xoofzIFJ0J7oyiZAAHYvtxlElOcJBbsPnJrAnz/edqpmezTM4X5JaJADHUbnyPI2c5
/G83KZWvzWJdYi2/5GJ5Fs30ZFVhr+m+wojOk7XArJCYgWpIuMU2/nCQ0MJzFrPTSgKG55VEHtZQ
zCtfAiwdI56hke9Hr4/+QKhiZ3vN0xJz4HWkHIiuspOUgZ9halgiyIDZDOtXJQKbzg9MU017qnLp
pOTpuaOHVwTzCyYAXhT0N4klsMCzgID7PZn44X8oz7SfDixPAMOTPJKpdI9kMTtnM/QXbrd5flnE
MsioSlff2mH2/18DXdvKq6L15TJvC1Jt/k7JXy3g6jvAlyWcHJot5F9qVNByUtz+5nnGiCvRAyqf
tbSydXYYPcRnXThjVUFPnGlQluI36xoTJo2BL5f2xpCUXYSaynRNORoEO+nFYxfC7iOfzDd9F95N
2OO/ZLN0qo/0rzWvz5E9i37RjpqxXTBaFdXup5Daq43DPJFUnVcikhrjDi1sjvQrHyx/Ege/4OYn
L4333jgWZgCKvqOHPQNBUWKO27QwYXVvsLrzKMrZz2FqVxGvG9GKduqilvIp0jOe3IVGvGd4b3rd
tKtSRsOBoSIAXZRvX5+CJPi5Hsnfq21uIHSc3NovwlZdpWp0ssVwCorhhLu16L5Ya/4K1ENsNB9o
IPErMjasEefB34TCL6BzDhd6bPvkvNGDJXA0MV4FABNbV+oqGfQk+qUrvHAL1S8127bFaxJcR3Ed
iTFcSQM/8Bd0HACtjAEEPR0NjriQgzRj4DQ7X9wNv/sxLS2mlwMXX9qHCm1kuI1orqgGH2QaMYmJ
BdM8+ga70pmaI5HlZOWwcVa8jhUqxOFRI9frSkRkRmqJyLAuxPg5oPd4xU1oD1xke64fClLwA0hC
sNpK9bHt1ntaBvo3YyTrJvqpUwWi/XwD1XDe6z/pxxpXYHjwo3Kcweh2VeAspE6cCtEAxwYuq5WM
KEdJpOdbmOkCuZmXY5O9S2S5ag7k7Qloh/wzEXVZ8tNPNTVcmTpbK194XGfcbHCHD/+SlsaimvZQ
5RTDHhETx2q6oAfj06fc6Av4yv+0uyzLQYpXuG0qHnTjkREJXZ9lEP2PKf2PAptp5c6MjqBnHbqx
QwLD1IGahfYRmDMJRuZJKHSLPnjZs1JhVwrts8dRLNJ4rrTiY8sAJcnpW7lmTralXp2AR7Bzi5wJ
XTCFNPhyjN6LKjfQZGWWgy28MJl4yblkxiMc4BDuw4TtU6G1/btTuEkCRwU5DEKCqAevg+B2MKCR
9SNhGoB4BhUSY2eXK/44qcOgvwXTCdUvS2m+mm+GCU+GYejXryKfIqIOoZB0MIEOLTFZ2dHIoMyC
GSkdD+C5jNLDgCOL0zybDqv/F4+NI4qrA5YFOEuDJ2shGNhhyJKjQo6DmV6xsqMmVZbAH8dHdnez
P/bFXWmzR7OrTz1mEw31h0DnSJaGLBidyNQ0eSWAVpGMv4MFmA4m17R6l5gFpeaaY/L/z9GqAbjm
XB8aE1mWvFscdeOlOuuf21ydG7G/gu86yFh4BuyAJRi+cjLvUFGqrQ6XtQ7bpAoriEGWJRxpKLap
K1mVB6VdpFEhy4qHAvYvNxkn3lR/4ide6TGtFR9BnTMH7iADS5kbE0S9vAYWeByHriSMvOpncsRn
cQU+gOmvquy+o7awR0Kh8Wmi2E5bS9gORxUJekJwHJLRe6VbSPA0se6mwCVimsCqF97vz57sQZ3n
x+RHQwhPBzG8v1MZsAy3cZferLx9KhoCnvGPLp1gkspwubXqSBkCwCZ9B/iN3aUBrPVyv+dHSUUv
3S2AHBT/ElgffnfGa7PGZgcbRd9/E2viD8OAS4w7H8fThZmzZbKnQKTDsl2+zezD1g0OrAYfOZ99
jfOPzKa0CJYWSgwwmDz/gZ5i0x7sankTFPEStNtE9HEIw/1smf25WXaH2hJH7Ko70dM3pAJRgSqn
YdJzwH1jfJAjHFLkyQq+PF2IGedN6qpHxSC05LcXTM7p+8yj2RwfLbpuot17N9ezh3YfvmPtt1Bx
KyXEmJMYVLnzCKTr6PjiRkveDw3/CJ4fu8aJ+tDTbr/ybRa37zlv31OpeBcF62n2Tg2ipU9UX9xe
hwjwr7XXsbyZYAuUbDFzojE0hZv4hpbEWy8EkzLjyJULjjg/7D8TZffndaY4rT5qdRJashrKAMNx
o4GWhQI17ieoHm2pkHKwjkH8w5IxySlCSEjeUkJJgHxpRimee7MTg/XCoqbLYqqzrXcoGijWCoq1
IAtsDP5kBmGcBE8ghihDc18PkY0euQ6Q1gw9MWfixhIAftPmYi1LW8pC8bAdByz8poFfnfh7TXJs
4ZwhmZdCtjsru+wwR6RDtwh2Lv/IsVyb5M8kjLOsGRcrzBnihyQ/dxAgrGCjP07BYVcpEs2QSdhx
/YraEsbwO+RYpnfFFrgPG1c6A9mLWI3qcBcCfEtPzppQLrlHloGTV/6d9Fw8L3jJTf9R98Y7mbob
W1QwWc+yzR8cJ5r5lMhiZI1yWIngZRxSRdOfTEhPE2rUfoblqIFiNNIuhH5xFGYV0uk2PlOVZ1pF
tEzLToAPz2KNGBHr1+ZR6+ZVGNV78chK+Za6NkTaV+U6ldgxtJ71wzCViwo4FS1NyNpzYvWn5bhP
6y1Vl0v+31Nfi6qbsWBQ3xQWDSOxNcNEOaz6i+ktFN+MKab7VMCxVjpN/cREa284TrUeEDwihPlq
Na917p2UOUQEVU6qtJ5yEumdFCU4/Wj6OEtCfU7n4jz9VsAR6djTB+2tlYh3ipdJA+rAQ2yhuuBb
VdxvHoB8TQAfOkM+hfsWfM8LiwbQrIlIOhDeyCyF1s9SRi5PmARGP5mIflSkyoHYMd97cC9RLHFn
u6TW3jK1ftsW4Z71bHltItaumYHOawEdVSLilXLpD7+yTbnjgXULwnTDHwuIDFHN6gqVCiMpmG3p
OunKtaQ2t1Q712rYm7BuL27V0+RgwMBOSK/Gt5EapI/xQ6RCFaqzdpza7NgBMZc4lg9y6mU0EqHi
gsSjRofYWU/IhcteGwcXU4WJlstGjTZyjFbxZrrz20pK0lxbP6zBDs9Bv6zHEj8Dvt/Wctup8LZt
D4Y1JXAIFYu+KJX2WcjcYVxL50ZZsdoB00PrIcHd2uyz+A/QCMTY22ECtKRu2PlQtz7nmNtey9uT
USukCLZnLZdPjZQmDV2Uh7IDMZKwWvfjjC+pHtWgTJpAKFR/NF/HDbrHJA8fqyRFgoEbFJpbN2w3
EwM6IVizt8eGFHez3C2leGttDmdjY+9/BdKYmy4xmmNsKnKfJzvse8cQeeSqMAw6xS9bT6HxqlzI
ysBdFaED7FNxGeD2Et7g0OhPuB7ZylCb+UeM7VnVfLXZuc+3pAYmjUS0yOP4AA0KkObdrIUb/KZj
c3uxkZo/GXPT3EM8lK5NGpkMwnRKurRXNs4yz6AFBVxGXAYdrVc0TYnQFGbeuZJ37oUtkekvoN1W
0V0hwcCWtrQ1vDoiNbt6Wk3LCqU4qky8OWQyQtWlwr5//FZ5gIqnS1uy4nDKMjvrHs1d+hZklBLm
CsFYgw2hM79ql6RLqLBYmvhqCy7aR4mUTfdY9/pDjeqaQlDa28ggcyrp1HSzHUKUESRaZpbpLA9G
VDIIEQHCZ0khaNTf44T9ijxfyNU33T0txrcpgT+MzCqm8SO7tmdtTd4ypXrjM6SKfNOglL3V7/Wk
2RSF4TfKUTdB+4/kUlbhrwHdX6WBuOmv1BfR6h4u2nbNWThPX80nClDRAaNLJjYVdHtB4tMRhNze
K5mzJ1vhmwvSvtE9mr8kmpO1cIFpOgn9GW/8Isln0Ycy3s6R7I+ehOPcwmum+rKwHAqpdgziA5hO
I30/CtXvxtzDdFXD+p1qvdVyM8GuSfDE9/rcDeb7hnVSp/ddJRmXvFWNZM87qydbx3KimV4c4w+l
WpkGR4LblALaMil+Y+VQn2KCQ6YtWDr1NEPsVuf1LxfpsLmcvkGxlrjxlld2VPvN1INJtcI0SASB
J3nZkhKsr8xHp0rXT3XHvGr8rnunMw4i2bqE0lmkjK8yBo7VkefiLev3qCY2AiofnVyv1Ge7G4/Y
3WfXuOECDiuqWgyjDEeTVYLdRRONNxpVvAaYZMhc6O4aLzPLCSgf4afva3LJPlfEYhGrovIpAfsX
BL8yKZ0nhTVqaphNekSxHUoclsGo4Wij1L97qzxNmxWp+h51k3wfz1ot+IXuU7j01c+/Y6BRc99R
o7exI1QCZooC/oSgRq34FW8GWQXurxANSJeq/Pq5dkqb4dyWh8+ERvNpgsvQXMUfEseCihY+ENl2
tsp+B6lkw1UpMIwtOSru3AUViu6wCLzuG9UbSK7lZfG6uDqTQz2b12XtTyJKn1gIWALo0QF2MCDS
blrO0vtdYqRe2KwbYVm3DGdxiFPdMWQcJSOtGNJynFMO/0oXCKXqUy7CWF41zEuO8uu/uFPNeYkD
OuJADMvupQxYtYmpjTPvKwrgxJ8bOXyr9VLiU3EDYaXYqJc/JN+aIMLe649Tb/iaZLxI9x7KLpvl
+pDSyDnUi1vTyknlL5ek4VToo7AFEp1juXXe/5rDdKN96g7ODrdT86DYUZBBCrp1s74ZWfaoZFdi
sBCOjw2s+NQWxLiJ/HR0vZb4BAoae2hbKnma/bO+KLF3rVuAUWVtcBV91v4/QfLUDpGdpBaUKEQk
dUg/+64/YgmOL6KpnFXKdBRMyM3SEVvwAn5RECeL/i0rH+qmORgOtLBDHsnDqiOKx/aFEzfGWcFi
6j0UyuAJUML2MO8Y8cgSG/eVp9hnVWinyWJ1FotPJU/eX5Fu7fa1kLVNPpVMuwn0JZyMQvJA0uNA
ADCEA3MUqytz/FXKNmyC3XVXq+smazB28BxeJT7fpbLTfxxQsV5+d7sctARIOswcVYVLXNbDHAuf
IG/R7ApM1jOxIexPGAQ4a7Nxo3fl1NduHw9hVnBqAzLOR02eNTEiU1GitmBUBB2nMx4JSRXVwNjZ
A05Lz1VkHvsLK/MDtalvdQUVzMg9hdOtwp0QGgOpIKUYbaF5oJr87Gg00cE4cLOsEhcEm9tSZ2k1
1BpBRBR5dsIO9WCB0StHe6M3wSaxtI74JF01XeFnWsWmpvUrfjhl8VGyrj9w11PX8sM0iV4uWFyH
d7DTb+nfIWL5KD6R16EpdRyUqxdIyin/x8nHW6mg6/LtQ6ww6/uc/9OwJ4nYk0b/hLmRvxhgAVxS
GQOxziIbnFjTrUFrn+u/m3VtToz61aZcDVWIZsyI2XsiFVeFlFaPKayBOih2LaZRqBF8zl2x37gj
uksR2xU17NIcLRP9vK0cGtSaFtqHib9KknPolEvQ5CYAigPDdbU2qEQ0hlQR+2i7x28BsfW4M3HC
y2zbKuL3aMXJXZkd8p5Hzf4cRc4oNBqu7ebXreAve8Pw5+yqQeqijLRsixoqCOHR5YxzstdqYtDS
AYYcCcqatpuXQsp8A6K1yL3qa7Z+VIqjSYkr6nhH9l/a9C3DnhnQXDM0V2BJjlkKTn9ve3tvX+af
kUKt2VbZbLAei3pES244nXgUyjysV4n+nGM7qXc8ZSj2cPGq4hHLw0NwthigI6lV2rqOqzI9atF6
S1OuVFZNcmqFldo7ryK6qjOOivWvFw4bK6ZV1Y5iCuNAK6KqNPBV9uSATBaT/or5D9sfwBsKtWPK
vQzTLdnPwq8mhXby5A3Wdu1bVBkMYLV0eaa6IaWy5GHIxF24kpNfm9ycFe68BnPZhCt4Djj5pUes
a2TUgMnPIdTLUNu7SHslv6U8lCjXMQ5VaucrjTvtPe2noFh/pkOHI5PTYC66G0ZWqoVldT4X1N1v
VKJkHWss06db82blM8u48bY2/W0rX0SRdwnrVoODqBYeJJfexmc3cF87ZPCrG4JZma8TKideCJ3O
pv6MDu/yOfU0zWfeyjYM6CJXnuwZV/lS6bGjA8lPlpH+xAjDBbhcu88IYZM/CGO99KfSWSbrGFs3
9j2+OphY3LF/Yt/UrktCQWX8RVIAh+B3k6lelxWnZLQiIQehoXzklGNR8xGPt7qFYgsGyTCQysik
0C0m6oZtuvdpBW5zyJTezypsrRqK9KOQtiN9r4dWbwNw2V7xIBqPye9kJMldFcg8xcZNg9co2XIh
nBswWnPRXDoOykSI6VtD/hMVLIYQsFLCgTD3FV8wWQNWhi/kTvbYYRml/OBeCNiQuywLq+pszdYp
pXW4TFp25/6dyyeSMt2R1Z6I+OirvEqVV9nJFZZnyEgzgieH5voaZ+tFkuj0qIhe00BgnaBdNmND
9yGhkxdjRuX3A4BMzOoTZg4grIEqMTa9AfmoGEmz0iW/yrBSyHDJN/b3BIOMw6TQNPYssuoCR46z
8qNejGib9xCu9DMnm75aq69ehBzG8MsZLtCqZKwQEGhBAX/eI8xD1P+qU1rTRcnd/yjHLcdvC0aa
mlLXij2ZcINFFcZ7iUl3qNk9TQhkdrxsXkUFbvaxqAqdEKhlwat3mMQjKkROMpvC1SzhniN6w65z
/QxcwiQ29covMFQtoIRyR6Ghi5UzS3J7UPM7Ss61FNtLKoqnAy7Q9LawEADAL3wYUFSShHzL7i7L
YcanqQu+RbJ/9woBcY13iTSze9DYbLEHwX+Nfv3Ws7LCpGJhUKEMk1ckuaazJlCH+BdUXTtp7R5l
ShOOrPBIxTNtt9Zsx8DA6HNzYX1yTLD11ftbm8M5a/pTnSL8XMWlsw1qKhEp2V0JSlD+azEPz868
2a8EoExT06kmd2ciyBKRF+2JJRe+1XNfkergRIW5SjLEG3Wt+Yceb3eYFYDPZt5ySXJxLby2YC4F
6CwcDocC+Xx0QD0nxFeyTnVbqos5D5ZkcsyLciameoWBiudRj5r6C4/II/3FThRBlhE29ifHEpWL
YDC9yCAD7AlulLJClrq8uhI6jm+kk7n+B0YrvvQDgq4xvxVQGmejfbasZashqE4WBSUjhuz2hd/6
FyeOscdkiHJKB23khKFrH6DGHwV5HwlbtLwtTwCTBJOIgM3aU5qAIgvmg661B3UczHYlNPxsOPed
RVCTppydJecis7movFVRXONXamTUWFGgCNJ+nNZr0WZ3ddrfWsF4kAS87zgGJInJBoKs0IX1TvVa
xON04iMbetUzE7iZ2OMqEfOKuy3zdW7MW4Va9FpxFVvzgAm7vb6SXeurGYGgVgCnudCBQRVre46V
9rx8guqu1hjyVkojehqWxCoQZQi1WSaJbGE6AViKmuNaiCfL1zrWd2XYc3ONm4tcbBf9FSSK+hL6
g4g/GIocZqtogdjW9eaRAhKdMTtTxdAiM6MF/TAGHf3x40hVYJn4+05i+rmndBlrlssO7rD2uK/t
/24ZXn8XEdU1xhK/VXxq1u00/4qXlJDYb8XW8HWq43bZf0E+UfqHO/6Kq/22E1YlVfXa/8Jh3/CL
FxuyG2//CFV1ZlOJoEABN485MnSCLaunaulvYLB+4b4Fi92L48eKkjQelhxoPNi08lLBTwa5jDrI
wm4J6bYMVXpZYggDmNhAdsIhCgBzDBXHvcmb6/rlUreS7MIRjloAjbS24mTGGs738SPu69vWSWcK
XJTy4ErzcOZfPTcVPYYqtQWYVSfayddqCYUcfk5rBNtx+rOKi1fCAcVSCVpt/lm6xGPjYT6tFkPY
kJ7bab9M0nfJrUqDPLaYP3vJ4shLcmoYPDldPSuWvVXFd/7X+FukP9tQ+VBIP28Z23gIccB7Ur9S
c1ch9jx0CNHWjksAQA1aGZd/zGm45zQsvSxo4e7WGZoLMvRq6UeDUm9xN4MVVWZV2X/d0kL3Elbl
nNW2xyKNZ0sar5Uj1l1EQfFPdSxIBtaH2eT1/Nx7YOZ1ep4yFRjUeBn/dol6hmrHe8/zGyrN7aGs
DktlFtkT5oXGcTdRY0WqR1m5nvesurYkDZRrDReNRlZudHb21UJ5eeW+2dchzs4spDUW0mi2qA9Q
XOVzPu72pMIYcqdd5sHdw90UaAL4P8++9j/PvqRfyPTZJEe05M2s1ocumE8Be35XQQZ/0aSqS2Il
RLNTW8aXJMfihcHq37ztP5Qq+cFz7YV4Bym2RQrOE3n9U/Ug3Wqe+vyUf2Hgv84Q5Ss8jl/kXE0c
0Yg6AWk9pvxoDdMUuT97WB8FibT8dX9Y/L7lwbnLrAw0HxVtgys2IeI30pltBUlqu8U/YI0a84uH
s+UF0dE57JdsABliJmyOvGdkKFI2IqVdbcZVN9+tfoImpsp8yvph+EF8kZs6euLcl0/Ohu8WzwFu
0DVw9Aa06DBWgQVued5aR5C/ClzYMwefS0dNTIVdZIi4WZxrAmLcj+nc4VZxkKHzlfCiaA/mQCH7
CfLFWIMnmGvAALFH0n3ap3CbMLZOEBerJbhIo4WUCacOz5uwHtNlcDGUaaz5cmZRaKSVdNko3KPF
4kaEHW7G7Fq9elf37G2LYkrE8fcGC9cFNQvd8GOz0vtKlkLKPzst+cgJmlZIsGX/s4C4UkNcSSGu
wElZDpSNg1vJRmpfKNWRabAgI9pjUiAuWUVVbKdQKs3GDWIS/yZ508mjAjr5fVdwMMU0ixzadbhZ
FmybxtZ+aQ3/0TeREeF3QUizyytS8+VRV9PQSoQwValQGqaTeMjZKWTLDR/hgt2uxG7XdZSUGY9J
qZ6t2TwNnco0TFyGt6RfXUvkNimjoMlINDJjHuBw0eZErLSw5YBl3Fucr8iHgGfgabeEhbeApcdt
hjtS5Lk3EAZbVzys4iG5mlJ2xkl8MoSG8Almv8DUpBsnPvlX+ncJFvW68MdO8ruKL1FGjkxGijpb
t0/J2lb498s9UM0sGKFVDRRi/IndYf4LP8+VTFwTtyKZEA/kSKT4FIQBXatScgkIquMVIB5KjN8B
l7hgcmspR1IsxeGDdTipOrQMcs48oKUqXv1jGNLLNIKqWmBrfkgkuQeS3D8yuhwb5piaYK4xBqxd
aN+Zfid4H7il6MpZs8BGoKeO1onR9LMdOh8jb5/GFw6oZ4TZkyWtEZu6ZPozFwVDYY6R/pXEVcw0
VHqXpvLXy8C0hZF1vc2pyJRjORluP7l/AwPtcpp0CtCX2K9D5dopzEhWE8ka5RkLvX6QJciUzJJ6
hl1zwayI287R55ZyUyqTjf2USelZ9g1JusTnnExKXda3zlJv2YW4q1yAQlmu2ndGFnVZ3hO98CRq
xnqc5PK/vp69/NZ9UM52qH5N5SHdU2Dm2gEHzyRGdCKI/6aijUZAq5gTe5gsbDPMNoT6xalpO8jE
QJ2yGD4X1xuW4gNSSSawX9hOBNDvQ2ZPH2M1E+8SAAMQAKP2Ov3aHXxs/tBdSAIijywz4RGTidDL
/2AnK4l5dT0PfjJea0N/Dqgymbt5oVP/wTGQdfV6JlYJehfrkcdugDj35Ofp6z5B3zzwRkUcArWW
KceAshCDnC6jfgNFWtJxrE5kvEixz6JtGkQ2Z6Y35iv2VytRx0Ybg4o2YUOI/ZQ2YZFxY5ppFu0e
GZ6VoY8aqKzy2kY7zEB4jE4+tzTaSW5S41Lu6TwV+tVbsYLJxI8t4sclhZIZQTi9zwK9CBs5dDKW
2N3rVsHopW8nbSFMwo+uARufTZChhq8v3EWQMMy3dZ79fMQweRNY29D3U/LS5UDAtKh3YW/T3a3O
bKGo6up7jOtaYHbFURmmoyiqx9xsvI0B+apPDWt8M7Y+rTZBnzA+p7x1F1qrncTRBeBheCQkwpjm
vdTACjxBOkCfcwl5HqRbF4xUN0vQfFJhO1XRnGMexQCcJFHTx0ESE2zQX8aY63QYfss8xLSvicIg
XL+iESms/FdVuP2Z6FKZOIG3l3wabC1WHMolIowQEr0i/WnGWHQgRXfeU8LsOjIShmTbQrxOyE2W
SoVDTCbTROfQ7Kxz4txIg05TVDG+LLftpmgSHekdEMQ+LOoE5RSMWmvnZBlVRnK5IBI9WJ4JpKnA
lpfzaCSK48dXjd5Z8C9qgyuvaW919VATOFw3wDd+XfX+TNRegiu3nLrnrOiBRe/ttW0AP7eKR6pm
A2TDxkS9ZqwS20ILYd7X+F7BFAkXM+VxO5FAhJ2UlqEk9R40Qj1FCKf4jP7JoMXLApA9QxK3toLm
mvximhb06f9wdF47bmNZFP0iAszhlaIoUlSWKtgvhN22mcNlJr9+lgbowgDt9risYjj37L3XntFQ
mOtz5aWt9B7YjAW7UZCRK6l6JoHRcY9wZP007MnV/eaFLfwRt1d9BONF20o6SZdYWoCPl6dWrUIJ
SwrBx3L/blmxRjIKmDBaR2K25yzIct/EtwA6yucjSw5DhveVQwG9wEiQLCYxkQ3yN689vOpvapoY
akxJ2UnNzGiRx8j4wTe70m46FkeI/+cxGIM3lAsJDi2l3Ens0UYe//E+ph+8wzRrE8MX3GLWC6d9
AlS1kPxKopN0X2KrxWd5yGlm4QPGMMxtn9MAYftsvv2Y/ud43Pa07BGv3Uk0rVeLHNbfaCP12sPX
KDzzoxpcKMw3PNzCB4X9piVtKNuCUxGc3iZW/Ia9myRT2im6T9xkzPq3gUIACMHxGB+UnR4nz0az
rhUJCYKMHOUEoVlV7KU8bDsECr7seeGHMR8ULhSHCwXiMhj8paNleZ4OqYqzluY4AsZESdrDANHM
UT6wv7Dqo+4uGqJE4nksYii2HQI/1ON8V87itHWjrzRfG6S7/BALgLtuF8UdCi+9g4KlXHqdFh5V
KxXD5l0H5L1N/w3maxAAf0rCNbgfB3a0aDeZ7csLrArU0fVUANp/F7/RWJIgyI0Wc4fV3xflHmPI
ip8YI8wjZs+Ik/lkaoeah1el/bM4h+hk6rSRMY88HS7BgCAV6T1CjvIR79JQyacyE3SRpCeFJFAv
0qgEEU+LaSh7RMJykxYtUkLgsA+27mDsZ23B57D4drztzS5n5uThnzAuMdzRu47atEa6kt1MB9ay
DJRje1gyz2I0SXKQMrNnirhg0FuvJ6eiMKNg+lvMc9RDcmRbWjx11rfTcl8t57BOSZAVeYBY1KAg
M5zgG2HJPLX/aSxwrDYj1rdiTYxMmgEUKkKlszCgvFkKpwu+HOWS5vIFVJFbtQa88vi87KlI6CFI
/Kr/DZ1zRa6/Dfum7D55F31lVv7dj9KdZCDX2QRd1OD9xsnzX+e0YEgJZpDTU3ZZaOvmzWyk+7zY
D/6MJ95oW/srYcN7SxpQCGbzvBXxWUPyUllsVLzqs109lLdM3xEtAA7bzCMlAm/NRa2uc55SlY71
A2Pgcusl/t9l3O0ay6zUupEvob4c7xs3TsXnkvH0cicqxKwjiaW99k/714GkgReF51PNZK4vUMzg
CN4+ZTnmJFLTvcURgRwSXaGTLh2hnx+Hkp1kPfoqlUoa2RKH6xD7AqSm5dD3/HAXTNJTcdDBHsa/
6VA1MTETQDsYsjikBEcMvKusi4OpInq/8r0LDAbqhU2EQWscBFmcF2iX4P7mpzGrD1Dxd73RbpeR
usqGmQY/TYIT3dVbvAGBuPEQvBQagJv3U/NUmsxTaXnSGDiSzJtlx1fUQ4ZBKZmyozCG0OC2BWnq
mr4VO+GYsPePV+b0/aqAaHJHtTm1vJ5Wvbvq7GE+9Gii8Zdn+sOAqm+U9t7YK4RzaDuRgIpDA1Ay
oikFvmmKQOrU57W8iyfdV+WOum71aV4dtK8Ns+YAtlybfmmz6QGZDZtloBliQHfoQ0wDMPfzx38K
oQs5jkONSdH6CYv9uCA+K6eE6ptmzC8aBt7pX7MtZyumM3MkiEyJxdjb536wz2urnG2tOzUvhTXC
29z9qxfrpSmSS2Ki/nc05/4Zp+2+zshUmb1HD7Hsx/SLSOw7Aai1bZSZ8nGTnLDdmORHljTA22Qw
08N60D6WfjrTdn3cEiZ+dmZ4eq1bt5WXzSSLaP2/kLnPvBFHoKo6+AdBw28d5Tg9kQyFKRl2HBs1
9K6CLXsn9ikHJbUz93WR+XncYASeyCDJflHCN+cQYlzKDsJ5wQq3TbwKhhAK8AnLGqawhPdwe+xl
cXTokWJbrEz6Nz4FCmJwZ5v1qZ/Hm5O1D6VPXjlyvBRtqNhl+2Cj1rX8FsG2e8FwsK5nXGtnRxrP
2CWkMC04xeZ1MAfyYjyZEt2EQ4NjsYlVuHn1u6W5/O3Q45v+vTJboarjjulgm2IWAGXv1oqBk6U+
KOGSFOyGlT3lO74Gs6LG5lwpL703vfcTgMjjTrArkH8khK3h2ojC9gWDpcjeA7LGZk/Ct4gWpcME
29iHc9io1s8ivkhSdS8pVpQU+bMF9Mopm+2U04XORK3PyWnGI0bQHfCz00w0rCmTyEazTw90buIJ
di1+YaVUqoz/ZW/6HSCy0UVcc40/nMWmePH1S86CQfVxLftjhS8JMM/27CFlxPN10reAAa3B8UB5
1j4mBWJA+nMIh+OVlqAmlcbmbyTk5+YGzg+2UrqZx8JSIsOkUGnMzxMOPHdKlyi52GxYNSa2xiQg
R4tEOsJMSXgupTKAwRYA6i7lMTWKHTlnTdS3SnGASSMPoGPC+eOrhYmEIjig2SjLbiswtuzOFiJN
9Vk64p5su/oUC+syOM5xEWeDQxMP/WvjKNc4X68ouvztyauDYJ9O+S1eBc4v/bx+2kdNJGeDLi5U
Jq9hIJj4Vojuo70CHwKL+T7i8DicMd8h4uELBxvqtikAlexXj9yREGDXqWauCo4W2665GPjqVR6x
MzsOYp++WTIJlKcKSLCR0OpBy0j0x+gArN9GkjEmob3Oj8jK1R+KRPaMwMMi0lPd52fvLKUZ0axH
gstrjr+sjE+eXvpvy7UJmDgETLC4H3WjPbac7yg41Jc5WsCw49fC+9i/vcvlq1r+lhP44UE56rF6
zDLzuNBiZlG7PP5WC/HR6NvLfjS96XcqrqXpbhdUdCExQFy82LTIqYiPiTIEOSU9HJenHxp1mtp4
h8sjC0yHZESpS47J9uTJo+VQpT31hwVk3lnkQAuXaYyshAu+DtYDJdS0/Ya87LPkZVvzszzISnJq
OHYs737ajC60fck+GLjuWcCzF4vilobYMzgt+0mxPllbH9Ni3i2f68I5V66jxNaO8tRQQLG7TJXp
tg+MyN+4ySKjECc+UB2TFnjmGWT2Bpp51i0Q898GVfKaMPFd/7Ra2j3fzTiMKjlPJRQtjk8lFM5r
/i+dNt6e+7nEkbRWxyk3WKI30d6462Z2LwrtLjrvlv/uFPZY2xA4GadGqwlaAHQqoDyohcnkW/VN
l82j/WRfq4ZmxZZ3PmYrRzxooChE4Jn/3tIvY2RArbX9nHjS8HHaDs6H1RCIe04bdBMgtA7fFdb9
SLOVqCCUZ57ffRoMecWM+qoXV8z/hoqhfnOuIyOKVqzXhcy5TeMWZ4bLFKeXmXeG7O17tt/V+rQH
hIsbWaWk4MbBoNEk8tUgr8Ri3LaLa0JxEAvti2ot5zRIl9Z3KBWAn+XWo0bIQLpbsJB207/yV0xn
YL80V9IXadEdFr4kvlKloWYa2QIiQZYmh1yCouWlXRtu9retGF5rIacoVx3g26/mFENTsjLESGId
eBE4ws1M5zP7wxlvKDIrruQl3GMX8kzAM1ZW3sXYHfPll7WlN3PpqSIkYSHVYUPyvxEnba+XKrzK
IhIzlcCjCSOn9Eqi6WMLv6o2b+Ns3psUD0V6jCtSKphPMe5nvkhZLatnu38WqQiTDKdulVzX311C
Xs6t3b5rn1MhPxEAQAQRm2CFYsfdY/qs1vY5FOODQfCu+ylzVpqToPCbW1KnT/Rst2bmYvLu1Wiq
qQLviVg2GRW3Hb6VHUlIRJbl0oIWBsaQi0vexxcxd9dtAaoH/qp/boV61jHzmBxeaa2x8PPM3TO3
AJ97gayr13Wur9CrITEJaj7hsOocwRAY/yzNh/begfXqKUVcBY6gLTnoC/62eACnN5+ajeNmqL7K
ye3dXohVbbV8cu3N7x4ejVmwJkDtNoGlK7e10wmMlaR2VF/vQQWXWF1YqFFY7tToWa+aw/07xw+k
Mt31I8f2hjxrlnKvlMxocETyMhiouxSzAsx4V2MQSnA89w6KNieY/IKyclZK6yTK8tSRdNzWDzqi
jmz+wnIZgrckBCIvXbgKlEguQBFh2sXt0bSA7Iw5wMRp5X/wVKhBc10JSIpP+p75kasLjkD7XbkB
Jblnp2h4DVcAVq+cGWQTR1Y3T/A/cLSSg4zYpguGHUUHCVS++m66L79gcLXyfNEHEIjkVEZjPI52
Hqk1zT7p5E6SQRVidjV/vxdd00pIpe0ClSWX0Zu812GNKIyZYN7NrA4z3ldHxxTIqFs04S2fV9aY
dISNN6n8Q+SEqgr1YA+U5m1pGBtKCCfqqBjvm4IzqfTJe7bHNdaQ49+Mr4SmuHcfVw5I0tTY48pr
uJLVA0NeECXpZPmwpaxAcBkNI8cy6y4a/ZSeMdJHk7HARdMZHrgIYDWdjNdAshwbypy42W/dWchv
uQTq+Rtp2Y7ZatWUQ/bFinfUsG6zdVNa8MBVsFjs4y7Kn/fMxHFvX36/rw+5g6NyrGmZcxI71OES
9kDpWW8wfMcWiXH1j4IHts5Vn2QRfRPiMFfKwbrqM91rEo44cFXoHwc09viOwM3CiZxF584G4WGA
b769IYngvqX8ZikfxfYoNPaxnN1Z+TessFOy9O8LHJOmyBG/ZgoZ6ScEHqiROmxAgFbHTEADnBEB
w8XWQnPawswgl0sAjTqKftqpZAFTLb3RXXLR1P5M78dOpdCgMdmL9sq+xpG/ffLfksWathLkYfqq
EFssnmEJQ3osS6SC+O/mztMz/apQ5YekOPFcUPXxqHR4wLe/Lc6nyehPmrmeFUjCLUoaNThPBS50
mZL8NQ9qLnkJOf6VuBH3BrIx00vDDWSmAWML+Ykh+S7N8dsA2R6v8MfT8rtpgm1dXo73Lx+7CIJs
4nWyfmUjf23y6lLNLY7xXcPbl88HpyOf76XHlBo2XzB3w+r34myhVf1KNTIaEYAs8vvFkIZK/Fkg
Tg82oT37ks6wuhzS/D5rJkN7aknQ8sAJyrNpnKthggnFFj+n2E/lOZAcN5ASGbvciUWTFC8HahOR
dm22ufoFe99IIzkbjrFcLtB9LnY2nCsN9UK83jlNJhYYbQHVW1SDeJNWM52ZuJH+zPV4F0r2SPLp
8W91g3QtzpJXW/nXBss1nYABVSYg6PrTTlxPM7FIQ+6tbH/TDRRK6zxV65ErWYOlh1kejA8LoQaf
sUCneD9X1+G2tR3633p0CC/1iDn0Y2Imrv/jVFDBiEr+mXhp+WYrILaUJJ+pmEvxInPQ3SWF2BkL
miYiTZHqvgMNlhTivBHDeBvj1OPasQ7jr1cwkGG+7lTFdXBYjLvRzVL7YtrxqSjp/YqLow3KjvvH
tjh543zpK6+Hw6dr23GeBBMRPSwEGEfcszbYAEHDcuNZr2xzQAYBqsTuPvSudQLtmDlwaMrm6eT2
fZVwCvOTZns4iQr2sLW38Ii6HV4daZLx6qgYJeP44GDciVP8jE3nUpEAOpEVecZdTd7G257FAB+R
5QacgXe/ptv5jdnRK9Kw7yL1a1Q/hCRc45kpdzj/kBOWw7ikeHgBdbJide063WffI95aSWCtpE+4
mAFZPPVuvemYKDalCuMoT4B0kVoV9KfS0l73gtiaDOqD9EoC1bPFfi+BBKd++yhTQm2CxO5lzNoy
R0bdvKSWfbVK+0boOY+fS1d7Nd/8WvmNSD9gXH+gM5r6+FlW+SepmlYZI7GR+bqlbYcL/mNCCssM
PZixOcX0EhjVr1rgTG3Lgw7FtokEq9AFbnE73m26l2RDxaAOW9kHnYCpnueNN/LALyjfGXR/FMM+
Vmgfggdgqd0FDVfNwkzm1RBNaF15tvBoyryly06Qes45lcd9prH37E801UeTSgicay0iFwxdG0Y8
3Yjyq9ZnyFkJe0WWyLnjk/9x9Zxidi0OeodUN2H3DFNgTnwXfuR7Qspw1GMy7NbjKkGWUKxjK2O7
3KzjHAV5ZobvFttho/XNDEu+jIRyoZmFm/phagSSZpCt7AxjcnQrjqwyBCsf/DHCAau7/qjbwa+m
Pzb4h5znjUrEAGP9ZqT7WcZOweCMTl8+lqIKSIuj2XoOYs7MWatXd1kCQXMLWcLy8kw512mnnphH
ZlFkQEhLOiZb6tuavkdi+JRIliZYDHJBw0e8nHAga5gCK/VAvaTR4hETaoBxJozjPtQKjgr87VvD
04aVygeGpRzDGc0l9ccGZgJ5ifI1E36IFtrrGk7TmS6F87q1544SjGGgjKDOTuPIb9S0m45DMB4/
M0AaTg1n+YFqdpq5IjLrh13jQ+73Wq/76JBTRUpXGn2KuwHL84DnQOI0c5jS0jBuVO4Ao1uS/brk
DCsaHpsmMqG6WdeFvdYS1LMROFczp3J2JTVU7qwrIkLUfKqOeiZTlF7aqr6MRF3KBhiEnLOAOG4i
g8jWnxWWLkgSfVt4Cj161lxEAyFVyTWI6+3PFKFMfaQS2dWJ7E6LGvaUQyiQ9SZWzA66P1Ez48RG
AqA9AgUF6OpED9v6Q9BEM1NuN/DxzjPv8gjH0PyABENJZ7V6yQivUoZWKNmUhiiu1ppHZ52jNOlO
eQIWD5691fMy3/aLMHe6Q4EsLWejeXNai/XkZ90b9JBAfhD4kRWMLhy8WJ+XWNf7TqNuxGGxDnAX
NiDOUQ9UCaaUxLMftEcy8O3KZPU1hd9AtKIp75UOkGu6rtmPPJ/OOj3f0mK+eAKQingwmrwmaeUw
y2Lt9xgwCo96tCGsyDSA9wrZDu+P1nxk6NQblSMYCloNhpRKRf3py+LbIHdwACQloJKZmLkItVek
t0plIMg0HHKVZPz2U2qJiTJa5OJGu7onOEqxsPQ3nB4WpiSqVvyNUjHsPlV50reCmsI7B2MiYoRn
IQBtxEKaUoskRz3p0XOTVoCANq9I8wJGTCycrdWvdldcS0FiNOKQhFHVKt4cwipi5R7PcIBodqSY
F9uOLbWX1ugItw2XscGcakv8NF/ayNLtYf1w8uGlxTWn6kslsofQldvoYkcHTPkmeuN+eZfSsR/O
GoAS833IActL9Z1FXXkGI/GVi3HfgRHazgITnNH9woqzHw4Nk3gRKLEcCBreCl0JQVilYr6l4teb
Z1U5d6fbTksyYAphBuk3/bDhjsUTc9gsgxcJ8qyjEAFaWZIDD2iJu02UsTXc2vFrpXVHQSE0pjuQ
Fz3lnPOKHc80gbHaP8rBdsvS2hvgedC3KFtpfQgYvAX1iw310JpbHvOnRP5AGl0g+zPdW5XsexHe
f6zSVCDn1mXS15s01g+Jvp/vijtYTbVXDeRngoFYN92nT/yIkVV8cxlRQHVqZtVzEgh9Wx3YZzTU
iq17tRw+z7wbSoe6IHQxXH2GG3/MRo7a9WOyYfW+abLUJrfUJndJGzTrGsy0RHTcjYNDtw11YfK3
r3zLZN14cI4dcj7PgMZKL+bxp9Ibn1ZhfAy18lJlSq+kj6z7uxqd17+x/SPCYMNbOx+u9dJd9MsA
9ytyXp0q8QakMDDR4PwzFvLmrrHtSl6Q9xpdT3PYwMloMY/VCk4AA7/kz3TdEWGdyfHnKQDI7g1w
Ztm5t+rkLutcPlN1U4q9YZOaWqaXCdZZwg9gcA8W1ka9b9kAjhDPXHEeFfFjPblgcrHV/KrMHOa6
ouBuwxuLSWgEQB0PCYmZJOhGPK4mFwV6veBGPNgZnmXqXhvVYU35R9TQk3fmOAeqkwUWI062VO8l
lvZHfSRYhWgNPBGvu2TELhxY5yASkUAtABnaH0gLYWtWgZ5wy7fPDQMukPWZFnIB+kZiXYw1Wzg+
XMdgPs49v8r5efnZQaMHiHegtG7LarLB2yVG754oQTcHca1D9WiCozmrF7Ua2MHBSKM9QcqjllNF
b1Ns7SG3n1OVnZqdBDnq2nN+T1Z1XF1s6lln8JmlEY1mS3oLMxB00AzIq/1TigtvtPFBIyqad5PH
1aSpqFZwcF3YsRNJc6W+K71MYQ3cfkDkU7Q1hK8H7VL9E0imk/wk+zitj3JabrEzXnbEHrdf0BIY
v5AW32Co1oXrOeQ8g8lvVGDxRoMMMJvxcaT9UT8QZgtW6yd7Es9EZGUCsxg1ZmR2Gwl0h9EigwiE
zpD6bGNu7dbCvto3oxXFKV2x5JqNlCrUzyQEdlVlgUSxnannbpkPNHXfus5ymUrcdjv330Ck0Wol
vKnuyqXiBEKyQgnHcHfKxgVuFXEyyse/ei6LZ51/aUi5hLX9r+WoLxjF6Xu0t8WtyR20zBn1Z+bg
31PrF5LOUuEi9ktgBhLxhYGcxqTwwhkJCUjHPl68Ffb7Sh8bvTyf2AY0SrQFPoR21+q0rrGos5AO
CCFjaJQgd5bskse88vvC2YtB5mYQ+9X5L0n5Jr250IJxtg6aqQVOL4fdOB3tAiOm/dMhjMuYcirv
ucxpnkozPr2I5Fa0cmJT8Ag0I6vo4qUUTlBgf7HvlIvdqkS9rdnIkebD+jG70lgEEx1s+VS8Gtt5
qi1KKw0pHABvxEWVTL+PFkl01EYVyiUWZ+QFKVgAb42w/wsg02zbAhyS0PrzxTqqRB7xqiO16JDl
oOUrDxDDkZV+cnanb95FoMQafDZ7d3S7BEWMesOdzSJapzZUntkvJtwhT/kxz6ciRxDlvfIiYcKf
xhIj1PjJuLW+XoCmnNSZ+ptcXGGrssrqAbbybOz3Y0qBH6sPzAfyft45sr86JpsGXsjs1TJ67Okb
pHlqnn92kuZS9g2IEATyH6NtwLP7FlAHRfLjD1N+cWbbLWLxS25p+2f9X6H7vUyLsNFE8t0S4tzn
84VJpurNc2uRtR7DWp3dBTtBzmxY5K9tSzBecp4k5LzI6Pu8WXqKWrVG9unt8LGoK9qti9t9QsVJ
R2GMJn+qHTcm/Q0JvWN2TZ8s7eCw3pT1pjQLJpkYOhidUZ3wdCcULEUNEhumbZI2KoKiwrjuJTsz
bcKPPfBRDxQbccTcc4ruXQWCNyBryKAAmOGZPDbsVFVuEIp8RQZoNM0inoEmpkhKS6h6uUrFcp3X
gbAYwWM4jOV2VsDmzoSKyE1Rb5aNu7xBrldPrrvsMFn6+qx56/wlQQbB11JlrqZn1/pTI9O+kMwm
bXxQmYn4WVDFwEy/MdPTyMY/+iLCvlDOFnZq8ICLq8cg4j7S4gXdk4bJHsqEea92b9Qc98ehwpYW
7/Tmo/2d4YDfd5jkk/1iiS/M1V8MXZ91hh5i3DRkNY1ajRYFrxyHI1IxLYifnDNtrTxmEEDyfDeP
YWWgCSQMJAZle5UbJ2qIeEC/HPx7znJmkJg2Hv/ClwAvMVgYR5kq+9zrO4Jrw60a4p3c4+qnnhHu
R0oZ1S5/otrfsEbfCmhYCKdqhdMtjwCNxJKbpm5zyC3poY/GQzX7Rza/etWKnIupNr5h/5ihFPFn
WGobqQVGiGkfv5ZNO2e5x9yj8cbKSJM0gCP5Nxkn8zfpSDjabayLW1PQ58e3tCIszuTu0iOs6q+W
uiGoFq4ZEnTRtA4Y1N7+8/7e1YwzNsytOuhZGsg3YmXWe68t3NhzNLYw416wzBzxF75sAtg0M+Mx
ToLawFFDA+2h5WoECtZrBmMuqhudPiX5KTirIidIjzJZ84dZu5L0+EyjTu8WMwAQcDg0lCLq1zvo
/eAs/CH2FgN1gG6Ink/FRsplgX/DdpbjYegpzvK18rxtD23Mo4qHj6xzXdfY+f62v7t2O8y5V1BA
6JQsP2V62E5Lp4f0tWXnuqnJIYOXTZxPZflPM5Wbwa6SPicAq8P71PdMRPGotMvAMGiDcdBhmR0S
A1QWoX32b395w+jL9/xjpPrAqsKp2IL/WlLd9KbkOFK50LqGG45aCCuSRwoQF6rvUKJrvleV3UTy
n7XqfGouLkwSyq4Me/WPRugHoq1tkoo8q7K2E9plo+wwzUEDaQ7W4jPkZU+D9PA230EV4+mLBgMG
cyYkb8FkEwraOmgOAuf49e0XwO9XF68PdoMyvfZUJ2lhx2nfZq369205pHqC4q56gIvR+h1WYLHQ
oWXuYWTuqSmo6tWb653tKQTGTLGeO3ZLGY/AjJoTb7A0Irgw93m0ihgMCIJoQpQOCKpf6Q3T8Pbo
Ng8w3ZFy5qOuUMnIHcYuPuFFykVub5RfQPmENMhocp3S6iK05Gwh0rF3jrO9dtFRVtlzxXgNZx6T
lPNNOs3VeYjjNlg3+GpSzwJyc/vat3gXNgtZXurXWhNvcBfYTAn2pB0Nqhrl/1QpiRRpg80Du+PU
Gsi8odrvKVAGhYcNPDSoUNAw6KcOpYN87SDWqiDa5pAmXrIvUICJo1n8+A3qNGRazPbxaWW5xvI+
h4pyUFt3zUFQt0pIeWO9uEaC2hnxU46nPcdv5lb+U4TTuCsCaTlZkxL2zNyzTLPfJnMnRNtwswhe
0deEN5vfwCcx9JepzCOyyEfNesqdwiUGSlOMQcf75K9dqq8MXkc9XRvGZ3NbXlmz60ZIygUSCE4r
cuQ1L1GLz+49K4eW097LeLlplovyu2kzuSwOG3xbprofaUejAYdO+O+YXbD9SpIAnepijBkerN0Q
FCBE+KE7Oy6ryXYXMd7WorhXFByW9PylyV18yHNyM6kandYT8TfkVpL0xQ5LHgl16qKEjglS8BJn
l9eheQGvXv6b4l3jxDBqi2i2uqMuDfyUeVz7t35BNk/vo8rPm/F/LqaLEhMHD5uJvOLGi4B+unfh
yHKNAfMk8qsn8jBQyDDWYg+q8ryhHDGQk0eqn6J2ApUuOZpKQz7EsLQB98VXaYmvGAOuUl1dChIo
lftWKgBcwcclX8XnWObWAYkCm1J/oNSbNU6Ik8a4gbHdxV5s7XVsy32GfxbDHM3cffKm0xOMP9On
7HXK3mT7YG6cvaxnY6bPlqgpJ2FW+zXvJepbMtbHww3ocU5P2dsd/9fm8c8vHtUfAGx7cdw6OEiu
/D7wzETRdy11sx3hBxIWb2720lB9RuNsbZNXaya4qzZEYq7dDyf1lYkdVuNJee+nDv23XwanHJpF
usMI9eZmlzQeEXVkzlhJ78B/3SAgpKc3BrUS647lNKvxpi+CRWOrHEh99ijN8t43CelW+7J0UfYX
NcvJDlhCYfftKlYldurLOUDXtrhkhYkn+pYvp0mjgxKYTh8BxQuWr4lCWoh4bpJ1/gylYJq2KCXs
e5t1mnHs5d6xsaUM0coCVG8Vkb0iIplILDB2tDdfJ8jV0kNmAVBJj5KyqjXaIr+ACJGugdkrx+bM
TzZozi1qmVyPYQM7QYJqydsmGGU5kPs+YKfLohKXjC/tGkaMMHENoyPRjv5EEZqVG26H9IGacuEB
bG7ftnELC+1tzbEiCTpvDHa7veaORH4+B98jnzeMKsQ7swMfwTosL+a3lF0IbyITZuXbX+1KcPxe
0t4gm2rH5276NIyRPgqe8DOoZrNgE+zRvsOLj3lk4Nluvfhpcalho+JY5JuLvH//vMz+BzNnnhLP
5nlTaeApSSgsHEF+OhYGTCyg9oFr0iEZRKZN6M8l016jkD9Eln1qx60xjhNmK7KWBYkLUoKYwI3G
PJsMxht/B9wfYooGKCDjonmSAROfEHhNCHzusoMK2MORtkunaRcc89L0KRvVZwXgbZp4u28ojct8
wd42ZcBqWuuWlOXVZof4HnuTvQoBMMelJqenfBvJQGM0g52UGSxJvRnudEJlXasmKAYYs7hQclew
7ud/KkPfCzJgMxkwWnW8ugNTQwYuNuN9B3mgOq3bn9ihk5zCu9QCF23qF/23zL5bBom+1h0QxSko
ka4JJE/Kg2xYUoq7qRjPskxea+w9FYcnsxKzDOvQWhXGpmsVJz4g3Xf9DLKyVfRHyUuN5pFuxSNv
dg5DDrL9yPOq4dAusR0ZxcEaaLeUeIzcZoCAOlIMoTtAhZTcIMcCzZmbQK+6YP2yN4xbnPTngt0O
0xj/sv4Q8gwmfX5DcYPUgvC3eRR3Ek4weJm0Kc8Znu+M6Zm255/uJx3lFo1/JIj8nrbthvNDf58M
Eh9MiWgCXbGzZ2ySdnmFiFfAgY1bFbrBP2vWaVxNHsnbQDEHmPYCHS1PqB99j92ZmKWpw4ScAoNX
hQJmeeGKpKXeqwve2Gp2E0/7d1JhhhyHczETsNzHOvElRHc66SQWyRkxJtzAbWcGMpNeEgp9+mIZ
9p0r2zfTcK4/YdqeHIZr2swsNj5UjRUDWBi+iKctO20dKHgjKTJTU7E9pmZ7VgnXSZbvHW0Ba02Y
TtxjLSD0cw7aD41o0WwPgcKHZ00wfEbPjtu7yk3MorB/85Gy65BfynNvSA9wrgOnB8uoPxZbeuqp
DwbIXuhoHGp37KuzoqxnKzc9nS2K0XJS6L7qWvXGkqSLo6OdNe6C+/kmi706peG0ccJoF4RfhtCe
Jmw80DMe6KEAAw1F9Z1za1Jc40tyULvFzerlkr3fQ+gNyrybkvWwyjAH8HykfN4YINBj8G4whjS1
/X9qU4WeSwVXZrbEMcyjsnFI27HYajlr4sRfSWqARdkXZLUV/kBBgYmcXRNrpgLA9hpn3vf/LFm7
TmxlHi02eJ7cKy9dE+p4OnXwhVlGNcQhLdv/N//OGuVp5Z6AMZBcFb3xCW2aaNSs9bTcvnV/R5ri
Ni6E9aQvxVHlSDRjumRVseCLnEy3UumdyDjZWBa2LooksIs2OMcV3YrG332L3GvakFwNCOaclmVC
luovFfCTZiH4NPa++j3BWU9Y2LMoDKVT9yGL3req3+wi3CYrw94wAi76nf3tTOXFUHmWNSiFAkBj
RQ1XCXynipiucaUe5+INWok3UPx5Fhh0w5vEcoVvjhizNf1YbHPUoFTw6jsRFDJhGV+T//KWQ+E7
yBAp6TMl+mPY6qnioueTML90HhlFxoyhr6HYKE/2hq29rtrHsPSf3nOgDXX9qgmj09mKb7Ymudzf
+5itzl8q4ugmGOT/MXVeu44jyLL9IgL05lWkKIlGdtt6Iap6d9F7z68/i425wMWgBnNwpnuqa0tk
ZmTEipVmGSVcZKp7uWVbGG6W95gmpirhW7EUPGj9sZYcYW4x+QBNh/xAlg4+J7SZseDUzmCV4N/H
C1j3/pzXVLCM7tb+kjTrILwZs3jKyXz8mESa5SCljDzPYl+RhUtfHjaohJSk2qP9Y1LZ3qQbNhgp
2PMX11QevnDofMqYvcjQnXTW5IDoubzY9rHEopyEmQWc7kvf1R75IP1dzRZ/VyMVb/HPdYzjk45Y
ZuKMWq0/o8Uc3jsTN4+Gm0cPxbb976QX1ZT/Mn821sCj33ChPpPLPIqF5aYZF+kWGQNrCF50PDMy
mEOc42CgoJTR1RxJR1E9M+oAcZnOMjXBTZjz72K/nYVvIJljwbrasfVLuH8BrVqUIPaLcann6CLS
4zDSeE1wjOEzkcOzM5VWyJ0g3Mw4rIclOINWh9a1ozBkhiiy+g3nTSpVZq28qDrLPWeItKMqjAuh
2C8BpdoAfvgKAP3PtNYRRDczNceH81frV86zA0tkCWmtmg9/9cSASDifND5qDK+93yaJU27bUX0S
WMDFemX2/6S7xHKWdPj8YUnn+zh+zr5CgWwSCZdoMC46L5omBigRbEhTuXoDGToWvbsyKIpK7A6a
fNTo9dxTm3skFkep0wmnSvRL1j/64QpwjDOB2Ll+KqgDcL4bHZsY524zp2zW95HYJOraipECxL/I
04ecQJz+QVCG7xbyrmlBVKhvKBXsmeM5Y8miPYqWu8gcEXXlS0ctWA0CsEdEFhVIOxdduHeB4UzC
6ME83++qqfQ+TNjVcPar6H2cMyrKYntddM01xJZ2KTTzWFc/cPcg7cyRW0bsM4mGd4ZxNfIi1PFt
7gJGkoJuaZ3UGIZpkAKiN40HjRaThZusyruqUAW35y82RkI+/MVNW56Ng09qXiXy5yz8PaumPGMA
56cFLakqL70Fh1aDOU7gACC56kFWgXGmY1Fy4yJ5i6bky8iFT7nePk3F+CjJ43TUaafJ9iaUVIpO
dveWZQVeLjJo/P7oNWrIpIDS7fUpnFkroNdYyC2NySE9uVercIvA55T5csfFcDe+RDvNKbGlvGDT
zn2jebxdvXyYKYh6xgT/ra7wskFjjb3EomFvjmxLFgB4KCgpwQQIuRN6twRvR05d3udby5cRcYiz
YwTEaVhTT1JNfq50TihwCddvKUmC4VV76VBf11XyOmO6R8mtz7/+eylZJeyVaww5BC1RVrKAt9K9
HhVQ+sDL9nqe7ChZuaO0jsgxd+WYO2JGtzCjV8DRK3oM+G3AckT4WL7UDVwZT7/FtoDLSVXsNAIa
gyDhvSyhVtlZC+1t/xdVQlTqEevEjVdz0VfH0tkEgdNiclmRx+vtH1A9yu+OpaAQskcbsb4l4Nsm
87atxa1ZuX82id3lPWf650Y6gNphAjk0Oa5HCKxAAy2nhAgoNf9QDM385SOLebLCNVtM/ZbSuri0
JQGpMKuQS4e7WnX3gXRQFs8hGN9Irm8mvt11xVr7NkRAENL0ahhKsLR+r9KTaTfgFbyMxoOK6Rst
iMzOVCrHlqN7S27HSv82gDIomYZAWnGBWofezSDblBtWM5OaeVyNuo5NF0qnhsdiyv/JG+7wsieo
qz/Lii+TKAa2rZGsh/SN4qF1BzyclgDpBESCgP8jO7V001Gheso5cDRkHnMd7x79YxAdpgJypRZU
2LFTUfQhZwjZzKmFXuTesuXpC6/GyQIVEk/o6SnuEYJ+BQHsxAMA6wkAJnGidOkcDFIethMlXEN5
Xebpek68reGQsZFzAcM9q/4i8JYXc6dd8U/iaVMpHWeF8iIGaIN+qFWgwS0H7DhylhwZlAzL1jJI
52V7IQw5g7U4mGdLnpG/u7pGMzWhz84wB48aeg3Cb8azmsOIx9Isr4PdyyTW+4WAl3LtR+MGIPSW
DZReziDnyt7PN8XPyiygrQYGls2fe1D2lc8u5ctUf5RUf9jq1gW4xANRR2ekha6WcQG7wu7dTrJb
2q3XriNCRkKzX4mpWijpvR8ro1dgoa3Pukzb+1Bx6Yovk6XY60otUkTsw4JFKxj+EFa/RCO9apF8
hZ97g/19MmgUqGxpIDQ8x08r5fpuU239QD4c/RnF5T8OqBgH1JL5D5y/KpeJqmOzjVqXGvYsHu0Y
SS/Nh6OMt0vH26W/j3Y78/w4S4DiY59cmNMySSbLF7RJp2iSY7kB8b+p4G7GXznxwKjAQ+8MmjO8
T+xuxfLiVvymbP37OFvUVW24Mw/r58DxdlFpscNAfli4/PI/6ydN7adS6QuDEwOtioFWpQyBuaC4
so6Xkwu1gVutYQKMcKv4a+0MUB8qqA9qJjkE4WFgHLfvQU5usUUapEIoiIOM+0UCr3XeSxa2syzU
F13DxX8iiPWgIktg3R1ciHs0wFRNhhhop7pFSMsu+BhIrXadvgzO3DZGN775Q+WqIQa/6r3D/Cb3
v9cHQ1DMKvPLEIml0kCWY2LqaSATiB1gncOJYtgJMh9UI5V+Sd5GIK1MtMAZvsEOokjJeIs3CSxN
DpB8GbxER5X4xN3Vm0YQRWBrrTeZ0EtTy54MyhqriK4g0jF204tqC8yFAN81yocL+dYWHXKgUyoR
NvGWthDZ1S3miLI5bBFcd8zGCXzobkIJAT8CO8BsSA+gFormIV8hxCEUmykvRzKfSIJcJOgGEYKc
h/Xyouun7+SHlFFWsvTvCjNpFbGeyuabSIs4/U5e+0lE1O2Qo6G6HHXktEruHfymW+TJyFi8c++S
0T2M5qBhbyTJWr9LZh3gbPY3vePRfFA5FOhqemw6DNxtTnvIdkO9oaLEjQzJg9SQyNF9cmdb4N1v
UBw4moMrUGvzlWLCOoR7pc3ozN0fRckvsyxeiEazadNOxcNVVLyyM6G0pv4v0VP75PmlT/rTgcQm
vy0My1uotTgziijUBCHsZXl/9bPqSWGntKGim0F93XpC7NuxfPKPR/ZSKSJvXN85n1Kt8zdHS16+
Rmn10TP+jhqvMxAs9QeboZV1dy3e7gpZUHX4YxD2gZb3RffmZ4GtcR5gYbBg9/GplhvcEhtHlojH
EjWwvIikfDsonDM3p++/zNYkdcy28g845XNPFphZnIGbaO3QnuMFidiazorEtBKhtGFBRExistnw
NV1AaC5gL5trewEsIBDfI1u6OjUoeBmLyNA2vsgKLg7TIxnXWzMoYS6VmOAsPwb3hSplnmIO6aZp
kPaoL6msXkwcdVnV8/ORKFrIb9Cq9skb+Y6PbcfiYhI0NDwaZgQ9Bq2mhQbWxqLPwyTfgiKi3ais
nNUUDlOyeubRUSGwOcn+dAs4SvEEKuFxUE2NExcI4DAe1uX4UeAwJ5By/hCxHLnxSrsXqmfREFzX
SIUnOwQPUF01uDTaZ+S1tZro6RSMtnjVhw9wEZX06uk3iTHd9Khdf8XHwEpLNwTO6ERy1PoTputJ
EdAJfmHLBc/PC/nIbTDuLricvM6hrZLWe40eq7FJnckKlwpd7OSMxuBmGEF0EBxIWIeIOhQV03tM
ntvq6ACyv4xBcIYkP67MzsAYtqym3xtrALjLdT5H1x3eYgQ5V6zIJixOBsoZ4F+QKvUK5IB6uJa9
dHGSsI8tr6I3jInUiNFGBCqYQNHx3S+M5jY29EXFzXOIpxfV3Ll5XxOq9JDI10P33nX8ludvha+0
wFdaGaGSYtaNBdDwOMAyOL66yDiIjI/ddBz/5VYDE1zyNj6QsPQFHKrs7tqMt/OY3kUL4z0l6BLe
Tv6QiXys7Rj21Xq0xI1aWsPviW+NC/SyRTib5JByV2dKSFvO9zX0uYwKIz5cER+uig9XzoersbdN
ea1ZdIciL63Zu0zHfXnSKBsFaNhaOLBLIp9JKPGexXPtDH8lnuXM+esX9fBk0Gq4BrT/ECMXwbdA
FJgd6W/R/syKBHKaWT5PwZyqjkDz9QEndBRa+CnpPGEo/wYV0WkEx1JCJgP6cX9JnsPfhFNY9dHz
t3NibJiTxPaR4R8AQ9vcDXw9eRP5Eb/yxPBzOGtA7ovstcAl5oiTV9dyGnFrOmQCLaqfeSKpMuU8
UnvRVPldFMp3kGP6P+VIBu+EBqB0upOtuFtiamcGjWLKLTC4sptlf1oqA5uKdtsiyt+Uv5NcekNO
XmkQHt0HHpj3BRszfJK3SSHsQqBO1f7tdVrta+OuSv0Nc/c4Eyuy3E6AFwi5lBeanKQnwxJPMaBV
M9POHJJK/VLyyh9LhCbgrNE40x0k+00BVRYtJ33Jn60+exihJa8U7Jeg4mNbJ0fdV2+ENxFzHQV3
mJ7NNb3WRU1NAA7/6MnKhWBGnDdKz8p+7mGxJgbqjkQ5pm8m+tNg5KAgvmKyfTPZvtGm9EYPkkq7
5n9HOvtaOvuWVYdhQjcVgPFEx9+DHTUzL/pDKZDbS9hEhyizNXn3nvWvmGo4U7nX4qFN5MdkTqTH
AEEalA7B/TAvxZxearpZqpKhCDO62FL9omvPUooeExQFVXqH/4Ix0Nw991F8reP2ao3Ttd6Ga4uZ
cv8Sbz1WDDL05EzOJW9jbDVkYJXk7yJNlCcoxI+uLeGOfi9MzbNzy69dUF2Z5OdTk1GftEyQLXua
CtsdS6Yk2jHm9iv8zGZFaMfmXzwTRlPzkvCH8S5DzZgxGyhp4Qty5DFUlY3Jp224crIXuTC1PCuV
70j6bTgPzJrJ+4Kmq8IDKdEe1Llyo86W7hu5YnR6l7o1sPsPNi9buliSdml5XrInnZovR6TRi9Xp
2H1pPSGpkW0PFsjEDSnnhNovbv4xcV8WbovGO1uxF4GboZk/pEJ5iGwcucFFwwsVssStcOyChuvG
jHhDGIqxyap4RYeiqAfO4FrKU+gxkoWs40Z718NQh4CLbj3NgWINYZbAGQD1ok/vdQcJ0urtsk/u
K3hasKf37C3SG89qQSSQAxp16xKGs6hQS1MH67F5EwnENwn1HIf6SNgnXSR3Xp+YQbExaPwpyM/l
W+MsU3DHV97qs0QaBB674+vHjEQRSIhwQQlatQIWbP7KQCfkFqdqpOeUXzMzn6Q254hcTAdsdT4A
9C4S8TIpkEAWHuzGXUaM3tA9azogVY5ChUbi5U9EeFv29TYD+KMBL6Acdo8XC2d9Ks7iiP60SHYR
ibfJbL6mBOF31K9jpHzwpheGOx431CPyE91wjcYmTE4+SQeDoP9A6APvEq4DuOCW5ZfrFEo38x3Y
lJvXhW2WP4kEekY0TnyCCunkgG1oHth8jwQ1m2J4k/jUGGEyEFegpckUNk9LUz93CVaoSzCEe/uc
bWF1ibf+ILf6USuXd3XdPkgIf9riJ65Hv0tWHwAQ283in5tK8tt2JjvJpWnie1nHEG3aAn9Awaoo
GnQyRwxzjL/k98bKZQv6TCZePkrnKUzDwFMFyF7/D/I/ar6EVZJdiJhTAsV/N51ptclK0J0qzY4w
HCk605VOb7X4VsAsiqjLyvpQxuLlo0nQFJDtTQFYBFMaQJv6sAL/iuPlIG4x1VaNBzbVy/iwV8tZ
ofP5awfO/mLrU+Qeew5+IiG6aGmgKCP+hdnHsjlDOYHjeMZxwf1AcSfkjkKGp2wbh8WN6vGzWkg8
0KBGBE4iCdxCWJbMZzarHCh4fjDRjAznv2lI2wbzXBrW2UyMc9qo55xlgk6jqvxVJuslm61rkhSU
cIBXhstvZuFArQYY7BPdfjaf7XM+6ZfO2Wgrt2e7PsYiDAZanqTdZhktV5H6DdPAESTMD+4gT3Ky
rqJuzubOsreAca4prsZtQdVD7K1HkVAjRgHMFQLe17WSKKDVTl/pb5P/uM/B7RB0tKxP0Ah1jK8y
5atp5Yq0VrKwY8855Yl8HyDp6Qg8haTe6gLQpMVisW3cRYvZLwas4dS51n6Wx3dgAo6RxE7CINg5
LDRl+Sl8j11y6aB4WbgdMbOXkgHnSTmnC7zfBLMnKST6I5TvPuEUzCNUJE+KrYliBxpYalfGrsem
YMsL4Dpc9sZKln12ojS5DZsSxOBeRhyAM3I4asfIFf5t+N1163v0pUSQTAXQ0w2vOqTsrKLJLvGt
+SM1tFPiCnKHQQViAkQxIQdsxtUcmCMVtOzjBqy01RGBCFtHDr8i8LPcIEgQ8fnIN7eaKlfDSmWw
IZGkshFGNewFU3VWElrmBBSUwqRY/pjCwYLUSm8A1e+FY3TZJdBvUvSZX1D/kC0YWgz8MHNchaub
X1JDfbdyr6g0LGDGex9oTfwp/bVEYLttBlsKN1Oz0LaT+gU+9f+C3hE/8m27zG/lpjziXryN6xia
20dCfNdu3VnqD/gxS2QsA2Ju2rWc3IwnMWzyRM9yaN9LufhIDOmjes9fqjx4f1+1KR37FlobGt2c
rjaxJ7GPHlEuPwYze8QYV1j8pXZwaVxz2W8nLMKFoP4nZI//n5BtncXnqvBtTTH4p85+/pJ/ZXvG
VbVmCmqicAARCFW0LVsQjHDX+I7uL69JllFhJ4bnLChkKWj59HEwyaLl1QnRq24RgcAKxsVnPW1h
ODlc4C9NkbprAQ1Z56lNpSBdPxHE7yoP2mYMhlIPljQJu2XiONWyPXPWxVIATXJKt2sRKWiQF75F
t6GZrnJjhPKShj84uRYGpD+ryND/c45QRCwOOhOvhxzrxzbjsic/aDG59rOdGyDfhJaEEOWOnM6X
7kT3k1uQKSzmy4w81GKDoHbhnGHB0HCraN/lNr7vnhp9fEo1vGq1exDyXXjVrQMNBy3fp4zOJODe
dul3fGIQymuaj6N2ciwNqYNxtOA5IhrHIalRUYwKgRO6QMfnSxmeOVaD8ViYUKJW481ouvcouxRJ
94ifHWUhaU5ANJk/+t/mqRvpxPTy65Acpyawpwfi+zEHRzWKwcCprSTRVkyaK1slX5bttIh8tckS
b1XQ6CRgINHNComadggxC8FMBtQPWKhMqMSSVDsudE8dYn9WGYpwqwhz508oTmXxMFGbFOtjk3m2
dJbfEJQvtq9BA5pld79mFTG2131p3AKd429MxQgXzII1tzSKd2OT3ktDeTdm6X2bwrVLeYVvb0Ot
vPIibKTM2ZTPgi+xvJKWImDfyK9kQUkjjGk+LYa2BTdmA7seMrjOywsaE1XDuPtEEIhyZFuonZpm
Uw3Ce1SnAL2NHjQYBw0vaoJb1MIRr00wGy3/i9c2GUc5ynhSdDEidlgvlwa1kwpQGuc2yCQAyobv
6DdW6WNb/nDMcyyye+pFYBJhZuJgDOMvHBkXR8ZFbTfx9PwDtzn/7EOQqIs/7DY3Vb6gCN6humMg
DHr0U9DS43BP1vQC9JnFBwgA9xPFsWQwsKTfdAStNKLryW1pEwt5Gn47/L/zJLlQY3JuNXJhrSu4
G1ET8DZWJPpKtHj1GSWdkOJNQ8JaZOqp3fVR0qM5mriooUzuXQnNcqp44kU4XDYhPluvuAKKWytP
CCD0aLN/XLotvUjacnaUbxkoinbZK1a05j1LBZ+VvXpgnLrnfXQjIaRF3d3sqtuEGGVI3CSwG5kE
PAaMj/iwwaDBxWIS4IpJ/5lCMAP9h1ZIjfDuTHiEo7DABf9DeQ0MUb9KiOzIpfneexvo2Nm5mmFt
cieFPyjKTWXRFqknynB7b0NFNhyTeqsc+yKm9oh/SNBudONhezV+azRmm4t060tsJWYg5GY4uTCu
MljtU+YORAd317WOT7+x1zlFBFd8sRgCrbCr0a4NDs+J3f5d6YlYiM0NkAzJO6CNMuKikfeOKPAg
UXC6oOZUReO12IBntAJtoOAW4IxAMBIXeQVBnp6pXZwwUuNgRRlenCyABsj/XOxbPw+NAymkV7Kp
KK7MWW8C79WciKR070HL7wciJgayEZLTVzpiie50lJZb0nga008A63Ta/cwepn06dASoXaRe2s5t
tvZqvPrjZm5Q6ONLDjyglpVLtNqGuMDGqXxBz09zy9YhW49K1U818aHEl7hLzCPLxc/v2P7OYa1G
mXmQvCFdHm2lPJJWewy19Fid4xRnNzU+FYv1OJpfal8HxfPI8cBP5MlHMqaQ3K+qzWN7gcccqYEE
/Xspm7BNVT/y1UDA2LTBPC467UjYwq3w5ZU7uwuSUFGfBF08veyqIo4SU2W1QP9lJui6NzWXgmIl
PHDU1vkaDyO22zbo76C70lHeMeWGVp+SGdKQnB7pWeoOa09rFIy3eUHpIoyPwkxx63CxiA4J+nwA
BTUD4TrIw3jCbo+MYHEZys8JdLeJFSWW5rOEQwa3k8LJpeKWzM811Ri0icgrmUMU89xS5dKXYBxq
zPP/NsDwI/oaZ/gttXRbuv4x8mYf5PzNyut3FS+G1eSu+EdvpdegGa911fg1n7NstDszeQlb/VTN
4RHH7b2wZ3zUyY4XMj4MtXVSBnN033NmW1yuP9sOCwHHt1yLnDqWnHoA6zZmeKNlp96AJnbYMk54
DpTkVbKcLBFwW5FBxDoS+Kix8QmD/oH68IE5ayKLSMfaR4O7x8qomkiao2o5MqH5WbnFsRAoP8Zb
R+JNg3+yNqeEqAZPANS+5T53FCNvtkkZwod0T5Py3kbzdbubIscUg1GCs8gi/pVgZrR7UrVRjuLJ
SDPbRbGWH+VfUsAvtbrj+QCDOunTMSbSLTekyTFjpODEG/NDY6RbQWuWfoM/tzBIKJO0JN7r9J5y
2PMic0lfwkBwbYLFysAOTCiVeg9vCK81xU+4dddlf5g29hVdI5JRHmRvwveU/UuEklQjF6n10iXC
24xAxyGUwtq7ECFdd/Gd2PM7tSp2xJ+sUihY+V2zj87ccc79mXRwyTCmSveGFgN+YiI5CgAbVCEZ
zUQxib5rrFH2VftCQzD6EFXnzlh8TU3gus4AQfjbA2CsHP56/ah8z9T9Irv3xlNg9tg2EQulGRqB
D/ADS6tPpYSReoklEzGV1/aZqNt9KHa8exxSZcBK+m+bmZ6TH9Ic4hijixgCfb+Rgbybev0AhG+r
p3I23spi/eBK3guPweieRrPAaiMvFI9P3RNrFZezdF6P2CRxsRbWKaceEGjEpaT3J+enxzy31+ja
D75qGq/K5SKzN0wdpIojZ44l5hZ6kLYpUODgrnXrcXqFK2onSYbq5Cji5i5FekJmrTiPpVZ+duRH
96UqIqgWxWdm2gR0jOiTi1hDwDUlulqdyjR/4fSbrPldiKS3yYLMf/gRSFhMcKkVEHYqY8U0szsg
t8ifRFhIAh2qf6Uq+ygS/b3/1BRwOIgNExbQakXIw0o2U5SnPtu9mQQ/8FTZk7W4AjgXfZNoGqmO
vceZL/V/yMXABFdMYo13zaCiPu7dmj89TN3Udw8Lugdjn04Bi0qCWeeamh5YzfmY882CvkNBLkf9
el6BoOYv65UFq7Ae6dFEXqEDm/R2avL5hcK8yo4cs026nTPkbCY5RqXsOejLy9DFt1GQduThjtVr
ZVTN9Vo31QvRCDYDsh6ZglO+0jVKsFI0lJNSkBDOaPKAH2vm1ikUbqJofCgSLAA0Hl7MTD+Sv1SR
L1dZ0G9lINE5n66vVupeSsNbimmljqGjkwFqRepA/+QVB8xK9VkWzpOE3w11cTyxWcjMUdtYOxBy
HCCJDh7mox5OXcbrkTbMDP03O6+DdQvT34ohvoE2IaxBsx2P4fKF8xn0i+hzQvlM4+hTuFiyHFRI
LyvjEhxrT2cfjQmMJA2naLHCC6aPJwEh05I8q6Ls3TwZjxV+XAc/bnSg6M9lADsjUDUp6BaFIhA9
Tb6NdCEJc6MSRiU7EKeHxoquG18TY9ulcd8AMtCk+iEZ8WQqFD9WJw0XTX8xB7YHwH2GtVxQr09W
Eb+nkJCPAlywgjp2PTs3qGUkgNoWGiuq7nyRLZw8k2kbuKDLpMfZao9c0sbt0opsS2N52TbMkxlu
F1wk/ZuQCs+4qx4j2pYNTium1cwWc3hyb1SKtT/ZIHvNqnkkp9EtNkp3c5GkXkWXAu7C/qW1FQ5d
/UzZViCl2U0weqrxdsQZNScGLeX9z7B0TpIg2sXUj2oUhSoYvtMUaVU5ERRRFt4WAe6zS0Hrl0Tr
V42WhU+ThArKqkw5jxOzQEjlH6lRH3GrP7rd8wJEveZ32r7L7QQ92bpLGkbnWA4pN+R0jfTrDmyr
bJEuL7Sak3Cdh5kNOocoprUUF7Fj3WMxnfrXtNTPVV1JjmJIBHE3bOzFZhy9QG2/lWoajsrvknNx
7Kyc9C11CnomLvBHnVl4Fb26Gk8z2brHWXerVAnxkE7TFnn9o1uwOh+4469iMG+Tx6m/nbjhUwdo
MXDq+CEGxpz8uFGHqezF1mrvfsmPClFVr0BsdZ97yPQg7CgSKw7ZbG2ewfbCO3jHVpb/w1YOM8qX
cprn8hQNkltiF+BhoQBDjAXVEyZ/VLbrmhZ3J18BgaD0bZdqpFERC+rGEj8A20mlGy5LnqbAP+eC
O45lYVUBcL5mfnVSVum9WKR361v/Yybdc9b716oBgIkD1pxOJf8C4UH7bHgcRlr72bbbR4qRh8P0
tkM7yPxjofsrq+1TRQYy5jAX/6l3xla+3aAs3Zp/rWb1BvSHVEfMrFb6ggkIkXeRhNrbcUE5wR3j
IhsHg5WLbqxTAupk4WL7U3Tmrfxszz387J6rRYd5OKOFtKDdLVJoBPo18bxchF8pXVc4g10DfwEU
2Vv8m4u1lj5G8iZyi/NEf1qLBpa4sbkzOBIdImmbHQbEKLYfJezU6MARkhlLevnQKZfbJGPqq9Cp
c2hVOT0jhyxQoaLTBYh5p2YXaSQpaIQyFMhhV+k/It7eTq7C9E+T+mXTer1SXsw+9joWxyY9Jkj6
eiico2mFXE8BeIOM2zO56AeGuIFXfCdUfDkE7JJOswcGRK6F+h8D1VDqsmMHtUXmnaU0J7+BZC0X
vQ+Gr5ygGIEtwdlVCgJ3qPkEZPSYvI08voaW8/+A849fHDm9zJpRbHAqLYxaZfmYxPiZGMlZNM/N
NTpk5teYxVSNJG+KfUxM4dQwmtOkznjenhihje61aHttY3rMMv0W9zEWdSFYVQrJASAnRDSnTXrK
Z1GsqM0w2fD5vK8G4Q2OheN0FKl9afg4NDJLL0rNv+uivaShffUp3bu5/uBdYVoDswZdVN18jKFA
EboLPrgFrM4OB6oNxF1CKyqFXjslqfSXm+A3/LR6flpmF/RGBPd3vjNHPfXxdw1pPx7uGYHD3WvC
X7W/XPa1V18oYe/8jO1CQSrQSVDXtXYe8eUlsEB4LL5z+KangSJkioF2mHOfHNZD7pja4BU15QsZ
EI1a96didRdqQaYqkMeKbgsovJhTtsEbk29szMfFSj1SNpfs9BduCM5eg4FM+UbTvcwEnxpIa+rK
EWNHKOxgqBQp2Ehdwdcx6Eos8YsBgJTDAZ+UFMwmBGugqKKvjVATHP2XuFevdumusvt4OAbjRqbh
3mTKA2wtGUAoUpMTG1PoNKoaZm8VuLb4NTlrOjmshpYx3TJVv49j8VTJiQ5nke5CuDkSfECsDzMP
rGsxLOQVGSnqg8A9FgvEsdj9yCIFWZLpSy4cB4KjVR0IP1Ce2gO+WyXF0w0cPrKGx2w8qjhyi1g7
4lTpxMkdGZj4XMUMsQpnwXF1cqywnQ5Vm/U16iFUd4cvzTGbhY7ggw4FKh2Gk6VQ1vAr4feMeXkp
gXSdLJPehO6rNvTz/qPITKaY2hM9/La5ZXdyoAyLW4Ig0IfUnjIHFwUv548iU06bVlFhYfektMTi
lgnrNQnzcoNnUh1EVMMdeWL9263hsuIDWOwekvtqGYc1qCcqvkBpy/p4nooFzvPTlBHvSb62rtE1
nrDWvhaT8RHScHpPRnArdBHU0Ry2JQh2ebg2J0ybXJxzPRBmCyfYRABeDcbPfCKkHp+xAp10CmYs
Yo1rBWoJe14fd2cKhOi55n7GQYwEroSGxMb2P2axQcp2RGosvgze6XiIjuWYcqrwV+rEEKfNnjqj
+iLOJc8DbkHjYZrMIDWg/PT30uofPD+eGrDSkaVi/0m0hXRuvkDHnWX+uIHn/4MlJlVpOVQFH8J9
IFdFyJ8KlXU8DtGYKT1O5oxSRsh6lX5k2mJPwgVIQNKCXzuclRy64iHpaaAAdCLO/KMsvbuFBVJl
BA6YN8ZJoeUgnVrqeXo+O+VTFoTnYo4vvhYtJXU49Onvi8Q/6jI5oqliEZXPMfnCjmS7gX5nXvs/
/9n1NjaxmkBZhyW1/NMnZdj6OIBwPIKJjut7UbH/FF04zhzdlz1B9BhoCZRBkczsvMmF/2KP1XGQ
TyuIGZnp23pZNHGXJGcLwuX5eJPojuoCpPersnI8v1aXiSNSlqK1wIi69x/9vhjxNQJIL9aWvQwd
HP6SLK156QwcnwCB8XrkgNDQm/GHKl3MFxGSNDwQXETLHKLikcvo+T2P4USpY7uXOrK9qmR2x2PO
/5UJB5Of/HBNShLk33K14OO8dDWnQ2vF533gmsck5SbinkyzKRpnx5u9ODJPAu2kJTHMYWgPNRd+
hsIvrM6iN0vVeSuXs6XgAVatc1mdqApsUF2hPL3U9QAPhZvXCP+M6VakfmA5bfwyIYOMFEcsuFZ4
Ep+ILAmbtTu8xoPK1woiGynLDS0hMH6ocWCrK0lkNI7xw3/AzUy58ae0Csf2jBsAJ618/NCPZhFd
4t4454t4SRi7sbmgB/JCE1AP1wcHIi9ONf//iDqPJbmxLIn+UMEMWmyhAkDIjIgU5AZGMklorfH1
c2JmMQt2W7dVkckQD/dddz+eU140+OZ5tOyRO5NZLX7cKf7GuQPvzBa53jQba3ZpO8gpp+B4H5Hr
vhaakQFYn7JqdAfT6cgElPHJUoRzmZ9mXucG63Q8VSd5hJm85mcBoLYkrueyls45rWNYvxN8pWIw
feQEMhQSxwiUWU26CfosLdfu8MGBm+6RtKwRn7Woo3V5GfyaHOKLAuseSTJIiStq7BtFkHqqt1Hn
pCD6K3BVsu4PkSRn2TzMm0tNs+uFh5agNhFwVKciVATpPaXQ9QgMUObKybNh/N6HHzV97cZIBR9X
I610JZyUOhdHVaaH+1UOuYdTVV5imSYOgd5lVbpiHLtVnWOq9DENE3yZOSqEOcruzS9Nq8lZt2ED
k7yeF9sE6ck7TdbFuE6T8bFP0qcmNV/1uH1NGBDE/G6MBrOG6uk4JJrEZqN2kx0zz69zop1FMOkV
7Qb+6mb3CV22FYVrvQzXld4swzwp0o0cYxTHIOaC+ruE5N/eOqULelPGpLO4s3YqOigCA7tAaSdZ
XmENsLfUcpJ44JMLNkM7jol2Uq7aNaewee6DxLoMXg6rwzxjhpclFLHqtpaiqxLJySb9arbjJXAt
1v2yDJElpdUPioN8XTTFJ9UlKA4tqyNxXpC3qKSoQiOOtRbcfzqeCgkK2r4dLYrYYvG+7xwjXskG
QBXaI9UxRynByqgPIX01OSL9gD6P1HOML7WjwIUho2dPYP9pXLRNMABdXpzqMTtZYYImWF/zMr6Y
xXrBpjKSncPTsMIvNHkqCMp6FNc9Mqn1g5g3st8UZSfpf8TqFLSsbuG8HLJY5Tq4hGtmUkngCatr
8JlVhGsu/yK525mweJaD6c52Cotg0qh4IOChuyPMmZS1/YbkQU6vpTmbqu/XpsVtuXHpJ9KMBM3V
pxquwheQmYvlTNlFut/aY0+Ox5a/G7b0Mj72tYXlJ+2+/KAWmpv+BJAu/zdzpXFNogwxtnG5xGjl
0WjCkwayEFHMlrT4fijC6WuGwSSb892qj8OM2YduUoB0Uxe8GlzwlNE4wmFkqdtBxNE8vrW63UkN
wErpVqvWNdE+llkOp6m+DEN9FiXyriYIZjQ5hZImRCuzPxtdduVxgKged2EB1cozdfHYWA0yoeR2
Xz1AMSLgA/XS2s/OtRXCg5ivKiWLhg5ecb95FESKFllpAC88TRK8tSwKlJ8VdwqdRgQ5O4m0agk5
68fMT+f3bEVVZFRZXrENxH1+6bbwU8xfqHvID7uCa92KmvUoY4uQF8vWykeMr65SgxWba88pOE2E
VfooI6WS9EJYCty+a8oRB4IbWC3ahBAfxggr52PZ3tKpvYxTen4Hd8ZOXfGKevVbnYcPuwAKprAw
yUEBS85qCIapCF6bn0eDSsMyDe3FSK+RgY8My7yqoqBQ7mgq3FXV9PCvhBk7C9mhhphtANVQ1s3j
Yi6ADiQMVYJEQiS5Gd9aWK+Gz47X7X7H6v/uO87depriEW5c2pfBUpWhpnUBOeX5COyOJeDIi+nM
k+VUTe7VyoJTzfRMutvNeccbFfvtz5rUvRyAdlXjwNxP3UTc6ZgZI40rMVC88X2ZgH30BbUGDXm4
Ccogny9GUD5hiXxg8N0PVG7UKn4JYbvmU3sVV/UCG3m0tR9gze5KkTw19XOde35e7VGeDdV0FHa9
PN2PQ50c02Ljo5BGhrCESijjk9GtLqiOL4xSgwG5BxPL9+b1jdJ112WVz/P89SjLLVZzNd88e2xB
Tk3jS/U5ZCIQ6VYKxlwINH1Fg88cAVRLt/uK1gYwjujuMKyaBlG0BrYZc5udJljVfYVdPndSzKzb
PIdH4ubcXER6bVOaILijoy/f6kOaZFeBHcyM85SkQFKRm8VRuInLWcyF03EE0KmFFay374rN1WRe
AWDl6fgE84+Bz7ohBWuA7JjY8y/BBxM14qoyMO7CoGG5nbH7LPELT3G0QIzUx96XKUTHKoQ3WOlC
g+U7eg2bL8sTkelEPOg93wRMvTrdIHAcUOBpt8byIjEPU6UpSpvfstHArl3NWLTv+Z7f60V4S3st
LIaL22y/le8iAbTclWDRVj9fKBKU9Btv16gFSj+GKbcF3GMOHZ4v9QN/F6/deqR5gOyZBgVb+IyZ
lgTpc4jcqqc1eKZORRNOfDQ9USfux2WeqLWbD56KPVlm0uhoT4YViDV508e7WNUPjPh37Y+1NleO
8qVOn4vF+CTMjwXppIw6dhDS93fzO3aEbwaL72xUw7Tuwzh7dha0WyDcSst4Z8p0OeaOSuRtJN0Z
4/Ajlj52YPCLxav1xluooMlN2QXtK64BkdqCh3BTL3i6CebRq6dQbCAKJ02ZL32qXYs6vtHreR8k
nD4ka3tregD961CxXg7TrAnBz7kVzKICmDQVClx8heKmUJuxEfxfy+ENPfvNICdjENivnewxdsmX
IsufgqvLJZisgmGGbwtIyS2i5YNaX3ubMbdNKdXuRqgJcljmK7FRYntoI/iOiIMaLXcGKEup2d82
LCa9Qt3tmEda89ZXikOqTuMNmChh6ZB22WlES/2Ng0bFu5jH45l1POgR48J853xl3GJNYw5Gjk0m
9EDmwHxN6DqHpiDyvxn8+pqsg6LfV2VzNAVyu3kYBS1INPAWgbJQ/dYGxigSWUwObZ+6qnERjugE
ksBOwwI4MrZnRcSfU+LDWaO0v5Hn84nqhiVlS9poHfaR8nhURfo0Op0L3VtqGX65gICZAel0dq9u
fNO6i7iYl3ocr/1feUDemx7ChFN7uqC9cXtluhOzL8tNrntL9rWzE7O9ZEJ8JvVzNgbrJIGoGkHR
tE1YSb/WwvDkl0T+3WDfITbrGQOjuj2+ysYTVvP72ShyV0P1xwkg6jhrXemxp/kNYMldyOTHanQ4
eQ9laP6U2vP4lbL/04lzlhMRVO4FBm0+lfx6LeLTMuhnY7voYhUVW3Udzf2a9vmtqdtbf3I7Rfuq
6eYsxx8pbXYLF0z53NZj6CLKrVex7AKRTALsRDJTOzr2UXsO6fVDOK36AEkIz9bi0JyVGYKdIV/2
05vS4o97O6bWfcOFTts6TSvqagV7Bm43GQPYv+VpZYDuV5WgE5zspYFri21GgQcIKSmDGwIFLA1w
OECQIHNb1JCpFH5IV+Lt1jAnGDJhhJFlp+Jq4JQTfAcltiY1+xTzoBJw/Dgr7UIbw9MOzCVA9LU8
gUVl/EuDv08XhQcwkIqfv0bKefZCUFJjQ9M8R75CEJGOQ9zWBUKPVMveCBcNFB7h26ajeoFO78Sp
+3fKHEGFpggEuHwMgKWALDb9J90bLso4/Ii7gs5scvZvhBuoO3Rev9gy4NFVrPlUJBIQkh3kCNbY
+t5McYiZl7HNeihZ9YCyr0vE6fJnTjX3cmgYo8ZBPRpFczQVErB8F+vmfcMT1quYIYsAWiYhDtXn
5AWie0x7MAixl6x6mE4Iwz1bF6YChR4MkHaVK+EDrhMxXIo3iKEggPBZHgw+p4Zx2wts+RuOQsPT
yx2II89A1OSFYBrecvJhI1np+a0WoSSwAM/jO+U8WEZJ6cWANQJ29kVrYfZvj9XnPBjRqAg8qfIw
hqeopp/KDEsXLwRoDvbgK18DKjYoMOqzFwc4puxTOcG2nPCfVtDzSl9O+bp2dEmx8Zo1JE2n/YpJ
55k8n2reH2A96HAcUmfm/WAgBQ2hT6WIcgFUkDTbLfUelQ6dDphkj2F7pw1uVY9pZAGvS5ovVSQO
X8kcYxBuWMxXiRJtAckrrkRJJBbP+jBds0GP0lE45m3KLUk4FyiX8fucpBdQhbYp1l+yKXw98jcV
DAbYkWX9m3pBj5/rrxiUenHXTOveDNJDh6efSBdSYc/WaJ47Zn02iw8WJMLffBKdDRDTazv5aoLW
7wvE/pX9XA/g2eIKTieEZ1DyI1qsqInzIqEPUanXjrqtIVYcFk5uB2CxQfVo0SI7zzwDfgo4jHul
QE8x4XrtZxJKicHult+XxgDYX6y7yFSXHmWXS2MeDTAapZpcU3278UKbj/rUeeKYhJYKKKV54Us2
t2TzDcPjS0orBzrBKOBCmxnXwdpXzanfKG2fTE+ndUTHEFhjw0hwiluI9THUFVMug4TQJUb8LrnR
1+ntL+wN06jDJgeXIH8ItQWyZPB0Nw/Sq+4J5/S2R6WqhVPNKO+9QpuugUu9BmKngdN+LYtiwksN
PXtA+sH/Hltl9KiO2etrfSKMufzf523Db6afM9goKHE4ULI340pj1PxoiY+5C2RmzU1QO1/mf/iE
/xvkXpiDWnTdV5DbuFqPDixtPnV2LtssmytySX4e7ksXYjLqmDVGWCn+8uqkhN489eVHTG3C9JAy
2gynMxPrLZFjIMnSjdqKk1Lhl2OKgMHbL7MDfQrcM6Vq2KvIIuiWeQACwD741OzoM8st3Yk2qyvf
k4Bc2hUWuc0191kCLNoJz8k8ZZuPrmQ3QNUfzRgf2rCEXU2ZKQm9RfNHCotEyooKyoq0eDrQtuXO
Rv0UNP0xx++qpJxmSXhb0RxndNn8cO5I1Yvxof5uqtWbDF+o4FZSqEXgLRh99efKpXuo4EyTiTAX
K4TuGkny397gCF0VAK+OQUSxSMVTL5onI0/Ou98Y5mN7fb76wWXTdJBaLlEzxhMzWBZIYzp7Dp5d
qaJczTcD5bf6tX8lXXlZU8N/LTVp+COEpbDnA46yjh/8DT+NP9WvRtVDnV9Cq+E+3chWJh70cCof
Wiofui0lYbME1jR8ZHDRO5zJDEL2YGRnK23O6c/2XBHrFULVgCNJY9qc66c9009atZ9ikmoFdsqu
XgjFJ0e+rPRYVzTroRqK4pVFkJXqwaJnwWRPaFANa0BwEROMDZB5KfiMmN2bSfTXEPASCxmcCYPT
9Vscav7t7JIeXiW1CV0mi51DZdPhqDWzfl15ntMBe3aFU8lTDtjxk6KVhyyWWLY3Rkv+QOoaiInR
P3GOl1cR+P/3R3MDFg9f7R+JZ6dYf7DRb5snWoVDgNZPAF4wSvv4bA/aLB/E1AGFup1Z+kEimnEz
sm2m4V0rjnERhyrzgSxGmoFlQIhZ8iT+3L4ZRR/xqO7Ww7E8kYkMB4Owo4I804rH2Z0H4Sp1b8z/
FnAi6sMeqzzcBVm4GcJwXZad/CRaLk7cgUAoS1ZURlJtNXs4LNOWGn1IMAsFtnpkRyV2aAQmubAe
yHNnE4DW1PRjVImOLWpPibCE4ZVpQGVgnvJzmktnfHQgMyJzFiKqyy/ME0+MuSDCTH7trYxX8G6Z
v0f0WjXnpJnA9Rk5mEclxHwGFWAT2I6xrZFYApkVPJzMn7NXHRT7Qa6s+lHpByKqGm82+Zx+P+K5
j3qC/tRkEAolkJxwYZIPsuFMkorfR73z/47CeunpgMmmgq/xq7ulpcYKhAxzs8BaG86EiNzc+7r3
siibWJQ71sjmi4TjvwbHHfz6a2rUUUdbvKI6D8I4YxERpyHEyMrVhpWH9hjKmsi2lwtLGhVmd5qZ
RaCKnlZmEUGndDBrT5rOi9StLMADupWL5tal83XmOqhj3+lhukh0Uu+tnylYMW18nIdlnH2etgJM
Pb7FuX4uYpCD0Jkl3GtWcbe6BQ/di8r/7Bsd3V+ZrvJoy0fiUcFsZuHQuuCRfB4h/prlh54VBjBP
HhorWJOSRYbOIqMVWF+3npTKT2K1T63vHonU3WfJV0GUJn8HOaHLRrpPSJewa27UvSx86XO9c3M4
T4l6picFQAoFx38VvQk2NAN5C5J/k2zaS+miLmUkPw2esHQsLevopmbpYZLdLcV9leMUGIFiqlpA
fegWwk2dhwt7J74/rVwc8hyrynaNBess7TVZazb8CZodJo2+OVgb9DjxrUU8no00VIz3jirfHVlc
wCcJaEMDtMFZmvB0gJtup4C+5YUciuK3XEwQzg+ZZBuA2KlxchRSuLygilqGebdC3+LiluVRyfFT
6e+1VX9wQ4FypuTJk8BtPbEgyQw8sjBtcoId+ALicMf/WhBBJ86Kv6Bwc9TEEkRX/uO1TkqpRwYb
MM2zp7b06bJR6vhl8CYgpsPGqjkMBwhIBe5ql0Ix4h+QiQ4zR4zOyKpL/cEUK0SH5NDPoQ6AFS4U
lqob3b5C8zIbddXXsNTRGLNRs8ww5+o5HK2+vQ7jeBGe8NjMha6i7hMXZb/ysvv5uaU7vtO026vP
qb+JGcrSDKvjUyvU438xFzoxHhKW02AaVjVM3qa/tI0dRxwUQ2dDiWO9Mp91gZxkjLV4bW5Jv7xR
Z7T113ID8lAtt5H78bi7DSB+7XOSyg99xmZhUsti3LNBuTfxdF8q/U0jGGCuINGeChe9NftQWJ0J
nehjtqRAgrXMWtGR6LbOyxHbDgMNv3+lLDQT7bAjXuWsjzYrfbGkJVzKe0tfIUrIf3WzgmFvX0U5
O/dHI5xXjlsmUWkpogaCIzd78tVvGdulwWu11V1IXs/9euixCOvImfv0gop8iMeHKDFSuYZkHtq2
hsPHrNAgHD22F9Psv7lJC52vvhSaWKti7dbS0JmRdIa5aVvyp9k7mF4KtklQzsx/SFs5HEvG9JVH
wXCXVP+/zko0rUwUTpX+c0zzYISh2cPrqyCHys1k67eC55eSobEr7SU5s+eqziqjFrbbS+UIl0UW
OWtt62LdVSDjQxFtXJsnMjHUIVXK5o2j9Mi8jI3vhNIddBnPKHbqQnrkb/I7we8ntPT1fuoJfF98
MgtHrQjjA2GZcd5yP6ZolTObIBi2ru1Q7P/yrLoaHaGvgAocvwa/qOzlAWMqX1H7P7Uh/MAMjVuk
/Jr7IqriPSxYAAcJlzHbHPJ3NgzWbNwNQC1CFiSqdoi/k/eucSo6n5t3IC0pI8O61hFxS92Riupz
lc0PIe0+Or1+rygoaKHEAP0ornRg5QqmAEOiPMm4DsqAg4nVnmFGDe0yWciKIcpI4A78lhIEw2mf
P4P058BOFELgYZ6R/cqOQlHzts36m7CxOs5MtJCBw5TPU46ZfKybFLkOPdBkZznCp8cRWYDratYv
oTtacqC2No5LLnAZoNBCTskIeRKmNL7kuQt0S2bcyMhe8I9OKV3YqivR19h+ZnzoR8Jb5hKZrxXq
b2DCKjyCuQqnMhpPDK0xXBKBWYBooKGtj1yxnmZuvLNqNbWZDM1URAsyYJwsaMiJ349xNEI2SfL4
hP82P9X49dKmClpM8Rs9Bo70Pg3gShRCIK4YQ5w0o6InO29GMEILE8TzbHgMk32KnS/NQgsxEUYD
qE/CVTaEXHs1zEP3Z+nc/+aWJgplaKxQF0VbMbcwAbOc3/M1O2yJ7ucZDqXaM2kTxT+BVwrz7SBe
wNedzIwROfZfhBi75a8dM/dv1O/WbwVMEUvezqqWcdrOl4wQgIEx3TyshXDQNesQl+cEwxPuIAsC
T7OTkb7isGIlZ0UlSvDM0mq6K2Z6pvaZ6oaWmu7p13+TWJiqrCwkApBlDf1Nre5ldiUw9yKim+DZ
buXA00MhtMB9vc+IIahuq1zF24qdUhOCvPvsMZtyujTUcA0NgzG70ZGHOBGJmvmp5WiO7xk0ycuk
pEdTPO7quYX0tpc7iM4koLKsrYsIRhmIo1j+pISFFtg5IBUN51wNWyUc1z/a/C3Gd6EfLxJA2AwP
eEumFS4Rg8jO2npJJqf8nfSVz3LPAwabyA9j+uAfSLOrIil20v2c4u+Fu57JIhtmk2MM/xoCjw1o
D9jd3+V6whXVr6dFnE8pP2Ce8ZZDE2OPIeuGOxCBCyn3wW/n42UBw4Vq7tqzqJytBlYvuKtU8w88
dcSNnRswEugT6XX5kX+aNIoh4tX40QkrQuLOX9topnuxSKg1a4jDLGHRKMF2axNKhli0Ogsob0Ov
vDEDz8c9UqH9ma2B6o1i4csU68o0f8lNhjDTHywRHxfJ0RUCnIQcTD8WlfIpyry5zYcKqA/9enNb
XVRgIrtOORfmxIymubm+roTiNOm9OMDW5cJ9SHgD9aF1VukX3WD+SqIF/Ll2EUlKShxUTEMOxd1i
0LcN4HCsQXirh7Y7HJJztX3ZlqctWH201pcIZVqeDjZvhnNW6rCfBcndbvWnzPA/mat9M58xf21K
ow+6K4cx/iAM7tBJicTN3uetoNwF3mVccAGVaOKg6YG8j8FSeCLOlRI617LnboGDg4aYRCYBsAnn
oppiBZIaZwO5PIEMXOoTEiwFOOIBSPrUvC+teRBJrPKvTRVNWAxmVXaUOCNz2GvY7lpek6nksxkg
wjgJJxsXLWH6207/NmyRI61Ipelv2UeHYj9DiRa5nQPwor1KhAqEp/11pldcZMfUlu4YJu2Omhyi
oZ7axU5ifmDWh1YyHGK2bPWu8eO78PteiglxiJYVgZ4ICEYBKc4eu1RPkYKy3LZuRB2BN7iTycRU
1T4Tms5g8fWWRNb+qZCwHVNmq8zeIyte3or4JSvDruIIHejQMSS+DSyD7js0HDO977POG3/elH/r
v7UdTxwW4uTI2n1VG3sn0svMLlK8tF/xHQVKTTz/xnteNDMoBzuhjjDBNQJEsW6iCktihh1xIzxj
iF9ZB4omjvmGwDH09/vS2iPG8MGWcgmK4Xt9VNm/JiKv35+6YMdBmU2smEA7QPbU3KAB7VucvrGM
6ekgrcIJE0Mp1SdrtAcSFzMFgtf6tcp6GIn1rB9Jgxl/VyM+ThHmEGeVLUcS7WRVI77KDT2tyUrb
pE2a/Ugtnq55rWhdVM69KTArlZF7h0RHmUojH9JyQtQqw6zRw65jJ+aKiXJpcxqxkt5VJhwFhXwz
gbjLafOWJhU9XtNtDWisS4tTAepazQp7jAEM04QGXdxNLArM5JRdAYoo8eXZllDiE4mq2TTqtwFG
9hqIm4afBo4dDC4Ju6zp/o1vgtBS56YGagPvyimf4mpyA3XY4NQ89oEUL251GSAZbkJ5VP9JPmDN
q+QPv9YZiRZrjqWqNHGsBG/uu56fdeCFi1KzlR2OtbZGwGZCuVmC1ogDwBNhE3FDZhPL668UbNev
21kr6Y1nVb39A81JFb0StTlNg51+zMThlHna72fG7tI0AGop6mWk/5Rs5TWPf9TtepEz/T3csUFj
jCYr0hcPf8raZyxCxWIgzn6+iDZv+ycUt0Zov1a4Jzr8J4JMaUGME67yqnafxIk/wN/5JfHWrTVv
a97fd7hpk+Zqn2UbSGIMg7k4lQ+Zih9qdU75Y/vblc2Zu0O7qqe+x9FLqlzZwlW7ptBHUnG85NBH
sOATMDvTmgJPG44g8RSXyWAwxWDndxWLo8p9rUyA5ry/LgC1Vt1xC9531ot4QI7SpwSpeIdUnMMj
2SnbyvkFeccWKPhaVQsbvcR5jEEJa1RxQHi67FZ7ua/8BoJ269FNkMQotNZF8yrvJmItXFTTJLbN
7s/ZAdayUd2gOY76T+olo4Ya+34bmXQCDpmsh4zYnYuWxDuoJbecHEvqA5ErQc6VXYvByTz2r8E0
b2pynmaFC9r+ljfKW/OLJ8SxGQb8KyVuTyEyI73EOMBLsgpXX+qBuC75KQvYNc0co9MRvGGV0SZf
xgEiVbIRh8NTW0/6URPVk5bj8au/Ou4FJVyVye0xFLSqcbeU4ZGTcWve9987ELtFmY5q0xzVlCHr
L+ALyIl/43Q7QKhX3YX0tpY/xZ42D4u9KabjHJBfwmizNnBzebV5wOL/2lEC40v2syYJjyl8KoJs
qUAvvZCddLXTdVZNJmVEL1TCBq2F4omGNoHxWjm7gV9tOq7U+jKOaNgqgUClNA2kK7LpsSBCbVLP
Vb7m3A4m2YbYWbiVVZLilE6yaJ1UwMxZiTepP0jAUOr0wnDirxPT5oYvoQfiRyaaK/V8HSXqPGdX
l8A6r9w7c2/gppaSpZB6bJxFxiOTOkyZUq4BLto7cBVd9ttFt58ZQJCDssLZT9CrTC4osPB3iPid
HZr0iFOaOWfRTpWR7Mm/itodJEwVXj83zNAOmCiBuye3Fv4rBX431YiOCOP4WxPUywp5M6hW4VLh
LMMKYSsJgo1EMYIyReJgQyuB+P9PYhCda5wUBEPbASii+hhHcGibddlVx8p/mbPpp2xuKo0d1ix6
KVo2BxJOHChnQuZMm2pXIBh4uPuyl9CgZhrQzBLtovfC8VU3Mu3uIlke9YY+XFKHcq7TRuano/hh
00jlbxjiMr+kwtKZCZsMiOKK5ZR5SwwscxDKubkVrG4SIiMaAp9drM4Cr3hK/+5Tf03W9roO/VXQ
8uvA17Gz1iNk9Hp3R/hA44uakc6EOAHltWxihEDGu53vZSDf4u+CyUgpoBu4TTaFJqnuHuE1HSG6
tY8JqSAfeUoa5YE9mx9rG1i2dCUJnnnTKxyAYqnOKIxUsMlXCiemUoomlTxA3fDoHGDdO8susLzi
PTlZ7whyJyEDqyIlPwykQ23bDoOeXGP9t1rK2IdJwGrzB9yQQqqfu1IHbasdqR0D3Eo1QPXQZz6z
8cOsy4ch6XcszGT8pwVxwRR5WTo3bV+ReXhu3XhDT73uknHZUihzICeM2gj0buZFL5xEXWHXUblD
f9ePxMr5hCqebMswPXEiiVieepxkLFd1LKVINMpoXCjOLX+RaMoWnMMjYhHzwmzjn8SQjmu4idQ0
pfvoFfWqAvRvX1ccBF5svPhO6Q36aWbaaZq7c0prwgD5K9+d/CNJYuJOCbHO5jjP7zKwjqkznVrB
3NU5e++Lo3YhRkx/F4PYbTArTgOazTZs/k62Hk28Yc/+H+NoWL8USRyQc3oqtv60v87DGJ82iinC
KFnC2a5/mQN6peDRDMQUPVQBuNrOHSBfqHgKbcOiNKVkCJqViEq+7FQYKhfz1J4LZGZV/mopVin/
sk7V8HbUcOVspltflD5XdT9pcnMx2essf5Y/7BgPIzLqDOIGWwes1NYZUFxMvQhz9JZpGUMlWuG3
6X3NtvT1e5nAgRFKaNUzgc7uwGaHEv0itmV/xIxT7jdkgQr02Wzx4il+DAJz49jZqB8jQX9se2yE
MqVkYBuY5Tosg/vPSECiHbCsDrLuDxNrNQNHRJwGRToFqQT7xp/WVxNNQXnJTgAF4oqz65/8Z0zJ
OgsOSr/P3Y8ywWL/h2akVEvYOUlYtwE5SUxA/Q8aJyBCZGZ3FDYzStMukjKJ1UUcVGMboB95xMyq
HF+RLWazM/+c39ByD/PPlW4fPA7itz0uS5RpOMvUycHlbEtwnRgtDQ++kTh5nHT8GQAxEiZL7lnM
Y47yk7fZq9DfW0++qgSMlxwr7HQoZIM9cBFomq1tzpYwROhzUFbuCHKHljwQv7SIMiLHV/VZDxcc
xioygUOjDrCDnuPchdZd+xsmgmkf/EQR/D/kUxaeFn/+iBiybxQfxQFuSdHjqKI6TCbAUMVB5ljO
PhonkBBmTAu5zD3dnvhexh6wkI7YmnFYc1iuicYHTngvyw4kvn6Do+YNGS1mJXELyhUxTe1AmcQk
WjebrGlvkiKgHdssQpx8XOsZ4jNhv3I/uMLWAcsgBYWO4XvMDnPlFoLgy4CAuC6YnKTj2w4HGqyv
MB6tsj2mzAOLjnztdkMWTfgqgR6UHyX7uZ4/chu+emje3amCTb47qS6yAdAgR+CIQydrf/WVK1TG
u7ha72lnvDd8MKmAXPnZiGFTU5Wkb2Nq3foCzRL5uv1s6/Zj79c3affYej8SmPDzjfrWyyThBJZG
6GauwBdQXb1xMbxuK/2Wzesg6n4MKy4Xu8MUk2wNjB6goDra0GaY77H4zqT434oH1denxOggpA18
X3dUZ499nFfx5F/GnoSoPZp0ddL73W2J/aKn7NBTUpSwsXCdahVR6hP2nkSJwOVDwrOH7aNWQJEo
S1CKCvmEJKzI8VHCvCZHeb6o2hY6699k6m4GOxwZ1L43I2/suCRiAsfMmJJMwq+4NjTlghfnPWtX
ez+XNECT91D+GjzCs4AIfbpbZ6ecqdRm05bOOOo6XkeexU5LZdtSAQYn6da0cJRKFzJ2Vw6sJC1H
yP/VhrOi4E+f8ooUGldumu3PLrHu+YJmTJeaYVwsi6TEPl9Lj5+LC1lu5+QvUPG7dDvxqZSfZO9x
napRonqEU44dFgmFOhSJT65gQzgORIqEsDXCFRRFmox5KmIdX/NjQpmyVVrsL3UzhaZ4G6nHGFop
GpIhSl1jksKib8KUFgl6F16onhlj6ORL6iGc2+W4y7/KDrt/qGBnUEqkZjY3tB9UKwV1FP+muhrg
eC/ejZU+m8/B3G/0Dhp796qw6/lqpPguNREd4Xt+zdqIFPR5lS94bLDgVVlZMavTfGjo93ptr/r5
I9k5f9gjV6XmZxhbO6RViiL8BVyCcBhwKUHWN7zXRpr6uPr3IkwRuCoEK+zaT7GzvO2H+Sxfl7uX
P9oCApBSwEW+lWNBk4kDSX8nCO1eB0nGVJ18eBQsarifVn/XrYu4/QjreFn37KJuGh1+WNBq9aRP
50pqgxE7TAL5NbRHiBBIdmrOAqF3RL2/qQJxljijdhRbEskmHbFT1o8NDJTiJL3teUAt5US62X7B
9QmAsBBkfJVTruJ4vTS8XhtLuj11BgVjBZcHnX/ezN7GlYvoJMB9+k3qiLhTG0w5yNyEHl8+9hoq
h7ids1I+w38+48WStHNiJ29E+N6biT3M8saYeahk6cNc4/eElZiyP8X/4ei8duPGtiD6Q5cAc3hl
6MDOQfGFULCYc+bX38UBxjBgeyR1N8lzzq6qVVX9aLLgZjC40yUSB1fjrqqMtY35MRD/JYBrMqBB
0F5p+Uzi6piORC4nwRma40wBpqYtT1PaBKsf4V0I8zc+NT7K5iSlwrH65mAuCjRINUTQsbYQ6ezz
pxlKd8sJnn3W7BMmSEwKszeRdI3OIr+vdjEwHF4hjRSKzU7I3Ecj4ZMkW/YVbOYg20bRXespBXBp
Lk7Zl0CnI7Odh6cEwGAozYAyTFfG1vUyFCROkp1mS9o3aX/durLL8prpTLolGC+EsT00wCGZnNV3
wtibUqTJQwb3QPY0iBmF9DfAy02bbwS7UfxAJpyLX2W+wpChH3MWjt07kRZKrOp3S+q8kQFZh5HF
xY4m4z5TxQ8NmaXHvqo232AJp+JpycNL/6cKCFQWMJ4fS/214mMEnoAAevdO8YWT/ulgkeb+pSAa
xMCOsZKBwZRKKxN5k6yQeqNrC5QnqyIb+fZSyflNljOItRx8VfGpBjhTB1uZkVmz0q7/oN4DuMHe
EvRfc0HmlSwXC278ZZiWP0O14sRG+qK0Y0bzORscFMufJvmc6MKAPNshENd835Gv79bMjyQu4Fe5
JMOG+52JIIlL7gc4JyUjVpq3Q/aG7MvkyVsucfbXB/TVcTXJvScxSV3h1UZ+ivnw6OtNl33Ugqwe
YSkKlqPeCtIhTckGd/I7I76VuXabpOI+ReM9vGeI+xCi8n5jrZGHa1UCu4reSO44Qp1h+h69HvPw
ynXAVTmrnBxOgVI9EcO5YW+GdYlN/Rg9TWG64KC/9Gwyh+SjMrH5N9KWcAqWnWvBwRQVgJEXKEO1
80wyjkVDez3YRXPUUOzDTS/km4II+swWeHbi4k+dBTsFZqKjSEyeEJ0ts9/grWjWfHs9HmM2n5GS
ky3lDyJMXRCXNymGbECFwClMJDl48hMqOfLhzNkiO9Ja4XWK4IymeJV49mO3DRppF2G3hQ/AoAzT
feBjyTuBTddw6HZwLTriItLNXBQ8nfFFzvsLc4hLzEZETebLPNXMqMxpOfXKLaFUMovZRrP0Kz1C
rFeXWGo5gqXjLm+trWDSxQ3sQCRTmNJhqbfzJq6SLdM6AjY0hxnb0Zq3k8oAXHYKqkI6dfL7lBg/
g7N+sCBAyay10j5f79xga87PMgKc5GSI88awTTRKKAcO3OaddCrxUGJh3OgpuwQOetDiqEECPUSU
MfdyDfiuDkqsoRW4n8hfvMig0yZqxBhRWrsIjUgXTypHClnA4sPzVZ1SrzsSewD/d1QYmTb9xRJ8
HZA4YyiDyCgDcmKfYzFuSDarWu6gqTO4azf6fBnaYCvjiSdRGPB56D2xeZyZ5Jno+uPOYPgFGL1L
o4uZiuep9yORDJoxnfSMHaYeoZrlB2sufXCnI8JNyCmUuuO05HRKwGIiYLFQ4hTLIkcxDCV2m88H
eWaSPQiOwuRMTegExJYyZ1tJAwEHKEhmrarF9095krZjw5+lX/LEzDWANuSkvJyJgUopCDx8IJIx
SsEfwUdKpyIbllBHTLNzbIxLGD7qVqcAqnH0KX0ml9qixGRwNAhKFOhNVeYCkvJmFUYxpckzXykJ
cpJgDEl1jJ7hvmV/hM4L7TjjB/0dOmxggrwZCgaJsTs3kKVoBhaY+I3kkqj/Mr1uxg4OuIFW0Tmn
f5GQcEKWoLXn+isTqPk0BM9IVa9BuB/R+TT1SzcDXzePvU4rg6adrDgDWjU6Zt3bxkxzRu8mxIes
hNR2PJ0WHZLnh5JqO0IU+6RSXIlTUhJ6bQkiIP7XV8vZonclMj/NBSJCfputZlOnwU6btC1xRDxN
mjiB0XhhHMSsEi0xQmaBkgKVQo2P+nRSqZRBXEThJSX8wjzAAY8exg2Mx6fxrUmR3+Uqd8k5pKI1
ryhVJ1vEsM9Kox2gIRKoRtk+W0l9ZJJ6HwblJrA1XJ9M9GmQ5xnu7Sht2Vkb2p1AqxPGwMg0TIgl
3Xzj7EiJuCvDEYMw+R2TkSeGnlFCsdqrSonEwF4GR0LHAYUrslVlnthcnKQC1Up1dFHZJINfXeGs
wvPeDBF65oTKA0Nngos0vySJiQ6VbyWOzRa2w0p3ISBbBWHmHEU++TeIoyMyIicfYU9qsJcVFWvU
iSN0FEVYoW096IFw+nx8/XwT5G+9dOL+M7afea6zarF20Y8F7GWrsTrL/5j2blWLdu3sTU6V17St
Xup8fGjjcmvv09OK8BEkzaHRiyMbsRMgESdtnAWLUhk4COni66iAUHM4f6ZT7FkVYTHiq8PBIMwg
C+1u9GXqNIo49lmfMuuSxZxcKLfqc3NjGQJ1QQx6FLLabwvHOKqRalN+zQLrVVdDPzY1R1e6V/Wv
V9lyScgTVrErFp4MBG8xetEiS+ie0/4hpnRlUn+XWd4u5UVGzkrqpyBEhLx+hYWLU1VPEwz1Ebtm
FbA3HiUbtiHsLxhl4OjBR2xHgr1kGzfWuhbbFSqPKOlbC++mFWXIS/omi7tNOoG2r2dvecY5cSzy
EVx9E9vAwqT+gyKbifhyIOIqCbzxZbH0y8gwdOF2RFa+GUzRU9y1WnUq+d0yfia+T6arm3kcN3NJ
K4n1rlLV0T5H09UZ1wsX9Y8WJ6F1akjYU7/VCjbhwcMQa0cyv1mEd0pv/kf2Jci3M6hNy+vZTtqd
3CuewlynHJBWJz5+ZimZFNO+rr0mnJ9GTjig6wj8HPQB0gJNJ/t+etH/MgLzTLyN+It+TQ57/XON
A90mYhZYU+KUE2whPLJrMBWPRGJYFncOuFSkoe5svgap4GQzTUDLI+6CkxCYR4r6lg2XDMWBAU41
2PZ/60M9I92o8Gt9qMcSPayTHxhuSGwUdBn6gcGRu05cCS4DT7i9Hg17tb+XA899nSu8xfBS4W1U
gL/TDzrvl4BnCSkNLdoTYumg3UaQqQtzuDC6xYTNBwUPcZRYE0q8h1gg2MUhsKVQwXLjpvwUx4Kh
Xzl/Thgdp/qWY66omWkasF4r+dFB+u+p/MboFW5jwZvn7F4uGJUGsIqQWArUYiYsfatvkw5KZCfZ
CTuYdUcDiBQR9pyUyXV2KuVfXpL8gkMVPWFGllyOOL217s58ysT2XJAbrROQznimtJA1iayYRu9X
heM8yhnZ1YRAchqm0unUWFgHWjfJEjtVSCGFoq8MdOUYYIPqMwl78jfNZYr1fTd+4M+oyVkUE0Fi
jfxPuKspgwhAiuLIatrwThZmKPXXRRtfknDXojYHMMCM0Y9k04nosINFCe7ppMcW4ONNkjm8wtPA
Rph5u8RGdL7N/rwdC/2k6qvlYDeHZJOa9xz0ZoqdsuWNKJvY7c1+LzOxIkxm2EUub3KcEw1jmbRj
BzoxrCFBzq92XsgCVA6ZT10nQjHwxwJOieNp4qqXQOfFPHcBcTAMHND8JjS/DLpy0DCcqS9jD7FU
gc5NnIyeC4IogqvoiqtWg5tz/xodvYde2UONILYiJtqFxfMmJOFDjqtnlS0XTbsICHbduLyGXl2p
t6jNNlJeukLY3wKgw0vYw95mxF3r52mGg25GbkpgBO2CYpEWTCkDZz8jXJBNl3Vc3gvorrkXE1jq
fRJlwaRsBG4QxCZEAJ4Aq1YZYgSvF7yqtcfQRmE+wdHREN+qkAg3G5mJ9gWR4qq6VnkhsUfGEdmW
cge/hjQhJDCJZPWwBPVRCYyj3BRunRkOM8HT8j1MqQ/i0U/4hRe2pAs8x5+UDfgQp3nf6BV7Llvw
FA3XfkhuU9sKCt3Z8k5veaRTnSKDGiF5nRnCWbn/GxKR0LHG4oPcLx5UGHe6wsgbz2dW+KDlD2Nr
HvmhiLCBDowh5MmtX8u6bwglmzSHmtOsze4apQyCxDY6uFYZz+pN42GTs3qVdkwFYGXl98WH88N0
syF2wawYXj9gAGkrcScB48APYm3H5TLMmivUuNBJX0knUuM7tUtf5b9GHJ+dfhcl66JVopdq7/OK
UC1fQ7TRmJQB2XntAbNgRdCF+JKDqdmEywyM9UUgNYa+rlmqM2u8+DDa8TSQYoxoybbqVLCf8Z68
9U7DvUzt4BYXakhRe4sJY47YQieQgkI4dI7E1i7Dnz1qYHgZHE0tgPjKNWfutaHfBMCatRpcMA0u
M5Yc3s2NAK2XVgab+OW1b5AEDYOBmcXMi4lJRc1zVmX7PC+d8C+EzYTMhUpIJoxiUUIPi8QRNSwe
ZvlaWBeFQ2RGWEPnCBgxVVVK8ZCw51ax5jY43cfyJ8FtEHBg1OO32oLDiGtALfF8EMdsZcFt9RTQ
5baeWrcyQMpt9WhVIeTr1E13zUjvo2nzuSjBJczla5GWN7GSb+tjtFwL6Ww5u3U6RWUj1+egHmRj
sUO3zEF3DiwLNKeAPctCC3fwQl77UQ6EnOEZwrtWY2ea3+Vu8mZiU7iNG2jCFsYpIlOaU+C7WhrD
bzp8BkjHJU44k8VcpHaHnCDV7PQyRl7JORXc8ADHCniEwsgh1OtPtkPSQ6EqJC9+w1C3x1F2dezG
PMWM6dyjaBRrTHNqPEH8l5TPVYNiTAi5YimYn7UAg0Q4V9PJkrmcYZwRdhuQGt75Aqcq+VZo9dKb
wAPB0pAQVD/hvMUSTdHD4rWUzGWMQV4t5Rym+bnEel1r1S2PL0Ggwv19mav8GgzBBeqqmHPQz3xc
nXDU7YA66bXeqSyV94jUm6L4qar4C877fOz9SvwEADHF8Muecbsv2fkkUrgvBqLLcQQP41/eAg+Q
rZd4eSjVv3GkyXGSdr0Ad6CMgBF6bB7SYEugaqZSAqIBVGUCtLX5NVqZvZqyLIDCNcGoHrd9yCKV
Jq2jtAFmyz+0rJxMIOthPScbfvCQkiOTCYXAWIZ7q7T6WyVV9/IYPvG+v0bnrgmOnV6e4kLYwVoG
0uENBSgvqzwlfXbqYuNIQfZxPIbLtI1DXOtaspXZPokq3735EFNarQPdM5L19L6t8hhbhXCSxzPL
Gi7eD7OnyZKJftDkgBqZqaoeHQXs/lsgAi8SZMFAy12mp/pF0XVc/S2HDhlapSKQn722k+ZiyNgZ
a75aoFEJWlxZlRA72FGA2ke/YHongtybnzGaoxmOrC4mqOUZRnCUDPsFlTtbMJeOaFF6vV8w2Rn4
F/ONkllXjjDXmvtKfWpLsofuvZvq82RB0+QAUcjIOG0IHyGkSjg6oCFRVEwnbAYZh/FNTWmX0LrR
vOc/mkN++UoDcYOUW5JFpAJG0HGKwMCQZfuy0Yn0cPzPBjhxE+yMIh08TSWdDVGuhk3aBXQ0poCh
sC7J7BSWhZx+tpeok+yUg8yhylti8BHMvh/Yl0+lUFw4D8qFDbgcjJ3Iwbnd6cq3glrikrlc1JG2
gNdO+cii+oi19BjVGGXsgrcljAjkyoiaM33MmEYp4LWHdmEChwHKPIj5ZuLVV+Em0ktCBtaG3EqT
++ryKEiL68htZa9xQt9285fUd1d6KnEHh+JbrhNFXirCD2PHdVo4kznvhrB20o+u+Vcq01bnFSRw
Zots8ARmA7S6eSmaYBQ/5mNFkDSzHCyPzBEHZkbJBiyjPfEs7HkWipZEGIlsK5yJ2PgaHwAd6n/x
iIJVxfusje0JLmUoIWCfLPw+RXWahAGLROwFOTCYBIGtrW+qEG3LgRF/7Wucdy1skArM2f5YiuKp
GoPzED0igQ0bB/NpGc703JsIWGRfrmlK/u6CK+A4t93JpKbQLztHj/j6YF0jdWsxLKKxZ9vlvmkt
rmEyRurBDPKJywQyQOnN1d5oK3+Ad1fCH1Cm5ag0Mu2Gy1kbcI1oWJdDtAa0A6Fmq/ihVdS6VL6p
n6JiJlWhcqMJzCaiXbFubMAHD0yH1JJUQCLuGZDTg8Y5nVN6j7WlODWhTtvJQFkHBhYSDi3cp4TF
HlTzgmFWwx4aYQ+dqfmJWTt7mVi6Em+lzinGhubz3qGKUaXzZmHBLZAGIlH5ioTfFnumhJeWOuIM
YPCkjsBxTFTL5jwSRkAEA7eGp5UVVVl9vC1v0E88EpNE9oFz+m/mB8oNaZuYxA2HX4kWcdmkYZIp
vFxwdCGCu0TXEG5TYZF4lX9Fw/LgnR8JTpuWoyPRxiYljbD2BPM1+VybbHJVPccYNQhuMMIpt0nF
QmEeVQSZmhiIBhStgStiYSAddw1Vb7G1+SvGjzgKrjlpaGtIXpiXP/OCGvAhXyvviWVZV7Ebnrlh
PYq2Ju1c3/v4UqviuS/9UfscddlXVw3eyvzB1PZtoa4zAnhKWXeRrPnMeUdfOgJQirpTeCOsRf8Q
LHxBhjAfjQhtZ6jvDXAS3BomSfCVMJ1RhhyB1m4JGwW5QswJvxi7s1E4Dkl7kXXxOjAfhRdsDw1j
ht5uGGKntYTXJtwrFhfqw9L0qxK/QLkLChTOp6hPFxb3sCiZLLCgmKGThV48zKApuVVuEWjkvMlZ
5LgPAb1LrUwgmLj/e2Fe6ARg3NA3DPzAvI6f0tzAQEj2CVvMouh9QyZNDawgIFsL1b7WXYFiQwmV
vE/CTT3SYwbUNE2oWpWe40BiGQM1SzhfEZEjyVpwZVl2GpfcD4iD9eV1xn9S8mKSucYJo9mRWL6P
fwPJ6ScsUiZEiVVf5dS61Q2N95mNkedYIuQzW1WDtz6EHJRMsJI0J6laN4bHaM8UBkqvA7hvjcbl
fuE5OpDNt+yeTfI72A8xeCepwJyp3+sKCBYN26vWk3dAOmg5VrUcq0YKXFRI94p8PKQ9toSGxlYc
tSb7ja5574Evdys1AOxWgYsEQycCb+Ja8YuFWqEOMVYSxdM102YO9DHEhT3VCu1YdMaxw6iiL0Vd
fS/E/FcLgVUeJkiwOWN445LJR+QNGQzk4posluYBarMk2ezbT0VF4ccnsOtBSDYh+cIhNPEEJvYg
r/ZWKIiRiuoM7pjU3QL7TEF41AaCPSbQRi1LXG4slQ0GVJFNCDkJNV3UpheJcz35R172hn2/MzVk
bFKfAZUrVo8U/7HeBThYWMzj1ha1dDfipymAFUCdIuyYAIuwLBUbwUVEleQv2YsRprQHlpiepr8S
AwcMUmLGCdGDwTj2MmUP91nnspX1HfctVPp0l2r6GguvON5iWWWbiDgzU6zABfoKbyF8G2W6E4yJ
Nhov/B7IfPQbN9Fx6kcoOyAjZEEhxWvu5OJ1FNZW0vRgkIsk7ATVXRZtPj2WWPySus0+wamhrBZI
qcS1paHYxykvjhR/UK0K+E/X39o0OSTxzOPokfcvEt/4JguSLYvleTBqzg7Z3VJpqQnemGI6JyO/
WJ3DPysRvVK9gjodwtTrXTH7C2TzWqY0V9fn8Avhrs/+xUViBzHxElfHZCKZ+kYitdfmHiQnki2P
9fkQZwr6s3Xi1pyThwDfXOOJO9Tvbg0lQlv2ErRfacWemx3uDtHOyZP0/Kzy7/o4CUDV8htFNek0
Ob02+yKUpGl84PxfQ/g9wlfG5UCul6/R1YTvGG7Ne0ZEPakmGcGOlkoX04I7FhkugAEQ8Z/asYDg
TuKHUuGf6FPlS2j5vSIccu5TLl5KXujGqIng1iuhjuspyP4EmUf0H0riyikdf8vKODFpOglZfEwk
JH3QV3LsZE2Fd17ZqWG+Ggz9RTpKkwSz75hRJr8epHcErWYJGat4KVmGUj4NWlwMdLHkpBoWrt7y
Cp6ZdUcEIbjWFXUjgUh5c5sokC1da4r3w3rKaeiaGdwkPmfELVgOIEJvVu4Q9IH1ZBNQNgKMvjfP
IT65K+c0r/iBfEO6KN42OrPBs8QZ1KJUfi17UTjKHEsu55yCrzrUqAZlkPpqVgnplGUffo2Bpxa/
E8D1Rdhk8MpWyTHwDem1/KNhIBJSZtxcO+tdpZ9q8IsJHUAUG4WVnWun9g22FIjIm0r1aEg9l+ZI
GAmLhBso4Va/MANOGvY5h5Zq5pDmj9lIwS7obvidrMUXlc4NSd8hVUgCyf4Uz8s25/G+Fn0IDMA+
cG2u1z7YD4HHLv/sk0Ms9F4z3i+/JIFdyhVw8ougVdAp2tmNH+tAs300vQsbi6xIkL8v5hFLP17B
ZSSy4kHxF0Xcgw55zpihybP711WYrwsn8sJxI6Ng4L6ZVLsSXtmGYWCZa0/GdhPrW7+p7ok3047y
eCTZ1ezsBKuBvAHlafrckZQym3ZenEZ84RPo9M5JfMmEjcLZmCKB/hDQ7Usnd/eANKvK313oPAY6
OoaXtHMaxJQPQ39LAPhyIPIS+T3LDjXzfvw8+dPq3ao+Srrh8xDS31Tqex5hOJA/OEqcWQyq9uhW
B6Wchl4g2rB/Ma6Zfpb8K8pvaXLyai/xhDIqDkD04wbV08C4HSJBV19Vl2HE2I4uE2RK6t8t5k7z
W6M8Vzd2AkRlM1HmCRhDwZwHGpUceLJXtMNc0pA2vjWd6WYUE9MBP/WkkgPAejgsBusRlE9r6JiG
0cT76FXPZHtcHMBay3hVZie1LvjejX0d+CAF1R5Aor+AkODLRsm+xsnG/4MJ/zAwj/fn0C2yv8zG
5a3yEBfooupOsvFSMcnhk5Zepeonty5J+ZvZs4Xl85zGmZ8kml/2TpRqfk9Vu/yD56bdULnr4nR2
sPtMTkQVjNLjpbcXdVOzpxDDe8761xS0zpuHseRs9zqZ1L+NhzUrJTlx5FJvc9atiyq/UqqhHUIt
3WtI9aURXMXo3lq2JTJRtxOcJz3Yxkm6jcgh1eSH/B/a4Fv4slKOokN5lpDJkiPrcVDdJInBGY+f
LW1UBEKh8y8nKd/+tNR9DN0XfLQ9ymQQLE7VGc7CV2/mS2tuNcB/KbGZy1pmsJxUMOJjdLfm3cK2
R+DjqpfrtZ51LwO83BMXhkQAHxye/Jbj8lZcSYXGt6n8xng1ye9AS3LAB7sGUKJC+pBW4l/H+8pn
q6LxCGg8PL/fFdZQ3mtZuQ+1wsiecpqkc5P0MZJGtHiY85d4qTRqz9W0PKqpdqyq7KSzKxJf9J9s
dKUs3+sYgHuZ09IbigzaPfkNVffNODroP0TD5qTxqSg/FCY7I1uGgIYvAHani2dWCK518ilC882Z
2C9ozZOqbcg4b7D6EqN7MA2ZOBGxXw3pR2ypHSMGLHwW5TmYaoxB2oFPtcZ3ibZf0CMky6+zVm2z
pduCprdrMSXqf5tTFs0APPdbrdLUakyQkJHexGtBeIQVPYV0QHiHHF1C6W3CS1K/OzZ1mkoelARk
0XdbJUMc5W4YgOOl7ARrV6FnUwG1yMQTr/U2jnD0Y2UKLbINEk1tJEt6lwGu9o2m5TVkxbTPij0R
9dCb9Fh5q+dWr2t6UFpXsK46iOGi+a7YdYOna9tzH3pqb2P382tC2aBSrHJdFJ6Jwia+MV1xUi7V
n6VjmdglfxFuEXbe6btURP4w/iizeBYm8YhacU54m0p4H2xKwthnwNN9yWW0sfUjMGjEGWidYgO5
nDtKQ8gCNQd0kyuCbBr8Eyc3/7L2LwKdY0EHGFmqMxVkEn2ooxv9yfWun3QKDRk9sV9MYFOkhNkw
BALKNk4DMq1ddxcrwj0sfzWEpIV8PyTKHRbaVbJo8dgET4tu4rq41ATiSusf8kxfjQQcC8ztW5ig
mWVy55n7YWbkMij4c/fyXngV54iG3E95XiXCYKs22k4wmr10S1s/XmH9bMFqbpV5F4URK2u31QCQ
AdSf1JgmSAT4rILRiYI8q67FoMkEMLu1lvZcG9J5groCvufcMTkyBF5qWp2bCgN4RbET7Kc8d4Ce
1q6QqMjN6RsVZG/ZGL1LzKBlkgXjW6/Eb5hw2Tv2C48bQgzuUcTOUxKVX70VcvjIMFqrA/nbmMha
6L7JmPIjbvgWx082CdD4KeLh0Uoqm5EGcz88QJj7S35mLlSeB9/aEp0KomgMP/toRWY5UvnTbpSW
xgG8XfzjEWhQiuUr6jc9+1RTIGPQjEcem5guny1ZwtXAFtBoqK30B8qVrQCLAEOa4rdXenxnTgoZ
pZ87p5T+CexQZNzBVJafeas88VJT+MJAG2gDHxDzVd2WxNss0P+JezQn9qM/IGzDd5s5fct/ZIok
G6clvgZWYPhSyWcGDjAGmJIjju9nWqSMPWa4XIfQUDAp1u1i/Gzh385saqqB2T0YrQyJJNZuxhLc
lWVfKv+khoOKdjQDgvqS+TbwUawrId6nyOVlZtKpR2dGclULYa/j78mjbabRnwe/yaR0WnUE81zn
aIAM4ON+OxTyPRubh8JYwVS2CitIJe8NvMR5I+9n5bgsgj8HmDuaZ46dKRwav+TApEbHSQDWnxP6
C0nIZ6S7xu+UXQ1nn51VMWjIvNhMDmJhj8emnLEhKWACMm8sKsfpwol+z/5QpAX+DhW/kOXnEhlA
A4wN/ijCz9sYsUxfQbIaMXXEMus11PJdIeo7VVcB8XEwrvcKeEB3KsttivQ0954/VquhzBtSuzfo
yqjbm1V8W9T7ZkbiAknEnI2ORxgtmUxw6GdA/xK2EEbSWW63zKLCvNuD9d7mzDIFxcLV3mxifI4T
ThqBLsk4lSn+DnfNqRGx3hqfYwwIjDRULxHsMABn0utpfhrx8IhK4ckpZY3o0QRlhkcdRtCIhwwv
A8yWhIKHErdiRZ/RxcoOUw4taqA3rj6y8mYBDjeT8QLjtVTBn0paAJtQJNXbeqQtusb33m9ItKfJ
Zqx0nJm0YIamI0q1X50svTlb6XIWp1+RGFvKr/AhQlNpJpKDy3REBZnj/mYG2S3gmSfhNxmORdxS
o+SNdpX80KvWdhGU6ANb4hkImxnV++5lSONH2iJUYBtiND6F6U34sMJdq4ZHBc6pJGDgTp9K6NMF
aUQ7dJaNEvEYlV5wvb0qvFHWCjVpwveG3xOSQsXIM6kpou3UmJsYBVXLSHojRRYjr05PNjJ7zYhW
anuW5mOjBBCsedjLjd/A+679GoNZTEokNY9DGp3liqan5RBQvMnEHSAwPYB4ncT2UU4GT8Zql1Vf
xpCeqenFKlsw5REztmmZcDTvRQrPbwmPUGQrNgm8Vng5WzHrb0sWPuM6fq48F0C8K4w3LFJmuuF/
MF7O0XCwOGvHnc04E/eLaNMXR65gn2bxUwt/09o6hNmpYLFeMGDiIuvbXQ1ATWLa0Imb26jsTBYj
aqbLZr+Keaaq7uqQRKH0pdfGXROF6xiVbgCovDyk31mlEMH2wcIu33kT+YZZ0t0g815sCWtC47RF
pJcyvujnxfDoSVPVkJmWtJmDg5T0+zkjpAgnn6U2h2KVlZsonPYE+3aqvJOVnajCEwe4GZE3tYLT
BBWbf2NiCme1K60PCj0i/GwInfIzqe5xCN7LNF+7unsTFyywb23KQwnCxQzhIkrmragREpBxsdFg
kQXx1gT+O2hXS+YjkSJuHOy4pE6Df6ERnPrZOIamdmDRjhTZM2mx0l+E2Avf9EjYxOOnxskah3IY
uGMTXEBOpvoOFrmJ4+QeKjuyrpwUTMhOZ0OT99pTpBkvZ+qRFwsRCzc/1Hrl9kLiTpiFyOWS02Ng
Ust2A69TifZGeZvvKcY52svwMA8yESVoqSR/FKjcshsXRGcgqho0ApT7RdiK1IlP/kwp+swZXWTQ
suIVJWGvwOIs8EVf24MOiiTiobUIaBZ0z0EHaRPJjZmB5pWOfQ4rvjfH6jGcq4O82A1RxzeKPEyo
k3TtgsA8sdZlhTMGh+glIqgpz3eVgr4WH0vBONfc1Co7zAi59v6bN4hXGOyFhoQG9DFZjVFBHgk5
K0U8SoJ4SHnD6tHppsGRMpVsyVUYQ8ci9lHwT0X86Zz20WQ19E2eEQH3HKtKam5YjFsVMbnZYvrX
nD7gU3r0iJFGDGsq3Svma2ZKJ+gz6QhmMVk9QEDwDK+RHwL1ZPG3mlBSlklOIm1I6u/GydoSNpP2
09qW3eLsk44Uy4QgBOMKzvf0I7Tow9r4GloSjq/rKuUgPg8Vry8izx2yi2R2rm7a6cKtNHMzRopm
W1nqWqO+HSZ9qxtEhPAQ1Wrn9Gng/I/dgwpptRVBtXjAYPUSaFUpbmRmxZushptQgIim+kwFTSee
i5lAnuVEHw2dmhYsUCeCAi5JNfVZxGBWQiP5B+6/rF5t7M2maj9MS7UVV4iLg6WoR4MgdxNHbFma
TWewRxEatypO9XxT8Tm7QSZ5Qg2PoTiMNKipdbzTt1gEEKC2YuVE6g8kUMmaPJ3cxUDfe9UhJirk
AsOJx466WTp0qTreTsFJX9b9QfceG+J7H43vtXTKz/hUAHmULiV8gnzGEkC7shbSt6UJ+z5BNTV8
lb111mSYdaqdmtoLkhQw0X6Hzcr4QCA7Ihofs/IYCQGn3v6ALugbauyXykXgskN+VNMFSyRtqqZj
tjEDWTbH1bibcOckOPt7R+dPRAZlISkxe+lvDOaa/kmxO9rYVO2n9h8iCbwoxjEXNmRN4Zv5C8kC
YfyayRXOMJmwTU3YyimxXISLTP7cTttuP0SLx/E9pCOToR5IUA1H/cIcL5D+ZeyBQNy7o94fwa2G
tiyEhzmaDkt5XjhWUcd70Zkgt+FXSDMl8etKFuiY4/w8MJnmJMX30Ie7zkluDptrZpa3yXqYuXWe
5w3g/ETGiXMyKKIhbFe0eFPaW0JUzIRfly7doxCubJB89YcNZGcCDN2ATjDxiHWMl9l/BnIHpqU6
ioJwFOB7wtX/XzpPgT7Eybw3hnavgq6QzmWun3NmcylPl6Xv/KEilazy1ho6vgZA6aAqGIAdhS45
jLhqTIGDTtiBe3pLyW1k+BxYHNHw56NZp1S642v4P0dn1twmtkbRPxSqgMP4KoEQErIGy47tFypx
EuZ55tf3oh+6blffbieR4Jxv2HvtXn/U5Dia4BNENv2tDQXALini+SDN+1VvwBSmRIirKKwWfmTJ
htZsp3hnWyHGxIQcXgq1nZ0MWDrsYzMz4mxlnBDMU9MUIGCHkkQ5LUAhOG8Vcot7WF2StINbd7Dj
iCwC9cXsX9Yu9K1QuUBkD1hQ81DWYE3Mwm+460rgHYRlmcSXgJgH0/61cHuZRhq0Fko19Wozv9dg
Is2kRApwFxJOswZ4VLmpLGR04Ryv6Is3E1UHqgekBKaTyaTZ1u/0f7qA5K9Hp8Y0fDWUfUmjviwS
fxbNvmZ5VUjlccJvrWOczYBuj0wNxsapZfk0RRN17L4xVK6omAJptwjtVSuh/xSsHrS/enUVSCka
T8XEm7Bw6fv5gNjHIlduqPdZjcxzbY8p9iY74itDbVRoH3yVfMKsoFPEtgXhCS+bwFCKdN+gboVG
ttcVMJXShEiNNhI5j8kyu4HDq9LNb4h7BIG51u0mKpGuyC8Zyr762TJjaHgBjJJtBdszPCDhtomy
JhdpDocwc0pFA3o2KkjBU6TqPQi9g5CzIOKAmhCn1Azlraq5hmK8qABjlwHtKUKWXHlPJERG/wQB
OKCW8yF2Rsbv9NksBcIhfpkRQ84R+S6kFoCQz7vrxNzbUmSHcf5NCyvi5Loq2WkLcTrhLov5xfL0
qYQn2Jh6Ex9WJT2GzH6q8c2CmWZBZKn5MHX+5MBa9qPZXzIwEgzwE/rKMmIZQpidwkDCokFW62+9
j5mNK4E8vi29uYvswZ+S/gYDETWbuS2j7isAb2k2TmuD7+q7YymT4SuqSSLMQeHEPTEyVOZsyfL0
a+iBkNLpcSx02Wu32X0WxtvEdjEG2v5PVsNXcM0pfVsz/lJmFW/3eilmAzrvX7KDO/mCdYB4VKhc
LPbi6nPdfDsmCTFs6XImfjHR3NJyivAlIFA00SomqXqqSMM0dP0gqxC02JtV+qGK4UYxUix4p43N
swOPcPlmpe6v6TmHHGiPvFuLx/vrdQyMr/XkSyzIBxbkxgqQROt8EohxWyUeBCZAhIzmWfGwzy/n
UwNfnhLgbpn6rYT3W885QPL3TQnVpqiqbBScmXY3/XkxX9tEAQqa3msIJh18R1zDlFW7Fv6xZbDc
s3RHprYbCp7sarMToLbBEGwREJbTn6N43rEoJr5uQonGWh6x2h0vIbPu2ckTkMjQgNYeGi9uMfwY
QLtWd02JDDASat6nTi5Kvn6UqQKLOj3X4xGHkFfI3AoxsKee1onLSjLwlCQkS1deuN51jEesKyiW
JxaFk/ahZ1gi8s6zuXEjpmblwIics36FJIeEEtnFEfYne5aOnAKyqamsXbkMA6sL+kE4pU2LgQw5
ZB3kJFpyswf53qDsHBcG2Wnl1aCj4mDKAY4bL+QHeGVseD2216ZqdpkFQAXTAqQFhe42Xb8US97j
U01Lt0WYbCugSh8hwYKCSFS7Js1jPtc5BK3WQ5uVKM0ZIIDxAfP1bAMqaCTjbBIu14snO84YURUH
l376nMPZl8puVw7t3s5b3M1uj9jd3AwGZX5McPloKs4y7fWlfW9lGuXpV9w/0lg9ddXOYCubEV8W
TdW1LpxoVT2pcAcMySrdZ78g/HS0HDSI5oj2gL2Y/HP2c9i8G2a6/ewtAxTA+q2LvEDeZvnDhXQw
V6UZGHTtYmFYBuXOujk5pw/DKB91q9zNf6VlMyBbfJvhIJiMd1aLWfbFYYVIzqna+jXmT1TAYVv7
wETmBTYfGkKofwMU4HARhYuYEb8RIp6eE+WeRNFFZUps/xonnstDlHZe2u52dHXo1m0eSQuTG2dA
01OI7ez0IyZZooN4TRBENu2QuASryVxo8EzWkUtC8D1Fv4LNs/AB+5blTWZioSNgYninvfK+0Jl+
qE9rUo/f1UeP2LFj9p0E3O+gKejOb2V71qjBzGnyMKybrDU79gHpZnBrD6ZNAjiACtYUFej0uuX9
AeLEdvH3ilXQmvkx15obYD6hXWgXJG6tjxoOf6lh/M5Qe4c9io9nYton9XtWilM3odsu9NP2qS0V
pVrBsLH0SrkCDwY9Xbok8J1bNfXkiDlEh32ieG34R+aETmypWXVx1en5VolR+CEJtOyd1tzDtXaj
6rM0zkN4iXr7bZR19gF+JJ1sQo61qcCYYGAsmKF3sTTg2+IEK/vMtdHGjmz4I6V16/Kvnb2m7wAs
NBM5fQLYOrtjA9ypxeypuP+stDj+MGMIBgVAE185Nl7YVLes7G6RRRKtse4s7WvKBs/qRwd7JPsz
HFzDpv3ZmmPId7F9Ss2ASUKzG9lzF/wM0F+FhmADM8KX8H6kGrK/NUT2tkveJLpm7ZOFtykpx+QS
vRnjvW4QKwz/kIQh2NguFjaw3L/guJYCa03i1O2mtN36YzeDE9AkBxOeOU+LN55keHgPuB63niY8
JB4DoTyUvkon2fRQIkYl560eXaSeMK49uHA54XRaaQemq950TM8FggoknSoNM0wnFwV4TZNrBET3
xCTiYICAo5AAefF5ZpWV3SE+/cLNcpX3gW6CoOy63TFfwKG2F8x0i2o+GYx35tCJS5Yk6yOWi0eV
I0I343vDGKznCFB4lU79zyyiaNqPLMPDAZVeqBzH8shdEMT08Z71VMngoyQbOaFr4sVAwapvFpE+
yaX/Kc3fiDLiGZ16h9seJf3kHWTSNBBqTRKXqaqe6589rQB6eXpwmDRJ+Yvz/yHtG0zjqr7XyOEw
15jDj9AhJwZCVPUatyI+G9oFBNKCUGCTVl7wPY9oekMMxiG9+zRB9wcbl0lIRhAY/ZQKIjHNApUa
w6gv1MFV1gVRSDmN78wA3TX4fZb5D5FmvrKax7haMVHVR1vGMxLOeFwYQrByUgGt8UdBeI2Ilpdx
l+q8X0L3ZXJQMBqyOB8q1j4EVyjoGSIs5fEBgR3bi6TwBfh1FL88iSHw+HyRvFmMRzVGMX3PkLmO
7OhYCzXVzuZliWIKcATe1yFRrlmInSGu4GRPN9I5gbB1zL3kFMeLlh/Dz/h1QnJvro8BXvTDmPar
XGDsDU9RvpzMDsn8nnuRj/o02ltEb3w0kLZ1xwSMaDBaFmPWHSrxidGIsYwH+TaUyyXtoyCSKD/J
6AYlGiHrKB0O0YXITKlnhQrVjppznw1Q+0zKaR5uXO5Vxm9s11aOdcua8eWvJASRzntrlvFCtZ52
gwdAVEbG4l5SiKUkKKNGGTOyEsXXH5XNpaZ+pbpUFenC56X6k8jO0qA6I8oMWNWXKSH7DkgdYqV+
OBIj1tN3Vu8pWOqxe9FA22cl8w/mIwq5aW74alSMi2qZltMBjk07vWLMhblDLzFYwon43zD+aucS
DskvFhIrWSRYV5aIlwCeSVBXpF+TI2r4ubwzH16GaWHl2YhJRIHZ0F0E6RQdo9BOz68kvl/RzSMO
DNFplCCLCMZKb1lCc8gXVdfIGWRG8dZZr4klHTdLuXoaUP2AsvP1g6ppTo5LF5yYrzFLNWscaP7C
Qsx0YsrvmaXrGvMQXZbw1ot9SoWbhc6okQiPog20czV/p4I6BT0kYmJJk24aJZ2QdkZyNSsBD8DJ
xASO60ulG1zgZNT0iQqDoGl59FusCHrIDrKoipb2KQ3HpT0TPzbV8T5O3rk8T6I8MG7Z/ALEC2kM
nCrhlwWlH22dEr9nPSlQk3oWtrKvENfIXAmZlqJBA6HO2RStlwVA40DEYkWWlU6XFH6l9q+MCmmB
yOaFcUmO5WtuRi/DbxUWYNfZ5259JEN47HuGgRrBNbhGYiYZwiJfziZqggFpdx5jns5UONbAyYIe
ptR+SuH0SD1dl24Nc/sZ/eKAQnQe+a8Hf2gBy+gzyD7kEa3z5z0Z/+Ah38XVW56wUtup7f5QQDQy
qUU7k2rzMK22d24BctrwT/PikUb8GLz2ZpBzD6wSuu+l2kvmdapA1U7IpL/a5LzyiimfEI+YR36d
leRmlIhqUYr2432iKa4kfAWkC8yfPfRelaUPDxdYbgFHWcd/0GhwmDgfRfUmL82jIvVR/ImJzfw9
ap0zzPorsQWblLPRTfJB3+0FRQrs56w3du2KKZP7UOAPrZQTyUlNjROCaWII6cO2p/cwPujhozs3
jDR1DdBQtZ/iGAtiRobBJzTml44ycB6fxgiLMstuGo8IvYLyyTB7VV+phHap+DmWvzauoIb817aO
4woBpdU84XfwbzcZbWs3+0r7KqD3TTKl7XyaOQbUh83oYxtosp87mUB0ZxqAcez2MqdVxbZ47J2Q
67ATHACwQeNiYysujthmXJP2lQ7jTtVPLcMv8lCo0/YRv02TUx1lUA0JeAVYUb2JDuQTU0rmTV7P
F6EZjIFsvEDUvZDuNSaWjm0Em8lGZtJAK5f9XGl3ljI9qzm9UmBo236HSgaw6pasgSlQRVFHGHGS
4OGjcQyj/fo5G9DXJere2yx9b1FJ61KxAWFzt+/j98oQhx71omJdwNHL5DEV6VHitYgFDuq7yBeH
WR0SO9fWbEdw8JIRVCHQk8EGmRkRqDJ779swvPdAeKFTvhuonciI1UHMzopAlsrYVD0ZL0m70dVy
n+yLWjmgYQZRDJ19JMxXf6bomEvlXPRE8pIX6Y7hX4wQ9OmPlGE2o/AhLvhFDorMdOV14IheR6SO
FgILB1FaYj3tuj2rtgNbpRFQAJVfKYE4cnvm25oY6OiSsa+YSJaItL7z6GRDXYkKLUC1hY70D8Oj
fQVaJB/AkhsN7lQJyqiJefppJ98NoXrdeV7Vl3D6ljbOtbyrBRMaUl3oHNN25JCgEqhmOmu+pxK0
XfwtW92Fy9xsrzV6UfIo4ENgLRhPXkjnl6H7iRxwD/tIEpyvCG67gO8RKDobZ3rjiYsgol+KCMqC
hWuEmPJjR4u/KO5Cem9vumWEJIkvDcHviuAXA8Hth87ANiIJl5Q6Cpx6BmNYeyuMY7uENA6QZEXO
v1RMlqCagcQLQsLKRzWoBVE9cnIequ7cZ/OZc3xN5H3+17BltGjZoW0R+jRJAPATpx4+gGKh2oi9
HzkmY3OI1vIUfq7EVPWExI3n+KrGf3Y+0U0XqdaC9nfam34GULoGTkxJQ7IXWMJdjMuirmnpeibW
zyguYVft3lUqDwIPJmM/D7u85aohFcEG+NVFq8vX6zLjPaQZ66N9nONFoMGQBNr/lZBdxr6GwVwk
1IOQAcB6FHZxVDWF+UvhJWCeG7Szovtc4ujQU5YOs+nY7Q60RN9cLIZXE47UEsTFqi9bk+1o3+p3
rbGh3xeE0pDpdWlNUDhZealpKPJdgg27RAmd7n8sssk2dWksHz4p2nQc7/F70W8/B2zBACFD+0gx
8nylM8zc+lTWBuXoS2/CuSKmJEY/h5123feEW/YQGeDhSAJPDSq+Hi4jSWBW4hR1YISQpCui56fc
m3/HSM5iGGj1VSugD4UI4OrxxeDFl4NUpsghTXJEckmRs+9Lg+xErk5jOltzTB7W9KJv+BG6VXFF
1qrdotK+4xZ9lBXbPt60OtA4h9osunTrl9XgHoCIY3kSEGKDf2RcKp6LCnhcfuKkJRvof4yVfcNQ
8VgZS8uRcdVzNsaLTlI1xorirAeHZaCYOwlmzIojCrIHmXb1vlUVp6fMSdS65djv8zjoQAWPM2Si
+zjd7N/t62z0jn2gab/JBbSRjFofU2nZstDWqP5qvAATwliOWRF6db6RGNDqkzQ8JKyZiBetdaq0
2enN1dU0/dFOybPt47cq2jPS8wxbZ7Zue6ux/UXhs3R7I5W8ZMRpmDE5Ikx+/ajTIfBRiKOB0uIj
80mvMXRPTl9IY3BybS+TmTWRp4bwT8Ad+zdhGCuDVjrQL+CmRtHZUmaoqDvgrAzDr1h9t1vCMJOd
8TUYOdPObS+Nh/01xNaFXROzAQ3IQt0pMTRT0czyMnBwqbhw5uyKjnWt7znKmNH4je3Rr4v2tFXc
OEgboiPmkbgaUZHqpdF2sc6pENPnJUmOPrxLY+zfFvWJN0ZVnqmvIzkb152Kbr1fXrLFnfXmvnF4
Slg/JUGZ8fyqrLcQSMV3gSydxIluSTExrpSKHUFfRuKTVcCQxAuZESj53viak/koaKsRjNZW7CuM
BhnD+6Mg8Qm3WsEeA9Gk26JWatHjhXxwqzA90K3HAit9iG3askYUEQyB9mP8iGzQkbxyEQsLGE4a
SG7zuAKMjx8ioyyOcV805otSdVfNUK4fyjd/TpY4uxAdo3wqv63iJnPK9PXMgcDUYQbHCZBmsIJ6
S5lWFSC0mL2I3NC86bRo2DjuUTueIQ7sYclxQPNORMMl+dVS91TqSSny0wVg836APVkqFgOnYM0P
psF4W3UmAECD7dCBSowex+bMx6pxrVN7GFzJ7IuhyNOKF+Qkilh2Roq3/ENCyB/SxGOvO/SNfeBh
6NEe9qwFtnknltSxfKjS+mrcmQEn6xRYd8nY0qdDr1M/o3694M+LgSYn6WutWQ+1Wh7GP8dQn3xW
IvuS1U8MnPnGnlf1A1x4nQr2qkfImnbFv5VYBRIZLWNBb7Gv1Pii4GKF8AQhnRHEZDKrAs008g0q
39F7yt///2SHpPTpAVuqi4FKVAMeU6nY75mbPS9mPz1N9b1uKWlogMyRAOjoTf8W/UkVW1ZxeiKn
3mzdFvBijnaKJ6koCTalFk2QJDTlaaFOTTVwH5M/238lmhsWzWxqcPCaTit55oAgDAMee2yCKeXN
2fORNb8LLrwSGTnOWGaTyqvSX3TL9DFCnweijsAmFDKpmB4GClHdUeM6Swghc9m1dvES6pjbYeHw
Bov+bDLknz9UmFkAbPalPRArpAdRk1/khRY1etOy6E0hpFQnGatRgL8vr6YANcayn5cswiC/jHt+
n5URwW9k/W8h92Xx8KcuIY0nSMngotHJJEjfS/6AYXqZIoXtIV89kdwEq2ZGdc67NpAQAbNuI9yP
Hfue/EoaIeouRJibiJhdXXlbkh5lM6TM8prXYPmpCjH5tta1Wo6TPXJKnWsNn23htSC0aqYEFebV
IpQPyynF2KqpJIEgCeTr5pyJRiSlnWuhDAa7C4UPsXWJ37badWh3zdc4NP2V9RdGS44q+Xe2fA/M
4f7U6Q3ibxF/SiRLGrBTZ0it38iDEDIRU3dtR/2Rv5mrflHs4bKmmOKpghGUlAphcczj+RxnMtCk
lhc4wjyJfhhvA5kNiGI6Ud8Xc7hGv3VxG5R2r3bDgWhNJgG2uFkUVVHKC0VFFQOBovRnaIqLPGHc
icIVFRXWR21kIIvPAuxsxtGr/lm2hxlu0THK9vHkrprY5xmhB+zxLrErq5kD+GVXrtnLPMF1dRFR
5Yp8SMI7SGl1TxQnz9Ktm2K/QQqvWjCjvmcOo0Q2ryvBcyWjbhlmzEs3wUN9V5cXej/fCPMdhv97
wkRZLlF7+TovS8VhqLCK71Yy60v9KXXBzwoTGf6wyPIX6w1MrhayAzVeo2dmsaNLYWtUy876/wR9
T8S7UauvOZPUlvVWwsxdkp7lUnkRiN8mdjpFnGP5iMzSxm6Qo6X5ACM5Ms5eTC64PcbiXT69DSrk
EZ2tKlNC8c6U3sBgjGxwOkvMUpFEk98m8U7khn7QoNAlUoLQ+k/GPZtHP6X6nRL0XMWOSZmJYPvM
qXDQ6z+Am1Hxokszl7MCuRwQ6rlIwxPIfPOcToI0ONNttL3A7Cm1fFQIbpvhqky/7Fi86z0g0mkC
qVmcO5+QpZ0aO/0AFDsbHs1zJoa2GICXTvGzZZ5BXKEzdasPOJmd/ujLK9Lnl5CqbcLKzBW1k2UU
vB9Tw2Po6y0xfNAaFgIF+TH7DmjJNIvTZHmT+o+IQibUXj85m9zWvvLJcty1zkoEvL4PoRmKOuRK
QZmw52V/VcAxtO+4tepmL/dE0SLJVU/EYe8S7W8puVHnQykG4yoQ1WbPDeHa6gANdhMlVtGi8KQ3
aHVf/zdqZLTxL0n3TsG0K1901jKL/M4OR7bGN9Cnb/26F/96YNEpRCj4V7LWXEBVBlOE3Y4gP+Nq
YvuztnQ6R3slbmVNrYNS3kY08jH5LZjSEHWbWBgFeL4cUsSKboQji1SUEhQfzlZGUGpGeUmZPAB1
0tEZ/vsJsCqdEXr3iQsQoyJh84w1P5CV17ooT/XRmD4sjC+q8SaT36pOzUtdYyXAuJ2pBwNupZA/
UaYl+AU7pwMh9FNUZA1fAZ1Ri9KpZ68kSy2fEdAWqIyyHh8gxPKFH+Q/ABrcmV5Mth+D/dCprelj
prOqt6eaE7SJcA2ghVrxJoIKIOzsw6A5W3jew3g/cVYo+WHomczKp1ghIwhRdiLWQ4kqKc3Yd2Is
ToMIiQ69RkVSzcTGVUMTr2Cgj0FxGLjnm4FDCQJTBMaHBqL91UUYtKozMzM6DYr727YKixgNziui
r7Xza0QzXGrwMHK6YlpVTa9ONlMMOsp0CHexxC6aT7MhdTFi4uZhyjJri0U66G6NJg5DmQVTVfZ4
2A8zlVtd/A0xWVYdOeJc6kPqoT/1QEIJs9sP6t/Ufo3RlyCijrmjR3sFxeQWkEDV0vgpSBjaxtWR
qxgfIgYo3VqXscu5W5gbpaQFsLPpZJ2Aez3ICzmw0jGoRIxs56U2+IxWV4iKff0EV6HzQaRLNKEV
6GCWs5zOxehGlu1YBh0GA5F+zpn/wKiMB5ICOfWzAtMaeDKK9aVzG5bvYwjQD9zOyNZLj2oUjPg2
diP7tUgngZjbR3CmFUxTu5q1EltKKYPhMWB/FyDC4qBetpVZdcwQyIvuxvoBKezrLDggxHrT0fpr
lRr0HDvUP310Ir72Zir9Q2CRmpVPaB7wgP/0y3Ks6DRHIhcWeG21dSmMb0vC8TMzfkSPLGrELdj1
xFoEs1wElRIHVWKerQUBW+nJiK9Er5/k4ksa0mAAm2Y2F0Z0QUYkBaYwc9NOWU6EIntSYzAG6FwT
hJqoSpTvFLunZa0uNMtdVAOz7X//WDJjjSdrsf38NYHVi6eC0Gw/btYD8QE9nLVozckUQTKWnAxF
5u0j2k71G1Z25GRMcHBNApxlJq1zZbkT0w2J7KkBLeKg/lzZuqGpgrL/z06MPbhoBu6sMgasjqOR
gzmfd2B1XCPl8Wb6wuxHac8K37HJizgaxJpsC4bge4jik+iPkUH6Dkt2y7hvM11ljlGqHi0Zby7p
g0yQFPVlzh84JQaWFb/DdD1WpnIsCVFJRwZTJaXCefPHO9vwMmW+1I8yORCb2pmIN7KdeuUQ4UMR
a+1ZFmLVS2W9kvR7wLUtGOQVnFHZb4X1fMLAbY47N0WMQrpCqSOBxjzPQK1oLPb6QBB4zxb4paSK
qRNJNtZrGXBgF7FbL/lzrG9zl1/iML7EE2d8KQf96k42Sn2HttTJu+HZV/a+GQvM281OIo3X5sud
gFssQQUIBv3lj3Ls4igMS9unvzwYXm2/mUXQrsQRJ7sf0pQlempQHk6l5bFokxm6Jsk3SkWKWEBp
AAcyekXizJsRbwaTQ4QiDCWhlV4lgdWCqJNcQ+d61TMFZ4rLNRkB2aT4auRDuPIjOJ5HFWRt5yMx
xmWt+M33OAl/VKTzivqyH9ZdyHRYD3fdZyJBNoerNWGFyVGRkbnwgcOq7tiwEu2FNEZJCa0CH2Qw
Jdxlo31FgdLl5lvykmjLU93CPN6Uj6juzoRv6PDNMgLeWr4dE3hKBCVrtCSoRAiPTYeOdBHL0yrE
U56114SLbHoyqk3wc3UiiNjId1X2vn4w1gSVYnqJJnGCJMf0ObT95xwVnxLra9j/na9g9dNC4X0h
3nqq3LRH7Z+UTu/Gv454mRgtAsyT3miPHbg2GwAT5el4TsGmr6C36xKnb5edlUO8/t/hZ48B2fBy
GhgIzEXv5Sda0GhfHPbpyux8Z83Gjg03Hl/Fx4l4xd/haWuyg8pwByGulupNqqZ70pyYBHiYCuKW
hS5oiRrRep2/yEfYSEnjF1eoM1mQZErQXuSdnRkO+boR953QZDhshPqwipPP+VfWoUVXlkvtpWhZ
kPIK/SJqrMqJdImu0TVEUG5DYhiTEBbXG8U4FyAWOv2ARlzXMXpScvaLLwBTg40yM2cFgTkybCgQ
KlHoH7FFe1YBlmCfVJOrD42r40qoQyflloRv3BRbdhm7nJVtIpWFypOJcCkambisMJDY/644MXH8
2P1BQ3+rqrMjbzrEoWpiK0tPLAt1mUb9bWp5OBIQsAuYFSSIivI2h/sWQpJ2Q4A3VQcTK+cMWIoc
1FsPSnhChJx7cqIfMhvJrL6PFdeGSwJ1gmyeE7tio/FwZrEIhALJb6NA39AIb0atikgLt5fbhZVr
uIQXpIQ/7JQ/Aw5jYZBFhCdWHIDp9X9iBS4ZH0vTo2wjCkTAiEW0Psn1BUq4qzRvaTmechZHqXEz
TRal4peK3pF7lbHoMin+INikzUFrqM4P+mJ1Ds02PRFplzGnTJlTevnPRDnkHelNx5EQhBRP9E5/
WVTzVvT5NcraSzgYJ1qVn2RW7FG/41mXw4GdSeRhUcMHBmue7BNok+PFtvu7qdiexSoKFrvF1DsT
3sAwiTOAGCaVXDgUvUhdkVGabA6rvTGQoGpUjwoLhQY6oG6u3T8xGa9dKp5FQxF+j5/Ve4I9kLby
YN1XWTvgjtZwgBAR688ZMgCYt+u7lMzvkXOPhXwsw/lIs2ea5Vuf9s+Q4X6CrUBPrfsfyzUhkViu
9aLEs98h8O4X+UiK3dEO6ugfTol96VUduNWGt3uH0rVs3ooifqON/BF3aibnc7T66M81zPGUgRFd
dkYmry2I/xqHb5DVLvVYtlD8oSOpozyQpJPOUqwN8hi9pLWhI82zMYxOlRourIADldGPJe1io68L
2zcTkqv0nmgdyfvbx0SagO5M7xNZ3qzYTLMPpulUqD9JlvNMLszlFlupT9WcbeOEi4r1SoYZumD2
bqFREcuQP7WTAp5TMGmvgLz1tuVi4Ww5xSpOMZlTzGJUyCaB50qVAd01GoKv+Jy1DUISN1LcNPxT
CALzoK5YeHDSCSE+2BWr9MkDu7gLUyA1iXHPIGv5+FEKIQtDk3WfsG3bMZwJoD1pfTJKdsUjobAW
yAK01me/0E2QR6pT+rOnlO5Srvg5VB30hlDa1xc+Ya/naTLhrzjk6mGhPw5gHlAxGRzPxY7WlYIr
pg5bD7JgshWHu7l/y8/st2WcciD4nO07KovW6U+bxpdVoMtiuDjiXAQKgdACxhdUOZdfxIohG3Hn
Ed/U4REuucCEB8Nd5XRl6RMz7psAtEYNlS6zVQIJy8JfbjlLH5YuC34Asx0IDblGuR2EcSCzczH3
8qeBOkN/WdM7/khof/DUPR0tIecGun4yiSgRqbqI9yPhGfjNLU2TpyF2DBJiQ78VMzMLerL6oZQY
4LFRJOVvM+SmYHIa7ommwoDAeIGEk9nyFILEcv4iPRuQvhcDTUcjoSQk5mBgShggk6s8XA1J98Nl
caf03UhnVmWVP4AEW3QycDAQ4OQkt46xJxfte6UyFGRUaAzgIZEmzPA/bEHXA2RSoWtz1xax7Yns
CI8EZ1EOQLPRRI9nQlp3iGYcdfu+YyLOA4soa2OyqSwq3BRJ0CDnwRIaIkHjOcQi4cZjHrAzrJm9
k3lEpTfbf0j7Zd7iCCITdTkwLYw/gpYUATeGICCJwB5PE35T3q/IsRllUocDF0DHoW0FsOZvrAyN
zHeqCDBUGse8bb0PKxnSoX1QSKoMVzDAqjtkvZug62lNnWcwYS4CxydIfifoYJD4WvEzB62KWySD
xTW5NZzGjETSaa9SXxOT66TkzppBzeexTqRJ6W6MpwX7UjJ/rxRMJfLBFX7dWNLj8XuHG5QwgGO7
htBHOIZ2NtALFNA80NNt00XaxZY+BRoRMOK4aTnNi4vq1Xp0RQOQwsnn/HzP9UdIDuk6sSGIBg+7
gzF+GW9d/6+ym2PdE8WTEOk5PNfuMyqFu1C654iCUjZ2xb8Mbd+66d/z6FwT1Cmj8GELBmQ94IU/
j0wFEexIDQKXCHpfa7wQEDXRNqds7I0HG0rFkhzpKWkAlHm0Q/NT2DCDngwNTll8EOxntZdOUdw+
6dyEN6egP55RZQ8wFqcqcVTwzCCJYHXE+IFQaJnYmCoCBgKEyXbrWmMMTrC55gGC9oNYXsaaLJRD
X1pwsqqAV0hF0pRo1X1ghlJDYXZsWSWgF0XfahDzpO40r/+OMfo7FV8vpGgH/IWx+wlJYckpMqyj
8LTI6T7AIzCQwBKNaR8xksR3TG5Oj8E+0TJfi9yolomQKoLwdVLfwUKoYxwoJ0wTSzkzYcZvzCx8
2+MzmrzVBYAEAqiTwMJcXAGppOEfZtQxA9NIcE4NusaF9FCe3BbG4sXOCfs27zoKDuVOPkkP95Ry
YAt6ZamAS3Q2mPWc+22JQMPQK0zWQgZkNWUQTnNyf79KtGwrv6PJWdlhog6iM4fhwt2bjK5qMq8C
whUTqCo4aCFUUI8EYZnyS7ubgb6dOIO2iTLbTfTCGishLJ6nvqWgBNLPOgXtzLfahB5QrOgSTgBe
PXXwSawVcCI7FVuxU0nbEGEls64FjLA90hvGmtEvOPsCOIpUY8nVeeUOFmMD/q4XvvkCHFtiOMGW
luhPmEKrx1zDG2i3OoQMRDVJv1IZXjDBqwNLzQRhBtEcLVAouEnLgs24D7KQ90MmUuLXj7RaM2vR
FSy1rOllKGmOQWBrUb0ZFeN2XhaTXJ7qjlDnLwRLP4xPmp34ijn6KsORgiTH9o79c2qSW2ctV5kj
iwlxqxKYgm6vHv/f3Q+MIJKkdVOE5kpo7M2WTRyTMJakP7qk1NJkKE0/ptvWV+WimIzdz1AIKPak
ygSZax9UKhpg3ubkEjx6EGp3UJhOXaJUPVoIf2hQhlK+RHJCq1xDKkfWzkJ9nh29DA9EYB0ssyOW
BpD34ABKySOai4aeiNGQhP7yiIp3Ydw+ktQAEJAVxp8aVvOPHqevyAQCrKl0iIU52AeCFojuq3Vk
YT0RvRoKyd2SLe9YMS7IVHKIHYb8WewaSJ/TLe4aZwO7hhecBiAeOvB+w1Z2Q/eoPd3AjX79j6Yz
623c6pboHzIBzsOrJJIiqdmDbL8Q3e5uzvPMX38Xg+8icB46CWLLEs8+u6pWRRDbtsaJYz3SXCu8
KyJltvLsxAtzz7HE/dsceKfBCVn2+IcLwRkJrmdeO+seUgElB79NACHqTKUictPQLKdNG4dmMa87
w8UMbcR7FqdsjwHw2DxoPQGMTM0bNs0OL2ohaHG8yuzTuIuKTKHm0B1b0qpWhs7TPCdVI3qxW2J5
TwPgJZoIb2K1wj02uV3YuRQDq5n0SLVvBfs9EsitMuzQqE430Ls0/WG51Ckg3rZm62XXrzxFxA/2
ZDvlRF9CguQ10Z+nJOVhhDO8cgbVvLyTTLR/9ecGPwL3mkMlFnvt+LuzkExt/A98ALThYFbrQen0
t0SdXlEac7qVLZyKVE4cgBz+VhlsQx4TI/VxTCFoKYF6UW6xy5qLDOUWGu0xNYK52k5SJouWw7Rh
pjAoHGuZ4gFmkB8EC9CRsqG11otNN/oIyezHmh5E1oWnfDq7HY+V4bXC4FSllqP2GAYM0TX4iCdr
dRzp8Gmse7c9Sjpi0/ZwSm51qt1kThfBjxTRF8Lazy2szHaIj8V+iUQlafKcN54yrK4gqxcDQkUG
xR3Z+B62rZeMZDdqvyPfmk+7Nhtgl4LQbOweuxB6ni1rVSBAkslPH9kGzCHgWV3LRfAFvrRhq2I+
pdSDFFyhX2JDXIXWVHRP5JcPtvdkRfpGSQGuzGOkOiYNYxPuI1rKBWQwhXiCDG5Iktx5OYRMj9Kl
lsH5LJ2zQlSYGrg91IHG723xp0xN/qci/XR4AymvM1XELLVx05/GF6OnMmTectYxYivlySzhsbbV
xcDeimuvfBXTP1BRQ/lCs2y6WEGVHVqBRJAKRfFSlrtsayhd9Es265co+bOsvjEMbk07lRbAnZqK
Q7MnqGXT5IbFuT4lHbFvqkWF7E0rCQ0EazBOwA2pJsHDwfoy7uJrF127R5NhQiaCUzkMZYhcCes0
meFHQINDA5pXYjlvcXLpwTqK/ZH1R03+E+NtGOVs7C9WB7ua/itweAOEQxgwyk7Bxtn2b0Onvg2a
+bbU6lvBLxGXKlHxQ9nRUGb4aa0QB9EPLKYIpu2GMcTOXztdQYhsTh7rED0Y93FficRhF2g7uyTC
FKm2XMyDdhD3eHKMjhdoMnx5mfyOGy8LBnVU31RjeDeIr5X6q7pgbymyXfso2/wYSc+2Zz2mEYZN
JsdQc3fRgdbFDcqAO42D+9IqQxkq0Qru0HRWRF4RhCfuRHT6S1ZBw1lX0idMyz8ZRJBypWTsPdWs
Zw1Bihv5nNHTCeSxgy22IiZF/Xko8Vq7pfRrETzuS+BbDJaW73TIseqDByYQJaawoMOotVmh3iVB
fGV3bVwQB2PulQK1nLaKF6KuO6i/dpkmfqN2/ryyM0/iIEKV+STOXsv2Z9l9Eh3YL6GE3zI+afRS
asJAET1o3u/YoA1IOukMqmJN9zN7cRLLJo25Gc9sIX9XheEj5Eadl+ulB0Mr97gQJt/UebsJ/4gO
2PFElA+8M4h7g5CIWn6YEkGpVPfxj4PaAeCnvPdVdHhJs3rRh4WKX0WVA40LWmCkbxRjTTsdR7HE
oqVUr2bbBt1g+C5NW8Jf5pVM6x6LNd7z0rPi+aI9uHFlM97i74bFq6DfezqDsseirrdotLP98lUH
9aBfE9dNOAxnk1waqlrc45qW2JcM2P6V8sPSyne5eVUS6yx95VN+bQrjXDa46ePWltQsKAL50odH
TL1qOeNhpVAhC73zJpdtFz2Di70OLaWxPFkHArLDB9br+5ekF5u+TLKElElqE72Em5of+8hwR9rQ
hFuKAB6nzT7hiStEIaWsEUGEHZ6QNTvtemy4Nc4/nLx+PXQ4CJUb01MxGoFAS3ey1+nZ3O8M1oC7
PBg4T3TBztfM90D8h3heqvOQW0ed3OGWCmmb4mZUo5uA6ovxUHCg8JKEVo8guBuG0B5ZOGUsnFTE
6cXFjUGRPEo9luSvYQ/n4GBwNM1haM/KI5vLo5bjYe3dDppTxXAJP3vKXhd//EzV7DTD24qWy/Bv
8eUVNBrNhRkFzSUSRyhMr2IlvU5HgTReEJWcx8J8jK7xXZb2sT9RezMufhXJblV30D6qg1Lqp2b5
o2EcxrJ/sMwRn9uBCzkOt1KV2mhJIr+kjaYU6aBYwG71ljv0hQuE1FxskL40I3cS/HeOpsIuD6rM
sFPFZ+CvGVErbcX+Qr/U1kGnkSmZT/iTwAkmzK0ZVdPFGV9zrbN4B1EhU9g9T6gucBwon7Qucfua
MR+MMsklO2OK769GhEODpEqpdYHrjuMPfZ5vhRruVhe7btu7ZujI2+Zu0vZGpB3rIYZfc6JA/SQN
FFwbBste67TTfpcE4hQTzL52AWXmJ2xs2KCytGkwIG46FDkSHoIql4JMpgIry2+THt232EAE+E4f
z2eCXOdCJYtqpNAyF7eNoks+UMzByYd+Q6xfnt4sncehqj8akRqUjMZolkA9aKb+KGXsP2A9my1+
jBygFjsTcH0tMLwirIPBAt1g1kGf5IEk09B17kR00+ZWi+qVAUZRnvow2xoIjpJsCL6B3dLzbnhi
xbq2U3SpqTPc6TNdI8thZWM6smEKBz83YFcO9wITbXcrJuUcdTScQso+Ul2A5j7Z6jZqZK6KeiqU
vVOiumqw+VuT3CrrImUF2lAfRtxJ4l3HTwbKFR1FiXK/FTBHAA3/34i+uTgiAl5dyMzEtyhrt0EV
LsG9jhRXgmjQFtjz9gqWhlKc91GK94iM+FYvrM+vRoS2F4uvkMEQCqrBrfrJu2C1UrkzouvW7zry
t4z83XFKdNm7aJVv9VS+Smb+6LXKFeDWx2hHPZovsdxF3DpQNt2et2u2138EXeRqAteZTha8Kl77
y5wmuObAyPLEK9WvSeOenEzHtcqPCkfV2ECbDdqHGPckixInn8E9ciz5oWqAD8psOhxZSjELFE4N
EA3daZgkaCC4HvH3yoR+Fer9TK61OSYK4G4lgWWyIWH80U3JUzOUZ8r9+UVXMzWOVjHx6UlKkv6N
3dorQa2aWo6EQ2sfdaKzIuYp1AZhtibNxeWywSeVYWct2YFqsW3tyrk4xiUKDbaOjOVeiKnCgKA9
c2x2+OZMhDTuqBqmAJfQd9GxYabKBVQtVLxjqshHgsH7VMKuUZNGpLiVenvKiugqlSywjOib0Mwj
N5L3Tbf521pclRMZWMYVulu7L8J/sEaOg3nFBD36L6xohc4qrYjGW9jaEBaqt0aLX8dEv5tme0Pe
mtuAOyjT0iXZMDJ7yixa3Sm3jBw2L6v1VU3zzLc+z/ZpIh1IPkeOzo4LDV390w8R05SEBhC5NSeK
DqiLWxKLbRx1ILJebyWzIvnGjssOd2EObYu4+4Bd2zAwKN4E9uM1oL6arMwoKTw72J+K9XGOfq9Q
O4Ru3CeSBEonOUbBSm2E6pTd6Ay8GboYXAVjy4AcioREY5aJ4XmyRcOZRBNI86kkj1ThJO389kfb
HN4IKvWndUzm63IvRPkMO/n6Gb4XVDZEHwX3RQO70rLHpdiBKLp94q7EqBeCGB4AgvWhwF7/PfyW
2JkgfJenxW/+zZ/G9BRofBVbirxsaBgLvTOdO2++c2UfKcx/IAtVth86C4XOXnyFGoZCJ1FT/MtN
y59Gyu3a4N5gzBEJlx9WsK1C1R1NFozbqiwNKd3ZyA3aAfIDKwrats98IqCZiXdw5OwaRLopJIKo
K2XNUXVTezCgRNoZzpzuX0oRgtVOUOO6S/sro+gpbVbAdQyrbeLXU74b4/kQH7E1hQRIh+uJar7w
NeVEiLDQFFuOt9viphUuFP2zHJqjlPfH9PLVy4ubm4obQ2qZ+dryv8Zmn6GFKV50bNaKCzh7ieG4
6SAileIkipeXJlwnXqMGM0DBpdJe/i3Ua/GwdBW+Frl3eSRw0+EFJbdak30gm+pMHyaEKSA93AF+
ldBbaiBTGpApgb5sSaCJvN/XEgrL63geGftEAdkigJxP9briG2UeQDMKcHgHYy4Ey28FdDhHew2t
slIfY+HSTiIDRGHigwkdHqfb/ytpS6fxvGb/wru15wMcQhKoGeNelmmmRD4ms5KCc1xE+k4Uda/F
T+y2h5dxseTCUrlT46G5Vjq3LotmD4DhQDk3TF8JfoKnUcz0yEpqOiYG9+je+PcbA4aV/ffDmwC2
ki20+8kvMV5nP+N2qTgLxqXlI79Z6Lgf6OBes6vfZjW9yFw8jcE3w+lEWCkY3ygncGlih8pVOb9b
i24x6iDrOCEhTF+zkB+5kSs/Q6HdpU96akyTkKlClCdnVa99DPZM6g+gt8KNnr+kyrhL9NpghxKq
Lywx17zY/+ftese+PKa0KYwE0ElrgyzYlvTUJST9PbsoYXZqKOAycB/o/rD98bbIOETRfEgnOE1k
1qPmqsnqAUaomF9aEZqniRtUMX0qWuxBRexvNPCCSGghsTDQw4noo0aj2cauzMNW99MY4gbyAK5x
7HQyNM0W62i1NufYrM7xgyflpWBi6KDqKDld5BXVwj3oUF6EJSlw/ZHFn9ih082wn4lCcH9yy153
DZA+koxbdhoAUi5Inrijqi8cZcMsPTP9oUXxHTvGM1TEj7m0E0CM+YpWEzX+izzT4gWwTPCyivnC
y3nvbqOJ2XzUqwa4V/ZwnTxQ6jOQNAmtoq2aAQrN2A9LhE/YmX7gJWEGxJnDrAgj/674zakupDu2
HabN5vwypkaVNBJolFZdgXvhwnuzSM6glf3LWLn27HEVdrdh2Z8ajcdjzjpvH/YKxL1iT1ncvWJu
ST2ipf5nGkOpLjESAiFILu04XCAnnbf/HHv8iQ2+fp8RJkE5xdGZ0jIZ5rzA4AhQgIeDpRGA9uDK
4v9zAUjYhYCmPfNBnsmK0AOb8LCe3FQY3H7gSQkh7p/Oz2QClq0G617V0j29lXjDlOYsICbKaXql
heTYmz9TAn28T3zIJ4cog/e+nCDkKPuMpEpdr57Cqtb0WXgHZ/2+fgqvc9m+Z9LECNXvtJ/PnLvO
DBOS1hVujFkKhbQiz8I0iadhL2g4x37SSHwsW/ezicvnilukT8WHeUeershaGWAD7xIWH2ewyV9e
mzq/YUePeIKFGLpC0JwLLOEUJ/ev4lcES+YzvNfW+PGZvrHfghsjuQXtjM3av0cPdi/R6peQVGd6
5Z2hM32l+iri+l7H6Z37480qxxtKxaKa8PGL65i0l9Ebm/qo9QQqkNeKGQcdmL3R+FfGmw8Fv9Gr
mh27D7nt6U2pTlRl2Jkp4jQwgmXdkxGLbXm/yKAsEAizB//4U8Bdsv0ScYCyIqeDk4AZhQgkGeL0
vcbtr/GzjuxK2EStjVfOvWfw1S+9V5V2+paAtzhlRDsXvhTrPZxBc/IEp04V3TR2w41hJWiO4oR8
mgSPTOiFddVe/zdyiWTluz7DhDZJarv253402Vpqx0RbIKHjHEn2eD/K5bWWQcjrD7NcHpFGCkZN
z4sRzKdvXfnaiP3ZRHKQKu+lgPgfulYuMt87jTF71rU+TWv9zGv9Wf0SuvSNF5xTm6WiVZ9ijauw
/ckGZOSHfiNM9tGo5SGkF2yEPibwpfvAkD/zN3AnsqRcchq8o/zX1qY3WsuZ4vcxY0sIRhhvChsH
6a8Rm7Dg1JNUjGcgPFTGg1FPkqsSJRtWXFApKYjXK1CfVnwOvxPMigqicXqWiQFpsXEi2ygXp/pC
xKxPAWwXcLFWVAoEfqnxZvL/NWSj4mgvnxoNE45MXoppCMw5zkC+czrG2g80uUwEarLu7aY36dsl
9/5gRL+IQEk3LATOdZwIGMM/Mh7bo/jOdS66adn2md71ghAInRZslUS4QfepEflQjXQcxOgVvswn
0UpxtnxAoT3pJSDysPGsDxqxvdYvfsQI8aitzh13M/Djs5wTdIVjg/ktWkB5sVCtTfE46caxqzMP
ijo2RpPgUlTGDPe6wi9I7DA7ZbxB7tLfFCGAQr5ZLWxKJwR2u6F4KCnWICdBeX1P3LnC6GBFVLzN
4tHam1hNYiemFr0OBBphhNy0Kfm6zKXfUIaQ7Htsf0QVijJYXasaA1MdTlvXu3R/rlvL6r4M7Q41
AajcCD64rn8spT4tP+rG90awgiCTeNYZK0mgpOlJOJeGeZs0FvwdOl8FYpgHX6zVjw4fYnMG9sj1
Nj1XmnnqvDyvL5Kin2t6izpYErLRngbPX5IJy/tRp0C01GmpYui1zNaJKRBVOjyK3MFZsFNPfI2s
lHvrfFrP7M1K9A5hdBpWA1grXK1Zd1IB9JBOwUihwYOpmuV1RodM6M8F05AOAj5eguVIX1EIGctb
nqJG6qLZQS+gHOonO0QFSXRsMjl+Q41dOjsdhg1s472VX5L9T4H8BSMBwoBd0JymHkRDJPOwntaN
IN0a16d8LcBb1A32XNZjbPQexvB3gkhYP7PVCOI6DTKi5r1Ye+rBPLFmoxJBHO/ylyDk5xlMmDad
RDQxJcudFvtiy54aIIc2d36BM5ekOyq7wwsbDIRHcozNWk+DpMqeVIR4C0+GJxssG4rNpAzYGI19
YF1Yu91mOwesA41nSNU7KxLQRyYiooFDYnBjnBKzAowQtXUjk1FEcoAIJLI3cn+shU6BhrzIFfJt
Jga3pwR1JBsab2StxKi/CZL/2faJ9KIt/hv9VtZPhBrkarjMW/jDHz4TLw5b5MVeQGqGOv7CVacX
9UgFVqx9q8LqZS1G04DugvJAXkP+SigXDbHjDNB8jCNw6eNPHWicxzRnHCo2SiulsizTKPAJNwrj
yV1KRihJPq8dRwdQ96SAecBj2BI5Bam7rGRaa6ALsBsZRuLFsC1Df5wFr9utJ+RDUIdEJUsFloJ5
zfe9NR+HpMXwMB5C6V3Hr1MKs7tBLEe0GoqAoG8ftDf8EYS4dRGNHsWoRk5J+Gj7FbDbmbSG7LV8
s6NaOMPrzNKYFUb9O6RWW0oU+DSpK0FVCtnyvyRKqIEsFwxPTy8IVawS5z+0zhSAXCc8d/yRtuGb
4tAZNMAdMdaNvHPGioDYIx5ZpmDtnPazvL7hG3rdrFkU6Mmqhn/tuVQLXvDeF9VLHqvORLa3J0w7
wgVJSQpEu7cW8w8J07eEx532lJvoc6cN41u0e0ykaoqzNBDTUw/zisHByNwS8o5m1G5p4ujglwi6
YoR+Rwolt0g4yjK6C7W3VesOLJwM8WAkbKexh4/VHv9XTW4jARLY2KVX/ILG5Of08vUiBwrgAr6V
yHwtAFeIhF9X3IyDMZ1NU3hw4s5a+lRk6UMe8g/jJqWuDhxXR0M9Covymjhwrah9tmhpE+XVRdgU
8M0a2UU1w2v4W6+LeylgRJEe/ZlSCfxQ9eJEIgupLHWVteFV3wGRMGWRzujxGqXm/iVc4m4ytU7z
CMtQMSPStRQsTbn7Jv5RD6Dh7/K/rKlvsfGjDfqTyQPnKUPn2P9IguB22ryLLOaWSy7TQyPgewh3
L4PedxTKiSYjBkUaAu+JYmchBREwbTqM5Lx/ZiLC/Ymy0Wy+hX1+WyI+iGF2HebpMknruSEDbOlI
1PFuFpSAyP30OUHwLK3zv+FZL+bVimZcvPAWU5zSPh3Gu77PXYJ4LiusvwBa6fgL5hL+zvufATqC
Am+jbOprijTCt7TwD+hHIu0u5Lj/qKcIEwTQ7ixsgE+4dWaEY47gb1U7Lc0SRt1svgtDze7m63PW
2MZxYaW2YEsZGWzaQH9PDPF5Nc9Z39DmOw2ZA7o2Z/jTl/gWHUXEMp5FBzSkX1GhnBdb2MV995b/
gfxxjWL1Qs+fVyIHjhDg4HkB9s+VJmjWb73RqCAdGWjTO/s/Tfww/w2/5HBBiFn2RQQCrInu6So9
2ChmmHrsjkr2mlviK0AwHWt4s+JCslMmp0FwWp36Kq5y06E0yVWKpV3qyoXf1GUFIFvUjgTgSqiS
I6yulXMRfOCJaUKrKQ0h3JALnnWnePQPf29JdBYkOvWVGF7/+RJDaKy1IqSSmbBU+EGuxs5JiDWa
1/9l2x6DodSpmtIN9yVcISXkIXtEbeWKwdAxu0XfejXBKfOX4cwWVc/x5ou6RU0GGpIOxEbfU32H
RForPXdYpceRWu/MJnLoZ3J1LiWrohNJu8adDojzW7WsPWCtvd7aWGReBqMUadSS8Y5Ri8xGzMiy
1yhzFaU+61Bk1oJD0lnAjzcRByibVmp1CYUUS7DOAAjlDyQFF+DGKDf0Y6EUjDBNdmyMRk5pNodO
UtgEDo4N7NgGrREX0xY8FBrg+qNPdrk0uN1euuoQ8y4UQ5CaWIahvsT82vZLQnR3/S6ZHTS+kvpr
qPBuYOmv1++GbuzkvzyjQzH30eSrMdvjOHNfA3HvqGPsjNwRpmgIKHZfLNcgItVjn6wn9/IySN0y
SguxLcpaCaYCLD03ZzRbD9DZfi7OtLsFEJMLiW8ZkqIhabTRx/aXSJEXSV1Utr1Oc9nLqpUiGHH8
d8WAFmJcQoYg06dQjaDJbjwJ0egqCIP1nLirrNqRXCH0sZRtKMHLfIg5/z8Hia24U3BUDKzXlLti
TvaLqkcrcTk99lpg9OVZlTX7+9wW3dP0F1sZjbvRvs0A9+ZTTIB+TtSr+KvZKWWBZlg6bHIdvUJ7
c61PM5m5oTTMu6aleMtHxdJee+PX5giTdUkWLJot6r84gDI8F/Lqr2SaugJXJkucqj1PIatvGMrc
P4PlISg37U2+tOpNR3bC9X+3qLrkMbyg9aZczpTDdJXQ0lOg+MNrSk3awOdfOLTckBT6sqrenc8L
2+CZbXBKkZDELli1mFH673iKNkbrWX+17JwIiLEc9Ho5T0V3Qtu3ICCqm9JX514JDAdzd2w6O5qu
CW1OrMm7iOGGXMuie0/FWPywxHihOi/NtIzjNMG2VMbebq+iErmj1bqiLrqdm/nGb5m2v78qxNie
VcV2Pd9lBinTobjJE3VNu2xiVP4e0uIqbLayenyUjs4QNJwVROpiSyE7WKoXpPwuO0yjzIqZ+b/f
bhGnwigey46Yfss1bnFTHvvE31ssZiKshpYkjoZtAvGN7tblPtflIUtTBykwuo5jG+RnAEM1ydke
bNpEQSiFU28Yds/yspwa3lgmLchERgYdrRiicrrohy9+5dyKXlbW8FMT6gKhs+9Oas9wFM5UX6vq
BYbANZo5KnKv4RZSyCEjoXhIguHCkqQTbNnuzRqdMDyEyYpliX12U9kC2aKZ315qABzZjxD0eUnn
vnMSqIWmZjgrtmB4QCQWNH5g+GPuuqO+RmABHB+9/GqpXnsQVD0Iv8PvAYCqyGbqYDDa0qzsRhdt
47xlOdC5zh9Fxa813f+OLrM+viuh+m7qgWJ63Yz8T1JjpoOJ2EUNT3tERu6RkcV09CD31IBzzZYy
qdVpV/McSoi5EB8WoYPmpPmzJ9tigoNEAMGQ0zaDxazJLzhHCUqT06vH2AYCD8Eixp6X8zk7KJ+t
+reraLKXeh4pfLAtyPwsBsKNgUXQAYYXT8t3iqmbvrlaIyjb+Aw5NouR0t8z6GuAJMuCOpUfjMu6
3/wyKhYfzFKhvmD/7SiNh3lYswNcFYc1x4GyIIqS48Yf6LcoauM4KckxtPjTFOtSGvMy+6MwepMb
JWagN/ppFCbG4OKyYK3o0KqKVuXt+K1ooSc8oRVnI54QS3Znr0FByyaM1tJuNdnXZOLJ+jlINe5i
5rra60/9SU20WzT/mhuW6yZ29g5DEVJsYhmn5IBO1EmP+N7O0QMP0KuecIQcCmX4qEPqxEpuHqGE
/jS9gpE6VNAAGE73YsjBQKBqDjSSRVlMnm28pTih8/gftDyNuEWNGVp8xji/QqpMijcdR8tQSK/G
VxPzIX+Wbjpk56hanRrYo0BIbSi9Ghq4DEx3kLy64dOkftMIIHW0G0J09cRwl4StHSnc7jRccuV0
kEG44a9iDpGQW1oKpmTdacBMCJik+pr3a9Me+3cRb3FOaV6uHY6kl0U+MK/VVZZVb8wLEhaLLy0N
T5JzA+E2EeqgyfughCmo5cd88hKBbr7TBAvaK4fDxMJlL9J+oQus687RgKPpK/ZHbQiWjny0Zw7V
MZ28yJDsBuO3jlGHZk5wLcXoJJHqhBy9jhAOXLvdHDeH1HTvCG1VmNm9lB70R3zWs/OMXQRxjs3w
fjpp8XS0IJ8Ita+xUkfAJ1j8TwB5l/b7hr/y9c/bcMYdc0c8fOSOGZPXMoVPWmW/mMg+++WnKzU6
pel/K8VnU3cf5Wy+tUHSWXaN/cjAfhRSx1en+9zQDwUxZ0soDxOdo/OdggL0DWBPs0X1bKO7z2dG
TfbQUvzFnfE0+1J3arFiQBdoKSPou5P1EC6tKZ7A9J84UmS9PJugDEvg/n1g2UutX+aE8R0ryWgO
V80KhvqbOP5x1IjUU6VubZhkrvlUCiXrXoQg7e4ikV8LN+y50c8ZgtCo5oFeXgVTvFlhdzeRA76w
lkAuSDyeK0CFstNEKqHnMIDJxdmBLaQhxWtqP/logvciOIQzrSWlX+GRr+/xw+RHis+ar3JNmmr0
eT7aCkPHqlQumw+KCde6A3evO9o0OeQSqXWqVZ3QV8k9UXHKlO2r+KFJsD/1yJ3QNXA1SpOd1hox
YyzNHDU1NXgp5XsFFuYN10tLW6DLdqOXXHE2zy7KRHUrrtjZBw7yzG5agRoBqhYI3SJOpoTNta1q
+Vip8rHcnbo5PddNd8ZxJzqqJmO0Q8ZsC681PpdJoH+UuiBQpXlK6qonorMzfDMTWOd23osW6lqt
rMwpMg3uY+OPbejJ6a5YNkDjqVGtMx7781qBoTiyUbDoFzJkWEJktuTXef0SXyM0qRRNqsfniJ14
8J4vxZomFjsn64jvbY8N/1oRUwKgurbzoYtHv0pdASfvwDtQ9zauLgipvdvp1I3/0R5RZt4JfZhv
mP+nVt3xb3ATz+K/w0SCuB5cYfrQYparEe+uxSDlI7PI6P0Okip1D/3v/llK3M+5RGlIyGYis/Zx
U+VYr7+NS4mjM+xvC/PuMm2tWYdun4L5yrGdm2wLxYMmkn7sRsI+9a53AuDgdBXYXQlfsuBl0L9N
eTzqtKTOFMFLWGFTazxoV/K3SwSnbJ+CvRnk+j/HmIgIsA4cJRHprew7R2IpWHyHfUBgRi7aTz1W
n6pqfBQWLieLHhG+8xGwLEmkSaKvOmz2Oiy9lVdcVt0OouXccQUkHVvv8v3ByMiiRbWfvuMxoCTL
Lyx538HgyzSSQUQF2m9lINxIqGkByQVRDyemwGgTHkdRPB4EKhOgcIwxJWwKZyPWqpWTe95yj4es
Td+qvHsLF5IdIZBW4yCnKBk2ZR0IKtACR+WOcoJNRfA5WfxkSHzBLx+NMO07xFA1HwLxcInk9K1I
qoc+c1u31Apj1FDzEpI+q3rzTuMPliprwzfjQrSqQ5sUzzJuPjQwD+Z6M0T5is2p6vk5ZGXXEH4d
4sUv1W+LRAvBuV2X0IFjYuWO7Vh6V1n1pMoVBJpLSFDrbgnkGK4vh4wXgb5PqWMAGA9l3AWVQeiw
upm88fQjTM+nq7gaIS1HWM5L1F1leh+E/qpeZwBaw69xXO6lYwQWNseq+h0aWOn/NzspKVx2qaN6
bT12KUorJ7gC6GsZKONZQiJaO3pRjykF6ePa+HJKpUFdBUlEWQDnjcjYGA3XIWK1xQaIFqSKpmyN
e9dqPbj5HMgUHcqB6F+8W8nCZAU4A+yEZyhRbeJGLR+QzY0dOQvFycCuxCl0eowdpUTaTCyPW13u
zBJyrM1j8UGk+LjqGSXgC6EDad/isNGMo8QFiV0lPSk41t9ngmF+9GyxmULC7+nGlb+hY4hvrfJg
N2KnsWgbdKZRYaNz22bjC5RQvQdrxANqhRUr4SNBu5kb7CmkAfCq7QEX7Mu69T83e1brVYTaE4ng
DLgH7uwKht/cyYrydUm9CBVb4j9pQGV0YlCJXqv/GNBYUoKYdAkxCcf53Yzje5HwUQTfYrlhxeOa
SWxgEpMQwUUD0RD3mvnZUladNQ91q3+CiKHvhH50rOyX2rfuGDOTfA6p4MdqeRLfF6oqFgNwI19R
chysk0lTUQPthTtgFU8nyYSkTPOvLL1Dc0Ikeuc1XKIlmBbcTuJAoGh0Rr65ilWG/k0tfclna1F9
E/g3QxMmuZ3Sm5csIhQa/RsXUlKJ6JkEcXgEFCEJ9LC9GzCAdeEm9/V+xQYDJCsjLaTRT1vBxDG5
2N7K34rmr2w4RfIlVYgbQIFtELPL2Th5PZiNfWL9s+iT+DJakpH3BAqar996ITlaveouzXc5ky/U
akI9oJfU3V+Ttj+vRVMyy3fo6UmhOeMRX6tJ7gFaMEpeOB0SrBETX+pmjSgKt9F3M5qeKI/BpAg4
DqkVUbleEF/m4t/iHex235GcnxfBDDrMllbVBEagHGbxD7k3J6d8q6F8KyyS6wjllPmsFzO/ILGq
Sb+Z3myiWdkSPUyteqSyHVJCEF8JkwjQuPgUhou4E8nF8zKHZcSbt7DTRLwXhnbr6+iGi1/PPqte
dyb+JOtwni22DGG0w2SpNOZVX+tL9FsOSRChwsiNs14HSFXwV+efrN9mTWKKc5ARtR3TFRnA4hqT
BZ2pkysgj0OoOdaP3f8Rdh7LkaPpkn2Vtl43bKDFtbmziIAMhKbmBlZMMqG1xtPPibmb7uqx6kXU
ojKrMkkCv/DP/TgRkLI/9yYTGenbSr/ypQgLSz2a9S+Jeo6GNkqCUjwch0m3DiLFF0ZBQRoL72o+
N0RUMViMWDwXJACDANc1K762h9WA6hvriD/HtcD+K9LkzSkSromDayJauPlDJds4JgvI7mOk+kNb
2ZqmcUIFaLPwVQ+c/tfqXez698I85h1dtCURNPOmVTU/jzjM5ReTodXja51qQlgminYOL2z7whGk
FjJAvQOhFa7Iwi9i3BS+E8kHQCGX732O8wEdNzXJdn3P3BrB5fIbx6uUmtd4i3ZRNzDRjg4VH7Ew
PCDRZOwPQgpiNmXhQhFrcm+YlafkM1n6F1CsL1BaXh4mreuqFHCXiRI7UC/t9tJ1jJNaMRDKkotw
vId9N9Jv9yT90B6cwxMYPqMYnwURfNitdsMnHdor3v6pVzw/d7WeMRntqEaxnXtCEI0M8RSH7vwb
l8Eu+qo3VnAlP+RjKEgeuYapJUq+F2Ysh7JTwinQnsU1c0wM4Tr2jBSdk2moQDJQ1w+GSIWiDmf4
xYATYrJ8U3HMxbFNokNv6YdG5DAk2EkkhHryRwbShGIMUH5WbR4MrcAY/nhvOJi0ey0TzpzpLz2v
4SATdTBHtF9Qaxee+OQsAu2llOLcDF8PbtSmkYmTX2PgS8eGIku6rEdQ7RFl6bGnMyk3CqjdB3yr
PK70agsxC/Ersav8qXwElFflMOL0UHEMvMEv2+m4zKaNWPR4ATulIwrhoyDKIP6iFWvAvqg8bjPP
FX90rf2K1paJPp3gbDMa3TBULx9yBOVIhZ/FQrlLEkT253l5K7iexy0/NwlGIe/szBak6e+jrZhL
EHecO2FHZZ3XRHSCoRP0jLwfFi5R4olnQkHUI7oMA7ZASk4s2U9FqgyRyy3WLyyP5XeZFJdE+yiW
P/Tu1Igns3k2H4YMmZ22FIKWZssOBt1sJ+dabzxV/eZEslcAYlm4If6RF6tkyWLDNNiiuN46WJo/
qV9aB3lxOedbEYpkVjAEHPBqt2yMNHwwYH21ohzyP42kxyLPwzR6Mzjc0aNCDsddRmazKVYCd6KP
Ku1yT6Q/WaK1p38HbYYLcXS3W40qbS0LlSG/6YumzsnJtIleN74lZfaM38lTuIB5o9un1rmok6vx
sH5ZelWJXQMQukR6Hz9y+oD0HIo109kPjqKISulRGcswJe49MPmc91a9HJWzbgu49jcKGGiqtoOc
Qq9h6S6pU7C1CsVtBhWTlsQkK8ppFmidjmFoxxEWf5XSxUQ4lkb4VidPgRFYiKxwXWtwYuM5A2qf
MZ2TdxmoLBVviOBgLsrPmPKGJDqvenRK+F9NtMaJaPOpNPi4NVXaRAvPoteq0r7QJmMy62lCB+3n
0uekgOHDATw221sFPsYZbakcjsXrUZapsRG2fadgDZT1A0DdsMTAt1KcbkKkpNBTp6HktHLckbvg
H8rQinreCniptp3OuH6PV6NSfqgT/fvf/tf/+d+/lv+Kf+orQ8y4rv5WoSHWaTX0//13zZD+/rfm
f/598P3ff9dxd+u6oSgiZ0sFw5j8+PVff9zTKua3S/8oaTTqk4iKt0glY1hiOBMPJVel6GGcBO1Z
6Rwjt0C7VNs1E9E3NivQb0CeNenIvrFThBujSQYSCicFHAV5f0qlW0JhVaXeF54J3ePniQY3o8Ep
SHB0hRLTR3JChxJju2ifm45SA9aNFFfQhO1pXTemdajrjBjSO4xXncaF9SmP3+XfA5r3bPevbFGZ
JJ0rbbsk8q46tuz3xAttnuzUuKWvQ6+dVWg8FJpgm39PuCbO9tyRJX4SaB/rTwO2XDOB90JhEGGP
CXPvR028iY6xhs7UluFnNaj4z4+8eeHwS6NRi2NDuHbKMVenE3OdRzU48YmW+AQMnYVLQcrUf0AB
1C2n+0VGftvs9fbgN8rSEkg04+pEIsvsLWLM9D9nTumXRoVib8+guaTqhH88JAJ4m8D7v2Ik4a61
fWgjLbEZCekYloaTAXN65u9ZgiYedzM4I4Yi4x9VvzBM0VxqznHlIotkPLzvA6eK5f3RM/ToKn8v
9PFKUvfe/lai6ZLF88W4gFi5ZYVy0wnUikGsKYHI5yHSxTWcJ6GwixHWfjoFZkNvHbO318dclqwS
q7x0peG85rhSoRBKn22WnhNtPaqOiII45YunKTX6aBIM5qFkXL22PbPJ6JAs1H3jugXhBH56HOpQ
xmBhNjQZNX8wmnVb3QjbWaUiUA3L/To/s0o993X2Wp7ilmZ2jvM57z30w5ahIp6NQwM8XztP5vww
jKH0c5FkawRclu9ztv6IIjkQOdijlh6U4q6ZjFM3GierFk/4nfdj3jrMSDKupThcyTJQr5XF7IPG
W0fresIOtC9/xnyhl6wj/1sEKmchJKn89KBx5N6u0T71qznDVsKIz8klcZuMnN02H2qzOGzTa0Ei
QiCOOeXvZErtwsSnbS7er8kf29Um9BUFkVRcqsY8W/flAe/BjcqH8kavRvJl8L3TuHobiAaWZrqi
KgPLspucsrtvarRGY7tWBS6Pjjhaxff4iGJ5rIVgbiZPfNTJhzgARqu6jdZ2NbG4VyRZy4FQBXgJ
eqljaoCH0v25N9l2Z/C/IaUPw3mQlROTwKOG/dfhHyN4oGENltGAcJr4Hqo+3wGUCDoYtF2tV7cf
0GFM+Iy7Xkl38hZrbd5Ss7o1Oouw4sYkpTedbiuEWgbWnRKYABPmBzABSrxKIlWG8SGVwGTxVxFn
sWODJwiuDnmkRQlGnv1MoU04IRHEiqAkp0GbTgbdP8TXpVgOTVyY5jyeCxKWcXRgEJgWiR8vEC43
3esMok7lXlwjD4GKGgQKxTV8FEbr9L1d45l/BCj0TXa0P8r6s/D3evzAPe2ke5mSwTNqxwKIoS1C
mMJcokOGwRN5KrM+GmITcqGpWwMjNdaB9CgGPzqjeHXA71UeM00LEQOPVneHE8nPe7tU+ZNRqU+L
Wb9Eg/ga93AEtQaD1ZkZ4GVK1kvNpUtLI/Dq62VY2ktZJBdjYny/mFCSnFwZmV+CMBPOlRlaBqdI
vUZ+0UkKtq6RmUin7NNlGOEFbhJm1fOlUdXD1rOPm9hBbXhEpuTqIxUEVEAZe0UzvURX/IIHtiY/
EVGdvDoTRPxkgMFed248bsxfAe4w455BAg/bSzFKh1ir981PsTC0E/b5JXqbHrPdw1JhHvOeKqMI
FmoxNGzmmqgeCtoN9w0TskZ7UmQqUU0qAVrgErX/O8e09DGdEqXjVm2FfTtSiWwdFwJuKy3Usp54
wrqezFY80QlbtldpiK8x8neC1wOH1j7N4aF0XDsImJOBQoYbIE9lQCXaQzYo9LrGfr7WfizAg+N6
EnGBSO38MshFIApNsBp9kDFtruhCjF1yKUJyKX4Avs8fFH1S9hWqhhyO6xaS/Qqn+qhNk4fL0LOo
P76jzT1nGIm0+5Sd6da+mpN+UWMNKwm5FqTlfLhG3eKIXNQHBmoEQJFW7b/e3VXT/Lfd3dBES5cl
jj2qiFj8r7t7v5papOmIrZzLbbVXbbYC8vu2OVM1/Ik9ZG9zi+SgiUtbucfF7ynv7Wm9yug2Lc3x
YCQKbb0mUMEXlk4oxJyoRiepn8ulOeBC0Wdq25rl8K6DMb5oT+hdCy+5clfBJD44v8YTQ2j9ax0z
wp2k/pF6UixcWIEeZYCpYvmFjIEn6YOJVEAEEncBOwceW8aUaT3c3r9sEfv3A1uC1QcSiMHoX6XL
cZp5/PCMpK8GiAupwzMN6DJOQvSrUOnEsIr0kIbYkP3nWLVRWBqhIF7bBfhEuiugr00+Dgx/fp30
NhSNlF9dDtVYHORECvix21b2h6Ux+teYBJ5lxbQTQDcajsu0gjb2y12GvUWEpFl9prHq+DnRersN
esiRn3Lh6VR/Dhf5BcR2+UTaDM1Igv8XyPH2zJJk+ladYP+WPcadxbzdlk6EeX2dKGCwqszJBKD3
lIItA0gWxekVcm7yDTRESgwJk9OGb2f7ltvW4WmFnDZAAvtjwwYGNziQ2RwXfcahQp+CToKQ+mDO
Xe2jIclKwlWgIqJe9iL6XbK0h9VKD/RaB9383XPhVuA5mPQpo+ZkFmLPOtObknlZrzP4yIibftWf
Fs6G8gZ3rBt7l0opIEAW2zv3tsLV6sDq2tf+1HDlltK7hlQzro9glnFHrr/HJM3isCM1FxksjKxE
IuGObPeMjf5GWde9HKQ7qGjG6VfkngEIPtXvXg/8Pp45mgwI3QoPx+YJnKLxAHlwULJ59vWAcFTp
zfNNKOAvtckb3Swvj2uGVZjn1DgKy3wSjI9B/TStH0nj+d7F6K+VOHsSZCZkkg1WzlDWvrZguqdU
S07EEJQFoAWyTvasjCeJWZQK+RT3pyqyAw8V86yz0lPiisKJZ7WH+kSSa1r3MvTwFE2hncI+rQEz
Bgo8fgVL04RF4mRa461mUn0ykbRJrh36kfYXLO7qCj7OwzakwYqRtPcoST4sb2O6JoUVd2jhtAwQ
qbgSz4yLEuGN+aEnA9qKh3ccceFAZ01xVi+yWgJZcRJhO6ZzhpkWdg+4G+7ANJ0cWCiRnLn681/I
kKYerN+WPpWU1uG8eZkhIVuY4x6+51y6dmNnQ/jZzSnDVHRAzPliG1DjQa+M98gwwZLk/Bc8hEFM
2Eyp1k47CuNwrMcoRGU2RS6I43pvvzN9wTQruc0qnCdCYBFMcQkG3/i2WpWbtiqJDwpt4qBl2KbC
4ISMXMaHOBYJHMVgC3BEyc+lOb6giQwSXyC55ngPPGNaCw/aUdCcupduVXxT4YwyxvgeCAH7MY9y
re9/r9xnpTUQiiVADeTM2we2/FW3PW6Pn1iPj7ioxNrnt/FmWzGHyvj8W/5K2OAkrd3V8fKU8tox
2uHEzgWYY0OgDlEYaT/sQm4CvaK+znN9iDbirCljjL7wa7n3tk/0P5W6sHRwZVsppACqL3lGop4S
m2cB/KaiZLCkUISxmyp/KU19JiUQsy2Z6oUY5lWt2ytC4hrmm0q5NMdbUtiG5jV8Nt6KvNs8STU5
W7/Jj/qPvcHhMzM1zGYdy6rhUx6f7SYhhyYlHzRMcJb7yPcL6LJR62Z0l6ZfZR1dRuTGcd/RNZxT
GKdI38OCrRFSEdUBAqRj5dRy/iFCUAOovkjfKuhUbEhjfxbP20cK2yCnOEWtvFkBO0RSknqfv97e
ZEn9t+3NFFVdkUUWJ0O0VO1ft7e45pwlN4XuG1rsj4rupxs153TbyDe8Iuj8JsGiZVcMLbSuh+UA
Tge4chXRUIzcRcONljZ7xEF7TAdcg99j2+GMAfvWO7hvga0bnpFARjvXWIIkNCHJM3Yp6qkC4xC9
Zy9yNGzONic+pXnb4uhVck8Eow9GZ099UGLWauM1aFvOE6+xMbxEmfVUXftlZCycnSvFHq5qNtE8
Q1haKxyNokYc5MICTZgBZE1YsUS9NkXP1PcCq2w+TL7xJeXSOVm7C/PJiIcS4O7OYmw26eYz3SU7
HtJjdJ2K6WIt1cVY1PMqVGdcaLJCS2cOgLVgJC4FQDUC9buFewTBwDFITyYP0gF4/xVgCjbqRrDx
9jhx8NbgznUbpxvQ1M3Yn4B+1TRolEeVKvd4OFQL0MoL/ZnxSm8wHrkY5VnKaX5Bb+koRC3u1EHY
FU0WyWNcInOi1NxCZjYCpc7igbqsrqKUh23/oaMH6L9g47CGzbjAIRglm2MU8kEXxQNSnLJkgdzX
h7kTgqX53UuabXRNkJWGLxzkFLQ4RtbYEg+8XUEUmlvYF4Qq057xlWTn9LzUVeH01L5XGfRd4sL6
m2qVdyJDuyXFnqSXnA6a0OzxW/mNt5qdjYWC2ykW3LA25bCgJSqLlpAA044cnF0iT2fUiEV7bgOA
dJ4zMWGSrXpp2njCcdyBGXPLL6adjnTN0GkPLH8WUDmTzaQw+TErnzNm3QRixCof/sN7ov/pPdFh
BUjg8ExdlySTUP/jmPhPIk+WyZZWD30eWIydxEOMI1/bWb5WPU/JFoza7HTJi0mVYCJ84mQjUkem
nVSjSdzTRLg0hZY4JhkPjFPQuZnAY+oEss39JIk2YlY7BqEEHxkgP45tNbuBgiTaIokKSKIy3qOI
aaw8fsXVU10oJzVNIXnf8vWlrLdDN5FRG8FXRasvzvdhoknKqJzpUQiwoOhFpP86Tg/gULiiDPHi
dZx+lA7mWrvQ3hJxDD3lNwUMRp8W+6LWQ4tVPNYxaefNsT5ltlQoWHK+VCx35U172/rerTgr9bS3
A0Vu5/xaFuLVSKIrM/yF4edzdukwB/Vz/uxmbiZsz5ndz34GoCJuCCr8BNnYXea5uSRbddkWsMTK
5EKJuuWyiBDMcoNWVgSjyRRTNPyOm0Fc7yd/l3PYUgY1wGlfVEmwooGYvYeaS1kl3zd6yeFyrPqx
Ag4PMi7ODKcDVb7dJfIKsDwXDuA5RWs1OOn2fe0y8F80lVsnrcK4WX1oLGUSaQIIdp0iwnemZYIS
GePmxJ3diSsMu+zo6ORd+nDcYGctyZHr/V6aDRR9rtN8dKkDL18fy+e4Xx4ndB5g0G5E9lUuzT2X
ZmQURIjMsxLdZUNbsYfgftL2hywX9lr8PC6y27pqofi9JQWDph4WTQ2n0+CtkB8GL2Jv4xbOVCTN
8ku2Up+XR9fksHVjUNVLsGQKlhc9YCMMqpPEd5LAh6v3YblhA7VBA+Mk7zEvcefzLWq/o7twFabW
i6EycTcnLxaPflTnT+RPoEteu6h+XonbYP/d8U6mALY5wmrJT414lNbWoWn+2GbyUua6b1GPNMZ3
vT5jxsH61r1FFt+dkf99SXIBOI+fRvYoZxfD9vvapOWyOSc9uGNTOw4ZHYLyhZ64UuVv3tsNiZxm
eTd18z+82Yr8pwueruoyC6WsKArFq7IoPt78f3qzOyYQcl3V9cGogaDa5oveJ+euNS6Csd4Ewo3N
I4yKdQa/ffSjRcbJTJMrpWAE1vRjeIuggymc4WZaC2AClJBt8CW/4ZaDmwGPPNZ9sAouQ/nX5VqR
V4qgnfRApCUFbbrz1c3ybbWLbOPJlkH6LVOoEvqTntZbXtI1A8G4tNJj92u7WHTGKByISTcpg8zt
HR6sFvad4pi9QTCF299DCGcMshUmhzPWhNsyrnuq9F43uPa0GrVayFkAoySLzcK0myfVMqWzUq1n
k+yIWOME5ywuddKpa+MTgYDjyTWYrdzmtXljdbwo6rci1+8KdUAdmCl8T612JIl/xKr8K5v6izRa
53YtzpG4ndzuudCwj39o7vyHyQ5TssMMSU9NgOVlImZK0qQNaVK5i3d5TWqHinubSalZmdwRU1ck
YiaxbIlF7aU87quIrmIVPumVJ4m0WN/Rl5NJx8Ies/Qi9sNlSLdLrakXTZcvOeyF/KUcGEoI92FU
g4igKei5vvXMIX4MWlx5w9HTUR8NMLSH53A3GIaPzsh2npkqIx9k8b0KTbOlbuZaYA2dqK7Br3lN
arxEU8YteiWdZbkKVGMqvbzlgDlh5chR+wBRReDzmygGFRmsLdMOFswpRpR0Sa2hau3k4FGWUCrI
6P3DPNC7nQVx4/gLUcel4p27gXQkDnl+k5/WevFysuYD4nA/Pl4av6Sl/CQanLSxrd313DquennW
PsWnrlV2ImOoYs4OBb0g8pxfGmO+9rbK37EjD1K8liKHM8XcGZKK5xZSa0l9JEzMQnZXQXfxrrJf
lV7J/GxeNLIQ4cbYKnnOuN/khn5Y6uS5H+Wn/GrcamN6/ZAQaxmXkUHEHswIXFxOMxxnAd3jLVlM
27BGR2ko9mHYNks+Y0Q/20gbMNGLdoWa3LtWugqHTJrPQ6ecNOHRvSCFk9HB7slJ7dObxWOQ3rCY
3ZPdUzyOXhFTTVbRFkW7lFl1fm58FnoP69wRM9Ut0aTYElEZt5dVLF7XtxX9Gi00tmi3NgIDUO8S
o9jLyJN6Z49R6nTbeyfh/SYBZs33RKtuCSVLeYOOK4bfiJv2xmk8N8wDKFgjdf76rCFZCivOPw2U
dJXvN2MmUzTAJ1iWbv3ritRsvZ61C00CEjCLgVLIDNs8d4ZeH9zyd8xAMlUBXTQl/rHJL4KM3iDd
16IkmOwUaAaAkX3LVmRU9bHmBc9IdcVc4NmRMnakNImPFDeYSrCsaAFJEayF4df94LeSaZfSpZB5
zgYMzk4NYVF52HBxikKXRf+SYTJTs1AIdumMmB5bunCzsJOscOpAolnpqbDmk9iBVULYnbHPNwKm
C0eu66ve5tcZSGSNCi9jFxz6sDXQYdXm/JOeHro5/FQXtyZQ3A/TZtDd9b52169pyvxVepkoz5OF
iInIpZzrOwUGeDrmQj9rZkQcilILtJiUr4oKpU51SPeAu1TLD8+0tn393pnncZX2Ht7L/ZJFx1Vk
ZlFHnsRLJE3aJdeia98IN41XV7/GAiPIQrrVGRxohskLqSarlm4Q1x/+OYr5eFIpdyye68i8W91w
M3P1UolYfPuQSz+zr+k0C9WlvbD33E1h3OntEApT9roMw1v5lBwE+IMC/EELf1BsZpdqf8s44yb6
4fa09OlxGVFI6zmMN5oWrzpzhDYXT4+zsAXviXOzyHgz2ofSXBxZ/7FrM8zGa7rbrrCfqPfAHsiC
h+JGmOFDxC8q7FrwNeL4nU3YRT0YF/kulPlNOsjgcD/AZY7Ygv76gWb/+NMDrVkyMoFoWLqpaByl
jX99oFcKgCrTWiysX0TGm30JrkS85TvtuXP1tjkBC6pwu4mVRdTPumH04RmPeMZjOBib0vlAb/vW
7xbNn1XL7xl+Yisn/IgOAy6p8jo6IYb8WBL+fyBctjj2rNXCGUcqQPQH7beBMV5dUz8H86Trgzey
980yxD7mZC1oyXLX50CWVMbiYIjElaOWFSY9VW7rDYHjrIWj3B+ziDO3wBO/hdJQnilf+okQ3PuT
JaqkHPpd3b2oRoIDiKA5S1GP/VGMV66bXaKE5U3h1dAYu2fyFjJ37+TKBUC2ax8AyfYlig9NMR7B
gHAhBqlCo7RlUiMm0yzVBzPIwl55wxFkp/jCrI6MUh0CHlbAUGn0wuYwoWR0IAhpOYfMHfNxOHuV
y4JW61yPtsFpFx3ocs3oYS8SMucZA0HSgjfaXDz6GR6PdEoYpMpBj24hrq6AZiqBbIwnBhSX5rWh
WkPjkxqdX81EuVDOkIANkwIBEi4/BvGuoiz85jw5E/gfc9xn9fpS6cZzcTdnnJapfOZeIlttKFXG
sRP5xnLLXOoVjAwxTko0njp98qamPm1836tuuSQtey2yJpDtvVlkfptN99R96FITXejS3APE07WT
gPfHZJVX1v6VDpdbJ4drGBszMEo+KKULQ8CO86cxFF4R0XDBxJ7BX/LSvzVGdesEAFVghGWNcTlo
WtWrivRoHQeFH8Re00xfPg0fMi+KXfsDXs0uq/7DmyIZ4p/eFEOSUWFk7ATS/xs3/PlN0cYtEpdy
Cczpk7NLTbR9JtpOh9FQk+NGL2hUp1cpdJEkSCQWHK9K2HzCQ77Km5Gx/K3MKlSwElOOdXnUdtBB
3vmoI8ngWvA7vmzYob6Qi74E66LmrRAlbpm7TW+DUYydfn0ZOjq2C3BQPTWKsOsWyrTosHQbRNUC
C+lpmje3VdQDMcdQjIpjpMtgP/KTMIgnZLSyIWOCnQ/C1JX3eE/JISmY+doIoYZ7eRvQAnzq2bB4
d+v4wgh2SKSnRnoRl+I4axM0FvG8Xhv+phb1qKgrtPqI9LyD+KHqV53CfGochGWntQsmZUooxhoB
heVAnLyivGYpYlel+WHerrMo7WUcTXEM3FeK8NYhTqWl94EQKymHHjdXx2w9AWu7OBlxPJUANB0/
4pw9m+bwlJTjXagpZTWtiyIpENVLdNLouG078vK7fcujmDh5UzgqSFmg0zrKiDH2iISKo4amvDgl
tn+V8Jmu0bYXWwwUgU7rqOw6Pu/1UCaCnTJ1V2TDTZ84qXhzcRP7jbwTw2WeXJl5uGSx3BVQ2Bhb
m0yAt8yh00c0htuS5WCJlWCDnJb1jN7u6oO2sa80Ags0vEWVzWpmq1SM/aeFXf63xxU/laIyKmcm
yo34T3enVR0WcZkx3lTJejRfGCHAQGvs15Z04vIQOmvLndvYwTs8vL+W04p/Ownc4l0T5Z1lnjoN
DwUP9lz8JkJgUIA7g7T5tGLltgkdrvQdOJz10aa7ovi0AbgjbhD2xO3G4nbTcWuzyDIrDZZBs2ea
1h10g6kawFIClTtQPxyGS6DxSnbqeu2YjfVRYBQyYd0qZspCQ0PCEl1i8O+Eq2oYZzPTT8nitv10
ShWyMDSA5514ZQhGlzLXJ/0licxXgqgM9jX9UkxEzpCciny9xvl8Xd4GxiwbsYUej3d03c0JTpDH
fbsaaegFOsHBUtFUyL6T/6CaavdGZA67l8zGnqGisADd8y1mUKIHi9gHa6b7UPv7Sj3gZuSEJvgj
N3BCdjsjxjnVcEOHdkJLZ6OMTsrVIAboPXKxQNGAHr9VoQSVLckps1vcpfpBkTCEE+6AMw/zWchJ
8bxqt5hfHFjsNyxnkETWR3WTbEugp1e5usecHIHFpFp1jwbjNpQDffLaFRXkAg/JFoyQYPhd2YD8
EJPoyAO3V063eFVlL09bjxmlq62zK4EUyZmm8LoDDGqaL3OQbNhv+GJwdG1zmMcd6611TCmMUMvM
pepcjz5MQlsDruCCLpvRaO+bUt+lxryVwnBbmVlJMj8kaT+PqicNk/d9M0h9tMbtG5nE4JpX4n22
KCafUkQ7i8tTvtkmp7hHqSx5gb9+KSR43v+ft4JzO7+CnGDq0uN8/0+KgiELVp603PlWTTosJp1y
zIJz8cOUR6chdIDk9MC8r57lY1/pT1r9KSow1wHuCZx+pY319riVPJiTSiLrlKU7wbfa5VSLKe3F
Ep0BupS7M2J8T5cjsq4rDTQ605VT43HScwrIjOe8ii7fGtYj5GSQHfHXawSNZoRMmygTXoaPuaVS
UeTCiTFRwJRYmJs3kSArXU1Bqab86jCl2msD1kzlFceo/2723d7qcSeR7alcXMSQlBxwAFP2UaXJ
x/hqAfTJeNk09Xebt88iBKfSiFyVq13cSdcBQHak9Cc6oaBFx9QED7TzLgzzBiAfRRzMWH51LL+b
sB3oZq5AaEKBwkgpxl7qjAszQ0xjT/UiU2q1+bm5N7Fv96P2hEvtnnnR3ZAz244MzMNdEC/fZjZd
JmAMU4K5fOsguI9hMT/DxRNg8WXWqU9o26r7o7lPB+oTueVWe/muEC6RJtEXzzxDcZo+a1hkzduS
5Ndt07x8JOyf9kfoqb/U2gzVk4Y6ILEnTb+kK9rBMSnVA9VT1reJ6lAMKgWpXZhBeJjxo3OYPeRM
D0YDi0B1gFQiU7Dzah0f3JJM+NXHnTMymOsbBQA/TWymL3qdW4tItTMBEap6TW71CXPClQBsSzsr
drl0tCnpIt510keSjlF9Zk5WAqSTDzmSsjZGmCssWKnIy8jKCdk3JcPnBVriYeomBC8IubeITLMG
2R2Njh6G3B0i3cES5RjkPog9pp5Vzo6utbBbS78RDH8zWd3AyZe6ccANoQCLU4h3atWl0vVLNpTX
sZivXbZeq3QFXdZeo6s8OdGVJfBQW+NpxfQ+tv3ROLfzMxUxzyVh0XgX9PdJ3ik6F7dggbKrZMlT
ziwz7lW/RibozPqCeR3qSEZtJV5Axcnel5HxQKWSS89cucFq8WPoij2OA5lF8ELIv+Mk2vPn2jQU
/NDjtIxOv5cTxU1mDLw9XTnVil2MIwySwjLxwiTY7jt/2xFNqMm8poSki/I0xugEjEXJ6yvd2arg
FhfWKebLUbiIEugqA4HOPi58jsmsqNlQyQ0MNNiomSJWjbPkKo0Z8Wmg9q8D/NMg4CXcjvjzchrd
0mBAQxqq1p/2NC+Wapi0kGP6jyGCoCoOjkZWL8G15KB7BMCBgmUD1ZOVwA537afaiEFb4EoZCKNB
wmytQ0ZpCzZH8gtJHGwx7CCzDzqK6pRNCjYQ8huEsp65dOxoxQkWZSCpQMFWjBigxfUrRPateJmb
/Hm35bdC2qcnGbm24Uo6j/LR2ORw2Il4hudHpSQW5NW0aP5MDsOYhhGDrHTIToNgnYRP87l4cye6
L3rHtH5XnA6asPhKUeGKB1WV9gaOfTLHvpS4IjVI5Hy1sHvqUmIv1Xs/rAemFUbXXgUFN16v+0vK
SCIbb636ZIhcJvmoGa2OpoMTLLOraQZpM9ltCmbjvL3NWI+mvPNTzl7yGI6kI1Q4fW8svY5UnCKB
xiyOqBYjhoqrl0GCJrMVi3eTS3eutPibiYSVgpuxs2wjDCKJTdDtQjgA8NU34O/M/JsQwidB+yl2
C1V1poSlkqWPsYmZexIfYSB+MYLG5LoqdjBkW9h/pUndLAW9DQa/juy1nLpUxNM/UX0THnbGEmiA
Xjtp+Em3VdCJlP7V7qAtnjoIHoabsHQ0kcjI9H8ZO7PdyJE0S7/KoO5Zw81II9DdF07f5Npc+3JD
KBQK0rgaSeP69PN5TXU3KmeAmYsEMkOSZ8idNP7LOd8BAY5clKfoYbpt43HaN9PCgHmjcE53SXTw
6/pYezw9UW7lIjzO2NewLCn/nKRwI7B514JlisLg0TdHa8RUpsb7lnyiRvEhxn3UnYskultt/+gO
D+XkXhMXd1iMuG2s5WYksNu6y1p3095GvwZZPJrQv6togz9lcS5Dqt8Q6wV4VG+KrtWoEDmom8mo
m9FE1+bifqoPaoBrfY2uhYzQKgbWmbrM5WxG1OoU9f6V8KmoSA/DGFhG6piRaQM06cDF554Lprib
iTEu63PidhwsCBlrKs3I1btLURdGtXOVWhvkACDaFwaGROzkpwumNUEpw/4urXvK7w2uFGaqRdie
/adNOYjdeaOgiPPxO66IPYKMLo00IpuNS35Gz0Q4q348eBQRstfLgKllWBt9bpZzQIwsg8rk/TtR
21lF1+FFx8gpVHIhzAuphtmmWJ04J6Q0je7hOSUBKRxUwX8c8pls1lByvi9zfV7ekbjM9fMco3C5
rBnJNnKeg8TcpqA3oo3iCZ5SFwCg288za3DCdK0FJ5eZD21qH8ov1fccLwxCrgNnvnVdJrUUyiUJ
BQkhio+XFKOcFCNsRAfPEtdmqq4D2mLXuhJsNUgYaDmTPPcy3wPZJAIm8d5JNDgXvCQer68WHI1Z
kzy4mDIJQ5HiREQN4759/Sa/XIt4CV/dkNyRe7y9H+DuXMUVwY1ANVAt2ChbnLtUBI5gy05F0M/O
CRHvZ4q5f4IQ5RP7yODeO/QvCrw7YuOFcRpCit6+XSPv1pPMj/GFzMcGz13pIFIxzZUNZEO9FA/U
Epl5HJMPnwtvfZPKhs6ynHt61EEXZ+vRAczVmU1UbXwT3AUXxYYbHfT402AQQ1hzredvsi0fq5Ao
+sTf/iD8RISAOwtkQ2ynv3E1Z5Rn7tu8Dq/BVXJV2uPVrIorG7FFeqn+66vERfwEv+WinVqyQwBY
bsVtKzwycOqdZkvZhUT7eTubyiJSuE6qnWX3J8nNsnj3boqrf3h2hf9iCfcVQkthzU/BNzaXgwID
x2IJLKgIp4dpryCu1yVq++kmb5ObTsYhgvkA746jp8u05g+kT4wu/WHcYbC6xKEvu4t1PqkRtYGI
WwVbxGDTdniuyHSdYO6Yy/VYnVw0BMG0wohjwsh6Z2K9AwCRZI1rnNzavxDnwt3dV+OQRbVLPwaJ
tGAurouPoc+unay+UHZaAUGPX2i5OuFACgkHETAIOXSE3V/XRY24Dr8i3k2Lxzgco8GGGAffkZXE
yWZwKy+D2yyOLHowSz2BeYy7CpI8wNux9o9Z41Msusf8kYHrodbmOMv6SMYsXLrJ87ZogJMNJqY5
S1+LkGzarWsPp8Y9K8gUncLJkFgnmC5Rr68EfH/XqY6B/WZbVkyblMCs8S9Wy4jEE5++zTl1IPnm
F9Hqm4qhYTHtXVnS8PXHUS0MJMl4w8naBYDwk2PDP4n9y4KsMHGOZdcoACDD+SdLjaelx6PmOztP
EXykr6xIHuE0+K4PdKk4RiGjepgHhJMafewmhggD2Wcg3RM5AUUor0ydMmCwT6yz/PzFHkHrV3AT
GUJI9y0Mh/ci2/zJK8RgSF98Xz4HwfrMcgkYhtlO1/mp63Bdk7fQyunWy35U5L2kafYKcsC/ZO2W
x0IRNaUwXechyhZ6UhSFg0+UKaLcg83YnqHHEV3IlLsPHk7X7CW86h3rcVLBw8TYuo2gGxhsz3mc
2u5JtZQkjBORhTx0gtbEBlhGbkYBQk7XHhP+DUGNuySKaHXKvcNJt9AFFYhhAiRJGT7p5AESK9j9
4QojMXy9DdKneD/8sfLLw3WNs57xVPUcNazPeRJKPhpy7AqPMAEGQ2YBVIs1DSbchIdv4aCskkug
eQ90flfDh2yLl/ouYYFaozwlH4I4325z14Nh0F8cGkky3ZvRv0tvLwuM+k2Ik2tdTLAT057s4DwC
3yDthcg2tKhYLZHtcXvjrAH6hWMC7gT0zVdIlg4JVUzLaejrZWcjE3Ld8EBP6Q1qX2Pqc1nKy/qj
COAMfFFPRXTv/sFn2IM+GqvjQbfDnmUFT3E+FvLT6Sc7YpuYlfULeTX1va7KyxODiDhOCg9rerdg
4ODWxTQAscR90iRJlqRylzQoCwmgZ1wSWbJN14ElTXQqgvLk8ajwzUfqb8tfCXnc4EV3QdbvbD/b
8XzFlHCyw+n6TMmAiK6LrI3diMfGqx+sEC88nu/LuRdixg78eBive7bc7lP+K6MWTHmnvkGFrQYj
zbDDEJDTItl41a2vEoVHLu9cvr1hD+S6Z+2aR4L+ijC9DzbRJxl9lwMzr6BMS6amj9VN9DlH6w0B
8Uwh9J+3kl38Jgq2hQfBtVqvokuGbpqO5AuAtd7AZg9+Jzek5UToStL5JNoWDeVwVbnzkdze5CYg
6aLyKeGuk5rRxXxfT95Vx8bd6ffntzUZ444eDI/fWGIT5W9BzbefO9ZY6VFlGvU0Cz5krwVH1T7A
xVkm+jkhyzx8R7fVA0VmII+IgxXtSeHmL5vqyn5Xs32y8cy7MnotMaUywpy27FvnjFAg9HUwofGq
3YHbu5MA5jBsbJvnLJxusIXeeHJhr3KflDB1v2Rq9lnKXRQK1p60o/KxBNoYku7u0JoDed2Zh7Qj
UdEvQI6FEIa8eMSOvbab+oERJO4h61lVhBt2jAic5KoR5lQ+FESTUJcmwPECmezCHwb/OwIAhuWc
TOvjkFTPMvNfUvqSBsu6ypI3Eu3eO3t9R5GplvY05wp3lP/sdMVzUDVPIedBURxSFNQ12Zxpue4F
wem43y39KSm+rU1KfnV23VjiZPAee6g2PbPVlkTLMwMaZegwkvhix+5dttr3XXK0yP5siB5zTPwq
XCjI9nwdITnP0i3+s4Ah5oCqn87eRsLXAYAdvDscY+v9OnD3lEho5KLuarSivW22ZVfc1u54I/TG
r1cu1PrADjXcVNPvBwSj6Ia37RuHYrBEuFsO0Cwx6wyIejHJUgXzwBy7u2YKb5g5WsGA4R+50SVY
YW+POHbisj9dxPsC8T5jeSxs6KgywMb9jji/HbEA1KO8KU+2D1KCTtwHDJkJYAOY0FeMu2j7LWs4
C6ke8E5FjIlS1mdriM8KTpa/6K3HoNPm8KMutOhLcj92oSbN0/GB1CcQVg9BIM79UeNHCvNiz1LS
0ICgC6QLc7888o0dKLIZFNlhDo/9seAk6eW9dBjmpxs5VQdsFsBAWGVD102JSm0Y5xA3j25SQroK
mIKNJCw7T7J+hVSEIxAazX2A6JPMUXK3jmJjv3H2fSK/uZHKublw/RxENnNxuxw9bZ7lMD4na/Vs
YGt0mXWd7BLfxX/fXEtKUC2b0zxtkmm8Ckb2R7KNQZhbztNUrAfzwWdgz/k9QeIgaI/9FB2KcDPN
u2WyrxKgG1p9oqYxCxsDDyHp8BUShn6ED4Yk6GjyHuz1uoUFs1Xsz/zl2FnoM5OzihArEKI6lHD7
yyeEMyirxq0TbeaeAED05PgGgX4FB4lrOsKmpuZzn89nckJhLIZ9H1tjvLLv9Yl1JOzZtmMfdNIS
PEvi3n3eNfRKvB5kFYFhHX9RN+8jJCnqlcukicD7JGeYAqcE8Vs7pUCDgjPFJUjXHBoAodXCD2Hb
JoehePO+a6hJWXKf9oiWwrtKaLbX5pF1wmNe2LHD1THW44OqnTMSxfu9/Se32L2m6Q2EjhJRae+M
ZLhuCvmOoPgWidvtmH9l6iy2zgcI/Ns8ha2ADo0RjMKg/DbILq7EVwZ5I5l/jD/ygIbutEjKzPS4
BCSTFvSqt9TgyRLr+AjHDV5CwOADb9V2mP+kNhmgeX56Wjbz2l17YKYndKYw4zgOCFxdB8aQ7nVO
s4/J4lgh+t2Rf3lTwiOTSY91RZySIGSOjhBm6a+C0DnOlTw0RzQ83ueRERjLFAuvQrCrPAS4AA7d
4KO1itvRTRFMBOdWvHtVuEmQzGUMWThDrtYFxBlDFqTKqsz3mgw3HF1Vh093+U04+4u/QM+lPJnS
lt0wcegJI9IOGrrZRup1CPVDf42qeEQ0w4OsDfsnpr5EXlH4XlmwR4l8RZROvDTzjgAZvsOSISP3
Xe8kClkckSFLo4SlUZSy99paUEka8rlW5AKYHMfGR20bnfUIUSr74PS5HjO8DFguEza05qGLxnNj
DffViPENynDOswpvGQ9Gq+QId7f2aEABvILa/3/M0P8PCUzoeOyjnCj03MiW9l/ltoEuZEdTPl31
wbbGWZFiMqbD46l8yZY5RcrGh57dcmnTEHEIOs79UO3KUWwxot9ELLVrgE4lIqYutPYabkuQvKV0
ON4Q7TV7oPmQPxMaxWbxZGuiP0Br1fTBEzkifYJprqpv6ya9XWuwUdQRCWPT4dEINpDsNeBb4KGy
j6EN9z90Gd7gxI7rjvvUaUnUJsq0dW6mgfyGjcGNSnzkbkEso/tgt9QwvMmdW7EVL0jB1MyY1d3j
h9ovrAVr1oKevuDUCZrOzKFjgd0BwzIYBVK5NR4bwyO7hwOowLvIQoLJhkUTLEYwu4pObFlOfqBO
4+ZncDBr7YIrL9APkP/OOeF2MucZmfS37hBeT2t08nXHTStvU/ANONPmZQ8uM2GNLBGDjYcBnTqW
2GNLeVTU8MF5P8P+BsDQyTm51XwcqVtoDvFf5Fe7ApBtOQ5xUjb7S5UyVd47yzmgtqDo8g81Le8I
HTauXu6WLew2Hu0rGiV8HWH+WPTrOZouEbG88Ss5r5yAJRuP/Yxzi10f1z3rROiVC3gUJfmtDV1G
8uwCzl6a8KArAlMRByhOi2lsjhFhmoZ/+nF/4XROnOY0cZm+MW54XUXJtlkuZwXIi8GcskBcZeND
g1Q6c1BxjmxLUJGs7h0L9FsoXCkjSqsrry6z//Bm7u3DPy74//kvFIH+H1SB70YvnUphJf/rf/7H
vf6pn0z382Nuv/S/XX70v771L995q77ZSDR/zF+/619+iNf/5/9/+2W+/uU/drVRZnkYfrrl8acf
SvOfvIPLd/7/fvF//PzjVZ4X/fPvf/tuhtpcXi1VTf23f37pgkcQ0BD+C6dwefl/fu3uq+LH4oaC
9Zf6+utP/Hz15t//ZgXB36VA6C1cKQLfFx4vNv3840vS4UvoiliZe5zGMsS4UjedyUAuiL/zLCe6
K2SRygguYj/XN8PlS5b/d9eNPDR11ByR47Gd+9t//u7/ZD3874/l/85+4FC6+GP+W6snBKtE35H8
PxBxubzmXwQbgNlUz+ix2OL4a++NFrpusM7ltayBHWYLSPQKo/Zn2FjZ72aZ1vkF03T6QlIwJaZk
WTrB6e9mxPjCvTc8L9EcgAgOxz818XQ8sOv+zZoDol6swhR5nAX5+psRx75aSI7Cyq1sdztLb+O5
xZsdqA5Jh6PL6a7BLvRdOiJ5srt2his3pJpXFiuwTAHLmXYMxLhH6FlakH/qGTM+1xnP5q1b0mu+
aiAGMmcBk65UKjR68wAxfrXu7SqYOoqmCbad5805VIdeRLDo9BwCawlx6qQ6ZRRbjRJV5TzbFvDZ
1c1WhHRj4v3yq2apD8U4BZtKzAA6IS1nzAfMQHaOCnFtjkIuiKj1JKc9h6xHuhZUZQ4CewoJwHPy
M5kxQLKdvPlq1rBFMlwqbWI5ZSxAF4tz0wZvupaIF2GPmvXJlloKNDJ19CdpXTnv0sYuAP81QdHy
jAiBk9Y0QOEmk8Ymeko1o8OQKZoSSpWA1Cnt+fReU+vaZK5MEYaPpEybJB7mFkZG6y2Vco9Ctbba
jSuR3IeEIgnpVWKS+nmRxeLc2JF2Eo0dZFpSfZ37THbCyWvqzQBNvuaXW0PEi7T7G41ba4rbwlci
RfZZ0n0QYvNeeqUVkqY2pG8rI1RzgyrXZeXeFJOUcQUSoadjHhUmQ0pIHp5ugK5g4y+OKm/hQMDZ
sdx63dUTyomtz/IaQA8aIGkWpY5jmSdNXBp3ZiE4JWS0gRVZpw8hFOMYMmnkt58XKczNkrj1Ba79
uNOytRjVAziH2dEDcG0NvkXmaCEFsi2qvIT7FE7B6zDZ7QfWJit3NosjMkU+QFFMhPlYymZwbgMB
j4QJQ46MvpBnJx9uxyqHoN77ddC/qWp+HTOlrW9XKbHEHQwJGjCz4vEqA2Zs0GFcve6GScOC9sOW
lARunuraWjMz7ubZOMU2UPMIXmEZ0GK3Xgbd0hR9gk0jVVfWOs0WIglDWu3aR252X0D46uK+IA1y
7rzxwc+c7LC4K/6xWmByQmSaw1lJXDrwIa0/qhwQJzpqhZkq4M00/RHme+sjFkuQxeSLyv8sbRbl
SOiz/ntp9VrFqp+lsx1UFWXPs3JWtfMoHcVNakD/oGzIxmlrRXWK6tQpmRrb9tJRt3sM2hKIE8V4
TwGSwiuwLZRpnYVj3m5798rtFgKF2rJTF/Sro0BESMwzMknsbGOHFXHHdZBJdWatvYTxWKAQTHED
xoW+FMsiZ6i7uKpNdq0O+I0nUlMgvNQN+jPgLCK7m/Ram6OVwW7cmkBDEwvHjkE0n/l7Gg6O89OJ
mQSJNpQPsBKy8tvqBFdFV84q3JZhMgy/IyuT2TFbyLU/SoYrs7/pYVnd88AXm7FtQbSTr5TajK8j
MzKQd8GSyry6SN4cutaH3upgnQWphI9eJ5N9RySkS5D8AARbr6pzmeQ1xfpcOBHHjxeoHpyVQ0jv
ENZYcqy+BDUBxLfCapVLqz45TbLUGUOFgDP5CBcIJirKusLsc11AvjetIx6rJlRiu6o+X0860bkd
127bMRUeET18ThExlX3UXFwaOiPovfM8iqa5sMoTYir0ColCFAcQzicvoFo1LAd/bDoCrD2V9nE9
Gq1wdNUkJdJ8YQnwK8J5dsiB1oVZwdBCUylS+87jGmjumcr5wXEVEo+2lyXLih6KeSdtbagpAY2D
Lo8drNuroyeFf0US8BiwUyvcaDeAJow4YOyRDmWM/EfZUJ4iYAvR1fWyx/7uEEMGDKQpYTdlLeLM
6jJ5maPR24Zei/OrojCAv5n0XhNPacTUmKN5BKET9tawLXHfA0rAQkWLK5ug+tEk3n64atRthgSs
rMkkKvKSZZpMS94aMKeSUQo+d0sS9M1xMDvQ22cCwgSE3beul2qJHcyibBu05o+NSUG48pnbz3YD
4mBrkx+JJaYM8EBbWlsfRebjwc/HsgbWTSbWrQh9kvWwh4VAA7GHITUfg/Sh74JLIO6Um6/MS/P0
ofNTd8fJUPuxrlHn5TP4nXVjJororfYTWCtTr5tz6XW+2EhKBEg0uiww+2djS0LJ2lK6WhOf01dg
82yIi8pvvwunWMDNDnLCmao7+Fjj6EExsDgGT4lXZj+2Sf137ZYCzUYKWpq9Y2K5j1HUtt95F3nO
XvVtzoMCZe76CwPNBYONe295rAT2mPQYOi3LORQkZYUKWuYkQKx+tPjb3ppYjUR5IPdMhRNqCLcY
r5JmdSAlRZJ1wQZKjkTCkAkTPfvWmCFiiNasAL7R2eETFDqNynRK0/JBNHlrjrWh/t9l+Xzhu1Sp
T4JEDc1qM6Jb5vUrZ/xV4Ejs4ixy0qsSJT0zNMELOgWZemtYacbP4TCegkLrIgbYk5M/3C9rchE+
AIocUDTz5wsW1Rd+jjhHlKwklmbNGhiAedn6qxZ+bTFyKMKZ5CcTVLs1sKb8w+E5IWK9ThmqQtgY
x9pBW3o7O9pG2z8uawB7VfT2vO5a6a/TfTNlEiPY1Pvk4iVdl/wePanHUxEtlodtKljmSG+WweqL
nZPkK2GzVubBcxUd1M1IDp9SN/oSRtU/uWFIon09kGajqJFQ8pjc/Ua6OkhIj1UIrQFEz23SU/le
r9pR7LWchLaP3CagYjJ2NdIK9qPDhBNutKnNDL9OtlVRnTQgDi3rR0w6k3Fj3EbBfV9T93c+Fb+C
FJjDflmkLu7BWaIdQ4TTYYdJBlIfur5phlPWDf6DnjNGtarxACRaPuvYPAlA2ep8ec7anGNAE0AD
ywJ7c7HpeNlLMD3FbZwCXX4wyBiyOHDrRN9wo8tfCtk69EMVrYw92J8zQA+t9SWbXOxIK/KdL3uI
lk/4egvhtV2oq+s5imjFsIyzH5U1QemxGlq3enUsrrR92Pipfx2pKvNesqpPMduJKht3rm1sBJ6W
xwVjMWdnN2q5dv7kdwgvNtNoK+tVL42xSWuUnQepS+B29OAWLVdyqBOk5HlV8K5nOdxmvaTegyq9
Wd3XxrWG14TjJd+qVgg4H3PulDdBt+SCRcOQ/6zWHHkH22/t5sWq3JFdEGJrVB4yJzar6Pr2fSjG
4eQEwtzIsst/1f3afkRJo93YU8KhTHLCJdqFrkHKPYtyBMRa8MHv7MVKiRATKmd43MlCb4Ohn8wF
GtJ2sSMQGG3rsq9ejB+59/haMvKA2hVsZKUrF4OVnCyX4Y0o640zOiE+KKWJBrHbjvWJBhnEJnuJ
hGYvDVRC8ezML9cWgra4IziKQRPIvyUC+0Guly48dr7+dqCJSALFoG76sS/aUDESKa9szVxswsm4
hE9IqUNiiHBT0dV9BqG6WzyS8qAc341lgT9gSDHqVYbyN3ADQkbq8ElHzZu/VI9+yzkq7KwjRFGi
tyiHHqexm8RTUPFm8Fbdt7NLHm0FIKO4DNTGEqFsFdiYIvspuVdYmuatQdwy5PZpsLEJ+vnTPF3i
VgPwo7XT/KB6smJGSr+XzIEoCMBwacgSqEFXfnK2g+rqGtYrDVrEls5KGPO1iEHswVw0B3T1xFkK
W20tB79OK38NYRpc10x1nbr5lnP91g9Vcus4yHayEuwFIwbW/dlc4ZciHhpPA5kZ6snNPTbAYEhM
9IQ4GkHOUpKaOrkOzN0wfPRKNmZ1VN2403hTi5R0iV7Cnmvg7A22DaszRQ6SWaQvlpo8GvjPcSLR
C0eJh+JmKekjYbYKK/i0WvSdTYnzr+jOs5sRM1hYH+nagogk1bU3eEfqlFw+lIYbKD5/3CR5cxf/
ORJz9qZtpvSWcNB49RlNXJF6r0HGv1UJio7R8VOuOxb67QSsqWlXfduvNWTmJDnb5fI1BNFPVJAk
XYkQnnc+4AompnA3QT5mwgQqrV+tP/wehrQnOVKfigrpK+Gtgn5wmtoBXCrLYSvv00fMsbvIKx6d
lGMTA/1vQpkuneKwzdf+hiD1aB+N60ctudBL8gTgiXLvUlTet/YEgKdINzw88camGnrM+rsNXHuj
E/unxNtOzlj57LuUtSZy3LfF1/3RH4Mqnq3yfY1s8GXYmdlYXhpJEik75x17DmbBZQSDbdvVxkjU
QxTwlEyGVDV34nfyLjkCGjdAjCq8v1vTvtzyKGWVwFgWAICILUKvuM/oWbmT4wTO/lrTZmbhmp5E
FSJfLMNh2xTZh3Fq7MCLi/1uqOqNcukvTBumwALGP36kUobNXCNjF8KaV+5zV0XXre0/cDH2rLiC
BxTwXCoZ4cud518oidWb8GgbCzv8INA925YLKVWNN0fxHLKwKgyJwaMK+k2ZqcNMEh2rfQJ+lTXA
PzHrZmnNY29pD9yvbk9WmJc7urG9l48vJsLFE4Igy9Omwi/obTNjfXbNcn95iz2bCJ8ieCNuGoA8
1tGdT+xVB5+6GpgA2E1NkJkYr0wZPBlryDZitNghdeZLrSXBAoLtmhmeM6qaeCrH78Clg00KmoWW
2oW2eWV3OcImbDU2gMQL9TYfmY+ITiBk93C76uiqnYTz2q389bwCnTkd8rpRc+NtZq+LQ05RslJ7
aAG0nbD6Q5jXHusiF3W7n3rnTmUnzfy1jxYKphAgENrGuybhYw82Y+nJuDXosDa2UXaKP9lUK4iZ
lqzzOAUKQ0qiDKC/ynQJfo9iavJntv9WixAJR0+mwuWXWAxN38JUCSpmm7oSL0EdoiKvNSSTUNbZ
dK7pHSFFNfXIEoUmHYsfgtUU6SEi4Rs3XHyWSVVr5RZtFBpBp+DXGgZNdu7cNZm8HzIwNzhgJUaR
aq5M8DrVgvFvybI9x3WMFsYVEw1P1LkW+S2IYk6uARYQFiZex99iuad+kOSscTOhP6Ohyh9IyZGg
YOte/5l7H9Qre/fms1LK4U+L7k7P9iWArdcc7bWaXvpppQbCbUVtQFLytBlXhtFSu3ByUkUY0sJi
5i3lkmP+21Rp8Sn7RAIurkbkAWOHM63Pl6bdjN48cdPNM5QGGRBzQhTMfOETzkuhNjpnkEL8RDK/
Bu1FZUP7smD1mtTa3YxqSD7hrw3mrCkmck5+ILUnnUrrx8Cv1icnS50evKzyln2z+HTcXlmyllum
USN2KZP0YiPtrYOTLlGwT/rQ/F4b2TyXkwGYVw7D4u2yoYm8HZHk9lcZ2uN3Ns6dvIAPebBMFdMh
7t9kjTbSz5lgQyRNsidiIPRA0Vys+hM0BNulxbUMiwaV+90WiV/+2o1wU+JK1u5jEjbFvHXrkvmR
SWuN+Vy7N83Y9T7vNmmozwK2U7DDveElRwkif6IiU00BuYoZwkNFjgFkGxcwy+9FhIviqHdcGEuE
3kC69hIO1dK3A9ZVLOBLfIcdRUOYrAQbVlZkql00BR7xJBY2xzhYXfBv65pnEc7MlZ2eUeQ43Dqd
V3bXVtVM6luQICVup2aY59vCmvQHA5WE/QF9z3TjOwPBfngjUV6Y1EzXom97ydnkowGCYEvydr2I
PwAZNUqwtSGfIlJzBQ1ntIhXczMCGJG4EfduU0xvZxPhHvZ60rIOwjb1yGEqYM7NOuwu1LacXQx7
GE5Ve7VBj5XZ+uJ24tjYAfPTqLkfE52xBUlRTZOBMqR+uh2bqb4S2u+T66EdmvdKVD1amzBnt+MX
xvwqSWEvDomexz9MKm97k4afABDQylle3QHdhasG+s3JyVRp/KLiTYWAeYk2YKXb12H3YUuOy42y
6mZFW1CF3os9zA41uDUm+U3oBehaBeeTfcw6yiG4HKbM3DOjOaK0eFrAoxrLsNkO0hSIGlKT0wyJ
OrjrZpRPt6uZeKxwJdDSZJTGewRWM8on5boo83gCYhuyFCljK3SlZPSfQ102DyTs4uNq/OxZaTzs
8Zo0XbAbViKAEXnDkQ6YFm3cucC9O8JLlkeLbuEIz3pCBVXgaLkMYmjr6COWay+pCO5zxtqr9mNo
wQsfMYKtdM3MRzsyArgxZwu9QN6lPzk0eiyNjjf8oC/xECslzjPeadTmJXY4Lym7eGphpY5WwzON
OnptTi2VIM1LQd376FZB9JFmUZ/GnhzZzHkTV7SzCt++cdn8vMyCeuSm8ZQ/PQ2piXISUHL5nc5R
yaNz8Sf/yc57p3uv/JljgVgdD6agQeL4VGcDxqu5YArYM4JUcRVUMF+HHpmAJGbW2chMZz91Mczv
DkrMF9tghnnLRcBshOxkTsmBvw3qrQDxbMNC+lMot/0RwjNU2l7VvgYOWT29yYsfoHtlT+RmPm5K
LzSMwdePoo7aD832zo/neTVbCCal3ohmKaArBEQK7wJtLqrQSJC8Cmr9FzOM+lZJT+3UaDFXLLuK
kE3X44xCb9Vnr0zpEkLM/XDrSmQa7OlrgbK1W4l6Lvuk58DsZ9ADO9dBFXiUqjNE2bStZFsbClzX
4ZC6wx5SDfmEySSf6EpkfjP5+Txs2f1WQUyXigmP1hWQGA3x/BNWI6xiqEnzU7JeCuIs5LaIoWu1
ziaXC3NIF6kfPP5JIDmwst5JNzODaMofFaFRB75bvOs1qIddxMimIlMga587jo52a8J2PoezDh44
I9UYL+UMscsKmUnWgD5TyCoVErV27HDsZ5NzR+U3xKmvmwyiTmZfURvi/Gy9Pgat0UPLz2ccoQje
gD9x49pwlC0RwQHAw5zfIXM7rUWBM9RmLr2CCsnpzeZj29T+wmR+TP4MyUjRYDt8VHUxjSAf/IGG
zp6CKP3IW9JsPa1urXy9y7ok+bIhOT3mGaz5Non885Lk91qnHI30wpfSMvo19lIznTYNtOJ2zJ8T
1YWIppOQ61JQB57bSF1IVb5aiqvS7xXhA54d3Y1BF9Xb1W8pCdlCkDkkCrmaa+CrC/Wo7V0A7YzD
s1iMHJhMkVrE6qvXMuWfrSEnQFSQScfJ9qysGQ+F5QFXcd2m+83UBRV+1nXTQ8kmlp6RU757teuE
2KJE8UQEu1+gDq+0hIgg5BqNqGKowIrV1veiAR0aMuJgomXl9Y/SVf1s69Ci+l5qMENpnhMbkdtr
/U3Ht9L8WmRMAzgfESUJxaziYC810G21JnhwPBKs7K1c8hpEZWuNUC3k5OmdjRC2eJx7E4kNrNFf
XeRcrHvK+1+knddy21jTta8IVcjhlACYFG3JGssnqLHHRgaRQeLq/wd6g8lN/MQ38x6rSs3eodG7
e/VaOhMKQFAgBgAJCOl8PDDvQq08oXM+HgaZB1jcjZF7StP4Z9g3iPucFKoKbqk0Y7NPM9ligCqY
YCC08U61H/FF7t0cnBS/YDR5WZzATXdee+oBIUpU3V7saEBwcEyp7tP90YAqFUQ/t8wKVV8FTqJT
yj6osPPral7GOnyk3fH0JdNHNAxHqWKUi2oPmaaeVz9DaL/8Y079iQDcw162iqDqhBRWUSBzcfk2
ara9siVkNFCB1GnY/rep++++6TlHvnrVJTUpE8uqZkBqYtKrpY97PhFZmMTlIRjQj10fHlHhcQd3
8MGzd48GE0wd/fYHaPvXSAnAB2kzx/ie+MRMl+Gs7e2fMk0kX/Rr+SWOoRmabhoGfYppovl8NrNH
jb0gzeM47wzAU6bcrm5bmAiBf1sgb6LzrNJglh2Z7BQRiUsL1BmYVJPAlDdDdfoRNt0w5T5pteLb
WXxqeiVU3dsWlUunRJOqIpg8FZBKNAYDu+Ci1tYaEPhdzzAWe7+ioIneY7fg4+V+XhsUJlzHUML/
HoPc91VNmlZqn7pygZrrY05WXEm+u0zo8VVjTYVTQ/NqoEbToMHyYPygErNBF45RGNS2oNuGVWNh
cnduFc/NCbQ7Ta9lKvSUKrqnIaWUIUIlnqfkwl5Ne3HplAOBoK4DalBtsAvTrzg7gF1SpPEoMZQ4
wHzZvzbw3lde5wUrOK62xvOCtek3C9ZUdTqQZN70liaUxLk1+xiaGQqvlFt8CmSvZbDqfvFI+FPb
RusMKOpKdlbB04AutMvZjNfNkjrGbfu2cFD6Y4O2rt0ygpntJecbMgLbDqz/bS+vTqMlG0wrmAoD
iaZuKwIGI7HNRo3tOPP7+oFKoO8ooCmrP24buVrJDyNQHFi6IWugPS5XElLjzi5DkAb6BhqZPTPW
+wSZoWphwa4OoWBGOB6HJunkTCkZ5Ku2tB94D3657cd1sBAsCEdCIhvJTgmONL6yVu5TVMpYuE28
gUT56/ERTW7puT0u3OWroCgYnf5+duqrsD+0FSgBj+5Tso5bhaGgWGVGCVSGp+hJ+XTby9llnEIG
YB+L2CFExCjo4TGqYnAhvELrQ/le0GZauspzRsD9EA4VU4UXRtirRFN57Ticu9YzfqQU0J+VFZSV
D8qnIvfGtwOQy1FaMDp31s9tCrvnAMMoo8RO/UP3WZO0tSw/hrXt3169uTMCJ7ABsYemq5asTTQ1
Z9vFZ/NgDiUpAyNA/vAIX0XgRZ7lliuKUa810/TbpfulTNH8IlRZ8oVNIdoPdXxMtDyCnmoDvrrz
My/ddGtUMQAqb5Y8VGeu84U14YCorQL6qcs1z/4GUMVvX4I9xWFQJF+6mpmh/NF0Y1/yT39lb8EP
CGzceGc+NffVq3pf+LCoPli722s+s7GmDtbNNi3wbLIh3JDIPBToUkNn7CioEaOUWR006ELf/okV
eDdUS5/YnoUj20Km23XAouCQov/R3NeIeOWW9HjbyhRwxa3U5d9WhEOq22Ogdoqc+hH4AOn005Hu
nfg9qn51WeTdNjW/bL9NCctWq000noxU8w5tGvl5hJCE3TOO0h6H08/bpmZvBekIbDcQ9FmWiPVr
1Rb2/4DFG1weVRuks59yN6H4uQpWNbh0591eyOwumUQILNwJW5UngtIplRSZAMEjxiV9Bs0zStgs
SyLOBiWTBPmWUHkMrQP4igTI1IA8wFKKNy2cuIdnpi0hBGR5UvQO9QtvGO2XvJQ+d8x7l44GU22g
bG6v7LwtzVIUQo6sacIHfAhb2w6cVKefkwJFgnp9LEmXWyguq4UVnTsvxM//mppW/CyylX1X2szt
6vR2qRnATl2Ghdv3n247NGsFRTAbbiQTrI1wKltDKlQzTvjGAqtuwy9NTSegyxfO/nRZr7bozIq4
bCowmZOFlURtX+DveOws4/V/c0RYrqQ8DYqeRZTtCoUm/dEZVlYFkCHVyuPCl232EJx5M0Xss53h
WJQgr/AG5bNSHak4v7XHxjUs/39yyRYO9hH0Z0hdWvMYmqDUDyd8tY949d+2Mr835IqGziCDLU8n
5MybpsnqoMgKHWZfuAv0EnCGDn5rYc3mz9lvK8I50xuKhh2VJE9WHdgBk7e8Uv+Kmn7h0bxkRjho
tkPDTx8TwEPsf3z8QnBlFD1fiALa9M29Os9QRFrQMEO3LoaBIA8KS2dck6zD3rRe/nlcq/54Z7rl
K0My3Ru0wBRBPMOfHrZ8HONV6h7dane4h+HNi/a1e3jung+02xZ+2WzkZzrzv79MuAbwNwEsDjTH
Uz+N0HH0L8GOVu0fDCn5yfbwlG2shXv38Wa5tRbCbThEmaw4LWtx2g+U1lcDEpp+u4v3TMq96B4k
Tp8D1EAf1LtowdlpM68sg6hXKNbw4RHlDDW9NEaQ0BDGHZl9fDio32gHMEhLd1OTF+6iMnuyzoxN
R+LsmtBloXhVWdMntcoYhlkVr7rr3E15NMwTu+AJRham9hdcVKc7fstH4THXlkUflaPteNkO0ktI
ZrpVXrvdA2M8K+uThT6CqzDg6jZ37aO1R5VwvbTKs/HhzPHp72eORyPQBYs2iSdTi36EEbh/rA/F
X7eD0PzqcnAZp0LKzpi2+szI2NpaRg83Z266R7eKK1MwdWQsvUk+jsT1cv62I1yPESAZjRacGdze
K1+tr1DZb/qVfa//CH3TM1/yHTDNx9QrXNuPfy1dFnV+MX/bFy4LBEZMko/B9Da3YdV1nRUztZTC
kCfzg/cWTr3H7qv8AiDOM9zge/tQ/rSeFWm1lK4trLcpfFpOAQ3IROZ3pEhCWH+EcuXWS6nF/JVh
9oUegkWR8WMi5WxTbQedJDh9HQ+EtIceOOSrvFTc3oW/lslJ+NvXzN17ysL7ZPbz7Ki8dWUOkikm
vzpV/JBZEPYYpvay/GKiiwA8IBzVhW/a7GaeGRIOUwF8K7Q0DIXSH9qQIG7wfvtWzBswbNOcyLVl
XTgtp/CYJY4EIUONQqcJ9y0y0As+fFRcxRvhkLcjG6IDmbGnk3K2SSAUlYrWvuM5L+UOQrWtM3Gy
PAcUuFFXWMhp57YG7YKpxu7wZBcj9iFsmcvOD6TP8LmTELQrmy4a2I/d0NkLT7u5I86nGc2g6brZ
trB40Nw5SV9hy6oqT6ryx+gwQFda+7f3aH4BFap5tBVVEIHCh0HvaeA6cZD5wcPRa1blU/7guEjf
+uYfkpcsLKAyu4LU9Bhz5v0hy4JXx2hsERrnM2RnHuzuXrWvUgoe7VZ7iHfFn8M96JL2i+PJn2+7
OXcUnd92FSFgBDm9iFOnOLDv0S89ZUzB60srOfc9p/6LYxRHKTgLdZUoiO1KHfieT/Ei+yslS/p0
egh9xgQ26bPzaVpSPXWX6+mzhqnGmhSeEdgQ71kQZbqdZyTaAZwLXQXDK+8GtVkVxmNuKQtbOLuS
tsFbmalhDbDX5YUbHWoqMSw/wE+GlQIiCaHM23ulTIfg6k6fmRAOiZRboKICsmBwJW6EOuEqhyyc
uYbvgV3tmoh5/6B7jRUJ8EjwXMvmlzyqnsEyo6kFAXPmWHvGHV7SWvHyHqlOw1l4dd5eA0sWTpM5
HpyqTlgDLZZML4AZdwdUsV4vrMOUHP3/18GShQNVq9FRGju+ctoTEhA7WvKevYNFywVG+gVGnIWd
Vaatu2VPCAVtVaO8l5FdqBsK4qgfM3097oqX5EV7PLrBU9Wvis+tC0nE41IRZGlFp6U4C+Mg4oue
IUMQ0Ei+y23pDna89KmYluvaPdvUbCZTFUf8VBTp2ObRCRsp99P+lfvHLRPYn7un5Th3HbxVZepK
ojDBzJIiC/ngqXZUINVdBGHISw73mn6AjlJfuCczRqivwCtj8D2iziisWaamIFMiJvEd2PlWjQxQ
QAsmEe2skpfWbsnWtH9n+yPnqRXEace4houyN7yk7oHZRT/yGANFnsm1Yenwcgf+qYU7cB3bVJV5
ZCieDY3emliY66AZabOSMXJjNX4tXieZvq3kt/vpKaodV4cnQDwr9Q7+rIXbsGBYLMsdTgwZQA1s
eHUrFRBcQzFqMLIDqc4acMlOr7Oft12dWWJmrw1wruzllNFcLjH4KaYGVOSJwB6yh59MALnUqhfc
ur7jcFWdWRE2UrMGHf4l7rhk/LDUzxkqReAs4RJFNRrcztK5mULG5Z27NDc5fXZumAsPmf/DnLHi
BbiO3AY+hezusIPTgsn/2ys409m4tDZlH2fWQjWIDT3/eB7JbnhXrJFM+KS49UrdSq+3bc0cD44k
sGcdhUqD3s2lqaZwMqkvp3UcCZXxU9m8KmG1NrIQxqTjwpfgOjri15kx4ZsLuDJEPHcIvHggcdJW
bV8sbdR0uq426syE8M3tFaB/eXag+7SD5ZI04nPiwf3ghjtrA/g4XS9t1uxx/21Q7HwNQ3DqgqKH
/NLeDMX3gw1t5MvtPVpYtonU4Pw4jLVkZUfICT09ArksJS4Ix9sWZh7EFzvzUWk7O3FH66QUINKR
6IlcdIV3TGcztLluVkgjQCG0RuSyW0EsvEFaZS2Dg19Jn8x16YJpfb/9U2aypsufIsSPE9CiUgYP
xVWLH8Mt0vE79S3zgPP58tfGU1xGIT7VvIuk5yVAx0zZTjVsVUfijcfeBPq5XOk2Ql4RqJcE8TNS
pLBZ/WQIKXdhZTsyiIllJjgCJvfc2z7PnSEIIciMSH1lUB6XZnWzNY9ao0peyqyLGu5Oyk9YyG/b
mDlEtm7Tw5NNms9gHy5tRGOnNH0JJc9IR0bLECBYTEym1RHu3oWJKYieHaLUttRjxPyqr37KXmll
bLh6LjPGmyk5WX7FzpQ8CVtnLgm7BW2MphykFMa5dXuvu/UTRKrgdg8byS+3FAeRRkRkI33pJq60
26s5s2MXpqfVPnMV1QygnQ4wGQSeoNG2U4ZjjIUdm/nEndtwhFB2DCHTbxLgCKnELEZaKm6bOp9H
rXw7okNxyqEnhGlhwbGZd/T5ovK0vfQs0vtaP2RYze7jR8SUtrZHU/2T5tbucn45846+tCacyrQJ
lb7LsdacVoc/i/t6p2wjT985n+WXztPX7bfortz8k3uOzALFMM2gOcsj/tLJNgKcY6mcHOVJ3tsb
qDz30qPEWIBLNuabmNT/dhmEaEIRzAa9bvDEFRztDTXWSq6+Zxd/dfAKD8qvwpEWMunrO35pRLiA
vWlLx2PYGbQOkW2nfdiVf9w+90sWhCs3ZM4RfhssyBUECsx0nhT/toXrm3Xpg3CzYgvSACSsbK+K
oBRFDibN0eaQDn//nF/amX7H2Q2GHaZXarlDmu4JMavnqcChvx9+6F/rT/CrWkvmlhZOSOmYuz2N
cQUo+aCvm7cU4nRYyRlEihQKsbztfzmhixLrwsd0+q+XEfnSSeGch0ZlQdyC1ZSZ3lUUK499gAR9
0vcoFnXqwuGYiR2YcyyVOilQfVOsisHGYUPb0Qfe8QcDmrDWfQu87FfSrFo+nM33pafNTKpAAY5X
FWMrYHTtDxTx2R5Gpyw7gCKWvNZLXlUXgP1TjBLlQ7aWqdXft7BHJ2+KCzfzVusfUnshnZ3199y+
sKm2XiVSEPJyHVwwktiHhoBJzfS+9ws/XjvF/e27Mbed5/aE7WRK0imhKYSLUwkNX68ZmsyifReZ
IYT05UJSMndiz40JyTrk1wfgajjXVl+bUFvBv/i/eSN832qIddWK6X4vl0e46N7t8tUsvybJQm47
74dNsJ/QFcoHsOvskCTx0Hd1roF1nkj3u3tmaBfC7lzI0k2HfhmVZ/0KjVLnx0ivep7YMvVZL53Y
7gq4W7zGUJbK3DONSCaBYcfHG/oqjiMEYCONJLkuDD7FO7Q0ofnYVH5/TxkDgP46dU1okCGh3xT+
qJO7k58vXropARBiClccBKMioxR4VX4aBjkfTqNN4IwHvw9hXzg5D3p08kw7ZpbyS8LweH3HxPPC
h2FmHy/sCpetYBK5ZLTe9o4o3PTNnVb/fXDEFLx+eyZcr0NjNPAR8BZuUxQZXsvxW2hsbp95Zdqf
W6sn3CrwbQw2Veyf+nBy+3vNU7aJhxwVpO67A9PbMKAvWJw++rcsCtdMiWItMWy8Ov6Q3dEz7g50
rXt38Oj81Ztu+0/MkenQJkOSUBMPqJyHWWPYcu5/Pa6DvUaRa4XM4kra15sl12ZPBN0yBbY/jXaB
sF/w8MiNkXAiLNLgsn+r87fbzszEW4fvh4JUAOMf0PaxtGeh4xRH7dFGo9tTjsASDfSw3lEnyuAL
uW1nzpFzO8IWZSFDxmWHI6ry3o2J20DN/T9Z+AgrZ55MLHoF3K6o9R7CL44U/qnrx2TBxszrmXCg
sBEmAYpykuBGcLIHphv5HNfwZa2NrdO4GqOv3+WdvK5eSbWoF7w4f932bOZGQZowgY4ZeoRRUWxv
Z6egDu2xD/3jGm0dzUOqchr7OGESnoqJWOCLtGTzOuJjc6o/csphjhSx/U0+HhgV4tsIu62L7IWH
mvjB1SADfINt/HOywtPDdjH0XgePS7PTOTrbxYp5rjZDaGYqjfyprVOf6fV2ZX2bwE3aT5jz/vgH
aztJS9uGrdiaKnZuKKQVTgQvFND/YAO5waf+Lt403oRf1bfxi7nwSLq+BwCaz8xNoezMvzBupaGH
1xNuAjOAH65GYSdPYRBcSG1mEkddBpul45JGvqQLX1E1ViDGUo3QT3b9rnIDyJ7dYNhFMOqu+n1O
VbeHEgLth25VfKm+Z0SwpZ8w+XIZli9/grCXjTnyfZV13gEeUobUeBlN1L3gBfz6Wno/fF/Yybml
PfdYeO4c++qI9pQZ+uPLybU35foIwe1K6taxCxvhOkIHFemIpYgwvWovnJwYzAzQjCT+Fl1W8Zut
MlE+lChIT63k0WvceB+srQ06ARtjIQm73lPBlvA1sE8NUlQhtqZRQQZXXVh4Ux850QeLCRVrVX7v
1tAK2V6ySj14BFdL1/NqiacfgBgvrio0jx3B2aSwUJUPjNQfYYTMgP8nS93Fq+/RhwVdV2W+rwB5
hE0cQz1IwtxhykI6MoUD58XE2g9ZUmot1J6mxbrcOJ1HFXiNqWgxzdJd3kSU+yzgHADyiyryrS7+
ckSfDozFs5FpjCIrrwvHc9aeRXPAImn4t0Lm2c2Pq8pQKDqlPoqcMTfPK/+ytvEe5mo/gITVp2Wr
+Id1lq4c3fvbI1TsmK7IMurKoKT0DzXyM+MBrenCaVhWU0MFKRprhAVge1m68dfngxkA6Mn5Yjhw
nHzgtM7MjE0+SNEhyxitGw8rC4xPuVWfTt2q9Qev8AfIdlZLqMGrDxWundsUz2QAT4FZQ7XRqYg2
QERo301H//buzW2eBe2yxUA/l10XSoZS7UStCd+u7xQ9BAtW0bphnT0weYQCgYJOLxol326bvL4J
Olg2jgqqsHTBxTFFJI9VZulZSyeUt6eoWBn2ew/xRZd/vW1obtPODQkLqFVpLWV5x6ZJoQsBnKvb
C67MbRE5hEl4NHg8ivlLISNk1pRYiNqvo/HUVA9t9HLbidnVOjMhODFGVZMTOjIg8rKHmtOKe7Cy
EeaVzaUQNaXEYuA490aIwlrf681AluIHSlJ9jbOi2be69t6VLe2AgwlnfFN/NuBjW992cWkVhVS9
p/6RVg52JfU+gRjhdPqjTP/632wI+S2larh8JZZRU4rPhWp4hyh+gzV3IVDMHrnfu2UI16nt48aB
ZJCJZe01QJXEqJcGEZcsCMXoQKva3FRYrKh575vnhCfHP1ip6RVAoYJUSnwJoLCSFNA7It/GhNwR
KVxk/zp56cFxfaxJwRVHmSbHSMJFMNwA7NTIZSnza/PH8fQ1YKSJIQovOC0Uqq6XCzvUOkgW1Wla
WPwYmirijA522jQ9QA0KijUOFrXRp/9yeXMurWiXn9ykn+4NwcZH3kWWfHS5qd2M8I94jE/JPsBk
5imj7AU5Ty9aW24XPOhMgJ+W9u66qsn9PXd3Wo7z7xRgnKjPQ/RDBi/cFuvAg50QxnKEu3Mv8hcz
4euQMdmjYmyqjm0yFntpz4SsNIQ3N+e7COnfa+UevsR3aDlvoHvwRroxER7zAI8XWQmuX6wfrv42
LQTGGn1euKAjIFTro6d4qEJSjQmeLR8tW19dwfq3NLU5xYirXQYTzavD4qX8Af04W9xakkrrOGJR
z38N7aav3x3np6kf/KqNvEGpVyFsuH/3MrK+ZyaF44uSJxwF6NQh1+aFGnxVZrSyy5fbRmbvyJkR
4fSibmwNAJhzP661AYKR+DVNq7fbNq5j/OSICViFFj2814Ij3dSwiZU093vpE6Qna8d4VZU/b9uY
eUZcGhEcqQ6nkYEWjHRuA/NBu6sQQoaMQwICgGwSEzSdB9fOKtmHILZuG19yULh5Eu8oPRtQ7pkI
/4LhTxSYPKt2/tF5+L2Mwn3LI0RdJBMPj3RboSOu4i9IDvyPRoSbdXCyrlBCXFHU4SEOYtcoYduS
17cXbPov17fptytCtmEfhvwQF7iCAKYb640XQr0KZQ5looXWy8fH5JYpIcGAMSIa8hOmpqdseKdt
0W9d589IOPz9h+zlCRTSjBNkOzXzhbmfv3V/1q/yr2k4Ziq7yOtmN6yRWHZzHtGGu1xRXTiAYupR
SpoB7x9DZIWhwmjy01ahbgKodXvX1NmI//siG0L+AXNfPYwaHjY+9I/JTq/c4w5xBh/hcu/ErRs2
4b7dow29TuE639qPVCgerQcm995zz9kdFj7wS24LgcWM0yLXE9xWeujHrbU0UZsfFhgt5r+rJlGf
F6ZzHb7sJIPFv4BJaHDjx6l6F+xOzxnNmsM6Rujv9hrPxuPfxsRiBGIVZWKETHLFZaOXnnRsoVs+
RkG39Pm+fvxxWs8MCVewHbp8rKG686FU9OoYXTfwPtrRrbtt1Y4L933JK+ESFqYad1qPsWgcN3L3
gC7FwlH4IPq4uufTFL0MuwSVfyE6HnWzcmhxgefbHe8j1/oe+2g65/uDK7k6ABHNBSLA9H7sZZva
ZeKvcZeO43WTb0pLzn6DEDy1ykr7w5HfIG2tl+4t+qvfFUh1uGi7KI/ZW/0mbdT78YHBjGJlf15a
gvmDemZe2NIJqnxQLMzrm3aXly7wP6/xpI3zFnyXFoeRZg/QmTVhT5uWSlc1YM2Msq1JsKlUanPN
80GGnv748/a1UOatQY9AAUZmmYXH1bFXkd3RuRfZvQozAdI8br49fG7c0A/+gqfNpnWxn0IresZL
Y1ezZwt4DOUKRVWuKYGyKpIC2Hq4lLC3ob7q6a7+s3Kdx3aV7sYNSecmehwfjU2wyj35LnM79/h+
ewFmzxaPMvXjfE21ystsGzLE2qiJd8xMI2zqmm6F69WX1CU8bCESKVf5Dm6prbxVHxkMa5eC//U4
Iqt+/gOE/U77CF5dmR+g0jTx9f3olev0k+TnX4ev1b3sDU+T2OJtr2e/3udGhW8qnPryqJ8wWkf5
+gjftSpLb0nQ3smaTbhSnxpKW6ugc+6hzjQebluf+7wwNsg4OH0qaKeElFI1kig8RBVf1dheJfAs
J6SPx+1tI9d9sGldIcSAEWNqvorF4ajQEDaUKPVB05St4231wX6m/shhNfameLUU+WdfTxOPkYO4
lAGAXNhJ2jPQSUsNi/oxA1d44f41fOjB0L1DZfS+hNqbCf7MEyBFA4IOGKs4ySDFeo5uNxN+NcKi
Vjz6qSx5txdx3oSlMSjLBTFlIfAeoJcvtQATh/bNDNYaxOy3DVxD+23jYyjiPxaE6zegowRhLo/d
ZBdv88yrNrZXg1MqMo+Ys3Qmrvsvl9aEHdJ7hA/7hpqCGauf+5P0XWuZUJedSZEMsuwyuatQI3BM
np9lcq/H+sLJvx7FEtwV7p1VjAdpaKfSiTdNV2v3E3fSFGztv5ho+IW6uBuu1W30c6mKMfMyOF9n
sTZ0GBMUcQrWOTNHf0gkSN+7O1TUVlK8lDEsHBrxST8c5TrSO0whYOMFX3rejGnjIkjj6b9Gb5p2
QwzuTtnXB48en0WxH9p9lU/M0gWZCwEXTgt5rGVkUJZqrHZTr8xNhEA00H39GVjQqvhTg7tvkQJx
JrRdWBRCW1FKuqlOxzkH7xTBz2Y569quFm7NkpVpB86KJqWhDMl4xIraar6BRCBD825nLyToc5/n
C2emn3FmpsosZN0llo9pzR6yd7d8SrzeWll3UyZYbRx/3Js/+l+gCu/6L91T5BsJAiJ//+U8Eaih
t27RKbLFblSvhp2M0Nc0UPI5A8JlVr1bRNaCldlD66gGYDKVgdsPYPaZr8holLKTY2U0UfnOJ6Xv
z7dD3ZwFIGo2zUPqXIYlPPJ0CSrdwmLT4sHcZYO0iQrvtoW5RJVG628TwnmHIpsH6nQu6o9chj16
cPwfjLT78dPS5VpyRzjpeUHD18ymbUE+0lUhNnLTYIkYYzZeKmyJTBMUQIvYSqvDckA6bcpTPOkp
2DvryqUkuc7dbt3dJ3caI7PMJ0KL8U9OnaIy6klJki6zSEAVtzki7glP8rSCQhltxeRowfVZL2zZ
3E1WNCZXNZnJclucumbZKifr8c8wR6+LfrKsKGAvgrvnov+5GeGz0yQ5L5gEM/aDtfo2vbXD1c72
wFc8l361azfomyxm97d9Y2z2MnxYhZSN8O5/VDX2+Z8Mbe8Dz7w/MECE3KL/fFTceNP66prRY33l
eKfNsC29dJl9aPJOeMLC3/KfRXZE1M4gZ2OipvyQnkmuZtNuh3UE8+hSdjF7IzSLiSkHhmZGii79
dY5dD8s/ZorYPLzEbONj1VlLxItTinLlDCoRoBBMjoxICnBC4lJtTiXNZQu25zh0jRNL10DBP3we
indJSZdylmmfblgUi2DFwToGhYNFfRNuh4fcZbZnZ66z/dICLrgmlsFQ31DHHkUzPz+070pv+mFy
ejn03U5Sg/shO3lSUy85N5cR0jD7z3KKdNZNbgx9WvAWSXb1DozMOt1okGTo238YUs5MCRFTUpE0
LGRMdYxgja+O8moGnxa+AHN3DhQXx8/SLN0WyZGrJCUBOfAE6dfa2rlL1s6j6Vnfen+aVyp+Wp75
sPQhmHv28HFmfIiXCNdMxHEotdLpTQjcYXALkviK6W1QeOgFeYw5rFEq3S8BXWc/dOcmhatWSggh
OKDY/WwX/dVt+rtufYLplAtBF2LpU7DooPBGOThRnw4J1tBl26DunCKb59rvIK8h0u7Ibr1hG/5x
eyfnN/L3ogovlXCI5PBIp9tXOqjx+z9P3fuxlBe+PrMZ3vk6Ct8FTUe8AbJ9EslPkLfek9LdTY+R
9IHK3r6/a9aj2+2Gl6nIVTyYn2Nv6fDMxcyzHyDicNtBcQwpx82T+s2BeCRFA+r2Qs5bAGBEvcFg
0lP4CoVNewLphIut+VeR/koOSyj5JQNCXqfYcZdlLfK/Vd/+QMRh3zfl+rYP12OBPBshTYV1cwIQ
0By+/LSE5SidxpJka+IHy6DDf7WhQ/THbXGHSMNE4QfperopEQa4bXnuGJ4ZFvMvygu6nU296DbQ
XS17yAy0ppc6PHPZCW0AFOUnLXpFn1b4LPdGTEC10TIjaB1h77U/l8cfB3n0UMVcWseZvWLwBRKG
CbkANbOwV46Z1nWboG06fKKWu+bMe8ftmAOTYBGdfbYP16eFtH+uvndhU0jKKyYrjRhVZz/amXvj
Lnkxnxk+mDodE+niaWtCcj24S7ij65yHlAc8NkVdmfkzEZGd61o5UteExyBMO3C73U4+yL6ZMDae
6NvyePSQpf6jQjzj7x6YS7vCXuZ1bERdBfkYWroohP46yWDQde+2kSXnplN7dmCkWD2ZiHEjuXes
HRRbxs+HHhLfCkRNemiiVVdKT7i9LatwaTenj/RlMoR/oE1h1CI0AQq9NG3WMsqYPWRQLfWMdqfC
sj3etVtjM319zO9L8IiZEgZ3HkwiageyeT0+Ypin6qDyNPX0kquvuq2KWCTN93HTeUjuQo1UrBar
w9e3/tKosIm0txCJPKKj1K4Zqjp63Qj85rCBcMFZMdcU+e2jusqflj7rS2aFbTVPh8KRmeNmZjAP
XEsfkcM5HVejnS81r6cvtriL56sq5A+H1DAQSXaAlO3DbR1BltmiXQPCnkGx9MmAmCnbnra2a70s
As/nTYNc4F2J6oI1/f3s7KLDOxzsAsayxu9QTvbqZ0CA06zkqSJvsp/bPZzU4H17L/q09LWdiUXT
xv42LmQVRSbTWZpY9cLKRcpiYAbWK76jiP0mr4+b9J632CYEDXNauLAzCdulYeEDprRgUtGjyv3g
m7Jun8et/jpRVww7dVU+LD2RpuN5vbv/9VIkKA4yA5J2uLw8SzmuDSgkemURvHz9KLpwSKSoqJv4
2FohxMEIExPHreaxOhUbq2qetEP6w2jsfV+BLe21XZ6U2UJOM7+P9E8oJMlQ/X509c4OUV9aGsB6
GvTZrnocvhnfkw9UWseSBj3NqtINHpe6sLO3k9oV5H6T/ooISyvMBBCzwsGN1f0AYFuvXo341+3A
PtOOZFnPjAgXUxkT25AiuLwQqsoc3pvNxvmsPWTy6l+8GcldHbvhB/eCsgSfnD+kZ8aFq2mGdXhC
ilnz+q+9Z6zjPajDVfbn/5HqYeaUMmmjIK7h/EtK4DIQhAetDoYpyEJDhT7uL5MYkG9g/Cp95Zfm
NjCELGVzcx4aiLygXaBM3CriQLoaneT61MLc2fjVnzqACyCFa+VX60Z+4C7y3M14eG5N7DlUkmxp
+b+sKWuN1s54F3jhx7xUiFpO6C3Nvl0btCdKUorFjL4psGpdLmmaW2iimcfUV0sQk+oJ7efoy+0T
ep162Dx2DTQmVAKMKnYV44RkKzgdEuoF9n4iourWw/0ywfJMX+zSjnARoiyEvVrTEj9S1W+5Jq+o
JO2C8sDX3970h+bVOKb3sm3DjYNGYH6Kl1p/M45OI+IaY270zFBuvlxLJz9pKdd8crT/d9FM/z/U
fGY60R+j6P+1IyRUcjfYUmooMXbaXYeYE+UXt4bZaym7mDkcOGTbQE3R4lMt4RPEjkYIPrKiQbzP
a4d2wlLL+TpCTq7814L43el1Rw+OEBj7Ejd7BUrorT2Z9+jC9Quvsrm9IfBz+lTklIDGXO5NLAel
rB2MxO8CtSZO2usiC3hPOPmXxlH9YhJ+ZlDx2a6GBcsz+Sj+nZkWMoiOqbLkGCI/foIae3VEFxF2
0pEBajSL3TBgALOwmAwxpPaE8nEkb3TkqzZHB0KwIbZVr7OCcOFrOLfsk94LlXqGsK7miIpTnegx
nycfUVLdzeRCdoe+3re2tNSOWLIkXMoMRUx65XBGhSfLnQQcxoO6ynr/doi5zhBZYgVYjEF8hP1Y
qFiUTsK/RhPcP8iv0EG4pd2uY+VZtV7sfokr+rrkOjEew1CC1IaKPcFWkQZHptg4SShHaG/JMaZB
ewpatx+N9sFuCpguS0oNyJAZCzn4zHW8sCw8xcdOVgMmlVO/OT6lpr4K+6UINu3GZRp46ZsQwdCy
HKyut4lgJ7qGcObW2p1dP5zCbnN7w2auI+wTls1NnK6kLtwJvbWSqterlBB2vG829m4qj7eL4/0z
p2/iptYUVeMbR/i4vPUOMqNl57RMOWvQyNS5l+r3snJc2JeZ3NK+MCMEl1TND4reIV2VAE4IfhVe
K7loQVuQ3eXv5bdfobTIybDkmbCAFDsjDZZ9OLaKdy1/UNWfrbqASpgp4trM4UNLMolXQsYpnPQ4
a0xjNBUmYLuV87V/Lp4iZn17HwEKx51GYJfTrTm3TLSFFRh5aPuKHKf9GCI7j7i9f9JRc26fevVd
d5Yq/nP3yKRER+nMUOlUCqcioGZoKsCjfXkfbwuv+ZJ/CR8ov2/KVeg2L0DWliRt5u4VFQDoLFQV
1KAl7FYWSIWplEjRlSoF/nIzduGqA0erLHGEzbpmM03ESBPOiV/s5JhZknlCHi6cZGuD0yo6LbR/
rneIbiDEwfDQgnBl2vDySlVK03BcGir51XHjhKqfyPaznHbPtwPEnBlkujkG0DORmgpmVLXRjWwI
qTI4+9rZ5vFb/Q88YWLXAUlNEIe5WshuOgYmTegaA88u1btCtaCwbp+zQF+Yg57x5NyMmNKHunIw
igRPktA/VXdS8ZxoSzd1isuXcZtX7W9XRPxQJ6N6fDJwpQMO1WTUt8LXdHitu8wt1Oyus75Z2v0h
AEihKLtDly7AXq5P3aV54bORBVXscOCoQimfAhmO8mERKDjr4aSsSDTiConFAztos0IBv0c3rvc0
dFkRt5Jgk4+2jE+8S+u/ffp47f22Jjh0PBpqk9kQFDXlW6EGKzrEWht6t43MrtqkMwCUnxRY7LEn
6jCYpw7F+IAyWmnchfnCyZv5LpHgyQoZHt8+hM2FhMGuJSOBnh839p2vUWx1C47GTvk08VR3r+qq
ilbLjIxzflHvhf4UfPLUfLmMEIej5oxx+P9I+7IluXUr219x+J2+BGfeaPcDOOVQ8yjphVGVKpHg
DM7k19+F9HGrkpm36HM62tEOuaTaBAls7GHttcBlVeo9lWbQfk2Hr9/cBQTycdRZaEEgBANly6kJ
CINMnZqDJS68DgMEsIT2qaMTFANAFI16qz2j3tFfM3dOUOqNvrFVyPmFRWKNBkpJAMwi6Fxc+ePU
oE4B4XAg1ka0dx5NbVzJGy5ZAIBHPTITgWFyYYEMpNBSseNJ1RkbNR87qKeTefP1q7yQnWD2/ZOZ
xdVk8lDWCgtmBFShIhTVoxtjK0N5EuX5vRmt4v0u7UpYRDyBXgu25dLvyrmi5IpgkxIsG/Ibx2RE
v+HukTjTQSV1v44xvGxTYJMUVHJsMCicbphQH0qTNJjsHRzyDQPF85OEqQzJMdzOBboZoCgo2vjq
yiV28RP+trokdjbBkhSaNgeEJ4mR2vmdtTaGfR5Y4OsB1CJq45h/XZbGuyxtTX0EmWaR9rbT6tHs
Qmz8rWT8nuf1Koe5OFeLe+bE3GKzTFBksyZQA2Oz2N8KlKcw5irGelVIYzd/Pkk9Xdvim5VZB7o2
DQxJjQocS/Y0pP2mbKuVTOTC9fx5ScsKhEni3sxN8QanG6O5jfl7G6/Js1+yYQOJp4CcBMDLZQ+1
rRszV2zETHIEXGiFUk2DMRF9ra1+6SxriGR0uB5UhIHLPN3lyKeigoHs9CizrDSUtLQHWlhMm1YV
4PsRKOO+dh8X9t+JRXECPlXVEaBJEjNH3TXSBvSOh2a8b5NXCcC/r+1cOsAnhsQr/mSoKZJCC3su
eKvmb8QffwIrDCUqnzyIsSJM1HIvC8ZV9qELJ/jErFj/J7Moak6qOWa2a/zoXRmDg4wO4CGFt6Ta
YZ697hESrBAmcleWu2Z34fw7jLjILJ1tV80cbaKNiRmb2CUPBgXPSwRgMQW7/l8p+NmYLJQtAOXA
inKWfo3gk9IbCQtCyByU8wBLaf/w9douLu23jWX9hBe40lmH8CAbXuP2cQrXRqAv5K1iQAqZK/5P
CI8sHIeutSRNJGD8Go/NzsxcxbqKXWU7OrPXzlSDLx62fwWsdmJ2CfrD7ZLxzAAjmKrVNG8tSqqE
mrO84rAuBT+fl7fE/NkDz8DgDdovtOlkR3P0TTl45o28Hffs2XzWA9nNIYzw3GxS7Jy9/M5ev/6C
F9zZyQMsouOh6FTMMWOhdXqlzVkA4VkKD7oS/1yo54v3iUsNexIyHcsxSm2IBm6YWGePAz88RDvT
ya9Gr39gQMh9vaILoOlTW4tzrlQa0WsFtgQbn+wQt76Ndg0ALg+tTOf78soE0oUkbqv4ofNXkhvA
TgTLCQT2dGOZ3NjdmE6QfYmAdxFdtNSztgaavcfWsm8/raxV+I7FJS5IBwV3HWA9iIZOfdocYc5s
bhuBx8C+0b3KF2FzMSACg6Y0eAftu3qXuqFXrsWaF8KHE8vCNXzypqOO4sRchviifn5T35X31laD
QzN6uLI1ZOyFTXpia3FhjM1slLlpY0yoj/yokNDRZp5lrvEArr3MxcYZOdSpG9mMvLKTaGK9x+S5
Beu4OT11a5KTl/zayZLEs3x6fVHUjKmEZoBnQ9IibX3tQwDDQ78Duzk0gOSYAhG/CqcRp/lsu4Ac
VWwW0f9cWCW6whupw3YB/KsHI3d4pyHHMsojI3f0V0YCUVkyEdAeeRxRSzpdZZ9MMxklcMZ1u7ak
tchaUw+KJaABndAuodmGF4C+h28rx+JCKHNid7E5q6FW42jGOmtXVx2Ixsff9W+C0EXy9Ibqkycr
rurINH1ca7Nd/LCAKaLHBnQCwFKLsJpUsz30egMJzdiRd5ozMvAcAtkC5nP8j6rT36+7PHEJLj8r
+tkGQWNbfNzF+aiLaKr63o6PXdkmgDxQ0Gz/AzJf8bm+srM4ICIehewX7OgQEw53PZgGOTWuBA5Y
dwiAO8FasfVSrAjY6u+lLXbsoMc5YzlMCpjAToxIV49GQm2hwPI032ACy6+C1aGrS9H3idnFV+yH
McYRsmIgTsVYdIOzEnk5ugBimuiv7ppPy1yEORJr2QC4SwzmoTb2tIyiEOLiuqpyahwmF222zCuC
tdLY5c2KcqmO8RAUDpbpexraRVslMDvsjnOKHsd8Q3xkxoyc/BHzbGsYDHHyzrYQ5F9BA6oCPrik
t6sGY9A1Bgk5GYUylfvj2o451y5C/wbYMiBpIcN1Xmvp47YMW8WMj4DT2CH7+Bu/KfwYpWHa7wU8
/xocbcC7+QpVJMyb1n4xOv1z0yMc+At+6POzLLZR1CkqV+yCYXZkvJoPyZ1+ld2WjoLJ/vCRb80X
CLfs+crVfMn5fTa62EutUUh2ONRQNO/4lpDDZP+su9CVyFpJcsXQsqcEtXVMYoaDOCSDF/+0MgyY
jvuWgprmW/7NACswuU59lDG+fquXooFP6zMWBcNU7oBB5TKox8aONpZNswqVpn6l3nMBdH6yj5YK
skMoG2BoOboANmF+FljX23qDMykkqYsXcSgNTAv8FRayU8OLS7PEtFo0xziU7bf2CjhwQc5ruXPQ
e/ld+RNl3oSvTqtddni/T81ycsY2kmoOLbzUMXKBGoQ+PAhzzZymzghCa0cOkYSs3ZWX4q3PH3Jx
bcVRgWlwBQtVeeIWGYpD/EaVeifsKmrFq0K2a/tmcXvlYJouYpCTghEBRB8oHDYPKrBDUEq4tR3u
gkJ3oDkH8NXwvt6wF18uEPegxUGFFA3JxYmU0rhtTPSn4JKSp3HLdvXmIC5NsOA7YLdY8TqXkkr0
2lCkQkKAgvay2owOfV1xYU5MQVkaZXv5RXlT9S3/iAKgVrx6VzTIDto0GBsKehXlPV6pJV1w88jZ
wY2I/AMUustAsx/42GUdDk9UdQ6vrlUWrniBS5EBKCWBDccAjSz0ZU5jy0mXJJ1wHbclit2R4YKW
DfezfmQ/n5+nV+01c+w1dMCFCOjE6CIckQvQG5EsFC6PvyTfG1wv6XXyou7Gl9apruW1uukFyKKg
z0dbE21TJM5nW8eq7CjWYDAGcyY+ZxeMOJNq5Sg+5n6Dcm2rihtpcT9/tres6ICQOYSoNt6qDmLw
yWP78bG7Vl+HQFTY0y3JaHjIK+AFqmBcRVetGV949rmxQM1gw3iLcefuTVDBPEUexhry5zlgWxvV
kDKmE+hSntcOzcXthB4GDg3OKPjtFwCJJup4rQE46YXP8d3sphCBRfMTmrobQfSnXY0/pNXS4IUB
NNv4bHSx4LI1+jkzYVS+710JVXjzPf3oHjI/Sml0XXm910DyfV8E9s/4owNaPH1cLZdc2tKfn2FR
AZLnFKPKUclQmjF2BsLOedNvtNvipvBqZ12A9lJ55mTNi+stzlQZCjw1w0x7fWXtIDC5iZ7NPcbv
bBDbGW6ECoKv4roT5ZnVssXF1aK/boHMCw5qiR0EQUXXdGHEvPGQvgk604w45nX8BhA7Te6taDXg
veT8hZTx/1hcxIBEi1EZM2Fx0vz4SfYIHTd14kSMEl0k337qq2t0ixfdBtCRgI4QlIegEH/qHMMm
B+xygFH0yHzxUQEhb0FXBkhBwN/X8ohjj3bpNXRw8WCy7IgDW1xwIWnA7zzj4EobwZIpe3aKEjfy
tOaHYPHLaHJDIA7kTNv8Md7UwFuvbWNh4YsnWBZsk2Jg+STDT05k03ajG7W7tMR1DgJoTnm0T+Zv
K5f6pSvu05qXpdsBvV6567Dm3kc7wSuw3EByRAcj99NHdAeRjgf/S5uLs9q1ZOBhCJvyrnshbhcY
dwwNUFHrc0DMdr0eTFxc5VEi1ITGAFRQTzdSZ8aWOUt4r1LdgjTnasLA5cqiLqQRIIYWKqT/MrG4
yFu7iDAcAwekduBAm6+imurv/b7Y5EdNeJZQhqZ/sTonc+7yhfgpkkQZMBQ0sJct3dlsgOWCTIQI
CFHOSJDtHroAM/D4iqNHWrARTas47PO8QlgF3BTFcNSH9CWhiwXoTt0NiTiadRRoFlj73MJN/B4H
tDM3Wuewiio0bGnkrvH/nzujhfHFQR1IOVRte1wygDdQcKkUz3KF/JPu6J2LzGLtYJ5F3acWl/dq
KGNavVHh7sPRcHl/G6GuWYwr4eZ5IQNWsIEI2qUYc8aQ1+k2LfN2MEwTiXZr0+5F8yBFKfCNgAEa
tMa0XoUB7rVSxvnKFECuMVwK2VCoDywJPirWQklGxeSz1E/hlTa21VYeYpUC6PKnG9tClUYEguAX
ADjguPxP1eLJkoY8RUTtdUywNQ/lXtKlFyjhrIC/LizJxHsCfulI1LVs00gxm9lkYXw11feF8QG0
Do30zdfn/ey4Y/jgs43FcS9Z36ZdCagUBnQfEhkAtzLRfsRAXQ+m/fy1rTPvtbC1CNcho2VJPIF4
9FD91PL3EDrOXxu4cKCwGvAmEhNlNNGJOd14SdU3UCvBSKF1PfuYgsO1B7mpnXWAPISHVrP3tb2L
H+iTuUUw0UIbd84ymBtBA6WyJ24mtIWH/NrKxU/0ycrCS3CLAPVuYDarkUcnMp7kYRPzQxZz52s7
5/Evvg+SYsCSUW0FTeEi/s06pZqjAvNuGnQL5ZvoTfmBehXu0vm13mf75IVdqwGIt17KrepUUGJd
O8OXNgjgekCtq+DuOEuvujzuhjTHKLWiCa+rhnuUt1eSxnMb4DaGPgkG0nHTgBzndIvoFcZtEo5N
mNUVHfS7ujt8/RrPNiF+LyDQ8H4mhtvgBRe7IgTM35gh6AZEFIKvt3IENUIUpFuNAQSt6y7CkZV9
eMmkpQEQiDYH+rYYBT9dFI9aViaWFboJ4g9B4kf5s+lZj8Rpti2KGqsGlzsfPSTQnUMSBZE7suEl
vVA4kJjriSm5860K5UK7RGyZ+ObNHLS/shsi0m+UxdaWKb7N57BSWLXhrQCqA4L5bH+EtTrOTT1G
oH/v3dFtaAIxG4+h+1DR+kF7nNwIWra2q6zhf5bx7MLwMg/PTDnKZnuKvKGNPALwBgnrW7l6Z0Ph
gPV+X43FY6hsv95Iy3N/NAoWG02oXqLgsMiBZ1Wfhp7NkZfNZiBnlRtW+UYdn5P+/mtDlz4mYLKq
2KuY6VgKgnCu1CTSZMArphttKrfhiHGfvPH/V1bsxXKGPOqzIoQVU/tgabbPJ5uGfbFyZ158afBf
tui9CQzr6UlA3W8y5ZygKmxD6zf60ABYVbqBYhJz5ea8+NY+WRJP8ikKGFV1IqCMwWasHNPI91Uc
ehlnK+7qLEEH/BATMKjaASGkmQg5Ts2URj631gBISFVSltH6SnHIVRiATs+RHlLoU0v3Q7MR+/4/
KH6LX3564FB+wT6EG4P4FllmVVaWIEadRwzkGq6cUWHUNIF8w1ecvfoBLE5B/vr1Nln6Z4hhKDAI
qUobsyKAOZ+udyqNOsEkMsZmM4+EEHPpHr82cO4sYQGDDyI6xecDyPnUglVnfYNeSYpUEVy8miOn
NHNFHU//wXtayeCJWvWXIhU8eZHCJlrvBoJUNBaPKfunzVLO4BSP9OlfWnvRJnZqkINvIQ8ZxHsN
/7XiOs5G18Vb/GxPPM8nezMQnmmszZibKmkfueG94sxPDcIhCctF9y11atMV5QcjWpU1U87cNAJt
9L4RS6AYjJBicdK7uQrbrpAw3ZRUTstLWqrbQsHgXiqhC4bsv+cYVsSPYv48F08TC2TS05lUT3kb
78Hr60XoL5cWKK4f+6TbGkx1TPuG6Rmd5praUOVVZC+L1RUPdWHrYSgGIxDA4iHsXpJihmms9BqL
obyELVFXNzPO29d778wCBuXElBJGQ9HePcvfh1RDQZeNzG8J6vxt56L3umLizC1ZGOK3AI2Gz1Bx
SS+iD/xojtPRlF3VPIAB1onj2ClBzvL1Qs4P0dEMWNY0Dcke/NLpBotDTS3b0JaBBKy3nSe4ysvr
7FXDjp621bO1Ij565taRpkGSE7Iy4uPAJ52akyWdZdqYQ8s1LmMvHfWUlkaZXRWsaWnZrsqwnG1h
1PjBv4okQgF/Nnbyqb2mYLFU5DHg2JWJnMgEFtzNFa2+rwgBLFuNQMnCg6/f6dnmgE1Bu6lDZZVA
amnx5XjedrnRcOhvSrMzEcic6v1KZr5mYpFKdFVjxnEFE11U2ZmD1Lh0Dd6Fa5zAyvLiAJoKalGI
5BFTIL9ctoMkNS1lFRQdnnJvH/jL7PL7xGVB/VPfC0hc9+27ReWr5CGrUellvuTb7lp57qwMunwG
8Y0/+cCcT1YvhVw8Q0cFV5nixNBlZ5vmOm7c3EMk4mkdyD9ng0aNC7KZ1YTmLKU6PoOBajMYVW0M
+y9eOAjtrDSO8Qw6Bi5pi6C1fOhjKu9y4ygymaLV2dRuWTjggPZEOwUEshrExFYuhDMcxuJBlsEk
2ET0oinwILKKCvewYXHqmix0jNbXmUwNw6KZ9DKkj2EPwvgh8/nAPLDWuxqvnLwYN2lT/5TJng2c
RknhhMp4reldMLNf1vynccbLp11korGahU2iQaUer81F/Th2gPjZMUiOsR7UVpUjbdcqY2eg2KXN
xZHPqjApavGG+CRcGtB4mHY3UXrkPvNXS3/Lk3i0JigqLQB9ULJYbE47ymcMIeGAqLfxkzXR9s58
BXpzE111EGpxZuQ2q5Smy6sBXEvIJMS4MWpkGPNavFW9zRhylwIYm3oDtUSnT1On7MI/GRcfrUAp
FukZOs0QAD09dvOoKmFPYEXv97POHKlR6URWxxbOXiCIhizoNYjhTNQYl8i+vBuHXKlV5us0uonv
TJ8H0P+k5r3iCwWwdSmU87d3anCxrqYzismcchSkxZjAeN1lJS3q56/vgGN+8jlQRCkac9NYF3wF
CljGYl+EBVPZ1B51iAbPxhzhDViff0i35UP+IjhhgXu7Vh96B7ABkBAZVEPjWX6vIjjRtRMhFvTF
oyznd8oqaWOjKiO/960dgaSWmAkFq+OfvPaOK0a0iMsC4IGzmfFaDVkBZWiU3EluzmB1C9NDy9Vp
XAlZzl2geLW/DWmLkAUKHEBnIJnxkyvIv2/DYN4KCGq+az7aGOK76AQabu9NQl48gZCYZ9HuTt4X
zrA2W3a+lVRMeCPzAHMV0rpjcPXpZlLrcYrGGVup4E95vGvw/7WVU3jWTtFx53yycbyZPtnotbYl
CJYiv6rujcD0E0z1dN9N5Dq/hL4sROlrZ72CdxYXHs0CWizQhIhAl0tLelWZWVgnfvSWQCXa2qkC
2Wxto6uJ0VxGe3Vt/5zlOkuTwlN8WqlqSbEeJU3iy/dyDSis5jRBZCC7gDaA6HeifZSJoR6oj0fu
nx1EXBoXn/qT8WSUMgZ8DbxCFzebUcG12iVN7n7tFs46Kgszy6HYQo0GdSp55GvXGXYulAEwgIbR
glfu2hAkUj9MiWoPXxtdxtxLm4t4tO4HJUnaKvLD4VmLHoF96OFnwjWQy7kjx0b9vWOWdLJhWpKO
cRzLqMbUTS9TdV6Fk4hHPXVlOuJRCCejrIxkZZmtsAp5ahiXUBfyG+5kQuhk9voSDc4cBP5CQGua
b8bcJV74uu5ILxyKU/OLHdqofR6Pwrz9yMj19BYLjRW39Vr1Saj/rB9DcUss1gs6UNGAMzDmc4Y5
y3RkfWbX5L7KmrcJ+iaFEdR1ueH2z7CeV/bJGcINaC/MaUM6CUSkUBhfdqUT1WAlKHMlj/+qQEKa
enmQuAS1qbt/wQ3yLflVPJC35jH+oUV0jdrtfJ/C/BEHBvYqgDcWV2ZT6KU61JPkkTHz7QjavM1O
0QE/i8Y1jK2oXJy+V8TyyHctHdPVaCAsTGlAB2mxDQ1LgbFlGwEd1APDj9dJxUUstrCEoAZKqphO
AoP6sgzGtawDhWzI/Fxvf0Yz2UysuxmSnE7j6AMm7g5xTomyN0bZ5dIK68X5G7VROxUQNxMHAwq8
eLhPTm1KoePKdTXyif6OcUCnGe6R5zm9Hjlfu5jzi/DUkHiQT4bkOJwwjQlDrNiRMnfD/Ek30xUj
54dBTOwivECDBOdw2RmuWxYqjWLCdxa1U49zYICHphn1m1j5NkRrg63n7gxD8KBxgYIwWpEwebqk
qQslLpdd7NeVZPPrVNXyB7No1DXKqgtXAr4Qpv1RygSdD3rfp4asOI9JbMFvitQWdx4d0GV3mVNu
pyuB6cmu9buvv9aFbSEKe4hOcdyB0FgEUHUrNwUmMWJfT69CoBaial/Yr2bTrSSr/5+l/Ta08JdK
FTJZ6WBI0PClN5o3bjS4SxLYUEMA4dnqLb5qcbHj9bCf4raFRcN0qi0EGFAonaEhm15HW9lvneR+
NWwRb+v0hIvv93uRi73foULIpB4mlXsrACgMYH2GWCW/iwAeWp+hPQOhAbYKe2h8girSFHCo0/0y
Z/owJ+kc+9lWjNDo7zGkw490JXdVsMbPen7hwhhmrjALSVDztBaxg2V1xJxsBe9zwmj8vLPjyFHI
FVOhoW0deLLmmC/Z06DbCO8PpT0Izp8uDtieUs51vExwotzLGM61nGiDHH5b7Rvc7sq3Cp2LneyC
DvHfRZ7/cxj/b/RR3v3rmzX//V/486GspppFAIif/vG/r9mhLpvyV/tf4p/9z19b/K3b6qN4bOuP
j/b6rVr+zZN/iN//h333rX07+YNXtKyd7ruPenr4aLqsPRrBk4q/+Z/+8G8fx9/yNFUf//z7oeyK
Vvy2CPf03//40fbnP/8ON/bJQ4jf/8cPb95y/Lvrt6x9O/v7H29Ni3+q/UM3QQpsa2hDQNHZwhke
Pv74iQB7gkZBsF8icYfjKsq6jf/5d9X4hyzUh8ABiOxX4CX//rem7I4/0v+BSomQxAKpHbwP8v1/
r/vkC/3+Yn8D+vsOAtNtg198vD9/n74j9F/wkwEIgKaaDA620w0jD1EOMnqppUiR0KPoHSV3KwM9
ZWPw9JnfaE3tjNYhsZRtlUp0il+z+KCo97oM8ofK9qCR6cpdElQsc0kz+jhblMvcqeWXrEz3sxVv
BQ28thvD5xKMayW1yP0MjjKre6uGfZU6Rfdm5r/kdhfeFdKdPqGJvsueIl2joe7IeDIbEc3s5OaV
LT8k+e0c3k7lz7nC3FThQxWTZjaV8/2RBYjjmTAjiyEf8jw2YPG/0wx3NG2wcI6+EQLq2WOGNkfO
x1SA3NAdZVsrz91aiaAvVlI16TDwnuWRU5Yp1dW7CpDn0WioxTETkUBTZJx88XpiaXQt8ExC84dO
fboJ02ZX5GnAJCzBIt4ABnNdvU7l3GcSdAzyb1b67nBZdRjes2GFtAxrKhm1k2JwOMI4aD2BIqaS
6KxMtDKvZSNxQ4XQME1cywwp0zHzNzyiE+nqeO4xHPxBAT65jLd5pji9jfIESwOCNCUv432E6VZ1
xPkPP8hItrY2YPnztphSt48AWoliv4uTYCgnN40aLAESXuzQ8asoRrbfBj1AwL3tEsgwDCU1VAeD
1RRcMLSbaoc3DVUx9zxGaRCiESWeU9Jfxgi+jd0PySuCzopDlNubGgLg2XM3vYBJwriJ2I9S3pXN
m9klVLO4wwihEG9ysvKlrkZXkejQDmgwvIAUlpbkBc9UqLUTlqoj8RfxlEwP6SRxJweFShkdJE2i
OohBqmTwZyidqfh3M8g/hWGjVoJ8TFwl+YFdVeuDq5QovkPHW8FGTVXiSJhDr3pPG0dqAEGBpYz8
IP4X6J/QfMRYriHTvol8Qzn0vKFxjOhCUhwuvWPgAsWvlyKLHClpQZeh4evt8mYOdMxlicfK8Fma
DuWGFJPuRkg1NnijTehsSy5PwLVsDi6ADFpp0br+UTYvTXsg4HTUSswhm9gQ2F5DpAazLdMcZmR5
dA0VHLKy4hQl1JDiB6MJpFJ2pf772EJrMJH8qrGoIn9vmx2p8VFmbB7s3Jlh2BcjVGGDXRuh6jHM
OOs5QFQvVaI4si1RCV+iw+VUJJkrV4euhUwWSgVzQVNra9cvKWDTZgVCBuyBLJeoOUKEwGCOwYNe
hW6FklCrUp0IReq2xyLjlE6h4igcqsEsdWsdGFqCqj8fMVMVOaB1ccSfWYs/q4cKD2vMGF6T5Ssu
Je5YTKCdxHZqcMQmeJQRPx8wZyv2inln1LXTSRCtnNHK3UkArUv9dZwcPjnxP5zlZ+donoawf/hG
XTT9EV8iyVkEQ+CPxBhYyzqqYEq6rIHxsasB31V10qGhUGANsOvznDtdIVZm7dtMwVGTXALWARN6
mvPoT/jivUy2w4RcsEBtDYNzvUr8LtJo1aK6Laeujlw8rtLAGu9qeVNNwNzWYvtzZ0YD1i4IzaaD
OGTjeDwDTXkvy3chQHboFdLJIlQbUprHhwwHyJJfNDPIFdWx8eU5tMiU7iWcGppxMJXJBy35nvsh
rBnGjuelO9SHmt83o0Kl5BBaCS3xrhmEnxFfoB1y28QPeTs5+hh8/XYXhbnzt7sIVTrUkNMSQ7c4
r8/p+MRTkG+oEbY/JvyShsoSoy3/pWo3UnIzgTV40ia0iK50xr2vn+RYIl/egcAJIJs1NQBal4kR
5IEla2igyKKUuOz8ilyp2O1T7GjyFi9Oh8Ahd9pwh0683brh5PLmrgHpG8dwhg56Ks80AgPo1C5o
ZLAvAlFHleo+LW/zkdb8AOI9Lm0lhv+8qmqQQstShhoAJo2lbiX+E7f1YiXo10J/GOTBmDJetk7V
BG0W2co6mgPTYL93LdSrZcOZzauS1M7Xr+20LH78frCFMhIQFqDMtxffryaZHcdjjpai5gMTY4L+
tve7LtBHar2vUnWhLbNcGyrEArVtgxAPjeFjWftTjjxY8gjJuRiNSvgbaAduweK6HeI0SCuyHRWc
QDL56XhQJP5Nklwbd8Yg2Z40vgxD53SgxyxHCNpa5IYAdzGl6MZI8V4h3bXw8kWjADKYvkSAaoxS
9R5pr3K+sVn8nKhJUOCQD6z9qUtkG8ZPNWu3sw0AUqM4wwh14BwzUHiKLEvuMC12Pdh8YyoHbYLi
zgSpWTiL8V7rvBlcdMCx8e4wxLVjakBmIx6Cn5dQj7aSmjZo3jR7/AfX6zUGR7xhuupzdRtN4WZE
RKCRhpogiakxAlZ3ka8ad2r/EKp50Ejfc41spVjatDjzEz9ECEmqdgMX6mCn0CREkc+8UzoEMv3g
ipuX4bHF9aCYuMt6LCUkVNx8YrXR8KSkjIYvxMRQppHSVEOBDvcJXJ6IGqANSiVxOOrIyTCRLxx9
Hda77t3EyKOROUmMJsL02rcgXUfRuR0UOsaBgstPk4AO7kaqST+DrH1t+F0L2eUeMsCJRQuz9ypc
EhHinqnw6x4HseG0AyNHn+rUnj+09E6qeooOEZAjCGHQhSLpD7EucaHk5eus4SXx65lRbiGCJMzt
JHxU8t0ygBXDM3PceRNLsc406Dlztdtu4o4Row2eYiDJ2qURAuASvyxRaKxLjkmlAsQcuCa7UaK8
jbYqy191Xm+IOlyXwzaZMGyjsm3cWDeTJm0MqK/2jYNnc7vuh9pj4B9VnSwlgEXHXonCXGGaTtgE
Y7nRAJQeSUobNvnlkAVJCWHAiOMNB7JoLGPeBDWbCNdKj0tTU/DbNURVBgvKHqHqDtclM66P97Jn
zSjzp29NrNMCAWxovBCQuVTlR4dVhIg2jfEqalD/xHWtDphgRHhUpSn4lerNgEMjbiQ9P6Q96sLZ
y5xkDknaYMohXaJdldU9B662QyAEtXhXS8AAW6gIFffg83bBP7tFkfwpI4qTig0hvUydhnP10IMO
u0rjI4yjjRAbYMy3bw6D9a4guiYgpgePuWldTRZzGMJa610dOlqQp6KDyissWIipsfFLPNzY7+zc
LxvAA8y7GkRpPeYwyyh1pwhXmYl/3OyEH+gHBZo5oydpCng42o3BB1+dXkUogujGjiZXnErWpHTG
AFiFK0/lj9gBtCo3kqohaE2QoCe0UhBpxJB3KpVtbN9NEpDECG9Mjopu/QIRzuNd1enEBSgLRapN
PfBNntcOyFyP0W2NzTKJmHoEqOtdpBAmB/cLMoyagxtJOaSZcnyGIiG06g+hLHkpeHzV/L5rDiKE
GjSAxnwLV6KGGBwT+G4JoEEsqCQkTGLOP1I2HkNiw5DcdJK9Nqda92SMpVvkQLVVh6J5rdJqo4AO
Qa03SoGJInv0jJZsjYrdNQliAawHVO9oU9PG9nqi4mhlQUxARBdnTt2EG64/WhaQl91Lzm/8hBEq
firyiiauwJ1YIIFx1R5CeOBaEm5qrP5IK7AXROJg4w61sc0ADHMKC6EcyHU15V4PEVcaEi3ZTyns
PfLNFjOB7T0bHVLDRZvvQKphspgjxTrUBbw+okxw2Xj9gBA7rTcin+pIdothRs/gE64i8K9x3QGj
XpWlQTdyh0c5skzkK6Tz5LC5TTHhVMKH1daPsPtRMgMxumOIpLf+kYXgH69LmsT5Bp+VjsNLlzyT
4hcrQC/DSqobmTt0k1vhGeS+p1no6vkAr8GcuJ7dtthUCOgryBw5CTfBimAi+6s8qQXZhnoNBG5W
xrts7hx1ZJhBL+6qFrVKKfRCZUDQoztKkjqknV0bcNNI3jTknqe7EB3n7Mnu9ln8rs2eqQZh+IPp
B8ZA0v/UIh4W33ooWGA8ZjWov7Vf/37YMgWZUftApLt0yFzeJg4zJd8qdWQVuEmUgGeJMwyYtBqn
QOMZvuJAw8at1ckNi8ThuuRzceXKQUl+yelVRAqnM2rK+XWfDT5iDKX2IjRTFfO16GhNIOfeplRu
jOsifgdtrsGere4JfjUq8WQK5EcVBZW+iX3Eek6tdC9HT4OmO3mzl+A1Ae92w/a5VJ/G5E2Cc4b/
D3F8kKq2VykpqA5G0FoHlsq8KrInPnpRe2ukgMRswnibkp0937Tl7QT/17giBBKfbO5eTK8tW4dA
HEMDu0DPuBtZV3boTDJexeybw5utZ27JOidVfB3C9KnWAzpt0bLTaSKRHQjMbLPeEhU4v9R+liJ+
O48FnWfFRWGHosUd6HXrNRoCV8NhE1iCCzxpF3ui4MElnaY6FoHuZazaT2mEPpuNVBXHClqEnlbg
LMH/kay5tZPcIdkPkOVmbQzkSLwb4k3JczwGwD/WVY0bwawzn9SGo+GjQKGZvEZhIKnMSWuxhySv
GVqnBBsZg5cs8v0oNUjuBvjbnkZzC0bjTTi/6spToWgYXtcpjoLWfzeV56kqaNYJRafewLAfAx3/
/2Puy5rjVJZu/8r9A5wLFOMr0EB3qzVblvxCWJLFPBbFUL/+W2h/d2+5TtOc46cb4Qg7FDJQQ2Zl
Za5cS0P385y5+ZC5c6W7RsRcW60cAMp3DMhaFW1Suh65fIbipd55Vk533NbuSKX56oRUJPxkmV31
5fduqJFOsh0VVHSRhOMBJEltAcuqB9/s4a0QOGpKD5grFLMQT4Ibw1GKh+XFHe6ibaK7SUn3JUDR
xIpcaXxk0wdDEkQunikp9wmilxw7PIZLpPmHwp/LOiTkUZJRfmeAlEmPI9qcVfWDqINTpTGqrNKu
mMGZryLrrH8se0WFe1Kij2l8HEnvlqWOuwdzTRrIbebWxgdHLX+Zkgaurpt0d/m3MSe7EHzVgGN+
GHLvzhShd/qjkisHCjRul6DlGRQBhfKjmnU3irEnusKzER2BZHqH8vkObeFuR5aP4Z7MI+BawKkC
zfuJA+DCBge5eaeKwGYXJU434LKiNjsjQX0Dv18gXyNhjhZVMw0GZ/Y7qxideC5B16QhNsW2S9Dr
XTDYQOzkGXOLXAvHAR+aF16WATcDhyfBQSSjju37Y2bco2oRLn5inpBQi65aA6Y3aYgG4eFt5mu4
E07mdFfi8r78mk11N7WY2/dY15T5SRf76ETG9RdRmJYEvIvvNVr4hlH9mDl8fYTYGLC79mPWxxNF
WipF9iArZ7CDqPACOC9m9cruboqidJbrPrEmH0HKFEFpni56L8j1ECms6LgbOWJfPTmWOXFZ2e2U
4WQn2dMQz36a+Tyfj6yL9zyVf6RjBMc+Qn8kg7Y7cp46O1UIyCi/N9BFbOFEG2KknJDgS7UnCnDK
EvUueUNKekdGoNfXd3GD39CUYGyikIAjdok8c4rTGEXJJe9T5ShY4kAn6AwqJL4bCQKNlHmj8rPT
YfIM8bjchAmiSpzazmilHraywY/YDrIZ6mPifSYhJ/SLo1hHIavWIkxLiRJUvQemD681YI4Z+G8U
b2yPBHt6Ht+y5UjdDwXWIHmnk7w3+wiH5bjLkfihhnxlDE+cd9d2ieoHzuUk5847N99orDoy0oRL
lFVIUdjzPLBpcSON3fVI6J73bZDEIBRRQTmWSF5ZpX/Vzv+r2sFjXeKPWA74rYzwn5UXgl/1kpin
4qP+P6wsLPIZ//f/JfD/rbDg/yzy4mf1/n/2dPmLfq0xLP/zrxKDpJv/MgBAB6ku8l9oWl/AdH/V
GCRD+ZeGfDPg/NAFAechQSXhf4sMki7/C3UpSG0swHUUM61/qgySrv4LMF0UID7LD0vB4b8pMygL
ZvSfvISEuof5WV4QqguKWugU2ZUizPQ31TJv8a29Z1DQwFtpOM/tQbL0K8vSg3mC2osiPUO66uHL
jJ3J4q2+W8hPVBr47Hu5N4NpUntHsUBV03bNr6iXvvUzQaVATkETyIFsNcd7a8qPEwW6AFa28X6y
MnYhe5jQSJV4NxmQNJbBWQPmKrS6oNTIgVlsDk1ANqrSv2cr/5ljoUhsx1wnGVqKgwGnGI9Hh0r/
VS/ZP09eRvYl49KVU5TaaWYHZZ06OfF1+yhFD1mz0dq19uHLpvny+NkwuzmNVSy+9WD2T1azkddb
JvjcpsO2/vpcq6pU3he9FaiAuue3lB4SbWtTrX2zUDyum1qO5za3AlOuUYZvkOFTxupYT1mLKsUz
BY+XEcfzsRoMctDt8dukVQTBguVWFJfpRqIbgxSIG/5eHJGCWsmJnKIX1gyQ24JQWKD7CvjYDCQz
ZMWJ9/EjcatdE1Bl44WfuOUz0yo21LBYUTLd5nlYJcPVRFGbT+xHjjRNkdnI9KBHCAJsPona28YC
nWpVTI6Ji1SaSwFUUVGt4UPAgHFxtX462hyMAbgCggUVx05ivph9lTvIn3sKwP9TWz7wpAhrhEG0
QCI9+nXZKFeWT+TZIQPKRxyONMgkAxFBiWyAsk0YtfZ0weN0HW3T2a7MgB60g+2zb8P3+UUJsMG9
2pdfixN5vDyM31Ow/6z9svO/WM7UT9JoRhgGCHP3xU0azH4SysctcP7ymHMrvYzvy+O5mpVTGTMz
yNGs3f3g1XWkbeHW154t+BSpw/2h7BU9IHFVOGn3Smv7PgZEyL08NWtrIDiVoc0JrSs8XzfemhR5
uvDyc4X2iH/mXPAqs6SSpMZOBWl9dAXmhUM+4mYfNzs7IW4m66FFjFfK1Z+1qt8ylf7hMaKJHidu
0qjucgOZSm9grgwy7fiudFFTNxM3vUWDuWv8FYwhkjqPClhZGxGBas61Dsre0Q6ssnYLiptqtiur
/eUJ/L1E8ff8iX0K0AJgdjypdlCpwwvPUMvpu+NQ9CFpjHDK4o1DZW2diBBy6HHdcMTXEA1HlmOy
a7e15QE5PPA4JOS6y9uPQgGQvVdBZm1rw3VbZxuowbXpE8xfaRKtoZNlBDoNMvVRAb3y1u5b2dUi
CrLnbTSMUQmroQcgSJyi2ljytWOECLbeMWlCEgHLMh64j5TKAUkd6uYAfSHv8diBUo8hI3O9yXCx
bNszvkXEzuWzUjQdQDFB1aq7eaxwXW8e4hE1zrFXT7KSfHSFEdYRSvra9KKklQ9uXgt3r2Lfza3s
d7J01At2G9vjcR7NySFJdErr+jmn1g4qmV4FSh7URKf7CWphtm7uSGKdihLZG0JDbncHBZmjNOtw
Gdbdephb3B3JXtY7srPJ5FA1uStQJ0rVrZ7XtW0heKRsGBjgZhhxP3VOOuESz7gDjkznz+xK8EuV
pXdZtDjrsUYJntu7GcBRI0ZWXHsd9S3FxrUNKHghig5aO2FlFFTpj0KqHd74lz9fWdkQYpvUmEy1
1slcD3KwhTuckW+Naj916J7yenjWisd7dAu3GM4Sapkboe3a7UCslOoTZVOfDFbQeYqfgIpuCPUd
RSt4AZWXect5L6Z/Zrd/doh/OUlp1pdaim0aSBpKpBEqJwPJoVCLQk4Ss5uIkMTtGUEpzqLfeYnS
soFCHNIGcpiPvdNH7NRnQFLJVbJxPq59keCktCoxhqbtrKBIfwJl5s3RYWQgERm3hry2nosZfBmy
EpMOLBqTjRDrQKaHFpgRQ3uEBotHcpdFKLI2qWPPj5e3j4C9//tYEavCmTWPuZJOIEBnrR9nxn07
3Zm0vAdwbL+Q+OpF9UwWWpZJd1rb2jFr9BPrA9JnjoralwUAe8tcmoy/2vHa+MOT9LMt+MskaLh7
alhNM4gjfp2glmEZ8a9yVjbO0tXdK/iUYkDob+iJHgx+Bf0ln4e2i6LkB6pK/0EXhdBZ9M/kCr7F
1Iykw2lpoHJBblAzupsicpoSlIyrdPKnoo3uKg6OW7mlPrejp4GrwGmhcIQMXUrUZD+bjeqztNoV
nbYF2zjrT7V/E20xUgPwAFMyg8xC5YQrPdodcz3opWR3eU+tmYjg66qKKbOVZ3rQZgD/5a9lj2Rs
hfpeZv93jDN/T6yyBPZf9gdgBGYG9L0VIPmmdPwRcKlbqd+wibXdIRIvaZHZQnUcF2u6GzxQBXhl
0ISagxMokLwthPPKLImw+3QgBQGDXhTo8i9p8MehADQORr5FL7P2fMFRTQk3eimqrcDq40OfeqQh
10q2p6hNXl7mlYD0E5/0ZQ0gumlyQ4eNFjiXFegng0+jUvZLi27Zb4SEv8Oy/1lnIbqKSFNqJdJs
gUFerLpySI0qtQxQntoFfXM/MHnDrZ81Cij9CNcqJU15SdFcEYx679eNeUDpqgeC6vJUCe0B/4xD
8DcqNTr0V0W42e60Q3lfhhE4W/J9ewUFRyf37f1WfLi26oLHwXKgQWUJdNPmKesecuunoe4S7fby
OFaimM8Y5MuSZ8NIilrBMPIisJWfMTM2Jmhl+kXFChP8h2YxdHZQS1fpFHLe47BhGw8X2uf+nn2R
m7PS2i7VuWYHdqjfRAELaqhKUtDYQr9pCMZwy6RXLELs6qI8ik02RACzDfVugGqaPsvAUb2rSWDY
3uUlWB2MYNe0pkk5zxLiPcBf0WEyhahbWVBrAQ7Xb2/mcKt9c21Nlp9/WezamjI9LhTcbKLJiUFv
ZL2g5r8xipWdJC8///JwVZ+aaMwwVdme+BNyMIkn3+onjuYK8Mx5xQkXmI1XLSZ8JoYUaZr0KO0a
wJqtYPKXSJUcgVwqv0EdG9rv0LNHJWsjdFsbk2DkCrPtaCqRsM6r44RKcS29XB7CilGLcr1oWewL
qyNWIJeowVeoAA8vdvxGpC1I4tpSCye2GeFWWSSpHtjTtYzKF6DNsmVtrPXZh6OTRzyrWUGZHld6
YAFnrJehOr/16cb5cHbK8WyhPQj1nEobEhPZKi0C4D6sgOe9POfng4ClAen3HQpRplLteWPAZSs+
+WTyBXTEUVwDNB6bu3NtAII1V20nWQgK9UAyNDfWWi/aVFQ4u+8xAMF+ZXksRoo2mGB0ozugDbt9
5QM7Obq5gh446aAei9q/PFlnNyhetYzuizWPnBrlkDArINbbwKtdmqRupgDtVyUbm+j8CYpXCAd0
bPdsKMraCJIFi+p0nnpQdyno/CvmQ1gk3ydhf0KR+fKAzqd18DrBlqGD13Gpxy2s9+IqgAjyjgUS
eH6YL52gcKYfUPAFk3PhXn7fmo0Ix7aSJnLLc0ScOQA+uOON0AfAX5cfvrY6gnXLJZE7+HIzQATi
SPIBuNlouk7V18uPX/l2kfVRAkQBKWkFdzUDcmGJ9KagxmGZWwmOFQsROwBtVAFBja4YAQHAuJVA
Xaxt3QLPRpe4CQkmrpfVmJHZQC4tBvrHzg4Zn2/Ba3scBto4iRWHRSu9N8TunI526QMyo1CqSAJ0
A1CnRLaltDjKOFq6B4DMQ/vQ3Z/NqOAUwF+AdmYJm8+2AUeZBn9SQCZSdhtO82yYgmEL1moxI7e6
3LSDxo72BkAYPAkHQHJ4c93aG0M4f/XFSwR7TfGGWcpQYjF7wGLt8ogQ+JGY6OafNMCTSuRH+ynI
BsOnTXQF7gbJiUw0kckgU6g52hMBfxyADwQMC+f15Xld20qCUWdgTWN6iSuRwidnaF8BXb784DUT
EMzXQiKsb8EAF1jjDzoHKXpTuq2r7porEulzskKmpAUbJA6icbeoHfa9o71E+xwCDDpuXm7tSXtw
R6sbVHmfPDb/FjAtKqS/e3N54JIhoet2SRAc9RE5XQuosxSM6U7FeVjYkg9Ru8zhevSiqc0rRMAP
0Zz/sFq2BwomUFqIPquNb+TsyMB3p5gpYJ5N88Kh7eOYhHK30advlmb5smKFMTVPTZ28VbPyTTJH
UFiV054arQ+MYO9MM3800OnFssYrGRgeDe1aJs2dNbVOYiRHSRsmcIyZV+gh3SC5W/GXphBUdDnt
TSTAF1DFvo0BHmtdSiDXO27kTld2i8gzMcY9slpJbAVj+62WAqA4YmPD7NYeLXiOakQ7vWRxK9AL
+Uh4FyBpvzPQBHV5n68YkNjQVeuNneaZZQZGQm/Rxehy1Xq//Oi1SV9e+SWEKEiUyHzEKaK3gFJi
1ouE+4jvwN69JQi77N9z+1pwSWpdJXFeTsA1yKnt5LF9QoHOYWltO5TJLxSJ44LaYKept8LTteUQ
HY6WG1GDTh1AhKGl7Y/Tszz8ujxfa/GpKficbEpm3iefSapxt2jBGLdVyJCAV0MASTcu/GsDEEKH
USupGhvwmLX2PNfHDIjy6PvlAazsJVECa2g6Uhr5jPCU34zm7PB+w3zPVzAXnfTft5Jetu3cEaQ0
wb3lLeQqkgtm3ED1cl/fCh1WtqtIr2bx3lbQQo2q0V9KPH7RHNClANkhzWHewg9QqH6MC9WttFWY
Xbbpme1rCLbd1bWm8q6NAvkO3bj7HMNKvqsPwIHukgNz+pfL67Ky5Mby8y+GaEpA+KPrQw/43AQx
SPxtPnzo5abQzkrQJUoS9uhahDiADB4hPzrFIQ3aU3ckpsO/AxXr2HfmafTIDmmMEkh4//KY1lZL
sHx02k02IMho6zQ8DniBgoaqVkoeWbXh0s9nZbDnBEs3IDgj1y32w6LY3bxXPsS2HOUAHLwLPoCA
boRua1YvUi+ilxDQ2TYzUbhIIgf8AOD6mFyOfjMQd2+TfQjcp/+bMsN4BMNPujKqKo6+TC2wDsMt
eY0O1R7YiYdlXOSAntZbFUrv6ORFV5ZjXLfh5ZVa8Qq6EHuge8RW2xgHWFQArT/b9Ear0o1FWtnZ
uuAXTHVqDaVFzqlVpCPKiA1ahNPvuWxvOMuVuFoXrhNlV8Y1n5GsHsCEkJSKW3bPqJbJ7Ne0FZut
rYvITxJFGaqPtYn5Mdiem8Ay2/EDa6IS7WimFxH1JVJGxMzkeu5xGzOUY5vqmVu0aJeTtOwgGXIJ
L4XeBUQ0vJWuAVZ6wAXnbk7qPwsSRNEexMFz00atEUT0vkSbi8k2PNOKFYviFLWmj7ad4EoRq9bt
pKOjwC6A6nlT440XrG0+wU0AfNZIi9ZHYOb8TlVG4miVspVQWnu44CEmpZGrlqPe0/SKo8ZvCQku
m8zathMCATUhpSwt0g5p8dCDKGLscPYE0zy4ifV0+RVrMy94A6UmKhKby1mNsu9sfOPGM/pNqq2A
eOXxIhSTJGQe5U5HNbZTCeC381UkyX5VNT9Z+4cpKhF9WXSkzyg4CtCD8to2twSMA3Oz1+UNx7yy
uiIw0pyhNWCiQwlQTfDVfYvlrSrb2smiLZP25TxGID9RLgEVNTYQJwU/F/jR1dsicUfQtvjVTtqn
f1Q8QleNcPTzpNPAKJBEQWe+k54/ZX18Jc/8UJjJ++WNtHZ+acv8fRmNzIapNguckwtsRP05noZw
cC2nfOkOfxMqreLw1hZDsONo1tGXK3VY6+KhUB4ty7/89SsHiCaYcEzY3CQp8KkLUY9c7DqpCNAJ
c/nhax8tmDEYKPKGtKitVea3Ke93RbSly7T2ZMF6E+S2zSlFOkkB232ex14p31/+5rXNKSIeqTlX
JfokljC46bxFxxaU4ztWICaRvd5NfmzVVlZchIh+tBXSJHUGmJ2NnAC133N2avjNZH1cHsjKFImg
R9vGfdyOByMoAdCG1AGIWdgmcfBa7vqTmeHrplexafSlbNp7sou2MLe4iX9Y3lJMIG77gFTKFuXy
mn2JQEdtHJuULrkF+QCWehediMvlZ4afML4XwVZFdYnGzlxFRNCjCY6luMhQ+l+iQxYsjM4Samlb
ZPNrqyHYrx2bM01aDShz0DpkZCejSffyOq9YMBEsmErZpDK9ioK2q793PbILuAIo1ZYNC2I7f4fN
S7fQV/em5VORSgpwRQQ6y6DZhjkUzQ6NsqAPRlCI+rY3Qoi8BI9w64Ca4fKo1uZLMPCBlmpSQDQ7
sAl6E/lt3XqXH7xidSK2kEr6OMg9BRCmkz0lObXVS9mBcCjbeP7KPhJBhFVsI9uj4qa+iH1Xfh+O
/qIls+U0VuZFRA8mwLqqlQakE2tfy+gd/Z+Xp2XNykTVMtuIZUb6z9yLhjIUWhzBfuFg1XdyaLlb
XQpr3nVpS/u6m2rCM0Ud8Zq8+MxktEF/rEwH/asQztuNIUjXmq09tLbUyxx+8VE87wd1GlElL+3R
kaxvo349z/m+trfqkSumJ0L6GBIyNJlRI6yra9TJkQL2C4j4Xl6RlRhYFew6iWhfmRE2Uh6ftGyH
+yMffEKvWLWRVFrJWnzex75MT2rAbZBxRjNaC9UqriHVAz6YwVB2uQatXlAD7hgwRP7l4fylUnXG
w37CNb+8Lx71LJsjOCoyp3d1m9+yRcnQqMC01tfKqbbVe6IXP8e8Lx3bri2PjPTZGIaPeiCSS8iI
tmHaP9sDGoKbaM/m5KpW1d2UFuDk6KESoiuvtLSPtFLdUu5AGcU6R5M7n5HkCDI4ZOGl/EFph1sZ
uTktVUK7NwfgwkFzY0ogiSsr06XlfGUUPCiL5oEBgb4Ql7F+uuqJjc9kixZ2Y+zJNAKfKxEv1/Rd
xNAS3VpvRlkFcT57ugkmjZLJvl1OISS7nuWOAJNRBbmuvhJm7aCM57TM9BNt8ka1elJyoHbAlaCo
7JhZzA7ZaP6wY4Yl6MOhNMEdRn/Vko0sLnrGuh7gewuEGOVwA2VXAviwDW8womVu1HapZB46u3qw
I2AgoV7nFmn3rambG02t7wgYZ5x0JLUjpZa8mypddqgZv4xUOypEecrqCOwmxrEALR22teWZ5fhI
IzkEcOZYWel3PvT7sUZSkJDs2CbR+1DmPtXJE8r8fsTBVmSpoG6RcyDnIOso2T+kCr0oNV6W2EjZ
o+frkFlgG0A1Jhw044kxcP/M6UPZ9YXTJBz/77kuZ6eC6nCJXKNZGT14hKjsRml5iKvUAAfZeKy1
ETUMUwIljDQ2jqyCr3AawDYCUIYnMUyZVFq3RjOhJ49dRZoF2oys8vKOHymUUwZVuwXvw86Ox93Q
w9GNBXihVFBSphoIcGz5ujOnF2DP36QoB8lS8woJydJL4vJEJVPCscdOoJQCZ1qNjv+qsq9Hqvzk
Ugr2mt6XNLRfzQmWt76mENt1MsM+VU3yo4+T63xs93bZ+Qq1LVcDJ6DXDcNLPKanDju+Av4cjFNa
UCaj4aRN8qBbjeHqhuHZoBCMSPSmzgSMBsB+SxM6CSl5HVvDk3r9MYuzW3nhmGwhXlQPhRsn0C7K
h/oQZ/wbcjheFWezUzfdXZ3aR2R1nhKbDmjGU5Bp0UHLMLTzz1xr3rAnXWpXV0OsoqkeVJrY0Sez
iE65RH9JduH1rD/Isfwtr2cwCIGmqgSxityCd06a7d2kzh/drGzBGNdCTREYazUxGNSXI6Mp3Gqv
7epA23evWuPYJwU5wv5X7Jnvl53UikMXUbIkBVn2WAPuZLZ72n7rASwlEL2+/PC1s0+Ex1ajUXVo
D9URyM5PjQ9241sUazqotiGGmsP8Vd6csyWsPONrPwuvX3ytSUBfVHLcLZQH4+4vlEyMFJAzuaoP
DqBgK4O/NmHCcQ5KJG2OGdamyn3FPEnRrVVvpE3XHi2c3nWSy/PYoUcmmxVQOnVBmet7tBJspJhW
4rTPRfoyQ12PpOMs4Vahl9JNKz314DIzwR7bzqCfxcWyMWo/A3vE5bVfOWs/o64vb7O6urfMuI7Q
YhGY0QFKrSBI+SFbIZsgrxJtXPnWYvXP8tGX16jon4wZwWvorngc/Do07gHiuJK+Zw9K5LKX6TBC
BjYbUDbaknFcG5kQqKcsGzJLoUiwDOw6JY1TtYMOZSzZ4Rl9rxUbbp08XJ7FlYBOhNTaWjI1Bkcf
H0S/dROEeaCcaV4jsrHj1h6/DPHL7IF8NstUOkZBrmWBFCFVWlQhWPnuamOrjXbNmYl42oZ1CRnk
NEJ2AaTC7xUKwpBAHoDbResrGF167tQ3dGNAKyYkLwP9MiBg8dO2y4so6JUIQV13FxPbBmVYlvmX
F2Tt1iAL9p9ITBtyk6Kd+0F/jkMlhKS4oycuiLTQdLKpVbLEvGfcmQitzSFeVEGfSwrITX6t+yS0
9lWYFA7d537s485weTiLazn3GuGS3leVpICxKQrM7hnhEjzBnz1XCOWjqoGRJJUUtFNxn+sc5Lnq
xqGytsTC7bzHDSQHBEgKLDRBGsT0Jwb8NPj2/uzLResG9VHWMzMOs6I7WIWOlp58Y++ctzZLxNDS
Huw+6VhgTcfOWVTz0GPKgNLVFWl3+ePX3iDYc5uUBtTM+ziUOpBEmx0AO2/MejNBl3j5Becn3xLx
tCDuT4huKIDflyDhGaednFTXzNrSXl37/uXnX8yXQ5CStdEkoYOgBU3CvCcSe7LG7JHp5sYd8POq
+u9bHgKbv78jK2Kl7dH3ApfKdvokuXlkQj+FIoI1UEwECV7VVkdmSC8jm/xhHENG9M7F/axCAxRY
sCX+2HLozFGtc6pp9tKiqCGgW4G30VSes3Z4sdAkdnm+V3BjkD39/WstrdHUAnybQRfZIE9JjTAa
9Duzzm7VZEYEzB7Rcb3P5CTQcgotUmvqwaelH3lmeJA2BnvZ0FyZLVCXGx+0eIZz0yd4DFTspj4b
QWexiN4s4F2AygLqGw4+EZqZW5iV844J0t2/j5s3dpamihWhd/D7wpGe4R53eQRrTxb8B7PSelAb
FoObtgQlnHY1ReqG+Z1PYEAa6PePxq1dNS0K8yNdUDPwJ1s+JMEdA7EP5eVGGLe2JUSoLti16opM
lhQYp+EZVNC++qv+ZtzOL8yDWvtzxdGuHoOZcWO+Ft9xZsFF6G4M7FOfzAASJvG1REdH50edmu4E
/lKz+WmlWzt97T3LpH6x/aZMa+hEAEqH++RNcwsqidHhR210+7D1Rk93+yCSneaEKnkWtBtR6sqK
WYLDwf1bKyw9kRD8vleR1yxKwlLY9bNjG/rGBK74TEtwOK1uWDVlqRQsjdzgFov6Q1e8X97Mn01b
51ZH8A92NBiDqdtJ2EYxCGyXrqtix3LrrUJi2hztPakbr+7B7DcP+8vvXHHSIihYQhc/oArwAHQ0
H8F2DM3g6cAz4pEy3WDy/rzpnhuWYP5FlOWlaoHuEUTSu0Zv91OcPmWkg7G+0uw9MUEVh8QBFK99
c453CeQ/HQZJNVWJH+Ra9Qsi73EvkxrrBl+7Vf1fG7ngOsYJwhaqUkqBuQipjxr1CrbgDXm9B/C/
3jLw8xc1S8QKW0of82RsMcFoWkHu7qnyEr96zU+aJ51kkNwoJ8Sat7HsQCd5I+xZsT4RLswitSBV
j4CtaGYXBMwL/SNI/iE4UN2kqQ6aanPjTSuTKAJzDUuBrJ/dwOTaOy0N7fEH6A/pFrZqZe5EWO6U
RlSrajMJQQbpmdGe549DBdKz0ipByjm7lM77FMSKl01h7W2C+1DVVIsMgohuoSDKd9Z+9NELGm7d
ZlaOKhGp23WNwscEj4+iaxYfGuv28mevPVdwGlZXZVZD4fXkmPlNi5TYDJq4DXe3cuGzTCFCQCpd
AqscFnjycS1387v2FN32YbNTXN2FMkd1Mh8vj2PFs5qCl+CKXlu5EiFI4CEzvtvgdEZla2scy/ee
8UEiNleLixjRFPw23c3Iue/M1wxkObt+x3dgdYcyzzbWYSVRZplC5DDbZZvWFCavAbHpL4DKRbwN
TPRgWHoHKnBTJ3VlykTA7jQNBTAJWBwbqfhMzo62NblssjbaDpRPnNyZWRNxu4QngwLvDaZmBTAg
mYBJH+oCHhRZn42u0o6JNbwVcusj+r43KZQCFrZ5rrTLpWhXgDROyzj0CSy/kdgdsLkPstocWGE6
casE1pCh3s71cO4Nf+6h2cmtDhTK1ARDPRpP2DAc817bS2qHAF1lrqGUB67MD7SL7qQqehn4+M7L
0cuU7ldh2K6qkWtjspwUfMyMKfssAefIYL2CrwYsq5ZxAG1r4VQGiBlBDRvoTenOSuTTwQRpSGK9
WkAaeOYsQRux/NWQBG1ZMQRDGPtJCfjpKw3EuL0NvmPW19egqY6cJE1/5pbyAvXIb3lsPMepiWov
ON4zq33oqjIoRvnZ6PV9WlS38qzutZLdjaivTAN90SCtMTfdacps8GFrNRQuIHEwgHNiLq80Wbsp
53avtcNNTEjsKQwQ3JGhtqTKgWmDtpcw+gp2pm8DQ7fTLE+uWds3qZJArCADUd0wuSUakm0bALFo
jJ1MzWekwlEVZba2a63KcNVJDiMLRaV4up4U49T35aGXh33St7dG1O2aBrrQucKgrjN43QhK+ciW
YkdvOHFKsx5BX5uCV74MO6p4syp9MGJ4wKhe6czyarV5i0k1uENVHaDUBCaCIZhBwAFmmPlBTkBc
IqWBDhb/LJ+AASOvqaL5GkkSx4hqlLNsTInejOD7VZL7qIHD4eBfGapup0kNUtz0Su63gKgroaMh
uDmLMhMlLKSayu4DOiT73opdZXok9WPDi404aM1aBQcHjqgW8wIsY9mAh0N26uE92krOrz1bCGZ4
pTCZQhskAAreYQ13Wg2EUrm2gXRfOeZF7HGG6iW4rMDGDXmAJ2VJivbZDdHTm5ZsIbnWokQRZ2wl
lskTMKpCHQrM7NT2jIyHWkd8OftQAI21dEg42PaPLmJAiu81xg4xSFomKEDHqnGwmj3Vf7QGdWVc
2P7oSBLhyWM5aNlIMeyq1WMvjlDDxEFSI+7gW73wKwsnIpRnOoHwWsXCgWrBz1MN4ro52uySduuO
f35nayL+BRpsSWzqNfoJDfQZ27ln2EvtVOK3VfMxKOawET2tRAoaEU69CnzStslxVjAd4nW7yYOM
2XEIU2iYulBbA6/z3X+QUj1/nmsiDqZLq6SYc5qEi0Qq98AbuIu8Hkh4/VD7VZBsJJjOb3xNhMPI
qFaDJRqzN5uWs6ix6VmYg75b27qQryyPCIgZoqSQcwS1oakAmK3q871pUJ9k+RXPwcJNC2N3eS9/
FlH+/SzXRISMMheq2pm4hS25Hu4ZrhIa+0XiuD+xjYTi+VAUHSm/3/q7SC4bveqSkFfWKbWnoOt7
7/Lnn7cTqDP9/mgpzgYK7uEkNHrIUg03fRd5qu1ffvjad4vev48MOqBdPjS6wiGK4vbdVvfE+UuF
JsJgoDaocWCpl+/OgigeTy2LUKirr+KBhlamLoVw+waqp+pGpLs2UeJJYIytHZEshRoXznywedi3
CK8uz9OaNQgm3tfJmFR1kYXtDMWlG6MNweQe5Ru2trIKYqEcON6ojniRQtnm1aAQi1c28kIrUyKW
xSXe5Fla1lloVEhBgQzyPk1fLs/IivmKNXFpmmvAc9QEmlQ/Z2AsmjGFhicYCpIfMtuY9bXPX1bj
Sy4t75KsIgbNw9jwi/J5Kg/ZsDHln8xQZ5zC58+/PBtk+nqNNrY8bIE10p1mTwCMNO97xbXRywwp
r4472SG638pMrK2xYMZI7UyR3DR5+D+cnceS2zrXta+IVWAmp0yiUuc8YXW7bYAAE0gw4eq/pVP/
wK9+y6ryzHadI4kBwA5rP8tuutwWXao43/79UVyonjnnLXGNljicOvCY6U1902VLPmYYisjQmrly
xF348ef9SKH6hRpSlmjI8JvB6J9Jp6/snJd+/HknElW3dWqk5HlZvPbN0Snv7IVGKz224ruob/vO
TRX7t0YhUon/faN80S3DFDTYIyAXc2G8aNdXMR0XDuZzts+ggspkVl3mp0T7xPapYz+FP0WCJBLH
cnglIr30LM6CaaWgDgGMoMwrTPbP1Z07XytpXSjJO+dsn7pcie+ZC88BsWyraMWEf3crNvMIa9yo
+bLBvkavgcbu+1VZ6YVt5NyusfLWdVnmlecobgF9ni5bFOruYcOUwmeN35gxkGRJ8zzulytFows1
CvTN//cVgAVtq5EEi3yNVxCYhwh6OwRQUb1tUgW4VHJNYGH9V434//cY+5wI1NW+VEjtylxyANEL
GeJ8HcFICNsXV/qPIWHwKjRoHU1FkC9o1Aqkl2MV7PSq4dKiEA6FJnCXxXRTQ7oVk3Yc4Yas0a6c
orCo3kJu3GIIHtKzCdR2HVu99zBMRQ7O10CcWFFsbjaopbECnNvEYPm+IP64N7wUuATE2xvb5LlR
phILzGCNikwVxAZ1noYKvYOFwUEaRkaueUrXKxj0SJZTNzzqse4S12Tv0+p+2Sbk4zN86CyBnVSh
sgFzUonGiremtVc+Vtr4ZA2qsUaFXt7EDspzd8PaZ+gnVXFIxh2rahgB9nPOCms3L+yoyENHfCgr
LLkrR31chw78ZRSsFx9it4bWO3S/zHia3UerOQQMlleA0/uUw7+MfgP5EFHDvldriNK66+LRwpXU
nVdY0wRQJ87rUxm0aRFAZQp7LHPb2OKLkWZX+CvIXyQUSPK6T1GyaQtD7ekABApIL7MDbypddkfl
dO7WFvXRNeo3tbYWuJWiTVraDEdSsmNZyJQJJj+CoYO/1LwZ/DEVtSyygheZbfHUlM67LPQtUDtv
fGIPg4uEv+nlK+PSTelogKnaPTXUb6ISGGPXWHIBDVgTrsdxJbuhg8oXZtzmTRCW3sFBBV244ePK
FkACF2l9rmW4Wwy0oEjY56D5kMi3pjBvK8bgygsVKUYmisSpGWIYlDaqtcEc7aJvA10/WKb5NhPv
KCuyCRyIEStEhp094pxUz4Pr/nB1cF8vcx763c71SyhgrRO5YJY0kTNAG8R+7fvmp8nJPRvCHLy7
IAlpDQgT7H7GE8xmdfiea/ErXCE1dWAE2OPX9KabjnW7NRBkzQUEC041V+niVVsp+i+3D9rYFF1S
SP6G1n1eYAINas68h0Fj5fs+1EtkhVOr92GH9JlS/76mU4+yf3VDpuW5LdFIHmT1XGsYYfqVS/F/
OxCGGtvAFR/GKO+tASJeRx5atwWcaN4UzNwYGtvSFKp4WUs4i7bPk10/M8frtkYIv9Fw1u+NaA6V
J+GT3qXFXG7hspbNjKQrg6/mzB9w+8coFPZ2njF0UQ4YxRWVzEuvbg+CGAnW/8l5HMgZhSXHzCE4
2Sjkqum2AWk2fEGxrZg9K4cVxg3VzS+rKGFhXkNr2vvdviwCECpgVcggbIaTwHhjrcPObflnv0iM
lCwTzHgx0wZ1wNbrA/9KgfTPkZl9LqCQnLV2H1Twj/BRFBhjdioQ/FtlwD43oyXBSlfqeSL34VY3
zlUU2EPGRnUlT7h4Apwu6rfQb5FaTqI2RN5jPn5S6UnIdZpc9/D3bZWy9NoE1J+Pavtc9QA0E5/6
ASrz3i8jZr/7Iv17xPfndMQ+B5DBddIa2m4oc2HdCkJjvAiOXcUwN/v751/64WcxBgTpOFVOtj5K
PvHxpW8f/v65F3SOOL3+99Y3Qe+OI7FFjondrZvI/Qzf8oik8DIEQidDmfjRAEX7E1atqfH09y/9
c4gB2+H//U4LzuY2g08tYj71Zs/lk5QtTOf6fGHdcVT/z/3q4qDnn/Nd+1zP0OO8W+DFXud8ixDw
WG5qzMX0m2sCxAuP5Fy/4KB1ERo1bIyXAYrN58l6/PvdufS5p7v222IYuYX8nDoib9kKa3Ejt5w2
+ftHXwjt7XNZgj/Q2i+oWeeafhIrV/3Os5OhKSJrehrMm775Jb2XK991ejX/EGudyxMmqZYyKEKe
O8cxPXWe1N68qQ9mytPrnOT/ilN/+pbTXfztbolB+OXYICOF0V+yKLqRk52qwTkICas1jh2ehuy2
tTAQMU9w2LNgiY604BW2esfBZZ8haD8IxpyY1QRDMYg9OvN+1dCUNtNT40OIX5A+nzrYjlowto06
PaxxR83qysZxaQGeqx7YhIJAMeM1GlCnJBCzu20yPIfxmAWRk3l7kojESFBAaZ6La9956dGc7SZ9
S4MBXlwV6m8kxp7CsNIhNsWEWvdRZtcS7AsZvX1yQPv92azSmzs22Dy37nUWwrhyY6Vy46cWTeEZ
W0QS03xFTL+uvHCX1vvZtrIGviENaZa5+agSWODGNEdACS1eJkCCVBFqRIhgb/SxzDy09KIrX3th
6z9XOMw1ZiC1M5Y5WqwJekUioh/WHPU5jGLXzDqwHClajFJhcc2F58L+ea508CvlFYbPRE6gdA5E
v6VNJuBB6OMtWej3leu68JKcKx46ABE8heguV8mEAjqSv2TJYe27bZPy8dqBfEH2bPtnFaXAgsRw
MpGj98kKUFUJrYN+qGDjZiX9pr9W2r60ys4VDxAWrqtFUS+xu+pHFQBORuFc3lXrG+Xiph5XO3Za
cy9a/7kJ52TVsI6glnPE3Oxtxc0ZTtmsiaAKYCOsVPSz0Xn/Frj5ZxtYY2sFrELP855Ptyi8wwsW
Nq3wlr3mbnMpujrXTZQiHI26xzdMGXLXk51BB6yCFy1pH3U74Gqv1KRO0doftuJz1YR0ljG0JnxP
gO20YD+b3o9IcE1eefERnu0mReWgte2MPCe7Yie8yEqrDK15ujPzcjO+0TtMWyYGjEQx1X5VvnTp
ms72lD5werPzCWo762tZ/Ox1qqf3f1tg55KJxgrqtdE99l9Evc7JJIVgHn+J5Rb2qu/Xqv4XNotz
3YRRwomydJcSDlpI9FZ9q/033QKuqeosvNZxu7AHngPPjIpyNPk9KMj8zWrbMSu9dHLfiq640rA+
rYY/vFvneLOSW6s/zz4y0bq68zm7K8Nr4L8Lj/gcaabB81el3Yh8kHaEGkPs8+MEhcOVp3zp48/W
N58WF4WSocLxAKXGmoCYicMIJ5EZj9t+54ukxxq8tp9e+rZTKfS3cEhSm4UcQPO8GoNYMMDArRWN
eJL9/WouffxZ4NDIzrZC6fC8WD6WMLNAdbCv8LcunQTn8DKTTiLAkDZ6Lh9uCB41yrUbvYFUyd1h
c/zHsX/7XD/ghXbjKlNVeePpxITRG7Ov9HYubbTnsgFDyzUArwBQQSiKEOvMNF6+4CR3X9ex/iz2
19VWf1ZV2udqAAPW4aMCrCv3RbAdFjMbLOswdRwVBZxbSNjsjiZ/f+QXr+osH3GDue9pEApEcfSB
5vAqhoLMONbbU+35ehv9wgp3zwKBkfRG01KNcKO+LRsa+ThE/n4FF17ac+QYsQxVj4Yr8gKmXTrk
h06xh6UhV27Qhb3vHDzW+aHdVhrTzcr8pdf93HdxSx5Rof37r78gZrDdsyVdSl8X8AFCzw3Aq/gU
QRuQMQyHIoyKqE7K5B/3DvdscYfDsDThYtGc+I9Tg/eq0tu2unbaXXplz47vyWwbHQagZrs9kwiH
ix/9YG2NVbZwD66+rXJw82mGnVVjY3avhtU7cd/lABq5X70Z1Y9lbDcTCm2GPTzZKLf+/e5eeuvO
znfKF+VhsJznwxAkvUt2fDQ//umjz7llZdEtAR+g1ygtByXLfTU//9sHn+7wb3t8q2Tv25jOyevS
GCJWgRWw+uW/LZZzVNk4NOFASzC/1aAe59V8sTVNQsP6twPknFem4Lu2SphD5kALvKyVuQN66l75
zZVff6nAcQ4p6+1p9Ueiy5y0sLRXMIZ3mcoFRQtjtmLRtAkZgwffgVl0aVy5pkt57jm2zAKEvSt9
Ab5BDxNuc4BQ01F12kuMceJdb1v6vYzDXvQWfk1za5h0ExTTTyCtEwbahTGO1zgtlzbr/6jdv70b
mqh1Nmv00vhWIwP2X839KbVfM2hraHwdAXph3ZzDzhT6P4Y3I9deJI3psmn0tTj/QrzqnO0TzWD7
XSnRlqfudBTVtjs1Oz1IuCBDc69JeC4FG+e+r45UoNk5qA02B+OH8xP20skJzVt/j3fXq80XToZz
/pkoTRgt1sigLZWB+jQ376H9CsDD37eBS59+tg3MUxGK8tSmb4rdKPfwJwf25DjMP/7+8Ree8Dn0
TNp+29vtiGO/eJ2WAwra//a5p8v57Q31HXNtSqepcqXvdJdL/x9/7+n0/+1zXX/G/N2iRF6SreM9
M/9ad/9CHeQcZwavnqkola7yQXWvPXNuQ5NWsVgEjJXKuY1Z4aVtXxz02NwWxM7WxpvRcUUdQ8i7
eigi0jtgrcFnjSoo3pxwhY67PLQYMTIsd6dOvcOwD56mYgY3RCa+mm9FCUs2dnIzXZyIFPMUl8S+
X6WBMVB1C0RM3Kv2wa2Ln8q1Esf0c10ZcVCYX57rP2D0+trWduktsP/3rsIltgtQbxL5iZa9vpwK
NFNe7YNbWJCgI1D9vBZ8/Mcu+kOGdw5fK5rFr/0Z37S2GsOlrhupvnltAhh6otX6zFZ6mJY6cRc/
NzBeHtOmlvBEh4S86p9XbEFEdz8EJWhgjrfCqBOHjQJ0/mvGiBf2pXPxqm1gKId3VpV7PF/ZYyjF
fkQVk3ISA7Nz7fy69C1n8Uip50LRakIN5QNYr2YLx8eoeSy2RRc5T/Wh3dL3IMc0wFbfXVmONrnw
gp/rVyvWLobrOk0+yeDghdV+gmFFZHOfJ45BknGxDnTkt2WI++2FN1wHNybVNzS0N5Ud7lsDpbpq
gFO91ySDUxzl0uxKT6V2528dAc6m66RWY3yGXnVgGlRqF6SOau3vwkFrUJzRl0fLdhL9t2ygH7Af
PL/40qWXSIjHQSGGCya6/Y2EaGKcYj64D6SQsNGatlbVwZPTaR5cAI7a1sLYRuG+aq9P7ap47xpG
YrlWN4uU8bzWVtQQ4x3ooWwoux21OmCNRJ/CRyKt+XpYjAlldhnEnT3cj8u4cwP7pTV1ooT/Qwr4
+hQyeJjhat+RNi4g8rFNLyNivO9Jy+OVB6lDYT6kYasYVcF4oLAjhFmqHa8dzWwxP5Vznyyh3kGa
mToFcEZFNTrH0oUJQ9WmoqKvtAeHgVivra5vWd2ks7GMSbHW8B52jcQO6p/l0r42JpsS1TlO1FIQ
UDDDsrohmCtG9V3DpytuZgPmq01pxW7ZY3SJqs91HJ8my31EQSsxe6j9TXEoJ/aB2aBH37E3k9tu
K80RU+LZBBgHRx277nDX0YwoQcZn4EcT2bHEsfg9NA47ESBHk67rxw0p3zwTbhI+mucD2AAWuiaz
jaBXeg7mDLsQYxoULR9VfAayPbZo0G84d3QcKBdjIC3ZW4P/TBySdfizO8x3zgpmebiIOzdoEld7
+E97BuURgxBDrqB2meDkKF5vpGt8D9MMCw5upqtYMjxmbK8DDO+toLrBjPqvSTq3y9Ds63r8AQOR
t3rkz2CpApfGi+9FzbCc6cEihS22BSV3Upzmcmy7fLTn7rnX9g/Fhmci2IvV6Y0niy2be7y98Bbp
mPdqsrLOlDQ/Lc32p42oD9cXhwZAj3jiCStGHG2o0Z+t2X9BOfnOkv6RLriVnUB323PSnpIw9vz+
WXj1U93qja/x8rjlblzaMVZag2oUWEvU+cujVZqPZe9taGD9WiayawR/Lqn/zOr+PRQsqScThDsO
BOA8frQTkN3g3g1wgWkP5lxsXWllwqL3gQtCnFXBdVbBucgthtiy1UYszTMC0s9BzumyonsSjjlr
vJRY7CGYiMYgzPw528GXDqaPZpI/6SqP5uzAsaU9dtApdx4Whq7MTe8BGtbx9k60kPsEljVE4WBY
G6g/jk4xjrHZhpDssketFJxfCvjstMyLtd0AYNaBrcoAJ4imvv8SJYVmMlwPxjg1Ka95rEyaFpWR
+UXxKPtuxDbC34ArS2E+yWLPMlPiNPjXhtx4rK3jics8LDrAzIvwgXrGi9u6W2NgXwEZdmVlxZKY
uTnUN67vb0t/emSy2RqivMP0ZR8PVoWIWRM4gWi0kCZ/b7GePg6kJncaTD86mVVMOvuhtb2UVc6u
HEbMIYVmalZopxUkKxZQ1sL+yZmm2Gy4gbFj97lqPkwqn0d7vQuVc5iteko7HxS8odqFbnUXUud+
7shjY2A2CuY4a4/13w3+hwt3KdkOE8Sw5ZauTmy6wV1HYYW5nGhnVahv16B6rha16awxsUPrxTGr
SNawYgm73C/cW6eDvw63DUh+wkdp8SbiZvjky/Kg6JJ6rXnDG3VrFEDXeUPxAG4E1GMUpTimRGR3
fR33dvEOvVPqVCt8eGga9F4B7ZMDOdmMCXoXWxywCgYO5t4nfnzKbfyAwV6eRzMfvwdp7YtS4oTv
31sLSKUVk+uiQK9ML0VsVA3eoqV8sWEQb6lhP7NwLyvRZdP0sxoWuVvckmQWr29D3/vy1wIIOqmr
yKDFt1H12CMse46kVaNsSIpPxuzirudCJtAW47W1j64NoK7B0MPqrSKeh9P9NaHXc2Eq01Yyg1VT
YqrROb3vW6dQWaVM46iBatOQksVmB0uPeb3zaLeTdfM6qQDzfUHUgfNnOJrEoQzewL7Ni05Dtxdm
KvQehWOklbbuiYmr+g+02NTHMWRvwxrGuiv2/ggh0lp8GljusgSRtIXmfGTlV+ibMVPWgikADBNJ
8MbEHCY+J00MVuN3LWxY9tVPcgQXURt12sEDibVWgrWGA7IGS0w5uT/1Nxh8u1ej4WxOkkeXIXTS
HnnhboDqi4SGcVYAIhbBq6iqw1i7B+7juTE5vs6APRq0JSkZeVKUYltLJNZeYNwU9QeIJ7dd2EgM
XNr5SCBJo1pGFcF72lbi06npEYDINSo1hwk4fV5lnbSeAb1leVjqsY1bL4xwMio4qAHe1cJMoqLp
0lVqs3DnIVwnkhD/ZLnbgbzIX+d+0lFlgnWJmvojCXzYjxSH1kHLp/XNpFYWzHoKkBp95iByKMCB
MjCiNzZPpge0ncAl4HDCmG3P2mOlUDRBsJ4ysOTygnjdA0KvyKtpLgxMck6AAhpQRtiY7h5tmbb8
pMAcyEvv8kSrClpfG8ZSg02zcTHxtJc54vBFp9YMFVC17w2rTIZaPRtqirWPoUNabezGhqTA4jtT
OR8mAqXeCoLopE0cOIOrwMhg1bBA5cNeiWfeWsTalQYo6F5pJMvKq8g3vD11bEg3nENlg41QOgdt
g/NpIYQo/OCudptvl/Jf4GiCdoMtv+luSu0cLJc9+I3KrFG86bLF8qwlgHDzFrHbxumN3Bje4YCx
NezpAVgtSAxx20TAd/6oEm7PRVyO3WYO7Ly01V435IsPAXwOByDmBxz8LcyE53lXLkYdC8dak2Ch
W4uKjRva27oZDwHHly9iRrDFdqrmqE4scAdhA8ayuMFTXvLbzu1AXcR+jR5G1KJnDsxTFmAFJvM8
yUxBOrpUVSYRjGH4sosVLzODjAgxAx4VvXXvAzReafZtrnXqOvpR4rZiwcIwSnqPpYWwySr3Xacy
NTR54RWPfefE1or71+n1NVDzd8uNOyQjc1r68AUy2a9x8o4Vqd8pOD6ZCfzcp1OOuPKQIsWraJ+F
5XLrzHiuwnXiwCY3Bl32YNkkkEX+oI6TqKYGFlZqGIURO26nPnEqxMeGgHcfZgTY4FeRAkw51pTC
yW/c1C25awbdYnbX3KqOVbHjFgdSeAfL1AcliD4Sr8CRyHsQPKGcSqyyyzhDS1vRoYVUNHwsChUD
K+R++ZOzBXsqjFam4V3IDVASrQEO2dv+9itkff+Kcffcq6q3wpTfq3bgGlCZ+Be6JGPQ7hFEQPBv
zEPitPWtC8GvwjHAev8AA6uYCCvn7apiuDW9qAIGrgvwrtA9bsNiBGvTdQ+6M3ITFHiyhMBMCIO8
9mEQfoyY5+glOW0MZip9lngDjH19+dbXp4DW/VlSoE2mIB/0aX/4Dvo6dWrzSCm6Z4Nnb9qQ7oxy
KGLmm21Wj8P3ONEP6BbqqBDlKzDtbaQGQ2VmA4lnjdN3ATjVa9vvkWAuGKFa6tgr9tn1sVzbXe2T
b5iub/xJTRtV1YAQ225eWPrJlfzgYJCbMO/NmMo6lgx9c6yr0IYxmGPt+trJNS/AsIGQmzeQi89T
GrYE6pOhuR1rI6XBmECV+13W/FfRkm01eScZsQjjiU47TwBn289PrcQeCXpUG8ISzKD2cTXGHOsD
dbDgfZEkwzRAOhgDRgysx9Cp9iRgGV3COqLKKxPPc9OgFElZe/e4khpCp5Jno7Q3Jdw5aDcON13t
sRSbEWT2vdcfEFEjV8LtKc3hSNfqyVIQOMCoGntU+zJWCuc77q3bWg/FMN2Ers0iTJ1kCO0Qw5EJ
EsHeTAK45oRkerfL6YF53I2wJ25lM8EL0+U7qe3X2dMQ1s8CZIDmSZkyYWLZ+3yNpVtkJYctGRUy
5a331dYcbzy/BWcPCtASwyAVbSNPyDa2V3VXmjCuIS6m8P11/PQh9Xac9YfBww7DX8sJzzKh0Omr
TQOWUDS53rpBSHXgI0M6Vq2ZvcB60F6MLlrGRmJ7LtKQUpKvIBbGvFvWdFVrtnj+N2Cyaq9W8I+A
nIulUyQQgSEL70Igd8NEh+FXT8tb26dTatsGXKN1NWRi1psOofuHEs5dX5XVvinHNWHLyeoG0A0c
xo65cRrjYwZcPsORvtF29a0Hewfq4y4Y7AQWWCnzPUSYzUPdIp1jCOKyucPhJan30BmY+lX6NJXW
uI7YrGhkdYxkrlh0BLRNVAyYR+gHjO7apEwxVvOCmfpY6HBIxWjEJYdLdC9qSOdfhOJxg8WQd9Ch
A6vwIYzWeNE8nFKMA2ZqWrPSIYiwkBoPgB1G6NJsupKQDe3VdhzEQ8GDo5rEyzTp7bKIXxYWZcTE
HLE2+On249s443fjmm+QjqY9H344osjGoduzXmxqs8rDpbtrzXlHCbqkSvOE1MVTt7K96VfWbb9g
nHYsnm0AK7EJFKm7Gj+EaUahUca1adB4VhXBe+w+93zcS3PodsOI6FXWzohFi/i95/Him91tFQ4q
gmAzGfrusVX6SMH4g+rvAVSBe3usc88kuSJe7AXipu/03mAstVykIuOY9jhk5km8sW6sIoICReat
EzjfwiV3TuHGPmgqSdA10yOaDzGpnXd4itnpNE0Hz2Eby+tg64PgG0J/8A8GC3kCgWv6urR464vb
0HDzelRZ76Ky15IuMqc6tUwH97T+AdEGQN/dWy3ZBlYRaVjzY+GVFCgEYBSUloll+u9DAwgKGK+s
h3YQUU1t2lZqKACka1u7aDyUmF1gzoEj61Ejbu3khRQqRwNTAlzAcE2A5wCm6mxOMExuxc8QCNR0
Zu5372gYUE8vDgvvTQfbv4+VgxuXd0qjfCFdK16IH0CvChajieTed4Kjh/ATbOyhjAYvKN9Y6KJk
OkXY+2YehbwA1tLEDEplCoxXFLGDDNAubUhgmIVSCsTZ/ginaFpkEmF6UXeZswA96JWAFQBggSl4
FH7A+5VFu20Y5gxGjDycVgzm7l5a/W66E4qw0FqswtmFa81SUBuONp+eFqSFlcJkzeK1McEjXJl6
aCuaiZUbUd/MiaFpLD1x13j1zYpBlZqIVzmEn2Ujf3Ul62LB6yUVJko2Cx5t3W21h6qQB8q3h5rE
EpCj09PXFdP0mRTWlFLLf5p6/MCQtjHEJsk0c+wLCN1RTzbRG7wLhI7wsj5ok2AyxfzodPglFnnb
QAWGS3FxktdYqfMehc6kxmBH0TZPHcrKozceXFSMUSAo4HvdDsdiRPVBEgxQ2rg9gf+pfWjKaswn
2XaXGWafOYW+KwZkSV2341V9N5JuM1H2jGnaJ9+yfpW6v8H1+/E6VT840U9DM28xpZ80zimqw/AS
NxXeBH6Lx562ns0yt7JxfCMgqaYHr6KYPuBIW/1HXsKC1pAPiwHzPttP3Ab1wgaW44APs3XYrM7y
xFSbmk19x1n5NA3kcbK8AzKxtGiX44TXxluaJiJNeKxx8q6OQlri7gpRI4EGHdU5JQQsloDtgZc1
Z6NZvhETiZKl7taVY4KleVtmGkZycTecrpvWZWk/YSIQCliIJxczbkR7M/rB24BWTcYHmuOhQ16G
6k089gMibDMdbPZjHWvAIOoOZZVJoXCAQhMNZZOa3YqSy8B1hMQXwWaLTLnx1ydzxbyK7MPUdE2R
wA/ys++HHcWIStQvClRsVgVxvwR9bkHJkQhLzDd8bT+Z9F+n1poiPtWYKtJ2bPn+hvdOi/0Tjg4L
QZ4t+JzK1oiI6lTUIekWkjwwhw6nvRYVnbVPl7bIAs3fuFIpovTboCiQ7VsqZ24IX0UNq5x6cPfh
RD8XYsAAgP40gZTAEuDvDRkwFWfCLFTIjIcEr0KDqgrKal5TPxqNfqea/ixxRkZiRpJEuvBTL3zr
rIaILar9ePbCx85utx7CwK2Pn6JgfWUJVCa4M2UTylg2nHNdexTRPMGeeMXUjMm+KMFczvhhT5ho
DGCE0pxE22aJN2rUQL1PIu3dPiI2OivtnDvak3GzrnNsLzUWyey9+n0lYyZbVLGqKV8M0P3Bor33
CbtVXM9bzzDxtHjAY8srcw4q/sEa2x+zaEGlXzqKY7wmKfpTxwG7We/Yu9HjiWfXn8PCb/yOpaTH
yai7o40kHH14GL173fPiWSKC9DzzJfnhI8/NFsv9GQR9OsHA2ldIoyp14yjkVq3KR8TmHBkpCcCk
cWoIFm1CMlELFHExxX3feO0Rqh55azlKYvYtsCPJWsTti4MltKTBgB3SF+w4FeLe9hHbMQw8LZb9
7pZABo/UeJe+oaOhdLG/ye7Fk7AiN9fJ3dSoPaOWvFkJ7oDF3gWRuS3VTdH0X1JDcwPH9lhXHayU
2iUxTewjdZPZPf3lC7XTTrsf5/CgHX4weAHJYi1hGrAun7oN9kZDsNFgUynVXR3KMIeTcQr50A3j
fKdZtxcOtgr7S1cKLa/qFFaF7aHpqoNdY/7LWAMUm7h1ZwxtE7O2uqkKcj+VSFj06r4qGS5xSYP7
Yhh3NSwEE5OAbtSIIW4K1KVORX7TyPphiYK+exjNfm+emOC90ycnCpm9yAfOy53H7c0i7NiYgNhr
jHFLtXmYmykL/4+j81iOFcnC8BMRgSfZYsqr5KUrbQi5xiaQeHj6+WrWPdNdVYLMc347EIcgWTaa
pvkZ+YVFVj/n1FJUvmOzp+rFfrD8X9obVEBWyp7Xzo19V6VHKptZWUvCopQzUXnpt5FQ5RdFi9UO
vk8c0mxtKKguGZQK4wkfz1FazWdjqh8jS//lSn6oQVwrAyQkBbZvZWvHZDG9+mhB/ZfZunOHetcv
4l1sfh2Y+nqna8ydK+uLo/PdPI73kq9Sm9uh2eaPqeSgqHz/YdazF4wQYDgjjGLSfySZjKd0vCs0
RIcEHg1dccZiHMq+epnGirV/Zcpl88HeWewanS82AUBFtB74wVKIj4aXupnLKvScEiSNmxnr1pVC
7GjOR7ao9bbOezPZVustDYeA/g0z47w2n4m9AI8lj+x3L31b3uFradlXdT8Y0vrRSMRjPQmb/V9h
2pua7bJt09GZrDxIMCv2Sryzgh9zVRdxUt80NYTVRGJTmDlGEi2yRFvu3Jk/v9PaUQMobyXWC2TT
fy1cRmCy+YSt73HmpknGDgFC6UHtkOzGd5yXkUfTNHbCs2PO0cAX25+Tqaium/uWeCkO5P9MQgKm
aj719vgt+mRmjQfz8UzWPE8/K68FLK5iU0wPWfNiKZpFKqOtHhmXglkOl1RUXiha3uPU0S5MmDvd
KsAytXCVA8PwnMH36E+OM5DKMV9GzbeD3s7fndo8GK7/g5P9b9TVVXJYBeA+sTC1M71n+8Io9+2U
Wwze7TsBHwFOCBnU/GhzZdzZ/tbHtbWeagcEwrE/PXBzyjEjML5nKzXObaoO4H9PzWzdVzcU32u/
M9OLVN4dB2wbqsqeU93YKQF8WDjgKrSD2NuXUzSRtbjv6OuO3ZQ9LK2KU3c6dsZ0J8o22LzmLMwc
gqh79pvy6lZsV20WLr5Os4j3t3h4y+15z2u2A8nkryEOvtvpgW60ccED7/XlW1N2h1lLzzne6DbF
R8G6rOaBPUDFStd2dT+8mCagPrioaNE/FJnGKpiAOsv6NGX1cZltLNSsqrahDcFYJkHnGv/MfLiV
tfzz6ixeZpfOhXr9Ry3ri/SLuMu2B7WlF3BHdp6Wqq7V/DHmObATzw7MAorUnD4K5sRUw8ppNC/j
NLqhb7v1Tuv7Ks635pP/LrYBgYfH7hL+5PjN1/JSZM4X7N6eNh4VlbNz8WHfmoV+ES/V/iS9xpie
+ZQuNvik3LViPVneoj2lZW/sKpsXi1F3I5M0H6Pe6k7WKlwehiEcyuJSdcmrdP2dW+RHT2196NLP
KL22xO3cxSLZ9mS40Q1ZyF3ubreG2ywSlDgF5pyUIZvs86rEl1O28iTRMt1vzHJRkSTIC3zH2M1b
cqRC5CEX9hWXBJOyP5i3m96nh00uS4CDm0oTMd1plfaSOeJZNN5DZbFf6s1byvolC7qV09W/dKV3
tjqGQUM8VWzyRdkp/i58WZn40e2+WKfuYcF1Hy5F4gRSs6PCl6zuDYR08gaWlQW26+20dX6vNS7g
0hh2JfNnmOjpWdjiMujj1+y7p0ZOX/Xqb7EnLOBdXuqTTY5XV4nPeZqvbQIhvAGvblJACDgQMQM7
EVU1kKZWt9NqKpOaFnIq0auIwdbf5Sjqd8LdnEfXS/P5JtAoZURYQ7zpWN1taxv3vtJY7z20c/pw
WNqSuCYH9EnyuBpG++tq2b0/AFouY5nGIy08Qe/0v+tiQ7uN/q82cjJVhO4VPnwG7Otn1rvOTm7L
txiAONCYbRox5j0fvG4ebc20PzRVrbdeoKvwyMQpmgNrZhfat+Tasd4Lpe5aXz12yg/yvH62BJzc
uJl/cia3cJxX0JZtx3lgRMoXfcgkt9PTrY/gVwOLktEAzyZAe11u3Xk2IfxSjbzA5B8dwTYjqFUB
FdHt6LgsOP7WQnh1y67utu6oO+NruZHp0i/tHqFvFpQDnyx3Kh7BmSi13CWdUsp4cMQL3j0z1E2G
IstIolwJJuMu0LzxE5B9Z+h4wSt2sEq7gbHGbkzSuBmqkGsp1ErvYpT6cSTvKeyc5j/Q0kcIwbNf
+aHqtB39VHsrRZY9eP6hWFBYODK7eu72rpz1v3z9L+nEn+e6R7GwkLUrPnMXNYpIPIgfagFvv43O
y1xy8LrttxDbezWVL6XXYSbndGhIcS/MPb31Me1EjDiGDJfWQwG4HUf79orduGu24mCz+lM/p1/W
OjLot6JkebHoe5oaLHmJo/ZNwRxrArcZlBPptHUd00UrI5lpyVHvSQAzhG7uSfrn3i3qNqLgClxS
T7D3cKGFOBcVEo76xN+SqcY3r5PnFXFj1O+67UepY/zpwj5pdcdTiiYDl14wtMt9Xkw8ZIxVHVZZ
P5fIS6mRazYWMHEocdIvAxeC3Zvw6+WzJrLs1ZYvy0prSbtSn87H24mCeUL3JGnJznQRNEOZM4qp
YhyYt5otBaJwHpMueWhtGFoAa7Y4N5x1+ZQPWTwJfh6p8tel2O5mZMjc9WXYiZxHq9c/8fgNgfL1
L7ugcquwnQ+RbrtCc//qjdYUiveiQmRh5+tx07vMk4u3RvX8NNhZc2irHhaF8HpjSJ4zpweIIaCh
MPietvhagEFIDK2sk9LEGVLg0LqsoGZ53LQydotWIRotgGSWU+quYSm4BpI2tOz1mtbbUTrF1e+L
T0PNXE3zH8dWEriTu2Nlfuo8rqVSL3el+M2n6ks08i4bfCNQ/eo8dV3CxgqnGBizhYe8oxQKaDOZ
kkthz/e2Pn0qC/nLor9W5P2oHKWY2H6MbbnrDbZjF/Q3LBbrzd9AaVDL9MhPOqt+8u3tYqXdVVf1
W1WPETC7DEc6tyY0Faq2D/bSPGnil740rvUuWLz+3DGoG+6XI4YdLtEoFcM9WHK0qZExtjqrjrsq
m0luFiTrje0u8XUzmtG8mUZ/w80+IMGCQSgEcfbVZiO7obWSM4Z8VRhP75PBlqjkP3PR/rnt9Nhz
MgXbQIVxo52Safzb/GRvLOubm5X73P8h6mKvlQ3JE9uByndOTPteT8awSpfHdqj23UhZnehP6MdO
lbNdx7U8LVNxBvX/tGv7MizUPqzGz5StgFHW9pQ1w1VKDtEu2dEn8kqE6Gkm9iS2ZP0wuumrGIcA
epg9vfSirmjIx8QvknTFMVPAVL79qqcinvoCXrgPcqcORe8cZtUeIPPA8zgtCGHtfPRThI0k0xpb
hb9f0v6z9PHR+ymqpzY/idm8jP24REqbi9Cdh6PtWXdECbxMQxVXXvMy11pcuupirMUJncHDTFtY
bayfucvWlYvv3lV/iYflw9UG1J9d+ULZJ7icopFtLD+Ea20MHXV6ZOT9UY3bhpynx7UXT11h/TcX
lRYsLXnuWAxiEnDZkuUtdb2+GIYVc1tmsT+oD2uifWiWD70ucgpL/5Ob/36rphDN6FGCNuKacqR5
RNRIbE5713jkZHr9c0kgyy0kvuar+j5Yzdw5uJhvmTS6hcI/IY2V0kCb0ExrYdKdJHkA7sVQ1bGs
uiyqmmkMtWJ+Ux2TQ1OUxxwNASV021xeRrtUwaj2ff3mTx/9+lI6deRmeZzN/tvYp4/1aj54mog5
LrKg8Dry6+uGD4p2DjGQKTnAOvJnbTRQUpkvqpcxuuNoy4enwljfhFFuUZf5YSc7YijkC1PFxCaE
nXwrnbBae2hdIOhlmx9X4Bmq9AgbQZ9T+k88sMeORFXMpHy76W2pMuhL+WN1w72/5pyrGTY20Dl7
y2k+KJ7qeeVCM1n0VrGfc+ht09bDtE8hlFwZLY3hRGZBR2xRM8Q1e5RLsd+b+5XrtE/yBcdoRvGW
skJRTFbgWstdOcPhFEypkdC8Y6NDdRnOKyEhgM/Apt5o/05QF6GmwNVbxz8Ms/eUCa0mUwh9o6V/
13N1VybAMlS3JYGVVEcxlSTpjofKbCgpZm2hf+lCAdOhEAAfVb2cWvLdfRb/nQ8KMJvEbVn22Zyy
XUISUEWwTWOnbawZmn1IkuJPsLUiDXjKIG1T1YpocayHlPM+sOxyABgZVWAkrQOwVrTIWFbzYvXu
/ShYW5Nip2NjZ4+TUaWBHCcul7VjXsXm/tQ2Zv6s1fw4UzwGhMI0hXc7sSZSySnOSMea91QC2Rm9
mZ76wqMDmYmbmpsnf7PY1ymgtBS5PG3BFN26NVUojk/LoHFXVWT4ALDO9qEfSxbQAdC8p4DzWTCp
WRvBSFqmGN5DRL5TmaCqWQWhfBtldbin0XFUvqDiwL1Wgl1ertQABknbvepjc/H06TQM/odZmYxy
E480108wcqEBmfThLDIXalQ5D/j8dhNPMWqB/AfNvLz0JhL83ONXIBg5rEYZMuAF26z/rB1ZNs0y
HjZXnByiiIK5bZ6SUizBVntFiJT/TYl+J9TyxFr5pve5yQpZX5fhdoOV5h34R8co9h88eRIVgN6J
xaybNDFv/3Ez2mtBBYVpLWj1bMLBjCIokmWLqzZ5LJBlBmPqx15VxqpeH25RSGYzvdJntq8H77Uf
tt2Y+cep969aN+yHyT0LzR2DzXRYeXlEOrxPxU1oKol49qvtDmXBg+Yk1066Z8NZXl1RA0NCv/pF
f+fyQBWeFVL1gGrSayPdquPElDePDA2NZIEbXaQ7C0IR/rW6DPSy2mU+8KOjh1ZSHxpKefqZ+6av
wm5khwLxte3hUJUd36/cEwgd9al2IWQ69Cv15Gq/HolC9bQehEF3ZyGPgyXORmfukT2GbpI9er6K
0WmRCFCG+bJckib9dkYwetPI9rCdMhhmcT/4rLl8sLGj8rLIlkOW9k6YUkMXNulblTfnBmhgsczr
WGl15LXer28uZ+Xk2WnTxBeM6ZEs62Kva/orCOZfXzn/qYoJyqeWlagrYPm1jRDIWaFr01/Zk/Xi
TAoaY/2oGuuz2ZwiSFPw02o4t1p3ZyyM8rX+6Vpt7Fs82bk7AepM5VM62I+dJ7STKhFRGu8NGgZQ
fUSYyNyAkJsTR83D4I0Pdo1302z3qUTFYOvH7hYMVg7vWqYzzaJhUl8mCdels95ZzLaVMd1L1/z0
V/4/ufLvm5Yizho9iuHMalfxKqybfplG8Y1Qdg06qwhRfd9bGEUnr+ZpQVZU5v1dVchvTMkDEJ/4
3TJoRAPk3x0pPbfWEpJ7tKu4bPQMAGg7dTPAneaun2mWqmhswFGAr4aBbKpidX/GBlgwVf6H5umH
zAMVmDkOdH9wI5MrT/e2l7HQ891Srtdksg+aKV76Rotcx0C20b3NDuur7Het1KK0L149ctjZViIl
sOiyKrKIDMnjnHGhSbQUM1W7khNQ6Qot12qQQ+2/kfu+a7oKkQ6TScZcHhYZ+umx9e48Igu21gzr
ilp05deRam4R9lZ5wydM3tKFLlEYuqqtuOKW+jdXwCCL7C+11n2JNDcios22IG396rT6PjJ/cyaI
q1rzSNxahRMEPVdvRoHZiMIIxQZGsTkCqjeXQCgr+Pwt7b6Eh/anOZpSPRZTtRvF/K1Z5cHNtDtn
dg+agYZ8QsgQDStL/epaIhDNYJEppXnMjNVBW/uS+YAfW+9+s7zfrWXb73Q7v5SjjeGxU+fcl6/2
hml6sl9dLzvrzm2TGN6SrXtq8g/XTD7sejgKVX+him2idNDOS9pSeYystbNZ2/DGwg7bsTSTaG76
q0yzk5OCSS+wwlI19+4tP3XSnMfc0fWooYy6tfQHlefXXKDKKVVZRJZnIvsr7Ig6Y+SDKIMTRrZ/
ZiK/695NQqd2BNpy7X5w6ru6XKD5mgc1E6Ln6tvbVDdHAYU75+srM8LeGEdC9ZBjrt30bg7qNcs5
LpT7OWxDS8kIQoOFGDxg/hgo8cfhT8PLCA7YZPl/To06wp+rnLeBoxAzye30pCm5pY92UY0DI2Cd
TJ2dtp/yf44/uzf1UmRvdtzaCa9iE1YLVc9bGcD3sYt2ML8rx1ufX+hOi2wyEo1puzOt9VhSswK/
xLLmp+9FMsAj31Q1VfG0NPx3PRfmRHOfR5jHZtv+siEhEzM9bUzHCKWPa+Vflf6nIVXy8+J3hLx3
EyAVT140tnapF4TTOd0/PZ1fe8lENlIKt+bbgeqagJ473mc5hrUgB5YZTtgcDINlvs0LR8FCWGMl
3EeyPsKmAInxZuNQy+bcLd2RCt6XftEH2GX+tzoBl+NaIc9UKCZKdUwH9PiVjnbQqe6XRb/qZOHB
SDyUYGTOmLKg1uTB9ylZnM30aPH7bw7j68TEv7CqTwm7o82mM3ksyNnwyL0JjGvuDaP8Z9kN+zJR
N6o/gf7cTcp7tdIcvDvfq2z9Hm7kO8La0IHNU8CxFbCpgIRcb4FGro7yyt81GSjixIex3f3oC/TC
s3tZsDggyzo3M3OlhjzOSfJ5X1q3SENr3+vDebZsUER65ob14NU2S6gfAkd9rlnJNJ5u3/ZEq0Jm
WxEOl5OxpEQHVlnoNNV+MNW1ydf7ch6+WsqeN8YzdzVf55ucszWfVFuTij94oV4Z8TazRScdw6uc
x12Xpj+5n0FCOFyhibaeK8oStM1/WZmue3s6pLDtqZlz63Fetx4TU5shpByjxd6ieZ1jwxWXbXLl
rlTGDtzyWq3Zo6zzn4oTj5fqPMqVjgT7TISGxnjbfjSTduy2pIj7zNQ5HdXFB2TP8/k/IG9GKGbP
NUHBX3xJEviQtbXoG1xKxB3KpNHgdfN6r/ryrLVw3QOJnarkHZibnZvLBDG9ftQ2UrLNognl4MfO
0sXNVnxUufY5iHZPNOK3biN/BNP5N1b+qTMwfm5YEfrkrsvFGUZtryd9YK/jG5LAY2Hd5pf6JZfI
cIGquS6IdvTr/n1N4EZ15kmeDAQo4ACDNV8zkWmBtFGlWNV92jq/lHTxLszlZ7dVpwrZD6gfqicL
gnh0mI1T1vcJn1jV0iTOGkvjRpy7ydHMUJL2NWjetBUPKk3joryp10p2QV0jiaeqTpNWH8x0Sqkw
gVnTmn7PsAiSg7OkFQAV/JjVklE8lsPSA6ziJPi2GQuiBQ+MmoAo3MJ761LjBZE7egr/RWTddzJk
OWM+vWF15rxLk6Nz2JgX86EHgFopAUdd8jg58r6gRXgqqqMpu3M7F9+JlDvVbLu2qMeYew7zCUKb
x2WtkcxiU0qctYECrTgx1wML5dkeurdiFo/GUn0Y3nhmR0e6M6xhNs/EJmnlvurc6+J1L/o6/Jcy
1Y5+cZ/5y3PiD1ekhJFXIBNMx1CJLSpGhE21Ne86PQF3lQL5t0KjU2bvq2Xe2RXHZuO1j4OQX2Vf
f3a2fUrTVotHUZ+7fm3CrVug0Zt7+DCyxMb81byJwrh/wsHqH6bqdRyt+1TBQ3LXDHy+oDS+taL/
UoVdh9JbERj4/j0SgWO9olIXTAvOYoLPlqecEuYgE/lZ+rx7W3kqBw0VPxpuDGVQZiabBTB2MXiH
ySnO6cKxKYcmcsCUE0N8lZZ1SNMsLPs5puKEmRnR3awh5TEA7aRDY3qzsfKWAoJv/AeLpqgfYIX3
8/FS6St4I81lyArv/A5W1SnGS7sZnMgYuVB1ynWKXcNQMYDgY4/vxpXjqySh1k2ZOCfEtl0CHdeD
q+OfYIsu5H8KOCPSbJt7G0lRC7uKAJ5/rtvyjHvmTyvLF7PPXkWpf/u1GfouFI8HGEOIJ/oGRtd3
1/Sft9U4WRCxB2kb/3VyPHDy782eBntpPI6j6QSqfEL58zcOLvFL1m4brEuroZ4rbMOP7Y6xcHMm
rOPFs7SbHTvHO6zHBbfhRB4vx4rmkJ83r9Y1K5PXakUwxpS3k1kSrWvHkFbNP0KZW9SqJLbmyYtS
jQ28n9F7l54xhu1KFDHVVjfC910aM/lhVftmivGFlfOuZd8MltlKebqm140lcLDpY8STGveSKJnN
Z2zjVivcV6/srIgy+ou0xKeP+VGa7aHxu/d1m55uNfarlkWJ3e7buo89p31p1j812/fmOF6nZdRD
nt2AbDFWZ1W92o4VtrSlzjWqNb9drrkG3b4Zzl2SMIjMDuU001uuG6jjCdGLgPIEXoUuhP6r936j
7nTLPCtWNrcAyBi8OWoJp8fmyf203AJ5vYNCKLhoxcVsq3vd9M8j2sXIGbjpN5TiEILfqWdRwqeo
BWp+PC3FMmfKR6QysdGkMfTKac3Q8lIn8epozr7T06tdu+d6M1yADPvbT+pvTWt+3awyA1uqS7+Z
u2HQ2thy2t/CyJ4LQz6qtOEGTPJoTcTdPH6XXk0xjvWcef7XCM85m9ZOVnyTUSufLXd81unZnRfn
betGVHqoCrXtzpMIXGAqseyInT03aziY5b+2TV82n+iw3rfDsfRjH1VPQJLtO4LTr8kxDqOzHpxu
ha8F6jFGxeXVPHre+rPK9o4wmT6oqMR1Ju8VrPK7lsVzLvEkNrzbhVe9a4l2Rga4F+2tLBbReYUD
c6oWjEmzeUpMxEjFBq3taKwVDVKdqtS+vX7713t0HfbzfGmL6jb5S9TudfdSTbTCbaYIixxXW2J9
aWm2Z7Q8ptWYx3PbNWy15es4GIHWaRc5OFccnPwE9VKHrTddtqqLRvhTaZtHshIDTYC7tUq7IHa5
9mrYE1P9VS+cGRSx7v12PKEQvXczvs8w48Yx6dXxiu19A0HW0Vl2TXnrzuQzuqB4epla0FcrdG3B
FcATaZaIDlomWl1fSHUoc3Y5UNZ8LOFOtuyunpYH1QPXej13OV6NzpbwO8XBN2RcA89XEjdxnfkP
vWE9OcV0SkZmuWGtie91HD9AUvAFpNFGrLbxui3/EWt9XClLfbJXOqgT/1g6gmcbctvivd/IMO/z
92Et0hhgBlQQbq/mXTkM61enGvhvjofcS0EWSsIdrdmLXdM7tWTRlm3yRz8ldVoqmkqjBKtLYpnY
F1kAZdEoGjqKCREYZq+b+q9qWET7yr5KzCuB7osHEwHz0KQ/hUz3Ik2ua8NkUbQ+biLPuF/nBgqD
qneJGIS4uxMz/Q55zK3M94ZYrToCYiRQq2b8a1YZjWkyBGatSJnWT4Ob3bc6YgxrW54YFPqI5M1H
ijD/Q4WVYlmozx4NaZW93M9c35jPHisp2YxECqWJkqOu02knsMkGrdlcZGWelIVZshpeCt3g7Uxo
VPOBsZ3V/sUh81e7cFJFO1Njxq4yrfZu62BIinUSyE48+9JMDDBjh1fVcOSzXdYPwsmTsBm8X6Vt
W1iqHOTKPFgW8juj+GyqHr92PX/bLnO6rlHRPEo30kQ6hGlXo22r+l/kySheOFO0LkER+OZLMz3a
i70TY/sPrPqWhWJElDG/l7bNDymeVnpxxqJOofyGa53hI9TlS22A27r5DtnCMbU7Kvf65T9KRYBx
kp+l73+ylSthy+v7ZgWH0vlD5AmKwiEtLj4QOTn1b4U94o4FvoamN/CnMCrlH6me/4CEfmzm+lDP
so94aem1m8R+kNBueV++zn4eEqh8rXxSULmfzdZUO23pDnltEsSuW+ei276zbo5kvTwvnQjSzvyn
ybyLPHN5S2cBVOoZz2UyIkIBrilXM667yUVPxkOKZ44R2tiZXCVocb3T1INq6dqdx8ywdQBiKUKf
uvo1AKSCEtEG5mX0jswU15LZTEkEqka3HraV+HFP+6ht7MwYfcYgv82bMyoifSMBTHProEuGY12O
d9ZSUlez3FV2gdHbiObSP09NffBrvLs0qRPhasVWhuAkF9DMHob54fZ5s4+2AqaYKgy/9txdNrM/
2CsLK8H+TDjV8l8jqyGsNlj8glGdD4kWMX+yPfDtPEElw/EQqKIDLACDXiVXrKnEFHdL+diJPram
gWMPl8LsUEjY1kgFRv41akOx/3/Nv/9kWSAzHoH0vTe9eZP/vPL4BluzxWz9dBEvCos2vwk/6p57
9SAY4KIcpNGYhp3d4UiRtBWXQwkvAnOwICuyx2MPr7m2869JQUDDkhzoy4RHIiNnHwz6INOUXRT7
kuNu95OHK99C/60NM0pKlMhLslJsYOp3gmYnv3VPaddStZ1MXrDkVDx7aUYc7uQCP1bQAdODsZhf
BZJC7vudkXf4fv2ZJXt6sZvhgpXyfpLa0XeXEynYJqxQ/yWT/l44ySvD1MOsxlipZE/c50sjaqRQ
EyAXHi/a1PZqyRnmq+8NgSGo0asBYlz6xosYuodCq//lSXJ2bOePPfdxrfv7AVFmNaHk9vo7o7R3
2PvXvbcCPpilHdV+c7YFG9DEFTz1yZFRhBvX1Y59Xj/k2VreDMa7BRl6NxiI+r1zz/1ZpTxthmk8
zNLlHzi4gpvISEjmVwsWUUvtVcqNsKao69cx6pCbtqZ5n5K/Vi7Fu4e0tDOxtk7ptp8V6Oo8Jgwn
0+0Y8iix8DqIEE6PcfWjRtZvrDMXC19o2uHFMUfUDM7gXvE0f3rrDC6L5oaEixCPKVyHCKwBgBp0
rWn6HYrHa97a3Q6B0OuA0nfizOYlwgqhHezR60LT4Q+K0qqxb2KOMdwSYCx4FborDSJAx2w+g9yg
cNCWl5vVaJz/WaWJetdA4qgtF3ftmbaoSPy/IbUpXpHjYXTmfqj6cZfX/eM2gVCY9DYuVCqsN9vC
ZnYfuj/vVSUx9Pr1R1eAa9OnmKOhW940XHIP+ph09FDY+zFD8+XcXA99mSFgTtDiO+32V2Up+kX6
YxdywkCDsbs+ppsT1Xl/P07yPAwjHJJ7qhci1uts3+fLdWjWz2UQf3lvUnKZ8SLJ1vizJkzTXfef
28uzQzpTLJFyj+5w8uzi3ypn7BiDvS8oVxYOlo4CrVW30ma/KLi4pcHTIBTxmIa2nLmiAkOONUkT
5l+7yl3Tk/3C5RNjLDxmzDhyucHSoE7V2mLBnprYtVjynBIxv1Y9zvb2YqTm64am7FzZxl2WQHZ6
ykOMU0XdmoQGMqJw5I3uBN6Gor62lOKNefY0pYjLm5o5Y+aZ8koz1td+itoV613eImLRsd7bCJM2
bQK3MxF1Q+u3+AXVuZ7Q6t2cNUI7g09wNG3Nj9usESkzRtiXxpNteacxAdyzl0wgxSn/zFoskZhR
LK464pVJoW+uiGgrRDtEnjudNh78QZ8PjmBgq/R5X9T2rrEGpremDceZf08xuP+6rupA3rM9HeU+
IJlx8VFWAFm9I8ZnhaFNlykNk0BeXDz/06y994qYc/xYR05xrA45tg4/tgweJjULAgc7l3Bj1/un
bEC+Xvsze2IMhi8LY7uhlTOKjxuehV48tjGKP81bDs2XvyOHMFgLEf8n/Cl4eKz3eqwRhGX3ukIK
RTTYY6XkY1I055y0iTUFUtE0i9u3Q64lvSH0Pe3mxW8DawQf4TqJyrrUAm+Zlni8dUBn7dSBhCef
Nukp0WgDRJS2fmn16bXM+ieBDgLN/mmY2yLUUQMsAMAoFtgfK06SukRWfDME+cNOmt5OTrMOdgLx
VWJnRgdyqekWnem+BS9Dcbs5vzxIvzotOXaBFHDqvIj80pBGkYOdN3GeJ3pg6NZVNf/j7Dx25Faa
bvtEBOjNtByrqq1aaiNNCFl67/n0/2LfSZ/8isWLxoGAgx6QxTSRmZE71k7+lFyRdq1yy7LzJZe0
PTvyH57WfdMk6degp7+jotsFTvNHCiPXmQuavCoxjlauUNhrkI0IH0KfKizywTlFvtPUPCYhpeaz
tWWW7MyU41rtQ0rhVsW2mreRRaqLvDuUN25c8+OUJETHZgSt2/ZsNJQcSeRc7F+RVj2YQ4ntMXuq
vkI7gJaNmAAEAN5ASYoy4HRLaN2y6XibBkQ7o+O/TUi+qCy8yQzvqPTy92HyYIPoxZzLx47EIHZn
tgss9pupBF8mi1vwNE+GjR4q9waE4g0n6GpXG9HeibmilnxGgUygt4sncIfu2A9nKl3/TCr4Gsq2
OyNzcxZYNU/vHYTmLerJiUMu5O3md52a+1iO3qoI1WaV+lxrUogRcvTsJu056qRz1LNFrH8nsfVU
NUFOxtBL0eZo28HXum1Beskhw80qfkdVm0Ht3uBJnH1hCvS9f+ya8Ki1CSsZvJq5P8ip2A81OTIO
/Y+DOXLmjhlQ2j0itWRGTlFMS6xBPSWPZ5+cXDBllG7n32o5wM5h2A115FoGOgsZSXbDDQElXi8R
pIKpHDizlgfV4HUDpnFjz8HDVHahXScbvbbvYq39bepweAr7vjYKF8kpGtZG4zqx+Z6MKmtv9N0K
q2SFPLVANxPdLkGPyygv1ewY0exm/qQg0MgJS6a24je3wKNUBaxpZVGVkycV2E6QPwEIkaADaAHU
pgqTO1LF3wZvWPkWZWbXXWBbqfNHfmCTUSGlWnnrZ+/o6mSXu5gNuxS9boJzeVzhOC28QsCfyUMd
YnJds6zU+j/y/3N+r1lpqiVanuh4yX0UQkOZzui31sb+Nz4HO9Rsp+HF+4U+eIV9tYAaUwXUWMMV
owNPKjki4t3YAxyhNX+ZdwDvpfYXyKaRmnlDYCJs4R1HKvi+lVN0a6ocRccgezMojzAqPznnESKi
nur+Lz6VDjvVyP7Kno5uKUq2WdVwuDe7LfcZDiW5lCUFvj8cunzO84fsaKmXm0qydNpLF05bhLzs
idBfab1M6pdk3gjA0O6wWVHrX1Vj3xQRtSmWcUOhpn8aVOtVsQZyZI1+p/W+W+f9brApiJzz2wVJ
3z11JLehNd4lpfE9M70Crqj8p27MP86Ihr+wD5OMgk+t+CFt9DMMWQBrO9+abAmoGf56fZhdnpbk
Yv47kkt5sspkggroGckujMKtSYStnBphWfoprqEqerTZlOn2TR3mR/y1IUlQ3EFmJd52YMWvf8Nl
xpoqWiW1GZXCcdNnyLLHbRVz7iwp9k+K6ocsxzd+GHzyQ4RZH2DFFSDBhavG7Z3voN7m4lux6i8D
J+3rn6IsTRqRljkEeT1xzXscDpi77XO3xanhtT44LlfyGwcAB0ySFVbuEoFfFeB0cqnVg0dsOSrw
Ywbnr9/J0AeCjSeHrPrwMzt5C0fnbLGFGjt9WytSvzFlbjvM4Z5LVgBA3ECbFsn6EhLOShPMb78w
uUWvVvRalmOEAEO7Q47XZurCHjhl53XW6eXxor03x4foLWvB2A1gMY6pch5HN/PdprpxDFKV8grR
d8HnUVOExUj1MYnTDCsD47itbuU9FnXlJr4zT8GLCWoRON1z/EBm4ul6m70vcpfaTBiaUUcSVHcQ
tepgQJJD+gy3A9uwn9oOR9cdYq39tFWgMW2GZzncAEuaLWjus7tqK98kW3tlIs5r06VfIaxZRj8o
mcE/dCl3lQ0A4Sd+cte/8HKc0t7ny4c+azyFSwmPR2s+KKfkRapuGpkESPN6/flLoGFFWK38UgUi
1DMXtHAiQQRwTxrTbwBZ2IW2rq2AifK5Oc/ISNXdt+svXfooYRlTfA0rPXP+KOvkkxMNhi8WGjb/
7/XHL41zIZbofla0TcsqPzhnX/qqls8NRMUgYn1bYb8ukZLfW/NDt2jAU2r9naWKs+jE/YOLjHGD
tuvsMcqsv9kXCmtWRtdSF8nCWuXJg5azkU+Ijf6Tvkfneehe/n9MeN8tIi4MYFlA8HYqV7l4RbGH
nMp7pQzPpYUuxCx018Ln0TS5QUAv0PekCPoRDQwC9FHOjrNIgszKsWzR+5gWWf7ecuPud6MXJysC
MqBz4RtZ44Mp62cbpICae8exVo4V4JxZY2FtWu1XSI1zlllna+Jeu2xI3/lheDM66RGnyL1HXcxg
+D+MqDraKMiGSf7jDy0iuczadkp07pNijxP1oZIQCMbqV2sMb2UcfgtgSV5tSm5bRH8NitP0cqB+
3Dh12fgqq9FdbSh7EzVpO2rP3GL+6KLxIZGgTU1pvjK7LgcG1RECQzRlCNzLMj7a3kvS75z+JKuf
2ierzryQfhiBnk1NX2pG8bGo32SCrJmers+epd8sBIQ2aJE3ZfBrcyhhBpwH+UQN69oid3mdVx1h
6qOMTErMV3FgBH1Covwn9TYHKoH+IIrDrnLY5wcJ877rn3I5zqiOEAiKYpyqiuqso+JAwNDNp4qs
HzU32DJ1+SebS9hLlGkwWpzHcfOx74vxj51nm35ac3xY2BaptjD1407NMsqOgUy/jdv+BT4EgG8E
Ky/yYXat+KxnAuUd/x1OcUkAcHqowHYu1RtPQiGTNvpmUGz3el9cHlaaPAfrD+NVihpKOwzcN3rn
1QfxMfo2lX/NWoy8PK40WdgIUEo3liY4GEz6uOoEuKCfpx2lwQWbAGyFuQOkXNatVybf0kFSFiZ2
qJuK5FHHxr5jduQuHqhP2TVnx2WLkW1W/e0Wztuiqbg6GpZPmRuWPnvPNbfRgWuN/jBt0RKcB21l
Ti6dKkV7cXUqjDofuuSoVaFraxzv2tp67cLwR1VNhyzq3RnHFHY5PmM/JNP7FXvUKytACxPvCL4O
PV2/qyB6ZXK5l6Vi08BE2BUmsAeZe7YOfXDegZcOYSwllcp1HWU0XKUrgNp0V5erlBt7ddMgMsy4
KizT8HEiD1sV9jYEXZy1ETSLAgiahkZj8LmJ0IbHliuB0IMGYWOEWDnpo2xTMSCPN4ZBbUuDzgRY
x6ZEoGFU2leTXHxjUb6Pa2/VwnDx+AUJ3g0rbbi08X1nUn8Y3hYllWGs9skxOI35PdpahdFnP1Kj
gYXOg5ocqp/modqu28wsHWJkIbhhpm43SAry40twW3BEpqwO+y1tR7EW4jfWx22zR/FCBQSAre2q
S+DC5koW4h1AvUKVWD6PcKfZ0MfejAt1DQ3OSWVCLMhvI0SZMSqoODGeTFN7CCrKO+rMAk3oGFQS
oTm2uSax9OnL9dCy0BSqLcSW0Yp0p4vZ8HUHgG/7bOfvnX2Jz1+8TTbxNzgrG0jN2/64tiVbWFhE
+1GqL8j5G22KvjVDLowYsWq/RonDqdXeXf+oOcL/75ZMFV1HPV13VHNOUCjabROhP3ot4m9B9qjS
jjhJNNLL9fcsfYqwj5AlrbD1FKMth0vSOorPfouJ24ROWY8O11+xEC1VW9hS9ONANbE+b4Oe8ZY+
UQa55wYhPKmHlNXe+XP9NZdXGNUWthZSiVYhTliJ6/opHLttDu2RdP71hy9McFX0AB2MNk/liacz
xt70OUHRb/VwpzwN236nbvA7fyIC9r/Sz+1dbGGehX5vgOqP2GQ78bmRo0dug2472XjoG3/lFZfX
TFU0/Aym3LGHQImOAwjFjWMl9ypEmpX2mvv2wvgVvT27EUrkELMgRxTpzIaiW5xnqYzbJlQxYfe0
bm34flS99Cph+humH/VZj/dRKLsJFsmgcUi4Rfs59XqgImeXucjSVr5rYZRZ8zz6EOgdLssc7OGT
o+xyU40i96Bua0JNdQzuO2mvbeEBrDpZLfWQsM2Ig6Qw7ZIgMNnpjUYdl1XkK52/MO8tYd6HaQfW
H8zF0W+7G1OxuZuwtk3f/tUT+ff1tnrPp13qGGHe6wPXQ5ZZk2frumcUAF8da3oqVJ3Tox/u1CaC
qBCdEmRkldXcUPn2tUWiHdftscm1Q6Yl3yrb+RsEOfhUdTvFqWuQeLv+45a+X4gWWDZ01ewnemwa
N+RivFKPHVUdxupAmR906eOF9TkFANJWAS+IB3R6o3/K0umgj0CeUtntmQmvQWEeaqn6k3Lbplpr
lkCXF2jVEgKHE9ZKqvU2l2P1cKeiaMtsJCJ+NJ1M6uWrDFXL9RZcmAmi7WeOzMceKw6KoG2n8Lta
75Eyrzx7ackQ3T4LU9Urm7I1Ntjaod4ar/NiHt6WJ+hcO3T21z9hKaqbQuiojDBPKFjH2ehHv5f3
wC2jeOvsoSvsm233t3uBzuj6607SCxNatP/UMG3MYyPJ3q1Sy71yMG79Mzy5B4s894Ch85qH7cIo
eM/0fAhTmdFHUS7RfuDEqxwdHLf0LZgAmxK+1euoyyPcFEJIyR6ajL2cHNUMa0vZ2wdkW5RVw8al
8SVED9wC68gZaKu0Ufa5LZ0aqn5yY9UPaeHXz/P2Qwtx+z0WcjAXiU9YiRTaPztx/l0fVku9LEx9
S4XfNs0pFKu4k9p/k/V4/bnzYfxCSBEtP6dWziHh8Vxf+UIREUqJh5ByHyk7J+pp1FYsapfm3vs5
8UPLRDncJDSrlDv+kCGQnNK9d0IZBi/0m7bPXGXlaxbfI+QcPMwvimjOBXUH/8gF/1eCb3aDLG9P
pe1f6g+ut9pCbxjCHHc8FBhGw85N8n4kClK9buU6eWGOGcJWIJHrQG/i+Q7RvDed/gk/FI/fbtS7
Io9XMg3vV+sX+twQtwDcmKK+JhlaVMZtDE4NcxMgilZEJTzlZJbvo+zjbjcyOPkqFXz4UdlzVIf8
E6PqIe2hOlOPPO9POeX/AM/dpOM0K1THfakWAMPb76oMYmE074Mh+l561CZcb/eFY5ktBlfVb1Xc
DBrJdY7WA7jsk76v3eGowGq+wdVja73oR/VIRR1ns+uvvLyo22J4lXMl1vwsdNwQxXT04Dj3ZnpX
F/vrT788kGwxpg4ydEoraT3I6o+R9iUyV5zZtHlp/t8+tsVAGqehGgJsdsD/w5cdsv4Z1PwudmS0
2FTzelK11XLKuKgS3sqBdUgi2L9jEm4tGxSTjc9U6B2Gwb5N9Ok8zfCqoEn6zehh55TqA0I3kiJu
aFc7W8M1w8ueg7KHDkdNxizYNBF+K+CEV/r98rSwxWlh1IBH4zG23QEZ4hQ/Yx+HcOCX1j1U+lro
uLw22OKsUKnRxKXFcVzEo28QLkklFwwvJMCoTPc5BXR7dbfuRr0wrgxhpRtC5hmYSMmdOuMYoP0M
i+ouqvxDH/krUXdhcBnCalebxSDZ8uBRCco1EjIo79f1UXs5kWAb6n/XuTqJTY51FB97zvA0GiAM
KbsxSolskTR+TxGlOhQij9240v1LXSMsfmqoSmpchbwPpGamVW6gcHtTAyC4/j3a0gvmWfRheYLf
H5UDyB+3k+sW6Tb/owe3cdI8R75+DvzqFt+oGwuDjlyNf1BaCunB9/4W7fCW6w1cjvC1b+0v0sgp
XlNg4k42NMZqG43wqnXqU+SWirv+POjGm9lZf6WpvcsydddOCpydJr1TGuc2jb1zKmdPWT0+Uezx
8/q3qXOnXIgEotdupxXkGPD6cS3zSDXznF2G87mzXesAL25vuCP5bCrGzK+woql34LSZbdf2jEsB
WxcW5ApTlCDDUMktfkOVugWLdcxuJBYYfKe+TFv90J1hph6cU0EN3lrMXji+27qwPg+VGsUxggzX
odDypB3ju3hrPxj7dqcfor2/0++vN+6Ces0WPXtTe9BKDMQcV/P31Sk7VL+GL/jDfZPO7Dfc6y9Z
mMaib2+pmubY6FQIRPk3daSuZE0XtzCNdSEE5YUXWxS/wcVv4ofIz+68KvtrT8Ci1elcaOYTWbad
nwQr+Zul7xDCUZ6moFyp8cGk7Z6XAp1amb4Ls1efR/6H2dtEcZQbYcII96hmQsyN4O+gNsPuevsv
PV6IPmjRLUPrGUwQbk6KY2701jx3drTy+IU9q60LwSfv2BZERuC51c5z5/pORGk33Cvs/C2qf6pJ
1l608CGi566s5mYLdddza8jVbMGHo/6NNIW+GwcugMZd4yauou2GtV3ywqqtCXO/L7vJCOCnu/L4
I01u9PZOorCIyiYnXQluC0NKNOI1oyZPioKFKAHXbLLgbfIWZc71fl96uLAXr6i4g8k6surI+sbo
EP76368/eeEO1n5fhz6O2FpqpdaWiU8Ardlk+Hv/ubI28tdmrx9wCN05O0gBKy+b59eFBUA06ZUc
O7JViqLd0Z0zHylbmuzV2g9b9UDgfQxWwtS7IOvSe4T5zb0YhqL+xDS0+5uiLf9KvbQL4U6BlMz8
bdLllB3IskvC0Xd7eDIbNBXAVZC6mIAwFKn6LdsU8uGPFTve7+tfvzTmhdhgVkkfdR4jxCi+9Mkp
w3t8Fr5ff/jSCBEiQ2Xo6qAktGzZYDSve9VDGMsrp7SF/eH7xv7DEJnArVoAnGlN6+fQwEgj5x3g
pLg2uhcaRnS29UIE8+XEyQMo9hOuVQ+pTjaMfdz1ppnn+IXBIGrU1di21cAjaILY/+n1drOLp37X
kKfl4uZr19Z39miM++svW2grUa+eFFlRcavtuYPyT07PFYWPmvPm6SuH8qXHC4EgjAyFimAGdhhS
LeRDn8hA1GqOt7cLAJPXv2GpP+a/f+jvsGt1ictnz+0amF73Y3golU82zzx8PzyaSibwUTLNU8vf
cg/yVggCuLw1cGL43G8XZn4vT72Wp4xVfQR59zhpD6X8ev3RC2vI+672w29HWFUX3ZB6bpao+yl+
UidKXyIT/Ne9V3y9/o6l/hWmcRP0FMTrkFUD75ccdqjgd1I0nOK1TfBCmHi/y/jwDVHdO2kJ49j1
1e+1igVA260EoIVBI+p7rZrKp0b2eLJ5U3T/TBl+o79muL30cGH5BsZf2FM4Sq4qDU8pPKMSnhOu
BSu3RQutIup6DXm04wTBCwQ8CkvkZ7NeCT0L3fmemP/Q3LDKG8kxaJSaax5AAvmwrbPomxlMb0MF
a/f6oFlqnfnvH9+SIwAdYzQgOVnFobpzauye/ZVgsNQ2898/PBymZxvksjQfeG9y/9RWK5Fs6UcL
ExUTZ8v0A5pGkygXjo+wm31T/eSPFpZaCU+yzm4sVqxOwx0uNd0EBuRKiFmIA+8HsA8tYkN1sRyH
OYqTFGdkB8hjO7wUEhnrYGVALjWOsA9vimmofRljRc209w2EXqUvwVauReGFPhUlt9gGTQWnOFaR
HMeOrEYYmz99aiyKWts4y6oKdDt6JA0kSn/QOlhY8bfrD19oeVFlp0cWxq5J7B89LfxtDsqx8Bzk
UL3yGtvWacCT7Pp7FppflNtFqmbqaU3qJZruDdP1pB+J//Vzjxbmat8HE7rW0XEpZd5VzoGi5139
OTm9LQrqRvxQIaXTPmncUoFdzk4zjYwXe3iGArL/3BcIE3fyumCShoxYrMuU4AcwCYI9XuAreYyl
themrtWGpYTFGY8f9hXX5tGtp50+98uFxTVI8BvpcDs+Kn5wrDHY80oKiaqVnl2aVMKcpbp7HC2F
xB2isdb/I0UrDXJ5DSGy/DcAU7OQyLrKc1tSp2pGzfoIAvJG8j61u7fEQi4lKHWjhYXlwie0mqOS
VVy53EkQ96+3+uVJa4l1XLkNSqq38WtrhhhQuPOtjuQv/eTsYOjfUdq7cs2w9Jq5+T5EZSs0JfAD
OdcxyazDLLdjMZc1hYVrphkut2ta3MunCWqW/vseKa9yfZig3QYFdsEJSqYthPGdXpRYk2ByUcfn
zPFW8lRLfS8svs0Io1DCbvaooHqEdrwBd4kv+EkNjZXeuTzdLEeYzWUoe7LaFJKLUOZr0zUNVN3x
TgdStrve/UufIMznSlJrphwvSDAokWtK0oOGRaemTFMGT3v9JZfnniVK4StbtfxR5yWejIUzJklA
Tn9ff/RSAwnT2rK00KzncWXhYI/JqFps1Qm+OEj2w/U3LPx4UQUPjhCT4qGUXLuH9dGHMGCmz40f
UfduQ4hNoT5IrgRvx4QIqxGz4T+Bwd5/7sfP0/HDtGP+arEW13SvfSoDzJPUlXzawnwWRahRl8B7
SCb/qDv9lx7uhmFj8ARmB7hUuHIrtZDvJMP831+vGppteUHFQh9u8D/ZxvvpGP6dE57Kz8ptVyLs
whCyhVlc6tgRAbqV3CpsZSh0oPiq8K2yX653wdLjhSmMor0F9EuQ0Di9hPprMh0x1rv+7IX0oCXK
ThPFaQeglD415f1+VN3e7V67s/IDfscBDgXMhs+WlluiCLVmEzcU2EC6IB2Pyig92XK5MhGW2kiY
xWZl5z4LBE7lw9eWU1iJZU8NF+d6Ky08XZSatq3swCDm6ZKKPeJN4cGYQup3/eFLXSBqTSvdkOSi
4undofw5C+9x+/6O9L7ak8XCJm8LuXPl3LEQrC1hNuOsQ2Ghz0hVhq+mH26aAaowIMq1y/Olhprf
+yFapABzixpbbRdXd+Cq37PqpfE/tbvjIuS/zw4tzfaqgH1GO92N/THQD7GxMoEX7tYsUU5ayi0u
vNQOuYMV43UR7wFFQFkMnhK5fCU1v8F89THzkDAn6jc1Un9c7/qFlcESZnbNIfP/BQ7JT/EBwH2F
yoLrj17YxljCsqzAsyqajriNye2Pscfjx8l+x1Fxzgfcl/yyPRftWn5iaVQJ++5ayrwkSFtW5/K3
Hpo78LUQtvRzk6wM24W1QhSFdogBMbHlY2oNmVDvmqo6AwhxpI0PYb673mJLi4WoCLW9TC8zT/eP
sI1q8KT+VlPyba85D+EAqWnyzK8e3iyYZY8PfiIj/FKsLWbi/66/f0FvbImi0Uz1QxJVLObtdqd/
GfdIH7kjP8//Ycm+sdyfxtZ7A/1+sJ+sP9dfujTy/0flBC8u89tZ5YRliTLZL6nZAi8tXih4gwXe
gJwen6wBGzOYmc9w11Z2dAtdKmqdRhA7oZnmAQlobtKADFVBARQV7iCeSoC1V16zMDRF0VMOS7/r
JYegkWPoJYe3WtP+zB1gyk7/ttKE8xrzv/cPlqh/6gacBieVoNpzwTbr97UnYMd7+cZcOSEuRFVT
CBOwkgBkFhyZfQeDXesuB5sWtl+v//yFGGQKgaIpaiX0TNU/SrkBL3i6a8xyZUYtNb4QF3rIsoVl
hJyY/btAcTZG+C1owRzY2cr+bmkQCau+MzqmrKUcbdVcQw+YuABHT146HGV8uY3eWgk/C98hKkrD
pA5NRw6Co16iahmb7r4j61U21R+zklbi9UI3GHMc/7By2npcyGNugJuq7/rQ9fXn6927sA6I8tFB
Tz0YeEwACOlm+iu3Xgb1O6nSKZM2sbVyybzQD6JmLs5sEIdOxzG2xicpByEbDOZb5henwsMXt/Q+
NxFE3dw45WowxQjZrKDdOM6NQwmGvnIeWeqA+e8fOiAI1SBO6gyyZ/uzNW/Lzr3eAUuDR5i88NA7
zBf4zUb3hikJ1n+YOd5DHr3++IXYIOrjrEq2azkjHwstwuPHF3d421x/9FKvCtPX7BzdsW3WQy/g
rieQtp1/iwRpn4wy1MfD9ZcsNY8whcOyTaMu5iWpBWkvPCa4ukvRVstW0kZLC5yoSVN72+OGzSIh
e1K3VKBTvTevpeouONv769+w0Aei8KzJlKbWevY/ofGl778Z9j17lZW4sNA+orysq2zfkvtecjP8
wLXkdipBn9P+3dq93tLxQ9SVFYkSdRQ4z8tXv8dA6U6h2o0jyC495Y84NOFXsjKglr5lbr8PUwzz
j7qFg4cLGwq8zjw5ZbBtanxHPrvcizKzKrb0rBxZij3qecJQ44rY2oM4OISq97kJpwvzOekqrW5a
OptycTweqJk3Sw5p+ifbSFiOi0I184SLfzeWXTP5k6JnT82T19crP3+pD4RJLUXaCNcrR8aURrvB
OQReCXrvqXSklRcsbaNFjZkZx04HCdk/Dm/KATrGY7MxN/ZbtCm2/m61kHvhO0SBWd8ESR1pss20
jp8wEmlO9Ta/63H/3dgAF9GWJmdnFz98cuyKArNMUVMrtdjLGINx38XjFqPE2z7pDoMxvH4qjIgK
syEtm15KuToyqvOI043ca9i+frJbtLkhP0y+RB7aNjEGx8V+1HNb19t11gbnzO20z3fV3zUF6QJb
yBL1ZpWkIaOo5xTDQ/wC0td6Q0GxxbfvH4CUkhI40D/uGiJl8W3Cqq0VXuYUHdOl3g87WLz7XjqC
ht5haoeA3n6Sj9r3tYqfhTCvCTPfDBo8jhVW8mI2Te1xrAO1nVeH672/sNpqwsTPwLRH8Li50tbp
+hRfYO8vNklA3n5RDXn9HXOrXDipaMLkNwJz7OOAQezpEj5vKqwiHB9WVqqlhwsred3LOCd25Ojx
1tjYqgJse2ULtRRSRAFZUpRNlkicUXQXPMasJg23yjl5AlC+WwfMLWyVRR3ZWNrJlMKGPvaK9xYZ
sNpj76DJ6aEvq3OW6jeFr6zNxoWxJMrIqsCQzCFk0e0O6T2Ivm0L9G3+rPiESwFmPHfr37VA4LJE
7mnveEEyzkc8/K9QgA7HYt+8qGAlrJXU3EIwVoWFXS867PoaZgZW85WCzUm41/CtCYzH6+N2aRMn
kk/92FA0CxswV3sYdsGWsbWXH8eDeZBv1jZxi4NMmN6+1MJW6mdlmav/m1sJbfS/8o2SgR1+Zmu4
mqXtlqgya8babDq/wk1zhxnOcBufpX00bsxb/Stc+d14VL6v63Hn4HFhwqvChB+lxoqzfr46UHaU
pB+CA34DFrUJwz7dldnqAFhsPGHyd6BVU8r9g6P2MB3Ufel63zDiY22ptoX7yTVYlKCVE+V9uoas
hfqf3TDhEeXjsghqPVk5LCyEsPfKkg9rpIq/aEtpDPL4JA0BxmXd1vPeVsbwPI4u9IUoQstCKiA8
GV/5fitvD0ARjt7u9/sYPtYriYqFYhRL1KP5kYnlXshy2B3kf+19uWVzvcWcZGQ/hJnFKiR4IXy9
L8cfGsrBos3M4zo8ylp39PoKh+np3tSclaVk6fHCqq4P6CQxqSWXhnHuTV2fg/L5ei8sRKr3hvvw
w3GmiGto+uGxSL+rAzVk5pa6cmsNDbn0w4VFHCNYSWqB6R8prNr26bRpMPlAQnP9xy89XZjNXh70
AMuJ45Vs7s0mv4nH6AmZ1MoOZEFVb72vHx8ax+ytwNelIjzadzKF09ZhOlUP001zLHfmA9Y0Z3xE
z9Zp7TJq4XNEldrgt5Uky7wu0JVtDsPDyfbo9XefaixRqKYlnub5Jvz2Rsm243Bu7LdAX5lnC3s1
UaeGs1DvVUMbHssaOJTqSPuuin/Hfn7GQ/i37Y0r+c2lFppH8YcO4bar9KLS4MLUtMg5mgcqR8+5
pK58xlLUFjlwqVnCLW7In47Vxjyb2/ScU71GtQaePA/B/pNxW5StYWMXJ6UCRr8a7/HC9tFZ1KOz
kdqVa7SlZhJW7qkwzd6wOXGWsXyv99pPTy8PmR59uT6SFmKGCEdzgtopyj4Mjl78L3K8jaXfKWWy
HdqVVWfp5wvTOjdaVfJSnQr/cbjLdGdrDPZravdr03phVROZZ/1Y2L3WkWKTImrwrR5TEVUDFVLb
L4aDy2gXHBLP+ePL9Sma0kNY2yff6Y+TbN/kys/rbbiwgzNFlZtHUMyUrCdDyeon75Odd3oHDh78
Q75yurncjqYodKtYNuJOzgFCSdOznBsHJci/B+Ga+PLypDdFnZtiFFJGKik4xo6PjXAJz+9nTnlb
0GKRiDLmekNd7izTEaa8ptShriUNgy11GwB/db22h176/XOzfQgmme7pZhBpZIqVTf3SEdpLt3k1
njCToTY2Oks/JHcGW2lrNXnvu/P/3fGYIuQ1b1rPj+QOPI1Z6zuzTR/QflIartd7nHb8jT5o37h7
wneLW4MuwDkqGKQKaQVlzop/22rS/Vi1j53CvVEAXRcEYoIHFIjzOOi/G2O6HWKV8mhSZU7ofWrd
MEXBnJ8MpV2XUXREWfVQk6fH1fQ5q8aVxy/1r7BDkDS/NQ2vC+FFq38kjAlatfn6uaEjxJFIn/dM
SuLPt18/EnO6jXzlUxsyLrv+O3aMAZ2xEaDib8xoY2l3Q/YvXCP2vl/5Xhgmoj4OWEsdSgA/jlpQ
Nlu7Z/UpvObWr/+MlnaSO+OvEtVM6tTYdXL/q2uMyjUrZlyos1sI5fYWUlePP21+qg31GaoTOtra
uTWVvNl3knbfmVW8xSv4u23VN1lpqBvLDnGBMMM3R4XSpap3ZuvcGioVb5pUIbLqMEmSa/1Bn7r9
hNkcjlLYmwbaFnvjV6eu2o1p4C6FmciBtYYUbVK9zNea1KBjmq09ZZ2abpBWfWkKfQ9774gXEnZc
sYUPQBqdWm04UBL9HZ9k19Dt5jDo9atvZAdHLo5xmb7pdkJ1GT45KtfVQ+88XR8hC+kyU1RgJVzo
y0Y6kV1+wc3n9oBp0s7ZWnf4UN1GxxnwubbmLwRjEQBoB82k+yprPqZ5+jYI8KHKMRCuhmQlni2E
M1GTpXQyNrCSFx0NWfkFTPQcl7BbM6UAjYCNoFWm8sqUXThVmaLKUscroe0KlEf4jNyamJJ+9ffd
RnONM25IzXYd1PFeJ3tpKswf+yFGGwxovSiImPWYnmUw8xt2mFhfDebXBHuT2QIInZCPI1YVO8c4
G88euW81lX9EpQIzBgudwXpJIa4EfvOIJdtTKY0AS23lVzCO+77DJ1NtTk3a/C2RGjkpm4GSULEZ
6uRx9LQ7PYrf/DZ41obOwzhM3mWyvLKZvbyNMkXBZ8rAw4DMJL3GVmDT+ek/PPL2Wia9KSP20p8c
4cIqZ4CcLloJ3zrdyKqtneiPQPr2jWk+TE28b5rkOe1TRCfZjQEvY4q3Yyph6ORhRN3/rqJuZS+y
tN8RNaEOPkxSrXBE6LD73U8gPtQheimj4jkaivvRMrxdbfvD3gjSv3ol33XxsNIEc93ApTEk7IaH
hBVXbXz/aGG6OlJ0L0XRY5vkr0Hn3RQ1DjZq8TcszZXd8eWsqSkKSP0UX7jSA0SWY4lsoU8xQ+wS
612gnJT4JvDWQtfl+a6KEBuc9vK6HRVsBH5D5KnPIz4ZECx3wQ4jri8x9co/Z+rdOoNu4TiMVvi/
k7FXZccrijY7ms/9udtFj+Y2exhemxvlPvsX3I+7fJcNG287fCqiqeJVPlb1WVrk+ErIFEHmKW7G
uq1tnKi68xU8rftiRa1xOTSrhrBPCHM/SkNM9o52cKfqO1+7XWWKLREJDWGjoKqpn3QWz5a/jGd8
XjEyMQ7h2b8jmQrMmKi5l4/WaQ0DuhCaVfF237f8zCtV3td/aXZU7pLhLG7GRwTAp3c478oRbfE9
8+j/EJgrX7ZjeQZk28UWAD+lb7i1DPLWbDfefNf4JXvW1lLE72nz/53Bqnjn7+BqJQ8N3HTVx6Sd
GWuB6d90OkncOiujw5g17qD1b3mEGTrbjlsJxKBZtFg0t/GDUiQAx3tro436xgvts5Q62zDrXrMO
Q2J7eB1Q2JHoPFS4TXMzoO+vh97L8V0VdQSGEzihXpgADwNz09ug1GuktPdx+Xr9+QvDVmTT+Ko2
ZaXmZEfD6PaO1+PzZbmFsqaDWPr584b9Qw93XTWF8WTg/fN/nF3JcqQ4u30iIpjEsGVK0un0XJ42
RNkuIwQCgRj19Peke1PN7zQ3etURHd2JQdKnbzhDHo0dPlrKnbtl2QhfX+XDd2u6CiatzYrRHKA2
qTm9vGL1kMOHnt7MXATOZB8HQI7g2fTqe/mjFOgKSwwDeBnPKAHrqr+XnvaSkX6nSqjJL1l+9I02
NGR+oECewL8s/60UDMgbmK1TlfiDF8K0HY6lJaRZ6UFQZKONu7ddmO80ksYZUiXXmqKlcG90mMAH
smwuJ12DwpoOK3PYMnI3bgrA3B0oOTkytlmVVE4T2K279ysVu2UW5Tqk9SFMmAvzFZaYrx4g8Vmh
h9OYRzCSeNJoG/vj8OCPT8QEnGTkd1b5J+PmfWsOVz1jUPtD6dmJiExWQo02IJCBJ5BmamBiD9Ba
IDl82soxlN6bgiS2bdnHDhK0y6AU/vzhCRbNqZjseDiB5BUNtXKOhAV3vMY6cl9/nRcnysXG/vuC
83yzhOspJBOgkujKaFAEqWT2b3X7yBsZND1UbdwWXRUUAm5HE43fwdcp0rV7vYK8tm/vipwFpvo1
A4ySa0D4j3Cx5GAT13HvVolor8fyeTJuiYQrvasF8yJhKZMnanrttSkayYFBGcxeItwD+0I90pEG
g4JRD4b3g3eYYANWWuBcNft5EimzIXlViR1ZFFyHva0k+PvC1VwrHznuWFQEXnyAdYzwovoEWWcH
0tryIaNehSTkmMRaGzfU9zmFaa9uqNmlRT1IhBLQFeCKIGC1gbGvfSftx4Vc+5uaBmeyNBBa/33o
tdIFMwuFV+r2/aulD0lewMnFE7CKVoVx3yLCOFN7g2lHAQO34iKbscv+UzhbA1hcKT1mnL6nOeFM
Uswh7PLS8unWep2JZ2vAiqfT2ud2VqfGu/88XJ0SJT+GNfwQia9hkB6VESzZt4QnzkTnNXiFSNIR
lxAUkTrfmd1ONy2YKm3kmN+ntGBn/3uZFpFrsyxVmRa9A6dbHWYRBprhkidqnIOFzYe5qp6XbOk2
Fufcxzu95V+XAQxUsyZvhjoFOsIA0iP3rjMa1529kaOfSWbXOklNxeG4UTZNSrGxzHI5UrrP5SEH
QdCl5sYWOPfVVlcOhOlaQ2EAnJI+nvsjt+EWKE8g7Img7p9u7WJjec6EBsv899eCd9YI83g8iBsP
0L0OmHr++Yyc++FVHKAzNETrssQeVhBfNQ6d4Wx8m3OJ6lrziMG7JacLgamDvtQ7Nc0fQmT2rlX2
k+XbxdHA6PzC6dpro4NVjN5bQ+hw3FhNXj9M7eyFBlf5zkHcRTBEQfLzC38N5v/3jjHWPewGznUO
V/ACqUzzT2FABlV1AA3rXRGUErDhjuZxCxiKP/o7Mxsuzaq4hOP201ROcDL22T1qyUfmGBCyVsem
BouMl+NT5dBXTrcSvTOrssbJzIMtF8gEQqSFZsdq8vdDvjHIOffLp+Py17Erl5ZrtIEksenAkB0q
J97G3X0mOq0RMJ3n+INq4QFaqT6uTQitTuStKZy3n5ft3N+9Chd0rtUkmSzTDteD2b5X85L8/Mtn
AtEa+DJ0k6ZzxL60tLxAQ1eSWiRU1QvfnA6dztL/7jjTXEWJeWpKoMLg8+pkMwob6iS+3RwHKS9b
Hblm79QR5uXvAnkXw/Ebli0g7Znpo7lGwijPJ9I7BUHXE2AN+CfTo3rAaJDGSz4+sEmDpE5O5qiZ
4FayIE3eSYidtgbf/fxxz+2KVXhxNQbPPmdBSrPwxzpr4mVhR0W36rgzuCvzi+j113b2e91wh75v
vri1VmKl3n5KMMxFAfzzC5yrKtaImIpz4XeGicgLrm5XWtEAtTPKyjn0NGs3FM2xd/UygN8XUvyh
AuLaywJPmugIWrt5cVNNl69D9Yd3HbDfdvXiZN0vj2aYaLXDpcu026LTQ69c7nLwX4JhccO2hBNK
2dpDkDfgI6t8vJy4fkvr/HOE7BrVjWdPm5K+ZnsmwFeyYGo1Y3LQcQdWzQxaZkjn8tYKZjgpWT6g
/hnMlkYj0Jtsb3rIgP3lyq0/lnJ+ZlX2oazssoP3RKYNLNTmLHY1Ax5dXr6XU3YDM6f7tqM38L/d
KdRQaq6Ohk0SyzAv3aqBZ2YTQvkpagoDQT4PKB0Tz52CmvZPUw/SkGQHyzMDbTTtYDzBKrRJBMQU
n2aj0cM4luDIlq8V10PTdONW9LvGIO+L3b7WorlyvN+LB9mGn5fzXDq6xiywdhIoccVpw+hh/1An
fDck5Y24+H/YzZzZ9GvsAgwcVN91XZNqgv+xLHBbe7eO6wymc9qoXuwO1JpJq2LHA/lvGdw3CN7t
VWunTO9u7dZ5b4ctLPqZsLmW4RktVLU2a5EF1f7VQuZQG5r3nz/lubdcR+SWjz5MJpt06ERC1WMz
ZTs4IP/842eytzWegZQ+LLQ8OIhOnWhBDXYu5oYlliIAHfhQ86ZG+vODzr3FKjbn6MKbroUAUqjU
LV/0gocAImy8xbmvb/77sjXBdSIaQ6ohGoEJLJKEjTvrTPW2tnaz4Y4jbGRVaSmaMF+iuXil9qXo
/6hT0NkiSpy7PtawBm0gWp+d/v6TBOBefywv4JpmRONn8WFf8nv/4b+sgbEGLpAhc3riois7G486
OxjNo9K2lvdcFroGHHaZpfdVXTep7gLPquoEBtSJbUABHmIwKiBd/eihx6crP/9lsvyu8LW06p1x
p1eTvlfEgxpKYS8hlRgDoaL0ISY2wbNwgipU1dRhnvOoJ+1l3rgXnbBfhG3NgVZUcTGxS5TzFzbo
N0Y/P5k13PDGKV1yCupbK0OVg49F2yUq5vJpzvVUafI3XOcx2rSeh5o/D734vVjkY8jzX0aWydgr
ZxgeVUXQORLzN8inF8Q6aKxIB24Aalrbe4/w24zRa0UwHrU6GZlGNgdQbgt76AUJC7K0jRkoVj3a
2nTb+S4mXhPDiBST0dZ6bUt+49HWgSM2uWvBWopkBf1aI2vjDtdVUXXvA3ppGZM3ogW8Nq/iYXCv
aiODM1IO82k5xIYOM63eVQ9ONz6XrSeC0mljACf3QMdcNdX8wmELaXn6S125F7Wjm+Ek5a8eCoXB
ZDdw3s5KOEmqqowtA9Wh5YCSbgE0ZQ63i+8dxmp55qN6X8ohGmcKDVKvvqDLfEm9nAZs5jdydqIx
H55pxi6Z8t90h96PFiZRkvBl19E5FrhH53wZIjnKhDTVjT3MKfpZx3pp9biHTnDQ8+lIPCHBAx7v
rNZ5LGYGSyqUqoNrpNwzYr3P04ba17kn5ph6/X5ZEKw0czx4ivPQnGDJ1Rl3Vg1ZeC7m34CakUip
GdiWHqoNy7RrKZqTWDYYaoqii2beHPyhfSayxvzR0A86hvQZG1/8KScBE8s9HSW80agUgafcsGnJ
czH1N9biHjvpJXXn7FBVXdZN9tBb8+fMDJRTC1oQ5nIzke6O9cMbM6Zrc+jHQBTjH8zPXuHlcmEA
H4hVutdc/VJqUN+qszz0uyxpev3QOU1MPA/2UK4eirZA87NH+qKPR12RQ7ZADETAzC20vRZuC5Qd
HJbf6Mx8mDnZdb1I/clP4VJypYr5kZp5hHTYityajAFR/c7nXcgF3UvBrggbpsBo+8jFh4V9KEZr
5nw9OdxHlaZH4EtGesXssOvJzqETTPYGGbeE74VpaDHPNPiYGI/1NH1YEMCdp36Gm9ZCQtoKGI4i
cwp0bYG7GOtfMhNUyCWvQtD+IFY/7ewc257q+LLOnQOYb2jDHDhyLJqHtjNdjtnSB/heGsqPTguq
qog7D6wF6tNgnJdjk40hz2RUjE+9nV1rrYzK2fuEvN7Bt1geQd76ZiyWIwptHsIRIB6a9n6E0jBn
MOxAmAL5U8TEqq9Lu4EiubObeC3gtIj/kjvQ+ijQlgYSIuLMr4JmqoEvU17sTj3+GKs9QNkgro3x
zzgxJ5LM9IMaEhtBO5EjRx4aVK6Yg1MpHtT1hCRzHJNFa9PCIalvoF3qFbvBmHeNbTmhOb9z1l3J
AYi2YoyL0QaJokJwnAZMTCC2V0s/D2Tr8CCr68esNd4nvYqVP09QBHYeZl0vAkdVT1rXvMwaTrzu
JOPc1ei4owzqMbrQXRUVSxkv+NLY+MCIcAHprzwBNum3XWj45tYSDIX77mROCPW2m7btaaBlOgtp
bcS27kc8Y3HVDSx15XRVaepPZ00KqDr/0Bvs2eqmOzBOIEptlu/TCBGEdugusbMf1WjtIVy8I3V1
4/pYjmbMQ4mLCUMVAZ97xCBI9A9BBVG3IG8bKyAQTm1HOC0Ifj0T8aDsKYGeSapKM5qIE+sLgTQH
Wj+jykPO6c4ahh1i8IsQoIAt2m+PwfDUsNhnb7E/pZ6lFHtnsayorLSkEsZTjs6ayto3OLOFYjb7
KyjiAKkzpH59GuwZPTZQvnO7KXKWTO1zxWPDk13cG8bjoskbdx4iv6lzRCdMHnqtjcZC+sEAOYlM
2T1AMfqYYCPpkel3dSC1El555LZyWIXB5/BCfFMPxEAc2AbZoV1nYW2RIJfNGNLMgGNRC3BPQz4r
v7nqZvsXN5kRGN07dWns61moL+KgzSI02u5yMoW7d3sR1i0sFj0JCkknaQCp8CL0NWDZubADiJkl
rjZGQsL9x6bxqOPW8MYIGBbcn/azgbmTIGgMoX/XuSrVegx0cJnOAbRD4FoDCb+WBui/XfWVSJvZ
fyqn4oZURuzpDsQuYJTjaeNDw7M2cItmly/lmy7rwFm8eQcleGuXnTYYnJOgFDxOIeZ0VYSCB3OE
icS0ywKMpmuUYK9a70fMQMPamjL8Z/S+LY3U6IZ9AZBc1LQ1JPghSlUWyUTEh2RMXhhU/PLnvA+h
LAXXexja130CHfTA9hWoIXX94gzzgU24XiiHDMpE6ufCak515HLZA9O30e0606BcMyI8YRUeVrZO
2T5P5a7cnarjbTOLc0PbNRtC0zNZCx3lVA2lIwjCp7gZwyLEINq/tcITVmDLUffso1b1hiHb0vYH
ZIkU5j3v9oVIgLrZd+mIodQtLuP0vxlpmF+0or96Cu7S9Ewb7Tq1Hfky0iGmFCQJWv2qOU7hWHtR
qzlvXpbHP6e/Z1PUVQ0ySyPT/AVFmokCO8TA7p/P2AdodY2/1SeMycHC+38we0/1xzcNqa98/683
1JtKuYsvURUafdhY+xY3MWteqj4ZUuEHDVJaDMhDOPYl1bylCHumGPqqyP96qNAa6pfZ2KQtbCOI
EbJ6q8g9uzXWMya7sZzGwDCrN/UXUBmPsCi9bOAnesnrYse4eWQjLDYrP5jd+86dn0rTf3Fnd6Ma
O1dDng7fX2/Wq7oYu/xkU5fpFwyG5gXNdx037jb2x/fLZaxh0dzjIBBU2Pn98xL+wzHr3UDEABMn
y9sW0OP7mhLOJ/9+i0nCwVhlmJbBcRSjOKN5br0l1gfhBH6hnpRHgrlHDfTzS33fdTXWGqAtWM0l
c40S45n8enTpbrBV2nYjkqBNnvS573baiX+ti9lZupuPGVp3NIROSlLcLtDPFAHGqY/iNruytmDY
328AYw1oNlq0A40Z58k3aeA7d72aw02NkDM9TsM/vd5fr5F7ECeyF7NJx9lbworY4czEi8Exl3OZ
FRSqTBb3HSPeXV3OWzHp+561sZYD9RXX+qW30IBR4/Ngw/XXb/YZnX+VA8EovHMCHbN4MuW30NM6
AU+zLd2Bcx9zdZjHuS8s4zRVzfsMFMR3AaK2P7/8vO3O/PgaCD12E2QLHYelUM+p04HRNhib7JVz
pm80jM+wT401lBXMksVdFFxJAQK6N3nxDDngx5oZhxqxNKDectPK4UNn5YC1zC/dhg/A2tQBVDue
+8L8/PlFz5yvteM90flSKMHr1IcICFDOsgN+9cPz/psMobGGmkIFCvhK/+S9CkBMKY5Qu+u2PJTO
/e2nxftrw+sm3NgcccI7apc0I4fJmXcajzrbfPv543zfXTTWyNHOGkaloKKRNsWz2fcfM8uq3VTK
34yIZ3222o0gdyakrm3txWw4VLiySluWMs28UOyigTVx3V719EPbMsU5Azk31vjQypsnWVeiTNko
4b7qtQnrVTrNJO7yigVWtrwQ4r+ztriaFoKmTRErHeo8WQn+uAnEv/tfd8Vq3MMwPLXK01/Sztc0
jzr9pdskj59btFVcKAeD2dXQc1Anh9hN2p2zz+NiN6ZeHWAYA9gjvShQ5xz1DSms7xMWYw1/L5Q3
jJY98tQ0HwDsC1p3YwZ7pq9qrOVIoeNoV2Vt8FTGAFRGeBUWn3RCQHzC6ARg8439dyYxMtZipNRw
WVUowBzpnl9ZkQLh3g7gnxt+md6HW1XGmamKsfa8l3DQbaxmrNIM0qppnZwc+qQVQtIYdsBa8vOp
PRMW3FVYMEa3BHZIOyGJQr4cyfBhNDtbbdHCzuyvtUCpyXjDygrvAGuKi0GfD8WEHqsFd1VMTXtz
U5fizM26ViTVcke3HZM2KZkS0wT8AG6RLrDcaMTOXWKJ/sKEvlKQAX1IKvZL97cAGd/XgsZar9T0
oRWoM6A7vULcdLlzr5UKrTACH9ZFvwQNpgiBTXxSoPpsrNi5u9BdxYM+t71/AKt03wPmkzihkXow
Jp7C/AEqZ3ELL/X9f96FqwhhqsUsPBtzdmLrL2Zpoq2DnrsjiyfCOhiEIwh72lPeTUlds2M2kPv/
tDHXqqYOxqkVHaYyNSo4MandTCFgS4Ku3mK0ndmaa9lSr5ftYFSgb/Hc/VVY7YT2uhtnfAm9ju3A
nt2IF2dO2FqpNDMhz9caQJjN9XWG3hqQp+54LTYxWV/Iu/8tPI21JOnI3Xxuc1y8WjsGGeN7m/C4
qaw9hJNuhH0Svus/LIZc0uH0A0gKF70wHQhc984iy85zsoMOqe4w500dUFlhdNL8zicRF76X6BaG
y7UnB3gKi4u67PbU8q3EAC9qGv09SKRFYGj6J8mKQKB9phvLXgMTzp5L9JHK34PlNaEp+FNj6psW
1+c+qfnvXMbQHQftKtyIfXJSR68jBek3FuXHKTmZl1rwZ9Wi/4YQNJzVcYN/mSbAxqvSorxoqiHM
3U81buS1ZzLntbU85kulaouqTP0sMbRIR0CstC1CzReG8ZuNsdb/bD2deER2ZSokTg5caoIld2Aq
K8YlANcssqQdl2iOAFcHx4i+h5UDU28to7d6nV3N3IvR5A1ro7odTBlWrL5klYhyqtrAKaaHzirR
2rN/UUICqUsWDAaKF5uAho82f80iDRRZsTQfauTJbC2RjgnUqUMNVeIM5bwT/xwpvsqnb95zLZZb
cZ+0VYWyCoyhyDbNu4mXHB6h8xWU9V9tjGhK1wqGk8uVY9h2MExGzCovbh0CRn//XnP6Mqj5AGXU
0IG+qNYN96623DYEW5ZysveJM4XWLHe93z20oJzZVneAyNVhgRxv6CsPGAxH7s2+Tcls3Tg6iZWU
CbVE4nfyudJO00L/nc5eFrrFtCMGsQB4H1H0key6HOvEyflL5kxHbUaPhbhXMoPdY8tFmtn2MzSX
flkqU4FJtYhXcxUyv4w7H9J03nI3iXzvYJpXlODDVYWIc6E3kU0xdJ8wZdH0Ee1QzFXAEMW9B6wU
GqxlIH2+x+zizifLTUb8G6CU7iS423WpfZJc3ffV/Ac96904mzduK3e8nNKpHy7byb+3yC8Fj4zE
GdmFh0EnZh9wqvx5Mb8gQN8t5qq/4JVwMWkLFJPmDm7BUX7B+mBIFAifprYvQj3poQgj9QDjM8xa
UnzInx/8Bcr97sGrhqFPLUurLA9ELVVe+mYX24U6ukD3+8scNGCIOdZFTV5Hd4pxx0OD0Iuc0g3Y
qEUdPZTKjjxTBYrrgZlf2BO/HaUZECjJNTmJ+xycL2+JJHlnGm4ZV10YpZuCQ93p17Le28s1JHbC
AXKAmMf8/EZfeK3/fSNnnRGXw6LZfg1LmELwZyOr2sAcmz0DfGiC5Q0YmuEAFGjJ6IXt/6EjpCGY
GThAr1nqVRXA7IE9Tps3P4PdsUOPmV5sFAHfJ03OOoNWnca1sgM6UA6/gUAEs15EFWbA1qmw6t5h
WIt/bFkfn+kEO+s8emG+ZelkyVNI28QzcpewvMgiNy4uJyTtJKzi6raog62a6vsKx1ln1LkDAHYO
w+VU5scW8dJS+sbc4UyJ46yzaWI5Lquniqbquv8qCbJIgTQBS1wnoRfZVsby/a3krJNp6mK2BUAF
RWbXeqnvT7gLZLXj9X8rOpx10lwYJZurGYlQmcu93cPoGtyiYSCwvC2jnzf/uVVY3dqjXfDat8Ha
HapTK+U134oTX7yw707VKiFuNE+HjqYGNSPoBU6NA4DzchwwAtRln8AJ2wigGAF1piGeJf3Ix/Jh
8ppPaYxaQvzmopz1a6g+/LbRtxKiiwCeO/TEfyyN9rZzQfHXSR66Zb8buJfOsCJoJg8cmUlEkPcP
DegY6IW4rOmMBK4ZAz4uCYcOG3W6IMvgWc8NNCkkbP84DFLl5yCgKl6yvWvCgnFhqWjLjUN8pj51
1hn6CJxK22PymuqmuGxlcyS8g3iBFhfKvm1hEGhIDWJ6aIoAtH5F+uzXz0v7feLurBN3QD8prMx5
mULt5YY4DIQK5xXErr2c/RrQjLufH3PmFKzz9oJOFjMNnGPhgODS3gtLhP5UbZzlcy9xSm3/asex
ZipGiOdQIFnL3VICbQANg84DwDWYxUZL5NwbnP79X88YHchBWC0wrCR/m8V7MaTVdPHzxzm7+Ktr
2rB0Rlyw61ItPU0N6bW+JxcnXcttyOe5P391IeN+kmpm0BdSWX/QNZIutpmaYt7gxn5fRDhrA4G6
J5U5tAvkO4xHEA2CrsiCGYyErbrhzIjBWRcO9VBYftGe6rIGyjv6JG5n81P5YC1auRiAwcFEqOrx
VEPYOMBU23IdO/dmqwi1NAw6tj3Q1XlzNQhQKQqggY2jvfzZWPzTCnwTAteFhd8xTQHrgJPv+r9L
hY5hNr8DP3U0QTUMuHxblvJudPl4ObcTuNOLiLRaL35bKBk34vsXzv+7v+HUHv5rc7uUdLz0WgjS
uOVeDh6aO90ITeBh+cxM67eOTrfHJz8wM/7b1uQzCOphqdVwj89UB8cO0DSV9me0zF+gb7w0mlHv
+OQkU9VwqOBpyNcB7hcT/fj5m51JedZ+BkUOpYrcgZhVV5LLwnLutLp6zNzuwKTsYYnpVhijzpCc
1ryXn5945viszQ0g+sqZwNAdXGM4pMinGfOzQT79/OPnUhGyii11XxZE16E6Wj6iBIdwphYWflBe
/qMFukloO/fZVmFGViPvZgoB1eLE2XEA+MXdypqb2rkCrirwrKO3pZN15tSsZROUrLnPZqixOciC
J/Oo5deL9yaXx5+/2JmAv1ZJKKG9Z7SuRMCfD31/aJxwBt9cc4JxuwtqnjmXq6THH4U1uCePUl9W
f6Tly0DmH/JkowvGrV5FVuNctaQPKeTScuBLytndggSfefIq5JSgOqraxJMHOYTLsltyEVrDxlk/
szJrsQTLh/zIgsJ8N9SQEwAKs/z089ty2liZMwdlbYOgq57klo2sepbDVVP3gNLBWAxItZ8X/txV
uZZFEINhZl3tZTvfP54m5s2uCDXtEhoqJ9WPeOMpZ9Z+LWMguh64Xh/65bmAC16BUtMpWCg4uDUt
IFNQBYscnf8pmRnXoIp4VrsnA33fePq5b7gKB+3oG9O8QMOri4QZLJ8kkTsvKkEDvLATft8FmIxt
6jKeUThx1nYJMPn1bTF/SdKa5QW/ekvakCbmB38+CWiE7Yd/sQ3HOvdqqzTEwGCGlT4uGrcoD3Nv
3QGvcacb04bf+LnNfVrPv+4xaaO3Ws51kWbqaHmQ5fCusWaF/R/HVc6alN7xzO5AFKNp8TjE0ACh
UJs/wcl670vmeLtReiZWr0nplAF/OwHQmurQTrHSYoe7NjHTLeTJmZ9fE885di2DWHMBKClZ0Lsc
bnyveuY5DhWlr3K2r3qA3n1ty0bm3BW3ZqKD59VldMSHAwzP20E09bSjL7tHPTq1lzcHLGeSqTUD
nZUMmqw5tI+nELjNG3570j6ekjnOQ+dpG592Zht/tb3+2mcg3eYnbEGeQjhlhGcaQXOrNjdi3Pcz
eWdtnqCRVub5AF3lquw/ITv/jM5T3DU0Kj1ccgQ3X1DLrcT6dPd/k/mtSehuQSElO0IqS0CSYibo
RZPw5zCGCHK6sL778dVpl8yz8rGjaE0UOeD0jDxSjhEHyvdD7QLbl7uHxZjzwPL4L+L0AgMXdmqy
2gp6J92b8LpfvSmtZPYEurG5czPY413HTe1Q2/qrGlDcmwOmaNqIySDTp5Q484vRZ2nrODfFWD9i
JgC4E8d4iObtraFXCbTHHhYtE6jdpY1OJFTImta4K+Gjfhh8N664+6dpyiUozemizKFEWbXOAzQJ
90NLX3u9FiHLocdCRfY8cy3pS+ugiPFeQ7UhHjRcdGYOy2gLOMKQdnnzq3JH2Oaqq4xAUkYv3uGR
mMEeFsRIgwwJGcAct+xANNDvGCTQMEJB0hKwlcCEdu0y6VeT7b8J2u3HerkazXFfu+0LtE1gmeuk
yjOOkHHKUBVoe9VnWjK7GCgss7pfMCoOLL2uQ88pLlTWwU6stoIqq46ltxwnBf/kQWDu0N5xWf8Z
VXlhGB3IKFURVrS76Yfh1fNgedhU5iuT5AF+6gOYW/qDoRfApbMGekLQd7EzJ7Aw7bANaMz10HCR
AxxLGKZfqppij1Q8GiBRHSidxxbV980oIHcJWmFeu4lOZ2SIfvYLN6mLkt1+NWZT7UqHvQov34Hr
poegJu95IW6rfIhye8QIxdjRcoobaC21DCSbRT1o9gRRmM4NS96RIMu7JAelN8iG6oGM+oOlvBIu
9vVneVKzI0M9BUJvj2Oj7nSwJ4LFH6OBjtCcGdz7kTxmY/Vi0OkCrdWnbrIPDree+1YZYdG6t7mm
vYPu4Saz5kIrx14uLOuNOPoDtWkiDZCXp9FLFg/CSoaSka/EvawGwM99kEmkaSSgpiTcsMqA5eDi
zMV1BaCuzuCyaAJioQ37zGFj5PXNdWW7Qa+LPGzRe8scsw01ggmkAcBjBmd7uTRZqFrMhvSxD0bP
uh5m47rx+g+lq4RPJbQeRjoCfyfjvhjASmfu5SBBPtbta653x1oTA8gaYzq77rHonAdBQD0ZbP9u
yTToyRTw+8LOCn1qP2gcWAN//mWCrLOwGlIsHZRfSguV3mkTA18Ya8KKMihxwiavwBYvjxVrLvwR
J951uwZsYj1oTC/QLSfKBkAWSGMfVU/b0Pa7C88Fnadfjr2vfbau/hsMcNwUDcATNmFvmTNfi4lc
0oFDZQbRFzO34bbM6QGTKNB6xrSBFnpYFCRmGNgM/Dfv8L+qfLlsazAvSJ9I4PphiS2OtW8e5qWN
vUrcCFklFmSeIOkTGLqf7ySFDHbrdakxO4+w3frTThmPCFS+YP2Z1qUX1abiUdVNWSCs9qNBhmbC
UTckZfPsS/VcSPujBuBecChsyb68IUpccmloYVewo2XyJmiaYUZR5IXYn5A+4mBFgerAq3tVTCBH
TJfMqpO6ysDfRqQRjtgttniDH9SD6bd727BqUDXh3odDGMCh3AmF45cB1A1Y4CtIojgC5CSMWBlT
QZepz04i1Z/08s7vRjg/NACn4FQavEm0obqfFw8sNrFvDfFQjXMT1FB1bQx6dDRxURl8jwuHQp+q
voKU5E5hLBgM4MoQJn81jfVgYr7PRRsW4IBzsMhzZ7yrxuGO65hBUGmn7VJfT//H0VksSY4EQfSL
ZCal+Coopma4pPU0iJn19ftqzzuz010lZUZ4uL8QyXYaB5WoSsJgRrMex3K4sJtL98fCGBjhSNh6
ehzAWV1YRyW3iOWfUFHlRtboVFFD6HWJA8Ke4Z0uNnfRaXHzCtcLP05aJx95Ooa2pRxFyxqVVY+C
0s6Omap8GnKxw65NGi8215e4mX4i2T8U6m9mEI3QC3cJFSJmEIhD7BDvihJtVGd60jX9woKObY3Z
F6I4sqj9YGod+CbFm8ryutrOr7vw9eiKedJ5p9ZeOznGcIO3e+O6+1C4opUle7bm+StusiiM9HST
TtPNyOID67dYKtM9Jv0aAKz5t3IhNZWihG4ujmqB2V2YZGqEjgehaI45MZmxA4ElY+45K940rv7X
reWhzJ2HIUrOEJK/iOc8TU36qkpi442KOd7Qf/vZ2sDb3JNGPAwk8hGNNuoKoKX/biS/ihn/i3pe
PsO8Vau5eEZCRkLvZn9pCHPN6D6laoRLZjwtY/5sxc5FCOthXLWL3hvHmc93aOyzrORhZi4dVcQx
k3HZE4raLTK+yak8pA6WMU15z6Oe/cbr5DtlaQdLyyNbAhyoW77bvLJvY6zg9ykgu0H5qsyOLKsC
aI/loadCh+s3up7riMaLlP6cKeZhbtJL3g07Nk1vyNZ4TdmmDL/QrspaAf9Vy8uQz3/OmrynBF+K
0dhmg/XY8F892TAOlWuYaeVZV5y/xBw0jK+Sm3exH++w0MkoQZpM3IWru3FKU/GGQduT3/QmomPg
tqqwspuXTlunvaaJw70W0TPNn2brIuC2BBWJI61Zj/bSHKzCQpg0mMRpy6gGwAs2g5mcp9J+HC37
vVpyvoj5fXJwVU2d9Qyh7Wghm7HyNfUzobDnMp2OWil2bov8mK3trmArFMAGMq3aTzauf2qiPICT
0ommKv94ncOpjW4l1Qp1B+awxiJQlZGlq7HiZKqxiefmTSNc4VFcHo3B+M4KbS+wI/DR/5/k1L4X
p3heenbPrTk8+jz+VkhcDDK+plb7p+vpyY5XbhsUa7VidJtnj0bN6uCOOS6HGFBMuA5m31+6Mu08
25ze2FI5b4vICU22F0zRNxZqABB9mJiJ5rE9Zte5IswdVl5NlG2Zs+4stR55OMROcbh9zbJ8nwSh
DLd0j4veME0bt6nNcym1f46VPgo3O0VKTeA386ZhCKrBIRzr9OdxMDhREi9pq2tpdpeujn7Sftnr
UQoWqe58pdSTozLFfkzwlWLRejAMjSEQorOXFfI3quKP1RyMTVSmDyV0ZrJERaDr3Q1iysB3Ky85
73Yk5U3t+5MyAL2UDqFnAtQFnx6g+l3vWL7qaNUmbpTQEfFOy/pNr8uPdRRMdMrPxZifskxjzVS9
V5f2oWqWk4D8M1mGX3ZthwujUvd6fu+YE0SBydoa2bA3U+3g5E7FT1uBvqM2CkaRBpn5w8anr3pS
fYbORO/m9LnLp8+lqS/sqvyKwWb53ZheO3flXetnjOaR8iZmNdpkZfwZj/oBQBUkYGPHUOzgmu6x
qrnp1Eo9Eb59Vfqas1etH4ZqOTmzMXm6sB+1ETKHayrY2aQAy76cSmv4zrSx8An+3nq3/gLLf1EU
3mlrttnQq2zVsqKstmrLX7X23CxGWJntMRrKcFbbQ28yS+B+XsgZeF1t+CoEkc6MOs7eiERnj0YS
LYII8f2CAEGnTaQfebKZ1pAwbb5y2fp4ByZP9qoMcscMFbt8Wd2Sb7ouzaCYoj/LyD+He7DP6TgG
Udsp9uz+wTDNX0uZwabZ46mJ+1BNmjp0nDTIFWe79KIESLjcc7ya6+NrPseF9SOK9lCn9h5rzjEV
0YNRVA+MEW6EWRVOAPuu622HOF3DVAG9MSz3rWLro9anv6Jit1kbj8dJWIcEg5tSZi98bo8iH7cK
MVUlivbQ1d7TRfEc2R3XarrolECy0Q8EcbfDtF407TdRtGdREwttG83CqoYBQc2SPRMSvMgTlmpZ
F27p5QSL42RefEsB1Bnn41WL8bOMWr+TNoX02o3bimUwXtx0xyKZDtVAmLzDhaa7pr5ZxUxtjAYy
xRd3Fhc1V6mRbLFV0uZlcMYDiCi/H8rzKsyL0ZiPaKbk35fpkDb2MbP0bVbP+7I0Mw+GJKzIbhvF
+q3t4SMa/ezNsQzTCtq1rPxuTgKALd60kmoc+g3X1xNmkjAyon+DmR9oJk9Gv54KS3lymCwag7Ot
s/Gks6+P1OZ5xGDu9X3sZ5pzqPtxb8Tzm9tYn3ElgrrU3g2pnCOoclpt/yXLHEgzO9VOBmUe0paV
7UXy41a8zkNiXiPX9ds0CUyx9tTY9VeU50vYzuoYKFVCMHVKb3Jdb22pcnyUQQzU24vVLt8nSvpc
AguR2vxWL1Q9WZmb5MlHC2z5eBa1JFCwAm3Inct0BynQ3q0hpFBWNqr6Pi66XZ0zKxrIZRqqeaCE
D8aqeyn0Moxklvqjse6VGc0VY/1eSu29Xug1F9LOTQz8rbD7PFim5o1M96lvtDToOIZIlUfvZY25
QoxN5amuQhTYtiMWMpDdBuRBaHe2/5ZRsIVppHLHXZVKxWdS/2i71Weh5tdcAKNYB4Zk2aOlpl4y
u6eizX8ahvfS0m+LXrPWzvH5yQGrOSo1rKOGsFsJp473m0Asu6Utzlzjl3JSkj3o+MtKZJwqgHzt
ROlKhH8ri7YPXD0/WHH22ZgVcoFqe0bhoAW44m9Q00M6mTnLg6tw6uQfuxw2mgM2AU8OFi8jxIMW
LsaU+aul/bm2e6pqU4aLNC6aHhNyma3D1E3vmVUcFEWejYo+ZAU6TZ7bjv1CRcByI4LUVDD8jfVr
aRFPeuaQxR8Vrh8b9dYqyk8s2lWbSc7UPixqnZMN5KKm/UEgGEHwgUllWH00hUkaPPrQtPhJwbA0
paQPI2pkK1lxN5SbSeMGM7pN1nNE6vUSWLJ5E237tY5uwfac6jGRjgjjNWfLgdim7bzPKlyPhZo9
dJWNnzB7QXp7z7P1XM5JHxiWDEt9eHKL8YkC5CoKfKqW2MjVDLMo21d1ToltnUjcbzWpYal4c6t5
q/W261NFlp5ZJITcl/m5WsVDnogrtKCXSZmfev6GI4YvVV/PVlk/9335WJf1NW6ic1mBhVXjm+qK
x7Rj2VaiTx5Lh2+dMr8l8Uq4buFIjcJRIwA9Re6TErkvaV0/d2rv21p/1dyf2dICq63PrBAO4hqi
wkydHE1hqcY7KAvXyu0PRSnCRTMfc64UFlsizitD9lw5Ofm9sTzYM7WIU8S/ZjkW3ljAk+WQlFP8
WGTsciitXzvtfjWaTLeb/0crfBdWdZkz868t440s1LesbQi7xqRkUvW5qLTQZLeDj299U9EXdM4a
Nj25FTUT35UVZWGdRMLvW9bUtZNGm6a637NskHWqyE/b7KdX1xfAAVdbS32RqSGIWZZtd2GOfKLl
Ghv6/qpYbtRWHBxXvkZmbwBkyFqAMHQcTX6JB+W9VQhuD/puntYX24FxJWm0UcP3FrAvH0X8iQIq
zPLiPRq/keBfm1nMfqupvpw01WOQjrVuhbtCgfgO3eRiRuKs2+iNWVRwH1bRO2eYPxTKJeaqBSh5
mscRhHB6H/K+zmW3maZmV85OONIp1bHUSfFzUsfDgztqH12rcw2p6w6u3LNbiHBuOt9UyqOdLTvh
rgkvr+lXggF3IWbIFwVv8GyxsWPqej9dm6ttJqwEGeLniDfaW+EUZK7mK73+VIlR+PW0nNImOpI9
8oRuWnhj3a/RbSKPTcQYgWiO+BF6z+2Sjp2tzduyWG+uNkDGEXuHHSmpll1XZ0r9Rr23u6W9tzRI
H1027evYPa6T/Jkn51ivq69qdWA45SWlWi4dM8Uomm9E2n25hX5pUDkddfLZfHEwyvnC0hDNA9AW
DPlIv5oMLAcRxKdnmxVPAA4LnB7zdOxANYyDznlhVXvFgLBgQhWY7dIfMb8WtPN4Il5ixzroBqIk
AI6PspiulBXrpneoNTIsh/FSn9a0+W7UDqnDLR4Hof2pkel4sjIC4gUPdl8/ZSPcE9IASHIaAajF
n7EYAw96cSl7TRdVB76xH035ce5gDVQufj6eeUj+UvUaw/qF7H+Kc+dULUaQNE1YFIriV0qJpGB9
ReP8QxUHj38wfJuhbGuW/sTOnkGzrzBOXsaGT7RR/Mi0/bJSdpHaBm62vsjx2aXf5QIe5wMWz1Bq
xc/U29xZJT9s2ciPbIDeELOPIkpoYGw90O3J9btaOCF6287gEXcBZWxUNX5oB/RPVN0v1V225Tqq
mI/VgFYNciLFf6md+8L+ysBpi9YG96l7JLQJm2jxMbHjNnRKJr6mmh2M+7+h5MXmnjdYnRFZsYxx
qfICzl8kUA/1OFMgJQat02A9T3ULcCZ+1JbmWdOSBxaWnmBCBImkTpVNeSiYXNLv782i2OCYuKmx
FWhlA6jjHqcH9UCm1aujmSm9+pv0VDgi4yYrCTfP9UfBi08P8uVklF2d9VQmFSzLwcum5XMW4y1W
wcPY6nOULLsoaw85wER9pOmrOcsRX062kv2DGoESJZ+TDEL1XEZ+uYznKhqR57TTkKYvskj27Cjy
pj59HmOKKeZbkWVteHxPSRVvU7zTfTQco6z6akf3YLNLvAHl6Ntmu5cCsNKgvrD94q+um9Ubx5Rl
mvLSEZ5erfWtdZergtE6mtprBO7On/sfesjHRBQvYs43ZRNdoUkBxUWA9ky9eOWlZRu2s5ORG9a9
iZV+3c2p84uu6GsSC3M2ntMZvTMhTsOWFlpEJEvNbhxPKHFQGP25hPskcxgfqpNeDRWVgBBROvKQ
qFl57p1yXzb2r2Pjlh0j9Q7SCN15RUlcGjz9yh7f9rnPzc+iZGPkQCdvYhws2+uYKBfIgP9yxzol
kLcrd9xnXXMt6vLA8sdHsyqfysX8Z8ec97ZibJJFP8Y9FvihkUD2QN5Y6p0giIVx7quH0kpPhksL
l4x+4hRXpbqXVIo3gj70+tHkdSiSMBZ/dYRnnef6oEYwYFqRfOer+uPqjT+49TtktIBZi0+KD7Uk
u1AOX0aHHqxx/uVW5zUWYKvFDprC3QEgUTeZiH5Joz8K6R4dpX1rlCSwjeq49umHadSeYdQPpt78
LWv6Qb//1TkDK2TK/TSzRhjxzFiV0Ey6XaczQCiy8o2OKEEsYSN7MkE0T8sAIJEfxVlQrTHf1Grn
Pq+4l5gjnVH2JKveDY3ZObiu9qAt2rWhErXm4ijgJDlFhCvGNK/IYJfWrV/RSv4EYCc4MtVnW/PD
NtAS0GlI3amPZs8721vNAfstR8Yw0bu5jLUd7TC540Ns5X+FrA56rOcQbNAFYtZGxa9NJHcVdYBa
FjttbGjU53dWwvgqfAZrEi8JeakMCpYzw8uyO/unQg9uuvh9UO0A5bDy8tV8Fy0+9ZVISEL/Xlgk
J2jir0LrN7oZccewVLhPggisn6fXc0zrY26ajt00kG68rFTPtW2FrLbaC6lvl9XmT8C+MqTma0b6
17jrTkvUPzxDAf4KdBmLBRRY4KTb7k0R/+CnPdqD8ciWtzetdKGPcO1VSIkbsSovRZ/+LZUV9Ak6
hwlCihkC+GP3O1k1QhIuhXvKj1BSRIRZrD7YpvXSpBSV7gTsXz+PTIFOK0WOy4VuuFCyUjT17dIw
X9LlGGZ3BFI2ULQppXvgLg27aL6aU/2cRPHLPYRRL8OjwdBOw+XvC7xta5QfzAYOFlX9m0ZVW0/W
1XQUv66QwcoI+5jSJ1vpWm9VXBzamnweGu551tOnuWheogTFXrO3lbBvmWDQ0nLtqKsae0nEyGGe
xUu+khPp9TsduduwfmryLAFNvrLKY1/hF1St6RVd6NyM1GETPavQUV+ZSE31Ocbr1tlW0LJjBHSU
kQV1mug+dDhPnbS9Kzt/hCpUJea2mQkzOZV1I9r+ryrvh42bjdxNOdvquNZAHE1B1iKhOL3p93q0
cWrJpKc/dQO0KidKLjN7zQzN2iXR3zywYkylRDHLPmKFgcFrMv0yOfH7WprewEqh6p4+Uuvlq1eR
Bdzc5zV5ArzIxZj9qZM8RMn6a6bpR2W0D5zL17QatlqCM0Kv6g/omGW4YKEcFHvv9Gkwjwn4t6nb
43i8y//foxwPs+1sajF9xU566ke4hw3DWPIVUziieuG0BFq+HAT7/Fzb9E26q9hiKLTGl6Rvfi26
tdKOjhVwQL2KtsVwJ/hZEOKmXSQnRHm2y04D6lJxsdL2XcuGLWjSf0Y6v7KU6qnuxYO+cPGu4zMe
rGGfCoZjY5OAlYibC1LyD/eyEWgd4IdcuTUJkt/Sy/26cFTmxrT6E+V5rlYsdKvOpUwOqE77aEZU
yrjFNDXrws42N5WsP0ddu6Rmu5lEgXvebb2WbRi93fLFRezjXouo8zMneTRypM3RJvAU87DMxljD
7YuCtWqvXBP/WKl6XkHA6ZkaDHNMWVuT4WLtlJ9zg+e6/cOk9XFUWhZzDWfZDzuttLkF6NEhMNwm
wWwQeNqNkNhlLeYxbFbnuZUqdzabHdoPGRWwBmbpotTfnZd38dqQ7k6xW7bkTR+jxVoajYuwqc8j
g/Q7fG1PMp2K0YXqVf6J3HiyrAyZbzngbg1kaoYuEV8lLW9xW4eNVD5S1odYMmuCtVs+8qJHpGCO
6C2T8tAU7S43SXI51aUa/1gVBvnrTzqs2BLqlzo0ZtgI+6FNXOZI/RYeNgIZq0wzZ7iuxhoacRW0
tnNKW0idLgSFku0ZohPCN1UmD91yc0p18GuNUVCsP3WjuUP0f+ir8mrO3U4x4ssw68WGOQX3u5vR
Jcfzq8Opm2VT79etjXsl/jam4Zvol/rsll3QNKPhdQ7ndja1G8vOnjkRz6ndkwOb0WV143duGBJp
mhrGTbFH/EaKd3ZQ+vWwX/VDZ3QaXfnynLjrTdX7zR3GRXHxvOZFzMri2EH1RneOB8LxM9XqXtTd
kbVxvFaJG7Y8P9Iq9uvcb9Vo9DPQkJIyJODpVTyrlaHWNmLrGJy7Bf6Vjp0fZcE9oWqC4xthjWmt
whNUWpusKvez2j8icv4O2nQobYspp1WwD0hJPccxv5T2o1kVmtuyMeC8pD9KM1V+E1khN9ZetavO
J6v2WCJBMn/lCKnmg1jrb6HRMKtMkXiH1a2j9nvZMcYsVRnKOQlFzFGYkl4d5LXWjM8o7vz+Dopm
B9/eSfN2txA09kCqIU6PXmnSrdjNZs4kyYX1pbD5aMaeytniXjBjbFlq5oSFSfufcw7ayi4z9HNZ
6Ipna9IXKoizHqGrSe58NvUFCTG/NKzkYXAh/cYmV1mL7zxPN2vqcB6UJ1Far3W5MuFpV8tDym22
5UR1QxkXb83c2dsaslA5fDTNnXE5Pgt6UubXp7GKxUF08lewd4njgn54bisrXGdJT2QdG50l3h1C
MmrLgyrczRxrWzx6V8VU98aQ7M0EYrlbfFgA/gLLKv9S6NhpXD4N+cDQii/Pm3T7q8k7PhgX9aue
Vy81QTxWFtOpAuarhFNajdZ+HMdLgpQn0+VhVVDGE+PbVsVpJUlKK4mUKGHDoG+bB9KGrEQFIjqu
M3JncmIGEDgo8340F+G63P0oc/NnA65U7+sXtTQOJrfzpWKCvKYfysqjbtrHrkVVSpeX2ABWli0u
2NnJ3nUGm/PGfCuzJAmbXH4qtVoetOUvXhFHC+ecjO4b+yyNwOgSsWUi91myg0Nr6LQUmHGUSV9w
PLmImVnmBZxVHYZfwAvzAqzuI1Ydns6Vzzu6h3VbI9tqQ+ZXC6BZDC81hL/e0iGFGwKmYJeywtuV
WwxFQQsDFRY3A2x3vio6hWKzLjubYSfGNi4X/ChVDsCA0cPNyCl9Oq6hxSXoaY4snzWF8rT0Btzc
sWKAPZPF7gyKVOhpXmtr5PTWbUu9Fa8LQ2URdFG9rXUecXc6V52xJ+r6Zbnml1Qk88Ao/aeKdGsT
qWzG9drNCNKtfLBMDR6Sumlh6BFt6kNTUEKJLt4snQ5Psj6aVL4pw5fAFu0NM8R7zRFoifUA1hYB
J/pzFKZeleputVxaYSbUUx9HzGfhWGcsito0lsvfLbiIV67n+ccy5EOl6e8zPXKru7tWx8BhuXPh
ObwEQVYNODD6ZEMmkInaEkaIJpMCON2ZtnlDkjG3zuZo0K4veKrX8rFiF2uWEnNO9eU4dm3sD+Wn
yXDZ0xkeo3IrfITuszl0/wymCOgglzwbTsrYXSTqscwT+ZgOyZuT0GYzR9lHeo8p00Gdl+uTVKbB
Xyd21LbWZ55Uxi6aK7CaUXHO+iRkhaeD/ZkLtHPVJ7eSj7bDq9l386a13Z8G80uvaVdeyk+hiJ2p
0YRSR+pebyDJmiNUyoRLbu0t1U/kVJ/SJAVIpbmPRGGCumXqkM8YWdxoeTZYlEXNVG00V7nFGLw2
aWkQiL9jIOc7fjWl8iEmawQjqousST7qRdNTnjUhEiv7XtO7hQPssqFhHCscaw2tvs4DVY7nVutD
W4w+l9LfsC7PWby+qLGCitbT3kIsBaVhnbtSBCaQIj7U7dR3x7ZWf5IVSK9GqWihZTCXS9x/op0O
SdseZ2a8IrHPagNjuO4gJxs2I4GJj2vVGmaKxla2VgQEq9nq03SyHPupvNsCDGwAddp/WUX2Ws0D
Ey9duRVm6s/d7JkucE/ZNrchJvGcLH4pWvxReKHyHhFMAjmGoLO17fIm1Igvj7FcVVV7fbirPPr6
oRCZy6LKT9lbpt3TGHnNDlEZH7r8w7wvL2ud9OA6xtc0ZP8sPfrj9NgZHLSWaocxoTp+z6kFMCMD
MsTof4IfxBDv7M49ZFI5TNq8eOnU/iBBnOs6r/0+NcLZBjenO/WHa0WlB2RUObn3RS3KrPjj5JzY
tXxux2FmOlMF9IQD6wywVcXxv2Jg/QOUsngJOFilbzAGFUkXqsijgylxELaPFjGmMe/8kj56cgq8
WRVWsd74wOgO6UEtf5UhgeecaZtsYBJQOs6H1slTDtm04ggxalrUQts0TnFEbX3tc+N9un81bO2T
EsEm0c3A7mqU8Rg9IxreHDO5zSnQ4qq5LqhLqvZrLyKUS/qQmfY2qfOfOs439hz/tHr1qpeEBLp5
p5TsQFPcckW/7Bl/uSyuZqMF/cTe7eyzXhTP8YD5AiyrZ8FyASiAe2/FwDqI6AlG84bKEPtE/kJn
GdA87ZsyfTQq82T191b7znIvCkZ43WLeWtH+qrYSjrK5EkLOgryTe2ua5kBDmglxI4U5YYPAbfOW
LrMl8LeAD50mNQ6crh69KO2gW1hRKMfmU9b2YbSdC1LE99jVwwbYi4VGprKdIbtJhWyPYu80WqpI
8lqxs54uOD0DSzt2cMnY3Jo94wrij8/uMZPAiPOxCbg5r900/1uVbL/mNn9Pts+zFLtGGgee2cd2
bgAdEOuKqVUWHIDCMTd5QzudOKhAY+++djDYLV7soq5NVt5hoVxwVKQyZsw4fOMu8+gahdeOJKKH
zD6oahYq0Fx7vUcmqirb5xHe2vP8plpgjexG3SntchrVcdyl2K348vdjwdCFrXGR6/ShY2gZ61ao
0Xq+misdkcfUfFNW1b9KDiM0kLrfTfzQh9yB0aBHrd9mhnLIbb74qcdX1qe5jiYG7GVOmgDXThTM
ImWlhV6DrtD1UxTp8WZN1hcTjWYcTcxXzq/MS4WXjhmWuY4Bom7vlTaLJpnhgTQWfjED1Jj6UB87
eHeii1hJyf5BMb6wwOHMFLfB9krviQHW9uO0vxaQleNROVAl7Gdn4MlKlGMOLyLWE5ASEx4Ghljf
eTselGh5jVMUNIpyeOwb4rhxqFbE7airQT1cVIkNnuSZO9QfRlNs3SFxgr7KPYPF3hiV+mVT6+6L
xN9U9sPWEtVPO2Hy04fc8cc0u6QQyMsM+HUah4qiPOjCPKvOehroxKVdvSpSsmxebvoRSmKT9Gi0
qeJ3IrmAL2QjV+lg6XJyVm1idpEdZBdlwYCaldnecJCpglrtNMKIOee8pr9M861RzMzPVGRwjYfE
XmMbo+LkeDCdOTUHTF7pvcy07eJHJqUaDittgdHshgW5L7PVlX9G3/Kzfy0d3j3+iQiS8do6sIV7
1NTcPKk1KTeZofbr68/kKs99Yz+J2N4V2R2Ow3IHhP2IU6/mUms/I4XhVLGgPVKKwPajz3TGefIH
h5FeE7EfEjdbkJqfgivUi9qEt5jt06IL+Zb9ZkgPBhapBOcGfW9105RnixuU450lo8t9F3pp2ntX
/bdMdyhVlm3tLAtszRBgG+jBO9X0xhltAAONl3JvKW6PnbE4DnSUG95gLis9ZKJAjEthuGlEZ7gg
eCIQsezR5pSmPLIdLzXIa2d2FcpVEw+W6wYSYTW0m/qbBYXJvomnFovHtJUDkfuUnSJjrA2YhdPt
wmK1aRHbRCbTox4XaACg0xyyHIr2lBvOqcW1aHbNWaFlnBBUbD3r+FMlKhxOOMwLES+LUoF2advl
YozLMaKpydLiif311aGydD0cHXsJ+nTalfCD8F5SxK/WmcEmqBHtYol7PYYZ2OnhhzRM2vVWPKnx
HR6UvYmF6RO/DoobJzhWifsG1ymY1BJ/eGxcppL3LqqRpxz3bba48uGH65uhNI9lBDpFh8o+uEoI
6gS6jL6eSmV8sGMkVKMunjOVJddiwTU1NXiQMd7FMQ4FBlPkApFV5tucFDWf0PiaM04Gr2QeHKHf
5rjdFiorZDWkVzmKt8GeNcgW47ljHmYAk7V1HlpIMbNHU/iBny40RvuQl47HipGfYpgtj6Jji3vL
H1J0LQfEywqn9GQJyQQZidh1psc2h4+nabMWlGu1rQfntHbrIb6bISXD83Ap32ZTa29J5lg3vMfS
U7F/Q5mXvKJF8rRmU/OjdOVxoOjfVrEef0reOMSjYROnziW2o2dDna52IuD3ONhiYcUcxpXLTYy9
faL8MUIdv2zogOtwrXZPi84bgXsyE0aIn+88Z9qXHQ8XFrDdUJlB3zvLMU/X7YgEOuDG6+lojpEx
nRza/Xl8d+MKvBOFaNG3f7aQHAAavlHQ5qHRGcgqXfzp8mtXhva2ipabRN7NhT2kNWl9uJST+9Ey
9plcLxUm10afCtyhGDyStLlHQl4jW0O/oIAtmSmmKr2Pk7d48Ndc5X/enBGBTxTDwMZNywq7kVC8
wS5S9FlseTrvb6VwrbpJHpRJg3tYu8rUwR8s2ksxDrsOz+mo28lxTKKbU7kPLcM8dbCZzzKgvDeB
HZbprAdsiJ4mh7vDxxy+dVm85lWl0mw9Tm76yq94jEbcMk0N776vvuJOZ6ANe4Yra/MfR+e13Kiy
heEnoqpp8q2EUHKQ5Ti+oRy2ydA0mac/n87trtn2DBLda/1xLHE3wV7exDKuRWHCklcc2/khk2y6
saVCf4UCSolSJ23FK43fkZyGmvMbUC5M/DUy3BGtW7xPA/KBktb7p4cJSwQDYlfy6aUCyyD1HW5R
1yVnk+RtarN7215gAJwmcsysvpZ59iIq7ianiZPbqvazrCxQ/jDvso6EF4WeZhsk5h2a4nNso0Q0
2xKqvxqOFRqVUqsa0GaQQLIjdpopodd11t1zF5Brg15EhvPc+1EKMRGn/t/c6oOW0j/wdzpIJ/0b
0fBuHE+9tBUg/2K9ixoVULFCvc6oX+LVujPd39mpX2uZRcqI4QdflVfXx9ST376Z/ONGuaXmPNer
d/Ya5j8BWhIU4pB14FP8qzMTFXxTOh9D7gbbJiWzSQVXNbcPfJUe1QAEQ+HhNpP1sVpQOE4+4cpz
8Vj39WmwkBROEvFGFp86aoNg6CD5dixYzK8JuZ0tK6MLVjCl+U3fojX8+ZjsBwvU/QYeqpQIlyUI
x5jg8B65XFctb3NeWejd2gDWk/jgkavHKVfCk/gcYnXxi4C90L0HNTvkq/XpD0XHqjGGMa4MuhJ3
qRr+MhqeklyFqfT0pl+TO8t2DkpxvThAfJbH8Y28LgRdsTb+AimluvEo0yHq7OJDoHle6mIXmOUX
Q2/LI/FeMvTyZQ83WkKS+uNI/zoHP4A4vGy5mcBNvLZKw7wwXwPMUIhyExTNU+GejdtrFAjNG5qR
XJ563t40nWfXtx7QkeUbqgTes4Kp0ojzxzIIMIxAgzE5BzDK6Rk52X5AP7PvuaeCoLRDrAxh7tbI
htL0HDMhDsocdhkDgczTg3a5xg2U8pYfP0/T+jKZP2rOBZYxcaBI+cDE8KumxdomksvNVoQW2yxH
81IEodDDPs4bse+n9SPvf83JoYcDSdBKQfzGALvZepK1sESTXWbuzcsD0laRB4lkD9opmvOkPo69
7WN2mWlb6Le66b6bAIFUvMxgvtAjRhfsrP6FcmoYr9LSkeicqwHFAOGzLZcL4vwHaawPc1K/KJeD
bO2VOt5KS8vSoMPEBdx1EI8b9RgZ6Q3sznVy9PEBsEK0n5qBzdcwNu3Er/dn75SVGt6nWMnS5sPz
3PIGITJ71rESqCu79ymQLy7YIA3pbHwoUdbY3FVBepHEHmyIqHuoWctppRvvEZQ1O1jLJeTEOQNd
B1GfzLRmww5j8GAX8cAhB16Tfg5elGX+c1EsCic7dKg3osRczSddTb9UKN2Lsmwvxmp4kVcmtDtQ
g6Jsibq7DsAWaPhgI1xIcQUfbmT3y/0H9IFsbVZgBA5jJbdGd6jotUNEmdwlFQplMJKynxF8xchM
nGGPSI328pQ26fRIgzxUiWdsVjgw1/EutkN8uVuMKMvjT8cjCxxB53dpBpFSttoaiW5RDdnsm6jV
eup9agxnNvpWY/IH6OiOl8tad1nVPmvt2XuDTAcAxgqksxX7PHYjOx7OsSa7xyvPuvAfDMK5Vnbn
rK+266p3GLRoVTa8yw0In2gSWCVV1TqeL25fQiAv29wBzrVz+v5+RJlGgBDcptyeky6g+ZanReiD
ZQy7gn6Nm1tsk/fqvs70HQm453r5AjEkAISKsVEm+36eHvQa4Jlyj/PM/SQTxNjj7Vpq64g69LfO
Wrkq43qr6uwFU+N1Uf3zmLgGkmFCGOJu+spmCbYKmQ668Ckm792mVCiTDdOpL7fpUD448fCY6/x7
qMn5XfnpDT0+0jIOva9OVUIHjw+tibBvE7BuKLrjNqOYPz2C0bOFUNPGgpkEt2ymn0muT23AZ9lC
c/I1eirG4aO8Jass5GzVHm8Ktp/EQ1GkSuMuc8soRULR1utfWjS/9opVxO6fAs/Yu4KUsgLCvA5y
6FnCAtsA1XR2O+J4gtQliRHDo2KyLHgJqr7gUiu/NZmrQk6PBm2bxJbl+95Wv6Ob4pCo0GmZThR0
xtkrh6M7TscupqDI6uFlW9JTnWQnqwAevrNDEgw/TVchS1kEClzqv2RHGoSah48+0QeDm0kvRlgK
7nwHRYBMKOvpAxnpmtkyMyOZxq8YwH6l7r/yYnpYWTESxahkp3JHvhySQieuNoFqw9uEOOX6UVGV
45vZtaA4fFMX6Znpip4ffJU0TyF2woHUp8s2IMMNOfPLUoueUct5aewSvsxAJEWkrq+z+6GpLk6F
jmQYPoL+x6VwJ0O97efevSydJ8FftYOUFoENaxUMhxTF/7IGF2nDdyTtnwYEB1ksImVzY9ROyeUI
CEZvFvIhkjxBKAdIbCx18UtpW+9pKe61wnIdIM+t+3zblxN7prTfW9JXsNdV2JA4TwQcMeL0hyQD
Iy4zWpIcIK6ig3hq9F759avwi+TQFuXBbyuI2+WYCQY19hLg/H5fVB1TNN7HJHmu7PJruanurfG2
CZrFKwKWo+3Oh8GruSPqcFLiPwTeaIdvEqwumIrNHMgfaYl7NoGTkVV+iN73wyDJ22ba4LJ1kRA6
77kRHGsnfhGjDfU9kuPnUnbAss7DWGgN8oKjCa1a10ScVIziUozbPPe2fYBuQnc9fcZumA3LsEkh
28mPSHZdOnOQoWHTRfNYGA06x9XE0fElEvbfrv1jM2JfWwxrU5nFLiexBTdl8gDKfj+h5JGZPiGL
v/Mz/GDoEFYBK6vt+klbPv1xzUOvgq3UAYygH59vA9dCzdLGsqp6ZwnSUjj2Q62hpGaXKrESv3dp
G2JTN/A7qlreId8k3jM/tDrnGT47rHVzrN3+vHQoJRN9KfLO3daYFjcoRS83FjXDI7Pp1vROQgEw
XlZ3bEDOPsk9dLp0rnm6xSFRzOXbkiW/bcLSNSXTD7ZeZpI0/c+sem/LfnjozYlOhz4CsKnAbMtw
cvAyyJRZou1q8B5QPxRxRIoqdRvFnpcsex2a9dSNc8HVMrykc3Hz1Gx6DLQdxeA00v83+v0Pw419
6LTcGZWFV7D90qpgoBsPRU+/l6I8yC9dptcxDctgPMUjcG6HryupmZ1ItMWh7e79FGlA0C31tk7G
42BnH6qtdq3ZfqF3eQO0/i7Gm33aQLJLs2iyePHeRs2OQlccM38NLcu9c+rkpbfmrZM3D0aSX3JK
8QoTWH70gS7axPCPRkV1ne+rndBgvSyMKIA39WBctUY/54wxjgTuTnQEWEs7tVvWdTcbApjHqZiM
hg9aZ7aG7s5L277zYx/UWN7X+XQUw6eh+SfWaxspgZ45zU9VYfynabGyuvbcKmbIjjOArk4iNp24
Cb3b0plbK2a8PN1azQ0elPamB0SAInpAy76lpc7DsHUz9rR7KDA0JhwJi58/rBBLkoSutWl2Mu7J
HfFFsivq7BGFDq1oQdiUfI+K3LhL0B5VDFIFLpycWN1bj5yTVw+9QzcPSGLQISsnKJ7+HONYokjU
QCOb2Um/jES6e6ueQi7tT7RxZ4vJxW7Tj1Gj3xQxsjhneFIa1xfa/t6N79t6iXy721uqYYbPeWZd
wj3Z0QtrPoq0/VZr/+Za1SHpbo/BVbtugO6tp+JiBE7Y+ck/2s0eXc+4R1b/tOT8GwaBWdZoKSSr
0KOuXXHK1n47q+F9iVnO5rT50ZzsAwqyYw69LwTf2BQNM1e4O2+KksaygFkS+4bTz2G6ztHSMwLk
qNOwMKs7CsXPGu8d6eInlDRogCXOUWuZDkKok190F5VLSt3U0aQdfDuie+xt4wwjeDVXZB1Lwj7U
BD9jsd6lXf9HCfJ9NwL2lc3424riiykEV6Iqga14Ewuxx4z64jdJmJneyroR/+uS6aqSBYjCfYg7
IBccetsm949NylgvDJuTm6rltD6vrlNjnViD7TAaG6uFyAVMhpKA+dXNXcE64HpTKD3zgiX1TTvD
HyYAIto99xG9ABencE/Y0O4N9GvYhXeUK9566uNNaa4vlopJH13+BvQU4CzujgzTa2lnX0SQB1vb
Y5rq2+JozV6YSfYRqTAO8a4Bs9hRUMOAVuXnMoLu9aIIkbhGbm0u+8Zj6Btwl5bWv7K2H/AXhLo3
DzXRSJbLUaGNv6JKwPSp+ZAAK4zZm5J5d/Ss17SuT+VKtVtPBlplosAuKg9bkuUxLLZhX2E4x/u8
16NPVkI/Hzyn/FiGANSWNErDImE/br/HgZmJDwGE0ZqWzQo6GCx8mqV0fo08jQwoMGV50a0rNh/H
0Fbuu9P4OwkZXs7BaZnK65IYZxamh8VwVjTn1jtj09bR9m/adTvI+wSkDmP7irNfluY1zeevooVg
HPuYX400KR5+V2BH9GUWpeUsS2q6WHgyLbFiQUbeMyfle3LzERQLujgLg3TTElShoirj6YzDZXXS
owQhB+Xhkxq8n2Byj7nI4eC8+GJiiUHQKpkC1hPVRGHcDHVoufbvOCQfk4kCBiHhro/L04KMJ/N8
YhTyp7lEKwxounWWGwACrDOjuBiLXzG3901u5FskcWz5XN1+vu0G1rwWboYNcC9aUERveaoBlPnL
koecVd8ZL3yJJLEzkyzEa/0cd5Jx210ujTfXWyELvGS3Ldkw9FcxOkh05UdFpEBIUmNoj/6TRL1s
xAsittbbGv5NBBlMelvP61mhNjdRdGgf9L3VROwY1s4fsgNadkxNOqMcXBuvEm2Or+prjEfArswA
69FvSgXVluXixy7hfsslex3H+SGt9YUopy+P57+Wzd3I7QxVeJrr9dz1PRulpmNwiKjBPGVWviff
rg3tjIVXr/IRFK3ZDto8Orjtqc6iYDEDvcfJulOevzfK9V0Udmg4mNfHqrowEvGMx/KIh/VvTO1o
ZH2uvfG4ULKrGdpTBDiLg8hIL/G26MW/QupHdzEeg3o5UyuEf9r8h2Tvzs7r1zJBPJzYR/IVt3Ul
r11nvqFxurfH5OpPVlhPzmma8DJZlYSAnJOP3uTGm92u3Gaifk9ZJ+3GOE8EZhEq82Zl5clTTjh2
HhJBaJwlH6IMk0oT2GxCC5xa8A8yGtCPk9Qlcnw24mcf6VSfD/fWoGvkiwxAAvLCLD2IUDSRyYCd
mdJRGkLfG0ybZIzYhwmW2ElGckEGGjdpB9tha1PbySfjwu2nvzHIDsnaH/qAOkQ7o0SeifuWD4Ek
LLViJNf0AYv5rKp0QXfTIB9d76lZBxlc/ptcmI6YxTlx7Vdb4dpKbXUk8fMXyjXyZ5+1R8S4Qf0+
VBOETLveFvonbKzctZiik2YV3Ac3hYrMN65fPJk2gRR0Lj87C74LmfhH3yiBDWVDRQ26FOwfjT08
zXq+40UGC/BTDBX1FxFJrFjOQbgOu13Zh2bbHcTI93Z0MeL1nYKtnm4VtLtksU+FwTd0TuLIEKtH
eMP8Uce1vc3nb8wuQHdTHd2A9CUjwtDKFyDg+g5Ly0Np8/+P8T9sw2cvYPTse1AMF5EfwZh7e/ju
dX8nWc/hDT/mPj+JptxxcxwWK//AXb9x7P63YzdpkuDoWwu4RMXgi/IgccxjPebHVnJRG97MPJOS
UUGI8LzzOm62VKWhF5T3E2RU7eOhuwmP++pst93Om4zQHbgOWtN+Hgsf0z89hx2Ib9r8mxrvAw5s
2TjDtM1sgXQAGM0mceGUzy46umZnzMyVBOfXIogKXrnNlKKbC8wXb0m52nPrF9YBWbZ70IagVxb/
m6BmDpRBLRcCvn47UphCMcF1UF4LrzeXh3LK4texurmpsioqg/7dzjuObS85uJw4cTW8NC5oYcDi
Ey8IV4R4WRSGc7e3foNppcvQghAenLXBxFP8xalgkHID7r14voHTMGJuNe/EtHCIrdNvv+QXbSYo
wZj/8cg8ALw/aI05Gu1UiGUakCuraHRwmr1hWAfDAFfwc2z+hf2QYLUdp+bLnrkN5tQ/tw14TUuH
OTXFW2/V30tl7PPVLKME+m/LeX7oU/vqDRlrt7E892DHy5C9zW2LRasO0HC7SAu97Lp0IjsoTkyy
P4BL/XIKdklv+W+lRwy83zW/Q++i2pi6A1qYY+sS0I+wCpPFwIrtCNpxTDsasvkoIMjcReym2dka
HlT1wNzWIZxNbm3CyMOhw/trT4QNmnuYP9s5Vj3awZJs+2D4TDXuG7Mleaf+Td3hvbCginsY20AO
55rgqTQwv5kJN3Wr2OC5Tasu+SSngebpzHjOVb2DzD7DatAmgk66raxj4BH30pC5MTFnDdmtMAHt
Iy0Au7qgHFoB4o9jt18xsItiDgHAaFmsLkQ7bbLB3Mv2FnckyKKw410y+29oyEoIlA4ygPCnVK1P
6HH3k4llIVN4o4e6f1EFL7mJb4zd/uATrz6yrG3m2IxUlcNA1POzmhNUYT5TVP1RTfNpzFEKr8n0
gd3ulFCsKqoW5HT0OJeya6pme9tg7EyKOBQUsOWDcVqadTvQGd2p4tfI1kvdoPEmVAnzdHbqXNIn
DZD7FR85R7uNoJHwFa8UV0OjfnP56aPF+GX1SIYzxA450qE0CNjEs0cYyve2Z8Ge9HPlEl12430n
0nOohvVf8977jyirB4RPYd7X0WJVe0P2V6bRjxq/43ZIAHIaDe7W2Mm+9jh7nYF+ZcncUZMgk/Zl
FCiucbP6m1f3y5DpPV5LYr2oVa49B7Hbb9kjBJmR3GhaXzHE5g+eak8JHkTbpuk9oRcFPehFufOx
cvDEYj8uVXp18uwI73goiBnqGl5W9GehII3DTsWdgC/LUvVgN8s3klaw9/wocSYSOLatBaJ4Fjjs
eOSZsFHmlrqWs3VvJdNXGxR8QtaLR6pSnYMM1h1YC/zCZWRxDfBob628PYL07iqj+64d8SHxA65r
0e6g4PapQaotWuoZQlMP/W/Oy882FGV5NWwJoBGbKRDXupEneknQJeEu95S46Qqz5c65xT8UHRAD
SM8l67HgIHbbuAiDeteQ27ZoI4HaeogzAgccEhMHMshasLJK0efd6GexuEz1xUd7S05zCAZpPb46
BHz1Tf/R1MtrUlp3i6yzyHPtz1n5xxRuymcC4QavH3XcRXVhIzeeLpU3XzPDOTq23qWAGr1pP1Y4
mVPH2TRVee3FhLbHexknh2nIhQGPP0a6TVxFLfKtZaEd1D6oR8SYKoqt+mgo91BaqGUGJNn0GNsE
oekoQ+OA2BnhLwlht86jr6bW595CkNMgMIE2t5v20+gGznLLIuTJgE4hacym5nhMcaEbEoWYZ3RH
FHIKs976SDLKtHUaZBNYFKHcgJ1myEDzJOJs2RilYINUBBl1eMKHXCGzyYmLKA+yrRA6+pwTsT9T
M2FbpwLXkjthAsw84rOs+RyoYK9IQubni1/fYbCyHH+HOOs4FmTUmTmDTwvfapb1XS07J8qcgJUq
+FBrW4VxS4K61fcYe+yT7LtPXPi3Lyzi5CaJRhd50qCJj9CcYxaI4nTjAfNQFjREeO4r3QvkU+T9
vzy1/0lYbldlH1ZLvNtKoEg25t9lKv8LbBURyIYM1YsjpYNvbAYPVsD5nGBkiJvgOkmUww2E6UJh
TCciw+/+K6l2FpU+O4gN8sW8+Oht9ksuuM9yRgqoLNib/DUzc/h2cKhBwtxiBD2lWfHmiOkZbORu
bR30li4z5LTtSJA3BGezN/QnPcR1yKn5Z41rJGxYV7NcEMUPzmNKd0ztiyeRwniu/TMgHVqiRXzn
Ged/TFOOSGGuWvgtDNw7fFoi9o/xoN4cB/8ZdA2hayWZcLfzsvkqqoroE9eM7GJ5H63kJaOx3hnJ
ysQiWd/4Ldd5TfAEdQWaVTi/dzDkl6WCkFjy5uZEMbYzeWebZez+c9PpOiPgYCyDFb21ZemRk0ZM
w50j6hFygkWpqFsCU/JrPxRvhjf8VYF/bTR/95F8u35hjkNO71vmfzKbHrvF43zNRiR0xYlC74PD
+Y2ce9pWqTWFwmkjp0xH1Ni2DpMg3Qd5Ou+LgEi0VbbAsD0yrXKleCZu+R/XhOw8sylQNqF7ypE8
4GF4Sw315d++WSnog1wznCQ4BgRvGdlaGNlxAFYRC1SPLYt/Tiph1Ez3ziOqb9ZptdOj+wqE9VgN
+b3Tmbt58Z6LAfLIz3DtUNUYx4kHqbyehDmjvCgxFuqqPVktivlRkmwXJ/O9JMHJHHBnNtrf+oPY
18kQVXWlb6vJGJJVFmG0emmD4UQbENEeXv+RyC6MCx5Gq/tdERdlaDbS2ckZ8xI2HBeEpNotDht2
ncIcSuvmNPoPUXSzyYmqVekQtm6/T4d0uNUkMWAV/+KVyI/Aujed6cPy57fC6o8ArDBreu8u1cHq
89vzJto2qF5FXL4bZnYAD3osh5suDXGGs2yHhfTt+CbUn8ATRRP/LfbNkrr+mrXxZgRIHEZjpdZI
HWh7OhmwtbwiNsO0j1A4+WdrNuDeJk0y719mw6VMzOQcndsrJracII7qUzcVv6saPlrTD83JJaip
VrvZrt494NOD6YKO+OjI/P+/ncjJcXrRiwe4NI44qmY3IGMhJsQOW4YDC9VO1kPcluZ+TOp/5GWy
aczk49EzVMZfU+C9dlNTkdoSfNcxMmd6So4C//yo1CMWDQIO6CxfFVBkQyt9Z/s/XpLcW6tGMDZR
RpFkxx6Y12NvpwqqOZowc6Ilkiw1nYobesI/WO3t0vg03D6UKfImMOpzlqujNN3/xoZN0MvYmVXe
hFUDj1QyiTmjfMvyPsKMBatZRiN/Qs/992Q1nzNs5yg8IovqqOdW31pecAlcJ6rKMcys+RvZyckZ
uIHtqgLdX8r/VC9fl+a2+/E41zQHhC8vcoZyIa1z15KcsVk5sn3cfNyf1p3oy+s8eEeslPsUSUPc
Ly8Jfl0WuvQqxfSk+/QLWzOcsfczCASZbjZGkHdhlbEIiRsRF8Q4es30UKWXbvJM4C1+N3g0vOsa
+VUdGUN6EqQIbCHcTkbshQ35OOB7XGidDrEN3dRInnrEyYgdZiWNYlhQBRapdSmt5rUCjJBBfXST
8juucpcBwv1sG4sMl+pcIuzwvHxXq/rZGebHjMsLOAl1OSbnTSZamrImjEOMOsB0P63dYGpKnUOv
5dWOiVqV5fo22fP9KuDNap6+4bEFWqks6D9xtsuwvvh9/eGXpHvkEunGiLIzFodUTw9w/Y/A08fB
tV57Pc/oCZedhb14buNoYvbaxVYGgRZnv0hljo0lI6TSZ8uFyp7ziwDJZJ8P3REJvmZTM71q363l
XTICdEuUi4l26D9IyMxB8pNP1Uma+AANcpDgorxyfiBuj4qU7JVEaYb54VQPywfu+bCZ3b1Eh5fA
voJnN3045NOjba/7vCuOHloc2kJeMi/7MQZvXyJvLoV6WGSCihHkRqftOTX0d2kld22fvFZrJx+q
orxl4Ah9n63tA0Y5HQXzckqK9oK9mqBJm7QOI4HHnVXoiF5sc49FvhSyx9dqP0+Vfm2gBY6jpFiQ
4CLnZBcsCg4vsukieVSKbLtmxBKZiPXN98DPi9Z8nkcjDxe2WdIaPHDcFaVWukTSt5+cjozgYZzu
eBH5iDIZZikBCfaanHO3OQdoi4k72RMueXBX8A5Yh7tcIX1HWrYuwB3rmIVEaCWHAByhqq0oIY2G
6K7jSgKBbd88jvDhhOmctEuJG8XQ4dQyTNKFbjk3/D1ZL8mMI6eBoqviKgKyQhq+nhqEiqI1MZ2z
jjnBK/mn+6T6bZHuz1PGvgubli8Bl5mnTihc7O3CVbTt0CyQILO8OKo7Cu7+QgbNxln0tejLn6LJ
/9DhBPvAKT4Q/N5kdOdiIGAFKp06nmCH2pPpjyTuwT2aPQtL4aS7YJwIp7Bt3PMYX10awpnVHfXp
gBfbnlbPurTzqIfLYPPuolEjN1gnIsXmdQvSjCB6dnnfKROaPUpQ1/Wc20TYpV7zgHiu2yYWUSX+
7NI8Z1/HOLjSOLdtDdQCMx7Wjc7F+4Ryjluq3joubCOiYGHRTk4w32NJchbawOQ5y4sfwZIXdnFJ
EkR+F/S8wWgXt4uXRFa9piE5miiNzBBO+N6pGzQA2v8YXbnzllFvbqhKo9J9TUDUcLMpEYGlG+sw
FhJR0E3PY4R1XjzFQ340UGgx1LN5kREkjcgH/aSc8JiImESHdrf0CBds8nFU3BIxiSo5zUXoVs2Z
1D+wKhSDOnlRHg0flrolegMeq+Z+vinm08F78+yWwqXmYfEGvhv45maJOITIXjmt53JZrzkZI5YZ
9JFAssD3nf1eLiSOoLkIGHyr+FPiVRtKcklyoFqOb14+DKuPlragmbwoBb46OOt0nYIVexYq44kA
tcSyIc5Ix+F5FKxZN1dt1RJqnXLmFYLvqPzgvH3Ndfae16sTtoN40mV38StUxRYWNGcY3uki/17r
GjoqDXs7eMO8+4+w9Jee2DLTMfpt3PfbdUw/DPLzUhv9q9ROSPAOwMSMxGzot1Mdn9mYe5DpmBTH
vAuwIyHbVJpwvyzF+UFShx7N/1htN8iz9AZ1I26sMupyk/WP8SyZy72c5U9VSCazJawA1bhwTv+3
XzrebQLSZ7eQAHrz3p9rmNFhM04Ko8kYBQGnsfddD/JdesU/Q0NiGuv3qAucaNP4OqqPYUbyIk0k
fISsqTBXE2Ps8um7SVgE9X6V82vZsYpyYl6AfsKyMF+SQSFhAtcn5HfnlNMVNmzc9TR9oLCrH0lp
/cyoVw6WEd24/vUDgIXewVTbMNDWQ3o1+uYOaOZ9LhCKEgcztNA4rQO7ecvwiHGUu+3WSpw3PCOR
QLaZgFjWUuxMSl4ZlPcG+aKey+eCm7WwOV8V+GwM6GcRxh6KlLL6Nftdi4ntCayFmL1czPdBWrxo
0V2w14SrpNmgy+4xgBwEgVWQXxhg/PumkPejjk84xk+lbMLAX08Lm1jXiLOJe6gV/s+kqqhNkr2R
pB9NY169bHnGB30XF96rRaQBXi6ScuxqXy3Dix7Ub90QVQ35X4nlzx1ZFNMqvsPW/Ck6lBzdeqcG
CEMyvFU5P1pxjlN5/igd72P00x9BqtFCciAyXRSXlQ3EgSEdlWVbeRcxsyVl6dc4D1evoN2xBuUO
sntjxtUn5KvjYwe1AI7ihdgonvsGb8O6yRb/cTKIIR7leUzmU6zVXxEsPwuO01rlGIKcYetiqMqD
RzyjHC065M+GZsKGY9jFNwmlT761UpbJnVb2PSdSv6u0f1A57Eg+PfeJAiR1yV1qMDSTVFDslQzC
1pBHUp2xD/fOvcyZcrJbSF8u5TlzDW+jJgeDy/jgjkg+psrbaw+DvjTTJDICw8TYXfwuPb5AyO3G
yD7XiRmpHv091oVTY8HTYR/A18QXPJ3mvdZWNCa0cwrnflLeY0/iqS8h21ND5jBv5MGjVNmhJSpw
U7rXKS8+/QRAIZd3w7xiN0+BY/y/1XYeEGPsMr+llBLuOR/OpI6ACtkHU5nBGd/cPhC0AXMgQMJm
6xv4Grdz8onAc+cM/1XBQMZAgzMvtb+8LtAb5ni9y/nvBxM907qWRCMZ8z3dUnwFHBZJxihK8XBd
+zRdEc/x1MTtEYfah9kV/1lO8cVQMm6nPL+otI+wbJN7yLjBqhiPyGlW3ubSida4OXSiw1oi/jxi
SWkE3LKb3iWKvMFSl5cg1n/2kDbbWmMZMn14oyQFireR9BAED6tcHYwyOBmpw3UPluX6wzX1CT/L
6vFsu+M7LldJk614pS/2P/Rq+1yNaLSJdZdGsMXnhbyXMLyl+6pV/CmGJZqz8Q95LLEWNoUMbleF
3EN3shn0jnYvREo64hOCS46/8n7mNmxZFGqUE754XA3STd0EQtJMfbw/CIRWwy8A09AnAcafTOWQ
yjiZUSOxCo9F9ecxECoHxGRywHlSbOxh6eSvoktAVrxyPwLo2SPGD6N+MoLm13Tmg2NluK+WgUxh
1GMyOAWaE14kd85QXvRkXF1h/K28O6slABFal5/bkv+mJIGW7ZdY2zs7oSqdmluCk4PyQRfWy9AH
p9g3L+bK7iCDaz/672WnX6tZHYQd33UK9F86xhCW8n+cncdu6+rWZd+l2kWAOTSqI4lBluWcO4R3
Ys6ZT19Dro4vf1Mq3N7BBo5ohi+tNeeYlGRaK0Z91KVu2qi0bop8G9FS6CtR9wJRvBUD0Y2CEvE/
akPlPpnuG5HjUfoH11PkwHc9ueGc1lAdoc6vDTqkYzQ/tGNMQ0EIYX2F1jvfP5X/mK2I9WzGxJQm
PSfIIkFnIA6zLbJJzY1aPrSzzDHhVCZrIJUZpQkVcGiCW79N521dqokN+eIXgbZPOHRusLnvWrF8
SBQUk1X8zDp91aaTOwzUcUUZ7HACOTUnMzsIqc9iz7+qOdyTrINxtseZMIfd3shhgOuN+CoBVd4l
WNnyOr3tB3HeSbH6aASxJ0wB8CG62mYWQyo1EOWbdhQlGO35zLZdqdtaictTZqgl0ilhApJCB7IY
Oiicy5AaMicnlac2tTekLB6TjFOrUThNcILXjVANqts07YpHMei2KQ9jUJEioLWt2t4Nc//TCqK7
ZlI8WI2v4pzYSQxpvqj3sjmyPhYI5VQRF04/I16zNBeaKoO6YZoK5XQTdwnd4oLtIXArDB+ZCjE1
/NJu7KSShaTrfLTFkeiwQL4XRQvwvaUxKjU3aR0Czy71P7HE2TaJaFjU5mM5AytOIfziVEIKow06
arrSkSO6hTEaGkVKoZzLdieiyKkR0soRRxVIvVtpoDAWT4pj+ip4a+su6NHlUX978wm52mSpcugS
gZIotM8pnEC8Vo8lz3cbJep9HQduJRZI1UfjF8+62xhTWW6igSmGLD5XKQRnCtVTZrmy5yDDbgZx
cWOCKRtCOurE3E+d2xbJccpoEvvUqOZS/JVllH2k4bmE/GQPqHYmVP459c0oNH4N8UQRi9QE2IM2
NoUH9lO/pNDYFwnB0530yOh/wkLJDh2zeKdu4l5LAeW0N0KrPcC27zcVMplZmtnWixx00CRcSZbB
Tdfma6G01Y5O9QNpXh8qmdK9ZDx2KqygMES2gAJFkli3AgkDuFm0VEjMz1SlFZWz4ZcsfTdFZo2P
prmZpOlXJPqeP/auL6VXLfxaTHMcCDCAFPpVOQ9HDuR250vwgFR2SEpXuGLWvCM59XQhzx2jlSmn
6JADCvUPYMbMAyVwrE8oEUxyBp6/4hrNyYvYx3zh48we0LyFeGO3RY2RHcvdlEX3xYj0bS7j10ml
bJ6z9CmgMSQxP1bRdJf57ESS8K8c5G/KiXM86RxNOh7QpAKpaKM7SDSfnRE5pkH0RG05AxUWtaIS
WRryjTCfmjZK+6GNyb8JRe6QSkfT8F/qDkZ4mts5zUY4AJMj6dpBAwTiWwr9NQEoryJm/9oCCNSQ
z9dSmrLl1itanfxKWkv/sBtyh5ZL3jdNC7S3CNGu1Ejbmz65KZHQ7wKfngdoxF1UJLxnWkOsphoK
X862zelAWPvKZ5+AXuAs/JqyRORzfB9YoP5M8xFhxj1dWnvqYoTvA4cD0gf862oM3YI+caULlIUx
r2Nm2oY1St2kvM9z9aohZaXuwZrOykmT9Kpg+4ZDv09DqPOdVu2VRNyTeuYUQ3yI4/Bg9d1jpCWv
2Iv9TVGx1A0SZvvfedztlRbp/eRfIZd/iMXh5Bp8M0X6vDj77mND6ci2qT4HnyC4Cn4zJV4MqOKr
0cT7uqWzG+LeNAtzX9KTGRvcUYNxnVNIknGKNoWOvwvQ4klSJcOqbDvjwwq729GPBDuT82MTA3mO
0O0ag/Qx4NDHrGRtYr3fS8GAZl9srpVcedeR8RjVeJ3l5UPtI0CjNo77a6SpHjTvoHwPalHbQPrB
sSrFsI1N/00KsTNjTWRGTky3SafQiYP5t1JmkBDrJ6MCTMMZ80iSSIXgWovZ7FkTbSH1zazLQ69j
mY1z5e8s1G7uY1ocyaOSg/ifNKgNAhem5ESq7iu0eGI8PBEDcSX72mtlMCOOWi14Cvw9ADIDovNh
F6TsVGhHgjwdiGwqtfq0e+abbO+xLB66AANXPL6ApKv2xUQ7KCzMK2zY7/DE9yo5ygWyqkBQUjvH
+iHX81MjFcgHTxlZ02RLLLs1/dU85+AgS4dpLh7hyNylkG0B5jS/UyP8w0TYO6AYP41BHraSTP5V
I3/U7Pg6S8eukgLpU409LaQSMxG6SJ8griS1R7GjYhENXormFPz5XoneLNocw6TetUYooHdVj4KO
JTTiPLeRdH9fIFMqESCrQgmSngfcJ+29VhQEIrR4ION7KRMOUVNEEGJY3nIsPaES/9XH4qkQZlIa
qJ7hQFFf51POOe0ZWlVj/qDCB9mSCfqhmJRDIqHrOfaqb83gP0gIKfoAWqiowSqj7nfty/T3h+DX
zNYhRXxBDa7EQNXInxZNyDpgY4OJ6KDD6QdWzPyqh96ko6AtKrLboQs1NBwjl2Df+25WH6iTXWtl
wf1x6EiE2EsbeFptDZqz0J9pnj2mukV7snjQiVPYDrPBVmn+tCzBdwNNscdA4bOhlpwGPQzvGp16
TSHMHqkpUmIwdn6AdlBRWwY+ehYrDnbU2prNAOooShWRPiZ4jqwDF0Iq20YT9Fd5oJVHh+TjJCSA
MfU7ayadRFRW4bbBm9RkT6QKoPtI6AaPZAVsRT1whtpHQZrwf+K52CFJzO9pLrwQE7IrLP2uGhj7
I+bTaqDdFI+UOfr2MReDm5x60obSjaeYLaKEQL8yMftuDGoraHi2VZbgzMYcnKctdmCSeITJjv3h
fdIFxiUkUIlCt5uZkgtvwQkj6VWpxwd/FK+GMT7IwEwbEbVB37G8Dupv5MMcBwX1OhEMtO999Kuv
fB60RnPNx82CzJLv3UwJiYOYADHZDkz5qvTjq8Kf+VMS+UPJxTtm1zu5x750PlRsLXhtEfBnGArT
9yBicGiw44javm2MG8ssLyRvSisBgsoi9DOOFYuVFwNF/pa84IWwAV5srU/tKLndTndq198W9qW0
OmUtrW4R9GmVSkTaBtrGbC5oaPY6gKXhGTUMrYNKA2o80uAt6181Z1hOSqfDahNjPYInkeYluJyI
bCVJ0P+aMtRujK3tlomxcpTiZLZs0kestZ/K2Kq2xc5OjZm2O1n/3Qn+ndBav+to/oyt7phO0HbG
7LrsUfCwd7HPv6u1zD/5FD74+/MhyoPm//wv6X/LE3NanSSnMD7TVW0UTMfSlq50R/TIxjmcv8pK
gJ28iC42TZL4egtmTixDVcqt2x5v7vmflla+NvkUP/vtBkDkj+gr+O3uqrMVJzkARHhoD5iYt+0L
3mQH19Klj2HtWqcv8tu1cIQMwihFgmtGHvuxSnqxYNOev5GVREH5dM1vv03xJJ1GQOAgOqNDAIM0
oPYdOREl0LHCF3fpOtLahRYJw0mttLSEet8l2ORadZvp68UTULYluSF7m68wM1ouZawtcNmn8ze3
+pktUgZNfywmeBGC22ejOxvVdcYKSkYFUFxU/2kXvWlFTDkIYYLpPxnN4GD9uJSfKK2MYXkxI021
qEziwEeuPwc3846U4L/WDbui58kRd6Intbvzt7kyM8mLmami5Tj4mhJ4poaRCp8oaD31k242u/3p
QhD92utbzEdRHDVhI6aCqyEf7Cr1PpFlR8cY1FKDFeTMaWbr8fztrI0taTE5IDibiFJpcOWXgs1R
/KnlaBIo4l1vKRYpH60H8eCuyUHJBWrxEWfCxyRPjzPdGN8Ei0FB/cKT/XnkadZidOQiDWFLo5Ex
DDuakJzw3DFJLgw9aSUD82uofBt7Exw0ziJF5KlieFM0xW88OSCWutsEsDNB3OyynVp86+ULYeKn
ofZD5uZXzO+365VGUBQzvjdPJH+lNikhWBfTb1e+wa9V89tvt6WeV2GgMUeRDsQmasMx1qFbu5XS
HfBjYCSaqzulK/wZjAvPb+WT/Pp8vl0yhRJB3i4zyijStLeOVnCntH/Jw9wkst2Ml77GlVEsnZ7m
t8tgm8MeU5mh5z93tnnVuHyT4rZTmOnpDNmTB0b9woe/9oJOf8K3S7UhvZFg4FL5G6GI9T6z412/
MZ5R3o1bcH87YS+K2/MX+/nT1r+mzG/XUpBCoyekRSuT+WQ5lfpXVfbnf/rr0fz0oS0mpNqPYssa
yMDVbqdtTRR3RgKavy1tlFLb/GP+Gz1emuLXHtliXsqESIaOlQVsePAcE6M53v93NyEuZiFwHH5A
/561w5EJWk7s0FFukN+4oScfjHcOzhe+46/x98PjEk8f+LdX4WdZUg5BzyHnnn4pBqRtd0RYf+Pv
p7vxCtGh5Z6+M/2mfz9/byvvXlxsXiBC1GB/SsGdTi5aP/K0+DVVtUuf8drPL/YreSPMUYNHjc0d
8updugMAQ4at8TBBSNv09mmRF+6ggJ2/m5V5QFxM0qUKkgXteOSNExqY+ulUsG2RdNXCDqG+DaDn
/HXW1nNxMRMkutUmM5kt3ugED+ILbEEv2lIgvlPs1P7/iF1fe36LaYB82nZSlPA0fGQAZhwTn6jP
uoFt2Y0T/Jn/AfK/nLu+MnOLi12KHBZT0s116AFxgvgXCcfen1xrap9NKq8XHt3aRRYzwizHVVif
KvLKre4mHJJvfZdCtCNsc0+6Fynqszag/S288xdce4SLacGK9YwNA/qVasDBXcJ6+wQneOFuTjPA
/xyvmrWYGaQGrrQasReK95EnebAIXXlXu82Fv/3nKU2zFtOBkptIaiumA6tgsTlxpqMLX7D8FeL+
05++GPkTHWa8tLXgyulEM8LMfktJ/USRariDyGu3OSYB2OUBFfhyF82pW1U+0VtK5UzUT4wJFxtQ
lzz9yKr8mmLD31To3KyAFy6TW4entK0mHG/tjrLWHm+vcJyN5lkYmz8xqR5dxBtPOZgOfXYTWqzU
gUG9oBuzB37ncUyowCuw8NMU+TAQF/SwDLW5vmliOG+Svq1qrA2zMSJEwxZ8Ot8eekn+MPr219TC
KS1wqVoSpnQ42Dhl9JM95bFC1jpm+j1QADsljHkC9l+wAxpl08EqdosmZth15HE30egp8XgjReFd
WZXwF2Mk+EAw0HPr+LIyamhNqXs5+AQq/8m+QcNlN7noEdX4EBfY+ZK0VvH+J3dJgVpDNBAYUqZM
IMUn8n0z4q1LKk6GWUD4qQqeqpqDp1PqizFZz7KoPCXGeMADRKkbNaU1A3oWrQ81Ee+CUPsVTunv
zBDtPtMdgY4ZUIO/0LvI1gHHMHe3mSZiHfbNTylCqqwGLaqKYDu0JS6QsPtj5I20mwrlT9wSHAgS
gnyj3DVy6cNEBtxH0r0pqE9VXVyZIk0aLJWKBpmjiNX7RqFjpRoMXHFUPKRRx3BW3TDFvc5Hsiuz
2u3r6GB1zYdB3yUJynfCMH51XI2qXOGmNRzmZhQdAG4bPbS8TFdu4NfcDxP3PmRenRhHIhmg3T+G
Q/0vGNrHeKBRrKJkzoWsgitDoQ2djYvl/p/azMSZm8ETalYar403DQ0WyxlSCvycMnnpTn+qAT6l
yBVvGLvnoCPgLowRRytJZE+FiIGrTu4aDeNhp1dPSRxDsgHefyxovOIJ6uxmBs7MQH9q46kizBvb
fatYb21EDxUGUWak+2aY/+gzflItuMsq8xmZ+E4vU0eAttac+qVzQUkdMnqrIsJQTdY/Ye5MTKBg
MAWBgLBxRt+sVaiy8bJWByEUbqUSxxKtpGfgOo2XBe1jKMQHsUz29GKPKfBG8ghwDJrPkhS8GT5A
ZpwsSkzhESIEiK3GprJyYne2H8GsIpKTYDMbAcVpfXrVAijgqQ+W7/xEuzZZLdb6Fh62moHLAEfQ
3Lbm+D7SBT3/0ysVN81arLelzmestk3opfC/KLhF9zhJ6cigRC42/QuQIE/Zyx/SrbY/f8WfVynN
Wiy8bRzUqeFXsdcJFrmniMmVIXntKtGO9PrCvnulJqFZi/U2p8lFzMSpsvdiuoZD7tlWcYX7YFtv
SR26cJW117JYb/25rsRsVKkIy0Dbs3dFubCErOztNWuxsqawK+AKD4HX41/elO/Kodj2+Ke21b66
U9kaC3fG7vzrWLkJc7HO+mIukerNfktqpQ18Exlq4flfXnnR5mKJlaY66fNGR2+KS9AnF6a1UH28
9Yl9/vdXtoqauVhn856QH7R/EUIyQG9Dgt6lTb1aka+ErkZ6hcelNiq3qbXr0Zo/cuBbWkcqfYtG
9fyf8PMOiNVycahQdFluIw5GIolRE4byShaOhp/fnP/5tc/YPF3326FlmsxiKOaKbeNVu8/us22y
zV/IytuUW0DiD+evcnpcP2xXzMUM4MMKJGgyj7yUp7XN5PZaM9JsQ1cKlYr/bI3l8/kLrX3W5mLo
Qy3pKau3gdfmIR7upr3S9eG674S3JkS2Gae4SaAwPAmF8YfWzV5OhH1EBa9vsT1Pl7Z+KztLczE3
cDBLLVXlQNa25kOIVCUPFWWTGOof5nv4Z0HydxyKX+pUXXjAq69xMVFUiqzSGOczITyORc2OncgV
98Ge1WJHOPuF8aCefu6nF7mYNVrL5O/X4c/BCLjGKfOokG1Jba8CvhzeNjIhWKryAovpU1AoFKls
p8z5nxAWIJ/xHlc0wNGUNw9mWV0rcnvTxVDFqTCwoZEIJjJ1JIE0LG+mrrQgcROUVg39u+oDVp4V
/02IxEexhEDLGgn0ihyveS6OWUR0jSpwPVbRg5SI0KfK4VAThp4g9cVlD0j0/Pe1MhqNxVTGl5Kx
alMRCarh2id1kf4OGvLxwhF4ZaY0FvOZZQp61mA2Z+M7EL0CL9hoH8//5V/V6h9enbGYylJFUJue
jaTXC+BA0kzeYzXa+bP1ZyoyGQt0rdt+FzkUoP8ZPXmLBuKlFswscT3S04CfObbwi2vZ1WC8yym7
ZkXZ0ciHERzZRn9p6Kw94f8x3wGUb/qBLwxsi6YA0mhAkF74fteGiXG66rfZTs9qJRhP708Lsi3s
g00eEGhlEdSRnQi1GbtQNJRa9BhPybGTCrhJw4WZdu3GFnMgIW+N0iZUA/L+Ua8Ia/iSHPyX3+Vi
2pubfu7h3oAKjQDHboPsvdQu/N1r3+RiLpsny0zliNW77EIg4eRspM75T3L1bSwmrViecl9WYgrn
brsHIuDAj4DM4XztoXagzP7L6yxmLQ2f9kjeT+iZz+3OdznpHutDaccP4q5040vb3JW5UV/MDbT4
ydIESePFKYmpE14eRJ4vCMQJGZBm0j2MSIVGoj+0IWlZpgI61xrG/fl7XHlL+mLmaC2O/m0DcYXt
N4FAJLzjwMovPMCV5VtfTB3giHRVO9E15qa1p7T41BLNCU5pclpx1eGnP38PK7s5fTH0VcwgpJDp
rGHzPYTBbVBxtq82fnt3/vdXRqC+GPygLqxu0BiBYvm3RJxSWZ++b+7O//jaCzj9+7eZRVClqu8V
jgMKLVGl+pWU/92aoC+GthZzlJFrPqu+V528Rag+e+f/ZGnti10MbU0z2yAjj8etd/0OC8ZmPATX
ooOkzxUujPG1x7IY4i14+JKUcCS8qrhrdEJ5xLfzf/3KHktfDGo1i9C/xyE9vR4h0Zw1yA1lhGNq
ae3CtiayMepecxSDERuP85dcm7C0xRA3iAsg0ZCKOHEJDmUsl9pWe9XbujN5MG6T1/PXWRkI2mIw
a3nTVoLVhZ4STsS5KXaJXGXOQVTE1YWxsPJetMWQ1ktdypWYsRDj3a/kv2JxYSJa6YJo2mIUp76W
T5CxYg4UALOk2itu1G2znQ/hLvwFKAfrkfUv2JboAy6dklc6sJq2GNl6nkjwTdvTQkJgpJO5nTPS
omov1nJX3/xieOcG6Z1E/oXe6c1Hh8TW980b8ajohUiFfD//3levshzrAiNF1bSQtXZLavdpI1+4
yg1cyPyTvAnXuPCSlJWpUFuMfGMeUkT2VeAJ6PJ3aW8+wRhz1CnfzUCx7gqd5FS1SD/8Bu34DEcA
g0tJuRNpZNYM1zOyXzjotgIKZdsM02cqZNmG2tSmAh2BnUFGQ4fW34xIiCXGqNpFeS0+50gZMiZe
iYgBdrp/Er5zT9Gll0AZb9QhulViGZzvperA2vymLSYfGBU1ZTwWRcSYDFcgK5RTd91ORZ5EPPOF
l3Z6OT9srLXFRKRklpzNFZ9Grdq+mzv+PrhuuUkXUeq2vBd2yn/5eajWf64xVSOqxhzPtDLf9Ktx
P3vKg3A8nfAooR0uDaaVyUddTD5iMzVWZvh0RaR/Gbl/FeSDeSA0Wb/0wFa2E+pi7iGzPPcLZJOe
CGPVyUcy5gVoOGURJHhh0Z/TeFDItBx2+E+BNw/Cvq6Sl1jtrxMV2FhRmDeVaPRQvCxsVtXxwos8
3eEPL1JdzFx5Qp0qJ0yHMR48RJ/S23idXLW/wE470V1/RZiNO+1BY7mXGuxrF1xMW11sxChHYhqR
OFqMCFwIaOKAbVtAIpppkWec7i7c29ozX8xfaqKaA/0ijlVtLF0Hk0+LXZ7LI9qB7SBYcP0TyRvz
SN0Uumldp2EbEIxpeRFlJzwGjYPL1JVwUErEtur1dGEiWqvXqIsZrwTGAp+6idma9w7GRi/cEith
+x4RHsx428i5JOP62jD99HoXc55WEc2ci6yksjn9tlrrgZqeUzbleym2b/jQH7NC3+nz5IaBeUOy
ra1IjRMX2eushDd6mBxSavzy2N1qqvBsiIpkw9A+ebowQfam6ZCADYCmxIOZJWjMkZMYFclsUdHs
ZEW+zgAq9kGMOBtjRZ+re8vS39hOuJ3S/laS8Ukx1ady1P5mUQhfEhvmVk01HP/k7G0pBJ8isDLx
Q2PH84VgtKhtgNuDK1DNaKbE28LUH+LI2kEZBNAgEEwzvmqgWvLa/xuGuTNWwxtadGCD/RG7jXf+
y1qZLpYCyjCXFLEkLQ8eOUAU7Y8vY0n7laXmpT2XtjK/yothCcaAbNwIQbCcdk8++chSlNFSyk3w
ZYLdqdrbWBgYOygLFdkzwY+UkGSTyL2m3bSVoR/QqD6M0FJv1Ak6eh7dtQS5I26vo204GreqRZxa
V0Q7sZozz9CxJgEJgxqEM3EOXgJVmY/CNDzCoA1Y1mDEdinE1dF3+kLIds0MKyaK+gMhFk4oWu9m
lDyFBvymcXQ0uf4opOqalt/JtQo5YHY6rOYUTMCD+fGjAY4QWAGBKOPUOjpxCmHaunrTP1l6cR+k
+d6vx49myK9DTT76oYy3Da+PKv+CEg6SJH+TJ6x+HQdOkxApZtYtTqmbMgfyJ0AwGYK2xuOCximY
bnpd8uos/g1u6DB1v2YRJJGmE+MOsANMJmIo8rzI7pnGAGljD1O2OKHGUt+Ju2LchA3BqnGuP0iN
ScAocSFa+jjqJ4aOYNc5iIwkJdBBIhunIFOkxh+q2WqtxNj3K1vshmsaSzuV0vgglfdN+htfybHq
kndTSbCkj++K3P1OJeILDExhobJpRHM3SMy+BO9q2gxJlFYz9gPbUiXyQzUWkNxOgn4/5h3gF8Ws
vIwQGzNjFpPx0SgCYLXCEpxudvCzAe90Act5PUxbIn6cufmtj3Yn4GrtCbMvkDYV6nwTVlBgtOBz
jEE7mTrxDMj8zw+WlW3XV1n12yExJnLZqnTkDAnNyXQMOURnXksv/PzPr4xFdbETqeWyFOYEISJB
Nm9GMDplYN2HJCv5YXhpIVlZs74UCd9uwcoNUwFXjoKZVM9Z0kqKDQCi8LpBXYxf/Wq+HmrMGIZ8
gLT3JmnpdWpq10MobqrpBGAMQew3Id0FQzxUMhTf8/e+8miV09/77e+qgpSevSTG3tAF+7ma33NU
DAIZfud/fm2hUhabFuAbHawhKod4/67FLXa2TbGNXOEDbNE2oY50qVu2slIry+lOZG8eRFwoBwHq
7+bpEVf0xmDuyfQLzb+1Z7XYd8AmtMJYp6Qn+/C1yIi22vI1q3r7/LNau4PlXmOoUSio3EEB2EPF
/aqZYIGL+zEkaObS+1hZFb4MF9/et8aEpIQhF0mvGcm7+jZ0su3vbhe8s2nYXToorZ1mlcWmgbiq
WrciKLt63GDMm7VtFGp3RGC7Y9eDUZE/J1V4NQTtihhvSILZYxTKhIikcDIllKawJBT/tNrk0oU7
Pz3FH7YxS/8KfvhAAFCOTE7LsA1K0RaqzcP5N7fWqlcWM4gVdJ3qn9pIjU0UQlJt+S/X30GemDY2
p7rxRdsmzqWS6cqtLN0jLfF8jRQWvEPYA3P/G77Q+ftY+cCXjhGlyqpOBX/umSYCAIU3JcXGTafL
7vnf/xr1//MlSMsKzdh36oQTHsakUmx0eMGy0D61leZlUDTkoLsNeqIu62sSajf8NSzOzypinKF+
g9GJ8KMlbhTMVYmNYc6lvySn3MTh7AQjmZHja1k+xnKzNwCtIu3ZtEO9F+GX+hySEmhUZjxWGzrq
pJA20O3dSCh31kVPz8/PTlpWhrLZahooT7lXzViMsVVo7JNKAijPP7q1n19MbwqhdGpW67S49IIo
99k2ZfkWGs75X1+poEjLSpA6d0mdZvx870AF3FZ/J/o5W9FRkGUMv6pLh4mfv1xJO/37t9lHQm+G
vbVNvGaGRE5NUN+MtXnh6/p5iZW+NsLfflwLBqUCQ5d4KIccIdlqfuWVIQjxiBgd6crULlSWV8pm
0rIKpMhlQgGnSghWnx2YK1j+9F9tYjljaLnD2NsDGMf5hFgCAHf+Ba29/kVJJtbGPsxiNffCE3wQ
oWpljI/5oF7YBay+/8UE1gHobqSmLDz9HnuSPXvqXr4V7k+zFjSW/+7USt/gP19/1eZGSSxUQWEp
uCk+x2vJQ9P7m8QGV9wBMjhWF/xpK49rWYwh8iuPyoH0O9LtCfZpXs1SfQgK1f6v3sayEjOOCvRL
I0q9cj5kHQJv4jZqYb7wmE5D+odJcllPiWeztXyzIGu5YtNEqceP9L/k1KAAqorpUjXp9GZ/usrp
0X0bLVKQTWZdcA99UD/nGYw4opS7KCCzcr4R5Wofm91VDeGFHJYLZ96v5fCnay6GfxP2Afgl/OFq
xtmwTt1ZG00CgE7hWSrNE1AGVKquOmtsSLzkxCgO5WveRFc4rNw6aIhHLQu3aAiekCxzM5SDLQ7i
51AJB3UcPlBYbig2A8YJfMOGbPPaKHDJi1I6DgqHEmk23QB2/fmP4OftGikI//kAdcoNVUjyDEom
00YL9BhL4q7QUzRPxKxqlwRza5/yYifVpCAmu6EtvA4oC0F5tEklN9blCx+bsjIlL89WEjEW0UA3
ywutZNwMafSmoxjdikLhtGV9BH3+mTcjO6bp2poPs/xvCOGGE7QKn/dBQuLVhqQf1RoWbhUkYP6P
7LTbyLBuImJK/I6cQ8t4FxJIqYTpbkaiPmNBePQJteKc/To3p6O1ee9X5l9htP6efzVrz2wxmyFn
U5Up4p7M/I9WPeIcJnz9/E+vvPXlOc6M5MoEDl94WFaO/ijY1Wi6miLetXGMyUvLL1RVV25heS4r
pJlH0qaFlxA/1ImwuPva1jLlwoS/Mscsj2W+JBNvNvLxhik8WiyoqvyXUMaquHBUWvmqlqexei6t
UdIqBsdMW1fzdxypL3yxa2/g9MS+TVyCWUnCXIYMiMl3WvGPaN6mcrAjN04078+/5LWns5inxmxG
Z56zfIRzjfcRBkOBwVLhZNwbkPvOX8RYu8piAoE0rs0T9FQvKk2n1NikaP42ziTsAeqWvbOHgWMD
KeCqrWA+mjJDLIpfxhpq+rahXBiWAzDshqnSJFJTGl9byH0VcM4W5kPjK2+iScZWAZ+7V1JvCjHp
m3WwlYLKMQSSegx4S6NfPYEzuDWnfwHK7ICdxURNb6sZCmjs4Y8RTgDB8va26HQ6VkSFBWR6WxkO
gtY7IfHK0boeIaBYLcU54xHaK1GEkJLIcJ+f8pKYHHX0hoCCLAFu/VYYRqcHoGLFxLgQOvtm+qRz
Q6tjd4su+19Iih3CYw9O8LGFjkxfbCNIIjVdEkp1Dg2ZPklOZVQXlqSVk5v0tSH69jWFajD3glay
DDqKE25TZ2T7O3o5UFjn1IgCnl04MQnh9vm3vrbTWp6Mq5lgADXKUvZAcHF3kS08GNgbBTdz8q30
fv4qa8NvsV0c+4zK6+Rbrp8+ViAYgwvDeqWcQ436PwdfNuKeAZFHlsyePlTpgLgWSEbbEHVPS1cp
HBQ0/sOlms7KCFkedMHWx6op9YVHee4WAuZr0jS/2qz1fKu+tIxb/OU/7EmWZ95G0+NuPn0Aqht4
yqH1NFeyITZeOJSszFbLOr+qZFJUd0y0AyW/ob8eoXw32XuYEisaXHjba9/UstRPbnIoFnGVepbX
0QvCNrUlxfOKZuCOZLEL+50VUbe0ZCUUKblA3Vyg4979v7Yw0Uf+k+KyL92oOCuuotfzX+/aM1tM
v+Si9Gmus8b21lXRTBikYB3Px2ySoOl+nr+GvDJE5MXsaxiqBrvQIv5Wve4gIqjisbEqctTrzTB+
iiQF6f60nfNxZ9Dqz9t5Z1QMVvpr2nQ04oME+SxIMiw7rklItSLHO4myPeBGse0vPAjpq+X+09e5
2P3JY59nWjYU9K5ohfh4WTZShpm0UHq7DKoXv56uBkBUSWBdhXXmlRYpIDCQMlIGBXCY6e8ezi+Q
G2s/ZcZLI83HU2R0E5VP0oyhWiOsQ6UjZnew28gnPphDdKjocrZ9wAQVgcNoo544AOanIjGwhKUw
MzMFrvPgGpxTuA6AvVDpQYFFUKzhi37GBHhOErUatSnuxsT4G+U8HV9v7hsjop/gk73mF2HnmaFP
9jrwo3EsHrOOroWqXPdknrdWfxyLBEvc7NRN4OSdeh+y6iBXoj2hpQKx1drdNBCPN+kUiIxKvlMi
kn7y6qqUZrcwXyYEGDeQmD4CnZrSkDC/T3g2RHIfk5zQ2Ypoh8KNdNVrhX4bQY4L6cTBZEo2tc4Z
JAK9DH83EZBqjL7gCQVqy5z/W4r22USeFZUst4Y+Vlgd6Pn8duoBkBuUlPLiEMr1P7MrPgraj2al
3kqGAtp8bB41RXmIMRkmwkkvS5slEPudH1W2UYggxPOD1dRQLk3tqFZEFVb9b3GaDiXYdj+SXYpz
Cemd8hE+/5VoWI9mKx2zTKBB9FZUCb2iZC9FOXcZvPJ1vGmDuA/1+FUyMe6b/pGDa7+ZavW5j3zy
eTQRqkNw0EP/KjByIAIV9JFedTsgEpZEyGVRXCoIrw3pxYJkBARHyjVnWszRyUav6TuNQvsn1UxS
sgRb8sFjnh/Yq5Ph/+XszJYjRdJt/Sptdd30dpzBYdvuvmCISQrNU+YNJmVKgDs4gzM//Vmh7nN2
JiWCY3VRZVaVqVAAjg//v9a3ZksUqmTSiU7TVBP0oemL0PkWb7Hz2DZb/rhWYFiaDOeQDvT0bMS9
jcVOvxavWDh2WmhASfcdJdOQXPSx56zoiBfu3JySkdZkgDi2zXYI1EREiQ8kUQC6oWmGdbKmIF36
Haf//8smiOkgfCVAiZ+cZhoamXFtgryL+rVCcMv2/HNZmG/nhAwbSOTKLXDDsgZCQ1u/qa1oZVey
sITPSRh95/Sxy3GL+P5TerKDJGuTHdqVPSJdKJV8boZ+uT1INbUkoj2yTxHbSb44QPfuxQcDZPxt
v03D3G88LAwkAAem2LGbia/sFpeubLZIuWRMomgC6vFzc4JiGVbbcN37rttLT2X2XsKYmWW0NlEo
a7s8FGZygWFwgDU3lPXwjoy3S55BGt8k+1qkjw5D0geyLicPIY+n6Ft4uzBA4CcNkj47KDE+tcoN
nVa7Bl8N+d0D5sne5NcgLsBwipCvPG6PMcKPa+JOHhr5xK+6dNsWCls8cA8LAf4gMW1Q7ihwM10U
2hTUNdAAwoHDmDQJRNkm2bGrhiuJsJbC0a4st3p0iIt2GTG/1/YUlBOyfXRCLjU+fiOygMm+5EgM
H+3bxGpT5DeQsMr11uMVu6UxCIpIFSimCOLytLkkfRogc/1V43EM2wbiklU6fuOm+1ilug0DNA6d
WF5szXp2tfFRDvmzzJzH3oZhyEzudQ0pnnA0pyryeniywYLh9wb0tW06XtT4m0ijbjBuGo4ydfHd
rYYn1hk/sZhcG2ULWPUwXBkU9E4sqe/NKB6HHrIWAQsdgnXApdQdcKhl4JQ20PvWbWOOsH0biIFM
3MizNRraY3fpdPFNN9HriUA8SjndEhO8wHK8ZlNzhVjoO70bwRCnBtooHbWPWqY9OiA9SyM5RHiA
LVLsTvKGO9poextuQc9s0me7h+F/BNUUIgBk3aRXEc2DKWuAKK+3KCA/qHgC9b17QUn/3tRdnBHp
ferg6NjfqRYLc2x1QW4hTciahh+NaT8M0fBGXVBZMaYgbqhDvabYcGDlMRyeIstGeypaxIdXmemB
l3boBKyW8DrBtGxhJXSG8orrE1l5zz/L0F9stuaACzsGodjkForgY79RRnocWoBO7d4r3fowjt3W
xEG3N1pvBEtVIeXQ6GOAFpGByZINelFI1pZIKUfo1YPBVHwLKtUmQu4It1gQj2DN6rVxi0HBPK71
L72i+zEhdy667dA/gX/oggPgYEckG3pqjCGYWtKPNkf8NTZbPYzVbYdRI4cLm/agojsAukGUCdc1
6PlsxxMB0B0itgCRBKt2i7iztSV1YQIks2kIb1tfD1hTdwMbkcfSNy9dmjwgcu8+ApIfKWNgrEPH
auiwUfzFKvicyxGneQOxGHoFA4I9Ihf62YOtgjExVi5q4WxJZjOfqVVx1aK0s+tztJkZNpMH1I+m
/P78crd0UiazbUgBSHplZqiAWffEJyGCWCr/1BGGGx1guWNyiyrqSrfjc6H788AlcyKHXbHMEhy/
C5jdMDqQRzH49Ju8wL9f7A24soHDvL5YuXNf7xbInwAdRc8yJHOjii8pRPANCWQWXWe2tkVYJ7be
ZKUp+XUJlLizXclkoIjR9OgWTDW/Gk5Z13W/77DOnn9Cn6XUr+7aaWT8sqybRQIAL8BdO86/I6fw
aCQXlN6OUDOOzHyvkeESI4mwrR6Maltpud+6TyAScP4QqZe4vx4ReMKRZNYYBwaucAxKEbDCrpHt
NQMH1cEKYPv0kmzYO+BFxB/IYToFGPmc7E/wEaJd5NnjYOtel1qb85e0NOg+O5a/XJJGOxKN5HOn
wh9IKJAr8+AEeG0CpCsMHjnlHPprpY2FvcOcEEURjxG5CIbeEYUsQ9eTbe6fv46lT3Z+fzIN4hKt
3MGupNJOcbhXlv1y/oM/t+d/fub6HP2UTpyacIWcisdg4OvNu9PjoC+60HSiK+w3Luq8vtZEctsh
+xPkWGxHuh6ZgaS6U3l1i74+ELZ4ZrHBhm2MxOGJYjo//+WW9plkNiAtuy/RG9EgIcjoQVfG9wqq
2dgVH2VOLggWXcOG6FGOT/EJgMvVJiL5/dTb1zD0+LpuXzky/mHABgHDAaLgTwSXaa13uzRdzqru
7dDqg4kT3K6ugeRGJDzOkBctW3ngX386mYMGx24CQTvGq95Akm9vosb0TPsxEmuT/df7aDJHabjW
xG1kN2e7qL8FxdZrKJIrKiS2h4a4LQlCDNyVuXhp0povlcLtzcnAMaexHxMh95yWyOSuHs4PkaX7
NCsHlQwFoTyVWBSl48cE2Vm2c8gReqxce+WctnB+RtTh7y8fc0XCEFWIMh82Wzj2bLBrQakLGedj
2nuirPfK6q81aF81zUyQ7PgkuWP8xYEwWzV1ZzDVILC26LYTtm5yBXLPQ1TiSzjJyplq4R7OsRqi
tS0BMGixk9rGxT+pM3h5/9EjHuX8Q1pajud4DbMXaWlGNpZjCJ39mMNVZdALaMmDQjbvkMt/dADj
mEJg7zE9KswkECu8GpoMgYUHtt9JVmaUr+dRMsdwmFSIEmsyZrsJ8XN8C8LxyiV+vSO05lWJE/rI
oTrE5QhYD0wdoW02QTGub32j9ylHpqWBVHOtaneAWKw8uIXVzfoUG/6yulFVQt/pIrTP3Na5j6Jw
upt26ZYd2e30ofbQhT2urW0LGh9rXq5wtcYeWwlTS7cBHH6LAMZNtUdc6Wo5/euJwpoXLQZVcmMC
lwjmYOQGsbfJQa6bG6w8n9N08+d1zpqXLKo6d0EmqhFgqH1HRszBReRTwaQ/QjEoLHEdWUdeqm1l
7G1oLRoksHXZymNaurDZDBiRanQMZL6h+Y4SQX/btY+kWZldv353rc8565cR4ApVR06Kp0IxvSJb
1zUOEcwHpl6utN2/fmOsT0vcL7/AboRG1MnfWWuN12JzV3ycfyKf2qCvnshsZoNvtOzZRGFayq2t
MIdb9J14kMbOBiFy+R4y/+AUhlX2/SMgY5c5hZwAaOPAlrXltZgXLJk9dQpSGd2a7hwdUYqm9dgK
/k3mpa8MnAKhE0G9Yfjo0vROImKD5hpy46CVrGKF87XsH6sMaFVpX5ax5ldjHToIFssrNFR7BSvD
aCJ/ZKxh1WxVqE0A4YFhcEkj7Qig3H1B5GVeayEZ1f35e/IpmPvzPYFh5PelBtPGKKaT0TDPkbjL
B/2nEUUpRDTkhXVAvSL657ln5XU8ITa9JtAhEp8qPBnU+t+ayr6zhfxG6+qisIwdormQdNBaV6QZ
SwjrP5Qhj0iHu1J9fIUT/U/AzmpP6oDEIb7mseZ8S2LjJjaHg8MYXDLdg3k6XXCd71EARYoksx5d
I72GlmcrERbLiYEcMX2v4mGL9PdHp9a+51r0jsq29BGJdNfmxl1O0HoptHdT2rfn79K/1bF/vk3W
vPEGIhtCOlH/2EH/Pwaj0T6otN728OFzw7gde5w+LDv1DS3b2lH0lJf9i1BD7ZNJZ17EjYNmWpdA
MiGzR6pX14ZaLapMgM5t0AeJgYY9EZdGlQJ/OSWIBhlQ2UI5YgQHv7QCmMXhq8LRJnWk9BF19pbk
+CgzBmMwSrvvpcP3fas/53XVI5be3RUphEDu8O5SuOKT6JREiK/hFpvOYq9NUd3QvnlCVksQKeMt
sfTnEQYwlXb3aa6wl4D/uUi/1yq/GgqCuARKb8QIwxgGQ4FIBXWUbr1N9fE+NazKyziy+TRKn3Tb
uJgIJCyRCoUGmj5Fr8ZNDprOHiqBGD6kQ9Gp+jEV2M0kCDUnlnaTjEDuT+NOQzm9zJqLyJyQzIZ8
T5uPtS8Jeo+OwTxJR8Rc1PWj7aoPq9Peq0I+EkhmECtteh26NU6UvyCH6AXonqNG2lPu/U5L2fcE
kWZDiig2HYG/FazDnuOAzJIy1SC5BCxtqhy0kBA1FsfO96qJwkxa+w7hwb3VH1F5hAfFfk45u46R
/iZbhtCwDtZ8rHa8O3ayfBJu8iFxoKGW8+GYWcjijiCFqYJLKDoYjgoRXogYVr1Ghl4bYl24NJAb
r5XjrpDJRUS1JIwQUd9KACBH+SDbOCgjuVWnlG0BrB4hAxpTmHYiId9FVf7AQnXMCcAcoK3DYJGM
UAmOyj8/2L9ePMy5qK6NddnVlIsd4Ye0ezOMfQJV2vnP/mzp//k9Ms3Z7lmOaSJIh5XJbtGo5BIw
T4bGECJCshoZpW6to+8Vg6+lKrLhtfmgV25ggHm7Qbz01TCpIhS1UwXK0l6qlDn43/UFtkHbU8oi
K6E0r9BAhlc/q4eDQembNU0vZox0KJKjanj+Kr6+Q9ZnP/uXFSovXIjMFXwMHRBQnbWPMFM57tv5
D19Y/uZN8S5Gb9YsByxSrgichIWF9f38Jy997dm9h9mxjQDjg8A84Q8MnXykG11PSbey4fm6JmXN
MwBIFvW1jibuTrPQ8Xb8zHA2KVhFJrvWwBI/fw1Ld2e2hMMHh/egj0GqKTt/aF8jstLjW4JMzbuJ
xLFrNwLPcseQa1Jh5pKtGx0pm+R9Y7Wtn4/d1QTXpjPQIGusS218o3G+dXSALlNl7UXaKTRPYJmF
h+gCrQYYAXutPyBEbEQ0INoyYo1+svAg51Ufh5AWmyTc6QI+B8dUqGzjFF0aK8fPhXs8h4HrmDyR
1FqCXNziPeoeabu22fh6Rzyv/DDkyiMBsxc7LjtvcJkv2mHD7HTley/sTOe1m9xS0EGMgmP1w1Gv
TK8EAgWdHKG8PQnPD7+lO3/6/7+8+TrviKYjqnJX2vE1tNSIE0o8tSpqXzj4o1v2++dXoKErEBKB
e+pdepsg4RrYViTzMqRJdbDOMHTHklNmglO0F+0Iz30GerafFMXK5nvpAmcnB64Zqq1LmO3LcsRQ
7/wYsZIOQu/O37+Fgq81bylkjjlmzIVLy00waWZk+CBass+QOKnn8JY7ThpUwys2D9Bv9zn4aWjU
JSkyeklDfR2hmZEArBSCjaJDpGFu3WvdtBvj5plm6JXS7iKO6gMcB6Glj88l7S4tq5UX0wR3kpUC
3as7kG4iyg2ZRIUPI+GhG9BnTzOvLuKXpqcQKNTaGnLv65KXNe9vlLyPBoWMqR3oFz87G3nrMv/I
eAwybhIFWn+KV038WFtjfi49vNnkqKB6L9k04jyLLmkZ9550nwv99fyj+3pWMOcNjkzlQ2I3WJdk
bSAvUuDUl6x0Gb5+cc15l6ECfQxmbwyKBOesqLwU9BktPz/9i3gu0z394l9eW15aiKcBj32Xptgn
/4iRSOwU6ZZbzv78zfn6zpvz4qksOxhFIUfflXE4DsibfKPT5vxHfz2IzHndtCPNlMKWDKehZm6j
qQKBj2+FGO/ylKLbaaYGTP0kbPN6rQf75SxtzhHEVl/wcYg6rC4dQk2JfLeSNY/b0m2a7UCi0aVF
ZYFjAbaNr9XDZVv1e4DSV1xhSx8/K5taOTYFWZUl6MPSfYR626SJY5WsFD4WaormnDssmNMY0wCI
BfTY1suJux8FinsQJnvaQV7BXxtIf7o5/9gXKm3mvEZq9l0KLzgupvdPeRy6N+3Kt9oNzHvr0Gzd
fVogcndlV3U67H+xK59XSxvqRpS7KIZOJQLXEg0IEwiEgPWObC1A13xf9vzx/HUtTCPzemhsJBaZ
mgLQXhzbQJOou7UGxudM9NVVzN7y3kxLESEHHrAF/Z4Tx9qC7X9R2maBg2u1nU6HQmprDxltu81k
5fdJTlHyQFgnku1LT+dkk+ZRH0DvGSFjM94iAvKa8DyCKKU6NJqEOoUPQSSdO9bKS03WTzlPvEyX
AbQcITy1MQI3LT0wU/tWPzEoEreG+0I9W8gZVDT90YwJlC5gczjFTadArMGBLvHiKoL6zupDt22n
O5vqMAjQn9PkeHU1Df6UIaS9lg/UlkC7t3sTV6gN8W1TyNxDOY6hGwbEaR7VO4smxzanuyFSh5Yg
jFPqII3kd6OKf2oNEsI5Q0TmK/SIYT9RiBxjXuBf4NK3xdHBCarrgLONjTcEWgkvS8U+KiErj+nR
6YrsqOH0alnpTykisOSb/I25PPNYji9sRJBfiPbouuXoV9p44IMJJ3F8pJS+xmn9HuHM7kOVBFcm
aY+OoitDd2E8mae54Jep3bHyMYrdPNmZXQ6lsrmJ65Wt0MLEa872YrmeVOWQ4Fw+ZvQhMapvRYk2
u1bAGW+8laIJxkq/7PS4W9kbfX1+Muc466Kx82o8MXJI9FQlxYUWoSO6oTE062Ja2SIvzJBzmnU7
sGEgJcfvqBBni6yBhttBUsngr73cs92jQBEisk6AHguuE8q0S6ftV57G0uw7B1MXSrMqs8z4Tl4W
IaQ1D4l/iu7LLvhTG5w80vVq52HpSczXkThOzN6Zkl3l+HbywZ1HxCOgmnWFdPKVYbv0IGZbNTMv
rS6DWG3XqW0pr1qE3RprK8fpbn8xD85Jz+VQ52wiegLZSxcAXL5JgtQfDpM/hQI6lDUj+cIlzInP
iT4ypg9A07bRGKC2sOcQw1Ws/XF+LC098Dn1uRx0iPpLHOdQSjYPOaKOWh6CEJt8ICDczxBHVeyi
93EtUmcBuWd+esR+mUn0bmJay4CDOrmCqju5EVtxqW2ra231li2ss3OGs8w7BApE2Slub2ur+kgY
JLKm4aFtCKH/6I82/WuTCZtNXrDalmNS5umuAAhDoZQmX+wx8UtDIeFaX9kpLo2A+eved4mRNgla
gO1L1idbwQ6tXHVpLczsbLZZhO1CTCOQ3rvoaB7ii8pHygNsTu6t4yHryF9/Kku/aPa6g1IrLNuq
EZlKmu0QIyPdcFZk0Z/Fr6/exdl7PrgRaeHZwZGs51dGWoZujUN71+hQJEHpz9WNDtSVlZANXHyt
p/QfRiEvKyvuPNBYIB6rpjsjoaBziRDHGD9BQrpKYIbkzcrEuvAQ5+xnrXXGwlUubnP/vdejp5I/
F3b8uPISnx7WF9c/hzsXKPlwK7VOPdwxNIJkEz1MW4hMfQOkXlutzKYLB8g55Zn1Lccl9HivJj3z
zSHfWPGI7QfauaaxcrhYsBuYc8ZzIhKdWDkupcwLdPBOR1XsZpy8uWQWWjVs2rVNHjBks9ORXjlc
mb6TG0EDYfD5m7kwTucQaJM0DbosGEtGTbeMRxTnG/Z2/rOXRsFsvsha0ekaZXyHDtt1jMhw2gGI
VrQr+46lyXWOgrbHtCgAEkohctcOOgRfjRKtD/RVFYIlidSk4lhUaOG5iPu1nHgLKWMdnr+0pds2
m0dMtyClZjvoJ4tNLZDoNZYrw27pk2cTR2tmSJc3UDLWJJKsafx9KtfSTBc2n3NEtNOOE0zPpy/d
A/b2UmVvkXN0xGVS3ttIvZewAZ+/O0vDeg6GHllpUmTWnmhU5b7+iZDJQPgQVNse4NpbFyqSlX3J
wiXNwUNxokqWweeys1LjVnV5UHU0MEnn4yQY9Kq+dEHss/Vof/7CFtbaOQzI1m0+lZmJMoZqgjhG
CpVd+ifEn4kXVt5NcqU+szAI5tBoSPS7KB9wTtec1zhGn8BYU8cu7YDmRCDC7VpLNQjOne8m85MH
Chg1THyBbkPuiz3Qv8MGspUtw8Ikas2nAJ3nsH5jIUiNBzvDua5oPDbcjphRzz+RpZKGNdsv2AiO
KfusP+2wDGdb7xEPDxIdkhMAbD3wJ3NDdx0Pzv+ypccye+uBueqdPhfJznbQVYWsocF+6/xHL42s
2WsfOV2p6KkO1FfIn849XoencPsae9Mu/6YXK1XRpSuYbR1StzVrGwSWXWLAAE+fnX5lxC5NxnMG
0JhKURojyj2iMvFexMWHZjmbqsoPMLnAucD7bVOVT7xTl1PcbiJ9DdK2sMrMmUDKNUtUv6VAIIAR
1CDGEJhHp+fzj2XpdZkjgfSOV30D3+WuRXLhJq/9LCh8OxhGzGUjUNPDexaCr7cywBZGwRwR1LbD
ZDgUr4tWxEhiztkGHvPLBLA2o9I2ZluD2V3wldrjwliYE2IyFJ/yCcfSHQKnkT0HaCn8L0/n79vS
Z8/GGbBWEZOfWzRDbWwCGxAxO3tleVl44nNWS5OgVGQzzI5RbaTYr7hPbVnR0CzYysu40DIz55QW
3sXa5PQoaXQ/QGhFnTQOjRjca3NTXcfB2ty1UBKYw1qsQRpNYaFsWVRoxw36RsRtUCLRsWQs6NZQ
GAvyc3PObAGkMzcsDhToyTirB9mGfugB2spb+nhKMldBexm95N/q29LX9trKRPMpqPxik/6J2v/l
5JsYbdnKFl3Hit/bJryVCD/tp+rFLtGqSikEFhNcdJyZN8VAgUMp4XBmT/kQo/itOxxVzMfSES/n
h+OnfvWrb3Map798G1Z2+ZgakIjolF/UsGAbFR4sce7QlN7XUbmNifPKOqCOWkNupUQtEj3Qw9QN
PfSVxtEaYAyPcooSZ7TJDACpzn+xhfdkju1Ee0fotSnS3Wi+1KIJTcCtz3/y55H2q0ueLValljkq
oeDwjxy1FBwVj41V/0Ti672mtH3O1Td0+33exIlHGoQFjvqQbkTRb7QGWJYKziLJ+YdRamkYDTm0
rBq5GEXhSylBjIJVVhlomtaIarV0CAaaQwLRoeaaqByn99KoGzQh463sMi3IS/LKWnvC3ZNPvdVe
KCqexiy7IG3qBA5cM10y5l4WlRcpg4Md0BsYT2WKHjXkehS+wUG4thfrutca7elvg6SqwBkzUvMx
iTgI1/m4i9h4KwbwkuOkvZHU2JRjfBCaqwWdgyceT1q0rbL0ITUnE/K4gl/FY4/Yqy4yPWb19r3U
x2nLZWwfDb14nWq6dpRceMpzeavVDzxF0g4EJvYbiPovIMnfnX/KS5882za4hsBpgSEyKs7URWq0
t6yy1gbQ16fsP3mO9M4qDbw1u7aoA25eSnbIcO8pSgt5v7J9X5gB56ITmgxZVaZQQOqRCbobqAzv
VRqI7lnL1ohYSxvEufKk7ut2gtAScasg457CzXkZsslrIYwFqrgI4k1ehsPazn1hwzuXo6AD1NkC
rvtdPx7VsE9tFrhjmJdD8PnA/+vH8N/xe3Hz7xdY/et/8N8/inKs0zhpZv/5r+vyHTqh+v29Ob6W
/3P60f/3V3//wX8d0x91oYqPZv63fvshfP5/fn/w2rz+9h+hbNJmvG3f6/HuXbVZ8/kL8E1Pf/P/
9w//9v75KQ9j+f7PP34UrWxOnxanhfzjP3+0//nPP/RTk+K/fv38//zh1WuOn7t5rV/j9nX804+8
v6rmn3+AbPIPWLNcF7xJots2/vnjb/375x/Z9B+2SWzbdnFQg1n7JNOSRd0k+DHd/Qd1EVKAHErK
0IY9SeQUTMinP6PsHzaxDQcf6uLfNraY//fr/fag/vfB/Q2euBvUHhr1zz9+37UgGczAR1nUNS18
OcP4XDB/WYowhTq0t2OBHUWGKYe2nm0AvFJG8doucuU3zRFIFOriBtmf4Ick+k2SqdTXdOuuqqOV
6pX5WQv73zXGZq6OG0eQIkB1l4Cwc3q/f7mmKFcIaIJWPTR1k90M4Aoi9BwsEL1Bvq1ZlfE97Us0
9NqEG6iVQHVeVZqYDsVEGUXENXwyYTXCFhdkmdHY9wOinFFaKZtAwK7xmGpRBYn32PUDIPvGkIS2
nRVNoKW8zgPRq6gAbqa0NgwpbN6YNOlD6XTNTVuJgl3pY8z2JqTupme4eZNsIe8Zsw1PCzc92IVb
OBcJLyyknFiVZUEilFTNrtEZ1/euQpMakS9DD1+ebX0YXYG0irImBtq2kwWVkQVJbg5dQAP2S5Vw
HqYqhxRac1QMs6iSVG06JqWOVsxQtmHqqgGZJiwzrjSuOmsj7FJvdl2rCn6wWc8J0jJiSnepYpPy
o7ypcVCziVa/iFqDFHrUx9TymVl0JoIne9vZdoVBWVC1JFb7UXNYaORNBa1/XSX5dqhU8owjRTv4
xTgN3zWBBLLjZAvwerC055qnWUq9OEbJmlsTkepZmETsurKR+v7KwJUrwrIs6ksLAShl2EiYUDe9
7E7eYASZKeQBMBvdkkwSiTOEVuSw7eQaLTbOgFPsbUcoT/DdtIr8dPoOdTJelklodF2LaKCpcuQW
qaEpcHiuAbnZkDVinyo5ZPu6qe+TZkSqghB4iTxgkshP1bkt24ykjxGNkp4U/5VTiPiIdw7mvzzO
EV3RZWn8OlVwugUDnWBplBiJGCqRMPsDUznIxH0vfiLE8Thm6QF4hFDrIVjdZhTR8l7tlsiNmNxR
Q0bb4LrIHK0M/tYCOo0s0LiYLtOuMEUAQ7xgYcnE+OwUZf49G828P1iMacZFDohvsxcOrcFUEFIg
BspUVoWoYjX80JR6HtB3zH275DT2+zZy2UGwpPnISzXeT238I7YmyR+jSA4GtGnKVj7L6QRWh6YJ
M1BRlN/CZARVN1cOBLFdF8UIrI/SxB+axLJvyWmQKB8koQ5HVSNJ+zCXLbkvozKFbTGDHm9TlgYS
Bzq7LpKbJHeCUTGnP0SDUVzatdOR3XTK2fMhe6So2pmysbwqTY2rBGTCbC/iAcFlScyG79QuxviS
d6Zp73JdIa5HsrQgoYarQMHHiYc6cJSFeCzEuSLMKi2zyD5YjtC3MuuCRBvSIHGKzN4n0NgpPzHz
qNqiFG77gG/EfKtYlj3oUpbXcjKg2k9drknPguq48AYjByQRlyjZFvNu13pGxzDRRUA7QNeXkmQK
bS7ktsBvBf9YOYnjoYCXjiEbMiCZDEF76cduLB6iLEKiK4Lec77v6rFjh7oZcMBsdDJEe1eWJn+0
ypQWl1pLRbOFAFlVV4mCXKFHHoJACa0u0DLuDOA5crQyo4A4Y6/5epalE0CfOa3DwmzTW3h/u/Jy
srlDYaorEcfbSGgjCugNNxTm6zpoBj6hZpo2tXtJ6tTSNnZTZypwa03ZQURIX/mWXZWRD+SOCyhu
ja8daCbWOH8w6rS/yYVUSWDiNkq4FkrMk6Pqt53hKgBNyEDrICFlMV5Y8dTe1VaOyZuOidMFmp1e
gdOWWJuhQSTQITVjrQexkvUdFC/QR5d1jVo67FTjeElyapjOh1Sj4RShgygg64YlFJLTIzEBVumD
yp4EB2utIQRIEVJQOQZFNdgI/DjJ58IhYxligabevVYV7esbhL7oz6SoWO+1ItHQl8367sGZ+uZG
B42EbUTKhiiEB9H90bm9+0wMzMdIr4RB1xNJ5qqtjsvZJzU6YttRszAILcxLmTWOOBYQ0TzosQLp
YyS1vKQyQnwvjX+A8JFkD3IatKs2D6mR1+Kt46L5UHHvJp6AEodum1ZrZdASuwRyjBm98HXogpSX
RHG67+LY0G+VE9c/o4LpZupledyU1yaV1ls6gELiGcD7Y9RWVZ/lryljtTwgK11W6Iy0g7NL4eHJ
vCppBmAkHRBArtAJED8L282ylwTJN/aTawudYBxAzw93UtkUabWzDepM+zyvIx4AY5ZWwZBEdgVQ
DXcpDtnCLmJY0ADE6EVYtqfIHmCVHU8SAM987vIa1nQBfcJTVJYu8RjvCbubOonSo3NdV2VIICUq
7iyzcpO7WBKYh4rWAtHFVvboQd+EebfJcgnOcEwnvrc6osN6KCM7nXwXznxMWtjqw35jYX58cIy8
1cJTVJJ9dBHgcBxJTA8D+KC+Ms0KqVHQEe0qaD0OZmId2y4vUHzLI0cGA5YvhFpopGaeaFRWQYrU
gmrlihjFgynibwLEvpvR5Fq9MdJRMiRpw56z7VjHEe5BkreYFj0qDnXjKuFpBh3EjpXAy3vIzyTf
QaIUadDoQqEUALsYLPGi01Ro4XC6wVoVdZu8AZUDCGQyCJ9JAjyMUqRhIV44CnDrgNvA3bIC3ndK
0nYPYbEogRRMAdVwnLYLWpfB42rpIov8qe1sgniM0uIwAlRQlellPg7bJhn3snRlaA3g8SCh+Xqw
usmD1xjaKaODIQ2vFT1omI4SD9tZDfRJCfn+rok44mfYNKlXQUzLGzrojfwa6SA8dOJEIlAcA1aa
vtT6roKtwMEc5bmg3HceYu+jcp9NbolMJ1nYVug0OAM+FRwBh8eqsu0W+b1ofB2HmFSIvwC/SVqB
FhcwjwNWq1/9fZKnH2n1JOxcTCeo9HDCeCAi1jkvrs3t5MXAGhl7QwKqRsDsgRj7v4tccGUbdRI2
mpI6xNkT+nYjldi2cGgOnuLIkNXm71mklVK0OZRmZWQmB/Riag/A/uQdmkb+WGiNaPZp7dJs+8sR
4z97+DN7docYRCc6I9RkLiPO3JxjdsLWNZOLULBxvALPybrpJ2GGxaDWTCi/H4Xt068C1MqklmER
TJ1z2WTHYzM1eSpCC/7ea2xOv/Oe10fNMcz/w9x5LUluJFn0V/YDFmPQ4hUikVmiS7Z8gbVgQ2uN
r9+DImemEllTWO7TmtFoNCPZnhGI8HBx/d5DGlkCff12byrrPFn9y6ZCQiKpMiBsa1MqsiytbsvU
Srx0kltIiKdEYzYukq4rvqatJeFfSq5/K3v9jznpWR77bo77/zF7XcGC/zl7vYn/+Bl1f6BYCznm
WQq7/n9/prDUyv9MWPmHv9JT/umvZFT8W6nneUZokAxLuiiaTOSasq4SFp/nab04WrrY1AD55bxx
e31ur5dOvSvTJHXHoOsPoUZmEmlNb3dqPXnKtBiuUhDbMB6kPxup0pENqf3tAirSTxeqpF34Q1Dj
L2YeNo6s5Wjw6dodr9TIpa8gtUyZUGXIM06bz6lOJa/JTPmUVgbOkKvNrEmTjF6laBC91XFQU73L
y9+RllUuOU7rTjleMhb65aOQl1QEU9k4Vcn6lBiajly9WRxMM1Pv5hrUtDnkrZuI0b0glCjHiGD9
U2kc8FNJDMlnESFCVER+UCfGo4okjvvf/yX991ub0hvKQZVjxyqLh8FkqORlc2aQTp4qhpCdoeL0
711qp1JyYcQzF8+I0OJDIt5JxqxA+M2wTuiNvexbnEg1zJuzeDjbvJiJUgtFnj83UI1vQkWFLOLN
TTRV7Rhai+JOsX5V5PnnSZMhDh1SzW6W6eplVxfmS4W6EK9zcTSOoUZXt20PsUQME6Zy+pCYpq3T
MneFDiRoMQzm47rjZqAeJGmBoW1o72EPhMdz3fl2EeAdD9Tx1A/CjzoTnzWjix/Pv0KqFRWzDy0z
laP/768REXe4UjndW1dvfY9S0BjLJG21g8Vi1jcJRLsSjppQ3sTFNN3OOUDMkPrBy337W67nucz5
a1sLO/M7/zvv5P9RrlWpdvtH/X90TCsq/j87pvs/mv7MH63/+V8lNd38h64hvAFbBifMoEr2Tw8l
mNI/CC4lSLxUCV4QymP/8lmC+A9R1aW1ambwtsgwzqwFt38W1STzH7xwkmTq5Jl4JF36O55t06nT
MaAYmqRIEr8OKN12BICbT3cmMqBaaaqPo8EEHXn7ybCmu3Z0JrjaFPGDTlYeV81zIeuO0Us7cLwN
2IWfwCoUzZDR25ZY70v/7VURLO6oMUwBBM7QmGheeqT54KxIdoBpmqNeh66+M1a66bWvFuEXsVg3
kZwOEdSm+m9KdNzZ38FbO3vDCb5MlxTrILvy513ClPVpeFXiU3ST3TUITWRRZzZ+iyRnAsYMw6xb
V9d/0g5i70YuIa6LzwsR/IMt23t1/t6IuV44588tKnwVWTcNTpFOanD+WI29HGSV2KIF44Ni9XQn
OYhwGtgU7RywZI5xXfqqq1xF11AY3eSnCElAVzjNvvqhcdMPyGruikBvmgg6u8BvkmQiIk0lINz2
6wCbIalksuPj1fqbClf5UTriPQKbJ/Uo3De7u7Dpn15Y3H7jKoE2M7Uahg9t0ck/DKdVUZsnzZ/d
VccJNgOnP5Y7e7/hUfunVV1VoCxnoduOlRy1C8Hwuk6nuVGQEkHP6Tb1x0PxwXDmQ3SddIfECw+J
o97Gd3uF64uDvW6zZqlUkhX+TpJ6/ul7jawllvn0K2x6em5vu2N/WJz0a3Sl7nTO9BeQ/+acKaIh
E9Zr+A8C4HNjXa+Fojbng2dRPZskjwTDDEVbTiBkXJXshCS/jmAhkT8KVh7rHlUKPf2pB3qBGF1J
sxqISyeXIZTgUZjJH+o4U2In7dKxaBiltTTLSaQUilboTeRav1IlpT5YbYY6CNwcg5zAPA+Rtmc2
NCF/jZXQBMdIXILxUUX6LPnVmggBuEpVSvyaxqJOXY+CLwSltThSrE4HoUAi00kYUzZuFDPTIMU1
O5qlqFQraWfeDMmSiDeqZvW6kxn5UpKHIpDnjPmUkqbjwUe+ZJl3/QOVYyjHe2pqoSJDfKC3afoQ
BpTQ3aWXyvaAOhBpc5l1RECUUYLZgzB7+SIR4jBRpnXR4OkM4kDnGumgDUQrt+j2B8uHsjPQ7Uzm
RPpFlTkRKOenK8dHmIbgDmniTrOXRHkQ0DZrBPVayLXpaZzUXvojKAfjWhbRlnMaa5gI6rJY0L6O
gQjLF1Xu4ygH43NR0B3oekn3EL5tJK/Wg/4blKv9E6NomXpVRnLGNHCo6naXaAPUHll+CGUkYh+m
VPkWL/pdHEnp40yDBOKdVqfXIFa6bYjpWF2XCzLCgPnxdRmE8FIpN4sLzbn6SSsRQgYXXA54eIEq
uFHDwB8FZQ+Ot1bgs5WJiZyqiSt/yRq9f+DjCraei42da5DerAwH000Rx5Z4PyoVdZJ7c6A2WD5Y
YtAutz1kjH3vZaIGskkd9cZt1RAdtzpItBtTQyjRjc0wUD/TPgifk1DM22egj8yOoa972+jwPZAp
U0NEjckI4fzNaiguiYaDyQ2jMEFFi3Bb0r8ozLDCSRSgO9AI4uzTMRq/R7kSPJSGPAGETtIxeCrI
7O8SRNI/9lnN+FqWDqX2FRU7qT8N4JkZnZ6n+sOc9kIMu65e36lV1MJeo3yJI8YuomHMNFeU0v5j
UkST8nugIuDKc3EbUEIunToK3U7r0DjRqfM8aYKozh+nsZP0q0k3Ot1GjZEAW0gbhCZvB1FQT0WA
DoDdl4MgHEIrCsECVc0XVR0S627sgro6FmkYf+D1mr/q1iIjQlmt7LYqg3X9ocz1RvX0crAUn9om
1MAVR7i3UTKI88QdlTBFCH00DLia2kRDH6fpk+zBykc1cpU5gHpamkm2bnQtjtl2rV0QCxAiisVR
fTPmotBeUS3VTacyQmm5mfVYP2rAPn6U7WKUp3axMuFAf2yInuZq1pobs5xRYG4oXc63lMxF+SpL
lrC5C3UjUuDqKyPl8xzKs0YvRJGegmScUz8OVTX/NglwacFOnFnDiUMgZY8wawnIYKRmIZyaug2f
hTQOm+slrdTWnxdpULmgVjCdjLBS57u8U8WAGrJVVkdZqoXEGawkla9rS4hwW4OhIihbRmhohKkA
tYU9jNFUuFIhAVtTakNhzDGGaOr7iPZ74vCKBHcCeVp1hOGrbk5MHcLEPBpMIoDXrrLPXQyb3rWs
pkZ711hzXJ+CImUUUWk0KtMW5bdPyRylzqAFY+lnJUNmVLlHt2NeEsjIVEe3Q6iYynUhBv1BGdAf
v55gaYAmdwIO8lkyIOJ25zKCeHleBJmstGzFfqaaJ8mKL1iVOOLHx7D7QVWppms3FBBgm8rqbxO5
Hr1YjZpbdVZrnnpxWUDTlDChGXaG6PniW1yb8XcRrXwZYjmpwnVfK1JCDwkKoNtm7oCHa4Imh7+z
tBJWKW61dPW8mQ9mlZq3AW1i2Q4FqfA4P9ozZ76GmGFujM8igL9Ppci/6Wi5nWoqR19gzi3v4Mqb
FRJla3qOxkR9VnCIBxOYQ0Oe3uCj4sikg4Tg94jslJYB/vJpW7XGldHHsAZpE9g2egmJDOF3bo41
uXa+PFthlZEcdyZ4YGky+C/ChdeJz/axF2GTd8KR/tNnJZ3zj4Wp0ZiswFVldtgjYhnZGm3B8NpU
pza6riODTybT6EiOGZziw0+DUfPvjUSJk7RakpJ4cuKwKiYvoxCoPqiqoVBWlsT+VyThNJ2+ztGg
r8cmaY9NP80fwxRGMRXZdVEPbaZ9hZSXVF1gttc0kNhdXHW9XZUK4spJIcdAwGcK0w4UpMvvigPx
WQotGOh1fmZ1shr4VBFhnKLyEApZC4FDp0AHJi9Tc6QOEYtuFgpzgENQ1NlRdZQfUq1Tr1tkjGvq
2Ima06nSC1aTwqCq3tGOo247DJCm3+uqlRhXicVl9QdTCaih1X072kPaRoSobZmD8U3jWzy+dpqz
Sf9VVOasf0jmUKdGEZX1cA0butx8ChR6MG7fmBFc4pNonJgf1W4FS69M+MjleDpQhrBOhCjIh6lT
w/hGKpuw7ivjLDn8fwN/N2C7jVrlI7qGkWQncT1qfhX20uDHzFqld9m0jPWJUY2s+lBKAIh0qOxj
BhWbKnY6vrNwT3t6GY5tPSTPFrVYqsRCz7nW5Vm9X9IhnoCH0eUCylDFt4QOavq9n+hnHqiE5b3T
VoKRwmiWi/f5JFOhKHQzEL2mrmTlCv01DXIbudKe1ESpotP4Ir8Sd5SEmsii5LkoTDvZiZLrgdeE
aVI5SmqET1UoT/dDaeSwOQ/J4C5SlPM5mqbNDk2VLOmXPBSC4a6tOmryQddI6gOJBlc8NnqzdACf
hTzENQxPQr0UnbfMQR5AEhLlDJNU9CL0B7GKegNaSl3TrpnKAC0rVpoVeXkbtGlix82Cdp9cKkp6
o09qlfvzJKXoACStcdvRqR1uIwGkmhuCcqPkNeS54HIhjOanroF08JZyKEbAbmb8rCRtGXpyTpOI
1zmnL6APqtV8mqC3+W6McStfheLYM69WqAZqBIM0MrLYRjBeOXKbwB1mCCrF8iDUFWc287m06S70
yc/IpPzjVoPMzFer1uqpbKvBbxZBFQEzpPMvC24UW5w4ErbCOLf1o5hmilWwtvwWIggOKcBNvCGm
pIleKyBTlM69INybZSMFvyw1hkSmDzP0hGGaKJ7NUhmZkx/EoRS+shtpUnwcRyVK1etZG8NeYcvF
lM52Y1h9UuM+wujXjAxoaTh5NqJMioBekzp63I3DaQiWRPKbSKgtpEuVQPF7oRPsYSZm/y1WEooK
eT7aBsJDZPXWmMjXXY9ovF1USNSjL9AOqvjTDBkhtucpkawfzMIbra3meRj+7gO6oDeJlDXFKYIy
T/xagu+XARZmauqVaD4nN7RgXojsegIXAnAkrFbxH2ukk1xGFk2pulHlJAcWEkvSH8j3lcUTf6re
y46ltbL1aerlBdGHml76h6kruvlgkF+uv9xkZPc6H4ru2OiVUP6YgSro+B9GNLy2AkMEqiShyXea
k1kduAKlIhifMtns06sMbkCbTrjfp8rPWtXK+hZhtbG+LyAer5BhTYUhcE1I3ACSxCOJhu4MTbZI
tLXBlgAS6BMyBV2kS3kqWqWXfjatUYylE4Rqp/gtRRbR1YKomu4yepu8By0HQHkqGr3Tn+RuLvJv
SG8nk9+PqiV/sIj4PoIb1YNi3WlDhAmwX0ZUmidhVpDjSto+USY3xjEyQdpYRMtcSzVVysyJyfdg
Ms8Eo6OxmAp1Qx8SUofFvOJVboADVl0aTHD3Rb2VOUUTDC2Fw27WPGJ+o7YDQEAnXeog2R06lgNl
exV3OnJIeiWPtjQqGedjyAC5LrI1dn5YSYX4u6HomZX20kNEQzsvUxXKCC1czOliF7VedZJtBnHR
QuUwKhZ/RJ/z1Ct2MyYT8zIr3SuybFmf9LaYKWyynQsW43lOMmQjPIPRLMZ8pxEo0OLnTayoX0Cd
1rqzcpakcLi3cq1dx3kRGp+z0eKc24ExVmZtM85gpq0zRIs+aHakqrMM2J230oycOTJE3DSwKSRV
yhmqv6Elfwot3hIgLcpiHuhPtdX1ksWx8YOoX7Js0lbRvImADkiPQxrI1h3UZGYdoma+NKiyAB6q
JP5oorrALcTKCn/ToU/K53GgS+7UrRLWdsJQtvBcMqgQegEKr6prMqbAjKsl1LpE3mPoZe2Ls7GY
hq/J/dziXJPSGHJfUkvBpAVe940M33+aSLEnquTE37PaClHYikgwZ+OQRaMCt1uvyHMHHKrN9I7+
O44ou0nJo6OJfDkxJ7QXrGFJSo9FNNLejPMbFRBgenT6NNphmkFZ8bwqgCAFrU5rHry1llQ/jt7i
plcCqHnBGRx81DH5ILqTX91arnB4v/K1GTZZqy+rbc20+MvS1O2gXhQWbWJIlD/Wul7/WIYOMOXF
xoNlKDIuXnGVzL7htn9vMJBCLAUQSrayJlPvpXCxqSfWaD7QVqUZUeknrjURkd3AsDFViOuMkaNI
OJ3a3lns2lx8XX45Nyq/bMarsqkpDyq3mMIilJYnAHFexk6/TAp2fqHawvPfs2eaCq0hlNFEyZT5
vtamrBiMSNyFCfZGqoiL29rtR9hIHfBD3vx5r5J1jsvWL4ytgz6vFidmccODy5fMUO2ryClR1Xx/
PZuxjksTm/JVEuu8GfpLrawrqRHqn3rOqu5Eh+Sz5sc32iOiAZ7iDN/kH5k/Prxv/s0FytZLB8Ay
9C3eWVhaa+ADDp7ReG38pUEM430D28r+n1tIGVAydEOS8WvnW1gMcsYj21ELfJidivInvXFGYjVf
P6QHLfF2DW674S8H5JXB9d+/+mYQyuZGH2EQ2THZFhcvctIrBJcQU6bCAzUfNe/cTSZnDFxrF6a+
Hr9X1+FiuZvjaQpTDQYC6603e9NT7fB6D9c/8xvzpvPkQ+ekd8J9jTLrnuV1H98zvDmq8dSrUJoN
OJ1itE0h8YbKsMNi+RO4TvPsbfjzhnn9r/P6ans355UcsQK7tX5PRG2Ug3I0T8R0p/yw27J4c0W4
NF3SAH2T559/yFYpGSuZetQC/e5G9MiEed50LALv9aD0mXQ78USEiHtv58y+adkyGNUDHfnS2zo7
QnlHBCVG40v92nS0Q7YK6gaMJ/4GdYXWB0QTQHYjB/3vHctv3sdXlldv++rwRguPP0RrVM0PheyO
pENedDfAJxZYtKIQPk5d4X7Py23bIn8e2ldWN49lBAy2mgR2Gipqd3FPP5bPlvOzvSndq4J2zP9h
jTo9RTpRmkiKvPmuYhMG2VSzu6Jfe8iIoVzhp770we7d4rvidP6euuW2CfOyvrXrJZv099SLRlvK
L6EDyq6qfgFwl7q7nbjVj9Wsao8E2W7HTiPKK+1N32xIjf+8LgavIpAgEH90Uc8/qKplejRomB4O
9YLg1DpL31xTVZ+cUzfYkivZ2VN0MByRwqWrTW7nB4+J03rRvenMjjU6e1/7jSMG0N9QZM2iNrU2
bs+OWKzmZtcaXOB1+tIyH9piDwP11n6fmdic4kouut6i8+VBL1M8q17iUpNafugnMMOUFxlSb+8K
X0TQ+U90wH/2Tm+43zPLm5OcFb1uLOviaHMi7EWd2c7c4KvlVLlXjYxKUi+6G3zBXb7uMo3sbez6
71/d3TltTapYnOt4Wuxlglkpqt33786FCSIfiUa1RnhpcZQ3p4nyEwDoEhPNiGxdlzm7B/ZNC/o6
BQJc7nIUJDUZrrBqXAGCYSRSg80I6Ptr2AxxciXWRbwysXmpJDUwGJfHRHLqTvDyyw7D36QI17Vv
uv2h7f3qu/a7uWo+opEQft6xfrlAGRQVh0QyLFTKt8dfjEejscwXXyc39op/PdYkBXQHFn8gzhqf
sod2Z8kX7wkRuQRkmPkBcgPtpVX+6mSElhTGacdnK4RvQXpvTWBkxS87C7swAiaMlVHVQn8PUMfW
rcrlogzjsh798VOQUeOwpWvTDU81DQ6nsZfQKb4J7t7aXv7cs8BjY3fzOVWDKYY0E+kWRt8mCPG7
zJ67X8bwldmdfjmV5uc5Sw9D+2jq9/r0NKnfGFA60VRZimrnemwolTha629RUTUzAHNITJ2cX8El
zPQ17+N+uOqV9UW8Hf9IfhFLQwzlKo9AfU3bkV2GGDqnS13rj/HY/k0YyV8/wVB4USxAF/LmijaR
MRpawGcwb5N7yR1vV+4UVeKZCWz12oL2ey9muAh4SYQsJrdMiuz6KpB+vmhA3mHfpiyadNNw14H3
Akk70CvMxS5H+uJ+fajINxnR3TlyF3dptbyeN122GM94+RyvzvUkNnm0xDxuy110T7nsEJNiww8N
eM/WHAAG7t4U/GWosjG5eVrmDhUEwdQnhpptFKq7U//AgLMb3qAJqFur1i+V/10tvcssZmN2c7BI
RGUlbOf1qwboNdk844fiaHKxltjZV/594y6fbey68a82thoaTZgWzCGEToH0Vizv0uWP97/e5cej
WgA8B9k1USGd3viLWIkUlcrO5Em07PLPg6buHY91U849g0I1Ahi0xaWk2rg5mELX0y2Y8vkFBqI6
1WH+Yziuqbrs9qYdurup3xtLMpk/5e6xJsPcculFbVg0co/B1pvc6r5wM87h4+Cg4eMy4VdAvmX/
ParD1eUopkSeQL3FJMLbbiN0dHIp9yXoh97rNdqq+qmL9rQHLyOqjZWtkw0mDRBKMxNGWpDkHFt/
FbcuW68mkgRNy0E0D/ORcGDaSyy3wLh1hRYvCq6FCVEesE3AaFq11PdZiB6wC9Q3dvOr3Fd8wjjF
kW5TN3T3MD3bAhoWma21ZBIwRddWR35+/OumtVIjzxa+Y/2JcnF3yokhQSA7ykzxrrxvnI5apv93
L8S51c2l69U4LaQKq6P5JdO+xf2ewsn6kc7vw7mBzX0Yo9hI9RAD1O+cTkGGR2roJ6OYHH+UYb/V
4+f3V/SG2zI0arAi19AkcNxmH3MuBgYzVYSisC7A+yldC16ROD1MKAzAMc/pvG/w8ik6s7clHSjQ
Ogqkvlq8WnuQABp9eBqbHbqby/CRew0ylTeeoMoytmWBHo3pKRCxseZIaoZoJCqI9KQc3Qk9A9ol
m+ax/lNga38VV5W/+wStT8z5Zzz/AZu7OOmlVgeGvHjqg3IQ7P42ujNdjRoIoOfjnnt54y5gTVPw
aSSP1HU3d4FWStC1uQJOs/NRpDavVC9zU38RPdSeKpt8+aF6GI/pXpz85qd8ZXdzG6IupdkzYHfI
nMklVTQfaLY65R9N6UK+QP0utufCjhFr3D1Gb7zyBghcvIDCx14RyucOIOpoazUwYHrDz+Uget1T
rbmEsjemZSOQThnWMemm7Rzet6wCjBVlwNLcF6oT51bJmXuxlDqRxET5Mja2cuiR67YtJzwBl5td
85g+9TvHef0zN4fJMC1yOkYkeD+2K+3UQSCO1emGzMceYl7rPs52vMD6pd4zsQmZzEJc9CA2RK9g
dtGav2nKuPfSr0HtuQleBsWimGOhEqttB1MiIwBtsZqgfszGhUzwqofJlVztc+ghg9p6CsC65kCP
fk3+nwKmBna+3uV5Pf8Jm/MaRqURWmUkecX8VEY0F/tnpfk2aMXeWi+206KfxEzeeh9l0OqbuCmp
TGtu4A3A/4yfCAXnD4mbO7ULHw3zNLb+Yz6aO2u7LLpubG5cjqTFC21LFqf65lXvm6eMJ78/yce9
N/Dysd9Y2qQvqVoHSh8A7ph+jp+qX9lfMPEIrCFg5XCX9njPoMqs1OtQN2lKE7FqQfSMp+wZcpoC
i5QBXCyKZGr7yp6XD8j5EtWNc4H8SJaigs2UAaZPNypoFAccZ+lX1JVX95IQTnmRl6XefmR/Gclt
rG9uYyLoKp1hjg860NVJ/ZQ/qvQnrEfxNB/o8jygNCPbKMM/vv8yX9zQjdnNM8JQvJQDPJQIIJvT
WkJf2dD2l3cR4qxmkEJc3Sd1+4uQ3+ohQolZnRhOnhwUriz8rPXvefItaUi4laf3V7Vt8wJ01oD8
rHdRMwHQbmvJUUKhPiwtkYth/Vzc3g/uu1MEy5/gWN/XqDi47r7LjBXoj/neC3nhumnuUiMjMIaN
RrK2LMnMXlVxioLE2jsLeBxXIk7zFD3hDAoKc3ClEmN1u8q069TNubNd7SrAzKndMl2x3eNQEbSJ
eX+JtIoKVuBzfGs6zDFzJLYVeAiUgmI4hLQoMuMY+QlFLTCfuySHby7/1c9YHfKrHFWWrUGbs1Ly
tBXVV1j2QE8rb/d2eW+1G3dLRJTI6cxq/+R/Wq7Fk+FLrKjCG2nu++fp0rdbOuoTFkU6Cmnidj5E
UyFUVBeOk1KOd1kff6smbU/1+Q2Pd25k81Ix+p+0IuMAnnBcDuaVhlpy80O/GVEsGD7GTD7tvB5v
LorQQiH+V9SLQZy5BrtcjixKjiXfatvfwyh+f3/fLrvYFrGpCMhTV6EQumhz9IIpzym4Xh5FSqor
cGY5wNZ3rH6MvZ2iEmtDsyHAIEwHVHARkrniKWnt93/FG5797Fds048+z6ZGVfgVax9r/G5Cx+23
j4IIo+zwQ/owOWDqssdusaePiH/uTTxdhurrJoCLksCckL6Km4clCDpRiTlDnvJEH+ckXlkEzK1v
eQaKQ7xmife/AJusjvss9HoxqhNDmjqzKNtwpIE7F/V5OvjrmkmHmC49Uvq7W5zK7u+EU+DtbPL6
IL9ncBMhRKAxRxWIH+UA0TEO8UPsK1eFJx610/uWLiK685VdRAYaEuyVzHZq1uQli3mrLdpBiern
JRV37v3bn840+HIrGZa4jQkUrZfUATgyi5IOyU/luOqI1O5yhZI17rTyNWH3Xr59aSxRZ+qQdPYi
O1ejkDqxYpBiHfIPM0q+1+XDQMk+ZRpOPMzAzm6S49psHr5SvPL3IubL6sC6wf+2v70uhqpmE36Q
RNa3vhSH6djZnZfeA9vFte55oTee6nNrm9sBrwbDTR1D1uTtga0Yx+UG8ICrurVsD1fSTIW8/yIB
zQgeI2/3br7lBNdZSxEBEuoG2yL52KIDNYBH5NEc3Pqxvw1WlNIdZUgavyFQlN1I+o2Hi8hEVWgD
MAJA+eX8fcwbIxvm+sVicSofez+9NW4XGjENXZi93PXlZdreSuA7JlgJ3uSLzuBk5PCZMGNF52Og
oxY5po8z9nOm/iTX9KUn3dcO0kFy18q1+BQ8kdEGB8sv3cYffKSSjuPR9Io/9j77G1ECy//X79I2
4b3SIwpbJCqN7xTYv4VSoGEP1eF9T7FnZLPVs1hoxiRAWhVaT436PVp6Wxie37fx5rP9eiXr934V
74j9mJZ5k5BG36SPOfWYQ+2rvyQ/uDM7DwZahinft7hGNu980m1SLRadnuUdBwh1gg7CLHjz2qm/
EZIB8G363PXznmt/cx+BEFJ0oX/IxPj5EnNVC+Pkz0sC16YvHYa75Zg7CxA0yRF+E0Ue/n6dCSfE
ffyXzU0YqSbNtIo9goq8kUo7PeaPLXU8y9GfFnBv7b180Bzc787bIq1H4mJz6UPLCuUKPPD6rL76
mnPHNAoKTjwuPJv1B+mon9aMSL3er2a95XrWxiTT5arE9PXmweznYJb5GRRFreFLZXV3zFTtfDn5
rbPyysZWh7AXGP8YW5bTHJYvBYS6XypQQ+QF1K9qP6dDdoidG4hDKMAUj6vkEzlCeyppDNbXs//+
wX3jGAF5kbUVQsCztm2JjAIMcnU0Lkxeld4SfzZmw0n6XZTJnpltUSRBfrQvMEMdlBb3gdG19tb6
UAu25Ce5C3GY+Tkl7ZH2yGFfFrA5PCumx2LMmV47dKDnh0fRmVvrxnaNdlUfBEO98spHLmLl/orw
nRYYA4pvA35+782W3zi3Z6Y316WLRqaM14Q3So17qRwgkqLX3+WN4FtBB7IpMeIrxiQOmhxflRks
Woge+LpEdUpXfi9V9Slm3NKjjwVMAKG6awZImPgcrnE3Xj1Zv98/Cru/d5O+GZOpKjlBCFtl+nSm
XeU+o39VuLEnwF0uPADRtGNfuprp3O7v11sxztl+bQ6JUqlZrjGESePW9GVvhZjUbnD3wnng7H2d
N276mbHNTTeZLlPTJZg8jVG2OBXsiinvvSTnjbjitZHtVVeNqtGRZF5LHinspIDn1oKZ9U3+MgcE
qnuu5a3Q+Mze5nFdkkCB/bHhBf9k+nloN88t6DnTnR6VD9DdjaXNUNVRVXY89HqQ37ljW1IrI4+n
aAgqDs4AKWOLWpaZO5l5X4Tz4f0z+tbLfrbCzVugJCPcrvXLGZUOugNqRrBTR3sIADF0PpInuw3O
tw8KoGiTBpZIi+PcgcgqnxCm3DUWDh5oVf9aMQwdmMBmoYRMoey02xt/+9j82+T6k149eG016Raz
AXhLklPZU47ChxVXqtv1vXrcQ1yuB/3y4/3b2MZB9ro+S/DjLp5ULLA6LtKnYNKf+mh6rHWLoeKR
ITH1mObK35Qsoh1PBkfy/a+d3fjHQsngIijY2dGRDtOpfhGEFO/qk0acX/jGjj7C3ofcuLdEiqAU
FFRitFha2VJLBFSn0Xv/gL65m7TDaIUDmIWoZ/PpIL1hwhsjAKG57mvtVvLoBh7fN7Ndi0Xlggrq
+mBr9N636eA050aeaOuzLQw1PHVMd+kCb9r7Vi488osZMAUQ7cDAcrEaZRmgAWRm9SXyWicdVhhu
fkM1mjhvb00Xcd7W2notXh37OQ2rVplxIyt4QbspnmJ/crSr8UTg82NnZdsgbLUF4EsDZEzpEEaj
c1uceLifWzawEA7FSXGl6+E6uVuBGsl360q7bW/+rAHtVS0vHNiLYQVaGyh+qGFsK8JjzFDtFC6L
Zx0NiZqXdRiO89eE0M+tT8stEhF7IOKLUtuLSVVZiRUtatBbZIGRCH3MUPFaMIENc3HVj+3v7Hk4
xVeWpz9l32nDj274dbmFI27vSXrha3ztXlbjLwAfCeopCfKo840e5F6wQMP8+VFV+I0ZnI+d7Cl4
edtlN8F1Z9+Fq/KEWog90NTpHPE6c8qd5u1bN+b179g4G1nvZzmvChFhjGOaZk5U7YFv9ixsjpSl
1CIkFlgY0o/icN0OO2D87Su73clNeGTpXaOq0Ht7cSi2150G53DYG+aXVGVs0h61PHx4/5Ksn+bi
08EiDyhFkSAn3dzHTBFnVP6kyROkT7F6HQePsv79fRNvepiVqf6fNjavK3TBwhyVHA9Ey08qMR8N
Ele6Ch0izd2I/AI18LKFr6ytn/CVh9EgPEYFCGulV5wEUlgmNmAaRdFy+b18apzoah/yua7gYhdl
+l1026FP3yYgUmqGuhgOEy9Cch9cWdf9rfGYniyfid/aRqN95wW6KN69LPKVwc1JbzOpFMqJcwjF
YAj6LPy4Dk4gIYwCKzU8/lknlTRBTginPV/zojX03mo3l0DvRjmEqoFLcBDu9KvqV37Mr/rb6Vr9
uqIJsyN1Atf4GD/zlR/LU+HlqDwJB/mq9hI/uWLS0luHTcKDetx7Xy7vJwU3pHjXDyHpoGHPP349
jEqrtv3k9cNHpfiSIFX5/mF+0wCPJMV9EuqL5s24zKaYZfPkdVniGKFsa+mOC7i8kSzhlYWNCxg0
qczHqQUHaqZ2Hz1VTOgq0861f2sZBt0hAPB0iDm05/vUFrk81YgnQLn/C0Vlp5r2Ir+3lmGtRSsm
I/TLYro1qUUAC8jk6aKfzrfl9JQoO+7+f0i7jiW5YSX5RYygN1fattPjZ6QLQzOS6L3n12+i9Vbq
BrkN6e1BoYMiVA0QqCpUZWXSeZjB480vAjRLWBQBPKPOYQMSKUyZg1eV5GHCJgKfmgCIAOtMLX0y
MSMD/aQAzA8Gt+u96rRBrAUJe1Xxpc37QO5njZl2nzGoUG8frkUh47wi6UwMiSIcBqWvTYmpWo65
Oo+4WckdKPnc5mt/SgFnAaZUe2i2aAW8ZFCCcg1GrrniNbHIC8vUqVP73pi6DJ8LcCHeklGwlt78
ew5lPx0QL1AJTBuWH1lJkwSA1DGBgcEPCYyW1MZGfBxz0MsYHQOMI06waU/o8jjTif9sXyEjxvyQ
K8nntUEq2BXICH2xxSIxB0W8ZrvXXgjl4ogBJNapWblhV4ujbpiWyVwajfXozDL6VSJBenmM07Jm
AhgvHu0F9JJFkVzBi0jHQxQbMpdwdipqKc1jZZHRBsGbd4OtWFDoslVW2FnGOTLlLYCXFJcavSpq
Uegpy5joUn5N06axqX0Qk9yRtG1mMrDHqrmv5A7XFskeXKwRRGm90JA15oHy2pXTJhomSEWIm0YL
AezGLLZUS5bc8ccIjsBIQk/ue/v2RpNbdx3vrn8Dtc9BLXEy+JuQIyVQ9R5TsNKjW16C6ejbPHy5
bWvlm17tMBXYuxD+lMe6HK559vm9GrP88qLLCR9zZYHyMTWqlWrWwwK0zOutbGGqAfMp48Y/dDaK
foCSOsIOZ5bUPYLT8NC8/WtZ7vwLMOxI6AJE8GdT914Ih9YIVVyNUh2sAjWrXPvnWQdiA+NdMsrB
sqoCQnp9btqqKyWhEQdHOs0uOm0Yi6435c/OBhQKoODo7fZnWwlFV+YozyKPid/lYO4hZdXdLzgX
qcIxm5gsO9QFjJoZGF0B00wtBqq4AKiG3A1d2c5fMy/f+1BOBpDcd3QLFDAuy2GvHh3gunTM7oqA
fNOPzAoKTRKv6xgtAwY5JlV+QvmgbKqv7X32QAajx8fWSe+q7ym/Ee3S6/55xIl8V8RgVF+AMMM5
Jht04Q+A1I9ALYbvihlhyM3ddai2yrb6pUXlDMM/qsnG0K1kMjAJWBsASBhno4MyCi/xJMwcnJ6i
gAJLetN80HxCUuX19hlaC0+6BkU0oFgxj6nQMqmqngUyiFlQrkYPDFQaVnyKvGxLpsUaRuq06lcv
bVH7mAkQCix92Eq3+X2yD1D9l9Eqqe7LHduLk+SBdqBkdhXlMhVD1xp1avUkQdNZSZH0gzlDj8wq
7Sypew0z0fKhkZoy2WbI7b5lkIoaesTFkT7CIBlpLR5IkFJPEkq5UAVjpOsr2SFJceFTkcCQqaPr
A1lWA/hkCxlOVBC9XkvNTusdofxZQXaIcT6IE6FXdWmK+mZ8H/tqp2uEBoG3gj0ZXSdAZ1C+OeWR
OVaxFvUIlhNNUhloJoWKepBpmTu/hpIcBg56PNO10CSvd9JqkJ9nDBZWkintRo/fh97thbIsUzGw
4TpOi0i8rbrwcSwN8BYmgORoGVij8nGj5dO/DokSr3K5VvKLLrwKiBkBa0zV3ul2JFqQaS71ud1N
eE/wG7jSt9sLXD0zF1tLnRm94WM9HVS0/ZR3KX5QZxRC8JDXwcF129C5Rrw4MheWqCMT6fVYNiES
NhlwkwG+MrEGdzqIG+ZxWbtyF1tIkyxx6iCDbRG1dtkL0E6MXaFGNQLqYJtpU+fW7XWJjB2kp8ah
0dBiECc5M4I4zUZ9KPGCwLiDOe+lzbiZ98EP0kvBjIhb2b2TPpa7EIWHng0rIr7rxg6rVOSvw4jP
JT0k6wahhOai8mgZGF634sd0g86RzeTrYFmkvGnSghY413B6+nfpU981no/Cz7yrMedt1wj7rHRt
7W14eTtUypv6WScFWoywT+o2imji9QvSdBmF3Oy7sSPoeCYcZC0NvjxNlPOBBH2TpznCPHb1dbZL
YHsyK8GsIZCrNUlM2atc3VbYxLAq0OOYlL32AaBUHPKER8yA2CPpOm7aN+FuAgaF34THwGX1U1cj
MNnW/7VHHZxMNbqwI0GRRPv+GbR3wIvrJ6DUAQ4vGB5n/RteWKMOjRbVtRSIsDZY8ztqo7vIiY7B
sbI1D4qN9+kDM1VddQgo/WhAcEoonFCfkAesushKpMQQjLAlYAvbDRAgaG/ye5at1dNyYYoKGFGR
5N1UBoMjptDQjMGxW/fWbY+zaLsDRQ0lDKS3GP2TNHBoXx+POoX4Yd+eg6/wLv4E2gzPbR6mDhq0
A2K0GQHS/OcuMW2VihRx1XAQu0Z2oT7gLjiFB120LRo5Z3Yc1mN7AQ6hrVHRAtIBMjDbsKYEdr4F
tfbdDPitCJQIQYApXyH/Br+213ZQP8TbpvT+y1+AIQID0pPofdK7rDdyPGnY5d5F8vZFeS/uAFJx
C9ARkUJN7ciuuv9SO4Nd2Py++GB8ZHLnrp05PjK6aGTeEBRB9Mt0mMsu8DvkPFLg1EQaAvEyisz8
dbLJrWSW8ZcHl9jDQxgyJwaRbbk+VFk5tCIyVUIvRboV80HZxG5C5hu3+SOBObMsLuPmlUEa/gky
/gEilPjC4OM262wWzDrot9CJ+lmAGJixm0uPem2M8qhpC/3RLoAx0UOXwM1PHKCLxhHCa258jF9Y
h2d1bRh3QhUTj8NFTTvSMEoid4gZKoQk1NjrRDvM3iJ5e3tZy+cgVoXCAqapMPOsLWpgGJOd9AIa
sE1d2yPEuGLwN0vd8f9nhYq5ZVc3CbwndJwDsLDLG8zBokjPOO+rxw91c0WAQDeGl6gPNOh8EWkD
sqgJLAVSsuONr7dXwTJA7ttFXl3LxSSCTB3sRTJSQt3lOJbW3koRmXyOP2ugAlvOF5AglRHYotfo
joBVYxviZKHVO7wtblADZbz3WEuiPkxSSGWWQUPV8ZsPPf0GHc/bW7aAjp6d8MWCqLhZ+Ko0NwVe
PyBHew6t7liZ6RZA7a3+A1KOcEij1Ryg5OZg2Bt8lLxLwMCVC3mv/6ZSd725VGDN8hRUkT4WK02o
erzXwc/bi129S4SHTTQwBgDw1fX5GCtQW3MKcoRYfxH7Ey9/6uPrbRPEhS5c+oUJKoKmI1i1GxUm
yLtE2hDRHQ5NSFYKsp4fXNihXPnEtU0C+vdfxRvNVd4MPCPB+Q9Np/xOdWUIk+xZBbmVrA7tL0wz
CJiiUpBIUoe/LCAYnGcxKTviG2GWQHgjeEpomlq5Ezu5J93f3s2VrBVAWx5CmpjwBLCGToPUXk3V
WsDjg99xnUUyEsMqDpiNIQgoNl507bYB5I/JSlCVguqEOiBhI+aD2mCBbe8rkdv6UfnND7pCZcSq
xUFUkdSpEhDEWBPY1qiN9OMmLJQarK9+dh9KhaUYT5ihZxhZLIYyQrmOKGrSriPaUwbYh8P0VZW8
21+HtQrKdRhgpObqvpqcTOzMyfipi/cKxGFvG2GtgvIJcwYpgFjCKiYIpCdzC81mZvV+bSEYnVFQ
CQXKbtFn8oW+BD8bFiIi7dWBwQTrkq3cyXg/QBITEKIHMhLFxnGsrA3wAdCb4mzL6B1QATETivMj
aYDwpNnayjtB7AcOHvSj2byLLoknwpfb27m8UbCGUjoEcTGljW4o5TiEIlK6kHAIAruwlwa3b0dX
KKpdWapWO3xtUghdBA9KDE1uv4ejZPhH4v9o/3h5wyj/iLFbI8vmBA0nTrbAsmDq4iFWCqtGxJ7l
0gTtOuMArYBXROim/rnU9IoxmFmCSh4dqMAuNjKSw+wRlDEyQPv9hnQQxO1cm4aHiYH6sfWYrnr5
Mr2yf25zXGQlUTwOWVxwhCJbA1QutKpjvtE8yYlcZp2dns4k0fxirYsTZdTopuSwFW9RFgMOkDBF
cN5fMEUszi5lSbyOpcbk1+IQ4hFcJ646oH8QEqytE3jKXce5kEn9Vh9ZTe7F7Pt5eQJG30F+KSPv
pjyONExxG+j4lOmht+ut4ao7kIxsyNRkvxPvKzv81oCLWHdDzNryXoMKh8O4P8tXBuFjwQ9BSBIw
+0+dJk6tUE5NkKM0Dm8BdliAXLo3CckYRAv6I3t+aHljrgxq1AidPoLTvQwLoAgmDupf+6J87iTX
z79W8b6tX24vb+EJCV0UGM0w2YIHImgGrr+q6it+XA5YXcF77VhspAnS4OXmthHisq99AIyAARQt
J3DFLPGbQPZ3TQQj/E5qoTIcfRmbH1PFqLKzrFCBA+3RQhGNGN3DGmSp2UusQAUqtCeZsZoFpYdx
ptj6sxwqaUjHQW5bHc8aMnupFRj6NkB7k0IA5rlHrgz10LcAYiNPzMu+ukK8CDGtA142eM7rj5VJ
SprnMU5GZk5Q1ET0eAA0D6UTTLrb2ZfsNJhMTAZZzOLb/bFJv+hzNLqLpoLNokHM4k0oQyjTkRO2
Esjvbh+TlduOc3JhiwqPgVKWxTjBlvEUH4LHDpTqmRPs5BfIl/Yb0j+UMDT0sztF9rBRAO/MPRYE
ZeV5dP0bKDeX5xCvB78fMkJb3QVQh7SqR2UvmNomctC1CfEj9PfIk8Fe/c1JHW4LqkGr/DEehw3H
GDZYSb9RBjhTf5BBfxBVXX9vPhOyAopaxPWACfB7W4Je1LeJoqcCRVxbeZn2BeNwr/mDS5PUJYqF
Sc3yAibDnDf5PjGr9qRxjXP7S6+8qq9XRl0hNVCGrK1whcSHANIvn2itYEIs8ppPUIKD3cRlRZKF
U1XB2Akwk4EUCIk+fXXGvpZ9PsK65MCdmx4CRB0KK7yVZ4VVypC3bHKbsUZyG69uDkwi5SccvSCW
X6AZIKMoQSUIsYvfzV8y5Hvkxk4/HjmkfJkFIRy8evGsIZKwzHL8ImgR24TNDZACPOBo2HUWZtVU
JikpjvNW/H3w/C00CKxqy+0gpcOuIy+ODZGnR40RrUBkmyAFuT6pwwANnDaGPTQ3OtTjm7vcThIi
gVI7wTNa8l1opt7EfKGu2NUw5g9SHqiE4IFFvauGRMFkQAO7he9M1SHuvgXZO+M7LhIfVQaUFaBJ
BbS3GNylbMTxCJ2fCdEL5TiQ7TZWI7q/MNCgHDzVP/KX8F+Lc8QiXr+gcNQAu6PrZtBWJ8cJFqt4
sDj/WeAhmzP/V+u6sEJ5Os2f+UnWMtIgmt3qrnoowCpEupqGV96RcjRrDG7tY10ui9rIMjcmsYZY
m9Nnp0byKuifVPq/VgSpraPyGYGXiW4Sti6vN+BtNLPky+3jsIiHMAC0riCfiW8WT8dhmookTfLB
CaAQBtlD3zLC1G0MkPbKqZNxGctVLndNEVURg0b46TiEtOfifb2UEgW7VrsTLrO/C63yNO65F971
TfCwmMkTM+ddHnmFaMCr5JgBxE0PGEkixqg6YpP0DgU0CgACSzC+azyIboykl+hh3N7WlWcqeHxl
lH54wOqhAkIdDiXzuaFLsa/aU/48PgW7csMduQcBoBqR3YhZ+mZIVWNyC5rQZx5GKpMyIB2YSE2K
DvNPQhqUOcmDOb7lusnfjzuCSE6zs+yH+vg3xJMrn/TSOp1TGQ2kAGcJh5TcPELP1jyS8WjZFHak
lkdmSFh8cCsmMehHnv9QOUEApBY8ZFOcdjO+aBRv++Fe1l5E9Z+vHhFZ/22CHlROJzXUKx+0ZAUn
P4nxdDD6ijUesciAUeKSDFRydYDlwBRKLaOZjMCIIwidF5mXQVkoz35odWf60CW8fR6XNwC8KhjU
Jak2HDDtgjVCpDsLxFe1GJGCI8mByb1tYuXIwwbOH5J5wP/A+HodNHU/rKtAhY0UWsRnWRRSzw3R
/MRsfOgwrxi5QtcJCUIYYPjQYkHQhDe5tleNYBIYiWBFbUvv+DSEsItzpGP8LXsGxIuNh181iFYW
IMUEcki3O/nUF4M0JQYDiNPa2qfhEiCg72/Vp/gud0ow1jM2dXnOsUagyeAnwdUAspnrNZZVMobg
e+wcMAVa4vgsNR8plBFuf7l1IwoPbLFGeMCpDxcp/GSEJRgPm0m1e+WYYlQ9D59uG1mOXJLCHQ46
9OVk6FfQuFCprmUjF/IOOZxcm+JraA0vxUsIuUWPe42/CVb5qL2WX5MEvAb+N4bxlYt2ZZzk0xc1
LF2bIRRaVR2eQUjQ+wPeYU67CR6iY2uWP/O76sR/qJnJBCSs2QWsmlRbUPJZJFuYREYZu8KiQcwF
HEl/nwGLcDSsDHx5pC4LgOUbGMgZTbflhCn2GqM+pM2HOUL8fb3csgVjV9fBbA7129f0+3TEhD5k
KAUrelG3MrhpuoNopuh4GN/jrwB7bQjzK7v2s+YTrn4Ite9x2UsFpDrJ+glGN7fHPXlsFtsUF5TV
a1xWSqllUwdZGTAMhmyGWNPM6Vt7j9N1ZrdObTJyobwQunf1kX+UNzmTPWP5CLy2rlOFrkL2y0ac
yVrfSWKduuOHvO1ArAupOBuUml8YZ3rt2sL5QQZBw2g9kEPXHxlESqEc8mjCKCYaMcijINuzT7zW
1DzRvFM/2JROS8g1WeKFSepzVnOZBeoQdk4PJmuPgMn179PnZKdOdGJhL5YtQsoY9TUxcpfLQg1d
gkkxDZN7N9xiBBVi9NLYvAv67v6uIQSBFmNbFyVoYMxQpkDmhlF0iApSLjfXMU+YaSKesyf553BM
XoAWtILSZE9frm0n4j95YmLgHkRS1ApFKYtiVZtaVLt9T3b8bemQLPivnrTk/6KiJXii0BcUdHB2
LFyCJLSlCqrFFo1d9Wdp6w/FHSGaTUA5+9ljBEp2y121be/YVHLSihO8Mk2dmrBPM6ifw3TjxPfG
CfoW5nAc7rQNwYTFUJlJbaSq+RuRNqzceJM7CfCK8yt6pKg/EuJmclsVE0Nu4FhgUbyt/DqM1AkC
WACQO4NB/foadfOo4CnH43uPdw0Bb/NfkryxJM5jHKyVLwCqAdxWTHkKZG7h2lDTh2KCPBKGAqdv
NiKI8OsPvkOrrjfVE+FprLaIDm5yz+3+ouFB/nvqAIAhUsACSfF/0fxGnhmmunw+ADhsVuW59V7x
HB00yqzq1HIwUwUh2oUtko5ehFtV61AQk2ArPmCx5bYEJC196zeBR+5usx3eCV/GX9CxLZ+zMIxB
XVTlJXAa0w3wlEuSvhr6FhGAt/pn7aPaKfvYJbACFFW+cD/PaFg7ahkp1NpVBimIgswGVnmRRuIp
VZEYif4fZ0xoQYS3wCNNsuyJxU7DtEXdJ1WPdClosEhUGx8Hj3uUbf9pOqMcwxfGoV3xhkQixsCE
jURmeikXFYJXNNKargW/neRmTuY17lmFjj26uBLOoCCAghQedLiQdM4yGNqAVAKrGnZIdyNI41aJ
6W+rz+A5v5MPpcXdxwlTNWXt9l9apfcyBr9KpMKqLD93RmAJkA+v68ieOybz/soFxOAED4JxFCKW
nCMRQI1IhrCVsje9ore5h86HSfxbTtiEWWFs5bGCxg4IQ/HowxwRndQnvpILfgRrpOYR7LOvBBCu
gulAcloU91loQsq54ZMBcEKICAkXLEb9KS9ajxjV4urz4oggZr+Zd7Ib75ilHGpZv+wQgkcId6mo
IlHRGZAXrVAH2BksTPVtUxuIGmdEhAaBAxwKs/lNPZyJPeCY8W4BwBXFABrpMhdxWwtK0QJhSyIX
CZn+/XDPHQnElXB4c99v3zjqGiwMUq4zFPocMtg1ODnjyeHan6LKWVLIMEK7kF9WoDSHNjSYHxaE
wWmUFpKP0wg/iQajTQYUtCPvQl7SZbV9aG7XhS0q7vVxL8wqOfc1hk7SL91eezo3whzDgRK9Gpvj
R56b/oE8C3yUqSJX2RWucS8eJYR+AiOOLelUziicsT4v3R5b/DZy3C4ClQY10VHiKnzedzKb2dvF
DFmDwTvmR93SH9oDEN1mmpvCYwN113Av6FbzHN1LFr/5d0bjxa+hvn1TamUiB/j2g5V9k0mr0Cbw
dQivO+wpw5UbCzD1nyNA3djUaLMkl3EE+B0Z7icEoqrL7lQxjxrxwBdbLPkQVcpHfP5wq3uSPW/S
veb9HSKfzjt+bSDiL+G+BzkqXVxGoAqVoInIURN3hCcO3PSamYZm8EMVzMkluWSEs8Zb6btyf/vi
not1FwkWbZwug4ZZ858NlU7ptt9md/l9f18/+TvxJX8qvvoQmjZ2BeoddomT3XuRhVQQ9WDtp7rP
XJC72bd/EP34/vWD4LnQNkPFCpjR650Pw3CaMR1P8m7yWKuOkVf/NHa8WUKVd35iWKMyhYU1KpI2
XKrNYp6QTIEHH0a0E7eKB7VKaDgwLFGBFK8yAWNAcMyKgGx6Qd4li+IIWquyRW1dxbO3wpMQM82g
xkel2akYo78Lf3xtjKaViwy5CPkaxhr9KZ/3AkSj4nHLWBHZm6ujYyDrIdOwmggVewjWXX+puRT8
uZXAgi970WNntXb2CAps2SQ9+h7Y7AAJyTf0LfAQYgXu5Z25tk33OkEvXPWBJAMSi4iK0SOISZsZ
RB1UqNi0eIORpyGhTv7Hdxe+4tWaZSos5DNEnaJKaZzAL01OPXbD2xg+9Mbr7b1lbK1MefhCmYmu
vNA4IDuzuuE5BxtM9TapEABzKr+zblujq5yLVVFeVSyzQSi7pCFv3ecOOSzUjjAbtydv2wC7WD+C
5gAfko39peEVC9OUo52gzZOISkk+ZKOjaZ1thLfCMiy0JsXz4yA4MV3MIohQH5FyMVEoBGPcwWaP
bp6eIcBPDv/a4F3PAcUT3A+utqsfs2cePO2s4E0XiBYLpjzO1ORGFAhTjcgivKu7M0X8JgSdVwZK
P8RpQGrYLDwkBt+4qnSIUUIll0KVw0wVSUCf+1OHZhehS2sOOggdXtgVKYZFOq70qd41QxIAfdlN
VtEZZhMwkDnUI4jeSLo0j9n/ptNKn7PDcjD5JHczGXpnMZhd08/b94O1FuqTxVM6ym3dQareNwC4
hLw8qKEYjTvWaihn2mh12CR9z9mZwv1oVYC8Mlmf7aAOoJelS8w7QJ4cixMBNlAivAGpSvrpMxZS
Xjax1oBheASKtDm2e0z/efEGkLnN7e1bhnRy3y5sUXfciHpwGUu4b+qD4IJSZ9eayCpQ78X0Ajs0
EN94a2XU7RYnqenyxK+dvFUSuxdQrRN4G5RuP5SsKaxCyDaV1Juh34kgW+w+pyH7CIT2jo+S77cX
vnpudCBykM0IqM6Sf79IIlNuxm+RosCpQMaeZhFIeX/ctrCM81c7S9+yoJwEtZkbqPs0mh0m7bHl
etNXZ/O2GZoU5tddg/In+taEkIVuIlY5ZlBUEo/yw/k5CZHGwBG/yM78Id/XTncAxgj0whZYT7vN
XyiJrH7TC/tU2B2LMarlBKeVoD1rGbLG4741MbXZvvLPZFJcfLy9YppUYbFi8osuvp2Y+EZW57CY
H/BgP0Mv8BjYpOyhotVTcrE26pQMVV7ORomUgvjmDC85t7A4q8XkfRsh0QbM0mSR164GwAuTVLyf
gH0AAxgupOjVWyJtKHmcl7msmt+qT7swQ937XmunSEkqEPYHBri9RajUz8kEShipMsU5Y32yVZd2
YY66+Eas5qGmIIshG0lo74Pdr2pmxEwhmBeCCglTLdSCXMFW9gq5K2TzImaJJcAn9S2ByHbQS9PA
mlAf4794BK/nEBcrpYKFCineqiq62hFLaM6ITovQtPdt6bH6JCOR448QBH9vrAbtqrP5Y5XGluRN
2Ri+INZOOxpmGMXuOKSmmAn27avHMkMVyziFj0PD0GunCqVXng9PGSft41hxb5thXDu6saHGYx8o
I/Yw6eUAjquxjE4TrNtGaJg65UZQSb12I1leFjOIxDmbL610q7RbtTYnh8zaE6iRNG8FKw3cMfiL
1Joc90Uc/P250D65Nq37IjjMRw5HQ0RpH73AgsOf8nPSsjuFlb7c3k2Dp9ylIInV3IoIRElSg8Ec
KPW4YOzl7XOBMvH1erJ6qMu0xXr0nLQ2vyn5d8hQmowPtr4Q8CHpEAxcFmNy5GB130igeDvG93kB
fA4SS0997t6zLecB9c5kXKNb8P85I79N0kG8aTkhAPCQ+C1ACz3VSr5CJQCkHSKGm3OvY6Vj5Fss
D8Yfe9SZLJQ2Bafr2d5kGYUpO+BbAqdv8p3ogvwFMHk9DvwxSJ1EI4yFJsrSBlV948RBcg0F8CPh
tCNzzqJrvFaodTF7M/Qkw2JfqTPZRZ3fDBp8ND6j4GLSbWOA8SW0tUdArnD7DLCiRDBLpEp/lcWZ
hEkkDNzaaurMppI2GWOBlSc/BVdzCxURIvEC4GhIzTh96F/RNrbjTcI8VYxzTDN7jT1y0jAta6du
FTMT9kabMK4K66tS0T2cKq2FknANwrdMMQE/s3VthIS3NNp6pDIuP2s5VGyHGntfdGQ5U/NDMkqz
Cr/cvvgMAzT/USTKZScJIbLaKrLV6muDGHfbAuMs0Fw5YFkTiyoJAqdJ6qdUyDHCk7wPubAXi9Cw
/by+55vk47bNdZ/5++ap1DfyI7yShQQvkGEsMMsLdvmYc7SANS7MMEPXbBMl7qdORGYgDh+5oVlN
DP1EFhRh9bz9fk3xdG+wzNJ5Bks0JgB1zuvV/VA8xoNkpvHE+FCrR+GPITrPUYBfzCfiH9NAsUI9
N4eZBV5c9hfIk/jCBuWD85mXqzAli9kpbn36Rfmgm8NW3LOe36sf58KUeB03Q1UZ/XaCDxrq1xhy
6VwngYyVVRhdz3QuzFDedigA39H1gkQxRE3AFVFBJF6Wd78oD4SsIHb+QqSd7NPCwV5YJd/y4pkm
x12UlyBIRv/9PBfiZRAeGNy/eaixjgXZ5wtTSimLXS7B37X1c6HeJynDA62XQi/WQl3WJOwTsMzV
NaRss4xwgwImEQPr1E4WhNwEZzy2P1jJAOtwUH61ahq/LMMGyXZmPEnqdJK56A3EJAxs5+29g+LN
9d4ZqoRhMw1+KK4Ca6reBZkxd7qa7P7eOyj+XRvolHyYuAwGoK3xOGiFVanhXcGXX8dCe6niZHvb
r972RRiNvjZXSmPFJ5UCuYkRje5oM4Am3gje61hxbhtaTw7/LIwW5IXU6SAkGNk5IyJEDD4pH9yZ
JE+wulO4Y2UsjA9F91XCvB6KmSzMCB7DeDBn4Z2xoJWtIzohkkGm8oCspjxf0WhCzsfwfLKX3QlQ
T3NPpN5BZrl3cW7zIPdlp6Dke1Bu4soo5QOTSVZGAUPkBLO4q9A2VjzB+Qugx4o7urJDOUG8VIUG
xFGNw9VTZ4INxxqjsbI6nrNSKf8oO8GT5eFV8ItjkeVbXptebm/veX7g1kophxhXadU1LbwUaZ+2
Kp6aaIptibJyi2nZzwytFeMI0Px9gtYySLIHS/XSY8rGKK14lqutoDyLqiV1JE4xbmSBNlIRbtpk
eqnG77fXu3JeL60o1EUMSkxrdQ3OK6fPZt1Cj/LnbQM0PJu8IoDwIiruEAzlEbWvr3raKL2kgo8T
R0faEvoBSXH6Z9WKMX8Yv44P0RYo0EdwEAQgHmZ2i8jBpD7npXWJ9K8vgo7e9YOQ6TOeTifd+8XE
E6G2RJAIgcsE/rOsUXdTk2dJxEBucwa+t9vhheQl5KrUD2yw18qnu1oadSf1bOSzPhpxV+KDHGtW
Is+MR8PKrb+yQN3GONYNTgBdJD4dIfrrNxGe8GyQ6krsuTJDXbl5ljshnGvki6Jh9pJg9TGITvKH
cvo6JazSLT0lQZ/Hs3DPxYnoB7+pU/6cZwGZAg4CCU/bDi3Tux49o/OztsHw0nDCTLxH5vOJ/NK0
w/VgXIyV98zVsqmQ29Za0Bs+Onxo/9/VUCx+jm3SuYWk6aHZImCh/gnAEQhXmM0r1o5TviUZG54r
ezg52eteeUuw26cz6GCXYExjciVnRIF5g0oR40CtpWhXayZ7crn5RRs2MzHsH5VP0VIOyS6EyC93
NCboVgLyfWStlXFLaCRAp9S9Ab6JwJH5L3IISfpwy/iOKwH5ck10HzVL0gbOUyK9YR6EFpjIkDez
vI1eascULAAvvQjoiu8s1yaS23fDtWmUa2shUZEkalfhIxqfhP6XV01t3/zw7RqI3cTKtmhGuuHO
3+ffBAzehEe2f10JUpdr1yiHJ5Z+NQIqWTlCVFp1PLpSGphguPYYe7ySFwCLiXIiWNxkSF/TnkjM
yzDm4CJEj/CrF165kc7aaJydss4oyxbljoqigrCD0pJqW29Hm+ir5hDEro5SIitbFFd9wMW6yP5e
3AdNQ6e1LeFhR5AClS7R+lVcCLEVGCQKwdEon2bLN6Ufg40OrF249YuPhm8MTF0NnC3rSK36+4tf
Q3mkpqg5BW80EHWEx6Ldq4UzaPfC6Ob9/QAVklplgOdWT8+FPcoNTUbPh42A0+NzviXkhV37kldy
LJe/6gL+mJEpp5OBFF9PKxUXVH4Q8tgUmRTyqy7gjwW6WBgAwqlJ3Vg5pXQIOe6xLzDFUipuFcTu
7ZuwagmgMchSYIQI5KrXB6ae+Rwap8gw6mYDEkxrEHu3jrPdMHy/bWg9Tv6xRFfV/aIb8z7vSctY
9UogK4lrq466HR3Ue/1pDEwgVg89kt8Y0LVqD6JDPDyYQLVVL3fxMygPM6ppJGYgej3fRoLLFTaZ
96sukjvhA5NUfQFoJOnqhT0qq8IL1O9qSSOhUd8lO8LYo5vxhg1kWj2VF4Yol1aX+VxOc105dW+C
JwNfkMUltVZSulwLXZOtxFEbspIcfDR0OTNzZNFNRFe4Gy3OE46JrUBwWMeM9nhiHB7GV6PjAj/1
etDKiE3AiB26O/5HoEASQ7XSU7sXPNEt7OhJ2vKHzK6P/h2mkazu479LNjCaDr4cXgbVBeVe5BIq
PUqDl3K4lXeypVqRM5pkKKh9JQNBbHD1WrEBG/7HIuVpesWfG5G8NvKD4KKDjrqkAdUB3uWBiO2Y
sLS1Ds2VPcobaELd9lFLvIGtex3oauKnDCWOykMqq9viiYSN9GvwFLz1R4KC/oslr0awP0umeQKh
8QyZCeImyOyVZg+QQZkBJ41QJeAc40U9gRHSDB3whLIyuzVY1OXq6amQacjDWO/hGgYIkoB8aaMF
YPsdd9JOdfl9PbASdnL1FwnXxVIp1xAVciooDeyBfWKLPtSLCOZHM76TUJgV7tuYYW/dQfw+TOf8
7yI38LmmSCKe5DyKdDdP4Z2e1w7jnrKWRH7DhY3IVzjIDsHbIQOxebDjdt8ADTrE74TKg5At8cBW
3+PRh1dQYCcEj8FI7daQIFdfkUqBCiGU+VJE0kEkJdr7OjcDvM5BLQU1Zm2ngc9UsPCA9rLeVcgo
iSc9MzZh3eX/2Wgq7Yn1OdZUH79g/pSQfGFkPvnqcgV4IRtbwIhR0pkBKJJ0IFFKm7X+/8NJ/7FO
eSmuEAPNQOrlxJJVbjMnJBOamvkJ4hgrNY0HMlAV/wg+bi96DbJ8te2Uq8rzPA0lCA47HXhjvskW
P5uVVXiRpzxkxwTPYN2UvskQ1QRPDiuos0425baKyh/mooNtYYYwYgEyhvKRsbz1POn3rp6nky8O
Nqrwus9naXBOG8LMFWzQMfvD9qzRgIJM2LyMKtgBSvYABuM40Qpl6cSlXFPjxdnEaBQKoYSxj6rl
rDjLnyqAHc220L6CA7EyG1G+i8R6tm8vnrF2hTrPEt+MyTThQRqVP2fULXyx8oRQMblG+rxtifEh
Neru9r1WRBF5go6C3ffoWQUscSZy+m/4XI1aC0APYS4rUuWEQ58dpSjDZLFRytPTqBXGfRUHmWyi
RVGE1u2VrdWBL+8HPZiqBzOegYJYIZSPB3kXQyMb1HOQ0qtB4+1i0sVRS7Nxc92K7tufNYTb/RNa
TB5CnaUxPNTCRwBlDDYRjL+AR20FVDMqWSwXM0p99Sf4R6HgxBNdM3JLQRf3OGxjB5WN1PrXhxNl
ln4CCJXPB2EMs0X0FmBGbuKfGLtMxx/aApXdx3Ji+HpIQjiAO/V94vQbwQtGU962Dpm1hBQlRmUT
OwVlCVrVB/ZACmtvFfITLzxFa/hRLChobbR2eRBEJKmVZzyCMfPQRRCLArDF0/ds6dvF059eOkmh
L+wqHeZphRxRRzqFh9ltHuPQFGO780CWcmx36lb9wm/hjj3VbfHql8zYko8t0EzxJnOlnjnLSz/G
6d9D3WXOF5Sem4CE5PLpwMmaLUUYDm2nh9ufnGFGpcKdoEwtpi/hmGMuMYUaUytTaE4zI7wxrNC1
MWBzwcNmwIqhbv1RM4v0QwhZ4ESWEeoLVgVXo0uK51UshL7ToXLl9mUWuUVQ8+7tXVsgVqmvs/C0
Y9TK0iyjKtwqXmZEbugLrh/qd9EAWZJWg4p93rU25iwAfBbBTC4md5LRHqQRUnZNvlM5jTFwwVg9
TXyjy70WpR2iTKC4k/wUV69FwjgrrFXr1N3M8kAdDQ7NW+EUfo/2CsAxbg3Fsc4tnrunqnLi0US2
9sbYbPLhLoMOtdn/Q92XLUeOK1n+Stt9HlaTBBewrW+bDckIxqpdub3QlEolCG7gDhJfP4eRdatC
lFpR1fMyU1aWdfNmhjywORzux89ZImVYL728r4cSWTkPusmrOReXwRcB9AFlNbR/X+rbf5PLPVl0
QcqIkq6NatlioKbrQbDOgKedg+A+6FdkbW+mAH5x5a2rxJ+hfvN5CTgwhuLaCIrwL6iRzVbejPvs
Wyw2dGJ3/di4M948Gg6ab/iQiTlKqLv9lSDwfcd7Zm0OLs4cILXyWoju5Hj5FXQyCBrS4Ra+z1It
DYh3FF7p5v4Spv5NXms51fO+PjMLcWBl2xJ+t1lXB+ggAXveTxDoaCEQmFwZV+b1gAbdubOm9yvo
L7W7/Cg2xf/EQZ0NfhHXgAA7dtiE1KduDX5DeQDxQL9X3P94K88/5oMVXaZAWjE5Lk3gB5FrmnVk
3agXGGpNwoFf5Lp485RbTO0yF0CbyotrA05qzgJYSBcO48v4uT56V/yQfzICuS1RJ699aFJ0j/Qz
p1D0vBD7vuuV/pzXZbVZB4FEKuZ51XQjGJ1vhXcttAtr94Y/AAwUkMxGOzJoVNGWvEw8KLQoa0xD
d3B8NECPwnfVod2hvBzYG2en+TnQ6bM+2ZgE+nqGyELBIcygLpDsIVYWfLzCb+rryy8zH+qz/Txy
r5B19jupA/2EywAMv0nQ3A8dcqU8clBCKFK/vh9qXwKwcMH8W1/5ei4WPiN2zMyyuhyMI/dOZK5a
vFrVFb2nwFvNqrD6BSDUmwrir+GCXBXIF2qDcfL1cJN6TK3Ba9HcE3YHzzw5KetrHcpQgxJGkH77
Cx1xyxfd0ubCUxkVo26cnKa4RCU8Q1YCDT+7fHfJOb1JaZ0sOdikpoGWN9DvvB5dpkF1L54wm9kn
utM6sEQVAbmdaexY719+iL89LVi8P80tw6RMq1rmmSli7Xhl0Cos+a5Xl+hO32RFT4Oaea0tKDRA
OGjhcStdortxxKAQYx8SaE+kYRLm+2I7Rvw6WV3KqCyfjLM5KNM4YGUyjFnq7vUc6jSr+no+nVpb
+zYEYnpv06SGT4aDp7Pgwv6f1/61h4U10KuZAGeCdmcJoJGmIUytB7ylC9W6vJml1Zo9BK7D5qoI
q8C7mDx5Jyh6ZXF5AsouM0s2xfODJbuiu2LDVhTyNxtQBvycAwMtDeeazIVxvrdVzsa5rCUM2Cpm
VZ/OAMjYv/YZGpKDBBxbc220+NpkPp17Hy75lxNA5+38gsYZBKwQOVr6WlEZg+5NxUzFk96YSOLn
Ic98sZMrFfZH83EEvWT96K3m1tuZZox9STfOvt8CchzP3Y4vl8Fw70/Fn19p4XG1tGhy2WMq2hY8
/ORbHU9+j6TlhRmff8zbkYMUCzhnkFUto9DRHlqRWt78NobEwFx8i2aeRzsiqHtdSqbPjuUDY0vM
ttfn1IkFNBKm3czlPGz6tYQC9qWz+U7QN2/ePwblLR78pNWFIAU2L+IvMxyu1SYOO3/cOc8zFV6G
egXY/o6XCKTeeWy/NrtYso7oGq+RZoVZ/cqJyDoHrA8iPHughIFEI5t4OwRiixZjecDDfwvcBPI4
4P4HpKN7uUSN/77P+HMSFh4KnN2Nm3n4NjZwNpT8zC5V/t7foX8aWFxYdZbEowZiulVhjIGo7KBE
n2/25cIGfdfRnq3lwq9nkDXqyhpW0m1+M4FPqP82czuWn7Ots3au+20TuTd/oeH3vev4fA8tYmf0
3ZpZwk52OdQK6Tbbglgw+h/g+U5XydkIF8mKOPG0KS2c+Qiqdbdts5O25FwVqL820aXa86VVW6Tk
ZeYNPG7QMs3rn013VTsvdXchfHr7Hnh9DhbxRdcXsSA1jh8g6r7WDUE2bDvMpHEpzXPhoEOZ6fUt
XEBeoJ9y/Gjw3uGRxSHMjJbzTQe6rzkk7iF9M/96YUt+7DPJsl3US8uk5A5OlnOcsViQud8DXx4V
N38FFP3xepHlo10QvWZm5wH7j9tvyvapA+4Auv54SB/7CshcvZ7HaRyVlTdzmrCVfh5/pWT0P7bw
bnz253kiy8bQKWkqqAHPL2JUkdXMy6oFM18zqn8hHokQyPz6f2lx4TkgPKWliQWLejRXbmcNUAs9
adDknA9ycrwk2nFpEhceo0KNsS3zGWrp1ORBWpqxq7yaRheG9bFjQqz7eq3yVJamzDGsHhwkwgN1
ZoNO3qJ2w1q4a3SvRVLqe+yWw6CMTxeMzxvhv7/BocH+2jgZK9Z3RoorzrJuUw6hbGWvkmL4kY/2
fmj5IaHZdur6qDXcFZRS15KQLbetS5PwsYshS+5Q3ckNxmbQsO1X4Jc4tB7YJkRkrxAvDT4FhbSP
vtw9yPQfPp6BC4u85OwSE08HKnEc0+rI5VdlXhC0edelOZA+Ban7Sapn4TwnQ1WUOvZMe9RsrU/G
xltlHBSGE9ibQdOFqAW0VutL/ObvDevMqrNwpMk0auUwMyWA9T31oX6xnrz0wrXwrguYmTUdQBt1
ANkWYRm386nNBK6e7JN4+pdA9NzuGLo7OyiuLz1030l4Qkz7zOAiIGvHRAOjrTkDH+PGN0Koeobi
Lg/HTRHEa281M/fOhR8dYOThOEeGyTey/XjDzOu1PDHn32HhWolbSmLO9+3c1GKgy2MmKLmMqnw3
Q3NuZ17hswyN2RSaxSxjxiE14NMtoQApIjfgt9mL0Z5ad7zIfQIVN8ILFsjign9/70Cem18426xn
GRFz/yLRinCYupAr27e7XTvI4OMJvbiNFn62bms8kQVSuu51/TSDWbUA2iZoUlerMfOz60vPiXeS
ua+30cLjZmCndfIaBmfs9VgApz8TQKc3KtRrf/TZkd9SwKEhvaxKwGf70/siH/2/kCR6z/+eT/PC
/05mzpIpE7++Cp4Vfn4/P234Ayj8kp1x8/FUvxd7nFtb+KIinhyW63B2ubsZoEQ7eIMvswse74KR
ZfNMGU+1ZlW4UnICyUCn27qW+SjHS/3Cl8wsnM9k24XtzWljRccwd1yfpsDo0UvKjO8mTs7mjCx8
jsaFQQsTc0YzEFf5YDyMd20gHuXX5Gf603qe07P5y6XMybwFP/Ayy349s7eHqmdg9qgdQVCPdKqb
1k3zmz5TauVOBfS2uHXpYFw480uaRTVWnkZtFHOZhtaDJtXNVZyrqvIHNRY+KQrt7rQf//15/A/2
Im5+Daj9r//E759FNTWcJd3it/915M+NaMXP7j/nj/3x115/6L+uq5fyvmteXrrjU7X8m68+iJ//
u/3wqXt69Rtwj3GUnvuXZrp7afu8OxnBN53/5l/9w397Of2Uh6l6+ec/nkVfdvNPY1yU//j9j7Y/
/vkPnON/P//pv//R1VOBT/3v8odomqfF3395art//sP4zYUWLTj3gdJ2QV0997DLl19/gl44qHZ5
swqbR+h8O5ai6ZJ//sMyf3NskJzq+KOZ0X7OZLSi//2PoCWDvn2UWfD/G4Cs/Ot7vVqfP9fr38q+
uBG87Fp8m1Pn658b0zWhUeaiowLc3b/I65fXkldqndVkKA1ohzFHR2UZKyTYLGJFInGRwG+HyW94
KQKl94WPrimxtdudqw38NlagEHDzbpO25kqznZ1lU3EV19Uhbajh40FR+16urSbLApyP7alWV3td
9muPpb5rSUiUV6gCkUKCFNM2AcxtrCFgtjrOwtMBwDd07UE5KADL0HOhN9/I0Hz31FVa25+AUriN
q3yIXILDk0PQ3ad800jmC93KNiZEmRAHB3oL2hJhj/qtplc/GoN/0yx0jzjWeqq9MRjodyMeDzKN
dDe91Z2ErEVi3Q59hyRm3YDzudCC2kKisUuDyjH6KyXTl9jL/VqowhfMCu2KCH/IwWKa1Rbk5F0t
aDSpB57ZVYFpii6CZoAMna4IjAJBd6LLaOLl90wDAYM9kWJjafpdDhoeMUAygfBAQil15cmx9Q1H
20/tGMX5Y17p+hVTlK8LA1qUZatUMDB/jFmJViMWNiPrgyQtpiDp4zCT3R7UWnvoo4IFeaT+xPpy
lVv1qotRyiyhtNTJhq24Sz5x+iAsFYdc0tSHPF/kTmlQc13ceUrcGI8Gb37Gmfa5lL0FGcc+xV8Y
oS3E7Z993ERjOolt42kySPsRgBnTtv3MlRtPmPkmVT30Zg08AopK7dRAy18UvX/L4zyIAv8uncgr
5/PXnFL0IuYD3S5/1P+D/ghSqB95pMemZ/3TdO6RTp/45ZM0m/w2VylclH1NvGIAJ/uXU9Js+psF
hV64Hd3ER1Aq/cMraUT/DVj5P3zS7Hv+5ZY0Yv8GZTR8EJlqV3fxv/+OX1qmai38FPyDlwjyxFCm
XJY3ZG7IhMqMnEI6gvSsQEmRR8PcR4tfjQb0FLOgIuh/0HdCb2VAg+L7XKcnvru91ESwuL1nomkd
04EZm1nT3ygBFFbfkUxwyN7b9L6liBzj4Siu6/3FwuYieTBbMi00D+AFaduzVMvrV8Kk65zwGuN2
wZoYZrHDb2qlDobr1CHJrD4ySOnj4/Ztloo+sJvkUkfqImj49Q28efXRpT1rBr3+Bm1SdVJoOWZ+
0POwtu0DAmswWE9+e4FtYo6F/7x65qo5xnpmaRGJzdRxnshRESwcHW2DV8Qlvp1cMeu2Q1DER3HB
3uIN/cbe4qXniaaE88cqJqQAh5tdJL6OYZ2ds99v2PMbdRHG/m4E8p+gajLByLEwIpxuADeBBvr5
otS/tiCnWfeK1Q+dPiZN8LGtOXZ4M4Ogd4eOFNQ+3souGoNop8rDiGQz8Ku+hFa7rBvtgZefNen1
zK/ito/E6FqTn+SgP+HOKPxRdc2vwA8+9L+JI945IQgh0JNJkT4wrKWSUmJatcOrEk2SR+TyPs0M
/IBErKDscN+vZ4UOZz/3MF8q6bwz2zY0OgycTHgcBFGvN6tu202nmtRdsaoJRKZhQcfQdi7Vxd7Z
OTZEoiCXYRlQW6ULM10C6meTcndlkSJgBcIgfmECL1lYnHs59bYRx4m74sr8lEn6pDnm+sJumc/T
4rzZxhwxerOqiXHqIzrLQCheKKnPk0UfQf+6Bcz2OxCmQLfKbXZxZd453K+MLc4BNTh45R0Y67WD
Ww9+2u0BUPGzvIwSj/kku3Tw3jsMryzOU3w2vKktksSV8yJ5N7G7iosfFv/J9SdVHJuBbHv9kFlm
4A3u3z/xs3YYSipzZfwNB3RRgTFbahVGat6icoPk5mOn/fx47d7sc+AYbEi4EYTqyD0uvUpb50Vq
SIaH/pCuUoGekBgCv+UFB7mwgjHokKKb1aABzyDolXs9gyAxsonqoUECGY0wGfZpm4GldPvxUBY7
/Y2ReZeeLZNWl2SkPZQpMoVoVIiN6fHwYxMLZzSbsHTILZ3kl9/q3VUG9MdOJrx6Y0rXL4UIY+sO
3Fp+hWaMj40tNvovY1D/wn3pQdpt2fgv24kkFl5fq8oG3qr9bI/fBQtV2oV29skpxwtje2eNTqVI
aHJ55K3YkuFKaMLmA+QimgPrRJDGQ8CN54/HtEzhzYPyMH+egWAOV8upL+JskcpKVtlAFRhuJl97
Blt7KIejmkICHHp/Dz31OuqsCyNbHuA3RufI5MzoCBIyg2gwyp5mNo4U2nji2YvEWgvJ30ucvTE1
76AzU5lZWRpN9XFV6Ld03IjpC6EXTLzd5yYE4SDP6RIXb/+llqTNZCa8mqlVBUkCkzZ+PF1wCvN8
nPlzDOK1hcVJIoYEb7mWqFWpNQ9TwgffTQzIvtq3rZou5Y/dpcbNyRwBJM1w4emQsVhcUTHpUtAv
pEhXeZb0EAIXsdyMCTBdoDGuTDtiiarkdrQnvtMso7plHKXzVUFLq74bE2XhJNq9LG5ooqYctOO8
9wdUhzeUwj3XAs5Z9Lwx/KJpLccHxE9rbntswon40BxU1xXoyXwJbrf1yGld+b2ejzujk+m60HW5
SxKLIAjozME7MGGXmHb0t5mf61FPfc3K8qe86cH0PPOapQM+TyuTvFRocPfxiDbvKxNvVH+0BRDW
Bm3rQJU2YVep1fOgzJJmiqy2NkKA5TbUtPiVMdjXSncPmnRtyDRlUj1Klgd9Ke97NqxUbvimVgdW
Z0SqRnkTRcCqMqRPGrzbh6oczbXbW/GWJrRfcTPJIsec+nsNLE877soCvQRuHrmyE07QDLVFgevX
unzD51+jKuOtt2nrou0fQTdWd+jVA5u1F2pQtPwU130cX+txV0F1KXH2WeM8Ug3fRivGqg5tkUAT
KWFtwR6aVk77LK46EqAXHbGNQ6W9HzvWbXRQj4dta7U/VNa3IRuFeXRtV1zVyCJ+a+xe/+Kh+l35
3lhD9ZtVkJ/XjHZbOkMPgmaaqWdTGwBjz7uOIODOzGAgyClRrsnbIe8ARU3AkaARaR8KldEdU2Tc
NVYnCjjqEnnYmK1bzRUgj4SSWZRbbbZtgZJfV6mhdh0pk+up9BQ657th4xStvXMynfpdjen1CeXd
NhM2AVEjQMlBCU6vFYhkZZQXbR7msUUCzu00sHu01aaaJbbcjLEUU+o1/li1yUYzYhK6M2nENOXl
QWBfhpVyhk0zqe6zzVdNJyCoOel0bTG3CT3Hzr/jEKIjqzWmSDdU/jC4D/HU1xsep01g9Km+00Yn
GZBYaxWgwUKbrinEcHyDVEkU9zHzAjG5j50x2XcxuLQM38ps3XcyRe6o5VXfrcLiPukJ5KSMCjSh
wjD1/mbgDZNWMJY9Xsp5NV6PZttcC/QV7sccXnyaVH49UlU/xkVGfaeVgkBNYXLHVTZ2+RNJid2v
zKSmva+Ad9maruuFyGSJxrdtot+C7N7ctp1Bc+zgNg6x47TPOXP7MDdJd8cnyp6yNNZ9K9a/i5hX
R5AVamvUvL3QcSZ6U5dteVPECSC7rPvCHVZvGiNzvjvTlOwSLYWSZU+cIx6E+V0auxB+c4GoKIQD
TjDh9HQ/80xHTqlba56RigeidsqI10aF4HIqMRqcplBwc5ShibskShtuvFQS6CrVoJ03VQK8bSnZ
DUVT3OVZggwjtdorJ6PJwRoq79hgiY5qFGBWQby/t+wsPU5JrK9YIap9Y9FklRdFfJ3nLguGysyf
KzPFqufKuK/ghH9gGyZ70XgyIHHn3di5tXJQP9kjwWqAEYejmpGUthmSqSjxvibqANVoFpYuN4NG
JWo7WmZyqwYn2StJ1RDUTmtdqZSUUW66ud9NHbDzusiso5G72YY7WfswjST2GXLQYVM03YZIzQvd
TG+vaEH10m+hEea7hQ4Sf/CDgc5FHwD0McU2zUn8kKWWuTdbA8htFiPhONldRPSJHDIoeu21uj2Y
JeD5I3IP25y02ifqOIE21cWDBcE1EIgzdi2mUv9hFGWzNRlne6N1nO86JJfWLnXnHKhVNHvUj4oN
TZIx9R3ZeKXfUesnrVPncx0Pmt8MJd+7HiiJndpBUbSxjM0olLZCX6BtoWmWZWsuXbUFrMHe6045
+G1P0SSdppByLzNthflKQEI/a+pWMbnKetM91JJ3a7vuyyOPUSHEE3jKj22Z8lUO37VKpWM/4Tsg
DZwqEAklVR6BB5UUfie9YTUYrfmFVpq1K0Vd3lrolbhPO2qCZ37ydpIrJwBsGhIodOoPE7zdKnPc
PEClNd4RNyt3XivLHZLzmi97B7h7yA2oBBdY6mx71FXCOimyn9JqShz4zgiyLusibFdvKwbymIxy
2FS1V600jeDI9QbfjDVcftLV9naIe7qa5ABuHrNgP8GBTFdM17t9xZoDpP/ijTYwuAmVJt2dnsRF
2ArHvR29rDiagmNqQJ28ldRJH6pKtnC0uvo+NSxfqURTj5RIKxqdgQaTHZv7Ka/tu6qh/abuJd2w
ifZ7zscEkTXUjteKMfnJTbPar2pDRlXKq3ViGhGqcIWv5znqramh4ZKgqyzv0LAWkwHVNyFXSQxp
l0AnsblO6h44TNvSbgZaDAcopRQbkGgCBjfwemWnCXnqsqbY23kDMI1Ex20+WcAlFbZ9m5AazRXo
dQ65LitcCeNw45HJPZqxrq3R1xk/g1m/2SWVI79l+CdCqaX2NZ5aX3lTg1N8JvVPenvaCId9ZkhT
77gzkDBxZB6Uuts+sqakK1FpplxrUDiIOppZNzUrJbgADM+4Spkh8Mi1YuMuAZsREjKxCEaT9seh
zWw70HKo47WCTrjzhNddtZC22wuXl5+URa0vcUHE0dMyC2NzKrVmdhcfa11YT25ZaFe6IgPQcw0d
XhqvBnQglRXK2bpKg8x2QxTy3BfC9RdEALafCsOhIUp0ibmtOlPbeynzQKqWtjayQEYZ1wGw48ry
K0+5U0SMycqClNCX3qEGCwcyzJeVKLdETsNLb/Y9grUur5MwNlTKArxR0QfNXF1uhtIYvydoGb0Z
Aa4aQ8mJ8cWowbXko6jFmQ9pAbHDKpo3FYowdaCXzUPTuBo+jwjxOEwOIsau4roTdo3NQ2nnCcbj
1mxcZxwNji0oAX8Uqim/VdPEUUkaeQ0t4Hb63g4qA3Z3grYTZBKwwx0uGjD5laOzMkVr013cVk3j
K7sGtw4ZOsdGyxMDGok0fYLbpNHcT54qetDBtvV4m9e5+XXK8/JG6qX9VQeDORiDZZYDQsD4lK2n
DCjXwNDHNOjjDA4cBV2E9Xoi+pvRhcw5QBsV0AckLr0b6Px4VxABAhtJr0+h1k9DtZp7RfWgdyp2
Q0odcuOIHOIA2XhlB8bg4gwnA+V+6qT2drJItwGxWx6vC2HJATcXNXGgBWc3sRyGIYBSLDaFsDVL
bUSCocGN2VUVttagJWtqaMAbxF33c+hMD4yGAMxicw1jyVZJY7rfG6frPN9mQ4nnnVCV42dxZ8Uo
v2tlNIwIOg2i4M9kXDBEsbhgWt8GuPG21JwYzPE2AgNNgExv5zRYQOwpt+mCqZzGY64PKBUipmR1
WE0u0MfNAAHyjZIEXFFdqnYuQnENQUgx3ciYDUlgcFuHeBuKYs+FtNhWax1QHFtOfMMRywdc8QTE
XWVshknJjOTZKyaxV+3QXnuKZVts5wG90Q3gNfXgOJFecVAo6lnCw7Hk0EXQ2oQHvIq9iDNV2Cuj
GXV3pXcqa8KyEeW4bkvqXcFBaH4iKrgSjbbeM9fYs+ym+rHsSJrjuRLL5rrIOg9zYSMm3WS6qgH9
HBBfdoPWBa7mjcOaMaq5wcQJuGgSpzOK9ST0Hp1oPO6ezMLrs52Zu/UYZBIiw74QWc03PVPDrvPq
KpDVCLRsUpZXE1WUhXUDzBxLVat8W4vdoyNJRX3NTZxoGhLU1ayq8FHoaR76piJr+MBH6FZaK5kM
T7K1yFZmNcJUz7uVhiKbNs6MyGC8DlyDu2FaD4jy8Sjbz11CfqORfl2Wibr3sIyIV4q280umGFJn
Rb2OKx0XaSPbmUEN5U+3Yi+ua+P5YUmDXcVx7Pa973GtdXca9NjvmG7E+noCTvLerRpItcSZnYG9
mplIARl5+Zzh/uzWIh+NT1zEaHeyiAOMm80p/UIQrwVx1zPuV2MFkofRBSdNoddXmmw4ZhvhnN2l
FlrMMqFASKxzLfaHzh3uAPFAnrF1xtL1zXxWm4PAeBPpiAd8D+cl+F/upAwzLnsX5FsuWxUdVt2t
qzqopN0HdQnE5sdplbe5GxPBFvUoih4QZl3yXbdmnFiOhixehSC6BVbIH2VxqPCwvpCTWupu/f5W
/8PSqep/lt+wAINstRhvdezySLH0cyG7W1I5PzD39wUv7/Ic7Kp8aB5T5lwY5du0BBIeKH84aLpy
IA0+z8KZ7aybhoGQUV/hFpJWfrD7H20bkZbdfTybb7N8BALnpovsP/qCrGUTCQRmYtfpSnMl0qQN
TbO+Zk1xzVN9i8oY3zPQ53xs8O3yocSB9AdQHMjCevYipZ0W3GtIYpgr2RJfA2FLmsmgwtH72Myy
uRGL99rOnFk6m0AxsqweC8tccXrq+UFY/rkAD9PkAYxNTlw8l3bmEp34y6ZlOhT/ojSwlNUoNNBP
Vn2MscGkBfYwkACNfnXPd3jpoa3yRMsaZc/8Or4y/ybu9Hfj0Da0UMOiyNy+HrAaoCVazzUzK8ru
oEgexmGr+c9g5vnaRfMj9MIMz5mq14kzTDBE6VE6szz9DX2iqqu2K1BoBeRzbnOi23HXbs3NJfng
U0HlAztvmFMgVJ20HSYVnIhoURm37RFBVEQO+doJxSHZmBuUxNDWCQ3HWwJy1kvLujyKnkUoyueW
B+oAFOe9xY6tmpogR5yAyXdggZtCX638JojAfy5UDt4xhHy04RqG587IpMUKOoXeK9dhZMWyHYLc
wIhvjPFr5tx+fDSWJxDjOTdzwhOfnQxww3ZxTSvUO3EnsWqNLBnok1YfG3njPD0Lgp6o3NqUwB72
yevtqJWcDtLB9oi5A46dG3u8r7oCPbjJz3I4JGB5d+q/q5iFnOkro8sC6likAlFwQ1aa4cfRd+6P
G3uFpyjSHOhD2+idf6l2umzUh0kE9KhU2w4FfS/S1K/HSfFgVL1bEKinzL3iKZT+6qM8Ip0KSiHt
lj7kM/0XNqf8bIrQ/fHxNC/d98L6ksN0MLlFmFWCNs+2x01WMhCf2UzNqdaXmshhNVqIpD62ueys
xpBdE0VchDooVlNnWdfQMkZMaWMDQZfsge/VhqKkQZ9n73a5a/WStSXUtG2AljK9ebueGsfsPd2m
n7SoCSY/vrpIO//2cLwa2/LOd41J2iAksFftLI7H9l26ToEVWXlHoM/Qg3FnPBb3Xqi+nub0byGw
/hq86v83zCdANWfba8aUvkJ9Xr10yUuTP5U/2nOc1elTv3BW7m/m7Hg9R0dlGGCeWU/lF/aT/IZK
im0DAKODWBF4Hyzm79hPYLMA/dHRIk9Q6gWqwfwDZGXrvyHiQekFdUYwA8Cx/x2M1aky+ef1BPSN
Z8EDuGgsdnT8uGWPjgGK0nHKGs/vBzKuDb0E2jPX77Q+S1e1lx9LAz3z5WRR6I2q0nfwVFkJRyVb
CeURwCBehgKM+Wxo6aGlmevXvCaBow8RK1svYnmfgASpileTq9GgBlV11g7XOYoERjo0W9nUXtRa
nR0CU3pj1ObWMOJjNvRiD3Lj2gdimq5TgdKNYWiRlmovjtbyG0s3xiPLxToWLhIZMZ926Ui7Q0Nq
z3cafa8AYo1cxrNQdXgRObYMNAcJfQhOu7sxHS1fcjvZALrpe5U+QIgaYVWuhku3yGv/dppdXCCo
lKFcSwiQvq+9q25NtEataoZeVjd5YWgQ0LOncBS1cVfhLQhklM9BXoQuODS8dekX0+77cEK8gJyZ
aDZtSp48I0e6Tn4a3XK88P1OrfqL1QfHMfjkgDOb+30WUeZk1QJikBMQQ95npEiQgrfZdTyDRvsR
2tKMlUAycG1jp3jbdTXeKFlWWZFy2H1Pq4NHZRu2bIh3btqKvf1F481tZTHzkFO0ViDrcci8+svE
WR7iOYb15r0XVVX2zanA2xFnzvVpBxSDOqhaleu+G4dImdVXPdG3o1uhVtPVxU71N4zxNatytRll
otaaW0/7oTE2gOQBk1aYw5WZosYjQA3KBie/tx1wfCXI81RgGbtVltKReeU/mSaa5yQlxxi9XdcF
kDB+jlc880A2F5voLFKoTE1upta27OLdaW+UBXLwZz7i5tcEn+PDTvi5xbyDwW+O8W2AqPGQeL0v
SiTOkOqpY5+nWVjZ8X2V0XzrMONGTMW4H1CS90nreBtDV2sQjmhrVk8PRep+InZhrT0gacEpWRTB
4KQghpvTxwX8z7a2ss+eqxxkermxntQ2AVfglaQQ9EUpjA3rEriSU/9o1kDCvhkyiNxqBgkd1f1g
rqEi0SsjEFQayIxyN1BuFhVdHCR6Ut7gwbd1+NRsPUDBrzrLm7ZxDIDZhAYGf8pFG3GryMJJ9gPO
cy2ODQPfpNf0L8nI06NAwfSYKfYVbNBOBLLPZ+aVbaQLj0vfYUgmWPXIo7wkEp80HL9SbOtBDG/T
tAZqgEVhrFB1eYwBTt0Mqjaj2M4LvzdY58elzi8skgGIPpbhfJmArocbnsOEGaOvLyknG+nSkmuN
43fK+V50w4giUrFWcpQ+6pF3pCwLf4Bv6Yi27vqhQ8tK0YS1kX2ue1QUAOXSg7o4/h/yzmxJamRL
1y/UatM83EoKxZwzmcCNDCjQPLpccunp+wtqmx0qd3Vhu2/PBRgYRiqkkLuv9U/LI5V4c9uQwWDe
TlPVxah6f++r/FGl9UGV86tHixJ5ff5lUC3+Gv8ldW64TPDBzh0f4mY1QlX7eTR5T5uPFr4C9g/F
Ui87J6YWRfiK9ui4tPJ+7hDdu9L54o4mz3JGDTgV5rfeM0AzaBNCBOandQlAQOtsTHRi91LhGOHk
BqdOK+qdu0eTaYVZVcWuGLYIUT2iW1EdJuaqxm6TxULOZYJr99XO3HvVFHBp1kerRxtv1jtT65LB
Lr/0VWufmWmQ+GkhmKNO8l6msfZmae3taqjpnY2IzoURt6ZiY4YN2vgGdq5X8BnRJ/GWms+2ae3X
zDll1dKG3ZIZIYlpPPPemk8NRZSna2c/ED+EKwHeGVPKZxaXJgABFw6jIEejrKK0hoKcHJBlWOw1
Moc530s9/6iW4Ic942ruFS44X+qhqZOYgp6jjt2KnXrsaCygKbZAbJwykNhj20Y5RH+D4Ouua1KA
vRT8z9kIz60+Tpv/R22Ib1TbQ6QGzz5103JW6atbavTR9mzGWfpg2nrUmKu7H+tg3ktjg97sPvEh
vQiBkXYffBNOe3BbR3/wlArzKnP4BHx9aaEgm7P80E9VfXKvjSjKKBCOs/McM5yF96hBPcd5YT3W
gSQquS6Dk5VrR7MS7kPxqq3WZ5nV9kGz1TW31OfFEcYRWv4uLYwnvoavPU6yiLp5t6V2+eCN2xqB
hTc71bpRmhVlqOaBGOTUNsMANvSxXbqvhpWlSa94jhtakNhIgy+p1+4zGy3IDUkUAVoA5qCFnd30
DHeZrrWmZwy77mH8Vv1cNMZ2mJvsfpPO0ROYEye/qy9qc591v3/pant8k+P2BpIcZRq7ggVw9zKU
4tjVLUR9M8MoaGMdViZMSN34V00yQoYkUQeiNvLxL5w6+dSU9S2+uZ6iQDVuZF2GXKXXpr4btN0S
ON/nwMuOqAWCnT37nyeqiXDrhyks2ZVkqo6+ILecOCYUEP0ryhiWVV2+TZOydo7DymxZHtEGnRDz
8p4t9Aibs4prBgqfDzXCH2nzwxbDOrfLPMam+9Bvuv9kpy7kqAfk0mr+U+abd5sloK6LP8hmqM+w
5cMuM0mUwUkzghKbKydZvrpz3GbkXxN9EfvzoBK9WC5Oy3BqQ0NcYhgPZumOSxhUNfXcPOiJXLw5
6gvvflnQDNR2+QLJuSCOyadQpxSqWIWRa5u4NIxYlKSfVqWW7pq03sFo/NA1zv6AqaG8ilP/6Nbe
rq6c/ojPk+Qfc37pye6sG++jWpcX1cFrCd8ceM+JKhjM0zZoQ0Jj0sS2X5y2RTznJQF0dX/Wlq1P
rIBhp73fxdJmmxy3rzMERMjBgL6nqh/z5jPe570cR5Lrt4ZIvgw4V9XoMFq7i27SkDITX4a6zvY9
x2eTLR8N+OkLig+mCskuVoNBE29hSlksAgVnDgsH6cluhOYJK2GRDNTRzjdDr85mg/DRaM020j1H
JVq12HE2dneeTTmBMcCNlsB6yE35in4e7diSoGRKr3JyrumaoXD9aWdyAjzLTZWz9RUibvFehZ5H
tTGW7cG+YzqOzCFUoO5Mq440cygP67h17NwseTEnVYNZnjO62AWTf695cxpOnMFJ4K99DK0b3L7V
iK7jkS2pioXavtiBc+ag4L91eR4vY6uHfOeA4kaVhk4zFjsifFk02XaaA5dpeqDsrRaQlNSRZwwp
FQK5QzeJ4Ozr/dUJ5GflL9ytCJ7dm1cwz4JXY80nLEfj5QU74XrHSeWJ/B5ipwpNYmx3RedQ1Kjs
cZsWnrFqmBHtZIdAaVd3YwxKZeoXhxov4/ntjG6kUin9pJ597aSE89IU5bcMEoAZyKuVjJm2+ymL
gXG3jj5zdyeR+RFhrl3c9DoKqa364aIIuA5aU4XZ3DX75bQguHtCorserEGTobwl+ZTK3G/NPIbN
1Bh7CeUUzmN39Odmb03ynAn9I4d97IjSjjRDPRuD+zyDAsc6nBjbS7Z3HKkoahYm1Pj5HS7Y6dhv
/XNlzvYuY1IAhF3WwNV1r/oQzWlPFWu8OVvahvUwHsxx/jLNpzoPg5FajmkFUTGgeqKEvdMzguZL
rUnMirFqC12N1Ppsl0IlhVavf9NaM0ga6b4QqUaFa/o+EZlM52NIToeEIR4rSuClxa+1FcMno2Hz
DRbz0VLBBzItGXLTsB8e83y9QNOQf0tiVbhkqLGXkSDnQpE0LPYeqpC0XYtotDfvuM0E2uXaPVGx
4oRgQZzm0fUPgyOi1ffWM+PpQ9fT+kcvV38YBZcZlvSYq1lFQcvsuTJfdxLWNmrz/nOju0zcsMTD
otXlXvrmp7H0r1lV36W9vUbuSsldZYgB880oYmv0r7PvDgcgS4+Y6fRj8I0J3N/TCkaJR/bd83+Y
m+kfZDBHVEcjh+YYJBumhtCsWirVLTibafPNqzmE6yJReWnGy7pgUptHtNNWY0TT6H5NZ4xqvAB+
PLm+Haab1R6YwU1aY1p9aQr5bU6H6eq7OkbZ8SFwu3qnDy3HOMMmadCsCxSBjEZnP/KhunTWdxr2
voOWT3MMbcA7V2S8BCsM3NKdg4YIBVOgVUwDBE3GyKDizjl7Ux2ulEthWRuAbeN6GZS9m7XZjHry
2pF15a9l8WaPnnmFzOsia8Qqg94zKrfBOHf0l2e3vIkv1WUtqmRsJ8Q/gjnpITo1Hou+PCsqdo6M
Ykv6rqDHZoNup4VpzJlIOo+w/5aeWDec/tLYbcEaaCGlfaunD9KXD5po58OwruLgzmsaeuvzMKJv
d7XuqBuLl0iXBspfZy/KTXU1RHMllHG7qTHepFYG9y1s+SQfkNQQuywO5iZQc9xkkLPRnGkjHqQ1
MNqz7DtW4sk3kK8Fbk1q8aC/5mtCZRpkOuz84HkRUz4iBP52nJsG2lPHTQoo3NjMQApQGVGw1uhx
fJPxWE3N1JUpe0V1qEKvdbdQW7sfJUqtk23t2deZiuJtb1unhb27mSw0/37wclIvOt8MG9UhBdnc
Iqn9+2CxtrMcWDlGriGpEEVUjtlDviz9aS7cQ1mvTmwOBuOg/eAVM9bBKLb0wnZTnRHrsCr5m+75
6UVpOYy4qqmvVDefBToGAnZ6M0r0dERZoprj5q6gKo5anjhKvhouStgu2wKK/L44QEmvO/QMn9Xi
ledOzttxEWI9WQAdFO84boXgmWgZk7AbnRfLSKHEAuMlQLR1kM3IC+XHlY66MHXLbC97z74Watd7
nrb3neBjPtUODtaElPngWK51Mmnq82zm84ubZY+Vesw869kQ2rEo+iIpNdzz+SCcB9urEotyo5KO
F83IS/fm5Dsh0NMnt1rJCrD6pChEHRFu/6JX2FzRubH5oTh0c7RbN4BkzaICCd9dlxWR9Cz1JFtV
JDPazUdGiEcwwVO4LGm7BzqgsVGDFuH8YbLmjv9gPhs0XkXuVUfV3g39jX0A8TgGVa92Obzu3AYo
Nhy8r4WYCfnQpy4szUXcd8phxQTud7u8G30MvJlOBTXVSlybbE22yXnTg9I8Fbr/2Gdu++B7Mo3M
uj/9/AjO6rxObe4e8ZQlICx+XPc7G9/ifQV1HCqr6M7Tah8QCxDqa3c26s/XTK7gGl1xXlYClQ3j
hxZ0H4LWQQ/KVOzQncrs4lSiysLGrL82Xl5dKtGMYZHabuKQDaKMUVw5l8lIdqwyLifl3mt5N+Ap
vuE04skmxumuXdIn156bg5lv8+HPHxhsTOvSssnvGVzeJFIOwcFOzfHszrq5H6zhEXHbeOzc8aXa
ZqZgZoN3zlr2TI8nvv8JA6zy2td1fVf2KMryfD5m9drvh1qzjmvZvaW17kS9Lr8Vev7Fqb8PYv3c
YkE7BEF1qMY0O6VtoF8mjU0341xfjexe8JJdVr1CytL5eoTcCavY7bfKRHqz6sWQrACCV3IMMEFj
7crb+mXIV+3aeq12beisiRLWq2Tw2/Uur2dGXQgH0Q5RSJGTGe1TLvu3FMXl2VCglNy2tq+19avT
Ic8TTmk86Lm24yyy4rQfaBIDVz6kkxjCKU2Nfdra453UZ3u/5Dfjdck+w6SJfG9I0tMyS68OAjFp
bKvpSAk3vJhMGqcMv7cD2m295psdW+uD6sk/Qlcb2zaZkQX60tDQGuOcd0VYg9qHhFL0n0z3Cf7j
BcGvvWsLDqjRGWvogt6RwQ49FrHCmyb27JI/9G29TKYhY2lO6n7xqD6JDBcmJ7xwa3Tw3rwv3f4y
ISJ6GTMGMrmiQNHZy7MwUW52YxEbRV4c0tIez2PmrqGFXHzXZlq1HxrbeO1SOs/N6tSpKssiRHAu
78x6fA2spX6oxSBe1XbYZqt5u91Ea2rqYTaYlzqP3ss2b8Vx7dXTkG4kljnIdS1n40j2EKFx6pqX
MZ8uWjtMsbmUWbhtQxM2ZS53gpSMQ6Y333Xrdck9dckivoI1ltsQ7ISY/NgUU0C1iQfBd40+XnL+
ukHQ4WtErV92UVXkbhJM+C0tzUv324pIYKul2PnNRoeUoqqfNy/ejPTQV/YCsOD0+NS8nef3TLaT
Lmp9Mx4X+cQaA5/qclKFM5yWu2qi8V9a4yowfMQ4mFj01nW0fIXKjRem193L2C0nGr32SivbFzZb
amBWu35q1csqYBTwXF/sWnho8X0WkFVVIZL95Si9AXW9Fjy0ti6igKFlSUl1MgWrfi39Wuc09GUy
eYO85oQLXGs5U+Ii4kqaRXsb7KA8lmkN1oYleJ3K5h6HV32fsnEBVKUJPZB9ajpAodmel4RQcIEx
s8ktEhdkcYe86MeS53XkThLdRpr/yM3cPcypeWcwQyEyspQhHN6E57gdaNDGWcVzYxOebi1ZzMo4
bkVvfbAmpg2sw5AMGz+/qwMsAvQGpWNIeq+CTAGv41S2TCA0E12UlnsH2y7SfT822fNasvHVTkev
Za9fptag/yPWgC+kubNycKBqytvXSQ0yTkv/47hxCPQoR48GtvR9XQ56PNj2eEAYmfTTpt7qUaAO
hMyNtbVvDm1fVw/BLGiPZpUsWbd+Fr1/LapVvVgzfYhzizgYSv/Yp6ZAnG32HEMnezS1F32waNlW
/ZOONG9XjNVJb+vxMPc6XXe2PMJ+vM7SQPrJ42Uj975qxXIi7qXYpz2YXuNRePTjVOyDefqUZSna
EYsV3usNP8UbOAeDRSQzG3w05h3Q9Np+QLI9HfGmAzpmcgl1E3NeJoJL2s3I3/QPPdNJkNmvNHJo
RDL9qeIG1imwjp5XgN2VWAWVCoLI8+outg2biVYt86XUCKfQdLutqhI15k1UgIjtOkro2zk8Bmrf
qtyNUMme9Emefr7tzEipo9xdcVKYzrCj/XmzUwjxCg/Kja0BKtX8JjS8fEnGxiuTUYFvFUxwT9eW
tm5eSH+j9Z+cudgvsDrJond9MnXouupumO/QmN4vg7+cB3v4BpQp8io4mhunn+6NI7JjFqBa3SXk
+8j32sbHUlsCj4KHtfI+Lrf7cPVWPzJrbxufhMvf2dbmB8Prvso1+JD1Qcsuju6Kn3DJjVoDeL2B
nsNy0K0iZOaJ9UCnuOmpf8kZm4exC+DI0kMlu28knSyhRE14NmpSlpZi393wGr90YrvRLn21LacZ
m0rELlOHjpwezW5h6155bJrT+iyXKdt11sV1522PFNG/+HVV7TAZybtsStEn8tXulF9xr6O5B/Xq
zpbqmPvQKtLlGnVqzboIm170BxvrTgw0Xe+b5vbE0uVs4mrfpfO48soWY1zO0k58LTsYAEQAjnLa
r+6Ptsvto9MizE7NfLzYHt9O337spW7ciyB/nFF0JqsrjrAl2zFTmh9LCUYyqHVGa33VjN67YlP9
BAKXcqxDy0RDr1dYt/LsuiyVCJdeDpE71FF5e/s272PrWuP95GXDzmo/tBjwMWSmd+7K6mGq/a4F
bDovB8tocCI7REqvZrrsl+WzdnvJR629K/AWELHsqoj03ofMwuOtLA6CwgnUEzVllbTkpV+a7Mpp
TF+7mWPstKY6Nvp2LTfF1HlZzwd9mO2kc+GMRvtRs6pLwCF48C1Z7KUy5M7x121v614eoV7Nx+Cp
1PkAhUUCptsZp2qoDEgAlDRoF8qTLxnQsxAm4+XWH0AL3hGx7Wkd6X+3ogWKqd2Iwcg+ABCggqVd
AZw61qnD1Mtc+zxogqVpt69FnsrQGEYKJ5VWiexrJ54qJ4030bak0aQft0kPThLXBK8XppUUm3qY
N+sfsoNObZA/42veYhp3wuFTNo60nmD1+uCbPUlEnf2Vkg8p+Kx9m1r35C7Th7XL3CdXTz9ANA53
QalrodJJwlpLm6ZohAMzByfJaa6itS4BW5yyfZwGCOLSh3Mb2WyF7SQm8jxopfyDwPoPdLWuiVyN
j3a17QN/qI5pZfnnvlNEnwXDB0oNhl0ABgPB7Bz1yRJrd525DgJ5sD6923e6/4AHD9xpQcntrPaS
WFpVXX/+hlql4eiHnfLmkhendM+NW38UWpdfxyNQ27lMq3sj2GQymsB1y5p+NJZKRqhfBHCb820D
tgg7JEMTqoxdgQg+XJfaOQQY48JhpjYslKKQweJRGOZnWy6nVYrtquXWMwYS87AW7MEFd+otewKR
6Kkwl4ldoCGW3vjEi8e7wsKARTO7NdGVd+V0fK7YJ3hnpH80Fmu9c/Thiy3KNSYbxwejMM5NStpR
2THLl0nIO6c3p3Ba8+aczp7aO5N552VAj9tWAKb0bbmzHbuJ2AUiJx23j2llPo6ogvsWn40+udOD
l47f7VHkn0bdGXeWNQYHSL5vTmat9LflV1PH/bNNBGFsU3BHtI9XWz7w1PCp0upXelE/TKvApheL
Anw9p94PzkXl4nRa7DRUrhwPQxmIZGlyPwbhFh8RU+0YTaS9Nc72stYV4xodtV4yqP+kK4YjXLjx
8rz0WR+nShytMWN+NZGWcbvdiuFiPo2gptdmoo+U9aHpsJ6gbhd7lf5ImWz8YTO3P+qusEG5gSd8
Hzly5iebWLIQM+bBqEipYiuZXA4LXO54Y/L5xHS9+TTLlbwWJLlxJ//AvcYAIaqgeOpVeZ3LuT8E
nngZNiZ9+7bLu+Msb0bXeEljq2ONf4YZKY2INS19xvNnXi0DML1To/NsO9qSEGAZxH25r53Ffd7y
4uOUWVmS+YytLHju8TmTZA66FaFXJlVuSkz1mlcHv+IMHJU4jJauToo5hCORMvu887fzZj2PLrWC
649yP6x9dl66LvJ91hpzwlfQN5iKobAIG0UC8TCQkUePqd6kY97X8/qaCbUzfMrefHqVZnE3bQ6w
ID4/b6meikLbwtGuCY0Chgv9Q+nZhPYH+RrNy5e2p1QYDM4Rd0FcMbVPPQhWPDMJCSrx5iJQAfB7
1X6eCgN2TdCw2RYwjKfSXecP3wD8GOHt3Kc9lYznndeUaU28HNHtw5QUdkFtc/paDZ8SCbtlBc+N
lT6PkxtXQFWWwlniS0tdMW29NbV3T+6x2iMSUZHMg/5gyq2JzIKo/aHTP6x2MT6blryTKAcczGD5
hH2PAqVy+xGZBw65FMnXzmZ3HENvhIWRw496mOukyZWWjKk8SpVf6N/Su2ycGHYEdL8siBiNafvW
NwtvzgSwKPLsbi6AeXLdeBgz8blbAAh796xX3pepcD62+XFYKn+fK8lUm2Fer4Or31WjtGjJNnx9
+R/ZTTRYNt0He6aZGtr5MViy7Fj7M0llsELUHEnR4uIL8jxiUE88mbfWZH4deSbSodxbcDOMyntu
xvSjK0xWSGEX8VzX37Qpe/YAhcKh8ttkKjZK7O2BIDRIWXlzj3UWNRZwkRIlAwIxnUYgx3kiBMkI
1LxoUBf2xS5tvUdw22j0rQdt4CzISXyiwmBtbX4f9VnnR3Cz1CA0vKsJAsMNpswtkpr/Ivxw8GRU
dNk5r+vwv/hDt9DBOCG99yf4/gebMY5h5kJddsZ+cdRxZukG4k40xVU87XGd3efW+tC26pRneRrW
J3WpNbLiMKXfb/P6xayMNwbwvtp1Hve+vEyNedS3H3Yu9pVWvlhb9TJk+hL9l26DjA6NS1udecda
4X/qe/c5sEhyq8uXEoIQT8CdTLf2N9IBdBzvlAN64PokJ7ikMJnovpybVvYXkepi2XNtTK0V4sBa
kiy3I48RDgk2hQfL4j30fVCzeX6j+rjTV8MLrYUoOQ9g3DcRCawN/ZsUo8DHwYFqT1/NYNj3ndvf
pYpMuN6cx123jdgw8ePvMs2azqhDynAVPPWtFg3sBFUZkWzjcabJSioDeEgEuvax1oczhIh1pmZm
QThpf/SLctkXVSDPZLy9+CRk8wdBlQDuMAwsGS2gTiswiJZyU5G1UW0pfTF3VaVICu9eVGYf6mGz
jky/E322YuJbdm1DEYubvTvLcse0s3bfdNVd51Ufq0DJ2Nc5QmjeDpPt/9B6TtU+M4yjwfkbpg3Y
a9ca31Z99GPbm79icSrC8YYj6H6H5zDlhenLuO/tb3iW9QghA7lgpch2wZo9ptAkl1Jfz41Hq147
KpaBD7grOAqzTtVxQJe2M5xpCfNlpQ6AzcJ0V6vDT3Chv9VlwqQQn2XZRKQbqoetuqKNUYkzYv3X
ZvuJs/OJCRZfs1x7qXL+JXM5RG3XS7hCDqDZ1JBpOWCPDuxIHj2zonUSB3JVfSqElZ8ZSJMEwsYy
ykSKCBoBd9+t+G/NUZywXH6qzDQlhE99H2DRY0+Dzp7TneuUZMreMJBg0PxL1ZBvTa28Tv53ncCO
gxxhVik6T+aAvw8GkKABDHke4onRHHK6/XixwMYmZ9FxNo/eyZLszRoDldXy7ArtXudwItCve87c
LGHeZtvKTyOQ79FqwZ7qEqawqeE5JVoQONp9U8KRTX0bTcEURDm4+3nQtZducqx9t7g1/J5rxVkx
63cQBTeGRT8unnEaDGfd2QOe0bJmW/N8m5jGIv2jljUOsVzf+0N3qG5Ui0UR2smGpAHjDnohTBGJ
zHrHwI4Z0t4wn6UzkEYYULY7fvulpIXza1h3wfzDadVGWlZTnmlWTFt49/38Am434SukrnbnbwCg
RUI4gWpnd6+Uk8X9jC7CcHekE8yD14a9hSNeLlYb+1t1TlEgHNZ0epBBiz8BrYrUVv3Y90N7Ln40
ndEf5yB4tT0nsWu/Oqi2/ibt4K1itlIWwPY41qldv5QFIRR0gC/MCIZRhED/Z5XZTxXZX+RL+s1E
Ytm+bfsGUut36kPUHOSnYY6MUCBQ8Yx+NAfWduo9emIpguDYTsELkFpznqpOR42xsES84Kq14OiS
pngzh+w6oA452bb+WLe9OOfs+0E+X9aJQIwUvZiOD1iTYxkaaY8teq78c21ln51AqLsStWZ8G291
tcrGi0ys0pGb2c5pqmcHYjE7FmNjPnkNLLdXJ52tM8tnk0z4uelCgXgOAYIvzNUXJafv0qGA+udH
9M7y4pEPhG0I+bvhup5r6z/38V/26ZbUEc/r8B6mOTtuwPdt9RMp5AZ7XU5EAeF6iNlkaapD0JBU
Yc8Hs+nw5rKcE5L0SyW/TqbzZSu6O1Pz06igIoy95reJ8zfzxLvvko9JtBDSP9dw3ys1lUWLs3lg
tvojg0FuyEurvRgmJ0zdUQfLtlwudpCHQmtFvDRLt8OK/M8P66e36a+fAR2r5/FdE4FG8v07g4du
uBkDrm7myHE4Tqqaz31KQmywinNjENrndY9pVX1o57Hdn/8UHQ5sMLHTZ9V962crqxtpups6zlkj
dxLLbuvE82hLuGi+8NVtGcVjZfdtyvTorFmYu0N+zr5rA/SwjfJZiHmunXjbxd5Jq6sxzR5MqdrQ
HaPpiJ1tdU/W7bdS3c/Fpp1MmPbB9sS9hfSUBJ5h2q1Mr7fpM9zeu695bidHYCcMfGweTNDbL9l8
7w4EyKHQeN6ILpCr9q/xEP+RXP7l/8vAUlxY/3uE8uv39vsmv9dffpXSk+fBX3/GKGtO8N8+pB5C
TIdcUNO4qdX/1NJrHmp6G1MlC9n8qdik4vqXmN5w/hsbIs4nD28SjZ/Deyv+DFLW/9vF80LIKOWH
7Vs4Q/z/RE1/k0v/vwWChwYxNZfxSMtCnu/dYlN/rfoYkWzNm5wxcpuVenPWbbnQmbW/U6beise/
XIZbJHyZ3csm/ok89L9eBmHKYss8pQxvUOgt9fbWKeODr1CoGO16/OUrePjzx/6qVf63e3JRh7tk
wXKK4IS62Rd+vacSc2yTpiBTEoHSm10XI1zVPI/7//QyhP7csFTmZtjc3bu9RS1plevBbEeTDV2I
QnzJmzr+52u8f26ed3NOBM6tCLuZJ96prlejrKeivuE05cyvIR7HJ0VD69m/MTPeftCvX9D7C717
ZkPtZ0RFjiTxOFok6wet/7bK/jfb8d/djW3qBPVxevmcDH/9YuBrFX529BLmkMY+OmISpbpR7Jvf
Dd77u7vBAMc60QlsIM703YXIq5L1NtmRrWFXiZfaXz4J21Mi8YrVOPzzd/TOL+k4t2cHG8QQRdfT
fbbyv15t6PICP3Gdxf4HxIjjJf3wGXx/VzL2OP/R//B2uDXupt3OTMqQKJ7odyH9//5YSTfGC6O7
Om89D/av1yftXmRa41mRYY0OrEFx6Rt9Pxpbu5ercH7zJf77s/XZz0gv5a5tzDhsaL+uLqrRlSlc
itgtvdwVgYVwRt8LZST//FT/9jL4T1zm0XJ7xrsXcmyznrPSIh4JOe5uk9XF0iGJKqv4TeDd313o
5t7V2QctFBa3f/+lnppbZEtw1k40e1q61+oA3I0+zn5hxMr69T+/Kbps/CuWffOcvntT0HETSyYr
O1qr0oC6K/I3a9IHIuPb8Tdv5d+9FL9eyvzrbRWEPZCvptkR4TZvqLPM/YKUY+qNPQ4B48848/81
R/dvLxboTBXG1c69vXuGnkH+R6o23onCTAY1nxBVwv/N+2rdnv4Pj/CXS717L8xOEn1neYwrztdF
RXavoJgxYafujkAs9cc/X+39UeJ5BAL8crV3Lzvq4q1cFIlrIK7jIfW19EmuzpD881X+7hXEeeWa
mANcx34/8MIpnLW2OxYwwkLh3RTMjsF0+CD/6hrV+P3/cDFKVQ97H7Hg70tiF2niYPYrqtHJrvYo
Bt+yRrRRUKS/SwT4a8TobV8kVvRW4lBgkHPw3vaca4JAEXjOSPYD5nhCaw7DpH9qPLMnb1+ctNZ6
zjX9N/vT31+VActEwvq36/71xSdBVV9cE1WsUSCwrjyZdJuTh1aLUqRE0YWSwiTZUor/sBz4ebc2
exVngUmOxA1f+2UfaYvCFmjj2bAyLNfCORaa/vLPX91fIbp/PVDboX7yA169n6O9f7kEXM4qCeh0
6EjbxBtF3JnJWl7E5hwc+/Gfr/W37+Qv17o95l+uteG4CJrSt/Dfe4/8Oi0eGp1Wjb8Z0/M394RY
FV8Zdn+2xfewY6GAsAKbKsrXOxDXN2sc4rJsMFZNH/Psd6m3f7Oe/3K1d3eltVonBj5KtAVMd1Lr
Fz0j2u2fn9y/b4aBSUoK4nX3VrY5t8/wy5ObRnIkh9KwbgBTXp/nQQMHhBlvewRf8n9IO48muY1g
W/8iRMCbLYC24+mHGwRJifDe49e/DyPdq2k0biOktxEXipjsKlRlpTl5TqZ9lKb272nm/9MBvwXQ
F/Ebewd1O0GijDyCvhzbbNI8SIdQVV3xnMcnkIwTAC47cilF2sy0iIhmMolz2NKsvDolmGW1xFiE
9nOCfblWKik81FOgueJ49IxnBgRt4LUbtemrj3ZpRFncaIYdOimGypzGOQRc2Wu2xe189cVmA2Ro
eHpKBdAnXK6i6AOxaFs6E1FpUj5sk9qBsKja0yYI3LJFCub2CVndNV5/nB+0LOLS3ysTFQ8BvihH
7MaD58VMFHU2vIEbB/HNwS4PBQLMcHATRLGyxcbBIFfGBbz+LtJ+H+QHVIF3vQOizlVc+U/jJ1hM
0dYyN7HFfQMExe4/yjOi4dO/Xi1xoirC16DzM4zFGyoNil+U+HoHZFCXwb2oAA8zKk36U2oCgBy3
rUlX/t/E1j/mzEUJsQa0k4oKA1PBfecKtvBVQqU5UZ68e/KZyaHJ7WYPoEWYiIShhSrgbfsr33Yu
NlGhIx0g0lvcCHhHh2ICTc9oISBwMWkdxM5eDT349q/tkBmCGkeuQWMcd7nMOtKZVzIpkKZ0chPp
u19CCw0Z8W0zV+6Z6gXVTt5SqrGMli6uxuSNNRB0Mim5aKBhEqbwWYx02TYnZui1LGbeJKPyddvo
yoXXuIowXVAx4F4u1uZrJuNSCXvYFGn7KCZg0GGU3WK6vv5SqiyRHPJaz0tclgmYIW+CViDwnxUU
XOh2NFtXouzBQyRuYxevF4Qp4i22UJYJTRbPTtWDEoynERKkdAwPShC0x0aytA23smbFkqgoEUOK
lHQWobGQSK0ueKoAlmOgU/sqVVuX6/o04ETQ1yG3hhFMUxfrUFSmD+pAFJxIynaawEs9RvAFB1DF
SplwakL98789CWR/YNnBMNAsvRpn1kJoJgEVqk5VleWXZlKqUzj6wr/+PHONWiR9VxHwkfXFxg1Q
0pn1aArOGPXnRo9fVCE83l7I9WFjIHt+Irm0eAdjcaT1QehDQSLzC4EUyHfN1A7ZYWjKHoSC5gVb
cc6Cw4UYlLIUJUSYHJRZYmWpJysnAiUd0xOc2eG3j/E5PmgvM2dTdeiPW5Q882d//85gDHYP0j/m
otDpWB68yBqow6ilQT89VmyO9w9FUGgBJ/uJ+rSj66p+pGH44/aWLo/7X1ZJ9SBknauX8/9/F2ch
huYZg0zkGJtp7e3CLNXuIUi1mo1rtf7pVJ16rE6RZ0lQ0xZmqZUm8VwrM/dv+6YZj3uBCFD+LIdV
EWwcxuUdm68vXD8c+pnhwjIWD4g+hp7X9Rz52Hsexx8t+JsGjLQPcMWswo3oe+XLweYF2xbqNxq1
o0WE0DX0M+npUZCIKpBG9EK+MlAjOn4ZjweeBusMTir4nMpxv3Gzl7vK17uwvFimWkpqKGqRCZck
c+W6ddf4mrgPjLzfqAavGOJ1nCvmXHBys8Ux6UcqY2FEcj0T4id9faAV7kp6ubt9GlfMICNEvVnl
4UcAa2FGM7pWizoeSqkAotMmunxI9XS4bytmIW+bWjn4pBaazrnXeZaXd7sQUWNsmGtytI7JxaZn
BIFB/Y1tWzUCEoSqM7x60vJOMxZQGykYNcp8o/+ZUZPoBU9c/ZelmPMaKF4SrSxOQacOc8wBQFAA
Iuw0fq74TCSk07RRoHorF75zUfxxohdI5ahQgTjjFb50Fl2aAcadQtr/u+CT+ZCdGNBzygfGkyGa
YqRRcaoXwd2qQy828S+rlqrQY4GniEjq0moOrp4cuqcmYHlfp1F8HhiHu30YFuduNmEQSRJdMO6G
613c4KyzYgiIKLI0tfAS+uJL5MFMY0mvt80s9Ge1KzuLpUDRnDBCxMzETAqYn+PvggPJyi8mGnhU
shcIPiQn/Xrb6OrapPktI4ue2Ucvtw8sQKfLfsqjKTW0PuI0OuRG8Rp18E3ftjS/8O+Ox2xCYxuR
JONIgzyYnfK7t0RCEZLhApFqh5ylzLbKHjiQjujao3L8I8pVdcPLL5b2l0Flfi95v0ifF9tZMdRe
pgWFRb+pGxlG8bQL3dLwsxZQSelJG6dkcRBnc7MmIoX0WSGROu3l+iqV4jlTSyq8y5aFjoYCXwaw
qNubuGZEklCOEeHnm1s8l0ZM0wc03dM/Enx60LGbZdOGhZVdg/qJg8BXUiQYZi4t5DFqoRrATOY+
6rM1th+qzvWb37eXsWqEDdFk+MpQwFl8mmZiGBlIpkY1wFB9W4pj+acYJGTNU9tuLGjOfRfnzpw9
38xkBbfnEiOh5VSxjYwt6/bVqT10x35fnrbLNOtmaCUrFqIXVwFa69VRzmiD4ehSFp8jqjZAiYdA
CbQvtZJL7X0Pt33XMdTOvOldTyvwD2n0vA22zbfS8nK1MMkocLXOfW95cUCIj6NEriLI2vfpF/Og
n7Vfzf3wTXZUR/nKWAGgaAlOBDs/Ma6W7aJz5oRb5eHZxvI3aHS65668ygdefl1hHMqs4Cak+ugK
KC/sp1QMGHvlFWUcZStjWjNHGYDwA1wT3HgLc9lUF1qXc2KROL6Dfegc6eIfMgiufmI85fbBXfvK
72J+cWGrtMREjwcq3zBf7eP8V+9bDLh03SGR0gfLl79XBqzxBnout+2urZHO4/+ervl3vXOevSkM
HaO/CMCIMsTpf0p942bpx94y97cNrd5MElt0jLgs4AkuDVWJocXDwLdTTfjqIxgAQ8Zm1MNtK2vb
OKfP/2NldnPvluNNecP0CHNK0IKfpWPFnWy5k8bptpkVb2nSLYZaG2dGVrjwZX3rR1IfeQo8JmP+
GIqR4TRJtdVaWmYTOH5TpLCO7A2VAQqBl4sxfaGLC51ubQyMwFUKYw5BTJsmmmMO81RkFP+Xj/TO
4iLSEqtySKocyptC9orW1vLEfNHUXv+mItSxEdZdVTjn5VGQEA0qamTvS48yylnWFAX+U/0un+eQ
jqlU4Sn/kj6iMnNmKu0ME2N+LzOMecqfkofxUD9lhy2d3bVPCe8aTQx1HphfPuag21J/aGn99IKp
Pnh1XkP11W11SlatGAq4H5hg56Lf5afMNNLczvfp/kBSjyQqGrAFVf7bp3LtiimIqFGtnVm1rYUR
s6mi3poUEywBw1vhOUacFO68/3BG3ltZXLGxin2jMoGY62nyYoXVUzdqe6/yNq7Y6vEAKYlwKFqA
FBRnz/XuKhvMJCVGzoMDg8eH4l50GKg+FnvBls/KHiguGjA2Mz/pLvsx7eRj/RUtno+wtd3e0zWH
8v7ZW7itCa4LmJ/YUwUCRFdHqQ2G2z79I9OK9GNR911gN7EAMQWD2QckkLbKM/MqF08e5RmKQbQl
4YBfdkShnAtUoYYVaGyQSRvzQ1rdG2l4TIZ/26nhOs5QT0M2JbqV2vIF0uOmSqOaxkZUT69ZpRxK
OFxub+bKAX1vYpn8hpSLoVODuYwxXaNxRdGjb9OXoSe5oxdFW9iaq0tHZspUAbUK3DQl2cUJkmM/
hOIatLmORisDQ0D2BXOL33nViGHoVLq5cwQKl8e0hjaULhPbliX+HzFaKbYI3c3tfVuxIcnMnwNy
YV4a2N+ljRi5l4pmv4bH/2wi4RGGWxShaxaYE5ZJ5imrX5UlarSK9CAxTEcYkOpraLlDi317EfOP
vDjJ/Om5BIeT5WtwpS8XAUGvaiUF+bRRpZ9LMb0PU/+DWjSvpgKfaCAbnzrt30JA4IU3QDtRAuGt
Ace1+Di95Q/T1LBxkrKTAErkkDTdXtV1sXY2QX1xpjPmiC09uyaIHr12xKC6/bSHn2HXiDZTyXt5
3xz6n/nP2+bmH3y5ibM1Qg6DoiUAkPk7vnOKfssYUi2UiDvJMgC8yVTGHxQd8w8FrDHzwJqxEVBd
Hww6wzPMFbp2nmllsYO5oKTNoM9h2+x0qEkXXfLp9pquvAI7SFZIq9NAyVhd3qDeV8W2pgjDC6xA
HlPAL9dDein5SrKxmKtO+3we3ptaXKS2CCFPm6CXhHfwXtm3L8Nd0X6BNOIk27GbM5RT7NIt1P8i
jCNDpLgD4GPWwObtNxffrPRNcapbn/zdyKynuhCJRz06uYWpuuiNpj8Vc9Tvb+/pls15z9+dk9HP
IC4kTXGkSDs0uRTbUAkckNl8QAPNFYwt1YfFMbla4+KY9GoU0gbiotUVVC5jCnlaqG4VHN+AEO9O
/5WVedXvVqWFZdHl7VsOKnxkrJt5vVk3hATps/HBgOfA8U/eR9FlAGewLVc46h9ub+tCpHiupF1+
y8UBqn2p1+OoYJb3G9WLo3SExsKRXmaNlGQnuJp7297ialyZm6OT9wvuzFqqcpl4HLKcP3WtAS+n
+0F2rBtF3N22tXAtS1vLnMb327ayaq6h6kedDQL1BHDja4FfdcPO2NjI64VRR6CCBvCFyAZ0/eXC
lEauOwl4g5NIlV0qrdsA2xiMjSVdn8pLK/KllZJe/8yYCJonbo5Von2rk3+JQGXXdAuaUqCnqJ1Q
oFlc7la3QiuqKOGK1gDhEorBcYT4Z99vnISVpVggugwiDHC1YHgvlyLTuEeXk1gmrWdaPnII4/vt
779lYbFZie6bcZriG6FstM3Kc5Loy20LK7eHzXq3iMVm+XKQKpLS+O4sggNPrtPZjS2d59tTOZDd
bWSY1ydaRwdhxpEzE0t3eBFxWBac/nBS0WsZJGdKEtdQE7ftNTfNtsKAyzThrQxAXVNC1GQOncFO
Xn4ezZcVODUYS/dUWIfEKLoLNO2bVvf3w6waGzD0ylSqFIdPt7f0yi5gAZR2gMxQu70GdNcBMpSw
g1J/E+XwKS9H8GMi5IYhFBluHE/tIQMr8ayjH+k2ildvnMrLZ4Zlz4NZFv0f1g0J8bL07mtpOVaJ
4IEdLrKcqd/KalBEaNEFBzkk/MhlqQnd0BQAf91e+OW3/R/L9MeBfAH6XIpHgcg168wbfLeXnnxk
8hTpJNcMXxlbzf/La/GXIQoDM7RAJo1YKlaQUkvw31qe04oQsDSw+5YV0jS3V7PQob+yssyM4IYb
1A5qNPevlr9ynFv+8Og60TnYaBsv2ml/2+I2gJ7hsBIcX55VNcq6sTY9361c5mGdxA15x+JDfAqO
4t53RDtz2uO/e8n+NoqLpKIF/yIF1UujtZTnUPIwschsgOlMuszIsuIHNpqs9UZIvvbFVI4kcBod
8PLyiwEihiV6iOlxIUcH3QpnD2XyjS92+YD9tR7cCok5jXRwm8rletAlySA6gdRATLtvgVjeM/6/
641NHPb1BedVYXiI9jQFRxAhl3asEXrVAYZjsKHN6a+CJp/pWB83DuD1plGIA40B+BmQi7RU0Asb
T6UAgPBjFtrFCU5uJ3CtR/G530uOdxfvreet7HzRlZy38NLkfMXfBTe9ZdXCJDH+LH3MTsGrtc9c
HNchsbMf5kf0g/ZY3ZpiWjxBfxtl8A5IEpUOLsClUauSO1mgFcUT5B+bp8gVnNJNT8PuryfI+nR7
X68/H+muNKdrOGgi4MW70PrISzXjmznvTGH/0O+Ns3yMDrfNXObWf62Kxeh4YQanwMJerkqYskIL
oI50gqD/LOjZt2qmOzHaygH1pUCr2Zrw0RjPt62unRmAGfTyaJDPY7qXVhEo68teliENkKGTeQTK
I0OJD048Pd02dP3MzO08BuksylMGTahLQ6mUmkU4QZ0Ger/y3EiOox9RWcNd3KsUOG2xzzM40Py+
3Fjhyudj9hjMwdzoRcJreVpEHwLgsAu4ff4R1dmTdmC447z1+dZO5YWdRVrh94GHalEVuFmOElu2
5x3odrEzgHj1HfUnXmXrwr/Jjv2TS70dGYDFoMsYRWfu4cohhxyn1mRp3V7Z+3fwzu7mlDhzp6P8
Kn3odigXObAuEirJ7tzNU16THWSamaNuQUZXl08ITfhE4ZpMefF98ROxHrYyeO2d9Ms/MlToVMeZ
KtI4N06w29zuOZRdrJ1pMQrk+DpARfPI73vPow0R3E6FF7j+l1l5Mjzrr7BAnaRd6ob7rV7Ryt3E
GJUTGpfUHqTFGUrSOIQP3GAMXI610KZrDAdTLhhh9HlAvkCHAbQWoFjTi/RXlJT9VuthUfR4+9IA
uIFgIFv6NuhyudpBijJDHsvQNR9mzb38RfoZuI0Nscrv2cf2x/Tn7ev6tqTF/jIPRTWXuIzK9fJ7
elLYpZ4J/j6Eb3w3nbQn66k5xWdhF/yudtZL9EG+Lz+igrARFK74CZBCDEcBfAIzsfyu45TkJpoa
vquomfiYNhOdiTpnpNiGHBWhz7Gns0RAvb+93hU/CJxrnllF1owR2cXtjTsCGdMa4OMN9d5zw2zw
7ydFAPZy287al7wwtDi3oiHD7tS1UDIRuaUfJs/GJ73GDkMA3yC0jVvbd7desLXLCcjTwjBIFFhS
F0b1sm1HXcQoXBzRp/iYPKUOXI7aw+R4dv0UQeW1kba/RbvL86PPEQ/IIbBRy4elybS2yELY4aNT
/tge4oN0kPfFefvArMTdTP6+qVGSSF07eLjYPd+zZmL0e2nfHtLDfC/KE8Jj7pbHXbVF+juzpJDH
k5Re3kMZnSMPVtfQHc+wxe+Go7ev72WbcvEmdm3tBoIIBdTI+Ll47VF7rx0LLQsjN/4CNYWLloTN
PsZ2/oAKx2/9CaovJ/vef90K6lZuILP76F3OQyvQ4yxCArFQY7UaIQmHsM9NUO/pVIRNIhHKrcEB
G7hx4ddOyoW92dO/iyFHSe/jNCijmdTPgShznzYSYj86LGJoPsEvVlCr85tvBVHQ7cu4EhpQ8JdI
NJW5gLXsXguRxEi/FaYQiuiQoHVD5AietmNA6S7L0++pJ3h7s67gwfdebltecTcXlhcPSkjGD+Nn
nLrFUD0znvMgZsKv2ybWzioEDAQ+YF/AHC1FSwmnprQd6XjWQ7sT5qJQPpMpG7Zev4rtNyt8zq3v
QxTCa5AdN2zPZZnL26/O4HcRODrTfFdBV10Bs1eTJHVj/2mU783xU69+GHDioXdiiNcNqodQ30iK
r/cUlVaynhkJT1VwiU6hNxSDv8hS1/Nf0vq7YpQbx2VB/TO/wpcW5l/w7qSqniYMYlelbuNO+/Rx
zrDCnXXnE+apH4sv06455EilKrAMbBXnV1z4pe2F52GkwYSoN0UO6WAetH26806q3brxM3yOzrZX
vXYCl+YWiZ2RViboSD6gKZ0lPbtrdfg89DGguWi8pk2z5XTmn788MDK867RItblXv7gQfqAXgRrn
ULUO2a9hNI5BGxyGxIs3vuHqIXlnZ/HOm0EjqVAVpm6ufOqgXR31rR7pij+DIAYo6+xViNeW83YR
+zbUcGXypYb7uQr0C62kc3XYCoGvy2cXdpaDdkNcV0h/BAl99/Kbr6H3hDLyx6TXPlRBt0FPsrZt
79a0pNgwm6EvIGWHBa8cDkMeumr8ecNlzAnC8gTM8QmkIYCyGBW4vFy1qZXF1L9tm/h7cjO3/IzU
ElqQ9rQT7dDVt2Z0Fq2ov66zPgMzuDq0/ZdnTjWYisxMFAAat99xpT5Y+2hvfCg/w0HIN4Ow+TBX
FIrP0nN7txUgre3oe+OLgxjnkRHWeZy4KT1f6C7sEQbA21u6doffm1hEfWqY6gacWwn6c4mTQvPH
QKSFcJeeqKTbX24bWykFzRWZ/93N5ZiO1fgT4oB16iYnWEsNJ3fgfPXuQyd4HHaynZ2H3OmRB/l6
2+4C1Pr2FYF1EovxzKB/vMzN+IZg/GVW6X1Gu2seOhVRH4RFk+qX4Zgn5S4+IN7rJmg4QBJ+Uu+S
h605gxXvZdHJB0AMTIVYbXF2lRrplmgmWWgnbaeieJBAX98WjXN7retm6FAxxEiBaFn1HVtZMPoe
M8J0L5cQ2vuvivzvbzrbSN0VK5hQFnk8nI3T0Ld94kYWOWYX3qVWsbu9jMWI8F+fjGRaIbUkp72C
kQSC3NCmrNius/ERBPKJj+dan5sn+h1OsysmB3VBl/reQfvjtum1O08aRHQ7O2dYoxbBrdFCTyEK
8ETNaUmm7foJIjdb3klHA9VE23/WvnS/69eUQkLzIOROuN86K2svOU5Oo7DN7IJEuevS0XlCE6O5
MyVu9W3Yd6f60Bzbveoi4uymrnjcihzeWCkWjpXZKxBUhPQm33XxRTO+c5WMnJoCkuSXitDFeyhO
6kHaT0Bdujv5BNn3WT6Nv7KjdAbz4oSuz39nbft//8xzRfnmIMCphTNmd7l2o/cR8aGy4IotBLbF
uZhabuVGz/Datc78SMQRUDGwuDe4z7swLYuTtCtHjART7Ij9p6A3NjzrygnGBDguiTCXeYgl4Q6P
bYA6mIlr/aKd9BdwBFDxAj35Ex0HqXB0WzhQcXeTw3hoPXfzk86n9PKTzuYZJ6FFotPAWPgbb0it
qplYYbdv7ue3MtyFD+JD+YAtRzlbZ6jzd40jnKxjcSYF3/BD/8fy/7G/iA5bz8hTscB+5UrQvTav
2QntG2euxOff0lOwL91uJ+2Kw+bKr980Vk5eSgOdYu5V2c9S2kbMpz51R2d0MtXp/shf0kPpek9U
HGt7/g1Ub04exbFuV34yVP4RXfmueglAJn/KNxIdeX6mr77EP79niYhjcCmy5GnkQB/iL9Jeoagz
7Ztv5mHc+XfWXbLHse0GB1EYt7gTT3XrdLQplB0CpPqd4G6NiV3HhBfbs4Sbj4Rp+Sxt6875/Ytp
wL9NOq2E6IrVsvxJ6Rk43ZgqWb1tYBrIjuaZ92U3pkTMBbWRgcSk+JD0v0QSzQ2fvXbaed/xlzIN
GMjdL51GN8HknORFQmM1O6WP/tG4QxYz/jOl4noKXyhROvn9CGJIbFBXdgTVTR62wrUVr03V558f
sQxvihYFEh/xRxeWAj5u4JTEF+Y92ZHDZTtb/wr8NT+RtMW53jMqhfmEJVOZInY1SiSsuTHQ0xEQ
W8ojZ1SOlZfYVf/p9g6vJLZzE5709o1PEed8ucMWqOFCULAWncLjjBz96bnSh/HZ+GwctC/pfryD
p5umIp6s/7nlTd4Aj8s7ROw2z2DxQL2xd75Pq+GYsJRwolBhyDCeA90voLk21LL3nTzz0Wasx2qE
mGg0MydSBh2aWt9DNPNY58zEoNNUZa9m34mqjWZ5hDP0x6k7DfyF8dSYZvWbwWBR+3PqizS3JwXO
answ4KINbD+NssxFnGyq7nvo1AvX0trk4+3dXXERoJd1oKvzLC/N2cvNDaY+TspST1zUuhw0aB3L
Sncot9pl/RArT83wetveyoW8sLdwzkoaxWWle4lbyvnPqhPuJaX6D+0eNEreLWqRr+d+7+tFx6IQ
377vTpk7NLa1S+6g3kUkwRaet0qvq7uo0z2n+wLJ17KEbYggtD2RVSkBeljGoWrbvYZmpvdbnR4N
tBlvb+JKFs8CeVsBUhMmXs2U1GB3qzKw5izePM/163YvHNQjJ3DDvV0H9dDAcSwggcWYuHxBGK4Z
4QIXEjdJ8/uiJ+9Uib2SjS7oSjWZK/7PJVuakRrT8kONKHBW1B5t45vMg10+zPxU2gE5MO13H9qe
PVfNt7pnq+ECu8nhnwsj5IiXN0Ac9JCpLjj0u30hu8be+107b0UzJg1LQojfCF/vLYIJeZMaY6VH
qsGz94/t+Vy9CwYZvvrbdu/0O0pK+/GH4mrHTrarfXYK76aA6D9xyVaJ2kLZlZzhh5nuqattdvjX
YhdmP2nwz2y80Hde/pSogwG9Uqk9yQ2AaVdCA+ZL4oVInnWpGD12BaPcnpKdNk7yij+YGZCZWKLG
Tci9SHkCo9TitCPfyFC8ZPn4Sb1xLUf4Tu1XduWvwh/J5/9wqjE6tyv55kC8Fp8cz8HgpdlxfUKd
ovP3FmmuNnJvL21++JcPB8S/wAOhYaDLtAgM4iEtBC0KMu5oRR4131F13xy2XM/KDWXma0brg+EB
P7z4blNVjWpgUplK4v5n3UgNg6RpcyhxG7vbC1qxhC+gXK8A6mKQY3FY9dEvAq+hIVEqna1mstvo
nuPL038xM7c5aSyR6i8zwiSK5FKB1cltFQmx1MKMyk9a3sEKlpdbM6MrDU/828w1wkTSjG6cj+e7
CzhOIULWCWsSo0G/j43RR52uztzaFIKTUYjWr9TMR2bWycaNLE73ho/aiaY2/UGWR0aSBVN80cuo
2fDwi+G0txCLH8bAD7BL0Gz6Ig83iikbE4UXBUqKZwYj9vFjca8/IOi2D8/d0T9kv5Vzf8p2wU63
s0ff2fZOi8mTv38Djp+5DKBhTFBebk5dNp6ZoxTFbxh3iHnsCHF0F/mWffoEqGqr4bXiChQGNuco
i4In3ZlLc7GhoHVezuamp6Ye7FDcCgxWTzArIUOjuHIF3DOMrukHhGRdbdb8UL9ELbFOtIGYXVvG
nMDMXS1C4yWZUzGErVbNzQmtOQuFYkfIyN2+iKun9r2JxU4VZig2TcmrDOWKVp6yk0FtWHAkQGa6
W1VMm2S7/ogk0Ybdtf0D1AbYWUGq9aoPYvmTMCs/puQ6+ZcGSgKS24PpTufxHmnzt5rMJjpgdTvh
39DA4Bo0LBa+GhZkK/YU2lrRqTmVLxp1DKc40qxrdu2pOGS70C226KVXElUAWf/YXHi6DERnk8W8
hWn7udIlt0o1RNe/WJN0uL2jqxv6ztDijfD6QiuslsXBzvnbS+SzCv+t3RXGFsX+yuuO154RxrND
Ida5vFsjsuBqEGCI4qkd5WSlY+1ambdXILHo4H74D+t6Z24R5Us1NcZCIR8dqgYxj9437mEGbw5E
EtWn/z9Ti/PhN2buTQE1l0oKHLUcTnL2o9WzjTrCWpTI6CV1YZQX3sgHLzew6lQZimz6t/WuOqXH
CvEhhFbvvLeasOiq99Nn82f8sfqO7o97e4VryQV0kRQYiJDnMPzStF5KDSJlbKbBCkclOMr1sU0Y
CCle225AxzPcMLgSudCw/cfg4rDMcH/6Fqw1VrLemTlh4OI8Vn6KwOosN9lo6lkahN1YFt9uL3U1
sZmJMKCioYZ4lUhVkUinVWrn214/znDW9F44VBS6t/qTqzfvH0NL9iBBqQuhtTAkh6ek/9Yy91R2
G2nNmhuBZVMGKoa/pPt/+eFGhillM9BLVxfEk+UBtMyacxYrD1mebzRG/hryW4SbNJr+MbZ4E/ra
N4W+lhGCEKM4eVAnfcrPclFlnR2m8V7ygLPbDGZ3OLWu0O6Nppe8c9DlzV2bdsPwyGjxyxQXCNjI
evGk5KHSn+ssQcsaDexktHux7CfbqM20PauCMlquXGo0I5poCp3B60z1xevlqLvT+2JALBPtS8my
k7RUxQ9hXIhfNcgZmTqQRIo1qqqlP6OoDKZHM0R3C43LX4Y5hIWTBP03cIwuh0v61IkpQmaE3WR+
QoWgWCQLk/9YAF+Jzq3OsKqrV90xtmKxfNLQq6JrM05I+0HREaFdFMnhvTGYfv2AVnCcvQSFb/zh
F+JU2L1Xen80EqjFKknPXZ5Idp6LInpqWTmWKCAPQWWHQlJ/HGG8kewQevDoWMdN2TlNVpeyU3lZ
Utt5NzDs2Ilx8RmkNgjztmSIVW9iUX8qrRZt6KnW0/IgjCND1V1VqK0bZEX4YEDsrn0rdSHTHi29
8Iwzam+juh88OXkEjdAlu1EWS/Ve8rNecVML9SnXKHroyps0NpE3i8LsQZs8Wb9XJL/UbGWyRuEp
hmsOnz7BtPEgIOxGp3hSkc0bgEtmcWt450GT0hBiUwQhUGib6A6oReYftGaWGeyNSunvs6pKY6cO
M3myUaVFjzssjX1CL/OBZNmMHL3ryxLp+kiChnsoa1cRBnTOs6ATnxqpFlHxFVTrd2wapfklFwO/
fPL6pJE/eWqKtJiinsS+1uszbFu081T+sHoqA62Sd2ojp7IttPiHBzTZvDtT6ZmuN4y+/qmEuSGe
RqOj3liZvTW+jokufZUZf60+ROpUu2NYQl0lCJUyPNN3DdtzY1Vd8Kn2Gv9E+h9Vu6ELcs/Og8gY
IKk1y3066SNSkolhnUI4qsYH+PM8HqxO+7PuVK0/qLGU+I4+WKVqm73Ra3srHKxwl4ZSWu5o0jc6
hIxGWTNt2AnJ/VT1anMKEB6t92FUdhE1IfW34LN83W8T66gMEOo7HHihf27QjB3s1tIF/lRc8lSi
11FIDyOy17Ith6LCPO04kRgHZf1BHgNTdPtW0z71ZS2LrtWoIgCOqFRf4VH5U007KbOVNpXypzEF
6AR7mGg+DmURf9KSUBV3bV3Xz5NS+C+m1GYJozJRyYjkkLR3YSvRfOTOSzpK4k1aPQ6Sjuw8KlfD
aIN2HT9GaRrLtlb08bcqbfLxNDBD3h2nKmkyu5UGhtMsvdY/0t7vIFwhm/PtpA0bzlWYPIk0JMb5
1/WPRi9bAFojIXnorLwbdz0EYd/7sgUD1sY1RV6UCIwnKxuayQVrkn3UetWYDqFS5uk5iGJU3PIq
gzHXVDPEk4NUUL2TN6pmv8+SMUJEvEt6cGWmNjE1XKfpfd/GzDU2jAh+yTrcmNv0sljAHycU3q4b
Ne5nowTM2A1jZCHHGkklIrVqa0lI6CpAqV+UUm/wgbR/zlLKH8jTwvvSjGKZwN/UJDH4kz5oJ/FY
BBJyx2KlPzd5KzPrUivZr0jJY+3gxZOI9qjYxE+of/3oswzVQDTru+QuiZJk2KtiiOBvVbBpxZRX
vV2HxvBdzT1k3TIlz3+Ihtg8lF2QmDbBgfynqmXtLpqAIH9BOZE1611nfTWyRvTuVciXDEcsG+Zu
KwVuw0FUf5eNSkV5yMRXADkSqZBQj5+kLFKYDsDZGjQxijK2XDEdjWGPzHFcO6I09PKdFKppcRbL
0GRjiJK/9m3xPRAhEVeFe3pNDgDU5GAUye9BnlXeVTiHJcjyOqW6G3zzmEhCmO+ivozEE3gN9Ke1
TqqhOUI/8U9PMorxrusqOgqc8LxkJC4uT1ZgNLQLa3/61SIo2+/FKNB/NynD5ifRZMjd0fMiKx/z
opusyB6gIFafpkj7rA2W9yUYqwbRRN3Xoz3pWhwcGVKa0r1UCc8aCnTVSZuiRt91SYeEQZVNMnG/
NFIYKoyyNGwpjIbnsjV0H3p5Oj3hr6afkudCkKpXMw3E8BBJcHh9HSJP6s+mFU4/8aOd/NgM6Ko8
JF7QI+zre7n+UHvigCKhnwi5G1c587xmMei1zbefqh2yzIZue4iVcHIz7cDkKZlqjJKouM+qMv0l
t4lUPiiqN8bHsUmU3JV6LzdtxuEQtK1TMXvVGFl8CqZqNOCo91UPCptSCz75uhU0Nsq8ZfvL1L0u
JQWQehSKI54/RFNyaKfjQIvuJKmuyp2cWuimq1PY0SQOzbjdTYkYgsOmAJI41ejRQwYf/6tGOpM5
1CDUM/rlXjb7sSCLS7T6GA16HiOqxwdPinJtr4Yw2X2QU1F+mAVNjoNnInpsRQitAnDIDQHeJTTa
s0PPO/tNy8PKf1TqNtefzKgfp1Mq62Jybi1rEOxRMHDvdpoGuXyefFH64Pt9NDqaFslouKdAdh+R
9zWKBxQP63rXtYovn3uhy5o/IrrvSWencpKm8G0LebyDnKkpjr4Y+qHjCaaZKvZoaDlNg7K0fk2j
RR9NaUCV+YWWOib02Z+0xotfKPo0umCHkzHF41EV/x9p57UkuZGs6SeCGbS4hUhVsquq5Q2s2QJa
azz9fqjdZWch8xSm55Aco82QNp4RCOHh/osmGiqUyP0JaaRaacTHGYPNk2h0ffxZUapKvsnTUmls
K8NF9TCWU3iibxfKo11KuRXui6iXYfhZ5ZAdwjnkXJxzRW1PRtz1ypNlSrHv1FKTxDYVm066QyEM
14NRiIvyp+RX2EgoNDqn1NYadVA+dbFv8Pnqzpy+cb3L/W9VHg3tRm9bQSGhx9LXG9VUNE9D0WCs
mrEx6a2lHVKTQhkmAfMJANsWIpXdovRW/0+bSQ3erVnfeWqYzzN7zcQKFZ/RGIiYaM24qrPVy13f
lqzLoq+Sx2xQlHJXSZ0lulTRJusjioKpcQOUx0+Dk8gBHo9OwJWcoxAtZlgs+Nx2j2MhZeFuCOMs
OTQ+5u0pE6zdm5kwqw8szAqTUrEMTH0n9OMeq9Kq2IdqNWcPKRK84uSUEhaTGX4reYDJ+aB/9f1I
IEExQ0Oz5bLVsh0GbVFx9DH9mm30hrP2UA5yr+wG9CyaL4U+N0nNM89Pfweqmt8GTYpL9KwXM7V4
ret+o9I+PigNOxGrTyxzvUQb25diCuTk0MZZ+cPKamAkSWkFw50ydnk5cLWZwb6toibxlKDxx50c
m8F8CBO/6W7SxJQr28L7VWT1p5nI+3kIol9hFJbigR7g1PxTmv4knIxCEMNnKc9Tf99PMtbnhRIP
yXcq0b4x2VjhxvnvYQR85oTGrD0aXMH1s6m2s0HVq2yKf2ILp9Qlky1hXCEQV920ZqQK7qhWPs9M
P8a/GTnCyrTxUxC+4yyvFo6gD3GzjwJ8DPgvZpr8zHgyi3zltqtuNdRPwvtinqL0URoxR0KAqYxK
G7EQ/TaWsu4RW+3hSTJ7jHb0rk2+Dn0Z3uFZmluYsZXxKVWEvnJV3zfCn/U0qT0QKJqSdoMGfLoz
jUEFu5Ga+dMYjuhT6WbMFlC7Wboxet3Yj7GS4WPhR6p1g8FVottVVfVoZDdRmsu2H7fduBMiATUY
3H5exSbbeArvOmTAjJ9jmKvZp07jpneVYRKgxhll8RD2ev9zruXxH6R8y/oUz3FExhynY0OtzTCT
XSZoqfVEGhfKXiEO5fzSRFmaekXYqBAwBj2nKicryfcQmjBlstGw+tROKjmz+2EaAceYUZt+NIVK
Tk9xmrTBC1JS4VfDzEibOcA17RYzallFL7op7imHCXynpMCPfpRrpW/tKuPxgxymIOofJx6C2AlP
MOt/iCUuih7TO5k3SQzN124lI7uXy1KgjJCpBb9glji9caWZCnvU0D7xzL4sX9I+N2Y7nCeTR1fF
jeXE5Vi8iGY9wp99VcPt0gmvnEGa+i9T2CvHpI7Tj+k89l9ylDyfqBwDj7Warj+kUa4Prjxr8LFl
P7uvTRG/LCUVb6lyDo3dClL8QxktLXf8yAzhXhaZCY9ES6vGlorSohXkI97u1gPcEBuad/5Sqhl6
wwlSRd8mcaojJ5v72bTLtMso0MuF3+EAHAgCJfuqlI8Vvk8FDfZykpM7uRgM0QsibJhvBtEojY+J
L2rZhyHzW3NPll+ULwIvOuuUc0vPnwODdsCnVhK7p7ac0vQmSWrhqI1B/ZDGeOwWefWASflHDITk
cBfMXYRLd1aVP9W6EO9mIWPZVsKUG6lNHtoKH2UpEgMv6IpC3fd929Ju74rKwoyHRCC0Ol2tbN+f
pt41KESq+UGUy8J/rsxCkwBcDKKjyP6ouga9kvskFMI2I4UqJpmSZT7xWDmM0hBNT5UvV/WhBXQ4
/xM2VUzvO1vc00vTKH/wALLkJ+SVLUTke0Px96I4KV/8XA5+mRMX36kJM6zhyrImMeZJV2BIj//F
rknK6kc0zbz76yE2i+/qBAdxp09ID3nynMedK/q1xLtcqVUNdyM/fyxwv0K+Bge9xhV0IWtmO216
Y2eELEOnUQPZs+QghBwxxO33JJGydtelffBB9EcB/ksWNcajaqhDdzD1JonuyJdzN7FKKsE+y/mr
KY5YcTeC0SJfXOgcIz5oypemDeSSI7VDvlkslDI79oFMsmDNsvZZEEeU+1FNxAXG5HnmaGVoPlkp
CgKuaAZYNYtJnAo708Qr+h7SYVmFdoHn5lej0LNfWlinGOMkJVYN3mg0QudGVtKZO/QchJZjDPlc
R+4n1LR0pSI7UEerV1zKAem8S3KpfOYhC162Rtj+JmnMZjhVQUG9KBkiw6nk2lCfap2ndIvQnGVX
MwUVT0imXr+hSK+C15Kb6KCFs5ScfKOUjJt5VmfDk0MfjIk9aWZIZUYJMVggJQzKB4CW4v0gs1t2
g9gsXquhGfdeqpVTs6OfQW044+6OTkpjBI2j9EVtuHJNen0C8BaGNqZYunKztNQMe0ABIT1h49ze
xoIZWve1VfCQHK0uuPUFSh7fMhafemjNOBGdierJfEoLqh5uU0naU1QmGJFjlJW0uxo+R30b18rU
HMTCn3Ky1UltwuJURhht733uWNGZi8Uni9dk7xg8uX0vlixMrou4SOaXYo5qec/BWheeZhbyTVlp
k3ifIDpj2ImkNV+iMvJLzMrIIA6COpiyU7VN3x+rpgzEXVdVSmSbaaThzFwKpJ1xN6p2MHXzSFrQ
WIB+Db/rflbpGBkuJl3yzK2vhumP0jA/4BzmG89FLk/Sr1jXgvSLbvT1x0ZH5NQPZXN2MVsnwaAC
pob3UHNVr+A87kv4YzpgIT0WCp8PEXOuxOBOXXyv8wKd7JQ0ARVoBIlDM3pMZDmMTpzp3ImVYgYo
9eAZY1diEUqeRCc4d3mMNjLO9tFdJwqB5GpSGIAwr7XuQR5Myfd4fdZ1YYtp3B98Kw+MxhblsB/c
weA2PshtGGi3QyTNkUez1wpfwmY0JbLhkoxdVsPmx5SlRvzQYw7xu6wyPXcqnC7Uw9T3RtMcKppr
5KV6hrF21XT5V4FnIRz4abbncIojj8yAEQ+BGe5TIxo+8BJud3FjjrUzNZYcPkwk2b7jz8MoHIQq
iI78G41/WwKu2ecTrLGThvi7xgpspcSl+t+yhk0pzG4yaBMqz/pyOGqCXM5eOSp+ZAvNXMT7vG5B
mEgR7w907KJS+IEr2qdazfXmc4fCno4IVnNHTS8xH0d50g1HSlHPdfJcQGhaLeVoOI6SFkJUHYxG
GV40E1Nfcp+ghzwaNGLgjJROMXIT8qg9qmEV4LFKJ6lA36qRHnXay/JdIXdo+ZkRRUplLNEPGTBy
QohWE3Z5JKGWH7LnBrR+vwhyIx4FMYg93AksJ2dWQjut+V78jxBPrFxCeIG3xxCGyg/FQhjqQ2Zo
cCBjc5YAuwbKTTPGffAUSE21xUlWlg70ewXnVYdaYWsGOuA3VNAwTPAGT/bqh/F20SgMneQ0H+Pd
ol2W2pIjujTrbrPb8GDtRTenbw2A/ln3gt1Wr+QKrxBTCiAdYCEWf8e1M4WMvzrP5gLSjCM6iyJG
f1hQtsJePHQbSO6r/fHzWKvWUxb0IM10DX96R9pREko83+34oDued+l+G198tQlFWx6GBe1rYEOr
TpDR9Clqozgr4ZGJibBTP2ejYz6a7uiM3rif3MKdbmsn3aMhu9GpvNYTOg+96glJVa/FVMhaGjPB
oYMVMOwadK+3wlxtbZ/HWXUOp0Aqck1liOJ+AHWwKFXUN+UNScO+3Vuu6Wzhv64ODHgpgAPaJyhB
vG3SlPTBmi6WuK6xrlgGRgJ22IZXXV8sGjbqJlKh6DWs+jNxl0x6WI2tq+9j347KG2M3HzQvevGF
E2+kcnMqr3CP2ApnEVcbNA4oZWY+cuvLVpCrnxE1/528LygynbhE3IYzHYgVf/stQmUE5uZuAwiv
QZMVvO4woGbQqBuuNkmt0UcBBtHSOBWR8oeU+qH9vCiPyLti5xv21gmw7IGLYwkVuMU4A4+4NW3a
F4PKwj8Z9sFYJM/lUBWftVHwvY1G5dXeHiwZEFESRKG1II4lhkUvdnPr9vi2/aCIeMh+9bYu2cJ9
h6JR4PB+SQHnbA3v2nKFQrz4QugYAq8FZyUjDU3uqg49AW23sMcG4DhUxg4b41uW/Xoaz+OsPpsP
+V8XRxUNZWShqr3v9iAx9V29iV+7uuPPI63AFgDY1B4B7I5lOnjmSfagGgZefUihxXF3V2R8zpYU
9ZWvt7BjEPKQQc1TH3276dEurSkegfkc1di2FuYdSqZDeANrZQMJcQ29zksbE0bDAvRwgV+RGtYO
Ljyg11OHFO+ujoC3gtdxM6firvgxPeT/SB+CR3ERahDtZuOSugIeeBN+NbuoYMa5KCkga3XZ/ID8
y2jn0VyBWo+kw6DBO6T7ItlNbG4531+dY/rRiz0kvI815CSoq160BJCdY1N9GuQuQ7d6dgWZRGBW
thDRV4d5Fmx1bZi8tcQkZ5gRICI7CpR4F6hzsOva+qcuYFtihXV3E/QWPs/v75QrQAKgkH+Gudoo
NAlSNRMmSC15fmMMFM4HX/41p+2v/yaOxh8YPCNlvLo/TD9Tk7FmHaGSmD3naj3e4PAFfygXtr7c
tSFBmcEPDZolEh+r3QENIzbNeMEeTqWr1b7XzGTWWyiTazcDJ9ifMKtsJgybOYoaRtR4mrsAG5u9
8ZTc/qdSt9dSQ3QmIKRh1QeLew3I9dOiKPEvgGooSCo8h+SRaitNQMG4U/zqrk5oio2F6iWi9ims
5acwFjaSqCsET0CBELplA4FylY359tyh2BXqEiQPzrre7VtAleVz9gsw52EBWLiKUz1TJDlaX2MU
8XxnSyPxyuXBvQjMnVlQYEMt//wM7cp1FZb1Qu5ckjjpsCRxEr7Pm0nctQVEMiWSVNEKvfCvipRm
kFKd7lV6609Oe8x3gpcMTia5wrfRC5zS8QN7+iCKG4ftlVMAgdyFWIkUHonWao+EoyVXOCTQwo7i
Ryv/MJuC3cp73EfpnIBXRp/m/U15kWxosglAVuKQW5DRa2iWmbSJ0PTh4IqYqtaZ8lRIf6ea+5oK
ozeAOwuUYCCXa6AS1Zi8l4J0cFv1n148xdHWXXhtDGx0pKVgrwD1XU9ai85pPVS9mxqhbYGosYIt
79nLVJR5Oo+xSkXN0kKphmf66x3fPOU781idYlf9SvXLS2ukQtRd9ZA8DIf4JPy0bpUNJNYrAedN
OrP6AasjLdGrLDdznThk+YlX3NEIc7TbeKe73R4xocfFZqqBoUod7JR7+Z52yOjGto/ltXWbmHb/
9e9XjoWkLWwhDtkLYdsiSy2tF1FpT+g0h9VzuSU9cLEXXkf8J8Dq4s+7IaZZHgxu5otHpWm+tWK0
K6LRU43yXjCrfdgnGyC0y/fpEnMxe8dr58rju6duOSk9VevaNffxEc8wa5dAgVzYK+oX4dTtuttF
b6+72TrZrixiVIJFEg2ICbyMV99XURskYFSzd0MBaI/2o0o3UN0X2cyi3HMWYHVZjRrWq2lKAJpf
iQ3bgwpGN+4tAfXndpQ3VsdWtOWAPTuoxURM6LBZ3BH+SYNm4OtfrP6HGisbB+b1aUMiHbVStBrX
SYWGCFrfyazCMqH+Ws53gjF+fn+hXw4FMj0tV0sjb0DgbZWZ+UlQlqbWjW4vfEub6GPG0U/L8Eug
Ht4PdPnCpu58Hml1ueJIkKJlOwzs8dQ8LH5PBQwyYD+h1/xEdtHdiHdxy72Nt5ZKmOrQ573Qlxxq
0m4Xwo8Q7v2XCq0EfScefnaHLe7kJU1uFXG1yhORxlUSEzFXvfpHflS9hdSu30aDk0Ipd+i7uPk3
/TAdsr99RiyRof1Q7gLJCrX/7YKU+5m+e6qObj4Id9Ogfpma4Z70/nHQqHsFw2eeytLG5Xp5gr2J
uVbDyKQW4pxBCir3nGaerMzjfWhMEi8YwLugI5POmu/HNreoq0djWm1s+SvH2cLdWpYUSSrCmqsj
NM66nAYbg6ZJJ7vpI53QnXUfyk5MPnFY5K1o6LVOoe9BBwa7TbrF8jnfXlpv46/StQI/4hEoLJO+
vBnHY3BatIST44xf2XRMNlf0la16Pt51KQyEpZVGOuMFEeOM/e9J+KcdQYf5Wzv1oriALOrZxK45
86XcFTG97or8UIe+at3jFNsc200XvcvH99tAa168lEnkfcDy3BBLWizuQogBwwSUsXyMsqMZwbEc
2od5Tg+R5Za9YJvhc0BDV5yru6GhrJJWh6mhqx1u2SIu3+6db7tOVWe/p7MkLlMArUW6ifbaXiEV
32IHXn5SRO6g7SIDghz7hSKFYZhB3S2QxinwPbGOv4+9INmoY5R2Ymwx9y5LOZwS0APZKgvq4yKa
VYb5NAF4c3GvRFuE+m0m0gow3d4R5/tFQWabHXHtFD6LufbHGP0GBINZl66yMO9DwMiWaY/F08Zh
f2UvqkvBDUkcqJYX9b6hBucAQ3bgsTrvSBZR15T2yIg4i8Lddtn08mLmffYn3JpEJtaBFFcmWb9Z
zacqbui/j8f3h7QVYpX3C1niZy2EOLfIb9RRdIR8i9B37dOcDWLtSySJYmtiocAFOQl2bRqO5T+G
9CzfH8fVVXceZpUsNd00zUHPPbHoQ0yDl6tHy8luk0cOZQ2eNHSD7POmycHGgjBXeU2tZcIQjQyO
ErCLirVbDbR/KndwA6fJ7VK1t2rO1+5DRJlgpmFAyhW8/KKzpBBYSQ0KZDme67Rxq0ZMgdeaOwFM
c6MkP4tG32v1aG3cwpcnCKTMs6jLMjqL2lWF4ZctUUPtn8HC6QDAphgvcD9540NeW5BnkdYFQ7UI
e7pMPtkNCsB6szfHrSzmsuTEAXUeYvXRdOS+AqUQ+GjDDXKR5l71wDu5ifmwFF+0yk52W6zpq0kb
EtWmDj8bVMb6pAdrp89JyASWlq0CPEkd0UMG5JvgWd9HkDeaPTvRT41ev2Mdt3KIa1vwPPj64T3m
Qk1hi6+n/2Omn+fpRweC6L/YgOdBVgszM3McWiaCxMfJqe5D0Nb74GR4rZeDELK75zxw5mFjXV7L
zujY/Tuva/PFbi6jUOaUfO1QWJ+jE8YE9xDT6fZqiBotAsT9XYsMKVjMjdhXLu83oVcvjTC3UsvM
SCvUfXtUqKMt0u6Yrm2c0NfSlzdxVgloIUeKCcKcJAHt72oCTKQXQHTnHYwep1RiwGudHYe9HWPz
ZjcGCi5WZYtC4SXz1xYcaIY2cBUjO1Crj3Xzc+O7X1lc4EnxBkJGl3Lm+lGgz6FlJirf3QqRHeoi
Z7iXDhy9X0wbcWTjQ/VSoL81btRyLu1llqTuT9j1u0CshaHCJK1yg+G7pvAij9XHcWo9jNnBuTyE
KtCnJgJ5Dfp36pxynG7k9kvYpQ+82HZKmmyls5fzgDAoNUBqjgAOLvSEzXyQoE6QZM3POguiOvHy
dHAdtqXf82mhRQvbImfLEnubP76NuVoakSSFCwcd3W0PZCviAN1e/Q22bA8rFZIoop17bNIXex+s
djbW5eXyR52BfrlOKZkkb30RDZIxasXUaq5MMW1Z/ksPcruMfDmti1sMmhYmK2wBdLy9eSgrV7qV
yIYbQ0vrh1+y/Bt6wsZYLrsC2jIM0aRCschRr/vyPBDSIE1ig7eIuV8cgOWj/xD8Zx9tOW3ffjRi
IRK2RATVsx6RntG7NULQwPlt/Bg6mCJ9jJyJGnwT4on092c/ppqWTLMDvj5tnNWb3UqaRIjq2XBr
xVODT8LgRd2n94+Ay+QAPjRTB/oPXwT5QghsoN/SQCtwG9DeTq2ZrpCZnP8pfLqh6P+6lEQ0Thoa
imi3XPSlpjJR4fswoNyfHS1UHtrMeMEa/Uaugt/vD+xyey2hoJUtZHkZ/7G3a6/1p6ASQ0IJJUeH
UFJzMIdHJUHUXkiem7T9W3lwJHfO461ulKwfEtTFRMNFmsabq8gRI8F9f0hXvxU0ERbDkjyuEQu6
HtVCZhCigg44/wZC5oRS57TF9/fjXJs6ytqGaSAEu3Sa3k6d6Q9qXqbEUQ3eLFFQA3Wsx8TLO0DN
Rhr9lLXux/shr5wUyFIYKNJxGUGQXyUgspamklkSsq7y4xTooEoKzOp8a8v/45KfznfCvnihx9PS
ZzO/HVwHiFQvcbFw+yiNCxtprE5w57GQ4QcH0k3nt7FrynnpJkbY/ZoA0D4Y4lB9en+8F1egtQgm
LUAiGe0kqrern9E2RWdFcRi7mr0oCqfIpspOufOP3U7+smQ+i0DL3xnZQ6l+G3T9JoUWbFn4ASeu
UvuFXYvBx1zJ9xsjWz7V+RH5GgS1MZNiBWoVa9lrOTbycVgkDczRlvfm3tgFXn+QX4xv0052y/1W
er5+dKziqasEOe7VOIQrj65YoDyggvMx6pSPG2NaXtLrMS0uI6wb0AcXL4BhCGW4qXhWDLw4yA+Q
F6tv0DU7xqctuMd6JyzDOQ+1Gk5RWzp8M51QIhzB3m46FIQ38r6LLvYqyFrHs5XUSAEZnriDPu3J
/J9aX0bcMgf74I966I6p8jQqcX9UIvWrAoq61iLpVgvEY2HEoFOrvAILUjmJZEaUbYSXacZoy+w+
qlS3N1L1i+fX+seuZsRMtT4UCn5s/wVN4ZfFUNdwfJcawR1ELC9/ynYCp7wd/LPx1ddFztfAwF4Q
lVsU9NZwg2iQABjNOKT4dwib3WX7njZn8bJd5bz6zf8Eeq2PnL3QE2gAVayxhM02jgHwwzFUKijG
U2g03sagrm0XekW0pWnso861Omm7dMxUiPsxaae0E+/o8OuZbbrDLsLqgZMBQpHvCLuNqFc30FnU
5VedjVAVpKiscN90qW4owEQgrCATZ9ffydO20QtbY1zm+yxaSmYbzQ3sNRPsApX3HWxFD7SWG+3D
78nP4T/4hFshV+lGVbcwYmDwuUP+C/qdnU4fNqZwWeYXZ9DZFK5u5aKnuQMfZTmDeKd/lW6CO6DD
dvNYOtOmruE6BXhd+n+CKavHSaGpQRHxNgT3Ds1RvYvLyk77J9D2Q7Zlxnl19Z/FWh4rZ19LDvCA
1Hpi+aFutxBQsD9DQenjxvxthLnoJMQDBG+RMOIe5wy3eCqftcxW9qNX2/JBdItdtPtvLtyzzbau
HKHBY+n0nBNXzX3szlsbCbut43Fj5a3vP1rKyVDPxIiPyb18MnbV3vKoqXwpjqKbuByNW5v52uIg
Q6JRv6j7IX719oN1s9Wm0sQVtchzC3ZxSj4UHxZJbOHO2msOMJDdcIO4vrvxBa+N9Cyuvr4IYISj
LkHfHgpodffqFuf4h57P97zATxoZmc+t7OKiNr3sBEviqcwTgu7p2nvB1EIrH8aA22dHB9NJbiR7
PvSH0aGyf9B3206Pr6+69UY/j7g6SsKgrHVBZnobz9+3D+MzDPdDCUEDTufXdCcYtvzYehZY3vIe
EfpT4AwPKKyGB1TLb7IH5HG2TQWW/f7eb1p9cj+tERaFaka6Ch6s+i7Y/QMaHjv4evT99IOm2SOK
7Msv2OrSX9u3Z9Ox3reR3/2/9b2wgcImOKSV/JR2W/2hq4v6z3deb9VqgMg7lywuNXvWxxPk/ttB
p5wsKzeqZjnvL+WtYKuVnFamOsGU4siTutKOxfC26iR6l1r8bcjiQ740Mt+PeFFs/b/rmKoF7oPA
B9c1t1QxOtHKWVUJ1u37BKLEojBes5AnN7jT7QXxzmnxWO63uh7XP+CfyKv1nA2aKLSdkLilGiEJ
eark30G/gW64GkOmyKSQPPO+W91XZVkIUheySyVz3svZjyj6NrfDxsG3/NCLTXAWZHVRDXNrqW1N
EEX7R9J+J+q9nMZOvqXN/v5Y8Hl6e7xmsL/DJAkTNxPEHGZgdUypj6Zqs99YEldX4b/jwdTsbSDf
8iF0q4xnONW3Um+HoCP0x2g/flgQdDR6j6VTn0Jv61a8sAx5XYt/Ar8qtp/d+GI9Wc2kB6h4PtM8
3yEUAhVKPE1e+3OxK1kk+bovo9cc5a/jaSEtpKfwNHuwC2/0DcTb1Tvl7KcsH+Psp0wo0vpDwU+Z
M1S0cL9J7A4RgY3dtxVlvQUQqsJrMUQmq95VeeFZhbpxOW58y9cpPxuHMNX+bCEo5OZKs+uiDwnE
i7p+TKRPRvj8/rq5XJ+UadCzBaermmy31bJRUTbJ8mSEiFncRYpY2imozCaMthLe5f/n7XbTIMrx
J6ZL3LtrSfaySpHiUU0UdBaLWN2ZW94p7ak4FjS87U3I8+U3ehNuXWyt00K2Splw0SfQdI+5G3iI
6tyPJwuJ0vTjdmpxZR7Px7fG0ERaDxE2bqg0KbyFBNEx4IQqyCa//7kuUHWW+GZg6wtU7aOctzxx
6FPukCbC2q/DOHlyF+DDVsfrch0uweiT4rVGyX99ENeViIjhImybN5rdoTgz/kLmwk7lztlUs70+
gf8/lrV+nxsRpghl2Zbu6Leoj8uRo9Q9YgJTsrHir08hnQWZv4D86qv9m099MAY5o8peTVjmg+4i
//GiOf+JM+vVhfgn2Lr8WusoOAVZV8Kdkn3PivSfUtEo/82q0JHoNGiZg7hdA98xBoVf36LWXyl6
5s2D6dQFxulZhyiLHiII0Ty1gQCxP7otJyjUbfLoC8Zf36i0h/79EcCc3p6+UIlMFMrEEnGV4CEo
pC8olC5vv/pbTu104xC+tjSX0ULeXDhj62dLkiPSYgawR7JJdVXnJRnvwjxAVGvTcnapoaxPrvNI
q2zEVAJDS1ToN+IpOhiYnSB5jGGw4j0vPgSbjl+XyTlM6bOBrfKS1seevkOwxm136W1w73/I7sOv
KBm6HJd20tvFrf9QvAROtskpvrYDzyIbqzxW77VWEhqFowWa1qK94MWNWYKGtw7vH2JbgZYZP7ve
kq6yhLHRStpUBSdJ2nwln0XLSy832jhbgZbNeRYo9pVFG4ERWWK1gwoyR1TFynhj3V+JQuWNqqKh
0aHS1+fJopUJCB7t2lz9qYQ3MXJ50ME21vtyKK1W4XmQ9TmSa/0cJCkAxUxt/SPiKIXhBGNoCo7Q
xaK6myEPtlvHymXNFHYb8lxcAuTh6hrMl0COGpuihJ7o9bcZhf/gWB3lw99bvXGrLTQ6lPWlpXG0
NhmI9Qzhqgk9bFP7gmoscqPfGzXdmMILuNE6ymonN6GQ8/prAIU50T3SOF4CYDv4uKBFlF//ASjg
4uxfyJaLhYmKYwsJ1rJwzpZfPvd1GvnIVy1tIWMn2XHiGJ72rfeCr4goY93ebnXErq7FP19MXZ0e
ojwlczUzkVWTRZ3d1KK/jxpkquxYE5Ov7+/jizX5dnzrJKsPEaHphIonJ9RZSy0OoxbstJS+AuK0
74e6wAVYEu0nemsYVNPMRFbq7Vw2vgYLsoC3gO78bbkbD9o3a79YwcT7cmPZX362t6FWx5NQZlPT
j+HkGuQ64fQpQO5uYzQXt9dqNMtPOFsZjWGU6rSA0NLbsrcXkur36DDsA0+7b0/Tj+SFx7V6m38L
duH+/dDLAnhzjryNbK3m0QqqZFIQv3vFSoF42CdHFXrEFtB5Yw6t1RzKWShXaT11iKSjfoyObYz+
UfLr78cC0IHdZUAfxwTl7SyGapDXabUAfVBpO/i95eUKWDMBYJ0MrzuZx2++GX5KULZ5P/C1z3ce
eDW6qkNRux1ZjJjY2nFaOlb7a0DXqrX4j9k770e7Npcq8s+oCyAKjnHs22H6WLvVmgjvIKXlIhcm
3uz5RojLnazDiP8TYnVsGJIQI7+e4J4WDE445jc+wpX54H/BoXNj7W+EWretiyocMz1h7rhK7SGO
7D4/WaPuBv3f2otwZJAKw6WC0Qcqag0OGEbkm8U8mty8QzUtrHZyDXEwU7z3P8/Fkfs2zHpHCegN
SXXNjppQlLKhhn4Qwxi1vH4L2HZl1akIcC083gVwvC761dmkRJbFeKo+OHZB/1kvMf1oDc/I6MCZ
UmW574/sEtfA0M4jLt/y7JiqeiTfWH6LFkSX2vNts59LpCCsj0uFvnjwn4Rb43G62SwpXVkj9OYR
KUBzGLOdNZ4iRf8MpSpjdNsvCASIXuY1+2If7LNfqEl58k7DvmmhV+lffBs431fsLDBYEej5bIG2
Lh+LyxSc/ZTVFKBhq2VNxEn9qtriIPn87Ls/smN6SB42qxZXv/CfYOsVW5V5PsDqQpH+1vym7/XU
7l/Ej+GDfpT2ZEX5tEgnneaPCY6WWxZHG3NurAYa6S3Gh3Pd8f7O6EpUfWQckHoPdCS+zRI1uHLa
6j1dOdiY24VMvRw+6rr2NBstJgcLiy0sX4Gykzk+j4YU7N5fxlthVtdEruUWSTOraUZP288/ZtKP
9wP8D4vk34G8Ji9n+4QWfKYKCnOn7pGrvSv25m31ZanCy+50kLe4Shvjef01Z9EEGbhtZhCtb/eK
jvmmvLUBr62FpVSngipVILmvZkwYuzDJO30EiNF9SKx0N6aIFKjTZxNm+sbV88ojWGUkOIv8G2yN
Fiv8pimCHOJLa53aqTv5UonIcrbLxGk3Bj2VjODQdvXOEE3XtIB1p/VenSUXXoZXTb/f/5RXR86Q
cTWHY3ihRLOsVNWPrNFFvo687EGzjnX9VMbm1tGqXOZhZCx/Aq0v9VqMuTg6Rg1YrHzJf9a5vcht
mLYZ2e1iQLx5uly7qHQJ2JOsAK69KMFGka7VeZ5NdFxV05G9yPMH3Jvy2NEAH8ye9anWHd9T/76C
whl6FlhZFvTZgs2UMRjFLofTkVKRn8PxRyDpL2PfHFH299AgvqkD5SBWwYhWpC6j3yrvhxZPUlPZ
+LxXsl8Q4TA/KGjiAaMuB/DZLzFo34fwuLVXblJywv5kvzAFtuSaru3QszD6asA1UiVJL6PhmGqt
rXbHRN7qOV77lsALEII2YPZA3Xo7kGSWrCSdTXLC8T6SD0n40dyClV8bxFmI9aHWx3KvKxn7Uooz
O+HoNIdP72+2V0r2euuTdQKB1RfBt/U93yYZUs8Nma3/cTol98KP4BDdlA/hgxI7/s58CF7VZ9q9
pNv6QXCbQ7qXn97/DZetVBbn+W9YToSzJWH1VZPPCrfDAqFqsDiF3+umu4wUQ37Qf6CSf5t8MT+j
eyW4f/1aX8VeLUdfQgm17hh/tTSnWzRVe3Gn5bv3h3h9rfw7y+ZqrRQUBboxQSsBxuQn3hCdPeT1
JzHUtmpU11fMn0CrXlJXJBgepVBAkJfyxuZoVfr+fzeU9cUUVDg4jQYRKvOENvVzbfZwDLfgWcvh
e7EuMSSUJWizl2pyUh1Z8hjxXVpA0zYOEU960jwEkfqBm/5esdqHzOy2xGuWhfZO0LW9Y5dIVRkV
CcKvEBI0zslZ2mXW9xqPn/cn8bUjexFp6eegYCNTVVkWzNmSLwrdRyeA4RXK9H9I+7LmuHFk678y
Mc+XcbmD/OLORFwutWmXLFvWC0OWZe77BvLXfwey3WKheAvdPRH9YLXsykogkUjkco6vWqGPSeGH
okzuTT19Serpc41nszP2GISQLNyzhpdr+uiS3PyZGg7pbLmxml+bcrSTZ+XO6nGTwEvdBOH0IwvK
V3AY7JHJEZzVNUPGtC8Q4sB4zgCNjr93PFdFGc7V6A3hNxP8JOaV8KycdgjhSC5lcDY8FGM9tSZQ
KzTk7MyDCer28jHeAiDD1Xw2WixyQCKlOJMGJS6pLCsCMEz8pTDVizK/qaf5r3ZUMEez2HHOyfUk
BvXBhB2PMrAAhfti7N0i9QV2dZIu5qRw7kxtqz4C9S71VCq/gDDBs2MgOffBXlNQJZ/szxZQGEmg
u6A22GmV5I8gylFov5uneRdQ9CoMwxOAOT3bohuw61FHjrNv57/kqo/6WAkeVEGlYOhCtzto1yR4
DtTBwALyN8x0sdj8CJMuQYadMLQY2bgGSH3lKlXytSZa753XZc10loI404kGZc6TDnAxbduCqS2t
hkttMukFBX+CIEpfXzbU2mzQSGKugzOgNk01cIZga8vufoxaMHaIGkdX3Z/6hwSLMx5jBARkodSY
19a+Ap31Qjaal7Htv+aDgDtyfdUANmnots3gRI69iJ1YFADrCJ1G60IFCGvTvsyR4EW4vlwfMrjo
vgByeFbHWK6G3EcR6NMU4bzt2gOCIP77rQaXsjPHumo6C2qwhPjstQ7wwS/aDWuhV53IVwWtNadT
Bu+H+w95/HSpKheVAoYdvKINIK3PwAImJvoUE3IzBp2rAGDeMRvw2EnTsMVU921v9LuwAyoL8Eqq
YgpBUqZtJ6O6Bw2gn5nxTQeSri4WPScFu0u4ZclrgJ+3RoN3Fa03WgQkX7Pw1PH2/Mlbe0csFp+/
iVDBUiKQLY1e3I/xnvEROQRUQBu9bi6lBlPAUZU8qWrb4C3T9fvzwpmBnl7ff+wEjxIl0RA4oTqE
t2zcOLcPUb4vihSZ52gjK4J9FwnjfMwUzXIghe3ogcQKLwF6MefxDvmBfdJJ12Cc253XbTUbQICn
i1FWEHUCBev4dMpJ0pHeQjgeBxoK+5X9AphEF3xzB9Io2xqkJw7aD5/6Ij6kEfpfcmAndpGnBLij
k+SuTyvBrbZ6lBdfiFsAmHyugCYG7wO9vII3vsZwh0DpVZv9EEHYUV/EYymNWQUWNjtl8a4gwX6O
0gdqGM+CtV11GQs5TNWFnFDFM6CP8RBQtDZU3RITKYCDr4rgi04SSXUmM5O2pZGMdzYZnquy7j91
YP27KgbgVm9nYudPhdQqb+e/1mqwrWOERcGWA/GB88f6LJnzwBAtNMlM/LKSDXAsUGkfkkfFkjGW
C+YPr8gNIsKTWjvEYDZHLZGwAWCdbctiOezOBms3nl/woJOvv8z7InKGC9stL2eAYkY+yty+dCtt
M/xJ2OaxthdL4dyFqoNQqB5zZCLYs1N9NFpMqHcOYwpXvwxvsXhC/aQBjwW2H9oanLZo11XHrMRB
Hg/KBjOgW/My34PS8E8gZa3Z81IUp9soo1CrFbjKg7pzFLNzkp64tBZ2Qa+qBKMB+rYFDF6DO5pa
W9tDG+aGR24CQIcE+8ov9z8hgESdcKupCmshizujelk2Xcv2qz/06OAHHIoBejrHII7tdn7gIGt1
g7T8sI2RphieLPd7dBA1z68a7OI7cOe3MzI1zTsM+uvbZg9at12/IQfxANuax1uoyrujrrMV0ADi
mTVbj6n9vZ3vzx/4NTXIx4HnH7ozmKamwspHrzcrh4ZfdeD0Bcibz9l2bjSn75H8KVSBj10NL9HD
AjBKIDWcTH5Uatc2VEetmIFGjgNwSMhVTxVXq17Oa3c68cECpQ9JfFcE4C/MuFKQ2c0utQ0FBAsQ
RYFx1uzJDXlNvhYbAK3u48vydfDNDYaDgTczXeq7AQj89Fk5NNfiHV21XgKoA6D+AeEZc0rHro6A
SjmvkkF773wBwJlDMCHgpy7QWX5YTvAweoVfXSERDOAQgOc7Os7s9vy6rDmF5Vfg3Dz4UAtih/gK
7QSOJkC4qkAdn4PG+c/EsNtm4dRBA0wRe1ezZ+j9xi7ip9FUE0cuRHLWA5XFkjIrXwgytUA3swL6
RPvgqv7MXELuDpiaqi7SvbQdttNOdP7PL6H6vssLkSlyH7PeIo8+1MVVmQxXddGCuKkX7NTa+f/Y
KSSIjjUbgrwqsgznv8+nvaVJV0Mi3/0nu4SW1WMRUTRmAbWlwaMUzDlD/FxUoZNPgeiKX7tll6pw
l96UlZIagn4IsH4G5kal1gXe2eBmn/USHrt+YCiDAkdz2mX2fv4B8AeqXuTG+DL92Of2GBB4aTB9
+FHiGN+6HbBnXNa0mXrNm+hqOgFBYH0OhHwI5A63EerAvGb7RfSyOICQ4jkvKkBjmNlsXqNpsXKQ
vSyfyroOHWVsdC+N4sE7v6HrWgP/SVcAN4gwjjsOczPmpCQIpkY3+UQ2sU+uVYCvzq65QZvsfgwF
53z1EvmQx9eUQJJNtVpCOFO290qk7ULwOdjkKbH2tpS7Pf1SKSI48zWRFnpkgDaIewTp4WOj1cKp
Mzv1vXjUAGbK3DOcnT9BTbN2/pZyWNizOOYqCcwoY3I6j7xm33Pf+DbswBcMzh3gKWqPoJ0X7B7z
vfyLciGRx+6SFQmYKuzG1xLZGSdgJEWNL1WyN0mPiSLIRa5Wy5fSuJtAm2otKxpUx1ogUprA6R2l
exZEMUuZ5nuRcqvnw1JkwJ9YAHWx+HgmommMMjnWk7VwxLvsJtxOG82fLkSzceuaLSRxbm0aK2SO
wVMPd5Pf99t8a1wR0EC993ruRRO0q2byIczi3PRoAeNKkiZsWjm8KsH8VoAx2z1/rNeipsXS8ZCR
qABSOpeI5DOM+psgYLTIdo4UV4lFRrHmqRd5dz4rV4VmHKrlu9ecNzO6H/FCab82PnhKveZKvFfr
q/dHLUHn4oRZAxFzBG54b5bDC9DReq0yfz2/eKun6qNcwffiAmYwNcD+Z3hp/X1Gd9uYDOBm3krp
rV2LeG1WfdOHLD47V1DaUdRokTH5hQFmbBkGmKitcy0CWewSn13LMgKspRCZCs0YUUaM0Iw4YeFc
UPwJ/Pv6qf147PCvBKkPdUNS4OA7JblXTBNBT/TSFMZdPwepZ5rtfRCnl2i86Z2hM1X//N6tKrqQ
zgUOhUEi9OeiDDQl48Hsuw0GUK/zPhLkoldNBBCY6K0HPQaulWNXDwp4K2hSvGCnKb5oKmmX4MVc
j9GloT8EQPU8r9Tqaf6QpnFK6bktl+DPRKAwFC6pzItUir71QbLrdHAunZe15guBXsV6XIBMAiQ+
7hYbsyHSqxT5aT3svkp69QCu9y9ggdngIbbXbfO27cfrFhsH9KSN1jfPdGwFWVp1ReGj76AeL6+s
/86R63f2zfhS7fuDtWXgsPE17gGAozl7cl3slIOZueH39ja/LTcyKCaI0Fkzd8LdsEffhHPWcDB2
PaDy4M3SMDkhTe4arblWeu26acKtHEl+Mpqfzm/Be6Hp/xaKtpdj9SdNGTPLKkfMH4wYPXPU1qkP
1a3mJd5PQMTBtw/yZtpjHOF+fgtyR3T3rtj3Qm1YOPcNBjSlAi4Zh1hSLjG94vQUDyYDgM0kABJJ
vD2vsUAcX9yrcxoGvYI4xsSstWxspuzzZL1l8ZsRP5yXtOIf0HhjID+NkR8MjXD7mU8gEzebgHq9
9SWzD3Wg+3WheOeFrBWjF1IAWnG8fBbOKy0ZJvS0Nbf19U8cy8yxr+CA/xQk4nm10Il6LDCV7LyZ
AOfpSQSd2SSNDkk4XoExXdRtunJfEcQusgofq2CijTOMcNTUqZyR5k8T4w6tp67Sqn7RZd8lQ7kK
wJWyAbX5ZZOJeh9Wrv2lXP7Z0EsgDO9brCgJMwuvs8h8zpJMVP5ba5zGEwhFDDbMpMALHq/jHJmN
0puxCfIeYLYkbu2b4M8EEmPkMPoVtNZSv/SANyZ6fDKPxh35pWA+DrBTXamyURk9+2HeaJvCk66n
r8FO2qJ/6la/F9jnynlDezZIZoDVYBCdrwqXVNUCJShNbzQcq3KNV0YoyXBE4t4FMbkN3F8VMHHS
PnochAHCiq0uhfMF4wY085kEa0VYP5NdsNV2EZJpJHWMq94LnK7FQLTkiSBkVq4UG3CNmJNEJu0U
ecOmHXB9O9zYEUqhQecbTeW0SCm2s8DDrBVcjyRxl5fUxWVlliN7TKAB9qG8A3QZKEZqUIjjNchW
ttumqo/FRenvqv8i8t1rEdjyC/BootEYFoUyYoHjTOo2UQGWkcy6iAr5qq6myrc7vfRJHN0Wc3vf
Du0k8n6CpeZHvrQ5ULW4RZ64pFPhy0ryrZ7U8BbQLtahBlWdm8dK7wdTPntqbsh+2IX91wGtJQ0N
4B5Bmu5IevTJrgxfz8vL87a/+uUUkH4i38EwStjRWDzSg6ads6iFHVRdvam1qzJ+Bc+2n2Wf/xM5
IHA7lkO7RAr1ivUjjcaXcKov4tnwMNa60WVZUOpdm7FDewcahEGthJwc7/1p14FHHbDKKIhltwVa
IJU7UMKDUiH2DEFotuKHj0RxamnVEPcZvogXgTJ+zHI3rf96LLCUwLevJgC9xctEQ+iRaTvJrL1i
qLZd0H+aSvmLUYSCSF6g0Hs4vLCHVNLNoSpV4EiRLPdaM78wE2NwzhvDWkCAQVIMXSHJBogEvu8g
ksEDG1awumxfgvhiNJ3WZZxDjFHe6/cM2lrkBtZ8/FIkFxLUU5dUbQs3FKYPjNXdoVnsxWq1ieUn
iv4tgYYscOIvsKU4zjBAxGLJIVCGvOnA+Imnt9K13ejFAh9ys5X2kuAYn9UObdScdmGuz6OCl4gn
hZYzZ4ar2jcV4E6T/M3uTNHtvGokv7cP0jjlJjWxDGpCmvaAfEoFIsYBM/3gZB9+jDHQwRkAhahz
a92NL4RyoWoV2ipoJpFuy8PuMFvWUxoon4aZSpeT3TS7sgZ4fdSAPgKIJREaKjIR5ufaRQ2yN4a2
itjkpM4eVRoJVRTw0f4PUOr80xyB6sH6O+fvQwgf+OgRUbVellEbKbQ3u58/59r8Q2CbbHtObJMh
ALJ6M3hnOJ+vT9k8txRRXV1coEv8e7+NNp0Tq5fSNvgi5pdftZaFOO751vZEm60M69aTDm0ZKqgF
Zleg0upx+5DBIw2FrURRGcWyzbbzXsLClF16qe/nA/DfNsmjCA5LoJPK6TRmhpZGCUtajvVVVXaP
2d9J3dhI0ctoVAQ7Grq3j2/Mbii7IcmJ6XXNkxm2TlZ/ts2Hv7VuH0I4U0iDJNALSuCIL5mbIhfz
BeO2i3ZIIAAfQTQosH41L5Ti1m2QwwTw8RbcIvJuoMna1ZhPKG2wzAGoT0XC4rx+7ONOLf0P9U7Q
JtpxlI0ct1ltDoc5uwMcujuRyW1pgdpA6aaaoFK3Gk596Ec4/fQw18DfqEPgRN00eyWptNHHxFdp
sz2v2roFfqjGvTxTQ4opkWdYYN58L6PyS9BTUSC1equgBQBQ4LINp8e+wyIYkOXayGlk2O/AD8On
/nO+Cw+DGzw0F6+dD6wmz/qWXIkoRtejg4VY7tVJk7Gqyt9irUPkGjKemx2geRW3u89v+gsRWe3K
M942FhK5s6ZI6TjnEyJGlnZutwOoJ9q9DJKn83t2ihqtmEs5/Ht6jOXBsAq0PLKa6vC9YYgkyCLi
MWTt5eaGutJWit3E73e2aPp+LZF5JJvTUbICQpoEORFEX0PvKLS+KOwB8w5yVjl9GF6BiqxqnbzO
DTS7lxd2n/pyXNi+OgCH/vxCrBrvx3rzVRIVCXi7lQ08iTD+5UZtAFh5qfp8XshaawM0xuNaBg8x
prI45xZlVl+lmWl7k2vdyS/A5Ao8lC7AI4EYpdk21yBbBeCMQLf1Q/OHVB4QtuoKcHglzAUMpV/J
yJNItm+YeB5ImZsWqcimVm9zTHky2H6MlNicI9AIHpIasANgSmN3yejOJbQGhNolI8YDCPPfumr/
kIfh0mOn0CelAqAe7F3v9sCe1dlkCZx457BipLoTQc+vnxl0uBMTT0GMXXDeYNb0rs8rib3m0JYN
VoINfY81Z1cZP1teDxpLPO1Sr5S/iWLO1evjQzSP8ZDFjWIMNrbSysPnCeASjhr02yJMduYwKIc6
LMMv2dA+nrfbNakm+DQMUzVtUE9wd0hdDJYRzNhQdMXHwN7TMzerQyAnUnkD6MGLOSYXJDMigd2u
hbcLsXyOu9aayKwMVFXm8J62aIUPKhe8lud1Wzv4CyEncZqeSBUYg7GiarifDeRjQRMuguZYFYJM
HsOQwwQ0XygvgnKWstBEUNPEh+SbqdeCsGLtlgdX0R8CuB2K53KwhwzRX5tqftoeUvOH2UluLgKu
WLWEDzk8GWAk1zqiHTJ66GHeN9FouGnXXEe5/BAReiFLdesEERH1h6zeFCZaYJAUskE/xecAtJom
eVbMoFq56rxwV2zix/4rg1RmqPiaIIOy1nFjL6TxbVqzTa3SnizwK1/97EgF3t/o6E7hmKj8Bq7x
6bwJrsagC4Ea91amIU7zWMIGA1p4XRHvx7o7KEGxac2IuHkeX2pRCcMk8w5ojtvGIqKU4Kr9APyE
oGaAM/6+JIu4qtNArtAlGESYevs2nMbHRG33SQYAUZTav5xXVySLs1VqNyH0slEpiHK0SU7p3u6q
T6SfbAcjEII0xOqVa35o9l7JXGg2DSgWhCmkdUBhj1xtRwAl82x5lW8+FT5JkOG1b//GhDcjocV/
sgkGIr5BIQrJPASMkSrJLKfKfmh/YxJuKYDHj8v7uJ/0ALH2POtX+gQDMfLQqdRyc36vVh3XhyJ8
6ECbvom7EkdBCvIIsA3jNdUHUfV83f4xNGagiQgYZPzDsgoAUmIYFSBoQDFqfp53jLNBAV57tRXt
zLor+ZBlciFYHKh61lEEC79hZ/K74YKFCtamefs7fUu4MJH11Qjrj+KrcXk2V+bEmLyCx/xzsEVe
A6DNYwZUWXA0+6KM4upufUjja3BqXgaS3CPnUE/mdrLHz1rRfj1vEGux5EIhnkahRnc5yuESDE/a
hI3hl+FbZFlOUdd+V4jO7mkgCdI1MAnB6WsYyOMfJ0UvGz0FG5tn3ES3ZDPvWN1L+dE4CQZHRJmA
02iDMbyh4szqDjpGlY+jyCzKbNKXEGb32kU3NLtQQi9r0+uChqxT93cshym9cEhtCeTVDBGJR9rJ
VabRlYyDHIzuZLyc3yqBIL5PhDQVhglLZfJ09VOnXQ7y9x6Te938dF7MO+T/cUrjSCEepiusUKqs
yDx5sl3uQx1Ts9OgPFkU3eEosTtFUmFC8To1gS4FkvXefiyl2h0nwJEMtHUG68I0ph9ReWWb8S7V
W4+YF5FpuT0AZ7vecrTwW4/rV7NfuvFrocluNu5BUb2d5e8UDDJt/XkYfwwg/SMjdZvxrbGi57wB
CEsVHXp9EoTCK1aCujoyD4YKOIYTUo+ANnZBRliJjpepiVkvkn8JclPwpDk9yGQphXe7M9BH1WlS
saRt6gTh9yz5cX7TVtVAMAWQEzzT0Hp7bIRgWw0NvUoCT05nN+g1J03Kg9YJck/vcEacaQD9/EMM
03Nh66pZB51KVZSx3eAu3KXX5fUQ+8Wm95Pb7DuwdzfKJg6d1M+3ld9fNvfAqXGra7qlj72XXUcX
deCAkV7MfbRyNpZfjIdG6kHjWGSyNgFa7no2Lm36HI/gHpci//w6r2SOsJMfK6BzK5Dp+sDyF0Aq
fZhc1e2vqeWATweXwMZyJCCPPYcRmKTOS13XDoyOqGoSIEBzrqw2FYo8ro5EbRzvG8u6sovS3JKQ
7EBXIwRcWjVWQNj+lsa+zWKTaznTCqQYpvcblfUda9/S2tE9GQTQeIAX2+Al/stUzEDPxbpiNg13
q4KpeS7HYGcJaMf0GF6UoIOHsfmk4139SHyMBHnmRVvtQMzgnV/WlbavI6F852SpzG2TDWwzJZTq
DXkfJgqmV8HhQ2vXyGyfNIDhtwanalSXzvlWKltn7mV3ii6KBHi4Hd1Eiv0gJxiOByiXpnW9MwO3
//z35OmUMYqFY03wHmRUfJbKw+N2c9bQrs4C4FHZT/aNtJPv9e3sVZsidasv7WtILxRf3gVus2ll
R7RMnD0w6WhAMt/Rw0ECyPsW2kVWRmJCvHIAVyNFbbgRUiMz/7RwLO8ycE8z49YYcAIXxYXdFAHs
PQe93RU4Obz+KtadvHDrS/Axd9tsC8pKRRMs65peChtPYK8JhvN1bOc6GjyR1IJMImPmPrkfdUlw
bvmKIlMLJBuoQBPbVi2Dr0IHUzSNiR5bHihSL8ekBno+nb70WXXRkPJR6ys/GrLRyQrTQiW8E8Rb
7Mxwi3oknXMbXRojOmcKjnn5apsIkBNM+BN4Kzo8DtZlqn6hgQgglfeQJzpz8RC6T7RxNtlWbtGd
TganuAlTR7rGXMbG3Ni9Nz3EQqYmzkOeCOXuP4CVdEksJZaXTcGDnKd+1xfXRYd+2kz7JDiNTIGT
ZUXWxwSdr2xofLOoURlBYGasz3qDiNyjYA43HTazhAlhYRTLv29+aobmYJgoHACg04+tVLKVqMhy
2wQbI0BpXNnwJNDEk63mG70HtlGByXKBxE9xKAVaBrEY6BE7NAvnLxG9zacuBB+yOc9XTVSF35Ja
1+/1AlhOgoVk9neykIjPEX8ZBH3PnGrBaCtjN6YWGwzcVuiimbdIQqEZTbyM3DPnl1oforgcRYHk
WU2VhgA8V3MUNo4M0r05B6Fw2zsqFTKnrtoIqH1BAo73DAZJj5dRH+Bv0BdPcIfaNzLAUKcS1Oqp
q75Gu6F0/yKM3rt6mLDEIB3eOeh34dRrMjCSAgaGeJSMbhnNb6kiv57frTXDQPs9e7uhkwv4ysca
DXZqmkOHE0YV5XJss12gW/uBJg9/Qwxmnt8fbkgPcppo9H321SCejKsWlAROm2QogYvy7ivaIGeA
vVEBnAuebG5/DCMYAZ0LbYzkMgRyc24/AmlZcMGsuEJLBuUoa0ACpj2AFI/XrM9ykHR3oBcJUtb1
aWH0PvQltx4P4ya5Z91i/bdABOZ8eq0dC+VOcDjIVCo0qJbEbfwC5i4CapNSTr6f36jTy+VYDHd7
mnkWxIZR/C5oplsNAJGqkJHz1LHD6BD0YiIbLdC2xvkI9AYrehMpOrpIX7NE3QICU55qT0pq/7w+
fBUIZwiSNDSpo5YH0kM+pz+Mdd1SFQoNm8mfAGbnp9u+ciRE9vqmAwlBv6ue5sc/ATixqqMOBD1V
xwMO7JLHZtJaUtn1JiQ3XpG5nYe8qTc8oOgFh0GBB+Hqm/gp3ojiOr73+qfGH3Lfo5eFr1fipqmo
BbkA/d6ncLuHahc9RRvbNbazbyWbaWcDTFJ09tYMFE+o3+ry/YY1DYGomNRI2eryY6zOt2Ek1YKj
x4f2J7oxB73QjYw2JSEzT8YmWZte/IM914LaeR9ncaWXaRPsyv0AiBe079SgLziUgsQQX3f49R3Q
Aw34VKDT8dEfNjpubbQZYF+zT90+88JnlvCS7oAFuMseRa9E5hqPr1MYMNrXfovjfJps1HUZFExc
5Hml4jZIyLRf5vDJFg07rp39pSRucesxRNloxOJ+NDNEO/GjfiX2OdaI858ULBlhoEBO9woiUMzk
gLpReWZNGri1xW1kwg3jXGdWGkqBNBODDcFMTLdHn8awsTxt27Qb8PBtR8CmbwVuZ/00fOwa50cb
Yy7VanpfSzBEEwz5Sm751HuyhwppsTW8whUZinBduRd+FaqGNjM9G496qHejS/UXpSmOgjg452s2
JweBc+KtrkwBSSCvRdDqWgAy8BSnvMKbx5vCreUwwl57L/IzIivlQomGSE0zy1hZ+cBabppd5zMC
D1FN4DSUgJGCWAM4PkBohwvnPA0I2CghveaZObgbAWsWDJELnsDdeUNZvSQ+xPBtm3Qy22GSFAuQ
VJKr9I0zqullT9908L/9Z5I4P9KRJlZGDNx5gU6yTZpmKkAMDWTyQvNq0KnAS67qZYJhDkA6MkGe
/Hj5FDTLJSZDBwks8rVRixe5LPdoqKvcMhFB26xu1UIWZxF9K0ejYmtARw9NZyivAprs0kKUy1qX
gsCf5RYM2+JOdFuo8kQLGSFLXh6qVN8YtfqYB/Wn89u06jjY++KXGO4Qa9NES70Ap5vSAzUn8/pW
pMhq/KouRHB7Qyd5aGnKaOO2nYpDy8ghza9A3EVb1a10yL1x14o4Q9edxUIot0nUVkfdaBDxmUB2
L530M+3d6YXRN6ajk2Dg4kXf6Gz01Du/nkyZk+tzIZc7x+oAEkcN/Adeo7wl2VNVhzd56OtF4het
qHl/3ejxLJABtYAOEu5iM/sgGNt60D17uu5peIt+d8eOwCcn6vRZN5IPQez3izCoRbotyhIsZhaE
3zozuDaqZnN+3UQiOHPvbAnZ6QlGQqIW/QV60RR3VMn+IjfFzzsEfa+/l4wzd0XNtKkECLVHTQnj
HLf4aXtekfVz+yGBs3ZZnvVCmbFWxlR6/ei3tPLb5uG8ENFqcdZtjyFeMSMAG+fuqZYNug1pOwsU
WZMB/mQZwCvgLjghhWnw8VMrQ4bVMES52KmJABh71TNo+Ai8lECzdFJvAnRpaqZMhPJQXcb3ven0
d2hmuZZSVN4TVAFbJzmIpijXTs1SKGdpwExV604zdK/KLgtbK7YkKlO0rwUXgO2KBLfg6iKiUwLD
C6AF0flrnQIdqAU4n+715kNTfLfGQPBEWTM37UMAf6EnbdDXfaLDucrjZQGIeTWND1k3C/TgmzHe
Dw5oHDAihjwUHgecxWnov5KrAde5FPpTjadIfQMCrj7zgbcGNroYBH8avZJEmINr67cUy7nTNi0t
My9HDWMmde3G+TUFLZNAN4EMm5v6jmo51YYBJLFz8pImFah2786f1rU9WijBl9znMTOLwkJwotlo
Xemig5QF8Au64MCuHicLwzLo6dUUDbnXYzcdznLLOjGQTN7YrxFCYrSkx6lj+9Jz3h9+TrCLXgFs
34/uOwbuh9oEEoboY8FFdCwTrFGw7ilFWUdR3aFJXTl6roAIJYE/qa1Aaypi4zk5vscCeeJnOUib
RJFLAMnEE30piiTb0kxPPJSFKj+pKzCenN+903cOk4jnMMb/DTCL8t06uhGBoKlF3Sx4bi2326cg
5jQjJ1O21H8fthYZ/Ym9HAvkG3bkFMUeMjazl7dIugGDSs9lx1Cfzuu1JgX6sLF5PDwsvrOFZolM
FAq1it52lLJxmvk5Fk2FioRw920jG10z13T2+jhyq+G1a79XInzmdRloUoR7Args72NR9NCVoQ3Q
TRWqjjxvgejrAXxN4CVWzQCEs7/FnHha1DmGoMd6zb0jYbwViKDhYb4eAv8nqY3wTc/8Dn+0lgK5
F9RYa+1UInmNuNk6sGn7wUn3yZ/IkJw4QNjbQhBPn2OoSYceqGn24kj63oQYtRj1QnCKRDLYJi5C
yD6h4EICuJVXjPQwxdWhCyRBz/aaZ1iqwdlaoLZxHXYQUak/qI1pnPENfIRuP4oKsqu6WIzLA4l3
jFhyflZWAK0pjyhlY2Yju0VyWXYL05wFdVeRFM6zBnaU6VkDKQpJ0PKbbMK/SLwKkCCWEf+thyZz
elhGPRhjpszeKGdXkm7cYPrfO+9kVvdkIYJTgoJcuEgtiCDJV2XWHa26VeMbrRVlaU5q5EiDoriJ
ZyzjngSVGGdfQZS0k9IOKGY20rURZoxRbEp3U11IKACl3Q5MHJ4RTRfGTAfHTisR6xafJ+K/ABep
DGABNuMxCrx2iN04+BRPkqOjRNPfy9FrgoiJNi/n13ZNoiWjux+NFcTAhPrxkcqGabDxfu8xcNJg
tNnaN367zzeiquB7sWzph5hmSznc0oI8tEyzFF1h6RRdkfkiM/Rdbo3OoP+YutkxzP5e75+i2PDt
oXel6FYbb+LqWZqf5YQ4xryra9EY+dp2o4EJWCgo8oFZ7D1xv3AnHTh1u9QGc2OyH/ZI6G7iLdmq
3l8m1kWrNsrzC0FckjpWSdwSpe+9punITqpL5RsI8kRDkic5Y16MdryX01TnaZliLxnpvRodDPPA
8pqz37mAN6xSTxqdThRn8B6GF8p+v1hEg1pSoDG6UTp+KeLIx4iW4NLkjz8n4b1JdCGhDZo6QzNr
4JlD487Ktw4jbUmSOpkI+++kCsVL4vYpTcIhHnVIAhb41gSOgfJFuk/ddsNQnxO/OQyP006E4MFj
T/PWwTcMEpXilo4ndKnczRuQ6PmS028Vz0bjWesi7/+teYeijdHaUVxTN7hJ7kNXRtFh2qMBzkVB
VwT0cVKA5BeC31QToJzWgIUwHswtQFru0x1aZ/xuV3vp3vDlDWosh7T4jTf936/0/4Vv5e1Ph9D+
+3/w82tZTU0cRh33479vqrfioWve3rqrl+p/2D/946/++/hH/Mtfn+y9dC9HPwB2Ku6mu/6tme7f
2j7r3mXiO7C/+Wd/+Y+390/5NFVv//rna9kXHfu0MC6Lf/761f77v/4Jc/3v5af/+tX1S45/9b/Z
t5cihk/++VG//v7bS9v9658I1ca3X38ogEQfvf8vvOR//un3Zx6t2scq/qPogWwXF137r39yMESY
tLFA3SibAPFDQwvagrh7ZMp6OppGAPqrLLpQ9fhNLrpLpOcVtAzGB6MLviilUbuJJl+D509zDTV+
Aq/dSzsl9zWtZKeWSiRPku4T0QYX4OjVRpbUG8RFz//1D+W/znx+3VkbM07e/vh8JVZegO92H9jV
U6FZnxMzvNMsfBPF1p2oLAI/rc0XMwzduqxyF/AAtXteTjZZV/OU79SUXGpafivJo4vmOXDxBUCI
T+O3oG4vh9j81umt7TTTJROpy2nh2jSwXFKal3b8edQwpJNl6ofExT7/2pPlHqBeAM/3ceVhE9D8
wtr9keXHbgBJ49gzzinFPFKQRa6EMaFNUcX9U5oj21/Zuf08oRuNjnKy0+wJnew5qcqveiYnrpUb
ienIo2FfyxTZsi7rnlMqy9vA6IA7IhGrdIo5rL0BL2MPaErKfZsk36kU1SA+nckeoCh2fjBsPY4c
o8GGVuk45S6Q+jOnSed+O4aymnrBnEQ7mrfIaxeaQjD4MBc++LzCTzRRUZwmQfSjJsCqSlX1EW/y
wQNBFrZNna1YdSe9+6aHQbnF4OQQOKmlVjediQRO3MTxZY2+2tfAbKILy7QeiCyBW2cuWqeIBzA9
KFkFTMFeQxO+gUSM3wMRXXNCFZB/TTEMflfGxJUUe/KroC7B1iMHO+D5dbvYbD9PSRvHTl/jOnfK
QDUetbo1N0Zo5BfTMBov0UCQ+Q1lQoCuI9f31Mr620jXe4TYAHFUC4yCyR3qFOM0YMKVFMnlpGDe
dPr/nJ1Zc6S6loV/ERGMAl4hR9vpeX4hymWXkISQxCj49b3Ic8uuwT59u99OxKmynWUk9v7W2mv7
afjUdJZkHEbdl4HJF4aB6u9CGgwZpIiEvRYTslNx3ab2bDDMHKq4JzseJ+YZ8zD497Tsvu0SUAQn
CGA5F/70lHZRfKprv5FZUXhwqiv3SU59mKVho0hmPeKIPA1DpLk0c+SdaJI6WKeZaNBxZOInG8RK
99ihiXyhp5jWxb41WrgAtZPNwkAvexfmZM4myDoH17DkVLWiWzuyDooVgF+be5BMzoKBY0sKmDKT
2ayaJ160w0lc0x72cMvFK4uspjkstZjvZI26KribmoxyhZesUui5vWSsxtzHPrGMhEX4jPGPMWtU
og4NiUO4KQ2DB5257Lq1hTflioikxgj4tI2H9C5VUNBMNwd7MhtssouAaKexw4+khtrqbMZPe65d
t9rWrWLfOjehmKQr4zeGtPBnZfzoWYSix9PgogBgDZkQUE6aFnOTDkdwfyNFkjdpXOdLMbKRXVUG
J7JwOpJHtA7uadCnWITaGPpU1jG76iX3s9aPDEaLtsPc4qOrkWDpidfYU0N6/8lpqX1w2ihY1Xrw
N6Uc7Cpt8M9Zq9bsqT+5bYa9anbDmBufaSzg5hnxEh6tLVXtC2YPCTxp07Bmccm9PHH64Zp7Y51D
fe5OCevac5LU41VV2iRFCaxR8Sp9jk0vBxboaitCTAt4iGnIGsgA95hVcva+h+wQ2O+HjBglvAxm
Xa1z2w/xOQPLW1EPrhnmkpO+5kk+1HiwkDbdNjgLpttL1cG0jgnPp0SV4hyru28wp+Fs4fR2tjQg
J5Nb9WeVqBO+4lEoH2w5+g+zmti1nyJXXCYmuUed0sO06/e7kpRCb5xZgSe4GmFzvjQkoynMmixM
iywIE/MmaDvdlr5xDo5yGlT8GBfILbft1qscR2ehdYd9pJWiGb46KXI0KEMeOkwND8k8Jy3WHAWj
zEMNh1eGlU5xPgW2Ow3cxK4hf8e3mE6cd6wU8hH7tc0m9Kt+Q1MM4EWKyuuax/za7YexzgbDX7Gr
qcniSofXaYhVtaCcN7xUEe5axR7lVKcql2HaYuwHO+7xpJBdG9t6g1yQFI+yypBjFGEk3un3VYM8
fjxffe6bec9pj4n8UCBGDiGtVXIu6vq0xBh/Poamy8Ny5plMUsGzCWd1WzetvxmImXgGEd9uh3I4
rUc82GHDu5WoJr1rBU7IiJREyH2FhNsfe3Ynhri1uS12Cfy+uXBkeDH0fbVRsce/a667U5u4SaYI
5A5dWJlZXiKiqpjuOgUjpvYKm/cEg6phFy+J8cjEEMGU6wlZKq012H3Gug38AwpuW788bW2HkbgR
Gyersp9OglDTTYG9PQc0zfyk1lWKtfZhOOZdapoTA6CWI4L0sov9y1Ga3Uj2vc/lCjs94t2M/DYM
qwTrJhKvQHhYBpY+x8iBnuh81lKdTxSNl5rQdY9vSvk2t1h6mzVpei49rOcR/bgbWlhQhjC5oqze
9gSr8xKCGa4WW46VkmmO9ReYiO2ph0y6eTOZztnYGEu501Bia+RcjRund/S6G3HBswSvWeGwbsf7
jg2ZQdTSvp6nZo3dC/yEI6H9tJ6m5nmeZ55Plvfb1JaXXKQPqOWvlUrExqSdxDQf7iARxtj9bfRD
YioFd2P7Qzepu5/m8i3lXpRxqygKLae/ECmKFjjSx00XB9UFDjHcPIXH96lEXn+LDL+8TWqU/cPo
Z6hlzKpMjHMbRtB8XTniAYhZI+J1rYb2sqSanhkRzzhMfpSV2Gt3GvC4OUjZm+9eMIHa2yJ+7fxZ
nRRtzDaMJ2JvfPkdz1h66s4CcGPAgNRYslPpBzTIxsHthlzWbbRflpRIVp4yjT0zfnceuRVChCYU
C05HMVY1sm4+c4IkL4hmcHk5V7FuQzCZ5CIwmJaYQv+ijUZLsx61z4xbbUWrEucPF3bVhjjO0wAX
XOli+x5SpqUrVybGlaWm5M7r26ek0Ns6GT3UDbHJXOxWyHEF1WuShLedxIEjQYrNHAwBMsD4EVSC
1GyaIR7PBpU8YBMCtmuTM4PEirHdLkMVvcXTgD8us9pl59UQmiyZv2Gt0d3szTYrdHehCg/fKV23
dFgHhTyNgmY8KTrT79oaTdbQWTf3K1JucWwfIGq+xqNYMccOm2ruUMAEvN1XzD2rgapyFs1QbzUK
htZ4t2lNDhzDQ325NsjNDZFBihC753oO8bLo93g8Lsly1UVYMJbZkMtcevStVU50HlYDRhZgeV+5
g9g6ZdGuCulfxgTURLR6jShXeAYrLLVw+w6F0fIm5xVKqy50MoZb2eCLmEjlrK6jZV0Lpv6D75xi
LXAdCiwAtt9mJZAO6FCVqSi9m6fgJU5qmjvCf1LVXG4F90q09ynZSAenMybI5qCcoch08YATa6K1
M1Z4eqdQbloe4T7vF+UmxBDaJJ1iU0ShOi0VXniUnFFdIVVJO68cqXpLXXgfGvuIiKd7DN6QrJF9
O6GMlw8VC7CChSUvCDhGVqsm9NBW5BuK+nqF/KI+j0zg57NanATkPk4QPhOWzl0bO7in6VPq6GfP
L59jYupN7CD0PtabxDQqD1Ev5enUIVolwNEqdZ1hSjgXScmyJBHVLiKUryDwrmxN7semxl1HFdZe
1e050lnQbaD8WIkiuYzmxF3HZnrhGuNhRR2D60+ndNIdhkoRz64cYfLQ1yeLC/qSJ8VwGALFsGEy
5f2mZ+EmYNFzpHHP9qW5Yn377NZSZkNkEWhjGA5Sp9l6inr2JmssrESt81C5dEtDPEF4RY1xAN2U
wH/VaBzIogZimovMlT1+CUVD89jr8KtHhHGn08daN3fHBsuVkYMVPtFOSWf5d4Hu2qGqZghHcsv0
KWQdqpZA8Dxw8E2DKfhmveQwMeeAdu50QkBy7wxvxg9vyIRwgKFwsfbXYP90AE6TRWH7PamiH3i1
r0VM1oGV2yb1UEYP8Xqe071w/bUt+jrzufc6NdhSURQNCsN5b7vpmjvyzG3aWx5Mt7pzS1yhGCmr
1aqtEXlA64GCNZc5xoKvEyg1ATZLcuqcUFqdGexocAp7ObvjdgrMagq6JofDyl2VXfncRcJHmnOK
rzjW6zFim2pQGQrH8wHWmsiyq8Btt/3cbEIM2KFSWaWlk3OmogxTnbhk2OTfFMNw77nS5AYbINey
tCfGkOuim/E6kvO3OqHnfUf2GquE0wJ7i9JklyAxHmFwl50MOaRNehpanBi0hzu/aeBARC+w9Wxr
74RBewgd2XvpseU8d0mvJXpkwfCuZf6QL733R1tZl/JJoU9fj4HFEE7C0Uq/95fYY4FLr6kRC0CQ
JNQ7yGc7NplNx1dlGmnk2XfIdm9NjHm25e82haPyIBQFLiA/Wv/ed9a8EOuJN2pTBlKtf2lAdSFy
RzdzZlDMrpZW1Hi+XX7gfnvsR4NG4hWvR3YG09sPOTXlhtYmvTKiLbcqHJvtXFTJFbYv4ZfDeJ8P
fY1JbXz0vPTYhJqmVoeP7lUi+zAngmE+e0SLu0P2+Bn02/k5pDNiR9NZI/qYtauUwA8WMdptgqjB
fqOf3a2fUrHWuEYv4zq++KTLbXD1YT4HMeBRZS4nQeWqDioMSxtegbfJXt5hR7TDsjq17SZSSuQf
na+NS2REeapd88jH+PMXPbB1Ki9jrodJZNdpN1OADpTREbzGeiKrhwJV+Gju9ViV22OPjE1R8zY2
Qq2nJrhVnuJrlP/7RIaIbrPCrD/rnP2+um49t1m/d8+9rk6TTjbbIZZQnTuC/b8m3aIQRwR45U5o
m7TZHPtq1+EnsRRYHl3QBwRozpvIlQma9dA7lbaS+H0n5UXcOjQ/dtsdvATbZfNoRhAVemy7U7dG
POroYzGMw3GHBvCHftmAIxxtyjAW9WpJMe+OnTirfLlBUFu1b3qwV7TkDb7VPhZdtzG1/0QZ09c0
7aP8z/6c4vishxLrUY9N+uhIGPdGgtUjPlxbzrBCDDZc1IM/ZaaVuKxlh51fokmG/I/mHW9CNCJ+
YMn62LgLoftNhYLqghWTXqGA8NbCmcNbUuHNOrZ4N2ZcT91JEiDiGg8mtst5clwT35Bqc+zs2zmM
4TomPT7Ksb33cAYPTY/sDiw85RjBhO7MSbshXmQQXqPGMOMsors/236fsmofTgHgAh7F3E/wGj8C
AGMCKfKSuQ5mllCkH1FAR+iu0H6L3dkM1RRDbRsHyqx6fzynuG9XaVqleTjwl1i102EBBVRHLqaJ
Bw44AMwwBpxvG1pV4ETABh3FVqisDEydVyqWuWf9x5AvZZaF0QuLfuUmqkes90xAZAokfa3junNX
hLcBWhHqoZIGW2iCVKxLCIiAMwtgiKCLbjyikAj+ThnILLEqORqxl7sQr0PQvApCnd2ROHCXITAx
SGjejqLZ+2U0orZq5lyHA7yhtu/yKMACC7wOHIyAfo4jeISihQziEJGRXzdDeSrG0X4njveDSRWd
znD7ZZIGJoNHNbnVxpwXClvwHDlLBNkzZ9P0HdbPci/OTcHGjRK63umBtlkTDOryyC8wb9OtJPHK
l5HOXl7DuZbpcEyrrFA+XwWRYgd8C2yd9Hq5P7KNekhBeiJfWLxAfwKOnjtsE+AUTLCPTFbk6PLw
i0hn+OWZYA+pVM5pMgt0OtyBdE1avCCZW+y7pnXh2Y77LHFisjtyENald6ZHDEoYXdYOXgsoT54H
m9aZMwAtepPC0IHvyFWfWI5otlihuWtFjl6O5vMQQAxoknF7hCVOisTRkCYPeoqvvMKYXSf6H2Hb
kpVrKvGjTTHwe+QmqTcBOKadm/kl+YGdQWKN8ZRhV/UgK+ESCmTLebrzRDtybBsFUxlt/FCmFWZP
F66StpEtMw3X0Jls5zqTUd2dHAkLE36d+1h/nX9glkH3fYY8/PrBdRB7+c5bKMFzGrUg3QXMOZks
sdxlgS59UzyljVddsOUP1Im7ksu51C1KnX8QzNj55ECHkmzI6Hs4fkqse9gFzvCGVKcjY3j8VNSv
38lMGYTjtpnJqeGiRY0V7o+ExjK/X9uhNSdMhDQPq+CcdC5UH5U+HJGNDpLqYgIRAQtJym1jOYZS
/4I3AsUphP4wswRFa8o5XseKJs4OrAG5KVPSrBKk22k5DRs5Y5/qB9gxVY+5EjljKy1Oct7r/xAe
Ew/uClK0m1N4aU9i1Yld4jXODgPzLx/gZxrD7pwUU7uRdeHn/06AGEWaCQfUQ2MSdHSbOjjvNQ2G
l89RUD1UDBMocaM0qDaKQTXApNoVdhMUbrXyXWR8pVwmuzakZC9rD+0iUd8iV7eXGHqds9nlb0QO
V6gKwMJbYEIq+WON2OlsGJMrVci7I0divX8jJzh+hq7U6KrGaovuqUO9qvDgNBRW4n/QEtAWDeUu
JEGdtWUpT9AwhfncTh28mfoAZFtnRiRd3ugyxBs9qbefoKfeqZsTFgOzoR9buJON4mnjwvJ79jt7
aufiFS3I+b/hJ0uGOmMFxvn/QFCtwLvYQ7QWGOiUqQSt4C8YqqKhAe+K5ktOg3r/CYrSETp7Exls
HUJwalGN5g8mlXTOLhTBW9nGYT4Y/P8jmyJTocAP/FfWtBq5XhqNU+ebHFcOxmuiJthAm2F5QRHK
dWRWo0AfGE29yDzEsGaNS+/pXKMwb+nud25FOLsKp2IXGJ1msK1f/P/wVWqNxJxCh8a6psmTCovL
LzGWmLomM9YcYCaPc+JjWxuaWLNCNruPhul3mNUjjx7Owt0Cs2KT0Cx20+5/o1ldslAki1DRhWZh
UBYjwGG6CVOKRQsWrFs5UN86HWW2xbf7wFqWBNh3DplEov/7E22NGIjd+1GXXv6Bt0YeF6dOzLBB
XbbTyZFx4eTMiFYuDmMYnPT8G1DpPXZeSZjtcCd8wroGCu+iRae88C5cWMgbM8HLvzIvsUyVMqxZ
zupyvoXJOck8BMvt6iIu1/0c6t2cFHC0/k7AhE3xt7DMcDuLxPwHg1E8Owe/V91uSLzpqkh69x8o
xgrub5wofPkSjCEEY9z4M/PvypA556wXfV5TMKLAllci7ddwG1y0YXM2y45m3axIToV9dMNum7D4
MKTtmdtqd4ueDcPTsW2Bwj6oWZXOrwNSsSwRt1WtfqFmY5G0DDCDX0lQcAyTYCjhHZ3NRKQXQ1j+
g85siIPhV3V4Fw7141hTrB77ic7imENpGD7oWSqjkyHW2ZGguQYoUrRuj1IoPhgSbj7BaMyDvaiI
7OMRo4FIrDAEe2OdfkV9YHEAuPALmuZM8650280HSmMkxEHu233t2jVy6jZWD1fwV+4XnFbUQcbi
aqvqYfU7TmuovelcgdsWRK1Lo5c+bM+CKXqpOrAVRU8XuKYmnTXhIS3REOkAlznMS9hBTUoggNK5
ZXN538ImgaWWR94WJLg6eO1iodEC3RC7ugoI3y7gra5W6SD+Am+jHXdBmGa8SPAc1VdcBTeJkueq
Fvt3BEcmlD5TiLoG08HrI4sLEvvSSu/bEA3bCFKep50J/PkPJOfBeJm5vB0QOf2Ty80jTjocZR2G
2Nzb0R8fi5i+Da6bv/O5WpRXsyt+ANFVzngf+O3Z34SuktOuc832ndL1SHcwTjqiJ+zQB0BacNFw
56GUD/8nYkepfzmreO36O1Tc/ibU2HD4F7eLUuwk1qiF/2J344xDY2bevcxu//jfM7xBp4fOEY9J
Oj52OCpZBRd1NoiArf6hecN9VUXPvVu+wYyMtooFe6C+DLX5zQwxoOtslx2pXtuHWzHPt+9gL4lj
+Cr7G5LyC8zU72lZvvmVfSSkR36SLW6WQ6/79mxOy5OfyM/vG7QUjGc8xI0bMW/nUhSB0kPLFLeP
WFz0ttA/rlKDHWjT4ScBnFmCG2TR8zHdf30kgJKWD06EEbECZ7MYnxcY2JHkzBu8HiE4s79GfwCm
2mKcyKHAg6NVOOI6thskta7hxn9RS5AaGqmLBQ8mLFwHgl4dCSGF+zIPRZOuZI2/EAjnPpa12TCo
Q0Vltn/SwlhEj+WAl8xPYIhVC2eJwWc083D/CTTsB/HqyuD2d2jISHnrOVEeo1KlrXczRfGB13Q/
lew5RWmcx1CpQcDDwxEftk2x88Nx8ydCLMpyBV3jtKhPFpIIseN7RdeFO9+mFhLCB0pMO7xjxt9R
YgyUiJyozOvjfMGJpkAe9+DveTGJ/DekyFK+q2yTV6HOhmncfI0W22KWi93hcpL9jRdU72gR+aE7
K04oqd/pYspJnkbDzgb9nCWyuyCzBlj7lDLG1N7DWQZR9h/KGLX8qvdmGC3+JIxqCK9r7fr70p0P
C2k0ysdPHjv2nTR2uttix9bzV7Cx7NmdsJA33mnjpMtqPVsSb2sin2JEmudTguFdJyg3ISKpsOr2
E+wowmGiGVWW3fyNHUMkrqseByTk026sgwMdPTgOjhiRTd5qrIk6aOyMQQQZOGTla9j1KgCOI4yM
kNmyt9RxNrpu27MopiiYf2JJqKzVicAo39kRTU5efD5bSK2f4MnjF3NSvCiO3hgTXMBI52H763+P
KfvR+msdNWsE8KAeLjiQ97/xSiPSeVVwdfiSWbppnewxxlU+LtwSdcK1nYIVovHRyIZdnVNfwF6V
KP/Mx1O++4RhwhN1qFoPsR+2uiy4QWu/sMxG9OgXyg55lT+Bpi5UlSMj0+zTaL7uDEVch0HlHEzx
aQoHEYDLP4hTMhcbOpr2dDHzqMm/g47EM5iXdmGoX46004vEc8d8N9ckKLK+Tu4xRPnqMs/PGqc3
D4nEVFMvHWwcBQFFx5SsC9Ky00E4+w8Sms6iO6EQrI2BVljOsNzMIX2tg/EbS9PrpdjLAgejcnPj
wECUXvwrIa1wmrNIDWcflDSh3oUvvesjKNUuh+Rlo9MFlvo6sfiyQQ9vR2GXxuP5C2pqnKDKql5T
KDrpnVbu6eBBuy0USghWdS/pdP/hQZpgZsIJLL/ZtHt2dIFthT+9SAtNhZ52T2YS518RVQf8lVPU
vgOBDWYiXG+GYAT4YBy/2LG+/oqv1p0FzxknbP19h6xVT3HmUtXnZeJ/67vqHEkbcs1FBBdK6WaV
qF5H014doeus6jWVyIkYaqhOv7FXbxzpKlTFwdNeuT4aoN75qwcLUlYB72SYAJRZomYMWSt6N4Wq
zlWBNi/VFfSkabps/oNlW0eeTCJFUTdHsK03SVZK+bog2qae+cYKPq+OnNZKJde+CBsctRhRrGik
BjdskOy+uKoiH4TDG/nqSG5jHd6hz4OZS+OhOSLcCOVc1s/TNw3jYoHVHZHSO/wLQe8q0B65w90f
SDeeQoKHGY9gduS6PIRzZo6aaFt2Db39Be52vfjhuwzdmoN9If5Qk3yQbbC2kXdV4nrJjqSXIcAf
QIAL3H6xl001Emp0AqcwT8qTDsxw6xfQfT0ZwHD0OwAGkoJ8XBP/jMIJlMKFAJOXw0b9bYBXZMcm
GuxnxbFnVHtzlvpNkeE/xNZlxPuOKrheJwYUw2r4gD5hxVOCtzhcGuHpL8CYY+A/8pt/rGIEbRQc
V0qhhhmq3EOu/8mXBJkMfn9LRYR05C8oclvoOwSpVVlpWYUz8SlJxj6LBlnOuLM+wcl9MGyYEvX6
iJSlk9Zb5UU8o2gqseCiU9tUjMHJiInK/xIyY//JDvq6mx9BcwOz5jpBAbjv9PgLbE4A3LaBGMzW
DnW7E00wnrSy9daRADFboHPpqRuYz+xuKNLhKggtxPJf4PNo6FUylmkWEnXtTMEjC+O7cJlgTXsJ
s8cnRJr2cZr5/gzg+zeVRpZZmJMUkevDMNwxd/r+YZR7J9PGb7F5bug7oIfytBrGIONEmxW1Myoh
gOpw+QI1iwDGevV6hNVdhJ2uiEtDP9lOr+/U2ui6gOq7zCHOGPT8jFpP1MGwSdjfjdjHuKClfn3E
123q61XbGwG9WvurX0C2GPqHcZGwjjAbgY8yG3VbZa4/f++Bpo5kGx9yymD1m3JbVEE+17aD7MtX
cdBAMq8lkAfKxtNPWfcMGon5cU86CALBWSpCp8Cb0cjDO/luwiqBLmvn/AN/g1HDGZN2mFyt0I1R
hUX0HyDcHsdMowQsZ3EF/krDy5bvGE9vFiDO4RXF+PnLZ0w8cCoBM8D4o9DTBV4Ht/9HND5OfnPi
uQGMkMZLsiMkh/QOVSBpXRgT/iLlhJO7gMM1h/jflz+IOR2td9bxuN9WntyijCoeFnJuZKs3VdoJ
7EOC6xMVW7F3aSxWyPz5VtACR8HUN9Zl6yNJrzTeeSC7/yHpczfclARP5ZhGq9g2mE/wujjvBHn9
QOuQ/jpkhnmPXPR3i5vxSNdb3/mROjLOKGyJmW/KzULZRcgvdRedyqDyYPtOrmPhis0ntH2q/Qpw
P8ILQNk4XSm0OfmsDWhunaSQIPnJWM03R/5et5BXGqwqyVOJ91Pvh+HaKVEIEQj+RxpPY3iJmDfB
9TKG33kww4E0sIu6gOPiHcmHDjbfRLjjsyOXj0N9mM18947mE6fetW2NlsI8dML55vfjIvKA1FSa
ro6oHkbjHxhYg0iy4Holk1cADJjdC6g+7gx8zfAMvjP7sYQCPJLgwthgMdx+we1nf4RLWRYPTjWi
Sxl9sz46MxMGxFug/UEX8pPij17d5i68tUBUPzE+Ubir/RJc5MjyYxNjH4iDh6EtmwNUr9UR6lcD
C/IJVZepXFjrxIwl5p/QfcXLKXPGFtMxno+LLUquGW6GTeFET+hsYIVIGg5PK2yfUkJkbnsf+WYW
PNhFPZvDIAK41scs/0cCKG4Md3r4kjB6p6oEnWUFByMX1R3MQCUkWtgTApiw0Kt++ERhwIQbmKCW
dLCYFjmQY1pvFpkgLtLvU1PB4KofC06wEcGNnj4Ug4bycGU6+fS7aqCF52yGYq7y/1Y6iBo4N9vK
34FEoyroP9cQBO3XpUsfvpIR0Hwgk8C4COX8W0sIo3rdlvWVDHu8mSApzLRxV00g4UCH0QLepxUM
IOPZ0dH6i6xQqgnVoAg4JKG/tYWwhicLkyPPv2kLTPpvcaEDLBL6aW9txIOV071TFOeLwkDHbpdE
83MMU2/G5un5Q1lgYYidbk5zy1xcTEej61FhoMx7koPpT/wRq7eRdvr2rjQ0LmThhE3V5iulQXYj
kotsf/GuMkwOoxtNzdm7yKCHBO1fGQGMLyIDPtU5x3Z6d9EZKk+pjOEdedQamiY+IPg1sw7mKNp4
3v8uOTjdm4QnHuMhjORND3gPklLDAJ5UeeMCZ0JuiJi48gPM0Tcaqt8My9x+gpgBAKFggtQK5JRB
8v3wzc4xwdgAJk9MiFCDsVCnR/8s3GvRoYxH9/BTf0hwOBD2YuBG/dVLC9sh9KtTbMYEM65ge4wF
Tk4sIT/NNrj/Q4mgc49aCm3+OOw7pJCAQe4H3l2I3j4yDO9npEpvSVxvAn+8Nwymu37cMQOZp5L8
7V2HgP/u0kTFWs0YBBpN/I8UUVDFV9Y0hwBFFoyvu6MawWZ/74zdhVXRdZPCQUgClWOHc7niqlxH
N7OSmPRxx++k7bYpzPdH821vO2i41j87qhTCFu25hhfmD6WiWmA3Fj6KdQgj6FGycAhMXYlol5Jk
eh585yTs3Vuh8Y1/yhdS0nP8NGb1r9pFxNxzRcyb1yIiPbDJS/xf6RdYgwI4Th6+kjB00Z9oTcif
Rt4PGcMd+LWntdz2PbodvK3qrTMg2+xD00CKu9ixGro+KfpmXUcpyUeC5/4rdaNeJIdxblxMknCY
6wNJdkedQ1hPLXlO50eto/B1s2sciHD/H63D+lP/QtNx69Wph502tnHXNhEyd0MrMZRxgXbt4W/t
ow32UtBz02fWwu9nqHeGKsTZwtan83c5xOgAS7F1+nSURMpSgWAigLQfzocQYyKNSaP17/pIKuWw
HxwDSBp9rwesc/1LK4ED71Al5DCTBlXo1F6M2FrutOQAt+6STlCe/m96ScwwN5Km0MF/aib+slbB
geA6tXYb19V525nDFJN8LiOyPpqQke9cbWZJYqT3T2+LsvG/aCY6+e7TR5IKKFfqgifu2U/lxKtv
aUufjz5kDO9cF9SbAf6/EE505d20aX9TYgLA5y4EAVHkFjZx+IbkZtFMYOO9qhu9WUSTESt8iIY0
87lmopeZbDPufnUq/ymYpDF0AINP+7di4kuNJtUDaf5KNUkTZCxAOtr8ZmT+d9UESV5r7Nva/FRO
3Bihb6i68kU1aTUefUuvfsomC+zHRM8GP8p/zM0Fn5+xNvn5C9lEjhg1sJiV+F028SK16VO95x7/
4RACOeDd9KxqE2JdaxjDW4+ZZFqIp58KyuRUPyak5a3m2B93pXafyTjDcpuqs8X6XIXnc6yffxVR
4tm9HQhGev5FRCGMrMc+qPKjGRr2egwtpeUbrErjWmPMD1tv3I1x4c8fYggoX0gpUUdu4Q/GJ/lV
S0kUtiC27e53PYULYAVYbk5Gqp64ZG9zCd79q5CCYYQLxBacNSneJ19oKXjTr6nnHqYRBbDLnn8q
Kmnd3qukOCyiStjb3MVGAixwu+7sCNMibNUqNiqbNLTitk6ux1lvF2GlLwY/GyHFvgsrHbO7vp/u
P1VVOPxHteRThl0i6uw3aSVGdE0+TxF0T3tvsGQrIwzfzPXw61SQ+dFKQI05iivePCgoAM3dIqx4
vbtHLM01XWzY0Omw4PGNYK7vbFGS/hZVQi0v+UCv383Yv+kqYxJeIRF+Y8Nmt3iyIUqvBsfffiax
1OH/MHcey3FkadJ9lbHZ37bQYjOL1BJab8IAEAh9Q8unnxNJEiBYrOrpf/Wb9a5pKCAz4orP3Y/7
+wTP7DKnUXb2R4lFduFbVuYLifvx30gsXqoOs8q7gVDyrJT0jXTmnSk13PXdVrOzg6Yg1/9UWpSR
ba1UNq5ncW3SthU2x3k9OaGFSTfyJIH01fmktNSxvopMDiqTg7vu2we1QtV0GnTpSWGBa3eRIMMn
o/I09ibWLuS4tDpnQvg0Gbf/U2nFxCqptM3JwP3P0orumy9ZVYUcyL/LK0GhvSdRvft7hSXsH8es
fpis3F3cMT/nQPd/VlfalJU3H8T7p6eb2YmyqgetWXnEfdmQzMS8suXszxpL7o4c99A2f5VZOp8J
pWy59pWT1kL7JxV6b13cxLuT5GKZctGP4rxo/EvyrUupdG/U4G28wZ5H8cgdjCTpvM4w+1EESGKq
iu+cwjN2tY13/6cYU9DmIzN560bYZFgySY21ymsgLKgEk2d8EmYGxTrmuf3yqc3AGMUmRDx2NvnH
PwWaUmCYHq/LRHCinJZFgUmKYfDVyU7uxiZdhh7zP79lKFVY/TwYLhpgXFzxf3WV/0GuUdRsG50u
HZPF3HLzJyU7nFzmVT+9+AoJU4qRg5nRWmcDHO7Fh4bTjmmw5PBYL0/mc/GixbL8bj8XiVjERIln
Qds4S+F710aSnSVDmV/9RdZRW3jQoGMxUCDt2DncziggiEDKBG0tKa8/NB4/1cNdq3nJMnZyJkqN
ijvih9gTSAdTWrX+TfABykLigS8KvlZEx5qlPZ5UH9FFcl4JLjgE12YiXv1VAfKKnmtpXJJuQR3K
NTASAk3Y4rLaipG5Z7X3fP3oSeUtNqvLqKGE91dFKG6NNd7N1d+oQq6vKzNfXSfNADtFc2+cjPN6
2917CVg1Aqsekl7GmG+juak3/1SMLAybtf0isQDO/dbE2Dt56C2HFCc+117XLnOKn2aTimQZMWPE
Z6HY34qerM8vUlKHZZ6Chvv0SAM1z9YPPSmpqnu/GW6jdprH4zEaw/tBj1f0ud3ZnLRnde+Fc1Er
+8yIdkUGgu2nyGRVeTazu7LB6Z/u6TtcfxGbQn5LvNwXf9WbxDiccaM5TJKTp1ftXLeM93wojqE2
hIjR+k0w3lsuJlTmaqDDJ/lJkftepM9mGRwGA4+4aX0XoYw62Wh5d/As9xCrOFeGO7Bk78CCOSDn
weL0Y2R5OdgdExJz+UWZarMS6KVoJ+ch/CDi8pNEZeTJpSXOTioV0eVrc3ITWeVF55+LSYkoU/OQ
ltmrgP+5HGwTp35xdGKDMIICjm+SrXq1bpYJRM2TdGVm3t7MYyTG7+pVknnZssHbGav1pVHnaPdh
/TBkVT3jLtTOTnEB1TrQEBajXvkJFiaznZ72OWHioxi7WyfmObBqvMbW8G4FeKUa3d1OIldd5t2M
n4XN2bklnLQuZESRT7AM4EA7g7r/o97laHQZnc75U+AfuCXDxxjfed4ztUf3MqS2a5mmzfwK+/xJ
+2qG89ZmvDbU+8Yu1p8KWNAY73JYfWhgURddBmmx/j/IYGF4lKW4n5SwMdY5BOFBOKlhkc1NkoHO
7g+K2EAtXWtF0cZU2/tct4vtILbVSPeXPxjFclLJZGk9O7H/8FUoiwJyThpf7BR3oMUhmlHnO/+T
XmbF/sqq3VfSGDzx+v432SxQWYeCYDdqSrJReiPGMOhVy5OE1urWNycsFycVLXH7EZyC3u+y0hkX
SRRvExAFVyx6flQZW6GTkf5Q1ezGfhKyvfkQ1nS9nQ21vKo5XBNdJJtLLACPtdj1pfFqFJeOVi6D
Ph8W2PTMPtq1RnaZ8ztrCY1DweA3swTrFMlItueexZV89hS7dHTGW/ZFYJXv0iqeTymMWlqEABJM
YqNyn/jujdu0zN1TgmDkN/ZFPZDnJEWgZ6nBlmkcRJSYO97LZzuzjW0e4sOTlcWULtNWeuHiG6wS
9PYPyS4V+sI8C9slX9U3vTtYVaSshGff5tGUiIaDS+CG6KLWAPmYpDxqoqYcs73/lPPUQrs2zPY6
4khzUvRk7UW7GiImoRp7E0/zeyGW6INdbK/yjJJIgOVPfnv+N1KfhM6AhQr/r+a8uL4cl10UAPFw
qwXi/DKKksfPAEkHjNUY5TevyA9pUdwMXoi9zbFnQBAuYwlyjdiemlSbeujehGvJbcH3oncxE7g4
pdOLKMp8dNdT0qTQn4k6u5wu81vhbXXZvJ+EwqGpH/PMfp1SJ6aSPdmV/y132nFeqdspe/JVMewI
58w7c1Vk5s4KSJUp9rmhDMfOLs++yofS5PCi2cvamLSCDxnRVfR3fWBCkV3+WzHRr8xj7GX6XC2T
VdWU5vyUXPkQFbOC4CbZnauTsAjNv2Iw5TyqdXlhKDVTwinJko+cyILaxNYVyEXmKpewSpjKpc2K
oTmriivW2RDh3RtmimPhVER0zAtjReHn7aQ76nrfrKTRMItGewR3ctno5lE69uF3CdID8NJg2voi
Q6pNtJB1d/WpRBKCbjVq5/XUt+d5wCjGpMtFUYrlH0TJdhyJhHXNjW2E7yPsi09tMk6Tm/LBjlPs
p8E0XZ44Hh/yZM0wEyzGXKa1O/uDTGk985RTS+kqt5NYmcqkJhRYLnJTrLSutmZfRUuzyNeN3SBA
/RQup4hch1DwoV0OlBlxI+2+p25I9N1UhcfUohvmTZbQoGpW+Vy7BbpazEwPElBCTmWSNCurflZi
NJRJ1WQONZnrGD9NymbfYUi2+veyqQTBj3b7KXAaJfqLJwoIFmUxZQGJpk1y5+iVEAkL7Nv/IHni
PbuO1fThpHqWvaVyok9OymcDzWIfqmRrRk1QP4bsCspCn9xzv8igZrEMwE0vzaLyUGXwvPUu3+NU
hKaUw0KEOg5ox1kFZOg3FcC8T5m0r83r3vWowEUpterHSDGr5RQTcsbmQaTKvTkI3DJxvvzUTK0L
M0mqvR/02yB5gBH0Hhr6t74J5if5NBkZZWTC2ZyyRCcJNW7MM3YA2BeQIHKnmtPSsPVD95iryz8J
qVlUKDj86m+G7StUFZMyKgyaaNLJVT8ljYxlG3rhX3XVWJE0hmfZgub1Bt27+iV6VHurNvcRbMX1
KX1kWval0pP3nhJI2hgURLTdt9jIbnL+3D+prVm8V2PuO6doUqvlx6jvl7mq3EeKA6QJt29sNHAW
fhVfT9ipOG5JdBxSsvHHPA2fTjosKMl7n1aG+aTFpmHcL4MseROSVKkp3idd1qvOrQQ/Xpiqu095
dsrhNbl544/TwbpgZvJTqtW6cVzhAHmepFqlt1/qrNr2KBJ4EQN1/hjdmwl53Lypd2YtMa38UG75
bz8rBAHjpr7mOnEW1dV1bchingyvHzIuhAQMp5ZxgTtUXZz03E5xF6Ji+IWm65rRutDhyUyhqEnX
TbxHI6ZldEi1e88sT+puX/SXhjcjErD/EHjb0TpI9cbxxrndNm+xxHh10nrVxlmhyX7LvWWdt3ud
SX9cOzCNKIPU3HrZ5M5LZOT6BEQhpBxgTrae/kYCniRZVYyzKYzCPv1TCjatY0wkKPZAgxVF8jAJ
wl0UIgT1bJ8ktE6a8KDKx27MvsrCalpvw9DcfyjD01cf85D+WRwOkuDFLdTjr/qwY7lneYwVtr9R
KmKwX2VirOWzyiluv0rFPhNIs+F26OrquROV39zAp6ZYte8m1ViEybHJ7OeTaFwXKrhFIra9Lzeu
YTu7JHv/1I8h38wK484YcjRN4l+6Pj6oQbyEsJBhJMRgXNXHD0W5z96kpyiLyDuDD4WF/0NSbm19
rRCunNm2s8eK+e27shzG6cIX56eMmJrc93n0epKXCyddmDwHq9I1Pc4T0eqLzOz65nPTOFeBSnmM
gHucJMNs0Dsbz3TcQAIgS1aCCprZxR1AqVOiLE8VMFlOUs9CZANZ+FDQO69b2OVLW9wFZgux/s8S
tJ/2PKCqFyw/dOg8bBejEUTneBhwWjsksf1CuY3D8fKkS2seTCBj9LyZ9K6HxlsjVpMw/NCmEVUe
KbE7ydNwYZ5ccX0SqLUkuTZzJd9w8K6OpiyobYJYfH6iGgnU6zs2iPuS29f+U7Xui2Hh+7w8dhq1
j7EXwTZgfLKXPP/zScxux+jRcdc/9ezMKPZaVT1PkrbThx3TOWd3CsLpCVFJ2CxXpfcwqdtuKBkD
d0Uwr6pkFwz6LPDhuE8BuSTM1hHaMccp9/BXyZsr+UWNbeBrYC5Bxs8TfTuF5iblm1EM9A4XcsWH
/I2YRZOlkZydYnRVw7xJyOj2FKX7IoNXnmGia9/67q+BOnwd60iRJHOmOoCfgripKee5HlaAZH4E
7EYk4BLayA9dnPHwnSLsTROax4jwipveO6QYay/clz+E8nGEADMm/ZsTlN02Etmm6awn3fd2J81c
61wK5oLzhBKbQ6oaANiK6BB2Mrz4lNANrVvj8jO3eTS1YXWiPQbMulQjg7WUDvkkPT/VRncXeNhw
JzFdZxVkEvQdF4VYglup/PZDUg/j4SEf+085fdRiMDnGZowIVvQYW+eTpF42ZGI1iEZVS5A883pz
pko/Z+nnojUl+OzarYjh1ghce8Oc5MIMcasMjLNJa8cOBR9DKSkx4lf1KKFi/IEMdxLcY8Gduhe3
hdmSlEwHBaunef+hubtZ+hBAHI1kSBg3tZfYR2zHfXVqq8f/gx4pRuIsTg44xfSvv6jvJRoBm2Qz
JwoiMDT+psDD1eELqLkKm/yxZcLv1njddmiIsn1I8EJBefBHbPaQgH4X4asWQiHeHVKv+otP8P6k
xSvWpRpYEOY+5HhPCe7xwS9OirylRt185LZCYvt3Wb5SBfwxDypZ4AMDQ55vVI1y1ERs01qmM8hk
D7Sj8SFCNV0AOCuxNxtFSEIyDy+lFV5WjFMLPhWjFedlXF/8o1wPOfHQ2OZ2Uuxjq7trg2r1q1pf
jf5zrbGU/JNgr2jGKje0207z94ETvrltVM0zmHUTysos/Al6FF//e8neNu6b6Pwk2mtKs6wd5atk
7+oLRYuw0f5U7U+RPMPZ5FXarEOIgThVf1XvBR4x+g3LFN/0Twk/Uy9EjnHppOCbrr5uM/t2EvEb
wBIBQuNPHb9wBZZfKpNtufzU8f2y3AXKptYxVH1it6Q9Xsd6usjL4WZS9N2kvzPUhslPXt9E3aNS
3g9ivPmaSwz9hWTpPDiuujohueB98Rgz3zhFFCeJH7P0Plf7+YfMP5i1SrpM432Y4ooCLEtnY6uE
LgF2EgcI3MwCKTUrZ0rVP4AKX58AXifd33yPpLkzvEJbKq5goCsuYDLx2pTK7ckA0KQmgY80XAyt
xZEgoQTP4FUOCirf87h5LUvojZrmzS0zuvl0BkS5x60FuMvJHSB6k3EeKKOsKQ+ieekc6xo5gKfU
ILbUmRjasNHMh6Qtl0zxcHHXZJp8l9T2ZDtxCT0TQcbjknXdEo4ojZ9hf69YfbzoekZtk48ggS51
cOxxVTaGv5REoE5+Ai2yzkjyKdpuAsZpyp3mGdvqZ4iSovVgHgjuX8I/FoxMfg1TTlEsxwr1g38e
cvWtrEsrojZgMhpUTlMtNCPQVqO/hZyjnDmBcdv4QceIPntjIL7zlHQDU5TQ5nqyHkw2nTRrLtA0
vvPKcB9Mth1olkR/cB1EETlOO2iPmo5B+6v9IBnta0BnJweC47uXgiECdhs/mHdyBKMybNmc9/oE
NzslNGkiAAvgG5BK+w53OVwLbIkieemlZJJEyG9qlD4BzyYngpfctg3L++9mhKaJLsWQzJoS4eIj
vwknchuZZ6MMLq2RVOaJgqbpfDv1cG4x4SCNDYKQFGdm8LqwVp5lSbZqtfZhciN4XXZeQ+ToApwy
J1dCrHN4dsJ2fnImgJKW4VdvgkuYYFZ2PCp9H+xH3prM1cmxDA/wcMDAkaKbpEefs79qrfGbKbvc
TTbBOD4mJTizuMNtEErzKZKzyfRwikbPLGKAnBYZYXebkx9hiM5k3NUQTP/BkpAprcIWwxUv9Iij
+B9Jzl9dCTCErtP2RoJQOxkTErnIh5aH0HzxFPNFTZSnNsydWYmwKM/TLnqw20dLmBd9W22o//tu
A8gjtio3AlrCp3oZJIvScJcqNsyv/oSSJwmmzLarkzev5I4qucJLR941E2/tM9f5/+RQgMoOrRTj
/0Rg+2JSIN6+VYIAo83SHwUDP7sa5mJQEO4CU5/FqzY2jXlW8X8JGT7+ZlFIHRg4To+J2QRz4W9U
Qtvrk1MhlBbkAiQWydYbTQBDbpnEzlX91vAYR4J5+bAs9Gb6SjXPsZWsJTbuvz5GLktuM4hRWnE5
OJP1LeIUYA0J93cTplOkvHpuuFEifrrqM7WNMtAryfjw4V+QbAUschI2C9gRFT2ij05WhtQ1nHlg
kuK2qAFwpofyZGXoB/+aCqHjZzBU1Ec3g/xTDW+uNz6dDA3taDBCVofdFBAFScdVwbz6NDRUgqrF
4K32BwAzOkKOviU7dVfzOFZzb4xf2LeOulWeTf6GtrP54cW5jPortkdTf7RDWgJwOqhZcEgzeGU/
3A6B6DZosssWS01m1bNWDq8xRSi5Gr6pOWnGHy6HvLFePI9H7cPiQEzupayNB7rL5zy011EYHKcA
uhgf6zpbTl4HoKD3Vulv/mh36NTwtW6No9kwz7fh44WWHm/FZHhgRHIhPTxOXkOlV+xjrtDkqlGK
nZXzoZ6MDwo2uXmbr07Gh1h3bhI9OZy8DywkGJelXE7bp6FF9Ya0wGVgVi+xNajMV4O3SO3vfrVA
GJ5yjJGjlRbvQDe223+2QiQB2hLIm5uy5ej8M2KaDMqNnTXLRqpPFszKyQbRYKDNBn7nE/lgWoWi
OHwM4KGRycHkGDhkUAZsXSaepXAgVgmqbjJBhI2+dUvzCjFxHqTRpdW6vAd2d2e4+riIylvdca8a
Xmad8raZk3R3LioXNNdtq8HrBvl68j9MJqUh0YjY3WSmCdTt7+wPpewepoXiw/ogLf/GKzaT+6Eg
GJ3XzXvITz6ZIKhbu5r+sp8mCHzE67KOV5MRgr+E6wrv3JeAqQnHjY7a8ak0tUNvIrGnI1A6aRar
SJ+NYoNl8GryQgTms2DsP/HsftohbFPsBof5j9/dES1YDMVLVfcVcSDjajJF1GWaLXSo2D+NERpY
Py5hprvosmYxHU0nyt2UPWX8/qT3/d30CTcVnyjyAhvV/K/OCM/DngxzJR6pUS389Nj6aESKmdWr
MiSciA27wlm3aFP3ISj84izpdx05LEIsjr9QwK6efBIVev1srKzqqEbsGqYPRKiTlVhxojrHOXHC
tv9HDQQ3Wcr/vnYNfO0s+J9j+FpmVfZe/+O/Wr9lUw1A9fs/+lJq8P9Hi4Gq06rz9z0Gh+es+rXE
4PTPv9cYqIr9L0vX9VPnMBV/JmUD3anXgAqCfylUntm2ohqUrKsQ8H8UHWjav+hr5AVTXFfVVPpR
/vu/qu/NB6r+L1dVaaDQqSk3Vdt0/vs/qEJQLeNrQ4nQVMM2HF1XfiuxiANfIuaLhEVbSjD/gZ8t
nEwtniRM5nU4GnBfLaMX27ATzVHXhJFwhB+LdjvWfdojOFJtMuv8IXo3K/iLszQti2M7uJJEXYJ3
hBBjal7242guRATSKegVA1SjX9YP+ZCot/Dws2EWSx18kx4XwOYYR00cXT9LznqttO+VHMQsVW3A
KtykPSuiwtpkxEQaQi8N0Gs3d5sSPJhFOFl1R/UuzwiLJCZ0hllv9NErWDV/pTSM+DbECrV3RY3p
eUmLjmTxyCQxyNz6mIjUucJpZbmwXKLuqCl2by8D2clLAR+imjFvNK7dOJbpPm0T0KCRVtvgK2JZ
HdQoKLdNga1cD70iWDgRI1D6pd0DXY3OPasKknrgWOytXeTBsY3U5jrRq/Cu6L3iyZhcU4lbVPt2
KOx9ZIzNfe9ASMRKkALqcIoGVKmw/HoLh4C9oBWZteTD4K7dp2NwDLMme9FjS/OWnVWy/jCTTuaw
a6D+F4OxzOIW4d5R0yvbQ3t0oT/hLKs0IJ9KZBUbP2u8bQGh/ka61GHPbD/H0hemEWxiJfZ1tOoK
ZJfNjS8EdAeezaUQoVD2QoqmJHHX5tdOrE24mliPn4pmTI+Nn4h14IXWk8zyaOUGdXRTge+ZB31m
rYuxmdfUY2/10JeHMG1UuTCKJCfqFOjdWaeK4qIZEjueO7VqYX8JuD2SmFFV9mcIVzENJPnK6kS8
BiQbL6k9di/g9TEp5Ni38MFZINERDpvjUKxv9IwcE7uXe7AEKBPL6427sBj8C8eq+udo1CsOSmpz
oXVNUEEpVjDGMN5yqpJcpOPsLRmPxyJO/buqjKLXok00LpGAlxZ6VaSHLPHEN3vsi6WA9z3MrCzN
khUqpXXhK8Ldod8HnLzDi97Tsf35orvGprwomurbSJbqAgZpeJ4HaQi5y4YmaY8jjSLcXeEFoqd0
NhuD1RTOilt6DgEt5TvSXOFiuywbbzUWZrBtrXUTZuF7RJbrm1n12baxDX0Ek0u354xBZH1fm7PC
vQ/gyNB0BVi21pSd1GT7oqb+2m51mgtSZkVq42JPyqyO661rdqT+EuLGAuqCk/ZUGIz+g9LkHp7t
WDlXHGa7Lrr+vDb18MJPkOF0SiHuPVUvbtigbaiZYeMoG+lrFGZmrrxi9FZfjrZ0rsWQK88Oj3QN
IJNJYFIW8SqBnL5T/G1RBQbRKH63LlWhPWeKdc5SaDa4gpp6k7p9txstGgPGygluKVCwKM7KrbPa
pGqJv7uroBVQDAsy0x1A4hQFgmfd4HSuQf9oQ9UdkwRyTismwFGtF+dtHlic1pPMmYWdmz+rqa1B
FDfD4SJWvWUURGm59Ks+3fJbGGd1YmjPaptZd000eGu3MsYrj4gUgyXov5rijBM4H6iqgz6xUbld
w9lVy4vCs4l25Hl/X9qp+ai4bbdm+cKCH6ljunPjsF11Bghf8vLV3lXNfE19Q7ygd3RcJ2gopR8M
D0EH0hRHNwk+Cp1RPUzHgjzexvtRi7o3mOxeeu1Jzd7qqT7eOE3q3BKttm9GpbRzVMPKwtSD0a1I
zaNW6zrTh4DpJcgDu8eKq+YHu5NwY2X+WkQm2gagPIzUMN14dBPNSueeFo0gRzr1CvYpjEZldMor
29XkwlaGYtXibzmPVFFdSo02jSq37XXWhuFb0BUt8inD6hQz+KafrtARw2gkLwTFm5Jib2bkaRAu
Iz2Wo7Is+lJdDdoIucfRgwHno4sUlXeF+oS8AMezLiRD5LCU27Bks53lssjfCNk9jr1t3zQyr+l2
VGSLRd3xlmPiMTxORaHcjG5fbltMx6vKF9ky8JRw0ySxOJRKMlwYYhzrmTX24EAmy3JDqeKNkjA2
l1QaPGOsz1eS7eqM9chfakXFy9+1IPulqipXetHCZR/6HSh1fUFvwFmoJ+F1bksuxgAI8Yo07toP
bY6ydtaN7zLX2kPkDCy7tUc/SqERw9JwJB5hzM1CXcvFHJSr3ADtU5+TKnS3Mh+ztZa3xmMwJO4t
EbJq5yc8UUuVB/AmiOPuIiiCals5fr2HZCjWRpLAJsccBI8GL2aXbGT35nfwgHM8T2s1Q7bgocCy
NCN15O/VzDXXbZzUGwTXYWMUlNIUfl+u3NIJ71VDc5cyfqyivrvibmK+Gk2gwmJ0Q+0mNWKNk7HA
Fp35lTzoIzcxpUjHt9aoSHuHtpudpUU2oQFtsSD91T5mvS7WXDm0J3uqV07gejD6CYlQZhEpLN2w
bvm3TCBdGZGqb2JzOM8wYOH8CSLMwvgaNqYWv0adyivjtkvQmDrZDpbUYGoDAtkGr66eK2XSLKPR
jzddnwcXai2StzpDg5h5pU2WObcCnJCsYgUxX4u9LXLT+EpxMnc/RbIOOmORbTeM5QVysgvzsMSb
y5SQkpZ2owvClV3e68eced/M7fHz6nRXz810YNBmMPlfx27NPVEA51y1Q06JhRVwFVeyxnmpWlq2
0Pt4yIeoYWJatEK99I3ANGd56AR3kSy0napn5TO+LqjHWOBGZm54SNUQA+7ClpqfzaOy1CMapD1t
JwJRnEWFbe6byOkXfuqFS0ppdT62Cp+jQqnOtNL7wXnAG7ezq7B9zvRw3JKoq2YDG8ObNGggUOpI
kD/ojHnfGh6hpXiyubnhFZfN+B3nZURp6+gZD7Q6FdcsVO6Wy2JchlTRfRswTwlQwf6e1paifaVu
ApvIYBvLsHXpkvV0ex66xIDVwBB3cCjt16BQ2b5KxU2fy4plE5+WyiwzS7clNcmoCaf3M7nsygDf
dB+KScFPY7mFsZofCsMj55WIkgbtYQRDTMu1slebwkUaUrsVb3d+JqygXdu+oy+haTlbUWrBS4Uj
nSmeklYLx0mVPVjQ6DFg1wSBm6b6XRBU/jpKkmyZ+YPPPmLTv5QYLMN9pR971a22ddAS7Td8OyJz
1nXxXMPGwMNl5SwIpingDWSSsVYQDTfA9tI9G4Ry0Eu1v8oTjjQ5u/zC40HYY4DVqI0Y+kv2R7kd
2KouA8MhfulRxjwsgnRE+rOzez8aaRfEsEpkWWLGWeeYG69Vs4vuUjeJV3GdGea8y0W16zRHhMs+
wfrC9ZjrrpcbdbFQB4cZOFd/01avOHccR0JmrE9LcwAnZhBPiAFtbvomzjWKolrCZVXmbI1QFVTE
4V0MDJUdJqvr66rQk41uyfrV6EMOokbSb/MhEiU+4/xaWHXAetLcDhh1LMTq3hlvh+J1cOndEoUe
mFBQy/TaqBmLKp7a7wLbty1M0Xq/gnzUEUKFAdVXcXfsnamsQBv1FtddEmwH02izZWLV+m0yqO2l
DWn7Nhn194y41aNSpQUelTH2DpmvOOdC1OoCpLtxEVqlwrE3CiHeB1mOEmhrjncdDuD26hB0MbwG
w/B9IsaKB9ipjUdtV4w2QNNWhJN9Fkrw2iB/mpM9KCHTEOhZhnnLGb4uOGIHUdCdBUzmL/K2dab7
iwIHEUOE69PDw5bXU5k6Gt7ARcXSzlrb11aFwhFw7nB5o4cibnhLOsyRriRi70vbPHDBxKwtpe7O
cz/2QauFIUlWN1tZMmgvqJryFr3GkjQODbNtqwfDa8FJVueprmOcNmN7L1zWFCzmSbeTzeAypidF
JpHvsPH4ybJMNHYWalCnLpw0vhtzrVgFsQnj3qrZu0jFlmIZxKp6mYJUOncapGeZpdomqmPsRaXh
h/M8zMWV6vhy52H72ydE2J9gG+I8GsNo6bpWdEzS1F1VqhFum1SLVkAHs/OQB3ebSYWfEI5htmlt
k5WgaOD4hRkQnloV/TcztjidxVPVjI0ZYKk1jXtwkkpZO1Sx7KxyhECbGdYxDaxuLkazfzHL3Ftz
Y6pvqMzaZEHXXrS1aZ+JUZU0XHjGSIzOtFBxYhVavkjjndJV1oueckXnucjEhrry8aauo+7b5ArC
eGfal7oXJ/MkMtw3uwmrdd001l2f6Ry54z7HL1TKVwdh+soz0vFcaXy+b8VIDhbJsKVljokEh5p4
q9RT/Vu0oPqNUg1AKqrtrvVurI4TjeUFFjRBlKoz35Oet8XhvnAJFqN4lTqPYho66rEzwWwvFNsi
km4phn3nVgLCv8+ZEbnFHOcaxQYVAjSfc9KZ8iwzhwqAI6eOQ+G0D602SjrVRtdfNZz9prx2iSWW
YrHX1gzlo6n76KexRea00mD7pI44DmqNa8oX4d3JTyg61IBJ+wdHZGkKilSoGCuKbSaL6nQg4Tp8
AeSLHy7LXtsXbmsvaluIdZGbTjrLo2y8Fey88TJED9kYWR58c8BgdzO+rnBG2WJ6FwvtrItbst4Q
s+pVktUpVtqq2+I+dqi88ClFUaN6mNMGgNM2dwYCWkobeDOrNpt3bsfkA4tEn/LzofzGvy2ZcuYj
Z1m78vaeDTyc+XymHLSRWEzimhfRIKy5cFSOz0kYctZ0+rS+0/nYX/xGROUecYg6eXPowUKOMUtN
zuwxL4EzzEThc0hKGwbcpULXkittDjc+TrWFXgfamarw3WkxV/gMuwbpyAaEdiz7nW27zr5GHtrl
wZguuGt1F0li2M/cFLVHDUFwqRRDwXIJZsvuXWq2zBEmdQZL57wOMVc3Gi5vzWzsVcoJz5xxtZvJ
WLqUjWS8iR1g93Fs5CGQWFJkqHl00vnF0cLMe2xEppzlvaKuKiYm54PZQxBxgth/HPTGJ70hKHXJ
FPXWcAvJ6KKprq1IKAfXC/p7agQi8m/gqO6ysnUXmp1u+K3wp3OlSHCQrzKekyRie9GcRcNt5MGG
nv40xDporRGZf5XorX0cdSxZnltR5uCn8bXT4Vlg+Co4IQUbtn8YB7rIx/cczv+69u3grPpf6s5c
u3ElW9Ov0qvsRi0gAkPAuA4BcBQ1p6RMB0spHWGepwCevj/ee5022mijjTarlJmHIsGIvf+xnUwq
Dm2HwOrO4bBAplddXKvKQ4R2WVCtZXlHC18O9XV7ovzNR8o2VxsYsO99ck3O/gOx29PeJ6T8jfFy
OmrDKqMFyP9F4Ww9xiPIt0uBK/u5t5wXPj/0I4wID6VtrNGcjhWuTpHdk5cO544QNfkLcT0u0VC7
KrB7Mf1OTeKDss4wP0Q5QI4bMxcqN8kPYFD9MQ3xC0FaTD6dtV6rrIH7yQaR35JFmyNfIlrXjdpD
p+KOa7oQgdASRjaY1GAwzmW37iGn+Blb9ydLJarcoUnji+hM49QPWUWRTG1/i8nxfpUz4jjRmPG+
oIvvbJqYKdp2G/dru274O/2zBqU/kFZAmFheFzLdzVNLnQhGgaBy15qmTNjOdXWNa+zmeOjyFsnq
RFuXcJZbQjRK1H3WzWpf1CsAA5zJoTHYIxJtNPc42krI52m6DuBr97PfTTqUlNjwobNEA3J0Niic
hWl8pJzVYk3t2sfBdlH4tCUQ4aoFYVSOxO7llmn1MhIB+jstmvGsu5Fmzsmrn/kd/W9aSt2cXq02
vaPGjXovs8vzsyT2PqJxTeqgn0vFP9KRCubFs/dAm4s4FBXrKpclAcut9Z6YK4kydl3+VWI5CsOK
eU+aQSd7vc68uD415V278p0/mnVP5GaRbAtKIo6zPeOpOpHsUi6R0LL7ntKKvrkpWXArkQE6cU8s
Xn7cCE4ODYviTQrs+pvqJjb9Y8V6+ZGbhn7OugGDRJ5JPvqssdEZFDnNx26j6MnLmRkjb7KsFMXS
zDXaJ+jSeV+IfmynMoTySiU4IjkI6DoySvJkrd3qvOnK+mmzonxfTCRDTW5bKsqSgqD3PouHf1xP
k9/N3ttdF12qRzlBT4SFkU0Xv4VA/wBgXDGVqHjfr7lAhmwVLlJrQGCcNjqV97nVDXOYdZl5oXfN
O620oZLUwfHJcNLF8+M6uDwN/Wy9Sjbj/VDP7q8kJvbb8gzv4lhFdW6ZD1GWp8yqLdfGfdul9cHP
bFxd45Y5877eVCkwMTXLuwC0RmlFRlQZNKOXHeoudriXFpm/lrqOt9AF0psjKiDqA+sqmZMJ3Ysh
/EocVVuxPBUzhV6TuwzfdcU6RY7dJm5fM+tHqRz6uLbc18XxSSju0+lhdnxu8TlO1dH2XevOBbvC
cDbO0+uCduMAa5jeVzRafM6+m/HWFH5K0Va1PbWWPT/ptJv5kBsKQ5SYaoIJB/LJulmPT2OyueXN
rAdBZPue3PlZrw+5T45BY0zDdnbUthDPNdmvAzEJgIPJnDDWEQjUhFXdJFQC8GwkFoqgtB1gmHRG
+mhZG8bP0Df+gzlO5o8Z8wdLYY7f1U3IG0vjFhY78Z3n5dgXxJvqvt6gDZd0xPXvDTCHWEa3P0qn
7WM1kiUoqsn4XoCKI3K2ySMbZatPaGbKZwor3N/o0Ci+bOL0Nz6i9NjIIvvOZRpfJZ/R7w4slPwz
X1P+Y8SjH1jLqi5J2y5/VjrOHyfbSiwe7UqeN3oX33JvRChVW3MYp5QomZlG40mv2BrkYOEM2SOF
pEj61tuV1zpHmWJe5EZY/7LsgeukbVk9xsi5v0oJcbrrqU79s0mPVTdeEkI4ZxrI7GnG9rcU+pdr
g8SQ2LM8JI5XYlYD3iGD+aeFdtvc8XW6UwbeCp9Nyj3I2ToD9h7NKv8jxiz79uOc4TaJ1TV34+Ss
FpOFo+DOo6U29vowZ7sNEhRh7wOJOM6uZLHaUHqt5HF1ReG8db1LC4uHf/DXIGZ99qlIoAjE6BDP
y4rNWXm0r65Jx1tBVav7u595j5lnS/NhXRLi22LX9u+myk+/yBViYKa6R4Zbki8n7ff93WQpFqjc
EMVhGcS08tlSKbhRy1YGtjvFgUMOnR8Y9ErIHZB32UbVOqqLkdAiyElNlxR6u/IjT53sT+8l2wud
vMnLtCJGNGNl3a1cAycxgt6vk3lL0hc1vWi+Hpniyd9kinH93ZRqmjk315teUUh4kb2V1YWMZGCl
idIRNEcYX4Xqx7d+UzQUOCP+5FYAXvmeiNy2Sh4LMiSI6LmpvrPC/85pVL6X2bJFTGsNnhVb7qve
klEWz9MZwKC5b+bSfbNU4Vu0eY/+0RnclpTEuXxrM4HkNnbMB91u1MXUFMXt3amBHZ4mw/rEhF0e
benjrdC1+bE67CCjyIcIdgiJYYl6owbTcMVDOucvLhcC+7U9vFRIa+6Z9xdCAicMJsJ2752lcthy
cgp/NrFea1aPz9LByjBto+CC6HGxQQtV55mO2ycGXvO4MInduSpLBVHgDaFLcYeX2UwsoHfRNNWx
a21i15wWZx/5Qc59Ip0lxV+ODiFUQMCfjA43y9Jys3SX1ozKwaw356hcOiQ2fOl4eolEPiaUD5rw
KE7WBRJV7dvq0SYJSwkbYgx2aQS2Q8Hhx1AvC4qXxW7o6WXTRipjceCeWs5XRrqW6L5dpU2aCd14
mPcj4hby4XJpfWarMb2R+dyHUnvykk5180WoxLQXZYw6b5yqjuE7gykiIG1ebEI11QA4m+ae2o/K
wMMO/jWywg6Y7eD+mYgQG5Pcb2qEnj6Jph4Nw2PM79ncbK/ZYMSfjnZx3XbjRkS/21E3FOar2zPK
9Jy9npEn941kEQwUmKoG7LSX8TRDicmANqDitbGpKKWU1/e/xnhFlzVqt0gxjA6NcywcwD1iNTjA
AjsR5BP7fgN2rt0b/xavUr3PuWy3CFNorRlkUdM3ZeEniCb72Pnwx5RDud2U/yJzc1wJ1mPD3+Up
WXQ4gPPOx0ydbQUdgEA+fR1ZPH5GRMFx9U/Rp2n+DFuC1K2vyuXLdnXpHF3CDWCVylz/g/UHAeXk
j7RklkVP+2+eoVaC3e151WljeV/aNJZqn1JsTCVYpipJGqEgadxoKA3Y0sV7NozJPFSKATcaPavp
Dq3tIVDsVdJj3oeNgLOTrhO0lbKPvL0QoCZMXe0PbXLSqRHn+45K6TvKmdKvZVwHOySeS5zwpfbn
vlurJ1YiwHi3YkbA49u8157Kt8tSje1z35b5N+3SzaHMwWIVTboVmmj8grLXuxVt0LqzYzmeFnfs
9gAOXGcKujDbtaue7mVrlx+2iQj7OCiJ4moaDRijMk4GkspU1ZIxCTG37Y3KbzWZsx0LYoFhO8Mq
whGlXWC0YRjyu0W6ZGfGE6NQndb5M0s77bRm757qvohJCIuFt6O8TH6CQshwKvUayY6XkPSJc/HQ
crxv49rv+/5WYN2RsXu228L/qaeckTfR2XVsu4EUBcXcTEOG956APXAiFKr8weNY/R5Ty6NrI5/4
f0tbS/rVUWdxrHTiajaK9bik9nQ3NhL7lixuZghwCHGZl0Y+Qzh7Lzfm7HEB5qTUshyNndWsmlTr
zL7Xrtr44iX1k51hMl6aVmB/FtM5K1NxdJTRQt5Z+teKVepu9db+LAoPAtirqa+l922vE2KFkUwU
JDEkonzAaLuG/rBJ4AA9eirqnNV/WSkY28usA20hsgtun+keHTl5qpSP4oMzHm5piMesqJc31loM
Zxkpfyd3HERgdM74S7kS6xSVouMJAMja+4ABLruqJDyzE/5yJhYVh0BJlfceSmyJ9CZXgFHp/oo3
Z23Cwhyr+3JR8a+pssFyeEH2bjR0Pt/dblEai6xYhKPdxieRLPZVtJZBdA7pJcQVe+NjOmpJs42e
nC/fVMNDFS+Mi1YyqLPVYVOihmQq0RFWum4fsPHh8hBWDQ3pJeVsRP9PlDr/H2lwBMqZ/7MEZ/dP
iUf2f1Ph3P7Cf4lwpPg3KhvP9zzh276wFGqe/xLhCPlvy1PwBbbreR5fQX7y3yIcx+VHlidN07Yc
eEcTfc5/i3Ac69/CceHKhe1Jy7Yd+X8jwvEsaf3rf7TkKydNffr+j395wHAOBZDCR+7DD5H38POv
z2dMSMN//Mv6nx3hxGnGfydskLJXOmrKl/VGVUN0PyjP73ZysZOjMsnfTIz6yfTsryoxaV6HJwpy
p2Chai0Cm30C361eXMqtCzBAk7fRS4Jw+3HfIBVV+sXg9Lg4i3FUyngZ4/GxXF1Ue/rZqVCOx3KN
2fe5nLbssg7Y7NzBxgBW+n8dS49RUv8Vk3XW20z4jUFkIYG+oW8OTVAOzsvAmBJ1DY4DNoARTz1J
+X674FYldd7ITRT6gqVzxfHt3oJNPGt4F36e7mHRUODGb3htSa6qxi6C1B0ZfmUcSAEBkvyhEnUX
j8hIS2/+7p5wqPU4txDOiUwcG7yXUi3xYSSIOo8sb9jjvehCB38geMCvtR8el/rv4k44i2UkLYdO
S0cMUbo0kWXiw0shiGAAz3Lh2h9ugtNpkcdt4ljfKgSBwOMiNlnJqrfRdbM9k/Nd0+GnN+1DkqI4
1gW5Y/6ynQfTaiMCic4JWqpg3r4wWO4KYfyjWyasONF2MCHonUNrzFyayZLT0jbvt0+kLOMfu/bI
F9Eb846dnftkIoLDW/7Y6sL7YEYqe2tm8fNhGqO9Z+BWAeE3w1pFU7P8WGiRAz31Dw0Fb73Ch9SK
R1a1ZY+3OY7wVtw11DGPxBl3KexbTUspaRT68lbN4xCxRw3EXvPLesbrpntWz93UijH0JocxayEL
xnOJr3HbZ03CSerlccjtOQdq0K91tR0XZgkgN4jL2pCvumeNBf1OqzUyJ+eTasrpaPfdeSYhkctw
vPhqmUkcIb/Ey41HqfksfJdpt4UDR165+LFzTmQ+78pKXWMaaZMtvZdG5h/0A9IKZ2f0GIx01hNM
vSTqMGT5VxsrPlDiceJs+2uo5AHj1hpOi+PdjU31t3VYo530sV6aHF4GwU3SLWSBOSguNLBJ7Nne
HaqCJBDWeOArd+486Iepavwg9hGSlNwLg1zqHfIjmpamN0U+UJRm/OZleovRVR8kUg8HDHoeotNy
pyy0JLQzM+N+TdZpXfNv3SdzoJf4tVU4OpOxeLVSUgFUhuNz3tQdUcH0CriExiRgC1E62zoY85RO
tinbW07ZQEdv09OQjkejxMYgFHKdlnQ3oLagzzSxRMTgA/4cUruFfCX0IxpgzBB3O1u4mNkXs3W6
XwuDx5BymL2xul/rXKgLRYDi4v5Zvcy+m5ECQAnVUWzN4r4bbukhm+Hvm9WErO/kgwnEnNP1JYW1
BlUqw8r0uic73Y9E6T/2/dpEjOlkHME3yZHcbeiVJ+D6IXJawpluDGowLig6htF5sheGq41jwFyz
fD87zqvprvRm1qkTJa56MW/dsfJhwouXFZ1/cUn5aEj/rdofIl/jh3q17nSO0YYYG4S/9rvjeyYE
xXQxjDW5NAqseFuXV7cmJWfsqlA0zt8MaeJZOUUkbcMJC7F80KfgXsigdnALSlqWFY3UVroYl1FO
6sgDe+pJjL3rFl+f19wKnbEifEXaBDWgHNk5/SpCsSRnozCeWr9tzttsVQ9+D2cmkvwgqvWg8oTs
zoIX5Hu3fq8NJsLaTvipwgraLqxjqs+75do3rM1O0+URjDBh0emYhGTKg3hOxXt3e3TrrLudmJ9J
0m67eqsvuPQw7C7TXTznLZiZG9T9Nh1zRh3TLfs9WrE2KPLxkFn9a2rvB9OdD0aDiG16cmLd7vlA
JLRclZOXhk4smEvp4oZEieL4VMaqNN5b/AmomvZeWCSu4Ka+DGyXoav/syVeK+LHJUVVCJr6fIsP
e+W4ySXJq1dTWt3e6s+ez8kNCc7pXDCdbelXnwhzZ+rtfcl7DkCk1irj+7Ykp0Y7BJPdOp3SfjtJ
u/FAgXuqr5ZpCGRJM6no/1AUMiMxkevBVszRjX5fgYujCaUjD00ZTL2CBe0EX2lfBuaQlHtm7Xdz
aXkP/G7fIefZMbVrLiyTNAMJyZnnl9riZWJohdtKHxzRtc9r+beGeghS4Nt7JSDJM+Nc8dEyr+42
VVnoA/qd/Nt6MjkMm6MOS97xGgwY66QT04nqiaNp2yTPxe6jb7nfWYnXTHsnxUftGVN1rWL/c4DW
CQhh8sPYrOkJzjkaqMV6GHnPdvAib2wC2KsRa16g844DpPANRJxC5y+tFAUwMCvgNq8XP+d/VeQw
5fLJIv+1RNa6zyf/AowCsjux02Cfw8u9DsGUL2YUV8VViNo7OE7zOHntiNhW0lmu1r1vWJyA6xrp
AQa1Omw5RTCFTw14pks6xerqpbIGfNOefSBmBMjBdVfWQDLBtmGgPVEkd+3ctyfvrwK2vyzWHCSy
rB42a3aCstuOmt6dYCLTxY6T6nHyh4Pnl9YhceiJtleWw3lOAstQ/7jKiYPFHM6biSlgrqejiHPv
gHTjd9y3cyha/cT9ho6JBLWonkYC3syJque5GKNFmYFTUviaYpxDsMu/YnELk9RxN9BhbpJhE3pF
d9LW8k+bA0Th0h5fuxqZW0NNqGPG1SFJeoiCZngwM8e6QsQDb7npR44fr6HytuRKQWyJAcEq058t
hiVcyj+zsO5wQuqdV/tJ1DrN2W/n5jq6t0oHFgQyJrH4p5aOhgKSqpdlGnYi/lJGte5LSCB6wAik
GIjZ2tcpmSCJ+Oa8+93Hph0NN79NHw/QtEilu8YN+244dnUJ7dbYeBO69uIl69lql+mehKPxIBss
EOaINGmwMRpMyfBh3boRGqIwAnRSOGTqZ+SvcKhr3506Lz1YWWk/Kl32O2y/cNITXlp/FiLo9MIf
H9oyamsxghxUiBQmmQZFyfPX9AkCgPtlloJ6wlsirGE++Bl+6qrsegyv22ky7N1aaApS7YncGRhb
d3oEOyJsZgBNnRnsqtuPJ1v80Ko5nRrDOvZxtzfsWp/sG49qCwdtSNphpZad4uZNh7Nl+GIPmsPc
sJFr3pku2sUzhKKkEIvoAPQ15GusDAJQtjBs3PfiB5MX3s+tW/e2+VRr6kOFotdYAVuQeFh8TlIb
pNOY+PMgrFAtttBzWuD0Zr/z4EiPc7UUoKZTznkkT7p9KKesemA4wx1bDNio4XdY+u60JNp964c7
P0Hl6GwZX5D8asoM7XeZpY8LsInX4S/N7HS4NI3aq6ogdGw1ywP5Xx5d84JmutSjKG8qaSn21ghS
mwtyHr+GBKy4NIhOMSnIyu0yI+58gDPxhEQpmnr80ZZecmQt9Dwg6W9fkcuIoPaOlPuwh9cMg7rX
yI47ZAS3G6bU9k9nLI9LUd+No/2wYMZ15uKeCKu/y2SXUdmH7vRJ8tYWccYTbsaYW5BytnkT8QM5
dvm7KquMY2aSQXSDRccGy4GfcbCCQ5dplnIlpCEUSjH28Qm2S8BzfNIIUREqYhw34cmo9vkF7HiJ
ODP+lFY2X/TrVi0x4E2RRmpynlwydSiD7g5qswt6rtanxUPg5ubhkGT5uUnIpV3HdT+kjn1uUWlE
pCT9pUQ5Zdcolz3oJsJgs45yELNbTUQfZSPpAl5lhTEyjrCbR4xMKThKPYr9kmOEa7AQbhSSQDZ5
JL+3R2I5T8VtOE5ny99DmZIwFNVzEofl0Goar7rHum6yR2sgM80FRg9nRuPKUPVZN6juxoTo2TRh
Ds0QDIhGiSv10JExlOSF4HeUqu0PTTECig1Gdlf5yclI4dmqtICuo7wrdAVj8eZjFyrLh8nZyHyb
s8jbei+wMCAfUAwtYS/QsmmeuN4hrRZDaGBKREAmQEoA+3Er7kzvN6XvMt0p/Gi2s+vncbomNwto
ve1XaQ5RjOV5V3rdn/5G1cX4XQNESPcCd1rQk6oeVDxqtedtd7Nak0NhVV+Ot501Xe+7HClPNB1k
SYMbBbdVOAANCfCicJh4QhLbeMmc5j2+pRmZN+HvNhV/80EDafNj06VnpSB8QaLxTXIqi6ak/1U5
Zr1PFA1ASkt0BqOfhQk/CFnHCpy68XzMWSondI8k1WmmP2VdvGqOuq1bnrfNDygGBpLvBGxAr+lC
88d3amnxVbnp59TDflOOe6T/wDiODiljukhtcgHGV3Tq+uTXjy4A8ZH5KxxSJAOlMCi2f3VYOkJ7
c6rQJvcGpchTS98PiTy9QkM232f0a2SUlFbs9EQXD692gy2krs6OTt5F32RBodxbqyM7MNFTu8os
KyCr8oFqzI7xKVRiwxOmGG6l77DFqupIcBSWj5tEsMp++W3KJ86uvgjv23C6W1XXFFJR4O9kWfz2
5pH1FH5wXj9GmECaW69r3e7hg+4cZXJwbq+2H7+pfO1ZYcdnRTxKWuED7Gd5XgHfuHp9hIn1PYG1
5CCRKURL1XurufX4Ch5oUTkMkwVnuN7csWGO8GQ/kRfhFdNLphxK4szFDNcp9QNZ5cmevMHzaNUX
KgPRUM+k8hqlHynuwryU51LBcM6mBzyRGIQrSi9M1foBz5mHYliYr0uHr7yKVsQErmWjY7TfKn98
cz0FHLHI7czAeMI/Q/+EMknsosuvbXhYqrz5ROuqYW+otsLnbWti5FRu7JK54koB62w3EmMkYHjY
z9W7q4pnjp2PtLoD6DFhmOd3z24oYOMTPZqzd25U9eVaxgDp0LMwlOXuNtAf08XnP5wvMdgGj2pm
orJETEuuKR6Xa57zXYyHmM9ymvgbnGcs51Sv5eRznebJr+6MYSFyDcvP0ZhJ488zf2dpmH4n05wd
4MGBD30QDM2rbbKQp8pbbsru6y2KIbfm6j7O4Pfj0sbXkRGE0gzfqMnsXZUDAg0L9XF1n+6HsRZH
u5hfiqo5xJ7hHDIoggLUlFz5sTgMPbiUb1RRY/Nf4i6Y7/8R1Yw0flkfR4DVMjeujiqiekn0HRl8
FyN/JcBvjLIGN0ouB2cn5znAK9kcaPt6MIH/CS9RTtgmM29YaT+Z9J+VvYSImKpvjxgL5M4ZuZoA
sobUYbqMTL1xHaK0fep9sz6n/kg3GcVwY5U9Ae8/+gphjOFL8AZU+OQ8ZtEyWUnUtRxiRtRkNS4x
AofqZQRqj6VCZyJ/g8NXR4PJbW865URvkv9Pi7w02KyeUE2dJ9GKYOHsz99wjep+YzRxKPXEvnkd
Zm7ATWZ/YkLo+DvJXTnV1wJLvRbwOLLJXys2PDx0LE9rerWs/D52xC80PUaYFv4vfFqHrSZHGE8P
gxBz9NTuCyCbwN04U8wcHX0t8mse67CsREISmtXssSFh6bmI2zcqH9MyWMruNamtH1Qz+xinsF00
BwZJ8n+4tab5N98OYsft7rzwg6KyzaDsHWJfNwsc7dNb6cLEE7VPrNF9KIpLixm9mC036nOPaPf+
2Hc4iC1QcL2Sq9CGVABEKZocDOKklZJrVvtzHZRiZp/AkebMaCVjmHWShjjTqCoWKemQnEcE8gBJ
EMra1qcG8x92nchpKhRzFiZnbDDLEgxieM5dLGRy5OHcetoQ6zsSYInoiU82eJ3u5zBZyh5SwCIh
QzXIDFjEM/strlp4d1Uckem+D6NPMtFys8DVLY6QBDEy1DhzAhBYjlMf+hujPxGvkL49OeOJd7ts
rLoATFFPLGPpvW0TvAQj2O/dBkMZfsZ7U3iXEtvUw2L0T2U7RqtrUbIRk7gomKAvKD1Ppmi3C+tl
J4pmnyxXCZsRIKc/EmBytlYGSf45yps2ZwnQxaaXSftPQ1zNiErRmmjiuANnI2piy/q/E3Uve401
hitYfK7Fpl8Ed8WQb1uY3WIwsISSOFXIqO1tHS1DrKMxrykpa+V8rtb1Ic8r9MtZ5QWYY+ilXfJk
N1ipxdFRYys3l0/CmR7tojP2FJFVQMIVLv45uzmTyL8f3M+0qykhHS+KEtBQvNHfgtTS1Q/LRDqf
78iKx2GuwtylrbdfVUyg/FuKyP0KSftRkQwWOMJ4slmuAsuuHrFy7nidCiGl6+xzwZs/2TkHMXhJ
MbHerpt7LG4aKbviiZiL5KrM66S35lL5xhvOEpivGfCtxDTDm5vewimunUs5u533IQ3olMR6bXa8
ecuKcrivbM+Lsi3G+icxmvEqtwn9tdcnOJm2jNW6pqC1af2zT8l7NptUYA4l2ghuibC0ua7EAAed
2ng5OzwLeSL8PaR2HNad5nLNB9aVFIgwoTCg1puHwzuZd67DR+oW3Aguj9N9axBURO4PBzTzmVbW
ZzNX1GGKPuQRe+Evx6Fvw2/OyGKC0nYEYdbaibJeHtxq3P4YQ3VvIpzv3MK4osoARe3TwPEnc7/l
9vOczqDASG1x+Bz6wvH35gal3k7dRI9ndfG8drh37Oq1G3+ZJuHupmdcGuTtx4x0xtCQ4lhX8WXN
mjq0EMyHse+jcG3sXZtUSbQVn1R7L7sio/kQhyWuB27gXeq0e7Wp7bJZyZ5faLiaJgO2AOk9uLrf
orY0kbH0hDpLv73GNuGwaOulYa2PsUazJsEhcW2eyeFKUfoLbjG2tsBHW+YauFEnJ3+zGMUx++jT
Ug7TY9wQqbOOTjDUzaPPJBFks90GcrJR0PtM09l0mASqIFUmlNlJwLLhpkHbnPhJaPOpe+rtaTkZ
YIV5DWMoUESEG0kIUC7JuTWsb39YXpWZHMpF/hgMO1W8LVfHFn+E55K3tIWIB8FZbksrHCWreONc
Pa+cz2uv/xq6e85tWJcKY07YoX8/9LbxvEL07sbeIn0GzGc/iI+6zqeQdF5CahZJzIlMthDFHDmr
fTFEon4VtemfTPmYCM2IIaHNbYOjWIOw9asflNm4XUvLPpqIBHA/1SrS+atQwjw9OitjMGvWQ9pn
yJKTy1yObP5yvrdYeoO29T6qdv7Bp2LtyCDsQsB0LjHQAXvNhpNMCEuqjVJwEOVoaucR6CxLs6PV
pgn5gRvb42am557sr3BxlIrYogOjwCmBSeuX9oiPWthv+0pe+2V6JsxU7EXh3FPsmoW2B3Hb26t9
2/TMPf0E1l6I914XT/087VCqu2esmn+UXBjHWsBG7r1tn/S8C6bAxeesuy0dDbpGHBCkhV6AZhvp
0+wPjHIzR99oHx1kWGHKdLEqfKm35ppFyMjyoYXaoTtyyv1TjjDk9pk++JQsvziPtpTJTUh7Dpdi
YyR01EfbChZASNyqU94hW8wRuguFbmodfMSluyEkO9tFMN/LYJJfharQQMnIrmVxcP1zX0Jw2Lci
kXXy66NjJ/2xW/I/CBHny+y1Z3eseIhIlssHrzwy81xntA+HykUCstBwGuiSJ73MlvtWpP8ZDhHv
/dZNI5EDbqLBpAK7K1K6xLkIIbWudTpe8Cy2p2TxO5TDkPRWYRHu8Y2SwGfhjVHgwKNndE0o8lIj
qlk+M7gCXWNE1M3uhqh5NmICQVw9v6HJLMOOssuyH72htvoamr+e+jOsv5mXiureTd67sWYWUaBw
NWqTocETtsDmHxCbekX22ceJChFV5MytLLFa5M6daW7vdDs8zZm0bomX3z4n4o4wnoQJAhsi37Rf
jc/32yzdaJ2NEbTWavnV+UrjXivCAb91X4k7fzaLg2J/wASZePpo1WSWD/OX3XZ/VN+i8pnExy1G
av/PuLAWIv255r6Evajpu9MGsIUjCJtbVfXbyraFpOyPts4bkq34PhZtqY8iqw9Uwnpn2vGiHG84
eLv4u+Fk2nHqSSQb5YGx/o+lzZ7Oao/FQ3+PG4xhWpM/Q8VCCxnak/nftnIPO8LRvaTVVWdtNK3i
nSeOG6un6cTv89/5JzAPwU3OE9faF9Ad74P9Z51ymh1IKiOTl37p9ETb0xYiSD67W+KdNt6RpGnK
O46ToGEpeJloG93y+qX3gJ4GEkbOU59S6ZMY9wDocC9JgvOnuKymvUGgpD9d6tYHZ5goA0JaghrZ
Io95Mw9eN9KoMzzLwr6vnYZuCfKqy2HFpN/5USUtdSYX7Lmsu4lzJfkBH39lNJYUY0HNEH+G1nb2
j8OkkCXL9srv+GQwIIeTQKhX4+gtkpVDmBYPbK/9ZXQhvkB8k8Kuv5IFw5bb3SW+1f0vjs5juW0s
CqJfhCrksCUSs0SKVPAGpYicHjK+fg5nMZspW7ZJhPv6dp/eo+yiIlg2WheBbqNzi9z0NQmXGCPX
dhqp6HP0yMXhhyiBtDDI0713FhLhuln5nPoZ9eRanPB9IkdIERGXtS0PVfuFv2NkmdMsh4I5CNMH
jzUHJza8SLeeVPqJi4r7ritVlmKYiOzYn0q7uFVorLe5gw2jOtsKYyca70TBBlLKA5bmiVkYLxLK
xcFSnLCoyFnVnezpM5ytuuM1NqfkPvX2c3CIU0XYTliqPTrfzKI4W4V8KqxbZenxiTUC7KKxecol
W97VSX0aB4btjOYYiF0DFlkCydH/NahUxFb/EFsgNZWhDrmv5qcOen6c0leTT3DgaEF2LyiSBp9P
+ZWQbGYnC78DmZCl0Xyy8CI5VeRb2XtRvGLNQqq+JoN2ZGfgYSjSEYVN9nBs8zG4Vhsmrk0PTsBJ
GFkmio/ImYj0NY+/OvoQJQbex5uwYROrsKUvSUaKpwjmsPmvplQjrvIzHo5QicE18qVSsbBdBdoy
L9LtmhBwVaR7qQHYJ2nZSpkaDDJ7OxEhjxKBY+XFuhwbo4Qh+myNSjBm7TP0lYU7beV1Zni8oz8q
2/xzKuJ/OTk+/p/Cbh1ZsenqS1elO/p6vEFuT8ncnS2nb8muGeGirWwxfnuZN2CBAZfE1TT+OBim
xwRyJ7sGVr8bzWRdY8uXbgaAh1nJ7EElac9mZYQNbkhZj7+X5a/VcDfGf131r0DQgrBNkWdNZv4d
95GMOUmmng83fowPTd4ViLKqBF4jejfUAo0+Y/EeI5W9KsjT2CmgYuxxR6CwkKVUqYDV/MRmfVQV
LgYtN6/gDk0JdHaZBynsyghQn6GFncVuwibP9429qymB0No7rtdn+GKvi52Gjp36S50Rr+F4KCFF
okjGvqzylXLIEW8668q+eq+caUM60G+VaieTLbOaB+dl4DHwN7QzUu1WVcfXJeEaf5jqC44b5p6V
UmAs6ivrOILLHPoU9jxxAmNkUL0lh/1kzQGxTbdu51ui5m+KEXcIauWC3lJAMebehfy2Rs+LfMF0
CZN4m8RaHzYw/dGevJqCEyBklx6xR+8+BJuMJEncRntaNHARcXTQ9CVkAOGJVqABKoEenyP8/jYH
AHA1PYyTItnnKuV9l6W6oNs/a80ZN6TvsK9s2oMz3gjq4+zgU623lfZhTA0wpne7vZRW5g/YvAs6
huR2DQfzOgkJtNe4sfj7SXESGs3kr+lJM+1nygQehwgwe+VG0iNPRsaoB5VfusIdq3dK/t0ze3FP
B7rxaUzsZEYWwpb8MsT8E1AJ+z3Csy8p8AVd/EgI/5PXTSoEehgyCrFD8vK6gwSY3VPAsuk0EXlG
6ae9de3/HqsCE4U7NsDcdOOdAZhNJF+H5nYCF6mTH+ql5JAJIj06TfU1HZPvgQMJv+k24WdOpfyQ
V9UBz0mifiiPknQ2GbZfs0hjl094P8ehlIDoTJL+0mgcHsvoVOqx/tKVpnarIukmt7k4N3D7vbXL
+WvN6qnhGhk0xdl1PRjQvKuwoLeOIKk+LhcEMKJlda/t8rw4ZuaUnvXcSXdtNobr+FVGnmr8i+LP
tez+FwnWAaCKs1sgVQ6U8mRNKIN2bZTioAomiZY+WpzGBn/duU3CZJWPTExsFAwFOrOi/0uxFbug
t99rpCY3jZmxjVh+tCfBDtQT+yI5MTI7KXXNrOHkR8BGC4jOEheMKQ9/1po9TQjoATZ7iXm19prW
pnSJp8mApSYhetzdi3n8yYt1N4tPjWYXxbHBarbfAw5JmgFZzwsp5sWk3iuhHNKS+DG2etsrpigw
edzykuEFoa2z1yhLkM35p9SwktUMxMF18ZOMSObUvhfRGD5qvjPS8yUm/UmFPZOkBooqzCOLA1T2
rCUDOkzuRdW9eLNX4yoWU8dtNh4dQIUAMnOf1D5tG5zecIvSGQ5up+PncGQqrbBzHDdOV81jYQIU
TbuwzdtNmubO6EKmJofJCGoK6P9MxRoN4xI7Y/UklQfB2EsWDPSz/tWAerUdSnly8vzKfBijJhiS
ZT/QvG420xfYGG/OugOz2nMn5t9xzyL2tRH5K+A4qAugIyZsCDO2ACaDMvkaHUZd0NghyxiOmvAR
OURQRDDcZ9sOjTre4sNARTb8XpmJgI8KkwYG55q2osx0TiwKHv4nJryZ5ZcaFnjRY8z4fK3kMfDC
NG9DV3jWQgAeLz1p7Atz+Vnh8GA0X1TIY5+wPtuG+20udT7FiQkuWdGjqo+e1uGUlYhpK+cuzi61
lQVlu9C7MgwcEp1ql2j9XV8Z4+h31rnRdeDwcqb9yOVnndaf6mp+yY/zKKxGYAl+geXUHWsDBl4k
v886FhDLbL0yJmdnS0eDdzBBhoOVcEe00QCkdFRO2CfYe/cQcZtCf6sk+6VtEVOSoT8UAj9GXTxD
63bCVXCItmhpVrD+jgORqFR5KwUtakWSmG5r+EuO/onx2Bg1oFwdRYrguN6NeHFh0zyVAHleK5og
leQG4MjcjwXzojqwREpWlnSATfjuOYhJYwb9vu5UfhC+ixHXVIFyAJLEoECCd9lUXbsBpvcODdI1
5DDGvsyy1Vucy4wCKOXrLZM7fobZXXVJe9UiNdm3U9ofq6o5FViQ/ayN5o0UcZuIzMg83dGZMnMu
DhrrUp6qxZGA1abT8yczxSE0LbtJsdj86+4kOk8usYTxZ7fTm6E3nq3nIcyAi7Z8kZZg4S4Fc4Ef
nEfFZBVM/iVlj2TW5tncteK9e0/TqyxOBcViseSammvUKyE0VmuO+9jpNHuSj4Hav1nrlpiq1wOf
UuQstLEZxcNpGT+ygWQlA1hhyYFqsGbO1nBUPux5xM3FBPFvYTQUuklkVJ2vmgw6ZZVJXFbE+2jE
sudwQvrlEBkxenpp2ZjEhgBFOPGyhfVIMMuUwY1F7Fii8ntgI1GImVAaU+m+bQZns2aMhHD4JdV6
BbjzoIduxMLcSia/2c+swX19ic9VAVODiHNMjsGp4lux5ifInBLqXGHvset/KxgyscrLXCtmeq7a
jno/ctxTZZxN7re9sCTbVVsAzCDXPFhiR7INZ9vSnhfQlk5X3GIYKdiyThYOoKpeWXz36UGNWphZ
2T8ajPaonx9wlN3WCU29A+BINpdriwhsJ9MOZa63ZpVdct1hUjyrrLIxYJ0eh8/onNdfdQdskoh5
H2AaQEvj3fNeJMz6Y7RfUjvQ8d5TRHut2ZPxMl8Vi6D2PVOgXmmpJzHqdRPdk+lNPIxx1Z88RE8E
Rn3FpGHRVN0y5/AKvLlGu6OW0F+BsPX6CvqsIq/yIkvi5GjsixX93vBWXdKSRo9odpuJ0av+nlO4
3UUXOPZzPR6IFz+lFYjwDG1++GpYJDBlBGtUe8rKsrNvsL2+91xyRXw1pecK3Jps9AHFs6y+kDnW
hPdqv21GFnl3R5b8tBWsF+ghAvKNrTVMx4UX5+tKj6nch2LipIL9sx5CtXnhSbUR9InXeNfk2PCY
Q8k+hboEgUx7COWAxNZkuzBUiAQkhij4GZSl4PUaQW7wCcB2QkSZJ69fJe/Rk2iJbT61PpEjn+Wn
K/AZcPaygjkXWC19MfgtLkAcVFPKhoMRXVj3uAVzYHiP4auu3arTtpWc7zKLLJnzaEsSEDqKp9g8
ofSzf+iOtiy2gwZwfDXDeASVVOxG3XoZrdbFlembrGsjpLcyKVmL0N3dfqQLe0Hsoa35W6bQq6TR
7Ss2ZjiWODjn657NmV/kOaFiHio2sUWvNLDnFPpvIc37bn5iPkalqo567KRMXqSSUtbZq7zQGMbR
kj+yaa7UywXD1JzrTPF5KsJK4Mm4Ki859FQ8GyNd8OTskwrOS5qIpyxBpE2/U96dDT3xXYvXwTll
63MskRjVDcxIC9n0nLu78MscGmL1ECO0EECV/5Cl8xqQPiHmcfRERWhm6k+teFuAMPUjvtrk4Tmq
k72y5v4Uia2TGdpmgqDGQn84ZKQ3KTElCK8J5UiCCPm1m3+KnJGhgZ1u2DcCp0dOGp7lOE+W43cF
JgQ13jOpziPrHLxxRWTdHRZpuMXVTSIU/pqfpYrpSLPrZxIvG5lNMRj2TdMpnoPHMqMFa4hjr6me
Ub633FxwBI+5YLqopj/23/RFceSNrEw+1l3F7SaYA6qMdd0CUKXLgE3Y4ldXk+8mX6+Sw5W2KizW
GouNx9bI7D/ytEfgLk6QSMlrpMOjkMT72kpPY5S/r4/61W6mFQvBQMqM/TR3Yqt3UHxG+dgkrNi5
9OPRZOczdtcO740fp3dz5NAWW7DLu8VuvVXZS0NjBKqM1TbVqTYe1RJdz5kxDFd0eciB7eQvtAAY
j34PZ/znFO8W2riC14SQcdDQtxdJAcwps7V5r3euEbPEycV7nll+y3pSTV67JfEwAJ/woD2sZBZw
QvYOWzVRCYjJ+EyXQcGH3Z9KlOaoE4cy7m6Fja4gi1p4ffutDUO57ybGRiLyWddRPY5AnWXr16jr
PPHAHyApZpecCsCkfzXWRt+QorqueelKUBfkY4thYYKPmC4/mPq54vXH2U3yhEWrtKa+qh0itN38
U3LJp0uXnLVDV2fGJu57tmD+lHkISoWNw5QFtfM7pYnEU79nwFTOQISQY4M+ylnVUZU+Ypdl0Xei
0Yzsb+FslTz3F2UOlcl6yZX4axkPeQYiBo/Yvk1aON6cKou5IMgdFEv6xB6IhTBeR3uKjyv9wdvU
WZ4lOV9IvQ/xQVK4Uvt8v8YKR3vivvU8be1RD+GL3IUj6UALs71ecTyTE+mkYaoZJLMMax4RrDXV
G8/b95hqVkZ9BcWU9FzTcyozcGHhwHIZiVBKksNU94eqWtVNO4lLEpOsyJrmxBFjR1vDtdUTHA3d
vOm6clva8oek6Ryble+i54UPDAD7uniXH/pJMQeaoRzspHuChkBe9pxW0y6O1Zd5WLaJvIQaK+S0
xhGwqnicgILiS2gHzbPSjPXe/FEt7dvUEo7u4RtJAKqMubkNa7UDOOSpmvIteioGeu3Of0w+pNzB
rvssGz12evuOzc5GUTG31CZ5lcFqv9RpLA5YYq+9Q/yhYbyJkp1NSfrq2Ab8D4OiSi7u9cc208iz
JQEnUnlSYDptiNw887WGJin5dB2PKwbQIGeDAaAw5rf2vI41dkrTXAOzjJWDYlSukTlHkTQfY7JS
aGk0BySTW5wUiKPWU18qBFHMp6YZD49+w1p/yK8w3SI2c06bMyzvJjr8NnPvXNaJ6M2kX9P8Cz+A
l1kzsmWc/2xWtQ8rvT7RxeChCQVM2WdZh647dNohtnm6GsYI3Jbtmzlql7Kkadxwwiz9yRvh16wK
hPy6YJMee9W1VL5+Doxy4qm66Q9681LL4ro203lmxaxzcO6d6AppCjYJIx7no3gIKDfzCPNt4dq5
raJgwI2uGsMYGee9JHAwu+N4c4iqruYUCNXmdMHYmBufdpl4PQdFbeldvMib1XjTUIBKBGFNeijz
3aYZT9pwzGjV0ugmAH9JUDc91FKy73RuSH7LHg8FRX16dB9jWkniKex4feQq3Rks8dwcrHCbGmAL
5VOjzTvmmWdt0Y69zvUq5D5IcyQ9FKVM+EPZhHbEH2qlT/RLu1Itwp7Avpi0W6PZWAr0a4KTHPbw
Lk3uGVq3y9Ogt/aALjYN+CeKrMqo+mt7+iRQg5bHGGkCPEWv8pW13qXLa5Hqu7hXrHCpjK2ufFF+
ZexBAvAasrt9VvG0SgLYYGYAhekgqcltLKDdgiqygYElJKo77ANReqHBYPGyi2znHxlzAXCwF3Xq
35UhPSrmWgfNsBaXdSEGMUfXhXVLLK9bO3JuUDi8yEJWWHLmEF3245doxqCUsXrRF/FKsj73Mxb7
kUQ/wbfcS0E0vuPZC+DPET+nVDOyA3Oe3KHi/WR2XgmiahDzXsP9Cwrv0yrbcoOzcc9djciTNlvO
0gczG4N1aXuvteNDhaJnxep+0Q3wSPMCJ6XpCSmbQZqiQZZGiKZAswu/ZKRoOem1YHIG6l4Gez/0
0eNirLCTz8xtiu3sGtmMEGnLvTTf14dk2n07BFwcTkKmnR2jAusfLcplaVxbJ9lD1Lsmr8mYHpwI
T1nN+SyZwpiw1azAr9aXiSP1pH73DvYFolk7sZqw2CbHHyChNOAHK6Zr0lWrMQDs4pJyDrqDYRL8
nd/My4kxs8VYjRmNvZ8VVIMkebFFXGRb59gfFKaDBs+WHxlU70nAhywVaaq3ECQNddcrSlil1SNA
kaLLrbEPTvLFSh5aGJAWe/yZFt3Vo2I9LIaz77KRC3gAgrBaX4sdf8MD8DSpxKHJG69XzcanGgJR
wGJyxPlHGW2pzYCfE2jFLJRsQ0e85eFO8SmfCfuN6GWmksWFUu/pOHggYr4rKg5FwCEdszJW9mIN
lbnJOS3nA8WV5pmZDk8ZvdS9cIk7bMsS0DJfQUPtl6vFOJRUffAtJZ59i5IqlWiKr2mc9lj+ejAJ
9kZvzle7ae9WOt9zG3tEuvpMCAnnVNzwUVdwbmvW1oepdgM/7Vrm7Kl05HKqNb54ftxH6liN5h8R
Y3+MOHyVYILogU3JIjboRDXxQHeRQO1QxckWPNBsCQCIxUE4a3jJdGyi7eQH1iSP8uSjqusn8Lwg
nmLs2Qm3ycIw7jxVrJrVqUEoY05pdPWomc41kuKtVYZz/JLsSxhv1EqeOp2AE+NkpPaXxUA904wN
Msy9MdXzkt86a3p51LbbxMuVmlF/jNxxAmdBX7rCGnhp03sz3YUFTpV+T9t4now4AFb6aksLcW0Z
MIzUHUWhPA2z8pQza3QaqNFlaAOb55EVfxn6ieg9h9Tf7NFRXohwVn/h3iw4uE2KQ2ed1cl0l7AJ
CNZOUwE6h04QjuktJ3uzkN1UShGFkKeqNfVTh6LyTBZ4c7Vbpok7FIaPqHSOKrsZuVZP1H2WLGlY
UyRt7ttAKVpaKqooeo2LqzlZO4tWZV6Yu6SLfuoMq4MFznRgP6blL5z+MeRkt0nqhk2dFrMrjcQ+
2LmEZSvwOsknWGlhTlBovCSSvW/hDmzsp66u8YEt5puEPDTBn2Fh+bDXG0fJEvQWLvVTJ2vbiHNY
TQeGrDf7pUu3c2u8mEoeOhlOzUSLSUi0K4Zuc9v3FrpFW8cPJ03pFQTodEU7ZPZMTaHyBUER13OB
megBrumV1DPK0lsN/ajY2SEuFaJT5Ws8IVDIan5mv/+GZkpFtfFZAsvBA+/3vXylT8kHuPGJh7Dj
gbNV+oJdqtlhVilir0Tx4Z3qYw0POOqe4ohAv4qjTANlqnC8nKv8RY6isFDnXdRDqmXW6aRPC5QP
Vhs8F8jBVrcfTCTeiVUFt4ZSvaIycuEXt7SNGftpatQ4TsSczGZgR0pnIfV+ALr+ykWorgpPuTb5
RrjZdVpxYvz/ExFngDQpCb4/RNmeHmClvowt/YlN9zdm60kztOuCeRBTRtio0o3OdW/IpFBuUl46
9UGdV7dUPrS4IFNjp7tMqfZxpjOdx+M2Um0Fk2b7hSP4E6NGQAYO1C1xALo4W8Q67YpyoopmH6fF
v66Y1s2Qty9zzsusZDWYT9VvPOTvUVP86nb9Z8/iQ4+ILXYd3ASmjrqLzw/WgdRdoU+zV2LBlRI7
LGPUe+IeKpmkh3ReKlQcIswm9VtpSLAJppM98j0h95aVwSGAMpApk7YQamfwx0oomSkGh467hqqz
cx9Pf0tkfmmskrrxYaSu5RcJ/4XoEV4AhuqW+h7pQ4csvnykeX1cWABOqdhXxOMIDPPB42PPem8F
15nyuiHk7U68YTKEN5Cms/NW1vOejB8ZXQ6/xcoRNpcPkWrgdlMskmNqcrEeBl68l4LPWNNwnzxs
LXBLpBFRmnVCTYRxucFy8JJ6F428e+If1WI7XO8FT4eJuAQSaCcxouPJg29WFiCibMoEVaGBP0NW
N+QSl+yLozSyN2nCtSjQIuq9EV3u4fs/ogu8IguCQmNeVGOiY6o72siDUh1McvdJensFkVPGoGGK
YisjmtSNdKEd3stsOnCLxWd9dM2t8o5/4yWv5aBaiJlNFb71KqjZtQm95yht2V5Tt1eR5xdFWt7y
HW6M3h26llrhbJda30YP70uPro2eFL76WCnVvK1j6QUHzHatiZAlyZj4EGCxyYvQitSPNuGaQmHY
Aq2FFQwgSCmNQ2ttjbr5joV5JreGW6VoPjlXvdTOUPs9OMvaNDpXONG3oEsI+P5lHX467AXeRFiZ
wRrlymm5M0l2OZVz79LxtGCsnSEsuanZ449Nox+8xK4yrB9WHn12yGoGBL2Ha/xCNlmQ9Y7I+Tz4
ukLTToSajuli/1rIFuQ0Mc7SvXywqteKabh15hC8YeyWdvvamRkKHtA6+97IH6DbHpswbk4u5diC
Auio76pp4FVndSvluJ2N+ZJAYiUgv8+Jf3QLjRow+7HOjMe4T3zFXu7R4JdQVlBK2AHr9X02sNV1
KsAusIFYcFux4z5hMTXbN5XJh5y69d6yuKCBGgNo+v/T9KdfviuHnm+7fXbaZsfL6lPNLPCwBUNo
fbbTyscosWtLTJBNvGV0E4qEWW24kzC7NhZ6jVYse7uz77F2j6TsyVmtcgMVG02bnF79ZTfswLB/
lurK2UIJLLQcJukpmNujU0wv+qMfh6BzRc2fWUweDSTugP+3UqNbylmDaPGLnfUnIu1EVDpuAw0v
lpCCuJciPFzYfRX5uGrxWRR4HaWU4YiwtXZJVUYzvUERjijKqN1Yx55PvnZbwuGsTKieLZxKWfqX
Il23Rhmm2ie7vcM8gVVC98B8RGM1KdRY5wMXF1Nge9Ksp8cYpssbCKVnx1rfEJaFQOBes92Q8Cku
5T5i5m1kG/HXkP2CJ1tqVecmYU8HW/MrlSgL1Cx2Kd0t5Zvt5MQ1G/MFKM5uSJdjqb626wt5CBe8
mCcMbBCSdItV/tGG/sP+csN3bgdEaU8lKzGXMZTtRoEhWw0SocNQszfETAjG9VjLC5nNd8pqm6dS
C3rYtpQXSXtvNBXwET+qoA2A/EtRIN2qS7YDtI48ikGvHOiEsj+ANQdxNVxJhwd1UnpRJtEuGWde
WhD56c9FVaDIZCwm2fsA6kWZXpqLPDT+RJ47QXmO6LjXGjCHhl20bnoDXLNTVM729XIj2vnVV2Yw
YdzN5pQoaX+p4z3vXJT68llG7TH1EYfC7MeGjf3HQUXHF6fAp3CSXUsgMcJqQDyGa8nCOz9s5CAv
y1eD8AirP6Se6CSRT+hSKigyMto68OzauY7KpVufdUPdToMGUDMJpNPg/BSl5IrZYTwTgfVAFABu
1DFXaAKDb0FgebFZjIrQVFqAY9anUDVeGJe0EXdDk9+HFYXYjAYYuB9JEW2WhzlVbwb0T0BbVb1n
Psm9IrO22VzcNGTswRyvQ7RX6mejVK9Gr/n0N3iEH9w5IVIPnFeofM/2GgzlcJ6p5emMs6SZOwAk
36yZg7JHYmck1zGO6GWxh9D53DYch1YIFw0cB/Hb96jGgKGCslmOwKoC/bFDLeJbpeOrn8hzcyjX
ZnWAcwPufJGtkCXdJ4Ud4PjxPlvgc23lJSUUuUHD/LQZoBUWnV36vpaKOzTovcMcOw8j8ScGSIWT
mjv14xlbbgJO2UQxJWexSB6gxyBjtlJklhDL6FcFaEOSZV2XHBfZlEPdAGnY6CmSWXxdB+tUzBRZ
LdIHWGkXBPIhipSbxBHUic/pWu7yijTe8j0IqGWGcZxxyGWQ45lPjNdW5bFfCDAa7ERI94W8draD
jTHejA7UA8bNveFVMUT0wI2VV1ssuVXtMI6923cSIUZ9KxYMlMvk3LU+5WnbHhZGjaTWfOIeW1MK
Uhk7SLRkQYxRRS2PIm//Wl16czS2MDmDSjztTX2FlN56eQzJL2XcWYQ48bB2exvJPo96j36Tex8l
//RyeW7QLyRumkSFQcsLse6kHeBD9mfjLolgTnAlbZqpYOUQmRcVMTOK0VazGqGqXalDTwGi+7pd
RIgYeGRm2Q5jVd3OJFY465JiV2aIc/alSM3LNF4qhbBH3jkIpMVR8GDUOiLyBQkj7LD6xGVYAQSV
wF3K1fu6JIADHv80tKKlWrmiTP2fOZTEmcOSIqiZCmeG7YyN7NIo6OFxdeok6WhDZlS0DxG/Oy2z
TFZ+OuqDAjEc4JR5qayGLRI1z6j1i9pJinqdYC59rN1urRyjaQyABeuFWmxS0/4RMplYEm0Q02zl
knYrRnpQ/YsYtpFZBKpVJK6VKSQLWufMJTLyIOjY0Wv/NEnW3KjBRQBzOJLBaFW5waLYSP2ctXr8
wqkhEAVzbh09y6O0TTi65rHCwKjYL0VShhJNMTh5ea0/cCHSgkrVoSW9lXN26SMS87iNCDc0CamV
7hvNc90s4HIMNr+PB3CplyebegwEYCnRT83c74mf7PGXbm3sA0kxcAm3z5H9i28NAbzwCO0wVNqb
heHqgcsaCLBhgZcIR3BWlf+UBVd/lB5Fr3MzOJz7462svNn6TNAG/1QWIuXiLMIcVbhRwjY+fxgy
4+cZmb3FOrARsJEp5fKYwAzxmvCj1/qYFd9ldAdjy3rjN2VkqvL6RWbuTemUiMsqzObySV6haXf7
fEx+JBqEMJy609C/U6WxJ+GpLjhiqsoASyIzkzwMhpX8ChLkOa+dc55n3qw3d7td3JaXoCRhLY/V
fzHFztzzx0FrfDP9iLv9TM4z4hVXkRwmhpNkBuTnm8WoVKIfoeLT/oALDa7QZiHBMdaSe03XdofP
zUXg8J0x35uz6aalfuhjVgpdt19wTdsjbTMKNxPrrij6BesdOgPsOeNHJtNUxldL/M1Ip0YBro8w
vaHsc3u92M74LAtfNettHP05w8Br1nokMAMKrrXxc8o+LZjngtsKzSU2Y6xaRCUyhZ/3oo8f0iK5
sei2LU8YUf/TChnwz1VJ2ruZP+ZN40nKCfLl26wD9tpif1QK7lDdcDjcORRuReUmmeRzl8pYmUu/
knl26YU1PWczWWktAS1pVZSyT8fugUSuRk+mCmFNz3yIgBzwHDn/WGCcy/lVzk8xr2TpEQnmzjDz
FwmD0KRPnExQsDRarIzRB1Gwzabb4ykI8Jae48XVpOxiFT+84AlRzOt2mf7KugolVr1j+deqM/6A
hrao/KY1z1ZGovUvZd+pUv5gmYe6uvYcvTMZjsRWJQiV6C+9UUH/FIDEeYunNzO6ZBjMeTu5oCs9
M7lDo3xiS8nMrbKJFW0c0MmrYIsF81wpeBk1UVI+NclMR0Cn+VS6L8yFH/FAC0Ak7FBNzRfeN25/
6Qz25/REgNlrlresGv9UE7gfsZXBUyibcG1Ui61WfDdmFV/TwpYuI7kKFAm8reza+v6fOmbGfZrt
M+QCer7tnLIlAoTTIJ+Tur60Q21unLh9F2NierFR2q9ju/woLSWlNaZiuF4wLhXybOBtdrbxlA9G
9EIqYyCLweeryvrHWqy/GbCZROr5gRITWUdSCfUxCQWFTDTlVo8GhxalFYazvBjFrlIVczcjkiGq
jN8yQfONucjd1qqvMIXA+xY3Nu5LwJoS02wr5K3adCV8hbvBA3aJvuiFobaFV+E3+nRND+e4Bfar
wsgsdxMW7JIiCYyKS8WROCoDnXS1goQROdamkv8K9R3QcIBiJmQOTRQSOjsBq1vPA8gjRvO58vAf
Wa0suGiZJbkoO98Cp7MGmKhYC/fYM2sdc2PxLcfmITbeSSja2VbNoHG0TyaMiQghsr5MXNGSJlEV
YgeKGjYsCXgQQRWlHt1NenxO9GdwcNS7i5hQCJ86Dvet8YuvWM9Y3xMNN0ew1PBV/B7MhJqv7opP
Qr9XhPzMaCeAKxkxNAhI7yYedPGbYRFJVxESIHUN509IQ9CCPsjxzZUN6yzQ78XvXMUAy0LMzXrC
nS4HwmLOxQsncGc/TrUxj2SsPrPzm00nNbn3VL00Ka0AP714llrb0+2vefIzYroowuRK9shGGWRa
UwEMYNN7EN0icWhpeIvYHtaAYgcNk4KMCHOIp53NM7gUgOx7b+pOGUGbYSFIdx7W52T8bZWD8ztC
0p6VPXeLK2W7unkvG4ENKz1WbPPqLjv04jyi/0TDW4UVjUpHORt5koI1aoMKPGqBHMl5HeAqvEz5
zSBkazUfgjyntHhlcXQYvfW0DXq0eyMZPQQX9+EnUNhWmxx3a/PatGgc2MfB5aP7q/G5iM5D43iO
8gH2QCFzEnPXsy0jZ2gPGLU5uKgwOvmG+8//rxwEjWgiXSjXoVIyOdiPUPnWbEf8Xdqm7n0rrT1C
nRNyZw9BelCupvEv7mxv0mGN43X7j7nz6pHcTLP0X2nMdVND89ENdvoighEMhk9fmTdEWnrv+ev3
oaTpqarWSjsXCyzQgLqUymImg+Y15zwn4T7gpWTPF5oJUHmldjQUVxg3yZ3AkVjViHQoQuZ4D+Ro
VSRk8VnruIs9iTc1C0QbKwsGLPbkEHPYM6Lt0tH67eXZdlJODfhJLnTayBn9gQ2tKlYdk1OTFN8M
NL++f2+PDIAZpgXUpHHxVKgjEvSXFEi5TalYhzeheczl5mg29HEVz0sJFMVzy1kWvKhUHlQl/xzw
63XmTaDjdi2gfZmrTm48sG2rvHxC6sfcxWrPPSryTH9FLeDDytUqKs8BmliE0xeTB5lR26FyVab6
0bCNDNenkqzErilZOqGDoVEEv4bNjkQ8Cp3hwQdOQGbDKis/8qLzUqwGg/5SR3u0LzvSS3YBwIK5
QnCCeBRNDBSUAEpJtM3ZgC4XjHAsg3FxsetYM2GtXUf6q8lZK9XYKadXueaXmm/zWqxAGtRNt+vE
A7mZ1L9cM/0XUk3UJshwWTSxCyLbigAZmZsavTXbSpVVqtYlIFkWRi+YonZvknkRsMufR8RVS1jE
tLEIUlnejRH3cIWlIWXJPFGpYSxSGUyHIQ4JFG52cV+E+X2tLNc11lI9pxBREnnd50gA2dhwX8v8
CIl0n4dghcCOs2S3QgZYavfWSgZQkGm+DipDw8KZmWGWLHhK4jAk9U6H6cVKYkuJF9Ub28fLVFR+
DiUJwWXWaZAGY+w6OTldhV0v00iGrn6IzECEY7cldg9PLnIaVxMY93J+UTYFjpR6A+hptwqCq4hy
WM6y7YyMfcKAxGs02cOTyboaic17kZbU7lJVOkWiR+eokx/9O78kUqUbY/kxSJbc8Di972i1DrrZ
32kokgewgwtQJTaYXhpseVHOIhDQ64Gi9Skhz3IASxToMcMjBs9ouvtZAu5H1Ool7wXCfBO6Om4M
9nD0fYyLyvVkjRvIVd7M0oqHCXLI/hCmN2X/rcPM6KtnrfjAHbcKTp3/iBp9L4cJLJTG85nkaOjD
eNVtLMEkViElW9azJ00hD69RZcjmhEmgXu+VA/h5rkcW4Rr+Y7kQXwkJNk5uoBAO5DrcR5PyFhB1
vtUrVkgB6duJPti3sqFT3Uc42Gj5Vl3eOKOi9jdLecZ6wI2DXl5rLeQMqYJErdoIXpMi2mpVeDW1
hKo8fk4MdBalwOiI+Q4Hc6dtuIS7U2YzQTJrSbzE0KvqiIrHdJIRO0hQzOVdnfsseXhrAOkULYDg
4DqVLIzkmpuvZbppTrgFZLBS5mJNIEWGyjGb1kOhAzbssTvO+VM4+98gMx8JdfogV09+lPBuQpEL
3MlIo4NUltcYzM+TWQ3ZRkjJEToSlYA7cC3FCHzw/IMlXJCW05widd53HbYgGedW4zRItbh/bW06
JEJh8MbTuAhP7VzdQU+9VtTluuBz68i6AtKGklQOrW/AbxRsOsp6lrJu7ev63RerrbM839Z5csqz
wILt2LxN/sGoxpd26rdV6t+EWnfKdT7LCvpZb7IttOxPlDtwRhHbFYl2JFrCWDAnJIyLRwyjNxWN
neCxMBQwI5RTT7XQ8kuRBsRqaCdGFNh4SWTIb6E8PI9986bqMVLZdj2p8prwRhdjNHIFNjFcqEE2
HNRev8tDjRCV1wZRZVXxr3te+kwKG+mzFt1NT4894hVvcbznvC14RzM1/sziV6m4neTbqD375Iul
ssFLLPCU8j433zoUhkQ9eKncb6fcw+egBXcVpgYcf44exuAF1XWTncjoBQ9F2RAgxCpYEiHbLJ1S
IzaBX6jSk5uIFzTOKYgXDymzRXtioCeznwqRJBKXRFqp+V7wgF9E71b+bWiY/rfdowbfVDzNAT8U
ACRD/tYix4xzQXPzwR2+L4gcKSF4PGb0NlOiuDVuEr2OHjKw11M8bHv/IyfUNGupU6aEBDDq/nAL
intLnAABxRAO0+msgUxYFYO2Fan+Gke3mkIPyrsxQAGpligYEsbjXQJNjlfqMGGqnQARQSippnaf
yvKm5sySC+p2Kdu0WdafI3O8zcdyR0J3RJXnvxdtvk+6/j42icytTyw0nR7tUmnFj4V6UCqmoPQJ
IpId4kV50+9E9Tz5z3WRP/fyCDI+u6t9SDUWSz7MPUyJnPwmwy2fasGafNf1zCC0FMZtTzvOzhQG
7c3cQItL2mrvY0Ctlccorr9FOnwuY1q1PLhNsBjVm50FTqHmF/huezg26yKh46RYlRh7aREuYqtj
okCqmA3nXiV1FpGbPZgM3fttEHmh1F/iBA7eRLwFjYUqzjXDLMFaXuDwtIKzAZBfVwYo97hqO6cO
pEefzQfsw11BQxwCoMJ175joKTqJ0QLtnsz0DqV0CmOna0mjFjd63rizws6pc1L+J4WXwY5g6267
XOJSAXfb4OlrWoop5bnHMVc0A94OV28ZNoHUJLJ4p+r9Sy+I8XDhU/DK7knfMq/DMi1WfZzCyHdz
QzwmfAA5baxez6uZ/ToYfhLeJqS9vZvI8UmjCadFkgLDIZt809fNI+W9LcHnVw6Z2nBZtftl/x73
LCFVxs99T5UAsRzTGlgZfDAEV06fbDP3ieyj/DjJSr+Lvr7CWOObeRM0D3bkb8KMBXuhHTOkpKU4
hJIKTZeLDRlJ2pebMPjQAeRPRD6OUKmm+IHn/4pU1hNK8ec2vhtSyg90jHg/rj79iqGO147pgEiM
G3ivG4k43ImcO4X+J5kKlq4oMmrejJ0voQ1hW6omz4vsqZMVzzD9zSiVRz/Or4t9MvFvSgiPBc+y
oVY8JLSONYN6kl/zZOK4iHRlab6Peh4H87D3VeWbQhkUS2gmNNaZsgk9PXNzW8JS3tyOEOZ4p1Sj
vWLcxJikYcGlhczs5MOikpbDtxGKgNHT14TVjQUmo5+A9Wg3BcYAPAqeC4AQ4nT3Hub13VJWKQhO
1qHfeRX+G3sJbAgAuaO6d1TV2I+Y/3NQAFJ8UJHrtgEJSjOvwwJgouTz3Rn3f09MDONC7uEcFqEZ
HgodcRBklMISXlbpro6emf6y7uovCcFg3DaHRFXuGvqAyT8F+cXKJmeU09dyzrfiYwwvooEjD6M/
zyE+Yk/CSDpwx8HVYGeDLkydPFmXbkU/HtizHRvMFeQ4uD7GFM2PW6ruwsuHHS+ti6mIS0vssOgA
kI532gweIemtz5AGNuqeDL3mWZls+7J5wEexixBKtM12ZDCq00AS6i2JEt4Tm0vplplebmvbXC0f
4mHaDe+FZromBiBsuJ6h2pzqZNo1BphIs37ubGYxM9uax1He2fQjmagOoVJA49C2UX0Tk1EfT8Wp
InZZLJ8PXGRh7XXr0aekHJX5Yi5OmWWnw+1hMd9ia5JL7UWyBie1voWFK+bPdMqWxGfcfzPYk+wz
7vJ7jYtfwt3AjUeZ7skylBS00SGIm2Rq3Eme0VB3e6VFoNVK7zBVrwCVSGC4kxIMYWLYKx0aGjCY
Sh/teoGotk/J3TZ2CsvoANkqBpBTwZzSKFDlsvWOOT/VVgul+3AAQKT3bi9U7GBYgkSKLD9cK/k1
I9emasi8CrbsueAj7BVeAtpnMCx4iZVGW05O/CaJH/AQWpq5S0oIRUsMnx/e24PtNn117st3q2aS
FXLr0xpUYwiExlOZfwVUs1p725bVBXgznWi3MRqYKAoxd9p0yZT4Wz9fagb1hfpZdw9JaDzaMbEU
zNY6ySWZbN+KFm5ciUZhRCDL+xo9r5yUu5yeJCmDjyCnqqb4sbP5KZjPZiZ/6vUW8LWbRjPqsEe9
F46tolh+Q6ABQMi/ziQe6J3/ERvMSOrnPHuL2L5hTw7RI/ZRfgnhkx6Y0O/aIFvHFbr7LU1Ujgc6
Kh8H5Qa4FIBV1jWoj9Tg2ZyWZivYGG9S0rod0B8ZXVmQdq4ecWzlhZLvpaI+x/iIwQd6ON7HnFFn
xjyUOTY7P15F54JctEGaVij3MtEy3H5JBGy97EUt8JXG5pNsQtKcvtX+Z5MrTkvT7Lc7u3lLytGV
yEOdZPmWKlVh0QSH2zONJ4Ra27pgzW+jIabsLZJjUd/MZnorGXeDJb1KxjUduw2L+xW5O5vI/CJs
6QipZoW7sqyC1xyZrNrFG7mUgAkD1paG1cRDyp+/VF7zY+rpI9odoD2U224lvqZQwnUqeQY2ukx9
0Ip7gJVQ/CSUsD54Rpa1oB1jmCzMFr2eHhTuGurzeLus53ucIHZ1XmxuhqJsNB5mIdrlNMu31gSP
rolfQxUafTbcZkFMBBPCIhYQEiSvgZXChL3OuGty3m4ksqX6zeJbyiskqezcR5AQctFsyezZgYHZ
j59+CaiyA7wRjY0TYEno9NqRkdGtWEbCnRFbpFxeEsiM+Yb3CFAGfR5e5NpOUBaCKN8p/i7uT7Lw
6gcWLRIFaLrrb/hJ/Vk+jOcRV7AZX6P0BiE48lOp0hnFPPrhJe4B4X3ITNuCLTPbwb4P+8s8u0Ny
jEL8bo75YhcLjOuZbFc6e/aearUhMjhX99ALPY0njfGljvZWsF8XEPwb3ljWdOyVbm2AWCYtbZVd
wmhZ1tskLTGMGpMj28upjg+VsN3Kag5WwyxJ/0AOwMWD/t6mPJBISKgZSDbGDfcU9XHPfRW6pAsw
nGkuov/KJRnVxknwToOJRe+hPYRK2K+G+kKkQhs0B5MXejVilR3WqnRpw3I7ttLZOsTtgwHEI1Ef
AmaaU2Z6aPXNbA9w0YkzhdXRoWblmLEStc4tRx/r8V3WMsnVQ7W5FONLFsA5k8bgjEwidyRQZUZX
2wQ2xYd+qtV9FHbE6wHi5bXgZ9C7qNpNBAlTqm9kFCz9NLWPgXUQJA1SJRn+aeqcnrEQnCB0HElM
Vq8y5PemjXZYriJnTur8MgeNfIOqzvHnGvYGlpuNHpc2wbgKwEJh4SOdmI10S0J3gkvcsZAUoF9Z
S3a+sQlWgu6r4/eHjTUVhvwgly6e1xYAOE+ExjJVEiWDc2eAHyNa0uGRLYnICYPqtUV5x+Y9+6Yq
/rxtdA+2Du2OpX/1svXadXl8yqFS88AP9jJ49KMPSZHlnU3XCHAddcM+AvBFavOsr8xUKk5GZJO8
VDYpax3aXM3vgyd9iYlW4RK5v/6RQHo+eLtEGbp8FW/ATokn7ZbshuweXbtBZd8gnnmPC7QASh9P
F9BPxiFpBZpoKef+0ZmB6RidT2ab3yT0KR6+GNnah0ppXKwEGlfbzvHWJ8aXx27HhIOBomubIFem
3NIPjH8/IjFBj9OsF4WUBsqrwdrImiwdmjIEgpjMPJfR9RLj3oaHWInhoVT621Cn5CmyXjrYRfeV
E865bTri2jslXoKTB5yeEJtwgNnjri7pJCZ1bnbDxD7PCkipagwgOuNUsR5f9skSXLBeB8vfVahS
VBSO9gIG6PuyQnlbJwejIZPHtktc3KIn+zJU+ptaG4tttoQ7hgAew2UuJ1vNBLp+UvdBmhu7Ghxd
kknGwcS7MHWQkwtTP2TIZLkMm2uVE5StEgruUY+CnomGC9Bha092FR4VeYyoPVThZmEQHcOIpLRZ
ORTdY0RM2REEo9pFqGY0rcPfyoxMyYFim0rE3MGfkb51VeXlwQ6aHG4gzEZbkTcvdtSDV+WFa8Rg
I8mprteWwYUts4u8zt0NJ41I2Ho9RlHtzVzAEDoh6qsWQ2dUT2ma6ydd/oJvwkOsKJ/jRp+8ZA5Z
EUUIH/yAzV6nWrvZ5DWEOeg0Y9qZpW2i+O+jXMLBbOklw3LYhyLhUV4WLxFSq1Mt+TtlrjMvMIrP
YWIaj14bYpAfHZpR2hsmJj/Dr4pNrIpNDnt1M2joXXOpSdw26/e82u7apDxKPsyMUGZ1FvZcNCz2
YN6AwbE1/7GbCtycSUdfS0wNSXaTjSrKJUDL37USFXshDtWsw7bH9cYmXkeFlflUBiNCCHB9I6Fj
tHhQDcI69UI8Mti+hhM+aQxP9AyVV6fMwUS+jNojzIbkyZMRY8tYRNjET8VILqeyleXJx/pyyRvi
vRN/5Cc0ibKC4m0tFkYxV/c6ucmgdHrNHavmwdIws8VZeYHux8qgGGU4x7k46mQiQsf2egPhJsNF
V6paxmtYaqsCjF4gTmknTzC9YoVymroADjy5CbxFSbjgWZUJ9q8SgNR5pioyOiARI5kuRYbkkYnI
KpvCkamdggw0Qkteocr0hV8/GRQ0OznUnWExwkYdzR4QOVYViPf6YCzOarqIYHgky2EXbs1B7S59
2PQXZMXvoo4TbwbNEeTqKavhuGT9FGGlQuUVxQfdyK9yg34InRYpuzMy3iaCK2gX1ruu8kRPQmXp
HANKJWJGzcyEVg18iJWssTwZ0vu6yx7BtrHZxDZfkU61JbEW/70ZEt4hDU9qSIZpmSfy1u7uS0jh
Zy2MPkUiIlfGW4qqlXDnptMBsiUMKuQCCEAXmbsJ48pDgvnQNofZUaUCt2lk3NoSCzRtGVm09iOc
W2Ojiu6jSnv20b1MmM4O8Wu21hJFd2SkY3mGfx9UWbQlCG6pnexuAwAbBYQdfpLYwLhAxUsIrCJC
WY8gpZlkgLA+RDai876pXYtdCMi45xt4Yxn1reK9BJTryBDdqckuR6vJw0y06oMIDVwZ9jCudHn8
UCINYlyUG6i584eZJixlUAvViM8qD2pXmk9KRrs2lEj1oDThwib3R+tsbPgldNJfmfZ5Vx3KcHy1
GjPFNE57UmvIV7PFHDoXw8fQBeD966o4xcrXGIzW3ldGwy1n86qMSbI3DVC2UhcfJZKZCxIINhPw
8AXZTUHF8o3KGBd3Nw0eNMjDxNDrSDSa4aMO8Rv5LmTs7dltsibMfnZLQD0r8YZ5yVrpTEkrf/hI
JOVdKpS9FoAXtgi09GZ21AlaIdLt75B+6IlAQWtiBjKk6RZRmbixq5cpUHfM8cRVMXhrpA3OgC5U
jFWs1hucWAPUx9rfVIt5nfDmQ9NlrqK1BrA7ec9nJm9g76aOxYy9rYqzX1ao1jVaAZP1uarRu4RZ
R8wVPOZoQBYM9UzQCNT9PjRgX2SI1sx4trdETsGGFxKOcsAxWpIUzmiNxNQnpDoaxX65yM8z9wjD
EYQcGEdw/91WkhbsJBRtZgncv0h4+KbSETXoMzmdjJZTez0HZXpiFNmvNfsS2Xp6qBSfZeRUVRgW
SPeoZVgJ0pMxij3JuRZ2K5N3QdC6YJppBaRuY0+DD3IuK+lqawuDSAdl01Rpwwu0TbYpt15qoxVs
X9rSFCdRkFPToFjzzfJcEeGHW5nCjPdT4bB8ypjHB8EmlUppn/nRs04iBnmyM2sAOcYuVqjw8Vjj
1GP7ErbtV6qbVNC5AAicNzt5orKQcCBtQK4nKjiyxm72WYBKm+C5aGPT74s8DLeyZnyWgfkU1+qG
L4drnvmW68uo3tKMXNWK1Swu0ue0tobD3Fq3CPCIie/hjRqWDWJd517qegMfIgpAu+LfqyiUSqnj
5YmTUfi6QVDtCK4CGgc+FdzyltXQ/4XVBwOlmyRdNvQdFUetmOMqkUoBc8EsmSnicA0hkL5PsLcW
T02dIZEMk+Had2Xrhol635SJfsqJVABxgxAWXrbMSIj94hVd/gm0NfrhgK3roANA7hrxBpNK8YoG
d/k4B/ZpXmTYA82D3qu7tPS1g45KJ+YYxxLlyVrw3xPXMrW7ifcmsuTsEShhtq1g/uJICy5yBflx
TmZM2CU8XbV5k23pWxD3lDUQAI2iqtFCMIesq3Fbafg34hZRJHMLINOdBSQ/gipMz9z0envL1sFT
CMTCwmTvwxgAvxZB+6LdBz1L6+hUmTHAVx6lbW3pC7xNO8roQdiytiuoMXTSpuJxChGftazIzSgC
EpkZIVaMzHc1nasH2C8GQHFRmJ+sojSChB8Y2VZJLzWhsA+1ha1YQeZI0mi8mSh/viXyS6iP4zOj
e4lUAaS/rCdoM6t9m6OUEKr6iCngrqKmvMxJtNfpHc6A8c9sfohyrRH8LyBMLBko6ht+onIyuZJR
AgDmBppnmA23lsEOoDn1WnHEidfQW8dE7cqGQi+aaqiiJeax/qy9wFR9HaennkTVUxubrUPtXlbq
Rz5m8mlCwBAQMOBWTXSCHtEcqilF/Tsity4MoB80BtHIlywWj3pqHxRZeqb2JragAG8uKYshwX6Y
umwZEQ7QFafkVmsZbPZ+cTQNP7rL4cUBW7f31Th5xFgWNON8YioB2ash0Q7j2CYXtqzrSvKfS8jq
aHE2swFLb4BOteptCZ0zAX9XOGx2bzOtIBXvas49CvcoeB4GPzva0w3JhAEakiUYxWTSlNGQx4mt
OqJucc5KYe9FVuoIkFjovI6YBeD4KP0zBnjy01Nt2/jTRy5LumtGh56Uq1ywyGktDS6uwUo9776I
V8HTEjFl6tH55gZynahD+cvHBxxCrY4ZzFW8k/6wTrT6ZbAEnpXCB3QWvKjW9MC7021oxnfGxLNr
6ECiaS3hb2oeIT5v4ZeqPQbXoSmlEznNm3xMRhjXhpfWE08sRL2yNd8ZCjHj2aiC4FVNXuCTRVvJ
MB9gCZFPVC1BTgHu18oq0yBsZJ216CKi57ALtIuJuKmUQoBttTLt8K5BKNGGx7LFlBkJ4DL5onO0
lNGzYsC7uZUNO3YSH63MQN+u2NknimE4CeYeJWxu2QACTQIUuRv4oPHgZ43ZHk2/I3+UH5fwgZPo
1M6dO50gKMNGPhOX086vEhUr1bIw0an5uJQJX5M1l5jWbaneoXZHPYIGdpVUyRtCcbbzkk3EXGZf
aj25C2tkqhoPGSc0CCvuaxlk4AgBUDXrzrVs/UPVa8aYYQ6/vbKPeRuZFybdAEdIdxgN4h6YZh4C
rS2fcx1XlDHUNAFpgQDAvqqShBfeGyVMDi0S64eZTKaxjl+BjZtYxUF1Z/lCrkrCL1KOYJfECJRm
E2bviBt3GBrXRHdXaeJcjs2jHEik+5ThjSHQJiaBYOGMZrc1x+HJgrRPed0NAfsUmiByLZRmxG4V
Dlu00th78/rYdGhXVKPxOl37EjMv8WDG1c5gxwnsvifLklZlHLvVaFfqhn4GGWd8GK2S2BKrPAOF
9IEsuMmkY3LBs4nT/Z3sLhuWYXHQ517b/l0ms4CMnz7YhMqtIpnHEnsi1jmnxmDkmHOLJibai7ob
tgNPyV2BtKyB0u4EE0JKeDOtgw55XKezvft7kcYqUB0xE9xLFd7YFBWlCcRaB1POCGGFI7U1UUsn
0XMu3ZY+opQiagggVO9t3xh2/0/iW0/Re100xVf7v/79ffyP96IklzoI23/8+Mfmtz8Hn4Xz2r7+
8IcNV1E73XSf9XT72XQp38pf9Pt/+X/7xb99/vq33E/l53/+23vR5URE334GgMAJYP31S0vKKeOU
PwtwfXpNPv/mNelr/vEv3/Vbiiu36C8GIfOGhiPPkBWdQNbfUlyXr+i2jewENowlE6DyzxRXxf5F
UyzD5F/builrivpvf2sKlpHkqtq/qIZtm7YwDVvFvKL8T1JcdVsQ0vrfIa4WuZKqLoShG4TJqrZl
8UN8H+IaKk1cmIMu3+uXfgvEJ8Tgd8tzfQfPMj35zHBMkYPOgOvVveiYWjKjx5BGTz1AVJ8hX8rU
/+h0SIMzeuwmrdPGtjMYJqhcQqtYc/ojyoAIB2TxNGtvRfLRjfeUUHq4DSM2CAWQkhEDE3sAsJg2
AGyUfZgh9Y2eoaHbqGTMxHjh2Aoy0HKlTb/Ws28Z4KRVdxOAH1/NN1W/gTM8rdMvchvXNW5TefjC
9/bRbtlGXrt175Cl94CjR3j5PrpDMMONplJZsPEWa218tssjT5KkOxfwQdY4YBHYLMl4F3QnMWoK
nJ+Qu+4ZQYe+G19RUfSr5HEkcVkA9NlTfjTkqvEceDRepAPfHOu3xqba2RGoOSBCvVdAPPuMOg+3
GcufjN9iIKMVOh77jyvbrVRGggsvjVekI+Rjute9YQ1YIFkNK/+NgEFsQKt6zfYQ4QQR9St93T+2
7oDYsrukLr7Qcp19WZv0M0U7cIc7G0SeTSjIBtbITuiXcVzxLE0c00NMYLwIFwyyp3ySEbnHAJZf
sBTtDZJNGK7MD/D3+f8WUzMDxdOJv+1buhl2k4tMwCN+EuRKyIbNirfMRwh8XasHeCF0Ijvwe/4e
xmgn3bPCTSidnORCrmq+Gy9kaG2RqKOxbMyDvBcvXekGW4hbU3geDJVh/W30wrTbkeUXaUUcsNeY
Hl6M+mPmxaDur80KJW9ksd6zvc4lRJ2d5SE7AktGDrOtwuUH2TbDAXEmWevrGjzmSnay++EbW1i0
u+do2+xKaYW0wesXbvDmQ7pSmdNVIC/C0HOxYfC1B1R5SKmcwRGrW/iN4860CVRwcNuHG7TPaCM1
z6AoC6TbFJlw7BZgDGiOJy+PdzWhn/5A6/rVR/cZmwbjaCqvTGsJQMOn4psbu75L2DokwRYM3Tb6
LC/Aw6INmix32vqrdAc/ivXsM4mdDrrhwgP6pa7nHXSU+Au7IciSed+9W+gUVtpX8/E81mDCHJ2k
pTN7IAmdLuRSp19OBqDWvf1AgtJD4vJSUVfpI9N3QjakYg+BD2AmcWPlSDFEYJrE8CBykg2RNrth
S14vZ9X6lh3zJ35q6Zbpn9pzcuH63IGLFnfxk0Edqqz9a85CuOpPWfCZNS+NuJvMI6PHadiUWBBY
Wm1CJ1k36PRP07Stv8pNv6PNOCsHtKf4gggwQVSBVOI05i6aMeMO5lN8jbeaI77G8Q55tIQUaVr5
X03mtMfyyv4ImIr9VsBlWXgtHmpfg5pLJhL6qumuAmDIhpwCNO9zORvoLEERILWh6wAwc8ifgOnw
9g3uta/qCB25VRkMl19CPud4DzR34gZEjtMYLxpNfDncVOm3YHgUfgQNXllb1r1gfxdfzUzfAvPA
9ZV7NTDmvHjVmBJZyYnlB6lRAZud7MvQLaRTa/u9Ottb81AhjI93ObdQRKQF5pkWLNa66Mi3g8ux
ju37Kdj798mxIzvX5gRhOJ30d3Ysa4D5J/3DMM8BUdL2/RjshY2dfod/J5ppDb+i7uxnTC/sTzHx
9JjfKNdPpEUOJdMBZV1TB+W0r0nwzKQWtw1pEQXpLLDOFEv3cGo2Eot2mBm6uvBd0LazdQzjK3Jb
H9Sa3Z3S2DXUHVEzQJ41kLTN8CHOAuLn6ru36fW399Df8i67ElTULqnh+o8h47+/nwyTA2v44ZAB
/fh+yquZ5tM05ftm0zxiO1WNVYe2Yc2cJz6WHhTBO/1JK3aj8KZ4U1hHmlKQHUTZPGrTezTeK/1n
Amxi1k8g5Z2+u+rxfRhtuYmy8tdNE/XsfmbNdDuuiafRXgyf4JNDkpxb5e02nN4tjfnIdEucholB
RdrK4EVuyvPo1p9mD+F4NTLvG07jKeKJuVuINPqK9ha2M8gtq3Aq5qvjnoBHFYX3OvliABqvG4b6
/A0Uzdj8Ece6LY/Z9s7kPTuGX9Z8q9Kjt4RmUViuIu4vc9WWt0WE5b08RsobX+Ci70GRCSfArlk9
2euYyJrMsZl7Czjm2Ocir3EmB7vJxh73Vvc1J1vGxRwXM0pW7M2KdmDFLWVetHsycqrZY0DTvyPN
MaU9nqWmuUJ4apdABEY9XIVrSL79vGEbjL3IMaJ7Zfw2IB/btqRH8NpxZum3C2Ap/KjXfr8CKPW+
LwR/+uM//o/14vff9I9L+ZnftfXnZ3t6LX8sJf+/rCwNrvR//75w/b3qPL9mFKTOZ5691sn3ReXy
Db/XlPovig1b3yawl1GRYlCj/lZTWr/IphCqrSuqrGr2r9UrsWhL4aibv5i6uvxL1aQ/5x//rCl1
8QuDMNkwTFMVhmxr1v+opvyhojRlsudNYek6ZaXKeEX8dMfaVdpqjWUhch1nUq2aCGVAXA07dZ4f
vjslf/R0WIrT/y5e//VQnIfvi9egVJWgRFNMTIebe2IzH2A1rKNT6qAiXM/ATFf12XSDNQRdx1//
+dEp3L8/OGfZsGSLX9UwDV0YhvbjwVtbbQ2Ct/Q1qC9atlk7sVdXBxqFf37sf/Q78rH86WGWAv79
9ZYhzPK8/HudC9EFnHM8OQ4SKocFP3m1T2JluwUwYirBPz+g/kfHs+XlMtFsje7gx+MVBA/0SrU8
lsr7Qt22E3MA588PoSyXwHef22+nzhaaTv+ioVL96Rimb1RJjAtvrbodCi345EfUJo600c7SI9ug
ca+sscICsPCSp7849o8vFPPXYytL44Q0XtFl86djR3qIHqEip7Z28MhRlwAyJUZpDZ0YmN5fXCPK
T1fovxxtuYi++/TieiTquuM3rTZLC4KRaNNe0y0cV4rNk/gQK20vOxU0ppWCV/ntL37ZP7pGFcLs
l3tR14T46ZdtkXi0kcXFI5T7YUOjw43RMyl2iNMhp8CpPEbVu9q1Nn9x4D+6ak1DaDS+Ch+x/tNV
W9lF3aQtLzUIjevZaVbKU0+nhgtiU55M7y+OttxqP19P3x/tp18zkWbbLrIOnO962JAp4ChvGPnW
9YYU6G35WRz+/Hh/9KF+f7ifPtSkKuxqXA4n7xEX7fC9uMa2dJvfxik/vPp+KH7+6Db5/jjL17+7
eJI2ZTbscxJVNzmzWllru8LlzUufkO/aDVLT3fwy7bS/Op1/dIt8f9yfHqvC/68PLy49SQXCSWcM
NWhlzik080cbUFBjecRA4krXV39+bpfRxp9+lsvJ/+6XnnOEO0nFLx17vdc9+A4m8HskqDSuZLH9
xSlW/+gG+e5XNeQfj1YTcYE1l6OVyOWwONflSc72SkPwPI3SdI0H0BdHuXuxh5fZd1A3WAVxu2eY
Q0pdOibKdQuODdKAKCeaQKGlT+xVXR8N1hB/cWb+6mddPrbvzkyV2loS1fysxBdzGZBqqq3aN5s0
xxUFIqOB4m5CCYEJ9K+OvHzgf3J/Gctn9t2RJaIENageEPE381aclifZ/ybtPJYjN7Z2+0SIgEm4
aaE8i2STbJLdPUGwHbz3ePq7QJ1Qk2D9hStpoNBA53BXJtLs3GZ95OKuwTSierAzHWMFfvE2uZ0i
AAuDPrsWTfAoOBTWx/iUKCQlNBFnctIT6Lsr9N9W5p20K3FqlU8Lts7u6z+27NliSGoy9nGGLQ1d
gi45ECoFIIok6jGmmKf5mVoUdaXrSCJIPFE7rkE++r3r5MkeuQtArpT1mEtzf3YCLEXn+CZIaNsz
NyMvFMMEBcARvqsP1d3k2LALV8oTrbkLEzAdkx8+8xtTs0O7r9Smj6ZDmwLELL7yiTd4S2fL9Ddm
NmxFgSNm4D5ZXE3vl9LQ12HQxyo6hyxi4F+PwR0tOuuRBdzcSgf3ZmkFmdPinFucnAycXlUntTGb
QD1KgkJKc4D3dN5s9A7eV0yF1U+jRuEFrLRGh79kb9A9BeiSpOXBVokE9bbRbpuCBnG9682njDjq
qpbK/CoI80evGV7UtAEZ3Bp0W3lUPaemQcedAYgmlZPvA5KaPALp0ocMj+J2ASByHZd19ZDCwLix
EpeTQ/Q+nWQpdJ20h1+t0Up3O9CqTxzHL/mRqu/RB1gCrqSkIRWPTTU8NoUYKIxI1Wdb14tNlucQ
ozylHigUDzP90A7gOEtym7jAnEab2ihpVeuBBJdG7W5NCX5pnYdofwlIi2YLVIPEH3mhPiDGqkY2
tSrNMUECGgxOkT7nmdSgej5Qv5U1UHgSqInlqi7AMFEJYVNpC56N+o2y5ehLmvFYmHY+bBc25nxh
8vTHWZui1DovHlWZbcy2ysNelqiDMm+HTb5NdqHrkJuOTu2GpNqm2SN0Jd/l3dLemx8Ic7uzxarK
Ua1aiC5T6h54ZO7ceGvGFIDIHq3hLoItG4Weqec4a8XapXRtD/mR8LNLx7LeGPXBNyLC0jUNnkas
frNletp1A+2bMCMwG+ultbCBlXO7S9PRe9QVzUT1YfaDi4A0UNCNujMikfLb2plb9K72xPaoKx13
9Nrtp/jnwtf5eDuYsqyrFikOxIaU+e1QFUXpGjlG+x/NRt8C6Frbm/GIfss1fRRrZSPvERfckYZa
uhw+Dve95dnWzsxBC9SiYrgP8rFf61ttn+wiZ/hh7qa4R7BdtPjxMKFPmDNE06aHC0Uk748vHtGy
Ubjl9HJpT8mm37t7SPwrovRrusqW1t/0+98fXe+szS8kkOFt6U3jKzYDaLlVsB/3sLo2NKOSldik
ztKb9tyECtOy/7puTXu2fjLdzLQ2ZXiECEu6YHov+ucvA8b0xsQ0w298CROULiAiTMBt3+bbyYtZ
00O+DvfTFFb2+vLqnG9hldIlXbYtwV0jC26e9+Z8rZJMZSjIlWy5Polq6zuxLXf+7rKZ1yNo/ql0
cnKC1aEayvyl5QZUgWUydtSdtaOSfu9uiwNF7s7iY+fcEiS4wuOV9CBZ8tlhqIaqnqUeloxvzSbY
V9eJ84O+bFAU6+Ugx+v8fBjXG2uz+YMeDaErw5py220QudmLrwAiV/Kp3C1FHs6EBUyhW8LmxWrL
RJBm29kdE6Ej5CNefQOQPluJHFW3ap12T6cCyRjPKZ2Y2rQjYO7L3+/Mwn9nevrvb1YlTl9N0+oI
YSR7ousroiDgsoEz61AYmiYrZG0FOd3ZE1UqxrzqMxMBhBP0u704dFvaf/dLc/jxyWi+MzN7mha6
AB2IxpmTtlBelVOgWbumJWALbqrrg+PlQb0GamarA3O45RbtD6qY+1Z+mGa662IO9ulepr2WAFW4
JXviZAdUcQ7q9/T635zBuAEU43Dp2Io+j1BRi06vuY7Yfef0a2ILTnJtk1mSt9k22C699c9MKMY0
vFVdJj/+4UTsXaSqAIySdCR4HzxrpPvoKvX9fVF8vjybZ9bgO1Ozk7EiBxRLrq87YUnrqzaVvi9d
1WfODloOCPgYKixpkv7vl7lJl+8AJ59gIrxsAqbKvt7Hv81HtFi2/mZpMX44FPGfplUhTJNXBfHS
2eEhaQXRUx/avK/bV7VvfkL5tqL3rfom19a+NqH5yZJLRqcE+5uPAPQuz+gHf2hy4ASxPsMyNdlU
jdmuy4OsSjqB4zg9niirKVaQzhw0zNBt4NqudwhkGUuTfM5bfWt0tgczN64pdYpAPVRHCphZoKDb
HC/c4C2PlCfIK7hNh8VtMV8+r2OdHBDBBatz1rz/tnBYDRUpHsWJnqS9+0scCfYd02f1s/EQsRlh
Qi0M9LxBgT9kmJbA9XtvUK/aJlZMklNyTuF9aBkhJJJo6RPOox5/DeuPldmuKCS1pluMYUn7fqtv
kYM5ZjtaOffVmqjHF8/xj+H1UoR6flrPjc7mcsikwkV9GpGRU33Q9gandXVYPq3PrhT7z9imGX5z
6/RDSyliwww2VP8P/XUVXBmdv17YBEuDmW0C+uzqIo0YDK1RxG2+4LpybKYIbTn2TUhCHE8l+ZE7
KRXHi1mSDw7EX1Np4hrxeFM5SN+PUXZtXQOrzio5FjfVzjpQznjEBXNoKbu+PNLzA/3blDnzjMw+
KhrPZKDqzt01u2RXMTKkew6XzZxfkX/MzNZ9KhkhPDr0kXQLvaOqMaJfiYy2qJJ0+V6SW3/hlj2/
Sv7Ym+0A9DxSXxesEoNuBdrRG8BPmv5weVAfnK/pO+kyh7VFURrtcbNVUgRpH5c+kyd2jQEoa6Vu
Rt6zxPbQi3aoKVkjUf5Cw9DWXFqg025660W8mv7zvJdnS6SRAr2VKpZILG0hMNyBfXHCrQUT42Tu
si2cxe3lwc4v9VeDqrC5HMjQ8JR7vybLrNb1jmJ7+sKNVefv4/7KQoa+p29ED39etnXu63Hn/m1r
tsf91qhE4WOrQNq7EleuvG6odLps5IMj9joiIqSWpZIBNuY+EfWuQhuI+LDL6gNsJJRwKbcZd/Vr
bRZApl31Xfun0Ya50dlFl2vu4OskJx3tFg7KnsC046+tU3aySbnCWN8vPU/PORRcbYaCK8HLhzz2
+w9XjFEmxRkWxc49grXdJSd/T+XUejEHMm2q+Zqk3mSKOhumJuZrsssiZM9jTeYGmG7ScU8lukM/
BtU3/x8P/QVr8wBXPtAenfXTuO4gi5Hhqb/TsnWA6PcItsi5vFjOnV9vhjZ/EgNSzRq5R+lBTUJy
HEQsKTbK3J2uLeTJXvfRhUl8zfW8ud+Upgi9OILtPeVazS2RSfIFm95h49H2TmByYa9Ne+mSvdm+
9kvDikcLRpv1TTcVeMr55vLUKWfnTlXQYzMVuo+mIop3N7Zrhdqg4NEST9tWxgogrKNdgdJ3zB1x
UdY9mAk4gv/C1TKEYlomr2LN+rC9Y5rq4MPj8CRIfyjd0xhHnxeGdu6gemtjtpsHOw00T2ENtl+K
m/oEyHwr3Su7/nfwCaaDExPAWzr5z5pkixFKw2EmVPN+NkPa5MI+5WYb1YIqU7S0p0YvKV84qM6a
ob6OegZTVsXcUUVV16jpIkdgKvk1iiezQTZnKVZ8dmGQoCK5YZmUqc2GElcazR/UqaEoi6Cr720V
qh81ub+tdXfBH/i4yk1Vswwqf/TXZ9XMlOnramPmKUyYdEAcsJeT27Gv7KWlfs6MThyZlJPKS3H+
eAvDyqoAL46OTpE23ZGvG1hy0LGi6LRbE+d2luNNHz8VNUimrb4aneJA71dEow7AGAKeSW75mGY3
wEbUYGmhf/xUpkmowlYsqqeIRM7cxMJy6TmN9YFLJLnRKKgBPUiDU0EEgYbWK39nPIa4OUuX17mh
Ccr5yWKYhsXEvh+ax6lRix5ZbN3Y05botsBrFlbGh+Q5j1yTk03jH1khQDKbvqrObdRe+WbUVqPa
sY5ved+vkoOAZLaS/nmA+i97lkq8Tli2No96xvRJA/40oC9SeOF/nQLiP1DheaHSkej00sV1bgZp
KPvb2uyESnovQ2MbXLSgVb0xlc+W9TNFd+YfH4TTJP4xM9tfGQHjpE58PlSYovftqe6LV0bmnaFD
V6HNGGC3S5LfaGn5QbKnvksplwyN0oORxFcNpv56y5MO8BWXDukze9I0DRMfj29r69Y0Q28u1LpX
gVOkaMMDgoZW4xNiLjz/5vIETON7f4uyK0i14RpzJCvzMGyhdFFhWAbU8UQ6lO6jVj0EI0H6oj72
trRwNp/bjLZuc5NOd4AyT28nsSIZbRt3iF1cN9JPu/mepqd4sQ7rzJhsnDmDgxlgyoeJs10vlxMb
+kv5Jfzcn4YbZQUEZaOXKypj01XMgZZSmZR8d18uT+a5LYllYtoaJ5vOY/f9JytEC91jhOFOT/n6
lkrxbbTTdnTQbugxWVi6ZzbIVMaJ28oSUT9kp9IOIo1eobfsyndK80tPN1q4uTyeM98LE7YQBLLF
VOr5fjiWp8ZKhEyIU8ErL7+lyc7qT/H/Osn+79Kn17jqbBG+s2O9t9PZQe/HY9tC81T9U58HyrFG
t/lWjlP3lx5OlKvSzl00DYvIXft9k1/RUDxsDHtAczOCacSzK6SYOgyPnRoCxfR65STKNNlaIvts
tpoMBQbOM+xriG6VXewH3U2oexi1bagCHrGhAa2aulORsqO91PVSqgRyNGAEjKFtoJaHLJS550Uq
0cSaVF/rrO7htA1oebiWcZBTs7mGSizveplmaUKkWUA7bnYbRTn6LHn0UvmUUNELXR9Tb0Dd3myh
pDXiWnX91gl6S7kHAtdveJqO900iqVSY0JzRIZeycrUS2Hjm/Yh05bqrbUSiwgJaNYBUupeGnvRd
kACpL9VPaZuF154hS5DMNP2THwT5Vh3r9nuWG7+rpgtOsZm0V2Qu2AgATCedhqr3T1GHxJQYJfmq
FGq/H9QeYpYSJv0XzcgbCATARkGWgplNUMWhd6Fu7XBdd9l4x04Y1hGaSC2Fh8GvsrIfrST+0SX6
XTe09SHxADgirl7tvEwdHNMtxl2vyZTRITC1KvqmdlKv8dHdNWBDreK6SugK8ylsSmrPuC+lGnRV
7cnp0YwB+lCcptMNHOqGsqm64mcom8lJ2Ga1tRI4ZIRK6QTqk/SzkVtib7uhd8gLWZTUawjp26jT
yVuV6IyXpU9/ie29lOC3nKiI84Mn0X6TQDHc0cQINCCVyiN4xvuc+lw6f9NbMFsmfdNVR1FJM3ym
yTrfj21ufa5Vid6kVEbHuergGHY5HUqlXV7RbBqsY2JIIENp6XRp3r8HZUj7OY2pjiigAhqZDiwS
BATk37BFk7EF33xbKPVvOQBbaGl+caNLLs1ZlgdaMYEmG8Z++1AMQ/fg9aq9CdEb3dDQkt0K9D/A
8RhRSOChcyWmNukl6zbqi73mJzRO0VdW37Xb3NBj1Slk5OtXFSCm36RYrttJ0KkT8c9xkFA3MWHO
+Uoo7UKtLZ8hA97k0BG2dQ0AYh/WNEXRNSstHDlnQlNkonGbcDEMrqO5J5olpppBT+mc8XYqPSO7
elVdSw6gYfEAoWKVboJb1xlAWS2EVc6dp28Nz157Slqj4pdyluS+JO8l7nkk6wB0uuApLx+rZzIV
JnX3PCDIUlB8Pa/ccHvULkjYdP8L0sI7435yisYJTnR/EQNTvtra+rLRj8OzFFNTKcLiaUnMaHaW
D6XN1ZRWYLMEcM9c+qLknyhuWwpOnTVDXwEULIqwPgRt4Gk0LEHUGQNYJC4KublXgqF7vjyYMxet
Rc+sgb4vzJmPvm/Wg35UjZbjJEBwRItpd7RQ3oFrVF13AMyQN9x7Uf8b1ZMaehT9ksbUmz8u1WlO
N9P7m+vd75jHcgK7GMGD8Ttqcmx0KGnP1YCwNrJMsQ9YL1wIDUwf6YM5Cm8MC3fN+FDy0wTUIVVZ
PToRjAdZPZrmdUt7a4MSgJltL8/xkq3ZfrDkcnTNAAUjSIIrET9HPmzFL73xBaGVy5Y+uhlMoqUR
kFaNKUo7e8jIPpxfFFcGNJOtT4aBtqRQtkMy7sfkfy1G/6ev8dGnnkzhzUyhATbebBdosTGCEWqG
yaMZ+x9W/3R5KOeW/9u/P/NkvCo3M6vPIUNn0VVh+LeVKoG6rBeiemdOkPfjmE1Z5iMDbNiMQ0FX
mTK5w2v+76oX25Ht9lo74S2ndyb39ePy+3v21NljegxSzWwUrJpAMl+mnDKSnk7xg5q3dqPS2LYU
Mzq/Mv4YnGVfEKDy5C7F4JBdJbQedh0Ey3Ql2oWHyZnE1bv5nIf6DCntW23EUIkAzlbZA5I81Zv8
hm6ixUGdP7y4AIDXWCalm7NXAqGrYBz7jEVYVdJt57l3qkjv+l4y1p0Y7wL4qVSYq9IpccsGyaXa
2kUVVPTW0tpvl9frmSA77zCqc22qdHG65k8ybwzaRpviS9OLxdtPObtuC+d3v5RIO5O1mNIVtkbh
lEl9pzrbelInxaiWMOp1c/zLlLvOqfCmV9Px9/LeXKsLKcJzuwTJcp6bvKLZ7HNfohfITwP2H53W
JoIr0//T3IAoWyMZwGuJ6D7Io4WdeeYAoFwFDCNhNIKQ5mzFBrlRd3LQjE4BQSWXT7jEqMp8vfzV
lozMjuaa50IgQoEbLr5o5rGF48Dz47KNMyclpTCyRecWN6k9j/agHIz0RIaSRlnuJS1/8oX0cNnC
mbsTZwTFT+aKjTCPb/BYjom+jKOjIMAW40B7Hu0fsLuo2L7usltLLC32c/OmEeyxuGMYmJh9HNuP
xgGA90AXLqVlOVUx1MyCiVtN8pmUpWtOsk6BHlwe5zmrE/xTTJVTNElO//1NHCctg8hoqimEK46h
FW1CZAqqZuG2fm2ymp3NZMk02hTpyBQEjN9b8SPPbGB7IPEuSvXaHExIl2UdVLeRV0HKd0mV0EqY
lSgxA6tBNKKhk578bherz4FtD1dBWnS3WYWM2SqR6PNeRyZ4wtuu7q2nVCu8z2NWQWEIUvEEg5ZW
elS76R1u3Z0HEF1bEYx4ShSNx2mnpvcNiotdpmifh9SM6C+OlV0i3ATRi6IyRjTuYuDMulrd1HJc
f1HSjHzRWIfpxgvqepOyNNDRUEoTteAkuQKj7+L6B3m7TytI5gKtqZdCb8LrakyDQyR6k2DBVMie
VwAkEyO4GRD/RODCHb61aSJ+/tNPalK0CLZl6lMRVDu9n2xV8YVvKz2aJkjp0nFwFZXQk8kzDwuP
kjN3BZbsKcijc5h8KGpKo1qJfX16DsHfoNaUh8INBThTQSFCvfdLyfKPFy6vL2rKKaMl8/qBEOOZ
Ls9kI6TPuzOD37WIJWYTKOJeKxTLSfW0WBjgx2NmMki/i0JpEQ2os2UbesDZ6SLuAIi3zUOWpe5j
rJZic/l70W3y0XWZOiMB33Dd6bo6u3OzvBMGSge9Yw1Sj6BeMSiSoym+/pIGxm+eui8VuCxHg1/A
yz28tZo4wqvPKZ/rRmFDtgWEWpowJvPCfsoFu0ujtRUoLf2eCOl8aTsFpaYi13famFy3oSmB8gfu
rnjkGCxNOwxyIT3UtQcWopG8a1Q8x89N31qIlSHrsNLp9uLWH2FKuJ6tIiHY97fU2XwbJMAsUinu
x8iN0JCPHyPhTbIXKBmbMrRppJ3k76MysvCDQnaJvnT5VZnazWf0dHM0LyCDCU15luL8oSq74SYw
RHkLezwmqhQ28mMtR7BsMtF8J9gg0eDfpWO10eseIA766df14EXkhOwO8hYHCyCBNCdKkcrXbcDV
04a+tK0IgOdXUhO392bf9tc67830KFW2cfALW0WtOTfXcoMSVSKVX/0BVFCSBqhmSiOpJX/8EpU1
wDitzhw9yIMeHEVfPjVF9qL4trwtTB9YqRIgSCzJfDk6QA0LcLoB1j/L4UM3gLwNM7jG56LOEO1V
KfI/i0rq79vES59GXpOrKNSuiR36SKUVnwU1Kiut8n6kbvAj1L2tGtBXA2OLdiAtTY+jQjpsan75
JkQK8KgSL3YAdLgO4nWZlu41WkzovOmoJoattLNdHV2XjndonOOTR8boXRtD87sS+VNbtPeFXCWI
Khm7rOlePJ0w4FBYJZBX5BlKN/1ctaW/VTsvWWdpjZhbVaKuNISo1mj6Naq/+rPdgzI3TDk7NIDv
VsWkJkErxsvQlnBDUkRXdMjFUROgtar8hgqWrhCr5xEuJk5gGXyzTGQJo0qhBboz0ELvWe/SkACy
wamHby6jDaMp+YEZkneNUjzD80dxTvYfardC5SZHpbXuoq+yYn2vc6SDIu4jhBKrO1RyfKf2dJNv
EZYrFf9nldcRvHu1J4dtgmBFLejZ1z1xFJmdbr026H63YTqJ90Q+DXi2iR5DXF7RNjVCCSZnsbL1
8rOs2ei5mBFC4NrLkFlXMN5jpFhoxX+Au2p9y1GgQYC2sTClhL+UNr4zWsS3kgrtDFXyPssCQRu/
jwK0giOjNVa0ZCn1Om5TsKRNo0j6itMiJzigu/qVpARydASaanT3NDvlIYI1XekdeJ+OsKbRadlW
sv59BCVP6/x9pJObSnP1ZcyFdwpdEf9w+6zHsR/LkkQD6YlvuaT3+yAD+yJX4KXgzrZA8tAuB8L9
K4lFuQtg+rmrcSz6ta+21q3uR+ke/UEwuyqBZ+KC7S7PYO41mQdavr9hGdWrwW5pz+xq47qM4ctS
eNFs1XJsQUt53boR3sMo6dE1EpTxTm/d5jRo6ed00Ih65ykCQmlPPiuWnVwHq6W0IxJ8Q4K0lZz8
RILlGUFPBADCkC7PCLICwBbXAeubrwkwySt9CHXgx2q3jUtJPdh5LFZV1mb7UZ0aqJQmeqB57DGy
kIgsAssjapw+dGVgAcYiDK90eH1xh8QdrqG3rkH2NbV2hVdD0Jeqwk3Vd7aTFj7Id2v4IpRcWUPC
HXet3T5WVS9vkQsDJBAq8rc6DAvU7TK0SYWdHrpaz3a2AJE6gIPe9pNyO8qm+mFUU5vS+NylbCpK
Phl+XG1EBBOY51jiVEGvgEsqvsgBwHriq9VG6U1uCGiFx0gSMlIxnIFljUNsisAEENYGX0KBcp/X
JwWSNsoDO9vfDMKznJ7KjmNXifDBb2tzL4vGRczPeKnU+rkbW2WrdXZ1Ew+Kfxpb5GJHO/uVaGjL
2S5iwp4hFacRZ5Wrt246h5oycR3FMmXEeVQ+N2GZy5DOFRvNjA51acZNQKhy641ugPYO9DT66pXc
3TRud9amtqJJg6NGhAtlRR1lmtLYwrkZf5UxepiFTMV0IxnZFu1MWqqErp1QO09/yVY9fBrs+Hsz
xqZT0w/nRL777ImmvFZiCG1uhv6FyAbrSk2927Qoh3VHgGWLzwWcJyYhU8oQsCUwp6sM0btVRlYF
HZgU9TtR38HbjDZ+UE8rzIKGWGnlU4VfBU1yBD4cxKc0pEFkZYnhc8LIQseNE3dt9kgzloMO4CtI
E06MTuTkdVLrBsmufiN1PQqRmaqvjaJCjFfJWvq88/BQohJ21XRjeM+mU78mqukLOntt6yav0Xvt
s+aR4pUHzQ/rAhgnqOlcj9f87wvIXZV9nWctep1+21WrDjLm98pWYaTBE1bWgyJXdxH6yBuzQx85
DNMviPRp8MlccNcut8dtjEj5TYD3vkNOuT2Nmeh/dyG84da3r4pGh5swWvGj1ACr2Kim1ATbQUTS
7Zj22YvbG5Ky1mWJpsdUSQuStS734crXWnnYeUbf/5THzAOw7WkhddmlFlKSN/RWuiGuRjGA2Xvd
by9A8xBNhhShPOVXqHG7gf64k5Ly1kfKftXnYMyrVH8iaQQEDbwh/l7bI/2B+FVUGcldbkzqsBJa
D5PMmd9lDotQQs9vAOadIvuYUPq7lYhf3FSdGx2orPa3SDVGO5dxOVJuabdB3PK9WitDpCjVkz2c
VkhrnvWzx9eEZelWji3nOCaezxJUzBqlYj8PYfYWALYL48lLkFaVgkTfoHGPiH07XEtdW5+6QSR4
TTI73ilGBcSRFwo9WiuiSEy6fvXIZX50Mv1sJ944TaTEn7uaWOsqC3WqbBtj8D81sodopz0m36te
6WDod93GQqb2KCXWcCSBDYwcsDkPOPxhc+VL6Hj7hcXVPnr+poy1LN6XIXI88Eo961OriPHaLDTx
KKqm3SFWaJ3CcQrZMmTSOig5PXG0y9eFhbrPIIXPSFHI62pQPH1jWlJ6jAm116tsCOj/U4PuCdkY
7aVBexFRjp7C57q0H+qqsF4UMeiPaslFKKI0Z+9LQbnV5ba+dg2r2bpV/8V1c+lTLiRAHaIFpoyM
z6jV+k0rtPJ7gZPB/6lLfthRKbIVSpo3AZz4DZnRh74zb9QyN08F2c7vhVXoOjK+evtMPktDZ5ud
YQfaXVUnhKUjq9q2mqv/hOvsfSoLF3nO3v/hDckp6clpJg3ah5Ka2d8qpLar9LaLVGs98PevPPVr
VUR0Pz71jfeUZcAC3erF9U193du2d8zhIh8q34axnVg5CO5igCPTaeO3yEZwsJFA3RthbDkmNbIb
RE3CK6vMEPfSUdeQwiC6MSO7PCV6oB4kgbzqoOiwYY04OrqZ+YlakPToxsVPEqEokfelqm6qOAlL
oH9GvkNTk3uXzQopQpR3PA/7E9AO6UiLeL41s8z9SnS52Xoh6GolabzfSK0kSN5W2U3RmqHjlUbw
rTZxkWKFp25joCmCAGJzy9mXnDwidQMZt4Z3nmoleMTsg7JDH7mg62Vl9zzjK7RTIeTJzcHs1Ajc
mIwAdmG3VyF9ijulgn2X+8PvbkxiZwin15sOphQJ06C4h5mcAQYe2RmyqZS7UrcHdz1a1ST9bsUI
eoeJRXsQCgM+ihawLpGeSI7chSejHrJNKQf9p9JspOPA82cvlWqtohc4/os3IfU41DRM7Zz0zymz
IDold5HF9YH+mr+ry3utWQifnY0LqkQ7NRJhGmnG2aNTdJLcyEHJUbBRtviq5MPocuwcQduhjDsC
Ktqplis2pqjAPESjUosGwOGv0pT3UQNEk+tM1EQ/ksI7UtT5kFkuRFLpS9MQNUHjtK1VWvfTx8uP
33NmNdiyU1Mb02rNol5J5HNhNSTth6Q4hbiUO8qqjp2GjEuUDupWyTnvLW6Ho2RrSwmXs8ZpeqFn
cKqttmfBr7gYjUruDLymAvFpA4g/j2rpq5QNaI/U5XAqDMS0JRMpH/bnj8sjPxfWV6nn/tv6FO54
E3rLEtRTOi3kIb/ND1Oj7tQXPxW4ps6/CfySwjIRGJUtWgBmayot7Gjg1TcilKhuONfhWroogS+V
xX0M0FgqgSAIF5Rrqh9aS9W+V8paJ/Sbl1+G/JQjO+En9SoMFzIirwGR+WLV+H20iBCepUP3/dTF
lCaTLkBEnCc3Utur8Xu0QzLYyY7xGrT6gUT1GiH3boVG0IqO68eJibg0qedWz9ug5uwk0HI/hM0B
MPiVhwIOWHslWC2VUp2JspFQ5TFJfJb6NBq73w9WE3FZDuFUrmnS0Y2eKL0NFKdY3rrdoIG2XUJm
TZM3m1wiXsyrygEE2G8WwKem05cCidp1BLc1oKN0bkSIO07Cy5d3wJnl8s7QLOxlmklIDITOBiTJ
kC3oC3SqKfQuxENcgzm+bOxjLA8RNaJ4Mr33ry3r72cRKScqD6Z6+VYet2EQwvrt1pdNnJ24PyaM
WQYyjog1sUEgxtFv7P0E2LGKyexfNnImVsg4NKEBuSAtPU8G5pRcpx0OMG3A8lZHnjKcCL1Bv+/z
b27qfvbRlrps8dyN9M7k7Dt5xHl7tadqXZrkBXnqhD9SHRVpETsULxTwSUefB/EjZORquDHbJ6lN
nMu/4fzU/hn1bA+Moi8zyi3oeK6+pOm1QreUyh64bOTsenwztfNTJTV5svhMbW2CtkG4M0D7JLPQ
PygG+/lf2DIEjeMsCO1DKUoskhZ1GOa0qU9a9wsdov043sVCOly2c3bZ0wZAlzWxeg6Q98uebY5z
V2CnqAHuVcl9owYLybizK/KNidk9hnCiHgUeXTyuhTIr9LFjFUibYBwIaPiODzKHuIl0f3lcZxfE
G6OzG823tPC1jZBIDRl/M9i0yObwaFhY+9Of+XAWmpTq0uY15WlnZlQoUZ5BJMcZQ4QZ0NkSujtp
QtfBt7z9fHlI5z/VH1uz+6TP3F4VkizT1W/d9LZyKkZc7ss2zk4buf0pEEYVsjU7okjjZ1kEZJ/X
MwJjRbxTpA7/Otj9NzMzry7o8rI3XcyUKRmDztxa/Dvp0u1lM2c37JvRqO8XdzsSnIFkQf+YATSP
7Oamk6OVEeYPRuvuF2yd/TxvjM1OwWQsK5TiWhAC8bTWdPSDPiGvkrz0XaNu7ZEK7sqU9E0RjO1u
cLvyk4VMgMckoOOjdneKDhFSQG0egMsgGF2ZgLmagMgmWVcXELxK8H6s0jup1oIvxdheGz56yLzf
q0PRS9/Uguez3QAbp1ASZV1dywhm9wQKR9FuW9ouD+boF1daU9rHUtHar+GQe/d2V964Y/8MoIgY
UvupkIM7NKOuQk25UiX9zkY5EA0PwtKt8DapSd7FNroMxci2OKKV/YR4i3VbCit6pHq4zNZtRuxP
N0ZKAREZpfIx60N+Myh7NB/q0+hJ2cPlqT/nAdEN/GfVTp/mjafcBRaR7+kCUoHr0jC+dQ/QWHKg
msnWllZLDtD5ZQVId0r/axSXvzcn8tjI6H2Q0Ui6t4AC5fKtTYQjlRYutbN2SDDiMvD0MeZnc+k2
Y2FMG16t6+mt6tTtKUK3Pn++PH/n7CAbBgTV0Kd2ktkdgFyvjWB5w6anNhhVYZ1KxEPRnS5bOesm
vDUz/Yw3X2lAN5xS6ULm4Vpu41N5SLf+1j3lm3qTHYDFL/O+pv09P511QesPXRuc0PbMYmaIOGrk
Vnllu3reqtm1e5zw+6kjzD8uFQmdOzsJV4O01ikbp/Tk/fgCq1AgzA24QYgreU22qlGu7YuFOpAl
K7O1bhmV21raZEU9Fe6vUD6M3s/LX2rJxGw9eA16T0GEVIrQtxlS3mVz76EC9d+MzL5NktS+nTYY
8ToUMMxm5Y9Uibs//puV2f3coQQam/40lPihLkrI8L/ITfzHocwuZj/LhIkgsuz06CuWruNbOYD+
7eWRnPOi3q6u6bX5ZveYsV9UXBbo16SZI8cbhAZ8ed1K30piTVO65bK5hTWgzxwBP4AcGCU1E6eF
R623SVKXjl6rC4fCmTcyNXV/7xl9dpQiOBz3ps1qrjs0s9pfbkWSTlL2rsnbKPihFMZas/95ZxAP
ozdGp2PjzVTmRK9SJWcqveJG9QSdII+djsIGtNT/NomzEwEZhzhQJUY36XxGZLKrIl8BTlowMy3i
j8fcn0mcHQlyH1mtl7D+ZCl4MCRSHWgYJ6fGx7C9hPpbWhizw4F2EJKuMcbAk/K8Kyl6a2n9yBbG
tGRmdjwAjhvNwIW0EQYrGmJWbo2b9Pvy55n+xqV5mx0OrddISjF9HnLWyLoUjp5XSMzdatLuXxia
2uFJnU6Q8dneDWMz9YyWBTd4d7anr6LhWVML1DI2l+2cnbQ/dj6UOJOZjcxyOiOKHwkqfm7/rNf/
5qn92tv/12DmXFzf8mQJYVV61CP0a0jcBcMvYwmGuDSS+RZFlQ1BFYyMaJbUAjV0elukWiyssrM7
582EzTaon3qZ1sksZrQtN5lLOU6I7umESL2d2q7/29eZbVO3roai9BmT6F6GKnEG8TRW/4+z81iS
G1mi7BfBDFpsgVSlWVXUG1iT7IbWGl8/J+rNPGaiMInH7k0vaFaeEfDw8HC/fq+9saK1jYPnDo5T
WEdoEiw2rp6a2WmZu/TkJvWy0HIlJu6Kfotoey1un5tZbByqyMaY9rx70+kQTcep0UBS3dnN/WB8
Qbrz6Awf/3zzIJWA0JTcCuLKxUVhWKOeVxZn1ZBSVwuc2xLRha6tNubS17ZP8DvAmko9BJK7y6vB
DKUqz8NYRpP6U9zcgflAlPLPV+KIwrTO3DIjYouoI7UWL8BJmr08Mo6OBNGVZd4ParrhbauPIoHP
J68HggmfxOVSgkgeo6hhuicP5X1mBgC8msKzdR90E5rr6vTYqMqHsK5vrCr9LmXmg9PJG4Fv7UdQ
MOP5AvzAYVZ9sZ/hBJg+4Yh54T1yvCD0rRfjoaNPlcGRX208wVdSpAtjC993zEbK25j6nBKnOyNt
96Z9Q0OUmyrxuvqjGtUbn1Kc2MUFgjwNNmFrVWXg4JdbPPfWDFYp4eGkfo5o3SebWfKKBVpfDkcN
GgbZXjYyEIFF4dVWZ0/g3ZzqNZudjYChiKO6WMSFicVNa6WyHtPPnD3atOYbHdmI5IZ/Mp/SF5Z0
2OpXrIQOiJF4lBlQKrJ7i8sQgVyjSDN6TTpMTBrDKkK97X/gaBVf+926fttZZrCAKUqlTukcCsYH
ZZfyuPAE3ydKMccgdKVff3ysWZbJ/c4AIdDWhfP5TqkohYw5kz5oNfieKR10WunXrawdqDdWDvgH
6DMjqXTpck7dM6gCPMYzXu0jqzqET+MzQmyoGkbwnl23tup9UID8P2OLNZWR3spcwDRf1Y96VCDq
mmxYWDmyF8sRznmWitfJxMSNRDMbdWywilQ5AB4ZYpD966i/Tu2Hf7EguIgJi4xYMx9yaS4ASwk0
gI+URn8l6j0QwOt/f+X6MGDwpLepEXHfVVJUZwrzrqFlq3efurrZMwd112jyBu3F6pG1uEBYAUj3
d4OAiTr5pdVUwrUF5VfEHJt6Mx/xvUNy8Pfjxq6tOp1lkFSoHFqk6BdXVtDrswUijQLUTjlAenyM
ns3df3Sdyr+34sP66gDw8+VlAs/yI2URwguNxeoaf5+iMu9apxTFpd5TggfBHb3dqf3/mKR7CkEo
NGrLBVblDOAlgBSh3k3Eigh2GOcxePhPZAKJt6XmYq8FJ2Rx/2twcXPETst1WQ2Dl+WQ7c1SKP8K
fOZRvLGV69sAetTPDbDHEkFso/45dAMaljEiYj8svwlOkz+bx6CSgdFVxYR2X5M6g6vr8/QSR32h
AVDyraPvyNXA7LBl3sWNZX5UIuc7dYrwdcjl+blR5crTMuQndShHXHNA/DkJZhsV2yp6iAHTu7KV
+4+BisalYkzDgev9L6DsPybLebJA0O+LAMi6Pan7xJT6vd5PgPKsOdmh1xzcldS/n3kmaArzt2b3
yiNOvTWsoKRC0iMpVdgwCwV29yGcByTAU6a5GTAaw18U17oXwBz2QctmCdywkoKzHouXIjDLT2WF
dHaoBdNBASl+G2ZTyIRXoj9Ynezfy1Wn7mANAD7e1MrnyA77UyV15XMITH0/9wDNdQhG4eguh0+x
WYHUzlrRgGrMIoFOshmG+ybM0cqJ60DfiHUr0ZThQabG2Chyc3lxiiambkKtmHg0WflnxzaPkQXi
7I8DENeCAwUn9UeIMBbxNOvinF5vN/L0Q9k8wJWZK5+taiPOiZ+6uFsJbtDKEeRMWVsOgWqNXI2O
XyJenLhGlR7iCTTpkzn/aLbFhFaPCrNhaPQ5XHjaYtsYqJhGKaPIFcNKua9vMuZ2o6OquLzYdvLd
VnF/LYSLzwNRMLc5zN2XV0RmTU1c0jP3RulJjIGZx2GLm2/FEd484P+ZWGRcdReDNyyo5w8O4dv+
iVT883U3WKu1X5hYbJqTwlLKxAnDo4euuKt/CRIhaEr3krUbMxjR3kivNrLhFaeA5g38kHjVOIw5
XO7c5BRz6YQkkiaCnPSKpLQ7ts4HqA4FQHnD0dcmci+sLSLoUFtKIlVc5cpTEHn0y0QymXkIeIee
+rPgCO8Ec6++dfdurXKRQmijFshlObGzX9V/zGektLzKy44A1AGH3dLkm3aRUFPIj+rLxkddc02Y
4CDT0zTmJJeHe4zYdl51AH1ezdsQ4tl8NzKD3H0F5+QyibULXrdm2Nfys3OTwpXP8jN7jhH76RhC
NlLjPvLL74naHFIzve8qqGGq6qmGMeb6MrdWuTiAo2m1hBaG3fRRe00M6aEIv9thtNFGEWdsEcFw
n997uTiDZqA7rQzUB0Fg1K6JJj640Ub7rvY/ry9nNXk6t7Q4Fk05wHkYsIX6A7pN+i2qQA/pnQEa
4VDAOrCVs6/bg6eS9wF4jnf8LBA0ZV2tcDDietf81eCdyVF9NZ+MfxCl2JbCWAvPDJP+15z49zMP
sXyJbmgIpq/ZT3tBdevvqoERz/xFPaHRtMVeuZqqgdRCzlShHkRt49KelgLAZgSHznkeJ5/soihe
FWfI/+JCko7036QbZhlHQX0EA09ifvODub1ll4Z9PqFDFXOVbJUBVg7JxW24OCTZXPiV3aOTrUcB
M/q+3pLeMACYTXp+P9k5XFsghn7GndlspBTq+6sELSaGa+CJ5DVNXexyN7gzJ58vMCDGPf4FArvZ
F9FjFTbFzvLpqdnyWNzEWeYwwxT/Gv0u+cr4r/LYJsM3ZmRhvkAHypV0s3TTQbLcoGaeapB09Rj0
1i8/lFEB0SXFzceu/t5X9ocSLsEtWNVqRP39RZcP9WQ2lYhgTqFqVDBeP+uhcsuo4xeV4ljT1b57
/USufC4i6H89aNlz0mS5ToeYVy3yKWl4kBnu8fOU9g/V5unIYMx1c1vLW3yi0c8cmx0dvTwfx1ty
Ywa2OsZlparKmPiBY4AEzXD+vJCJQI3NGDQYBapTizpBBc2fY/QItaeN4pZJKOZe3c7ZyDNWo+iZ
lcXapsQYO95xbCUMawjDF7TQpILpWHvzvhd/6l3APjO1zGxTqh4WD1Eymmkf3FVHCdZHN7mpH+Nb
32M+9fpXW72FEC+idKoSaJag2jIv4ZnXW+Du9WGIIk/wuLG6w3Urq/t3ZmVx100oZrW5yqK0jpme
z0lQ7ub51Nb28bqdrdUsbjstVSBBIBh4dqp/iCdY1vLmVi3mjav7fTSyIaz8vWmLq84ZtXHsCpaT
tT/y5kWvNo6SiO3vfODs74uTfXbXdEWdqcHARwmtT2H5FIWfYvt2DPZTASWS7knRlp7faqiAVdg2
LEYfYE24NBgHkVpKLQbT4K8RpQElf1IoKJf2Yz/CNLFZ7n2nwkyNl4e/gHxCKbyiQaEbEYQi7KAf
n7JHOsbxTfoRLrddiFYRHalhFxG2GFdFoPh/wXavPhxQazfB/zFholuLYxbw2LOngTEP8dSSvsQH
f9cTHw/JjaguTSdYCodg46yt7bKgNEHEmyI6nOWXuxwNcl7IfQDOqUv2DvyIU3LqbIa0gHMhCqlt
gTbXeIOQJPttcBm29HroS4GYN+2vRuzsZuWxab6WsqBB/DuOHp1AuxnrrZCyNtCBYgXkZ7TmmEtY
PpAKqaR622F2PBBRtF11jH9AhOmmxLF/g9KncUAhWrR+oCJc5ElRbU6TRBfdC6voWFZPrdTtnHoL
L7q2lRTx4UTSOPpiSOby26lhCUFvSYoT32iHbO/fKEc4F93yz9XkOBoXlhZZlt7LnVmmWKopQr4J
b+x47t3KB0gVN1tJK4HZ5FNRCBAdOnO5e4maMH7sM1XVRuWeybf7ScXzRwQVd0g+b9zVKxnCubFl
p26AZ3PWE6jEUbPt46eEC7TOjp3+OUnNjYRxJUJjymFBDFUx7rA4arPhly1IEZo90+OcPFvj6fpF
s5aeXxhYHK1Sof6UGoXYONk+6kBFDq0TW7vMmCByML4YelEdGinUDjy/1O9OaO9Q45l2nVIYJ0P3
pY0ftHLzUWozDTGwYoG9WFxJQ6V2jCcKxfrEf1Am360Y27Kd7s/3VZSMIJ/nf1BOLy7yus/HtmgC
LnL1nyY8wRO9ESNX9BxQBhO0idAnIg+wpAPLOj2ZZL+n8fMU/SU6qeaHujvwtLg3Be/mbjiZszvc
6f8iO2fk763eQGeLtvjlAR8bJWydRp+8DABlgV7K3Oxy88PUfTYhlbnuPSunDkAti6SZqvK4W8Ss
rqExH8aUFevkHm4Ix/8wj6dgi21q5QyIi40iisklwKTz5YpaUMjllBoQNmfqPnSswZ2V/O/rK1mL
ixaEPXB14XoOH+zSSJDF9JpmFSiOWg+fm9lXUi+cAo2XmmNk2lHNNPWzM2jRj5qx7KM9KeoLg9zK
hrDJ6lrPfsYiaKoW8HcFXh5PC/8qSRjUrdaQWMciJaNjwuQDjFJ01ZZkUknXBFkB9/Pb89/0EOLO
bpTq0O2mXXHoTp1zBx/T9b1d8xK04+gdCH1WZeklQaDrTWNR4zbN3ZSNXlcd4Kl2wyQ5XDe0FjuQ
moKoVaOcCVnW5TeEzyKYqSPQZFOqxuWRegzz8ksFudd1O6sL4qVh2lS53xOvk3tCmgCDCgQ0kDDP
TLC7jLLDO5IOu77SN1xidVWgMaBMVCAXXK6qtowAfiUO2eg/yPHRkB/mrQRr5ULjzkS5kVAFXmfp
/GWXFVGXFyOzwj98SAeUqHL7+rMsvzTJFgfX6nLObC09POOG7pgx8LjUpPAp03aqenP9+6xdahfr
Eb/h7N2hGM2sZoXYsoPWedZhPmmP1U/rubsXvKERMrMbLi48a3mquKJJPpghJ1YtQlSdScHUQd/g
pWa/l6TiqPnZpzbRIE4Iq9egaJ6Gqf6B7MKG3TVPRNmWfA6np02+8PjJCZUZmngCsNpQEHkwx/7Q
zI9tGG0YWvtqZ4aWo5AwiJTJkAcj3KgMTHXl0EReZjGsODbRVo66ZWtxg1WSkaVtSG9VtRGoz/Ty
aIT+j6Hp99fd5A1eufxq54ta5D5OpQY+LHPQR38en7rQm154Nb6JZCFGk+8Qb4m8/HP6OO/Ng+xu
t7HXvx7wA4W2FSLni6+nzuaUqzVyGIr8AQg/+FI4/mbN96xxnHfXF7t2sZw3MxdHIhqiTtOiEWyN
8i30P8FN/m885KxbKhZ7dubCFoIc+HVAhsz7On9o8xOssxuBd8UzqCMDQSMRtqHxWyxiChQLphQk
Inxnb0ZeoH8Yp43cftUE89mCOIFx6GUobPwCrb7aGNAmmkY3LNUDmXAMqP3l+vdYtUOlAvVKRkbf
TfCncRE5dgkru1/VcOkg5OGaybBnUGT/54ZsqgD8R1yCSOfyuyi9AWHWQEKthtFOD5jbkOEZ3vr6
K65s00uEaFe4AJfIpRUzb7o0LWaYFeuDPoGQgFC/uqu3sCYru8bNroAFAgQsKIQvzSAvkJaFHfB1
WvvvWDKPrSbEDyzl+fqmrZyWCzsLZ66SDBISCy9QIL8bi5/5sPFV1ro+UG1Sqnz7KDzHL1fSdWNj
Ow3pZdDE+XMC2dQxzvKHspzlG18OrJu4aPQDeNHkLsyz22BM8l0QBPkJXlSoh64vd+3CvPg1i0s5
adM0GCFa5a0+7gAMeemT/609jZ5zTPe56W21Kde6wRgUA8wka9Y7UCHZaaxYFR+yycwk9Ga/aL9p
bf2zHEz/Q5Nlw3Pbt/Vtpnbpja2M5c9QL/9OixRa0KR+mcbhyRrz6q6ffXvr5bbiyg6jpXgXVWQN
Dt3LL1PlnY2GiQ20J+7nHc/cjNu1RdyiUmHU8yk6Xd/8NV87t7fwBGUY4kAtgZlE3afeyvYJWhDX
Layt6C3KAHt940q4XFEbQ0KPgiEhYAhu/LZzNRpQ0OHu863MeO18mhRhqJhRhteXk5ZWB6NyFuLV
eT24lePxGIVjaKNEsLoc9BhkGQINwHSLWAPD56RWoQpLrf63mfLkzF25P/LJNrZtJalzKK1Sd6EK
CDhwYadMFGmCRA6lGSS+hSQoNdW9uqnAuBoKIAOhyAOCjufLIkI3dTIrTosD9If/qNwbj0KA5E04
ajrVW6F6xR49SFVwFTB+JkCCl+5QFUbut2mFJGjpBScx1Kk91nvnedq1/4MG75p7Y00QCguHWF6o
aeTkliUDa3esmy4mgYQ3+bp7rzmdgivQbKKe807RoZWLPC5rYglKTtl4amCA7CHEvG5kzRmEbgQo
I/Dj7yCcRe9AuDCYPCn6Fv07FHXcAZzTXcjMkxvJuXaUSui3rEFpXsZ83Go8bZkXJfmz7CqpNQnm
WWOkJnEHge2LMqeunT5nzaMfGbt0/Nr2/caKV/zEpqJqWYKynyi9xLJPtlbPjgIkMb23j/IepMCI
Gmn6WaC/lXhTqWBtiefmFnduOoxSbjfE3dw+ZcN3OX2FHXIfGmQtsO9q+vfSfL3+Td9GNxYPgIsV
Lk5451Dcb+ueW2g/7sZX+9Z5nfb6vmCZ5qsGgafHuPwuepI+bhgWR+ya4cXnlBo/0SRYczny+j+C
Kupnf5s/tp582uaKWr3cGW+2CWbkm+8o4Yt4pn474bpdpJW7XsvL02CpMYJUFZ0IT+7mV2ZSSdar
vO9uWk2afipyJ3114rr9ibBkMEP9W8/HjT1YC+PnP2vxvSt9HKj2ZmLzlYN1QuEZrl2ZJotNT2Lc
a3v4FeS7/JO2FQDXIpLKXtAZk9EmWkakfOicWWrwa8Pud4Iq0toiDlrdchDromxpMmbyDvQS6JMW
Wvhy5XyA7RbqZ0gm5X8G5aVuvlbSYwDlq6B/qKfOtULfBWH6b04vzyRdgYhNAfi5SCvqOXK0yiDu
AmPa1TfaKTmOL81u3qf74BBufMy1EHyewyyuMCmToioPmS+0oxqycilEWK+uA0EyByHghuO8/37k
jRTt4Quj5wqh1WUslOdprKA+HUG392/JqmzDU480zc380DOlubMfq40a3Eor8NKmONBn8bfIa6Wz
hLiHSJBVj1z8NjhaR3UHC8KGrffn4tLU4sOpoa5Ek0J1EeUPpNqmSr/vFEfdQTmtHXO9gYL6+oZu
7af497O1wXZND1sgM8Pque4+18PN9b//3jlYEE/Qt+kHhYf75d83qrHUu058LzKA/lvb3Mf9t+sm
3lgaLwMq5ViQM7rCFc2UhbhcztYAh3zc1zFnuta8InXrG+CWO1lypS+FB/AExaDsY/NR+5zu4+/d
Rj66clFinDyUVzzVYN41l8b7pPOHcaLlMnjTPv+mfEk+6W+Sv6PpQTjsXV/rmn9QqqXjT+uKNG7h
/noLK2rVsp1TWVNL7w5aKt1AMVnBuLw1obfq9+fGFn7Py6TIpJiEXj/296Yn2PjGzI2Q/a2PibKx
MnHrvfuIZytbeL7Ciw7kuI3IaFdCx0lFxIJQu87ae9Oed5nW8m3LLf61Ne88X+HC+6OYWZK+4TWh
I4qnwQ8uq7tua4Z07YidG1kcgSg27Spp0ReOYSJrtZtqSyNkBQeCDzIGC3bMptOyLPMYIX0tExIQ
zwj2ADN4wkPpP+94xe71zKO2uBPkidc9cd3xz4wuvCNQhrhPLAASaFjk/W2jKK4h7abgV+Tf6tEA
Z/oXTXcTVdk72lYjS/ztd85C+5b8FA4c8vLLQwezcDhFcwPX0b311ToUx8zTXQUiF7Dywe7PC+3U
g6hKCCiI/l6gSE41u5ojWhZ5nzy1mfacZ9QGTOZWYvXrxq7KKysTs/qwmDJDai7fnUXg6DkMTwST
EM0G9RBIHwqye54fri89sd2uND725WHD7NqGimEqDqAYRl+yF42RlBStaIlPvDEA53pM37Sumf9i
m28Cxz5MpXEKZu2TjYyEC3k6OLt5K46vHRR4conlvO8pjS1CwFD6A6xH8GwZ7rCfd8lejY8tMqjQ
fpIRThThg3SD7m7dJMSfolmvy0suVaBVXS3VzuQloAYZBbTrrbi2FrHJV/5rYZHtl+hBOHPBcIfV
j7f54HypaQQ1s7SLm2m/8RXFBi2PxbmtxV005FOkZqTWBGzjqwSDkvQIbHjY+a7MwEHzZWtsfS18
/rYHCd3lMczqrps1E3uIanhdODwnRnxIqi0uvVUzFtPHECyC81mGN78tpkoeBaAu3UFpBsNoCpP/
H2exHHKwdJTkAWGhdH25lnKwIyXzuccj+Vs2fRvU0DWsrbi16m5nRpYeLndR4mg9HMVP9rSH8629
qcDg6671jIRJPu/1U7DbROOuXa3nS1tEy6zoolQTKQodUcZQgtvY3zlesNdb/kef/C681V/Q7viY
Vm6w5f+rWYRlcwPZonlDX+VyY82xQAEpgA2/3ZU348fodhrcNHWZBdrLp2ZrXEu4+OIIkGrSU0OL
jzi6zDfj3G593SGQjYffA+vy6c97EY6ioJZFYx75VxA3l4vqs7JEG48mc2DNjzB830yB9Oxo5dZ1
sPLpLuyI6HKW2pYzE5Rph51cZaJXnYYSXYb0EzrlN+2MEnXqKJ/tNK9g3S/D+1CNkA9Jwuikp0jd
tJGBFFEX6KcmtK2Xmd97DINpDKEnRIfpevARn3G58XxeyjL0ownii9iTjPE0p0jSeLMUJ/eM+uu7
Ser+jhTpdc50ex8Oab91a4ls94rNN1zP2e5UrRMaU6uhgsM4i5gENgc3uKFOdkLrZmt8Y+VdDw6f
HICCGK0BIDSX36LLQl8KmT6mbgMnPWjbtHXLf/6vll/lAgrfAqGu3B1iXgSUlQaukeNzaXFMQ3vK
VL5+UoQvXQq02HH2SvmrTbYG5VZCrKLpghgVeSobuOGlJT2qY8eOWFuseQ4RKL0xDohZCOB+7zX2
jXVb7KQP/+IUMfYkasOQLYFEXOxoXDYTYHfh3VBtaWULq8XRTrZqBiu7yPgrqnYCWMv002IX4S/l
kVuHAsz1wGz2zpL3xszkcbG/fgJWQo9KmAMSjcoplZ9FoEMWg2pqYpGU3oiw3p4Ye0Y6b2vTVsCF
wJIFIYKGfLlKWfryWyGWo42SavWexHBUZMjPWkuLIg7QbUBpKoZ7JMzq/VxlJ+RGkLikJtJ0j0NZ
edPguOgF3HbpvHUU1zb5/Ect7phmmmxSAX6UfkRcygs/iEoqKl764YvpKh7ecyN0fDa2fOU+ZX6a
6Rhe/kCXltFetqcub2dKqaE8urn90Y/++uNvyo0FqgeEPbztS5rIomnVKpIaVApzkmI2nOn3YWrl
X3LcGx+QjQw+yHJ665TacG9VsrMFmFpZIOx3yCQiJ2gb+hL0gPhqKsk+5duy/SoFT2G6cfBXPtvF
3xf/fhZBzdmX8ySlfVI3gdCsyqsTM9zoHg95cpRmuAau7+f7VyPvJx4aPNs4jZCvLAJNFsndRA8P
POfrQLU9Plj76EZoYSQ7UmLvurVlVNNVikG0hQzwo3y9JXpubqDal1Ed80gWDrH2pGhfOgSyrhtZ
HvuFEWeRBJemkVlGH1KSuR3vm2N7px2n++2M493OYYdWmvIGGEJBYImkzNJarsM+6D3zWeycOF3N
rrmH9We3nTMub/OFsSXKHWYUWl2y33mJdhfk/n7qmfYzA7eZPmdbqrVbK1vyTqW5Nc5zKFZmSHdq
qX3UA3+XD9Z9nMpcC6PQh70fY/WOqPcFOozERX3q9fpXXHEV0agUfA+883l8Xh6EpNC6zMoy4Fid
m1mNZ5m8NW6u21ge5v9s6m8bi6egOll1k6GO7SGN4opDppobx2t5nN8sUKpQHGTyaCgvrgYZjMgg
F3w2hjHlPjqVQfiRW8Gbt8i6V5dyZkj8+1ncIPtFilewckYweFmV5enyj+ubteqBDlzfJJR0U5Za
MrHl940uaBilvvKC8tMUkNOFt4xfvMbJFuxjbTk0awiFNq8/RCUulwPwtlXmEsI6KfxUBFxU/kZd
f8W9uKjoV0BXw5yPttivlq9lxQ3ZcTwdgvLQoqjZI657fctWVsH7mN4ImQEp+DLR0RTf0BMDHJY6
fVdKuNOLDXzcu9QD/+KXgiCHX4hvsuwr6XlXGYNZdR5aoqZ8RGMTfg8bXRgQeRS91V24T6k3JptH
5x1mSFimn6XQlSZDAS1x+YVyH27j0kdFskAxtLyz6sQb6xcffS/E06ZQ3bVlwdTDNzl70Oq9icpq
6XhdXOz+eIsvfsbivsyHqMBd0cUbwQAETuoWWyRb754ZrBQXgcxEDIm/h9GMejZESj2RDL92++qx
4aFu7bOIB7O8E9XNrfbdikGuEwTu+K50LN9NuuV9oSdZlKOmmaJTru+JTPkuPjD0dqw/N8DCNlPY
96eBVIr2pBgdEZx8iyQgzXlRVyoj3EX+QZLA8mQ3hbMFen0fC4W2NJrPhCntPU1U0M55GvsFAi7Q
fdSjvp/Vp2RI94bWbDjFygV2aWoR2M06iLpozgcvvpdexbiPv1Meh0PygaPwx7OCOpmMGDtlKJGZ
03cd/UovE7U3gCd2MlKoDJ8OvReHG1fV++hLR4FXGSBFQa65zDsZOZgQRU3xc/NTFAZuwgfbDarz
uevIE5Ngg1n6feTCnOFQQSTNNt+1zJ0oi5Wsg6EUFnadWmyPNmO1kequOd2ZjSVzQW1YhdFoEal8
EaA+2eyHsHMLw9oIwqvOQHziC7EaYAaLSJU1qJA5PkNriDlMrpg/SEjUhPrvW3PC3F+PSKvHFzUT
W4gb0GhddsSTuU8tC946D8b0iRz+IHJDy5OfJofSrwoD21bGu77EM5PqZTCGsGSYqo6ELb7xJ3f8
FR/6Uw9FyngsEbL+N+GC1y6z1iZVTBa6CBeTrE1cPKXiUStwbXse3N6eJjed2sP1vVwJGbAvCKpc
MQ1GpedyXXHOPd06Tu9No6J8SrUmuevMICAvHRBnjaZx2nheru3kmUX4Cy4tOo06ySiBj3SPSepp
sYa5a+wpou2LQ1htN+1WDsGFvUWigwBG0mXCXrsTPJsJzPRu9cn+UO0E2Dc6NBU3zFaCL7btvExH
xLowunCXoAqNPLAIUwJLqZzak8E4fH1sTte/3koQ4TZBg48pM3Avy+TXYtZXjXIE3assc3mJW8X3
6wZWvxZ9fl0kIMxPL6OiM0Z9ZFZY0I8CKhYf6E7pzIQj0QJ7FTLE1+2tLYgbzIKlgRv6XRBGSTEz
LJTBhDwNQOjq2Yy2osdKnAcj9NvEIp9RWidRBBjLa42pcvMye0Dcdq8HI+hC0eMbun9xVyrwrqL8
a8ASx5DvpccXozmVU8FzGZzwjUCb+zf5Xeo6x+Ig7bYIwFZ3kElYUW2wwaEs3D3PfHmufBINU3rU
9dDVtvZvLWIQ6iEU5vISPBCXq2kafbR9g2AvQfBlDcc6Q8r8b9WPNqL82rkVzVkZVm0a0UvOy8if
pLSueA2V6JUijNHCmTR9yLOX6x6niQ1ZHlV4u01m2QDoW8vLhGgk9QrQYa9HhTbTv1pWeqt043EA
nyd34QdFJWcr3C66R8x0bO6beRepoSf96JR/eFx5mi+EdsJdou0d63G24tfRH1xVfpxhzkz0+0a5
z5RPMfeUqmfob22EgLVtAhgjuvXwgr8r+Jhj12Qtyr0IEZRebD636eu0xWuyYWNZ7wl9Xe61ibci
KvZ7M4t+OB3t8aJ+uv4p1syI65yBTIY/380iJWM+hUkrEJLk/n19Sx/ZK+af142suK9Kkgx0Gug5
M7OL80FhfIzCktGPxuidvRTW8sGPtXCX1xXy21qwVc5cWZSqODYRGs52RvwXxwWKZTPzOzL+Lo1O
bVu9tKV2iFPnz9PJCzMiLJxVJ/wSRH2Ydb0XpQlyisdyK66s3QQk3yBuqA4zWrUEoExKMmeTXEze
/NSRD78MR3zem0tP6BWpm+3GdwgfrtALe2Jjz1bUdgPyezP2Bg/iq53iVsfyS/eN7n63o7rO8PbY
7a/7xsrVAGkxD1BYEnCP5bA44aaJkiLvPG08lP7HOP8+hrxnxsfE3sKrrrnFmSltkQUlRp/7SaUx
D9VWDnrWhuRWSrFLYulwfU3vJv3FPp5bWjg8SvV1XavUYSTeNrJRP86Dugui8qjDKNi1xZ7Kp9t2
sWc0W6M+K1kQpqliiLeoqDVefsIonAEGCyTkCPLYjH/5w5dyOo7Kx7C9q/KnAtHijcWu3H4XFheX
u1o7iSNpjXiJ+Mck3dWvwkmHQ+3W7vzQ/ZuBj7f9Rb+LgVYQiiB5LheZoPteTHXWISQKJU+uq5/l
OP2xsS6RLy4uKUYnqegjyWAj4LWIIpJTmyX48c6TrS74ltqhesqaOfxsy7L0z9DL7Y05ToZXwwew
t5GtumknRfoyKPrw2Wg3MYTvBgne1szMKK9X+hrvyD6qCH36PIZ+ZuxcAgKMNzvw7DtzZ2Ru78IZ
VO/SR8H4+T/A+1dPzpltsVVncSEaWr4y/L68xKJ/MoF9TU6VB4/yTvpc/wMB1bdtTQBjbf8N8X2p
ZZKWLns4dRnVlhQzRpYbfS1RBjPKXRFYJgeqvKdOe4uQ0uAWrW58CDpffS4aw/jIHKzv1nA8P1Yp
xbuKw/1Z6crQLSCKNpz5vg/b9sVvEIAeczs5pWNQ5G7RZZOIA8mB8ZuXoW7VfWNF4505GdVjVTef
ak1XXV2r5H2hJi/g3lWP4cJSojo4KoFnJY4MZEKqv2th2phuEFTwRpVq+TOHMHtvd8jOVxI8rS48
2zRvIBh5lYYh+2sQY4gVcOzXcJhrBCOoDOtTbd1bZlTdVm0dbZUW1x7yJHZMH/PAECNniwChj7MV
NEZMcRXSPOcQHyQPbMmhF9i3u84Nvlw/Rmvx3aAUbQnMBmS0C3NKYyG4FwrwVqPuHelpND/m/V+y
07hO/4coO3FCABdSxAccolDAvfRSxASdJtZZmW0ejPzvcos/8W1rlhHh3MCiAFdmWh/AAiV79idb
CY4ak85l+9Gw0mff3heAC+wp9PQOTSe9gUAG/hH5KaWL4Pf/SMZP00n2JnsQIMBTf1LCh7yFWOxW
0ZrjLH+9vutrGdf5L12UGDJ/8Ku51Oh/ans7aV0/Os7pbattUa+u3Ta/7cDVdrnlNKZbKr5U6oVw
x3/e3OYBAtv99eWsOi1gTdHcUIh+S3SXbpXjzHO8BbPpPPlH3dNO8VP0YBwRKv2xzZogPuTyQ6N7
CciZwP++qEvPSWN6sQcSCv49zw6Z8mpzoxY/9epb3m247VpwPTe28KoM2nYggZyQ2tK9sI49dvRu
msKtrsrKo0uF2UcQ6tHbAPh7+a10Mw3rVinRmmrvC2NADo4OJzqx9ZNdv2b1QxJ+Gqkq+1uMCqtZ
LApNcBeiuUlAX4QAJxO13yniefxggLVnTij6lN7pgERuxaCQtJGWr/m+rVvikoR87l0GNEJrGUQJ
H28yndNQJw9pR6LXkixE00aZYSX1oaXBrlK/5hm4bFRpsI9qZugPntkZX2fV0O9IAbZmW9acHyv0
5AX7AQnJwkGqsR7oJ4a91x6cJ+OQHpKH4Gjg/OFJPnWnLSmRlf3T6IwIyq03PMgidlR1gsCEySOg
6Yx9Y+d7v/geRbvR2RSuWfFISCPEYAvk+kBPFg+oAdSEVatM1IDmuXfuYLoDhT3smg/bvaBVJzzL
JpYgPrtTMwllLaqDs//daYZfQ9PG7hiGf6EH+zVp4r1fxye9tX4kRt27g23yrAu3OsArDUbuKNJJ
Zgp0Go3LInNrBZlfpPwM8rhd8WjS2hxPMcwvIGTT07Sz76Qb7ddG9Fz5osjbCAFvKi4WjnR58rNo
yiV7pp0Y32sf83sTBAnJhRceqMCYnZtHAKcoZHza8qSV43Fhd+G4mRWDkq0cOIDrR9n+nKImdX1l
6wtzmPiG2Finh3+5sNLXxlDLQYVLxZMd/JwZU5aO+RYX6brvmKD04cJgRn9ZrlLGuVV8tQX/dWMf
td18su9Nmh7M0rqMgWzddSungq73b2uLZDtDCC7PhDX5aB/V/XzK77IbDfzNv0EuiQY7KGZB00bz
Y3HUc6sLW6kue0H9mA2nAiaSwHq+/o3eIbPf0rLfRpaVLNkK1VIvMPIf0a0Kjj10uJ1je4wOxUa2
uXaXni1oWWky6lTrW4M8gQnGMfiQhbY7xFtet+LWGrWst0IsxCKq8Mqz15BvlL3R1bj13OzbGgYf
Mr3re7bi1yCvQKoy0SFw3wu/hhxgmGy16LxwVI+JCXAN7fIA9bB83ny+r7gbvAmCUwxNLxL1ha2g
AZQbi0Nqja9T+HcUqrzZ46OmQG085/fl/yHtu5bkxoFlv4gRJOhf6dqN0xiNpBeGRoYeJEGC7utv
YnTPbjeG0Tyrs08bsbFTDaJQKFRlZY696s2lHWg9p15rbQlJveNVpVzrwr50CdTmDLq2MkUBCPo6
h9TVp51WdmOQZ9lx6qHsCF6wcfKmWLdOTaeUd25to+uiQJVT0YbqRxnHz6RN7MehqfsbOOPst2NH
d5C61Z6zlDl+WWXgV1HNIVDHpMDzg6AIicF88NiDMGIYwYRucsX1my79BW4sJRyJ9mUp0v6+rYck
6mu9uwPFkVADVvM3LcmSI146LCSgK4XC0ohXQGPEEaVK57WJSqOun/hvU4Gqa6Xr9WmuLP00O9ru
upN8IIbGWsSoPVg2MPcA4Iq0c1msGYsxYR14le/BEPFtesp/WkBTOwGGm5gXf2FefxsnXvPJPfxF
1wg0wgA6myhHfCRRbcs0KfqFAZplRxBd8dNuK7laCxwXJqTrY8Ekgd2nuCtpono0B1exq/6c5uVF
ifFRWzua4Z8mqDg6pz2UnfHfS+MX5qXgmBhDppUOmBvMxjzkKjnlDg0IBGyub+NKyDo3Y0hPqCGv
nKGYYQZUTeD2nvSXQulv83zaWM5acRdoH0FGCwE15P+Suww1yCbr2cEIFSjvJrcKwP5vkJ+zewu4
hOeMxWOMqojFJzVKs8HamRpI+/EooLTcWPJaRnvxU6QzXxgsMzK3hRY1JiqQaIWYN3gULU4xrFP6
m6PbKxEbl5xqmOCiwQtI7qgujVLm3Z+sawiaB8FK/a6SEzj1H5GcaGsaam1XEU5BuQO4k7hgL+8I
PlNUi2KUtU1A/TBq7DrAZjxc95y1vESkzv8YkS4ioPZ7s1Eggw1eH8FS4PHWU0KMee1oCH3szZEA
4SFSqEZ3EExFOlqrSBjsy0VhkALMrjrydTGaMrB79zUNFFR6jaiKDPte3W9yeK3UAC8sSiFgXFpC
cxuErvNR/T0dlr14IegzhJwEHHkLQbBy7YKsAzrJwMKL6VTphDQWmfTGwqZpWtBbB3X85ACPpGXT
4S827tyQ5P8QoC2ARGYc8PQ/ZDDqQYwvEMhTbSt2rh78c2uSL465zroRkk1+a3rNoYlylOfd7xg+
jNJ9hcQf+l8bnrl23s4tyo6Z1jHofkZ0WpIvCrtrq7/IKS92SvLExgIjl9qhZrJY7d04Z6e0T1Az
rQNkKp8A9vWWifgWCsAzKXxVbzbsrzsK6BtRlgaprZw3F5XuNOXMud9UPCiG6uiM7qPOsv1Qzlux
ci2SoFILuBCe/ihfi/ztLNskS51zd0SNQaTPigfImuZjeDmG6sMI1bbmE7ChheNtPUPWlghkKA46
yNYwkS6dPK4WrlFNqAIk2auNdwG3MZBOgwEjgdcPg/hDclAxgf0DKhr/YPDtcn1xYpT22CDX5WXA
00NZ51jerqQdtFVemPJ43draA1x0GgHvcgE7xMIuzfVZXvS6jmLKEA1paEbZ0fXJPXn+88SaX9Gu
CjYD51aOLZ1ApWnGCsgzPBiPyd7ei0KHvhtvjNP/olezEjKRT+PlAFAq8BVy26TVYj1NGcPc1sna
2VGHMrP33sAV1SL7kLxd/6Ar7ok3EHjeRG0RaCjJTyqIIgxtK57gvA0KM9BtwHuL/8ofg1QX2ATA
eG2QC+qgornctbyueetYwJynaJx28e+SbUSstWWcG5BCv6Yuo81UYA2Nlizekrghj9m9ObW/r3+u
lch4sRAp8tM5SZY4g/tpg3GrW+WtCwr96yZWTu6FCcnZjIEavC+A51JiHV3uPIjTySu05Gl4uW5o
ay3ih5xFJiUZ42YheH+M/M20ArbFiLTy9wHfxjCSKuIDoOOXf98s03GwFUCr3Z7vaxvC7foQXF/C
WgqFhBBzwqCuhQ9bko3aAdAeqG0QYcBtMW2AE4PyTuMZ1n4IhZrOViwQf1AKdxcGpfPSmNwaiwS4
atCDeUv8ZqU/UGHwKL9p9U3thBVjiANC1AZkoyZmXy+/IAhdtWGxLKT8eEI+KIXDvzSNkuTBMoFw
J8BYNwNdl17HBzO36c7unPoGZCEm8dBeK4H75k2LOYh2XA7xlGlLmOjIjjqmpyfbrS3kL1oDEGQc
zxbaeVXsQA1iKF4wRf610pryq1qTLOgg6tH5dDam/eSqZR2krQs1ZWX5kdfO22SZ/JAQqnxJ3HH0
zIWaXq8o6m7QFApqkrgNAbGfdpWq1b7jdH1AOrCrj6NDICkVj3vHVfrTvOD/rcraONZTCjkihRm+
bffqW91DGgmMxWOkQvp2PzkLum+5vgd9OUquGa45jxP3rWitzLMmfcGv7diL2dQzJNjqnt+4nWa9
UTv+3uV262s9OhhZ2m9qeawcWvQtUZ41NSHmIbMOF6A8dvIZsI3R/KIzBo4b0BdMB9f+/N8dXkzU
IMMVWE9E00uXKE3SstJFRk127g8b11/hW54NEhhf9bYLjKvLOrMmhYhJm1SnHmAtBlSctWiP71RF
9LW/X1/WSvi+WJV0jCu1qTqwz+K5Bf6cyfULtGTJ3zygIccAPlgVyNIPfMpjl2j6qIhLCBJDYI86
6EHxyXog3GtZ0KZIxsCBFG0VWlY/4R+4Mbo8YMC+3DBS9YU7vOfSRbpzba7vNH35bIObwc+rhm0F
xJVUxcLANzqfQFyg/iV9yVmf6xgzGSg9tkNyMkvne1pqjtc6E/MTTQHGh5fqDRCkt8qw0H06m/dA
sccbPbx3XnopTF78DClMckgBKFWF8pILll9nuU+tt4bbUeU2AVFCNlhe1f3sqiQysjtzaIJ+IMFU
fEKXNlW7zlPihzbeuXEd1D04/qeH2Ly32DHmGoB6kBVAx4XUqOaMLyqvPWMxMd+118rjBD6Hkt9b
5eDNtMA4dhi7+WHe4t9bu3YulicF5mI2+tZuDXRkivK+AcdrP0NAHdS1OdU8q62CSvnFRurH7Ns4
Ll6jFc///cCcbbMjVZ1q9NKTqUVtTYt3Q5F4tHwDC+p1G8bHqw7gHbSbIQQGTgtDStrmxdazegEw
zGVhs3zO0o3UU3wkyUcu/r6Us1XWSAdTw98X4AMaFTt9Jzjjtm7stTrkhR2xzrM8ZymGeHFbxGZq
AHc9PLRG2IN+Yb5vyYlXoRmfrPRxaLdKSCsPowuzUqSeKid2bUCcfGVOb9pO8Uhr3U1698l28h03
rb2Ttf89C74wKYVrms8j1MCQzHPlJit3XRGReHfdKda/pi04x0RDEmO3l1+zy6rR5ROe7vmBPTdR
fCg9y6uf6XF7vHwldIpq5z+mpCACzuYkcWKUIdSJelkTh9YcP9MYatyT89/P04Up6UCbeW4NbMCq
Uk3xwaNf4Upl85bw1saC5Fpx10E5VsMm+UrlUp/0pAMoDcqBxo9OrTZWtHa6UNiHhB9oL8A1Iq0o
WSiwpA6ubjFOUxwznC4Lp8s8XPeHtSCBmqJQpUWR4UPik2Yad0tN6f3GLlPf4X3iV3wKrhtZe/VD
AeBfK5JjQ8yTu70CDc0/BWf6pN3kP0XIYGHe3Cm7Kip3yxa0eWtpkqdjBorOyKLRJwRFvV4fR2fj
AfYOWpAj4PmyJAdv5qa0a5Jj1P+9A5Sgjj5GYpf+Yujp4vtJzkDSzsiNBtLB9mzvYtOKrC1w9tqV
eG7ifa1nUVbjSjMPwwj6w868A/PVXh2+t+pJ4y9VluwIpTuz8I3hSXXxWNkIShs79R6zzmzPxmwg
wKMHOmgBQfVwrv5iJOFiddJdyGlex5hA6MFATemzxcC+T1I8zIbcNLaAXuJvXfGK9+7L2WrietaV
bhLVph1FjtruaBMCntoFQ0hD5eDyjSO8knxjTtjCPBziBMZIJOdQstwosxKL0bVmx+zSqzi508ty
g9yArK4LT3WovKOE9+HpYpBxgV9AE5aWkfuj/Em/Kq/FMY0KkEeJWUbTn17UZwWBNyRf5gDSSsEW
D+/anUzQmQfCFPNeH5Lx2Y47niyIVuWCC/KgJY9ac2yM8lRopYcHp7cRt1aycSDY/rUnuU3CuQLF
eBs32DHbmy50FIBphjo7pihnc7fFHCI26oPjnFmTEipWJaBaZRTIk6NQoxj2Y4SZw93WR1wPW3hJ
ARcMNPsH2I462pMDhgN4f5SDwSk+gAvfa+6MzYGW1XONOXYB3IEChFxbRg3bdRIFLU+76Nx9U6Xq
Q59UxQaAc+1WFtPy/9+KDHDRmNFnegv/V6GIad2B0+YANjVvcrYoftdj5Jkl+S0IlGWG2t7g43BD
SRWjocltckPu1cj0i2iz+7bqfSi8CngQJNvlccDeBfjDKrFPpjcE9SONql0PgojysTz+leudmZJu
MqNSJ81ocVeW2muvV57ZP41Q+bLHb+007QTDRq0+Xj9cq95+ZlIKW2M9JVDcRPfUdX8QrTE8t1LM
XWnT+TNh7RcCXMoRL8zO63Kyyd6/8WnlCRZHr5y6z/FpxYT0eEejfi/UWOoHsk//yj1FAdWE6PMH
wH9alBkgRPngl2kIiT2fOTFYYT1TKzce7av3AOaW/8eQlGSNpFqSrMVpU2PXczAr1pwMlGOu79ra
kQZeGNEf6GwBCL98Pqhuo0HDDu0NZv+2yFNWzhsG1tzi3IDkid3IhrrgMEB2zrE4sn0f/m9eleJ3
yrEW04mIgMTAuIJc8DNSUg1pjV2xafxgd93TyHMvd8AC4GqvScI3CSPWdufcoLQ7bDYr4GcwFNmF
eeWnjad8AYF3BASTRz87Xpp4veUR4Imv79da99nWgcSGbRdK7nL/ci5zc8Lwd48clfgpSIN2ubFX
fBZOkIkgkD8pQugEbVXN1i7qc6vSxbnk2UDgKRiAMEOjTKHedKtyeGV8LDFmTLYWKW7GD7sJhK24
ZMAXLqdcXc0XWkxw/fE4BHr0h5ole89K+l0SaBvv9NVHtH5mT5ySsxSvj+eWxCqWJ4RNLLGNgiIA
4vVRc4uC2d9soQVPRd8Us/SOdCRKqlJlYuhZiGBV7ekDDeodSmjLLvmJsdTAHMItMvQ1iBDa65jd
h8wX+GfkqxuE+bZZcB0d/iehLUKjJASMH1g7NGpDutO+bjUy1x31X4vyNT52Y2MPHPBB7UkUlKqw
2pFshwoZvuq8b1+Vm2ojo30ng/ngNmcmpft8cBNHneoeJUqzYLdAGd/pY86fiNnFzG8mXE3krtH9
zH3o7OiLnaGhp+e88pvBgYKAXhM3SPOpD/WMQjeur1jQzVragogtTz1uFvnnRul/uXr/iAHsp4LF
qeeSVvUqqmTBkgxqBW55S/Mm4D9PdlnMwRK71lfW1g6YPHtgiKpYy9Cq0jEJMMzLfZco3WeouSPT
WSyuPCexOUC6x2HfnCVO9m2NiTw7mRYDmqqVdmANE3I7owXEpmuNI37faJRdeN0/164EtLpB8QSQ
BBg5ROQ7Owxq5YKcl7agVZ9zhLOJnoBp3aD12bIhRc+pjkuHuaDU1jAb4ek2ZrAnZ4u4e8WIA6Jn
F6xcuOHQ9rxcSNVwPa3aGEbib7Hy6JKv1z/Uyp1z8felRdAchMyzMyJ3ZCXZM7eyYs+K2ywkbs88
ZUjj13GytrS514LVhVnpys6LirqUYJBTHKvcPeqnHi8L6N2mN9u8VWtzshfW5GBVsFobS/UfUBxE
KgwIBd7aYK4F4QRAMyRQ98US8LdlS/ZpJXeA3hO2EDr1QkJUekBVagW2QkHSWYp6zB5TOjs9bHZb
XGqr+4heIWb1AWX5QOdj5VOq9JqBHk3yUtTECtIkvwEs+TTr/X5okq3LdNUvz+xJYUqxOpI3grVS
seL+S7t0+V1Dxi0xuJUEBR/v31VJV7amZWxw8OLwq+ygGkdVB1W9s5Girr2gQFuoooaAyuZH1Swl
0+OScLyglL3o9Qvm6RLjFX/whFv7tPbdkPEgUQWtAsSEpSZLNrblONtIfYyivS8ym3+jpaO8XD/U
W0akzQGzR9slGRjakuXQYtiU1RvvpJV9gUixDaJAyJJAtkDal2TIFTcZ8VRx1NsRrH1O0vkm/QtS
LDFGByJdHBsMeEpHZ8gLN5syPKLLGKOqmOsGF2cBootxS75CBDn5zsWmYOBFUH5+0A9NioKPwLHi
OaRCDG56tc2dAe7PEppD1zdmzdcAawP/IEYrTMBXpLhXDlZl5v3cA7zKDux+2IvHMz98B0+gv1Wg
Xc1eUOAGcSUuQBA/SG6gTGqjLxkaesMPHirgzik9DfSKoAf/0ivhn9b0Fl52xfXgEmjjOGAyw2mS
XtDDmBiVPUFRfLGr24lnJNBma5MQX/jXhw1DFQwzFYIfW6Zv50uqp0aFB9n0Y/b/UJ7zH5CQCaoo
icxgY9PEd5KtiZ6lGFbFqKrcnpoJqtuzhoqbscv2/LbyB087Cm12ujnVvOaJSP4gqQSyatwZksvn
TpO2zojw0M06SIwwMo7m76AS38yVjfTlg3gZAHTAof9rS2zlWY5UYqApzwlspTdDkOw5UnlR4kuB
IhXULpk/o2IqqDq2EvmVu8oWTyJbB4s8GNqkRToqMr7aHQGs0w5ZByhi7UPo1FucgNDD9b1be/O5
GvhFgVgFgEHG3C9VV6WZ2iE1rWuvcTHd3OCV8qjz/NCMtWdmG+n7lj0pnaoSSCsujMMpkU6DC3m+
Kec59qoKJPQjpm74i0M2B0jXTsP5IqWgYuIeNuYORjHZbxz1IA/SII19DTzSO8CfgZPbCGNrXnpu
UMqnGPinknkE7wiNXb/S7jv3ZTaxyq129+qLDyPUKub3gIJClfPSRW00N8tRxz2Daref7d9JCvM3
/kNMM2SR/gBG6+v+snaxnb8bJNekk5OiEMTgL8uDUz/O4OMxCn0joGwZkQ6eYekxKJzwcKiV+Vh0
4+sIYnE+FBtmwFX9MXAJVTbIa0C0EfzMwnHOTnidFWSqpgJTbbauWHsAyMCPPJM3q26cE8Zaqa+q
hfVbyRbFbxVqHBbT/GLQIZ29ua76CMJ4cWhoS3ooyIwvMduaP3NV2Q9uivFgrmpes8x6gGCGmUc2
KzXG8dzsqDojtFXtqmuCDKQJ4HDv2b4Ec9VLoVcT8hFFQS28yr6PZbtrbfe+LGvA2Nus/5Wp5l3T
ZbrHaO74RdXS351Gu8js8zSYdbeKrLygv8fUrY4kJiz3FgwUOx5XkumziffpY0EyB9LEdd16JivU
Y95VmG3omPOzTiF67SnzdBoNm94WXKMR6xvlsY05KO1jd7G8JXPKQ65RQO143QF315NnEJjZnzIV
owMua9/yqp1uygXwQfSdFm/sDYy6LdOSfY0d461e1OREbQOPbSel2hOL4xSUdhi38PB5bCOgMW1+
xXwOO1PH1R8vPAAvR+sbOZ3QPGI/8QPqiHad7imLqt0zqvxmWl14Wt/i5hmy6XNVucYOF0SMMe36
sz3Q32Toc8y39uouFw8Eb26yxDfHvsa0VqJ58aLUvt7MGKaypymwobkWsNxR7menmCI7K2iYL3bj
FV1fBaPd8WPPGRQ+crSRF222TyaHSFQ2LSn6aTnlHsPED+pnAHoladKHyawWN3W8qBipjJ2bWAeN
1lDrv+2G5Pd9Wj0VSMCDNtFvO7tYAEDu2eARNpFvJaipQDA9OXWAtpB2xFyjdjBjrbhVU/qW8Dbz
EzWZPNJrynHGkK1vzguu33okX2y9oaHdFMyHnB2wd4pVRPFgNE8NM3/XBVtOTqV0e0xEdREG7PNQ
dzrDK3MbWNcx/1ZP1dgABq+rR4sM7kkxGnScgMh3AeYr9TYyLaVESXSBFIanFZ2O63Hs+OvcJamH
+6bzQBZ835nGA0Ex/aZQnAJCBSXz8m4GhWrVPrPEab+qs/FDK4qj7hRqwCrtZ1Y6k6fgRIIP2qJQ
Q9eGOmxNp44a0+K7urLaXVenM+CYZgcEW8q/Oy3h9wsfqhNIXMpgzOLCK5luQr2G8t9grAIlbTZN
Xs60F17yDgqI3UuJ5jOkScrC3XdW36enZkhoGXQaoGVzXBk3cdLkvqM45dvADf4ZEi0oiC6tfTTT
hv6ss77eFzOKR14zL6C/T6HizNzUeRqTvHhWa/Vlagv1mZqE3yqdae1oaXZPYPWw/GY0Fi+LDe4Z
8eR+XewUWbvB2tvJZUaQLC5gbOidJSCoShVMFOZYbMG6BpPmRHE9YEJagKoS1nss08wJJdp88VoO
/4KwU33qWpaFQAPON7g25puKuc4pNeJ+D25ec/GGzsQ02ETKWOh2spcmsZtwQHq3W+wiP6L2Pp7s
puMH/K44iIex3LsqrV/btjB/ann6TXHoXWsTbOeEK43WI8U0Lwd1oFPQyBnYdxB+TmgRTc2Bd6D4
HtpRO+ICXm6zaii/MVWbjggQ1T5L8ixKEy05Ig1i933cFQHqewiI+BE/1R4baoCA+nmuFFC4FiMp
jnYL90xdBcRBYEYMeg3oazrreGHF4HxM9fYwUXhNMUJEyFEH/JvDncM0F6qvdfH3ki5xjjQDx2Ni
GQ06C9RcU28lQTUXudcbLtsvS9WeSkLTYLJaExToPZyyJixMh7G9rWc6Ro5d0Qd3xM1RgEVrGlxI
TzXMOSQAngaus0x+15q/raxTjj2B7hAOFvR++rmlmA0iJPdS8CTfAxu63Dc2Q7PQhOhcW6TmQVdB
eWQPhvVgOY0WzkVaHzReGvcZ5uy81sy/JQCQ4y9OYBlt22Q4CRQVxM5y80cLeOKt3Q5vDrV/F8sc
35lL/HMAa9/PWJl47HGS5p8aJL2fr2cFa3nIxUUqpQUzTa2kb5AqM5S4266Kw2FJd4pFItIuX6GN
+VUF0UQM7n+LvmVkwU9h/FRS49f1HyIyA+klcvE7pMyhrWPdoAswN0rH96OaeHnlbmRAm2uVci49
bnNQogOW8oebIQuHt/7UewB9AUSEu2WrkrSSMjsG8hNTzCCj6SVlrxjzAN4lx1sun17dLvUq5XOR
FqjZgoBoCrLm9S8+4b8FmA/kknmn4bSB+EQ1T1zHWTE2GjFrmBTnvMQjZV28dO3SAZHNe9Iq+lti
lvldGpfeTnvr8GcYN7UfMFXm66BmB6Z3axNXngSgZcfwFca6NcywSJvYzg2xUk1DmSk/CsYQQelW
UzzKwZVeRwn1/s8WpZePmRMnUdNEvCLHsHsUQsCVPz3WhzpS+81RxJUUGusz0FqDtuNHmfmO13RM
dVRsTGUIMjp5CU1PdRZd95VV1zyzIh03e+oXI24xmZUud4kTxnZAuOGBdGIyjkhN//ur6mJN0p4R
XP9OydAwJP33IX8Zx/uMHVySbDwLVmPI2aKkjSriJVGNGBgHp/rVOmG2FaNWa/uQKQR/K7BfkCKQ
yk6gwONljHa1jws0FBCRYZ8J5e7j9izJWokL3+xfW9JZi5umr8H1LEY3pxkaoxx6zK5vPGWHIbRq
sI1uY79XqhcXJqW7gLeu3iQznIJCe36Ht3cfZs2AodikN71pVNRg7Ax1Y9PWCoegM0LJEGRN0NmR
a1BpaaWjpqFIzY9LJIrUmEZ4QCvBr8DAu1WgWXWRM2PS+57mfdaTuB781kWen3AzGBQ93YhRq0YA
EgQFA+bsPsgszVZe1mkLXZ0O0tJj8rBoT9dP71qMMDUIzKiAywEGJZUiMfZjUbNcgDKI76nrOMgJ
u0DPC/svFnJmRy7pF0ptZq5doEShVNNnvc/wSq7qBfn49fWsfbBzO9K5ytDuzIxeASsOH70mfsi2
QJsrIkuAFQKtAxEDMS8sf7FycWvFXswON9eA1NH7U0qq0b9FzyoLXMRypGKbMsErG4VmCLBy0DtE
tUceZ6IQb1QLFM58c3l1s3sH9YDNyYmVjwdeKzyFwCznYHJOyjIKo1LiOYGNcVA8hsk+JMr//bZw
QcoN2mqIJqLiIsXvvEhQC5mEco17jz+uFPZOBfEohlUzjC2Ca/O6O6zVb120EkDr/K4dJytEThUm
rlzAE3zyzdhpkR5kR+cBmcYhPrRBi3nNsApmLw7b0/hpw/RKegHTtm1ivhsAHhnei/y9aHPRMuuj
2RfKztOePAAth7KcElhbheo1/wCbG0Q2McCO5oL0YY1BsSunAbJliNhhue8DaFNB6CiO9EceaZ8B
mLv9C/S3IJD7x6R0SSrNwhKTQRfWUL9MRmQlW3ReK6mFixEo6DijMwP2FMkfTTWeXcJBF5HoKkQN
+k8KMLa6AhSnA/ViJSozd3d908RPlt4OFxaloM5p0+iANnJ/zkDkk9HbvJkMr1/0IxCP4XVb676J
s4zYjg7UhxEOBi0donVwEDEpguLVCGW7Q3nKdsJJBJ+C/TU9OhEYWyL3ecO2uIA/LPTMtrR3dpND
WHTAuRCDHXnutVglHjCiZjy/JnjQbyLL1t5M6Nj8u1xpNx2mzQAw94LMofveRNP+B6Z2g+aOedCM
38zu184DyroIYgiXuD+li8ConXLOyxbOWbZQQaJqm0VDq/PGcxP6dv1rrnkNVGBF/1BFSLMkWwMa
+53OUZ+JC7BvVG/J8Ezi3svBX3Td0OqizgxJmRyN+xI1R8in4/keFU5YwHm08eW/GzGF8DNem1Dt
JdI+VWWij71Z9vjLoATXkaJa4ITRtobs17I10K/9a0c6awpwhqXJ8NXEG1qIK+UBOwmlI7y9Nslt
V73v3JqU6MTmYs+Ni6lA4fCiw1sah8mJbF/QFTQ7Yn7bmtBa2ywo9oFrDqKIyEnEfz9rLChNnJEM
hOb+HL8y5UW3AuhWbaQ7H2wgcUP4wH2NC1UI9l3aoFadOfXUdf6QFQB+5wHl1rODmuJ1l/iQGEhm
JAdvURBns4vhTTtRQk7KyOIbBYEPR0iyIHn2Aqcf9BLtnrT5ZE1hnu5S7ajVP6+v48OFIlkRUfFs
S0roHsaK06FyNu+pnug/K3Cs35Zlq+1Jy5PXKk/RwObO8vW63bVtAozFAkcW7mfM9V7aJVkeL7qB
75cv5Fet8W/6bB2GaUu9aWWbMF8PygrgTjAhKnf8e5CF8rTGg9+Zqiezzr04Za/XV/LxHAni5jMb
4jecfUJiLVaXjtCdVD/1aIiDlP+NNB6u5WO+L+5Lv883fO/j8/XdIugadUy+ANoqOd/c87GfbBRQ
ESd+kzA7Ws+lB847VPaPs/e09a57PzMXVyPsAU2lQRvQROIoD3C2A+AFlgCy16bHf1uLX92lKNTY
tleg54/6u++8GpGhBVOI6UtcXVvFvpWzAJg+OI51B0MBH56x+twB7LOAyLbouDcoKIWxF3X4mQ7P
1/dyzV0MsPKqwNwJHmkpQDkLbcqyQs0eDNMe618XttVdXV3JmQXx38+cRa36ZhibZvZZQg5GBwgD
6GLmrj9MbR9cX8zKEUOGj2RUsyxcXfL7yO046GAYMDUcTVh09SEn4o12dN3IqvefW5HClArGFiXR
YKULp6B1fXA+lpESTkcSNdUeWwU5x407/+M9+c7f9O/KpOCB6n8yFzOGl4co3tFg/pUHyqMdomgY
IIJsJfXidpe9/3yF0vmeW7gFQdcSmmzWHlI/u6lTwlRRv6gKv1nSjbC/tWuSC3axlTE+YW1gQ1LU
2ufube9szWOteiEAXgAIO5hplyU/wRplQQcBdV6WQwuMlC30XkbHvQMgZr7p3N79vuElwgvkbwhk
ABCtkGiFHLMUsVyyDHaqI0b2gRalyGz03O8xra/sUGl72eJu/jikDQcB7zXK2Ij5H0dilLiZSm2B
OTHUUEFedM5DtLqzlwyF7ETw03xVlEO8tcqVy/TCrHS4h3Zqps5Ek0DgTkAAhMbZPj6AFuceor7+
8IIaCIIjqB7wrNg47FumpRS1HcE8lScA8rbJnOw41Z1QxXPbI7HePdVZUkdFy6qIjW2xv763aw6L
kRzApCC/iwaGtLW0S8vZBhUDMgjuLSm/AWTaq4m9gbfdMiPFmVhnU7HkAGP39bMz7uP61hg3YplI
eGUnhbwMhkSQOkK0QEqIEVW4SmNs3wxuveLY70GQE/abE/DrK/nHjDyebifMZBpmw3wFyS+4qL24
CTYRZasxEnACEAILol4wrV5eNBVPO21GhuVz6s5HG3jr+ybhKbQ6QHyz2G0DMIJTnjSaPvWp6zwn
hiAFauvyphUFr42UZWXN4O8HK6OoOVmOnEGYDVBInQlWpcL6wpPDaPxIp+frfvhei5O2T8yOQ9MS
MlvwR8kR7SSxhqpEIe1PBxLyYRBD+GSgV7dfdhPz0MIKlIO1eAwPnMOG8ZUAd2Fcck9ipx3kV/H4
nOf9Mv1SnCduu97Q6F7NPtEGklAvZZOG43OnbLWb1tKzC9vSdaiVuA31Dgsnn+wfxWP5lT1UmB07
Vbs2IFH2w7jRP/eAFe4EK+zfdFN09cK+dEGiYrmkpYvKif00BZZfRkhrFIR3Hqjg4URWOu/1re8t
1nRts4XDneVRWWOMrkaxZjEJMjwlx/S3i3oiRqwoZrrsn136F8FBSBzgFgOqHFrmlwaZ2wFy1wIc
P2OiXduzUx+m+216jJWDAmUrYQVtbRX4pkszRbWwfiEE6FqgvZMBo/p4i/kCzbXhsGtZDaD4wK6j
iC5UIS8N6W5SoWiPdpvW78Dm24GvWzAWnggGw+6Wu+xG/QHCezSKAlTdNi4r4RDy5qmiCKWDtwcx
SlpkzZrJRNMDYJhmb7kxNDynJNtdX+DKhYh0A+hFcFMBrGxLNjIEA0IrxL90fMqyO529VuSglCFr
hRpBspGSrq1IAwIUU4YEGHbZOzKlKfCAEQCXQT+AIaYKZ3Vz/GnFNwDDg2OggiI0daUlIf0kfVla
k895uqtmrQ2Sri+DtjE2fH3t250ZkkfKWUOTDBUAtCTMt6ZNsEfaZ8Duor53Io1ZL0utbXUl1uIn
Jsrx/QDTguaSfLyQRqBh0ANBm4QZOVpHGtUIX0X3ZQprIQm/sWFr3xIlZrg+EZ9SfkITBxILrp6N
vp5+68qwtT8r1sZX3DIhXQl5Oy2j4WJYret1zzDTkyoQgYO98elWzYAyBTwmCBofWgIdTjIrBww7
kW8JuFlYeTfk4fWzZK2cV2hSA22jQWQJSObLWNEWGM4EtdPo2zF/aOxfBjqiY2PeLHQrg15dDCD3
0ItCHRSE7ZeWcm6oJXVQ9ALjkeFncRoy1S09xVZvSyDge8b3YGN+obqyy7X84CpZ2Kt5CNo4r3PZ
znGzjex27WADCAMGd0sQPcsPF6JmTHFUBhUM9zimtjeqb9e/7UcKE3F7on0JJ4RSFirMl0u2zLqw
gbZF3yEBjrg7jOxR0cIhq4+dfnDIqWjq+1nNN5xzLT8UY0uYybVQhcOs66XZ/0famS1Jiitb+4kw
AzHfMsQckXNWZt1gNQqBECABAp7+LGr/5+yoyPgz9mDWd92dCkCTuy//lpED0comPNgSIomEpYru
+H5aoX9tZRRpc6t389ocAmgBOzHKcR/todGbXbYBR+48M/J9no8qVvbcrnM0YMSlXd56q8teeHnE
4L5pgRiKauOHFFnejd3UsxnF4ScT6apmlYP2GIk7kdCUrvVbcZpTEg3HLIvd7S23qmuz+Hzwi5Uv
K57VVY8qLrd/B3n/JTPpL01vBES3nvDy1leUowE9+kKXWJrah02/are3nZyvDnN2c1+e9eyiZRHe
uLML9iUMayfI4HPO4ZTOpve+CtEJUyuBHnLfeq49qMTaAEiqz9fH1QV4Nv4yr87Gh4jUbbx6XKDu
+b3ttUGU1f3L52NcXwxng1wsBtygC8vueqDHN/PK/dPLWXa4TepEpHrT3GruvTo/zoZbzt+zZ4Jm
teuoQjTUOqvWv2+sHbvla3B1uZ0FQxevTVoCWbkSvTYGWu/zstwGhrPqh+wu0GJ14+1d/URnY128
vQB2KJwEfyqnsG3eg40chWmzZ9slu5O3/wLJ9uqkPBvx4gUKAEhEj1MPNmrDAfC9o0zF6fbcv5Zo
x7aMblWUaVFvv7yo5l3GOVHQFWs/zl7IDrn2NAB5IEJLWHgk0ETeLtNeHRQtiqi84B60tH//PTvA
ZsitgiCUpK9Dgubydf1SwVigOP1pvYSc5lan4rW5cj7gxdusNYVOIkDKkYs7M0TXRCAOOHSbrLiR
27w2Uc4HWj7r2bxHg1uPMg/q3eMMW2/rEBpfPp+Knw8AP++/B5gHYvUVBVc5yGPTAhUdrSyfj/BR
pojjeqECAGO1uAVeXhxn0XpE5QQd83DwWywXs029LdCHe1vg9CdquDzEEAQiSkMaE/moi5lg2GWH
uhWE8IvFIwrpTtwc3KfhAEwL3HLEvtxliXvs/+CiWxHx30FU3SPiSd1bupNraX74gkGihBMV2rjL
LJ/lNwJcRazxae2t6V6tjXR+pNs+cVbmRu3DG4fbtQ95PtzFCVqCRyrJktLo9aOZzbGFjoMbH/La
rD8f4uL8NElFfWd5IpVWJ2+9KK6XDsjpfdF8LGAHZ0+htL4x6vJXP3zSs/e4PPjZEqhIIGdz2SsX
hcvUQF9tbp27CcZHck0sMBVvFe9uPebF+a2Yyy3V42irJlajT43kOKXnFz7iSG3KW0as1zbm85e6
/Jqzx+OVJ01D4mTzSrRw+/CTtzpkwacE7SnCtGKDGXvp/ZeT5WKZzIYjmt7BtiIgZgC9m41W8vln
W3bAy68WIhuDVOqyHi/PAVvYJZcThAsFOLm6ee3oz4Y+qvFoZixymLv+fLhrsx/laoD6lwrGB6KX
YdltxRtINgn/ndc/0Ij4+d+/et85H+DiMxWy9IphxgAyGRMr4UmWONt+hQh/TVe32ES3nubi8wQ9
LWfYmUP5XPloQDQe3Mq4VaO7dqM6f6CLI2zsc6jfRjyQN70ZoQbbCIqGWz0u15bS+SAXx1fbKnS0
FRhE9HZiNupA6ic0vj3bKv/x332gyxpBTmqSo8UU2bmnfzCrho31qBJ/R+PbnujXnwsOTZC5gi5y
SQ9QpPYMP8BgtiPlHfwA6BfZheJgVVDokLAZb3S7/3+m3z8HvNgEZyujdtVDJqlSG9VAcTdu/HSR
+PGUgQqS/kcv85/DXWyBoVdUKFBj9da/EWLL/wcrMODRjE03i29Vqq7P938Od7G4tEDusVXQnQbO
Ci2zsa3NG5cQcu0UQcLl/77YxZLqAoFGcIYhuhXilSR8ciQYHQo+zGSbr1CERx6cb+zYuXdTHrVb
QKmPt8zRr9Zbzn/ExZrrK6Nk/aKvdda9kbLNYqmHy5ABfJxOZAQ/OCeq4a7HY35j/7p2yoBOYsLv
2wcK4lLC7HjVIPKl2PIHVr3pNvMu3+S7dvP5xLm6qUDOCzkquqHwz9+HmTEBxorAAGE8ixDyxiaf
o7APbmz2V+/7i2r4f4e5nC+UhZYRYhiNvpNtmRoejMT+EV0UQYoF/y9oQa/e584HvZhBOpdoo8gw
aPm61Gxw8xGR3AQoVMN5JEGr8q0d+o+X8Ycz1IZ40oS2F/nri7dZmDj7HYZdRsfW6s+ZsxVmtKz7
Ni7u1NLuFs8n0JdRKpdx/tX0I7JenGRKFf9nW8LZj7l45x6dxibj+DHdqtk6Kd39aJN6u7zrf6E+
tkQdnz35xbsWvJv7Xi37a2TG48HeLP4S+eY2pHj5Q58NdLEinTAnHQgiKMT5WwM2RnN2b2bPwZCS
4vHzpXF1pEVgCVyPjeb6i0dy7d4BgiVDFFT6dheFnLE3E25U60JBDhdLr+U/O1ffKrN8XJGgeUAi
ixIZ6vPI6/29IgvSeUY/DyqeAf00VzbZeMG/nU5HjANBItiUS8R/OUQ/c2vqw1bGYw8mMh+jxrPT
wKiSz1/gxydBjhuphUWH7aAEd5FSB3hBu0WFTwWX7IiYIoLnY2w1Pz8f5cpRhAKfFSIRiqE+uHYN
gOjWnrV8pvBFjaeyubFDXjvJMQDKbK4PaT76Ev7+IEFv4GM1wRLO4CT/UcAHIUiASgVABrfWWwTY
Ky8No4GV7sE1CdZWF/PbI8yjg7OIvSHECss4Y19LYdw4XK4l5P8a5eKaN4Z1OErT/0eIpl9yeJyW
23xTP93CKV85xs4HurzkidqbWBuib4qeui3bNSgpAw+1v7Xz3nhrl9UbJLdo3wAKEVOREn5Pxp0L
FeXnE+3aefLXs1wE7JVr5429TASZwIc27tf8jq3HuImmLX+A79KNj3R9Yv/fTPjzc87iTK/SxsAE
hptrF0yT9oSe//9sbv9zjOU3nI2B3AAJygJjjOgQXWye2To4/C/1Ud2CI/2RIl9s3n+9weUzng3H
HamnrsLe1tNQ/vKNVty5TFavjY+LMqz2jANESyoa66r5gSZtuLfaipnpNHXDc1n5BzMrq81QoSBc
A6s9gswKThYv9fAeCl/ASqHjIp66rv9G0Rdlx7QS7G1gU4EmMycjaHzt3WrVGnXRRRbz7nuDqRO4
MG3SFwGwUKEDarupSlSei/fJElk0D/C4QtVw+qoa2cDoT3ogZYXeWK/JOC3k9cE8yJK+uj6Z7jxz
tB+nJusj2oZgcszh8FZW4XttlkZaaBibVLx9mdDLn0yD8jcgG6nYJP22zKiZDE3fpZYuypgp141t
Lutn6Munr5Bfo5dMGcg4G0DGEt3NQdxMpr1n2F53whnqRBmyjiebiG8tLApjy6qNxHKLOtKFo/ZS
2u/zzKtNznQJCHFg2Uk1ZKD4gfdfb217gPNloGYPukXlh7vWgJ9hENTsZQDPbtM2bF+YLrpR21nT
4wBmzBTJYuavddf2NM7Rh0b+/eVmAQ+Nyh1yBMgUexdzU7m8KK0GMXWNeq/ljCuRQU+GySMLiDrD
/ieHxjnKKuM7G9rIbMvd3EGJTsYvN9b9ck79PWstYBgA7EP9edHFLJHK2awFgK0dXNgoxqqZ87e6
zqx4RtX9YEvhbb0Rg3fNtAfab45law8x6xqdFm1fP3z+Q/4cmJc/xEftl6BFxzM/pGg4F607KDw9
0nnf5BZZ81Qelo7nINErK86ibl3GcNaADuxfU0F93GaRrvnnD/AvjkKzN3ReM1Rc3IhAP2gflvYd
trbWatv9UV7d1tF8DNxxS4HczcPbvwJENyoX4ku0XcehNydQQ6062azL2jp0xL6x4V6R1AInjPot
UPko3waX4pMh1Jz1IS4sEqCGGtWBA4npRh9nBrW3gs6sgKfeTY9TIOyvvdezgS/FKH3dEzWFXosZ
pu91qE4OxMtbm7VtOkxkQ+z62MC4uvfJS26/NkUT9Xb4zQeJJ2nqiqd9OL5TZZTRbLowqAvmKDd2
DWJyyd4m18H+8920ShDbTDaRbQ2ysYzmMmNxLmcRlcPME6a87YLnO2Kba1+9SSBGMswWTkw1f+9L
gYeXFpIJxqxSNPSBGi3BstZDJVVcW9KKancujzNivK0T2G0XZaIDoLEP4b495optOlWaX1AQvBcj
7b+0PYPDMnW6d3CKvhYjgGtyMIo9/D7Ffa7dZqFu06SGgDMZqLJORsvha5/b9o6UzYANjbyxwZ7g
jCpyO/KYyV/C3qLRPNX+SbDp2zTjR3jAXf/UXk+i0Zy6jY9KL3hezVBHo0uGH7YF+Xk0+M3QRUMw
Vy+jl2dRmdlAeIkaBZCqI/i/dLDA8FUVrHiBthffLpyEDOhNKfrWi0xq7eG/+Gjo6pFR8YTCyWPT
tyfCmse8K7wtmEz02SyE853DAR0wnKDNEqsSJPXR0/oW2uhY0MSiqcTvWUtIJaLA4Pah4zX72gOo
gETDRIKdJnN+p7rCr1OAosI3t8ycfedU/R0Hcyj1mrpbAZ9Jd7MMCOgtrgtsWbAHAjGPpRSbjBbP
42xW69myVWzYvFQJqoxfUTIlx0LVQx6V3P6eZd68AqUFYH5A3rskMIWT+n2VbzTsCU9tz9uv8L5B
U7VLyUtG+q/Sn370nncYCQ7ZuCLNkORNVraI0awM7qKIZEq/AgIiM8gz8ZX4RnPU4Bx3/IHIAycJ
FXcT5t4TpobisZNrqDS0Vaaj7OuXyRuCxKtGjYC9sugpN635m99pY+1YE8NFT7jPrMxxJ5g70ifS
8poQuQw5dmsDALHDQOh0tMc2P5lmJWXMZhrsSRh4ETfLYF/aBd+6WpxqL5NT6lkGXfVSqHs06oh9
QWd7bUpC0hll+nWXWyzhjjJ/jY797mZdG7VUPbujHnd1NlmrsXYnCJRcmzuJPdtvlWyAmdJOJRKn
mJFNDdrnPANxc+R+n2Yua1K70fRLpy0dt4J5OwnbVOh3s0IczcEIUksA2xfB/9IbIu7kZdo0CmA4
C2CgX0Ft2OhlwBkZSj/D7GN0NXUWx1NARodap5WjybcI6sgfQdSyTCnhFV+Ed0MHP5UNDbvmOEtu
o3FgrmxM/Kr+bs1e842DmAfd9pw9jqrmR8vyJUqnmchlgvbNbK9VGTzUc188BLVD1rVZcNy7IIpH
bS341jZmdj85rLmnSJLAgolmRtQKBzg8LnXCWGWTqBPa2mves1RzwLqU39Ojqlq1x9Sa0k75Xxur
BdrSl2AB8oCcOBVhwgFpEPCQEvBtKKCxehLDbD+zjpabsuqqh5rSMnIV7l1uo7O11Kr4ng3iKbRh
goqZ1+38IcSP8z1j5btCPHLfqsaoywJ133euvfWpV9wrXZfgr1pOmo+ufpu1N4Cm6BCRyKwv8SW9
cROM/cEk7gNV4c/S6XRMrBlpj2ByYgNcbgi55urgwKdvPcI4Zx8wk0SuO01T1KKz8jFX/pD6GfD+
MIE277AdsdTWNV2jlwXf2M3g2YptbJ+z3j1QzxdGNDLjpWdlm4ZBPp5CHU4bFvYt7I/HXBiJHGTD
Y2bnjx4v+yisTdijVFCVBd4EpzG0lj0WHTTx7YhVzLVsN2gQcOJQFG+AYSI0r5y66SM+z/kcBWMH
VpnIFBJVjZzR3wwPFNsQVgzA5UPmT3Sl+8F68CqbrXQdBFu3CdTKsOYmgSy0fei516xb1lQH+ADg
LHHNxXa2zPezbuDcQwOsUYPVK3fIixdUNfpo9KQXtZ4CbLGDKVRQ8DFxM4IopDDGZ2X2XmIEWQNj
r/4XfMX8o8HMcluYPkvNzuDbweF6RWFVfXCMsn4u6qqMBjKFkRodt448t33tCoNHQowHoc1nGHiU
EaP2vSuHX2i1qn93NYwj5IT1A8eC7MmgxNlloPjEvK71Cszh4K6wZbYfvRlhSFH+wB7lbCD875EE
t8QL9f3gVCg/XxVFG4IcTIfwV9g3xV5LkBY7s673oN95L5aiftKbWP5xZ4B1mQmKRWbk43Hik2uD
tSisd17OeZx78zetujWosn1UoqgUBS7LUh3a0w4OBWXcUVGh0b0tfmZdRhMDkdROtjigkI/7WXU9
3xjVDJZqGRIZ9/mo9zidM4Au7QkHU1sjGJjFvGkDEBY6FEP2VSk0wMO4cLNosstgYwY0aBJDes33
sQLHtKWFE2XSePMK8EGdEkqYIP/WGdkhHKvvVW/ZG90Bpzh4ObvTaImIJQKYiJmVvROMU2ONd53h
pNaB+lHDrrlOPOFMDewExVvQsZ3RIBB5IIMFUodZ675aDcjOKcR8BjD6jpWpu6F23E2HqfjFgsQu
kiMayiXLoAMaZMC+BYZdRziZ1GNYViqindUfmdm8m8IPDxYQL9sJhYetaThOGWNTwGqVdKh+tqN+
FhUNXqZMDF6M/SJ/LEP7h5CG3hZw5cT6KhtyoGNPdnWOvuHInGwz9vvhDdUs/xGnGNyB5wICfYsx
EgsZmK85lTi7ujJbmKPCWyFce8wDku10bdGNpZiKhOfou0LQJp5gBDvDyZ2Y6JkJYTvuQ9s04sGY
JE+N09a7efQlVjYpyRMlADDqDJeibMr1qqpci0Xl1CAhAeDKw9Ka/GJ5dfvNq8oOyRFD8eMopuxn
jUagtUUpQ3JBIIyFC0kWE0SYoGpnS+tWYPX3rTm5UTEJ9eQ7/L7qVL11bKMB7pS29xYOywgVzzFV
s+uczNawspSWajrI3IPp3lAZxgNak8XOCHmaKQn7b78KizRkrjwMtVsmecD61JS99S4GXTyXpvhp
ZDXb5Gq5Apld4e580UN21057BvL33s58zqPSJJtQl9jwTHUypyZInCqf9yGf4Lk6Bvh4+HO/gVzl
ML7vp+CRyYUM2tAZhMmwwKVyBEETlisjP1UTtpegUd8dmZXgRlnzNpgod7H/5Qq9LQb4hVDpYunB
EmZlKPkoHcXvWmj543KAF2yiHDWwqKAKhxPjuFvASUbYdTLgvIvDzCGR0+r2Ccxe+x7uE+G96XTO
S0+p9QQ4afA0mz1roV4jT7jliyetWyhhFSimVJVdlwCmW4AxXLRy07KMJcTp52UTau8bUZGotdrp
DXefUkedDRla2YX6FcuwuDO4y15Ny1hwbLpCeGzozdwyaLxK8nUwRLiBjGGOcwhUD2gen36FhI80
FswCgBce4NzZSR2GO545TYL9ftoA9u7HrtuD34v/1j0FmsDfYOxwbawLVz9zrft3ZzY2/oSzAtYe
uOXkbUbXmFt5aqKWlqjCmRFbNa4NUqtn7klhqH1tuBrlEWYF6Yw7eOLkFflFvWasYtw1RzQXdc6h
b6B4Eh7wobkW1pDggjJj/Zh8iwax+qEMWmM9eICMRpB2Tyfpq/tW9cUdDf1qVdd9lgS86BK3RggJ
yJFRrTpsptu88gCvBd92imDbMUW2mtsjHYkfZW0wvBkSdNOIU/UkcvK1qOoKq41IyGynCT8WSnVg
g9m0tXhlxMyFDzTue88GH/WbTeYKWu6W4kAdHl1sBHsTt7Vty9w21VRbeDm2a92VVQ8Dj1DL58Cl
VirY6CaYjN6b44TsJ/U6shqB472vKn+OxrATyL4wRG+YdsngWqhlgYJ00J2TJxW4ths3Q0Am6tZ4
YdRUq5YoaxV2gwY8skM0202b3JBO1BfNyqkGsqWZUydzIEJk5wPrvtV1jmqVbQJXJHTzIBvMbgvN
fNuGER/MxKH6XiojqKKyB1sXZ4mu09kllYqBNIaaozRwWxhG212Hhov11ydhYVR3Ne4TSTs7x7Lx
wA+WZhN7o9kHicCzopXSRXmgRPfscYYCq42KemrxZyGeZk4eHp1Sc4LG+DI/EdGis7aVYu95rbGq
XbXP5+k76Fzhc2dSaOK49NbhBADp2M5+ggnu7Sq3fwHSv117kJzEJhVNDEx3uTUKglCZtCjvgNrE
n3yJHBj2h7bNca/P3NWQ22goy5sy0XXmpC6+3qYIAtkmPPPLteaCJmWLNiZHl9bDACws1k6od4CY
z8ega40mXQCv2yIPuycjdMU2BwcrrYUn11PXHkRV26sahyheGeNP9uCi3YoWxW6cnGZTNbB0GcFl
i5ijHkqm861q/H4zBaT+WfuYHwGCls3seQNfaT9EKzW8rtp3AJT0wyi0czfiApCapVXHGehrsSpd
P6k1yD9hmVevxRLi9sYYJrrXu2yWD5X23myjnmLew+UXEO1wvKs8gbROo4yVywNvx92QDdHY1Ei/
TjrbNlXmPaMe2u4NOuikNEYEMq2Jc3YUbSprp0qJkze4NGdHYvQtjkd497mZr1bBbHxD7ajAl/ee
CUU2Mq9swKM745Ur4qZ9P5M3JIQbVP21n7vHMBwQDFshHxHau7bEjdApxXOBaZnKvP5d2V2GOKQd
thp2XmmrFLzyGlDqC7AtIhteILG9SGqHuqERVNd2AhRNGwOVGEauI2F8J0bAiUBpjJqRvVoKJylC
NLIVTUE3VAMzjv7SaT0oR/ywVB7qZV6Uz1Ux/kR9sN3xjpLVnHl+otBHEqI12R+/GYAEfWGqdU62
JUVS5pk4epPxq+KD/0MD5p4M3ciPE5u+uK03JQ336CHQ7sHwnJNH8h0iXmONz+PttYYwF8mBneFW
XtqXaP80cZDBs3j4DSk0dAnwSnb3OD8KHA4D7pEPEreK9TDQCqndSu0JyY+BHFNsVmhPD+Zn2GiU
J94CKCtn6yCZ5F/CCSFznPe1d8jxjeNumh/8ic1bLxwzgcXJfCdthfU8BeFP10QzfZr1NENDhYBR
fZnrY940MrVGL1hzxUkFAD4w5FL1iCFKWh3QMMDiAQm4LTpe8KMbVq3hZuDDG6+dVxnCeNDF5pMw
m+fR9h1c7YSbhpy4d64M+mjCTvxQFOW9L1seRB1DcgeUbOt1UNYLt/13UiLurRix18YIwDPUngW2
a99/wtlAjo7duLgoo73G5eF+hNHHoXHdR9UN9qrpS2ypo41bXCDNBDUJWID64g7m7gi5CJzZCq98
MPETE9+y5jWk5samN8dfUx1kESmyZ+StjAcJGDEA93DnQbexv0VQStdGn783Rej/nPyWr0o94jcV
1Xewx9xXMpXfBhcrjiolkxyk8MRo4WoZgscbEx2aqcT0iHqPPGYDUko+8pTARLtvBfeCX63t35sD
3O0CFCiD+Ym74NsUcyYDJAQbVT5mowWLDdYBkojtKnOxshtO/SfYRleRpeai3UIVWGZPYUusFSlL
lo5O94QO7tqH813DDxU24xc9y2zr5wHAlAVXFTCpoXvyutl95AMO+0IBY9+w/rXOcHeDb2RP5Spo
dRO71IfcQ4wnqfIKhY3mF2lL1M1KnGsG/8119RbiHgRXgtGLJxeVHVE4oCqG9Rs2dwBZMvpOZtuK
EOc99gMjyIRwELf6zI79cCyjRpIRR3FtrY0GAZ1RqXsKKdh9Pg7muB7GrPjl9iXg50DKlMesqpo7
R6KI4rX5hB0s/F7NMyJjEF/ZgnXHLaU7jlzKaJhLpNK4NlLRjNmRgTYRKzV/dUvDipb73GpuMYO9
rH+gRvs8h8YrTA8E9OXlnUC4BLg7s1eYp5DWuOG9UZu/5sIr4qG0N7VDQSspkGyc85zFPhm+5o73
nCOPmXTGnCdzOPKk8jwUtubaW3ut+eJSJ4yszD/VwzQ9qZF/A1N7jHJQXTacZmHi9poBSCJDDzfU
WtfrrA7b1DGnEUEjsNhhvvSRZfa4MrBXnfLQ25cz8iimX2/mxkaconL7UMwLAM8rcE5O9Q6VCJVm
nRnuOsoRlDrcsn+UxdAMuMMgdSragW7ryfJSHlRuWqPghs034+UPgKqmxOjQgG8N9rwbPYSOaJMC
NrOmxlsAhMUjqOdv2moA8BcZh37Szi1Y/PQsiJgIdUqH3E0XHCGMKkqS1joX6Kk1O9uJzWaiEldM
Tg+tK/0TougJlhHYLE548/4uy6zgvQ/NPBnMr01tA74ckPBkUnbfijI7Btp0Xi3LaO5Cib1HOjOc
7ibkxXiFQH9G1sKCShwpbwc+ca29IWw0ohpqkDXp5m+zH0LO12fOySW2EaF9bUIVMjC3VaDLu7my
DHTxFPJ9RjJwjyyWmfj2SNPZmU6DCa5Dj9fjaWN+qsWIuto0bK0C1cvQKOwyQgTVxkY4izVSG8e6
yfNDbhtT3Bec7lEuoSvWVtYaAQfMNBQ+tTtM/XMdWv++PgygYlS/wj8a/Q+deyM0aA22aBzAs8zv
dBBobMG23nUSm+vn5a0rQotlLN+zlxJM+KFdL7Ca3g0LX6H9HEFmt+WrLOkigpvpIti62R57c7wL
qUWL9nBaSNpBH8ZOCw2jikFdcjFciW7cm7L4K2XEvx7vQnOhulJLpMLRGQKiD1oDj6KLMLXXYPqt
EJt+/jKvlM3OB7sk71p1GGokLMCr9fZFdbB8ICJwdRI3QV0fVQp/fTT7QuTjGt7kVQQfDXf4YzOx
JyoQXnz+MFcaUtCGYlq270NPBDnWhSaKiC5A2SPDS4OYlr/bmzCtcGMDuqRZW7c6ga/oPP4e7WJe
IB3bOoyBF0ceoMMJ0KYNMdvRg2XHGxyD0QRT3xALXyn/oeMYKngfHbIAnl08nq2ceeyXRdbg2KyF
2Dgl3zFe3FB7XJsTgBEsSFV0+UKj+HcdW+O0RG4JbxF5zcit3mr5Nvt7Y7gxzEfCKbyrz8e5EB46
1Js0tTD3yFzLHTe64tg7qA0UTl0nBecMyURkDjKqfqN4jghkQNakcbv71ka7ZTO7Phqn3GHjezl0
FaUrgHxt4dY8js6NivryJS8K6hCIhgCIIVJGQ/7FGxkYfF8cisZPIBysU88pEt322MS+KZs9ILcI
gks6JDWOgLfPp/S1ZQMMD/qdHMCkA/fik7teZmXarbAZGENaWWyXwer1vxtiefgz2ULlWaUUJYQ1
3oB7NTrNAfb8fIQrsl586bOnuNjSCpSCFFh6EtK4bO13KcDY5QZbAQRlTUpW0rpzblukL3KLy48G
QF6AJQNe3gfns9bwRydobRlnR5kE63BVPGEjPdo7JJqPi3HE5w957UsBL+8FgDiCsHip/jAKilJJ
TnAqFZDpIBoobsmiri3/8xGWX3D2oZDUBfmgRX5Wdy/9XG5Ax1i5Y/v0+XNcW/1wJMWNBR8MWsnl
tZ6NwjVpDEXQ56m89qs7VBvism+zVezQ/Lz6fKirr+xsqIsHEkiug4AR4oGmI5MwxkI09vkIV89u
Dy4emAN4dR8YMl6NfznOmASon30jKXB8sX20HuDOmJobZLs+H+7au/PQqgqGJw4hAAz+fneEAo4Z
Dg5IGpAoSEIR1SDCB8/bf/58oKtnD8g4kOUu2PcPEh/NJyJbA1qjAdkmtXN2ep0DV6tp6lbr8GFK
yM0FdW36+WShJvsAzOP69ffDwVczgL5hQJifBTk6Yt29GzoPJQ2TG892bVqAUgA4HiTBGOpCPSQN
VY8wQV3MQvVrXWPl0l0Xfeley2z9D1n6TcnmR1k6jjsXQO1ljwW37WKbddhIXZjx4dk45TFEog/t
hGy+5RuPZqUQdstNZ7KYeZUZOdo+fv7E144XoCmx3nwfTJHLPlpDgzdGMggIYbLtIzWqs2Obo1Ic
+EOWGG7+PtdIpVUNcp2fD3xtvobwbYBDNLZIcokJ4yPE0qwY0FQL0UAB0VShfrgBlAO3OkxvDUT+
njtaU1ezCql5JBHh42PP931p9hEUGojcYM/+bx9pxESX+uJrA+Y2AsWL4ZimtLVdeNsgrt8EuYJf
G8u/fP7yPn41sI3g8mDiPkbAY7240TZWl2UOamxogaNPyna/WeFw6jO+chgC4M6BSuVWs9OVCy6c
pz2oHPF0sCS6ZPgGtbK8oUHMt1AV5RaH9c49uev2ftrcAlR/VGSj3xKbC0wKAAYil1JpB23GA+mR
jvPnDpojhWkJRVOXoehIVRCbORg0YnTLKtWELbWhZvj6+Qu+9rR//YSLWVP1ggtuKmTNATbz94v6
nEfTCoKwTXDDIeFKGxkeF41UWAaQg7qXba2GB2O7IsuR5C2c31Mnn8wCK7DF/gQh2Dy8W7kIYafF
RhSOKqgpRe1+HcKi2Hs0CO4JnJQOriXJcxOY9LciytnWGUgJPZ+YCaHy/5B2ZT1y28z2FwnQSkmv
2nqbfZ95EeyxrX2n1l9/DyfBdTdbaNr5ECAIEsTVpIrFYtWpcyiokCkZTXBX2yCkk+beeB7SmXxe
3jIWp05zHpXdmWhNY8IBT2Qu0TKastPRl2xcDeWXyfo+L9DHQhlfbe9VBNTLxs4OgA43xI4hSYBM
BviQTk+Zps9lqYRl66ZlQLs9HX+q6QfD1kXAK0jh7rK1sxDCrBkAeIKph8mxctYoRDOzYoBUZWp/
G5tnyXxEUwEowstWzjaQWQFRJGzA5YnObWDSWYBB5bCi0wLAGuL1knKo22aPesONnVaCAHwOJYWO
OaI+dpCRSeOv0z2kw1AblWbD3vX0GW7AcBH5g8NkC33Zc9sNyqp3l1e4so+EKXBDBQ8DN5bGXePK
aBmVNQBDSpvdGAXL8ENVr6j087KV85QfxZljM1xuFyMx17UMj0hyTTbVTeek3hBiwL/1F8jgyVu7
dEU1qLO8gTPJeQgq3xiDAKnAFz9VJX/o0fByeVXsTzg5XpwFtrdHubEWy9g6xYSufQiw7xNUBMNy
+7+Z4DKRHm3BPNJhgsbP8WK7rXEgqmhodGWnTJAOqsAZIceHyNjpOsoqbhUbk7nQSrGpU7Rm6iez
/dcvInj2sRUufBtmV1BEWgSj8HqcbnoRNcB5AYEzwLlyLSE1BmksYvYnDTBO6AE74gPlfkcgOvui
bMxN96QeoiC+7ou/zfQ505x7t20a1lGKy3+h5rcksz7x0SBnZrodWh+XPWItRpzsI+fXur3MY2bC
r+X73i936Q+mDEh20/2yRy8EEP5Nei06SytR4sQm5+k91XtMFuPFLpPpeUpZGz9/jwgGU6LcF6yP
+QF3qk5scS7fgLjRCiPs5RAkxEm2zUZyB7duvoZf/2AGVWSP3WtHpxiTCegODIA2MyqZBS6TeuFO
x8xr7me3ojRKtJHchSJl3ZDpC3w0rSCE0EHn92CYqVubgrC+EpqON5FPec0pBHrOgh3oG3tdXG7t
tg6yiQoya5EZLnKYcam3yAcawAGARiqvkzB3dLK57BGC8GRzgWOeoKVj9DACzfM4v29FRIarizAw
sYsngoV8j3O4UIqA6q4UFmPBFJQGPfpdufRyeRGrHx4kqAbqADboDLlFDL3WGHOqw4il3obm3QxF
1tA2vs+Dd9nQ2lWLgaPflrgwqOclqF9lnNXxnny0Vyh0Bep7/Crfzm/sptXuRHXolcTvxCAX/FK0
hqsFcscuNLGDJFkyZ7bDyYFoBTJNpOxB0qMbo8axYKXrW2qjoge5D51Y3Fky0hLFfwMLLQpHj17s
eyBeLCr4bqvOYYKNlw08Q3aLc466T0g29ECalehlVpE3YfJFiXXBUtgWncU8C5I8+L1wQ56SHOMC
czNZsALYfLqTADpyenMR0dGxDTm3ooHI3dC+hjdPI100Go2UNRpuYO2nQWsHuuVo8DravNHo1ZJv
UmHBbe0TgYUCryjUEPE37hPJS9oaHXsTFOrTonlAPCvkTZ0FLEfnL0Ncv6jpgR1XR6ENNZvThdEi
GQZIv7cgfAw3GsJ3uLU3qsMINkRZzJo/fC0IGmw2E1I6NRVlJsYZmKm8AgO0ojgW5ulEbbjzeh5b
ENu2f61w0cIcwY9rRhXIHq6kR2uvbcmddhPtwtsOhCX99j88Ak7McSFDIZOm5T0WJWHyU5IOGcRs
sxCkiD8uxybR5rFjcHTV1hiIXIwCdiz1XkqeiuiQGILi2dpJOt45zhXkBiIyKnCTADO+G8m9Pe4u
L2H9z7dwTEFmbaPxdrqEGIoAQ6qlDWY5qfZeafGzIc/Dw2Uj57qhX9//txV2ro42aqwoyUO2Cu2R
ff/+2n5Qd5/dZ3EFeWsnvY+vhSVk5lJ8cNCgBoVJGMYMe9awwL8eWxVPz86XXf1F20o+JrrhDhum
pz29C1Z4VmLFCjWUVlEtYwpUPMuDFS81HsFjh2IOa5UyjlZMZm3FVIFrPgcKGUMBqyguX76oCZIO
XS4qvDzn/mGsZSBTgCYrRBGInZCz3Tuywh1YddTVYpaQlMc7eZ8xKqVsz9JWovuMKF4SEsWvPgOg
d6mzvQNhxlcIOXKRZunkqCqsxlVurXumqJLeZtfGjXZt3CsudBNfzZ3xdPmjrW7lkUnu+IY5xgBp
ApN1t52LhxrF6T64bGLteGFilxVpcRGijnTq+MRexkkdcafT9EpXb7JWkEuy/5//TsQEfTZrJaAi
zF3nVdL3ql4ayL937BORHSagfTE96poZiOug/6ujo4TTdLoM5MSVJCUp63C2O3aUGOOruu3+vjrA
RrrRosDVd06QXWH2h4xQsnIlg9yV/aMxzU+4bp3L32T1NgKQh/zD7gl8+ulqJmNpx0U1WGgIN2rm
FHtMyxUusGeY3lbqP2B6XfM0hFe2LiZVyMNDtDayOqkAppKJlrQ2iszShz6+XV7XqhGQroJDFMPp
YGo5XRbKEZJVMyAvKmOht0C81dXkZqtFok7takoORQm4tcm4c3gIRbTIkjLOS4t5Sz95sTYqyhL0
oO5qP8sDBlOSPBGL/zlXCwLs16oQXgncg0tU0jzNlZEoeLLvk21xz6rlyp4ExeN/ccJjQ1zokzJ9
MgC5bt2Z3Czqvp03eifywLWwcGyDS1DkfgQGEDhSkFKhC2gETEswBJtOhDkZ3f+HrE5EVX5mE0Vs
xkRkfZ1hlUcPZSQbMVY4yG4cN9/zcsIDt41FLbfzMM5Z4aoPmM+tUyiEy0hdzU9yD3aEbXKdgF4b
8eLzzzRGzpJyiFhbBkZogUxAW1/h/L4e4wS8/RXA0lPpyPmWhL9SU8ZQ/t/G8lM7vN6oGY8KCNzQ
ZyBVuktLoP/N7v7yEV75RsdL4bMIoLGHDnoIoF4YSeRItfKrjUQiQmdhglsG59+aEfULMToAjqrs
lz6C5tjRSJgDE6tHtXd5PeenFgrWIC5B8xc8ysTis5VcHSWMlAEPD/HA/SIPXoNZweUqmzFz9rD0
tw3CFQUE/7LZFY84scotMcubaTAqTOkmc/U9jimYJtOaAE1MNnU87S4bW9nPE2PcWa4LPewXjHG7
kvKjkn7I2kO2PFw2cY7z4LaR+c1RcpRKFErrbKwAyL83E3op4MAB4+5+DjR/3hbCYMs26CStYPZw
28toe5nGmQzoZIAFuk+wga2Hk+yChW3LyL6YQna5iQU5DMtReGMayyqQQCNA6VwOA4UIDGgyjUcL
uElZQWNKUn/EeurJgwK45ud/2Mtjc1yEsuzFnL4kJctml+9UPwPPu9Xejp9yAP3v7SgLnHHlTH8F
Xuwo+nsyX44Du+uiTaCCxvK0XaarO7sVATzYT+Z38EtJ5V8T3JLQTozbDPh1qC3fVX0svfbW0G2k
imbgREmK1JkXTMTOWSeIiOeZFPwEIGXkACj1yCjDcH6ZjOmkNzAcJw65x8SkD+aoTe2Pmjt7jJ5c
ROe4vpm/DXIHocBgOxDs0oACjHQAMN5JJ1HTci14HK+JnfejsyYlCWaRY1l2GxsKo8OMIa0c8wBN
PmJCZ3Iue6MuWhD7NUfWhnyhnWTOsgu5ILJt4/k908LQm+Qq7/1q6PU3Yw6HbZyOsez0XaR/YnLu
YZkwwKdaxb2xqB3iampfdbUdfe8xcRO7g5yQnTRUt91Sb2Kp0K4yUlluFAJhM9jS6BkSWh6Q6QNx
Ky6aTxpLkMmKQTd2oM0SY8LNMqOnzAafAiChcvxzlKGHoyqQrijH3vgxhcboRiOhwPaTEcWwBVNx
KU0PqYa51plITHdrjg5yNEu3l/dr9eMAB4h2MtOg5N9T8VI0ltqCmyiUptsa5F7FbH0HV8nH0kdv
/5MpvuXQ2EUNvcsCZFu3CkVX47GUYtRlBQ6wFvwg9AU4GHgO8eDmgh/GTEaoVIKCcBk0ugVxzg8t
tJ9IAXilHIJpA2iIZXt5YeflRXZqWTqtQ0sZMZ7z8MYGawuQRbKbwSm2ZRAHXQCWnMUHK4xwvmDt
emSixGgTKCBJ4zOAFGMgVFOYgzfbqvL75KPRBTcwS/DOwh8yQOjAAq4B8abTM5QXoU1GTL+5M6Zw
O0wGDVZxPRigh9FBfpRkHchvQBIimSJA5Orafhs2OCBWIY/LUOdYW2EEM0CxcX6g1fPlr7Xq8Uc2
uHdPm1S0TAls5HOF4ZwdUX609KoaBAghkRmWERzFobjoQiUfYEYGZ8RMsZcIFlY5XVNVFZhadfmj
FXGXhkmiMiMxTJVFEIJBoBw/suGOgBeiFuFdBJ5hcNdFkhk50huYGgKmMzdtp720Eeu8ijaPO1CG
XdfWUsEBl/RbV5UYeAfsoG6dZv5+2RlEDsd+yNFXwpA6hjgnGCr0bj8Oo69X8sHGkPdlM6IvxAWl
Ogo7KMhi2xptU2b36vyWLEFWXrfZIgh/q9cfQL6MERspIN/pGKYlmpd+nN3SALXQ8jJqRJB+rX6b
Iwvcli1VPgFMhqzOSnYk2ZNp01nfzfLh8o6J1sHtWB/aGHRO2fEZnqv5rhUJ96zH7KNlcCneDBog
EHnjy6c78otRlLKWUHxI/2AibNXJjkxx4RQkHoB9MlOYjqzqA8ZYHYxpXt6v1Ych+W2Ev12Heaqa
RMJnkbXZa8cMIHKMnMeaB/JNv+rzh6ZVX6Ha+CEv2ftl24JvxSNblaheCjC94LS2dpCX4NFKRe/e
1S08yos5d6BQPG1bFrQNUsU+rF3jDfDcFObn5aWsHtQjO5xXxBhM7NI4As96ZDmYO/dD5ZFgxmiy
caH/NcqZS/Y5vyhSjMOXEdKGuoTQuVd92nXQ66KIsFZBOn5T8CyQEGcD5VMOMyaakRsCtngLdE93
Jqgn7c24GzbttekR//JGrl4UvzeSb4MisagkMInJblW1XqtScOCEb+GMnJ8MMlQpl446OdG2OckF
kJNVbzyyzF28A1oQuoW/g48DyrxDjOnhtn28vLo1d0RDGfklkJ8AFnBuQmqtjCsJHp+1P4ryG0hb
Dcx5X7axtoPHNjjvINJoTZMCG7Ppgi0mkd4k6puGiocNmmC6C6qi/3BLAcKA6WNgm1ET5vIIqY7p
P7dUkVlBN3kqJtmnfFO0u7gWXCKrG3hkin3Eo3t3KaZG178ueA3Q9BAqCotrpH87/4jzdbwe9iOO
jKijFqWRgR0EgY4MMizprSeCbjL70HymfGyCuwxzOiVFFLLLcPxQq0C2X2XdISDAnPtNPL9d9ojz
NgG3IC4KZmlvYYyxn91I3lF63VW9b1PQGyBeNQO4DxIMk4H/bRsPT7J5HXZ3lehYr13+x+vlHL+j
RtrbrTW4ndXpoWPX6hQMWgHOx7wbNtCoq0TvubXjfGyROwZj1gF9x+61MN2Djt1ZUgESTmBA594c
EcrdGXiFZJfW0NJZDHCOCCLSqpMYMrqKDK9x1mmRiATStgEWUsixSSNQwCSwtJt5fI3MD1kXjUGs
Lggoe4v1fUHoxu2Yro0h0C4wNwSG5pJfDP7JmnG64k1Aibdu+/zXPPnMMdE8VyyZtRtNzjGpmk3T
NPcg8ADfQfyuTjdzqgji4WrIOLLBud4s60Y4YA7R7Qq/QbFWj/06e7l8wta37vc6uK0D4XdP9Arr
GPU9aOJ08OtdNsD+gLN48XsRFuds6rDUcaiAWFXeh/tsn2xGyNepB5Haw2p9G8sAPxIQ1ejIc6Gv
ssO8biwsZN7HdyYQfqYfv0DMxIv9yBOBf1cXdWSMC4JZtIDGly2Kzd0wiZYRMzfqVlSqXC2OHi+K
8zJVqf79OrpGfxArsbxCK028rhm7k5EkV9qk/JQM7Z5G8muRIljQVjccAlo7EMjidSe4xFa95Wjd
nEeSgg5UzhCaYlAymRp4H6nAXVbD7ZEFzh9VacJzS8JnBDZySAIIRfgViFByYd15Le892lq+8KIm
YZYPzF/06+SF7OugciW3wgTXs3XHdBs0FyqdsWPuWtHI7Wpw/L1EgyvHWApyNcjGoBwD3dQkAn/g
2D8gUXTkCrytaSeBhyn9dvkUrj7+MJyPSMUauBovdppq00jqLpkQIqMtko+gwPSoA1IvSGHRUuAm
QmvcEguUiNNZb9n5SO8Kv9o02o1x3V1BAnejknvB2s58xpZR4GTdJtCryBAYOs16qsaAotDIvHJX
vKijlz+BocvT38OgugL9H/gt9tCKCzTBNXoWnjmz6qlZKwWhEpp2SInjzAM9rC3NviUaaDw7cZwR
LkM12tpMsw5GJMhlmApmQUXpxldz+yRCcybYTzhKGvMJzNOgs2UnwXxsK+dD36uuHWgYJyRedAVa
cTA3odHFtnB3+dOtbiHuT1vTUN1Fj/fUdFJUit4rPWYZIDQjKbR16lKjbq+N28uGVrfxyBAXuFI1
6cHUCeRCOOjdIyizVBfsoiIVmLXlsOlkyL8BuHxeqI5iZSBkAN9JC6CqYpWgHqoLY0dDufYvL+i8
+oGvdmyL875RsuSm1BQmOEN3xZ5uET9ws8oH0V23sii0cQkGXU3NgIgg++9H7pHFYFzWLBCI13Jg
I9NZEgevzMurWfk8GDJARoU5AHQNeD8osn7AWhpIdCeeha+U2Yl32cJ5fgAeJAAIAK8EiBI5KbeM
yO4ULdEyLEMHZKtGx8L0k8QZ3+SAdRlF+eG6Pdi0QIbCZma5U6UuQDepZYV3g4+HuZ9DLdh+6IJu
V+7NnegbfW0Qd4YhcQWUIMYcgMvnH7I1yLkyaxiZnsgSxHcAP24wuWH7862lOAN0AYH+xTPNj15E
ulRrnw44c+B+caUxve5T9yBaiGlf2aJuWGzkiDpL9Nf3JXbxyAKvlTIpVga2yxiKeOZDPt4l5S/Z
9ocGCjXFdmokgSue5QWcNe4yWUZKZ7luZTeyXEgleE2IiSHrs64DI82Cy065drSOV8adYbPFZKvc
SfA/Pf+B56QFQgNoidipFQnc/8vdzhzk92cyuXukhjoUiAYtgH0BcAIew9g2vwao+c4fmCLzM4gp
dh5Udxxri94uQHkO08ARQ4/XwtbJx+SOxTiAPCsG/547UUjflCkEAwLJ+IRS1JA+zn3jKWDDLrq/
TkjwVXWdzUEY+Ccg+0+9NK9GrWgZclJFwp75ymvhUqdCk9nPAk0TuNB5/RE2vqSfQfiG78sLLqUL
qUCsBzJbCvkb4pYByFpH3WHwcYYQSWqAuu9fLvvS2s5ihgq8XgpBuIGy0ekSwS5uNFabjW4rlY1n
J8rjnGSVg4fqbdSbW4xX34G6+g4P9icIiIogTOdPFVAuqJoOuSYDfBngCjk1H/cg763pCCqCj8GT
/c5tNtMhu2ZeVbyL+2UrYQfFSHB8MblCG93vU3NabsYZ+j7Qr8pr+S6JFoDm4wYjd5d3deWEspon
gjguDvOM9EBL6rCD3gHjxP+QLLBRNte2JMhNzotcbOt+G+EDnFopNeRZ2sll46vjN1ywrGQNFQEH
PI794EDpdSO8n9iB5wLCiVFuA6mtS6mdy//4qI58Obyz7myXYLqhCCxIRfyHI3hikAt2WqsUY14r
g6t1kHjRIrfIYaYguTfX6TU05VBEKZ7TrLqJrbe6swRfctVhACBA/VoDMwgfAPWcpn1vIjdLmnSn
qelVUijeZWcRmWD//ShTssNUpjTCG6sFMYlrdfPjmIIA+bKRtaseFXhwMCAbAwCYh16YYdUMaY+3
VaUvszeXtfyQlUvmloOWP1WxnV/Vc4YQPs6Zg+wa2Vpa/IgTM3qm8vI+j421tfLI2s8G0ABN3OiV
Y8WRSGJt7VVx8jPZo+1oM4opASmbjGT+nxliyHwEA2aJwWm2QXdJfRx8wy1u+1uMLz+LfG3t1AKa
gmOLrjBgylwotBsZqZCmULeMLQdiGXleBzTJBF9i5dmp2SD2hTYNGiNnGeU4LHClFOJVerkx2ms0
iJ2KfKsnQcF9zauOzXAbacSGOWI0enIxp+EuS0DHwr/sUmvbBY5LDJiwZARznaefKiZqa4PfCEdj
eAagQs8KZ54E15PABk+jqYJImWaKPcIvU99syjfQgvtk6f9HM1xUi3pqgh0Ul6A+q14KmqF0hjJM
nwtO+toNr0HA1mQsIVCy5VGL6gQpRVNFyA6v3zCjyuJnepu4r1cWNA0cJNuuCFC7uoE2iLfA90Us
cK9wHymt9XQGubhLK9UP289eCeK4E7zHV136yAgXo2uGr4X6IniBmynINNmfKuVFKsxim/YqEWzi
14A3dwWBLgQxjBGKYbCF8+zZHBqlqnAFAVP4RnfKFtp1w7bxUCUG8bLbe2w4G2frHUJUThFAsiff
iLRh1y5f4P7RHAC2DHxxPBwwaeal6vsRc2m02KeqAmmkcQ/I3B0SJ0h+kf6+s6W7toa4OPJFVck9
dNncvohu54kKdmTt0aiDthTDCDpBAONHKYuZAENFoVXf+UpAECoVbTe4cwBf3uc/I2ERgX1P/gsc
2+O/QKItUa+BdYzZU7zEjz3rSduw6ZHIK14vh5mVQHayOC4q42aMqzIBhZyWh/dzGiwlEcDCVtz3
xAJX5VnAVyTLBpbT6PfyBIG8752SgfNckMqsHMUTM1y8VAdl0WsQs7mhCU0snUJ3Iv6ULOP58n6x
X8t/HLglbnkLKBfMp5+eeEkDXhcKEb1Lmh46QtZHHsu7fmgPXTLfNHa7TVJRuru2gccmuZUh2Qjl
pqIUQPMezPZ20E+hR0b6uPTCRxJr/HDLA1csZuhAoIYJ9bOANs3zMhAUsGYCDGkBHfrIrr0+NFzk
/c+KPj+PEmMYrB4TKxUMp658wRPbXJzrilTLhxi2AeAfCuJmpbtEPy5/vhV3NzB/z/jhGIMQn6eV
g1USIEIg2p6+hf31JIuynLVogaFkFL4BwLWBQONWsYCfPS1D8GCDTv9B8xpo1urO8isC6/Z/un8w
dwjn0NgE4hm1BJ31EmoIKhMRDqr4HtJsy/D98o6t3aqglMBTCO9X1Db5KlaoSnJBITqFGf/ljcGK
J7TWrCvjw0RISvdR0G0VwY239m49sck+41GeOk1dCEkTfXHlvoJIYe53ySMdf2j1TTjeavbVoN1j
WsAZq6BAQtlL3uU1s6DHnQKYR7sSLILQyuXLZ4mKbxhqIBdYCD1M0KWy0nEP4FcQpt3kdNnfowsw
RqzKMjwGJWq0g7gjjslV0O3EhLpKaRjbdml6b8K4gOBNu+L8BM14vACQTYBoj70+j3Y1ksDXmVU2
davuZ2F2TmsImi9r9zZmOFE1NuAnuMG5fKirLH0a4m52C+cNIFYkYKjoosDKnq/Ro4jQRWiOO2sQ
T0/pbLczCqyQI+wc3R0gSYEJUojy+iAuohkmVoUnnC2C947jRXLbaIRQGJwJrLI+83AboSgQPvY7
dTsehLbWPtmxLe4gDBE402MJDzaomnkTpuc7F4oUbIFK7oD0/g9y2tUDj4cTYRczinI87F5bsLx4
orPL3mrWptyZAbB6ngq5496BVPvisokC8Sjw+lr/3y7f/DWzxgihSwe7JfSo5corZMENw47R+Zf7
bYFzz7bRonAYsbImglbYdyjV+gQsmONrN9zYkeEvcnA5kKxc3TgPvw1yDlql/RyCSZq6M8Zamrm+
iaruqsvKjUZmgSnRZ+NfP3UmDYpFsX3sMJigKB/czAfREVL2EsqjoRO5zeMfCD+wNZxtqm3Yim2w
vgofuySrmVNj1qmb79onaFEF0UaDNJqnevIWGkzvf7+jeNxjrAazJ+A24SIlNAbmJlFUEEdEUErT
i/yAYefFNfXJrbNa4C/nLXNG7/DbGo9mLsHmv6AjiVboNB2MZtgquXYbNwX1DXnydEDPWlP2ZsV+
T6Fd7A5zKVju2pk4/gGcx2rKIldglaKuJMeuAsm5SZDPriRdWCFBjRpphIp+7+md0A60bW0Tg1d2
Ifmy/lh3UTBl/uWPtpYUwQoogFH50dGGZb/i6OZRx27qoIk2fREAQ+jeWbaskmpuMOZ6EGLq1zwS
gA0QqSDLQwOb8xEznHEmIb4OsTww6EPl+DbZAFZhoBcLvqDg7wFB8JIje/wAeZYsetTE6CrGuyUY
dpip3ZUH+3rGEG+9ITedAMe39smOzXE+YZVjMprsTrCHg5Rf69DPlsIfl7/Ymt+hUAcBAjxz0MLk
njllNzdkZIHLqK7z+r1JCsFzbdUlUAtUwfKFgT+gBE9dArzhBEOfxuLSNwg4BAr4LBwkyq7skYP4
bllrxIBEQLG+OqKsRHRqTik1grQthaj9zgjMLUsSoHx+BT1CQZK1kjuCVxuNLYNNxYH25NRQbeiQ
127QA1FaUJBY2fQsE+B+MzPIab5LW1F1aC1XBvsWqPoANkfLxeIMDlpSGGE0TqCsndFDBO38veQb
Pl5pg8+myCGt/de+cWKQ28oUEuxJoaIymS6sVTkMotLnivOhlkbw2ABvFfhvuGgRD4CwNiOdXDOx
rrtFvRvR5Lm8hrXb8sQGt2tLOoQKmq+IEfdIHUHTAZnahd5BiwAaC/UGPL+k8iBp+CSwy/5c7raE
sgdEarBAMPuo3OY1hT2OtZJT+GF2Uz2A4McrF8/ysv7LsrxdwDD8mgWhIASzA3vJLnegk0a383yB
3aQrpq2sTA8t0Z5wl9qOZMXhHbHnYj+OowgCer5eRYEahgHadyA8ziC500KbaoAgoisXdeXYYPML
y3FXqgX0oEUwRRbXT9eooi7D+p0GZuNw0ZwePbmaLajUagPQN+2u32Sb1jf3IKPeCb4h+3N4O2CS
lMH7A0Jv8+tEHt1mkySX7VzhzmR09vE7G42H0rSrvIjVK84/G+5kyHIAJQjSQItwn02dmxmdIiQg
cxP5Vv1cyleJ7iXScw/dhT5/u7yy84+FHhzKqJBPASE7+rinG9iRIcsYXTm0Mqr0Rhr0wlsWvbqf
NMm8t62x1v/+FoBFEL+jWYOQCQaTU4tqkcXQ7oTFKZjRlE+DTHpAbwCBq95AzVs4ln1+d57a4/aT
6nZrAHaJulbYbMPEKW3DSzpBxXMlJKsAm4GQ37QQxUDVerqqkEQkaaR/tdDG6wkpQXmYarzaakf1
6o2sby5/uJVlwSCuHMD62QQ9l/HkWT7aEhS1XVtxZjVQyXMEpfb/yQafC+f2oBiJBRvQsq/JRjZf
VGgpXLbBPjd3so7XwY/wZSmkteYY2mQNRSQ2Hg35PYw3cfegCVvt55VOfCPIYrFqi2wBmnH6jRrZ
RqsAuvFuqkAtJVm8IZZ8K4IMWqb4c2P6wCHv8iJ/TUfl/fIq1/2DkaLgoLEvxp2zAZO+k4kKjNvv
l8/mG/QwUONP3KYDRVTu295fT1SBM13R0Q9FQdJA7ZM7Zd2SlDG1rM61SOjmdexW9TejORjzeyps
wK5ErBNb3Akb8BiuxgLqSNHs2OmTmXdeB93KGpwH6eR3UCMTbOZ5tgBhYxXwAVwxynnHN4nR8u07
0MwYLfSYndmHIVyobe5NrTMBZYcmkbgIpK546rFVLn+YBiiBVy3aDdY1e2JEe9Nd9hbe2BBXFFpb
21PAwyFMBBgPCCW4eGIttFXjryaN+W3Qd418TTMInGjOON5UohHetVgCVA1GI1HzZWfj9GDYSTh2
y9C2kBSxtkksveA1BXqH/v7yd1s76rhCUZAEwvR8QrwPM6hNTRiG6EYK7dfPqH6esZZShjB2Wgvi
4+qJO7bGfS70hWaVAk8NGQ4HguVkw4ZRJH+ebqzHyf8TPs+VFwcErhBeMAEPhYyzq23KAEartIrp
QTEscOVmLpuy0Q/CfGR1KwG6AlQbjKg4BqdfrAB7UFPIyeAmvyKw9rGlgdJaAZ1j9yldq5/tTepL
SGaj18ufcAX1wpaI1xuq5CutAS2mvdnYIDkZXQYjKTEc4qhu7Dbu8ArdXKeI/dkrMOwjm4KLYuXQ
4ykHjAcGvcCYyl94WWL3iS2FvWs1gZxHXommn2BxKycclN0qI55DG/xsVxuLGgAZIJs0bkFy4inb
4ZC5TJRzuP4DCCYL+dzNhyDNekYaMOoQITn9hjQfraqKkVN2PgpLKJwrr8lPCRmDtMn9GcA9wVDq
Su0cvJUAJoKVE8UEXeOcJlJploQRDBbOgWGhFUidTEBD6pjGroLEIw+C/Vz5ZCcGuSM49nZTtSZS
vdb7B3NU6CDnZE9+zZ02mTduC8EazyMZ9vILJYieBxR4uD1thjmnOq5xTIk+EuWQVneWFVxe1fnR
Q7oFHRxg8HHCzzj5S9q0oUQp8teWvi1Q7g6nwqkhVC4nSCztvxa9ZKqQR+a42IynozbPNsyNg+nm
auUMmqC4tFKXgaIPen1oKkL88gzJZtSQeq4HZMh2tyEbA6V/lJK1W/sDEqVo99UiSvmv6tip56PL
JqPYBNJRXUeQPvX8RVVbuYtb5vmzr0+OhVFB1a1BtQz/SJxGdYrCDZ0CosUxJDH1GxFAYXXJaHAC
hoi2NzlreFSLxEStET8bf3ZnPwYrXnZtf7HGpveixHPNY46MnXU5yBKOE0Yr3LnLOnQwF2lLYvor
HvOnMu6dxkpE2d9KrYP1MVHgZcUvxebbmWbU5WaWG2yH6119ZQR5ULgj9cKAfnGSAtkt7Uzv8sk4
l7mBrx5Z5QG0cmTqoQ05QshVAL9em2bQLgtKAMpCr3p1/CRRMezLWipfcb+0W3hi7EAwXHtMbblC
h2uo0sWbSqCOjJ62wSSV83PRRfRZbTUREn8lGuLH4kIGvAeoI4BRT52wiK1YrscUL1+AwxUPFxgU
VlzMz3s3siM7ViUkvj3P6U4tcke5Msa0GzUblKBJyiZs6nG8JsqdLH9DipyZooIXO0Vnp8xCORLD
0RBH5tGXdR6ZE2UL1DeQYt+2WwO199jvBCFXWXM2lWkLMnFBcLTzhsaxS2ogv9E61NtK9grdmK9s
VOQrd05IHUxdHxLQYaCG6KThVGPWUkb9a5gqdKXpzyRq+k03RPktZDNetL5CWl2Vz11aqW6WSS9N
PLwuIGrYKFByCbS6NJ2BZMrD2FX6owEu3J2d1dlBbfsH0ETTK0qKpzQsWqcCxdJWp+2PiSSVl1D5
p1GnP8NUUbd6nnZBlBZ4OhutBkbTRCNOpcz0XoZ4KGQnis/ZSufIIWXauYpZGnvaoUeiLabmKRT+
i5ekY9qgQC2TUbuyUtJuU8sqIJ5Cw4emzhI8gUaIsWll+ay1dLghpY2hCgUJvwvdNu3BzvtWdWVJ
HVAEBypzgzblZ9j3mSuBu8vv29l66mO7DSQ7/LZEdXNjDF1xsA3JLFxbkiQXUNLmYCt1/hFWVB4d
THhj9fHQQokTiORuXlDtSHIFdc2xpN5c0C51CgB7PIwooOIi9xKIWYB/c3I5rMEhjOfwTU0b6coo
wh9lX8w/I2qTABp+lackMRCV0/SspPKLQbKfdhqh4Z7TYgNyPdNJdPY+kdrhNtSMT8C+5Z3UtL/U
TiIfSUIaBwTgz7Yt6W639O95otRu15vK9nIEOk84NHS1MHgFVAXqrbwnJpKkYIzxyxMhL/umiTDA
a/cGDLAGoWXhMOtcRlPY5qTlIwyMUevkU+SoY+rm06/J/KzCl8zcjrhTCijNgsqhqgSrW3lfaFA7
hlqiZSBwQQL2NGQhMZ7qwQYsLN39IyYS7WxwoIlBRiuhA1NsuDZQWQXTKV9Wtare7voogXiSUdbf
aknqgygqII4RQoVDL5cmIPqgeDoFNSS8Kny//BlXLkwVBUIgVoDbOocj2LGBXzA31C0wH7osn1P6
plVXlhb6KBBeNsU+GBckkcKBaB1QJ5AO8gljDNLNPhkRk4vuQWpuwSiCI3NvimQzVkI/xqIB60Cy
b7F07vTL9WmP4cQKK8q1ZqfbmbfIxWFkg09DDEquxk1U6dvlla2GZdRJwLAJECtaU5y31GaSmU01
oUL4GD3IkJ9h09hGCj6O0SOBkTtV8AdVkrUjiLwKiR3K5UzN/HSlaZ+lkmH11EXO2flqbUFmFv/C
Cy108EELnPtaKskQKxpyvxrn+h600omnpGXmZ2mJGedwrtCWIVQIrGElE/5TH/8yrqSizdIcGSGm
wUZ39LWrZK/verx8SBDvbQGKYOVzf4Gh0PBBewJt8NNNIP9H2pUtt5EkyV9Z6/earftY25mHOgGQ
AHiL0kuZRFFZ931//XpS6hGQKENO9z60tWQUEcgrMjLCw32pF6RAYGquSk82SWWbo+gPxqem6oN8
jKGIYNWcrNjKToY6ClIPtA8C7okZnjqPvVwg0nJ07WYpE6dpAguswbgF/5Yh+mLFkblUTtKKMNQj
6gNT5V5tj5l1qKJN3/DCisvHODqE4Od+mWGjZlOOkkSzPpr36OMRwH7XOrQ+dXjhgReirzn2M2vM
7KXiOBRjg0FNfvyANQqUvYneSxl4Kz7Ga829ng6NDv2kmpRo3ayQGsaSLeD2N3GgYRdW3N6y9R3x
ewZpAuLETC+aKchAYSaej218X0o35nww0GzNcTSXeXWsFNTkUdVBlf1C4yq2pDKl7McOnlJOuqn3
hkeh8uINb5VWXvdnhhgvqlkp3q8atsSkT+5MNqiVOaPIe8WsbryT4TAPgzCkOdkGddPFmpfbLJp6
tyZaCcHMsvDkxJJLoH6S+a7DfaLYU2YuWxCYSfY454tnhDov2bfiUc9GTZ3NyTJC1aarUg3Tq2kP
8fjIVSflzSrjrKw8BtxIx6y2aeoaSeQKZX2Eg+dFLxw77M2A2lmMzQM74RfyoDuZX6MW/hO6GT2A
ObK1q4BXA1+JJE7njq0uGRUZAKKGTdUU/SzOgmmYXKJFt2E1+cmQ+5yjsHrkfu8dVhBSJ0NbxyLW
qvZQ+5b83Et86Eybdw1SGzTtVSIbPN9YTxy7nD3Lyq1Xap3nqlHQu402rMQessF4Rf/qIIm/XTe3
er2djJLu2JMdWc6pPusiZjXt6qcYLflK2nptOmy0KX2u9HozmQ3PyfB2D/35iU2xiCwdYoQ/b+/x
8LPar+wnVOGpFknzXgTciIG3moy/QfdibVQdbJpfrOP8QunMBEd1B6RQpGCCXbhWn5tFWduzEHah
mkboW79Q2p4Eylk/o0yJ2uCu/DbvADl+zFy88OTvBepbUKWWNyhD/a1mZJwWBMM0AU67RpkbQ51V
qyQzFrZDfn1LWxkSyZkeqgZi9pIHLezKNjih0tpdCAF44DdQQ0T0wnhbkUSaFY5D51SgDdbqxha6
3k+qQwYhJz17mvNgnt+ub981h3pqknGoxGikGn3OcPBxG4hpe2x77fFvmEB1RsckApnCBmMdUM11
HMLEuMwbdMhvSJR4/z8T1CWcHAigObpZkpC1HYvIrhBvdzxwzdqRQ9PTvwfB7IZWm8bULOmRC0dg
DIJ8geoVca4PY80IJGWw6ZAHNvFiOB9Glih1lelAZZX1jW543fwsipyZWjeBHB8QNYhTPmpaJzPV
msuCRmsshtp9a5M7pbrTE46YwUpdDOkGEU87lNsNFdv5fBidEqlq3OLZQwFCoF04SL4Kvi2Uj76E
BK+M2t+g2vEtfL8+e2tb+dQs46GmOU27IkRGYO7hl/qXReMRX61Onox0CnATYPRjb5ahnieIB8JC
PirbHlQPTiv0eDfJDU88Bu1mmCTmhYai/m9bzL2ShdIoZAo839Jlgq0Ii/gaxVFkN2OY3hTgvEjs
tlKU/ZyL1XaymidR0wtvDK3xSBbgHFpSDb4wJLXfA4/px2RW3b4Y1Y3ahpa95HPoSOkwD4DGE+Tf
Y/lTSooYOqlNGchNMb2LWVQHFTpy7skCvei6Ul8jgDZudDHGWwCpMTfKJdW3ykT6ArFQ0c/riBwM
AX1rNWS49ijlGwEaGsBPbk6inaK+B8pobbbbZS6/D00ob8TSGB8tUzECq01nwZZSRfJjdcieJLEK
j13cAGkugXdJT0WAbYpyATwwl2uI6Shhbnn9IHUuOD4k5Na1+GAstP+x18irWiVFsERSeTfIdXkv
lNn7UsTorRuFFhMXtnNrT3k0ta5aCeS9EtLuWazmuxb5Azsd6uQp15PSIakUu1mmqf4Si9OdSHTD
jvSkvbNaNb/vyZjelmY77c1QRfsN2h9nN0xzPDfnJHewguZt3CS7uhLKxK+7MJlsfSwH20iand4U
35Qu+RGDqTt1y6q17sJ0sl7izlwOja6+kKJ81azlfYmsg2kMhWPmqBI0QhroMqTvxCxsfFHoQXKE
Z0Ax2pVSxpuyk4ABmdJq/C6jZdLNBqQrIyR2kGA3o9whg3IMiT5tdCk3N3LXz8chNKPGJqQeB0jC
5KrkaFETHqsINNgI/suHWIwkP8tr8EV1+PBMG49zJO/7KCorT1iEmoDSYZqJG5m5Ekxx1gUdQJH3
JOxBsT4WElQDhETeEUvBS7yLlHSjt1A7OQJfJ7xXipZ+msJcUGypEMnTKObTTU/QX+CZU5W4Ut7V
NuoWoxM346e0SL5Bwgk6Kb2lIm+CDeOWyLyNdldYj2ClW1wNYlVJW7YgmujnuHDLoja9WV/uIg2P
l0xFSr0eS7TgYn+W97pYERwp6ZtQRIdylMxPYMzLZj8aC9NOxbbei+miweOnc+NH5ly8lRFl80uV
BKlNI/U6sXloawthAXiMRtnEeSISLm8heUQWOPFLYjw1YhI5eqJUm6wAzLvJq0cpyyZ0LSYRaIO1
8mlKjRkZIPHYleUR+j9i7DRpW9lWVuaOrLYJKgelOkAr2VjMu06roqdIGwQBrakUBYDAKQOpz6iZ
fpSCX0eLo9zuCcoqs1zPgSyMN3GcmEhMy4e6D5GANtBPr8XJS42KkjuSEmcinuPKLdQ4suyxy2bd
tiII+tnTUJXq+7i0Zr9Hkt0Q3MIiAnGUopujI3bJm56RcSc14xDE45C7pqg89wJ4qdTa2DdDkrit
oWS2XBqVPYTWgw6w9udRrrrMU1s0tOOZaCqjO7ZJot4kXZEmG2Pq2/AtqyBCYgsgNhVeUqIoADPF
RIXCjznPw43UN7nhCKWQFV7UC8uuWqb4MezSLr4JoZOcuZlE0tqPlkiJDrmBmKMButNBB3Mw5Nkh
GWqwLWlh6RpT9h3f83lZlGccv0M6hs+TpO2LrP1ST/FdVmVwf4X0ZSG65nQZWexe04gelEmdzZgI
cw7oC2ByIzkRYuz+RN0uWd1HX6YBiD5PgnrRcRAMtJkTpKw9sYQCrYY+Shf/SLJlUTAtdyCx+A0v
7eEFrLH61qxC6MXi2jgOpdZ8AzYIDH7pXKMXtKi1wJx0UnppWEtPLejr3KrMEy+ZIiTykmzkpJ/W
gvDTq4i5z8UcznkokAGf0DHqjH1l4J1BtHSCM1zGu7rSM9R/rJBXi1+9AsHPIyOTApQgy15vzpFe
FRO90INqa8U25asDQX+JRhbZTY/wOMH1CGLtfgf8F9l21O9QLmYGWi7KqEPTu3KE2q0UeRdJe9Lw
untXjYD2DxkRmg1lU9FZLOdwEQhSk+41N1+ULICPvj6O1QyeCSIYsDUAy4yG1/MILNVmRJkaqB5p
M5xgR07ySBuOAG1xo3teA9BK3AU9d7TNo3CMEbENkx0I0CVdBlFiOVUu+Jtc8W/EXbCA6gu2Mmog
bNCaw8GELeiNHdX6VKVPmXYj6Lze3ZWswZkN5iFUieqwWBnQMnKQHhQXXd5OjwQrRTTy8U4rDz1V
Bi0iagNog0AL+/n6qIslaGkJzz0JOWjRVLuYEJAUd1Jv2AbYtUoyOanAeV2sHGM6hUiL40gBJc28
LjolHaywQ3mnE/zSuK1M3MM7AI2rwfvr2+/MEvMcm4yuryRaSGreZqfZ5h4erp+lQPb1TeTxcgQr
iQlVQ/MekKHA4iEkOZ9LeI5JbCEvCnqdAtqiqSNGih0v7/CtvLzL2h45NcW8MLpEKMRenntH2BjH
btuix0Idd4OTHBRP2ErCljOPKw7wbGhMPmASF1IrCjRNaZVGQto/fY+fsS9BQpP7tWhHnALg2kk+
HR9zBtKKRKQ2FrB7CId0uplG3oB4E8j4pSRMmgaBO/oPkONATiXxtQd5W7vCPXqqA17zzUpq7nT6
2KpJCcYBCXxLONKJbBM9cYYGUU3v9uV9hLAPmIvr67WyE5HhgHvCfxCHZZ/v49BoNcBwqDpl3tTu
C/mlGXsQmXGyRBdoHU2kBW9QA4kgMsCzjjnIVdsL0ZhA4L14nXx1pzqSLTyQvfFc3hq7DFSuvBIe
e2WxBpnzrIWtAWBWCs0CK+63A2opNhi9BTuesplzBV/U9T9soR6qm7ghtQsAXpHUSgt5jRbFjGAx
7xWt95XxS9150XhMwhdRvus7mXOw18YHxwilLrAuoSLNuJChkKoxLFHT77NxQ9oODx+yNRMefJH1
+nRoYOhCERocEci+MLu/CIciL1XIzTfLBKZ6AFsTcVtH00ZdtNvcIs6s1Z6VFZvr25JjlkWi1bWF
9FiH0SVb2unXbSgOm58wZZ0HHZ2KRgvENYBP/kxonGSWZn2SsXRD62gCcYcvas0j+mePF2uAfoET
A0hv1J3W6Q30CEtb0PfD+L3RRbvpVM52+EAgnOZeWEvMfmiVMS3mXqfhk4jDbHdP+a5GHZQq3G9H
N/8OhLCvSn/5KmPtMvdLIVTAoXSAOy/yS5lWrqx6KRnsZeIcstWZBEEJQiodjCtsxBbHpgZGtaV2
SoDHgzKsjuGY32dN/FlGpOVd335s2PExqN/GWC9c6Vab9RG4x4vyKSuwPSD2+NFjV9mTwms9WzvJ
gCTR5Cag6xdPhtDA40idsXLml8WHSJOrbGidIg5aF3Dh0k0B8+DSta2O8MQo6x6JAn3ZCUbl+2wL
iOldH5B79a64aV3J6bcTqvTRDnY5E7s2VrA5iTqoJ0wVfzo/D+UYz4TQ8yBmPwZD8SGI2xs8ybeL
PCRdPrRMSeDDAnAGHSvnVopQFxq0yTfOuMOMerQPILyt3dk3dvKNfuC9jlYvN0qhi2ZZEC7BHZ/b
Q1wpTeaiwRfvTGA1x73yKTlCQvZ2QDPFMNnJF/Xh+ga9eC19DPHEJJ3oE8cCeRL0kIMA2rHCyRMs
0BhUxW3VGhFSSL0tq42bQ6M0+aqhspfmX0TIgHC+wZrvPB00M8mlOnaKRhSoe7xIr5pPW7jAvPQw
vyUHWmpS7ni9ATyDdEufDLmJG6VqFxjMiIcubTvjNsKtOtHTMTHBJFifKxm5swavd3EnevmmDsxt
tWn92Rf9BmgS4S4JeMpYF5QlH2tp4n1j4G2NnlomNurLGP1wxoztip6ceFM9doD6Sh4lVeCVRFfn
EFEKbTtFhYkFNs2LVbRFjut87tTWtkbiaimP7+Wjt429isAA+aeRj3DpZKFGccAJHFW46h/GcXLz
DbLk/vI6gSY99uJ9uFFyT9kpPwovf5T/1sE4Mc5MJpAdmRamGCH5SicTzB5uvA2PoU0bqv7WdIJt
A11HCPsuCHKRFNf7VFoaB2oVe3PWd9rCM7G+O9AFivgE/YS4/s63fWIN2PMabCTbD27JnQCaeVrO
LY88fM76/kcSGf3r4DG/aJOPqnQahBLuuXubd/veQ4WAgg7RleaDsMSTHOCwubLU677sxCrdtCf7
pZ7TNs9FrYbklOQrLtm9NV65TWxKv8edTvZ9+nHYTowx06nWQHCPgHt/tA0AzexAnxpdYnhkUWBa
zuXrXrvxELCAi1Q2QPbBZjDUBAD/Rc4kJ0TJwpwUG+ST6F5zr3vjVSuAGuARRxsKWSapophCHaoc
ktN2ht0ML0R9r3nw5TXfYeCSU6Bhgn4jlipeTxD6z0pMNzsUQadj0rxdH8SqAWBdMUkGDhTb0QFG
bT3qZ0yV3qR2G6Ncw9NNXZsmA+B1GQBwACTYsxROhTJB8UJyhgoCH+ERVITewkslrRgBuxAegrSD
DckyxgPhsFLCY1zNhYRuwOy1myaH9JyokWeEid8SEENN8YIQBwDPbR9+EeXQXjSe+vTKiiDZCzAL
noArSUxlVFArU0DMLAACa4xIvnGGsWYAjE/oCTVNgOLZptAlaQo9N0Qc/dwj1g+JJ3y5Nk3AvwNE
TVPXwPKeu5YhxnJr1KFJKCXVlb8g3zYZvDzsik8BnSeAmkhvAHbPbtxBn8O4oME0zXmpTgEKRf1u
ANKn3ub+ePNLMOu/36b/Ie/l3c+rtP3X/+Lvb2U1NzGJOuav/9rHb03Zlj+6/6W/9u9/dv5L/zpW
78Vj17y/d/uvFfsvz34Rn//Lvvu1+3r2F6/o4m6+79+b+eG97bPuwwi+Kf2X/+kP/+v941Oe5ur9
n3+8lX3R0U8jcVn88etH2+///IOSpfz36cf/+tnha45f2zbv2dfiO/sL71/b7p9/CNo/LCRSoaiL
7JIIahKqTDC+f/xIEv+Bbm7c0ngO4GXw0S5YlE0X/fMPTfuHiqWDh5YtFeS5Jr4Bkv8fP5L+oWBH
AncCwROsLcCHf361szX6vWb/haaauzIuuhYfjJ32OyjS4NYAytIAy5KRaQMJDRMu9yBT72oLGQ1d
TP05y5whE97NONqezMgvs6dmzp/JH2ZAXkhbW8Dui/uG2fAduEIH9IyB78PKD8b8w5ra1l6GJBAA
jbCv21oZ0qktNs6T5gw1oRD4dH24nczHUUHPDidvyDPB+FJ0dHdCPIQVBFB3KtkV6U7jBT2cGfuI
Tk6ij3YoiDIjn+CE6XtaBbKFmqH+SjH/12eLeZX+XBoQmiF1gUQaAixmLFPfmJ3ZL5XTzWjfsEZb
0L4PWv3Qlagel9VbnddOk4NdDUTbVgnxlzlHKXmYPl3/HmtTevo1mJsjHnOp1Sp8jbCDFKripzoQ
wwBS/P+sUJd5MqvSrGhTSGClSIVjOzR7dTJvazji62aY6BiTiuOsA8+NpjFc6hAlYewUhgYhZezB
ylShM3k/z695+81M3aj6BGk3R832Zb2vMu+63fN7i5qFXiwajrCQkgzXwJxmBKuWliSkcsTiXY8O
Eu/zLxaJ+XzmrdvXwHgIqZQ7uvS5AH4gKoOl42HeLo3gDYiolBZBwRtoMK/dEE2DoV52cEV+0W6E
twLPM8tTjykJaOdEvUUVe8OLIi+OG0ggTo0yDkqp0nEqkV4DJqpwdXEjWK45K67OSwJdrtCZHVYv
t+rILCkh7PRtGQzDMNtVnfDSaGtGKPsDSBlwh6Cd5nz3Ga1UQIeryhwzUR0TO9Aq/esbjXkc0Z1m
gsMbFFF4AYKhkMXXVgspgarpK3AF6kF80+6h+iI+dp4OEHF4WEbOub30Uow9ZlNAn16KJymHKhwa
E7eqR1ORCJbVO2AYZFAdxa7ymTPE9Vn8PURmS0y1Lk1EhElzD8lML/P1xC4TwCZ69Lk1gT67HZcR
7nzvg4cExeSPJcMVv6KsjfykOmtCh1K53qKpD9VrUDtVG87IqPf5felTKxpYu0FuB4oCkJ6w4acq
okdZFYCFLF7Rux+gm8Ad7BFJZAe9t0jrcilCqPO+YpCtm4DAUux0AwYbt0PTFeV1KR3z9ievKY83
k67LNWPMhQbwAanMJBfsZNtslc2wAfhgJ294FzSzJX/OIrA84CREOyIUghgfL+RdJoltI9iUJLB1
lE/WIXpptwkEqU0PGETenbI2iaf26H49ubuANzAEo4C9zoVeLDIgUC7cqq4BJEr8V3MuH6ND3yrt
tpSg33LBapYNdaMPQk5+Ph5ACNpsCzwfxDsQhh9UW379jxhBGb9yaZZxXaIK5KHZFwR5ENGhelKJ
m+5Vt97W0BYWOGEck1j60xqgDqiz4SXGxj6JMpKuK2BtdMoXQKuRVOoP0EpzKy+ljENoxHC1z9zM
6spKgowRNxyiLuRZWK5CqSKpHregDh8dPaAPs2kT3qoUU+QLW2XLOe08a4zrlMtUtJIS1uoGuqia
aTdi5Bqp5CbA4DfTmyilfpkhqYFi9DdjhpBhoj1c/w6Xbg1kUicDZlxpXKmpKYQVcUAHa5uxI0+N
HcfedSPnV/ivxURuw9Cg2EQVXM7PR2SouayNMXGisvR7CM3VShzEgDM2VsnB0/FMMUdRr6sRSVaY
ik0gtDM7r7eL5ZCxta8P6fwK+jUkwB/w0sM9dEFtLOp5ms5ZQpy2fbHaBz19uv75K64SaplgTqPF
y0udq2WR9UhvJOJQLpd0R9AxSjlrea2Gq+cMYm2ISICJQSaNccmtnrVSaGL95SARbDloQDR9lB3d
aUun+2Q4RXWgguz8TPjqAE8M07Nx4jOlVNfaiG68DAV7ZfOzYC9veAP8QBoydw4IHADaw1KhYMK2
M5AhiqI5byAGMLq9t7iVQ1zhptjKXroDssnOt4tXP1Pg4OKEfguKRqrKatxTnr/yMXOmz9cXlhHf
+tg5eAkgd4UXHSid2dxP1svSEIpW9AFb7F/ElyiGdLDoKRs0B1DcE5g8HsfPxl63ob3itd+6PfeC
XDn1oAcAnxVlKQKCkln1tJ6JXIRpjI4z4SjYqMBTASqQBeVb2W32EPJw/yKu7Oe4aRUX8SnkTxDj
nC94TkxSaCI0CiY/DKybZTPkttjb5bZ0i2AYAeXmHNG1MAAlCUTAoFwDNJedaegFJOnciyDwd6ut
CropAbhqSMECouejVPAsc3KTXIPMEDXoeOhyBIOUhAnSNYFAbAKGYhnFFwQfjxInj7i2jKcDZJy3
NM+mvMiVYC/C/CWM640Bthw8/QjHGa0PDKyiBiVQQiGcfpGTw5pHkhQtysnAzAQDa9HmBIG0/2Bg
K84BfeUAfyEAwCudvTDUblLmrFZQg4Nz6FFSHWklfsOLR1fn78QMc1nMQwKhqwJmev21Ra2se+DL
xVM/xvgfDAW5XoV2eKqsgw2Rbu+qFsl2uidw6G+wCenU1dv2OH7j7YiVa+nMGuNVSyEPi17DiNo5
Ic9jU5O9IiArcN2HrS/P7zEx97kCneMaSQ66PGGgbfKg8ooD/8nFwCR+ugx0iKMWpqIX7QLhjXe/
ufTUjgKi+9ImDzQMDF3LsfY5yIl8SjvJQ9oyLCoXRtkXUdtUYZ/lWDDo5b2ipL8r9903wFx83W63
0nPlRO8xJ8O2dgtj2f49UIPxx6XSjjmUsukmCQNjk/iWl25zxwAXZbIRN5o778AwxFlFrlVms9RV
Ms813f60CkGfLR0Y1XPciUS2KRcG6PjcJOCpEdJMFHsgaNsnwDbgKgM35bkvmSDGVWiLgIRR9qmB
BHg7opjaPmqC5DS8Kid1uBe2ZOTOQcQM2kG2lqq14KUTQqzl0PSbuTILF2zRhTPN4ruq424fjZso
fb9+OBgB3p8biFIdIqjCKx6ohvMBEmUC4LOGUTVottJbs0093APSAeoDGsTekSULrF3mZcHwWfzG
vdrp2WOHTFV6KBEgShqs6wRTFsGzyQxtMZh8KrmedDcAox1nF/KooCFKuDf7ihdFmglSPTCLkgV7
zUqkDEOoRwu2MYG1BViYSH0NR+Xh+rSuBPZnVpi7Fb1SaQkdSwEsb6LTgXnTSDZ9/qXROJf4igc9
s8PcqQR1F8hMQlBD1d3F7EH2+f36QNb2x6kFlbKrnFym2lJBTanASNQAz2gbCZf3ZlvuRs0FIN2R
Au1e9IEC28fGLkq58Pe1U39mnvE1aA9LIa6EAVJfk7yhBTByVSSYAE4HQF22i8D0ioDnVleujDOr
jK8BM9/cNQKsirt485ObEO1NPjfcX9n+Z3aYq0lPQAkXVpFgZ5Kb/5gyNGdP7hhQtvDEN116/JZA
O3Te5IWb6aHcTgd8C5ezxCtHgqKsqZYinlUXlz7oHpUkG+ACGld5lVxtQ+8Q85beIdFmfPxP7pAV
V3dmkpngLBWMJBGRyGsBKx+01AHZyYOc6q5Mvgxp4Wei9HJ9lGuDhGgkahoWTv8F5WitCS1ZTFis
9P42jsZbTW4PltTyrqmVJdUgjgECPFAY43/MiazHuioIeAXtUHfnxgb21C8hTgmVulQG+Tt9PnDz
QCte4NQmW6msTcTBiEAF9IfaMtRjRE9Ff0+1kXu786juGVBN3vXpXIt2gNYCJa8EGj68kZiDOcRZ
lA0Tovn0hzu9VriLidfZjddFzuxqTsWXYKZ7grkrNFrDBq6F0o5YdBZOPJE8yuNQjhjlCBhq+5Du
LLAXoC77oetmLjZngGvmQN+P2jgo8UCpyAywBZFCZJU99TzzD8OvAxLkt5SarkEyj3sG6aexgzu1
xhwI8PxBBkXpaFJ2xLu/RUpW2dNEHvF5ibyVN72BeBddbkjc42H/8X46mUixHE2r1k0C5lX5h+bq
YIMv/D9FKkHCudzkaLRDgGOnErS01X3h8N7Xlzv2/CswazkPWRtZEforomH8psTxXR2qPmcBL08i
4MqANaANEpWKi9ZR2tCiQK0yopoWPtXzCm+1oECihC4gN65YG9GpNRoRnExqpnbioCYxqJrNzstU
4aCEzf31EV26sPMBMVVTozLadgKmwgGthpvmoKSWRz/XR07L2eXlZ8johKFpVuz+Cw8GDoCiKHSY
SWtHUaB/FpaOoN+Ad0DBDW+WbwKv+eHyNviQq8dqiWgmxZ/P524M+xmgTTlyQtAx11agSp+mFIl7
ebCBN7HBN3t9IlecF4zAGjAxtGOLYmlOFyvueiSyCxVviLdfguY+WAA6mzzRyjAkKZ95wMyV7XFm
kdnwCUIKZR5g0eyzh7wpX4eO985dqXmcj4run5MtGCKXlck5bIB86VZ8UTZlkCNCq7fG19jn1YZX
rSFiQOMUVIXQ8cbsRqnVBcEYZ0i3zLZx1HdUdGoBWTC651FHFUBfwFm1y5ga8EzkRlFMQr8sAJTn
w1ssNUvrZokcod3J5LtVHkvpNqp4jn9l+wPNisYpwFgAaLooqswAKhNVwSlr5cluimoDUOqmHUCl
32RIki3ZVkbAUlfh5vquXB0fgE1w9JhRHL/z8UE3IFbiQosctYk93cJO2euz5HbT03U7K/kxTOSJ
ISZEEUYzF5oUhmSr+GxJg2eJI/gx+m9pDgZYMJt3pe7UOmDYhnXbzNKdUCef63CcHc4XWZ1qZJto
4AmgBisUmM2NDn4tPXIGUxJkp1aVZrYzI0RBOTTirZaGPZIpUos8M1AIQRsNz5A9FbxaMJ4SdHUG
bWuBpAPeDJwisuFMRha7sZxBYHMSqn1CEl5taG3XI7kD+Ao6SpETZyG2kljInZpB+rRSnOG2DyJf
daMX6/6jxscPzS+DEDRNnJhjbpVYqfskLWAu2pq74UjRCu0rGMAdeSPccYOQVWtAYlC/+EHhfL4D
jVKWQ1LDD4v3RLepsnrzSd5aX/C+OzR73utnbR8irPptjol5Kl0FW3oFc8Jm8dNNvBtscpvZEhQ3
IxS//xqVBM10YC5RWaHqdagislzKU9lHRjHjYE9LY4fijRh9Lbnh/4qfB04LKFmUwUx4EWbBJoBZ
Om2wMIUB1b0hu+oGECDrq45hFV6xF76TiuMXV/ekhHT3B+822sHYSFWaU2VOQzgO2tOAftIFhOe3
C4j4miB08m+cU3sZqkJfR5WpkhB8FbB257skUYiV1xOGKHRIGSFyhKKzKfiTB6/P7ahbSQBQa9D9
hlwjaNjY/JQ6D+YgzRjcIqmeEKaOueibioSuUSJUDUEWg2z/liTDJpOkY2OWvmJUDkrVjmYOAD2i
niHHz5wpWFtlwBngugC2pUSI51NgtaFsDBGJQcfb3VL1YJBDCM7b4iQPBSBExmjzzua6RcTsKvQg
IIfI+GxFLrW6ajANY/ZYtqJdKDy46+pxRAH3TxNsKlkUkywDW1v0IcpBFScSilSyPPRp4kIfodX2
tzbuiUVm41ZGb2XdAouNW6OzFyF6dzM4VoNSovafUFeuvAhA2v57hMyyLVCBm5VCwH3jj57sxV5X
bqrwA4mFXNJGlp95y7a+fU9MMkELmncNSClgiPP98DrP9nAL7AQ6CcXvyWyj4l/hPaJ+Iu6U2Jw9
ujZYREmU94ASEyjMjgkrC9iFIqFV05/6TSiRb2Ins6l+ExXfum5vJXqBT0B2hWJgKNrn/EggT56g
STuLHa26L1XooEMpBWygFe/luLpN0VmLWjCoxMHJyXhYMmmSgCQuTUgq/nBcNnmBCstPWb3ieTn2
OW8m184eXJ2KlDHCJlTgzoemiaHW4kVH3+bCY/S98tGZGbrTg/IwQAyr9CnR18P12Vz16bS3lwqX
4E1kMtG1Xkq1BAUMwdbsYgtNV4eKp2FywcQt3/Aqi2sDRHMvsGdoHzAvOjQjjZhVVQOjVY65vYAg
Y66D6+PRMEXn6Q0wLJxYYE6eJJRyVDSwIOjbMrw1AH6sOXjftQ14aoJZJTAFQU+GDsIwjzpA+/pz
D9Aq7+m4ErKiSAIdGfRNKOpFS+QskqFJSor02lFQYLrvUetFIMrh9/pI2V1M2Ikd5jFQGXozzzpG
I+7CXb4bNgrIkvUbvpIjAzH/GRZZeA9gVFR4lH0LR4LYa9lQEjjF/GD54XbYoVBuN9Dt4J5duszs
qJBYwFmCtC58BLurx0qph7QFVV2P8BLRM6qj+u2EjCFo8jxudYlO0oW5j/ABGlPQmmC2hNqDGbSd
gIKlrKftV9p7Wfj1s36nIi+qoAnT9BNkNB4It3N2LceG3UEjl5+m6ZE7eYsXS6O22QjTFNdMW4Pr
YDzIL+0DhPP28+fBAanjV+tevQUJQxB+mze8m2flxNHuPPC00daei5ZJKQUNttVOgJYJtT2DF278
0hH/+qleu93OjDCjjGsta9MaRsI9VXwpPicoeJMt4ut6i8qalyHTZm15ccPKSUePpgaIMxojlMsE
lTwWSWnMAEkhpwcISSu3tiT86AT9b3j+U0tsYt1sc6MaVFiSs4+0bPKK6ijaFTpUoMKj9nUEgSN3
76z5fliFJ0ZjH+5ugzklCiHlrNPx6V+KJ9VJvRqU/pvWnTxQE+b+3/D+VC1QRJsiOhdws55vVQM0
iOU0qVjEyhn6xYVQgHt9n6ycwzMLjDMbgHYiCGyxYBOodEqww6Qi2Rjo/+klFf0Z8XJQBeuvXznI
btPEFNRGjYuXeqEYU6vESDFLERKXo51O/qj+9VTpmQ0mFulnkjQppQmisEDK40Nxj3weH/nygrZE
0FdBKw2OGoVrNrhqC7PTC/jN6LbaApoDflCgHykMYk5tZGcd9fhOqRilB+OLaUsoF5qxLYIL5Po6
Xl5+9Gsg+QEOEA0dwMxOqbNByfQaX0MPm9RRxfmrtpj5FmsHZpCxn91ECWVbagAErpUm58RE65Pw
2zqzi5SkMpoCenuOrL2S6EXi8VytfT4YaiiLNCVYYcO8Rm4mYdEW1AdA6QkIqmvwOsAvHRflv/ht
gX6Dk0th7ikKAwxyjtXtqg798tIP3Ge21nG25aXvR9EKAC6qzSkj/qc/P7EDdupRzioFWx9a12DI
BRkZxI5Al87TVuEZYva/WgjAAiFdSnv+KGNxiCPWFjbkod2/vvOQ8aVuCvXbC4bOKdYEMY908kGY
VUCJUwmEgN+LsbZAJ2YUBuzQgAOXID5G1CVY3jx2dt8UN035qLccLOSKj0cTPdrC4XAplQ/tDD5d
IhEszb30caK3Jm7OZWM5YOvcAkHt8PXSVt5MoLVEexUoTilu+iIQKi1hkHOROMtR3VFY37IRXmhK
CoDIez5aeuUkwesCqA8uPCAGWSDTaEhiKRtRCDLfwY5aCIzonB1+4YlkpPAUuHcNGxxwO8YhWkJT
DyC0p49AIJYAjVaCaNMEvKvxcpkYO8y7pYtjdLKaYHzW76mkh3BQH0F1Af1N6C5teHEN1xoTr2oD
9ksrwVpGQdYEyJPQbf06Rr63A6idFyJeLBNlcwLiWEZ6DY0O7CTObV2EfQP+dl1AYrkVjlBs+HH9
3K6aQEMMynSUoEBkbgx4WdLpSJo7gvTeiy8iT0R09fOR3EBJCLk4fNL5MWqmpLXGGZ+PUDS1u1B5
0yEgfX0MF07ug/Tqtw1mr5G0AQ82QFaOAJBBlG516/Nf1IDAI4yxweyzOEUbnfh/nF1Xj9w4t/xF
ApTDq1KH6cn2eOwXYTzekUTlHH79Lc5i12o2b/PzviwWMNA1pA4PD0+oolqYBVlSD5rcmavPMXHr
YhashrtjuBt0ynZIde7PdwyVvLyYVYqEF4G8ji/WfLi+XxdOlK5lg8BcCjNqxmVkA6GzhoMCkQAS
Twi/xsH0tEjaXwfjfhy8KE34AaTcPyOnzVWXqfkSZ+OEj1OAmz3ZrQQV3EywZ5cgGh5RGEFANI4w
mSWhtpR1Ls0GUbha/krWGzx63Ebzry/kctfOMZhds5oedfa6rrw12VXjd726r+P9lD1eR7msfCPH
s10KcyArMyFFlgDGhKB76urQYoLkORRHMMyxelbrWm/yvvl2HVW0f8xllzS5psR0/yLjFbXNRK/c
OhO81egffvbW/1wYihK0bksfhud2nQ2kU5Syqjx5gqZhC8p4307fm0RGG0MlwLq8fcAfBZ8G8hsM
Lmsa4xH6tKiiRcZ6dLTOUIE8ylclvn1EMIxTiNsEzBaQdaM5hCO9fOogfdD3Ik5erk1sl8NeO7JS
z4tNH5nva/i3jlQBGc7h3UKQVR7j0BDY+mXOCR8LI6EWKHPB+XUxuJjPdauuLVYW3VJKLLCYnWjs
QznMhH3j9K9nDWOLxRjfOhf6ujTA6n3aGYc6YwCxDTSRkjuyr3emaJDn0sGer41+1Y1HqqKpW1fI
cnj2PLgK+WLVf10/TYLds2Tm0lPtvAXTChAood5wlyL8gdozhluKZ1EKjW+C/3yoi4E7yKFgvFsD
lHw0wm5nYrTFDGXxDPT1TUNin9m0uYlVGTo3SKs2L5ADd+mjtvEzNNzJGI//H8xChMgYPbqmtaal
n6lH0yttuIuPy/fe7U60gBd5yVEUbfEcPPpJwI+DhknjYlgeSt2gJljlymv6MGpLd0q+5mTwnDIU
mAcfyKE1bvCAgVTvfC/VqW0zdP0BKHDuxxOYpx7HG/3X+ClFV/nV/YICgiRCpV+IPWa0l4pmBj6Z
Hs9R19ayZyjS0P1cw7/3Uz28O7syWPYiHgCeVWInFYxIoM8WNZJzLKVfVTWJhwJW+XfahSbHxQNX
nHgc5F0o8OLCVDCjwGYE9KibS2eQMdryrMMBp8fIb3zyRocTkkDIecqxSLwDoTwARmqYAhtl5NGg
r0kZYVWPBXTV0QwemF61M/0MCoJLOAZ0pFbUVHWZwv1ku/uNSq1p466U0Z5GxGvQtMFLyriv9uWp
P0CfKYhC6zYp6NxSOHwTHYbLFymYoqBq7aCDAE1/FyxyzTCkqAlBmKoPxzgYFlcDxeq8r/e9cpwD
2j8sWin184yBqqim0fwZUjAgCD1f6GStZC20rvRWycFzIZSkUI8h/ePckDp1I+tDcAw5BwJdp+gC
oU8fcKcz98Aw1w5kEIbys9iMUbBQAb8CzmD3pd8ZD8qv63CcI7FFY9VLk3bAmG4GNLVzjJOUmiQs
q/LbvKiFV43LzsArxqtBFedijFlAf8AJvVR0ioKVizZKX6QFy8GWI/DelAgfGze1wmy+L/WvxO5D
TEpdXybHt51BMR/RKcph0UtARcTxFjAf27sZymqmSJ2ct53bJTEfL7EWB9x9wEm1wtM6qFzVblIf
l05xe+dp6nbR/PQfVmabsBjMX6KtnrmPilztWmUC4lL3rtycoGfmJeleVb5ex6G+kT0GoOcCXxvq
C5dkfpi5nZWM4MXcKh9SWtytpLttTPntOgr3fEOcEdkmqm6iGMyHSiWjRZtVVXpyG6rZHpKDuwgx
Vzt+XYPCj+/FSXLewsA7iWl1aISiu5wJyktZzzttRTOAvgQxKfeJvE/7eC9YF/0VdvsgEINCKRIn
aCZhYi/gL6OmNvBb/vKhButeuSsOZE+bhoU+ku4RiwXvATTwcdGJtXOPRfJIc4iJxAPGOl4pdzq6
ANwGvBoeJXTFW23xC1/ex/6HqFuZc6IRN6CzCYJFVDObMcZO6iq9XuArzUlOXLMYfg7oRiUkAtu+
pB2r+V2wrfQHmaVqaJqDu8SMJToemY+XFNGoKg3cFznQZpVl8IuvDnpVjNY1w/KY+uWf0ZjSjAvo
HDaITMRZZ6SBjCEQ7eE0j6EzPoER5/qqOBZ5BsHsYlKplV5EPW6c9aFXwZB7MzcC18sLUdAORqcZ
dUo8c6EbYDuTmlYL7PG9PEW7EvX7+dF6nHzISomnjTl3GnonMTGiQHJbv1B9iop6sUfqPPr35IsW
0vZXmOLgGkfZbzGJd33/eA9TTQV5KiVjQaMhe4WW86yaU4cR2PRlTt2xAMMN8SFiobuTr5huE1bo
GhC1XvC+2gaUvUnVWJpKtQaoWSi7Ohtc05Rui0VUOuFEe9u1sdLfztoNQ9MAhjiYuAGtsTZ+EWwf
72ttV8KYuNwuceXguvzk7khRn0x3pw4DTPI+9wThh2jTGFOvBnvWFwoVx7eK8hB1viR89nJ3DIJg
iPdhE/Dz5+6wk4sIWX8DecVACedD9EL8v8m/zLDepe/i/DjvEqO0wP8iMquyV1Suox6IVPhAR++c
3/1FSw3DqXUHFR2KomQFz+9uAekWbILxykijDP4RkZSaQFsVlbTkuOqRR9Tb9M/kk/92gFss+kk3
WH0zmRbK7zhcsxG046tpzS4abf3/YoSbPWTeF/aUozdZBcxkuOZuwO0fUOU7iKnFu1hzxXE+32ts
EOkmbxbWmXOjRBW+mnzsDy3GCtCrcWgmF6VQF3RR79PqQ8hFlCkRGgsT8eBxYXVVi4V2QXtwbpxv
8542CE6+5k2Jm/xwvlzfWU50cGacTHTQEkLUnGCZeR4O0y1Z20Cu7/S+DLLZcQkRVCwFp4+ttJiQ
1k07Qs3F8icpcYn8en09nNB+u57PrNfms5mgM3UqAwDFsidm54665o70ZWYKGgX5K8HcEvRhkKxg
O8qJOjYdOH8QAVurD2PxJiIkw6VhIBvPqChJ/YPBWL2epHYLWjwEo8gQazeJP7rRsxmSo0gHTLQY
xtgNEtuZZAAonX/E2o2MwtH1z8KNMLZLYew6Tyenn1YgIEjSPCtEqTrQXQ3cvUca9YpcIB8PlV28
0REOXrQjqc5qaZ3i0FsLTdpQMFC+OZgstpBJar+KMknce2sDxixOggbtYOsAM5dbu36YZ9TdSkGt
mouBVxAa9zE1BD6pc3/kQDDVLiOp9Grpljjh5Nwb06PgI/HsDfUItF/byDWg8/AcY1Urkir9jItj
Dcch1PtQXQ9IRIZytDOnX0OCQV5d4BF464KbxYsV2THkMxnMtlnLOJPwPKm6p1J9G6WgFBH0c57h
4IZFix+IV5C6YRN9XRrNKV56eBRbttvNuV/XdoDBV7kZg6L75qw/MlGGgbsqzNrZYDvDmtinjxUp
RZSagEwaxyfGjw7DV4qoAMLzdfoGhJ7qja+ToaakWgtAqMyzMnxU8Xu5BiNkRq/bBf0ErBuikluW
jJ4PFdZxjmN2dZrmLc5u3r6uuBUaqGRmnSvNb2Twr0PxqhJQhMCJRQ4Ip5edQmrkjigQpaDXLmJN
UIGEtEty8dPXemccroPxPtIWiwkFKePRWhjA0hLdjaBFrL+OhcC8uXHEFoSJ/spBkqc5t+mFPgUT
XqMIN/NvA6IICFSvaNSRfO3L9XVxnd8WkzGMvHFW8KViYQgiRtf0yvvIV2t3eU/2RQh5R1EQcUnv
Qp3S5qvRnd5aYrRanRpjkescyobbo/EEtRAoYnjzU3yQQ/JCaR1qePtHA0OHoiee6EMy9yT4smY1
WQBv4iDkg9vpT3m1u76pvMNGe0NUBVwVMhJS50uU1gl9vE1ceVmtBUWbuKNdP0LkHodCeboOxVvO
FopxiQuoauS8BNRsvsfdUatuZiv4LxAQTMK8LNos2DR2H5VqFOmA6HIf9ParcydUJeZv2G8IxmsY
8myOZgQIW3qSs8KdspMiPSKTLPBOn+3+rHvC7frPWlhuIVvtiVZadC0B5r+csLlFUrfxMYwMgh+P
3KA33iNfbWgWC4cYqYe4gMYEn6OhofRS7UfPEl2WQA2HIpnsVU81Wgrjg7XDYC36ZoVvA07WED0J
v9EYf9VK0tyBfpUudAm0Ux5qhVulaNTFgOZd9vO6hTACZX+/7LZojOOSMlDBNDbQpH1/qk+0shI/
ZsdPh3y0MWHbHMw97fpD1SVIApFPuexWhk9B4zU0C2wEPBeziro911NpJhXG+qZggFIZZWA2H5s7
PaB/y+qaB3SiWiAPtT7MUDsOBxX9dKK2Bo4VI72HvCmNIzUkos+PvUycJllJjqYd6SmVf+jFW5fX
rirs5OS8w85wmDM/KqNSlNA/9RojXr2SlLd1hRf7Mt0u8bLv9Vtp8VJSHkalDTMF130qHdqodkma
eiViGrdrstDokWfVSvJy3RREe8CEt10ea5VU42/T+9Rzhg9zVjC1K7vLKshD0nuJOU4ImDD3hy51
pKvZ/C1ksdWo6QtckOX3KHpyBsHvcxwrKr0q0oAYJKD8COcfU1qjHLzv6O5RtDZQZOLKreQ7Sfzn
zpUWlEEzhFQqaIbon7G5DdPBqDJlBExfYTAz9xd59aNFcD7p33qxV+gmQ/Mq+jkvxglJPSRrb9JO
L0W6NTpMdSwzOssmLymKp6V6VVZqE7ogtODuILSuwNGM+QGV7cmNbAy/g68JzUSN5krDR15jtlfo
6DgBp62gMwqSDqh8Xg54mTrp46KnfRxKWIFHcB9D0A9z0lAEcD6I29/S7ubJExV3eavb4jKG3kfL
msYTcLP+1Nk3a3kn53+eNjhbGmOCrdxGsdSDaLq1c9eaXjI9cf/4tNLSvwWeY7zg8I47t77Sah21
bYcKk+tvmnW0qx/zGkS2wBB4gbqN2X3TcBRMqF20/VqkluvUAoy6o+xk8VF5rOCBk2Byhcxk9GJj
bX2LRf99c6BmxZ4kexyxJDzm6aA88QvQ8FeHPMjum/31/eNFz7h3wFqEiXz5kghBt0nZ5TO8EG2M
ouKHSYm2RkqIb+6Hn3/OgEOHtDZwzOLgQRxrNuBdjWcqa4AK53enc7UdVXyf3FlUTuI4c8BZUNfC
CCUqPsxFo8zDqo0rVpcS9Wa0Wl8pR1et+o+2qwW2zrnT8IRD9xBCZg4F/irZlWL0WFltH5zaz8nk
JsoxmxRXS2S3Kg/XPxzv9G7hmFePM8e1spqA67Li0E3jrnAyH7334XUY7gaCxRUjWwpKf2w2YZ2T
sp902iKK5H1UPyzRy6KQ0BA9anipYKSuNDQogUkLD2/GVXQgyLBnY8K1exu/DS863lPj3gi6Ac9h
SEGIc2ac6xcCnKi2o+uLwxxbamMix4pB48ui3LVfaJ2s3ZcLWOLbu/gXRqbELXucmPZzGh6+isoP
srkFa2rHJm0lXPlRYqI4R+vRtpzuUMj7ls05mK70/E0iReF1c9f7ydD37rL0onZL3iMCRWMkoNB8
htwDO5SWrWYlzQm0qvTJOTgRuOBb8t50KEo64M5XNP+m+9m8DPk7mVVfx5eX2/5HLpFjYiaJmxci
K+PlDdD0g8EKNCKAs54dtoHKJy7yIsEwpXUgKmRqEH4HjpdNN+sCbiwo3R7Fwq+cI4SxNTzlaWuC
ikfVuaNtq3bU1RlNf+3QoMUn7OPZlas/PqcozaM9DZVmNNujS+UcpCDTMOQVPrlpE0+bkkNSSq89
JDQEFyHnAAGITm5iCJaWfhkgO3LasZiwhVXrosX1jWrUJOieQj8aPUHiyvblAaKA+GIoCACYDfyK
oZ/10gag0u6n6mtR/HEO+Pz3matdq6akmpa09qCgHEa9vSvzKKgxkHXdw11awTkMc0Wo6tqAAAnL
mNqnTjuWquxOoufdZ6Xn/E4/B2FirXyo02wxKchsu/UMuaf0+9jN70MiPzcg55GSJnEhkNe4OZlf
ri/w0oVTbNgElYpGXxHztJ11VIkGRDCeJJ9K6btm3Y3SPprC6yj8bfyNwtxHWiNjjCTG10qLQKr3
cXswdUGschkony+E/gmbwMi0qxIXXVZ7KhSHreJmHd/HPABJoBujn+L6cvjG/Xs5jPHVmgVaJA3L
AafZXYu8A8kmQbL0MmA4Xw5jeHIDNbIWE7pgchsstxg1KBXegOQhT6qw66FCbDT+9UVdMt9DngBp
bQwAosyGa4/xEeiaUtR2yMH1lGigRYkzzLGQOT1Jc2V5UNR6VvIqcvupf5FAFRfmQ2OcYihBtFAw
KefCDqQ1VdzJVGOBqA/301IWFVR8UEBgp2/nuClsdSjwh6FHcUbtt641ENrdNeNdIuIM5O07suqQ
MFbQY3cRy+eJbNWSgn1vMGlpmTsydq6l7Ir80VZfVu35+p7zzoXyKU6DmwYpFcZoRzTWWr0Ko8Vl
jqa05DDpOZgRnf/gxbYwjL1KSZvoTgIYHdT+UiGd1rkJymgSBLm8Y7GFYWx2KVD6GzXAmPP92uLB
YIkidtF+MZ4SwuhNHFlAmNU+aKz5xhw0Tzb+mLGSCnVsPgtzEpoumbq5BcwUO4+RZNyqyhoOo3Ws
imI/WtNXLVXCtI8O162Bv3+gkkS7HobMWeIYTTYTKeth5xLKw76pVyBGKpREcM65KMgi4j2CtCJK
jeeOEnPueavZQDG7xNhnDfile6mXBAVU7pfaoDBPuZzI1egg6ePJ+aFLHqrxmDtP17eLB6FCVBUH
RwFFINt2QJ9TemHAX5nrrZkcHfVe1d+uQ/A8zxaCOTijZS1TZgOidpBcLvegv2z0J7BUuGP+8zoU
562N5yFCJUTd0AfFpzn/LnFCvdFEv8sEjZOm2lfNzxmwZj7u0RjxKlcgqSvyV70CESFeJqk9Cdgo
eL4P3LPI0sH7XeYcC0mRHGvEX1D3TeUvtqS5izpMnmXV2e3sFA7OgzH7q2IQwafk2eQWmbGWNF4x
wkgtv09PdvvDUvbXN5d+JzbC2v4+s7dtOaD2qOL350Xx7N7xZNIe4nRGzacSHC++Vf7eRLrUTRxi
VYo0KWUJ3wFp5mSa3Rx6susy7q6viGuZeDNgvEVDIZ9tZa4m/NM84HxhdMeVami1xDfq8gtezXNk
wZK4dvEbi+UxtJS074wWWFL9mCmHuH4rEoRV6IxJ9bex1d3rS+N+rA0c46CazukSNFriraIf7cjw
o/W5NR8sFDOv4wi20GKMbtErZ55k4NRReXL09DUdpm84GQHaMNzSUgXeXbQsxgaNQV1qpQac5dz2
6eKp5t6YD0YpKgJyDVAB0xnSTZTdmS57Y4CRGRfd2sMAZ8lyLemGShmrIqVa/t4hFENhCm0ybOBS
TEqTLnTvcqkOW3Dm9GBfHNqnOcvdeQiufyiud8B4E606gemCvRdLsCqUxIIXdoynRjo09X/5Mpvf
Z49sokjt5OD3oQeEIVowJH9VNXCXz4KaC/ehhzb5fxdCP93m0yxGWc5jg0+TphiqV3edHsaO3617
bSrBKOMlUIXWTEHwx79YNqjMJZZi6K9POjg/Wisdv3S7+C8QvU4hZbNVoUwnwBN9Lcb+VmWtl3LE
IonSuzbkmZOX6+bAdUe49lUYHyxcZ/0DWJMSfQWAscpHZ9Z3Sv2R2o6rF4lvatIBKdjv1xG5S8JU
HabToQt7USxL5cJMSQ7EKnaeW0d/w4kQ3L1c7wAqdmQdQRx4QVGmpGU1dFKNqm2xs8HxWQ4vxhTo
xBE4Pe7mbXDov29M0NDbRcst4GgaotjHSHtOu2AovpjdnYHOhOv7xkklYgweYQtNouJlefFycxIt
SsGO4OXx29p4ZTa6Ep7NdToF3fxlsO/16Fu7fuD8HSDAp+t416qlC9GOOW39kvy8/ufwPiNekDoe
VQiuwTNwvvaO2ONsFPiMtnyPDEFkC2JebpZNx/FGlZ4+H9nQuhiVASQ9AMhckHDXB9PLjv1PZNne
9NTt0eAk4oHgvtkxOYK5TxCyYcjVOV9SE7drPNK70kBaD8oqrlb7GaRqQLTkR+5bHbsoUAqLkrwr
ZoPKTnTI8lAQaPki+GiIGs5mhnZcw7mv++Ku6pYEOQBFedPJtO+aoUc5IH9XygSP6AL36zwnD8mE
RnU5iWbBA5Su9jzMAyGOTZVeKVEX3kvnu2GWWdakBmSMnRSVvm9W+yyTb7McZrUalO2P1PrrukFd
HtpzPMbVoTBMsnZwKI3JAxJ2rm6Xd5n6YFu9yLKoT7u2MubYRrJkDsMwIfUfIKw0wvQoeeU+O5Sr
mwmliC7PyfmyGKNKrWgxK9lJvSk9rPLTqP5x7vbs99nO93mc0JHc4/dn+35YdkN9GwmnJEQmenFJ
yH2ZKTDRpnWnjwU3X+eCmWUX7VfDBVWoR/bijft/HACqJ2i2xsQ5WzqZ02FpU5Mex3t71z9QKpgu
1OhcIa1S5Z6IYY9TegY/CygM/wFk7MLUtaK1JHicOSQP0y46ZKcGpWc6wygKly8PF6BAPGXBrBX0
5DHBC0g7AVY1SCJhrr3bZRC27Q7iqVNuuLLFYQ6xLk9O2zXAGQfX3jnhfCN5bWB9pWKzaSjSMPh/
4NAgQBssMAfFGIpWaE4xph2uqFN7+luVSrpVPM2DRDA6K647DL6BIHT5B415c6yTY9a2DDTrGZPj
6b6BoAxGWl7BqAkVJTD2CgA5xwA0C/TSA/0BJlAZDzXoXUKMGgo2tb24Sn9T0IsoFeRnOTHFGQhj
hHFJlNik4j+O8uGs4Kw8mcpNUmBGRz/GlgCMuyJwHRuagz5DzNKe+3irS1S1LCCW0BCw9utOe5ys
5GVWRcITPBwkY6CRAL4KtHwz5t6q/ag0PaRUhuFrPwQLkd10ETwILu8PKtWigTkM9AmoIzEBSV+W
S5UbOL2WGd9MeXuYoLRAmuIEbtmdwPIunbqOciaavVSk92HqDBY03g05WeGalPu+cqnMBKrpDxoU
SbMvql89iyuoPGOHuDjmDcDujZCWJX+0FjTg5DkeHvnJuZ9P6VF/0CHBuHpmWABPdLi4K0R7hUab
wGybbciaF23s17VIPX3NQgTU3jq+Xd9EalvntzDI6kHYCl5vVMouChFWlyUtFFBRic/QXJieqtEf
1f3kHLv8x3UkTs2btvHCyGnJA10qjFvq8mF21ryC2MDizjSy88gzFGTXuzx3S1fBfwLn0C3+ddhL
owcLO1wFJa6nhHaMkcA31VHjjCDM6yy3bVV36V8bEccvx+Weo9APuXmDDFM9j5ES559BKx1ISoM4
sAI0CwfpvWjo/9IqKBim0tBBgD461r8jUBymZahyNKeThyKRg5ZIAifLh4BlgKqDymEw8VK31loH
HfbcK6zRbZGGlr5c/yyXVy+6bTEVhNMLBqKLYX6oofeDpfY5Rmhu4/4+wSxr23yver+Mcl+y/Uqk
gMOzA+tz6oSqbkI86/wLoXmI6EPUYNOQ78Vjx0Xiyhsl0YnlvA9pJEi1Ex0cqUvtYNRQe8NBwJ7r
T+VBD0hY34zf6DDriuxf0FXQ1mjxboruRBcj1wi30MylZaqrJc82oAkG4X3KepTt5OcB7RBNKKae
4G7oZqGMieRtIstVrBdeBvoTff5CQNdXj4Lr5NI9ne0m2/0fV0VtSikeCWbV5H6z6PdGYz06k4QG
j1K5kbtVUKQWATJOqk3buoFIXurhFQRulYBAdEWLGrzxXwxyuH4G+Fi/33bMfVxJY6Y0OhZnZOlO
6gNDzt2U/JiVr9P4eh2Kd9zoMMgnExatL51bf5G2SxLneJ9QBieqwqfsnN3/oG9Pg73z64R+r984
jB+sjHmJc7p98i66pWxwkJM5DT6UmP8HQVS+Bf4GY/avc7RhXlHG8uTYIiAVyo91mryay7S/vnmc
J8n5qpj4fU5ITUgFIENxox2VpMhQZvHUsN/FYRteR+Nbxe9V0X/fXCVdNvWmUWELF8nete2TLUM/
N8nCNhoCYxQ5De4eojSHcptF3T1j73U8RKTR29wrbZLuIq1FJ6e0xvt+dDr/PyxsA8U8FCw5WmOi
wlkMnRbUqH3kUnKIYgweqlLmKoaIxZb32UAcif5UULWr8gXFtGzGJgRDY+JlS1AfwHEX2H5dfIod
Z6GooZNzY56BMatTG8lu1AxgZtu7q/PQ5iIrFCEwZ9hR8jgpUiAkp2U9jOjGRi5u3Fu39Ytq74yj
4f0Pz3/OgT5bFnOg2zmJiiEHqLPXj3VI7nU/O4AT3G09sSIKxxgBhngeXNMYgmbbdfq+VbRuAJjS
vmbTQZNORra7boSXoivgVUQDpIXeS8SDBiuc0XZTqhAlIR7pAnOX7sGyeJ/tSWgFC6K3YAw0D8/W
JZR9TK770R20OwR/Au87IsVPpQbRgw56gfMDbmZokYzHlHgTGF1i+6MXEf7wthHnGb4eQqEgJGbi
AKW163HALJkXt2E7gonpueoF8SH3bOkm1AsxhCxfZmmdzImclBQwxkO0K8CWmnl9oIJsR5yl4dSY
8Ml+Y7G52TYxq0FOgUWARafwlB1FEj+3uBu3AWKc4VpPM9qk6aJKeW9a430jD6EEuYrrNsiFoexg
lNvw8t1aY9xQ1VGB8azye4lC41gFxR+LaVEzR4MZXncQBMF497mRTWXk5JmGNlyyfiv1Q2z+amdB
2oJvA+i+pZkSjPGwLezNYo5q4yyFV6+/bBCRZ+lrtd4tiu2Vy72aGm4iT26L2W5Ea9d38DLLQFf3
LzL7DIeiRKvkPRxFS34o1TGtbqq28Q2SC74U5816DsRsY5OD/MFp1wLTImT4DJ3GPaaQrcUfIGbZ
PdSzG4eLqMjEidbOlsfcJfUslWU/S6lnxZizloMZz9apiF2tvSEKKDDbB3N8v76jXJvc7ChzuVSk
XKcG1Hjo8bgx1GDGsLyo55EHAZ+LRA9mPpFTYAKbEc0JuMDoR1v0r12kPzSK9kDU5uP6Sjg5GmQZ
NjiM+4swMuxoHcXx+9Y3wjzs93gs94F8KkIIbz6I6E94Dh38Y8CEwwWzAbN3WqbUU9FUxBvKOsRz
17NbQXmBa4dbCOYanvVeX1ZoDHgLpohO40H6RsJ0N0P33MH8hhLIe0TAiuAtxHtQ4oIE1yQmEEGa
eNHLj0mIqDWBqj6ur+NJg7wgThlA/ZwqmPrXP9xnLZF5PGzh2CLKpFU1IkTA6bsRiqk5poAJBiOK
R9s3AhNjEeaJ3suZn7g6dmJvfbn+B1DDuMB3DAXsoai4waud+8xikXtSmi3xrIXcatXsVqvxCkbV
A4a2XSmOfpqJaKqJazrIutEZEAwDseVVo5Ig1x43xJvJ02S+Z6LWLf4n3AAwrqTLhqhF9wwAXqcg
hqZLvae1AD0EwaZQ753nt8DDgjKlhbNwkfx12kzqW2sgn0zgyp5y3uvgXfsvAdQWhjkMGpGzuqx7
AhaoQfIMq1b8Ks4UwR3Dc1dbFPrvm3cYhMXNAmNAMP5Rzb+PEZqblEiS6ctFRAXFs4ItFPO+nJam
WweoeINyGAW1aZ/lotQ/1yluIRjnq5GlTO0BdkDkvrsbYukNnazfQbCfu1WHuk0Rz9POWuXIdYaE
9K62gnc8Hqe30pgiTGclop5dCsgetu0fxHhpQ676yrGxvWUxevF0stTBk5ObnASjE1w/19ztRYUK
uTENLws25J87RKujPhPP0Cf4ZsU1VoGtcJoW6BGmXK9QlkAjBnMFoJNQqtp4AYRbn5xn9ZNzPPLz
G/RerR5Nf5AfohcnLwjaYjLHAHOljpI1E6LVWf/atz1ooyol+cuRhvwwjuqX65vIPQ6UENgEqS00
BxnnmMr6JNcSXSEZ3b7/Ylh4pimCjJgIhPFW8MCyVEw4CNXwNvdglR12Tbm/vhCuNWC4E84WHRUX
bKjxOkyt3iKRAiXYcF5OTVGF1xG4bvA3Asv/uxJUxnIDqyAHELvt+/16pI1pIhJSEQzzRciw9DZa
0vEZnByx9wS1nmOV7RPtzRnSQELXkfXnxDL0Xf7v3hnM95Gl0p7KGJCOgSGZonErvDJzYb8n1zds
YJjTNMyGDqJEwMgmUsvpXrFzH9MkXbW48STSNBfYg8Eco8ms47Iz8bXs6kVJvg2iWU+uTW8WQ/99
c49AHmOMUg2/L6l/acOH3vij8nrd4ERLYO6PVEYHfuQAYu7IF0epbnuonl2H4K/CQkqBTkUjPjpf
RZvqlTknVoEa9VG3AzW5q5f/8p6khGf/YDDLiGbaMt/CxSAJr7tpEvkDskAphM6kltiuvN4o0fzq
2NWdNERHKW4Fa+TFf1t85o609BV6xCO2MU7lZ2vNfLsjgRXb7jQ5kKhDEaAWnWH+l/u9ZOYWbMpU
KpsKqQCiv1d2MDfv1z+b6PepD9kYH2hjUrgjXH3m5LyvcvoM8lHBrnEtwwH1OFgO0BHJhrBt0+nQ
kMdXM1NU70bdm5271RbUgbjr2IAwjqdvJdg49QgqRvOh4+aus2AZ/AhpA8E4Hbyu5sYcAVFCiHkJ
QOaL2p3jFd2xGhAvtzvHl5+ufx3e1iENhDFESrJx0Vu1DllG6iLNvEK9lda3JfXVSWAA3AcAaAzQ
Yo4hHBWCrOcWUBrd0mUKLEAGTfqOdgOhFvnYUb3AAsk6SfCh+EuiLAMQX7mUKMDY7WpUM3axgwBa
0ZwUDNOb2eP1feNZA0pZ/4LQf99YtSZpTiMVMh5qOJR5/pfz1/Xf/3827TcAs2ma2UdxY2LT2vch
cCpk2hvPuhtewcQE9i+huhZ3PYqCVDB4hZyLZF2tVi0N9HCEetDZl8iktbv/sqINBHOAMLemlWuR
NOi2nH37pfEKb71bIVPZP0qHShBicdMVDlSAqdoHQm622G4ZkWRCAQ9WkHiYrvLLMA5QxtJdkLKn
iBx2kfdfTAIED1QaA8xFGvPFEhB/d9IKLYlc++i73F1FQZ3Cux0gyvQvAnM7Oc3YrnlG1wRqcc1H
I+TH8pHeZCgrmf7Yus7i4lSpoNR3DpooE8OLiLbgzNW0GNLQLamODkJIfq5fhttpl/tO7Obfyo8J
nZgYsXB8/S69F/VpcE1zs2rmgipIl5gE1y8ooXoX/wfzFDhBum/sQ3C7NOaKMtaslpcc2TPDRv0b
E3u+PfWFq4GkxMp+XT8GAiy2nQDjFOkSa/iGQ5v6yfozL//Sql2jBNdh+Pb/e9fYqmpfrrGRz1iT
Fft56/9NoWT6IFupX+zY11E4jgLhqaNn+MpO6swZN8HtOw00SbjeR4/Nk4J0XRtUKnVZIGEWURvR
E3UNjbkvE9uSCruje6nbbmIeDNDH5bl/fSe55bqNdejUPjeuPs4nSZ0SoJDDAut4oqw14z7xtH21
07/MRzoToLqZbx2UX/pr+aTuRYLmonUynmVU1KRK6LknC4hGRm+G9s4kGj77jJKu7SbjXQwr6pNe
AUrvuOldcTdACgeHO0zC9c6GRuAx/lUG5c7w07vWj30xXS73aOjI8kJLBgk81mQzc52rkW70aJya
+mtePegRBOhKUZDPdSgbHMZIlwWt3VoDnNZXj7ftZ1neVWJ33TWHftd+1QVTSBw8BKY2uLBACqJd
TKBnkLKK4gjhaQOyLU0NyCjS/uWddqpejBYD0NmhF5V5iNfmqtjVjGgBDEZfirtP+nMvwR3kDafP
orwnYnTnXAdniMwmVlY2pNqCRWWLZ684ftVdUx4i873Wv10/gNzt26yNOeWDTBY1ShDPzb3iylrn
Ds/XATjX6tlSmAOe57JCBnNF2L1CHX7xyiEk9cEwv8/dm6YKwDhn+QyMOcsEvf4wfezbWJIva4v5
JUO9rTLHv74mPgzYTenkOSTcmSstbiTTIjNyF2XuSe2zbbauoYn8L89lYDH/orDlkqG3FmmykEFt
lC5a3MYBYao8g8XdasCvIs2N7c9G2++6Dvw7nRJpbtEl/0fadS1XriPJL2IEvXmlOU7etFrdL4y2
dKA3IPn1m9DMjngg7MFeTdyO2w8doRLAQqFQlZWphm61PsxF+qo7BQhYRtMvhzQB7mysDmYzO7tl
0Psbq7Gf5zH/1rStlLiJHQcu1AEyADwOUOga8l3OeUc1dQzFQ/ZuP9DI2dV7JuyKFhbuqE+gm2AK
jBCMsBOifpz3To3RzdTOWgzHf03H+2X+GluygCYow+EzoCYCyU485PnqcrU43kBS5lM7GqkRCdOd
ebRQlWNyoV7kfPceOqBlstS3oA/nAqzrX/Y24S+A1yPmy9GFN0wuNyzMbqjLFSdoKbtwrvKD4RRR
mlV+U9XBYqyBrWNQyNavLpsV0IIzHixoPeFtYmJch9tcdYWUZ2YkbUCO6ot3lxyMg3eroW03HQY0
FCa/uo3wN26rTpaMi6IShnYwLgFpSMd0uKBh0s6JqxpLVpSHdYjG+DONf3QM2EPC0TFswh/hdfHK
lECQGr1Ie/HB5mmBlTjdAQL4sNR+ifGCEMS9srMhXNe7Vf5Ip2a1ZPqaFkHqdH+mmRySNJHch6LY
tFnYG6hjk1CNJGtWauGyKlHTINdT+uwVkteKyCG3JrgDPk1DmeGWZDkbQ0tOh+zIoJLO8bIDCjYL
mgUYmAbJECRCeRxVW6Za3hU6ElDDicA7GXaGzMUFmwUTNt7eqG1hwpNz8YRMkzWroCccQjXw+oMZ
WFfzAbLXIXRWycHCeBMJZH0dmVHOubWy6drBxfYtxV9cuqP7J5ESYwmyPYzzIVxAGRocpHw3pyaN
MWgdbKTXqnVVOOFbuSssg/K1HcGod7Ae1uj/w7gt/GhgB0SwcsyPHIRFv+bDPCBassFpz9wDCCUJ
h+KlObhfUPBiKLvzF8NkWk3vNrheSgDSoT/iz33Ya3/ZdfwJ/wMC7n8NcU/jJQaJntbD/3LUHU6Q
pBlvUmsx/ksr7LBtzusylf2wOOxLFcPkWwWgsm7x5fJKhB73fiPzxX0y28ZasANrpeTk1Hc1qfa1
3Us+jMwK98SJnSkBNjYFln+p5p1Tze1BM7Vlr2a1rE8l9LLNgjgfyOg80snGghiLK8TSfFNGICPQ
RMZA7MYE9/UrZ3bntMjY+HL/kl7/S3qTQLVMPyL1nyKIHQbmT1nMk+0h7w2WGlcZqEODtsCrcEpG
6uN+vm8cW4ZJYFt0KUtTz/2uJnNsFhNq0yno8gZQM0NoxAJdRLkz1/Cy++ksjF6yxT2g1KVQxkF/
ewNo1z1xAn2wd5413CgV/TPj/BqO/qypL5buPmXjyUhC6Fn5yZSGKxgytVfbfkZt08fY0Itl/dST
H3SSvlvZpcX/juB8cE0TjQ4Dc0vn+7GszjA1Nihk+wiA1xMb61lv2VCPwcTLP5O4alD/ARm742A6
j9uRxqtLZ44z8L8n1151KuPnWjYYJzojYMBm9VmI/H4oOs+NBTq4BkQWpZmEIPLzW/f75e8qisRb
C1wekAIS0ZdM6cTKnxMd0yC5FdWp9bIUnuSilq2Fu6f7pnGMLMNadPfrGu+9TAbZFXUEoBeMgU82
cfdxfMwk6GssIz4Iq/5qqP5arGQxhulBvfJC6/nyzonX826NCy5mp4KpnuY1ENy/wCIy9g+Xf77g
0X22Gi6MpPNcakofQ3Cxnhq/zLJfXU7utW74thqoqHVdOJky3lnhmoBHByE6OESRtZ0foCrroQBO
oKaSE/NOHZqnepSxDYoQyUg8321wV0xt5poJmQ1QwdjKdeZVt06VpOgFqNBW72v3tKZpfSBmU0e2
iyZBV7V3CSq1kotOtlLu9pmqojPjFUPCGYhv8D7vShlAWHiyNuvk/KOayTDmjFwuV5M/ZpKFtuPd
GpX+uHbJ/rKrCD0fsu06kwIASwI/OmauObsJkLGhKcpmx5hOYfo3fwFLyr7Zy0CgogsOI60YnoQm
jPqhljZ2S0wrryuDpNxbCmbtX2qZMJho87YmuLBk0riabUtnIpK+5/5wYp/Mi1+MXy9vnGwlXEwa
Ic0aj2wlhndSrbAcbxbZSkSwM7x/MdyMWwKs5jzKn5Q5/owglnAgBXvtnrq7NJwdBKbkedzREFI2
fnYHQe5PrAxUIKYO9faPLJVaomdm5sXwiObX6h2daWVMX5dtiNptgL6+G+GOsr72kGoYHQzaRVS9
SQ5QrQ7Jz/zF3KFQFEZ1h7HWBHO0SigrrImO79Yyd3yNYlTWxQChRW2RcJj+pNKXg9A1XBBjgW8Z
IyD8TLqKUcW5S0YECNd86Meq9U0LPbxaNgQi9g8PxPsQ8kBVn4fc11mhWcTFPYK24eP82/mZh0qQ
XE+RuQOB0w4PvP0gE00XHq+NTS42tdQwsiEZmmDVXxbd8kfwU6Z5ATCaTJ1Y+KE2lrhbDBz6aW3p
kISYjT/qeDQaSVYhvE7AyfG/28e3C4GcMcH9Cx8EGDY0KPSo4qiYVF+nEN+j3/ui9Rvy5NG9Wkho
n5iP8dmmAaF7UJww4Cp/WTqqYnZ5h/pd3mZ7Uk/Xsd5FrTfvIef7UFnZZ4I8Y5dCYwZinQCxnl/O
vbdUVp2AtiNDixJT6xgQTnz193QqjzqaTbYqOd6iE7C1x3260VvtZF3A2eZSDPC4kUtQVOun8HIQ
kVjRuTdMXKrggq9gRW0xZdWbx6J0D2NlPV02I/pYYKIBB6KFlA0AgfPNK7MG9J46AoZaOs8FsUN9
NnaKOh+z2nhFFvKJ8AueQNzImIoDtIeLT4vegMqIzjhgDf1tZ97N2NuQQB5Lmfuzi5B3QtgA1wlT
2dVtzikw+OlZGGtB/t6dpnAOiyuyQ09BPdXH5VjsZLB+4TZuzHHb2Izz5NIUPq+0mFcLDTDU0GPu
NH5lSj6YMKfZrIynf61oq6xpDtgdDbQdMA2H+OhETAMIFCTfZPeJ1Br3mKudLG/0AW+HIj8twMMU
V4DnRnaHw0UO3V5WPxQh2YDQRukLOGNwHvP8IP0SV6vGHo82SEzD7mi81eQxtgYJsf9X0iYKxBja
hcgLmDU+DjQqU0OqPIbq0EgVK0gasGoMqS5j8BCui5Ekwb0NQJn426zviaqnugLujBt1b+6NHast
u9et5w+RvVMPHZWcNGESsrXInYB8NOd6GKGYQufpppmYovka1tMMFGzrlw0NMNK2H7M/xJ5Dbez2
C0ZD3FK5WyFsqNfzbs5+A7fD2HglkU10VjBJpgMawQZw+foAmWd1ALc1tgLPGK896eSHURxT+mDK
5jSE3rs1xaLEpgA5KV2WeODxxGjDCHmuHnptjIyxvk4P6UkGthCvy2E6RSix4J19bqzzJsfsPBUJ
S/xDcYB7mO/i8jXrdpaMZ06UpiD7AqswBhLRRuKiqDWmbbEa+LRQ6flb1uqpcb8mOtmt2MTL14Po
FmJ6hFBgwFA2ZmXP16R70DZzVmQReZPuRtcLFUgWkNH6xJWKWW8wOTDqGZBTnZuJsXdJ4SJ8YlD3
ZcyLne61DzWNJWdCuJqNGf5ItO3YVC1uH+rp3yzIZqCzWdyldNpd3jVhTPEAIATVEYjE+Jq00aTZ
ADxKE1RNAdY8d9X8fiw+0bxF3/bdCvfKGNLctbOiLHARuA8Z8U0aphM4PhjwxomGv86X/EfzVwvq
e+UkJwYU7uXGOvfJaI4iXO0w/sHJUCArYB9KK0/8ZJQRdevCc7WxxH21GcpbBgHndJD0JL0dEJD8
nnh0l01FfK31Thf0ejPs03iA5ComTSO7aYqwt60/pGjzSG+Mv0W7zFeDrg2BlWjmFa3K+yGd3PvS
tZSwJU190NMpuXLdcojyurP91UkhkGkryl1WgZ3ZGHvZuJAwNgFnyhIhjLnrfB+Ydl1cpStqE8Yd
gxK0ew/klOUxCfJIzg4gihgMsYCUC3X/D2O+AOq3aT7qZYACE4Zfar8CDb5i3kvr4SLX90C5C7C2
waRSObcwTZwwtWgLUIk40Efq/VqXxAoWRvnMDrAIaL6baKKDFe08VnQ2vllGkP+Y++SgYULJ2rMZ
YlkmIlzIxgwX+cioW7HWwUxK7K9dU14v02eqituVsCO2uZ0UZ2iMOcVHyct2eXZo6TyQrknCy8FI
dFC3VrgwkdmApNpLUwTWMvtZeWuVmb9oks68ML9h9QAM14FhGuqv52uJ25z0fYd8WxvBZgi+mgcl
cJydCSCZEdRIcPJP4Chw10LLDAw5kMfg1UTNwm0rkq2gMwS5c5wcPWJKPE10aNBcYDcfCueItedr
smO8n624Q5dBaZdTvNRfG09dIzUpc18pyubp8ocSmnMhNQNaOdBh85gU6AOUqdcw+cbpi2Z86cor
G0ErlUFuROEUDDL/McM5tl6qpUs7mNH0a4rwA6G2CoJS3u0oZVoRuR5Q9CCoBTcoXmHc4yGL8xIC
Om+6lwdATwONRKMlqyeLDurWCJfjDZ0+K2tXFAEGeXy1iOLekqQN4h2D0hWKlGBj4t/Icdy4ud23
UMDur83lR0ZeMud6aW8g6yA5qyJcErIGjGqBI9EAyIwLn4bZQNIbATSIZzx/7JNzACYrXKjfImcP
gGcDHgDi5g0IjGbqN60ve8iKdhOK8QCcAZ6HdgcfLTQjL9wJ9IIoNe8UqEmgdHS47OfsvuYDOErx
uCOQ6oFHiDtWTg28cG1mYCxyqPFrdJRlP3nrF8UqaWB5GFhKLQNX7oR3yGXDbxCkD5ZdiKqBoQwz
S/w8UTHqFNrlb8Co4Uiesr0FjssiRBk2klgSnWWQQGEsBjOBaD9wlxRegcrqsDcOa7mNGFspDuUD
K2DOj21IgfteC385zN8umxV+vI1V9u+bC8VO3W7BsAwGZBLbr92XZPl62YDo021zFn5Z3jLjRQls
QtGDvMNNzPt19mYfSE6/KP90bhwkZNxftilOlDY3MXcmRoiQjoWLC2xNwuGa7lFkCXIMhN3NkRXI
L37243gnAWsI4IHI3RlRz/kmdu2aKG1aocWCV9H3tDUbaAZZzZe2SqtrZZ3jk0u1+PnyImVGuTNB
aN8tIA7HOwtjm5Z3aIce0LA0yCaoGeqf2FFcaYzrEANbCDNcXKYWVbWYKQhNOwPQwHrfHfTnLlpC
PVSOuqzlwn53bkPPrHEBuqMapgOsHgUrc2cNV5lqh1m7W9SdtpyIOfmTm4f/eDfPLHJu6kEmsYEK
PaqM8fcUNcxYPULE21+A39FaWaNCcMmh6KwZrMkIBD3/7Kfe2DlGAUaBuS0PfQGa/qo7uVYmCV4i
MxokF/EIR2r9QQ7SgPxXO/eocqMBGJllfWVg9McBSdXlrROZQUuOFU2YwDifx9FCrxQ1Rk7aeDea
efCWgy6DHwliI8gs/mOCJ8AaSnUEfI/hQ5wfMSS4KYJ9ddWOEiSnIBgi8gJWA0lfHa0BLmywsXUT
w4mQN4FS7OLGRyhVXt4rUdJ7ZoILFVqdZUNOARLpIzXQwjfQ9OOEUqWyJxGqbDKCXtmSuCgBFs+l
bnqmZ2A+etqPWTaaIWoabRfEN42GYqV1ppACFOHQfwEzXgJ4ewLufS+UoYSEXvD+efgY1KQTqVUc
U7xIwZ8JVuFmr7QolqSSbpRkz/jBMtrFhJAZ3yjp+5sF9YCylYEphWdmsxQu3FQzNbqBohQCYrAH
yyv+dMXyMrmVxKGFZkAJClUEvEeA5zm/mAheOxUGlNmOTUHr/W7H0yiT7RW79MYI285NCjGpuQ2o
0FvreqjvhjFgKOjhYD7N3pPyAO7TvSVZluh+Z8Pd/1kXW/fGZLJQUwP+CULrR7Seeghh22F57fqx
P91AsvQTKI0zc1yGu2pTXoJnogkWsw/iwfSdvEAhVXbrCf17syou/KQULF0ue/vE9PtQT8+J+t0D
pgYU4U+Xo5DMLbggBHILAvpqeJ+32PeDmt14ef278JbHy2YEqd/ZtvGxp4TEcuzhHGloIFdKD2iy
6o8VhkFpqvq1M+wqW3aPS/bQ5XqgFeR/K7yU8Xk076deGn5qJAmGhcZ90sSSOCGOfe8fjIeVm6Pj
JqQCxS8t/40V0nOf0FDflbtR9WXxT/LZXD4rItXQmCULtYV65S4kNAv6c3RjGfuezA4XNZxSz/A8
xlhG6V8p4H2O0AIJUJY52Xcupmu7QDn+lyfM5WIIVRrbzWeUvwGSuk+N5mGhxhUxK0kay04Qn1du
4gZfZU9GPNhNwCeDPrMUf7S6h1qzH9s8eWwbMvsVcBuXj4DwKtl4CBc54I4GvhiS9HQpAtd2/XlO
jpdNyNbERY0VT3Kln5C0mG6PCQDoEMZ4cPlxVTyak5dEBLv631nkwseQVhMtDMQpD5Xhsv7r2Cdr
Ac0/+bnIQohscVwIaTRFTRH/kJYPoL4wiK+QQ2xf582LV8nkkWTHmSfeHanRTrXGVCSDdcfkptYr
crXs3m4wyUcThUZQP+sYJ9OgOPF2p24uMAVtutxeUVGz8any+mY17/q2AfHPbTffZLmkJSca2cUQ
yrs57nj10+wAlYlmmaYOkdJOvjskGGJHbSjx9mVqh73eRwqQoYvpnTBBGOo12U+VCVbgQdaDEh0J
lHtdsCiDPgcThOd3t5Zp3qgRpw7q9choylmJAxZNNkRwvQZJgBHOw2WHFV0KW5Ocw46QB1XJPEGk
3TNuMg36dqBy9osGjI3dIJtgEUXPrTHOZTPXqu2id4vAwExiZrUgHPTCzMuiy2sS5kB427k6Xioe
CN85O+WopSBR7IqgeR3CGhP00KHyUc+coxKkHJ8J0Btr/KheDrj5OBQomaad5VdDkJg5Eu/95TWJ
TjumZEFirwOi/4Fh2ZzNTksdVE2rMjupYI5IDPMOZRyIMVL9O+bsJIFM5Bdg1QGyE41x64Psi53p
+lisAHK0NeSNpv7OnVV/JgmkGK3PJCYbWzwGR5u9JjZS2CJJ8nuwID+kxPWxWZwXp3YliYnoiLH5
WNSFUZP9gByxIABU6EpcBKYyQWk8Bq5Acq+JvtTWAnei8qGPlTbBBzHJX925LspoVYLROVbLl8su
IRKYATUtxJAxWW5C1Igdt02kLNd2rgaQhmFYC+VtNQB86RpqlH4SGatvg2Cn8+fv2o0cmi08YMC5
gf8RU9uMqffcctzMXqeV2MV5p/41o+Q0+O1reRzwto0fZedLuKEbY9yGklKBYI8JJAikdo6K+mgh
QOvKd4/86qtJ8vH+j5U5YOPHHDcmqbkEbwCB87hQi7z1kf8lRTnu6usEqZ2c51i4MigcAmVp4XDz
KgfV0i/gr8XKhmQ+eMOx6ZCUD3/1zPUHbSfxFvab8wke2LAxJg1qCugOcd+sWcpFaagOgMOp+DFN
vhbmOyVoQycN6meoOEgB/KIGARrykFoCTaiqY3qa8xK3p3GKEfRA0f54yWNpfxubB0NfwrzFTFfh
V/V97UmWKbpitja5h4C1OhWFDm4ddO2rXXYBkAi7HjxulzdTGB03K+O8pDZH14UODPo6S7JrSH1o
hmbX1s4NRE0kHilbEJefxDotskLFJi6jgQCc+q1yoxqfiYqb9XCRJFNnrdExpxAAMfgjdSwwpHuW
rI0j9PaNEbapm3Cla8qcWhZSbk37Y1j90VOSg5Ur14aZ3o5t9Xr5E8msce5eDSkqVQlyjTlBH8U4
6cWDSgBkccYHT8pXyULQ+dkC6sSDMoWHbt9HkPYwa2NroZqI0uUSrTtg44IkQu72rcfsRXnPJkAX
Hwpn17L07eN1dm6Y29OyLucszfHCWcGyMNDS1/5c3kaWKl1aGbeN/TyvbTLCwKT5qwvCNuXbaEW9
+Ziov4YqAr3IZXuCAHy+Ii7apxrVSqJiKxsP6CuWA2O+rroy/fbYPXwmeQM+DheZrYGYVaC3PrvN
bBCzCFqS7hPvyiP7dNT2lxcl+kpbI1xQ6lxPiUHbgQmW/EjURzWVUC0KHjHnq+DikWF1mWatMECD
fyEzm8ov91lgI+W1d6TwocUSXF7Tx7h0bpKLS5RNWroJqyZ1+fU6acdZmQ655Uig56KThdkH0BO8
iaLyV6QLzEimeKwaDLXj5NldJt9wVD92HqweEffwiUW9W+P5mtO2V2JtQLAd1qc6+duPr+oiQ4wI
Nw4ELcBIM8JPvtCSOclsuDkCU0X60NLn675QIqdUJD4nMgPsAyOj8fCe5DeuQH81WWOlCEYVb1rD
t5P7hn67vF1CvwP45S3dxaOER5oOTTElaAcQxL05zCHJ4+z7LyXEk/UdXnduH1bJTj/IUBWCYSZ2
XN/N8jGCgPBad5B+0oBGCjg5m6fly/iHefwYqqHdhODYGT/hGy70chnJAzhueKBFoem4pNCPgB6g
30GUra59e7Il4e9jYoGVmR6GiwG8Y5qY53ekYdRpPxqY6ne9pxYEvZZ7C2o9wAEkhUyhdwAvjhl2
DJ+hn3duJ1X0GSSgsLPMVTguz1TDbbXuLruHYDGs7YnRQGScAJVx+V+xKBCv60sSTPU3CxUUS0tC
a7grZeMAgvCqaxhueJt9VD90Wc0p1/Ksr8vAA/uPM77osmlioQHMfEPXBRJyH5qf87LWtLOxkMzN
T4jjfuEa4eW9Yvcod8/q2sYE59LjGKuzMoyAlCam31uYuob+Myb9u+JldWVPVNEle2aNK5CYOdOe
1qH1Z9+sO2vHBDqKaxq+FbClvUnx7jmoXACKx3h6zn1NbaYZWGZCAMz8PuG1SheJM4viAZbzboH9
BpvM0hgml8waFDMw5uIk0QLpBUyuMZG/3r0rdfS+GIENuA1+X/5oovgHTijNQIPf1iF3wh1XYoPt
ugVDAygMrV9vSsZ7FzHJCowe2LI5YvXR1vnnJUuUzTdWuaTPq+y5Tyq4Iw3MU39bhRAYvlXvnFMd
4o16lAu8Cr/gxiCXBJYgviRtkeMLFgRQvfKAkRNJrBD6P8OGQj0esfXDuztL2pGkFdC7BkjewTJC
IIdm5UVYZFGjP13+bmJjgE28yf9irOPcXxTHzTB0iBKNmx+t8YGuEVoRqKHXfpP/umzq/3CRd1tc
7qcac2ypBfA6HkQs8OY9OrvkBIITXx999TU9MPVEXYYfZj/0QzSxUFRgQ5xYJueXij6lla0jmqCE
y9R/09B9pribMSnN2Mrm+J/fjSjWv9vjPDK3jEmpNIhEp27cfbeq+KnJ7OnoTbTfS/ZTtjTeF61S
q7yYBfunJQKkKxp+OpCEIrfubjmskgRH6PibdXFRGfo+RqnU4G4ECH+FYmjn7Uc9T0LJmoRmcLXA
Sxg/O49VVmlZkMnD52rxeATyZb/Qh2xPIZmEmcDSB/WOAdW54LJVmVH275ugmSmaqtQ2DoEOxqC8
/P0JvDLCFOaQUENmmQafMMWGMlXaiDBlk4gYX3rzGm/Iy2sQR368D9D7RLLk8hOw8aRay7LCRvyl
/6t1IUgHd0rk/ZjiCIzzYDsun/Dx/nlNBivbWOXcogUxEXEGXJ8NAMTjjTJcT+RRsjJ2K344wg44
B3GxQHudR9dSooLbw5v/PZjhQ+xkAiwU4uHtsd553zo5WFmUrmkbi9whJo06eGAjIMGqvawgxQYp
htXsShklqjj52NjhTvBSlF1r2lgZK5bMvzW/3jPssBZlo6+EMpSXINPFt3rfR+5bpUa8OEkCacpO
0YMWldWR3q6VbOROeKNsrHAJVaaTIa8xURUQ9b6qDnN/GJe9PbwW/1wogrkeRPjwf5wrHgoNV4lN
mg5w+OZ+cV+W5CodJMVA8VreTXCBwV7jVRsmQC4XJ4bk2aEahr3b/1lA00cMT3KCZca4myrL4jY1
VqRuHmZ2Tfu06n8nNJn6tPKTSpJjiFwBhDKYTsakEyhgOccDFwW0IBM4eDx8sbJvtEY9Orx8bEVB
FbRDLBZBHQd8pFxQJV2rxBnzA2N4qkt6TKTnR7gKpquHWUX2CmaBYxO3QWtkm1mBy8KyPJA05Lul
+Ob0o2QhQisgu4RiAx48cLZzKzS2BmXUcaMvwxc9fTL1IFZ+fGKvNia4k2nNjtdTC5/DIfm96c07
osoUl0TeBeVb08RoBFhi+TyoVKidFLqdBUn1O9Vv02JFEylc0udFRo4k3q93S1zwLFBvLrMBt+kI
icqxjRbjYKwy/gCZEe6j1HPeNHGHwzJ04/q0OJDeQoclvdcV5fXytxHdBduN475Nj1PUriM+vzkn
yc/VIZA6AQzJp1NODwBnSKp84u8ECD16zZCK4RMgSrWub1OKfFWDLkn5p+1IuBBwkOrR0EvCm3Bp
Fko4Bppg9geODtUrklFXmNs5efZ1bRYz1Nx+PtTV5H5x9UJW72Ohn7/IMciH6SPUjlDx4x4buoLn
mjOiYNTpZajUx9a9y92DoSW7CvUQal21niwKia5YTMuAOcvE5BGa3ZyjJPVcdeAiLQPoLccPoDzD
ExHTEBTDMnoofx8K7ekwhOQV7WhMW51HCwAxVuwoykmsILeGGBu7t8CioexLaHPLhEgEzgIxa8zq
I7MEGS+fGeEzLUs7wpiBQQvrG0bpCwOkWq/zdLh8CARfzrR0DHW4oPNmegjcqhK7Sswad+1KSaTq
oB/JCKpy4xWpXCiAtQejSK5pNkvKGaL1bc1yoUSdmyWr0L0KJu+0oqOvhZ4Squ4N9WQ8rILb6myB
nJusSkOyLAeCO+mzALJTA5EgmgRnzcJnwn2rwvXR4T7fwUU1qBUvoEbt8PS18Bfm6632JZUpx4gc
8MwQ96moouSYW2CGXiGLfOyhmaHdxk9MnjjZWZK7kQU/7kSfGeM+kEtVe7A01Cq6Dr6nVodEqa5r
tY5aSr+Cy+hQmc+XPVH0zjkzyX2pzIBI6pjQLPDA9Vr77E0fh9VVH5bPRuJPpyliU9uaLK0VOAji
MViv2LgmgiV7jG9yjVWna9fMRQlmh+ypGLQwmcadZGnC3dzY4PKZbGyWjoJ5IXBJ9FYdeVAe/4Wq
rY91BiYe17eAvqC+dChdcJ2erY7zTt0bugZwdQSSIajJFR2+uVR2xMQ2EDzAHoZGI69GBWWsBKIM
sGHpL5nl+S3ZQaBYkkSLikxYybsVziMdxabONCP7YPE3/qt/WQ+Tr7yAznVCDXI51Feu7LvJFsZ5
ZGNhLqzyEIU9HO2YFtGiO3tSSkKw2AHfF8acZ+OAlpYNEBeaQbbv4DU6+In5CT5XlnO8m+Cebl4K
4YzMZXUQiFBkh3ZvPHo3a6CGOUKHrMwpWQ8/EjRaSd2oTVcGDn2qFVAHuJ8oDgO1hPwMbVBMJb4h
ebc7Vld0GoqcucJqBP0PViJTAjTGan/+y4j+5Ne/aFFbk1yUaLwkyesB8dBoqJ92X2O5CAP7EXzI
3ZrggoRBi6lPJpggx+QAdnUwj7pPrs/oPbJwlczQiNcDoKqHNghgYJzTNVD3WJocxqAL7LfGLTEk
H0l0Lb4RO/zbAOdyYFrpPWg6IN3Nqr29YsgexRBrinTZ1N7bY/Djvv1nKfzMR4IJp8JrcEpBv1i/
MO5MMDaVfnltLL69Yz0RGWGx8CpG3gm5P6BGwdrJBQazIG3udThPxIyY3FkdYJ1qMC8BI1VbDoUM
MiKKRAyuB9oxEBaicXUeI9x8scpGL/BWsUn5tBIwoeeDpz9gAPifo2KBFN+Y4jyjjhUD6TzbTvNK
B1LEfpi1g1EFl69E9gvzH21rhXOPfGa5TI2iZmHtwMPvW9ZdYz9UkEuME1V2dYh8kY2D45EApK/N
e0i6GM2Q2IiwIzTNyG64ZgqX6c6Klrvx1/CmZJgeACG9L75eXqXos20Nc++iEYN5sMuihnfIlzuq
hLaxv2xC6ItbG1xkSkzqxtqM70WD7pqhslLQFLSht0cX5KcMpyoKG1tjXIyytLQ25wyfrem18dDQ
agUPXSWb92UuxjvH1gr7LTbxfc3auugs5OyL2uwae77Pqvx7ZwIj1cYHZ3L3ugr13cv7KFsZ+5Qb
m8uYgyaRTXqOPXkcp6H2jS55vGxDti4uhcnztCl1eH1AIOibgw+hXL6bneanYHAH8wl04KUDx6JL
ZbuVXOBQVwx9Tw48kDEIssH9vA+UL+pOR4usP1RUcqyFWdrWHhc9MqgwuUMBe/Rkva6hEeKg4SIz
/a7FbEcaJZ8gMGaoKQy34A0L7C+vmdj2Q9JNKWJxTfvbPu3vBjweLn838TF+N8H5xtp5Tqu6uMAg
6gG3+Emzu2J8+e9scL6xgFcugfgJlpGB6WPKxgIkLsZd3RhE8o1EqzFRKER9gREPWlxQIk7bel3B
ehPTl0Sfg3mNd/YqcXWZEeaXm+NES+jEDRSULWMyQ4hwxSzCj3H5c3nPBLIkoE3cLIULR13rOePI
akDFyxyiBLRTbovZj8PBB8e5FukH9zGNxiuZyqLo8tqa5eITGtJ5jJcIum5dF7TDryS+GdTveXFa
7OjyCkU319YS2+bNNqrgiG0NBmKZweGwLN8cbfDV1g1sW+J+ovC3NcS5n7VArdloG9BdOIWv6Hfq
KCmTiGIf6nXwOODkMeLDeR1Kh8lgDMBXKIp3Itl81Nyk8tXB3E1a92RSJYhJeri8e0InRMUObOAA
CDh8aaaNralKZnynVFt3KSWnXCu+1o5MblpmhvtIhMR27ui4gfNhn61fiuobpZJ0XegHEP9CpQ5J
DEC8536gFYk3ez0+zwoQgp8lMwntXAshU7mzK9uUxDuZNW5BY65mulojiOeePxlRmt8Z61FR/lz+
OmIrQBWhS4UpSItLAc1cWQsbbF9BO37JbRBBJoNf0cdJJt0nPK0gZfu3HZubCXfjphgo8wK3+Duv
HfgFMbaqJ75nL6FXyWDKLLDxuQvGXTDv8kbIZXCBb0RgANkgXr/zTtuVERRtE384mQApM1RKJ8uj
xZv4bo6LgGa1pq45wlxD0jtaFNlDY8cgyU5LDUTx9OXyJxNv5bs1zg3xEkIliw3iTSuwrxi0+U4s
el8keIRbULJeB8kBFkalzWZyjji461SB1QsHuPE1oN7Weowur0iYsIBEFoBHA9EJ+JTzkwWu+0Zd
CUzkmU+u7YfytgEb6gyoFPG1wPv7GR5UXFommnUGTjMEiLlIqFNtMVIbpyupMYU7rT76aJ0ZXl4X
25kPbohIi8om6//wbhi3zThMFYMQrWlApj+k+ZXR3Sds2KAXgmYTUGYGd4ALw4ldNcGjFCPhELN9
WJfvLd1ftiF83pjvRvhqkqmsljdUiHyAaswgn2p26NYfwCnM6t5yOQyxP2zscV8nnTpQ6OfMHmQC
Ox9IvTTAjHI0B3QMLEbENgTZTobgEDo6NAqRjaEko/FbmU1O2q3mxGJh6fcuyt3fL++jME68G+C3
sU+aebQKdoF4NGjm5JSooVE2/qpK2pySlXxg6SHzWpoMEJ2l8Y1jk7AzZZyHQt8GMoRxKxoALHN+
12dti9lyNG6nRT0Br7bLMLSvxq+Xd0xYV4LY6v+a4Wee+3ww295DjwriK4u/Xms+qFnCcZfaYMEo
AUOVtb6F0XVjkHO9dsAbIFuAesiz4ZUaNUjznKy/TVV33bnU7p87tW++XF6lyC8swCxALQOgPHqO
5+GPqL3qND0SzKpT7lJrDQYnPzTpkgYecrTLtkTrg3opwP/4D4hU9u+bZLYxdZLlPUJt1tshehJ+
110ZYPHRlR+mLCcTuaEFqSAoymFxUAs6t7UMirWqnZcFDrDmi/oyqJKrSegeeD2BLAyU2sjMmJdu
VjN4neOmCnreNDtO4RoqX9Odh8fUzRgyen7AiiQ9U2EoBJEbJFIwUoOJBs4/GtWdO8osqg8LlAAB
/2YWk+7IaA3TSDbLKHQNvKyBLEFb7AOzKElizcwbIDHAiPWqw1H8tHRuVq1Zw8qsny/7hrD7hzcp
MO46PheS9vPtxKjLONYJrFm+9otGZrDcZFFsoSnypj/b7SczLO5kaxS6ycYq24PNR9QVAMFaG26S
ma9W8ZDGEpSycA83P59zw0ZZa61QEar+h7Qr65HbZra/SID25VVSt3qZ3eOxxy+CtxG1b9T66+/h
+Eus4fA2EwcJAhgBXE2qWCxWnToHMX3woZ0N/d5RgQaX7VT7qmql9Bos3+Pv/e02culMjwmOBN8z
BS3EryYxq75gTBjXJbu3ZCHr9dn2zh5oDF85RHUEEm4DF0y41gQbmL/E96ztUi/+GGZj0PuMVT4N
egBWMXoBBcvp87ybo3wv+4bCk4jJC3SCMLDrvJME77XEdWiKuw1ilUXI6MfKKD5Mn+1bCDHjYMiK
oKKDyCTbwFDhGob1Tos58XArzHRiwwmVDq1stsAZ+ibOiWlMSc2xc83t8RtznJPSSR2ykpmLrzXk
P3VUHRjHHoiYpEhS0V7a0IBiGhF4qKNG9PZ7wlKed8nCpt20Pb2Fqs+pAV+6Hs7X9Dr9k7kZQIZc
NigI3mydD9P1OADXitGmoCxb5c4wSue27oqfktgi2EAGI8SoINJuCI1yi2ott46XCgPzsWXedWl9
nLPhymmQSnZakGv2yatn6MarzyUB7Vora4iy0MV9PxjHtBuUS3Dx8TcFejQJeMlBgWDX3734uely
f54kd6sg0IAEBoFahcw0riQufHbaQKYqxWVKUVXp+nvNuc9HCHY5e8leCt63LoI0Hi9gL8KSuEvI
sSe3oQTjkF1YPIIlKUhO1TcHfa861KkvPdsic3ANUP2BqeI9EtQqHZXaFhzELCPvM+vb5NGM6fag
v/pHakKCCwEfCi8mAEEwfcmjKfV0XdMhXZGDDa8wrwE4jTSK873hQP0W0hj76TD+AWgX1NYMg2p5
AO5a3Mdba7em3cQUgb3b0b6e1WtVxhnB4jDvgzaoYFAjZ7IpfPktd51Ks1LId4MU9jlLh8cVkIZZ
N/0BrKOYyPQvu4nIHRFAMOYOcC2GSbkVtdCwqCmTEMg0O5jGIyWzvw7+KiMmFh2trR0uNDakqKoJ
I7rB0n1zrKhPvrqapFwu2rmtCe6GQ2tNUzEThsF2sjjPDjU/mNTWdl2tuZ8TPfuq5Ab4by5vnygb
ch0mMOU4Lhh8+FSPNmruLhrEEaagLcN+3dmAOKQRhBiar9VThRQwzEP5UJVwrRuzXPGqzYc6d2yo
1lZluQapUkFcmDw64HAciunWm6fw8jpFp227TK56VUE0eQbQMENkxHShrgZtKyk7ixwEKbrOHorg
8OHZiVdit8lcQV3ELM+F8jXpb8f56+VFiO5MRmaGfzWERrxsuDtzTK2+bUGOZWhXJgE0rwQPrvnD
A2t1EsU+eypKcwJRXHSB2cTzBlnIuyLSOI1OudrwymHZZXQ3H5lYXXxl+qUX6boP9Yzo8iqFG7kx
yLlG1+QYLlHBhTAr865Vzs78wxtlWHaxEYyHGxqo0t9pgqxmpThLaUMLxlL9qdk7veOXsrlwkdMx
2DAEQHBPAr7x9nNl49i6TQk6OFcxz7ZSfvM6VXJLitbBsHBIDfHOBS/QWxPNOrpznINrJu3dU5t2
IUBMVx7oSC9/E0GUBSQEzEoQNcflwc94xrRXMrC5gtJGfyTKGVl4b19pysN/s8J9+Qkp4UgmEFi2
vYP6FN5K6VMZJ4fCldTORcvRWEKN68kDoT73YVCXb7y0wq7Nqvro0eRKNUd/cNtgqf+g3gY8CIaa
WWkUSB4u8HhlhyEjCz4w5sMNUdZv66LuLm+bKIa/scH8cPO2LFZlTZoOTIfTyfhcYlgafDnd2b1a
PttQQvAZZtG+iSXBSBDBPaDUIZWHNB46bNweJlar2fMEqvQUFkf9zja/JdPJrXd1I5kxEBwjiAGg
ZwhmDHT8ea0bvLq6whlmCH6j+tsaU7DY95IdZJ7FJS3IhnAHvjIs4Enydgfb1bESz0Qy1v8S4x4P
axcYD91u3dWQGvFlxNKCYwt7yKPBcwQSMT5rWRIb8xkGljRrT0l5UvLe92RDR4ICM8aakDszvAKb
luAeI+OQxOCUodUvRjv71OwZgfXodwnG6f9UsfKNSb6SCY7DrLAoag/r6PkpMf06lyRJgjuQkf/g
LcdaraD24FbVrYtXEnfIkLA0V9YtBTzd27XfISQczJEcjvk+VIC+TmPKZEgvrXfDGATDH6ReoAVQ
Fy/VMAZWVex1s99niS0JSgKMwVtT7KdsjnFZrCYhUJnBiG/YPtU99FPTe3qO9ypO8e2EYl95O39E
+e1PtlTHoB3YbdiALC9bhjxs1ko0E4MKLA+Rs89C99naQe1mDcCZgWKObFpa6JqYMcbzzgOu9l0x
GMLMRZerCdjLPrj4T+2v0FJl2EY3Rf9DuTevii+yvEJAu4v9/W2U5yNSp1mx+xHLnPfjVYXuTnLU
gthnuuf9v+5NwBTzThSgAQXkgyOdqiU2dJiK49ZXi5t6lbVj30eQtxY4Z3GXxPDQtWRYVDSZ550e
o6A5Pl+OizIjXFisR7OA0jOM5N4nnRxUZJ3l/rIJlrK+jbxv18GltMY8uyZUg/EMjqNUA27MBont
CGnd7Ica176y/scvw4UPUPSCDm3FlyGLDcaK1R9lJFuCoh2WhAIQRv6gvODwQXA1FKKOGUxkx/E4
zD7ZAyWEF/16XX2ppMwDwoCIog6uSCb0YvJ9sC5PxsJRy/+F+e64XM8+wF1/yRLLQ6Lw9G4tcnna
WkPE0jVgkYaNjvGZYg9dhMYHuNb2zb17YJocsWz2Q3h8odnuIiN/ZUDinBFN5hVNnQZ35r54LHc1
Kq/1kQ2zyIuT7zMOMOtsTHFOmbjTOjsUOktp9dJPn4BAuOz0onPlGowhD+2H9/PATrfW6jC6wEAR
Zz+kQ2CbOaCm6+6/meGWkc1lnrUWrsqU2hEO2qGxtBPtjONlM6IrEq9ejJvqWA/Smrf3llaoXm+P
SGameAhJc2v2o5+rM7i/JWdX6OpbS9zhXRxCKDF+ZTQ9lBDMXRGOB7j6P81nRBYhR4gUFwVVnDCe
IcAlo4b5AlYVvCZdODw1uBxBsE/8cggY0EY/S68phhLiIuIbk1w2P459naQVtlMnuXejOEW38wot
r4JBGbxDrdjkO2jWrS9kUBzfSpu7LCtySVQWHAD8BhvdRiSQyAu42mvm5BR1dA1DeU5Z+rPaH1vP
fLrsNjIbXBTxFtJWE9jiA3VaycFxqR22UyfdzvepPaD4JjIKqPrhzPEPsF6DWuDSQkyyXHbUOTAW
zPkwNb4KsTTfTkHVKzMpON0gH4OOH2il0GvgieeHqi1pQiEKnJenYr2meEnInv2iO+aNDe7MLYkD
tTAtb16ZlbUwPUFbJbBvGUmLevAe//2XAqoRtB8AEWETuWMXG0sbr6ORBaNeflxd/bGwZDqWwgVh
ChkQSijQI9fmbDiLYuRtCrkbkvrGngTrWSt96o8vRpD5yzn99q+XhMcXKxhDOdPCKOHbmEWoU1rl
jGqd4l4P+tlaJW9WQUx88/dzh7hRLHsaUKoLTCSAeXYX56dW/9nLYGvsM3Ox4o0Z5oqbJwOM5F5u
M/1Bu5t9c/wCWOw+XpUoNbQfJIGSijYdLu+cwLvBrIdHJUaRMYfscMfWLiE52tt418Vj6YNcxF7u
lkUS6HXBoYURE9K5Lu4UgOberqs3imzqbb3CMIG214MJNf2DE9CX+prRUw1IOoImiEsIMPU7Bomw
QQ0nYwMWLRQYKQR/ywY05zUL2uytp2feojWojCdTeVVkK558wz7D8NW/30/cMLBhAUPyTjN6LSma
QBOkYrxaPdEMHMB2ah3X+g/m08EpamFoFluKJMrgYroLCG83dhADrIntj21k9dS/vBTRbYmyNAPC
YMIZz2YOAOtMPZSYFjBslS/t03hlHPII4sfXyeMKrYhUOjou+kJ4t2JCkyn4QhbzrZfYheF01cQE
vaEKU2GYtY2RZecytQjRIYMVNMzQH1Rtvuqeta47DA0qXV0RR4v5ydO/5XMbePmnJj1SSwLkEAAd
QIa1McdFQs1u0IKPXeTztxowgbo/7cBi9iULy8gOrch6mfa/1JHU2+JGhwRHKv2O72t7b34CL4OI
EO3YJIMwkxnNIQmWYGZcYMAmpln4/RfCo0oCL6TPlx1IFDV1lJfBdIbjjzb92w9KxqpqegfjL4at
XNnzRw3s2Km+ho4tOXRCT91a4gLMophemRoIMNkxjqYbxi+eHIuv646VOwa/lzSHRNcb2tgeGqO4
QVGK4x4vU2+gq/EaTKB9E9Q3xiEO14fxBQpe0PiVeazohfbGHJce9EuFC2iFyugUeLfdsQrb6zzS
IsyvB6CPO/2DV6jwkGwWyHltpi6p7oK2C2/C5YU8Y5aI0SrQQ1b4MaQ6kSxrO1ASRE2Y72UJl6hy
tlkueJbe+o3RLKjyJ/BX0EIyMFJ9IvvRjKAGN6OGBQAL+NDIaTQQIGSOJLqpcEGhkAVmPgDKmEtv
bgmC6nQ9lh67qRigGwPBeIy0R90nu8mXDVS9zpHw9/3WGudGrgpaTwAEq2A59V+t78NJ+0BDAt0V
nE4SeoGp+W0Ingf6NGLh/WOMi5JxYv5JAY8VDIFwgYgphO65H0Lr1R3XAaHX8vM2aO60gxuqRytC
vfwqO5ShfNhfGJMwBw3hVwQIwMDfbjT0Umk5jxgPjrtkVydxmDdJYKWOPzdPiS75rIK3Caz8Nsbl
VUzuwItNu8KQ0se2fFhlwGLxAd0Y4Nymo2pc1TZkxMGWkX9l6JY6msxQ+dq9LOFwLPfJPpVOJwte
lm9WxX00rVaJ19aAMCuA6mOgw59MPUygOukPhhbWakEPjWIjX1UX1y8r0kl2VRgjIOwAGCvL8HnR
lImAHSKx4L2O/d0iZ2Wpgm4Eio8N7tn7xZbAWIVZpL6xx0XBZs4WMs/sbN5nOAngNb0jgXFOTvGj
cW8erftfxBTTwToWJ/e7EZgH53j5RhNeNExuB9RsjMFO5y6aWnHyxi3woRU1NE/5AQLoTCT8+wLq
ktfalfRoirIiVnnG491kzWcuz1PLxGwbgqchoy9hgaGyr3EBBNZNCxJlGqzods+R1KwoEG7Ncnd3
V5h6DNoKZnbEhCS6kB/dI1DRoCmABpUUrsX2jY+Ehsbo3dGVBjqS8+UBn71IWwBIGHywrHdMCTa9
GsL8rr0D7K35KAVCiLx3a5HzprSuY6/QkQayBTJF5RUvE/WaycqlV+WVvs927ZFdceW3yz4kM8xd
rZVXoDHF9FA87YWNwI9m64aVMnzLF7vFCepvPDWTiW1rEqv8HEdlGZUDDk4IReyWANP+fvKAztBe
CdA+VDEkFa0BG07IkYverT8ur1h8an5/Xb6mnRZm4zmoCDCgbTTeNrdkj3JAs+uP5XfwbOCJ61+2
KDw0G4Oc9yYU1V6TzZsl9FtmzzetPp9R8thdtiJdFxcNCEgak7rPmSp38WgGVTif3Ud2VSMW3E9n
WWWWecaFQ8JPrOMBn3Z2nTE9wulMMNHbGP0ndC2ifH7Q+yLCM/u5GWT6ljLP4S7PQddyRYGkE6Zm
PugAklnj3dzaod49p8nzmEb/cU+5q7Qpl5iSmomaIBJU0OFKPloOWLyskwUFNeeZyni8hMn8JhLw
yU+mqADau4gExRWEJQ/Jqdmx/ixDgGP2U3Jp/j/WAO9BARrIG34iN2nWWUt7RDoWzxWAOxBxbkzQ
blSYSiMfJbvJbof3LvPbGv/x6NBqJoW15dTelCd6Lvz2SolYk9SWvHT/n9Pw2xb35QbXm7wadDPB
fEtf0fQkNB6A+jnq+xoJ0L9HR+P61TCdzUAeKPpxZ9ws1zgD/3gTDKnyBbXbz6aV3seqJ3NI9rPf
b+FvO9whH0ChM+kVHl/jnh5HJQBRQPlRCSCMfpw+kMNwVe2mc3sGCPHyt2Of5pJdLkM2dFJ2o457
YtJrv+3UYHLB74Bpmv9mhvOQ2SzqRWGPdLXH2659KtouhL7GZSOyPeRcA0onBslHrCV2bhRv/ZRR
Jyht95T38+6yJXG0+v21uERirRPSGBki/6CNh7jIn3LzuXW9k11BMMZCf7GXYQ9Fj4utH7JftHky
OklR620Ntx/p5x78LINMgI795EuOwCUMHSVqk5bYPLNob91xjIAQ2qE3clBWzPzNhvfz8hZKPhbP
emQb1rhOFg5WWsXgwipVv7TL0IGUkU8SY5J8MOGlpoOPWcczApPN3PZpVl3N+YKsPgN7GYNxGBE0
oaN/r1CEaLExw2+iCwx7R3CLxW4RGmjjJwb050gbXt6715rou4/1tx2Dr11o7mJDrhXdIi2/0tto
BfCmhupS/GOuf6TosU80oKNUmZPFoEtWuUeCoaXuqsxpE+j1tM8VCMIpd6p1l86dv/afSmR2zaEj
18QpQj3e0/F4edUsRlwyz4XiBDMfq9KirWqB3Y5CYap5VGWMJgJYJPuCwK2i8YfmNK+EG8f9PJUT
O2ef3Ui7Km6TjyNqlj579aEo8oGcZsWXkS9LrXI72y75XOTsus6O025yQ+OgPIDGAJRtfn8cbtu9
Cl5+TcaLLDyCm7VyG0pVoiz6ii4CVMyjxZuOXf9QW8dyfLr84YSFCyCATRs9hFcthbfBK88SDJiw
Z54agR1rtx7K5DBlPuYE9tVu/JmG2nMmY8wSLm5jk7tQQVBs0dSGbCL4nbu89U2C6ZI1yJZedhjZ
Nr3zy40l7gq1jW6qlx6ZXTOAHNHYDxHm8cHEFGkBSfx8H0timTgF2hhkB2VzF4Devp5jCoPZlfad
2WNVvDUqvv6aopS90oXnbmOO7fTGXGz1saoOiNRqfZOPzgjShv5+sgfZ2RNecRs73KVqNHZhkRIY
/tw6V+2hqV8uu6FsHdwdAEB1W9SgngjMPD1goPebRrpoLmRaWGLH8xiAFjkjgHxvt8vNDYt0ccF0
u+/i+gXyDXVnBIYsGgpTEBPlVECODJRsODNm7k2J7qBGlMRqvvdyrwpXbepD6jTeWavHn0ZvJdHU
dD8v76LMLhc0tMRcPJ28JsTFXU7Nc+a9jASi5JN6Y0KNxUhkbXfhd9uslDvJOeSvG+JhmARt9zWr
/CkFqnuVNFuEX41JiDHIggEegLdfLenyohs1xEKrU3UwZLfPNUS/fb1L5p1iyGQbxUuCBgaw/Sgg
uNwmVoNiZcaIJ72mJn4znjJ99O1R9lSSWeE2jtT6VFs15lUg8/KyfNVcH/oBaHziMmseqpskoGxK
S/aSl1nlw2FtktkAaXXQWMm5KzDu3Fg3s3SAQWaG/f9NVCqLpZu1FWNNqXvXVF04g1mtmiWxXZgU
o4X713fiQl86j/2K+bo6cKzyo6VhVKFSDpP5JfbMoG76/eWjJQ7sG3NcBFxjVXEgs96gRpDfsHsy
idorVjLLwyo4yD6UMN5CQx6MrdC80vmKhEsVJaEuBlpqW4Wu9YueSdYj/EQbA1zAdc1ZH0aTtsGa
QEyi+mhavY9s9fKmCTP7jREu5Xb0JskTC9FhKqa9WqC3foaanLYc9e4+1n9IJTXFpZXfBnlEuL1a
Cp5HUKh1r5sj+0gO2le/muuKtGcmDEsbY1yUzzPbXZQCdxYts4cMjbsmwyDV8owERbKPwrhuYViZ
zeW4QPG9PU8piJrA9A1UUGdcpRjjLz905nEhoA3Oz8X4+Ccf7bcxLkYQ1a6KfMXlVce7ZQhLE2+J
pfGd8sPoBCMA3eXnywZFQGAdbfS/l8eFi6pt1GlkRdS/WAr6PUVju4Y6hqy9Kz5Xv01xQYPoJtJq
D0FDrX9q7T4zJVeV+FgBMwuQEUCm/FydakJ5sjEx9RpX3we8Adv1Zp7uL++XzAZ3QaGgR83CQTkq
iXdZdV3G1+Al+G8mOIcDfZFKcT9BnWT6kDp7ZblGMvHfTPBuNq89aAnRcIYmVIju6Q7x7kppO4kZ
IfoGWjZ/fxHOuWKPuNRq8DD2FnMP0E/YK3QfF9mN6a0/DfV72343itVXE4DPVMtf6m/2OgTQZ7wa
BwhD0nHX9dYxb/rKd3TIzXbKF+JYL3+wGSD/xOGG4wAu+faA1+3Qx9aADKdG58enRnOTegpo8lwq
mUkS+v8rCM9WwdTBR5KRZHSiNgyNgIVCbzPzgKN1UvX5D9bDaKEwCmQYHt8kNZtFb2yMmELNFkJv
832+aIELSejLVoSL8ZAVgtoc+CaPOwh9MSQL0QwwkyEUsjHTXEYnLTxqHkODYE4RqgEcDsUtCZo7
I7I0stwYwBaT+slwJeFPeI1sbHDXiNE15tzlFJXRJt9ZS+tXdn8u1Ww/e7HkHhEmMSaQj6/gOh39
h7d+RmL4tA5JimC5H3b0qJ0J4F8fVgxN/ROKH9HugXQeKEiAv+AE3BGPY3WqoD2dB+hS+Yu+R8vT
n2TzgyInYMK42is0+53GpT1YpZqqUxPYo31Ev/qhzrXwsp8J1wH8I1aCKSAognO7VqRQn25nlENb
8CCZaZTQ3SqTU3rlO+JLFQAv/22Fy8gKKxnzfkQZ3rwno6/ucui9GJjwZP3oEUmuv75MV/UeqEtJ
sBdWuLaWOa9IrE6hAAeCqqEGk4jWFU+xVUM4J9HUD1mxkPOQW96t6y1HtVf0m8yszqtRF19K2pY7
s2/TezdzjUM1z8vD5Z0XRm8mm8XiNxhIVM6FKhNVb8y8MlQAubOOZjTqaNWnuzI4jkGqh/1+DW4Y
eVIX3ctyBeG+bI1zVwdu2cklOnthVEChqYEZELAbYeTWWDEY5UI4ewHYB8xVlxctcretWS5HSYiH
c5qoAHh0aQSdtyvFcGufOE+XzYjiztYM59WdZyeYaoRXe6QPGvXHSJOXNMbMqCIT9GB/E+/ZW0uc
Z5ddjrJthn2c42FflKB7RT8rTjAXENsHfflxeV2y7eO8eSpThy4DajzxapSHMTacc0NQmljBj7e7
bEoYTzcr4/HRrjUY66JjyEGNssf0zDB7Zujeun52AOedfLCXufuFneTlaxQPnJZKt7SB82GCvDMK
7YyxHGN6BsYRi9c5vU5GFSHZz9c31+Yxn2B0bqXQ7QpMovzUyvll0ecPuWVI3FHiJHxmAnrd1gQy
pg7cbggw43PtljelMh9IS1Fd//es2CCFwkSUAaoyDQ8PzkkaK1arTGMpg/kZSZZt3dVD6yu5xEGE
e/fbDN+x0Eozd80RNBs1/Vq7Ya+1fpdKnhzChtNmLXxRc/bqUtWZdtxy+tU/Yx0R8NdFMuyb0Ps0
0wIRGtOH5MeGinItF5NaQHM7KI3liQnJFUUGqREbAfEOskfg0nk/AG/DpAwG3gWMjsxCkM/cP0gb
wbfztwX2CzYOXZrOqnsTDm1bfwdXgw0vkIQFFtDeHdONBeYWGwuYJKPaMOGzAzAQLk+EoeeK/fqN
HlpIjrVH83a4yj8DExoaf9I32i6OuzyGuRnyiaBw5OT1Y5qvT3Rw9L1V0WeIAMka37J1cldIlY1z
r1Yr8B7wh2FQv+pLBxlIb9etmEXJ++zRHVpZ1i/2d9AashlA2zH5YYYph75vYU9osRzjE+sXm/D3
4Sif+xMWJiDT9LclLjWn3up2U69jGsuN3BMafzuKOggw0SUI2WXXvnRd3HMmm8dxaVxUefDp/GLW
/CaJhgKs8x2IKUlECFCQBLyRjeRNKF4mYJeYhPEwCMJDLzXSUyDL1hwVn9bXtdtK0wJ7CC1WXf86
zyDRyc/D+H3Kv1w+J8KjvrHL5QXUmdrMSJjd7ltvfGi1u8t/vzDDwYCGB44tg7133x7DIRvt0tFw
pVgFRmogyjXvkprqAVmLBfTcrYw5XXgcmCI0I4kA1py7VOzBdJtiddogUzHBNp0q75AAuz9T4tvV
M1JsSZwR79/f9vjbZRiKntaegqke0/Xb9GYoJB9InAH/XhF/taiKG2f56uXB2IYxiiMg122ZSgr0
sEBnbph7MGGETWRJPpzo2gQHFogBwG2I+4aLK7nb6ZO3IIipZZToR1XZm/R42TeETm/rjPcVo4Ag
ruPOtgEwi2HOiCJ6RI/OmWG4C4YkuCr3sntTuJyNKe5gr7PddcraIQton2bto5dcjzIybmEbf7sc
ztdVYi9qkRg1xlYUc6fjrdIGKagqwkR55aoYx7CK1ufLmyhbGHeTeh5JrJgMdVDNanOvr14X6tNg
Re3sPl62JHJ1G+cKqgcWWj46V4jpiq7XrB45zoCcd6V3FU0lh0mYy4MdG7V0y4AlPlqMnjLkKTRs
wAh0G0eQckDjfox3DkFqnaDLI+/GCSHZW5Pc/q1gQ22qBUNrNFQxLurbgYY7BpDXEKochyGsH3Wg
bYPlbN3l3y5vqHS5XI6St6BTV9jjdgmGXfvA7tExmPZTyKYYmsiVNDxFsXi7VC4vsfu8ULsYKBq6
jE/xnIaGq04+6FmP4GeW1HxltrjwoffttOomKNqAWTjOw8sUH2LNXyopuoR5HZ/nbRfFXWBpTytd
I5j/yFfDuVkW8j3Vx2tiKd5+KMAa2XWFP9UYUnH7azDHKn+QyG7Nc/dN0kIUYqpR+po13actuNzn
RmJC9CrbmHjNWTaZ7NzbtC4HlFitGPwUOzp/1zEoWmb7Zv582SGFJxx1XEy7YVIU3HBvL+s8dtI6
N1GOMFVrT7z+YFp/8lCyMUJjgMUJDL08SyB12qIkA1y+z0OFnJv4a5q+WM6+tUHIAZ2x/lNDJDeZ
+JhtbHJ+byyNmVsxokr8Mb15fZ6dvaAPm6cVkzv/gN2TffN3Lrmxx/m+2usgMptBHdh9Ry6eP6wg
xACFxI5R+lB/8vyahNlDikFCxrSTyGnAhXeCiTosxg7Az80X5Tv8Wro2WLDiRObJQCyLj9UHVDV9
YqFYp4fm4R8URtgV+n7Zv61y159SD+OExwK2+cvECtto/Oq3jEKu3v8Dayw3eGcNpLKaagKLCGXV
t75K11IpalCOBx19XWNych8HAH3AZF38lL0LhBu6McYfDHUCpHRCdXYmKArb+vc08fa0k72KxZ66
scN5qr2aVqEaOB1T4EZ4sYKxg4TNeQZBN0aMW186B8G+yftdZIJGJtRpkbxwu+guAD8MU4vabo5J
9NVnFx+KJOGknBLwnshpoMRbCfAoOHAgS8ErRRS9O5WljRhTzsZNhpGPwFGUQz0kX/8gltlsNgFo
JYDNOG+cvamiRQkQoGabQQc9RjpL4rLwittY4Dyw6tuRrAsqDDEw+y7Sk/SJJPeJjANZZobzPRVq
LuBvRb2xVStfT+8tWOusZympj8wO53vEMDtnVJHwU+9rRo/rmPqm+zFxSsm2CR1gs22cy7X62LZk
xbYNxYcRE8fWQ+zuL3978VIsxwKUndEF8e8KhZJ8sbAU0M4ba+zbneW35lejkPiYOHnE5C3w0JBB
AF3c2+Oj2BTiOxSvZ9YaaUJ2Zi3os6fRemPcNDuL5a1Mq7X+VMgSD+G7kE39/rL9bj4/bpzB6Rhv
9RQUul/daX6yS65Rq1j2FmYIs+tsh6Hg8PLOiiPUxiq3tSpmBJxlxrGqk8H2K6KawWiOazgvPb2a
LLcLwCn/qAw08w1Iex6asv/UuZMO5fByvclRBpZ8a7E7/d4GdittsiOLmAuFMBEIPpUkUjMjWsc6
GhxZSVRmhgsnjQ0arRJKc0FW4QYYtZOddqfak3mUMNeDQhD+AcMlqmtvVwOGoJomDS4aB3SNS55i
hMDbq4CIxcgkCDASlz+nMFPZmOO+5qIoVZ+zsrUe/Spbd6iM6lL2cWFeuTHDfaPVaIq2j5Ekr93k
18pN5U0SvxR+HhdlM1TQHIzzcftWap3pguYH9WTD/GHZRVCaZeebuazbJIosyKrAywewAwRR2e/Y
eBuQYWOGES32fSKn2+XG9yI/jzJsvsgLQAOho/wCNRfkTG+tWElOUsqIrsqleYiVZmfMt4lh449g
PTtcdgHRzm1tce+nWSto1/UomPVrFpEZI+a5dUxItbtsRuQCWzNcpBxzd1LiyoT0ON4uavXSdIYk
EAg/Db4KE9sBaJjvjJhKU6B5j4WMKmaardACPYFBv/Xqt8srEQIcoa+DyjfGNTy8lN5+nRy6G06i
jCxJq1DbASNLHimznx8Zry/9KSViEW6dg7ks8A6oDhA9b+3VuT72hFXJpgC65jGmbvog/QLSaRQA
0zQEHEEKqxSaxMsVZCQG41zl3Fwb1ilJ6g51GKP34eSzLPCIN3FjgX3NzUFaNHOo7AmqOsXVHGIA
N7LvTH/cmZjkSUMZuoL5MJ/lOhtj3BezW2iEljQGvGdqTmhonq3KipZRPdjoBI4JqFUt8kHiJSx0
vrcJNlIP9SxkB9wClRa3UkJwhpeT+WLu5jObwfWi6fYfPDiFZxi0e3/Z4tan5WtGjRk9knj2+/J/
dNNgMX7U7jEqrn8YwROEcpLkSAtzAcb295dZLnQsxOrc0rEgpJWdqleob/VJ8YJS9/9xtY7dFJd2
lQsjTg+SKbOAaGm/a5+c/XrwAiPqr1htUH4KNNH1uFmgx90qWuctHeRecfJOYHr/TEN6nKIW4BPq
xx96XGVX1Q0QstjZSYo+F31TDNhB9IcplXm8+nWZTiB1cRDOkt6+Hqv2pBtDUI7kTz7i1g77HZuD
aFRomIyu0QRO/MWOrH0bKZDjudVIMIUd1E/k5QnM+IgO5NYodzgWvSfAGwOUHmuK/qQnKhToFPdr
avSN7TtN40ABz7Kp6SdV64TEMbqz5xQvdAC6sE3tR22x5qD11HNWLtAaMbLhm5L1ul+jFRplVFv2
QHFlQTLWt4ZlLmFs5w/VkH9RUus+JcniVxWKTUsxpoHpllbgpFkKOe6yPVZLhrHUQSOfhz5z78An
rH9Kax08GWaF4OsWSpivtKn9OR1IMOhNv0urhpwBvsuPBRaRheh25L5rNmlQdM5HKO82/pjS+jum
PjAGZE3mrlYMzWfJ8k7Vs8+0Adv4nCZM2bW99zyqniodPMYqcapDTqrB10k8hfXgQomEzFCZhWRz
uA7VHJlzovpxH+OXWMPHgprOybWI8cMZm89eH/+o1jn3bVvJo4KQ2vcKWpwA+B33k5OB1asu7RfX
Ky2/G53hrlmLKlDzerjuvGH0XYKR2ZhMTutrtYb+mQa9zGDszQkn3NET34rrqKjNz4qWplfNWAFY
ONhJ2KUziEVou3wo0Oz0vdp4yvVG3WkmUf1kREOumMhisW0EoKuI+0DVp0enRAle661Psx6bESp2
te/WBci39Pm+75U68EpvprBZPCjT/Elz+/molLGxg05IeTu1nbOf06W8q5rBBMlvfY8ZIhPM95jy
xWPT+GDMprfLtRnzMEbuhOaoTNfUUq+SzrnGB5iu16pNruOi7AItXeu7HoUsOIP5s1uT9nbyjNiP
V3TAFhWv8MGyq32r2vTg6lPpt2Wy7pLEdKMmqbSgWtGr9UBX7pe41R8obesQPTbnx7LoeKIAXvrQ
25W7Ky2AeKq1rPySeOpuWVJMgQzTTy02vWeyVvquhAY0ZszxvgRIrPPjOu8Oi5lWNDCX3I1iaIf7
2jC8DE2tHnBoPi+eM5zbofveOObycfCsh9YDNCCDxK5vpsYPsyyaEKAbzCWT+KcKiYIIRfruk6IT
x1+sHpr082LsRquG7mLu0KAyrTagVdGcG4CsgHHyyAFDK2hRz1Z9oHU9HEaoDoTUMkp/rXUPOCiv
mD4qlvFjir0lzCvl/yi6ju1YcSj4RToHEHFL6uxut7M3Os9hBCJKIAn4+ikvZvXGbjdIN9StW7Xk
xkqMX6kJsGy6Vn9Ary6Eg01JFFIIqtLF3G/rTWYsT4pY+LCGNtWLVM3X2GxQ48GAq5zGFg9km700
cYM3L6ReqWjV7pbBW1PiB+MBo4Ag25wlvHidZ7a0kp3dcRNL2O+yINd2rFJMjG9NR2w+xQHPZL0A
7ghrsa/X9qQTd8GYmvtFuAAwgMaV+Me2mVy0ieKjkf10tI4T75MGXhzt7PkZT6pzr/XzklRR0c7O
ewXGzt1S0R567nR7hvdB01hG4joD5coH6tTpOm71QxhCe9phkGG0m2zzuvHtIVZs3kP7DqOgFj2S
19ND4wfL57yYr6qq7atmjBXUgfSFw2V3Hgbu5bKvo6ILPSw2uu72kQy182CTuH43vfcTadbcZuF6
hTPy7haxPjnUMyMH6dn/OsSOO2aHD7ULx+o26HE1bMNnaBFRlU3t1oLTgdiexoyGqdNPehfFOOih
tv7RLPCX8NTipCFrk7PPVVeOlcs+SAKFcouS6A8Pc3m5NG2Suo6q0qDvn0LDzanSXndZujkG21qO
J7Yt850v7r21fVu48yTfrRVRRvq4uqow6HZw4qlRohmGVw95bjFRjacIjW6GSO7z8S4F/xg2HWYC
Fy71xupXsBCPRQ1LulRLf3AbT+bCqcBF9BeSzZv6IMH4vPGuKZslrg81r0GJNNIcjHW+auaOxw37
HWfTSrdclDSv1GHyMBofMrmrlJhkOU06kSg8bESQPJgZKvGZ/tAalI0mEXO2WKXTUbcy77c5+fQt
AgcsK1z0CBVlH86ybkhhPUXApCpPVOw8Tn0A1w7tUVCUlsa86qSeVIpNviiLt3h5oE18FqwKcUGb
OltlAivazf3nbJ05y2iKD41bL6AgyJ9NtH3pw2fs6sianEgVKSQLRxfbOgXXbazdsJi2cM/sRLo0
7sRadiEf07mZgrQdQVFPOdQn7uGy3kIybP9hT028cJ7A4LxexTtTwj+QkamcJ91NV3WwC5dAvPWV
qAvlS3MmUAAue9Bpyi52QF5Q1j2uVEF7QYxNWlMsMsl5vKom7K4sNlVe0777hgZylBPjbVnkMnNu
7DRnq8PaUmDh49SGS5xuAHgyb0OM9KuaHmeCvC8gDgDBejQVZ2fhZLeSZSxtWCHsdSSxN1jRsJ2j
tdwp5v02EZdpDSnGlBnjHenoj5dVTm8AP03m9Z1dcFa2oYjc2R4FH9tL/9dXkoBMfm7jLdnDZr7N
/Xhx13RwbPTtzTA6dqAv4fkb3BiDStBffDjCfasI1l1G7T3bWfHd3E9d6svKLeJkxIgZyO4+Isua
jQauraYDAi/rYQX5Uv/CQfApItCsheUR28cmqo8+CsF08upPjsRzXJ2YP/MxRmnRLVqlJlz+ACON
KxB14XldmlcxdXe4NvMjXLYxIQnn5c7o6O5RHSkUWrMsLK/cB7Cd4DHVMHePqgcKkDBZy0Qb1ftt
k+La90DzGhniBTgxw8lgTfjfuOBQbNruRTLh9I3kWW6bPYHlYWSRaB8j37nmGOhJWuCHZNETGx6M
kq9SdHynqsV81hpKFavPWywSL0HzCpEhdpuE+wCxBbrnLJInZ8WmRBt0dbZRpVKXYQOETshRXA+v
cLXTqdTBJZmrNycQUVoHLN731BsvekLdngyxKBKg/y9mGS68tbCjnjpWuLHwMtewDy43BLxRxTcs
bBw26ncPnp7kqW266LMyJn7sRBdCu3aj04MfSZSniiT+IXbQcKW1Iwk8IFZ6DGKsNBWBs+R+q/xn
tGP1XnVx88PVQKC1TeKkoJIMJjWu/eIrTmu/GY5XkMChZ9MfOrDYOqpiKLuE/ZwcVx07pbAtkrEn
xhx/OU/SsUcVYALZQL5kouK5BQAdpJ2EzdW2DOwWMgMTxpaMj6NVy2EQWIwMZThlXsjcMh7GoUTO
8dMecvGHOeGisHRm5VJhRTQ1wn1UMAM5uN1avU5V9zLBXjwfm3Z6jfE/H7BPRKqsTqpnW4c8nY3Y
noERPNumc3bKcv2RUGNQ2Doi2Ad+J/KWwaNvi6Luxjvi7hJjabrBieTQENr+LB7fdvWaaKQAHmxp
Y5dL5fV3SlFsTToOvrHJ2WEJG6rdwwLN207K6cHbJnS5OCDwcqURhUg7s6k0HSoBQ6C9sFakTlnQ
2//UUs3l2DlRncIwDi2FU7WQnejUmvX9BAcoXQdH+Ng9dJhTk6yTMb1Bh2lcc84qfIY72O3Vk9VX
oOF6P3r2gmve7mkYXtyoZQiWS1d3ee9uyEx2o7D6FJN1M5datksaByLr7eDuB+Oyu+lwP3sMq3ZY
s9w+eDNfccSeAj0N7+HioGDig36F2pTY9VBsLp2I09JPTHsgLhY/gU9UzzGQx1J2XXtqAk5RCy/+
3YHQ0iGSdnnaRrd9diX3rmhFHtG7uLtldrpUD5T8PSkMQ5I6ThHBp28TCpAhgipwUwEDp+Natd7z
nFT2Yd5wU/HfYzKuvIQdrQGLooLUJFmSm1B+VbZmcHMn1j8RhEf34bjOb44zRTz1NFY0Aj6Ly8zF
hLgbjXurerUf9cxQT6Bs6SWdLku8ejpjWEoum1p6ebfJ9Y0ELXvppK26Uw9rvz6Hm5t7mU0AC5zE
GUfk8dWExSqVymvrb8Wm+JgPwpUiHVCmP5h2ddxiWsWg00T2iFexSi7RxEnpbQs7KTvzfOA+pDpF
yHJ4FX6bcZgR7h1VIKzax8iG19DOwysRoUlduskvM3vNo14s4Gp38euDuy3VgyNX9SkSfLCdaigF
BJO5uhPCOirx4YDeDyrmzBH3FS6Lu8hywFvhOtxNS50LY3XwwaLeTikWACHVEw3LRNJadA/xAofd
ZZUYzY8Tg1YKJLLiOuF3tx/VDnOTCKGOK3teiDft22p0z13P64+Aa55VsV8uOnjCKuGjdTbM+335
tKmwKldVw9BFNzdq4geZ0C9D9V3y8C1u6bTjo4xl7tcrvcBXbP1FeBZIsJD+3RRcthGbJ8xna+G+
OrPyebr0kwMntUl9dEm8nAbb3EfYp0a5M9TBnPbRYCF+ZLZ7HDX0juCGfgfmsKVI/OZ1nP5aIm2m
I2tElxotGEoFjqYAzdauX9enOum+Gdkgi/mnmMsBDaD0qrOhc9Fx2MD7xMTLOeh2jnbaCJo5Y1i/
UVK/bGNXvQk6jEXVOhgrktgvNEHcqJbxxd+QTLywDX+0zwxcD1CUZTM0n/frUl3nFfs2djR0Nzad
fNhkFEATVC6ZxsZVHmC70k1DjZzfSg8nBbXnwd+mZlc5kCwJKm8zGSft56qcFfs0wQ+d/F8ZiA+X
KbdkvQN9yM7R9wEbRYVRHv6mNRJd1kfelIUWFb8j2wYFDIH6hBVgGy9EHBK8EnSfzEHFKEHzrxQy
EjcIORMNz/HfNgNCi7zEdKGHHtHgJv2F2kz3McupRM1gdTyvaWd85Ew/gF7e1OhP12sSbJFTrzsu
xk6XvqL5UI1PXh1thymWy0GLqv4HOty8T6zuob1hh/rYqMU/MAIye4Ii9sRF5fwXwebrEGBV9qhW
ABzeAm1c5RKYbU9dsI962ubYl1eP1J/CctqI2a0emb+5Fg7WSRSAbNxDkkFupsIG7OanMySn0rCb
dlHSyxd/sN+ET+o9FO2AFFe5Co3IAOJM1I1Dn+uKq2syouZNq5kGPwPy53mukqTYlprmJvL1t9nM
vwq+YW8IWR4CuNOtXiYqFOSJs9tQ/xi2XAV0liC+AaK1D0lj5xc99c7p6G3ta2z5+cst8uQ/s7kF
pVBeU8Q+B5aUPRSmw/4NNVzq8uWvdM4CH+LzXfe4QN1r8648Po84usF24vWNtAGQrHhXrXnnyoeg
UbsIxRXxaRqF7JtzVEzOBwMSMAAditojbx8DHRUcJoVWPeHlsPWbVo/49f1f8nP8ot+cFEfuQqE4
6sU/KAIfrLapr0ipcToTPr/WrPuvYiuAgemBVvQjWclJj8tRmw8PpP3muR7r3ZSEGQ/1roE3SSqA
jaVttB3HcdhHCqCcffbWLTc4ki7ak6T6VQryKNQ5dP6T7SXQDLGPbIduPgFq+OKOvJigB1/R7mq0
e8AifoGK+GpXmi/us+z7HMZBj7KBIlrzHDRz4TfrDvZrQMgmNCi7uL8GXptSDIlicrB8Sh3s3o34
jB1fcGbCve5zurQvnYLLnJ/sYjbsbXLoY/g20zftO/vamt3wV6iAaNVq1AIyeuMBBLhns3PcOaP+
NRqzPhRHW8fnAT7P1m8QXU4jwmVbQ9yGP2k67+fx1UwAfuMZ5iH6wLS6uwMYMS41qYxeuxicax1e
IuGC3XUk9baDhleBXbRnpmTuegeSvAfbBDoFGDWoLxpzmbbu0Z/VSUPIL+gATNlj5Kl8SvwqHZP4
qCd0hws175Fw0EB5uM/BIe7oLqqTTKnXKBpesCiRznF3aCMxpFa8Dhwq3+Qb9yF1VI9vieVl/xhL
FE56+eSc7Ik7XkRV5UvH4Mnr1Zm7qNPibCmmqXtIKOyxon7htgUD6LOum1T7Sa7dFU19V246+qRq
zHlA9qP3HLl/4WPYBcF7H9R5O3ZnsfwbSJ/6+r1d/WzFC7Abv2HfHz3alMdQFXO9f46DcM4A5zZ4
gfinYdKF0u9b+CXdPa+mD03CtBnWH5idjYJlavmd5zoV3fvYwo6G/KAmT7nTP8qQpXK442sUAcJE
AKSi2aYTacaiRR3I3VO3QoLXVamQzrFx7W6o30A08eZSMuzEDE4aQ6N9RZ/deJ8hUWnCgr3ylxQV
+tHlN6jQpoIenHrKdEgK5YJAxF/i5FWRJk2gCB34cHGve9BwpvPkJU+9fmzjrVwC9WY9DIURGSwC
Yky6/eJ1zyyWaQJdgwkxWfRemNE4vEZDsxuVzk34Obs2Axqc981DaL281j9MeikN8mq4CnOIQbII
7blmOhs5qje08oDY2BDmFSTUzIx2ZC2d+oYHms5ophZ74OpbsCh1jU1n9T7jJgT4vYtOWTLmVs6p
lqXf/Lc2p369RYh663SWyau7iqIG/3lthyIYd14ECPSd2a8t+BQcWI/3EUcEV07tK3/OlX1D054y
DPAWn2S+agorgi+RlCRCgNoKRwgAR1XqmE8HVzxgaseAgEn3Y2T8vIT7qRa7aHCATcLXArlvuTT9
ecT8OfBP84K1XrlnMihD9OzUuk99tWuZ3A1DkHEdIyRB437qAF3bwbu04TFUsnQ9/kmCKwdiHs+2
GGy7GwBdBeOco3LPIxEWdcxOTq23dJnmHbPY76HeEZ7iB9WFFy3q4zqjSPmz5YoAva6iWlPRQ0eX
e28WRyKw2/MyrB3q3KlsWrdNRVQXKzG3BoBMq/pCATyAg9TTGp+42zzHhL3Kpd1xHN6Md+whqecc
1U82OXOmmUXybpAu0BaFuznw96OPMiJJxtd2itBpbCmcedMQvA/j9yUbuhJ94W6Wau97qgxmoC5b
ZHNdx3vPPilB97VYUg95IcKyASysgYwCMPO7Lxrru46S+9KFQMBxuAMUdlgmZxy4tjij3UDABX3S
Z4VXtWgEeabjNsWU5onIbTdJWANiguDWDcji9GTBfTSiyq2O/oHpWyzUPwuQXEdtz+tseTrMfTHp
D9Wcu+Q1CJGEXOA6WL10X+bmPgNfwsglkzYEQnBFhGsr9EcMgP1xXvckeqRyfmDsvwDTxWVSeEVP
lf/K7AX7B2gbWN7TJcfIBZRr1J53TASPSl9phfGQqB8rH4zJ8A0iCymantJlWN4Kw70g/1z+6U7O
pYUjbwzADh9qBuztoD60S1ZNlyj5laouZ84f1ui1j7D3yq4j+iaTKCDxpKigC7Chl4zG6DBgrdn1
YN+OxIR/dpEaE7Mj7j+sZ86bm3fyBXOWzOtuk/fUj4e5/TfPe03264RasV6P0dZmKGSx8wX7mo5r
rJn9RChVxEjzMXHP0YqKAP/uzXc/tGkzorjvsxGo1yq+phWjcvYTrMnHVpXdrFMQYrGdNqQc4Ctr
givtF4QH5zCAkh46HoDoNSdNBdbCdXGrY+yIPISSMdR6T6u0bwnQkb41pzqedhgiZWygF2/tCl4/
0rjaebzKKvHFtkuMAiyynwMGYhTcoaHVAsE5yjz1lTTfCcCL+bUPVOH12OdtDcLwvz6M0qn/6aZf
E+GtmDGEJx2y/uYdozBdcApbMMdAkps0JkNhWNj65iJs+lqUsLFLK/G4zdByn92MVMu+RvYMohev
hSMOujmjg72Dgzk7aRMarPiaciDgAMVVOQTLEw2A4iiArajFV4jc8Chr2LL3EoyQemBt692MNW6U
zWild6aNKQaJW5qMFNo7r7qJi2ju7rTyy2jrdoq3D7H2C9wiNDxQUKY1hEHr3RA8jl2UtytwAjnC
KmfKQDHIFCYRw9hjSvfu/gVQcuPOUNIBHiuI5L54HjfzFEsUzt4KbHQ3Lf9qexhX5yzVb+diLoSx
1+a6mIImaT9CxgUeEAaIG+eFEfa0sHY3gdiNmPIXTnC9zXbwofPibXFma1wU9EkhwL0h1eyOe33V
TgSIl+VLjYPZPkRjXIziQ9e3GRlylLjZW/8nsO0XsrLFWseXtsYxWZO9RHLDZewRqPQEFFq8ShgM
OwEqMtg+E+cwbfO7QbuRymQqkwShK/nH0Dc6080HvBUxs19m6ABEc3iZ3LGAEWipPTh+bjbjTX+D
XPvzFG0qnQSOvcLhIzJMbcXz1WuOYtZ9FnrXvz+j77uTM5KrhDsRw+pFpLGxDntvFmz7FllpqD+X
DS4L5ELwddFOoISmuRUMLSXBb6Jvg6nfGlxGzkHmM6BKtsluovSTz1dOrpimFNXiY9dpLfqkXHyd
Dcu7RmXXTdcK7qjovF5i4qXB/G8LNYgy6AU8IfK+x4a+E1xGL87Gid9Icva8OaVjjVDTw1UD7iHV
ljfyzZHHiqmL3bAnFncYzh67ZEMtaU4xCion+JXtxXdzTbAL1BUW+sUAuTZzrPQNgbDFuYJEdCYU
+QekXSFUCPYQszptMZIMplM9YUncO3l/rTWwswQ7bxB6ACmOHOM5j9lxg6MTFNPHC6UnAyKDuMdD
kvft/BhJ7LkSgQsPZZ9L4JgMK/T5Fq7oWONXjAlft7EHCLS3C+SvloP1jj7ga8V1zu2vYgxF9k17
umgTbComFh0D2KmBADeUARvWqeb3GEihWjFtBXa4Pmv6S3x9qFdv57sByiD4SG+IKuu5Uu/xCAhd
PFNN8j56gYoZbhH4EArB0+Kpxj3A4O5MqzkVXg2Y8svF3tHKv6DokyfuUzQFWe1/WgoSvQzSIMza
5MnWQdYj1UfWKYOaA51+4M1jA7ldhNURfiOh+nuKHy2A4tF1Sqvr3RK8ExlcEZMuDlZJEKliMaKL
04UFTKLRH2LV+s0XKAVGu3dW76CWl9oJs7GqsvgvzoHQCVDmGk2YFzObNd7dabeSBRUee/I4Anpw
Z+DB3n8hXTO+eXu6Bgg+v24z/CSQzCYOiMbNVAKzP1qM4brkv5rWuE4toit4x+qcOANSFi+D8Ftg
YiJQHfiDyMe22zXJNZjiY5x8aGlww+hjiyJqSboyRFvUDDEqAAPHoi1XrN6b5rhUpMRcH/Dgrbe/
0TqgcsDNcww4U+MDtq7SLpiLv5I8ng+zeHDxciX+gkdP+KkWx6kuSIOBRvKsMfdE+yAQQSeL075g
ZEkOVMJnGsEH8Oka63Pg4QDEFw/Ems5WMPh0rv2EVr8JP0EAKZxeAzzd/prI87LZc9uE5V8g5Di4
wQive70d0QAFXfA+t9A0ruqyrt8m8UHEm4cLNTBvH9hDNLGcYyGeb5il6mfiXrzouYvDLHQRblVK
8f4pvzio7VyustjYcxK6L6P7SvxpF0+lRk+5jt8dsj0WqR7CCHMbbBir8c2oMsZB97xXNl8SYlNv
2G8BEFN21xJf/r3iZRy9hiESh3ibcB2920AO4XLC/U70f43/39q9hJwBcoPZxvbR+hAe0oDvUWHE
6K4Af7cSTxLlQhIiwuOVNfpI8GKUWtM5OLoLithzNd0YkuP8XxN9/WmmbYBe2wa99c0h72N1afmh
sZi2L+LYONUZDgeZRnJbwrcg6oBriMJFMIs9eM7B3s1oZHNsUqRLOD1YBGo47hWe8QuFgr2jkFR3
CxEwoOt+ulr8LI3TqeV4HxjCKFhidvFL0FTlGH8lFRCsfi6miPynQvVvrsleGwJBqnfmdydGzl07
F8Y+jyADRIY81rZ9HpLuSiL+InX1jdpwNhKgS0RPwOhiCNdN8HCmAarJg6XrRSOIRzPZd7PK+y75
dB3Eb3zJvGq8dAE8kfWJyYb+LmVXTlSmEkzRbQZlZJP5X3HVg+rjDvytARATq6fQ++X0m203g2ai
da4YUL1BsufUV0vuLUjiLrYxomQ4eGO3F3WIA7JixqR4RoflPsDRVWyuzmLmlysG4cjhDR4SplaV
lAHw6PhqoIZPO6jDvyJ4ZQ6PHvvptwIW1poxp87Vj+Cy1f9btpNBx71FED5AYF/i+SEwf6J9c6qg
62mjY8t0QUmzH7qrj9HiMoMuRpfjiGzgt38zvfkox+bkxm9Mr4U1No/4ve/eo+UJ8R4J9jHu0Pwz
mYVL2dco3yMfkzf6YrCtH3mYrNi9v/S4mLPeSx/ZirT1ZazACNiC3HXIjq7saiIPSypTSrh45Anq
+tnFnuk65HJzr5hj3gk9m95NCRlLj1RA70yf9vqlavw2hervd+QSxFF8xcDrEJAs6n9ZLalx/JSY
nwo1QUosuRIOWAXQ0q4P/f8kWferSp4VgJ1N1QVK+DV17Mgxap3x8QCZSholB1GD9QTeyX0ApGaG
37lld0eZEiTsZ8rqEwuBuvJnpb4hK3qz66lNpswPNFCmOXNi9wJT8CoVKLGVtx3hOvTPDd7NhDDG
FIYkWx0flzXJan6w1WO4dOXsO2cFtMeF2d24+jnsKtMWctSzO94T9+oEW6F5tRe4fdA8S2N33PXo
+GeHpk1QWPC9fdQ/iXgdNS9mH/agW5gPDbwg2gnMwFZnzh8vaLZ53MV7cDIeIt09cPZg0ckyOOdI
mekmOW8MegHBUxiGO+3BPRapKsTDnxAFGifacUr2NAYg1G/ZjKscGfe/bsKr5hI7oP72GBEkax8D
IaAJBJW9K48xgMglUeFhCgGExORIAYS5YH1FPAL6ldkqyly4CdfVT4Sufq0A/5iYwZXJHvB+UrF1
J9eGpeHzCZPHAKEBNiQhOGdRdyDBnE9LjchKhhPGrqcp/KpQq4Zul88rBAlM3qgyxEaJ73xOyzMo
NDEuM+Bfv35ykgftPS3rD5FIwL9ua3BFdsY5Dsg1FLOs+uZg83MFkqQRfpy09XdNeE/qNzUDbyT7
uPVRDZ6H6a7DWxyU4PJm8fRV8yZV/bbbnFuCXbzEvrkw42XF7D6Ey8G1P1BbBOLu3X0MGO2jCn5p
eElalY+Ln4+qvQCq9II7JIWR2wa85L6Mqu7BzGxPjQJW1rrHLkAjMWJ1uX7oJDQRhv4YD9DpffPW
I3Zt9iJiWeP+N4OON27X0fn73Ha/Yn5M7550jypuX3S3/vNkUq4Goa2vcfB02kCure1e1+W5/8Ma
Y+xcIVO8sI4UgmNxGUMrhfF60Lw7S/NeARzkobwRZ7lh8aXBOEmw3OVOFWQ+QNE0qv5VZs7YDOiI
Nlj3OTURUFHvxI2H2JbIQ+eAVq0A1DCwOCPffoO5MTinCtJYPEhy8ZfgRxgliiBONQCaGUSYBi56
Y9jkbQQUiFa5AsmQYkje0J0GgWuQ0NBBYVdFZ9vfYFSQ9vNuoy++98j8BxDCsm0RIPgkKY+A1wbt
Mwk8nk/BTc8urBch6FJPJyZ5RvSrryjcjcEqwMZSJ388aD8mIXnfphYXDDJ7KUx/XrZoeWyrCJGH
YNpPVvPkttSUHavGk08GlpJq6vc8cboMdxWnY3hcIVo6Lxu6uSknvYIMCSbGrnN2kfArc5xNdwMb
Cr36ED4qACQz6wrMnADcB6j5oc02jVfmVPi5vLNPf3HQA6QKCtCuRl8xYtkQ7ZK7QoWwr8+8H06s
PXkNPGF0dRAYOCzjEfLtiIJvAHlX+xYzXCI87EC/Od2W1m2UJrAzX5wdQ4UYs/OMJbVQXYPt8AeS
b6hFUACuU8nwSyOUTWBmZVyWVgEGD0t4tRSDAYYYgkPLGkwWUfmIALYRIk3qqhhEeHYxY4NfzSNt
nQs6lL1rQEolhfSfAnEJIKio9E4E409C0HBFa7a6MOylUFResrby0fmjoyM/NacYsOOs2m9JbSq4
PMVrL5fSjwOMHaYCrPvLEL1jipRPPsXu6lddJzftPHv9mvJpySiZ024F8SS4R0jM6FP8MPTSCWKV
OVap8nY4JLjOaiTlBrzZ+xKtg4YfgFiA3UcNbL+JHcxc9ds0/1FM2zUzrH6eJji3tAlirtnGQrp+
Crfxc13HeVDhZtc/qjphbGsBMcsuAkFoOsfepWoaTPrinCA4TFsWjhiUxs8DEAGSXNpt/AhjCp1n
npvaQRXQ79nS5o7BzWUOZkrzRfN3HxOZEJEYdKIXEJJSDGZhu4WHiemtjAG+V3jyHgoY3uMioTcl
43Lxh+5vEIsa4H+OzmO5bWUJw0+EKuSwJcEcJFFZG9SRJQ0GeYBBfPr78e5sV1kUEXq6/9TjkQHf
jatuU9F7Gll1EOa8czzk7ZyUZuV8Ls1eqyzOUD+mZbANgolpd35rxXQKSuN+2JQPlvcb8DEyLy4l
MAfqsl3e3vDgrXJseHyskwC6JC00lnewQvXYttbNNdxYQwfkfhSscqva6CgCIvvIg4uTdZ8qc8+V
RL88HuaRxbrRzsgntlTZDOb66MAjbjrtnKFMV0UW8P0C46UDsFM2LJ+Qv0nZ0r+8AN/PNJ92/le7
B3dKd4aEaG2+JCxBkG8dxSEs/rmGWNc8tvS5q9oqnnL4HEFrNVkUOmtgBKimfTC8NC3C56Y9hkH9
xIipcgvhXhG3g4Ke/Xat4VI7X9mUbRPX+ptQRZv+R7hsJl62OvpYSms9+o+BX7wPybg1xnCDli+m
H0GxmK6Fd8zY2dwZcQ+j3kH9VxytjfdDSOMqac5+0bwWoX9y+T9Wj5VtTD7CKTqUBSJHzv9i+LCV
fwsKuttpPC/dIcFSbRbTQzlSh1pIjGFfAjfoP+Wyw4+fgn7AbcpVq40Hv/zNU2/VmbRG83PZgC36
XE42I5mbFiUnzSk4RvfQJ+0x6optYJ3z6WDmz0J+6OrzTnsu+Wtin+qhuCUoQUfnyaMrNMPTFLw5
0d4Dpk85aNw8Vo2zqfW5NE7l+FXJ5zyILpXyrjUK78x7gLFDsPleWPlubH5z6ylN3jQntpV+L6mz
Ewj2u2hdJbcIgF9xnax8voTLgfFhNZSs5UH+bwyEAwPWpU10HRiH+8jf0XYjMoQMyYBEzzaapWhj
NxStmSkSDX3KhNFZBzbd7hSgDu6Ca6/cU9I010Yjm2Al5kz31Q/7fk7WlfpsoyctOdiziCj2JwDd
ufis2QCunaeKXwt5+pOFRCswFWhEe/OLiHRrq4pdYwI/43Y3MF7pWmWXIXxxs/Ai7yrYXhwcBLs+
pF3zEDDZ5+JvaVh2kYWxVR+tbPmxdMYU4RzugESjec+cAVFXuBrhsdriU5CcSFB8M3SMoIqxY7PU
/U5GyZ7ZzJUDLUf/lNS3zlmL6cm2f01xnAq2WXN6DTxrNNk2JyY0cjX+S6Jzs1x5BZOB8fK+G+hZ
UwsHoCodMu8H4YON1S0j2N/6rPnZUM59Ve1yI1gj5NoWxnRQizqowaP/ZitwidYYgSk9wzphP6C8
kyBXv/myuU3jwFLCdGchypItUZoNSbuKuzK8O2ZzVMmXbQJ47KpmWgm+f8Z+5RSlsmO9LyCE0/K7
jL/CdNaabq6J8k0GxG24hMJ6pLG0bAYcnL0VPRhIpXJkQA7UBhjvzQ+jWCUXlI03J/loUeF27s1e
zJ0qgncX3GXSDn3elXk2dnv7PC/5eWRsW5DWpc+a2DKdo0gwKpTqdgwUjnYYioZdNhw51VuTGee8
2SmgXzqkSH4hiG0yaNPgSak7M60oIelqDFKFoddiJMhXebl8o+6IzbmJM99/TLP+ErjLNm9urlvF
qeCqGCjy7wyBf8WyG6z6wk2QXDEJIB5INaC+c3CdftdlqOaQ2RX18mECIqeOvZsgVwcz2LbyVLIE
gty094SxIg2HN2Y5crWJe+jGcwtcrgI/RvhzqQvqmZBwnYUPnzI4RwMsvxKvMr3o9Kb916ZsX9Pk
h27eXy5OcSZmc1u7F8S+Kz91z3VBg0cKdOBE1DOH/gMCugsfkuYbWccqo9o5st5BzWzNrNua7nhp
jCwW7FSI3rNwXqNSAfJB2tc8zYwrRnsYYK+cdF/rv8rtVtm0PJhmyiv0FNAc5lG440nb+J4DK+mu
UE09+NO4L9Pgo0quIssArmD1oOhLoJ3G5Op82xm6Drt6msPw6Kv0iMMDIQBkJOEKKUSaUrzw7W9I
VMv84pAT6Wf5zr5b7ukSRqBYG9Y9lOkaIzhpNgN6qrOi264D52qK+a0bvgf6y6mNjFWBJIPDiJT0
zh7+0xihEy/fzEV6iAYBiM705RF+Zv8nDP7VHOLC9/Xaw7qzMIvSs4C/iG9doItpGnZP2I/ZqJ/H
rslW7jxHXGgQDmgNDE3NFuNRucqQo43QXynFJuyxICAQkp58totnVcuPWZE02M5/bSDSlXbx/+jg
NGXfGf0Ve4JfrTQ7CdPml+6iFxMccqr41jgaaM8yxPKevhkD1mT9ErbhUdvOQ6K9DXDDn0IjZkkK
Qf0yIEMUTXkMyvFWT6x6mhkD0G+XDN+UQf0mrPbihlUM2QTB/L6MKdA4yDbiXbIN4tEuDq33F1L7
2hTbDjqCmmegkuknFxr+sFyRvwChIJt9ms5iw4i/D1tys9nCntSoA6TNTwsOSRrwybX77Jd5FhNy
9GB4VgJgjMy1A1Ru5cFpPiWbXuwuGQAr/U1bsXmjHvdVoq4FEvSknd+8MHrRFObavLDbCsW/v2tG
1mQP9oH9SFAWAZgQFp+tHM1nII+THsQ+y8N15llgyNSCwu0+utxYT8u0C6rBX6u5OwW5FSINovO1
qpSuX+7nxXg1p8pbBU3X8rwhJjWn4QXQ+SIYp2Ceks1ISJrVou2J4iYMwFQ6a11b/Z/Qal8E0Yuw
ra/IHY8JPZqex9NIYBsP0X93C1qa8Z62PwvaPex/aBy+dBY8OvNjO9L96cReIUBehcuxT4tTKorH
YEQs0XvpHp84q+lSm9Wh/eHeArdOdqlm2gnEQ47fbJo2P4lAPMEtLne3HhnJw3wWDu9W38IY902s
ZsZJSxarQpyN8HsG3QgAM50kvLoOpH8CIzacVONtaw681imeR23flzJUr4VtbjoZt5AR2RJQ0J7K
2tnM1uvQR4ACAew3g5T+URVtQ+FBSeuhI1C7LlH7expef/qvc8pgXdf2afIfCEs62/CxI4IgMSWc
BG5cshjVpSe1veW5NCN9NorOTlZVPqnrnFftociKh9zLXVTyHmekWXkD8iUJAD7ZNqo9191FOIcg
vJZzW2VoQKahf9PKm9FQ1gb0eEme+tKnJJV1WcIJYDvLKZeBf+onD5+3LMRlnHrmBVvqt8EtrPfQ
KYxbY9nTeuncJp6LaXioS/spkNZjZVoYgKqk2JTK+yo6ITdDjqHQ8aZfY4jEkyvbcNOn1WeR2JgT
NXUmDI0Uwdi0cKx72cA0Onpro+ld1ioa7YvXaUg/2JDghl5x33TGcem5y82QPjpRBaYSyX+tWeMo
6orx2ewh+M3cHXmcbBC9WiGpz9hqtQw+00RIgg1HfxTFpmqXuJGEdCxpilJ+yYJzEVrfeaeKa0rU
2Zvd5epLJ9NXP4hQI2Qp7UOqA4p25sDHm6F9XO7vJFkAJBUU5Z8IpHooy5lCLEwdrnBeL7QT3RQb
S/Q6DaiUWif4I1vDhiq2542sC8Emx3m6ChNPZkWC+CUIyw8/Sb2ztFExegRWrExbidjDpwqiEYgX
jJloJ4r82o0wmxGAf+5p7KCU43Ekn9bNzsXIySQbZR+VmOU/Qyvj2wjctzwSw5tR65a64EXrqSS2
2e4yierI+PTrJXhYsHA83f0HNHlWQhYhAYyrVhjLJpm7KxiNB0xQZ4fGktYDzuv5wSBe5ZQvAPt1
ByGbuWn6lHrMC6xqq+D665nDm2MYlqN3aSVqFmUtrnbWQTpNz6moJ/D6vvP2vU8Ik7EkLOFbBhxw
jb/Vee7SnRebrnGtzWSaaI4yybo8312QuYD49dA+Dacy0w4J2/iKxMTgmke9/OlksVywxcxxOJr2
N8Uu3IvOME6IQ+Rm0QRKs2LhlaViv0mTmY8Gusy4SaFlPa8fNjCkv5OWEZVCN8vaKiYPh0Lr7aQu
2T6AF2vvVfNrqVn+OWjtxD3W/mNr3BnWJrwbBqaUO5bAtIct4w+S1sugJ7RPlf83ytp5FQudDsZW
pGp1SQMbusTTNgLdT99FyHNnhD4irONSosVIPPZ+2WNzqzqb8LRKdxc3MOyjncieFsYM9hF889kc
cLMuAalZJk2/mPqHWVb/uSUb/9yu/iqrrt5Okwi29Ujlqru7c1Mnr166ROvQEafFFdivfDEAGyW1
PA1N6vM/++lMzvcZd0dAj0mHXGc0n6RPpLHl2JCq1VQ7lGXA1YYN2XGIbXSbSXnRrZcdhgmAAttO
P1OE85oxUtlOs2ETGBAsHVcweV+9O7/zcJAa2ng3RxrwcA4EFq1b6HzkTfuiW7qwaazMdRNG34nN
3wy/UNsgTz+NxkLZ4LdhnNjIbhsb0m2J9E82L85eEYZ6bLhq+zrwTIxZEDeRn1koaAGvEYODvTiI
3ZIWjsrvvWO/5PLkmEWHVSZFLdDjecw7zVO4FP1K8pSvOn+u9r6OPLSqk8AKbDGkoxg4WCljQ1iR
1emG7Utd1npl6xAwOag/0Nlmh8Lt/4OTu/WN0ZxHVbmw59Vnm2pEyI0w4rut5jFIcWvZ2MJhHY2L
lVYnN8syXvjcB0CJ7k/vQucHnXlw0U0wBaOY01WA1s0o803pAi83VT1wVKS3fLCe8zTA0TG57OgI
835lZm2ynkNTXUktQy8w1/Ohj0YdiwZPowiqjqE2a2Pli7d+KKDuR3Sus/bee8VaEBHl45YDDMsx
eMhqKEB+xDw4V7uUxa6MEv9lspJfJxoR6UoA0jZH6mbeRwXR2fYmYswBbjPvGnSoMB6Y4mB5za+X
yC7GOlFcgpb5bB6X4oDT9exOetrhmvvw3Xbcpz1flqgYvCEFK14skFni+5vXrKy4mtQq6JYMOk54
87LzJODQfZ/AahnViUzXOZbW+E9j/tzNFp1X2ROGUXT3bDYx7zILA107tMt+FIW/FUU6oNm7q+7v
boYg13M8jYb7KvygQaDqoBTr0/4wCf1u2V332I0iO7qVW2/0sqQHP6vhyOrxGDqyfcbteIWNxJk0
Z69ZqoyXOQulsXIy8z+rR/aTlv6d1kJWxsV3t63wzpXR34zWnNa2YKooB2xi0WSfcqNRyAIcwStO
31ctKdxPjzrH9CGAvJCpRy0lkG8SLC8RFqZBOgw/7HPbpC1LFfy0JI2gnuxn0xZTsXYbJl3wqe0i
AiBoYkpqZKNhH5ON22K9QbpZlsgvMwthh+noapVazMG2dFOG2AlXRO291GYJbCqaYbdgZ4JFKv5z
ilyttGR273JRw3VF76kz8XJ6ZJqXedJ+VRmOPbv9RaXjQf/yvk13vaYh0mBbLW69n6ue8F3FmNp3
FdGVrvYAgqb7pOm8lA4j+DxN0bGIODiMGkZ9jsBp0TC8+xl6SM+2kObay6UL4MTTGakHqNstcgSd
kjm2MeAkVKsHHxiZtMOonzKo2cCSEbB68tsCawkF2LD1+/nfiG1p05jul4GjZyO11YPfLWWyStuM
00WJB3BE/MGZi6BmTL2dY/pXXVmsyW2Rr1hLP8RDsVXYFet9H6y7AGgMP0Vf0ge3eWifm3BwV/nk
MC+1OA5cxwxiW/r5JjSFjUhKGG+5lEd7qZbnhdhqtNdo+xS6ylWae9kuxIa5NCg5ZJjdFg8tZGsu
exbnRCcPX0jM/bxFtHpb13ZAv6ahemp7579Eq5MBpgaxOmx8Br8PT5sHYCj1VGegK3iBuoviZXoh
feHZReVBH+C/tInrbeZdy62b121R5l2sXMGAOxVt+JajNFqDHaFDqQi0WA2BA2wcJS0BD3WVh4+Z
tXz4na9Ac9lQUJAZYyTioNtBMHOb1UFVTbc2Juav4JZ5Zb/pLHvcj/eNr8h+QT+Q+2xkZsxo/LJ/
dY2ZL3S9GIkKYuG2g3eU4YNnTfI0t+681YCcKxS7/yWVxVbVvuZeen5Im1xU57ZEuWlaoxOre1RG
pV3nCyRriP1R/YZJeVEzedOttF7dKHucVBldskl4q6RQ/Xo0D2ZRbOtkTPcjepKDh0p1XRtjijYk
z1cYkkCnWuuN+Feq8kfW58PVt8WwdXrnpw/9x8Q2kSOnIVAjWawlC0iMr6jV67R3upMTaSIRVFiz
n7j8lCZw3cxCG78ieEKOS79FJykOiemLK15UvPI8CjC8ITMO/Jy8l8vq10/cSz5U5Pe7ATx7WR29
pblly+CRd5TlzkpaKVtnZS1p4iYfsT3xsbiPW3FTlhdtlVYuTiL140KJHxdT/s6VduYVC7mmtdUX
1SGKLLKVtc3MnC7DKkJet5PYv5Z13jqHOpT5mTU5tybXj/WYObFvQ9Wg2eYLexh1yq7/c+jaNjYr
z9d+YJTrIp+ntWEyyCksyYG5OLzCdJTrtsyebWUMvzmhyoeajKPt1PhlHN0VQf/3x4bYMHdC1/Mp
8TLvokMG8DQIGB7x8q+1ncznPJMDE7kq/mGvN7cOQVurxs2mLaYu660t7lyhAn8AHM9EbIjyXcju
Ivzs5JLRgqYcesgfl70zcfAsvYlyPaCYmI0NRhx4WoMDWkjjjDzCeqsjjBXIBibhlwyojnrLTP+e
SaJBTW9jHWPqP5gzT0vF0dMfK5+UGbNzX4reWzDm++mnG5pHQSHYKjDceLAw7/AnfHdSPefAIq/K
aUEt5mmr1Wtk3Pzg0PU1qRYSp1Y6+SNqMTd6NqZrUi8r9POc8WGU76M22WOF36ZpcrSDntqduA+Y
DpXDFODCQhp5aT/0QuZEv+RFf4ysbnxBynDrphTvu1wCWgGsvxC9CSkBnT32e02gQVz2pr50Iqm2
LdK1q+dCM4h+IjMMbTOm6whaftQZXk+COyJN4smI0OoqlPe9aHxbvpJ6M/rhV1+a7qFNW/UQIXgH
YcrCTZhbVwAWJso6cHdp0aMZCRLkPYZaoz58ZSmJdybwMV0VCTd+8vAgGiY7SYzmvtOiDqxNoMjP
GAYWmxYywhtPa5Ek95UpjY+lQIOyty2UvdcwfSfJ4p3DeZhORtDpGJdztpaWCh4N+mCP5yO17jc/
db6Lunr2MKRtos5Ef9vU5VOvrJEsE/c/G2XYsXWim4T7bnn6ITtpguwZSUeIF/M5aXikCEOk/7SW
Wh9KqYwjAR47OQHI5KPDaGUgK14G1Lqs7EX5LaORfoo5zunDF6oKyQpuyKHuz+e6zVCCNKn7ExFx
GnYperpQdlfiMuonhkq5se6vfcpoeeYkuVZWmDzbNADPwTQ/pBmEFcvojBiTdIjEq5SfzdSWcZJV
y3asl9gbrXipqfj4EzCSLoYFLdpX3bYJUJisiCz6S5d0WoO7eGue6OPUQm9SRvRbqfChRGXxKFv5
FbIXEjetMx7Y4IeCKGBMxRpf0WrUjVIHfCT4N7tarskJJIeiVs2PNsBZ6lCHm9atUIBIKQJANixE
7DHjI21MpWkFaVYkXrIahCD6vaDTAgXv3fce8bchs6t3dx0O/kjOcRYUG4WCEAwNxzIpEe+mH/TP
U9jm/wxXjh9WlGNQaNCK+GEPtN8JQEsKzws5UtA0BlKCUdicx8qKWKGX9bgTRLD3HFRFvr90X37V
X6va/R0N+djPac9vgIYcpO57DirGRZ21NwoiBr2eykGALBxtWL2VjX72w+5El0j/neN9wpAGqzjl
WPPyLG22Rm0ZhDFZP/bseM+eZ/9X+6LaWHYgtkHkVw9+jdlB1c05rD3rKODbk5U7+t0DEN59ShHt
+M3E2q8jew5o/vx8XIG99C+F2bifcmFnfTTY0baT4YfTmvIijGbZaluizVOUh4hwAtkeMDbWgvbN
LEjyIkRjCCOGrGhQO04yGgkG9OQ4h0EW223XgeD5GmHYJKsrLziJBNHjXJDQ6Rm2uS+Ba7fF1Kht
kWZ62xslQtmEUYt5bUFnWF78zHBiVo9CRIR++cJ97uPWcm7dbP+b7ZTD3pAQMmX1r70LYsKy3iiX
g2BpVXfXCTcH4bJlR4eTONs+4pIwVDfeaeRDCfEXDkDIBfvLISeU4sVvfIT6NR2wz+jxo0K8pqOd
PUWoEU6ZX4nNTCAV8RemOmdpZe3c5B6LRYITQqS63if30SRvMlTYM/yO7UT4Lccp3CL5tm69iLwk
ZkK26XLEpxnNAAFz71/Hwrjg1e5Q56AZGUUlSQ8B3ZeNyPA10DjHUk0s7kzKN9khCQ194exLdRct
SP/atWFw8qPeIVCBDp6rZnLANtyJioifxamAGgrRb4zKf3TBlrZmB7tVSc9eI/n/JBw2vOqJVdOm
ads44iCNor4Oj9Y4XwOBcyofFsJArHF89+yA3O7I5a/mTOegHP9QE2504pIU1yQdPkba/W2tsnGr
NYwBboGSnAbzMikfTcFwj4gAk2JgNJafrut+DOGPe5ugEti05DkZlnGbOyi6Qr+z48WW3IqRJKb5
IRqWf51MNuUVz803YqDXKDOMH7Xgz9WVGv4rreizsEtxcGlsj/WM92hqEWw6fgZ6eg9rStXSxCSe
vqkxeiZZa9x0cHRn2/HzX2y6zq3tcudUp0XwZQ4CL59t/pN3BC1JIV5lgEm0FNKMK9/s42Iy02+6
XiA8isKxMMJzRPXfZFjv97KY3K0GuEcxjepjdo2EiEuFFR6hyKAelyiDCg/k+F3WoYvgxUQlitvZ
WOVR5PyruJKx4Qw9FFnEYGYNBJ0t7J9sSqb3QGlz5wOPwAQOjHu59+ewTWGlRpyIS5u9thUOjjAH
Ober+scoii7up5BonG74Zzl1uPVzXrElS1GMkdMFVgKPwXYh3qwOcIUl7oDHS4miye2yU7CkFvju
fCWr9UmzrWdlq4zLalSXDAZ5Y+XYqdxmApOMdhzIV5kChk+iBsk3w0debFAEWOKwHl40juxbbYZv
5VDrTcUhDQyBMXtiDkBZaxkg7/CQOUlWvLz1r1MEaqOlXV9RSQ0bBD08OlY+ViherOgr8VR5G60S
nI/Su87q7G0Yhv6xdp1gZxb4PFDK2HuQhw+/nI13QuRYKAOUiK5H+qdpuJN0fIkXBGd8NLEh6arn
m78lCqlenWAqaBw875mvEZA3VnSsNQEmvsOkJ1ryztpCcwqFpgmHngK4dBXuaZ9gnmrEDheA30AW
Ja9JqqOHRfUm36BBqx6Ccamu0NsRi/kvXSZyE9CidbAoe0OTuqzKujtYcshewfTqQz93AhQvmvet
7Ylj1Sb+lgQXD4moI/yYNvmk0zY5sbJWIf4JnpLZfsx5doCArJdF9/DUIdQdlhtgbmHMcT1O/6LJ
+G2yvtiHDD8fA8TA1izKe8tWjLteo9uVLaZbs094+BfKf9PWThyl9fw+OVWCagd0ZDGzn5Jh4Fgu
XvNZFuGAC4SYi3XDFuR/nnbpv33sKEEURGctdIHPgmlatiqEOalGctt4MuFfW9ArQI0yUl1MrB4l
tI04B6gnq1S2N2l7v6GDY7vyMB6XLXiPcPq/RKb0ApVNoJ2ovwvaeKxtFDwfmcJxmCs79nShY7JZ
KFlStSiVyscwmLeiMksw/f6f3+YfsqmSY2eLN1t0764Kn5dOwJfZpnmuDbeGUqrkHriIyMoFYVLp
s/7FfJOt/9CRBS5d78fLIVN82SCa0I2910aDflVlryrvETsGnEUkmgEbI8S9qXkOYsjPH7fQL0OT
LCiW7BcWyQONGfBhNBn+inoSfPWc1GSaYZoIbF1AQk440gQcvKLH5QRtkus9j2AN0V5uGrvzz6mY
ADzojQ5kRbDBDoTpYVnyhRT10l917vBq6bLfLRqBjKyDetPKAfe64BDlwHwupmCmzZ7HFTAXTqlu
Mtdlof4GO7wadYTPa4zeFrvp9103oy2o3E+7WuZVQKDYmqxMYw3Ob+0ZRkyKN46XqKPx1nM18dVQ
hygkNjJx2cS5WP46V+FvsyB8mN1LURTWPjXJlXJxHZAWoLChFr3/4KiCtR7cKaQz+qFxE979RHyF
VtDtCrPKt7aG8cywKOztNsFQZ5DMss7CvFpNRCpu6wUBT7rA7tWEVZHUaX6T18Bs5FnewZC6eZnI
EtouRos9knSrbb4kvCRRM8SeohCOJYKIGah2bRopP74G9ISmGVzUcAQuZXWIF8Suo+nqZrL9TlIT
Vi5H5RKmmMjEgudDGAdyKJ11aQFgUgtbvbMTH0TFEZhKE+2/tQ5wl5KdfK7Jblqp0KLDF/fCGCzz
nsRK/GaZQnxnY7RsMNBNkdi4Y3EOg+mtEsWXPYzvUsoX4kaJmsmtCJkah/kgRvM9irhK0mjam2mO
fLUMaKR1NE5Io5OPAtHGxvZND265+0jveIsXGGxTWWz7yTayfKVSurqciJ6fJFKo8VkevbLN8D/q
43tXlNwi0pi+6rnO/jM9Wx1lFOAKrEBl/oxx+TB0N217QgLTpvQfPUlmoVrGJi7H8i2ywv+KrJHH
cIIziIKpRg5aRbu2kuh47o1QHSlALlwzbKajvc2iYgbYKWQQO0TTbGpnRqXlYURpAUJjbueXTV2I
CfeEs2h8/KARPhWzK8nB6rEK0JM9hnN+BvlLTmXSfKUQbZceYnjbtQMDTIJwzljs7EXX0oj93uie
sipCqznlKDv68sImjv9MesydlSmYZJ0EO0IQkF9GVnnUuVPHxuxjxPYRWEFMPppRc2kBVM5e2kZ7
E8LvVSbmezchLzecPkATWL+VdtkcxsaFOq6cda9KHgL8q+U26SmrOENfsOu1WMuM4W02DbXN6g62
uW6nZV+L+8M59Eg/DKoNnBF8nF0Hf4PZiTjPU5g+lf9NAb4s4rZJaCayZWNbAxyxSjrEDSx2hXP1
/s2ieuMHM69URaoIHM5tH/NjwP332KIr0eUgtFfuyEZFlZQn++7kEWX3U6XFW93YyH/auZmgUSwS
Lmc3l3+lLS9eU/xntmN4tioimwm6mS822GWeTeFbVEXmrZmtp6Upl5jPmmNYRGtXapisu7mj31pG
kn4Zy3LXBbfmb5nfdxwR/7RuOXvMtinexSxCgPoEaYI5F3JtdCEiPVZdkjThC6B93JeR1h8TVsW3
KUqsXeFUOBQUOhJAfTPGe7qcfAmwm0yIxRRnwA5ODrX1kD+1jc7EKu1UdQ7TeUAq4glB+HuLm74U
CekmnX4lt6zYdgZbVxFf3CN1Pa6WJH506goU5aan3yvyZlYTKTx7YI3+2Q2t8gNIPoE3acxdKPy9
YevA35pwYLFOsndToLr20yfyh/Oz2cr6MTSZAc05SK5FAYxkVtOC6ITAHGR2uR98Fa53cgrkJDQW
j0iexD7EukrmHkCbVOZWWkV3ItZwRnYfSr3PbMt9UoToPEcWyYpOO6C01jZMaYFgyU2tVZIPnwrS
gwuL6aATGWYZuChFPRr9L0z+6qoo7w+lMTe7lBd4U1XNPYoIx7ksJ2rh1Dj7MDKWS5Fb3dm3vWyT
FAuqId9btmRhGWszcNx15Hpyg/4Z3Q2+3baAoJERkDczJjm4lXzQqdmge5s+c0r6BitsEAeVfoic
hSDK6TrrFPGAVb8YcxX8LQHZHc7yTABn+2maGqlEiIQFC7pZ0LCbGzFN1WObT5gJLP+D/LduY5Ij
tLHRgAB5mN0TkTKoLPMRn1iT/svb5Bke32CqMgY6aNCbzeLBWvnEuh7HUF0JXVO8VaaKgwl+gnhE
59yVtoeHFoDCEZjF0Kk0VIDgsY2yYTPmjMHJ7Ks4t+Hr2I+nL8JkqENtTxLL/x206NR8+31s6+pQ
pW6H7hFVlGPiICygq3iP6UFn6OLq7pfqegJULL/8H2nnteQ2kqzhJ0IEXMHcEiRo2rG71Ua6QcjC
e4+nPx9mI1YUxNM4MSd2dvdCEypWoSorK/M33dnyWw3S5yyFYHcBEjwQpzqBRMUwjQjQBdFd3KYU
SQIeRMVtoQBBmOrDZKsHQORye9ea8fwWQ1L2wLxN4zCkdA2BlIEc8x/oUCGSB4NhQ2iJN+hVgbNC
/yqra4MNl9X3VdIqjwSPtz5SbVSuPOtLZ1jqHnUuBqRWsg36+iU10BGQS1nZ5tXUdxtcAp+qoINN
LBuPoDmEm6K86pDwqTKCzK1K9URQUChgXpFl1+TQsPYLIR6sIn2wy5mhlKsNbwO7nRWqjFMW0tjv
p7ygJ1Nh0z6aulvq+oudjinUMwmp/Ei/qUobD81INaCDJqGrI1l1HCNUrGoeKZYV3kIZQ98ww2Am
57EmguQhnGZNqaE2wbbm9Dv9UeEJQN3JQy83RSF5o9KiPWWREe5UFZ2QdEQ1JokA2gwj6Rh9LDI9
SRkmt/ZT7fOQs7KDoIXSjBQM8edVbqMcyZwmL7xjX3v3haj1Q1LL32GBUFG0PemG7ku0kbwRvOTE
k5w7tri1JVBJIbAFrn5gE5GlnWy/Su5jSUW+QxPZvrUJ56WJPEidhP2jKOCTZOpQHrt2zO4F/B5k
L+KbQkutJw2kPO/UJPjmYRe2pRYGb9sDtiLDcDnEBpEuaGrqTxqQ9j7oPhs2LDsdGfFTmxovnoZK
WN5zrBCivJN14KQiVL4Sd/tHuftHkJuQrXYU4MFw7VqjFq6PbuM2SXrSGBJc2GM07mMwk1vIlec6
YJvWlvegl1EDBC06m2CC9l1lp0+ZyO5CpY12VqtoN6WR/6hnEmkNktkZm0xCDbwEfF+UwyGL4A1j
v6zAxq7QX4TtcaKBUh2aUTIgvqCi0GrKTCixao5RFbuyb1R03kwQ/Tl08WxQ81u9QbKRva8BFuAC
VWNKNjTyOh6sZQbipaUQ7lPAEKE9UQWNznJjfIsTRI9kI3mJSyBukEKN88hV51bohjK8gep4LvPe
ChKBMnNT7Tshy8eQButLDbZnl4QhtUylAbkt99Izgn/Ksdeml6qAekgfJToZjfqqUBtxAbF1ewqD
AQdeGjci4WR5Cb1xtFeeegoQ6cbIixMAKuXO6yV5G5naLHM2VtXPURcUI3KNzmXpmZTR7aHnXs0n
JT1gG2cgAtgWN2nbU5cLI+JyHnySUf1LQZzk/aw9+hQ2qqDX78NkiKTBSWUp3hai7U9xoN81spLf
GaNItQ3+Od+Mofs28O1uqc3CilbE8F2iQAMy0vBug3AYt4WJSFzWDccoUaxHr+/euwY6kObL/U1W
J/rz2FavWcv7frDN9zLVpE2kNxAlAP181TKAQ6AfzF2gFTNRTR6fIzxKIStX8mNu+eZRaLG3L9GJ
fuy4ph6AmpCKWhlvSq14GvwyIZ9REvW+qvO3yU6Vg1IrE4XvWXZFjloKjNVJSNbwE2vq2X40Im9K
7G9VH05PQRr4J2+meJVECA4oFKY6MzZqCh+YIu5cLbFhRSipfIOp1YlOanHTkLrvOMTmPk6V6DYm
rkBDmOC9iuC9bBUTaXoB0yIaexP+uYeYUmVJd1Ej2Qcz0tALr+03JOBHN1bTemMqefIJpoSHyk37
ZuZVvrea/DnvWutm1JWfXaGXT5hrAxYMrercmtIeQIE8E7wGoq1kD7t2bnuC9rsxBq12rcR89xGv
nImNEVQzRFZSDohjpnL4Cc+VetdWYMR8HnFI/I/6LTWM7JUaUqxsMksOH9sZviImXNOixKvww0Xg
MXVGqRzP+tQWtw29CJeqSvTLTBCLFNqAvx4MCPUOMgCSFWV/D4opf0kKwE5YCPyiE/EyGb4OH2EM
7oDtoLYW+BYIsbxkI4LViiOl+Nq0Xn6uSgYf0OWDvjwZmzaAQB30HViwIJoQ89FpAI/QW5vGssmq
arG3dABUXCWvMzYTiEXkGll+jBDChJYtR/seEaCbMpa1fVdOxqnzyue8lTMEBnVwFKGafWkxDJ8R
iPU+UtHsIBtES7WsX021j28sH+3SFBeQWwGfiZ1eQ1OUdEBAkoSuiQFOk1IugDG9nqCKpOUIAWgw
4Z+b4q6qNUD71ELQrmuUr7mmYtzD82E3DNJjYav+yRCcdt9CLAWmpxA8tbBy69NpRP8XzjRYOfQe
cnu6aRr1SchATLqhpPhsyPpb7/nDbkAMTVOMZhfRbtuMdfUZ6AGSVz1dcMBx9kMvkq9SpnaPSpl/
BSxJmqUDONaRo5HaQT41BshzNH4RK7C7qNkmAv2u0AeXA4EdCo0/nlkWarnRrDWGLA48dtTHaJ39
1Jo0Otn4YmwHLfIOAondfUACdtRoE+wNgDY3QQOURfKq4qfXJhOs1PiRO2Q8gJsxXinaKmjMKND0
QrAwtyKzbZd+GzIyqZhZNNOwA2lkbDNqejuY8QFd7YC7FEz1tK3Hpv2al755qm3L2HDF2C9gjaHX
2XmPihy34EaUwy1ptbcZBgVIpYr3wDTo37LEHO68iJsfYHL7OKYKih3NQOQcJ+wO2ilqf+TIzSPF
MEhPWR+HdNNntTOUiNFbCozzpMj3k2J+DTv9aZBT6VGNgZ6DIACLDxkpGehgU3dFlznRiKhVKSm/
es3WT1Xso0Ajd7kbKRldLUhQ4OLI3mAC7up6Ks5JWt+FwuDSskCIAtcwUQBTZqavaabNKUBDdBNJ
oFOJRuOzl8W4yEZQC6KqEmcEdL3DZBHcer+vbnQFdr4qCgx9B6E/e0Ea7sxRm07WJN1GmPe5qZ9l
L4FeoOQr6va98SvvQcS+vceEGwBAA9+W6nmG4AII10qhVZohB61ZSDsI5Wclpbe2F/2UMh1BwfHk
gcEGOm9CV/GNe168zS7XPciwVTFLmqfyr7jxPkUQ54/RmFRPVKxAZfd0lOVqMrfjSEcRPh8WKopt
n1U9+NbU6RmgM4h0rUrcpsO0YQq8B+wFgge/Ur1PaVgDzctpKOTZnEiXYfgCuO91sCbcRYoUa66M
INKGo4K2AWJBfdlKGIFgERMplPHKeXY5zC5ACfZP367SM7gZ4x4gNER4SxkQjDSKeJuWkm5tYRMg
Xdz7aFtXIQKFsR8EJ5XWPjQEveTHCQkcWy7Z0rGmJnkX1vocNWoJ0bCaFgcsIKIl/QFwJHFpf4qn
9iU2q/F20HjyZDkU7CGRzZOhdl/8VLCth6GAbJrXbl1nXMoV9I0QDu6IxQPvzJZtEIPDVVtggho1
n5jMfN9LmY+eMIpYsqiG274ZYL161MNM04YmbvgWWvlN0eKC05dOUUo/IIRpTm/qZxuJPb40DndU
tGiCfkZHK0OYQyq2gRwiqGSTWM8NxwTEsIQoFSDkTakN/V2R6BQDfaORPMA9pgcoi8dar79QJ8Bh
oKGNOXXorVGJALwlVH98bEPqGHEpgTJp++boeaN3FCPdYcP2kAvT2Bx5WH2htvQr9FtjG7O9Djo+
HgePXJXWV0yKO2XRSfaL5lTn9GK2Exdg6YwtHb8hN8SjznOCyqs/bDMsDJxcpz8P8SPalX1cO7XW
fU7M4kvCvzE3yU3emFLxrGK84BZ1yc9N6KbTd4uyL8UUDU5vWU8SsiyznsU03hi5Ue/LrJJfwiqP
n0sT5ledl9/0CH6VYtNWG0A4HyzfolQzSY4tsMvatQmlOgTMaZ9btfSQ+zikA9ODTenxnoSpsbcr
49VAsNSxfarmci77WzvnVQHs/d3rtF95C8Uj158i/6fZGr8aSm6ZzvTGBMF1yh02RCJYGF2VoJk9
+iouJam011vlk14JqEU1AFHTS5K9HRvBJ09UPcoSzfgoBUioe2oPR1mWtbvOnstX6MGNR6Nu40e0
iCHPB8ExqBUQLijiugNQxJt0MJoT73qaQBpkRbtuADvkvTlt2gmCQJAXLLFPN6IRcf1I57q60xA3
R61ttKv7RoPSZ8UJWBZCvL7F2wAGulSRHKsgXMjheC9Qv4duJXn2yRbDsB84TtCsquJQDegckyf4
m1SO9HuaoCB9NLtzFZyt4FapHc4Bc9FVk8nUwTT4CbpSrRXsIqnIMXOu7Z0YU/+njOkRh0BLx/0k
FeZ+qNUv6GZUTKdKUAIxZ70jO5rYd0VH21mjK6UGXDXDVNlvZpJ80fwpuW1tlLCsKZlOkwkWwaP8
NYM8oMZLQn5Aw4FQwKE66nCjASB43bc0s+qjyoV1Xwpr3M6NqpswzqVt5bOLmhm4VoV2t1NbC6at
IoO0jLLxUTXUagDgh0Z8K3VPQNceEqiBWy1qcoRaclzYBt46Yy+qx2BOHUw9r061ZSiHmqDBuzim
S9xDQayDUj16NVAAzYCX1k/2OVNy4C5amU+fpNC0HApqrHBiy+VNP2WCFD2kDCcsqz5TMmh+jEoA
5TWkhTDQ3T5os8FTXnAFUyayDp4cvoU51H8KIM9IXaS7XKnfDVwEPoUdeFNfVLQdfSO8UYNRdY0e
aLFa5ejfagYPUZIfsDrqDEQ1AXwNfIQDijT8Pt7H3xQb2gsmHYormzhLOfkEKB1mlo/qkY4zylNG
Vd6ZsqB5hNsDCDgtASbFaqMMB58mzAaBOu02DaP4rBkJXiYjFKsIQJ8k3ib6FTs0aKYfYQ38tUz5
IHoveII1BeTpKHhBphFJusIGult1J0MDmWMoCtUOqIrfY+sHmUCJjYnxMkHhaSjRQYaKC94SgJbb
PgXrZOPr1vq6hWZ6glAkSluza4rTwSrYyIATozRGyyXxsCwq35uaQh/44yO3gwoZU6E+RtODm9Ey
tp6gvBaUQnW5hojxhpdOwBQL8CZdipIDOLdthXvm1ogF+ywaBOBs/bstwdjWcultEhPXXRVlVNQT
8RYYWbFrSlwiqlzKv/Amh+VbF4b0EAXAcUlCU0RLgKoCQmyiMyyMO1DW5e1YFcqx7bzuE0Iewdm2
rMxFXdvYyxCOPzfgk16DyQePSn+AVnjdONB76aR6TRvtqxKv2E07r2CadspOioJPvmJXblZS3Kqz
8BMVxfJrrk7+0S8k6fNcdohiJb4JrGDinglA+4Zh0bmkGvZzoLSS4weoLSi99AL7kycrGrBPUI+Y
m0LLFfm2aReVE3LWNKzwF8CMHAU7MhIv3Sew6aG+iKLZwcYEYgL3dUrkGxD1X+kOfm/V5LvQeZeV
tAc8nkqkYe2bZYnHKlKUF+ENqFcP7UBx13uX80Lc2oGW36gAVDZ5QL3UhKa0az1UfTypDHfhaMwy
oeqvpiALo5LixXdhMw0bGw28kygpT2Z5Y98LJGX2auSl31k+Hm52i+CplD4lIdHGbCVIPiLAqlCa
lZJULjO96ymAZv10jLIhcuiTqlDRIf4mpqmejQBgVd8Gz0FRtOCt6bIGdOneZctud+DSfhRqVe3b
pEYaLqPrH85ijlIm4awtMzZnFUmHQKKZQ5NHe0s98UsHyXamr3obKbMOPtDkI/iRcqeMdXxDD+vN
bPJ+V8a2cifAHWOgodHjxug0f0J1EtkGAXHCDxGWG9Ue1UcLgfHQrj6FAWYMKs4+rtbFr3UKKy0s
UKaghLmpbCpECU1YpChEthNDkD6m5fzODfLZN8HweBvkFTqwABMH0z8UgiqRWVDA9c10r+cy2FkU
9jB3uK9VjTZMrd5P4EupUrOFNpkmUBc1pnF0p46/g4pJhl1DKUP4zgFLR7h2HODdkNNmofyV1hAm
M9SFEnzKAHc0mPhRZiIDk9oHDc8keW+DecsKUhvJExBiZ1ZxkkBCxuavB8z+LQVe69cG9583zbyb
kPp/PY73WoKWc6OJB7P0s+PUIufsc1jyIrC2+khBPVVpWpl22mJyV8R7YVUqL/I62+dDqX4Fbbaf
ClR4nFSkKOxFeuRCqGzcTI2/8K1JNK2BAlyCyByfKQSXGvO3KGRYO5Lx6iYYqV1QEgwICL7+XTHk
c60VLyKroZpQJMwho8q2dgsh8CEtKvMHVMmvZmi1JXou7a80QbxL6rMXsyu0E+Qge6umsPbtkLdg
YYfxjQ5o7oAWKdihUW55noPLsQrq6Dbvl3PuTXTHR7jKmGyd64K0vlRyUPVGokIb0T8Hnty5md1Y
3AMQN4NcV+6muv9JR6vFbq8eZ2gKN0YeierenCJx44/0YGWr6t+CunmIqhihZ56At0YFwD5uf2a+
+QOBgCffvs9rCA1tp7x7mCpAY1XltxBp730mIwpmypRVMzlHyKWoOyzC0hJvcj33v6EsZ0FDCdqb
VoIQD4gUzTxKIkhdiNc0QjlfkGzeGan+ZGUM2HnWzpfyZykBjmxVsnYLtN94gLNhuUqrlDyCkJoj
ERoeTLL8MC6rXdVA6WJf5kdMlRDNQakFEAc91y6kb5GGAW2Y4ptWR/0hUZOnQQQGxXziyxA3pJcN
DKJdokUGnDqgXzo1bZInOt4I84Tok7UTRCmL/jjScar0bEXaG5hJ1fFNLdkHuAhRLBt5GimSjrld
djJtZIzytgJ+1YTWMVJnol3VfAblTnEbBX1EIwAXJbkqvcGcRNdPnV0aJ8Sc8WHg1arQ27DykGpL
X9k3WW5MT0rU15/gqUFVUdPoQJ4ScyWArg86cIlhl7xAxRkddJW+YXNUPzdGM75Vkf0QqRoMYdH7
P40+RhWim3VkkYSkohtTVmgeMEhU3hM8mhLXDko6xyoJzK6RqSWGdva9g8d7NkXuPQ0UM45db8in
Oq2tJ4xd3pOuVjacpVtQk5KDN4b+2kqgobvOsFFMgxFvF12753J+7JtS8WlXiUd2K0zZkQYbAOzR
gQz1I7VBKdFNQX41wYco974DHjd7aq/Bfdx1+TZqaQagS/BkTFwrYYsnyRgiVx4H3VNB1e6uk9Kv
qQ9RQE0ARrY5ZC8DllG3aWpKxYHu6986v0LzJ8jLp3oaI8caBLIvZo2YTaK+UtWhPRgrRfDGg+mO
1oz0pFjtXQH7N3S7xEd1NdPeQSiZTxVvKPKkGpMI+mM8k79bRQvgHar6XZRq9V5SSeeQLAfWltHe
kJVavestSbltLLRYaLN8i1pk8ihtyzekaa/1zE5eMWK+ZhlsXRjpLsyROxtgRKza4Oy+Q0E+ZC6W
K8+Ujbfptth7K3a614yzLcCm1OHpjMra/GMu3HSrtpEjyPM03nA3auRNYFUr81kbQftzBEQvFSkm
ePEVULLGnQA5mJUVu+rOezGJheF4Wma9HdUmed2D99iOG/rBbvbcnSPXduptRdfkhPGd78D6OHpr
g1+zcb9cwYUfcTsi2cNdBhOAZo0DhRuVFCfZUs6ke71BDBpXYqpSxd7crkz76ka5mPbClBg/jRCP
WY5G172ho+HJL5FGM5DEO8eQjpdNec70fWYTtqd/NbamK4op66piGouvSiUjlvIat/DEPHj7woVk
shFfYOUOO6hIu9W5zn/f0kfbuhhv8YkhL3uaYrNPSZswHzzaN/OIXAH6xt6X7vrqzp/t7wFNIeiC
G7KyPBiFrvaBGvJZe5Rk8YfwlddwvFn5gmuDLFYxlS0wTxQq0A510Ko+DS5C24fa8XfGNq2Oqts4
obu6lldH1WXeMTb/oe/354ksADamfuAT7F2uy615QLfpBrnOjfSlPMIR2oWxs+q9Pn+gv9bzYtDZ
fv4i0MCXS8POM0oHtCnWDEdMvjgjiPHD43RUtzj9202j6zqXsKEZlrE4mkTSHBNtLgDt2djHB+Bh
W+PW/EJlYisfULH99PHnvOa+bl0MtziP8GpqEJo959H1D9pB2iGjtq/20f7jYZSr5/5inMUFkeSy
mSlaCFvil/1euNNbYm+th+gpw9XdPuT5ylm/sl0MA8IY/8iKDN7gzy+XyaBWfVJkZ0SbOytKJy7q
fWi2zsq05h2w2CF/jLM44j23Hn6HCHvq++YI/XdLBHMUpz5Tolw5eOrVsbAKUk3LpCZhLXZjGpqy
BNO6cChHODJbcfiGrsMT4i71ZjjJD9YGsaoNOMG76Ue2l9BSWlnUeTJ/TfbiByzuXd7SjcgTExUO
75QCilHbnyvLeWWXII/7e4qLz6apFJ5LE3VkdR/eqzswx07tir2yq5xwuxZTru4RE7tTG8CsxX//
3CMRVEutHrPEqec+UNxtszbCH3pl51+5ag1jDskCW2STvvSfo1Q0ma3QmpWWAoGIXXmbwArGE0yX
x83Hqzf/3r8+j6XCBzI1W7P/2T8X0Srv+6GFqkdqyJMEszjhdKp8bxnDM8mMm/b94ePxrp1pA+TS
fwdc7IeKNNpOciDs7QkxQf9AKuo0mwB9PKdxpO1q1jJ//b8nKCwYDNxtqr04ABSQw9CgeeToX9pd
+oQi1GFwhqd2q7rJbrxZ2x/K2niL+Y19HbXRGCfolt+NFrdOvAvcEJOBY4DatKNuKW+v7Jare9L6
PcXFAUgyOwTvgxNqE4NGoRtoytRnjysf7kruyYf7Pcoiatlji/kzvjEO+nMODEundHCggO6I69lm
ImtXafRt+jesis5T/2+2qQ3+ThgAOmR1/nEX21SJa820LWgZSkQVUO/dumOFNfFLzUaEL+NPH0/2
6vm7GG6+AC+GE3KewrepeQVzdxd7GZX5eGevrei8FRZb05QF/RR2pWYSwv4cpVV5LQwIVjnJreLq
u3zPoXDR/HbirUQF6OMpKVd2yR+jLS7tthqSzvAZrXlHQiLdidaB3+ngtvMDdazG4gsKJ3allaVU
rlwApmwrqmUBVaUXs5ilWVpWWsUciBjRhWPh8gKjTk46m0DQ462C45+zOtkrp9CE5yFsQ8Dl+CtM
Z0oT5IbEkeCt0uAhclR30Ih2aAqVGBN9ovd+WDuFypVN88eYiz1qq0Oopx5jysinULHZ2A/zg8E6
YkekYdji0IQ+ac7/IU+6OltFsWVdh3/3VxD38hbdxS5liV+zo/y1doItNdkj3FC+6BYf8+3He+na
VlIuxlvEuLrK5dESWDxpFjr7hwkecxg/fjzGtW2jKJwOJqVaqrU4ghHUjzBCv8KRvG4bJb/88vP/
awB78TgAFEvlq2SAZIa5JEDnvJWgpVxJvkxFsWbogDKnKItkwaoROwImRvlU2+Fr5oY7C0joDm9M
3nFrBY4r8dlUVEECqxm6xmX+ZzQJJh2avMV8ckww/HuFvoGiIJcFqfMdDcOPF+/6Zr8Ybf58FxFS
EcmQ1wjDkZpjh/1VvBVv2a/haWKDW27yyGdzxef028ejXj1hF4MuQkk/VbLt1wUnLEcWMEJWHL7n
Lp3cj4e5uvUuhllESvg1OSQJhpHGWTzuDlTJys64/q1smaxEIzgZi6SEAl8bqXAmnWB6i4ODDIaz
NXaKtpOw/A5XNvrVyK+ov0dbHFeUqUMtDTFlCuGjwTXZwINxsIYEmO1kTxA/t9Ucg1eykvmALm+3
y1EX+9GiIRxrLaNGR0z+9ul+OPHM35vHjz/W1fuFzE6oskZBnxH/3Im21Jpm4JORj4/6CXIuUqkH
z51O+ndoPfhrusGdffh4zKv78PeQ2iJ0DKCFqdHw+VqrdkzlXsMc1cJmUZw/HudqnNWELQx1Trzs
RfwwYb/5cswSggaCFwJRFEWQ4d98p4tBFtcWPlBWMwbkOnhTGXXjQuOCWXybRGd1OuiQiMCqr2z/
a0ky2fjviS2+WTd5IeBTJha/Wnu6jofYUfY4tt9DVNqs5z5Xj5ulywK5HRZTXwzn0csdkbEDfYSw
bmSAODKOWvnsC6BII83qtTrt/F2WW1+VdV5wJjmPtYz7cQHfx4NcgDkbklr9VzRqz7EZbnsT8odd
ff94l1y9Zi6HW3zBehB+UQLUdrJbzUUSbd+c/vOsR+N9pZ5wbUdeDrVYyXAcFS+LINHk9TcE9nvl
Jyjpj6dz7WOpKm9eYWiExuWm14xe6SFfF0CAgztvFtYuMRA3xl817TrZphdvoKb78ZhXN6Q6FxE0
cnGu0EVANsc+yyqAfw4M/yOuSk69945zWQbTgtvqbi02Xgsgl8MtIjKWQNAaOx699eiEAdKC0tex
e0yzcuWavvq5Lqa1iME4BXjB6A1z0+PGL/aJAkF1ZYjVpZtv04tMwABt3dG/Yy5Udef3vLdVj6ED
IfafB/3/d+kWOYCJvlofY/CFX7zYl1qGEDTsN8UEz7rW0Lm+eqjs2SrPCOLvnzPzMsRNdUH6hjgC
qs87fInUwV7ZeiuDiMVd0saTVvWoPNFxJk8EM+2j7+qvZDTXqi6mavx3KmKxv5MqLMSoYT1e7vrd
XAYMXP04X8ipC+P73wSJi8EWu1uG15Jjg4VkDflTHJ8B6O8lWd6tnNl5Y/0VZU0yXU6tjaTqIuyl
oSZrYI8TvFkPGWV2CH1zKVV/VpWtOOEks/Pu25Wb6+rBvRhzuSVAHYm0YUwB3FFpNlb+yQTSnn79
eG5Xp2ZDbBSIJgv+/8+dF+uKHjUjJFRv8NwSB29DWtkRV7fdxQiLxdNKo4hSxOxA9A6vwqSd5cev
lR+uDHN1vWxdVpiHqqFx+edEQsUglZZIzjqkSqMKCC6YKqiQsb2SxVybj4byqcVHp3q/zKg1QwPY
C6nHicqjmiFuETo1ck0ff5a1QRYbO6A85iOQR1koOkBH3+neSbOj3ceDXFuyy5ksYnbU1WoyTMAR
E+t7bZ6x4wlUXOrXmh3XthhKmaYgrTSpGiy2WK0MLCK2OY6nSS+WDUkJRZePZ7I2xGKP5aiAqqHK
pZrb9zHS9Gn9+eMBrt49l5NYHEezyfQEPA3QTbCq2PgdR2TIdXxW0MPzQvshr1KwMSH47sDOvmpg
N4ybXjx8/CvUa+ne719hL9uMaEf6SVng9Yl3nPpLf4o3iJMftY32brraobspt+XRPCgbtEi4FuWt
fxbYo+/mjs96MfifsLcMi5e/ZhHqNXK0ZAy5IDEz6razLBqOLxRsu+e58uZL1GrtCnnXjepaN/F6
03Xen3+Nr8CyNmwVhrS22L9xghaW385H3s0+KfQUfCdyJUfbI9IiJoemDAKvKzvt6v2mXQw6b8WL
JGTway8HSs1j83Zyw8N0sHfKHv3KebittXJl/9Pk+WiKi6gGzGoqsMVEJe0dEYpHZA5QTHHwdIKi
gXWh0291N6eaikTVSpi7Ghwu5jn/+cU81QIvbl0i2UrUn0J7yfJzgxJFtxKCri8nzWSNrMewTG0R
HHARUUbeMDRN6FAWz8EW1LRj7w033qJTu5IuXA0TF4MtwkSvo5ZWZHOLUk5PwzDkW1R7h5VvtjbI
IlJouV6j5cCM6ugQTW9RrK5swflX/rUnfs9CX+RxoihNFLfY9khEbLGZJRxVrolDiFIedSDfiXn7
cdi5HvwuRlwcdGzsFSuyyEX0u3Y3J94p//MdmYTjXFIPXuJ/00vD3Oe/20Jf3H/D4Jm5mIA28HIv
jukucmGGBG/Yh+7kbfmc7NWnlTlevXEvRlwEk7DsvVyp6O3qk/qqD/5ZQtHekGdaOjjFXkcpnFZC
IJAYRCeh/RKgIK376Z1Vlxt//Dcl1sv5L6JMVxtRU6FqjAygqGYwHdDAfgAc7Xk/GnRDEfS3ED34
N2ugCVVXuac1S19854BmIvQqeF3NFl5Xc6z39o7aU0d43+GvcrB246PvrrZQroaai2EXH7vMSt2I
PZoKutj0O/qYN+EJD2qS7Nd53NYddij3HIts5aRePUgX4y4+uSG8qBsEBylDEaYODqZBhbdFwfeo
A4cthnC7sr5rAy6+6ljJtYyyBSv6bu1tF/8zjL1c61Z9hzPZvw+7/8BN4AiiaLASaa/u74vJzn9+
Ec+BtUVDZ7LIzWjdVkb5KWgt19LW3n9XM5SLYRbXRtq0upUbNuqoYfUaJeZrOiICcIqtU5e5Hy/n
2owWVwe2gEXSIofiWIG6MQQkgh7eZVaePh7meppzMaXFreEXRWYBlptLiIC+9ejQbeGm3eV7UL0v
/nmCbQHe+oxyl4Nv5coevXqbXAy+uE0i7AeCsqPXgqLNrmvdvvs3lRvt9wjLsoBU9QOWL1yKuLOk
5jHpH1HTWlnClU+1LApkfZflSD3ygMZU2QlD+sF45j0i0+v6oPW39h7O0Wrt62o7graHASJJh94n
LxaP8lssecQWp3rHXoN7S/9cQ/gmL22+qptwi2LKe7D/eK5Xgxn4TUU3ATkKc7Er27LIS10BP0Ap
doM+OHzBh2I4BM1KMLk+jhBC5kllATT+8zxnskG7PyZ45Sm1tqTd5Xa6reXPHsDYj2d0dQvqv0da
HGmI0eh1hnIO2lgy91OjG8ew9FaeNmvTWSyb0eIjMXRUciwYv4G0RXjA0fqDEd19PJn57/krebqY
zOIw18PQBPj0EjQQGpSgvPsanmm3xfg5yN2Ph7oeOC7GWmy/1JYkCWo6HbCqDd1h6MqbCjGoPW9y
b6PVuNTFITQrAPHfDLM647L5GltDuU0C3MDMMR43qCg+diaudVgLKY6VShIMExxtPv6hK2uyjACk
PYJAyprYeE+Hyp0B4yDap7KBkuzbx0Ndf9AYKgoOQtiyucSb2VZXwjflpU4iRRhFB8Mdd4U7P1hH
t77N7tUtsJ5tvlsZd05d/vruF+MuNjEkMyR7ZAvE5ck46bvhoG/jT8IpCNlrlburwc4w6MPjkmQD
LPjzZKoYjjV6TltBxvt7Mk8RLBaYVB9P6OqhvBhk/vOL61yXcdTC5SZzYokcrbLRZVpZsrVpzH9+
MULVjSA6Z6gHRpIPofRWYgw4tCtp99WtZ9iGrBLHTLEEBVaahd4cithEsZ8piB0/dgd7p+FMbuor
u/z6fH4PtcgyOysbQa2WJPjYHPsIgQ/Wm7/6jJg/7l/7jN1N9kxnxVpiPRT89FDhZ581W0xmdnMO
bd5Pe2NTHv9PwPP5V3803iJlz0UrED/6B+Fr/Mq206E7eM9o6ELMKO6CleB5/SEIKE6BN0Axb9kB
z9FywUtzLoTjRr2LD8kz9kBOch/do2m3XX8aXN3ltkZPREPqW16WDtFfRdkX+y6EnOH6RpLZHnS5
7v/NzrgYZXEnJB7M6bCQQKbixoIKCwRQ4zh4rx+f2P9l8UCoyaptgp9aHKixm6S+HEmCOn8r99tx
h177VnKmRwQV5xdO6K7l/MpcCljuDp2COCwPMIb2srqS+1VR1xoqa3Z1MOEaesE5rgO3MZxpdO3y
0ULPtV1ZzWvfTFdMUzawAqIzvQh/np8MaTE/XWsLW5nCcoaXlYW8OgJDAFkW/1QJ/oxMocixqaUM
AtJ84JXKHfImn3GCP5ZUjXzO3RryY2XA5QVpDrGnjHkAmrCvcASLT6h6rrwy1oZYnONE8XtcVQiE
Df5FIJzE/ceLdi3QomtiqDbYPSDly82H+kSj+S3R3Bq2KA5vwgYfohCtz/Akr5Vvrk/m92CLy1av
dKXUylkWO4twRIMdHBbK9uMJXQvnlxOaJ3xxPaE9qiqNxRjp+EUNTkrxw1vt1V8LrnNtGUAH2E7l
nxN9MQZNoM4aZ+jZXOs13f8h7cua20aSbn8RIrAWgFcAJEiKovbFfkHIsoV93/Hr7yn1/dpgqYI1
dk/ELB2aYKK2rKzMk+fUvolc74hyc+rFf/XSWxujk7oytnRl1IQmjDVZ/KQbzSNEfZw/n7O1CWYT
2F0V5tYCE1oMYZzwOUFzetcIoERcp7O2wqx+l0KG1RhhZRqm2Iek8LuSlD8hPgh2fpTNiuAta7rn
TLKvEhBUCobIS7HA9WjwdshiARFzPotGlGtBVGCfg6/SBqSjf1Ze4qlwQXgOltc/n06Ai8BDhXse
NxRzZinQRy5AjY+aECjvJ6etwKcsmE3ueFY26BZd7Yo0S9q0K0bkqNp+Z7e7pACZg9fmb3oigyrC
Fkwf71Sth8Q4b0WyGx1yM8CbIeuZgrwPWjyZqJ5ONwB7K62NMDsd5CdgX0oxb3r2K8xaUO9D1xfz
J7ooRINh9kI2jGmVJxjMOICC4k4dt2hs+W9bgNnrjd3NoT7BBBmh9AzJ+zBwK9m9bITnToEEsBTc
dlBqYqMueyqruFAwXy3IqFQQwCyCUXBfZSsLLMzQzMAkOcSwMGzHjeRUJR5nIXQtnMTLXXWPTuPq
WfJzT/4hKjNxczSmjiQGUs7gSWCjIghmhKA9ylEu2US38S7bDjsFNTWIl7rSB5S7UWAwHy/PJ3df
rEwyi6ZX4xiPDTJeCtnI4O6cgNYXlEy4W1zXFUStKHt/KU1mSmS3FtRbXVy6IPbrwJWkbE3rmBCB
If5YfhtizlICRrOqWeDvVDyns+9W+Kybgqifu/1WY2GOUZdACbqFxqDbNyDkCR/qQYR24Dq5lQVm
QQyrQ5Q/wEKc+1RaYZSOXeAH8VURD94U/43bRm8+8JmySjSTqZ8NM0i3TAVnFgTi0MmA3qh+mqT9
n+8xC60ougbnDYQS40j7alGGsZ+wffObApRbKeiyQsFAeDHd2gaz9vMSwMNpYHMfgPYclR3EXCDY
PTh6AcGGdnt5QNyDaim0rUamLwnWC0nKLOUg86DARVqkyTxIbo0O2S+n4IE+X0bQ3rjz/WWrvHO0
Mso6JmiyhAT8IIhYSACeRnDjLyA+2SDVedkOb4+v7TBXeTbVCImguuQC83dbD1ICofnqL44qoEkK
kFZIDH15zIKu0c5aU0EyqA2IZxjLlQKurac6m5e/eEysLdHztgoa1AWU3XIL1aJu0bdhoO9LYYGS
O2GrwbC5zTSEOEeB98q0yM8I+F7zJBKsCXft/zWhsGAXoD6koR9DaAZXte0McjyADOZtBqEcdNY3
l9effi4bkvyeMfRznc8Y2KvRhGer6NjSZU9asrcc/PkNctDJ8MPWarDwppskaQVWec57bZUJ7lod
IqoT1GLdmYDpuQZHUQg+ZhH7iUp9zZfB6YAoyrZKAYzMUwmcnmEgpwClJ3v1ML32GVA6iwfk8a/U
D7aKD2kFdDHkj41zatzxCqpOwsZR7vyiMRZ9nTZRkfw9n99Za+pGlkAnYs+3qrmRmk3Z3KqN6S0L
SOl01UWO5/KKcrs1aC/u/5lkLpVkWXJS5Bqu4C0EtV4h4oNmNTCGvlNuhOhKTG/BPRIrg8w0g7RL
rcFUD3esTQ9BO1+Dk1hwq3CPxMoEc7BlyQb0cdIxJjC2J91Vg2z5WGz0WeCqRENhTncjgzww6DF3
owEZ3tZwkrvLq8Pd+b8H8vmGXHko5GEhKAAeKjctqVqStimGBCTtleA5IxjHZz/DygywReowTnCE
QQNyV1UPjX0Xgjr38mBEVphjnI5BP9IsrGtMBpQcGhCQjZBDu2yE2we32s9sMkIHZaqREVxRkKbd
Fp6y6xMv0BziockcoJh8D+m4beZnsQA0JVoqOvrVHBptB9kQDUsVkeZXWjb7fNI3EXQRLo9PZIb+
fWUmCwcyRxA9cQtLAqE0mvqC6d7MRCB4LuBsPY2MW8j6DmzsFpC1xfJSxLqjWmCkfY/63JsgHz2a
m0WCh/oZV7dpKQikue0za9uMh4BwKJTVoaPsgvj2O7i5vDyVENJANcclmnTd9tauiruj0nTQiyi9
uZu8y5PMD+J0sEqoIOlAxYUJS6H1ExYhtDbdplBe9miVvs0gFKJXkCoaldc4NXw7B38HqISl7xLE
ZPYSYuTL38D1Yaj2aBamAnkT5qodI2Us55wuNKSHPdAiOhCQUqCbB8HHWtRYITLGHE1E4XlTqdi8
xdQ4SXsNb4Che50oFOfdNlB4QieRAcJbGe3v59sXZAxSB5k/inCI38YNfciCzH0LWeHFlVHSDD0R
TQIn+rdoah8sPKA2Q9/vucVogJKWOtsgZ2+g0Ts/oJkJ2kzgJ062pdkKFk1kjJlHqKsUg2biOTMp
ANhCddLuog1UWu6gGAi1vfLx8h7hmaNPDKQFCAomLIiiXXAkoGIFyPgidYkH4JT+rA66DZUzyJO5
EJm3Uyj7Se+XzfKcg4UAiTK8IAb8wobSj1MJNmrYzY7tc3CID9p9A/R0eovDuBMhRTjXxpkxxhMZ
yxxDngHG6vLXZG4z688dNxLXMiQF0A9ufunVT+xqhOwanodFDS3DKdyPs3KSWtGc0X3GRJfQIYb+
CEHjBdpiGadGtEyqDR23H3QDPN3YdvpuzHJHM/YD2iP6+R3EvansQ1FbsFic+aOlNJSaLDywv2SO
6jRIqwkVQpe0RQFhuexQWc0HZLXvISjnqmUE9coPs613YLvfakYPfsNnkJ4vkFwWpU05boaWVei7
GG3BOutWdejUS5Jq4pma2CMIrAsbNCx9eDWY+gOYZInAjXPNgSVOtoHKsZE3Oz/6NWgkof0doFQw
mzcjRM4SCz7N/KFNjWCSOXG7jZOg4V9oxvySxrBjsOhkOsTOS4CAQQa7bAcD8kVoi4Pm2AjFkQiV
RMoIXQpyG7whgvgBbg1oVPnLYxmy8H1qUBGrVEaabgGo+YQPMDrRlUwdF7N77bUdJqJOIh1yimGa
I/OpbYlb+iZuZxAMgj3noN8bAr/G27KfoyEGQccpm+wEZe4kaaiPIOX03qf+AvGcy4eCE0XZawOM
T+mWwFAWEwYWqHx0b9BRsA3B24DnJOFMaBChGyCdYJ+THTqwJrutckAczHcojx10rz5SzhEIMQur
YrzUtK2CJg1+jOozsWkneSrT0so6WANJFKhjNtTicpKBJASU1Zk9SFE9/4O9/Isypq0peDQD6aAb
IAc5P2ZD3kEMSQahU6sOr1JJbgh6pf58vTR6iA0ARoBRZMIGyHUUUt1jdHFwGgeohz2W6tt/M8Fs
CT2yU3Ck95DuQ/eiAmRKatZ3EbINl83wDux6JMw10IZmSzOeqJFDe2Dfgk4fNKX9cSQ4vPmgp5vL
5ngnCTe1Bu9kE4rrOl+bvMiqfqSj0iE+ZhQxNCQFS8Pd52sT9BNWLxI9GlGFpZqHFKomoywSH/R9
utc2iOaEIHje9OGyRj4aLDQAADIvbktpKgiBTLlryb4KDRUoBNJs5CByEDw7tIvVQOwIz8r2e5qQ
zqogo5G7jaYku3GsH1MQt4OnFjDtCDz5l1eJa40WzqEhDjQsi9+RZjMNJg3WoOzhpvoVAYM6ae40
9c9DHZuA6A3ZcOTc0cp/vlSkhVNVuxl+laopLa0NfYzG2CuaKK3Py6XBkgloH0X3omH23BIlTR1m
suDAPlf7YWvfUD4tZJa2ukeZRwan9+iLvHuWPUr8Vm7jG0W0hrx35NlH0Glf7cwpzsNwCfARVRkk
SFMW0GKUt3Xb7svFftRq9E6l0jbuQAhVGjs003iXl5V3+IhJeWoRmutfqB5RPNECtQZDvwq9vKz1
m04TeBPee8oGIBAQIohRqLrOrGi42JOuyzgP1es8O9/nTeuHm9hFx1PlnChWSoRR548JDBoUuoAh
MYEAtJwXvO5gsKnAalRCx9AUQJx5wAiM6bcJZkxta+XlYMFEDfUGdTMXEKutjq0xeUoFbfMairM/
YvIXjnJlVGWqXUEAxsouw9HIIhO7dkGtXdPT7eUNwb2lEYRTlBnCUaA5z3dkOwVaqRp0R0ZjWTk5
FCq+p1CnhB5Lr2GPoEr5GBvQpJjR1Q5FZr3zbCWtNxCjS+8DfQncOk2iu0iCCLMDKaGbRdaSayVs
RIVZ+iHn8R4eKyikK7pBbLRwMx8q6SY02HIAQpJia8zXRg1afAFkg7N3kVzBZlEAQEGVgs3UtWlg
j4TyVEzbySNu7Vu38q19GtCSq2zknQqm9pfL8/9181oYFJ5B0JPCU4+FHIMCZgA0LQKPVHjqy2/z
JIj56M5kZg3+m/KkAM9Mmd/Ol1fXwK6f62iBqVGsULVHOX4m4QOUDiEZBRhKlkD33b88JM5psRBi
EowGXNG0ZnZuM9DVqdNqi1YtmscciO3BJU52XxxawVODsyXODDHetOymXFpaDM6A3hKUiiYTAsR/
zsN1PhomPJITSW/TpMjdxIjvggCqhnXv21W7q/XBhdjVFjCCjWAGuQNTKXANzMa4sJgYieQzhCEm
1OiGV2DeXW0HAY0RGt2OfUfDdbSoXJs/ISkiMMvbjKoG5VlAaiFCySYEhgkyAQqUHFAoVraRm27Q
k9rtOtyMICV18ofCFz2rPkfC7k8VgGswt1sgs2WRWCbpR+TmAK3NP0DHYB3AFO3GrhK59p0O8lUg
awWBDSeRimZl3aBdkgZ6JVmHpyi5Ksnz59wOHkS+AeWFYM2P4oOA5tgA9WLohX+eOaU2TWTEDHBc
YnrPT4StzGlr17RPUrpthl9BeZ0FJ6XNBWPjrd/aDP37KrpAuGYMyqTi2WPLECaVjsUY7y/vEbrb
2fVam2DOtqEClww9TMSFkHBrLKpsnzmj/jplixOJ0E2fa3HJGnPAU3POywVyGJ+BPM3MtqWrefld
/ERLgoPp0BwfZP7ubCRp5Zf2CtWULfShvov6zzmBG4JTzcYuRZj/NU+U1bMJASh8ifQwoQALchxP
OZl+dDXvaoFXo4NiB702xaziZGb5oskwNam/SHYloXu50PxcFwU1dNNdssMsZdVPY9AS2JHvzHcI
XoAQPjzGfgMF+l3jgxb18c+3DlgnkRmiRONfepQxuQnuXtjL0rZ0+lS/TbJkL03NHgLz+0R+/W/m
mBwAqdMplnINkZMKRWddcVLtQyYfenFIJYEp7orpcJkInyDcxz4BZ83K9bqDqYjgdgDlg6ajE+5Z
DkUemncvEGgUaERVCXI4zF00GG0hQ9AJnD/9eAQ55CbvCtA5270AhiKyY507EkXWoadrwE4dzc+R
+THn8tbM//zthzMFyC9oGQmOFIv4HWLUk5KCYEO08pUNJh5AHfZaN3uXNwJvdZDjVW0LZQkNUmPn
gxlDOUKPCkCDQbzHAjrQg4Po7lWsxgL3y/GNn51DYGNX0EfEvmVjOa/aEXrA7lj6NdARzfw84J/k
/KkJBD6CZ0rBLQbmJ43TkSIFLTzxgktMLk4magThg9H0UL9+G8zNH88eCJMs/FsB+zvYoM5nb1lo
u2obIItXXwd2gRrc1dz4siy6IjlJG2Cx0RqCfBpoH5GhPDekxuUMkFpWuF1ypJzIAXi60FxvKVBR
gVjOVlTE4RpE1K3ijUp1TdjDJOVSXiUlChDxMzCzwK7GvnqzuMsmRyuKiA6Zaw30o8h5IVn09WmR
VOMCBT8wIciHwIeQnye5tWc5+S1tZxYFxkJrzB2ihqlaxi2sda//jI3s529dAxKOAmwQmYjFiW8P
pTfdUrGEOsugb0qQsWrHpnCD68CHQChoysdtuacoYHG/BWfz09YOGXGqhcY/FvI1KqgxhGVZuH2w
idAIUycvlZ1v2+iok7vLu5/3lsHL2ALI2VLxlGGdRwrtXzkfMDDwdtjjczy8d/nPJdtXNRoFMY9g
RbP6D4HRr4U5a22UxdhUUmYvqlIXEBB+I8Nd1+718TqEaNpEXkOyW8LEmeVNS3yBXZpRYCKCM7tM
darPbWO2R9iN4uYuTSsHtUevR1tdB7GTvgrv5SK8VsGsiaSBwElz3qlnppnbGoLAktznmGfdp+3+
qa/5+ha6NIIhcs2ANhQk8yaKA6yT6bpg1hdClzODKni5pSgpMGoaYbFdgMsCSn9UngSzSj/9y6xC
Xggtb4gRcDWcO7YkNxKpTbFdi+NypARQMrwMME0491ATFL3huHtnZY05+Z1h9LZawNp8iO+pYACg
DG//UOYKbYlGxrhsAOWhih7Agyo3lo9k6rXuSdf0gUopoERpPu5RRNyLWwi1RaTBGWuRnUBdW23x
yyCLpmkFyk2pOrPT//nlaq8N0YBi9Yxa0KGd4M5D6xEg2QDWJNNLkr1CDNsLRKUK+s3s3qARsaXh
HkdOi7q6lSkrM6C5YOHEmcn3BArg5AeUOi/vP7rgX0wAr4O+nc9qHHOo1WhKprLAVWBqk5dHh2FW
BWeXRoOXLDBnl5RpnSU2tly+BNs0uDd6v0ATEhQttRoizSLyHw6ezgLSgxKjI00HJBQzaQnBK1eF
aK8bvk2gks83DURC3XgTACRqSVu58WYVohF0E4rWi5M9QFYQwB1IVxto6dGZ45VTyuZiQYZwBHEe
1O3AW0e+Zd1ts6Fab/KuliGW6Oa2YIq/LiLMgsRUR3euhfwnM2RoYmdDseD1SxLj0PTLVV0KIxSe
DcDbAdxBWe5r9kcBcC017IoOLduX9+MpQ4zynh5r8PPhHre/iU7018CcciwACQEACu1OYBxjqVph
kcvQFQIVoBeBnreLoUtbx/jnn5fPAGfLnJuiY1+dM2mCwLpdwBQEoQcPRaYIsnLmCT1y463ROBAd
pgRO1qZ4lwXtu19vnHPLjNcaZDPt8wmWkxEcIjWUou8LqBTX8jYZvhXW22j8ujxW0awy3kuSgy4K
ehgEgYkXzBL0nUdPBihxDASehRP10aQyGpNpOg1Pd2YBYwizdiSELCz64vMayHRIhe9qg1b3y71y
LQtFRbhj05FEQKLAxKOEecq1odGMkYwtirhkDMC99aslewl6q5en8KtDw7hwvCm3BfCOrJJQA96M
ZKlBzVAYarBHh1PgGkOlH4e8+pkVIFki0dhfdWNNBC9IzhFUZTyBPvOEUJdgJrRCiimoDLBJq8Ex
tL3eeL88MM78nf0+cwygqTWDGxK/b0X7eGndXKk22rhPhA3YnIFQSCXWCO96hD7MQi1hulRJBiqB
JbhR4sKluezLQ+HUaugi/X8TIFRlymPRPNpDR2IQ9h/CXfIaQjdFvQH1EPX7fgnYpshd8bf7yiJz
k6L5rG/6BJKGKHEmDiki4hs2eAU7W4uceVyIM0lGdJ9YdeKpav6sgpVw0xha7iDFPwj2KN+lrb6G
uXWDRs9zqBpTd41KNjKSgdfs6H92DtVZVSBf1F9N3y7P+sV1xaQzG3Se47kvahgtukNifgPl2OXf
/xoPYVER4VGaEgsQWcZ5LWWX2rUGxqpiKvZ1FnxvwsGrDGHuk+uVV3aY+3RswZRSmqgcafa1+p1E
QCe1LqQsQMbj9O9D4wRgP/Dt69H73wBKnLrH+UCpC1pdSLbR6hqhhKYj5FaoxhYS24GrPvagB0bd
Y9wZ8vby1HJDF/pqptBLsIazwJvStuspbFDdSfbI9m6iB2DYlsQF4nhCkzDCF5+Sc46iui13qldm
GZ+D5jw7LBRoxxagVSOD5oSI3ZsD1LtRsL+qNeLYSM4Kxkr34XlIiulFdpFmdzRcF4z/Kc1gzBMV
ZaXGqwuonSbbDHUe283AzrXpf0YbIWELf5j/WmTf7AvpF6IHmN3acCowzU+75AckpNFoqe57L9oB
yO72+8Y39vGHfSuKS3nnhqJ4TRwaJIY/1361neoZHZaSTGXippdQP+Xta6AJ6gWcuwNs3/hpnHpg
Ow3G30x6SFoLcB23AgUFROVnMGNp3VEbBK8vDvka5DVUA+lthIYEccX50QiaGRDGzkhRcM16tLTH
oe7k6J9CY7lsQxy0Jv3jIqXVQxpV0VMDCkSICBTavtTnwgEY0FrcqC+G24wkz0ncLQ5I+J/VsZHu
e70TCbVyHCJuVHhCpOWR+NeYjx0HrTazooSOgRU4k6rcTg358wjyzATjE4OxSwzJrip3qTxZuq0R
woJizlX651hLfXwUJOr/vPsCYFQocEItGABxsB6dr0E+2ulcUJtFsx/r3Jn7XTz4sZDXhLOpYAcn
FRhKG8UAxjl0k5kMcdA0bqal+94MkfFVrm2lf1OGSBD70E9mXMKZKWalKnmUKo32dRsGhLLrwqms
b0n/JoWxUws7N0XGmDXLtb7sw4gaG6+IeYzBc7qEikeqPVHeLvs67g5cTSGzVAkouJNJnVFBD0Jf
Qd/PJOpd5Lm29YFkBpPJC9KxLe6qPj0skDqesmxLwsoJipsQ1cJYRQFHVMrm4JKoF0DsCMFZFIdU
xt1ks9SPKeVu7bZauMluqz2tuv5C2fVOQpTjyB4Yv1CtF5UFeLH/2i4T4UT2OM8hnttuqFkvpd0f
i1baoa50muPGkaz4Bk8TQbWNezOD+Aacg/ghXFZMKJtMRrcMIe4OaacfaLtrfh0+tRBDONo+zdcr
e/IkYoTjbBtlbZMNZvNRHfsKN6RhvnVQgYxNIUM87xKG/wbkEvKGgG0xMU46l009tHbqEpCPT0cq
Aq4+VpvJ1amkjCdS/uPG52t7zKWfZFGBz0CDII2pFPAcRF4MRTkqOx5uZ//yseOkI7FBf4+OMIsG
MQEyF1TlGRATCMkY2fsUBkck23RXsTKntuzDEMvOoNq7MJpdgXXuha8TGdkv9O98eSkiVZ404QTm
T2kX+OlHeK/TLunte/uu30T3/4uCqMgi46rlKSsjKQafsSXhyRNvWn2EQxCNi7stV+NivHQPtdtk
qXAUum18gkbPVXinfgt9KrIle9ld/FD+EMzk16IH1nFlkfFukzEEdjSA9teo73LlpsxCp0i2QLbu
ivk6NHungQ5ACzpggV3u6VjZZfx2SuLekukKAiVXOhTc0u2aTXycXMmnTWuiCJXr2EwN4EaQWyJ9
ytiL56hL5xZ6YguxkKmEoNSNLM8K4Pf2VSqV/aZo8BqIGlUk5/2ZLmFuXoUAnWsjW6tRqdPzYEJa
aitTW8zweDC8zhuOxRGtQWCQzX3i9VvlXsmd3I/df56ttCmaStKCNGvX/ph9YZ6TO/Grz2HcUh2q
VW+ZcEsGSMY2xe3oxxt9374Wz8qmfPgbOXhsMAs0YzTHD+g+42nLYbDNhVJh5slD3zShk9iDm0aN
qGWeTuOXaQbOTKY6ZEgRM9Nspt1QVRpIiw35Q7J9ZfglW29GjP8hwJSKDDET2Knm1DQEhqbkOCan
SfWa6Wh3Jno8RZCKz2v+0qAYn44MxywHBSbPcKLH+ANRQInnFdAB++yl3VKg/nAYNstJucvR34HS
thsI4iue38O1gQ5BVBsQjNDttHpaKeBYj+IIjch5cRuqV5n10BNBAMBzemsTjGsFvNqyixlQkRLx
RWlHzwu4rS+7G97ppxlTQEZAJYJY+3wUk1omEOJBQq6YTwtwQ6h01oPsNk3iINrOEtG7iJvgQH2V
9hoANqKyEj+VlvbBJCdA3fxqNw0exJln7bH5KYfH5KdCxlTuSwLYVarkjf4Otsoa113Q9x3sWXbr
WtPg2tlHE+9CtLdenknOfkB1BO9sVCLh0FiQ7NyGbQtZUuyHfNNFVxl57UQek5fbPLPBnDBTk1Q5
kGFDaw529S1INvEIraja1yZg2aytXF3LQDwD4FnfD41nioDwnBN+Zp85dU2ozEsXg48+DVFJU14V
E6XJDSnviCzYl9zZRFIB1wIq41/YTeMZPcI68upujlpMSl6IBiG7X5dXjDsaVCjQlE6Zy9kTnIDq
cQkN2OgrzemmEAknbJNx1yUvdSGKYPgD+m2MOct5gfHULRICTW45Y5z47dLhXKuCbIzIDP37yisN
RlHkaQMzVX6crAewbxORjqto2pjAKDLAP6Xn2ASZfWOHpwGMn4V8WtTSKYF6ubxEnCemCtLtf5eI
cU/IxlayCjyWKyulU9vRRtIWJ5j9eXxRisVJoPVUiuAuoilkDlkHEFFaTxhfMD0Wyrcmfp9F/I8c
r3s2LOYc1U1ixXMLEwZeWKSooAK0lfLTMuza9lGqXi9PoiKYRZZzLcgL1BlUzKIp/4rTyVMT4mrL
VRPcKiNEZCXiVKRzIvAHN5LqjiDK6oP0Soua1zKWX8bycbYl1wpCrys+Ln+aYK41JgaqdLOZloru
pfyog9CjlK6yVnAkOLfoerI19fxIlKWRzLON0U/xvdwpTinKZAsOBHulLVEoTWCkRSmcXKuR5ij6
a6bdof/T1Yf3v5ivVVKH2ZvtVCBX1tL825L6cRZsTYh8ZpnoluYuy8oMsz/zehykWkI9MGoP2eib
xWHQBbEN917+bcJinsngccqyssIcDZq3lM+b5dpsBAvP3fYrE8zmqq24WMagatBUqbm9dhhJvmsi
POG2WbLT6u8lig+Xl+ezLYUJS9fJRIvZa12oNEVJVdflO33eRI/d3rhC2sZ9dwA2JwDQy0B3xSq0
A/4hQhXVIgULZzFBKd5twVzOmNXZqpx2zo5DdQIkWLB23BO1mljmLgN9BNqAFZpa7PObCnI4aSNK
NPMGgtsflQWgW0CrwOzA3s7QWjWAWlFfvvXtVtOr57ongg3C24MrI2yqZirMWiWpjEsfkJbx19zK
rj1e10EluMV4NVl1bYjZiU2gyqlVEMRtD923zps8ZGW+h3eWh1A7B9NC4AxP1ZN6f3k38pYJj3qk
DmlFFoCac8cX9sPcKwmKsm3ZuHLbuppIGYA/gb8t0L+vog3o3ZE+IrAQ0IKMiUxsqewSCYqtd5eH
wjUE+QF0eKL7zSTMBPZ52ahIv4IweQChh+IOyUsigQK6EISdvOeJilc5KllALEM+mTE01mkbzBXN
SbgT1GxqdzD8tEOeSXFpj/KobKApd3lsvGBgbZLxGbYWWwkqNahJtraXoFs2lg5hvNPHAxyUp9WL
YIzcbbEaIuMjplYOrbAFCyfUc44B6Q+h2fiXh8TzvOshMQ4iHKI2CiQZr8r8prH8vt7O4U8U9500
QY/uFkAewZh4qfKzdWP2epcWalYtoPskKQQQHAo7pZK1pNh2TvyoufC72/bH37hbBbUI5LKB1TTZ
3Flvwi7SrZVLmpNl3STVPVI4l6eSvyNXNpgrfx6nQioCUEeMd1R9Rtul1xUACdI1GhLADigJkjjc
3bEyxzjekMRpLCHsdsuy3gWBcdRyEQUR17fj6Y9uUo1OGhPUj/MkJcOCzIlW9ad82NnDvAtDQXWU
6zFWRphp0yDrq1SthveWXCZX8pJbkIJU3qK27x3ZnG4vr5JoSMys6cnSjlkTw80mZNnieVe7ZJCj
rdQGknfZFC/aRFf+/80eGzjJZrjI7WQBUGDKd4qabEd9PqEA71ZN4YCJX+Cd+PtvZY/xiFZOwjzo
wFCq+8brEjuQyN4hR/odtWXjAL0tuEfBYRZMJhtERW2pFnMMi+P0PUBL4DDfkPH98ixyIzWKFldt
dPWj+s9cXQlITBRSIe0djd34FIapDbb1AXqQmYIs2DC/qkHzK85NCNQacupogx5suswgm6EIX6cx
it0OHS/byCytbdNZP4pkgLyp1SU/AJfV7tsAvcrAsSb7y9/Nn5vfn82cHbtpAdOtS9BBzS9RMznZ
iMdaLWJ54TqB1eQwh4c0XTmCUw1PJvOpIehuF6ww98pb/T5zXMCMQ0ZUFXBclINd7ol8NyqvbXxr
jIE3qSIiI/prbFC+WmpW7AdEClkyAsHsql3gLbWPhKeTA4NTJyXupW+FtNFQ7L+8ToIZ/KKPWRRj
o0Ebyg2Lj1k9QZHg8u/z3du/+4BF3bSk0hslA59vPtvv/WQ6eltveyN2pTh/vWyKv+UoHR8A2WjC
Y05KP0tDSEwMpTGBhDNuQRu5qZftZSO8Iq0K3ZV/rTAbW+/sQZ1bAxoz2/CedorpnuHP3j8dKqJ7
m78jfhtj9reqGTVoU7D/Us0n9ibTn2PiNuke7ddOU9+WuqheIZpDZsMvEirqWQG27CJI92Fvbvs+
2qpomLw8iwIzLDVMadrh0FBm3zmQnifz27zUp0wkCCwywlwIUjGaizbDCITITuXiB4N2032/PBDR
dmBhHmbUaYoUYsKiveyip80N9nCqKOtkG8mTHi9b4x+mf7cDmwguc6hVSJRTdgRXb6U2bj0k20B7
bgeRWxDNHXUb6wcTOunskCpJmvJzZu3q4WW2BXuAMxgN9USUpRCTourHmFAjbG2b0i4r9m6CbsQ8
XzUhFTwXBKb0QDJe9cwOHepqKGELGG1fwk7apU7ZgYME9X+kiXrrZRDRuIrGRP++sqXE8zzJI2wZ
CpBt5qvaD04Ontq0e7i8E3gv9bNRMW5ImcCjp9PZA3bipG1boCek3FmupE0DTv36aB8aN7nTvv1H
s4xDKqJYXiQAHFwSPFjt1SjrXmtBrmc42RGS7OhE6eGcnqvFr+JbUm8isoOQvRYJguZPB3FpURk/
ZdURwhgT32FB/ArluRzI8Wg7jk5SOIFX7Npv3UbyyS7aaIW7K2pHVIVXORfnegFYvCyRl14CFxq2
r2Q6fW9584SCjLzJisex+YEoPtHfgQFt0HXXGMeuKN1WOwST4lmStantbS1lQIXu5bx0rMFwau3n
oj0a4Z9nwM6+kvGBUwSxWHPGV87qXRelHpn/Igg+s6Ceb/mxagK0SsBC39xX6bGdfBuhnmDbaZfP
MFsctZd+7LQCRmrZ3o1V7OSN5pSaHyWdp83HPDigV8HJ+8RVytiJZtkBlPjyN3A8IsYJUDuNLUC8
wxxtI5OAuWyRgzMSkH9Eewgke0r8/N+MMKdajgy5k0oYyeW7CdwsChSJUkEykT8QAK11PCigzcH4
Q1kqTDKmeDijhc7pi2M9tk4syoN9FkS+HtDfVpjpimzwZbcTRtLNiydZT5Fy7I27bniW7Su72ujl
SZd0p2236WA5nXYT6D9S0z6BNlZOIPcNzWrdNaGWXhy0cdO8LeBVULNXqzn0+L8Y0Psxyu99sJ1T
kboj/bBLH84sQZdrqdyF+PCiiH1Td211J5fR1uoExJGcpwWl41HR02rhELKABjWzymnQ0KSrWrSw
lfdW8iCHcujn0NneAA/be5o1qzU+QEoF3MO8MVLldgC/0SYGVM/5mS2bJeutDLbR/tY4RZcqjhov
vQ9cQOOGdilC9/N8pQ2mCpPiQ2kH9Lk9KCzgHQVMuwu61GE/6+VLBjizYEI5sbIug/2LIrXA4M7i
GiSkcBZzAr8e7cAHr+hnB37jizrwOcfnzAxzAxqpYhSlPaJnvBglz9BRrwu7KbhTAoAlL3sDXnCp
U1JW2l2NepnKHFW1WMjSyBhS+xH4rYPk/wkyMl75WBwkoXj4Z32R2flg1MTE2SA0+0oRBZ49O6qn
mTa7UVp/f0llt52eLZQDbHIbzdsCTYsQTpDLay37nibPevS9TU+Wfp8vj8jUupUVPzSQue6W6JQt
h8H08/oRRYogqZ1qqLdx+BS0H3OPOO9eN/aCyfqy/gghCThlUEQAXhdn63yTobAZyQFRoEs+UxlB
2S3vW+gNbWLkgYBM3LVeovr6zf8qovo1/0TtmzQXj69Aiz8TkugKOOCnFOFGu5nREVXdIIWcO+Vr
XTrZCUwNu0kkAfmV1IuaBOsM/gv0Nli08yHbc1zIcqaC7wKMAhWYGYKd7f9vBbsv7go2QHWkKrgw
AIZia8ejWWRao5gFGs4yJHN0NzScSbvR5Ncq25uKKLz9cuFTc+B9RHWD9mCy5vp+TIJKIpRtJlyc
dBceoFt2t3woLrTMveTJ8C7vni8ekbHHPEbCsbDBFAp7Q3KUx5vRnpy4x7NHFR1priFMIJrYaKWN
5VhC1g6c2Cl4iGgTm+UTtP0D5e3qjvTUe5QxJHoim5+XB0d3/tnBpoP7bZOVHZSHLBunHDY7I9NP
dkCM/Zhbjacr3e1iVWiIMAGnu2zzaxcUY5SJPIt+nlM1xIbJIbG6L7z6SXGgmH2QXGNTvMn77kNz
yQ6E1opr/2lp4NM0sVRalP16veUxEFOlaYEkRSMLFPvI/yPtOnvkxpXtLxKgQKWvit09eTwehy+C
10E5Z/36dzh7r0fN5m0+7wILG/ACU1NUVbFY4ZwitBRyuK7gxT1AheAyg0tQ8FMWVwqQYOBH6KLK
bUl9EyPm9B1SUDtWv1yXw/t4FJULiqAPARz6cx+PSkPJDVUCFMTkpfJJi9BSiY+qoiHFDa+Lurim
oRLAHYEtQ9BYueCSAPAKWJHzGHgGul24CmlQ2MpUERQEN2phyQ8VNIQsoBIxgXobsglIKAnWkKXJ
SzQ/M+VgAf8QBiylO6M/NubRUD8a8rfr2nEDNNxOxp6hgTDGfrGkl1Iw0afY9se4kLskTn0HcD0X
8OA/kt4hh/iD6JHIu5L2Emkw2JUD7DUC51cPie30RV4/YozaMYGBUalHEOs6Mq4H9Y+bptALXAX0
PxVYcSxBh2VvSRan8PVJeZ3noy0yR47ZY1EQBq8A4gllUMYc1zhby0qHjajrGmxoHy32CIMUTSJw
wiRQ9YBbpQLRAyAGrI00VSHPSLTcLv5mjq3bxqM7Nd83TfA+vpxUxXntBTHpnDJpc5G3SOKsj/Kp
OwIz2Y28FatLn/VQCoe7Isz/um6HvBPcS2QubRVqARMMqtXYPYuyYzb8zOKn6zI4ngwoWngwtkWB
DGczCXdetcoGOXiUa6uXlflJjkT9Nq4aWDRDoV3REC3o/9/ZNgDLokwpBsB0TOZ4NzRDftKadnML
A6r9uTagYqEGB79Fbncuyuix31l1NRy3fTHql3kKrv98nioE8B8Y4EFzHC+i85+vLkZsqxQQbbaK
G3NworYPByL4JJfJPF1s2ElhUgxLm205L6mUk4WN7hYb89Zt/kJxfsSkDjwD2Atjvg5dlKmzpgNe
TN4784Q+qIic77ICSfWhyNzwTlyD7FBSFWeRBUY56ON2R2TWJz1oQwncKNoJqfa97GW+7YnyNP4p
ghQFUQF2DSjC82/Vd1FjYo6wBmqG9WQGtOBJnOIbiM48yRO9Wy8HUqmOO2lMtOvzLSJDDmlm7FXH
6haIZHRNzaOPy/7LHGgnAzsc2FZzE1+E4sVXFfkvnoBg0rpYeVjTiGgJFU5ZQNTXMZwOWpjda25x
AtSPwMd4ARcPCJSE4GD4g/GBBYW1rgaCvtuuXzGYjSGpUyRN/tgIAu5l5ZYeKeDJ8GIBahIA1s8/
4DStS22W0Er7YBK/ObbfNGw6Rl74KH9OXT2ckQVbhbt6JcaYhB+Uq+ZOuspIH2ZwTsmQvgTJI30b
1nf2ffkxd9OjFC4hLTBiAEf0NuXkcPATjIOZFuoTOORzqWNXZoRMONzVtBxJae5iYzvginPqAtPi
eS9qStGPxST8kId7jQZn4AAxH9Po5Xbd4rX+bynka/SoPg6Amq4fycGInVRwpV3ukuKj6oCyByoH
tu2R+p4rOIOYEC8bCMQu4JEaKgHm+gZEDvN4PVRzo45OCdQ1WBHGBZnbc50nZUt1DMTObhTOp9nX
A8XJPMtrveaw/XqLA0fRTjXXFSntCPJ8mab9TDpCAPis5SmkqmF5T7ExtpA2fWO4PQAmBa7IzUn2
0ticpETtro8AIjMFFOE996V78mi7vdcf0QkGBZAoJeHdFpTyBEeKCvcl4cFYjPFWaLCXKvIAv3Vb
ZJvgTcY1kb0M6pm7fCHpkH0j0P1tk+UJN5O7nUjQhZagN8RXxsKmjI3XzMUrBh8qK1cQQ7rz8BFg
ks5oCdIFrgCkvpQhAoO/bIptKqsx9QZQw7K4ugdw7MMk/RJYOS8jwb7pbxFMmJq7sQIOGkTYQGuX
nPxkPreSY1Uo/q2ejgrIfKj/MlPvuliRYkzY0Ee0zKNax/vPnpyqTJ/TOvl0XQSvLIB0AXvfSOOw
zcdWafVOytolggyK+qQiAKtfjB8RHkOP39MX80SLV9ldPDgkd5QfAtm8MAwXBlckIJ/pOOS5CRZ2
om6yItWujAXwI5BM3Q7Tq6561O7nYPOnVxX843j4AuJH1CXj3TsowQD1F69PwLIxAaSs87UAdRL6
ptUvdRxB9uHBiJxBlDRw5VgWQO3AhYc6LqOimuZxE6kRApXupMlxMj+Ykt/YIvukFxZ7waB3QECS
hMrExdZbW2I6QCU4yVl3/q48bs/mE0WQTHzRI5pTecRsOPokKH6ghcC+OJVpBH3RnGD1ZsyCzNZP
czPdKK05OF2DAZ9s9FZlebpuKrxj3Mtk/E+twPVqF5C5SS85CJM09amexqAlgkYMz89R3IFSNm5I
vHDOLXJMV9DnGClWuKTZH83Z0cvkWc1EXJM8w9+JYfE5zKY2liHNMCY3fxpA/dQ+jnA+AP5UkggW
gKsRFlgpFAhdimBiCKBc7NkuoJG9JEFvEd+aWm+VN0EayRdD+WXxYAMPCpNRRSDSNo0IH0iWn7TK
KZVX0guuYa4N2LT2AF0AUcG4rKqlvVYMuEcG6WtmL49KXjxKg3nTYr/surXxlMFp4XlL0YowMHtu
BQClsCJ1xT661nubfZMV3jALzotX/MKN+C6Dxv7d9buWKHwVGuIuzSlU13zLmvT77WQ5mVN9/XMA
d2SEe3lU5508c8JTXt2gE+WMN4AyK7njFz00wEo3OrPAXXklReSdFHML4DOUtelc2tz14BLMTJqf
pRjKWzD4WzjD6xCKwdu52Rk+Fa4upNd4KDF2gQeMbve1TTUzv6fYmkqAWGjf6X59HFyMZh10wcw2
71oGihCeoW+lWcIoJ+sjwYhZg2u5p4iv7QPNoq5b4OVaAv1cOxlMwENxRTIzqlT3Of72dQGjoJOA
ThAU6WtA89xGDGMhUoux+ialndT27RzH0uud3k0+gDEB3U3pSXfx+vNEb1xeGNwryfiApJXTZmQ4
yLlPvXZCJ3Pw6hz0u91r3QjaAzRyszfkXhZj/yVIy5pIBudpdowPTTAdlLA9Fifhe4ieEiMHTFcG
BjlQTDcs9sJPOlsFpxz2qHs/CodH5RB5+n3xSgsT8sG4/wcvhb04dkSZbINl1nPzhqtmDq96JXom
cL7RmQDG2LN0VafWgIApADYfCHcpjx3Y0O/XgCKCxviTkv2KCgOcEIw6lqagbG7jaclis5tgpSH9
RkER5ONSfCZq7MzoWl/3MpEQeuPsYuJiy7UcZdAtjfwl/ZKahzV/uS6C91I9U4SJTpaxWqNkQBHy
RE4mKnKWp4TRQwyHEp+aUBrzUgXwwbImOropvU9WB+U4LPzoqzvjjSIfRke0vcJ7PZxpx+RLRjY1
abOiWk+eGpCsgPss6NHiT1zlpgwJFlcBLn4PCnhkocd/cLDo68uU0k4FTiXj0ISYRZxLKcC97xev
d6sgAe1a45uh5jcfRTkvJ3pgiVAHaQ1K61gsZbwgTWdLA/sTjR54qDykIUa+gzzIBOkn9/vt5TBh
vwH2KLiTEYOtuy2g1mL7+a0e6i6t3YrCL6/0ZwAYlz6bAYgAFPhz++9y8HIWFo5wCjYg/vZhghqO
9IA1uNFPD9h3eCYPjeUmz8O9BV4y4/n6J+S530482wYvlbTQ35At9Kh76CcUHe3yU6n+MRSEhgEQ
ZCFgWyEcns+hNnsQyL5FMOtUIfJroR0WQu5IXm36TA4TTeRmk0nfQw5FGtseslvjVPoJwAYd4tAh
WMDWPeBJ6yEluRHZp1A4E2baeJYLVKhomG6OyvfGW4IOL+qU9jRAnPMyBs2BosaqB/uL/uP6d+Ql
K2eaM1FHXYBOqdnobm2x16Xwf0Aff7K84hd2sKoDxR8bQIK4ffmXYhnz3bSk7awVOoMt5EkPSj8L
bF8Pla/kYfJVIJ4l4SCSybved8b0VlXbXRn1XOilUuMjI8CerBPlQ9HQRAYq4OxRkRiEvK4l10lQ
BVTx6DHBYsVEnqJTAZcZQclxu6uGm0oJdVEPh5P44fO9i2CCTlHLy1IaPYr9ioOisVONwu1okQgm
t4wbU+ktC1qoT+pp85ogfaJTNoBqXh1aYhI33LhX014r+ivtvhSuBlKuyZvbSwcZactyTAEQ91+y
xQHAUYWBQVunCUXIeLznDxgvKA4tZUkBcfW57KKeiT1S3BTaKdqQS4PqLDBDGMiNUBbvaIGthAcQ
er4gHWM8X4pAVy1hfOEt4aT7T5QHLEU/DAnnDcWrFi36/g/tTAzb0DkbXFfn2lljq4+bhpMF89hb
QG09hYJiIg0UTQ7xrB9djN+imJi65g2QTG0USobRGfoPw+arbfjnDrYXwZzf1hvmCKJafCuCcqP0
eZA+tdnLv5PBBMh6Sa18IFBDzk8pmLDV201I8Uu9lH147PVgbE6uOiDQly1FY2+O4xN9eIAoIL9N
Xyj7ppUE11Xim93vL8M+PEbMVlpDjGOz1dct+zCpgp/PvVRQNFUMDFSq1gX+2ihF9lB1OLP01epQ
Hgad3kdscgXYJzAC/VT5uVcAYMa5rhY1qItT3EllokaVoMcNFCecYurMErZVxlvJutWxB/Xv5DA+
pLcSIXUKOYn+nDXHefkMsGVNWP27RD1G8rM/RcaBYnWLipXq03ndLSKRm3nRMQuWm9z9voHbwrpJ
vs5CWhVuOrIXyziVnnVynGdvYpWgPFTH6Ta/WQ7kZbshXxp/9tbbLneaOxPEc8JkSPQNGW8DnXaT
1wWEp92tNd7FZWCN93F1vP4F+WFwZyqMw1n1qlbkzVTehn2j4xjQE8WF4ooeO/S4WKvEhB6GDTHg
dTl9O8dgxOqlGcy63W2C907fgI05BG6FC9S+62rxDm8vinGAqS7KvqCFJ+A6xgl2d9rOGes7VRF1
YOhXYHTCtgXG2+nUIfbomcRmLg0rWmfcW9qWu+3iq9bHrPGyxddkPxYhjr9N5l+TxuQ4jZ5OWUvD
le4Ux/7UfLaPjVccF0+5BVVGaPoE2SP5MThyoHo1oANeY7cOwHEmOF5qFNd+DyYRKselVCyap9My
lHLIwzmgPVfRUoRIDPMVbc1CyZ8irKvYvRjBfpgeSaAKIYB5tdezj8iEsXiMl25DPgx1SOEgz8Go
QXXQww3IRDVGgMY/R07RALi4MxsmoDXpGuuUOhtAVfeqdZtIjyQNrrsAPZxr34gJXitmxqwVa0eu
TfwcXFDqLGrK8MLymRZMiBoJ2aaiw/choe0QDL+031SsRaQhwGdXn4K0VyjwDp5Yskg5Jmpl+WIu
k/wWmaNQ+06f+cUn6W4MwOmFDxY/iGZteIn4Xlc2Uxj0ZLXiDV8M6vjdY+5PBxlP0yQgHlC4P9P0
X58dy498UYGD12Q5E83EGDKmLVloToSZ9y2IXmlvYHLAL187kTM/pIEIH4DvEJRLEIvUuHjZbJws
GhjSCuyZDp7sqm7iLi1oBOlQM9g8wm0EE7CQNZNqcWGvlONLRYEb42KME9pWhaHTEsa0ggmYvgCq
Q32sUWcQc2Zy8nFT3YlivK/tdWNecoiS48Uxym92fTPb/8T9djIY9+u6OUMbFDLGDpNfTfq5rmLB
ahr9Na+dGON+Wi5VI1Aq6db07ZB9TJZHtZsdcxZsdorEML6mbHVHGgPmJ1uWoxinWP2pSfdTKrpK
eanI/rOw/eQOMzZjG0HQ7G6o+/ShdE/n56a7/4e1cXIRilMM68ZAOyZ0GWtTp82ONgpa+Uas6xYP
ZgB25sN2sP3velg808p2bzmmCI2cZ3p7uYzpqUhLZvDQ4jDbV0U7LNoTNjKvB36u9+5lMKa3xXM9
VPQce2yOPGyeHVRB7EuY9CrVt6lSSUgCxyvCnp0nY4tpuyr5OOM8By972bzSNx3VzW8o+2jjj7eq
l5xifEvVAemEUDovT9grzFiopE5KZgzUQjEtXJ7+TkeKk2gKhvce2CvJlnox4r2WYHQFOsKr/Gu8
p3waqG7fNRkWrWhzIvOLe8XPniiNhyg+8rxwp6PJXAKtHFe9Qujsffkzn4iTgHa3uyP9J4Hx8BLa
vRwmxaww+VaNNDNZgvIbpX8rAjuosb1AHPl7eyy95u4fgtIgJdoLZnJKZZl6syYQrDSTuza3mI0G
uoqCW2/+PM43pBCENZGibHIZz0a3DJBXkZ8NHlfEa0BRO6DpDlyr1RJMSlwi9jPqMQGHkCTdJPqc
y47pc/5svKqn6oVy93R/LU8GLnI5cb6h7IuXVx0AU0uYTIvCgsmEnqYaJUlSofDs5t/igwHZBJRP
jvyZVr3SIP4gzCN4d/r+mzKRKLbaTrIsvFeqWy3Qb1Mfnfigut/uxBFIEFhNJgCZNeDL8pbysAET
Dojm4dApgS0CvhBEGpOJNMTMJdWiRkPC6diGHR4JRkBL9AIvpMbOXu27g2NR7gZLbeuKFlZIOPub
Z95QNMcxiB429Knxr8/X5fGDCx0sQHkesISM7+WYTq7eTGMBMq982PRTLd0VwnEQGjsutXoXw7jc
tNjqWrfQasZOVOKCbNFbnAn18+5+ENs7/wzfpTEeh8X5Zi2mt2/VHaXvdL46+YsimaremGAcX2Tt
fNt4l8f411hifGfVIA8Zn2c1fqb7FopFm+bOxqnOPkbR0/Wvxk2YQHT0+7Mx7rWulSGPVMPZJWB7
VQ7GI2UEym7Q0xVYJN+93kUx7oUZQ6ONKUVutj2Ckb3vT4YI6pP3pttrw/iWpQGovexJ7sKNg1Qq
PmypdhScmEAGYfZ8cmUbko76Fe2AT0AiHh6i4+TWt9V9dsC70RPVvEQCmWsbI/CGvtFnY688bc2n
SLQvzCsw49r8/WEIc19H9lbUOoW81p3ZxwiBAxhM2qXNvkVvPSnbS3xRy/t/ZHvvQpl4kWZLUVY0
4aJjf5t3BNQLCHeRDKVfTV9DuwgcdNudGnw7oWbvC74h/1J5F85EETUlS5atEC6f0kPzAauCmMrr
b40gOWmCGTnu03t/ukwMybbawtIbTndAQxp8qeBOa738GDlA/nTFiazAy1hUzgXr7aVhQjWULIl9
K1df6vaT4PioiV8JwoQJGlYZd1IxQ6XqFhX7MDo2fvkyhGLkD27JBLOMmDZB/xCNRMb25c4yY0JT
HhsQIE5mac5oNl+BOhoOxvRrVjWnsYmj1U+LsgZqCtiT3AzjsfesYr4BuovTW6ZbmJrTt8Lu3+VJ
YyPLRlPG0Al2+dnhWGDvbH/3VSvjoJ7oxgDW74invpCH/hadfixD2F4tMt3LC/BcKmO6ydi0KP1l
dMizRqksPk1O5+cvlNdLXOW4vI/OhTG2qxpW15YdhpmRceJu6A501k0WV09FR8nce1lh9NOcAEoA
iwFvM8ApbtoClbHB0VBCbX8kJ8y9Xbfiy+Qdsz4ytt4wmqioisrcFXU96kVTWRmA2nRfqQAassVf
IrVxlK0YHEstD3MviAWXkfxMJMsiso7x1KcdctmyiT7PA0Er14r++JaFDGyh0uYIUQE6A9/ddftl
aQP6jwEMg3jBDqGWHi258LNI1PV8Q3Q8jwHnchg7HHLkRiARzmgx85fsAyUcb7oC2MbZQ4637Iqu
4fc+deyQrhEDeuagIe2MhXuTl2knBUzANzSxu6Nh8vlcXczC671sIhQtcuw0UuVgy/sX9pnvFFCo
XTcYnpHuRTGxSLckAqZvE8nFYHmJecqQo+mzwL9F+jB3sakklqb2KdY+63sl/wKqS0t5zA3BeB1P
FRO1Nh0AlzqQvpgAno4y6sEqIEJGqXWi6TaqwOolzNV5uuylMAlfHZGsazZIkU/0ipfvmoftgBiJ
UWq5dhS/+JqF0lGUQ3NSWkXei2Uc25JTwyhNvcLo4OyrfhvKj3ooe2XwT16MZ6JYh26yDgRbapID
6h15xATigbXzt8p2/9zydhq9QdrtfHqQl1zPbPh0MX9Q83BKHkzRfAknH4MqqiFrFPyEXCzKDtOo
z3EJkCjanFDve5/mYmMo+eMX8x589nqovVLqlf4QfZwPoilnXmTcS2cugMqudKsoMKRX9bOTlHfY
PhKEe67JAyBRg7kbBpAhzgNFvtUmmGUgYTRvNgVDwR8M0d3MtXdb0WiegkEddi8nIsq8tPRqXopb
eTu25UOk3E+KQBHevYU51d9SGK+STHuxWgV3ZSWZodlidgyDIFOXuH2afDHmLIxjEly3P07dB8ax
k8m6FJAlga2a0x2d1d+Ohbd80kyHTo6hHnuQBi8PRP1h7vd6F2kwgb3JEiWedWR+rb48G3PxMIzm
S6wpguuSHy12cpioXkatBIYjIADG3Rz/aLfiVxKZ5qFcC8kdyjZ/TVKjBk6k/KCtU/qx7RfUHKJJ
F8R9vrpYssIKOQa5WUA9pZwHMBDgq67ppzY5KrWvLx8FX1Ekg3Gy1VxyNa8pYNPddJtETveIzRYs
qI8BjY/NtzhzxOyR/+OA3zVj7ppsAvLAqMF2jDvK2qPc5HeAHj5iZ+JGVF0XKci4xkCU3i4aTBsm
CGNF58/Dly4uBC0zvv+968P4woAh/8yItdJd5dPcpk6uPQADfY5SoLMsYbpuguDPGYWnzgf4Kzw2
sAbPvjOawRqshppGdjROTbAcKDsrSlD4WOKMnxfDsPBJETGxBY09yfMwmZFuqmrDAF3xgjQujxxj
QTFqBnuDCEiJF/L3kphMp4rUcs5SXGpjXpgeKvatF+MAvH9g9HsxTNyvR6VP9QbVEzqB2jqKh+3q
O11+a7cooLWVS+eJiN4WPEPcC2WS40iJNDnb8Mm07NtUH0e1cxZTkI7yzw+YjhqeL4DUYOxwUzYy
zC1kWL1xJ43KcehnUXCk34BN8rGe+18ZbH6Dn/yfxwRNCijvOwVHUB8ohnwR1ofrn4pveu/CGNOz
jXjD24V+KWw/yKQ/zBjPcIaMfDKL/vXfyWKMz5oaoqz08Cr1FhHCVr4kmW+VItflfyM8MG0Lo2SY
gT73pkZri3RtYOPIAkgo++2peezDyBucHNyyvzK0MkVVVk69Ceva8rtMJgg2c4HJtQl7VrS21ete
kgZ0vnz1BtdS3DlyqztR9sY393eRjCkCZEXv2g5l17QMNf1YVDdbfLz+wbgpyLtaQDs5P0pj6Qx9
oOyv7a/Zl30dwJvy7ETBBKgyh/aeSOYKnxJck1SwK07REUAHQBXfJd4kHYcGa4y0dkdCMGJhuaq8
S31sdDibu70OaNei3isIWdzT3Amlv9RO6FosedaMQ+uCwOdG61pQvJCPYDMSOTeNfBfOvZPDGGet
5FONxaP8jEfaSJDULT7FvxTpxXWGnTzGMMcpltI2QQauzI8VHoOdAFyIf27AjMYqFVEuOlDjNFpV
HNFNyerGzp+i7riKAFZEIqiKu08D4iigJtZISk0zvumb9VsnNy9DLkRZ4dvduyqM3XX2VGyVArvb
HkZwCPRhjGf6i+7HxCHe5FNYLzAHSD9mocXzjeJdMmN8W9q0tjYgMNamR/emhhvzK1L9wlFO/ZHc
jIOjClBxOMBJCFgAg/rvd2PscAKKaGxSJyNPM6ZPt0M1OMVfyS+6wIjhvx/rk4WdTZE18uPkTixj
ju0CDrUxRwFLb+6aCbOHihOjubxkp2JzSQBicE/JBG830XdlAqVFRk1R6ZboiGVlp5Bfu8L8WifT
o20IwUwFX5LtUyVlt8RYNEJl7Dstgyg3EnKe7SQHskcXVESWw/fu31+RnWLupyySJxVpsWE/zoXp
J6kpuk35pwfELoD3W4C7YhIEsg5qmnUowMlPRmj9ougNqZ+G6S31iMLPjxTXS3Sf8l3+XSiTKWhD
bUdSbGBn0QZXZrclni0lmqu3teCGo/Z2GY7fBdHvuYstdZYZkh33aIgN2ee1kAEAkDgS6Q5bqaLF
HW9ekrT+9Vv1jVLhmlAmoE2x1Wy1CmT1tAGw7ahObtcvqhPVYGcbt7L3xqqWXEPqbFeuLd1XCX4X
RcPjEcRIzxHZGgc0tulJrlMlwOjlY9mqz5iJM52VpIlD1OGly7X0k2KlsdOiuv6hnHTAdMf10jt5
D1qOfLNBwjYBZOJDOZDKMRMz/SlXRmUHZFg+l3bRASxIkn+l9qAKUmjut1V1rP3i3Q0YeybMFlqT
k4oOHxsJEFSKZnRIM3rpHAvkcA0XEKEKRWzB9i0jJyr1vByUKHMXdXYbE4fXOiAgCpZNMJDEfWyD
kO+3JCZ8103ST8iW6bh7FI5hGW6hhfxIdYACLXgH07B8YTo7UUzYbqp8IfKIw2taBO00vlmkz5L9
2G2HqIwP1+2UxsVrsphYjbWPZotTpA5yemcpN0YPOsHGW9skiKZTk6PtIFxA54bPnXpMqG428Bts
FbKj9dRabvkNM+IA61/B4L46mw8OLYzJete15EaAd5HsSm015TLZatwOaRM5JMkfraJzawldTNto
sI26pqgzN1+uC+Xfg8D/wsokKI5R1ziPO/M6VH1qYFJHf+hfyWtCF6M8G+14kMlgT7r6Oja+QCQN
1BefcyeSsdKm7FXSTgjksys9DBiCih5zsDgbQfVVNDxBf/trohgrrZfVGGQVGZtaomUqaR5mlBzL
+PNtOeQwO41YA5XkBH0HAAFrNpKX+NVI7rVBcwwhigbXLAG4DhApEwnTxTWL4r29NriOOiAVDAQD
UBnqlFgt107tj1RxKiHiA/8E3yUyF2C0xEoiWZgaLbfSSW31r2nVnGgYX68bhUgMc/3J0Goss4E2
8iTXGuzndU68VdMFQ5T/w9zf1WFuvHjrVVOqcYCUDKONnapyQCLuLsB1bYA/6kWx0K/5qtnoxqK3
gp4zE0pMuSorI27R91pKxxxLZ7UOWXu8fn780A843v9IYaNHMs7JMgIqCU4lu/ENJrmOBkaKi0MT
imYLBQq9/Sq7VEXTxznuM5Q1SKo6cwUwpsTpa0GPkntp7vRh7G5dsi6KJzNzc/Q0Em1yotXHKJS3
pYKuvEgbxvIUe17GtkWBWluCbbvRsIZGBFbHTY53ujBGJ2lqK202qqqSnBuDO8irCkPPFMH1z9UE
/S2imRbFE2ENbSKmpdbwocI2gsmefi6N6k1ACRSYGvfTvMthm+5ja1WjvtAghPG3HLBmqd/9BZI/
1JlGBwUZi64UYRJuk4PrkgUKshPsRZcnxbrC8OLtqEygRPnQzQI/4ov4nRNqzIWhdHGXkwVj3IY0
e21v3y4TxsNiVZDR8I/wXQxzYSyL2ikYCwNLQeEmqp+tQZx8L+ef18+Ln6O9S2EMIp8KbewpMEiV
AzfVSg8kLl1pDfu6cO18E7xuuVa+S6eZEl1fxfkoD0iZ5g6XYInWyOBe10fwcdjbLzNtzCPRScV0
re/6wkJZYvlGJlG+Ljg2diByjTKp1g0MLthS0Na3ZH2IsPfe5l+EBi0wA3ZaJ07pOi4dJk3R3Il/
ZqN5m3+fZBHpnejLMPFnHKI2ylX4jVnfrelPDTfd9Q9DDekyzXq/fOiH290IRT8MbRojQe+T5SnT
my/daP2KzcVTdZi41gHfZEJ0wN/X5XJmV5F4AWUOdHGAwrwge5CaUdd7iwr+tXjpAaA7qo+tL4xz
ZmD3KRz7VHrrp8i/LvYN5upC351Y+l13+mabkg/lhDJZ7+fA+XeNxVlPWtAEoNa6T29XT/plPVSg
GujC5Dk7JCfR9CH3ixqoOWBYA+jfLDPEvFVaPbXwNbvXEmdLQPndKLIgSImEMGajrShzAlISZcga
RYGpzkCUpIuw57gusNOEMZ3ciEzJLuBs+Vwe9WoOBqV17HZwkib2rn82kT7MV9vmYkp7BaJSZSj8
dJgiZ0pXQxCkaOi+sA0MVL9BpFECknPbAMZWtBY5XjeTFOhAttcwm4nUeZ3dtahPWy6qn9L85Jo8
5gBrBBA9p3VvukwmAa2SDqIaXu8B3MtPA5Hl8V1upx9zigDRkFdte0s0l9pZgXEHLIsG0yDdKxDn
XDotXoSi8iJVglESCBNAWQEMLXABWHTuxSCTvix4paZ1ezCt9qWeqhsg1QksnqfcmRzmXjZzYqXE
pPN3pT+ujhYAyQ+b0ubHvHbyY34rBxjbFkKOcnwAAI8gPgVOrIYSMFPZbMYm0k1pxBtLAXVstD0A
g/Qj0aaP+pYIyjbcg9yJYtJq1diKDoNgqNNqp0l+mZJTSsLrbibShkmotSjKilJH5VkC67Bd2Ccz
Rkkxxl6JZQk8mjccgVkuAGdgZsbEX0yGUzRz2s6bRZ9zgLDwUuyoavdaiPr9yfYkwdlx4sdeGLtd
bOjoGGwVWITWRtbxhEOxMCujv/7B6b1rZDO2UGYmieyixGsRjMLVFvnFpHvtjKbEYPc/r8viXNtQ
iJJ4gkAY6PNM6DBJD9YKDHdhYXJ25JaA33b7sHbw6mkL57hy2lk5aquQR4ITss7kMiGkWSSpyBM8
uUi5od3vKeSZLN+XNnblScbz+C9LStxmei6zh1jxxk3wHbkGatgqKigY20fP4jxCd/1qZYaOYFIv
kkPGQ68FU3m012/XT5drLjsxTCxp0w03d0HHvZXW77fpdhDCuYg0YcxfH6alWhcEjrQv/a05GU0c
Jk0oRT+uq8IrmwCB6veRsd2kyRokWd5glVNQHYHUAXAFYKt6xT3d5BWvKnOj1E4c4wR6ZeWTqkLc
Iht+D1YCorvzKHiVc4WYuCRsilJxQf6bmEtZDPMMhrWk+pAl+uRIKLxWTf58/fBEcqid7JLFNDYy
M5qREJRdkKRfrP4UFZ//nQjGkWP0zIxy7kpXI51fkbs8L90lf/13QhivtfpJaccC4c/uq5sIy3vq
aHyQm1FwfYiOi/HOeUiLfI5oCzoajxPRXjtpCkpTNH8mEsN4J5xzLIYNfIElJkdKwM1LplO1wfUj
44aAnYkx/hmDyjov6g5dBPCYNs2HPvnz1hLSot82zG75xnmXGtO2tG6PvnXqoYXm2DbgAUWgE7zy
4pkgxiMleQb5j4qrArPNLprlhzKckBFlgNQTtVy5Qc0GWzZl46LEn+f+YunDDKhoiMIDoNAe+xRw
MbexKfB+kRQmESr0BWABtKeEJqTWgL70dixvy/kffB+ANGHPQqVQIawunZrM9poA2MusqnBpJ3/O
MHRbfyC1iNeWZ897SYw+NWmmrcAmpzvbA9hOBizDKTnIKZfUFD3ZeFZNqSfw9ATS5gUIdJ4ZmzbE
cYG+6fKEUP1UihrTvI+zl8AoIxvrIBmxAY55BS/69iOIWZ26fihQnb/uoNyLTQNWEBgMKFIpO6Jn
9kpCJMnESM8HVONybJ3Fvo12gGkC54RS9/05CgdSHyA5oOsMZCQ8Es+tW9ETLdeodSeVjO1FzQEk
x8G0X8c/x9pEcQBU1QTrk5SyiXGjDkQ0RB/Qk5L69rilyQNM/uNgij4VL4fci2E+ldWAE8oAkhvd
8vkPngHdERTxdvBsbi+GOTYsxA/tNIPUUbGU2zKeniJdVL+kEZ99Y+5FMPe0jAtuk1ILVtDmoHk6
btINaXUnsV9XlHlk77rl8Ux8L425skcZo/hAjMNtmlhOH/3MFOu5KpPHue/865J4s5OwBECH4g9i
XBDGdFjvTlaCBpQcVhZ48ChEPIC5dMdA+wt71nQPWWTmHKQbmB8lbQb3Hqjn2bdFYSyGNTdJ4WY1
1spV13Cbl/K+whPNOOp+8jqmTgye7eygOpWwQ8V9F+6l09Pf5VybqU5DY8KjjTtTARMU8albG61H
0anFD3huGNnLY5KWDeDHLXC0crf6jG0YwzEwTjYdipuyA9sgpgU8Kbj+UXnhfi+QSV+KwTIMcwXL
rdGVt1kDOHOjftIWUceFa6W7r8gkMNk4FvVSgV9wk1XHiLOHWk4Oa5Z8sXJR3Yyz7H1mMey0uZno
8RQpgAEojvMpvaf8gsuNdeoxxgIAX1N3FDd2pzv1k5QBJe/6cXLzm915sjt2W67nfzdpayXUsPg2
HMbvResCZxk4H6JJD8GpakzMXAEKkCalino82QLUJMMyAtz4WMnuVv6jxGCvGRM5tUzSpwllErfP
P5WAXFtAFWl8vX58PIVQRMBLSgPfLqpY5+4WWWu+qgUe9HV2ioz7bARL+mO6Pl+XwvVqHRsCeK0B
ce0C4C/9P9Kua0luXMl+ESNIEHSvNMWqau9bemG01BK99/z6PeiJvWKhuIW52phQ6EETlQSQyEyk
OUeqiJ62oCtlqU4G4lv6OsPeODCYSFGik11Z3h0AfY8x1rGWKt5/BtMQNzMj5UOGKbfzJkz9pKws
tOSkranBlmRPhVk8XF7i1rVGvQ4GEyQNwLrnNtKIir6bIgndd8DoStAfCihR5eWyjM3DWslg/76y
jbSXZD1fsLAJmK/kyiLXNZLgHca/LssRrYWziWajRQEal3JnGOjOMqurMEuvOjMWBPIiMZwlLMeh
R6s0lqNPxEU9zVGL6D1b4sPl1Wwr32rbOFMYm2GoA8Uwx1yx6edfQB7d0QJ4079pp91MRK8UgTeG
JZpuSkkH0nHb2NHz9Bwfo111Nd+pD+oRU1n7xEteSkFeTCiUCxlzmvZLNmMr6cPsLCAKSB/K2m6u
OkQKGNnukO2Zf5iiuOurNeXspv3ZWd4c5tooWZgwZZGq37U31HwtZApOddSAilcz82f9ez2LgMe3
oj2YKgzAY8wN826cdk5LoNcTICAcmvlLLtv5+JC3KHApN5P+UsneZe3ZUlJG0quiUqmSM3bRpZst
UFqgEl8Noz3ng2NMx1CE4L+pooaKtQAQAZwLfDYcHVpWEkloAOmPvcfKkRmogPRPzG579Ifomb6x
JEKAvmCAJBIr44vxDZAMOzCXpo6JGC5LwCBBdqo87C5v3IYVPpHCuco2iiUjHZfEyeIA7yUVVioZ
4JjbQLInPGj06ddlgRsPDbS2AFICSPuYI+FdGZ6ecweQcTTrqotr9oiURRPcWxIwUaSAGg3EaCBw
PLW/lYHcpgUCdWCWjw8Y7H/QLVE/4saugaBJA9wtAVr62eBZFytWEqOPwCEm/Uyn+WgMjepIefuq
9b0dhiLmlK0rDPokWYf3t8B2yCsDZUjUQYyWoH+gdxkPdX0YANQpfFds1A5OJHEKAT9dt+rXvQWi
d7bL/RE0kQly0aMLnHJf+4xF420b/vJEIhdApdoiF2GBPH6LFjQza71Y+p7n6MrtZIHH3JJksfom
8/4K5Xv48mVcsiiT8DYLs6dxin9qZv9JYw3vNHXaX9bzrVehiqwHMQ3UqFkN6FQNA1KOi55+EZbH
typeYUCmIt8CsCPVn50feP/ilcT8B2foAeSkygBqAV+KyUc3c2L1mUxRXS3AkZZ7waF2QZLr/hvo
qI1L9gVqB/uEUvw5D2urUZS2kNwHnt5DbrR30WT+zWkB7vB/RXCaKHUoUxg6EtV15ibKU6m2Nqne
FlVgATcSLCcr4c5pMSypjzuk3Rt9L0lHS74qyCuJDnN7N0a9a9KPy4qxsXMgWJA1PN0xZ2PwXYR5
HC/yVExoUEwB7hlS67ceiaaTNhQdZEBwhhAAgjp+IqLuNZIvXY5GvnT05zz2qgGAilIbunId/0WD
BK7SV9M09N3k+29zqSF9UnaY2H/oMNTW+5Erf9NyW/mibmx8xfAu7+CGZ1wL5K9xEEamnqhy7RTK
70JfgEvkzbMgsbzl60+EcLGaPBIAU+TMVgBXjgGBEfT7BsipAGZJyEIplMbpOmgnS7gSFdfJb3+z
0RKWQRoidE0D52wnxKtnP8cZCoo0qYWnnmIAn4vT+doaSqVRkVTUb/5h4DPdxUcYg4FbcUZ2C/vm
RBq7EasHkVI10wI6CvasLA7Tdf4hewx8rLgi3/oKzPYMUbd+Uj2GiRldC6cCtzcXkDGUoKFLJXyR
YIjVcZrSFjBC6DixbJagG/blT1nFJC7bXlHkthEdICsHN434BmTpPE6+EqXZXJQm+hhSsCPVpQdF
O5hG3KFjQ+kxpxWI+jQ2gm1NQQVEAWmkhSET7jzDTiKAmgeH0UA6jD8F8v0EOCAn7DN616TNTSO1
D/KyiDqVN0wZojgZfPDwOufTEnOV1oo8pqjwlj8n+QMT6pcv+lba70QAdy3KLg6bZoIANd3NTrgf
HzN40RT9FBi5n9Cy4YswTrYirROR3FZak1XJEZvvzwPMiBeGIttRn70sVntIJBUIFzq6r7p0V+oI
GwipRQH5hnE7kc9dltGqlzEqseRe+VYvfpRHdjgITLZIBvv31YXUlELVKxkyYsv0q5n6qUpvgmKy
Lx/f1j1AYhZmxoIPOhvMiJBp6RZQqzkEcNJVbacRXjHAnGhBEjl5l2VtL+k/snifsGAqL5hSHNtg
vDT99NtE+r0J4x+XpWwqPFWIThDTnbfDdpFR0JwFxw1wCbS72RIEjaLfZ359dTBBO1ArrTGiNulA
UynaV72PBOmcbQVfrYGd2koGwJUstPtBBvq6E/NbnHxGy0GefYXueu1FCYkzdqIy4EY8gurIn31j
9mslE1CGZWhE2Lc0eJtLH4/rQ12qgPP87/OkJ3K4HNLU1TltagxTDfmz0QKVo91HyxHt2SLDxHrt
OQe6FsRzzTRpOVVmik1EEP5LD4Ge2dXmbd9Sr5WXY9MGblv3fh2ZLxXgwy4r4aaq/9lMjYtMapNq
QZ9DNo3CQznp941a/OpK0RtXJIazvQWNlKhhhNJdcVcO3+hUukSJBRu5EXyf7CNnbYMlnnQpY9Nv
tWED+2vfN6pdz60zqMa30KRvCuYc6jgRxPwCfdQ4IwtqolazUohN9cqeU78AsSC4gkQll20xMBTI
QphorOVWBzGBMrLZvn6R3elTmzrM7PQ2oYJZrk1DS//I4ZYTZ9WUZIwXt8GMuF0TNbWNsr5bqt7T
it9p1gq2TySPqc7qOo/aogHNFdm2KS38eAFyi6TaJpCzkTlzc+OvLvWf1bFdXknLkqw0KJNWgjik
QxcZ2hbi1zI/XL5WokVxdlGS0K04YgDYKTO3jfatdGuWN1O+b6lA0FZmAEr/Z0GcNUzVRZ+nGJKU
CkU3GY9AEtd2n+ru2BJ/1jInlnQnLWJ0spR7ObFc+D3AAoAaZmj+n6rDWUxAzJq1tUB1tFqx69G0
8+mtH/dggcXdIILbvm1STMQEJpuj5ANxbUpGY9AgrM1+V8WuiRV3MmeBkK1wH9v7RwpnuLCYRdEZ
lBED2cRT4yvv0u8kn5G+lIKIQLQk7ornNZLCAENFjNN+LO3VFL9hDOiyYopEcLe7mElAa6YuufJc
jpqTl/NNpSRvl6Vsq/+fXePudI9hNmP6yqBb1FcNQIUCxU1qFp8FcIspol3dfLGsDom71HhVqI3C
iHpkxNQJ8ASpgatAbS3+VMoXEojAQ7dgcE60grvemTJ1UifjoOpCPSh6dZD1b60e3bXBm5znk52m
H3KIYL/RnlNCgLZQ20QudmP3opWpE2W6INT7P+KwPxvOWYFI0orBYkQlOehl6/0yAWC5yWDdnqZ6
N0S9QxrAHgp0SbTt3HVf0MskjwN2AR3oNil9YK/YSrgj4ae6HIpaEoQq2w+4P8fMt/TPixY0uolY
xegw2VSMk9sDxbqZy70W5fD0VnNHZGnXyvVjg+xHCuSAPKF2mS2Pl9V7gwkRBKD4D0C/gF+UKbdy
NR1LbZmRZab+jC+4XsDHmbjoEcsAOAE61RzsUIzpt/klJCZkBucsWNTQzkcMIOQiW3rqwOIyMmmU
4aSnXeCzDh2CwbbdvFM9+QqRoyx43W2e8Uocd7VitCUqQ4IzBvviLpQm28pzIFsYmVO16S7u9Xcp
V/3L2yuSyd2uJR2REYmwxE79bAt3Ku4KQEIPz1FKgXydi9RqK6WkKTpCKrR4KeDJ5GLgRE4CSWkw
2KkBRGfMw+dZo/cVcI79ONbujTZ5bytUkjGIGVmNPVb0czINOyfhoTOoa9Wan/S63dHJlaTUq7TF
TdvkY4oe2qb1FDrdmYP2mCrWQ6ubByNAE64pP1uxikEAtFvJracajYdmAl8Zg11qqA41zY9J1T5D
czxqOdCqU+W2w/ipHUwYlFQllM3leleEoIVV+z1asG/DStvVY4/UxvBDi8LdkmMWv9KcgcZXcal/
VF18I4f9vbJod5lluMag7pYs3pttZU9q52Lw7aXVFQ/lOwfIb3YS9/tRA5qXodwAQcgDe8KOKtFD
ieqNAXaHspaRr8DlCsbSjYL5WtfVu4UaV4a+PKmlbrcN9foaA1lF/j5bb3UZuVqlPwLhEw3Csq3S
d0uXfbUCk1okeWjv38eBbvczMue14hdtfSQgO7QpuLJh1u5bndxQKdypOoa6tNBRlM5BmQd/g/C3
bxyMzNhqON7pxbBDWPeOXhGPyBV1sjA3dtkCYJhehIJx/r4mKJ9hPAtZcYzxE86VlpOKsxsHFG2D
21C57kqBldn6fQyYASDPBMa3YXLXIJ/mME6LPHOWZbIn2TbbUaT67CdOjQmKl+iZYcYEnTMWMzar
aDiw9MmUiyzDpEi4l4+6V12He+Am+sut9L3BO9Rrbsked11ky63zO34qmQt1ukZVu9RMEH1rResP
RvBjkEn52odZ4RlD2O6URSG+tSgNMlaq5Chl/aCnoWoPemU8tqSq9xhgbzwaYgKqlavJjaQEjjeI
AIojxQkSenS4GkI6vSQqBf7PEJU34RSSXYxn4v2oBgrQxZPfQCCWPGPqEBKD2tbukeaxMdV1nerl
I/gpAxukUsjw0iL7Jk367KC63dpJpUs5vryMd2qvZjYxg9960iq7eu7ax1adhuu6GcyHErg5mR0D
usqOw7b7DMcocUNZecDMWPVaRwApq9oaPeYpc1M5ite9kQJzRK2tA3JD6UGSjeqxwODLja6ZL+lo
JddFMh8kvZRfp67ClOqIZusgV9VPorbjT9KlxI+T0fKkjMQYzgKmbZy01J+iMH4IaxX5TgsRSCbF
r5VisWRacgdS98+gqo8oTwNUJexuyrEhoOEzMs+SxvvUMKEGg2HukeX/UJvmO0akulcjCW50DPjb
pDNKDwufjrKcoUMafe2vl/0B86ZnWgpOGXYVVM046/6I2wqUEkXmFAn415LBrqN9TZ/zTPK6xKuy
fZZ4lyWeR8nQzpVEpr2re9EjELeUmQJnSUvsEWzKqRraxPp2WcrmBV9J4aKIrJ2bpFgA75BU5k2g
abaazgKUka2tQ4FQQ/kAtZmzBglLUkiFLD+ahHzzyCoVjWccyV6Y6N5ayloOFyaMMqj/AhNyjCfZ
YbDzqYeg/4fmp/fgHLyar0RdmdshmG4a6DBENsTkRy+NyIrTrobTLhrLJUBTCjCzmv+apKsl27fl
To9vtPShKXx0uiQYXJT2aRaAbmgfi5i3z40oQkFTw/wLtpmhxp0qS5qysREJ9RIVL3G7xk0iYfGj
0RdXCVF/GtTBv6w359p5IpBvN7NyIo3JwLL6huXlsjd0MEmjCMLx3EKfSuGiIoV2Wq+z2sFSJ14R
e2PwGi0/xkJ1Av0uSwR3/FyBTqVxnqhRlWzCaDxisER7bhf9KpKEY1HMp5zaEcy/oJQt6woKzDo/
ly6hkwjM6EAkWe6kp/y296c9ZsdVVH/Yc946CNFS2UdfEsiZkREki0oDXhWAYA4uw04Dpf31hD5l
hoEseo1tdUWD2ZiN+FjoEjlr2AgipG7bCV0U2SHcN8A73llgulO8nJUlRdK2lJ4gJkFnCF5kmFM4
VXpQLuW6HA6A7w90RGWKM/TdMQwip0FXxWwJ7PFXR/fZTqL6aWIK1wBTOScupwUc+Bf39ag/5gb8
VNremN3PvBwwAF3MLqGmPXT0uSv0nSGldtMYhxLeKWypMxvNvR6EVwMyznlt2lmg7pizHaTlV19m
XpGn+6rWrgZNux5M+TCWi9slixfJ47eybZw5LAWB19buUfRFAypWBh7K10t35V8GKx7wwsPuLdVD
EV136bPeH60QijiHgkf6lrFYi2IXbyVqKkwr6iSIAmZ/Ud+NcGjWJCgDnV9eRMIUFhC1W4AS8m/S
BXO5MbXgoEcZr4bEVnJRA8X51T2VwPmXfjL6GQONmaPc9b8ZyHLk/kTddvoC/x33ooEN0YLY+a02
TUpq1vykAWZMASBMMaGvNjJFdazzkzl9P3AGNsnbBtT0IUgBZoDVavuiuGr798uuYuNteyqEs6sk
kXKM0NcZ8pcZoDHe6es/xAA/o9vkNT30P8vDVxcKkPU83dcF2YOt8GP9ROKi/KCWO12ByXQSs7/X
+5jaZNRjWyJAb1PG60X5hZatzEGV+unyurf2dv2w4bVeauaghSvG4N5dlT137fUoqntvpIZPnzCc
TULObZBQzc/QY05/g272ynLGXfj5L5t6zouEkAYyJMAmoR+P8gaXEKkua5qCd9ORnfo2PQJs+Bhh
otcUnBm7SqemFoLQ9webTnQDrHunur/QJI5lgss8p29T/iiVd1X5s9Y+Lx+QSAp3QKRvlIIsMWJ6
5TqZX6PsFzGehe14IincEXVyVHVdgCOqh0cz/4ysQ9/ipde9Xl7Mlpqvt4x9xspcyJKllNMw1F8N
tb1vHhS/PXS+aKxyU6lXJ8NZpSYbpdzoCgw6SXdDqNgVfF8V+5fXshFGnJ4/F7TQXp57c1rYkyG7
Z32fFNiykl8c/4bA5lQUFzlnVJqsFizpTpeW15GavWK8304s/aauFEewLKa2F9Sa7+kAz+jYhzli
sQb0KIwMPdqFfu0y+PjGt9xW4BI3SgQna/va5pVOsNhPnhM0CyyKHX+Ut8NT5gIs9dP4Xr2OGFem
+xKzjfX+r5apsxlO9uzjG0IXOiq9VJTMTDDM9WyHZN4SgvZ9cTDpe4UX/ixKoG45S0Cz6CaqcJaB
+PpU+zNTVXIMV9WoMXQ/rVm5t0oqOD2BCP7wlDCs+hFDk45c/DKj2773Lm/b5s36swT+sAIQbeH1
DJtnpZhTG70KEM6j6l4WslG/QKVz9Rjn7m/VhZNCJDySAZFxpdnoltqVN7mDIv7klW68+xt7QWUV
Tc9sJA6NYKcHY81DXQQ6AGeq1mvIh45E8/B8eU3sk/lbtRbBDm6l5QGgjoo0tQDpJEmRbVqqn3XG
odHpR5w298bcCJzTpnVaC+QsOhmjkQYLYO50elWBLnIG4sxdO92qgS3n34bqQ7bejFRgE7fUby2U
s+95jj66KEcYs8S5ExBiE1F/zJajWkvgVGMimGmtCuAvqtWD1j4PU4pOku91rAkeHpsrYW2kDIeQ
zX+cnlebxVZjyXgNgMHuN3hh7+Mi/e8H06Dmf2TwlzWSY0WKFhR9MSkzI1ihToiJIBTO1QV8NSa6
nufuX+CybcZjABXDJJWu4pXIqzuZlLBWFDj75n1wwz3G0/bGS4+R7hzIEKI63NaBaRigVTGLgavF
T29F+azKkoq2XIr6TJstt8soH2YVA1aGIsA8/qo/8ZdsJYuve0ap1NGRIlcOGGyHDecve6l0Rx9U
M6hxg0sDz18MPpu39Ipc53fSpxhRZst7rj+Be6sgkbwYw4y9Ld7JUXGtH8seY68/Ge0LRryFg0Ms
xjhbMbgXMJ0M/EDri9B4ZVZIo7ZdU8voukDfgF7/6oaXpJrsSnejzo3hxP57K8aoHv5XHGfFihHq
hNEsFLLr6DFKanfIFF8JFJ8AgqFOlafL4ra8DdLYKsZ5wMOF5rvTS5gmNRK91IDD7OrQHdksClX6
CdY5FSXxtu473guAmbYQC5x1q8tWl6ndiGnNGQOay7grelHT3eZRrSRwizHUoK+rEU6mbWM3RngV
UBC578GRY9LHCk7hL/YOADDovAc+Bgrgp3sXmG1nhZDoyPKdnD4p5ZtOHi+L2DQk2koGFwGXQ7qg
tx4y2FOLTa6jOOlndnkod+FOFLFtGpKVMM4iz0TOBgKicWeY7+PBTdKHerlVDUECZVPlwMgIhCak
CM/m46WuiMCCg2HTzjqqy04zvyki17ylaiyxCtQSCwyHOhdt9PM8yD2FZy6DzM+T4kdiRoJqxqb3
R94W7d8MhBbF0dPTj7smrQBnhM16X1wdLRfdj2qf3BYeUCZEFYYtxV7L4hQbjQZ6P8ZQ7CDZK90V
qo22YV6T6L7o7wiqbpeVbksNdIY0RDHlDKPH7V600H4cLCRvl+kW2GBqcNUofqK7l6VsntFKCvv3
lV2t+zzIGxVSdDIcqSG9ab26vyxiKyLUkXpBnAuwSrjhUxGtBT9ctzIeILl0bKTkus51uzTIrzmO
Dpr8/hfS4CRAIYfmJ5WHVCNTqZoznWF9St/CQ9LIoQjVZ4ZCsRlagjPa3L2VMG5p+ZL0dd8urHcO
fCvGBP565/Jytq6pvpLA6Zy+9CpOBo6oJD14eqTrQh/sqR3/Rg00VAiAzAEqGX5segiSyigWiOlU
TwM5TmN9Xl4HM1q8/0auCgPTbGwQWHSnSpATjMCqzH9XnZ9OBxUero4+u6Hx50LaJekT7X5flrjR
BwubsxLJGe2kGOSWSjgcHfNRiSJ5YyTfBmnsWE3QOiFB8A5YAjL+khTLnwHCp+Xhe1Iwslflm+Bb
mCJcWj5n08Myl9tewfIZ0C0IA9yus+VD59GdvI9FmY1NrQRZCVpQZIz1mZzlUFUA43UWQS2/x8sy
Jt97VYi8tqmXKxnsG1Z2g4BxE4CSrKeOkXokOrUTqfBLS3u4vHObNnclh33HSk7XLnEwF1hLX9zT
6VBGn6biaua1GXpGIninbBoq1I0ByIiC2RkDfJYCqN0CLrDTATcsze2ivW5nP60quwgFyaDNI1qJ
4nSzCOGRowHbV8qHOHhN2pfL27YZsehomILj0DFCzdNOk8JaOrmG7+1adJouEajdokfazu5iziCI
6yLUyEq37809igGuGUa5PXaidob/4yswn44wAyEGHwFkVhbGTYdlsl7pEr2gNp5HB81XvAENMEIW
w81owAAKICPbJhhB5KzMMJZ0UHOsGjZl2aHNK7IjN9ccw8/Qj7oXTWJuXQK8Kgmj28Y83hc/30o5
AQ8MLOIawUcS5bAegKyeag/KvBMcJruwvPVYy2GhwkrOIMlajTDrn20EkfMucJMOkO2LU96TfeC1
oufPpu0E+CB69Cy0RcNzn0oMwbmdjTpM5PwwvHcH1a2dAIORaIXSHsiuAzJELbh823v5RyK3xlHP
O5OY2EvTTI65WtwgAvZKKiLF3rp4KGHIjNMZQwIG50/7RC+1fmkyJ8jaK7lQ96o2CFz2lhlZi+DM
L7zLjGkPrETTD9Ks2Fb7lGlXUvoTEIWC+GNz0+CycfiY9kfX4ekxjX0M69gj2ImrV/SymCRC96gr
0D62JWfatxLC6cI090rRxdC+otnTo+qGQGnvExtIJJaffxMDyG4f0Z9FcZqQaGEb5CXrWkAPnDwA
rlpER7CZP0HZhDIuUs04G2hWpbmtirbEpbXH2Ub3anKQkR1n9AvTPlK8NLaRU74enNE9ak50bK/C
H5d3dXORUD9GXsnKkpylUgBaaiCnjH7V8amPXsfG///9Pudg4mXuYmNSMwR0v4bAMdXXy7+/qXmr
7+cCmmnG27Hp28zpBwkjYeFRs3q7kI3ny2IE2/RVzF5Zvl5Oik5JoXsmKgl93OworQWx2aYIaAKj
98RUvclZBEvWgs7ocBIGHbyqJy6Goy4vYgNMk7AyyH9EcBahM42sD1qKrlnsl2e8kw+GiqjdBgfz
uvOQjtxFiwMedDt1wW4igqXZLDytxbMdWG1iEQ04K8XAbAJQco37pkLDta+Yv0INs1hvRYd+hqtY
coalQcrhAWTwdhwcgkZg4Nm1PTMjwBZiSL0E0F08v1RVaaSscZRIAoMsacC7LI3dBi3pgt1mu3ku
CA1PIBXCy/nrNFbLlSpZ0voEdfHZ78ESiI7zHb3XXUBrg1FlfBMZk+11/Uccr6KVMmM2ssbulvpb
09THBI+zuh9RGRBc6W2nrFNgDzOIpjPWILQuK7FmKAgDZqc6MEzU5opSF/y/1I6fo32+QxpkOFze
zk1vBghRinKXCkBvzvoXWdujSkrxxO2ap2L6aaRgDAjnHYDRj4B9E6xxszsF9Hf/EccZ/zLtaaNk
sFvyQ4i0B1CanPBxuGc+ZzlSN/qYwPKdXpuKLWPARQxytHmaK/lsO1bKoyemURk5tHQa6U5DzVs3
jjkBpbHAc4vkcPY5K4PKyGqYhNR6g+/F7Mj10O1CVZAfE4nhzHRtaKVeZHg+yVX6gr5UjHmWL229
uIT8uqwnWw+11cHxNR7MvKBrHHGjE5vdcsyHbPHBlT7fhWn7mNZNciTZDLyosuvcy4LPl6gin2Ci
MQWpc3TccjtZ9pKFMIihsU5XQ/fWobU+RZNtpAsSphtWHII0TA7CSeAO8rwjcqFZoEZHgUeGXRlf
tf30gx7QT+SGN6o/ecNte/0FxrwzXzB29d8uEh7kj1ry5WhKeooGQVz9QJ6vUlRzesCOL232GHel
YD+3H1GsgxrZM7w6dM5dZEpS/pMLAuRAAWyi9pfkVPNe+3dvqC/UsDNzvRLHGZio0yO5aDGVHF2r
74FDAM9p7AKP3CA286R3VMTBVWJmjuTH/vjeXOl3wR2Gv/6qNm6Aw0jBWw5PSP4xV3Ya4Kf6pHES
K71GJ9QDsUJ3Er4ONgOnlRimzisDI8VpkpES4YYEkCJ6F1oHpRVc+s22gvVSOCNWk2KU+6psgO14
ZBF7gj6TLHCy3/W17PYg9xT1/jKVODtDVk/CYK2pA6T8dFFaNnZ5U1ooVmdovqVugrf+5QvwZT94
EcBDxCv76w+fDqdRsyRg3ESf9L52dmp3nMO9Orjy4mbJgXSCCuvWKQHiEfoP1jIMrXJKGVDYTCWB
1ytIehii0DGy6L7OFMFd23KuJjUIQI4UNPLxbbLyaEUFINqA4G7J3wmdnTxv7bwabq0Qb/p5lD4u
7+LWOSEzh2DURPyAvsHTc5ImaapgQZGwCPQfgLa0jmXWKPvLQjb3DtNpFHEKeAv41JOB+Xg1N7Eo
qzbuBnPobWX+IFoggBbYDIdMQC2DngOmH+znp4sB5EswBA3iPGSRLdXRsjyvbSRpbqZea7yqVVI7
b2u00M5W82jlmI1M5zr1s3ChrxZo79/aRbZsfZlFgdr5BjBHgSYb0MHhccfDZQ0JiL9JAkcRlXXt
KXmY232FrvMhyzrBtRCJ4mw1SEFzDFKiJGWiAEEmW7MGAIULcrDnWoM8MiAPUHhX4Pd0ltxemaze
WCQjMwFmXCuHokf48HZZYbY8+Pr3yenvt3GLyFZHwiSabyv1ZcYLSAKwtSIQs/EOOl0HpzCyEmDk
d0Rr0nKXXAO7BAj1BOTHlme9JK/0J+O9CBwh6vnm7lF0LOB6o6WAx1bN6LIUsw7U8zaN3kfSf1/C
EINIyw55xe/Jkh8zfdjN4NjTpdjFlDP+YNhgzj11ykSoySzcOzOiqyvDqUtY1VHa9rgyAQUAqoTR
dPQ8AlTekvfFvKDR8mqW3i8f7qYzsnAd0CxioQGSxxMyraYHTteCUQDA8ym74W6xA5c8mXcMfDDy
DNFQz/mVAPXMSh6nTWPfmPJgonxuRD2GKbsjLgn6D0QzXlvx7loMp0wToKCqZWEPBeODqk9gt91R
sBvM93T4paqFL9jFcy06XRV3cqW5LFJE4NLzbt6nkbrL4hKkrqZ6U+a/LCn5OUs59lK9ljC6Airf
YwwUwDj5rpn4fwXfwrwEr0VoIAHjoIoxZJn3WnmD4deiQHLY6Kabssr9SvppTD/nuPHLAMUtSp4T
M7eBLXdvdr/VDDPXsg5GX8vJw8ozaH4060F0udmxXvooLgQpMyJ3ky6zsYYgOWg7ZW+6mNIZJE91
Gr9wVEGEsFnbYM2bMobEUHHgMQKiYDLiIMHT6h/i1ghsBqmPhCWepfM+Epz/plKvhHFKnY6qVo0B
VjfON5SWthZcL/jr8sGe22Ho2EoIp9K90plhayA3HrY/KuVH0v0el89QF5S+NrVnJYXTZBADNhaW
ghik85cBTa8UgPgBsABul0HguDYXBLujyCAZhe3nXr9Ro0mVHiDWTuLWCaaDUkWONfa2nETu5a3b
PJ8/kvgBTBotepbPkKS05GNQG3fOydMAQMLLYraNKeadvxTOwrDYqascoixndAkN8JS0/WJIzhjO
n2WU2cYYvxto5M6QvURPwj5Omr3WLdhd3WnK9sfl7zhfLjJBwOIF3Amm1fDuPv2MsuiGqi/b0umy
xK2MzjXz2E/qVGBptsSsn/ZMlVaBB1jWyLI06LJtcgBOZymyFtOT+TcxFLrh/uOgubtVJ2Oc5RSL
qbPILwFqRsv+OATCLthzjwEVXMnhrlcI8AAAmxHM2sd2ddCd8nvgR190z7Ezv4PtfHbZAMDwAkbV
w+XzOr9zp6K5O2dNJaqmKXIkpXmrADUkV3ctqh60AC1y9l9fulNZ7FBXhzZFVV4XJghrVPk+DI+m
fA98Tq3wLq9oI21wKoaz9wbwWczSgJjkUD0HDp5L43FETGfso53h1T97sJvmTvIDvPU2Yx5iqfXO
z3zhWAdTj1PHgw9hg1EoHQC2k2+ghlp2mC2u0G3hdwdtH7mDPRwVls53JDcSPHq2bgTevyC5xlsY
doC7EeWoGwmGLjBJnyROh+YZKbetRWChN6wMW9IfKUyTV0eYzJaJWA69vV2APR0O1U5C1rVtvSLD
YAJDUha11m0knU5FchZFCcem7WHenCX0yG8Wmg97UMRN6LpFWA4EjMvqs7mPoHVEnwcBwx4PFTeZ
JZq1F6ww6R1aX1XWrSVidmdffKYXoPPAyx7UIWez5dSCocZYL0NS6QAJnfoMI478BbMey0gCbBuZ
STDO8AVtUrVyRAfQ3lnFXdKHtkWfLm/VuROFALTtQQo4uk3+NRsDanoMCsTTvenE0V6J3oze1dXv
l6UwC8TvFlrPDPBDUTSL8B6l7uSxw7xX5uRN7AJd1+2G/X8vAVkCFMqxS4Yuc69YOOfWalG3xPB3
ZY/9AYbpsoDNa7OWwDmSStPBGEvQSMa6hNM93jmATnKWW80PbGJXN60iMIJbR4PskYbMMCpC0LHT
e2otREobGc+5Iv9mBuB/MH9I3Y0swuHevJxrOdzCitnM5ZlNmuKh6uWoO/WjHR4ws4ZItzT+4mqu
hXFuUp0MgOKk6Nw0m9hJ0m96ZTpjKkqRiraO84iN1mAsKYGUxo0/YEpdhoof6k4QAeJI8ju8GAIn
eggEJ7ZR38I1BWeCiiQzAyrh7FycljU4P0dMboDw105vMbCpwtjlvgR12em2+ROlrR47W/lovnkU
M7BsWT5UusHKA5MBwDhue5VywDilguucAzFPVX05vC6w6MtXYcv2wSEiSERvJe4bJ6TJ20RC0TDD
xCgbzU/9cUd3uRAJf+sQ12K4Q5SjWFP1CDNSRjR7suYuQ2439QyuWYHtEAlim7pyiEFTKJPJuili
+QZTIe4cIWVLrwsRrtEGhRd6sRFSo3UT23eWEB6lKTfBJoicpis7461W2Ayzg70q6/vokQ2SS64s
coabhmstlS1/tbxwDLWyNyAV3GjABJIeiWTP39pv+YG40dEonIy6lxVky9yvJXJxjJl3qdyEBLOw
9fOsINU9iap1zCbxDmUtgYth5CloEvh9dsGtO+Ig0D4aj53NyLS6FxHa0ZZ+fHWNWiiCAAOF0/cS
cNIkpHDCEYDV41j12nm4Hv+HtC9brhvJkvyVsnxuWGMJBIC2rnrAdjde7pv0ApNICfsSiAhsXz8O
ZlaKhDBET49ZWZmUIu+5AcRywo8fd+rAVYZuLK3Vl4WWDdB6ZyrFb/5TZQ+pR0NibVXPvTebTcB4
zav2+cVby6i/lZmtDQ0lA3TWoD6BrWsx9c0BNQqRA2GudcA6egWUCzBlYuzMOn74fFKszv73sRbz
MNcx9bv56sCMsYelUdPoXuvQPHSigvqGMxWHQo2qULU4aABEuxaRQsOUOtdd3WSgcheliwyAuINM
tgr2q+ixg8QBnEhAXtjYPi4SW4HJTa3iyxUXOjoYRzvQ57oaDvdn4fa+6rc7a8CmrW5kRvNEXU7k
93Hnif5ucSKHZaMBBWfPriBSE3dfi8I6VwOUyAqE0wYvM5MNqs7qHINBOGrA8zUAihsfY6pZmev9
jBM7bK+Wp7JA6wHkFDvdHUYvta6iuoHk3TEiL+MwQo4x2JgI83r5bcx/x4eh1sf4hqCcEoH+xjmT
0j3u8gcou6Hfajw08LYyNtbUPIc/C7d4teMUJ0bdI1yNczi/l+o1rw6fD2n14P/1SHF7+zikOtGc
rufzkI5Ke7Ah1vqnk7OAQ83kVacapSiXHzCJjnbY7Laoyqtry7EBHIH1qqq/UbEbJbeVpEuYl8Z6
4+oJqDWx7riqPovhi9dBs/aMv05MPqVNGc61iDZ2dgnJ/K5rgCSLjZvs2rR+v9YXJ0DU8RF6CPO+
Ul9W40/N8kgatFFAyK5i4ecPf+20QXMg5JVAhv/deLZgZZnm6QB2FNQkouIAjQnv8whrMwinCXZk
FHhgmb04ALq2t5vJQoKQCcvvTN0V8gFmjrv/vyiLfEc0CcG9HyijikSHQ7iye8qKjVvM6n7/biTz
SN9tN2M0EslqwNrcAYID/lP+MNg/7HIjo1p9JehNQVlIg0PUEj2nJq8aW8N0pChcdjxxYQ/5+cNa
y0HB8f47wmLBUY5DAjxApBjWblalNNlOJlDGg/zGgx0Vrug3lvhWwMUckKMVdyj4th6dLIgBQ6E4
sesfkfhZ6/REpu86BHDBO95YR+sz79cwF3MCoAlU1Wc+Cethc6y85rF0leL282e59ragGQGGOZ6o
+ttFk+GuAG1NcGOUKL4qBQl5u9VKtzYO1AdNCiQNWgHq4uwnEZhMSoR6WpuYna9XlbGrZYWulEjf
SqFWQ82tMRTGBsBO5hf5boobRgz1sDTCdlAzX+hNoJfsbJiZ//lDW1tJaHqdW61RfgDs8DFMVhWN
CT5MC7GNJEjMPYPUbA86I9RWPw+0NvEcXLJM20CZEXZZHwPpA1GzYVKwLdjdeVAcf6TNUZXtJXy7
7tHnEKSVg02p2lDemHfo305NS7Ucgrss2voW4yMMNPpuDpupsFgrBDiGEeRye59wFAETbSMpWX2c
78ItDgyaTDWoKwgXl/3OQi6UQYWVos2XNsrGA12dIHPXEnIfmPEu05/S7gramNiceBGdWVIcTfWH
0bf/71E08GkB3aAbBS0piwENghgwUQQEMcTfovJ7qTJoEd59PjVW3tGHGItbEHXalFqz4W4vvikO
KqLtzGgddlXR4ogqNnbANaDoQ7jFyuK21cFoAOFgNuvrhgyi2NkX0FAvaOpzpT8lmhoOMTqXoFje
O9HGilvZplDq08EIghwarCnn9/puYcdDP3Y9yg9ert+I7pUYD58/zZWc5cPnL2Z8SVlioAjLvCau
wyRzvqpRcZS98RU6kz/sdNib+RYathVyMUko63omJIakFpM3DnB3rb6MWWih3VyNzsIhwedDXJn6
H4a4mDBNVXeJUiBel3euaL80NSaMePo8yMqGBVgIF2bs9CDZEePjeyJmq4qxnyWpIKocwqYiAnEi
u0CzjPadlX3vwv0KSDY6/nd6gXrt59FXiGOoCL8Lv9gvQTbCnapsZvUUbuMql5+0U3NKHiuIAsOi
MjlXu82Yq+/xXczF1LSHbqBTjpgmFHBaeICA5DrtqY859Bw9pxddoPq5T6HLtVkhWH2l70IvZq0x
Wnaqc4TWyYnWJxb95OJm45HOb2xxFnx4pItpWjryr+EJKO0QrwpR+Lt+GTw1TE76aasKtsK9wBt0
oIoArRQkeMvyTRNHDCKXb28QfVvQ4+hO1Oe+A9wWjgAbu9rKwfMh2CKRlBkh8NJFsDGdc8fI3ilW
EBkbedzanftDmMWiKNMEbYPW25i0UH5Ng+5E/HlalAcWKodNfYnVgBABm5MTYEn2svEJLZ6j2ltI
kMdje2/ANwSa+qDXAtfXZx26p3grI1+biHO37OzNDiahvthbHF7IrqbzgefAdwoF9lhqbi2HjVNg
7cx7H2ZxCEGBU0PigzDZoHk1E2FS/ujrgzKdoi03zdUD712sJe/DsIRop3E+EXwkrdhL0qOJeo/u
6yc72Fhja1vI+1gLlIIAZTRIj1i91/mab6TuHI5+yYEPa15y4lB2VsE86vdbLU4bL85YrACeD4lG
pvmJ6o+adluwwe2LLWOttWX2fniL+U+M1Oq6+XCN1UAaOAP0K6t4oXG/sf2vTg/I0YDAgpYm21hs
h61oFKE0OHykg8b+6bbMLsbqkNWPo72JGc441XJbhPz237EW2yIbsYkZBKdpZn1PrSer3Lf9T93q
vXQIsvFFJY8K2QLvVl/Wu5iLVaYltO/MN/FFU/Uqig6Dx44M3ueTcfVlvQuyWGMjDLK7Zg4ypXCW
6IaLnhSu1J9IGm3gERvDIQsocKon2mnzIxzaZ7hYROnO2kJYV5wDsB+ZAFlxaEC3ny7md98TCmVg
TAkWoIv13BwyHTbOchf5jpc85rDkMTw91PeVt9nYs3qUzc3VuIsS3H2XEgkac1IC1fS5TjHVLpKC
Uw4R666AKB5E9r2tpbw2+9+HW+Q+DQjHTYrBelGt+g5UzqfbbDy3muEpfGMfXsvy3oea3+y7bDyh
JloGNYQqDuKtCGjskv02AWItzBu0ByamYxhLSgzvepDPHBR66uzJUS9047mZLkxeB50TsLqFMdGX
z+f+2j78PuBigZWFBpmJArWrlLYHQzmVyFW78TVHK4o2PXfj/efh1pDbWTsJPFMY18JfbLHWzNyO
dLNQcE57fTBBiSF0ShciQGhOb9274hiHzlbxbGV5vw+51Bd02qFVmhQhe2/wJx/DRNe/fVCvO6g1
Gl59VQRxqG2s9LWEBFEB++N/QDGW3SlishOhxm9R00vNzwPUHGK4I8ylYwL7ut3WYljZW6Bm7aDK
gWcLpa3Fk5Vgiat8SNH2DDYVLJHgmWEGCdmgU81LanEIADlTUfefjVrVZbIqJapUnQEcaCAvJH5Q
t+CfldYoAwFgaDWrnpDfuDNOC3VVNQOjVjTlnpWXcS1dEnNPtY5Gv+tnJ6EeqXi1JXSxtnchMKQQ
Z/0TSAkujrdcL9KyfSOlO3YO6Ltqdg1vJMio5NbpayccpFYfkorBES/Sbp2pTz3LlJBbENbd56tk
ZV/78FUWi5JZokbXLsBXiD6F8TjuufFkpN6g8mNLyEYKsTpvIKwDCgUuyzgxPu5sg0brFKULvFHt
0RKdz6urVmz11G0FWeQp3SAsK84QRG8Md7JvUwvpnr1RXFxd6O9GsniDqFRU3IkRRK18OE4HU/XK
Ms23+Y/PX8/62n4XaPF+NMk1FSK9rYdehdHneXrVW1y50Aoi3Sh1ym+8zWECneruNMBKsGuTwYtg
UTcJ8VJUkCv6/PtsjXux8hNGWYxW3tZj6n0rT7HzM3G8Tb82beWogLQHdLDnNkKouC3CQBerR+FN
4PHCetOBC6DIjrz+aWVnhVxFFnAwlI21b1lxrIcdXrhnZKByV7skemzyc6pu7OtrU+rd1/ltW7c5
KjET/EsS/cIQPzXH40n4+YNd2+xAqgR9BeUCNIQuJ1QOI0hO4b83iMSPQO2vtq53q7vO+xCLqRRZ
TjXZGkLwY3aYi6jdXr2jrh6WfhLYG4nuZrTFK+xkA+UdgmhOfT/30rId9aXY2bGvhrqfh5vXvPme
szwufg0PBPuPm0sui0HJrHl4wazXnoW2P12S2UT0jRM2bWycqysThqUgNYBNAt7R/H3epWk2pyAw
K2/x7B16hUMnmC5nVeb5Nplt9sOtzcH34eYJ9C5cpfdVAu8WLAn1JkHNIP1Km+DzObhG1dBBaJ/9
2nCy45ryMQa8QgGl4NjxqM3krp6+4rKyb5l1Xdk9fxrtsQkSoNMhFLYHuMYSbHjwgXKZyu/jsavc
bjLvAGBQ+Ael7cbOszZ+9FDOOr/arIq9eNwT2k/LdOxqLzbTO66aXm2OlxPRNpKOtQ3ufZjFY06s
BAzEHKwRbnPPBidO68BIp89mPm4MaO3khboMUhBkN+j6XcASjtCyEWsS6TBMIuGeBRvQpHXHmLhM
HD5/sauDQrkEGijYUn8zvB81nnMyoI1BKNGdlut70VjoYTTJqU6nYmNcazsZCE8oJcBLjkIM4eMk
quERNbAB8pEZRdtVyu7SDvoZnw9odfGBN6DNGCbKQMuZWkQTBPJmHvq82BPPOFUT7pyDN3cswIQi
C/43WcW7gEvAKlP1BsZ8Veth0QdjjcufdLs23RjX2pzADKegjYNyAumKj88u6RrDLnmJ0kFnBpEF
r51CJ66V8C+GJt040rbw53mSLTfN9wEXZ0LWlWbMGhCWyA6ORsFs44b68WE6K5taB2uT8H2oxeZS
FMwhgE6hN6LBuMhOLDAJ0I45JjuS6bvP58fnscDb+fgchzHnJlMwLKuDaW+gTlaIq6DryK3WvzUg
c9Ye/+uNoX/9Y6Sk60uJ1tGZeNq/TcX0GF2UBy3IbraoSJ9PDrR9fAyl1DnpJEFDdNOwUJLYtxXL
h/FlkNEvU7a1xNb2WwhtojcPBXL6m0qAUGFNTSJsT0JxvHy4scVZYA5+/p5WhgQECSuY4lKAUv/8
Jd4daqxMDWlOuLlyRZou2sl2k2ZnLgTQn7ra2ivD/+LmCtQexX4wMuDp8tudckjQggcjL08d70dI
OSinUd+gyK88OFA+sfvNPFO0ZCzmOa8qC1ccZOxC8xVAo6P1AAWcjQe3ll69j7JUBaO5qkBFGfc2
dWfv5oVb7akbAfyC9MYm+DV/5cUugWAzSQKjAitjsS3Z9mBHdAD3XTgPpnWM7CubBHa8U9ghKnyd
bqzetScIQAP3cshQYwouTpAkGVmcFjMhKBP7WOUwNZqg8KH4n0++NYBoBgBwHYUGPhwRF2+qNRwx
NLPKav4421zIXYUmhqfcG6/YAV6GD8URxuP7z4Ou7EyGbsw2jyC9EQi8f5zxUL+I+1QFXccarhV5
6egpsOaTFkvv8zhvRLDlOwOKON+zYfvw2zGMHvvC5D3IOnqlwcPyOzOz0tWGKmCZc4YReCiNyof3
Zesa9vdYJInb4g5lt88TjJYzUl86kH61sA5Z8Qo5yCAr66sMxu2ff83VVz2To2Y6GwjCiw2gTYtG
KBVYWIp6wdRAM86bjkRrWS1sxQ3wUqB1D33zxRZNFV6CYgYCDEFKB7PKTDlqFtRFj0SEKjf9qtvF
eVDg5etpwLQgdb5DfBcG2OHnY33L6Bav5MMXWWzgVTY1TSEwr4esP1jqRdIc6+bV0pRQTXPfkszv
Qeozp7u0hMxw+aJoKXQ8VVfoJHUFvW6M6RppKcTImguze21I4TfGOUalbkxvq/y60E142r/I3toj
vYdhZ32fW7tK3oPQEasPNAkkRGUKSOCa1pXCQGQZ98Vmr/XKK/0wysXq7Ry4pxYdRlmU1g26WQ5Z
qn112JZC21aYRaJeO7khkxJhShKFusLd0cmPDTKzjZf2+9b3YTSLCZqYyjgx+JlDVLV2I4hby7u3
AP/5MvxX/KO+/vP983/9N/7+Ujdjm8aJWPz1X1fNj+pOtD9+iPO35r/nX/37Rz/+4r/O6Qu6zuuf
YvlTH34Jn/9XfP+b+PbhLwEkZ8V4I3+04+0PLgvxFgDfdP7J/+k//uPH26fcj82Pf/7xAjqhmD8N
6hjVH3/90+H1n39oMz/lP99//l//ePmtxO/dFXX3LU+//fYrP75x8c8/kLL1P/76Q1W3Inn7T7yW
f/7p3x/74QH/euD/qGR5XaeV4P/8489S5a+FCIRl3mqgG0XM2QcXa+HjJtxMsTV1bdN5hjmN5YUa
TShpmlYW39pDS2/7iiZWAJ1x5Rp6HCAfJgl7iUwVACy6OgY1ULUsvoE+lX2oNA53eLtHgdnNtJzc
lHl/V/amfQ8N5XZvZHp7VxZqdswrgxduU9rVE2NGrUD7fULGQ0D1ghvhl9ioX0hLf8Al2NrJ1GC7
KlWGo3A68pXWhN9yCN6kaQtltRY1DbcgtLgfam5cOEkDATin2qHeh8tx1sIrnGQ8NGuNnjlH1wcX
zXA9gOZ9AUXT6CLTZ/8tIxmnq5bF9CxJ1rgtyKvPRG1zT0yZBVd7i9+rTYm+WAtNaUcVW9Cu05V6
H5HmUq86vrOg3/liEMcOKU9LH9CSBG7VTE/GDDS5uqaKc0O16bJqTBgstUUZUDvtQw3u5uFI4uSB
dnb8SLQysd1+MoXLGItKlwjL9JMCekxZazQ7m9vDlaEU4kYZVcuvlCqFO1pSVKGpl5XH9TgNQMdA
v1UsotPUTqU71oO4jaQd3RCWf1cmDuuZWu4JnRyYzxYENJTYBp20LG6yVsoriJY9SMHbG2qareVb
hkzdFlpYl2ar76qqgNJQQsB2GuUDWkd6H5JU0etYqWRXGuWd1HgROLYQr+mI7gFc4jVxY5lZGxiF
sFNPQGw6zLVDl079vk5UKyizCRaCiRnfJmAEVL6c2LNtZPnB7jpxhBnqeJU5immA0s8DPVUt165N
64KXk7nrmFFeiYn2J3uwLOlJvW/3kS1NL9WL6EYqGdRhHeWr5kTpa1ZSNexUQ/qJaUx+VTr9dZMN
5FRGLQ+zzuz9srPU16xu6B2ePrsg7ejsbZFmIax7CB50jTfGzCFOrwSRlT9LMnHX1ofpqMVqdeEI
Wj/SFhoMlYTR32Ao6pXm4EfSDio7qtaqLh+byqus2Dg6rc536TikkLRpRImZJe94rhX3TO+aQFrx
sKdGl97qsU2/T8PQQha+7a5yWR41RvXDAHcSt0p475W5ws9O16rnjJisg1jH9APs1mdoRqMtFMKZ
AwV7Nx5GxY1ppnhKIuLS7/uqPBRml3uWzfP7WLAEmsWW4H7KFeGxqqpPVQnRZwWou+46BdGfI+nw
HThME/SgLeWiRK916Wm2KEt/4vF0NZB0mFytLbibaGw6tbpi+AaVveZZeYIG+SiWT449QkC3YP3P
SNHqm1QdjdBRRR7SuKGVp0jbuMYX6TwHNM/72h7Q10fh99SpXX0e5o8hndZcRhK9XU6ajbvYUkw3
ykh8IrnJXqBjdob/RuFG7KtlK6lrDQPAOEVMu6Swo5Nq9eiSVaYYQvQNSKQ5bcOpkH6lV+RSV2IL
BgdMIEtg+ZHmMQ+oRTMQJ+sXTUS4YVjQTRA0lUGlwnrOjr+gFmVdjkW7o9N05xhyr1j6s1MRx4e0
hGdVuCKIvNmLiZAno78sy9EJNU40L8WXbCIWRpCL7hNuubqdW4VL7dEfR+NOGoQjDW0fWrV60tIY
PQcqfW6z4bmqb6RhQ/+KDNo164kfy+4uGe7iGhhQO7ID5c7gRk3t5VFp3ik00V0+QeowZnW6G0EY
djUZV9+tqO8CAXulW9sRIeNJtm9Jd3A4Ku1C3DjReWzMV6eGzlaqnwiteZhTKPK10yF1mnHwYTH1
TSSZV0l9h/0yLDCns6w4GLy3XWYpJ6KN1qnVIE8tOgPCtPWPnE2GqyjYeknRO2GtyBM3jRbUmdKz
JsGfFVGOAUicbagnzkm3y/6qKedpmcTy1AGLdeMSJjZjYb7Y9WA8GplGrjAuRv04deh9JEX7rE5j
8t1sc/MLOvmss9Zm+5SX/LJNmL5nzDaeTNmPscsKQ0GDvcxOBvq4b2RRw8pdGnUNpjuoq3pNJmx/
vT54rWYOXpUoLbbiMkaG2pR09LLYbkIchXuwP6JwyCPjMqmr5sohFB1IUQMFQc2IHpBOK67Bazq5
rCvTRypqB1Qyll0WokUGOk31CF3tXnEpGvGv4yRSQrtroICbYO54po1DqcLxfAfgu907cMT4Yveg
k8QOhT8fZNj8hMaK33Zm7EH2fnyqxtK4HeCjhM1CRVsMvBl1L0pZsh+Jg07IGO60pR290CjiP51G
VA9drGg7MEgM10ilnrlDqaR7ajZpoEuYbKc606DUDGVq9HntiRAsyE09fqhplBxAxLUvS0viBpHw
zC2liY5zNdf9ibIMbMcO7aVxM931BTWfR1MbghEpCba8DA9TKEcMIw6LvlRdybn00DOou5FuZ6gB
F3Z7zByjBK0XxgFdl8UeTokJKjtD2wMzS4svrEmK2E2G2HaHt0w71hyoFLPRhkJ4XZ5G0EeCLMXp
3cnZ3zC+qyo78UyRKnuRRg+ENszFKWkdFUmJT9K4wB6Wtqdu6mwXCShFpStGm7u81gcHnAKh3g46
gSXIaJpHhxTP2QiKmBuhBupBYC2+6PVLS15W0tSOVuGUvmnBVVnXOHMtkoznAUDxg9lS/anMKw15
AggnLcqUWJSkDmfQ86IZhq+jVb7C7C8JAUiprsom5BHtKHyG2wwoHiABq/pF3A5Q32HwhDAtSHiP
DAhpanRfMpXvjcTARm5FxeUwOh72xMwt2sQIFAb0DyhGttN7Mvq4KWoBgDsaov0s82Ml/maXyveB
NvVrRJKL3Lw1kcgfsCTzJ9lmalhYqb1P1OZRqLB/gY6cgaqH1odlVGVh7kRaoFAVZgiWclOpqvTT
GhgnEaodamlmvGRJyv0eCcxVBbQtlEzN7qGKDAWDAT6oEy5iB7WwNL8ujMmTOXykEjNBKgaadaLk
+Iq1kplBrSjRSYcYCEae6j6t1Z+yzDPhRXJQvsFTJXLHgiB/RCPakSaO+dqLrMpdK+PDweysIoB5
gx1yM/0xVOgarHRWXOQo6OwcIgpAOchR3QgY51lNpxyqAPEVjB75Y8E0+xYq/WgAbBoc62kyBQ5V
WDASNkB2sa5cSF0+J6XV4K0a2pmwLg6VWsuQPlVtMBal6WZ5Ygc2RTotNCFPjcLlk0Rh7Zve65pb
IHfG/xmaV9k5vQUBvsWBqoDDUrCvcVa0cMEZM7duGJ9nnBTCK9UOAoUWqVIXzXfmYegVUrlxCkX+
JNf8JnbkIS6z/HsTgXPZSrXdGbQqX4meDEHCFC00GuuRqTUudeWI5AYmv4BhWDwBNq4iAYcTc3TJ
6Pip3Rm+rpaQfsyKn46Va0dqpfm+pYyFZkxF4JjRcN/kVg3WCAAMZjvsoGoD8fMss859F097zZJx
i1Vm8LDO0OiImv5FPZionplo1rXa/J7VahGWeLrnulIfB5MqgWyt0s0HR/hO3+O2HyVkh1fwOkaN
Aq5Wl/ukKrJAyyDdJzvjO5fV5OL+LdxU6UTADbtFZmbbeE5mx4UbW5I8N2qH67JE54Bwh4ywo9lT
DeXzvMrO0LDOMPESKip8Vyt+6gqdmm6S6811wwsnNLAX6a4cTescD619A5z4ez0V9Y3Z55A9qK3x
ShmN4kpRB3mUehepF7na2BTZMHmppOUSTKY7YdhNDuMEmxzT0bhF6dZy5YR+pL4sp/uyJtGhMFoq
vUGpYbGb45jxY5QMvHJMzchrlBpFSnPk/Jy1ufotdpT2cRzy+q4zOJzpk0lctzShje+URK1dRjuq
YyeIsAsUas1Kv+CQW3dJ12o9Ej2Tw9sJLDm49LSiPcKQtjkZTZY8Womu7TtzYFCSsDPrS4fd7D7R
bDYvKg0gEZw7oNBOCmNwx8nuAtLG2PiAq5df1VgiqIH+2RwITjUql3RMOJRLabTrcup0fj5hocDb
wsLWzArcONnQ73WCGyJm4j6api+slWY4Szi7oouLc58ZykWtg4Uwpa3tciWb/G5wWKDUJvWhL8kO
WlVqL6qaWJnbJRRlCNXMK5e0RXHWxjyHvKVMKDBBW7/sheCHSabyJwwBqycbhMCzGcUqvN1GOt7o
TUluUdnAsk1sMw16jUT3aUqoWzBYHtKivWK8g3JAhPbhAPlB6aNF2vFiWg13iSQsENGoX+AWKa4U
pUh/qvhur63Um7upVce7mjr5t7jDqZOVZvWz00p2yrhi3MPGNfPZVCgHRtrX0tajEQVlkeJrxF2L
40lnGfZWIS6cKOEqhlh0l5k2CLS1NepTZLkj7qKEk+RWLXDGsLEaQ5MoLHbT3iSNP/AUV2No5UC6
rqfGWbGzUQtggFje0qwVqjsBw//aVT1o9nljpTdtXesRtoIkRr+ENlVpSJwoCv/jH9p//MISmkgx
ryOTyy9oN1ZxcTba/m4JLYy9WsMHtxb3OYT1vv3CGMwignyIVSKJfwMaqhgWWS5kb8T9Em0otUK5
FDIeTn8jDjlE3XYpiVo0jwF2EOUA0WbGcqhCiRIM4BHmfNKA3GDDwRPnqbqriwydEsMAceKuRkI6
ldYl0sjCdP8GJmB5DqakA2XyOJOvhTr+/DdKMekiCmRZngAJWK7VQT+6MGrVSwlkuxoTRBkoNptB
Vg0UCiVNizTkwEx7PMwoBjMJ9DdoUu502sifeVrHuyyGyKksoiunNKifjTRHf7OOVjjMTqRUADZQ
A25rt06TynOsij7EWaS7OXCCsJH5GNRF2R1bTqsgk2Pp5VmVBT3OhgMBr/D8BnbARRGDQ+KE2hmS
yxrEKQj6CeX1DfHQa577hT6izcjuNbcZ4/hKyWvq/8I/zBGfjEaMGmbG/wZAQNRLfUU2z0ombo0Y
VfU3IMRI4QtHK+EqRI5AdbvRkxYv9jyvTVeDSFP4ho/YVT+5Rm1/xd5i+5EyJj609PPDL6CkbnQe
OLHDrw1Qr86McXJDpz46ql1qe38iJn3WXlXlqLq/UBNeaTKQFa6+v6ATiJzh2lcLerEGnxD4Enl2
OaX+G4aSmkl9gtvxD6nEzxHwDx/ZpInNG4BKMxjAn8jjL0ClsfTAUIwkLHXWH21CQGpUDBb21qy1
27fjRTxYuFHGuE3DuAkiJNimwzeMZQAW7o8FsOlUmRKv42zYIVECBPMRYRkI+vi4SIerP2GWwjTS
YFDLItTw2HEuVHfqFOOyEeuaR3A33ZvQL973PDIwLWGcypSOBb/wF5rEsAzSMhhXacAiUs6kV8Rt
HLnwYhTBYLUU9xHgMSpOwACpaJkEXMLHjdNkcKHp4s/oTA2U7sh6bnjUqccdDiOYL/Dc2YMhwyFq
09tAaAzAI9Is9b3FKvPYUUcuwJqO5OoVJr70YpkZyKVgxVHVqD80OrIikFBEmMaZBh6sQINw1BtI
8zoS/AJwegvT3UJGEf5CcQoJQayM9K9xT5QXQyFhNuDylWOhmQlFw5xomPbUx7kgIL2yGWOIx10p
VQlFvNS+ayPIafepVgdpXQ/HmpvTrhZ5EfwP4B6UexJccyCh+gvzGc2uhM80tcMZ9xG0n/yoUPNd
SZFQo7kEK6uDKkwbD64UqRZgP2wurJxFt5UFMmqkKNW5wEXgDDVQGfxCgFRmOBe0VI2LJtcgV9ml
gD5UZ/TeMKBRGU8yQU/WDAOBVwQB2EqR13B2MqDEkgLmeQOEeFKRfWc4vZfZ00Ob8Vf0F5h8/jqY
PjM6ZE2YGhL6h4DRABGBpKtLN53Y8Q0mipvoSrSY10uoKNdGcoyKRt1FdSRDmhdN8H8HjoRZVI9N
Eg9IuR3FTbh5bzK8qqTKvim6FfuVWvMA4NR4javJqx3BXsQus+95OuMXyaS6qNLmvszUNKx6I3tO
62a4HJJpCIWdKzPa1XmyFcwfYl7C3AzTZpjaANhOFTpOznZ5ChhFFMzy0TNQB4mFX3jDnYAA4KqV
wUgsj4kHJoqCDoE86rwZfLKwgib8WebprrIUV1a3SUMDMrXPb1CUwenJNMrGTazqlsj0+xsslUVs
/FrEnRrwlt3XSZz4oiDAWzCNIc/DtCsIy1Z/AlRcoK2Ja90J0ic46aY0ZIpyUgsobJbwXh6mfS9S
vyFYG8b/oe08luNGuyD7RIiAN1uYciwWvQw3CIqS4L3H088BJLFEiez+e2Jm04uOFtWsgrlfnsy8
5tPQ3mpVd9JUrxhNt9Eoi1tFLCuIYW916dYSHyV/HZtvEEanFHGjy5Ngv+hZYiFtSh5HyUE0/BOz
1t/CljSER5WZypYsLLdZWe9C1smIGq6/SlK8v6SuiCVCs17semOvgKn28KTQ1juD9bm/VC9zCk+5
8NiZzan1Y7tu8skeCOwng7+KYAyiXpXlO4QwimhdM2m3pS8OvGCQFaQCrTbIok1tdVtlCp5/U8jm
Zm9lgtdwcnmlk4UWzSFS2TpaLKDZSWngrKpZPQxX/SDJ3qqcLS8E+vcfOQtsszjyN4JqXGpt3jiN
OV3kqt9hiEIMJlRXFLN/XU1XU6I6L8JapvMJNyCIVVvLrfaTUl8WGnoMJFouv2ZKvckTa2OYbNqN
2vHza7VNUOpd2vDKzAp7Ud06qOU4j7aa2L/EN5aAb7Qw3Q+a/23V3+oK1WpO2LJooNMgxMl++7Gc
dCZTxLg6RVSQ5voPQW6UusGFKWGxR5WTy2jmK7C+1SPp5qwp3FWi6xt+XQwqt4tMpwcjtKhsD6tU
h0fI3NQVU/gi1Wn5zG/DM+pu1euQEzVnYmrdCL7i7/zJEo5C0E3e1NPPbCXD/MmKh/n+DQkvTtOv
eRAgMxnqRJGUOtsiWXNHkcL0Iy6UUxlnsxeEuXy5CnspEfGNJCgPZ3Gvq7kuzToQOTCU0bdV5csl
i9Qj6MqdyjJymJBDuwyVC9Jo94qefuOBI7t9ii/LKKz6vk6T8C4DflxHdVP+sw5YxqXvsDFQ32eS
OHl1z3vsNzFwjDk+ToFcuG018E1o9H1Wxjc2yszuKg/2kiA5Waqoj+9KhJGYiN6UTCzlleNuY8zh
zGrjV4IhgovsmjGL8rJWHAF0SIeNP5OeNWN3lQ+Vvm4YxbRvaY5EUpdG7SgDEklk+JMjtrlp0/yM
x8+cJUfT0mpXaf3tKi0iST1qg9Qd0qZUH6OSfYSvZMZ+5Jgr5npy86bWOIbBpZhH8mWgaZgW667y
VAVDgC8Hoa3hiNqHGls8FuER7GQ6On7xTRBrLHFelEcRtLIRkil03pUftU5I7KkPetvA9uKKMW8e
ZmFl27Rws/fUSJbBXLBfgKntLEaORlnY+pCrbh3SLTsIkm+HYTt4qc4odNYm42U/DqgnuA8kedip
zRC6kjFn3jiV8eksVDJEdDdGNh7LYHxkIGVx1cSP1Af98ypc9sNs2IOWUQa9CJfFRNFn3H8JQHTu
WHLW1Ob4ItPDxpXiqNyEffVkWnnMnDM+ripmMqqZVyYon2FNPWJc+9SDcUh1Vz2TlUWb1JoNLwQg
2nSO6wyO00dfFa45mvs7XRBku2oKReJpVtqZoff2kCT32SRldpssI6LR8UJEol12yR/pXHhGqPt0
Vjt7sRjtyFS+CwpOxxBg67DsYHS7jvG1Tcvgw1sCaGciMQ6T2bvvKaBRKN+JifZ9EUBp1LwAER/O
GuigSJ/DtnvSjOzwWgYtxXRXy+rnP1RQq5HIqo/546qEllF3rfgpy9l+V0N9mvDzMArYLlMH3pig
yuudODElo7Eimk1uVU4tZ9CG9XSzhMRWBOHVopGqWcgh26h/aqS6EQ5208XUti5CqSH7hqdqaNeI
lexybzVtx0PB9yKUpsNZKTX12DyViY4+9YZSyp5iw55bQ4cSzM+rUpqFabcffUl81NVc+CGZKhzz
+Obm2Vt108nUjjzlFXvRTtW0FvZqw05Pf2gHNrj05W1TlJH9h5LaiWHtqdaAH3zWOtdiPHL7QJxv
V101lMbvgdzG9qqtsiipcjA8Zi6S2mSnrV57q8LaW8ZTNrJ1Uqtma2u2vPPqWOicOO6o7Day2F01
V13SBjsb9Z6w+L+KrlnKkKXjPqX/7ZXqKuZJ73VWf4z7NrWxRvmHkRsGR+Iv5bU2J80R4jS/PMuv
0OzI9oP0dq7GY5vF0iFp2sezFDsYFAqPQ+iobAyxVz3WFNP60BiF9DlWNBBKMAQCB68xu4+7StmM
SnD8oc1G0tNA0OdQKGPC5hw02qxXI0fG4uQlo+hv6MoWd6tSO45sGqoG1F4xtarNGE6dJxacp7Oh
QQP6JdwGY6bwhZTDibTMx1XAFePKsGndDo66XyxB+Ez2BII7HApfabpExD6nJBf+0HR9pX4waM10
EpoaFWMwXLFV3FXfnfrYd+EcHMkWkXdO5BZmQ5yzyTFUEbpymlg7ropva7VY+uU49xRzflql33Qm
Smjx0XmsVo7sQZgKJFuYd9QM+9dicGBoCL5WXnqVVqHNvEjCs2+lbmdp+LPTcD/X43GVhaUSpSnq
h0ehFnQ3UsLTIg93fv4BbvBFCXKBcxgiTydVdx1e/GlsHrqke6BEKXSjqa7cVTJGr/4uSbVtTB1q
stBwqaiB7yIG6nsKZ0o3nUsJK2tU2KMWMRXgQ9h2BTVjRlEM339oyYYh+G5oBOlmKvDWZpZgelrX
gQzVDtudnjX5ofV95YPZBD2VgiZbk7iNjlWeqiFlXy/qspxK5WdaVefTH8oypcmHomqma9Kn2Z0S
DiMNkHIUJo7UhlFHPNJXDrWRZpcvSnOqJvmNgK/AbgMlOsycYxGFwbC0KQ2/ac69IA2q04hqcgrU
EWU80uZ0xz2dHkY17DNnoKK8sEu4h6c15rApujm8jDFL7s/qc9Nj56wLlqasErQ4hMW1kPnLn6va
+sYvU8TrHzJ0O+XNvmjUmJ1dQhA+QWA154ce7VMFcqkMQ3+p971ylUwy+xn+B10a5BV6KlG5m9+0
6WDxugjjEKOqGeZlJvvSLuPtXAyh6GWWVAPC/xCrZSVjjlXABKl7lqyjtEAltwItvnxTt25amQkq
br90eTledXlx243K91bVktusl6a9HlLxMesYG81O9AqOD5i+/9avzYQF5pUusHqqTo5D648b6r6+
J+kkP66CduiDUPWxby9QeGNnVbY1UQSlh4SjegujTxpNe2Vg6pXQAXd1giVDCwkNlqUPoFlUb7ak
5y4C+3Aldp110Vsw8VX/Vvrc98IskK5WDbwTy8jtcyPc1n6jXMcj90gZ+fo1ZQjN8T1ZXCG827B1
+NIvknGzyuO042rAAn23SuR649/5LQOHGcuDXbE7xW7SfnAQY7pdNTbdtu7q2ZO63P9wVs3LUN5X
tVRfvaWcm/08X1hc6Hsh5urWgrp3tRjBjKU9o37xl3QetSqWipCeMydUO5xt3NbBfVenm3/Sz2mn
0xmchlS7luG899ixfM1eRfRItpLLYUqKRzXMy5tVTRd7mu0i1ux43LmKx7pzyVm19SnWRUedO/zE
/czjBWlV90ZJq/EHVfHXSGzTnZVLCYvlinnu7a7PiG78o+gOuLK2TK7DwTgL76nZ0z3EsLJbjX1n
9b0TAGWykBfXmmEVn/W27wP7L/k9VVMeTGNEgv/F8QejOaaNJXypLdYUwDpm77UWb4inOavEH3K8
OEeYoRBLnHc1+cTPb9Q0/vCHLD+PkunWsjThY3nR5tlaxNw/jb49CtKdZgB8k/bz/wt5XhdnzAaD
8bTK85YqXytGdlNXUWpHY6Q4ZWfFri/JPSP9BrZsj3lyi1WNxew5RQpjoNiLft+bxX2bgJFXDV+r
akZFP/Cgj7mH1QR4/IeOj4xzkPrw7i0pv5IVwqnQWzv0E8fPch3LDXJ+gefC0/mtD6ucH2uCWwnd
/Ug25tssKq6h1TdRIN2lQdnYtIccjL7t7T/E/SQfBWb9NjvplTlvIgtVZRX3Y2wSmz4YnmvykA9h
YFUvAn/Xoy8F7JGiROjfBP5sFHt3EJGf/4vKLwfCyc9nvAushMYR+UruT8fUujSLItj9j5K/3pSj
t9hWz7J/FcuxY7Bm9uycFJYtc0VU2qv831sl1dFTle4AIde8qbE9L/p/4qMMVjlRvipSK3uQn/LQ
5KOp52ojyjUxgvcAQNfhSx8tJceRBwVg8ph2uEdoLcYtd73iAClMZg7zBt+dOtP2+hYPEDRN2Sly
fi3NeOKrJheRleABfqhnl0mAP35lApXeMfD52i1zgYZh5d+4QGOGiesjAJpFn8JvpcZ9iw3EZm6e
sFFmt8nwKA5MEX8gggZHT+kWETbxf+IEKlDBnkoLQ8RrWJCVXICRzCedc3/fIMQr+znXMI4uwEC1
MkTnVucM3+WRGywcqZ9Jjv4nbMCm0sEdZ1H1ML1xRCnm+vSP7IA2a1Q/jAcBu6heMQQKtWTqPXNj
+xtHkCcZlILc4J1hghQkGAcHsNsfRKHlwBnFhu69SxWw+pa2lCZ4F2XIXh4aPSMeVIELykGweaIJ
c9qEwazbQSvpm1TMBrYItAphif+IF9LeSj0Mn7HzFmMIyzp2I1IkjiWV8z7BX+6eQQNhL8HDx2jZ
2jiaB7XudC/Rm8D9QRmaiOhJlmN2XClDZHB3j6J0v1CGnBlp1+YodDgP3kEN8SK5FT076uqkbK4X
5oAqK+6V3NK3Rs0emSmlDTJU6mJbi+PXHx7VP8CDVsynoF68M4trVVEyzkdapNhNHpyEUnUUNgZI
rVsXdf7Dw/oGipgIDGGNvX6hEZPFsbVoR1fXDI9eOulyoRJSLrbbPmhKe8USWRR/kSNW7Mq+qt2E
Y6ZfrVRCUFhOxcEMR6Iu2P8FTyjWEz6T/DdCUcyFbkMq2QyelYH3G51A0DyE+W40P1o5cLyzJ551
cvhYYghlGc9PUFGKGVOef9CmmdJO/cPCK4ZK5hpj72EOLcm5+WrtMGrsfnuFL4LSwJPXhl9eIQzu
GTvzyyMIY+iFHipTXjPd6MRR7faqZvvz7dtAw6SwI19agbE8NMFw+QtsjDPmBd9gR2blIk9Oqfse
4ugDlzEKww7zbZw4ZSJALN0sFL/APBICnCPqPMe78SLSL1LlO47OjnbqQxJimenHb2ZvCl4UVKA3
h4zzDc9UjGBbgIge72id16JjGcn7FywSfBzkT6GZcqqtPJyb5a7kXNVjIZ02clU4L5jEHNmz2hlP
06x5klnftyJbP35SE9NIt20wX+MXRySacACEXD6y+HnxC+eocaPFr0+dyxjQru+2zyFy2E+gUsp5
7IRfeTSbOHx+cRVfuTcm4zbt/C35+9wOA3P/i60kxbQTI0B3KW9/IZYeV7rYq1e/MAv9Iks6rBWd
8G5hLZqeXrZauVHGhl+uPhVWeHqTugjBvLdINOBN/o28SDFmSXzELy7lNvUPkQX5htQtECY3vjVV
thf97KBn7U6uuD5T9gyH8SajGhpD7k8qw5nXk9hTj3o5f/qdzgzd9CAnkuQohA4CcyKfGZAwm6DW
2sUCa8qofvD79P4Xr2n7UUZTgW1aYr0jmnEC3pSzusmbvN1KteDIrN3OGyR8e2E4sUQLvDLZYGeW
f+8QV+w6D91a1b3UOryNdYI+3cdmuc+KyjPVYr/QnVzWHROGfhHKJXX8UhIY9+QAXbF4/oV6TGr0
k+J6Rio6aQixb+AepRsBPCwpp6qhMkQnGFiEUJt3QW58KAHdROYu3gRAsRLajETXrAtaOVAWZ5+a
RDad3CI2hWF0NWlLnIKw3/NAzL75XfI0GdN9O/DOla4T/Z7TPJ5ftT1WSnt8zYgw4nDp+6a9cKJw
tg7Y8f8VFdVJgl+3QJyveX25UiZbuzM0qpQll5r63NELORKDzIsNPrAzPZL1WD8FQnZpdJn6XAkp
VqJGno9WKTwtRvCFIjWsnxkkKSbTORLohCYVXbMT4vBhBUqLqkkIM6aVMPC/1o2GLXXCYhOEiXmo
eAG6zazsSrUZ3QUvVVMx3Ibx2O1GvY6+KVMSO5Tpf3ohTIkWPxiKzBrChTKpcnanywF48J9BkyqL
21ow66sVNoUBp582t0BsPKZ6Nah3FRbsrS9ynopF1D2/by3P6CN0VL+JnczK/0JPff09EsnO20qu
+9Bf8FMwhzBfn72WfyGoKpwzfNnV8k3DoZADpmNcahqe019+9VIN5gMluh/mRq42pS4bF+8CqULg
cJvnYbGVKi6xaPGFvYWmxKE2GaWpULFKUGoeD47qK49v4KnKQjsrfBJcZzw1amNNOQT6yytGlUiL
OK5X+6nNhnt85aeuQnWZmtF0XjzxK6xiFaLmNEXzwUyIxsupWN7i648cSbCsbWBmPZgKobPqtM+D
Ge6xCH8RI9XTyNf4QLuLP3CWZrX0QUs9gYyFaYUxEuyQdrpDBqrc+O143w1JtPlfwVYQlgkSPZ/Q
H0wrKLhQulZ2V66V6/0RC2/tnJ32mLpcdjPPuEKyD0an3SVzf1v304SEEUduOAg6MvEL47IMkjeQ
mueVc011d62HLd7MOXtshAe5SHaj2j2vZnxy61Q05QkpnTP1yuTeDgJ9v5KvNugUFGy95HLqr810
ulqt+sKMFFmaUbj/G4P1NcYoK97/f0FhySAT+tOxpb3CYVj8/RSv5t9EbMi7YteMVohjS2Ok0KLl
yIa4jkPb+49ErAU+i2Ny9xYVi6tlP1zti4czGqvaxhvN/GqNB5zpmCGJJ1NnbmSWjB3tdUhgQWR0
maTcuXph/xdANigfay26/Q+MLNMSdDNf+vwuIBOTbHT9pOwvhE4JvKlDpAaLaneRocyeoBRfWlV4
QPgWDn2HAzzKk2mriwWO8wWNhWU5olPj4rX6/FjQ8YubEkamKRphQ2PYdbWUblMzLy/+7zhZohrR
Fd1Gsv0mLEuugxluvvCyKo2JWBVYSBvWAMF2AWaZKuB/C+v9GZqxFUG0Vf/qnEBYuRlRVozJJhm9
F3bmL4lPRUSQrWRfZFWlyus7EiUM/z9RGv4eLL8mobqVp1VKPbLwDhL9wtSq9E4fSFL8F6zWGkjL
BPji3crW2lL+MgsZzWRDpXtiKcdHekcwGWb+j0zDitcCrevtqs8/nBEbnvQT+xkq9zVmG81J5Vmn
c1x4j7XFMxXGasVD4xVrM2paICMjlJ13gFsfGlsr7+/PzC1sinAvVBV1yO+Bt1pQE68YBpx+OZ6W
3p+T7bv4LQ1AGgSRN8GQUxkxz8RoXiO4YFa/i+aePqYALlTGO4X0xGsIZ5b6iYW0JZIzIG6MU2VT
t+2XFcZ1UfNhJk3PAb79gKlp3KRjP2zWjMULj1NivXCbSup3UiPevc3jMLz4jo48svlHHjeGUGay
nimUM6AfgZR2oBq4sqkwdMwJt09cDxlb7X9ROa2PR9sQzQ8vZC4rMWIVcnYTTOJMdOKfyJyMRZeE
5Xz/msyNtJva6oCz8080B1Xr7dyITiEVofb7eK4aaqIQSWCbeSF65ZKLfI3nstRQ9hZJikuDoV8o
Fm34DUTXTyaiYmQEj2dMV6aFtmuJS21ZjZ17Zop1zKbQJrlYWZ1vaPu47Tmhn1ldnlPHUtW+sK20
hN0dVuMHzthM9WOpj/GFOFb7ldmpxYyNRew3nNSnq9fcTm/xmlHJSrBZmNJBtwe1O5pWdkIjVOge
eQXx2PoTurQRBMTODHKgmiI4nATx6P8zyesKwz906UNQdu6fQG/qaU2xIQAEMwjuXCsB+dR/Jnsl
vKKv5Ir0wUL3ZlM7iH4cfxzKcLjJR6KbK+GzprbbtMFIJe6AefdkBXO9XVGfaCTySUzC5lKq0shr
/J7bTJdIcC/gj7kiujSGoLhMeuYpvbPcdwHgLPHkNOehP/LE+JVOMbNC2jNlp3gJiKicUWCMN+V6
iId0v0ZV/kccSN8PvomecPeP/IpYCMH3SaPCAqdoxSbFun1c0WCtdPOm0CHeZzzILrzwuyVr8XGN
tihD9Z2VR529xlv+Gyasc73dtnL8bU25sKI293S9VXfvUELdzC0vbMdk//8XFUrxSJwwzEOCBmRE
8PLndNmqqE//Cg71OA/3YdgcusbAhzok+oe5Vgs3IrBv64oc7F/oYSqg1Vh9ev0fCGJmifl+qLJk
K/iwGajlFSEj+QqA8mkliVHkh2B1E0P8C0ok+D7sVVygszTIHP/1cN82uWdM6Z5Wh2r3PltswUM0
Q82HH3yRYMZ00VdivsRl2yO7W2IO5pnEArn/CBoVoUy9mk7JuzNsDOukOhZtUHhDyP6eM3WsQsIf
+oQo2/Eo2qd5hgfLIP0VzRIizj9CSEzwMbpgVl9jM78lXkgtTjReNHEvkgwASKaGoe7KvtG2K5XU
J4Gjl57pkVNK5AfsWYltIW6iFouxVT6GVoef/u90kJyUOWXOdb5nB8t2jDmwl4T9z9SyojGM+I98
yvTBDXqDEGNrnRRpEDZniqmn6j1GPO0Ym+Mn7LyRR8B6ZCvCbO5WpFkFTXsi9of+hDcrF9gBvhzO
3NTUi6uVb869RFFppokHc2aLNbmqeynBUptVlowC/gt4KhWt+mHZF/uNUc3mfsWeabbT62m4yOhl
cM78k1UDiT2MAn9e57dv5UncLT0or0ho2Su5rUyu2fkH+gC+nXloy2aMhtfAGlOKzORimstdKgYf
XpHRKFV9R+ZgWVcsWEkyIuQvhLTnv/a0hCpp/AYo0sSFa1YVXkZldQwCjV6lf+WmnZJ5VVJe+laI
xzreDFlxif51u6Sc0nC8qKzi4UfQyTQ/BHHxUDbG3jK6Z6Vl2fQUSps18jTVIxVsCa0b07U8EauO
fNQ7Cgz8KLqtqb1A8qaFPqiex9a8BVeUqnQ6U1aRdLYt+b33J2k11e5KVqeHBbYOpJAFHMy/eGut
sxU1MD6/h1x1fOWJP+s7nOp3ZRQdIpYBAPyIUs2l+m0tinmFYZulo8MaqVIxdWKyRKMJsHB/OQkF
vpkmq+5rKIvjuqVb0T8wSIs7Oa9KYricEMLOwlnb+dnGCIMV0VK3035Q6/bzX5h2FtSl7BmF/BWq
9ZvMY3enPWMmvViRbRBYuYt2KbmTiuyBy7OwV3hbls1DWuVMOb8ALv3YzSGo+tkGYCIB/yS5RUJt
4sAaYrN11IGOrddE16pC0ZlofPK16IKpCWc7vRJ21rACs5IuIyEdfkS4ujGj0YFTz3uUF4S3yfPW
2ujF2NvYG2/9WvLWApxgbGXyE8lDNgXlljb4wHmNfpUgyjZaRiQ2E4klkPjKfXzZhn4TK5GwDZvw
62sSPNGjMc2SBVekNkdJVLS4sbKFAbxeRe5I9w0MPlTT/lIpxw2eLAk5+icf1iKrtzU9sAhTCgLh
yvLzCorTqdqlkVQ6rH7cwIIt5wUWG+H4MMzJ15UXaxYlBgT8uBN+QeMo8Z9MowjpUQMcT7L+bWo6
Fj7/5MbcCvCVMb06s+NCNnZEsOStuQbIso910eKXrFFrsk/j2FVoM5BkMoo9xsFmJyXTuAsMKIfe
fOkMUvddnA1Ic8bTCpWxnXKsisLtCpZbA7jXxeHtH3BZKpXQTRTcN7mcplsT2BltWkRgrw2T4wtv
BuNcKfOinCmtudUNpPEorEn6tvpFk6g7HvnJpQHNHJWK9c/15cqhJx6i6jQdXlh0HHitQcvDGlPT
iT5SwsYlW0k1/dhtQHjsV17tNZeuiU7YfJ8nK5lL0omE0l+ya5XVmLbAm3hl1LnEY3+YjqGfn36h
6kpR7bIl3cQUepNJ8JvMX7h+iBuxVMzbZIpCwrwma01Mqz9MTGuur3R0f4oY7vKkPPQE5aoAsxC+
dztIfVcVo88x+V/bsG4WbZR/SdiO5FupJc/KrB5/49lJcx82AB12OXS2mOX9tX9jBbdyHPu7WeRp
roQEfo3+gPL7salrN1al49imwmJO/Am7h2hw5nQCB+TXyB7+5o+oHNYAacZlSfia92vAV0VTjTQ4
OFVSDdRU18lpjc4loXw1NSzNG/3jHyi8LMmE8VYlJislbi9UhzVON5jFvjCKapNkMf5mk9Kh4esv
Mu4nYe1I/HQ7KE1eu1igzSLbU1HQ2GWQYZX0jf3KybVR+lpMk+aJgzI5Usq1lPPiRGsIFUekpWWD
R3pbidHVStCXLUF40liiE6oKDS3k8laUriX0M9bm+CUkKrgi9TEg3BAH/SZid643aNHzgtblpp5c
YrbYCVLVKcT5t+BePufpTi2jeyCBt/Y1nVF7qyOhhZH67R3cTmJwmwT600rcjSzjwsp1Vg4wFpVl
v+2pgMIw8nawzzfoo+SQedIbs7qoh4+qjMFlNh941Fp4JEH7ZxCv6lroSeJSAqTDbiUuXz3hadxE
Q7INcx4HlI+5tF5l3m983gf844gGI75A+rGdv8tTeik0HnYm+SeqbzGvgLScMSLMf2b2bU0eoSyD
ZY71ESMWeF9aqqMlQ2KbEgfkAD8bqRLzwK4b0kg/SX4k+w0bVmHKPr7mPvXrk9GP974eSz/QfmEG
1DrrblppGym2vp6zhDSvfGlT8fE14w99xU2ajhGtKZ+7CASxsv68Hb7kgxA7Aka5TcidvzB/sdKs
XSdJE+BE49JtycmrpJGdOcTFu8QP1TQznXRMuIF+OgGEVM52c7LgNbMwSSiUw2Xc0gb0ni8gDLSr
UmNv/bw4MrJpuCxj42NqTfV+FrWQ3+xnZvF3owBNXYH74ZVToMcdvSul9nFxC/R9kzu+AfRYLQNR
VLja3EjbF9vAYLXhRs6FFvcZN/Vs0QKnDU3ntTJprNcuAi0cnskEIpoCZUZf+z5jZ04i4TTr6sMa
eRQygETUkJTEW8UrbXLOscdXvgLduKnSFrJsy7VGUZ9QJl4T6HatUNTOGoIbVWfSM5svDbff45qE
FMMPvnU7Afwk5RHHAdo/H+0VUfxYVBfTQdXdt+plOD2X2aWmXRXp9ZdY/RKnT2b4aaiv50x0FB4b
Ubxt6UHhjdRSkqHFS+z6qWfMKeiBiOVnQiSLMUHS6RT7Wsn7QboSTTdj7Xi2kWRqNQgNB6a7mBXy
+Th2AzlJA6aU8QOg3IFOIYBxPYfsYySjXQSVoyS3NVpXK877gkZRjvcniPHOGLR9mPTbwfoklD2j
1ilGKOVnJJRQiywh6NEVm4rcPNosJkgnuGjAa/1EYLo3KeirNm3VuUb81E4VQNRyezn2Ip2dOpQL
6RLrBbajvzWCLzGW4EF6FAzmzubG0lJHjpZE4RdTvKysfrdkQW8HBR9MO153wNe+uhJZK1mjF6p4
gNpysI3sIe8DR81qHPl0qWWbWfxItNquM82hTu2Wb2rTYoTOg+SySwUnSVpnM1vkY04DWbC428cE
vjgsT01EGdSD0ZlLlMMzjU/5MNhDOJL93VTld3GeMUXKtxG9UgoBDysPdwYvesabNO9cfthFJvS7
QouJiMn7vKU8jMRqy5AX6rP7u8lDF66jGO/cdFfdyiSErtXvBfa13vU7N34mS2fLidcOJF7toDv2
BJBCj8rlmShw7uiTKxub0vBamns1d+72FMSQt+fJ9OBbnoQSbdmKdBR1ahxs/smr64jV3n/kvAbv
oBiFJWPdtqEWRLdLkAuJdirU4qN5k3+SJy8n/iR4ln8VSJd6spsiBrmcvRAextx+QctuKJ5E0zHl
Q4ytBI/AftAvEq23i3jf88xuPDMzN4LBFk7TLj70KUPkZc/0ybTSCluOH9TYJY443hbh1TBdKvPA
yf2+iA8Z6SrMMGp+6CsX60qQ8+E7mnDJQNDo9g//Sj9+zJ64WGqi+g9aec+jFQNziIc521bJjvBo
SZIM55ar3/gJNY4oxw1lx8c03SiKkyfHruGkR3nlxpyvxPQwU0XRuIG8rXlNN6TpvwZsXlK/xZmj
sOWq9fDllHRNCiyhwRWKYXsf3TI/UrKRzQ6rzYLZm0Ov1m9n2S41GNbAm+NYH6sn+WASOr1Lr/ur
tLNZECw7kYa3F/cQi++dEVcCt+3k+CbRUhKHO0hmYGwETlZk0kQHR3xSeDx5LQQ3k/Yzz9/GMp+W
q97gy2HbMa08jjp6o3VpVLsmdAxji2dHxyMxE+RyE20zxfuC1Gly0PxD3Fu8p7EEbH2JpDOPKroo
qnmXVc9D8TX+XF4V0Q7vk1jZ/TVkQ33QAIj5PfeIJ2AVbjzi1bl/mU48dI4GooB1R2DH4S8LxMBN
5AOXVdV8SaTtgM+l+FryxubZYd5E6Z3i00KYfx/4vqbl/2puPoHC7Ew+cNUl7VEV2WI075L0DgdB
KttciO21TkNUbnePTUO3CWcjqkRdbtGw/cR1hkkli/e47UebKjY1u/Dz62yphlI3Av83+cUw7w1z
21FSMzt4RuLxLjuhcRacmpK7GQO+f90MrqldUEQfSFs6RSjly/KtUrvWlfYcRU6i2+YhIIPIgFPZ
GsZDtyVmFthUXNHdpeMWUW7J8NUKD/jPge/RN2JqtsDetyc/uNTYlpJ5hbg321vhmbYcK/uc4NRS
yAUiarjKdTqegg9B6NTPlnWoTCfmAqOPFMetT3MF+VUvyD1e0Km5G4XDZDqkz/XuifucRJ5JqVVz
UGCmgYeV28DqFu0Xy9Ho5YqTzJcgNcO86pMNq1kM2cmf/w91Z7IcN9Im2yeCGQIztplAzmRyJqUN
TEVJmOcZT98HUIkUKaqq+lpvrlkv/raSRCYJRHh84X68SW8YY9MfoATnSnB3Tkf2Ffaqwl6NmPrR
PU+MTsLvrB35Q4rCrzbE/4TAVOv60b7kCqXltZgLEElYtCwv/PbDvV+fjOySNP74ZVTooV4lFAwD
9Rcs7kN9rdvbuNnEPo5rhvjpBvOhrbttuM4v+Wj8bo16I2ERU5wSPNucnDwZ7anPt3lxNAambjz2
0r1qb8H3AhrtqgNkINl2R/06NDdBvCnxkqlXKR/bd9LsYMPIkzfpF35xcXEEX2Zu6KV04xt/cHiP
pHED/3uqgaiuk2lDuoe335duC77j0bscgQp10oUZuDJButQx613AYpFtDeUQqweifGP1YFt7Xnej
OSniwup2XLPFrp07INWtCIjKjWCtDsIbnp8ymn2KV0mUrYYBcuaDotxZpjOEozs71OoHqI+S4qjx
SVO2MvtBsGUQm4QOjDKvPbFD8JIyh4jlNc76yD5osVN9ko3L+DNxu2R8gM+Ro//idb+dfU7Y32VH
km9TkJv5tmVbGd1J9Tk/7EvJ5RdiPtJTXk0sqaxlXMQ4mefoO7U+8v8lt2Zw7iIyDhsmawAEUCZO
KjbUk/QzQvIQI640J4B8AOGVvU/b8WqMyrHUcVPy5jE0At2/Zl3rPyvfqQWqyI40eFkvQEIFZ1us
K4ZaK6DDgkudcoWSKGQHAIgOlcXcpPbXZnSS6LaKKJFyO6qk4hV+Rhl/72NsonBVbsWQgDsxYfNY
jRed4pjxiaNOmM6fXZLOQ+OiimqxZ+ce640wvupwibptXW/48XJFD8Vww64bXEfBFdF5OcdRvYWO
udLyLQsvI/DmKlb2FtUyK824HEmPEcErXTxYfGiKs5Ep0mM5uRBAFHlnDsdJOgT+MdK+d/W+VQ8p
Rnp9Y1O2La6zwM3FNQodsYun+jnUtrxm0hCvpezML9pLHZJB7D1QmpLGZRDMGZzZDVigwDGbgyzv
5PzI5ith3zSP0Er77gsZhhUuO1i2XGA/RvEpn/jvm67a29Y5fvTka6chpAg3ZNpne1t18/xyPlYa
04Vu7Oxmiw7ohiMfW5IuZLGX2kM1snxu1eh+ZPEewSyth2dexaLroePAdd8Y0aUUbNTCHR4N66gR
eb3jZzFUAJ7WZnQvxg3gVEWaPxAABr/7K09XKm+XwRht1ULO61aqvfLVuzzee8y3qg1LLvYGdmx2
7767h4kf+hdkuUGsdtKGj9RWm8HaImhyvkSF7ZA3wMUeqVM2m17k8EK2eG2Uadvoe71wGkyj5kUb
OzWDHO1e1Ou/GPmpE+f+dfLMnivb68Zb8Utk6UlYnZh/Qco6JXdMYVideG/YaHlDUAhCPKvgI7L+
0h8vCuUGFbtKjVuwl3PmlVlEm2wzfSeizdA+Gv7+r8risLnuzrNZs2T010DiCuJzku87/WxYp0Lb
lfDhbuthBTzUKO+1Aj7ubcAXj8+Teq/olz7jBhYvJqfuqB4s48g4Brn2LMqLwdwZ9iXyCm2ScNmO
lO53vDhhd8ZJan3zWYnLbyQRuRJsL4qN9hl5IvGSdWsuWvn1eofKP1ZcIkxHyKa+epFxeFS4AboE
wVYx1CyOuTbDB1xOlUSMB/+UUGvGTzlxI3ErFQ6DzTJ3eUb08ZFspNocRslNjQ2Xz23CcGvV22t8
vvxETRvT1Fr1WOpnCQVfesWClxaUGNB339U78BVB+jlo3Iw/xn7SwTsEpbIKv2CilrKVJFZCPOj2
BUaSTl3zHHebvlrZDRv/oc22abzDyxg+aPIFggQdq+Azrp9Qtvwpvpn0hh2a6wohO4lKmp9LjZUt
Mcyaf98Fl3f8DeIsl8qDxk32CSpf7/C4Vc+IzkGM38uw5SIp1f7K5j5jcUA62ozNEmbikMXPslq1
DlBLiLyy5pAIC/qNntz9sM1a9U34ZRz5+fC7u/H27Y2WOWHm9A/BE//YBJHV5fEwvnAViBIkkZwC
briXHxg8H6z8yIyOPTHyzuWl+QyWN73xqOZk+qk7Y+vgAL1PuW5hqb1EMnLIyLcFrFA2kKHYGflR
qrgYMAdOgjeCNWQSJZLX3symXJO4W44J4ldjrhfWexW0aOO2TYjWqkBuE+HlJza7A1v7WsV0momG
krI6uciSguX+SolqKJsesUhSejYhIrOe9oVuuJKk3aO/MN+JPQSXCA7DBSXRxZPa33pkKOCcZnBH
3Zth2IivyVNmr9LUVS7mPPPDKA6YfxFPmbVVULV0d2Dg5E9ILgKfYzi1Jd1TFN5EnzxsgWh0lDBi
NpufTCnlUIPpdh04P+Ews1u45V30OJkosJrh5ziqzVqzzlQMJ5uhOnflhX07WfO3ZHluokBGuepB
HUUKmBDu+KLu1uwec9Bc+gTKS/nexvZ2dhnjvnTK9l500eZBVZ/toeFZY9G7DDOoRJLYjZWBtelI
eV6vna3xZgq3geRdT/WniusJ+SLiiQqcwTtLDFI6hn4k7LPvsz+5gGVVQgvOLW8NT2QVmTEkMe4y
/CTdOxA2V7NhuZa6U2lVl17AO0udG3f8axm0oeW2A1RcBzFH6dYo/mrty74378qpO+acVQncD9K5
Sk4z3dxwR4RqqIpruQuucY2uezl0bsNLr2jXpDMObTndAVdwTOEddaKm4MBJTO3bMTr5ZXSefc+d
3p6wot7g5yvbaK+zWA9Anzqo/ow2Um7oOPhv8kvfXxEHh58DA93cD7ZDw3izb8Z9X2d4/LMpcss5
sztTdBZrtDqMYiUr7XdP1CC3h5sGfPomgQ0WpunDQtbRdenJDj69tUkTPbyoDLJp3HY0q8iTeZky
jKxN0hHmaIz9i3G6mPr4VGooml6RJYqHlGLbh9F3pVDNzWyjNr7arLVFpDTY4H5xUhcWFEScoj/N
1M0I0X0UUbXOxs++xqYeZ/IxUk3OhUAHW58VBwNFw9UMayEqVin2i73aymf5Y6RHACKzwxq+ibKD
bANF2+7IJ0qJy4BPP04G8aKP/daxkeiuGgXsJb94rn3pexWV9yTvZsJPVrQXTfukq+lV2w7rMZ/U
tarlTCyB/bS2eSXyWlzOPmx0IrmqIJM2bWzWpHUjlSPPr47syRNcLxvAVjSP4yfORo8wMyIqzqix
6YzELYOrDyzagc1ubQ3ZTomf+9Qg5rpAgnBqB/nXoAr16zoAq7gYthuL8Ugd33/s2Y6DQl2Po7/G
fQijZOzXr95tcg7JOk9gBE+Jdb+YuMuMyvEAiaSZKFhhV9pW1sOtrzlyZd+YvY35Yho5W6f7TjMN
VFfwaAd1ipRgo1+IQ2pTpajx7tAq0aMw8ZWPkpyuorToHdvg2kBJ1Wg2et/pNTB7tdWJTqrV5WR/
KlT9eaERaYCW124VRydbZe79b75vDuefpzlzWb54v0uFnHjRXataEKxbT+NajkvXuTMimPWaqvyl
+80ujbSIoQD6braCk0A3VyJinp0F0bTK2sg7zAwOq8bxHsQPQs3vQ8Nye0sjFzKaUJOGCaRH0HKU
84hp5TbTvp8m8TznbEkIiyKH4FAacynRbBbvrYfe4rTwR794WeTSPp7RC5JOAtuUs83CQQpA4Kyo
6rr3rwwpEdTfxmiNNxZyqrqPli7R4f7GRq533dekSvADN/EhskyFtg1zdHxY4nEiso05lBiGKezt
urHYVBQG/MC1Z5akz5zS+8Va3gjYFbl4eiUmCdMdm+H0gcHcHKrPU+q55kxz/81jDpdk49ts9jMC
fPGZtwD3lMBULj1r/I4HfwfhJGFn/slWWnznPuZ6D6fCjFj6yHoOPuy7EVZ7EZQc7GAYr0ublV10
nMD8ROW2IdrWAJiGCplcRWftjRtdq4F024SXfnekxyaDXjbuMDGtnXotwuRByoxzktjB1hsZ0SyI
pjfe9EaMf41RuO1nUpPCDFDvfEYp0JrMeviumewc8ENIHtU3M7CpMs3aGUVYbjIpfTKg183MJm80
HuBZfoRt+i9e9dYMj9p8i/mT4CSV6RMpi9pZPOuAErkGuMg92DJ6UlcOaafpTx52UGD5Oi0QFkG1
8pwyhklXbIyMm6G3eCe5qO6nMd/+7mdX25i3XbdYVSE9RbOnXTH68+QZjGP77GEiPXbwx+yhzvNX
a3sUFC4Bdd9d4E8v9nZVhKqj5Uze9Whmj/6NwZ8d7hLlLg3iFYCa7CEJXn3usfZAjdL5PQtKH9BD
qUZ0SycapmHKAwn1seM9zT6pgMgXMFQbM5QkVX+Y4VBcQ64xXzVOVBT3Qax//WLJGUzA8fDigbdj
m222iB8XUFRWxNSqaclKQ6gtwKjFD2/k5VYeO303XHujaiNiccWn+V0oZ8mpD5un383xbXURNB6W
K7DXIADod3k1yVt2sKfs0Vq9Ncrb4+dWMfPFKy+TXNi1fdoAiEvP7SQ5ai7i/WDYf2VNou+4vM3D
IccnXT2PYKBYuTvO0NEt95DX1GU8mzEtE9yfCKdUGOz2mv9KnUoD2hK41CZeCXlKaP5DJWj6eXXV
R/EAoG+io6yjxkaJKA5gJ31x1tt68Tz03n4x1yslc6zU7y7fGuzpsWRqWpVXImuuJrCzisIX1VVF
2vo5p5229Uxa3yl7G4GU5mL31nDfmsOu8wLaYpaaJQ+3i6BdRrtarPdJanz2Mum6U9VtUxWPvj99
w1Ix06z+kwUf9wwjkhhD04sPX/J7xnrjptJzebVgruDVnhLZ/AqgERcCn6Rcv+NdvRrzU92j18Aa
7myfa6nZod8HIliZbfZlcenXOYPqeuxdayIU/U92/cSU1Z2iV3cg1v3NbNmfwpx9snxeXPtlpOKG
6JVHrdKO70z7aWqfSra0nZ5V0orWoB7XA2bl+eyayaHtLDZ+L+BJyIMHPTnlvvX9Jzfr1cs/NIUj
BfVxAWjFU+utRdVM69nLTxDESbh4UXX/c5J9TcHQJUO698v7V1+/khTwTKQHM2ZmKSv0GxcN2zaX
kQ0sScPaxin7V0T7zEzaojspt5Ns3QchnvUX0/8Isnyb/KW1BvVHYbZbyFsyiANFVr9YnHsXANcw
8e6qOI95VX+NAdjBky1KiaYQ/2uBLZVTjCGvFiAXyKadJHGoOS2BgClGLamNfUUV1ZVpg3lRyidt
TIQLIrZYz4Sut+EA+97KGLfO8QD92m5bTjI/AwLdeLbMkRmpkrvToHBnLkebaNq9RAViLaMcxDNp
V/sZFzB1yihI4c+RgW6oT1WefZopXr0RnLAmfS2lxu1BOyfZsaGSYl1qTEp8vXto2jzc4D4gWVw+
UUqgrhe2V2I8FXqHn4dL05LxLf4ziHb/FCkwKQmqGVEsqYJGU+lwaLO1OvO+lmTBKCn7IvgE6nPJ
F2CbP7NIPgTZ8W3CAPw8faeWui9f+F9SzCKJn3LdhLMLHeUaZyDW/xA5iELtc0tKaEkdyEFxzGak
XacKGb/ZuJVb9bYdu206GQAJUmb9P7FgRWoeAoUj24wGi1Ol3mju2+RBRqG3grWKByKl9MofrxdA
WAFtH1QKqqO0jmWZeFy0/J1EKAZO0H0Pbp7w3AINU0XmdFEUXXa1zV4FWS+VuIbR1fHQSW11svqE
6qyZJDZpxi4VGGQadganrobn16hC5tnc0qRFfdT9jmNZY5uuZE7fXnILIlOknVQlX6aumL30dPdI
3l42On0z26BZDivAsy9hBi3Qq+M4SPVmqrxT2wXl2TBIKTR0TDKGCNrjysNoyPns75BDLJvmMW6g
GRN00KW6cLWxXMtSTw1vD3JAmy5qMTFh9bsvGA+hW8cl9WZz8kGdI9e1QQMrx1owzbF58gMGdFkc
X2ltlF38jEPEIdxrWNwYsoyemUqubxvgQ1IZ+Iey5arNMp6XZETSV/0uGq2jEJxCAt2Odvro0Y8z
0c71wjoLWNLXhTrMJKIa2HUJEBei+CGfyYyKFic3gc1Zi3iqfMCS9nt2wqDfoqMeZOczyoCgpd0Y
2tjvlhxFSkNKZmbSxZKlsGzGEknI+WdBpdEWv5NVfJ25gm1qYaaVg+Lmtnn2aAC+gHawNeOe9Pmb
lAXrdenWHVJxiVoIRQUuzZdY4hZ6yHUkh0d1k8YnSdUoWImikpYZEW/qOhu2SS0+LxkMKg++gxG7
AcMDR7VnW4r0tCN1H5toXgj/48Q91rtUhlYotEkwRLbkyu1kXOVjOhziUbb3mVntX1IaPk0oVNbg
PSxMeg6SxIx39Bp+AUADO3aIvE1Y4AXs/XqdRyEx4tfwhtLtqMrgfCKlTAT78gJnNiVQcpPv1S6m
kIjxbSxS35VbHKZSQDq7H/d57l0OE5EhnA0R6ZoIF0aCFSpg1TPTYL9EPfL5PNbNFtyxUTGylp8X
AtzYQyUc1BE98gYDF9cyAQQK1DZ6kWWuNFoYeBOP5PLANZoRauadzvggNe2DbmrNl7oNt2XvbY1W
Mr4YKuOITNG+qNgR0grCRW2E/RmSaHos/KpxfOZ8HfU+xy6pcaz9DIwk6cgtso0oNRnxdvwLkJ5T
yqrI1qzVUL0bASjdhtmwexslAVEImtn8vqRJtGYH8yVauHOGZD9S98K9lUKdXKGpd0AKn3tstHGf
bQtNNo8UGR4AJmoArP6G0VF7QG2b1d8tSZNuRCNiEpD9CD9J0z8tiRPFxNyfaubcs7R6mzzpvHhc
CULl3EVN31/jJ2pLdjFv8+8LrW5k0dv49V4LpccFWlfhJASGZNERx/f7ll7XELHdh8VhAdipRn6w
DQKjC8QuHJg0ZNph4dglvV/uQgptghnqnvINLzy7SMOfZJrVcx3w3xaw3Z/SKiYZ1pgWS9mvlYMt
MWn2e8kmOGIe6TOrSDYcTS0cN3aaDrvG5oZk4d95IuBupy61ubwudJQQxOgIN6eJsW9wa00TQne2
/IErFC5WX7ItWebxOOrJY+0luzbDE9VGTpL2ufOSc5kkiDRhpT++0PKsMXZEwM79QswLjS86kEam
EUDzct87yWn7zQjlZF+7b3Mvdu+N52SbpvXGk9OtZjI3hfQuuQbDQ4wrirnOSVAx7CcMU3hxe0qo
cypb9ca2cUxKvQfzWSr2vtXQwUM6Ru2xntHj+kFCRifzgkkjwWRJXw0sfEtZ5xxPIHxOP1h8YT+j
u/uMVpxyKrk2/Ds4k/nf2tpPH9jMYAQM1uo1Q6Mn4UmZI3pJwH2kmXEqjQwAimZ/3YnhLgsn/9q2
umv+aehVQqGPXaof33P8Mtv3tuQFsvVShpNQOMaEmdJKNG12lGUv2RY1i0Qjh/slcDPkG2II2ZVZ
wESMMXhKZvtkgwDnct0HAaJxi1d6UG2EVj8uSZwYkyMz70Kj1Lap3KhnhOFVGjCvAgvcEszBJiBz
mbCWNH+mbrccR4NPS0Ynr6QvQQt/ccnpwP2+ZzkYZz7PKzPQom1hixNET2sDuwi7hBciHPSKByOk
IaYz+5so8DUClb9keKSi3mIbr1dZMtSbkG9lyfLUEAubfJxYPNObyvQ0IJeYV/VxeDRTMW65OpDv
pU42LrSA290wrKatoabjaU76gNwi7gGuY0N+q94nFrcKr5Gf/30z9F2e8n9Lm/Pzz/bo/48roU1a
nf/cCO3WDYUpbwqh57/w7cv/bR+0Mtc9/1oHLZu0ImmmJXQh25pimm/roBmyR1Js+JjMhByBLuUm
QlY6NmtLE5vMeIhKjvCWwSViCgUbd+EAX0ChjsAnwxMlMkgsFqIyxAWPafpCg/OFqobApJXaMDMk
BAUlvnY2atp/59Kod1+RNiFuIEdDYybI5LLvKo+7FQtAUVs7UdQNzJN8ANMUdKzgwH6JaFIqZvSZ
lMreITBYHaigARL3wRdWtFLsIl1Fzfz+1QttHK5SwO+YadqnSCbxP5nxtFm+cIFLedsXeAdGqfmC
8fLH1wzhZboU+s0bD18YgkbjEoqdNq8ftppGsUsUPPFZnFnvPvGfvuag4aUBTUK7mPWtNoZ7aD6P
wQSrmwOcigNMP3NDZZCT//3rQ2dXUqv58S1oBqa8Nuz22ZScPK0WxPskrgshiW5+eTr/Lhb/tUhc
U43fnhxV1jVNmILRniEs8fbJ6U0IMgRTZEfFhX05zKDwqSMF4w9TdpWndXHnFQQmaJDBQ+YNuhPq
fgjVNmjOYYMDIfKjCYtfwEcnonYlhkJztajEZS7Vce0QaqmdKce5ib+e1NxOJmLuyL6OaSbTU0eL
BTwdPSIXocpD7XRyamNgVL1P00SeGR9V2c6zGaEeDDEX43Av9VXSmIYV4DOxeGG9MVJW7IFMgT94
uzKyAUpI0teqOlVge8E73+MjPgtBGahsmbcVpve1ULiDlob5klODGYdzfNMbA8ZVVayDiEawaiht
jBFxj91Y1CvTk2VXE2q9twKun4zCvrWK4quZ6CjGubQpgoV7YDQUrYK8wbqbhDmlJSTf5VJAZSu5
FaRWkZFxjWPYCMeMnkK/2VdpWxJMVLq1VYw0XacCRnUaltyWZdD4BEi+nWSr3iHX2+FSU0fd9Xt8
3DRYUZaFdXzdaoV5SjQ6ODvDWMs1ARcrxSvSmaa/M0SjP5TTcGb01q8tCbNemAGu8lNzupCL4maS
7AoYjpeuNavWnNrXyYy29V0d0TSuZ7bY0VsybXwNB1zCcX1r9+N0yZ3EPZ3vcAZoIM65ybkKUn6U
Cnvbkf927NTcd6UBqruJUHHp+Z02Nok9cuUQItueukldDaS7Lu/V1fIb5+CMj2CQTYqhwxKbAz9I
LcDuEUYFz4/mKzcWvcdruyhVhGznHXyuWC4EaLewLzqnK1qTUL1MNa0y34BXOKy0tKzhn/OPFPxu
15UlPvmpVbhF1V1aHnHHMmEQxdGW1DJOiSr1v7YN90/CDI4Gp/M74njZtplBWQMzyk+cqX2XZ2PP
tDDcU0zcgmDKWd249jGmYthxHtUOQnASZkorOznTFJBvfE+VlyMZDOUsNRiLpQLjrm/wOx7DkY8U
EHtSWpmbWfNzmHX2pp0ynPqcdByPksGizDpubOW5qEk3xCnWUulaBW9tCHO4air7jpfnuk6UT009
e9CNId/xgFV7U/ClvQ4zZaRyy5lRonQoer/DWAtm2vRD/V4DSIAVYuhOsoQKpjnGujdibDpxW8Nc
HYIsw8hplo9g3meiemZZXDXKI8eQ8GuhWwgJPynrx45OeqdMtJHhCaG4NMtLmj4xzo8pTMK0KepH
eMLV3i+abHSJinkHZX6uLFGLE3Mc8Gz8sJxAVcSpF43tELsfnobQSzB6pjjgcuokn6bebh9MYxyA
bvJUsBkqN3EBF5AiTHWv5sZ36O4Qi4bQ3jLDYT2waa3rU/06hdi9Dg1xK0oP8RvWtZOVOSATm/JW
eh8PPz7vsmlIQQEgump434KirPZalO5kA3e+LlN6zL0OFlIuZvp5oTJ0r7+MbIhTdWSKLZGpBpZX
ql5GYd5hIJN9xpvF3IeFVjaDcBvCAlsJeRKOkDWBOakeLkeD5laN+4NdAvAeEiNrTssfNNYFSdut
McKqYmg7bTJa2wPCMlYPZY8fSko6gIZbgE8jP2XZCvm3RNF9MbXUdgvOhRRi9f03fZpB5RaotNgv
z37IUs3NCH99LOVNKxMTzCAHu2nQf7MD+2uZxPjySV9uqiJ8zokiOyKX8EDpzTAH0awjrbbjhvOh
BIgPB8lAg/d60DmTG6PvPbLePeaBLU5NjtnfqHWZTY3VdnnYhc5WgV3MDy7HUOPYlYV4ligmHVZy
OBxkNas2tdLkX30Nz4OpYB9P6+rGTwRPgt70heMB++ASQxQ8nUOyB7+fsNNgkhdtZ+4kkoqV4nnH
nvRKFeTMcGIt3jGjwTevykzmmzimpQeNws1nto1rn5aleVGRw6I/yGlt/xAFZBd5P3Oj2huq9miV
pD4EjXXYcvzw2tf76VrNrLtUCrimrezQyefvPOoV9TCmCWDPUfO49clkYI8aj5413oueBpix6NFh
OrS/Bi7bWZsDd1lnRddWYZ8JvfP/kU5Z+53qOXSbjYT0onPVSeoN/RGUcRT85L2e4XHaKk9D2qhb
H4zGurdLVsRQVLjzWMGjAs/haAX4qvvskExq7ao6pU49jNSVnfdYG0oSYNW873hcirl5WmAso+lz
l3mZfhwjAnSpzn8wvI5KdBPb2bIFFFglCyrn8CvSSE0PyMaSeUUUPaNETLTYS0jYkvMN2elmlfhO
XSwr+tBkeITeKAxoL9KGE6LqGrmAny5fgWwB06glvpNUKa7LlBI4pejxMM1yg4vKYFPYwn2VHIOY
8DjPu80iO7gIblZVWV36AhxxMapHW2dGa2eskIvuAB5f7Ze1vVFZrCIhP3PH1O3eiZAQzs9BHgrp
LjDb+trK2AJ+SBKp6mlDC/SNFQ/NNXej3mH558wcFfO7LFE8Rb40DIaKg5J9+ydBsjyNks4Stfwv
5stIR6qPHUEO/NuiSHJzuk+sGjPkrEhy1Qd8Of8uF0ETzpr2v8qROpf7bY294MIircnlss5j8VaT
0G50aCiP9X/okuVDLj+WP+oS06ddU6GH9U/axG9aisQsyxWtJXNsJSITejk+QBlD7CLaFbT3/hdx
EqW4ubSR7A2Pt6zqibv8iY/EiZx3j1Il7iFaZFSvaNMpbuNDp6s2r6HtMlMRJ1VlQ27odQFjUP+q
UsIpd5RBp6vbI4T4v1cqy3bfFBw73suVrLa3i+pcfj81C1CdfPtn2dJw0QxVTX60ZdzUZEtHksE/
dYsxTxfwLc3ShQQ5J72WWBnyJY77b8vzEvEhnRj+/mn5nb3VMBTgjS7zpGHLwUxDnKTeYdEvXN5s
errTCe7SxqIM7fpVxyz/K4kwnPvUpS46ZnkpvXkBXdb35Sv1xIOxlBO4sslCfqRmqMaifsquAMTN
kqYtctRfz4r7omnydOrWZdNMm9KbWIRfBE0c5/Z2kTaLoAk8S1tzRR+vasUq14PC0xoWEDAWVTNi
J+DWDKWxSPOcRisIv6B+f+z3y64Khh1Zi6/hqczCrVH34qRZaJpF7LQmJvTlFdRE022DKUzOtZSh
Kw0UFoJ4dNSEuwo7M9gRW+JWyB/LnIO5EjDqZXEOM1boVw2Ua3X9WEhJc1HRL3X+r2Jo+fFOfuZ9
ehVEvghH/MtIgYy3abuoojjpOXELzz60rT5cLZ/br/C1L6vJq0AaddaVqPPuhlkzVX5AD6aYbksx
4DPFcMTOzBLEG3Bl5ManLDUBlM77/rJpcMi3tssP98c5u0VOGNmo3CxbRV0WjAwljkHLvrKsemgX
TIt69jVMSSy/U1CAbrjPLdRo4xni4h9VVB8P/NtYlp06YE1cpMg7FYUsqhzmqdYFN6MYDeoQxwfD
/k+LnLITAirVJMRp+e0vP1YrzJSbvMxZ6mddVQntWJrJ+lVbLX9q+bzL85qnBsiteWFuJKK6RdMh
lheZNXkwKTh98IT91Fqm4OXoIMmtiln3Um6OJ3gWXLmqzOnHlLReDPSpCELqXKtbBhosgj6+iyQR
Ov9YELjLxxSR3u+HEPvFR7JLn4pLXSf9+Cfp5eucUJcz3C/yq6eZ19US84tsIKMiufxIfU31dNQF
JXDvFVg2v6Rmbeyr2W9RcxQp1K5xlwFMXRAvRI31rfyczurVMM27op/zn+8UmV9V+57gwCDhYtFN
e/MqyuAz8jMu+LEtk5pXUdZwAcw0uDX3fev5171i4yR8I8hEXAO8J+PU5L3umvPO2yl8WL9lwSnm
NcVsgq8vwmzCZcXpkhOTPmbfRNrRD/+7OKsKEpwUGbOeKFXtaGpb7cOwIIpoqhbJmzcSLTHiO7lQ
j0nEfGlZCfwwI0hk4pFbtJoWhslaVT//o1zzDAxDFsa093JNzFvkIIeMNfC5usassdX5yLu848ui
8yrcopaXeXkRF9XWjyBFCtvfQmjiYQs979M4WXd/Em/RID8oBWcp2oehe87n8n9VcctOOMYc9f9d
wWGOwUjBIf+0KLhYq1nRfO6Elr+6DE9+bAWzyPl35aaoncQdRS/vXuUb14n+OuNmbLtoOAV9Oa5K
s+dklJk3XLwPV+80HEMzvoGRJzybX/cX7RZ38adAn53zeqmcXgdJ/6zb6jj97iFd2MMjTztO1UM4
tcGaEqljWZWKk9o2C8J/E3ImtCsnlMT3d7OlRcwpubROjDA52jGnc1L9vwm6Aj4GJPmBk/c8aHon
6PAPFsekind6D58IryWLVfec+FJAQjQ46rXyWNDKfvcyckpybhsVLq7DmDIfUH2S1g8Qt2jaC1Pl
X9Td8kO2lOivJFA4+kpzHh5v6J8EXj1ThIIkOViWr6ykDinwB4XXNUrjLvLwdQS1nJ6WV+SPwi4f
eyzi9szK/H0M9ZG4iyqwgGppacS73yi8JrfAGjD9Xv7WR1OpZaG3W7a+YC4GkAsu2paRFNJuqFSx
whzmzrLu9c98pOsmBoAHryG1j6hgFAuRBfXNtHxRd6n8lyY8iHC1TflpS3Kgmk9oQark6/93hVfE
ORP56fGtyPuh4Iqci9z/O4EXUzbT+GAsfhV5ubnzfd+NTbPftli45gnWO61XjyzxbUBZI0fqeXiS
SHh3CR7IIUVdxeCZ2xe9hyUSrUJ5+2ERfbMfgHFATv6U7ecj4RfPo9xlsv9W+S1jzGXakbTxvTqN
d38UfwmjjGAszqqNHlkW6ncTsTxRTt1QQv2ap2KLTjDC+6gsPEY1LD+LJgH9x83HfJGyqEIJ8u/a
r2ptXzfqcbnY+Ege6inaFMqHgvfyDxqRrix7LYL8rw90YnIwA+PmnVLUfoy42Wb+i0zswwtNm64+
Uop9N6FAddeoWX9nTfHvYlHC9bnpynIAasxfGjME+h+F4sRkad92MaqlbDGApLe90Qd7zW+wFMHA
ObzTil1qdPsZKPm/1YtmbZurqExv/qwZgwGxXnWA2P+kGSm2AP9R9xXpXB7oRUn9QTMy7Mzdyidc
ughHpfaI1Yn680fiMaBSb2af3DFMZJuoWawW4Yg2Y2bnESN+ndm9CsflWbJjkllyDCXA09rg9p2C
DOVt6snxyrZketPmS4vly8+/R56keitmops9D40o++bQ0HLu/EcZyV/0I8RbC1giCzBJzjpykWBx
WU8k1LEtJvM40/g3HRlQ7AvrCw/0R2JyMMd8Uwrj/IGgTL2UsZSp3vv17VtJmedhvM7C8rIIqDIi
HHH/b9Ky0011XaXmuOlm++iyASoN60wysgko873URwKzzP6HtvPoiiPpwvR/mfXkOenNYjbloQAB
AiG0ySOb3vv89fNEVIuCEqDuMZvv9NctVVRlRN645jXMkmSfN2qS5Timg3w3jrmlDAdYlfYIkdMH
fJFb1gm9omZmuWD0mjXsum4tc12n88E8vmwD/t/klXktWg5ieCMTS6Uw23U7J/3G6czz/5hhynsT
XGJ/4VHMmp2LN+zsflC1xxko17YPXDzz8l+iYyj/aKWoeMBp0UeZNPaJw0RsgCp/bBu6mX4JKWhG
DUtbu2MoCBOVsgmKckQ0TejcMSzZOHoH7x6L8KWbWufv56L2oJY7TNegR1MAydaflaNmk6pCwhol
LZhuNWxzfymnXMfEVNWZq0YRs/lghMfpp9+iKMCrVGSpieo1WysWPOCq/pgaIaalEdrnMlP1Ss9k
YGj9jDQ0mEN9Kg9rq1B3QRXmy2Pa6nXBtjbBjLSiHv8zf62zBhsmpVunOfBamcjG6OaIFmdVZg+6
3+5kGzIuuxJFkgCNO46pTEHw8yrpZafI8KJPKXLbPl47k4J2+Kf+az7YAJXJbIsa/aRAaz+5AwIh
yWx7C9mnnJoLb3IUyjOuUUaCCCvXmb2SvQo5PtUU4EtjPA0LrzJwk/b7j+qsfAkn2s4VRkPHeSoj
Om8b0pwcXYwK3MS7qV0dOgVGayjDwgmSC8Z+Eqx9xGdkVpCaym2e99/83kVf4ykHjoM6OJspx2Vj
8408WEQacEw7kQcXgYEYYJOpe0sUX64RnwXz/N1oFIChzP7Gwg+X0wAOiCG2vcTUtDw/VLSizwky
8T6qdCy9RCGHF4y1op37/SkjtsmKMbpnQNidu1oSPut46jV04krgzsRINqggYOLJcZ+JPv3LpFib
q++RHdw9dT5P8mK126RJWmxkaqw24Sd9dENsxSjbQgFbdYy22QNFZ+xe3Nlxey7PcYXAQZxfceGg
gDCQhMt77GRoe8iW7V2g6d2zbugxYQa73G1w44Wy6184sftDHodX8makFwiNz8a5oP/9DrL0MTEu
uq+NCYK6tgmA8py+lzwHSY0AT8DLLt9bl+bzWtG5teyzRDRNZSJNO+omSxnVdm1nrhhFXkc5UI6T
RBqEFwE7nJGUy/39aauUdsgSVgp4rMi7fK1VKn9ZKv5YPUz5MulxaTOAt8lUWtW16CaqcjytAckU
lXU7M/kAKMkYS60VxroBiklPvVPZhXUSYAsQ32A8c3POFkIu+BjY7YSZga/Ajsh+KEF91xnC3iBK
Ph4bq0ZpN/xJrLdkd1XtKnXhGfqw8seh3zrmIeEMFfUK8Ma8Fvn3Pw21DnGexv3ma/HDIQkv7gOa
6wzauQhsTVlPWDIgoC1ycaUonHWQfntKx6cclZcIijPRztsAK7J4w6PtZKvdWZEVZzI3nyK8vEBK
42XXg30FEYPQ+PMkvVDh9A+pgkSXt02t3MZOcy8btaPjQpyzu63M2R3Puehi91o2fWElf6WVdosY
58LzH8TMH7wTb/IbyXsQTD69umlbRFaO7JpDBV1e/E7kk4JoEjf7k1xeHkatbs7aIPgV2f8MuTs4
pzRShk+/U/p8xLdKwCkOaf2Uo39jzJCigqpaj/DxwgTzIUJJrzVQj5VZW7QugJGuQSDBp+sjk32Y
ykBR5upB9oOdgrLJSbFyFD3hY9Ivf7xSbksF5z+5SWU6xLtZQ5nr0MmnI/xGAWBXCOYB6RUJXQBK
5DBMl8l/Y1rlIq/oOavoSkWmeXnsFaPSeZ01ir9wO/sqrzlp5bFn/LwYqA1G5TrMh2Pr+J2CwEXo
eEHHy/P1zStNZDsYsE5Is6XmQO0X9UFZ0RGmoEAEjhqBiD1vAOP+7ib7SfZt1tFikB1lzYO57nO5
LV9UC5njRru4joaVY8NjnRS2vU2TYFnYaHaWaqNfh9Ylw4xqK3vNT/VDVzo5r4xymITDk4/PFPrq
C0tc8LFfAosS3edBce9kglpMPVLUaCTKI/FUTWhA+s6HJEDWzHlQy2o+l0csxfqOyhuu5cNk+MNu
6pRorbjjLrO0dTVOUI0s5ItErVFrv2Rwzn301UCJPzWoj8WGUVJ2j55qLWXFoSTtTd1D9oXrP2/E
3it3QwISWDXOGnOG/i7LDnGV9oZDgv+XqqMTF2CD/Q7A9SbeP5UfIFr2WpZymyelxrguu1XN+DYZ
7Qf5DArbwrV+0u7lvac4kAKzYkMpcp2XWKZOKQ/4WJTIh5j7+jq36xAT5t9VSRuosCjC8XOpw6HA
HCBR0b94WaEM9WyyfdpSVikRWvnoYNa4wL7X8X5eqlghXqgiA3urXMnoHaMKaKFZyd/ryy/JGLhr
mR7Il1D+00nJAsUiho+dQpSbCbWAE2Qf3I2NdFVUSFMpg9Ftcp3arIzVa6eo+/2Ea5x7J29KxyE4
PpUxl6lJ6iQb409VTJhUWLfBgEDDD2UWo6HIS3Ss+0RdITM/IOViMM2lVxTnoMUfZT2TBQj0F8iA
n9Q0ud83iOl/bIbpCn2PbxUwHA5nvbaUYR1UiFsn5q1q9PMuaux2EwO6BNVBWk+xY8KEXmdR9OtF
waPHLio8cXQpG+rHomfo7F9DwjhO/qtDXyHvHvBdupWFzxhHClOY8boyf0zhaBx+QxUaX1sj2sBl
Ygb2Sh1UkNyFIqiX3yUA4thlV7mJOzW/DSyFGe3A4xHZF5OffdnTPzxpuPuFMi/cFgF4URwNzvyI
f9rAbUiBVBbqKq6qYP1nkfQ+2NM7gXoC9NQd3TYdQ9Ns13GMl1DPvprL2K4xoZOgOHmUqxjkbG/n
CBQmbYDuq1JkyTnYMPWbnK8JEMdf/p6chA7Aas7l3520drxS646CUwzo3v0ABPz9R9lWkR8SYykX
4tS9U0xGVbFq/dLh0+z+xYeNuGa66I2OivkQTmkJvVT1twgcZGsXc4ynT/eKIFupZvioxJ8UmKRy
kbnSH+yRLpwHqRcfoxT1x/pD7SB2+f7z16w/NgArRY/Hr5uGjpsryPDy+9fbKA+a//U/tP8Z5p7Z
JgOAPBm/6pbnA6cES98OKV5kOPhba2VGzqMr0o9j2bowMAJ1g1Q2M3IxvLLpxTw4CEYDL8ZsQzzc
1z60tE3/ThY2YaVFl2XYzNtnHz5x/EvNqM+OHyxvnkNA+Ount0MDfUwMRuQSZdjdDKo6I1TKMm6S
0pCcVXRy2g7DI/0eK1DujbeW87wfPbf4tmJkfffy9zSduS+zPFvnGvptdo6O4tRvFG8+TxI1XQbG
/mn9pCLaNujQL45fYtBILC0VSQlE4WTLzLeGbEfVuwAMh4aK5SINizSrfLKTlm1HpcMgItI+0lnC
L/KfbzaF3aMsg+awWf/lQPz5RgI6M13NcC1dt3VTHJhnB8KjLrXqEMHCxvAuZ9sY112KCMMs7GBr
N0XtYYjUy4SmxWU5OGjTIUyycjzU7EujRv3VD4GvD8KXD7HHS2VwEUiy7pQRfTvD7C2JW39rEbND
pxNN+IVcSCkHb2ugXH8mEVay0ydXM6HmbGV5aILr2MqFggJ9Zoc+nFwJqcGQu1r9KLbvuJo6cVNI
XPArK+kJM/qQEvcA6DosJ3AVgZisyeVkP68WXXwZqVStPaPeWcqk0xaY0LeWU0QPOBclo/xRY6jQ
8RE7flzOhnYTmMq1rBAStTUXDbpIOAWXxjpzqQNFL1Gh8qohSuxerN8DH2HWY2Mwxnf4y3lw/wwQ
lqNrhm5rtmNbpvjvz87D4A5J3Ft44shrdvaj/qfFYPpcnXvkKNUBActBKPeW/UNY6sA0qXhWsj9u
2oirRTaqB4aKFWOVfuO3AAcUPca5qJsH8bTe/HzJwpBJmSwjRC6khzgcYKv0bI1mGK/mHp90QONL
16cYPq7RD8SoWLQwXy6UAsZcKtkHYxIAgazbFw3DXfmjXllUPlMZi+SPem9BeZHK5PSVVQczxITG
6dHRP1m5jiD+xv5VNsUjBSoZvq714erlb5dfI0NHgDMOrQpgtPw6vpAqqyb+r8jK58pHT3MnH4Gb
AiKPPc9AuIj7HZ7OtLT75qMO/mlw9V9/OSavhg1Lg6lqerZpa4IN9OyY2DnthHmOfBTXQCLXET0p
MBXjVWMzzcGNDb1+N/uk50BtpwwFSjQE8EXStg5+SZdKHTHjGNrmQUHU74sdBYhDYBfwYBW2s4Vl
dy928LU1ZgEW0eTVLhaSNUSJoSLmLMih6T3qcCyEbjgnUWREMhU7LufG+fDFK7IOXWRaZeUwA6MS
QUJml28uGjSosg/B9SsLZyKDjdTh/u01CxoXcdNaRFL4+39fGMpTG1m/OrNFJ1jH3OPF8mpDhsCg
MDp7+vGd3TirYko/vPI9UsUbELpEQx50/pSGK1fNJjoTKGMaoQM0/Pf30vCXKQTYu52MArV5zhvP
pVMRoK3MbR9+f/8ACTbYc7YYCYiN0JppuLqHH6R7cu0MqOTTv0zsVeXm46KuO+sM2sDOdWdE9QWG
PRVgffkiv/JHDxNFMVN998+qbhLs8gkzBAlQE3/eCbLPgwKyF/hvAZ5a+fRyDVnzuBMqPWFPxTWR
JsHZSaFG9fQow34zaueTl3x8+RnvPxtdFb/+9Omg2qVajoYLgmmaL98ublwH+Q9kgWdV0S6iGXFb
FOm17IOmFOqZinXFOs5s9ZtRTdqV7kz2HQ1YRvfNAB3BCq9wwmyWXgArRM7/tWkazs1W9zZKg/zY
OEbqLkRsYuHEdbdX3La58iJLhbOO8xGgl2k5poAIrV6I+FlQC/x8uvNzHkrZQSMOVFW9UNssXrkC
NReiw4cVdngXazQR3b5JNxU5bhPQhoFhtAhVb6CJVNzPSncTcxO6bb3phABfhQnByg7ccxk/qpGG
tae506ac0Y71ySfOIQ+M17JWkKDZqdErXPGsj20b6xvXydFxtgaY1iWMQqt3oRSGphuv5LUl2+66
uHignosm/+Ch0JDGPy3N85eOVT6W9CNrwF2I5w2KYsOspOfF2NDeNKWnns2FIUaJU/+zxiTpSuJB
G7/QbxEe87b5DHLHaQpzK+8Tt4ZNJJGhAtGYekbzYCg8sYCJ/3VgDtPK08ZhWZqTt3Z7DcXGqss3
ahbfKlNb3kiIqfyhMjHPc5wbUBDQ9tUc/+j4hiAiE30pC8TKjjvgeWG99/Fn+2q2lX41JYO1q8fU
vcRDaYA7gjvOFEWCP8+QChuM5kHlxNDfgUallNlFr7f9WTrZ5UUpCGyRhVK+54+HLkTXGexFH1uf
J8X+4FX5D61pnVXrgEkbaw1TMkQ1QN3QsoDh66PGs3bD4Kc3efG6h20he39FpK5zSzM/Z4YTl6tZ
0KD6qGw/BdgQoQQBYSSKG9fjEZvROoHTh+FgQQOvh4J5ARcfMSjP3c4e5pCZTyrEQD3KPluewuFw
LJOhJ7Wb7Tf6NgPQZiO2ISYePkYFXkqabeKMdBh2yP+AMx9NLkdVqns7R+E7tHSqfSQMvJSHB/Iw
tHddZKPJWjc3pYd4vBqmCn6u5DdaRk9RJgXols2boQtRdK31eCPHob4gkHrKOK2Koa+Qvr/EHcaw
kLxZIH8CGNcCWlkM8bpo552fxPbF6JnFtcQoTo1F8SVj0GsvvUSFDbw469GCRf/aS++b0Aga8e7I
4yMZmvKtD9sA7XEcBnzdFtAg0hGQ1WuZq8ikLGTujtD07xBQ2xCLZAdfQXR1c/gguyEV/R0CKuVC
rX1Et0UUQNFJwT/HhvH3FApiN4lB6H16igby41pX/8H8/CQiFIKhEXQZprwiHoRoRQ8z7K3/o5ig
aaSiEWjW9eyRGQ7NOF7JoNCZ2nQh2lvyScp3S9LAjsFBJjDy3ZbwKSTRqR5d6ks36xiuyehg2qi7
lJ21R+SJ7pRu0XZXJ+1C3isnEaIT9YL83TJMAAnH8ELQPI9hAg7/nQTdiFBBmxO1e3dCVO1lvDAR
ElhWlg+N+UW8yOIZWVdxo50EDUpzZnqi6kDiP1iKyCFzBF8AvI6RYxqmCr5Mh/Yxr8RVUZjQOjVE
EYPI9q9yuJTPwoeVaxv55so6BSUpgPAdsqJ2/vgylECriy9lV+5lKJE4Z4Xh6s3vcJL64Y92MP8J
J5aCA5cEDXSucybzNVvBiLKuITf2HtZ14o7hiqSgEghzCXiVs6lQwGjlXKoDSnJ1+JYC1eCGdbth
C4XcDEFGfukU6t2F3LjR7fqryCDkyLgD0dfeFRN/TbbKjwFIVCD0pcfNnGr73q9vst5Dm7zNgg+l
wI1E0yj0SAztkEHKCu04no7LGOq5pSfn5mQAb5HQugNIRPR53g9VBE1w0viJXkvgsREpBfFQcTY5
hk6LZ/FqFjmaHUM2/xcBq1axsxhEuv521PLdOT3X6oS6SpTCsi8hz1AwMTDB5x1nCX00N8cAJsHM
lqAsvAxiyLj+6LwgxHRHZC/HQKaNaM8kVcg0WqQwruJVe2fudsc0Rka00OSP9c3lMajlqgczE0TD
78Dm1hAF8Pns1pURXOiJh+mOKP+eBTeInRsK6U8yxwm6MlzO+cBbAR7+GORkA1qW7CLP+R3k0gyV
vBh1F5fihl3kfZPpzosYFycIuwXMMvhAOcjVhh4am+hQy/hGWAJWM3Jcgqz/J6c+SXYG1IWWTert
X0t4QsEylSWmLPJKw7uTsY3yGxkNnw+XhKt/EeAi9ZqMAX8K+wJ710fDCvHDeIp1JV6k9LUC615u
ueQKSBD3SazT7Sm5HdIQH8ynlEgGPDSgf5lat1KTHusmC4Qs+mf/IfYVGVJcRXwf1lV/SJeO4a8e
hsu0V4ZN7xF+5Hz3/134k8UhSGznXLM6vIMn9QJJPhrkHhReya14I/x5dVFsnMkbz09CH5h7fdZC
ciPvTsspZXRxCKSwg4wP1PAVTWYH7L7Wnb8S/6QQhCXCxDH2KQ3ySMMQVsvXAqBvBICuatLCYxSU
bRRVkKpkFBzC+hwb82HzWiTUqujywEB5CoQyCKgjpE7xOyS8sbaCq/+zQMjM82cZJzn6bq8Ew1Lz
7hlMnsnULR0+BnlEl+9l9pZFwGpazwUr8iIsjgreckWbrDV65RJ44pVw0nHP1W9PoqMrumUyibPq
2V2YFvLwgtB/zOvkP8k9ejNMtvPn3r9GTvtbJPQG/n+EylJM3v2hSbcy8TvGS7Ocpk2VBzYpnX3t
qVp6bvja1RwgMja1arDDbg6Dv2Q8+zOC+kn0pYkZnD9FURn1wKvIKCqHqniOu2QNK7vayjhaligQ
dt3M2QWRIMlJig/2y/G7G9Or50OyGA8N+t8BmqoClDnjuHKMp2Q1d0i7y6QxECokQWxxgqtRXc6W
+zUB8brANHeDC2C4rARwRmRE8T9RFQG6WxKC/QEh0xprmEffDrHVDYCAMDoVb1btu7tmTKhcbQZc
6G/S3XiQ3YtXI+08bH3ZfxLfR52Hemu6VLMC5SR4mXof3foFg8wRgcME1d11XOEa1vYoEw747IgQ
nCoqCnDALtHZEOj6P2JxgIAcXa5qg1Pz+WCCiKia5tMx8UTV92qOuVGHjGTxkIG+GaCbODgj4uob
GaRjq2+3CYbly0AvNkEb3gf2djC5FmXQHgttnXb4bDzlqHUW4Uc1CheIzUn4nicwggWGr/8mhAfl
BACoAZMoKl2RwvbafBfojI9fprF2D4ANa9/xuglojk3KmRJNIfqu8K5kFG9GzJFBJS99tWF+fy2D
uWZ782Y0cEWKoyUSAstatMNT5OcXRVg2Sz2r0Ss17E+vJLiJMwFGU7C4E/PTBvf29c+sBr/XGBAB
EHcOF40TM0hWqxsmjHdOhNylkSEENM54AiIXdPt0A1TIgy0MX6VbZ0EKe7oFegqhRkPZUyZGQwHc
YwasJ39s2/TOKhrjw3Vgub17Yf445MLKMsAdZCkLMhFIywlp6Ia2cGDatC3i25N7gcaUidMFxSRE
NJEap9m81VqsIY/pMbo3JTP95ZtXhFe4+jZvnaXMk5Mxgmbu4zJRVB+9EFWFk+uixbMmbkx0xYQM
keIq6lmJE8HLawPxwZ9ZNcNgECfLarXN4CbTvowrtoaaWMmYUjhmcGnX2fKYT7+8RlSGw3hfxMAl
ydOCAin5zlt1IRjtMtqDfwvQlqm4hhtYatRvvKAiw82hqylFBY7gCP8UmxzG7YMmDA7nCdzL6d1C
OwpZf0yBft8vqcAgFbF3UxbWvHJyH5HL0nuULT+ZkD9dMlaJ503TxtlZa0dbJaubnV2PXMCewsdZ
1y9vHLMeOHoOXWWQoOe5mC4otIWXCu5O8g5KXLRVvNBIUZ+iryAvomgEbDcGNkZbzgcvbq9f3kcd
TdfArWnY2GO4NvoDA1heS1Hl5zs3trbY+uKp7I+APMgSB6PW9k133Xx7fkG5QyTExHfvp/MDBiuu
oEHLngSexp8NM563emV96+Y+3b7f37RPpcJo/jJw9Jg3uq6N8qIQhHo2PDBy00t1RL5Wk6OypqVp
SytsmWnp6N1DjG8XM1IAV2kwCP/HsVo1RRYhzaKWn2pUbqLFHJr4JQDDubB95S4SfGwJIvProVvb
VlydMUyDmIXoIi5J3S4oA/Ms8pEubUPb2sxIai8MvUgfag+bVavE9qFQXH8PqwW4laecTe6EiG7V
fs6N9DPk04dRaf2NrVfmxquiveYOACTdPl/S7dxPZtWC2VbMqz63d04wjaj1evU1PapmU3iGfcMl
CmU2xX44mZWtGYEamoQsWRQwCJGYUzV16TAYzpcpSzBvEvJCA5Y3nGo0GmWP+s2n1hY2gw7R8KsT
uzw8NXmmc8HRcZ1euZPXmyRNuhMUsYJ77K1H6Catj1MWB2rCQM817H3FWVg+PUqbslx2SzqBN5fk
dJmvaqNz3xnJcmJWtdSE4tTh2fojmhdJ8mjPBUxThKxE+/kzavTz+ukhS+zemGFkLp+wxIkbInOu
6I0csLQSplKLl14+3970m+sgBn7o9Wa8kQ9TFEHp1H40SqdbSyy5/Ne9Hd5roE/RLqTh9PI5N5Wg
0IqgUs9hifGrmZ6jtpa/9sALQSyQv/z4wIlVcBIxWl/Ks3p86i3AtjsffBk+NIWpsgb5xdOzN7D/
3qU4dzjN1Sun+LgFyFnhmCIkmiSSRcCoTp49qlpLP3br9Z/PX77ykpMlcUNPz75IKhSoyq14/GZj
oH2TMDiVe9CKga0UK/i3eyCpNW2qbG0U98Hjc6h/70Oh5tXSduMDQfWVvZDEfYlX/i/7kJtbLXOR
uxE4OLkVskFhijwV4MgFFtoibhz3onASlLzSUL14c0PmLrq0kU6nKZ5w+Rw3JcjnZD2FNMkFkFhu
zOySS3kacznkqBS7uJf7k4cfcULGPZotAqTbLkgQ1sdX5GmbZAR3FBzHs7FcyPfkuE+Km24RP8D+
TYLdDLBxXoAVJfuFDNuZPuSYWukPx/0aR8Erx9Bb04rLURs+otN670UoaAmy+Wuv0AiuFOfveDm4
rrpQTAPv0zC6dHTMl8sMq8W+A0qqbHWgLKsardffOyryXnNQPgeROxyYGk//aX98vTxUlP3I0Q6K
HSgVGQsnUs7kZkSVCd61xs4s3kpAFTg6XOIso719/37RBIjpZHzmOiKXsC3aTJ4rhtfP7hfNm4y0
SXF9jcIp58YvP1jp+EXP04WroDmCYPdeH4Whamcat5kRuVvRu3rlr4Vt/AEth01SI16bqL/kmZNv
U+GN5nmQG/1KF+zJl39fKvhI9HBfdDe9e/P0d1O3/9Kr03dgPt5isNuAxvzfPkNPo48O7pRirC+/
wIsP8TvcUdkK0ETE7Ei4VNRY073/RE8VGg3NUFUDqD2KYK6jmScKjXnsjsPooMYiu01SxKAIbQUL
nilcBWqZXIsH8NofO7wC8jiL7m1nzPrtyz9bQeBBgU5Z9715Z1oj3WB5s4i/wwh5mQ42FvNVOKxG
Xe827/8w9885NJJblMqmjWyYC0Xp5VHxQneu0xnUvcE05INTNDt3pJyTY305I8hCf7ziAUPUAEiy
l/+un4GzL5iWkk5QAAZAKElmXWc7x1/1uRCSYzOUIbU8VyfciqPCNq/t2Zkx7VSYqzYe2JAtnlxk
9wriB2ODW7k2+OQWqJAzxkBuaoxsDWU5BqqzxpSTMhXSopvU/o7UYlP3pB9jGmDN5TH4aYVSWDgp
wmQQ0bdY5ENKYXD+9QG7dKnTdAA0mq5yH3uj/pUog4ZZYI53Q29/x/F83OdUoG2qPraJ4d/ITBsi
ob9pZ2GEm3sYhoqsQDYzXQcSPJIh46aI834tEBionWRnM87p9hT2azdW7MXY1KCjW/N7ZqfbrgPf
qggJ90DwVfQMt76OoRt+dg5OWaNPSEriq24OSuwuPLxAUSdeTEGLWF7v7eSy4uAcd6yWxGPRin9t
y6yBGa28YSRJWu5b6qTVTZkG4cWzffMtd9v/sW99RzsBJrEcsUx2OqL4JfZuTuPAW04okn+KHeXq
uIlmgp997as0ozWkhE42UT7OXrSFI6EWKEOIGXQw7WAaA93Q6CU87eSBOeE4uISzkfJ2a/3pKg/S
+IcUsjxuaJRE3n06x6siwcNM/kffY0bAnD/aZFXwVR+hiMjbAPLFHspxvBP7fAjIZf8tzOn5SLE0
+RVlV1eSCE82uzADEH9lhTeY+yj2W17Zk0b7zfB3jun9VEXOV1iYjf255c4cPIZ6dtP22niVpHG7
Gqe7BEVVrET/2XO1iTogKaRiksEuauW39jxLLvUY0/CTbZcddrJ3jPS6GVfQtw5A7k24fIbWWh6C
REwMfAFLt9oMLck+uwjpF1ArMEbkC3bB5clBSJPBVhZegBHryWmQ2yrTgX97GkYlD3aAtiw0LbmQ
jMJ4HOPx2hLowLQny5HJmOwSyfMxMsIFiYof+CuHpJtGCk6AN4c76eSoaAIJIal9h2MiAPQd1JHt
8YjILqAcZD2dj6nQvgrWbD5EP5Vg9+YhgUVIxSAEnQqXxksx4dsib8C3z8pQ7Et/CtY9cz8ZHeQa
TMcloY24WOBZcjgtDaL2WO+R08jZzig0tf7bWVEHzGIJKMfAfjwueWcJiiMdH0JGH2DUPFjaQgXY
egwd86idGbrLIMnOd2b4Q1HwN5us5EumzuEipbjQ7v3EQTN1WenDozxQykR3uQ58XvLy1u70++fn
qXWKCLfQEWNKlTBCAAcrs0d9t7xCHzWK2+kqQJ4A4XTcdmAHI0m46zu4cKMyWAsQ2ta55k/3nabS
e8g9ZyXC0fEAyuFNXIEtHujdHkOSN3ybnNbeaNb0CY+9ezd4zC0FPxX55hUlei15fCuP5VC7h5sF
hhAWPxievziegZNjD0KLRh5RTRmRdzUh+4kwdjymaTTdVgPkFoHVPcYzeVRpQ+Fr4zogBkihKDe5
hdED1VT1J2/fRYQ1Rw51cKBLiIdbTbdTwwpEHuHYp3NI1/IguGu7vEAOptS/Y10ZBXdwmh7T3Lz5
L+fZC8+9AJNfGXmwcLCWinOQn5CJ1z//Q8B4OtWy1y0RlzL+vXmmY7POl3G9+32sZbYm5ZjlsW7s
YR3XuHAPBexHbCGu5IZ0TvANbULg4oRDwXEGLpP/jRLwSgqkoaDr6uhyWtg2nCR3bugFc58VOico
J+MnUcCLGSFg4Po7Kxh/1TacxtH+GsYDFuWdh8Lm7IFrH1B3HbwMtIdrOssyHjA9ifpLz40l0vf4
uSm51zc8rWIQ4e99toycrRd81q2ZrqI+nOUefj+aqxurv61BNNYuPFcIz4n0qdT1dBWDTjVDNqvc
it9Bi6+Bd0+HWC4kH7AUOwBVBDpKNhpFTdl7Q4B4xOmvkCtYdvx5Tr5oSv0g15EoDnnkZYEouw4n
S+C5+hM9x4uibdxProHw3POO5tNi7+e12isZu6O7tNgsXTMNWz/hefi5E+Gj1BsryK4IIIiMWm+A
h4Ra2UY8W+YmdKHrs8LVrtHr30aB8iA5T0agd8Ddcd7VZ387GHAMLaP+IVKvNz9UE6TBRkgyyTfk
+Omh49/JSCQ/+kDuQKtN6kxILpd88yVpXA7Y312ltsu9Vwe70emSxYH3a3W3UyvwsGLf5LJ6a97q
XYkd+u+lS4yaPcvH8ViSzVjeyXLUBMgT5FdoveFDaaImnqFHLAhU8pv8ZTv+rEhNUYraugHP0zSt
E7h06yl5B4wKPTqhpC4b0TX+n/vR8Kyd5uTY/arRw6SgWGfkjrWverDS4mn8i78ZlHp3IOBm4kV7
5W8lKfMObOeuJeYBQocD6a0Gxaehptjk1nYYgai0mnmd+DUEWlGpKZN+39C9Xr3/JP6wiTAotVRP
14gzWOCahohGz2pzJy3yPiSDWilcjGHFzds7prsqjc7H59e99OMKSGpd2auuxp4sViyKHJ1LpEzK
Cz3LUGM2gbu2ef8zxH/szEF7fR0azq/B9z41VbUfZse/VuI2k9yk43qyBSfhe09rJW6aXUronJwU
yvRFviqZaZZ7zdD4dESaxIKyJpWQcklXl0tPwuVBjpAPPM+qrS7fXdhDOxU1hnIDdB6ovMDsnSw8
DzyQvMhwgvmPq3cxrdIGcwWJwzn+7MAv7k1UoOQvf/kF2lbMW4HKyy8RxzCPE6FaR6x4+T0yBBS2
6a9XnkPpNDdDiGryybPQLJXxRVIwMuMbvX+ENAp0DsmLBg8EFbDjKOUIAoJ9io8O0mDqAqittMVw
0VtC+M0vwWNhSTX7/SquBu2D3xrWguMFft1qciyRAl0vv0QNL9eo6tUHIjkNsDbonCuUiIp4PSGw
tKEt41wpVq5+UYGcaouyL4PHBN4tGqUR/MnJdtCmnZzmu6nTW9pObRFh52XUv+wpb3+NtYmiriNE
f0OkzpGR61PEj4TKS03BD+5JI9gUDmYBFoUdbo/CMwhIYa3iGde1y3S0vueIsOX25CwdB9+g0nES
WrL2rTOwCUZdVZfpNDCLTNsbdeD8ov/9szANf0OG9rkJsVbwM/+ybPQfoZM/NHpDxohpUqHEqzzM
dmPbBos+iDfQ/9d+Nq8LdwLabJVr26C9WKn4zRehiWJ1jzBy1JiYd3pdsWowqzyzE+9HHBjpJlUQ
p1HCUbtq2yG4rHL6IVk+YtoO1+nKckPnYi7NbDVrwbg3uqLfq50/n6EVEwE1hwA+lWa7USEdntW9
FVz2Pt7BTatjBTCN3t1Ua91VGoOo7eIRZXrS/03uCF3TEOcjwxnLNTHcXIFaz9Coc2qEpAa4zFXh
4HKAMffdoGG6jHij23zBBxjJemMQ9CWNLMHwO3WPLzAOi10fLO22BJLum97HLrWcjRYIFnAFGrqO
uUbiUP8JdrW8bpW8fww0ehV942Lkbkf6Y2SZ2DAHHRrvGE4La8kOYV/Lqod7x8brqtVI5ozZnu4H
3LaXSd4z+HaGL1OaJVepWZQ7JWKw1ahmvzXVNF0lqHnj7zdCdy7n9FdM05lhKL7hKoIgk2XRMjSH
4VumNo2/SgEvT+djEw29vlWqQht9TNoq7EbMMuUaqYt9qg/ag9MGxa2teOG32EQpMG7nciWwt2rX
nY2WdYUQRIcxY3OJrsivwh2CR5PEV6urZVIyWx3cfhPCPtyZflxvsHG47bJu+qDa5tfGNcDpFONt
7SFY1Bbz9RTP54rvux9K9DyzCLX0vhjj81IrbBw/SN71xFhT797iTzeu4hGX9zhyc1gA2vzV97Ek
K5j6Evy8kCwYk/F8mIaLnKHTMh59G5copsxD7i5bmvoImboJ6q9B+9OYuxuX3vVFrSTzAtkxb2U0
TfdzRHrxU1pMP6cITz7DKGNg+P20wK7MWqT+o4vp4Qr9mPTc84Tu/hhdWbnh7qpQ7xfzrHwdnCq6
Hasy/exHzXnVaDgmGE0LIEMNl0Ah05VPHrXUWiPYhAZfKY+DbBl4IPLL5rxvo+BGS8vrolZzJt9u
RFtMG9JbVdN+JF5VBquCEKGT32M9hEpgOuz9EOpk0SrFdNbGKZ3JWlE8lHcq6/NoY/C3nbNcJUEt
bRXHSaX2mWcCJAsXgeLXHxFO65hDIwgFeMLrZ+VcnxTvsW/j/83beW23jazr9okwBnK4ZRapSFvJ
NxiWbCPnjKffs4q2aavl7l577XPuOtgSA4Cq+ucX/Fs1UKN+pwbC6EvxtyLi0NAKq0HNHDOZrsyM
KAMRJsF9mxvHcDYJpTIU/XMF9l4pqn5jxgQXykliYJV4dMinoPOWQ7w4VxNaQVKif0VKb/ha6Fgc
rDKwhEJTSid977kS6cNmiXy5rfvHRI2cla0Hw96wtKegd/xnCkAMJpkB+8+FjJJuasJ8I6Xvv5qO
ar0mSqnTKcocIOayu/aEAbAUCW9SuTD1Y/QcNvQy9HgbMZW6d6EdgcfHkeKZiqGJfClygWujfgZ9
eJQOlThd4znlAxsCVbnNRxU3tJoHQq+eMobJHE3IkAin7mttgXNv50TDgytCnJWk1PZKrrZbAo0z
kpHzee01NI1LAcRgj/3XViBGu+qCvaX7ydJVFbYMHWFXrT5v00gLSF4M40ukW1xwqYLpoFQoU0B8
qPFtH6XXdPQCMTikMi7S6Ysh+tJ/bkKbV5xNir/Wu5HpdMajz2JgsS8m1b1P4KKsKM6VUxb5p1HY
5k6hbB7TbTlPCrSZPdZc8PO89gtDXnchc9fofO23eTUpBye3MO6EiOssk62Y65fOra2Z/V4FmJNe
wE8K1CyBtYkmHTXmOKEmtrVVelGKHOcFrZ59Tsx1V9jZx7RzXVzYtMcyGGK7Lm22jlA5GvnIZeF0
XJYImy4mxfFWVTeQBl2ZlMxqaXYzJ0V8oQnZjsfD3BlchO5Mc8gWM/eWIawVI1OTWuyoGtXieg+C
9rMzmAYUrPbv2jjWXu100PbVSKUlISsICdjktpFTfyTGrb2hGsVfylSawsdfWofxtZ5ExWezbMpl
ZzX7MYyO8KJs0eZ6t5bCSPkxmp34luTwzozp1zN47mPsIiOpcNsrTfWRr1hAAjczO45c2FtsxXdR
n/AzrZChihNq7VXlYpRi46AdbM+idwr2PUUYHEPM55ux9qg1DHV1Ly/zxHJnMlGS5EId5nHTO2q0
jMrU2jj+8EmnS+a6cP3byGmzCgsRiwyJVPqKXl6TZdslrl/os9J+ZlobEnKQ2w4Vp4WlXlkj9aED
08VjxKSccNtuzHAke3ZirbugizB76w9YyNuNN1YcydlOLBXmZYsa6PHRMjL7otITTDamiFTkymge
dZalu7E0Pg/CBSwPFrWZDzeR6443ia1l3F8i5J2iAAw2Qcm9OxMPvUpi5PNyPquZXRJte2q/joPJ
XrUcy/qChDvYaMGgFkSEOS8jlmVTJtaxniey6Qqv2DT9aC11Iw0v5a5dntF5cCLu8ikg2rTdUO80
K3QeZLap1LShHC1vFFo8nlobEWJ312az/+D72TOXn3PLwwbHXVgQeSLuaXmxyAiQkBjmVdaZ42qq
O9YWOWLQ5+HS92uSS6SlXc5CZf7TSS0RTrx0hQqS2Og4n4qHSTBMPG7CufGfJXWIjUldF1bGrBnZ
3NOk6eEqdCt7nZfdsLVJXLnM22mgSsbDHi805uAi7os+H3imxNG61IvPuOuJohD5+rmJe1+KpxM9
rz45qNo3s3QfnUSs+RxvylDbeXarH/JYL4+KbSxTlemTHnXTV3nZDAnGGBmLKs1XjRG2e6NOyquC
AFhtUZV06k6+T/Jv4d4gx9VXcmCrhXSTFL0hEj2Mg1SjuGFV7BRMRisCQtdSLCcj9VwRiDSkDu+h
QnITFsarDk1aGClesBRVXEKiMfIZi1musIjKg5kRug67Vt04xLX5dJo4iFQ+S5S2SMGa1mMGy4gb
u0zdkQdQGBIBSrhfMafjhZ6w46pA3hdKzR2VzwH2z2n6KMMp5Cjcc7Gh+7lfX+XJmK2ojk8WVG6n
q7ChBa0caN70Y+3a48F3bQ7sACoBpxxLb4+UTBPvMxRX8jrUI9YE2WvAfjRbt4PN5KGyrYsI4pQO
3lVdE5ct/4CMDNF7Ye4QylhTlOMRSf6cjpTIyoRJJ7ORpLQqhrupEMFPbXCvRjyFQg5yNMDk2M08
o9p0JHgdVI95XeHTkFDGQbnLKNZCXMR8R0ba+5SlEEpai/iHdDx4esZTTShkKfhA3BfbDKvFoiRF
ptI2Lz9lCaXjKlG3BnVgrWemOzNzXqooRTksE5YYXMqn1tCLzk99EFmvcjWViaDS2qDRR4P2qeSg
QR1HTKn2IRIVUcPcsyRIRzlWeeJhmpgVwsWKadUpI+FCf8pj68YOqx43eR6uhFcLxog9b9Gm4jEh
AoE5AYF1iAKz6HJemaU5kjapjiuMg8RQBfPayDA8JxiHlvLUK8dkclbEpwE8RXBG7cT0rdbx1nuK
ceU21q032h9cAO8upbZkWVVdf1MXqFTbKX2hRAB3uxAbSXQnM/e6riNTgiMrM3R3PsmBSCxcpekU
3OJydC4NcQ0mTYZyhCaQq56B7YJx5rxyLVqD/GmOVmNB2aEcOM9Y3VaOWug7jYcG+0b+mjt0pImI
/DlvzghIUKyPAxKcF1m0ZaeMxovOKJd1NO3sqK4Woc8ijFuXRRyrzU3kFRy0AtvY1k2kHYa6nNlH
icQX1sOPY4iGWZvsW13Tv7ENQtDctyYyjtbf4rayb8xJhMdAJkw02Vs90Uiunp6IuBetGgPGZc24
JUTEJG3UND+lbHlO5XR10zSPeaGoi7TsfYKa1INb6tkiMtUE4WWOZEdxSd6euokaYCu5yAPNuo5t
Jb7NDGM4eLYPEhfbGxUA2iBwXkxj9dQWAeftNFy2ujFeSqA5ZOYA16OnhoWKpRh98bbt0pYrV3Ge
LYObSy3Mld52N3KOHFBmvYjJYSSK1BlE7g2/IzO1S9UfqA9JhJ6WUU6h6Eq1mWYvXahJ5XyRSQLm
UCcPTmYMJU4nLXiFvTmcrVOfnWSRIcorQYxmF3n2yqsNMgsmlH5BjOuyyml4T9P5pbEnk8xaQ7tU
GNV9lG+Rd6CCb5Nndq/Itppg17vhrqjYdZpjwXaGMJkN81trN0HhrmKbkibVy5vHJixYli2TW9mL
+JHyUVTaMx5lm/hdWebRaAWNMz5poJ7qKmvFMceb0bCznULN2gazX/3kGWXKyKV0FeJJPOeWHVK5
ng29r5ZGb5ffQnKrD12osr31G9+2EJfndKhxVhrWpV2pz+7szgTh1OmHnnPGjZ6p6qGvXWqcg9Dv
HlCjdQ9jBz4vhswvRaiV/8Gi3+uGYmll7ahtfN3MankflnGjLMdZoTw4rLI1X5O9rjur2vlUrCJL
dEPz2PCcXIbhUO6SnlJZd8DXYFatjUyS+9CZ6HMKAytbGwDzrYZqaZHnzng7KJm9d8zO2wW+RR3s
5PNTyJ3Z6Grq3BGOUxPdl2hVTWua4h6TOE39Ve8Y1VNc8rWsYhcnvjeRP5tX/Td7nMaty4zkGFMv
hUC9MTbt1PUrwwrJ/Wmz67JVwo+hWXSbzrL7y7xL/Z0+1zdG25LE6cbOip1jdRn5RoouttOGT5jn
wmUYBfNtOqrp1lKbclEGYlPj2sqNMnXm56qqXJ0nO4mPBHEYGYGx2I4WtZUZW0+jDzB1rPyzYxfM
zZrMuIicUl0nheGtWFSnA2UyMy3tdV+gN1PsK1K9xg9hmWVcRIER0PfhFjhMx5YIc5KMQySyRbvS
QZMURYXmRy0NCRywzJ2q2PsxH/Y6feZLnpVHOl15XunusNV1Eeqq17n20QydimQd1S1I425La6Fh
6CaSU804R1hepw7SIf3nsV+NIZn1oGo/WrajNqShpmX2duKn8rEdNXV093LqVxtN1y78dMof34z+
4nkoLsw2D+7P4z+XU/NjgbZlex4BqrPB+aILY/vFtIvi4jwMzHJ3Oqgqbis5ETSSasNdLCeCE4fA
hBrHru73jf8lLYmTeOLBs3w7Hgxp/kya5OrHeLA2qPTjMfl9Qlj1BT16Vb7MPJKoEFLH259TQgdd
wo6otS8/J4WuY1ircAw4Mbn5koHVa6s7iyqs6HdNvxK7CS0r/Q9adfP3E0Rdya8Mp1//nCLqaCtz
9+uPQWLlUHDecsgZ82jflJxC2KKHCiYlEwn8e3NFI8+ezSpKVgXEQ8wXwyHWl0rhrdUhWHVR+ZHi
06ew6zeJQhSJrTA2DHxWREfh9EsCXsg+f8xI0pJDSC3qDs3ow0PsQyM2N6H2qYzH3RQ/MVYnO8dW
8CwUl6MVv/AkIcuJOlYnCZ4qcv6Inb11tP6iZKed2z2rR258oIaB7GH6fUGkVy798HOov/ilvzE7
pj2V9TBZ4ZPSAE45m6/cSRcphcd8FOWR6M63fqzf+MR+V3xDZV7vsKcs6+ao2apOFKm+VQvKqq18
lxsZAam0eDRpsa3Gaa2HZI/URrobzYgNddlyzUQrJXfvq7qi7ZthqTNzN9XOjsDs5dTF95MRLUY9
eVZN5TIug0OOLchkYzOM5ZGBxSVr+k3msK3u3PhitIttM5XXCiehZuZoTQfPNWGudwQ3XIaucROl
yd1chI+jzXFS969yl9rT5IvTt9eMHTbe8ITMf+/21G4WDa+VYciLnMiaanss1eJokmrqOdG9kONM
s87UsVnr2rh0CMU2R/9jMdGkqyrbsMs2dbdKxld00Y7D0ig0OR0zFpKSkmbjZinR1g5PnXTjj/qe
OFaSFZ5mbUsoG3Kjo+4x5Un0C09/8BwyDWxY+5CuU4oXHY9c5PC286ubKL7INZ3flC9r40tFKknD
1VS5Hxoykup2+BgwUgjLK83tb0rjVXMua+feShQ20YeypNpwj1NgpdFp0Nj+0h1f+/RD4JUbo7aQ
veOINdndXQ3ac1t/HOqDF/fEnjCW1+5I09in/V3agbyYr/vxx8Z44Z5cs4XEdh9sip4CoM+5Me78
hkrkoP3oUPfaKc0hKXA6gGzruGDItk0rc+8Z+VaJt7OQkIpolXFiVjSvuoTSiqnb6Nx+7uAs3YCI
YmYVXZVdqJ6KLJSwqD7h6J9vLX8RKeomdZzF7N5NTraum3zZmATrmu4mCByijJNyzYb1pVHJfwku
2ym61IbkU8OE2ovtCyW8cqpPgVVnCy234mXdRfrB08xtrbEjqwvci2VGi2zYIj9riJoRs3ZA55F5
5MChX936Pp+Enl2Wxtd+Zndk5ovcdtdtS0KeZb92BqA44xnYRmu1fiiydUL1dIIZnw/L7hlFZ/Gy
V5K14St8+d2tbYQfXGWXm0e86gSeWwgciwbRcnF0xu6+zVTuA9647hvbZPIu857ObjHaH+0g2Jtq
vYvNrVOG/Wocq2PsDkCEjGE6DWnate+k+07rn+MZ8RjPYHZ7hv7aTQwV68l8KNuYpQstfeYdNCrg
rxRreBqbhFNiAYnUcucBW2e9sSzni6mGPUP+GVF65zwOXnGf8A12+njTDOXL0BLVX9tkM8dqwpBt
vh25Qk0tuG0cNueu4t7mFt+6axLsGpMzUsTHVh32WD+O9EcfdCfhU2HGlqMlL/dN/miO5eeCBi+H
KeuofXYUxIaTb1dcOOPjzIONQH/xK/d6zADPZ4IRBw4zzvTQmOGd4/ChQ1k8tVsGrXmZxOraRiiX
+NVtoAI+iMtQWraBg/VNkot+sF6q1n1Rq8K+thuOZi6jvu8UQ9OYqKhhPpD2dCYZYR6UxS7JtWjT
j4iWmGtnjjl/TEyrDlYmsiJra2nMnRfsjtPHcNAalShqFPT6iiH9XVM2w+KMPgoMqmAZ7UKUhpVF
dFG00XMczfrSqevX0eOdQq/avr7TS+Voj/fMldZM5V89S38qYp6lsc3Are/H1dBY+zyuj2ZvfHCd
2VhE7BZphYWjlJqzbcNooAT4+CtOiRqcPE3z6QdRGbq+vjaV+Sump8NvVKWiwmRh2GQil1ObYZm0
LsDvG5fwGuKSq35tBgXzbJckm3cZi2UZhyAilfwnZwlRuJBgUWCgNPDZoQvQCn37O28ZOo127m50
P9lkmKzYdjFD+9/Al5mI7UQtcbF8BzBWpmNfdNjsv6EwUTlEK2YV7rLsk24xsVcsvfmB+GB2uD7L
n9YCVTm115axCioywH9lNHjQUaMwB5WcRk2bPcPOR4FqCijfFqPXIor0pRkZL4LY6DzJl5Rl91td
I7bTMCcQ4ZC5rNfJ9RCR+vUewEkDtPhws4s/QByQkr9ncMIT0sp7/6thzzFJKDHCIeGRl52dSjY2
3FBIKltttJjs6sQ3SqYTF3NNZPB8PHEdBE3j9VAQWoIbg+QS4bEgY1F9OWEINfSLQMSD28sT62li
K3wN3ejyT7gndNWHQCurXYwsP2fjzjw+GxrOfJL+ZEWovcgkrNT3RCKfTeTLWw6UiWFwWeklExw4
kCwgVYtEudFtPyc24zsQIqiHoYzUPckx9ZkGVfXA/znNL8XwTY59tMLv2NorFfNsYWNy6XYNSuuY
Wkn7Qf6JUSVE2rfjaWkU4YVLBP6JE8n5qhxA9MzfiVvBuCIhUe1HmoowT9WO75KiWHQkGARWXRRd
VF3IMZRkRrzDYjExTVzlQEby9n+jR4Qr3NM84d9JgiSTF2S1jSaacTyRHXAaJAqaJRFS1ITzsk8t
/YSQlLS+SXvMkvLPyt965kmc01ZSa+bGDN/lR1GlLjlhZ7gkwtNml/SQE1kSQY8BkPzUXWgKbPPr
J8JAVzImOSmWotY3oKkMlU05mC+uWx+FKUnG38pMp3wyvkjclGbxVymaeg83SZYijaUSN8kJNYZv
n4zJKjtl5ci0M2mLk/DJZjm6Ej6l0wubOG8GJcd0eY1LUZzEUMIsLr9W+Z4kQ5Hx2PJ3EUo2MQoM
b9mn35xwlEhyiHUmvZJE+SOP8dy3xus3JKq2xmkzqAxXZBeZtJ5LZ5XkUpwyqm1T71UtNtiR8x3I
ZI4+oSMdm5q5NiNuCQmrspR1S6QpxqUJNunhpH+EVoWbD5uh6Zn8Np3YsmKQcMSozcgpVs09IzzN
p/UgZswd5Ku+K17P0Mrru0/SRSU/bGzuTJgERauyTF055GmuuETRgUyue0jTfryWOl6JEkadNU4S
rahmVCuvb4m05Ecwdri5USOnDQ0+Rq4sJsQcRJmZ3i+Mq+L4E9UcuRWS1UQOAfc+AYmiwFyKGeV4
/Qy65EUrr7Qz7Sp921kqkYZSIAzvJJV5A7tC85HY+3Clmbq7D+goEUpWibxSBNabDGPLhXyO+EOB
RRbl68bL1GCTZPpnjXailTMCHOWDQr4yqbp8h3t5zhxf5657a47Ws0zMxwWF4UREsylxNOyLNKGG
KGw/vgFhchQmXZKShhGm0R8ThwsUwi58KqIcV16f8mKy9aH/Ki/50+OyV/VjqGdiTK2we8MtACaT
kjAZRWD0Gguaa6bfOZmg2ZKjyCvNQTR/ExNYdqrJc+zxxrT7tYwerkcK9WaPEAU5Pz7js5KNzYsc
2XsloUMZWX5M2H4ytFPWqeW4hzccrbQUkwg2kZoqP83Ay/q1JGqnkBuhSj19gQLOzmalVggk6nkt
xfap6FWQF5lEE3KmLL2/8uOTcE0+IWTlsnzrrc86KFGb0yf1NmI+2hLjvpWxKWfm1rbQex0TDGkq
DjokDn6SDstHVhjne4HfUru3+WhZUxC14I6Q0PhPII79B6L6LLs5wzjpLkhsakwibvPlubvw36I5
+Z0xzv25vokiPCnaP+nmZ1HBLByiSo8x6kzqZIipnAh3GHSw+Bikq3RzSHF58R8hO6mfrfyBwnTB
7SRDlOEO8sr9HeAZrvHiNIx65aPlFMaihO4iL9LFCefxGN/KO/7vmZ6MK8t6oiMlpvmd66UF8bF2
bd1Itiez2IcIyCHhXtyyl+gGKpzegD35OEmttl16M0P438le2kYFQ9VZW/pa8ExlGSfNPPN2Z84n
X287EcF5ZnzyCpSeoU54/uXSfqJ9wv6eNvU3qy8vhja/0I35HtHes58V/iZ3+4XkfhKNGMJoHYmN
g/ApyKX0Pfg3zUW1hnB8fMP+jAHTvIWYzW/hVpL9NaKPWu+oaC8H5zZ5DwDqGKZS+oEv+6IlnkWo
BGS+s3xH7yFA+S41EVUj+wjlV/v3IDAe67VTIRTKFe/wBggyvdVXVtKtp9Y2j3kz5TuZMS0lJ2co
aKHuGdg1vgWDiNJoY9azRyUYUU/+CQ7KNyO3AESnqot3yOCcc/fIO18uLKdtY6JqdzzV/NO28cwK
5a0sc4qbSWN40cLc6u6b5IVB4HdMHariKhOmLrlWvQGHUeKSSE7YIVsT/FahCB/+MzrUSkK34sQ/
oUN5g1P36u/9GkYtsWExfnXsIPoLOdRYOozGz5gSlfvenU+2mCSqniof5SdBEKkDJTkjRD1O9GOp
mdF/hBAH0e4ruxrfY4hywynZcSauLelSkQ+GM0P0ipqg1NJcK3PB7D8Dfsftl8bWaCKHIka5Ui5L
8NTF36JEX81ufS//JL9JGb0lI04A+3RqC5oYhtNGZWcITHjwDfWO9EfvKDeBP+Hi2JpXdL8LvhjM
HAHDiYSTrO3J8nKjfttwOvQniNwf+OJgcDKDqPI2UUEsRYNRrMQYEoQd6QwZNYplVuVUdSfAWMW2
T1FeS6eVn/4byIgY+UJsYOUnKP4hj/QEavkDMsraNqkYkP90Jo3SPdIrdU5fjk7lVT59kvKWQdbr
Cd9Km6YW2pSZgqakv9RMh/CEn8wx0WPSkiyDJl7cLTna/bmdxwcFZS4lyiUfzhk+kg/DGU8+TqS9
QlJoxXT8xwEZrZ/P2wZhgFn6KHBqxb98gyVFS8R1VvNr5Do5jqa+IfZrHWmxu/ZsZHcnUClcrrLO
5z1IGdTasx5r81IPgw9RPjKhK6eN7qZ0DaU4cCTOrI2JxVJoU+S+tgo9QSZ5Br9llvB6bTlMfbqS
T5P3wKV8wfLilif18R1w2VRJuQsLN3g9w8u2MjR10eVY3XKzgqW2jI20yWcTp2b5iqyX5NIL53Yb
RjTCMeD7rIyms2kwIqwnU0xRez87Wrme7TMz1TZdrWpb+hbXJmZhFIhYkCTu9MtJWYTMGLaSeWaK
Wt4w1qBPwhu6B2tEO0R83/D0C/dM21q7TKaG0kjYZ+HjoZ7DTJivAKBmm2KEqaf4ubAqdz36WbrR
mjjdSRKqtv5n4ney1YmGuuEYwshzRNwja0cfGh9CxTdQG4NF6ThqD66XknH9GxX1xCiqDL4Epobz
UaGrL+iMbxKOGspIwI7ulic42oYo21yMi4tfCGlmNcENCV4KsK8Nl7+gUn3ms0tazGWeU7q3GqSP
MTEqqOVQhPcSnLocC5ZpS+L0G3IaFM1VClFd/KSndd5RNeDo8/6MUKux67dj1FmLNwy1yRXuDNeM
8gPPPGsnQSphs95hqpvrM0yNqi5bImJjXoujS+xEkKZqHcE2TQFlGbugPWCkUp81yzc+epT4fTzx
VL/qLrtQ38VKp1Jz9c9Mdaa4l8bvprhzYiX9kiUKyftV0KPrFmy1ycpw2xZaj1LrfcDq+4TTFRnR
FhR5ff5JWPVaw4saegwdfqesFSKOgA61MNh2PHWuTry1QD+0hSMglpPM1XR7mkmC1pEJ/Gfu2kyp
faUNRn/As8GV9NN3IQEsigmarMf7vzDYzCqsA6t5fZPFlk/7YXVz5rADM/xtHUbphzOL1T09vWx8
faYbdRyvJJDteXouTSWYL/5IZe1Ao661dM27E5q1KdWsEyd6PuNZjBbBrnCg6jS3Bx8ko3WMKfqs
eeZacFoqNPbENW8Fo62VdFfDSfvhIXMnaeCIvGNk1gSXC+bqbzRlvvkBaZXXBvOFCHn/wWhds/s2
4/g0RxyVAtOGIVQHxfMyVr+5CqqOH76OboBAVETDd8zA4lZF6fbd45ErjrIsNbYp0Ft0Lhg/Sm3R
ROkuqggo/U5x58jcTOm0d5JkWWU5g7Ym/YRWEG0adtbM5a/86gaxUagu1Cj70GQ64iaNc8GjRLqR
G661QCceCCcvxpC3PDccRzRrOkUqiBFU7aoD3Ob2F9IbboxCXWpZvva472oRGcEEaxl1xrVfuKt4
ttc+dcJp8NAz6h7s4iInuWh2abuqaQdJrKdYuegI1MPntWqnh8TzUM21r8nsPPwgw2POiAAK9wMO
h96XljJNdzKuJ5ZwwYhdtSVtStn1zmCsxry5IUf/QrMn0qFp3v57VJzAm4vKfLEqBHh/y4pHsyZl
sjThxSdYDA+8cuoMGf14Y+vtDtn+g0+dmgpEcYL0eUq6o+Vz/GKX0er55i/YeNb1bYBLRmLjrAz8
RTXo17GWb5LG3NkcTn4g5NHlUZcNm7/wYwxLT6lfcZDwB2TO3/mxlZBhUPWsbL62/MGPGXNekoiz
IXX4LtDVi8y9VZTpZhj8Zdk8CZhsWsUROcjyn2Cyr+RIp/B21OkyztkK/QDLfp7fzB40sIuv00LZ
CbacB+i/XW1bVZv3ELOXd+tIVVe2x6JB+LTpHuopO/6CmkMPNKTU5ronN/SvyHkovYNlPeYa4lyj
2hXaJjXitdY/GuHX3LmnSWjxg0BXqYliN/iAyj9pX9Ro9yuGdq5IGwfhgCMffiHRrLgT+ao/YLRO
IGl5aWfjak5Z/66ofFp0w6tq0Gh17U9HvX61nmDTtdVsA2XaR8lfwbQ7pXcJirS48EiyC5YIywSW
7jC4mnWyFlya1usru/gi0HTeJTfV6DBHAdf9JNN6vae5jGzUElNVRPhVsnDLAEdKeTM2ewGlSwWM
qdUg95k4ApzY+jH3/Yv/AkjHvbew4+Y3IB18rbyJl3E5V97qVx4dT0+mwFrfcXSWt5iS2aDq1qpz
rxsjWvVWs+jddmlV/jbNaRv9Jx7Npm3TENBRzS99qV+OeS22KCvDNvEywlzn6Moq+60E04OTksTu
RTpUiSIefyw2hu5eCEJNe8oOvTeSreY9UG09xnwBBuIFNQpWvv+tqA4egW8CXM9Gu3TcL0aFWUkn
8+Ffwes0udEGAmH7z4Jf22QIwrZ/IOwoUi+c8ZtF8GOoz2trpmhMjeOfHJtx3VSWNz9QdjfrJOnS
VPkDZduWdc+R/IPLoBbTipIu5kxb40CqRDwmpxsAt1LRk+YaJWNYN9iz3G21Olqy00VOc+Lb7ezr
C92pUjbs8Sght01kuGpgI4BzZzSPzXz37IQF6q4rPukyTF7/NepuzOlR0ZMPM30DEnXPZX6XxdnK
Vo5zO66A89foQLEfRrWk3rXKQjh45pewImBHou+5SS571dkJ9N0NV51mLEPjvre/lH1+QI1J273G
4PYtB+9yBhl9jMiIfBJ4eCMi+QLtqPFG/Ml+/snEfVQEmuV6C2yMSwHFp666xhJ52yjppkCSq0es
wG/YeBYqV5GRbN+y8WqG77vt5d+xcSR1scVi6JqLMyAXgVDzoTRS1PRZbauf8y7ORTJm0t4rQV6m
LBFNJ1yFYHOtcENrZ9sZA5DGplPFUWm83gNKEMj8itFT5q9fG9+tTijd86JsPvgdPrX10ISw/9N/
MU0FD+CkZJz+/W1t+I9eoa8lYtdqFwH8sNMb72Xyp5d3QbtGR0w+IUQxunQ/BCiopp7d299y9gIK
nLv16nfWTsDwU0xxMCHD0eMPzq6O+YfQ9cma+25bdEhPPdCyt/0H0B5p0y4Hci5+g+1pTQhongGA
Ae4Ib1fpMG4inHmrIQzuqfLZdHqz5pC4ixz/WDW0SQqjI0tnepErOHesf0HinRKvXMjsd8ASg7L5
MzXp4b7XFRxBgsabTbTKB9S/lTtT5xM/cwfsNa9S1mc3ZEL2c5lH99Uw063z0xVZl3dd5fO3MUai
Ic0+dBQqrMII1tqp2CmFO1K3i4OjVLdMO170qY620iTpNO4VXbTqRcUVuFIUXmJbFPmmntyvBReQ
wPTKbHxSEushsax1NVCdXsC8dPtSwHphssVFQ61O+8GihL3kp0AtvxLBvWDueOzGlnX3O7pPlQQ7
aVqtBbtv6UNcJlNGss1beF87MfUyNlvUcMJwJQk+QiOFu5Xkqt8ovkAx677AaC5tmJnNFiPPSUvW
54b89+DSUCjzDiZewXdLphmTupXjBxMfgL83JhwiVZUSjeRD76lEvO2qu7d0X7f5tuuULr8fhF9O
dmEv4YWk/HKarmMtWZ0pv9c6LTuYAWHqb6Tf87XiLnWVnpp04Tr8d7ifikxAj+W7ab1o/oH3hxpm
wlIl7OwX6N8Z5kgDPZugKR+r1ygx784mUEmzpHSh0zdn/m+K+bWnVvVFKPD0/2P2LwmjVFJIo+iv
uPs3AcAJ65qBfpQuNqkEaPWu+Fw0XE6u/at3VJbESCL/H8kCTokmwnYjx9GJ6iCVFxFJUhdgK4x9
46HAxPkHbYB0kri5UJcLe6m0ycifdBYHxHqOaTIYr6zW2rzRBlD9l/H0ndyL/1ogQIfZLkosc3MW
CXQVnFe+w0SzLiStfKMQaBo4pbDZ/lEe4Gfu55ba6n+rEJAUc54B1b+KBKR5S4YN/x+IBCavJija
55wujEcSPEmhQCqELXGHy9Adhc1Co8/4LBTIqHujcNXbnK4qgd9tC4jjpyDgplcc1Jo/5AKSAHQY
RLdvNAPyW/XKZib47LtwQF69khT/1+oB6bcT8e+94Iw4OdQXkbEr8d7I1omOqG/viQdkRo5M5wq1
pl81UVOuzgoCWy3ilVUd4jnb1i7C238lJLC9LkO2TEKS21vPU1h/aVrYou8b00LaG5luB/+FrCAU
xq9ZzRE6/1VWIO9Ap2siWv4eh85Pt4lOY6WQFMh2CuljeU9SILUAZHZSgxVCFM6341tNAWkDlBRg
jfVd5BbS3fm3YgIJRqXXS6JJOZ5+IyYw+ow6cc/RjhWVB++JCtSo0y+yaYISsZytzsqCRrRZRV3W
r+pyKMnJF9IrCcnOEgMpkpFXSJ/G8VJ1tWv5Uv7PFAaxSa2r5GZvVAZSxWYieVmY9Hcw+4AxSbmM
vPTlqjEko7V1NcCGfPjJtydJ33uag7LFdrKIo8TGpcCkRwoPrDG5qtuEwjHxOPr/LT4o2GZJdZ4U
H1QMV9omMa7fCBCktkleU7/YgbESLbopeFeFENT2h6iIHs9ChIH62K0SEdclFBBnn7Akvk5RVnj2
Ea8FWoobWJiF5XcsxUKypkGq7mTjlIxN+I+kCREi6IV85klZx9lJjEi7I/gtvcHdhG1IiJskrTk7
iU+JYSEHKSkGmTuGqIEfLP4DaYKM57MMfV7o/yxLcEzSTfrGOEhpQtGQki/pVlv0HYCou5f/JhsY
ftcnFHVCLVxF4cr/TqMg357U5IR94nC8/l9pEwI/ejAUggykGVnIE+SKIqPXqZpDQPavlAlNEt6j
4KQLT+xIjJF0/jjzt3boD+ufCoVEOTBOsZadEV/KRLO/1SgIlNm5o3bZ15SzKMXrLz7lnzKFwDbr
hd1/eaNUcHr/Uu0YbLfJ0zx0nAx/epb/KFgwgnu3UtCoTUR4iZiNZ+m4HU3P47DbfZU9FKe0MtGF
91OqEKAU/x/Szms5cuxcl6+imOsDbXizY0sXZVCOnk22uUG0hfceT38Si900RTbZGkVIE8MpslBA
Acvmn99Z0baHklD6XvPz9RGyMJ9IOFe2PiALhmGbm4hU1KUoaBbcAtXZ53n+QaALhZEPrhU3y5dq
mx/wBZQlP/Oexty4sj3TFCybaNj+JsIwm0+rTEa99hRh6BNqoWdhwuscg0hHMIJMXyoxMZqDRAGy
6F/6MiF3b0jDk4cyaNE0CaBV3HP/AccgCoXzuDl5mWOwZRYpC4VdjvluFByD2MQVcQu/rYXOa49K
Xf1O/SnUbA8sg5NHmKdk3KVHRdF/ADR0aRbeDV0TH0lIOUhsw87fnMACoixEWupTKndfGY2Gpdzb
UroWI3uRS/MaziB+oZoH0I95BqViuyHrlcK9hxoEeCCao7B3WzTw3GEYCGagQcSUzSO4YvbhPKmV
nuYoBiA30JTfsAx5lMj71jBlNHFUTQug4Q44mOlNYU8QP4rm2pi5pLuC+Er2y1U+W1p7gj9r1dk8
lE4/oxqieag0zEiPKJ2udP86HVgHvTuQxJ0poDbRCrdjgsOhL2GhX8MbqspUF+PnPwMc1Hle5aOO
OuuTLFpnTuRRnjawauwFhf1NHPxFzCFCObS2Rt/YPmYdqNOezqkKJCIrLA4PvIMATwU1+8A7xJVe
Ly1kXORJj66ZZMbqJejhzu89j8cfyrNNKe5XFNeSNsWXKzy1wsrXl5gDUgmF8W/ZB2sMiYsIs/En
hNZSlS0e1rbDmN0mLZFLc/W2ICGS4kzzTH0uj+6WRzCEqOcOOnKc/FbNVikroi9REQaCpA0zifBa
UBGO1lFR5NX95QMakSEuWzWKHH+NJmZBjQ+dbCbG/r9FJLo8UxHRoGC7RyTy2kmWbRbr2yNOAvkL
cRT4zfCwP4ElWin2ke/5untHTFiwRufkEx5eoCaaye/flVUlnR8BE7WuW2exHhSUgANLGB2OgyFD
8j4ORrH/HTURVAGp4woZEhAKbGF6sry+qyP3sjUDA231CjVBNZ+PAN8xl4KaIAU1XedakR7u6spf
oiYKox8w3fl14dZF1O7VllU0vHAJ3tDX0IlALxO3KUdvbUnmzKFNi2gePuoFZQsComhHAkuyOr0W
EMVsC9tqqqlsHMyxS/YMp9UDSRGkuOtqdE1uokb1Lc6t6NwuQ+3C1pxNFHWNa1KKAMqN5E2AFCE1
xhIy0QeWgo1fV/cXsmI0NwKpSMui+qbRx50EfvgllAf1NJ608ZKyZO/SZgd4E2tWvnqBr5gcq1xl
SjHtRM16l463VZI47nHdet3r8bqa+vKrYCyy2SfS1Em6Uqyu2zyiLUJ0gli69JLUMdVfqmXBw3rP
XVBa83Xs4ujAwCKhs+29035ylFNVZeL7i78IfBvbXSyf2EONpgMVzk/4QtHUdT5K9aUocz8GMFpi
kT/mhV29r+xs3arWRKpGfPgDDgMdn7YK8n5XTB7SDxQlwOnd1jKVUxnwI9DxW4TWJXPDYhXHrF/e
0Rmmld/YDdB5zuLsVaVWW5mUkl1ryDrR5fzD7zsLSymFrgPxVVHwKc0V71yh8rWoxhMAfVkuTgYa
xr18V0lvUUFAYbXzVUo6tw1gGpKOy6wMdDHxuNZPRX09htBomY2sHCipuQ39Onepbrjqkp7MLNNr
Ftng4Au7pzxqEh0nhXBfX4sTl5RJnLV4OHMD6CAxqApExD6QopqMivJOjk8dpWFPB4HPtrH6cwef
4gEhzryvmq+9wPPQn/ABHAStC7mUvilGd6mbGfXZ5Hk9UCHoQyuVYl7JLiNMZPFp2JX+SknyAfbE
oJIamQVyMrelkJb6DAnPzt8nRpTVzETEBMeFfvZN8wf3TWIk8u3zoF3fyUA7DCHKiU854gon5uIX
OwKPyko0vRCK0Gf4SOBJJ1QAnf8iSMzVVKlkGLNLGEXbmSFJpa9NSg3KMUUS2saHuLaRQWbvbZIR
g9V4o1FU8UcwSZBbp9VB/dEa2pk8mM4COcAMk5S2gv10+xMnof8sSVWCKCmj7lST2RmZlu5MlRTs
Y5+Oc8L4hwewRMLe57eUiLi/YUt6pfthIQCZCAq3GGxOIOtluiBMc6vH8BgBdMhEmzQTJlrXfeGI
Ve5w+2Y31Cykh1+kCaVndnX2O9gEQocUMB8VJGLQJ8AJbrK1MyCfLS3n1C/Tk2M9wWPmRGqtz8m8
vZx/6+pxmegxuq6OJsW5mE0Fg68q69Lor/8r+iSPLxJK7R4DKF1kb/PeNhfPIZQU+V3s6etfIMpg
krWoNmezy+C/BVEctUSG4/59FsXrF6bFdHEIzlSpvpjdBo9xlG4Ae9fTbD97DmYcBYXmNgYgbKRu
7fuXf49IoSHBWSmT3IBsla11yQx291iK31yM6laKL50q/PTEhjCjKYNzIgXknc75HPn1EzpFCW4O
x3iKfB3a5iWAyrnafeajD56/LbTcDW5a/Yag8kVi/ch1NGkkw4KmTA2kNp7e2ZNwjKY0IRND9fox
miIXFzKyL0k9m9mUtBnx8A7433RshfRqv+dSvDZfOwTOMES/brHp/YJSfNxUXb9pmuyALgEoBZ8Q
dhV8FH8GpsTdl8Y3rqypoezcd5n/OIvWO9hs6M2ihL6xtkFRur5+OWlfB6ndDl11ZZjDtrYYsAHN
9Ci7JfL7fFQgvYoHTOlObCnfZP6Px2AKEoS0ajAHV65tfXwMplD9vfWVeP0ISlGgUifVegKlyN5F
4J0mtbYtlTKmhuQkGjcyqLNnFxetnu7egFPsKt4Pw6Y0tHUegNcLPsUhuo1SuD9EVIKOeFRD2gmd
wh2lIrFR2ne734Iqg9os1f0vVMWL68WAK+Sxa6G28wMJYAtcCwor+hNMzgOvkpnTJhjfv46reIr9
PiQe4pd5oeUjKj6lzLN6IZWZf+X11YysSMxUB9JQuzkEUskEtlLJrBs6KF7gevZGN+17aVif/A5f
keXzPCYv6BHBotv1JpW2LZKGB4glKxDqysn5LGt4hWPxcp4jzYr2rX7xHGeJZxmRMwCKDytdz+8E
Dn6GLk3lfH46HKy43SuDuXwCtyhKdKHe/hHekiuwPgGLIv854tKQz+lQ9n2ne/iFuQRMs5TUnSmX
Mc4/U4rozpRLZZurKI01bldpq8bxpd+dd1N0EKxLGm8peLx4zLqkmnOBWiqqPj02QQSHTGr/nHcp
vXZPAGh4mH0QnT+ijwvsg8oEag1nO12oubEeK1gcRyc81COETMAwlsawrcva9jLStwowZO/E1NUr
IVGnsBeIGJQvDVMZKqVxNuj4Nbww0EgGXwlgxif00zNblg+dhLgyi3+Lxg7NV5NVJ31jd7QdfXYo
TGJfgiAddwKlyUe/3KqSJ11TATYtpKkdKIuv/HeCrtESu1iJV81E6s/tZrx7UfwnJrSXVZNk9Ef8
uWc4HiLlYXLFj0Gey+A82AjEj+ItI7SaYd6tKFVFRJNO8TvTYvtjsgeE1KWvLn1N0daMkHNoaJid
2AQo8LPbMXOSPQ8xRUZ9mt7Kfdts7arAV+Elxc4zGuRonWG6VdEYa/ErlVK366DBKSXeYCB/F6Jt
srb9MKW3VjTbXyRZ2YtX4aHhK3tVORGvOlEtUCCCRPBeuk9oIF33EHuZCNEXMEGRxsjCg6Qa0cbw
6TN18cvBodXXiZleCQ3HPR3UWuO2YK32GBAiM1QpLwM2XoWKw+ySBKqyo9Sa9YdjTMgdkLEj+3rE
CfX1N8KB9/eYUNQC/Q2sUGM4H6PeWgVAsotfvJCNkmj+/3M5R1JYqEYpfRm3FYWFi74iFMxPtkGv
9u49NWTPW6Kjcv7n5FCXn3vt0G8kO6YyD4Ao8vEVTu1+VNNPgex67WS6cznMLPRIWFxf2uhHJxng
GKfHE5IIVyFuoOzUWjzwRJSkfbQCC19CFSrui2CR02eXVCcVd6p1FiNXRURblZEDPaEDL9V1qAMN
AmpeGNRpyn1HqUtNGGlhnhI8T0lVFi/b3iafUWojrNXvzcpmBECM+GJA5HTHHcXOyYDm7xF6VMv5
xAa9ttJrdusrlWXGwqo2CdpVgSAxlG+Qvt1DSCwKLZwyYu65q4PkKkrtU5lKrz/hkfTyIrC+PSaS
yDyENrK2v6gklWoEl1WAzeCzUjGTSZYUblVVWzYN5n5BJ2G1vzUCLOxy+V2oRQSdlDHG66vuGFCK
gmyX0LE9QEoexS4s8HwQoFJoahcSmQZOtIbjQfvYdguBLHmdEy+GignKI2ppKIMbC5fLLJJ/oJaK
Wy2RiB7tAGiz/Iyt43gRBms03M6pZNJGlNWknz7mmIzRGAFNQ55mf3VnK/nFM+FWMA+KVFDAeKct
aUKgWdN9AJsITcUXmt/8jm2y1aDcx/l4+mAykczpvRem6UEwTp6v6esqs/tTfy6N1iIo+K7y0Buo
8plwnNwZQ3rm26ki+Qc50ZYGI6twk8xxZKlmlKc9tThUU80ElI07cJlKhbTX0rAEciuZS47e9dQT
x8FCTbkt0+owjiVZnZ11ULD6MnfDh0KojbZpSlk7qC21v35bRmA3WbcVtBQhujk2TZ2Ihdx6T8FK
dIFBnYddbuYlru9xoBweCKouDLUTKQUFnTGqXsFA1XZatxVC/ScsVZSViyLVqnWr6ypat2lEYaXn
+ENzZ1E0k7pGK3SZU8JVYEh8BFjZdYseGdM3U4ecTFDpc4aaLRu9bwpbvATJz34AX/4++dk14xPs
frM4uhg8TCsEmUzFe7EzZdsxXnu7v6lHStYFYSVYNRTrcig1i7CBgdYtQu5N1ozt2DxDZymt730s
d3+Rw1WV5qCtTd2gEExnBS2KnY99p/ekJNQ7seshNC1fkenWqyLWlNWUpygOJUh+OWQtwQ9GyrFn
tiJMUh7BuDt0jrZNNBPrVM4fyaWzfoHgqrWoOXFwAs0KFj1wtlVY3qaWtPMdqV6XUtW7UmrfvK55
YcSzoZZ8NuSrW9rpn1wXKrzvKoHfh0HR9y/wXUWdLOKQjXdx8CP/i2C8xJnnKba1oELOOGf0iiup
TrK01MhGFZ/rOeuV2NRP0ZTg5ubDCN4LXGfdoLDYhGp1Sd+EHY3ku7V8IX5FAHjHfpi4KsEtEeph
WXTCbEFPqKyEVyWJimxVmMn7xpOdRZnWl6hHfjpjZiSsD4LKDfud0frhZhi+ipJ3haDHpAD041QI
zJhd28d8mEqkB2ISHf1+fSnpPSz4DGb4qv+RsPKNMMlYeJHJqJZZsMNb58D720O8x0RerchgKxaR
JSNTv+PHpGpMVkRNDzRRUhTv4pndthic9PUHATrUrXI71dPhSDsTerG/UE0M8wWf6GWwTK0Kh9+R
Nw9wmT+U12gVEfuyT9ynzrcuouUXV8zXnGrTh+X6wUYjaAd/QiLVYVkWpI3YuxPMwoybUTbIRMaR
1w/ImUTGKlpIlgitZsL7oTBVKxzCSnvjliAPfyE2Yu2ZKRMQWpYrWz+ddqakozJ8AqNJLe3fEKMO
OiLSgjY9GRDGYd4jKEDs5wriQ2AXnjT9ML0wY9FLehdXsr3RFOUiraVfseIM7X5BalLpNOuu1HcP
oJrvE63usRPS0YwwGSPGN0jQ983OjT7nFgLRRjo+i28QYmAG7Mndu5ffZFmw62T6zmIukxHv2hja
jRFWtIBzsNRTlq3U0WJp+XhOYBjk8YtQW9UWYPEsUS/F/cBujTDjBEGnsIwjYT3NoRlNtcDmW666
9y9hblm66SVw27dItyp8JxqHB8qtkpAdydn2nnTTQwrJ1Pr8jtHpCN2asyCLIT1MZGm4Sekfgn7M
V4k2oUfQnK34ehIqLhFOQeHddcCailXf7kkSnh9/g8iPYSBZSvOpx3MGfOWxT72w4vcLoy4uob8g
mmuA16maFbA003f13Y+AuK0AKJyh/tZOqbEUTJzjvJNb450dWq5fkwYh+DiLVLeFFA8oEEZv8+De
4TGSRy7lAyuXjSDaxDh0rh49atoEMyfRC9tNjkExwaLbK2G9CHKsmw3l26KR16sKgUxtUfw0zTGo
JX3+FJyLd/dCWWe7Le4Wd2L5jlVkNeq+EaT9sfdNaZnEzqmg6qJovKp0CmWMOv+iaNNZkRYfFRau
Aqf6IIQ9JKKgjVPYm4m1a8HayXrpL2p/Tqwpit09dJeXacCkt3YfbD4CvFMZbop7SPbxMs5DGUC6
FsXKdNv66qmVaew4qPqn1jdj6hmfwnhNN7GjXllsns4nOVDa/gDkRSrjLW8sFvdQXkDk/aqlLnjZ
JNZEd0uRf1ieEtiVbRstYABHJ/zEA9QlJgr7jAmOZhm2a5eISEWTF2cpqljLvAvVMLt62pZVQI6r
HriUmcageOWJUATN8ecbtdE/FvMgfhZgCJBv6JQfvXVTdvhjMZh+ZTvWWnt9+wkfN/ljJhz4U7Yv
IH58dsBnS91RYT4Cc62YxB7FE9MI4ttYdvsd7idLpJzH6jl5goTmjBtipreOn+dr0ZKmnT4hsDYo
xM8nij8ZqBxRgJ72OW2nzQMISKZXvPJTVxBrcuew9M7jxvX8IjbFXxISqVlfrclP24vvP439b5Ki
UnUzD3yFlAhlAKGXHzOzl3ZixNi84iYyDXVXyDKugiD8bprGSaZTxi5P3s09KkiZeH5a1xis57Yz
8gKFHXsqzULoiZI2VGCDBOZsC99BjcX9I4JEqq2wdZTyylY8BDiU/YpEkQeJkXRJie7VDBC2koyH
2IjuEhXi2KD3CqRjkFCjsL8f8TkJHOu3NKHFGHiVZDVbtKzMIBvePlCFfeZ/CI32xwNYGDXO5Yzo
3PU+6zFo2MWKJ0pyEtUV37OtfI0QJq5ovrPJMd1oYo7b0tyFWvghoxU9Yg7NJPiS+Sw7CnRFHox4
FZhnjNDJ3fmFHjZE54w1PpCIDAJ0nv32AUE0408NkXVWVkruUxLRCPWTkekSM/x4fppIOtFz/XRu
IwUcUVYDGAfQkdB6SETwLjI/mpWqG7QLH2dX/YZtajQVOHIEeRkVwCHx4N1loXSso9FumpRXlm2G
7163VuNEsZZwCAlKphoorRn81lv9LWAxGmuaa+q8kAltHc9Z2Zp0QJR9NarFO8F8iawLgf88OJbU
c8FHC3jRLtj7hwH8ZkVRsJat9NQMKe4IUmXRB8ly4Mq7ooeeKnIILXlAJBoTs0Z7o6eq44qxUI9x
nzmAtBNPWRDhfUWCO2uXnqCNUULSU6bp2VLcHYJvNGKfup/xW6CR4yLGjEK8hCP9IqoDTDM/3UuI
qLNFWEdXM+Wo56thiqnqegI6Sv6MmI/eeYkLa30/arBrczcZ9me239dhl9zcA4+GMbyrp6gBfueT
kvvxHgH/nZtpHgamqrTmHTe6WqqbX/yj1mjNJa6fmA09Kgd82yw3me0D3iRrR7GSZa+GDffCfwBD
NqV3EuoRd+ELBieRCoz1QFmmlj+h5gWJ9KdVPlbT5ikV2QYW/pgZO9DkLNiUmnxhWiyk4gilsLUy
T8bYOi1n+1ouq5u6yJGIyOE6isxVPceMz6esNQXBTh15k+Z8BRuALr+03glS0vKaO85Ld9rbrja3
omubnxUpR0d5N2j13+lTTlOmVNIu0T+Jm0NMfsSNIcbbr/GSjH5nqdSd9Uk1gh9mAYw5d37eSGHp
mOAR7Uple2SAmuwZC5eZvZATI+PxLa3mWlaCTaTYhsiR/x1NmXpR7VLU+gBUiqFT1JLSYrdQRG0y
HUi4OynbMXMFWNlV+BXU+UKlXCjxjEn9YLNw0CSE0413GJ9DcSU2m6xbiAdQNOORlYbrsrkb+dVh
eyrVXr0R0igEnCeqIZ+YUXrmUTF+J47S1ejWM9iZMk0K29uWQC9zNkj1inlJ4PeH1+FLeW4cmrb6
Ip4SNe2vSAjaakpp8ZjyVP0WxIwa01mZWXP2HMacxvrWxoi6EHKpaNZp8QCvoGSylWgkmchps9Bv
4dRyeTgCM7Pcv7B9BuqzhU78OlojVvr8QV0OiX73+PfMR7wmW98cMZosucL9pBuv07zVnV2WgWVY
y+97z/4hOnxTJRAqVdjEeAXcDJvGuWAPxNduhI0KosYnkWc6Dc3mipu8WCTSj3uSU3x7Y4yxzk/X
KO0PDFGk5Rs0Z9tK6UrOWLdSyD7vcnwcPCbPqU4cOuW21YJLQXaqSS0voiQ+CCR1NlVpSXRrBjWp
MgXScjF4ecA8K5NJ11ATpCO+366Rf1SSw5x5VtnMYVniP5eOz5A1shZmvr2jPiUCX6VO/yBFB6mX
y70oFzKG5ERhtSeaZNX1dGoj2xwPh9AxvUKBFuky7NnwegqCyqr+zWGTg5uPXv0BBtWd+AerkKeC
B5VN5SejP9eHCN0V2ZQ6uN88ruEmEpR3Ojey3qBlS6QlJyJm56nyyrOWmJumhZejeZW6647pEiu2
wKGN0Umu3hXv/K4oD56tXNmTTCGJ+FCURTFPaetFHrLx0s2W0yMxliBGtYoJiR2Td2kH9QePdFln
ZOE704kdbfTv/hTjFCW8J+yx5Djd3azJMPPLYYr2iU3qlABIe8gkpnV+s3yBIp0ST1uWrRquhT9r
CpqPU0NsrmdOBdvazUoODOwmPpXOdnE1zGgp84L+YCRUioov6Hd8aefY57FunYpeVSCmmVeupNxi
cxn1aDVp70o9vAlq9UcgGwfRWIs6sCPqNLdUgmKC6SDI09gGhNVrrBRjLF1UBos6xF1e/gZDHUo2
1elf9aU3WOjtI5h7jeWsJtlYxW2QKcY6VcLNC2SqZXd726GmmFCv5Z23S0sdhKn1VdRY16xJcWmY
nCZe6503M+M1e7wEsSpRl56WWb0jKBchWvyhzrx0pSVUDotoIoGwtrGz9LS+YlE5aLG6V45rEfmI
PNfYG4AEC+jaxK1SmtuePVLN7oplnbGip1rAmapVXyRFSWLGE/dXRuaGTbhY2kdfPM8jhM8oP1pG
tRUqsA77Slsy4ImlOMMJdjjCXdXh3M/Vm14KYsgUapucdClXEZlcsyEs0nikJNNoVwJ/Lckli9p+
FdmEMpCOvsReVx5KbEJmFu/VigXfpO1uY6vGvjJjsZKJ2VCz/YM9Rmh4oqm8Ir3G2kVT9b3vR8IZ
4GTrvg4PIIuLe8MYztj1FA7UuWu5tFO5E5e44nD+KyT7tJG9pB4ynAhh73Ls+XZcXNSpQzamWtjr
yF+3vdycehoyKoPaGLswLo+g2obZxAq12l4NhjMB1yq7sipxCRBSa+ZQ07OYjOfBr380Yfb1gbPV
ev2iIdRLoLZdn5CUOf+jYLklrwtaXlXK3SzoL+41ZdMIVBgX00qbVWWeJbtprfw44m7rNPAWXJls
FWc9mU4EZ+0GIrhS0qUA6IwLU7eva6OwdlDJPrmU4LRd/76s05PMgJBQrUZa1ar0oSDnZZsbxbCu
qgzPkt1+sp3ys0B2KyvDrZMwopsc0o7u2d3aURHhs//E9hrrC8/1Z3agXsRZNC00LTgvdG9cvsTy
tvFn3/Ivn+K8URZ80zxlJYjeKq4OlR2Ea0H1Njmxqnad3Aqyt7WiYeHhMpvhXqN12Fc2SLxrNtFp
Q4DPJmJSvSbUON4G1fx3T3hf/hixviIhoHTIyRr65COzCmMztdXtDP5OvU6YYf5BeNR+sr+sajnX
mv/Ngp44KSIN+ZQ9HKy+dm5b9bNTat+MwdEIAP6JAyOn2KiTF5zdkqyLpyJgr6cNTx/Y4MamJs8f
AqgCZigxTTzemx3zDI5vUeNAtu71LGQTwHBvdZDTiiqv7qnhlvqJdYMmK4s1Mp+KaLqoFSjPiojF
sVQ6ZGdLARHHkbKwoyDgourZiVXoHwYWbA4PRLHtQIfWXvTVSaRwp6eNvbe0/rydesu9o4slCqv6
/PMDYCzHeCeC/EdsDYmbpe1OMMYEP3AaIXl65Ui6jzS3bUwt7TXJTdi8X0SOc5y/8JsGQ/lWXddG
e+sNpbGpiXbdzPhxpPneic2CkECQe6u4IdBxo+kY1Uy8B8vUUwmhuJfCRSzIS7U27k0rbZATsUUv
s7SxnwnlroMop3EDqogPdSgni5F72U2dDmzHYGOocHwkhVKaQBBQDGaV+uKvf/zPv//vf74O/+t/
zy9yIg/zrP73//Hz17xARYHY/ejHf2++52ef0++1+Kv733r6N/9+l6f879VfOQ2/UkyT/2iOf2v+
NPfvy9F/frrV5+bzkx/WWcMW2WX7vRqvvtfEBYrPwHnMv/mnL/7ju3gXKra//+uvr3mbNfO7+WGe
/fXzpd23f/2lqLq4UHfXaX7/ny/OV+Jff+0/p5/Dr5+f/cV3oqD+9Re6ln86lizLiqrKlqyxtPXX
P/rvdy/Z/9RMGwBWV3TZnF/I8qoJOKL9T0M1FAOZnyNbiD/Nv/6B4VC8ZP7T0U1NdRTFtJGy2s5f
v878yTf48I3+I2vTizzMmvpff3EiLAjO3/N8YjZ1FiafgHdRDds2LVXh9a+fr8LM55eV/5eY6EuM
WvYYd8koYIH5DGn56GL8POTjQ/BRXz2E+vQQReIP4WRz70ZFsp9Sex8apCufdcjCXj8Ql+vZgWzZ
1hUNDtTUNOvpgeq6S23KADwScQay78g6j5ylX5r7/+4w9tPDGHKD0J2K2XXTkr+DmbKzl1Zw+/pB
FO35yVimoxvcOBpOQP3oKEMdWUHly4ErHbJd9Y3ExFV2oBVyizN/WWysN66dKr9wPFJxuasM21Bt
+ehGMDU8vErhBC6sz61FD7lWVtHKo+h5qWz0C31Bldmt2i2qJTlWS6o//bvG5Unb8vg2UV+4T2yV
nt3ivjYdvr+n13VO8+wSln/daNesNLdw0/W0rb6gnnLN23jtrdizccud9RlKYU/h25bQlU2zkVbq
2evX/oX76MkHmZ+ZR89ECsNqDXYZ4CD94UjnZUQXmb3xUCgvPHhPDjJ/iMcH6RJmlhpnq2/8bbxP
T0toojXCs1W6Ci7ttXkjnbx+Wspb5zV/AY8OCdPQZ5HMIc3Tfg1hMSz6s3xj7tjkWzZX5qG/BqZ/
475S5qf7qIEBDFFlGjODYBDr6Fv1akyAetFwMRfycloFS2aSO5I1Nuqq2ASnr5+i+sLRyEg1ZZ4c
TXNo0o5OUSJN1rPT0K3X8Zm6RC27yjfRBRjjSrqKl8SPXTAGWZFtdt6+Qyrlem98ry98rc7c+Ki2
odiqbh59rY6F5sfI8YJZxtdRvQa1eP0MX/gOHVXTbPZ3ZNtBuf30BK3AHgE42CcyuxvH3ufjhxEg
6W8cg/7IplMwTcU4OsY4oYfL4AlQzDQpZMO0lgumICzHvtGSPr9YFtSKaXFn0NmZuvP0ZByJETRb
W5FrhBF1NM1FRZP3xsm8cAxUwZpsEQJgqIp51K4VuuLY2qBGrmboJ1EpszxhULHz+hV74S63DIXV
Z0fnOwFXP7pkOQbxyFe9xLXO1WWwJJ3crQ76QnYxVd4Em9eP9uIpObZp8g05XLmjfs7zvXJqoyFy
LelzTrhnW5Rv3MXPm2K6AsXhubWoO3x2Fw9abgyq4UVuOQAfZwup2VUE+8WN+caFe/FAhiVbjER0
Hpmj1oGdyXBi2y9i25Nc8FwC9fgR5dd2/O71S/ZCd8oZWTqjHI2hlmYcHahu2D/TKg6kYAzd6Otk
RdVWv2wW5iK4Mt0C4f0bp/ZCC28ZmmI7quFYmqMcD0ecsKnLKTUjt19iV1ySD7f2dt0CqnKjLclV
27zZwL90Yzw+4lHrZ6ijlVURRxz36p46yuijsqDhgxAmh1heZfs/aN/nZ/Rp+/70LI+eYX3STGAn
K3ITWYOp0sbbkZUKq8cKPEPczQTY5zf5YWTD3KqYKxomC0UjqzwAEsuCtPFlG3uXia9skli/Qstd
7HJnVN/oGd64NPo8/HnU9yljXrZwNZFLMhRz5+vcfqMte6F35UJAqJr4qgHy5aOW36JxCJyMCwF0
FeBnXygr6Uu8D1bWGob8pHxHyW+xid5oC156gDSeUZP2wIGoOrr8g9NMFWQfTSh77DjLaQzsZU5Z
IgU4b9zQL3SunKEtW5Y2z0uoZn16DQOq8enIpYjOVd1r15gEXe+T9SFYorh2vRNAMrbyFozNKD1a
UxawzpZvda/q3LY9u90efYZnDa0eUNrE+UY7f8tZLrnaGxYzikXGcFVahsv6pD9xbhE0WNvInR83
Ppe1xzx4KV1gZP4b7crja3LUrvhN2kZpz+dpPtiX/rbeSOvkQN0HA9WcAY69fv14L97Gj05/fv3R
bVyUutL4KV+BliEaHkKma8Ebbf+LfdnjUzq6kUcs3OE0ikts7zPX2/k7coEW6mIe+Nv/7dGOBqWq
j31Hz7OYVnIelFLGGS/JSlsZe9YRz6mtev0CPh8/Pb2Hj/rOsGDdWHXC2AXtLurr2jm3ojemDy82
/GDeKtNpJlS6uIcffUmppJQ2cYbcE1/nWVSJn3vRbK2lMi4I8VsEe/PKfOO+eKkZeHzIo5YfCZGm
myaH9O2UCnjWky17Mcbnqmq9cQFfmChaxAiwokFjZ5LJdHQFuzLPoFA5lLFIdlSzOaxAnrRnhZu4
wUr/1nPnz8uTu2xa2C7FNKu3nrl58eVZG/D4ExydbCOnVpHObd4h2DnnFLUtkpW8nvt0PsCK3azF
WbIOFgvptF/5y2rj00y8fhe90NiDnjNskW2ZId+zprBQQr1oG3m+ayHKduYSTNtb4QheKkvTRXDg
wmpdvXHQ5+dt67T0qqwwWqKM/qitp34v9D1dB3hZwV2uCI4/nxcFWNtf+sv8OqFs+vUjPr+rbF3T
6bjoYBwa/aML7RmF0SRmkOAl/TH4F3qP6Lx+N6YfXj/M8yEE58OeDv0Xkw2u6dNGLbLjKQ31msNs
ml3idtveDbbVm13lS18a8xlaTwbqDAGPx4A2m0+sL+iJm5wUH6KdvSlcGtIrg4hlpsKu7lYb21uW
29fP7oWhp80DozuGoii2PK/XPWmzldQfCPUwE9HC4ZfSttJa53jKUllP38NV9MbN6WjP13KeNnJH
F1SR6CZ01M1uLiuUZlMWcWMXUO1st4GiUnZMxErYMBRuL0tPq9eEHYLwFQhrxoBd+GIurvuAmppM
th7qIJWGRa6QjJxm4KAZVDvvkS6SMdp2avDNiar4zPeaeBMCpFPUolHozfiP4pbqkiIRCsik/iZr
9fdtml34KvCAQbR1UaB6jkPPXk5Du3MGZxdSLrNk2ruIJEdeOkriMHLszFWOcHopN2WwUBztg++b
t0YXXpAKM5Evb4Ds+hFRTFN6JlfTR6zLayxeVxERQHs5MT5Flk3pPLS2OQbnNQ7tpRUb/WaKsY8S
DL0xEdguWHF1LnM93XQBsm0mCoCZSb6MKrQlQ16cNEPBrp+BkCJXA5Qw6lnWpS4NPbOVWULfkGZW
chuvStgdkqW1L0mZXkeB6o61WhDbTo5Ex9YFvpZg29XWqgng1JNeyg6N315VVn0LHIeCPvhezW12
VrVLRGvMUUgJ683qtLX629RvCUuq+h/TECcLquFOUjzl0hCxrJpF+brurE9SUnRbs8fkmY1n8EMX
DQDhsjTbAxv1F5LSSPC+E97sKGjWgQ4/2qZlvM7LIkdjVncgzrCPSfr/qTuv5ciVK12/ynkBKODN
LUw5Fr1pc4NodrPhvcfTz4femtlkVQ0xkq5OhCKkkLaYlYnMlSvX+o0i3MI4OdQWffVZJAdAo8LG
FRKlbh08CUqbzmSmx2nu3kw1DMCcRcFthMEIggCHRChZqNACIVkYjVN2ytdKUrTNBGj1qg8lPNkU
Z54n5F9l0wnpTksNdbasr9F5nm5UkPebwtC/+7rWXs+heFVE4WtTt5E9ST10bWR7cfYEAdrP2R61
p+ueJz4CJiZo9vg68zNjh/Hy3kotR8RCzRksOcRyCC5tEAs79OVnD0e+xMmCxHdMfYae2++lBY2a
t1s5Vr6KRflbpGXojK2/GwdrsQswxB0SZA8pofmq0ILHJownWxuQGK5aRylFu1CmO1Uef+oxdo9j
lozOAFwGWwQh2en0kmA9Uo3SR/772NwIuvBrqIBSYHgSgkCY7yqj/hYiHe0IgvxsWDKQDQMgYw5G
MB0Ncc/nUVGe1+k64NbYZa2w6cZetisfGQEopA9dgXaXjv0nqrqj+jbqUuyWdLlRJlcVWxKz1BNS
Bkuz7FAIEtTSxAoXaabSCbqu2wuFaL500VC5ECJVNg3stQwJBLMqsG8YDXzr6dPBWQlLxw/zF10e
p30Ww4CVUb/HrCt5Uca6cpQsHna8996KUBt31MNwoxEB6xSyMlwj5K1tx1aCRjEO7hSStEtIKpTS
oO7SUv1Sd8kD5u4/yrH7PU3WQ4c2VVYPB4C3Efj2BqtyCVrWEEB3R4IHrGhR7KhlvJpa/ruZpWHf
9+XvIhUnzMX8H1oWOf3UPw9y0LpZ0740i0VHWUqCHcTmc5n31+IsLWJJieWZOQ3xboABCgpFd/wy
LsG+wIRu/dFt4uZgicWx7+i8Yb/5KxmsH12Yzbaep7xAGgtXGjwi8E2c0VFta2GrDKZgG0ofbdAa
+iEMxJAgGl+ssr9SGwHZXguFlCptUVRQnyI1xB889p2w1VFzH7dsFZeBfwsqXu1cIqBFpbu56Lbx
1D4nSX/dpRJqGFJmZ8a4V1uBx1+t/JqF+ioRp5c8AIPoN/fhDHTOTyacIiRgBACVKoX+gdY9h2nr
hFF3NXb51zqeCoBd3RXmAjvgLleR8aUJ7+vs2ai8cmwe5UL+NvIurPnVJqBxRd0E6fjcTs0PNaVl
mmjZ/ZAnsqMl8ddR7byyLVIPJgz+SVR/jXn8LurcN1LphkP6FPtZwkfXHsN6xAmk3MxhWbgsWr8T
zOKlzcyjmCcJjHPxMI3KYEsVfpPG8rA1hMUFfekcp8rvvO9ey0keHW2OtnUvfR8y/1mOyq+zlP4Q
0qmzZxgdjjEUo+vPCl3XIT3kWBMnRQZOtQydSMKcXom/hULw1KIR6PvQE0W2Nmbu5e1sGOjUJMiN
pKTvddWOu3SCEzfjBYseMtpJaXOQMYfT1eGhGxvoFEb4jNSoCqsKyJ5Jj9UO8vAxnrRbrcYDISsm
Z7Qk8HtyDgcBVxQ8EZr2W221sQsyonmK2xgGpuq/aQPIB1VtO6QKC93DnzXHKUsPnVFrn32tO9Zi
EeHZglJHIs3ZEZNb0RZy7bUTEDkpRmGwi7kZNjHgB4i7MrjBMBrcPlNu0wS82ySm9VZP2UFAIZ6k
tv8y1sWGSf4sGoABcZAWHDnNS8zU0XA1zwIeFoUMNXy2HsFyj/aEHAhME6ynppprL8WFPAFsz58t
pPSbXsY7IRO+SrkA6qcc4FSZ8aOAx70CdDQNmsqeCkTcWsnCxbfBxqnGrx7h91Q/kE/Q7zFyCkt6
dNDqaFPqxm+xm37HBtjgITJVV+LW2hWjam7NhC2CXAECsTOObGM6xjvGw9gGIWEic7w4BY4bcWg2
6ug/SsL0s1K18ZpAsJ2ywpHb+V6YhoOsKYxM8SZT5OIG35O7VpBvAV+qrFpIqJKvFazm90Ekv+QA
pEChZC9joW3VunqshvrZ6En05GAO3LIDR6pawjcx0xNb6JobLggfzledYAZd8zuS71Odb7Wwu/fT
+EabZVDf8GYEwVzsuxJQ8npxi8YVOixyiVhYN6c4cGlvZtbfZT3QAKjkyj5S5/uQyDDJ4asvRynA
VvllDEQ0HxX2nlVAFWiSEdOSTu8f23YOnTLhtu8t8U3Sknuxqa+lImi45icKOTnXBy1pR/X1yglK
QOhzRmRLCnmPTw4Sc0YneWCUvpSF0m9Ev0txiuuAnEWZDhtp/GWkQ+W1RhHsiARXRiiGTiCQd/ZF
9JCQX8Z18xwGYcYRQp5JNLkscafmR1USZE859gC1J/bcKsd6Cr+0dNXtqonvSNyeJytLrxurU91a
kd/SuHZGpFOaTHIlExvIUH6ETap4daMqpAVwDWd9xtqnaW6kEmbWWLTxpoO/8itNob8gM6ngBJGF
XyR5kp5FPXopBuE+GXHx0fvoEM6GVWHdJJbboB/IhQNwXpi/33QAj7NcXuDEQMqz+hZu9VM1Cwhn
NprsiGZ/X4eFuOnT4FesaA9jEjxDjSicOgWY1lmOmoivuaWqjmgkptdMgB1hc7tzlPlOrACuIrXV
Nmov3KOl9gpH2PCUWbpNpLxE/F0/zDoEwRYwkSM1mWibA8lfpi3U1ejRF3PBRay3tvs0ikmK4tfO
x3q1FY0bBeeccQ525iBqTiUPe7bEfV70bymuWUYk3oalfMet91hrmIanWiPh1zHfEkCpmZbi4u1R
H5Ww3+Zy+aU1xoyASG0DwO5VHvijjcgrXlljARQxsCoEDhsB4QYLjYdec/xU27dGuM1xS9PaMHcy
qQdApt6YuX8Vj6FDChIhh2YeYRmCY7LA80wY1A3dNXoMMBP08KD0eCeZ07VU09VLcCyjOUJVyi9/
x7NBAdLIF1kyOoyV+CBbfOKqiBAfnsarSbYOqQ6vJZlD15fgIwtd9Wiq+Z2uILkxV4OMRZ70Axrx
0TciLut5Z43yVZxouTNmYevW3fiMAJji9CnSZuoQud1MI6kKUkBDs984nZLjy9UbBalNtRW0ejOU
zdWsDi8+Flu41rUqdoLJa9DU93UD422G22DrWC3fQa+aPdRXQLsXfFoh1CNH0CQs69Ly1Q+qmz5O
3GIMv6A19ZRY5DbVYO5bpYZuGA2j4maa0V35DeRHuMauEVN3ks1fQsixF5IWO1H88uzJNL5joAE3
xKqflJnnyNwDARUaUJvUjqjGF+nsxAPs+0Js0RNPeIkkTceIifKtxzp1k7bJJjIHb8z7lwK1E5sE
Wd43sR5c41o00yJzBQQK3VwdpUPQgV7OcjVzI9x0DlgVvsK83FYNqWqv1W4/iNKVnBkuLyf2bnKV
y+YDrcAfVlS81U2q2urUVAelSpq9VPZvQ9ghc9EVWPGOkqNh4E12RqJR5ZMjqem8yyw0ahRyc8hG
W62IbvWs0h8Kwzj0moWChqzWrulnT+hcb7QiuCnS8kuA82Tqo3+ooAYTq3jzhRqq+SaagHsplUyv
9oXA1fQEVqMAzM2vO4jeCexTKKYqPSturUyUJSeWiYIZ1kAeqhkZb5OxZIsnBpxA03judPERwvx9
74cilB2r2yu6scniEDwp71MhKdJrjE5NJ46jcYdw0uwNstYcrcm4TVX2kZlCTkUuFOGDTOfhTPpY
6ZHJOxCOm4fT6/yN6ag7ZEKuCkmpbMNk0cHbFajfmtywDoUs2ZWKyfgpj1Wy6YMoPmZNl3wxddiu
uSkETp+ogxcbUnqV9Yg8BUsWreYRj2T8AG1titSdgfdapxtvVTsdBQmHTNQkisdKgOcLnfhFbNMf
xRT2gGPKea3FstQtzov/qkzNzVhASyeVlEjFrUsVKPz1m56qX+gUz5AKt8aDQdU/9yLX+lZsYCdu
1koqF0uOCtW3f478p+LyrqQ7L+CqpmNk6ZH3fXinbJBpAZKCfIczHFVb3yeHfqfdRHvlu38ru+Ku
RtaXJdt/Xkw6L5UtlZ2/f8dJC6aORN3HtQgWHaiRZpts/ypbrXWVLtSsGAf0kUTn0lQAHHysWSlT
awpgPv80s+rNn77GjeZJW/Fr9TTs12tzl8ryKuNIMOJF4Ecn8wr82Ay7mpY2TdpdzgOrmxPHGNdK
cecVVGAA74aRP07LN8NQiyOaDfF+uQa44ygZWw7MX2LUHe9CZ70cd7Gf8q42f1q2bcJA51HLN2u8
ydMd2vaTC/3IARqwdJ21p8+3yKU5vhtOOul0jkVQhFXOcEmJxNF81LQ1fMjaCCcfCyJ2FQQqmyMP
XrLyvlHWWueXdsP7KZx8JgP8TNsuHShZkV1T9+0y/JqlX/+zdTrZ4h06snluMMhE+UGm1GEJa9tt
+ROn8er9PJaFfBc1SNjrLFMYIj9GD9IxZrP9ARw0Nq9oN3C7ld7Meb1+ac38T+PpTwH83Xjd4rMj
1nQHkyzCjfkxS38qFSGq7FbaTdKlOPR+pJOuXW5ZwShJzEwRNtqtvu2PoZN4wk19hYEkx2k7D661
VTf0gFd7oNKyvz5b1pMOlCEXSShHTDM/wvbYZttugwak3W5RQVippa9t9eVGereiqWQkWTswVDaa
Vxq5jt3JmB9+vhMvNrXfr+bJvQYdffSjmgMl7KxbOdn1MEw337HiU9zg4Ltfvsw0lQYXJ5ibxNEx
CN3C8oXThFqWgwDxr89/zsrp+9MAfDdnCXU1dV6WN0UaTUeBLiS1i8ki/rNhTqJI7s96ky1LK7fP
TYiKDh5ZaHh/PshFzMK7pT0FZjVC5ftmwUZNVR5aNgSZyctZVc1b2pUGiMDRU4BdwhHXqRUBv1yQ
OWvbaPVnnAQbP1Mjs1n69prdu+Gv4Iq3tRddtzaUuoO/xzD1YGxFt93Sf9lgrH29ljisfdSTUDQa
mERNJevAo3arjl9Vf5sZ8kqCdgHC+yEALYD298cls+JAQk6U1d4vlnBesRucyemP9V6FPGWHbrRN
EJ2uUdC1s/1R8mJvssUvJEoNILPVTthKPPzzc9/tZK1rLCFdfg7auA7rfwxTVM7y9BCO9b/eKtUM
1ZBEXQO9DGT748xB8Xf8iwRGksHhUE0Zgtzu65elmPD5lr7UxtRpJSqSZViaQkPx41CzqP8zJiHc
9zJ59W3kQRIloWie5M1fF8va/j0Pg6ZOI5jRRBWE02l61uRFN4zpkG2Map+KP4v26fM5nV8n1rJy
Fk1tGvvnf98IFRxuh3wjHoIdzutbaRvuGG3/+TAXbg5r6S8rUIKAaQF0/7h0Q9XxCjf8fGM8oo7v
VNfGw3IE9Y38ZS2FvjClBW9I35dFo39+MlSh66VZQXJfQOTjbNBFje57w3BQ2tIyep265iZrKc35
fmd6ABMAJfC9zpZxVJGn0rC42vTag593jlBFnhBlXpk9fL6Q5yisZSBDlcDpi7J4BtxFqkpFQ5Fo
omiuX1PgqVX840abygP892DlFj4LXrTNNYsJ6SjmkL+fBK8653kbqFANC/iE2IBtA135LsvRvz6M
AuVmAYgC5rVOAZtzOAatSvKMp3OJh27uWNSfEvn587U72xgmI7wb5eT4FkJcoGailf/zhKu9Za83
K8nn2ZE1F8g9zBERFLdIuPi41alyBgPGP9kGb5AmF39LZfv2+UTOAxFDyMQFhSOLzJd2koclKe5A
COnlPGzMQ7qfXRoDGz93NM/aws+4qmjNr+a45+iqZVSTTwRGTT3HJkeSCFeyIFbULqLQAMZQIE6A
uA5ucddv023hKWth48L++zDkSbZbF51alVgTEJ703+EdT/+DdSO8LBwGcade6QAR14COZ0eZWS4k
GENEwugvatj7m1SMtIBu+xxt4hhqOGWzyC6nEakvsccuZa6+fP4tL+wWWGamKWHzpsu8/T/uliiN
hI7ifLnxm6PSvUXpSoD/8+r8kLMDuwFyA46CC4srZDkV765iqbXgbDQMEO/97ZKzIwqyb4Fmpf/6
IX4/kHFyESvJnE6tAKfAitDwxZC4vi6Tl89X63w/0HWQIO0poqKoZ6Q5rdVnDNU1bFSo8Ua6WyGN
i5DR54NcWDJ4h8DHLYpOIqH2JEEO5q5qlFkGWLdv99qVuVdv0UABz1a9fj7S+ceHk6hwqmSejhAy
Ts7x6AutAjy+2ozGa9zfVf5ff/9foo3elm/5Y1u/vbXXP8r/Dyify30NNfZ/YXy6RRblUD7z//fw
VnavafTzPflz+f/+k/upQ/CUSZxE0QSHgpYi+/6/uZ/yPwjLoDJJ47ixARj9zf60/kHWYGFGtWyu
Ber4N/vT+IdKTICbIUq6jmOT/q+wP8+DqUweaYBJYzer5EXLTn93LH0rFiYxlgt8tHyk2OnGDfiw
zNGjMoFvcYS4tACRzdE3YFvImNdSp98IyKVuzEFBNm0yOqC0taTP4Bw67JG9d6t691d8eM8JXHbe
h6jBz5Ml+EGkhyTXp1EjQaq6a9Wk9DBn3bSRQmu4f0nRt6nmEkmZcXT/o/HOgkdXaIqByIWHeqTf
vmbBoSepMacrLVwDCS8R9WxqYBBhdjIvJvlx5auuiPSIRqyHyHcOlr3Z1q8oELnyJr5RHKRyV/KB
JcCej2ciEbn86yz17QOEIkU0DL2Rcm6+af+ALJPVtGPZMGfDmHgqq5rGnbns3A8byogEQUqj0mvL
cUf+9GAo8dYP25Xn1vnGoPQHaonjA5KTs/BxmLhvuawCsfIKIwGQgebK2DnggvZ5ODlhvVrvOruO
IXa8H0/+ON4kKIYQlIynBd5CTW2ug/spvurtn8Y296zBCe/pBcL6W9mQ58u51Pp1QoHMm5L/+HHc
XOcIRIpSeXEvtED48u6bVsbNc60o+dvne19aEs+Pnw56lGVqhoRmAUjKk0+H/dMQySgge0udmsYt
oAW7PqqOsmt30ja+mT0EWXbxIbhdeyudv8tklW9pqPBEIRzKZ++JMZMLPnTjqVvjq+qNu/aAt92u
prq1llidXXaQMsWFa0aaT1xWT3ZOFZiznuLa4OFDCiZl+p6G0UrR6cJCfhjiZLPoSObF+F8h76aK
+Ubqm0eABlQDwv4lD/0XyS8Vz2iTFYbTec+GmcmWLPNA4g4nUH3cK/KctJQR087rNzSojuXteBW6
1c/ZoUlMJh7aa5vzjzjAyY6Bps3u5K5CR+BUPKAxYsFM5a7jsynglOx5Z7rRNWjSbeI0G33flfZI
XaKG9BDdxsURt5S1kvefktLJb6DuIhom6atinCHxY0GJUewuOg9F5HvzuvDUAwIYk2ehS2Ob++ab
5RnfDSc7JncLdX2p74Vet8uv/ZW76sJR/fBDTr46gmTBYIj8kKZHaAosX9pFnqqtsR8u7N8Pw5xk
6iEg7Fle5lvV6V1WmBQU0Qq3V2LBebzjNFK+gMMMQfes01rmnJ5QqbC7Q6TSw09x2hZvFO/2ydNC
YSlye3iE/HBlrBydi4tosp+IdVwfp1UT2s9tgDpi54nguVT9IZQ2Y7tyUC7NjRcxWZRIysOz5OM5
SZA3DgW8eD3uX7eJoo3YeLA3N30WrERv6fJQhFRSPELrafgGlayFRjJ1IOwd/3vwIHrVoXr2XbTq
C4BaB8mhmZrYw856+vwDXlpHXv7/PfBpE7BO26AxQsComXIdl/7OCK8REV65hM87mzJ9eI2Dj2gD
t9Rpl7jzpyKtlmb/wnBVjsqrv7ecYr+wW9PRXstgLs2JGqGhI/GhmuLpna/McT2EmBd4SPS4CuCj
MgM1qDmfr9zFb/Z+mJNzrKpaWaKAu0yqeFEP7V45/tUlHp3xBSEwYDIOfjsrw56nZwukwWAldVJC
Ou8fNyXi2qUI0q/3poE2BESCEJBpV+2D4cZHnnJOsL9Rt59P9RzVwPeDFg1tdbnyz258mbpkISzb
Mz7OG8u+brBcc8Y9b2cPfwToqt60SSOaTNNVaOu79gaNoe2MOt6Pz3/I+VP35IcsN+q7Z4g1Db4I
8p8fso928Jo20TbbL8WV1QrwpXU2ls1jLQ9rCh4fRwoTo8bPF3gyLdkGdwG7vMs8dE7u6iv9GER2
D08aXQjJll+Fu26nrUSESwHh/fAnm6tp9Kq3UIny6uRoAARWrKfaN+1e61f206VsACjO3xM9iXLA
mkzNyvTlXhzdAI96k/YLaJ39AM7QgcvwtraFLzwm2U7vhlyurndfMaCkCveBIcNj64JA49xksN29
1FYO4W5W/61q4LJz3o15cm6iOhHCEii0l0x01jCd8HCrDRDLWRrtxmSP39dTyEuB6P2Yy0d+N8+q
q33NNxmzF8ctfpxaD5mru/38TCyLdZrXmItkCsQYBYrhSTZH8TYyZtFgp7RwG7GSCPW1LbI2xMmp
64YyrusIBB3Kg/sRaRb5rde20gNOgPvu1irQ47PXCMwX9+X7eZ28aGQwiYbQskk46st9eB99tzwY
IS+Bg78CQoq7z9dxbUDzpCCIsFHTtwYLicEQexIhOn8/M8dqLz4RVHfBGnrlvNnLnnw3xdMYoyS9
lXYC6wrH8Lf4I9lNN0tE04/VV/NWccabQ7evOYL5tvkSLwR27/MpL1vjk61jngQZBEENQROYsThE
jgIuNzHN20jF4ROwO0z5z0e7dBrez/Yk0BQ80ZvM4INKNYQCcJTCsSyNlb26NshJaNHUobLkiUEU
6ag2o1NPmLEN95/P5GI+834qy694d7DbblLmSmfh/O95fd0/STsLzNvYHssHjJof17bmxfOnc+Ur
CpVAnt0fh0OTIq5ijX1S+gkQzczpAuXfWbd3Q5ysmzWLkYyAeOfJ+c08/AZ5rJYrTf/zNtCy3d+N
cbJqaS91gtL4y7tT+AlMpH5SEcAJPMExnM61fvcWNeu1PX7p7flh1JMgbCK4I1QCo6Ic74Z4wexl
WuFaZNOEcqO3mpKFQGmmemyehl/1A5C/lexp7eudBGiobfA5Sr6eOKNbo4RwNXtzrfO5NshJiE7N
qS5QoOy8yBLhbOq2Wv2H0ziJx8pQVDrIVl5D1S8R0D7EYffzY7Uyh1M8UZPC2FJ85uCLvhtoYNyF
l39jBJ5y1lLGplR2ktQhLS6ViSXwJk4owklXyrymfXIx/rwb4SSkKqM1RYbBCKX2QE3arik/h8nd
59O4mEAh6UT1lIIKj9+TLVXIgSa1StBzIQ9e6ORAx23DW1qb0Cq80LPuipXbcfmLZ1fFuxFP9lcf
+pI0Ly84TW1sPXj0w2OEd0W/L9LY+3x2a0OdbjQ+HIiBqPdS0PDTdZZa11Ge2x26yv26+NKlRPvd
Uuont74fxBnQLybWJYf07o8il2vctJNbgEi67dwJmT14lpXkjPG/cyH+vaanfbtB6dtw1PmKfnAd
Uv8Bb5SP4sogl9IaHt1o8SxVEvTeT/a8IFJpNzqNUa79LeLoB0hR4NiAQf4RaFx7fF8q0X4Y7+QE
zBG9SMwOeaAeJArgxXbeKgc8q/8PsK0/OP6TXflhrJOL0QpRRoxaxhowttmRtbmlY7nCDkdVasNQ
8XikxW62zfkZiPrd86TxKuSubmCFIDvk36zqfVzYTh9+0RLj3mUGidZLsyHxiwQsOu7l+i8UoSd4
rWEr17g/LSvfPAp34fPnp+ZC4OGZKsuaKtIKO9Mty+VOETPEGrxOiI6BNRxNBP+HuF9DY17aTx8G
OplhwXpnZYcoAKr92+zBSrhGucE9+RHoQfQ1huG7tofX5rb87+8XtYgzpLsZsq81pB3uDQ35Yu3H
5wu4OrGTRKGQ/aQCP8Qom3xf3inopmTX8p6H8H5+nq7WiuIX6keaKlFYWCB6tG/Fk4PSCVM6B8Ew
Lgt57/Nusxd8Xn+wPN1ujvXLckIjXOFWMr3zA4oeD3KxtElQaqGTc3J5GG1VyVlaD14ajiGSOMXU
QxQWstpL20LZm75cejlmXd+sJl50zeXa9RvDyJykNKK1nHA5oR9OMGEJWTJgj/RuRfn09VogK+K3
EGrpNo74u9vWa3i78Cxmz8C17fs6UPs8dz8Z8eQmM2ulCQuDEVsXghPKsZgkb8IHhWiYO2sfeflj
p9PTJXNpeoCC498/7twyhfIb5dLg6WqH3IfSy26AZ3MIGNCpi8qb8cnLK3WNeHF2YPjEIAUo7OpL
ZeD0ZplRPhiKfBi8JkncJPlZxjjMZk+fH5gLc/swyMn+tbBaRjW9gwcmhz/E2Tr2zXg1+zyTK6V+
s+Sqd/R43n0+6FlyQGzTUW5Gawi3gzN4UN+aeggBj1bDjA7BEOrbFCSSHFRXoRbdCpDCPx/vPNWi
aM0ySrKOhCaNjpPYk2XqJExjuJzSRXYs8Zrr/gvHFGw9DPjr6LZaK5Zf+HgfRjyJQ2EHcUsGY8iI
ixAufOsvSy0CClmHYtX0iE7VerlF086ybyZKYVmlgc2GpZ3zcat2Sp1LE24nnmApsFBpTMEjnHv6
On5u9M2+6NXW9pvZCtypkjuc2gVkA+rCNzf9LIpf/BaqY83dkBMoQn20e1Er2/upr5PruA2UndkM
hJJhlKvpaozDqHGrEYu2rJeCTdi2JRM1y/CAIMpwy1t00t05HUZM+KZm/h4iKbRrDcH4agjq9IyV
BMYWUz+oPvIcqe4mSOxgl+mrxW6GMOB01ezfdWUEljysqp1VTT+x3ktbG0Z9+RQujmGwxcNoP1lJ
5kjmgPEpnMzkAES3xd1IK3GxU6L+FfGWsnC0LtfspjC6wCZsm790IUZqyBjz7ivmmihoikU2bRQt
13+nupH6tpFn09WcTdzDeR2ER1ZHK7whS8UMaawQW4s+lxDikEzMp4bJ7O/aeMo2UQ8XczOaQfB7
VAI0Imolz+5QKq5/623ce+jThFeQVUWvDwcSYl/LcwQPxiBrb9EIQFKhsVoJr+QBlqfUFnjZxk1x
hwWEiAV3Uu2bEuu9UhnFZ1PoW7wItUl5yiRf03bcRkOwEeY6vVGQMSJamfOdEcIi3gpGaW4FpSo2
hlEWsduPPch1zZiz3DbVAS2SjOQq1Z1mxDhFTRsdA5AmwPFaKOiuWqX6qrdW7xTpQmVvn1pdwE6u
vAtiGcFROdXSY5DH8Q8ZgSYcrAWcj92hwkGxmaNkK/vytJtnX7+x6MHvAjyRbrpBGH7N5ly8oMig
37RRSdxRMk147ptGldwwM8uavkht/qjTWmydWYMS6WlFpiC4IYXhTyNVlW8NQl+6q2O/WttDlxBR
xFKNr6AfFi+1HEXbQh2RZZqbiC9WChmWbNmC5zNFVNCduvVDV2kQQtxk9USIVRqhdIgiEp+uUstQ
2g9omGA9KqvVscY4+aGalOHY1ECjYJHrE2DoUEn3qtg0PwIxyW6VCvq9aiTIyCBiwF/HUudLZgn9
JlN7DHrTaMRT2FeMY1AImgdsocdKuBsd0ZqKnS+1dNfLTpjffCAUnS3GQi27E+oSr1On9opdpVr5
sMj81LZcisL3VoY4rs2SiGKB5BtXhSIAu2xKBEjRjfpSlEG101N1gC5dRRilN0r6VmmS2CGsUfHq
rKrJss25FN78tLJ+50GOWsuoa3ZZjc1DmyEGJfW4hhtaFB5nOp/O1OY4g8MeqNwJ4VsaALqW7/NG
q3atiW1kFmc6ugZFWTtFOUr2NJWS2w2J/CMb6btkWGPfiL2ZowNQRtK+KCTjTcyESHaQn8DakQs+
9cwpH3Efn+abnuvxSJolH+ak0zlRKNMknpSF1Ow6s77OiIZf4ZRXttSU/rYPgHT7uMXdlsIi2EVv
KNwagVjvxlTp7uosEna1FRae0cO672IjecO7Jj2AflDuywm2/XZqsVtDCkt39E6iPwTM5DqI60h1
spjKhNsJrR95vTYFkqdS/v3dhLX/xj+LcSaQ1K5yql6SniBSS8SHSgvfUNoKnmt8Bgmtltm8zLUg
XfVzO4PWwJQVVrdPgEOowxgPRh/7kjfoYzPuunxC8irXjNqRxLprnDoo5nbv1+ZbipWVj9MxDowO
ik39g18L+YOVkwDWbIxXyP0YtHRlgWDroEuL+WDTOlliBPak8xL2o8ZEF0NWcletG+OmEHBdnCyz
h0kaZfAKZD+w61n6VSBFaNepmd6kSj//tpq+cDicKnbKcjx+t4oS9bVWNF2tww5FMst+X8mkpWXP
9YP7QOyNZiMlbjTI1Q+zV0KcFS1hSZaFqfVys20Cr1YneIw+pgAoxHSxZ8As+GJqgnYtyZJwkInV
ro5cnRsS+bxWwC7EFpVJerI6VBhsikXyL8GU5oeiloofAdoLMJLEvEqv2BeRxSi1jExsYHLEa7nd
NSM6YxgMdoVjxab8ElkWIkXB0Ek7OVo0EnRl+h3F6nBfhb51LNC3w650kMJ92eMj1WAA5lQTP1xv
RuzXJ6z7ct1v73NzEI56mXR2EqalB0kqQW2vHVzeJSjrWXV+HyEccghUQzv0qdW5kT/p12gwtI5Y
48woh07dm67qB8h83M66OzX5D7mPtxlCo7am8M/pU19cDVXG1R2E82PCsm/iXEWMHL2rb0KO3xVg
zvm65RDsmq6RnuQJyw97kNPwMTMG1Z78sj8Kiyl2L6ho7fXxPLwF1dRujTDPRjvQ/BSBqnkK7kNQ
n25voXW3idvax6GQSOOWg6Tdl36HjAKQ1sPcyM2hGKJyW5ZtYxBsiylykESrH4sKclRToUlgdrO5
T4T6oZS5WBOrCB+1IDf3US2BzpIS5DmIqTu8rRej00a51tREu0UxTt1IxiyzNdtiF04xJntAzzfF
0Lb7opIRoBl9/NOF9CqPpqtYaH9UZg4FrdCe6ex13ijUzUvMEtha2dX3gRkLtj4Y9KRA7dh9i/xg
2f7S4hYTjBxWOGcfQY50n0PduEuEQEX9kKZq32EX91/Uncd23Ejapm9lLuDHOfBmMwsA6Zn0EiVu
cCgHG/ABIHD1/5OsbqlEqUvTy9nVosTMhImI77U2fs0vRjZOUScRATb2NG0pICpir8qbMwpQL07b
MY91PegPfuZ4t1onrY2jGekm7bhwlurduKeJOsQ+R4Sr1PkyS4Z1qCV5zvITkmyM2eIR84fOw7Te
6A3ilXzd5DJw2zin0fqzTIi1pfR+LElzKzOHMI2qJIxrxHBndulwawlFXbFJq/W73PTSo9HkS9yT
DpTyxxVhGAn1tZH0lHuf6JeG8GksBqKqam+NWtoL76RRL9EgW607lVOexIaTd5+kWNXLaotM36Rg
UjualeZzrwbjXcpOdxjWejZ3vZjdhz6deiaxvHffJ82Q0mrmpl6EkmnZ0c2q8OV9IE0v+aQpZzms
BimD/YjwmiTJIHb0bo51kjJiMoimp850OBVUaXOaNOaDuA+65MErG/khG/0eKjhIYPZIGpeRTaPh
dTNSLKgpa3qq7VURFKvs9DYQIttb7tjfk43C0GHMCwnO7dgPm3Rx9S70G61Jt1Od2w2ZIHUnQ0qW
ED0Vbf35n6eR34wGDiQK2g9cLc4vMqE+n6dGLcVCu1MT5ebJ8drQTv8grfrVs/1mQr7M7H+DWwjQ
bFm3mJDNu7k8EmRDsVj9uIKHLPtLUtULOx1FICEC0IN5Ilxl/fjPP/M3o8hPoMAbiClYJDzssgIK
JMeKTrZ2+cMH/ILSvfmFb2adkZXbs8XlA9j9d66ov5iVFGw3WMVsu/rDzPpHyOHNRNcWs+kJnws6
zJjgQvcS8E+yQ1WT738xZv9JuvrbO/h32OEyuv/tDmaULqu8BXZYjRBp130WDTu3C7vdRe5AKuca
8bIvRBA3W+1gffxT74T5mymdkfkH7PEGwnea1mr9C+yh7+zdZYg135l0C3y6LDTIsTYydvjh47nZ
vvyFRYsYU+8ue9YeWfD/dDl+9zjhOruI+KxLu8wbEKY3rTFoU75NPZlfRvFF0rT5zw/sb95LiM0f
n/Dmerc151XU9PxeUkyz9JahCXH5H97LX1VYPLUujjaylql0wVj5811tMdHZ3XD5HVcjcmtxpH15
xB7u3+ofl4i4I7m1rp0dxy1U5tatenIOlh1nZ/knTOSyAPyManmASxRAoV5Affn6+P3t8aq6VKQZ
qddA/P3B/XphcPNDfS1fRbPkWf+pmuXVqfwPH/iWGUS5mzTawgdmh+JxPsrNq4XwQeDmk7G9BXGK
1DMW1uhzx1X4iMpmQ+jutCnOVmjv/D9ZMi7I1i9fhxtATRERO7+AUCuNhoupCNW8KEUu66I4k4NH
5VaNKb/5Ex70u09Dpe0A6l8sIG/ljEXKEaeyZgOyL7gkKr9m0XhR8pB8dt79uZjoN6vVxZ2Ocwgf
jXd50n5+zGioKbNyCIwNgVKPFqn0WdyfSMeDJK+f/1TE9OubAzSq4ydDOmw7vzCyk1mtZWBVRNxo
QbS6m4Gy82Dyw39+P3+VHlgehjX9YnV2AQ7fqibzRlc2hw+LVyfZrQfvk/hqpKF5sHhbjE1zUzOI
fzXv//CpF2rtzXPiY/0D2bY81NFvPS6dk8LJJ539+pyYkRUbe+pnd+52PP+JdvvNdaTjjyuJkZy3
8m3iFaibA4Eh7U3edo9VgLd1Sa6QjPxBEv3rxwCCoqp1DZZSIhzePBu1JbiSjLIbo2N8Nz5kdA93
490/X7df12s+JACf4JEn5ektY1ksGtmSs7A3gBEnrxme8/ZPtqDL9/z5zhAeQDkiwk6Xlyp4c8QZ
OeKaZkV0nYb0LxN39vyAepkU6gd/dmJruglI5/vnX/XrmYOPBLlm5fS8X3nYVqsk2gDLBu4ixXjN
QnsONmWDU7MJ/vC4//6jSLDi0buUnL25S+QoI3uqTYL51jbSKCHPy4GIuWzXaod//lG/ex4CjMfc
Lxt3x1uJPJm2nNhnj5MyOba6lUZBRYLkfy32v1QoQKCYVLVxEd+ugL25znKt+RS3pvFDfSRQPmxp
fv6vf4uHzxLDAnAcy96b7bXRRm1RdPZsHEJmtSU75jOqpEp9+eeP+c3Tzccgp8ZfRzj3W+eCkTut
PnjJ5ZIJQoZBrMAk/yQt+M0TgLPu0iJwqdLjqXuzhi89OWlFDkC4kohIrLN5rScEXdvNX2eB/8qy
+x8bWjHFfi9o/b//vxl7PZ71/2zsjdavnwkX/7ub9/IP/nLzoiH5y7vLf/yrp5X/+lctq/5f+XCx
aP20dLFy0EOHKN2jdC+AOX1buucu6A+cApBCqw355Dhaeh5qo9k7Xu0ikAn2l5NECGSDZ3Nwg1Mq
bCMko779MGpAfmOQosBMaAYASiV7U66tQWOf01wRleUccqjMjXBHg155wrItWWSxXABmQ12jX7lX
PEHpZY2LuqTgcOn0kiRZ3z7Dk3yRQm8fq3XNvq6OlrCdD5RKLHIGI3H0R23NbycJL5GV403npUKQ
JZnlfUSedXUBHES3m3V7vKl0E/bAGKEWtOeyqiI9tZwDKfMdRrEyj8wkGY+z5uU7OYvz0KGqYFqH
cnCI/jiylFQbexrkBz2Bq7KqhsZzz98Ws5xgQ3IrLkngvdfMijRgzbM2otDEdpxyESe1dk/rAG7C
SSlwx+pjkBKOqqXTjnoT/2kRLjkVAV0MEBTZpkzSe9cG+V7BwO0x+DwnE2hAkNQbfVBDNK9B9rLM
vozh1ffmOPlXUmhXZgs74EgScFMQuTPV4+4mc4dvnUuAswHcfUrrft2ti0u6c0VsbeaJap/Z/alz
V462fv+sa1V6HKb5bIO9hZ2QN40ZgLfCfMVW50G+sZJR4NDJz5quSaoZl6/1hDtUCEiBRvFEYNsi
7FbYlxhojfkQuGGb90sdUxZVfltErl6stQJgGnz13vaFtieW6qvX2KyNY1dR8ZCWT8OUutcJXybZ
pmrWj0Mn6CBI6/V2LlsIs0D2UwzobByqSzL23FseyvGa31kujlWHupq58aDDcdcqewvZSnmsTc2A
Tfzp9SqR6Bn9uIa9SyB7I4rqkIIWAfAAO9e2PW/TWl8jJFzZBlJsJd9+cg71MrZzaCWzcVwcIjhK
+UXxl+Julvz4Viy6DfpeQsVrgTuXdBhAKGpmC3UzrG53XVYtTmt3xv1sgubVXSCm0OjXlV4GaX0o
x7zfW6Oc7m21KDKp00u3ZtYuR1czjMjrtfXz5AUrgLCl8uue9JWDVPNCPf2UOizDNVJuaYAVpvK5
QA57ZUzu+FTNQW+ElT7sMzJSt9Szy6t0mKe96vE4hTXo5gWuF/uaCHCU29Zt6VkWrcWDCHP4um3W
KHnlNtY3YzbSuwUGbzvkmthY9VRvtAkTy+As/RQVuZ0Qiprl2s51p+G5XQpdu/bqy4rgJ7lnhogG
at67JIO8WM1pQ2SutYRC94qjW3A/wtTwOwT4np09+oxlH+mK7xnvCQ/Ym22RvV8svT3ZNBsck75O
QBoaUhrxAmrURkPpwC47ddWL2LEIQQ+VXfKhGWE3l6zxBJySjNrx1quM4NDpc/Mwa8Pwvk6U/jIu
5nCuyMwGfyzwVlxQOy/yyy6JldZM+K0SilUhI1PtgOh2fTQnqUXBNM+hmmFI5tW3j8Ykc57Ucf1E
zIj/UJR+SEnaF90dAhdgTaTGVd+78ujVubiR9NvfBOsgDk26NHdZ03/y5eLeFf7on7tB9ibknky2
rt82tx5V9U646E1GJYI71mGWJEUWuWVdnIlBMkBk7bQ/SgDXkcLDHMpyCbI5XhITPlgNMPs+SAki
pLBhzfsoSfP/ROElvipaLxjFGpnHfM2rMvGNB0nK4BYaZ5dao3GeC+pXi8XW34/Ka+PJyfC4gk0f
6zzrqU900qvSmLFqUUP+klM2sF36VN/0xdrCSAsj54EMKqxMQwezOyaEKpsSdr2gFz2sE+EesoTV
ZzW7/nOa1XLXpH3cr86tMBoC9idgbDmxOKSFXsS9PzqxW3fmi9v6aRXnTmd/pewlcEMqP9KdaWv2
vivMa7KjEMAMyNl9EoIiPxvKQ8p7FS5LIs62Wc83Y1u6kI3FeCqcxAFdt5Y2VivfcpVWsF2XsXi3
mtoYT/al1CCT930JFjIqS4t8DRJu1mwWi5S8hNblQn4bm0BsSHA6z+ZYXVW833u3L8stC38QmzAc
p07LvHdOBtkcklVBznf/ZOEfiltBy4DrJCLS7VxGFMWMN81Uuy8UUAx76XufyrJwtml26QBKvB59
TzqQJD2L+auro2FdR1M1kedXzW4Gg2RZcccqXon3CEVWPXZGRfcEi2s7IyDMl2qHm//sTMVpWcS3
tu8fe8IvsDbkzZ3KVhSyfV1/JlGdDE1L5LFmr+VO2XV6A5W8YTfzCaP39fr9kFOCo/nOU69GhA5I
Ftwn6Po8roZ0l5hmu69dHszJ7F+8aU42RuNcV6WcTwXt01fIQtIDNTvg863yX5p54oFqL56RUXdf
1EoKf+dUkjZJUqYtc4XTMnt6gE04wTuHA30ela5pUaOjnOAkqkXc+7lpvLdXT94YtLoMWDQqcRjT
PD1kUypOl3ivGxG0SYhKIY8bL9F3q2cN28QS2eO0Eq/Q1awfjV6ExL6Cdpl9s4eYon7W8fuYZu7p
KagDbbckS7px9PlI1H8StcG0s5p6uRd5YBxLIZYzwQnW58UxynSXGUWy0eaGtPo+S2L2autB54iA
hGT19ulga2dAYzzAs8NeUDrlZvXT5pjlFCfYU5XsOs4Um8Jahm9FG8wPUGTNGd1XGpB1T1zCkgAt
N9l9O/f202xT1DS1jRk3aECizjIx3DRmk+yV35RRqxfJl9Tpxg0li/p5kv6kwbnQEAS1UFyVUHY3
0zh5m5RR8lYkY30Q80gTs+YEc5hPWXCq5gTG1utHGlc5l0yIcOIqlf6BPtWKk6LlbyotawC8l2Ez
Olhl++yDlRnZPmkEjZyUmmj5UO4tv8niVEmKcORsxXVanafBH8pIbxrnSK3lshWJS5lW4/Qq6gPl
bKalmu6lFOVN4hTtjngD8W6dRrHLAzG/2Pn8QXPzdzlm6vc+MRUbMXdWSAoeBRaWscZpYpiYul0i
s4W24xjwfpmqbGtwhNok0nWjYH1h2KQQbGiyG5ctKXLbHmYuG8V1KUkTQD9UbRPpf5ZOT7hsM3IG
81bvQTZadaA2omEL0u3yuahEc/L9oruVnU6bi1dty3kwrhL0kfdpqe5dw6s5DztrxJ9co6y1x7jK
HXlQXa0RzF999EWnXS2N5oZd7rth6VXU06jsPWLHde969Lc0WXYXJEPYjA2BlsrmjOiLK+jrLFY0
DYdld6m8WhEmJyTKH5Q/pKRCrizk+fqYpAu52tX16HrthtKU55k7HuvepZnGnZedxnNX2Lm2DZwy
OErCR27mskipf+G14hFwthJrz4Z7+82nyeM+zWuxXRaMD3455OdhMcpbt9Tlo0tV23YUefVuKAfn
WPdVcKVLscTzqlP55CjzUaxmsKvtQlIFULSb1myTjUWTCMZ4s9qurb+tHRWwTKKT8UsI18CcUTN4
dv0V3yKcu76KfV+2c2R4KeUrNEggQg2KqGuykf1FNx+VK1AvGP27rJteKljlWDYqjcHeh+NYjKTe
WhPVGP0JdyxH91IvkB8G7lXuphBFeru8b/JpPqUWezBI1QaWYjrSWVhG/eq5IyS+gY1xlOwALT0e
JVNN6CFReMBkkRCZi9N/9HII+IBVDYdFiqWyRY9bXfqkuDox+3q+87Vu+jKmrr9RaYJcioPuVtPa
Ty4RsmHT+WYdpR41aqNopqe+yqo+7A26l/LErreF0b3oAWIuLb+oTpqMH1M5fag3Sblx197byqbp
3ovFnXCoVvaxKLXg6Ja+vFEZT5hB5ZPRNObGLNzgunfZDAKXU4SmE61vq3XnCVV/KmnuqyK+z3Bj
NFYbcfZTFNOtPid/Cqr0vnO2rj5cBHpcOLcsqoh8jOyUuV4ajUTL7wbX4+DLhT+3g11tEk03aLyz
0V5hzkB+we5ern52UPpoxk5mIDefvfKzaaIBIEyy3QUrPCrVFydnmpyraemyiHjGYd+ZLFEDJ6tN
oEiO0JH/7tP5Uq6juxBTaXl2c2V/lEG7bJpAo4ZhMmitbLNbBF9r1FiJe8gDokqynPsc6nnvHPq2
5D29uN/rbjRusyUYKtRP42LHXkAeVKMQDM3TRzfN8qPp00pX1Tlaxzy1o0wXYuM2zj1lQ7e8fAOF
YdJqbzuvHmNwwmGTeUF1mo1SHsg49E6k33zUK4NuXYCbNvUpTGRIGsnwpiEymYJjOgf1F3teUUxq
0iueFDT5zkALd0gCB51zMWhwF6bVng1No9fCy+t5k8DBX/WaXezmsimBh7TuQ7XQJ9MPtJCouZJb
2xjpL7aAypm2nv26U3vqzfayoruJ4wrtopjZD2WTFpGTmNZWH41Lh9RSvSxdbp+s2nYf3UttR+rP
091UmO0VRz/nM0IIba/JeXjEQ/2p7Lt5OyxrHHhpcTPZrICKsxICTlxzSVCmH2Bogw/+5DN2SV+F
CunanVWMn8yS/iZHrQ8Z9SkeVTD9+pJNPlU9QSY5dvAEIJQEcidwJyp790m3B+eTUvU3ZrNVRYm9
NIfKuhSRTV2F3kC23o0MFnGrN7axUvNhFgP5XoM6lrnHOF/xrPWaNzNPW/rdouhS7BdrjQuiGbZO
2pZ3jTTQDSjRhcuM6C5pnGw/O0H+4Cmnjc3UNE+pjZytEpxL28J/UGLWw77QYbjL6rxQBX7TFToh
rAx3nWNhjGTjTKq6vyMWhOM178/ZGeiKs+Zs2OkEFAAmjOrdMhT2QfdX56NnJWjrLXSgiAKr/Nlc
sj4EKG3DKbGfVJ18bEqG3Fqq5khBTHBwM9O8cUZP7cpaB2dfq/qp7PuaekhKHpGvaeUaDn13J83G
j1Lbrw/5KtwNJs4koU6TbXJ0OFQI5BthSkXzpjL05YoiHMZmXcs3VTm4B8ykVKss0zE3FhS5A1xi
jl4oqo2LKEqjBagzmY4nK0cRVHRh4aZEBKFVDQlu9MMqox2yc4GQKBo7rZNtH8bML98lefbNS63q
Tsz5sJ2ylQdh7RkCRMfrsQrKFMRUGZFEDXhPU+USrzRLxpU709ciSzRtRt0v50LxBy86GRYDKnAy
nmYN+Y4XSt93DnptcyYpfO/L7OdUMybpSkpvaohzV+bd0VmHNZLTQo/nIGkVRB8U7IMicJ+UM2j0
4fhKRYo3teAtZD+WGuOOrJm7eqsMwrEdyveiFDqfnazfut7pr1NjSvd5WbL3tpU4tlWxXvTHXxrf
SyH1Pec95VMjMSN2ewq8KrhOSSMLdc/2495pipyKqZIptNPBjdRSRmWiXY1wAhsR+PkDh7g0crXe
4dmcKHCqWutkLm59mDrG07wbPSL08sckL82tVabTUXnrfFXq68DxaM6/pLPS35n8zwQSpsF+pQNp
D8ylR0S7NHtd+vV58Q0cFbP3bHocu6hPG2Pu+0sa6AX9lv2Hyl2ma88kms/Wxuqjib2TmL/kpqon
fUNz3g3QlBd5FtqfyrCfnBplWkwnanudLokTp6h+X1pdmveGN+vXzpQ1oaKlbFu4rFlC8TxohC31
qjmwhQfnjmDDrVamyx1NvyQwjMYQVhZdnLmcb40gb090f/kflkT5T6NBPO1Ezus7aqyWs0cGdGiD
nMS1oGFyVXnziR67EZl57emRToHlnZXoxEj0ZUfhsVyyW034d5PSKAoc5+au1cfdSI9t6FWOHwbU
5X2xB8u98vLVDAuYpHg0XDTHSCcjZ6LwUVtMxMMeQGscdPyTVpHdRFZKejU5LtqY1h42pAgZ7+fG
nXeokIxTy4kNWE2zN1YVCIa8QtwSauAit+PubI1WJ9y9Q0VetBkSDLMfKE7vWpPzeJ9/TXrzqzMX
fizH9KMQ/WfaxnRSQGry0dcp9sph3KQ+SkHqEF+Gjge5AWSK8iZvtz4Cuog8wriR5UCXJXL0eRDm
wWQtPBJpAhyKhm5snJpXDw2d56vYKawroSiwrTm1X1W0hB4nF3h5SgLquYJ+gwcriCQ77tZQhvs0
KUPu0tpJD64x1l8mVaMYNkV5rl3I3KZx23fTGuixlnjGFrGdPLtJP4UafRC86s3Wlt390pu9C3yS
Pi4EX0ZDkpmxl9pePKTJ7ahaN56bwouBkkNlUqipG2I69kVCGjeVpTTQulV/7+ttc1j8QB6h+5Z4
0Upt7zJzsbYizSqC4VEZA8rXrNFiJdKaP66loU476952/SaW2KTC1hy/ikroJ67olRoNWoIL5xpP
TwDP1C0PmdLMg2aXQczGicZr4n56cMar41vXZb0GHPkn+lrVmIR5trp7ORacMB0dG5PMD5mQdcEZ
MsGGk+sZ9Z+BKbeqUchAp2rYFZ55tZrNEAdSPmS+P8ZDtj7rbgFknx5VaQbRMtMwVYJphYFLF60p
8vWSbyD3Ssue9Ub73NuIm+0a7boX9DvbzZcdk1q+hW66TvP8nkGwuLIKBNjzwnQlJ3fZyYuMDP6a
HrQlGfaV1ZT7oarak5Tq4HTanbXQwmn6HC5p4nnKvWw6aSITW3tQPa2nE9o+HAhXHqW/TijSNdiM
QMpR1/rivlry4pg3ZbtfyqZDtKv0uyDvjNChYLLkOvTVCcD+m5o9FHPkQ2H6uoAYU9bZceIvxdNQ
edUdHcTzt1FrRlgKesa3syN2IPrcPRu5/kLDHXqXRJ7aRrO4t/6wHTx7DcdeqY9G6yb0hSbFR50d
+sbxIChJX6NYNdtj4Ki2VqWohvP8Ipwr52EssiEsGv/WdmxBPablXuPlqIGSLkgzs/BV4405oIkL
KR2pIR+uu3RSuzRfk0jTy/YMZZPh4ajq4//8H+N/flA1zDcah5mivOJA5jJYosvB9XblzZik9Hxa
N60lcyRDrsW4bR9eORsOt+quzcTDD94mKIz0pVnXzz+oGz8txVUu/faqnUGrXY3IMGQCj5meIAK4
0DeNr7+YOVW4Wg7T0JVUHL/SOL1d+6EtXfPF6a318MrnpHPt33kr4a5lpcl4Kct75JJI7V+ZHd2t
HjMqAUNhm7QiyvH0SvGoIEjiSgM3qoJSC8fF+nDhelKRf9QSN9ZF39wSDCY265B9cwbfvZoVFh3h
B+hlTHHjTcwDnROcyzYwtsmIYyENBBEeKyVmxWq5u85YP1Gs3O+YfY5L6mthvrjPwaJtvbmnool2
N9Y5h3QFu5wjYCWs8HpP6S0+mHCy5HO5dJ/+RhQFzN0bx1zgu+wa+0+RD+dkHrdzL54p9ebUHmRT
vJCDfOPWxv0rdaSp1QnpXiEl5T/xR4CS93Bqe4ZRMjEvHJJZdFM4dz1Q/MI3xEriLPW6Gb+zScgc
ECzn8Gl1QrDyr3RSPg1YSvL1+EopJQE1xPrSRKvGoc+WASNM1qHOHtcJGGCV4Q92KdPVGgZpM+5+
ppi01DiOpk5QH2/oXtEDFRameW/5mKVqlN9qtPKtL4dvzHVu1A8Y4V/5JowZ9F0q9fidb4Jkux4c
VPH0iA+7ei6KL2bDsDVl4/M0mZs50d4XhrTgJgtUNhfaqVzppIPbVNu19J4wpuOr92idfEM9USJb
xCsttXstTXKal+TMWOMI1Aze9kJE6VlFXavPEXRQ7jbt+/ahvMCoU89+g68VH/iYDFlkNP54PWmt
fiqQPO0qJqIDEfXzYeTN2gCf5jcG2fiMSyTvmYHRAgj/m6kiw9g6OU5G3BC6vvgtZdWOLMRdpaJA
Z0UcmeuqYJyjmvLT3eLQ1ed1wt9SNZvsHO8y0ThFcMhyu8RFJ9+/cliFcBssRgU7KTyWEKxoKCef
X7ksiwQLwES8bj/4rNxNPrVOcP03PitRBo4KMWnWTe272lWXWd7nvCrrLXCouccRp3S4hgvFVQwy
i6AIr15pLo3Mr7CkSJmSThaOceUIrJW6/5DSEb9jE5PHeajr+AffpWQj9kmlrQ+5pWmwIv7XN7xX
mln+HnXgfBoNgNLCtbEEXgiwabKHoyx9xFe/kmAqCdZtiWkhdM1SHKjGnllj8+FQkmkClMBCBp/2
zW76v7gxJUmR1nxBsfSFIGs77yUf6Yc37H66qfPF3P9MlE2mfDAxm4SiKvnqcGUMO1rkABlFVtZ3
sUhH7EE+L9orbeaU9bHOTIc9XUJ7vrJmmZ+XZ1X7VAP9oM5WZ56r2MyF68a/EGjSzIZ7rqW+EUMe
C5Jr97ny/HOyQJVoLujl3xg1qxyLu1kFJI7+P7BqhTLnTcdmcbPO7nRGH2+d/2LXTDk6kTdO2Yvt
DPjwF4jww180m/BSN4nwh/V3rO/gJkNWN7evVJu2CsLQFF2iP/g2yxiqw9wE2dnIQHiNOkthWxMT
ZoURRUSjg+tJ9V6112qPwUf38+oaNnqhE/Rn5i0Rc7DVm8GBJYJ545VjXC/n+u47/VbMRX3Ox4T0
N10HfOObZsQKBK1aMX4E4kFD7HJrdf7hDR3n9LV+nTCcfuwBcs1wbIZg21W+fWnrDtYrrxDJyRvS
icNlYr13xFAfifyvIFoZi6Mq0PzN0ij3k9HU1baeKy3+i5zTCBj9JvtOsJt5z2XZfKXZ4sVvDYaI
X2g6In38A6XCGhtJd3jl69xFrznJ99i8U3QaYTciM/83cWfBaG2tbBh3TN4tY2vrgkZO4J6DoW1f
6TvcEQVbH7ssNSAcliDGN4Zfg1B8J/K0HOlE143t9Subx+/NOMqAkP0HNm9I/E+V3TdsNJB5UqNt
tgectj3RyJAKx3mH0/m21DEGMTohEGmjqR8v5xzno1rl8bfEHtey39OAkh3GAbJ7rcvp7h8ZPtOl
Iwym99lXtDInYqIdXVAJDm83xJUeePEr35cCIsVz25AKaLbddVIWBLLYGS2xeZ9tXynAwVh1lOyO
H3V1g4vK7JGZ+xKLY6HB9ZU8oz+IQMgrGaqC+CyLBTYcZq2OZNmRaXCpPH4lAg2V4RUxhIZTK3nP
xc22ha/dDw3Ktl4s2QWVBvf0g7a6bnJwAJfDwK4fuxdjCoywsKjEbf0JLfKUzLtXgnDIqe02Br5J
M9S4RZA7HL9ThTiUD+bErvFKF1ZUydwxbYFapspX0Stx6KZj+z7NFobfacVoZ8j5Wg9kc3xlEK0Z
RiBJZtBHrav3bLoBWKh49GAp45/oRA8xLzhq+UonWiXFmYN3NqgnZg2Aep+m4YNpOFjoV3qiLrxi
3fnuQXAzty7Y3qbwOfev7Usy12acJf4Rcto/5mPvxFRo10+iGB+dafk2Y+q68hKHv/sz4ciglsaw
uSk9QIXafWcdnQI7EGfXl+/Mo6imi4MMuUk6uP6xSKS6r5oUpt9tBY3rmAnHnPmR9l8o6FzoO7ZV
3H1e9y2/XAoRkHjyykbWtWmdWEigCDEMhhpF038xkoGxWlvJWnxIBt9jWKyySLSz2tD2a5yTTvA0
zpT6riny0LGuo8ov9wLsdPODtXTtXkH/+KPcemAOlG1DD1eShme8jSjgS9tj46MA3Z3qiRFLfrw0
vQuNtuxXRhNS/iqvkufi8k9emc258KpzMDRL2PoQAtoE9H6hNxdPnfzU/2xVNR/jgEjbQyH4nR7S
Tnr3IL2T/SvpyfCHlrX3bU5UF0bSwOGq2Tq04x8oUNAl1q6AivH3/rgaT1MjT3mA7+cHFxrMmrtl
X+HwW9k8ZhdWVKn5i+agYZDrBWv5To8qh6GhtZ9fGVLGyWo31dpblpSN82b2evduarQP9aCa37Ol
U9UP22qoF8imEXbjJ84ULE+/nziGUNj8b96Uk9+whSAAg/9Ontq2Od53cum+vRKoSkvngyiXbTX3
PmZzQ0bSWLPdDyY1GeFxc13LDmbbqHdpjnORVMEgfkOpmtKxj464yGmcNqQbXWPwH7xNYEC/vzKq
amA5XZnFXynVemaPyonL2L1yql46g1at4Pr5bFRH0NvqmuwHPbLr1foXsepU5g7PKWulMuouduZu
8x/J1bnMi/+l7byW48ayLPpFiIA3r0ifSSPRSnxBqGQAXHhvvn4WQJHJpEhJVTPz0BHdFd1SS8wE
7j177XWuurb+LgWORF457Ic4t66DXPoH/beywrYQr98IWOXBug399hO/cHPXB2wg1Sw2nVfeds5X
4zytGSfFEB115yzHyMtIhexwWegmI9unyFXKgTN8J7juw/argahjnUUFUbwpfXYGqzvHycY6Wy95
eIxfmU8hSDakcKE0fbOeg1g0o/oN61y17zxfuPoZkVjYScoD4SmJ9Uu5d9UImd+UxvZWhcq1YGe8
LQsW9xVxuqjDLt6WVaMt9Jq54jGTZQqI5JLcZDWHshQtN4KI1GGGlowKA3lPYj4qDRLZik6gbNk5
oBNLnDHq8VKHBbHbrnRxQDB7N3vM1UQhWMMi5bww2RQc5v3V/P94CmmdKADHEEyvo3dCWquwkczn
4/dOIdNiKKmvnoNaqei/VK2ZLsI+AOL+bWIr9V10ztGgv+RpRraWTq8VKSOPrBNla4wREi5Fafav
YltWpSWAKiJa4z5YN0rbL2B+rIUvJ2LbNFm9lCIY5crLg7M5u7UKjX2iESJkYqoYeV64i1XC6wCK
4kWIK9URB7uyGzdTiOt06Ddz8G33mOJON1J2jfFKmmJcxVF6hgAhsegU4wYEy65gdBG4QpTU1gUT
brVDEtGYtbU/prkWONVN00fYPSNS1EGX/ZWVMxT0o0z8mGNdeepat0We7I7Zrh5JxJLJ1THezbLk
u7AqEhLzZ8LLgvvC1dAnuZVqJrzTG2kl/AIr0TuBb0WneuGnXX5ZlS3b7KfkN5U4jjQdw7+ogc5i
VsW8EoiPcVTExd1s/P2fc+DcML/Hql24xEC8gqZA2JQANYoYwHFOhTnVpmunMmJXQdnQ5Q1+rKd4
uKtbExImiJenGXErm90/lRK0m5Kq8BmbvsbPmlze1lmRn7Wp0yxGW+03cRcwzUU1wQ8ccq3udHOf
j/A+U16slPc5s0/sFW9ExoFlPnBUrtzcKz8dY+OOZTMuh4byg83JgUnASXaceV64ywIj2MwBshPL
N1qbjIg1rBchMrRjvewwvp23vvMjLvsDpipWwnbqQ9w3Z3OUHOhMNVk68zpKluMydnWj5FzLZWmZ
ZmDGqUWipOo90ThXn4WZlR/neJkLNplBiJmmSJmShUWZMRlM1UOgDud20qCpSNXxQM50qJMeVK4A
s0mcNNiYlD+Wed/AmdFNPjuGz5paU/N3qppTKvFzX+XCRfTDoCjlMefzHn3OoQPHMFf0prq9kODH
EsPJ9qPifToG0kPFKFOrsTvNqXRLOrpy4pItZr9E00GPB6pPPP0TSZhJDCUzZaeaAFLq6eth6BUG
D2WzrIo8c3VOsLvGqj+n+iTtaALaX5b1bc6vPT9+4C7jLOcMm9ms/WPIHHUr6X6/xMskL0pSA68d
mZqXaclTAWAqbaydzmBOrtlSDONCFthUgGPdeDhG3d1QORdOrSYwEPEniO8fktAO+djcHVNvKa1t
d+iNzp1j79pW8DKKNHTn3Bsylwt9aQ7uqJNnWbFar7WOo1DtVBHFlLbi4qbxUnf01E2zKluVmh6e
CUX96E9wu28xrHY839owRbzXDN/ZaIPUbrse34RZ6PhVkiZZlugWNkYx/CNHyjdLB/sOw/ir33F4
JNye2OWnrDxSoFyKQCJF7rsSoM7ZEe3iyVHy4GAlBmaXUQFmTGLsPhmPCrMOFlOE3rdMvgaddyz1
DVIdpe9XQSqij3OYzjDGpy/CcGlO1FnfLrleYu+C2P48h+q1yYnDlBir1X0FpRSkH1O9/pbCwmwa
L3Q23PaUbUQA9hi2a5k55S0WBEfTdGusDyXPTKL3KoKDyx193M75O7OD9m7a+rVRe0n6WPJavtXT
Jmb2HipnbyXyjGlzt7NU2nZGfqf2DMsyTqjLt/J5vjQ0OGsuA07NOoM5n28GPVnaPY9iGEyUF29n
9DrYeEzvd8XTNGFdBkF9lrOfI2yM4lwtKv/imNKndY9XpOHenQrwQLvOF02cXXZ6x3AvCHjep/UP
Ky8ua6sYN2EEJzFYwj+b8/vCBvMmxiYSU4P7Nho/62Nw/WuK75nxtSP5wUbCqYxDqY9dB4QmiqR+
73TKleXZ6bodxBeh1R/qHBR+jvdjL98CyN61knL9TrpvVEVzUETk32bKqG/mhB/TGnlflH4tCmtk
Dm5t3gr5rSyRtw08s3tM+ZXeTpaqoGqpUF92MybnAA9O79KSrN1U71tCMpQxr6L/gqtYldvRb+N/
MZqQzFymZgSgqhzKKlV2kbcZp6jXLEBJVzoyh+oFCyDlYQx8Yvk37NjANPzMA8hRxTld8rJ1OpbS
WisQ7bapDxiiGuX2SAY4aJsQ5AhnNeMBUsQ9LTbH6Euh8bO2i0xQvzM8IMAJFPC5+fCBB7jZqC3R
kKPG8eWYt42rj0b1ATlItinjbOvnJdE6uOGlqXGrec0PMOvzF32e/FDCICZ/sKrzIBAjox0+dsDa
THmnACoRhr/8N0iBlKaoaPtRhtohoCLDzDZDgovkGTAw0qq5DA0LIHWCDADQe5cFUuxHfoIMRkLy
lRzjcfGrrFzOuEEz8GyrrKrh0OdglDMYYHCsr924aD/1aghpVAsWJfyKISC22hi6ry1nFCFoMnMn
t80jjkA3L7ptivRLUujpGXqM2p25BId9Ka4US9giJjihFJNfwmsEUjdOgFkfUNz4FU4g0nD5kfCH
/gkoZOw6vUsdv940eX3PZvKLjknNIhD8wjOpAMTuwZ/r8nKiFGQzL1ZAKtYegDxZ9nUH5NfV1uoI
LiQBdhEsKtU6rHjqyqnP/d9pO+ZDcLgw6//EQX1eTY/UPMxvj2AD4i4+14X8eYYaRCXadQEHcF9x
nbh+g2cYoT73hTGZttT2RncQ5wleRTvR+gG8PnSD6bNLmIlAgsHoBHEgIuCK5NXkDTmk4Aw78BXt
L1ulCDZlWMq7UGIShllnuv1yHY80llt1Sugs+D1i+HfG8VyPLBevB5e21PvOl73GM1RVu0CobLd3
YNlkg4vfDEjEXbfwMRSD2gJHRD2NC0GnCFINQsLsQA34TjVYhwCOZkxCsGvcVUM9oDoJKzHii3Z1
OfrRtePdCHexp3MpPxzhCUc2vnQDtHyQ6MlWawEnzUoTWwQ7DELzQl15jpTtZK4R+ONwXL3FUziK
v0ukyEBYWvj3xFU+f33N9Eg7gSs0C4xVrQ19mvSLRVpL1WpGLVQ1GHeJ3WQbWUGuNQMXnhbcm1W6
maALg2+Rm8qhtEqj4R+DQMmVo2Y7gxdJifVLYcNe3zzQ0pJXM3sR9XBXfT5cvmIvWCb+EFc8VOME
8rUyjGVrmncThxGWjs3jAYGQFSgJU2+ZjWBg1zONYWP6/wAWw+rxnt/8iGMInssLLUMh8grHsAtL
XFapX1z5cS7exzG0XG3dvvaUhWiqrzU+MHgvFnrSSIHFsAJoZN0LHp55DI2myaqkg76g9xcyTtNy
xvLcxlsi8Ju+sMsrqZfl1hXGwG61zL4NIlhUZskDH0a+WEcyg0Chcvn0XMeZJVadIJr+OzLDU1uk
bra6+DOZMdDcc4POaiYvT+r2Sdp9KQqmek5WEHr+ymkYXkohTx0GzIQTotFbMR6fkHy+qDrUrYNW
bzhP/Aj8xgIgth66LPqWUaNxbP+jmZr3mp8+ohpUFIJtUVZEBr+QGlLFj1ixsQ1Gdd5uCs1sYPxg
2/8tpkEdMHe5PAcLvwdhnWANMxC4ZSSUhMIJvk7ABlc0htuxarlHagP2VkLJlUakonLbuVaQnxU6
E8XKTPnuT/gG59E7nns5kC33cDQuXH2nrz0rM5tdRhd/BjqisPveZTEnfhIbLeZx8wh2BCFjFz1r
yuVEd3im3SxsLh4LsyyU81eYh2T0BPeZGu4SNVFXcZo2tB399LZFWp6QVPwEPmg/xBuD8YQuuIh1
aq5dUM65HYsCuH8ExJFbmooxctOzmf7INLoOkWVWpMzGQ6wn5SIMBAdj8M9F0PVsqJTkkrQvl1j6
HF6GhVTuRzxbLoon2Y3aSW9KgGM0qga+9SYkEqX6bZ/7ycdXjEhlRXhg0oCBit+Hax7uRFmW9amL
Q3MVJ1Z4meXKuBh5TG+8ZryZDiMrVtuaC6uopFVTkgj8ESgZLf4eLPyER6jETGTmkLL4+FuoJAKJ
vqhrZ3UKlgg5WoRt23x6hkuUXvqoJBGzZ/iSyk+G83baIfjMl2hhus2t7GdF+JQxUfAG77KCHGBm
TJzGNz+lALV/5kyirjsEujRcmhW3EcsS0eoUOGm0GH1GzJf7DerEl8UX0zZ+nBInVZV8qnOVOer/
mjoZ/O5TGRtbLs5K5SnbF+AJxZZlMOaumSTLkMKr10E/ORq+yycGRTeQzZpfqHYbjCVT+zyuR4jI
CUWpOeIEjcQHTkpy93dMShypqEGh0KnX/QKmpF2YfcLkfad56pYR/ctusxX2+6p3Ps5sCryQtRx7
lYt6xQU+TXz6Ab9yKV2BXdcA2v4PbErTDTQ6vGHxr/kUWlz7MDDGF3wKbZNPzJ64j01sil4Xhgsk
aWBulGWmt/YLQGVIFeEWvilRIYdOQcBbFeG24F9y1OZrK2sVsgBSF1OmHTa1pHWh3vmDd/YerZK2
huyKgVreM7IiOaSGpkfDsFMKc6frqbHluKjsVcWKV+/CK7QMz31fsFL2v4ErHiXQbRjeHNkVugAr
pwIAeuRXIjg1P1Af29aSBpPZqWm+fw2ydEFyT2FqcEsj3h872L8CLarabcMGGO5dqCWmT7EEgOgo
Y/xCtoQhxVx1Mtb+lmopKQ97uvJhIlu4MH/VQs4HPUULXsjIU9nJkTNcOyVciFJCppDwozPmUpeK
thlAp+8KzU6giUfjrLAa59DhFbmfmBe1r+wzNaCIk+I+A5n3HuvdR+6l4ai6G9vS3AAkivMirtgU
oZqA+STDu7+EX8oWoifRiiu7xVpZ8RWcIRgRjWKZ9exO8So9WlGOCNwjDqNyhqLSU2n8YZ5QGFAi
fROgCHkPh5Gr7kvcO/hzn3EYNovuPCD81e+QGMSQYsMyN7fsAIORuH0+ZWNMs96luEXdmY8ZKfGs
4Li9rczNbl+XgcE54ImNIaCJUIF6wY8XfIwOG0ojeVzP9fK+NuqHQVGKhwKM+Lvtt9QD5rJ5GZV3
TtfX5WPh/C95mVZ08Y67rv/hFTPTtVW8quBkdy/q6FDy7dmgcKs5dtJf0TND4y2jwS4OWl1k5/Go
h+czRaOyoHAhp3K+yIMyXEWirM7lolUvZqYmj00o255iXu7FhopWQG7WM1wjRFStM6PqPlZjIe7r
0Tb2M2AjRnKFmtfg7yEbgWlnTTVu+GBlTIdprnCTek3b6Em7TIZbiDFp/wfohm4m7lrFlrgd5sMn
yy5YAUOZajkV39k3nTySN+QHeuxGenahN91ZmRKw4NPoFMsNG8otM4bTtdrwYUjV/YzhxLXVrnWN
N/3UjLelchebpjjUsl89cJOTMEO1sv7dNGN/W4569QLJCesWco8X4W5GciIjiQ9ykfLPFM1MV1UB
M5fFmbE9cjm8GIOHsQ4gbd9kczqHoUcYJfSdlLJxlYQmQF8MA2ZRn/5xb28Ai+1lH4vGbQacJDOn
o4eaucqTjLkKp7XNKbBDtDCh2rD8M7EzdsbK1jNkqlbOPhtVGegSZ7zgkY78R3KnQ7cc4sud/moC
hkINy3BDH70yrayTQn6ICmDFz09GHqD163/H8lR2HU43rOXM84i8vLbSD6dIDwZVdV82OJVSrYvO
SHzC20QtJfwAJ4BPyz6Tgzx4N+9BPoZJXU4Z2tH9/4B8YnmEYIQi/I+gT+YNxQ5iYuMX1meHRrX2
C+8TTiYrJvorCy8u6crE/Kh5hRmgdFRUtMnHwbRYgXUC/1hVeN/1w81b/I8km0sVE447M0AgpvE2
jP8pdcu1qkJskHFvgka9I40ZGMSPH2lwU51XGa23mdB2j0wQdsm9EEmxi9QBj2c0VSI0DSFf2TXb
zuQ1iIm8W/cKRvlXhFCtpZfsePn4DiRk2FfCpwEwMUK1pMmookNWQE9eFrU6m5wDgzp537mubnOZ
Mxdk8EqRys3vQKEqZxTqWfaWou3hDVjIh6RcGZGsro60kGab/nZkFcDVkRYyYr6YYWY6blMyqI29
sFjMzJBd5B8GCoCn3FBolpgQgGUiM1a3tsaCWW4oGxawKIsZIrLqD1NVhJfkE0ekT3RWriAUO4WJ
Wmbmi7Tx883MEcX9EJxViqh2rziiKPIFvX+Kne+xRJHXlAvLqBza4u8DRamumTRpkdIobdfs1Sy+
VnqvXfyeLjJENqIMwnL0kzDStfjQjObuV8jIVL6Ty46MW15yRmaY3Jk0fhh3vI8Z8QZqN52hN5vf
Ikax4kFY9Yheay1LNm3HMio9r/JHz8ILyCj3GQdoVdHtf0saaZ7oF3naSquZMoq1vHWd9OLvQaPY
6pZcOYvlBBu1rAlZUsmq1hT2zZsoNmHW+mSj0c6+9WMr3B4dDf+eOiqmh6serGbyKNG4xCGaAkSb
3A0oQfzzUZE+/CWC1Fl9vFBbarJHDglws13nrFBfe2HNaVlT6RfYwSOQNNTkMXmaG+sZSHI0Hycs
cpldNEjpVso1VLuT3uEvYSRqr3DWvA1nIAkVifggKUl+SCYWKa1UUq+27m56M8to7MkfJibJJOnA
etCBkpxaH5I8GmDL04c/wUnF1AJsbenLEVDqPD1Zcby/b6L2xwwn1U75YGQIaZ7hpE4ZIj5lQ7Q4
wkk5mrtVjGWfbpmlUOXKtA35t32jhu0+b+uLmUeyZH8EZgwemA5ne1zvw8XMJEVj/kEx8+sZS9Im
9ikyuJn/lk1qqq5i2i1+QGbkj6YIfWAx4vwfX7FJcc6hJGN8tZhVETOWhObLWM7/DuDnQZaQsdk5
zognIqkTzPiQW6HXmYgkLe0PaopCciaSLM5JrIG5OUJJphZpl02cszPoHSjJIkBh0Rcq/izcZmWk
H0ph5RczlARBvw5UQd/9CUzqHVRwpCG4qp/IJMtr5G2vBWs5BMaffRI6mcEhEsSok1PCk9T+M44R
f/mKUBq4zGVlW27eopQ8qnILAwMKgeGTYcJzmN2w0sRf9UQoy7cwpcSmAFTGooZFBlOqU0LkwE6H
teIrLwilga01O1l3boQ2dpQvfao66nD2e0opU7KrrkCBHrThw0wq4XZhhUW3tM1+PHAQOne4JW3r
go1Ftu8olJSeoCXaP/YHfKn2uh+g8SPfAkNo9IsZXNLkTt+XiNYemSU11q6xRu6tmuFj+yu2pDio
9gsJhKO3WNX8xC3VBasvhDwEy3e5JT0rruOKiugsq0DHo2z9wtzOsooju0RFKoY8NJVHdcXvAaZB
DdV9buW3pcfO4Iidci9EFlFkuT6Vx+UssziFmFgaVfEU9+AueSSpg5duUxuH1xFk8sVwryaof/yo
8xcMr6/+EmQKFeYgWUWZdcyRi01IU6u3N3Ufp1eviKY0EAiU+tXQ0KnlasKsmO0Gf6Kb6jZRfogM
CPaZcMr0woCX8PG+TGaM/0fESZt2gHnlx2fMCUG3jkft+38jnagrUFzNKZL/kXRKQW0WjdZGS1Pq
z/Wcicgr3KnIDeTbQ+BfvMs8kdRvqg5Kduae7Dz+OkQNn/7SW+YRTqs/I098ca7Y1Hr5FvUEk/at
brtdl2aC86L9Fbkw/bZYEoc8sNku/WfyKTR1faNm0fKv6CclKB1wZA+RnOlzXE8HWJ6Jg7KtdEqz
zEva69JlEGmTUU3dY0iEI3/NQ8Vyc6sCQRYRhZVnJKoQOXPEJmUxxW+xqLLXKArjAISzXc1kVKtA
T/bpYC9mPIq0RgzN11eAlCaRQgopz7iUM6n5vwWkZLToW2egvDHTUZJovtc5Vc7/TkflGFy6JK8X
MyHF9JTydomI4IhIWY2J6JGm2VuYVNwSTDVJPXVN7J0te5+bUJEXrzApZZzgz0zzDyqzXFd3knzx
e1AKKjBzvShb/x6WEnBSq7ZT4M2eialIlZODLlXS4ZXD5M/EVNJl3RrxprFQ2GS0Vm3vs1CCT0dy
agyN4GaU2RWDkEcCRS1fmE2iItWXPdNpFxEj/+OCipHyDjVVTOKRLmHtECox2tFxeub4eKnAbsbd
hE8lSLqxeai3v+JTKaguF7YRdPqZoWJaby2SnmZLZPfZRWBpF0qv3g2SHmwrC689K8qw93EkKSo0
s23zhbHaOkjHdehYumtbmcYBKLhDt6IujmjVAP2QdPsMvUupiHJ3QlhxSWTpb5guFE9hzK1J10+U
VZp33wbR3r7ypxwJq0LxLxqtoo0kK9/1QCKpBbSSm+jDgKz2MIFWUmN+k5vs/ihUSSSxGos0Xvyv
eSstlSCsUMksFYUxPZ0vLv1PqpWKjc7oTVUFT+ZP38o7wJUlc3NWO0u7OUJXXlF9URhyrwx20Ft9
0p41cr06elhesVdO78C8U+hb82NQt4MzSI8AlpYr60wVYnWEsERKD7Jv0+sZxGIJyK3me19/z2K1
ee7fG3qIlwNzKHWsDnHgjGKxAN5i3mJ/GzJdWo2WXixmJmto+33S+vXZzGU5UFZe2yUvuCw1m+p+
ZkWy8+x2eWazGkmxb9Wx9f4GyxosM1ryOcHX/o7u5RWblarIND2d33oCtCzEOChHk6+KzBj1XUgr
DqHRZMVEZ/cGpWW14aVWhof/c1BLs7JwrWYqkfPf0VqsrXOQAFGHnpGtsmQkwuqc5J/ZJdN6purS
cGeN5gmrhY2anUFl8O2PvBbgCkCeY6bLV8CWx54sO8O5kRldhcAEAVdb3nrdWECzeXilknT7FsCF
OnJlIfvEiPSXEJczTq/prr8/gly53lQkQNELMc0McuUD14KUyiEsFz2KGpNC1WNLPQG62iYlzmXb
3wx1BaqV0v8/L4tGnnaoRhgzf8d1Ab5eCTmwVv+a7TIj80qk/eZf411lh5SqCBDCnSJevqQ4rsWg
esa8Ok4ebq2ioCHc3lSmfv8r6ZUYTIMGBtrCoGEtEZq4r3Gv2OMFVTert5CvwTSqhejG/Yx9MQxf
e3kTY/N+Uukc0S9T8/nQWQNz/Yn9CkhZRn9AHvUs13nFf+HZTpkJOYuZAfNNpeLGyBKG34Bgcq/f
ZWlxOGXB/LE+15VEYYxcvcWBhaZzy8ax6NHB08Tmt55B7nJiwfoM1x3HjG+9krhRh4Y7L0WxPyJg
JcJVblGUNo8MWC+NwdaQkCfM+FcoCJ7ihAvVWwwYT+PhOqYOeTYreXAtassg6uRNIKn3TjFQPHh2
87wBg5meyRJAdJdr9C8Uz3ydAmpA3NFSsMEw8g4N5vMKCO0IF9srIozjO8IuGvynVFjXxw4qJhL2
odMIc3XN2FgdGwts3UuXlo3UJrLLZmOWwX0sSopE8k9fz2RSAzhTWYPnHE7JMIp09XUBU7OL68Rb
eiGKi4wBLT0aLwccOUHDqGtZC4ESYpt67ccjI1bqSD8Nw48uKhSQnCHk8/cZsX70rTNMKUwb3uPD
6Dez+ng7RNh8/oiICTrtlJ8Ug3t+/6B5no8LbSwXY8s63WedzzhNm9iU0i9aTUKiG8i+27x2+oCT
g6694sVUEy69kNsvJ7yYiDaxZiaPyFgPrbDKK+kzl7UvMlMTAKGB/jVqqQ5soCpTaOK/o8ecVCe3
Um9mgMxP6SkjvGaX5nv0mCRrSIQGauEzPoY3ZNd7VkHocoKQ5TnlZYCY88jR79lh7LPR4AQls0Ij
uYgz/ZOKwVgw7KJUO6NkdVXh9LQqe++P2vkbKJlIsmof+NEKSI79cyxve8TJ7EK76hjj/CucTBql
HyZ/hpkmo0kUMZ63P8+2oWbcORKzw2ryoPwvYbLcPLPl4fIVT4bZGEqs9bz9WFR39juCoiNPRuH5
0FXUG+vc3nUM4dbPYFlW3SdVhMLxKCyyx4r9NYx4n61F9eDdqYBjuxPIbAxCh3W/vM4idlbL6afo
6hfSjObhzqp9TkrFQDHfRsxYp8UWZSKFrZfoGScPzsWwlSG66SfDUePHALH6cpYchdiP3IY1rosj
hdZo4WULvnA1kWi+ivwtkGzeTKh+oevTNQumF3aet5ez/qgXmCpQBLuTAmlspgjZSg5xVBLbmZQQ
Hvk0j49yl1cXVs5FKQ4Pz16kV5ia7DG6pbGD4u7JkORH9tI3qDTCq6kFfoUmj+89JftmOh2VcExJ
p9yaKrYdFsPliTDJ6dMFFQ6syJM0KeXbIFuMvg0HM4RGD3nonNmdJGJKTUkFyoIfa3IoVTLkmUoh
5AXRFqXfYST1jWD6zWpX7adR6V2wLUmbWxpi28mv9JJta4NoPZTYvZLeWZi4TpfPjFvjM5NNPPuz
rTPOyqLI3LIZ/uOJein7GEfKdRhG2PIn2A3V5j/gaqH7DLxhSmOlABnLbGNKx7haOx5WVVNTV2aU
U2EpRLvgJHZ5XO3xhL8ZY8ja1niQsAuJredchGK4fYbgKG6zGjGDc1F6EmzDaQ8eFdN578dsanom
4orQz1cQCu5kbMpMgRRz3wTNvYLFxHUwq7I64eFE25TX/j9pyhLsydx0SsdZvf85jxtzcTQ4RW1/
oYcFFrb+3Fezi9njZBndosvZ12Jr7fm0MmTU/AvP0LedvY5k3yPwWRylTs/QnIh7bOZyBnisLQb8
n2/Bc5nprxRNf5j5ucaTigXqQiQxL+E57OG7gk7IWVPQrH4TosPucxajeh4rYa/1Ply9Uj+9AdOp
tUnbpjz4XX5e8KZlpUVEqxeza5Ua9NhjiHoj5AGQFEQ6GpD+6ojZBba07dVAxeR7mFVR4zcVzmY3
sAyHtcssKf2FucvDEc2DXn8cPBqZwf6ojBpz5yyd1mVAeOgLVjH3iYTd8syXc+VciGZfqU21reJo
j2owWSFcRoBHTU6qtOsTNk/WzHxXKNHnUz4vlb3r1nGajWylKL6biLLEM6QnyoaNU1W7NSbjFPJE
sVRTHH6eOChpo2M1g/g+BfY8a7hMEpj9JwtVq1M1UtR0O4F7HhyJpWtfZnavyXy2Q4yXLf2ZJR20
ndZbNOnZUOXOcqo3OD6shvoiNm5SC7+6ldhfW5naseTULPwZQ7b0bWsWpfjTD8WyPcwoevx18lX1
XnelWOwbiVj8cqZKHqLUpu73+sWboF+rUslHvS/dyD5r49sbpns4q0HiPkzcn1wbEQJpsKugzDaE
ct9S3zdWbetEhyMEmJgl1v6KH7rTi3TZtt2tadhL1iTnKyuCY5mxQB6DCF+txFlaN1nlUf5XZGmB
8G0p2awiEBnLbEAF20ZptmXQfnzGBdVSR7nf2CvLCC7lQfo0U4MUTFvqZ8zDaYx9e8QHRxwIqGLX
DhRJQu3kYFYqb726WcwUoZNwVwliXVkonTXg6CAxzWP+Wd2Z0nYyagnuyXTfW26WiYkH5jOfCyqr
ppVcUjzczoYtqcovy96jGfw2aGhd9gYWkxk1zEvvlhTwkTZEtFTsalo99JP3PXuqV0Hoba2uewgr
dc3CdESIVaKBgXGYOiUQ64wdz1QpULhNVi4RskSWHGozmbkmFFFqSlb/GPIKA9xV2emXs6DrhEhM
HMgWu80QDeGYVDQaY1kb0S89OKE/bqT2IGLj4plPdLDBJnr7IKQflJM+xHpVLPqwAw/LlOtnSlHg
qm9C8idft+9YxByxn5nLxEQs0ui/svIuXTcJn3VJ2c7gop5NXI9Oh2WmF8Nx2Jqq311buXGTlTi0
+7bMlpbw9G3Z8xxHrLkwLOqFz1zjaLdIub1aP/Bk3ihpV1MprJJDNNYdCw/4KggDe4UdsWjFomom
GuvLYEobWxGbuE6bL2ot7dl7uWAEYN+IoepJsEWxHFlh7jpIbFcDt6S13RrZ8lQg1rEBHBWoSFez
RcwpHvqazUhNqNNn51jCkgfoSDMJdjipqrMmnmI5wexcj8S6w6RI99nDMQKbTWGCcRuzNjqyj9jk
GFDaM5RsJ01Ao55V5ywNSllJ3qRrLey3R5YypZoMTeiz6zYvz5teeOvcMyBGW/tLroXxVsErBy1t
NlwlNIOv/0/EcmRBh+w7DtrFYY8eFjoPXGwI+e0Kg17cKXIZBlnDluvaXBpRRoelquENRYUGJ2Bh
Qh/IV05c/3iEMB3twR7ZEN72VrTuS+bBvFTlrVqfdSxhXzsa8NZMZpa4XM9z39jMdGbZImYNSPFW
p4gm06zhMk1paBiJcu5bzmUo0wSZnWhKJJZ2PPVjA2s7y9HyGiIschrUFRO8Of8WSYN5fgI4MVV2
W71WdE68LITRi4DktVu9UKf9hDkFxhCjkPeMs0o6k118pZMOu34aNHtBwrXobb3aElajs9bCBRXF
ju43bjVzHK/NgQUTShFH2xyP+1LCe5ZnY7edcc+o+GZmCCxGM/f3RjqcZUbGnuC+51pVtHsQ6Wr/
RH5mZZ2eE3JGH3Qd+Jj+/hkexjXkKypnT/ADmXBQ4fT9lio7Luix/8KtYjxn9H7O5GgfjXoKUsAF
whry1cSHym1+JXuRfXhmREFJsuWy8ig0G6FC+8ni1/TiqmDjiH8OxQkiEIfV4ciONjprMGQdIRtX
fmMdtfgzWO8wtDk+gpILaqry/HwCSkdZ/R4rwl456YAVNx+qg9ADVic806Vl2X+tIJSWniJFyza2
t7P9TY4KZTF2enlWw1qqWcfwW07LVVlIl6KsxcU4ZEvNB9borP2khZPHTT8m9zN9aqf1WVIRkswE
qmxqi34AmMuEdJfjrWC37S8kaqaVB8Mcdr0Kjj4teuo6+SHDZuiK1mjX6Go4fPaYd5IsW50Sqq3J
aaml/5WHZ0qchau69bDK4wcYhgLyYdgaulOuvanUVKFWKAlf4eXXo0EPiRC3mcHVOu7HtVZuZuuc
WoUJLvTq8mieg6f+znwY2qj4znk0RsbkTyQEg2092hdmHLG9qti2Us3RAGnaQnjdeUnZeR/Gd1le
gMU46T9HvDVWx3qbSQ2TxIqtFFFTREyHZY16phi+xJeQDG6R59WSPWnKsuHpxPR2mfs9pTUZWdrg
T+klkCqWtorj6ZPUrjOGjx7LAvhvonN6ktsN9XDrVLm+8pLBZgiJPERl28sqiyhtvLDdUSn0LSac
b0GybFswqbw3LDHo5HYRjuPlYNjFpjedR1iWCb3roUa+RtO/0AoUdnh8xdKs+6+PZjw15z40jUCa
7Sk/yyXy0NDAzJxBWzr5D/ZsYKmX+3WpsCnGwFGXJ4x7qpZNhU9Iba5aq1ZRcr76uPMiz2OJn3Zd
Q5RcSHHNDg3xQ7/VKXU86vO67n8oO6/luLEt2/5KhZ4bp+HNjT7nIYFEOnpPvSDoBO89vv4OoEqk
SFFSd0RFVFAkE0wksLHXWnOOKWiboNBd8nKOF4zeIKLf3KRRls646Os2GCLbCpixlRV7T9o6gDEh
ZE7fwXrvNbc1H8Aa+TeNYIST8aA/hAPaaYZrtjEz9vpefWEo2d3Q2It/4OxpwBSyqO3sX0twPT98
jIeZqj2X/sHLqxI3V7rzqeHJbvgVWPg+O/VVeBrGUO9F48EoEfu8F+diXQcR7bkznE8T1K9VErta
6W3CASRyU86optZWR+IMxm58qkflm9DmKAX4vXHoeNJ8l+xSpmLWNbiF0hhfhy/wRz1ikk7suilN
e9btmmjvptLH64F2t4sYzcZ+f7pIdy3mpHYoMmtKeq5hoxRIsvpHxxvk+kbR87NFyqt0XQavXHkq
pCLatGZsf5D0mh3SlpjNFFo0mqLwCBb43yztHUR1E5P08l7eS/DvaRHjkkqtB6sU7svKH/B1AmrX
iET7SeIrjAaxoeLJzypfKWw3Wu0/MH6rdqYa3y1UwL7o7kvPxxb1DxlwEfx2skRRLyO6qHjupUl+
3QTSs8+I7lTxifMMAyL4fIGhbK/lV0ERe6tF/lsKdEfAdtmSTMVZ4hEFwSU2zlC1uSukGgxY7NUL
PvCDIHjK5NuhUk9/0gTTaUQdxwifPwO9ziIMJvisk8yHV20wZeBG1FodS3ybrBVVc37WCEcssA1D
ziCj57dohcPeWHV6SszQj+xBcgUqppZ2nEaiWxWXi2gYGQgJVpj2I8nAacPOemPQaFoUxLXW0fov
6n3NntUmcR3I6E9KYgJfvAnCs6dQ12fsAqYC3MsMKPTC7F6WktP3umKh49swcNIZVmiFvbSaIl3Z
M2qAne5ph6brdm9CY91PyKJDE2kHakqknZdRDij7TDyHc4C9TR4vK/hqLYEFSEjsKRkuh1h/XLCG
nwqPIXE8K7M89R3dEOGxLGqK62tivTIIxsGw9g/l8J36uI79i96keTNjDNlv9z+ADhcFMtCKdeWT
abz8hAyY0458aBcz7JAs5ZVAMFirFaFNuxzX6Jx79qpILjz92mzpsLypktn0H5dTPu5Gtb4AA9Je
J63guXHeEJPa0gFTspb8yPUkk/TxiVoZbI9MLoF5qjfQ+SrV/8rEwO2j6gYi2VM8ySc1ZpWie4gT
Svl3EmZ2FKwgekf0IT20JtOk1TtoYp9FJ6bapK4Gfm015dpjKciPMNNMe9Y01/wLGRz3dfk1LvPd
omyu6sHRLdMjfQcVUpZgn0xT/8xrR+NkljlnpH8buQTPWi+vFrmzXvpnjUpoWlWRVTBBA1Ci3n0v
fc70VaOn8Y3ft82KyIuLJavODILhKFCniNooQCIR+sRWdeFmCa4bvkuhC4Jam9j3trp0Ups8xxZF
dEcYk0vG0S0LrfOqjIYhHhz6tkYnmXXEUU7DtyEUDu9JjXIHeLKmvQa3Csrq1HNqEpSGXBdnA4qg
yYpr9s3opuOouNRbiyyGmeFYYgfqJvGJmDWQZD9rqFW9FVcqO61FRy3XpupMJcz5BOAoYTGLnBph
JizxgO51xTrvElbgfKKrJprXIeGxWhVCctsSpIeXZBuJKhkKw+0b8jFqlcix1PzwqrTWNUVyE418
shg3wqy4zqMB5CosJxW4/gokfeIagKHUthmJHDFvyU6Elwu3n30IOuxWp60JunbRYVciyHYdEkkU
V+lxJue03EnhMyo0PINON0Vozl912WRIBUeS6N/0gCOhQqtGZNLND489o8lOBMsjWZQCLImPFobk
e5l20XqA6FL3nVK7VkGK+U18EtH1cd9JtrO0MNbxUNQQ7XPJlivA6e+12yVxYYJXMIV/1W/rSNyq
BsV7NIKYFeLhTI7F3Xctt5wRzuCFtVNaAimyQlI4vUR7axZ1i3kR2VMUuYGoEXU0Eyd/oe42rCF0
PHGgc5aA1x3T7ppqZOu/YigrUo0AhdkzifITtbfk9S7rz2gHmN0YgQCLnImU+GnAupFfulApzRGo
RkCLzPko/7akM3JyyWefGZWfS8DrWHie9OzsvQoczLQ7yARPzGjKn4Xgo3bIy9o7STQmD3kCB+ZS
yFoa7GbPrAwheRfeyLq70CrFtBHcNB4ZR79Th1ciEdQ+LQYm6zDtuzw59jt2XeArvyvFufvytWiw
B6yirrPT81etuNyybbNKf/OJXjzkvkx9PdnPmnECf7QtbaN0paQpz4k6LU4bq4Q2nqXHi4Lc11pS
q9uckFxc5R5JMu6rlFyKGoJRZKR+fhsXGyFP7IV8KYXNcaEokA4H+TSUvKtFWp4Jvuio/pMSkGoF
MC8h1AyJuSEkV1lLHSPJbBnEIbpYpOZAj4nGHepylXLQraATY7PozctGhWqLh6klRFUyaSgtuvMy
yMngCvRnOuUycZg4Qwppl3XhtIrqSd4pFPa6NH4t6g4RXhilm7him/izDj2SvAvOcOWmimzA4TKO
F2rmr/XojSdIe4KoZkk6OppTHngliUv6wfcJ7Vqk6azcBBSbyW1m+mt55mo2cviUqL26Yk7oQaNV
Tr2OYMp29gx2HU11id4r4VgzarNOVFwhTXpYVOtdEuckBQ7T+SxdT5Rmm+Ywgr+r12Or/wqQ59Yq
Sgh21e0H/bpcnI++ftuogoTYRMfGbJgndWhu38ibXY35FEwXbVyaF68q9lxmI1A2CpGcQQvVqrcu
/O9ydonRMTyi2A48oEoEuyQsN6+6dqU0XN+kSlvE7VJTXgSPourTlZlw+dWqz/OhRe8maiNEAfkR
52fUZ9RbMXK8vixdM0st+OJBsc1V/Djo31XQiLTP+EJObkkVKg9Ml0A0vdfAm0cQiZ4XlKduImjV
Wy6ud0r4qddB1bT+GvbqLDfjae2jKh9k5SZtThWNVBekC7/QxmMKIVx3YgVLI+sMTmIipldWwwhL
JDXwIPlq6nrlqJC5VnxtAHx6kKuJfftUL4/4Socrj8gDlLLPtlAY2b3IGxaSlVD1ysnU0RWkEv+z
fj5LdyZbtH2hnqoYh1boXUa351rs9fSBHPKnUi8z2u4/KuozAZ1Gw5K5qOqrArhDo2eKs0jrOxS3
TidgOVgQovQ+L41gKElz7s/ozxNEJB9L0nioNWTCb0RRbsJ1VoRfA6E4JlF7grlTdtmCFg3S5kSc
WtwopMFOgfKNd45De5Av/Yzaz1O6i5G20vY7bhRk2UHLjLuf5Pg4BC8ysqIFbMGz6jYuaO3Q9tml
XmDsMq2H7GURaOnXyq3oUZlpgEhJoy0I9Aay8wmMdJboByh76LhJZAMBQIclLxoraRrsUJjQ2cQ+
9VYVrAXisVe6Rc4thFK9kuyxkJyFUvqJdr+oLcRGQXCXpRArJ1G5xYHMY1hk5zFFpwkWttWi5ecF
SGsH95OyH2nG6XnJ0FwwpgwKb0cRy0TVKiUyKi1bvZP010P7LWkEnP09mxLI4teiUcq7zLvMQkGh
iH1ZmKaqHN5OcxzgNoZ+AEuDYIgxMelcnKOIdyvUwK+K/zKSknUaqncL6xTN1m3VsWh8FP7rIzFl
RHDdFUGsOmjgYE+8OQAU8dwXSZta+Kexl9FKqqAeTXr5EOUezt7kCnE5Jf/MQl0cASwKDvmAxo9E
1EiuVmnQXyLLJKEx4GwaxtFCRh2LcM8C81RnnbtYBNCv0v9PTURy72wCUn9TJUQGz06BIsjO1ba9
VXVY54VcEsSQA/f6tW2gyoOdHs5p6eQZMAbKybbVLgeUZI5fZQ4CE8nWpbDfyXV6k7X0FmJLvv0R
qxqm+V3fEqegJFRQdTke/8JHMIzPYhbjcf/bSpAZ9L7LZ60Hvr3QVvVKPkFCflj8BGRQPhVGc7RY
CkbDF92RwYn9AbzaNqKLAajddYJHZI15AzoC0JJwh5VoIiZT1uxeKZ/q7xzWWKVLoBJimKntSty9
wVhNymq7IQxegalkSLqxwty/r2Tfyc2cDHXQCFI9uov/wDINY9VTQFgEtgxdj1sKO7ad7lqRjFse
7jyBnfe41jm3jS0HSHNTXqeZ8e09tfXVl2AlBonqjDEWb0JD9EIEJG2xJ0Db3A2B+fTqUOgtIlNj
Kv21MkucWr8tD1JPzO8r1nXUxIOB2kvoAfAVGsTiridKYGB3Ucvx4c23IAnRc28IhKrM3oUyae4G
rh33zb+gqEXrGOL0sMBeswBd+mRQ7i3E1yFsGSciLW8Hs3SnavUrP4OsPRUa0n1W1nidYjJf60gB
Eb/Ht5rR0dqYDQ5DWJy1GShRoBgSaPaJxsXMhg0JoiDloIDBgKq7SHoC5K3C7iEPUdJgZMQHP4e3
LsYHDewL3WOZoYNW/M2L7THBqKxMvH8yXWM9vswGc7AXFwQd94T2sQqQFheE7CZGcfvmg6A4RxTZ
yEeDr1wsfgjdz4hhF8kh9efl2deIzsp1UJhEvn5ijPB0jF1WcArOH/1HOa0XqiyciMrW48ByMnRB
BLQgbpGMqGY0AyEYysmKGErTmQKgZ4tdQjVIlmZkWeQG0avfbRMAL9O2uvidc2Iqp21UsRNeCLSi
QUgT7crFQJFKuM3DSt9/N1GEyCKRBXkuxOInnTzBxUshV/N5853vXoq+Ww/ktL3ZKeroK2iRk187
KoABR2urVe9eXRVlK1323tVirBitZ0neGcd6IOx+MldMJNPLbe0uBgsZ16JdNoRwIP+CbRndBhqX
nmpyHrky2BxV5A3nGoP32UHO5HWVTyas7h99F5mmHAsFbPNX70XNYDO3shfGgh6xr2s0vHho2xJ/
kHpdWrgx35C3zXqQ6XF9Br31pGeBtRE5RnabT8n6A/pWy068sn+OPaKg0xQp3WzIqCbxKCobRujK
deP5pVsL0nFsgvybbRk96UVuEEIh91vhfM7Dnf0ZSWyY+8xr3KhrruDqabVG4w91gB4VNrGA2xmR
++bY6BU6jzqpsJ58lM7Jue+MG3qnpodCxNo0+fE8DYuxgru5Cm4LnK+tWihBLVWSHdWwfHuh6L45
OUCXUIdatQ8CzGg3Rn1YkLoGsyvbbKyvseQ/R4px0yOqkqz8VjPZNuvPU1ykTidnc47O/hcWD0tR
nwRFvYRDt/eKkunnlF0knQYEPFTZ/ARBY3PRsZwA/dHkmzfnRxDINak3GpoIJSXLbXheXCCCqhyT
0QqN4nMnSOSn/kbw28dXN0g1f0AsfoEtQARCPc1is/B6Z19IFqNsDAW1sCuzNNeiSUi9kLMpLbqL
JQR4MYqUErCmDGig2REkMrTRYXGMIH6cVoX4sLB861mWIcrzcg/PN6i5v/OEhEAJi7GZC4Cm++kK
m/HGr/pdiOKGO/knN0n0qNUSYd6BB7po3iaUXNTsh1ZpUQJcPXmj/v7OWSJH47ipahhcxG5cW30w
sKP5zgFm2of1Dd79YjNJuE+qSmYoWdD07KCnLVBgdtSEZ/nGbgED/2w5YRjE9xMLpofOYP/4PSGY
YTGBWm3Ss2eHKVSlrIpFzJgws54WTDAJqacpZCUK9r5ZSQStQtq/F78jgxcnSuEjMhoqsohFmuny
YJEX/Q4gjB5PT8CP0MuyE1f8GyNc6MWTblhUJu/NKVatnjC6dAPAwnP2WGmnnjKdBOT8IAwoYTJM
156VsiOdz0592XXRScR514c+PEKF4qRWS8i8z/blNwYW7B3HnPyKvxnJpGl5G7TN1ipuxd2bmQVL
psf9uB/CWylISXzNMNAZPplbv7a1VKQ3GzTj/tfOlpClfVXKcKi+I4pNwwttecrvFkwxI2uAjD7d
APKXX10uIzqAHVMcXWI+1fIBnTeEBZbKVTHeej0VQibu45I+q0R+gKM15UZIwQhnQXDUh/eeaRS7
7zaYSLAuSmaV750wPqG7qqjg7htHww0bYVp/bokJ/eCsEPWOgGxsMe28cRjU9vCGPDaGeI2KFoOm
EGZ7UyqvFvTxq0UGmw5aE+wfPphnVLrssF4xyBPoo9hHEcwQeH5SNnvcyCbJ36Q7vEMiv7PNSHjS
kky7SCbEdwsdOfGybJVmuxmQnFrXNPJQBY8iYBceH4Knyaeyz8RvgSWj2Hup5ODpE0MN5hkwGtHz
J54aUwY1W2sywLQPvhqR8kxoIckEMoCsGPfLHj3s5QT/773JpvJHGlESBVkuVqRRAVf2JGaUQ4p9
oyfsOk973lckEDAhMMIEd6eHCpdbIrsiuKPV75w3apHt5NjqjsQxWQ/KVS/iHRSysUlti+Qyr0ip
Q3+24/he37qy1h8vlpyiEuL1IJCZluVUt4s5R6gzQmbbbheaxWNlmLtPPDpgKrjAhHy9+HQGIUrs
8M5q6yNDwi8yY5vBRiPrT5P72apDMPJNoqIrmdHNRmcQeJ1sZsdOxaNNQRE7DsOGR+HO81o2Sv9A
nD3PIBXTIKdrITnPDp4m8s87HGC42wDmzS6elu2+LSvBpvm1k6fKRKdVhQsymdypaY7U2HBVWgue
2cZ/+3rSpgc+6w8UTzvk2+GKYlUBk4zHByWjY0Vhun7z+WRT/pgydy8KbDElMBND8y+A1RWON1SW
Aycf8qcRHJUpXPwuanYV3nMeQtTRRgW7UntuegLYf2UDUkBKFGF9Jrcyo4+BShzwjkZdg2wKPrTc
9sc6WiMEeYgOYtnYy2HdurVI5GrMVnWxBykw5Gw/Of7gECp7/1aUUIr2YPj6QL2HZG2sF3b07BaK
pWrYN1P+jdwnb+tldL2iQlBw0vIAVnQpOSxE6dk/VDQsV2jENrSM9kpcny9gacZbjIOAAwWF0K0W
L1ERGQgN8CIufiLaqDjk1cR4eTMVFTXOonKoPEwlwW0DiYP14vSducgLB8OtOnX/3lxUdWu5Y5+K
ZKLeW7ueJO6Dj2TXUbqtInRnH4xGotGzjuBkWy0g6vduI7+MISJEIGPlNjQ3o8FEDddRVxDTTQis
AOn1R+tRSytjnZDO4So4KjdWPAS3yTjjLKNiVdThjHH6Tq0eEjXeCpJxubiS4iy8GA02XtyrnBqw
1Z5KW1tQ9qHWIuRCqW+qhokOcZskPjSBGd6uXjR1tesAva+QDhLs7InR2hNSTEyEjtM5cdJKOPLz
WdLwk11J6/rcVmet0PFQNw+zZ0lIanGXTt76l76lCp8l+7LLf+LILwcr3Mx90vViX6rInhhjfPf+
jLxeLEwDuSF5EZ58amOi1bROGvXl104mTfB1R8qwGihyLZ8QdUBMBNGGr7amXGFmL1sXRhptBtnq
VjMb22iiySHx79sbH/u7w6mcJn+X+JvKtxvhxpNQPXxidRpLNkxMqqsZURFQKmD1E+XTdA6qT0Q5
ATjXxrZIUsB765Pf7Yn+8P/OSX/nfhrD6YbL6G8DlIlUUNLbdc2We2WOGNO++6DYmTHeYQO41wOx
Pw9iBPKFN2zfnFHUy2sE0s91kUgbgWHhm0EK1akApuiNtz0NU0m230ghqm06WYagMhullKL9Jvos
DLNZKkKJQmX8/IbfFnPAAElePC0I7kDxEmfySP6aWCJ0CEKohKWV14at8wbkBukqx/rzbKKqLGPd
xyCU5Sbb5M3gBHpQbT41VEn4lLY1oKTVgugGJxYAqpKcJcqdLJg13l0BxGcw2Lm4IQpKXWfEmBMK
hWv1O7F7sr4NZNcey+hbhxLu3gLuxmvVBDdtGuxLjK3+nKUCoehRN7JL/p7nYm6tp23S2d6b94p0
7ifWOdfSrK/hnBH/5a///s///PfT8P/8l/wsT0Y/z+r//A9fP+UF0CA/aD58+Z+rPOW/5Xdef+b9
b/znOHyqyDf61nz8qflAr7/EC/9zYOeheXj3xTprwmY8b1+q8eKlbpNmOQB/4vyT/9tv/vWyvMrV
WLz8+8tT3mbN/Gp+mGdf/vnW7vnfX0xpOQV/n4H55f/53slDyq+5D1X+8teuTh6y5/rjr7081M2/
vwj6v2RNMVSLxYtqVxIt9ctfPR0BvmX8S7ckSbJ0QzQpESTL+vJXhro1+PcXXf6XYqmyafALiqF9
+avO2+XfpX8pCpefpYlMM2VVlr98f/PvPp+3z+uvrE3P8jBr6n9/kcQvfxV/f4zLm5ORGlqyouL+
lzk+Xgu+//RwEWb+/NP/xVNUaVMlEu1g520Kt9viY9qwhbfb7Q/n5Z8j/3ik+YV+dyDz/YECdpp5
Nh8I5ZDcHZnUOt561IlMW//+QBKn87dH4pz++JYyBRVtqXOk8lu/lpzCLe1uqz5ra2VT72SUByvD
+cMh+Th+c0hFnM/yD2dRMhRTUEwOWTlw99eJW/JsdswrxMEOwDI02WvflU9+f9T5ffz6jCoiF+qP
ByUGIy/Vcm6M76tdvG8Ovau6zcbY/f4whvbzNWKJskGSj6RoICA+HsjqDcbPYkL2DDI4xdpqygWz
ErQ9m4JMG3ILoeyzfBdrsZbcpjWcsBt2bfdAtviaKISXrN0Ks1l/COxaRbCTsPkn9yXPH/LyqUwS
26tTksBOOv1i0nxXCCSGI4RBqIdpfKLEuiXtCydlxl7pa1P0jmRuqua+8onUoGWO22iopl0l7M0C
rUpeun5DH31YzwF23POnk346sq73Q7rqtASvInId3xHpBHoVwCRSH5UHMT3z0DqJ0rDt6Fc2mL/E
TY8gEk2zjOyuzJSNKI3rRnHq0doFqWvOuRT8qYjupXbtTTtheoJR4kiUeFoLoLffSToRnrJChDy6
X4KePOMutA66chfWT5Ow1QjELI5BCq80fYunpQhcRdgPOaYx8UqaHAsEXrUOy9tO7e1Ko8y9yLRd
1SAE9cly3RqM/iFPVLiqhBgCScRwP6vdMdnjIaqaF6sgaZrw8nCNe0QZmu2IFr5r8HTiYlZemolQ
uqBYGSPGA+Ct3TNoUGm81DxXLq+H2mmG7FQjylsUznPLlqyrMDyTFeLRvHA7ayvhlhkNmQEZ5y64
nHTlWJy+Nuq2bo9N4azvNzPPSJR2TXfXlRWmgSdChh2iiTfkJBmArRsr3IalqxonCjnKBEcVCukY
hICk2IEuk5CnuO4GBMLVW72/krKbGslxbNwl6oWprgqOjbGYyyTbhBb6+fLS0kn8FFxByGk+rQA1
M1aKvuqFeaRVxm6UfNTnPYL2HUTGIOTKGDEJeneSZBzVOm4NkKCkBPdoEHzvaJotJynSnUJDW1yv
W8W0RzISjNjWiNFb1XWBpiknoK5hk99MO1EP3MkbzoYovtQm9Eznkkwv3q3km4A9gtYejAjidfHU
41bT9OPEo5FwxNOB0Kj6a4fUXwkuSVg+TrnLpOvM3GnqplVcMTpJTFKaT3Rz2rU0iPryuao2UnAq
iafKtGrIz6QPrE6P+Bgc3+RjD2uyAbK2vZbqF6nL19MQXuIVWg9mflYNMa44sNH2NGAytJiapiSC
Wk4FatFqaHM2ClGe1nXN8FIzQQmKmyJWkPHe1+ONYK1ncX1My/24xjg28gIdAw25uqjwaw2yMwK2
mIbYjSKaNvKEmLI9H/q16j/LankW9q7Z3qsId9KhuDMpwuQi2eR9Uqw0eTjrpunK70591HBIZvCI
ihSSwUZt1lXYH0xGzKUqXcGAOFjxi4YMPUMGEZ3AyZU5Wupd6Nkp2U926iu23LrzJFLJ3Xw4TeOT
EghbDlNZ8vYjeuh+mtbqREBOBsblVun9DTWNqOe20nYYtb61gnhCgktRbtNpB4vlvuqi61hxojx2
62Dt927bshX+1lbs2BJUmKEjYvmJtXVLjFi3lbk2k2TbKCdydqfqg0PPHSfoJkbBlDPjtu4k8b5X
bhTRbcqbycfx1r/4whXzeJvSkszcgNa3lx/pKtxH66EM+5WMZ4/6HzoVadMEGnxLxAO2nJXuo1mi
+dGLR50qrXqQ/S3h8EbjdlrpGKggRRbepnpqyVwHBS08Bqh0kDBxjtruBO6IgtNVYfOcs7LhJbAw
1QgX4njsiY+i/i1VboL8Saqesq7bWMWFjJbYH48U9SIBjxhvYwIx4gdmYAHaMUM/Lz1XqfFNFoMj
0IFuEAem+nPUVAclv/AQL8Fs3WVN4TTqV+IzcHkfNOI/ZLs1WU+bvc4SYm3i7plO9soQnmPz69IO
QJ6WjB0e4rP57OrSmSWjQByvSvoAMT4GFZeDwTKY4uvW7TF0Wvk6L4FvnJrNNuSZEoSyHQv3ehsw
cDXPrXI7YXzswv1YC3aTX+pz1GYdcsUwpOJZpoHNJuYtC09TgmwV8EJEMhxMuvtSJTjicK75L+pg
bJmZHEITzxNbp9iVkLqFd/W4C5vqsh4wAXyN+4T6SmX7w1MozN1ROTXwEBAfImobdBvrmgmlpMyx
8atoPPPbAWMlnba4WXXDdiDosoTCEu6a4KpuoFfSA9XEl664HkUYcOhVdTV0Elm3e8CguXXfwBhg
oQo3IGYifasMh4pn4IQuR1K3RX7N+jNZG4b4aVQ42YiLK+4cKSTjvgxwivAMwRuoBQG5GiaPoWFV
dteyf98U1Zo49ZWmQcyBheS2SA9S1a2zfUHPrwjaYzjWd5DjWZd01E85xa3iBfe1t7ZumojgJPM6
Y2YrichPhHBrJsAYpqex2MjdN2RcWX4lbvUV3DVRfJq6Q+FdisqOq0rOHb16DAteyR2I0uAx2Q+3
sYLpXVqnMrFD3bE/vXR8qsW08hhLKflB6e4L00m8G+RwZXKstI+BeksUsqGe+eOhTc4L3RGCysYU
aofecTqcIVCKIpI+jxNx17PI+k6aum0ircp0JzH5z514uow0CuOzmrgkrV2P1oNZbTxEWYw0xoob
p7Wl8lurHYNaLJMrNTpOlH0qIQfsHbEyjmn7isCk2s04tjdZWH6tHwleyyu3uBYwY1jFoY+4h/V1
7IlHVcmeYScOR2RiZU22Ukb5BGldxAJZKk7GkltYthWOYOrSVZMTuHbXYyEhAMFmrLmi071ODJ5i
5hFpxlywQKr2iXwzleYmTc5NHoXDwWelpUU4rPKROOHaOCIJRIMRZIX4s8wT3LW7ia62Wks7k862
vhjveRWcKpHGHHJTh3TXmbUnQgMgb9OOF3JgHPvx9IcaQlJ+2vJaoi6ajCpMSeF/H4qIWq8ipM0j
jaljoHzbcpM9isWKNM2VtBa3dHrEi99vfj8pJt4f8UMxkSeqaXQdR7S2yRF5V/o+XQ/b8WzaiIkt
bJK1d6L/3wuYH49Jnfd+Yz8yupXNPqfryfE2czkRbqUtwtY1/DGUS07omPbv3+fP1RmHZKsh64Zp
6KY+Fzg/FDBZ0umF2rOjm58uxG/Kvt1l35ru3Igef3+k+SN6X7VwJKTkGuWwYsjm/BH/cKRQCIc0
VxOZUIu9LuxamJmZcJR1xx57yjj/0xUzF0E/HY6kTVOWFVPWrA+Hi4xotOgsyba6Ka7mj45syj3Q
3xXn8A/1mP7JoXhDc6VvcXkaH0rp0NMC4stEaL6UftNdLN8m5fXYPf/+/KmfvCNqdWhUmiHJoqx9
OEwa6D2BchZXZLNtCCbSHwpZsM36sc4uE9rhI9Ga7Zll8CBmiZPuyN7ex4K2q83gumvDFRslJ9ST
1aD2Dqtrn7Z7M3w0fR7i61xdR/lOUTZN8SKUDCGgbg2KQCb6mgZVG3JxVM2JGsXORI510+/76CpN
QLj8/j1+dtdJiqxQNytYHsXlHPxwkTAyTEceSqItbNXzyVXteA2fUPNXSITt1luJfHzyn251+efP
j4PqOv0WVTNU8cOt7snAJhoEj1wqWmvL62lrreMd9hN/ueWiP9xy8mcfpIL4TFEkifpa/rCYNXKG
sjr2JVvc+1vjlktzRbKEv8oO1RpVnmO6TDh4o9GmuQfmcOb94Q/gzX3yjhFOAODg7+BUf7iUSCJM
9LDsJbtDetzzmCi5JkKaiWZKJUWIgjQVyFQvq/y0ErI90eEQZyJqg24debspCm7E8iLvr0r1qgkV
8O2qy1UvRf5lVbQb+Mdrdm1kYLD7JJsrOJgRWvSdNGIadjANkME+sbOgiE8wrfS4pprpiYEu+OCK
f90o4pWsnKsBWyANxY5u5/oZ8PdvaJ5vzI4oRcu3zoUpv1aC7I5Q6o0yPWlEKko1seykjFP1sr3E
kNP0ozuqtg+kpkPppd9hSiq2qmCT4mwjVdyKabKXTGBFzbVIPpYfRmsAUJDUKWyoYLy6WkV9Sq8W
zHl/XCNdieS9peVz2xx/uulWw1XOvDdgDtKUxPq44WOHtLIUn9UIVX/FBttXHSk+dKrllA3JCTrl
g+B6xF5o40kW+04mngFM2GmtExk3hjVexv6RXl1ILbFc7VehvJuCfG1O95Umr6WmoDA+Hjo2Rc1t
oTwZ020nkJMGh0Upnqvx777uu7buj827n1tNlsTjwaDvSA/T0j6sov5kjl02j26inb9Vtvqud9HY
baPNH+77zy5Iw1RYpk3uQ0WbW3s/3PdtOLV1J3YSfbTBUe3a9nbaunZk2lqW86dnw9xE/fhskH48
2oeHXtXEWtZKDVVHftaQ9FhehSMb4KlYyQh/O9LX+RbEgvSOblIlN3hNjA0kiFw9k7rDSHkcSGeG
cdV0G7WU8HdNdiUC71bPauNWqA664XbCdUuLIC53QiPQ+gT4VRX3ku7f4C0bgDSZVyM9F2LG183M
LVVpMMR3Optjo7/KuYdEpOeEJY/6SzHdReOpVTHT8B7B/0RqdN4lD+wCrVrZdvVROEo0dLzzCWN7
VxN9lYa2qjdnPNivh1LZkjN8nXfqLvIFKAjNUaJGDgb3fmV+S4GCjun5Hz5NXfy5FUv5wgdJF5u2
Icvq+8/T6n0lVwTEk2ZzNEd7iZYjRKd6+Wy0J7J+0IJD15+3A5xQ0amFo066teKrbDqJEQnK8Zml
4CGDFGApl+gk4unCj9ujInNNjZvufjIydwQLEA9HdXWG2zRE1zadgQ6Y1DUiSWiOkBUUeik39XiV
JDjTsMWPe2NWYmBEPrGgUSJwicH41puGMRmWf9JGyV1mSj+VuJFPssDBIJKGxylPQ5XEzQluTeio
3GFJe5YWZ0Fzm0wuIWSyuBGnNanwenQemcdh/tCXRxkbY96AU4jXk2IrIOeis6A91Ap9ytoVfTas
wZ0/3SGnyHO6fxlpkg26n834/zk7j97IsXSJ/iIC9GabSZc+lfLaEFJJRe89f/077FWNutAC3mYG
6J4pliiS994vIk50lxEJrRl+Z5zrcqY7nBtDKidpL3e7mbJybK8EZbXk2Fcu2BusfA/zfIFPsFGn
N76vSvMsM1rsFgtc16dinDAAY5X/atIL59SRFFq6j5JLbtop+EoqzmnJYX7wXmWP4LhH8UUhzsZf
P8ycbD5IBOyl8GD0gR9ap94qHzQ6LqimthOdEaTOuXbwk2hxEuldJianjuFXUiSv7Cx0po4avggB
40RyHGS3bti35xgYi2GLl2OaQkATr3lLL+YeyjJROSG8hA1pl0Bw8qAiiJ1uhrk+tc3X2Kl8KBno
E5iqKH6OOR9XkHiyHdwlf4zvx2xfaW/txGyyAT+F1TnvwdtgGNMuQmF9xBO2Q25pgxVZjAZXa1Rb
sXpbyll4LUYLpE06L0bAitpT1Hwahptl95Wxbdt+wdS/TnxU7QLMEThhuWbk/bhj92VyMz4CfPpN
dFBVJxNjp5De1ObFwuAjp96gBKdEwez33ma8a/XoTMk7djjMO28xgazlVnQnPB2bVoRULy5+Hsau
ER+b9CHIfbH0EvmRoXenPwUmlZSZfl4/JkZLvqETBhximOdKTXyZpu5xkqUXchk35lPNiOc5dwVJ
uxYR2S0GGO3U+HO0F4v7pBqdgYHrXD6Lg3nfsQlYUkcLn+rKp3RKKjTsMAc135emW+qPa46BJsOQ
bWPmydXaissGAYBwWMIUMG01kG9dvjpDsAmNGJakIP+Yl50UyJ+N+XvJV6fp0WBswlhpuZiI+cZk
W7SpjWDcRfXOmK+9AVlneIsB6fIcxEmAAbfBtbCLKTdh0Zme5Tnfj8Hs1CRQwN8FpjPGXggoooTL
wgPTMoJsrdSpzXFLZt2OBPHGoSbvL5Hw3o28cRqxiuFdkZ/VadsY5TETmAvVtTemRM4m5hT5qxG7
87gHORYCLw+4tLoT4z3BTmjzrT8IX2P8POG2SE/p+DjyvlCcVXdvsXiIyy9JvjC165qXANd8hKel
plFLZ5Mx7yWmMvWbFjPdXKUL4CO65EvzbUbMb5rnVDpB7QCiwpTvJKa+0okbKGcVUOeZMdWsMz3R
8L/tAmK9VrHpCRPIPYioNW5cQFLbZ2wtJHNVJyavlY5hjrkyfltG9Ai58hLzQRjtru4fmQnHU/Zq
auPjkiEyqNeGqYFkPNR8k9r6k9jeQZmPrEkbqscxVoZHzeKKevFgsrxAyqqqaiPUwtFS32rdlSmR
Ixqj7Ce2SH2+L9p9Eqwzl5omhhfiiHa3bMZwsBP504h+mXp7Wpif6+z5iIvh6uh96lZ2ZX6ulbc8
hCiDyqwCqAszSkobFTaMq2GiTcb6KxooX1KUfJPxD6ox9OWZRUA1XANpZ+E+JETvhM7OLJIVUDhg
74N0WDE6EsFDAxm9ubQVSSLLgdfqhvnHlBFmQaVT+TjRVm7Wd5YOc7Qi9cEwPVNfA/ArVBNHmbFL
R1yWc+kSL7LV8aD1n114EstH3NAuUPwHJS7Btat2myNSRFhz3jENDcIRSwFM8fgdS9cmY4Wruyc+
8oPpR6biNBqPvQLarY3PBDnxKr+KxP5TNf8knEDA8WjWOF6KD3NxuhI3VSsTMax47V4sGZ4Zo71s
PM9kTyegsn3pFYofxIJTdm9qzDjHzkgQEFY12UvXxkds8Ox7mdbvzMXc5oLlwlgYgtKRse0GuC/E
0dWpEJhKEGPXqAZAsH4eg+F9WlrcTwsbmjN3fqPyhuCULZEdGM0vNftaeZWOpNDAP9tlu4T99mwG
jOrAIhwMlUSC5oWFcZtNfyjeq+UcdtdFNT8n/u4pw0JeDOZ1Ol/UXWsxVbbu46mzl+V1ku9yJqpD
3O+m6oTJitIJ8vyQvvhIqXS3p1A79q3hobSnEHZjNxuKrYX1zGR1NNN9g6lE34vNLc2eF0Sl6Vmp
9iEWRP4zeE6X+iZ1/gCmApqh16NxSdMhVcnqfUJn2i7F6ITY/lLaHPpyVezUdk3jcym+vMIvOXmS
JV+Mz2KyI7S2pTt1ow49g3vOHD4/RgtbJIxOS8mmpNO9irIk5BMZg34Bh5b7LpIMz7vU7wiCqQZH
7qjkljvE4o89sFlLqXZqFNoy5yN5eZmwv1vb0HxS6shRW6p0W23Yi3RkRcUbNaY2oPdwK+TFUW70
c1Wc9H5Gg+GZZaWJa9ili58JRDaR0ZptFhVumUB8JOjazgXZvf4cRo9pRyt8zPsvcerSWsUp6xEq
nYTO2NhtwuTZNA99C1eDGiCgiIzeaxNRy8toa4yDa1re1zSL162vUdugZ26P0Kth4GehNPVriz5W
zaRqs6d6LG1VuE65RDrKsvX5JJtOn99HwlvYXEXlPox2Azd8kp7Tiu85qqyOfKY6C6b2JgP3LSM6
RV5SkLJQRMpwLkGA/AdUhWYly5xeA/0pDjhfdyC86od2eJ60s6Zmz1TUNWiRVndY9MAeG8h1N5VS
+1oDaWlO5BnotgE7rjxMaAkkaTjWKeSSO+lSmYrfaMRGgIApquIV61Bk3uus9LJfcVDWawSoOGj4
fX6IICgFbrwerimq14SLWRSaKTzDvDY9ofM8I2OL3Ir1ksjAGLzqZHiFuT7GA3sgDetmByvoWCnL
w2jSUqAS8MTYFCyxC1PMkYtPpXwc0thTG2VTrASc9BNQWzztTGW0U+UKPNApvhKhZxsLQjG4YrHm
oxAuwsbUH+rCwSO7HrVhHPAun4TmUg49+nF3pwRvHQjH1WZU2LwiyWi8F8Fb3x/LNOxsKn/YrxMx
kO7a4aQId4aw1duvQam8iVOpJcZ36UJMcUnw+RI4XXYBy0Q701CYoEC0osfwndqjJFAyR2bfKxa5
LwVwjrFx8FmYXGxeWwu/CO+k0IrPrBm8NsF2CSDIsaoetfIhE055b8dJcjTnJQOtlUP2Z5MQITf1
w9087bIAac3SM4V9LkCycnhoI+V+kcqzEGD3ipH9I0ID6TahYGSKJ2RSR2c9DOjmGiqgby6ZaSIU
jtIkXwZv6izawbLYfVW/TglyuhCVn0F8axk86LQ1p8FraEEDe1aUt5kq3Uzbq5azJkwNyxPag0Hu
VM0SXtVDm2G0H2M2/Bfsfpi5E+Bjbs+mhArrkaHdoGxFSiA0aY8rQZw+2vGptLwE07O4HPWao6T8
YKwj6V62Ze0zF+xKy4kDuNJwL3RkLYo1kDH4oQ5vOX1JRnY4SGgxf2swqW4rPynRQbGI+QVsOlkx
DCCUSvBAoJAdK8is+XlMUEXY9cijyNziJiS+mt5QniJWHoVesMGJcvjQJRNG1oTZ6h5IdvLinOYa
6wjYuTi4S62djPWDM11pAEVFaEHuUg+TfNbAG5ZOWexE6WGhDWGcf00jubV4M2qHJvrUEJ74zoPG
3ZfTrUfLpRXZDgy2BaSsT3HhFgOWH/2JtuyNnrZMKLu7WC95EZ9yrI6tAAFAky5Bm6yRZ76hnd13
jjbMTsQGsEPUCqNLKhzW0H6F5q3SnSnnNwMzXpYjx5i2FlNWzR8cfprGo0AKr8G02fFNFZtfYXFu
1Of15svtBo/yYAEgPQVZjAWCIbfXpYIvGndaugvqe3T0kTyjLpVbkeA4pI7R8IPkRUCBbXgzxCjd
JYsnWZ+68Q4wsw0VO+VTPN6pbA8lIHrhStkBrtlj8escMfmQTS8YdlN+EEBdsvANPe5QssnCA5CM
bdzcMQggpu1K2e9lshmDbhIIisN7W/PbwF5TRpaDpXTbrvun0dfH50Xa9RYcp5SWzddBoecNM8bc
H5CAnJEBXVceFesI99Cd6t91JZ6EOX2r2QunveTmQXfUAlxPi/VcEaEzOYfIfb2XxZRB4IOMt72u
yF+am14XjzHczZmPFoPtbblG30PLDfghgG9xOge03QDoxM0YBDIbHNC0Y8UX6zSABRRsS7TD4j4I
Yjdt+JacasYBWH3oG+zgqUGUJeElwg0hSZ9IMvV4H6mxGhJi8FThdpaATD324pPOujQpBYEJnAjq
QSkW1qUWpymqaf0+CwRS0vNUdO40MAC88RlxGuGN0jnAw9dw/EoLJND8SZBcGcTPtLy1upfO13Zg
Q6duNYS62OSp1kdHq4pyA7vywaiO5tp/3oIewQiaAQ7mB+xCSIwPyE5bEW6HmZ3m1G85ny/U+qzF
y7O5Syv5KGAAUDtQwvEb4d1S3UWsYriRRCljwvEaswHTRrw3szMSuYkDNx+8gakCrJbSayGTdSi3
quGlCYRS5TaavwLxNpe5z4F1IVMOoq4O38PhzoSUyo5nKeZbRIDGwGxv7FaWDZEFKXkZhqMwvQS6
4VvBcA0TdreU5zDeLIPKnpXYHqPsKeFZmS4FWIu+eBCT+zJ5ELTJa2Q+haAYhu7Wy1vN+kwBqyyq
32MlFwm4x+zAExkSqKuwDeckFZrtIZ8/Aygvbb1Xhtm1+J/wQGs8ERHGIuHM/w82YcFrh7Upbp8i
PTzxN2k1wV3WgKZhbvvmZel3fcfO7Enn2DNF18TEPZLfMZOqKFDlYKtk/qSe03YXKO9Td9JT0iD9
plRGD6w8pzENXidQi9KRdCaBJcnHvWjx9jNtjjk0Ldm5yODqq/u647toTZsV4DeYSNVp4yypK2ZU
vr/PwD6G1zEB6v0+400T2v1c7i35NsRnqXwPkvhKoAA1G7RGdsNo/jJIfqAaAEHfgZMNiluxuTWy
wS/rXZy96F+0NJVAD6fS9ATA/NQMb/Q+5BBnSxW/C45EAzKD/Gppz4KFfMMsge4Yw+KoowabqKUD
S/A7Pg+yeNHK07hCp0cOBgJTjV862YuAVER+XgHXgYLJh5lAAE8uVN6E1OuHkGru/cLUWvRj5VmN
I6cHJht8CC15Wgiwsh+n7yD1t4b6K2/OlfBLzdyVsilZtVsKjqZhJwo8VttMv891Dqvjb02wvsqw
IZVLjIjwECOGEQhoolQvRb0LNNIIKQ4JsPIaCekQP9BLyNZhmTneZ3Ywf46qeE7lp0kW4bqfzuBY
xPjU9O02jwAdkpe9Rpa5G6TTXOzC6dmEWLxUT4p+VcZbKHZQFRmHgO45SMlnwoYIv/eC4H9GcMQx
2GxknnJNfR5S/awxJuTjHY3Pa+cfDwbgicPQUj8c7sxCZIl5FZRPcVqcwrjmLLOsCZzsxukpG6Ec
qxs1PNbaW446wKBPU5WNls92jk2PNjEv4aSePigS5pQFQyR9gtp8wdIESXIMQof4InUFF2qeHb0E
wJdz7KEv01OtwQOPvZ10fyZrMt+oMS8oV9oUS3MmULm+zJD3NQZKc2cdcCIk8St9gRuVFye04JEz
6CIvteQfS+eBi4Viehe2N9gcDQVwVNqYtM4Ok12Hr1HxZVaOouxHHqu58yVsCYNiG83bfw+X/zK7
RwAVdRQJaslU9ZtYBwBIJWFEvFynUXv+lZDrjd3/vsSqfn2Xjv+4xD+22D/EiKgJ9RlaDCIkSwC1
t48Z6kpMbjo//feF/mpr0AxDwwauWopkflMCZynSy5597bbf657mcna3MWnda57qNggf4v9DqP7z
ct/uXScwW1wWLlcjN6leVjp8i1lu//un+psc/sdVrG8uhlE0qK1QuUrORtx0Sjb+JpkGRiP/fR0M
73/5PaG4m5wMZLzx38SpOgl6DsYd5uvyJMcG6je+pnBDnTptQX62HAIPTCBZYLUd7VLYy4MfyfvJ
PLYmWiGG1pnScqbZAG7QpX64C399Tv/4y31TtES9K9I4ZGdaIejReqFD77Oe/vsOSD/dgW8yS8Qa
NxOFgvRlz07s0xjkL+cJe0ruWrb0+t9X++vv9Y+faP33f7wWqZTPjUG8eKuzbEm+0V3H4BED4H9f
RfqLOi5qf1zmmzYdZljGDZXLqJ7iFrbE9GvLUr+VHC77kxT+F33zfy727QVUejxTccP6YC4+jAY2
ogy3OZkzIxmVTcLnT4p/eGyln56Mb2+hBLtGiCUeW/pUHHXb7BSbM2O90RD/gw3juX3y1v5gh/nb
z4l4KGoqlhgiH9+uSS9AW5Belf9Je5T7wa/t4oy/8YfL/O1H+9Om9e13Z1pRV4U1pqlAuCb5iclX
LTz88HysL863rzNVMZJO5acF/Er89syXM656TUIqhiTt5k7poZ4Wh/j4am5KDFK/o5++M/96y8Dh
8EOJhkZiRyc3sz6xfzz4FsJ7UQekhWkI4Yzm5A690c/1C20WnpVsfvpyfP8Bv19ufen/uJzSimII
vp7NGTTdBQaQOW9+uIffvxvrJSSsUYqJJwuE0Ld7qCyllQYtsj79Na7h1l58WvYFfpfcFuyf/C7/
euC/X+3bh6Mi3ZjmA1fLOUA69bn3QkfdyT0nHnw9slu6/fN8+DGb89cfkt+YoZqo5dK/lgd4dUZS
yjinBRdWgBvZ1K2gazKAOqLxX6TrD3dV+/74//OD/nHF9Tf7x2+uLJpOmxt+ULH4LQJyRcAVD3J0
MmbDozfj2DODhKDoZFnk5ii4SVh1eF6QJ4ZX2gE3o1A+iv1NEZ9LERqBdLLyYTuY2X0nQHlp8N6g
ERF6R05zxdbY0D6nVk8awK3yQKbcCha3BBqRzOIBeAMmlMyT6OGRtMu43C3BJUD9XcZPPWGsKhfn
PoU72O40Ob6kcuZ2XezSymLnIQGbbFS3cfwVT+SCOR4kfAoBerlGx5g8fJ6jU78oO3CbSJycATwo
JYm5x7ejdfu5Pqx0/Dp7CsNsWyjHhfFUVXZOp1AGwwafYWir1szdHktOK60qoLmh5PShuQsEJIv8
MDM2bpfInjLTHbuLmroGawGJg0ljsAwv7EbfWU2Pyejk6nHRDvymN0bPqKIKXXDPysqXx7+jtG7Y
+JP0MqqnBfG7j7amgjRJlWB1GYpjMSE30iGbHo3uTczdOnhFKQryyJYGBg8nc77hod9T6egQELdV
eWNQKDtZT3KOMg5IpnSwnBv8YSpNz0HG39HJolOM2w5UshkcEhz7Y4fRcXInRh+mSi5W+GnFXPc5
f34Rvz92397mqqJfBKItbi5XcbtL6ZGnvrfuFGf2k210/Ol9/vdTrooqyURdA+IDmP375RQr73UV
81iE3qKW2yr9HQ32D++S+der6PzpCmFHUdW+fXRpaeignPMV1ClowfS1r4byRQ2ag0lEGdluIRyz
zpIJY80hShhCaojtBknaDK7y5GuYDKii0crELpTg2qXx3sgeDYZqaUPUAK9P2l7UifyvdjOyh3Ta
MdE6Y7GapXulTHZtzmYRWMI8n+iz9yDtH5S2fVMEycusEnnX8sIcvmzEMmdkCIrdQ8qTslw4OTjj
WHtzwXSHIBilbzSIM4AL8jcRGc5k2glTbhNEDCcmX6ASS28eI1O6CuVuUqY7bEdS/B5l7x0ApiR7
FMZntX9tOaXL9OIJnR/VXk9YKPUEDav46ESMdodW88P5bhjpjA53bf+BwQ1qF8b81FPlvUCCPuSx
EFHlAIrH0bPIOrnEtwk0tzT/WpQ3NtA1Y7muIhmV7JReeeSdiFkaYKJl4UNee6gARdzuqUV157Va
JCcTl3B6LynQiOZtz+e8Gl+NGn4rYZvKKxuw1uOTHIBAvium9yD853a1saeLHzSiOCbgF+HUiV4L
jE9xh/zABwHl91VHWBTGU8j4njSGVl/NYibVMX3KJX725D7MjnMXXy26rkSm96HlV+FOEt7Urjtn
bLaTnnVm5tOG0tAPqNRjTuWeBEL0WILQtJ6szrhPRJHeFXwkBCqZl+0AETyplERgcAiMD9mQ7LWP
ItOuCtuL5DJEJ5l+kB+e83+/uyrbMsuQJYUUMKeY/10yxFHTAlBxLBnearFrvcBWIN4SYnNYi3c/
Lorfd9cKURON3K+uYViWje8vr1AA2kk1lozJlVy0Pw/XybQFCu0i18TOf/90/97J6DLpZ1XWZVzf
yj9G2D/WQxYMosf1pOB/w8El2rg9f7h///5KcIU1vmzK2NgZDPzv7aumZEgGhbKbaD6r1jEP3oPg
h0+Rpv17I8E9IzQqk7s2+Dm+/Y6CTKkN4AKMNVhzc86TvCNSfwKUD6JE32Ydw6j4q9F+dwFlPeov
dYmPGROxDik9E9NXCcWB3NmibgfLhNbFuKUXnmQ2IkFW3hVyvpHoriiK5oE0TQ7PP+mcquu20XJV
FYJlLFJy9ivnxGClZrAxhU9YVGjayqPOv6KblmTGVmXJWxLhFCotpLlfWvaBMmoSJGg0ZTM0uyRN
/JJpxkT7pIH2IDNUTa0t7cTrVGzBljbZcnIXGCnA8yhm/I6hZLLFkjlgt9hTccyJiTKd3miJE+OE
64bPIqudtMDlRW1DNtNoN5Ecqo7FPxRbtIViob+2TiMSXxZlbyZWgmS6iGRXdeySOmU+Ru5Fzeo2
WhyjyXbNOJHlbB+Gxscgkk6/el1Q3HbBK4bnosWTbRF+o/YUHSlZG8BIfphyuwckFy6nsQudEbML
YkIfYtnCu2QQTd6M88WMMfJC14Zb3wCanhBcHaFuNtYc7AYddVDrngo+RcU6Qsj41PyeBTB67S6O
fJ2ZnapcSKdu0+bK6kGVzbg1+nFlxZ9D0zYqfGP+IqiEdA4hOOoBvjTIQFeL7LwISY+S4xXn5E6i
Oas3+7dKVRsigqTQAr+WjOvAzH/BTdC0V2wUq3K+jPslc82w3SuhTdTJFA9r0k9G32UKDddC3cBo
GwLTFVGXWZ9kJg1TpNhV5FQzHrsZKkYRa/7SPahic1p7SMaIlsPF9PRGOUo5uyjBrpfTFGtuor1U
CPxEou+qlvG5ODEwMYzkbsSlLIM36mBGZsWbVqQPA2NJZv6KgQ6ZCdK2M+czvhD8kcdAMO8CyDbU
FWF928dp5Zotb4J07gR+DYPIH4WjRRODa9znu3DFSpf4WoLwYrJisKCWWKNOk3w0YyjKB7msdnJx
z0PhmhWVa1B8Om4CKM1O+V32p65uHMTbUTJcC3ASkihhZ1D8pyQdD5YCjmcg02UdmvZGCQ87UWaj
kt+UMtXd8LvplEnDzxzC9USQr1Xne7OYHlq4k9tQKk4l9vW5Ch6LSD8wgsJnMZvvptFgJr0qJUs8
DR+eocd+O0/0U+SFjyfOjur+VZhNJK1EeVhmgu8WzofwSIM50kJv9/WX3BabWPq9oHBG7PJR0aff
GZAsNX2KMdPxdbAsHPONq+AgT5bGm8vaS+UBmCy8WWrDnkc88vAS2Y3mJcYaFeUheSL/CIG1Aucz
qJgKICR7i0QLg+rUwT2i66IQCKwcGra7lqxafRGxbhXZnVAx9TYeestZ5ls4qNRcALlhM4DrPCdz
2YEbKmLzHC3KSYeURIGK15YtTtVo3kzWS0RyAAsV6Ml4kndSqZMlBaXbG5SpvAQKoh4vUu4nqBY0
gvWxK+ODRPdL8mgbRV/C7FvSJVR89IMh1r1WuMjtgSpWO8ozyjpGZjK/8Wq2sVNjM8HvZ7HASxom
j9l4rUMBnB7FHUcW0o9GA9xZVtO5ptxH1k5lvao7vbUGrG1tdqqY7HPzawAmbgEW7+v+ZFjgJad1
7g9BjJ6LYPAy/aoWGtP8HoETyDzFIBY2gXHm1EBIM+6QmThnZT7RCISbm9oDyyXHl2Mdbh+DqrxX
ckzNFu2UMdle+YYntdH8ur1MxiHGg5lwLMv9OrkV1IUY0d2Y3Y1UhUYjc/v41sFhD0DbQJefpeYo
itNGB0tnAULSW1+NzjIbysywqR48ABNbwr0ooRBdRwtHEmRJPozRac63Hb87OJ5enu6r5EkRzgXm
SBGZLgJrwK4Dt9VZ14+QBVRhJ+VMJ+FjzOc+QRp70qUnehO3mbplOSS/eN8M41argVu0HGb4LtyW
8Qof4jT3fOfNKvrVM9ID8y/4SSKcVbnYhkpCe9rwVpTDG02hipjQihzaRo6Pl6loceRWRDmfBoA9
Gp1byITG1jIVrppSPU+z/Fas1IcoAyCxkMvf0vYdj1/cFk29Gun0xPbT4qkVSG0HetxvCpT2VjO8
UAoYOmNiMlYcsLpTAstWOnQNimgo3raacpfF45U0ELt2RH6d7SqO2J0gizusGF/mWD/r2I5i7adx
/783EutuxZQMUeJYY3yfSPSVHgRlkICPuusZ12IbS9Y3Qb2HsOuM3Lkf9l//0hcUUYdJIunsjWRD
J8nxv9sj+jaLAY+jyqhRuKBebSU/sZOP6Kw4qS28mj9c71/Biu/XW2/AHxs+LZXMKB8oepYx9JFE
zQbEO3l40wgvFNIx40ymraL1sBDZPzd41jmzj7hpdOz8BED8NtkX+j7RnDzc6ewYB5YUFcs3hzQG
sc0iHxo138JXPcZ0Oc0m/EGHW8BR50kZznlybdL7vOYjShZOo7/0ipsFSwdvWDo9d5lPlijmO1PA
hV8ib4H3bGKEmjnIzjwa0N+t+Fds3aryJnGGrGkAL/HvtNNXgis+6fiTJcfo9ykSo6r6w3ydADXG
GS3J/V6RftfqrtWxAf4kqXC44M797xlfFQ0VBouikZBhP/2/d5aEZiLlYOy3SijcUYr8MPTI6HPu
ZyF7rMkqXiIg47MpXsrCUcnv0scYWFcD94+CMzTLW6zCTY56yLbTGoybrmVH3ZCJerEnNWMR+ma0
1zJCSiXIupLD2aAeNDpKDKhymXqXYQ/I5ee6TzlBr6ZPCXptUCGnV7gtpm7fB08SaRIhMO1xwr0l
g61OP1SRHQbdvZHsN3WwCy1W2PiO3AjzoWvXhocU0kMWcWM7+qTA+/WcRww8BoAIQDeIbYuB+Q2X
4MbqDxE5iUSuj6Z6LyrnYLAcTadEe3iZpzvR2gfzXTdx0NiXwlmO9mnp6eDlwogIIY7K+I0S8kK/
64nZYT7C+eiE8kuF7JwcJ2UniMBhA6/N7oPkqejuIgk+jOaIxTvl9mI0U7yAGjBEfh8cZ/PYCW+5
9FZUtjgcSpCUfQrjL/GK6WssHrvsIWNKkZRehK9Py1kRBq+C4RWTBdMTHA+NiB3/Zey0bSQ+VhgA
TEZ7SnW/lH6aTltybH1OlSzcR6P8BWA3yHG8sAiY7ELam9ZpTqENGyt6rjCjGyskZyPRcmX0qd2K
16Z7m9hEtiG2/IyuSnj+mF60+F4RrnrHFjpp3RRib204pfVBrhSZ8y5WPiyDv8C0lY3LrN8i8O46
gAhrei+Wl2zoqfXNDosK07KL7cL6TY0yHbXpsBXX27nwtke+yRQqRMQsLiVDv3r4KhgpSOVvFbuZ
KgMXRH+jdSJTHqi359+HHA+ARVu/6+FaUMEZrOS5IxnNjSbSV1RQXsrzuuAy7FfTmjb6+RBcZk6q
EKpj03oO9ZFtw9PY+AKf+RpITFR+JBFIanHp9hadpvSShtVxiIZ9p5NNSCzjKi7TsSCe9SjOabvV
VL31JquFhV0DkzF8Db+h1m3Ueqer7xbWdvguYOHtVKX+Ko1PUe0GeBBbnSL3Wx08WhxgmGE2r3Ls
5ll/XxjPQSUcm4DuF0lQ7oo0eWcEsJ1G7ZRZ/WlFIFNQaSGxm/tUFn5QeYnV/O1jYRic7+E2Mfj+
diruA2ucOZMhkZSQRkFDhoReUCOfKfGKqaGQ9fgekPymGWSvNcqDxH+refxSLYaXh19gcIlZ5NGV
XkrBvFVkCYoStIDp96oIgTc+LsxWJ0pj4eSBb1JJSAqSMyuyTV/SGBzNyfTCsHcX8wb8D9SSzGwq
2RWUbuUHhZYxbQQXnWNCdP7Z2wrzWR4KkN+/M/bkHD45e84tGZUJm5lbT5EfGMOd3tPYcC/Mt661
5/jXbNqD6WbVeUXfDRwW6NTOeWL2tDrU9LRaEuYgvOmK3VSn/i2KASDpLw2gDjpoGO+aunWimA4/
3K9IqjdJNhIXKk4mxpmSWS8Mq6O+0PhZsETongk7hnYtABlEITyZAzGzs/Gq0P0dqHCjs3sVE51E
tkVXDnF0Qn3h/O4mqkmt1eqoP5TSA/RKhqYN1q1xr3QPkXRrYeXAmEoeBWX4MokWcAqg/E3ZVuN9
JcPz+MLCfM2GwJ/NGTzUYIMfBDyknouO6EzSfvRMTzctp1TcpWH4TkkzZhaFrktrJWbjjpJUZo3p
hTb4rHLMet8Zw32OQygISGLNF148GQSNHLyl4lFV3kYR4jIWx2TIHSBKVzmjf2k1qRb7uBKdhDhH
Jb9Wkc/YBy66JyT3usigU+Qfq+/88rZGWVNNNW466SEfd+MU3CewJlnrgcdGNEmn9E+DrBLoKjDI
mVmUtYK0wCaX33S9eTaCbG0lBni/bGlOPMr0lxs3y2Quz0olDKLXNM0hFtA7uvlEtwjSPWTv954P
OIzZFRQP8fliSX5Njqfk/W+z/q6Vnvv8blSfjPicJfcFWaCuGGw1Txy4x76aRE7JTMKcCTIvT0o4
g1lKHv97HPYXIYxFnC2sqkgQ/qTvqUihpibeqnQOzbbkAhRiprGJnXwbb/WLsi0gWQifyucPF/0O
cVsnfn9e9Jv6JjfzYowlF5W90O+93KNyBodA5/2kMf9FJ/3fK3377CxKQll3zWyxhb8H4WtPhNYz
PI5fm8r7SSWV1r/39x0Rup6+qrIaG5VvknZai7W0NFwNStVxRpTN3+DdOxy9wyO8FTu56y/zBwOi
/76f60brX5c1MJuo/0faeTQ5bq1J9BchAu7CbOlA74osVnGDKNMF7z1+/RzMSmopWhEzb6GFpCc2
Da7JL/OkoViGqv92pA7bKCq16Tvssh21zDxWofcfU3TN+rfvzPrLi/x2jlbqWi/6CMWxMd0jIDxG
S+Gsl42PYcTHDGbLPpnmd+uNBRSY4UyHTaeUPMSqvdbJnxRpfIjMXSQMqr8wzrFLZdfApWsJE1t3
CcjltGO6Gil5z66l8p5oHhuVh8hXL8d2gGXMM/PZuUQt1btiPutg05O6L9FvqELpxCe6X57U86B7
j1BdRpTNyCzmdhnuXHE0e/KriEjadF7MIUrPCQZ1OKbbNPuslXabSo+ECVkz3SXVbKkRMaIzjFFF
sRVj2AJSInxCX7q1x2A3CyVjnY+LwR0du+DY+J7KAOILZeuyIsKLuAd1dpZQPHTlIsyL6V5iQuTu
zhxeCJmW6rmLXnLPcvCbvvW1/hrH3a+stonHDIs472c13m1qwpdNXm/dH91UN7FRzVvlbkA3h3hM
Sk2PyOAaj3qy0kcfI1eScamgTnhFe/QLongh+U/IqxxNpcaZfP6F+VYy5uwEIWv/TPVC0Hwq5a4A
Iebpu9rqVjbeQez1mDAp6rybDYZCQgXyOnNfVXtpg+Iqw6dZL434K4X3wQfAsFeNDhL9N2IjKQua
NUP3oBRkvao5vj3FVOdqhLhx6AR/A+cTokfRnIIUCa6nFoa6uDcLhUnStBnUNQlFEGIRMDqliV81
+QscNs1vzAPU2DE5yZt0H/rXmlUxCF51cfQYtbkIyrmcLVtruOvRVxntffyFOeKArT3z5NDLDoIG
LuxQ3HFwMkLkg2Pca27qjN2QZnUKv131NSmfGbXK1fSDCUlAkiyCXS/ObmXtZdxigc4dkgQgMyuB
bxbUZF04MT+UUdtKWDE1+1gqw5TyPo/hLXQ9R6nPRlPw82aa565F8WXUxqrlBE4ZCGb6jFLdihlW
rDpJvYsph/OhBOKchVhmqtKsZW6uSQ1aa7ap1HqXogf13oGaSjWU9gqu33DTSXPF2IsCgESHIx6F
2XS4huIW2ijA16wOTLP21ZKq8WJ7FgCr0KJlrqtLMiyK6NdjdjHJJXecMKzo1pT9DxT8Rf8RFyW/
1i2dKE5W2LuWIV2uBkRlBPUffJTFKzEGf/DmzbALY0iThDjzbh1TohGdBzqdpJ3vHq3iFDMA1Fdu
/VJMwY/qEGjjihAeqZMpDbmKiptlk5ML2v1YygQ4FwnhKTu894q9t7VzHG7aqVDMKokS6s0r/+I1
lnV+tbmTB2BYzEUGd4MSZCs+9fXJkNRTWegX19oq3KhDPd5EyZumhffaU05DRZprMxpnm/u3ujRg
ehCWH442ajG3Ecqcmuith0fv8lsfEwkTcYFEelas8r1p8q+UovdZNFiI3xESpB5dxMi1tEklolLu
otBJRY246+tOeZcJdusTfC0dnBhMdK3ubepS/rzyK/8cZ+mAd0xVhSrElqpP//wv6oZWdENEXGTi
xHhrYNknaVbNs7k0FweIaiuq0P6Li/Evmw2zLQPzM64t8Y9RO0+Dq3ktWENVvCC61xCx/fmf39W0
Kf+2n/3tJX47HpSlrYdUAwK8aD9Ki1pnXNLmNgfolQfOn19KVf9lz8ZXOZ1/NB0w0++bZ5tnWavZ
+BWZHe+Bc28lq38Ja/PTor6jbo6FsjHNpxx+mf5CDwMM1NpCaeayeS7kU8KYL2UIQB06hIetaahb
BfVcBUZXWkzavHMpy4coVygToPbLU1qniYNjKeEnSenKobDwMJj8UDOb6LixtxH2k6BYyrZyM/Wd
lG8jVp7cvcn9ShePurxmaJ9hTUzdWMkRGa2g5SC/j1hDzS44dLjAQzj2SXvISm9h6L5FyLieU4e8
EbCXaK4nqJgth5Ye4Bqlf2TwDy40yOKdnuOZYbah9sEmwDreEVLp/NcozXYRvVsgUBPvR1joYeFc
SdqbN6WmBtTfkIIp5C5jw9BJUEaTDG9m+dJrrDOvfYS6hQJuM29M6NGMhLQofYEpBnkrPQxaclEG
rrfFrmDBHuuV5yWrMvZmCrgD1I0qoUaKxFYWP6TB8aqbXhOFQzdrERDR3mUWLgOdn/TDPEq4EuSr
iLLzMZy82FW1SNuNKnEIx/HOdLRaW4Bx+WKk+t0IryqBFy361TYfRBIMY9sMR1d+YLdXm3OefUvB
AR+36u1HJHdJPYwweVSHO0jNtbSrCTqCbfCyGY/nTiTb1n4FXGn71KP1B1g63Mj2w/+ukvKqCIja
LVB4IVOq8q1PWRaSU0HslwYSpGSfGxTNaENGiHH8ypkGuWRqY8p0VqMmr5PuHELXSag1fo3TNWvn
Wx1KAyXrV388caQayN0RAzFMnCDS+HQ1x+ZmQ4ooKYdLBFk2JwQaJNskVvaSRWVrr7LGyeiK5RQu
PRZDTNOiOjcgB8pDg+eKAEuYBZ/yBFoY4+qV/xc4BnIeTcn6+OeH8J+L2CQJW/QpYGjEOP3bIb2J
hK40+pRMqqEt1+SM9f86mv9z1fr7S/xmqmXQJEUJwsc8GJ5c4ORywy/l//cufjv8C43BUBXyLiT9
S6mcqhH/8TH9c1n863uwf0fxaTgwLXPkBZIpoDR+Vua6J1ZiH4lq/Pmt/Mu28veX+u1GobiBUuk+
In37JX0B/Vu471Bc3xt7NqyYxc/Tex4u/uM11X+s+rymyv8U22RGYPz2+cGWGdp45CuqcGTysCyj
g7qpl/pqMo6r1z+/2j9XfV5M54VsZhBAz37zTzRu4o1lxRvUzI2t3IPiOtCtKHnSf+wv/zLuwJD2
l+1letd/2aBD2oulvsHlDKrEdbSFuyEnh19vSTRyUc5K5/+yP/OccxzAWM2b++1hGi3LCkyPXi1Z
dozQnE1cD9Jif/74AFz+y30QJJ5qqzy0pqXqv23Ssq5UVsVNeB7SspV57UarUjasUxgByknWAnUu
y5a48+kQ+9Cqh52+B+IFpptXMgluMTaGwwPjl4qZ0WqSuQdQFPGtg9ZefUXQKLrdEGId2dbuJavx
Uyv0avogW4i5xsV3IDcUnayQpRTzSsJs0xiDg3XivSfvKnNTyYipFdx60u8CDT8F89BNO1XwGWIf
0ToKVFO6Mk0a1Cpt61V3ryt3ongZc2PJmHABpUNrcVfIX/CcowwOTl3O3BKdnVpGfSq9hBQ8QtB6
sVQk9WQhSjoAGVK/B4BFioOdPwAkVPL7CBqg+hbaKRkuY36Tgcq7QcVFiLnlUtLXgTQbtFUPioRb
rm5J6ymopQZHiApafaxzGjf7rYodNP7qUbJEi8kUQEOAEp0fyvJJ64fl7o3+28U9X0VrL5knFXg5
8c4kV7y3ibwA+3dSVY4fsvLQiP+10UN1QW2cc2EQ8rXrZeRvyyh9lu57lhNL5+6ceCtkdT0eoJno
s1LTFsTZ2MKTPSQMGeaAmb37Oa6WHghtOO+bSwICo9VOmuv4Oda8aT+ZtcklYohFMXId3tJwD2Cf
fYcu5sCe8xPw+UzNyN4q44vfHtmfWh8Yx8NK/U1crWVYBG0Hd029NeF3K5SlUbtz03qnzCmQh6XM
0D3AtNtK7yP7bIyTFhYRFd/LosSIoMbnNgAvme5NOEt021Uj71PjZHFCFdbwFo3MMlzrqNoaXI6r
S47YgB0hmB6XqItd9JWhCYJKUArUSSg3JllnCHgqdmecTrDQGQkEWFDIabswuAGWRheptflRmQcy
+AvfcOciE59Dr9+1Vvzyi8pi9FcBNQBJU98CphCFzgEGdlj5Grtip8AzUj4SgrxquCv8hkucdxd0
t5ZVfFdrC78aPpIqFFcrNWjJtPIzy9hL4oELDwZUhomJ4Dcrs3TkEkskY8wBjIuqReG85jRqttU1
CgWd4SGVjnwbuFGM7mQwSXC5e0lRufMJ21qGvEqkR4ZxpuQQbH7UyOjMtH2PgX/6mlbrRj3pFeyw
J6aNDE8x8X//LGevzBz7wFGjdQH3Xle2Rr5F2xUAr9tDFEeLHGcIl9wkw0YmX4YC3xqDIdFA//1s
EVzpRRuId4c5id/yy5b3Fix0e2Ls5Ngu5RP0pF5h0YiPAGtYta0kRD4F48SzreZXPW63ujC4obvF
g2kUlo9DVEU33UP7ljzlxYSelNnwm0fP3tLRsBYE7hdybu9zKqFQ65N9NEWt7UB5ugrrSDYqCw7U
mRa/l0Z18cziVUbpNugwi5aB5G9jAro2cBU5yB4ZN8OGXBkE8LSZtboLxpuvcggXXnfJBJ9DN0sg
9sb9fATdn2fyShluWFJHUv8ZD5UkCuKbIaOykqttcjHSbaE6ZW6th3ZYG50CH1x4LxXDksy6kJq0
yAUzMI3rjWXFT6/ScBiF+Mhz6wpDQwT6lQqpvac6XQFam8o/K8c6ZiQ45mL6OZd+zkR0HcHG0nrQ
KlW2pnpzTYtBQmKGuexiKKOj3xMkp7WMx7k8DVhUoe6TPia2EM+1zj1ZPgf2QVQPGpfSRTvmGxkY
ZPddmskqwJAShG9hcJ/kQu/dit+HsVlMDesozZKCfx5wG91py1jAD/OzcSF5SecoFV8HSwQntzOP
SK+XC9tet/l8tG+af0v7n6g9JN2pwWnFgkjd0jxhwZHLirEbte1Zf+thE7R+7oy0sSeT20/YHyE1
IK2qvVJhthLjV0B5Vu/tQ1daYf+7tAZnUP4rHkJi7psXVTvUNauvHpzK8uDB7yBh648eoXxGNrhC
7E9bWU4NHiEqgP7orc1UOE4otSEsAQ0E2WpMN+3wqvJjzNqNzJqq9t6cjO/KxbeVG8+AAG0OLzEn
xMBIMcX52h90F7PKCEmK9ZIZKzE3zsUgPAckDH4B9IutcvttIvP0hAq7LUNYFh7q6SVxaQhm6Lj0
GgbUes9QAyEi464GUHZZsG2I4Ust6ByJVXohj9N9Uk7VBfPTxqsfok6fncRARUOAk0r2Pro2YCbQ
326zppt0eOh6zLANElYdfOYTNBF8fWgubBxltJcTgl8XtrROvXqXke52YR5F59z6jLqLl4WMwMBP
DlD2aOUNOKLQyIYrA9f8yB8vmqrb+m4xmPmbV08lacccqzdo9pLuEwzmejpgqcTVaewQBXqmWWUD
oYqCPuk9bJXTKHLoHhc/f02T5KkAxXSXaW/Og1hshkh7keCuc0vspBnEL+zuFKysmiFhD3zJsGP6
JN2MZeBrB9LQaQ2NYqRuheZU895leNSzLePdUUaUDnH57yqbQroYdsmOAXuPdVHdlk2/HLNsXhBe
H+L3kNynEkCuB8oYYoj1YfdxWlfURSkZBKf91zR8wFTP7Y59tgIx03BlTU6D6p4bLqFQGqikxRmO
jWIWI7Q0LKtarsE4W/XsyzEx864+2Mou8D7wHcMI21g9rcVhQJS22zA07InxGfUHNr1SvtikCEtf
ccSE1AMvR2/zEXVBtz2Kk01HAHUL1VUzQmxp7+4ovwZKsK0VHmr6lGm70eUHxsttWPI9jenS906y
Ea+HhCW/fCmE2HkQ/2Mf2EI44IMBoBRSMLOePIHTfQjsfQXfT38NcsC0yVFCvXZRxkegpie4rnPY
36TnSehIDwW/WN9+Zlm69zwVJJq9Y3Ou+IP0yoXLrax800VzHZPXTks3OgIKOmokFCe1QCX3vyCw
kJTAgyZB2SZC5EbPpn8VqADJJZXceSaeemkuEmsdtcV2HLYZfTqZuBvy0cUGGQ43UVkzObrDrlq6
CRkh7SXEQZizxKpZvLL7SxZhsQsfnqcgWVJiixjd2ZhC2Qj5oXvuqq2yq2lWE0D44sU3jyi9W+Cn
BOcoSnGUlLaDcF7Ay9nHqrUxAXpOkH5OOpRY92pKIQTg9XzcZWzSLUExdWhXZoEzV6B3JGWxi6T7
wKaiGUctyJsZH/nR++KqCyiOt9yHa9ukI1Bb0OoyswMSURHLf/tuAsVJKG01vgewj35LorwE63nC
70whm5n8hBbAt25RpLeOIIq5DizcNQ2CanuXimsdfwo0kTDYMlicG/pXgws4Gnc20jCe704FQGgv
qPOz6oEexcNY7wdjUxstJ2Bsx/7S1ptZkRzwvIHdU2aBRsEw8Y0E37kpn3yKUcz2rZEV8HH1PM7O
bbSj9WYsX7wI6FIub/GVJq2O7eEL2WueF08NNoqqfhmuNNNN+dlD0jU99TpOj051QT03PbEcm+wa
BumbxLE2H4abFPKD93h2o2QnD6qTpchlkZPSnYNPOE1umjjTODTka8Owj0BLibq8t/1JqSnN5oIB
iWlpAxLxJ8pXxkIKasr/iAfQL6OTdAO9xncgnvXo7xIPZzeHgUJWd7ZKT3z40gBV4q8KeBEN4BbT
J8+JYgiBAKFS91hl25gTppTue6Nd9O1HUB8bv9y6oMesoXi0ac5iyeg4GxY52aGQXdCbACzT5oaz
Ga2j5GhSzGCIhuLMUdZIymUinxUqteWBJ9I9AGHJyPgK18nMrwBYSYrJ82mGx4YOKFNhFqR8pNLZ
bJgTsZSNtXGkzwyHafiQ1JE4Erc8DhUKJ0I9MF/tLrwURTRLDRCSTLmMdi75H02/SYJgLtMtmk+g
Hesrl4hoscXS6dPua/60br2llGpOcyhTdq32WOAhQlREA7KlFOIlKgFaAQvRJU4jXCmrEKNiBGxo
xIberi2PQckzRzyrdrLJs+khb44funXolUPGXQCnGqoZ/T2c76TyUYi1xa2vwGTAiREX50ruzhW5
2c7YRM0hC+8J4zQjxYQUMZz2x11Uv+naL03ny8bbMGKWqb8aPaZKmDxWpxEHw8Fh+upNYBrNShun
k/yBqNZwnFp5vnYtbSbPhLyEdx8SxjHSIJEZ0MYXm45LfYDsJYxylmg9pEbqvVxqUlTMJtTIbM38
ZuXMZ9xtZp8rfOEWp6GJ+7bpIuAa2Sf0R5PRRoLVIGnZ61+pZQ7YHToZt2lCeZcNx8OYl96LUG7q
+D3kJAnjK65hrdfWBvoOBmkJ1wHb44AbgnW2KSa+nXdkzjt1sdPQoUm/ourIYLIf21VEi5xtw3wZ
5kIiDEHoTJVAQFJg5lf1wnXJRliUatGxzPyWAJMfnQPtJBXiqrZn194ZBYPkYIkFh/eFsdZyuGKL
4lkrjg4VGj6vsHn0tGX1LoljD7bShD0DhbyGgZ8FNVMfY1Ux/WroAjAq1s2pfqsu+nMBkr+E1Wrg
jfaTeqWPYApBjREn0dVNW6/qSDlZOIUqv971ydEPS0QCbYHxa+Hb0WzCLox8Jjqicmidu8HcT2bQ
dJ0JvLEws4mcyTjBJWIXTzc9cBeeKdjZEobn4G27G5XVDIH5ZCLDnzoKcgatbAW+vBxTa5279cro
uVV39UI3niLZx9CpmgEzubbwenp19GcCAEYjQsjaN1JZ05QLAC2F7jRYZgCt+Mot6r6sLoLh94vR
OjVCnkIh2sJOjoG+LztWc9g60bgiBMrYfkahJ+xHiHY/bnNxtX3FvTfrjzxtAaimbCqBnvFEmv3S
6PZVkhwMqHF+y0k0ung20wKlcUR7qNSFScfn8FWN1VJnwJeAzeyOkwQe4SKS7Q1Ys0HaJYTmCMnM
wOmXipPX3cIXL263p3nGRfApkDK4fGaKmFf0+FGlPg8L8gJhzaTzZ2CNKoO7lO3UNHuJuHCk+VU2
V1l7Llt3mxfIPuNiLNDT6oWULi3rUQzqbmot6rRn2Z9Kw9/1tv2sQHSHbLvkZkt95+vnNFm1wa5B
84sa62aCogRCZ7y7rGfgRnFXibGZT+Z+IZipSOpmLNcFbdqYpPRoKcmvhZcug9CajVhwDVdxDLhn
MvkKrZ9rFHsNtbLhyeJGQPVY4t5NdsIk2fRPlQClEupvrcHlO+ZbrnsYgR9efRSZE6A6lAyRszSd
m271C4bSosHP1L0QzBxmUmI+2qJZWiCmhPJt80H9Wcn7pxCqK4gV4AksXdWE+E0IraTW9GRNmcgo
7lF2+yWTn5HHvQMa+OdXmiT236d6f32l30aVHqFau/eJ57igziT9m3sKV503hfY1Lv4DkbA/v57y
T82ft0YKT6HfhRmMPv3zv0ivg4ZLr5jID/UivHlrsVZ2DInmmhOctbm1o+158Z91OZr8L65oPkoo
EArsHBVp7e+vmmEN10XJ24zl4mJAgOyKV/JvATcxUbwbROqT6m6OL8347Bi4EbzxqBuLrPYc4g+4
A0CuceU2WFG9/Fx4p5JskRbi+eRBZwmM60fQfiL+cmeB2AjBbTwDwo6LbVAcq/JeulvFJutReK/Z
mMwInSri2iYS8/dvKT3pKi0SAOfMXp/j1ST8BqtMbPNqG/Uy6RVoVyey+YT3ZewvaozRr9EPbtYv
SlK87EIGxoGa7jQdtLDgdMPRhkHSxtSHSxKC8UtS+zKqLUDuL56whdVrR7JXb76368YYujkwtLrY
DoBQO++ri+nDAKPfc0OqA7gjMtb4BFMGsk3Z8g5RVR/NEONlzoFx0lTlN8YqST906aeuNn61G/l0
LGkz+PIzKZR708Qn4LR3U1BAF08O/jr2H9zWTzTlcYl1BDGmwalouWJcH259fQJ+h2z8Zv0oeGLn
Ra1r626CMnpSSr4nNTlQspQ2lh07hY2hD/iu0iYkYKpdWNBVOzjacAw05VwUn5L942EMACU8sGyy
lgwNM0dSSzZ9B530Y1b5ezxdBJPvSm5Z/669dTJdXC6D9TNxkNh2hpYjs8zbsJ0eR0IOAUwetI9Y
A42QFyl3fcWxFSb7OYQQDmnvPopr3DiGS3hJMo91Yu88RVprLE9BXX0FU5vggINVINp5FX/yVsYS
PaGe7ZC7r0cOHbMkn5XovgG/nZIwno+UC6bNMmu5A3ikNHxpmdfVyZQIGK7siC2ECxRlb2BE7fx9
pHXNlUH+6NcgRi8zwM0m3i6ONiZ1e2bI5cCX1uRher+8V/QvGG2sf0m9cMyK869mpEfPtuWzRauX
DOhqmaRwIUdGm4XrNIO7d7nyFMnFLGh0J/FjpsSof3qde8mwyWhHay06OkOSO51279rshuFjn0Td
xh3JO0omjjt7tF9kgqEzc1TOiWE/DYLaw1SqoVTcVBZ64RgJlTDNHTom9GZ0Gheie18sST2h92AZ
76nTEPxCKJCjAi69BvKGswQK76YklobuLlofi9mSmTSX0PHeni05+ZZqKHi6+Im7cTcOUw0A/lKQ
caSxVpUiF4uM+1iYG46qk4+XC4D1sTmNc6WLAqPRBptmVt26zrwficvNWP9Y6P9jSpDN9Zct2GZK
/sKYU0irXEX3qgUKEmC8zCjxi+VfloIIZm46/G/6wR45RLgQ/L23nFg3TYcm5xSfqUrWrDNp1+I5
C4aXstpSWnxsCCsZSPGdulC0FxjRJTfMhHZArdgXw7iNjJrCxmWtFt+yB3x67ApKHAfpWY82Kntz
8LLMYRUGOYjpLU6p97PXfuU/JLO5Egg/+KTd5snoAbmUSoOJAoFeE4OBGXI7zZliBFFbzfvMfwu7
9sXV1UskUeWOpgPcPoVWX+Iq6Hp1bXEEKrs3sykwBAJmJ0LpQWKVt5WlOS652gidxJIeVUcXhUtl
B8x7b+9yJRtpmi2pATaBG2DMNncqFYHSgev1LJbucYE/EfmEjimlsHSYvFSiJJRcGBgea37eSbmO
rIXCbz5M+F5VjlBefAzT5r2122OkMAQAasB1Recm+plJwGX8M8OiHNpu/wyScldm60yx5hPqHR1X
dJIT8PojggVnbIFU47NWpbj26kPZk4bzE6dkpawaKKHZEyl1p+TakXZDO8SynHKOrgBqD0x5sL4e
ONjM6PRGkJ8MYNUyVi6dcZJwspUGRzDZ29VJOGPedTSGlM5b/PfZSsjbxqxWdRusWF7nJFpJCGxq
dViNbYn0sEgaqCTbqCZFbF+qZNbnuGZCaZdTluo6supC8w62WcivAc1iHFlfRvTTGqo6Px3IOxwN
VxLXwSglGJ4wydKUN2Srb7y8K8K7pygyJ4MLZaocxgtsLgZeGcstKAGZjrsskJm2GZhx5pm9nSZ7
vKFRvgXmoqXyr+JfcttrRF+meDf4fgS/P9eoOOROXY+rPqbxEKVesTRc/elKcjG+EVgCd8odQmu3
pXtz3R8VORqSOtniBAeazwnXrH5yXGMVEdATsOtcp4SaUzd3mAgxLzbvkZoQFcL9M7eH+llC41VZ
JKWGFIhyy7j1tdyXYfo+qb1Z02PcasbOpL9V16VbT5pQnc7DFclMdKmiZEp2QHB24JmE7St6xUzw
kyOqkJQOe6lgJj81PmWPlDEvM0kkMaSk8XMQn56NwuAudTzjLV9wkRQY8iWKF/RjU0DtpWRaY274
keYPAY1fxh5aUyPcFhdcV2GFtOouPO070Y84MiTy61mw7uxDnr2ribUdq7UR7pj8safys1tZQfGS
EZGG1LPW4vo1cX+5OWk0jIUtrZGxsVPxD9Z877m2GYklde4viT+WiirQksCpgMNN2ZkK77L1Gunm
TpOvYXXsyptJi/co3SIkJm9tkSNuvs3hmtmbiE+l9Jl89VixeIANg8KpF5kUBAk0mpuhSmofYvQw
RepOLjOXQ7qzX2KtAUq/4JTN2JBGbLTJbFXkBHYB2DJzwtU/zXhpv07P6ei0Llh09ceSe+yM7qRK
PNKUiRjtJKzTjCQx1oCBkb7ZH8Nh65vHLrzauKVks1/VE9JXPgcuQ9itR6oHeCk7CB0nsbrJGF6q
v7KeOYm19qwtpqyQhENRznvSRVXeMMh1d7lkHwSffYQFGaqPkYMYVuJdlIbPFFkjL81Zk1PlZa0i
Yh4TiT3roZ+w5OD0ouaJ+pHhTa6gFmE7LZH1zbYFGLrRx22G5NDK3MUZgPPbq32e4wqoe++42DrN
6pJR2x1pGrl4jGg0hkoJ81H1Z2zE3BsiEiIskTVQmrK8a9KLzuajNssu489NollwMmGtBOXaUAho
UOAthXNK4ucQR9bwWqXkivixqCawXWcsZO9IXnZZW4+cGGNlXTNU7+EE8tNV12CRuSSM+HZtxeGK
JEibSYScxKVoBp2/KcGMVeZ6Z25MSXoUI4DQ4LVw0eXIMXgbiAK5QpMSk3OBYwDt2MVRKsG3lNj7
iPIqjkRiK9pGGLoS88b+Yv+ywFxbpMLLlEuYR9+l3ixsMPN+uKj9/r2czho32VhUxtk310bCqUeX
HTTVWLh3n5Lj0m0OwsQ2m35GwSdpTxH8FP0OpO6orei6OzdVt1PFJsnaEr7UMecZDCP1rgMdGPS9
bpIc0ALoNE220b0C5aI9cnx2BjXfMRpo6l+AuCqOO3K7qUyAP5cOiIUnPkwP8irDIY4rivGWUbSR
lUwrmL5ha+iUOxi2WSRT6c2PnKTQgCAMeSElAigpGP9QQ7xJfzsW+WTuVahwVGjcxqFB7I1OYVRs
zn7qnfsIiSVG9GMQYmF+iQiwmeZbnF8k8VCSxQDWObSVmUG0x3c0RAm0pIAGJ8lAt/ChcrBn16T9
KN/Liys6i4trmTgwQf2a3a/637OjD9e1y446ylRQyJ+W6M8dn0ckH1x/vLapWA0MN0Ovv/pYIKjX
vLugMzsIW3nDDDv2F3LAV+zZ4L2eif4RWKD5QnR2C7qOxrPou8kBXLyj09DrcsQfexATQCskm4u6
oLSMVDoT4oaNVPBxiZHMgfdhKw9o3gk7WlE2q84gohQjKT5UxIQOO7X86pscRZp9kDB+aWscmWwt
oRfvLDq1urY+DoI6PqPYjzABQqW/SdZSQgnRePj9EVVSQVbkEr5tR3kWFwKzofmShu6Tgr8vo9Hu
Iqi+mY3vDUMXaKBZ6oiq2lNqj7W6n5MSmav6Vevx1GflZkxKNj+OaB0AaG8qLHOPEe9olPB6U+bT
qYljW2fCK/OMXGrDDaNS5f3Un+M3L23IRba8c2ZfyDSkyg1xTJqAPPMo1zSaFe+ZekvQe1D/eIEr
9+I5QhmrqpixjnPQVwJ5HkrXyiImHWJ9iU5adCndi0/3kN/gZzUZP0VggeODb9VE0Ra9tVCN/Yg3
0rprys7CYULugEbRjMB0ZoR3N/wicJIVH9S2iuikGP3KLl8iHRb7sAx1f0E41MlTENp2iS1EvPRo
7F7/Pl1ClTG+C5Vk9bsY7R1A5Traj8aBMbSNpq8yeu8tfnE/Bh0jiVgGqfeWoPdr/roblim3Kg86
e75o9avKeSXiM87kM5wenE7Iww1j3aQDWeffffUuI/lKPxa0DGqYPIsEtJQo9oL6YyuPblb0KlcB
jW/ixWafV4KNHaXzEKQTdKHN0DVvLF9ZdZJ1451/IWiclCWRPmp+pNyonHh8MUPsG1AC0k49mir/
/ZxaL1kH428MoD8G7LKyG6WrycwUFAjVxuB9RDrEh5SqBjWfIyMmoGtywgy1y0Ru33ofNV0s1D7w
hyP2IAVLtzIueoMfJlC5PEDytp20A1LtqMi4CLJVc/SD4wTQcbnJ2zlD4ItCTiHGjiyY6iEtRKS5
I6LMigSirwSH4i0H42D148oKPwbr6bITD5e+dyx/MSAjd8ihvvImIRJJdLvE9bYdNpq+qbmRBUCM
ZDg3AbSPnOOunhVzpuORUs8S5hbFeGQOLUMMxJfMiORXT1+rqp+oKXcFfSOpt+ylfUhllw19sfku
IE5lj5w7XJjPcbGtbOuZA6dgMNVnhEobyCq6vzTsbK36Hi1b1jpx/4e5M9luHb2y9Kt4eVQ1QCT6
plZmDggCbEWq7yZYatH3PZ4+P9yIKku8KintmpSXHY4IXREkCPw4/zl7fztdlIi3CuPObM8V8lAs
1e2IRApg1d+wGvo5jeGVGLk6s9MwdQjPadmCy+0GohfYP6tLVgN7Nlrjen+rgQgOccfgpYmB2EET
awiksqIeAVa/pLvlWFXjln3xwsIDM8gRsTfn3MuG4N0CNLgaGsLFuk0Rs4PkKZD4W0+89mGtZZG+
SRnzYW0+xx2/4YKV2vIqYK3oEFMlufKDUex3La9K30uEcGkh5RX1E6Ft4LHlUOf0i6K61yUQJdH1
9209Y26gnfYR0Qib7LmRilriicCx09HttYTz2ANQ8sYR2KoThQKoh7bSQPXMuP06AW+eKOtCYbxK
aGdyPrUdhvZmn9PWHRDoKfHS73CKpmcBRYUywLpK2TcxR8CynQ7I92qC++4tKpaMIbWqLSXDpyfE
sgetpvPYpHfSVshv61JAy0MWzUCkFztMatFhpCSDNDH1F0W3h0bi5hoih8Bip2HaRrEr4ntTeQ/D
h4YuRXic8pVHfetdhx3bHsK3QjRScx/5PVecSHDJYx3EswnejOYwPQmStRDHPxi0v+qVWjOEFxOJ
Rtvy5GuzGjVKhYpHMrYm0mkyeO0S47/vv7qv/JEEtpKzjf+TiF/rpCMb419MmomLA+PtPr1tNuWK
smJn4pRZINxbVjY3LaLPu3/+uLIoYfRXYMvOedWfe7J1KTdNpxgwgHsf+4HILpD8xNIl2hz5KBtg
GnDZZhRrd0SZUd2YSmXnzVVm3Xvt2/fvZVYxn1y98q/3IGm6zv9OVM5xKbVKXCO1hyy2kdbxqndn
sPpP1GP4LV8dyFSIyVFxi+C8//yZDauBV59T1Xk9ARrKXmwMpEfRigatHbXneXauA7jyHTEBTc6D
XkTXMKrnbeYIwVFnbtPybIy6WUa0SSSHONJY79x0xmhENKmzPjz351knMabTPVaShvzOagJTthra
2VyernI/YIfSs82zFslLxRainqOE1P6hmyxbQEok8kyttHoDjP21mjZW+8YbCWnMzaHLc/p1mN3U
nXoMSHGJ6b7RpQoywi6bJwZIETufpO9Q3dzyxvzyUaJRFTDyzFpUNibwEGI17K57spINYpLF7HvI
zeueh0WROYbMMn+rctMbRICSDcReZiYlrKLhOhy4JJqQ8Kh3QYfzXfZ2zGNG6G7IPsFDsZrleaN+
3VhPQWuuGuk21zaJgVEnOvRkrMQ387y8uTRlNm6LDrZRNPAglZElMrlsi3UYTW6JXMvIAkwnpHUM
x+514mIkn5Z4DOa+NPMUuGzkt8mLfrhUq00h1jQpjzWdUcMz2We/gOKSmTWRp5OE6yI6j0IqvX7A
kGSdzRGf0lOAEmdWpwQFfRs9cEygb4FG0L1xlbCvyUPpqTXUpQ/SFE0eA0w3oAIn6hCXf0rKJEym
Zcyt4o2wxx/UbFsBCC52Eyiu7++KL2Tyn/X4J8MhMW9Zh2fDQXpL3JNbUrttgGVtmOXa2ZmAavcn
fs3vDyqdsZaESVvR6fYoJ3OaSY4hFYYxrTTrCrUc3973H+n3wZquaFBiFdhKgMFP8eaC7PnU+yR9
523qGGiRuN2Cx1D6YU396mN8OIwyLwMfhlyGGPYjChDVTvRnJb8jZ+/7j/HVFE2GOwWWUwGlxEjr
8wHkMM4E36LXRuQNqX+O7yDXCA7cYkRhkza4FK6rn1x5X1wOqiwBF1KRwujwhU6+HD+RFB3+gQIk
aubRQ1Wkm7oqHEpepyv2dHVW33/ML55/siTNPFBMDYZonizLdeerrdzgAkRK0gzHBjRM9BNq68tj
cABLkUCr/kY4r+l8ERYEQuPPD8UOb5256cqw22V8jXhoAe/h+V/4WKhS+EhAx2Xr5CFQBOjTYw33
CRTIULr1agbhy3/hEL+e6JCRVb6xz9eH7sfwvDLOXBhvkqpb/hlDefv9Qb6YHcu0Yykbfh3kNP6k
KGrNr3BM2tC6SsFY9i3SH+LvRoiN27Z1vz+a/NWzEyAthbWsGRD9T1YjHZOrlM6nbaIPl7W44Wnc
DRiYS679/lavk1UoXinmdTFCaGIYpL4odKnrON6MGpwra1gP3Z2pwqlpne/f2+/LiirL8LZAqBgq
NfB8kX2438OQXvcUML/r/Mty2kLjS6giph++1C9vQFnH3quKHE4+vevNgLS6Sh9pBu+Ta9nhEJiW
pi0SUdxfEPN+ON5Xt8bHw53c76WRa4MYStwa+ELbiYCoYCsEu+9PnTQvVae118ejnHytLbI/3Soi
bPyrYpM6w1o5A3RvoztbQlv94SPNL/bdwU6+qBFrVhtanMEqYEaFc0RLf3jCzDfvd0eYL5UPl0Ku
xgK3fcMiyTa7k2al+Eaz7orHVlJ+Wru++jSs/xgMNZlx+a9N2YdjjYnZCzzBeQqchYduL2MJHO7o
3jsw3Hy7sOla/PDg+apQBhU1bxSIJlPNEwtizdaraUsK5ZlBrawJSHMpFn+0y335fGOvakiqTEHM
Svn5LErMSlNvvtKLJQGrkHkPyZIAvM2wRa60qM+blX8s//lNsqyxttCGA4Ghn57NzhLLVssm2a6n
tWhdDtFPV/oXIhQOoHPvSpYk4cX7/KGMXonQWM4HcEYHqo/bgnu2+6XijCRU/3ClS18tlx+PdlIi
hF5X++PAfaUtuiX6k3W1nn2b8u4nb+PXR9JVAJ+ABzEfnn5ZTPH7xuIyzPaSW7hQxDblJloUtrH5
Ya2YV5zTm4vrTsffSNnD/unzGRTiQZGTxldstVsWe06kHToCFiK3Xv4ZZZTffX/ErxZ2LkBRnD3Q
kvzb9S4XVqOBS6Y5DliDiEHNs+c5OMzm7w/05dr+8UgnX1dXyEqu0eOmDbyoHXOlOtFS4HmyUI/9
ElOI+xOD88uF12CzKwFX4ZY+ra6GCtEFLTQ6vZtwXV545yh7lNXgkE6+1g+h9MMz8qunyYfDnaZ9
VZnkWwFWPwDXa1+9ModDMd1/fxK/OITCB9EoUMF8mdrJ5eEV0+RLaco57IFFIJ9N1qn+T8bKzded
pLP8/dql/HZF6KMUxrQ1OAbOkKa4Cpjfij/du79/EDyNFlMC2j6zG/rkg8RM8UU/kudKG0PkkqLU
MTdsdi2bMZGxYke9rQCD/fDo+umoJ+2mBk9E0XeWgjXZXCUPIt6T+IdvSPp9DeR6k0RihQxZMSi5
P9/Bohlj6bHG2U+uuLodudlzuO8cyJlQIP6Fz/PxWCe31JxqhPCvUNgk2RGGwCo+j9vb7y85dT4p
n5ekTztK5eQDdZnc0NJlq9fQVMlbBY23a054VugvtE4Z3aV5YBsRQxb/wUdVIfS31M1LRsqpjiXo
TaY/omvIO0qGxpUt6GcFns7cjJB42BboYTlgQW3y+5AYd4UMXaU/H0NMaEA6apFBX7GONab9U8UA
/FYckUblrhwQYwqLgy4BOc9lfWjafSoxcml+qAe+WLY+f/yTc1yl7NE6Ad3ivH2aMTcR8e/w/Rfq
C9QsWMUEwn5/xr9Ytz4f8qQsVbXBU2TU9vBDHX1luKGD2OdQkPvh0hH7sRb5gkXD8aiyVF0ko+K3
nkRnNGbWeh7hFPmt1rk1qi19Oiu1ZU9gt/qe+evEQiyy0jHmMo5YiMlV71Mz907WYEjEIjnEaFHS
g2EiCXcqgUR22EwmjnD9n7/iP73VuWD8UBAa4RwhknIxqrVJwxy/aL4c+h++8y+WiU8HmX/+4SBY
pdUpms9/Rowx/DaVKy2Ifmh9w0b4/caSDA2KgULIn26d7qkKaarVkWwckqPazSg4MF0X/FmGTt0i
Rnwl6JucOJa23dUAvkZZ3tIzXCgpaRJ6dS6SlpXlJmKFccMyxG2pEBHIcF6oCaeZDlLo4o29kAdx
U/to8vSXJDa5uWpX7yrX8ziYwIH0MTyKQU+6Sw0VsTz4cfjgdcN1oDcXNXbQdsRf38R4SDKOESdX
UXylYPfE7Bwrh9hcm2a6RgNM67qtLrQOrqj4LE5bq4MbH+CF8e2yN3PbNF7xX2TVgxhfiXq0Z553
jH3/oEjuyEh18LWNRMJwgqcCDJcZrCNUEDL1cYBx0hz8rRWAxm4xBKOw8x9lCVWItmlzLM7ncY2X
6FiRkcv2hyihkBHw5KMRkNt+r5kIM6rmJTJvJYSCoeEhK32CFbiP6D9W/K6nn+G12UgFzoB4GckI
jodlBwxU48Sf1drWK52muBnqdThPFLGp5OLSguIXo+AA5YNStjM6x5M2lnlMQkZ045EJUZ3Ixykb
3CTnKROmy7xnESyuLeU5Rl1QW5YjatfsN3ZVJ95WenfJJyQZNOkzh7ykRlgpwHHQEGBuk4E5Tdsm
2pG72ysbtEuQE+J6r0wQDq14h+mC3wOAzeRaW1n9Shuu6g6Mz1VGUogAGohfkWWkJKBSg5cgh+96
FciXI63ysIcu3KKYELirAiHHkuXZ2H8mU7/PBvPWFNUApnF/Jvul45t7o1MI374dJA97+iSfK0WC
+65pthkI36Ig/Lwi5kSWSQMgRCU0sjM/y547bOC9cJ8awVWVxYiq0WSmaJCjfduRzEvebmgS2Atw
IkGpHZ57UXQ79FGAsa2+SWq2Dyir08IVydr2BZwoIpslBZMockjEMxZ4NPmgJdONiNCOnJayW6cj
3gzEe3mLE/qgSeWS22TVQsiog60KJq5Fdjr0/oVJ41mq0KEY4oXSAn0VcWsRtVX0XHUaIVLcJsxB
kzhgfNHZirYV1PwmZecbVQY3B8IjxA1pdqN70KehkihXDM4AMPjioRdwYNoTf4Q4eUVe91CsRsud
KrDN/X4aRxeKk56jf1s19btuHT3Lc8SsPQBgV9QOFWN4hbq2T0GD67tILW6r8dUQbwy2U4Z8Uc/q
ldnvLL7pWXneE9ZQlO8VKAPsTPTmFr58WcD5GlBdBYOPHCo/+N35nKCFtmyIzsHAVvGrSiuVDc4S
iMojoCRbUYuLLkNuIJJV3w0wQqx1ixwseB1lkFzNhjBbAnS3hfwUStE6YTheGfWZkL51cOQFUrG6
Qt10crXqwx20A3NA+/5EMl5TLavhdeIZJt4F5rWZOFzRYXsGX9PvzoppHei3QXLR4BbUtwquuxR5
EtoZXOvlsq5vpeGxr3kETy89nXOQJzpYm2LcZ9HWMtboZgHY1ii2mH20KSlAKjEPL4q1k2Iiq+/p
Sy6LmKG9wcRCly5gtgPVQrtRvcPjd1Lcc1CX21nUgtM6a5915kIknMkjeWG1sZV76rny1STexufw
2AzHQXQEAQq0cp15dKqSZpmBYAgFeGpptzDS0MmN0EE/pWvlcjLvTSygPNvthuufWXyGpsMA2Gu5
Deq3YGQsfEAh7yrJXdQ7ugGy7bXDhmnqZyiXQQ2Ed5NMKsgmz9Yw3/OKmkAltYKokgaUMFNGrpmR
wGSh4PZ4q7BtW/rCMtFOyLQNQb9E4VUb46tCYSBPboAUsmjWWnUMpGLtz6LI8kqt7njAEElZ4B8H
37zNoRrm7zJlXpPsKjy8gXUMcYkpsYjk8Z5rrCy2Eze9fmHk2NhChsUboXOSnlhv0VWHRw8RpkaY
ykxKbd77mpiJ6Rq5mYKuSR4k1BL7AIA6VkMYhwyuMab6D32yi6LYTQaibYJlO7pVCGhW0HYxE3WD
smskQDBPXQyoSnGEFLGG5bBv0cTl1iqU4XCylRDfywejOfOgGgTAGBTU80hLUM7ZXo7yTtvqgzgz
ZtZog/P5b0HMm3X8HtaApjGFlUbxjL+vIe8Unlxcyo9KGp+pJi59K883ZRK/FON27F9kE8lYWjBk
hMLbIAPm/mtg3pgu7gsqpOLQNxAnzGlDsT6aOApa8PLajTILlrwxuIqS5LKtMYEJvTUvd8s+wqpY
6tKZ0dyUoMmMpkczlj43/QaNEBk2gz6AF8AGZ8I9Qt2cC5RhOAAiZTzqAOGYi2qwPFOHNZQHpqMa
l2nvOUaaQ6cDUMpT7bzVUClelSSQRIPgZELq9h14HVRFgpDtTF+/EAlOaaadKqp3cYn4Vn5pxRvV
fA76o9ciXvdi3OjXjddfSPKZYr1VRX7kibAQxF+L20D8tSJE55VyVTVRuJyi85JruCy58TyJwkcG
zKSMTyHvDNecMmwNTjTj4XP0W6TbEIsRjQNT0JDIIp7QGCNTuCdFtjJ6J8roYunI0reCOLzkUDco
12YDb2Eus4Q1ETb7Wz2KB92s174RXNfiuCzNcK2OHrEOIYNiCD4aVmNSP+O2rhfC1F2MkXeh8/dG
4TZIRJXgbELc6JdLbdTO9MhVQn+ZwwwvZBYnFZOc3eD36Kons0QMgoGxzi5ksV0l5XRvVq5OGWUN
TBfBtJOqmAeOnJ0lhG6jMLq22vFsYNb8/RYCDufvxeWnGnbu+3yoYRVktMlkklojY+ujoM9ASPbr
eZiQppcSn9qwgg3btIgpOc4Xy9uKFBF6uyw18Ug03hIob9OuTbh10SoKVXv07KLu+HfxXYl/fYrI
MkNp3KT7SAYohckmk9cl91WbPUXUq4RZaNg6YSZa12b6pKLZy1ltRu54NPYN+hUaGURUsdcgwIjQ
ybLy2b1yLq2LVIYrTN3tGRs0kxn2LDA3i6y7sTAqmMVjA45EZb3l/adgcpOOWI/hqjPPCoWQBwrj
tDEXfQ1UsFu3tct+cxmTbJaRg9gMyxK7RCtdNLq2a4pDUBl2Vr4Qo7TsAusik8684dwrtm2zHWcr
W0jgWKI9Ag53cpT1LY9J+DlGdhN6G53KwdCvlSh/QNQLFzck17FpzJ1VOCnyZ6j97SjMZzyckleN
yzYkOEVI3pTmEmd0KZOnRbAl26ppgmmDxZj4lRTkRsmzOH/PCIfphKWP665plUM67rpOWMiY1krG
k8leGsW1aIJ7fGxZW5NSWDam28DlBf+a8vwUj12ZLGkQbEywulDOLJSnmIb6aCvmOxNeCDb9VtUX
DcgJH2qwDHMn5pImc2D2D+MrMov12CNGhEtmyPFGRu9MCaR3eCwKbymHjh70qwS0TJbcaa21b/30
XlAehIRconzXDWu9CHkANCvo1DGNiqa6nYatMAI1i+5HvkKJCkZvKfrqXd5QW9TlTigXknms6uVE
ZrDeo9cg0sxsEbcdfKFiBfAuE+Hop29Qf7Ie4Z+468psXfTGEwDZaZH5b128BxhJYJfqTAgWVVTm
omHYaoWgEqW3KfKA0ZEVT9sZQmGqBtNXHf/beJkK91qMITce+fa6G3UySdz01sN00NLLvO73YQNO
NCj+H/e1J/2wsB3bIf7VZJH3KhU61V/7wzDlp13tSfMr0EvdTESK/Km4SIwLaMmATr9fdr5ulnzo
JJxMZTOcIuBLOEb1gpDi6K149lxZdmEsB4dHv/vTAG9exX7rTWlM5UkRkJganjRnGm3Ew61yvJEs
pDTD5Z27XkYUUPfDgvpVT0YyDcb0KGrplZz2kpUg7vtK7hTbf/pTKWIugfQMNmEChJNi4fvhTH7V
RqQtT+SQpOCPPpUisPJkozSrcXq7o0Fa24xsNsZKcbLVT2Mhab64Ts4i+rh/HOukqcJSq2H+5VjN
i74SHSwx/C/dmg/qsnMI4NiWm+FMWHo/fcYvrshPxz3ts3SVPqkek8SS/HrmDw3R5OkK+c8qPq83
ktOsQrdef39if/qsJ8/F3itCPZz4rIZ5nFA8ahHoEJ7IwjJjWvr9sebzdnJeZWDVs7SDZrd6Og6z
IgEDzTwQsORb0X/xqqt/4fUlBKm069HbnzaQahgkQwlklOwAJG8Z2co/IXJ/n4bqsiKR9GooCnq+
UzVRZQXYWmOdsxVaN72OURC44ySBxImdjNDKtj1Mxu33n+qL0agO6RsBEwNETUU9+bl0mepQlIl+
UtAqam69Elh5F8UuvFGPuAjseNkTSOQv0p/EYF/0uZnsoTWSSckV8dJ/PqxqZIiDmDbbrXgBbE5n
qwm9LwcRM7MmL399yH97Gf6X/5af/3kV1P/57/zzS16MVegHzck//udZ+FLldf7e/Pv8a//nj33+
pf88Fm/ZVVO9vTVnT8Xpn/z0i7z+X8dfPjVPn/6BRmzYjBftWzVevtVt0vw6CO90/pP/3R/+7e3X
q1yPxdt//P0lb7NmfjU/zLO///Wjzet//F1SueX+7ePr//XDw1PK7+3b4S19ztvK/+2X3p7q5j/+
rv+B7oNO9KyBQfqnKawK/dv8E+0PA3GMavEfJiuMmflJRh0b8CPxj5l+gElJZ4zJdcp7qPN2/pFq
/aGqOq9lwam3kPOYf//fb+7T1/SPr+1vWZue52HW1LzwrxHbP25qlA3qfKdxiZAaLXKNzoX3h8J6
LFDNKy08SblmDwhoHActXKYmRUOMSXwXynG+jnIim2IaWqmUE8Fo3Q1FT/Bn5dVOWoTA7ILOUSuc
mZOH6SBWrBfBq+4CiedIF0/EDXkVTbkaW09qeYDBKnfwRA3GDoAAMIPsbeXkGbfsBaHdy0kgnJtJ
J5J9+tW1h01MLlZlIb76BSOWilbX2Owq0OFBqRjYkMP3TKx2ejutzbjJHSmgzVgqA4BZ81ny8OhX
DT7O0b8sEkLagp6ND5hajBPFTWBoSEs7z2Z3SMQxXnUViEyVeMCaUnLoUNq2uXzU1fHBIl8oTKyN
0cL0VrR1mnVnA5GGwmRlx8aDd6uha5Jn0b7k+Q9tHUfLMe1tj65chs2r8KN5UwHFIMzq0s6FS6uF
FGfl/dIUcIpkPqiILsX9VxAYzRaax3FRk7mbG6/SYMGc9MkRMSbiKbxGffY9NK2iJ1rrWMif2x7H
mangMLMqWK++lpOWpwUL5T0JsfuI1bU1is+BAqu3Yr8dy/GFMsw+3tbuSyl1WwtmY2ewLxICuhVT
3VP41/5r0g41lgsYiGJPRVlVwGxTAkIoHJPoQMIb8SCZep/QPg/T4NBVJSgpvwb8G7wbhvjsYxkL
BOHYVTl0/fLaoKfpZlJ/XQ/6LUErrH5EctGq7HzHp7MYyXzQvtYnt2+bfSxNr5WXHUOyryogF+E0
0AT3HV0hkwZTEe0a3XyqJMd7Lb2ayiIxc9KNr/VBeRXofrD09aUL5PkuVKun0UIAaxn0CHyQWWbR
VlCXuOZTmW5wVmE3hdiiXtIgbhZV20DM1vjW+qjbBxHzgoRy3g8LSA+9cZOJCXW2jpRtMBEagH1y
Y4vLVqugF8kEok4Fs42y7Gjazf7/mg0q51wUHqX4Xk4rInqa6XY0BQFKBs5MIARupW783nJML9yG
44i5BThCoA7kfcDqZ6C4xIgFimQCnWsB8VLEfjXl7Hz9rmkXlXpTDjXwhKK6VUaQJF33KwAtK8YL
gy5iaJU3SjQmixGTRlLDQBRb7VZv82uRrGk7Vbxt2Vvku8WXSdDdom1wzF5lc1dd98UeIZtDKIzW
1yjmOtV3cSmG6EAJF4O7hyTorMvqO7NTaBGWt5bckDczAqQjAjj06NWqgMIXgdTdaUIOuU4gblwu
r2qJNN+Rxn6jts2cyrvPhnIbS/WzWDF4DYvRLTKytue3HZnJE97zc0/EQslS9VBD5x+UPcXOIREZ
AJWdiaI+flHSCYhoiUFOMptHX4q2nB5sr+ETeXyLuKZvXHg28XZsNn0zZV+sYDvxUSBmlvRcdaG/
MJHpDrHqCH52o/lsRT0P3nZXrsY2espjCOfJoL1kSUAL35p5L5rJRKWTue8Y/ahxdV/JmeygY8R1
3MngiOsNQwNM6Vha9Ga893tyIaFU7XMa13qtqmQdJHQZCGunD3EX1OjcEzOq8Su1DzEAhtlZAJW4
iNLu3FcnVxMYCHTCbAs1RLcVBNYRwgtGVd4GUxnaihX6YHU1eg69SrCQHxwloYrXkVFgueb6w5K1
ayxIfFYCBC0YNO7jhF4uBIRq2PR0k/mXbH3PaBeozKsk/GCNQEehf296LAh5akIVFOqrZhrGpeqR
OayEm6rwt74nnKWNEbrNALCui86HqsX3y8hrUffsyKu0IU47XyngMbIqv2gqcSNlecs8KTeXTfGO
125tAYyxzWkEHSJgMenMx1rUHpivPfPcAWMSXuQDMPOmn67rmX+FlZpHTe1B1gkV1Y0n1XAUkbFU
4xVrQYwxqFUqZjxEn4u8NmAfElWjlYClI0zge1uoXI6lV525CdoG84AuYlvRQbOFBeTsXLwjhGsl
CP6hMUDvpQCEhRjCW23UG5MGAlK0cyBF9BpKfGOB6F02AQuyND2NGCHUamTZqnuFHin7+1IO6SkA
qPIgfzPoATAmT+A0sM/qcTlixeKaUpUCvxOzPi/0RvCu8ArMMG9hk8M8AG+8V+ktLQWp2nh4qYux
nJbNZPoLQYnVVdwCfgsJ5C7nYVZB8wj6ZkJnOtsGVd8fFPggW0VJ5UUqMvFMcZQO2JtnvyuB41mD
Sb4nAychHGmiOllK0rjTJIYaOjbTwA/PKrElNLoqtlGCzVYuYAGQOGJ3BAaF5yH8wi2eiQfR0u+i
gL5EmRGAVPrJBnXWO4+Cg5iD8I7yaw9sySLMAEMMidRAzOsw3FpPflYf9TDA4NpWEWH0Hm3y9lzz
vFfm2BggZcea2lUYWgUPsOjeL/G/y74HaLadbgiJwlZSbHp1cBKKloVv8iQ1IFtrhfIS1hDpEOM7
vtCI8EDay0nUU5KVpl1mCstUGo70Nlclq5ZT1dl7ntCQNpOKWOHQop1ahdpKNryXyCBEtYw7eG/j
U94yPJOawV9Hwbvm+/fFAH4sVm+tjrmKqXRnnpU6soVxjhgDMn3hoOZW/WB5LXxG2kEO+PDLpJX3
/3xVfp2n/Pe00P5UoP/3CvfVWz6XvPXpS/1/WLOzxRPZCP/fq/arJ8rhv509MXrN/vY/3Oope3n7
nx8L+L9e4c8SXtDlP9hJUb6Ls5oETQk74z9rePZPf5D4rcgU45KJ5kGh8fFXES+Zf0iyJuFa0ZB/
mwrNnL9qeH6C11jDL4NSDIUHPsF/ooY/3WAqlqxZmNMkNIG6+HtWhVERAOtn4GlnSQ9P28JV1vCa
QLQJF9Y7DIE1WTCbD+frr43Ex43DL0HvP/YN5m8HPWm/CUNfTW3KQaN9tpEv9IOwFo7Tfbfp9oUb
uP6q2+pHwzHPk2frMrT1hbdG+G63boW3H8+8w1KzhAu7Ei/Dp/n/fzRtnLRjfnuHJxvgKagGPe94
h8ZwQJViMt+/Nd+NY7qr6c9kyHmbHeITZjRr3QaqtiRjbiXxV98x7Hw/nuPBu7MAp9rSJT3WBdOv
dWj718YW35gNc94xthAEsBATRUFI85xM6fguHCRt0198f7p/CQh/P914KQyVTSNiyc/bNLUeTK/I
RBDE8+m2Zafa6DZTe0doNlZIfbjID/2BJXrmwxORXqMgVikE3PLJOELPke6tl4RMqAfjrr7gAYtD
Z4kCLdzUe6NyWb56V9lO5G/A51kFawJaD/UeBijVxaZ68s/TV/MeaKmN6n+BfWg9nEGLdPzMDrYQ
T115LSyDVfVG4Sk0S/MQuv3O+nM1+9Ri+HjJSeLcKfnuJJw2u3SpjgR0O1zo+rSRRTh0R+t+uK4f
g6t+BXtdCRzpfuZPlsu5h8Rw0gqcgeAu+O14x9aqU6+aq7kBWbiA1ZZocNC/4f7LeLbx2F/6b/4G
sc9KfjG2bGtziiUoEsS4MvYodmpL0MERxny1HnaxM8uZh7vkrnoGTOpQym6yJ8lJDsIF5Vp+bjxN
N4SfFVvYqTFc+vPu1pC3MheJAb9m4b8rmh29rTOy0CGfL7qbfmm8l668J8uaw8YPEXdIcvNTK1Y+
aeP9ui9YIGmDmawbv7V+k6LMp37kLAIZSMInEaR1B0544W/1JY7URXYYAY8V55G/4DteRxfCVt71
S0DD9rj+yTH2q6l3+p1Ks18anrQsKr++8w/9B7ETumLMNWVZO/WtvlXtdhVvyZo+0+rlcAXLTbsb
oMN5tvcadw5lVmMbtCiO0ja+DuqFZrd7qhZrxZTtmjncqjrrRXj5qDcXYusy8RNtaMtkiJZufYdJ
Wbv+/s7EdzZfdt99hPmEf/gIhjRokKLIdlHcltKjevbzcxFEsLaTo7WSHYPEzaxjbySoJtDYE7Q5
pqptFf0tQzxLmECgplfYHBZy9xzmq3iOmbCbdmVWC+ZCmaPci5QX9ZraXUIAsUiuJVe0qfxWx2lj
rJEC9GcgaEg6X0iMHi8LgpH2+YFdE+Tc5LpK7WaPwuAYbFrkCmheXY9kgvBgOmW+rb2dh601s0vg
u8bCe5tzQNlVyqSIF/fpe/4+3GMTuKdloa8GF2naY7SZ7r0z3wQ6bjf33g1zwOkca7BxzQvku3IH
sHENd67dtdPSOPfHffCGIgJTbmo9zKEheGX5QeQwOi1XcGjJQJEply3DgZldsq2Ugld66P5aVI8C
Q1aWFDWX0NzBkLP7xeBOHqSdG0/h3ayQaqWa6YaN/NgDow2i2laqgdFZuFX6Vdu+jlSQi/xJetG3
1rF7AZC8nP9KvKqTberdLTm1D9YG0KQtbMDHrM0L7SF81x20vUvyXtxxpx7mqQXbSgfAJzFa03m0
FZbxXYflnNAKpNHG0i9AIZPrJdEu4arUcpZKAheZMrDnA94BzmbL+zDue5R+CMaQFNyUz3XNQqu9
NXZ0qTgk2A3vuEGXgTMxLEgekzN4MXNi3YJcVhdsaemgEBEXKdX4gheDcGodQXwnm2IjLbnKzhkk
l/pCBjlMv2EhI0A3Ce9YxDv0l+l6uqseUsfbAK+MVyHOrYgd5IWErBtZ/DE7QuVlvHUob4yCxyB/
my489AfL8HEWfjeQOpExr5TddBcPdrObQMEK+Wbaafv8gnyemwTVyrySdFftGTW9COfULq4De3K7
jXU/bkWb6M5e3iZsFV6afoE07PDrWbyPL1UnXxUPwavo6E/VublFdxhftpflId/665z9nt2fQfSh
er5rdrjUdzCyl/FjtYY5162Nm7G1NbazznSoO0I6lmz2GaU66Z5YQH+hXzW3lTO8ixJEGRL9FjAg
gYbxIV1lfjCATUQK+SjfjE/9IQ7XqczHtWM8WYKd3nRrmQwMooPXIJ55J/ENgZDBMj+rV5wR6zLn
POckTu28eDc1tjjMAnbVIQJmQmjG+qohWaHjdN4FhMnMiLyBJ6st3EMlr9fyO3Jwyzub3ATBeLUJ
SAgisgm41sv0SqqgeLBehU2xyh6lG2hD43W96Q7tvnv8L+rOa8lx7ErXTwQFvLmFJ2iTTH+DSFMJ
7wEC5NOfD62OmFYdzfTockIRra7OSpIgNvZe61+/gTqOGZF2Sjf4l3EpmYvjEiugOEtXGxxD7g6I
z81mm5Y7xsLxz7jrH9mlXuWf5HoWo3b0WiFasA0W28w2fD7FmXlz+4OPOHY/zWba3DEORHhHuXMc
BDSax6Qg7QL3QKbLjU9TJg3b9n5Wjd1gPYtXr4dgR5hOlUbL3RWym1Nqx2lyM7BeHDThNmK/Jc77
/mih0xUxJ92VgptVXy3nsvU+Kh7U2vvOYo+DPMmDcnWvbnWovPzCZooHz55kYWfy7m68n5+zcLks
bn2SvfUsFj+6wPKum+Ydpi1JHOURUrcC8dUuvNzHkvJZkfGIdjBM5FsxmvUblmm/sLtikbIuovzI
U6J8sjSSJ+kTF0wiGjMvC6So7SkE403zSwnjE4lDXsMW9gAhgjKwFByxPBR8ToyqQ3Fv3r3bR3HG
AeS+mw6a5hFTksC7Hl+XnhwgXyKMmvydzuW+bnLEXosfw835Ttx5szzp4XIAeXStzei3AZtHYLg1
hRUcvo2QseewryaDI5+l7wX6xfPyeqVIeR41D6t962vAReiZzRPfvh2vCya8l15v3vrYbLSwvbBc
ZeKjfNrj4Lortv0F5XS4KlMtz1Nt43wPSfYJYx+/Bid+xC7fVk+4xjIXVrzJFTk/PZU4BL5RTBCg
0swquJ6NTWXUvKP6+zCfxxnUjoIU9Nqd3uFXtuvDvZ7q8yHzWjOqRVd4Kb+uqN/bVwnWQhuOBGy9
X7HywIUMxm05bO470rCPq5JmVVVpYfmWPRcH0ok8aadc8LmL2iMWghxt9ipsTzxIXr7wsNbog8/H
9TguUpuVeSEa25UCcxd/r2pECTub/oXYj5KsiauHo4w+gC/bhhpYyw5PbRtzzrTeil+L2cKFxRl9
jzhCYiKyTY99CA8XvqBPmFBQbaRnCv4jBGoyXDzl+Qahyi56VwGW0F0DFtJg335hueneH5VQ8O7b
ZD/sCw8DN345c+INDHf+u3jEHa7cEioUXyAb4bD4A1q+u/F2yRNJcV7GNjWGgzvs6gu3QHVhYAe3
U/JL3nCR84z5gp091gepsr+gl7z1LzquT/Q0savtr57kVceas95G5IfAQ75yZj4zjv5ID2T+vJoX
1SfjGKzbI1YuTP3MQYCNlYlbuBDmt5JHLK9OdeJe5QCbE6yrxUeyo3PUuAClT4tqt+9WERSzL7jI
KtIFPHWn3AKRF3xq8M4QSaYK0vfVHNchG4F2tCgcawd1ihPybTgCA4tgv1jb2cIbdeZB3U7GhvYr
6kP9wlwWRtXo4Sjak0nhGqUzbiQ//qnIAGe2r4D5s3kTwTtFGF/v4meWnWoLg9M9xRsTrqKNAaB0
1t8kNrwT7qx3vh8jMJ6nR1K2+dZZd1CTASkddE65dWgAwxNPeq+3V8NOj+XROIPB58TGXdi3iiy6
djiYMQ34VtY+0q3oxHjFMyFqjuFVm5bVF0MZZIyTHjDZv//80WBhW9c84a12l/jU988imoL2VLDt
oDWyic4Ou4CThkWxrubBN12sSjbaYX19fL5RCgvr33PykE7kDYyQpW9Lh3vjpr7hFDSr2b56H94T
TzsnvDZ5O4+T2/LYGk4VCNR2pEpgKMUq42Yb8QnTaYJbADodDNfEnYQzd+byp+TNiMjV3FXsPNen
0sMhHQZVeH+7In7wi9M9yk60Lp71Vj/Ar6q+5pUG6+Tb8jw+40cDOha29yPRFKccW0xoXB0hlqG+
FbD29CtocWxkZLrjf2hLD+qXFtFjoh6nxDO+040aWbvkctvWD9d3eJvKR3aN5NsWSjnMLS3S0sUr
hjBlerUQD6WVlyl/KoWXjHA9TisYUqo/U8TiCT0oZ6OCZLVBKFmpJ/zWjUOXHVYRquLirX4Zwx7c
/6L52FafltDgu2YdvydP613FD5Oqh+rpHs7GDnoYh/7wq3kwf/VEpvyQae1cXxbLVRNv+io/GEnF
V9uCeu3lWNAc5IvyoL/xuDgyrTWVBEaQtW08FzAA73Z3ZJzG1TGnoP9m7JTAB76FHLKiAGWYDrPY
tId1YWAqfFxI63REPBRca6fjQRsKYUkFShw6NWpCfqLm4nJ6vu5vLndqW70Mx+FEOp6Hp65bnUpv
euT+hAPrPdncfP5tJ/M/bKp5wrE4owwMQU4/pA8pUuNjO/iQZ9P4wuyj/pExK7i7WpgfVfTpPyQ1
Zcy4ovx5wIkN7xLEczfZUz4mSlzsHQMGdONPXwckNI4/wvSUPJYHKxqrcH68f2Svw3drQUPwJmWX
WYEuMW21mw2+SHs2b85TDOUCKgZn9JgpbsbPq4P1YSg4X4ESEdLrGbj22kK02+U+nMvAPK6+66zf
ybF4CLN152rBawifuu2sgKkhzwf1eR0QTufr25lKqgsxKT5UbuKbTvnUPjWXBN+Q+hfhmafbY3Wk
UxEiNqU/IKoY3+YDFGe8kf9APwp/2ua7hGy/S+mwr9D68O7bhYJ/eC8dRnHoZ5LN9deoudnRZMGR
Vojf8SHv7PSBvt4VvptLGcAGeu2+pV/yaJuf9R6vlIytfRsTJyMd45LWCofsaxkhNwSEwQNY82Ou
pc7oJZyycpVrTPLcZoywzyT8wpk/IS//JN/FRgh4oVAjvM1OvgYmyxxvm9YVX+huWnsRwrHCdfys
ORxaTrwVd4SH5ca2KjAZtiHEPF/bA27tcUqoAmScH/M47KxoPoohshB3hLa4a3YD0yZcbAiCeFCK
yHpnryO+TjyugWwMkSgRUSLhFUsdhxQaY6jKQ0LhoJHhdISBVT+s9Mgof2q2kKj3fBRGULkbVziX
xZ5mS5KvWu6inYRH7TG5nxWs35z4V73hyYU+fbhv6bM90/Cmxll7H7IY3dFl9p5QNQnhNfhj26kd
fKfd+pf5SaQYAr98PzlqwNRb7n38223ASs4Ef9lKvrFRg4zQRo7N1QSY9UKlTh1GhIxTjq+iR1ga
Lo3OEA5eC8PK0R0OA2G+rNY6FYxANwutwUu2WGYK86OeBP8MeRZcky71tl1bOkIzhg2ch25TuaCf
wbDJYpvxNyJulhsZXYf2zPpwmUzs8jA5ybs+JIDI7R7ZUR+u3mG90TdKRDGE1MoeHBmnp/SZuFNc
h1lZazN69X/iHNeAa4Bs28leV8SuOrHY2Sx61Bi8dnPsUcaZZ+W6M0Z/TZwRNwyCGLVN6ZbbAgw1
Og0vxpHMQBqm+uudD6lhaE3Q+S/SnTDbIRYU/Ox+SJ5iF/O5b4Wjkr6v2rNzXOYnQm3XymfYZyFH
UUQ9GMOYfxkTzk+buD/1Ar2xehMog64s++pUezpnC7ZkzOE5Pdedi8H5VnTJrKCzll1Cfv3S6wPZ
5hLCcV8c9QN4Xx4gZGNiDxmTkSB02231g2VjdqxeaJznh7V5n7174lqdCwsFx/Dnq88/Q/EBn9qT
hVnf2xTFju5Zm+oFe2rTkXOHGKq1786jfE/+mie8iWFaUBCl7+XTmIaVTylzDdCTBsJ/6DrxBz6H
IF0SZchqjA5+Eyjf8zpJskQHWQfoTZ3O4WDylGg1nfhbquRKKP0duvrre60//wt0NWdFZVkZ7wXt
xtcAAuBV7HWImdlbGqVP/zNUJv/bd0Pvz+wD3hL0iN/eTUiVpcgBsdGSv5r0cbeH5Kw6GISGmpcE
VDPMLGC6c3R1m8a3Tn97vf8OQZb/8gl+Q5DzIpfbVr+vn0B0MI7645jPaB2wYgW71/9GFPu7Jvaf
9/Iv77fSN//y/VoVvKJ7yhXj+XeYgipINkaEF4r7t1Hivwkk/r93+m0ek8oWgZsqV1bvyJaAXltv
Na7ptv07GwpF+41Z+M+3YmWyPCEqQyD+14uqlmIYkdIpbqt6BCCgbdqjG5Re4YkFg0fbPqAORfvj
y56x1XtfS89zvmEIAVQ10m3uh+eu8tov5W024MG4KkdfvU3iE1QojBDLXSMGibYt1bMBA3SCB4bW
UfDHryGqPuXbih29WYR0usygX0eXnIIJBN/0kMr+fJNiveeE/xR21IvszMa2PhHd7GG/6yK6aI/t
JsOt2AbE/Op3IGYgVu4UFc+o5XR7Csat/iMdsXefInDNK/3A97hLnSGYz9m5dQleNN8xRwaikPwK
zApeQw4o5KQn9NVuFejujSIAzshXvwUF8+fWtnw5MiPh0/AB0T41PlDtJ5yG1bt+imEIT+CngHpM
GaSXDdJi4IsDd+98QwbCFmtsSx+4In6QD3f/7iYHbBpdclEdUJ+P1CmiJbRLn+zBQ+9KvvZYPZeP
pOaBZwL77MQgfYRyBs6mRsS4BdJl3pKwhWzPLzi/25f1V+Vn4SX1LXb19sMEPYzDxAPw8Lun5EEH
8FicA3chgLxAKfEEJYl+KT4WOyUiwzswsez3r3k0f90f16r6Rm7NMXtEn8ADPW2yRwD8bl8FBSjS
evo7PYOF5WcYwqp3W9JYRxe+iY6V8SnekDmIdrVSbfB+pJAMCq1nDRtLwi84rp3F05zmMhbrOEK3
jQfd75/yp8w3t7MIT8cmXrG4bfER4RgBLGMF83+PFfFGxKO0Dp8bYCBEdJcZnlBtU+21R/A5u5Ob
r6kLdrHhOIIVLGMjZy1RMeGzDRhFPpRnSqf5sXnDkNng6P9FtdwycCNkFfGfrd582W841PN9ftb4
UmQ6tvbAWRWSm7snA8HjqteBTlBG8fnvhjrKv9vYFBnCqKFDn9Z/52bnQ9Yk+sxGvuKpTAn9/jFV
7HrHI+BVB4tZV/MLOpKXROKm260IE0copQSSNG95IsGXKQ+nrLD5O1a8/u82/b9+st+PmCRJh3tn
rEfM7M2HJCQ2izECT8+ZSB/7Fq0fESj5zGSVXlXh2yIik7EOLQH9FzarzGklWgKV8eNX8mTuFgZV
s9+5006DPk3FKG4teqHiufc7Kn2O/HP/Kh8Ed7oU/vz5dyIN0/h3Ax/cACU8FS1MX/4Y1v5lVx9y
I7e63FJcV3gdaYCCvj6itywHDS4cT8gV5Ajn9vqlNpBwiFFOLN6KXnnz3vI1KzCDAkkH2FyPHkEh
ftjvE3K0HI24avTZ9viVjLvh9p7MHzisT08gkjqHlM5ORcnrkn86/6pCH+NrLJzc+LSM9LTdWWFD
0r6So7rvH1AavMzsEKlKgo1d+MZpAoaH6Pc8P2hgz9lgv99ftVcFddWPGU0gMpvYepG6hyHfoHAE
MGXmw77B0DQYN3eqK5oEcOwGs6NxM+yrc88OK5xMR91LX1NkOuyMAft8K9skdwtmMBku6nemsWmP
VN3OdxgKXPFmRIeLLBbkesqPLYr9yjA4MRqitOmOUm8Kb+cuxAfDyF2NtiyG1OSaa+3n4EP9Ob51
26QPwG73IWGbdGOfOQ5I+L7DeezsxBdfsDMJm0/y4FUskk+kdn7m711Y7lfwCwPUKUQ0SYW4XJmH
qQ+TRzcAVbTl/DAe48Mc6vjovwinnKI9D3CTPCLGuXtivCe7BxP1Bqd5XwvuAcDbPzekwo/P+mpU
YLd741S8oHpjwLvwGTUbIieKBswuEpixKPhnd4YK1DPR0S6IoenZZtsh3b2JHfkzdsSAgI/P9VMP
3uKiINmNG2Dc3u3CHC902zzcQouDr9xgjM+UOVQu6t1GzCi8FS98dVtuNOCTg8l6sVdszYa4zd2L
98aODY1fXHwFPGDcL0HvtPt5G3trgxMHJYOejbJBhefP3PAmlF51qgc5xKf3uJDrzsBMD9Sflmo4
eb6+9qkrByYPmsLKkiPw2I34xyJYx0lwmIPYg+kZ3X7ubk1tuTAEY/CGKJkyqNysnfcKTFt+vZlB
KamPQKmdYd89zR6zK0Zdnz3Yv7JjsnaMUdTAbGRv6t21YJwCBdLt44wF8akztllYulgb0PHfCU6n
U78kEcrB1K/7y/UzPa5g7ewe1l43PZtmQBoBgCu5S+alvHktOVjZU6Z6dLDlclQlyO2M0MqzGIfo
qTvDS40HSYHc6BVP0ksVxDsmJnQ7nWsqByTYpC5KPt74BGb4+mZCqW0Wn3dO/S5QNzLoYeKhP7X8
hj8C117tSn1RlLBqzrP4ulR7UkLJCSrSUFA3GHbctU1RBjF27M8yCkrodRh+3FkM0w8lFIpVN/5F
MiryIu5AETED/G4+UTd+dCC4ma18WV/kh5wo5iHIf2UP81Mav2kDpBunwxAZNSZ5qLZAtTG72Ru+
zkGzuf7IX8DP+g77dS7zVxdoW9VjSZD368EbXbB5xJqD6KqbnT5ziKpH3b1H8VE5rIgkzg/4j6+o
ONj/tvXImNhmQbalmXAEb3rTT1AkO1Bl1ccVAO+owmcmd48UIrw+8B16NTx9owTA0JfmO0Hjy7G5
0yd8YWyBKqT8wCTbWR8yK5p6d15hCiOq+aTcJ276WYrmTW3fDySORS/yZgKYOCl7+VVCfbUzHppX
Y68eGWd95R+5toURSu0zujdcuncLASMYuFWMierW67GshmqgU5Mau+z6ZmbPORJRxY7fbtI27S9S
F6TpGyMfvHqAA4sn5QChDzbNCc57Mbm0Tp7EINlyyQQCT5yY6rAv7kjzbb2bT+sLsPXZhsZeO48/
g99tis24xe7Aj93RBo11jSeFGzL4xdNKQloLEfQBXCvWoXTRAMEEu/zM/uz2UHbki/im7EcPRJQH
4gMjNRN2jhKh3R985Zw+f93DdUQy0v9SPEFmap3iZEAp3yRkd0JWkPGdBB+43FA0YhNyXj8E6MTG
hLeSbvOIw4PMmE/aYu1xwmVujspAKTwY0pgJWM/NSe4fSXUQ5o/+A61RdSIIKfkmoUedsEGxlUjC
OoKrLshOPtc//ewCpIkgANJJkCNL3KTlS3u4bZbFSR/o2dHZUz0yvXuakKijzEKL29zO+nvKIGwy
/aV2Cm5QhcmFEydrZouj1M7wh4TKeLtDOMOE69S8CNuMaob52BIgDa7swbAVNpUwozUCxZKfrDcu
ja2y4e62Ku8nv9Tk3uEkT8CA6c2AMH63LkJOW+I32EDqn2vtqX+ETXQX4TSFyy9OV2IQP0XRkR9I
UHH/5355Jaj93pxjKqdZ6BkU1KC/9VmG3Gt9Y5mKqwbYeDDygdAX/C9M7v9d6/jX9/mNv2Lebspd
yihn1pNe2Y5ATlYgeWKo/A1p0Pz3hdN/XdFvAMA1vc7thIHUH+0wPkvRq4kAVHPN92Tw6531qrz2
G7x4v1FQs2W+tgxYpucusXtgvyQ0tu0Gtyg3gyaEtHKfRckvkcRxtpLyUP5YPhk3zGSZLb2XP7qd
n9c6N3OpMfoANnaEtYitMHqT3epIaGEFwNSs/DanBoAjxizsLqIrb+/vwkpbGcDWx2ccHcI/RZt/
qtVO/7yHv8njfvvj/zkd3Gr/+N8TaoPss/8ox4/+ryTa9Vf+ZNBq/8BrVIPuquLLCblWAVP4k0HL
j3Q85FnnLHPsmFcG2J8MWkWHXKvhHKpAu8XR0wQK+5NCu/5IBEISRQn/V0ui4flPKLSitC7y/3rY
NNxjVYzs10+o48yL5+u/ghrxPUlzrW1+UDqkm/umfcRW4pXYVWvEaseGw+N9w0uLILPspBBuQBPM
VPHG1trefmm76zel2mk41I84xRzL7/xbYmJSPt4ZPXzNz9hUdR8r5EQ8BrUMfihOix+v6lnb++b6
jdUhbB2Ip1Hpdg9dpH+AJvxkYbPXdvIHPlpTGULpkJ/7R/qCiKh4zzqisWH4yChgUzzLDy2dXvyQ
bwhFO6/00PJ087qHPoXt5ZqPlYdFCHFkfn1sKAhIN+Anw8N9ZwZYOqwJImfhqHzJPFcgFgHJskFx
WKdinEph4YmR4WNd9ZOfmohPeVC2Rhg/V2eBLLkv8wdXnsR0U6KWQ3oUMnWgIJXwXaIuooyxwGaP
tD2h+ETQRRe11ulz4tGteNnkkJ5usLJuz3yFO67hR/ZqP94wDGWUK3pgJUfDZiDul5f4kbi/gA/I
uP+xWuesXrsTI2X3TxpGejAf4wjxodc4RIzaVTD/qmO/n7z0VQubSPLZ170xxJzpoWc8KGxJASM4
RL2QZbU8oOUZ8a3xAYiZkTLP1N0CyJ+/n+473Jw+S2nLQTNvMWkD+a8ZGVACtsvuNjtIM97Gy63G
4cpZRcWv9x1720O77YICCHnThdrKM+W6iJTja8k3MHb8KiQyfitHNfRV4VDtzRPv8MIexjDcSzek
V5l87fC0gJSMsxJ2g51/J5YjvBTb63EOCHnfM728vlhnepkX9u1LfzR1uHPBnQJNDC0+qAbeLcLG
ZTd322ByJH/6MKNbNNaOa+letZWOwoX1eSXvB51dFRJsZDd7fp8JHLUBAzMUJPiDcEeC0m3fkFXZ
3cP1hOyLQDjlwJdW1Y7uLmHK5Et0JRI4/ZQ00MqHZdPurv6MdZVdfVL7uxRPYPROsj9Vjk2kwzn3
70BXOF19++MjzHVKXqbf+X42+ZreaZHg8HrYt8Gww5QFgSKfonuv9og1/PHI/CaBJcZLfOcsI9FZ
NpRzqnTUOTGKegduxclBVJX+usaJWUwj4SffGNHGWyhguuYsSrhQP9mnr4ER+rJ4ddiBM8QELVJX
PGGdc9GeiNhcC7Bqy3/TAIPI7SOD5WtyU3thOm5KTogJyZ0RITMhJpjlroJ+fEXsyWyZ+Td4khVB
NxlBW74WdZ0+s/a9OFCpvz666P5CzFJuRYnXuZKT51H81TxOJybrKTMR3IuWdVzmFcZHGWVH7bH7
yWQdm85LfGBG4UFQjGrYMiNMtl/aE53S4A7H6YJDneFIij8cGQtj3GTf99qz6sM9YMKlwwBkN/Ib
iPAGeh9aH4gJmeoKgLEwUJR0gxpzHrngvX5/VFsyYQPlsY94gm39SZQR3hDD+nC94vfFJKhErM/g
rjmp3ybhaB5EUUhKUZf56bIxyj0l/EXY6IEl+1R4XbD8CO7NETvvZXVtwTzFLh4Eb+VOpLAnQRgY
J7up+Dr0rqzC1rBip/oFcUfwCpURfQu/caZ1DlXdk829Unr15yzASgsNyymZqfXbhZrvbXEWu/Lm
M8x+N5HQ/m4VmE708tDdcATj64MdJr3cKoCk5h1IAnigmN0y/oqz0ld8hXz5sEpPWHqNkBC84pnW
XnpTt4a8h75ZMTCaXrI7LnWoBnFscUSq8kDc96buvBt4nVLoPhepr+vPI8RR8QXguQlnLPkY52fY
s7kizfErybbaPWgwYtncrA++69sF1NEMmS1ejGfWFJ5BznIYzyIeQcymdbuPxofCvRgbCQI0MdZO
Y/q3+Ts1d4n1kAju/DK8IPvHSdwXZY/sLMRyATq8UJnc+gnU5jyE3xbCLBRgbklQKiLBD2Mv4q04
vXbHCdETGEc876XkTOrdcYLOpdn1uzE9TdVsZx0AJ1zc5io4yxcWgAExphCAN2sEAIj8efZunh4D
Ue9zVFL06rzOK/G/Dwiu7Wb2eTgkV8AU2ZvavWzt9U9GdaCjuXeFbZJu2DZw8GHc+qLQlypBp0Nj
grEL1zUDN5sr1WV7W2OHrq7wXOp29WYRfjXaMlXhq1i/Ssd+fJeYtkD+T3bDjzIudtd+af2TddRw
mIwqa6eKgdt5sOiOGuPMxXm6et78Rb6dngOLOggp0La+JPdvXONKHNNaiHzsk167v0I0Ac5m2S8G
+2rBDx4mf8whX6yKsywTTxxYta1/DSagRP2sYjKsF9ULKgm0xiSVXOLcYRgPIMagmchSKDDgxU73
aZ7NAzR13Kr2xLQP8PU++ce4L6PbLj6uA/juc0ZhwltxU1vGluXOLOwBrnjYbnQOF/Udovdn29nz
dvpUTnOobjWGyFd7Idzv1OxMAqBfZ+0khTqwt+xzrbODb6mxBPwLLY0Y9gXTfxZa49dpyFptMxSz
tjGHmukZRdC1mzyL4jva+HDUXmbZSb4nYCoXapiB61oVxfT4YD1GEKURi4zVfN2rjOhpucLM/TBD
SGJS4+smqZ9RPJ7EJirBpkb3W+wdUQ3+qEX/o3r7f6GD+z+kcJM0msX/vhzfN33z9dX8tRj/4zf+
rMalf+CPTxdmUeiucQ0KdfWf1bhkUFfjNwGszQQPTdt/FePaPyizFUukTscN4A8R3J/FuCz+g3Am
E3Nr3EZMHYef/6QY/9cmca3ECUzBcxxNG6I2sgn/tRJX8LLLa7X7um+bp/rp9jfjddX414GERn4P
iXEmiRgamVLYZP32+ndNEMaF+E5jKj+X+X7/KSqBI6e6kTt+aNWcVGa0p9r9XJA0n6DhpC9wtVwk
ulrZaHor40iRCFM++WZRaXpQrikRX1OdmNQwYtuNX6LUkifsjnOfaGiQtSoB1K/VusVDsyzb3PhK
cNUoFdXtJtxW5i3WiMZd9BNNw/fvB1PEOk23Mlbdk/moCkmjXm1xaHoNICpux0bzuiTN5N5rlju+
48p9WrfQnFCW575qu+fWXJbsLdGbjEKXWyZaH8MiLSk1SM75UeuG0O1wvCRkc7mOnMKjqiU5wb2Z
pT+3ZYuXsTXN4ni8CXlxOxqzPPRhOhsSpCeph0qhxjNIyxQzxo21WzlHnSBJqd8aYl3uhUlrGNIW
+gBzxFJvhQB1om2hcdZ3ndTbHpXbK/YH5PSqgoGzQCzilJnlKDrSZOJEvtMNjkGstHjTFXJ6Q2Kn
GkIF9jgtcfKYZoh+DwuS/iq19bloBihRY1PJnM/lPdUvlcgkPCoRZVePxXXpVbZTaRTTlzwre6bT
AgG9DAbDJlZPRUfnR6Lf4qktimhbyrE55qo7DDCmYpIMpheCyv0fGzRaYx0XVEt4C53LYknS0Fom
K8xEkyi8uL1BnDKExGWoQfEmX4dq2Ax5g1vjoBurE3MjSK5cJ+qjLt5YEWpWm790LEYLtyx1QOdk
mmCvCde7GjUkKD/OyjxfqvxqMmMvRWNjNoaZ+FONpW02iIxv1YpzqSxiA369MN2+iYOvaEvF6/Ui
NMp4xa6P8AYRk9TemE1EgmMtlJZ6EVES4ilqXrv5qRYGcqRTY9TFbdw0aTbiESFI5H3y/Vf4j0xi
u59aebmFk5xN46cZN911M7Y6BFkhrUygQcvAmU6ZzYypa2UsaNyRcKscEnyNXlVUPWpFhQh5V1m0
K8VciWpxTvIrLfJ9VoOp7F21FwzdFW6i0n71pRS/1+oyFZd+vsfOdRZn4Km2QXJ+Lm8QZw6pCjRm
L/f2qtlGrT31Wt1BdC1vs36W71gpwBgwjst8y8tjfe0l/CDj+Na9xgnpZQjA47reyaVIXSMNN43M
0qW9A+TKzfA65MOIAEHVIOqbU296JfKI/qSlQ3yNxq4zxjCVi/yjnJLxVZAlDBDqe3czTrmQaunr
lBkzdZc2F0l077AxxmVEhBPYmtmL1lsrWTvP8l9d0dQN2fI38yzqrXHBVKB/1sr8/ksaCosI41HB
T6e7JjXMPVK68/OkjR+ypHvpbSHhiSivYsN1EYht1Y2ir6qicok/Cslqul2qX7XyVVEGYXCr2uzn
t8UcrcVVqzlptsVcSLW7NLr1hpdhbdnVpPUnIU+Sa1gvMibb8/UKR1COVYQL1kQZG5vN/SO9diLP
rByjwVgspvJjOQCeZ1KivJhFPnQwV/N4fEirTpUdVR3T1+aayIjJ2rjdImBunxJFFB7mZKiPgzgE
faL00V2T0+Z5vt/kr0JN7gPus6tan29hRBg5mcWyw/hnhNZsyl2HMXg5G05/KyCb1nld3oJqlpHe
GDWuPHbBiJzZRSFnWRD3QtGzN9yNJHvq5cISD2Ya4157TdJefWgndC53dPgpZRg+TD/r6Tah1YjV
HFI5wUk+3BfabtPMrgxCrzU02OYW35EuKFpCZvmiwXC3UpBCcdCXsGjaMfZkfCGfRrUuXnHwSIhm
VTvK6yZPRz8rh7Zwh2uOBENl4yfU+g4tWEhuA1a3Eju89JqUZZeRtClZNNRZmkHKbhOcmU2MnBZ7
vLNV07speVogXVhuCj7L1a0SBbx+5nZ57yfzvl96hKZzm5rQgq/jKDBD0oXuMA9ziUZAVTFpFoy2
RD1Gzh4rp6lzYdlaYtJdEa5ZdBmWMinP6YRqs7F7s5GRDGrGwGY1iEze+0oav634PtR3rFYy6brH
soIJocBJ137fp1YHd+LwwmS9HDOko1khnhe+XvuuTR9qI+KIJ7RmAzhSzRrz4KlM7iKyEFkYkr0w
yF29Eesr+ekTaCI651bNbkGsV922k2Npn9/qIXF1/dbSroiGlJ5E/mKHtREPsNMm9wamSirU2vx6
xXutChdB1XCHrNqroTh9XeLzlAuiIYf13GOMLGea+YsgKav3iznG2R+PkNjXtEoTHGwkZsx2rqY4
8KQlaYd8XBMkRmFxTlnblzdDeCDKM2GCMpoaM/kxLvX+0OGcBEUqzeoGV9IhT9VrlAv6PWesVdzz
ZTvcCk6essruqI7IIlkYE0+FXi96IIxJmT4tS7wwpleVpe/cWVEHZA1LniyRFqfa/DQMrEvEge0i
t8BZ+ZBTjydZmixBZggC03fMuNq7ZFe4PUmnJJdkdceDhwPcrOOkXditos2o2RadeAIy3IV4oy7p
Mo5oWOrC+srjruzfb2lnaUzlJ1nLtmaf0p/rvSqw3rgVeBHxe9WyEWSrmjZWnhhz1BITqtJwJImJ
/DS7zf+PuvNYjh252u0T4Q+YhJuWNySLnjycIGjhvcfT3wW2Qk2iKJY6NLoDtRRxWicrE2n33t/6
vOfRRuil9pvIBYdRhCO/NBSR2bwpZqM1K7+IgvzgBnJnIE2tFPVOtwL5zq4lkpZxFaVQ1GVPz5/t
UvaJPuGETr5LjTJdOEgdA6lWsXo33eBQp3k38NhwYuMtyROST87QpeU+1qEmU2bWNxVMqrzbJbmW
brVcKc+VMiPu4VcpsSExCNJ1TmdZZjoPWskRN03CZRL38rr2t0nFqYbnhGL1N6qKAuGl6fsMkU/U
BMm6SirNOO8h13XLxgJmvcfMFhYK36bx3Ls2zjvSlLamams71Lrmj2lVhrtoTBDw96k2UCDSyxZ1
zgKTi3ez7dDMxEHNFlzbKuW9sQuTceFoigsxpwnN6APefkKIS4oCx3gxkjSIN1bal/Is01OyvHDz
kng5NCMt6str4l/5i69S/O/Bchyg8a5TDWo4AVxoVHJOSlTDVqvVzFfeXdQoIccHObTfG5jySccW
+GstzSRjAFRzyjuQPTkRdaa8B1tuCiSILitypuZObHp4POwb8xPtjb/47/D/2COKebB3hvNh80CY
lqbaru7Znq5+YPAGeGumIfSqV+aOuA61Myfyej90joQHCY3RwNRQsWH7/sIpVFAvvTDf/6rVYt96
CLFUUihmwUDx7UTPvj93xp6BGLEwDONZhjGfMflWnRA6z6n6taHUYlRKOlv5DxI5Ml/UUOonMnxj
Au/7MEJJERBzzdE4z1AnCT4rCzu76PrXTjmz3EcL4Y+qnvpUx5PvexuTGt5O92pZbvpXed0UhInH
CukxMy5m1AaQj575Jz/YUYsjTNZUwOUa1NYp+vjnX+q9htg1FS1zP3jDzIV/J+vVP57ukxYmfYrL
anCSon+XNmPeZYzMqDcUGy0gE81PFUGPNcffvtFnW5pBWtlQjm0TpUDK8DaR3luZQKmX1A9NTzVg
3m4tw6O+ItydmIDjbP6tvcmc6NMUz53U/YjOgttR40YcnzqRgHqcAP2RdWJ6HM3ASe8mFddeIwyj
4lvJ9kOoPtX2rteKE19rDBD81qFJqbUs574Y6NC4N3FLJi1v74q1+U+Xki6rJCNNW8aPSYdY+33S
yWY46IWqfsToEVT0FFq50Gv5r8jYf2aq/DAZsMQj4GKzQwApmrTSB1XPJcD9CO/1BdUU5NdydBvq
pX9lowa1ZvWt8UBY9sRHOtXqZEE1mquFxFY+bALrHbWQmLhX5ZkY3lNyib9PP/VoZ2ccv/ZwMv26
IM97KXE/2mLmXpCWLK+zg3HfHEZ1rIneTH9GejNG1a+6+2CGoPd0bf4P+8e3nzBZ3QpeQFkX8xOo
kOxhUdfn4GM+q6PR4F2Nop0TfT7a8yd9niwCg1jE55Irl/2Hnc5gKVAquFP21Jqv+mIxNx6RwT0j
J1u5K30hEFydWobfg3icOpNfMFkjlSiLwYncDyu+CDhnnCaeu1RAOs7t712dKiyOGppE8xpf5DZ+
Jx/9rsCMGELDuj0bBRan0NHKDxvL148oxiqaL4dACJovsJlH+mGh7v7ax16dG96LhOQ3p4171UlV
zrRjFDh8a09JgirRQvejWQWXCUUJIP6RG9hLxLxn+dZaVXfavbypN/mKsvbTc3b8QJNN7lt3xyn2
pbtFXtkEb9yPUVOAEKG4xDljVxzKO8L/i+GDW29OGc+5twNhc+KbnlqyxmRT8urekIJxD99hB47E
euXu/KsXgZvPWlo2gClsOEkWYo5dcVeggz1Vs/4fvvXIc4OtpqjyZM/Q7BpepZW/YXRzo8b7hHT9
qDZN/G0WI+keJXXh4R/fnT6XzN+NTnaJrEt6H2jgh61yh/EeckWZt+YJ0wTl593w70YmO0MTV2WP
9e8rqco5/KpZeUfB4g514fqU9unnHeDvliY7gC5yDuJYfHj9ypfuJUr2HPVMwcDsxAZwqkeTDUB1
3MgYDO1DtPnS8qqrNAShpF2UgQ4oKl1bIFm6fBNC4JJPmqP+fI79u4+fm9OXRSIGy9d7NvZymT4H
pP6pzd9pe7SO0rJYoo321nm5EHt7O2oIf+/3f1gkf7c92R8Mzxv08VAR64jyThXlC1t8cYliiFIG
/9beNdcEb0dtdX4rzsRG3p/yHlDGdXi8R/z9EyZ7hBnppqawyZOvP4tGj785SB7EQsjV9WcDqRJV
3r/3+udN+O8WJztDO/iqFLMrSd1D5v/RVUAjp2yPfx5YcFsA0ky4jtpkiThyg6sNG31wJjhTsJhp
1wke2QLpvHtpo8NUHy6UnbwY+VDlPj2Rn/qhhzbXMVmxDFwWOAW+77tuWZuVKNT3jqB/1l/7qNHq
ze+D+NP2Zuu8d1VygPBblcmS0TAcMz1beTdvRD/Wa4ENHKET7p15Jz2FlzmAu26GIdWppXp8LSG3
yG1MB3cvj5b03/tGNJ0wuaq8l9TyF9tkZW07lPo9Wq7Tb7bjcfzelvjeltZ15Fg05d0pX8wa3GpN
4R1F8ydGcvxbvq+AsRWb1y4ZUV69kx7plVtIpam8K4feXMRUIiFEQCxyoRJbvTI/gGusYQWfaHQ6
jH89RnFSIX2pI6WdNNrKXSATR38ZwwcATzZBODculfUoMHeRXJ76atMN9rM58KXC5DEijoI9sYYJ
jq4PL6RTKDeEM7VQKRCHSnBSWnq0oYx8VbzNTaxpiFSon2YFX/ZTEnsyiTD/hVKATxftEDH8+Fqk
ULe4Ss7NtxMjOY7U1883tkewB38km3+w6L5PEgy5HDXwzWftkAHMK5ErEGZ6Ira7pKLo5JZ9FPeR
EY3xPB2DP3w2dNffm3P6yMcxoODD9UsF/ijJu9GSZiy1DtYnAz/TG9xna8KmsNW2Cbnqk2nSVaHa
51bxUqPu0j/rIm3sEEEnOLfFUpnjcbVMULMbF6fYsOP28X1URxguUTv+yaqYxtLMRja8RBpexNrd
lJSttysBKC9Yn/h4R/OSmnVmJAJkBb2jMR3NMtdyV3aGF/DoGwignDw6VevFU4L86URTRytu0tT4
51/mJVF3rArs4QWCNfWnVThHSwwnNVlS3nP6+Xa0DD7Dq5ppqbZgp9Sm188oUaSoMNp345wiv3W9
Tilp154M6jBVqo1OLfCjnXIM5n5pbXLvdAtFcxOzfbdhddndW28BRetPfKyjfXJsYzzWbE02EOBP
TjWlkpyeiOh71ETLxj0TSrD6/RP92IkvDUw6UeSNLmdp/547l/juVfpeju5+b+HoPjvpwuRa4PVm
aurEvB3zRtc3ff7kGqRF++vfW5muHcp0xnDFZ3GObB3peKNmKALdE88B5eFgVZb/5dqZTuixGebV
aACGYzcuMt8ndF27kknE8XmMSJDhhIAC2rhZdvfNtbc8dVU9+jY0ZgmFSWaY1BtNg8JmGhVBPdRP
ek7eWJu1YISs/tQp9WMjBp3BUUc73luTWCVn3ahPPJhf3YsANX5JLTsqNMoHKRFAXBauTm1Bx1dF
0sIY51gWUGYbhcNkGO0MLjO6nafikaL4lQBTWDgLGzbNSOpCUnKBTA3T0rlMPR9I2nMrXf4+XY4m
5fgDYPmOUmT+hz3Z45W+zFxBLYIOw9jsfEx+nyXEhlkbbX9v6OjsUiYtjSv8yxYoyF4NDV2ltGEx
ju0n3GUlrzhE1umpC+p0ax8bIy9BdRYvcDjFkwtq6Eh5IqzwOdrKy/5uJBPkNg8ZFWs61F+/9+xo
4oxtsRpMMiTjgTJZ15Q4GEmZ5M+ySBaRgepAVPtWak/sT8d37kkzk6kSkIQ1yqJ+VtLz0QcsWlUP
2rX9nD4qmLszRf6izf7etR/np8GWC4LeZIZMs2iiCCLbr2qWecuFg/p9+ZpSa/NlfJ52y0Ae797r
DTzHtwzlPWSFE4+ZH3vNPQDTNcjlxtEdhEIPMtpN+yzOI2+kYA5noNYPzgK8BaWrBzLeCMN3Jx84
R7soGw3PCx5xkNK5sU6+qZkGA7ZUlBqMNxBEr3vxZl83lOOD1phHH/483spQwSSx0KVZioOLfWo7
Ol6YmMzJqjo+DsiyTDOkcZDFpUrHqwhXjYXg3gzIFrY63sDXoB3zc/9yzH+MDLffv/kPQ05ZJz6L
hoVkUDamHpJuWGUYaph88zHC480T9MfOAioBlyNM4AEw/uP93fje4mQTMio51kolec3DjR0eKnWj
ByffPOP28vVOiY3Ct15Ntp/Ix/dKDOYz7BMESciY7hoIKS1yBspXboJ0nj7803Hk5jWuGlUn0218
Gkp83fCIrgQeTsaMox3NYWl/evctwbnk0Vw6H/On8giYGi5PtHt0NJNLZNrwJrFURYfm8X2jJVsm
Mo7IV/Bp6/xqxNZky+YDNhaEMvkUn2hcCN+GlcYE7ZFp5wWrTjdae1ASKy+K1/DeQ0LSnCFa532X
PSjX1Nxvg4v0coSKdX/+eR/Je/N0Fhb/hYHG9z6qkppWPJxf9cOo+ifjtBJb42BBNEN0emJAj/Z3
ngdf25rMHLWWerdSy9cGInwY+ssKnbyJPdKJLk0XvApJn+q7T5kjldNjSfXX6VK7ZpeFvf3a7oqz
UaQW3GI/TcfGPA/FkcpypE+cWnlHi/2zVVVjl9FVrESmkXLNNzPdV8t3t3uyP2m5OOzN5UsIgTLy
HYXHpbyAQHNqj5nO0c9mKWCg6Iz7B4GP7511nagVBrft+KNBlqvgNkLYr4BkN/IoTx3Q06U/Nkbd
OecnUQFBucT3xrKxxFRLIiQcmFOPDmMnUzunWphMEerb3Bra1btOhAP6EcjeBrV8fpZdjxe3CCTH
icnyY4OsbV03BRrW6RpvtaAYRBZ9VKtRLqomcDCCg3MmnScRzD6YG+cnm5xeqT5HcVTYUqlvcB5N
PpkcRWmZS8W74mMgwk0VvKzf7nuUgeFJU9rP58PXbWXa2OSyk2uxZmdK+V6RPBodNgAqjugClHAG
24t+0a96sIyUQ0H00E8N7jgfvjfOhiIrXDkItBAdm/S0VtI+q9hcqscE0PpZjYgVKNSZiVnfFkLT
6lTeZiIdpgaKRD07NvaZOCozwpPbap6nTRf15XsLYWeEgA0lpIVmXtxTa8h6sK7tt9/nz/H0GRtk
PTBzKA+YBliqnCUpqdV7XAYvjUHKXPeByvzehnK8oX1vZPzzLxf+TikL6sOr9+oxv2/vEbQumwc5
QxbWrnhgXyQ7qtbXTTs70eypvk2+Xt8ROwqr6j0tViW4V3K6VBxKc3Dp1p32lCKEBEy4/r3R6XXx
8wNSDoNJK8FHa/pArRy0DkHWvGvuXZxfE6QmKC4WafcQpDiJOueG0p/o5vRQmrY4GdxUFGFelc17
FELql2/DXF2m9YmD78eR/NKryUhGDok+x6/fleYmLN8UwM6/j9qpPkwWeTUUTdrx9+dtjOytwoFQ
Qsb6+L81MllbsVQXg9k076l6K2CaWje9dvd7Cz+coUz0v8dJGxPxXya6QjlzOHT1Z6mhHl9ZBncg
NOTbeoHnqr7s1pHxAL/2xOj92CwHt6ZTY60aR5hPJR0wmtPb9/FG6+pkDtDac0NZi1mzLLcaRd6L
eoNP5++9/emjcUnhVktq7vhlbUS6iBVaVZh4KQZ5OYyo8P73No7il+PsNse0+WeV49GrD6NVq/O9
jvpGZy0Ps+HT1IcyqfS2Lxc9goHVyePtp359bXJcDF8+olQWXhb4HSeOU127gPnIwzrAeMzzKNqF
4Z3LVvxfRGqPLkJkPght8dYzLBJp0+JKz5PTOOjNtzFhkSLSj+mlvAKaTFXPKcTnURcnbY2/5UsX
h8ppCgrY3/RGQw4AHoW3a4bT0YmPd6pL2vdmDMVBrNqNXWqXOeLfcF0B9Rar/OZ0l45nyqRPk88m
K1XtB5r5FmzDC2Wh7f13WxyyfbUUK4oDHVhv/2PvxkH+Mogq99ampHdjGKu5HXtH3eii3FJ+frIM
6/hiMOndZJcv60JkNbNjBO6lDOW1BIspmf2R1s35f9Hc0RXvszmdKj6AKjK+4d/7livOYBo0J+/U
eQ6nQRnNekAGqVQJ/T6MR0cLSToqYbnBUh4DD3by2Mn0FuGOVb4KDJ9cFbL53f/290+meq0kjWEg
pFSyDngTni/o0H5vYTycvl0SJz2YzHLJRx5Y+NWrpl6mYD8t67JLVooAgTpKdvLl762dGq/JNA9q
XUtEWL3aXrP2M32dnoJGj2f5tDsagSbC67ouqO39/unDCtfhJh9eNYT7xSDv81xZY1J85tao2vQm
OGXFN87co/ZGMM9YNg+qerKMRCW0oEvl1yYNFolT3XgYnDsBPD9qKaMUJ9f62uTqDWUmF4BP1GsD
dqEKqV6IQw7c9ffhPX5v8DVhBP3750wWWtP6/MRCfg3rbNHKCLyGbe6Nhifam4nZTpPiNKZ6c4mA
RhiB2ksWhXrtoI9UHED1WBaAdinUU3vNOId+G6TJBUwRnW9Itfxae6PREHgT/YGnEC5oj46C1d+A
utkaTgzFDzPNGEFGY/G9pmEV+X0iiML1zKDuXgdpFdf2vIq7E1P5h4VjCEJG5PDEKAKfzLQmDTuT
8Phr0EUYbiTpQsqrP4WuHjx/2El6ujMz7/b3z/tjn/5uUp9e0AqNy3LevTpXhk6hk1eX6olR+2E6
s24sHm/816gP/z5qBmKtgHvRq5u/V6AwQZTgLuKoJ3bNz7qayYT41oz6vRmhDlmSVzTzbK3HcHz3
Ut1Y7/ZDsAKgM6/uQV/0N7UFjq/dn8ypHH04wxRU/ZiEM1GDGNMAgK27kouiD9mEeShQgvBO3Xif
8XDyDwjRLqRdvIKyuj71ujpKHaEx+Nby+Mu+nLm672GDHpqvIwBYzAE0rf9CzGFmcXcyNHW06MbG
TA0ZFR+U9NFk0VmweZVQBryxbJcGqB12W5OStPEUlKSZ/udfKY5/xJb47wyUD9l7clMV7+/V+XP2
/4GLsmKzDP4zY+IyjZ6Tt2+IifH/8BdiQhX/xwZhmjD+4Ugg32Kb+IswofAnqgosAswaBSJUw/yb
MKGL/+PqYuNui6aM6jeLifIvwoSwQVZQMIM+S1A+xuXjnxAmTEJBzLm/l+Jo5Ey0m+S3rBOAE9o0
8G0qknBZJwjpneogddU+LLJVYMn7QrlpsnxEE1DlqyHthlHvqOUuAmaghODcNG+tACmvi7cqIGmm
hdsQvwikr7M+TWYOOmCjFhi3/AmMc7e7ivytb8EMKPE2QJwqF5ggxpi+4tQ3PJnKs6Aex2hw4FXm
PKJXnLezGpOtgJq1vHrOEAEHNaz5Xn2OH5UK1C8WQSFlJ614zQ2QYLGzbDTClf29N5QzNyzPwmZb
0oKGs1rlzps6XwTxU1eRa9P6lZVdZ/lDUgfXT7F7m2FdY2Hla9/4yVqr9troG0m6w4d7kFlXSXkB
7MeA2qJSeV22c0VFZq4GC7s4l7IrPQW35C4kc2HqsNOkJ+AP9njShdnCq7gYmP0sNR9HWJNaHxrj
2hbYOS387DnFp3S8F9SbysH3SS93eTFXk3rm2PLcghsKda2Q1jku9Zhy5dG2lP+E5j4IvYVSXGeD
PW9JMTXwGlSxa5QPs9xUCTZkWffeFPZKk7TrOtR3wjv3imLZg+NPcDOGYDSAddPbWTOQtrYg90Mp
dR151ok55tqrRlfmcmVQlUUfgzxcx9pDUkCIVf+oiLxNbeu4YJachUb5vY9pqXneqBCkxAMWhqRh
YX3tdDNa+Da0rRRylNQecmnrDzAAoMV5ajCTcSOrOns7OOa89GCs9dhPYlKcoMWKgHwP4JqcIjpX
1atYdHyEbmGWi0LW+K3y1tdsRheTZy+HoU2YetNrN62NJDeytgWwvaKMzkUPn64e6br5HGi1Zdz0
poPQeFg0enOOqHZmhFRhqPhvQtStoTXD8ipzCtvDswR0HtSBYKvY/iywbm170Wl3XDOwrqyvBu1g
Y27nZZhGeQxVfeiKMytoLgcXpzOoea2P3jQ/ZDCRdRGexQNGVwUZVoyYsyJ9ayhNNle9dWaK+8C5
wrDSxy+7gIKw1qwnMB2xhbcaRnBFAuiJJdIG0J4a+1oJYNzKyapXrTU652UW3VkhkyZs5wHoDhkh
NWiQudMW89SW9jKGdQm5Xh+PVC/A01iz50XuYqC4KTLvUisA4XlI141uIcfyTIb4EsKD0dYGT8F1
7zTnGBLm1n1AdERk8N/qDoU0Lrnp/WCYy/wsySAP/7Fc58IDXKv6GZOX9Yo1QGfH+8jn8q0+F8OH
pt7lEX9jf9kW8BnLcDVezONGR0kdr3UxNxSoZSXgMU9Dk4k1Ou6RCUQRzdqXWb6p2va2rd40nCnc
pNs0/oMFvUl00dr0wnVqAkSDqhQ38qyRd16mLKXu4CfPwk7O5Py2LtdWAFULaN1QRPOmbJ+CcFdl
rx7FnHI6V6n71R2mnv0SaVdDH103BTBwgQKaKZUx3kZ65/jBKHKHHS32rQ/CWDYx87nRubnWSbHK
lGiJbnYTJSXiKdEATT30yrkVhBafoNhFKSU4pInYiUyZuVTs5I78Lf6qWgboOnspUeR7TYQFGkQK
gSOjAgmvuWuRy6sehk7qVSBjr6odYsNbdQNE4HpYCj3aCbYLt8Ayb9DOndJcyYDieQVtfeBdg7Qv
VBfclY/8GhH9ximGlyCuF7X5CCEmPSvKFlF35T03GrQv3ntBkzTgLKifrUw7maMcZ7lUYb1SB4Gr
hKGIWalhHdg6QpkRbJppdugu4qzcDQowZ7uNL4Ru3LZdlq0VB9cJGDiXRRFuk0zx56KxmvkwvIkh
Umdqb3RrgjfFebqTJNgzM0t9RFP42vgR8DvJWrlEBnfo7e/HwOU6cCUejsbe1N1o10nqvjScu1gP
i3ViFsnCKCJ9k+ggs5t420s36OEh/JWQxSzNxQYdL6hGwmors3BnLDW4bD4bObK4lWwRHC6h16Wx
3s4zPey2oW35S8P2b0KOrtxvWB+k3ZyyMR5TcuC2ykM8qbw/Zq5QVyUDHtNT/wPlvr1ha0eqWIcZ
haV6fimGjeQ13CztJplFTldvc7hoUbCoMexqctA9HSp1duIaN6YMHqG4UiOpWGIWYMfpzku6cGFW
/VwHNrHwcv+jzOe1LbIlgCpuzlGKj4UREGLsK0Ywz6Cl9nU9k3rVn+c9eMqqWpf6Q+X8AayAR0M1
OslEl8KBtJGK0AHdU7z1S7OQcFv2gsuh7+pZ1NvxtmrarUdtjGfl+avqV1dtL1484YorkrDpvAil
el0X2FK3ZkdtbSa/dwqnXk7mPHP6C0f2V1VVEnr0sDTC/SYysVPLTYSc/CpDKayt5cMyirz2OgKk
d10X+OPxWJz7dgbUoKoPimM2a608j2ToJr6KX2QUW1gn9PiyUtYCpty+C7sk30Vm/xQ07Yva887L
BosP22C53Cj0N74tW0Dp48wosBPGQjOr4vvSUe8GOYROm1vXXvFYdQErwAbW6GvJppPZk9EG9Jue
nURvBYtDIEWKq0WspoBWh6FaNwCJ7qRmNMB0WR920W5Ji+2IhWKMB+Jk1VrqvWua3jml1c7GaTBS
6KvXPHbrnaoBFmRwZjH6th3WPrJbBHMlBH2TptG5lysPLQU9C8mGfF4r8TYqixzHkLyHnOi4HmbO
asM7gifq2uqiCw7DC0e43sEZApwylYuisgCUxlyQ7C5+1uEGzi0rfdPzWl62PMBmNXO00yTyjra7
TLz0TNMaWCJRnyyrUMPkLsYy1g31jZFgY+ujI1j6Acoz5tTWjowb4TnhOihkay3nWItlxA1kACFO
kMmLqoS42FoeJpU9LNi6olKYYo5N55Tutu44j/nX+oVc+M2ZE7j3UKHiWXVmFabFkQevfyCflllB
dVHwL3OiWoj/Ki1f0jvugLi107tgFZhv9qDeiFY25iKIAVc31ZkuaRUZs/bMDtLmvEnzraxWq9jv
b8PAfi5q60IVmOIVuD9U5UKrgnSlqLNA3YhyZznNouUqmOFy2nIYqWrKXWivR5sAiyRta6nuugvQ
IRfdPAIRydUS4G8+YoDcVYRDphsPW6V6HrJlq+yN+lBiQKxBNY3ZMfUWC4c0P4hoF3lPHjbsKRTO
d80+2N664NIQ0QOvvLHiG8k3V7woDkWp0slDjOAGKLgsraXwwwguqGy6iBGS+tyXgLE48BhrrAWU
XdUD3cq8bZQCbECrY904wIHaJNnILjwWRTz3wIo60CmNpm9UrV2EibPpZeiXOONU/lNSxc8SOnE9
ZvJiKQJL0pWqldJY3CnqeaY8FP6fPgpXMV+vAXQ77EuJai6+b5O6+zC/5gpttsVDyt21soeVZDxl
ebd0jAsQI7typhaXoH9uDSzec2a/HO+0HD/55k/ZFNdecOgGeMzOxojiFfecmRUMIFjBj/PZmxHh
IYhSe5d1La8M0S3K1jszW22ZljtluE4TYKimuhSSvBfy3lDSW6FUsB1s+7J306Un8KxVLvTeXpb5
HzuLFyTP54FOpSouJpK9k3FrbJr+Ao4KLKezMpY2Awubuw+W7HAmZf2xqSnw4DoRJ6sC4tRgK/sm
2eGruuqsjciqSx//S4U1lNjDonDOvSqbx8PBUbNNg3WSa25V78XrsISiZ0U8k3hXdOA1ZSZVE2wt
+UoOcaqtPZTC6qIwXr1wpdXdsuNbRWAhA/jIdr8YurewBKkb8uAacJ6u34GTzfqBR1KBOSGnmGG2
C0PMQhyqi73rPjfFqnMu5Uyf+Vw7o/MG73lLpOcmHjzGAwQqnJ3z7mrwrmsAsnV9J+HZAvKFXe7e
MaS5y43fHjC04Khz4nHBKNvIJ4ynOnhw4FyMUWLTXJRFeAHezI/NZWhamxIjaLYnJIeme/BihjcT
a0eYQOiD4b5u7Bnn8iIQ7rwEDJw6OIBkkDWR6vXepd+KWUBGMFF1rqkAfqnr5eriK9vG8OZ4jriw
O9PLTHDaSZeye22JywbudGripmDv8lY5s/0/Kng92cflUlvb+ELIBv5cHWoTGQBVaC2K9s3wzxzT
wMfhyop5ADS06jyFuByqjGdmtis/L7n1QtMfQMAKsHAExVw5u27C/sbILhrR7TTUTapnbpISopIG
tcmiqrLswFup88o6r9P6wZLStQYtW9pD9VrlHrDq6pHTa1b30GNwF0t4oVUYU26FD8smMGAlaztZ
PWcxBsYwD6F85DFekXGw8ePHHptrZdjy3knNK78GKp0GcJmeDKg4eYu7h/NcB/ac12ZDfWlBuasq
uyvFvAOZOK+afOXz+spVMKc+sxa7+TJ61IvmTmCjU5vg0/uDquBSQTJbU71DktXbjOdFqO2KRKxq
+dzNeRC23HOHdW3EC8fa+E1zq5q3HTcfzWuXNrxC6IJaHRBxGh8NNsbopJOrXZ8B+46DRRRgcCF4
jSbdvDR9XDWzm0oSt46jrP3hpcv1C5UXfLeygW/3A4zmbm/yUzXl3mGXEN5ImSqZRGa1VIxNSEii
y6RF1+1jGUF6c91X+MxIr0PZLqOKe41f4l7MC7a1801XgAAmBOH4m0zJ1kFgrgojyjFS9g6uFs8T
K77sqJVzvHLmpYck/tPimWO4WC+wBnJXPcRt8JL6bO2Kay571zzLk3jfbTU2LyU4uOpNbmEj79Vr
szwbBtx9PIPXxF3W9VupwH9Yh2q/LYxibYthZ5rSfjCcOVaJ84g3fNzUPCHTG7aFlZSXuIRGM5l4
eVzGuM9E97LnboVRXGUczJqVw9pGuhje90QUunTfKynswWyuX+vmrV5CrlVxyvNxe+r78BE+1T7y
CvDGK1OT56WBS1FYL234+1mqXpl4YNvZWsZNSVZGqxZTPMUWQy8OhSedm+yNiitWiWRWvBn78wb8
ltsVy0DY69wOlia2Wrp+1+nUF8cVt0liQq4Lpi3W3joVz5qaT1zeqxEHjZvvPUdCbCMtOzuBwGZd
+eZwZfGEjON0KVl/AvnKtYulnr51xm054FOn7QIr5P57ZzgfkZ8RdxDs9hABUpD1QbPSch8QdA2V
2xd7pf9AE7NSXYIWvBJcvXvNArG0+nSbVYXCcVKsDJOLbARBG1J5DClf7YtzL+LIUYqFF5arUu8e
etwP5G5FJfch8hN/VhREJJpHq48Pw2h5xdSzSfEnGM8mB1V3l3JjbilBW2jiGp683MpzY5zuuPPw
YILtRdgmWjrwORN5ca+I/ipUybwlfwIb+TBXZd3PuPu+d/ZDH8l7V9bmjfggv4U/zyHV2lUMObns
tka3c2EaV0LdRSE+ora3KrQzwimLXD53+nVocV2NrKWPPUuCh3PhnQGB+6N49oXjtvPQdK+88STr
MDnTruXchTgoLgZ9o0Nf1jvuLSomAxEPU9ccQ1NbPTmXPwqu2L5aL1uuGWjCNsTM8vTOiupdEIXz
Ql4perFJPUYhBMicJnPNYBWr+c50MAsjJZaaNieRmNvlhWRdURtniHmfvUeJ9pj6GwUMfJjiyORh
bZCKRcBrLHP2pebRe+/K6S81r2CDZXNFsqjH+zRRb9KWt+KlNqQ3mbSvgl0aw3wEukyxv+8gQ8FJ
oClewAlSQZPPtZaa/wwsvP1Rexs3AwLi9S9NqjMjHMz0gKS5DjVJ8UpS1Rs/v+McLYIHx36pzRcP
RYt9i9RmCXpsHifKbqS+xfGa8JoBvV56HHLvwSdqU2BL38jDQsu7jaulqx6XhSbG5EVb5Ng1Je4m
8OO5fUO1jStmFmWCjL+Hc5tzJi6N8pAO40MTArhLeDTGKb7ZFf1NFBLuKNtkYbXGuqePihluMgy2
U6/dxPqFwuPOrCFeFwkvHl6kTXDuY/dlpOoOfY7O+0qZE5moQjYPFSan598Do5n5zmVcq7OrIcVZ
DgBqlt1WkXUeZFgGD7hauTeyure8euUGjzZWYd2gbssasyut3Jp+fc5qmGk97gxc2YSyzlicQ8F/
2AdVDJeVZJsGfJSSjcV1Vi027vp6NZRXnSoIKHMnNPAMD69Cp1upXFUS2SaVqS300oN9SFJID1eD
/KA4/jJq+9fc+4hCaalqO56VS1ztA3jdddmsonSftM2+MwA+drel/y7L9ZzlNnPG4lzZWOjAYLrG
wb4Jbwf1soMsnpIDkjGk90sxl4w/pt4vPJsYANtqT4Sxwog87w+hW2x6OHhKkrCl2v+PrPPabhxZ
lugX1Vrw5pUg6ClS3rxgqVsSvC8UzNffTc2551zzwpE06lYLBCozIyIjGOiy+4elSPZpReQ1aWoW
hiDRnDH6F0GnhkNZgHPml8ysgyklzRsOFF6Gn1bfz7J7cEiWtxhJyzLCWDML/koMsPCid4+i6jf+
uAEGYTbXVi7HUe4hyPquOfooS/1sh5qJtQLRF6rfK7590FkSLleNn25iZmUfBGAoAEvt7tAX2xQL
WlttnYYeJ6aJqy527awW92im+7hMzpXBOtpwGefo0Od3ls83+2sr3ihMiaYWWMWSYQf8wwoqoOZ5
xgC4zdUu4xfux6M/5mu/7naKiIhxvmtacrgSUEjvyyOabB5A5irM8Aey4Mp52926qOanmF77ZNll
ybAWytgMILwZbpzCT3ceEaxat4p4SgdhhJ0caBffF+7lbv6bd37oNP1OGZ+x3vNsLCBTZHaQZ++s
XWo1FocokIgnk+2rsLfmUNBCsd7HZZgI+1s0QLg2qIgPUzjWpKQAZpd0/nRT1M6kadxAXx+to/I4
bzjVsVGk+86Z2g+VRXokKTT2eeyIeyG1U54WwXKL+2ZPREY4RPfGO7+4SIeAc5xL0jqopjYcK7Ue
XrJxDlLF3S9PJS1GWx8bB2/QmUtHCfYu2txych48OmksVHeN9VL1l8iWO2MSeBY/NfZHo9jc4d+m
pXeFAGKKO/gR0lxL8ikumiLZlJQWRqeh+GulL8s4711z3M0yCpKBh6Af3k2SERZtZcZZyChDM4Ow
j9AK1a0M95Sl+1y7a+smhNBZME2eClIggRTrgRBlX+zLM5bNgeku69l5VPYBQ+tdPJHXg9hCfOgd
ikFO/+YgHTrx7C+awnWexV+m/C78p54xaigfmnHeFvpn0j4u3Z/RH7ZjTiOkm6EFrOYpc6dNb46/
BFLiL0R8XnLQYmeT9vU+NzEqTqtVJsRpjoywx7TWMLwAZ/Kes0e6IDXeoxzbFYUO+0KVct+R+U7W
Gbh4Yp/x6VhlNWku+AvPVAFrDmb90yVXy+IEJsNuQCJhkwxgoFCZomdZ4xfosnmiy4+aXvQG9wri
tEA/l+XR5twavAKG52/FMW6SpSgMYABt3i55dXZyYnGZ7nQ7f0xd+5Dp7V5Bm7Euk9B3sTi7jWSJ
rfPGJ7RuJHF8BsAJnTLfGDrqDXsJPMIJ4YC8KRzwDG2IzCiXbF1mX/ZNZeJVRynOTfs00cmY87Ce
YsKT0w9hk4c0HE2v2QAMzbSoar725riNtG674OoMpELNaF+VfZvcUaTrGLGq5jw3XVD6sDflhf3n
Z1e2m6gl+5fYPGxFdwCMiCksvznY+MhgnrdK9PckmejTHpP87OlxsJTpi+RecqNoXVT3jX6tmidr
+qNa0vy8BsxkXrckPeiwM118rCyiEeVPQypgO+LLbbYnuM9VadxHyGlZmA2deFyJ3idO8G1Rr9hL
2C6ZnNHw1y3xK55Cx662Kn6ua+uxeFtwZuLMmjQDtaV6zpmpc027No0K9BY5zrQcRnJU5C3NcVgv
g/cQL59jycNVe8e6608KBDMXxbrTZQiMOyuNK66IxivJsGpCfUlr4ku790lbXooEdMyhpttzMFb9
rgUMignENub3hbipiFSimVLbGGLnjTYm9X8WxkUre5nHi2+sZ52MbKM8tHodRlgg+O2rmcFCOcX7
CDCHM0mgmQr/yHklVf9Y2PqRLv3gtToIlcMOvBzXRnHnudkh1txNlad7aZ+EPPpe/KLo+W3ORSt6
7RgJhqnbIh6hbpFDIjqKdhxObgXOLZ5sRu9MHOaMDI7JXzNVrqsye7Zg4uomYxi0VtU0BtLA/6W6
ZvmT19Rh7wPVjf0mJtwkZ7d4iiKaHe8pIekHqf420chUAvbW/XwnnTcMdWkgk93oElqi5yfbuV9Q
+U418CXDn9YRlkRcS+U9OX4UZt570b4OmfM8d9PfAT8RgsB1KzDJG+udo1kbIQDrWqlDI49L6QJT
V0FhPLspoZ3y2T/KJrkMSbMx2quh4aziHHF4XyUa9Hb0WBuXVE9IIDCfowVHMVuRs5LQ0AEGq5/c
7S99Xm2TJdlmSr1G/HS7d+7Hrty48GDaIPes8K9Vwnpx+9X3WYgC8Ngx+7CyfpTOOvEI26yyY2JB
J9+O/0tGPWntKQDjD/z5JFW0t21Jck8SGBZYNjFNAN2Am3veh2XeKBPXJE8dLND8WH+nEO7UX04C
p3+Ih5O2bFN1mfyn1HpMNjoFV1dfVGJBwmv64nbWuvM2S/uaFfdedp1ngi+vZW0cW2I1HxqJlnov
/U3/rFv7XJ2NaJeLbTavej8P2hIJIPiH89kWy9+81DeToLNLrE1vmIEu+x5Dd2YiJ13PpJWXVbkV
LF6t2IDSrYOTtju97jfzkL1m7bSq6Z1g7oB03fsR51oAjtJ5XMrhKMZyG7ebkfNdLtm5uukIbiY/
CAjaPvv0Z2Nlt/VGwslYpbFmfT9Ugqw4/W4xnPBGfNRLvpnGKsxg4lvV7HOaDXjDgwbh0FJhDfyK
yqngvXmsuDFiItAt3NMsSF0KfNWhZseSypl69mKLvRm9i+XHqRLms4nK2AS9kbyVKg+X3l3XLaQo
/tH0VnnknNIuBnGbwhHf7nIaAPWukyc+Y/dR+NWDZdxb8mSN3jqH4u5rkE/HAM199XqQg4It3GXj
mMaDO4h1Ps9b2/1jEKQHWi8rfd1H39r8Rjcflpn7atZYuuofGtGb/fDJYv+Zs8CCTG4WJrf8TmaX
ikHA4IxyufEWgt7dSg/cnggrlzG2GT+a/NPB1jkphq3ecNb7ch0Xcuv+kQYGB7Pil31XlgvacdNj
GLwr96n3XOte0CMPCBXe+3goB9rMs2sc0w83qi9pTcOiBVkh7+ryT22/V6O/kmXyLVqKZRldfYza
0/GPLQ7+YK8T4yVxtbOso63k3hbG9+jfJQsRwnjiWsTM9SL9IoQkZM1ml0HSigxIc4L9TqjqFrtT
Ce2E2GoUdPjUIEucl8p9jsufin3iLrqUwGG5OV8yXV/NVEkrV+FIFlJS9szmD7UzryONdKh+301J
oJdl0BUi1IolWKy/XtPfeaO/daLkqbbng2f5e7ywdtpw8tTznMVAB2Ap9Hajz57rj034U3TwUm+T
gQH3xSa6ORtQXVtgNauA0CR1y0TdQa+NWiW0EvGEEoMTgCOSt4Vxjt1Z2xnO9cBQ6+qYvjs7DOld
bDs417Ndwoq4MRAXZo2HuFC7QSSPfR14xXhVUvw1pB+27nBYtAU0U25lUxwWnM91DbQPolUSSBt7
oSXdjaiKJ9Vl326yAFwgK5jLjb1gPrJN2vfMnZir1UXrTWw/v40Og39mAw/KSFrTRaQdrdSL7cFy
E7lbRNikg7S17dn0o9eZnFfX2qR6feQPHpu8gJLht3gdlqfbwAAl/46p98bI551rEFFVeQrQC/+p
hKn+hzZqVxrNc+mbm6xdRQ/DAJSHTfve9r/0RQb+kOJi36NEOvSE040NfosVaBXig2x4LXJtSyjN
tyvMPvD8R3zx8b/PAtY0L2mkXepxV9NuWFEmaR2I9e3brZzYAZ3LE8D7UbfFQ2bM+74j/zcpgtig
dQQTqBt925HX2493tUsQVXIxv2pA31ErPl0oDy6LU99pHR24oT+a8XBEEXBqh+4H0XQRI7xYnG3j
WfukXzaNPW5jLznWDmhPuoqT5pwowmzIyBLxqtFdgH94SXsk8nmIkLMc2Xhe6Z2xiWrvgCPsWnM5
aWxfrdPBXek9bGy5iKDmlNI7BJPT8NeM5PqYO91+zHl/sgdWkdjSZo0yae9dytpsAsmPf/B2gNvU
jyMAIdzCg58PaTBXrPWQBojwYyiHB/QiYWeUW+JHN8TOrIXtBAYgNcEeb3IZDxlFSxfLE3uwqzpH
rSO0TwiBdRm5a7rPfYN2CHYyKKL7cSxWQ9pcpd6dXBddlqbvB9UzUbx7Yw+Ij9u719WKv5vNm7ne
NTPdtBOFccrAXRB3mDv3asB33JhI40Cfc22FIp09RhQ2scWV+O+dF9P3jiuCW/SC7O0KfdYwhmn8
lQx0J9z8ta6FKaNjax1LeMVKWCfdkB9TSZR2/9zRbKaZuSe+giNg2AkbljkKHdi5Zf6elq9B4LHR
ko5dRJulQuxjEFOYq+rbSm64tzxURr/vaclEcqQtIT/hpbo9eQlNXT/sF/fHQ75U1eTLz8RloDyq
coLQuoUg5TIsXDdYlPGCyG9tRt56qgoeT9+96iQJVjM96HZkNIlq+SHzepdkhPZJqNZs2/TjLkNA
PlbvuNet6w4wOo7FTlUiGOrNBGZR0glAlIzcHBWhE8QMzv29lMk5n6d1xHW3LHhfhusetAWpReS4
CJCIEfXSINLbnbiRcLF44dBc1/nV0W+887jJuzvbWo4kJIAYEyFvWHd6xM09r/NcEHAwXOJo1+tq
QyjS0WCz3DbiHX7iQd+rVQxEDx6yIphhZclmY+kUT2MIuto5NEZ1icp43f3xuCEHlIE3qgikHVlQ
/VbVL2IkPl7eijuwQjreN2kRjui3sEx5qJjNI+xRSyZDPMXW9X3bsaBDfJLbLXtBckWVN48Ztnd9
XQEgvFvWe7rQiLqMItraHbmlFsJRjCMkw4tL89spF2zunLMoWwzqqZHVobOjv+zW4yw5NbvUUg8i
N9+NnlbJrJxtDwZTalrYzfJgSnxhB3E3zXRFVQmatey0VCOPj0/GmBWOzFhbOhfeYAoHv2iNjdsQ
1dC1412K5ZQ5mXtBCvTgkSPPFJltKkl+RJ2DIURfaTRsSoayIo+fSTAKWndB/dKsr61fbZuE3HO5
HLLlK0fANvUqkLX5FmV7Bb81W6+W+G4AUiYUjH715unzNs5gutuv2dyaBtNBcpHUz4jttMZHRGc8
iUnfzY0Jnk+Oa2zt3AHblECmTuDX0b6NhyCD9jbQ0cnyrLOQ5SQE7+XlukMbZ8WPpv2xVPtSU5t2
4L8l28D9nwYz2YyUPtsOoiqB2b9bNHbVHozpc6wAhdjKxip5sLL1zJUddQRfZn8/LN63S4hlRWWg
lSW6jGzTzxo/YFPZj0k5HhPBanNP+mYqwtFstiyHgYfJwLSz06z6P6k2vusl+0CjvrJEDQHj7ARE
iU4n6PpbIc4TCxK2QijCYdYs8n4a6F0cTn0E1iA9+mlM1cofY4mUz/8mnue9A1qvbRKlUnM4dxx+
w6yYE6aPJeJY6P/UZUwrVeVnCOrc7O44UG37URMlWa66ESyTRKOiorfC0oOER7O8QxzK3RArPEvn
67C0j22dnO3JDHpyVZNeO97kjGxPjJKMBjZPwGu75rAsBdlmC16ZkSWDvLnh3R2VZoPlT1Dr5UmR
6haKxbZeAXevjj2kxzzRYjJyGV6dSXsZfesrzrWTTJJ31cf1qxdPYb24L5XfzkEj7HanJQnorexg
rx1yaDqifkmgWd2EVPGDLUgeWRk0vjzE9AiruhPNozbCjDZJaLpjUCEHVaa0P4bRIkLWKsmT5M0u
F9JNC4eo8xyuGFSheK880nDr7OqrIcWoO4Wm55hbCBQjOw30boKW2iLUKApOA6LI1lNkuoxY8ssb
RETT6PkPUYo0yfcRsWYVt19p/alzLTlkwxCtvUEnlzl1fyjDzu5mGgUCyuRj6UdXu2GrFTkjy9LF
27xoXhOe37wHB7RnLTSQIviZuXJoJ5eETGh9OcjoRZz0BPgPfx3jTvozhDUJRvdTPR3pfMKb/MLI
iaWM5pDso6CFOy1vHToaHv5ClJBWoGUXj3rpxzvDVRDfWiDIX6oNDCbLbN9Hr3KaNk7S7DX62cbZ
Vxp3DMgfTD5svHnU4/kxUmN0LOOxeLI8RCnGqL2UKcNi+TJbFJsuy+7aSTZrK4Ovku5fJTnCnMka
Xwunr0KIrRUQhL8eRYWsJbmORsNsOOzVdDsRSMzpsnwnKt3cKpJeIDSnYSOSLEc4DNlbj5Bcdd6t
VdYPQZRD70xm6QTxzBQ89cCPaFBN2ks4dafoNrH5SO7fqtUH5I1g4xPKRwNVkn5NtKw76O30JwOQ
2o11B542kUyKYE086fgU1Xq1WtLGhccgv9ewKzO0nUuvo11okuppQvkyx3cp1K0Zk7Ws/i5gbmWG
WS11P6tAgqh/PvhatMyhRySfNp1vjRVgYWDpB39WAf6bqw6bPmPEs4xGyOVcMBXl29JC16aSxaBC
KBiIUdPVT8Ec2hGtpKxnM5a7UVKZ2WBeHnqwLj/+06Jz8Hi3MvtTlAUgT8Z+GPoIbe0R5Jt4dAVf
rgnV69AbxnYwD/zp2FvdxOzsaiGhnnZ9epjsj7KSm7omZtT+q9BkCxtdjv+sZyjsndVku9B3eITF
FP4GnH1ncMJnzjYbN0CfwdSy1bNsdJPhO23IEAMng+cTAOae9VbZn5kF9yTvKLAd0e/NqwdopLR+
f9OxLvWBqEDou/s6ISNOwPV4BUJjmljULqlikCSeuN3hFIeZVH9K3RPndgNpV5oZMeIfozaDNL7W
gLZmrgFCIl+Jnhytg7F5UxXQLsURG7K1xKF2mijomPKWXLUe9jytjkbzwwghaA6IwZoBRCLG5s65
uJQL0yUGLoHRX1Y36LnqDw0ynDnFDZMoo+IRxGlmBpYnLT0CYdjRxQGr1/J5k7DqNFnbkUnftT+U
/tC4/WrK7BWO3Q7Udr2EiWnif6AYP/fEQ4U08YHvNduyJ4ac6mgBPSdfwKKENJ3QO3DgdwHYbJ5+
JVkNSDcgfIFJ/igbVAD1JWrvbgSSgOBAfty2n3XJ4gHsRQnlphWhOfSBLhS8F3KEtN1MXBpjOEUg
p84QCPfNB8Id0reGSzPZfA/vSo34uW43gyJKBJHtTYnpznQRrwugtK3fNX12rM1m5SiMTxoQxOYt
Y923zAMZHTIWPQChGv0Yq28jujbXCN5WUexG4zxp9JFQSDPbQ6xU2MeRTQHJjN4sD0Ki3U6KteiO
LsH0iEVczvsqRydXPJHYeCDjCjno48zGU/d3aZHRG9c2+WrTQ4/ICZ1RPp5n/ztSYKsxK4FWBZsU
elRYc7RX8BQbG5XtvHMQT1YIjb/9vrtxwPuCh7hjMhe23Dj+j1NwuiyAnJMd2M63ljAYjqFc+C0Y
4dvqkFlEtlvP2rSNKGdD0h+iLEyiY5o9V2Qi24yhubFJmx+UoKvKY2za1RbCmgLAaKM7DebQE8Fp
AaxtDeSWRNvFRqFsif3EUTJo96INXYGaRr+YjCw9CRcI07o3PXaOY/E3ppsdpLeK6pdpPGrOxpu3
WtqHt1tngWXPGIG0ViPG7HNiE6TbmNMNjjv4IJtxrK/Q983VpjTeuvyHQrsybPwSOC3NtGY84W7I
CMZqae30oCn3Zv60ON+92sXFh43gs/2q03xd+wH6U4fMaBE9mw1CErvtcEVSPXHFSzVvgAv6dGqu
Xv3gzlq/03umEixF/85jE69rQ3f2Oimke9dL9XUNV9u6FcMWkxAZ2UXCakwm1t1NPSdkfZ9D9AGy
fJua9e4sAgkzvv7QEnb06NuXkSHJ1VPrRaT+uhlv6S5tPAVjO38ldum99IpJKorbt26ApkzrGkJg
ILhwhDUnKfRku+V2mrw7qG37eZAfRpW5YVUYRPhMQFOeuG+dKn6wir9+pAoINI4qYUk2lRwCzvJK
/ZTN/EpWZAmVdnsH7+sCZVHqPPZR522Twdk4cf+uQ6z+KduEWG8mBQs6i8GS8ANj4MAXiaaHiTHG
m1ILhhHVzCXW28s8PGs89hb/EBM3eje611MeBuQTPj8HugLg1oCR9liJ0v5MubarqocqPw0+UdYu
BJP342VbV7vOdf40s0TkVMuhM34iCaY51ttl/JHurhufWnHyii9LZPcplxdNtEsz/5KPSF0dFp+G
cDAB4pDSjI5au4NcOdZDj5CEfN1VUrTojc/VRLCvdef7H4K9HaF+icVbcTSLERzZCvNkPHUWv01C
xM+E/AQd93itNVWtDQZZmWrvRWfcLSX8OV5m+3yJ/MC22wZpbM0x36N/652AOKlVITz9C7h1a9kD
QV8qyMjzvLZpv08ELU/pZtRHp0w2cW3bx2LKmi2V/1ViL1+0I+HkJuntyeJtSaLdZbnwt3TKMXtL
p7TK71LFeYeOiOKnjzBWufNYSFovt72FwmrTymiaae+3PCCyZF4xWjxNljFjuUZzr4XIThE0ZzNz
OPMskNUJ1rhpzTkoxn7aFHP84jWqPhssc4cq98bVsJA4bmLcuECNP0TWHQTWQ1pIl724flybN8XW
UqIprUfDWgnpXLoSrLxsCfNLUwdd4UGvjGk9jgk5pnSz/TQ352JBfo48epe0+R8iMIxbQ6xv6en2
vtsvvFOkjYunBK2wl1+6uKwDm6mMHEcJw1R+pLUeh6aG0lebgF8xDu/tZdvnLXR2XnwD4dz0OMgy
eWwhVPgHcTXWbmm9LJIh30qv/HIp3Z43Afinmy6ivncd4hlnQMCXivpQQnuuWi4nQ/ds0zHq2yhx
oWYqAIk02TV+JVdpm3iB37lVsPTCD+IM+zzcDICcgJNvm19CNrfphE4x1qZ+w0Tdk6meoMBIikcW
MXboJegjEH4uLdKEuqT0d3r9Xslsz2bgIbaofHGirlglmSfXKbiQTSjizN8NVYmOPl8xp7pws2ik
lxhmmtqnp8gdJjbiGxWlx9/PrVazgCPyx3nKYQdvL3kheqb124e/X/x9KWx3PmTGKKElbx/+flG2
AirFVBe/9f0Dw8doB78fzshtqlWss8Lo1FkXMLDTydRwmj2hw4fh9jK50fLPy+/X/vPp7//9P1/7
/b9Sjv/zjzXVkhy87kBookYd5vIfZhUhZtH7LFsLAa7hmvLq6zHbCikN36qZzPooWi3714da6aLt
9rVO7j0sVIYlbo4oD+vjP/9D53jV2FbwivkgmpHdOFsb5sM/LyqLVtmo0AYbrOl0s+Mefj9q/v3R
P5+mdrM3UeQR/1gek/y/X7AOzAPDiwWzpZUfbSRXALP2EUZt2SKNjqpZHg0hWC+8vdgZXB8J4//v
a1ErMI8rFVh65lJqpXv8/Yg5Hhgqn8EkwDPwaXBWM0lCxoYWod7ixPw+kiGJD0ki5WkovALtY1Rt
aqPJdgCg12SwraM35WlH+5racK+jdRSZ+b8+T6Z4OSav//mG3z/1+61DxVMS6U4VLtokTmC4/3oZ
lqY7fg8uRFOkZcffl5GgWU7Lf39ucg3gRweAA4v9he0UaZ/S6IyjbVes1Xhui6C1sB8X5b02UqJn
YC4xrHtRlfpdlIB/iKy7U6YbLnrW31umTA/Qth92NxXn35calTriFm87SoaQhEhuTjTDPxA7ikKZ
HZ1wnFBk4VCenJzM+ESgY296S+tXLFgAtIJgHn9fWPDEBVkJpA9D0x5rsn7/eUnYHz4KwUk6VL4M
RRC5nXkk2PhPnscSmTSqGUQTfVSLsInj5ziyWti4XB1dmC6QKxr6yhvPUdeJMAFqXGUpy35ao47d
gEKmFdrDohxtV7rLvqxG9AX9VO+xxEWagOK0cWZWknNwOT3pN3Vlbm1nQTmmtZj+xoULhzxcssiq
9+n45CSeeIkRfleK8cJY7GRrGIxuadxFyDhFxjIodjUQzaG5+BtdTGslrWXvZiVDmsmQJYVxiXPW
/DRNG1dLIpKDwfi7WnJYBm+WG9lqN1Ijfah88LN+kcWpjlvasrK/1ufFlYLufUzC1AauT3XEjV4B
XtZ2/SUpVr8/2u4jtiAizT5WBCdvx3R5qmb2B+cIisqW6skR7LWgUfn9xrkFT9eZOveVgezFrKWz
tQtAV+UD7cxsJ3kMNqFq0xa2j5jnyYpQvXR+FjSATvcjCi7a+vK907Ih1Iey3SQlvWhmCmdXOhX+
moIu1W2Xcssi0HL1XRmzbqvA6uXyrvnLeO+wEukibsuNft4ZiNRI8P6pixh9ta7n17rRzmppTCLp
B6zfyoac+QWO0tKbeEtvO6wNbHXBOPInd2bNAzUiotMo/qm02T4aaIajcg9KBBGQ1/05M2eBEnt6
scsOO8dCzR8pizJuU3XXWOYPs1d6D7hfrJpUuJAKg/sgDVNtDRCkhoudTIZzb/mtc+8iwWVINMvN
f77WZjd42rCRVA3TcBl6DUWkJq9qgchnAb7eZmAk19+XvkxatAj5g2Hi/FXZbnJxFuMUGbf10ZrR
ta+4TD0Zttuy8bvTlJr5Rpcd+LYl42Opi/gIVl5ua7OfYOWBblwqokxORePEJ1ptzTyr3LFgqFMC
4G+8KdqVeIuPeHPW8T6Gf28aPyRTHmiFbnvTy4l0JKOs71rpVaxB2d3WueFqfdfW5yhqkfS6A6oY
mx2WGMR83QzDdKLrT/dmVpzl7U4kqxlSVaEA0QcPwaI0ZRs4Q/zHzAHPYn/Qj+xOso06GZC0lTgr
qfcnwXa4sNx54PINGjzhADbjnR1qyrHQU/ea6NCmEWq/XY9G3Wej8D4vEi1oSHYPf/+etjS8NVYs
V9kqMKPK6u4NId1rRUyoEtp6HCxtL2d3enMZnqBSXR6TZ7v3UKX2ETs8dIBONrhXrE/6h9yNXguU
6FBT8D38DM2TaWCLRBzTNmNXaPAMoNQlPmdDqqMrhudts7tpSLSj6h/6rgAoKn0PMtCYUaBP87Ji
n5Z/69xFZDnq8b0Ts8jNW2utyzmJ7vBu8UKDVnDt6UpfCyQ7Ow8vHnYTnfvY9F8aOfsUPeY5QznG
cz+OKrS8vaY4lBGhE0vqdQ/mwIaprznn2sdf2hyaz5al7bnNCrRF85NChn8qbICPbDDDZCmXz8Zr
nkaDBfAo0ziO0zJ78juWa4BLeLfzZ/qkMozoIPaGlqu1bqJCaUV5biBPrxjA9G785PmpwVrW1LGO
WtrboUU593suRTaAedlkyBgSvI3a3tr9XrTc8uMzsr+BXUJ2Dd1uHo9tyZs9TO54tK003xeaG0Y6
yiG7Y5Hw97ZEaV7fqZ57y0vyBUgYHkzF0jrkiBL0LP3n9sKueiuMcTiAPqLCHKfkLMXp95PfF6Nw
4fJSRIFT1Dbv45JpF5IPVFSpRy2CENYkCgCndRkokghpUQ4uptXZtLbTON3Rp+9H5efHtPSQ9LLq
h76SxyVFWX+TUTW7ntPr0um62FZejY541ItLniTxxXmMa11cYk6sjZ6OVaA3LZ/evubRaewMg0UI
n7j0Ff5VNiof072Tt5fELpDLpov2r8faMM7LHC17OSCpn+q73ydvGSE1yYlHpaskayGiPzWCNi9W
foKgwAf4sRKjv+hjqe867tQVtBjbQZp6cVRkkZqS6PQFVQl40Tpbp7DSOxnJFKVpmv3zUS8JP00G
ZJEQAOGQTuV1ztF82ZHrrX2Rv5pzr6MbM8y1ZzvGPsc4IE46I5ikxk6gYmV9mtTbNMT1eUyRtnlg
armJQQi7NCa7+kVxN0nVruPG25qZQX4Mh81Vzt5Pj13T1vGK6IixhdKyaDM387ef6PFa781NFGlu
4JhpuU6XAhjIza1QE+mmRZm8gxC7mpCeaAo1dt2jEk11HEGHjizcTzWrU9jjH1sS6thHGt6yZqPc
KvnRjBa9T5Oaz6q8VRXw3ZmtOFtG2Y7t7exQ2EiX+9xmdSsl875HnhAh1t26ltrM5XiZDGvtV/0e
Ke9xSmf7yoLUQzssuz6JgpHQ642hMQM20n9Y0vipwOFh2o4Ipw9p9GHZpf9o6w7CJFLfg7oN/f+i
7DyWZFey7PorbTUHDQ4NGqsGASBkikgtJrCU0A7pUF/PFbeKZPORbGua1aDuSxWBANyP77P3Ohmu
TWV2OByrND46sQrShUSatDL9pA/r7dp127EwC6SzptiUo31X1c1+9STnQJxck7WXtmwpaJd6W9HQ
qsxLSmDWXqp5uM50F5szsWaj9YjtMFdy40zxreRKuwxOCMbxapk9I8xyq4Z44d1aDSd03cuG4zQu
xOluF7Ngm2v1QzUXLHTdGWkYzMlAKh3UQCMnEhymvFWjpNYovoDRJKdmrWEOK0njrHoGgYEkV0YN
52THkzpO4T4Pii75MPISVmSLq8CR8ckfDSBFjEZp1Po5JvmBScOE+LS1vVLm9CISvGiNWK9FO717
LmevoR9YnrjFV0/hwtWbZpMPVntodRqFFgbcYiYKl9v2vcwcn4bTpAWV617rPDWRyBzjuNSWe+kv
IT0UV4yRetCMJPTn9cfIEOJRHrB+pSoJcq3Otlr5sjhwS7AudIGu99YpWcyTThShZ9W8M+vpprf6
/iqxxE0i/e55KkeMHBVvfWnufG91N6x+9m0yIO6tskaTx0d2LLGdJktDG7Zq6V67aPxOZmx7GAGo
jukhtTq1pelx8dY6aahs/y01gLgsRXfl22l7E6OnY9MAaSXgv/EEYLns7ph9ob3pfbYzvOGhTI3b
puvasKz6o0YEkFy2sYZg1Xm5U35LzdbtyZprB6VPRyl0OCgVkInJXh/ncpIPLsnGK0q3Z2Wmd39q
wD+VXyyG4qh5xqdnNphRJocqtpY72hEzniFzpy6xA92Ny90ilgzvAA51O1P4U2v2Qi+nnVXV1zMm
QppWQ5DrS2Q4o9rSfO2DtfzUh/bZScEQMKmMWEg3RPN4F+f9ePZ8M8qMpt6rcl74fHwiNpxJR8Bw
AUaKDz2Noa3o8yeGASgAjj8EYxN34ZS2F+marFoDbmjideOyVZTxBG48yzb3/fIllm4AcFTdc8EV
Kj+9K8ufvKjng+2sHJc4ocKd1bufbm0xamn+Xj0bQ9ZyHEyj2RHjfhN6YoRF3djXurIJpy8nlU9v
g9SSUG9z7GaLsVvmmuttWMRkp+5Hg8wQLrmWBV6PBTK9W23cXRm+VNIj7RiWSFhAecaHmcnYO00h
NOfqjH8On1NdvKaL8Sss19yUeWOGlYHUVenY8HMM4rHEp7/SqVN4jT1W3NAfBK5ybr8TTBCThvNg
5i89J4loYF50KNHhv/3lLPvyqzbKvXJJd0nBh6pVdh5UtuiiLqftVVadFmAo3+pGp4er15gbDWkx
hU7kzK0EWF+8G+5Sbq38zafFuptUj0FAtdd+JaJGLlBYugYpoNcem2KiZZeXr8pWzwxMD9MF7day
jYd+FXSb+wjtVK/L4ZXi60dUU3k1EP32DbZBnQoUykjpbeym3NmtqU4LGAUlAIVYcZQWZRcNrb0F
BZlFJl6VwZV3q5JvqU1LfbSxF04JbWwPhZ5UJQsgLI4gK7LjMuT3BjVqV/8mrhbvZN5aG10AHfCT
H7OoXrMFLIWXEpVC09+nykqixofRs3jMJp2MORgLQvGWJn5qJ0V0nuYP4WpPcpJYwyXdm4WaxjHS
K7MD6eRP1g3MBcqCuv62+lfLmWaM5u1n61PFxwu7uCa6d6qEsBS9EzmqxiOGy6gxKY/HUcergSQW
l30ABf9qoGHM+HkZYfgmmbzG21mMN7ICwNRu6kfN4ZiudLoxsn/l1ENwZ2H/dM17gBtxeGfL/KMr
W3K/SYnezwIfO9Nrkl4iiMr9SerZ3CXgAkVOFk3nKAkdRNyL7KtInMfBdXbWuD4vBS2mtq/Ma0UI
1BYtrRXrYLkMNxycUTsWefqkFS5NzCGngqk/qM/w6deY4GbPvr0EjURsbG1r1jcy7u5yw0a4y1tG
W/UsLh6aq38BSfRyoZ8i9G3XEKuf1OV1ZdbBbQjfeCVehDk1n60Vmcyx57Bwvrqico/+pQm8NnRp
sZZ4oA1KvYusvn3OraWOYGPsapmc4nkOuyIOp4yVITPxFYKfycyGIx7tYLsxyy11FV1nB3HXXQjl
GST2RUHYsZ/aECvpQz67pwQb4eitMBLiASVu9K/QoIn5Lvq20JanpiUy36Ul+83EH/ScFfrDkmNS
4RBTxt2XdfF2Gh+DGCsiju47ZsXRdWVktaOLaoui0fDSqjh7ncfhcWHrBAPj7L1Ub6NEubuaZcup
OCSRzwdlk20sWZ0Lx72uMchKTv56flYe/B+v5rPOJce3qkm+y46HRLkNQQ79qiUTAKyjPGYS72Yb
u/tY3NsdnZAxbnd1ngeTQSy7kQ9Th39Dk4ESrr4X6XeSzl8V+tPGyjC6cwwNpMSAzjKHo1W0H36P
AU005d1aLUep67tcyuwxw0E6cSLjSrZBJqcyMOOK3YVdCXDP+DwAzTukSEw8xrRq9QpHB6SxNFoW
4CfAVE4oYWZQtHk4F+WTJbs9ttV3Xb+fhuahkRJogtlZgafMAJf55cLgU+yW5TjWrD9xzOjgNh23
Kq5regbdnZWnb17h6xubTWrT9/JUdowfqLKPRRZOZJqgWuxlvtMzDhlGPOJ1BrtGPdrt3LzcU1Wh
CrN/d73eboeZi9S61k6fh0jXoS5pPlk/t3iQmUWIqRp2uhoLjrF+eah8i2Cgc980eEm8vP/J4mWj
LtlCAmQ4FhuUw5zwKVxyB9Pc3cQjEMuOpEbRfpX54mw7S8GKiB/ouZAUm68LVPJQqd7Zt1N7je50
lxOA2HeX6ze6EG/EzOk09fOj7hNuFc5j6tlXxaDhepjVb1sx780RIwQV+VVcMoCm5bbBTJx4o5vW
i2EMJsMUGccyN8a3GsozRroBmRHS3ZImN4WJulev+a3Z6FWQJvZWS5wXXuRKvzB/LZe0AqCEA4fZ
R9dg/hDNPIF0yAOwWxsgsh1xVjLAJ9enKwqpa+oyvKA52N3JdkKO1kFzqfBA+rT4WSBRZWIRgQIi
sThwvkyL2qF2ceXUtY5IgkGh0Up8MhPOz4IkKkyRl9Fv5ohGAjdy17qH0gHz0Cf9SSvoZEFBWGV5
1XA7eaYz7YtZXfksUgb2OEu6ryJWJ5bmk0r838WhPQcgEc8bLKnFsB6Q28AepiY7d/G+rqrbJdVw
U3buS+HWgFzkLq8/E6255ll9b/8AexAoJZkb4k0Vt1nDENrEuC5zdbUk01nGRhul1Hv0ORn6FxPt
4Z2TRHZpqdj4qcJxVACAWthgTCYLKg3Xt6fTIgen8E4oDq1kFPJWM52vqW8+xoUv0y/dmhI7dW3d
unkyHavqUNsekZjuZaHZygfofOQuH7mxWn04K8aqadTXgcaOQU1QmjcTbJl1ErsCsYJDYJ8EvHNU
Emcm92SNj2vfPOH4qULZU/6notU3/uoNx55dncLsHScaCI/EAoGAhnTyhnndcAEeefV+lfvnykzD
eiLTNnkNhEPDvcc+jK0E38VGy5YXn+CzzUJfDreTYT47Ce9fUBrHGm26VYEfLHjCOacseJq1iG+l
kTWX90tvkqHQNEAtjf7tXtlrxwpcKhnmhcsDBFUnXEsL4dsoX7qZ1jx0mKh2myfJWbHJ02ZflIzu
m8CwuGVWYmKVboTdYtWMz5X42GAlPX3ognxNWo1k1xIW6kvVe19pHWuBW9I/MVqs2dIRQT4ze8vx
8jICy5LiwSs4HYFGXCxIYkDE9uvk34uUfIHDeMtg6u00KnpkXQIlDxyB8Y322OS6zAMQE1eBAdx6
04/+vjVj8C0aRzqVG4BBvJdK3E1uTI0IkGSj+0xLSLoX78L0Mcb4ue/Vu2oxHDgDEmxZbwtz2IvS
fOjNeb1TZUH6SfDTy1BhlbfwXsS1CoAVlo5x02XFKY5nPMfDwuCk2b5tEhEH86RjLenKLzGZrKZe
Ek1e+cKewY2c+AKb5szN2DkntMo2YmDtrdGqa7N/tgtTwNkbQz+fcMl71TYZs3eCX5T9or6PERyi
OGcQgmm4+B3Mbgv79GGogSb5pYnxM0YaX3r9qgenGGOJ2fmJgVOtEu/5SoOeiTeHamQxV4048BCy
rORGEKfOd5PWMbtAAkLRY7Ee+mSXZAAsG7Sr0iPKHDsdebNY4wrbI3kHu2so1FoXzGF5TxePUJBP
UEor60dVx5wITMTJtYF9ZSZfFVohNSXcE5ogj+1s3NYmmrVObNlaC7FdEdPR/ZqdZyAU6/mwkG8a
ux0r7NbXfH+r4UfUFZF+zaJbHc9Tcd3L6rr36YM6IOVvjarqWSlRCzyo7PschapM2NnTThE1ACEl
MnJAi5luzULq+7hFm1f0V1dLfeR1AbrqriUrF1C7ELk2yTMmRn6qsnnL2a8Ip+RD6jEW2Drd1AZa
rLkaBZAE1DY/NsLSpT0pC9QZUdEDmSuIFfG67arkucS7UFx67bFUdxWbdMLsRl5rDX2Mdvupiv0i
6kccqSItH6XHqQ17KqYlQt5gG911PKWCOErsQmXUHXkeCu0bUIEWeLE2B4nX3K1afTVM4h0YEZCB
OFs2uS/Of/4FNxA0cwmdNKGxELr0UzZ9NjGaiiUzNvVh47nYuPqF6GNSJizpDhc6nraGA6enKWmQ
m3r+O/QTQFoodz3++jZLfwFRYnwzGF0xmyT7+nV8UkZzpLiTe8fH/pPbhN2MBoeTTqNhiz/+Qdfl
GUHOplmOe23J8+1KODMwXBiBo/AOyWW7ynQ+OZWQmJLWtK3H4UZk4xGH5GHUivmcLfNvy8mUusAM
GJDFntmTJIhjvNqNO5+WggCZPUx+aDaoyoLEo42dgOWm6SG5NEBuLtSdmnLPLIf3TA3zVoMV0Fmz
YBj0+Jut8gWpsYpMLRo4IfCYTmuoCMc1BnX9ZIGttEqsHznWHj++pl9EH8LLLo5t8hA0ucbhR9eT
5wr+01W/MpabWXLUTcOdNzvFyenkVey1GO/gD2ZFV13TKntp9XoK7DSFJ6RtYhMptUzAKqTMxN5Z
Dlcjr7QXSs3lSnoF3Y2VU6iXarRUeORqczmVk5OfKSrnEnl4mWNBNSbnXTNWe8rokzbAf9BWXQ9W
Z0hDfpmJ1Y+sqL0fRLqvkYN6iDE8+wCa1mze5Rm/2DbXMDddUrhShWOG6bKpLMZX+9xm6VAlERoL
t0h1HHUXaSa1Q0dB7bAX3osDLqFTaHUx2azKnSycfQtG+dbscZ3oXw3PZaprKcsu70OX3UM8MHBA
kzVHJOx+abOmZ70kp7ISGE+wPbHLZ3SjLykua/bY5ubtqiXTYcmgDq3z70LbczOr3ts6NCVOutDO
ZW4n17huQebkL5OfmdsiMzMwEKTJ2wR2EGmPtl/CqbOosVvYgXTYWFfHbKcIf/TkZMLMwpHup+l8
1Qhufr52n074kCBzFJBvEcPVjvY7ZZWJBaRrLgsG3p2iqfj5nOhhm5w5EmZ7y2kfnVqYNMbSnTWz
NDNP5KasknNVYm+x6PmFts9RtQW6pZK8RCGpD1373uTvejvYUD3n0F99D7OB8bnU9qcV8z56Cd9l
Si/8RLuITEu8z3Zx30ubtKdUT51DvnyVMGMbkBa4iVi5UUSKEjOd7394Xozn0LhxiuILN/6zFjtb
BkG8L5wtgtnwbqe4hi8ykxNdpOSR0/Ey9O10XAxIimLEniXVY6magPladAuxrm+XflVPs9UDd66X
Awmaawz82PtVPUSFXJ1gkJh9UZ43hYiBe/rFgGcMTZP7PsgTJ7Cx0E8uGnuWELLvazb9y+FqJMIQ
lWuCf12Nu5ImYWD2ecURuLtYlS7f4ZG4LJJ7MepsrfhC3Ytk63Uneljzhhghq3pBhWgMsJ8Whscq
rHNpGb9XWXq1tiQOwHF+EV7AZgrNVVdv9CBCTAuwj3UloqlwPpdyfsDeQ1Ky3bY9BldjeShp5oeu
dudrx95EIi1jxF5ZShzYdVMHTiYA4ZWQ8/pxPFRxbJ8S6nQZZ9YxZUHBpzWQIcCYvVacl0UngyWB
AmH3kCLpzPiZfKt0RNNxGTSWoPG4Th7FvmZPkbHLpiYN4rbw9i32fD2X+c7X83f04gYuBFTbwR6/
3QbIhkPET5/6agcTPN6M8DTmCipbJbHetwSMMJfzllDyccO3Wf3rlrEP0Zs1yJ2K5xZL8lR1bNQS
jBLunCgbU4zWIIYmz0foHc5FTYBwtWkXOjUii4Z07TTkHDlEY3UT+0l4EN0wyPGBGTofSeEUhFoL
Dhh4ET8ywiOcQc9l6qI5ddatLo2XscPa2bYGl8L1GRDbpwkK8hp1vXBIT8kawysRhAWfJXWXqKkg
iyBDl944sU2p1xArHG30oZjscJriITMSLDOadwnJp+KbYYpPLWQxaWj5SRmABjr26CCvevwi88nB
27ixrPmtlAWpGKt4day2O1h98qFn5Cw1TsKqj2odMk43NOPesPWbeHH3ddc9CgNJ2pvg1i3JteK4
S+RIfjcdJtHU9d7MiqHRhQ3otrnVvfxRpXiiC+ZlA1Ri5CcIgp5mhDHB7qCtRGveZlvl+efR0MkU
EbWkBTptR6cjS+QVZGSaHBcDapCOMaYpNGK84HshEO9krdqDNZBmHieNqo8jtk/LmG15ZL3rTCgK
8+3q1ExtTcWdVpDLKvANC8t67obW40N1yyAtP7WYOXcO3iNXECdApQQZSBa4012AjiP5lRSHVjLW
p2ExfzOH+e0pd2rrYpFz62bLmQGPtL/r4W86mvVOB/Aj0ceY2w7uuYb/18UkmxCWkTGlaN9+apk6
ambtH5JJ3jpJ15yWgbJNmuOdNhLqGzRk2uQHJ8gpn2HO+Un2SaDpeTUyjVSShrndfcNbxklzaQ8V
KwfaqoVRly5LR0YkYN4jnKzx2X8bJ+uHUSzsS6OnUTEAWp6dD0bx0CaHW1WsgHnJWpi4GeNdoa9p
0EhaQxMmakJg89bqeXCbbkSjci1cnvOfdeupqi489kPJQxCPxM5XM7nG2LPlg7B3uBAI4OkLCxj5
h18YGlAM1VzczJX5kMc0kiqkfddDWGcsN8nS7n0uSc9Pti5CAafF4S30oiYJmYN28y2gZ/av9Bcz
HGIR2L06lRwfd/RiHxXTtU+D2s/QD4+90WwBQ6UHe5i/ks7Jaar5LsKLDHw3HR/w2G8qcyquyjgG
mpN3u3YSt6VmAeFNdIAROHUDp5iOGiCzYXhQ3dCznCShZdk+bZIAJvgmx0WEneWMlnRgRARYvRYO
uNL7S1oUgl1WTk9+R5Jw0KbnEvUHOpt/azn6XWFB4eli75NVGS3YXHHHLGxebqPPId5eRtM2MHq5
bdYY5kCDjETpSJzuFlzq8mFC2Q9z1bIS9FDupabigC7+sKfsQBcwrDQ0ffkpG35BWj639EtpaOLT
yrIuUNoAQCdu97AUC0DmxTEbiXwWaGFm1uKiGBktg0g8TeJn0qCsSVZR3gJ96z5Du12w3Rgd9/i8
wp4gcOKsHMrszInaDkm+Izg50UW/iHuiBc03o1jV87L1SqCZ/RhvdEjrEV26q8ZjhVXOtcZ73Jid
T4AumXd2VdfRVM12aFBpZSM2epkNwPgm/b1yZtD9ADEsnGPS7DAT5jhW0tYL8xnX8Qpcp+aAEclc
e54WFq3VgYpBGAcOBJqbh/miHgB+TWv1sq67vKh/hsk9GomN6xyJXNbFnj+E/JpYNP4ErSxtpVM2
xAep+SeREQUrsWr7ie4c9GS5kzP0EYF7h8x0yfpXvlB76NHskUfC41FhvB/GNaU379FStOm+909D
1j50eIpAWYB1GhYUMmU+cL7aKVOAhG+rC01Cniz4faTmrUjj9IOsQS5qxnkFceUqXtdHVpp+UyxM
EshZ0fvM0WnyXA7GBbkEwym3i8YqYHf2YaQID6zYg2YLFWdjGfVdOZ3cBci2k93qOdGOcX2t07dZ
Mw7WiFXO0DklS6l4+izzOkM1pcAC6C8Jt9gMYtBMWjBzRvedPv3Wp9cTDE3hRZeboyE5Qyerwkkx
z9dp/aazQwYWHSf2/fbVQN1pHFKDdb48Z6UaglmxskxWDbU/yFLA+vn8zau4KjP39hIJnub+CiT3
UzskkJ66qMj8cb9KjVwomnZpgW9ek+nN7fxlg+9tkS4pLcTaJnZrILf6ufNvx9QHIZT1z6kHZdR/
kOn0WcDa3zava0610gzged3GuTHK9JWiswlqoxORsl5ZQQXGyOm8DtpZAySK7QXZub3hITy5s72H
tImLprlEbnw685PMvxtB9hmfRXKREbR23qaCo/Zq4kESPjqSYcBSdcH6Cd38oGUWamlGRzSTGIYg
tRafM5rrrpc1ddZEHm5MUUylf5GYpn2mWhPU1o5DE8wsw/F2rW0D9x0AFq+GZJh30Rg8sM+ibHyy
NChBnLbSg9Y8leUMqByGr0HJRBEFc8SkKUMXZ6d3EJ/zlZVEdy00QDGcBP3FZSRJZU4Jg+Xb+cpP
yvuksn8H77TU6bPPTZ6t5Ea71PdAA8FZdyYU2hR5hwr7MvTR6fdl5V/1jE88TTiEOKiDX0TFP62T
8dLkJpgU2Y5R7nxpFmA/325vJiHIayTqMWWS2r4Z5TOyCOoMvrpoRW3ddFUc6g6aiYscSQNgogfl
0qWZIFVDS/uwCvpL+A8+vYSyyfbmxxLpKEynMYdkgCJvC1R9yiwGl7pQbvmwu/ZMUwIjgWd9V464
8mbf26LxkLjoyD/3IBjS1QrX1v5wEpKKBHIN4qwclmhCLQWihEkwKpOgkua2YACAV7L2rvx3jSV7
M+01bflJze4lT+0dB5v7mTkijRGTlLXOPNkjTisU0tQD5ZbayOCECb1YhTR0RtyrPHnC2Cc2D5KL
WCJBnCdZ5WxKGWs7hpd4kFDNcK7Gs1kY7VlTpB6ttDuUlhaaHFh2ZTLeiHbIorbmIDxN8cGzm6+Z
FoG20LLKUxeLsCICWY63NTEtDu8zMAGphdQvvFNRiINuoffAqTlQPYaGj+Ls9saXTveQi8R6wECD
qF/ppoNW1MJa5l/prN3JunzIrfFljbENoAl/1b5RRwOFWTPYe3wXX3nnFweM7VFJ8s4wuyEkWtTv
fceJjBmkV5N+MCPIhT4jr2ygqiTqYg9PJDl2QegRhv6Cc58sS9+CnfYx9tPIuk6NVsOBBmGv6z5T
2JVRMo2vC2LxlaE/cvIpAlWR1RAP64JQYGPyWIsKIPSAJDDRylxnF4mvLEH/4aEtmuIlLijROxy2
zGISb0a3oAjJd/Z31/2Wc/dkdpTqvSRxmalzo6njUHAAqWf5nnvQFyvx5s15wSNJg7/oUjNq7ex+
NGGxl/u1zYorLPqBiiNBIDooiHcNPSB9bfoYTfEmu+HWKqznXlBIjpl5xG8NN7QOZwKpnNs/CFA/
iA63Tz8aQEXtPDJrjLOCXoLrKA6SQr+hTTCGBppLlHFhdWXVGCvkbceWq83yeRns5uhO/B+0oaNw
ptusxQSuEij5qx2fc5sweQJeiWAfvEwxFw9K9+ilIm3Ow1PsI506LgZkvyxe25pJFnnTUohtfVKA
KWnwZqs6SDmEXciZLRfCBJxgUjkXe0wekQhigexmGBFQSbb2rSdHYKsr+t48X9CTVv3qWwgfy/KS
2ChIRp2ewMMwGw5pPzLU2XGZd6RoItiErsM8BhvjCcFJfoGPWKjLDor4NaXk3Hsj8hfnmRkqUHQz
RKPqFQNkux11gzDCmmNhx0aKR8By+LLTz79yKW78ym83RrXcjFjAwqzLEXHFp53U1cnwib10yO7c
npA7THubFoTgY+nc6ln57D6gCfp7IKe4UXMcjAyS8urptpmH81o6zdajJDfZ7ygvV0AAmn0wK9q6
bX47dZfiZkkeR5MZt+No3thQmxyDSLan2OP1FJ+cnXUH0ea/ghKm75/Lonl30yGFuaXOdcxLqqaQ
eXRvjcly02LaDMt0uAjHDR+w6e9jQ/zGEy0go+1CMeVoWxVMpATDOMa6raPsB3D0z42CygQ0OpQO
hyvZatGYqff18m5qZ7wahlJupRqMcB1wJruRyAFieJ7thb4wXxuhhYpSLcRk+JTrqLQGw6BCjYlo
GzUu8OAm3Fv4PwnhuJKsdfWd06UPM881thYOpuJixbPG8XuYimzrD/OjylauHSLCBgvnqTTs9YJ3
Jb98AYW5AMYWvREb2POOeMo8fHB1qa1hTDByayw0LIEoXCYJaYcBKjo2hIiY3WfCYKksdt9sC7bi
6KEljN6zjlS/axxajzUsrSMpaFk7TYCjoYOS0j83tV9haQUgkagsdC+shxK7MxlZrMqLD69Va5/s
FoYJwU5lQURReXysUvZtPdfYlRzb3XgUI7GJazXO6PwOvdrnpvGZTEwttU0ohC0RXLAcLhB0dIP5
Lsum/ZQPCGAXpteSWS158ea9bVwULtkyIqOwf5LJeb/MXGlqJ6O9x/E5FRVbhF1cXQOCMoNyYBOo
Tftr8d9yIBgG0ZoQyNYlTmY8qtbNgxmHUGhi5A9nTccd417iWwYcuYr5RwMdwRlYWji5jA7zUsJZ
Xpq+KMt1QrbLA7veEpqJdlg7/14z0XhJYfidtYM6oW2SvLhqLlPO6G0QrC+9JzR9PI7Dyq0pNFTw
qWVcCceBXpVgEcGb0rCjnGzdnxlAPNN7JB5gGAb0k+hTPc2lpITJmQLQg/BECRzsu8H8BtD/245F
vB0rxwtF8dV4CPrMMApKnBRZjNeRg6EK/BGCF+O3rNEpWZQkYbRa37KHxNS1eCo9MXNYshyPzBsN
hV4yCCrBLYEz29wO+MACLZHadjETB/iAvtPrXsCccM+qzI2dAVATj4EZDGoOLLM628mrO/XXgFJO
Dni9vH3S4l+ExbNpVA8cYHGE5mjLTESPcjt/UjY9vq7JfgiWvBoMUYKeqBi+IIQNYAUcgj+u2yWl
H5RljbHXNfPpEjVwqpNbE2Zp0ob11WiY4MDtXAwX+mn7LhWr9oI/a3Rwz7kC1BUe9TX5aBMslP3i
SBpu6ZNU/V5dFhSvOmmd+k6M5c8CHdY5dBq8Oxv722u0D9GY7nbM8l87N5rdaOgYx6wCWMbKmZut
47rqlHODyHmwSQkeMY4SSY516n8L8bl1iLcikVzTOGOR9rWrvoxBaadvlq29zpwgts5YP2P3fOh9
fSAvdu+Lvtuuhvo1ZpKhbcGMDktiRWm42TjW5xF+EOw/zsFz3eFAA2Xlc+KPz/czzp9KMF0AeiON
q8ScD2gw31ibIpl8snwBFb9AcS5Zyo/1Mvlvci8b8/0l8pLmy8sqSow8b4M10RSFm6U3hwyOklU5
uzTB1NX4J4wRmBeT5kidz8upj4roJeEWoKQgii26+5Ani7PPQqLwMVYQps3LAk8IdI33neJQ6ldv
LVVBNienZS3exMqSpM3b2nvrDI7lUwwTw0w/C4196KuVzqnJ7to3u0nOQrwk5jtP3HFiFywhAkFr
pDPoH7HU3FAYhXnTfTqgJXrmPE4vxGcZ56fGJ3+cr2nTh413MVTwEqEoq0m+ti1XQXEcsPvuBNih
sMqgwnXAJkN1qu/mAfewiEzpb/1beiORbQOYKMUdhcd7N4L2j88xUqafWHc23BJpUjBcXAnOTAtC
xae4BG6cMVsW8pOrfhOTNujoM7h5Yp7P5IuDk+d7ZaQvdgPUgUJVcWU4kb7VuK4p4zemMnapOz8m
fXGUBT7O9qyM8dsQT4LhR6wmG5kVUV7weMIgtZz7RU84oyybVPNulLxZFo5Af0aO/n9NX32sK/73
14GqX/N//aqZX5kl6fCP/9yA1t1PffNR/fR//VWXV/M/f1f/jz9fTn7q8GP4+N/+EWH4GpY79dMt
9z+smcM//hs/+a/v/M9+8d9+/vyWR6D/f//bF3Tp4fLbkqyW/37Uqs/o4P/3aNYdL0H2P8tff+Ln
ox/+/jfN+C+CTc/ymUhpu0jLPnNW/zmclS85LhWrrvMdFvCZywhWWXdD+ve/MYLVNV3X1XVPtx2+
ykjVvlb/+pLFz7i6AHHL+GR+6n+89fM/h65y1f55Kf7173+TqjrXOOT6v/9N/GXes8HfvsxmdWxB
ooL1/i8jpjUjt4205MF3rtftGpL820On2aQ3U0iJHGhhHvy7q/N/+Yt/mZ7+1z/o/2XA9OQRbZlW
/mDcfBn55ez7RGipnKMC//p//KfEZZT0/xo86/0ff+svo6bVEueomua0kfnb6H3CRynj+7HftZjT
W7lNrQcaTq19/I//7H+n7jy2JEeubPtF4IIWU3fA4TK0nmBFZkRCa42v741sPlYk6B3eXRy9QWfX
YpFpbgaT9567j7KwRf7vZmVJNA3doq5BW9git73cU/1OF5V7695YjU6xtmzxzjvpe3xarqUNIoD9
dMBca03V26/qrt+MdmTjWDdtwT6u/A9tXb1xzbwwHn/68P5zOL78roU3NJI2f8o6fpffwHS4EUV0
/6+VdMmK/VIzyylVVkXfaDQze1DH2xNEMbyhLRRkTucoToLIgqP4wrQ6/63/6py+mFc5hCcKUvnW
OgLlcnJ1Uh89xIZ+D+DAzrptEVFIe5DHzfdfW2I3+PdJRiGjrOicOqq8/NotwvUiIRrTbQabg9Dx
nWY7uURZndDWXi+0dn5u/dXa4htC9ZWJETG44i02Nbuax9n6J9RnJ3NQN28i92+1Z2AUrau8raz5
93zxE6f6pEaT87t3yiZpt7xDnOIAtmGNj0XGHdM17O+b1M6O518tzjvW1xZHSrgotCGxXGDO+OBP
cH/b3fdtnJ2iispzSrNkXZOXUzTkcqmaiEdaPFzTAw8tAGi3AfUj37dzdnf9qx1lMSn1Lmtx3jDQ
3xo/utkR9m99ni8NLHY4fRxEPL3oCAULv6jT3XobnO1WEibzFHlfm873/Tn7bb40N6+FL98m870M
7RD98eL52b3KNaccPr5vQz67oAiNAUOXJUPSFlNuCPX56s8EQKNGPmKFj8Wduo5uMjt3fReoofE4
rasrqE3rysUvO96EtnLz/Y8429Evv2ExCVGzQH8TmfZV7RACWbfJUe0+v28DsdO5qf6llflXfBlO
iQQ4WSJ6qpJwwzMNHdp9Kz/4qCqS9FG2OLiaFzMhV7uJlEeDCIpBmS6ELhIQwC0N1KnWs5ztWgjH
8RtPZUJupL3Iz9R7Q7xL+0fEY9AMb0p0FajLNAXlvbCNUIlmwXuEDoHISy1tUl49LZh3bTOIv0b1
ASGq2B2t9JhXRwUfmNbfxuj5gn3uq9t8ehKyI9VJI3YiROdhnmmEGsc9clRUQW8NL8sEdTZifuBF
MCGPMW6hxlHXNxQ2U81DxO+h6MEbBCT5XZHofSD/aqaPPNqbNCGAQQpOPtidtvtRIoaaun3U/BL7
x7S/H/DorlDfoZHwIiS+jpBouLYhd/KPovVJmmr6LR5+UiOeJRgjds2zhHXEdPTjbaqOjg75fKJW
CBjd0LjTb1InCCXUrRGGYbk7OxvL3nXTfdT+JqxeKDPB0owirKcYZZ5CXqsC7VQEGItS2zE9NoQ0
SpMQv2OMmG9dEwNuBjscqRUiYJkZiGa5TaHt6OVHS3wgv0rs95C2To5cxMO8sXzsp42WHgd5XxLd
s+pjApikBOCGFXNP5ZSV3GCbYyvxbYJGof3sYGN1h5IBxN9VbHZqeS9BB2/hdxLTqLFmnGDX8dq1
/B1Qf21wS/1HD0otbw5D8UxWMkI5GIVbLXzTgA30YEAb3JJqiICNStWTYOvmqxw9NrMhXr0tWGIC
JpaEJyvp1oyRkCrHzsCBiugU+vRmxFxef9NUAdz9zPOh4LW60YyjHJP9hosf3PrIyNQe8bptQMnw
SSnUxk85eI2x9uleFZG3WHefDlvsT6XiquxuNbzpIKiVNfh8eYMrDi/SycB6kUqRILi1qjeijQIV
xcJ7hKEIbDWruJExZQIFVCBhaPBtny0bLKoCsysxv46RjjfYLZqETJsHffajdqkcF6N7Svi0fKPL
OYLPX0J4YYOWLy3x+ST6ssTVuIige7OREL6ClbrlwLa9Y/AUPqJTSH61NhvZCpzeOiAZu8o3VA5F
f+cQ+rLLLC4oZdaQtgv5CVZZkd66ntrthY3s7DH3pYXFpWTI0jQrFFpofo5rePvr+ZYwvMzXIWIe
rxjCQ8OzJ0dbU1Txg4SUm9qXXxbq3Mzyum/xnJJ4Zmma9vtbfBnrSNWyrplP9a464dRNPvu56E6m
eNLHPUjvCSZlAkJBOQ79BgUpgS22Nv0kIznCKZiC+s56GPgAngKTkZC04pZU+fbxg49Smmu+LU4V
CfgHDaMck+rQ1EKKka1FERTATxBHobbPh8eWOi80MtQxJD8abr2d/6IHb0TfPF1eE1z/fuznj/dd
nxcnsm5Ar1A6+mzUoKSJfsXRY6JdkTuXtEtX7PlW9F1bi4M5tnSlFyc+M5jdnfhLdAjSPaGCtGH3
7wan3MjXxBi3FABevIeeO48tVTVM2dA0lTfVn8uonqax0VXi3K11JcdXsMG5FIoXFop07lr4tZXF
Yp3SNBX7OZpuXCPcc0rXwgbUARd88q5Jxq+DPZoD7OUuDOz5zvE+IwXAddRYjGvVlaoEa34gs07I
nooyRtb69f08Uc9+PPWvRhY3GioThnFQaMRL0h31X61nOcTUu+w1RFAhaHvfe0nJPKTitYyNVZxd
9SGkKlDg/gPFflX7VFFEJ5o3Hgn2Vro26zvDvJUJKoaRfpwQ7EBjA0pChHsiXKquZELzsoYPjMfU
B4dkYTtiTFhRqjbeTAAlSa0hlArCZwzm13i54CzBSYOwLuY8k8fnXnr8fgykSwO9mEWZT/ZgmD2u
VLezRQcDlE+qeNHoRj9IgduoMchy24pyaV5dancxr4qwtgIil8MKxh+lZwBV2RkJsaMvWWtvwBrh
L2+BUFy4xF7s72LnxycHb5WcditrVf9CMDbZsePv0b11a/mnaa3UTb4hOHHhBn/uOLC+TLXFcZCH
PJJTEXxvZz2awZWpn77/jmeXKWaruowQTJfUxWdM+r5pDQTfuKXcD8Me5e3K9N4CiJnft3P2s/EK
UWWVRJFlLtqRWjJ4fUw7GcLE6nHGJ+rS+3/WxmJqREphxuZIGySFtfo9rUDtO/9ZE4tZYPjTJGUS
TaQwicqjqm/15sJ7Wjp79JqyhtCRoKayfLNFTTmQ1KWN2hkdyQ4d76M9wUDnjrOiNGklH4M9xcw2
PijFhe6d2djQlMmmwskgWfLvaNyXU1+w/BizEzBqNRZGcCam4T5AhVRem9LnnFUWNff78TwX8fmj
xcVWCiVS8tGHzI/uDMXjZjqwotcE9/93EdOL7S3m4UgYQwCwQcxnj0GiYpPOdigAwuSF+9TlMKE0
nzeLc57+6bKhaHxRXVwEFahU6US8MgAWr4pjBfF6FdgYeqykffeOrMZOn78f0Pn3f9fe4g5Ta0Yc
oZYAhBfyPm3eBSrAG+/CpnRmhv7RqcUhm7RmLYwDg4iy2QQKEnPYTOi21Y8GrHFQXJgk52flX2O4
mCPS2BXhgPCFo2aO0qUubLQd7m4XFt6598Uf3VrODfhgkJMYu/lONtj1anSDh/mZgfmZi1BniwH5
VbQKKJGF7324FB+89OkW29dUg9r0FboJELYW95L2UuR338+OM6cJPQTYYZFFgSy3mI0VuS4V0UW/
GqqHabyexgtf6n+Y7n81sJh+mjT6gT9zGAG2OPOLBfYD/tIOEdwt2AB3eP2+Q+dC1X/0aDEVtUKt
vSmnwfC9k1fxVtqGbrOiSq5CDXvx6ny+f5LCOQmSRYX19efduWgNinALlnOyO6HNtlv3TnCU23oH
cmdrrr/v3JmzWZG+NLY4+yHXtroqz1eO8QpiK2wHqEmuxq32+3bOnTh/NDQvwC/bvmKhUJmkuSFb
efGfTFfb1Gs8h2MSKPmuPCouVSk38/fT7O+bPjvnjd8pPZGbgb6YkJ5oknSfPWzK7JBpbxZJG+Xq
+ybmT/JvO+KXJhZTElFfiS507pz+GMJAIlsd5e6INR7/9H1Tl3qzmIxxaUWqNd8RcYgbzK1A3l9s
LnTn7KQwJVNXLcoeSIr9+a3kQvatMZlvB4QCKDmANgaOw22C7fd9OT/VvzS0mH2+mA5CWdAQ8DRn
eIj3heQYbxTB7agfhiDEW+XCfD9/OH9pcjEPzT5vLagyzAaKvNxik6/RrmdsH/KGEBPhju+7ePZz
/as5EsR/DuWsrwVGQnOBvhWTZw/TtOLX903I8vyX/Nv0+9LIYoZLJnIv1FmoyhSVggc0xsrGKGE5
um2PUW+xSSQUKkGzDfpNi/JkKt8UxEz68D6ZTwllxQ26EDREhenIeFghbTDFXSJo9iwp9pSTRpQy
C+8GSqLKHs7khGcK1dre8EYBxgpBntL+sqIf5ShT9PJpmLmNNtau0tdstqGPHsXaHeNbTzgm1hNs
G10lxEn9j/4qx+paS17JIK36YkAPFYGrOZZesRrw1B46NcDVw3sxrF+9Vjpt+pmh/B0oLpvqB9yB
AL0fQvFX3j/GxaaM4P0TJMKFsdZvSuneH6QVXkFEp9mmUaFp6a5UZ2qB5mhgxqfgyjMeDPW9UV1e
zn7+qAr3hfEGXGmNsYqPz2YE8GAQXoWkpKobRdknwWNcjRtUkMXkKpSuVxn1CB2rhPqX+lkRjkKM
74I813bzE4hCIQWDJVBoNgzPGJKPeatED0gTI+1alR0gkvjobidiiEX/qoUYrvNZZkNDGICe5qJX
u68K3W0941bH/EuQfpbYBkVauQYqXlHfO0B/Cg6GcQ9v1rFwk0vxcTODn6FHZf9NNzrVgEFogcwk
3Ks63gs1OAPYsO0+T0UEkg+h9xDAYI085OyRpdqjgNiyfUFo45oYNvGz2zA4QIbapsg5BxX6kmYn
yLp9sMr9c9YV+IqcPJ8PXWCWDQaXXoNA8k4I5a3iFp8y2HKoY3m4h9f9dDVS5x6dDNVEIOZ6/nVS
XAvajS/e6JRdauG2rEjEp3cDvwMUXU5kXsCWndi2IB/l/lqZZhNjjE0BVQzwsVtC88z475fUmTuM
KvE0IZ+FP6SmzP/+y2EVj+1EiVwIjTtiP38Egvf933/uSvFHA/O28aUBvShKc5obSI6e27rDNjxa
bkPIiqV3acebT4TF7vBHW4s7X262yLVk2urXgw0azJ4O+bpZtZtylzio5p+/79uZw+OP5haHh65Y
YtdlNKfpZBawDsqjTTK8iNqFMTzzjRTpy6a3OHPVyhAmc37tB9JnRjVUP91/3xHp0rY6D+yXj6RJ
CVCV/34kN0cAodvS7hxvpW7rC+fgfOYsvtAfXVlMN00bgZ+0dCXazU+B2K0cwa3cS3H/C8etsYzK
BjWloRFAXB7CcMa6h8SmTIy9a63svUNs+7b28f0QXjr9FlOvqMFhGmBaVln+oONKCJbIyC/M77OD
Z7FSZdOQdHP5+s0trYuNeXo3G6xit1SxbNojbsa777tydrp9aWYx3TAl9ESrp5nYR1oNfzwO3O9b
ODtYX1pYTDc1issBCz5CS+RCAOjm8odkXRisefH920z70sZiprVeM2n5QBujhx+2eIjHQyrgslve
Bl55oa3z0+1LY4tNjlJoq/M1GpOuVXee2OFjuC4cw1U3qY0B04VVdGn8FpNtmOI+BxyO8NhLsJRi
L4V6aGQXvpJ8biLAN5cJZVJEoBiLO2uGi4wQmjFJB9ihJUhlpbqFDeBSEZnCrcq6faPjektZSUgW
ERuD8rnxsAE/zIRsrDP9zFwr3UeWSU7WPyno9oEo7tHLfj+bzl50v/7OxUW35DDHmIXKUxWJt1Sv
AyyeLDBAw3E0Dlr5o8bmpSswh703tQtr5VxihrPzX2NkLm69auEVpe8xRsGus7tjeccRd+gOxhqZ
7/t4HE7wbE66832Pzxw8qKngEus6fk08ahfbdZSIQiuB/2vgYaflFSZSa706YYn5fTvn5hnlehJg
+fmOsJRY5WVCMYZKO9Fw6HsHlP3UXxjA+dsslykiVE1SyY0alD/+2RWoS12Be+B8IDREo5qtxpqp
3EvRIOlSO4sVqoxik4dU93I1kDaVXR/mdVruI3t+FWnFGptjlGPgFg6ek17QHZ5bR1/7uFiuoFdr
TabOiNrCDyV46OUL28/ZhQozXRI1zdAknrF/DiKagkzOFRog+eUOL9Km2Hg7zyUe65i2t2tW0dN0
RyGhC9Vso27BS7/6m7/13vzyK4zFUoCkXFJaxq8Ii5+m7CYkJSprQ3XzXOGqWQj5tVNdOTDywBom
F4IF5zJKrIV/jcEyGCdFFTL+tObE3+sumX4HOh0Wwtb7sMZ3buU991v5Qrbn3PL42uTioKyRNBml
SodHjPHUAwSMqr9w9Tt3ff6jW4ul3ghDZ1Zzt8Z1x5W2Xnc/tDn+5wg3l+5m5x7XqiRZc8GYiP57
GT7Scr8Tg5A7zIgMB1s37Dl4KLt5ujXxb8JfPFYextlp0KDIJdR2Ar7p/X3cPIjeKTOBkVQbWd1a
uFh+vw2dWbtf79lLTSTmgKNqGvNRvv+9RxzCXcAkvrSXn7kxfG1mKYn0pbQE8TM3g1ly+xYXD5JK
LZs9SS/f9+fMvPmjoUUQo/ElK8ZtnPMKZ0dVdJr2Tg+DC4N2Tqz4RyuL2VmlySQE8wVInFPKLvwu
W94XD9OxRvOMkt4W7rwNianhV7tLoQau8utLu+6lji4mr4LjXwSOmMclgPu41cij/xDMm78xmgpF
BxAI0WXqi50diOUgjjNXIbJOcbkpYNBcunifnRkq559BWpdQ9fzvvzyPgrABnlPThNi9R61t1j91
EXRocND8Cwr9Mye7OvPJSXBZJM+W7xZBV1QRP3SmxgQ8+UrzEKDlyrqSxAuXu7MNaRRxWBR/zC3+
2aXGbwlcydyZYhyAOdqVa2PY1fmFSXjuasbBTpoabQw9WibEAVlGGco/Rm7fT2tqE7c4UhNoI+UD
5n17SWt/dqfQJUkiQq1Q0bn4UAYJGaib81zYhSQvqi0ethvqp53vp5x0dkIgAzbR5EhYtS1GT6uB
nonDzDpZKz8RsgLnfCEm5JAeBFJVjA6XCafYx7ZhU635feNnv9yXtufbxpfJaNV+WysdbQM4z6hB
FsHSGb1TK+H6+4bOrt4vDS0WVisohRroNKSFx6k+je1tFd7/Z00sbkYk6MpBxeQFpQs1isOLjimY
duGUnsdjccNUpS/dWMyJcQwzUZdoY5bJGhVF9Z//WScWzySDZ2WjzeCb2rwapB+CsqkuJubmCfVd
JxY3vMSamjICVY3yXNqUV+1JQDm8UtzmXV6J28Q160uzTDs3brxsROrDDE2kEP/PeaZCFK5Fka3I
jPaKnNuJspm0n42W8pZ6G9O94T96+Z1VwDhjFurBQxfdAQvWhvuyulJbdZ/pWwElPrdBLfppShWy
388KZTMF/6RySjxb++bHJBh2Z90lwhpfpzW5WlM5qIq5Aua5DnBCmIRtSM1lIK1M3RUszBfttLof
20e5c0k0FPrNpDxRJb7NfGxocC5p8Z20foTl3ozTtSXscuOAzgIgB6XmazU56Q0JAoitqMT9mSQA
t28HR2cSrkuI394EmcrWDcS3NyLe4pgo9vEr5EDqRhM7Ha7FgrpRkX/Mf6oguCGfQfMErT+Zd2Ns
wPt98jDuhmRsVLdDdzPot1T8jMUNXKxI30/1TsmvkhaRKSFzn5eARpl+Gdy22FCF0i4GhuyjK7bG
djujaxqAa+F7GnwEnrHC6mOMXLXXKD/dKAbaBx23lGoXDFdj/KsGoYGHWU702RCuBw/07maiDLXY
CuOpb5gi2aFr2k2LGxTIAgzJiPULWB6rlD4ph06argbsTBEd0ZeHTDs2wUaTrrtSXkm5iTZBWBHe
1JNtPL6AABSa90DOnND0McUBkvhRV1f5+KPHzlgzduCv1h5+TlTmihg56tQv55UOrSa9rQpxF4XG
SYLcp4+6m4B/KdurWsZjGgffzrvC/wDofnOKQViMU7ktx8LOMm2li/KjPLWfmiGeSEOuQW4UinyT
TAEuU/UplWTMwRUHbRYVrwBV0w341sdcupYFN5euIO7aY3lTF+3jKGhYXn9Y2hW2472EMkjitKWg
GSh9Xx5wCANwe8AGCyEuxh7I09oSRU1kgkIxtlGwQ0tfhc1GlFJHMxsq9lDrYVV5CCrm8HjvAziz
xs8i0NZecSz8V5OKWJO7lmA5HuzfmsRB91CFYBmLe814QURqYxh7K+GeFIlXAvz8rD1mA9CpKHVL
4NvlRwP1lOIgG2LHGlDPSqcCQq+TXRdMdxVA/zC6B6K0N/BdDcrW9RJ5x8mwjzJ1BsNc4WrL/oR1
Q6s5M3GqNBXMjU0qNSB6qpMdNDiNtP3Gwi/Gsqh/NphYGdRBnB70eA9xN6uPeZzZhepvxMFysqnZ
BRH//dxVSV5Jyqbl13XYWfRTczAB7HmZ0xtPTavbo0ypQ0D1cLMZSRMZOCdhmKuAqhgBBGrTq0oh
y2zLrmMAOaGQx3Z3VftApUicqAM5y+IeaJuaP0veE4ZFYBagYmKQo01HjA/tkYKEUXwxwl2T6hRW
3JXiZqgI//PwFIJfhsTCVHysQmLHkvQ7yej2aWpuPZLyWAykpcaDVMf68a0wbpR5I4cBjtkqmi2o
zgr6fHxfxnwnNzPYFsw1aOlGOwzpj6yB3QV1X4eG1sFkkgykLFMGOk3YdYW0Dfxgts7KNo1QbgVe
ioH3Y1INmPS7vqi3mf7sJyrQw8AuPdYUbj9W0dhT0V+Ng7rxM8rvpfYQsQYGHvOYQoplH6/6Ho/W
4WnsC34pDzPzQy/knRQ+xSTg1Lw/DM08uujaYxn6hLaZRuGpzKUHIxhu5PzFy0XWWnKPS4kLC9iu
5SfsPshJCttheh0yMLnaW5Z9aNjFTON9LWwVfZMQJNE910ivougU4uaRVyI6djxxgSj58SveYEBC
buUJZvtt6B1Kby9RP9R4Wzy7JXS7g/Kpmw+gt3TIJ5VHLlAlQEAJR9vzPgnusvZ6DF/17i7UoJyf
4vRngEdzim9m50bmdaRtgRWyVRznFK9ZneYLTxCYJH0BEAJNjwQggThBKNZeRE4kZjst+iFhtxhu
JHVTVm4QPqrSDptrFkROvcVdGwgbIfiore04YbqZUF+jixtVudVSbaN7Tq2fatmkFAicIV7CfWIn
xc9JP0aZjchuZfaPtanbJvYEmOHMhE7rF8neAS912e67XxCqAaBsJoP8ZLkaqBOJfnDMcsiFawuD
LS+51T3KUsJHhSyz9e4Hn13whOUCCe2xvzUwVvBFR5YoEm+cztzNG3aifITVTS4/4jcvk1KNlNs2
vI4su1R2it+uBkzCi/gqzT5yZR8o90Jlm6T/hXpbxYc22Y9gptN+k44buXnuq8PguXqCfE+/tfi2
yp3YYzcaP5r+LmUZyoB3Yux4WCAQnMs5yltsGmBOIVaJ4q8y/LBIrhcDu1FzA+CAMp9gejYaWPn4
0urPqn/qrKcKOSBoX7yNO9sMb9IQeh8gME9xBjZVEdbLVhvBgGDqI/M+wMONedmM3ppUSkaFlPWO
HR38gl1DEhRjt3j4JfKtBuUe3PBa9p51GOeB/tKqpyBpMJTbKNK6Syhczn94lElE3dZTjhOUN2Dv
Ka7zybUi2555Owwvk0ESu9zJ6rsY3eb9DTTr7y+H51IDqixZVHKKqklJ9+KpoAAyzuuWa1R07OzR
sTZ4d3+Gaz4AVjor/2IV+8UGF++DNDICualpsNuoe2E1xzjnunkgU0/5JltfCvude45QGUB5L2xs
nniLa+JgaZnVZQSo1PxdnK7W6yL68f0QnruIalT5MoAadQj64gJfC9044NH9+35tmk9d4nz/9597
zIEyADcAzQCCwSIco0KzxcoJuKcMQLzuI04i9OihizFMHV6I58nnLvJfG1tEZczSFHKpamZREzw9
j3tECf4neRjjvRcQg9F+Kpozgu7Fr0DoIJdwfMc3kwYSPUftIqgUM/yUjHw/DFdlZsGplVYimODf
Q/J/Amr872gZ18Vndt9Un5/N6b34/wCZIc257/+ZmbH7+Zm8Zx9fkRm//xf/ZGZIyj9UVSVoAk8L
Lbk8P5r+HzND/YdmyqJsKSoxKP410+yfzAxd/wfRVIpo+PBEDPAd+hczQ1f+QXZNNKFwcHNA16z+
X5gZsohXwR8vRY2nrk7cCJ6HZqJI1bVFFD5RtSlIUf3YFYiYMsRtxnPCCvsnUzi+jIWysTLwUCkF
zIJYXkVNfj221nUUdDcJvh3lk2bH7RPmNUog2gkE5cJ3wPNx0Aw2LEpgmvIuVLr9gapazb/uhPIG
sUXYUdQ1Ye6yhurIQwYruChwuzJzLf6vM3ADtFYvYZzdF2L2AIf7UfsJHffa9E/ZTpDTJ7OFEv6e
v1Oauk0eqBadsm3IBWqygh2yjh0wu6cmuBvThiJU9U7MsvswEe+NnwC9KCzOdqY78/6jEzZBxxBk
PqWEprX2dHOP3/TBKIcTIBy50a4TrbxVLIwE+c2N4d0r1krvmkd+/DW44sY+5Zr8JIfTczNdNfV4
LGuSKTRRkfvsS3wWxWPU7j1jPAhaefDVBoT/yxsPwDzHRa3aj2a9r41iX1SsUcwmJPCH8VFQ1A3o
qN1kw0g8SdN4xDH1MBBChBrMKR+9GhvfB94ux048RUdsr/Zws/a4OEq8CWJoP5LsmFANIDSqFheR
CFN4kJkGzP/UCbjzBfU6LnGDpKyBE77NgJrh2FP+KsupR8CmBwfooE8qpa+larXOlF6r+OzGtSNP
3LylxqgPWZxIQCx5sXFfzaAj8odfUOgeCYZn+3hLHUamPvaqykM3+QVObuLgRGYDk7YYkF3BWqoC
qXAqPZzhntHs3EZJsNx+ZF4RnmqTl3LY1BL3gEE+WSDeDmI6+3wAgseIeoMPwWc/ecFVmXdOqZQS
l+xKt4VI/ey4g4jitQbJOVJK3pNc4TiW7JHAglqQ6s0bnB1U+afPDaan9CHx76rYcPQZtC9injR2
GxHS26AfReFFvvJrkto99OuGrHaY70v+nhQgkyTMBgAjrxfTGfj/kZ5dKe2DijlIXjh1RH638t3b
waKkPP7RouRKuON37SkkzUYRZ+prVI49caGMhI9JE3aVBMP3AA8QJLqwKytph21xE96EJNTZEXgz
RE6THcMBZAA+vJm+MbXbMuBe0kBI1gMMYyiZzvkPw3LcTXDqurcCBzmQl9VawUOMMP9as4WWq7RJ
0TlWYDLyNQXbF3+0dRUBRyTLm2nwokNMAKIaiw7080eXe4KNHeZ+NFYaACtIa8M2gs8fS05YeDtC
rKtE0wHAC0rqqFe8y5Aw6loKJPng4wxVhIRB6nq6+v1HgtMxBZij3t+nPEl5FdwOfn5D3CWlbr6z
fnWYOmEg4YzQYpumtSFb2fiT2yG0RCqqpxj/x5SsPabJfZ1iHyYcDboEtdKcYBODisbse9MbIjsY
sQKe8HhOupTWbIHfb6PKxkMQV9NVDnKuDtRjQL2f3hzFZAqdIS6uGwTfE6RTyWLoDmwDFM2CVctx
ZcvrrRdNbhhci22xVyo8DZwBA93O32M6wVLext5NBS4wNQhijBvBbG8lpbpru3f068eokO+jh45f
VVniKTpKFaT0AAoCkVlVeUEpXacHC29Gyag/Bc3cWtrMCfC2yjTdYClADH4tVMmRidVBywOPn3g6
9jwDSVwVdUwe+XZnslFpaRag6vyJTy2I8yLd5LEE1Q2LcS97x7kF7FkmrzKzxxDnJX3GTQQcGPaN
GpAfX7KHBGNH2HgdzIgwyo5c/IdGwUt5JtKoIeDUrt8rfQ4atrjnquRjqSp9RhQS53w3QL3w2QpC
TKLCsAkypmpX+M++NkL4CDD4SaUnemPdT/VrVWVOAuBv1ZH4AfLs22Cl15Qm2crgp1vo6g4mz71d
5pAwq/FBiiMbvwFjnQYqBrVCsUpq1QmUdeC1Cm+E4H0IHutK/dCoTMyjbdqCMSfzszZxEwKofZsk
CvKUqZaATRMitAwXbi9kNWG0EP/ccuqYa7H38JeMcyh9nQJOWOlP/Xrs2R2j3oIyGVryNqEmu9HL
GzXPf1TpsJ989hu5f5MSc0t0TI9Vnuv8PZO+hRL33OF3qsS1m/DNhCbb6X66a/x8X494XVk3Er+2
Rhyaj6Id5NprFTy2fmqgwr4hgPXoUZZSNvdpBVhdHR5RUEPZq4nz6ZhZ6NUuTTEcUQbYxHly1+hb
g2QKitCUIyDnaNELzx4ZCAFmrpow10gcuUqZAA0FFixiMtRWGzWgpnZmxgabGMOHwLPQ0/Z2Dy7C
jFe6qb3l/Vub8JoXHoex2tZjcCpaZa/EGzXVXiTVD21/qvdqD+41GhmnFji/DlKw1WtIzFfwSx1f
za96lNTdPsyVTU2qvzEAwHv+1oy2HYJZbNyBArrRvIT0+jbJ1btGBdIhYJyT1WxDlWqcDm0340pj
MXBKxuQ6ERPdGQb1JCfw81tdrp0a5mYJCAPPFvEQKkl6koRNLyRurPax64sKxWAVXlul1d/2aoZF
Q21tRj+F5cGUy/CsJJsbbUdh9qfzmk1Q44zlR9Jt10d3otJGW722LEAT+RUmd8AU+2NboYiUq6OG
MQy21gfJcsFCbAEE7xW8Hgpk2ikh2VoxHnJB8rAg6ADfBfFbK8mPHi4AYTlFtx6AXhNDF5TA8gRC
JYVNEoMukUEeTzcVJDTbl8iwF8fGY/56Gt0RqgqDQ7Ne9x4HtG9dmaFS3UR8QpTvHp+agdVVGOhB
b6ziDtxynX6WQctIimLvXwWlqdodhljrNhv8NelG8m9K5W81tb3hmpDK/m3+67fhXEMh09qKrMew
xpaskZjqMtI8GU2YbRZifpLQTR/jUhhOWHIJTi6xz6aIzqSErbuR8fCIUvEJcGWpyACxE/m9mzgm
/V6ZLWurdzFOioOSNtgLJuZziXv7vumpRND1dGtMHiTmMepFpx2IafW3Y4ehUVuH2f73H0Ik/ZTC
OfYTcM7htrsnM/BeNKbptPU0JySasd9NOdYPG1+cscXzH7Havfk9UWwj7YiHksYi1mB4+X1v5SJR
kdwl9p+H9X5CtJ1FmOStKmGwXBlBIl4vMFnT5zwIY1cc/VuvYZ1Jerdpzfwm5Pphq8TQ630RiQev
IKdZA8SBKB7Vdj+w2A3EGtc4J4mGdZKFBsqHeCOn1m3FXarNrzH/NXDbKvXWCVrX1BUXQpiLVdRW
ekmV0Q1LyTVCEZ/nT7+SMOWRXVEb3WgYeBW2yFukuDv27bHEjatdh1PziPVuXm/G+FnKlFv+yUT1
qOhYoxisFWEnVR4eh0Pu5oZwIPNUP5v1D6ItVGCAoOR+CuK3Gg2kitx82z55yKuC+noMgeQm+hEG
6VsaWG47mCaI1Q56TEXEu852k/meyskhgOQp7q3GLcNi12fJKVM+exl3rg4JSRoMQFNWsTfcJWW6
9cKGiY/TbCa5nUrhhiWf2hKctdFQCzgDwvGgyVeYF1CYkeRAexvzDmPrnQl89TmJ31Iil7gybnuR
rTQx57dwVRlI7XH9lAWu+Z7MPlCIgnAbtOV/cXQey3FjSxD9IkTAm213w6MtrbhBkNIQ3nt8/Tv9
FhOKkUIS1QTurcrKyuMMzE7sRh9/gJeE2b45C0Cv7WqmxLTygNM2xBoWx57I85FVDEJom3O/fJSN
cJXr1tH+j8RUSKgVnLI7p9l2ERG5AR8SRWzH8hBsBfMgsjSjbrSufY/WrpahZSJCZs3iiEp6Bs1y
LYfPttzIwsnedlE9E4AtXCZAlrXFGlVJHcZbWmXQLLPD0sef2bBbx8oi3d0CZcxF4Hf0SceKoJ1B
B17T9MqpeCcQeQPDsUpIaYE5VvbYf3KFeuKCSSiuLtaSOxI/ivW/Itv/6QvcNw0MWl3LtqD9zEl1
hDk4C181CV2kl5sInnpE3Q7gTZb/g7b4TjJLI6IsWq3+wogO3kP1IVDdSwaZQHP1p4qrF72fjnqV
eTJwD1H0SYtVd8EdKMsy8oWS+r9GC/m1mdCfzq6IBW7Ap2tKD1npa2xehzr3iSgmQbn5kpQHOJSe
1Rdga5snzR8thSFQX0el4mulEYKF9AHpSYitMOmdZb1useKZWeIMJSsV3LZCc175ArPYbuSEKDjs
IOAKj+OG7y2NFpkSTkJ8td939jvSLrcB9+Bt5Bp7r+srfC8eVmvtD9pLKcj3Ts9esmp6lWkS++yQ
dcA4dl8j+o3+QUgMJ2OBqKaKFuQz/CriofRDmrMj0qTjcSDmR1B+m1w9lr2ni3/KpfvTsNwj/aZs
Glnc3NaohItGVvulhbqszR8jZIi+Rd4moHVSHbKaLRmC/Fs8V0E2RPr5ROLIEfJLNY3uOtDi9T8U
BzATZ9AKM4nPXMwLlXRrfrcCMC+e+JQAWd6Jcpe9nEXtidGlDoAul3CU2ZrhJu0cKuZ1lGgs77Gs
AXoBJK/Fl7hfImRY0yLezGhu+RBQf/EYgGsX3FxwcvWJFwKA2HAyrCQvyYjUkkrTXl9GYwnbzXAH
SG3Dml1hf7Lx0xI+bIV0n0ZGO0zaJXyZgq1n6E2ast07vssDYx158zM4EYeVFR6zJDZqP48sGQ5s
H80vmvUoqsRLhMbV33YZEKLQX5P3JC1vBLC/NLQ/xOtmZnNR3V2Ga1CE+8QXkflw3A56/9CsoKdc
nyk3qhaI0jsmluNQ9adKKM7GVrjm/qbDVzVntucPOeDEhZF1uhS4bTF2p/K32CqXVXzXaEsEM2YS
NrhW7MAFPa3QTwjBP1bL16wSl2ueE24Uc/hWOILjCnB3/Vp00InMQ7oiakLLIyiPtOtwoCOqdQS/
4SbA7Z3hgcjk1//blvQ+1o5WrK9ry0hl6fmdhlu0wluSMm9k6EDYyfMvA2X2WS/714Bae4i/l208
MGU8LzSOhXHQLaVi14o5C9tkZD63DPLXUg2Z3SuqcJJHsuwEmvcc9xGDsYI3sA46csKrXD8qJKlj
pThmIhJBP5+GrTmGCzBMI5/s1vgWGjbaytne0tdtgkbVUZcAXmwTD7WMe6G3l8nRETsawxdEpvpz
6c3M7TXxvafuZDZH5fxIp6O5bqF6J4lL7OgCjeoMAjO2znDAr1P9n2p+9Ezn+iyqlulg8IJ0zbvM
lKaVdELNq/yYLFs41ORfr6TIlDTAXKNUNzI7efWVY9Lgymn+SnwvTW2AYzNRFE9OKf7uzVmHuHOa
WxqdVZxFWyIJTBGdOgHmOLRuPmu/2XAJa4Jjjuq2IUb8GZEIurS3SSej2sroba1sOBmzxG9I7Iby
XKwvpvFHmQ3ohhPzUj7Vh9yol7ohAfq5zcfsikFLkd8FuQnKtfdArKHuWjzTwL0zrJdZFnMNAszo
VNsqE4gq8I5+Z2O1ASU4/J9guBKgIRjuyDvTvDmj04zfQG+PKhcjR1wnDqQ+i3ajGLY6Zk7OyHGr
QwMRjHR1Z7LLSvN3ppZCxVEGqMI0CIHt3kfx1lpFBG33Llk7LQHtWZbfCyxWXbKQbYdnoq88ZZ48
+GaeWqoeqAwvH2lyFcyjLXaVSjrjKoB+/cfi7bPGzl/WhKW836kHiKbs18EQb1kqAzT8R3b6Q0dh
mYIu2YOp4CcVJSiks1xUbpHvASTZIDGrwAwsI/f22GB+xYRVdpSkc/stcy3OFB3Um9kj9ySOSnUq
nBKBim8aQV9MBFarJ8A0Ntxc26CAT4ZTSkKGJjh65S675cdMOiEdfBsDbXMFpwiTiPwMpiudLv7Y
qQdEDM5FeQY4EvAU/pcNLZV4kyOt5J6RRZmqYRLpx791u3ILEmA0fVtStE3addykCPDwp7leDWV+
CFwzTw//gHAnwN1jhVFg3s4drCWnfe8ptO9tVt/mAVrQcwFzQhbiSjUQZZ9VVV/2P6X8PvWUkrpX
V/Oxim90I5zXx2fPZX4p12E/9+A3VV6XTsPn8d53JHMgR1LjSvI/rhpYyJQ7T5yf8li0LTCkqK6E
q7LdRlqMiosioeIVtu2XAkuB3WwdNiO+yO4SdDXAkeyjpjigxVqPW95dhTaWHVOFS0fV665z8jIh
Z4aLNXhUK899Bu+kdTKs3lw6LcXuLHPtZMhtBRlkGpP79CZx2Owc4/2onBreI95ZxfhuB43fyH2N
48ZoQmBkUR1JU0/hpZ+RZy775zLr57EdrllKHgM2fzM9z3PMNJHMJu5kkVdlAUReHlaiFiHoBYBS
A2EMCl1wF8hKJp4Mg27P1IzXcsifa50rtE6SIBvG2OTAz1hyikZyTQwDOdLAc8bbNccWbPk8Bo0c
ZDsAL5Rtgh+tCe/04j6Z1xoLplW9QLh47PEVdJu/kl/YN1FDPCRejXA3urBOjAAZj0UIY9Z8A8xh
BgSrDIys8Uut8hp6NOMXio1WOcN+zzX1mLG5wMXzPY+fKYjbre+uu6Jc51m4CobXj1tkIMfWvipn
4dgVIZVjvl1hXZK6yQQ6ya9rIl8EJb90GxaaXoyyXQtVvo8C5EJ2WEoj2CrJnw3DV3iPjFP8lU/H
ThOZdpN4aFXnYu/sdMwhVyqXNioTZpwU/Yo+hujYefzNMN3Xiv7WJsrN0h5FsnzSJlul8JFWw0cc
X3jtlyGzF9RPFWZCZis4PvaigQ/EEvbmDXWYSM0Zh0skZYItL8Ml3kmaIdeDUnZUZKgjB4r9aqkC
KTkpbNIvmBcQPaTBkazzTiQbgQgkTTEa9ctC9pvtar3oWnNftPGRwi9FGHiNu7/VKHnIwbZWmJ8W
VGnLfFH05rMGLtrJjUtm7qkrJQ88cmBmQ6jzABYoH5VNNeJ0EhURqPuyufbEt/Sq7JGd5o2FeZhF
5ahZtZ1AxkCa7tbHBvuGcBKvbkZfR16hXNO0n5TaM+89Tip36HXK/t+tsNgNJsfhRYTwvJUde9Xs
rxyRjlf20eX5pHRtJCZmVI3jeVYR9JpQnJZQ2dSwNoywAEUigjmcJtayGpI1Lc9c97A8A5WT1OuJ
Vk2t30e9frOa4pWMO2JcMXIcB2/IEGCNOJwOuFixbxipzT5zpnt9VXjwQvAc1s56RQgPQjgGY847
TJsUtZRzzVnhGJs3F9MOKYbMNKhJgWQoVNnikDlPyKgRd7fMwnR2qaPuF7TWS5Ypr81hpYPBqI7Z
SpeFt0+kDdnyRTkJ8qYMFP6LsRlYQBo73NeZbvkGFD75+KXWFhMnEd3RbXf41UvtxuwLmI142RSB
vczNXsQxiusq1KLVZ7/7lHJN68dUQxLRY284diXI7A00ReVtCk2F1PgTyZ9LyYOl8tnJLturQXcE
UCI+2kQ95yfT0ty6NlzS+dyhEFxFw6Awm/T0mlvUikvvaZSf8cmfMPL4ctWEiqUFedHbYvxf21E5
ikjyrE20aeE+T5MONjH9iQQsITem27J+KaAhzgjuU914nSK52wPoWSnzfAPCGQ0H/4WzTJtj5TWQ
Q2Bqzcey/lTwd1Ej2/Rt67jvpy5k0T2CaoE3R28qEGJe0nWBuAx8uH5GxDuTDmbNkvdkGMnacKMs
ewhsTrepUwFgHafSTqqT3itOa2DKoyVcwmcrYpKQvybMG6FBxl+QDF2TRX6DRLlVuXZoa5oeSkBp
dfVmptKdIQv+rVDd6BKLF9wa7RJiEmfo0kcVushVEayjyYOe807po1PJmmPIhVtnJu4rmwhGeiYY
NY1jZLLTDZF2gKPZ3kcKvpx7rsZ2tdeML/7yC71TcesWanFP9eqefDO6fIGZNhsQn4fRV3LTl7lP
T58qogD3DSjNynRAHLkYQ5RCsHfmlxu1EJhvWt4WpN/g6kVPGu+LgLQNx6Q67tDlxNtkKD60al8b
PL12l0x51yAQZTKPnr68Zrnw4Nk0xEBYTF9/n5NbLfWB2ugkqXTHVk59s+Mxgzr8o3WfvakCg/wJ
BXOEzYfyiKNUhTWIPI7AMZTpwdB+EiHqO/I1exuNZqAun6zGlmho9vKPtY+20nlAeGwCCGyxanHt
bU4Hza14GSSoMGFCr6PRKBdD48I4iktX6mVXjwcPz6Yf08irPfG8QYWmq/eFndLhNcjoAOgh5jD0
alsNOwkUsUaSA+XfOG52k3IgPMS5d0ELOSNexRje1GwkHpYknb8hHk/lhJetw+lLccyfmSltpALF
4UvTxwI1G/LVpF1kLlAyE9SSdgXx1ND+Mi4Maiasa/rNGwGLMBJJlTZDpW0iUySneHtZy6/OwkC1
AzgVlchS0XAph/bTWBs3mKWYa7dTMjj54OXSe0fXm/ZetsE+7+5zrT70hFbIuo4pcLb2XzvYT1eo
0oihpT6Ma26+VaPu6l3m6du11wu/n7mreVA2eHeJHKh7xqE7hosi8C89owxYQ/siJNuL9dfa84ex
4GNcvj+rfPCT3ZbSOeopNmKpiuYhDjWE7/4d40GY7ji3QJf+EfAuA+F0KYv6DF2R2VUzU50Dfkto
ShEuij6zJ/z/zW/Lmz30SjQK4xm16lz6pw3XFF62vN8ifVYiSTKjkqzmbnrEo+4MM9RJsYzyQWXr
UcHk3JJiIpIFv+aa0zejI1ugRHVypJOeC004CUioDfhw2+A7G6YREKyziLl6uIVQOtTSyRg9Y+pK
NZSIhByRR7IOFzMVLn0GjW03rsmUktUxeQ2FFmXkrzgZF9NdSss9Q2F0G4F0pFx0s3ZBXmhdTSAi
QLSceZRBrl4ETT9uQuFYhWWXrFnkZosEF5+ERDzxUD2LxwWvAbWLNDrTPKP0Z74FzxY0eZCa1Ksu
Ek4dOyIR4+NA7l/+L147t3PHcQlTdCdhnl+TZnyV9uoVuhilonrvjfS+j5eySwnnNdHbSA00tqAs
sdQxUHZUN5V6e3VaqbgOTOisQvDkprzVtenn3RDIavaAPHXKJiTEJnlNtvm13fXXPRFeOXI9qPfv
e6e/p2v8Rgu4pd2t+Unf1H0500xF1itYVCgRVh/M+xwJk620uGv1wtYUPLtGmGUSs7LSsXoWUBIm
+5m7gXWKIbzvUuvqiuIq1tlSq7u6t49lUByxuezmdmhm/N/40AG7joPplSSwIxZ7bSN42mRiwFA9
dZE83o9de01q4D5jlCeoidNjaa1brHXXRd/Pa00+dwttUxzPle3U4n+WIxqM0BXSADvQUQ1pnsGk
zojYM3bf7MD4r4ssEKJ4SRKkvIkBokQbM340x2pVA1U0gln51hfLnhDrNX09Nbv5kfbbJzWCsjlS
Nt93/Nm6a2aVW8qnjTwljfO5ENH1sXHLMxxkSrluzo7oxmd1HHjsy7OmmVFezhGBO5GuzKHmlJZu
N49y9JmAdeq9Q8ZZrM3JwLAwHrMZLttxU9gq/6AxRd63aKDXozi20ab25wzfc7WFyt5fu2NT5EGv
jsGun7uNoZRsBPWs0xiIH0YvftTb/GFO0lvxRkh7XjAYT4ml2J6Oa+NAb6qzsysaedDONQhoTy9m
v9ATn5fO64Xci1eGAo62mj6584uihbF5U49ipjudhedxFGy1We0UQPnmwd+GDPXWSVJQi0vYj6jT
VXM2auG8NITGA+3OiPLNTrOMTJo397za7kUl3sVsISChvDeWcpOx58gSIed3lZqQpvaIVdUY74yt
cdW8VbV+SaT6vFtUnLZZfgtqENO0YUtzRuu23ufUdKRxpPsSXB2nboUopZkvuvSbUNK21a/iliTF
98vJFq8DvXNOtY9uZaY+6rKvgYFeyjKwtCEY15b4TNKAczlYGy2oMPpOxk8tJdhHebaq5vChKq2r
GoyzuXgBB/zLd0QUPb4W3IuRlZOzP96SfL3V+X5Luva22bLJg4uWBB4QH6uJoUXSq5Np5sdWUsKN
JWXTjI9mzy7ZUIFpaT0o6x5WI9Ues/pcffdq7cdV60tS51sHS6Mk5yat+1cleyhtfyu4TOZIKd5a
3bimXI5Qny/rKvumEmRbHuEGDFpR85tR8XU2FjQPzjKGKFvsai8u6Nl6PcyFLioFI6ry5pzBfJwf
Dm58sz/1cFdhJSrtTpR9S4g6tVhcY4FKzgQtRIs6R4NAtbdNuA8+hYVyHUPPVkeNwLZC7bTled2z
s8WiR/Jnx7EiZ9w+kiuSyrihawIG3e0S5a56WlTw2uz1ikDZsh9TnP7G0kuV3yZ2NoyHtf9M+KBx
9w5STk+voYqTeZ8Qvbz0l3XKzvMqh6hr9mD+NwZkDrNUxpGZwpy+z+DN83G12+aUXLTNxCeLWR3M
N5sP8ruEv99Acd9EihVIhDQCg1g+Nql8sHDwmAbtzmzxLjbrzRgEX5s+99NcGaHcXSyjuVq5dh6T
Ac/2MYUEn8meKZPSb110Mq1y66clRDR+n+f+Pc2ePZDwUt8YYp/VHFbC2tMI76FAobZkd+JkUPGn
sG8oLPGVc9JkZeUqMqt4rNkWIrpqddI2biuV3I8KWa2YnMSTRtNnWOrv+n/Ng0LEQWR2MsoOSrIm
tvX3bvtu28xfJtIPZs3ty9Kt09uO/4IdPDefPrfn8sK2uksNG17NKUjxU9eSgzuBPyhVVqfvppOq
OxXjhvhnBuNrrQuLAeR/ZZNdqbCDsQtUFAobBbRlN5zKSxdByU3lR6K0hFsnR1EyyUvrvRSwYX1N
6/PARcnakztl4E1yNrdMLmX+U0ykypEWRSLOKbkrSns2quq85nrIOkKD4j57QkPTSnGli6mnkTvG
FIcJQoYYIhFaZuHNxkEO6/R7RzKdGJ1uwx+p+lyfq+X6Uax+EhvvyGlauNJjLEUzWPfVeCxJkJ5I
FvWbRPQlrcXOb3pF9lctkOnV6mEYHUd5BdRx48Moo2151aVQox1Y2K6qJn+PK98UTFBicTIHMf4s
7emJYjEqeX6+uPcxRiBAZa87RS3+MVXf/XVXvQytesZMMaVvzXL4W4+/CqNbnf4LCqMziLtDnWS8
iaLOy5YAHmQYzEfQfGhyHk36W3E0+thehNopx++cBZusxuP0FN8PJoBxbadliDDpZAnuB+L6KsmT
kUrHlQaXYiNbZNfSQknCd6gLYV8w8npbNZNcNgx95rU2qelRzrslrNXvqRBvVdlcmO/gHtzRbzbJ
t1o7V72tsQAPaOdWWc6WMviyEWX/pdkUFRwVBlFZLPyx44/KyA2R5ZZf5VWwih2q4BgM8EhncQxU
xuZ6hrFlmSENHhrGGKXwqufrm0jRrKmVixz6vojxWzIOb32lvpoJ2IFYZ2OVkc4a5YzMYThX7KlZ
dRGsSnxm6nnM+fQ7LACW/of7XI87B9xJNsCWUfwUGmNryznU+f2mxNN1qYrLmGH0ak5/TdpNZtzM
Lp4el8RNWcxiF3xKgpEEWouRY8/F07wK39u/tYmRQ1q7+dT6xwwKBQtYgXNvYmEp04UTq8UnC9g0
bagqfSyTPbEnFD8FKqjP2eLogIfxB7u0aneQoCaKJM2srWcR9Jqh7xwRqMQovS5Iygt30mLt7krf
UHKPFFnLxAPX/3cqBepBodEalg8sSxQUrrTlwTCJgZl/PS1W63zUl8zX4hj7qGu+9ryxQlEcRVbx
ekNx1klyhMpTWxX2wGMv02C1wpYfxvTazKJH4yVZoVQY51RZcD4xkoSxEqxjxpBSOADwnAU6MHjV
K+ZGS/aXPzW+MhmpofwYhissTbIQX+Ndc+WYlEr9zkohCxYpq2MS/kwmwXa7WABkj0n1rY2Y5zFL
0Z7L/3aRoRG+YLyd/+k0fP9pxe6l6teigNtov9TpdSiYzDYng0lTR4khNseOLZOCEQrcZFH428SP
uhztmhellw/VdBb/LMQ3ZeqpMt/VlqHM+MvocZJfGiIqAPsUKcuDxac/Izhh/CoNW+bxaXR8T/lJ
1LCBHNXpbFJs5FxL42ZERpz7Zu2I/Htj/DHK+OsvxY8USx6j1v2EWVNt1OBQmE2A6HbmDxdwxtYs
bnYiyjBjl7p76aY/UqlG4kTsEHuCauxpwNo1RDfWTSoBoGl/YfCg/pkrgev3xcJIa+bs/+EfrT/S
5Z/ORSlLDZikjtnIr4Vlk0ja5++eeV2rgzxc1eYtxQa5VTUbbTQ8tKMFDPM1sOBGHuZd+5HJaZTS
7FVsKwjNNJ+98J2RwKixznCy+HCH9k0XWB3qXpKxeFTs01j8WyT+tMzNztUmXzajifR/CvdkppBc
mWvS59hiLC7+DByX2rR4ikXfO4tuT3ROg/9rYXn13qpyyM2kqP+GrYqMpolaicVE2nG+qwuLnKBN
HAP/QM9EWPhbIZAk4lc5NFGWJRHh7GHHMiXLcIf61u/DtZVvC4uwU5Wdi1EOU1ToP5XhTBOZ2Dri
lZG4Kk5NKzRzDtkyO0xUuqsR22rCKcwLW9yWSbyPIzNSfQxYY0QMtrzVYvXMmN7iQn+bcv0tCeS5
D6um4TYnUVkIWXT2y/KuEKkpo9pY03kYrYgSqDd8A4lOAky7xp1ncFjoOqaGhnuRQ0dQ2AUMFkba
VdedOYGUr7+dgklSel8VduYblh8pmurbDdWBqydffHNQAt0KNrxAq/kB/ngPa2/VXwsi6BfuPqzd
VvHL3G4FEaMk14+d2TPbrYf90cTpkbXInEl1rTq5Uh3N/5/+2I2sp9O2vffjLf/Zx99ueqrgR2GC
vYpFqbSiBDPik8417bYoQjwm3flLj3leV8XfcfQXaOQ2VQKSqZofOC4r9DwxPQ9LSAhK1nsrQ6BF
+BrxiK/SKxrzRx3GeNE7VNTmbz/p3JOFowCTQ90Vyv8q0XAzqfeoza0vsfvUCyZtQxRbBUVkfoyR
FDbFH2AiL/2nwEbXEAf5ELXG+lDk9hV1BYkAV9bKpa/xy3XlZsvL34mvTpaitu2PGtyktooB3Mtn
wWCBuQhGTCJY7cbaVjVeILjDL8yZ+mBXHbNDYjtN5dHIlsv0aWy+heXxXHNlNGXmNsT2GWbh5don
nDeMu+tJvuoMyYSpOoxc6elqeX19Uwjbaibf+k5ZFhTRXJl7Wm9S9yO/zOy4y+KxK5gQkjN6fJ65
DKv2+e/fOj/CKCdadsyyG6KdvLh4kXN8ymPJeqcV1Gt9WPEzzfJpxDBRWx96VOxFZDITZA+o5k2A
6Mx3j8n8IbOIi8U8UBVOW/0bg95wakwSE2bwR0uRXrGiODEH5angS9hx8OwOg4CKamdTPWVgIhHk
Fkmc+X4WGRzu1rOK9Pvdj+eQzeYIp25JVG6rIqHI//VasInshnPCbwOo6HDikF5T3d6X3ZYZbCw4
jPdHJkgUoXZBjYOx7/+tn8XXm0nveYksJP3K6yXFgiTMJ7m5WJ32qqbt29T81+JIT6rihHUzWsU0
qvs4VGdWN96ldAplI8NjJwflvxUVw8JQwFf12ZgvpFaeJJy3z9lnj9cEgbjisdWXU40ybX4nBJuk
7WtMCZUp+LRYj+73LpwnHNeZHMSzwIcQ89iVDOzrMK+OAhMDU33T4nOVE29QWG6WM2IZs7euU15Z
w2wZbbV5VBo/qqo5FKFRniVna+3OFVOJZtUftWwyUpqP8ZR5VrE8qoyxQjCJfi1nHzE6qfYY9uJN
Mau3WYDqJOePjYxbIJmyRquweoXYedYe41jEsdH92+rxbq5v3WYG8K3r/UPasbTaWRWQuLdtE+Mh
P6k+krgKFGaHxQghe1K98s++ZIHhWNXXVAWsRyfSMZZdjvI8O+3m354YssxhR74rl3Me95ExnON+
tzMWiRHVNiXGHk/HjsRKHaETM5D0ILbjCrXJs0KtrQnY6rk+e+ZReC+c53B6IhqwwYxw7pSSEkx2
k+1Pq71NpuEoFovsx1k2fF1sfBZGwMQHCiOhiopiZ+dzbHu7RJEr2kdSVAF2HaHcbloa33Cr3Am+
l9vxusQGa0rbrd2yC3hRK52vQOtPlKaHzFRuqF+3BguJius0JXyYpevdLFini7iCheFYyqo79YNt
bsFulF5jtl4aj54gLt6Q8Bb3O26Gj1xlu6Rog17mYKciwaLA9A5QfPKy6j1KYYil8MSb6O7j7nYY
22Ap86Bs7voh0QONzNdyLAi6GIOuJ94UfVEXfLnr3MGwmY57FTd8xz6KqeLe4JBYnm7c+nvnjuFx
nprGp++oo77Ek0Cpw449NvIr5rJF1lxo1+66/VQqS8h1ZE72YCDVLUduSDjsrJ1/yJACBbOimtG9
pSJOmCCLLl7djPmW8jDTAmGrczbOnzEbKacxyqDo40WUOfIVkc3jw059Ox9Z8n7Ov9HrKHlrfmrY
e55RatbPQSYSmiYSZz+PjDI2blqHcluHE1bQtbIp9FYNxl0fu71ce2UxetV+yWNMBsj+c43s2jMG
0rj6Kc32s4UOuRIqKVONrl9J+pBf99Y8GX1lS/gd5U23JTws098K/4XWkbGyx868ULVLNHvDdbOm
G2tN95i582L8SDTsrSdq3FoqR9VvlsxRiZtbzTI/mYIJ1Z1ttIOAq0yR2IBrrvU728Xbqnl5w9Kz
I7l6HjKjlfiWIBoUI5NZLLICy2DqcEJ1UTtWALZIbXZGintUkuadYYieGgpP2WCWP4ZjagVPEYXE
FhIDpDhzWs5MFfF25LjUyIjkcjChZsZeUa3uxmhqu/XceCIe1rY7q7qHst5Qm1baUSPYwUze24n7
oc2IXxhYAAvQ2WqzdLOIpilF8d2JBgFS5RTt2cQmRYJ2Mtil8Jn34LLYAag+NSZ8/fhddJ8ZqRMz
7ruVcFzGsx89i6haMHSzK4mm06yfUzkiK/ZU569L+WN0KONcoKisTpsQ810/1KF4KIp2Y9HvKqvS
Oa5QnaXjNp4H6tbDYm72JAxkizmGPjnGKji1Y2bpYSv+pTwMSoJLxtnjgM3cw9j7WiuG+ZJGjfzH
2C549TXha85Z8ZYKZ540NGqSFrABmbQcJyo9B8g9K1zGpTGYPs4cB/XBSjHdp4fdeJMpGXIWQiru
9LE9KyR2x8TWzI5gvNVPd6N43JT2dWRDvIbU2CiR3ulnvTYuGU12n0cZY8uYUE/DU5IW00UDLfJZ
mvxqV7FgKUDRD0m22yz0ssjHbh5OgBGq0PqyGG20pCLYT7y07CSKuFByKT8vcxxpdXNYLNbSgphE
FtxR5px5iyFQ1epwHyUaf5ib9V3eytsy/jU+N6181CTrTJ/zwkvYr2GTnTWeXZkrsak+qgV30jqc
tUmLpCUOBQJ5ao7BZ+ARBnp1af1O77ySrA/LDCQL1WhmVcI4yqTQl0zh4tRbyoum+es8npuuucyr
eTHr9VoPH711VzN/y8fovRgMItJvBh695JvjDtkfUapLo8l8eaYKMFDMrUcDzXI2f/Ui9ifuDUHZ
vVoiqWZlVad+b2TFLfof1dgjQRDPA5n7IssbDchLHKoECklssGAA13pbYhFHHaor812FU6Vom+NW
ucLTICH/Mq9Q2HcpraskShHGqz3PAgQQeV+PVASnEzZJX3qWA3gyFJzV1f9oOq8dx5Ekin4RAfok
XyWKpLwr/0J0VVfTe8+v38MBFtgGZntMlyQqM+LGvSc4rMLmFi0prkQw7vYfRW/dM2beSezrHE6J
cszpUAvjpZnyNyAVKc5KxJ0NX8NuJjXf0uPPgHx+EgRjyQN0lPC9HGiR0ulqyDZhyYI2/fEfkUb9
Dd9Sqdwnpwq4QB3c+iB8aexrSeqmwDZTL+dw+moYX0ewdCNs0SFUCuaQs3VhIsryENrxv2NQYx6G
H9wglhAWxeCoM1zXsedS5kh46Y5BGx+N4dm02I7kfaem+4kVxLwkuzx2llclXxZfkyw5Lf1mJoRE
fR5hCR+HcoeLR4E/L0E8GgnbhoRtK5W0y2b9n9iu1lRyExuimZxegSP4/y21KcPmEUkffhBuV1H6
XfSqkZjp5hv4PbV4k3PtpBnf7TR7QpG2g/XH/CIBWme/AVMqVTA7tAsG9hKDAtPeNWW0i2T6fHsz
4CKe7Vsl6R5YM0dTfofOY2Hb2W6Mi2g+Vv8B38qshd1Dlq12IurKtt7zPgT8oB1Nl/lF6olMFyNT
C68CnnGZtbA49xg80LcpaETPkDCz1HoJTyXjoYpDEsNgzAfTuQKDrk3W5alg+NWevf5RhByybwa6
esOoigXq3HOBzS16BZuHW1fnQCGBxGkTS71T/tOuimDt7MXqXwkr7bRrhBl+o4UPBvd+FRaXQVYI
l9wj8R1Wb9MgrnqI6146sQzPp5nVFl4ZbwWRKPTTFA6lTQjZdileDkaKtWPxzXvNzKTlZB0qJ+f8
EVf2kNs55Q6ymKb6EaYjhs9j9hSs9uaMHZlZrCMzgxSFhhqFKWW1pZMpsTO378ZLnlYX+8PSmqep
Dria8C0298WQrqu/TOHoLV1Foq5fCMyEb5FOTGO66dlfk9lXhuhZJ670PlflLldGJEONuYq0I6ll
YEaM5OigUu61vfIwl/rJ13iZz10jn6earKQ+noWCL4cDRTeQFKyr0rIdV32Nkumikv4stqaQntys
j9JGDZxYnQNp6oeRfP9ZFXR64wcbUhfzU6cBCVAIWkqVgZyhuBg6GKIta87x4/tSfhkwIDaYcbFQ
6wXwoqJxBv3DFpeq/FGF1xhsjyxfeu1Hb4tdyRgHLw31zWx8W5SmjDAlNGZ+T7U4Jj/w442m7Vrs
bi3Fmxr8TMQfLdrxkjiR9Ctj0kZhMYuXsHMqNXYAaOwXBQdCzy36b2w/5eyTYAUcNChX5mtTfzPf
wUlwRrdkb7ozIiumCjLAQidNL1pg/aDuwYSypawLeAFtDCJK29cfS7xn1pjuYzq1lT5WHCUyOQi4
7c9cG/hG3AmDQL4oW4PnXA8fI7XXoLNjw3CRHacWLJL9zim7lG/UdCa3nS2dzOckMoRQY0fvbOaf
KqeSCTsN0XP80vnOUAHWHF9yAgdofO85kHMLjZ/t2PqjHZ8xp0nJehPlJQW5ZpgOlHcJvRs5ZM6v
PdmLTsVXx3sdK2gF3Em8YrG2z/K/KnnKyuRMjHdYAU3SSiX+NeFtTqvajY3tWjRN5CBz0Gc4qXiv
BX8T9FDGLu1Rl/lBFXbOuiToJebkw/QgKy12ckPeRSi+7lTHIqk3KA25ERwxMo/oZksT7KHf7tk4
ij2aj2LY6/XXEBxn1LUFQ3uoBy8ymqsV7vTgYWTWhZr43BV+Ny8HmVHGzI4BppRb1YycsvvUCjhv
f3TJJ/Z8UUP1bN2wW7HUWWe9Byu2f1EyiHgQqzp0mEeLWuwDav8KrdQUgRcRbxCz4VLo11za4L/U
vylXz125sLg0ee/MmDlv63XFm62dQ9XYz3+NZWNGzV63lq2lsHLtCrFiU+J150E2GqrVc56yE5zH
JmL1cD0COzvHwtrlp0SS3VBlDxLn0ZPR8yZLUgdO0Jh8BVgbxs4zB/wEXA5utlEwnSjlGwIP67Et
Y6abudl8moKyWrymNrGD7F+DZ4mnRXDbZ/0fBc/3EG37HtdHRJDpFCXvy72lQOurc1hxprT4ssuU
1ivhSP5GmtguzSMmpmHJv1lxMUKOI7EvcCMVy5mB7S5GqOu3nW1zpVx6RXjZ4lu6dEZ7xPMDvwk7
sHaEhMC2+H1bfOaUekZOdTt7NfPeuv1ACVYaCkKec5P4YJ88SmsPdC7dxiGraOBSCZmKYNkY0bYN
vnixa9GsY34p+uhinEsmwTPORwkpKFX5tLHez/FJUJUP8ZFkMAq8fW4T+zJy1gc25X33SALKFzpN
SyIgVp4WEHHAB8DE1acyIN86RG6nWUebUHakZy9jSRguzo8EGQ7UDp/Z9Cfrv9lqi4WUUU4NuND4
MbmSQ9szlMLvSUJH9XZJ6LjwoC78adBr/TaK9xWs/mYE4Dwme0MJ93NzjyYGbcaGh8WVGL6vgRji
HzwjAQEsQ6Ypa3Bus0Onqbb4G2lNJn8cVb+SPUZTfjeae7WcDjNPkvUspfBYsdG+UzFN8hTO07lt
nNQwD3IS4WXLjnhBj2Efe0l4txfp0KEstct0mFDlUutPFyXs/G3dtOi+gH700c+qRy/tRRcZFlLh
GPnkZPLs5KY/iJwCRHZJMnuG7EUjK5wSp/gnI5SmuOfapdvqnNjDNG0XEuDEQJTkYE8SY7QRJ8t7
bGDj0R6Buu0bZVOSEmvLF24K4C/brvsT0EU1EoVgAz1qh0xwDRd6UA5QXq09XTTWS9NCJNZzsWR3
Vv61NNsUFXpf48CwTp18n9H5jPKn4vgisMWjHVMr4NDlpBpwfwlmVByLNXpvisWd2aKqkahSSKhs
PTjx/dDirVcdTT+LNn/YHCwLFtAJC+i03nxdxV6k3NH5R/reOC/puWxy16zRGSfA3FuDW2fK9xJh
n6UAfOY2HW6JVjt2iT8RMWhT67xuMOKD5TEOSioqnREFYXTU0LhEL8CSEQjKYgrQPEY7NIaDMeqk
KaBsIaSpxk/ZTV5SEeS0NK8ZTQ94CjAx5ZQbu7Jii9+c4QDCKztpu2q21iz0nQD8zSZPHDQVMQIo
bRXvtwqbATxrbP7N23CLELKBLrkRYs1xXvORDJVRnzlCT60ZnfjqqrZbyu8a/WrFmSDVwl9yP8L/
NeL/EpqFaWzFXsByig/ZfK6nW+KrLYqLTMaeuGSNFYF4nvybWO9d5ij68WYXjoherHiXkYMqZh6R
/bTh227h0gkYl0nH6T2DYkgIfz8F1T5tm309lHvQjlPHVaJ7On7fpgH3ydKmaD41JQsF7E8b2E4L
AC3AFcEAMxxgjXY3CfpHakdOyCIvW3ltZ/1qI1flwW9fzWdigiehXiWE2qA92xmRART88WYm/cVS
51tbnQv2G9liq4i7yiqrOj7piXKsNL+KP8FajPpTzdtbpO5MjEZZye3aX3EPAGvMVSedhs3yHn4t
sRtVTi1/2DTbee/YPOyiK/1Gy3xdjfxKs73KUry+H7yHbsVe9a3FOc1hCr4zPBWWdRA8WYo9MoJO
HTmnUdP7U6j+JoBf9YYjIBEblcVZdpruQ0vCy2+yy49d0y0xD6wGdegjQNhgV/KNwIfSFlfmQRcl
p1bSNim+k4mOcp4+pITXi/VkXgNwG0DdXtHCj5buLVVDSRGggC2xJlelYYrKm02gCqU4QSnu1V+a
xI74I8lPg0RYGhympD12XX4ieFZGj1bWrvBIxMmy620PIaRKD/Yw7ENiPTUIzco89EF/nJf4FKXK
KWZDef+cAU0u4HGAdFpgFntrdoqMleNMQ4e+OZjRudmPYXxu5vmUGdFp6RIn01NMPjBMiJhODluL
nAapRmSPrEjuFQU398dlgeya4Z/UKO+DxmWMt8P1tDMj+vDaN61sD0owMGBM4/4XuO07qChl44rv
zJGwCoV5dB7Z9rfQKsqDVxOZF2Ao1mqpU3FwkjUVl76td5217Kb53yA5mYBhCrChSnCkYJlmPoQ/
EXzsPZPo+CqPpa31n6TDL8lROweG1/6qUP+irufgXbA/6h7DTrzDb0XeHSVGRm3QbFggQIvMEqno
MDbJW55Nbzr2OSxxeNXrN9PAIZlfjEYgoP8Ebe2xiAz9w1zzkHstV7ZKz3o5xMx1YDoVHQAg3AO2
Ag0z8nMLqLg9n4L4m9Xu2Lz3HLIt9uLGvqUTAFWLnbbJ09PJvdsw/VFfTdt2BaPwGAU0LE7ASWXs
GzH2eb7/1JnE81oUWamadrY+UuMFu1r9a4YgIFm1F6qVR7XMhgR2zIz4zLeF3j9CVdyUqj7Y7a0Q
2ZnadK3/SXkatblZp9th/gjWr2Af+pznYhaPIJwe6avcoOfpLMixRjez0NDK+FaV3RbVkxNos0Qm
GMp956MNWOnRBmoj1LV7OGfhpzQhhZS8ixG3Nqqf/LfL94RM1vmePamHtcUZaPo6Xlkr7YZeZhqW
77KVDckx0jIQamGhtPqtJ+Yg8P6w8j02fBAwe00MZBJA+ErbpIQHghCusulHr/Cg4MXV0s+ytj9G
e3wVwTbT6vcyOUp9+1zN5OVhP2W9x1YnNB2MMQa2g8mDWebpktfnf8xhZ9iYGPXRg3iq9E/D7B+y
2dyzKrjmwz3T9gYTpdKamMadoEBcGsKP1cmuiLKXdHChdCZis2Gy6PInMwEwFWnXqRHrA8EmNdzD
9Vc7cB+Y+B1WV9Rz5EpcyJapqK48X2BpDJws8dZ0BFgiTf9KCkA4VnuU1XezZi0sbVqKKxDjBGHW
Jv2nA1swzkPs1mbxlkNXDjCgjbkrBVtl6Yj2lfv0t+qiQ9KJPeVc866oybWMQM5W9nFGTUb7JDo8
Mot+aXPzMvRvFS4MAE+ryWQRsQsEOJASvnKCQoCHbQRoJotdMzSuMfvzxHiV/INmXTDI7pfZxpfQ
H+yUNoVkRGEcZZGCKDngXxN2TU2zozibIxL2KyCGpjKcir2apO6teh9VGKJ4ryzH6+uGQQbSEkGE
1/D8W2DBq8tXcwHFw6GcjPrWnJljhcvJlH66WHGEcK0Iq7AcutS7beyFMIlaLql+xnlphn5V8PwB
vIVJoRHvLXPs1pyX0WuIxJPGzUFVfpujLforbpPGzi5pQG2a+u3wZCYZJ0j8WzVqSSzEO0aiuR34
Q8/LHd4lCAODRH0cs3ZBZuhbbn+k2GfHY5WVT8GXpaQxK5gNGq3XEEw3cPlntYoCDJMddE6Hkcne
GB3vJ66qObJ40OdDQN4C4ZhCbjMY0z5IrX2dxYe+ag4SdM5kQP+JloPGL7VhtpmjO/UvQ+6kjbh3
Mv5/sTnJ0U0jaD2Mp5biuJBf1Hmh8Prb0tRYE1NukpcTdaOtTPsEv9ESmvhWOOQ1nPlj4kXoOQoR
WDlc7jIlFeNRe9nn5WdZBMcGVwUwopNI37ORmRwoLRzNWbqCfJubYej04Ft23zg99RudUEgF2SZe
hso1HDsokq1dEEgKPbxirgzPmLWWlZL5GhwbviJeFl/J8DhL75bjHRwHazbfgeRETFEgxs26k+br
Is9mF1FwVNVOVmCwNRArUTuxsf5dEDl6YLiRZHpDWHnR/N309ckqv35khJik2zE1jrjdGHVwS2fU
Jj0jApFzrBW7mZSKClSv/gAEFBEfa0mXkGzqs4d4NccVRd47HbJjTma1CnaRzWBHBXEVfcLa29Rk
LyzalYSm3Vy9gFwVonYKA7teS8SD8Hk+svqkyjxV8mJuDbWo8RwjvRZgeC23CAZPiNSXF9VXkWqn
rRm+ZsTCLSQFSftgTI+PBGcNyiSEOLLVazYKKdSSCZ23HKfhRkbQwAZmjNO2nLmTsB6sckvHbIuF
v26RvFcyyqv5qc2kzohUUS21rlG8SZaFCvdSCeo0qpBx5JuRkU7BytNTIwTg+D6MEV+eSUwBhEn/
osyOEWS3hfcIvG1KGIS3VGqjjdpHfkiXnxLnmSGdSYdFkY4C90ZPPzxWL0bij8VnJ5JtR5/fGj8S
fxmANAmCgxoKV+9tfN6co0tC6Zx4rUXgSkk88uWeFjxtDcdt+qpX4TbpvtM63PaLhoGTCVqf8MXy
2gmrb2+AdlRetPKICCyp1nvcmu+aUb3r5kMqvNi0TiJ7V6aY8A3DDnnyOJm8kFq+xcKaZ7k7KP0W
jkbd73AoRTn0BjshZ+jkWEwKxNikqyn06PzjyLXSaMcG2ESRXXWQ3NzKvZx6RCWlp5bCs4sapfoo
BjBLZkbhV6FvHyGaR611X1YroCKeaVk+/YKbeFCykxkcFZV/Spz0PHL6ublGunXF5sghQtUa67ck
vZn5RxOGLBOVxT8duVFUIPlNflC99XO3x8g/Sjj/AsYCmdvMjP0W2YVzz1AHahihgC49qmvS2nKM
GHfmcjcsusSCeFW1TckXxKBYsAC5SdWwBw0wmaeQog5sG5Nbw6DuPcfSNFWwCxnj5C4RpyPR5pPM
6digHsqYPy3KPYkjWLSUpD8pbEkTFVDrLupgXVS1uGqmRZ3BANF4V/W9YoqjbYjj0PRIaYxkTPU4
Sb8VlyyOdDdf0c+wGwq8lPlPVuEpTmM30FJHoq6LJ1eTVDcNbeCNoJVR9XiRVcW/ujxNyX6muPwi
BOBZhi7BxrqJJXLVcmKnPU4oHMR0Pl5QOjhBNusvPk5vHt90ofsCeHdXvWbZUxX6q142b2H2ZSj5
VZbltwQiUm3s+6okF3QmBlxeShZIGMhPNYhCBQ2wZnQYEFizOW8r5GiZkr0m/avjywwK5T0OyxmN
dtnp+oSY4kiTifZG0NbwlI4nHXzf05A/e4ApGjNEVOyXGGWTfzhvkD/jV24zfiOYFYpBdvQwQw20
R9t5AcFwlCd6lbOQ7yaIFqsYX3RUMfo2g+lkuB/Vvyrq34IvZma0bdu3qfvTKx1v/CkVr8gCubn4
w5rz6/6sA9oRG/C5lkF5k7i3XwVAHDy81lNFY9C4dkdQMgb6XWyZrknFsIDvKslI8l/uahO9a/J6
DGgeWk/EH1qQ67MISgfw4DSb4pPlHhnh5i14IHQNkpAI3RleHZhGG9IHJwOvmeC/SS29qxFC9B5I
IVNGwnqJ5arIeLECCnNjma8RekjChIkpOsqxXdyCdeRE4jLk0iuRiWcb/FG5q5gR9fylNvjmc5Vp
CrlwZOkrrF5i7e+sOAaX2CR/Rnx+bZLc+H3DuvDThnhsG0i2Xh8lL0znNrm2uLZRXhK2rnaYVCVu
1U28F4n6GD8U5sBRkPr61Xyun7bERYQHDCoogzS13oer6xuXV7pRWtPhrywOdiSfnvGcnn9q9fcg
3yPyjyZDJaWGg6ptW0C3wFgnZqPzbf2UjAmWrbVJO2O9puKGmFIMHO0f7xzDg0g6BahAw8S8Mryz
XYK3xojfla/V7aVXvS+F3alHqq/tc4+qt9wjbpNaOY3GcI3ah2Y6DZ/FTRRverdV6n6bIlkVqFro
jRHZ8Y36ojFnsGGEpJjHbQwCcfjAq/kTYV4Tq00Sa0fKF9bi2ayQVmvtgZ/2No3DObMdy4xe0ZN2
NjPbirmWLN2rGn2w9ovs167UDW71bUh9lnXbARjfGNHt5DtCLUmRsUoMn3HfvwiyxGjpqtw7baDu
GHmFnLTaa5Zith6DbVA8kix6zab8pe2uQUOvJP0upfbAQJqo82asxrth5g/uX8VX/EJ6wQoD3/4X
605nzHu+YU+5CF8Ceks94gGO8oPB8nKtojIMoxWru8kkat7wN1lm3IgEXmjJpmxf5NhaYyg8msat
xxKInNlXSr/6L58I+9CTNPQkWkdbZ7d8R2InLR5xH3ozTqIRfW4m71GkfsMC9fJV0XuG0RyWKviC
RzqCuk3vJnVW5IzJpR8GT22IQgXNwUDSp7pK48EfAexXMWw8xUK7520CX0k8cfRNSokOSFx9iJhG
YcozzW59CvLmQ+amM751JHw5SFnCY23Asa2px3y3fgpCoJiPsiMAgzWzH0KAEbDoGr42WGQxrZf2
36zmcYcJadKVzqhZPRoIa03krZgAZ/IGUaHlQGSlsjuoJra5JDiFFs0GD1f/R2tvZp3jmwJU8C7S
uzpuOe7ear14JSj/NCzlLsZTZJLAhOrZ0XLQ0gQVR0i8Xxj2DFN5HnrtUozjiWRJVxzJNXgB07Yk
zHy7rX1d34kRjILUn8D6LVtWuG40ZTwFoJeb4Bmaj4qm38CEkU0Zes5ZrewduZqdWVFz2WT6NaBB
5Q7FlhXah5qRdrKg8X7BosSGb8L2VzYTQ6wm9yLrUn7k08ecWYR4Ue6H4yJP+z7rD1hN287AolTs
U+6xOs0OHGcSplFV9QlqqbAG5/rOsMAE+od/zCT8aeE3aXgd1kp9EIhcZOI7oGVdd1La4AQShJBe
udxiEBU67u/0WdpUldgMK+lQVD9pg6cS0T1R+RmIGLkNhMAO00GtFDAqTN7f6qXKWbrIVEKyeVDF
/FJaxcvsYEJXSNBmauItaw9gp6STcTFmN5tcypm2+NpVx4mxQWW3lwQ7kF0TNMECO9cy+D3LywId
s0y9MUtuUmv0g6rYgwzHIrsz5zcL9i+esgjXaf0hzU7D4od0kVC+dOIppI7HbfIttMq1M7gt9MvI
gCm+Zma0HJ0m7sP8r9I8ojVajvLONCg2vwf2OjT4vIxkvNhRf+04rpG3yLtVh3p6WiHEosThIYgj
/Kz0HlVZMMQemMR3z0xpnuw7abS7lmb3Dqvt2Kpu3o6YAjetYClOvA2SR8ukZsiSZ0v8XSHebcVH
5oFgXv6pcrJjONoijwwSlslsL6etr4wAWrTUn7NrHavQ+LV9iiSPqvsIC7rR8nPgfWAUE7LmKJ2K
o7X+yqNjwMIW+IT0R/g7v3CpZOohr2EvypeV/1ShGbslqHGtBOX2C7qSLdSMVdSEVnisuqcokJvm
ePw2siE4GE10STAZex1axwaoseXgqz0aAVwxjfWaliWMnUXHhNVZg8clG9vYplBMwOG5MU2uFRlX
lJeE4D7TvLREbsHWvUQwldtD2syHSVIP6qgfama4Umg7caV5mJ48RCkIg900OKYse4UxgjZA7uM0
K9BVwt9Bao91L/j3SGJmyraKlY3WcwRsYiPyV1mrTlD+Yn717JisDnKlPKDCkCO1+/gxRo2bsdyS
VTBQoctz1IRHXcMYyYKwOp8PUXVYD+iRiY5WkFWCUYIbhVdPgOM3E/02WPqjIBuhWlgUFRT8Nncr
SfFliTFKG/i9FHji0uWkdK0AqplJ9hI4X2jeyYXOHLoT//KEqBYnFyt/DLqFNPTXGCBqpcA4ev0y
xx2kx20epwDO3gw5uSLv1arblg825ThWaGIf7j8kw35XqvjW52zEIuSRGOV1Ic45tMVZLz25aUl1
WgcLWg4m3EOkjscuuza1CdRhUkHeLTpz0O4sy+llLhY07vCaUIxntsuylVvRHYMxvSy2+SEk5UPh
TyOQxQXBFWtdlPJQytJOY2pQz9jkyXE2KNRSe8saFtvOrMxZ/sRZ4P10OFXQYJgmNQyJ1lt6QstM
qXPk3pP5lVElDpQXKalaAGEZQbOgxGHDQBXGI0MWdEmKVylZWWTuKlRQOnRYqdl9RaOr8L0qcfpZ
GDc+NbK91wwXpjbPL1MvHcbB3oSj/NapjJuM1G2g/8/ZS4gPwgZjSoq4n3ctJHCKcAdgeooF0WSz
2Fzwn7NYpIuYH7129L5m8ixIucRMYhRBjibTDzYqi3KpLOwMxqHEmMu2r74edyHBrQAHurYObsRm
ZriCRR8U63SPKGeDAmS0Y8aeSbgrxXbbB74VklRYlJ0C5G+iFcdiwD2MGYD0MQuxNNjvmMNCryRs
swC/LkgpmuCzVbh8eX83kOp0XmVhnltlueI/7wIM3NJR0s2TVDVOlsFZjotLqIMH9prAKSP13MnV
GQf0aULmZU2lo1pv8WvHU6/piKTnvErPZnwxHsGatiZhswRrwmYOhpuqyVcZjb7RfNXGeALur6re
C9ykmQLFFBd2DsphksBIbRGJAS0aAA2xcQPWqkYHelhFjVBXrDdbxQspwaxNzzAw5x4S3+CRITDX
pvMp5kqiT98tygvfWMEPa4efQhEn6OknGodjSiSqJ6bDMLKJAI/YwQmoczhi4IfU2FA+UgEIm89Y
dRXUEYw6poHMND2M6N3omD9P14R1WnaaMTFXd0FEn1LX+2q6Gmzki9cIWB2nbjB6WPAdg/KkMWJS
mLsEpXQBc1M7Kd7yxZesmGnI5CnClc2Ev/1pleTtycY3tSBbxqamVR7BadNV2mZRMYX0+zFudzYx
BooItPJ83S44vNt/JKhd7AvLIOUY8ovVrisE4Hj9yc3+0JI6ijEP7y22n612a7zTOd5pun9c+JGr
wFbMc38dLuPJZbA8AUdm7L/G6l3F6uCSruwKcBt1DGPMwp1JZRGTq6TGAKZjBLcFbkgskNwA96nR
BQghZpdn2EengWm6rdyr/Lfrw32Hemh/ReVfwHhuUQaQ5xPadZZldT1r86SLIsPVTPYBdIQsgMtf
vMekmzWmAxoR4jQ8ZpP6GDrl3jXTrUyya9JclpCnBYGE+qAUeHiyU1OATFqeoErJ/Z/koD6ObI9T
6m1OPCERhRMmfxRbYpOj7pFy97i8vDah6QOZYLnxQtyhozMyg70efsGcdAPrKxGolDhlmDcYYJVk
dIca5fJpx79TwhYc8MwpmKf8nqK7xO5WZazUSDCUptBnQubPY+nPOcMQu/NHq/NtMW+zey71Gys/
Z3cl8lsIG0W64cyoi+nMDCeuqu08cXYxnCNpWFeOmGdHL4QjzEu26JcA5T7HdhZuEFV1GGcLKNP8
xcjLp8moFR+Tte3eJ98kdaDJ31jSPgA2PE3SszBhzrpVnLPmqYeFP06HsEnPCDJbhbV0cfBv7jGP
UTD9/4yqrey/M6qG4qK/ZCFZdwW/yC8g7Bzkn5yx4URvWdbiI1/4WsaHGEQHm0Kx1c2j9GUs8zEF
7DLJ0YXliiWdtfwx6ATJbcmN0eIjVLsU1W7mV47NyRK71TuVTbd8TG56IlMQsuGwZ0OHQYulLlsB
hlAqXebNQI5tZq9gT5k8jctw4btZLhd1Gh3XQIuq0aKoDtx6Aasr2M8lZ54kGi/IZ4zANhOYXaPu
ynBbMwRMMkAO7qi6mSoelSU9TAlVNIoxpXRnc54x+wDlKTd5iBBSFxDKLwyGsemz6GCbr9XPeM5Q
7OSU2MBAOdCXfmzewkI5RqSbKzk/RmV4THjn0XqD4YUwhrVaJQbS1WuWT8L5V/HLy/p/EjeFYkw3
TfpAqrdeSJDHb6GFJ7PCH82IKETrJCcaqaFb6rcK3o2El4osKcSka6Z7HYnYTmLL2DrzBATjSQMP
JKJiPXv2HGxKIztF4jChiXcEo3EC6LlyDNX+GPGDsk6CBS7MC6PtqIA+geQbprtGfigxZYH9okrS
bX26VAkIfB2Dbrwt4Yw/583SaTyBvuh7wWK9MFy3xMjYgZvtIH9bfevXEVaf1U3G3+4Mb1TLBzix
eynYY5ZcGk3lLiJTzYdG9kAaf3qCIMOCyBHWN7wkJ9yOUdjflPWtQtO2wFoLBUzKQL6XExD7E0tD
iu4WIOAY0GdlCb6q/EcllcyrO6e9YHoUIszDwgiGS0rgK0l8iwJjUUoir8Uupa+SEUSM4nZaON7x
W5JHqD9COJGJGAFZfw0pcpRUHXVcRrneHznuj0w7jg1lAY4Bhoj4OxpWoeKMBsicbBu13BJktVl9
F5DPHBmzRTJdI9wikyCQMv3IDTCjsXeIEd646fZQx1rco0n/W1MCEBSe+Y38EZXBXtK+ZuZZTf+2
RGicZOqgjBKiNHxC+cr8PWULNwio1+BvQiQsKqdTHfgR/h0rxunXUUOGbJpMlB3yN728V2UZKymV
HazXKU0I3e8tcy+2jX0s2n+hxLfvr7e0gGbfU3J0/QoLZhgwiBqiQ+irZA0t7UfBjkKgXpNfFZAb
yXvJ5cZeOXyogzNBsM81t8MGLi/Cs5TTmnJkowF7DHYNO0rYT9KAYJdzdd/O7mKp56TOLo3MFCyU
L2zgDrWzUpDOUFL8b0SLZJXozLRRZBtL9Eia6Sl/VhMvrnqn0ney9CMN/pbaJYBVku0qAIYY85Ch
wbGUu9WKVTFk1IdjUH6xUsRJzYEa0esIshvfTEXK/mxq2aGss30UuRF8g6ASjozpU4ZMlovXGQFS
xzyITGUr2XGgPaRJXjOpbNhs0Ck0iN6EygCw7Fpea93pO2U5Kxm2de7XvpvAl8uozZaLhQNAiFme
VSSwFvk0YO7ZkCmq/pV95Nig2i1ytznOpUTiMLlErbhE1QWdQ5EGjtSbNJCy1v4iBmBzEHSrdkNJ
G05MYpJTiZ6PFZbKi58RrxwOaDCBUuA3xjHbaKhwinWRyVfhnkqBe+s4qDKkiAicrDIA7dAgCBe/
KdwlTIjjQlot9npWI54Nq73POjvnSvveZvKjJ4lYghSP4ZPGIywl80ckIG2lQx1crdLYRwaoID3a
CquCMirv1RavOBxTE6xur+6hRsPyZZq/6yYokiWng6NbJrthKUymngkInf94GFtYitK8ibR7z37n
/9F0XktuY9uy/SJEwJtXEiQAelMs94LokkrwdsF//Rk4597YrZfuHZKKZmHNmZkjW+UMMHC/so3t
fuTIibzaCKFv0IXZcoPRWN4TVcoqBot3czR3WDA3eVtcQ+OH7GkLd28W8kGov6FEHVUPvJnYBXr+
RtUx+PfaSbUAZoBzmf411X4R3SXU+3M8NacBS1tj0klDm25IcU98xkfNLROohe+NK+FO91QoaBVp
h0zZlsaBb1GUumHY+zHFPZ3paqtJ2HxhN8qI5BpIa8TaevQ4g+U4nwntOyUnNTDs5BhcdOJybIpK
NmWd/NWyiNbkr5kldlh8cchFLMwy+2rp6RaADjZssW9Bps/8Tny1FwZ39rh7gQlfY37A7JGNkGwh
cNWsvgv9j6UtG0hEbhp37sx/ilAvm87Lqng/Yk3UoCyxn4JFYfE9tye+9ZAAuYyXbO8SD9rNEfXq
oBQ+owgH6jCW/iBvI0APkfYHV0HGqz/ihBaWuR+Y3gmKkZtxXKktr0ZunfNw6/T6tmd4Ga2eF0ts
cjwyQGPIzk8DREL2MllkMA+S52N6SS3iY3b1MrhqRiDHZ/uj1OXPkZDW/E1JIf481wGFJCFj44Gp
FeUa6oWbi1WKq9n+3LI1h9t5rarzEBseEh94CJbLJCF940eNzhGv7lJeMpTWatLPdWYc5zn9tE1f
hqdmiviUVn9lxSVvZuDeLcPTonx1JIOacAFu/YLTHGDHArg3t/aW72RYvy2UWUAgPjUQdp14ncBG
lOfr3Jofoz1+RJ3xPoJUK+JrcSvrf1SaAG2ESSe9Zp7ZXUS/WjZ4LXXcqKVTjSfNFIEg3M3iLYBi
Ggwjk+z/aeg23qRVQw+1S0JfjjE/ph+Yrpt5GN181DFnwU5KXAMnSFSb73pCIED1e2ToLiQxm4r9
QJKND7BaB4y9PgwfojwlkSZodtpJ0NHMHq65lZlzz8jCoVhYxoB+TX/cFAVTVtNni5d7OmqMB3I3
wrWTg+Wf+skm6paIQOECqK+XPyfzRiy2pXVM+Zb3mNEWKzossKKWyStuxY3q6LuN3kEg2s9169IM
/bn5GvLl2GH36A9xBljZns/1XZvOFtg2CCxe8wS4x5Yh3Fo53oIkAlJMKFjnGTdb0OW/my46Sll+
bLQCx3xxZL5/1Ya1V8dh1xEZlMULLuS1m97q3/pVNn1gFVMwa4CRctgL1TZ6mryO6qQELPf9uNoq
8ezp+dWYw0sjeEaQo5m05qnaOLCYx+qtTZ0MUm9eDQdnxFN+LfIySBwRWLkcNLISjCkWu9+2Hqim
GGljnn17+OdokHQNa9MR5BTEcewdD+Ekdw4yElHD3zALL6n0a+LSlOE85skf9F0Dlyimgq0OrEoR
rKBT7VEXjxRL2TIBUf+h6jxkk2GabzQDmOpLq51PQ4NGML6xJ/VFrweUdxaQ5BM9x0q9tQHFZbF2
qC0k+Dk9tvaOj/EQR+wleW4Bh5VdQUVXa8LICbFP83WDGdNEx4H9mWmBRmd/VjLGXHKRvVVl9ZxS
dzJulan7vBEbGtUCpf8CVFyG//K4pfdKwx+CeUfq/KpU/cKwfEOSqAbeNSGbfRvzMyR5cz4KmQVh
Qq60hlZM0TmflJ3eEHki7Zcd5sj26cBSZbzQ0FGBadkhmYSwIdJpnqPB3mLy95KyX6/eMVag+U1D
UixZ0ztkkISn4nLVPkb+jgm4MId7VG9OflIhsPjAtNbKO/vOPWwfswckAVtWt6hRqHl55ulwVSdv
/TLKM0T9/ouWr5pdigTuNoXigaFZs4nABDGZ8IeJOCoVgS4MiDC0kTUc0bRWdQ1XtcyrcOVG3LOd
vt8PZb4fW4Z2ah3gwsSkQ8qZ2/KjcaZ9CWknZ2GhqvbOIIXWwsPi+qWpg99yEVkfJTLCcs9EXzr4
5OL4aHgleIFIwRZvd8cGFPgo3zTLXVg/Ix4mrQccwKt6fpZIBruFyZZA1kLZj0LRj5ydFiok6B/0
GvzZEzM9S3Y7fWfKvGltcguxwbPjqp7NFO2jDjc5Iy4oNkMZgKWHMIebfTPw5C5S6jfPktldKq2+
VjPziLEi/UwE52M164d2RIrSBrbp3834BfHQa/iVo8ovWJphRmWdeF/ymlcL1Ynp/UekvyYcR53y
lPw61pJnLJWvVEQNTMuHy1TX5m7u2yAsJ9jMHzpGg+ZXQuof+E27iUEQ10bZ7pC4DJ7tfPRzneIo
RgCzro7G/IdFjwHargMphvIkzBtZ8n1PakMsXPtn41qm7c1yzJsRJvckru/GJ3qGpfoav0AMUeKF
r+C/NrB7IoD5YXJTKrNTr1+vM26fWgjrMvJi6+szOyS2GBRseZHA/iLQUadtf0n1MZCWyZ91pIEk
xXEXHWJWudU9sZhJovZE8vw8Ogk0F4IKnEbKHAY2VIZpNLFSneXG2mnFp8NMKJWBPBDlLGoPJdrN
k+hKzRxidXHJde1c45gc4Oc5FbSy/ihNyyH9mZH5sO1CZzIRiC26HnECEHHSwnkXGfbOItyoXr0o
qCkRBrvLv1KcYq+AX12wlcW0hhXIKXrtNWLyWlpCpw/Dm7arMg5sx1P5twsYe44AT+XXgkEzLXfx
lLFN3Qw7yDrvemy8LNiFUSveeqV+KlN3MtOHI6bbYFgX1U2WGbZfDDZeuXSoCNE9035IsqjWdOHx
AuOrw1gZKy81FFdMS+FqFUyIPSOTUTBp85jD1u23k8PfY9tVbpO6/L5fIUOVwW7TuMh0UNbHqtqD
diNZC/oRQcPFwkZSM7SSQyQtgdmfW/W/Bh+9iqJsRFi68YERNRxwgUr6iEMWwMJ7hinVeFisWK12
w0WVyOpjZJnZ6Dd7qfZ2+RLUQJaq4qkqCUyTFc/A+6ReJ42CiWwk40b7uAUVLdGCpHrIGviNBNwz
PjTNeast69Sk5om8FeUBw6ltSzRMFFBaTXXtY0ZBiV7UEbj9cEeb+cOy6chF8pSHyRlW+Dl3Ozt/
OYPN1YQuuJxA+CDeMzz5TfUsi+VV2CHGQuupYNEj5xU2GE/4eXiegE7YhxR1wceIXcGirbb7rUXA
fCJNyXlJ089lXNqLIWibkzcx628ZrcPswy0HYYL2QMZNhdw3lcUt4luekZ/UzZi8UnnBYdFHoJ35
0TfJIdlp2KEaeT5nc/WR2s1Hpqcf4QCn89JzvhTTlyKjVHO8DFlzz5/pfqDFcs6MXTm9iyg9DAP3
o+Y1zACCATWP73I4HTODGx0rDqdT+eu1G5lXPm0BgE1PI5bfWKS+0r3G0C1SRK1Vq1WNc2o1H5TD
viPxVzXKbyRYp+JIysi2zu7Y50EOymtiS9zl3CCRu9GoWc7ZuHyL5FKlP6TmWl/G5M9qSBrxg2fH
MIlc5pUG/sKLUkR4rjreqQa4XaIoLyuK31djex7rO4mStX7ikmSTDpOSXYeRajKec3TIjfQq58qj
wjnZpm8mOxjeG/xTX2zXmjD0sEZ5hrjkRb7PgQaW7Lgr4MoTAsjEhjyyr6HsNsZPzTp6om9jnDna
dNiFDb7wxqEb/JNUAdftazrTZDql+CFBdTUZ34cxMOKrU5AARx6n7idO2l1CjIKeQlfGNAi3f33y
c+GpqDRLTytlTsJczjBLFlHZhxXr2uidsLUP3WaXQuVKAmkISQAPnl6F3Fc7H0hHEfVuLwhS2Cyw
2V8wYEfqu9yEXulccmLJGd48HAApNhkVH1KFRadqnX0N5RutO56JkmnStqfcQQqVY05T9PcHy29M
HCih5rGg/k05aOGuRBwWJKaXs9Se8PQO8UVu0x01RJcJk5dofaf5oaNwG7G/MXQb//9R4tZpWS7b
A2QE26gwMH1GbFfpNdzHOLIo4I3p4gJUohI0yuKA2yEOffyljF5J55qsrzGktpWr8R+5SfiJbDBg
RVxHHjnSb9CULzn5qYtjCf8qU3fobFixtX3ED7LK3IbDXUa5T/Ra2JXtR0Ah9J3ayweNVf+QBqxw
HZzbEgMMeq69+o2d4WBzvn/kMERVgGAQU77slVREbZcvwof9t4p4oaBStrUSxCApQ/2H9SYW7vXN
FrAqV5N7u5pDVugUCZORkO1A+4L61KC6C7acU6BK37rNVWhbkLOeN6zbdxHFQP2+oy1atl6x9YbB
8eg0x4puKzAQNc2tlD9tC6y5HV1MEoxIK6htZhTQQyCj6EPngH2tyV9tDvf61GzL6lIukSvUfwMa
v8T7NOFKaOEeWEp8QScB2aFchFIRPSHJq2uXXsZl5yC477Wp8eMi96M5xKVhcDcavQGBdU6x4/TI
slpDq6kXxaUbk+RSTXo1oJDNpYRnHXUHeyh7JyJ7tnOauw9pNH22Ntewa25t+2rV+8qCWTNqkjae
iCKcJqJqBu8aaU9Ig3b5sOX6iaT0WGpiGVF5lboZvEW9T2PnyN4eK3Avn4BIVW6qcLS2CbRkrl5q
hZXSfLNU8d6X/V0yb4q2fFqD+c7gjiuE7K6DVJ7TDqH09CiOXK8WYpT4hXDC0Pf4rqDm9P8W7cPR
eCs2meHcUlW+vkN3RZCqr5For0P6boy4Xqjy5EqGtTIB4y3tQtCdqRl5jbx4VZP62cz+a4yDZYVD
Ip8AFKzo4UkRUe4x4YrCqs9VJxP+LXjzhkc6ftnyo2OhHyLhZ7ymsu5RVUCQQ9CZ/YHTzH36+aF4
rrLNZMck6kvfBCrFuj8C3xAaICsRaJRZbBfOSGkkN3Ghm+8F3HXSZI91Eb5QGELcAhGlWigNmfii
Lk7XVk/410Qy4Z7tMXVK4znD3ynZJyyKu+7V8OzpGfrKzDU43wrpOI8lP0FzWuzhZMEgTdxal3ap
+J5QuxJxN7rM18hqzOhKJaGkl2F/JjGjeEu/p/RS1H6jzxmks/IQUq4jy/FmBGIO08puj12k4UdK
LhKfGjzVEOjJHAfJQgOD0fE3UA6wiwlUa1vYXMehYd1fmph62fJ6WqTfski9mQT92FaQFcbwJobh
g5bMDWK3ij0rE/cyetpWgoKKIWLatjNZxWw4J/u8lV31Q2cuG4gVZuGbpuSBMxIx6Y4pDAXzGMqA
neffkcxU5hn5u1ylrOwqsg/zvjae5QxU1whs4xpurPhMhfjxP7LcOm4qrpSnmI+7nAyn8pI04HAo
TqGcgNA5qaHEV94XeNhltoC0EIfSTumv110VdUA4fDDlS6IzoRidN5rwp4GDVYSnyFQqUb4vQQ2P
oIaBnwrrWIfOqUAc1t8qcQ+L9N7ZrgzW7iIbf7XuxxmT3SQHFUvHiT+x5uKaGfl+AAroANjQJank
KmifTXqJNioBllFPyvNozCshE6CFo8SgU2el3tRzl7OhJOXWMwcKFGirwqRaAHHfdHFztRiiZqF9
a8b0LktUTbVhaOyGrPtTOXjshT1QmdexSY4emUSVNkbkskcBKoIUKl+MrvFntmCrKRv+t3ZEl/fR
pEHQHkFXfi2LdV8GCsi47tMsk1Dh5yx2AKIROTkUa1NiHtR6GAhNPygKGsRa3MdDv+M55sLnPctJ
iNCBKs+B2cbKxersS99jGkdZGsvwYq0qJfD/EHTM6pg0LypcVB7vDG2C/I7THpMyu6QTdPCuP9JC
Ue61y0DGDTsj/jdqSaN3w5EQ2wRAfec5EVnTAxMro/bI0osK17TW5FNefwg2m4ndH7pNdJakTxMj
OiwF9HXZcmCDQblEe+8OTbwKe1yxKrx7GLP+cK9YsoLImBboWXXQqMHo3ZSemH5TWwBr/rW17pGq
ldQFDPJ00Y3+hqX6ocBUgJZZXtrOPpKH7HqfgdUXRhbwCgRG224F19jsyRBxKVVr15g/U/WOA5iO
yWMFR8WAgiC69DEb0bMu/+E7E3p/T0pU1IJFyDZOg4iSXc0AIVNvcTTMQFaoTvfBMG7qLt9QOcpC
Pu64zYCbm6FUhJrYf0QpLqNZ32dkIqqWecUkfIW9z9T/ogZ6w8CVTRB/emTLxTZA+BGDKNW7mafb
9J3H9RSK20jSmDJpjWLDZY1wGX5MnQqn+FbHgEGMxpROTTkGpXgMiA6cJXCHDvlmtcet0K6e448r
RJhNfqw6/jBvoOmsjwlcnptWw6QGy5Evtha3VJK+lQWfF/2v9HIArGn9q8bzHK15RX4fAl2Egjuf
K1sO0VKKYm8ZKs+2AvK0p8b6SeabunRHO9RPRWIEA2QnNbla0zdUr3wBBqE/Kjm7qs5/WBVMtuzL
dSnzG8n+Zm09Cz96PHysV/BFDgfaj7E23syR1c0C+0gGjJ8/NfULwd0l3mKTAcRCyckCff1ii5k3
5kswkS7KzJyKH22Hp4848fBIlu4pICsO5ueizW/6Z288kloN5Oo6Vtdh1E5VZVBRZWxDg3HsfSKW
ZfyNZ05vhLEqpeShb12N9x6RwxwWdAsRpJLjL4uCCbbdKBJVSxmPObPyjNTcx+K3rEnwT2MwYAGM
DRpM+L9mnCPljnGcbSV//CrApKYWhLz7myowucRw15SRTDRO10JrTw6YorKg/hfpQsHkgXvQ5slc
f5m6+cy19kn63zpUU48EkwCiVQNErmCI7zL1NWSIcbFM+ELK6SYCfHiSkT/0ssXzWN/6JL9aFAs6
oKf+TMmWc+qcF1y4LObWcLkPS3otP7pWv6hyeZaao9H/hTAWiCzzJdP2MhisEG5G/OckCHD57jdY
nz87pT4ldne2w+kSgilq/+k0Y41PKh90Zny2/o3yT+dIlpguwWXF6KvFP9W+xgCQNC4AMtM6tZIW
PVEZ1JT/lfqIIOuAe519SbBorL70eADVv9ybYrlPle4vNP7Mbq51BOdTHO3trUzUa6lYF3MBscPj
f26/dFvfd/V4MLb5AsJl2jg/WgQx0MDzpPWU4qCCeDzIQD1FMBhT1meFt/h5qt76WL85zhfwa+a9
8RYV1W3SVHoXgzRCZp7bSxP+AmZyCXW7a8RNjPq1YQ+6yFd8XhfuObDVmrlaB6JlfpTl4hWA0/RA
zn+6svdIEno6UdW8uxayyvLTJ1SVONF5St+0cNs4C+7p75mso2Mz7tDRRkSMdpMF8T+ReZdj87AM
EQ2LPOaYqVXNOM+1c7at4VQ1rIqs9jkrIDTeO+NXjzmWgSnXPHDbCnssWlJk70TD7s+hKFIni4XN
OKddAZ68oFcqLQRldE2w4GEkD6tR+5Lkewp0hLETSb2PFJkACuO81iBSckjXGFkcmSMyoRir3sjk
ULvB8gY4TI1+YKuXZ5qfY56OssZfn23xti1wxYr6NGHfN82tU2nuUEnnzt7otfrWq8qLRop3JdPf
9SF9Vb9FwoN4Dl9DGfQAOymutbHNlxLQdoantTNCeaU6/rmWdbnJc450n0R6AYaSxe5vlOE8RL5g
lksWdb+giFM/Zdim5zQITtMahiyPOhjBTNqL9Cc8tbN6dGrgOshsKQwdK/dY01IOvbbxOW64p4WL
K71gXuKPckP4zHlLaW7jdnyQZkPb5m8gqe5YgQz6iUaTUyoavLWbqKCJYezs/UA3UUcTA1xmOuYo
ZscJ55l256XVtzTgWvhWWCgpeP6wOjefY/6PnuWRUSxaee+pgfm3JC+vHFcobQyZYW5PwA2owVig
V9QQNdJkfmIDfAonfCwE4RinXNELWtZT/IfaSc7NjTPHu/ZNBhNrjdlRToH0x6wk3CwN/TLJfHMr
NGy6+d4C9Tz7UzAO2AHcMaIjNRr3RpR4IVJPHoV4SRgWc5zlOKaaLIDX0TNHVpuyx3M1Wsz9rIOg
CeO0N5+yU79N1CwYhXgrbYwIe0e0hzOERkF3IZQ32eIXGrgtTkPXBXWKy6TOL3mAefYosSCXp4Hy
r+Got+JoxGzqiXtkZnJsQwixe3I0lW7s/v/nvoJaWzqcNkLeLXzu4eeCdbpZY4zBl3HtRFn0VTKs
q5qmV6crL4UszvlcnfQMMEQCDRl7Yb6XhkOTcuEDEyERCaEtCt0Ns39DUzH9sxZ1dcuwAcl9HCEi
RuZlro+Zgtfx0owsYah1BrOocURZkX6MjNqt2ayprRNIfKEUd4ZxEZvMqTudH3u2MuBjGJtKiBVi
BKNvPXK7eNPY+GWl+Uq+k4lC0uRRRDT68c3rKJlIXQPbW29DMZ2FrzGgYvNcxOJHqFhLpO8yHD7z
6OvOe5p8GaBrsTMRQ2BXMQh/jfUAaJ+bX1W1LuP8UtXwlEDaF5RTi+WQ8zm/Rs6Np2GdjLRM3OQE
BiDS7j5WxuM4MdWDNqmGczoWl/41NYdOYb+EHhhl15Z/IsPnsxO0uu9II85syAH9pWe+CzGVx8x4
UwinBhoKHRFeiohaLZ8pRBSqMUPdrdY86AAkeN+k8j0dB7eVQWlG4jYhuTkLGUxtY0lgLTPqavrw
YENLV/Ee/LGKoELlSekUGWHoj/TQGZbx17kMSnrt+uRiyRzbyGYkCCtnIrYnYCCR6533CHpaEwP3
ubAv2yDW0QNz7D5qE5CmlLGoXg7kBAESDXutPZLt9pUx98tjFZl+E/2B9hOp0zEx2sNcNZCVL5VC
KtjMNhEhOZ0VwX/qjIu7tU8r9noFKdUdTZ77HrJ4lU6+UlMRXB41TyctVyP/AkfXF8xxykaFVGRD
LlqxqxX5aJZQFjixol5dzRXa26d8fWukdzOq3isn/aBDA9Qsl0k0upgW9LFhSEVfmDZpvKEixi1n
CnU63OqdsZVy3LPhTBPw5wANM4vAaVH3iCagfyqO+VnmUMPTq4blfMBfBTwOXMhysuw3bXnk4RtK
moiUa05FVEJFlJbOd3hshG8td62JEmV2A0i0GpSlrVH6s6OczV4lx3SKB9ql4DI2K+zx0VEWkZa+
csFS74fEFqh3AS4h/HjCeYQRudEH7LVXcC3RyXl1uAa/LR5CFMHA2CU0HSWMsXZx0Z+q9lB4jTvO
UsJtZkeer9m1HY9/vBwj5BeZ/CDYemok1Fni6ajuUEBJ1rHLn34ch9gdfLmq4Sdo812ffKvJD9Wm
8KB5VljFAMbqVODtAat9wXWR2NjwmKAq+2CAeyX8fEx7C4gLGhgB/TqsT8tWUaatCsncnp7L1gEq
Pss3KHCx7tVVQ9gB50Ku7rh9xa19nJyPqUcdWHw9TLiJz8Egh8Cb3XmBhiRd5yzlUoFbZQDDm5yx
UdTWseGbu0Qs3qSOHQ17eBvc7E2eNmNPSZowdy1mzWzpEMvwoZgWN9rMS9vas6c3KRsenUXQabpU
c/OcFPGM92pMI4vTbwSKchfPW/mVKuuMROEYuyPZbNgNJewwtMBMInaX5f82wbCL57M28pmzyhps
MYcmNNFF/lH73CtG1nRJQhsG/RKShiS17Mem2+vkNtgjs5b7v/aQHIamwAyte9hsTk2mH6zYPixy
fer/VCVX+sg35nOvPYb8F7efiFyzvS6c2RFgsqh6qU2Ez5WnLp0LOgg2j+tEja22JgQAodHaKXPN
Cqc7gVOvtW/pnTumAe66runNW3NjTaCvpC8dHXtv4zfKcauzeODcSXGXixn8UemXfYRj3UIsBNKv
0M3UsvEFisAlqsaJWV+swTop5QEm58mkDHEFizTFfwqdNGMne7r4agEkIOG7+QeI4p0B9wLWktk3
WH1LLy/wa8QhMhWNfYZbCH0jk3y3pYaFDluVKHbJJw5dtgW0FRhqdtAn1k8WW3+6yIyLVve3Gc8t
dSfEcd8m9lB46N05o46+J0nYJSerc45rM1PhTEfJqI9YIZC9Da5brUkO2N7X/eDGGnam1XzPdoFm
l9qCCLltIPwUFAAZc0ZslNJJEiNa+1FD9ymbbmdyI1hLNGIFiPvW0BzPGJiloi8TU6Yht1Q+YUpC
g2vBwAxc5CRcjTqEqtKgTkClxU5YPrlmP8oEEIanwTlH8/OmJROb4xXl6eg5IFBy+l8nja4mCEgW
460iddfMXrxy3vXm8GgI15nTTEvuSLOQyaROw8tIq49x7MY/NVFNixyMtcinMZVY0v6YWXTIhh4X
7p8B+4WK/YK0vVheYgyyVNx1JXzFhvbSRUpyVXkOPuygZ8MTWIEBmbCCxyu5yCMQ9thTQU4tdPLo
f2X2L0oUB0Qg+NSb7M4Bmu2rz0VmicfNC3K6Qc1CTgih/mfQz96y7ipI19Cr7uncrSz8Zd+UjaLm
sDNnOK7a/jJTKamr2lVv8HBPTy1/6szcar8dw0cCjiDFV9RI9IRtYuteTid90PFz/hbtTRAYE+mw
S5guDQpmde5tSAJZC7+tTLC8dDtl09J0nGeGP0mOR7JlpOx4puzYFvNBqZ1D6tw7LM8IXLZ1MuMY
Y3R8rh28UeqxNqzT+pSgd4UCU+uIRxq6yIzGJkf63XLqW2TgKb6xuGJdjxguaBOghQwqZ6kuFxnE
uvZfaKioAY9ET0BWSjSFmL4Tq741jn5WnZis4xkSL6gSMYH4S1EmuI4aE377GPVDeLPyLKLneiOq
eOYtas5q135bTfx0Wi3KHpvxPola5NGM2ZQa3JKo/uymNAutbLE0eSugGth7a37QfScS5yyR1S7m
TzHmJw3ymIWaQnpCWg+V6A/DCgGPgw72JlxbFIh3lKRodirqqpbJ55KWnAXL9GQhnkC8ZtCQ/l9G
aTHvjZYcsBHCF7038lEUAD1JUdJ4tXJLsr7YwvypOS0TTsuCf1WO/+DUfkybigrEZZvn14qjfTHB
yauRZ1PMlmXwqFjZZ63mJbjf1Z3UknYw8qsy/bXWVfPW4m00RXWMzP4YxTh7wnc8OZvRnN6spnm1
xrUz7feCeNyYncOUwg393dTL92npX7oCEFGWWI32h7r/TaFxCfxO63rRUgOVg0rJSyzFmza2+Lb/
X8GbmlD+x3JP6//WhKJaaozUCr0u2vGdZ9yjZ68G9rues1Wkgu94mThsQravFGh0yXiM+CL16oV4
DvvDkBdd8hjDuXwpNEzhsffl8TBLpDxZp4dEHDCOgl/aCCRdLKL1CiUG/spqnwjYspHz9FLaAOGm
Hbeuel2y4elNalZ/VOWW5e+SjJ7o04vjEHiACKq9zw0t0ibznbW6J9hMobgZxUFuqoOovxztKoEm
q2DCEtuaKWU1Yacb/btjsuS06e5g0tQGgfE0Dkrju8oN2rm/5DCnULHnNcvCZmtdNExPIVUVpXnQ
HbL1L5xhW9xrMixYTCFLci31zrc1ZcOICeGGRJTBalmr2Wk+5OSizW7Fga1Lf8z6myu3b+WRP0d/
2IlaknXJ2AWk/d8eg6GKBf6nZ5Oey3cWGUX5amwezYB2sc6S/NnZiwH1p1+Tvtmk+ituR+Eppvyq
sFexgWK2w7VtbPIOJ3Z5ZVlihgVFj+5ABY8GGuLcc7ltaO0cWpBJL1ofWAR/ZNF/hlGfUguS19ic
w0w5z+yPp5Rs0aUcGjSpmw1fVtCvR13U0HALSKwjEHA3y5W33MjftFh6jGK4z9Irwohdmh9SVXzO
4K8R6mgx1X8lIGR0QrsF8eHpZvJmuB0PL6AYeVgxaDguJRRW8SmjoBnTX/KjrVJ/hQkHELLRPGDq
BQbe8DjWYAJoJF51zJ2xrXid/Za1342w0SMmb6TEA0RhKVGl3l3keOBy4nhWuPzhlk7XBkwlbVMn
b2u+bKbW/ldnbeQU5UHRopfM7GJT8p0Xf5kA4QXXPD3IlqRcC/rpU4//pA7yQR2++v5crZ2DfVBF
QB606WiWe4fVF/djBLyOAMBrMEJ3wYOf4VhR2JuwoGRTP4wYuUPG0OeA5cbtQ+2GJllQW9H3mi9x
oM6wbdY6kpwzSyVqOM1gmnIs+ziBQrblrKhULTqXLEx47TbaVDPqbAHKIh1y5rsKLSLa2j2y8nyE
V07qNamcEwXdxB+GfYKftevCjYPZmAvRynvSwHjRdcpJYIPVi9eC8iZn88HZIQN3R80jp2nrPyFW
aVAHHXbrDpzEUBypziorKDt8SIX8j8sZj60NcLIMfJkecdf5MNKYrSkLwKE5lUvnW6Z90MNyP0Cv
kH6xFawYT2ge9O6w5FTtyB/XCQxYWuNnOLXBvoqJGi/p247lnYl/qoWUXxPXi4jrkWrfC+7VuQEH
GRkEcMFQILVfbFk7TouNo1JCigfSy6+BpyEYunGwz1kIR3z6TwqRpvxUfsn9faElQ8ZzBdt98Be1
D7QFcU080vmnW2M1iro+Gk3kqKL4mrOBl+DWM1PaOL5SmSKM5Fqr9q2X24eeWXccpcohX7SL0jbX
1SBxw6JGHeEBfWiBBrv2YZqSvsOXhZbtuIWdUKPqzsNdYDCzJ9Z6w8z3A89hXHuKJaiSPDMAuhUV
ebxSdYimTOB1pNusnpq32TD3gKk3Idq4gC4VQa1hmU7XMaayfv0Ff7eALrPSdQpH3zrWc+Uu2Get
WHGmDmMR6O7yNpGPsUC96Bs6ZYqYTAjeGy25D3r3kHBCzCoOepaWwCC0DHxmD8rob/KmONE9Wg/h
luDPvI/s2mMn4lmUr1YdO4QQFXRM+BT9y+hF6mZtb/3rqvk6Q37I59c8KOchmk5UuB11gommrRNK
BP9vXaLPcuqDrip46ZyDPY3HdBe2V/VvSRior6a99FtwADoJKOR8D6Btn9JWrh1g89hMhWxWr12e
37p/U0Eln36OgHYqeIOarfwpydoFnpgbUkYx2dt2uVKq9zSW9lmK8tnP+sM2E3aC8QMI2MbG6VCy
3M8LjEPRJc+pnij2/0PTeS23jWVR9ItQhRxeSYIESIIUg+ILSpZsXOQcv34WpmYePF09XbYlEbj3
hL3XLn/NAhdKDT0WMx2OY9rQP8vyrTAnxyZoJZHXF4bHrsMvpvnI5M9dyFaJgUGpkX1mk84USRJ/
CSPLzCNbIFLlm1PbjSeCOzv9MaQXi0yOBqhMWbA8BWYoUMFl4202jxn4cKC/6muXYMha3kBVxYiz
GIRWGPoyqJ2hQtyDp9dsN/GaGJg1EkwYf+3+L9PBXl+ekcH+QG3vPWNzpovs0Tlkmq/1jymjCsel
C5/t7nDOWdpl1PFwUruaAE11ftnU60Z+Xh5h+jEtwutIDXt2qzCYeU9KU5ZZww0WGwrPwDljbwpn
Gob5Uk5joG06iC3vMvGUNTTJBuhjgTscYIqOLwsEfIrZzLwhYmfQsnSB1T8l3OiLo+20Z9ftBg6Z
dqR4lGFLJTenlPf9DFT2XKQpu/a//OCLtUlrTkg2GisK+qU+51xJBgmWdVi9IAcenH9x5Wo1jGpi
TeMC2/Zp166+KtxU/d9hDYAi4VmHBjhkfq3rXiNX3rxQhjN5Am0Q0UDp/d+ywanHNcDrd2zFFZeU
KUVoCC1PA6En1eFWLt/jnHcUfkLza07yfRE3be6vdmoEXe6Vw8DA50eEHyJiO/6dZ98h8yZcKInO
W9eKAKlMzcXddbivRH5mMLDtcpOfQnox/xTsAladv5PLNK4moAIipvHcdvGzG3FhYW9a2HkM4U36
JN53O8rpzvuXVfLOnHQ/iX+d8Tm+N9FjrpdXgQl0korXsHKLAmtDcu1D1PBj4OB4O/cV8UAwx/Jw
pzhvmSa7PIcJLkdL+p0Y4iVDEC0OfN7bPJ3XCfTc74rkR6N9zhAvSoO7LOk9bcNbOI3eGHNQWtJL
CJa5PAqpgCHe3RZiXi0qV9WLqa50PrMhfouIwaaaw2SE6u/dKBvC2+81lW0i/ebMC2/a5zxxUtMj
5wp18u+Q8MX/ieoGuZ68xRSgIacs4WVtQ2I6WSpsM1BnmT+Ykkfj6VUKoa885+J1JAG3ZmNAdkWC
37JH73UvwvK8PtUtg5FaVSlzcCbuGVaM0Mo/zKXbrNO7O3sqpcX9tdr3P6b2qqcfPbOiTGeAk3vo
4QXivf6NVPl3YQm31oM6DTDaHRMU7oljcRd+FXl/LcMFx5Z2jSzt2pp3u2cPD8uUWSOVbSE9erU/
QKhCulfAtSLNcY52QBVCJvkTiCm100jXiRDgujK8oZL0LYUymT1zhWNlhP5QtDtdfx8RH9jj1tFB
Qs0Z+NFda0leYpJMZwRN4eeHnounRNQQgUoJjV2iVZdJygI1jc8oVFW6O/OccENWgNPrvNqpFT/b
+XcRbJS1mS4KTwYNrPx0jOx1KOtXsZMq/WkKjNuIYDFVDpF5NNQxgKNBLNaEESAePqPRS6LCb9XY
Z8zskb7pxQFZDIrAQMYuiSbEfjqrfVhb8WhYY7EooCpUcWut6AGudmP5g/I/Yvs3MrCxEVxazJ2j
MkUzDGlY2SNlnnTjxQ61NVNgy8qd9Qm2rAWVOY+X3ZaM+OmNcBs3qYM7AKS8RNaQTp+Wku76mias
eIz5GGkdOQAobvT4lkRBOb5byC9zFIWs5x19vyhbk9y5rl2QWODOYSnJnmEst3L0WMX9ePCPTRvR
9YnTkN2SHeJ2h8GczPh9DmFuAEXurnanH0cMKCtcpaNA3tqdeUnr4dKt0ySEwjAz1RwH3s4yvtR+
Jlrsl3UNNU9O/oKMKgUc6NZKnoZ1K4HHhFl5wiYlD77KLQEYNhiZvHDU8RZlMjZJRJGobtFix8xA
JRSN2j2HHLSinbp8Y9zZU5jaJYnNWz48EdIP9OvMDffWiEcwW/vC3HInRkomgvll+J1N2pzICSYi
1ub8Wwf5NMsnpZncv5WMAgQgzP/Zzw77wpg+wcGKKnP+W6TWMCHn3wZAyvSdMpsRcPwVtNiaFp54
t9Wy0DD00HhsmPX4Ot9ipWzZ1iJyGz2ZurqBY26xkdCJ6C1a44F84cbjNvGErKlyjnCTsePTsOEb
J5th7nYll0whqyeDgz1HtilDtl1XzQ28YRmbP7K+hBwIKBS9aXvoSInlOq+SH8mudvBpJv2rmaKz
RRE3o9zJVjxt3pwGIkdqYjibCnhTsp2vTN97opZbVXkint9WgtVj59w1SD4D5vKEHw1B0CU/MVVG
hML5p4fBAKBjJsFPABex5o4ND6KTptqNym8KI2xNEWGS/QNag+BmDuLJr2eKEiQ5CDsTRtGKxQ1I
Fxl7Ahhsuv6c4Y1o8ncB/UzQmZl0ZiErs+yddkegFdJlmlCOIcvg7eZnreqenhNyDsUsNITL/w/6
VMeyTy62OKnAbjHSoV+Pt44GUw35pfkp0CLVNpsxLpjEeTHyly7HfsPMhj88ZBuuiGfOf2v53c0k
77RGJcv3dYx+SOZNnNKVOlxNWCQjhnVkuPg5AQixkLyK9WWNp0nhnxlpPbZrTqDSu3pv4z9uWe1a
muxniuMLNTmSSHEsNjoCnfhp0Q1Nc7lN19gMSmgD0zQTkXxEbUDwTwT7L5a+MqiCJrG4XBZUpzti
UldTh6MwNfufqcPkqwi5aepUZiayW3R7YwIoQ/l3qhR5F8/FfRrUbafcpC4/g/g5GlOJUZpYBXU+
KSXJ8ceMsWKPTtuoKcznZJ/jPx7G8jAlI/0JB8J+GL4zngPCKphG5haaItgStf6PehPEXY4tsjyN
8FAATsNEJSxLiIMS5Yxi1wA3TLTod5bBPPQLyrUIG99aPKw4kpid3Ws1xe7MFH/yckfl+Jw8TcaH
BkQKGiy8nPqj0+QXnNdEjaDI3dglkjACvmSAPmW8k2Iuh6W+hGl7HeLqpa5vklW+9TuTLxJaB+G/
VDbb2jYxvaagUbqzyhZdpDKEmvm/Sl/JAtUXr72lgJORMHjDFJAp0DC7c7MpC4oPddqnYNOHMnTt
TnY7p3Yd5O6IHVLGxyNC0YF6jvm8BjGCND1PBxAwATaKuSrCkTqbMi7ZdAtddK1gJpX+hcyIWSyE
a3pK35MGnO7ITU0VlYVkwegfXhoomRVHbDks4KFSCrCOFGkd8fW5HWHTau5203uL7ECvVtYXbgsM
9sA3jjXIgA0DkYkqGYGmcnEIV2JJz0JM3WZzdpdnFrXcy015ahFSxNTSXezp8HrD5EtDUEYuxSF6
Nq2CvZHe8WeQ1GAGR1RL2T5GaiBjAqVIhbh4x5BkFSdVtE9MTPiCGuz718JRrqaTv2qs35PMQ5j2
yFPxgFjUOOyMMnTJ9qntsZr2nWcw9ogz6CHyuDdg0JN7PgcLYS8KXeemCdHt1ZBDya3QVIefS4GK
g+lgru+HV0PWIMpCf4qhg7fvdeOG+bMadplbNyBHdM0bwVxJGWm/+rpvM7FVYqpXZ5Cf/YmYbwMp
yowUJYz1NwtX2yR+s+nLRv3eaZYLXbeO+F/rOlgjPWd5FcrBHicuqXccGZNNbNaD1nRSwj24Odjr
KU0qSI8gNn9wr9yMbGQgbT6SHIGXGajdh4picExdpPIhRr92mNh1zYehYHegdix/2JGoCAqn1xgz
v4QFy06EF0/OXi03ADMPUvNDemnRjXuzb/k99LxkQCYMrKsFNU897EVJYYogowh6+kzdUpjihcci
g2bTfivM+YulZxFhuORJInGId1191mVzD2DmoENLzsTD6MGgyTo+kvjc5NW5E3+l9K1U8KljmTUe
S6r5JR0j5v+Butr6mqSIDW59GRXc8+ZWy5ZLreoXiVm+pKsX3G015v2tbR1DC0bMQE5u6so9TJn0
Oi+63wgeiyhiRETjQPVTpUhTNmEhH3FKnyv7osOyZVYmUbQtvAmaxUj7RSIuIsXhaBvFTcviF/WF
Cxa+R5PeOkpHGVeXYt2cOA/G6VCP1M/AzKFePoRS320yMj8NBl+kBSCYa1jnwI6wJJ/Y370wvqhK
cgqjNYMLbwf5ajF+KoueEIcMa+zZcS7opR148iYTZ3X6kBt7w55TPgnmT7N4MbDX27hDl0sFpSWt
t7WOO42viem4ifmnZYBbsYCwaEhV8UZhALgmtQqU6i8o30hFs5lhIC7AkaaLtxwI/4wnBboKhJnt
oLFPxRC39G9JA/28OfUhep7eZ2QernG+DgJB+9AZvPYj1gj5tIZEDHGgjscJhkKMm1Br/5nm6K8R
uwpw3b1kzFcrmi6OaeH9vGpTt4vp0hcD7SLMm3Vto6CrisDxcxzxfSB9574Ly21CjnXLfaX7AEvR
q+1SYC9zfIYerFG2LFFIpzwiBHc2bG3WF2q251uG6FbtEIdi+Ju1S1vQwqC6tfXGK6rfpQUKLvum
FD7MNnnaGIJpHkSDxm4CkD+jHlGRhqad7dUaXkOE1FZ1Fw2jyU0SjTw57dGy8mNnOX6uQQGCCWMV
z6GWH9NbgWQbR1hDjLobRg0KkSUwdO1MQXcE69CpNtHaoc+F6cw2A2m0aaSqlW5KfkETx17DmN3y
mmTeTCUYqxKOLJEZS4qZv1MAfBbnNlHIUmc3thXkwciIFUwmat02V/RztQBtfXSzcuyq7DSnV5bt
1y6XXxLxr2P5qGOAnVjY9s3BK3FjEAGxTXlN5CF+IceNydvGapWTYWfnQsJYqKtn7A7RA8HwdvWN
OyU9rZCeThJv/zlRftzRUbWj2FQDmNMUPzd4WyHzSVRHLJ6tKTHG5SKY0QA0j5A82g7Jf1Jf8rII
uqK6WXP2ItfiWk5KgB3Ncj4yGfGwF+Z3c83TUvYlT3Raf5l+FP9I6Uc8Z+DePZx8nOb3gag9/NYs
R2quScjCe8f6rKjgazZu0SqVBYGVnRb9YNIELLEcEA1oGudG7COOjWb+08sCWRao6MsoEARH8N6S
mxV9tng8e7XcZ4J+yqJOblovqm3+Kw5alrGLoO5nTM6f0kqbGeBRSXRKBbHAZPvE2JhkOUrvqIPA
qikvITdw9u606OzaS4SVG70h7iYv3QpccmMZHSJmsOpLyrR74NJG+7kBOoKcvbUnJNuSXzGLccZz
ug2Bx83xCVzApWtGPBSwAwfPHo8alYGkcroxcI/YfFDeTqBUcd+iLPEaVSG7SKDP63l5j6bzN6n5
S8u9RXeYrpoVFDPUpUtR4Bp3zmb0ZrJLk63JTVtSGqKOuZOCZGDH3kwdHoS2bq1AnUy3rpy9BhlE
NCaffeG12m/dJ4EwOeaW2pU1Pu7RoGBIr0TUXksV75N9bsb6SrA7KvDXfJJPfTlszLBABSceknyt
1TeeVeYg6oYX0SE+cj4hVTkojQLjgs2t7qC2Qs1Y7TsQQ4uFDqF9xsv4RJoL9HkTJzo7ipDGI//A
Dh4K6bEY9nsGZlohhs7Iq7cezwtG0sd3Mik3BSAlBVJsuyHWkpTcUV2cx+GkBfOv0pYuthzXCKKz
CYUPaJAWEJ90gonechbAguXGhPegbiu6xi0qjHXPVdFDRKHnpH8XqQlCtmLrZkuhWYhzHyeIquHk
uZrGHzUiykUugxqFeoZmqyH7lNRxvbcwBW9TlB495HslR/ROjJnuwv9FsoZw6ZkT5xjN8tFGPlZy
5hFdOLXZxcX877A1MOfOnyRXRtMXvuSadVgpwgN2yBF0Zm3+6aav5dbnn4P8aXwBTwXIuLYHIWfs
yhga16hqsZ9m00+U6ghGhWPlrQcqlFCZPXLBshCue9apaC9Xlc+xni96JV2r8H1kU1D/T2pvTirV
BoZTSAR1DAusfiu1tw7YLuKCWAr62lm1LYA3/Em3nkNSPw29eajkIsZ5iL44uaVEs+lOcom6gXSr
t8lqPSiyKOZX0+dZastLqkDTqMeXqVShW3qhEt+LiWQk7VAXfOO5dahN54AWTReFPxpIeOhonTe8
uneZvai2HAd8K6363UieFN6lX6T75X2yGlz4BBpXJdA/EpMhRvKvNgFRrFhkmLASNAk2TqjRr/TB
2iog1gP93pWvC3GCBbwdMisMKIX1MUdoHKEprFs6eYzo8cC8nelnU7jm6ymXkPWdKwGNojavs2Hv
rA4JMsuaksRaA5t0cw67fanCVlN+0d8njMeoPAm2xa5V/7GkG7HvyIqQr68NfvleoX8IcdJglWNS
gKAYH40tMzvd6LpybAb8hUBZC0cOHD26GhBHAUwkznevsDD5U1kC6+gu7aVX+lVPXTB/EJytECuN
x5BgRwZneI9iQV7J7KLZ2iv1zl6V/tN+RPhko6bT1K2TfZvMjIcZbWL6L9bYHmR/K9ZhtVuzfVWr
fdwwPAdExoh9KsGdgpTZLuJL6t9Zfcz926TNFyFtYnhFWnXDIn9Uq0dvtYHW6jBOoUVGlPYs1yoA
VBVL8YijXjrIcMf5YBaocgtjc5VJ6xadz4YvWE/h89xrGr2xtcDv0udqHwNt/i6D5Cr4I3+rZBer
nReyea2M9iAR3tUR3lXq3T4m2YC4nQSlZYe1ln9U43udPEz2iZFxCv9O6MkU3DMjChfERTYQ3EoY
vqWh4IyJsjD7WzHYd4OXEQcc0wR28u/OWVFBtYmDiXgFuYEpo0zHPJzz4angpWSdWhBICAeHBmWg
PGVS5Q4lmhASplYMzMJME7JSbyG4IjOU+yAmmQlTL9eCBUO0A2RuiA1toEVaa4oKxvocuFysjHnB
ECmmG84RtXiFGFosl64UmlchT7XsBQwSkw9YG/0mCacUey4X1tT3iGz3Am6Z3yvRm+U4X1WpvEqy
FG3ZBlL1t/NqDdLusZM/iUHrumBoHZZ15QXVwnCZMDUZVPJyMV1SuwIuk3KlOh2qaQQ7FpOX8eQg
lk0N9UiLzOORRR/1Mh6FPDD2XhiNR1y/FAlZgtCV8RQ62r1FNakyX3OS3rUJKViybyX+E/2L7JJv
+VFalDi4OPWv9L0o+DQRjohydMm1559PUkyjyl2fA3dkze0s4mSdeTK7OH0Zyw6wASqQ7l81xn5q
E6cVH2C9HQR4tpxIChZ6LD6IKLIGooAEmjRmSgzVdhN1iJLdp2tcT9y0DdP3YRPRcOTk7OQ8hHO2
m8A/MLBr4KSzL2KL2/WyN1SbCM2Xwtp6IXAO6+Y2i9ITrIVNozxaCV0rsUVK+DVATs4mcxuxWI0V
HV41Hlftp+C+sgDlDVJ67DnbW5JDBp7T6VpyF/H3cbZAMI/to1Te9No+oSIeqcRi1Uab+Aleh11W
wVyr5ZWuftrkqAFbq7WjqZ9skHxybe8kYhFbeY0g16nJQZtBuMATzbg+/634e3fmqxNP22rturQ7
j3r2bWmrIFRZ2SIbzl2YpDMxdCo5Co1nQ2Pgw9YRmk2facmCFiETp9pgsvmV3UksvgP+vYnCUwu9
q4aKtG5DmM1TBSA70xkYsUyd+eqQ8EBxI5OXxcJCkMrA0jgb1+JjCvL5y7xltX5XE+2Jk+cV+vur
fizOlpnf2lbcS6fdTvtVmd2w2xLVSdEXcLRrvLt6WmVOanuBjngx+oPxUak7Rq2+mkLmhinpBEuH
xjJ8sfLPYiYCMYWMwLMKD25TgRYsQAsmJDalmJga5no6cN6GOkeGyJ9BFuS5nbS/M9VWaQ/c7ZMn
d4pXdR/L+oMQjd/hV+q0SxRfIb0dqwLbLsoExCZ0Ma/6QDHRfas8W13+WSm7DmgbMu+ckGAW+1y0
Z5JnA/C0F02/Vyo72IV8pyzcBJod2MtrWMYXaYIXiog1ZJpq8lFV2l3lUTPt93H8YoXMUJFjn+iW
kE1haXdXnVVNBpqtYUuvCgZP5i4k/mVs/mQK8qm8e5VnxyvbswSXLcpyHzW1jIMWJMxsbW37fUYj
VLHuB/6yFQzkEGX2XC3xdJXJmhu7V41kbg7AnWbMG/VrqoHQMarldyRS/AzzXwfRwEKubV2Dlk1w
hLRndZr3FBDMu+HAiL1OtvRgIRPjw+iYb1ZM8WKU7BZWTauyvRT/Xyp5cv3jZBFVzVdvFZ92RSYX
EhK5RFSSuwq9yFB4XFlJbpO//Wnn+a4kh25halcPP6n8NLn7CmauHP/bzPgT8kIV2LsXjLCoMQdY
KZ8loqyUo8agUxGrpOGPmdwMxDw03Sn7h5jafjDPAyNuGzULmlc0PxG2xm8t/DGNGzNQzLc1c6T4
RflNrCHe2JghODaaXvlcyybkshZ6JwiRaCwUqJ4TyVZi7ojVwlO0t2RpO5TPkrxyvm6oIjPzfNwu
61E1k70S03zgSA2ZGXbiLRNvLUN3B6NJUX+YlLY9aQwFuuMQHHjBptvBIQsX26VEkpI/hH9wWUA5
wafYMisPpz/styW4GSGandCrUFXKd3zLYTHtLIgkLcB1qA+Z5OfwqZ8dp3iabBczc+cydpM1mgRl
K5qWuH9thmKL82xTsjVE7yKMU9bZ56VOLuU/q3ETyx+0GcGXB4XvbtsPZ9aDlI+KO6v2QR8M3SMn
IbGiWqr6YyJrx56RZCrB5CAyevyOUi+ie1Hp0ptEuyl4Cxew7nRIm2YBblXSKOPNYphZQkVWWlcW
mSfYgId9jTqI8BGr8aoBjDUyPmoEg06FaZsy4HdKmDVYDEZm89D0qjuaDlXWUZqxLmp8gfxaxEBF
URwaIBQxeGbMPA6msxwHC7VRNVvMc5CNvVXdp0QLyaWvxrjV+QAR1BnpCb6oOetewe5SWaMfPIIN
1Cug9z3Wh3Sgy2ME3FKvVThJWFeyz03gmy0Qih3wxKRSSA5DJeSvlFxzo/jJtmY9iSIz3CZIfFJ0
1mrXkwiaYo8iowOmTE9AOPGwxKpLKMzHj7xijYkwqtU/uGfyhkRFbizcLI0D3UP/GLleDOeYfVil
s5OHXSvs/czVoyCeAo8/uRqvcoXkBwAqaqmdpt3Nbjz3S6D1HoMBkIO8DKTSuR2XadLovCB8fyqm
RdJPiFbDiuBX9FM7jQB4YzNvu91HXv6WnXNNHZTCb7FyiLBXFNO7DM+VUS0joILwF/losJ+oyisA
BJOQKDKiCcF5BeQ1K7egcb4rjNZhrXiq5ngiiv1GK/wE6/FsQcGuXuaELmY3RAj4wPSlhhZkFqEN
BpuBkgEk9LhVwsk4QJNA1/6JkI+qadBgW0qflpy8SuAEgVzBby7eYrN/Y878li3hKxOVSJpeLL+o
BjJucG/2fyWDwZzudzF6faQd1i7kx0AAgenmerzNlz82ku2eRaUDmx9xsIF+LgPxa1r6DvTl8+0W
FZavL9E+BMGSI9pledS7CJ1PSkoP3WxC8hw6SghoFHhoCDFEbyL82uUZoKYOFItekMC6YttXENSi
MlikIjDzPGgLidmees7VGu4UgxhG7i2XtY7guz5y1B7Kkq2A8A3rTSI3hbmF8yvyxs9qDT025LSF
FOvlMGjgEglXlv/1auMRXwuBuhb3pYGTVTxwf/5bJ3cmtNcYtp1FPHhGqarwS5ZVaPHKIX5hgjfx
rms1OMJBPhVdexpMlqf6IWKNvYuQrfrW2O1shKFsTrvCLzwO5IXNJmEK3HQpit6YIDLsyD1XWYZy
z4aKrx1SroyuoDrZvJ/XskjcGyW8J4n82CaZeM4TMYvGHllFOBAdIY69Lrz8EB31vsX/Xp0zlSZU
V0+2z1IOq0RG+6lSzGBORRDNZ0aVRApOg08iBYkMTWFXRNI541ND/8O6gzxNbyP7Qw0kgkHEcudb
kokSSvCeosnfRw1nijJ4Nf3+R4uNrNDsl3fAKOGRrgCRrcMhec344RJsV5fXEr3rrprCPa2pRa4a
CCVo++60HdV2rzGUqJYQAyr5RqzhbGip0YzrfwBbWG9n8opYIlbn2UivQ0jYZyFddMAspVRfdHLV
B1EF33CsUWqapHIImXF7Q6XP6H1NnBGkXGlgeU1AIGzYag/cRW54pUHlukSnuTVPybCcS1h95RCd
SMtCr5/kR7zHR57TY2ktiB2VY1XOx6WYj+MGY9TR8Ue6L6Y0doxb2cBD3/oeF44X4bwJIXZN7KMV
2jD5HrEfF8bijwgD+u2bnpAsCGq82ZVu9C+v/ziQ4KJ/qO8ac1f9oN2l29M2WM4yMiy4tFGBFAhT
fyjxnE0qspe5pCtC2rZBNIxlZAzdMf9LC+JpubyXUGFo5GNVxnLQJ+zQ2w+4C9tmN/wYWUKq1YbW
vjaQJmyonE85+ma0vV0l0w8NAbcHKa/hMajOdsRrb1qnmGlnfwul6jY41suCZADNq7vMWyeIzwR4
e6B7yarZcPD5CXl6+o+iGdsNT3yI+YwGtTDnY6+lPpw3dXyg17xJRnfvXDTv3auVzG9EVfJ8U9GR
b9IyB6NSaYqDAqhCoJHMn+YE5B6l5BoVhST9YHKrEXeyL3LmuFK7DzGT95jJl2+twjn/jcURiFBM
6ucMUCjeIxV1G3gB8rTskX/O5FgFpRKBaJq9USWuQGqJ2MJpnCRHU6mP8U5gSBKz4w7zwSRYghQX
T9fBifGLWWCFMKiLWXXxiSj9qYgygLbK0WQWU9m4o6qSrY663qUzM2fJZGCt7XFS7OdDspWl2lXY
3mckmUmY9yTMe4jK0DBpkc3KCzz6Qz8UZrbn/r8t7F2xOoAdNSmL65EQMNb2cM5+9Pzv+gB0DIQL
RhAxuTfx4ic5UbnLfKigmJUIn3FNx6B3zQTR/eUjWhBnItrhGRDyWSj2uS+weMPQtuFV9yFEGONM
ZhSajOy87By5OJGIerQa2TX2ff6OYNqPtMRXWYNKg0GkJ9G/KC50xBDkeBaB6qDP0QjPXDA3yXzv
3aZwmoOIySW71SyZxVEv2mNZ1kCXY0g3GHSYJNssVEGDEMRkcpI5XcTySjrMJmY1CFMQUOla+E+Y
RvQNEqcbIJZ9HZHY4erNcCJY8Rwu0VHlpR+TgFiuAJvmppUNt2rsgDSFwPgInKmHQQJsO9w0s9jZ
ByYQFY8ShCPxkZkNt5d0+BrOcV7sS8TjBtXr2L60R0brfGoC5Rx9dR9yEOLPpNcdaQHG1N73wOKH
6mlJ6U4/DB9mhhv9lp0Z5+k349EvypVq7tbOIPr6cwQDIZmnwEyPMQwRy2FFQFoKS/7Y3HyFt9zQ
uIkNf4TOkYJ5aPrFt7PWH6LMbxgh8vJj+Nb2LGl3VZxjUYmPczH49aBTKQYw+4gjm28tb6tqOy+a
aF+Ml5F4Gudk3rcGyyxJ8tHJQ9WJ2dyqe1mnU2SYqzJAMI2U49OGKI1kjG+22YWvmf3NyYPVaYrQ
VgW1G7UYHULpzNRrg1YgaO1LAsyOR9j8UnsIBvxIEce+WI98I9MJ7gjXjaSLfMQpG5/Y1J/4nVWw
G4baN1kSq0sFpax6FFXyxJhv8cjUb707QRCQMjJUduu/hVL8SLoeGC+93b9qqB6izB7KfiyqV0sb
n1EyPigR7kuG5XVkyVBcJzEHMfpQc0u+4kkpMpd6AVYcEiu7uOL8ezGzFBdTdE9aiXzqO+8RxI0R
4sbUbiMXzoIybnS00yqsw4b8ZUNW92j4huagme4ApofIakCAyD8/AEThCwx34ix5JS9rTnpyD/An
4WU17QfpKAyPYJT8oDF0RqjhrB0+JKcLGkH6FhQuI9+yRYJKHeOdBweMzHlG5mzKy6koldM0AluC
uTySHlLGHAmOFyJrZkw4O3cD0xp66GLETVViliUPxMHBWiJGbTuTzWrk0ullgsPw0LEwlqLJNyvw
Rui4esB8mKk8VRB6ASVpzTVAarnpKbRn9ofdjwxbbmYnS+qwQCbakV9BZ8XBla5IFYdmENxxfmnI
B0oDM9L5cXe+XFxMxdgbeDcZchly6tej45fMLcAIRL5a1dsudnzb1l4LkW0n410c1dwAU+W8t7bz
nk/Du9DZGrDbAOTHJA6nZou7d1wH6mF5DPu95Xd49io2z+w4tfK1rln0f8ZsqHPtSmcxYDxyus8Z
SjbMAFwvGXls8YSaes3usvbaYJ1C87PH5VEz71KDaCo2Wf4tNDJ525eChgrVS8k0bqSHLNDGjGp1
gn1oMMQz2wu9sCyte+ImoEmqohmGRbwWt3r9+Ben5E2iDerCiZwfV+DUIY8OVfeJ5yjVb615dBDe
MihrQpRco3FnxnnX68PSNcHvUp4lPbpUyDPrASH1WG/KfKvLyYUKD4AHO3y1vGrbT6hAgwQKfoZd
WLENDbO7SGEF6zlOcvkSFiohKXNAr4MkZWnUXYXEgCTJihrMxrMF7tuHwMQCYWKBEE0ghdltFclp
VhAW2KHHCgqnDoHKjFJriziBj4pYewBb/qZmYksoV+jKlXFRMYAggDEf/d4w2lvyxshgwXltHPq5
ZqPMuYCzpIPPmbtGilNoSALItMECRsMl3GF6lOXnPO8talzpRsHcBrY8BX2BRF+dAnbhvd25sYPb
EIEeX5D4Nm6OUT25hPoRtq+5bcZViY7Qgkn7rWRYn2dIp4olKFW8qG+Lg3GgBxjQbWuamXV2Sb0V
1wJAZO2KN/7cm5jD+/tGQSK9Sc+6kFyGcjFQPqfDvEAdak6s4P0IHpCVCJIxeNFuTAxjgi2cDoUq
KD0xkWhIw3dssuqEyza2XqUk2htjQwWg7m2Cm+cYSCbzDQPmVQa36oWTdtwBVlBhizhcECEXhKzp
gZKSmjgnlzyKiMUyg9T5M1M1MqKVTOI5CT/Vf227P9TnWkc91N9XPrghnRhVnzPbPGtVxu333hV4
MzuUmNL7klKK3kN09+ovGzv5UqF0UBtXCwj92cl40CVTBsqzs61DTih0mKvukkb7viUwrHVJEt3o
1/fpKD+qaAT3lr2wG341+u7Q/7Qf7CUH7XSe1sAgA/UX5pxbTP7X7HachRXmpI4YefzQ0xE/Hn/C
QbtN4Jl4isitHqvpiCG6+KcwFqECvrXMbRLDpJEIEXyJiwKFjBlghDcnWYaHI53jYvEpzgWxvNOh
KuD/DfQdlJog26fjkj5mEh4cHNXyT7ujn39D/GiVEHW31b920a40JbpEbNp8FTn5YvqAYrm7y2wx
s6j1e01s/8PSeSzHrWRb9IsQAW+mhfKF8kUjThC8lAhvEwn39W+h4w0U3ddRFAvIPGbvtasG5lYj
iS9dsQwtv7mrkU/9jkdPnQj4I62u7IIQ20yqbGCGdaN3bW3lLU7wdqIPr9SNRmw3GJ6RLWeghDeQ
IqcRZGrSr1zkw8MuJoj5H4r2Q+NwrL3AXqP67Y71IKD4UJ+SsTL5lst4z1cP8SiOakoenaMEc5az
TUE0CN/sYwzHtwBhngX9cB72ZENe+9Ngi8eY2/fQcm5wotISxTkJrSeV8KxHssPgY95aU7sNWnwd
+KKFF6RY5nr/4HTv7vAJPzaaBWN/JjCEoh+TwJLWJqUYaNYfrLvXWP2Jg2ZcQ8pi/evyg18Su2u/
CMTaO3/MqNfAm2yNu6lEpwAkR2W9TNt886xV1pTstqsd+9OgjLu7Ndrr2JPopMd7mJT3jbdjRLUL
u08bRyUk9Ua5ZHF7URC+uD1Vql9P9U1rw5U2A3wR0AOFFhhWfzFV4iFCeKEIXCK1epI+X0476vsd
FdEOM+1+zvEvOvU+gfWpDAJjwz+3fcbRb27VRACzkiW8QUADENAAhDGwZeZJZMaFDhAExPquOxz4
VActGidtwZhHjwK+0PJoWeMXgDFTghBffhAtxjvnWljwVQPDvSxJUw7OZWDGrGWLLoS6QEa5R9AN
8tQGjnB7NhUIqUeDgW7NrDnjjfJcFtSS/IXmnKrnlDmhyhpcIVhEJrWv/kx5RZLpQ7aoBpFWjRWh
P/ENJOotjrUbhjiZ7JH373tb2RFquu6LZ6HdyDgQSP2gVvGqx2tjMp/CMo6zeXV6cm3WxGucclbM
HW1NyQ1RwryptW/YCXuIK7uizJl0rRLmhBgBVukHAMaa0x+YRDFZO70IUo/rX9PPt4ZZTNOTFhe0
KKrHbj/0fxa2jdRUxC8rUhoFWrZhhHHWvQ64oxej8bQWPZowvbzngCgaj2woHkf2jauWYI3ukrG1
auWWVEWJv08tRmqbbL+cFy56koLXOkoSjPHks3Jnl6vlJcRHy4B+JhE4r47YM1gku0+iWEKBe23h
D6bz3amse995d1Q+UcFeAtMxxLVRT6+k2V4EDpsKbyJBKNC9CkZqAwaSrZ4nQZxEJ51PKdaOGrdr
WWDbJ04d/U3GQWbSwucax8bdMXZGHSHDxxyJnH1xKU4zaC5m+zbaXMMgLnG+l8XfENVZ8t/Att04
xx/DzIis4DCy14IJaPGZwj53SBXFGyZ4FPnuVh4am+QEYuZYMA10gKbY8VrFiSv/SMT6xuDsQQsh
v79F2NuLKYLA6Rz5F/g9XCyefH07tFcLsIZCa4lnB/M7MSsKISD+c1izqEaxlhV8KILuEoh5rDPQ
R/1Hu6VMJZNV0k13tax2oRojkrDP5litO+2YjnJVlqeCYKWQKDz9N6O6C+Fi1YsYFUmwFx9kjVNR
du+TNnzo/NiByNgqS9F4Yy0Kb8vZuOwZuMuKHDl7jdCJCSmk3AOiNUG6dEuiVE7LRKSHRYBCy6J3
AoJcX9Hq/S/6Kefo6FQYUk4czC73qA7ar9o2hcf8ZFj00U43QJnQTxnuD/OGr2aHpMifqjfGW9sQ
j7+DvBqxNOoAjh9g+cbKhiKUD2NQA8sXZPfluRKo/cFqwyucUb8c67OYPm0vPEWk/JKMsGkJIJXw
1+O183AxW2QwEFgnl3h6sNx2zMUZkSu8ZRbDAw1zVoNAqNF36fiY7LcKSaKOLWJYdlL3npK1+jSI
b4u5pd22QX9N8AAI69LN13K+2elXUxt+glRGZ5htnhzA1jQ33CmFTBmQqdux+86A63kZX2RYd6iE
klpeilxcERgwsGmsGc3rLbGpcBCmQwILCKnXWvfYFgDTjSNwj2M9Y9QQwDGgx2hgYrB/8iw3dA0d
G+kUlDDCTE2+SyvZOWAQymVoswIcN6BSyNCVqPqT8JRzPGTIdPmM+dfLpjlO+IzIysIevWK1s8Nr
nY4+fNtIAR3ZLLIRX2rPkca1oLqQxVEr/upMVogP7kgDnpNDx3g5D28GCBajT3cGm7pq0HeNs7ez
aou5KM2f0NSIxE6jHtvXQ2cUlgwxy902KFB9IfqciA2GvRcOOJD7h92nZEBdXMhxVrtiQf5Keus1
l7uhEL5TQFSJ13/svL9zyMJIyrE7Mdo49OVpiVLNVfug/iTJV2gx5MbZs6T4WcVBsnMBf7EzkXgl
znvCJ+TGXxWUiIKIsJLNYDn58o/FjL1hhoyBZbxP1wzpV8i0T8IBMnCKezpXB5tiwll151BgwPfk
reMbL/VXEp4nd+dBE6hm45gdeg8oQrvP9FVElaMYxmEA2Fb7IdHltXoIedCc4o32JiK3aAhayzuE
+bZpz9oSXaxvNGBA8xAUGEFtDKYOH6r6N/6o1W+2hUbebyYyvlhp+rvdGJfBYHZnUvDM9eD+E6BC
6Jj8wk9t+UDDdq/ViuYSB3meLWosGpzLEmQQx9EpRkJkzQQsU8PRqPUcnI4Pz4upXp0eF9MCy7CD
NDFlIJNyYCaBuM9w24zGAF5jB3cJSJeov2Z2goM+URXoW0c/NCm4eUKUNTRRIslXDfqjFPt/Ln7L
lNztvxDBVlMEx9werrouvxLOevIfVCU5xuvONfEKYr+vRgDi/d4g5DGPMNuAW5g5OVJqBrqrWf5m
hBhJnkQsYeDptly26DNb82xN67n+CE0PTwWxkAikax23E697zTbNKkIcoCIIXc83h35ruSDnbHef
ZnAAGAt7wG9V/Zzm+csd203L6xtZ8n4Tn/qzjLhcPVbg8i3AfkKbjsiJ7EaKfcsKL7EW3esMPWR8
BjHmvGWKd9Km6rxMcbvaJljyLw+mR2LdlP63pGVyr0zYiwdFW7sjiVPsysP4K3ddkglmPB1MQskB
XGAH4yHmfUH1czTkt/eVILQs9HeL0V3YnZHIXboGcUBngC4a/SaIQB7qnV9y/jEKwu58Rn5xHoS8
lAivkVinACK47xiKhkSzMmJDEXxSXcl5S1nNdTNxP9gYWsRd7x2+w63CfGpxmHhnYgNWetH7bdIB
akXmwGZNNOeJbT+ckpPF0yGZY0zNGi+QRqwzooAejRCHFysPkpeNHwxAxKkbiITDS4ivvRySszs4
pzG+LjmSI58TUIsIg1qJ3Q/zk7ttJVg4Zu9K2ewFqgBoEcQNTJywXKmUwgLuE4qZXct0Vhbjvs74
rNACr8tkeqRK9T6q3Xu8aJveiuTbHsjMUhViQTgEk+HoxgNK0m+msgerEgd1JpghoYL1p8gLwmE8
Ce0jnb8v+Z6ajfbNd95JTOEi35TFuNKxHnCJMUFqTa6JstrN7XfUYMYGeSmtbQf5yfdzHu+V/dEW
nKFDdZoV5zSFTaCHDqrtqTgn7VE1nbNXJld1Dvr+ijs+8qAW6vbFqsbrbBG5woArO3WYVthsnSas
oHGLiw+iMr93/W2BjpUFQZbgYzuJOibNVm2q+8Pw3upMvIgkGP9Kw33P8ns9AsGnal/ik+s3L8Mr
Ooq9R93e8sulXK8xp9us/QCGqxmD32VsxAidIEUDa/H/T+i71jwqLgmTFKw94xhC408ddWii3pmr
jixTvTy7KS9iBjAXh2wcDxHpef9wWN+ZEeQ1pTr7dooZ2/6aR2/DDpZtTLMePB0mA301uyEPWmO1
QCsxWXR+7bdue2lnm04ZBEZG19dSGJOannA4FeGFtTzjsOqCqm1JGmDZ+VHPzse0H0dckoy84gil
G4F+hmkhm+02nhw2bPmJioiyZ2eJRxiOdxIEbqFfW8phSl5WwS4WxmyFEFSVxQ7kz04dlF2hGPt3
NtMMCNCG94Hh/VWcd7thoFJ8e/KloyE3xshPdzmma5JhAKug/29tWmH+XPFN8gUJzKlwZCa41SI2
wD4OyNQiOUSPTx3DJIKQmJmSDYoV3EE0n2hvE+ZzCZ3tjhzFOdxLKiSr/LbS1dSMiOWGXTSYl7ra
GsaHatd3F1cMBLlLFIqz9jfKzm79MQ/y6Zj9fbDlNZ/KM9NJR/2n9af5iYJ1grjS1wT1sU9t2afi
IRXuSW+MIInOVrTOpbX35vIAIZDPsUME53Rkh+nbVnhbycaxIn98hGEm2R4g+REVtmCVCO9yddaJ
8xEYFlGTWHe27p5d7AVVRzvDl+9hQPYK7m1+3CvV0o5IzDGOQFrmtXG/l5G5qRPJ+FODg8EtJTdp
81mvE2KxRV8cVdLn3PRJfELgZNvK+uwZOA+Y+n+Jh+VMwh/G0n3Ddnb0Hhl6y9OAVwhDR/erM80d
bwq7BCbsUXHpLCuwoh/oTfMhLw1q9HNTE+PwJoxiZaqtT/sR4g5O5cvCtheS/ZzvRa/syszlaQUw
IrG8V75IgDP5IqwIjkkDhiDM9EuNct+71rhfEjt5DvzAtNFYd86+F5sQrHtnk3EMwd0lYshCYmDY
ByRDvXvwwnNyAb/nITKTjG7yRCW50NgW5Ubt4BXL/0QF8wZNtSApZdpMnnFI9Q6XJWv1rcynd6nW
H/Cbbun0odjDhwFPb8R+MRLxaWFMQLGvURhVNXLSkE4YWVFMRBn8eabypJ1okjy0h96vq+qn5FNi
o0exNJok9YXWSk6HgWQFUSIBzpvPPvyaSOWiQWw0zNYMZ0j1RpOJEEPz/k4tIqyZOSnFKLFDhnXM
Ovugf62L9NNSxPeMMRcSDkAN6x7N65G4JPA2yWD6cW0eR6M8iwWfuCDFUNa2/WuiE6va4tXgiPKw
Tg/ikiGtsMishnQHaxgfaH2BxXwuMJ5EKcmmyS7x6GMokWYwNwWuCj5BKD1oYVjyo2Uypb62UHku
qhiTHB/CieerReumS/bOR91myfqPx7VqVyDUV1NCeciIliKfF6K4Rjz4CmMeiUKfvIoqdHcTlWvJ
0FZP94h4yBIEdL/ut8hItWv9k3D9mx0TKvdC+MS2FCxVC4e4lM3sHCb20nkgNtlcHIlt7MP2xd6j
dexb2g2rMP3QYf9IW8ORcSxLxjnVryIAQBhuYNVWkMn/VNOEmup+pgYBXOT/oiKMuWPCHx5jLTVZ
1KJYHDVwHfep+kmqd3V8QCA8KbF6mq88mN7RCSpenNJ21qJQfK0IyEAhacoeGfkBpy24EHTrYCJq
Siz8jeZJH7295x1jenb3TZEcaeV7HcF1+Injt8TcJqhvaVlSM9AgvFnGOq7pmFjmelTkuJMmFZAW
+jFyDJN2ozkIsA16658cI3rNmHNaMIu44039igBlBg8M8Q1IZivPEn5VaroHAwUwTeNeAZSjXwZE
1rotTuNtgA83iUtSYY6Pt9oMytFRH1lVHnu2S0VK7CaFmo7trdYV+o19UaOgh+UwaKQsJe216rP/
wOp9OHjyMv7Z8p9w49FJo4ewaPixeWvuWYjLhAfPY8S10mJ7b1bi6VXGnoWJqub32fggx48tBWhs
sa21rVxeSwzwaTNARAlCJkOlgRH7YcQ3Vfyi/2OJatp3BVWXTF6SD0SS1YV8nojEHMQkTBH56vLv
DhVhSGvasWpk8ed4R5M/zMTXk/KdDD+EGb6qg65ElVFipP9BkZ4g8xcMrBOAh+xeWNGv5VEw1mdd
ZqFILNxnyPpK/KLJ31B7r2BkIAEW6neC3AXVQJVXT1PyffxN+n9YjzcCQWrZXyYYPNECNMN9b7N7
X1zDVmDQmmlVjBEVQhp9AMKyBiTUDJUL99oe4UfZt0FT3WZzs1gRJlSstXPQnO48k/Vl8O6hHyet
KpmuuNzYQzgb+KZbjTRN962q/hqMpPLPRWePDgABM8dRkA/0x3ii2I8nF9fjz+ZlGyhlPFAIoVcq
JGhveJAZovkownDIkUyZVqfYbY9gRuH2gIxkzBQOxhnmUDeg4gM3W2Q1WiOgJH9dIgnsZKd1+EeR
6AWKF+4K4G6KscbrGRqcLcV68sTZyUwsbTBVPucwPk41Ran7nQYKAjxnQNinHRWMFRYrAodUD176
rN3GJC9AiInATYM5mOtmPSrohdEqMeO/ljpyUUplAln3gCQAHvue9kt/iGxePJxyOYQt5FE2MOpN
kzlsi1aRwygL34t6tMsfXkkFi5zOngUDwU6ljpIgJp0u6P/wkCAv2JjEJnv/GqKkDVo8UydLkTTS
Jo+PDQr0aJF4czVWSvE1QWCoC730LV5qDel+Iy6x3a4K1eXFp9aDgZB2NGq8yCGdIYJUWX9oZnt3
GrHPgGYBtwkdd53BLetVsR5oWr2ZADoiE137HoFQUTH4tM1XnjQbjzq00vKVHAMmezrxhdEfNzbW
1Tz7dnZP5kdlsTeKx0PoMpYzzL2L9FWvqr2CssghGACLR/ofr5bAJHwhJOBS1hPRkFuXZiRUrE2E
gDLijVL7tU7PXPD8x02zHZcPjNRtjf2MbTAMAHoDGccFkKBj8JT7yX6BalsnRQxj/WZa5j4zO84J
1KvwQVqHq5SEAZfaobFXDXPslCNEL/YMxZe/4zbTAVfP3LB1t9AJpEwE2cZ5aXpr9X9TedMx9UUl
CjAcEnReedADwBq3ncAZRzowWMjoWzEejc1SjKdpTEL6D8bVKJ5OEV1ygYxZRTvIWh4jC6uwxJxI
PSZQLrlVC06PyZ9+yIk2n/p19ycZGOjNdVABcFOVc8snnnh3pSEBRQat4VMJAFAMkI1Gw1fOyFam
RMB4gAZtInGRlQq2IiYRFtuEmfMJANGGMoqAeW3LDUwPDiunwInNJNfXqC5GxONlDEjvt11UlWyx
iXb07PQexc2tYX06RYH5AJWgcEolZssepgVfWO4KADWoQXYlOCgBgLfSWR/OybmEfFQXTHrxAzPi
ZXB3iy+YM3T7UIKPQ8WjZhSkSHgUJDzzbACrnIIQCU9X/xbKlQTTjSFJVe3UZxNVD9SLt9LELxXM
smaJvmeOuUc5lqfZsVyGwfhbtADnMCv+hqgG7TqrkONmKJp29ojz5Km5zpNZ7wvkWqLfzGS61WO/
M1CzdCSUNERMkytXaA/CwF+89M8cnK5O3UHmXladOkKSExrl5GbhfGahgmad81LdJxSzSYbQIHLI
8cMEUuPU52Fvms1sk9YWs4NhLoAYK+aXcssoHt2yv5HcdTWV7CqT9uI5kA1x/JaQIbfGXBwwcO4H
a9xlXbp3BKPmSKyzGDWBi0LNK04Wv9+K9K7UuLaleRNzkFvu1SiH228SGTR8eAKMAkQOqN7e2bW+
IppNqRA3aGMeYseURV9wGbdT7G0ZY+/Utt499yoaEzKy+BMGseEFM2lrDRuoGHh58bTJUgxn61l3
xtN0Ua6o3iPk8sHqtFZwBoYbsYdepEyP0L/PcA7dkROzI1j7xwvWNv4fm4cPmGPLhAz2EDK1eZ3S
BEVITyrWrQOTNRoY66nfwdhdBHfMAHAj/JIKWwmCdSdfbIZcf4jfDI1EvRlbbQXuixUX8xptYlzl
PPQK6rmNz6yASjB+lOHwrlXpm6sNT/RQ6LfxWa2MjpReEgaMqt91eArhtvsDqrl3emDpHTCPryay
6ROzIPzbxze8B+CNKnA1glw3DdIh/jPFyXWGZ+/Ez4JEKltu48g75GbPezX6FDw3C+rIVDyoKP0W
rV3oK151LB1G/ul6sEkNopr24neVRWXYoBdDZErAyFY5xaq9emdBBEHb3hg3CZHHOPwOkpTtQlBD
v0+4vuwWISijDNNl+DhvTbTNKAbYamBQAIUaUhcBqNPh7VuMtOMk0BL1ZMb5efBhUjabTimxKO6L
cWLAxgyPX44x7ktoBqaWUHra24m3feT8EjgT+ctFninZ6GKYUA17X4HMSaZN4TH1QDiF4stpP/Ww
PdSN67PAWllZcgwNrO/xpmvBirQEn0h/wmzIk6JjKOB0p0sp5avECDHeTHJ/uPXpAUEs5E6+ydC4
9OTdUD5lFmp7m8dZXeErBGtiC4kygzDoktN1Rh0U5ofw1FcJ/yQL6qo6O/W2aDJEVdTmeX/OmsY3
a8glAxHF01XNVL4j/ojrZNnnxL7nIXEBCG5gjyyvSFuuo42mqkTRARnZnrcWTmEXc+kUY3SoC4xZ
COlp6s3xkE5yNeDPADPIioGhdBy/IDeMRf3PsuKznsizjiykQhYyQPKKLzmBinJo0HFo51FhJt6+
d5W3a+w2wLFLkEV8inwLOcGUOWyhoDItFK592dqHsPeOnVBOyECClHrOBOVG5uPcMMnMri7ehkwU
F2iBatXc6kJAhhE3yEYse7BY7gla6iKiT/v55LbIepIfYVA8MoWBpgUOGKjXPuEfmnkEWlUe4WAc
MoB3NIImiOUR11k/EUk++UrZHSaIqhmEeOs5Mb8s61c4TOzJvL2TfrGII2D7QjEnlnVBdtMs9eo0
X8VCZ66zC7RMUHyRoTP2SE9uh3jARoU6rBZdviXh3bDkUUhVoObL8Zgb65q3tbQXBuSmocwK0QBG
MDQ6Rl4AxyyEx8rJYmE4MwbSQDc2zM9LdzjEwPOMTzMDEqLaJ6c/hUxAwvbRTcQW0YE1/9Ual+a9
RREOXODkJoe0ijBmf+o0p4767uE7tHgnUFMKRIbjFWtAh/yZdn+lbTyHPLQ/mZKuButdKM5VTOXF
SsegX4J3WlZ7OfpV59rATdK8eN+o7UoH+CNKIIW2t28FnSL2rPKPFs5s44pz3PjhXyssNh1DCSKa
D8CoNhb934jC0fKzKTx6OAExtNUsnaAC37zupqLhbXAEKul9ho6kOMnedX+ZBTjung5uL2hW6Mrc
PYv73c+UFXutZVAMJ51uapm8t90hn+2DsZjbeaAbFQFFmZ1KZQK/CzUDQQu6eIOEupQ6olJPrpUF
lNZ+izEvnN1AQWONHThBBa2zxc0QqvbAK1WFzJ40SCN4AWEIy3agpUfmITM2qx1BfLAYId8P+kHb
qLaFWZ2XS/2wFQUaVrwzFEZcAItSMdHaFwwZYdx0J11JqMoJzgg9LpmPJGEzYTGn54PJT8LD+1xC
WfUjm+C3Mn0SkbliVE2qm3eLmFr2QKLmo5Fph3o090QksDwuseEsE1u8M90wbaGWz1wE2uztUfdw
99AfaCyJbUbhDvTrTA/KYR2xpbcBKaooEyF/UBvs8lPH/9juGSLvjLMGzwyhvwhMayKZZ4QXQ31v
NwqQMY9xG1f01sFLEFlcXFsTiYQKKcDRph1aAOKJU+KJN6Dh0j7+HJKVmG+K6E8VGcpl/hyau23M
aw1ddNr9Z8Qf9M+Yd0lnQjJrsx1eVHPaUa0gJ7BdaLmQ9X9VenvYdvhq3OmJODIfCl6K4VgYlyz5
oZMISdgwnNeSZoc5hWmcmv73v6g7U70MyBNl86UCYZIV6lCGOoOB2orAZ535ue03tCGFqQTcQ0nx
UDMRoBwAPQRrkGMQs3eLxZjVQ8lKdkTgBS6IJAQkQ1JSg+J8dL5JE0uouTYfRJyvMF2fRwZfOT5X
Iu8yZ8+mKrcx9uGxdUsdQqcHrzTfShcfH/zXEmELpDSF/29PUIGTeNcROUm0vHV2mBBqWnzOCvc8
FsOFjrjW7q3VHzsYOlm1atDDzPXPfOdwbjXzpoYzYehipfyrxNXCcW44W2xu8w0b6Dz9F7VsWp0/
mcsGneU2Qr2cZp5g03UijbW30DoZ8ILZ30xYXEeOpRBx7oqFRWBl+dnDDMriuuEJqJjtZsx2y8VN
Ym2Jw8Q5HW0d7GtVezBt70jCsoE4MZfuOkWJZePC0o9pJRCSI3f2G25dFhUx+ZAIDkptohzAHB+a
t1SJ7uDv72W56cph5/Grq/9B5fNLuFYKKY2ue85Zxtss6QuGaD8iEtcWL+ZzYU6P6dFFqQsb1Mn4
L4rVT9K/et1lUtfD2PX56BX9QOwKJx4epZX7mhh4tX46NIHAMJ4ho/HQBTdLqkvKhJxkYYaIvspI
own3bExz6xix9/DYMzQnxqGwPjYeI/wMWGtHcAjfM9zF1rRuGr0kqs30X3WskxF+cH9VoVyIeoCw
mSTaNcul7/asq+vmNqbTLVYfufmdNeHFc9NrWqMXCgqyxZYJXCUPkRdDAPKOowVVJCekjYQ2nDGl
1GBOriZ3AN5x6mJAAutHrGF6A/bbxvpeQp506Sw1Oss0Q4M8x7sRQjAbYEf+1bpL1H7FiJBMsMQ9
XxvdjUxYDEBTKnI6KyDWJAmUtnE2QuuoaZtWd4JeJVa5417+a8ltbQBylP8WnFaP5iIxnqRdgI7s
2BQlfIuDgFyZvIMA5o9ihyPHGWUKpO6UrEwtZFDvFwrYONKsy7uqtLci3TWtgcroagPydCysmNZZ
ezjLBWpqizV/1xUHTdy8jQC1A0w5J8lPMZf5sa90NH8GttXPkIezN+rt6GzRYY/4RcbiIHTlAH8s
FH8kToVq3XMOHpX0PJGUym/Gv6HfdOTaTcMFrnyqUBu0kpcf3QD18G6geoIykRhsdeS0J+fp4Mbu
wS3lsSP3qUDC4RAqM2HGBJipLGQj4kFpkdJb4cq7hvhRkxBSUvTwSCO5ai6dgvaV8MtUTXcwxCO1
wctdndnWWqT5zaT5xUr9cDw2GqQsK6K76Ul+nV37HLY9Kr10xE1C+HAol8C7t8n8rZLvXhafjZ18
OL3z5jn5i7Fpz8C3PIVmeiuL5GK7MIAiSIfZscADGWN+RC2RWcTA4oQfHcrja6ENL6EixRqNTd+X
TyNqHmzWBYjlj9imhe42ao7A7M8cXshj3E6s3aKL3WoEpCTnfAQ8pKH0KFW/jKhoB1hIFhpcOKPh
Sc3Sc508K8K35lMO+e1Upi1HQrob6wkFqgNbi3dQ9Hs7Yr9EiBwycVcoMHxm2kVs4jWBuwjyaXyo
8QsipVB2kYNUlQvs3Z/N8r0hniTdTckjk9ihFR6RxUyIiiQzV8LhLv9Fa5W76koG/ASMbrccMg6z
MzREmV7S5J36+rcfLKYd+HQMNKkEaZrWe26mB8Wk3F+6Xheia349iqs3/amPLQNcQoHB3K8L3eaD
JcuDZCatWSWfHdeW2003AjHIaEkcbWvp0S4TqHjluu2czV6lgx2RkMROjOPr6bZrOaavciifFaUj
EbRLNtINQrqvJBqOKnffJdXeCjtGA/3OESDE43BHY0rTduh2uoWw0Jw2IcVYBru+8aJAek1ggQdL
44S7nNrJggBX8O11aLFABLNY3jmk8ek6LoyCq5P6mp80HseB8KBZovdKGJyNNxm7F0gJ1rUWX2rk
rRP1UYLsKc6hnpzH2MYf2VMipkFEjV5QwHv0bQOpKAYSbH0zMuVhZrMZWR4sqHZYXIwKmcZmwO0g
Zxq3AT8XsIpIYAnBmd+95RHxjT6+Yegr26UHznDfOTnkW27c8CtjrcK9iFzFj5Bp0ysVv55R3HNO
1rF+4bAGQKYFaOy11dprPgn52DFsRp62tKH4dvHeaE16VjtxyU2MXDWCGfCZ7bS1looIJUexkPF2
TtcGEZdwod1tYm3Hr8hUVx2avcxZJTibQ4gkrnkq0ufiWoHeu7VeMdBK+crwLGWUtibGrvXIrX+R
UKA5oGLWPzMo+QGmF12fEcJkh2qNKDOlI0AiGv+I7EzMChKkjeH+juBJ3GKP5JnNGb0uhb52GzEn
xzNkFx5/irqNsvWQ5CCzVGJMg7ucVWeGpiK1g2Vam2HBmlFEtX6CsvSLSTCD8ASoLwuKhX5iUkLA
6wmr+eSp+THHLIyeDfL3hgGfJOgLTQir55Y4PbQAuYMQZ+WCdkLv4nyDKdDicd+OQLzDW47x2iBJ
5W6q2MsgobSgYM1NHJSYAyKcEgplBz+Bmkhus/1voWRQuHZoOMy2Ye+nwP18EIwaEVLJ3qK5FYoK
6cN+2KhLsdx1zcFat6A0/md4L0Caa+42TdqDNY+nGVuwUPvjlGP9JmZCsBfOOvinkk0sgj06Hek+
CB9MTcHpiwONhTB6hO7qslp3WbLngkzNYpsLbxOzjE+XMfTEpa+WHC3GVULoHieAP0xGnfdKZd1L
r5V/J4ih3CE/KdFbWoS7qNCWTd6s/ZvZTChat8lx1+HYMgbjNCG0YTgf44VwKBA14284Jac0GU/t
+JGmb0Xh+a3XI97exga/BzukZoB8p146KCViIa/SB8W5dlZtrPm9H94jntWeh5INdfkXdRaOKKhQ
YTFsVbYT7stsy6OBSMt7NYBI8BIcKuUT3UG5t5hx8D6G8l8Z/jKIwA0Rr0xEyuA1EUAD3z70+HCB
QWYkSRMPv2+cVy9f8a7JSl9/VLieBQE7Pa92m09riMBrybTRQAtkYMakQBLHnLCtFhsAKVkzVga3
2ekIspuPXPY7krhgwWEgAhYIIUnL/oudAJA9BXSxf1eLlfdCNAKi+5jAFB/5XCZW8lE9BoZSorLH
QrrjLuBwImDpTRtVmvBiEzc5fDXq2/tUw7TxG4QGrMV4AQB6+pP7kTA8wPhJT+9YAPR0fLV89Suv
U8myImGbwUJR47Xr7ZbVG+2sSvvEns9Pof4pWX0V8l1fFhfYmvpe2Zj5hi1kqSXHPqena3Hhctr8
5RjezWxlRvcKZoGdsUak5VyydNR40uq7rP1RMQ9EBwhtPLxDmRlo5XnhBBoVG7MwszNs/bQ3bbcg
9St29CvF/fXU8cSfyyJrMmU+iyoddJZxzjsWAPplshtMoMm+rV5C+6Yw2P4N62fDC9+cHHEdou48
5GWQyjOeLtyOvvNqRHeMZH+wvWqVI+sz6X2IzWK6VSGL9RIsXRUNpQXjqFDvbPHA1/Cz7YhhZGAm
ocr5zEkWtpBdD74yy92gvnqHoDnXAECZbMD8gKmxNmH6rCtyidV19tv9yNbhlA2/MwRWFrzqejzX
dn9lba70pxJziij+oZaQbzht6+IqR7Da8ZuuujfAmHjmQsasQGL1RJynyccIy46hbQ49Rl5Qp7j/
WJBhN+Z8GxF/csBSB4mOhjvoBYW3AKpFVJrcQoonwu0OuEcT/Uq9ZDxEDVvQkr+PbXmD0m+3JDyC
c0shKVXqn3SyN5oJxJa3zPBsDMZe9ZUxerHpplEO5PJe8Vf1j8eSsPtb/lS5fV6IGZNm7Mbqxcr6
/0g7r+XGkTRt30pHHzdm4c3Gzh4QoDeiKFeqE0RVSYL3Hlf/P6ju3ZZYDHF2/ompgxlJTAJIZH75
fq9p6AF5O4y1WJANHZ+lnaxQ8WRYVOAHQ/lptksUg1hY7GpjiaWoIO7EmmlL7Rg26mLAGc73GkdA
jaPYGMmsxiFdRyLYDmiJp6OnqRxPOA40GKDxythAuQA1/PrkBEWLWIEEby57EQopJR6YAIs1wg1O
w5glijBZAugzeFKoHU1mmGp9lm7RJ0t3HrmLJih0ts/Lfi+b7oG5LAQ7db+lTrZVQIRSevSqeKZ4
OCzRcaDltU+0rZ8qthxPAwsugHZ06+9oWq7KL1rQr2IfvM8A1wnaReifTP6cXlrF6liaD1gG5ZDa
UVHXUxwkjsHfEiaFKgbgx/nWxQgqVI9kcO8qadiAuk2uNOkGIYmU7pWXDCmFrsBwCua+Nzdt3nSV
PL+k8XZe8+jo5ZPbGgS1Cxia232AP6HSIShFiapwPWN11/TGaSTHNMPLQ2q+qIn4hNlrme0i0jEk
T1hq7b1Fz7hLhIXLIUQwhgPt4JRksHWPvAWzwbZfarSepLay8RbS6ZgocyE50diqb6QhvrGafeyi
E0m/jdmDR3RBN/zsV7IiuoRzCRN4qNKXWo0+k7YjjpxkohidmVTOoeagyMygOOCph3CpJ3S3N+GC
1OQGDBvE8Ru4T6BnLNfJvKOFP2jd3CRiMFBzO5DuXTzJ/ElQh7PFEmVqNxkGGncTmYWVUrSOKHZn
jSJtGzHeNvyW+oWKTfWT9SjQ/+XlIt2RQl8cF3qZLQeM/nShWplfhexe/zqtFVE/bAtz3PnhjvYV
etB5PcVsaYRvQSODDRNTEZKi3d2pxgFeTMIvQXpuYAZgyz71XFHlPxbBWtfGXTdRpGYCFDGz+ypg
GFqslf7Q8mfiLTSBBHcppF2xZusNZwvi5Wv/Ic7uk/5GBarfw4uqpV1/Y2S3g7XlTRzpcMZMmVxp
551hzT2UUcV3P/8a4oKWhThuYwvbglBjH6Uu8DiaF3RcOVRkydw06AIM+FNtmvIkYpAF0wVfNvFQ
5iY+IHARw1XcPg1Gsgjd0ZbDO15X3goxWFfB0+gjn1FM3oivae073MZKvC3SQ2DBCMYRgrWwh/cd
gkF7ZUADGoNZHBIf2+4OGhLh5Xs36A4jrDt0SiUVc5Ns2a1woKL6UxCmnGAzj3V8I9fwMJ4S5maN
pVzm4t2VrWKloqgjfyK847F7D3JJUGBpbKhMg+8JWLaFLWGLLeEwuWohsVX3DY9XH/Zd/c19zVhZ
2cJtqrAZFjQN5ZCGZIELFnCoit7M+gHzIEh/9CGKJllGCgluyQs5tasoJGQBViaZJQq5T7T5s/sW
slDDpSsEBsgv5BPqeCgq+OeWm6L5lndblyLK0fJbzJYftKh8xCxq1sAhEWZ4wLkaKuncw8yXFg6p
FQNn/Tc3DVGyBbMOJITTKW7HEJ5mlnYyogDHd+2h1U+Z7m3CSlsjsyXaE+r7CWMMzKOgklSb/ibF
EgzIx4PdNeD0qEdvbUIjOJ7R4aPVP+O4wapfQNUk05YeXeuI7KI+PapcfJN01d6ycWI8QfOrw6un
j4bJv00QnBzsijxO/MhqzGwn7zwj+G74W7RsM52t2gIq8zFH5hFk1Oad8lWhzlImdBJEg8Bugk/U
pdUijS7Qi9ZHQ2lv8ZjQYFqEOcZD4W2N5mPgPJ35NyM0mOlVPskiOygDv478DvVcEdxPNVyABdhA
qTPgxanFz1B/MBO/cUtbB9/CcQqZuIZVssy7Dp0B+cK40vFmyWHiReMpDGTQvifCL6BWoXVuOs5q
xrxLOTpj+KOleGZpHLAydDLq3AS8g0QNPomVMmCShYEy9R08Ikod4T6AuyGIE4XMFuD7Sw+Kim7T
fSFgahap2BCxqv5pGeO1b0nu3oZKS7j43uBzcpRC6NSLJwt9ACZvi9KH7JAARxMvHYmozwdOJYgE
SFOyYv3gpDIEunzfIQaRlT31kax+VRXYJwjEwnmJe7YuEeGH99ysgYXYt7fmwEMncLf/Yc4VJD5T
KMIaGlf2pEPkGvF2x8qCDurMNZ7lENYcoH0b/KjJ93SR5aREAnOsgMlrERfqo3orzcck2yA9WPoU
a/IB8Y5FbSrW3aYTbVN/TsJ0p1d0Te4lQcc20abb1XQ7+SQC00l0VtEe0a3FJm3yeCvhzgB6i93O
1IJ5A9+Gdqak4LvLwpYecpkKrdxEcDiOIC/1WDnUrsThATV87+iEAxjK3W6iVxKgjRmaZJ0wS2CR
s5wWR1PLP8i5PstBKlkbG7ITkxl2NGCDY+adBDJ8DGzrOx+/eph7KWxluLYcYggXHRwL3ueAm1U3
7KceNwLYZYNBHWD2JIpgS04r5mbaQPzbaCgBofMZA+dN2a22ea5uQjLV8+eM50oGXBeNC8O1Fi50
IJU0JdKJF9mIxwxGcMKLDjY7KKuR3CFsGwaR5ScViGfG7IYtFke32Cc/AAvEaohXnUKNCzuLw0ut
oveDNsij9WhDtgQkwt4SXkicAv9plhlB1tYk1MEesGtfoKAmgT6PYh0OJYcwvpMYcLv7bVO/VfwX
qzlk75aDC+mpgHFtkQPge6SGewN0gIyl6EV7NsiFLSuaixI2IupKMOE7BjQOyAkb4WuPxm5IrG1k
mRvUV2uf6Xiv8LQ7CaQeuKB5VKZ8AIzNtdKkf6jidTYbTXqxnjZTDz2i+BgWWqZ+FZr7YqscTdqb
k6OXwv0VgsdceYKXfEgbEWij/SbnLZFehPRVQOL0FmFdySDKg5U/AmOkVjgvpLkwotOubzxcFQoz
nYk9FSGyzCyfD9I3dpy1z5vX1W8ai1PQ7zCOwptcXXajQthTcoJzqlXYLObesRT9VcXLJ4XNGvcJ
4uS+SMpBOWq8Sh13RJPvTK3gnoLWGMdElrfTamH44w7WAm3wWY5KkHNqEhWgX3jOSBZBVtCcBHIs
ExEUEXwAyjSvb+pp8ARRNKASzyVSJkNp66neoghuXBMwSSFKqnS7m2Aw70MP044mpj5zsfi/bzp3
ji867BOVHKRUfbU02je1MzRvOqWcQpGXiABH7q3JB/resAzEEpTxNB1bM26AMRN9axORsUlKYMBt
EyJK0lJfRPGXSBROFYvmQIPVDG9DY6ey0JbtXKFcRPexEaekhNbYZKxmfgEnLDZvJbVGhIBkNqCX
NJJWJtHvlbwWO0IZ5DACJHdZZrSjVgtELLMuZ8FEvjVmGVwovHJtX4G5Grl0f9T8q8YKrAXYYFjy
OqxoMk5kqaa/z2Ro9+A17WMpvCjCS2feKxUBuB6eSCInLFKvopaDCgszkYiNouw5PCwkFFtim5xy
VSDeTr31HzK+D/Y8+9EliBpdsjtZ32PyxUFWedL5NrGIwksC9KzArQDn1QNmB1tTqLaJMQb4q6bD
DiDjhy8TSsR9HOsiXNWcGe4Kgj5cA5DEJ9eS5dbVpRjyFMU6iUkx4iS8nNTZseQkKtKIxHsXAW4G
mNiEOAWAJXaVPxe+iizjiCZFEBha/gSO1D/9f6OlmWHRD7dCp9BDnKXOlo2Gmu5Nwv2adpqdV0eZ
Zp5Ua/PZjzIzt22IQLYCe9LEY/i4S8Yes0Ea22Gm3lHCghEMEM9q7aDPggL7IITmXUGHFReDApc8
aGYpZoV9IS2tydd5pn6JdSAO/z62MInAqsdyh/uRX4oewla8c+s5aZEHeEcouyYXcaeRXmhTsZyB
sDu87Sh+AfEJt5nyqnyZFi95VZH2Q3Ip/KWl0mZLuQTkxjFzlAUur1qYuCx2OnJ9sQbFhF9KMwZ7
SreBEjRPO2Xu1tUSXp1VrryUgNs+WDUk3moNnZusxDYMDikqflFZoKRZdGa4kMepNTqpMVz4m1NT
uJ5ntMc5/VTaQ990xzDIT4mh3dVy+ABuBFUaPHwBc6THQqyHVqV52RIiIKdDnmuxxLUI5n7KoDGd
Vri3EP7UCl4QaykNfez68DPjvS9WKVSEqJLWInJgHMhZ4B9XMtljRnwqVhPJp5r4GnB6Sw5zuub4
HLiNeiYI0rrs9U0heMx4gvZiTEsontlKetXRKjAEem6WrC2TJ3eOxcnOT4Id3p3bifRJ6UvNjQ3r
H5LmZ3rYSPm8c5nFNKRk+F5SgX9EWSLrXVdudRTJph/34sbHpx+zzlD2bkYMRCL0wU6e3niPWY3c
LkPcTpBx3q3VW6NXcNRLtyaaW1mf+bwYE10tReMB8U6G5IQNeklsm26jinUM5nCvfzdAwXNk446L
2XkDgT1q7kv5EepjU2HdWQFBPPrxIpdxmzSpz8m0QmeUZZTlJdcqryRzqaEsTBo0w+qb24kPee49
DE6QoZP21Js0Fw94zrX5uAm0HZ9JZTa8iEi0QImkeCFb7tpIXjoVbpWfLQB5XaxGyQP2ERpagG8d
3jKWNRdeyz7ARMEZYTmCB3Ow3MuFU2Efiys2ABrvI7Y08nD8w8zNJBOABXFoghORmDtMpfbVrenf
VaUtk7hlOq3I3mn4eA8W27htdhHhLWm/L3pxn7vlIf7aSCefo7bmqBHdeiTqdQ8UuK1Ex/PCfXFn
NS4UQBaf2hYx26s38mRFLKdr1z/9QS6HF4xqXc7jIrF1rCgVa5xrAUkmnjsTC3Mj98kOtk+D4j8V
ui2nNUifCGNq0s+Z99EKK+OucwJ/OA24bQvjUuL4QzCX5N3B6oWpHSQVCBbyUPqPqiBhxgXlwop2
vhvtGggtRCWimtboo7f5s49ErEEa3IzfsTXCC0c4KVJ4m22hBRDsY2Jj32IHwrnXbb8aMPICyAEe
GJZWHTOpPhVzGT+LfGNK8TYWspU67l0032P4Vb/FMoIWi7jpF9iVksR5GBWEqhM1Ryq2egcZZGbd
JKS/FRmi8ZZgNZtlVdyWMKgy8oyBN11ZX3FW1h+gG0hS7wBUpYCOaoxDL8YSFtL82Is3XSFsYua1
0z7HdNeoSyjy9Vkao7RzN9UzIre9OjMCH2aZf6Kpdpcl4kNGA3DQbqJCARjCZcVyj3VIiUhwdFZ/
cfHPAF/S8cIWjDuifArO2EA3BnShdrCZXAruR3qyj1i4JfTucbQx6m9tqG019HDsxa6F+tUEp8RZ
W34bpDcMo5Yllq1dt3sKhHqvd1tJek7xKOFg1aFN60EMxpXkkzJbBWDSJgjzgTiOVMWPyrxBA7ry
pWc3Wvj6eIA7RA5ADie/W5h3Pll9pgTI4uHa+iyEqxZlcCXvuEt1gFWO4d1K08RoYS6N8UkgXumF
W8KJtYlTNhVpWbisXX69yrxvauPvFOlZT+Q7H541bppYnaxaIlvM2R9xETYkDYSkrkEYzV1sd7Ml
TvjLocJr40nXDprw4HbSXDPzuSB8d4mb5oEi5epSn1BZczZ5MCoiU55dTUEe+BpJbDjcmSLVZn8I
ZhIZRpnRCeI46uEqj1TMW/sksrnWqRlA32cF2WtsCPXXtH/L69vaT53m4BsK9hu1UypHcXwJ53KE
DTPEtfoB124lJ11kIZa4+Q/FcqUPdDkl6HmYJcmIMgnza+Z/dMMYETjml5CDbY76HNisQw00DGTw
2A7rP2Qhiys0c/V8JONTokUa808kSdVdzzKkYF1X0CKHKDedo4dVq95GbGquqs7Vev2Hn8H3siqw
oQhjT090N5lbbrKgXXFkNXRMkdAdGQbV6pic6MPLtyGoLKdBTfUeIRFAh5l58zHWt5ohb/PwJgjB
EXUQ8uxEUa0UeK2rXw03PeZ8ddfukZngTpAulKhcW/gEFFsNhX2HkQsoTjIBt7gKkKIs31XqV2Ut
ka8k+vnkIAkRCWkJIo4mcWmlxQpvL8g9swQbM9exzIL+LXInhdbjusBWGtwrLzEUZ+Fw7TLcS8SK
ZMIt094K4qOCMCXBdmQsFyENiRgA0gjVVR7P/vA1t2iKgQjVrFuHDhXMQ9Dp9/WQ3Bt8U4TQjvfq
+StzJB+OWFj/WWrwLIXOPwb0hMG18c6LVmUQrlKNY31FS6gB3mjucLltIvoN1YOhv2EDAvXHWwRb
0B+8zRxhYuN7NlaWAAWvMtC57oo7Yfwi4elrlQGsIOSC3PwcQoKIkm1UWnvoeqeADlFSzhkBEsSV
CpSExDtE4o1gXiE5r22iRVUV9u+//cd//9eP/j+91+wI0u9l6W9pkxyzIK2rf/4u6eLvv+V//v/r
l3/+rqmSrhuSquuE8omKaFg6P//x7RSk3vTrf5AL3o5dBtImtrx46WHAyD+Hr5UXaAfeptZpMiOL
DRiwdLBxbhdIJxdeB4CSUYRZhKoTHtSVOBNZlDLsJGBSxODFlAXF1sdOTeGfWaJ/G6gWkMGXOnYj
xJfSNOGEbMMLxhqLEADdRI2XbrsI7iu0Yb1TV15+J1X4vRmQiedFmc0x85LKdZInm8oTNoOibhWB
JMHYJzlkr+jt2iytPQa5ItZZJRZSWXZ0i+ho4V0ianu9RUYVHc1ji/W8+8BbUNL5JB0V18GZ+xJp
3r5Emylar3SSOdVYObndw8HDUys2g90c3TPTtZ4tXa3FQIE41Q734iA8ZoJ829sZFQdPkuyEFq/F
keMMvivSYcQ8M9EeNTd6iqTgCfPWR6wrguK+92HhoxbXwZI5FBb1rSeHR6kUD0PnURtoOFzvCUHN
g22uVzuylPZlB3dL9o5COdXpR1UFHmz1W9UtTnAtfO828ZNb1Oi3JC3fOoKja/BpsAfPxGjmcYb8
5gdYxJE37ZE3TQYd1FKI1lKHyzDJNTT3o6etnxd4T9LII3xX1xi62Xhvpp3SsPx87oHEnM09VZIU
0dIlXVZBEBG7fJx7hSqIWRiAQdaIgMYbDI9r7KGxHeJQDoM7vfPBW2ODUh4vr4rYnHFYmXgt0Caz
tQC2LtLeLsVgy8LonoRXRFKqtR5zE+MUvFe9YZ2qaIT8mJQaou3xh3ff8HZ7TVNsvVpzUSs96YJo
U9faQuWg15mEMVdzYP6kx/CXaC8ZQYb+nEFwlNkDQs43eT86WndoE761uNNkdecCDYzlepCVVT+8
1mJwhCa2teQGwphEFJ2+CDlKoCMTwhsjRNc6wGyjCCMwr/f4fM0RkvamrsqbUga4YNlXa/1AgM0m
R1mkoSxSOWjUKIvqBNSKgwZmdYuBg4bpmCFQbLZQ+40Rk+XxZJ3E0jv6bXqjPuNJE46nofTwHOJk
7zXwwNevgp3UeMRBr8Plalvq6KDtBvQvrRoOLHSU/YM2oK9aqA7lszYXHnOSPhRSWxq6Hj7tGh2j
EA3jP0kwoTbz0JIRg7gSKzOYVsu80ZeV77Ppg4epUxOELgn/BqNclc2pRaLtqegcyUxU4bZoiCJD
UV/St0IDUi1JWM1ijLf1pRm2OPXT+AK2XURHt7EOQpLj3gVyVIoE5TZQo8kzZLRt74oOiMPCQOFV
xThLa9CLOKOLeGC5t0XTMxaNZs+6t2psJOUFfWc7IM1sFjT1PlrQtL8vNQ18/IeixwT29vSAqkfW
dWgJbneH//mdRFeuLHjOWIbFhMj3CVWkvwD3WpqoBeWh20cNLV0fkBYQudRsLCiQKUEcn1WroVnc
Wuu2IelcooOG7VJb34SjsSiexLS8EfryoJ6y7y1ZhSJqYhlRecGiF+JzOja3IVTSEucW2PI0MR81
ohwMUVhfeR/F871AlSxRhwEmq7wfqiTKZ+8jAmZLrUGvXDr5/s5axfApms14N+nEA9gl9Q9ohbDB
PSpnFFZJYm7EcdhmTbIzdX03dR/I8u63Ao4uCn5VOeUFhuosHgbThQZFODy0IuiohlYHUYkv3ihS
RosAY/XMtr5kB3SIR3qfyzHGXCx/08t6RbcEX3VbEcxdVclE7TSbvsB8Y1LyYCqeklyEMyouHkUE
Gub7sBIgkTfAoR2fwUlYj/Ac96YDzbPFysZWMVCtWSaL3DyYG6a/pEpaWnq5jMR2WexHuiAWSpfo
0NfmvBeEmS8FBw8hPC6YLqJz2KFo/FhHF8I8eqhgoPaNtNaLDNm3sYI03nXGolS7Bd0+b4FbE34v
To7VsJujbg4rJ6aDYxEYnGmHEUZ9BhAkJ8KtnuZ3MJthLtpAPSV9TI9kIhKLFhLlODQGB7p3lAfL
kTIcNufGK2CFUoAHsbZU0hFiVX7XxsAypXzngsmTPW3IK6OVsDXqViaAiYZRg4S6ZoCiF+LZWi01
eYkzMpGJ5C+T+5hY6qIXacBZ2txPtpxc6dUgr4arj+Fdpq/DuiXvb2p/K1tfGeaRQMMeloAhWruU
b1hE9l3gpEl3zMRTqE3e6uaxELRjt+pWnHPWRS+tIxgl+Bt7Rr62nGaF6b2zDfpmUZVYur+uaPjp
yLqCKtpkKZIVjMkBfQvgbgONOv1tM/U3EY5bDuUlfn14uWnxid7T/ucr8R8f6qPqZ730I8sHtHZ+
ffY//3sfAJxV2Vv9X9Of/e+vffyj/77JX9O7unx9rfff8vPf/PCHfP5f4zvf6m8f/gewdVAPt81r
OZwgP8T1/1Ry02/+qz/87fXnp9wP+es/f/+RNWk9fZoXZOnvf/1oKvwkWXm3Okyf/9cPD98S/m7z
Wlavwy9/8Pqtqv/5uyD9w5IUSwYBxENAFCVL+/237vXnj+R/yJqqWpYlybKOh6Rs/f5bmpW1/8/f
Vesf/Aklpmlp098o0u+/VVnz80fmPyxN5RMVTTJFilHp9/+59L+K2D+fyuWiVjbP6grgOT5LZhnT
NEu0tOnn72pafC8ScHLOhjEFpm9jj33oHTLYHN/pullvt3P5GRnWsp9zEJxZz55k94tyPd6oi2Th
LYTFu1t3qchWr3wf7sn770P4uCtUSA1mtQNOwvcAjXRcEju6jOBgeeYjLJldGZOb+aGuP7sHP+v+
d/cgyoewxB4aOHnWOsZCWpnODxaJeb7UruwbV+62Pn2TdyOlOv0ewc+4OjJX1GUk7a3wLu2xd1oa
47XzCrP0l8tSKBgtVTE0k/n3cbDYKCVPirms/Ie8MRbad29Ol5o+u+PZKjkXhvP5fZwezfvjkaFa
pmgazFdV1WVDm7bMdxcX6UYr+EqIUGXpraolAZQLdUEkz/LzYaTpe382ztlNTPqa2oUEKM73N4g0
aoRGHW6LwTqOybiGx/JkJE4tvcby9vORf52bHy/w7IaKmUYSW8/AQ3iXhI9ys/n88yXWgk+vbHqi
7+4g5p9aY7QMQErx8Kba8JwwprMhqZH3WM7wM19KABAL8/8+VT5e2XTl7waOY6mSiunK9K/6Umbc
+GagszlDDW4sZWdY6eW1Ia/dzOlevBuyiUahlqenWM17R3KCuXssv+tO40xzpnuqtsXqyt09P0Kd
z8+zI1RQ6K4WwsSBC2neorJ0pgUvmAv2cGy+gPTNy2U6B0i4cqUXXwu0nNSJumGK2vS13l1opAym
GxgMG66xg5q3q2ohLNVVde3yLt1QSRQNXaEeNRTj7BnidltxTz3Wlh+DLdvuW6TNYN2iKmycBG2C
ndxBcr9yT68NevYUNQH3kjSERwDZi0wpQH2s5hxa3AfhK2VIeZBX7tzYXRn14wpgypKmGobJrmiy
bZqKeTaqlY9d3tSQ2LuNtFDn2dLcEchjA0pxkL/2/KSP28Ovo53Nm2HIsfh1CxgXy3Idze8xdF48
K/b1lW36oL8Xtl8HOpspLftwVVt0mnyi1QphJopHw7svg8Pnt+/jM/tzGOahpaiiQlaTdbbKhFER
RX7HMGqKhZv0EPVXBrh4x96PcDYVAw8f6yFiNggrd68slJV1sL5iHGKDvDifX8zHt+vXizmbCm0j
em3RMFS78FZknv2rm86lSfD+ks4mwdgFURVSz7O5dXOVs1D5vfsyzuVVNzNePr8kaXoA5/Pg/Vhn
80DoE7JgDZOxbiEqvKVO6EDTqDGtmTVreRXbWOB8PuS1KXFWBVqFppKHq7ak7H5BeUzGVnplhLNd
+68HJcnTdZmGpkzF7vtlMItVX/ZrbqD0w8UgFxhdsH9ot/lhfOi212bFpdFMUdRkefqnWD/htPeL
LiZRZeZNK4Ttk5hITdeuatiAM9FBYnO19Pm4tfy8uA/Dnd0/UZGH0p96mjRYStceEzQBOxMmnvf8
+YOSLsx3RjJ1TVc5MQAJfryNjWCNcacy0rRtBo86pRb2R0Td53NxTVdkXt1grfOkLqaF13u6MvqF
t8AUJdKkTVVVLJGzx4eH6HXsoaR7cUdn40K2yUnexFuDbZOUpeWVsS7MSVPkaGLICrUrJocfx4oH
WXXdqe8+3nXwvWdAOnQayJyGNelUa3yaHena3f2I6vz1HN+NefaWo7XPifWcVuC1uUSsuiL9b0eC
4PVN5dctTJM1ER8rAF0TIOnsHTd1iTYWFTPnHLCODSevrXZI1sIG/4iNdW3D/PVefhztbH6qptmb
idgyP6HRPMKGn5nPeKSQPpKtYRjNARGaKy/8r5vZNCT+QzL/UX/Zo32j9qH699AmpvZeQQwBwtEX
0uE+nyaXr+zvYc6eWKcIsY9XO3lDBMRU/g9D+vL5AD/n2cfVmAuRFPSb0xmdpevjPIxaz+9Tkyfl
F/cllA8Jym//Qr7dShZekZgkao13xjbukH35j/Q5oBg9d0Nw5X5evFBZFC1AR8VSzbMXf2xSGcPr
pp1FCsjst06/dvi4OICimD/LAplWw8frHMYyEWt1IG4ntuvGVhbEgm2MwTGQOc6CFxReDrjYleJ4
mni/3Fz4YBM0onCTz64qz4QmH3uX5SzcID7oyu9yiEeFgtvna5usrjzKy5f4v6MpZydUL7cGAwLg
tCto7qZck/11g5kGdD787r0Xz4b+f20Z+3XJZPr8fYUTkvN+36tT0Q1FJI8UDlP5328jO/tCoxl0
Abrw5xc4LYmf3E1lWnTe7XowW/xGjbmbPr7f7mMrEe/x7fMhLhQnXI9qaIZBAUl39+x1sIzel0bd
Ylm+AVnFiXZJc882HvDzPECtvHoDL64j78abnum7azIp7wi/4/6Bk7cCtFRofy0aHdO6//+8srMN
h5y1Rq5dXgDs0vJ1s4QzI4Bv36EWmYWz8NY46g9Xhrx2cWerV9bQ6hvTnxOym+PlQzzGRrBxziqd
dIvn6RxBP42Zp2uv3cWJAvgIYmPKYERnr12cCm3gyUyUAAtEHw7Yj1BzPr+2S0MYLCMmjok4uZ1X
YHw+fSSVZVNRfiTDfUQqmWtcWbOujXG2rTVpIyci4XmznM5Rr1K2rrKhu7JEXSi5NIqQv6/k7Gb5
QpuWQiZMBEC8sLaQMG1lBy9GeXIdIu0XeGwpi25FZbmhHXRt9KkQOH+nDQWUWMasRRPVs/etqXKl
lDLu43TAIYNO853RCcZZusAxyR5tK3EIq0jn8kzeQur4/CFeOMlx7ZohTUWYqZvm2epVmUatqAp3
WF0mp2bZrvqNsMTU0/au4iQXavaPY52tXokYJl1m8f7Bb87XpFw56DRP5Rw9uZ0vzfmVS7u0GRg6
IndVxtxOP6/AUhMHzqLksRo4jcHNdpAnOgl0fWhrs577SdzL1brv2qBnM9aLxm7IJVCvQEfiVKNM
Ka9tONNt+mXCvLuus+k6RpLr1j3XRXfMFucTkh/sabAv4zl4/bXK8tIG/u4uymdbqq6VfiMEI4vm
rl1MlWxNku6fsFrzjF9L4yAnJWx8Fu6TK3Ds5clJyjrHBCpooIyPW4MHgdzNB1Yxss6A8rSf76MB
cF8/XAPupcvX+fdYZyv1kGt130ddSy4LR59gFd+Za23pLwxbDGmPBEd5lts/bSSuYxwX91yTThHU
D0WWqajPLtTA975to6kpQo4jVmh2fAeOCB6AHWLk0BNZ/xsvx/sRz1YdpEC+lEyUQfKHN1NDKEf9
xwla/oGkCZitWwVPnw85TcvzaWtqusnpku1C085ucJL3RUHsD6j+ZjrS4ia4FpY0ZK9d2aX1FACC
yI0JKhXVswnrqn0pBibjYEK1AFqBGZLZuLqJZDm182YtrlRvpr38Cyv5pXffNAxVgTUgW8Z5ga1F
ZpdoDSMnj1Zjt8fCxnaJwlOyVbzCZ9bj9ZkjX6o+3495NnOKNs+NIZ+utscelhBFF7cxhGGTS+jT
kAl2JqKvwBnbfPM7edZ1WzhmWbQQsIJVRAKnyLbHWKQLT0bz/PkDv7ivvv9uZ3NM6kYVWxC+GzSi
bNZ/aZ2p4xFtK475yklaQoyMZ+FBsfsHz7l2PL34Qr8ffXpa7+rKODPVIisYHZ+Vbzq071l8A6WH
56HYmh0c/1y4IL4Qh3FtV71U9r0f+2zhShQ2VWPqzOG3ukydag/tY2UckLzYdCH2JO0u3dNVHPvS
xvB+1LM3jBBFySo6Rp1WkelWe3MdtzyLjSHe/xvwDSjRu9k+vYfv7m/dVQVG51OrE09YB3b2hFLh
OJp+n3Z0zEUw4iTy0fl8Ul1YpjlK0tBF+MS+YJ2NOmQS/YJGBnmuNhiRk6o02q20Nqut7n0Xta+f
j3bhjf4w2tluTgByAPjMaBjuhDV+vveff/6FNZF2Kkd+gwO/rupn8yQKx8wYAuA2fMjXE7itLKc1
8f/YOppgL+3DOGczQ+pSREox10HlNd61DoM540o54MHm7ZL1v3Ksu3ZpZw+qGq1xyCeAVl3Wa2kV
gNtPDbhrlzbdobNd5cOVnT0hgWjTUnOnJ1TN6/gexpAWHT9/SJfq1g9jTJf6bqaXna83ugUkO71X
9ZqwdieyMYaf1Ydyfw1PuDjl/p4Sxtn2FSRG5Qsp980k/Ntfe0U+u3I5V26ZcVbyx3IihdU0Qkjo
fXTCK3euH5UDQSw2GQ9rcq220rVbePG1fXdVZ9sUGt5StkQeEzklVOKQ9TdTS9jCtvaemI8v/qpc
4kfwJG6v3c9LtZWhiNTLnIJBXX/+/N3Tw/nZavvJEAvnuDf5keCMOYIpp3BnGOZyAri68VxYhj8M
OD3hdwNGZKO18nR//TXmavORqgri2oGYmn+leTltoucvwPvLO1tCoNKMBRS6aTTcoHfBPLEDu7fN
L1O9ev18c/V2ni0lnuz5VVdxdcNG+VLfxxRXmGXNsTPETsi53nmRLr0Q7y/wbCGRkYESp6b+2RCB
7EwsESkJ88qBBp/PhDfyoK4XkRefIXAlLX0AfArlj88w7syxkSptmjTZYTqJozacESjBPU2XVzfu
i8/w79HOiTWj11qRgkP8zLrLvoHLLjMKhhDbcEdYtnvdtf+N9pkGYUHRqMZ1gL5fMO+qbUqv0ifI
Y9xlt/4CIzqHGJL1VPkr6ysrzoUi1VDAF8wJ1lZ+YUgYTaFI8nQ3O/RnyoLT4229QVY9D+7+vSt7
N9bZhmBmsawF05VNY/0kgNwmZI0bS1JPFv6fnMgPlMgPkpFLV6bKuq6L9EFMjjUf50mEVb2i6Cbb
zy44aat2W8/YGL5gbmlfmyW0Ii686u8HO3v1xizvZeHnNNERuSSybRlIGi07rNCYjgYM0uZmsq3D
d2+fWY2DIPhHKou8Mob2ZiTog8oDYUUnMrMJKXrqhJXXNfnMcJddLd6GqfogV8paKH3EBfE+MfNv
JOMQ5qp/98xDWBHoRqo3JkWQuUlbFr/q4r3upkTHjbYKe69rBCLA0Y8RS7NoXvEU64J5Zb00aoq/
BIYpYTIbcDLjGzco/UoYM6rgb4fkWw4DPSJOVCDBZPDu8/ogWd8HPHLjECclDL+amtyl/8femXQ3
bmzp9q+89ea4K9ADUwJsRYkUqX6CJaVS6PsugF9fG9de79myy1l3XiPnxKIEAoiIc76zN6gVAyxO
Dayk0KjsRwyvAcaJINs00jM6Y8XZGgfNy8KxHUIJoI9wevjodhZDzJ4QlP8BESjYHWJmk48Dc6WJ
2oEJI4jY7gVEw2ZsV41zmyfaynJgMvdbZkux4CE1KdM70ybychDWNYQvOz3C3bWZ+S+N99J9nI2X
dniN7Bs9WXdMBDEL35VPjvva2x8xw/BIpPxQDW+18ZxVT0ncb6vouTeeLKRaZZp7OvhNJ6aDPcOr
ZrLOOmc5w56B6af1uxbLVW5CHScAnr3Y7rYygUHnb2LO9h38+7h+qSlS5l9ZE+1N+DFqRY3GugSh
hU8FIjFjIzozZIzlWuhi8/MgUZJh+Cv8aAj8Lt5hRO2GUzkF23TcpAaqOafAh3ctynqlkeIPpD+A
TcfJyUBPnI/7oDAvlblv+PQxYTwucXZjeGPh3qjMkzM82+6+hs9hWCd1lufGZLNkt8Sf83vAvF22
YNe2sclJDDEi95x16tBB5qhmXCbQsmBfhgDuh+0sH/Ik2vWddowiMNWQLKxsn0ZMpNyOgGdLrBQq
i0H3NjBfK446iKGmBt1GkT25LYJrBTdN0N+ybKYlYazA0sBi1z/mmuop47rW95Ne+mp6F9uPbaxv
RcYta+JL+pqd6xS/w310QP6XzCxnIRGNO6d6rGH25O3PxMSgshXywOTyMN2bTHraMWS9lxz2j6ut
S+08KoA70q9puk/DS4FhKLsLHWwXdzU3Yle9uyWUyHdh/ajKg4i/FGevFzs1DxmrBysDTirrYJsi
OMvPhvMFaw42z9rUmMBh784skn20rRcp/JZvBcaaG5066SAIYzb8vum7lV0dRpDE+gLIucn6vWQy
sE1vHHh37b6bj0V6SOOXhoBlgGE6Tr7Are10TsrzRzfgN4XFQTdGByOrMq1necxAueOd2n7ETBkN
ZEhQwnQJglyBW9Pl2cFmXcra64n1NxOQuHU2fA0ZiftXdCDgagKIwkD8o4Oc1XUePrvO1bYPwL7M
bMccyiYoHlT5XlugKmvIbTJbte6DqMYVfNzSXqMWjIbHoL+Z62ZlosyN2Dp2FKvp2U79i4XI29aI
MK9nFX8HUJJ+ht8N/haGQVo/O3DQR+x5Q7kbcXubjJTHkV9Mr13z0GKPbhGLGc50Uvv01i6to1p1
pyhV4DKVLrwuO770eH56BqBDM0C4MZxdEynYDKV5vJQC8FER3dtOe7Cb6aFjeDGlpZrB3+kyrxqx
onBpylnbYsfwEcih2rsk8HUSzKhxyBDGEeEY4wQMS3/ljEPaysIdu5oOGIO9BVXYQVEQwA7LBi8x
H/Jq3Q1bJYEbBFszI/grYf5mUMhg8KxhJBjAFnhzFAzVKz8wg0PfnQGkuaAGGL6tnwo4mrzVVTiw
OlPhScYYLCwthbF/HWSDVn4CTcAZ5C6QgWMBBlvN4bZS700PUXlRFHjoYHRqeDWD5Vvy4kDyTneR
Ca4PWv3UAsXM66sWp3tLO6steKtDB8oG6MmtXpTrsLs1cYSUgsdTfObDWeaHZhj9mdK5Bh7WnF8W
DpJq8E7kmy00POim6o+QgjU0fkmGbKs514QTm2RXq48SW4156YrHIfzZMdkooGayLqmp9KaUV9k7
+g2hv+bxoWayNsDFa+Tbxtyh5516a1eVr9N0GIv2aDA1W8Hxc3n7jYGJaeQwzi+8tHkDo3Y3GYOk
wawlWOkZy+M/xSasCfKSCZDRAEY3u42L/rlVYCrF2vBVi6DyjJQ7WnELHZCyxItkr4sF1W5dlNxc
G71+EAwIFam96qP2Nou6tTWdWHT9se9e4YZ5Tpi/lsNTxnVq4qdgYfPWn0V4CAiVdDDvPsBdjMMT
cy5Boqzi8SQhBCqv6BpD4GguTMyQ6nagfaiIILHy1lApwCcCrvUU51V1WELn9DBFBbAvzBksKL2t
b0fN8a3qKKsBr8tLrnzhTALQqfDKsTbgiFd1RX3VYN+P4L0KxX3UJVAjzPIS9QnzBCh1f7GZ/Lvz
AHVy2nU2rZ2/VIDYcLlFMXFfjB6D6tCbnxk84ji+pN4pbZ7Fzrr84iP/usuzNCBx9MdsoTt/KdNk
HF6rmJktTq/jur+ouwrmPHKct1/v8v6m2PDnz/q2yct0vn66IctxhxjddYaPcoGH8qR76SbRNqAn
//mP+2udxiK+w/ZcE7a5zLH8eQcro7IPrZSiYcZJID4wFUV/JTn8Xqf53+khpofY9P+/OfO/Tg+9
F//n9n36+W3iiP/n9wEi+1/u0p+kUe/Qr2DakG3/7wNE7r+EzSiwyyGU9AxRAb6c3weIbPVfzK8T
nNNN0+C+5Of9Pj9ki385SyDFISS+PCTmfzI+9JcWnGkJBuJtVaXNv5yGvxWLYsMM+6YNJ7/xJTXl
dJ3+NNegaNcdVs3VHy7M+beixR9PU9+f7OWzbD6MIWjXEPxxf74VYy2IhqSrJ3ZfD6K8L6///OOX
s9gfKyX0ntCPmcIkoqpqCJT+/OOlNBJ2ZlAIDeOFkfRRAZmX/KJl+YvP+F69YzpwBLkk8aJZNwqg
/VnunV91F/7+M6hJGILcmvo9eNHUQ5wFomaHP51hkmjKffzjn6/U33zrFAbMJQDqcl/+5R1rRiTl
BsOYfeseVRAxSRSFF23FRus/bpj/1hH8/x/17byedfaSXOSj0mARdLGtazf//Ncsb8xv37tqMeOn
WjwqQv9e68j0bByCpOF62Y+F+Ij6duVwuJDBL27fv/leuHFV4hIumWTne96gMiUxsKRFXbgAtU5W
C8H2FyvR3/4pf/iIbxfLLNk6gFVDzmy+gHxt2HTAAoQJ+c9X7C+L0PKl2Co3gMljwnjjtydRVkLl
jO/yqPD9Y7c8uJ5+nxPTQCDg/7KT9HcX7o+ftrwX/lAwned5ZGguFADOO19/+S0HbN9hKQr35DSY
TrJp8Pzi2/pLXfG3v9FxdNU2/qZbyyPUhl0xzL5+GtdL+0rxwBosLbrpmK0LL/PY6fzzdf2+1i4f
SQucMCTbF8P4HrbJ2qHRcvjDfgJk4bdZhqXw/auS929Rzu+3/B8/SPt2RZdsud1DEtFKSE2KZd3b
QAb2o9nvg6riHOSQaAUL3li3/E7bxMk2Qgy3tXivkTcP45nlyg9GBrOFwyYSbzKm+FBZJZCYxEjH
rfQQ/JX6wTGbMw6m1VT1tRfa8I4mC3uTplarieIO8FLtzVHWajmjfoE+70yk4I6xWUK9ehg7iHjE
hhsTII6gIjR2b6kzXzVq2mDlmfKOFGSVzhAjgi/R05oRpiNilWG7qdyl+WcFmKJQjv8EQoyOCf9H
lnf7AAfVPKeoHw1A0pwMBwNxDabjVNxUr7MS72bVOovbMRFwQGYYkHP3FpXsuSxQfhkUtARejyUn
JsSV+9zk5NXmwzqUlp80p6Kr7+J8hWR2q8zR2tDjTxFcB5jOBhRaQIkre3iayp8ThvcyKbzJiq9u
txMoSSKxbdp6M+QcajjDoYCEfFCsZ/0z0wHcq9ZKAayGQmQRELK11UIV0OR6hn8BT663biV0SK7B
fIau004nHbJwE13M8JMobUeZRp9QA6EF54RkZTZnl0vnbg2Fmf69li4rkTXtVHS2NqLa7L4sm2uc
cRTJMFN/AjqqYvD+LIxXS0c0C9F5XjBrc3Nnmhngw50JujCGis8+1OFXc0F9x9Wu4dRpxBD5PlpE
KAhwckbQFRgjyQl8RSm2We+DN7PouoAlyS668K0cdhseCfdn0aAaukdnBAzJLYNt9glfMpSgCDdh
+TRwpjZasJmP1UJUWqnxpijPmQpocd0px7lF/O2jD8GHMFzT+K5pdulipn0CGQxFyVN1jwKfHil4
IwEaRYxchc0q7N0fWfvCq6/a50A6/Tiz74ZMg05A/xCVBUrE7BZOMpODkBa8BYle1hEANahvHbLD
GuXCTCTRGmENFHEXH0ZtEp9dK+Z1VLqUcAr1qZbtYVRtng1KJrJQwO/5Ewi1drjT1Hc1tPYEUo8V
rxrgGU4GDRX+MhfoIe8EmsFoFcATgOBFjUVQKCWyqoDlVAkFUTpxw9ZrrHVQCr+D+0p5VJanump8
1Ql36YiafcK00GAoGAdJUcOMMSL78xR6w09tzhhjaTnFJ5g8D0b0nLnvTujyKK0WaHut2rDCNyNa
cTDAyt5CFKHMeE4VnYfRq7IYtdkamLtT7qxpn30qoFxb25+ofPeoigcUfGAujcAr7ersAo76WVL/
Y6uSJUc73JrK/WjdqkQNF5i4ZxZya7k3anoDgUav1xnGFf0tL3GhMnKI5VDeRWMwHNWh0CHbzKOv
t9SSYu5AbzLxjAXgZdcx6AhFwsCKguY0DPmjdDLptey/urp860CzRGMNHSth9actjb0qmVeJfk0Y
ASmPhAdXk1KvloSuZEFVoEvnAPcmyx43CuIUdCQHbL6baeoubp3xPqJ2IuLU5TszrxNoLjcuqWOh
hQujs5kuEAaNioxSYnLGPpF+Fcgj7Q5GszJfkw5obSApgFWPkfppjQ9ACpcCmiekvnFtygjQrXJn
uEkjBaJP4TsZg+vqnXSVz0QxP9qo2uiDCYMrXAyopn0pTstDp4372gz3QcNv7e7TlOpmXR1HF1Zn
3fl19GXJ256SSBa3vGOe8sKC5RPjaL8P57dCLW6i6BxwESTBHE1HJHEy6zWUph9DrW0ynuPaTJ/V
QN7Z8J0kj+u/rad0IVpkSXaaL98wtynjBFNymMKXIebCVMxuTA95ZJwronQT+u3q1Rp2qnZOVYma
Z3jSE7IqwehHkQpG0lwDckh5QQnqCCdtjv3IfWRzaM7FOlSeGwKc9AGeBndfQA7qkX2+J+Y+1V9t
TIdW/woh0Z1pUCzEaifeDnPpmc64GZR4U2WlX1FuMhTtRyLU/YQTT7lI3HXAZ1tP+ZicL5a7wsB5
UbwHmtwZCAuC0m9b9ynKux8mOiM0P+9TKzeabRwHs0LnbKxybG1ryxr3Wk/gpsbrqWEXtBvGgQMd
N49rwOnoCYG1obkdcTzkvevntXYdjIcgOwVBeEwISQTvbgJje0jtda/DV8TlnN7GId7oCQNi0QDq
lzb0S1iEfqKwxxSNXMmycr2QCZUhp5+eI3wqQrVcC941wwiNJw9D5WNIsHg1hvWoT+WtqqjFKpOV
zxZwK7pSgFfUt0H8qM8oA9r9EE+PlpFTo2xvusnaxzVaeZoUWVRAPAIHJlqLoi9iNjowbuQNzY/R
tj6itlup4j6X+ZMEyajY/sDf4IJoHaYRvWZ5i+eZhok6UPxmCCVA+hpmFXI5ZV0F852hhDd58C7M
+D5QMOK44cMopq9ZLsKOd+rJOV56CIxTH8GPrldti9kynNYUnRNx2wMFmCF5Vvlzom5x+9jJXV8n
PqK+IHpXah4q2Fb8xyzVbWQVO8c4Nva5QgM2QXmOEMYZu3xWMPry9k86R247dL5qX22qMn0aw37F
eewpQBMz8ioPhpeofqwsZefy9dj5okFuV5bBRYfokxiAxmIM8xHZShwp8yRe9IQV2tYFrwNl0D2r
cjwthkoerdII7hWNmAoe8SDBuB6j9ktWdykG1zqoP0O+I29uLFrtCgoQEGk8+Q6ldxHjaUVjA0JH
sW6MIt7SST+6FMMcTIjLW6zXexrXCe36RQFqFF6U0xrppnjPApGvemMItnnI5iJJLk1kolnVK+GV
oHsZxsjRt9JmeXPxdmNbVXEiJP27aB76eJMWm9kK7mKHHaFyasc3ZitWo+A33wj1OqerRsVfsJUx
70ah4Uiuh3Ujc88eTvqEPMN8qnmfBLK4FAOPfhabN6NbIJVTgAMG5WB8LNdNA/6nVxUOahYx/lxG
pg22oolhrCq9fksHcZLsArQh9RJljVzTWcqQVr/vgu4htQbk9ANLB0KQgbWhc8z3drzq77Cq6qw5
mFO3iqwXXR9xlM7e7Lw6hBENsIafyWVKeZkqBQTbdnEyULh/BscFgZ96Z9zcw4Pz07Tk3rDvGK3a
peWx1J809TPrL8j2xugxCPUVP1XBHmKDYKaVYApOuB66OYeuYz0hpDk3mgVlnIHcgvW93LuKdVfw
pbND1EaVDaRieWb1Q4qdoFxhtScdx3hwSjREpUQq51WnP+fOfojgpSnA+WeW08sQZmfTRX+N5urY
t/uJV014M6dcn71dr/LgRrPZKbtPCRdLCa9TtC0jYEwhOCc/CVlp2urdCvBIS6x73Ez4GBhMiEKP
PSaentxTJ16+RnsuSmubBUGPl0Vdl+lJz2G+javSyRGcWDSPPCetrlNNJwYHeThsrfTFER+T/mUH
R2CAGYhn7V5tLpO8KaqLmxfAVpkjYWNpYYsQcOKbUyY4M6Sr2ZaXzgKKG6hLq0p6aNjfgS/u7I7y
u/uuoEBQ0pfGRQV+aMr6UOFcmC50N1aIZUT5aFc/YvbFw3PTXCMCd2y8IU/TdexeXVpJ43A/O89Z
fIIKTMu39DtXoX95wzLrqfQ21HS/7La47ADgNrlCq81c1+zJGJrdMNoAQpjeTMSdiRzbywtIndPw
6Fbjtpnau4p3tG1zbtAEgRU7REySpQ8mMEPPFlXqTxo51FTPl0ORXxKF4vaSeYaEZ74szkqcmzPW
Pfxf9lNc7MsOEyLgECjcQV9sip7OSqmQXaf1wioj3ZwJ0Lh/dYb8EA8s82ZkP//zYfZviwR/PGR+
KxJQs5wDpMOz79yaL+YmPthr4zT6PQmy/0G4+nsN/vvZ+VuRwK1L3a4kn4a+ilcWKa7q2aw8tiVr
2I6/qLP8XUWCygBUHcOBCLpUeP9YkWgKNWMmJxZYIz9VIMnFjj7Wvy/f/xbE/6+6TI3/9wXxY4xk
5b2I3/9E1Fr+n98K4gQefyt/84/fi9386/fitviPitn6NxrW0jCijk4JmJk1rCLu9xqdo6qd1kXt
4Kvkfh96O0JI00TTc1Km9m0NJRdRXhrHvj5jiRcoFIlizHb4JpPiiT0fL4RKvGkpMQdpEWIhpNnG
p8lmOw6jO3zosX8QvBBia0f9vHZdZCijoljEUqrS8qZAN8HEmH34rLi9dWhZzhGBNdh3ovqcgsnc
mpH7s+sNDHNV2cIhsjGD6XZ+HWcYdhgM4g2HODZS42ie82xMbuLKxtSi2hK3dNgXBzgMExm5EZmm
3YH1d/RSu8SNKZlm7vJP20X7uUf2E+EqlY/i3+48bJbsTBK2BitDDt3adZpiq0VZ162bcQyvdtsu
J4gh4OyMqndvqZMDEjhSWTI5sYk6du9GWxr3lR6GX2Mkm4vU4wpwN5kIvYX27CbqbQjKmLyu75jo
l4vXChVLSNEpWtTgkTS8XOoNcwopluIe/vA0Dd1Wq6gmZaQLqEjantsL2wtlP19QenmqtuxUXLVd
yTp5xoRBNXw6z9j4okqw0vQ5xrzeL9rwLswo8phIaiDK+jRVfg6N9RnaWJtD+WbmZANQdURACt46
IUdOx7O2rDcfwzRjlQ7FT0fM8WrmL1vl0OENFyAh90Hb6pchgKAp4nsHCeOzqOQXIppqVepph/FB
Glz1sCetglUnMUYopvlBZRzPq2cn9iLkF3OArLTL70aFaeGg0qHYmvVGmWt3VdUKZNFKFBfiIuRa
BuaYS3vL9PR5dgo4xP3oVd38IrXxmeTF49BOP0zMVricN7OiBxtlUGs/XsCtyhTKG+EW4U4xS1io
EgPvsms0q3LPZisEVjnrfuqqdxCqez/N7WOpTtSLeiO5S1XSW6IoCi9VEgoAsTN6ekaeLBXZgwni
sanYVkS6talCTg16H940s/MUS82H9o1Ze5IfCv2lIyz8R6d1Htw4fTOkQZhmytcK5w5LIavXVz8C
FbufspZjuxNTAi44o1bFBS+zymd6iIKOm4bc2I7wawwFmzwBa9kvHWc1Qcus1cHPIk8PVfs8Whjb
K1ziU5rZh2HKhptxJqEi9Og1TQd1NZXOfJgGLTjGc/mRqWb60WlD6SuaE97A/KT2mRNjaXoqH5HN
fdRPgfriVEivs14n4FZGykXk6rTLk9bdECA/O1oWcz0M6ggMvWN1jXEoq1pwLZCWUos5iqC89Jlq
oEcb9lHjHsJAfBVYV1YBKxGu9xZVVJb6ZRqOfinN0p+YzTyFOnvFIU8XmVV97TMTe2LlRB7sw2kl
VcaLxmQ6qhJLaeKoDQ9lm7yOIDADHWo5lUN3timo9SsEwZTdrllKeId0kSpItuaKCUdfpbbGQ++N
mURLqDYV2htSjaqpHged2SAnOVLXhn9Q3Tjc3rluXNuwUdlqw5l09Cz7wQRbt5lC5CjTHLwzemPf
x0N800cz8FZUxlM87MM0qf1m6A5RzdkjTTg75GidwaU+oax+MsH6qnW5CXXjEM7vco6wWscuZxp1
2hRG/6q49icOiP1Erag7J0VgaEv94shpJ/VNtXiLo3LyHTe8rwbu6abXZljuuKObUGIggh69DRcB
rVTu1XY0/GmitJU0Fq5K6ph5ZO81t7lL47lHRGhcahn4gxF5Flt8ZQ55hWBF2RUVxjKjD445XpQ0
fMmQ/thCuweajJgwt8a16mDUUG8RgQppI9wNLo2EGZoW5LgqFYWghoEBDEhI0fG2zduVmlR+it7O
aeG+86IZTHXLcDfCo+kxJpAnsCKI8FZ13zhlZ7Y4GPr0oVXtjU2tssuyKzr2OxjkDzGHHJNohJEE
t0bq3ruV+mCXAj5w8yFDrj0xqBzbtAAcDVT7PpIRghWOY4pdcNtNmXZgDWFI3YmLS5ksIbaCcotu
F+ZtkyLWKfUyJwZIRWQSGFa1uI+wsxpW/XOyJ+ocSNNfqjZXlhow49q4b15kitG5iDSOqeFk49sx
fnT6DO9RhuiViUd5VVNZV9RaM0YNzBdqJjcJ5XEnruHQyJnypmL9CHTDD2rh7CplQE0QEVQKpLq2
jHZiXS0+XS3l80eFE1VVIc3u3qasJygO0m+budkIdrY/uKPCkcZFOaXr9pu22FgGJ26eOqVcEkF6
dYh7NvBwzAFGyF67ltFEjG1g9gPx4ngxlI4UoCWVR31MfgxMFqyUZEoPgSbOStFd8oakVxp14VEb
02JbDDbpw05Mt3Fql747jtO6mq0bGUUzADD3pmRM5pXTKf6zygXRPKmcqyn94/qEfd/yflqY1rV8
qDPKjJ1NccJxypIqduSQGZrfx1FbWiX6rVHVR7Ot7wfZNjvZ682mGDrqxWKhQefWoySlvA4tChqZ
EgU4PQoMShGGutiasJG0S8GI7PBdPSjdUwMRPuKcPbkakUkGF5DfRCUm4QRo7A07JN+1LMrLFMDS
uHlAHX+HUYI+k/Zp2hOFOBRKyOiS6qbJxqdarXkWG25/FS40qNuV29Idj8XOzTuWxgRvG+I7OXeX
2Db9jtMT5cZdGHJy00JjFZnpxqKqGxGJSzHHgr2/JyWg8padFMo7iBIKIwQgTsYzyjk+5i569/we
6eEqzvu9mja4mwuEVyQrbwZqcgmqRdFLHjiUtuDe+1M/ihuntuAOJS3XOGYTFge+lrwrubXtHbJg
JgnZUtxOKkbmwL3qMwLpMd8VxfjDpiIm64bQscQuSEorLA9lCxQNpWgdMs5lPw6jvkJ0cw81mQtw
TOvbQWheOWI+r3Ucj0iSBPFUOfrIKzwr6X7qY+hnXfXDzDQvtKSv9emJhg3lGBTfVPWcIX2oQ9Lb
1a1lhLdK/lVXvO1phijFU1ZuYebszEC5UTSc2kp7T8I7yOTJ1E3gL7gtk3xXV9Iz3Q/yuzC0uLa1
O520uj02xAmtip1XW9S3zvDQVcXaEP3WNYhNuLjgwCjdOUjk1T44qfqXblL4Zd3yCqf1gvElaYeH
xuaxHRlf6M2TgX07NbV9RBFUsN2RbGpbXdmr5UfaEl57HBD9WrrcobGIW/RSCbmyptV45nBO1e5F
mw0/TDtucONUKbq6jQvrglUOc65jTmfYBu0WJafzHEqz37gZI67spQlridPIPe5LKjyXpNGbtV5Z
55HBVCTGWrNOeaiv1tSw8cIauaK0iT6sBmHdzum8Ha049Kw8U65B2RbHgBjMenYhsJMgVgt5CHn6
C3O+FGUASJdeo6Ij8xlxobJCKpYEI19vxp5UH0FGZDTO2Gy00draUvVNpPH5nJ0bXIQD7KtBU/3c
cojy31rdpdGCs0v10KTTb40JD2AY7zoD/bKAg1FfRaqe2fpsVT1b9yELbD/g5OFHxRYbNZGfGDN/
bKP70RZUJPk2W71WnnI9rteOYiZy1aVx79Uh7QtR13y/UzohsGtqkPVR0ZIgHsV904jCRztlY18q
aow4Vd4/TEHbv88KlTUS9nq0G2ojD1aD3sbL6zhNvlx2TdU2mLCsnmZ9pviKHhfTsxNpyWvTIQw2
G+uHKzXt1KQBS5WjCcTwTl5QbASFsXEtNpVY8+Jb2GGfPCzlTsatepM3tIGruT5n9OCIWnLo0SrT
Re6juIavznAxo9hVj6nKNlFj2/psLxlKqBtepKDZijqjfGSFm3YtMJNbxbWSTd/J6CRmOm+OaN3a
U5umxHlDr24e1aH3OFOws6x5plzDgvgeBAqlpy54xY4oTiJqCCk1luvV9BSexjyZOMPU/U6GUUaE
2hAsQTrQLz34qXVq8zJNWe4TuyQX1DOj8AWkMdyRNpRbp2qtF3wV6ZdlNRGwNzet6QWL6BiMGC+7
RSwUBm5/EKMbXFvOFWdbqZtLr4jm0OLK3vVpMXxQr85fbNFll5h0zybrzXyXmWX1IkJFPnOjx/u4
lc4mATrdbSq9NdZijB+Kwrwfo7r2MtOxkruyL6c9FjumEVTKd17TLkrLpAsE3fW53bG17hp8lLkV
eXabtYGXlHP9Ntd0n7MezQvJ8OEnPgmyGzPvFlTh5V7natW+q4dfTZrn45r9K14TtSdTORTEZO0m
07mHU+NrMKdoj5dm5H1l0L9cXpDtNJGNzWbnIV9kT53e6K9NCe0vQcZ2aw+atLwuFdLcNWnr3KVj
GX4282IGIV6HGye25OjVbZFTa4fxuMmLpq63QZ7oHJ2DaCF6ZTGN1ax9tvoaH5tpUypMZYUNizkT
PKMFnnk9mDF6mgMuRGek8xlmsfZq52r8Yi3yFwWWvG8mGW+TtJuOHKK5YKNbKdtS9HwvU4cjq5rm
bTS3Ds6rMFe5Nwy5xe1u/cg4Q234DfoXM4jQwjrOzDPWpiZJetZ3G3rvUzRJDXkJTrXLoM7U+ejs
DA9WpiW+ION0StMiunZBiIFJra91NtGxJXVIZbFNA3HgbG1AAmhmofAebtnoUFEvPZHrIIg0y1wX
BeeI0Egz3piF+sH6zsCPi6P6DS1qzNVuovKRW5CdQKDE2qcMtIa4QJQeyyLObqp2yNb5UGjs8UeO
LATg0mw9iHR+j028tXbX3MgMj2lsdMqdVGPaP2ptraTJPqwItAdpVN3bGOTOR1XXTcWiohgfcVya
yB97hWq3kgnLC0LnotpIUqZyeqSnMtWeW4vypk7p7ZsKgzQ0ktzPPKpctofNcDTwne3p37tPQ2Vq
Z6XV+ictotXjJf0UfQqOFi/EuBu/1lIb9WvCMlS10btThcyszVrv9CtaM5XvDJree8YkaoRxuoUT
KYU4PG1qvaVKONZFxhD8PDqPumCwm0nk0orOWcsVe2lFTnEpnhv+LHaW8pUOV/JGBpJdtJ4Y4aM0
JJMO3Ox3bRDKR8XpxzvdcMv92MYk0od+RNYXqh8zTyJYkD62hk2FPuBQmBO69tykGTd1Sv3BbUf3
oMmy7lkuRl0am63KI7oc+Xnm1FwL9kbfFAyfsFNQsy7H1WSV72nQoDtp8v5Rc/Lmo8i09NS5SXNV
6+TNjazqLm5zHXe35fA7T0Es0lOvmewoEzGK9zmvnXpjOAMl/bnEilIYc+KVWlE+hlanQLquBxV7
k0tt2CZAgRgtOboJr6lqivMHZcgChqCC+SYOOJSwWP8oY9Xe5E77orTWk9VJcdeWjXYVaDEZ6MDO
GcuxJjPYGd3W1fL6YRp5WijaIUuQ+EajLrrV0LLuqOVyb4+T6isGmi23iFymtrJo0xn68DMaYnQS
9kvaWc+2xg7GVqvpB2poujepwi7XKTHiOJq8VWxoWj0+Dz8vXOMUhAwLlVVwGBF1bAlavds9yROJ
c2We+qVtHJ85QLMxjTLTm7U8v2hmKvecoVrkkNI6QXPrCIPU5n7IhbnnVFZujd4Vdynd3/tEDOIw
aYn6mGj/Rdt5LcetZNv2V+4HHETAI/FavopFb0TxBSFRErxLeHz9HSiKRhRJSX36vHTs6B3aQVIs
IHPNMcdKtmlFtjjz09Q7dgfmHL7d0K8yAg/RtZEunMh0M2AhN5mjJ1GPMquDckqzeuHzYL6ra+ld
SRbhLTIW85EjDOe6LaeClhGxJkZNKNNyYN/aSSIXimBhcT7W2D8F6yvtVJYhi8xdqhs1aRbFOt6E
S92zKXr0qWcsqjHPvydDrJyq7WjOZaKme1+mNdcneg2ZotBT457UsCheCMm64aLfdmZqHOtjbF+S
U3CJTOXAaquiDY4cPwuoMAuTVuCYqu6qkyStlCrivZ5PZxYr9G8tFleLYVg5GbODmtUcyEL5UWtt
OneZafFlkUnh/I60iyq1dz2VrKJnrzeHn5B1gBlAUmU0rBkWm8xjDXNn8z43LlzJw4Ryohfli1RL
Z2bNyRMioeSyFpf9XvTaWdl8l3m0i2uS2HI8skW7ZrXetmybma/nc+koe79cK/xWdkO+d1V1iaWF
1E3deyVYofKdVUicIIVxW7HkleCnWQzJ5Vg7pw0t2WVoql9ivbUYEskdu1XmFrU46j3cm8r8PhI6
RpPYuTvsZR55l3s2OxQjdeuaDFHqdeVrsGEhLzZH5TmhiZum0U4VTV33fP6iQlFmg4H0MQznYX4u
83QTuN1pnV/pVecCvLChW9N/sNaV4DHNcViFGvCVyfp5hVkHeN0usYezdqTop17C7sCnlA375rul
YTTYVbx6o/f591CT5WnrsA+lTUZ3LR39bNCIxuqymoflsA1leOuJaaVMO9A0KfwfSZMKfpApZEKT
boom5R6mOZ+487N8CeDKsJSZb9Yat1DuCucOLNaMbdHIC4CvFkLj9bovTX7ixhj2ZwlFRZ0NfUUH
GMDRholaeRZF4J4mO4Z4QQInZpDonHHiilXHdX7Z8+1yLxlvBkWLm/n//D/tf57zAj222Tvvpj4w
gXlZgGgZFXPjmlOko4zXHBfk1RQkuBXrvvWLIOfyqoyDMjeVeJWYN6barYJS3DosGEZRhHfDVy+7
gK3OQczS4ra8ijw4Kec2JJ1sffbMDenGG1j0OelIlcGaHSIJWZr2nM8T6d5g7Nk6UiAzVPK5zwia
z4mBMuK8BYvorGqXOtwKIlVueP/MU37mOaWs3mjW7NRkcHefwFh03lnYRKdqepREw22hfVc6ckfC
jtS2uB6D0HiJM7fHas8u+R07kW5yzz9vlKiEAaEqZnE7aFWOfGM07OqR5XLPiUgXS0JtP3CXelKf
5BVKoikeadyRzdmjRltyykg4JNCkYbfUYAEqypYXghiteq3xzNSm5akPoUmjt9kOv004I7LZP6cn
tNy/9OyPngIUGSRbBhN0FDT31EGY/CpIKZNu7pUdK5N6hka+W535ivlN69VPGqMVZg02JbzShU2N
2UZq5DlBSsg6IiWTFyZLPeaB17HXPGfpuN+vrDyzrqo4JTioCrYWD+FUz0yPMlCpQO/v8qzadpKx
0iGM6Vk4Ocvg1E3IUY8VYNPc3PDltTYRLaEPi1TEn3NAvsgPji3WtpA9M+nhK2N025+HXbxzlfvM
8831aPrfE2bkcIv9PrGCrVfygHZZXEYpy5hFDhcgQRrextFFrUWLIo6PPE6yVrpwtf7SMDJqaTJf
891/UVzt87Sk0Z6WRupKcdO1OY/QwD/EQ4XAZFdGbDvWakoNQ8oOa7DmM1PmG2E391VgaAuNP386
oAqam3lxP6bVqapwT9LGaKlGOClSpJ52lH+2tI51YCyYPi5NoiPO8P6pEk6r2rxsp9CqUyuFHWvp
cBvH/rlbVhdOF7gLNdYvRuZwMxw6GSkDGp7WucK/u0QfvdKnw4AdnrdDcanrFNC1/Cjzsm3mNSeD
MizaJIRDYJ1sbVlXpR7dCynXIb9WmWwJiryoW9h2qCxcF2YxHnnYDCF3DUelBS/iy5CPjs+DXhmd
oyS5cQXlFCJ/g4WHTt/fN8HnWrH2Icfc0oGmEfF3jVWsgqBuHrrVhj3pzxlYKToOY6sRE9ljFDa0
J4OUM7s++V8EYhWvgi2GIV4Sb6Zi7L1duPqw/I+SscYzqoU6VJy9g+QucGIY5GkkasZLc3pjN7FH
uOmXf4jKbGe8ct3guhTBOeWlCynUY0tJx9kUnbUS813V2P7xc35WBvdNNXBWbhLe3LW9GKx2Zfr6
iufPyXOmppfmvIXImXI1BoerjJxr9lu2Vk/zsGG8eIrXcqHsMxa5HxK2jjzrqE6KL08pW5hVq9DW
v/yWsikJawJVLj3vxGxFy/JmjbECkgOyNnvaRdi7tMUNaS5S6W3CkF+rLIdNaS4dKU6lSg3gt9SN
zSlHpic+CR5gS+WysktzlrXnMX5S3VmbscJE6IMkLoR4quQysnMoToUZBevag+Tit0wuMvMUIEk/
zmKGGB+Gc46UJyWjlJ8Bnc4QlX0Jc4YE88egzgnio1Jp5gMbaA+BXaqOp1WinZqF3D/ndoYELLZ6
2LfSOjIkAFVS/UhLVqA/xXj0Zlnr6B6/iPK0Judj7BThvufsZA+22CkDrQaZnv6a6CGZMJeuQjdt
ivUcJwERFOm5FfS3iQGg0vX3joyvHcN6P+4jPPpmxurdc+KXqizANKpicUj9woZxAysuycyLcmNY
TBj/L+O/fjDnkWhh/P86ATRYKsvVmsWEbaMsglBZeXHzfYoEY7e6CHX2gv+MBAv2PjbQT4+ZYN65
yyRLLXaKBpNHwv/xHA72Y3LvmBCc7weEwRitRue+5a0Z1axQHcXikBP2lbLtgrTYSbOvGCaLnt6+
cmoPWbTT3eJK4OgwPU6/vwSHUWb1C4fs5p3wkDrJzmK64XrJLwFiHai71r2fAkSjHmteWfUNVMfs
KUiM8D7DXdxWo9zCTP8SJqaQnU2QI3LQV/+WKfZd7DOdUbzd32WKY5qas1zvLtOE7zxJxTH7JrOZ
EfObFfba3RshY+HI67Gw9n/IGVshvxT003M/+iBq1K1P2kirRlt3Ep5Yz++msNFV2HvI8teXeaPh
X1BeuiYux4ba8ep7iB2jxll0ejEXnrg0tV3nfnoZPirWd13z9v+YP5aje5528KOHDJK97NTNc+P8
OYe0PDaJRk2womBzymT/jg2gyiK1iiOtLuOZntgXrPNZlK38PDZkogNRDWN8DmIGmMEsC2W9cmRw
30K+HkLLwDJ4RjFhd8ZvTsBh/BBghlW0rUJuDy6Izq85pm0oR5AVyWosmF1PgSZFEJU+xvgQaqZD
+akt1M92GC2Gpupu/ibb1KfDu8Fm7672WL9OjSkLJB4Acs6wr/n+QVL6nJtuU11VtTnnQxstnvJO
y49v2fd7YcYML9/IPPUmmQ77uGbC9o5xPp1Bt50fsk8qQTLv+FSPwcCci5hJc6ptxaZNyKhykUUJ
M48x21Z59FXvnMvBG9ah19yOGvOAMEmPzcZSMJ8QzKmwi0lNgNaG9BbSNtqZY4LnWeGFOIWmveei
cfGWh+BU1ESXducvVYMqZjR8i7mnZrbLfFl5CFKVIOiPyGPZbGXQdnyVpgZebjOn7Y9+T1T9nDCu
otiAOuIuMZesnEfIPNRf9aDaUr9w8V39IWYNWg7Fss045nwcsxqJetV58W0TZZ8U02AGU7nXtac4
K2aIe+DYH6jF969CV6E230WR8vfM6A9fy2P66vaht86HlEDODBaeGW74d4vXUayWCROQJcPU4SxG
h1d9UmUXUyxr4LYYWcxsOMpp5yR/SGiVyOz584K84TGmVVQEOn3uHJfht8ZP9y9TWkNp2Eykt08p
bVzKlWRT6sugVhZYtiqik5aK7R/C2ojczGvUq7fy2q50gObTBDvJG5mt8HRjl9KN0KkCPGW3pTWc
s3Qcj9Jfx7c4Wu8dFoKj4Tyxghox0v9tgkstZKM5548hLmnakq7LagpyA7HGWLIE5jojzNVDyAG7
X/8e6KYMBJxeByMbjgh1RXOaa94cJHHeW+oh23UtZihSJ5b6Jd81g+qsRZpVV6G+jis2b5L1AiPO
Bn348Q9Rr4cmyamLYyVYBcyX3wl9LVGuM/xCU+gr82TFr/hvuW+UpsdeYP8HuS8qyTujc0HoLT+a
Nz5237dSYPaKq4ukWT+nwLxbMzRMHQSEc+7EMSP3fw2CKZ7ddSFvKCVP1lMYPIagEpVY/FUg7GUJ
Z8fw8l8zYQ+EkbfB9m9y4ZFAzRa3UzSc8O60GF21zNLVjrnbz4R4COhztMGs+seU2CxDBr7eUDgM
b4XAkUNWeUxVuNvbPk2vvuj0GTsNsAmOff4VVj9nbY89gMO9ExvDJeGlGbrI5oUa6QZ6Ni+l7tgM
+ZUn/OqH4hLHzxQJJTUbEx2n/iFH7lplYkBBSNpRNa60NHH3Rkdx0fIEmFEO5JOVqbx9TpUbLUk3
vEquVZJlpyVZrgFPF6qjUHz8PV4OYu+bgCcByXBA7N/Kmd2AYDzSWmdNYHVB+5/9tVPY3A/c60Jb
tSamisqtzbgZV+Cw7QarAzvzy5ND7KxYfXslOG4fu3p4+hw/0y69EzS2+1lTsJ77OYJW6opWYzca
17ous0Wu+O32kEMbIvd4n1f96xzaUejmlh36n38Ko1ubnzO75ZPLh0TaEq5ykqWMo/2I0ctzIm2E
jbctVDbWGWFCV4TVRgCI2TeGT8A9TJOWzyG1WVecl0ziQ9NTD/Wq3+JqtmBTGUtb4v+nzHpkhxCR
hbcPYiv6Ipv4mh9bv5djku5Tl/30Bp1tJEw/U2xb6yAlZF9mzNWrADyhLiLsWtr6IdQOVR21f9Xq
d62t2t+8rPTPKt0qNzWUzjdZOjHTuShAxMQs8c4FU1sesu0K/PCq6KjvvJFvS7oEBSdHLb99O+Bu
VTdacRXNL3OHcpULiTI/pNyppDgVF8Y31RVU8q2UwZYpw/WQk3UWUI/PaTdAMdo6T9rm6UPazTJJ
WuKlXtH5JfLuszooSAnq8Vutxso2ifw+WDzk3lFXt0c9ANdVVnf1uTVkuTqzGNVfdUVfkmKEzX2p
2yHShdiBu3srAC/drAe7Kpr25BCAE4fau7pr5MJNCF0akVrTwfJnFN5aLguCKZhNPLlKaXygrxFm
kaTAVYqRPmmlrJ5T8SaW1wTO8vOguTqNmyhdvkrHq8HgvoHSa/tmRB5pX7rRUa/cUhcM4Rvn4m+T
cssQ3TIJzeY+yZpqFRVGd0aLL7l2+lDcfBCYiw5nnaLREKpC2l6l130xct+9jLApfO1qP90c0nPT
EcpumEp/fW0my0OMTuN/nxQYycgeq6u/idOT1NLZbTjieIyiKNipja9SE+0xP8YcWz5M1pWMeftg
B97JIV63s5yGsFFr5y8idvrR6cZqcrlrC+bJv2ftmRxOq76VClM5DH2e7ePlUOMKsE/TqDy9F7hD
k9erVDdvKi3sF4Sq9tfCivJr1y6Lc13p7Vnic4sPBmR1zYDXQRsa1m7QPq5jPIOHVD5IJqNjHZ4w
8aOEJ734BFogPimLwEb9TrE1Tu2ULJmY3sc2MYqhvFGEKs8e4npTd0eKkEVTnE7I6PGoapRAJHDz
8rf03k9VJt5KnLRgf//bDJ/Ahni6R5P5lONDFVhzrxqd46FPtb3atAp2OhIb3qfx56BrJ/7h12Tf
0ot8kUD+7x/i/SDT/E9q4DRfIt2Uxow/LdZhFUeY3p5ifbPsup2t57x7fs327UTTF5UXhVu7jU0Q
QRjxsR30fVvYwTYbbHRgDzG/Aot9XDLCxKLQm1O3zWsMOp51+1U0urc5RP9eDfUEEtfZF3/K/62C
aaiaDnTvgoRxbU9F9UMIoBTemZeEHm34FyCAXzXGnLQp3pQWYh9XTfAn6KX6Gc7tR1nXu1ym/G3H
FbN1Hb2FV8PNtGUOMzagq7RtY6nELg6K32EB+OsA5NTVieghBhLXx68aOyCvEzagulU1izqir5QA
/mwIFCbTtwUhUGxTFUWFGPmGXJh9Zi4NVSTQzyAEeSCdDbedcplLRhQHjsB2CrmxYzqfTxxBStcv
aMJ8YSbhudrr68oe509MQUcvwym7teIPIJokIkTkApSYnCwp+HL1Sf76CjDwY0qsyE4uDpCBrw/m
ivM4U0AlGL6+ggwCy9YhcYV2IXKRXB8gg7hS8zU7PJij/QoaZLH8zHddzOpMR2sRWgIUstt0UBzn
OXnTmZS8hGFLoIwphcwHXp7Ujh8hBDegMFLoWrYoUZvGyRCclXLq5U80QqFQMGb6syizMkL2Eopl
ZYY678IWAdVEJOQtm4EIPjV/qRsdrc6wBcVXNMJE9/htRCElkF7RjWrXetVD3ZpoivUME4bqV93i
NbEwBNC/rRu0n/+ELfCV2cuUsecGbMHYtX0f3r2JLkhf44c0NjFGFH/1iC9wmKGuu/tJMCTtV5ms
HxkGgKE59PEjxiCbRe44m4lkyFsOpvF8ghlo6cbRp5c4g2GMMPLrj4gGNaGYO2wmqEEOt43Utj1S
mze4htFQ8Q9aL7mGWA0Wjnk1inSfMNVxsOmr/F6iOpM3Y+vsJsZBCe9RZe+d8DPg7TfHz1ePtIPZ
I0sQkXIy4Q5CQ7+gMYf6BXnwRXtbmONFaGSoQsuvGWV3kdnBG9RDARHgy/lP8qF0jZvCsaFdH+kH
JGlrracDBMH3lxTE2DFNUTNtppXDqc0eF96a6ZrC9yV7BIhkQelS9L9NPZw30tz/QkeEdZrOo1Ll
cvkTkRACGUdDi+lNRkJFvNwYGsPE/yInEUESY6SZB3Z70xf0ekLFuEk9gHuTBpYXwM8MQ6DyiPLd
nV4lX5Um2okh2dNi2phZRUP6wFMM2D0Uen8bJQitVdtSMWGfuOi3Ti8xjhbK57Ls9HncpqdWOpzF
VnUkEDeRQRJdCw8cp9f34JlbzE7bdDR4lWp+xO9rqqy1JkyP7La4UIYCg89w3RTa3GrU/siDaC6y
YpvY3iqzmoXuXgFAXTog/44a3BgBhXoYKAZnmVj1cIFqDfFkpsGuluZt7CWb0QnOpFOTLGpTATHX
af6rYmlYQQA1VwRHWScpp+vHpELlCKWRUeUZbMpvkb3TfN+YZ1ZdzKq8yBaq1merpnSdxd/AIH7p
IB1xnAkbi+Z6r/O2CZvxSIplm/hXJoWK0ChWCGD2So5UL6SCwSgZH8YdxvalpLYSFv1ZLgXFUMAO
DzJvMONVL537MRNbzW3OfLM/deK7V6xINgKR9vk67vVrIYZPoy73CMevgg7lNC8rpL1Eqb7T7soY
zVONsKU0Pg9Ztz4QJAZTSB4m5woinxwHSdlVmJSqdZR4lMedWaIv3uRJav2GCtY89Mp1HRaPSEkx
nmVlMiEllSK36aBuJ6bE9E6KZjyri9Oa6lNuKjcv4ZJUxlxTDKpR0bYZuNcCmSim2HhVv8Sqsnxi
TazROFNbFDLgJrBga08fSC4rizlQxouuZcVf0yHGq43TvDD2g86I48ChxAyVJahmnCVwDi95lAl3
TVjwmMfVRaF7q9BsP3OqppDhdos0CbdFi0ZqIlSoqSwyup+1Z145yed4AoGaCCcH+7NobYwRTc9I
2AMIKeQZ72U30Neqo57G7bDoqQ9iue7EymCQCj7tVBQEo/mIGMxncMd3HA53njnubREBk4nLSoJo
lfk8lM1VTXuHyQKngeprpKS8EafqsDu6C08kXOueARhDRghRmru4pF3xk4PRhTxvfXNpeVzJC2un
RkhUOr471zuyi3E/gTFRr3/3GmHP87KBawpPcrc+U+jWlAg8dAz4YLg7OlS8noEBE+Uoi/uTRh8u
raFQF5Y17F6hM7nuXbWyXYBa8zzMF5GTzMe45BcVnVs5YIXYP/I0oQqMTdmsHv1Z20LjyS+arI9N
r7lDs8brTm4J1Vm/nAy70qHFmbXpRaA315XRH9lMMmVa9rM8tZmOZcuqyU/eBHHqmNuxFTrzA4xD
Ofa+q1RE4klsCZ6X8GTvUzm6ER7TEnRnFX8jjDVuH8EcL2ZmG+jElPowq6R1m6flRnT+VnF8gpWG
v0M+w5KWU5jraIzeJHXwHe95Jh6nuHKsguPJR6hOYPvf+WojjBX/iur43I+2riG/hAkia6WkyPgW
suNJJpqRljwgO33KIVfNtXbO6pdhBr/VYYHPWComfGjzB3an64MT1azrSXfyBr9DI8cvlO9Rrq6i
yr6cKB4dzX2nuMv3SB6e7JvBBR+vvmhxuZpgngAPkaOH5wa548T0qNQuRjX80hM5RZyWnrgeYa6Y
mmTvoz0ZQ3Q3ajeWy5oDigpBxS/lcJV1V1Rj1l7bLxXMK6Otr/6K79GyCdG0aUKbw5nGDnZFDAfI
x0h9/CCLZ86H9gfeJxg8ymypd+lTgO/oGqGCSx4K8FE7pPOy9pBgvSzB4zf7WtjDj9gCEM/ZYHjo
wn+E/vi8b7RB37zGfwLWGWjMa2evy/FhwL5n3u4c2p4L8lGXffeImn7ngLzWuPDCBPP8f8gCdY62
7nV//sgDeUX1oylrrHM/kaAgSC1mKsB1ExekKtFxOIgtJr4HNCiR65RrTNp9fskHmQxIOy9YlpzC
+bBGV0JX+KhEpB3PqJBlnowOdN9EC41p9jVtTPY7PJfx3wSG2tyHQGIDgYeHMi/kjlq4IIoZq/m7
9FDjhLejHp+wYpj3h5LffEAQIV/2Zrwb9j4YgWXxCKjL3F+IokCD80gSxWqX0TSwLt8iiSIvPPWF
7J77+69IIjCs774ids8wkT3ox0T4R+/wRE53SZeKaqxFqSOyePBSM+B8DJrn8BN7YooCAOxZXWLc
fx8q0jrHYP43hsup9u//YMx3ORX/Qx89jSmYCbfz9xgjd+um321RrEO0CWb9XSt1pqTH2fCFvXaz
N5EjPfA2rjLwtWfRjVcAc3cZxFHt37+kj5rWY5mAsnYRqU0UUs13rOXBdZNG107ACEmvzwsGtC+Z
pHBnqBe+terKcNON1oUWMMTJ5UJ2tr+b+KQwPzM7G2DT81c2p9jfMSWBN41VEwq7YgAu/iu0UqkG
7VnciK88aDlO8Bd1IJZgTjsMo0Oz/BVbUtWSLQAjQ+hHc0E6rh2mMrOMK/GCZE/ZxAN2NlNrFtCm
U9byH5oMYt8C3R2wAlbKrkva8egDpElRlPOMsujkNTAKPKdu6PnzinEZkqcOnWrJjgFHXP9XyaZc
L5eBVR+pwqXhCshWje3lUEc7Zq4XryUIHzFOsa5nswoqZfHXoJNitagZi26FkvtIrYkhUhRHT5YE
lpV8MSO677BOWVix5KlatLk1i0LtxLDuLJwJXUcNmSUILdBtrazeIp+UXuFJh+9hjOXSo6E16RQm
CqpK/esm2D6DUJqZh190e2T/B2aFf4KhLIyAs8DnqhHq4Uprhv2BiHKF6eCB6FZ/tiw0dsDyGS4t
QFGhM4ZzQ/VPn8AoRvJXTVuhkavWjtusBwOJHy3uNi3WCTe1ycRgJPo6cHEGTJRUbPvnVBa3laYf
2729VTXKD9kWo2hNacIquDXVzokPmV1zjlfBojuYFaOMjyyfClWJteNdTwPwVIbOy7GqeZPybPmd
oCJiQR1x7bOo48HaMFFUtbnyLYC2FySVAX/UWKsJpvKYVSgaWWe+780fz0hVUYpjleIj5vfdT6yq
R+GWqfXWjOOF0I8cfmcmw4MzXnOJmiUF/GfrHHtOsf9F9CBZFrgIe4/S2lQ1Q6jr8X/IrjzOlGbN
sfmb5/rpLoi/dvGlkVGCeqKv9HFbWGp8PAFYXjzx+xbZK+Ll30AsOXIWtvLy8/8CwiINs2auGt69
BLF4mDZnaVt/PUgl6sB3ZnYidl0LtE9gWUz/c61oHK+AsvrA/pSY1DLe4rJKij0altMiorwfYnYd
23KVEF116ZACur+WUaSmeksqufzFR/GvzJbrDWd1HTOKfvRUTNwWLZCrcGBj1zO3NfZs4HAVc4ER
5HoY+3s/mLaQ2wgd6p1rckJ8Qrf6oN90oVbt/wHfmlQZVeJSEHuNcCUjq0CnHUPhaJw4Y7M5kFyZ
+z3W4tUB5orTeM2L/HriuQzXxVlSbCami/jzTquGRYHZ0Yiq9Uuyy1fVRZELerB7WX9RqmQ+MV4Q
9yaH5ptoFN8cI8btOaFemaF9jcguP6K9lK7Xzzu7R8ydyXPyCn4s5vEB+ApuCkShUeQsIVQO3BcL
Vefom3B2ozns9o/wlx2zcC25Lby7Qv3klm25tiZLzaNww8k7a+UIW+dEoADnPOFgVltd4OREdPDa
uiHwFqzMQvkLHExpPIcXL/rPg4PjPRzMFiz5G4PxRyzB5CpjT0q0r4ezCQ6LpbcQgunRe4CYPnxB
drYc4rYntXGuo8HnaPB3jJhfZBT1+yw7aTEKzSoxHP0Ki+WhuIdulBZJyGgNp2/gYvQqTxSrPnOc
q/8WNObHguHap3/mxlqiH/zPzDl/48Zqdjdh22Qc8syNGfmaJV0vzR+OM87CNl29tn/IcFh2jb8N
R+yXSGfOP+DIGHwXAs9rsW+bgw8kYf2dP7CCNrn4XQsi8AgHeBNeakFSgxWAKWV1We8mPYjgTTtG
bFvDof+oCbGycOPbYqP5FkO7B1VIxTqrga7nRJq1TIEYHzywZhI5S4ErpTKwP/TzYByxqLY41V5L
RCbmLEHIUanV6id31vTqPPVozX7InVmgaH4nTifujLyf07DY1GwzGwMWEX7An6kseYxcbDnQA8A0
i3esI4J2UxWJjZ+hfnlm0eyhh2rIZtScLzqDRWI/WTTqsZvQ/fETRdPzetWkp/6zh+QVj1aO8HT2
eFWrtARfqEgCx7kVTb2z5G1eDe7qyUYyUWk6awOCMbvqpXXhOMbZgU3zOm/B6M9YHiwlSodmDXRi
fjCVjASpyHLYlcmxsbvoykTHqNtRUWYqVzJXkxp9pEdSzW/8YlcN3CbzBJVyOc7DprtzpP2pDagy
PRlMmny6BHjpfTdZTFgohQhLJ4JzvGiF58XeazzuQGrN1UuKbSTxjAog6fe0Jp0Wzh3zq8+kwGC9
l2IgFaqR2Y6HbW2PkhMYUl8UXI21hR9J1Cyf8sCGlt7l+qdH20mrufOQY1l98Zpsy2JlY7g+DT5m
q609q38Xn7wA3LQqWPlFvXgLcss4xfl6sgdyCzIk1z4fHlzIOKF1r98efChJZClnUasQIPziRBnj
gAaDQRXYZCJ5KdthrWmVQMzHrH5+4N/MCSf3XEO/fc3AubnOjdZgwwPOvI84OJSSziYxA+fuQaEi
FB8+lPUccKwTDyc8ZRukTeqgOYqa41dgXKqr0b4P4mqD70tcZGPMtum3ALk8M7pNC1cwr8OOR7ka
B+tnSm6QkbppNKQ1Rth+tdSWFjhVNXcSsRyQOehvboX+NCOv+CgA1FMJm6A5L2VlYGCi5KsFg3aj
TUrqrC+puUZyudCbrj1FLCC2JtEyxcBHV0uHW5DaNHNyMDoIDTTclVnR6P/miezogNOpKk9JPDHl
Kg6uPybqDDxIM0slBX6i6ky4knVqZtbiYHWZsLrAQXecgSYtO7t0Vge+LhD6LpZDTJKI5uXA2IVG
fVTatXN24OzclLlpwK3mIkhtVvE5oUJHs2s2z76XZ85OKij8Ih0WajK/eG1sM7i24+OUa0JVIAt/
UMCMrgWG7+hM1P2yPz94YOI4QXUhB3X9Jn+X2n07KyS/1B8yeOyYiXF34bPAejKxeGHNUVoi2fiY
x+t0pOpa2dUnrxwyByhP8A3PioDixRtkXloG4VVU6hfv0XlkL0CWuXCOAlNkLNDM9RrnZVV+D2MM
iwdEr7SnOoXwrmJXFF+fMb1BTcSqrqNs94rVGzS2oUjpDcn8wOqV+KxlhyfomdfLR4eQMO4NVoFS
ezbG/ORZSvMC2sv9ztx6msMqzsSWcFuWG2GyFTO7KXGys5vIN1ic8EzxlRL3Uoh54UDytcqnWPjl
2RPM53XqSmdYOxO98bmMOuYov0B9kdeWp8wovV1fVwMmHG34cQD7xrg7MaOR1/LgphIJ9SPhFwgv
uDCymjGKWpJQWm5ZPGB+6liVHIzSolkqtICvlLzVgVTg/dwaZxUdXlxUb0F/NLfDDd9IPLlhjVvb
NLGPq1hu36T/Yhf7TezTHR5pdf8BA3SbdkTIxAj7oMV5xQJ6WqSfJkWofhJ9wH7quEvw+yvW5ygu
Gv7Lo3ktimA4MrI+vDiggF2fDvjY6lMafFTXJ1nOMw7oxK3YpkH4tQ4yw53FFX/+dxowK1plW/s8
YHJWuy+VNu9R5j4KdKIk0tda0LDMdLLoYDpZNeyGuTywgV5mILXGaHH6DAgKkVY7BzcF5JOHKT6c
Ra7L1cOwMHlioTotrVL71Eccv8MkIh9Qayz1z7KdP7ODg34ZaZl7+x4+GIvS21hFfXNACN1AZcVP
0Y0bzQ26dRJyj+08US0aw0GwHveIJb3G7FYvOMLa0hTuyskyKPHmBUPu7IOI41HAmvBZpZEHt2ZX
rVVEOPOkldV8svQcWMLcYW9J22ibZ55Q6zr1ZOjt5S9MYXPid1w3IcDlLDPRc76AC9mcWmjUjX66
fN7iC/vWw4unVO2l4ExI5AT0fZD6qI3cg3C1q2exj85u6LnfxPb8ABrWyJMnaUe+FHUW3gxhFJ9a
HvutdA8jppeFrJSVxlYO9uYAHFqTZVbv+oQQPK/mqTkk63dpw6gLsQtJ8PGJNizHZFUJz7xg6iqv
PXio20CZ1qe9RR36qjIWi1oNcGoYkziojDtMDdnYShQBgZIsmHhy1X8AEEtL6ISwsROgHDD9qF89
/LOo2Tjlsv37B14678YKU+eOx9cFj1T2dTjdndEoCu+nHseX8Z5liDUecy9o9D0hhrGqxfUboGIR
o7ysMlVbE7qXaxRJd6+Ixb5ph+PWIqt4H1t09ag59xzD3RzQxVrvEcYxCj5/wS/WRrxm86D/412E
0c7NaF0C5S8PjqK3OEaBfGs1/H/Wzmu3cu1qs6/S6HuimQPQ6IvNnYNyKt0QKqmKOWc+fY/FKqUK
PsfAf2PYsA+ssEWuNef4xkdZ0wVqMmsRDWbynZXIMchU5BEzz8icMjvq/IipC5+ZxgnDD8tUuL83
sDEz/OoyRo8FhjG80o1IbZOVOihPLYodBx01fkcliq/LjG1AUmPfxwOJZWWmHFtshimXE3J1r6Qj
amGKDSg0d4vPziPAGWMbaSHBUe1Zs0x5UfbhvaKhItWkrxL+ox6tWAn1evofRR9V9tGc59P1myvp
3+KPZW5UaOsaBqrvDOQkGVeott4RyFhr6UUJC4mi9vqpG8qaGVsLWfLGQkbsjetRCjfvPCTQUrwa
muLwiYfE+IQCpSVLAhOJjhyxwzFNB2OdS8MyzmmRC4TYc6TCVrCR3GBSvDFDvPwTF6nnEBmRBhnz
JzCy98nZoPZxdp7uUWQHgXT7Cx0p2Uny6DTj/r8lJMsku1YDrTi+U5JFIO3igaHYOylpo890zbIq
dwHfmNA2vROTBX5bTH0qo3Yp3xstOMTMTtaFRENPG4w4Gf4TPOnV6Dj5namnPwCUfuPSI3GTlGmI
y8nq97PqyRmrYqsE1XjlJ0ykTIV9hAL2/6+ByiEf628KCCR8h6Aq6Se87iLZuuipflz+SQpl6Z1x
EWRsTiVHPs6AZUmnXB1M9qZxiOEv5IlDOcbLNFj/YonKPZx8uLIpmhO8JeFMSmUuhC3qv8AtW1pG
pDbj3RO4P3nLiouDd/sficteKy7DeGtUCjc2icvmu0bKoTF3wkv6DfLSU4KNpd3/M3yZKu3KZuVZ
Ely1LKZ+P+lLaCQ7DbayeRIEZjLeNLiL+E+ppTHxK5dFf2lI8UGX90CYql6ucDnRvfYOYjo49Xu9
uK191gc/ecwuUe6rsOOA+VFBJXhMJ6IevgtesqjdR2l467f5xoSJTGO0SdqwdKL+Oa3uzL8AmT0z
4yTzL5RYW0fopb2scgWTqSaKS04HSxweZQxVceutGczvKjk+ykzG4mirluHSsZ6CVlrUCLYwf1k1
EA56TKtPlh7SbEFs9mF54SftUUCbWkgz5cB0JvnBbkZMzdI+P73ym+HAUcxHaKI6X/Og5p4rrVRJ
uUiG6NK0k6WS9C/dZD3QJUXLXIr7j2+LkT3GK4FzBrnHm6XY0wlFw/1P61Uec56U2b/NSOdsbeLa
KkfmY2M3B81OXso6oL0Jz/RCqLAidToP6smG7fqpwfJlW17ISf0YhtV5XMYrKbe3k6adU/4QuW9a
LCaZmLC6Q5sm7qsdS2oejOQxLgL6G7v1J+7TTtcJoe7BxOfQputMs4JjZkVEPgUC2srZgy8lT302
XkR5ffErDZoqFl7yLHvoAvvSr8atWgfosytpP4OhjiFb3wfF7DZxopvUxDmXTUl6q23RxwtA1DCH
b82Yn3PzRIElRGY/ONFICSAygvUnVDTQy2Vt83ede9FdNQ57dfB3RV+CfUv3DD4o90k00nvxOpao
XtSrclsxsP9IkU55yjO/loJl2zVuVT3/hST1GKqNMcWv/0CTjs8ZnUhTqJ9x/l86nnJDsR6Ua+V2
Fi0CQ3pDTuWUawx6PuOlmkIh4ditBkk6DH1zO/FYfUVMQdwpTGu6M5kHOZWp1feZMkWSe08QrFj8
gTSN76KgfjJTUpBCPqZamOTyYSF4UzmPn0bP3rwjpxpHlrw2qj1tZn/FTi3zm23li0aL1m/YqZbu
+8a6s/Vx+St5miPAd1rsgv0ZHP2and9JHyw3iazLTlPcGnW10uurpNSvjOmizQ5cH65+g1BrOtG6
AsHo3zhUJdEeyqG5/QuKinvYjQiW5iPYt4XVWGOuTM8b8RQXqthtCHWes7Re+5FxyPn2Ze8iCq66
3LlqinYvSNSYEYAFnmWU/pnDtEiwqHaX39mb/0SjMlEgcuBhj/xMpPIyvChV+qb8/ag0l1kTn3eT
t0fCtY7C/qvWyTcCTTWceFfeKSlHrRlO9dLcbbx2LQBVu0PJPBaXIwWBdKmmCKE/MKpBQjcb70eh
TfsVUzUV44saNGsyLf7U1f+KVBWPQKKS7tQApeQR1oWPtCr+FXIJyaWgVb2Ey57FVngmVnMcz1pv
veSGhZ8rvCVm+8atjtJ1G93/G241D3TUkVZ2FiOk+o/86ihGbNN9aHhnRq3gPlz8G5I10p4qI90I
mDVun4oaTHqYK0NTRujSVtKEVkXOPwGtQXRl9DTG/WRaZc0/sxT5SESDeY0h6h9YDBurtOYvc0L0
R1ipOTWNcc39D3XLO+FqRsMyT8M/Ea526/uLwlDWGXUUAnF1Cv9g5l/FBiWjLtybUIdJUnQeaLdO
bd/+Trkq0kUfHkp40l85V8xjh7bEAplUT4FR7siWXlhBzmzkWU7MlzfYFSnNWVl7D6lJaZEofb+J
LAmAqWKqSY1oo4oah1cl3VA1gQvwt3PalWyPt8JKp1ndUaspABT8q2wkS32s9x8Z2JhziFqJscEv
DKyqcJ1pwke1uKttiApI2DRt7koz4BrkDJsIDEOS78xJOjTOeaxarkS/cSV9C9LxWGraKVd5VUWM
dTXixdHWToIrRwHJYpRChtH/KrfTrLD7zMUSjHI5zEArmLeNWfa4OvfoQIJFlznKsop10sHtS1h4
l2Xlb0vHe85MWA5sRatcl/OVrvo3v5GyZbQjYXL44bdTEItEzRZGKlt0rYFtpt6ETX1IcF2vYFU6
F+XpVk2DmzxdplGefKZmy/JF82J6mevTDM7K7JOU+zqO39V3Gfd5EXoihLiG72e4L4zXMhBPcR1H
xe3YJldjNq20KNl0vbPMq+Aq1mijpJhAyPAEQltpKz3tnnQpX0cWLpE/ILSWR74rT5Ymlx1bi1x6
mFx6G+VlePdO0SqV9pLZ/Bm8S/LksgvWkijxHJ4EUNs4+b4lsOO/OJ3s+vnuz1Rtm09rVVMPpZLt
ZaoDTJ5KqoqHoHQqGDwILE6bszbvDatVeWMn1YNsG1RbPXYw+MYIC6FyOdPQAXxgaitqOnu6yYfJ
2JhGcUQb/EWNxpriLuPBQs0q0FqUKYxdVbY6U0u8LWWi+QtdCyplu12vbtiXjUsdnNsKTIPXL5Hs
gRg3TMFYtyc19fZZkN+ngI8fWVuQ31anP3mkafQVt7X0Ky1gG5qGcx0VaiyE4sVP4tbOv0tF8k1U
Ur0St8iME0T92P5f7XtKhT8rgU7+FbzNYRmaoHkSHj5HtZWl5XdbPYQQCvkZF3a4e62u0sjPqHkG
ZxYsm4iUWIobEC/f31hcW04vawbyoc+i538Ex0U1x/w1u/tA5PIY2ufRuSByuVTgzqulJ91iuFVv
X6HcPouvfYUW56l+zgzCYKIkS1j8XqFcVUdLhbJsKcBcw/KJCVXbmc3Vu+CJQO+qKMerkrxRQmRb
yP2sRjmqekdY5hc8V7ajAzLSoy5Ok0q4FHVaPEzBQTTNohDzKxwOzZzo6yRSy++gbt2gwMx8c9b+
+ZofLAtTJ3XtJJuPwG5m5DdOl8zqv05Nzz3rJ7Drp9Oyq3IHUcYH/Z99yZLoT9RuUlYH1Mx8fr2R
kz9t14xJ3zu5PpK7BeSuEgXfsGlglUqWAt7V+6vc8+aSLtnrztBZrT7zu4poZE+dI5usLwgYbktP
u9Hi9jFwYghXgfGKx2Qg/WjvGtGT8Kn/lePNnNtet9w3V+A/c7z1SHF9jGPqoz7wE8s7GP46sI2L
pJh2Epdf57YchRKC8ueAZiWlXP8J6p2oSzHVM8H16poBtKKSe/4T2zv611KzoQWAagbnqtTVo5Qw
RPdHfw8TJNheP2i+6ElG/uYXvrdmLaLbwUvQ1PXOibgw/gnzLVQncssIdC2jCpjXsJHW696rN0JQ
mBvFI38ar47CtB4QerONlSbHlfTpRqECY/VeT8aXxVuUhlS5lfZ2ONA3Wt6ajTlcdVMDxactUVKh
zP+dBtZpli9bKXPRn2dpCGKAy/ANCi4slhYm9QRxu1OHgnD/b3BwrXn3uje5gg8ec8VwKTW4SUTT
mW29N515OcXSSXDKtGGVTB22o9BtfDq7iWHVFKVAttNL9lp8Vg7Rs5d5X/9ODOMBs4OW3KtV/mhC
qzU5dNMwY+avsNf9AA63Eo21qtWuFHX0VzM8XMTehbIV+HDOdHyZNtbaRoxYWrJLdKwcxpNEIDFd
cllVnUNPJmvEj2Szyoq07yWvG6LoC6FIrCfW5UVp7WZNIonJZyz8dEmIDjUBE1vlwDIJNclQPwie
uHmw2uzqlSgOyWypVXBj/axV+0AUW96t1Ob7pJc8V0gTZ6CYFxrOHT1EuOl7+9me2EycTHHDFSMi
LBXFQEyzzOglS2FSLLXuwdNoqiXuJx00/iec6Faiju3vsLFUUMkmT81vsHEKwmOxSC48e60GEvbq
Houvs1YdMlBvtHE8IElBvfyqWpyB4+CaSRLFZ9VKsniZBXj6BG8cyNMWBx1M0pU8ejRStFNy+Rty
nOFfBIX4El/6otUt9+IfrW6REt3oQuYAohe5/AhvrIqtMgqItcCOMyY6TbsvIXcXlA0Ze0P5OjFd
DxrF2gyDsYvGO3XKUWg0NPU45qeWN1Urv+uyJBDkgFyB0Vj7ejuDyGZzm/jqrnECiNvrRngaP+LI
Pb1frC/O33DkSMSIabOOuR036/9IJPM3aFkU8xxfoeTJUs706q4OXcX5Nhog83RHfX9Fkz28nJMa
UM2TEjc6lt0prxs8rxy/PaZidbCSjfsq4Zf2E0120mBpaNaTKMHsGJ6NZr8WbHLf3ZRQiD/YZIvR
LMU01wJMlmSol3bcFgqHg6RbW6LTwV8JMrkIguvcoC6EmsEuHs98DX7Hrq49voO2D7mlvtHIE0cL
o7l7pZHj8EUznM1HINk0EGz4CSIOzzcOHAwSSh5/h5L5b+OXkILTbRTTrvpOJjeddOnLgbL4SCa3
GbL9PnsRcHLi9Ie0NGdLZFo45yyR97RF3whZ5BujrNTW0Qgyd/KVQzfk8vm7MHIaybVH8YAGHGlk
MHVHI5KXQhxpG9qFGnuinEw7l+3mXG5zD/j6pUjGI1zJzR/x5VodrtpBTw4CYSaowycsJUT/xjHz
veDdNFcmlc6/4czMDJdtQDT6J9JMq5bMiR9Lzgfd5CvW7ETxwZZwUH0gmxVzwnymX5vE7puLGXGW
veY8arWDqNyLh8Ftuuadcu4L/Zlt9lJQzjWovTqxyiactUyL8urvgkrPCQ9Gj9AZSeUn4NlCHryQ
yGYtXqlnogIceSQC9jrECrb3k5EpIBMBDVyv9LPT6Zti6LcfCehpMGnhszV6RtN8pDNWvuhs09qG
hekf22T5hkJrVP2wz/0ks5SdROGIdvjos/w7EG3Y6YW8+XdItJ+/0J9x9k9UdB0wU87xgOC8/Bdk
tBFdohRr3U90dFjTSM+7fyF35pLGqHQ/GM/10FTodSZ6GanqcuqKq6i6azWeELKunGJZelK4M5E5
aqot4LQagKlhD/qdnbb1BzSezUKw02HoHant+oBPk8ZbmchQ3vBpmpiMRRxm10OsrqueAl9ncFuV
GXWgyxw96e90Z6C68/a2FlRLvLSE4VMyBHp7O1s2BVbtG1wAS6NdNUZ5UhL1vdAwUsnmh1K4jEn3
yQqlOCx1tNo5r7z7WbqpKNItdVqwmD+lm8OuZGLxzlnnuFU0NXj+jFqbUbz0Qp5bRY21woqY/Fj2
YixglT5i121xQVhkC3mdouiSSukTeT3ZyAP6hsF+edFSu4djZiavFb69gU/kG32dQBVoFCIj6QQW
gnpZC09n04p5dXAihHxD9dDcpGhH8gvaFQO6XlGOyUjJguCwW7k7DEbIeC6CLPLLZltwsanyYB+W
3JUaJAsCxq6qe37FJ4npQ9KR9rCd9RjnB850dt6vSFRvwkBdezkObrx0om+xNceVYZxmk6eUXUzT
yY4hK7RyyZ5gJYfPQuUZBdV5mAmUDI8/N8wSs2KEiFS5ZlpjIRDiRoCRquuLM2H0LIurAWyaOipy
6rwK41BDYMiQIjTpuyuyYxp1zHDOU4lZf6J/U6nUcwbOvmYMMSfknh4zZZVNAO1y2GJ8nuuC1E5R
h+WD9g3kKRj75WA/2LEHm+DRYqqyJJvwjqarHskcN4/rptnh6Fo6tsXBpV7VfrONz37g2oF5KrmH
NXFxYSE1lgpul3Rji+ZGQpZuKbmfee0uTFctJXtlu8JqN1L0EVc7x6I8iOXQljPY3OcowO0sRvSe
LYbJWzbDj0pHQOZFH0YsR2pXYYwmseKpWYO88tuDiXgCC3QP7Dr47WaqaJ/7gXDX4iTC4EorSCa2
EDmrEheHDSOILvQnws0bbUPLGRIwEnJs1DxZWsnB7YceSB+bnDIQUQfhrtJ+M8oXg3zZ8n/7geKm
oJgUiszvbjaHepHqRhml3xDcRXfw7AvBcI9hzRHjq8C40XQM6C9TdLEJR131NgBTECpRTuc0qINv
j5uPKDeq32UWsww0VT57/Bm9l0jWWb2SwptfaW4/uJUV69pJFwW7s1eg27TMNRP5vQC6k/ihbHfC
LSqA7tFw9RDvyFd9OqNZsmzjE2nxV8PoR6K74R3VI5WXbdfQyasAwXUicJZ8yeyc7dMjjUTmRvHj
A+cfa5UlmttV+inPmOl84Lt7KT7zYo2iPlJRlTSsNCV2XFPWqNKNrB+cd17WXxQzPNNLWV0OLbGP
YoyfdeT0e7/IKa2Y+LBn/s1H4lsb/bM+rr3VO/EtsQAqdMW1Au9u9NqnN+IbcDDZpxWQYycue79R
354/brs04nglyG+u6VjoPGQ2DcjPsKloeBEK0z/C38NzSmmeM3SrKXrMo2mTeljWeHz4YN8Z2PeA
I+lHt2VhxxtjpFWTVYlmbd+pbyfdYn/qcOcolFqOuBaQQ9MCQEcy+Lf9CC0lzKYBBdNdPazzsKDW
FPhbTAJkyd9MU75UCXpHySUt0xtHYQfq3CvV6MaFsvon+NvOVj37KcOku95GPRh54GaqmCRalIrM
EHgllacwrJvjDIIbCHNss77q+p5LRqXcCBa8Zna4n4zYPxAi7Fedj0dFiRPOka9kuFZNNbsei6uj
KRmbxCts+g2SO2uAKf7BiqcsAajGi0SrceBKJW2eXqnAPzc9QJipMg4QDtUxUqatHV280eOoAJbU
FOfHOjLI3EuMurwMTWYVjzf5bWtY2QqsfrxMY/WmV7Ov3cBBeWbL7TYwN93Irz4s+4uRFplrDYXb
IiXjN8Pm1N0nl4G2HdRcP1LC8nWsPesGbqG+8LRrwZ8bqWV8K9BfRE5SfWHrfhfoxrOtL4OuVs5w
Jfp7Svek2deqtVN0URX8tmmystcQzk8zny7ZDV1vbXrmdZ7kDhHPt3dOXfIunVzjsShcrmEgP6Z1
3ixnXN2GytoHAzbbsjo5iVGhNiIr05mU8Wg5B+Lp6i/0uu+rrPdMvzq2/jcf787G0JwvXpNxhQ+m
NZ73+7aeVjPLjgWQXWjR0N0Lz56pjE1pqaCUFKa9bFr6Pev+RpcrLMu72QUbRkhGAnVrtcnWySKa
FWkFngH3tBvuRyXcvzPutb+PTzPlXsZSvZq657+A7lm28Rua+z7B7laGtWCQCSoqwiGr9kRFKzlY
zx7ZproOnKI6vYHvwxSDkNH/2FnOi6yhDMyLFIwirsKlbHZXfyDh1ZKX7VB3NzMN30gab2yzHxa6
5XA0snxnUYUYvYzoZsbitVJbZXm06GgQpQklP/HzGXmc+IqbtwPH2iZXVmooRctemdCC0qK8j/h1
NykR41Da2DqxlFIljD+XpLZe/aJMvBRKIail9nc9mKYC2rH+zM8rdV4fNeMdoa9bjxKvjEgAhh6e
YpczTQ/7d/DoDlhaYzZSeZE5bpTQ9TMk4AMFg0t6yOXFzNeDcTDN8b91Udqc8lZR13b3BUvx8D2Y
jlRObtQxTw9/AO5TOp1IMvtXajB2uyLbFG/u23/g7mG6gURgy4smop+P7rN3Hy65G26CT36KPGzG
8Au9KPdy7BwHcyy2Jj9IN7Qsj/PBM+1f4TqdnHUNYjJaVIG9k/mabjL0sUHjcEuJvlfm4l+dMn0U
+lzfaQ5prdXnn0D9PJDsRRSR/8rNZvXu062we6Gip7Tewa449ukdBcrDLpYx9zqq4QZGf6nYmnJS
AVMfDWrELqrOJo8keH4nW4ZZyyTqFemf4BIwREuUV/GssMbKW1VpfW1pRcqrkxfCDPm3RbOG+bap
IdavkdUqzLaOIRNGFF+IkztgwbBzNKrkAP8ZS5bYY8h067lFsAvOeNWLbgPPC9KDyAIkfa8v1Fpf
kxGoXXquh1WscRfJe4lyB4NBlp8RgWc4tvgcEeAYT4fWoPe8xa4tvg9N7aTvimGxFb4fCi+46xyL
B1ZZ7+RUkV1LwX/KT5WrK2sv2XueMwRT265NlLm7jzkCKVSKXTOY2VKKCh+dDVleoQa2OiqUUyaE
C7qPldVv8QK4yoIf7TkWMMH93gpjcGxXkqtW8tMcMEi8MF9r+rfYYVDT0qon5MFm0q6Yt8lHHVjF
NvZ2ISNcyZQdtDKF3FhD/WnSV70kUUpcm9JW5A8MHt5uRFnqWksk69IfJ+uy8brvvyYSlOLQR5l6
KrJtrFlIsmqnWVlRrW/qnsqHqRvHc68k8TLK8VWkEz0znHTVxA+yok6nti3Vszm1wOzU4Htvq02v
5Uc6zGg2d0CPCmPbTBOxnLcYg9l3PfvzEe6988D52uFYiH/B1Cx6MLvvhVnfepTdr+dsQ+qoynoc
aAXlc3EVB+OZnZH39pQ02r4HHaoGD2SluIOkTC7Rgt5NAcjQnMT1AQLY+dH++xZ/KBSYB8R/XIDZ
Pq5qecjcoiuNjWRWSy52hZsF9i2ViRWtGDJ1IoHFD4Tu7dYmE/QejHBU62xU2F96RuMOulGs1G74
Zg+IEYfqWNtSyUY4i1ZSRQuvVwLwzWEJyx7YS4V2fujT8zZsVDrv/Hg1Jye0SDVOSal8y9VwRPP1
2KE6O+RS+jSEO7uZKKkVOQq9u/T8bl/IGUlM2S82gY8Pwe6djowoNjA1Fze4DVmT3Zg0MsfskPP0
aK/9wapW7WiBccomLG8hPU25lp0RtjDzSjvGsbHmw3KYFcymPp6ZScMGCcyv51vZ5WGKPc3kWqQ3
FI4YhYfBDYsYg6Hz0fDP5ybjkiw4E6K2oP6PNEba0ARBa6y+UoRzP2t56TjBTUwcBo6QTXVg69y/
4UpWXUZVUDxJSJLLWtloos8zHNTTp3xGo+XiITi5/Zii2bAD/pGe/VgKL3ic0xrgkAzL9cY/xBFI
zBzbqId7uXB4TETHXjQld4VGOLWMFhaqCTmauBSPrlLY6ioxkLqFdJTvCo7zAh62aH2mxFTYoEl0
YAgNLuKY0wnPRwo+s8Mshu5gQ0sx4RjQiI+d3V4LQfRbwkMZHoMqNC7l/t6Zcx511btm1Z6liYEY
8DXvYcZtxZ93sJR8yThwynRLKz8aHewp3zdP2pb8h93Sm8COka4Wg19Ao1TpgQ7QDtsCAWCjG2Ci
JAre33IhUt1juS3l1K0nz1wm9TF4y4dYNtdylrC3o62foom/os85kbRPJrSKzZeKoljX7zi7pHAd
zMmLnd5BxxaJBMttWkuRHMEN51wqnl2KE5iFMa1vlsoQ6o8l3Fel2vZtX34MlOQ9DH8FXzKHSsyo
v7Pa8Yvi5U+aYt3nYaifi1BJy8QhtqPwlvjjg5EG3noQAmut4Gcdmcyj5pSJRcxtlRUIMgdnui8G
4yKrmG9YdrssjcDkRZJFaylQrxLZ4CFL9MTutSUVnGyNzGWQB1dKKBDdJV2hfLjtIF+8J1Jan1hK
gqFiTqWMRunWKa71kkvTMtfDat9FykPHyB63OREV33seMrPgZ60DM90ngfK9p3pZeLHnmApSUkLj
ccg0haHSMHbcF3jlz3GV0CRxacn0FWIl5uV+YlqA0/2BITegEC1iC49uy1Ov1Hzobc4JH1MsLfeZ
LQ7RqzaK5ZMX8lUXUGJuzFDlMGdaxqaltSrNzAOH/eAQy9dmUBRns1U7QAZScr+yfZU2Rb8yQv5B
jgpS/ORkdcmWxjacRTaUHiYp1TvvFca3ldSnT7HJMmsOv3hdrq+dMvYg+gdrk1N5ydmSX15mwZ57
RHeXiY+axkmAWWtJniKWFPxbrkHDYUDexo/laLG45tdVb7WxVGQefVy6YqscD4PCG0E2MLh2AbEn
X+3XndaPK5PCrZ3yMz+Ty518Mms9c+WwUrbs5eccTasr1dExxqesmvCzhUa0oyxSplzq1MhRdCXD
LtTgstLUxRx3h9HVSmPYiZBN7FMmCgNWLD8mbcqJU3RaH+d2b1IBdGaA9c+BG69Da6jkyu1b6Ebk
tzd6COho+p628WufL2xyR8fvTqlNdGiO4ZSe3yxybdrPUZzGyk560Ax7WSmPDhRvpQ3OWdtnpTsb
xXUnLPaKOawcEc8pzO5YhxnbTXo7V30QgtrPOR1vGo6aKp/7uG4kWzl1sSadukZezNpxEdupMr26
rLpy16XswKc8k5aFYpsb/3xSyarbE9ibrtv+uki73VQ1y1lLXuC1WBTwKQu/DltkOa/pnlQzRnei
g3sf6dV+jvnYBt+sb3kdKRDh0A49ezWLy+fAjwQUvNAMS9+GU7YtbXho3LLbYKzMrTpuRQBoCj39
oJKl20wcq2nw3Q6gxptE2mlGSfC1lp/U9kV1EonprNxT+VkSdQ28SySyP+NBRR/4myzojW2tFXeS
LPvgkLhec9tTNnNYCD67vPToWOFQeecNVr+rgupu0Cz+ka6gh6weSHoZ7aNd8873A+KW9VYua+su
xap2amX+VkWsaMz88CobLudkkR350lGVHGyjuWjKMq50x8BXKD3+LWgUiHpNVVrPWaM2MS+pISc6
kwAbzEXrk1c8TH34zYyCZa5w+/0vAkjUfD87knYx69cDwyfZmhvXOjtymRYFo2lpVPHZmRG8d52y
V/Ap/epk55SfxJ7/Vy27tJTDpN1/SicRjtk6+RCufySUfP/J18v1L452TiU3TlIc3zXtbc5jsZY4
74qsko82Lpx6dB+zs30iBdDV2u5TZklnRF9ncD9vuSWDJmmvrR1q3ykFy3CMLj4HmDKvSJYGea9K
t6YVOa6DVOrDupPknZYpPQyGdRkFwxUK4N6VQbcLAIaxOv8109SrFsss3rBl5rmRyicokc9FrqmO
cM3rAZNbkW0K1PSBMPnzj3jT0N/7dc/f25S/BFFvsZ/kghFk50rYyufm9TDYy8iEHZjzTmZme5uK
TlfTWnCJGn/44FVFWzKgJBvacO5Tg24RmIq8lcpiH3s27ZEiB9WpHeUfXWuTMTDvbFywS71Nl3Yw
Mkfp6H3Xe56KzI+OFakNIeU779Pevn6LSZEEfsoi5dxCqo9iSZZ3Pcs90V5vZrF+9P3hQvcdtldK
tLfMePcmmZdLypIpeqAH0vghmhcxqkyLJ07YNG4De0PQVJRgzNr5t0BVn6GPkEIxC2MkNYeqgjKw
EZxkDTjbh2QVZZUbtVcNpPR/TldJfgDrNUTr94SVFl6MzcgwIKXZItWWamuEi9lU7+XZyORyWrRx
8q2Ky3Exh67sNl7S0cW6Q36as1d+ED92fP2sIKJVR8W060gYHH9ksGxnCWbIFLtLdhRDKBtbVVU+
wfHXOY5VeFQwt3Zxyhm5z7EsmqyGZbAPQvb7SdkDOqd8QV5jnmc9r5VflPdB0libovevHP1sBEC9
srRWWXATOhIfo/6hrYKVVXQ5EiX/Lu6Zy3LkdRU7itcMV/ggjF55BgCF1TI6vme5ampdV3mTssUt
FU7ExbDLKJUDni6NZdx0K3WKzWv+KDAgSw5eJYuP4GvMiyVwGEvO5i3ppbdaRDld2Z/XEiLh8T4e
omIjZYZxmINfbYPho+n1TmTid5quEmSpXJ1E+7Fi7xvzsnoxGCjVdo3N9UcWrMms87DSeLSXt02O
FHpaZeaXgtSIxBLNo7JdI6BWXSsRhyARAjN8l4lvSRbGdOKVPz5V3pPCVz2p657WL5tbvuR89xLw
qWFlOd1FZE8cYvcUkiwbNWTJ0LPoI91/ZWuF2+ffBp+hStpuHO9bzu4u4IdhO/lucEp48Hpf+9E6
SHXExhbhhHj/MQN2idfFNROavvnGOw/rTQ4Puv5p4v+cA3Pg+HtVPf8cAoMlWnm++mipgVsKljvm
KvQhCGYb8oU5qHe+iU6m0cJFmhnPyphJsKhfJa3aizwY6i3kuNTS/syEUdLRNfm5iIWFg7ybMOGK
aJjpMEU1qm9dtSUdFifPcn4M2Xcg7K+6Q1dYLCR+Ovs/RsScgG134YqUWFcmiyQCboY71kYCQvd5
629/zYmNCFOH0nb5IiVt+ZesWEWi37G/vUbFGJItClnZvsbFSNacmoDFJvWn/5AWgz44qzmFEhjL
6ofM+jrJzUptIY8rxvpzbixgMKiY3nVcoRugi8n9GB2jE2kdXCcDR/vSIFryH8NjbE7VfZ9SvhWQ
AvHQInAGSwXitR0cmCqRIktt5dJT2VKUMuXkgWm/oEHkB6cvudatOTzIrJsbFpaTtxaZskZVvpol
p+nR0TavkbKCjqYiSp88OtDfI2W2GpxMPT8NpHLnKoGfkbKUv+nKXItUWWLqj0MGzqzWxNiZZfwW
LtN62e35U0q5EP8xZNZ1l3FoXn7KmVF0x8ZU3/aSOLJVPHHY+B2AhFoO6/R54ivUeFUo0tIzChJ9
P9NnyYTauNF6tzL6Xe1RuWL7+wE0/9ckWu0Fj7Iz3tpWu2SsQSLNUN2hqk7BaxJNxb9BP/321zSa
5NTfFboxf+bRShNfqmBYqnLrlPrKhLNSw/oQtdHKNCToVMQ7MdnV12QaWvhDXgnFXbZsPOo8CCBI
+W1q7pnSHhrbX6Q4xTIjJOqOXquNm4uQwh5q7++0jHOu48WY1zDBVVQejM9R5i3LJNkZKkvE95ya
rIcIjqW3nJrEs56b5sMcVQu9QNnIQXQEanTTJF++xtUyJMekINfK6OEPy1zRivA5smZn26jInxr6
I1iajOJNrrh2HT787//1f/7f/30e/j9l57UkudEm2Vf5jdcLW2gExpZzkboyS+vqG1jJgA4ENPD0
ezKbP5vd5MzsmtFo3V26EkBEfO5+/D/kp7pW+SRV+a+yK64VnoHm99/83/7FQOT4r2cfv/8WmATv
ITxaoe8JxyEj4vL299dbShF4Z+t/KXAcU1W6sBXKbni0W7pevDFIblK3hLlgTsmpk+Ev7+YW+kzG
wOVP7wsYQZKswvj5//MBdkh5RRFDWqoCWgRCbp6/fyW0sHGXpw+nLwYKUC6UcZtlyUvrcjEycP7n
T3L69fzvn34/zen39a4qJvWYin/563+SG+G//3P8mD/f5+eP+M+L5L1Wjfpq/9v32n6qy9fis/n1
nX76zHz1P7671Wv7+tNf1mWbHAtPPkmAfzZd3v77dT6+5//rG//1efos91P1+ftv76or2+Nnk4kq
f/vjTccLw/Lsv1xHx8//xxuPP8Dvv7Hb+VD9698+4vO1aX//zfztX8PnH38oFWP90z81qvv+p39/
139cnd9/3f98taK28cl+umA9zrPCNm1f+K4wHRH+fMHOwygrX7vJKmVn+xpbHr04qJ3de4C3e2MO
WKnRCKPYWA0m53cjlelFnE/iIMqAOUmraiQrOaXXg4vBihCEZa1GlDRivU1Y7VTkAnJWuYWnOIhp
gDKYL3S238MGmEL/KgtUcam1Md9FaVoyoGnS94E5v6lzGgsBEFlnnirj9cBBkkKrSNlrxHZn5Qwe
7YjuZAW7WDvtJpWh2iQp4J6iLolMMQCerxVK4BNFMPXdbA2yA9ldFKR7Jj2uIy3ezdjJViYLSXWf
+T0SJpCd8sb0YjQqPpS7KLfEJhFl3i7oYQRlOnstNR+24x2wMXbmsjEGHDjSva+nPrlyfNYy30xH
91gqGT5SLNPspTEAAijAHm1piZquqwjlTsxNQkdmGewkNTtnVMj5+OrM2v2Ko85bDolkvlRh3myM
Irrwcf2D+HW6q1yl1VnnDdYhbLzqismB+RB19VvgT49jk+163Is0sbfWW0hw85iPG/dJ82gpP9zM
bRze2Lln7KOqB7scdMHWr/qGRgy8a55yqdp0/HsPheLcmnnVG6M/h3A2XOe92V8ysgc4bBu5uJoM
ja4XZHBQ58nOv8C4yUeM29PMlw7BiNSNtbZqO76vx4E0j99O5N9CN3rreNEuUctiTkuDJIYBCjdb
WVBhb53eb4rjUgsCtYznb5mHTGaLfLpgSDQ9yliHvDWotnMy0MOU9jmcMlLAyxwxbg9vjdNfF9Zv
RC4vAzs92pVADoaNT4fHrIezKXOLbZeVHBIqiHpXU5CelYNiCWTEWuLFHeTVEOeAnGndHS4sp2ev
zU4QXYLxdueM/lWRDt4e4/6Zl3byRrXmJ6Ozcekf+1vcuRa7vo5DlEK3fwxkR8DVINSW0TaWdX60
Q9HVCwzXT2GhQpzJ3C/ntj2QE/VG47aJxvQAnrS58nLr3rLkxMLM76bHHL9QnM9ZqpuaaF5bXyNJ
f1oNBW/TEK/qpgrOCvGYisS8VIhoZ2F9Z1YeMMOyx3wXVgOOyKzAQ2LovtgAX0UHTzHg8imYVqlZ
QNauKDXHIzFdKg5BV5NbDFhZGZHn5egX1KvF3aKtoemQZDRrwjgY2mpab4/NZ9xRhqOW2LiwcY/2
ZvY1P3HYhbsggMgZWzClbE50w2x3V14487M2YmI0WTiXDKaCy7hSpJXMvHqNcpmpZe1I+125ogbv
JJBD/c4rDsI0CTER5/KrgIhbaisqpNPhfGoLjwIUoJJmgMhjElikBbSVQFDMKd7ZaVSuvTBxOX3I
tKNHPrK3ACPYmkGXWztDycCBCmYq4U0E0bKVbMrsueXlLfGrRMYQPM2xKrGeGDaBO9cO9iRAB2eR
8utYo5HFH1PkCLQbZu2clGww5wg66xYO4WWNXLAfIq+4E7HlJjgMgnDfNCbYGLNVu2yGBm4kYfDY
OzZF6Hm0KSYLqztsS2+b4P54FjmKXiiKea0By92ZSYYHwTRDa5MYfcyJs8l3peuE50I5yCN5MlCx
a5XWowwzCt6hHABFq1BtBB7pAzx8Kj+z8NmYAv+1m0dzIVuLMLmunGznJ4a/CUg9pFUNwSeKduNA
DxW6i3ER0n7JJRs3wIboKBqS8SKjgWqpjCrsV7yq5E/NPnY3A+CA9aCqaNUg+C+D0JTnbmnnl4Hy
xwfJrgrx2OuqV98HNFK2MyeftjcD/jVBn/NjGe98r3YPFWeCLU8OpgoZhXEDOcZznZpUuc8joq+J
kImxsgGLuOiIDnOGqCN/kYTQ/libJUiZoXo6audXMbxJan7dOFkPhdkj4GfFHfXf3XMdBuNZbKHb
AOjGTgdds8u6Z6Cy6KNNND/7RC43fQPJpKkNtnJQtoedZWmsPQRLxS43uywjW9Ux4Q8siCCxC3zD
sfKZsXEpX/05M9dj6maftslSAsY3uILuoA9UP1cHUFuPuknab1pi+8zdSe0J8SFTZHGnAb2Zgpda
1Zci0vkmIAPDlRz63xp2lvsqd76VwgIhLaTznjDqXriZR2vXMIY7YdgD0dHcmyAWzuMdwgG+Y9lA
EjbbMlrEAm+bDNx0Fc84iHUj+d80IBtjGDhLTCd+qQ1O6IIKrU5G8jIvS/OW7lwoFm7k3ToFF26J
sMcYogqe8EBO+zSrh20N1eygDSe5sbTWZ3OVVat4JFWbOxkZ4do8o2Y32QSdyJ+UGYeHtJy5JGVK
G5ERtc5tLYf0Auh+wVic1euucAexTvMhOkCg5M6ttHtO2n0kkOpWw6NBLiNeFCwTxxKkSX2YtjH1
SD/TQCORldYHmbdq2xlh+cETxryZVcAlRNqW5JgoEr1hTECVDQsUxHhCGbQgWKEolzFfYiem4dLw
NZQErAa9stO32qhISllDle0R0fJvZuJwv4lUrQvd9G9m7iDTN7UuXI5lRCpj3QK50NwNIMTkvTbq
BpJKGdIcYgr9lM3F/OIxH2VQZX2UmIB3fZxWJCKVQ1BcGurOA5R9cKRpg2lO0hundvPzvrYoWcmj
oEG+nazzSMzVJjXcaDvw8zFWdeYnu++MJ5CekLt61VavbV3UO16KI2KiAUGHSzRdZVbjP4ne9r6Q
HcyHMovovRqpTTM0GNl5mwVTgGbfYqcbRBNs2hJ4kld3/Uscs/Hi4nZvhzSWtzWO8IVh2RV7RfJe
6xDl64F6zBgHQ4hBpJayh1tiGBfYQlFT6gwDiKHa7dB6GCbLhuXRoxVMt1YxY2eekp2AtpqPYqbN
DmXEt77hAgNrNEV76N3zusvmljuteg2SZliGpftJdfq15bkM+8bAZ40PSYNPEytEh++IZaB7CQKN
yNRNyD7Nih3Xq1e36xSOAJAIChfrpZMrHyZKj8/Prl+MnpaRWtxm2Mv2pIiX9POtq2Z4nPKvIOhp
VY1ysWIPQvKlCfdBQS8DMOeQiaGSpb6ZRfwlGP+sx8ZcBIV0UbaPAnRahvDPc+OV3C/AiPg8iIF+
hCb3QUI/qIpm/9LLX00dvucNTCTmg2eWYd3lXXdoyZMsMsuiuydsFYWF8KjZavIbbmJ5PYUw8QZr
AIvj5Uutol1SBqRsO56HzcyMxYnd17SJt9bcXMZu6kGEqau7uD8KyjhANhzvgXUKvovJGDFRR328
LBp3VRp8PqeODvzE8TGewcpn3/euprE8s259snbCpUTST4vV7DEW8BraNtNhq8Kk22l8Blq4+HC8
ct93R0Z0l8ql6Q8XLTXHPKK6vlgOTjuufEMXODhZhPvarlfDxD2vj0k0W6W8sNZSMu4HNUtADUXg
rE7be2s0wn1kueftHNaX0pjVxUTQOc/glfuToKgH421VmNmxkTxdYTV/ScfiuetNa6HTvNqKwM22
FdfCTdYo694FqkSY3VfglxpKQ33JzASD7H1AhiumHBdhL6V6o4Rbxnybiw+xBIMKG3iv21a+cS4i
6uwZxrnH4CtjnBnb3wbowRsjPogkc9qtC4ljCkHZXIR59JYnxg1vvyV7exUPo9ob5jnVN/hHmWZW
bbjxvLGn39s871LMvwRrGc3n1cZPUgTANHzJbedFBcTiykx5pDzbjj5ChHL2bdtZG9lOtBLYbKRe
fFoxde8kVzxyBXlX0XC6611y1hTSkk6uy4pOblh/C3Ni9+ak6bQczPzVpUZnU/nCXMU1CYZmO/ZP
0o+sQ1eL1zgI/Uc1Se8hcaL5pVeHPE0MeNw6B6tJdwK93fMBbK7DYzS9NNt6Mw5yq2Jv2gSSuGiR
cgXZjlhG3nkVtuU18iMAq8l/tRXaV5zoDAAO0P4yNAM83OVVR8f23u4dYufTbO4wP4t9FX5i5Pd4
WoR3g0EHUGZhrUc6B6KbyH0wB3d+0rE1iNrpuKCjH1dyq5XTrSCbPTd4j0pr5vlDvQqmvTq/lgYp
XZ02F2xhbrG7v7gJ7rvZqwh25p5eqIwtNGAczRHDgNWTWess1udk5/Vq8KNgpcxyZ0TjiqlRt5yr
66TAkTqSp4iShTmaxAnGpjivhxQuLI2m2ygqX8oU1nJFM+DYYC6wq/4VP8+wbGK/vGDkrZaKNG9u
2ERO+mlT+OGb4Y73hun0V2N9FGI1pUPNWBw6ibrJdglbyhh8FIOdLStteJuI+22pS3NauuPxiW9H
8TIc7OJiTNhGVCqysIKVeOVF9TXr4MMLXUyrHJCBHb52xHq23Fz4Bp2bAQ7hQiTgs0XDaAA5rivH
Be6lch0M4BOd/i7qidwPBtp56R5FVyCcyxRbAdctI2Zmkitdu3IF3etBaH9YcJdtjCm69KnZAMXu
pbvCxBY3JgxLFaZYj7iGruQz1PAc7IYu1y1rXDKkb9Lgzezo3bW0jQ8c2WBRNSfyJKq/eaH3gAX2
RpRViUuDuIWKuitVslFLMX2m3cQyhAeXdCz3Ze8wvciqCPW6dVYlCveQi+oyad1D6GXAhKRBkoGp
QGxgXBpjaxdF7pbBw7SmKJbgdVBf2YKO8LhlOz1kX+nMZ/S1s/DoeWcWQCjXf2xDDsxNMlacGPLn
IeEpyWLmEj3yCf5YV1jBzY3wxnyTKfE4eu43NdNUmw2Ftcn740jAh9oCN7WoFBPcYTvSj45hqMAR
2X2SqvdXpV9yRmsJtyQD374yl2o0mS3H4bJLONPpCCHQmdx9MTpPpZkX23QI76vUvqyNja3qjvA+
V4lRPPNC3Xelf6OpHy8G894LxKqpjnJz7MBl89nhpJNedXaIseRI2w6lKQ+Rl6Eo5sNhbrLroQ6/
kUkRd3YTOHuAtTGP3hmrnNVC6C2m99GluICraBmlNNzo6SxS90kVtJhPgivJ0kpM8S0RbCpGkWwz
P1iPRX87Nl25IJJ72VeufnVsDrpBcNWxm9xDlF4Vhf/UMg0f6pn9O7oCFbEXJQjizQDhoqhzRJvW
Xmqp7/1SMTUY9dqnhwW978B57Xku62+qCF6S5spwkNbIQWy4YC8CKb8h1C4yGx8iTWoNhh5Ruxj7
2+DMojvZNmrz4LGzKUa1KbV+ZeexDvMMWI0fmUQuokdZPc2h+mB/+DzyJHJtF+Y2pBM5aDLtk73k
1aXQsvlUsO6xqzprMlj5KqMUSw5UXJMh8qYY1VO0jySw/IthHj8r48yPkvPSOpdVc2u1AOeGY6PS
Y5XDvTEB9Sj7SQblWUO57HKyE48xS01ZtbtvooHm+fCpxcaiOlLOkTVuDO6l6shZyjjgpxmtFlao
8NiPjzhTVvB7QQm755a5MfD0eeHF1F6XRCgboE8LL9LRmfKQD9GfF6Ml1JXwS/LsSY+NhIGa59Qx
c4ljArBkTKEHd2sy3loO423lim8x2TUmOMDIxPHJeszvtcGCmmCn1WgcwbO2OW8Mwyf5BFhR21px
cBLId05ZMqxCdIoA0drVQJUlHLMpua8796KCfBTghwKw8AWpmyemlW8cIFzrvMg59HLNNiZeIydr
ryj8XgetQWsJkHdkkZrz7xM7Icb6Iueo3OmeTSIJrDrExD+5cmvSCWjnobHRA3aSoioeGY+R+K9D
DWuAgt6KjwO6y5l24nwVWNR/1UR2ohBhUYXFY5WOjz2HEL4Jdl1jhr5KjgCx1iBMV7aXmVLmYgpE
s6nK8C5X5WKqWUMk2KuMXlA9Ta+QAwjhGVT3CmlxBeFqdotD6nSXZeFsQ6NkJW1fZnyAsSnve+Fh
RhfeeUJJm4dblYafG7bx8RK7C88OTjPH3qxZ+a8Kg+Iqz7njiOjwoBnNSwtu+SLzcQ1wzMTUD/zM
huyBoYqDVuHuIRYTL2dhcRriwNFYvFBT+SpT/iXKXJ55FG6DT+aB2cnDJI6gseMZ1erLs9hxW7qk
bbXs45FIh12527CrVpHtYs7imb1qZtQ02fXPtsQfEYFc0xgQ+oBVss+CZVWos3JkoZ7DeUnWArcJ
ex2JQ8poc7phhL4PgmGNB5EHKE+hkNafit8QLuh3L3ENTIwd3vS7qq83WdLvBsr2GKe5S+JzB8Nq
SVyig+XGrsySC+wZx9eUyCjUAkPACyN4PsH20cl8PggXC47Js+nY3OXNAWEM4wya2KNIusvZqm58
BXm+oLQw/xRpfZkW/kMaq8tOvFeu+S09ehZ8szq3nZsyfPGd+rM0UgKN49GkAN9KM4mUqr2F3ST1
myxwvuSGQ7gzjBa9h7uuhY5mTNwMqO4cUOcFSyoVbNxcU+Rvy658k4wxKL37mqDN2YPauZaSC+0D
ItOM8K0+vp06lyyIvZ8jvJV26KyM/ivrvLPR4Dto+mKfhckTcCCh9bb0GavWRuZAoJf18epZO6q/
jz3gP3bCemhY69yRH3QAkmEu35lnPYxluNfHu3OQct15zdcwP1e0tiy7MarWnZL+Jo6M+9FO3nsy
JAu4B3urNK4k7gDMDAi2x586XEiyeMyh/ZsoG41NlicPnR6XVso6OX8LMm5tUEbLPIaxWAv2C/VT
LyK4IMwOu+Cq7cNqKezqPTDY57MHy5tkmxB9qKvuxi9gCuHbxxHbbmMXuIqK0xuWSpDS+i6YrDfY
MQYxE/yDNUd38B1DEPAEU1jzlfWqPHmAfMMuw/ggIMepQcTrrMv3CaPxiOwW07T0oasYcQQ9iMhw
RunEy3oWmkQB7CdIF3e9Zd7Zzs7Bsu6lAeMCGEJq4CA1wF8unfmmSrUBc2o+eDXp6eA2zD6CUV0b
wPFaAGt5V50H7PT68+HY6DURCrEN/7P3vc+6YqvRFKu4vZ58W6xcvVd98pySQOvoMj0S0pwofrEY
+Syc3L1uOhglkq04M4KKQdKCGdf1mJjPZU7dPYjWpRGSKBCG+TqPzaH3x7OB4zd7W3ZDIvU5gZJI
6JmgR80T4ir4xjl6AMpOfw74IB+sWufo6dLN2pFjfr4gaohbA58aE9t0xM8TMoV0r1IzvTEm47Ig
lAJMIGHkneoVjAkQOOwxyAItal1dtdTS4jjFYW7g4mdC35FfritAd+w7FkGniUJE8XYidtkOdU8b
tsIF67LBNXExVMFr6nN8DlwcASXrTaWGD4cFtK7MtYe/sssR5LM+ecg9QBYY8HYTr0gSWOUqLhxm
sUOt2dt5GN28fO0CY/S7D5cMwcLmdWAtRC6f+ie/KOkQcsyrUkr6ljMNyDC1X6qAZZNTyrdg8t+n
KtiOdvMWEJKNuNFXCQO+Q+diws56ungb7pSguS289Ar64mUd1fs6yyA4Kf/K191Ny6M3nBI67dL4
3fZ0wWUwJex925cCQ7kap5bed59oEJs8lZlLKMjuolZvka6vy8Sttjq2bzr8S7ZnnU3RA2HClWOp
7ejqHcNyWqxLm6U1GCH+OledC9ZZ3nrmlR8UCycT5pkbVnBVbqmmUHf0DFd08NgaIBydBG500Haz
C8EAeAPZR2ldFK1zCDHwGeNVXT2lqvjCI+ktmskmBsb8q6mgb8juInMnog2c8npEBuTOfEko4CKO
g7Nq6tZ5BYZqEJegkNe9ZollzL8fXD0e7GBkTYnIRhgc1rPoohaPQp35KlhVo80xE/YGjt5FTEy9
zae1peerToBiFDbqj9VtOk5lwG45mXs4p1urue4L72PARNMX3BeIsguscPuMV34RZPBPg8oILsgn
XOnMumg7y1tImj4IiVos6CX66IhPBtnZcu2Hoc4/suS1ZYjOmlTzfaeMsnqqPq2p/Rxr/6uwrLtB
UUHdNuUG8u1FBE4Ov0aoTmze/0HnbQs/OdjQ0S7bPOYg2OXDfWhSShSWBWTCo/IryJuuoolVsmWg
wWgC11QRhupa0LRw0BHnjpMYbKMNu13cXH4XhCFTPDWtly2cUXyr9Zjt53KsV45dcdEDVYCQ9KdC
HMz4wTM8lCsqgF5iW4DXbO/rsuC53HsJ3YtHyVgn063f2fUZubps6WdlfnbSjk3WmkWrezaIAvCU
41OvfpSS+4atWxDIiAiWttsTX4keURv4sydA/x7lZRu4FrBLQVLOwxbDATPYZuxAM16z6f6kOM/d
oK5B0EYPVtVln4EgEe7NeOJqxRXXTUcB2WSImEfj3UmInnxkAtNg86kt+hmzFNnBrBHVMovYuqwr
hnuGHMT9D5kaGTO5ziyJ/a5tCwaxqgrZMdjxrnfmeY/3OX/5U7kerBLARNc2jl7Bs54eRjEUFycl
24Mg8jUSVMtBVSJnt+UE0a/u+d1UNaS4vwnbXaEZAuRZXa7/W3U78wfmbC72QdC/mGxncNScHrjj
HFBSlH20JEqybvld8J7Zhawjl4ERQLmdXaqHGfvtzg68i45l1JLJpww5hfl97my+i+BRymO/keN8
90MJT+oiWOS+czVX/l0oBso/UgBdP2TxMTKYwFgEfJ2YfP9suNX67wJ5rttwHXSt9/CzQI58BKAA
4W95ksgpyMFR5o4jz3t08oYJYh30zYZy02Qxlp2xspLymJAyvuW+gco7RM+M53CzqublqKDzzaOT
Utm0lLK9+VNKr4k8HJJcPJ7k9JCx9IMsQ3dJJ8dXxwNzabuZy9z1T209BWOzZqEbV5hPOYX/rLIb
zCppq5Vu/Ap1DcDqzAuAL9VFtPQFEpworzhEiLVwrW0aSAdZLfNWbZEfXB0SrK5D79qwZXr/qxLv
anVjKV5TP2ArlXDVMFBg2vRDm69McWH0drL0HREtg4pFTanmG5lfvXCDzMbQ9G+1Pp0Zz58+PBmq
m8bJXoN8PMjUwl+Qzmrr+RVtUUex/fufSg/PHd/WMvJ50li+U77/pOr3saJ9VTjR0vO9mQwL3lye
QsR2iMRdcwDHZQGDTsQ+g9lG+Luy89Lrf1L8M0n7UnlMpQuM3fhm+bC/SP8Bxtny9HXySeFQIer1
p/7vdE185vPsyqTTg/3J3uq2vzv5AIjxkAjpj+iboxmAblX7um6G9OAShl5IqdON0jQ+hZm3aP3j
TAlHXRfF0XmcIIN7Y1Ssf1gDmG2+dGGOIbZhEgAi9d4A7FD53tGbkIMoSoyPXmIyjD2aJ305gwiu
2ssxnN4UBjUiWv82DmS53545NSmXP90DQ0iNUNpLkvojcQ7RpgCFDHJkDez+L40S8N1AYPfFNq6y
9EkNmb2mfH1cnEwEeuhuMf5g2kkA3f3XRgLV4+5XUWKv08BlPmDP8iWz04+Tq4DNUvoQk6Xa/XAW
ZEW6dWDoLZqobcGjCHuB5vQXi4FT6DcLYWzppBkD9SZIV2ZIWyjKqlhTWTBhOcl6YDbwbYWH+DHH
+Ap8LTn7eYo6u3J8UB4zbumxVY9S8jMcaff+KBgJYk72GTKcDAmAIYbLFOLJc6Cm7tX0Sa1xACC0
1ISos27vmezgsCecEESwOJ5+sSfEPgGqGvvNOUVWzyeLgjH4/ts4zqBq3IlLDnGftjXzMwGhtvzh
V6i9jC4VSb9mHEnxMWcK/lQDoKrJ4DL/cC8I7uOn0TTfTwaGAckXudAdD5PTj8xfi3bhpRpikWl9
JGH5kCQi2AoNgIRtkThLxgTamsFGNLFBdYIxbraK2M/b5JoOZAM8DrHDkFT4jrz/1egQZOWNiHE7
ncwObXcciM+UL9ZQsk6uB8urvZsEOsENEL5+FTdQhP7JAyHrjPGCR81OAhCWGax9S96fZ1pNw0Zb
A3eYiiTbWHUXnhWTdH41SFj18Im9aOu5+tYCu3Rw2AkBD3TmFdQH8+6HYSI0s+g48O44as8RByva
n4oY0bRQtM1lhclExOLIdvJQmL7lrnok/qUXWvEia4Ar54PVv/1spmAn5ILDAjZ2clS4YqS6Ahvs
G2wnAGKjyYoUGjnpbHZ2PCiID9h65RofdBwu/vRadF36PKFjspJCbDFGb8lDS58zPDRXU4ucn5RA
93HGngPe3U0dhAP+x1QsJF+XuJ21nQJVbf3a0+d+YyLEKvY/MQQmexHPMjz8kz3DSj2L1YXiopNH
YxTWJ/kX88ItSMnZQ5ZekkSzkaOMYoUfIyWwjmvD9V28JEPTXWrD6G6sOPK2Oi2HvT1TVnPyccQw
jPHL8zAZ8CTBrocZ+4ujww4rwSCiVKC9frF1UMSd37gW9/1R1D7ZO1Qgkbraut42lhS3P3weThHd
eCMLmtejLJ8MH5qU2rqXTvF1Mn0Uc8x4ZEq/ojm+c1RNXtfCSuVMFbmTKhcLY4ov4qp4rpz58ocl
JGpsAt1me++6hKTp5oMTduy0HQYR77Me7pP/pzukAFC49CuTow3Df3FeVfqzbbxPd+Bl+sMvUshX
N2NmwdAYW1pkfUoZ1rsf3hG6csjOWfRj57UdAgD0PpJs7M7lmN6dfCQmctlisjpINIJKHAx1+eJk
K9HZ2IKUmx7tqO63YaY/+5zfm8jxtceDUGxn4SvVKTCJH06TsZ/0WrcpXBMV17gLaom5o4ea5Tqv
J++JrxJnPUkGnGZX5qs6tH2qbjJOOVU3baQfYv9z2ts5ZVpiadUt28KAKNfvjQTg+1DM+ZaS12rb
RP53g4p0BBFcNdgrupyKtQc1nN0O9C0vGRhUTt57VlBGI9r65uhameopWrfTTK9jUjSLk3/Fmcti
XU0zWzHOSACbkvH+ZGTJaFxY95n1yNHfWBdZ/8U2lHGc2d1lcuTh+oenpZnm/kx6OtjmLjNkKAiC
bIuyzhpDwD1loLNyjONUxlTt0qwdvRhDe1pYrYFPzMw3J8NLUSa0gvLjLH9xvYzu3C2bEHvYD+tL
FsBNG7yOriAnBwrxswGmt9WjmTpmtnCB4tA7jBMmNQgjCddP1vXRDuMwlVyWVaCpnPeuitK11zhe
49UPb8yc8mULbJWLSalkGwY+GJ2jScZOlNjoyBRrzifxmTdN85mZK2eVNLmEXYBjxlM9e4g8DM5/
dc0QVESQ9Sv38mSdKULVv7fY3PZhG3jXRcDk6VcLTelI566bSxsp5MiVGkL6CurRPYKjrZFxDnAY
i1yeLRNcnzUujNjU57Ixs4sgMOeXubITLp/iuXaH9jZxPJ5q4bCn0Vgw/OH1yvld1mFDLXyR3363
2whgzmbWduhMqbk1Czlc/PDeCA3a0VSzff2H9wa48r6q82Ffpq3CFpxCWGcYit5E9nFxct+kfR1u
Gz9LbmNjcDeOAehcK2OiRdJxlicvju+yAa0co0Q2wJAzdO5Nb3HVRKZ80ROHnvFo49FHndEP9eGH
Syd3neKo+dICo+bo2mdkRW+BRRohgPEe2HPBaMgI1//o3Okmj6lKyhTdxKXDRm5ObzMnGh96J6g2
VWem267Tw4FRgrMJUrC6gMu687pnBmBbCC1/8/YkE+ehrTfk0TaLgnnJ7fDwi8lH5DzCDCO29mj6
7qY8Wnf+YveJZuEsW7qJR50luyzDa3Hy/dhGmrxHDOWsyOdUzmmDnLPOV23rf548QKkZvRa2+zDb
8pGyTDZCRytQMvv72aKG0vQhvc0NUEijXLPwelxrBpQou8XMgGd1+Td/UKv9A1PCvWWZgBrxCVk4
yKARpnj6/vAKaRszLf6FneHc5tJdSQLnf9qGev9IejS+O4dK6F0rprztEhshgmPEtGFqOGZTIa1m
wPouh8S5Ejf/o6coGzYxyWjd6I/RVPjNKOWqMpcmmr9YjARVwBYGR8tLPY6o+KK/u426sLpiRwdS
7osnyFuNteZkOtLu8+zLi7SnXwK5R7ruOqF4zE4vBh8OR/z0byNSGYarVB5rBSr3qlP6bexoVfir
MWloAIDb+VitMR9hCyjIERcKhM0sWZ8RWTadN976YY/t4GfLEhTcs8QmNVRKeltdH1WVX3g+oxAj
XrIg0dued5d4v1MqUNyxuDInaeysbFod7UxOveZUdSR6LK0ciPeAVC/AlhsRC8sPd5PVURUzTOcn
g1PX0WczshkyYeusf3I6dcK6ZRh4+Gezkypa5iHWFcr8H34nS2VfxFYddgYOiXvQrsvUezND7/W/
sD6JkmPMlP1f1s5rOW5k27ZfhAh481oG5UgWvXtBkBIF7z2+/o4s0YuU+txzHndsdTdFsoDMtcYc
k4vrC/8UtNGRHas/w7C9/wOD8kDRs45S72cSysialRfVROCeaaiI8d/KkkZ6qf4goupMwiXaOMwe
+z5acgPLtwc+yvDVS7pt/LXXcWNS9c1k5I+vqJTnM3+p9Qrk9RmXGgbLdyuWCh+Qqcmw3Cya/AM2
xbhiZXXxuc9uj1Npc/mKUAVjy47EnijISX84lsrzZMISY/AjF0xVoxGX9hyj2Pix9usbuMoSS31F
43D1AbBiSVOtncHpTg6QFR4qtiPQRSxGY38Jj2aByDAMFMxVP0TjiqczVh7BXVnREdFD2DfBXhle
j+qafaLgr2o643h1zr5isNKGSbpS897u0+SubDCMTUtAnngWZzzVW6uns+o7JsuSeTxF4WaA9FzE
Io0RxfnJC6RVxe7E51VwWrGjrR2FwbNgtVJeBhx2ln/iWrqCjzGy3AOy1SWsH3wpckWWgl0cA6wm
Uo/b3tj4vXEiEC6n5bPROrgQ9LxbfWC5Gk1imyX8rqPS37B4ObVyw1kmko0prL419G5HY/O9IRlr
DlhLr4g2qQBrkspVVFrD2zhZfYF7GSGYURDf+hHRNYyus8o0VnBba55cT4IA85NFcAEDxqFo53nm
vlKtC63gxCV4MJNuoU055Yj8BBRm6PyCT2m6h5nTCMMW13hfIcF2CYfduCFHjOc3OFeZ0cJSJ1dm
VfN8ZyQo0DGeXutSYghXMuigIq56qAdv7yXO7g+ULMEB5CpteQHxsupqn+QQmClHB6gy025XaQ2/
UkF0VcJDXCjG6oCZNXl8EmUtvMsLalYq5lmM1+SVNjMJmkDhSDdqq1wMPrFeP0uevIRrUU0yytfU
C8528Eg5J98/MDRCLKeOl1GNzKQmtpTdpPG8DvJjqRbcDAtIyWScKdA0R+INZY7NSaJNrp5XOGKd
VTFF7iup1uQ9QWVl0+NDnvhFk621ZepuqkVPVKDfkjFNZ6VOdBMLLhfXzj8HhTkZ9OzqPceWDtOi
CIofiseOulXLkwPOVpmjq2Uhdd9qwFWPRGrQWndarMKedJwwn/G2odTWaW7tzFH+aXhFPiOTjtWL
bcMz7RaMxjH7NOTKxakZj0vd8ZYfqDeMs0hfA2U/6cbtJAV7faK6wMEkUpRkFJ1yUeq2axXOaSY8
R31Ln6ITYMj7TMc1ar+z2mElUJSgM49K0zvuygY5UWSQhMxhv80WixdOHEHNpcZ0F+kNx/tI2jGl
O9BzIQi/buibIRrK4xG29UDRpUrUsktVr15JuowNZU07+StMZ/TW3orrX1MO9KTISUzwtyEcM/pz
XY8XPokvFYazwABzYOwkZv9FNWnzqEEnJHHWOAB3cdDt1b5jViGgO7u0F21fL9VYvfsA37XyVTOi
EwrAEGJL5iJB9cozh1fmPeS4fBnF9fwFxwsy5AiZn8xqrVoJLE/hw+fV1mM/GjceraP0wS18Kzht
o+H0BdTLQnsjZwy46GE5Vntj/1doL85Y54X4kP8B7nV1sZfT7sp4z+6xvToliMuk7Znfa/v72OvX
MrujWUkNsoy1lr90KtHXUzlPKdf1Bi1spEWP5Krvpa7dJQpxp5DpVhUeG8+IX2JO0ZJ30zpD/HBA
/XRZn6EOX3+D+2HpAAvQti0ekErvVgrf3ZnmVOrCkFT3gABGxZmc6xvCcMsiAWs2yhFTruwKIlAJ
GuaNKZrgTEmA3NvNOPFSJ43r9DeVV7pKD/bxJyTIRc0Yin2qGtJuyq7YvlJ1Mu78As6NFR4vg3j+
GR1U6WS0SvxaH/BBzWx3JXPsuNUjLPD94hUjZP23cPCIH1BCbr0VlR39ucpF0Smrk9gxF3C929BL
TrlTuY4c7DrdugxSc0YrBvmS7qxPGsIC5iZIhvW/eUOS0nPu0YyQG2//gTukEYyfapc+/IU9jPEh
SHSdfeYPCx6bUdidvGcQOQucG0TFSwZVLeo1Oov7JSUM+DOrNxwRG+x8UuwbKZwWquztJL1eSFmy
zbDqIhxP4ZS7C8a2vxhV3f4BK3p+i59lKKOlFktnpYYTKOr3JswkYJskzRRLRyTJOPUPipHuHIWH
gY7x/pVkzJMmW05SdiJoxkhZFHxt3ag/Ka2/bMobQ2a7y1matMIBbUy09NwmvhXiOQz1bD+y3+7C
4wPkiKZvaWfG5TS1C1hHMwfP6+3yPO2FOOYd9Chn/Q8nCS/iQl7ZrG9f+MeoZtATGUjnK6gTp4cJ
n+qIcUGzeQ9DGjz5aXnCXWO3G2W6e89F1qRROo4lz2wk9WDHuSmB1f9XPjLL2nZNrMyFKhWYJJUt
Syb3xMYo/9MooyIK8RUxaTj4zfzwwatKMOnvyMlCwoF+LtjJrmSbGutot8uEWWjK1EHNsdubiw8w
pTcy7pM8nYzVz4KBxwxtDW84BPEHsjLNxPkRg8YbXmmZ4cpuO1b7Hk8gD9rtN2dpT+l17sQ0gzBh
+8xbxiadTxMOrP8b5lIp6lWZrcAuMWvpyvKVvNRKsgVBaTnzV/wyHJ0VLn+XEO0TtOCxoQ2iJqPm
pQD8oS8sDE+R+nCAM3V83so0/DjwmYAwVGU3c/bWnE3r6OpbVjMNvbk6Zbs+S9cvyCbsHx1b8F7V
wOjjN7qZA0TINGVEAcwnCCfY043qSPNnjLPTjLmiAB74mPyQzLzjOVPff9IbeiJ5zMWed+MVNN/8
iXVadKU1dnCr5kzcoDuNoM3RwY+Pr4QnHPschSRY4jPlyc88mdMLvEqira5WQJDoq4E97RyEJB9u
ZLl98Dy2B159TYD9oZWdk2YkJkJic1Eh9Yos+TEkSi1I0NokCDwRPu/sx6JTtr1BTyZTCBUOyWuP
UzzdQPJHqQEyafQRrfL2wA9g1RcQMBJpyUlfHLBRtTDveEMcGwEmcw71frBnNMLqaFpTQk9UnNoJ
jhg6FWZUeHTsW16BUissyllXxPwyfguVWjSH10p5Vg8AudalEIIf8FK59aJ5U4V3emVc5yak3jNm
KmET5Zfo3rN5zuq8b16QU89J2Fb70XocGPC2ZDFL88z2jl7gU4nvN8GMtQBQiW5GVMsaLxBqBEXB
JeH+AKKy7UcQcKFH5Lv+yqPy8RuGfquLoVwnSszS8DeaCnTP4N47Lxziz+iOGo9w3wdKtcDNOpAT
iiRXDwlc+pkVz0bsInNt0NakhFihr1/BVacAKywsStei6i5Jh40AWIO4YifT3FQ6fzh4aggKvJCs
HVWPC0smAX7AWYOCMEg6HElNuBFUawcMg6pQXbyRrV3FKRoTOVn3+PYj4dqm1i4dIalybz7SfdwE
8k7AroaNooqucbW5c5R8bqSwqMpjpCEoegZfvehCCqS1OZkbp7tJ5UsBwKYwKa0a51zcqViBmvzM
wZZlW/JR9ZYvLKzMW5UJ7tn/jodN7VktMLtnJFaR9AWO93lMEi6K/udkbDj8rNVk/f8HxwY8ytW6
+8lqCviVrrYPjOwwHKXNwrqHVyIg8QGUpfVYKeij/xcrqwVsOx2DnncBzKajtAysu2+ZWZLwi6kv
93CzAvg0lCuOBJugsO5q9aevE8WAoUXb+SBxsBIYrdfa+8HYlql963eDwUr1jab11BvDvHvhab2Y
9l3gesHUdmT+7Jpm+DGxOQZqeCTe+NoiR5lVlCCbOF4NXN7ykaI0K13S1/8JuFXDHuIS8kOz7iQ+
+FJzekBvFYv+0SZftiXcmngPS+HxewTXxwlEwO9CNRC/MpCYSQ78ccUgJ09MGE3Ym3AHnquTsE8r
DZqGnvEk2IzRcCLH/SutayrWPXf6z8BulHqnYDVLu29WQFXgDePFK7crS3t5Co40j8bBOtKPSWly
neBzksTh1R8Qb9Xuq3HcapK/mQZoFXBe0/MureZUEL0MS8/BKdYfiN66CLg+WLMD1TvV9S4NUvi8
/UDAOGZt2dk1Aer8SSC+FAzwwdTqbPHM+eb2puxrmuLli+reHBdWXcytBl/jM/ALDzZDaBd9gn4H
eRmW+eZf3G/hk5VXsyuNflWqXr/kf4llzJIGwFkNq+P3HLAdME7uzmqWOUysBA6cWvfMHVh1Ajp7
Zbyq6V7ohocClkvAwUbrbUwKtKdeWSuoEP9ghB0nWga2cfUHJkzf5WMt+sfHW6m98eQ7Xi79Cy6c
kmqiNgCXREVGqqxmVYrAGHRYwYA1+Q0eYPWRI3A/86ZuL/UlObwXjJj56SyWYyL1pP/fcGKpGe58
37uBKMYyvXP00zGKlnFjbwodRQYHqvX3cHEojfu083+mZjl/Y4wjqzqOgxC09mvOWIw7ZvXAeK1t
FO4/n4DjuG+P2paxRes9ZSmjC36Rli/ssW6d5cP1EJ18CSDHBfWibYqFPQPPr/qU1EiGLj67KDSO
rB+JZFnXcD7YS4vpIS9+jM+ERALp13tAWUnhL2z1lGvLLTLd61dWGRH1vMra5YFXLvrKnk92ci6Y
ZZLID7WwukVJt7Aq8+qFXQ5afdvV7fJPfrmQyPQ0YMzgIAC3mpOcF0V8FdjSE96hlVWgmamkK6/U
TrP7hGNCTncoU5e1Jz8KzDlq2r3ujWA+LEo/086qrp8Pareq6AvQsuTmAD2zGEeMcNtPNyp3u1f0
2bQew9Tp53+lnzvW5nAdbXY7hNt3GHQ7kTTL3AMJnfsUeiOUNyIGw6gopqVAosmsUW/0joquG5g1
r4P97PwLKeq2iUEo7Dcl3Re0YlhjwjxNPk9sca2U/RXpPLccq/NeZgxeavb9Cz0tp3ykWZJHjCWw
twuI2kBzW0j+/AWk9vbs9J5RaoA7RMP+xStNrWLBoCn4FaiGICpRAr0y1T6Gs46h7FdcdRq6hMwU
JeSBVgQcmIP8gXrrzj0g1l0TPsX6Csh6kCteMrPfnPWUEBEZcxSzsNYy280xc8j7feSt9dA8L/V8
HhYVvvgqngf9ncCuPbPe2klzVrEtmaE5n/U7jDS91J78A8E2TCp75LZHstpsI8V5KNpmgR1m8QHJ
FmWven/hqMHKl72bf8LZTKJAJiiD4sd1YLT9va/EP99T2ok/XPs9bacxC+h/0trF5Pk/Ir+qLg2H
AoJE0u1zMjn1wp/oD//Ebtcep0TT0VJXYdZzgLi5ihEWDnwuZy3Nmt9D3EXSuJOs8OdsO1vYRi+R
6hk2ksezngd4ual8bsYC6U47YU7Oa/vkE85dNtK0c7S2vNWNTHIbcDVGr+i/voa7ZSiAeacnzQ/+
/f2qkSprjsQs3zUdvwgDZOaSv+3aVwsywODeumIo61ghZfVX3NuRIp45rdzddkKjpQZ2SdjdG10j
IxmkUEb3in4HjtJweaiu3/DvTO0rok3yJePoZK1yyDoqfcHdSNmvAwbuT6W5tDxZcZswVF0dgGHR
D+Qj/isVbhOJ7DtuRIIMnwbajsAhstUbHj74RrCeEsgcv6rDXy0JYjRhDd/LV6fZARbP40S6qREa
vAPGbds6zXLLWHwLjesqCfYwYgtjBHa81EzRW/MFQl6rY7gdJjXa2XZJX8VnmNwgYMcBnke5MaQ8
S3tpTcu96pY0Jmx/K9N83ulzNs/IrzydeI3S99eNl6HtCamDXHMRwIb/h0VNcOaxlhdIzll+hKGx
pXzaRITlh2ugjPBEoSqSG2Y2oJKFuHXCRDpHeeBxch9tMvnvoXN8Ytcs7Ngzjxqo9V/Ac7WmMg+l
SrJyjEFM8PCw/Umfj61PZBwQ6UCgs9FHmIsYhiessv8KRVeUnEdSq0lLdiLNaV0Y1y/Stt9MOhu9
LWnhZv4RTC+CZF+MgfsVm54kGpR6QqbhOzgd6V8xL8IA68jf4XTZcRxSqcz7ff9MAOpdr4MEFGW4
aunomlXRQJYxY1TzBa8+4b7BT9VtqkJRdraG3c8SYriv4HXdGrSflRnddqNxp2GK01J9nGU5u1+p
Ds3ruLXUS92O9v8G2j3Ne9Rl4QP/G9Re6CTZ9IhW4bmcgJnTGeTWLFHmf0XcyYQp82kKzd3I5fo7
zj1pRuTl5XAZAGbiIsVM999Zd52VwNymFw4n301u95cH5J13/xE+lB9F7Xlbi6XS8r+h7wHZ0G3Y
GY//DX9PybkvKrZAl/ko3VYZlMIBg3eyml2iwPoPLHzrmGwT4j5eKQcXnvUNEE9ewQ3L0z+ZeNZd
hIPHO4NiKKhJDxHgKxfPr7RGbhy24Q2ObwjnzTs/uHkF5BVcw76H97H5AMn75oSQu/Hz44M/7z9D
8qqZ/7R6e33g5IH8HqWpOD9w8mR/ZazGGa5vwcn7ccEDtGYC16yVhpLUJGDJnmsFTYvf4PLEDp2Z
I+EW/x/j8m0FTEBNhH/UOwbvkoq9Vs/TTerpiGeqNx+Q24xTXBA3op/9Iz8fInrdhjz+5m8Q/RCz
hS6LnNvdB4h+6qRgnrMJHAHojHA8Fhy901z7qp1+RukjPb+KB0RFFEv4iwmVE0/hb3D69qoNi8va
yO/q+GZIsHOy2Lo4IPWou56mbHsg6pOWB5JfW/7JG1Yf5T8A6/W7N7K+ROewTZsQeVaVsZ8SiH1k
Vj7qwzBZvHL2NHtvWlVloppT8APkzE1TDzGT2ORuDtR9x91YtlVlN8bMFdROloh3NxwsE1k//YK/
H2L8K73MWO0NvZdKLzkfNQue85W/58tdmBURvwODX6mEUGOlaFbM8NoTwmMU6ELjjzq+C3wSQ83A
LTILXrIHKn8ySQWhZfxI5is0GtGp1husUl/QfIzh52bZpMs3PJ86lgkHIeVvZu8HpNRDb30A9asY
LVTfj5dvsP4Q5s2FkrXD5ZuZ8G/Avq3l40pWPXv+FbVfQQXPNW3M4LvY65P+pb88zahbIXIp+W3D
3b7efOL484oXTzc5D9FHjj9NJmMuGYe03sg53WxHaB5EhxruqDl9I6LRmGlMoDCUoj5M/F/vEf/J
Hq/HEJPaKP7Jv7P+xvjUOsQb3nD/qpN9nCdUEqe+cuyrMCL/gfsvKy3AqJDwUODLmlt6C/FjYfOq
J2Od5DZBxFLgUKaSrkx9IgAqAgEBjUpDzR7hEArQRjNY4mFrFlHXGbOv4gEaSYG56HLSPR0zyqBf
fcgFBELjFAYV8ArZgFLLse8Y5cUhH8Bbi+Qc+ie7VBeosDBOPOcErLE+Idn3kPXa0ae4gC+QPTML
sfPXL5kBSaXOjgbR6CnCNgU8o9jzv4cHvKDT3Rp7jJf6pBAJEQQDv+dSSodIyoL2kCRIc7Vz6yjF
VAQ2M2HRhCDDkHGIFATFXeSZ7faQKiDw3C5i+n2X/yFaoNCzVBlU0makVBfmqzDyEC9IlIbmYu/y
kDCQI+7+uq2V8wmGa9FNoHFtGbJqNxz1iEqGo0PkIFaVM0nT8Wm9JA5SlT61VLXQqjt5PzMH71pj
3j87xA6soTxNpeJ3T+P+b9EDzKTLMMa5cYgfyJwF+RGx3rKmDYwtTs7gmEPHzCcx7IlilJc0QmTl
IL3x0XeBBHrqOATb9uoQSpCrrFtPqsWKrCnMXSdRaFuM4yYICqYk3L5nH8IJWJYarBsUrPeOyprk
fUrBj8ZiryRkK3oPuwQ2tBy3pnBdom/3Yx7TQyb9O7KAV9Fl2cOTdyxUTsrMlcNGNsk2N/2RrnMT
SGkKdEaDCuJYC9y/hxc6Oc0YqWe/hv8WYGBkdok1a+1T38Rq7s8MQ1Za0VwKxyu0FwumVMNM5Bgi
dMAMOcFSU7YmvUffxTdZBl+PUIaR+xR5hsgGwkYuVCwPoYay7MFKC3azuJ8BfJg3fhNxqFRKHBnD
/EpVvLPfxhzknO6LvrdOvo46NGNtXnFXvO3HjHC7yDpYqT6XxQ3ASRGmvoUeHKNJ3CwpqSj5Z/DB
CWgNje3kspY6xf178CGTGEk4XLoX8WvwoS08HdLQ0OYhPlcnRF9Lqw283JRiPe6dYTqJDfVMDsCA
PyUgOk8dNrJqbz+mIHpyJgs19Uj524VLswxQlbCEfkpCJMp03qOn+UcawqoHJNE5F9y3SASJZTb4
krj0Ipv6MhuRYkBYUo5EIl64Rb0i5bYRxNPxtymJUXawQHjgp29JiZg2gdsczH7xlpbg3YjM1xlo
6Cu39RRcpxILtM+JiRQNaSmN/YbWxyWOpnL1MTahSvmtoge3h+SEaVoyqeC4n4fdBPxBfkKVp/SE
y4C1OuQnPCdwllBHy6qv2GYUvoaAGX/pIUNhx0aIEAbl87sgxZDkxRk9XOPabHHafhumGLwx3Eh6
wDTvr4mKHmXRrsYRjAmB6J0kdQ9twLrgQ6qiNrmdepoF2ZfvlZi428F/+paskANEZFUHefsWryg0
miiIBoXbWNpUphQct42sukHTaitax4PbRvhRK2TSi7ZsSfJ9EbVwRFckYdNhNQ366VvcYqLQBig3
oMckxeRp1h7U6ZdxCynnXzurSA3v+a8M50rLtln2EQPLJRpkYVfN1P04WsUtSjFrfcheMFd/kpVq
WH7KX7R5l14bocM+UGQwJh96v/K8gurClxAGRe9EfULxLXpJYtSOhgA9pE7jOYyRFeEPn3pIEk+f
AhmIWJaBCoDxRyjD6CDkTD+/PAQz6IU2Fxq0MPTI+3SGNzpzjwMEvzoLrVK2lOa4B5mris5E4QVs
MVEYyY5h4RfBjVpUIlfVorD99cHzGiJTLgYkyEWylNUrPU/OQXhXIdbXqJLWVpocFWihfIba7wId
MuuigYoSqpX4igLmuhhhsH/v40RZvOQ7ctGZ40zNhn6kedk7XPlk3kN9chy2/Ur1lP37yAevuVWf
+HdFn/1EbL5M0/BehD+cZjx2rBhXCXdmvN3CK9tl/b6zVVYUdIBgn0EvG+o6ZFGDUuiKqM082z5n
Qoaq2/pWyyD8ORcSVs1Vl+f7r6IhMY8ARtXe+3hIEDFBL++eEyKeM14H2ZFVUwxjXhHeu0wrk7/U
cP8cFxnA2IfRRkvUzXEdr2Rsgt9HR5RqP0QccmoF9zJDdpEgiSaiUF12FJvqvJK43SgcHrLeRSpx
NKC5TJTIbSrnauD0zjThRqesUq6kclaMstv15prChk3gwNkfciYlznVqIbxLI+rPeqEuz429hdxY
RE6G7iJRrqVGObJsi6AYhvDyV5O2lIRdpzVRDOInbR64XhCfiARK63Gix3lK2nkdxSFn5JJzv2Wr
m0Ed1uGAI/ctkcJHbJbq3dpSkWEhvjUNx3RhmufBdPMpnBIbyT3N0h/zKaoXIRbm8au0zaygtb3g
X1JO6DiIqth9Z9MSHJxircRnxFRD5FbUoj3V0YcjS78H3j4fGnn1IcEyVXxOmsh9TbHY7fBLUquT
99ZeEWSxu3Ju+ZMbNeMmpbx1xpWMCliFgHhjnBQUR4pwi0ehvD95m4KRaSZlK5pKuZrm+SZRqhOb
gsjJN85HvaH5+I5L58ZyLABpSqlVvaQtuKaXTPgc1wP1mbFUn1nhSGbH27VSA1KOAAkryrZT/L2I
wwwJq3GAnpdITFlWp3inSTq92YFzCm99SflVtdnuXToG/6lkIBIWAZls6BOmjNVDk6FkJCjjhwRm
qvzIN5UjjJ1nUUtJ+Ii0qbaYeGjIWJ3xNkE/UPrwgnECVg1K3ynG1nPCc9Xot0kSXb8lacbUvpLs
AlKgCB8DNXXHMjni1XmBJBThiznX82mN8OoYguKooup2Jqfea9im4Sztddz3iIOFIVSR8BMXJh8y
yrWvCxXXsM+JQIqB+YuVUVUnQlncoRc25Jbe7dQ5i+yknDlRhFvit75YZHGKLFilodJQ+mSthMr4
JZOTodOf5X54KnI5tKVXa732CGPREq01K2cIbnnjYMbmU1ePLhPf3ceYjgrKlAEniaRO4fXnmMAN
Dl3K1V8SO3pGLsLqK9RN9ckk9wslkHao03ZOQ1+AlJrTvGCOtx+n4li4kqVUXyRtIrsZz5clnoyn
NvIoI8OdfIj19GPjgw9WDYoS/jaHbM9oFG6r9SsfAAfHq9vZzkZWzKXcSGJRyQVGFFFxT6+Zixxi
P3jKFk7gYdwl+hOZhL+afKuA7yUOsytKEf6ZBEpVDKl9j+C8WqS0gknw9VJ5z2bJnwV8dbL+yxdR
Rf0sTqyFnfCkw5iRLRVUdFRrz7rYfppa6Zff6CciLlSEZ0gYjzoOblV8PWnDTdYZ84mYZdrWewuv
dV23bu3wAUPtrPZkkzR7Y/EMrkOGjQCWBHNYc5Y/CJ9x8aDustDnbRmdShDbNQ7fEKniFyEjY1QA
5ChgIYI+9DkewvpngyPBC8elyBxNvJwD8y7w8xNF8Y+FKJpU4Fx3nPWYKcvGNBFsVQt1CGcvQSRf
sVg065c+nbhWoZx1+kjqxDs6xJJotEZTdNo1FrW2mMRkUEHWuiKgRA6ZO5u8BLHO8Z9KnTNXzers
NapkVvyyO4PP0xBpD0sOXXigQNWqXzBUWYWRkKY8OZQ2RhyIMjwdC+9xzYeepdJOJJpgKcvxXO78
9WuuaYLz071+29Jqq8o/+S7epzKX3Nj13yWcZBH6J4Kse1dBbx7XmOxF1omlyDLIwrWp85+LnnTQ
xqicZo3S7jot2U8MHRoLaAQhqtemOwhoGlJ/Z6Eoud1SeDWjHXITUS1O9fJM0aVDNEqFbjRhBz7E
o/TxmDyjMRWrHpd3yDGo6mX6wN8lpXqyREs8hKJTYO5APkpyS78QAa1Yq7Fdc4szm1BhBsivR4M/
1mPaaJNcldNdPUzXUrIRmsWsxHZaFcsi8s+M3jkixDMf2MyIrJXVP2rc/J7jVhTmhAGrnCIjBODF
BJ+1YELNahi/Jj/d0l12LyJYknSWlV57SGGliJqV0pg30eiaeH1M5HTYdTHJNMQys+SUyezar+OV
JgVrmoy2QXb+OZ8V8aTyGdGmvUs926WOgHssc7fTczcKRDxikE6NxDm24lNiA5/DW3FtzNSA4CUt
WomzPWS4nDDaOoN5KWJccW8wWWFWr0wLhyMAl5hVw9HCsrpZjrGYKowBfxmjGwozuuR6KAdtlkWM
ixQu5AS9OuWJfocNFRgnlcmGPY/wWnX9woYnaEg+GSUxupD/ERY4U4wc78DTJEkLDOUELpKtYcoL
ldo530hXeFo3uldH8wT+X6TDigKt8oTy7JAQS6lC0h4LlBlxuBdRsVi9QEG+NMbo1mjTKyfOeG76
0BuiAqOi48c+sqCMHUte81ClRe85SKZ1kVtQXPMSJktkB0h1cp3BPuLOy5PInzMS5wSkLylExfAO
gsT1j/A7k6LoNPNL5kz9dWZxLWfNnvUx7eIPn0NnQ80DP6fh16TXF7o5Qdfo88h/zp8p0VztupWI
oHHdPOnjZmGDuIS673acB8wIhV5QkiLwqN/V9xzWjl6DaWHaLz2YyqHtl6B+7ktALbATcpzjgjAS
vCrNR5ayoTucqLa8lDs87vpFS2QN6d4RN3BccTSOBZRUS4+ScD5oMjg+AbaCzF5btOsMtj1GrBIM
fBMyZyPybINS3GqtvRIhrJdYm0wY1AjyZcE/X8UEKTS0Zro2q510aYd8TBlO93XEz97cB/yZkJ+t
SL3Fw7nUWguhedc4qRasn1sVrUBwoVuczzV78RyD86RmwVrlJQmnDcDgQVxQdTOcx1HPqZdznSpT
TTTOOsTiY52uQ/VE5OP64VTSjWWrxbPcPoNQmSvtMiSBFIxpNLPldDnyRApsBuU1UfnCWKg+XU+R
tFantGJ6/uMlQ2cg/jQtkWclLYBpXh77Y6eLj7PyXouy05ikvQjVkWPi883RMsWXGV0PFbxOearL
5yJhl4Z3aZLemdV0X0TKrSVrR7JuLAafZ6rHpoz6M/CyvrmNE9sVdwf6kRfiW48440HheaSMS9qa
xD7Q7amYVNFGvqTwCMghS/aIwnB4DskpPUYJGBvNIlEsHY/OkxFxUwuGdDt1PIOTK7QhvnKjsBTx
JFFXA5fS9xTMG+q24WmS39otRZoVomR4pOzS0NtfSczHlVlTzDCtk5i0ZGde7dwit1ZnOTfQMUfv
WncrrU1ITDSbNB2XBZF6ESOB2//5Ptlnap6rxfGtqrIqJns/ZPejYVxQPbLlaL6JmScOIVJJftHq
WuXna16M/KJ1fknFEJ7YIZlTBrfgNNXwDb/EgjzrJOtHYY4XeIUYvrzFAQPz58jvj9DxD4nhGkZ1
0tnXROQmk+uJjoy7x5PnbXUu2k4xbiekGC0iFNjZUVXcl8CgRy1wIluLOuqWeviLLci+aY7fRwcT
ZhnM9Jl9ciMxWlJsiDafU4Q2Jw9bWzf6XdT0bqmgMc21Laa0eQvXVoauXt4o6UMT2TNTw1ZlCAuM
vBpCm53X7zYAuovmtCF6pnuIGspTtVGye28yljrbVUkJt5rSHclog+dVeR/yjQlaMzwUBlCytWCE
dpQU3n2j0muFKvRMxBBDD66uPea57lngjSb7835DetxFIUfxRUQ4Lmd7a29pS944iuWODrdzK5IX
ph1djDyFTOVET2R+/va5Jt+LyKLD/XyQiGI6CfZtCktYZYw5WwmWKzx92Qli4NECcPnA3/Sy9NBP
1UqkGVPmxni5zkg0ph1K/jBZtXTYI9A7fxdsRAwVzOO+wDl0CDfmCgZmk75zqgx65YZDIUUeC893
ZiLmGBCqS55E0BFTidt5gTsCwPm+zxwlWxTGuIgLNgqSRU2HcfFH9pE2a9Ywg5v5xbFoPKiIkCG2
uRqYCk6pjD+tOQpbFWSIu/lzIFJNdypWiddMZO0nK0mqT/iMrTyUEyIeaQSkDWK+OCKSlj2xoqZN
jJhk7EtsSJ1hL1qfRVzSUuRFbR6JxCRZ/XtSiSuDFkGnnY5zXqwiOxlRZhNBBH6Vn6xk3hX8uQhT
yKCFc9kLZlHfwvk2kObkVb2O++Bdq557XbblOVnxMYoyYhjSWkQrzU7bQIPQ1JO5kp1BNoRk+z41
M5QcymuFnDYByJ5TK9/ZlZqipqyipW1OD6N1l2u+KEvav2Quk6TYWaWyFrHLiizYQJ1rZKBRpcRh
4p4ZeCcigBnW0lk94T0eG2/V2+qWPom1MSWblzwmmjqItmZ1yGQKi2G7EbHMsYn2fPJQ/l+qMaVs
fbsW6czO6Gmpo7qux50entAH48YUYcH6urqyHzO+dARBQ9mtKNIWFRF9kC+c6t4qzzXsBCrmUdXJ
dkNmuzHe1j6viLs564QJhBHhusepOkv6didFPwqV0j4LzRifAStba/4+4r2u85vOQe3QK5EE1iz2
uXofMp6U414o5ZWIeUINruFeXdqs5pPO6WS0H9Hf0rc06tsmTdlGmDOKj9ecZOchtQlGVx/REr3x
4n73EgYVEsx0IoLoXNFJ0WoEIYOrIkamAfAt2ikayquVdDz+Lh1qkt2U/fFEEvIcYh1dC7ulreRR
cUVthZoUpISkeCuyojJMjxTqa5EXbZjsWHyfs8aZi9zopPystXw5egzF/LFfjcRHHb4VWaltiiE+
7utu2dPqxjqDz/B5zjGy9u1lzYBRYoQiWjCQjhM6bJdjcStV/JVxj6UMOUZymG2dL6PA9v8fZeeR
HbmWZdmp1AASa0GLrmktqMkOFkknobXG6GsDTmXuHpFVnWxExs/8bm4GvHfvOXsPTaF2EsnpWdej
hVh5SHfepaYCa9kc28xadCA+oDptSzQDie7N7Ly//SyiKvo8GsYgw0xKbjdxn00H8nso9w9Vm6y0
LHsSq4dO5gsE1h7gNS/Du1aDScZR9UdV1QOQD0Z5XnfhDSnHtaQllIPZWAdPfZsR1spmIP7Kx88K
aw36KNJevlusAflt36vWYtYvNMN6y4G8JBUPRTnm/xfjhPJ+6LbW9L5KOg1xSgHVMjhKjx1Xy7pr
JN60udcM1MZ+2ej84DT5xbEFLs06D0IuS4a0Zd4KjO5IqHWCo5MyV+rpB4Bl87EM2/MWFyrAEfqz
p9DnQ2PoUVorkYGEkgj5Ull4Kd0AkMS5/873bvZZka3cmLmCtjCtApeGeFC7inRov4xwyYV0p9Lk
igXEjCrnHlD9UtTjuc0sVdU2lsuPNL/rOn0/2ERkPBERDEsrsF99iVBA8fqjSms/So2+cOpzZ916
4dHPpCvJPAVcKzsNgB3lWtzxqhRNJZl4qQGLtTgqQ5PF+DVUbSN0E9PYx6mLjqSu6K2J1vxTSSIz
OEFQajtvg5jEt6RtWb76nvcSccWbJ/7R0W9FMdsbCpr6MrgLg+bhZxmXA4WL64mzEeepnnzQz05u
1oZHzwnmKcfGeMsinXdGeU6bx9pq2JreDxXdQDhmBmzWJFkk7jCa23+WdXkLL8WwXbBNIVYycN3o
hqpXvNF7s7pu43pfAyMb+7ud/tAU3nVXXwnerZXsifHOKrPZp166iAtrGYn+KaqudX5AXdWtm8Da
KAhwffE8VHyx5U6coD61FvvFAN2dAPO+aGlE7cGB7PrWm2MM+9n5bf162hAHprPix8lr7tzg6HlA
8AXZkqHTxGSmqhdLiR9Zb6ncls2pgONLE1YftWAYh9OeaEgOEy9izSbo4MboWnjFg0oH66MhHMsq
QAB5i32ep3J6Bso0rdy7j66wpj0MrhpND1i2WeaCh9OVVVjXQ2vY14S5xAW/UJ/wtcC9RQCAZdJf
flhbJMW5Vzx3+iFuoYh22/E7T+Pr0q1nqVct+gSVFP3Bqi5NkJZkauPowuZiMfLIiCdidPmzXWy3
71p0rxvmU+cKEy/CZ6sDmACAjVxBOYxN44BTne9vcP0oGkOPj86xaPA0rNnIafRbyXtagrrIs+Se
ed85a2CwgnT5biHX/g1s4fXYRM66axfIAl3kgp5Wqb6xwjx8NpI1u7sXOn2W5f3CJl6h+/ss5jSQ
NK8t2+bIQcIQZOkqZxQtmHfNb6tMbDGQ4jb82VY25GBROo/Ed0fHzH8qLFfOLg+lRU1b67O3nHMi
dAKJs+qLF9x+tpeTe9t5hi6/wl94Lt1kSBZML1rMciUDMXZXrpQCl6bPY22HQrOh0o0VIYBFyt5r
33/0mlURhJdRr6Vq75n9oadt2vlnU98DLx8iivPPojP/KZf7ben5jId/151zaMA27LzOBqY3iEm5
k9XOXcqDt7Td+WC4KXiaAanfOzokSPmmQCPjK2uK0Fp4DfzBRotY5v7tRxu6KPQ1Z70ZfqG9qDDL
VI5DmGsoRrtVvg40ai+AxPPeoINBThdx7mdHusxRB4kW93aUaqh+P6rSEslAohlApc0XiVt/LzH8
IHOJlY4T5VdtOrGfbEI4FKfDLNoS5rupUx0YxkOfyTiB/65QZ81Bzclohck11eS5ktd7L08WQ6G6
EQS2kTRkLkvVAd61zuJBYVKeLor6HIjabOhXZyh2Qr5arS7i1uPq8OntGWvWfVTuCmxQQ9W6aSBr
WCeX2VrU5i8atzuhZZ6OPC0xs1UTQsqGO0aEj9nMRf268YV3FEgLnp0dKPdIYvXAYtgvzbOW3wYM
5kU5nptiNzGi56GRXVrOSutOn6Vsz073TkYQecjV/K5mB8kusrXblJcvAmeWwy2lKFraVbEXwnKV
8tV3bOnlu6/NT4jI0MTMiieUQY3Lfp/5WRJw6MBZQnm7a7sdxhmMiV/97ZjsUXxIHc6D3cJXrHOa
0CS17Xb+jzL3gEfkfTwXzU2T9HfktNYXmqGPWrdCc5+x/tDsdiKir6G6qgv5SssAQDre1C+jaSgk
u6Hrjchm3XCUVMV7qzw28SZpSr7aCjL6F8vWN4Enb+pmibmTM9UyUhElIDn7roCL4a2ftCdJllbD
gQ/zLyqRc2HpL5HgrtkCWOyZBLJ+P4rhNnTFTrMXidItXf8JPTFWteB6aImLw7+Kq+1FboeFns80
0Z9RTJiWSTyLMsY1hnymON6sKnJHH9VxDtwLVgGsiVNgf0jKWg82CbPpgmcVxaEnh5OL52w11b91
fOaQLzYH7D9b5SkTLjnUVn7OrNNmwo2NjRbMcMzU155U37umuLQ90MKtcTfUzVWu2GVhTVUPYdun
WKkoAS40rrnu8H2bkjsXqSAGas+b8fajhN5Ev+iJL0ReH0309HcVvXaLfds7M7QDvGzaLxdTFXK+
XQ6tdI82omqA4ajvQUUzZmIOR1JWU0AQStFV5x6Ggnp/5njc9u6hz+LrXgRNjTyStm4dLkv9ZlA3
NWa7AIb01Vo3031n94uayD8PlYkPFl38KLA7yYPvtCdTNI5h2X+qnZIcMUhMNoStMWC7FKtc7mun
OKuuOhEgRtsBhmIo8dv11Cd3be3w38j45t1BOp3lhvs2Sp/qB1pGE9cNuUZNSeu4RMqzF5e5lMZV
YPBAkSaa/Si9D2tjfICLHhB1Xe2bRl86NTN7nndq1zNkuf1TEVXyxhWGLOtoiWoVeSZA40xKdhVd
u2Mw1TZTIOcLavGVEs0EqUXFpu7CKJ+DswSVNzN5XMujQcqGQR0TVynFp0EkRYzqNab4xS+bzbhx
YzBbSZ12T/04vaE74fBHoTbfJ+xz2f1GhjstPeHg8kKMe5R/TjivGVsOTfqAEo6sSJzuhf0gnfos
1KeZFXFN2CVkh4n0gCwTD/x0yXSTL49XrSudC3M/zINF/NjmtATFnjr+RpfXAoF20mwvEJo+5VSJ
pT7G+gkV062PpslEqjlEmuglEkRYd7UyRUC20wKELKYPWIjY9rwlBOBS1KGNH8TNmpsb997fFiuN
sIjg9qgnzKnnl1uOZdBlELnNTMtZDhV9r3Sm7NYX3zX9CGu3pZuTJpfPtcK89L/W9ZtC4plv7n2V
gYLHd13UHXJM7yiR7sBEDTosMy1IJSgHP3j87vFnyS6UPYYc31V+vrCw7nk6iPOvRn9uiYxZtelH
q5/pk6wmc6MYpv7eo2uZG7HM9qlcHBxJnf/V8pfALBdhvknk6iQ6z6GyLF3au4y8y4rD6qVnqyFO
2Jnay6Da+tn8Z+5j0Aik/O/C5Zc5+oOqZPbZ61cDCKAafHPVYWABuBxcY4quZrKoWNgQidClX7Zu
bE2fuUtl/UqCp08ugG0Fj/wSZgnQVOy0V6Fmsc3uny8JAWFw0K2nRgmmsmEsBc2eVs7hD1RA5nl3
tuTvS3n9AQzQBi3nS2l+O74GZAC1U8nv2P78pgZgEcKHVS5KjF+lmW/d3N5/wANisAzqMCr/ix9Q
8C/pBC4tAMbx4duHCuw/UwRaZhG9wRAMjXiB2g973iVQQBAIfkpQNH5DBXj53BWG+VyaqLMCbWoI
7laPKJ7/Ay6A4WCT6cI+tCHOlzJprdSbSNb9gBoYguLZ9oM2IEjhSWKX+EUcwKcy8ZPdAB1ouYBV
JFP7iYEkqTJYVQEObQBJpanAUhDeWn/2ZbRXb73kMvX+30gEg6p2g4Psk0WgOVzSxepgxUwCPpAE
PY3HwMzOimEuPaFdfKjJBjSBaLO4b61rO1a3HjXEPwgFPBHpDP66hBRo8CHtnD/7f+YU1PR4tOZp
HC3YDWUIft/4+0yPoycCr97byfqv0NB3naIuwGhOAwbr3/QCu7zWy3bllrwDiHyQY3uxeM11GqKX
Ljh8swzKZgv2Ocj9t46t+YcAbSQaePpbz8DL7ZamkM5+cg1MaefSZRnQBqR5pyUbvKZDAjggDvyy
nNWDOMMs77RWOPQ2WNJKXChKhaYeEh4jvQvoAaH2ac+WYaD9YcR8ZAg495MMAECy/oFACNJ50ENT
8LAbvA8ghEKXV0QVbySdYUh44mJv1h4Jr3qva+VkMK5hbBjKkKdP6VrqCkun4zI49J3h7w58BNf1
2Lr23HBrSEaas2OtybXbngdKtRBgY/KEnEltQeO3fSuRhnIKZPTYIgbmwPjpaLOi5pDoqEzBJzge
zXkRNoWaB0tQ1afKM7/Ubb1i7WunYdxe7UTHnbe2vNac68oRWRgbm8h91mX9NHjQC/fFomQxEBYK
rb21OcV/URZkdWGZwlQb5ujVXtEcPO2M3J2bRs62HvEpX9kO5jdV3ffygxopZ5EoiC6iDKqTg1wS
0PyAMERJsFJqh5A/wwHSFny6Lleg7K0NmpPJnGYyWOKG7ePAZAh4U2i8nBViHLZkPCTivRtsf8MZ
nOYX6PHZ4Dlkpzxo5GST3Sslx4HUEDi3VSyfTfHKg51bI+CWomsrvWrieKqlt3nrLAN3GwV8gSDQ
XGAcOmUVlVCg8v7RKp2F6ODMUB5QxRDAU3jAOpsil+fQ9KZaYh4GCc2AeCj84NgR5HPQNRvZU1G/
WYk8dX/AHpIUJh+mlbTvnm22KK3HvofYm+vE+6LU5lYXvia6Ma1Q2f2BgghBuegm7LucCTT/iCU/
NqiYkpomfGaue4/FINvXgRBRsDAykZZqXb7UkxsIoIsKMPVvYEThMctk+foDGiGqz11Y7f2iJnXr
7z/QESkbzTpL5k77/uXLaxlfZFl/bvXryiQ5Iq8HlkThACt2PL4QL4ZcH0tNmkCVkB0WAfVK4mPU
1btCb3mA3LSKWc/anP+qzib2RaS/zBCSPjkhe/lMHE5qb4DVHLxQ3+Dba+ploulz2eHBKxICD+jp
ZDEJYsYV5C73SbapsPD9i0PB1ypU88UHiqLxXjx93mjoDLAhzP6GUmDDnqelATQWMIV4w8n4Q9c3
gCmqqluWVrITsMqR6JkOfIo0qkjp4Xz6zahwu9uYgHgblbd8JFPIShyfrVVviic9hhVhBYugafey
dBgBFj5o7NDeDQwLp1PZ/vu0gshaIF5u5Pt44CAbwUqPUMDgBGzMF1N9IUu8+AfbwpPfCt5Gde4t
OuVq8A2r80w6+W2xczheuPyO/6BdtHpOYCBdlUz7VJ9DSmrS1MAj+A/yhcn3K0y7SeT2/AUWkGvl
m5AuZA0AozZV/hKlaWgcfJnMxw+/4A8OhpImWw04DaLgF9V3RyQGCkBydj0cHtOZq4SxGjflY6eD
qN3+B0iGBdDO47CcTATtRc2051BF753eD7yMXJ/JtURY7hKZkYDDASm68J10Nixu5Jd/wTPi1l56
5gPmmR8IDY8CpSJr20+GhuKEp8aIZtYm6vlx4TJUGudtyGCWFrtx238uy1uzebez4iH3SVB/cDUq
5nuqDNbzB1ujNbaB0ux1BxF4+iApGylhHfPN2aiJzkUiK8rmWcQRQMJEDR2u5t3dpxVRMJV1ZDTT
DzOiIKarymmfhmlngCCxJTLTVBuZvbLNcuVsWd62y69j0drAxT6PcMGRymEm2dSR7POnP/EvMkcS
cssrZbYkoouOAt22Qrq5burp//wf6X++vYpK05AF8RWBaAGW1FgoyWtrQGtjxc8WhZQX85HeISqo
xFpKjosR4UEPXuao4ErQcTK2TS1rCTnSaKx6fbnR2VL9A+jhNtxtFaHaj1APw8RY2GrybztjKxun
XBFWJYHdJUE2YoVWuc8f4LnpG6eTWXgn9sxWIcRQBvsH6EMkkSoLtrP8gn0I1/341Q8MbaqohE2y
OuSkGZGFGdKToRu6XISMtVUKLXykbF3y1dHrvkJoW76NHBCBwJ4txeS3QIGYbbqKrXD/pXpMs37l
IMMedI96aZ11qbzz8I9Lkksc17elhWgfeGE88HnW0xESYmTerR8XOt7Na6Gsu3+wQjLZcZHpsCn+
BoaouXoKKwfb9KciUvDhFoFVT/z4gYbbo+kz+YsE1smDtlXui3D+xRGJm2yaO2FPG2kwEYv9XGsz
OJLwROjFbWLjTTXno1AyNxHoVe3qCyzicqHuLY+NjfwTLpICHoxAlM6MyCYLH+e/JNu+HkAjisL/
hSTpXjKzfO6K7lfnhtW8ctcjdyS3WxaHokm25gs+QlwhiZtu2MF/WCktj8PpQN4QEVM6pc6aXshj
opuUmujak0Ca1olZ/CaQECl0s8Esl5NjgfWZTMLI6ZcFwgiRUVUS63ui3sySioKdoogVLqCb9U0m
8SXVn7fI21aJw3ExtwttXvhQpBqD1Yeoy9hwFYF0HuaBAylTRN/m6ltzOVBL9Iz8d9kHjyO5JDTM
hUAebakNKE5hiBaUuDfIQt4jsnmJNSxOpRSbEz+mc442ReY5cwE2yTUWqKWmspE18lUUiryZdo7q
bdMo7tejKrPyGcWxXfDFRjhGuKK4gbf2bISeiFCJrlS7elL9Q4b/8TnwB9pUw+qAbTOFHfJCrhwb
C6/Vlzme44eojB56CTAtQ6epnUAUHcAoeWTf9zksZrGDgBKL7iY6j4gU1bWliRjk/VXaJStnQKWo
VPfWEe+Bg1LL54TYg2FHVwM1RWaK4dc4mXqZDHlYGskioNcD3CwbZ0s7icsUS5V3ssbXmgYEnTqp
A9yFReLAUzFckciDTpXuk6kiaGa8Fise3r2xHrEqZpku3Fa7oVkSzbHCjHCVqmfIqjfEGOKYR5Rp
hLz6Q6v6/T9KIN6gjjh3/QVdqRJ4VsMq6S/uimJmEzpus9S3MFRy/p8yZ8eplHNrjuzwqUycTZO7
OpxGiCyBtaokA6dNEAA2aJZ2jhwubynPqmzDL8yg/2CzEJh4KlrOu+BZEst5HpQchdjuRmGoG4rP
FYqr0Rma/fILWSYOEdqYmPBOgRU4eIVD/Owb2VJ5sj4duh/GgG0xVG2tDlFanh4DvUXuAUWIDNtl
t91cAFzaCJ22iZUgUk1pOlpGbT+QSEkgXv2iubjsHMDmB5ReakCDTG9G5WiVDNu+6tgU2nMNZJft
uCax9v7iu5RadOPK3pOSouNJyvfRP+oawZo4m9Sgs0bZXM1cpd/+JL3wQmLaotMLDfktSfz7j8QX
xX/F6lXNLqEvckZsRi1rCiJEUYRZG5K6VtjmO0Oohdvu4x/4l64ROFzVzmn0l+L+zAgoy9VUdWw0
Y9QQN7FK8XggwhR0Q+w+cibfSJjWe8UC494IyS0R8mRtOzn/6AUdpq7ZBgENIPmH8pRE33vryTe2
stI5oV4N4tMvTkxey7vI4Zn5JUBV00xdUSNZdVF1pnnr3whVuIvQg0xHbkxj2P2Gfvx9UrvCPIhl
bVGkxh2d4GL6D4iMyh4pS5JT9UakG6lg2BCbp5PPadqgXe/JJSG8D5xMnQU3tFtejfSnOdXw64nu
eeVIlaGkvUgitkYjWcZVlIdO0s7V4GEdRKplld/qFg/l4bRgl8eMPKTgMag2VYYzNU+JSeqK61Gs
qv6EzRB+EMrydMGbyYJ8hck2XBlxwK6KsMfAnXEqd8vd0JB9/NbKs+4U+QRQwn2RqY9pCXSjtq70
L/3qL982hfXfEBpfZd3DwFfN3ZNWyt4xsq559EdkWaKpKoKSaACtjEgaIKXWKlVyvqshDNrGFNiU
uNddSw4XztzZlfujptj3I6emTW+6nPvdH6gaq+RcrnBJ5fb5yaupBXWa5Wq0UxL6PErU3Iwi139y
a1zGxYHQnwZ2ja/Chu8Pf+BrXMmx5zLPXqVRidIH8nTE2KSqPcUOmqyR0KxMNz//LzQbta65T1ir
xlFQN4QA3HW5P49km0BSGO3KGmEFJaJUSIJQJeopdSTTrNidXrhg1aJGGFsa9InSBZUy1qfCr7zP
doFZnwbgjZJ7G0eNxVmGlsLy8uMX9CYu+2rKUuV/4d7IdSWvNEPYfrNvYpuVDmrhTIVD6DoiY0GJ
So6WqyU5FfzMIw1HoGNS+OwKb6mPGNyW3HcrT/pFrycVsUzqlHY9I8Hx9l+Vso1KE9gLk+xkeoIK
S7WxV6rvLRJHWXRmMVfEXF4P4Bzdzvi2apwEB3DOUSva3+QcL8qR/jjHEZ4T2iBDQU6qGDFILnxp
aEeMjpZX3GVKyASDj1aPudbhhAF00jzGnkXG5ROpY+gM4C05XQp1krKIF359UnWqzlz4ecK37F9k
HWLzVUYk4QuukzfGO1fjq5Gv0xoFE3Eo01/GWjvmW5IqBU2Q478hO03sHe1Mfkz4kQwN+EvYjm95
v8h7uytaEwQgfFhOmQ8vHLDDQxoo+Rr8Ttuq4TaXrHA2Mng6rsxhJLFe4BAzoHiapNvKgWExmJMI
MjkkwwYkTyEyrxOMs03tBAkNGe9WYnGV2veV/EnlIS51EwpKNGFAiZdyesnm6YNKmlktcS4rrpa+
o5PaJNVYk6BRcO0aOls381pUa94MZhWv9JZIp4045Vub61Ta1uy9xYjuMfkzTEURQRXtNWIZQGN0
B31uVtmvkqxEGHGND45PQ3FO9Yj9gvLxMx4KNAqFxYjywUTE293JHoS+CBa64d/apFb/jfVxiube
55bG8xaXfNBk60jP7//A+7isd4TydiT8OH69zwtenqXJ3cn3/cUo4R1IP2ULT27yG/Xj1TPA99bE
LtNZJHevI/En08VFk0nB3Fb4sBtw6zPg1A3obGMtFjGAuU/8D1TcXaNYwVFAdZopdXyii3pXClW7
6TVpTQ4JtY5BzsGP9Y0sEH90mfxMRpNvXHNOqrx2odfBe2WdUJ++dHzZk/7D61sYujtzQqSVAyrI
EHxhRl++nHMKnuaFX030ML3xU5kxQUpZQTPzW7dA+8sZK59a6nFkCJVxu3MwRY4YoaB3AIz76brt
BH6nf+KEFMJ4EFYn3mAG/iIK1eKQ1iel/yUH9lI2vWXEYGrIoshafVdnbF++2EJ6xIG9Yfwa9Qqh
qXL1T8SQaGnzFL8LIuGBMmQ7Ec8y+WEEDfUKPF2RlOgoFjYUUNpm5khL9lk5nFdE9+zq0XoRah4s
w5/kISvVoilzgckoGxYcLM8F09t/EIh0vmqzOAyOlhCnMwKSrFY6HZaoziNQ0Y5JI4HmTri1l7H1
WpvS1W8qEX+hkyblsC6wy/YdjRsFJOHU+ItOFDgldQk6eOC095eUosbtNm1ZbkZQUZ8vioDWjMxx
bWK5/cb/4hUpAGLEjjzvl9FY+f9BFun+uxNUb1/QojaiahC4N6VunFsNXlFTrQdukRXav1r55i9y
kVAPOwSNpYxvbkbhMSc0WhUBj2df8I8UQsUMeQMul/tQxVRZeURLJfYTutE5ZDn8N6ik6EgTyky0
aJSMqw6ldb8g5qPlLEFSeyY24VVSB8+ByitM05ejIPnfjCO38ZNpn5Rz0UpeA4P+ibQ3bQqKBfpW
8qT5g1441Fc+sUehYS3t3ud4QqI7LftbfRAqu+mjFPnTyBPtVRqIzdqs9WXCdPGbhEQbIzKFZhZV
5Wl0LTdYy+EQCCTK3RuXb4BFebUwKfp+a5cv2UgOD6isYNRZBn7L3hu9Y9hQGmvscPPJSFLtwF07
pr0wSayOrKSObdOM1hYpT2fh30RNAgDfkIQ5TyVkpPnDv8FJlB5LFi1MVQi22xF4ssqTyOgaFHsM
jcDAf4Ao1alPH3IrgFuaKkZOiIHsqzao40V35yjKtaBwX5LT0J0r2wuz8xdeSRYTg+L5Smt9f5JI
8dUnZani9ynY1fGTtNQ7e1e4H1hLtVjgBLL2UdX5/HD3AG93VtOyMfuUQLu1RI2/2GedhSbWyo6j
C3pAL3lVi7jSPOZCONQ3yd73BWQLKY6ojdFlCX1Un+CYjMw+K4XTLUckk+N1LDO3l1QmWr0UIeD2
JZKzoKQkTX1TWbrKTRlDQRwBTWmq3AZILwaTdNEAnMmLa8Y02uK/cZo6GsssJAiksq+L1AffaoCn
NblKvsidDqZp3NPKxiJWfWmbvkQ3aTGJdFFs54nIzlAPQqzY8V3pK+LyEuNUGCRUstSaf6OcMFZz
ZMIbzCkfNFhNYtdXqmlQk+4oC33/RXSSWWlA03kfrdR11u6CTpembW69x9IrsrlnSxGfU71/lVJf
AGb9g+5kiGG8SCjQjpZqq3N2aYmHzdWVuZForxegJz2gFSaLp/8X1lPH9ZmoD7HSwV2d82znF0SS
BYTCT+wT5Dfbs7eOb2/LzLj7BkAlprrEkUjc3uTiG2nG+QIEpTrtKoGLhPbgw3d9CYPqC3cd+F0x
De2onzuBcxY13VrribAUcouSm/Rr0GBjb4WdEDYPXpsdtURhTYEOW+dNP9ErJuuDEzsgForN67ZB
iw1dkQ5RnbIf+i/AKEc2jnGi3FSNO2dogvGa8uzUbmGFcXnnjxTGD54KKolpNN3EzF4YFedf8cKc
XUucsSqev1HbWYu8i8kheu5ypEnVpNOMhLBfkmcOpdUopZVe7npEfMtCYRwYycmz2iLD/pZrK708
awK2ad+cKRCWK6L6VyNqquTHSuuBCs0nbkob2JNtziM5lKorKP4jeSoo/b1ZJNUmuKBPaUxwKF8m
W72NtImnOKdLCpXIUoWsRkrTByF37TBTIbs/+QeOSgvso14Jj99u7k8iVdlW4jnnDz/vIgr1ouE8
jJ5unxHkfK1E0em3rNuAfc22bvqNqOqrkA9TV+Kt1PIwtWNLX/aGEq4viVVWwY8hEJpHMo/BUXf1
nemDK8CDBb8hc7ppqBIphFDCSKSFxw5DevINtEJu5C1iL8xmI9VKEwwe206aLx2ptlchuvLhd+rU
IR0h9zi6wNGeo1IH15ILnb8WfPckW2Wz8diZZWkn7AfqlR+p8do08YHzeyK9lt4XJTeDKENAacWH
bwqWZAnHSnJvUsKQs0Ijc0O4SwiX3xyswunfZbCXi1zj82DvBu8/YpPqWKG5BJm9uCRjSa1MWGJI
IMlSdPaUD7P4gMjK9UUm+jcjJauupJbVjcC15ycpK8h4QXRNth1pWWpVvPLsnV4Cszwpuao1eSvW
/QOwuXhmx+Ld7g94FmJndjyiGbNn5GdNRYX8Xs/bUVRfa1WEaZqr75dErVbIiWZVNCUCg+htV0Iq
sOPr36py02ynSWRRlh0QW7piwcRwryRG42Ag7SmHqIzq0mgvt1Sojp1L/9kRZYJ16cQKBBJuOd/z
OG5X/4W7RSOaJS8luOIne0tPLWcbYYpo0ApMLMWR2DajN3d0/ZQn9s6oYpUTDAKFkK5OK5+tmGrU
aDvnlcmanln4J5IrlY12qwPSG7FcWW+9KZ7fs3QW/KUvGwXZBsx9FWjxfGB0Jd4qEtqOZ8qnEb3x
LCY3dCQ1szs0SsWhrTPXZFt2ygWxS7EA1XhlRR8UrzI6WfRgCHJGfJcYKcbUctHOZsTCLjBemlLN
7Co7UQIKDFAShcKTXiuTtSkQKRapZcw81ackNqTaSzWhV22ExN4vAF9OGIYLhyqbfJQ6+V1z+FtK
UHQSDzcQwsbx/h/AL1bB2Aio2FXssryF7HAHKCWbzZQM3ItPYx9E3nTkgKmWTvqNNfPIArMMmsOO
ySp0+PtuosbmmlvcdToTsgpPsJjo/qr0AQZoaNIHS/sFG6zV07eyV15bgHB2kLEf+Y0HSwvjisyR
LRFfTyJe6kydvxFhWUklNJFOKkx48hfdQxkpd39Qwqg6X7tuLs1Gj3sYPbfua5JfZ/1MK4+m+NKb
FHWPQXBUSYBAJiLQ8mjJ105FvMc+OfKNHmwUciv1rokOAWNSY1uJK0G/srNDsOrrTaNfx9JVyI0V
VqJ2rUhXhrszYLbrzrmRl/yz/ApqVkqSdmWa113UTazqnp6GxMecprcS0ZCoV4Gne/jxNG6yFGxb
Fl8ZY9IXK7tK9H1fzZXkHBsIC1tIi+Kj6cpkr4tJcCeCG7EJf0Bmniv2LQimxpWmas2YwT7E3hVV
nrS57uJDmD3VHMej7jVWJWLOD0pzE6vXZrerVIJH77Z6pxkPXn6TBC6G0ie9YZOnXwnszvttVZPl
X/TWTi+3tlVRliuXrrlrnU0GBtEDxUqG9YFelRg6ZBxLlgr4qeEEUJT1i7VY7nT/3m2yhaW8YVfx
TXLpwa5k2JOeRH0rZ69icmdIbzGTI+j9cz06dMV7Vd4m4rlXr5z03VfvEJ3xAHEBUB3K+Ml1Xkqb
cAnESQFpfdBT9mP31BHeamDY0bCJXkT7RpZfCGGST7+VpSvFpo7BpNKn2KXe1gSfAlZaEh0kHIC4
L2kZ9auA2KKrmdM2ZgYv8cFCjbcE9MwtfBwUQA01tfRJgsBWercRbjkj4FfGcbzVf8XCbRKuybTJ
pjWBCeJW2yBa+QQKyqus3HXWyU74gu+BswHRztRd7CzIeI2QNj7MWrkvySnw1CYxzF14bfoLw1u1
Hk3Ydawe+CcDbWMYx9481lCfGQTU04Jce5+vvCxbOXU6Axs3FRisNM1TxU1UQnhdkDLscUvaGRBY
4Unj6S4y+bcsaerwglaZXXP3m8iOvkVjuJBNmwoBuamBIsDAyWB5KvurUGNbhhKo1J8l05j4lKyk
7LGtaQrKsC44SrlGOMdNMB8m7RYqqpZ1M5tvbn/2NDNpUPDo68plNmT1TSglJ5feCJP/CVaDRS89
lPIDtWL9KAbHMDiF+ZMDN641diimypa2/7zkhNYpc786+v629g4ZLTzpJnSuIo0fKT0N4dWqpZnd
A6DZue1Za2/4e9YyNtrXKw3Duy8/iJSCCPdOXFxUsnxF4T1DCpLb/C82dnCMz442WDgHXOgLPxHJ
30bZtZQ+UdxvxfcofJfkXwHtFMN/yjs68W4+CZV3kbUkJZFOOXfNc5uRR1P5TOjkeUxgIwYbEpVC
lxjsJuuIFnkA1BktwDwMyVbo+lNHEI9pusPcxp3JfFm795aztBi6M5X7inzF+23SiK9xJM8Ssqw8
zWZW3E6RsS0NEsNZSud1SKNIt5SrzBtPfm6ycs7HyJJ4xkchAhswNgFJ8N6/U6qIc4c7KTu+8s0b
YZI5eX6ztolQQXQY8EmdtiDbP3zLU/6Sht9lwTOH+sYkA07gSixL7Z1IxB00Pmu3X3a4N/JboHma
+WCK90mxh5yXdsdUuvHjg9Peq/ZzzmcxZLVb6z5t5G3C3A5d+KSYecT9nATKYwz4bcWwblpJL8Jj
ARcp/r9cncdu81i6RZ+IAHOYiqSoHC3L9oRwZM6ZT38Xq7uAiwZqUF3d/Zctked8Ye+1kREFGMnK
h8HCyWAl3jOjlUVjI9Ov5+R0zznnEfGdA6MqfZH49TzFn0P7yQIexSAVA9XnbTJIVcwR1YfkpsDh
6/JvM2NPUHuioPP9W+ZLpeybnnd/fpo57zxPfZ3aCWtIii3MU8u68DNq/3C4w0jg4am++nqD983+
/8A+0cjBclheiOERllRLnhfdi9+A2eVnzTncp3hgsZnhfVehnZkQn/h8fWsVRr8VYpBSvwPo6U89
8/lMYQpZiq5VsNngag7IIkUS5ha8TSpVkoBEMx1pbvNFAI/pAg/2vwTAmq4RXgsFn7+q0GmlfHxV
YxfUQsinpxCFwtQu9oU1jx0wLcHtGgTAcbaNktlujd7RO+AmdqU1tqXhyxEfkzztTMKdDEqngmU/
YCVuNsVhp7tulWdStDCAeM+ZNrApcnUV1Ru3qo/WN/Qn1GuYaTJ1xXzCSYp3RCUPtcdhBmCwwIEq
VO7CGKxRJgoiF4RglNesJVgni4hcqYhNyiF5aIkXhQMyp/eAZMvQmNw2wQkCLDpNXvFTdfNNaD4W
zsCMnFKX/FWgbUrjPlB36Ti6lx9Oxkkkj4cpgLXMAjDrftBrGcZBjM+D9qHwHhf9zwTan04NNz5R
clRM/4UXTupejOY1NnxhDjdM8wgN+MGVuWrLziVbD1PKu6JqcPT4hbloRQ7QEnr8AjYcmi8ZchB5
gyKD1qyWXAsPhQIeTkLevdQIaZw6RJvyv4E2UyK6RlhadiF6xNhWmND0kM7riBfFODV8IqN1W/49
ZvqmoODgTVk+3nYKXCvDa9MZiH0WO67K78N1ArNBkI+YktT6nlC9xpRS1k/dvZsD57TKb81eXO4x
6JuIg0iAwIFoW4utn11gr/yUpQo94MUXv9CvohwNS54fLMcsyf6yBokYR7PPGLnjdoBrDmc2IaHc
xMtneOlcef+LWTThSSWSul5QiyJZ8kE0XwWuin+JizMrfNVXFl7tgVTK+xCMeCwsyIZv8iBzV+Md
sghRXcC0O7EhtpY7Fc27nfZoMgE2IE908kB1AALtgrj0ink4drp26ayY3wQ4Y1wk3EHLO0duq6F5
bckADE6jRKTqKPACS92uQP0gBshCM2X1v8zGoguXMLzdv9jGXnpr5K8Za+ICb5TVEltstPcl8SWJ
CoyCPEXT6CEk4HcdXB2vmhBWuwXlqJW3YAjZKM22Ia0XoOOYFdtQQ2YK0HFiQhukFDqyely4jiZM
n7wefoZu2i+xlQM3dkcu3YJ3FFvMTBlGBetkRsPZROD1v6DHpC+PcigcFtZj5buq3LMZ7kWQJf/B
PRpac2rx7rhyKR0H5nT/Mh+7PnY6dn8aZtvIR2El5q6K00jNp4MUm+txrNyFAllxzWAPWRlR8VhI
kBCrqdrz1l5okCFUiEo2DlGWHfMGzWwVADUxXEVtPTNk3msqz0oS38XEOtWNehc1WDm4UYv0I0qz
L23eLKzIqtw2QBz+xUXKIYN3CtNUJAYgyHB6qtYlzcU/JO7EjP5/eqTUbNJdC+unFuK/SjNP+RC8
pDq+2xrelPHbmFz5wcAULD4G/rT9hytZ6dVnaoHi5/hIGQMiUdNxOy5n+2C+E04BhPlTYuSboa2U
FL7nbZUUm6KC7gd3p1ftND6NPl1M/1vHe7/Z+7OTWdjS3NkiV8Hc5RikQ+AM2yb0ovkedWxHvLS9
xfJLQSkBeCG5R+p3ZHCcFyXA20OPdZ/XJcN6GeJmibX9THp0QU54+aGuMvLqPgh0baLXfOYOM2J4
xMD1GagJNls4piojxQL/oZbPunmUdivJk+R35jNOBmnRD299/guPy4ZF4Ga4U2QSYR9UK+MFLhoU
pFi54tGzdXCi2TlaZ2ij7GUsEf6VI3wGbilHSVxRecTNB281B/FRWVlActbyMebSltrSnpWTFV10
l8mUFzQnXiWSrMl6HjqeF1b6Jai4oAQJxxycUsEkgkpBiKEEj0beqMYLDGD4mglhpg+53knqi5aA
dwKB6KGL469IOehavNLGjxIKB1hgOy7+lORZg8cQIKBu8H3P8TasXrkroasQb302q2O9Ah9Y2/jl
V3h6hhXWVO3I6WJaHmearZTrGlmd9J1OGx0lbO8Bdv0PwDN2C2cctnGATM1BPp18cXk5QnhqGeD5
SOTLo4KuU+rvpbXTWVfL5BVF00GDeh/bjGsMt28d4Qcbu245OSZqffpS+msG8oPg04TjIrouI4OO
p0I0N+P4GOa97oOZOpP3wY1xoeI39Zd6xGjyPsp3tX+tZvrAl0x4J/eK/qgm4lQEVPQoKedz6ViP
Dr8g7cyGtT72uxs/+TrULllyBC3Xxbtx3dkkVJnFqQWdURI2qM6Qg8+iTaAhcGQVUMwZK3gv7of+
lf9bomwn7Zyb+F8drVlrEwaCreigBOVFoE7PdrELvlRepx4PTr6NwsPIlrKEcJV/Z/OvoN2rYZ3a
8CTO6W+I+Uy6hdEfxfpgeUp4Bb84abeOWuoRqD8AiQqAPSuih6t3XTrpuieMLxzGonkFlcdz/1M6
viuimt+2ayE/G9Ux4GexwdOnd/5Mu7W8oPiNuP+k4l1nMD6uW4dFMRyxAuEfqUGrrvwe1LepBS/j
Ga0jqSdt3Anxfq7WoBhtHvMuO3bdXvSvuf3ItNRWIA22zQd4PKHfAptpu++eQs1ob8CWVjlCOLO/
Y+WTq01iffL5u4aEDPo6Stvlq/CS9YBqOX7Bm7XAHDkzTBcmVr7WVtSl7OX9BMNS8ezXJPnkl5mC
1VhxHsELqQxHXn67Av+6/pv30IYvAcViZz2lrrJ78nTpcmV8AHO41QV6SE8XI9wnB81iobwhbwOC
ANF5LqD6TMewSBlmeeWfD8SgYnEUMh+J+qffeBlTCWTLK+OK24rzlwyPDa6KFeu4xU2R8rejnK9K
pn9z/epj1Q6fefO5PGkAmGEdhg7TBCp39KY2/5SipKw+5HofwYSA6KqtfpCU05i85eplXr6x46Ce
S7KJ8ukKAaYJLqHcrQzBdWX/M6iPSz61mBb81w4sqrI5he2pQ145HApxP1m3tiR0g3a3RtEIpygb
tpPwZyDEqAXDFqOfQfiNvMRLjfeJCrNTLm3xvfyC7xdRfq0rRLZYPsbmVuaXqtrCI4s9qKCmxdJy
T2hmU10gq1pvZDz2FsfLthFegROvaOv6I/0iv/Gp59RNumvjqMAn3gv/KNdvUfmC2G/VYt+mcuEo
wu686Tr4XQ9/xXhLeQ2aI5RVn8/LFgGSO+VtqrfM2dYpbXHlb0PhxKcQTp//7KfZ6cle5X+a8gJo
xYF0D5Q/Min7W1eDslmlbwUIV2ZW7T6yMNePK9+N1sRnUyJffCIQsd1a9NRUyat8UWRPNz96kfpr
yPmic+91qNcouCn2Cn0XVS4pNxmC61jd1+VNoRdETlro27b7kjO76nZWcO3m/bT6FCsXaQPNyc5s
9llOyFhGwK+HG89RpDVqABZUTpERhEx92Pw1bunU+NVUFBuCRqpNw9ITUCWa3QmY90nXtnrG8HZH
aiaN+w+9khjefE6DtruZgVeCMlVZHu6NdC/5h0J7VRIGXJsx90brpIVPkmlFNB+AnODV7OMCowzn
8znlCQ21ZwLSYwx3+Xi0+OALYS82e4G+OY6/g/k7B94hqM9FNk6DYgeQzpzqyemcXBV/01lOMtnL
L0AYtEd5Z2sHzOWomZlbDu4MLDVvuMGllDbDxOrH1/ygQA8idyjPykJWGx9T6EaW9wnmoaZq86xt
6ZHQPXGe697Pg++uDLY92ufyZhU2xB5jeMic5kDqw8Lry0tTO4a0gxx1uvBbBzYXersWlziWjVGy
+95B6c256DD0RbVnunifkSsLGyjIGCKj+bXStpCLMiL0rBV1ziq8MuCraHuJv/5gQcO2uHQMR8pf
hmLHi9uyCtJ2XXIcI08BlfKNimqlOMoan+m4+jIdUMXKGfR5AwJBM85jt+kVxuhbwXpNCIeE8cuV
E9h+tm4O5kpeiWs8kiDTAVfDQMZNtxQT3UUyDhYHMfIrPglQ80nKsPY8GkxBimqlaM82vXT9SaHg
MZ66QoVkOX27Vqv3xV4NBwreHnT0f6YhDVWi2b92GkNYOqq56KD/LCOrnD4NXOhZMV2ORQhlVFSb
YK2UgMnonjelZqssSxFRrWui4C4Sp0Gy11sIoC4NO+lPxG+e0vFqlI+WuDYEVbQSXz4feUOCu/xJ
6tTJZArXaTsxejGnGwf8MDkiL7myJa4Y+eLIiZEf2ujCm4m0PlMGevZX8CTh3hdt2Di+y+uBHXsp
NTrjnUzcwi2y7WzgpT7BPFgvoJ56P3JRYNnkkcRHGy2sAva2qD3BZ+WrSDvP44sR7qA8h+mzfaWO
IcLI5ZFe5eYhD7fgSRJxrbZ3FtNMASEeLZY/phciajrAJxLz8x2EIHinEw6F7CTwwmi8ICziFUpf
QdyH8h30/Ark46BsDJWxqWPJ8LmYFa/Rm4CNNsfTYO0AZjAE8LSJCbkd8ckaMIV7eFzB+GOMO8s4
BDlOKt8ZQP+yU7FbSLDoWXkscAhVlEoYAWYOqkqlnU2PxZOkUUs/NJWXENKjbBT+EH+jl544fucp
gFb2O6K/z/q1aa4Dx4jxGrZ7pT13PduZkM6aFqtyCR43fxX/e5SfrUzjHZk7hICso27ZeG7XGlLs
GsQ4yipwlshHan6H9D0TipVe7CqTIzZ0heCHq1zXvGZY59VajVyYPQvmOuw/zeEpUq4qy6CMzYmq
3nhl7CGAJ43hlO1KsjHE4/g3cpqHn814F+ajET8np3O07L4UcfNH0FzNkBXMOnGY57lTtZMzbJAT
jNyznr9xXGrqbnnhdf9d7Bh/6B/LC9W1mA9sDY1tDJFnuXl1nZcFVkTaP63wkApbcbqp2kefLDVk
JZ4m8ZLLOy2Ab3bGOaVMmzTfzzb7Zf9ImwA8gGV+i4ThSc4e194qCzwmnia3WT6f45rjVT5CLKFM
T13ZwTtLNeikjLk5RpRtrDwLWkaYn2yQzktvZTB+p0mIoQyK5nOYjmZ5H/myx/5ojgezuyjxvlM3
TKg69CfZuuXNagc0S7jEJZRt/G4WDbT/N/XXiCeMQEO52mrXWrgk4qlMN8sHqEK11LZBlVAlvVv9
VdvyNsr5zuh5zbt023S/y+hU6N6T+btT2QaP7yyYbL070fao8qMUbsgV7Hh5Kp0UqIeLF2m5HBRi
ONSbru0T/U2VX2TqtD5/b+u3aviIhe0MUJZCaIDBOZw4cKlxCfEtZCectxKU5+niB7fQugMrAGiO
IZSO6NLTxUsHmsHG341g+Y3wKRJW5DDBZdCen+cdUW19eyiaLTNou1CwUkAXsdbLATRF5yH9p0KW
uzUPaJAi9ecT6P4Wv/KGXapcUdtQVbxKwbZN96LuzsKJoN9VJ7wE69DleNGpSTvhjYaXXnmy2bKi
pxB2pnVKMfVV11L5UdkBpOwJJokRH6pn2bqrONSLaRUPe7/8KtULrn+Ja7QkWM+F8qvljPW2kflV
izy6r2O8q771FYb/eisaNHj7RqNUwpIgKr+MEgdxpNwD2oxEwSp+M+23CE7WDGrAplmLfper3Ap+
jfBHVzcjpjPS7ksG+deovlbJ4bFsSY9Bu6mVq4adJknPE/VQNx2i/mSFPygBxC+VG2KGa5yzkWGY
wSWhNnQSEALfZwVuUHFgldikyCzOQPtGStI5farBXha+moariyOzuFE+VBagcA4VozjI9V0R37ii
cp1ydCRuw0v1Z4xIURBuyy1jDbsm22p09CwPHr2KBQebs8goWxhPhDUM1VeBXjZmMjiy1CnVmzpC
nk1/K+uSDN91dtNNyoSjbxHv4DFc5ij/hNUDygXAEo2P04MCZLm7Sj/nzFMVfshk52NAXkXQohwO
DXleG+ERd5dboFwL72OwlTVP0C8+JZzMdNbkQRKZomLsYiPxgHQlG2s9Jl1wz7Sq7Y5Z+dQtROpA
PIlaX002czS1Z3TyDgbZm5WEtek1ckkptV789CupHl37YbbrTsdHvFeUvyH/Q6vUs1ykjtWUn6Vh
y9KdsOqd3PfS5jhkO9U/1dM9ab606q3pIHo++EKUYDcnXrhg0XcR8BUjCG2ae3YHqniJ0CZUr6Rg
8Vs+ovZKCxQUjE0G0dWy16zczuVhMHa+/KmsImi7qEYPtUORpnx3Ls9x/JBtsJKMSk3lKkOEr0iU
YmmMRzhYDc2v3B8werLw/xuyPY1xp1OdAji26sGthp+oNl2lK1bJ8EN3Zc8tn8jqR9BfxzUSd/l1
ZAoSbHTPsrZydCWynonyPbG55WhP7NAR+T+MFhT0Vaiee95Y7hPWYsnnyCR2+TH4OqBpYSe2NeNr
Lt4D4TJIV006VBNnFmW+SQfYMzOWQI1ij/EX0U16CZW1BFBZ+dJNQtMdglmyr0TnfXjOIxMquEBh
cUvQ8CzNmiJzsoadXbSql60gx+4SzhWfV+zU9a8mT0ehZyt/eDV9kBo5YTi2mh5oCog85Fq+TvqZ
Np8iGVwgjRF/YsU2sIpeMvVobeLyaDBcpAy2B6Iq8QYQo8BYqzpSwRQ+KPwf3st8fBGAJNBfa8Zl
Uhzhz5zXyXsWeVO5abRt2sBrYgoBvl8+tdD+/jJzwyaiVkgkdiR5V4tb0z9zBnAqTNB1JDpWuq+S
6Bel+oZOb5j3LrzB+iJSqi69lCvRUN9qRq1axQskQHCml9XeTDZZQ3H2xz1/GISEQN9M9HIVJWjw
1zGXjnrT1a3ObowjA5tqPRv7iaa/PHWMJCWyk64Inok+AN2UvZfNRVcwNq8MO6iO1lUwHDz8Aqkc
5JnCO6wP//zhuL3G1yB7iadjmH2DIFyKZC2I0FQDbkPpNsJwJ4OBFTBJGRYXDDBKe6ny2ZJ3FOuG
N0ybltqm5pBZMfUw4hXAJTv0OWf5mISdmmHXP0VgB/pNW3/IEXKWpwrZr/ca6/E521l15kQJXULH
zCtdpFMGmyF5m1nK5ZyVRvo1bHTtzBaz0F3It0qyTV70dL185iwsIvOGk8VeUg4UDdDdJg/uev/b
8rNyb9gyhkeGAKHOJVo6yvC0+McBxjN9eIjJtiPyZlrpH51hmy2SmTdZ/KJk79VV0W24Q8tky7oU
w/Z2eZoFeV/v+lfhg9NcSwEynJWGIlPxUE9zJHswdxvlsIw1DRnx4tpstnN6D6V3agVp2sj4+otD
TraWI7C6ffQ2rWL91WnfpsKghF3JssBAvTgKbqtcl3+xyP4gJvRqOAnF3bAO7IsnVqDKdRTPsuXx
iTByWU7Zdo1iGdnVh4Ggp20/uAYBF2Skxc3rkP3PZ4p/flugM6BUdXrWdU482REXSybeVOLSygcD
5cKAsD1ecBpGcB0n5nHelB2gNLqN75DmsIyQquSNYZ2uHEvrWEjvUv7uHwsmB/UVuvZaQhnZzB8x
+1ipfjGTp2CdITDK07Hu9yJODipk4g6HaLQzLVhelTQ8xiVpAcR/FK8Ko5K0+aosFTsuW6f6AADa
JuBi/OCWwjb05GvXg/3S46WnYQNEo3ounTM0fRKbGOR3NloyZa3KW3RlHKu7mkuPYLkm3mSMEoT0
M84/fRn1TIaEiz7Y2HUrQiwI8huvXNf8YcvNWa91tzceNDuYf0kE7el8Fj4F+H6OR63dhMW1NGfg
8WvDeiQzIXyXVnISeaPjse7XU7QuTTdOfidAnH13WKYuWrjr6H3/k0rRdCuWZiK1jvBZ84+T6t3M
PhAns47cF9U5C7/0jOo0PuYMaIzgpVEqxBbfgrgthLPOai9kj0KlIkI2lW+R87lkWmCus5vq2ZB9
ZhsA+c99sl7uBH3eZsyG5k5jM/o1K7++9hb5T717WPq2gpKUfrUB1dFuLL/m7kMQEP9ykYf/zLJH
ijXxQ/PvIW7zZTqQSM+llVfUe1Dt6uDOqBm6857+0DUXmeonErCVmTQUlNQVhARX3LbZEDnjeGcu
X2T7jhlE5flBsdKINCp5biKO/lMl5ZDVDTvjpE7rwjawVfdUuj5zDyNbJBd/y06hGykHrYc4PXWx
hpl3qBHbcMxVXwMQsKh8bK3u0pY7OURtk74IvK6IdskRcTvBa2vUmb9ExNLCAN3JeW8GAQLobINc
XN51KElHUnqmbC2na71yCAiZX3t9xawWcxQtx/K8TeqHDB6qORXkLPqF3dG5ZcldFN81zHy+duVB
GxH9LHShMb8R75Hc4/lqjFzhzDk340R6C2uCpedBwoDGLWCaz78eiH20ZkyCbJ1zb/xGzcxalfEm
wsUy9lTp0S2DIhHNdP9E2UVZcDbCWyRiI9xW9uSSEBI6X6mPQQQEOQOPniM+dWvxZKB4GkdSMJTA
KQrL1lQZoJObmHDoyMm6MBiiy9WtfUq/XZNwUA+4CaFyTEdJ4azh9xr3QfG+vImFeBItRnj0mg0j
02R61hx7TXBS/e3Sci9NAtcEDyJ3PoMckFooITEbrXzp3aq2s7COyThcfgGZqajOunlYROHTI7Y2
/XRHqrxSyvM8cWjYnbilL8gyL49dCdKiCSiWkgBtQtmdda6qQv5Skm/G9oa8r/Jjpm3CfCRZp3eW
u6GXZ4Zw20m6LfEmppt7dIe5tE71g/jRuJ0tNzekuxBc0KvgyMl40anQDH2jT9tSf/Q1+yM+/iS7
Ku2rokNVWaflyZT/lk/CUF6U4ZEHb/VnpDf4VLiihSMtISeVIG3Z+8jPRNgznHz9GyNsXtfJh4oD
lEUyaDyCnwAcOobXJH2b8wOfW8zmiFQeKt2BmM6DMbxVKuE5ayoLHb6/7knDyaxPmB5R8RkQjSiK
2ceBbKtx+LbrUdhNu0lAzVAC9MOJnmAUUqMrX6+Ehq+hfWAXPyO+zMW3wLr69Z0lg6OjXO43wGf9
o3m0GrfpDq3xk0Vv40tVXYLgak4boDwsnUqUCY15VffjI7cZhIkMYBHiNB6VkiVTkYmruf7I2vs4
vfiUcPGI5oDiNad39qAKc7Av3zviwmW2VxhElXRfhoEvs70a2qto7sl6KewvWHG2OTFeGLEoHytx
qy1+vWNII1+DDpRopJf4FyM4+7pn7ntgQ8H0Ws+fgvLe6X+o8v1+J/tfSkmg94rpn/aU55vevy77
HN9/Yzys6GzekKS4xT3qd/HotNUPIVkjEndu0FpFJGAeWwtpPUcV2L5h9ejM2uFu9jNKzXVHAe/v
/fiK4m7Z+RjJWvN3ZHh46N3E+jVTX8bsUUV/CqvhkuhwnhCJ/c3MFiSpec1pvmuCodpcuyExs2vp
QG6qLF2nlKLUTdcqd95LsZDCiKzRGZuJ/4mgycv35XDV20+JC2a4yi1vVo7YIK652xdWXYBZ9WZq
TKLFVRujm0XmGiGBTgSOBVtwDP+nXXNHJH9GjO+ntRwzoEvWN+Z4DuWfyljB1wx0EpdYHHzOIdUU
R9eUFU4Pny8gEaBVVxo8RWvhPzKwVKYXoX4E/pWSYTbZY5DIihe33Upspot+JZR/dfhiDUd+blZ8
DJaZJ97Hde2MSbRbos17TKIZL0enbMNgl7R7Ak3JkAMFyvVKDsqgsTD4lpH3FDpHV3lqDNikPrHI
W4GVJLnECDzxW7P5zLHb83Uoz45NRLToVZi6E5TJXyzFljAdmbGpqCA2mW/AMXy2WT2pd+M2BfWR
QwvaSdJVpe1U/Q+h+qpnrsnD4AzrGCwfvS/3d7TmQtH+6WWYf2mQY/L4BMS/5aH0iVIQy22lv4IO
ZG4L6298pv5z6unh/yzhTUjf8srVImQXG0B1yexRMm8wvjaIl6at5sEWhLqIGAP7Bq/A85NDV/tF
BcjOHNCfzGBribufcH8Rf7RBkqTWT1UkckP+1Ka3pS/EmWjV56XvrOqv5i/hBNEYac1oheriDNha
gdLDQqK4SdU+rX81/8QsqghdNT+ry9W93LUmQLW6cSrjxvpNqm4mIl43WUeMHxhUgQVnJvktV8QK
B/1aGuHMhng8fQKREC21CpK//tsXP01rHyoSJrevXD/xydDDRJy1OIDBuaN49I8xaHjrMaJIC7kN
FpyBvINwAv3NkZ8QylTlXHbHJWSoQprqF88IA33eF86yGddEbjGAV7LECLLAOjsdVH2nwPisGalD
Yyb9/JC3rwGTRCW769FDGWjt9G82VDAjfh/oUY03q/+MtJ+hQvan/SxBTl3GZ+9zf7G512yBHtmb
NsTSzAKUL9atLhNKiiuYQT0Sdk1cHV/brnJKZmzwuW2/71Ak37EztcZh6tes6SWseujPuvmkhze+
U3NmJUdptCQdNe0xnZRV9Z5zYo1xwEfXr6vpV0cRkzJlrbpLTdffIb2TTBax6Wednf3swjCzp8gL
QVG0SKGGEf1aDsFxviy7sPilFf6U6nMOCBLB9bmyOO6Z0CSUG1MKSLN1YolbOgntnIePUBI2ZaMd
SAxJ9414Kl6ogxJEJeK96VmslJtBeJdCNsj0Dzn4juWiigsOxne9cLoS4wC5f0Y/Af0dmKdTgaQd
6idXJc8y2DBXX2JMpQ311PJtlMoVBjdne0D7Qe+0aGEBxdYsnOP2wB/kRb6Xm86QfqQcJCsfb5oC
w4vYtE3zMtLSqmsG3Ja2bym+o4uBX2/WjhYFX4VXXB92wryiOLNhxzJc0flZcMXY6E8p7NQFZEKH
4U8nqbgsz3sqsFKrXiq+/CXsibsSUgDPkseXH9yXe3nRm7C7kqft8uV3/rMBgRYVdLLhwIQCAgKT
HWsvE7HLVTvGRAsQBxRzVevWuzgflPJWCS8FrJlu5+fvHAqK4snR68xuo6HyiguHuGu3LUO7WDI+
S0pcv8BO+w4YgWYPASjDzCVtHgetUl6w4zlaul+qrrCDqszPbHBDI86wZ4Biiwh7CaFoNH7xAsrN
wJIe3eXADi5PNmpAlm1kMR4nGUSdvTxpPJX0qVlblnoIWtkB5YB8FIz1iSO34Pu4CpYuS+8sOz8M
O9Bl0C/1vc8M1aJmGl1LdDjgGX+zBWFnxhpSkFBG3+S14cnBvtRexBjdw2dVez7FTssEFD8WjEuU
hAn0+bCxx+WxYaIoGNsPEzeQXPzo0rWaj3nxUDVqCvKJFlFqKvMdoYKuzM5OPcZ2fewhDVOh1lQs
jbf8K+rErbNLre5mZrqWyO2nf9M6oFYyeHF7894mfwHXAqsD7QI4sFWZuaJRxcsUGh8VFn0FQ4o1
fS2yqKFzOZ3pn9eFsPMpeXkmy+A8E3843UH8TsgSw55VGv3AJeEIwK6KMO9vti1OBHJiX+u6tuv6
u3hXqodWIg1hkqaPFPlEOi8xW/HyVjEWE02AEAlvOdFg46UGyp75+56ZWc+EODcMhCkds7JL6n9o
jB0Hjfk9U1Njl2qIUnc53zLG4vzXJymOv5P8+3KYLj+o8yk2NQsd0RalmS2dxcgQZRTqqowdN2cp
b7ZagDT6JDrdEYrzFybomemhbOegm5zGNuPLlLz+N79rsZOE5l8LG0EIL1w4czhuAuVDgv9OkFdD
6GBOjtW9QeER6Sz8hnu0+AlY95toJJhsgWWlLmcAVkf1ipjedZl6FOmgv48hm/1afvISbyrr1Olv
NeKMKaWcI7xO5hWZTH5I4l5NK3LRGqBI+BN0avivMP9kAdGoBEecySpA9RrTeG2bcd/wQ5BLTE38
WS0jO2NPVNjy+gy0EgswnPGTqhP28s2bLKYObAhZsNN/VmuPzrhqfk4ml+qVGOtqmJL1TFbWRKia
gGpXwNjFrs7I2DscGwOWC2oVNLqAApzQ7XsXjVbtMOhsvcF61jFNApGxxP5oDZEOfJLJB0VkNG/m
8FJoxyBjGcXToVDRWHPnGGXzHSDINvkGk7iET/jju8E6yrf+p7ZoKfcts2U+zhiZH7IX0QB4HbwL
6IuNgN/QdzbYE+yO6LIS5T9xbGAa2Gwr3DBsCAaXNghCNUNKpIlvnIEg0V/hsMgMzC+A6WDWr3tw
SLzkrPRnJ19mbvtkor+nRZZEyKRUhyOlodAdze6VVEDAPTqnUSpJtNCWq03kAjEAbCrBXlLG4vKQ
z2hNvuXQRU8u1KcYR4jAzZmONw2zQ0nk2/dv3VxYzPJnvac4QPridbKOCc605B4ivDJRb+jdbjmt
5XjNdbRSycbDVIJD3fpT4AzBuaRYD6Z8bfk/hfhYpkNSTbYvRAy4v26nchPw04lEtHEpwE8Pi4PR
MwS8DoRLxM16kplEQ4b8zY33rHebdeAp+WU5CsLwqJqb2kZqY8Ez3snJcizIkSOGp2XEhsdi0ceg
jNxIyop6zI0yj7kjYOlscvppXxlvDSNgODIAnXcWGm0zf7VyFAl8+Uia/FuIEnlxfeRH2bzqxbYg
QKDO7U66JYbB4hr9yX9D3aB52jRC4Vn16vU0b+T2wK9Ep+J28jHjCFxi3uT0T0k/fdIJfyqutOV7
oAi3MbMR+CZJfJgZ4BVHokQvzsu50RZ3qzosH2xJ7vY7z9tyBaTdNROvrXwqayKBzHkblsXWmEU4
3BbokJp3r1gP3F2rvzkxXJ/8prpSKZpQBC6iU/Vnckdildkh7Of5t0ZFZmjbJngLlJcawXPSdsiR
30XlA9HZPx8dcyUUr5YIsHTa0rcpxWeFOQWChcBkOvJZ4zFbGo3n1F4jTEZF9mLodu7x6pWPrv8V
EAhNCuVSuy7K18Ht3CWCDi+JxLNfyOeyFAGy3lTmGqV1HhhkVM84+Ms7zn10JJzR2fia87KngDDH
GpMoGUuQyggRqsxH0eyk+Br2f4pEEnHQwpQA2yMR8bKJaTV6Gy2TEnlMaFfypINeHGmqEOe3h2pA
uzLj6cjZlhVe3h36a/F/LJ3FcuzaFYafSFVimDZIzew2TFRGMbOePt8+N4NMUomP3S3tvdaPvPfi
fpRsIvRW0DVA4s2a8A9l0f1VjWvKG6elDoO5dBnGL1X+Y4aPIH2bcCrM4Ef98IhH2m2nK+OD86vI
H/J0qtEplC+TfkEtuLFJdv3TAy966+zrD5Ye7R5YV5J6MHucmulWJFdSKfVuXHWwoRH68r6h/NgE
U1j8GEx3Jo6U/MkFoEg74D4OCxcybiVJe3tVkTLGS8y6mcwUzK4K+cOxz358T+mGg3jHtozZhe1M
Roh19wm/Zcw24q1abzUo/z46IlRN9K3Fn95hg3XGN0PFkQAFJh4vWh12OsFmJpnEPSaPfxtvy0ya
Cykkfc5FuDQmGTH1KtPPYHCD/6hhoct3XToKzMox0UGJbeGCi42WBmq91kgxhVyIttAgJHqayNCr
OMEs/0M2SdbFMynsHog0WDMshisTT3rNEZjGP/V4FQPxmAEg1rSO9gku4He4WOe3XNJ7SzbOumRi
mlEynBykD+Y+gF+r9J9qvlj5M8f8WMnBouGl7zkBc6YeLN4ApMzkS5sE1fvA24+byUZ3wdcisa7i
dPQ9ldo9a49yslaphnwtYRa6H7t5h/R3ML5Tpb0B/m/KfvlJVn90JKVq0VaH6QvM1tIZfuvX2lzq
uraYkKuZIfxgla0myDSxRJrNX8hfPDdwQJKzDOYtAVRY4NDGcLl24+Vfm4nW4ehA3Yk2kKhbBs5y
EVgQwsZ7DX0rDsG+wlyGGNvccc8E8dZRn4T1u2p18Ql4FXlmU/Vdld9qtgm1u81vUgLf4m/062Ov
HbEGcrvxriAFRfijllsWwTjbtM33jI2yh7wlCFD7dupxbdYfQ3ELoo1RbOxVsG50tiDi+1bs2dt8
RFg0AfT8O81GUJGxaNYSZr1oBxUnOg3DjmFIeVT2mWz+YK2OQCOuXH+KcsO0+UekGsXOXEnLDqZg
TVXOiIsMnJofuyaEDPwgQb1FXB5mnQWJZkhvGHJwJ4OrjswkWwNZVVbsZCzBybFpLomyG4bDyADc
5i8k4xz96DpyrNLrYrGw2AzoDi5CRvlCQe7aYQiDRFfAuw9z447DCzb+RQqbH7Z4caEh3Ahxvr60
Mjd1M/7dX2cdklv/LhYhtqCYelSPEmOS+ONDI7kaCbk22zRxJW4IgAdkBCEqdzCPHFuwZYVNadT7
UwV+Zj9h22ujZ1W+ZukbuGEubcSyq6y5+Ez8vqAySs2fUsE1mcwuxOz1EKJCvzwwXKT19wtZ4vSD
gZ0O7GGf/fCZaX8OeW7TWj1PAUFdG6n7bSDxYuODv2RNuNTqAC1+t4Mb4MsqtN5Ue1Mu4RXTtfwK
ikGzYR3+kXWzHNRkUd1Dvo8q8uSQEOW/uP+REdODAWXavTIvHYM3n8gq1bbjLdPXHGqARu4obwra
k+ormXFEaz4mwA8xKzrqkXDeZdLcEY1wN5r4rgjNlV8M7QL4FzMDockllJfkZDlEQRR+fubs4Gvd
/GZ7BZkKx3UKXBadgr8WinaWRr4UjGRoGtLpLevc3nmG8TMM/1rzLg233D9MMqPhefIktzL2pXro
MuyXjF9kINGTx1ciQgcIG4bf0delcoiwpnKvDRtp8srkYupnVb4NDalBlzL805wD4BYJ/CLl+Kuq
PGK7MNZtGGNXcLRqvLUzTu6SurxbO1PuMxtLPz3RZ0m6iG2/ltZBI+IPwhNaCYvl/CzNh0N9CEJO
42EAchnl3hg+J4D7Sr1Y2U784cxjQ34VUj7ie0v9VGuACjeF43kMf1So1B61mLP2S3IS4CWWOMNt
VK7d084fUvvZr+t1BmSa9BNKSkxibNo6z2lEWmsyEwtHe8XoL6iTd6eWZztYdIPnJEc46hVeRHRI
45J7WkyMCYsZcMtQAlKcx3SDRoqn3IguAo2fCQdg+NPCk9pN2K7qdYRNXt+r6tmJcATstIpTYq21
N9GUYkHlgE7M6oPPgV6rbcKE/zu35zT6UcMSruDP6TcIpYUmOgewsYcfPwNhNj5G4H60gPo44Xkm
nMb4cPp35WjoCwfVjEO24FEursSnRtJHkou3ZEnhFOriZgUsh5RhFdLru8Amh6cLCRUtfCnTAdjs
0qKJaN0U9bLTiWY+lrIkZhcUpSoHhojFc6fws4BmRdm+CnpS+JIXzX4DIomU1+h9ot9ecoPiJSYK
Pf4eiP9xtA3uxDUmuciNflFp0PWzKZCKGW9gV+jCGofZNDzmcGOMO+SaNfURISovzKgDNiCJ4gY3
KaVtN2RqDBUT2TZ23v3yM55/4vmX92/lNPsA6FPtNkC9S4U72S2xgTEC4CMVie3pRmCevELph2wc
e6zlbMXwdXS6xl6lpcuQ6ToQYlJqR8hfQZK4VdNHVXNkFuie6X/ttoVBj6PM6H+atSu/nnK0kMij
OYicqwyjrgzOQTC/JQQNSIRZ7VWYCS60UOBA1VOHqaK+1LG/BtrguZnlYk0gbkblKUGN/REpZm+8
5y1XtfwkLWoRK5t/5ab1UVG9oT4SIoBUcZ97yOf1bbWJPWj2lk7b+tIoLzwuMPuxthMifsM5XZTy
UspnOf2AREJ8Tr88T91+AL6vpb9JZvqRsEZysSjojCv7YUlbgj1xRGM23g+ajTKa4g5y0YzdkFxH
6iuTla4hfMZoNRaf6TFlbvaXLbEO6U0cAVP82vvHxnxzqNJwMEOudGVNNRyYOH9bXl+qh63/AHAk
HD0dTxHqFhSllB3uWBWEA82D4nbe+Z97USFRoyevCop0VW2h9NsEv0HBYwQgkHRw8GCVM1G9RuZZ
Wxb9wkV0nP3pxUX98zlqnT1SySm6guAtNIU9ybkm0W+T7rVoHRQeDEtQPDME/vPIgV4xHYP4Ik2l
XCAA0ba+KVjF4oitGWevbpxJ8gm92Jvx0LdI3xCnIzJZQTHEKiS32rtBDWgp33KGPm1EaTa4BEIq
YHB8ogSWI6vunwgruAlpe/VXmvbhdNwLKtfkojG+hogvmBrJjp5OJowpOUA4rbofGWmggDGmb4uv
qfOxa8NeMs4mfORg+ys86VQfuapHWWwLDCAwT64PHOgNhDhJorCYKNBDdWP7L3X/6eQ/Cbi8AT66
TqeZcwCtc7ulaofmjO00/HU64eioAMh4Sa4zABYTBYNFj5phRh2Mq0cnEV9uwSKD2hvUbUS8pX1N
1C/qnM0MXzFZ+nYNAkzZjx2BXiunQH516r/OXnSbaTOMB8J1Etkb5mO/6mEvbrL4apnpegIN5Hwj
Y0DOFwb6YSrq2MAVj64f7S/6gVQT1I3un2eGxfQ+YcsIgBVs1+7XafsqfC5BhsI/AB84jvzWIEOz
hBDuNKygjJptb+3Tal/Ftzh46wc4AnOtETHGZ+0Hh3ZAnBKuwb+xudC9t2b6iB0aHG/9sK/Nf7YQ
n4MJAgz4/p7DNiOb4hrgM0c7cnS2wwahXhqvJT49/5LwrMvHeHhlCbSLtUSNFrN3AeZSTHBr6dYy
XdRUiKpBLTSFTHKuQql7gqzTBL5p1xWWxj08X48xOWEdyhFIIXYIak6wQlmFV4TxXbtPYUeN94Qb
IZT343QREseYOy5spVWS/UHDh+2O0HsSL8BVi3yrInDuSHBh140cLDYmhAJSdNQ0tbWXrU0zumOc
C30yoWrtvG1szww+JyQVkXTkSkmzVzW6AcAji2e7xK2YMe8souputwgIjVXSaHz3GxbsdHzLonMp
3brwvU9PMe9GMx9AOJrNsGl0T+wHBaXozHbVUV2iac+9XPu1WWWK9rMd4CPrfUoeEVN8szFFq3Jz
tDr+uMr1pT1nNxQ5z2bqObL7RuIxnZFg6eMBnH0RBtuQxH1lPQzPAbhr6JFrBGeRZaGZJ8ckFm6X
kJdHkObkZytLfU/hEA1OwJHsgYKLuly8ttOHSqG163gIpYRohWB+gE40VkDksbKfjF1fo180s7XB
P4+dFl4ZbPRas2XPtBVI4SYYdsAflnTCawzIxSNHUkXckCOOnKo91E88WAQd1i1qYjfRTk23MTsO
Lm9+cheJ4YcObzSHwVquQ0iBXwYvXMrFa7zl/1Wvwp8yN5aGD+OKgAxLjYP0p11lhjA5/ggTU7mu
suPUX6LuNe2/yQzEPBAAIfKeoatsZH8htR9x+zLOlM3VR7/dMcfX15yIAi67ATaFsYGCSha6v1BD
jcex6KlegEdoZAcLsteA84bBDYk7KRUv8QruAWlkf8lNfKt0oDaLAgSMnSi+MzTW+WeMf9F+tuzp
w0NswEN/0awLhkDR8BJ6uvHbprsUbEVhoxB7dYYFCjKNqBF/gsBF1pL7z1DhhJh3IWcc3qL2o8KG
q3ljdJS4e/kzQuDJbDP161Hlj2PhKsinv4Tleh7XgWC5F7yB63GEi4X90O908AmNR59+VxVDeXji
MR8Uptl+XIzNuHTajwB9jEyA7I9sbNidJgpDGas6Z8OYMDYvOCc5nnkBEJGRX7eKpCXFp+JErbFR
ll3lpfaBn4h2SCGQEiDL/rTbo6MLGZO/mrQLG44Mg4jnillDgIJBeHB4CMRoSFD0qq65JIgfiYBx
++JGjiAJJCe64cePNvX48/X4xtCgNlve56p4l1gu+/qrig+Cn7IRFhCfv2AwyKhDoyyX3VrtTolp
ARbxcfm/0RfFJkKCJU1cH+V11GMqTsKlhCC8u1B7hEVBQqQR0weceC+B5Qk/5dx8qAMnR7zomO9t
9N4MTY3512v5IrWIPGAXEi4Aht04QZhyU20OICKEm+hdCLg+zShbEqqdOecw2dnZu2jVbcoYbQNe
wPRVoA45ZDGfhBFjRg1WWkUk3tDBIX7LPA5cXNUd8Bgnfxq90q2zGBy6nOnR6LlrItxWynvN7SXK
q3kHdYMwJ5KqAszlYuQUFBgSSL3cxdiC1R5Y5RZXL6r6IlUHxd7PaC6poWWsytKPnIl75unPjFsJ
CVTk7/DNprmRHQZneZVyOzGIIjIoP2D4jW23UbpN4eyBxXIkUmCp/Y9WAR0YtAjBjc0KSIoYs8Py
FJWsAIqOGbjGGsta3j3NVUdlvM0zUyXdei55NMz3zP4sx48c4mwBF9GAH08ri0LJkHxqngLBGvDS
mCZepOEoTnmOPGEWLriGpukAv8UMQ0wSpT6qG4+cKTvOnEb/xbQpPDOjqq/qazT+dsgkeV2JPIrK
O2f0UmssvGwOc9UNmwbGv2z+E28JKtLE/jVsKqSJlGl5uG1Sf9BL10zsAy5zSgmpFN0zJ0wtMqUe
8A48y2HIm0Su3tpfScxuAOOpchVbeqJz3hFuFYHGB4gIyilZByIWGTUH/o8l/7VASMSX2j/5FZkY
/S9uZXiaqd19NngPvRHRCbCKL+rWNrG5l3kgJq40JBUaLifNgfyrr7zJ0cVABK5smZcHjIOoo6wF
Eq8igvO5iTknBtF5CKGn/jqSndfkG1vf6eyvqPgRdRKwF6+Qsxge4FGFyJNhhdLBrriQJN8q7hx9
Rw7OPg6a6oQORcZ6hFA7L7zZ3kNrDv0uxOQmxEUSFT8bsZQxe4EgYEZkNd7nMQmxZ6B/WK7cgyro
5BV9iO/NW0EgiYacXKV57k2qMU4QyyCjcjRGxJBjyHNBV4DM43+JrUdHwlz0Eypfvk16uhu7zZI6
tZpMJxANNTp145sUgNIygyBrHuDF3zlKhSyZJxVrpDjiJGv9NCkYaPmvRGhd9IzphzBB3ULjbppn
/VXGHaBo+4wQqZg0oLK8hTyb8REndyVhY9m29d6pTMKkunU2eba+quKLGe3BE8lOXgyutQRe4veC
fb2P+T3mr1ZDeUkd12BlKz0WwaXbKDiZAGbLT4ZHA/mG5XbWIyZEB5jABIEk34Hxg1Sc1lXNm5T9
zQabd7buwAog9DSO7pFyT4PHCaz+nzd5xrt6GKatM2uInogZuXYwbiwXoNjrvtvFonvB5Iy+2NJF
Nt98iH+HJsgjbSnOuBs4zib6sKVHm51MGU5+3nO+BQZiN1mYGWM2739chLWyrE+HUq1gAOcmhqb0
/Oakc7OytGHegD8pT1IMTKFk60wnqAgoDwuzaG4nnaB2pE060BI0H2JE3BEXHNFu4YI9OQhvbYM1
mhoDVT3oxZlVi1g7LlIVDe9ZRh2UbwkmEI+YDrcPVVn2HLBGt6ytdQxO44euFOMjhATY6Z65BnA1
vkULfEk6RwwWEhOvlkJMZDdZAL2cv0N9l4H4QoSVN2K+AokZJvnhcZfLc+CcE/+lCb9EgaVpuye9
xysAQGVcclCWpKQJgd+lm/nP+N1gdlP3BmrUhg6Ahp21QgHOdo+9r9IOBl8abtrSw0s0eci2u/FL
HKxts5zC6pzTke1TWJEzIhZI16h2OeC5NUkVKKufRHtW2I+f5vBaWei2Cd3Q5ncfyszIfzQLblqd
VxSYKgtr+hCLakmdc61eHXkHvmF5yRa+o13qbunYS+ZSY9yO47uIbUvpYvWQlNsuOwCiJ16455A/
fTyWmcnqpvDPaqkbkpQgMeuqm3BY5yFQULCsmN3y9kO1LILF+BN9Dl93kFe4AkemIHb70cyQlcwY
DnY5iwl9H/xQ7u4XHjf4JRHnpQ3vhvJGOA9vnc+SiRYFKVp3A7lesORxQBikePGnNEwYLfiqxatg
E1IzfvxDRLN7LNHE9ZW1j3A6mtZOm95RmdI2itPfsO5Bli2mANhP7ITZZxB9awLZDZ4hEsiucfDk
Q39n56y7dpTL0idQkGAhfjQ+FywHevNIJtRjzIJTS1hLhHrlzdHvFouTaT2EztfJzrr8PpB/ZHn0
3FP6xcnkav2RDjpJ8eCNIvM75UybIh1++YUgXbQs2VbrGb2rV/MHQ70ukcMUUQ/Ebj0EMg9Ns6K9
bCmwJBAUiXFNkd94D8VMBoCB7oP7iWAwOsdKTKiqBQ2DtmuOP0r1j3QRvz40TcOVtpnzzwzCydB6
/j/AGECHSNppqrmBkTEsdsJHuu0pDSwo3vlQkRpExrcZf/jVdZpQ8TJedczJstc7wCkLclmt8jVi
X6wGkoYXEJ/dispq2JuZI0EPT5XJV1++TsVnSeVbjA5Rbcuz0j8HwY9sxOmowO+EA3JY6w8YhUpG
1CDRovlK8PX7Oixr2q4nNV1GuJF6TtZ9P6DnZ9Y6vVp+utIQevC/4kZBDHtVyn0tL0uwGCvYSD9+
xQRDKZm/Ao4ZPWpSc8lYVMF3HjvMxIikEPR3m2blAIweBQ3mkJPQlpdC/1XGjhT5gKg4L2RH92dY
x+qR2J560ftrq5+LXFp8F4RRdVvhY1LJ9nZeAe0WTXHmLbfUq1n3ROaBodzNcjdK6L5WbbPLus+K
uLYsK/ieZlh6Mu8IOxJm8rUsJLF7o3vB8CE8zLtXuHXh4dfxNI8LJIBQyYH+ATNB3K4jzFc7SFed
778cvysUwb70reQbAQAD/ofJfXI1L2DCetDhJejrOPyNhkvq7HtviPF3mhUGGzahRW+twYeaZDNy
ysYmo74XKVfVuej5iZVHQ96CgJmIBVQfOo9vZPtc2iBdSB0RzEMFkVFtkxHIoevPIg6MiTs6q3Qm
NZiW0Hngi0JGQ1v8gviRLyA9v1pVk4ufh0ygi0YN6Fj/5tpb0YLvyp07SdE6wuGHoI2ICIYzBg6+
9w7nWe3z3pR3ia1DlveaquDYn7HGPuWWdP+99AUKT4hM1NyC4ptqSv4pPsKlhSuNzE9QtfYES8TP
fJbZDwI4JAZULklkSZ0DlAw8TMy+zZ0VXBDQfnsR/GkAcDJGByf9LufH//G+ENt1GFOO5xFWKCVf
prYNRvJouRSUd0bleDt51nQCMXUgf2YvNL0mveS6s9SMA9ly3QzGxWjlhWynStO6Tj+szJQsC/WC
vQ3QOwMQE9ogwRz1GZ/5Ba19IfnMjeivop0toF9u5m5o+PYekn2Q0hNpF7CewuyM91rfV8pdRXw6
AxXWZbuOEQSpPCHBOiY9iGeXFazjHfjHEA5uoFNNvyoJrpIQo5a4M9tKLEhLlmhmIGiDWEjPpW/C
chHEswHBBmfI9CybaT85pVcC+FMyQhKIzuEudHzgOWpCagkrB+exMGA1cFhMwKgpNC7A+JotrowQ
Gu030TcpMVzhfWIh50SdThIUn6+YK8Fa6FxbSdWKcXVdFHuBS1NRCbyU+l9qxQv/O86vpOPCCpGk
kfKLVNmbUr0o7HVNxhcoLGFc3ClRWzCuOe7Bg8oPtk8tidVa8VFgziwPRJiPxa/RYOT0YE0af3b9
7COR8TKy9MHSWbzR2iyyM3WiE7AWEwbVjwQeoiZVCMNqC25ek4UV+YrKxfNPgAmaGb6yhHOWc0qQ
yDVa8lLVmcWmHPqMXc75LIvviCGy2bfmMfMI8Mq3dOO5vUUQnye4OKAYBfBV7HoZS8FEeE/OE4pU
UHGFM8eQvEzbzu0R1zs+Yfi18kh8Fh4Qs1jnIuqZSISDZCK1cbuKEINdit9DNm4hDiDSThGUOst+
dFh0bxWpGRCmQGmNtSWHClP+upn23R3fqM0allqXCBO/3+1BlwxMSDZnzSZGtiX9NkOzCSkQp2QM
XAdFOR4NrA7FjYOlUx+R+Zan9lblC4whynk4gQu9rjzoMjCB4ek8ARbqJ9V+RlhVHIjnG2d3EmUL
zeI82bzMy7G/hSFRzF82adp5o67o81pXKqcddQcyTez+29RswJ0i+6xxuSVkGdTFt2yf5cGTFGTe
q8R+qxmGu45nTDuQPudWYHeMh26+Cqs176XrdM+4vFNJQRJeuyxJ9JxjeBiybjZlfhwcCf0oKCfh
XBVHI3HOW0d+mf+puMSNojtnqKLJR0bEoSqYcYSllkhOVfcBjth5AgYurlRLAzzjxsU6jRNEPtbx
RpMtHrCfhBVQInWmPpvjW5OTLPcGry3FCLL1v1wzlyEAJPBUFLwN5Un9pJyauA3i27kG2EUKovHc
RgoBwg4YeRZ+v39HJvAVzRcowwnivOFodCLYuuY6lWc7eRnsn7j/HuR5QzkAw1qZIvOybkbAOaAQ
y3SSO48tO/MZzKkP0XEEIFn574Lp+f58bkdpxQNBwkDcaCJVc9XGytq3Q5xF185l2vMvKMFTDcia
mR7iQe1/M+JdwvyriN4lQuDqTyBSkuMMuotL0ISrtfiZ7BOJaqHyZ1Dg6txjeV5F44dB9nl7lJw/
ozuq5k7FE+A/He2uSX88qHN+ixNEP1sb1+1ZVdcYCTX84erKGoKtljIEoEKkSXdF4EiUnzXrPVB4
w1ERydNOWsduFXsskuJCFVsdvzl6sLXk32eEG02PJwu9viHo9vZNllxhklClHdy+ClKjJIT3nqUr
Zt9SGaHQ3zL1IFsIfYjU2JfjwPELLYRAiYJ6WN4tcrpoWbyrUJJdSLPxwoYxqQlk+JCjgz54GtGQ
WfSjaBjRlZtZdxBmuKCmxwhLNHvjpvIQZ5QbHkRzO8DrR/GLAM4mhtEI2tNivZZnZLQ6KWWtWyIN
Jsq3TQE7IoZLswV5fyHjeRkpp0EGhAJkdEYSDu4WN0HBo5LineOWREzDWM64BdbjbKcNZ7TYgbTc
xRktgjUbkBKm13LHndBHG0D6ZH5tmiP6o1y7ptm9I0sgOuC+kSrX4HGHzlk7Hlu5WI0Is2eSaMp7
xsZMuQ/GuU89T9DqbUrWbYWHEg5oRQgFcvWR/E2WuiZ+IdxlLP5GUBGLPUM4VVoVtC9b2fTnKLx/
Blo/bdvss2lT08dG7E9rc3bDm/jtV9Z89+YtXAabcf4JQzpUcB8ka8f4zFDR1o9/OXd79IGduIAY
O23PT5k99ogYKH4AiPwN2dVsH2nCqWGpsvVNUr6F402ZC968XcXDF/cHJXibw6P9pjtbeQ4Pplqv
nYlKrNeGjFtBUMMkc9CKuES5QU1pniQHYa1IcuNDHkTwkxBwwmnpicMYqa/S4DOjvazOmG86k+mc
b6fAuwhBEbqwtQZdmmDZCaMFUXukCuD+xwvTT5ceFX8BI1bWGxAjQ3V1+J2sqynMLmhVBPlsNi/k
gnZrvrKyuhgYtEhLtw4d+nOVTzRjiZf7h0wsQoTCb2qP6F2XPeuofxHbC+nIQt5s955gW2oaIWuD
55D7v1ZKYKJhkSDCb1DqOnCyicSLSdwTcODs8lGRRaA3W716pMVPrRObISG84vqaeSQ0i/cy1KlI
lzbfINzAzGsiIP+LydGtL6GjayngQE8CDp2094RhKTC0BVs+EavLRsMgHGAiIhekGxFgsIZQltD2
7xqKofGqERgexOl6GJ+1cwjmp/YsSB2L74YKCDdd1PKqsICXzAnJx0xeIAJfhk4E3PVzpmSHIQeQ
WuNAd+KNXq/H9qILFkJMh/b7hX9JI05x38Pgqu8Obxh2OWUjWIOE24vsR9t4UgUJ2byHzGOpOlY2
RfOrirBQAVv4OistG502PVJ9D/MgU2vxCMr3fyePPCH1PAQ8Ro6Id2B35msiWzDVXTUGASVdcdj6
txo7vpvLeyS3nXzNu+1kuX5LsOSm8vlxK8IAgJi0dOdbiWeUp5JFZNRkpM8u2OtMWFZ+6PkwQ4yA
eEPYuJWV/J0SKUiAF/HeR6HXUEQ6fWgg5PMfTnqyxuNOHlxSd0XWC8pM5BlhSUPka8D44l/riYLV
TYYOpdrML4AzlCeNK6B3DiO2uDg8d7x3TfJlDd9RvOpxbTVgDo86PMrmrSnf8wqxlCcSDgeXUa2D
eKqagRw+8sgqr7BdwqqqEsW56/tHkJAh+dCE0TqCZsZ5q8mccH/GeJsHsjYkGL0vDeZDwRW6Tayt
ILRd8k/TcdWoNfMCyHV4nJqHjVODIHW6Tn0eE1IZUiIkdgFPoX5suAPXhHSGnyBDKSyA6k74hdDo
c+LpcLki36bc4ZCJ2kejnCb9aRFVgbEPaWjiewFvaw+Oty3K3Tzu8uipT+nG1D8K9cUsKcvBW4WM
U6yvMzqhiovdwpJCRM04b8i8JavkDPHEVSr2rRkjzLCkMmQxqV+1gqnL7cqrI0E/qvdR+VQRmjS8
2FG3mk16Eu33iSkwcZ1p4/u7Njxq+rsSXMl+lf1dqR9TcxenRzN6OtYD9VpHQMX7rGxRIofhPQHE
V6xLwBug7XisS+cegqkEIKLGN0TRVB+l9mAwNxMmIftbnMzVTIHWpLh5gO5In8BDkVxKb3YOWYY1
0QXl0gk8qpcj6YBsQylaGV17jtJlnreS/qaihEmBrWQJiDZ9H4tnyapV7ElMSzoxXPRhsIZ7XtYv
I1phefjhA5U6KiT2OVokmeT6miIIOyIGrHiE8h9N3eQ3NuauDzd+tS70JTHVOzIhU6R9BfJNU774
JNy2W6H68s1zNJxmVCaGlxefk7Ke7EehM4avuGGht+x2ZysH+U4Kptq8a9FDLV5mcrhgVyQv0tcp
wcOIZdf8A0y6XUBC+Tsg1JyqaHB9r+C7zoCRJ7T5Tv/lh7wJ6zmlnePdJpPAXMmZO5g4Evg9qx5j
HzkOwFvxcAvry4hxCplmj4yGHZKkYXM6jNRV1+SNgKpKHS563FbxhWyDoBsx0q4d601JmbeOYYJd
C4NEQYCGjW8x+NTVv5jfdcB9J1tf4Cz047jinS8tAvwuKfIkkMa1rW0z+WVqTlN7IfW5MY5gWLN5
oUAR+BUjFUH3/1Tb4V868DLPJMF+FtNPyrZnZvRkyDe0swhpumPut8tVI72RkoRFJC9uMiEn2bOz
fmaeAonxPRP6xeEFcUIUMeYou5ZqEvUp9HQ2uaov/JOUcBKwDCMHIQBDTwJL2a+pS1j5w1lwFpmW
LWP1V5SExMpzCh8IqbUAbS4RAMdeOdcpmMhRb3dSy5gtgLriJ8PZwpRvWhsOB8FndRFpnS8Ogah8
1Mr8lrULpxloCYKd4fwOQy4DB1zXPvjtnhIavi2988RGrz5OYUZAAFH//MREO/DmkIfiE9R4FiFX
5GG1gmZIq0UDOpY2xrLlWomNE/DOSOKRMrxnsbFIRSpG8MfdR8jPGFNMkj3J/QzmiIKGk5leU/lN
n0n4Gh/xTuKPG3YF9bUw2DX17Admq7C6TABZLRtuYf44TFZDcPr34ID7tXslAMXnlafr8pGiQx/9
35w/ayC/XrDbrfSEta8QTNsVuhbWcUDWXl2MSg/KQHLFPXPr8VjlbkUqMq2c4apjrvqH8XWrDtAj
IwmPFFySdvYJ1AZEvV9uYTwoRp3LSz0g5ucmRHidpB8Yv7IUJbZH4Y6viy+rCg46ARARxm9x3gXw
SHx6qnlWlI3KuoZJGsdJTaABB8dRlX8FCkwqXB2/afaJs60hQZSAX+dDxUfZFG+hBPZOQvv4neq4
DEl9Czc1WLWz1/s3m99MeRO8pCXOTuMcWkuDpdrcZ4xqeJ+b3aBy3gm75YnHZE62UEscbCSIMM5Q
lQuSM5GjSZkNCkUChp+42Uj6VIhzsjlyHKDqfKfIez7wYnxSnoYOKORTf4sRwjPaH/Xhcx73Sk1X
45rpz5ZB4eh6gOerB3728FcNRJl6IDx+hXQRdmyXMDCMe4NE7cM8IlJgdgbXBCVxUBhurG3IK9ff
i/TXUO5jvyb0xPkFdrWK36o4J9FtNPdT57XtAZn9gGCwQQAmHUf94YCB0g7XPHReCwy58Z8ig/4V
YE7Nc87v/rcxrOwImv1ghxfgkj7fpMw0HYhJRE1Q8U2HLRx1yhIFCaTr6BEJlYbV6AmxQtZI5kC2
jWkcTENXzRBk7mKqS5RrO4EVuXPu4TjoJPQ3xAail9JecpThzb1PLlH8PqEbaRLQhrlf1MaplVAE
PXI0D6T5FbCTd1H0AsYjtbdq2oukdoaekXaiHZSfZa3sGkr8HAU3X3621Vej3SL1R4oISkdlX+4T
Vi+XfzKMLxJmvbpfz/0m0DeVxWubEBV/9HMyW17SCrkkHk0A637LC0lgGPQ3ecVk107N28g0X5PI
0nlYM/DGB8tW/CJmH+5qMixs+daTkcNhNAHNnPySOOStSUs338+4aDFMuC2OjtYfNzmtjuBD8I8g
MDh31YNPxYN8jCKEo3SUWBtLfcTSq8PxT86s0BpuFSC9ZuSlGbyJJo3mT49Lt4YsMacNJEeG5XAg
GWij+o+xWHcyhTteMkgk9Ryt6HdGDNeX7jjxGCzLcsn8h5GoTLecvqbz5UNLxi926tLSYla7kRyA
lrs4IkKAEEa0tijB6N2Ios+KqBtc+0N1jDpPN1kVDzhRzew2NhkWLaHTc/PQLVnNLebk6aXNvgeV
i9gyWJlELhREP9NWHJM1vdSKo9XfTezrTf0laWt7FCJNlC41gRdmfzFVZDTxqdJ5tGzMnriiDgrJ
AAlxyxgf8VWTO8VL5yOE79HT61tCNNkddEodetSR+ED+x9iZLTeOZVn2V8L8uZGFeSiryAeRGEgQ
nCRRcn+ByeVyzPOMr++FqKzqymyztn5ws/CQXCIJ4N57ztl7bZgu28ixuAhCSgDjaWY8MmAUTsbX
npe/apg490Crxtc0IwWVPmAHn2813BF8duOO8xESV5Q6mXEfLE4+nC8kbCVYAEcAYjFKTBwtWgC7
tzBcBezDOJ4E5aUefhYatNDXqTsKS05p/s60MMUaw/6Un1HB9kqgIa4x7mQQMB2ZWDvBjhcJtxpn
Ep8UF3X5bOuTSXu55cNyp9lX1qCeL4vwKaByXH/mpkPznvT5VfTU9AOhjiFCNcHDDcD1Yi1uxfpY
4jBQcG9bj6Z7XvykfJ/oWNCgFmm9c0Pp/W+AkDpUzdZmA0W8QbsoByO/vPFLaXtAwU1E6sbpt1m9
4yUdaH/FP0OLG/2YQ8dQkXk5tc5PAqLBwTI9E55pMOpIp4sx3+bmtZoeJU9MV4M1Wn4KBghGzPd5
8lnUNrhag2sWH8PeE2T6Msanqd81eoqIyCkZ0M7ERwSaI+l98X0dPjSoLZL0QtxBb/jV6lvKUS27
HSJZsdvvUA6RIyOivN/6vdDlNfMCtYa7oURvQcpLj0LiXEPpjejV1RR4uvqYxOe1/Ez1/XbKmRRP
YHPamIJbIB/D65aZKG+J2XsZvSzZq2783B5ZGrHp22aiFjiZNNQrTIpotGvtvdV8Sb6R+rVuawQG
GaNykuT7gM6qYIcfKP3zmKZo8n07hWI5oPIFcBYNyC1+h9TYIC6k8xi9FctXrqf7KaHDMpsk7l00
HuLKnqFp5QUE8GutwSc22+dlubco9UjvyH5yBYBpKyVwM3SBFFZY4pCEAAxFtqm7OZRt/hUPNlp9
ZrVAGmqTJN3DRKYxB9Is+mmhw+M0itad25WCiIvSysBhjJCe5zMfOolunJ4ZcRS8p0Fj6KxteRIf
XXgDy1t0rHaHzHptwGyBkJF/teWjZkZhoKUVX6gbawiQjNWrAzd4rb7x6vPEH9J3ntNmvgCR7nEd
Rt8L8r9CEMqMsF+sCNs7FoGbgtUc8u02Qkk/u+mLj3GYrobpJ8WraLl0RDltmsm9kK98VKYQ0B2N
I6geQWmBtA7wYgpO1dwaGr3h5A/ChZbeQuvJbO1yDB2hu8P3HaitqjNLManYNIFRCrfdNmvB6bzd
OBGeQNYA5RfLIBV2REZqsu80iKnN0yDX/lh8rPQj8SNF3jrBVjgl2kOilzIwXZgg82CIM9jBQKad
4wyewLugH4uoohNCAQPRV2HMwFTI5h0BaBX612n0V3dNj/zqfH7dTl+8QQAUG+iEeV4DZf8gq9eW
pOTxS1pOofCojctinbr6pI83JggQUbPlmshfWtbzBN7a7p52d1l81OU1n/YZTaoSPeOeZySaCYj4
LYUPvXiZ2O5iV1g9CPNt/VZlI2UXM60Ici8Okp4BoPJqVvfFvNa0+9PiJtOARMSr/owBP60YqOnJ
A9n/Ma6HbEWx5FH9YNqpxOe0OW+BvBoxcytNNU5VSJlBLEtIl0dgo95gvGqIePmUWU7z4ijOV1k6
W5Ibpa9quLpWXTtylu46PLLo1hXaZyknBX4H3xODE5saWo8yW1FyrLSPvDB24WSe5W6mMjxKkLGV
g9b8UODXW6pwMAba8satYfBd45Rj96PyQuhCTi8rCSPe6fco3KF2qfFlQWOCx9du2ud6yvdCbzL1
Hg70WPXxF+Q+lFfZ6Aw0xnvIX24GbUloe/RLv+b6V60AhXB6xc+xzy0LPqzfKiqAMvpCki+E+O5/
jPX3oacJzFunH3vh4K4x0kIml7lW/C4C55NpDXOYtNfSadNTD27L5NGGMWroFNa3iKp02TGdmIEk
qwdRorjIaMWGN4CaSnbGA9C1p9z4qWrkpCBizE9rfZj0c0MfWpTfM9ghgPfAdSp2rv0sO0ZYtBZR
QlkAbjnOZ9/n/CEZINQxuqmc8heC75iZSCn9WDT00j2evk+yZ83UQq/ZR2Wi0OpZdWJIUd2nNnBo
ET5WHMcqghJjowFNPqHEKJnMFuWOk/CStZZ9vkX189kBXU1xDp1YgOoayR+CSxaZbj1Hza2CkCRo
lETCjyL7gcyMQqWmY4Fejy6MRewAgzncdUgSmtQWGR6JTc7SdZyI9Jq8XnGW4VhPH83Wu+kR4g13
CIeKNdJhPrH3hXStc85vg/IR0gZb6dvs+onpO2VUnD0WDBmhT6B2O3hEq7Apsqmyf8Ul6gwFeYfM
bSi9aQsHxew+gJth32KuHInnzaFYohNhUMtDJtNfJw/d2ejc7Jvb+hoh2N9E9oV2iIml4AChHKmR
75P+2CwRogcoDMgNw1DeWTTf9PlYN28VBxNhROEz/9x0NWnnkKRI65+tIUTUPtHB11GHj/Hm8n0T
NkaG8JmGvw3aWRXio6Aa31ccUgLd1IHlKJyfVflhGM+VSDeDz06iI8MCSOxog0qOeZJ6Jqh4YwSE
/FrD6lHmoEDeEEkkAuTvnUAo3CEt3or1jUn1eS28SKspRb/36o0zFZLpjr13XR2V1T4GXUH7J7ZI
Cf1Y20uiH7mZNqW5FGHh1tl2iTwzBQLH0Z62hItz0yr9RtFoaLn9nqIfbULrFnV+QVPZcizo/wQ6
vSJYS5f3eT5SuJnqRZhu0/KrbT6s5CukBml0gguMY1nj7Xiu+DrhIaMF3VnkyqFa3XYxnXQKt0/8
qD+L0gdtsK0nJvF5S4dq+3qo7C01IuMsQ+H2JrQSmh9qzRhCh0CziIEI46r0/dsf//b3//i3z/nf
o6/qWuVLVJXd3/+Dv39W9cKLj/t/+evfX6AIVMVf/+a/v+ef/8Xfg+Szrbrqd////C73qzp/FF/d
v37T9mr++yfz2//x6vYf/cc//cUu+6RfbsNXu9y/uiHv/3oVvI/tO/9/v/jH118/5WWpv/789lkN
Zb/9tCipym//+NLh15/fJMP464P6z89p+/n/+OL2Bv78dq5avJ7/1z/4+uj6P78p0t9kyVQk01Is
WTQtU/32x/S1fUX9m6qZuiSKmmEqoimJ2rc/yqrt4z+/GfwjRdMszRAJ6eL/d9Ww/X/N+JslyYZo
yqasGiJf/fZf7/qfrt7/uZp/lENxreAAdH9+k2Xl2x/1f17l7W3plqGrhm7oOhQpizyQ7RXUnx/3
pIz4dul/rVXatsoCv1VeiRpoDsIonR+zctdM1q0dZHFpPFoMFODZWc5EUMpah64kVF7UYKlJBQ/K
xaEcaYNqIucsmROheVBVTIkaMwVgyoZCrM160BOq3SMBeWcxV2gcJ6RjN6eMRmW+yHZMPlQqY96J
Vm+8DpsWNtCz4hLp+3qdz+FcPHdIjYxAyaRzvrQXBl4ADMh3pl04LHCxV+zlOq7eaT6oy3K0zNWP
oED10OspnnVPSJpDVSG0TqPjKJaUH+ydPNQVWDqphFUg/aQ+NAknMjQ3qxCkh5JLXegPYxYYpXDC
+0uSJYkdrzEDWhqY6OKq6aYYt3oZXg2g3uxsjTb7KfIYmHNgfu17reCWHezO+i3LW/eIB3MgtQ0Z
yOSaL2WJeIDekqHta2StLH85GTwxp+f5NgkolWkxWLOdnVa3NRiDgPbHawB8nrxFl1mD1pCa0txy
KMz6hVSCmtGf8qtRZKb0HO+YarZM7hTZaxrTMy8nwRSvBeI+/De3KaGBMCIplPL7UlVOMTUcyQy8
W/VttVeiWGpa+6pSPxuovhsRytuAIsTgfJvqQVUqF8iqQ8ZCDwc17J7bSnhRW8YDdfEmgTQZ0VeP
We6Pdc9QhjMtDKHyEg/6uY0FV+oWNy6mU+GsfETgR/YpVrU4S3whW/x+oUdUD6dpVE9ZK5ySS9bF
TIGOw5QdYfrUSHbGhKKV7azrHkbTvYoGnUutDObxtmq7fBLdYQY6o9agREdKksi5xa5JtifqmCw5
zVe0oPJ5BIwYm9q+rzmYRtX+fywB/3jY/ufDBWZDY5X4l8fL0hSDh1WRdMNQVemfH69EKTor12lg
qzNR5ePbViz2Hde7wY4bQe7o7eko3sZCRrTdCJFbjb0rtror4i0szdeBWW9ogvO2zimEGDPqMLjt
WPbVmpk5+3GWUFDrWKN5G61o7jq64bwT6SD4HLviOrVlDYi+TVk1+UKonh79nO2Kp+jRLpjo0fvg
3oCOhjaa24fgAWdMRgflJUAzzbPC+FBlNQ0cVI97TDar8dKL6PJ4wEezeE3blxqXR9F7zLvTcTpE
8Xgg+IH2fFMDty0k+kTLM9BWlxNiCI+NmEkBrXM/UC5vzm2VMloi8jT1LCsoeD9V7ZS8AvBMTme3
vUWjh54motPUEi9x1V88biXKMplpYm0NwdpbpykaTgYS07E/NlnkD3V5lOfugFCrSXtYR5Gt00uB
gWObTQGywhsgXhviV0a3i6fNguClYqBfEZ0mD5FwcBA+8aw6vS4QseSUKjqodKJNQ1s6RSnYgzXq
GdERPTfuxQRvM+oayzDcEMmrhXAVhsr1d7HitnlHE6EhpDzjqenwzBRPmtAeCyIRpWg+NDn39W6P
Nk04TVTdCzhUg24mBrm83VBc4r2zdCbi0OFo2OTtXpzFvd87LaW5hBvTJFRZPqRIw7MBrbOc+6mu
+1lBrshinky1CnTruZbKu5DEXhF2NMPEu14sd1HXDwU9/nqJCZ2tD4peHsB2HNrJBN6+zer30qgw
SUXpzex+oVYg7MUdna6KMW1u4HSYUXwgKvA8GaMt2SltMpMi4Ody5xjoqefP6ai0De6B1eH7FY0O
LWgiupWdrrgZ/v+wTTz8eKAa5WOhQytjVlnVb5yXq6y3ddsf55EuJHGEkFTL8knwF0bSIjIZ/AH8
4JoudwNatbIBQNHWG+I16E0xEMcv7bunNKg3U2njdcQ4NbU+cvWzsbkEJIFHibOqgQWV2CZxWlGl
2RTFSNowD3W0k+mKoju2NeuXTN+s/174qbYeRAAWdN8vOuacXIvhtiI3t6RjfpJvNcoWoIMtGhXF
5tKtjQEyKbez3wTxrZ298oznqDPQdzl6vh/yyFl53NbkNcHgvFA2JB/6LVsWj0vuJX16SOoCxcq0
4C5FqSDZJRTFRBbPm9+eifZWjxl0RfE+qXgOpziYm73Abx2If4cHkLfWXkcbUisO0EJ8553b2T0t
KpFIkKdKFF7Lonyrin0t6TtD6201i7k05pODk0jLLp1cXLT37tGm3JDRSBCELY+FixaGQIk2tM4j
OQOVfksH0PsiruTa5Eo0dl0T4jnUdkIAg2la4IrYXvgRHeB0HiqIO+4Czk20Do340hYxyU6zo0+h
IxVEJGIEaVdo1mHmyRpcicXWmsLDwujEo3hMxMS3Lub4utJhjc7EAeFlKeorjaGgGNMDoeYHqsND
JmOnVR9rHnukv8sFbWSR0BYJOHemOZUxPM0LdDNiSxfDZx3SBXn/SHeZIl1NRMZheKq7wccUiQk5
7ZjLC0jsm/aUtM4ckWoAf72OyjOziQsLAmykA8lYT8pnebKG5I2BxrsM2EylwD0oT9BzV3tuKBU/
BT3ykkneW807qlCsWhF+lfQUV1h78hV1aH3KHuU0UxCnhDEiYmfq2hkIq/vmklXDJdsY4FNzGR5y
p9305lePOEAo12uXyhfN6Q+qCIA36GwCTJrsKE1+pVcPkwodYVy8mncKg6cowUTzGGxRj4NO7N0O
8euKpdlAi1RDvcrZSEuaWaF0KtLmRKw0jdCmuk6SchCP/V4rL9zxSe8R1IKS6bwoUMyH2I6BAugd
6FGA8fgpsmcVmke4fm8HjjYN0O2gdcxFg78zu5OReYVOSBj112wFKg0ZDAh+1wCT5iHCJ0AzDemh
9lTDjkoYhCxDfs8Pjd7fu+WHWUZO9gF3VkLUU5TXVJCvAzp2WRXcef9eZaqnyYQaNMFqZAdNKQ9W
GIzEnaxO9UEdehN32dloMt/cIpii5z6f7pJDF5Ncr6nwFBM57FDtUjj7kb0MGeA20G1swW3yo4Ox
ue3cWinbUcgNTj4HcviZ3UKSaZVPsfeYFnC+vc66GvlLU5ystgn6vbFkF7ngDeYng2SPOoUZXGcv
aVQ8S+ZK4ERYYbM3G2cfFeSOEPCkLvMhYaJdJJrfwe/OmZXD74utDxLlfLT3zFJ5GI/RlLojT3hW
SjT2dUwMT5CkCUA2cSOlJoe+E+1lL45jPwvXM2/50s/VBcliMkieyB84fF5DMFktDl6zNJ4FYdty
TdBzGmQ9e0bEU6nKCQuJn/c3U/q+yIK7ynhvmd1I71X1Fcys5T1RpthP+u+LoUBIws0BcaYsPioU
gchYJZmoAYH8yf5U1XoA+pMmIal8wfxp9GnQoIOe39e6fm7S+GWecFub1kvbed2QeDm4t9adUExo
zB/AK+UA4doF72annTStPWGa8RNdsTs8xsZ0KGTdKwUO8VO2axf9aAyKPwLgNgGECiaZirZ6i4sU
13dyg9f/JDwvo3VQLqK6nuVbUBJBfkRwd9NKZIkAz0nA8CClc69bH1Ef7ttcOxQSc/SqJbAWjc4i
HoluoPOOTHBy63F2SbhwUQy46jEVmJkObOKl2yu13R4K1cS5OfoxL3pdh6MeWrieXNAkaj/6rQkw
bSaNhE6RgEq7mV4lpuMr+H7sZBomEbqZ+DmPSoVUp9vtg15U9svMGIVRSiEort7hJt1beHhieyWr
ZDI5U5jBkoeBoYOwxkSB2EjUA1MYA3nMg1qQTgJIiZaGCKOpTnXaKr1zRAyTw0q1hIS2xCjKXAH/
Cq6VwZcBLJE9hEOUVGfRdBBqGulhTYm1c8dctmeKSOVZDUqaE4a80xKEJ5IQsFdawqlHGNr22nkm
85OzSpU/aU39nOA7iEcOxFLghHXjSShsWUmsm0jS8DuNKrsYGSUM7Wkd0sAQ1WA7kMHREosjYD7k
4qQiLg2NWuzqT6q+npvftNKthYLFkK/d716SzgPQ9/m9kly1STxaILsI5wMMTo9tzKtPbG0cAAd2
5HWLa94Jz02usZp6xWQ88GvVJ9aUk0YiopT9MF0gEljdVFU50LKXnwJrektBvFvcCmRR7Qkk/8S2
8B74lZBDZcG5Vz+bWv1iUMFBh6w6RgPmnV+66ObzGgvPFHcccRgO8ofIkPdebfwZaRMgktEPwS8k
GKiG0LCXzDj9kHHanSv5yKtS1KB5aG36UmvlC3DagVQ2w0f70T2KIoMp/SRcxiTfq8etNA5PgmyS
ekkoWok8rhBPjK6X+RjqHLg5GcQvTK75kOZcc/NpBoq9m1hd8RUXE8e+ydXexd8WBv0Yc6vJ89kh
+xUxzE6P5qFAoZEczi5p2T6a2cDo8aQSq4Xhao0MiHoZWw3MKpxCM9Ye5T0yhFeRja2mwS7OqStE
drFu6jOO7eRoVL8fVaPvVzFCLJMg999LItCRWrGRnjgJZyptUll+QieaKjfhtJ58SJ8Sa8NePOJZ
RSInUkexDyKQc4yLImWX6jH8ttbr8DsfLIeP7z2d4j0LZ3ky+VZcL4fAgPcf+/1Q+pOo2T1vdph5
OE+yBprynRnuIt2ijzAQuBn7eQ6Uz22ZwDY5+3/VatRN9QbTf/RTajc8p5am8vipgaDMgQRFiW6q
uitP8zt3TUBxGOCD0zglQYIuOVWwoJwAEAox3ulMtkvmjNO8a5kkL5xeM1fS0XYsqdeyNG0gE1FD
z9H3h4z3q40xaEpn5L6W+SRTCOKDQOCBZrFvW0h6LW8dTA9jD7YTja4EGcgT5HgaN4Yfz8J+3keG
+Wal4UOdk1200CnpNpJJg/VndaciciIQ0Hw/R79N9X+NioWCikMVDPrUoGvBXWb6syidQqZ1Tcxm
pb9TtDM51ybtvJjJJeKQWY18zDIWX6ygCmfLsQ7RGRk+1jSTuY3RYHTnHkyVRytWewMJflb5TZjd
hKi9meTRlUkJwQTVmhpoZewPG048Cormq+pNZ0WxTOgCchrYF5npGEXpmutC9UbwqkTdWTNa8FWI
bArjLaSg8sCVVnOnmhc4dSTrUbUUiILec8LxMnfVGMZ17yK8BzW2OMomQGeJJc97L85OViHaIx97
/uTIR8kYXwFTde1rOSSvqVTioC+ohbq4PsClpSZC42Xia2PVVXPAnZA5EPOxI8AGtjOOQrS6W6rS
QaxR+VnHqfq1LuchqSnBkI4LEk1ijThoFLt5S3Ii/V82niR7S6eU4etwXmj9h4pyrmVEDxH8Mem3
SVawsmW69FBiO1tiiUOxrDMp5UHQM7dZiELmhy1p684WB2ee9LYHwl3sgjq+o4E3x+igc9tmpMwJ
z3OBl27ctAu9E9L1C2GSJ+CWEk4iimLwIMdeTe4khlgKo/IUfXSCxSr+Kq/xGVHVeYA1Vp4LYT1b
s3ZWm/4kG3u9EM6LppxDtTs31oL6EBrKecATGiSPFnXcgr+vO1oaCibu85bFVpjMOxMDPZqp0O8i
pxApPdEwDMaGiBcK8245iaDKY3tY9UMYPKxV91di0fLXHD1xpAl3SazubTjeWgNI6V4PpdtIXnkF
bLyo+vNoLqet9NTCEBTd4JSmzsVMT2GJ3hVu7xw6bdm5PXO46AN9NjvaJfyRNyH6m8bTbywTOOhk
ppSGacP3rrkgjBMuOcoDhUH/pTBELuwe8RapsB1pW5arhrY1mvcIQu/Cx211pW8Y6ms8bryX0G6p
3s/LjsTfTLh2IoGtb4r5ykEMFAm0NNtieslBzC3kW5uY78WH0HC3c04OrfEo/h74kXwX6x49lJjA
I8Th2/rzVo2JLXBoNj4p1UzZ8lod0tfCiUsndphjSVWdtivFlpKd2SVtjTZJIsJlWtyek44UMuGt
zxOIH41YuPg1t0BG7JRLGzZXURAxyCxHg+G2YM7PxOOQmAtJ+6hjKt2P5gFJ+Anpzb48LLtetxh8
rW+TjW6XCrWp/AU9OoAnKzRt3BwuHAC9VPE/yky0KZ+jyVPz45RZ0F/yqyQwGwQXNaekCD0RICCR
cJFh8yVitxxGJ6FyVcHrVSwrPqEQZtBAQSN72k2SZ51MAGsEZcCQM0CoSADbAFYMS5ZEngzpnAz8
RVd5lrE7sfRQxraOCt1JXkKgLJUrszrCp5jkbT+zkva6Wjq1SkEIRHtTCQTepsjaLiO6tJnTQ6Fo
aOBZS5FcMZuDDmQdJZXyBzOXKFeBxXg3hmlhwI1SdLyI2NBkmqKKgDN0iI+JiUxpmHaa8NWPfED1
q6TWHkurYpzaVT4h3Vyi1ItT+BfrCT5IYQmEiLwOsgxpJPLRV7GuQAIKZGAO+Au1IBU4ao9sXBzh
aWlLOSYpc7tSxiGTUJFEaJv6c9vUYCbxFDPIqlqcb9Ou8R8mAAqgb3QpErwmSVqeFhgka92eVEAf
KLbrAGxxOaNLoximoaSxaRgMGOJMtJG4H2Xpu4JxMopyr2YbG2lSELghPI+SBICVH5m8xLQb46ss
SrbYf5lj65Ya3WQQ0GmaBdIANHykJYEVpp9OTcfFA1iBI7JKqMvEj23oNluWQ9GvU3MsPwfA0/FD
HwhAgbpqw4o9pOEv5aWHRQNrN8EelM9MUy9hzTvdWDGE2JcEIgvM3cniAytDrqYe70WT3WTzWlsj
RVTjibds0g9zy2nkuBTmUeyL08zlfBdUSB3tT9ktrPWUQQ/o5YdqnFvxoZFEkpRno5iPtOOW+5Bl
u61NjSU2RTeGbLDdtPcVyjOSU3taPWwTZqoRh1XR6yUyWdmG8VBhe1Dbz4srcQfNrUfbMy4ZuCg7
9cdAZ0rmFDXSmerZ3RF54N7T6AXrDYv9wKi1lA8AJ56VMCgL5Vb2jOyX4yTV9+qhENKgshyYm1N5
MvcySwLEWtvkv8Vd+lIhRp72EjIkgvkYY0twYaFNTwK1ghFjBqRxnTCQSQqIinXQQqSC9RPjTCwQ
/YdABEY6LmEJ0zyarjrNUyyE9OlcM61dDL4OSEqFAYtp7wUQlh0Naw169rnuR86A5NmmGtmEnZNJ
EQ0zcnmNwm4n3e6VT40B80gXusxLNwcso7hGVXhEGR7zyTxBcw7Gd4GDWDJ+aJTpJkdSRYPTYQxu
PMyuFIluHjNmYNjDQzzZ76IOt35W7zOyONA3nMjjX3Uy+GtNyT1DbIeIWw7CoWm6g0n0tgo1n6AK
iQ0DUIrVU28TICpE+8gsHGbh7iy2aGAUGoi5aq/cJSlCWGlfNIpT0EMT2vdFQqqikfe9XEUzuxXM
dSTCOCgx8HplnDYl0o5lmsFDA2C3zgMRFVxEN+sE57XcLOLM5Qse1wX7vbWPkADD7MnYHPwuC5oq
9ODHwfT4PiCx5qNLeJTyVgVkjNqWHM6qdZoOznPYuCQ3uOCCOpJOX3MUu+WpheFbXeMEHSiuEtpu
pxFdX9d0AeC6J6QLkF9HH5mxquhes4rUAu3Rwrs5vhvMFy0LG0vf7FPla9t7BPmBSA1hc4OYfYce
6LlXypdUY5PMb0OEJxAr9HHTfZSLQaVz7DZ9UBS5YvRuagUaE9J8TeMkoVXSZujAJdllFg+CCD5K
aU4ReW3lTp0GGrLhWb/rd9y4aMNxOApYKBKmWBS6NMuefOV7UUR+CNskwqu4OeLXjr6UN6vLuYvU
kxzR6Okpxm/LLRvTY4bnfF7clnWcA37zU2qrQyyYXij3Hpxp1JEMHLKe6ZiLsIAcid1oxCy0AkIw
kdRbMme68dAjcQkxPjYDTka8LIjKoLao+kkb0dObZIQ3xrl6vE+V5itzzGjnOHeml9bVKTu/Mz/0
Mr30Oj4gC3XprKceKP0QNVBUZu4ikBabnuc4dOjBINww750/mrNHOxpcBzEXbscReeVg2BAFhYEM
mFm4MyXVq4zEkw6/Ws2COr7uNaUPBM98LcvZjczMq5BAG0NzMIP/Ojt3+ElU0IVWSyA1+zvCXV80
010FBDAs0lMUMtlz2wy7Fn8oCT1tLDAsPWEZwkkTF848MC2LgM5zurDA0oiIEDnoN4Qcijlu4x1t
w6m+co2yOpCs+CTbNJPxHMzaSazYmWg56NQLl0vSNzZ1vl2Fgr1mTBSeCLoRPYMHjpNDqaiHUcqO
5aV0EH24ecr856tXtWcy+jJLPs9N/FqKvLKONiupcNZTtYvpXOW+asZ+ZIPfgMWaZwR0ht5U6ljc
fkTLsGeot4QkDGgUGs2eXotIKkZtBaY6XZO5viMCfzalI6y3q+6G6ZtAicKgjz4eMi2FGQiLT83i
E7WSu526FP4UFSzoZtxlv/tEpHUo21CnZ2hZS+t06+JQCmvsqhITNfzTaKeji5FMBLYYF2QGhNtT
6/savpSt22DKx0aYD6PChVNbp1CYlZvetJD8UNdeTwjdWIqutIegWBmO1sGU3bLdFnJ1hJ+bIUdQ
TsO0Eg83XcOyv+f7UYMMsjz6VNg7pKBUqaMk2IBlxtaL6Cg/2WW8rKCZ1MeHQsoPPQL+tX0zONxE
oB+qa+Gm+7mUb1Eu3kIw9Xmi7WcfHt3cnw/mtcOUUoxHgaa/Kgv2KGLtN6dXplBPXT4clOyWpn0g
FTyeRBjKV+3OJOH+tQVAMXULhkgGa6TagqGTLvVDnegLVRR3YItw4jOByQa24tKJV/QGulNaxEjN
+3J1tpEtB00xmZ5TwDI62m9L8dsyPOoR7ffsLkMhKaz3xtDowkHkUnPCppjVVqCGenmvFUjxO04o
fWvXTqoTNicXTpnOiC1AMmJ80QEKmmriK3F4lDTlOD2Y5whVEKS/6uJHooK8LmXfiTx5KZ9F2v5m
ol8Ea4sg4GPXS4an+57koVABHsZ0SLokb32lEVxH0ZqIRy1R7H6VdzlvUWwrRwc2Zkwf4sKNYmGJ
mD+w6tSdSM40nqy6vK2xflHsD9QsvqAKrFifFF4G/NOJVoQCT2O3TJlbFM0WwKZhvJaJI81QPa19
udfxNNW7XaJIB0IidKQrcaZeowT8cQJ2yDON5k0gK6x8lwxmuvTN2VzNBCPaGGSCApi+xixlpPJL
JKI6WG5QPnb6Ww7tvcz1Q/+qw78VCoEGKonhiPGGvWCWe0Gr7CktoGb8UNprx41qtsOeqBbOeEQt
9kR0qf6SpSTbrLYYjzsTbi6Tsy3ZYIn8NV9gXuSnIZVOkfzTqlA6ExGiG8gJmpE3+Kjd0bTrILtI
SNrrFsN3TaqmQlTusvo766qMnddzFi/i1JMxf6TBrUiGKwXSLjMBUYaEu8i1Z3GKEWIKgIxzTsbT
/pMNSEMHbFDKHkgtlVCwxIeoG5wU5a/OHIV6NPbHUcfXU7DqrwHCyrN2IahvlqlsAG4Iyy3V3uZa
upcBwfKCV37Ft7lvD5uSNGnsGeto4fbmcOg4662SdTCL/EjzAzZIf2+bXYtCNFk4atYi9X99JyJg
GwFkxlVfaJ/DwRpqRHgxVtshCqTQ9JVuPVb7aO59WqVB9ClobRApyVXFXcDotB891jjPUvIDgP6q
Xe+L8tqm8XZ5XVHPPZW570gVyCOdIWaP5uSuFOqNiKzViH051I6keaxoTITvwiHrVi+R6U7+TJd0
F11+j8jrcwWXgvgzZGfr9N4DtcjnJLgkUTAQZNqE9Xp4JsOxgZkDd/euJuSo5ZEPt6aSbEVLjkpM
8y7RvVBPPOV/03Reu41ryxb9IgLM4VUMylm2Zb8Qttpmzplffwb3xcU5aOzudtuSSK61qmrOMSnp
8mpHp/1g1jetoMPGtm1a9BaKM3968UnCy5BQVnPOmSzZ/bVJswvYVQWEQzH2DHiBgNVlgEpKbec1
sovOP8kBjvA4Iv4aUIZ5Qcp43UT3sZx2DXmgolnuGynbw2oGghpRSAEsE8BJiIe+jA61Pu4d6yKl
PwyaAIDt59DaTNCzqW430M4LDyEp+Wn5UZEw1ksyYHUwaf/AtufmuBYycy1tEzgxKjgiyHWeVRqO
WDPPN0c31ijeArdDWy2Bi2KVXdnjie6uCxkckrxE+bMb8UgzYnFTd4pwJ6BEyRM3pKmUhfQqZfKl
JOx+FmoO1jJ5I+TCOs9zNOShrZP0lYBDSjJ5k8Or7hQE2xVClx+ZSXDTFes4VMJLXgLN7JkW9FoK
Fp84SQ4BDM7kiZGCb7bEZ2HLKjtm4TozYBNvSW727P8pTqICO7vaBdpP67/RNkcMW7pYfKJtr+l4
u8JSIWgC90JUR+kJmQtgi9bvD60csIGOyUifZtj71thCl2QSZOggR+X53PY+om0FSWrMk9PWvcpJ
BBwFIpDYabLfIK54cuArM/PsfITZWD7iGlRZGVb4jZreKRpLOIUYCTUpQAuvkU4jw3ybAGEflkAx
MsvqTRPG4LMTqhd5rvDgL9iWzLRKVMlSZgfgJ/OQB7d8D4uX1b3FKa6EksIkwQJbE+oMGjjhaGTF
+/aW0PxFSgsWdp6Ym4/zNpe4cpKILYN4pwVLRBd6YRrZMQIqx78NH2Rlbgj9ezLfYo1ekZC1C2/F
luJqMf1nnIUvVY2U9V86rqBujp0T0wRvcu7FAdYPerH8dwzTfRKMX1lRk/21CtoRO8NCJaA96HR7
kfklAJQ1d2TxIV2kf8mP5hDCZf9lnozXgSSgjBUY1zqhZxkoPIYGoLujsyIQJ7+q9sa9fLGfnbq/
6D3bRyJGKc6xNJhX2T3ctO/pNxoEHMDkoC80ijXrAU4P3BWkj59YhIx/4zn4mDHJo7a7jYsmbLoB
eVwTwnoDtULKx0om/xSzV4PO6UN3h9KWtlT5mNf5f7cR1wB9xJN2tzjLxzsLQh3aH+vSMCIzaKpR
kzIn25e7yAvOgG2WkIwFIVhtCMkEXUek9HHAdAn44G4iJvriYUFMUrjWQT1hI3SEg+ky3LjzE+7W
WV4Xm+wHA961+SOq409+x1mJUEo6K2f/GNCNew/eCZdlilm4JDtB35ePjCnqA6Anj8cNHuiqOeo2
npGt9mnyD+MtM3yUXax1qxhicE8RJ3j8rSOj4ziMn/oJS4BFsldEmO9DotfYTJsJm+K2P9cwth7J
jd7Qe82xPt7wTdAwj5mtLN6N8ad5Q0MQcS+SEwnU3qMKuyJoj58QukT4TLAevOnPX4OLCtK1P7gE
FhKu80nC06N50xj1RfgjKf9w7t5y4yqC6QGyTBBO6Yg68n27b+36hfUYp1/2E5wzR3/pzxYpNZJV
bAQuTYSZ1+mxQ+lXplDDn/SS/6gnlLN8DFSPoL4KI/gfQVSonTKMnhycWUrWxsuKYIp5jCEYoSUC
u+GK1FhQmDIr5pvKHJM2wis5SQ7nhFvF/4yf5Mvy5Hdm0yrOIRgwHBK4Y/CD/8ENYBxKwm6Q7ZSA
lrqryY46rRZ9DwOOzs4Vu45WDKW+YQbj4VBj17ph1G2JWLFVl2QfZst/IbfE3Rg/YEgq8AdONUOW
P54t/7uensFPc5J/25ANzoWvspqOze+46dbBzrqlHm22g8ZgHwvk1/wEkPrHpWq+M9BwJjGXDXVT
fuh2BfI4pk88ejxKtKXxB/8LD+khS7AME5i7UjbFiQHrTv0y7sGp+s448P9xm0GWZzgMhX1TeNDl
wQJjUaAAJ6TQFg4h/gJio8F2k7LVe8pn3m/yNW7BFcsiSZHNj/KZSC6AVCpvHmXls5DsanaGfbnO
PmubFxN5Iyes4YN0+fStZgx16QXQ/IlX7gIPD5dGqupR/ogr2k1MEtfCJYa6eGaxuefX5tyf2qu6
AT7hzFTzFW8RHIZtupazYza+lm9SzJK+Era8IKDf3Wb+BBy+QWhCuuK/5eeQZWozdQaQbdKV9Nhd
gbBpPO6Zx2q/1m/GwNPPatn9wIBAaSYcsGUTHViuNSc9sqb8dJuWgTZgm4IYh9X0gccXthvgsIXW
uFZP+K8h7mIU5BVpW2q3fWvnpCmSF07jL9uLvE7umL11EPbZT/9J3wxmIbGzTDBFtzmRjD567VP9
mnZMYB083vgYVoqH4/6XyCP0HjftwIHmwDO3I3BhTWwWbe90y856n3bzMzlR/0sOTQ9IpNvomxOp
eVU2+aO8VF/1Z0X102NJtodjfRm+6dj/0L5K9vATMpByWDhzFz+3+Tudxq2/s5CQ5cSWnMKHfKXR
eRM+DK89cCuP8mF8RR+4MlbRVWHgPuyAgDvFRj1RmOBHPQWLr54Vs9iMF7YIjWOQdo1P6A6/hnbF
5SjucsuqTNwRjCeYudAXAscMWWlpkXr5gRJ1C6IfVjIrum19cpCZKAqCu7if3/UzqEf3xFwRmjJI
byShgSdccJoNe+xx4a754AoDAUdQRxwDaykKBCbHJeEGLum5LK+sSRAKDYIEcjRztN0dea1sZTeL
knujynvfaK4jYi7QVG2NqAbzk80HvkPnhBGQu88jtvL5Va2C1ePx9TWgzutsRD1Mqfie1I1Mr3sP
sR4ZEggdtii6HfMNKd0Bjxbang72J3TAo5KJnIYmOrJz99sr/7RY20qonybMV0w7IPFzaRQUnbTT
NFu8ZckV6VtIViqSW75ztaf1xJZUI/wdXHY3XIZ7nmLmUN/iTbQAMywrKSxlYU8FsPT2xbXJPCQu
QAxOjfkXTkiPZrBArULY6PSG1KI1zgF7bgDnU3F6nKfpLgiPonUa5wt9MA4kEaC7w1yr4PWhLtsK
ZFtui3vkljVGeCL/ZifBH0sYFFpgRMI0MeDZxGUJxg45L+3ASaINyuBn68e7JtoS4+HLW7YtqGRs
vX61H7J9ka3zwAWIWFnIrrc6eFFseGA+DpJ0mPs9oY4yUgfZDkx7ZJLEeGMz6tRW7En7TvYKEVAB
EwKNVb4aXLz9A/CM4dJVBwb043Z54Lht0VZYKk0t+jyI9hwYNRykoXOh/EPwGm/RrwgMpofkLksk
VF6s6hhbWzikIfkrO1V6Zjqmpx2uCiE5pHD52pvSMD8Bf8HBjN+Z83n5G1okI/iKba2QFoD3KNRx
kyH2mjANO/xaG2ctQL2OuHKnp6ckvBv0gbH/AijJl9eC2F6PP2T5kdZX7en/Db86WwUWSha3vYrQ
VFiN1+YlBq76MBWsiSvxPHwaNz5u3E6k5m2itxKP8RtZ9BZ6G4esBWNTJW41Epe4yrfZ9/Jcs9JP
685t72xRhPLNGxpQ4t+ArGilHLTn8BuQV3A0oCStERbuG6YWu+JUIG0m5QJqWspYZ1UZbBegahcl
FfMExLfvAAkbO0L26o5nmqXJT/0KL8lXTGTkW/UeH6iY+yO3qPLQztGmOma/86F9lrB9jsFG2cTn
lrsKqDJE4Nu80dR1y0AFt+xb/zCvYu8ELI9IOSdyEc/MuAdUNxuFbuVEy2ZlrivZyz/4TFKWhEsS
Ozm780eyYeG8RAQ8Xrg8h5L3F214xlD3Fpz/oZU68bnaxQ9oK3vhHzl/pIRds2/ezYH+OP0F3Ki5
A4sSFU1II+gfndP0H0E1dKgRgEJFhGP8Wqy1qtP/AFJCxLLhVVrobdf51nwjSfjF/bYp90Tk0iy0
6HzYs2EDxgEZ1P4Ev9QfkxMcl6v4i3WSqI8NFs21ehHP9R9e4Zpawla32W9urpSP6iTvhDviSzq5
L5r6KwmdlC276PnppkY7GP0czX5qcQVkeUt79CM0dn2/UBB0ca0HEvEV8BS/qr8I+lVP7xaDAFLh
w3wWT8LB+KefMsTcFgsanUd0bV723byXnFIhoz/I+fwut8Jdw+HvIHpHwEVMZ/M3Y/9+BpuqttG5
QhRzsnftjG7k4V+ll3AONrodXQkGQNyVH8otfAxceuse2jUu2V/JdxiQ1xg/V4Q89MIWnAWT26v5
FX3jOM1OeMXpJFo37bYKjsFx3idXOoibjnuoZAB64sOvP6I3gDLzR37WwQamj/qg70xkeNifr9Uf
Clb0bpQrCPa7lf+GKpQ/wmRJV/bZ/XE4Dr7ns3XnzGfd1atyR12HkMGCO5OuSP8ta6fcWl5yMzhW
aht8RaZKgLYqE5U3Oaof7Zu+STcRZs5CI/m4lA865Wx5zOWDMOzp+WcyCkMXhi9iFRjIx3K6d8JH
nXzlnE2Lf5EBfuAs5OexOo7MS0YnKv1VxT0w3WvlXQ/p6evbYNAJHKaSX9X1EUUe61YReJaH2OBI
VPeTCeZOXwMAWYnrRVhOxbAcV2K7csnI8ioKJ8ojWz7y3gk1E3eyi+YcyupiIDDXgw0Xx0a8aNMw
4rQCxIykbcmL9lx+UinaPYMumrsgyWwCoFxUjCRG/HXu4EYnxRNWHWpc7pi/ag2Gwp49muyfEEG2
bb9KHyhSHMtjKSCVzB1RfHC6dJpVum2+h7/5qfK+LprHSODbevlr8+qv60P+oEtrnFOSYiMOSMUp
fUzv5lre6bvxwFXjrpFeyTcwwK3K6GDFtXfBPh9QEHEwNjgu4b5cLZHxPwNt3P4g/rEUyu/6Dogk
+SXfSPowXAQhlxk19Tq4zcmhVphz8ORLT/2oItXEaP3do1HaZN/VqT506LDeMWU8JYIcph1bU/bu
f8E73fn9d5F3Z8CI7+K7dWZdmmkiD8s5b3wO+KVg1P1xGGeN03eM84gkQdUBFkyxgSe/90+gDk/6
z5QQ5TN/SNv2aa7Zof6KI5ccceJX2D5puPHPwcZrCP9cvMrDX3biO1TvCGjQLaKCQpvP8ANyr+SD
JoG5sypZDfqlogH5BLos+85OIuzV7wwqG8le8LL4JwidZhiDq/xhHsk6OJALtKEOoj5LNsaZbRdK
OrInQr8pW81T+mstUguvW9Yu5A4YZ5z4H8bf+KFzhvjqD5yOWBK4Abh8YKa46dAzEYd8J2ngDKSe
XF0OMOQZde/8EB9ghqPBAp2Xrbo/0MxdVaT+tAa1aPhThl9BDITEVoKDpG3C9ghSC2EWdvHmnUrq
2E+OTOtY39OFmeFcIiP3dyjfYfiLdt46lLr6dTLs5Ec+cpQyY8wsu95YfhgbcJjT9MZagytm4xPx
2f+bx9esYSP2AlAq1VuYXcP82M1rznUxaIXpIbBuhbt0+teQ9WTWmB7ZFUQ+dnGwe/PRzjdLhcNy
iMbtMG5iHendTmfSGZ3F6FIijw/PUnyUmfEfpqrcxssJraZGMtEm4zJvHAQ9VM/TMZVesA0fVpDc
ikK4NRwLWy6rAMm79JnAv3O2CBVXJUzBfvLzw1dIBh5cbfY53ym+Aj24NZJsi2H6Lc3jOjKhfnVh
91aCQUV/9UTxigCZ5/+dZBDMKMq5s43VA30qpgRO2BtWbQfZhI1qliPAP3+dZByjSq9dyGLIWVxt
PAil242Q1OkAYWJAw6yTZIsRMkUKtw7PQYLqaK+pmxwdODEqrCHMNrbnzD4/5fWX7zyS9XkmhYwC
f8Ws6VQ+qj+eYiCs0a5jtSfsStmJypojpsASbCLfv9T1ow/dgkq/YNVCPntAhT069MyYNo4HdRfc
kMXRsnQbsDaha8HE3MWH+oVV6Mh9eGIzQmZBz2EjscDorGA9oKblFtINJ4Gm2ZBj64nBVfLP2nif
2KjBWhU0ho9Dsv2icVBxpqQlT3Kj5lkNaG/WtZBDJm5Ag3V3FLx28ng0yZ9mGYxOyN+6a71VPJ0l
UrXpedu0dlQW4vLA2O7M4IaGAAfA9AM/n9sQjaY6P7hQ1+Q3b8jeXZ17j2MEL5UKkasz8DXLZYze
UUTzZEYryz6zgK5ll+3pAKuSR5BTPV/hWmfWDn67LFzF5qtZMw6z6UC5P/x4p3eElc8qfwGwsQpt
df1VHQUOASLp4xwS7R9pT2dh+aoKZUfFsv/8YoXhLuE84g60ZnDIOt2fvLwmXhvd9XOz69wfc83z
tm33xvnR7tUJEnf2WyMutAkhwZOSFq9FR5duLVYk6L/Gs6wfknQp+kNE19xcyaXcbJWy/gh0ldwf
UcrW/d2fUfsbp1BRnqWFZmTSEbUscHU5Jea0MELH5xguTDQLpB7+LrmSkO38BXtLmMzMGxfdYG9s
RDYPnucd4Sz36FTBpvmu3qGxveuc4JiwHeQd+5OHCvnBHmWuc24w5Qm0GkIQUP/Ccsck/RRZKwKT
Y43M7IfAs7SdmvMoL+0KPD1qAS26ITPTgraovqnGRUm6jCQSWPRJeTN1sjOS6wj5OWbiA3Io2EpQ
22noAf7RU0ldG3GDDGxKaEf08KtmesZx3b+mDlWab3bc1ZEj9gm+7DIfaWzBu8T5MCFZtU2zfCDg
wl6XaYe6HbapL/J8BJiNacm7oY4ZSIvIwvIF4T0rZg7dXfndTfSc1WAJgvXJqgoXsIhk2kJMPpEo
W6lTU//YYlH8tB0bk3hJiyXcLU/vcnmS0qKHrNrmri7EP2WpfrWz5Hu6mu3keAq2mS7LEFmYw0PS
m5igt/U5rD7L6JbjaFQ9ZfSq0KNtietUOaDVY7NuWABg8OMMsWcUghGESBh08G8pPdFwarQLjIdG
E18R7HkXoBSAF/ivWHst7CTOwmBKNwvH8I20D+nFL0rk8ETm8qo4Ja7K7TvYEu+NB4JsxuQw3mHA
NCd20ulbeQ43oogjEZaLPaPNSF3phw8Km9JAMpYdqSeuPTsrRSutCeOZvprZniPKkP2iuATpw1EF
7AhH7uov2Rvde4CvGlas4VE2+cKaehT/X5x5CUHi7NMsAeGJzXJovEHacvyQSyD8Dvtf7TvNl6p4
y9CaI5a00qWtMd2j9hATd2MSQ3gRSAv81CJ3UZEQZZyAlF81IvnWXnthHGZh5TiEw0kJvrrwymI1
fdNwHNZw/KrCbh9UsRqZuwihUD3mCI85Wnmokk1SKU34mU72Jvj7Qdo3S1eJGYXTG0R1AM8GKk+X
TmLWQ7K2M8A1wbyEe4W4VrovJJSYO57JNn3kwnIS1pubQtGJlP1RFuB3aOkC2kGsihAFdRrNAdv8
nbG3kHaqr8Ln/IGJzjKvyLSZoUxsswwoO6f194C92jNdF8atlI7BgAB3NVMtshYndit8Zjx63aVT
7jMbWI56Mv7En2uSMtMN+6n0UPymfF5gz1EoGQQHYXKk0HX1bwnco+bK0hoMwvzya2WltHSmEehO
aPlb5U97DezTMoL4onkRe6Hmd40NCDIWPFPDLU3eFViyG1t1zTm7uhcIekicY4yFQwZKT+aG6F7o
s5MPgMzva8IQ+f+f9/AFFc1qL5K1zlkp87VPYxRl57jt1IdAtHUMpp2MIvUwLd/po9NtVbMN4/Qa
mJzInkzsVc9gaUPnv/hKoDcA6qO3Xazr2iVEA/vk7RmGbg2oyM3P5bb6xoZewi4lP5cgtOGo9SCW
ViTlIMMRJmwp5yUJ5Tf6+u+CEmOa8leJM/5UaxyEqE9goDSwm2XX/2zW6Btg2Ag9Bmt6uqwmEdmz
VWDXxlGNiKTaC+KJzZB3Z756hH3SKdqPNHyLpx6To7UzmSyN6wpFAmDV6NzQVrKt2J5JLiZqC/KD
gVCLh/3UYirixIM827Z+UDHpD5UmwIapymDZtOtJZdovXxOt0RhocIDfzG3XrUp1zW5gRA+uThh5
rXakrFckOkTLc2kYq+KobQImI44huUweh2P5Q4UtbruX/Cpdfnq/YX0hPFfBwElMyweTn9/+p/ht
NxZjomAFKclpjhLGfVaYXUyOhUcyIDu9b9OyQhMv7f3PYGfqq/xsXvR/5hZfI5Yq/+ijK1rx3JBC
EpUe2QRF58igwvMbazUPtZyAOKPgBxkd/ibQpEmLlgdOxrAxjhjy5/bSLnd4bK3qhuWbDo/ac2Y0
r7DfeUiR4hB5TA6wyqZS7hIyFOWSljF9tYbrqkk2Lb72nCUn+izF0a+Qta1o0VTsZQxMOStEJ+0w
li7zh2t9Do58WdQdaVbRNgR8Nh8mYWR1Ypj7VqbPOvjk4tXtRQUhxZVxJvcndvSL/Fl/9PvM1lxS
jPa4NhFoScQw84GqFP3Jm8BOgI6IS5pz2m3RRe8zgxzFdf8RO2hUVkDbkT/Q/9EPdBn/iURM2Omf
chXPxhsZtCiZyaavPEyorS2C+ZK3Wu58UBWtOPBBCe2e0bZ00bW5M8XC1gLPs8p/tJNxki/iZQDc
s1Gd0v3NjtzH5BWppPUE29YFH+iUP71BX05/gH5wcK677R68HsUyTDByS7KjYBvu8EnvbP0K1lj/
2WtdUj9tFiRiQfjwHd0hl/hiuIbd78DnV84v9bz9Uv9p/JF8QeW7MZ1oTSzVfQmUolxdUZrxsw0O
F5+dN3jzWr+n78r6RQjXKjtAfrfexhtmRl6i6gTb+dTvfG++zSdC7c2jLJ+C6NJzJZhyVmtdxCjn
RbaKGZhBPLR5YjJ5WMH59m6fXvv+Dy/OrVDCf03MoSxlhOyiSAyrXWGiqtxIeMpH+8a4gZ5rSm7A
4o1T7O6bGhMoVgdLQvwcXxpAXmu60i4OH8zUYvZCppWQtXRjKSyzPzhqCPrnwU7ftNymY6e6tMHT
4aOrMahSOyuv5qgBVbMxFlq1O6B8/Q41jsjlQ56PA56EZtd79KZEw2Y0wet50aTXj8n7vMzYODlg
IlzGg+foL/pTaC3/jUh8yRrE/3ycdiZiNjbo9+ib0SyTPxb55o/28/yiQpoWDwQ9B0aHzB3wPDLb
4/qTLYhx7xqwlZ2D9/ZJxVk/26dxbhqPkaz0ovjI3o07X15y+D7OLzpv+jIrQF6PMjf5lp4K1CaA
7zsasihnrbNxzg+40uF/7Jhy9C8CTa6wJhD5bi3mwi3fv8bP+yWvZ4/jq5N655+AQgYIiwv0jbEm
erWwOmJK5qObGdqwpfJpFtZdo79K0UL/gLMFKHbsaKhIPLqC/tr/owctPQ3rGzsraV2NvEO7QZpg
JLiK6pbADDbTGwR+SIXsYJO6YkkJS9Z++s1I/QovZ6j1W9/Ra/9EBMZCPdNt5PtHYll1/dCpuPi8
FADodt7PwWpGDsJjX+/prZM//QhZejeMlpWPcmmax4EzkV3gOz7jF/UuJhdKf7Svc7sNGzj+AH7u
A5o0AgNK8shuVMxZ42GmTqAVgm7HoUqd4AmcSzYMObES1PQWpw2ADinHFfMWD7seuX2MBMJOFfQ0
TkenIHbA7BXF1hpxDG30bOtnjL3WU4TaHi+QMJ0W1aN/6c3zmJ2N8OTL5wB6ocC5eiPoOLB2DTqO
5b5wNdISAXTaBAlyXfjs+eA5KtFo5ulifnjFT4WUWQtekfKVaj969k+SfiXpj6T1lGBnQ2eIQfwh
MyLqzgKNi3KQUGCQwktlooCYtOtFhJ4dqxEOkceUIiv3OgWtAOQAuBT23tCGdWc3JZ0TaJFVz+eL
2ynepfK/eLirJqeVmyIfYDBV+t4qj8N8RMfcSu9J/JGab4N1b3himHfojKNn6tUqHUGvlhQXJCm2
CN/nJUD8S+U9MgG4MPNDQrAH74O8jFpIpO74Diti9Iok3OoJoIwIjfzQdl7Z50yto4LeL8M6X7uG
vTEi9sli5I06sj5zZrRsIC6VDLcSAE4OY/JnSu2mLwaMLdp0Vwzd3EDqWmU6Fic97fivsNynQ8rE
OvPJjq8jF1qnJ87o88AA/OSRsKXJZtJpZ46QdUSw8Z/WqRGCZm+kRBQS6SrYOW6xTE3lqxpC08pb
i8+0FUCJ6DIixXC2SKFjfjVP2ikdiBLPuihxpMVVoZHfFU/YO/Am9JS49bswqcYRkBifYFfR8RKA
eZSj0a91sq9KfS6ZosB15cSMdyJkmiHRVTcnR1AMHC71uCGYm1ZFlePRn1+maTwEGtrA5vHodgFK
+Kg6z1K+T3K0GqZSrLMJ6EmiCb9yT4uWsktfRVl3U6aZByXKkHIwAoul5FWRInSMVcakaBmmmV6l
obDFFbjQhwAfvGGeRSVMt1rD7LhuVOzCdGQqrdnkg7WbLZp6VUBmkiLniAOU/h4URXeUChVRgOYR
FJN6Gq+K2CrN7rhzVX9xEU2ltFUjySuFOthacljZasXCWxaiTPSC+IzBiK3zQXTlvB4cIUewliD2
CoxmO/jPxJ8aQiak0TFCHv0ECVxWEEFDODyo/S08GjXFuTnl810wFXkriUi7hFxiusM6NJil/xYF
4kWgt9APcrUptZQJb8CB2Ii9XrEajOYIDvAr4nLOj5MlUxhCQ6PGZ41tNVtXlPGzlxG/KvV6Lprq
GRfLFSMJL9FFfRuFyks0MDd0Ub6BLcDiKAP7bIPgs7XMGuRo9YMp8pRkqQjjmEKrQAl+m3q21fzY
A5Y8BkP7iAuF++i3sJLMbufuokSUR0LQUV3nJhYS9T2YyCnAoFGSnsPdl8uEbkjFRmO+fYi+ioY6
UJmrndHSnExiqGBRi3erWAKuihh9X5zRFdfSt1JkcyMBAbXaWSHZrirJVuuqN2RibDPMKSfidUSq
LqNq71GTd0Soy9/J6JuHPtRmDiIkvMK0wzZW+Mm619vjhFmmNVKGqS2dBytT7AaFPe0ApuwtFW0k
NfkRFhJThVnEmRzHt1kRZk81ODMbwjSh+0/C/ViqJCFK5Xs2pMKunqCwDqr4Db1Gzy5oxGGdCdTR
FBZKEzrs5EnH9FjKYWU0Pudj6p8ogMAUpjR7YMwOPfrQVqFcrHEeNe9puCSMNJwug6bCABqK5k4y
rLewxy1bxC094uo7lOs3fcCrNRQsWryaJSrUz27JbH5kekUYPVu3ZYl7vsfZSHX1pGrhUbW6bT4O
0sMCrIUkAAKYMg3VLmrAsaehjOAkRtTYMvMcGTfPHUkJUdb/NqYIvQ/RtyyYHyGSfizIyFICWuip
0m4VBVtbrJaaXcl5eAmzZ9WXZLqqEZv41G6UQce8wjKzg53DuKud2x2Ggm9LkYdbpYb/hAzP31iy
d7FFpF0dnli1mMkIv2IpTN9Bp90SaUaqnGeXIJ1BaQxYi+YwBxqkCB9IjpPJyHZmmNZuISQUTaPV
bqV5EB5Zrqxb457jDdzN8dDtmjYn6TpLSMYoUwZPOdqpPLRQbWmAXWndTbY4UgwoOXPbKiLEqNHr
tyJ+dY0gb2t03G4q0bPvyHU7cAPvdPJJmGaoGicXyupwZqSP5Vdy9b5niC9HxkoeM2tP7oPuWp34
AxOBJ7MS4svkW78FSlyUxykxL620DYLhWkw6VXBP3mmU0nRQJPEffn2qnWh0UjGrTzrFAKpXWU6N
kyDjbE37KHISMEle2qMjJ8fqYEFxz4wRaJZxqyVB2mmlcmngKKZ5wjy4HfdSWVuIdssTnyONtlgT
N1FslauOXZ4epVBslXngGBQHnIGUfC/WFicwXPHmnOKOIOFIQVeBXVNo1uSEAJESa46DonmsLJ2U
kbFmKRCnz1FmhU/GrLn2Zg8JRSmU1ay3dtcMBKA2/jnNkekZiQxVSrQgifSY35sOt6Uxtip+Zf/d
NwbOPz7xI43oz+Ssdlcy6KdnEUaOqtOKoXmX479G+xqmwjHRyan2pZhQ8hSFhyG0iTuIdLt6dUIV
mWTqWrG0lxJhhmsWWWCNSF/p/dYdYwkBZaeGW1yuIMgGhvgj3TftY867SxqLuNHrMdyp6l0pDAGy
bfMqsxItXSpV2BqTTdUFw9HX0vaQ52ni6MR+nmaJ/DVTDwmVmul3JZbPGsH0ThG+mrhWdsUobZBD
V6DuwNu3BbWhoYoMbawYSUgW0NMcJ8PVyrrgjFC+q0NdPuGU3QIhUzbGTyix58UGAQG1GKcwa8Tm
5AvGXivT8M6m5IpdUdjFjDlDRyCb+9oA2cd/Sxt8tKJoWLZp5NM+qxApKGN8DGUz3QYJ6adyEpOx
I2nSfjISoOpCV+Eu007L0anjGX2zRHgjdIMRF6OaKjSDUXEBeWJasrKM0UEw7BWSCsalMX5LpYPY
pRoTXTYUgtFkkFROSpMUxeIJ7F7hJrhgRLEyjkPFvAO3LWoKoZsPILJf0Sy9DVmkA17LGFAh0yy0
oadlq7ebhuh3K613PhhmmqigQtWAFonQCc/uP00UKoMw6PO3ciDlog8Y0LRJwWptRWslo0C66QYp
CO1Ylugm8u5rEi70im2ewnw/K/GmrxFsaz0PHkJouKJA5IZhHNZCSKN0yQnthW44zsq70FJPGL6Y
nXxDlb0+IQdI0ZSznmr4gPxeumYFI66pQXErV+rNLKDYVPpHXsnbrLPSJ63ocZTiD9+cAk9rNWBR
4YxAotQHL28yEiRLdekRJspeqDSRn2BUnqW0J4yr607DkgCK500qH3rFcYZPx3CwDbDEN/NFxWsP
50q4ZimtKD3M1YcoY7QZauqUyBy2o5BVR3M6Fwq29ij9EIPgkFnE9Gk13P64i9R1pS2Kno58zbrG
IlSC2CDBW/jC/aclvPc8aLVNLIYJ8eJeoCTw6aZIsdMRqmsIyX0mKzpo2KoaKSAkYwjkZUA2MGg4
Zdy3YshKGwv5a8r/JDUwd2Ok0AbMmYQOU1kyJmW/k9HNr1K/w+eqW8rHOCuOCZMAU4VGRq6JHcxq
qZaW/K0BlO22nwfTi5eg6nCKpl0mgesIObvb5qxBCx7FXdLK1Clxoqz0scILg3vG5QAgLag+Llk+
eKlOGRgG0rjuBLOJ7DRFCjQt1qUeuCbnPFH0zNjSMP2U2gFsGT5qEbVaKgjqIZrQ1SRWsc6X34kB
JMUmBP0eGpl+8Jd/1cbtMxhDxlz//XPfVLdlBlxsCj5jFWOKqAhg0Jvg8H+/yNzVQa8Enm42y/Gs
2IhBGyNdUEd8eJHgdbphwqvnlzpdEojqnliX/zF1HsuNa1sS/SJEwJspAHpvRFGcIGThvcfX90J1
R7834a1i3VJJIHDOPntnrvRnAkbO8U6wJGQKhsIfaMoiEkN9I+Am3P97ySednOPZJzEKyibk9l+V
Qf0KIzN0S52WRik25X6q1dMQ+tq61K30QLGdER/CSzVKH/DpjNVoogYc+zRxSrBPvZEdon8vIpoj
acp2zFnQznIewbrmp4cmp2to+Tq+UDJ3zzoA9rYncFhnjcMm7kkA4EYJbkBvtJyktZ52TVSNBxgt
NFwq6uGywMzHOoXtS6BZUE/dRi4RIno6nUWP59upBJU2aUBSYYlBukzV+D7JKhHvsTQ7LTFCiBl5
R1GH2jAd+nXfsmn5uEnaRi5RkgMgpG5FIyB78qE2QF8gppG0XDmIkzQwWs7uQsQm3E74CEzQEFNU
7euAVBaEj/UqtELAm6LFoX6aQWgJHVJBtlZ5YUyXAODFfCUhZKAEUvx6GY1hcmhTNMD4IibGcG18
GGU1PnTq3ELC8LccYgOYUF/I62ZQ3uomHd0kAlMsc448V6bpZvxLR6HXy01JjWHLtTEAhSNZYUxl
csQj80LML9JbbasPk3HGoM8oRVVLZBuDfh4r5EVZQiE9qd1p8nE/pJUw0KqbAneiUaPURv5uFnJG
cCw+izL3fysTn3tN+ti9CzM+1TqjGurKbdsF2ckv+6PRcjRtMzKq9JLHapKRfQvFbx2NYG80km/M
jCNIWuYLqdnWahvsy7BHnFM0xUJXKwUTbOWtdb+5CPUTPF/7rYfifsBq+KyG6GpGRKkBPJQO8EOg
91uDYMem/GCz4NRrdo8xJTdV0TpCP3z4y7GBlUyPi22d0W3JRiYrtJp8UaETE5jtuZxGy54ZJ1LD
vyDn5MOm/rzO90gt25F9tY3I/RMGht29ftAbUqyDFNZdpcgM65QMfULMLAQH56HS4TkLVhmswQs2
DE58PG3S8AiaTVHP23yq5EQ0JfTt+2lYN4GJTD7H3dDn3l4fMFpWnJiXWZ4lq1EmXyXUBTAJU9Ku
B0/zOOdDIKyFaiPmTflG+A+pjLXhL82w6PdmxMfUmAXWS93SXJF/0e5OXtXTYy4LcdfFAal7PYlA
unqXDWU9+AQQ1VE5kt+Y/TXqRD78oOp2jktBBxEnZUjecTmtixS7ayGpDzo8DP5QYJggGxZFFz6k
ZPjRJw7HcpBrK7ERapJUpksuRdUpIW/Tqu+97wdwRTk0tU2fbnuawLWQioqtGeqSuxDWTEsidjYS
32PmTAO9UY4Xgtaou7LHUB8UtPGKnrxwr8bEZVTanuPQp9D1w1HPAMyWnqex4SJOKtG7DekwLZO0
JZG4FzN3KgXZ9kcUP4nmjWs9hOok6pzVTWrvTTbpF72qo2XUOLj0uOk7oTpUQnjoM/pVPpx/cFQT
fg9mZzETcFuUvJdkVf128geqVKlzrV5CP1nXTKxwBm2lgJmPWVrW9j8vk/gopTDehP3r35sSu9Yi
beO/qREt8ATMI7QpAcXk8RGOFQ8EwxEVdvBW8QhLrcXhLWSMv5W03txWGUPwOiLfrB/UZCeOo7bQ
xPZi0PkRFJQkmZSETlzSUFKrFs31vzeHxv8yskZZT3X/UxexuvEFuTp7Hi+KmKOoCasvRR9RqGn+
/70vWE0IPYj2QzmDokR12He073pt4anTeNCSoTt7k8f8eyT5oh8zzoNGqMJVw66nmg1unAKfz8MK
Awh0//8CjHJ+2/KlCvMYE4+xrXaDV3rrQSYABes3wMRmwoCYqq7l5R1BtRoxaa0IjaqfVvJYY6Nr
OV5L2myjbQPdVdIDcePao5NaHn66ISgWK8T0aeS9txMWMo7ablV7hGoHwV3PBEQGLZBJkaSYR5bm
eEjZMfIMnEmqtJ/TJJl7Kam+urxBjTG01S0c868uTmtKGQTkMe7CQTfDa2V9DmlFiwLBYGtF9SVD
I3HpuV2lGOuANSj+taLng3Bd/Y6rJlnxwPZvVao9ckPKF3Qg1F2n9O+hkF/8LihOfqLc0wFpnNEP
49pqWE3LgjZRho3Y1oTxL/Sj9FuwyDUCkYGqXgJwlKc5R4wSTbU/fdM9C2cMYJPB5+zr5ssIZMby
ZpAfWkhKatrSdRXzZzgvpRlHwQ9DwsAvYFIp1ca8xl5I27irgN8N+iH0qPEgV+Ub1kTic2j1OBUt
3kwz6nuWjrBkTJStHdZiwQjruxToqK51/2OAlVIUzXCagH4EUtPOIr0g1cI721vMXz+PAiukXjFn
UGoG+XoMsGJIBYqyYNy15NyUALhzL5v4vvXsEgS6v8KK65qKf5mP+bS//H2R9CEsJvJR4tQLiU1V
iMZL/uSeiY0uKfduBLujj425KVUd2QBmG6UH5WQGpsvnjIOhYL4SEWVT1Yg7irZm3DWSiUOWd57U
BSaFOaBNMta+VaknRTZzN7ZQx6t8nHbtE2Qj0iH5EBIE3p0PqK0yiWn1apHcmSRYceMwC8xF41Dy
vfHQDu1XwxAea/BV0OiQeErNqdFomLFNqgzXsKlviU5/Qfa2Mnyzz6L3yQn2+vGc9QGi6zRexljl
OXkTBQubAFo/2sRS7JghTrTNFLIO9oY/lOjPhBQdT5Eim8fAWrXVNQpiDOrz76YanIBEZ3SRRsqw
SwyRtqwwroy2indhh+Uhnl+sRDDsVGrw0eRoY0SPMPhYoIjOc6vcca4dXMoHNCOt+hWKfvWZjzUo
s7i0ABqSim00Q7MxpWBmcrO6Y80XOX/MDTIFvkYG88gR9D5eELEy7hIkS7aSTdW29DO8ZKrMxg0G
ijhz2g21ZckLEPtIpklGptcnnUW9eDeb7Kaq6XCvGYTwsT/CjCQqA5Ly3oCUkJQm8zqrqw6K2kMk
EIMnRRpWTUB/S7npl4MyePvYy7maikwnmpxiBAttWjNKiaovEWmSrtTqdkw6+dQzzUBcFV8s2ahp
73IHyzRNvLoNj1WmVpepMySaftqwHn1o/KGEn9+3FBrSo2W5KlsOap/kEJTYmeUg7c7/1tEqli27
0GlOymF7l5PE3ImqfJhEzrBIP/IfoW5H1wiZkuszA+PfCxVQsNGMlkQnn7GD6H0i4f4ZrdrJM388
FyloXdXAnDEMxk8oF8NZrmB8MihgiDaJWIAG5OP0QUid7Mz6OGm+v+6hiXuDsW/DqTo2jVUd2aUI
5aQfNBbTtrdIhRek9PvfH/VE4dF67J90q6V1pzlB1IzHbFIMl/4y8hMvmI45HdCDETw0qwcaH4Im
TDmtHjvDCg9JiydhyuqzwGVbNTPlwgPHLoZFdfCtvDkrmsUfAiPjUlsIJ8WQ4o63Ol9szuWcmN42
6nHyAGfEsdCcRwkuTTxgmPGJpnJpxUK4G+tiNergnYRW9+BFdlt9fqstjH6OKwib2jpUYYfmoyEc
tlSkqzGKj7BXb2ZUAXYKVnk2yEeTm7iRzd8gFUumBnHJENpwdN5Npdr8SRV/G8QVnPFExexYgN0S
yza5FX22o5AT7EKTPEelG7ou5naAoV0Vnee5UdjGC7LKc7KZk1pym6wZXAIBao4PC2lQ5NNA0JlJ
ruvQz/U0F0+tQ3gBIsgkVe2BNsflxrP0u9qMX6YKLN0PxGcrJDDuS+VRF953pUAboXHHBAQHGHK6
wPV9nJ1N18AL+gOuoSzHimeubkWkJT6MHE9KDgkwKt1IWWm8YmoO/160qY+Zdych9Sm1YK/7e78W
6sNQyd6mJvRwSrXukMUm1oS+JT1VgcyG5q8krLciR7aRGZbi+8xTbgXNimSnsvxxmcTxuQs8b8fk
5VfA+L7FSt/gHhm+FKjFblRRqTm9ZwQOO5USJuk6BWx5zeeXBiSMj9Y27EzJUcdJ2hZaKW2lfM4y
GwSUtbFsbBseiUVilG8+2QnqMJq4bDyOa/XE4T+vPG8TzC1Dj8NnUCHbq4Bj5mkibxO/lZEEeynA
to1XcD9bKQq1XCCNaxg7JCk1/sJCHw59neRbqw83Fnimg1+r40GIaegQkuQqfREjJwmn/33/3x/q
QfiKNLgSptZau6g27TjuI9cEvYTNmlWPxn+JaT3IPzlK0IlIRBWNjpJQ4vRIEMSOq0/8wWYcfPGQ
mFHmGhk6Q3H+rVwLz2xoraUlsGiTPnSopvK/XyI1xB8dgXeoGYybmkzEZWyaOwAdzAgilfRZTTnQ
NFTBZpLGmtPLCU3/zZca4LVJ8+lRq4K7Ajcczm+FZqAdWqmJHauU3z3I2GPZYan2BfG9rQPC/8za
6f2Zx1bPXW5NxqpqZQQNGi0wLmzanRYPt9yMraunIojCTxdpRrRKK0bvasbqVVIVJVWQrpswSG5K
R+xw35BSy+59CroC8E1tpdiiWYXNzPhrgZph1uMbIH5YyY4kCyBlLhS894u0QGmUC3V2DA24rXSZ
v9L5dxOi14XuB9TOVrj2tQHellay2Yu1gogloNNeMFTKMsn1c+A4NFKKsyrq2i5oh4NCk4OJMlzy
vMbdl6QAk1tTy90yBHxnpWq1a4uHFJXVnQmxaasa0V4l2+KbrpCTm+cKWSSlqoEh08Y3VH45kDNo
zylEvSgylqPch+4kVOWFWM6RdnCL7TqW9jrsaex9jb82dEbKjYw4Sm/F8hqDAi+lkkOBRM9usqxy
KQp66EQeW9Dg6/o6SBCVigFyQNbXu1qXr9YgBbHTaTxbiDmgHKJ3KNQQyqau4hfo0GmWU3tLW65R
ngfXoGXBTjP9MYQG7ler0NAdDkRs98JbLCQpCMeeXpIlf2stXsTck0Sn0mSZnKehIGwteys1FC8A
N+RlYmjntJn6NyOkm5sWrb9tFbxDzZsE7BISPDCWVkJH2HNoWVpj8AgKMLD/XhL08WZRj5s+gtHR
6C06Edrj4DoaJ/QnRElcbaq/SVS3QZlq23+/0szpbdIQvnJTzkY+hGCZF6LlZ2a0/ferSmz3DQRy
jU5aZfjrgIjaKxSsvzhBM8gMaQXGq2K44ntLU13GPglxudBEyyZ882QmlGkfFrAWp01nNeTKIqRK
6AkT94piJufsU2tJdcrMh+FP+wDkjEf2RCxXi1rGCJ+QZSHL7bcVGL1md0l8H1vcJFUhRBu6/N8Q
PgcMJM1gRyOcxrLUZALXg46plKStjC4By+ONb6PBOuEnPWla8wvmV0lFQRjDx9MBn14lswVnMVIb
lR1Jj8BQauS96PRyS39HxGjg4Fg3sTpejCESNkMSPHoDHbkWYayRTYFGopchuZUomCNPDC7W2L1X
/fTRGfrwTvROPSo7y/Lo0/oK9tF+oi1J+DatiovaGowotUfs44kVqZ6kLmpvHi3CXTBlf6mAI6gw
LRDYdXiuoUQhtsquFVJDOBacN4W8v1sdtlk56hHc1RGkkaTf8tC8lWkqO3FLqm6ZFBGjq9Ajt0PC
m5R6HgLLLHxC+sv3Rljle4pJHXasNi/54d6fiIgaMyvZtejTrF02v0lyR7TP16UMW8qSIx3vpYBw
VcCN3yjhnn+CepGbvO18ayOICebnAeaKP5zKVOILV3GDsaS8DlX+KYdWSu9LE3dhqNm5EqGtiFv5
fZBHeOZTghAnxl8z1U1Emo6AUK2P/mSJRHpUIQXK10Z6i/kMtXr2a1WatteyvD7HRXiO5Eg4aCZW
0qIcwR73GB7YNFFne3FIbDPUfiDaLIZAfv0yZ4RlGPKSXLhiiVJkS3+CFGClYmak9NK2RORJahPA
XD3QMHdO5tEoWo7Yelq4LYhTiItytKjGjpyoppeemZ8u1PkvqGNA09eqWxv8a2v7dDNLpNKxEhxr
TAqtTgTJFB17gU5Yj6C8j33hWVqhubIy5GmEUko5hrJkKMgEQ/5lVfWbgAbcIJV3kEJkb1YJMEEK
pGOtod+uKiN2vFj+DSoEdXCnEZ+LAp0Mmo0oxp6xH6Do89CVV0IcrYopblZNlUzLqIMhIJLfdeAh
S8cETU+CqtKKOXCUclkvTGPiK2u5ssiL2b1VTeLp30slASewkEuFtbIQeNeo1fSoSAFTWJv0xXSb
+whqwJ7jEc8WGQWGLcgJwmJrWBpEj2kWhK9+6m/W/BfDoSTxjDqi6wCjcHBPVkIZl6sixkXgzxET
Ul8BguVFz74tv0XPXAnl9t+fxTXfXyn6rxilSQKKKLoahlUvKykBPWxOSNqE1SjxL4DIWuuj+dBa
UX0TWjKRRMIiIxExm6Zm4wIap7akUcpUw1QvdcvQSEpncEtQRWTdALXz++Ka0vFpG0jESuV9dDRD
5llhfOpGsPpBEumwu+1M/zI6VkXY+fkjxflYNohnLAEfqaC9j5XebRJlmjEpcxxMqpQMdTHaxQ1D
Fz0v4DB4mHRBzGHO8ktKlFDa6uquqZrAqeuAcHMGJePkJLOuCbFupzMBLUTJreOeyWDW8lFKfEGj
EGfyKj80LBZTtlWVLHqxBVhtWNUjHZu3EUnWTx+/V6JK5Y0qnSN5jLCI8DCZabnRRuZS8SvjfdJl
mwALv2S4ozYRyfYixvx4ooNWN6hc9QAFXVN7DHubGm6coZwrK9N3xVhqTm9Qf2QKi7Telhr6akYQ
QRw8LBUeW/VSSol+MHvnLhvGv38kKtPP+/2/X1k+u3YQgMZSB9HfywVqez2BmGDg8+zT4iM2tWEp
Nua4Cj3m/WJLiENB/M7alw0YAyWxPLLaMzrTNXXnIVTqJy84Ksw5dZJl0gq6iaqiDohiUhnFHMKH
UjySHrR6XEgEE6VRtDOAumjzcqk3Te22pUF8blDAQWcmbRsS/FQ2YYm8uhRKnsVLrXS/sTSeCCVF
7ZgF0i5vf3PFmugF8NKI8cuIEIWN5bCfoK/Oj5aAcAAGqEQD2hNPiFiYYmjDeaCfdDCibG2wGS50
kyfRYujV6/Um0BtcfmaMp6Y3NmUV4cEcEQsQhm6oinZqOe8usyIAuNGHUEkL7nfFZ6Xt1LZje4Pr
OrDRDtKSxgFTHQhxmXBF6hXtLYFtC0nir7hCT6eAY4HPa76JUKLMhXoYF8UeCuR+usVf6gvzl3/U
D6W2i6HhFBuOSeFbtkPGLNrDHis4GKNd/In9FQeDnTzbrXxMH/1WORsQ77k9bDhE8ED9B+MaJwfK
YDkFjn4AZTapVoGdAQS6Zc9h+RrWpr7XoWC2V04oOGy//pny4ssLkzRfCYT7crwo9qVZoSqHUcIc
Z4WiFV6N9wvHqVIx+fX2dCPiPf7LNuJWXKCOzvbSSb1YVJWr7jzhF8AU8I1rf5l8e+dmD1miJSM6
m0n1R2IIudexB+0TF0Pz57DLXBJ4SEf75rB6DFa31lVPuJ9m3M9b+DWuxMv0xORxCR/DDKElLavb
GDPYtf/DgSUuplP4lf4Jt/ozWbaL/CCc4oW/9d5QocgrkD7IDDRHOSkuM/klHihWp4Xp/FDTuw8a
//tgny/SHaAx+6tHFng4jWi74z9CpwhRuZWr3pluvbEULyhjzbdgX23mfwdDCuQZ8eL/Qbd8p/ly
BgPGLZQZC/GqbCRHv9LOSxdZb/sn7SP80u7iS51s1vj2PZR4+GzpRkU6AVcYruoP4w8uEub/33ZL
gMYj/yOssN1aN5zP2+Y5naXzcMaFY5yFZfWcluMVZ3uKgtepNsKVLb5eBff0D4wARzR09/Fi/gAm
mB12woqX3TMsgqQLL0/cUURP43gBJWPss+f04zmRvVbOrTM6DM977JrweCybKn+FQvgB7NBBczOQ
G/QV/2prhjycj3DuvzO9mI4jOCOsnb/qWQd0itpsOz7ELYptQAMBhI9FDhcswKGy78CZH80FD9t8
eYS9dseuFAp7+TL5gHPd/uJ/aRvkr+9oQ+SjuGJr5VzFdZePibNACfUHXyygmTor801xWw6YTc3D
S9/AslukK5jSB5AlNEhWDzjbG3JTHSRnx/nPcKtWtnptPiqXahlB7OFEs2xRbyHvHLQf0fE23s+m
cXtHfmEuHmz5IyHblcLiVqpLDoh4wAmhsWmxQz08yFv8fpsD4vicssbGArjABYFFolpoWyCcWCcA
l0EqY1Jw1Pgkjf14lV/aDzyYE9iIu7m5w6doNjBtCk5oNuyrK+rQZsZpg4RasiscxSvwGZ5zl3tZ
udHRWZbH0DaOxbp03/t97Y4F5o8JM6x/ZZ3Bx0oHwBkvMOhX1kb6IDHTApSCSNatOUp/CYpt/Sgb
kHEONoasWxC54Q7O4LB1rfZvnHXQS9B3PMLIhRlX4/pF33GQmI244DS+uR/IqufGADLtv7drxbkE
b6xzh2JPiJL/hy4auhZP0vCM7dgePlpHLZxhqa2rd4zctxd2omsAsQDOyobxNyzjP2nTr/FIGmeW
o3t20ZfCB3Tk3xKrB/+buaIf7CpX3Gj4ddWD9+JyX1i3uauojPUFMCHWSLirPOzBHbT1NnmmXw9u
ciLx4KYFDqLuCzPuVbkTltYNCvCB+vpH4bmgDXRKbX01QUpoAXphonBH+804i8vo0fLLuYVEkUNy
Y7kQTktM4BDvuGXEY/zHU/Gn3HEzQGZgVeGU51Y7/FyKOwDvAnJBBE/3lC88GsdOcl7GqQU78IA8
y/rCdnHxLGc68+L9ai6ZMEc5XxDMYYukQSX2Ww9HTNuAFipdTtTsWq6wyey9+INtC4r0/gNB0IaY
zy+Zs8aqWSZEPs5PNFkCV6xnK6j5e+xD871k8sPhkn+SJSmh5q8OdPFBD3/BxkqoBM7lPmSn+BOX
QOc/yHZzaIELa9TqR0hjqbqpPbc7wA59qN/607xJsK+SN5CIR9C00C1gxn7DI8HwUm2ab3JjFuoy
ORj37ptplsXC37y1+ySxyVlf883qVzCLo2FfPkvX29PZdT62/k1z623h8nQEfKZM80A4ZjYmWRTC
O9++fgcPdVccIDnhHjzj+A3PoM4zZ75FtFPOZ6Q5wtJcWMxzFvPKgSQeY/gWbAHpWuUr/H2N3Ify
AYrMckzJdOWG8dH8LOiH4udf6fAFtA9xC7QBN86JZg3/AwjA6tv/M0Apot1Zp8t6Y6yaxda74hr4
QZNwm+KlRFCZeKSbPY8+watVS+lcRG4H8m602R8+eWCIW1GWof0bOsIbXtsfGAgOywkSJmFdgvpb
3ORvwoKW3qLjcxUY4l5wTGPk5jlhHb1NazxtXBjBJdgCO0yxP1ElYBxkUYaPMYegyZDiMBQdowUE
9g9BdJ+Wval241lwNihmeOYg1DnF4jvmjoW1shB2rROmLt4dHrwjNuFw0xirdKdfAdDDKrDgoTBD
PGKNv+gvapTl7kEMGGG4yll8/eQn0ojJ39vRbgOOe8nX0IdJCJuoGvBv/cXvP4mzHhz1BAzQ5ely
lJv/Nf+NZg/TQ3au+p7ULMe4TkAcplNXsDG/wu0BktQ2WHl43TDAySckmxDyxFe5YJXNZl7K8cu/
0h3e31VoMMlTCF1A8/2a25ZtvIXwQHSmsCzXwEUXn+k7UbzPih3RYU/isvcLGAWhjUGQJZ68y/xB
cgPpBRQClZs8wfK5qLQ3wquwL+H7TDWAUaA4zTPZvGAjUzl4zi3dVPzHhxqH1/McMkm2jZu5mhEy
gBevIQQZccvo+jndIoAJP4rCNTHf5AsAyHv9R/bjvJLO3w5+Zpx8yBCXE/ILp3Ueyo1dvsI2i7sK
cI09rfWN+CF/dO/56kSvRHnusKu7L0AWQBFB7dF0p74qtyh3rp3P5u2v+dyuHsY7Y9s98GUfuTY2
+pmP/DlcIcuuK8pPc5PtGPgzMYq+Jixa8h2fhHcXTunfPGM9Y8nitkoP8oexZBS61VbYiGnm/now
lKxreAzO3BjH9r341m7BHeMNNAcmEav4V0T05SgvjiWOcELys6m+qTzIIXWmHQm0f1Q6zT7dslnJ
VK6UL/JdvJl7b+NfladyYw1I36nqjtQuuHgXsEn/aqSPyzh39Vf2DM7KEmQE0wQArHz0R39rd1/Y
6sOXvxP/iqW3jV/Jh3+FsEEOMfQvFl5wkfB4QBCjFadgSZz+j/qu/eeswqjCUBqMKoQX9vrwEWyY
Ym5jJ1xlu+hWbOQXT8NzeNKRwCcnv7Dukawy25BmPg5VOY8MVMAXxTZfmYhhuXOlHx/iyK7cjN8R
IihMXVQB+/Y9p2w2bDwF/h/hMNy9tIVpaaDiRO2LQXf4Qv1Cu3YPHyliBFzvgf3GVHqlC9NBZaDI
Y8yz0dvcWiwx0od3zbacvvasq90fRVJ1BBiLhytDB0d/D1TUg6ky5JvOd/kJCtlt37R3LI6sLYPF
beRAYeDO4ufwEKbg2Kf/jzOYGFxn5ktxeoM/QTnKj4f1icrVHBiA4DEEtHwGCZLZfEMmIwaHKAMY
WYUboVOjquTeJ5riKXPwruwRi4NoFwjhAC+mCy43biTMie01vnov7njxOl7zdEHSXv8qTngQoZGS
eMxaLFUEWe5Z5uWr5kYrrhaR4PrRR05NtYrC5b3rAX8GLxUOzHJatKENOdvw1l5Ar0U9xHhNhc0s
WB2uIH1oM9jWSj9tbwFpMCwWf6nb4U9VsbHqZ6q+lfJSLtPWs2MX4M8xWhlE+vRO40CbW9drZcMO
adwH5q84td+zrfExlzMqXLCTsDPcP/8583m5/sqZQyNQUort8Uv4kas5Espo5vopWZR7fWewjFeL
6YYeF6gxpqh3kdVWHVA2Ooz+uNz81P47YK0qWjVcVWnGeQ8LYWUALcMaic2ZsTlmyKa2M0CYMdpW
yHA6U6TADn6GuwGcYkEo2Ge4Dlc1l4n1FjnQh7phqGfXdrFRV9IJA2L4Zx5QvbEviXiVcKs4SNa+
ye6wq6+cd5QnDzI1OmdWn0Ij/asJU2Dtnm2fyhKUieMtC1a1RbMWjuECns8W5ix8Ys9YsrW7HILX
3XcguwKuUuBlPwxwMB5yh4gvgTjuAbaRnf1SIkQUYtTj6rYS7IhKkLReKkqeMPSp3MD6w/qmsPDl
BTdwe6zfYGSgsWMtmU2MFX1IRwbUtmneRx68S4lf0A5gPL8rsMTQRHMN8PB4M6WqftCCEm7tkaSF
BLw58ISjyaEX0oQjv9HtXlHuc1jIEIIgrdnSup5FYGyJ4OU4QJNT19GlhO4LaBbTJl2luZ6gwoD3
wWfLfcKVjYw303CUZsXPkX8WZ0hVfA36jbN1hEbWPzOv0u+M4FoSynTLURTjjIaCw6cI0dTAnWlH
Z6YT/Bjyj3cH/s8azpvxA/oFpt8IISSAPhIsF2AYlx2hQJd4p+26nxZLHJMVx/rmsvN4Jk88nmz5
bBniP95W1TjTO3vmLjYXMRo4ziR3ywSEMLuY6/w8P/47lgET960d1nYz3DBPs7BohMQnbLmEiACw
58ck85rBCZlZYXRDXkL4uIITix1ZewrWgc8mBCFXzK7fpjhAH4rVpU7zwFizzrD2gPniH2VBIB6I
BcYPoXDYXe9EOn1ZG4HjADqYVgRbo+awjIzEVMyBJK+aA27p5jJuUj6LC0Lpb4WsLY7TVC2fLa72
AuzD17QD19mCQu42HAyk03Ay7hwiwO3RVxDYsuGeQdzCDcZV2JHI+Y12i25uOq+eAecM8sFYTn/n
6Ym15DXA3QpvhDZGH8xrKVcXsVkzpxnP+eNtCHrF5dWaiXCsZda3sTMpbxo3CKl3FjiV4d2bwwqE
BEMk2Dk6ZQnSl0+Zoz82PyDTaJcVB+dlPs1QC845wjvUA4PJ1g/kjZYITmgyIERYtBGZFXTLkJNg
tjt22UanfVkgatia1p+WkqYHVGerI5qD+5sumX5IFtLZpSVz+e7gE9jnH/RFFXDR4VN6H6iq2c0v
wjfex+g5ccZhY+T5wlMO9k4j1ij4ab5qGJaei3FKz5czewUyfLwHh52nIL5DJia/fEM0L60ZIG+n
v7lz787mShlpm7moaX0SJZ3xM6anFV4DdnwImQvxoOzKg/chEhoeH0BRDl/NyWN8/pVv6SDx5bGv
T5v2rfxFDkh2DzvCKiW2fJmc4Cyqi/IYfEtfxa0zwY0hcwKGk/8WXyknSpbmzFZ4kFRbmo2qmEZP
9ZUNT/3kf6RIwUXblgzbnHkFZWMjyZjtE/TLT/N9SM7xhfc9k0LTKQREFxApnBI7+PcB3uy4GG71
CpgIrbYNMd7FyhIXFbNVUjtpLUa7EtHMyvo+EAnb02DF498vFNo0oCtycghYZlxN5nPjwYEGwnB0
VfKTMq6BtgDRj3T1ek1oK5ga9Kt8dMhpow8ZoW6yN4ujol8HerCcJTm5IQFMU2J5dwjucBJDZMK8
76+w1rYP9S8i0qbdk/nTtFskCoH/NkhXncZPKUNcwZdwGl8QwbkkcsY4ZOuH+3JO6NzgtMCKxdau
kC24Bc4CRmCCjUGpVi7pHjXv1e1uPVkg4VP6+blALtZuVRqehKGYGwkcNp05cdVpC7JP4w50u6oe
YdHCe4FdxOyY8GBVQ6y6lsVtPq4NNgcUOuXDLUvSgJUPlLPojit9wZcQmm1jfAfFR2Z9ytlPEjOE
bu5l+SUWLBrcF1OApnIFlJowwliHcUOu4Q43ORETvgVOAlzw1cjXZDNo5tJSVyGGzc+U7eU33/q/
mQLcaEckoJ9e9XRPAmmBatjmMeaoD5DN+mqpR0LCQWD5LSTI5ZortYRT3zr03/lVouUonicCOYeN
oG2GOS32rtQb/RN7WG3jaQJ3ZKBCCYm2WMiPA3fv+MlkFYCB3jvL8ZWu1beicxp4HjSz5qAH9MtL
gXO695ZTROvHzlyx4GcmQthtZp3GCdOHU5FUAQLTmx9IbkcLRuwv37KuueXgitEm+sGoRSoh18D4
H5LOa7dxZIuiX0SAObxKonJOlvxCOLSZyWIOX38X5wITgJnuti2JVSfsvTbYy2vu4IFcA+px/D3H
i2rOVeOsNm/NupvgAJMD9gCNMqaEXUmw5X8PhGWvzPrqJ1uH0BvJzYYjWLkp6KlctOqifHNGLvmD
On/b4dQ6QqXiheAzy4d9QrxA/bRn+RWQq7VDYruvruAfJc3t0RjUro39xcKUg+lr2XREEZF3RAXq
9oS3MLbDG9Bvgl/KCbmfiV9iThBFq0BHogV1N+mEcbowoDboc1JXKdaNCZdxqryzne2AnbYA2yAj
VVewSf1/jXABoGgil83xTZgknEMXtRmX79JwmzXrvDx6hEni6xxQGB+M4BTDhgVwckVoBZ2yA2BL
JjAirArV9CZ25rIz3Q4oScCO2UxiJDa0KFld2Ekm26oYGTiZtjIxhRjaUVoB5sOyYm0cbe6thi9z
XGuYY4ZF5jxisdM8dsazLlyJYlWLjR2sSXHmTICfKaUnBOSqfcyPlAfGR3Dj6CAXgeNVAzAtE9AA
kWHNE5Do03fSaq544xnP/bVOGens8tZlUAkzZ/iLAMkCCSwXKlbyweX3w6wmnu+aZ4ssXULY8kyO
8QWXDc9p8+B6ZMQ7krsGVyj6CJ0bx779J6qJ4sTrSoVP0yEjcGI6RNTlXVqr2+k6odydCL5NsiXg
itg93ufAIGCXMcRc/zKf6BCrjj5n7tArTXAr1xETzhWGU6OsCG+pPBfJFje3wSqecfCMd1oifqFc
Rv4KJUr3x+EFTItlQ+q5rF+QGVFegNxoGEfQxaOYalYg1Jig8/tkwktCYgNIfF+q+tS/9dA+CYqc
wSVuxgM9HRkkOVeOxNVgfcXotsJVAICGU+YHLZkA2DqnU4PuItS9XF1l74zoi7eLHG72FJaypwDk
IYWBwosB2Fr3Dw4MjUY5mITzjkdouarFh/cZBNc2fQcqCA77a0rRgXA/HWs0hAldk1c/xvYmKSrG
8r3FiktcjPyi2achuknFIh7cQV+yEhKsfdR5PWlJKQV2/PAcNWo1Yz2OwJRvI1Knw7b/hV3GSRbY
m7qkSMCY6DrVlsekiD94OcN4y0y6vpr6MvUPuNyBcYj+Q4r2qNz05IbqEJ5g9quThfDTXDJmi7xo
T5nzrZjnMYcBfqSjme7I9yGEelT+tQ5+NfHMLJD6zgevL2HFmbjEHtgSl0cYTEMlnnwZ7LuTrovE
aMpoxM40LEAbmLNAdyaQPF2bLgocMpYGUj3JRFGgYC2A5PADSd8Kw4KnRa1prYlhV8p1WF1ZUZED
yxNoA7iREOvMOFMSLM0BsT6z4dOC3QcgVl60NMvt3CLzGFEkvLNqT17GOIXegJBaJM2q97YD2jiN
p2LO91I2azg8/b5g4K/Mq54Ci8uGGgjxym6ABMHCnkfG2STlwcuP/MBWfq+ZUGHkyPjZuIdW3Arc
Fl0/l7UP/pAYNC3CsqkTXJK+UbFKsjeCeT/7HlqKe1+RfLstAW1rfBJCYAhXvlNycf1nAmbIWnnJ
qjzxZsOkK70ZFZvmTAWy0F2CM/k46tmxZnzZgrqZfkbH+E5AHhkURya5Uia9B1KZWWW84vQvq9b4
mQXrk243IYWyo4j2SX8zm6+yv7Xq02fEm71Zps7GFldWx8BaZVbV47O29fngNbh6nqG4GclXHzxa
lc8beSvZObMx7P14rJLzIx+2fHBLujc4ofVRhwOqz6agM7aqiesx/7NIXaK108xvUwFSpfypNCZC
4+0umLkonA0lg5tqX5TfdolvgGENnzC00GJ49dRWPAW89+mOpawjbWiqwdUNYKp35bjUlD+Jb9en
a6uVf4kCB9D8VsQlUPcQZJp0pVjsyF0+olm55hPYZEcOikgcZGVLwYJhUVRrUnJrfguLBopAYEcj
QQkn4ZyM8qXFWNAxK/LIJxUqb/FTmggpDt54Meuvpv/MiZ9HwGitCSXw7KPvnXvlGTBTj0Ejg7Hv
RrY4Pss75SBNLj2KWu3ca2fY6V5841Cdbj91byXLodrnCn2cgxURayLIOYWKgTmBOqwjfrAJwyTm
bCZHc827WY7HWrzreG+BaMcJwq9AK1pou953aV0b+Z1ov1n0Weo/IQ8jwiFG5/48GUoXTcxCR1Jh
8MqpHROsgpxDVkGAbGZoiPiCkD0AqhZ3KmQcJoDq8EHEB8sCH7Ei78rK1tTXpADYkQtsusEXr61r
C+fjB1ZxmoZnxCzX8OYpQlaldBYeYwENEzKK5iI8qQW2j9sIGiPIkHUEH1bacjN9Hpzx3KR/MZm3
Yyovi45xT/CRpO9BhcZH98RjDpx4JUyKBu5Hxk6jb7CvlYOZCgcnUWJuBULsO22j2bCcudD1ruCt
j9wcjmPn+MAI7KsB5180jFjYYCmaO1o0xLgmRWiRaUDxSM5svAySb5n/SFLbd9l4W8gshE6wFoZx
ziS0MogDD9h/TPtelBlJpK2mIGiFVJlsGhOExGPX79C5B1q1gOOx0Oh/+3ca127VRacR3wA4BAiU
4Psktgv0oJFEj8lfhKuS4ArbCoaERX5v/hiaf2ZwtyXzqJUsHkgJC/JiFRZQEFT2AvTdYUpMn/oh
Ur613Hd9Ls/gM9YA4DFXSZ0PgkPd9G/6kEjCWZqsvFvzR2uhpTeRqxPpW6NbxEuyxoQyy5xx3laI
ef5QqGPwneCWP0Vx7vncDGk4czC9V3tVXotuqX23w6/EonkQe3CjJdPfnitCZjKZlDYtlo7iHsIc
iNPMu5A62g0nIqg4ZhqLK8AB6AKRjGt7El+McTtXnWNefbco4xXz0TIwBb+mjxvOHlptWuE8+7Ys
Qk22KPupr/25SSiWRK3MfKu1fnO4/MrRMQmS805RfqqRYRYMNWqGpA2NiFycA+mCzBPP90RSp1wr
kMTnukMLT4/gNb4z91Xu6VGOab/MPU5exiewTUW/tgaWuf1DQBWjd8NMgEfX/KXe9PxLJXZB9KWU
zbYsLkiGcDTOdeesc0GyTeMJBLjOUrCZt8E1BD0maJBL88fR/gW6OuOs4f5O1UvmbHIa65LZUbu1
20eEaMriwbToPU0J0h6P7tZp/0BfDwGAXreimBmKuUTt5jTb+h63ML63SvxCCWoZa4XbrXU2HfOq
Domn99fQ38SPEVE172pI/KFJSdHJ/Tyjo7UiagvvVHxpww7oV6T9VdPkWP4cumtaL2tpazC1qSOJ
R19f27h9FgaLB2Y2kvSJ2xbfaP0r8W9HXOjSJShKw6qUdv0vgb5MYziW4WjS3Sl8UDpkS76FB6t0
TrLyllPGGhFoEwW/3smLXhiZUHQfsGk60b5SnY2d1LgS6MvZMxQ7n6aiK6pDbmClTN2m/cp4kyPz
L5BvyZ1fU3UPCNvkqDjRtUifVX/Jyo+0gzUPRm0dFORxo0mIcAKrMwZDBrzzepp45MmzBhtX1zsh
E7CxoyeV9SPAGsxAwVwhWtwi/FhErzr5I4Izhw00OXFlXMsFO13BbM6TZrO8l5ea7axsnRk6lHLq
upTRvxXT0JDcfDPp7CCVUsLJ6b8K3Ibaf3KlC1oj2bupGjARLHIsL5JnXD4KfWfJZyt76zo6jp86
ewf9h2bQfc1DvLXNv9rYytKqTw6V8yyj+8hEIT/CxmHaPDHr0njTOfOYuUbpeiG4mNZF7xkDq1H5
gFRUIxRkj4yE0cwJJp8fBI7uYrZUSoOHh3BXKPBBRtCpxWMkZPFOawnXmyFfBQjKx33fvWNkO3k8
HkNMWJFCcuomJ24ZZKG42Nwzsmh3tfXYjax6eA2leRXvtOFnmkXRVe5k5lx4Mk0y/Pb89EH2spxL
Ze/xx6EgNDBWLQCUZs57CM8NO+B+0YYLRX9o9c2qLxgpePl/Qe/OOp5zAIml4c9K5OAJ1NAjU1rG
mfow93nIaziq449MAho71K86vQP4h5/cPR3lUTGKhUXgo4OxTFzx3RoEbMRETizHbOPbMK0APKsZ
8k2WeEsiykcKXlQqafdtM2QJsRVc5Pwv7r+8DrT+v4BPemIRFM/dWascdjmKrH/N+JnpXGchLAfK
2cDcgKDnne/qXyX5bCN5Ho07nFBJ9E6Wor7xhsxM70aRXCh3mxx2Kzup8lsGtKiPBxtcYRcw8LwX
0+baRBSoLTUH+Y+87IyFU+9aiLQSi0ZDrFvx1vjo2Fj21opz4T7gL70lhPxQlwHHIcUs+Y7dknma
arvwZ0sW1rT1ebQI82UY/lTtPcb8OKKYrowzRgBvw8NOXchpjkJx/OT0AJXkWR/2wCGQXbxxO5Db
a+HUc0WZLgL+RDljM9kwEVIfUXS3VabfjOVUgLF+jQcEyHnE3rB9ydKHz2wjK0+6fZbLHzIquMwy
bRHWPRxJhiatORN1eM6Df0G7DWDIqDvw0Y7xKYiH4fUlpCFxLsxTps+nzH504kB6pBIApZX5zPtv
lvLyo2U2RCWg7yTrYMjfYsiWdWUdUidb1aa9VOTw1aOU6cmNkY5RTea27nrjp0dik9USzXdreT2c
6NRp21Z7anjDav8qzEctk+jqT9NtiwbPSpEZMBoyHEKPeEVr9RmhWpClFogFmWrVK07WPuK29uTE
r4H+OhzFrNfWTQ4OVWHdy7fnVY8ke/l4NeTv0Dz2sCiZDsj8SBRc/pfga2R8fX+UGP7juTB+4QJi
mWZ0lEbnipWlCXa9oz3z82WV0pKnMJ5R3PndWxSuR9qUuSSXQLDS5HIqS+i96HWmwKZ6o2hPxUdD
RqpeMefzV1U/QEJmgAEo8mtXkff5vx5EpraGXpDZBDvJrFdQQ4G+nGO2894pP4onOdjTbrgZlq3V
zMdhz7nJ8WRVryb9qHRcqacGEY504CJv4g8MNbHyDgaglSwhmMziXZjbPjuf6AWXhe4X7Q/a3zwn
vQj9CGPyqrYXloHWBNCIsxISeI7Pq6ZPK2044MzjRmJNyEFH+FHw2pnjymLYx2ol8QDqxvcMa/RA
4ElySuyrludcs099GwPA7L16FtHdq1SQMWd/mVBZEwNDt6PyUsgsqy2GusgloetpzF0U7hNPPDrO
koS3T+eJ+NQIpuTUdzQMyr23zKjQo/7WBRTxKx/ggPcc6k/BDtZy3n3gz732RGQF+D0jeVXmtDuR
zp2KWQQuCtQJR9+T/GBeOSXk+lvRfmnNPZuKl7LSky8CQmWsXvwQ9QY7rOmI7F56coYF1UlXrYFX
G9RM2B/CVOeO/pmyMyRdAzAvJohVEj+YdBZFdNMLrrrhZjc5L6qHoRmRQFLRspqMdB5F8SPKdYNC
MKDwAmGH3UwleEr8G6KPOoM25//YoeYaFtGdvEqVubRozArApD78uDudCmkoFiJkXLjzONbYXTOe
gbQ9NFeTZySuWNRBOzPTfC7YhjsVcR6FtMgJNuicBn5mPI9x6mfMpct0GdXrpt+QcD1Le/jzW71G
6h1sIiDK7TfcKbcx0CB1Hc4PBGMV6glErSWA1BhHciXBwmSSY47vSqbeRyiXPVJcVhmT/jBBK+6z
5QSUQ029MEZAzRykmkaBzM/OwItZJdLmptjZ7SlFoxQsbFwNmY8whUwGdkYMdXX/NWj3ceS+nzaY
ZIgxBVwzgy8bNyNHDCl1/LKyH1zUM8FeXOv3OEY6lDMBQWJfOCQ4gllVY9JXvTNg3z6iVKA5vQrl
r1ZRA/F/IGXNKhoouDWGHC3z4rfhHiGEKN70NvORnu2/xS6r/LOUp5ULSvcNg7EgZXZVHoiuFmxg
K5SJ+o+eH0tB0NQZlqobyqzkzEdmgpg6CipbAqSqc62vhX0Zyw9N+Y4IrsvFl9K2UCcnyaArMSF0
RsasuuLqPjpLri249hQtTUca8WpkrUtRMRlQW9nGfwkNL0vXvaNsJbZXFlsztj/FK+FD0ELmDo5Z
cROxmElsJJhDhtk16gD8+NtauvgeAqV0Nf3sLWcvUByAVxoCSwBky8na6rMpMRkemCOD3L9e7t0g
Pcjhc5QZ1zGh5EiEYie9NCsEvZ692sR224hSgMU+RwsDgWyW1cd2uI6dx2J5pMk4jx0COgVRIH2/
GcULr9DcjI7CtOHw4H5XelxcvKKTi75ChGEWT55bVf7syfSdDFAcP7WBBAGyaD6+VIMeTwIrgJ0P
psctU4H8Mt3AtbIUZAzoNgPXmlVsQY46CBJ2qOjm5yHEmzRjRsOC0USkYDqvUGeHZppuJdj10wjl
FpMr45KEKF6QVIQ1PkSAdS3TiDoDi18sJIXivaT5IlVPckCK5nwfESwFJnDxiTpjLjjaK+lZxLhw
iZVrgGxCcg6YtmUly0cbXQh0CcnjRuPMyrqGJ4RPDUMqm2cxZnNSYDdUu/wNDWMZWPUu8E5jFx3D
MXYT7wSpyPXxHpjoSPoEwQHe8lJZd0q+iquGeEY0+23q1hmazywf9hKekN7AzjkyTqAxthcJlWJi
w9hOt37buKl1Y0bqAHmSYrfpHHdw7K/eT5H+RSrpfQz8ge2Ec69L9hlxTDXhPcRTGk+rOBhZsi2D
apX1zyK45PSVuGMXCsNiX6r2QdCvh0ZdBDl10BTMlg5fg+18ZThgEru5hP1nZd9MK1llvMJGwT6a
oX0LnVilIRcjy/tEKLPIOSWq8t0n+VJmv10gjXeQFhbB1fIgqMTLmnQCHC4fSgOAuvH2XUySJDw0
a+WDYOsgAua/linhFOWdIitD6I+mIxAk2tnSlZxCH2hQQ7SSP2d4Mzo6ScRAO++Fl+wsoiyxASM0
BoboK8tOuQ/MzgVf0RuAp4fAmAMWaKyukqLFW669R1lG+95lYkPw+Up5YS7k9D3a43ZUayRcQBsU
/aSGMK0saVEwrsq9ZBsNvyOrQHp6Z4DsD8lNoRQeW0jNrBMrKjNNupeAiCLic337VaLkqHlxhrKn
DEHxW0ZfoEdcoFnC38fmXSRXe7iMJtt2j5Fzm1K/gD8uLUoB862XzBQiaAzIj+sWNxEoCE1PUN8M
4lgzXKkZNglx0+KRXC4qG4lEK2zrLePpMMldwccuzGOCPwb2weUKd+VKLkaEVz6i1YZORkNX4ruy
iSdDJDhYiGHpYLIH46EuQAKkv6a8HQZppetiT14WU3yZBSKSeZFZZyzl80AfTwSGNmiIejXj8dXW
dvQLIY6egLywOt13fFo8JiZWpm7ySv4X5FxOnrySZZpkLb5ofg8CMni1/ngBkfXgY9lLX8K61jQW
easTsMqhUxJzHa6kTrCO46szn2/g1ZsqAZP+xHfuGIQRp82nsoI70v5OhnVlSk8JNILs4MKPKjyN
YJNZSCg4ab3+GiWo2RXiJ6aFkIWtWaVkphAfDdjzjbPopssVBnrnfARIxoYBsegA8TmtJ0zXrNAE
G3nOGGGvLRVQkfbnD8xqK+SvwcOGSt9QuAJbXAwwqS0B37LIrlpF9jDm8gQMvwoOMGpqql17PAaA
BlJxA/ZWsrH0Dzbzy7aDuQR7Zmg0sEz7hEOwi5jwmwgo2ErLrHh1WGbwFFhI1Dsw0XejDy82Winf
lJ6ZPRW8rI8CerYQZVLKirAx4JJ1J+x1+SC5jc6Hk2s5XfYpVn3q8Mj4hdbax/taU9d+hwHfr0AN
MlAezW1URoc+qz8lTX1FkJc7XoPQ7GmYrflYfAQDgnzxKwFp7CqA6H1G/NwDnyFvFFpeJ1p7JF1a
NA6CUnSYVi3YBDIjchXo9SDwFsU0UaQHCJANcajNrSRZyD5CX7ri3t6qmbrQjIAzXt97Encc+dtE
2kj2r5GSG+Yh3jB/yyZcAdQkgEgsNViGQ9nxIUR1nSxMBYw933PD0raDYpuzYtacdtHG8iPoMtZ8
jCKMjUOJllGIaD9NiYmUZKhKsNvKnVNtxzdlMOeNCp2DAWSjNagLczdQ2ofZOyA0s40HHnn62wdq
UTNGFhIRF5q80XkXgf5wl2HrMIiiadQ54HhGK+yznXGdoDrsHy06tYJiQWXOmjHOqEqTQh0bGWJ9
g2mjFjy48GmWHdexviOyiBCKVXTy/6Fn8reKKCqvbN6HHz3I3z1D6oB8Zx0efsQN3zsxJZfMcm7p
QzZ3bPNswQTE1ToLEfh1ks8+iZoLKavEax+1tatVB2QPqf/yLpmOYJn3u7f6W9T0K5NVVqzLi8FK
rpnFLJ8uozE+FMvcKpBwQvRR/j41jrIm1rnRf9sbXWJPyrvWtITs9mhaYm4xtKjeqrW+GyqegJNd
Un+72jgZMgmUVLVypx2HXju2rAds5FVytE4hyDqM8HTydqArcmqpq9oP1mbGLpgLlCH5vONPw1rH
9C9U3xR/HyPVtQr3NHUYDzUEAMR4sOBvCUQRKtyKzPyTFdwxFlNEYIINPVGm/aUjyjm3jh4h9psM
9ZPKeDkuUGBIDOIkqqKWdUfOfKtm7dJEYpOxd2E7cQCbuelo7qS43xaIfrRePQufFKbQAuTSn9tW
OQqDLLN2+DPj+NG3u2RIL9MAPGbo32CIDOGUuMhYwDa961R1pdb+rMoaeTpLTFmh2sTzb4ZMkuWB
6CsqB+lcoSsDMrSkrzw3fnWohmRnFAV8AIIOuPOGeNlHIGc4LzPnMLL+TjHZzwT8idRDFcYGxKM3
dyAeyHG0KzXb5Rzg7p60EhwXoeJ6asjeErsNjZY+QEVslz0LtEHx94FFcRRI2T+PACH2DLwI6wR1
XTx+F/2+qcOj0LPLODLL0YNlHG1NYcHubx827AuGKfmmjTAYI+9qorXdZ4CkgTHrVB5KZMxkm0yl
3APu6wNjc9IPVVaoh7leKnIREPqQzAHfi3W6dLFi45iGFitK3pqAyU/omX+RCPZM4BX/pILfyhrl
qOc2ar6AYTgkjKR2BT+Xzh3p979ee24YZ3Miks3XpHurOxgSiTRotcNDL85GvxGDOjdyg9n2dy+3
rO/HXaeieWUk1ZBUJcnsOLNQvyTMjTxD/4ijbme0Frbb8hzwpoQ6QVEE45A7PdrnDl//LOfo9Arx
hYhc96i9NW1lcYRgk16KsF3GyqVRMFkjv+fdUm1AEJKKOOZppsdEKe/96GwLwQWsAegdHMKQoDTq
6saaYrAR1XEpJqjEew8ceWAivM4WWIJnVq3usxxxv28Rhc6scLDWGr11yFZUs/sPh/8XiPpfo6EX
QZSxlCO4ET5Zhcy8TEKVgKad4swk0tl4sPLhVcwNn7hH2nMrm/eU0zbz2thbFE2/D/DL90wBKnSy
XljMismO7OVzFf5NbzJaTJW3SZsq4H+n1UFTkl8vx1lVXXVuiF6vD0HsvQOr/JFNjaKIWRaXmTBn
CjErrc1MW2vIBcMipwETg8f248vhLreQTlBq2KGzsqoMpUt6TtSEvsj1pQjERGy8TDhTiOEb1FKC
7Yof5m8cG80g7sZQrrXMOMaCECca+KkACRjUZFZ76nT/0/KNTaO2h7atyX741dT2Oo4ogL0EcSfB
D3Fi5nNM5oDeJe17gDZMHGt+LFQqlTDepVMVnXnjSrSATATiiRCdgNUuadZUA5WLsABuZIRWaLc6
zeaKXq7o+yGlcWQzbymC3xbplDNcvSi+M65YKWwIRgZDsebN+zBYAxggWR5EuMqYKSIcIPcjhAN+
+tJqdaXduJgXGX9LBDkGebWHRbBORlJHiRqNEWClqJ69+NAH1m9blntPY6YKyrK2gz+/QfVFNYCe
s5ceEbR4kidAjSB5cnT2PFQ6Vom+OWPOU44aImyHwQHTD93wsUjqbIbATqbDPI6kBGkegNSUWYk/
cLc0uWswUIdwsQt7tk2pt86U/A8VhjQONwWqeeVU61Jpr9XYk1UDU7rbUyGcNDt46LKxHOEJyGwZ
TIKqYw/oc/xBC5Eaw7LKEStC/B1qc0VfsixGc2XJULGQ1hgO9qgkQsLh4UCVV72PSRQpT1/6P4aV
3Udwy+Tj2UIg4eFnDv2fvAYk3RCrmeKxwYcfsN2ylH85vUio6uek0Q95oR1NWdpVmn3OB5LIkA70
AdMJ+5/dGP8oRJ5luLcbJP1jdkinUEphX7OsRtZErSsrrCA9+5KZPTlvzdFm29kOU9rJ31Bgxo1z
ZQNsd10n8bUZuptKHd114KuVL9DYG8OE/NACigLI3IALbJWlKXC4oQvTENYBCFi12jExs5UsjR8W
51ScQjpUi1fPCNOg+7fsjrRZ3/1v9menx8DL15FdcNgyrFD/qcrdKGRYlWwwzGbTGRbNariDl/ED
oYFSh7Vym6Ffh6tRMpvVInmnF+EyClmWdtU2mkhIuboPSmMtjaC1UzbNGs+C5RzsWEACi1YZqb/T
/YusW/AxtBJ5J3L0h750kT2aIO63UgYX245fspbvwoAvHKrm2teXBqSGmGwbELO7Mke0mlX9YTyl
/LbSVzca14HGrGUYkGzzNEfhZymKxcjvshE82sJaBUjLTIcZvubxKlRV+gEzDn6zg6eiKVM6Z93c
q+QQdIrHsryv4HnlUj+vFKRlAyoaKKh72E/Flj7wHwDsX5DY4hi3tF2JPZByJYcHIKPS2SuyV6Ky
d0sQHDax8O+KMRSboACNEqeMNeq6dRA/ljgCp39UZtyhWAL7IkZfIWHYwlzjt+vB7C92UCrHvlPY
MTebAfNOro1MDZXGm5WyUWztQnYDDah2lpoooiylXsoqjWOfQfdioLYVoC1ARA3dge9ULMqKI0Vq
W2zPtX7yNSaJUozrx/CIeeEXvAgPYlKX52O4zoEQiPT+H15MaYtkGVIQz5KJNtZVkiC2U2AumPhc
icLcI4UnOTek0jioGYMjO4M/N6b+Rs+tqxqpxkGe/uGrYpN6fr397z8Nw0Kt4/rQpl8m8UH7RPVI
/Jr+oSJhLcoYr5SkTZTuoTyIif+dSwGpUS1Xi1l31aExgAdGUfWQVXidPMrmIhhZVedWd8yg1g6k
cpzM8SeBPTMbdWPYZVmDnh6dfuI9O6NFBq009BQkziCRhaVSAMhCGN2xIHDMHPmJTd4a7oqkrSTX
74W+NwdlM/3iDG7qTRrtU0boip5fWy9QvvMu+2xCwmliNX+ZRsMYh2uY3NhS5odM+C4RPoEdNiqK
m6FmiqSNcrKJ2BVEFWquXBteqseku5Zq+xiFgT9LQrs58EjZRsgsKZXbWw7awAYwp+S+tRNKXEBu
5U7rdPvT0OCwJ71T3IdMQeJn4lXyQS91mS7uUW97FwEwLU+RyiIqsdxs+qXC6y5BL3fH0SRpUDdN
dYNcIFnEYayh+RL7ks73NIRRtxkdwhbL2lKOxJ/AUNSkhcQFseY0QnLclNBvNES4w7E0uLP6ZGRQ
1OTiJhJrL7UAMHV8jnb3m/gjx78ZyeCrHOAp0SS+MwgGdyYygc0UW7HpSyyhxts8sHHy20PhFiWb
CxKL6nkVsnmVgESvL5IflAjFVVRhdDl23SJfFYRxEXd0DJx4J3UjtsMREJpCpWw1YHoCaWdU2Tck
N5zTGoVoq6CUoJTnUi2TdW629nu01nKebjTyo84tbPiHDSIGFvUsNUgmNiHwokdob7LjJLCgdMbB
kl18dBUAra6ODrlPtyi1tF7tkmeu9eZOuumNLapgxOJEOKYgauiPlTlRos1FZ32WuVW8ZrJWOiuU
7qy60EC3EdIgdIaMLCdho1ahI9viKCbUqIBNOhxq/HWT9nNpMvNGp4W/H/aCcUXIp6GdcHRXV1Yp
GOtqHaorFQEz+pp0qY/uZAZhvACTKVpq5qFGEG7ytbTmWAz04Q1lw7Fj50e+Y84ihQEJLQSp03OY
+IVySJgh+8klB2WFfoDPE9NwnAiWukBCGuI65gWyFjVCW3LFcaT4K7Q2lfkKJnzkLzlwdn3NvRvt
nZcyWdmSjNMoF4hFiG204UhHn/krrnrPWBrqAtUttpUW2iFIALbCzSIzVuV4BTeIR2JrJt8JoVIV
YslDI6074+wHv174JIQlyvnBeeEYrjECn2GcYOvDHmOS9aHTy04MfVDFCmWf4sSmMh91EiCNb9W6
DfK9166Kdm0hGMjvAamgYvObUZ1a62GLbHgKvq055zaT4rTavtD2sZiAWQD/OEiW2JVYgqD4pTaP
u0VRLlti3sul3DwSmqYcJaJHn5lwUQYY57EdMsyYd9AukgWgWe1kEJVIACKMBXnuYCOq5sUqWRYH
/1I88CoQowlyXcdUY7JrOqn/rTQQK8DWLfrJOEK+AproUMzvHqmaLrIbeIxb0PybfsN373buuCRd
fQXB5cf7nHxmr/Bpfpqf5Q/iFkybmPByfHKYQlXAu2AjlJN4yZdoH+3TP+vWvpybecn22MtGbW6q
97rfscjwr/6VUUjzTO75EWzhMbvD+3im1/K+7L5iDoZ2VYWHxuS2Itl+1eMf9JiYL5KUGgy4MwYu
c3IY4NTKV4Th8DDUtwLBnGAwNePzCJe5W2vVh9SjVduG2jIdV3oM3EM3WY0ueK/R5Dvf0sdwIE9s
XxzFPb1Sg3VPsrDO1TO6x0frB51ZSp7bsIVOP8VINoB/iB2kl5oxjWXoNqjJpuKlbMNioRpHFbq0
sSBdw/7HhI4MqJ5vDVcwuZgMQNAygahh+7vxkPljshzPOYwej+yqPWpYU9oH4IeijQRlv1iwuOSI
ZeDbYE3jFzsHbA2Yj1F2IiQlSwdHOZ/R7q9i4EFVdNWf1vf4LR11MCko36U1+bhe/mBXz9JEWDxA
uzI+MeNyaPOMD8na/v+tZ81HVUdMm+TvGvxP/o5WmLWivx5V1gBLeRKXr6p4Y2v3hAlKv3DKCwRU
q7h33i1NbzpSL1LEoIKPJzPaIPLFrhIU9yh6TOM4jAq4+4s5jj8++wSaMqBGizawfF+w3uSqxZrB
ITmdk8SekmWD/RyPHnP3GVR/yz+P5pNvkqO9cly74yRi+4eIGQtvhgHFRlOEMepnkNZ1+08igM7H
9J99GegjB4cNJ4LlOuHr8yfyN88atl6UvCkWB791NXk+nJUrIDaWc3c/coGfUvYUGW3u/Aw3DbI/
C30UlHa3YgeRcVnkC9jb+DkhpjXZHtGCEizhdFnlLjC3iJ5lBp/ebqyP6pTush4idiD/o+m8lhtV
2jV8RVSRBaeIrJzDCWXZY5KQAAUQV/8/7bV3eWbWGo8tI+juL73BBx/BQdPTPMcJDR5Rzy9qBKYT
Do1wbPbeKO/D6s9D7XXQSGdtEHSAVLtpPvJzBICaBYqxRPEYoxdUtLQRrkbT28fyPnLnyqSuT2um
d2uLGVSPJVBCGpylF1XbjoqdlnzdMu/dzEbq/g2SpjR8BMa7imfpJnGBw2L/eC9bdLBt5L0MlO3w
e71tKmnz6b4K6UsHlfjJaMKrp6Q4wAWtLQQsiWDWVzvi2KOCKBmz10/DNWmU05ZhsWsAtpksMJql
NohG8n54FX7JWDzv6I3fJqjAViXdRLBGf6DkFzxP6xUN9ZbzEwJkD47rXdOQWaX2HE1jqrKu+YYR
kfzpCtBp16+8AQ+BFvibFJno7iJXEiu3LWN6A+CAOgbQnCFvkwwAFgxy4Z+MsT79PIz4xv2dzUiz
0VZ+Uc0H1C6YXwUD5ye03nchprTH0X1G34XS7Qrf9DbvRxG0TC4ERBeLHn4IUxCmZXR2ajD7Lydn
omszU3BGR5qkhwd6g7s+um0BPDbMswWZncsF9kBIftpxxv4GRm07HcR5E46jT0HUg1sBot5/wwco
mGOnHpDzDLtUa/HE/ghLYEjvMuB8+Gh032lajgvkI2g7khohqyqshpndGpv6qJ8ZNBfPQNwiwyl/
EVdBfFbZVu3lMcwg/EjWAk6TEMbk/dEaqITXL21ygLq0R2AsikE1wwCYmiSUP29EnbbIUv1LN/mm
OJuUriVuPg5OewtpKSRrJ6UW1ig0PCmLZ89Kj0cvOqqB/HHfkjNCM4ribCcfmk0Jd+ygX+p/Fuk0
Mymx58KuWA3qocKOSbquNQUcwqx5LG2GNzS/bsukxbhvm0FrGXFn1dUDbPhV/7YbFExYggPPLAG0
LPOjHgTOjjRP+jC0oFC4wivXX433YvMMlq9mW+SPb5i4Mpupz6UJSu5QwWjG/ASkCAOHtqEvf04Q
gLFnjX3ohptLKqB/ognXclOm1vvcWv/uxfGmbGj6ahbal7O7vOpoOD3oCsuNf4NGjZMJgBUw1SqS
TYI06kPGGGRfvXrkX5CduXYiJ3Y/YPzQNGBESNOn41bWd3lv6MgUo3Xw+SMFceLjuY1iCKxXxSWi
koRW1hsa2OX+nL6hp1lEdbpKdI3HsJtYNiO0pEBaXUmmXcRqbn8aM2i99sZYMZhtze8gBVoIlGi+
/chIDNBfZNr5Y/wgxZAnnNr4moDlZw4MbE1IaQH7B/OEpzXt+gbSAMWn2D2j6M1g3YyKJnqAzJc9
qNYWqHbL75EcGADdcyLgEuPaNacZx8WAjFo5NkpglOMn986jOrjSc7FWWTeTiolU77T3jMlnKk3G
Cf3TQvqXdvvC3ufG+Xb7ylUuDezY20JVDFI3bRMULUBeNJajwYvVmASYDbkjzyLT3p6BOO71VXu3
1ELODkMlaib5hZIB8Jk74sOP+x6yhFSdZKbi1jwD5Vze52wIdPfHagtKKNWOdCmhnT/o5d9Bwibw
TdEJrvhmUOVXBSTEVM6BT+NMVMKvnQ3dBGYIRNTKevqCFpJBFnjfFo1sh00Pj0QHcYiP7cAke9Sj
m2+zbHI3VR8eODhPBomamtVYTw6jYWkb3+Zd5BQ49CI9LTOgv/2aySFHU//DNTRgBUYcaSyQEpwH
LiJ0Ak5vHcoSldLfW5Pys/X8ylokp+hLvICcaEL6BUemnKsp8RV4cjVv83Kj5fPpx0YOaOTPeOBz
lf4lfOadcc6V6rrJsfKkemtS5LeDVI5GcPhewQjdC9V99G4GrwqScuffeyjWZhe+W+azxFCPtlxj
ufCYOqrbHOGE4TF/WWQgDXxUQWa74hJCR5Xe0+QzA2UGH8xhHvtBkvU9piFNRpUgn8CE+wg+CWeL
Uo5QR3q3LnGQc/nT4UdNTSFSDyIVsCTcxpFKTGb2pty/yWD7b8ZgFO0jGMW5hfCCX1rjuz0ntMDs
04637XXpg5mfXTfD5H2oQJTeA0K8G2397WLROGeodA4rgN9HQf9BV2bPcBY1Gk4QocaGKA5qVVda
odg++AbXvK1TndnDGQIBBwrsyCIevSdatRj6ufXcWdnhIW9H6c4YLfTnj5jSy6P5Y7Qx0h12PlW/
4Ct0OTZGgWxCyIWoG6C0gSU6vJPnbVGhsmAFFqMVIqrNz7idCEWCpUN6fh3LzEb/pFlo4HKik60z
2H9Wi6ZdqzjiND66ehxiyFI3NNvFHjYJrgAN/L4JqSQVibHUqqsmHelnHmm9b5ihUfoqBFu6Rl5T
8vwggAcIfr/KUJdnMg3ZVyUo/Ei3QMhiaRdkgOjdpG7L1GXkVzS1mJ0A0U2L7wYYQ1uDJPiqt/WS
GdDmthkOd1Sl/2kwUi/Z92MtHdVf5nflLahH4egZQBuFWWjjRCCvlOoENgXq47eO5NJr1yE4AUar
p3MWwK6CSQlE+cVg55rMdCXG6uhoPINPFSAlQV3MYWn+ZQpyYH2ivNfwAT52t2Vrz57K/p2u8XKy
zRDypiVhSjTRlS00aUYNuu7z14yxd2OAQda/n/gM10Bhkv6MGi32I/5H/KFWlNhQ50XaLkMPQJIJ
CTkbFDV5BNfhNb+NUBMi/UcN7ioO+vexI9U5v4+UidSIkCcxqaVexHe9GSJEfagYeIMDTLGeXEKc
+bDiW1oAYFENOrK018g0yQ+kaSpN4Z4RCayrN6FiI/Sg29YrCA8E7ejrrfyIR/9YFqP9YP3TnsD2
JxkGI/Z6uO30x1JjF+bzxoj1bvo0p3odWB2um/MEhGbCIrHhHtr/rurmmi+N+nyzf5XniX/sRtvs
HUo0J/VZ1QOen5f5AlGdDhWrd9SSgitSBMu0ursykpf0pEMUiuCQwCxD3wiQY30bg5MmtSG95KQX
Uim/oLu49GSnnulqkDyxI6QkixvGAVD9YRRcPUIq65zcSrzHFniuc/tmGIoOJKFi+EkPyZe8luf3
EClMXER0kAhjKDKWPKZ/nipEVm/Iv1taCcy07y6xUgUr9ppp+UTRl08Y8VB25p9y9tIWBRG4ijLU
yFFr+vvuFBt3SKyASVi7J/5oADwRXEOwxyHR7j17bBo/mVh+MdEQ7CscYrkHjoiP3muizp3f0Ylr
OeIzLMDHt68udyAXBir6cUTU4BZXi+ycL647UqUHlHHBmxo/LjjUy3cXkNLo9DjYy3RBD30mh0Vc
bV7oK0AtndU7dNJPr0vxD/1ChGYIPVz9Q8EQ2gOvRG5ADsBD6E8QY6klkgfWNI4MtKBneHolZHfw
s5h1b0sAl1q2ZFCA2lTlkElj8c7DMnKX40OaAIBCy4i3HSC6uCMZHYEMHEM/JtOhtqVd0uJG7Ly/
C3odv+VeX+UwhwTFxCkRL31/o6gFYZmvA5tLvwGSNKD4XzIRqNSIxfALmR/WBRkKPx+8e3rhwi00
yATNf08mqdIZ4Vc7BtKWtpMWqJHkkpbdixghQ4QRkQzlmshp+IWZqTgnRT/Dy2D9Ki7tGBiitrUY
6hUgM846NhwkffbiiJBUoFb2mb+SJYX7UM8Ue1Z3mxEIahw14jJTaFXKgM4Jt+aVHj5EAfP12VZG
vzBRSHk81vhacc/2N86MK9VUCk+NHh197N4ko4P7jlEopg6csB/6uzLqLDCE+X0DrZVTNQ4CbtMy
ieW/t2bVJvr41kqLUXF+QKOXZzp2EAbi/5ceyXXa8QJlp/bIviWvCHihwnuVDBPthatTKNa6guhz
3Yz0n3x+1fYCBNLazLJsmpPSENhwv1o4VPAiKwrhe85EQvunNKuBWh+N9rfESGcq4z8D52ZY1PcF
P1jjGd7bdqxTAyBCaAV6l0YtkBxNgCrQ3CXiK7RGRsSEDMTOC+ROVZlQKIFH2cOmARWXkthU7937
dnphJZM238/0q8DC+7p5J7P8PjHLGJx+ks40WolgeXMXs+cb4lGdB8znbft3DBX1ucVAWwbrX70W
93J+1dFeCGhgatUsxarXDG4LvJmKB/ZiopdIkx+8Eg0c2hHwgwAuDvcF3FhAPcgr2C8W6viK9yoS
p6mP/wlUG1p2uOOirKJp/6RmlTzXirzMNWAq2KBMDMk1zUM+gt9Uh3keMwlL26lU7crHsn7OEnOT
vQ63FjGDqMwi2Fa05AT/BVIEBpB+BybYpLkNVAJlAiPnYGLErgB1A+Vi4BidHVV9K9WISsx7eS7L
4RWKmrbttNMjmxnJwjCRYVRXivmtP6cPGT4/MqjaNueZyzOaAY1KcnG53k9tM8sNdkhEApsls9Ej
btsQmYuRtcgg33+Wanc2yMloeVb3PbgHNgpS7ao0FZP91IVmnpz7b5O1xbatjBWzUMEtsUacIUVE
bZx/SZv8qz8O3+VeZGNELnhEd4lJKBoEqLFTYHBY3KFSo52UjQ0mUOhopi6TajY9RwwnTjVyOIaw
Pnkw7arK2ZWTGbmroDDw0h0TJ9CX4tDgpYiN0JAFS5kCig3euQRkCihoeqQn1xKYSDJjIgO7Hai9
ASvc+Lm1W0WaSWmAF5NkeLKF4FKQmlvLmmiowgUwH5PBq+wx6S46FCQ79FdYG4UUD6CGC0YNRb5G
q6ZEQPoagr9l4F6iV126eukqjYcD2QfZyFHcfD4YhUVVCVAOzFcAbI+W/+cf3TkYxjla6ujOPAFP
ewhXkHGTbqP8USnBHUzXcDvZlBNliEknKj14opivdaPFoCGcO+KwrBsl7KULjsb5Jyx7zwb42nnv
2h3BGazBRnplFkr9Tw2FOC8D/VYJRDf2x3TjwHd1CPbHyIQkGDWYwevtmr1rqQEaKo3gzMVYmOCb
9LqGpPxcpwS3XgSJAAZIl4VNF6bmMpd+b4Qv8757WiezNPdXirl+uDyKgOakpuCwBpM7fFqrlEZv
DzXskX5C6cqi4+86S+ANeKhFeA4kV2A0nt4LWsatXza07cE0DJbTfFavnu4sykLAvxCvAvUmOoPm
EsohZQ7L73rPYvMHKco5ENQDsIb3BepNCu8BjSsL4CtQGQecuA/aSt8NWzQdkt92+56acRLcIkqN
N+BFcEj0O+mRUX4xlIF4ju7T5LloN92/x79G6ONIqOV0EXgwr1Enggd0H1M4ge3LbmMx9QLWxoMF
l8YJgFLOB/xzPU2zTU+qc6tW5idIIBaiUloSNqJa9pUkKjoirdOd6XKfy5Vy4N2RG9NJpMv/7vYG
+ljI5ZtjuK7Nv3LVLuwJRJP9DY2h43PDxVGmpswKIWy14PkF/wOPcwykxsMdobG4KvcGyjm4Djna
e1kZm0GFw0RHiz3mcPUdmVe17bp8RfkJGbz3zGHwB30iYwuVR1K3eI+Gl1vJcM6eH79/tj7md94j
tbmneQ1+/alMMDtFeihz96qBaIXyhF5564Axgta5V3mIZk/d3tZ2VzIxB4EwpKeGWUylUlDpKgSU
/r1vU2yE+vs2e5iA9t76wqw481UAf5wex7cNdLGvf/QuQW9KT77vHwR3zMxXHu+UsvWYVAOMsuLX
NDg27rGWkleXUkNS+FAia3ghUK3W5zpN5pnRT8r2VbrlwNCST3Ro+tWAna73j3vHKLtEbu2mWj+3
TkJi7skYnSleSrXbApFCeo3Gid3yFO/o4kgpoxblRqcLrdIE9e7kRf+BkeRjaNZWYvwkHwChekoR
kQGIBb4UvmWw75+es/LZxDbxSjWNZYYy/LNFvOBzXUBXnn6ePWNoVuR9QFRK7y9XEtn0tXxlbe6/
+88XPfKDnGtulemEHbMwJs2heDFUeBhc3+t9O1e4V1ig+ElOEOAof7vX86J17eE6sO+eFqq3V4Wh
4KehtziQSGOJ7JotrSXNoIrQ8uAjJ7PesNoA/kbcdjz8q/xepVmBSOdrVatWlNfXnQZU2dGV8l9u
IH5UVz6R3HJlkyQqAU2N7XThv9v7+iMNs+EVvk80b2ZvVx6f0el2LrPzmTqbMhqNYlh/CAjTO0G5
mXxsC4bDy1AuZuoyBlHk3j0OV772KGr0zjsej+5xP9mjtSy+RnwwYAvEf+9EC3neQ5orxuI1Ada7
NAjHTyR7gESNjyPnOCN/3b/GEEVdoQgtIajjKxtyR4Zf3QrXQiSV7am6tqfIykeQqzzah3zQC0fu
nCuJ8z0pgodIM9cMCzCGYoN8E3r2T3qpUyVSomryPNGlZ35Z813YG7lIDDqJl4yJPX/f0y/qb9DV
3H8y4Bp9W/PcZGNyY3n14ePpM1haXI+f4O/Nx1hGcBMeMTMgjyELAzy6HPgfBEKaHuoYH3io08sV
UsXirqBWh6o3aquBjqb+i8+bXkNp1C/ZFtzln2vADjikbuf8/mbOF+Si8VccM4tk1RdBFlieye0V
ly5uoLgKWTwoPlO7nEG8PKBbbBOX7xNeBxOhz81PjvS15fHYDH7jfo1ZA3eg9RkvL+1QPps70Kt/
T+vpF9OnvyeaexYfIwSdtUjlm6GU8N1CtrsJLdSbxVsTlyzegLh9QF75//tkNG1CnXYKMt28r61y
asIsMP8uWly2WE81+u4aHhfK4v9XByQhpEkrR53Z3EhoitzWbFofAdHIAYo39bE+tt/01dHgLBSa
bqF6VjbShOzrfPsmVxk2CESi2Z8fYDnFwwabsOSfiky4EjF1vrgotSJG+wkAv01YgKF4260Pupw7
l0XCloB+Ynyb6gEscR4diyNGwIAlIfn7ESaAjh0qGy4gmz7iH5Sl76EdYhW9EOu/cs7HM6GIIut2
VM9vulAAZFn6Dcve2lGUIVMR4kXhcxJwu8RDzIKBvjAV92X006BRq85NT4mQqF9zB0J5XU2oDQfs
I0xeYzQlFxOXI/66f2X++zTww4HtXjg2PlTX1I0tdJo1HgS8GJ4KDJH+tGyri7oGiaktm8krfFzs
U3ch3+UZKnzmfrHWGfJuM9tlKogNAQrRVCBbsUYwxuQOsQZ47mLJIvfisJQifY5C7HASz9TGKktc
Ecvk72x4hExrgmyGO6hYO+JPLbKn9jS9vE/V5L8vtqeg15jHhmI3iBVIEP6nz/QZN3ylbWh9xWLO
Iz4GX4/FvJ26lt8MOPkTRWVP5XhglbDzhb73y+G9PEJXXd/1wJ4yAmMzodH7M/wokfQnZit2jIqW
vMmqFUvwzrsSJwMzEs/YqvQm7rDjWc74KFRAtN3RFGwkz37CQsV/Y1joZ1qAUuspsEu5VZkoaHmq
5McMa3IWl0UXnnukLfU5S45diSDE9BMjzcjbE+cZuvOrLEIvZXy+UD470HnXo7UVVWOes8MEjTep
BtcpNbi2EJ1OxtqO5JxnIxYTDdfgxWEDviT/k8ae4eCySALZk0EOMBn3aNwImXguWZ5z4nzWrIoV
MALrnO7hM9g3anpEy3d4y0zJSqeqB2h58TyU/7DaAInw4VXevjnrYrFSR9xGsWDyDc3RlMiIp0d6
0NQxXYAephPHsTxX19WBfxRHCgdPhDMD6GrU6oktACVuUymsj3vuU40hjNju6eE+GdBUEJsLnwcR
AeSzHdInpSPAcU/blD5u8ytK819eiQZkNf/E5pkAwD/nFCiIHovLp04JefPx+/iCJ2DDt/dM6qBk
Jpw+1BjCVUxng14HL0Wnz16A8N4Wp8G1uMFPX5+9TwaLA19PLpL2g4tksuQB/XcuH8+gSMIggrkF
IsPV/snBY+2eRxUCoEu7EKn/qUmTpV/0S045rF6iD48XzuDUXtCRYZ++4sbjh9N7kVAM/YhDCxF5
sJqJFuho1aFozvRrc6VDm08ZQQm6uSi+GPkYG+zcNiPsd5CUiIBpTHuG0xveB0aPv9oCv4LInGc7
LboeJxRr3BqaQShV16RGYMSXtyO931u+Y6QIowjHoQZ9PMxyO5dVtaI8BuiNpOA34K/nqf5GDJkL
TBH+Q3To4cIysENEcwhgwOQ5CZ/uB8OQDydjEdVT7Zu20X+7UZx74uQr/34zByco9gtxOr4IhspG
LPwskgPxQk8CI6NCaAB4wjpWLBAbx88Nu3daYn7TgAQp12eai+MRm0B8iO94eKBB0OUXCJeO1xS/
UeOZEppFABGB5MMeVaJhyUlob+H+Oq9va4N+2BiPAXXdL3gCrCgzSALFR5x6gSMM5vSis8uYr0d9
bpWvyxB2RVQfkx2TCtBIT5riKHLH1V64SbDT1QCfIsc4crWjhbyiqcYoAByOsrgSqJjvIHh6tEnO
kb6iKtdcupz0xjiRcYs6Kj5oqtkwBYtz/6q+hqMZUNs8CQNIklQuCA06XEyfkU6npmccTCPMZLMr
MTKEtLxpgeVKwBXTrEYQGxKH5APnQLqT0aQFtAMECXOVTrT/kcO0GEnDXmoQ6gb4gYqOGOCQ4cHZ
QfsOGCxgIPmXuUskLRCd/mKVi/ZA+jViYMMk+3ksW7+p8HD1SlB2n5A32NoOE2x+FUl86yYMI4HF
wCKqPshwoR6CwhHCNJhDHaUN8st7lPcZA7FPIrEhP/GDAzuLxGIQm15kSSIhFB/d6nnCZusv0rCJ
JiIMZFNEfowJ5NJCbA7sHJZmtXzSnYdto9agRySWUT9Pqkk/2nF5HAmvsZgqoTQMQIe3Ti9ziRGB
xwjgUGzKGJgIawoNTQ8zAHqLaKaMR+ANVzzd57e9efzCLtE9zpJCFyYBMoc+Uucn6UeaEoVFZ/ZL
hAKswjb0D6WFglUTnIdJ4eP47VkBK2yGuMDdAQCRwfInSRSbqHZLNRQTnvjJ2SxyZQ5kdlT8fynv
yCHt/fsldlJH3kg/E4EtNg3Schzq4kNshitQCICwCH+OpW+6DnMocszhaWx+2YdmLn1jacMnpFGk
GiStSOgXY7g4Lfm7iJYMyzhFOmbdvyxDeQ9Ga95O9RWnA3inqgBxezCBgduxkp8VZJ5SJrFjTm5t
o64Ye/jMbj9ftKAFpYsyfJ+Hf6ZdpyYwuWCCF7rZMhgZGkFju2Da8gB0MW7RkUcHalWtmpUxQRJa
3X3OSLAulWkSS8dq/Z5mP2h6VibsO8SmGTxenfe023/2zfy57bfWnskgQtHaRDkUi34CEejeUNuz
kxFBnzSBEmoh2yswJjTVYtu/5JN6+ZgXP9av+fv4kr65Zl6WlhFSrnfJw6XAYAh1P6G2UqNAXP1D
8oeJbjAoYn/RRHv8iu3zNToiu3M7tacX0mXefYUa+UKa2+vR3Fh/blPrpwcuzAbv6FQ4aVz4UMOx
ghozj9vdEeHnIoSzeO8iDTvWXLoFY7j8Drg0h6bmGHbgODK36lJeqhHNrqAN9Qg2okcJNyvcYvHc
5ADffrhBCN/zvc2KnpcFbnEQKDcVyNGvThTU/2VHtAAjFecl+ibYCiHePWZSSzuz49mYQMvayP7m
WLPVqcZh1EZ0xscvAV0M8lW+esyY1c3qTRUb4SuoWc+EobHh12hCD1jaPIA68ljJVyDyOHhmBeBJ
nWa8AG3jiYzj6Ys/UVGfowO3R2iDZwYcr1rn6OeGqHkizKx6/HVdLMs5S8cUKu3Xbbq2YsOnie5S
jk6g7V2uBzOi/RUNIeJlW0gDGaVM49B6DnUcVQAyDRQI1G10A+ArgzvRHOOB2AfGT05xeBWMgJ3b
ga9DYeb6QKAAXUpnlAKVwhjndtDW5o+8tLbJVj+VuzRm2Hk/25f2D15Y04nGMVkA3RaVh70jb4bM
gbjLjqIvi/ZvDBDMv+GOpY97N1kl712yOs/8s79NHdxp1lVAp8GzXMuVuEVRtF5cZjNZlLYiroHB
ZCu/uFNXLBx0NjjlW9wvuhVjEjyq+ITY9ZwNixJDNmvVQZniXDJn6T7/rb9vBKhXTMxBwgfR/V/2
9P0Xg4e4PpIbaYss0lejxX1fk4fQ6mUkvn8jM42OKC0IxhEg83IHLTaf8MK6uJhjHqvbkT1agbWq
p/lXTWKljhdsXRdvBLePkli9Ou2W3jzS8Gd4+GYHAMoZJqXIOr9UiwDmNKsnlhKqJ3qQO7wE+wBh
t0dg+O8pqqe5M/rG72HECP+rWCYx49igCYbQWlrLHLAjTWwn22gT3TN8dZzEUHeiNgIdWizz9WsP
ltP80HwiZOFOhdz0wr2qboe84D5ZkY6RqKEXzcCXCNQgbpwLQxfwMsn5if9LPSXtY71jdjPGppW+
D1Ixu/uqC7rzDUtk+MOQuViPv1znQB24vM9lD1CgC3KS/VFsqhnXNxo5iMNDauW4ufmsaR/zABd3
HJzlpHm5o42kn2AkMPE7MBCYpLE4mMqYcyu8+mKjZQv6oxizCck9zyQKYLtmzsDi5bz0/v5wuq+U
hQya46v4aVF+ZmF/Ji81qLNAId9B36cKlTBxy2CEI1C08JlLUCw0XvmbReneIsgSBdsIqCcl0Kae
1mCKX7PX7LOzL8girTi7GKNOsg2HJ/JKs4onIQ4JdSw2OYxWj4TTf3kknuQpSOjP0jlpBWtQKB/h
OsOiUMI0tpZg6ZMIk0muR+N24K/qKxNg0AJZ+dlpU7LsqRVXcxEUryIB4FG8v+sjEwamDRhrkBj3
3+8jm0taIKU1uS44++nlIs9922ihvJMOQE3VHa1m6QCAKdR8v/lSfGBAaIwBy6wezntrTLEW4ASr
hJYoS4jATz/5uhEX2QTASNxqVs7sef5PI8rCQlbGLf1bZWyRBphjMW+DE/ivPkFzethjeY9YNoD0
flqub+Js4ji1FyY7Qznm83wudgloXCKd4l4WVzwJ75hBZS4hhXN7NDcp4yR8u+hyc8yX3uXm0mrz
sHQM31h7ii/TI2uq/tw7p2e4iCbb1zBXf4qD/sORphFYbK8MUHBlrdKfxUFgiW+mr/MiSljN3hMI
Px8k95hzQ539AE3zOfv0bT1BkDL878gp3Ivq4Xnxd2XtBMEB2vEEKhNVHQqTl58l7ucdotENq8fL
16OjhSOo4Y/8e9wREQreDrInoY3c0E1B7mbMN2OnUh/SXU8xj9wkUr+HcpZgRTM4F9H1+4wHX1o8
7QBV9WKpsIl1PngSrnK4srGNA/YLj/NnJ3b4fQ6Ghi3G9uKIAZdx4sTmOK/yaW+6yE/dwhqXXw0V
cmHcyE9/kbfbLsSBTI8MOhNAr3avme0r0/f2sWKEsGmCZtZfUsYcrMI8fozJo8fipuUxPmx8gXEx
JkhNA2iRjvKeUndeLLNl9YUPAkMyTkFQqcShPLwuOXnwOIOPzWdlQioRjuCXO2sa/kHOmgIqRRzP
MPEUr4AstcmqpumzBXkeD9TUJJHBIyhjBRtwPFlhTVu+/I6wmiU/OxpoSUyA0cDHnwG8o65G20mP
rhBUE7c/3AD507jheQzTD0cxFS5dASBQ/uW82ErOYjGjSGJizXZFwoKOaz4nHdNpFavQsz0dzWfD
g6Fy/WnJfxsEMCD+j60oW8BVcDVSpG49sKrY9dRkolOqBp8VVSfwTgLTaMGcwU/wcBTfnESjdTpT
l7B70tlo3k7Qes3/JacH4vNxvbjvCK5MfFgSyY/O0vgLv4h6XA9irPQXkU/w+LbDql9Ju5bO2e8z
7lefpeHVoboEwM05egHAKd7hDHTYXI3xH4tqPm5bxT+X6zR8Rw+H3Yq/TxPcA6bjPGjmu5cWHOxK
ucCTZ0lwqNr0mUiYFqxKhkVkRiCCp7Y/Ch8MaOSZPenWCMY/Vt2M73z841UKlvvVF8Huv3OwjuRf
NFCpHezji2OY/O+5VfcZAy0yF1FAAnlTiil0YwE0qrxUCUAhMDChS0Bo1Y4kr+hFTR9ntIPIW+4r
24fZsNBAKv8K39Ye2orTQnbWhcA1M5EnU6PCfXIiaOQ1iIHDzYT2jpa4Q4uAA1OgU+ngfDBgJj1l
6OTov7clBu9BHr8P9QH5sr5CFGN75w6MUUY4cNjM8tJFXoFsliZGHZXzYmsKVsnRmqECd6WPbe2A
l1q7RywMFqsJHDo6kAjgSXCTxzY1TxNiQkzDX3gvlhd7q69RlI2KIPFeE8ytx5vM2QkcDTCKMTVr
QAJzeYBWiNJF5l3jyq38zLsFxT84ASiP4DN/xRioGyc3F9hKAXIqdYFj3/5gUU/uT+sA6JT1iUUO
jCcRHQ9mIPRNfvspCT6lAXRulmGDeIRT196dLhoV2kH6kqPr5Akb//d+vE2eTNoAGHEhWJUIAwZY
SHck/yZosZEMCx/jW6R94/t3zL9wj1BX5AwkSTKwQQX9bYEYl+HcZ+IXqKYX7QdRudKKuzqiwlq1
U+bbZNjMmThmcy/DSOs+5kidp//Sf8+DRWI5XAguJBvPOqx9UkmyBALA2HLNaDTX1s9QKWd5gJXK
jCqbQ1AhnRKZN7BxThbNFdWC5vrRFuRwCCxocsfD7454YoJZ820BhnozCkVijyg+LRniKMkPil0Q
Wch/cGaCeohPquibikvlQtliuchYAhoGp/JfT+lUZ2wjEu/QXtcXu51Igv7pGs1GwclOC+8UuDjU
rtPgX0XiQ4mEJOYHxUV8GCXqvQhoEjuXYKQ54CLuoJsiOUp8XG9YiOKjGieMSUFSuSJK0Jz8ozaJ
ls7DyyI1sKiXhZWj6CyxOH05NkkY/sKu8/FQM+Dj6l5dNEJCUX2IgIv6DpVTxa0sx7bHY0ai7TrB
xswDrOorwcuH8bq5H9XFaNZ6fWyfFe7GZohHK3NRRUr88TXGOlVgBMXXmwwZFUNrrB+ztfJ7nb+9
zjUdxIg8uryBbbr2aPwG202/YCpH/70z+K8UtP9MdjC90j5+XzgE813yk+54mJxSIjhoLpiBNZhr
oviQC/Tsay8doTzwsPtLjVAKllb1jrkdQ2D82hmhezViEHf/CaeooSDrZrDSNoXf7NJz/2R67r8P
mU99MbHnLLUdlWd9eYZPLOIAWlE65oGBy7C4J4RRFwnUMcykMR1qVwmMWfFrnDHXC/m7Q3LpCAvh
j//0kg3TZl+4H4sPLMkjfZMyXKXVOn3GaTQEPNNwCAzP8BI/8S3ugxolU20uClZYooFY1vCNedo8
7yiN07ifEPfuweBsF2fOQJ79/QuP72xpxrNyLco+MnLCz3C06D4ZV5Sh4d44sJNorTI6g7CHkRlC
4+zPl0f1dCazdxYXHBXDBZNmQvvgROJmJBSLozW3gjwnAWxwu/wXghSGxt3Y/OG+EGSelBr9hRSR
XYg3ukhwJE/C9A4V3IjHOUHBFnzCIXOpb/mHN//wnIit2k7SWT0BmLFEOudkgu4RG6E4dKfigDEf
hEGCHcwkdNRVDakuuFVjDLCIkgUS5sWY2M6t6A/3HZltgc7FsV3SK0mJ3vvuq14SokNjYrDF+bKP
Dq0IMYFopIZtBjMFbYoJKofsOxjqDajNt2clYWb50KG4Eo2hCH7vmLFjOfOBouK2V9fASgz/7XN3
tBb51iTdcJ+ARkBTzA04KtRHN8+kwYjLA10zgOgge7hmzB8+LkToQl/Apoqg6D7Y/uBpyaWwSrL3
n7dnQHOjvtn0PxJ2Afh8JnEeotLltlGzxwMMnxPa1rjFHq0zI1PaeBzr3crYEmAO+lrGY2RN+270
U11KEDIObJH8wFT2Q5OWsd+VqRk2139jV1rmXQ1RGyUdD+giMZCCrv/usXSV43wOPpipB+xLslxR
f4n4f6LUp8hPd+nudpCXyvqzfJ3oCwxz7VzSvPzuyUFGu275ONE2IEyQc34wseaEpaV6UZfGek01
eqJOsCHfQ+MDqKlMUqD0D2E/Jv2VEOYynfHyjPBu+LSIQ+8GQhvwEwAH+t/tuF8/buhpwg5wrB/y
ZtbB8y8PVIAPYtYNhiijxoE5iLI6bgtsfpCw+eJVuG3tEdcQWCRRZwWhd1nu+jBbpPFfjuLXpDI1
TaaSlk22KCxnOJR0bOCVrTW/XOu/VEecOMXPM2IN0Z37q8n4UgpPnUSALHbHq8N9JlVDP+ORjpxW
D0rdJcku777EAAEpq4870hbI0xNmy9370B+Ugzapwovs4fQRlevnFBMG8jO4+r8ZXqLp/PFrrnD5
/iXuAMDXFvdfIY7zP5LOakluZIuiX6QIMbwWSCrGxheFm8TM+vq7cm607fHMtMtVkjLznH020PY/
mo316AibZQbGfo/YUgUkDf/pnuDwWyvigLcwDrD0XHdP/KpW0y7mmGKf91ieB7Gdir0fcvrmS7QZ
BBe4YgIgAGIMh+8SQ9zhI/5qWJPJpkxPPFcfzjH/IpcXE5lgjUMvwyncOjeH27jCc9gNXTQiB/Pu
/DhPMSMVL+H4PUNcyTc/tcvwXv6F/8xbeIY4B4zNuzx9uu5FnDykWj93/F7M6Rifgcjyvy/ZDg0Q
1HKQWIG8LK7oocWoJNnZp+y/uUW0Mz/JFjsJJkTPbM3xNTFwPOB7uNN+oPCvxSdSyRmHeb0Zvq2H
dhEHIjYizD8nfkrfAjv7/5GImI8v0YbEt4Q3JkA5yiPqC9zztsZdRSyPVGcVnyTaydQbfMaL24h+
tV1dkBXtyENn3HV4B4V3Se6F0vAfEgWOR0MxbNhn0aRdIHWFN+zUwC4oxF7iPa9xCa7SPUy33Zdt
rDEppblJT9Ej/0U7QCYlVRYNHzR45QDsQVF9EdAhuVl7gQgYLn/5FfNDC2AbHSKYLA3BszkaFNsI
TVCsC+4XnNW9WObiEgafsciFF2KSieuK1yT66IHW57+W6AuqilgS4snBf5DGHG2XYPQyzde53GKe
01O9DW7C5IGYzkvwKZQon9wVCjowPb541bV4TdHZS6uvi7iyAqDNPXMXnpxmHckrBD1s7wXYZOzh
MLwWB+z/j1jxq06s8OoqvVovhAn+sOWwMfwfkIy+amPdSgwFNqUkYMuOFhyAeM2Wq9yNMzFinkAO
pDMPPCNkBJ+isUpBZ+FfUtjpN+YJQpHMp6cCIrRU3ZGjifaSUR0/IFzqn1C0eSA40t/bvw7676sK
WANIQbJh7INpr4Zd6Jv75ohLjVe+xqzX4AZr+dve23s8EKX3GCjn/zLZEfcxpOmw+uqVaLPeRFPt
3zvOQe0cECcIk0WAFyWkBWOtnauDDXbruG7ow5P6FqPfb4wRmK8h7tHaLb4FYpGPnOLiDn2JThrs
h7wBHEqR27MBMwAXhXPzFr+oiUAo1GSLNgvwNqW2EP02nqyrL6bgXxdlBRi0eu6ez3D1i5a3XYPs
1BRNB5iMKyrCtbU1j8td3mmnwA2PiycqwoZqbtmPLl5Z65ZqKNz13/oF2dkl3c0uBvaMOr6xEn4N
Hq1ziTCNRCvJ/8t36U7UgeGu/s7fI67+z3jF/NhXd6EHlPO0nyaJkaKeCLdCBN+eqHnEkSTe8/PJ
2/2CSweSjOmPG33UZ2CrMFyJ0UcJ9H1ihnOtwUIE0iC+TFJHs122C89iaxHrHgtn6nxwWuDUhGKa
0oqaZTjEL3AtI803qIIGn+hw5gh44Mjr7K2iGuQp8SuqYiwbqNuqLR6Ya/E17a3TtG833Vb+XvbK
vvvLXufv5g+TKy/ms4rvQVm3YvPgIf8vXBksiGAd7gV3g15HdCzUeNt4D7pCYyOKXfGMzVv8YrEv
UDmebS891/+cb/powFvpmyf5SWA0UD/VDv7pQNUgIJS3biwK4gPZKJf8JTbXTHdcJMtbYhQYQJBm
tRaHAatxvYNeikcURqPrhDfnsTSpQE/ZW/Zl89FZoJy11MFUbR0YaUQ9yh3gsRF7NVkRhK5nO+ui
fOe4w4ulwpPK4PcsXaSLwD5RtxLBvBzFhxH4NEfOhYYruSQXzv54D3/cXqWfYJz78jQBxkWXyWdt
hPvoIgrRmJR1MGB2Rcp54NHmq3rDaOdDvB2xAwebYIPRPJ9HTMp0Mu3FAcJQDchl3lsP5nC37Khd
1FvzbjzCV+WiPOK/8G+gBEJe+imIKT/aE14TFQ2A3gcmxnBq8DDwcNzxyCDckfqzoYj0q9/4kZXr
gJ2QQMpgbV3tu302PpwnldebcrWeM0DtRntCejmNAAHaw3iIJkwMjv5/3jCyAjAXOCf79+pLQJ0Q
3/+7quJIEf0Xq2/iP+IDwidq119islWK24SEHqSoskmAXFOY2z/Vm341ryxti/qKCguslL6KpVr5
uNLt1Kd9zA7LWXqljJIf+sbYigUmvoKjDmJKf+NL4q5bzmYeV/8h7WKzoHi/iu6ZRuOwHGKKJHDo
TUHnDKLsdux587baNUcB3do3LJYYbus3pFwYzp/SV1RePAgmAeDvwoxi2XUX7u4n4w0Vs61k41EO
UXPXmHlC1aaZiLE5Rl7pDtaarcBKV8an8el8wkQd5tUEd4OMxHt2J2HGLS/6lwxK8ZL9YhJF+vf4
lT5w08Mzp4UVstV9+Wj8oTWaMWSA7gnW8Um7Cv8eDBHTHHYVc2dkHuZBbLSK4IxsOIbwSjbu+tU5
iy5GQJ31CVwYFL/eC2SViZv6GjNLWctbgMLPy6dJxc+U4LVDp+1VmH4QKcc4B3P9itTWgIHQOkNx
8UfxzoWgBaNoM4RNQ+fxj/RVyDeVb5wiQBirHc/EETCNwGpOi33+K52l+3BIT92helOYLODU0K34
DS6yd3oftvE2OVvTUcd+AtiQVDi6IR3ZibssG6jkIovzZXwBjEP5eRF1hlhcwcd0wOLnQAvmd4fY
s876bmXuqoNKD5aQ3Yo3KJ+AZDH4v0zlxL2Z7tK/8QrMeObqdXvjNOzjY3rs37WbcUteP9BcsN1V
r/Wx3NU7bN59yATnbl26+abxJhuR8hrx0oFB/bbcQMnb6i7eEVtUZufub3wnO+bifMoX+TLsx+t0
058z5wBVPu+AU52AAv0n+aKPaMGbeGuMKD+QlhIddUhfnHP6m77QYEbSOtxzSLD8gZlY+hVsQwYj
DFchKnB1M8Tp1DrF7HKEMnbZVEfrMv5tJu4a8d/fYkQnRhEAPkdSKdlCiBXdB/uJ84TYABqEnqET
PQsmTNTuHK6U8azB4Icbww8gsTf1yk8clswb6BkwLbPs5iBWpeiDJ8ByUU5pnDtYb+z0PfPA/3S6
cEuGbg/+iLjkvxlceu6O5Tm9z6+EvyxHk4mvYFuIpmPxA04ocf/EwIOEu23omUfzCITyqL+Nk/Qi
TdhPeyo+jchjNzY3Av4IfEnhRI3uZCXuJOfs4f+Djf9q2MMgOqFbeAPW5LE/UFfwmGuuuS//MR+X
/2LmNWLIB4uerV9sRhFlQfVVvDHDGCiIvwCtyo4gIdfsb1iMLKj/zKNNJGhwiNMvsbL4m4C8Y84f
CgsO7YXAVMAeff3F/iYQKLZVdkFG1Gxk4nfinMdwTsxKXeswnkjFXT9ThocqZzppTa8NE5yQ0YOY
sHE4/jfgXS7aQ7kIll0nJHdUbtYD+xkmuhSnw7t+A2mMIQlJl/a1PMec/xogWEYfGIhAefo4UTb9
N9KmY5d6AcLJl2AAJVLb4azpl44hgxIYe7E6kcTgCLcW0zCKpnBF/SRuU8ZhJC7TnXrleReoWrT5
ZcIkBlAv4sRCgbP5/a/KEiewKMEEyWJ4yNvsGd/BZDeLOAYfNlQ3cIQgppNYhS3e9v0SZVsjCfSd
nHdoU/p6j2WjF831PtSyY7QJGE/gwxVhTTB1wcXqC0wxmjN2EKdiqo9jSV1jubMSY3Ez4tMYAZh4
s36tI3QmDtj+VY3PXRBjXkDfQ8nLHYzqR6W85IBy3ehTZpdoqqaxoaw20aajx69cu3DcrvtX0Vgv
NxiJ8DhhY5AD2oCq7YekPUz08ybN5JyULlkN25zsQAcuQQPBq8BVFZ5M/CNL40sxwe+cWhAvCa/e
OlUOTj9tjeAwzNUpaqfjWOmHoLH2OKXByucWqSkGNAGC4rWO/UWFaKprEQEihp62IeUZW/2A8Amh
REa4evtha4Tduk0xbYzc79VzNn2PdnBQShSsuGPajht0xJqWuC5/RLE7xsGZht0w5kvx1YfKvVGV
q4aIjYd+xkgF3YY3Z2ySDXa9M0Bx91pzOYKcC4u3d2OYfo+w42eZJC9iYihzFnSAMKA+hPvgwIvH
vdehzegyKPL4XcpLieswqt3yrW8BC3zMbomaBQHgeR5aABnCFjo8uAE4p+iAwrBdMEfEY21WHz3I
jiEzgqfenx0vNlpvuZdh6urRmV1UZg7bsjuE+nwu2rMGWwVb2k69DBX7i0EzgdSs6n1VSXfleAgZ
rcVeKTIr8JHAiiEbvwNMe+nBZLR/soOxMpMF7XtAsFbi6UTmU4orURczJ+UesX2rxYttFF5UbQP0
HeTQhkPoWY3ppuHsDmnrmrs2cFwbLJkwC7RBFMMEfovny9Bctf2IK3216q3Xho1luqsc1kH4Ujnj
qmJ60mrEPB5lEcXTbG35NWkAe3OvtglfAOFE2ze06vralN9WgQx08hr7Ic07+aGhLy6NLx5Br4+P
Ud95rWx5PWh0NLgzZp1puzUyrECXben8qAmtHtEmbdp6bRF4GWVJ8ZrPVxuDJS56DYjY4i/X3rfL
bTBQ7darkdebAv70Cm8//nS5pgTTYKYzhWniD3PEEp8MFU0DMC9SSAy65Dv4dUf6PyvRcbJi6Dgs
r6S01f1Fxn2xZPsZi+5ShOFFSZ6zEpEbYXmKjpkadLDQKrziK1YInhI6IXyhdOo7Eaw1EOFVevjx
Y0jeeOlYU+MsPe0KKuBUyEiD/mRliB4/0kB6RLl2z8zKJTxsLpvTGPykKpq57rcNf2gGdBSpi3ZJ
5/fwBLjV2aDLpu5XROdUX5iSbyTKM9Pa2sNzUP91JAz30z6UybiDG1cEmqsZo1tR76nRt2S5GT66
af1ZT7Iv5TRkeou7MByo9hpFbktYppOha1q1H+PIs8rc7V7op7jGXaocicTaqrjtMNSOErK4X2sL
qHRFsxYhso97r0v4kA0BmaUnT2QAFwwMglUif+hlh681KUETsXNJesh6+4AtWbEHs1SNaBs7GgXk
tsQf9gMv1V3uBLvWhfI8VdAm28PQBCKybXFYNBWaXbx+2GzSoNheexDTQlTnxYt4iOdaBo9QVGz7
IbC28JtAZgJXTWEIIPJ1APHAp5PsD4tjNIE2Ltu48qUhaRc4U0xbqTE3MlTa2v5N8mZj4D4dWy/C
CtpBnaqrqLY+RWU2IN4cHiMuimk4uMptwCVXJ5prAoe65T0GGvgFI8/RWv6te8xMA8bu0ascvJLp
kja1GlsDYPLeyKcZDkQcbcOc9jnyyWZ7ZU5SRi9S7VmW8wYlz8H1wM41Tx4Gb1AaT2V6+Duh4apl
zuoEfQTe3bah7hwCp2NKLrDwxIKzAiRGvITMTqGwDBZc0VHUvphHBTO2Rhy5qAGnZlu+N4d+8nIs
LeImY/rSztZBc+x9l0Ngw155umO6vEmINY6jl2HNC66ICa2VXR+ayO8AuhLbX1lru3vKWHHyvZM+
briFBr/W0XaYgOTChSPI2DpZCI6BX276AMut0u5kKdZxmZFKl/2q+CrYmzP25pgZAaOxArpGwfpg
LRRfEsE+G1zRykw5yE16jl+aItppkuKLON9zGO5HO9p64W/JnGoOf2wVxzKPVltnjmr2DJMhA/38
2gn2o3Pj4f6MBVvvSuO3IJcAOtB7q+RtWT07SUhZWb2pEsfrXe0sN59K18nPS69u3mip5o7yKel7
t45TFz6LnjS7GQWaHbvMOXrl4UklAjvEWTMx4bbb8sfl6LMNSfbD5LjqX7Agti3wOgzqnKD2pEzh
g4tKF3f2vWpm+2mEbGHbvv5j8eAvB3oE3mazLPuoDHbKnZ27OlARNnxfHXPwJUTPJBePFcyPEsSO
tBkU2PaF95sVziHoWtKXpjXLttNPzH3iGi4QwcE1+vPJJs6O+ifYdSqcc1w/WDsazjEsAqW2Nw1G
VkmP0otVbH1evSkh3owDmETvGt30Wn3McPaNzwUf5Kw9juE919ba52zV1z5bh0d8Xbd2fpEDwip0
WhBQkXxxbawCv/II3mxFbBilUMMsboINYKwTVfedMSNCHRAP9pXrzZCoY4wMHiHsHkFRDU/xuB/S
2C/88ChBeu3DzXXB+hHwR32Sy7gdSgyYaJTI8ZsZig/g+u27ROxyeqTUOEiffVF4oxuX/KqSkILJ
KxBCrl5iH8NG3YQZD96blYjC1pHCSpVHV0bH2EajmyIargQZjNQyieNhZv696ur5ymW9kWl2J8fH
k4E503x5pDj9INdvdYux5PIIdpnueENI3zxwQGHdSA3C64OJxGAb8sLQQgiC5H+Z82evXyXsVIiZ
p97Sihcfrey2thkjbkpfpd3q2EVza3WAzt5tCWqNm/zQ7q0nX3D/ksWNCDGM+5hQkGprSkhrYCbg
2yM8rhKTAQAyAqyu6uIMWQDfcbwkvDl+s8fPoWVAJn9UTniIOK81wpURxEdDc+yokA0syvBiYf7A
pKU/hVhY9gMoRpAeDLF82mPdQhL6ahXjandUCTxrIEAtj5r82ZFZ5yZheXBkadfDDlIHBJ0A/8B3
cuuScxNqBJeRQOZgOVHeQtL9Cl3dWjCZGJ0htmjzHdeSYFYd0kpzei3h0hMikRXQHU2oP4ivJjB8
XvyfTRphPe/sztyV7GOIjzCCn/m823mSDpr1L24OCsdQQJhkCgJDCoDE/LEibII4NYEuzUN56qEI
8L1l4vODkPtIIQ9N3ltiNjNUhPE8IpGiRVp6mW1sBQnH3migLKAICnaN/JoubM7B4JGiORgBKvBf
FcVtaMGoR5+AP1Osrxk/wcDp1+rJ1E4Ktm+6cXCiT8vcjd1Lx6vpHfpGVTC8/a6/Lfjdz/jU2fyH
EEizh3uPXLCmEGBOzEd1QvuU/uVswXGGd+HoDZRXESi9brc+w8lOOYqkHWUiLeJXNW5Bz/bBn9Vq
n2wCLNwaeEr0VZVNcV9hVOCaZnDW6fKiTt9WhKsINxJh3kCVCNO+nv1OltYQ95kRJmwWoTZdWpOI
XuMd28FwI7ORvKZ/7V5ayOASRnzM1Ppwz44uIu57sMCwwujlL6i/TKf20v6fhhwiq55WvcNiJVQ+
5lTxkuqJ8KVY9ZAY1NxLUKA3qV9E5NNmmhed1O5sCYcdW1rpoFoGhTIKxbAojpPBZJLQXi3bs1ai
ZMOiqzCWmlUwAwd2TvGtZf8khPJMKRJr2nZ55Kr5Yeh1t8oKbyaBQy5jH1sIHLBK+VnCrOAWpFwm
LCQKFTvg6FDnhwSZvxMQQsHMtSRRqNto0TVJvrKYqzB9IQ9mWqwxrulOk/IIpffIhCMP2Jl5FaJu
hdNj4QGWMfHnvkEsenXKcSMZR1XKdjE5EXKNqFhpAEHhSqEk+g7m7IBXFvnmfmItfqQB/ssaA6PQ
Nn3zVpuDn3balilf/1cxNgMmo3PvOs4a2Jkyt85QfRTmvrJg/i4bfl7qPmkHCNS6afJQIFhO42O+
u01y7HK2m9hgk25aPzp1moVc0Nro3V8931ODGgyER5qPr6TsxE/9DM7L6lXv+rmK+l1Kbm+oewpd
VvnGSF35SKzheqvpmyuMkhJ5gwHPoMFstfE1KP2OtPO4uJI55kfpgmKk2rfAkBGoto2leJu+dJ38
Os/2GzvwezgkHwoU2E4B8y/kbVfY70OUvgMINfHeBphMy3ZXm7BEFPwWdHjfkR/PCI+RFxZaxT5P
4KRzQSBTqK9mso/ni/6fkyyT1g6hHRl9KJ8i0KvEl2Zzr0KhQE5UadKJpdBhVE40jjx9mtV3RarL
H0KgnxAVS2fSTRVHjEFVIOochGPxeOjRdhnqOu0gcjruoclazxZDh7rbdVG8TyVlb0eRZ6aPJs7X
Gp85V4ArMMUlY1ONHa9vYx/QOy5Ow1KfGrk+VQr/VJNTH1vHqoURE8JF0xnOYvTZ7a2u3ciSSHNt
d5IYv+A7iJO/p0LCSDDe1E0XQm7OkwTOO9nLNlnsrYKrOD0ZMOG9zn4JQ7CreNsp5FEZX1m713C8
6/4FKYGd9Oq5dpTSYR0Cq50UnrgO317hUIadsx16k2wesMRUJJ1EWxe8cfbH4lXnKBvV0SWgVGmJ
g5S5Hbj3TWenRVLA/JSDlXDfZb08OorM7H3g0KrKZ8ZwEdVlHL9BNWSaWBhfI4stQ0HErsj+HZJf
FI4mnQWWbgvXxvIse/EC+9FM9rEJ6chK+0QLIsnXKcDzTYJlHiY3k0wfmz2wwW0gvuDYn0bPAMbs
nNwDqXpKffIcszf4hbk2uowhuIcR+IhdklGcAhy/h9YHcmG9PKrLakRuuNi/CBPTIt4YnC6azPGB
nxfdcUd3jFgnUrqteTJUxMKiLIRImePYkr4quv5CZNTbmPAn2vMIn416cyARsHc5+OUYYy3nqoMW
crQiryYpDhM+k65iKyf7Qz1U6JCFBspy3AlrUewzZg+1Y76Ta14BNAC+DTpKPBtwClQ/nY5gPUqn
qZ7XTn5psaESRSHJZojkHKgbVuYt8l+NIXvnjg6JtsQtzfRWFP/QyjzDvghTXOZBiMUBhnvOhozP
pw+bvAMlmq96+a1qn93H7MRbnnOsNoibhCxSa/4IEhubpFMT26ql+qGu1oZJhYtao7lMJFDyaBwp
V0UmGp2bV8vN2orkjcFnWPAjJDdoDIEqC3mvLtIhGg/YrU88p3YQeraa3nBaJ3jOy1V5NyXx3lDw
SmpZKWSvwVfS58+knPy0HjkRQVDGDWOlUsjhY+CwtYabXow9l7DmGhxTmOtlkUq2BbzP/ilpfNtV
Tm79+D0xrpBT6wSIVOX3wg68hcokfKvLtyh+jSsTwOU8YFuu9DubUYdFjF9/sylBxgZdprHvOfqt
ajoVLX2wSpFKXlD+SwmLlXtO/FaaI6INFWZspnrFpgpo29p3RrbHTW8EDLqP9MkL7XuETAPsFI6S
HIINs8TU4Ni2f+zSe5bHjKXOOPtRr+2jXD4s+UxeDoESB9wgmaRECPACC8MzGbU/ctGWc64C7JEt
TqotT0jCMo6l1ofe5EwmzNhktYmLH751AngcyHd0muhonwh1QfQL52T8djjXUtG401rTXKn06ovT
u1kGACYdZ+oPVJEmoU2oNrv3Eelt908a3pLmvS9fI4h3LBTtkeW2T+XkYPCJfLUK70KlXPsLZ90p
W+JdZak75Uq+ljtHl7nX8aADGK75xF5M12BlH0Ng7SL273jeEsYKxIi4kp+1vRyh7SpUNtqMyMi5
zvRG6EjbFnIjbWz8KhJu4IdF9i7sSOjmaSc5aE0lUpbnbjA2XaCvU2yCiLfwigzSEfNy3h4BrSCF
ZLJ5NtK5cU88ZQOF17wp9p9j6UAstGTZdtG2RCR2dGHohzKyOea1by83zv4ukqEWj3h0bwMpwdmB
sg3H/7VtneXi1THwEDFfFOE3NNZbmwJQ5fNABmbnJThuwkq7wGmuQbqFO+ZxoXQt6l0JwWieudip
K3PtRQ61jmcyqTrYWnY5cgFB6cFimqqNuMvF8bHQBuuPtOUC2K9mGckU6GPoBLtJw1tAumjBfDU7
+CmwNuubFA0oNDdpqJ0KUyd3BPCc+EOMmZ1Jui3FcFty7Qpe5RLPcx8H5ZZoyZV46LJh4FWoR1XD
SrpTN0OUnHugvuKCcCtPvAxI3QxNL3TowCQMUOxD3fy6zXt+sILe51fMSHAWLkphwWFsGuuVC9uA
OStkkZYM7jlzqJqKojjAQnGjo8jvIkbhpnq62u7T11NuDH5W2b5ipDtsyJkuI5ebLIg2lwhHoQrt
+/yQIE51CL3GCOEIbIFG+jdLHKQDzp3mQTDKiJ8s+5yg3unFApyiFItT3YcLJKE7Vo8O+ZpZY/tT
GO/COt/Z3ns1JtvIpOAJkncrh7DH4FFNsrcA703zURrmXSfbwpqh0avxthTFdxmfogZie6wdLxEn
6OKNSuqbQFxd/gyUctfoCjHl6b6zsF/IePC3aq3w6c1DalmH0EBIZynbKYCkx1BQ162DMWFmG3UM
wvIX+shjEZsMsYzW2pnRtKOq2jnWM7edDS5Qmy6pcMrntpEnMjrlPj6FAxrBK4OSCUENfYnBqg8B
ZhxT217vhPYeK99zWJMtuZ/WWjlnbPScfdQpZCWRS1yXns1QLafXipVXXfuWL+GxGnB7uTUMHtQH
5UyPNngjX8Qwm9MeQ1ezK7b6w0n5KKKnQqzH/DhvN3CryTDNdISu6qFHNuM45Jh4mS4xaajvkVXd
jDi/CjoM/Y4yerrZeqV2thT5mHwp4bj6DnEuVt2KQYeY4I6yve7JllMxazwqZ8Sc4NTHEDQ4AcJO
leNUSHj3+LmFASy546ps7kdIafZ8FZRlECRa3E2upJc+OEFwzLph2/a2FxeGS9aRTBK1Vm0j2t7A
uVYF5/zoT74eS1yztwI2KdTcyarO5Wyc8FRCaM9kQT4y7OlrnjDubXlqk/aWMCQZ0nMYtbSM0S1F
eqy3OwcLz9GU2Fpkf1hyTx5XFpnl/fwuMdZozZjPz0wds72hdxMqh3pBHIgDVSDGJh5AsheeGgwG
E82md5q4bS0H2uJs5OjVMgi9b6+6RYuIUZWYHNUQ3MoXi/wbCJu65KH14P4cxQwp1hTyf7uTagyX
iYhhBm8rRUe+/5HRaxrau01PngCImptehXylHIkCzuDPPsoGRzCPajnG66veOtMlV34DFW5wzkJm
yIbBoqa/izlQim2kVq3tNjlJsqeQDpozzQEJcyYN00IIpddB9fVnAbLQQM4P1NW1WwGOB+0mdsjE
xDuOTwBcK3dYo/ugNCNaZU/fLFFw7NTlPATltYqMW4drdzqft5712X+HpAb04Va7TbprM3yzPUWj
NiA7uiMVeSgrlxwGd36PFawMMoeIEK+rEHskfoqTLvoLHTd60wwPjLM0KizZGLZkNkLElrX0bAbZ
BZqvvmC3L5Dy5Vw3wblsu4upww8fRqy9lwuH5KVpmos2EByhorRiMjQRHk54/HPWo0fLoZA1l0GL
8R1GpoQFmtnLNLurGrQJckJD3JLa7sYEfWZ/qiPcqFP92NTLocs5QNbc9E5TPEkPNqa2YRJgEtdd
LIzYAuQ33X/0dqm72spwJN/hIAs9A4Bsaxee/iEGq01FhY+KdJq+kQVSDKrFcJam8RQ8x7M2VV4Y
x2QEkFLKaxaJlxIo1ME0zrPDVDe+U6q+JQd+ukCOWDvKl1zMHqlEs3Z39Pis95eKPC7d4Bys4ydk
T6A4J1ceU5g+Cru/q4QRcWH87q1jGIe1KJVpDbXflK52ll4tEN+cDBh5Cc/T/JUBhfBQp4PsFSlZ
wv3WyX0zhxpvtgddjvd173fNHYphEMDcxJAgOMoMGybUcXN30oNsPV8Wu9801MNJDotLrrwB+36y
W2udXleHGXABalkR6QwXZA6ctYn7gpuIupPUEI1FYfS7Yg73cN0tPIpaHEPNvVlcHAvCO8kE+D3K
GgGSFQP1p9O5hYVF97RVgSM6itJY2hV40yjMc8u9rSHZay7z1JynoTolX5GlbeeYuRyT3PpBflBr
NftJ/ld1gcg6aWeEJ8QkyNgOUVTFDIime1ciuZyxyMBtPFJdT6LgbsE3WMBBU7vj0D2G+QLKSZHW
VvjXfKWYaC8OI2UG+5zwd7lrfczcdoRg7UZs80yiwZRbUOIhaj3NDK0o/k5Q+keFFgFDnXqT97de
NplhHodk2VgF/HoQK7n3FmYQGk2lgVlHyOE1n/Xo0GF3zNiDMPWBjHVq0dz0HaCc5l6DkJKrPF+T
EHmNdSYbl+4cRIuWpbi0nUy9O3kZNDkSCcAyNeMG7V43xLPtmqA8DttcDqqElNr+kwZPj6dj0QZ7
4hNxiSLqcd9V0Ebr2ZXD9sy8YI0HIBYrvcvu68owBSY78vLPzMwP6py7QfxjVsrBnPRD+ImmuNZ7
nnP835xnYldMorNDrJICpC57m5PWtgy4L1NPevcwUNx0W8OOmfyPW1Om2ef9d2bPYB1yMTV5KUaj
LlHuNPDKdoG3qEHRx037RxxdUxsxVd0kyj8xNgkGXzEdQPf80flDsZvj7llX7DtYwejeaJX7qZt3
Ro9tRYZnxNNmGGaLqC23R1bvWB+GjU88SAqqmHZ8qh3yR/gUWPkhI8BMDkYy1IoyLQ+9/doGvxMq
1DxuNmlM9mCtPnUWUVrIu7GYXgWmxesyjR7D8iRLBfUFzK1COpaLemzD6pggkqBNxigfu3rt1MSM
Wi2Q/iI5cKosBmLqWN6Y+TEd95lIkINi2ZGyUeU2+yZjAvs1i6RjBXOdkwzoflUllTcSDq8z8AzU
t6w7G051DRjqK/cYvaYGPv2LBBoesC67E63nr9rDFSKmT5YPCtnINrNKqzRdK2rdnmh5SO2dttMh
aOEgq/C3ySbpqhG2C0DFTHzpJeVU3owtyRu2OwaQ3hK0uA3tq82gstizGd5NWEw5HfcztOD5rZIi
8LnhBOFhlBQ9zA8z1mhJ9EPbohw6UHVVIsJ3GnbO/KVVODIpnQ8Sv1qwDMk06p6ouaDAidtLGXQ7
WNFoQQLlDch9jTaE4QcDXMszaz8ISekB3xCPOvl8DfOFhmrIMp+aumN9yjpQa3JakhOhEKMGusv6
TLV7BKtCvqaoNZYEP+H2MH5ILFnycoZuo4TdxmG2ljFdUv1Frs42Cn6l2WDGwjSrMbD2ZVYoeBgM
1xq6252kebnz0+a1J5MpF5P4kzBbxPyeaxS1x5iA+syC0fLZaz8tgeZiYN0FWNFMlR8YFGaoccRU
jr5TB1fXmFabw8GyHhOj2/prKqW9UX4bjI6WEBCX+1rDZmmxnQc/HCEnmIA2ICC1tROUSMMf6x0z
ZW46NPPdGB9T60VJo6uU1xcGSSNm2xFJe1neP02KUdWdF93ViZkt1IANbQKpegOQu5jBcknYhWOS
maq1CpUy+NRyTHpjiKiHBeA9yq6lhM45fpGhfEu0zm+mmu6kRdu1GjeE3N7yRwvV/dJL+1quiZee
D06FjSc19HSQ9cWt63FXDRaWUsgC2q/Q6LbKDIs5SAnocbOmdQ0ghHnOED5kuu2PDcBO+CLX+V5v
xc4Tk2dAeqoNSVHvzqhWZiwoErhdS024i/FoU8mrTXvdzcZjssfHfyX2lN/J1zCLG3tQAE1Kl9hN
ysMwjKec4WQFER3V0VucHNTgriJYKvGfStc201CFKac04k3Mk6xbWEjAmwT96jHybT96YtNltT+y
o66yNPwfS+e1FLmypeEnUoR8SreUkSsPVdDcKHrT3fLe6+nn04m54MzMGRoKKGWu9dujIkOec/Ts
ktYdpG8hPqibp3eccrJ4AEsQxxAeP5mdCdo8A4USr+lXvYlfe2rK9+pNGrO9+VF+FoKeMSKwCPs1
yIsOkUaVwaY4CPka/XQyNIenIMa9jCidEVJ8CB6U6WZzQ7CLH1STJRdFoPxCu7GvOvLlQObQVYZ4
7OhkSLxsNv25tYL4pavhrT+swBA6hZHdtfnitFeA8w37ppLLVTVuZgwn8z1T9qk6+huhmYNG6sce
okY8Iwn7Lr9vTw51Z6UqOa1eEs9cCF7eL4Wf4+8EqmJFHvc90QD0JRg7BGtvn1FsnIA5Bg2ZtHTq
vkoJuRpSmrV0Y1PewbXttv9qmgE1Nybw1VOU4vVgaEliOBkhWpIR0NkLyEHjwFNuXeaIN4VeSJif
5S3io5QpYZyJmX9LOgC09msiraulYYJPtDahT88cpRwYpzFkkPJrvU8xffc6+dfVIYasY6CPF9s1
VtnLTpp0mvislOFHUVj/ngIMMl1AU13RBD3nyBJ+py1+pOJakFCaGNyC9kNsdUDy5KMPuNdRc+vd
yEZClCY3hLitZW2KFBrcctRqLYFPWzW38sf5aczZsQcyvcgwVqbSbcsbza1vbwVmrQkAxY4/AZPd
HwFt2o/I9Yx3RUrfhdI8SEDK2oOIj6NuHaVsPWa7BcFQxcWbc/EiljkIBmbO8dWA6wO6nFsqEXc/
M4Lvnb4PWYj+TNuQWqF8YKmsiFyLZ9fktyf4+VgCunr/Y1GFBuoeEVVPLvFOMnFSTdG50LoA0UCH
rTgFJgEJMMyrQSp4q6QoC0noKbACsWZ2k+IjzeylkzDrM+THeaLKXROTU6l4bi0NtcACbo4okNSN
gzF174U5PZU4+dDmhiyiwiZ3YsbVNngV7JZRz4c0ZmJtSxQfBzN6Gf0rVOAOQK60EryWgBT2/Frd
liysHx9I6NYyvOZcQj1vEjP8WVWvQKJBiEiXX3+4u7egJCLUpfV3291wJ8afOZR2YeyEgrIdCZm8
8Uvpf4ao9+FwbzZKD/lcHxMv0j9V7ZDWn2GpuU7J56sLvB8Goo9wxUZcujqC+SnvH3Y2vycHWQxB
XpmBMKOTElFGO5CsYmIRMD6JBNsbnfyZtzJG2yiZbknNdmAtIF74n1LHTG7WhLMoJ7mmGODq6Lee
x72Z8H8Dn4zAJ508BHYR0Wk5kant2sgLiYY10fc0DEeKXDhZhElZQwmGwsREkjLplJjxRdX3VP+2
JZ0O2JW+YQZnWUU7gOjcpG9FP6I7biiqQiVHVHRNbaGy/Ccqksm9RLsY0pdooTNRDnCl4ist5WMY
EWFJNskv+kn3dUOXXJMfUv5dQWUjz/D0vWyl2oJGGNL9kOH0+d+C3Sa0fRVckGWgAwg1DjnQoIF6
bFagvirHIBsioeGlaYqjTX/MAHa6TA5JL2r4UwDrRi/OxKrDgtGzLEIkaWim1L7YMVmeG6s6QUIy
XOiEbI80WhG+wOrCrEgRDNHgIUwrLX0copacfka28dQZ3XLb2utAS9Yv62ZL2M/tV2crH1utYgHi
xq/TqgiyQ2XCXDZs0jo0oSt2G1JGIoLeUEPK4qVBJ3RykKoJSYROzOChEi852q5px779XLd8DMiQ
GbF+qvxP/hp/NvQ89nN3KL4sUt6gdCPwbVT8HRXx+EeRxBPeKDHnHmUIW55lBVq9sf71pGnhN0PQ
LQfMXgbeIVMCVKLYrGHgASI2ob06JpSxfC0sTcC3tyoj/AZ/HU3F2V+u2u1hYlov7eQU2TLxm5dV
kB6ISmz5yrpiZwKDlieNit2q607keZRoGDeHto62YwXW5vQoSy+Wpcdq9HdSUpC+9LqjAnNpVLBN
2X959Ctlchy75GLLBIiHZRCFrhhQkvT87RlX4QM2nVyXk9oYGAdWo9lQ3C5SPaM9RQTbDynr43q2
QcsolqnfeX/LwElxoJMV3Gd7tFViAD7i7RehWKvRxw/aI52WYIJAWJTuiESFWFDfrFGj9uVRtgA8
EJ82zJjgIER00OHNPg/ate9sHzrFWZ0ZmDr/a4j3CnGSphKD2swIvijO7h6VgiAbHkHlepok842O
FxJJ4ebi7iL/aaTGZ3AN6gPgKcOCjFKurzlEerFD4G/QfQEPgzqfw0TkGPiljTF3Ko5wTjRbXJqI
gsHiICUKWlkEFNyvR17OAg3a8gKyoiMDxnJieTt88uP2KBPatovBf5QyQIe0b9ki4wW8DXMZo3NI
zLD1rujWTTTxQ9ZZw48p2hFbRcqiZY7WnRay/4pwpGnCPkzksagbk8g3Goisoffz5zRWgFHFTQE5
sGwepCnQsunS8KnGWQdC5cVN1rVN3T7fR/AEFuv7BNwmNXyr1uuSym8PSTn4qbwEpK+fVFU5RUl0
pjn7vGj/ZK4k+jpyRDp1T8H3oaCkBf0XX0ZBNpGHmZvOi4uaxB1hklBFiER+X+HY6CM0RmvfGNMn
rQ8S0YYlaFcGIbdqttvDJMQWzsKR2T73Yzr0hsR4lfheougZDqSY2fixEgRH8SmvLqBsFYGm2Del
7wg4ImkKtwRyt2BlGGsInnqT1ZOlviaSgxJczMb4lArxtE3ifXK/UYi1r5eLmFjrzjWetpoRht0j
p1KotPKAYyZIszqALQlsh4nWm6TMS+vJydDdawpZSBBX6uAp3wx8673qHaa2bUFhMDC+N4fDlqy/
L10b8qGN+1OEIXZy2o4GXRaFuuGCZF6zQ2q8t5DSYXAh0N3lqNCTDetp7TpIJvg7C+ap4yfs+Amn
o4hIA71rBK7S2jhnfkbcbCE/rQFunGaW1lvFtNehDvVHHpfvCx0k+ny0Gi9HHKQi6AljQAQVs1f9
gxpxMfpArdFGUqdjVNMRtNpqpLuSkMZPIANySpU2AYSEuFzt8JZ5JanscnxpSdAx+BHiFjQLiQI1
KjpHfT67LVbAEjwBM/couHCQW0BR1eqh77RjlSFQVH8ZdDdnyCs0sJwxO0wVmtOv5qQhH976D/Cn
yeJjzKKnpJLVLWBv17sC/VcEhqBA6aZ2CHosDvVuea5j/FFmIPtzf6tov+6dsMGd0ldnPaquRlvd
fRn/y6C+Zw0xJfqvcTSCqWrv+VTfypFMvGg5lzI58jsQQcJlBEZxXNPz54Z13ns5fxTtvRrkIBrl
QKxjUBd1kET0tp9lwaG1mo8wmx76stFc/R0AmFenjC2PF94+BWOGTov24KI3LdnDoJlJxtSpbE7h
xE/Tl1A6oL3q2lTprQ7lm1y3fmL+tAwN+k+iMumg+J5srMrnAUXSye41fu0/lfqWT2wyJISHvzse
qKRwenN8Gyg58stmF+v62zA4y9ES2SltXj1/MZGuB8VPOnCc8tIq3aWCtknSd1CKx0i2MYXklfG3
pLqmHKj+aiV3PcQkRveHgfTmFBFSWu7XDAiS0c0siP6tkDTJX+0QnpKWJo1TWdWejWxPzRJvTYU7
y9/qjP3lWkzvTH0yYNvAg2GMSaChY+WK+Ce4AVpa+RAi2hPu0E72C/s6z7Ty2u9F/Fh5SvTku9k3
SO8EJ2ZCEwP0bUSyNRZAJaXqNyAMok8zp0uNY8YIwAkbcevMD9FdsNGc9Ez3E/AOzenQF633RNnb
CEjsYusp0eJPixmlIUeG1Uz2Wha5TfxaJx4y/ma+9JCnsXyvsG+b882mK0g+DvbfFn9Zun0b4k6E
bu0loDvxHwFbJB5zcQT5qgXrV6bpQAu/J/Q8hN5qVeubCck92ItNHWGx5XRocjQjc/qkfKuNnzF+
ULFkqPAYKT7mElceR1KoLqxP05XQr4RHam1dK7JhiAosRG5YY48382C0CIPRl6D0WpG+ZWLZ60L2
av4wNspOCoMHPt2gY5wPrl8qIWnqIqVw8EeTlxSf7fzbzuSdtCBkKbOg5OvNEUkQ/1bkPfOxLAxP
VogsfHV57YH4+ZVZ+6JtfVnUft/kPrF6o3Uupo51ItmvOfOdSsAPobBWBSNgSD6CXz8NG089RBLi
LN3He/NmsM6kff0G29MsCZrbrYQCG3S1lVUxmGM6LslPIO3ejCA84x7OdS9YyIUddKN6zkR97Wvz
ppJWVqlfc8pcOnu2irErL+h0XP3sXsnZhzF3VKOpwTKnT7sksMg3q5P4r8MOnMxHJPs0+Uk7Nf7H
zdlUePNXDILNwaCVUZN0V1lCt5JI8yeZiPSqdfqrbOlxwAdROj8oDVpSouVC/NZj55I4wUW1rtfV
XO4kZQutuEdW9UR8VVKOmBmvWJs+a1lck5IJBRo7P9hIoWsu5SXfp8JL1vMWKeObKPkFfD8975VJ
BwnTwIQ21Rrqvdo9ZBSVU+pIFaId3mPNYDocKLqS+qpe+zSnN9WfvqauIDd8LGdv0gREEddBg38p
9xqt9sv1YnIgp4rmJ7PkZ2W49eoVmCi4ncJNoFHpW8+G+kdd3PFHkf/lMXIHHAfwwTqPYRpKJ9KQ
dFRsIs+CZsHEEhJ9L3DfF4Q/8i4gTXu0WI9IQ06e1WRcLcO6yQjpou6jIRGc70/y6tzQB9qc5WXb
L5DIyWfNJGuPAUJr7gLykYFugQGkERsN/W3WH2HI6gQTN3FIrAZp/oZxlN6Nsn2iq3sBGrxUPNBh
0wXYgvXpFLeGRzfVanOLorSTjNoJq4tJjugKNZd2E8UAyyReJJNX0idKgSdysGUtGDuOEz8+2auR
IVNLz+jVU/lVLqe+O1Q9XpMmIeSgdtNpcCuElgVK1r75yKH3l0i4xlfIXVZkW+oRM0S5AvpACU0n
URin1HZq7ZWH+a8iojrGKnZGqxE6Kn2SS/unnrB+6iqS1BZdQEl+cpHnn6tuP0ejBt6n5ZufapR+
JwUixka6wOmr6cSM43VVCN9buI0lOTyb6fQcGxKQ1eIQL/JjaY1bQqUNZq9Uiw+hpYLQkiZ8LUC0
xlsx80b7tlXzaBaVMyXkhq+Z25rXeZx5m2NqNVgOV5nuXTJo+v+xHOr/sxz6kmO/Tk0Qav72drbc
6oTgB1smilGHVjIphaq79dUt4dNkTbGpaSzAgGgFIc7FigUyH4pFpNBJoKAFb91PmbKk8ETQBstL
vpzmgpa+ODyW7Xtmls+Cfza0elDqw0MDfW7XQDNZewoMrRBdacUZzSYYb7qDX9E40Mqyn2C/sBn0
Fl5vBFlaTgoQyFKD2tBExJ6a7mQVbuRkBWlyDM+qapwylm8grAR6vLP0A7EALcHLYaBOoT81o2NN
jhKTFpciVYZc6qw3tA07/c9SQs+t6Lvsf3lHY2iJ1RRU/W+6POKKxFBYVsn8UAx8GOnO+hDoDYsU
7Trpk4BTqFP2WeNJmH5GH4AUnPitCi1XblDmSqYj4Y3ideKfFua+YdUBqM+Gu7lvQR9KqXI2mBJV
zhI7C4RGB4bCd5q2PFOaxYFrYOKg8Q8Ykg7NF29i+Te0oPTbgG1LWHA7PjbXCMCmpGNbZhEEbmEU
tax/cnnkh57hCe0VrW9VMAETzW2aR117bF+A7RrRGafDMaRFEQcKZxmNU9Z2ic3Hjl76flqwK6p7
g2ad6jmVqFhW8uIInwf8TWAjUqpOcCTafxW6zBL1PSEg1NS9MPvTW4/yl6IPBAtMOQ7HuncUNaL2
TqWGuPFWVWBiAiimhbow/Sy/VCvKxqZ2lJbhKF8cLMlojFQHl5GjIhcPkcq1KEX/6iThWJNNkZZ8
anuCl7MgsfKTkOeTrDEVZ+apArMggSl8kTdEEJct27uJoDzTGE/9Z5rfpUH3uBq8rIPslCzXMpmP
V3h3Ds6SpnucnMrGhTxxKCV562lopongaTTDW0sydqjG5PcXy8+x5aYmNESFjc7q3OFyOvbYGNTq
O0/vdvd32KofPmo7OcZgR15cMosMOPkr1PA9/lqKHZDmLLwVx+Sjk5QdWXA1FWmNTYcAnhLlksG9
ArutKKZkVLdIg8NQe5PY8DRzotvOpB8QOxyeGUi9gVV32lwBSD/MOODPRKODtVPBMlSUpaWbW6i6
DQz282UoJ29SQJQ3gtNJO9PRwptZ3asttILtXL7WGNcsBGulhiSGu8x6b2iMUmrfznjw5SQwaU60
2TQk0e2M1faKovKbsTlGzcc4URfCKtFkFvq1jzRKD8lw1WsW+HrdR+VC91jjy5bkje5klM9oFu/l
pn2tr7nZ3/Q/tWntbVgqBEdkNNoAjg2lkTqUt86bPtJbP+qaAO5O32vfFgS/DZa1vW5i6Ti4OuaG
Zu8s1T1lGcR/LULNDXsiJPBRsJhPyt4w52tmLbcVV/n4zDQsx8rfFSKjVvymmsBTE190BC4JykPl
5KzP6mnmjzdndxvrm7Uf0F5JbbDxeM0kjmnPycGnQ0csWsgv/yxZmluYFOESJ7iSUWdFrgKaR+Tb
Fzx6zAsWkPbRhsvzN+R9zn/CrU2fBj4ZxKBp0Z2Nu6yCyM2Rx9rrWeopKfCWk0JSVIbX6yWwMC7c
mndminZVhJylpPKK+YLR/QbBxmop18DgeM8PLVoEZblmTLUdN6y09I7GAIvmraxOpv6nFNY7ljBe
olJBySASwfsqcOyFxW/DMgIQwiVR/MGgzrrGgPM/LGwhaIbDJdEeNciPgrEOq1f+gIUKwUWxB9em
feZxYbhzR7/ZK8w+CfILxiZm0JDaxcliEbDdEtSbEKkltd1UZXr2Kp5yxUJTpaFYucXHUkfRiQ/T
oAhWlexji7KtrfwV4dRmBg55ZkaeMmuvgO7/lMt/I4BrnN4nfSAv7D7J4Y7X7KTShN1LOPMcubPI
XXn61Zgw9fXoksGUcyPz2hOMy9H3kkqOQpUEqQPLxCUSwpfYpTPmhBzEGLXR3HXycZGpuUFGLaX3
PJs23Z4/gfNG5Mf1boUZS0czNKqEgqSKX1Y62Uoj9xoLA13rlxo/oi5xaBZsEQcZfsHGmwSFRhjv
RAsYprciO+aIKlpcst1ya77ACLfYKqslj+IqIowhwy9VhgoEe+4g7nJddwuZBCfY5hLEYG4doLp+
/onkrxUpUp2RW9V+N+13ufxI6BiMTQcgLK9JB6+jt0zT6U3E4iY5IOccdr5tpR5UM3ej2ABUrPME
K6BadXofh+faIwBjbOFtzIrNNpfrXyrepqTuPQ3DSIsxEUyD+3lCQ847MZ+XY9Lax3gkkxaILKNb
Yl69thaXJN4zJLtGe9RL9X1qUPpzIcDFtsA6i7MsxzAuz+bUe4Z8poH4bPMxh/RobwnoZdVTREk4
DknKtyX579ZJLP5IcDEQZ+QUmLnlsqfW+D5LXXNCBWHOf6CKlrhGvSPs5RDiOZJ5ZhfAyZyRvuaV
j6vkiHoXYwUhamf4SuhC7mQ271daRPgAXHFe4eRWvqIJitYRort8447fS2cdX2X4OW0WmV7hf/qg
Ri2epXA0/aX5qrR5L9rHOCzuAGl9RzDzVnDz4qff7uF8iCDdQnDI2eqPKg1c36ZBwcr8PekAQ5Da
gDg1FiNhzJ4k256qMi0TKKJSf23dDEg/ltMqA90fZydN6rvNPpt/Vun0kprlGTfUT42OJF/tbSK1
mP8BSVSKlvT600QDAFwAEeVqHVPkfAyVwV2JKMDLd6s73R3BojcIZado33qJLY9vrTO+ORue3hLC
rvAesK5C+4ooCe2UExe3fJiZUHPE4rS/Erhbpt68aN4I3oaRjxbb4jdQNaomhBBdTMQzJ2SJM1Lm
5KBDTuS+TTze30b7JIdSwrCMkP8YGzWOe3XXgxNRslDil6q3DHTYsO5X/tkQf4RWbu7/9rAKCfPb
DZKMtHPgW/6eVMkyteJdEMQj9dzJlt2gD/CMS4biMmq+MX+TYMb5qHl4fwuyUovi90ycDCJjMiKS
H6ttnD5Y65nSTfT1KeR0jD8C/TtiChgaDwuxjuQBGkbhySWICuPq26qpAQ9wohG+Qjm9MtSUWTyJ
g8XgiU6o58SIc+RE08nGHqriFe4hSFOTMmBSi5FD6AwEa+or2rQn+yqXxaEkB0LF0zSTdr6Ru5hO
XjY2F5iCIcOMhJitB1fiLqSq3PtUyht3ZYQ4c03dT105yWIlQiFxO7V15dFwM7bSKfqd4FLLUaL/
dJHhlXVLn2+/K7Q+6PvipAxgtfc5JbG/sAiRom4ihkjztPKihzRGYc4v4mEvJBJtLCUQBhVgjsVS
mCDDGP8BDTUtFqrwnErE6kf15VeBZkw+tubXmrROoypEaf9uS8fIs/1ESpY+YJIQxU7Pvou593Q+
rB8rSTyzwiVr2e6K2zEHabb1hbmuQX/wXofYwRVmnF2kkZq6MUWGvaUf5LHlQ+b3RIoxSFcmjPp0
aFAxS097PuSs0XKXknm3vXQdOWHWnCWA1FyQJ9RBtCBV43DkK8KM/Z7/8ZoAdLXy3wpAOTcwaJO9
Z2q5i1q5N3TWlkEmmb7CHjjakT9El4a7fIMG65tENH2PJEXOrK8lvMayfS0s7WoN3bVkfYyiy6p+
5MYxyo2XgqhEk8+V9lIWXKX9I0unR27VJAaIeym9a4LsRFV/70b5UUNQJ/q11+NbHHQWzVNGfqmH
+GwSJRvPqMyG746tqDLSgAJdnWRCndmstX0zbgKre0/SX6bCxQxuTCiI5dhckv1IiclASLXBDarz
0UeumyWp2zLjZfpvO4cY3dIbtywf9N4RrTgayTeNkvOxm+3ZXRCJWNavAkTbbi2nl6h9MUtn4KHG
LX9UHyUPkFawoG15wZgyASQw67Lx7kLL3OeKgR/BLfoiKBXJk+ovAZufh9gc/5B7swsjuDAtulhJ
f7awNgkvlzcXCnkOr5q8BYJnmNxwulFNuyAGlL7IFLaGl0Jn8ZQw7mdfDV1ZOZynVGbuiChbarQD
S8MV2ej0M1Gi1uFi71rkLEfueSf+LZ3Z8QgfUZ3iRBPwnjnnX1WOu4p/8GVN81mYmlOS7b5WSGs7
cu5e/KEFC71GV2I4viqv3oLsd/KxTDtQPd4yb+XvLpbd6DbtF2U+d/lwPi2kKZGXVIfKNRPVlzKh
LNU2aR2BG6wcXTW4udl6YAz+uFNguwalJUdFdyV0bry6qKXxGthwyRN/hv2RaiIL8KCBYdfVXwkY
UUo6RsrOC3kJ0FS7ZcORoVqqRoKDZjs6ZHp1ncg8bFTMNPO5UZcTBmBhy95lWC+xbnoaHwjzuEA5
j/XIt52Dkr0no35I1Q9DuW8PEvF1RjZcSeLIR+0kp9GZL6uNqPMlM5jqkAXjrbZhQnBhSp99S/6u
XW+T8k3SPnouTdjHjzSVHkpb32UNEd3eGn1lsJ24Acw2u1NhiLMRFVdMQWeFyLOquxt29YgPIqv9
qmxdqA4lxFTKEAhZkvYsvbLfKa8K2U3LpDIyApgk9VqXCGFdaHKjo5d5V1TuXOQ9FTwQbuxVUj9O
lcx6OLWnNiZbuWpfQ89YeHjLq/FDackvBJ1ADBcRX2QL7ShpCNBhsEHg3FCW3NHAG8WuOjQXqkzY
xRPOIaMgKJOpoVRwo81JYFA0MMFqkbaZjs8tlBS1QXto9kKVAsOQqbYtCXdwQZw4PtQbBc+tuFRT
da2pMNvCNlBwAAFmu7fMEvuCXgVCBFQLkPxX2ehOYZ40XM9pm/5vuCs2H7YfKtHV+H4b4qeBqFlg
tUVJpPWRlxSrNyyXyh5ukz3cpXNp6Te82jlNOEKCQDg20nBqyHpXims9Nlf+nEZt+Eqh+sMy+7Nd
+xOREG9hKXlqArBsvkW2JwPaKyZekC8TmIwf2+1CgRhUdgzQtmxhxJA1gIxyJxWfEfcDuk8Nea1u
7qUciSWQkTEi5CykfdogoKM8d8YUAn6EI+SoB6q5+d7GY9mDLZfhMT0Yy3TYuSYPlgwNKNEBkCOL
UiPp4NAOxDXvZKdFb+7dHqSnIvsx9NslPI7tEVj+sJ0BjYk/atcxqiZPMmHfV4NeAVR/i20GkkXY
gU/w0LHnX0Biayp3YPURYr0x6mC1DV+Qj2f0tynpr6g9FlTt5SdhH4Ci2VmkBBL/kVHfqX+ErAaj
Yfh/e2oVvwpguJ6IEdRLbxXwmakm/u0ntcGexph1CvEHujfmJ5j06FQA8XSE8NvrE7NMlTgLXH54
hILR4Vu2a+J0I8mbCjmUDyYCx40Jz98YQq0o6L4AF8SzQcUmi+enXWODmsuPUZqfljm+Rkqp0ouM
nDKkC0OdBirYm0ua1pck4RDOTraleW1MqLQTNXGQqbMvD5LHJ3lFI7vKTIw/XvqxLzAkVA7nb0Qp
SGqCsXbuoNE8YI8eSRQMYZ2GRCDWfPVTZNKH1a7P2kR7Ze3LdCX6M0f30gF3KEgkQqITILjAZywM
I7BdULZb015OcZKpXnAOX8ZyvsRWfSlZNUletTWvAJYwO2rC07e/wkKVzj4UI523YlYGMCiUS7Ig
4kZDZZ9VLP+8Q+jjWcqBB2m/prG7FAAX2K4bru72rsYwHdi1W7qWVWDyNHqSylNEw2POy3NMvP1k
3+O8vNP1V1iRL2VPKVEvgL7nxNRO1gTT9kprSoD72BEDTT/VPU9HYn0l3uAmVnENq3htoh4yr8SD
FGIJ1K4LFhhRbVy9kfjOnLjePqd6U/WGre9lV0aVF9qLqxomGD/WZZqDIvu2NBdSCxfVJMrJqRBf
q/RstmD6VJnElJ82C6WZe0XlaIyLI3vCga+utq88l6/DzKVMoNZvghMyiRzqRIGaR3uW4ruwgvrX
lOne1Ea+cCczclDGOBXaOKkBFEQIU0/8XXpnlGNf03tf0TGpnHuzeCyr8cDEpJFZVn5mCeGfKo63
+FvO/irtVrTWIdMn3uJtXdNjX0dIfrq7Sto1iaTJiCGJoLQxzPZQuW/jj2mslwC/KK68s4x5kqzp
xhjPZU1LLPxrajBsTPMRSq+pL4NNcoOCRlJl6M68vr2noXJR9e6SFsd1WnZ1viD4/yvYtUjrgZ7K
3uQe8J6deMQIHnQEgygk8tRzieSUk00HBFmw/o7BZHJRYW6yB8ylMXU5TwU+qsj9RC+gmmtfgcKr
VSpd01PZkt1HdXBRnqc5PJn/Svx7gmeYDS4p97q9EG4CbKk3O1X5lroRMfZ+6VpHs2EsrT/pwi6w
Ym+R2Z8EjPRTI75vi6DBKTlgIu+5UrC+d9seizMT1WnqvTIoq4x0nQx81HLSLAyGg+6YEmKScXDP
61exUMdJf55Mpnj9ZxkaxiQGDQKZsGL2KvPOeimYSoFy7mpe3xucuvKGNPZE4Tha1DhaGjnKgCbb
ao+iw7k5yJxXB/T93sIxkCy7pNMATrVNKxloxnwa1PY8xPEl3w8ZsrkOA7ywH/l1JUiCRIp5B/vn
5DYFt/0hi3tsONR/nj8q/ledJT+UUEjEnjKGbqoIV00v6TQfRoO02BbAn59GpGhvNofdU1cZMcG/
ZijxGegfbddaNT6y/QKwYjdBjOZvtwQresYzqqibei0+oKbKydItdIDqXGdoxN9cMReeegCTwrDw
zSpum/QeBDNdrsqw3LHyw5jQZpQedeWrxm9P/ZeqePrkaeSoqROdR+aefJs5pb+iWoLUcHNw9Hoo
zoYsznUPoIv5LErjc4ama/6DU6/goI/TQwtiVgNYzTlKrTdhdl4LGqvOiHwxKSTTqe6Lcx3r5/w4
zpWLV35LXbuhobylpAc3S+TE2XDr8+YWzdZV7moWCOuoEoqJQDrn2oqtj7Ep/TghvY9ite6WAEQ1
g34lrQxGhN9BeGJzP7RM7/gPw1NdWqQVEPY1fxU0EzD65ITi5MEtx8zSjUSCkODSolEd7Y7uGJvk
HbLiRHGRC+mqYyjwOq7i9AWmeCSOvP7Y5EaVTWtcCMeAgoqA2IIruYYAtLePcW9DW0z1Wet/L8lJ
jMYBYTlBzciBjiqyfGfoQTP5Z0xOJEHuJd36nzYxVg4DZHQq6y4xkvoHoXEDzszGRAgP0DWLXUfU
2xYJKq1PRcouyM6YTRjKUtfi/xN5KtKcWlCJ3StHRfVMa/abVgsSCXEs1TqQRvGrxe3PJkMmCQ8x
K6vtNm3vzb7dWXstheQmpoxGzLk74TuwIhbK97E7mbgbzY4fP0Yjtk9XynWYQ+H72XGByJlkShIe
sV8BZisUZnSSXyosbk8kzzsF+dtn+qpF/TbAUdfLQe+RJQ40ZqSSexpHTCjzUZvDR49fbiDdvMda
t1soGLPRsjNxba9MWanKztvntGLRSb81Z0UZjQCMxPwOExRKL6lyQcWuWvZez6i0eQH4ytruv898
1vcoKyZe+HIEHkCVSFYwiZMLshLJHeyrhGAtoXjO/Grt90nnHV11+wrf7aD+LdDsyQa8BV/QiG2n
UFPYMW6AeNwvzVnv6chErd/8LF8Krrz4t5ISqLMcuOjW8pJh1uCwy4j8VGiJ5pvYZxIOs1w9dq2X
9yRUw6/0Y2CGfsNMkDf1MWyWk10c0jL6ZNJnzJPXJiA5i4ikkFRMLLOKFt3Fei4A4Ydj+c/MV8i+
3aQ/sgg7CVqD7CQ9NcRmCvKSaQWpy+lSzfhTIkGiJ4guuOVqXu3UjWJckTgo2dmNXYMOqf3iWIvX
QzvtE6pUa/4eGwI4oUBVuElsQwpC5Ic22UIxEhat+MdeZSERFCtiDgBkjATy/9F0Xs1tY+kW/UWo
Qg6vJEAABDMV/YKSZAs5Z/z6Wehbt2o87ul2y2MROOcLe68NAxPp17p1n913MmONYhPKV+sMTx9j
m7Zj1yJQXu4K39AFaQkqv3n5M+81t5UZfdH1+A3aITPc19vWh9Q2JDP8HR1ffQ8fUCJAXOsOvYWj
BPRFWrqRbJsp/Mr0D12VWNXPdOrfrBKSDE7+sWftnb2Z6mrH7NGkF4156xjeCiFDLnIaUcOtvIZm
LJ0VEzWAdS3z3ubbNPNTHNNHRW4i7wrju+iPuvrgL8zpPdrabmXfNPdREl7TSoIuk7OH+gNp4LlU
16xC0JI9c15+k4e5ANW7afM6XJHo6gaFKCkNEyrChTF91xvrNVL/agUzAIzBJo5lyh63E3pEEeZx
lpKgJrCLTwXZdD8pJ01yzXE+Ys6nHtkTkiCJ9vZudNJ7Svi1iJrvAuzsxqZOUgIz5cFgS5ZZbn5x
2ItUAjudJLDk47w4Jl7VOVL36+KnYeVH5TWyzkZ7yhk/COWPhmEhMfymuCqMpZZ+b1F6KPgLPoY6
PWMSu4jdURDvOfYjUzgBKcXEhbCsJz6dkXfzUfItENJjiNw8ZPNkyt1BVB9Ix35bVosdq8Vx2wBC
2kwgaJa/77kw2LSfyMCYbxkz18BAEN9yFH/Ma4YyKomQ2SJS6pkDCjPiF75tZv3CIE/EvFmOuqv2
oVsNIYdy4pnUybGOWWkK3VKH5+tP6Al1sOuUrKH+mHnalvY1qcnaS/b6oUYqFcHcMvaswVXq++3e
NRtvKq4hS32ecNjDWvosaNsbYPlW+SYCik9Tql1cPEgHaOtXumlBqOgRPkJRugh8Uwz+VPrTAsL6
J/KVe0uRmCHzxIy36ySm9OGx65ztYZys1W1QxWzrKGhzCrR3ERchygd26lwM6UoulGGH0ddiWcdS
ToJGeWORMaKcjICWING+wgVpOaJUngRcgXk9vKABzOXplJIrLKzZK62wMhFaMjEMK+pXPZNe0MY9
TQzgvQTin1NdVw/ZeLS4XEgUxxiAip1durbUh6gXnMb4VVHQ5N7CBF0UrZ3TF+IpTdBxMiUyRc0W
mzlI9H+A1vYV6q6CCVG9OmKf2lEbXy0sc/IPY8Z5RXOB+E2pbk3Y3AdiQ0L5TDkZgkztTptQNFcW
V+KHpgdb/StAko1cGE9dYvPsSuWvlQFUT3bMClElDygmtf6RmuOZNvFcECcvtZCQwuugzGeZcJLE
8CIBmdNCzYyqdEJKKjZX2KIs+1kQOaCTe7Hx5hCe8SaKd9DieotCglz5qUFMAsSnER39LhefNYVs
hElKQ/kslp9lROrPoWRFEsvFUeLcMlhxtgnohaZ0K4NtaEqdZGBJ+VtvUqZt+AubhiAZjAeHPn23
9E+ohIgAgCp4mCP/miMvBnKKBr5Smk0bOBfTFxaODlXkQAZjldgF5xcPzyHjOAGyRFn5R+EW5KY1
KF1oT6bVX3+0K/sbW7/bUffdWtceT99u4o6u2TF1zHqMEZVRvC8N65iMX6orDgaD4t8KMbZYBml/
BPiuiCW5TOsPUkgb7a3NvIp7XGIqmXAUz/FD41zMUfZO8gvPGXt8aU++DiL1nZXRWClwPYkGFc9b
Gi2pnBKdVPyFcms3mv52bPhFjzUTBS1jpTa/mWN8axVUcg+qsnj0UwUt8/ChzxgjLUbwYBjP8ppS
wfan3lKCtosDOcqOiQY8TXzH+O/VWejq2x9yY/Feq0a9sdNm3oVP127+FJaIHhbWZviSHwyjddVi
cQ1RdY3SQG9luRFT6EqjVhQHu2he2Y/v07o7xCa4ZirY/iwsxnlYsgtwrwuVb57th44slj/0t4yD
lzA9jitJttpbLwn2FqTY1czdlpMcWqfK1C+CPnmpzgc3q3cUBfH41BLxhWbfiqi8lcWXRMkfF5Wf
ySOy5vJYS0RcFvDz/KYKWe7Ljqi9jOxPEPkmq7ex6ZTr0OpuR/WFDFeT/9FXVeG7GPINLXDg/gOq
Z67nWWf2Ahv1g73kwhRDRYHRb7LOvY4vkDDX5CuEXLk91JNtktuGoE/ntNXvqnRnVO7SV7YreXD/
Jct2BjIQ9M2xzbvyCsH9LQnlN7VZ3jSNpRappolww20sLDvTpM5wGvE6kXlhghwW/XWa/NpvZdlN
DF71EfuEkLlrQijDCtePPphCKyug7JrO0sITNuD8KGw9aNQ1dGtWQUs04tFxhuSoVHBdsxatgPZE
LvIaRtVblVRnQwEn2UtHViYIFvHjVocoKjh8EzrhfdlmfpdtV9V2XyYBvCaJqdqaoRfD+VIqJ3pE
ACgHq/5Ts84DcQqqbdPHozdbp2NhZE7J/qwhozCiatqlFmPLGtmoxXYI+sBAz/tG6Fs4/dRkKRaY
86jFUfTkeHGkpQKkj7i5RK9GTC2Eauzi07aUXDwLZvxgdrdQdIVAGN7ZQkbfVTN5emmDQOOIaODE
bZRKqmVEziZsrV6ya7sRFgeCoTMQxqKsIAEwCyp7gUmvRhVf8JlWGuXCbo1so2t8hK1JS5YuMKP2
gJAth5SQpzdZ20XtIct/ufQpx/60P+iJGKM1TlVe+LkF5TDiWi1gy+zf6g+4n4UhHkjH5R9GZBIk
y64BWCUhHW2cFkSP4TPZhSa27dA+RvzZDZnQuwLsP8TSGfxKehKAhwrDIcRNo5+Bg8Y++8nt35mO
uqzecCMCtpP/Fr8f45J6E7HyEgqcj+VujYHIDKC3+8h5M8cIH2RgUSZmm+IB9uw8YswmxqL4VGmh
FuIVckY3nXnZxLX8uXVjH8kRTB11H/MugeIrkvKpR8qL6pYncwEPzkTJJdHBQFor5+lJCzEnd8tp
cvp8H4ApnMf3kG6L8GKR9DSMDkhqqx/+ZxLv6x4i/bNsmkPCw7rsoRq1PPVVQzu2Y7aAVxDmkxZX
B0Svgz7dqjp+EFPAYkZUfKiQb5UxOWAv7o0xP5icvcwfc9EejQUJLzJQex6q62YrYNSxRROH2od+
T75SWKFnkcVQbvrzh0L7IOOlx0gvnhExdiIxXBTXg+QeINs/JiV8kOzhiHNxxZBuTwssXViJ2VHl
wo4FbBV7vczejByPcepGiHZ11qghRbmg0Df5UItcix+jCW6Tm7Zms8NBS4wJViZK6njFGa8idj7K
1fJqySwOIKzjNSQhmPUll+I0XVRVP4sp0Ksix2W2UyWFWWBzUFCqotXL6IuCkctESoyrzOJoZfVL
0mTHlCv/6kZiJSrZrXMkuSZ6csXwp5EyMrOxqgJzqdnx/avH2N+QMrE++lnGUDbR/XwmQZooTZJA
tKk8iulbOFrc1QBVmJ+MCBQOwiNOZOizrBfl2tPFGGB/77VIhgxwSR3q0iXBQf03qg7igMcLQgR7
oh7Md/w+q5EzfO5GoYdjnHnsrdp9uhWWCxuVLTSCDxWCNQw4UXEt2JnaH4V4ALSQ0tsGpe/IEqU+
eJdh5ZR/eZYxGiVY1Sjg0V5jDpzBd275MyAyyBMBd46VfeFjhxTGvnMAN3RryRLZD9mBNuq4NkSn
foiDpzIQSy7xdyhp/qabRlcxGV/YyAARCcZZvPK7plUBg2M9J6cd09GmQX2CFJxF5mFADFdBQKKv
RaDKpFStXZ1lhYLGlGeFHT2SmPk4gjnssbUhLUz21oSNHQt8xbAE/ZYQ9le3bXcCIE/MMCwn303w
sogONPG28hbQQ5CejQwez5mCvdA8lgvEdQbAklGjHn3GpBb1GAxQ7njFgL99ynwDWztDE9LPJsVt
V2SrA/dzKHqdO9fZqTHkU2nW56okZywkUBN/WRO+SdZLgWqsU9tLbGOfemC2bs4LyzyzHI+jis28
Xo5sEM7pgiTOCRPhjWybiyz8K0M767VHZYQv2FYFVbxko3auiCeXMcjiYmZ2KcJC+plE0UGN5LNq
tHKqfi1BFuEAR2cdullXzdFfuuim5v3VZKncbtKcDSkCWHEGTnNrmD3V8TFeO0QJitdgn2Z5w1Bs
FtjE3H4QK3HdT+SbrA+oPOwQBLdAH0yxQXfawXB5mjV4wBTDn/XeWtHeLRhCc4UY+3f2GT2Kwg7d
YBcRFys7OehUAInKfSfGmgskQH/i30C1oF5TgeCWH8kd4VmQywe0GhooAKyaupLhC6anGNDpcmhE
Wh1E5k2KVW2gfmH1IakeBCbMry8Qanpg+hZPbbEx4ZoP4R8xB6peeXh2ag5UBQszKQaOAoJFYgKn
znbHiOssA+CguRxoLpGa6gpypkQ7sSeHCc3DxawgQPexqyzNHmBCTNNRlLGixEQPrkp4Zsl80kqb
5miMxKNaQQqzTkXB2M3Aebsp+Bb2Yu1FiaSLOOuXUlIviiXCjXNi4NzVwQ9Vir+cpctOALOTiXdG
XsE4vY0B9iivhcolxKRuZ6On15kXx8Y27XRNtv3jFlNzk/mQzEak+kbqqyCCwwyiTcpZ61jB4zUm
2BM7cy9ObouMu5PfN1CTSSch/mXYzU6T2TrkvfDvKEpoV5EMwrMihm4Lk6KdZlOZIUZVwFPR/CoO
JAUw+kL/qhDaohbDJccfyyupMqf/f7UvNwVBhtmB0G1ZznwGNOiuxf0UikGCfIopa4xQaAI5vsy+
LtxVAmSqRPYbgKudo9PayDwBE3PDGQQawjvGh0OLizG5L20VdBul05Z687XabHxHYSD1wDAPIRu7
WPR5iRaQRDOUhYWIPgHFl+HU393wSZgkgRBD9i3+l0o84l5nQP+5ytZNEAHxzID6GvoLDfXjbKQ+
mhODRB6RYa/BIwSROQe70pzRehFkB3oD+d85JsZrwgcnHTeL5ObYjVTydNAP6fmmRn6MiCuyKgs2
+HLdBVU+B6m+A/umQetiLJd1ANLQIIGOBUQXejnUNMTgJxBpTmQ9WkJ98sRnv2Uk4clUfpJVJk6i
hVD9K/PUWo1yWH4QE+uk4OgsoaV/OePjkm37gCUWDcYtR3/1Y/btSYDHyXRgiVVuRNtg9B2GZ71p
z71HBpbRPAfigAo0bH1lP6I+cgdCZxK3RvlVQDiBtyTA2FLSMwggY+NvpPxfJPWsLxUHxRNtkHgg
tIidBIJGzWGde3jv+I5UCULRO3LxHoeeBesnfR3p+pi+Zf5msIUchndCtuhFcGYir9vJP/NoXYes
vQn36tRPMDmbc2gMbkw7bzFjo5jAYLEX8Us25a1ahoshH8dkgBFq3CfU7cZQ3zRVOE75qaqiS1x4
OxwNjqoJjN843fxtCb3kD1YIqh2hNSL4S6JBiPBEOWjMh/iHZ7YM9f/OP+GL9ysikKaESaSPkt1y
+cBCgLojLfG5k5P7iOR+sfwc1aPUC8eB8WtNooDxbbWQeDj2dIs5EmruakFegEYkJY9OgBkFYq40
7zK6PgBnIT0HSi6J5YS4K4blLIbLZUks4JKHMinIBCXQhJChFRVSV3BG52xx7A4Fkz46Sju+kFo8
EIXzoKNv04mEqJG5J2fMlHDOFOcIFWHTEBch1sGkVschr3zhzZR/ULFjMMO+kfB3QuhMdB8//Xyt
PiAyI7ENPch26nLschHH4HoKrf48Hf71jHfQhzD5mBD2LJwf5gZvRKQWeuNeSTA2az0ikP6Yg+rI
ec7X9oFwWxyfBTo70I9DSn4bm8HkOq/atWD0VZ11XOPI808Ic/oIWFcMQkcYz7rcnKt2hFs421AR
8vzeTeUtjPNrw0dsZvIJ8LVdijhDwAC2oTuxH2QWKlNN1Jp0hV92m/L2lpaOcjQX7TKrysXJEfMt
GLtzloBp7mUi8OI4chehfMEs87Da/m5m6nUc1r0kM/qyjUg45A0lL3r92E5BcW3O5HRlosjApkIK
qKxcmdSvYocs8JgtxKg4Pb2/Fh7W1mRtQbCfsB6mml6kJaVRTw+JpSOYkZzJapkpmFhEr5Js2iux
9xUFEwp/uznUIsE6rbJ19sehI7uXNb/V1KcmJOJwFM9mX1xw/A1EFxA+4iUtq9SqpNSkddpPfc9y
RvPk74Ek4dm8m/CvBbBM1qg8GXaaykhgx+jzGaoV5VfT+qFQ+CWjhxrqgAUSL6Vubd6noFnVSzP1
F7iEQHAFVm4Tz5gCO2K1heETKof2qQmaLTM3qbepJO0BdWYBj2955RPHcB0eVAbPTa7hNY6IGcq/
nKmoTg0xYPFHM/cfczR9pGv8sdiE23ypzTbfw1uJK2+9O2mDXoQIS4Xve090koCHB7Qp8s2CnO30
Te/nF0olE5nKAOqinUl34NGuDgsrCiQaxZz4JiL4FJ5T3QbN8GJFLaf37GaMoSmiagS47D2yklAM
7dyV0nEd3+Y8CkYodIASo3Lw8/qYxHnQoZNMA4BG+5EXF83dAwdMaDfi5llCKQOoYxs7GqDpkByw
VaqEw9BfESpZw2+HJk2QJzqbXWvxKuP0HAldMTBMAXOfT2tIgNpXGP6Wmw5nnDwLEvkNvCRbphF4
JDLLxyCndzOvrwwBUTZUcNFTbEAsgHWMU5Ek7Dum72j0oDECK8CPB4ipGDQvYgWZsh5iSM960GYw
7QnozeoamCWMpXY5Nq96k3xWZnTRhqOIpFqtA6ME+0li1W54s660D5ciEi+lb+H3sBoKCkbvoInx
hA/J6GsYDyWuL0m8JNnsCPLgDWuCiFV2K71yh4miLekR7guoMHmxmRsfRJBiWiIz+0sOhobQZ4Bj
IeVuOwyuIavUjwhLZrxLtWfCsm10uCHYbAtmCVhsRRnj38ThBTB89kLSoxW9x9dS4Rpjvzb6K3Ft
zSK6atu4xPlqGI7pT+mt/a5sfULF+Cr2WkWs+GZ0wIlLrtVB7Lp9nN4LYXVkeLODRLzMUTmvwGlC
KDYEM9BYUOqRxaexAd9jKnEoHyb683m+JvQwMLaYZLKjx+FTotirymv8Zvp9FL8uYf609vHV/Gyp
/ayWRCZQqdElT1GGjhxqBCOSPptTrVfddcyYcaCDA87YFGTkNh+WpbCtWP2ut3Y63oAJH3K4kbzx
ds0rrCTUxIxI41/hnwkcExXsbZf/di3sdel3U4nhM8DPQcA4SQPI3lNkmcOBdY1aWwBH/6vIFow6
JjGyqiyz3PnLJJyMLuoWmqn0lA1kvZfdVRO1q1mWN/2n25Y9iYgmpvGSnCRk9AUFgi/UcioW8rm0
3JFp3dCohDDPoXuNb7ncnky+WN2FAQaM/dqTCVES3iZec1NBMpn/J9gREWfObmiwzstETs4E8mm0
z3H5aMUhbbAc07ANLh7YprgPmvaACFOJN6n8MJXcj4lFRLGTT8qjiZNnnGVPJcmeYik9CljxycMA
MguEss7PUtjfZNRuC8JgZO6tRwrYzJBfBE3aZ2cJ05xCyazJ1wZ5R626w+dtmI7rY8WVTi1pyMjJ
rpoDziPxaJvqeGXljpFyClpsCxZLLWowyB9EFXY041l47MGvJNi6eClvrXlBGYewldjIgdYrwmg3
wxiqoA0ZWwDPyOj/TooNLvYP0J7vs4BYVwd8ysi294wpObdTBGsQUhrvEMY0q7RdgJAZpxsnX6gk
rlXxVI7s2qAp5kEOvIBHhV595KER6wbJB0Uvd+Al2bsSVtiCaUQd9N5kNXtmKIoOuJjcK1CvflpI
+7ZEeguHMidSj4kjHEqLakktTuUWJsHwqrF3u5RmQFCDOEYNMT6V6qfGTvJTdsqlYrxwo4nXrSmY
fvLAzBboWAh82Ps9mag786ZNxBFDz7wJ4BVAkAieiXdsrOKspn8SYCg1upyuDPRGDJCCB3kJ6KSq
TkoYkisA0rbBSSZkp/bLoQIfKKt+GsQI3QcR3eLRzD9lwiEHJmzpL0/6bdDGh0JWX3o2n+zKofM3
6mP4MIbKtdaF0AjDTaOcA6P1lhIRUq4ietQ8kB6MrKh5U78NgRUi2dpAPBY9rXBeKLOSUXxTf6Cp
mJC2tgMBBQXvPmsBRhsQGjblcYeESWglD4cFm+EqWp61KtqtiWRV658gf0ekOfKDadxhFHB06Isr
sLwplcpdmKcLN8YwLE1LiGPyZRqGc8FuTOawT+AmzWQxGNOfjZqnJ39mFcFeCLiqUZ/gScziru9E
ZBoDGVZqHiBK0K0vNlvOOpvB6Igd1vAUuy8v91yg8zRahBCthzrem/PcE1z21fl410QeLYiOQvg0
ixWNnnVlR7amt3QgW9vQz5nQnr5oGIBukfrYIBsy6Z7pDIuzkJk2ZuDdnDLVMXDgZ9FpsZogqZk7
qw+9NW7UeTmw3gIbfwGa6Bid4neJxBPAUQXAkQTl6GCQfv0uv0ij4q+Cesx/eQpRnoDlXPaN/T5w
KW4L90blrBmkVytmUzh2u7zXngkttLyrv41LOkLHe/SyiCvh/zohqWL71nurGlTkcGT6eB2Ps47D
2XovVD0YrfW0Q9B4hy7PlO6YN0hb5j+xJPrQ1I9IOSTiWxBEuSNPT903nsKeq9ZFlBx7MRJx+sre
RNQS6vQ1f2lS4SkI4zMxqEZz61Y+kNQieJKvaVtfjpdB0WxO5p4N1iz4hLrs4q7bEfraszBHb7pi
lwvIha7zyOuJ6STSFYRhCbBtfEpgqMAxWCCcX+hnEnnTrCRe/KbRpdfg9f4oJMMD1vFM8GBqOF2L
vWR+cle45hoeNaoUVBZ3Cx9S9sjflcc8gXtk+VtD1NVB9dPLsoPH8W6K64Hfgb0U3QAb6nsjZr5K
ABojmLrLHJZhPx2bhgbjncq3Wf41CFTN5NQe6ZMj1PaQgC3APjFjQ30hvRO9b1nihIpYbsnQFCAV
EeqmFo5xiCWEUMLC0FVwRBmyy8LCCq5n3VDcom4qQFKQJRK0bXRVTP06FvItKrp74swLG4aZpNEM
O4t0iCfGZCWO/F0bDcfGUIOmic+FipJKnU8alI9vrY5gAkf3tVrujduZ8oXZxEViLSBxiAvSdJRH
lP0EsuvmIaIczOCkUxmCa9CXq6SIZIQu50ZUsHlQJJLxEJW1r7J6nsPMj/G4GSMmcELrCg8aQ1V7
nYUsIVGRdPcuhLOdTmGNXoMeoj3UheX0f2cfPraN/8JuWnJ1iCJK597JS4JE8gSFhLRbEuZjIg+Y
+moudEwdptusd022mF1LTcoWs2eLqYS2GS0e4Sdewo+6Xb3ZI2yGpoBwHIcggaMifyHkd4QuO9ad
4UfZAKw+9jWCqlscWItvxjp+rlNBZmZLCmxR7gty5rr5ElKQRicVfKxPgDumO8FER3JaL8q6UYh2
Os5IdHkDiLVscyGjh8EyPPM0pKcGNinfQTIN+soKuKSj1FWA01slCedT4osTpoUDWthucfDp9AME
d2JMJusoweVJSTJZtG8FwR3ye/Eum8UFFtl67zTTqTA0Wn9qR5sXt2eOYcByjznmKtNDv4zoDxtm
uNHOCaZhhsOYWfsj8+LA0MsY6qfT38GSzuZfEtSpNeV+dEN8QzIe7ALNGh/wAcIF95c7EOomfJHP
PDYqt0Ps/kgPA7RCx3gu2WvOwMmk7KpW2SxgCnqq6s7M7sWQ0ceBMWW+GXmbdzzbVYy1x+Joxlkw
yWRYglYpTgsKHyThyOfnR0lipqxkgbEIQdcwplnGUxjf5L/iTfVHhgE47whGjNfan0g2748iBwk5
A6BcO9nNhc6Tr1h6QTtUew2QY4qZVMWVF7OQ5cLS0Nzq1/431g6bW08QXpAE3eXWT0SgQHpQlHgD
rkApvXfJ7Tru6V+wrKs6X9UtnWPs0WSTeyZ500RGdfzaL7ofVcNxgn9XoP9TAOqSrwljAbLGy0i7
PekZub4l2ldvnDg9kEegKcd8jZl4YX+v7Rm3dMsbFvlXA9Cv1YvPyEy543Dp0RCXveVOjYbKEoBB
+z0qM0bP6Jib2GaljpuKKTb+1Fk5aiEzR1tzVYUQEpr9GTTTpCjXcbauuJ6BxAi8t8pAkqcmv+Yq
6vhl1xEA1R9mwvj6Nue5IqO7MWzrNfRQ2F3UpywBD2cYDsw/WdQz6TgXOe324ZIepry8SZZ6mwWE
LeSvxC2KN8xDbEXFD9TnH8rwvYTZ1VzTF52kPiN/QSn4EJf21g/4BNDO1u6COWAyCHZcgLoJI4JU
1v+6gatvCKTQCHA0ZE6bwyjU3rNcw0pLpbNoj8kUHmj2dflaJvNVnssr/fXFwM20m1vWJ6gCe8VD
STR4MOgQMZW2Xq7E8NUEbHGfTTtz21UspLDuMOeRfpCcYhe1knrB7HYDsR6L4yVZw3uM0zZyJxWp
seVHS3aM45TBOo4wFuuxQBUcCn50GL7DrHlFrWUYwi2vlA0a/YDlm0CKeydNdCGUIgX/A91iS856
ALkuRHWfZKTURnxBfvR8sYUhMd0y0ww4wUrna5+zRWvX6ocpRqLfuD1Bs5rfYvfMIYFNUnTQcRfA
eJmBSTKuftOoLGSZlycNmnfyjJLqpnflVdbCc5KqJ/Fhp4V6nIfEtzz5TITjKpo+sndyshK3/Fif
a5FeEohl77VcvkWL+TKnAGV3RnnqDHlPzJjTC9vyn4BRRsp7Tx6Tc5FbAecgSByBtfNXyn/KUzCQ
OQFgkb2eo/kRnHgdFMu7wHxbU2QH8yXwA76vaAJSWovVGTZcy4TH1nxv8CszqGO7XqIWF5tvdsx4
EOz2IF4iKBbhF+iStthXjnXqUK8N+78FyhSkFg/yR89EYmoKcASyr14ZgkEzjWJHIWlQt3YZvppV
/uxDZkUJRTHYMJ0fY5Zv7V+lpyAUBHde0df3Eva3yTWxZ0zrATw4bZEKKIwwmQjIs4F0IZ+4qFMn
0nH4Npqt/ZN0QNl2IhUQNI3riMcEwALzK+WZPYt0fuoNj8kqvZYQj9B/cB2oaswOiah61uOTR9Jc
vD5NhefbXG+EHKpafkdQteQnLMPBrJ/EDfTaLn4Q/FUvKwxyC6RM1U7eKAB6ITWPjxZD0iy+kWe7
n8gmU8nyQYz1r98CZxScdz+WOQWdozxHDrxFMXcLghDRz5v5mCIjZpXh9zjqPyLrSWtiF7vxMLJQ
NwZ4KvamcsfmmOwT848+FrcsC29WMd01E7WMUXtZDQ7fgoBg+PfyTHCU2yiFO3kDf850YNgmE102
eiK+VaXJvGVQ3fvmWo1SfLHK+4QRL+GpmdirmFDDEJysW+QBM/TprvdvApFiA2ZsfpcNYF0EUbl9
/nDF1Am9nGMU83Gal2A8YGNjiOeOP40jc5GmSoF0izhYBqEF3rr0FLLEYHMkZMYuscWxPFV6A5m7
Oa2gKnSilZaVTDY1wPAQSISimk4hEvAZAwPC86ckl4I1Z8NN/G32SCf6ayj2O8VMXM1v4vliiEFD
bEZyK/nVYwS1uQ1Mguyy91oC9foqQWdvFALZf9WCXPlxDIAkB+VqBiuIMiWmeu1N5kKWl2wh1EqC
62faCa8qsXTGn349VzJgO/5UqnXWVf2WWpe5bTypwRcBdHRBRIxAJ8aGOgB6KIbJV/mRX7KufRNV
4rFaIrFPC3FAf7HG75paZFfwrKQbsXtUE/4wMM5AwLtmwK+1FwP9bw8H4W+m/qaYeHhhoPz/97Yo
CCAUi5xgd8zYE9TjnUism5rkVx1bE28h4kL9mmw0VORV8o8Km8KY+AQbZ9QNz+qA2VT5h5FQLjso
h+BrTUvj1u3gtiZKbzoO0R7V5NFFYCyHV7JI33LDfKMOlurPUhA4P9pz1KtcPOZbdk7RMXT7CEZp
YNTrW8TzKu5kBA7roPrZuRxxVFHfqebybGunQoQfyTcOUXabhiB9mBicvgWj9hs58QGGr/IXpvJK
iUmckGFbuo9pZTIXMRmqwENR/Q+B8CDXijqHN+U7mryeMBfVwAAwn2SmoGZvayG+6/KV5PDxnb/G
MfOID1Ld75eM/MVFPik1yarDGhCvgZgpGU5SYwXAUTSAo7UVTPw+KMn4tGRirrIoQHnA6oWDbM/X
HCTRsSzCQORWPKif8mfUX3sPfSyxVrvkvE1hjPTJr53Rw2DHYH5KOGRGkq/C3Ben9s1ysLQyjKaq
wtCtJ0hX4UCwqZ0Lk62jU8v0gp9y6nbjpy4w9KVuVkl7SJ1Vyr2UEnKuVuAVNcJygRy8FXCEO6v1
oYXaxYRoffSQ0exRO0Ys9ytyHQ3SfEamiLRfGSxs62tE7mZOPkz0EiXZ8KkCmNPJ5A4UwqiZ+jGq
tMqNFg9F/d59yjBaDGh8wSQMR2ZofuK27+mkX3GjXxC3GgAnJm7JZmjZTbkq8ZXZKh8aGjk4IRzW
6ZlAHbtjDj4jLZNWKOIpA2UOuRUAr3UeOTVmgryiRd+Dc9y0JyOstjruz+E6nh4GUWx/cib24WmJ
KjKhkiNPVc+J26Bo3d0I2uCkHgJqYCzPs4EX/LsdEiA8hGq8DmH4EuX9C51qmD6jf5013sXwUfSk
dIrUqop0U+V3BhB45mZk6UD6GaZMn7eJ7BbGL7sahU76E0NJzS5yYZ2TcTknHT5XCp58cHX2b+ww
Ch01fISPM/uI+13fk5S69SEsGcK/mpDw3w3juCp540nBBAIUCPwW3WEL+iPng9a0+w9r9lX/JFVw
IjwsQ72GDzb+TsJqg5pFZefN8UtODqgGr/4ot7ENYfJH9Ls5tRv9tUFujkTZkZ8sZAUhO5MizQjv
b/cJ0EOKXyw44QxvgDmV7QPX8Ndy+8Htag+QplAG8I/4m7C1+WpEfsD24Zfvb+T7zeN61E3DF1vH
gie5bZFZlU8M95TLXEt+qUuePn1sU27V7o+WpR7VHTGm+lnd3XIDMo2Xpx+6TP1HFZwwRu6H3v25
mXYzy5eiaM/TpyWTrcDesOZhRXFU4mt6RW9PoUAgfPZbdsTFnoV/m7V73N+yQnZGhJZc5h9KYh42
0++C4C/18li7ryCuQR0oCZqC8TXGDYJRS0Cy1lK4cFqfope0I+B31s9yKKAKC88I2fdSjyvuV6x2
qdS/GotuRwOOG4rJfTSL/+PoPLYcxbYg+kWshTdTCQESIJu2JqyyeO/5+t70ICev+3VlSZhz40Ts
eI++XBHwz0ZAqygJYCANIaD9HuESGOBMLZn656a+qF8rfF2THP5p4USwjMkdXZrriRryT31hQUjD
LF3TkFsJp6TLXcqWu8JrAQnYorRNpbTt86Cl5wpTH57/KH5KEM2k6LQ7H8hnqDj9xYwF8omNFKNb
IP5elQ4nOnhRmiLFQvDwsO/defnhG3CRcCkW3gAX3KrWRkfyr0a1PMSDk8oAg+qN5edbZklZiCiF
LCgh3lM6ymkKc525Ws6MT6BymOAl4dFvpVevEgYG8X+xaUysoIu+sJPAG+h8Y9TR6yqLMGLLN7EN
To+N3VVhLU0A33mWiTg/jBMuMRYQ/W9KNcSH0eJnwneOPQJPTsADnWDjToLmUMeiLBUNJ88+Jm32
iEsWd4nmskItPuoo+yys2NFaOrx86TMV9bd1zt4z5ymk44OSiUoqnzEmlRQBAO09D0hWpWr9Nmp3
lfxMa/Uukb2Dho5VKq+2y59kIHKzOupUKBiosgUmc1rXWM1gRiHFIlNJP/WXvDxJinWhxnbDglRo
BK7gZRDZZRvIWgB2vqbex/qurcC/ofeKkAWElW2G/Fbxjm7j5aRwiANtcJwfXfQDRQdDpyIf1TBJ
AwDApEJFTi0PyxDDIn5S2Kk0SVAO8rEhzY5os1ISqmCTK/d0zvKME/GldxxEj6WZP0ZW7izQudSr
5Gc+6+5MXscmcD+yOp+nLWRbzlpS3NN8Ab7duRgeQ27cGZIqPpvi2bzVNeAl6AWrNvCDkBIPzkC8
JbV3tBgjeaGpJ25LHkNlDvpn0k96h43reF5IvqpQ0fBU7T+cea6WGt0qstI0HWgSYjWUIQ56I6MH
Y8j8PkRUTlNKKFhzSAPFnMNhAqTWlqGcTnQBr6HViuGm1Mcxzgm6DaGovLqs8yI2/oCV841OLFZE
SuNrz2Q3TQoH+TtfiCBwjPHpRs2ZHWxGG2Y/9upK9N715ns6S+9Gnrzn7xTvnTErnOLuR8Mrb6Tf
T8VuhyeOU6BOrWAmU2A2h6Bdwkl+1+fjJs+hBGJvtRJ6erTjsMWBgDNMkWWsMijq6E0H6bn0V/kP
bs0VJgwPwQZWpvAxa4BQQZBy8MVPAj5/ZO2TtJFNiPUkc++DUgM0hLoy4dgGsi8qFDNONtOZnFf8
25f6r8UQhdQzCnFIDcZ9U+TbqnIhxg61ngS3s8xw4+kbBpSWvMDzPFJjuqcRDGh+dw2DlEHxTkzj
PU0ZiLmfBRNHgm0MscPNfg2IUe6zNzV8R1QSh4CjfXxS4KzwT5kjk3hIuhVnmhUfRuHZqHhYKHU4
FnV5ZfoTy/UiTO1lNFN6paRz84sNNt0a1hUn20PFb6L21okZ75brqGLBWna+ThHi8oz4aJJ/vLIY
OgaMVnosnxNyeDd18sdRdTqLSya8D0QhS6KQ5R4z6QVbpEOO55+0knNZgH+t8ZnTZ0s3R9NyvBYV
O5kMeCSmPyen4WNgKxFn4KgDmc3jxOZRi1U33hbWJbWrcrxXkBGxAaaM2vnsLXHsJRbpnOpo/KNf
+zb1wrWIOZk6K32pEqSbxjJf5IGUNHmIuvmkx/AZp/ZP7HybmJJndczp1HVqwNcbFB3DJ2sFXn20
z2Ua/Wf4msEDSlTb1J0KAYDAyZEhkNFRHaYD9hnG3EzpXGzxvHko5k4wsn/PmdtuVNdMHDiopvPw
B1F8eVTHb53BJmKON2kiHyM44DkiHM59/MMGiEGh/jSK5DLDNhvlK7Vt5ZafR+3/IjPkkYDjJC2r
FjBJkzPS2eqUw5hpZ7XS3jYiitZkfOgcaSliqOH8KNLq5StofM45Cyttt/noShYMvYOk7P6tjO9S
YBpV5ykYaTmMJRvLWMJ4puU4fiFiWWGB6J7wkKCpkmSJelua8T4CxzYKakbf5YQ9ED1cGqRJ01Un
09UW1W34wfUKr2llIwkP1j+MyfKE1MhDnud/0AJinzPJL3r9kBrQ2FT0SQooBfWkUXfesrpMrX+w
27riTGIFiVQ/utScBGOF/yP7xezs9fXkYqLe51bcE9BJchqz+GM8QHAUtu3danOUv9itX0SqeJdP
armSDuvr4irA/wZTcSfNGVc2iZNAgQI+l/8r0g+HmMDj+KQ4kfgHUB8o9N25pocas/aC4VIcAJPD
25ynBpAuex2yTuLcHu8STI0j+fmTxp9vhOzUf1D1CfzSqj21NMHRjCAMLaK6MIslt/hICdcUH6WF
e+hiIiXMU43lCY75bBJvcIj23/S5OZbF6uBKuXccojWR9jQJYFKy3FqxwLEzXSN2Bum9EzOwRFYI
Ujin5bPx7gpGdK3iZm/gZudeG0We+JLLym8Jy8Xahb7Ekz4Tqug1uinac0yZ6B7+ZovY/SP4BArw
0UAJ44i6gW+0HhCbmIFJ7sYDH+qXZcYPXj4Puske0eoocs8B43AoID2JkMpi4WeO71LU6cNdsnND
kquMZNQO1Hl7mCTXaP4ppUGzYxJ0hnD5OTwnLFsruxBtHHjTQkaZ6BMYXxCOT1aD0URbT9RO6cUZ
bfFclOUF6u2lnmJ/SFBQNq9IVz8qdX8Hfym2rP+oInJrluBpqcVWgy3qgRXrtLdIahelWPGfw/wE
Vpkv+4p1tBH1tFl0SX57APlpe8zYy8WYcK1qPm2v4ksYyYabN52ewRXaI8OtarEORhzuT/JDLLdQ
JyILJR1sx62XHusFIuX0rrof8k50HOjewKyNoBQwfNys12Avhcy6rSRXNF3IAlxa4T7/m9AnhDlc
xPwqptJV09oD1xGr7pWe+w2a0zZD8guXgo2GioB2WS5DDBP3IOE1y+vLtCpXq21v5WrcREweczbd
N0ZZtSkuBvuK8bKwl+8++lV8t4TmuZjahX6FOPPhHjvmNjlJRWENaAUotHhbOwVSp1DgRa5CCuXo
QhP451Li/BVOa1R6S6+68Mf5RxKWK5hDzWeWP3jTH8f2R8rjro1pdNi92ZwWeY0rVO9o5OVdCL7v
hHHfSx4eIe8+MGPSWeNQntJqwb2GUTkH+YrpB4HY0eKD2OdP/SwrV3y8JDBMM/efiQhpjI+lRZDb
XEyDMGIdZseNWTzyDrU8hlVm+SQWtAeHL3IXMQ1FMqb+KXK0aIJMekSY3Y3wVFUb9DLNK49k0ocF
uDX1t8jXi7l9AiewAIKxqGzQQ22lBYOWjuHCIUKJtFMnwxpbjljZ2frgYCfZeJJxWmPFwmMJzWW8
VqLgdtSwTOuth6KvN6KPxDtZ1ykO0+Mo8SDRPVIyjwpWAiwwjtp9z+P7S1ycBpc+4JXIuDVIfBP8
Vh4tBtYO0tb0IcVnMF97N6GKH1a8/d5ZwUjC/DtZQwemIoc61c/pbaoTSssTohdNCjqcJavCrg7P
IeAb6sAx//YyRpRfGBDPRTLcdTN98NR7fB9SVboOOIHx+pySeL3F9BoYBDz74qpW1XWgEqQrX6Wp
QkibQ7mJw7GcgmnB9Qb4DpNkSyg2rr2iS5CfnX7yZH19iXqQUr5MCyQv1pxvEykmns6sf8VGgalL
tjuY8faRO1XLczQ1HnF5zJqz23jdHETOX6kmxYrnuEpwN++di26jshyGZl7bVfwtYag5m+zzuFpF
sv5FdYze8POvwhgqUhPi9Yuw7jaMjE+z7YMElSmV/GRBQGeFmdmGmQWEFXzxu1UgyiX3NVZ43eES
Qco0iR0fI0qa8R8aULIkEhBmHXbwlTyLalWMR81ecEcpO8EbeGg1Hn49G0+9dclwYW/U0Ei0WVaE
Ohi+suxeQAwY8KvgNMHWYWCBAMKEuWOMAS6CAIsJK04gwPL/nTINE79bTzMinZ0uMKSHwNBWt/tJ
4f3mZapT/566JwaV71F/Z67F1NSrG9tjh4TDqVQLh6M7DiXyvJD9rFj1amASBhG00aaJvviAubEQ
GLfUiU03m2qFMlGZp5a4nmlitIuSphdK6MUBoLu4rzJuQLuqI3toVxAJ2n7nEowpWud54gqQSA1o
iNpqC8mt417dkcAbDP95D7VwN7Emx9JH8NJroMMPDRMv1sNga148NSP9xB1H/xo6XF8FluVLT11G
zgTGnx55700ZCFeuJAxcuUzJFdEROP/19JkwvoONzvM1wLMEGrnn04UZ8T9mt6aaaaOC85+Za3Bd
0U/IvonteDFSXOqVdjHpycMQTfQOh7otmr3Dp1wVPboFVkolPhfP7CfhosOKtajEBt/F0h3v9h0P
suZoAreepoIZoiPAWuwGbzReqZyDs6o6/EdAXwGDdpq5cRI5dbrYPFXthqPyWK5gQrVDh+ydrZKH
nRG7F5MoomUHILxlh1SmLJjcbcNLUf6SlujW76sLAToyAwJF3tZ64+E1+Xle3yNrvlko8mm7hvs5
TCDQ3oe6YV3VNzOYhMwF7Qa7m5oIljhEcySDsd7Wrhoue5rhiYT08ovjkLdhmYux9ruFQenfk7Xe
le8kP9a0I9TyJ3KY/obMneEIA9bQeW48dFfW+1rpUS+gFKcDRXp6MAwUmk6rf6+/XB6bGwdr7ocN
vUF+7et/IfKkdKAsdej53hwev0rW+50q+AtnnQN8ZAzCA+ZVpt+hguY4Lg5ek1L/xA/7NcjaF8T6
r7E/J4342trtU83Fm7K8l2L6XpEHrc66Noa8rTgEjWPsVmwYDQ21BAQw+YJScnCXDjn7QqAQ9DlD
STquxuLW9MZW+zYJDuCKQRX260EwP9GIxPGcIBSXOdVpXLCOQr5fwF3KO8YyaO78wScJ/V+d2E5R
9TW9dZt8s9Qd80Ps/solPXS++kcVaNPhcVGjKWabu9UnZfgDzFUPLD7SmDc4hsUNhxvQWehCdmoR
cD1llMjIoHxlpMmGWAlGh5xVAksWZySPNuBFbYyDZKbO31aWEZ79ag5MjLw/yYWzEjutf8aBl6wu
OtjAGavnKcTLUOb3daXETnk3hQSbkM6U5E+YzhOOPQnhiIxjT8qxpzxmtRooVhZ0BYs1gUVJQZ8x
dTzzdZqMoGtJ6BaAOVs7x+jcgNI7MtklaMv69EJimviw1lCoPnStDBEwr3lAX+f8G4fOzOFboSkH
HWU8ycTUWmDYJ5XAbXRZaYtYMGObkLG7IXlOKBJHiV3FZB653bGLhCR+tFx+EtHH4GiO507CBfkz
SbfPVqq/GvyWDwrHXuUGI7OJncrCbLXASxoaRyo49aHY8Wpky08cjxt7TIy7mW930mh3PX/XTMid
5JTxRCDFlbEW6n0c0mTpl0104cCP3AeevvkydeM8oPmVNtVdrLo5u8ddEI1U6OJfEFY+eNmhihdr
13Cd4ApSQ2zQuJmtLlZUN+VnEXrM1a0LlFXVQnO8jmr+bY53MjzP0dC/jCL+Av770Wjzu6mut4wj
6KdFc0n+aRt/WBhSJN9wrotEOEE4gDflGY/Sa8SJEeNT1AjIvmxpUS+VZFxqcfYa2Ula4qSpZicb
vMNRvXSoCBaTM70blXk1s/Jqzg3tgUjXSXuiCNUXmRytYeUkV9MrxgdJREzxdLRDGijZun0k5OOg
6tmUKuaqdG+khI4kso0Hejps2CsCNQBAaCXG7oWtSCLZ6o+Rmh3SXgN+wUhxlD+jdll4IGYGaGuC
gjy3GG5OSh2mDEeEOyzxX2VxkOXdKjYsRmkiy/mAdwombCYQV/C2JSDqUZAtSziAXv/Ownk3/Eud
m0Z21BOL2URPfUKJi2fe+MPi/VyOIr4prCbYXUDON11q1+Z7hOY78USF3e+pKVD+YvCAI8B8IPMB
NAbenzJnZz1D1YXmR67EUL4hZNsyHPTOguBg0UG0BmJp+Om6FyzVl/XtugzEDyMlmCSG4Fy7dWS1
OERmqS20VFYf2pcuVv9fQEMxIZPTjLEgdhJi3K8eDSqlSUpfqhV39sTNjpAPan7EiUsyVuh9Ws9b
tLvmUXE51m0Q0wANaCEaSxjhSC6kxBesPzWZzT8igv6IuUIsAQBQ3mMmxHKQQOsLnle/7jnRsNWd
7e07psqEikWksQCaBydKt9rZAoo344VQ+dZoWMgiFVeV/cdkt2bRshMpIdxgCsTJlt3UmgatY8qj
eGU7eB8Ge5pIClhPtsyc3aiQ0TkRmv/iEQ6pT5CtEEfinREqmdtIwQSmAF22a20l+cHfn+EvZoVW
07CDeaNc+4ta+pJsXXKJm/DHhEGEQMCISqf/Sj8SMzn7/A8JDRkYmRp2yTj38Kpb68OQ45eVKg+o
GUWdvqPm8kurtF+/dx3YYkCQzCE6sdDpnuvkxaTXMone9D1i1TLwMJK9TogWDeShi/NgRXQt3gZm
FMAMyNAaLzjx38BrJUVGGykWgLKoMhYCkId2ClMMhoOwpzRpCF1POifKCRxdkXcfFRyJ9aQACIDo
falodlOojCe6MPLVbjRYo4QmignjjdVqz52thvWqoNYSCJABLJ7AilzFzk94sVAzrZilJyqSK15J
9fgj7+m8O5RUaQ/EYrbQnFfiAXYJXG74EtKTkXd+SnSG4XejemJvQ+ecCpZepgKFp9uE+tFBoetQ
GBScYoJByB7R/BCzvfm5zTg2GD5hOdOsN9gbdvtQoYGTGRLnzYidtMNO2qTrZTxAIUiak88pg0Xf
uSGAn5J1q9+7pnX1E45TpCETyRWPv8k8LjBS3FWDWekCZs5dRg+sijGEGGMmLYFJBKespUPotgGs
expz4nHbHzpVCpebwGHD5AUea7ulIsX0OF46NnSchLmU6WTf8bT1tY6Le7xSuLndRtpeQF8keeXS
jsKzh+fOkjsRbuaUQ3uDDZJ+mHDZ7gm9CLF4xJXbr4cULAPoN21vUj2YD3lUAgo9QtI4u8dIYstC
soLqwwnDU58dmVLpwV1xEcuehDmk05n7cfkQFbKXe83zd22uOENXyksAUWSHVsgo0MEIx8yeHFKO
uTFlJoObwPYiGtmReMF1I6TuUgUy9cYropZeXWmmISNW08iQ+3z3Bu2lGUloBSWOvgb4syq6mLJe
DOW3QEk8IYFkNIMtPi0pJ9oyuwMUkqULv7ktXsRypkHsJOheC1M6RwhcsSZInipbnkEvG1nNc6tx
CHTS2CSrZgQDh9pPpbupscSGn5JMSCb078jSdFGbyd/IyGKNNUOjhJYOwE4g8WKaoJYhXE3G2zLw
p8OvM2bxg70MoDB9tuOXzNDCDvwYz3//zX5e5Gfy04x/vyQES23svSqp0E0TjxtnMQKDPVR00r6V
vqXLhTmHEbGYzjIPMuU+GRUkAF4f0uIPHDikV0dtuj0R7+It1YV4XWWMsvVymyIstcQN0YoG0XAj
Hir87moCG3vl8+4ci79tVlIDPljOtDrqs2I+nBClKKKReLsJGq5gbmFMqCaOmE1zZITLtL21qAV7
V95IWdh82A8t3aUD/okJOsEkW2ILMvsYr5x8XjV/+MphiFmhudcV1X6cZsHkQL3Gl8euxjHU+bYp
UihsI3gWUm4Sz0g0gl46SMSmODDxOcfZgw4tW4BXE2ZwIHuF7dWkMSgjT1tj0EG7AN43Dy+ioG/A
2BL5AunpknX1cZmNIxwpiqcHv+h6X1/8DmxbnwCfYGaeOdXXmJjhTLusGuS0Z7i2yru8ATvF2kq2
ckeYE+NGzGAjTWPSQKwPSshA44cI85ISp7V+M3mkymmQoW0YP9BeSCiNv+svKBjArkSBKtE6lG9m
Rgpkis8wJgO6hoEZLJcVi+5yxFvCItQijt5xcp2UGBKUsiv/mEMUs7Grz8GPZpKs7OIPK3U9Cnat
fSsAx01ZSOZQ8Z5/YfcAwM4NytgHd+dQNewbbI2g0OaqFuxS/bxABGnXe487mYXc79aYbgpUfTA1
mPL5JKZj49XZtsND7o2Aey1n8v0NtmOe/Ma6rzeNc1IyrwBqHSEtwiGhrwMpFncXPiXQW4t2gydx
N0rheKeqs9MfLpR2A1kCoe80kaOcVcHGr1FhDyij0clpYO2YsemlzgOa40UW+rshhIPA+icmm8hL
o6PZpoFB961ujVty6hG3G8ZqXdH9iKUrD2jInYg2s0a+1ZLtwp/NKqh2XQ0OOFJDdoyxY1gxezX1
yHEwnz5TLlYlXDm5CxX4lGwkGMYajSPBwEtdyST3kP1LeJ1wTuisu8mWTqf2zY4Yb9DQDPZxgDI9
Orv/P28hFLMDqubO2RqFv0miNkGF62oPG8+iSqtWe02ucnMwdNKof1J+04T1hwamhzKcdDviwxD4
AoYLDg6pQ1nKx/y24JZU2CtVFHUd8ZUttwSYUHwOBp3+pZEt4qHXfq3KcyQmL78YmAC95OSflFpx
ajl3E+5464dK3ZFkr79/y+yupdK7p0dTokjnsJQLMEoggMzBOMblI1CgU2Jeyap7UGBK5CGRvQYU
T8DyoVUVV9l0cyyBwBLjXPDSmPtlgzcAd09/LZ0ebniV4alAKDAOOIoIXek050CcHVmf8MlX6zEB
PiN1z7TEPUAMAaAVGTiVWw+CgnQ1OnJpugcKBc3mUyYGAtgWjC6XqYDCGEe+oegBnXHLcxreRzJW
IK0MTvIT9i40l6XLMTIOp4gzWw8Xt2UjD4IIxADaPo9oUPhp9gPw7u+hI9hG1SDnYqznMfbKpu2O
iyxCT0C2w1U535dj848kg3pjTdeco9g2QoUSUxCsY3kz0+qejzBV0uYs9QmiTEaqbAYXj+cVYa9l
QbOTCN6AmiKdRsSAyLDyhCf0bTlLAl0hxVOun6N1JtpXnONv65+JPyqJna7IbnoFmqAx6BHDi5VX
l8mgqNi6KBEnKlZ34v6I7v/J1T5Lh8IHTNj5Uln20r56TT5pZPJQwE81b+uYgJceyIbl8FgQUnJ7
MKAo11Ng+6b1u4EhuE4+ZAM7PirCjP+b/+OAi4zW0wP3b8IeeyGzQ4tpMhWexHYnrzDJAgluOXbX
rVvHfDkjKGmGFZwQNvB7EnFnM2jWXzm7YSw9TEiZRmcs7oHlVw0AivUXrh3CTMVTxmO136VMqWgL
c/QjiZHtRrYjJ9kMc/pTUnYIea/4PQSrMvrRTi++8OuAbKDsGOL18JmI9ZEyD9ZYuYNngm9/hxI4
dwujJjKPaUFuJaDgUuzRMvlCMMdyH2MdAikImaJ3NO4tnZtIoToBf1ULIg0ZhTOwmNG8JH4taBAA
gbSh+ppEYMGj7oxJE+iVceoxDk+qm/5tyb5MQn6ynrIAKuY4tbgTszfk2BmHapxrjlg+U3aPiAzs
6kjmm3WgRh4bTMQ25OM+F21N4YxHY2DJxneESYG+lWG6wuFWkI4UTOL6C6UdbIqdrW847GLKDUvC
ZukeNiMtyksF2wD5e1ioi/VZIKKOeJ2RGvxYP2qwY7T2MzYTuAXDFY8L+fHzthiszC/Y+/aVSkfv
ubE8BvDD65PQ5bnESwl/jnKbo8F3G09YSVmYYmnjI5fqS69vd/aQZzZpG12HkRkqYxvIbzJDrcGY
zSN/u9LSypGx4FDN2xaOpk1e1l4eBRMi+8BtDpaYbARXCyHJZzofO/7WCocBlSxhf6c7y2rkgzus
NocG+hUpaSX5knD2tPtdG0NkRbrEogsSiWAm8b/4uCAz1+sVYxWHoNlecutRZdXLGn8WE4UbtPQi
O+OUNtluJ2IMpNKwIUOQ8OApb4Kd4Mg0nuu9nXy7DuM72vXC5Cl27MZ6OAsitQR2DMxknD8bwKxK
fjZT2kXjkMkBt3lFm0ZHKKTGKpJQnKPSvp20NKrxkZq/SnJ8BSsy3V9h0NIRDsjZjAie+3mL7dqV
BBJyBtkp51eHOexAR6o8c/w5SgKr5fV7qBPbWUNpGWDNSNfK0azyTYn4Nbftw9LYY3RbsGryZ2VZ
n5lesgnrrn0sfKjC4axwHUg6aOl59oA5eIMXfVe6TEMHWmRR0FtosC8vKeNUxvINvuXTkCxWeweu
TfJSs/v8a5ofJsrKLE3B3+hPlaA6xIcDArYDHouN+in6IxJgj6Tqkfwi92tx/lGuuELN7az/Me0V
qgHb4oydc0/dB6GzkSs08eOcRWYLFu4enZMssRHXrBIwyGERMIMtf9inngU2dwZpjcgWnjODdM0g
mP4dfm1t8pnP0buME1Mhv4GM/oxwgx3WLT1HkE4U+QLfHpcDIdb1NCAZCT+NfVfSVbrzW31jnYN3
61jwUml2kgskIEJmDZUqIyEzFQ+nEeJBW7PLvieJqIwqyI6whKvw2cXsLh5opK+5Piz/CPhhiZsY
8+yaoq9RNp9mkfgk0ynDnp/JYj3goHbFCwI3z27c02/WQ6s1P1qSgJx80E0KK4bfGBJb7vEYdCZ5
z0LpXtEgEu9dp9xfqu2yRfGlVRaM3hc1VfAFYwgqWhaehUu82GDNqiMrmtDjzBnhQguXTMBsgoTY
72tVIexFLQSfHhGQUF4yovBUxX7JtyDr6WUaltNav9eKQB/t4OVH1MNrOk1BjYy6P4kABIz6GWkA
A5THfoKzp7pJwcrQQOPhNTiyoTuuXwWkucSWKEvUwZiW/1QFatjpaOqE0rDEbUfrYYL5WJ2aplAS
zO2vZBzcuY52z5nXptRJWXcGsJwd5crakde9SEor1SkZYnGKiymbuB54U+gTeot4XG8LtcI9T34F
tnL3vldI11jcM52WBUxUaw7BDmpnJv3i/VU/VJDE+WmZy3uKLYJ16UOU82d8IgJQ39NHX8yP+jiH
7Ya/HsqnKuVX4L7CIEAgOmyT+gZ+DM9hIc0UdHOQXw5YcdVDDBiWFDQkAj1BecCPMCO0e5jloj4N
pHK56nF9lVQShymdCGx79Eb1O4UFMtRI7Chxfhfq9MpFqZfDGWrxJT6X7OtudFXljZNpZAEZHROt
9rFGDMoFD64vsbEWgWIelKZ7pcmzNeLbApO2V4I4poojl0Ipi0JahEBYviMcnroytzXDOGUUvqQ1
+/KCZ85Y3Gm9+bPCUpwDoEU7b2m0rceyMSqTaS9709M0izjyyF6AzR7E8uRKg93QA6Gmo8sgoW49
dvayZpBUsNx0IgtWWHDjwqam1muSvCbmEWRh40txoTfxIVojTv00AP+fv3FF3ENGLTm60mIX+sm0
GWXGw3yR5JQsdhoYyy3SVaY9gKuuTXSf4W514J9ScCRCdK/i5LGjfLb6FmXJDSLntStIw6nfFVIo
lPxQKNpASyj4Ps0jLgGjhhhIQ2sPYa3Eym+OzmTyn5FxZAPMxKQFppNhIqITlEPBvEMLs1OJtbW2
+MChEJQqC32cB78BoAUdx2UmcCvVLoxdYT5Khw2tUqzDSa9xW+A8vUB75zmKJVxzKUYQ48Wn/lPV
08e4Yi2hHrnpHHm3/+Lm/sDbHo9vsioE+/mppu+zlT62or0ZPwRW46Vb6qw+C1sf2Jlr5l2B2ikE
hTWfmOU3aPB1/HNKYW7EmJJ8vUZ9M3K2XUaYKnWAgQezApPOCetC2n6NkNmt/ieN6x1gGiXE0I6x
vGK4mHOnRXnTR4XubQn6MEqXdFGZpUeVBhMus+Rq7m6jF8p9CNdfpr83BZq/xOG0DZgTyJlA7WqT
3b0lgv4l+gyOKEuPrVG9dYL5Etx9dPS6ZMZ5xxJhR/lsPBH20iRfVyp/yYfLVK7n+tvCz6ga8E3S
jIIH4SIMTbC9T5zMmzoJTckIJ6t2qghr+1+NFU0/xn5FvDFWLk2I/VRsL5zeXEJdeU+VBgylNCrf
muYpTcOtr9UPCEifWhd/rd7c6g+tUh95pN1nz5o5egPTUtP2Dmj4VmwI4SK383lDJgQTZBoOBX1S
z1WjohLHulfI67ED3dE3ZKBpQsDFD6OTetvUTQQ6cgkH9MdS2xtzTqmmetHEWGDAKLLkG3fHTWf3
mlM1LJMqEJZLOlj+VEj+6A/WR0PQiycWv2TsRfqOSLSORvVTl0jZssmIZykUFymsajBrc2aLsOXl
g0ztzJpk9iKfd4/bvtxjhZ8wTdLrKu7DuhlKMhhIUQhnYKF5FMToofpZLTq+X656Xogdc7iKcLKt
lQeeP2Ya6k7g+stO5H0++Sy7kQ9pRWTUbm35NRbjNZIQmDFU18DcZblxVVx0OqdYwf5k+kC2FRF5
VBP/fxJWeh3GuhRkVxMKO/XcIm9C1Xzm2AKbKOwH5VFU2r0TtBs29KtVNCE+hY4gZntUoJKQdzvy
0OezVeye4LvEGjP6pOW3ji9io19iWPdqUZx6thxxbAYpCE8RFHcHwhMJw5L9pZagQFCwsrq6nvIW
k/z4NnuawGGMdiDjX7ru3Mv4Ios0l7DkNNqrRLuXQEiiFTmoh1uqfhamHTEDkAUuS0dLuBcIlg/H
pJh5ShLZIXY8/xTG+ruKxK+mzF6tda518aNCDhOAYLC9XqcFm3/m0dvu6u2tt7xaV2xI4EWgYsiG
PawXLCqUgdLhlOago0amYiF5U7CWYLFLwVi4dNU1Fom0iVEwvJktrmmVG0rsEK6G8wzPEZ+CWYGl
o4J5QJ0t5sBaRXqLnVLADFhcLVzcSmO4ZSmDm0WJhflLL/IQxCZyMMEBYUxdwNxxpjJ/ih8/mP96
gRj5vm6/NnXKwvZliAK/FWmzBNECaMtZQA5rb1rShU2qXQcSSHonAO4Z5a/+yHI5v8YwzCyBvB7v
6gi+gtqrj2L5Ow0xuv30TCoyhJwg++ihZiKuwjnMcALF433LHyqprebX/9Gfe2nON/lO1fV+OsOK
trMCJtC6pNyo0sRuWxI8k9hXYRslp4IxUqESBUGixUiHRI8fSaqvMeRriR7kCgaNCjZaNHl81Iec
rkui4Rjcxu6c/+jr6SL9MjORBl/9PmFkJ5cwxuJ9N9mAZDnHl9gYX6I2vhgNSj5OesSPe346OmFQ
Olid+L//nFszSF4SDnS+zAq+hlE8xri/J/F0GzpgseSBW8BmKljGGOfVjJzba6dp7Ghw1J0BURiS
qZMpPxAMlmfjrW10BHFYUpzHTflXsFhHFj4FylCdfllUmo3tBLNQvchl4XOmMlL9rmkuVyuPtONz
1NXbKItuW/5q85NGj5sC+Ei4lqyOp1/5X5PzBsfOdZDejcinW5ogfu4SqzlQ6y0Q3jTt5bOaig99
ZlSyrORBp1OrBkwvTYApw1fK2VdaMtIDUckDX+7BzO7xqW1xrCt0Rp9aVfiPpvNYbhzLgugXIQLe
bEECJEDvZGqDKKkkeO/x9X2w6IjWmJ7qkUSCz+TNPOlMX+FtTrKDgd1SSklkdKqfA8zhE5bSY5lv
FDLRP2gYJfiXH+Feh4y7X8OBDO3KhYMHAKJNDi1WTqYnFv4+qpqGZFO+khhb0ya+1bxzQyRfo20u
4SeUoR2LrNwZex7Zg1HBLkz2wEjhw/Y2N6COyTIddxlhR64SU2Lh46GrIZV3ZAT2RtXs9RLKpf6e
FuRGwcP3A/1QBKDxeZVXgMZ0Q+SYH8GuhbDMeo1SgR84RRH4DdXU1sJ5Iplo9EwccUKXhrYbi7UY
HN9Z6REI4GVygEBVvFXbTu7fYt4BZKGnQShRO2OFlfQKvFDs3qmAcTqc0DQEitgZ60w9DLRxGugv
RIGPcvgDb2WH96qaOSMVNGSrzUYOKYnkxaJcQu/vg5rdUjPaajqfSiSnE9dIPJrSpko/OgMO6cyB
WdlmTCb1aIHnelyom4ICNH8WuJUS+3v+DIFxSJTeUga9R+hmZyNejtsSkw4quIWxrcI6uSS3jgQL
NtYtQr5XgPpti809kl4VLiVR2Mk4seJVbrZwAxSuSVeD6BEYvIrXmtGvecRNt9wNfKaWiXWIsSEb
Hhk3DxEKURYTpEB8GxrQ0jJwB4pn/IG0TCLrpXb0JmERki898jGVeA1GxqppHtlbS87rQd/hw6QZ
g2yjhochu2s52g7aQVBu9IYr2uAIxnmYLpRrOFZzx8mxCuffKeBzbCocm/DchgjAm3TGbJofbaVT
N3mP2R7NNnYGgR5QssuYmhhZn79beF1il8Gm7UebxhtYAPgImKNh3dw2yYfR/kz3a4RFTT7r8bQZ
a9j+z5G4v45xJ9gLP+uBm2UNfuPS8Ms6FBCN0llV5itmF2baGgpUYFe8EMpQ3bFE8feyLcRZfoZA
kjkuO9xfrL/MyjLwJVsVNJjIKmNavjzBuNCPvQIx+YGbqMGvGp0669or33qHwZ4fI/rFSResiVvo
yI74sAuGVxsOoHr0Z25qW8f8LnEJ107hsSMWfEHgHlYt+GXAGx026kOF6dheKvBJEWJO3CZ3lGlP
GhcIMRvhT4Pvolu7VaRbybSE/Z0Q9di9LbMdTqqjJLLN8QaBOw8OBKbWutfhF1WZdMCzbYivVUfT
QpCx61y8txKQJaZCZIRIayQ+We5NXZS2k+GjuhMDsKFNZRATgkrYluG9CDhsQ4Pw8BQLL+kPJ2gg
QX1A4ELfU1z/Kkk/WvSUVtLzvUSF7rDsoyetLEaM0BJZMMz+WPIApDkxIpN1kmaPN618ko3h1RsV
b0p8XeYogYvNlh8ZV48UTAocK6xZd6tUH8xjwIRcy2PlMK7Jfgdm/ZpwnCX8GYww50R0tBvmZcK3
cAETjI/ToJyrX0QOur4KFPJLLul+3nDS455olm96UbzjeKIxMUggDxjk3PjSeLhGPHrKrwnOQZoU
HMogJLdr4xMFcPSrwYZmHEL71U5uJ4LL0q4Rrn1fHBpGdMM0HIb1AsrApRQ6Ju71wRKyQ6lM2Frn
bcUHgAlcdTQw3yqwAOfYoGR5Oqg9MX6KnNkC91h1wo0SWJ7BXaMNuYkGDBuguchZtqPUdqcyMVDC
TVWUO/LhmMXq9LMbsMiWCaUl3LD2eDPybXKgDqhF7liwQUqeBQ9FPIaGvAMniiG1rF5B0z45kUv1
paiqc9AWpzA/Wn1H0arqG53ilXJ4qFXGsG6qIe5qXIaNctPIyl6xYq+pJy+UVBwxkT9I/dacWvtX
fweW7MVS6osHKQn9SjH8iuVef81F/Rbr/Rt5xzcLv2flB13q03KxY1YVYYTPwy2NGJDwjvHY+SZb
141iTAMbDJk7HM5h4Qzqliq1+quVNiPUyzAiiUGxON7NYJoJK+8xtHPh2RpULwWgFpmVdmiWpJGw
AEBFkqMHi3VuHfBUBT62hrY9mwB+FxwNOZ4Dtoq9lNgRw8yuao8h6Tuxemem3LJm/zO2ITRNimWI
u+/miCR8i2T3NQ+xHbYbTrQV4dTYXbDplGxE2lP7l0t/jSfAigsVJSlpTaPacuK49clNw2TRCvKW
itT3VKPmfl7f/rWY6JqIv7P5jl9oppURD+dHCWyEdeH9LbN+OtIYhj18Wkej4kOHrdICQubEI9wX
GwEoP6TzJgeqPSINi/phCxwsYir9I5Kz2mRkVxZkaomatfqDNg0qVGF9kD/ZJgqz1NxtCV8QBBV/
GwnPeRDukuom0fVxZNYg1dvxywzlj+ynUoCjTcaKavTlrvDr9wG6s1GXHj2LStE7FkOARB8v5ogo
ARKArXNYMY+SYaPBU1ALtTHrPsMvwD1JfJao/duKYJjRxC29dqG6F3S3sHIwhijfs4Z4Mbaekr2t
bzBHzdcCM3b6e2hcuDadYDebs6TcqE4/B2n0SGbtFkmYTDi12wvUjBECt8GAMNZ5c6CwG1VPZQB4
I6HxcpRxmNymqV9nob7NJXbbh02LHP+7QCPDuz4CcG+Kg4YjK+hvhW0XNkYQpqgXI7hyxWvz+CWc
aHfqSySC6l+PpU0SlnMLgzmCwQyS7qx147msi7OAQWcfBCAOBKBxGpUM/PdWBYYoQI/hRwwpD6qE
wDXeqjcFEtESLv5sDq/2qO0wgjzrVnv2yF2zmb+ys2JSwBrbUbxJ6n/ZuV595RjWTRLqxCNqwRNM
xROZzqlR5lUgbk3WGLBjgu4ZfeUp5oHkuCPk6m72Gn8gtSsfrTgA7kIDNgT1lE+yHvnxd9NXlI6J
J5GXWpBVBhrdIdWZ59M0CxqYurBI3PbsoFN+KLEVUC9O5TI8L/ieLm7fTMdrFr3YF/CfctnovwNw
JEOAlTvCUEH3Y4SnBy4wbpaI68cuJNiuBe8NeJOU8CNBpoqGZzTnS5Vg0Z5oJkujS1vPtEaVtkop
UqPlx/Sf7irG7M4ykMuOy6mF6rpFFGX8XuJYCrlhaogz5V7uB3QEe4F0PRvqbhpJV1S0eFGHIlvc
Kn5qNga9843It5BT3DbdCNVic4FeZpIywnC0VPnY6vEpKPNTsZnbjVjuq6kF/1vtM5O4fLgLjdD9
7ZL1Zlm6ayoWpseCyFGL5rMr3cka76pW3WLRbjHfAvKHujENf5NMeZLm3yZtsyH8HiXzSw/UF5fU
ufPa5lbK+NkpZrBomOq5otZ0ufNsODkRdYwj8EDHU0NPULqg3ZCG6uvg3GrZJeIdCjde/Yo68V1N
iNHPJFr1+n0SKHtIuApUjpDlV2j5DMpU+VBBRM5zyU8YsgF3k68MR8xBvVgbgVdjx1/5Uu1rHE4D
SaDRtqGBdJ8mPVz1cvjJ3vG82qtFW7+J0VsbUl5vtifxn/jZdL8MpZS7shrE+d3zZthpzWZYHXQV
5RPBB2gIFVOk9szTiWjdt4aaVBMECs+L9aVoP5PwlzP72poV01PvUzTvpuZHy+Nujqbf4VBW6aji
Y6/dTUKdvYxVup7YD/s9/6g45ezp6BAIFWTJjgwMifuucZC83ViJaXMEA9NDgfa0TyQqDWOJefff
VokPMqEGAjjbELxCT/h9ovFAAGBP/FVhearOdTFyz6doDtxC1lOjHqS7UaetPmcofEBIv+UxaWt5
Fwz9RQ7aMx61cNly7ifvQI9gf67hVTQRjRQlDPd1rcbB3CTXjvev+zKUxgFk5BOnUINhHxTdXsyZ
EWH+QhbxLZKrQfM9d8WDkpeG3FqONQthpwq/mDUxsbdbArKplys46ZaTmEU3C2qpUIFors/GhHrK
k2XXeugZndPRDh2I8V4XMDAirlBgWA1b8hJbgMPbrNRsOFbY2OGRjee6ZhKl4HZodSerEleBCl/1
ILB0w+1POjC7pWyYFGe2OmgsGjLXwYBs7MCuSFHyODNUsMBZD66sG8zsrAMSSFMKR9CtpB6PmSoD
bfMbRn53VVbAzyD51rSgAAUOX1l35rKlSB3bSOtjDUvEwFFEsq/4wjC208oYUGtHvd2CZTBJSACU
JDuNh5phYOOuGhnms4S5oI/6s12mZw3NcuayjRfQ7zsY6QFzN/EDB5Kachj6MTBnt48MYaqdbO7y
rcF5bmyIisCv6tPTdMgksum9si/RMxOyVEP2oZmfw1yd8OVMoeUHzypftu14kxrjxM3y1I/ysbaC
A1H/Ee1wr1QTTeLm6mGIcXjioYJ4ajAumPYmMUKldzvOc2ABJOg5MejDVkDUaQ9yQLmdq5LA7oE+
tEp00P+1uHetwvCk+wINV+c+upgu8QipXCt3/612I2414JurPjobf0Q8BnkNHEhDJKRiB4iEU5gj
9mp+RTjIFONFZCqI5+LC5UpJ1L/EXMNgPOgIrmM34eCOGwBWrDi+JxpQd3qDWeGx7F06gQIvK77p
0XBbS1xTXlpF8QO+BuVTUDjIXUeUzysFlWVnYjQrQUcv5uyPxLqyAkccHfEiAwp2JtAJZFdNZ+Qc
z7ef53O76Nj+2ExwB5Kd3okMr9WKqYA42QXFEZUc7ebZcHWwRzJsPPOfxnB+hrO36MlR4nPKiMWb
7hYxBNxbEpyXmjvhdYwBLEM5zH5h5stU60w0+xh/Bqo1sQziHqZkqcbV3Y6Ucf1JSWdj6ukgpXGC
NBJfZM9ryng/YTdLcQYy4Biw7JT8xyRs4JQsTPYOFeY3xo2JlW0bKjybHMtL4GSU6QYMmFic4Gnx
W1g7Sdp1KUdWT0uW97zW31ma0uxPOFmunKDEDOJLGBVSN8hpXCj7Z1vMD8sfRC9mNjEKJ3A554JF
IFDprBUvotDsh2lbP1l0qL8m12NWfsXPzbVSj/82gc6YnZakvqb/iBl444n9pqf6mLtKLI3vKKcf
i3AtAQsL75PBVdmM6IbKscWU/id8THZ1x5mTVw0xhsSOOmJc7mBZn007YphXYgQM0mOJPk9FpHZP
hRz4TbZZViOSgX2s+hdEf4lQcpxMqc1SAFxo64hgEnc5QT1zKxM30SgkG8cTJJMjcV/HjL84aS2W
X4nVEQ+kmWKGtNQjl9IVXmlxbSyk51BTEtmSi7Dp1YWVmfgC76x1GuczRk57oNu5J3gKak/+GZbg
bkTRM3xCe/vb91Q0p1wouyhwhLVqTGA8MISOPj1UHZp912zgqU3C6NDiSnSFewSoAhlMSwEfcy2s
1mUKMhOvxQZYNGQeSJIy19KZAETngBCpybgt4iwowjxbqP+LqsPAN6mDv6UVYGJyYuUoj0SNKIzN
KnD/jUXXhy+iDz5jdjCGRzbuejjyzPM07iuaM2rpJWeamDL3DXCDWQAztDvQHLzYJB4shFbpWOab
frJoliHEJwxOy1NAHk+vOPAljxLPNskdwptPfVAwG7shVe5F/ksGaNvMhR3iXzeqzTtvVEJMsvjV
jYWYSoxwuKESqGkUJse7Do9hkLdbFfZFwWsJPlqkTVVfa33jV7mUEHodixpOsIZaMPsqie9CBaoF
BShOI0Bt/xoMKm8Tj1qQETdVf0L9nmv/UC7PLOAxw5URp0IhxlTMbPoCi3rKrM5lyBwu7jmb6n1j
ECdBflMfkkCMeDZuWN+uykZsn+KHMXB15jHvfPKh0vDXEo6q4Zlo/jsJg93IODQ39lxy5rl75JzQ
U/Fq1dl5ND0a1qVrkw1HMQmPmCrpFRKjrSoiM+hEpnQnBmGpD5mtC+WpiOlHTFVb3mTVeMlr5C66
M4sKN2J/UuHxQCLEy8bJvZwpUQLgMYs05ETFZQqbEzV2PtUu4VieA53Y9ILzJgMfgOIaAF8yKT9J
LfIZh/wPkMyz9DHBDOTucRgt4SCXhBoEXL51QHRBY9edDgZVmBzTedXy6jcaNhPMJ2QFRTmkxnyA
tTPmFlw0HeOcyplt3JElJ6fTOYrLbHOUH7WN95K/Lxm6U0/bk/6bDLtFtlk0DOWc5tXZLc9VLu57
djgQixUGV4FG5+28EXoKUhLzA9gE17d2h9dvHb63cM6cpQ5geLfbPuyui3XBmLV8J1lpR/BrdbQ+
4jQq29TgbI3LQjNOXG9AkFaMpsfQmzcJPhZKs0l/xOvlgkPYqZDlfT+8+ki6hWcZqEDv0GGp36JU
e5OUDYVh0LlncqRcylt8S+TNGNa1HyMKnalSLX3j8GP2t8ga7ob821TJlfEVP8vQTn4KnGDK7qHY
njMw6V6kLdv5d1kbdp5i9hhZJFue3AwNTplwgAWYKv2Zw2v525BzMv6O1IvHHs+f6Ct4mSNOZiA5
B3RYFcc1F5UeA1LsqNSIirEno569oU3I2uzrPOXsPNP3DLOxA1RX2f/SnqzGPGzSIkTFuUcL1xJ0
D013hJFhD8kZcd4mbPr67MlQ9HXkXT3JTrL5KGdEVvAJADB2JpuVRuAnJNZJG7ee+lmD/s5y0iee
oBSemFde4bGIyyIT88HmT8iWeU2F9BZzT9G4BvfxfklB1lBAjh2N8EsDejsx9rnwaGqWlYCWBnzA
I3jkKd6leJPb4RYZwiUqmnNBU/BwhRcWFDEU3tqtR83lRktYYGukKcB8d0n4FP1NMSZrlS/RYgxE
ZzkJ7QfP/li7A8M4hOs3CCoUKwe3XB6PBfL5wIWFqaxxmSTjAnk8WjN79Z5Klc7NSUT3r+qjAfiA
IQ65aKCPDnYQoj487YbpIXnB6tbz0+qohiO+xPkampvOBb8GlH/6xKtFnls+D92nAbNeLXaRKLvs
/5USuTqwtgVNuSQ7QpeSKNvb+UaL77Fu2jMcDaUxLnwSDAjeFHHhmvV0RIo4N13p+6BO3Q4LXj7O
2CEUOsftVPuQb8olOqpMb4TypiH/SNKx+1Z7ogBr1Ebj5w2nP7C/JDDf+rLLyFH0TL9pDZib4TCp
LPnYbUgk4jLEislxllpTSQdrRbUpCKRdnDa7nq+ArwzxlB4pXrWxhLh9bDT2HdPaZ0N7YX92zEDc
TG1xLsyJuah8jATlsHZ/Kkwo1z7BUxBam/VFhSnC3WAWvQYxmAziEA7uQbnoFfscoxNarBRPg9qR
DNTRUEkccB4UkulgymvairkTRCL8UTnKu+YpafuuKOJblGmveumfucCdD40Af81NqMWL7MhUWUxJ
inmHfg3jHSySY/Sck5A7BUiA+JIJcmjEnjVludTFoaitl1XgYtAuWjhc4+UCyezNhInxDBPZLzAU
tVRC94orTI+2M33rO6SkwnjrKSY0aKjeEtvv9VOm1ufG9BRiSdGTWmngZ8EJWCUzCzO1sLmKfnjO
WYrCv9xJvZkkPkJgRJYI5MDHtmBIS6jQA0kc1t/VXG/KMefhEew1msnaF4LtAcF8wX+oCYgUGKbG
X6liaGgMLwFRyWDoAszmUEIw7jBt5VsLR3d5XtyU7GVB9pJleb8A6I8niWen39fYjTj/4AtXXAP1
QSt3vYUcj3UvshKC4DD4g9oRauIYrtanR9h1FTyWhSl3M95mhVNdYDw6glNpgUVdz17LPp02zRi9
B1ryDkeL7C7UvK41QZj2LDOgxLtsp4cB75juDvro8gZWGjyNUyi12w4MBGZePRi95Es7I69suKzT
3+2XNZFBIJu9njgt4E5O+LmMPS21Zc2yDTpxTCRcK4j35YsY7lL5xqw94LlKffHB7b4YVG8RB++e
M5a3o22ImHDKiXdRKVvRbdZnOzydjBPl9DPFPiebb6S0+CYiQBAS+PBjm0k9q3XKhmwPMEdDhT+W
wiR5EqOoYGiCjJ2+KsN6j7vyfQjrty6KXsDhfwT1jxzcLfUkkaXBRi4ppttyxhKv1Xtt0Cvfklyo
RGz2GeAW6WylmWsqhFwPXRruMYPtlx2r97KBq6cY9S6XfggPKE6oZGvxDQO8ekvP+HztGIyZ2ldN
pIueUh8LJH8pxsZJTdBuWYHYiv0lHBQklhg4LRNpUpTy+JiIAYNd4IPMM7u05ygUz1zgLjQlvE19
+qawBOhUPMyokG0GwwssjnIseypqFo78QXwQopqz3gKOInMj2bPwfHZUYi/b0lWYRmZOBN2IWrRt
QO9d1aWYwTB15/G2v6SVxp+ySCNHI7VoMi92n59G0SCnQnGb7DAzP2Z6RrSSpMM2muz5QN9WGF+g
kV8EbxrqxyBZd+MzBE0EoYgadiV55/0BV77YRC7kg9SKN/1d3PM9u8rP4uGgH7o/pnEqfOtHkpZj
l8JviuyHzIWscVT5H0o+yyas5Xx0LSiXEQa1hdhznZq8BJnPXCbOtDfCdImKvYjxE283Q2rkP8ZP
1q70YmZGeFLo491kZ21UnFLod12svFGP5NTw5ycHs3i21wxhVz7B1gHk6HbnhVZrAYcF1wyKro0R
Xha0BtcoiCLkpHRddMAZZTQ/iTnhDVKXVBL75al+JVX9moXi1fbJi56e5104F0K17b7omTCig9Wd
UyO6dOazUFcuMN/5vKJeXzQECHAtDKnb/9Athb33xws1GaTBXRLifXyicY6utXBf0eWu53/JFmA5
/ayMFWqS+sExxldmrFGi6GoipYIOos5DfEScNaLyOgPUw6dNIk+ljheE0l3+l7w3eDVCfrMuIUTS
aY9oYewyocgF/lAXftHN3rd8FetxK5UTRsRzyjC0wZEfMw4XYesuACqxMYeZj854wQxft8xc8EW3
tJvmdHkCXi1jcvqnhKO9RDjp26TDZeyAUeAVlJiZVhurGZyAJgzm28F2+pIE7SqEOAvT+hpo4sUG
XQekadcP5ASmrRzJG52aM/DMgJZbQFBlZjgSE6KKiMqOIoS4oh8c61qxsSXG/4KBhm5HQ+FK4oYE
3ViQVQEyR+NlkGF7rtkX6Op2R5oMG7iC4VG6q8xofvgGHC5kmgTL95pggUk25b0PlFu8g+Msq8Wp
+KKZF//enbz+WcJEc9IoNkQTPudgqthAjqpnJtgf//HDmPiGNL5bMn438uj2dM3s1qhXzpRQs05z
uH0HWbcxSAKRy/GqKWLMcrWswvuT9+hyrNYaRgbiWxGgQ7A8GVV46RRSrr44SDAS2cTxbgQTmXm0
V6j3et3emtHlfrSLjFNYqNsJYxY6OrtpsTdRBy3UQRVf8nLgNrOfbFmNPdzynmpCLeOxNYYfI5L3
jUbNdViQBxAcdtKvH5NIQ3lVm3YfRCmk2uI8QiYyHJ7M9LwTHA1ikUgxAS9yxckYY31Pq4vsUV5S
LrRjLMwPQA/dUWe4YYsvZa48Ync+XtqB9TPmaDAQbwvgmqIMKWvetsAq2DjGMjxShs5KIe3KPnH4
B9+Dy+wGSF9T+ZME/NFkuJVJc4M1SON7pxvPuoNJTaYbrM59E9XVrU3Vi1qo9mQo/MSZH5PN1chC
DJA/BVV5afhzSDc+09SBQyNhuEkpfqPoc85dJFI28Zrmjv4lJ/C9OK7SdHYrYjcuyoNEHssgiAv4
GZ8cqOCNesVNRHXE0yzrh3odW+aMMUE8sppR48geyr+g43PdZl/MW5m8fLckNvWnIDohvi0MM+iZ
PvlFp+OkI19CYbX7zvpxEJ8mZggrDRlyhXa7eo1j0QEAtqXcNxUP+YqwABl9ZhBLZoYNLK0pIV9l
JgWrB72Fc3age+Rap24HpzF0jFeToCN7k27ChxTdmkN0yRCqhMQ3VkiF23FyKd++TcU/iJo7U4Jh
Y/oLFzjQtXFVPWBrXUcD0Ib2nPX81b3hrY1oIoNDxCxikH3+tT7moEwgOi7dSyisjQRaX8mqF65U
mywbZDi4GxzuOQsUwqbX2Xjaw9JeVX6auFadBYe7VShu+92y3ATKtIW1hfxURqZXq/f/fcedAjvf
oNwDxtRqwF5LlHE6LMspovQ9bC0igPTREZVVFetpXuaPSZp3El0XbylnwPKYCO9ribBm6UdVYlHt
giMJmWNZk+PSxmN6rb04lM+E1dypQs79xd4gtNV16PtLQXq7I1kvyctpCKdjGTWHSmaUzwGg1b3u
tqgU+ygcODYYvXNHmbDNuFWsg1otmTiTmX8kqOtTHHrLUnpVNRGh1j36rLw0RekzTgNFm9Qi2MrC
beGJHUwlpr7Bj23WLERkBoDhVUu2zyix4gYsQ18FkrBEeDKm3Q++ua4KPPLEPyPC9wA/r4vgKUkK
Vyce2Ao9nVztQbzihrbZw0meSbIr3SGAKzRRFsEenOgz4t8Bhy/DsqELQ7JodIHITcOxHQFRsR3V
+Ft+0NqeUWapMf8WXsnvANWCkSUiMlycATwPmfvGmC6S0F4xRK8S352z7LWvahj5TzWWaZKJd/oj
n9NNkUe2Tk9abQ2XyRyv6njQH3NMZu5CBnRpOZ9zUqBY7jp/LH5Rfy9mS+lBEjNXhgD4m8G9Bnzs
Qav0j5RhTd1D02Eac4qHg/tCDA2Ank35sUL4YzavRkCxudxhoW8K89hutBwvG++YzDtWJ1iUJMvR
Rk6L0W8etnZuPrpvjc+ixGfRoplcWW8fzVdux28Gdx1tUg5cPAJ1OKlSdG60+hxz0sMiYtcBEWGB
Y/qAhoivRWD0HKlv0zbvOXbvSAlk1yKwCyS3dor3FPNwmocZENZQASJOEZIrVMhMSW8Pa8zOUyAm
BCK05zgnnhl6iqZye6uAfxpbfSwPmQv2xh870iMqRI4OxEU/HiZpOZBoQ8RgpqdZaMznaV+eRKHY
8WTsKnx/Fk26dLwXQnebDO1qnZUxewVQvYT4GZ5AF5NgxLFSd77Gyj7dwvi4+17574W4w/xBc/wf
MQUV8EeK33c7clsXPr4ticuAsGJYIk9o/S4/qrbWEd6FAwmNitgQBsxz0taX2VoukU7MJrouASwu
GpdoxzFpF2O0OX+3ceOGfXPQSCxFMvzh1/TeLxnYUwrShmAvF/qengjMkOz6sDmpF+NesWtZ5WZr
2k/sdhO4ySiraQ+8JnHqGWctx9lKhVtAOMILEeJxUdIeQ8Nn259k5jTSyMAt5MlLMleFwq56Yd3v
iUMMfklIXQXT9W7HM4e4AknnJZnpPiLggZk/EVFvaBOLeE1riYmASxDcLcocL0PtCcbkDbro4aPI
mR/G9Q24jJ9L0qbkULHoVFGW7eHTYlPrt+lgixQ/jmg2+AH1XScPe1YFBkogqlwiPMi8NXc3hpUb
cta1UjBSZw7dbayaksoRxmpqt5/rsQTaer06AhHGqK9PawSZP8qfLGoP/L8VZCilqt47uPMolxP+
JAFN2iGIGXTqOaJ6p+SsiUg4W5FXYQrhI08GBx2DFKrYYyCSuX2mEaHoajS3ovsJFzwi/pbP98BQ
Lqi68SzcrBz2eCEBDpUviqCcJUcQs1MpfOWj7OrYquSQ1GCr+3WXHlPstAFBcQXFewADmhXH+TPp
8kMDeiCqsM/Il8hVdOWkWgxPTW671lsK4WXYA2d8RHO9drGOFG7EFmYH47kiE/Hr82kRsIDxEi2v
yQzBKhp0j7RbjoMwXjfX6Msgrj72Nwu/ERlIdZZdrsQSqosEyIw7w6UN5JtRN4/kDZy1r8+Kz/3L
yczHIH4yyNLbic/2BmsLEOKE548pNBR/a+aGlmBI0LxGZtKcfhXJM6dCq23qnUiispVlF2MsR1+V
CkVMc4ZN4xly0Vozvu7v6xKebrJ3Mtx4ckhx90K/ZwnCwNDuVaB001EFdjCLAuc5Hh04V9havy2Z
/PTvclZFyy9DRyTfkf2mND/zvIW2cp80zRfBHrLZsdMX/Z5TkFdlW84aUJADd/5XpL/0hBBsdFn6
B3AijPki+ggyPtw25zL2bpgAQptfuA3Hx4UPg25eVMS9JSMseYKuR4xrzeJGpnyyS4JKnEDaZF29
4EX1jHRGPE+LN7AeNgyEhmBiIgQMyWQU/1ordJhNCK8ZCQ4qAmhUk5QynfXMHRuQq9Y47wLaICQK
r2ku7P9KTA7RVfZtIuy7X71cvEyyvIjShrIsuYQveGXgqZsZhSeRswFXE6JAGSD5w/FkDNnJ+DXC
G/naU1QRLhEhZ39qONl+TJQVFc8M/tYM5lK4L0dxN6rXBLZVWxs+vvjEMMlobosCN5wbLlRrEzZH
Mh7BNoBDc4i0OzlWT+UW5dJWhlwttuohflE3fpfU0A2jyQssJvVAr6Zu3IMIn7gK4RDaqhaUIcLV
EsQs8UFr1kaUp23TUfK4ETNz38mTV0mtIzVfPY5Oge66pTwrEYu+kR6XsluDfY3ppwyGCoahM1FV
acMrxgARd+oaidsp6zQrwsYNIoYIDPdrLBm7EgPROf7HZ/ymDzTUvbUeAMPdjPQsJxZDRFsYR3dM
cy71Jr1QM/kUxi2bpQ1s6YR5ygiOQYPkHb6Gqb2SnLsn+ADTB+mNJyOSl5J+J5Z8LpnCMQAltu4O
Aebjg2Fou4avBeN73nBt3Oth/n7TPlvSlKLGJ+1q+UcMXkzjI3r/TPKiEyelVoI7wGqV4aOpOCNo
Jna1wDEzTtTgyAzcnjZTnIE21j7y8wD5UJC9nxy3U/AUsQ9EeCONM2f9lGs7lyo3gXJuQldvIMwk
DwsGYU4slbUX9aNG/TAhYvRApZNMPYVNSVa7ixToK/2V+9psHdp1OJ5ynqE0bRxbCoxaLva0YkUp
tdfWgbWhAwAtb0xDduIkONsNVk7AyUbFjAGHFffiuOTErOynKdvrz0qTN6J1j8G7yKZ5avZJC8Ae
YZjVI9esrXSPOPlFoNCDDtAtYybL7ybRswyoUh9o1kQxctdYxZhacSFqoGrWZwGmU50zZJZv9Aw+
tJsRkuMJpkv4ZE8AfCFqdInKEICLfY87WNTRm5Fn6lFgJbvlaxWw5lbt/BZ1xqvEQqtn96LIbo1N
yWZ9wJmu07ISEAev8XxG9DhXNdKqQVqP8GXpkQv0h+bvwOU50C9hvFZpOMQlmZTX5zBKL70gUzY+
n0gZynl/1WLx2sfMESJY3D3wMTPhrV9b0XT21BEPSLvHu75Pm3BPdygmRxFHriekoHrn5CiQKdRw
yBJZJJ69gGf9j6XzWo4cu5boFyEC3ryWgSuUZxXJfkG0hfceX6+FuTdCVGg0IzXJAs7ZJnNlXcH2
KhhgWq9khb40/UzLf0ij/bogUSr5FOPus0g7ILDR5/ieUu1VF/Wd5oy1S/ssouqRtAoKTOGCZeKs
pRza62pXB6nDDIJfROEh6VbGHwphd/M+YSA2oaJPQmRR5DaOeJjipyIOZDsztf1cy/otWLS9au+V
CzyvtoQLnl+LJDvLU3RFaJLHx80tFyK1R16kVBrNEVpyEevZzFCh50/PsbgIJsMFwa5LfCuLn8Jf
lJbjyCNJkBGLRMLENn3dMLnyN1wl95H/QnRuCwov9ncIprSBL0ItUSb9sVEeHZZBdbdcQ7TmjTkj
lKCE+uiAF/5UcAC23SPEozaPKeLB3sFw7H0WCnBPEZLYYVwbLkzIh/OzlJaPcs5eQwetjAqCR3+v
sB9r8uSNOXNXDkjyS+CZdXyOO8yOMya/aHRkVKIDx1LMLqhl3K5LiNsr3roRulJ0TaoaHWd3rMgR
7AwF2+OwX1lQ5p1CpiymA3ZBa3OSf497jCBSzXwi5SCtm4S3jC66FrLbVLH2fuvYHGow8dS6X0KG
IFpi4pvwKiqQkdT6XrKlhwuEaktiJ6w/6FsAvMebM9mCWwQrCjFMB9n4CIICozwOoY5F7ElbzSfj
T5QQIFXZC4B3/8fHI24w0sME52KuH/qgP2N2JREoysk2qwgXPAsL2WeS0T4MhWCrPH8qTUnPtOvx
IIbpctRN5VopFaw1UIkCRAr0h3lxRl3xXY7JIxTGu2V+m5j/1za8hupN52gZmh/y9whQecIpto0y
Ij3GSYO5GFfgcjCMgQdYPUSBHsQtuBRq+AkIGRjF1dpmR8u+lqlLBfnS7E107RntBxY2eC7LSWyo
a6RsZ0kM6sLvqpRObTOdWDBI6lXvaizM4kVOrDNOqpV9xTz8DROqp3rXqpxOzPAFjU8tJr3yp74O
DsFzu+0bcHYVgN4rUybe9TK960JKsR5tRhU+U8Xk4MXcc9xJqXS87eKNmbT2bMp/rRlgQaQWOhU2
gw8WjZrdMo0OwXkUyAnnjMX82jslknHNUfwl/lmLkdejmYgn45LrymV8R+ymtFD0sNqCYHgZsJFa
e0HkgWbDbv/JNeEifHNdeRLNbdj8N77sDIpnaLPeujfV4iWI8qsrlktUf/dQg6A28Bj2yqkCezcg
v58ZaVC4T+rAYmA+T9MpNF4kB/+mrJyM11y9GVt7ktxBcbD8XDzrk+wYd3lVuJG42g38WyKaVRAc
fQMcDUjawAR96LKT2UJFEykPZL/zkiz0hXTyW2p3ow1mfPKdQFW7aF5O2FMFJXZgIG/lXlmnPge9
UnPExDufoWl9B7jfdXdViAIr/8100Zo/5lpngSa9zbD5TBgW5UE3lIEbPStINUoJp6umnMYTqYus
6EXz4IvDuCt/lZTJxE40HYtQg+kxKnhyUJXuMjLBKnmedmZMHhqGMKDHklkcNR7PfqeiRYx36fBe
KYygJ986PYQ2FTq3yInl9rCDn6Skq13gY9g6wX7yO27bvOTPRr4cnydkaTItKsaaDCsikEVYmeNW
wO+cmREMNTPng9qZQZmxeMgP0LrPES1sFp4Nlv09kyZETMtKfrEKjo+Rg2h+anXxxdFFFa9/xo/6
Z7HAVlwOSU8VpkyHG4E3n0tJD/NdTzHpQ4dapYnn2V6u4I8s9dRFIv+DfQqirmgQPXnVpolStiVn
vU/fgLTAZ2GgJCf8qQmRg43dSTvd6SCQs1n6PWS5nyLFHw460ZARunstA05RzS5EHjceKJATkbWu
6Gp+TElhIXDV72xgdd79nsL5oFzCRTyqhHcP3yMkdAHjKpNgpsbcyQMqgnuHXXc8aulzxJExX4QX
wToXkwOMPfkSRu7ngoj3R4RMgCyBcIN69AXMCplxSriNU3ps132DzpJ8kusoFf4CKV0qNJ/sJF/N
hWNl/pKpVxUEEZsyLw79RjtmFh7xoccyFtHEE9IBOCa+6EZ6Ttdkv4Swg5T4MENrNsr1pRIgjOjw
bOocbeKD+tBvYQGYxegjRgyZknd8JcwOCnI9WFqSPYV444C5tI64OHui+6jEkEEpOMLYHejjvee7
2bFP78bOJQqR6YgznrRmpVxms7zj/2SqX/FCTLnCNB/NhzSEVzWHMxC55niPmug29bwp24VuHWVA
NRKHbgg3rqJPjQgaDLFAZgU7bW/r5JIBERmus5CUmMGujyXOu2Jz3olMnPCHWNfj9C1JLBuPITFP
mbQX/+gatC7tAKVKspwwxJKV7qUpO3AcE+caKy7RPCopqlXKBIWLnSe2xGczeMyMJXyMun6chAbQ
6SsSMRCoTEMiti81FHfRViLOy4z3qX2CCvlIUoq96BpV7ZtDVV9B3IltMLZ9kGEmxI6x2bWCGUuF
IY2nCK4Nyadsov8aRh9wmJ/Wi87HZFk3MZpuGFvxc0d09riNpLH4oP8CtueCt7YX3FxArMhC6lU8
GNQtC97IQtq2QXaZU2/n3S28iUTBkcfx33hI/wbe4jR959Zs3wYFOjlL4g4SCsNEMT2wOB0kO6GN
aKUX8tzziqIp4yLkiKTpzqXa65tpY81bJGlj5m/ZJQHaa0oEu8kxExzTyA7kxB9qBnhAFBjwoSWE
Do2QU8IEhAMyR0fQO2Se1DFeF9Xyl/oOvmUlhXxVPAuyzxxRVq/JSUKukUakTRMAjgb5dFxN+Iwz
uq6JPghs9y1TVLvWd1LBIyGdu7I8h1/HWTVP49idqjz0ARr5C7X3XSXxMCcVnKNfrbWgfyuJci4v
adIETY99PB1OkiL4CJQh50Oio7fPGa2NOOYPKrYg7qpNPQ0Ksd89LGZnOGmTv6OkvAale5jEnCrx
M1Pb+2oM1yVfzk2Zwr1zVWM6AWTHjuOquksJtaBuZEFvJid5OFtHvT+oE/QLPTp3OYM+Y1dUrwiw
8iR4YeAkZDMlUXXKtvBPC7j0eJjYL7KaB5qE1HvPRzGbn8aL7lihOqrg3J2bInrMQo6sboeGG+qr
+Idh+j5Fyj3PqCUOKiHHLeTXcVOEbXqkmqySFjQeC8/CRCC4Z/OgRo+FU0Fl7MWFm5GGMyMdAhmI
gHVDasAmJ8EA/wOJW75F8RUmV6MULitFAXYLkYgxMnsz/c9axU5SGFwbpKM2I6y90o4pTgXWNdIx
D0NbDXe94tb5OV4nXyRRPUNwkRFJN4O0MidfVWc3YRjJD9SeIgH0XY3lq74pyWrHTPa5mOqdOBin
+YFk2CfaKzDBRtdWeDlKd2pKlXIHSwE2VUisN3FtH2gumAQfIg8OG0uUhjUaQwMNk2nfhXDOAFj+
l3jfdg0BR7NrZKqrIWyWv6iFBDgd3RI0OGgYg5KvC1eYRonHcwD5A8EEdJvuFPjRQzLXMvigi/ru
sMFEm0StNGwNXZGI92ghCcVc5CO/5ONCgV5xrPn0bAeLCesiBnLyBvxwMuPFN2rHmNmI6BzlVuqR
L2Z04XH3aOhV2sqfKtVXytAjPMUcjsqFsC2ZfcicnXf1SRDjO3/UFTI7dy49GxZz+T+7ce+jXzs6
1ovfgcz01ORUHVfxAP1N5lbKgihED8C0q+Wzr0IiE3wDMcciqPtoVQ440y7RBCs/ZlYiPMdFfep6
/xQ7T0K8SbVwDwvhZkApEaCUyAethf+RIUVErs78G0vgxsLUv5vodyL+C4eGqQdsztlOFMEGPdD8
GnCOOfD4g/hT2rLGKXQzi5ftt6VIp6I3YbNE9XnBVMSIVwPfJVinqU3PY8vLnLpJV12h4a+g9UmG
ZpeX25ZqF4Fckg7BjX3cCkYHa5mZ4lye67NIlaBytY2oz2wkUvWvzAgs5hDYEKZHqJZ3jQn8ypHP
1kj/o2G7lx7K49YVDxMPksGNjPcJjiPit2MNHJ1cJFiVZfoFZGC0YPwTMMlpwRCW+60lM2IW8U1w
2aoebnAC4twW3p5MgnrkWQOQUX/XlCb0KSjfMsOC8julOGC26kuNCak4PnVjeYpu1VCDdCyfoD1C
lsWJz5WYowroriZVinJv0+URtzJWKhSdCMEaZwJCUGOwjBF9trj4S0rWQ1hhR4PNw1y/NSxUA2Bo
t8FayQOSjvh2EDh05VWr3gOysrDTLrCihFah07DsEtFfWJcO4aR5sx/BO80WKBDUbEhLZMUX7Zqh
phlxa6FOCMk6N4JuWoKSRAKBU7szm1MSk4UACFI1fxPc3DF+MFO7h5aSohcTFeGwlhGHFgJiyp/i
UIh/hhhpnrGe8Ob+ouXgnJx82U209aSWHAQMNOBlIvdJSCQSiHyLQdWojHPgXL0IDL3LlX7vuv3k
Fi0rmYjffXyfIKjU2k0yBE+/IKfm+0jEpzlrnrxLe4Z+M8bifN9AhVVFO64qR0p1xyoR4NbNLm8s
F52n10mGl+eFn97LjF25U+fqTQZ4aPHnC54VZXcA4sCZ3CE8fEZR96EqxYsYR1DIH/D1RiIFU1we
+l7VR0eItrJVc8VG5hX+mxSWV2I87AvdN7ce060tdkILG7cuQnccwTU5VecOEVTEJv0H+h1t+IJu
MI90hiOmKECpxRoYcgMBSDgpQnciu8FfrNZX4WhhhEHYUtYM3K0HH9Up2y+kt5Gz52wc1G0nNKHm
3kJtKPML9KI75qeIxEiDS6RjRlJYz/gjRB4mhZt5e3IUSvJNfwalFrkVFEylIdraxhVXiy+C3nQG
GW2HNrd34F0zAhnplo2PsTiYvwumICQGacW7V/tXLiwfZtiDRo0fF3Fqb02oXcQoO/f7cRCcpNRc
GW17BuVM4GHImlNFW7YaMmIsVn5uW6IzSPjtiJAeFNdaFrBY/2py6qZinzy1ag2Ecg3ygUWOnAeE
kea99JLG+UO/6I85I43mrHyXRpBZ25gE6ZJ1GGWms+OAiepKIAqwUBhH0F1PYRZ6J5HldpHelY9h
npx2W0ggcWiXW0aAklVcLWgYNZ3AhKpztnswZTWbkhlQVEKgLQzw1CPBPM1O+HROrA/wKrkDN1PO
zRTlqnuwrpNxUEGCLZVxyCo0HSS8yRbVxPoe4pi9YWfrnGliCCMBZIsVM0XmRhFHR3RlduvkKFcU
5231N+OYhMuP58aqkQERnzuH43kdurMhxAzX4JmoRWBKN+mHagEQDIKGEWrHkQ51QQYRnzKqxU8O
+apj5QlfczN3iUJGeR3wOF9AU2xnMCMGDrkWOOnCnTpmy3tc609JMj9BP37y9tsR208YlvVPYA+f
mDDIPZkR0zMva8zXiA9YxLJlct7gyxYH4SoU9S1l5uulhfKhZdFLqJSPfH7lVXiO/vSRsFcGMtuh
5ye45rqhAlJnY/YqlducIfcDXr8mTjdiCZRJswPpPxQswcFpwW86yhKjSpW/jjZPOFR4e98oxmFK
l4O1UMLnj4naF0bHoR7FQ8SAE+XqEfRbQkTOIVSD3mBhU85YH7NjaPxtu78jWOq0IsWlzEjOmo+V
3cqs1moGeQUpAkzaCkPZtdPGta7cQpncdVU42QxUTIKrptc1045ok6iaqVVp3RQETmI3g2z6RQQO
/8BYj5ee+rIcu30V0zmJDFzwWhyH+gdM8LqROazA4di4wMyrcEwtzW/7xg8FTxWpg9v15CCwmxBZ
LN+0IEX5kBm/D/VezBSH0beSCMFQJEFjZKdByRmfsE3qbSfCsYOfxPQNeKt9SHTfqH+Inn6wSDqR
vRKk75wgU3liTsjQdTCVFLCVpwm0tUW60Fp/KsUfdLQbHt/HSjdW0F9B3kCgb0AP1kJ/bVT9pu/0
Z4QRKOu++rk6jiISM7mAbrsz7vU4cMzhMGI8T/xYvos4jFSpdhBcvSK8XWwBBwuzukREGctJUzjw
tjMt7QM6KVCEROO9QF1f6q0qMES3n5NbUaD4S2QC4vXb/CuTT9XfCv6+vB4hk/5VBDDRKj68XS8W
514MFsvw+1a+DU44GMcmS8DJN/Zgcp+sUMtQW5aqZKfgwWP0DOBg1pfYMeDdjzFKt1G85yyH5pSL
WWKu4XIJBg00Yp6OEROg/VG1KGTAKSFU2ye+aQxf2ax+yYgaIhNL7rx+zZH2SUTpO+dHy4fGbwzh
idJG07xsz5y2OOw0xkqFp4EDRAhSku407JcE/fYJ3ixxkTJBNhUxVG2n2zCZSR47MLlFLgzzX2sP
jJ4opCiGRMLH+Y+kfRarcNRJxkqopBDVRJLgGqpMDw4nJZYcfPn/REgRookH+B4FG4zdJFvrE045
m3046AsVXJ2Tf9hzX7HoBFXdjPDCf3aHtbUZhWKeHa80fvE+UXTsT9lpHcdTBwFAlWBnI7VtW0bK
Bn2Lcmp/dkWNFrZ0F0zOs3gNZeXQm4ujsLpTmtjJkB3uOdNxVQs0JvOEiM3EG/uTLUygmLMnI11Z
kpy1B1hXJN8re9luxWSvgMlYUi+coDXsYAdoHH7u0i0XK1F5ef+AAlDMlMXqGM83KCneiswEIZRT
ZNnOULFeiV8DBAARV31oledqtBBjzQC1hUHyqrbyJMwUs0y1cUbXt2uM8T4Z6x0RWWg2lG4M2Ivx
2KysreIfdTsQhVwf69Rt83iH+41BQn8tmJTl2BSJdO/g6xAioceCmxqDVxSyRwZSQa4pUuDFlYmS
rt/iVyskz2WTRxj3JV6eIPueQ5BfatX4QD+3UzXFFxwll+hRZmbJFrQG+mwODKG7iHl060O8mvjW
kFWLYsOQ35lbwm7xl4wNxx2XHrig5mBRWIpswGsdond0HUlzJz9zOYbSjtiuRKYRTJDOZa7VsdJh
FCyI47nW18vAp6+kqqtWy6FQPmMeR/Fb/o7XYpt0AyAwDxFKAjog5irUrVHA5DMXpeNINoJRHuQW
oDtDRdYbZHgIs+J9/pbwI26UpZXJxXnLHmaE91pzHrbUxHSPPZZUX/LRhfzAFeKJLNMtThuAJjSP
2zJ7wFrcIQ7G/UmEmJ2/CYy1da65hEl6zyQ9ryVnNok+Ypa+Ozb9l7mBj9GGtGb9kJYCsX8KK6W+
0yXfxEK8ZpvQnkBdfWfUq68lKgIXttsjmJ/dFHckFCiHcr1bgkgVACNENryFkrCZotMUN6fsIAvy
KU5476O9nMJK1/OAfV9gsXJtU4jupD2OsXCikF0fM8cWKANzMTyrnvcrhDvGhCkGtcQGhaUdK5bA
dS6AQou9LFqhVLPLJnXjaKAjqulpzJw1ATxbtkKhtW+Jn5NM61iwIWLqygFwrv9NvxWWAyv+PF5r
IJpQWklxjfDAVogVtdVT8Sahi0hjQthx3KN8NMnGFJwpid1deGX1qHJCDxyjbI3ZabNNP4qQV3FI
+5P0l8krnwYzJwql7XNB1ScOZxahwiycFuyxMWdWt19y+aiL4Q3CZvnPq22lDm9NR5K2OF7W7NoV
woc1kT1lDu86U9+g66t0umPtKEdXS3FXg+AeRyhYrKmJJn9Naw5vhFw9S0KG82/EhTHyLXAnpBC3
INtXKBYyeu9mK/1YH6kcec0h2c/pUx5PoNMWL2VNQ6a6EyZ49g3EysXqZfRxK7qowfiVVoxkKqdp
GJ6Ap1ktGvWlP8qzcZwhaZSHvtH9GppCu/yTuoECjVs1VvFdNJfQlC9hHV68/FnmEVXDRxehtyQr
VOuNc/FicQc5YSZAXBFZbOnzaQU6UHYN+ly48Ns8iF6AxpDxXk6RapHCA4GHVRjrnr3SYXGj5J82
dSSpFAUMX371BMN05qNppo9cr96hod8wDjywmISE15aZV7ITY/v6zCsvvQ50Y4vAVRH9A2/21RfL
fSjE+4wYL9U+owGpumncrOTaLjjrFGS76n4X1rsOUUgX2+1cXQeV+LoReMpvQHEXlUguytEJQojR
fDdd/x1K4dcYZKQF4S6dSBdBYyNcQ3qspXRWTJU4HVA2tETioqj9YpHSxH0Q5uvZPH/VEMOSzLQt
Fg8Wh8CXvOxVQ3dZya3stwCsxETIDjNGWcnhD16xH4d3rTC9RIlYLzI0O4wj4NsBDWDp8jZJc8NS
p4BGd08Xg52i24NsVJ+o3F9kVuUB/jXtKdWzQz3ojCyfyMyxa073hi1egy3AXsYIoQ0ueJnJG7FQ
ph7dFXggGU4vUUKp0X/pJaGRND1Et+N7p34qCH6JMYNxDi4EkdJzFIqBYd3tKdDVCjMWJ8u+xT1b
SaUbnnHWDWLn1/QeaRrinqsCbbeUOdKO9SyZwpntET4wDo5qN/nhlJzogcUl8pf9QErLUj9yfofD
h6WMr1Qs3ivayd9y0kLsW76qXZtwj9GL0W2YUnOc1/QMKWvPZgLTc35Oy+jciEqwsOJQbC2OoPeo
9vRz5UJbEdOx+W2DIR028/G6iIxJdVq4aaeDitdBxS/Ai/qGmI9gbckb3KdDTD4U/uxo8uQXKaQ9
Mq7S0evYyXUkfMS/UyB1Oysx/CWKfa3IPfVI7grIOjOnscjJid7Lq+CoDcxYeVcSBSQHCSNDix3P
lPSuitaRMxPBakOjZj3fVoLzeyiukeTEAwr47tGEn9HPIaFIYZdNUpskKThRW5Bet1BGl8tvdDTY
ZiT1JdESMivRcLJfIxQXG6IBg8H0NY3olm8EVnHvZ2DguGI8eVBdZgoueNf9IP+YcowsSeJMP3CR
97AZOzPySi6MP0YMGb5mxLxMdn/TaUn6UWThTEYnEzTLCI/wFZPmjAPjMgM0SmKFbUeIQ9m8h+X8
UIoMR/LwTMEL/wjpldscNqtybjXhUfHzQRjVM+mRQ/mPyMIFzBziJU7n3yXwkeh8jZUyUBUu5MNg
4ng5tIl6NhjQGKN50ZjMldV4LeP1mhcjUbuGAicvHRAPEA3WwKHtDW+KkO9otTdpGDoQaqTowTHw
CTwVKAoP8pR4cVG5Lc02TF1iWiIczC0O5p6sJ11A0zWjIGSwMfDf4x32xLFGJhW6UBdbJN0q40cY
d87UflUgVWqx5O+uUEMEVyH8AIwi4IVuRfKsorHpfbHkzuJFj0suzF3DSbBeJlhBJI5s8FyocsaA
gBDgVe9XXxndfo9zAI3/McvFEzkWh2xu9jq7bVVi9wjFsR9PKaeJSrn2TnV8i7uGsGLCZ5HyHtUn
4227RBAu/Bjm5qRf+RbYl4+1EsCMz6EQQno6GMR+EuBF3hKYKUJpKNjJv9qrnJ8S+d8yaDgTzkqj
oEdu7YEIKYR4jCmB1jAiZlvFTrNBFN5788pWnqBHhrUS3HABmSXJg/DNbYxO/EvihTeUzh9rE+xO
fuLn6UOnYwArJTnQg9Jd+co47rjrU7fLYxcal3HnIhPeMtm46LZCQzx3xXdtivY8pI4Ks0WkWkVB
Win7gN3+LhWhyy7hf/GgUjI525a/W0D5ZmLtMNuXGT00WIAbXFrlP6Tuo93DwmCB1sOtreDWElju
hfpwFiioeemaxTiZouak7J324BiE9SwrIXn2Ib7snAYcSC0daIKUm9xw4s+I+tzw9dYP2BQL4e4a
k3GN78TkOzmSsBWdBq0/ibAIzOTFZiWQ/O26xDMyvtBOM2XXXpmJjVdht4EGEDKJK1nafn3H9a1g
MEmMBo5NROClLn7hY/7qS45K0A+ZOACFy9fU4y2k655co2JTba+gH6PF69fjKlcYYlNPhWnF9A8O
BKaqvC6cfDSR6CBfyDdwn3pM4/6oKQhgZXwDUpu4VvUnracLyMZLORiXckSOriIGyXS0BNNlnHKc
g6Mpv8DI16FGoJHwUJr8jpbsT6nhwvnHFL8GXlpJf1Xm7+tcMJZ08Jxelq2aOpjyX+z/pJtbinUD
g39lmdEsIwF9G4bdnZAywOwWwi95rhgkp2g/ZWwmlVP1MluHiqdHRBCCbl1lz2/PjfpcWYPAKl2Y
spGL9tgUTRWrc7HlbN9B0sXbzc6iJdSSHLfPyYCtCaEx7QhfJHpJsFPTpP1jU22sQfxOgm6RAt4P
OS5vO5hF/+dA2qW17ijy6LI/V2ThpI9mILOkTwm8IBj5MhxWshgaLgV768AiYIMd77aCwCb/F+fr
Hi3Y54B9B5KTwiVNwTvvw5ApEYzSilwwZmPf4mw4yYJcEfIncTgdZ8MGCzozOHdylFU5ZUdMIG7U
zo4i+TraJ6CAtgiQYI5Qh/E5QRoekQ6kQYyiHnW21741x7KSJ4MxsCozliZsrkkaKJoewCdspx/5
XLri+Anu5KoOu4EQ1ITo3VbNT2kI6b2ffRWEhKWfNCfRSDgptWCC8Kwx5FFORiqfWnE84eMs9huL
yXIUzfIAMbHyFozx3ENeiUvMbxOdPVHhQl98CU6c+Yy0yn/MCc1KuJI3NvNzkXjv1DqONYB+Fktg
yCQ44FSyfpN5cMfqr1in1Muz28Blq+CyqXwtNPR5wQNIfgZSV7p4WkzKY1DeoVYfk+xBHsCe8aU2
72MkCOV423yw9rC27hQR6EZxncC+ycj0M9ZLUHPn6SFDHq8pry2fXMdOqIEMJeuCzcARSkMWrq5B
z4nXcaIvEVtvWJHdqnivmQLm80lEqwAMQkXon1TTFWLaldtPIf19AXbCU7Xj30TaYHxLC8wht8WD
O8RfZpd+zMxrwl0TiMzAKQWchvl3Tjwu8z2Ow0a7tzOQcnQz0l6WROqa1kdBJKJU5aFgFa5BEKGO
Z+5UMW80rf4JK24Xyr2nVsJtGadrHurnWkoDbMpzeSiIvciWXdowoUE1OTT1MZamo5yzK1XZkiKZ
5OQhJ2G2G0kl+/A+Z0eQSEcl51lHnTeQ8FI6mWUndhbT4uh+GFo+e0A0XAsMpjyEoF5fY/Z5w2o6
4/+7M3XcmUuNewN3ZsEXj3XRoJH+jKrBE5vWK9eM+TX5TQZIBWDNFYO5gf0YcV35KO0/0P3Cr5Az
1whhgHSvDrvSUoC5i0TfMIotUOmEAhB7gM2y8TGIzdMYLgoJUR2rH6VJPpY0+ig65bn0zbNO1gcc
aWu8N+VPgRymqaqvjWCejQmK3Dn9pLRHZJVMMbaDttBtI3eWSjj0EL0l3iDWpCipT0OxBD0Grjii
9d8Z/KL0CxcKwlQCg5rII7GQ0ttAvqSicueAUnEMoyG/FZvCsoogotvxBBs3gw0KPxhNYGvUp3RI
T6PiAg9MTJIBhnKnQKwnh5UNDB1xWbpX/m6iXPIEm3Uh39b5r8mAuJn3Kb3E7Ik5qryu5DC8dgvn
vCo7g97zlZICWjDxwecoWbtc+GUwS0+vGDjPeVxd5boi89qvw+I0K1hupvi1yN3bmsRPRB7sDEZz
cgpFdEjHRSuo2SlocUmkZUAFqbHoKb2pYQtNeNw49pdiJnOJwB+mqOkqPBa5vNenBRSSofzoST6r
gUKupMUeUbCFxlnPBNDYTmp1rrjdvQ02i35XVemFiWyG7VrZuozlCu/lZGHRDJ8QyCQiSMAhJiDJ
cs0uCL1dGpABKjd7iokjdioQH62me7mheN2weihnhw7kvrXQNbAR0N5iUtgVdXtsinw/NN8jj2BX
u3JQsAxLkkBuFJ/kqGCZAXZUrIsptVCrZUzQsGRymuQgg/pB8MUv6wdY5KdA41OpfwSsejErPsuq
3hpN0QAY6yirx8kUP1iVIh7ObDQimJuyMbuKsn7DFtxoeyApmpMjiVOobI3yd6L8XmH2UoV1MALJ
x8WgWHiNsuwlegp9b+kfkjRxIwbLSHtQ3vrEuHSSfkvnH/gQK8ZUILgJ12w648DkUAYQEwo/IJhj
nWQepf7nx9gSK1TxQ6Fp162rbBZ4lYovc7eQOWf3a+/kP7NhpvqVHZOvDr+EzhdCNidBkmyUsSM4
QxDCI1Xes1X4bHWxo7anz99Gz6flEl2AnoCXgCC/AZuCrjzU0tzveAe6gAqJ/7vW5S/ekb4w3wcG
xiIaabn9ifmy8BUQbGnHtUvwkF2h/BK4WfPdJ3kDD+42HRtSDeul7ykKFAfHtj5QWKWWM2GHDvlS
wAoNwfIfANdwZLvU5ZesPDSL8GiEfFh5KGDni/FSP4QGYu2NE+9QMLiJkJ2VAJTkLUvx1SfTxRCl
Kym3GEZ2gMgFduSQ4YjOxJJZcolQ/5py7ZjmppvIaB6aGefbOcjyluwaFgVkpSaoPJQ99oc93OPK
dMuEtoax7CxGvikdBFl4xeXyxg3Ok0mkY0XsE1JOY/shGh5pi06IX3nNaL3BRKRCrzoMW5OMDFx6
s7oGlSUeFBalytjfKuo/aar2aWcE9CqPIRtR3OeB5WtK5ejknKaiYg8tlRQoP2hwf9VB2Ws4dkim
EjJ90zrzXu8rFKSqCSWZY3mSTzIO3mX2ONJ2CcvS9a5x8mUpAWgyQaBnJl0YfiIesPIfhU9NQ8EH
2aDO007pO+YdRrMg0hzjAkh2Emb4OSbiMsYlCGRv32hUzvFwjhpCk7zMq4dkfySEC6B6kojsnv9O
2q+FNJ60S2y6NgJ5TDRCqFMIeQUowaMmkxWFGCpPBRuE3p4juI2LS0kQdT3YLe8CrTjLo71eUx8D
uJZZR5CHZ1GDbjlGtUWiGC3Jgb21Qf/B7z7aAmUJMUe+hAaL/ymd+5b12zUHacb/nvUHGaF22H1b
quRH5lU0M0xTO/T3x+43gbd5yLTY7cLi1h5VHPMmy9vxU9rw9J0PH8jLFDB/upPTfKYGgBNmft0t
NfmmkI1iQ3uC48535GkcE88cNNfij1yYmUdD72WF5i02YjkbG1JDArnJAufx4B85i71FilsXVD1L
vC3H4lGr0k3u8ytWGjBLtRsBpQh9NIB4rEmKAjxZ0vclh7xhfQdKAmL3MXCEPkGiMhBTminIsOjL
rFbZ5S0/xu+U+XdI5aQy/Y6YfpfvcDEfYlc/5Wh5JsnyDH/jr0oz1DN7dvTneAiI+GmnA4N/3Wlq
5mLhLWoKN10WFwlEAMnlo4gPhbA6Xa45/6PpvHrcxtIt+osIMIdXihLFoFzJfiHschdzzvz1d3GA
i4HRM40ed1kiz/nC3mv/6pijl7zMlormMEvOAu9DCSNMgsDXYbWf8s0njYaRXuoPLA/2dv0aRqiJ
WukHC8ImHprx33xPaueugsjgC2x0/Nyz4EYyx6qta8kpCjeFqc2SEHmPAYlQ8ixzMgT/PB0JvXgH
c0qm4dzFZCx+D6wiEWCBgbQwUFRY3CxnBGcux9/l7LfSqwi+RZW/RwWxPNqk83NpCHRU7VoPk5q1
fo/ZTL1vlfVoiCOts+Ilt5cFCIxszAdZGV5rNDK+jJ0pZ3AMaIx5/kiIYjoGyspUiNwwumknnzWv
UTJcwWD6MYLMbk6f32jIMAQklPof3ZjP4rCLGFVPVls/ZxKj39QIHtnMvpght/y1DAvIwANlaT2O
PrYK2AUabTj5HyNeBKodtrCd3ckQv/cB3cvgQWVO6KCWRJg4LVys1EU5UWlDRSad6c6mK3FDCgwJ
ttn5BDGcDosrfuG+icztNgzJHW+Z+FXw3e5+g43vUgwyfQ0MfsXxGAiMw34NEvhSECBU1TM7fPi+
XXwR9DLswRpNxeCvZDqhQBDzASkFvNUGTZAjQmNMlcjLd00jP5cgwbXREYWq/JU/XLYdI+ivUdPf
1ny+1exDia36bT2gy+++OVenjx/W4Z2f6b0pQW2jWtD0wHBnZ1Y+eqTZW42JWAk3tPcN+is6IiMd
Uc8hHcu9rcP4DOISYeDesz8lNWVJA5Gm0/wI7XPhN7Yv08q02+IigP/fYrLB+94ncELVFHOndDyg
+Q4na3CXkrCGTvcoJoPiOM7IoXbPvhYdkV7bGfyvykJITmhVV4GUHkmSHYIhrSFMs/LcyFemglty
Oi9ZdMUKRjf5PLM7w2BDbt/MgVEiKTIrmpFrl0x+30aelI4eytSzenVm/FDkIZjoL00UPWTQQT55
LQzW9hwCM7UC1QLsKKEsKi5mxjwhZBWPQ7XDSyINx3WlMyIlHnUXqiIK7JLZqhf/SbrFx8Svxc1Z
KQmOlH9ZyuZ0nXm2bptmuG3p4ErzLtiOhnuPY2di9lM8FaV6dmL2XJwmBxLeVqF2p+71MUx6qlF6
AhOvxHV48G5TdVjgfHUm0bJ8AvelrD3snccE9WjjyPjhub8okx4TINF10m+9wquUBKD9sOBoTBMy
i2svG/APQ71GSXQozSgkYNzV69yOoWLq7+Kj+Vrr7iC6Badjio7SNB1VfxQ1dk7OlZVNpIhyWhYN
InnClJDBNlqPCsbM/Ed0Yyyc79Jg3sBHW/r6moDzaMm94lBWJ+XCIsqKvKV1Op6J7qwox8Kyg5Vg
UqPDtiHYFbK0olhDtp/6b6n1IPhFXXqqeSd65nxQ7HErCTWnwT/IeFid0X2Xe0LECPkrwc1MHGiW
3LsGBQU8L2EORq4WA+BD+9Pru2wMZ+1ZzrNQI7FuRSqKfa62SSGJCVJJyEogzVdDHYb5A7v3Thjm
0q7Rq8FGHU4YZggwn4J0HAkNASqKhtc6Flh1llOEP0+FXVgkoHIymPtt7moLvnCNGGBqZbkZqeRH
t4oHt1X4e8yGSKTrS/xvBJR3+dXkTJJXicWuFWYr2i3FljsELf1KwC745/G23Lf5EENnMoEjALTB
zMoZb5D+wSbB3bqYW+BQ/+0J42I95g8aZNz5IMSjZx6EX0IH0TnHZGoi4mFpASiDYpxIoc29y+VN
odhBjrwS+ame3HzA+5H7YxrG0g+5R+13N/xhxo6ZJU76Q3MEV7VYbi/Dd4R3M8/6HhzPDbNnrt0L
mBdfXTwH1p8IMmUGGwYLP8ahToHGJN9XojYbiRDwggHCAWb+Y/jZfGE23uRv7SJ3x56BFPvkk74C
Wv/RiY3WbX6Kfbo9WhcKmxDRrDBhFcp+dh0wxzYB43QjUJuk31X9zbeBHn6f7KELjrC6s1081N89
hTCAMG03CAkkCyMJAnySit3TxKcHqYd9U/VPf4WMEFBfF0tyHddryG9PXcZnR5TmQbPAvGs2rodT
yZxlplroqRYsNvgAFZjtdT/iiu+O45n0R0Vt/G3RL12LLNE2y9TdDYRZ7psdxaXHkKtmcCYxv8X4
rlM+tLBepXI7ZBaabZVdq56I2G1Q43LiEWR8qBiOT4fk74DFRH5bkrfq7I7KcGF4dwSwjaUTTTlN
mP72/5sEGRfIPUbaW8hnGcjvejPj7xZgoMxujsDekgpOBFGEYlYgEDpdAX0ASs9QO7CkjvYs375F
Vo70DIUd4iskEQy/HIan88jQfc+l6hg4kohpEe4aB+z2AkXVSbpZLhHya+rxkAnpXvWxQddfFsbI
lNViedS2CxWzjEbYzDVPgQEj4x4iQodjctPryzi6Ek6nbYudHhE3fQVEBuCgAq6s+G0tEJPFqde0
JdUAWyYNAG1fepbsT1RoDJTBHk8sThWU/I35hfMZZyo3E2J+0cpsViys1muiTvbNNq8bY7f5mLH7
H+ja+kwm6YuvepSIbz+Dfx8pDJM6nIriAtANHg1KD2xezdswDe94lZyul840F/J3mUz35JqrbNol
/dAyD9ysib3bCiWG6E8GgZFJ4DBVXHmlZj0IGankcNhui01oHYuijsU6hhlhA39W+7ope2J6b6zG
YW75VqliCAtc0A/wjg66mARaAc8OByVsQfSZuy6p2ciRfay3KlKAaH5KAuMV5Gc0fNVa+pGIN2t+
jeyGNLjBW9Z4KrRZCWQGgPnlCUpSIrwZaSzw6tFmjlAeGJCckKdQuLfwLaPblIL5Sl4UIE/IRQ+F
K2EtbuQy3yPBuuagA5ZjBfjA0HbKoex8PzX4lkB964zRGNyjdEaxcs1WFCKN5E0bUcV6zbwq3p0j
JwVZwcRNiGthAKFV0Ovsij+m65Bl1OOQ+SlAl0n92kcuOStPvHeVviF4MC8r385+O3u8IPGAsjUj
FHc347Xfxd8FjJ42sl6Zi7M1di7q/ErFeDvlB4gzeDbvLNkE5hURp5B4A69SgrVy+1PFgg0h96lX
RuLHEDzslwlIRGFnmfIpWhJwXlEO8IuE6jAG8G1QeGFu6mxNbqjNMy/8btEXZz8bCmN0t3QguWsk
swufRee7qA/mL4xnEvl9qpX6iR5/DIEUHRKZrhdLkhMp8TVqO7QaWlh0qlerjnXMFDzMuHfMbbxs
m3zBtsTdjLJX6OHu648OcBeWb22hSidU1OTD3R7omBDpuklEpFPM+D/7GzEpotmUGyXolumS1vXN
xs+6yfKFjo4QJYK8SLHmmiq/MvO6MdwwDVf6DRIeLWxdW/yunAdEd8Pi/z2iaCl+FDG5sGZjF0bO
z5GpoZ1aCMqPQgm/BLcPDuEUz9CQwjCEFyKM/EPYZqouTMOFH6J1cCSbVzX93XKj59zo2lCGA3d5
9Krsam7Q4MKNY9z3UDrtJlryg7eVR9Z3F/p4aAsDsmSausaiBVEPeAvKPBhAnq+A/vHk+hKf4roR
E8CTmhJEQZIhRQ4fK0GsmmqyOihRW5nOikUCsQFJ2g37Z+FIZkrBpV2a8P/e5BYuKQpQ2G1isvAM
Vd7kMyfhYcl5WAgEPm/ig/WpA9gaG0x8GL/hbJpbuPjRrszYVjcb8H1yzoCnD1HJvjFAYuxmltrH
JOSfCA4bzSdSxB/QWqG4pUW84tevQU5x83C+jYVxurY0PahdU6TPAYZb5ax16ODpbkl9adOndaw7
5WySaTOzu4sOldg+e5T8TMUI0iQr5j+8dEpquCICvoJ/khmmmE7nFGnIdCZx/mwlmCNH4wRjDPMr
Fx+4M/CgjgizYkRfYyaio2oTQjWNpXfOZm04Wri03Oqsp476hqE+OcHPU8Rj8in2Y7BiPup2jd1+
oVDmZi/ElJ098u6VtOgVjimTiiPTOZbWQ4mjRFS/CZOwxan1yjCKndR8n6tfmtT4SULKGHlfQK31
MBTeOcF29CteBoDV+4qEQQ5nIxmy9Qnix4nlSJtXd+5sbqZKeszfiz92X83mNfl8RQAOfZHBh59s
YLwpXagI4KQXsV1TNURkXeCHYwjliwDEqBNWEjxy4/xN5EiPeNCNkMvCKcBomHxC3MJgUARIgYNo
UC8A5x8ZlYv82h4i/tuNrnzCgp+XnnGplX+aOh6zjwldS4LWIusRkZT4er7mYSSvuyRdgaGo4Zg1
mZU8xTNVzIS2eD5CtN3b0FSmaygYDBb3ua3uk0hYtMTNQOb3dmLfRRuJ8oVgqbi787ph1v2WK+Nh
KM1TKPcXVUD5kaQNadnpQyi0B6Ph5gNzDEGLZZghsSnpcxSk/Kil15ggIa5gsteWtPeSePLE0yp1
YWOsAc7kLgvN1AgsfKNSrSLmZY6H0KUcU7/+ZzTFOTVkV83ADbdkmf3T7ZB4aZJMmmi+b+x5qWZt
2E6PCaK5DP8nk4ongufnOhgPZNkPWLGIWMc+KNfybCIyJOGZl8xPfwlNB94gOr1Xf6JafO4u1rSV
T4j4SBc4iew+GTTndQASYB9kWw72JhFXL7MMZTgn8IGqv1vBSA3qMS7fsnyuGrpu23xrasNLal4u
IkRxSgUkFU4Gts9u8Lk8mcpkU+cms4UBz57ach9iE6E6/3rGQCQVrsMVVV3cFs5ef6zdLapVuzlL
HXWb9OxRAr0B66zZ76T3sSAALjv0gq0T8V0PTjf09l3/18BQnTPMtI5LYjPZqXRmywpFkh2H4CEu
ktaB0Nbq0IjNVQc1OSt5gFeBYyrLJHdCyMrZnUL9Qwpw1V9mn2Dc08Kl6i8tUW/amB6TWd7zuK9j
Y13bDfLccdt+9xl/PI4eiaOnnlJ3OaLxIuGm3QB6i/gYrcbV6gBGDK9T4fewe7kF0UieMsE6dxlB
8UQuNQvoydT5ZeSfyoCdp7wRcX/rsynMFmdENrA6fO4P1oXfofBH5WBJD4k5ciLjDJTihigb1tXJ
qUSdbah+hUC7byisWL70rs7ALFLke8pMumf6CQBGE06CQLTxI1YMd+SkHZ2QRzbQk4h0ucVmI4lZ
HXdAA8BxRM1A6gxqTWowymlmqWR1Vrd0qwgTPhoJQyu+Vc4DtL5tTuQwvvVrVomXIisvnUUtDhDB
IMCYqLFRry4ZtDrdo+Dy5IW6v+nPfYwixXJSkaAWvnqq9lpaSDtm+ykTbFX6IuIq41ryp2Adv962
K0+KMN9ShMc6iojW6yB50RYV28TPtGtZD+MM1Awc3mqEoM9z9p84micCajngxnEM5l8KDvOobMGK
CeypaI24suMOzshqz/f7Qn1Q0HgRbPcyZsXbY+EJAa1IIYaygbx55hBkSOSykbeR1Jda7mFOoP6k
pwZPxegwzl4jlr4SGWwfJ6/D9DFIF030ZDbqXe8oeYTeQH5Jq/wUu+khHZk2Qz6yXBNUWuLk+NTa
Q2mVj6TN7Jy3vUbMXW+M/BmKfyCvxvCSftYo6E2Zda2tPCJVvve5QWy481kycrcg0XNcpUBWOBcL
dQ26BDO2JtsbcLsaHUCNGMNgnzRBR00QuE+CeldQkpM3hEOVTBbCDq0/LE9wZ6rpGQc/CX58oxkf
93Lq6UeBfhgM7THLnYBM7IUGgS7wD8CD9FiuG0UhHaUsU1/kT5DoNIFm7w8Gfy1smxxENwHKVdGa
MO505806GUwFx/aXjjBBl+gIEQWR/NaFytoHvO592V21P7zFxSuVhMev+MBzjBAPhObQvazsU6gQ
ibffyiTgWyyCFW9lWnJtQiVfz6ZyWL+KhgDFFFhnKav447Fvix8qDNRNihFjH4o/OqiRpg5KptJs
KuAupeecybTIr4IglGHAAeHIhsmBZz2GNT0MnK6pRPbBL6Z/EOBG7o0lWx47li3KSbPIikdcEM8i
o2veAGGr9Q15j/oo/xH1sj9QBdoxu0xUO/uI+AZNCkzm5fyUJcMleCGWFCCYWfPUl7TeR3W1kDxT
x7OTE26nTiy0De0QV+u1XcfrNKH0l/ULuriLQmtUvzXA5nJumbXF/rrhKFRs2AhEzIwx9Q3JszjH
7RTs9nvylBPpLY/se2ysdgQNbxprd/xiwsNEv9vFO4dcgiKKap5G1CIKibtPxMbG04dGvD+WETGo
BCMMrMLIrIPXIGrn5YguMVY/dTX93Lb8I5a1t2aroBdfuEDCvsPTka6X2pFW7mwLQoFaey+lsrzz
8HtVrGBNzXDN1MvKYg9FoxwoUv+eO5OF7pQBI+qCyoyuMwzl1HiU3BszsRFl+InoCN0SWjt78qG7
Vr1rFLDhGtRzzChjopAslH4mSvdmxrQ13lJNuR0BZI/Co98xJySUlW/Q4ovpBPjxUW0c9/wiQcld
e5xrTNPX9RMjgKuxxbO0iIUIKqmbQu51rpE/XjfX3Gwv/VpDSMuCJIu8QrPF+jHUAtQOIRDwrTOT
YgDEIa3FN8QFVcl0gA1V/S1mVMXVh9oBoSPPsycDwRNvNZkxw8hkvDwSEwGlyTp2c38lCNMkYWos
beY/QOMD1IGhnJsXFZtvx6nBf9Yj3Ytqr9x249Ze5+/PgVOtRgk4aV8IOc/FR8pScr5X4nraNO0w
HDc9vVlETHTg9RfzwNaKJQFk0E9NxXHv7l6e+KzzcRroHDd89pN4qT42/h8DhgkrObAVGNyeVBJD
1c9qNfMBfNUmTDvWYFjZ8RlUP3WihdYFWtMou9Zv7bfGzZzuPsruBD3ghXxdLghSz34L1nzMMYVN
KLdyVNpsfPy8yYN4rgKVX/E93r8MCQXimJJPCtTzufuJ+JIIFZV0pJ+wAEvJep+X9J3MLw2Sp4pZ
w9jma8xkZY5ZEmIiB3ki50GrxPy2Yxh/RxEy+8hkA/Cr3Q06w3QWDeNcqIWn65MnS5KHEGfsv1ih
kbWMBIYYemguNwETV/Scz3FMfuV/8lo+IaWhUGh9LWn8cQYTF6U+ATNVf4qR0o8qPEmmJP9tJP0k
F9ggUhQFbdQHKW7KQhWIYyNlAVBA81L+5Z8TPnCQpCcdngBaouP8kCA8KecZ5cr6kKlRTIg1GFiH
X2qPIZwmH2uksUFCYee61i2dkHWWH8QMOwpWI6Nd/Ir0vUUfgooIum2pjt2ShBYiWWj0ITEXIBPS
7JV0F7PsvkxuZfax1cDWNT71q5MDrn/Ef4eCvapir0UWRLBDqi/xt1Q/NsLSCxA6s4+3Lw/LwQqy
/8ZCeq2T8ZSr6EGOBqXjP8j8N4vWkosHIsO3nmcBXIGtHs/OIMk2n9BhAvCvt3ACbt3X9K29mmG5
ZJJ0rbQ9vqX0RkyDUXRsF5YxALOVbyaG7B4lFhHadw3yXnbaj/ijnS0vjUCbHRNPBgYjUh1F0pug
gslLUMZRItVDe64m3KztY4vFs0gtGF3WIrqoq13bMgCieiJ66gguF8WcSjq4lSW3QtauktBeW/VN
UbRzvBaEYw6hDJYKpXNqukYG2StCwduzjcsIgpeHU63HSOoQGreIb+1xk56KVb4RkIeF/5bvoBUy
MsD2FCpCJ/2SMyScYLA7Kt6O2TlNXwokUO22fY8Eyvfzjs8NDAJprLhwULESyoUG33Br9q4qvwgB
6eSX9V3/WQkbNdXYXxrIJbruyYeEOaEcaafK2G9YFqlafcsyLuBThZacySBeu0JVEWSD6nRYYJ0T
ii1k6wNqBqUYz+URwLXKRZwwaWO5puZ2oQMEO5T18CQU+K1dfhVE/9igvDJXdM13TWa0v2dcPdSL
uVbOlIZVBGTMusubyFXlI12H8iA/GMYwYl8fZ5OYiXztPUOGBkUJjI8qac3wNDUgdQjnYuZlogO2
ZJx1OzFFcAh+9FLSIkhPO+nMbDVBdff4JNRSc/rJ1qSA06L97RCH2hHEXAbPsQVKgRDjAVWhRm2u
+cPasrJV4I+dNuNvRVEmUvchogkNpJb6ooSqLx6+6GkvRsHMmx2VSwguvnivpwqkT0XmuVQkFrD4
6LEaH0ktRPUUPVKY6BmyL+kctxpnD6mLhz4eT9kb6Q8JwGOGwJ0x0JbYEWOlbFNujUEchm9o08fY
jp9duCLaf29Tj9EAgGHellhanUkKdQb++U/0biDy7YzykhZ2EE0WZnW2gwJCCulD7M3gS7+UZXJf
/c6JYPwoa+UZ0k+u5Q8R4SoMT8d8NDhesULzeuW2Iz91GjYRgyibbRDxkIvDOjARa+iwtvQtPg1w
tlCrGaHTUHRH0nJDZdJYp6Hs3Uih12Dk3xXLOfM6hWkiL6+FCuIC4ZL5FBbFD/yWDqqnjo6cCjND
jlx1KS8JixejwVXcubLw2ck6R9ufgr4MLSSrXOEbrSWZ4+aDfLgcYfuMy1QgabI/dmUNOSjsYemu
PyvDd7wfE0KemgaAEjg0yC4t4THLlxhpD+xDa71nGEb2SYM5+XxjGkmxSCYLu0wBnZG9qEXZ1/iB
1ITcrI2fLKVQgPtpK7eSIo+R4gPQgytxw5UUIOmQAhy/D+QPzvI75dnBqt/abHBGlvLOxoxmkZxy
4r7nmk2IlqnK2jcf48+6qA6bqwdIhluHbZ6UOZCTjaC+M0nF/LMKkm9QNa4HTELE9RzmhWmnXOP/
P8lm/dAb6yF9sfDb4umhNMbjq/7o9UC0sOuSJ5T/1hnhTw7umDSbXRlp79KjukqSMx1KgpjY7BFW
iPeJ2bf1L2PFMnw0i+FOlo9PWD7EEnZ+N7dHrfOGtPP139wgXrpC+KtGPx0E/9Ifyd8GnHwUUs0V
oLyxWTlvyXO1XnHtDL96TQs6ywp4KRF0zNgXDzEcznca+x6bz15OqF86RsDGuozsKXT2FHV3Yu9N
3MJRiDvf2vmI2LF54ocNcXbceOVqeaQLnAYrPrfqdF59je7pi127zBS7Qb6kVLf2R78gxcSgpb2q
xHhABw1lLVh3wRr4i42fVRq5gzBj5tmhIxS1wCagme7GDSNT81ir7EZMnthdCS9hgDn1zeKYNOaR
ker3+mDUES1MilkBMEPSG9gNZTD6eVpcgE4QAxYM3Rhsr9xenxrAysqqObXARCK37PyR3vZgjfiQ
49pvGSzDT+8IIWDtfYtA+skuCYOi2PjQBBiB9kfjlngNvEkMwzLkLmUliQy9Cps5EjEvK1F5XeL0
EDsM5cBNx0CTICJEKiXJ1jr9mTWA10eBnSFNtr4W9SPtbf2nRXUpJmXQIhiwEFCr7WX+Y5TGff7T
UJpU3aNOvrJtZHPKCPavqbnJGj8hq+gZu6aUp2FQnvPfxtDcBapnkhJgNk1u8l/syGPlG4MjqY4S
Y0iZjqsMseSvVuik1Q9EO9OHsjCR7jgh74VaXeNP/C8ic3PLNULlLU4kkkxdzuYDXc4eaYxoxiBU
h8oRUWJtZ0rmVCPng3SMWTtHR/jDBDNoqBcJCcaJPAEpjg5BDQUpRy7RmQzTKGzQYFQa4i0ksvzb
mle0QVPp0AO2YMGqc+LtUb4D8Y4sEqzr/kwfcp75lMsi47IYuCxg5dvZRFAf+iVeZgqSrfwAwXiQ
OUzyhj+JYH10E70qDGu0mBUiVws8bB9xbnf/agixxU6pRpoIrB9jEwtwZg8cn6TL9qiOJo6EJTKc
ik9cwuta8MvE78qKvUvohhOZ+QresBQCB+4RI/W16lBo1aPozBu57awtDngHKLBp8RpSjlV3lM/4
whxSTNt1OPcSpnMyfijgJBiIKU6qAQ9iPjvrWtnR7+GU6TCfLNCp07n+GdjrDBpPVEbS40pEFx9O
V/K7RCejnY81H3JxWChPK/ZEpINrbyLJOzLPKCaN1MDuxQPGuIEXRGi1cxKi6yJVGAjIIULM1tEW
cTSsOrq6sXpWWvTaCvlk0iKAHJV/OK81hjNm4eQfuyqkPiRhLpl3hfxDvdkxwU9OOf6RjJa2oUgi
DhIXgy6j2NPYcgCYbAfCEJagUnVqewnjjkiZR6N4yRtCD8tml9y4RkwqhmQEMwyebjT8RPinxsNF
sv5LYOGLmEzL9W8nFwj7D3n/IxDkPnKxF0Tq7pqA/bOG6ZK/1iZ1vhKvTNnQoOgV0d5TdPQVUxpW
7AmEJvhS7kg9W6LjtRBfpVfsKFwr6IeVz2gIa4Nx7gRDgzVRD5RBQnaj38fj9C2ga4Mix5+CBS6/
KiIwiTCx++5vpU9PUSL4rTzXtHARJgmRfwe3gMgcaC7IT5gHb1oGz/q+DCVRPA5sAWu6LMV4aWK2
KQUMKTm7pCS/jVlLJI3mQTGR5Cr4/TspY1p2qHZ2aZmBjglebYZzBqoVslPMqbGcK2YHOEkrXbpK
2l+NPYDMHqCaPyExHsDCnjg/K4ZNKiJotX7I7qDAr4Cu0//EIqMS/RSNH8QKsR0VbcBjZBOpIvY9
tXAkdL9olGfOWdFdbhv/s5wIHG8jp94uc8ebwF4conlUs7PSHtElE/NbvilXap/xrg/RzSIrGNKZ
4awZe/2O4lCfn6Ys3dHTXnO7DCwNOXYv8mjqx01hRPqGJpCU8doV9JjVk3buoJ5yz4CscTWaFXP4
s7LRbUGWQ4Ilay9fGG2nIKUY/GCnSci1lZbhEHxM2XTYbb5/a66N6TciGIO1rsqSqn6oVu2pM3Qq
GIwZSrb9QzLGcAC0IcJ4i3dBqzeS3ykBZRI54hXO9hVTSryf7XROu7QQi5RqU5eblVPwo6/sirb2
PLL2nXfV9pcksgLnDVReMmW5QC08oxbRUJ5bZByVhPRY+JiUQNWbUI3FsAljHU01UsD0ivFzqbI7
6q1DYeUndU7dbYAwkuy5OiRDKynzvR3XE8HdN5PNFrDxGOB6sqDFmUQYpEHmsIlVTqk9EJJlhqjO
5lI8y3PiafMO6AKpkIJ9SRAui5Xfa7N/bsBCSZ66Sd76mStkNkNUxw/2HJXxveJ4m96qPn5q8Dj1
5IXt7Yl3rS3iAN2tL4xebRKlrjYnsJLUthMa4JUlHaVyTz9t6R5kTvDtxX0pDor5J2CHhxBORtO7
4J5RkHCMIs0TwpnhWX58TfjnU1F4zzCOE2utEKXbWp8UMxOu2P3CpquT8eajsCwT4bryz0Dcqyjr
mvYN0fsCgDRi8AKtkleiR7BakCKu4aJISbiKLoO8kepyDBoh8Tcsl81YHXNk2fkyh3A9uO+tl/5u
1YzHJTBxq+GiBuL+rM/LPOEZZf0tPPSRWQ9kVOm2VKflztCLBT4qSM6ohpNeUI7b3VJq7KG2qP9i
jXMo6axSt43VkP8mjTVs55n8tOQgRCgmOc3ij9zuSIuoUTQSGa7I5B8vT/6kJia9x0rGyKknjhYp
BojEiT4qH0LWhxs3ZcNAgR09mbVGmCDt7WETGPUlZqHeJMzB94tGqD0CGphRnzU+9aj7mzOYIW1L
ciia+Y0jUmDUBxWhqYbd92rWxJKyD9X/9uSaQK7JAJc1OcE3wPCkc1KJgTZ2YcargzekMc8kHoUt
14BhfyT9TbyKT94Dk9g+sATDf71VHkfbCtl03pd7AVVYQRacgeFYnVVKwfU7DcWGBocPj0nvp9ad
OR9bpdgkzX2ioCVVCsUhgWrxAJMTcxGbFfQdI/BjA2tw/cMi8GGuXiTlD2SAKlxLh2jiUQUMW7nK
aOuXmB1pW/JkUvrJ9KcTHwS8unbtTvFMPQi0K7okGetdYnu6PeAGuk8J1u+LJMyw3fDRUd4JSALs
TnI6Z6W05Kfl5nCkngBi5LNBW3/CdLnz5wGotVf6iOpbQKDaEQveUMPSEo+Enp8SYsfjEycTfseh
o62rKnfFV5skDqOmlg3LwJ4G38wgnGpcV73TcexANDqVnZ1gFl1ImU+8KhIvWaddk1a4Ze0lL4eQ
0W04IlwYep44NGHpH61nxM0AUEQ7nJxzC7SkMIeyLAayvahRmLfsd5jana0Na2iJH38dbmO73pHG
PmKWjmbk57dRR9ENvF5qpMDSDYJKZTp8kvFmNUCcG2iqM4yUjrCTMGudMAFSo+a5AZbpoYDbM6+C
nj2Y9BXa/G5aOxDEr4rOI7AYjX/lGkOM+PGFXxER4bUceRr+5WxQBRaVPdLy6VdCVcVX48SsuBCA
EqBySpHDkHOFQPCoEruCRLQiarAFJrV2mNKk44AzWkcxCFVOsC4BbRrzAIhaiFQOq0/gbeoNp68i
fmY4nUE/SPylN1+8GVxdUcRI4jH7FmhVJUdezR4Ddnz9w2wuNeHW3lfJF/LTiUFY/Afv9VdM7HnV
HysGTBeeKCzu88FaszMSUY1EC+1hvbCeYF3QHzWH3giICF4VugHyiXyZgBZZToNewcxDQEv7R6Ov
MLffcWGi5NrCrPo1EKdDS89BlY75e93kH+AcAeWQF+fIk9OgfUWAPNHkWIICnyKD41DCcaDUhiCx
ZKeMQiDe1lPFUEBOE7dPStZIPJ6SM1IiSV88fvn823xnECrrZyTCXeyUtA9lduUcMPLMYbYkUhMa
TCeABzjmpZB1ZAWfzf7bsz4gyv3Ec7xIOt53MlA97llZehvLY1zAF7m0snUeJIBCSn+Um4+VlRe9
dURvBwJSJSarZtIjgikRVhh+vAr5jwJNLoKHr/PsSRhTeXnx7OAn0sMukS5f01djxnAfpVNMeTsU
Wih0OE3UewXe52DRdCqsH0WGLGQAkjV6Ebvisvo9i9EilDLjkbWcU7x//U/5Y+xdLOcVbruBixo3
HWjCGeP7hHmfmfoSJZ703SsN35gdX1cCvkgo8IjCQEKPBY/XnULw0H4IAGOFm75MwbrCvOn6YFmr
INonoAyjDhK6DU2ojlj1RJuBB0aNAU0YIKUDbObKOFrVYRCBsAn/Shb20CpoKI7kV/UAH8Xt3DO5
M4Bink0QSLlMDQC2WLGQdf9PRSz/LQtUQXqB7bkGRVAjYAZdNHHEQbHrwWY4VT58dm3/Ubcxau/O
qYz1ZaDq2Y4p/UxmMG5A7ZmgVynPZQCYT0N/EXbsnyNyAjPjo2btO+MeyvckKAs0wKsDfoSE/bR8
E0zDa6Dof40cy1kWNgX4wR8m3Dx5a46jV/CjuAkq9rbY1exLaiD+3F3dcOtFsABtJoZ1tPvFgDcg
rCepcU3aMLtzSbeCZ0xkO2k878IrwQBd3QHm+WOsekvDO02kKioRpHOmp9TvTV+ezCPdykLAvDJe
pAzFWq7CqVN8QyLhM3nHhWRCv8klinQe54k+7P9oOo8dx7Fsi34RAXozpRFFifIKOyEyoyrovefX
v6XufoMAqoGuSmWIvPeYvdcueR5MesVYFnzhsUJ86NhdEXUvYfSoED2OcO1i1FigsgaYzNChazNl
e1FjaSwvpL2vZDvQY3RNdU7ZLw5JyVNLlqRhht1E3nO8HYlxyleEpHpylDVUSIj4678J3Fa823Uk
7aZvFNw7UVP9WeIiOBhz+RCXX02xQs2I3kYsikmn7cQPZe2OlTYeq3iFBzwf93DtmBYoTAsWUfR1
dfbF9qNKDScZCn8bYyLitB0z2a9GapjVB7n51VPQdWNxyT+wp/oKt0PqT8m15tBN2s+4+FdAZ8mh
+Z0g3I85e/XvGfJgeuTsAwb9J6Li0nijdEzvG4BUvb0N5nSfx+4RC56Cx74JZSY3JdjTDjRx8sSJ
9JzK/jm+S2l1Gztk9FhVZ8I361S+tGd6bkHeM8pft6A0jxYXx0qCSVWFsdUfcySgOhLQ93+wu2Uk
SLwk7XaLLLGmR+0MvnJNVOAkENySJQE+t/0IIWXA1ETNsDQwSCkQeiEEPAGpEp+Pkt/Ww4x7zTot
S36ZPqX0tUnaQlU1PEmRMSXrpzaqz5IIiZn8ylU7yyAk1IO6YTeHyT5V42klHKRwulK9VbV5a83m
Rg7o1uIEoFxUYAVmAoKyGoF3StTmv2abnnmAtGfPSAZtIlpotuZ4ptRT8VnmaCg+JVglHLVm4ZOg
Cdlv87tVPTZ58QlUVL1EQ7yX+jTcRvWoWckuEX7TrYTDrh5wfSOkUQPT6/exmDAHgvibCdLTuA4s
zabqj7jg06t3ZS6eYKSH0jUm1raA9rwZ72YcH7WOkxVpA8XiP/FvNqhU6i9XizujRyRHad/TUxnI
t81v5TJTR85IaLVLhS41gRnHwCZEpH1Y2aRi8UwRtg8oz7KJpVkgY2ZRxdobVuI4TF+oU6pl63OS
2KBnw4fcFe+NmfqVZbhCeCsBVU6xdFyQYAOePZqA/7ymH+yWak0txDvEn0ehcHYMn7OL0xqbHSv9
sSDP0ghnOPeLbpsY5Fb6VxQquUZ4yjQ7DVHJ5mw3Fu2AYbKm+epF4zG1H9wSUavdSWeKDchsJQ2U
Ze4NVKfE/pIPIKfSYWvXoOf1X/KdUL6ERU5JA9vQOuHbjRlnYiSUMywnxFpp8zH5TVYUSTOq9sTR
xEPGNUa7GKMPASsKXxgrhvqjXiQ/mzUvRXUYc6dKjDQ2qrqWkQZTAogBuMFpl186LMbzlvnRLRdY
PiWC+9RBKKuyrVRA12jfM7y5sU4gInW0adsue+8M8WoaASrcyUWvn3B4V8zZi18zFghsw9Jd/ubL
JykldORTyWy9euf/Z+nWqU77C6Lcyphh0Ws3dTbvKZqXAiIHLGFJOUPUXxE5YtQo+RQviD5jEN+b
Pwed9i4tHs1WQ6LLWHRkz3rInkjsn5swPYyxg6rT7sF5u7XwnWzByNBpZsUaUR/n2o9tyS+JFWAi
ONxamxFnNgZrAdWThC7NwkFbIYb5Fmfo58SBreead7Nkxqky4G0mR8b6If3OyR+1EoJFfa0wbWAu
l61GoxeSg7CfFWdbMh9cbyy2R7HDinfWSYZBwRHWKkBTrBYxM5+RebZxKxRrD3A8IbGk+BOj2BnS
5lhkzXFgUfouacIxxyykQXymHOhx8mL8cV+qfiGhnSHdQcs/6sRLu5sspDd5YS9BhmSPwIsEx/HZ
7FEKEwOgWDoKp5AUGxcoDC5n4KDchMABKg0hUnSVaF4R2BtBA8sESPxlyJurbOmsG2KyLJF4J8Wt
kc2j0VwB317mgZRgmGrJvrIhhCPBYKmpC77+WX5GvY/sBhmWN8FcI8FsJ3YvA45qjzAbJkVjJ4hp
m1uhzcnWecap4DcZvxUYknUFJ7q8DkN1GaO7xJk74yYROeK4P6ccA6mRo8I/pzpbczjAanKcVuFI
MHxcgnKlsNSMfK9ZV8ylK47TiGzF6J4I8jMTSMcBTb85if5JBUTVOB60gqQYnM0Lw6kr3xGYzRnH
QUS+9sp4qWPaCTf/lYiKltKa9EA7Tdne1k4xO+m+aB4Y4J7ihHCMUhRx04gfp2H7O7DCKWrJL1l8
05RlouYlQ7rf+Kn+UBelAVG4bq0SqlzT003mns4Muw6UuXbYy2a2xz7exLamTEci2CnsMhDAjC+5
1mrxgGpO5qjXccOuByoiAy6Vss5+Oxg7YVgR0M3XTlPI3lxhWOrhT5U9oqHx5ig5DIcXKyplewGw
r2YiG7tkuTKYWzQyS9rzdXL0F1c7cUg1G40Vjes1wp3FhKo8lvgHECjsNjLIZLyRhHaGRcS8Bzbg
7gNrW9nMQWVfN7RMcEnb3LjhuWao5uuSW/AVItSodes9LpUbzmKJwAuNfTIDgfU/QhImFxwy88/w
6rZoMlBV5pIU5kExr+S5IF4pbGEZ7Z4/ELKM3+dksbAms25zThrBPzkzFvHL4mgdJHYHzJ2Ul9n/
+AoeIskWF3ZEhK2oEjKJvJvoW71jLwCfKMV0HFcTqr72jGTokIw5SUVvecCSuBZuKLK0cia5K70o
wnLJWdkU6ey0L1GfjsPf8j2PbTFomVSfP3hM2/r5SrqZ0+IoSCZ53A1JoGv028poLVPrVCwpT5Ij
ZTBHlfSwqGVQ5iPBMMeodwdrxmQFIvI1uIB+1rrwqtnAGWzgYjMmNFhiVujm2fdAJ5kGSAURkPB1
hRCfT5JGScUsqDMfIyjJalmfUXPahJyoJtOO1uqe/aHZChLih1Skul9tU7+SSCp2pptTB2VE2GcD
FSmOYXa8vDwojBFPU3geZQNqUYuMnrpUQY1NjlcA9Tfmz5VZJao6PQUZU6Fs0QkSi2vNlbtgNyQk
iJLFOmFkRKSjXgsjv+vLv5H8z4d2KpHUV0cLelk1/oFDGBoNZc8vkCG+7Q+V/vcDmsFWBTqpGqh6
EX8t8eyMLt/KahSozPgHNY5PijadYDcZt1GRQhTpatc8jFx8wBiRN/YYk4HPpbtXW7qLU3C+Qh6Q
A87BLoy3zbF7AwT4cB+o+XBSv0hsjHaZUSo35IqL5pZ4ptgiS8wOtZt4kR/406ykP+rMnmfio9b8
8opuoXFNBziX6ZvI6rdF5TabzLxAFGlp56vm6EOs84mXwMrWnxIG+gI/2C1OrzsGfhyx8M6KclnV
O28Qv41kpRVx5rjwyaelyIJFF8Pq5gfG9KFMWU81CLIQQolTIABdMuxkwJ0j98zLjavRVBeoOABd
rLHYVytGSzx5V5BXpIgRxFshxkCTnTgNhIp52YmYHxST8MeTps0MoTogMimYjM5RUAIb5FNbHd81
hIGixHqE2meij9FIyFXY6ldqeWhQnNJQk4ckUZVhYt+ZleZrEVpVVmyTvvrn7G4VxV6rLH8siS6Z
dkxsfVhPB0Mvnsa43qH35nV06JIoGEzZjYs/2whZkxDYpH1x0lLqUiZljzzr7tMbT95TX8w3tVTf
t7X+EOb6w7oOVfaushGJMooGN81n4tUqJjkChlZSWLoRkQfBUsxcU2twC4/Pvis26o4J9f/NKVRl
v+ZtMPiUgxwmNhNLYpYWCas8jWy20iMLpR5CJVd7eBRVfyUG7zr3QHxXMH41CwagSgLX4Qg68m3r
4rupF7csrZnrJhfCAZyUFn6iCsUWPnKzMblBLe1MLQl2V9MxM77rzlmzbb9dy6P21D3N7XF4zKbq
IvnqZcr6ysFmyjgcjucvBUagsfVQLmsKAVkdjsyhpwYvUW+DuXC0ontDYuEmCUT724CUT3hT9fyj
CCZUCVGl3cjmYQ3EDIsBtfhSV2mwncvpxkHFIHGFYVjNDwWuR+9vxDvT6qScLFvSOFWIHgn9Zxas
zpJrQWud+6kMlw79INxAxKozmQuQHZDkGft+3chr/emUMBnNPUA4Fnxq3SBYyIKlFRDHvDo2ixG9
eGZvfpKB/uIvkc4JwVmw7v3RzDAeMEFnPK6/LaAXay7xfKtcAZkdaclIJjKsWC4KkJWUj1POfhT3
kv5NpexnhTeVm5d3gAHGIWw6pnINbT6Yo4jeUTSxRTAIFF20obY4dYemXa7jMF/auTrXWuuk/H2G
uri2hCKbEPZ0knRUIJGYWfoRaSHm/zB/6ii1EcSIfXfo6d8FgKRRPZ5S3mVZ/6coWNrRvue4jJTl
gA40UGUEvGpKntrG0ovFlx7tY13F07YeppNETBxwer++PPQ4VI/Kll9Vgaiwlj1pc4LgUmbfDCKw
8TgTEBaDYheheTFimT20rlxMxGBrCF6RufQ0BUCLErqOeYfqs7osmJQxmBYrddv4HKsviaE29M2d
xlSNveU84ozPqnMhbOdo0c7bb1ort0p5Lqr2qRE3ZYZNBbvfNQ4vunvLQKpihb55DPrPk4Y0OodS
LWX87xjHBRjW9TVY4ThiaF5gOoOx8rahy6kvFsYPZsQQXminE0QZDTPi14YI8GhWmjhkbc1Q3YwC
zKIjdEnMRgrEYhyj4eRO4k2ikjOFiCQjmCXkbwBkiIz40oKvpDLvpOyAuriWA+nAca+xONA/J135
SOfhEyn+uGbnccvwVMGhdxAJ+Yuy7mdx3PdQWs2Z9ogSzRApqgsRKCyOjWeOTKfT0TbK16FDma5a
O8r1dYYEqKS+yk5tZac2VTyLtxyiBuvyA46g43BarOigiWQALs9WL9HlC8de2o4r4zbWISRfzgPT
+I8JqFkhi/utQF3Q1UBrNQ+Valyykxiv2sQDb91JD7pLkgwFF0kjSTwZ28/yrs4/bZMfjkI4Nzxj
aRKwUghmqzi/lk6x8p2YizNWcJoGRICV6mEz8/J1cOIV94fDagVFwHKTLRSFcX7EHTnEQUSlRm3Y
ET1noLaoWPT8GRgGqyg3C/mr486qM+WmR9NdI9NoS3DONNWDeDok9SZS8eRYMqDuNuGgykjmaKph
9CkCi5uicBPGAj2SMfGWAT8y3grbN2POS656Iu0DwbrWUXkeYASR7VKzgAWE0w94ClrZW0adURUS
idLXuXYXZGpJ3vnmTx5QFUQTXQ/uNNxKZWgbPh12iA6E+DG12AGQO+RtgbsXvW/irUn0tKzVLUAd
C5p+rwieluFX5IjUZAvuGr0v/kXKMHwNpOhMOupSy29y2f5gObzHZolhD0JmRKtuEvYylT4fPVKn
uwn5OLHO0mt6bOIi6MjQLMlhtz8XOazak6r2h9ZwsT7dUOcy0EbeGaymIx8kcM+LmJ0+zVtGe+lu
u45Nvqxae0AfoqIHXRs7U9E/i+5Uz+1FbJIn2MWV5TD8t1GEK4I4IImUY9vbnZmErFCPFu+i7gwE
FArRxvhnOPSWp6qYTJcBpwoPWNneoi2+p16Wy9dFB5LLrKWO41ujxkSR00VqV4PlPaGyl2yqLoJj
IJ5eDEAtz+yxaeYzIUomWTGSP3PVrp0mG46c5ketjlE9ywdV6A7MbwNrmQKTV7dB2nwduHgsB5Ec
g6+CLPOIwVeX6p7plnKGmUoIzOqtFceT2JiYku2suobodwdPVUxvppGpJ/KZUSQwn2PHNtJ995TL
jtwhSZVx70LHhVq07QEkDGhXYdaswSI1YVe/S6PqctGAi2RaBb68+WU1BK0sVT2FOTUlkK/c8Dax
5V1tAA0x+/kJdQGBd4Q+7Tq6GlTBlJjUHloAiyDVRx82HW4o7kvlRgSsPX6GGWoTvCuKiX6Gpn8R
oe+d0hDzmyumzAyR0rYEeIHv++AVsa1v8TKyjpz4461vP+U5UjSmeDiaGJOKP+wd3K2R9hKmcEYL
grYEZMZH+A/YsNY6Dl8ErzGGGY+9ry0dEK4JJ6xY6qPlUjeQhYp8+GqGW7zsiW3o8uqx4i5CC+5M
1nkSQLvJVVDykeVPsuDFa4efYiStvSdrZKUQfnk0ET5+rT8SsooBKSMkK7IBcwbzI/q3ynY0PTnh
YSx72Jx4ARNZAEpmKzcJ4d+rzMQJZxPyATb6BNCmGp5amT7bvn2UKqRsvbl1MBYBd8NWSyCjMKOE
9g17+G+OIDmBNGZm5n6MtQDAXFnFkFNk+5V83MAUpfWNsKRsJQ5AFDUk3S6UMBVFytCRB8a3x9K6
Mkp2JKlbJmlAyIbqNRUWsqn3Jo7HrCW7lmwoqWK/S6RRntPy497GD7HhBOho9yoZXD02/yEJIm5c
i7ihjp8ICRUpQaLGK58s78JIRiy2PUneECWx308uvRif46gFo4r8sGI8uzfzfL+M3DGMHvScyWHU
2tiFXibDvmHCjAk5xLuSBn4rMCXtl9MHq4yXWm31Sp73UaiZDjj/PaQHN9Qxr1R2aM6EPsF1BWIL
F6MlXL23XsS93hWmnjDcyGb6LZdH3eSQ7gRubn6NEcKurrJ7RIJYC9U0OstWde7V6jQtbcgwEyub
wlRegkPA8Dbdt0BzZg2r/wt6FCqEJm/nZt+UBsoczBeIq1mQQps0D9Ohqt/5uqbDWn4Vv1Zq3RgS
xqDZlD62Fy3d+9BE12BSiWGnlEWaqZx4ZXHOgtze1oLARzsjSSFBHmexttVYz7fRC57LmtR7/Ugb
6SSnsYOGtx0yDHc1gWUIhGKQI/ZwgBrgJf2dvzRrNXejjJJGkmi0yGGJWTG3yrkv0AqMu+nw6rhr
WWbjaOLm31US4lp/YWy57Glzb6nBmOGnzr77BgwuMrJwchT8pigwDsYCT9P+aNg0jNhClZvIbot/
2VGxgJRxgkWbXDQU0SrexvgpHRKexepd1hpfhwr3H2fiVjn9S1a0QDyYIYBqyIQkoDIxaSoWnjf+
qJL5iRCRtMvEV+NeNi8Ta9rpV7+sn2vxNZPJxDDnNSx4uQqZG/e+IoR9P+7r9DWOb4O15MZhcCes
sgubUa/FN+mgcURw0+TfpL+/GIxj21+aeryINUAAZNP/m2cN/5tnFeiapqpACtz6iPCf/RMlz65g
4T3mBBe7Mjo8w2w9TU692lBcYyTQ4bINq68zTzD9KskCyQQmPyD96KeD1RTHbpCOlVWE8odASJ++
kdI7p1eF/mvIsVCtfktBVFT1dc5gJdX7OJsuyb+Itu6dmOxFWCFSFV9nSTwbz5JwXlX57rLuBMop
hzE6d0xvIDqFWeyNMIN69BNQ4pGwzELucRtS10ZJ+7aZwiOTkBTJyhW7DzZpnXGlurICT/xGwDSA
M6XBvQCThWAXBgDg6sl2JMGFGiriipkdqhsFVpzpl7+kP/mgNATGltFJPxkMpk6yn/aGzUppiKXT
EK/nzxIvdkiRaNHQkdq8k1TpjF7Rq8KBpKLeEWTGRyZRKC1SI4GSpqJbSBvfwq0EpcHCNMq0HnXW
lOwNgN/uinyaGn06lrJpH3PxNg35Rdi7WifBpP7TMSZLkZcgm9hNu/UgijXBHvXvBFAnfY+TxF+B
UQssF0hkMKovE5vEQnjGYlxUKDqf1iVDStXKcxjnYti/AyuGGCicPtEcsIBnqW8xMs3QVwrg30dv
2ZXg+R/aphx0zKTz72vJjuq0JpshPsxKdrDIzc3P8R0HGrov04no7qIcjfOEWUMGrXBssTKt8xS0
k8GDwZThyRbBMWiRJjwJ6Id1mdQq4y1HDMjOIHq50X+Ux8zdn8BaejleFFp38lYLNs0yBJPMNR4k
dGjueojfOyDcPL4QqnhRhr0waXvhtczvgqNELD1XNWNQeCMDr6KCmoFeqwXyL8n6YZSVQLHsEjtE
jO+VAB9PmS+jhTlbSM8GipmZg6doKcIH+bbVjiDG/rDOnrbo73PUfvS9+IHcrGU1m1I9RedfIWFl
YyJVrQQ7kwms4VcRF+h/l4NcTc+yM+7YxEZp2DeJ4r9vCoqfStxpkJiElMx5JFEyEnrIciv6VyJw
vDXF71VfWW+U5aOip6jxzo3WcFO+iGUKmfST6ewMWNTpBdCnsg3PCOWarkoynYFzxB8U+1fIH6Xx
JaDcKgQYrwA6cnasSMtLVEnczcyV9xW70+pTc3lZMlhzdea8CFuwtb3MMbkhTCMLCohCI4HLIrrj
+hlrtF2gSJQSS14yH8ye/af3pZKMMDFLqhWcdRlTreYCl1BFFUIMx0rQTcwh3ROmTfluyGTtKIa7
RKJby+i/REZD4ru8/Y7ighITz1aRIkvuvULj/tzNQnqaJQPByV/RBJ0O+ze7mNl24dy5UGNd1yG9
WjMijL2AwBco8sjUIseXzOVV5MeXi9jWvuMQAHFDIEIcQ0G/JITQxJt+QO1ovPwjPy0ubhlW3Cqj
OWHASZBXMJAxwzxkZ75eLyRlFdKUniXlOrLLQkPmLQa8YstR4UZ6ciz6yJJYODlAF4pNPA/2ZK8D
iFjCnddLN5WHemyPBkArkjNMykoLFhO7JITT9TGZ/kDbwqMBFyulUy4a41y8Y2tnKN53yU5tsiub
jKQ03kBykQrwlVDN9MSgD73/spSvWBYY+5MVViKnsEHl3nOluvGU0IYQeXXNUcW3E98+C82IdKkh
P6gLjbHXKIpt3Skn2mJklwv2RFWRj3Z70HygBAZTI8ecGt3iQfls52avk0vD98pJB7ol3jbXpFGy
3nJ2lAm2+Cx/COLNY6tZ8q5c1UePbiBiBZWThabTKE+F5Om8nZ1MAD3XK4K3YtQx8WCS/9upFzXh
1uujoMyO65DfMzLiZdwJHJeE/w1ddSjGNYBwoONRmL9Mnvl5PsijuE9AK7Okbbq7VmVu+geBluTP
qzd6Kt7XFXQk1T/y2fWI5WajccxW5I/Ku5C+lxISG8nyc2JRVw7sVDF3+YcqfCpB4g+kAjIhnPvJ
XZBjoUCQaiJI291m5bAtbYNdW8zt3+KlNLDRxBPwfp207w5nIIPAhkGgfiN+nlTyjSXAoiHlIht1
Fkood85Ii1BLLLdUwZFG5FhMsQqmWIWk7ibx2gDW6NPtUGN4rBYWFP3LUnEe48/qmfbsA3PxMszW
2bR6T0RgK9gmwnORIU9RGAc9x1iLh2Pi/eVxnRc7id8wzHsm6E0UxDv695WA1R7y5oTJYRkRK250
Vy2de0prhW3KnH0pxmTIT+2DC/bFyaSNondfwDLaCVttBsnYLZB2oaRv03BSZaii5ZHO+DDrJBaw
RRTqxW7hV+ioigcL5zdULvQ7QsP2Gmf1u3UvT0zGqM+GAxV8UZ6ZK6Bqnqjv+TcqdjNjMIw0rOA/
Oqaw8rg3CV+7kt4gNkdN+bamzeuwUqzjDXHOsSuNE1lxZI3vMtwI0iZ5KdUFQAcDml4y4U4D7kbl
NlCtSrftvCUfxos2Nv9YjuEBVNvLKwtEdrmVLjAACRHEeOz6pTpyddmBIeB1rFcn50oJxerFwP/p
qjnguDiA8ezBciNb/bGiMBcGN43vkxMToUAgJnPiEd0R9npOn5H5vjUPvvhDtYopzOvav2v6LecA
bKPtXlrdc3T7bvELWrkp6XzjJqDSXVaqZlxfdsW8hZYJVJHpQPWpofqA49eGe9qCLm6yp5lR9v2p
RwIJetlLkvmznNkfR6PXtsWjsErni92HapIrR6NvBl/TO27Zp7lkT9E1ivE+/enb+Z5O65lBfgVL
od2kk97j/WhbWy4XfC3ppUQ6AUZ5/c15qsih36mgMXseqQaYqxIrXi84L5jrQLVPvVg2LY/ufB3T
9Trvmese2hlimZWRSWyxzcONdinVcdeUEKxqUB/8V/QO6OXW+hs0/4ZU+eIt1se3mVDTeDi21XCy
dNPmPnc3qqmINaPCElChfuohCBKmQxM8YRAWE/4iUXwhY8CTNek81tZZ/ow5TUXMAvjmybOF9+7E
/pXNTZVAlY7CnylB4+2rTr9IPkF8cYRM81nWzak00hDOXbB+o51Va+miNeUtXaW72MZPRhJmwtKl
9Fsdc1b6RdyWX8OyBazjp/yILCvMjDz01pcjdtVC6rGt6RQmeROjpOlpjf0jgd+lq9s19f8dYGpz
+EUYl9LonmbQuiGGX0GlMafLTsxMhoi+D56yYly7fWBk6VVmf73lmwtUZdFBjPfoPGjbRATyOee3
ZjwGpALQlnY6vmNJov8WEExIwHNUVnGcmYgY9KcdT+MxVfHgVU60MD+cahcLCZxqOBdDmHU7E9Fq
MmU+XeQo4XM3wQsV/Wk7kGN83sA9iAhKo5ZTB0tAbrzKTYYNScZHuSXkgHYiV1y6L8Y3sJsxL5QJ
Vd/QddBjTWA+lJsRgakldIJVZEdTNVX/Mk+eJALbONZkrN60s29f3bslmiiaXch3Vg/hIGrPYhqf
R+lKOEPQB9k074a5wVaQ7iaqEwwfnvKeYelOyDluqU9Y1XFyijUyXx0iYyoc5OGjqTBjaISdmqxN
59KV5dYhACWr3mZRfuRm4ojMQa2IBAJ3wj8zhfhJjpNfocHMz2lJeCiTgo0BeYEEcM7E55anD10i
V5za/K/wyrQ3BJTQQJW+dHyQNT5ILEyxZQQocf7/wIEk53TUJ4gJNgkgw7rgPmSq+K90E5QRqqns
vegYqBZ2g2c+kqm4D8374sykDLBvbfnaZEMF1wpfufImx964vBYcLlBWobf+VzDyEQfjD5jVjW13
rZDWfErec8L0oHZusXRjKcHUtXcjY7w1wnKv4Wm3TDsWR740zQ9FGInRtxYTDLtimZi+F4jJQEYQ
0bl3aXMdYYupuXIrgyFHPdsTui2Cr+CAIjo9g2Qx8cPLh1cyIe9AkYlSxQsrUFtP/ZGd1AG5z2Fd
ZOo0nOMZmzHi4ErIQPmfCb3BhvjStKTdoiBonxR/EPP9umz7xknb2o2qDLJP/S7/5S6RpTfx75Qg
tIaiq7lx3HrETCedTDm4wKQ0GmCW+DHM+rTcRyQdbB2GBM9ywxea2wOMpXEFXF3tJgnENGYBxCCx
DC439njC3JEpf4V/LxZsYorxa6nudpOYa4w6MQlX0aj5ZDspe0wOYvyuOg86HGsQ5e18rLagJkzL
ukqkYAivPsGg9lEO60/LL1XjnNmZgCAwfaBynSQ8FUDr8BV/LHPpESdRMZcmkuW1tg0kfiCj/4so
ibQYrVpCsYHjkbpWlxIegYCMnQ4DVtxXHm7MEx+SNrk1h9P8c12oqoBoWPlvlrJTnvFfXNJwBLQw
a7T5IfPDlOlLZJ0GnNcLID4V+Nb8yfx2rV3b5lLF81WpGmEEqDwBFsUo3HCQ8PabaOo2QjWjfk+8
8rnDh79QQ70cWygx1La+mA/GG1/zLmUbY9k6Y1joHdTiJeOBhWkLi7ZTmlvnmA0T8Banj1YYrMKp
rurDwvpjircDnAInz0snvmbnofvZOA0rMjCHdzsBbJMNLHOpVuL+wxpS1yAYz/KlHCnYe09iLOOm
QNVw/SJIHNlQ9H1gReQRZUYI5jkEMGfPWwKvBiDLLk0LPyKeuUXCbGHvUtsVw23uUdUjPn1MxJ+a
BTNGk4ZCSBAkjH6rqEwLsn3ZdPva6AhpQEG2b/vkTRRtaelDALWSPNm6/iZZV7OHRPOjxLJtvf0/
lTTn120No5+M7RvmtLvACLwuP/RmI+uet9XRjeo9ZiefSONbjHiUsDeLWz1DWsJUmho40rgh3CJu
PBUhA6hZ9JGL5awqgjAMTvdu/7oDzyOd7LAkvkFsywKRFTkbd/iypIgXy1sespviRKplssU4BjbR
2pswGUZKcqnD+J0XLP3SxBU6VtUjs3Aib/pKCzaHVUtdodfcPsCb1yn9Onn28v5spxpyKAMJ2Cjf
Oym5j3itp34gsZmESpnNAMJhyTzi9XFytH5x9GrsNSaCa4Z1b0dnhZ4JpXkTKnWEiN0GB9Km+9d7
UrJILsBOZNhy18oj+y7BPGhYxGaL+qNJpOtYGsguJm7ylra4OCrlwDRqPZo1RoZto+6g6k0Yr3cU
1cJ/0KZuiSwqP2WGGIpbERrFfCwHA8UuDfXfvqrZr4x76UxMlgEq9y5batDvOMjw/ic4WfFFYKLi
KIim1hGVn3iQfZm0enSZwKBvFsNApfoHExnRi8p2akzpyJQceC1bJ2R+hfTVIxsxQSnRMnJrwsrH
PsVEpda3y1xUV8mCcehYkxJKEV4KniIkj13Mo0wNmNaC18908p/Jq+Hloh5dgX9qOKaJOkVch/R7
ojOIziUwKGQm+sCjJM1PuRAeVjtcU0hvTlE3t20rrrB4z+00nnD5x3goifHT5XshmXYqIednWpKi
H5NZrHeyTwSLp9AoT9WV1CRBZRVg1ke5udU8SMwA1PtKhIjc+AXLA8QSdHVSWLMMjLlooN/CbMvO
nHFKOCGKcDQIG/9goOuZgRWsGQdUxXE6heWTaLjlKJPNQIN5jCJ4yDuL2Qi3xZ+CZ2WppJ0Yg6Vh
2wYlgV/u44NFfhrERHJjtqJYtrt5hKwb9Oy3ZjkHF4Dxa6ZPZojw2jAJK9Cc9c7mRX5vX/+JlCSc
lfCFk9dgc119hNd7yURI4Fon8OO5ifZlPyr/JERmCgz1MjSMiFlLYPzmxa4peHLQewr2tZ7OlbF2
R9x0C3QjJua9HzS7Ys8KkqCmxWcnFr7WqwrgovpVH72I7mhfmRXkgPLEnIUFyTAGVAPSSBIFArwG
EaS7RZJGTHl7XhT9NM1DWF6ZYoWxU7OthDb5Hz3QkkNZzGi9x9wxBgH/6n8FQR16POvYyH04FNbB
Uo1wm5awxyVuKPJxXVjAk9cAoFZiJwnrs5lTikMLxwtWKN2HGUhd75lN4akkYHPppF3kUGkKyFXN
cMaozMQI6EMJjUv8zV9ZNyPi6tDEBNptzYFWHz3LcCcsHFYm3z5CC4KIBQa7sHRFhuobKUXJn9GK
L1o3IHBAIS9YD8WyHlYpPYaIznkpgsoc73xKWpuHDIZzmrAfa2QuaMIZhZaG9Ee8XlfAjUkENTj7
q+lPbUgRKO4JyVGfmpyF1h+JUJ2G4f6SmsAGW3/F8wnF7qbi35bQcOll9szi+I1qQMSYTXXJplzF
sqxgWZ4RPwMz2C080dkfXPBus2w2H7OeICv4KX1BxmhAyb+EjL9mBtj9/zg6j+XGrSiIfhGqkMOW
IEEEZlKUNBvUROSc8fU+8EK2F/ZYEoEXbnefJhNooDHR7l1O6nEMxqCV8cYIYSCPL6EQHINfehl9
R81yNg505GSxl0DbrkVHjTLHsmkM417O/qSyJOkrn8mqHIW/AhZQHHeAvyJPzldeBGbf1aa6YmrM
ZoXDjE4iNnYxtG9MTdZWqG5mhKFvtWk4Pazmn1S5qQed7k6pQfKKpAPghkM7guWv2CLJN7cUxA3T
Fo2EqElJXEFJHMgZZH58n9Nk65roziFZMkt1I1+GLmYW4WWVJl/Kz1LeHiygRjV7j6K76LF2d9gL
XG9Xe49p34dJ5gND5VoD1KvlAsT/JOQOGWsgJjK32CXvFk8BGX23Z5CcEWCzro2OJ3D+HJTlNW2b
ivqcZvUpOaQOl+1g0tow+I5UAvDr+Eu3neQkjypmWjYtJ4RZShAUSqEr8ZT+6XWOB0AQ85SzVgTG
7w2OOKIDEziapmOkqrjziM7YQphYBQcfXhwey32qtNcKr+YijwhDJM3i6Kkl4ZPKpzRr7tx0X2MV
f8ROpZEWW9ZgBAQDDtUzGKtbfNg0/A66gN1kYNNRLLY4E6ZjwymSuDttm8oPjfv2Up+O4kqjzC46
ZfIfjrNRISAdiqyuGsq4hJUYE9J19aNc3JFFAre7ujNAPAEtQrtjLLhF+ExSSz7P0bkVEtRqSFul
9h5C6w2s8RWSVByS/W4+qMvgKvARQUi4s1FimMDAjo1nHNACe3Tz5sbGkVJ6EWc8PfyKp9ldpAvh
SQoKRidd/hYt0ICIsC23anHJ0S3qY5Zz6dU8ncrGmhlxzaMDnchdAzDlx4SMh4wGGrsRF55o+o7T
1MVA4xIfwJeCdz7ahV49NX6OOhMWjLwB+66iizTligUftoW0IvKxLDGMG2LdQOwpIOnAylMEsITS
HgFPng1gOHT0ICFK/2aV5lf+NnzwbH6Y5oT1fVcf2ir1whTXE6iaFYSWhnC0YLXhtDPTWmmeE3O8
zqp6Q8rHB5vv8p2F23VnnVO2+LGg4JXfn6m7YwcyiriG3k2eIHKrZvmn8tmmjMFWNPwLE21qpVdS
h9DPqWfShUCTI424/crtbQ1POO+bE7BQsTunVnGyYDTC4vakcxUN/nq2WJBGwyK6l1xwJgRQ55Gs
dDdH20zCzku2UkTQMGNieeIc+1Zc+ItbRrycXKPi5fhPKGavi4q7Gsb3BGfKEBgJ7D5GzYyZjtZA
G2PXHAG5gu+nGKKlbkUjAFEwLgE3Uyxku2p7auKPPqo+Sp5Q46Fn66NDAK+mmfj1S471AOBvYV7a
OrusVXY2dZQv7FrdgMnAx+iEOGSX3L3UFbwy2aeqCAzIWw3jDRVLczsg85FPJHMcq5QECW68gM2Y
2c87qoZU+lVGRnWV15aR35OVkBJGqkFcZvcxrB54b55asT6lPHqxu5xL9SkyxRJVZSfsNcu4DcJ8
02f9ilPmmkiYuMij9vClqtXFGKan9dHgZNAhEbLng31QHF2pHQmFqsR+U/5gSg56miZmX+kongGh
0xFGSTB+IAJTNZJId/NK+ayKnzh6oXBSM7w0/z8UKenbnmt0nD6nIn/Sjv6YK04jia3kn8KyW4GR
jIV4UdrwHLXlWcIUmF7hFG1V3vsQg2UraUTODuMoBKu5nG1bZfb+Q9KiWwGVdLROta0Gkrb3XfAT
rgoTMiuIA9e0CVh3LdW9Ygm9iIxonNY+Y61M9Db7exMFBV8Wc96yWPxlbPwKKI/Y4VqZFo9WmmQk
IqFrnqgXntlOrMnuppo15BchHIla5ib/ZngL1RQ6JXx9iylR27oDcQdiWoI9+UEFjZ81/0rA6FDN
zWHeZrEIDioGDoPEMBkbEREgIqya4HRkehrTUUCZTrjx0WH8K2JAElO6kU4M05PK8R2qVno0reXR
d1ssIzkgDA8AKWVxPlHf1yavRC5ecpW80mbX99EDmeqZaQnuxVu1/qZ27mSS8Gh35DMqehPLIkiB
omoDoYUENFMq+HqXneqqOldzcSERpxtOYXHijglpSBiFUjosi+UoNdi4V+6KhXGko4u/qgziK762
lKhbtesRkxd5DzAHoJ3Mi8tx0phdbvIAnaxjastjwBHzt0yPxkIbBM2RhsKleKH+XAdlJkhuG31L
w1+xOkW7BHt76LV6jWIKh9COUHoXRnf80cnZtKqTlk2BhUeanPGc00CiLhf1VdKuaJgJ7g6IDWPD
KxPQArOZYbZS+nZe6CTO9ltfHf9XMyeKz3MAXNjj1us9oo/kXGviJUusrX11ifvrVkNQZBfcYid9
grxk4TkaloAEJWOw3VHHX8NjvEtHlZ4yjBkGT5xqIkVRr1TBnp1P2oRZnq+QWjnLpHgGYeD/Ipsa
q+pMVLyT3nL8gTxXNwr2HZieSIKQRR1ga1/0S3rpG098Muzb8CWN6knqkRRmfN1aco4FUP38s6Qk
52ECkbHKJzQNtPSs54AlcRPHOyfY+q0Q4GrJ8GNlF//nIcWrkEIa3/SJSD/V0+S2seUbxcpgjcNP
o3rhyyROlkRwt2pMrJhZ+USI/c92wYALj7Jkfu7IJU7i39rVEChg8CYhtIIUEAWLQhQs2JJkymlH
Wb0dP1lpv2buH7H2VWNSYmxTMpWbOB4Taup4/PEz/lt+h5vqzpVxokAwb4wLDRdbuINl4boLAUmM
H1JpfJS18SHHJMpCBoSIMnwjlL6m6dOS9McAQU1kXIF8NX5K9EEUEsh9Uroa2AwJmCfCP0dhWhyw
uSWe8EOO5mBlqlt1XyAjT1LR4d3MDgazhgjUKy0jqNgNfWYmbSPVlzh+msrhVkQm408kfR5kkGQG
3r0M4bEkIxUzcWrqu6RP962ioRy4KGzFB5+SUr+EH+qWa177Jw0yryJDI6GIJM73MHAIsV5y4n3R
Gp9iwjgtBF2xZCITG0GjKcGKFV456X11Wk79O0L/XpZnR46skzUXXJh76bCarZz6wjLGBQ3xTSc8
tCbHrd5bpJ5ezs/pTOBSP7SqBOAzPtUss4NkXlSJgb1rIHfIKUlpWYIASr1WNb91LAgyP7UQzp+r
kn6OisLd2/Bwga31eS9MPHUVEzJS1fv0mBP4X2vzaNp10aIHhi5UM7k6jJLmvd+mOR5nBo8UVHAB
C7bROyQRSt3b3Zf1SsTKli8lJNq9fJkKrwqChoWNnjqG1wwrH1uXnCQ6dc/9GyrMuIw8vARbUB76
cAekiVDA5h3QCPeikCZNclDJsDUaPmAVBSsCU4HikfNlhjY92hTd3pAw9hz3qDQJE1Z6czPWshYz
WZ1Kh0ZQhIfgLndrYGqaT9oe0/m8PXGu5VYL8y34OWR+DwOKeuxLhJk5LPrGU8Tj26DC4jFagfbM
xPVZP3owahbQLQPZmvyqA5FnuS9WcoHPt4NcgTeLro1yuVkFhZsHLZ/ubGDZUvppUtOfVBKazyAD
xH4eat6guP0KkbitvOpX8zkVuh3aVI++WjnmZSjvyub8yNYdY+PCAGDD70WlbyqhBmTE5MOpQwRC
Cl5prUk+Sd8AXpcOC2IkOjd9/AQz8buD8UXX8O/m90rBApbRW8R9hsIfPEtL1u0/iSZRzXJEhBOo
pyNzDkbou/ltxstpEtcrJRfKj4gM+jKesSAudpdQKibttYQ+bLnYCwR3EA5hJmeI+5SOFeB8ahi1
6Ln0AuIbODHc2PJJHd/xEZy2e4QoEFXkN3a0BGkGfEHsNjina7N3IqB0m+TTY/ETp0AGUbQ/STBA
mdu7QiO5YkPyhBwZ4ezSCu0KeCig3SNFAcfK++6M4iMRfsb5ZyxjHwL0XYdAdKjt/ZPzLQIeh0Ge
edBuTeR3fDi2pUau2BPorXUvUlV/EIZAbmePGQm8EfZTmvaOIQpkjHcvYi9VFbCG215qUtsZxPKh
rNePZtJfUG/4ldfmh7XkH+0v05uF/tZZGOOMXVb+HKlCUal/aQMlbNwU86vC+rg6lpFAgyYnCFAj
qT5WzB4hcwHoZHLypfSbE65CP44/PeJ8YU9rlnRLW4PwzzfnElqz9L1WgXHaJ3L6qXT52+QBSqrm
mf+iK8lKCPVRZJzrIRIFmSyomyJzkZoIBtNMJxOcPOPafez9Big/xCswMv4AJ80ypKDb306R2dyE
luoU6IF8kh0VG2AvbxW8/Ipb8/64OSElWhPj4R9zIDkOGjX3VxGLHrah34mdih8Zx1NFnQ7F+FkK
40Udn6Rp/MiKAqVubZVLNdZlpnEzTuQWXlveP0Bl3FDplqJkMuiWcFQbAgizLn6pXy2hQG02eHYY
4BT7AvWZAieoBDs6fPR8S8VWYvtgf1+K9KbdT8T8cUQ5I/cnZbmKACVLgWyO/I2NnbXiXCTj/ZBe
DB4kOjspkINygD2m3lE8QRzRbzyT6X3dvutOIu+peDq7VGmU+64Ttu2TmEmB5AfKmXg1oOqMudtU
OTOXhoERXkkXpZyBV6/64yxTDfu3ZBnEK8cwn3WLu3pxTTPASYsJxPKtCTicmEXi6WqrgPED7iQk
5QlzQpIHRR0xfKQjR3i0be+EB5m3UR/fnZi7saId1ZTeSE4IJVOa1XiPMg7gCaMBC2hG+6nKfjX8
Gj6JtVQ/848mG6+lGV+LbL5MEhnaSN83CSs6Q6Func7Z5tIrcyxeGsXxwJwBInC+1isk3ixxB1YB
1DMN03YxrrutraHiF7XNBeHURcWuroSLKEufhj8sId8EDeoa4I2XUOGHHKBsAQGVIqbkAr2NbqOY
LOWBTvvJ2M2najUCHU5hX8/7RtjJM8ydaTyRfmpxBZLKUdbRb8V7B3lNxzMt/9EBV64l7pczZ7JP
raxs48e8QZTgptE6vCMTY8cZ1FQzMMsFFstHFz/yNQl0hMWGzHKDB29tfosESNcxftT0BiEcc/3a
0m2pvZgYyHn6FLW7zGZ8afT53LxIBIOTbCG0z0E8cwWyXG7Sh1Qx91TIsXcMEOthuBNiIAI8FiHd
0pAvfggg+0VOIBXErn6i46f6iJvsnZrye16vM1LTyL18gIP0Gg9EnCQG7tlcBjlxLhyR9AGuzEOs
KXEvrJrp6HVx7lVRQ+2tvSgYXWREqsSNKlxmdCUBT3bUouAV4ObGciPvpAidw8a5w8VoxahAfy5p
NZW0WhFaR5mxyJCAYH4WdCX4oEhdNW68PKKIEcRwZ2zF9Ph9bxqvV0cZ4Nz9KhemxjGsy7cal+ch
Hc5CdFZlxafNyJybS2cRkcMxR+pCI6zRnVjw6YwZLq2WXBOqkVeihCu2FiK3xsKhL2Q2jXlV/WeK
Mmuu7lNOtUPc43huuBEnlPoa5wbDh5Iev50MDYGdbK3RmrDmDouryhwyVwxZIjHQ8FPFRtAyddQR
zE5ba8iYPqJCfNTvgoIGBpEI/PueK7dwZQBFqV/qs+KQbpMrruQoqDQjRH3HwAXOj+WVUREQ37qY
oXrePH7ayQbxUcbPqi3vs8kL+9XHuZNJspd9hQRW41bdFyWmJ3qMt8txxL2RtSAH0rUkxP67+ljx
6xcETGdm7NKByTKQ3utS/2gFnkE5Ps9+LSnetGGuAS0OvjnB/j6kP+XfsAnnpnbSny0pKpmdsTIg
QuH76gdfMalWItI4tRWnIKJ0renVF+JAbt3WHv3rkCeyRXxEwNBnLmyibF3Kg/Fzwm4pcwWdeZh7
QaQhDhprre+TCqAsjjCp+jW3K3EooHNwlgi90mzCVpn/lEiNKj5eS8y/JqtCuIlzEPNB2KGBblwW
xYBGN4SBYASJCDebgDqAjRVj9jwfajxNBgez9N+xRfSlQmefIAO7CSlcIRLPSL2DKDsADlOHM4wh
Dodhiw9xN66Nq0mvX/wWgAHG0NbleEtpZUEdYkLfUURMrnaS9gTV9/Sj6tQHc/qYlkCYD/lYYTVl
8Qqx63qMTcZ4uIZRe8vfXaadsjk996ZtIDqmN8lXr4n1U99iBZxd6SBoCe3UP5YGL1K/HGSQFJTd
3Wo3F6qjrh9m3TwOYHSazOkImgnZbSWMQvHdEM8uNzOZs5NhRUcBMD0NSxQX2z0sGf05/o+nVW8n
5Zj3/Ye++1yi/KlX6Uv8QlbEl2eSuFjPJmPO+kLbzxLmcHHGSx+COxuNIDqq3o3tGccBUsZOLbkQ
qTBKigADEFzh6BhLylFCSzdJ6g1O/NawdlADfTY5tvGjdZzR4s0fQgFhPJgBP3DOb5Y0XhqBPqKw
tRQ/gEM1kmRn6mbp+M6MDFjscJrIVIpLcwaWQGSeEXnfnTUejK4j2DzhMlgIjtqK8ZWTPyjr8KzE
0zkyqbHJ8v/X1M4Q/bztdmtW7Bn0WZjvEAYMnsKx5g5+VT6MGlydXZnl/wuZoETHjJx4yh4lbzyl
44o4UBPxaf+W2U4d12PZIv5jqIoJMDDfmA7SZB63kdtoBWpGhCPDKspZNJ7B42SIav18pC1lV6W1
3RXkQ19wnJ3xgL5SeJngd9F6Yw+7CXdaKa+yxLGslp2LdQwz3mLTIKnMIccgWaXiT6AtwrR+6Qmf
9Ko4G5oHQpQnvSvho718DGVta+PDVBBAyL9rMLBDGSNtgmmWt3GYmZjsyxiHDUGEmRquRM18QUcq
DoegMCcfjU2W5xPa6xmbRl66y0qmVJDxa/ZsG72LO4PpW+9WGe3OSelGzmyZnjwv3iaheGZBWHMR
XXFwLDndcyDmetWPfLdMcdLy0RMhEV5xU19F9dzVoSdr/pjgy6UvXPmTDzlVTEGYEXd1w78plxYN
gAc8Bco0urn2LRzNvbSnux55WHYyzHVFp4AY33+NXxX+Xg3vtEDkIsZgHHJDo++Kj6FiW5Cjc57E
bgGTReZrSXPXEa6ZUYOszR9A888mGieNt1l+ry4Wd/n0Ur/mKL9KAxlw62s5Cq7+EUWqvV6FE2Ye
QilEvycAFZA/sAf2FPa0DOvscF32SR3uN5om2Q/9LG2AKTsov0Jwnm3x3eUwXloIFNah/T316VFC
S48SuHI7y1stkBpyjPQaOg0d3XgBHEminZIoJMUiIAEIxmKHyXUaqSeDuRF2Zcxz7VHOqEQQLKfI
V4ccFdLrjSDZRfGkPxDIqdfahfbcmVeM93J8javlrPT5KfyZi4L3Nh9Vfu5WovouiBU3Gid6czlX
aUxN6uYoxZpT8YMK09cUMtMRsvOiI4qZ1w6TkEBXEmzFXn3MvyGMTyBTZagmTfNL5aYQ5ZPDY+Gi
iXsl+TP1vmBiTmRG2bZBxA+GHwFJxh4UPRHG3mEc5pSOlwn7QD/YKGYRLxoQpVlFwZ+wpu1YwVlC
VN4LwemJkzCxoFjwY7H3CnfUjJshjIGT2epnc1Yu63ozgdKIPhjMxEqeWtWRb/Sbdymaj8j4Svvl
BJmBPErSMYswXukru3D1ZOOPjNH/6mjihBRT5HgH+xsQibgy7lBeqRAJ7w1vUZET0VXPckgM+DER
5eIaQQlEVP8Z8XtQX5JZ/SMe1Aee6YYKGEARrPeVqlxIZl6Ki2ARZaN4zoYt0SdOl0y7+LxAXpsZ
2uFZqisgPBrG5xtP3gg+kXcy3SAO7oKUPQmwEQxHAs7T5AfKSLgyW73d9T8FF0iG+VlhTy1owhJp
Am0lB2KaM6q0Zs6rMzy73jiysHT46qrk2aHf6sP60dYdFpv7GldnGgF25PY/B6P5HD7JDH+QPKJJ
VVynF8xa6rPaW5fs8C55Zle42bgrAK0w6ONGR+nUJwbSSqAehVIGBQc/hcdNEWK1+5P3QJGEH0VD
dh6TxWJQhkY2Dxiju5loWmo5CDR7EmcWg7Zurbo1YQORe6RYtd6tPllOHnOaAUlvEPWiuZduNiG6
JtAUaQcspcVdeFaMY6GVrxVmGJrQWVyetZgwJD19SveWIKpShKeTdFSfxfSZYg3i+9csxpbCPNsk
K3Xorjng6ZAK1joENMXCFyMzmkeN4OEmTJom4LVlSh0htba53wBjPAJZypOq0UBOEwS4iR7ip5SB
nOeUHlrjOxHFd48Jx5ABTUloWRNloq1LoyawRyoyfYn8udpC6Uh/QizyCn7gGh7dAj1om+oUNJ0u
AUT4nngEFW4aaGs12w/AI0ocXNVMgEvMbnnd3TuGkyq0LLArlxhdP8/v1KGQlcn+4N/B5QPZ7BXH
d42m1zqd/u/LjOyoFw89BtUag2qkaXstJy5jVjhKsx0V1T21F2o0XRuOu3hcbnibgYF52D1z+v1w
xWKyi57WHX8KdQMFj0z7Ef6udZT2KcGSx/2cKeYwh0fjH0QPONdSZ5IIkLgkTawytaOS5JHZyNCG
95PX3CJbtBq0scktQurLemrZV90VMLhO0Y9kyYnuvGQlDXApymqQ13RoCcapaIuzbkznWYHlFYV7
OWF0PxLUB5yTnVIVLTum6XKwDmXfBmJyjR/Il152Y2JgxJcqGo8tJQQDThdTfSuxerR8hL9H1yi3
KcuvnM6+6YE8RxWRvXddqTQgn7A5HGo+0ZBPtPOKWX6O3fJAhExkXI9NtEtDEPrAzrMCHf7v5A1Z
ebZiBTbSfJbsodfemil/DD0BShX8AOT2ZhGpdj2MSu+/WEFzEmbq5FfHScwp0BCZesUfQyy/oi57
kYV8amPxKJX6MqWHo2YNV2v7N/wNC2SwuxZzS3epAX5QahK7037BgeTKzO7RuTOY40lGN6wnstKg
y6TObzvOKbLsxticwH71hx4qo6IwQ6GlZ01ln//UhkXKGeySxUC5+BJUploapvMb11pG2e1dUUPH
3F2YTB5gqEzLl5Con5EuvkMczeGO5QCaDRMsvkKwL3ItkgEhbNu3jtRxwWygAGIlN0vLmcqZK8oH
VeP7Dvqh0Wxm8wmcTX6PLeuWJN2tlOWrMoXogxzxH8k8PKlvuNPmSpQjog1jfcwljAqQeSVd09wJ
Es7edWrX8uQMo3Ao1s5R97ekotTbIGv+T0a9aoGpcdSX7jdj/VZhgmp4QMze7oEbN8L6qNkpwAxW
vPsNnQvjgoqb+quNesJFIrGuaiSdJweNuMWvIRQXcc2ubQl+eTmEz/ydpzxAuEIKQbWTgpWUCxTV
O5ySXXUnelP0u7T2UEZx0cgEQUzAn1Q3mQneHekgcJFJ6NmIGLjYva9BYiQjvVIFn0RIQDOJSMXv
2zHo1AyqpX4SlOrcY6RYHM2AOJFFsEk3JlT1mxqdiFVml4L1JI0ljM0pJFtmJgdDq/cIPeq+qUll
A3bdDmg4vLE/n7pvAyQzZ8EiZpAOeFR9Juq8j8g/S8f5bgiqL0OGlpN7vWCUAZHMZAXYqFPTO02x
IkGTmvdyJ/zAaod5vNfyoP8HeSNcLkzJq1Pf4lSVjuUubmyNnmoZtyAls47amvaaP0EUGgVxA3qV
dcy2oEq0IX/o/wPDRg1DOIWKKQeBCLHst55WJ/E3NbMpqDcW8l2NXatXwEhnhCHlwjev5pVsiYvj
ggbEjVMpa9cTOOg+SArhEIHz6yHUboNzVFZV4cqnecKdW67AaNC4dKIeqDWtlKt0qZKPUSXqzh+F
tNfgSZX8ycmooMiotGYgQOkVVRKS/x1q7WN7kwRQxJoWPlK0dLMRH4KaPxo6mjteDlW7xK44iQ+t
zu+i3F3HTjmvuWA3NFnU4XKOJSgedXRvba2q7uGk39vjsrPFpXLl4P9RTF3zgSObCzFQS9pNQTRP
3SmfvHj9kQITl5ssKHQYDdZwiEfTR9PBq06zyOwy1addGzPHUa5KcGiMMuobHkSWCvCeaa8/JN88
GSRzcR2UjFz26ivl6KjjqOfGLRS3yFptok8y2WPi5pyCF26K3Bg4SdYqlTaV6fYi2cl4j5EYCCTD
ew0AuGh+GCCyCEjsp0Tc9xOOP9SGoAxq0XQmyN+N8tskIMLomqzdzmDwofrAAu5SirkBmCH5Al0W
zmaz15/yU6Y6ofnChZRQTseAHIf5aE/4Qpmr8rptCU4ttfXiaokRI4HmS0TnS06UT7K/ll46W6QU
COcYsbcbgLbzroxQi8StpNFLUIT7e+ti2lydBs9bOgCgYszQW7dhYYYkZd7xpoFtGvDq1SiHA02c
4iaDhmRisSYKcbvVgh7w+2ECHFuyERw9ReVgDcKum6FSQ7VlAi9R153iHCGGM2+n9ZnYfwUvO6Hl
YNxnNPyIf5glqLl5nGh27IlxKAVh479c2Oyd+OwE1j4ieXGn28sArKyzHYohfeqbimxnaUUgYUFe
YPjrWJCjeaf2yjNRRHLQuDF/rVZxVFzADitzZ2pDhgrjdF56FCtjoBgNZsvqeuiyoNFjN3WSH8l9
5XqI/d7B1unH7GgZDkqN5HGUPOcgBRIQBzWuDSbKvqGsPgE81Ahln4b87OO7EACmm5TXHQxG6Qki
+iM7NrGKleMMgdOJosWhXbv+VTFHhxZiiCDib5ndEjMLsmMaaoHyoCqH+5M0OBHXKgtnRZoDX7u1
QYf2r1o44hJyvWjifSo4cLDJwjEnZZqN9Y+CECAmHIo3zjxPrmn56g4fm+luR0I8NLppujR5T3p8
yNhpFhJEBckaRkZsAX9xcqlkbQybIR5MDSrHhyQwUOQtQTtYBY2+CIZCSb8URuiOT55/TVODrvlS
sG51C8hOmeAsMPH4s63tLTkm8MPOTjjq/lxjr5o5DmdOzS0ZE/O+k8D6lpdxFfeWYcP28K11CYqs
OjHOJF7nEiYI2n+HSW5dkU1+s4+N9CRAfanfKOhU+03NPaNyreMabvK12kC0glhfAuVf+/l33qE6
4pgJHWv8o66RLdDEEMFPX6ixV6b1sCVcpMtK1zb9tYdY+rlbvmvg2gVZWlroRdKtwsD9usAfz2uh
xxrrKZEu/jxglAhH+ItsQxj2BSwBRu0qdy2Stxf4bQSsfQHdYkS36EcJYfPBscm2bA6dblFAoQCj
ooJRQTMUpVPzdfwsCS9ujM2c/a7HjK5QUsZhmJsWqSnS0MZen45Cg31QzymcBFKK4MdoWATtU8f8
k/Kj0d0ZxiqLBCY8QmRg+RE/bzJA2sGBMbJ/WBclxvYKJD+h5X3afGAvTIU5U8nmOXXoAkc4R/FV
3+9aDtXG9xwJpwgADGhM25zFq5gtZ6mV7ZaRgSnqN5Xsj9rRUxI+2LNaaD+cKUAtyAjBbpT9SA39
NEvLi5sY41yGj/84kf1fKZi7qegtwsz555oQyoQuCiecqqbnXPyRfjDp+Jq24hVS1SoOJpEajB1z
FSYXaL2QTa4MEW1OWicuFswe0HH3LTSt5WiAI/3E52EVTkIaYF3sZkv3QudK1fgcyv8K6vrwaMDN
09L+piXzrU6kW1UKh7my7KFDoAshtAnZdUHCUDwGFtMgnWXG27MQX8S9oL5E3i4tFk/5z4nLeg5+
bjkA4Yum5gzbZV8mgMTWW0ZGXgaqr1u7QfkH38ybWm7Ny7vinlW8DhLl5N/lT6vFLA8xX8T+AN2Y
VregelVm8aZN8kNbw/3SjA5A/p1Wkd+Z21u/SlS+LkzYP0DPweJKAp5iKyqd6FWcdHV8b2aKzs5g
zIRk9oXFjgWW/+6gwwJuTvA+3ZF7aAy2Ymlmt0Z9Maog8izAMtpIXRRqtwrDu5JWaFUE04tdJe1T
jpM6NFfC6SBzh9MoVfgoCRjNFUhk0UZtSFfzk2FaYakftD9nOl4LjZYiCEslfZdkIiMNY9LvNA93
lWZzcFPmHuwwfOgY2xM1mLiOCO/l6V1BEauX/VQb+6wDmKkwPPdJ2NqwfLImpusiP6scVeOJc8qp
22M2xpKtdI+4fhuZZc9s1ezTczjdBOmeLjyZYLV7PdBouECtwKzw5hvyRCvzhAljhvVRy/Rql4dp
c7BgTSLM4DYVHt26220X00RDDwWzN2X8kt6rBL2ej7mKjjk1HBgpznWX411JzzqNOjF7guSCoD3J
KvF6DRfNd6m3TqUDDKfIT5/lAy/4dyTCw0r204uJmMBMiCRLz6R0OakGEAcz86OuhlACI+0uqJ07
5hHcJsnTisK3qQ6WIojncoRAxrE2jBxTsmNapLhjDNlNyarDXh45rFMgUGZvq+5f0Ti+MrGgUNZ4
NuIu6ZmJdJVLXBhaBkNehnSxuVxA+9DPyW7dOfUsHLItU+4Yuoitzp3l9KM9b43BEpl3Bqj3ZzJS
HlIhXLMFLT4Qyr2qFjAJT2Wmn6LxJi7aU4nXJ5H/cDIe4lw8wpHQGaC1LOXkZdw1T50xltPBWJC3
ahTXgGvQtVT0tdx5wWGvw6srdiBg9luJgxm2gflRDmy/wo+Jx1Mgw0kL7kHHtxbL/2SBRkGdzYtj
vH6feAiA798pZ9Hm5jyK8zkbqEkjxaZ90UFejOFJRAG1vkKBJWJZz+kfi0mYEu3zbDypHUWgIVvL
lAWzjLcZW8csHYlp8FcLIVIRnwWOrnAR983BoGjPB+KkYKsBzTdv2UC/+FdiCkDKr/tmR1Npiwsw
ghtzjr0Nq6M1wyX3op/TyiVC5E0D2DtC0VlCO9WmjwBDDBNUQHtOnTJLrHdB8VkrdAJnv0aRjDln
suxzsvYmn1NEICOLrxM2jJIFtEIxwvev8kE3eOMXANrCaPihzXtMA52xXGO6IKseTKRW7YkkEYeI
LhMd6HUNZWAk6kWZEie81OFgfZBHdMxYP8Y1RICMIKtuuKOSe4XVecxSpsrlQp8Bp9Pm7v/RvDJ1
/4/mLcZEdQ93oHRVsj/C9B6W4aOuspehTw/F61x8/wctQVGV3CZlKciP1cCg+fQW+8lXx84bdfEM
RnZnVfeBhSLGciFKuFgRv7UdamTrhTmQhz7I8zBIFUoNKLLn0n9KVqCo00UzpEv6Eq4d0mGMdKjw
Jah/8zU/LDp9DvggsoxwCfgI+gppINgxQ3laZvr4j6Mza25UO6PoL6KKeXhFQggBkix5ar9QHXU3
8zzz67O4D8lNdZK2LcM537D32ipOlKBJ9Q9GTaLaPvoMMo4u3CMeXoI8JmJONvrSiFo7I/Zx5LXZ
lu9GFjxoX+eEBIOClX6/3JAxU43xmmqnRn1kJJQQqxzD6haN01RXZL39SfAu6RHe09Gpd1ELaRkL
qbaCMfuQgRqe8ZpnHKkbbqkQPz+2nCOlOz4S1FzWR5STJfqybl2vPkDlPIVbei1NsuQZAjAr+8eN
DNvsmI3g3lXl0q3LRUmOZj270wRIpSrdZl/jINzLqcsavDPKysLE0C4a9UEmKYcsGb1FYemIibAf
/XaUdzQlJ3nnQFY4NKQktp4iISzI5FO4m4Rr9sHyKV5JJRfwnLwyPKod+15YTZVGnCOk6toim5O/
myGpPLa3pu9vJo4sUBDbRjS2G0GwMWy8k+d2Va4dv9eO5bjAQPeWo5mX0cyvFrX25CVo87rRMzfE
GNnTxL3Gu6bPIKMG5SrE1V3rvqMKfNZ3+ieXBk9hQ2916llEYNBd0xl2GhoDsS4B8pNkXAI/2puo
S5VnHmHop8SAG9BSNZcC7k1WdyDrWAyo3PodWaBlEjL5CqXkIhbToxWEh1VsT5EBKD7oqYUMTKYx
hGa1aO95c4GRsePLEH8qAYMf42BKCMWerP77X6Invws07ojzjq/hIksWYoEk2BGHjEuvMzzHuXk3
Vu0GgPquEpQgf0NTVPPqyuCR5l3lNSRe7qWPkr38QxGVrcEG5mOHEa74idWUNHcVxlDz3irlx+4v
JcJqkS1vVFFIzOBr2XXP7LkTLb7kyJIQmWK8ktrD8OkQ1RVZOSdjHmiC4JdxeZLvuUm9Jrws8aOg
chJ9dYrgmLJmrdBgosNjh92TRrq/zeTJxgFO3hnpqtgi7vy39506iyiiPxAhHFLWElD8YlvbcoJR
Rl/9tSIIwnHrpholFbaUjs5Wgar7aQvYTn6jZIk0wgpHQoAwrScwGCcdN7d51MyYjeyhIRlJCwvz
CeOvh19JF+bIErSNTj+pAogUvTkZJpIh0O7wbkRcDEnsb0XkKQ0kS9izdeyU5KVvmFum8SPAPVZb
pw2m0rqQUSUybPxXsSzJ95VfRtAeRCXJNsmFkCJWT0eMZEzO9slTqch3FdBdeegQ3A9Tder5nCKc
TfrxHkWvF+OuqcDCj86sflWN6ZOTgmTxhW59FtnsMRk1KHLZuMuVec4+WU4Tq13hjY2hhCHFGXBt
inAXBUCcMm+STj5EU5O7qaFGWwiKBeCi/oHgK6TFedCqs0kdvuW0xstxNpUb4zAP+yTVYEFASZQx
7++/sShsyt780gjL/ja2bFj9+UjpjSwMbQ6ZHGLWnKepPcuYcRLcJ6U4HDYZrrxEG6fm6Ag7T4JC
toFrR3tQKpVHhcNEeqAIGDxKGGbxPoEAmgmuzsRvd8SKjaElIU9ho85EPtGp0VH0aFaADAzEMzNT
6OfpkBk2godQExknfN1NlfktaczM/TAcXkWYBIJmOe4ry3r7VcF3Ug/oJeq9f5pbR4daVJQOLqUY
OOvW7SnDOR4Hj7ydQwavacY+kcqfZpYdvtSnzPhyIsXFCIH1cbATiuGjeiNVTGQW/VXW3cWUA7PZ
cSZOYUxhW0phz1S+1dXQaLDnS8pRlNuwiHERwHS26j8t6Z84ZKphC4tiuBf5cpcOWhd/rfmHnoo3
krw+urJ9rwz9IbbVW5Qq3K4gJw0sTT+aYEA1FN1G688GlaLRip45YIJegMFoBsNyGnIWhMTOAAaT
HiLMFK26NGeaOzX3ky81X48Np02KLFjByLnGR3HVnRx1Uw6PdcfMQrBkREgKhsYzodtOiqu6ohEW
eHfjPLvLxohpTrezwboNbBvHI/FgyoaakhMFqY4kOTIvtqGljmDJx0V/VyzUORtYHGW9tAMxdYoO
o5PsWfNZrLcWtVIGHahh9UVu2eY1Rn1NEFcZb5SumfiAbPQs2+x9XuZ3AmVOZK3Sm+dd5ZcGybHQ
34XK75m8lkhgO+2kwxBg1+UI+UVs+iPa5wx0/OaszGLJ4DswQ6QVj6gnoSk7Gndth0xkcBZ1AbBB
wdrE+zRYk1CVNm6LDdm86Sx7dUQiObv8jD1+wh5/IAg2qwhI/uGxPRaGdjJJzKbz0pvl3NN1jWjv
TJIj6uFsLS1BBsUZu5Crgp9RwZR7udX6E7HQ2yIfJePQWmxIBu2MT9Rbs58ZFEp/BJTRK0FhB5te
f+bS/IWG94LNgmXzWQH494WsRdHg/JJyppJByCqSfMC+lP9jz2wMqUfELJmqEhCd4b7KXfNllt09
rtmeTtDWYvnG+LP5tzBSiDG5RDsnlz5P2t5nOXluUvEWBR1jooTS856T2UoqJsnciHOJhIHg4TYl
EVzvvfATqHYqo0KmR+fCvvU8iU2Pbx5DQjFgtSt7v6t6n096DyKae08zlfMiXvTYDLN/gjrfjeoa
sSwoIYk5zOh5shX3S0fII6Fk7l19Ib7PRoPdH3ckieTUvK/EnNhqwpo/6jyZG3MnLxx05GBSMGlJ
COxCIYek4IWbnARTf1MNxwj4ZVe5Qw7B4ITv4yMSpo+iV95VlmbJsD4alg8tABQiufr11mcm6zgC
gw92QRs9ynkAZ8GGuBoqLjMdMM06OWcmmnYi7UE0Q2wpjLeukh9rWVwSKjM8O8/tnwWicugGEgI7
RzFE5FdMwxIuyYVRWN34MjmsKcsgnbn8tDuZq0uCG1qZkBlBp1V1LqP5yOt1bOOPlOXsBJSI6CvH
giLY9iANHb2LyU0is4Ql31KAzqlp3tip0obLM3LRBKO8A232oZJWOA1cBNvyrpMhBiNvWvSbdV1W
2hkstezwRGm2h/a5bvF1nzHVFvHfEdmK6UHlv5Cxna5oy0kJwtpAqxm73SydLIrjyTa4tNcnFl2m
ep9GAr2V15FpttlyTZ8qqHc2MlnJW0yW2UMJ/mT3SXxqV6NfyHNUnJLDSCuTy2Rm5DIjQGcKSfVL
Ecqh1RAClhKTUm/YwmNMF+JFWwnBBIcr1lCrwYdlMohWcOmS/F5g2ULPSMNhAfNABZ005rFlvGbG
IjOaGN5Kx1hiOgvqd/KJUXOJgNoiQWbY1RZmqMvSdd86d11y1whVqRXOd7oHHiGVrc+Y9O8GYKbe
mD7ie6ApJuoSrBckQ46C+O5kRfxhyWxo2tsUZyTUyddlKa4tOaMiyNr/9fHV3BOX3xkKJUWw6op/
nYPCiC8SHYtRMUdGtQ1LzctAS6JmUWKJnVJHHwzOFoqTlmzHks4lZjNYOU1Je5MVlzKYkSuN7zD1
avAFyIY/v9BuwK2k7hmzh3ljs6WRUwD3VBYIKoNJXWnW2VAQfVU6FyLiCAtgERaVPn0lveplGYAK
lMGSDDsRnzWkADlWXNn7yyD9qNG35xhRCybIOvyClSUXjhgoHY4Feok6RkrlR79U73vikf7k/Ift
7GMgJQ8eH8bUhosphzPiY6ZYGL7dQhXcZT9uRxKI0KWNeVBIOHHmyF0cufk11/NtbtLPUdLe8fRC
O5RBDPzlPL9tRXo1eyloLi0J8p0T10i9mCz24rEgd0AzjJM45Mi7ZFvkuuSHuI0zzhICkaB483tn
1qeecsI1p3lw80xzWZmxgQEgOyvyOX4XwkZUrsaGEr4a2aQdgdyH8IkN3TqvqK+zFLlvPfG4ucZF
ReglUQVU5szIJA7EY/8+tISwNSjYSeTQrNhrBuCMDSZu3FKZeJFLNCh/F8hpwFKKBWGfY6A6AKqG
8Y3i3/Inqo8aWznQQ+OAQK+kR5OUE6nLMVpdmfRgf7mKjWnLxz3tYx2yc0vSx3M2JEA4+NW6wZ/V
D337tkwsFn0fEP4Q7VI5hyza4rau3bWP/yjY9Fh6XE0q/4oHIA4ZlaEMixm5j0SUygRP6JkTuy+M
kP9xocCSz0J7YR8pgcvJUThTZuk8BrCJnI0EMKLyFGpokRq6Ywdb7AqV6K4zdN83/IxWbzygDkvK
eNHOjGw8ZJOeVTQeS1+7qrP/3GoIlVglmH6FlpyfEaa33D17riKjF59i3j/iQyfo3rQilC4WG3z4
wYBEQEDtIiL0gYHY196WyG8dNKt0C5IBj4x6J7tbmeMglhLfQC2JdJ1/zoYZLtF0ZQFDauK0TzFp
T0egKPQY2s+KI5fVh0CcBNzupYWX0LSgQ7RzrC8MhP8swC8ZzXoSa/lFxSqMuxDzHZGMwAL57Cst
4HsF3afx3vs9o+pkDNZsCqCWBCYHgpraejO9zWN319vklmqkZmkeEN+growLjg6flz8saShir8Wc
ZzAIF6DT7CvU3t8qzeedLERHIcQK1FpX4mONT3JTni1tOm+ZCoqSZDZaDXbbGmVDC/oVybYtLs/E
LPyCtxLn3WHETk/s71BchWx4k9PsbSskwvoqmuxI0c5pIgLTQQ/NCx11v1kjO8IXgQqEI8D1Zjqr
lFJQVlNYTeUV9RYpLoV+ScXmhvX5BpDlVh9INXlkPSCmaHyUpJJqhr2yZ9PA2Fst6Ys7Pz069/py
1q7zEl1k7DuMKvwaYlNzHnpCSszmlP7NE7zTPWleDRfJ7JtrdOFOk0nyTtPPZKMhMRjmLY62kR5n
+Tjhjib1sUiuzYDSCTmfn8DBqfLiWv3L0XxJxIZZoYDnRwJcGz0rTvohV94rVGGmlN8iWgG6cqu+
p8QD7ffitsxh6nrsABckHuSI71+28dOIw4ikcK56ZLFELT57FnL1grADqRpS2KNBc7Lw1iwYu0sV
Ax26V0M/f5HykNrz6S7v29s++PoShNqrmpelxJTLX7G53gthfivk5pEQtBTdit/BDJfKYv8vICxE
AnVZvxlwdFsYNfgU0HJllluSsSi8tUHLUE0giKfzmDPsxDpm4/5aLOQfTn4la060cVPCEOnAWsVg
rbS9zUPTC18NwPeBcrWonpiSMeSjE+hsfdDepX9Yt0de+/fsKsy6K0N+pFvcooW2cDyteTAGfIfC
FK5VFfaCBIhMOlqEhdX94pM0RiGUX6Sp8VZvJvkthSOSztKhr967ZnCP1K1E8U2sYCOYTevGXBoL
PacPjqx1AX7Jd3Xo8Yz0eEbMWThteEbYZ7gLQmsVcUKbH8YOuJGbC3j2jjEehriUsbyxb2PnJjT6
eeBfhiySRG39UrX2yyztLT6jtbrS+xBp/TEn2Snqkgu5RV6GE4UFuvpTF5BWhvk8rxbDEcb0kOUo
5GqCGe25l594jspgjZtz9HSnUvP7og54gKJNpgOCpsxVqzKlkFERj6xv2amzEGNv3DoCcdY6s4dR
3k6rCt+fpU7BMkHT7yZRgujzHnm0ACmRCbBtMcsOvtT2fkGiHnmiFf+gP914hn6PcXSZMI4C5lZy
6a4PoPra+VZEKE/OaKiSkVaodir8fQoTEsQZv/KODI0DBBs2H6KSBGa7wEhNfPEo9oiVcCRLqTNc
m0cvLS4gXBdH18pftWleo0nnZabR2rNGgDqa2AezOSinIYSOA50k/xK/hWkCESbzHWt+x+LMfKkK
bHyKZp3M7Isxf65zdIjwu4496bg/86A9YFsM8+Z7EegO2O2YVedYJHmx9iLzU87/pynD+VEezOkN
2/ohb+VLLJSXiK34KoD48FBy6TDmbTjivQnimOtT0ZUjz/4Rz1BVnjKTkz0hYyIycPWxQl8OW7KQ
tIpDQgEIxeJWUs7KRHgz7BBBWb0aoUv7kZ1YkMUKVhnwrlEVvzGxeaxggIrkM7HMz1WXv6CuI1Cl
vjqZ6lWLVXq51DtxpzHHPomGiN6xuY0kLs0yteKxDLNE+9INZ5XGZ/x3qOEK9hl2t/sSoReATJ8f
lHYJ8Kr5YmNHZe2RtuFVfkUYHvtHWPfoCSSUUtpPsipe1xTEeCzYEQC7MiKJjqMYXbovC6KSZRFm
sk2nBE9dw+ltT0p8GnD9CkQuKLeULwGVGDmwSoktDRCClOSE7Jk8iga/S+K7hBD9mRV0oseh4o8l
zBmJ/0rRE4NJNov8rB/nX6hKcBzQQKD/oox8LY8Jn+7wZ75bv5H7u3r00rtbYyHq2R5sFzmjmWLg
ivmzO6i0tfC3N/lPvO8UkDyUdDDWHzEC+ndZHqlahvbmFjLs47degqtmCx8tpUj/XdF6g4ClwdYg
6aWp4OgsldR0OhV4cQa3TBHkYD2PTWpwhNwORI4GP8l2NviRiPBcNIZnCl4aroCeBrxhIwEmUp26
oF7NfWOMdrggWkOmpN0NehUGPQxwANnXyyIKvrrbE230acKHuI+MdHjkvewpy+yJI2yQC3Gq10Vv
0b2fSsqZZlz8xSSdtZA8PYalJneeBY4P9W3SaMfJWAIMs6Hebleeyltd7zB4qh68WRrnGsYnpDFr
sjLG2M5JIZ/rEGGrs+TveMDcfuo/AON+CA9PN4W7KEx3IsBJp53Tb3FlqskQOa0AMNbHVZ6PFV8x
LVNiZ/cJ2Up1gdE/hp4YbXazJra8DDhFtlNRQJ7bXpbGRevH2vJuwXXa+oNHIa7AVMkpmTPrPJRs
X4R/gqGerYaPWBvOsYJUEvr2qCe3lRAYdQyrvropFg/T2Tymoax3b1hwbsX/ooxojfpD40kSSYOP
5+k039MDuWVYOWTHWEFWc1ryO4qRVHBmSop5r1DqLUP3JLvk3aj5SroRNCUJG4t62b7yn7rcSGfW
r+xGruY2HqVlOrJNAUIiiuypZyQkWCCi42KLSe2IxCVbAjM0LgqjeytaF+I+dcl6yerLqkD+MGyT
meC95EFFcocFiltBL/lwNPJ0CTjFOK+irTQWHmhtCyrS3eXmTSdi8KtF+/iG+WJaz0Zeeik+RJM2
T785q5jf+plffskmY7M7rMxgFu0NM0MVyWhOwJ4JMuAKQFLlfd5QmCKPa+CgirftjYK2A3/TARmI
Ky82BWBVZHccu0nyKrn3MootYgzPnS84da/aq8Wchz56YhCTDx/lgpteZghtGUQiTx5wRaxVxoF0
tS73BmPySvyXTcb+MaW2T8vLCCtnzvuLJQ4XgJ3IRSfjayyGL7TF3MkDX0X6KEyqMPJFiIt8bFLy
VgL4h9vWYPBEuvTQLNa7ZXYFD8gUOGNXsBx4OQZ7Xo1nGnqD5FD62V6SNhjc+Eg6tzVTF/bPyVKZ
IWL+WWLyegq0q+Rg0mPN954IA8ECYaODgm3xnn3fB5Fv9b9e+ov6rKXt7NpzSiAvqowWiYgkxsdN
yI44tDmjZXeMH+p6lwjm0LSfYU5tA7BPQk6ZSSDK5EoZ+8MWrzUHquolJhBmQCJEDbKec2Ytc9Y/
RaWAjsRfTHNB/IzL9ghx3SHnyeVeUKj2OO1F/AqFbZhbsCNhSK9XmdcK2JRjFtBEEggS+ahopO2Z
8Rol3o7FXcrGy6o9+7I9tfVKZKb6HMeDvHFMmIIPdbPtzbMCWlywFKeNYOrx7AIRv4xjOAngVnTh
qFoEZaT/sdVsQPEQCmQe5xyWQ4wLCcxlgPmvbENd6NBYGodq5P8XsCxtDrx+RNlOVutqMyruN0if
MI1mNJlx/LCACLZHm/Aih+wFoLmgR7IvupSs/LeRZvczfktvVG48eRz2OBDGLuiUJCzajbzK5Frs
29+FUIlOOaiEqYODbAqLrFdwLdDrFogPiI9zNogi0vpeYLsyp8RRMgSgYVllYusnopzZp2X0zhE2
AQPhHP6Dytlb8g1E1t6Po2C+NIYBuQZY6rQCySkCiHkYBp2yZCCA2tVcLArmPCB9YQ+dAtVgN+Gw
1F56ksm28RPaFfBleXNcJcKuF4JEYwg+iLPZU0iDk1foRlzYtNVyqcCCzgAlkBRoHfEVYdBsK2IE
jMLRPeLXnlj6WYOStptgeGcVCK/89GdLEY9R/iPFxnkMlEtESCqlnigRijbO1whEeAEhTW3jcAGQ
NkqiP0D1wSBQ0lOCt7zStgVGiospMW5K3h3yHtwCRHewe5nOApiDnZEi9fJsp5ASiKEFsalfmuKI
8lvhFRqqjK9nF1DORXxxWBDR/6hGzPPF+MW8WDFbHTJD7eWtfaFiLIkZeyX/4Hu4Gjp3Un/tl7XA
tiK2eEQNH1gS2rIDz0/6xbwZCjkIdh0BU8KdxIFooQkbwfFGymPChYXBFHDISjCfUCsEFWT/8Emv
daiThchyQPpktsgU0Zy+uHhZ35UZqxwSkNoFcWTpGpB7GKGy96lxjoMzFTAj4K2FzTDq6Rt5dzp3
u+YK4boRXByQD4uNmGyLrenD6JZcG0I1csGpwDGj6Ng44YwG5EjnElXs5mSYKAU0AYjfghYhV5wO
ovrZURk1CIimqjopI6MTJLcjbsoBN6XiENHgCfJmp8XvdgiVlS3DORITD4s2EgdAC6ym5UkIhhCe
5/KvFUBz02Fbos6Iqrkx37i1pnyTVPVW6vLN8iZEaWrbUe8CxZHU27IVtzpbroUlIWdVA2ghfmv8
Yjt7wkM5s36TkQHniBfFn85kVlC09hiz7wOeUuR3Cr+Zg22BAFA9lMxuNJiqtF74+aIDU2RYWUQY
R05Q/WvypxEmrFdRBRgTQ06ejpQt6q2qfOXNHk9mThxYi2Td/TJ+9jF/RVYfKGDZQLqxhDGeOJW3
AlLcVg3BfGRuxEhlpXXtYRsv/0qx9QT2jVLWe/yPvVGvvJEY7nL8VjZG6IT+iscdxthpuyif9qQG
ioZHRmVm3qVsZAGgTPWTXPSI6r1UHFHE/Z8pp0FhIsiXm0sSINizEUKK6zmJtiteDR8iMQifBx7k
t46sP0il8zePyMucAbt+z9/w6Q4NVBgqus9tZUKn3FA+3utsunfZct/K4Z4Mmj8loY5CTaXTKuee
jCF5ZkNqofwujTPp7Kx5AVOI4GNq8VBtH6bWnuR9MeFB1iHt3jwpyMnq3PIweN26jHY6Q7OQ2wri
nRSw2uYXe8o4+h0lZv/e/9Tafq2i90myswBcfESDn9BKKXbUK9C5yZxt4vNSCCftYUGft80/zdSQ
3J0FLw9vfwjwj7518aWiPmu1E51eEoN1gsAbSznDronaJRyxtQjbdM5RSWCVwRhqF/5LJLLFOuQR
C+QrN/B47n+lzJRfRekpY+eyIpcgiivwt8Unq0eGNej2OVJKabuVBhjPXMb8TUK0RwiZt07EYMEv
ssJY0p2voEeKY8GmJQfN5alS2STBXOHlJwTazj6lKwL15aG+g6SuVJkIWh2tbHLKm+W04CFzanm2
ubnvVDKXZVgcfevPbYEGAb3dkAuhtrWoyH2hKa+lEV/jimVULYYkXdh4zD60LvJAYB2Aj0/mr3Sx
40vfSxe5k8C5REfCelgb85ymJ2uEEKxB3ZpUf0HFJZPv3SKXWVLrkocS2RjlIXdXTblPNp6x9MbD
bsyc+ERuvU7lmD8QkdLbTrT3ErLU4sZJH24pP5cF514t6OgwIPChLQyKJgxIUDlnAkNUbhJoopAK
tlPZNM9Yqt73cM2xG9l32+rL0ESvpLBiAI94QGHvyTwMOSEA9v9ZxGsLuuAWpGINserK4I+TunP3
FHkj1k+VuZ7GoT5J6lsy16y5KYt+y8T1ZM3qgZ28jKXiR0Z9iM3FljcZJQXvGaWwovWHWv4jWSbv
J7K6J52zUh5tB2n3Kft8STsngz8cmLLGTFkVN+hhoFf/sk450YupbOpVLQ82NvUZCYLQRfoG88Dw
LM32qm9XZ44dwaDsg9IKOZsKb/7eleTCYUGMUroIs5luGHdRn29I+M+VVTqG0Rwb357LFUu35Wdx
EVoZ+VXAricobKCHhPZ/XCbkMEYYxmtrutW6fJ9m2iryrYCjccHzFlsjeYeALyxOZk9eKtYZyRFc
2c0YknvTFfz6svusGBA8GMM0sV2hU2UsaWbnQdLdXlzcdqlcydFP2rj/u44erXCX6KnPzbN+J+RG
2H5ab9rIynMHDey1lDykg1Rqdy3SbjRD162cw+lK8minXhasvWI5ucZvZVGC1So/5EV718aO9g4h
Tl88WdOpBY93wwdylAPlcCmYlawNMWyHNcquatIHQ3kvUmQosXYtj9GXhHAqV1jS0BFOJj0kSTkS
3aA6CoekuBqRfAIcQhKUYT2aJj8RS1DWOgrMNFhxBTUAHAqpZKtBXKg/LETKSoQLIw+kr52m4UaI
xT0u17uyNjdKrJTMJ4fltK+aSqghEklKLO/4PJ7d3zYr39ZyfTMrRv2F+EaDlk1sUeWPCrFrzSCL
wqwqwSuk1AUAPhM8sag39/gLdoVzBlS0BFZmnbSDpClcs/R8M/yXKJjmxm+jheV8fu2AivQbIJo6
fQNWJpruUrzGrL3SP137ubu1lnxDMSuKZLHLOi+iyjUcP5tU8KdR9bMRe29kG2w0hkL2R7HykZFd
qOTWkRIcYpTRevFhSKSDKvQ8hoO3Gm5GOAIoU6Lc1SN5nI7NIUpJ0xGVs0NDGtLqtzd3GFF3QYpD
JPOW6BkdhXibsdMWWhjl2inRZ2T0zAMVcvpiHBzY/TviT3nJZ0hlgYaOo1+ZkNFKjlT50k8ypD4s
5XwNaAKB9huhcTA4mdM9AA0poFql7vprE+VLC7gOMAbclQwEAr0N31V0IsuZcCqKRbMevGVtLl3H
j5HgAf1a3mTm3xrz7+xfWvTHmn6AKg89F5WKSmClPJkAau2vUszOEtdpoN8MRJY5i4u64GfbMEl4
1pqRCXeYLSEsy+pqbaMNw4SNZJ6L/p3Nb+eIN4U/t9PDmPEa4CLPdPIRSGGz/lrMELo4dzXaXBWD
V0RQgfIzDL+JvD0TT+Jb7f8SWXE7Jz1UmLUkBGWFeZZv9/g/CqV6nBdUmOatIsRAfdK1rNm5/0ZV
z+9KKA5cYNEZqhBFKkFsVXZdBu02nkgMvXdzcjV19VB/33M63aZxG/SXZvyhaewtguGigy160yBB
NjXP4i2fFNgUSJZFbJLCmTjovTrZp1x3ZlnMwqmM3eQz7hBZJoLHtArE1RYyAZHp+1kHs/cx8BdM
I3ECehKiMwnFrQ21vg/bogpZxrNW2xocryJFV21jDI+qICbDsoH50OFpY5GsQhVwSKbd4e8A11LO
wJ7IzR4BjZF9SQW2iyMIPD4CWuEsvdjqM+nZbqD1Lf5FM7+M5Zrw+DaO/KQ0brEp6fD8BLLH4rjc
YX8azgA+LJacqJQYPlzuYBFpqHEYl91RROFlfWSMV8jFCKYFw5yA/OFowM6n4d4LyYGlvsFS3wDI
adFCsR6fadj5zU7IgWrIgMWcXQSaE+J84zS9pCNTtu8EBECZLj7eFug58W8duyhItmzUQ/UdeRqr
dieHCivAk1Y1H8HBIm5XQu3uwAxRbTeLC4hzKJ3dVNEjWaATZSLb45KjL72QgfNmTMVjd3F0sniU
MhE+RYLQSX6YL9Dn78hvn7sBfUc4F0E2a34t49YpwFB6BVK2lMoptyKM1fwnXirjYz8LViw1MxvX
fcyJjugEX3efKzVRjLzScDT92AsnAWKogZWQwxaXr4YYuUKSDzDSyV35F3T1iTXG2PKZseZDvyii
XwTEs4K33kj56g5mVPmt9IxKUAoYGDcQ+qKeePIt9mYiSq2WULN/PR9Bq5HJhVKQtI5Z/muDq1J8
TBuEE9dkvvbYwtPiUueik2qv4nNAZJe3jCgwU5ZODiABPRYbxKz+TBtiE0Z03NKxxiaEjK9l42Vi
BWowMzfkLfvlghazZSnOxwCIERE/kpGeIT5d3a5JQnZAqvkpkwBWEUxheiMT3ZIM9Yrxkc6smC3s
dbno9IKi9VcHzsLeRauG60p4dtF8TepOQgAaXP5uRH4NAtWSelfihtXAQUG6uNblSZRNFEzkMS8A
KjvmAyQz/6Q0wlODlMkkqylG9vt7WKzzsjCBV6ZLYTFuIXqKKFYGyymJGIFq2SC/SLcaC2ci70LI
wnY4TmwimbyYxicj/FDtRn+RtMNgPLMI3+l6j9oumCMxtErjKo4GMg+0UClJl1l2j7hfq1ukDL7G
kycr3SPX4ycizQkCl7HWbvdpMUcxFRSYWCmjM/bgSkAETeYwAxRLDFU1vplRe2ebqkCaIafSp4s7
CiwuU/CbrTa+SQk7QGJvXhXTcaR6zMXHEZ8G4058qpzTzJZPC9tFDU1ahCYN+x2sxiOMBmfMiKun
x4oEHTlodFoOI4u7BHCTbOfBrD7GbbHZdBX81Q1BUHnCynf90XQSwRRQeUWokUyE1ag217d2u9d0
jGkbZswP5JJYmNTdp59EqpNyhkO7vxLHEkskqV36l/XxwsqM8uuUIorsXypFFGalPZ1NId/HShoI
ZpBC9s052OTCGk7SLu/nJzLNlQoWljH3TkMFZuEcagOETdj08b4hlhXQ344T4lnE1RZ4X8I9J4ie
80+Xfu2Boi3oDK5mLsIBm4mCF5hdvm1aLQtd8U3NfgagdhXaSCxJ/bfBQ8Jb/0St0Y3AIwzrfeKS
NMn0HHpSKzs+HCRSET56OXOt9k834isWmH6irpPdCBxkG2thG5kBs2dfkBEKkATXIIL+kImCy4o/
NNfoy3KnRlSGjrRm9Gftr5V822bRg6diXGto4vJIUvou3BJ/GYj009xw+gYQjk5GOlwa82i/lpic
tL9JP3Al8wHcMElPiXqYONfhGCQbZ4/YXyS58LPPr435jbghQn3t4pssvxz4UumK5AZqGfZWuS33
Cb7D+I2H2xfV2LeYvnP8YCGTZQJuIMw2Kow0tloSOnvEPJI5nIL5VaWElqDS7S58o9ZeOuRMt2nr
nYHxP7m1tEGG2yDFTcThox66DxUoxzYw72n697han+BfeQHzdGJVbD7aNnvT9Pa2LvADoduIMy7l
ill8G92xoabQiUx6NLGEqIRLkRC3uEVvNS53aRCv0iIGk5lTLouTdYl1r9NivJyy+9oaWl5UlvX3
XiKBsFUxyLXM2aMYLRzprMS/tZRkSh4qtRC2gnxNpeYWFzTsTOmsKb33WMNEccQ9dehKixhjUoBN
+VKRJgJNrQWe9X+azmvHcSTttk9EgN7cUoZOXkpTdUOU6aL3Jkg+/Vka/Afo7MFgaipTKSriM3uv
jUojSCXtyBaWGFpfIKcYHVRCM/LiFLUrilYyFE8KmaAxsnkTV2TrLuPHwlS2Jw6e8uls8UMmpwwr
Wee29b1Q2WwDA2zzY6vWYSMUsPdxqA8N9urK5qc0pqggN9Td2PkwyRzgmr1dr2QdMM+LZyQzXDaw
uyycvTb9GAuVMdke29bDIe13apXc9Hy+uHQGZRLVcWShfGaAxl4hi/q0i4LAyX5UW3VsyLBaspJ6
k2a3HKNGJ5yBNOvUpklIywhpvCQea67fDZSVCT/xb9YIc7e47oyp4aWzae0H6zFoNWqKFQfGYYMG
7SKLzt7Ieib7axT7VJKYdABX4pb+WrKEHR0DLCqjTG29g3G2yg3P8E+F44OYuHrw6E4FDt20vRUG
2iv+q6LNT3rLF1tB4DlQLvvsg9Ua0yDR1ze6UNTHqStjWNQ2i18h2U9Wd84cdu9YbzWyOfqD1GMl
B8Zg6kRisKEC2qjUxWHdUjfBQ8dTJJqXAjdcdxXFPCHWnf+vHGpm9X/lEE4X3+SgZkGyFLo/lZIv
w4qh0CcqnLBlnc5VSQIsuKGrLXIwdXI4vaNdx1+JOZ0mcmxMJ1wxZy20uilzeTriAUH0gefmlUvN
hwKgBEppwriLnWgTfK2aRPtxJMTu3rX6owq+nE36cNMOQQcmPkmJVCSuToaJr+iujmrflHuHeOkE
DTP5mJvCtSERakRSrGHBDr7alNOigusLy4QWnuB6xq8xNSOByEoYY0SSyYJBCxWK+soMZGBK4EzV
qWZKgPYGWy8YSHVbzkKq7mba3/usvdMDScq1lH9OFi4GW7u0a8mQbTgvvYwPmjmDzaIGfOtP5B1u
R99TZsXeiVGdotjWku3LbNdvU4ONhZVizbabyBeqAOKWhl+9qcBLsaMJwWwKd6Jt9gWml8xkHcXq
XH/NXLvJRXssMFJqlt5pGvxhtUeRAeUC9aETmRP20os0AF5jftVJY5CvI9Zr7+3jj2GTm53fcCpi
LeDJzE3Y5jQZ1MFj8dQRO1idEmSWzYo9PrFfpqBlBA5/Gn55SIfrGPJxfHO4/VNKzIEwGQVqRFcZ
dOIAmqf6kOrTYcaNOZm/Y+TYMzi8GF0fE/2jxAQK5nw7MAj57dgESzn+m72SocRX4TGro8FtNpJr
OsfZczbnZyroltB/tsj+c9m34OzPnxN4IrOgcR4hfRknecJwkHELu+mGfeRlgCrf8Y+jt1/qYHw6
o/WBOZKV4HwicfS8KKFF3dW0R4Lkp+yocWUblc2sOvW6PvMWqh6JL6QkyfokUudZJt/tRnPV/jBS
zNRm+dia8T7PLfMT5J5+1rrlAuREhWRN26ud3tWFRq9SkAGeMctW3oWtgzdUCTWJ+bLq2k/pp3Oe
QxWnxYrTIoYjqMERnGEFLqiVsa97usRx2O12Izo7851axOeublIyqODwEnSDaIg7nqXQuR7Ls/bP
+VgpbWVMLRVk93zpKej3rXK30bGWvA0qb0NC4GWFG4CMwuNIOVVScbEQTIKU9MmRny3OBjBBy9zC
LR/RQJBsOryrkxUsvXGcySko08pruoEdxuS1Fff/PRO+ZL9gOrPPli89GdZ2IF3otZ5oUqos/7TH
5VVWxU5fZF+8E4RaEImE0EM3cBjn0slpxr2E8bldgI7UAgM0wbxrve9lvhXkI7j0eRWI1A5KYsIw
RBQo+wX2EuxdGSq7but2gqKwa4pozBDOo2+CMH1xOueuq/Uj0euHKuegkPU0uajmg9mImzbFvmnq
M5q1kzTlpyruGLZuVPoGxj+l/tLRUsPkAqFCYBZK2R7EOs4vkFN9lKAkr5lTsOJDyuFSDxXKSY9R
C+xyhUiDBbiXk1xaO7mMgET4gKmjdUaJXdECzzOHPsn1O16M0n7Z2fC14fkBAPgJs1GjdKlsGnIA
g1l11FXWtpnXPnjI+Uf6J8vU7ZZxyWtxVmJ4pt7Uf6NZ+TcpuH6Ym/BetwvUIcc5O2/aLu2OfRr1
5kK0KEXCybHFTXzbI4Uc5auGVZRfsSCuemL/gXlSiOeG/Ac7FxHe0knPsDHBueBTw4eU1pWh5Kue
xg+DFZeCVhdb9qGDd4wJEbvwZe7FpXiZdoH2pvBq1loKXwinslen2qcfprsyTe7sZd8zhpkLNYR0
4v5gQjRcu2o6xFZ56KDr2P2V8d1elo8pYGCRgwN+70T3aWETe3fTKNjZE7D+62PaqTlswJGDKWlM
OC79weBTRsG6M4spfBOCWOD1xEoZmGN0YgWTeLoXG/UMMRtkxJyYh/ttxQiL7486pJxA1cj/SrFi
BnivAznMoQDAwXmjVED9+Hn7JeXfjVX5ZTIBp8T0oA7u1H0zUsZ5DfbaG8nGlbsNti7mEIz7gnSL
DEy6uUKyNHtPLlevnviQJ4wBJOIIgBkZMf9pMakGg0DCoYYwIIbaAXMZ0SEZShYaCCj3fiyQm5gE
Xc6wp8b/SJmkanFnEmYXp4HuiCAGUNvbefFOm1WhKrwRHkkqU6i5xszCLzUQqeKLAT1yDzKgjKTN
fBQJAbPAWPQf6ToHI3rFuJd3U1tDk4k9xGPcC5UedroatCz7gCGI2y2DweWaJ/P0Z3Gr1iAFyJNk
HquNqaJguYxHj33hSEc4MMozIXzADOc4BK1I/GJ39vrhUU6/rHOCPoSZMEL7WuTeOw8SokM8ejub
kKnlbGf1pWa5ZkJXXFGgtTcd6xIJjcdBrncN9iXhaNeqTc4ShGOCnlqDJJ7dmmh+hzfz0jQtUBMu
+r31Uwxh/e82M6M0yvY4kWfpTAQxE/1CUSYmJHcl95Wu/qdfMYjBDJj+GGfCipmgsSRdXI9BEhKG
0ZV+IUsjrO2duMVMVEeTJjMzMQgVg/4zPDIOVKKhv+aOcMnauiwpdiV7NJ9ZIA8OH1SyRTnwVZPA
aOOPzJnf2pqXC9OTBmSq72g6i48kXznKhRrlgsxtnjOKb+veM0mGhttNj5sKwQ0y7XCvm/mvjlFa
hnxhJZ27xe2pqVnU4NNmyAG5bMp40IDioRQkDZAsaE7DWcp3EyIIUVnHt2o7tbCYS8VRLhzkKOvB
tDhHVGmPRN/VOFx0HQgjtzWklzKjfdI4A45roDXt2V43znc0ou+VMpKAxr3ZEmHvfX9y/7R0s8MR
YWG3r0hhz1iYanmoQbpvD+7EXKbj8mq5vODLpNj0+tJG0Yozo0ULkAsqN8aYR/kbrQC8o+l4qMGA
IM3FzpKnDkuV9Q9cq464m7dJQ2Ek0PWVr89wuXcmhG/RACdbzHNaxmeYROj3CVaD0WRgGK64axgs
1/67UCqZP5q05FWNNL/ckYRwZC+NgXvRkOnJykmWSOts7PPBtsojhS2tUrjV/+E1Y1bVVMZptNKz
vVFIamQR10Ea48rX7ZNOWiK4BzKUG0qXGDeO6Jl0LUU0kAtczEjJAICqQElGAi6/0fAejQHZ3qxw
tWz8jvaVhpKBumgxqqAiSIAzTOnoMzBVdhOIkfn40CfkX6xUgRfBnB6jGsmdsWB6LtHye4RvH812
/AJS9RX36NXz6xgTjDalIWsIpGuXBbcPu0pw8n8hneRI7yTyGWTs2HimvPYLgIibowXtYMIqDlVU
iihwelEB2SYY7twjfVbgFRZwqwcUF8D/izOckC5+qLSUqxwl4iUpLPancl+ulk/6FUCQpB1Rk2ZH
iY5+Iw8oHY5CSAcyW8mbf18F+pgfS4siFF4xkadvaI2GeMQ6S+zcxJ8YZ3QluiDW33kfqv4nLUeC
kZLzTAdS2dKZ2S6AAW8uhUdsLo6v4dAiYhAC16z8SRqVThQr/e80/oiRlefEHoowS0a3twa06NZ5
k+8qw/xNolOU8K33v4vtFkN/XBgqVBC3MxoNCUemnjy4yEDWuEyf2KT//+KMb3es65Zlq834lzn2
vss+JimJ+s2fZTMw29fQA4lDmS9lauj0NtJkcJ9FGsGmBM/1BeLLoVwoy/az7W6qTYKI/mlUsLp5
suq8A6BnRLWlM66ZibXDGy2B10ubAF+pAcmLqzhcll9vvmX7xJKz7xA7mKK/aYN8Kf1tFuR7wpmx
kEbZ436pmAGavkhHxEApvww5hG6aN15bUE9kKqtGTPrV73FlULyd9Hy7Oop9/Yc0AuthdpP2s4No
3TiLJkgPShpD+/oxiPfzleNsH6j/x50hQ1EjH1eQ72BxlszILDS9IuxOPqpErS3Vn7JboaIPdn0t
pu7G6OjO1u9hVctDbQkesoRXKOTSx2nESu/9ewfNSf/nkycJOygLLLTEcf4kce4h7ZJeQ2Pq0uM7
KMHjv/0XodD7iguJpE0Eb7Km4ucHjYsykGnJQcGeYTDDGt9Cf3CThBdI7HEsFPmvcXnIrMTd3DgX
fHitaHWKqBdv2+SbwOdSDDArkXbExl8lNPyqoR4MaTg3c0k00LPXmKzTALLkDLlSNLMPuu/lATUw
6gA3yoyfu7S+cTTWnIVMC5bNgXzShJWQw/X4RqK9MU8Ovo1NvXfIy1tD8taZPC/0bqPOHyGy79gx
s6JJfbar+uizMUy7f6mOgbGXL3XDp08bIiyDFvrERnP7zdh9/LLbYdfXtHVplKxS0JYQuUtISlcV
Vq55sKrPyQHh5zD1ExPf3PYkdeD5MX2dWMQCTS7OtGvyR9ls16Kr/0b9fKO7CEndeQfcLDvgZseM
MUNDX6IwemMowuR0NZAW8eIaB6YdJT3bV2fy6krwqqh2CXUmStwjhrNd4r3EYHOpKk+kiVfdRvxc
OvFReYmTBD8NMFMsKRI2MmhYHBgEb170K4IbzOUqSzJl65iYoADZbiO3S1PFEbXzSUjgrnIGcvjd
+9vcUmqw8LFQIZiRbP8Cq/u/WgGBSgcmsliPJpwrFD5ZIBh7vD1W6S/2YzS3TTNwFpJHUFA8c1RI
ZF5PUBWk2kZDMkc5OgbdTvyEv8vGt6xyCRh3YgFKnR6A4ORagRoC06lNqfrNGxEFb46CjZFYbbiO
+j6Egs2LU8bHqP6oZSJJ9fUFaUz9XtT2q03LrzrVPk2y7jVpfdGrTuCLKBOkcbmpyESmi0CpR4+9
W9vv7khIhtcxtezvghTUND2RE3bOWIPlKKHtY/1p8HJiDPA1vrxCMNRMZF//Q/CmgAPRgXFIyCxL
zSq0iNEpOpg4thbIAo5ye1XoKur7nFEGbumhr/Kr1AIc/jErBkgzUMJ71R3yyieEEPoTI1uMz8Vx
lhgeEO4i0BjWGHXI2PUsEhHiGtHZAl8F2Wy/QPAxEI+PSF9Jwd5AEg8VOqASl7POUoepbonje7jE
ss4wGEBmdu+9ybL8risCFZ6RPIM8RBiV/0zvajndob7cSwOeyfan7u07f8uIbUvVWLxgGftRewID
B9UTOree5wHlGDt1hz0mUmPPuH8h2WOSXSEiJutRQsfhHLl+3A02WQXORijm7qD/gZP+eBuwMR9C
SRPsLxZr9pP0l5kNrw4v+FdVy49KtR8D646GNLqWdip208e7hOsWtmnAYmU/QxZROrWP4hzqmuop
bU+XAVco2zW5fOzmnMsXyy7sT+LoV8b4sjIfVNk+kDlUNrR1KTMGeXa5/4A+KdZNOy+UZSZLtRa2
G8M9EqExQuOp4GE/uapKe8EluXEqlZSx6S/NkJmE6PuyMfBeqys/MjobuVOfjeOpinUFD56vz3Gs
n1mJY4d1xDwb96ohK5ufOFsI4JaGiwRi3NgJQfk2p28Limcwla4AO9oIdDUrsB2EEGoe9R4kZF/I
sa9gqBFTujPtIQC97Crx51IguIVdU/MgKnrI2jqSSQB3AlOuobjPPKbwIcS5/RhL8yNX44+4Ju0b
lU71rZX5ZwcCW9K/mm36rEa3VJvjbKX0ybsBE1+nkqEEWPNOA2usF9thWhbB+Z6SU+5AWHIdX0bI
+6kEs4T+qfAACRr4+eJfQ1iSqtJmpDIe3/oXqNKWeVQmPI3FXoTtd6KBXWKfy27CB956Ho/2B7bU
Y69AlQIrMLDBH/dqR+3FwKhxLrjwJ3gmqS/3zL3kfUorMu0cv3X+zu9P+70XJu8ziVbJUXZYH01H
mVbexI9T/svRwK1hD2At8b41twO9nU1JwFnB60OZ7pLwdNFeRj6cEp0xdIpvcU8o4PKGkdKGUuGg
39HRK1jPITTRAmNgrPHS7ztot9sM/c4c2ei6+k9Vq9mBNg9jx7bJ2M0X1eZ/3dQDDum5ETtJozI4
9JoSlhN4oaU6p+lwkTPDt2ltpX64GUVxZ9NxL57yF3pkCDJwesz2DTdp1P4hr+MTLyYL1S04sTH8
mdHoM9gVquWtXQWlneXpTFpMrxCwa2Lqk3xlwqhqF4COKqU/lUl30t4HnWZHa/8aNYrMHEWr/Z1O
78SyKiSpuxRn2GMnYWKg4iNClMG8LAEWB1GQOGvYtwbyxQYz9KslYxG5XxxuPZhGuzpLP80nk10M
lpj8KtDcPYptRBTkW1yMXEKH3UDIZp88d9ftH4LOg7PRZ3mclNDNoTbCGc3rGtc7Jqu2Q4kAAw1B
+vL4U75DPfiVCwDDMjAu3GmP2JTPtbaAxneLHOzj8GCUjUJtHY29+aTbduA/s/vV3trRqEEhp7Ma
ZmRJ5BUDf5babzVkV65nXRvPMhkkCQfZaZV02FXH23TseVQMbQkcfAaWfLMz7V4EbJk+3VMc45r4
FqiyGRy/wdrOE6H0+qefLBAE67fGo5KvQ7gI9ibaA+E1Tx3BuniegK0zulpCstHS3UZ8eLkFZWFE
MYsF2NlZukQjzNh38q5AgkCx3L85eORMLkUe0cMxMSGPwMtNzGQx1uBjy9p2QkkPegGfyrNvviYi
fWYFkBm0CKamJ+fDIQ+4svWdwr5wRVO0IItp3ubazibUEz3l98JmRiCIJC6nyFNYxAVySsaWfRHp
fKlpHDbIJuMPIJ2wc4dQ8gA44BIw/JpEg6kFFgNBEBgDBzNIgQqFCu5zr2Rk/zsMC1yFxXdFY2zM
hA2AGyvamnRncWhbBrEJ2oGYOxZ+gYxwIw5XISKlliJ7ng8reScWkXsG4yZHsiJH+DK2w1J1TgVi
j+wkrcOJYNFTZ1vv6OaM8fHcBONWBvYSuwv32ig92KtQ6CJ7UmSfhYcv/ZWZBUlxxR1veYSheQNv
mjl4JFzF/MpbyIgZyKpIisR6fieRloR+QDI9buzvNL5zygzE/I1dEPjTJ79vgS/VYMRYfJaVfZ5s
3FR9d8Xfe2WbEvT9nrzCPcvRAfvpJncXZwJLtrNYY8AmJPOq9xKTgw/0fPmOoTpEhLsY0h16l0tG
cGbXrtzO7mbvpXU88WF4dTehOHvtIDIwxD8RjtvUWSs1G0FQCQ8SNdtAw7Z2UAsYJCfEcEr0hwSf
MtxmOkLn/ncqqh0f2ZEfuFVIbMP/AruhdduM2KfOhGA0D9Gy2uFqKnusmW48G0GuAbxfF6xSOn7X
VWnCZjRDeMMsOEYgM/N5+ahwjnUXlP7XqVFvFYD0eAMu6Hc63PzeOachfhEEkmHcjmfJXPcNVmmc
uEgJWeABUyYbYu4Zg4qK3UiwNmRXvuYMFRjQOeJvl7y9OE18Lm7zZ04uFTGETbqvAsaRUO8RPKMk
SCsVovvAhcKM2W5foL2SpL9Ld1AEAy30MqFwA6bO0hzuwdwRJmhg/lb1LlLBaSdNvqsmm/0rXJGp
CaeRGX07BDFIfVMOtYSgTx393aeJpLSX6LyrC7KOuYh9mTpvgEGDcuIwLJPHhT3cnOTVadCn6UZy
ZnGGX9lKYEOnmHE12L8JpO/7ylUM6mIo31aWBNLWBAUj3FE6xtzoxnSVJe08EpGyLQe/QFBpw9W6
JbZyiIduN/TSWZLK6zI3N6KkR9fOUnasXmaxI7R6+HEoVKp7ekjD5K0UjeRo7lYWDUqYCz3sZ50g
OPR8BgjQ5mmNjPBJsSRD4m7tsy05dXCvWkmnmmJRYKiBeplSso6iKb/j/bJVrr6bsOOzPt4ca77d
c69Y7Zc8DPx9h3HFdw8OF9EE/xcrcIY+qhBepef0LTj7Ydy2uAezZATFctKLnNVqQbSPw4ZW721/
4kLL1q9tTpCj81LgP7CjTcHctm6H34b8mU5+1jpm8NW6p4RLD+eymoNYYW5gzZHDrMP6ZSPfBYR5
6gCQgt3qYGAckS8IiF0ei2cTV5t6eA4NnIYOG3kj8SvSZD1Kp+nAVHswRsg+WsjkK2pTeET9hOUp
DSWDY0DN9oPz2FTwHUTW9Zz9s+G+JyIZW6aMIDHcQEet8uQ/TrydlOZvQz08xcmV8d/1BChuCH5o
oQaFYPsnJe1nZYzPHuCAgXq3TT6UnRXuFEV/Xqx/JsLduDM8eUMXqDfeZsfHrVHYRja4NtI90pO8
csEm+w1rpm2E/G0Q1JrmgUaSjViQntM8iiZq+RuLs0j1sxh5eFPlMuMANeWYoos6qhsP2iwzULAv
zn4qnFCFACCWMdTtHy2eRXenymkoQNlnrJuK5+q2ntE3N7RjyX4sPrHElDggWWGFFscxGcGH2ULR
huM3QXFElMTSf7KSPQ3DRmRO2zi3eAI+JGI2V+NJU5tIUeOdNJJp8e7fsRm1x3XeYCK8VVUYjDD/
ZKru5dl/k6LvmK5luC/HTfPtXL118iPB+rv+Xr9mQ/ks8+UznstPwxYflMpFs58/5mTn22viI7Zm
4NbdZ/a9a+mtvNkWEXQ9X0XtdgqDUq28anF6dcr4QiZbQgjvYcfSa9YD7jydbdcEA0o8mA4MuXSa
KGWEDQbMmcLUOugsJ9BUYGvi1qwU+wyoRqMwDsDIrEVk94xDJwKVSOZmCvIuotvjLAxmRJ0X67pn
wKhNCQsYHcb/nAyl6IPeq4ztsCMmYHAw5Om5eZOz6u6v+MPqsC9Yrco06UfuhwCXWjjxWBc81uzs
x+1ktjSQ5rllozckya7TfZxah7dwva0ZqzBTHQEiSxuGdDNlRA3tTLDftaEQzudkScm2xPWcdndN
y98KjOOw7f+NSXGolr9WtnqTIbyJw4c4K2/yiX4/gMyWTec29fG1h3nJ43lcahRbyw8GNCdzJcQi
rLaaLbR6miwIQmt/Tn8SpRMHS2bux4wYoRv7vss/aLUijzTJQURKinXJKEUyQuC1iXouZAiE/MLm
MhC67vuT+w5aUhxkkOrPBkQQNBtQ2vK+USERyNler1Eqi22/1tYe39vBHhAE7iyFXpA/hM03U2JY
kwNkI9ZCG8oJ5pnofGykNmvkkwyOFNY+rPTO9X8lOFQat2tLPQPm/DKSYk2JkibgVCrz1GMZoInP
uTWjQaRfjtN++ynyVqXKT5rTMpRp24s8S/ueOZfDF6FynrAtlmfTAWg2mm5EdyOZTh2ToK2YjuP/
mehoq3rbjsSYRvhddznW5VJKAlkFdzUSbANnKW/WCK1qp/ILnWpEfM1TmcZXiZWcnBAerrr81nP1
e/1N0NcuuaZ37NakiQbZ8OTWnfPm0snZJcZ9NhWMmCxcSEqADSYgeJPoV5Afe6VQ/g/KDJJ5JO4d
AsMubU70XhYRNXa6TynX0p91yWszz1uSHUSO3UNPOSroJ3XHm4Tubfll+ALYqrT45aUh6EszcHJE
y1lxkNLM9eOvzNAD0xpDlRmViOYNN3MOCI9gxdZTu+7WWD/l37gS7loh7hKG9o53aUmGuyUIQk/v
YxIaebZvf9oatipDwabSMNJjreQtGRNgNpnvI4DQRk/aqzopizz/Bg84zTv3OE4XWvyMTjfmA5ft
JwXGmKNH2bfVucV4J/Dw2BoZojP5oDJ4zyRCMJszm1uTmKo+99E6MmGjWK0hn5VVqMZbOHGvsQ9z
OXsbC0qL+tuylc96a75k2JkVNiJNhCKqEzNYtzF8vw08T2GtgyBbYUWqeNg9B3dUIbW3nPGJlR0c
MDoL+Bc12q0lj/qX/bU2CEcnXFYTuemazuhZVCkB8TaVYPpRCWJgnPozTWDiz4QgfNc9KmfJ4l2w
QwtPMgwPk4aQ2Du0ihh9enOhNQJkpquso8agtZdAh285UrmlNppH+DdS1rvZlu4vrB+lZ9GXT+wm
AOJOZg0hH8XBUznI+7x1bovRXZNNOdP57LIpKPMxbBnrbpHUbWzT1sCWFxBfu1hL/MK6yvJ8SBwi
kcwujJckWsqVBNQCm5RyIh6Ejz0/Wtmi6IwvlVpf12En6+1Z2tdnW14DVgbBVk9BZrfB5PukwFxm
Pbl0lXzu1xZVoka+x0G4PGExlDpSehmWlUsWzLlr5/SroDxijkJLl/2aMK4WCDTRLXEHsGIVvjEN
fqdiI/NNZ7ynW39xiq/KMBm+gqy/OVNJdBG6DQO3Jy7lCraM4RhHDGL01sXch637rj0FtadZIXVy
CL/EMdmDpS11j7QFf0k2D7PJUasZXR81JegSBA4a2nbVBjCPwHZDb7zUewWMxQDGIoGeVoCx2I1w
LGxcS1OTH2tcSxaf1lbd52QytoeB1G8+WByWcVIAILiy0vEF5+SmkuIuhlulkgom38wv2VWGZSe7
ob0KEkGFy7qUhYTKVE5rnuOEHY60uU0lM90mIWXbQbVURWA1ll9qGRluhF2l+BL23IlosHTWJ1kW
A+Zb/Z6BIClNqcZNkdy19F8K+jXBVmss2nOMm5ekLi97ml/it6YqnxJeQuwD+1TvXHUtP/K2eLGj
jolbg0p0qUR2KRZo4yMKgvWw4Elptcv/0lFJNGmLHEvSS5TrRVZ4/ZgaKICh1vZ2G27W96w61w6X
KiAlpnXGdRwkAjQMjt+ulw6XXzr/1tKCnxbf1YA+Nz2s2OpTwh9yIe91mt5q327xJQYfMUw91kqv
TokNRWmArQz7WY4W0eBpoaWyL7PCcloF6tt0d9OqHqyrAUTBJZhvrUKD5u1g+N+UStxSzJWNxtxs
03f6RjzKrabeUy/46i8olhUd6BJPIMt7/r0miLpm+rZ2Y8aLbJgWC8snqgfccVzRfF6IUMF1eEiN
bt++P+ndyA8hXKX/xd5NXdNgsiD+qAWwRYcg3tbP8vyuV8j9Tu0Fz6WqMo2t9pv80wm39wyNFCkj
ai/8xf8bFogYmLSJFrMDd4BRErLxLJNeZWJZvQ4K05h1xi5c3Wuc3sbyw1bnlz6w/kEKC0G0rNQo
zQhHdvWjtbKXzVxdGOgwsAsQKgKpLyiZtOJRg8Z9rVcAqMARtQ9MH5y+FSeF0kJWKrJIGpXIcUru
DDPIgHVRc5DVeSTKOrap3pA6bP20m3WmTHp1d7ETmdkzN9rXNo8fQ/OjHKwLVLpFvKbJeOEy18K8
lJ9gFWTEjzzJ323RflRT9vFmEhxnNEqFWAFwafdhgq7gBL0kB5qgBmFTLq+2DyDK30C2T+riFeDa
VXSS7dkxOlYyX3qaXxIwBRVJopLkPDq7eq3r384R5+JJAhDtFA52gX6SJKl80WHhKZG8blGXUfTJ
VUQBZhOqmlL9ri1ji/kgbRgb1xhUd1iPg/+3+9qygqciRguEd2hf7pK3+V0hD0BJPfMhMJVVFywY
uTeRkPVHyA/0aL7VzH7L16ZDEyLnm/jipOj9KRL+OJVenv/ZYMxat/S/jfLAKJtob3JACPNap/FF
SA1xOztH5jMY69ep3c91Gf0LlTRDG+SWdwGrbMVFUN4zCZu+zhs43Npcv+Vpcl/RqWD1Lx35Wudg
6OIafHF+dca9Y6PVI1WC+Av7Qhch2QyOqBoJNsxbuBIOwYdALKXPbsvI4UPtFlFaA/1FwTMUqGeF
J0/2ueJo7gUO2PAybcxD1ccyJB8pAFGElOSn9JSWoqyATBmwREzwSg+Wjpyd0F3QL81npuue2crv
D/d5UuPoYy1y+IUHItq/klJ8XqBjLCWF63oirSeaSOzsAXrsRGDkGxaoPhxl7qcS38Z1+9U2NS25
RKyDXwouJiTRjol5ToQjrSdG8bCpu8iSBVg56BvNfJ54eQYmzcqsr9WTpJXeUD7Sw/Q04uKBwyAU
G44FgFmI8sdB3GXLerQ7qZ/R1mq+zOKpIUaWjgjDSmDGLc1HQ0QwoUjPBIde4QoJACm767yn+M3+
m0dmCgdYEEFjvqtnJYgXK5ASh7o3CRNhIca3gxxryn/kxNwm5hQdUaPxh9jKD5YRr3InkUTx13yk
BA+p0OHIU345oJ+MlJRvvPlay6dpa47OKfsykGH1Q3kCAr6Nh7nFZYG6GQNAW22npK9PWLmYIzLt
ZPUttXqod+j1m/3WiYNKiDXQoH3nL5IcKZkSKgGqAvKu394mL4ZEl6EtNpDMWD2aneQR42/isJFH
hjOMbh3C11kT9aidzjgqzFP8syHTQfdSIos0jEB60d4mNEWJwVYu4akLWt1AJgPzqAMgH7UOF3qt
IbMv0S9q+N55gfhS2R2biC5GvOrzgMvEDqtPCWRe3SOwmbVTylnIS4LGLaDVuGf+GDk376xk8/yt
SdLZhGGPFDNWP011/OyJB30LaolNFUkVZYsdavISil/SdU7T64gm1BrfhS2R9MDqeEfj/X79nc1v
ZiIrwXQ1X5u8vFSNrd3Mmy6tT/vhIHN6JAbP4tqdDz+KFg+Yxejj/U0ngYIXS3osfQzVrtymL9Jy
2dSCz46tqz0efl1UGbvfzTxuny2XqCCNFohiXga5szJMir2PRuYiq7/mYtylb3F2Q8MPGK/Lj5Qc
7MtigvEw67IxZ2daQoFaEUBqwu9H09eShAg31zZJ2AYGIbFKqcFAwFbyVY4mdWz8dpKPpJcSFGvs
+lYJ+2QIFUsKpHgLmM2CUE2v5pT9P5bOZLdtLt2iLxQC7JupSEqkqF627PwTIo5j9n3Pp7+LhTsI
CqgqJLZEnvM1e699UR+qkJ8b4AQL2kgbM6HKqNBmGox4XEI8PoblUUnFQPAMJ+cxHUJAz93iM76k
r9nLOWFELmhTvDcdNUHiyriMrY6FIxlzqTFfWge9ud1vK9YYGNFhQRRdwQcvrqx1lAF9F2zViKkl
Td6U9qfqBz2lP63pUdWR8LGwzqurUYJnSOJgdIwMGJ62BEzXDbRcKoTlN/knskScMDP5KO5gkX2H
KsFfDvk07pGAZDRrOAxkNCCSMQUNhlshNc8S7ICpCdIsDFZilmG2xLGrMbdqyR6KyR4SIhFZHSLg
uuR+Hx2l3vj7INwo7NlInHrGuTEAvPEy0IUL4AbFrS7SX5JE0NGAwUiamR6YDsZzN8fHiclcf06q
3YDA6V4ZuRKcrEq5m4faR51IzVhTM6YAM/DIoApWwIKTC+AKoeiS9sFffR1x8ehvLVl/PQjJEa9n
oiFyHD802EMRWdg1zCVUCGU/2MvaHKb0uxCzN7WQ3wi+eF+9hB27aglexp9eMjx1ULwyr5x0+Sty
S4YjHQTtrn4zAV0VdvS+wE9IRcRxHAUeIR/txHJWUj1kXtFwVrGUWSEWNWJ1VXXFiLuPDFZNS3MZ
9ih4EOOxJWqGxkeynOBcXg0OUOmgZM95ICcWglQvWZ6M9ovOgqcaLlEq74YtOeqjlcyPtmGtq5of
IJY/VJmHrc+CShTfh266znVAtkEvMEidvLGzWPrp+zQQFGUPqIy5pL7PaUiZFrRRwriQbpqeFHVE
A0OYUGsrS/834BsVg3siZdSxEz1Lnd9mxjGJdDOOM9Qxwcef4i9OQx1jSWOwZPFT3YvOsCKGa+MA
jkK/vAuGGYhKehO674JBeDKMp9JV8IVJSnZL1PC+ANKb2VIL4NaF/L2XulcT8Tt20SeJ3x2VJ6oH
OYfMzVLHMjfyNKZSvh3icqhtJZn389B8tdipBvCQPWrBZSr3ww7ZJlN2DQmnZus4uISB7K9RRyKT
ndpuPhsw0PrWG6fgMz0Z8jeC1YMYaVB/y+dKIRMVGx4WFxfUDzRJ3agfEibRRnjuI4oh9d8MVbb6
054YmLwbtGooUeUfiFc4FGVEPOXbzPIjPM6WfuzX+SjbQsZM8ys9jMQ1glCufKnLHc3614AfqziI
51w4RvAWdAuTjEDEXDIEBIwTBKk6JLMmNmIsR8UhjztZZ1sQMh9U9AOZykC7ecTXaV+xIqdc243q
5CI6Ghqb+Ij85g5ITj/W4mezDbGgrRWW8T0e1gG/TPmc1kssdSwyiKRPT0QIHpbYMWZ+CiKWctJM
oNoLH+uk85E7gpwCeS6wqG6SmIKpeX6sOfY0UXVaQ0eXtvgdz4U09uw/G4wt2zzd5DNAucHMmAJd
lzhAVaaJfBNVzEbBuC7Dcs+67AmENe26GwYE+p9QMR7R8m2MxPkJ03MIJ2D93dMseE6t2Qu3HDZX
2dh4Oa3qcsN7+ECWy3P6TzXo+/a2HppvsR6+l0v3KjL1ZXDRZRoO7zl/qdbv4YvYCuALkK4H+oTG
qaRuZ446SanxubUTGh81WJQSZ6F6XIwiyKbZEUsexoI1wVSeuF9OJZxwg9sLqmD1CKErNgmZg6J1
4tg/JyGRaGAwTDpLwsW04Vk01bMG6Zr0ySOTCExiBIQ2PuOwEafJg0akagy4c0SWC99tf5SE6ihN
qc0Yt6r8JqwD0aoD3eQ/JdaIKDgYRWw3OL/QHP2LYstB0KOfVb3Y5fgC+xqDImWh+kF0+zZCKlmg
o9fd1WhlVMeITKddDia3ZMl2gYhnMoRmyx1mMEvSl0yFTje1evJyajMSojRp96MhGZfx00IpM3tP
XScvnaj8gMx/QXOxUhTxvjr+5GN2rvT17TsTtpEfO131g70V7QWtl1koTsvoYUV6mSK9XIsF64N2
UNRn1kk4I/ADzclpQAyaQy9uq4B1LikbN+D9/ORRNwVJKTmR+AghnDOY40jCWnFNCgwL5r0e22Cs
/miJeE+FaFdLpBAbMm6YnoXX0UxRosCx4MMvV/4XTOcLZO3uKyxX/G7MgJhyogjyF51XJPwZWGvE
deYhm2xQOBwbOhBi6EZq3bHb0eH5qU4zXH/MDBeItNNbu+9FOuevEGGzSkIagrwFhg9n0fAqTWJR
88eia7zf/ZGMu2ZmRQ5iWsHa+sMatDf+yE1BTKxiQ475mwu7ElaT2DqxFjtMgpxIYn2KUfY9RSDR
oUlRCUwt4W+SN1xXXyu5wUI30orpQLEyPx9bv6hLFAE4yVL0a0iAdPUKx+VqTi8iE+0kLv1i0IEO
nNNoxHkLZgOpwAJDBScK0UH7WWl2Ew5SXvB9IfJ5qVAXwbOmVF7WvwS2SOMZAtiN1FULvwMsm+Fy
DoUddFFsaGj0ze4wtwxUcWHq+j3uyJ/F7jwhjhbLwjGUi8Juftnm26xU2V7N5wofK76/+VawCSpy
imtDohKUGdFPZJTh2GYQahz7vgpoG0lExN0LXZVe2DACvJ1m9TYP3PMT5i0hfTYIZ83lGg4jwSC9
I7w59ZxfYZ93S+/kyYvMYty+1W02XGXJT0bdBhoWnqn/USvVbzHEGuFBKgiut3bz9TsC+VZDsCbv
j/ENOg1MYKdNQYAta//qybaKSYsyfO253LtoulRhddN2q/qX8ZxbzsqxPDHEUNGaRm5YfhtPLzXL
cyloJ8OnbRXemCj/CRkbQjxZ/JJ/JLm0LOdKXllZV85YKs5dLpzCaDjVCHVLhLoUqTH8R+iFXxFf
QZXEiE0yr28bEiejn0ipbXjqcL56ezmkthhLbt3QdaZOhw69RpUlHzJ8k059brObMEUPYA6PLJd2
Se20ZfGU10eauapZXxaDBdo8UKux9Jzuk4i4uowcfemeFiFdc9Lvho+ms00c0Vl4acX2gvriIQxE
wxi4VOLijIGhkGwM5hYU+5FdubLLeOuGIkY/PHvqArFIl+1p+dJgykakfk8YlLtjbw37qWPuDYME
S8hIaMeVVky66W2wrjVbZ1+NseusmPuROfQuAM9GPcnJcDJF4g9K4pgjT2AWMK1fSvU+Tnd29ntl
sgG8MoYZDrGJo43UShlXgIUroGLRGMtP1hprNzkDYk7E8p1Xj0goZRbZzeRo6o1NHVAJ9ZxF/TnL
mRQTCINdkNWqPcIJXAmZmAb4rFcEd5w/EmN7IUrsruE3QeUbeQqOAUwGKnAQ/bKkyIM6gHEEc0Se
yWBfQFOq/pckV1pqryVjNIJrR3o7lonCeFPpM0piUK23MJov5Lk6YxdSNbz3xZ8cluqADZDKS4Ru
U5BXG3v6Om3il5yM1FpE9YBfxgCdywycK21nRbXTmCy1+ku8Zdgovikje8Lhx/HBfJ/NIGNfBJzU
M8RG1nAfpuG7G7/VLrmAeDml6RejqVTobSJaEzKxiQ8UHL37mQmcaOhJYdsI0neeww4zELkozkg4
+ERIOD3YTiUyrRI+l+1d6whYISGytbjbvjfaYrZEJw0ZAHGNiU4ExptIx5UD5V5iaTcs4MpNwH0a
sMsOo3lyi6aON42Lad+DYtaoIXU4zDpZPyHEGylo8xHBIQRBpsYj4dIxVyXLq0iN9hMoGE1L7/CW
+ktrCg45tiRm6lzaU/7ZLEUQoo9SdtTQ28TMguNsVe1Zif8a44ApkFiKAWn3cR7lk+ZHEeo8V9Vo
mUl35vjL+MHb0UdY1wVqRH4FHJdEdyOeGqX/3enDTny0hJEo1k9uYaMTUcsav5MsuTUrs9fBXY0Z
xd2xaGD8EBzIinWNAWjCt5IRGEEUEij5uRyaQwqEDkvKToe1wMiZRqPVIV/Wh9SEBqOvO1Hx89jg
cQz9lTWMWNGdL46gs4zgqgOq18faXtMJci/tCHDTOpT2y0J9+J8EKHX9rvlRhqJ9S3PeWeZ2Gq2O
ru1KKWINjLPx3xQRctUO/9uwJU9biMez52F3SJxRN4JpsIIq04NwXoP0XfBV7dzp6VUhpIkAMMeA
uqrXgVlGIMbWo2GQAtRL/mQUbPYx+RHjlcMxuFllfuAn2WvYBPtSwuLR3Jz0HFUxzTBI8HLF1vOS
ViSmNGMU5REmP0p9bGObGasnDsOYbJOiP9ONQyv62IrKSDnnMY+UQucwdEThROdkWU4pKr0COHo2
BNLrj4JrjfIbFZnlzi17VMQvRuV2AL1NjfgdrDKwC3icaL8K/U8Vp1zmsqctUPrgf6Z1d2S15QgE
dMl6AWNXAvLW8CXmDKya+tAwkVtZUJq4Q3oQEwYlYs+fCMzE8FVVKGx3JcGOlZ8vObAKPiNidR5V
OjCPx9glngYeZoVeyeA53tq5ctYemvATx/+EkpCiiM8PSCPVdSDF/N3qRZ9VG2mhP3Esdx14B4RQ
Rx0lscFGJaWNe3Jomm3hCMnfXP2oRxBMIFXL6Ng33SnMPof51Iamx1ftqZeck7ThgY+BnFGAEQSh
s/YE4NT3e3bMZfRPiUkFCJkBduFV43Lm5BRCLwWpKqF2dafK6fj+CqLVdNPPRPiSNxNbQPKKag4Z
gWwaPEMgPJIDyuX9JHtl6OUGQUMLw4R5L9CQWxJWb4y3mumaRQ1Iy6b9q3H310R/d6HTEUdbM4XL
0XoR/E5hQ6PRd8axVgS0oQ9GAH4t4GNOP8XuBg3eV269ilZJxnrDa1drPEuEBcE12ReLXTc5Ywpq
KDuibGxJh0zJEguJ/rQ4MRcQtAK8YUw/uyi9lxqvOAyS0Pzo0mfEnABxxv9LpVXzgsZmBBMKX9Pd
6LZd7IS4eMyhOJQS/Gii7eVe31dxH0TItwi4lrAaDLQGWNOopPa94XqLmjiJiaaKu6CbjVMrzUFs
TP58VS0VpMTmEO7OnMwEF6odFHosjUiZYpBFEiuO0JXDm0ydq0/ye+7HzFkEEZQNrCo3I/Y0q1t7
mdC5EO6Zk2APNizL2IfRgWqwmXBzg5+Vf9i67JpFtYfA8jsTiUgXyKvhibygioTxgtO1yLnZLppf
bKrNGGMLGvacY8ISIAAAVbdusJpU5b0T83dD7hwhYn6bV8/mQ4/78yyOp2FnONZbEzTSe9azhOs5
1DtUpvtQTzyOT/yJcBNEbR++/2/YO/oN5iiEi5JFKk0p2CxEpfiWMs2ZmN9VrsTPSv0xrKiKCaIF
jCAI//T5lbcQ09uDpmjsDSa3jHO7M6jWUVgoiKPWfLqNsUo5ZatYLBr+5O8M0oevkgUsv8deI/Vq
Cgh3PGiIZ7qNDP3K/3mlrVXSgwkrUXv6HVXO3XJaqyLohsEGE4Syel+4OaUbBu3SdGV0XNA+2iIQ
BWmnAd0Rf17xiTUu0qNxr007hm4lEJVzWRDouJBnkSjwU/bVl/U7GkLfHFQfpwSV2j1+Txfr0WJL
xVFmJZfcZMCPTXuZi4PD1au3DdDsBee17mUUU/NNeStInFWB/q/PRUUsA7mOvsasQ0fuCjxogwvH
nw9UcGcAU5/L0VBxc6JqD8+CId96YbhDCdD4TOPjQC3Ngzb/hV656LZ8RzrV1Kk/dQ+z+KdPIFI1
/q322eAwzOXdZ2Kotzxe70QAomj5oKWRGHY0Sue2ZfsSlx31A9qxu6a2D/MeaiA2mJBdc9hSA9fU
VU79Xqycwa3RiA4EXONQFO3zWqHxqKtTfOtbmdvRw25yEKL+sEjS3mwpPFmfgHJSpv5qSNlbmwtv
DdpHzq6DueYvlr1jRVNTeaouuTEquIRVaBd5Y28e8pWubRgP8TvqO2Vz7eLbpJhXS4pIE+Djuh9S
e57lixwCLCTNivpnrznaUmEYP+Xh4M3XVwIeJYTXMxxfVS55OuUGcpkC6taC/xzw9xDeyLogobTb
F+BBZt7k4iUia7QOEm5iQDBeZ7LK20uFcl+m97aRfdbZYqPdwwqmZlbe03K9Yb2/otK8ookgZpOI
cRlDNc4DqO6zW2iFu2UnpCDs1Bh/FXxRjgaLeOHROlcuoTcMoRk/ViIAL0pN5DOkEvXIbrgnTazO
Ovs1NN9jzUrEi7Tcm1SUDjUihvF3yAcW7Rn50VtUyfoQvruvzqgJoaGauhimhtqNDpcd31DBhZk8
p/jQKcuJ8roy/ehyXzYbz7FOOVlu/W/rJF6YEI5/JVYBNcUl2jpqa2QRuOdloOoppBsDst+mxJ4j
7CdvHEOQOkURI5sTLS2KGwA8t2GXfW17g2TAhbJht7bLZ6YXENGTkwPaAVPg2z/U0d/twJAxRIbj
Qozv13ZMckD4qzkjPIlvpcEStQbIDh1OQlMLttLYw/zZN8a0SfJoTH4PVc5qyEJnILkCfem2xdIE
Von9b5SNk9VR8TJSgAxYNUTSicd2C2vfCNELHytE+O3xzIMs1m+hoN10Qbq1aXdbGKBbbX1N6I6J
22s+Kjxa/sQVUX00W2zcw3qDj0bCe7/XMUeviuyOxCQFVRB0ReT1lJaV5Wx1YAwxF6nXyVkImoYt
6vJMjiBBw3eJ1Xo8PbuxP44wtxDfZ18zk5JhlMDnlXsecfgp4EbR7akHy1PPENP2DEoSEixnukpg
+8niTriVsEGWGd3Plr4k7Pu83/8yrZSywIg6W5v/Rip6NZWFIKQJIzmY32tqskXPdtzER6Uoz9z1
pzUfTzKURzaKISJNUX5UZIuMO7MMz7gz11S4tShWZScsW0fBKY9+8TiIS2CU13kyH+vnvJdV6ZrG
biPcciPzURLX+W2A4xCSfZwtxU7pUrsryCxs0M/nJOeRTeEyiThbK+q+6iZiz1TT0yqIN9ajtyTi
L7oA3t+Yys1dXBXcH/GpXoqTCZ5zxGhX198x8QdwdOR2+cQ5/inZBG6JqwTeJfnoV3cMw0fd1O9r
aj3XtHnk8HB+mVFI4CZMdEqP3bJ1ScNZ/47eax7bBUtwG/Qp4WE1ZmWXlSsd4UdhG7RYIRMQ1no6
dWqu3meichKOrV7oidYdr8bF5A7SLM6cIoN0Nx0gkFwy+aMeXgbHbgO7yDxmQGNFBu64FSIEin14
teYSzzgUalolUynPKkIuJu2MUHBGWTjSRpu0pYmK29iJ3+nwvUR/NyLFKC5wDKhIrPMaa4Eh6wD3
45htao9/GWM8AkdC6wh+tqK70h+tBBwOpCsjLu9ISe8pgpX/ZFihRY9UH5onKyeeKoMIpg5yyzt9
57EnW2PZzizjINsRSMGyuw/KRhdc+DwdU0gY0Q4fkkziUI5AB1MUn0/C1/8YmsgTuSxHOoucm3Kt
WfAaRFZxWjO+Y8VE9sZ/goFnX3xJVIVo5lwcO/oK4YbadOByRF0voApmcuQCrNnlGNT6IjzE+uqR
rOVj+oUihxaUcJHqx/xPzjo+V7hahlPVmBun4mpNxhWq41J/JOyJwrr4hF/wKdpgiIQ/y5T6kGty
spqnBJg9ymckEYoMIgrlIHBzBTbPSsyZIgy3wS1eBg6qsMrPslozpvaAWQcda7qW6c/KUtuEkFop
gZoQA+7+z/hudY4JyVqIlItUo6KJTaCCp0SdXY29h4wOneTGRXu0OJDHSTmVgs7TnVXSmdA8829Z
/UxYvdUIILepnudoOi/Mxc0zm2ZAHeVesqZTUhpB2MXstJNjzEIRatrQYPy7ym+iFnm03TslXW22
OX6NJ4xUS0CtolzcwcI9hP+oxYtT/Iql3xbkVeKLfwl5JCKw3OSa4GvH7BLvw2S9zAy54jW58P3N
K+ojcPXqb2KOPlJM6V+KwT/D3Q7E6n2a9Dc9799UYQcPYkd46BHUms3sYqOTPPF3vZEar+TtTYqk
t16c3ioDsCgC6UwB3QqoTCBy5D/QWAL/BevYXZs8yxUKFWMeNBDPMEfjbtbXrEnulaw8Cqt4A7xo
7gb04Gb3/BVmllypbQ4q1TePFXx60Vj2PdkvnULFShDTMJynyxpzbMt+0WQ7Fr/sepSTqlRnfI6z
jh9h9oypsRsipIpFR0jckRPp6HcEhVz1GT/CRTzhhVELxiaER7zA1Spoo/g1K0LSB6dQmwshnL0b
Y/vb9KXHyhhfxJangu6J+DmqUvB0/kg4ORaz9X5NQyKPMToOW1+3Udpe6p34rJPH1soNkDDM+yrp
dM9fRcZWLU7rwU5F4yymyVXS8M02y07IsKR0ncNjUx4s8kfWMUHGb+0nXl9dX/YiS2zcuXtwuLyB
j3j4zFSTOEKvxgyMZvSAgdRsIrcp/rXAetkYEJMHZUDTQHLA2CVTytUBw8k4OzRucM58M3xr9Gu/
Iq+sPuVUPRtgKrP9VPWBQYWgig+p3ausbzsjwf4OD2zNHwx8GSbMvb+CopfZ08faBPAN+BhuhWyy
SaDhWkLYZ7qtBoiEmxsKCeSml3hFSE4t/atIJU2c45Q19oDlyLATTBZLzEmRgEPjr8/QNtkF24Dm
AFes/jFIMOTH9IXB3Jk8xA3zzUXV6MfA2e/KYSG8UuYZW9bXr8boydpJQ0ZDlFU4req3cwFglQ92
KD7zufxYlyBNBW9B3ZHZsJBOoXAy6REzdXHwndISk5i7CX2wHshMSvru3HHh5jMpBe7sDl2Ezscu
6sb5RUy8KjYVCVCIWAWFgsMN72XJWlmJjkDlpWLcN5rlc+VcBmaPY8W2+Sd9SyTjrSNzugDy/TJC
sqTA6OnddIlvLJs6l0L9FC5Q66D2RIc4NW4VDprFxUUtYy1lPL0ScsoYf/jsOEuaGkEHZwmSvKOB
qgrY79Z1Y0Rwp6N+7q0JPR1IGch2KuhPCz6/cWWCSVfOI3vHD9m0TP++cWeCesfg0k2+CvyX1GUW
jZAl8fVWyAOibyEjGEM1sf6ltqnjMBmEvTjEPt14pJ4pxp2oJfmaDCUlyRgEOHWDUB+xKzPLUNu3
OucjbD3T8Et2wRk909nSzZtIz2PA5d/1Sv9IiIlkkdv6JmbAHB+iyPIgRKINXhl+nLK8laWCKY79
MXPyMYDBg16bsHa/61d+WH5Qc3Gib/0qwGvQDlPHaL9tQWat/JUhPB6KYOuDpdZtNMn5btw6l1xy
bdp5CQiw7xzJ+sBLwbVW+11isgYajmOmHXvXbYvpki/oWxi9eeNP+gr5bVgdgKYCGXZsCmB3P9aG
M/4V8kmgcgiJ2JJsFnQ+XlZYwPjO7Ub4HtkKlchMBHBL4nN1ZjJV1dId/4aytpmFEem4gnUuyTkk
oXw/gHkgAXbzzx5o80i5SdL2IEB4yy46UAw5E0889jabIcfQvusMASZeXVxyaiizkJePY8s3Z1u/
kQsKli0vWDy0a/4K+xRWS3nIrdBW/+YiEqb5Q9CC38vfpBWup8RvExgfcJuEGkI84GkitrWeyJVd
5hcKLu59Yg0nfHk2gCwSuQ3nV1nP0ViYvWUbPdMPuxX781pk1wbfmp78y5U0KFf0GzxHFlyb6fC6
YzLeJV9z2F3Fbjq3jGTb4rp1GpH1oUk4eIXokKx+yH/o+FVVdW+ee4eVE+YOxo2MfBMklEcRDEv3
o5uI6Yik3h7lBb+wUegemhs/0fg+Z5Q488EkxGw6djVb8RS2S4P4ClM97nP2OG4IM60cjsMnmzgM
9jNBByqwdlXqUZfvE3D+Wg47DWpxxLcPX2SIHUzJ2pwEWU1Sl6s/B8R8OpVipOtB+8MoXtq47eBf
zvGfjzFdXmYvUdtUn/yTLuj9CqudDViWQB88cRtYry9vGtEQgLjCpjn/ZcMPhCvyPxJ++l9KKa5k
oee8dnO/I/5rWLWj/mfErkxORaDFrxaReIvc0KAejr429EhDxd6/jHp5JZAqEDr8Wrh42iUfLBsC
ZGZpDFPV09/NJbDayL+a5MSTi9SErVbsG9Y/DzoqJ5JjOWnE/XJwVtJLCowGzwSzyfIhcLRL+ZBU
i4iEXuBRwci0cgsmCHjljyR5IUOf0J18FcktbIkfFPJbVL0X9Jpj/ZyJ/A23nY7hCbbxYJdCAtGC
pvtfTSwzbpOOBdSSIWLESIrzYaV3Br/vM1XyNoKRZPcS+LXht4ySJSsfwhjuerbsIpr5jGwv8byS
mkU2ktIPe61DUn8QBX5ZLqUtWZ4pPz7V75rdS6uZjojAq5MYCb+UAtzwfEGGzSJaVE33o8PMv6G/
a6U+lTmgz4I1EsLFZachgVIA5ZHZI1gSiwCE/Tjx5Sp1jDNvxE5aCcXc0uzzbhcC/S0gOlAAH4yZ
kJ7CHauXpueOYmGT5/9VTpHfUnSlqgiZV/BnnmY5Fg46i72U4akmVXaLDlqY/8bjj2hG57qfTwlr
1Ig1KsVSymZSpbsWwCRaEM3ijCBLEmmq/yxWkmbdHBLLQnU2twFMGTvqr8ps2WLO7P7Wz0wImbvq
UPIX45WgmymazjNF7bDqppO2PX73g6lb+44aI+159aIsaPT+nFM2GH+MOT4X9f0jVTQE0szcpX8F
6Ny0m13JLFz8dKi01SMssl0XRwz1sh2+ItidD9xUKPIyd8tJ6W1ifZkoiLa5biySEblBeyrA7gu7
Acrlph8VW7gHgCd15HVaIx/Mrd5Ju93CX8lkb5W+cQ/0FtrRl8hAYXx2Dbsvkhm2dTFNTsIEXf8P
ImwJHiwaXvL8NRnEu+0jggQaavcIQcwGKtxpvKj8lk4GtMNEHA+orkCW8gSPhVoHv8K1CEw+SCnh
ClYPC6MTNcM/xC4erwv4qPZvk9AfT8o1W7BVKvj9b3HnGglq6+lp0J9HEIjKPCTPnW6AuAy9vI0p
m0mTQY4Fmo9JVEG4KFHjSvQQIRkz8W85h4xU80Xprt7TWAKBMVy6H5H0yFT9niJq0SMF5hh+k9PF
ThQ5coBr31Vo01KVLcoYiMqZ6UoELlxANtysbEeZqrbgrxEux8mLeHF7MUAmlxe4dpMh8OH9FkyV
vL9DWoPZWmzmZE5Ym85wFGQ7BfogKO5AilyOzY1hv6qzNjVsoqnxgZ8tZTtKGUPyu4kakEpiRlvo
oHvIYMcFPA9/01HX86DqGDIhMNFjFmnVGfjH2dTwqdAzM7omBfwo8KVaU+PkGNkIAjzFftM9WpkD
EJ1l08NkTo6FScJrBDQLBeJUXdjhARatbxbTQHxDcF6Ia3N1w25VChrQsBUlOZDeBVU/2fMpM15V
epslZ2y9leN+YAWgap8l+lbOlTIfd/Pn2sBi4R2jwN6k1nJ0h5f84GLCYh+PSOeHMWjkt0q4FZxq
S7sj/b3nd5Opg0X+fnX8n82pJK13HTq3PE61fpT1NahxDEfVp4n0CZsLg8vwCFokyBMcbZYctAid
KjBrXa4HiyEHui4HCFQ40KL5mljMx5qI+jHFgEGRGjb7WI3OcUmeUYiij3x5GKtcCUF3nKhd7Qlm
BPu7NH6P/2ujH5ZAroxrNTVPUxfeq2S512Z6NxmfCAQaRE7HBTFU60FCNTSxK14+McKnSLMq8i41
UUTD03kRIwf6VgSJ9gkE1RiS03tvXZX1jDW8y7/HKXNogntZ9UbERhF0U5M9bMJSX+wHB32eo6AY
mrmOi750c5ZEWkxiKuy4xrjWxnTnGHyYjDJ9iIP00so9p/kBVoLjmllD9zdD9o5uhL1RvXgZQzYS
zdyF0xzaxb7c3v0FDKNSH4izwuLDWVTaW3LmLSTdik3+UI8HEi32qZEflArFIprmX9USt3SDaea0
w7eWbFBnb2L5LCzgoI1bywfBw1/L8rErTyNKjskCuKPhhopFR1jv+gmTIdSVZf40N8wt6VDN0iEn
k+wCIbXlClRClK8twC2QKDnAuYgEplh9dEzFKX84FdC8GXSe9XLRwDjTRLELJ3r6YISRB8rV637a
ZR+hGSY61E14zdJxc9q/NtSf3jZ3M4uezTNKMV/05a7fKZFq/zIEtYzj3oQIhZlFBggk8RGEJyKx
TrVK3HZ+aa9+xaCkdHBpDN3eILCDouMwlZULs8GYVmICcPrNEYIjxOwHq2IRNMeb7AUfHSSxGCj3
aYywiTQLOaubINTjgz/HZ1RXKtaZkP2WiUooI0QWPK+yK9mI6oO0pxYnM84WJNntUZfFp4UYLP04
SzikYUsxvX7v1fQ9k9YXmTF5dS9HtiVp6VpsVBisy8jrREW1ZwZXGfRZgl3nCcxjNQNRHVwk1zjE
Vlj83d+Kog8J0pz/JMml3CofZvOE/Sqju4InjUgrqWm+EUJrCjOTZPdrALfeZviZnWFBHquoF6k3
L0mUXBdDO6gjaCF2xmNQh/UdD6GbREhS30PMQ+IZ+2H6lKjWQ6Sl8TOpVvSKw0lwY95p1JmByjp0
nZBxJkeS3BG75X5ZuzlHtERlhu+jRKbHZ4ArnNvIYJIdMWUlCeu0AKLaqTwXOslKJs/FXMyeeS9+
KkU/kQF3pp5e2IhKkpPo/UM9lCQGYPDgjMVTdJ0jEYkYU+zqLVX0wBjME6XvK1PZy8LcxPnDE4Dm
du4PlclqvLjLGhm9GL4cOQJvIuD43QkBoYV2R1nbKIRJFusZwGNkdPfup58VJ/rTfmbZc6gA5ZZv
MskSakRKOG6X7QVLe68RmCDOmqeplofe11r+aybrndD4ZCMrSuRttPcNsGh0BBZu/AMqe+lsKs25
6LVTOFSnutupesOoVvPGiLFX8lkaeFGyHJkEkKISlG4Hgp3cQYFEvPXtV6RqFFmiUDqZIDBy2oW3
JSFvMZv9pgffKSX+VrciQ6ySW/RucayP5mEe3Ux+R1SxW+WJxXV8qEDS6dq0NzHUhOwFU2Q1cftd
Wrov4TT91RdrGy9mMTh59DWwoJKj5NLlyVnbC7uc3r55WJHiqRLvQ3yvFolleXIYHsqJjTBp6sp+
TrbUZ/lQIwiX8bWqUGu72VeQGJb7Fq+4KMh7MBmoLOml0vT/eDqv3sbVLMr+IRNgDq8Uk0gFS3Ks
F8K3AnPO/PWz1IMZ4FY30OjrsmWG7+yz99r4oyFwjFT34LfQniabkUZ2FJfnaRYAKP0DcuXHMX9L
CtSMTU6NjSudyW4Iz6zu0SrSo84B7TsXGzi9zBmgWQ2iC3+phMSTNBmkGhZ7JV1LsPE4vV8ZxMIc
B3KTb5FsGpGXexXB+ALzM2UoE5w/VSQnG+bIBjihQAlaleGPusXQZ/rNueM/rcKAvc0JBnLidcOU
T7kL5BoQP82Unj0WWsBA2ettraMBWgFGt6IpWxBYNW6Cnv7dtaAZwZ51+dIB2F0nolW8Z8kZyp2P
za/0ZXV/a4YDXUng8U+SChah0y/Wn63eEbFrP5N+BCijdU3QiewtTh2RFjpto0t99UqxAC+QhM1A
bokzCG3M+UQQWcWkoM6nZoSBunht0nv/fxNWfCVQvaExQvHxUj+a8F902J729FWeB1JndNneSlSL
uVfdFX4b+KW08Tjs5NXgZBUJ6Ge3bXvRlM13i+LUJuVtTMubsdnNPh4bpTsWCRyT3Ahgi9Nqwm29
PqmmeCNuJL8P7zQ9qMJVci/DXhH/0H0WUvI2MJAxjR7Dnsy2ZeaE+zId2NU6QM1gh4vlWu7I5WL/
yV1hKLxuHLxCwM9RHmbE1nRIfYOY4fA6mRLe8T6UzffJym7Dsnrms6tucLr1szGQ82c7F2Xnhdt8
E2cuVycdyrDQzKjEGyOe0iWO4qKKEpMeB06m5bdOinC3gp4lLStlr+hyKAymj3kD/2Q54I6JRsbH
MWd4QJGlz90EE5IdhQYe6k7ofwEPwmKrccvqGwG6k4YrOYcz53S15GSAy3FQHNXYD1QMS8jcXa26
DKBtmCn7dcYoifAuI6SddFiK2w2jrYPRyKslileFkENL6YlcEGZa2y/xnkpJN3CUkYprpmxnsXBL
ES/YYICZni86+BqrSK5GnlzfVpvmx3C3iDZ/Umx3N2VYdnp326nlM5kbLaB6+E+g7UEUinGCrE3i
9InwVjYHYT4Ob9tsHpfjzzqIp/4+7+2rvNeXobWr38u+o9cVh5dC2FdcEPHsiCz5dvF1oWTQ0MOu
+VDFb/HWIY+Xqjv+lvmpvrav3lRfjZurFwIoLN1+0VvZTLKlXp2Jmlc2CBKL7mGJKTkDYnymgDhm
9QjnFcjhgRBtL+E345W/D/aL2HVTnk4z6Cui/kUzwSZz+g6WFe219N2P6p1a2hdJLPV1jiv2ZQ02
RasNFHlhMeI1dWpL6DspgqtOuzdOg5G6AiXHfO7lPUaJymmq2lXl+CpnnbNCokwqqjDM9qT+PlE7
e2znn440GVedXGYhMT/7RSvlaTVLOhDGzCv+dvMQaIRzGpZkMWmGCfN3LcLvrIOSwwjbLuFXzNxo
rpu3hQjhgaZPwEV2atrtkRN7HEM/dpa59HZaXKsjVK1d9V56I8npqWo3h5ppvJCKaPkFPtSNs00n
yV7arLSmoAsfOrBFpe/R6OYvYgFvQAwK900wjTutiTLYk3lhRpnCwcxDKmlj5Zj/UWNq5Hg0UlDe
BU/cI75RLz2KcFFIU1TthHHdsK1vTnsVCdxa1iKsoWFr9rC93o3600IRTAOiLQ0swjZhAvMzxX2p
qnK2xIXvmnUmLVkx7+hNAKIs72TmVgzJQ+TVBZos7eVApmEGxIDOsuaisnuq84+VodFKjcvudwyG
PTpetV1eBIM9EIBLEjlabTem8qwM3Gcsv8SZC5yrR3Rr76UYcGGOxmQQ/5NBR/9AMQam1vsefvXU
F9TVy2X6VYTdxbpvofTxFRMtgt0AHIYsUuZVTBWQ8goAioayXdAcOnQQbLn4SCNd2+3ZAthGkQRg
O8IS20ld/2Px7qlUw+k4QwB19syB3ZEfvJYYLbH7+eP8EIKBmUSuIioupEe3wE/+RdhhAHdjXvu6
5W9zE6ZdaKFgA+gpEwKFSK5MiqhqPviSlflY5Us7v1d1H077E9L1OmkcOlFUYzanpk6+GNIfk1IZ
dRMpH5O2YMMV3pNecJo+UEkGKgBIrfNCQ6LJM7/Uibjo4iFPzgCKRm28r/RGooXjw6V/xsS7RMc2
r/AI4eZkCaTlNh5sdmzMDl1Jh+6rYIbQ+sR9kcpi1WXyGa4wh8r+aeYoPtvEpk1zMsGVheyhjO0j
uZei+BGT2E0G492IkTwaqq8a0e7m+ZAMAyUr13boPb0gSwiYOtkqh9veslwASzQ6sg/s76eFntvx
vnR0JFezfYI9CZxX4QTa1n9M6e9LlS1TmxsjIXCGRdyI7WNXbonaOC9ZDoNjtUhVLhTp+tve3MmN
c8Dej/n6W631y8BOjoDr1v5SLlX9s3OM0rL+qr+prQHo8V1rqb75EShmLwD6sBlxUqZhJO6oMNeI
3TbLIZ30ncU669kEgYFYwQVFk4PJA2iiOxDclr2aiJR0CAK0g/BPWKuTPQMkStzIpOcoeDlZdiLG
J7J8Nu8Dch4ppQILdX+3HvBIrbFC33AJqZtNOsqGR/c+WvN7UqsHJaYL73W2pJNOgoFC75gFYKPM
kVKifNMNMVgP0RjvrZE8en4pRTwHAjuVBSqySEFskj7YpikUvk2Oep4M0OaaFEF2THc0E0oYz5HI
ddSPE4Q/PYj7/Di52E9XQG4LIH6gyGTqpQzdttWOKs6E/rZl5Y3in1dpzV87PMS9I41KqIq3pLT/
JDQVk5khT2Io2AbbwDj9Y1SJ+kKI8KZE+mhFAnp1/XTqVk1kEGLWSWfX9X3Sp7sJ4FI1BVssKIjy
9hznUhrMueL/bxqkZIXQQFNR+lOAmk50gmlwdSD+POflQfY7MhWoGVSv7I+CenWDcCgy5fxpadQ+
zYCF5zwcOuKKhkNGQUXYI8n4lneJb/Kw2jFh1d1xR5+FWexLJu5AgK0dD5GeFDtHMEkOoFYc8YZr
9jBT7iyOB3VLyRN7FLsQwbauhk0o+tZojNFIbrSOowZNoUobGjyN+RufP5ZjlE98DWikphVJvYvU
oTUra0N+qCKiD+CEDVy8NXSh5Cdpo6UY3yAEzUBjM6sTrO2Zitq5PCiDGsgdXZuF6g85Q0mB2dWU
HRnpdzPc2pVRmNoOFjQKk0H79whHR39ydBLMk4TToVvhKKSjRmqg7V91uGR2B8Q4rjqfJ7+JBGAL
rEjGxfJVZfcREGOBDAhmMEsMdRqNui+TXp/ZcgaONseitdw21liaRaM4o9E3xzm03rvf6N7awKiJ
oZ7obnf+HJaHTqEkCoctobj17qhOMP9IpBC/8VjX6UhTXf9o/42ZGmgx1i+SBQjjK8K4loLzq+95
J1Oxod6zBXUEGtAMLnnkeoxJxyMWLXAwG4jzhFzZJJt1Bu0JUM+9GwiSz89MV1DSssDzC4XcL8R/
nUXxm85MfJHk6tDE8VGuluPIr8XVkyycFiW08mBF9LcgLm1vOmWBTXOl5UUlSp2K5ERkZN9RpoxJ
Rqr8qKmy3+k4o3cVlYpaChkPY8lSz0jpU9ax/fVw6bGUaDtROUinc+23pRzu2R5akLrq50ENKaDc
AB80fqWsbH62S7yaASNPSQKNTYXLC06BlUHhOhVeKgV4ZM2msw8GryBs2P1KGUB1ZDUJc59Cd69B
0fBqPIZ1tWNEjYRaVdB0gHkX9k3FSX4UaHYiMh+xb/X6Cuicj8zNjI3WgI2j7UoTUJHWF9ECKYHy
yuYzXcupwjYisEilMtVhcH0l52qbcOEoIKUYXY9UxEqBRY547cQoM4jws2/p5dnulLuAd5zLpDvy
7nsxxQzYRbUU7i7UtrGwweFIJw2gi9GS9+R1pXCj+auCRafR3muXxzCcPp7PBMH72KY/Ip8rfNpd
wOrxzFLQ06nYFICURN7wLBmcRrgXx0x0zbP2GFr9vm8XGYQBzWbGQFqeBKqiYetUy2ti5Neyii/k
wWRTPFl9wcpQPA/TP57UGOSf24TslIPxxhBZc8MaKDDG+1DMXMXGRBrRWfVvkdbzIf6li391lpjW
gnundp5+H24JHUpTAjSFyBU4rl/N+iUyXhqEqvEhiYrT8uxOCV0lXermbK61dT1wnjZpvxthXwz0
l63Fx7j27/2kHJZOixRNxcg02XIusUWdzxvEv8RhqW4MGJOpB06eC7KgQcgxS2adc6KrrwrUaFzM
o6m/1nn5qI84MLAih8y0Klsnyx5FZqIvdX+C1s5yXV7yyrrg0HNLFjaCfEKf16KUhjoE+Ta/yPWf
waQtdXE+RqsJBh7NDK8caRpkzERW7aeXR0Ww3Q0wPidJsiUrNMjFVVLw8QzHkQDiCcpi1iTntNH9
lIxZmFsHqexO07gS1Jd39hDxxrm39nQRwXLuXe2XATxdfwjvKL+iMb0KvwaxJzDB1IwVYiPeDhEJ
jOspHic66KTL1FqXuhIuScuXT25qLF1EAYk8w8t0/JvnB/wDEGQ1VT5kBB6S6c2v8Ueq8lF9S6YM
w8kK6DN6JYC2nAbUhGnKgyeGjowxvQiewU4c73o5sZmECAjjIf03fGfEIRLtv0bSn4WoFOLsh5fn
UUeeBJXrvkfDG0j0da96MTsFHVMSHVNgMoEq6wR+anHBRE95FQ+0tIfIiSKUbaZnLI3HlVr+wZHi
QO+CnmtGmQ59xtIo7JQuS20FVfbXTGhQ2mAJeaPQfVab8Zlb1qdprZ/m99MQJkzag8SVdTfJ+D3P
jqmLXWWD4FsQUCz/Myor0mdKGbAWYqPVDNWhFYKAey5unGiGwwBdQ7Zwa8QySV4ZdshHvM9B34xQ
GPGwD/7ccJyS+iBvzKD4eOLYLHrsZlu77hR/OXheEC40Wz+LJR4DRymE20xhl3ZVfX0/n0nJpJZ6
+B81P9FC2Zf9BuWzra+Z9tWWfRhlH9twV280tOFATPjqEYtj7vuviR0UL0HGNUYsSLcJcFcGunQ0
HNY0JYehhMMQIPCjaU4cnyDhVOZRqbIQKEEIvya+totF0XHGwd4ZzcFbQV+CB/efVp3B2PxVaH1s
L2EhGpeN0oFtL89x2FNMauxFxAYvlDYhSE312IWLXAQ5n4m6QeOn3aeg/kYwl5BFcGSKfZQB9WX6
Ba6aYNt1cD7tpAJYIGIgfOj4VwxtOpFTMPEiEK+OhMf61fG9Wy05QxbROb45rBnMbYx2eAu4bEKD
P+mrJ9cIrJqIo+Ad1QTfooVu2gK5XU8rOIwVBEJax6GxlCG8qkHm5+VCXnkkNc5oFBBkRohDkmOV
grM39ZMf7YrvJfzdP1lJakeAqrKA14a/tw/VWde0s6IyG0rjRWkIbNODC01BCTYohGq8MnaNYNdY
bhBkte6WZnq7bjkG2DoqHyrmVU59OK0bTNosStjE7jWqVHlgN5q25bHF1j9BNEFuo3qIC5SVw4QY
V5P8swZfnOnjMQ6xBRflPZccKqTKp/Ejaois+azCcDIZ4ynFVy/yOi2/FhKWn+xgWDQcKBew88St
23sLbUrRRaz+RhCbNw3/dbkpQfoLIIy+nAdtOdfAf5ZoEtmSSfjHKDbWpKdTZQnNoQ4rEugCBmSa
H0ckqtZIyYUdN17mbQm72c2GJYyn7n8Ud+mByH8Ub4q9Efvhm4Xb6XNoZXNP/cBHDSO1bW+ztXJe
Mt0NjaIgBSazXE2WA50K5y3UBpqi4iayHjwr9BJ58oTK03Kwpa3mauBwTnUKdlLtVlgXY8gvltC/
aXX/bl2Fh05Vbs85JesWb5vyb36bdLt/SJ5F7HxotvdFN97MlClEfUtZORRde5OeW2TrAfSJs+50
YGjejR8LLI0r5RQjayTin3Za5OlCv0I+Ixz1SQ3uYQBn+mSHi0FDTrmfz8IaXzb0889aITcnNUer
wRMBxjl16SMCTmE8SsCKCl4zPoZzJWoPTdVsS4UgkvD2nh5GUT0y8v7C/Drv6jXmpiWivUxLgE5l
58RhZ2rQ5LvFJaasr8l/48KdJZ+S/4rPbsVZQhxuKErvw6JoKf4rb+fCZkKU4CDqJURAtATWB0Sx
SO3Z8Jb26dyMeAitVxXHgDJYdu/0WFsVCHI0DOCVLK02lD1T+CHS+lbL4aJKJ54zlnCethxqW36Z
9fQSGyp0++VsQbgX0u0INSoFTMwn92ckq8kC0msbGNPooTWgZvaPSGFUfz79lPheMG8rhqdBcc6I
gMmxBCCkciCw8Ko1WPfLrOb/3w40XxyG+6UiT6Px0CM/RrBf5orQ8kBt6QCC6VR+zIuJtFqdGM6R
UU8NqCaU0N9zehCUzWHl65Qf7eJ0HHG7hqilcCZV0tXGTTNZLKHuuZ/7jm+M0lvKbEesbenGWemW
AxTesao41E9hxhPsQkRcVuitVuRgVqhPqf/pORuSsj1uy3jMqgNuBjS8MU+Z23LE7v7EjAEDs+Z+
7yJeFL5r/bIEKaTnesdYUZh69Px+u8vC2/4bUze7BSNYV4jSjfGO2Fllor9qPAIErBvYWnEsQqc6
gPM0UISxeJccopTKkb+sdLvS84TogsudBAOHrCGeGZ7yE4t2kUe+rETJLEbdUWqsw9odvnM8ne3P
bzIPhFdhAdRX6LkHO63I27DMbT54yh5FLG1rroV+91XRa5UecDroNDbuPgUBC/Ij5X390nvJdsEM
BrrxaTwSkCGfPbBj4a74j6SEFSwasmw+tFx56+uEbAB6I6ceTQ46HbdsrQbwYiSZs1+/BpU4BYvO
LAik1cAs00Dym2A5aaPP2YrySRkXdrgfkkwMTIBpWj3YCf+eRAOKtdknUm1PMSkVltfcKm5ztt6e
gzS8yGpZww1VRKayQbOG0OybkFMLDd8TlRBMBRtmU09vtkceU+NMAxaIRJ49hYOMYuUgoTFA96Sa
BnJRsQ+uou7vBtR3dQ9GYmLMJviN5IfMSsT4JfmqDgmho6VlcCtW/CvbWYjZ2lqFJp6Njboreb8i
/tr0eO5Nf3gmLvL6Ty6FZnUVOVdjGjAQkRrAgGjiBH1eFCsbrEzD0fY36X4pBiUhR5ajLi5NtxLf
6i8S0ydabZIpPy/eSzXyfJ4gS7sMgpq44AbbA+J9RlmGnT6EykSQfhPDhOFO2MVQwr8irl3Qm689
o7lF7jhXMEYpfSRH8Sw9xsWVJHTXla5NDp0CZKXK7pz0s6DlPmN+ws5ORa8dy7+1gbKAXwaxC4PD
17zWkEOfd/oLFVvWwBoZj2k/OTK4s4IkshpJ+n9tg2Kf4IjJe1hhXkVGnsZ02e/lwjfPJniUrI3W
bkAEGyKWh/HvvTO9lyXpVHFvpdXlq+2Ko3OYze5YcoYcZ3TPw3SgTdidoJFJK7tqVqaGMvxvZRqn
hARacoIKfX3TmRXbqY8E/Gi2wMjUI8wa+QO0VTA+c75+ix3LRbig7e72Wh1q8xvbvDeQf2cFCdIN
b8ibPLFlfl3MLDKkNRwn4ZkttSm0cKTT0nQnrECrcKSVwxQ2eAVOwru3VI+1M9SJu64jLSsqVJ/c
UzAzeKYKrKHAtpb62kjUnh1b9wHzxh9WYN59flFvcmL5plCgGkyBWmB5mh5lP7xTS4p7nDzdjN9X
4KndsikmEoRJ5LZWy20dzVvmNUQDpbwOqEUEBVRRydhvJodVagF2BAUjvZoXkjpGm7+rYDOQKP1s
qi5puG0Gr0LCHXp/ybDmpBWXlSPRyyuJZOgLzR//0QOPBUnmwTy6W5O/mlcZxp7UkE6GsJdsDyUn
a417OjW2qEimaKzaCO97yhYEfpnSJjPHHk2t7P/7wc8umg+oGX4Ue8tdsCVpQZP0alCEjFBFAI7h
vk8BHD29GZSfwnnCSJd+bq8yUVQ2nrQOEEJxZkU5958zly8rFUJCpEKQK0wQuXUPI+M80LbdmPJ7
KqvuwAtOzYT7fqJFtMIsWWmvmH6y8qiwBy+lKqjUGggdNy9ep4M4xcGWygHftMmmG2uRIoD/sidA
ccXvDjN351VGHjVw2sq2uLFPuLPDGSdaDdRns8Mhpk1A3+twlqlPA2LfbmG7BC9iM9cz5xTL5WhX
3RhUaQcjKsItGascVnuHVPbCdUhw1BF5Wg8j5KOFuGErgTuqsFtjEJSEqBatoNkuCv12x1XjPO2/
FCWmhSmm72uHeiRgYebbX5swj51eWXzaQfyJijgUO4xIkFPoX1yvKegT8T6OJep4iFHQTWFeSK8v
mzypqrpyFXOaUeCP8GONpJKQjEbVV9qY9jFoURAHQSk1s93EbAjg3rUJ4tHiAs3vcVAqPzu4+BgP
gDJDwJ2clxInkEh4wUJZP7RX9u9OCZkVO96iY5VgmZwQ0tFZJiuyBoDIIS7lmt0OxdAFoaLgsuH1
ghat8kenhbD5Krr9s5i3j/jfNoqP9dSOAlbXNWiSJOjL2d8EWrkFttPF3+aZAe/oFQrbZPCHHn1k
moOiSI7UdR5zCTpQyvdf0FfTgpSMsj6+qFt7baf+SkXPNSOhnjqW2p32tDjdnxStuLxhIODfeSvX
2Zl0za8XFfvDhjjF24g0c8npaWwPxvSXrYmXinii7KdtH4AMvygdkDTLJvgm6Xp6RsXYVmkLP/rR
YqWIRJJ96PhsFp4PUtIG5TGTBT/eIB+lF5zsOfC9DPQ4IxWPW3bRyXLveo6ds3onQHOvLkTaKF+7
WiT9nlJExkSCIQQzCf9o7L+gK1vrGZocSyrq5VfSv5R9MQND+WfLZOMx2JnUqcibGJp60zegFa1L
eYXro2kHqdPfQCHzT9njeCBVxzs1I447GW8rNg4NE26hVPRvcoptqPttoEFp6n/7AwoYXdeNyxFp
g5n5B2KLo3ynOaJCGBdUUeWFv4yvvYUi+W0elOqnQ20EywRzXqqfBArrDWsvK3tS54difFWWZ0ni
P6ngMbxpRwACR3I1x04Yw75lhDLZly2uxU+CHgOaG6B6riTMvAzArFd3QeOBnAQJ5Sk1O9wWZBLn
+aNlrZj9AcoJC1DR4VgYqP0egBuZzrfciHbKoazNDNO0C4ticefhQzETbhdWFB9xToNWYzG/Dp6+
oV9qYJCXV7PS7EUlFJaQ1dQqJyftQXpm6ZdjAc5MLq5Vvlzb8T/0LjvmYLgeS74NiVhKRyyFYZqJ
7lOXqDvSoWRgxzA7doEHICf8it39o5QMlqWEBAXzVKPZS+MGkX6b6cXgPbVLXIX3+JQ0RFfnyreS
3SPv7BjxqXVbiRq6kWPmbVl8LVu8EazUkoCLYkHgrrSoLel7zzOInWuSCkFF0/uLlJhEsztDQ/N1
9IOUfMS0iqA/c+6vPBMLKMLaBfiDEJY0AXPBHPAeEHInum2vFXx9VT+8WBIUlsLS4WRwE1eZdNzb
7BizfZYwVS0XoSa/dJDdQpIiI+/O6FFKdloXBv6iY4rwaHq9Gv9BXaCuw61uWPQ9IsWMLCl3T+c9
R1Sn0K37kmQgLfcAcD27SuIBOg31FlZLtoFKem+p2x01A+tFDEcbL31xqvf83i/CbXWqSy5C+oL9
tNnL1l3N8KwU86ljG9fonqA2V9EaSEp2VFbDnIyhDptCuIraMe5h12SY9TyITF2PXQn+qPCmQagj
IP00L/tEmoPRLAOatIIa2+quX9LNIGjyxtdKNOuO87Zosm89R7LvLy378CaRz2NekVQ/444K289l
R73LOVAPwYClk9KYSFaoszP70DT2J9AjmKYbuBVnnXjL06ZO+uMo+YP3uxD8XA4mkDAla6oFkl5Z
+eqgcaofyVJYAJCmMMdLvR6UNTlm3RtvaOtQR2WtHrc/OPl97BMUrCvWTachbrL39pyf9LF1FhRr
WnwVld4lor3m9K5tEvTWyhtIOsh/qrX3FkovlcTt27fxGYxmVCya3I6wpgqVGdRsCqTmvDGOMRlK
hGFwomANcXmql91NYn+Q6NFu/dC5mdPSK7JPU2N3XrTg3NSSK5LXJbCeh1DZkh+llV2tD/RbUdoQ
nOAIkLZpJ9yH3JcCdnIOY7RN+AWtxWTaDGf4txkkc4Fx8G1vVxF9ehtG+qjPrdy7IOV5ly2g9FZG
RBqr0vbAuWfcMFgxnjZ8FT3/XLrfXTIQECd8SjDCOnSKiqbkFMl608f0bnJ1k8oYMC8tdX5ClPeA
H/NKqJDd0ua7W2BKbHb1obYfQKAcDHcwCyIA7sTiQUOfEqE9pbRBo36vA1Z8oqhLtHGYE+hOyZW/
WkISe4CSNnVkQuaAdFXArjoQ92v6Wk4r/7/WTZg1HoZxfTo/4IVL+rshH2KiCQ0XhWKFZpeRDbPc
bnqX8AjXMgoAB7Ods8ku/d3xKQyz5uIowwLf6ARCeY0tYZ6L4EnYA7a3nVfNTHCsYCwno/vgY0v5
1CtamzkyCx5WQQPvY6zlGP8q6u+4jpL7gri68c5Y6ii1fhaN3i4ctxoF4Ol9m+k20XI7N2fXYOBv
6vHUs3O5UtAYtFBMyvRnZ8Pe46nvWHUU0I8NloR7m3p80G0Sk7LA1EU6rkwMfuH7KFyHfHxlO0uo
faQYvjAvAxPeJt4w+pq0bhr08uKE0qIZN3hRoArcISUWC66s2U5hsODz7+tvmKNN5uNrZf7lGyRh
5K7Mi/hbn8WyjNa69B1TAlHiKZosTIBEmP9xFdecAoyrpLrq02yR4WdnKdbx6+CrF1XKEe+k6dNJ
3UiZlW7zDF1KjPcYOOIO6FND+R4RiJ6yY1isS+PG23owbNUgKKOZNifLDLnzdV2htUrfWwYMauMB
ybOP09z8LxU4mzsTUZcpI/jfYYIy33Ze8QO4tWmhZi0bPInV3z7RB1jztvxtjlBoegKmbt2Jhx7K
sPgr1iw3jScv+xcPywl7SsUSVpP+rrijEwsQCZLhaW2Xo8jUjfW3EUoMeOjABEv41DY+HliNcMxQ
31R+6Bm7+agcqO6onLGhz/GHNpsgprzBXJyFm2nElcgaNxVf+5qGd/lE8fOhjK+GCiPrB3UwH2RX
ykRCbvx+sVvwZ2HtPX1LkPZK7Y11U/+9HCV3oO8ZZqfX/JkMxurUOFo9Vp0SQA9YwnTj0kS5M7lF
ZBDqEzAnWmXoGguxBgjVvb5ZjfBmUI4nNXAYi+2TpPCN0jy7P+c3ULYR1XG8bagwADf3S9SqaGq7
Q2mY0IUZUGg++rsFG/+dLqa/lcxs/IkBVMrvgMHKv3ovHCzlMQt8TAp7Xzy1ZYXBN9ngaozeBFKC
U5mOzZSYjT9icSHl9t19Kt0v1MoqhZQFLEztKGqUQDRQ5FMbxww65ghER72nCVupfIDAY102f+nB
4lUgSYksLanpsU3iPM/2MzstVLiaT+gdjaH0SzgKjgj8d1hJebdQC8zDGLQY5Y2o4zu3zE1WkHUa
eEnQ9r7QyDakZx5SoXQdUyK2G4u+5k8af+YD2Z6ci+ZdwUTX8hCTSY6KODKM6UcsTGDNnd02F4XX
D+Icb3Dpu6TpDjRXDELJ0r5miAOkPzjW0TGBdaZCD70qtAtQ12TU0BIewjx+UN3dcSbf1k/yYsL2
urI4+8fCs4n56JD0MMBnqLc64+pplUVGtBF4znSySsjt5nGW3xL19wCaKY8/ZQXZioovYzrGo8+O
+EIq6spPNP+UnXUburcetlLHwzjF2tmcYrX107S38/3crXxT53VvQ3z2ZD9lhpA3/UpKY0+UN9rh
XIDf/rMIHrtYF5+KtTtnJGT5V5WGHgW2Voj0KYUJciF7WT0fFO1rw+ZWPpEBg8xUa8/5A78j3IJb
aklPWGw0wjxYyXGkUog13QZredU08XVwJjzS9bVHD0iMYNSigS0AMdWJr92lqi0hbltnEEKiTuHh
IpCVkAJzq0FGKceY1JVC6irvzDCb6iinomFAUvw38/5Lp/PE/UwOEeW/Fj4tROK5N0OZyl2qkCKL
P2aZRguo8B0dO6ZlYQcL51SCHrYwuSdbS9dnqOwQS3/z8q/a5GcZWYtzHuEci2AYvhb9mUvGMS3h
bSnxdhjPtbzyxuvivSI7ygLno2IAO2xNGXIkWSZi3Zyq03ts4D9eJLw5a6BsXQBG2tqwuIhBDiRq
uHVlTnPteSp+mcIvoeuCtJOCksPQwHybcB1p1nSE7fe/9H/WaMeSwLv6tavDYTbg7BtJoLGIVtfi
sNTJoee32t75jT1izi8ITG0an8tmuRCyhWWMFVsJl2+sZOnbJD0EYeZch78BVkqHHinX5mHT3xdx
xOOQSxj0xSHcWpIQbLoMGOb+5zr9QNNIPypeOG22+GJPGzG8fl6Ua71cmDwgZR2ak5yUnMbowF7A
99CSvFjEvRjANFw71vtUsJTZiUfk0pvsFTQykZouVOhRkclXwoTALwINdGZBa2Bc4sipC6cSTsDG
6QAJw+1huVS8beny8RRfBw02PzJdfWfljFuQuMomUl+aJu/KNr7XPR5U4bzGjxRRF613OmVd7qRZ
e1HpxUX9LrWYJb7hKQgP2nrVaJFWyAK+KDrjSm3wF5XJa4x4MIHiWkBxyRSA7W81VqIOx1Mq4Xwi
vdB/TuLCI4MFkEbi5doVC34VPK0bGeBR/9As4VXfpQPbToNX06x94V21S1qQiLMMCsNbbrdaVC0P
ih7oWx8YhdosVzedxaIkUYhd/aG3mwBY7r3Uw2jWgon7s6Vayxj8cU+hVp6Ve2OtPpChAYITzRns
unNsv5pMZyBRle6AmzTj1Lm8ZvgBeVIpttY+xo5LZDrW4Kg0OlHiBnvATVDot7ORazjo0uhWPogU
jiOdFfmpuG+KGcmlLRsOvu32EG9HEEJlIkCoJ3jIfaJSkaQJUSpD1m7vSZw9rEZ+KF+loL/2SM6/
GSNPDA2n6QOet0JkoeJ/TghT5Qc2XA31JEvLmrQNtvVfRZug/DlA7VzUHzMjUiF1oQLoZiGWs8TO
mlsAIg024mqQymIA3QLZIRDoL1hqKFb/h7Iz23Ucu7Ltrxh+TqLYbpIXt+6DJIoUqV46TcQLES37
vufX3yE/2elCGmVnwIAznD4hsdlrrjnHjD+08h2Wc9b5RKpI7zYjEvUr0c5dOYudG7lan+1M3ccE
0UQ/Ygy2TcjauBm4BPmYxvSTVeUkDDbL36IRQhR/d5kU7DEcQrdS7pT4fLhodW25JsZ4Zy8VF2j+
7SclEqcQAZNrBJYKP/BepcJJgyJJb0Jceb0ynbK0uvYB5D6UiNCEqYQnmYCZOES/1MH0u1diqdex
u0D7em0sn8RsEsydLGC9gdU1OdQRWxEdmhiHyYnyvSbwLKeNZ23TWIUlCqHSTg/AvfovxbCn/5y5
o9kxZCOErae2RoYaYvcPQ9WrCW8BCQH7p4okkhObjarnQtxav9ICeMpISisUxpPMDyG/SQ0Snumv
uDQqzu3vFhR5hJ5qZ2jtrQWbAMkM40PJ9/gyLgZcbvQmxMkxSeh0Md0/IqPVorhMwEba71EKXY3P
UxhXmlXe9U5500zsX9zTGzmHUG+zaF1IzQOpnG2ihNYzs+JLIi1ngQ5AlKkefkfVUco+Jc6WuUyA
ez0uHXSWeZso/QUN4EYf81Y0P1thUoq2VT7NCvckXB5O2E3HqpnOo3FrTZx7ORwSVMnn25iPTOt2
Mr1P74BYVBZdWIWAZqICNI7+tcIMGS1OxHOp1Fh5EL8XxO+ZNE9kUs5paZ/zqUFbgoY6p+eVndle
Mos3o0/eKHrDTiR7xIZIodFWGHYcBX9oOf1ckw4cMvKUE0+3o9Uo5xjNR8ei1NrZ3QYPm5fSM8vi
93oW70sw1wAhk/LQ4JJpVfWDItlKap5DgPQIRNZOff53ns7rDATfZiITYmRwYdnwZdNDx5Wo75Jj
o87Q8mVf71kS0nTZAtbiKluuA07yQtLpvKDBiBSfxL39h6lMLBnRt/Ztgg3GSnytQAACyECwvgOM
QH+6I8Rtp+byVtH8PyRZk6s51uX9QS84qOHGsWDfqzrsQkgKcuGHzLhZf8eHsR3gX9iGfMJ0Jdkc
zNcvJaXxxnzOWNpX3ZmhazgAiBd4I8u3BQw1jvkne7c5PwzaRjkz5MX7BEMU8FXB+4AyeAETYMFs
Z4aLM+c7UBihDOtlh2TDwtLrbJ+/VPB4lG3uY2iYjKJqzuaoyoqF2toZjbAcNkkysrZE0yHc1s6E
7HMAreYuynEW0R7AuJslX+EwbCkVEq9bEJk8Jo/WLZS0dEUgJTclEVv6mSH7FU7aPEb4A7l2KS0O
DDSqwlJ82Q8t45jATxQguDaGDol8oKs9Pwn+hFnCj0zfVseDRIWaRQID7FO0ncV87hi2JCZsHGtE
CsIlpw5uxw11VdWLLXhdY0gcjzB5yBJ/HeVfVnpSku8/TTieS/ycug4jDY3UX9afHThV+pls+ye6
0wYm5wrWUYPHtJnGnxmMuxrGnWdC6TCy9hAjnKapU8sq5zFX1Vp3CHdpnz1BLx8SGJmSpQRS9pDV
320EO6/giSM3NFDDp8Lfl6RBDYcRkVOpAOeRCj7I/BOz4ZQMnESOmaE6rXZRWTW8MAvqY06T6yQH
+fI9JdObbmJpM5b7HigCntkehbdmI0mt9wFRTJ2+Ys95PZB6vPQGNF4ChgMs/HazFtBsZd4G7Mdx
UsjxUx1/FPK3CABwN60g1nmYatbvFZC76BFE2OCk8+eg8hRAOylCP1XHkypxGaLkRTusLnoByJHI
PYfpddn+oVOzHSt2ve5NvdoS5Co4PzffYbWjkUs84tr56zgSRU1Ygpxbsr2g02ittusu7db9wpFA
s08d8ndMEGRSHqqEgXYM/v63//p///fH/H+iX9W1ypeoKv9WDsW1Sugf/O+/q7L897/xib7++8PP
//67sG3V1lVLFwYObcOESMPf//HtnpQRv135w27aSFtrRDZrwO6T8AorAFGy+Sl5MqiQi2t+Wlok
+Il43+PAvX3Wn7q5FV/DNzDT7HYxrfFyOZD7clgvbRu1vzdS9LTz9g2RLKmYVd5Bhla4Zl6+BZqJ
HOGKrOYEcataHJvkjpb8qRnl0/5h/6hZC1HmUpG7tmxvVg2vMBZPXRtPtSVXftHXi+2i6btXILVV
psNswZ0rubO3Y3bvxLyde36SZnEaI3MMheUyDRTTAgewZNvBcwTo4Fd9xNyKp83E07bYTAub8jKS
ZdKC7rS+CiE7Pnyi7xrGkhZGBRTi8d6L5m7N2V01CbtGp+RXYpU3yx6v1m5PluBor83RuI+N2A8v
CxWvzDYGFYKHKuR4Y3LWtwSAlt9ppiACQC9DKsdP0TJLTT/0x0gzWY9K2e24TMXuIzm0TCAy7vrw
obgKL5sV8RLlUwD8lZGcePjtMySnAu2naxNX/hx4txUxBVO94i2io7sFCyNOiVU+5G20f5krFrv1
ziDM8+4g9cUhaenoWhQPCla55Kf6rndzIMVrUFgYA8g1qEepLoh2EIB0zEjg14StwTQ1KkFBQZWR
3MFAP/KvqSG7hcJxnByCxWIyHCOvy1IGImhaS7eNIR7OPa5CdU8+6COMG7JY3ZtRZc+Fyg942kgO
s92QFvqJx+FFCuAj3NAiAnJHPfyH615R/3zd44YzCRKqim0bhipb/3rdx3mYIIwUkEZkzbX0QLcj
UsszbeqpZ5qrZ50YHqqryly8+KfYEMHUgj8wb7osDuoEl4bZs0bEChf5OGS/O51lM7cP7mCJOU2C
MWmd3uU4vzaY2FSYYijfjGnmBamwnPYaogLObk3RLki6vFR9QBXvS5O9j/b4vqzm+6izktYQ1jgM
CX8XvzYIjXYL3aqRHxXdH8tq36bKuOrxp0VCrUkTzgvLUQ4lPwuyQJsNF2SVp76Jrd41ToMvQqXh
Dc7GvtU5cRYU6IFNU9fcTRxhUTOb008aaU5C07rRcD3ryQmeEEPSSPQRzZDWj024Gwrl3sobOwxG
r3DHkXwggZmY3p5ECl0qj+lAGn+mOCMGM8P/lPitlR7yYChlX8Ui2O1pTRBvG4gRGxFmPvC6o43u
aOS/7aHA7ELSVoScPi9xDE1Mq+8UBZXWoVlebcBAfLE/wLrAocCWT7vbWNGlfvGMtDjwUp/h/45E
+XEMIfsO3gt9tOwdNlrHikBIbRZb7COncMVUuhkdMeAxE6UnZbknQ6RGK3hGi3TLrqzyCpLdyjXE
SVeM1DTQLN8OJ1lZjmKYg7Wa/MYi1UxR6hXeFH/aNFD6GsI16xRlPFf9SDtOvB3ouTLqY5pZ12TX
DFOgEQlWZj2wsb2k/FoLJcjomH0hBfOtlSobs0dlpB7IEvWtzrJrB3S3qHZV6RFTDQ/2MXab1/1h
xHsL2uqX7tVZwkfy13eJrhr/w11iK4rg6G8aiiFeb49/ejsQCEkKu8SnPyjDwXqrMXiQ2OiJMIi3
PoMsi3mMCziyz5ZUXUEA3nRpvi9tgrQBYi6Ln/U8PRsweQTmVbE9tViAjAudarJwxBsHSbyYYHrg
jFUghsYF1EoNmhsfqJJZNz2pHpys1ISOAdhcdUJC40vdp9uMdqBuCPexQQvztiWWFGTgIXYCYTAs
yPMC5E9PXXmtOcQa/L/AK7gq0novaCfUOrwVLIol5id1CeixKoBfqCwBezohWd3YOhjzZHk7Dc4n
VAHC0iEbVWZrpWIvQuOoPjstr/uQTGvL4VM/xSknfiLYg+AQBSl9xGHKQ1mOTmt4SuQvhaR5O+Nh
K0TzyasT8qg00xFok6xiCOBf42i9FWx0azJUMGoepdozf88lobVUcoy+DEJtCWQRjH1BuMoIlH2e
W4RtQixGyZv00lYi+6FZ1j0uUAOMFF9MzenvZIzVRara9/Cm+31RnidQ0oA4rb0GqyK1iLYtAjMb
ODO73qaQa82xc218/XhdVl32m5CKOl6ztmx5CX1q7N903CfjIbUHrwtzzOJxPOMdg+1IylOvqWlQ
fM3EUS30M6aNCwzMC9C3VMKPFFEiTqCqdkcpwPV/kmP1FHbtSaGHZNZW596csrK76imLbtpmjMYV
sThCheqIuPD7ii0Y/e8lFap3hhO6nez0qM4DWuRV7cpdvnuuhn4mupyn4bXIupueTbeK8z7q1Tyy
2shYZaFjDPyDEUQoMdMoMYvs3MfXpgIIUnQczfgGbIagEMJY67kJ4Oxfm4HdZ98ztiLovVwCoDY9
wzFAjFKG9Eow8Tin8wmLZG2c1Ytyq6SvxteS6JWg7qlLnRR5VUZglim7FXXiFgaMHxOHB2JQdpGr
Ly2rerzenFNsYinKhWKli60XF0B0ZwmqQvNEoclM7Bo/pT7aj63qp1LkQx9Qwp2Sg1h1NxLDVIef
tXyf0KQJCUSrebHa9PqSxWzXdlciaEi4xCXrTQLZLzxKhXwE1rgK1+JBpyi0TeS0WVY82mvCntJx
Xdjgi+/5vHhH3j8cPvDFAhBZ9xqryR6SyyYeJcKWtGI1t4HwGK+hANSfOekPo5QfxZo7srJThugA
OLabMcSyWpLDe3Wct+HDJPh7lH+YpBcJie5DM3zIjfHUUIzt9bKqxiWcpAslgBfyz9DKpPCj4VDy
HkqrCwbKqShQK1cY5YrwO1O9mhQTSHNOy4N8n1U/m4azpVr3oZHvzUGiRHxDqZCGAQRDHn9yBAxA
SjFmfO6JAoB6A8OMQl08Pk6zqA65mYxIGMlsLXNG4GFJxsBXNWhBoHyLcEcXHCffyekK3SmB24B4
QO8nAlYte0i2vMCRl+GcyB4MkEa+lVpGtEy5Z/Q5rU0VqB2GCvohQ/u6dtG9lUaKKYZYvXl8Fev3
LgDzd6goTJNB5Ws1QGROV3jRqJIareX41898xX6dfP5lItAtk0e9QuDO4t/KnyaCWFVrU4hk2Iql
Pq6X/jUPw5lM25SQGEv52VUlyzUlSoHtFbt+Tp0tYGJPWiESlb+01iK+gcVMjg5lkuClSQ7KvsT6
MXLqxW8rNdZBDUHX1EGjVW4e5W5emnthLvuv+6WWzw2niwZfJPdnlR/rwvTF1pIX3hLw2zsqTdJ9
yPRZKuc0FJelsK7rKG5mNt7TPRwkXjvkUuhU86oZV0vMdqD2jZWCDeTAcWn8MKoxK9+mBKeYtRdK
+jEa0Ts3qh01V60rcbYhg/D7QVcRguwwoKQbgoTYQykEsDcGvfYx9u2meYgyuhtngvwXZoARnE4M
W6uRanyr9k452zK2UwDE5djujdOAMVjfdPshMm9WJx4f0CPrh95NSMurYyyU+5W/0rB6t2+aHt7t
OH1Y1N7b0XgoniOJPJmn9USgp+I+7XUoOXYKHSrBCwYxTED8AHUCQBYffkZn0lAvkI8JVmr8aOzX
UtYYNXW4p+jlaorHINtt61ocSraO6+pP1D01cuSpMT0Y7VtJrmRqAFR0w0EpZDJK5uG1bNQxtIQj
EHrRHLWxO07KNqSQUol+KaF1sIyvU1w6xbIcbNCpHWl3+u6tuGfdA5xhK1cZcTZzo7SIfg4LyTC/
iio54xgYTY7h+a4zkp0OlrMcPVm7xO4L0L0JQ31HY4k3Vrqv0BsUfQfUGNiK8Z/GAuPfxmFDMYVu
yjLHHV2o4jU2/NOBJ83bKSxtA07IgFVroT6J+YzXv3ZIQsuNLTapG5lXCS4H2t/9uWRDpWbHvE9P
uhto4RQAdz/aD4pEnRT4pjZYd7kMdJKJVBCck665yOFAn+e3RGzkmqQElv1agj6sbe14POpRczQ/
52QjS1KQsTtTrSXQRBNgNdtb0ee6wPawI18txkP/TDCLwa3wioKt9hiDwzxgg4bVOrtrm3ryLLyJ
lq0XrgncPeRSAxpaKdwn6CoEgqgUhz1VCqgLUGC6Br2o/xBF/tmpwdxXD82uqVgLd6FZf0bW/AGp
4t06xGlCJxmcsTNFRYTbR8S0+72Wc6/E35mxm7DayMVpzGbEmdGlza4+1R6cLhbFSfrd5nymPn91
Nv3prearD4M+kyWIDriFWjrY7K3UUZP1oPTeNU7yoyMXEpGobWuNbFgCHH1ba/S/+/ol00Frq4Kg
cf7k3aHdRFE/8s3RHqMDxGAlnO9FoT7MW3bodICJZKhALNXv8VnTSgRqNAX6aXJChD3yoUX5g+g6
t+o7t81bl1ncNX0aQarfK0eG/ZwtF8ll/Zpo7zVP7uXNquNAavEgLeWjH+bblOsXoVunJmWvzK6Y
XpnEeROeXDB4+KqlMHhFrg4hnGomhzi+I6YcdAgT0dvLzFH6lURCtuvR7YVXRPKzauK3hRr2Refi
M1zvd0hVLeiDgAahIO91n2cZweASMhaQlCqpHboUUaIHcZ5o2IsWgPvyBHZs03O46bBwjxMPj+FU
twRjvNgtm8mxLCiorKBYyQKSdFnED5ywzzZ17J1WH6ztGlcBF8+uTchKU6IAv1mW6IWMvb9++TB4
//nlYwlZGOTBNWHrwjbMf73/oAyt4KMrUKe6fYLqrCXypmIBXbCcpACFEY9FP/00xDmWJODOmkz1
1DQVT5LJWQ0KMzLpvGRekdmkWn6xAhGk9ti0zd1wVsLoUrFyM1vMusuF74OWLuXSNT/HieQHo74N
Pu5lr7GxmEaI/EkZoGsdAAav42PpsrcI1Um/m0DiZDhwK6d1Gw5cxInNBA5uAOWXee8VAPkVAucK
5252LlsT8NNadVyXQzAt35cenwfQ8pUXxQTidwXCuNwQk1GEZ8CMlAfG/K1BD3cmjgjN/FYT/LUJ
2sr1sUa+bgmiCuYlgqMTDcMJeoJ+A+kAeBDyRHoQt89X25rMevnVyhl28EdegE3f+IGvO6K7IAlP
LILP2DjgwUMclK7Vi/qOQc4U8W6M39dediUSZXVILpD0OXmf8uUiapMtfqxjlodM5tJpksKzyeAz
7tiUdXhGeV9NjyIFVGjTszRf7HQ5S0qxk0Gt8mlO3MR6mLvz9KHiRM4oKFk28B12rFkq0R7CqeDA
xjebGUGL1aFD4x/j+thw7F4pgwi3naTtB3YOkgSqGu04pcNHoxeS8h3HRkQXTtGiRmL0tfFanFBy
DWln8wmrWNeQcklfMtcAFqK+3MoTT7avC0axpc2cVO2dHVsNtIiIRRpxXb20qCceIYKIoD6+Ojxy
QFJy/T5gErNYcgoxPgaOudxEL6P1teYJkl/zcrxC4Li2K4Sh2tXTdrPo4jSkyYlAbWDgVsdCkjU+
Mxo2msWz98mrxl0FaslQO6u3aiqIEpJEpKdaU97UcgbPT1H1BN6cPqAR1CYIKrP3ALN5g87jtc08
paUzJck2M72EyQmHHoC3SeW4zhIyBkB9Ne8vnT2jmA8mH5vXovWKpKZ1/G022SwrKzk2+oRs6VCF
xuEAC7LW7nIT3TtDuiqDuMB1sHHmqV2xjWGWW0l7GJfec1ms8jJmdeZb9AANhsOXUzs/Kop6InXd
c+hZlON6U+QvgxbDCy0O6sMGjZidXOu4TJKDZmRmp1ZefbWH4bvNrYTt7syAxLBEnFF+aPfETJ2u
/rrOxB2DOggb9fiDiX7+TLYaUe+Uqia9Bo+Oo6HB+lLS2VVntOcO2wrnyQfemdra8lZw2yI8Fpgo
V1ZnZYq+3QbN7lqEX2vSTETg7beOgC07y+2PvE3dEspqSe4wnr2VB9DCA2jhAdSBB2lRmdPqqHMH
vBJnlpXc6OfcDaKj59a4pZR+maB1rZCHENny5a1bjWes6Q9aAqjTLPeSDxu8xA6q6dA8CKlAvgLs
2s7VKZRYnuYTfmZ4PUgXCixfHk0aRoweWNTLXqRl9HFKH8t+dGbyXOonwf1cXZjPQASgZ0UMEBRD
S9t4jlgrhT78AhK/kveiWee/QKUhNTNWdPvouBn5DLUqJEFODU9KKRaUTbis+6izd3PoaGBp7dMx
xlEIyyfC+5cdFR6t022qTwuqdOuwE6Xw6EW4MW4x/qUGoj0gBJ11QsKg3YKdqHX1fSjEh44hlwxQ
p7/o8JQ2xmpQLS9bWbOdUzVI2XSsDAjTUQKfPVdk0pwsNlx48mREPR0/qAaxQcP0u0wBagbpzXV7
lL4Khms7KkAWQqRrsOsRn+LUqQJaMQ5YXg6xbgMNsw4gKWD1b1kJ5L0Xta1viNofzdrXROH3PD7q
Vew42ybRmZ0CD8volIoCbCIIph4gHnuGrLbAnIaectISMkW9SqY8BsVA5sczO/lqjou/VoCjIutR
Dc0b0hDJebNRgq4URBWi4zgkR40ppeqk7ZCkXjWcTThEjA51ezBAekK79OSRRniXDWH+eo1XGc+T
gnpKOsRmE2Fr2RFSxOAJHyxGyX6tPtWDTadnMGwbJdn979/QJqOhIWuGIhTN/rMk2DfchqJLOD00
0UEe0tcJOaoFVm3614RXRwwuqFb0gWK7hHbRFQBal39Af5vfFRcvkVKMnsNubT4BlOu68BS8e03M
sxIjg2UD2yw3kzSeJzy8GhYgm19Z8UvF7bdSwDdV7ypOtzoxqA30DWDi2WNYl+cnhk5rPaNXRw1o
GfQQiTAEqZcz/CdfbinJVm9lXfmVUfjdO8cF0qcq6VMN29ZMhJR0uocr3+spOyHLV9enKprcimF3
pDVZv+fH1w4gjHVPAnPYY6VI3pYMcT9e7oOzmyxORgPxedIOxqu4pN0QJLtzbe3yRXWnUfwjFCBd
IpA6UA6tRNlX1W+z3gAaNpF6IJoz1tscOiyKd6PvsdslURCy7ZV55GHjePUlp6sZUFzd6zT6Krxt
KItUDkJR3BrrZxvtClllazhf2OHeYoYPMDeYy+OUg0nhIG65rGdkbOw5CpS5ib5FeAn1XuDtIhkD
T++rzkZTd0+2/kPHv78QNeBgwuFqYLWDsDRNmJIb/Ec9ldWC7y3qb8m5IcgHT/idTBOnEacfZ1eR
rwTW2JqmDtuwQIE/luvviSL5hDjXJHzWEokevuuY+UbzLd+UqTxZCzBO1dGK1oCeeX84n7IpPCnd
eOyve4lEDBTGQZt2LaEYJuY9NBhr/cdaw8SgK+wRzVX7x1qDsoG0YfOW9q7iKdVwVRPriqB9i4xz
XgxHmvRuOhYtU4dDKC6l4ZHuOGpKeGuK5JEScgRwasT2M5VAStSnkVZn3boYfXF9ssm/JjeUyYM2
0TTML0syDlNEsCNFw4PHa0zhJkuSbftRWdA55h+4Ly5AOM71UJ9462J7jsPpLJdvUdSTyWSXTKd2
TFSM7fD7RxxfiNIztjck8kgDwj/CbgWsEECBC8JpziPgwBjPySZekopE8osVhfDMFKQrqVfzssM3
dI6/TZSiUBLj2yWxWURuo8Sd8y2qQ07BgHasTzEun9iRP0rrs++Hy5x7Qv+Fvj0B2S5RBvvq2ACq
yocRbpe2NXPcKGMGvIGVz6gfRISS0zE4GZIXvdWWgb5T+tr0Y6VKNbIs4A53at93JQ0EK3iCigK2
2qHaUmaEs84pyJ/Zx24wASiQmc26MViG+CjXy3HFqarI85aA9c4wx1P7zoODmFj+TWFykwUDXdF7
ObiQHE+NytarwP9FstY2JRfObx2dRms6jskL9lFvtaYO6rvyzULMVsSeqTSw2xADKmAoyspNCufq
Qce2OEIWHLcK9uNwO6/dAZ5Pwmtn2jaE0rSzycqPqsXEdK6GE9eAX3ZEhXGa8NDdu3w4lKUoyIo+
Qb/d0p84eQXJkfad5EBms3n5LTkgdfC8ZZDf0rhLygvR8JhQi9eYh412UvJfIz60Eqmwrdzmxygm
BOYt5ye3YcOetCxIYAl9zDeSL8RBKqd5GRAaOBKdq/OaxLVpdfRV5zs55+03+CgdfsYSoUrnQMhU
IVYhNuEwsEMpgOKg3eQY4gKZsJI335RSt6f1LLxatnmknpGXLOX62kzk0cniF41fx+LZ6PPJJNYs
MN4q8AQytt/NtbYXNzUkfyE/Wgg2KrQhPWVVwkNuu13PQri3MXNrh3lC0puqYJy3FGdvw0lsWjdf
rFu2aPfRHh6cNB/JjstMDJ9jSmgCe9Ia55/jIJ7atK0UuDrWTRjxDe7sta3EmTAfQqoaYV76HtUS
pl7bYTqWGRkKzsLxWwfXyNwY1zrWd+IekjTkhGzWnBOzfTGFZK9x/sJipg+0X6Adydu5yt1eclsu
4QL9ooSOX1MokW4WuXsodvzo0vUeNywyg7AvfalbTnFnHzFcUVqzn2hJ1oYhYKLLwojKjDtq+37Y
SgGw079+MyuW8m+zM5Un6FaWzL8owP2TcGvV5TIvebjsUqL4zGN0i8zzWRLjrt/rpxrux3pJ+m8r
5zue5GBWdmsNBVN2cV06o7SXXsU+WGwXxkkZj2rO84QC4HlN9ytOeFzTLjt8Y5ZBJkSbSc7vrB3v
K3tpSPqmEh+rwQj2X5PO8BU1IxyXvDXtz2hVPLOuPdFgh8/oLpBZfawTNwKnzGU3c4Se7hJEQFEJ
5HQGODonhhC8ALtqjF37aigBydLctsr7pjP2Nhs0CSJLCDac9LkbJT06FChP306zhyKke0Q/1IB9
cyz4UrN7aLW3OSQOKg2XjJ5uQuImFq6JN0RrdafIpe/Imv2S+7R2OA/WLBzVPXR2d7TOEhwwAsCb
Dd2NYqydjFpzY7nWfX43bse4+klyeWhCd/U1PNI1xtmgxgKo0p8VoxwtLNTdMi736WBuVg3WD0ki
G1Znxd75tXtuRjjXFGe+ds8Ngd4fX/pvKj2SdogFAssmCtnLkrmyeJzqfatik4gsKB2rI4dY/+sr
rVfntCZ4Dv6IOoNzZiTXSha3MRkfob4GNGsS5XEt2DSRBj8LNo0Nm6as+mcXtU+l0R4GbHjbJjLM
Ws249nbilrTOj60MC6eGdgSVkSZvq8SsjT9K+YnXEI9gQDi9V89/fRXjb/j3q9gydE2VNQ12nSy/
rvJ/UmDHRNEBI0M9pcpwo56GbT3zPe3lrzGwoxWWWnUSPGiprwzSrj2aVo9H9fckkTMm5pGjGRV0
Fi2GoxGyfEWdqw2RrE/ZJyJWcPizRj/FmGgbwrc7R1e6c2k15z47QoKGEf8hiR9xaxyKMxZq2aAH
cajqt1gC0QaqpkxTHCnWLZ23MRXLBvdDzS/MxJ6kweabUKsMk54d6ln5z77Q3O57NTJ3lyGghk0v
sHzkjEX0i0h4nsHwgItLaDF6GfqA5iA+sXtwshYLAH0KLQkOIg6KCnEsBeiOFbSpJV+9cUfn8RWh
+iZubc4CeC7eRXVFGXxQ7ECcj9Roti17+S0plrfhnXA1lz1OzTJhJoE0/STkBhl2yesg4wGuabWz
WpB6ZKonusRX2x7qNDJUeejOCZ7s+jolDBp7LExbWbI2aVYRHLbRm6Og7TJKSbOTmlksRm+18a1e
rPPI2Jk2504WZ0ktL3LbX9p4vdTFyD4ah5sS0VkbXyKygWO4VYcaYHrMaKRwgsh8vvsvZlK7LSua
GvWdi1CmR37kKZoQL9OjfxCE8MvtUKqdipGD1SsVV+AlqSToUKkInUhfG613ps9mJ0HINihXyUj3
oBq7M5ZYm12mfLcu0GzL3zq2vpo0TT6Z225tsPj0B546h57tCxPYYVKpnyQ9F2efNG196IRK8uYX
O0+cWMUe3rofOclt3dCALnA7FTEsn9CTJhoBMKqzdcCkriE2zV4ydB7xEaU5yi3F7gh0ccyHTw1c
ZRio65QYzjU8G9h5W5Lz2ezHv/VOg1XzyV+1cwSwgCxnuQ7PrVg9fHREhOwDLVJK2p0MapGm8jl9
9obmUlMH47BGJBq818dKlylJmdXKA4X1rFL2O+W3PLgEJb0V/4vGcyibQ2qrDKo/SfXGo5uyB44U
m9mMVS9Tk1aiZiZ7XvjOGPXOqCVODgig2atgZnQb8DWFFZo4G4DjOkizVsgYM/AD95o70hFF6Eri
iog3C3Rx3dfixOnoV8CIGnQIXEmMzRQXccgeOB2uok2uiqJf1OZDNuVjLudH7Us416cGvxjpF95C
apApqp+XtBaGXkLWrCzf/vqZpIh/W4lalq3ImipMWaBNK396JuEFWNLCgDzSm5wEkKjY1so3Bee0
OAVRh+moOUTYqleKLrHLX+ZR26WW29NzSfbFEV8B8KFGjWq3b3TkYEw96BTzJ9LeJY7Gq4luNDFI
YZJJh1Njj0w8JeExgPVPMy9RWeOTxWG80oujWqoBbn7bPoi6O+Twek0SjzXqZoIFVga3qFHyKvTG
LXfxC/2DWSUV35RF3dRA60g0miuTQHu0B+koqzQASNF5MNtzQyLOancypAy4J+cYCT70LS30s4FI
CN5tPULI6WK/k1aKS4hA9yw9pbCG0mmd1SsPEo5NL2O0dcxYD+RW5+n91lJ+FnDKVZ5qtvwssApx
1DQF1O1XBjm+xu8296WF8B6j24xtssvV5+pzi7PkwJ4z0eu9zogIr3v/NkQli9vNeWyLA+aNvicQ
T/ZF9RL7u0r10JJG5z6ZTvJgoLanx4H6ypJyjD5tfANYVH2KaW5jHeCG8rEE5SoTraUWKkZVFURz
Kka6bmTVnASvl6dcZkfsyKP+zEg8rPDLVrbLmaW9zal4k8v1TZbzN9lueI82D+OKk7HNqkAqkmOn
1EHUsEVmQKBZvYq6/X+6LP+HVyW4QV2jIkiWqX/502UpUReshJrS7Qw21vDgxXISveHYIIKz38iQ
KVnpietu5brrcZ4gW+g5cbyiP87tgaC6ZEeXOZnAQ38u7Xoic3cyyCvY2ITUno1lzOY5ulWvjESO
ba4CJHeO7f9P3pn1xq2dXfqvBLmnm5szgS8BmqxZqkGTJfuGkGWZ88zN6df3Q+ckn6VzcNSn+6aB
DmIEjqViFYt7et+1ntXd9ddY0uPh50phjzPQwGxv5xzq0OZPImbL0aMBoXJLBWo6NGl0XcQ4Dr3Y
sk77MyILNsUdTMf41AbaKVsV6UziBKin4POUoptLLw7+YrslnXF0ziLpz7OinJyVESM9wnRv5HCv
ou5cT+GpIYMZaY5tMnchX8Sn086otOu9TfjeDHxLxQXiB71+rozyxhEgaaAtJOZ1giHeShMo6TDX
aOtQolTwEqLZ6HRaYiC6HX2rULUJIUeLaVc8W+U5dKrtwJ+GoKnmxWiQWVaC95Tc2HV3ccvpbKq8
zzzgoDwctaC5BuesVpvR5cin9eskDDc4PsCAYR92mR0JCpQ6+QxFVeyQle6i0t3JrNibDf4syMIu
Rth4NvZCC/0ulT4BFUPyIJTgvrTm+ygM762QCo/0nVv7gk3R468ibC8qpxmkBdgRqMIFyBjVk4Zz
5ltei31giZ3OeQZ47J8/kpr9+0dykQsKA5yiKyxgPG93b0UzaHEBAmXVphGEcZy9Gc2qkf5WQhE4
8Q2YoGFxRW61tVLRS4VhtH0afCUsLlfdUxaMpzj/USTB1eQ/OccYDmr/xMbn3A/2OSMCWwcX6MXP
aJjnp25l6aVHpNk64WsMjlf9oF+ZZ/fOhAXM8mnW+2b1FHDioYptuI+RE1EYnffzS/+EKQa2IeCc
R5wx6oEqrUtSIYv95TiR9hmjrXbwCsvTaIuToeun7N6Bj2Ar5BQ0vLtMu3I9zccqQAURO5zXX6e6
exaEm9Q8PoX+o4JM3NJsnGbnKoW3Y84aFWmBV0/bYiLfxrf4habT2NyYjbaXfXYixPBYqzA3TPjt
qQ0vIr/uMnmlQk4hE7U+t063HWuMiyYMKXjmJoRIqmSboqesh7ksAoenoEwukX2V1SEUxsH8BqZ3
U3GWzlkbauZXuZXZBAEEOmTKrqvbkPi7Db+WBmZ6Pbx2yBlwy+GqMLudsuSZmIe5qw+WZe7DoxEt
kD13a+PV12iFTpeWstVIKmXj9tvyqZR4NVztpllfdDs4Zd62n3xLVFuyobwKsERUxTs4Njsie69n
7ILNPFxLlLlTM12r+POHlN5EdJu6oBjy9WDPyOYZvGAsx6+cXwczPKvhWqrimn0g3cNTYKEQmyAU
LK6McL5Qzz+0SOKldDcsU1am7OIo3htOikuK5JM944XabKpeGBObwtD39XVwpqsVVZRViTAggTJr
uCHRM78uQ9wtubErZxM8kr2TqgksmK27q3K2Y9xdGmrGIvPWczk/anHwWQ/Dz04h7iNKNDE2LngB
AlFpeoVr5jArVMxLNGhNdRAIyuYCteo3UaDw0NrrSEuPiW0esffQkzUW97cfZXzLEyfIFNYqyUXL
V7X8aeftBKONNhRYuHqbCjoeIZ3Dh7EWDynDvplUoqjSW8rgZ1r7fdR8IJWBifK7g5praqatEtCq
moLB+naoBzHFfLeg6jRa5c6KcriLXjvg5VoSI1IsB9rO1lM20bRrs2Nmf8vbehciFDNSg3q7sxt+
TD+A6T/ATnu0RfyowytWKBent/ZT2JCJ6RGTbIXUBM29c0guo/ttvA62iKY+D88sRqvacw4R0qGq
2xlzQBqECoGK/2EyruC5B9axDgvoZOJ6I6oay2B4mVr6VQ+5o5Au6uGjID+D6GqsCwLt++AC18C6
0HK0i8FUJqshJzIqay91nV4C9qFTD2O1NbxYaKfGAVZYpUfne6J2XsQ5JS9dmsJyx94kV2NaDpB5
43UHe86cUByAhWTGexxA0rB7t6BMa9qrAeljXFr2How8FE+BIi9rKDJOfGe4wd2UtPcN3M2eHPf0
PqnkuVTLs/7D3cowuNfc4t5Sq7vBSm5Dn5bQIgbFjKVvarAGrraI6zaUjNYqYDVLT9aBrdNbslbl
pigJiCDWJyptr5XEeoXBbXIoz+UQ7dWg5bwj9nockr9DZY4m+oMVsol1u12N6VlBndWTscQPe3na
oAqudskDL1Z0ZyUhbn5uTm4zHRNBhdGF+OD4hFqFMLjG2gWc4tk1Kmsz/0A+ojm/l4+4pmuoFBBc
17H0n66PX4oHhU6WwqTDM6s1cRXSRLW+UgZs0IMHyYJ4Crd4lh5oX69D2sKt0p1V4mIl4RiqslW0
ZtdDyOxqZwcwd6GobXKoyXG7x4RLNAb4j7iM6AD5pQFRgj/ZMG6NYtg2AFqLoNq6AaTKEmKUA44R
E0YxH1raiRGxfkW/N3xLGjuLhAe2KVstszZhRT5TwupRIyuc511SFXtI1YX0zat03ckrV1srenFQ
mcrjvryaK+sqvbmXrzUpVECO9mWKiZIAriB06UMQDaE4ZEoBo/OhKhWcOmP6iVKV4KRVAkcZmhiP
syE+ZVF+DOnbkirTovsmhHmmNxyyb4doAs9rXpxdoDiMJuOQJ9dNRwE6we7+kk7VRn2uhvhgFuiE
nQ6DA8UCx9iieyeZ0naofHMiYRXk6AGhaj11EKBn4BK0ZqKIJsU2w0OkHXujO6U3Ta4c447igKud
KyKboMmfaYefg4sZ0I1WXg1FYyKXezlAVTL9qH8VHMUUpPxtkO+q1thK8qNT49IMcIEcdHKRvU4o
80YO3pKC6NP5WLZy52Y/ghqJqnq1Nu5yvtmATWIgDljyNZr4umVdW8RIWDhzGtPcONSPahNjJFH3
M0QSdyq3ZkJJHInYl/ASTh2hUB0Rv3T7ijsWAS0BzsLqJfPkpjopKExu4Y76lpVsNDyYNjW7XKeT
Aeisu7eTYBfEKci45eyNxok8lcrYUBTz7RqcmgXUgc1NgQSLmmhHTVS153WvDmsK82m8ceJ60zlE
X9KtrEOObOZdAq6sBFcWbwZLYs+wHopRPIiufSjt6tRXD+Ns3yFJuK0iHT0rBiUfH9Dxu0nszAhr
eOlzXCUg8KY53MSWypaFfQUJvAGwKc61RdXRMqeEBg2IrYifSmXdUr6FNIVmcqXUAPkoAGgWHOfO
x4ufcZoyrtI+PxZUBBKSI1DaXNjoX0QU3oxReQMvYZi53nwVS/tIw/yYR1/0SNmai7a/ZlGkRNJB
ICNiLEBwMofAUQCo6xCCSsx0P7ev/+ONHbL9aY98KStcKGHUvfvrP8/VK1q95vW1Oz5X/7X86n9+
9J9v/8pv/vbKq+fu+c1fOFLG3XQjX5vp9rWVWfdvS+byk/+7//i315+vcj9Vr//4+wtV7m55tTAu
i7//9k+Lg1Nb5rj/WD6X1//tH0/POb93B0HztYiff/crr89t94+/C+sTalfLchzdMVXVtdHbDa8/
/0X/pDu6ikEUBhGRMWz0C0ht0T/+blifHNumHsI2XxW6ZfMG2lL+/Cfzk6FRPlENk6RP1zD1v//7
k/9mRv3X7f5jc6ow7eW48N9adFvVqANrwnB4c6ZrO+5y3PhlPkdbR02rMNF02wLfoVj6hiLYJMCd
KIAW7I+WNPCetVtJ+hixiyE8TrwNCzUeEOgkrpcDU4jTWPfjor0jrTfYZUTSw0q1hyi5NjpB7aEV
fqwR39Ngx7Cj4rnRqnWcCdYoniC/QOe+HWOlXMlekkSvUNtoohgK61h7bYEnyCAwK6Qa1SrsYeXi
fijiFHRdiahoiV6TgmOmLgd0miOg5ITwBEh7EAUD/j8LKZLRsnEZTbveFwW5GQXcXqdwWngebkj7
ajxTmfKnmGNALHpwGNhAPI7+XhHEMCxMHTiYXGryZG1UKe1VCM9e3xczk5muITB6dk1d+LYqHiNw
khQGiJfvO7bG5utQsRqOppV4LUDdSTWgp/d5stJp9LbDqMNw0VGJAYKs55Lmmr64XSyg/03KMaSI
YPiwVkYEGq0HXMeeICUp1cDIhrbg/ddPbR+c0MorxO4ANZFtAC5H4gdym1sFNaY/kidEasq5qUoC
cfSOpHdybiiQ0iixA8cLIHF0nQj8IW2WHvlseoRG9hutsigdWxLAa9Q7cEVhOaukFs0GR2DLzEMv
LxxAZWHCJGMRfTXoVrFSqQjoTExrazSfakKPXGrmXk1xXPTNl05FyTNV9T2m4oHaq4N6clBeNSV8
VLritRjo9BVB56xMs15pBVyAgTx430zZpZXuZkicGTz7mPnMutwKIN5OW8H8GzmWVWV/6ltzUXCR
ka5oM0SsjLBhxBUruA62V2Q56k3s4WkNjoZmPPUoxBCUvz8LU8GsSK6kOnFgJtz3kSxA1nnE6JZe
+zGil0Fw+C91iOBRQ342WXArQ2LpqotyS9VHQWrcfnFB3Qnq+iXNjDXkWBUzn3OEp0NObddCspAa
AyV46qrBIaVlBFGa2TDwkwVDA2R7FWePRd76I9FHjutknjSVBzUFOyR61l5CGLOOyiaPeee7lXMK
tFnj8GGjoZvN20ISnJDLEpor6IQENII302BS+GZK4kkS6zYnbZhxQNgMWs+44lnMVp2Y7VWtuyR7
FNNXKegrR1O1rSvrc1DHZyA8OWMIs+yMBo5eCfkWc9psplH73IWdgC5FyEOoAJrQaSAnI4J7LOgU
ML6OiJ/9zskf4nqCl8l325Um7RZrXlWIOHZEQUV+l6CgG2vSeAtmEtEVnA9MpFUKD7zmFF+cHpVd
NYOJiFBV9gYBRXNFiHhABGPcGQRe5LNJBNdIFJhVVv6EEMnWxEtDb4owGmA6LRoHnUMwtVwsHnq7
EvZEBQAdAYrSG4eX9VPRM1Dy9D7VtPowphJ9QTKPwBKR08R0xepYUtB3CSIfSw3ap6i8wDmFfRwA
/iOQesQdR2QSSNjKToC0RpTYU1oiNR3KjPOlEC8DkzzKwgY1hUb4qckYlJNkIa/jNUlHpMuRc1cr
jb7qJjQzzmCjLrScm0pJSTfLcLoXQr1SI+vJiMi8ngrO/i2Cy2FIgUKQnJq6kwo+f8WGE3LlvA9b
x2Y8c2NSm5TUfsr2UWDhfWtmbaV2Oe1rW9trhsXsumznsjz1SAhJfNlMRLhLnnezzARsa1AVRCkZ
gB+3NfIl1B4WTOEK/LTDYSPUh86f2okwbZ7u1nYINS2ZZppAuUFT8NiVR9PR2Og77Us3K09lnHzu
bZDVQa4g49fUW0RSjq8UM4IT9SVxSWVmu/1zqgTYtORw8tmMFqXJWh/ID02d/m7OAxpCAqBmhYY3
ITwVXPw32SOBMayOHdqEwDV4tJqpA50Y7aqInKggDzedztszv5IoYyfQJwLXNFjc4m+Ybb6HsCM9
sFWt1ymLv6b3gwOshZUmshs5g0yVtp75oU2tOlAz3TNGdM/xDNQd5prTXqUqd4KReg/2gJ1o5tcu
YcbtXceRpjIwbIdJ+t3tVBJdKG+smsYkvg0ckmoMpI68FHMcw1vtrxV83pC9022mtI85j1BTIjxK
NaPYD1X1RWZhD2Zp8vFkEYqRseYRVWn4ccQAbNSg2lUdwX0DhbNK/b68hjbdhgTQuAT++ZXaITPr
lOqEo5mDdZxua72gdoQX2sxlAl4Q6b8piRTAJXmxBQkTuiRDQYSGrzUpXoYpvM+lWjLYDQzFSeGs
yDcHA6OV92mur7ui5riDp0OpinSb5sq2DnM07gGzVq0hyE9VWARVSjmuc76hqDYu0SoRIGAzWaqM
zOzsYL1ZlVFeo0z/zCZh29ku/FHYRuC6Ei+nDMqhAUxjMis3jNKFvXaSor2ZmyGGJc3YD7rrSuT0
+Pr5K8X0alWPyReFAx7MBWJMIoI1ivKqTnsLzQUdlGzuFzyMfmcwG1B0UW4dN6Il3WANt3piy1ew
8BX43jCdnrNkNFd1gPFhtkhgJSAYlU0cnml0tGzkw9OUDTv0nY2Hq+UuypKnvIOxSicSlkl+EnqG
1IuKgS+dGYxfZp9slZJ4JaOWQWfB+UxLOK0NXSU9KEhLTGWHxv+K0OwcUNYCdAktzFJMzROYtcDB
XmKk/aaepmNRZbR+AvYmVX8VDL1f9JqEY40QTuU82s6yu5IJMXAj8bcyD+lY0VdK6NomGXN97VQ8
Wfo8rKyWuu3s0FFzJGFUuTV84awwrlSLsJQhs3sCh6Y1TgtqlEzH3rCY/1Hx5hdIO5andJySy3kN
lBjon5QARhjMbay/RH3IdoxoXC0UqD+17mbGrkEf5F7AofNMm20mGQSViYxT6cCHNmZLxPGSfqgu
gNYRSXOVNL6kHkF2AjQhzapZaajXjhbRUA4oJE9PS+W2g4AVxkrrJ0PmfgnKldDmcKVD8Yy9NFti
H+exx2LV6YfJDntgPBTL0W3vp7GJNsrYUn6bK6Lw5gJd2nUfxAKMUAthdAYZLDvxUGSUk0GpfDXT
rPdHLcUZoY8YRoyG+KHSJOaYmkbVhMZmbM0Q0WTpN2PUMh3aMLvTtF5rnZj2DKDXSnci4FUFDy96
xNTS3ZWjFOTzcRriwK8TEDEHB5dM2I0dGDd6AU7X1YRcZN+mbwBmpsTSGY6EaoI2OEIEG1FXKDr7
dgrcW9MO76doHk+NSZiOIhGNpSmUMbpfUCOjvU4XFnetwmNkkjC+AE17B6k1ReNkMqdtO0jKKDHw
O7NK2ao6M24cA+VQTsRLZY0PdiZnrCEBS+F4yJV25vxKtHEfVylbzHr0FThTc8rul14FOoeweKEQ
hH2SwF6WWEUwxVuD15E0S1MD18gcu6NndcoPDjVLnfqlxoO0msLpelBzJPE2TuSGvTiae3ofCXvK
ynG2hOeE11ILVQQQ9rxKhnSlybjY5fyk3sVMIX1U7ktepQnp7tnDHGDAIXQsok8NsrcgRSKEuTYT
8l21FVLqCRqf6CmzqUJek5NEdm0QfMtChA9DCsFVnWfMSHexK6gpU9uopALKx2Y6x5wMCF9DZRnU
Ne2pJzNhH2jO0ZNmxCSU9elnpu0T2ppjV814MLr6aNbrIGK3VLsQ5IWaNJtmOocL3FAZ4tsWot5D
KDDUAQZ1NWxJhCtGu9nAmRZUCbcgI53MRW3rlRLLaIgHQGtc9dQwDEz3pMO7RGoxdFD73B9pPqO5
dprH2lrYrJgpZHPfKoqx7eIM4CEAKz2h96k1o0Wqdm1e0MGyxXOVavamPv2qD4XFfFyRph0Oz1ks
r/GVgL6ccbUzp9yYOl1lyQKoIOor425T1nyxroulqNJGnHqLwGtO7g2pfpYydlbDYNyGiXNuUmMf
EWHrCZNtYiFLSSWRblvmYOPj9WbOZVTl269ykb8Owlqm13obS3OXRwxqQZ94VCKymnDLilH1bfMx
G2OycFyQtkoOibpnh5dHqNiCkHkvbWu/V8udrAy2MmGNwbAk/mBq3OiaTJlxmeRy3zZckL+oEXU2
idje55ZMwRjNTKkbmtfE+RH1c3mxbMKra5vxpHP6rSteO0Js0Yzug5TkhNfqUeuZ3vKsIAXCCQHl
FFl/HILG3KldfcLAnHOrWBOmQkAy1EXql/NAMGXNBqbUx++EhkeAMSwf58hLJBNnp/ENX5Onvqv4
3Z5pZJe2yF+YdbSDRi6qhQH7CjMfxfmG5lzbqz50SxW6gAPmcCyn6y7p2d4ngwLNjtQa9EQ8s+OC
KSBeOQ0IfkqVYa+kxOtRRcIIa960tIqDQrvXxZemRkvf6262k0CbepRyiLlqxP8U70ghKm6jHvWR
ULDOlcr3qSjcQ455TE6jgGM1kng6g69tRseF5dh/CcjhIJpUSVfu7Czcy4IacRceKBg2hxjfVVYP
tR/UJV4aVaUM6brbPKMJ18XxTgDe8kqVAvpYRZxjx+TWjTUImOHkeFGNU92N92MFkj1z7+wkzBCc
as8LT3I/dmCFE21Z/4qjUDlUjzbZXIvw0y1Un0kdjpXWwYMS45Vpk4QZOTju4hHxTGzchUngbBxy
cbHNusxtNodczYVZVirqfdqxoZYQ+0MtlReyUTDAqxG6UJfTqE3TSQ5Hc7LZt9fCuELruy7l2O/Z
XfvWSMy6tszAbf8azFgSlAy+QhhvG5yeXqZFBE3SAxQO51ghb01JJuow9Q8K/bF9MSCvm0z3is44
t8A+KBEke9cO0y3SMqyRSbcaelI5FZKE4CKpHOxyFetwS3aArEi/AVw462zsDCrCq3wMnoMcCa+i
FnBalOcarBozKUAIjrNDaV+xuLl2HewttWGTsjSaCb7gVRjtUYmoSSdfMcfcuyJ65WVQX2Rs0PTU
oxvRY4gy8cXpqQY+y5sHjYyyiukHFLTkCE0Gns5efqTlOsXoqaVLNKaogHzOIV3xBg2a10zSuhLY
KvKUzR+lpaRFjoPp/iHpWGFUjWDlcXJdoDS4CMQCdU0djUWPMtkaf4c8hkFzaxZkzrSSZYVKBwtM
YbLhzOnrNo2s/Snh6G6yx2jU8UoLQyZF3s04aJyunL6C6TX8GIsuWyNeN2F+ccZq46xYqj4BBIGn
HKtXXaYIyhpSbybkjiRBZdG0Rt33CjuLfmOiklc0ZeVek3ypphqUG6U5O0WQH3jPq3pif6JoAyl1
XfOSuyOI0Neg618cGDV0vShwCTiP0ehDsGamNp5k0zzgCqemFwyXAEQ1C87aScG2lHmKPrskDqTA
1uoGGT4f8ZJKTsFJp0DgCBWXbkX8YLqQGovsOxZuqIBxsuxHUMjr3WEYiEOYVHnSFOoxc2qErDeE
hJraRpBVCzlIQnd0UxiJIHBLNdV3ttA2bac8oZlJ1/aeB8jtWekHM2quJEdw6obPRaR9EUQ4rsbe
TrfhMv8V+UgdKTBvwgotXeXGz7mSXUYVL6QeZQQuhmA+B3Zk9NvzbRSwQ8tpFRoaOuuSCD1O3swM
7uCyNzfGDlcUObfKHK+lWZnIQpWB5WOwd2WLIBZ9NEfK1RgumuvsElpujUBaJpvRnFapUHFrl5Nx
fkyd4JECerKSQV9vZhUHT1ksA5w5S5kIRcqrfEPcVHTddBZRIREdHjpFaSpuOa6ikKm/wS7H/qcE
+wRq9ahVh1SMjw30V8SXQ8ZCocln9lGun4cGR32jhJcxHNngXIwRfVkggYOTN6vE6ufK0kkLYRdo
lZ3hd0Q4dUutMy6+2kJlbqLllhYx+EPnqVqqh7UxMR9AQRlDHsGoR+YqEYVEqAnhZlCBNSkzzVVo
sf0mT3YcP6tjcrRL5zQ0ESzS6rNhz5daYQHBE0TsWzuu6OiN7CE5+8X1YrGyBzBI2ng7R3L2HOcm
NIbzZOeQCB/ADK9MtCOUjPbcDWS7za4V2XWeKDhIm/AprRhV6cGWVDoElEAvb+jrGHRCSpzEuDQQ
WcdMgQrlVDyi69Fg568Pt1ajPzmkbGq5/sMhuMrUFeQjDGszPhl1eKehyh3TCJUvMovZSZ/sWFH9
sM+rVZnFF7WPnXN9FTjYlyN3vlgS3pkZFMIfpxL8kB5dm7nxg0M/rmNQ9JT7dRrdVnOoK1D4xNrZ
aUcoOwOOtZ45kvv8TWB3tmgJpq5JgkH4HOHK38WWvHUZQlsUi8iN1IRwbL3dChOkt6GNwR42rKeG
FpFI2cQZ1+6OKlBMvhz7RuoE8IEnV/CO6vdD0T1ElRxWEW4KB4otwBCaOn3TARwsJULFofzRjPYT
kptzz+xO5Gixb6b4vkzjlyHWHT/tq1dkbQ0PGpnFaQ/NN1XzrZjz+D5TIBXYNJv7miTcxaWZjlRb
C4EWuOD59oyOQQnnBloTpv2mS54tizNaMD9MiqTObsd3PQ5ifzpErl6sgr5RWCupDhqYCgM7lIex
VmmNOhTelmSQxH2gqhqSCUxJJQtqHNwNx0uzghQd0iQeC3pa5RX/Qn5dMAyrBJcne80RnL6r4uws
Q3YvUzdBOUtuKyWRCItmjYAHvIEDf+sCXn0EJFONAFnxAGH3K5N70XPDDHmtwNHx54xMmCQgo4BT
GVYQlJfVpXDUL2Umv8mOihixNaTCLYdhlQDgvmvvOQF1ODMNPFVLmcuNox2JtBizTUqSrlvVVM9n
et7ipm+b78SdJis3Q6HuWtyNUR++p9nBjhJyTuYq2qYZpGkblE2j5Bco+eXJcReNNyOHFjWO4zZ9
rIT10PK1emYA4XRIMf1o+oM74VOaXU7tNtb2JIl9Wqr61sDEMeEEEBLqcUQfesSgJ+3u3k3WI/yJ
oWda6PCZpZQ5OeN1XqC4/Q2F9kO4GJmc3A69xEpBNkhaqrXBqYCg2nmwkcin61zILwjoXsw2WtUW
bgnbVAhcEY/5SDnJnuEe52NFZEBL4SKyiDMSGuM6UvTbrDLx2FEdG7Ac6T1bQ6LT+cyMiVily852
4D5QqYsoVkfVpDS/TrNBcbdt94WTNWtBOpqs1CdDy0hcD6kY4Qc59LVsjhluLAdfy6Ghc8Vz3NDu
YAUoVPjFZsNhaOJ8sKJ3xbNRtiuFOqiXO3BKU1wEKZV3RHKTvk4a40mVRr/JFKzl6SLUILmIEjbd
n7LFIDE1xNZQQ6jV5OfkSrVQWehl5UmV2hldNWZ7rYUgXoOpCkc+mRmWx9GY+XJi8IQ8tpICfmg2
1l6Jr7JkUgEh5v0qFBrzTvvd7UtQQZaLy1SvHx12L95fb9felzn/fduYfdvg/ecxflnKjz+6P/2p
7Wu5dEzb9z/0pgP8/0rL1/jTlu9z8bfjcxMX5dumL7/0W9NX+4RJTDguymFNt5zFKPZb01f7ZCy9
W/4DGdXVXXiQ/+766p9cuIeC70nXaPI6aOT/3fXVP9GZVVHjmK5m27ph/JWur/1WV0brw0C8Dn/M
MkzD1m33HQKmS8xCs4YlMruEoiOmiOq5ubetb7PpHgabQhtoWi9P1BkAf3+dTK+K0Xl2Qf+Xrpa6
yWHjKb25DVnMxcIFThCJ3zehfsYJChOMWJjm1cZ+RnfsEXT6S22PRDsDfYawr+dgzW2TvavaYC0p
ypc8fB6s+iVyawriKRAYhyoWCCZcIs01IgtWBIsCt0PGwshBuDY7igGkouSS5p6Gz85WOC7pM4de
mjKjauP4Rgndu/mOuAcoYrQuLVRzJskaQUPWSJP3Xyk17TCShPlxDLsfVk3Cddaq29qNNxNgnkFe
acDvTUT4ea5jnTOrGyvQVnas/svv/5ckEf8/jrE/HWH/Mwtfm7eaiv8eXIJxYuu6qxmOZdqa9h9F
heJ8QmhB+cVRQZ2ai3LiP6NLtz/hXrLAc2oADzTcJv8ZXcL55DJGl6G3WDst6y+NrneCCk3ohr6A
/bi4gdHXemcZIBRGHZrZQEK/DXf6rttRCN5ou/YDJd5bbqyN8E7lLpi6ZmsqepD3YzhTu6HVovo7
td5rYSCJUyAffkQq5B7/Kg7RYbaqDp/IMW2UKEwVb8UhWjVQ1iuWEvzO2YoVW8XOAzx2qPf9lkwA
BNHbX+bR3wQqf/uFlv7Om8jM9u6Ki0/oFzlKSLFbTzquSC1iDUp/jZuait9+2BAPB8LNqz/gs3/0
Ed/J6e1Z5FpLYirZytS+CFMZ/7WGvlE8vflIyxf+i8Lm/Ucy3ql4Sa7Li4bSECZJzQcY7kcbmg4b
kjW2H9H1xAefxnj38I1oZO266ZeHj6Lc6PffQKQzOVY74kx3xc3SFm79NvjAlfDR12YgWPr1a6vs
rtTT5TNyat4YSArIyTO+NGsywHfKhSDG5KMr/vFdZUFEWyUgSLzTLTl020vEB5lnev0K0+QqID3c
3lJ4ufroofzDm2rScjINk8lDvBsF7WBVgpo9WRbKTUUXbAx+/PWnnuR3y9WWqppmqe8ewqgxbWSS
UHOXD6N4nPQ5yROkIVfDNSLPB+MDD7B4P3swzAT7CQOrvSk0buLb76vlfJi5MxdsVtFFe66RR5Jt
ZHggCva0RjlTrIpj/sFQ+6On5M1V3w3uwK16aq10hXGOr5enJMA25vHXFc6bY7jR9/8H9xVPIU8H
nFWEHe8eksIKx6EpeCxJWq32HFd36vfiUT3L6+4UrSGTrP78gtrvnkpEGywjquaywPBYLvf9l+mL
an9NYYq9xLgBc/u1uKP8Dz+7XXNQ3CCJuXXunCcqrHu86s2q8K1TKTd//h5+Po5v5pvlPYATVwWS
Q8f4CTH45T24gWqXTMGZF+3bz9qaNLdLdqes4XsuxAzf2FBkJbYz9D769L97qDTTMnAsMIuDFTSt
d0+xWkd2VKUc7Mg+y0ilpVRifYRgWCaSdx+O9ZlHV4XfZevv5YodoW9jkNMT+fcjlL92O0oq+3xT
HMvHD27lH3ydbMaZMy2GiCDM4O3XqaL60gOXYn92nV3ydXAhR9Wv79EH+x9NaH9w85CI4lIWFvIY
rvX2UiPoBKONF5GFhYRKZ50F2T06Hy1Gy8u8u39vLvNuCLZ54JRuyGXo7u0nqv5rbOk2ygbh074j
0xLrzRd9P+z++uBH1vHrB3z3dERq1wc9ERVeu543y/AvNrVv3qZLmOcdLaAPPukH9/O9d4ZdYmtn
y8M4k9SOTN1e6qDTRxP3W5gtD/rbD/V+rJVNrs92yfQpZO8PVLs1Q94ps7oS4hg0OoaG+HqK3VUf
6B8sgMvtevtFotFkrFnLZtNkVXr7vHTT3Onu0oeK7ase3SxJfFb4Q9XJ7dY62jyIfr5/MBqW2fJ3
l2Rf69imJsD3vptNrbGaTdzBFHAPkBv87NyclTXnwm1x2/nVg3H7wfV+/xXyEV1st+zb+b6cd0+M
OvRGjZhweVb7fbHqFH/8pn5pHvVttMvPFOhb1VO+OOsPLvvudMx3amFEsAQ2UlcXprO8rV/mTwWK
X0bMRuL1m/YzCThodzEyXeIt2hBmzx76hZ9/NNP8bo/x7qLLm/rlomgbTLNP+KzU4jb9vt2y046Q
a/lyRY/ZI28NZjrssj//rB9d9d2kE4Wjmbouwe+FfS6A7dPc+vMLLFL5988MGyZHCE4rhvO7vVNH
k6HExsUm9E5stDVZKdAhyYP1kzXigO0HV/uDQfHmau9mt8kQmDYzVAZts+nwkZS7AtXqpN5k5tKG
B3m9pCe1qxyf4pIIRv2gbg5T9jwqxNUt6LGNIIH2g3f1h/eAdZH8BstQf7fZwvI6tqXgHqgHnuNN
fMh9Ruim3Ye+eqVf/vxqfzBoDIjztsYJlIXkZ97ILw9S3iY1ujCw5Zk4DeR/j8MuTo//d9d497CC
jdGULOU22zOW2v9F2pk1t40kW/gXIQL78kqCi6hdsmXJLwhbtrHvO379/Uqee5sEeY3unpeZiOke
JQtVlZXLyXNo9JhgtrurPxs5j1FJ4TUiNxFLASKa+9Yk7aTBqejNBDeNCx2NG23Tnf0JsasrUPFr
y5Xcpbt/4eMZYuKC7ostWzj32S1sh3CUcxLOqJZclBek8dZTlQXPfcG/nBiZfT01aqcGAkK61hl0
2+0N3barPtip5ZJPueCvMSTKkNQ7dGbGT1dTR2GdBVTaeHHFe4tAlGsTwYDFv+KVd5dO3nl4z4bp
4tQpsiFKlTNvMiht0VAWFLePNEaHMfQTglw1aQXyQbD9Qs6zs5ZOifijs0fpxOjsynuBk7Xxh9GN
91ghC/HN2isrxhKvEPN8tnbSIX/rbuN7cymFunCrTwzPXiefUVK7TLhhEEOtpxvQfDudtxANgRUa
RAup08dU/9kyHUHcTeWY0cvZ25tEwZD2JVMoOizW9cZ/In4iePNu9DfYQfYy/wAhg3dUnl35XtSc
qOFuuSDrbqOtYRnawGQIRxMjepCMl1sCP9fcLFzYSwcbigw8D4wZdLNm562w/LIZYxUKtxANT7in
N/E11Q6X0u+t+vDxkNEjua8Xvs2FhAeqAIp9Ggm6cv5gh0mbqr3MJ6jcrnKb14ox0HKdrwGSleS1
zWo45KiS7NLt4oNzyWHY5NAynPNEtx/54JG3jaZQi+sM052yQsD+E1Me/gZt69Kl2P3J2imbApWf
xWThwrsNXv4vs+JsHpk1q74bvALiCZU8MveAH0jO0qu1tLTZiTPsUNb6gqVZzFO9DNp6cBnViNf0
zvfKL4PxDxc97NulJPKDQ29+0o/XJtZ+tLZKS/RJGrGbvZoMe6y1fQDRtd24Oij8rQ9Z2cpxNdQd
d+1+4QBf8iXHpmfuv6okyfAh4/so3fa3QOC/QJCH6A+oMWNH6PcZkDUKaZApuQumL/lqfDS1GE2j
DK3OvAmzDKMc6Kkw7T0q23qlrLyHdxRkf9l73/3n9Tpc9ZE5bVaTrL3ayqSSlXqfxduabgI3/Ny/
gd86JBvJVaKl03SeKGHQoLxFxQmep3ltoIqZkvYK/7e3hJxmH+8gbrvK7xcfhEvn1gFXT0Ff0KTM
a2nMsaUQxOOF6k3wEL1l28ClifzubZGTd7VNddvutU9/3r1L1/HIpDL7mkqbanqg8tGymK5tBQoF
6N+fTXwwDc2vxbGNmXOFTqdSy4lrIe0htN/4B29f33Ab1v+mFGEax6Zm3iVv27G2hB83BbfKTlZ/
Kt1CBHnRZx/bmHmXrK5MJcywIeo40grV+S8GzFnANdY5vbsHgwRh/GI/Sdt//B1tzgSdT0WQjVkf
QcyRe9F0KUjUFuy/KIDQvwxcaR1fmVva91A/rxesnT+Jp9ZmzmxsbPCcIdayG3MjRinwodmztDZd
SIXX8qvwocHjUm/owmE5NTtzZKikgvqXPxbp72H8Dx9N19glACquJXfRd4nzcHo0RWKnyroKNSrF
z5nvysxwVFrLCUmYFeimt3BjrcWTS5ZOjP4v3twTc/PbllP9C5yAxY2PDOY/KXsd2o/cDX6VN/o2
2oB8be6T3dJWnrsVW1ep60LDwxS1cvbS12gJxB+LnJjaNR5UQ5BCfV04L+du0tYtSh58RdEJ02ef
0lA6wDw6n9JOD478EoiAVnGDIHO7vLjOkGCgosXo75/NnvuvE6vGzH9VMcg4M8aqE3xuIxQZlmLl
hWUZM+fVOA48qioG+kNxJX+GROM+uyMHQfjmv1vJzHVFniyFTBCA12me8uhB7Rbqz5e/FKgNskSK
3R9u7ch7qB1jL3BzMmOnvwzVTVQ8/fn3X4h+GMR34FVxcE2ws86+FEORQcbJCHm9pPugWJlrlGpc
s1jptAyru/4+3BpX0tViQHDheJ/YnX04w+iVKaw/dsjbNQ/pIXDjtY2CiL5CKchV9+2XpSbUksnZ
EzDpo6aUESaz6GtBaxJO9WwpBRafa+aaTpY187+Z0eZ9m/I5EdG8q579DZ5pba/qB0Rwdwtbd+Fs
nNiaOV0VtjhnJGxGvYxZ8WndPChsXbN/txMGA9eqC6+dv3BzL9TXTs/LrJjQM39ZeqpY4I3zijrn
fbenPPqkrbvPKP4s3K4Lr9nJCkX8fHT6OZq9NTrCmPpLDNUmr6P8MC3eAbHx801TVI0KDBoYzlkT
TStMTxkG2iAMPVN/NfbhJoUCfli3NEOLW+VhYeMuHZJje7NvWClqocPTj3cik2+ulL1HxGjsTBpl
Sw169YInJPKQTQvqDvBX86LWUIJIH3zWBoEYJ8VywRzK32ryVSkFWsFEuMUs2yp4HB6ZHJVvmqdi
t/Rgq+Iyn31goiDGCwGSnFW4O49ibegxm1O8E/3DhPTRPkdGdVW9SN7a/lS7vau6IhOAUdlYV+vl
0OjS7RfR+f/+htlH1xUmX8C38Obk0Mv96j7IJBaT2KWVzk7sZJSjY4qVIpACikVdJW6wDdcmEyO7
1MWXfvrzWbrkA45XNatGmbaP2I0kVpV89YvbsF86q5fuBmwxKrPAlgkX/WxBNRnk0IrzYz3LAFVf
4OFc0wB9lcDLbyI2bKnydKGqRzqqUluhIAr8Yf7kmajyyrGqiRNr7+Inde18z5GPEtgOY6CwtHQ6
RYgzP5zH9maf0FNSwIc69vSdsdX2zkbgp6rdUox8aacAc4D2oi2JCuXMW0O6FwS9jJlBQn/pc+W8
/vkkXPpuBAgGQDWaScjDzJ43p46dSDYm8d1QY6T6yrQTyhJrOPo3GZPS10sR6kfgO/tyJxbFko/c
c657XVyhacRAx306gkS+D0P4VzeVqjOBctfKzHs0P//NMlUwK+BJdcrMs4g1ajQ4j4KPZYois+aG
X6X1OyB5AvH+y9LhuPxV/zI3D1Uzmp5F1mFOe+7cyaW0tjXftEdpp66iA2PfCy/e5W/K6thJ2ybq
n903e3SCzmuxJ9B8xjXCfSvIzPfLeL7/Z2V/WZqde6Q765IOK5PBFM9RTWm/gnBdl3hiCQrUFSQm
+4Wtu+CCyYOp1DrU7MEoz2LNKGPAKZRGsTZAW5/DDfRkz4xpf+Bx7OvogNLHYqApljE/pCZNCZ1C
m6KDRT49pIj7BFmOcMUqfrFe9Rfne7D1PkGXMqyYreJyTN8sBvGe9afg66Iru/D4chNhKzCpszl0
KE5tmwGPQRl8LHigYC9CXNFLVq8XP+2FkOLE0ux1y+2YUV4DS4xXrP1rBnawJUKK6LBo68KTcGJr
dkTLyIvSmrHm1YBGJLMJKqjJAP3XaY2qg7WGxd39Fwfn+DvOjmpia71tiD1sXBQ4SVbBOzHkR+9B
IMicCWT2Sv5Ez2GzYHjps86dTcGo+jSwVPvWPtTr8PC7imheIwi4FFmff1Ymimicqapu6Yo2f2mh
5e0K+NwCQod+Q23qYwvNm9bVt8zwuf8CAeBQRLFALwP913A4p4cz8zivkuMJTufbzhUGf4o7kb0g
X0j8tbiJl9Z3bE+ETkevRSB5xtAU2PuNpKrX/qZbWRsGRa+anb8dd/94707XJ37PkT0pR9FuQqtg
ldWbCiyetDHuwgB0AzwwiyHuhQrYqbXZW+hnupd1CswIwptmDzDQ7t5bt7r7Gx3I8xjz1NTMqwxK
mvdIiUFagikBjBFpn7cVtz04/Iv6Jdbospr0nKgQzN9btXEgMeu5As7z5JprBN9d80bgXqOvS93w
8xDJwYCp6w59XYUxotMdq82QQRWTwqiX/xgl5rzkTwtn4sKnE0UOSoag+Wn2zyyQ/XdS1fniDA7u
BJnMZthbQF7QpeEM/qs7fWJv5rhaW8tbMh9yGrYqnFbSdyZLeXaGTU6F5W9EmRdedUfTqBTJPHno
Lc9hyoGVhNC40zbqD96OYs6eSt5+fECZfJtvfXu1GLBc+qTHBmcH3+msoSkFGZC+q7+J7wkR0EaU
cEh3Fp2IesGJnCxvdvb7sVVj9Eqhv35FBcItv4rsKgBhAI2gO117bsV42wrOGZde5XfL2uSb6FDK
q2S9cJKWfsjswXWCpoLOkfFmfZc+NcG1Au3Zyv4x0PNpCWyKK3gCl2wuferZ6aV4UQaaxOKzm3FD
4Htw0LUV74O871fGj3+zQlPMe1gmAyzzKnseqrJcjh8b6++ZoI9g9QtePu4KrZLvCYpnCxbF5p2G
apxdC8pKciRHTMic3n+tSUtoARiU7g/aJ/j7mJbeRNvwNrku3/ucuqCIShebsBe/KhmeASKOGtDc
wY0QPydSTnW9ceNvaKjtyTVhxn1RNvJeeXAWRlwu+Thh5T/W5vmEiJziVmWIVTVoXfQTvm6hZCxO
wdlXpMqh6oAUdGsOJwziGJ0+Dxhag0ZCMj5H8aeOog8yDhDfLA6biHN+Ys1wNPQNdPFftLfmAHRN
ZxDb6AaG2zfNTQZkqtpLd9Jauw2vepfEcxfdMii01N49+4qYQ+BQEThUMVsobufR2+4wAd6pCbWi
MTA/N7m0myTF/aen8cMG5OPgavic82yl8hooCB1shL/aDZizVX2bruO19SjKOR99tMUbfnYBhEmd
zyhAewxRzy5AGDkJgFoFtigJlc6veX4fLI5YXdow3nJR0wF2dgaa9/U6YSvZsMZFdmOPbth9QNnd
uvWemUG+Yg5jLcvrpZGWiyv7y6olMqWjDYPNIZGSAjY1u/scBoegfOmN3Z837COTmx1Fw1DILXEe
zKfNN0wvWsk0J0re3tdkDetbsgqfIGZCmzTZei7avrthA+30Rna7XbEGDbrkny8s0jDB8tom+MHz
3N0fkLgcdf3X7xYzcKn447GHi3Ab7KMNZPo3S/Xdc9CiwWCtSX9Q5YwiHSR+09GHjZTRV73A/AUF
7gdiMdw1mwYxDpNHwd5EV38jqDlzmDOTs6dvzDhUamz+SitYYT/36iitcvO6qh8kFQ7G/lvn72G3
ehdVoP7Ln/f4o/wx3+Pj5c6ewBz2nVHJTT4xc0v7nnvZ7tAeoV4/PaLwRnlw2C2/vJc2VlQQCEnx
NqBmTj9yHcJHrSaM+Ybaow/XOnxCyfOfV6ZeuJfCX/+fDfHVjzYStdamVCKLjbR36QYyBlGu38Ca
u5c+21flbqjXzpOymzblFlY3kViIrTXuYcyTV4vH6uwRYY+Pf83MwdqRnAedYv3S7imy7ZCGWhfp
4xNsBKjeJnfZJo/vYcJYDpgvfWnUzMEcIpzh4AZPv0Lmg19Q64mvEHySXsXMxvRdoiIrPWrr8nm6
DRehSReeEvD+f1mcneaobet0UPVfnfGjoidg+AtVr0v7ChIdgLSlMtY690pJmadKnbOiAXYXX12X
cFcH4yctXQgsziuHbBlSJhZYE8YImFU6/XTSpASTF5q/csgzJf0GoQ+fR9gbiNzYs/YzYw+rP5/Z
D9TWyW00STMATIOEdGwxm3JqspHGSIUw9Je8ozdg305bdDO/3+o76T57EPWLfOesa9duCcmlNcIs
63aLBMG6uzXW/Y2+j5+lT3/+Refpj/hF4mWD/BxE6PwFnZx68v3K/KnfDlt/jw6ii84TOizSR/dl
KWE9/+Yzc7NLm6LUalSN/rPb5nfCEWmMGtC+2i31es+uBYPdIv0Wg9F0KedFzLqH3QumkJ9JtfeG
/cAUarcIfz8rVn7YYPpaoEHYy5lrbZwGIjWn+RlddVfJfbjLbyDzcyFe2C7s0dn7YaoK3UjR4LG4
5fOAO6mLIpAM+0dy5e/Hz6L3SQeS8WRey6ulD6eeXW9T5Wmkjo5RIHofB+bIrXom1H160f+wb03c
WEx+mm3zWwDLu2jrPOW3+pUoAlOlgZH6rrwPDsqDv10qQjNWx004vSmqZqmg1GltEfrPLyeyFV6V
xuHBR3S91z6Fw4BIz1CqWenCVJpq0riS5QDB9bblf91ZoZXab5afjA1sFaMZVXvfmeJh7QuGArC3
hdNLjXZXtkNdrMZIqXSjgS23gI3L6mrNT199K5as/CbrDKNWP8nRBNoUpvYx7NWvxuCUXfYWVIkT
xJRS1QEq3dgpEKzrs8HpdwUC9E+5VJtyCZFg4uiPUWQhqmjklpps4wLpq3Kl6WntXGvTpAc3OgRM
IwIGaqnA4DONk+P0a12w10VvejMU0Gn6QTUh6qe2ZvSi52op15uks3rlWSrGwd7Vsa75t6rWlOH3
PEot9Wc45d74llUGvGBSZdqQ9wShOiJMrRZOvTWjsVDgLKqSFnquXidF7WUrTeuN0Qe6doNauAY8
25ML9IzgkB2r5lOZRD3EsNDgl5p1pcljYh+SPPHCxzpIvegOvsnO2Y/gAcx9pWZBbmirqKoKZVPV
uZEkKPWNhBdlqUbbshuDoHFHSVGq+uCrOpxgghA3G57HQrb8h1BDMfV2ghbXMOBrqzz1OoDJKbtJ
JWfUVnDVSVkKV2gmZ/uuhFEQBkkfWtVU0coUjbVG7W+bzA9/pZCWIHdkyYX3TStV6A4dLUb5KYZ9
dtNOmtFsoHaP73zdtx2IIglEUaKw+ra4AgzYIueADrjzYtVJJ4j2Gzi20PWOs1vN8S0J+pG0XwXq
1AwPkxdBJRsYSqqspEQpdaBneoe6pxT5ivEJSj0/PNSJ3+w1Ja/6q7Arbe+hDQbTgv5Vz4L30pbg
DR96b6rAc2pd0lzzgjThVQQ/JaJvsW1On8NBzx47Vm/F6ziCKDeFl9GEob5rsgKeeiQZUeiN6uFK
z0fxKmvwgzIdU5WQllpK0QKytTNjPcamkG+GDruDxalN0xJBnWjwovgW3jc52CW6OdTPhpl66S4O
Cj4Uus56s0taLUbRQeGw/ugmVYcXU4/G6mdVRiqoSaXw2mHTBraXfm67PJLv9b6MAA6hwwk/XewF
4xM1tkq5q9vIGLddYWYWcjkoKDNw0Hg+sMRgSuurTraakHGUqVJtCPB8s7eKVQJTo7wBjzqEV63h
TSFiTWnvGN6dNMX9gC7P0JcQcyIRG/HnkpbjO0J57e9yW57Kl8nIEQiv8xoieSSTtUZ6GtF9QIiu
MCby/hxmOA/5VPSEFDAevlcW+qb2tJz6DRoYxXQdpdkYQX6nRhJif3Wd+9ohQE4LyGjtSwyxpUaV
PRiQ2MufzcJI402I0Hj/kitm7gvWfytCeVWyrXCrhRxyLr4Ze93WLsqp/0Xl1YdTDpErKvAuGzsR
HWRDg4xDBzFsfMVAdywkEb9NXjBFT3AbZ4VrN9okrXyoy/qXOB2HjieuGQKk10u9/WlmMrOKpWKU
0i8NdeDgNZ3K0XqIcGj2nnTEyG5NiJylfgXfjw9rt1qjuFKEQ3OIPQWhwbJTgmbjQRctbdnBLLsp
ojSPP9uRnf8aENp6mSRBdd33Y5TcZ6F536edwgAMBeNUFQJe6GfragwhJFyclpW6EwRCTrvKcj0c
3RJG57Uy5tmtVGUI5OWxzBRnmSje17ZslAKBDlTtq+umKy1y7rTz6k1ay1DZhmHZx5u49gsCJQOQ
OVSnfm9UKTxekCKHj4kMOvDaTwsNLuIpA8K0G9gOW3/OYtWIUcmIwmdJgmLxlznA2XWwa83yYayj
cXVnG0Pd7Seltqlp4U1UF66ooK2gK9ItNr9QczV86P3BjuGkBCODXnbpTQwWq4z1NpIywYM8ltVK
bSJfGtyi0sb0kzp1in4AvgphpdrnecWwVeyjIV8mYYxSt9M4EvXQJrZqQYMIeb8T1np/sOwmHm98
XmSbOd7CbOrPWiDDQC7RqbE3cjMN6TqryiDamKHnwT1Y643EuUeOLnMLSOHYikKdRhC3Zp0iQd5X
qQKvVILAN8bVCSLzgn+r+zI4oWVGO/hRu/At1zt8PvujaPBvep3ZMSQT62YHJmwDxVJWq2TnNno1
Q7sz8zYcGeh0JK0NFToDchCFBq9Lx66tVJu3G5mQRut+VaHJ5W2Zpa/vowlZ422Uj7lkrqCVCa3b
XIHT8eDb6BHqZazp76Fitd3GaOwI3YnalMztqIV9/SjHWRnd838c8wqK7SIsDqFfh8pBRqWwhPUW
Pt1dAiNn9MWU7Ky+mnqOcHWw4fJ7RKDVo5xjo6JiPqmjo6PNmdL9OnRBqhZXTVqF76FdZEBCvDo0
UFNCXmRxFutCgGPbzFkQ1hkXcEKRFjiwFJc/iB67Vb0TiB1yxUP7HBz+eSdR0CkxjwTUxbKBrc4i
VWkcNKkY4h/09W5IqJ5E+5mJaW7qqjgsI8eUM4TQzN6sixPADG0rY8zajK1yrx/QpPgp5swQeth4
K2ZMlJ28VVdixm2x5n8e+YOWYOZeYSxV0UH3nKZYI46Y7lv8Q98V0LvfQemz6T8rova/BoWC5ou+
jpfHzC7s5olVEVUfRc3EOn4NDcUPUclqQbyb8CGZW0GbsFQ0u/BtTyzNUkgjj02pDMX60LUng/oN
vloq8p8jEAX3HeVpsgDBzGLOEjV1gqMkRgnFQPRRkCKFB+YW15Sr0GaEChsiHzREQLBGa2uXu3/j
i56VAcQPYEwRdibY9BhZPf2islW1CHBEnFnact9k+IQZLhZTe9IOIKi5N7dQGuyWyq7ncN2Z2dm6
lZzqfGhI78223YhqUrB1Nuo9WERmNfOF/s2FVOtkibOjmuSeNChK9CPxEDyON543rP+cOZ4VpUxN
psRBExghKvssicpJorI8tt+HCFGNgiTYOch71WayGWFF98+2zu+dAM2SOeoa9ix7tpgu6nOjUaz3
LGe0fYQQfdUaMlisEk2Ef25JsJ3hNmlLU78+PRk9Hh0VeuvdsW8rnlxZu5mUhZ25UBbR5GMbs/s8
QopbSLr1LgDHCIStoLKW1s43pHyZF3UIpNOFRZ0XatmrY4uzez2UkllYhvVufhXNE/2lRll2rzPc
ue6h4n9ALnjDPctIPleLzC/nBxHbNCxVi9o47Mcz22OqDG3YWO/RFRNX+qq4t+66L8Zdv1W3MM4y
0+mGzdJ6L9mE49KWDURq8Wiz+z2lfmMrzLIYwzb8bu6sbbQN7uO1t0ere2Q4Wt4vPoPi7p7WFIA6
HpkU//zIScc5kgxKE73734xXa1vurE3FHPxG2ahMcAYLA3TnfpqaIgByKinwhjGQdGqssktJGmzj
XT4IPy0GvoFALpIMXvBXmKEwRO0ZpOAZ2iQn/UYfUX2vXmshwF5sg22AzjjqEatg/zewNBdcipiB
ZcNEREHx9HRZYRi3NeLeXAx7N93kXwOXCZT2XQzXwyq8MRBSqNb+1r5zFsrC58x5zNwwQy54H9Bw
A/NyatlJfIvEqH+HN4tWRgqIx0eTbWXdMjbardR9sDO/L0H3Lm3ikc1587mJhzpCyItN1LbZ1uZR
r6+Wi5UX4qWTpc2nr7yeAlho9GD9yxf9RX00d4IMwnvwbmomqrvdtGvorqPDsoyDvOC2FXypAqkV
TU57Dp+tkl5KEDnBtL1LQjfeoHx0j8YCZWh1G74iEfUvD+2x0Vl8KFE5Q/+je89uuhudCqMoaHYv
KmMVf6P7dl6m5eMerXB2bmyPHF+rB/bwNyeStRHupbpdqpxeejOODX1Mlhy5l2ioLNSlh/eKQOmr
/nnrU8OfHh3CIyR+l8LAy9fhr2XNK9wJfPuD1Pbv9lcUTsK9dR1tFQuyPhOhBBRztvYX7+6fQy5p
tfNIQbwifADTDbM7qCN4W/nym/cZQZ2dxhyO/ilEMZpuwdbfLkE/zs+msMaZpLMFV+v8WXKi2i4R
fnoLEyiHkfPTfqrp5z/HEuevEPOijLyDWYCvDgXY0wUNVR7WiDd+88N9Hn1tgvc///nzbrMp/r6j
UFSnEoHPPP37QRPlcSK1byjv+RZXjGfOlTbtm58jXLQSbAnVut8vHo7zdASzKlLGfDmdDuxsn5gX
ha6ybt/qjfMuLpiz7qoVcloM1HRvf17ieZx+amp2l5WqaHO7D77FuvygvYKXaVT9QYo3f7Zy4Z07
NTP7kIVdGnrltW+Na1Yr8XjD0H8V3XkrtBgWJ1wurYn5HWITsL7nSBYhw5fo3vCW8MIMe1RC1/rw
QFKwsKYLu2Qz4GKQrgp6kjn5ZdLZI8tq3xLnvtQpPBV8O2huCzcWSgz1JveQEt10mF8wfBYIWbJo
QJIVMOVGe2X2MQc9CethCN5GbzNulBskT/c84QLq+3cwiOd7hzkuGGR8IhQ6u2QyofTYZfWbda9A
ZIGC/AbelXVE/r9MjXDuhWfGZpG7baLZIun667izYyZQ0NXg/MsPTfd52GSbcLs4syBcxElUaQFO
07jehCUEJvO7pvQBmlqm8Vq47eY/DCzeFb2lK4M+6nrcy0sjpWJ3/mRwduNiLbBK2NDf9N3A1uFN
tv3N34j0ltY1OyRIjgPYrJM3kQIFbym4CiR2b5R1Qgb0N57pM2fPZzQBAXFMCCxpyp16StuniRvq
qAzxEQXzrFaytGalPQruWULKZ6Vft4tZ19lN50SKVJI7CEXxWZ9YGy2i2Sx811aiuCFm9XJotD+4
itfoL1K9XBW7cdE/n8UkM7OzTMSrlSxoMIue47agrlHDfeKt9OX04LIhDXgXDoYBqdkmZn1bl4Hv
fRdnJYNdtzv0Nyr0V9ISmOLsIf1Y0f8ZcsQPOQp+UKErMtp039HY3ckvyKUyyO1f2av+hukBsGNL
HeJL95yd+8vgPL8aRmCbSfjOyuh8PESuGMUyDnq3Qt/5b3CuXPJiDGMxKfhBS0KB4XSFcAfWA8WI
7+pOeaWsySzNtDN21qFZZ4vTEZe+5rGt2RXvQ6voQWx8p4K+Cts3WV/arrOnB1QE0CwyOF0EPvps
MYNlJrKaicVQncVBelv8lbhmixt14V6fWJotxfRL2oGS/D3xrnrvyQgPZrVUrLnwnJ2YmB1ytLLb
iET8O+0yJg6DdcyAY7dOqdVkP5eKCBd2hqgKlQLCOYE5FV7z6JyrwRQnWj19p3K6mmqauNJ+4XG+
ZMHmLWEmgaoI49+nFioLodLU6b87zy2YvfRJgZBefQuvtAOScAIlvxRaiR2YvScWkGDLQqiBJ2ze
HUASvjGkvP9ufo3W5s6mUM98mu2CQ1olT8H23XhEmvuwPKV2PptAjEXLi34E4NNzbrZmQow6Lfvv
/Tq7adfD1jt8N9ftJnzK3HDjucV165YuuoI7Ju4Pw2458b7wqQWbGE0Ch2Gds+jcASSR+G3+tcq7
lRPuk+ppYS8vvKHHBuZeURmmqqYfjoEV2pHji7KKXOQm13Ky1bht4XbpZVHFxZ1t5onF2emRLTkp
p6T/PrxqWxiA3eGLcv1B5P4giDXCB5EgMkG6QYHAX2eHkdyj3Jh31ie6gQv38sLNZ0yON9UiLjqv
8CUMO6vyFH9v+mct3Dj2lzBbqLFdeASgagAl7fD6sI9z0rKSlr4XD9a3ZjttJ4oX/sa88neIxe+g
RrhafOTOV0QvwgHUStvO0c6YyzQdfNGUqW+aAhjcgZn/Y5DzfUjc9t3+nQTDybJwP89DFBhtoRKA
lQ3OdkDLp/4gScekDio8gAKZ8vCUDfvIv9XyzF04q6deFKSXQR0WlDtwQIiNiMBO7aAANnlT3bwK
pDDlJ7zOsBeRugialxghTz/khy2djBsEJRkqnLuzU1oUtpHJ6vDqTM42oOkJLKeZFsY6Zg/2byMo
vTEZB+2jAW3f6YIG8ENtlcivzrPJKKpyPezR1rgRtBKIsF79868HpeZfxoSrOXoXoqhIKx1j4Ut1
ZcK8TUz3Wl4lm/g+Wf/DMsz5ymZbRTtcifVUfo2u8icN0GivPzi3xiHb9NfSJ1BBxn/7KcUZPVqd
3ox9NMbyq3ZvHmB7OcCP9gyjvxsc/nEGd766WWzCDKBjxKzOehZTqOUtgoEr6VYAUoPD30g8Lpz7
k52bBShtrdVdlcmv8Yt50Fib7SL9Bv81qfAyBdHpg3C+tlmoEubIrnp8SGGs3YUHNFFuRt6CZh3f
/41PubC2ubJNHVEEkviU4YsQ14juBa91yhWAjO2weAUW1ja/1PlQNCp6xK/+twoS7d/7ZuwYMnDl
fbjc6D/1i//5lIKNgXic92Xu+0F95k6SKq8pQuZr8TUzac3nBBpGzJC6yVfH3Qdw8S5c9Iur/Mvs
fDCnGcumi2xkC3fSq/dSwgCh/0iorTU1uaJ01fyzya3/XSadcGjlCNW12fHM9bZCZUJ+VdNdryKG
1pWBt5QNXPyUZASqojhECPMnBgC1kfk9ac0qTilSijQ49lmZtc4rPib6mPfeJrxfxGqcBiu/1ybS
HGIwGjtU2k7dipQMYAtb4xXuH8YzKQxpV2N3Zd+kV0hKfxXZyNCDsVrZ7VYrVgsbeZoanxufeew6
jcfcoL4RXVF0AEghlENqlEOWekizSfdzQ3NvPZVA/lSdyoYof0Vbrd0iReEqm+AQ29uFVYlf/Vf8
d25s5qmZQwEAIyMiPUIpPlHJYHrC3zHGr8BvVt3+HaKoWZH7wyZShageGjQieQRnDnuCO7+vckUU
pFwTuekVfBqgfeBCpK1TrYaNSt25XQIcXFipoLggUdJoXZFDnB4eXc6ogDfhW6fWzVUB0g+60n4p
Gbtw22k4ImVHeoDwy7zLMoT52JmS8ppE+cqE7ihxUZlNV1r8iz7LaqQZuBTuXQiNTiwKl3781Map
Ojmp8erY99rwIzZ+SNnSdV9a1Oza5XYUDSCKX/1kZbMmiCXQZ93Y995KOoiJsEWfeWGroOYxVQpt
1BvOSqROGmVpXtZv3VbbikZ/s7c2xq3ovMt7by3tl3rvM5JGcSKhhwLkKQrOTIXOwQVxXOcB+tNv
1rN+638T8Wyx9TdITDjW2nwVGI6IJvViXHZaVfmPWQjTPmhzKK3Mbno6okEGVJSLIO4e0oLXOk6l
R/poyamce2wWeGRpds1hd7HSvC3fkuqxMq6t+KlIxxUX3/2zOznfOITGoVTl+SFKPxtxGVunMvW4
fNOnt0JzQYksOeHzo8gkppgmg98UVu15OSUyBwW8af1WwYvjQ73gb/yfQuZMNBTHL8bDP1/OsTWx
3KO71SUoYltJ/VUH1YLqMqNPC+s5v7ygK0nUGNJR6HPMGyuojCtOkPZvdno3aBtveMi9BQd/aUc0
wc2ki/88ox8140JRq7x66zVnHwzjPteXXJ5wMKcvyAexKQKZTDZREpp5hyhm1nBqxCGO7+QNykmC
UkuDKH/6+jdcw4UDQHKmcUnFDN7ZAQhapdCkMP4mB7QZwn19C8zwGTV7il0VMfEiQZEIl2arO7E3
OwJlxyPG2MG3ctMRkqqPzgrfcC+gqcJouEPNfNOs/+1CEUsRImVofpwN2lnKYKZa/E0Mh3r+BwUN
dZjqRojrtQ/BQbY+/fmwK5eWysXCIAqCdIFnSbbf2RR5/fFNcVA+qD5JK+lLvu6uBYvXqK31598Q
XO9JlVdLWIgL9wBeGs4owCeBxZ2doXTUQyVr+rcKHdL61vcU+FXb9cL6LlyFEyOzrRzrPigijAgk
bPcgmC8EakUyVtGdSBaTnTotXO9ZvenDwZ+YnDn4vMvNKsmESW1bV2uBespGV5yZOGOK0dukjvvn
VS4tcubo67hCNNzq36b8NrC/jsbPP//5pY2ahW6GkuQlIrJvRro11G++fNeU2X/70cQ5PfK6KiM9
9lBi4z/sS7IYKmy3Q7wfYTDt90224CMvVH4sOMFU2ho6BSb0dU4tTqPfFX78+2Sk6SraipqrlG4g
BmM+c/lYXNokmDUYvxYSWiD6T+1lVt8UcNe91ehvuO2LwdikwPPL996znq+Q0lrklBPbPndjxxZn
x8LRAr0Ps/FNNdqNVB6Kol8zkj3kiw3SSwfk2NDsgNgaLF0NhrzP9g6l7UO+HodDEECV5wH0635m
a89xy6Uy9gwN+/uiGajn8ZSCGGBA+/SLlmEWmZKhAmAR2hfcbO0++G6ulLUBOTSpKZMDBVAQx1WX
mNAv7uVflueQP2ZcIs/PNUJHBzEAa/+RyVwhDEByGFEK/TeuEnZA5MBAwp5DqsquSozRUt+S/lnq
t4H3ZZQWXMgMKvb7Yx6bmF0HBMDCGpluPuaHDtJao5C8nnai5dx9ZZbu81IOc+kbHhs8272wlwNF
fQtim0HTr760+7PXuuiHjwyYs25zCH1kGpvqWwPz3wfnQ8HsfsX91gmKVgaZ59JjcylOObY4e0zj
aKII1as4MaGGESB0KMJUUkA334bbJcZr7dK1OzYngrQjn8n0o5MDC32TFWmndNXnUPkVer/szN8m
urL2gVnp6i6Ku1U+PRrNLy25Gxg5q9vsSm5ebendjNWt5Idry9j6+nYqrnXnIWFQLvRvUs/bE5aW
zosGi018q6mPQfdmtf9D2ncsSY5kSf7KSN3RC05GpvsA5iQ4JxeTyMhIcMBADAazr19FVm+XO8LX
MT1Tl5IUj4jnxh/Rp5rHzDQj7ugrU7dg1P62/ex5ag/GwitnSsWkvyU8NPczQNliMRrpqgZnCp7l
VbMD7dEV+oYvJUIyYCVrvvIVTs8m6LwhSotXYQkk1Dx0vmnwFES+I2h/7apd4mUrNv4/e/IvI4sr
mblt4pGeI580A0mqaTcLNk8Bd3dz6kXZaatx/MlhAbeP9MQccCyj3DHVWxv9Km/FL5xrFKPaILvK
opn9Ay0Dv+uLoX5//uStmVzsS4b+TiUbcbLdjdupgQZgIZIH522c3jAH41psGM0eUdEXOoLC4tr8
0H+xTRKZt6iaxixO7jrgkJQNtClQ4yusVRmR+W5avqzoY/nXpM5328FuLcpxpBInD0xAW1CbISBI
t+uV5xM5M9z4B2bmiT4wowyj1eSDjmemQ8a1l2DjywGlL32QymeP5bYDcmwtaXAqIDi0udihomK9
pTH9TdGbdxV+kdcnEZgJIi+9I5MXuOJrZSFPvQO/GewBNYFq1hJdW6tWPUlFB4RMe50F+JSoQesR
qFOzvXHPY7QCBuX7GHWA7BShh3iM/Urv1rqsTiWDEMUCSPHPb7FY0brKUAXU8Vi85oA+bZ1tDoZH
49pEJXxGVLSXEg0ga3N9IuuLIYNMDozbFoBXSw8mtUYwRqTux8zyYkJW1b3Mr2cg2yz5d36aT7i7
7kyTAaQ0ngXrG6WchTJIxzz399uEZhMUpYsN2apxHYntWgrlxMaFMQgJ/ZY/AYPO4nBODEWEQlbv
EIkuY9tGmTgPnfsxoKCLDRBF7HXUlv5Nmpr5DTm2ulhDL+cQKOvbH3OHBIAayMKKtylI738zroTq
yi13YpAeSNHhjkE9Gv1w9uKk1MyiRpOqbxbwJzciKt9mqLv9WF2CrO+qvFbAv7K1V4zOnvTxxXNs
c+FpVx26tM1CfeOuF/Wa+arYcGhM/sRS88I0oNi4smu+H07Y+y2eDuAEegQXC6kNfYsO5PKDQDz9
UYbTw1z6HNHOmREfyhrBf4OM9Ht+9NjkYhVtpVSFOYxwRAHiBpF6iah95lBHf9TlHFxUG1ScdkZA
Ljw38GxAL1dT0d/vQE9TQYLoAudg4XguZllrBlabnXwDii82g2qf//yz3QUuyaa9nJU4q5vx32bN
mjcw7M7S8bNWvfkt/TN5TOa67D4EeZ4gFtRo3cot8P1l9kB3hD4JEEsBJ6IuHpR8nGzJ1O4DvaR9
8Zl1j9JYCY1OWkBaEKANcBAZ5uJQoDXfTj1Pexvzp8FhfqlEBD7n+V154hAA7fKXjcXydCDCSBQ8
Ubmmb0eLBUYdqmUSpNW+U36eN7U2nEVUZBlSrcSovaXTRd1CJ8OJTfHnkf4/n9N/Jl/N7Z+nt//H
f+Hfnw0VHViJhsU//3GVfXZN3/wa/mv+tX/92PEv/eOGftUPQ/f1NVx90OVPHv0i/v4/7Ycfw8fR
P6J6yAZxx746cf/Vs3L4bQTfdP7J/+6H//H1+688Cvr19z8+G1aDj+z+K8ma+o9/frT7+fc/IBJ5
MNvz3//nh9cfFX7vYfwof3x0WJE//9q/fuXrox/+/odh/G3m5UBRDcdBx7OFteFf8yea+jcwoyKV
Mus722Blxiarm25I//6Hq/4NP2vB1QXhO3pq5kp437D5I8f8G/rE0WPpGrO6Mf7uH/9v6EeL9Nei
/UfNqtsmq4f+738cX4xo2AEkEUJ5aNmZRUHwHY5dM/AKNhNYMcWGEHdD7XIj5OfBZPzT4qGF+aT8
ddV/t7AIJgWjoBfKO7Fx0ih33siN+QLk+3kbC6q170b042EURo+2BUrFpuMdyFyiYdKClEVDXez7
rEfP5FdicfAzrSVJj2/Yf9r1QBqu45qb+UWP7U6OB+4jN4Vdi/jOa5/sy/KX7C/r93IIV8Y4v1HL
iQQoAuL1kG1HqW8xxrTRhAnNZbGhQyd9Z+RPg8lvrDxO6uJJCOjuuom4BCGRL4riihvpR8uFPxUr
3+PEkBEwQNFxZvSAE7a4e1W9LR19xJC5c1vQMsjqYgstrkuPdL5W1mHl5buVkavz0BZDP7K5vI0n
6GpL5FlAxCZ3zExvkhL6ptL5cmhn+uA4AXECnqJdSXvlzsNj73OTmDEVeZiaqNNnbMewTOFo1s49
doKvdoA1Gkn6lLrJlzQh31iJtAgth95Rgp5+NmpawPI0sEfVuq2SQrntdJBqSxVM6Ur5YKZ20Gcl
3TVEjwbTpY8payCUVebQubDwLKV6r1wZJrRTWvd+4qMWeLy+BWkT8ckkPijvtUDrRL3hdpZvAEb0
a1amN0JCx97tmLIHnc51Kkr2CMZ2vQxkPvJfY+qF6gTUZ+9+Mo7ivAusrVLo27YxDV/J9L3dCBnz
uuj2eUEHUEkmTWRYCaQ36PAF7uDsJlPgHYXjgHBI0bvr0c7ixGN3aA1jfmHIZ0PWQ5jZEuWpyap9
K+/hJUh1X/fOg6GRp64rmxDT6F4lqjnGdsouLMrcEDQot3XD1UgUCn5loMOjJBPf21W2SbMsNHJw
2rWUGZuytbf5VESqVfw4v1Gc49sMwhgaOpMg5KLNRVwoVyxf1ErLjUFVwFpQe/rW4SXg/qgImbkm
n8kwQ9izXBtiuwb3HGjPQBFFKy+JmHCk5Tcgxwm7GhRWFAxfcZXlMuIaSyp/bHX71im9Nga7GShy
hGO2vuxo6+d1oxmhpbRtFiSew25slmfQVWJmjTbYvkCkWfS68yxBowUVEmqmH4NNaGQI9dNo8bUC
F9Ilt4Y9yR2kfdyHtlHGDyvB/QVOJVXRg0TvzR3vOz0YPU0JOjaZWw7VEQTPackBdcEN5IMzWm41
PnU3EyTxfM8DlMiuOusl0bgajL2pDT5pNbB8FO2mS0o3dicdLHBVOtpqjH1Q78ei2rOJflpKsi/w
YAXaKABCVDpgp6v0IqVsh09K3QkKtWyCySnBL5u4MuQ62u+zir2dX8vja2ZeSgc54rmVx4Im1jdq
RqUeSQJpHrqRPU4xGOysL8WYgOXriQzJ5EAqeugvmmw1hed+20QQ+/N0tCNA9wslxWWPG2eel4iK
2DFq+LhnTRl0grePTV3VEViqn6yqQePPOALuAOa6oufvZp08Nw5JIJSURQAGgkDLdsU1Ws3rQDjJ
jqWiCdK8KjeT7ha9z6187w5AUPjNwGOjGdTbtgKKMB+BxhT55WDUZmwXykWbScO3dVQwFU6SX3rb
knfu2VeWxPNiWOPbSIGg2ZIh56+2Bp6AwWqZn88MXj3t+xuQTj7S0QZpvl060Go1C7uAGIBN0p9W
il69VMPN54qm5UEFDdA2kHKkuFKM9L3SHHBAJrV2kVku/+COTD4axejucPQ1iHD0tHt0QdO496zJ
/uqs8t0Ae/g1aFiyMOcZIKXpoBCwXI+XTjLKqCzy9D5RsvzWcEonzHImb5yiAIFZ6tAgbWfmRqYN
YU7QnmMo43NuG/TS1cYbMplXiuJEpjd5ay74cQIMuwytjFhpOFIov6AxdeH+WLZUQM9FpnimG52Z
K2YFJnU1QXLs6X83s/CBhqyBEFoiZTy2gxqbybABsVlgqkkWg73xrVXKlfBlbVwLX6EdTKMb0VsT
l8a98ummt+pXnj2KB6O/kU/nD+oiI/N9cMvYOgW8Hr6JjNMdgzQRGEA36sME6qJuA2GilT6LVWvz
6T3IJepZ4aKEhJHN1TI7aDdVoAOTKgM7phu2pkV8HDd9H9vC2ekt4NNGnWlxrX15L5X2Rd/Pz953
A+h2QCUMOxFVXFQBj4ejZV2jF6TRYzgMvpYwXyTmKxXlzXkzv+PVvzyoeSDOrIgHLAZ6j0CAs1gk
xnVAj8wGRWHF7TeUeReg0ZN3GhshU2d243Yq4On4dBLDheRF1fpMa6JUtvljprEHBVIHYVK59b4C
vWnUJm1sphWdORu9EvR+Hp6gLI0Sy66j1Cl+mDjsqp5dKNwZLrSCThHIIeFx4T31Oy91fVVhhu8g
wosEeKnB9ZOIV6WGi1ArOQ/aUjob2xlokHUQaJJa+9K1RhXjtdZ8koGwUnjENyD9cJkIx3sy8Oav
uLmLnOa3pV8mT4DKpxJaAlM8SyFA2w+sYHRboXyDDpHt+dU5DpG+m5rfwoM9ndPcMzKGWyhhT713
mUNSm5nPmbOGTvi+2Y5uO2u+NQ7t1CBKgEbMFCuZ6qtpFpS0iKy23ZwfDtK++EPHu+3I0DKl6KAN
V3W50GK1GnnsZMK6SS2QBO09bra/HN4Pxs2oJ8Z2sifvdgCB693QeJSBTXFWD85KLbka2tS6L0GO
HnVJf+vJtH/2ki7dTI69NYh6D5GB96nKygAUloFhGBVIZPOtmODhgKiXxWmXlduibFkWIEhoXhy7
YmFqT4GllnLXOfyh5doGpJ6GgV3sbqmqwNUjidg5Y9a0QTIUxnVXQ/rFlF77OLkpVe86rdBakHUO
4klrxpl3vxhe8VyOu7zycNmmuRZQQaAhxcx8Y2l8eG5AyhtzSkNNDO4Vs+oUXCm9p+xL24AHwLXE
+LRbMdy7Rv0AddOfHkX/t1khvDOmS7sTvS+myXrV1R4jL5nN3jInDavKfJHtYGzHIRmCnnpXedOw
vZ3rFxPTfiRcBxWrovfXLR6Z0rZ/VC3YbxPZgtvTftan9kb04waz86PFBwMvGhzhsrkiJA+8tgCt
SlKoMXid+LNQOOhGrfqpyKhbxizVRZBpGBVISbUPoWIfVTImDjSXiqKMcG6f81ppwspW9pXa2PCM
jTSA92oGeNO3tV5GbpldSulcgeXzxelyEuh2iW49w8n9yUF0K3rxRivGdrlXk1u9ZTSsLWiPZIMX
Ec951KsUkta9qT60TtvcmXbxzrye3AqjlHHHM7jLYLYrr2Wq9m/oM1OuOmjK+wWv7MFng62DiBJt
99YwvmoJ/3Jbbl10lt6kG8uiUDFrbIgkQohZASNyI2hcpEZrhI7NykCttOQdV20K0jfwVVcBAwM0
8UFsOqi+1zWpGXNQjO5UaJWFxtgoFxYUafymLMiWpuUEF59O29EoxmgcPArX1jJfCFXUTdYVXkgs
Ov1wqwp3cT2N16lSgw2wK0tUc4RoPqXdySdeKrkSKb3T3RSElSUiUJZEFQLUsvCACeNJ5kIiouEg
uR1a14De1dD+4koF5uEKO+tWSREQpKCm3gwk0+6hctM+VHa7AwFrduHJHo0QpYs0Ye6kMR2TCb2y
jb0FWbWYEFeAznerpGkZ9S6a0iN9MBXwBYJf1/LRdVFZnyl6sZ/4wPNHbdRJsXWJDTUIozRBf0z5
RVWCwDas67a7N3OqahvERoXlk85EUCylW7JYx+0bAeWX3NtI24++ZiTJS1knedC1dfVIumHIgwZ4
kp9E6vQxyVRD2bqjZ4a8EXgwRu/KAWU9KGqVjWGWbkgzk0Z0bIw457JAViBhG63oILggbTBSeyPq
8KNujw8qK12BFFJtpFcdUcnk5wkBZXBPElBXO87kXuUFd/An9AZeiKyYhc4Nwx5B3ZA2jy2Y8sGu
DRmfSM1xn1CW3KUZTa+qfCq/sn4Aiy9uQj/39MkX3Qh501bwqM4c9H0ZY/pztK1pL8iU26GVUTCx
VGl+o45ItEiHZ5FTgE53NA03BmMQRosHPAYtdnNLzYHEhHU/xlytdg6IfVvfamWDe4xDi1bj/bas
rOKxMcC0zBXHfEY8owfUGdJfZa/1ke51LYiGleKCtrrccNx8o1/bo95FSCB6Vz129TOhVhn2qVr7
fZs4cap40OCwhmLeZ6gxJPKZIqW4EzWYymqRhky1RsAhp51rKmBJKMu9MZXo/SISjLlQvggx+9V1
gV0SEgYgatPt0loG0kqBXBjHi4G4u0zPb9Uq2ZI0D9WmVaPaHbceUfgb4tXXdrLkPVT76KYVqgle
cy3KbKe6hHS0+Vl3nuJDDc/wtSn/MSLGCYRsnMof0uSlIkoZNGbOnlOz2g+SQhxGIxWQIdVtbuO2
0yyGOG5QI9mr7/aUvNVJwvYM7L17NGPY8Zgn770uWdBPgGxNxoifzMwMjOIIDCNdK0kZckWrt2Wt
IgASYuhAr4FOb6HzvVIifQTu7yrKCnzpoFa8wtoyoelq2Payg4Aj6W2UqBLa8E+hQ8cKMtum1t5M
7gAIbza8VJ1aBqYld73KX4YyQ7aGe7U/5nXcj3KTdEUd8rxSg6LW6eWgEoBfrSzh9IlATPHBllId
ArfUQLSYZ8SNm74aTD9R0+kmSyoNogI9e8lLAb9adlBVdQoOAF432KhkT6O2B0M62wmM1ccT8osQ
g8cVOKKjRLggiM8bxXdkZ/teSp2Lhre4cRTvuSxAiatr+ScDFVYIwbN6g3DUgDPHwc4tO7B8N9Zt
b6Y5UOV9GzeJnfqgpjNDhlw2njR+y6oaaKSUfAwWG+IKzC1FVFPqOHMSD6hAg6YSIJQp6ZjPeCfi
Pm/Dqu1AHt9WeTjp+V7U5XDXQuvCb+C2llqmXIDW1leYMCLVrHdj3spdju66mePHT4uuei5pukmt
3NkqOpneKS/wjlOg4i89T/QXQGH+cJDVAcF8M5EgR+k4CbjMNUC9wfUHbYIMolqgyY5tJ/dCqExC
ItpAcoYT48NkjvJuZvKG06QhUGqovdjkDmDinomdxKF0fZtgogOUhRMRukYOYd02U19Yz4ybQu3u
B7XuNujf2WZ1rexkNd3yqoPKky3RiU/rq5KVJJw08Vh5AHAVpbXlVQ1KItF4c8YhMvv+QUvA9m9N
bzV3yNamUvVxAFq4/k33TmzLKvxMUbzAThwtxP3xQxnoi6o4fWhmlR310qwjmkLNMleMvPKrBGQY
viyN6jWvihn/5EGpAQlYO3C8fAOhO+pnnar4SJ6Vt+4kxM00jVPqJx1UH6xSbdcc+uP8+Z8hEDKD
INwBBQLi/oWXrUvSJqaRAyu2rS9nRds0Vm9nWBvOJhgf1lB0351t1D4PzC2cbY41HSFfoMWaEeE2
swFUWGvrO2nCxH82aK3QgbNId7asSCq9N7S4YfneJm3sddmFrrT/dniCnjPUj39rx4OIdpG90BAB
tw4sxSjYA1pfXLnezbDCbvA96XZsY5GwUJVqKGwCIF/vkt5XSEc2Zm6u1S6+T9hxXLKYMG61aguR
FS1m5QZsDTtRlDHnKy1na0YW+4wljSbdHEaI4QZEyDA3NiZb7fifU1PnYqzF/iI1ro/E0GokPSy+
LSfzttYyLTImyEcI6kZ2rr20Ir9BD02IUrMXnw/yljyey9TZsje448xIvDLvNgV1HnsN3GNp8tSC
4yVIhbmxkQUvPIP4EDT4yS3IX7joSLM5FEhylV5p6ayKwput1xtOzHP9FWynLVT5cmfley7Qpd+C
6yU3bUoQt6WZTDaDXd2WdbW15ato4dB5D1nrXXbNJ3QmLs0+/ck6yKgpSInjnQ0Sw3vnSZxMXeE7
8ALbottBMEazkmhyqA+Rn7vRfmWSbmp1n1mgkBguEsH3FpqKkYyw9ZHFEuUdJVHDzE3Bja5opX9+
DX53ZJ7ZA87i1ChJp3Ym8ZqN3dXzvQ5NL2FACYP2fjq1HxwKJruUOL1vVnBIDWrjTpdm2E0SZHGi
4tsMpanbRoH/4Top97uSun5GvH6LjgK25Y6BbpPSXKPfOJUORRcr8FtojzSBHDvOQ9guVI10+Lhx
BRkI7REMhH7a3+M9BePt+Rk6lVk5tLQ4i0lumpLhYokzx7CuVXN66RFMfhhmG5nqWG7OWzuVdT20
tjiSlg23sUH1NrY+W0jOdJ/ul2agJcOMobyE8uB5a/N3Xy7+gbVl6V4FomkqwYi80fSv7gbKOTtO
BWBiwtpA5nUloXwyHQaMAsqwwN4BtLB4BLii166skTuCm2R+eHB129fpkpihIu865bZ5GPqVnOXJ
XXJgcbG55VQOA7GwS7xPnYVOG1MZqEhOqCs3xKJ37M8b4nBoi9yoOxFuc02Q2CsLiUBe+onBussK
adBLB2UMv0KUGOqjJjaenjkxnYgTj45BrkYNoZYKVZHSdXVfM3Mrqi0inmxoIQVqWt2eX/HVRVgk
vwtULCvQfpM46Yt64ykqFA+nJijhfV6YXIyR6GULMRgLuZ+Z0U+OxRZoAW1lxtZWZn4BD/KIZcey
dMbewiG4czJ/FIFT7UDxSta2+Mnje7AF5s8PDCUtoV4uYAgDCcZbShrfna7JKr/eyYN7YGdxIbV9
3jdDOyAU8bifyUgbNvQR2aSBhVNdBoJs0xQyHjNu4KYjEbkohl+kulUIXHIN9S70/p9f6bUvtLi3
KpoQve4BD2if+6fMLvfQbN4kr/W0UZNiozjTyoqe3lkuMirAE4FfZIngLScFckYGDttv7VT0fGR7
dafGYJVblZ04Oba/TC2bjqqWQVrONUlcJ6i9V9zkPkQOInVq1V0Llw/VwsfeQDmUYMLPT+vJjXtg
enGJqdAXg4wK9pPy2ea3pv4TKYLWJ9X/pKxoH9hZXl350NiTgucf5bcais3kmduXzfhQi9ofnoDO
OT+s7y8Biki4l9G8jvDmG+UA5GfSrlAtHtdFnCEJx3z+RBCws0crW3kH1kwtNmbf5qUUtBexRPk4
g7ivkL6KpG2xzxUWZq/nB/Z9qxwPbP784PwDhiCqgtd6PLjqlcF154I61QvVTUjCTST0Gg6fclCk
b0xtvVJp/O7GH1fmFq9CrzN4bSpyGi7Nginv40nfK2uc2d8vuGMjiwtdd0a7AGRNxGYZ6l9ed2m+
UCs4P4mnQqvD0t/CxliqHi4o2LDaKZYOtFfYyjKd2hSHFhbvAVPggmZz8JY6duz0li+Q8ehKE93J
bnNZschsxe78oBYdSH9G8wgmVPARe+BTXMLQaOeK2u10HiepdSf18gmZygq93vpc3dKnkFSWFREA
qOLW7rygFtCjNvgz4g2fG2LFVTk5AQdfZvFOobyS6pRiil0e9nZg69cV2ZsvnXmrr8UzJwrgqOQe
2Jq/y8GZmFAnG7sOZ0KC5lnJNXCmOgE1OPVNcwocpfEimxVsp9tN0LjskqfWVuoIeM4vwKnjYWqz
nu5M3+ksGWL7NGscUSIpgNqH4lw7aHvhm/Mmvt/WxxmUxQkURqNrYlK0mLrkhXkVYhYNLcbjqPoS
CT64bdnKM3h6UH+liBZHhRCIllYQuIwHFEiJqWzbTgR9KbfnB3Yidj4e2eLAOAWpDHNwtXjqWRO7
dfalpSCfsMhghKojjBB6nzuHmk1cQ0LOqKG4V1DvLWfKkz3RH2OfXQ66Bgp1UCsHBkm1y8GFMiO1
xbDicq6twWJnA70IlGSKo+3Ku6m/E1zdUujjSOuhXvVB5lfxOKA5npX5uxzs7FICFDRANDqeuB3k
494SyeXkbKeK7LJaj1jxyIZdrWfIx+phM3Yr2+3UY3OY5lpsN5kOVl3Y2NHmptsVew+thWa83g13
6so/NLPYY25LbJfVJc4vWvt+DGDu/bDWEoOnVg2UukDQzaCPbwE28sUg0dQTzGR/YUC1MusjoSIW
1XyL8mhlM8/zsly2Q2OLC8kBpeBk55keGwKC8H2yoWVHgtYu260jCiu0Rue+UFrjAmSHMcXTDd1C
ZQPZT/SKteqa7PgJTxaZRBcsK7Mgnv6Nn4AOsnJbqmlxmQ+vMr/JxPQCkd6fA4Rlkp9iiArbDWun
ReC61px26vqwADud6VIBP12SkKD13EkBuNRi+cgAtOr93F7JLZ54aHD7g+0JWWwA1n6/igdHBGjd
vFBABh4n4r3FrOKC2k7XOJBNFp5f1hNjObK02KaiSArIAUktLqrIg5aGEaj9imNyYpfiwBtIKM/M
5t/42qcC2IChlzye4Kuqah525n2VjdcGQvFekh/nB3TieB9aW9ITj0ZXd32rQtWoy6LSu0M2o48G
lDMNACPRiHOpcqOFmNsqC8/3RK1zZHgRdAyjOroMOt2xUwlwDTL1VyZpmENBJewT9VOtdTdkFKXJ
ySVBU61RVZ5cSFwFaAp1oFi3LBIkVV6kzSh47CGG1tWd17jPyqCvbMwTtxoG+ZeVxSVAmtzUWa7x
WNBnogy7Ukajxn0ykBW/4+QJsEB2hiYYGzyK83APToDjcVLaJYaT2KhEf4jE8a1yroyGeReUa5mO
k5N3YG3x/EEhOB8YJUas9u6DYnppjCrzY6YmaywSa4YWbx8gRkreevYU0yKuH3qy7ZqV03ZyhQ6G
slgh2+gBE8ZzHoNvBDLg0DGTRU/hIssLYlnif2ltEbkB0JGjlo50ofXafGVK5WtXTdau7IWTF8hf
QzLmk3ewF1QdrMdlhmRIAfX3sUY5dldCYD4HlfoqwdQJ5wTvyr/2nbE4xbnRD0OiIUFCmqb2Zcog
UWxPeNzIuLVGNFLI4Q3q0W4wCWdbqkQNBkMNU2nT/9HMGmguBTrdBMTxeNBCOFqazzvFVh+91yED
kG7fP5y/K+fLffGkgyHfVnGiwYkH0M6xjQa6w6NXwQYjQAcp+WZEu8h5E6e246GJeb4P1g50XVaF
XoYpNp/ZtNE9f3wy1oRdT8VKR+NYzNUA5eROsyWMVPamrPswTaSvj3epgNCAwy4r+84cttQttq15
ozZv/7shLp7Q1nbEkAsM0XutbFAyXZAfrrnCVn3q3nB0MPqrzszJtNQ86Ydan1ylmmJVv/A6kK2y
y4mszePJtQKUAboxmouW+8XlZFDVyvRUm+KWdgEFqgnQIcB3hkCih+T8nJ3ceQaAfuA5nvvR5/Ee
bAsmM+YOg23E4B7xwaA3PHWqTB7PGzn1hqDnES6Hhf5bsF8cGwE8x+VqjvFA7X18TJw8sgTych50
1CGxfd7WojXxd6ICKo4o1CBa1r/TSnoesIUNwR4k5VeHFkiIq7bx6AZ4S314v/m7CoKb8zZPjO/I
5OKqr/rcsEsNJnvgIG3hNz2eyvqmeag50CDheWMnLuEjY4ubPskBw+O1OsVCt58sJYDeeTj1yj2z
xyg37s4bO7HdD40t+zXGpFVA9WfhEavZeNFlXEMCUoFOSFetDOuUJfQgYeFAqga43mKPsMwr0jGf
UO/q7lERstof6sv5sZyKVNDY9JeJ+Swc7HXaKBPPzQFqm7Vq/6KKuC2mwUYvQyfdkEto9LUN9/za
VKcoT/U9+MabNEh6Rd+c/yanlvDwiywOXYHkQW7bA873BzP9dGyj4V0HIyWSkucNnbqQId4KkW0P
rGPgdF1YauraqwHJncsMPILwAmQX4AWDdruBpKISn7d24tpyoYWAHh9LR4pwyd7BLCXzKsRQsSPt
i0wE0pOAdL70rF85byfn78DQYiHbYjQYS3HeWohjXIMgGjhgX3/xptfzAzoRwhwNaDF7AC80jVXB
jj5IH+BFsF3xZ9raPnnN+n21FgKuzd/8+eH+1JPcHdBrGOfaJXGD6spNn9aKvGtDmqf2wAZTQF6I
WpcRM5Wpz8Kj2oMtgCEpINLsu30RZJ5KX3uiZ1u0n/z79UXHRd8N+rehCISO5oWfA4fY4Fzi7qqL
bKMlzkbg/zm99/I1yMOJw46Ly7TRLw3ucIQti4FCBha4+z6d0FV4pSGYvprsPRLk/V1jBTP4Xnd9
z1xJ3n1fwGObi3dg4I3npPUgYp0rdkyI2FfE3Sp90l8Ad7myOX8TPx47jcfWFg+Bo3i0BP4fHIY1
kH6AxEaqXteBzWmJIjRg+QrAEKFM0xujRnekUiYXoz2CbrnVfA9NPYFFsuGVOSBcbF3WRKj77kol
i1ok9n2jJnflOLx7Rb1zhPkE1arbNq3tt5Zn723GqrjSyEafRsymRGLar9SxCSBhq/v6RNHXp+bN
z9bEupajcL0Q/Onb1Moan9cc7ROsTW+kABy4Afono0MSuonU7hzRKdH5M3yicAFKIfQnQ1nL0pCe
WizK5GVNU6AjJVaThgV1qTZB60w7dWqAoW6169RVr6epcsCILstXgRQ+WseLF9f40VSsW7mQT+yQ
oy+zWLOh5J5WjqgcTs7GMIL+rkYL8lrb0am9f2hl+Wpzx8Ibxh1UoLQvsS3Rxgwss8e6WGV35nTN
HzVll6wqpX3PuxxN9JIxjrG8yK3cFfHAX5p717npr2j2QpIofa/ZTq5VK+Z1W2z/o0HqxzfZkCcD
MGxUj2cMgXhOhK9dSudRgkecrwnKryzbkmWwdmRvyhodOFT/ZWhQIJc9ugBCCDyuVJZPPNjzRjU0
JOlAufONQijTZwa8DG9o00EsklL//5L2XT1u61rbv4iAerlVtcfTSzKTG2EmRZVqVCH1679HAb73
2LRhIefc7GwgQJZZtEiu9RQt29n97DXZr1armNfnEIGd712r9vX8V2lsufGcH60O+MTrQxTyTedK
0qPIwWNmuDBMqeEBz7585/Uvyg/J1pSq1tkC6uBIgvKNrjIsks/cwSlNm8JKk3wH4HgOmVdt/l21
jeu1rADTnWpxl/IhtGf3RW/nyVdHMBCHVL+ZtGnYEzCwQpoaDvQmhUZvraH3h7pmkA7Ka2UPBmPV
A+2vsgI0Z81FvdOY55gqaQ+aTaZr2o1eqsof+HcngCW36Hr5CiGmTxyUBv1ELRX7QND7c7waVf8g
A4/sz2i7ox1ysFaihpLyoQHI+1YDlwUEFNFZi18lqvvost7LHBB3+ES1GloFi+lnOvgFTCOuiFOF
GX9smoARBT7Evq96FrtL2/lJ0WWNl6N9MBggcRhstIIiU7LarzSQfcuhavackAj5/cF2gG6jfeH4
egcJSG68jiqB5UGZfZtZsRfJRDOvWLoPOs/BYKFSR9tqektBMdVSsbI8O8o8p2n7wFAhyQXKzdNc
gYxgD5DGZ0YLhWsB5N6O9VNzN5YMVC6LmXczGDy4azafbTc+urVBPTTszI+5ypVX3ebkGSsGYZZx
TNoi6JD4ATcHFLcK+ozxapda3SBA79P4GFilCrRqkZeaEWmJyEevTtVBR2e1cj/tuprhape2EwCt
KMBALALo9rsJ7VEvUZf2C4J1P2lhqx+pPQEnX+ZvZas8q1pLXlSwB1VvGQWOPJh0td6SuhwiCmV/
4Bng91ldgRpQDJQC+U+10nOBx0R9ONMM7o3CpJqXOM3sqTgUvaGYwAlcOr0KNQYG25Dazj5Fbdkt
5/e+t14BdgVXlQFqOiRiiEjfA58PDSp/bMl3SmcWmPV0r5iLedu3Wu0PFYFPX1elqAgO2W6hw66w
RwAqCj3E9UsNnHzQdllLvLmpH/HK/ZaYYm9movyozCr5pvKkeE8mpwnU/hcq6aA21MkAYyIi0gMz
EwDqrp+fZwkBMtcw0IGOkgo3BWC2TtNsTQaIzRQ6j+2UhOXYgKQwPIzpJ4WbdC6G3fVoZzlhjYYW
hQM9CgdukdKtDTjuvrKMhscq4C5E+4W8PjzMVuI5MM7d0gI9LxVI0dZfc3QZrsbZBMMDIK8J3bKZ
hOgShlYDAQYXshdOUBg/CtHczYPhXx/l+Z1ECixdA5zSHcDdwjBXflpOsNUBcVb7F3MwwloDADLj
OwYnEfZVZLvRmbCJttwxztYVgHLdVPAutFZTJtlNApxZ0tVWLmJ9BgdIAc1vuF2s9KmxjGhwDSs7
qH1vx9cHLjtIGpCKOY4qV5DB3VP1MrGMuMtZuYOnt3ajQrYitvUMGZC3yY/RMcRHUUF1JMxJCt0X
SgS87uoaAF9DMMjvKw10gnLYVvFAaVvyM9eLaogHdVmAsW52FgThHwYF4FHdIlasQHTVK8eOvlil
mEYY7KTh1AF4DklEY+N2d76h4LiOXiTaa7howoJQ2r6iLuuk1WyEfu+BPGu89qVXXtsf6rgbH0x9
49Ncn7knNyApmrR9pxa90X6yRDwoPXB92q5B2fP6gp1dfKQQ0kaFJB1RmbEO6KWA4pF+194XwwaY
5/zOcxpEvq6aiTIsHXNE3AdLBNGnELiiD3A4ImVX+eX36yM6yzBrMBNGZBbaWc6ZrvGSw5GAs3SJ
Kc3hmxpq2U+hOh6DPG4GjrbR7q/HW2sEZ4tkqUDK6A6kICyphqDPXB+HthExa6O5s19UtYnUJt34
sCRRUVQ912EdhVkX8iiVaXlrT2aPvTCW1SvQtRFR2sqD+w2/GbLcfrY7SuKyUL63yfA6kTpMSpDh
nQzUOwJRK2fR6vsSrfSN0a8b/tropQ+CKnoCap8pQJiwgtaMa9fwJ/Wt7aeDzTdK8xdjrWawa81m
ffafTgHE2FzR65WIlx60Nq0Eg7fMH20CpUeS/nRyUPP+i6VFURuLq8BkTgYHQGUE/OIaS9tZkEgA
ExLaU3hWd4qWbUzjxU17FEkqeE1a7ZoVRCKBbx1Vv0zqx4WjI1Aq6VvJCyPAzcDrlWSLwndp7xrA
tOAlAFMgNL9OZ7TN3Nxw4BEbO00eiuEB91Doim3gPi8t21EQGZ5cJyUQOiYXMQHj0YCKcgomDTX6
D7j6vY3QFry+aBfDQTAVptTw2oUv7emYuD3rBhjpAo+ru/6B4r7Uaq/iuz5tYYIupU4DvmSr1C/E
ZuSzACJOyDItArn8RTjKARiqoXFi3mw8GS8u0lEc6RSwyx4dogJxONXCkqIcCpVdY3d91i7ml+PR
SFvBZniuWqsKYVfSvaskTxaE7m1qkH3Lut7XRqhoeDZv3eck0bIAQi53Q8mhMQwMcWnrjZei3f6c
KjOPr/+yjeHLh0eHpEsBt8V6luRhBOIqbeqD027smo3FlGsbzsRb014nWa8+xk+oTZT1A9vqxV3c
mpAyR6MMZ8VZp7mbUYPNciZiczooEPc3/QImvI/LlmPBeX0IhwVoYP8XSEonxMWp3jW4+xEdxqJO
mGk0GPHIqllsa8mdNd5D3sFfQKcsQaO9vl4XZ9LAzQ59GFCzZLU3PcFXOSaLiCnAfh8pZFR2S/1f
3Fpw/0LBDyc8bKelMrNGITVIJwEJVNzt7fLVsHk4UZjlqVt6VReX7CiS9DpCZbdt9UlDJHeZPCVX
oAs7Lt9M3ureYDCw96st53NY0MqHqm2gYKLiEo6eLY59qVU2u8k0DoUxxRkDGDjVB/KMq+B8qNAR
PDBH7+8AVea+mvFxCJx2rnQvbXWm+ZwMbgfccONYocrsfAQgSquRkkz7yRBz+6cdO+0TOLQBUiNF
5lnMyn0ykvoBUAz0ySxIunTT1IJJgjKB0RpPBitaX+DseClXKB5e4sQ6GO1oEVSsADXzDTrYezRk
awXP+b7fJ6QrPLJkdgCtDK0JRtuZWwj+LdoBxyZ056j+i6q1FTm2q8cLIWUwFdkT3qWTXwHzMfhF
ZalBN7gsaDN+R5W6CfNJfLMTB6I4ixhhCzbrDVT/xnQWblxhfryixR1HJeKHm1udb4FZ90hgHPbQ
9IX20Gd5+VvXFQhxQDxT81g2NMJH6ye1bwio/dmNQUA+u835kLQeIY56hxdqe+PMFah5NIUWDdRg
d1qXJ52ntbou8CHRIawLagU5UA5kLFAHge4vyjtZMlceT12K4uxcWzuw9qHrUszqLdSMIV4JNvkf
DVVA6lXQ9SxQjLeIu4POxAGOHArEo6B9MHRj2EGQpmnc/NHJUaaxJkrClImXoSoKcKDFD2q09ykv
TQdUEbtWoTAKKTyfiqV8HN2SwCoAqEaYldj3RcNCI3FECB2F/Dt0q8sxTMcR7S5jzFToDIHoFuj6
MNzWwql2qiWaV07n21KFUr2WJHMS4IEAeViSMQpLtpSrxMOuyzwXwvIrv88m/3rxWp/PJvR/gZiB
kY188VrqNitrpeCxO6Yfw5jfz7mzR/3reqY6R42vYVbLerzn/tY/Tq8KBaroSdpWPO6qbggWt/89
KRBhhGRFS9SXeU5Dg+p4XGYN+tU16zwLILLeVp/MNt07jDs3S6+AcFsauz5pIIvbQchz1v9NnB1X
f/xMC3LSqyEZIA+KdDS7Rk4WS+Q8bms0u0awdPDppxtP2/UfObnIw+/M1IzVPRZBUJo5nQvSqVk1
cOhW0zLxXEifiGKOFv5nGpNnO33BHcreMq86fxf+jWnZFv4EIEA+dGk2a02yEmlWPX3trwXfQD0O
k67V29XZqnSds7uleFIyV9jYCmiuQK0gm+xgSqrFb4cCvtUCxQQQWpY33WTzLW7i/EYpyhyaPOTJ
sbLXPO0OkGBaHorcdnZopy4eqx3DGxznU0+6WMk5ysENzHuc6Z/rONKPlhZmHlNbQO4YlE3cnJ9q
0/aNCZIgGfRPN7bA+bVBCiVdG+hQGYTXgCgndzxgvnqYDjCBivWwfNla+7MHjxRqvfUdPWcbq8Il
KXFQIPtU4elkPFgCyp2/lO+mO/zrZWH9yiHRiFeODR8F2epdK1NIeDsQI1JF6etuGdKhDl39JocE
0vWEcmFQKKWipmXCHgJGB9KgAMBv03nCtWvu22Bhf3obwlctVIRQ/1WXh3b+1wfxOrKjeNJTB6K1
C+yxEo5OI4nKdord7g5tHZ/SBSpoG7vj7F73N9h/6sTSnYvlIh0sA9OIDoAnTPe+cAJOYcLIp40F
O6+yIdRRwvv790ebY2FqTkWO9A/B63DU4YwIjTmb+YVIftIMF77SEwMP52KL67AukJQEERhUAECh
jfMKQ9k6/WIuGY8NXYG20SMgRKHW7K/vkvMgcMABCAqi89iVZxa5tlGgjAG98ngiLaSkWFajY1JB
z6DePEfP1wyh0Opba/uoiMknh0Z7222gPx7rnNSByie4HmYNZJXrjgRWoobXR3Ze/bVNA6cUvjUY
CZ3jGruysKrMTXk8QzhFG58bcVMOpWeBpds2q+bdsEdf5rlZ3NtBnXY1skxHv9UVzlmGeh1NvbmY
PWNSvQn3O4JagWHcTQy90jJMbQqhI/UO4hYBtJE29tz5p3v6y9e/P9pyU8+hsWnhl2vioX/MhtRD
p4/mYfbUbZaVLq3K8SxJ53meiExAQXGGRYS+y8hdapDAMHCfVTY+2fNH/boeKyTOgcMTLDOks4MP
Rp0UiTvHvdu33oyb+zhCOWxXo4QwFGoAJxgv1cZHp3vKujfDhMww6GjZfO8sz9e3xqVNf/xLpKMl
ATaDVSAYxpSbIUTVDgt5gTLjxoDPLzEYr7vi4QwDklTy25NCkYosrTPHALIHFPYvdH6a4XCA8l7Q
dEFn3SR5t7Fzzl6I6xwfxZR2TlpaSlNOiOkyc+eWDxoKTTb8uhSYz5CNUto6S6f56TSWtHNc2BN0
qWbN8ZiZB61QDtmGevLFrfl/gwEZ+PQzGPAWsRIDAabFjtFTiZy09Y0lABb/+n64PGvAEDq4bp4j
ht2JGVaKcwpQOOIrUNdY8TJvlX5f/jPg4e/6/CeStPOEPbFRyzrYTBjv46dpeza9r3Jf+7o+oMsz
958w6wdwlEDqunZyM8c1LSOR8o2Rff8JJYT/Lcb6G45iTDDSsAE6UyMhdsuwI0YaOmYIoMzGZ3Qx
b5iKarvo1GLHyfUVF5KXPO8tN7KJeg/A33wDRcn2zurTHtC3Lo9bpU93PIdWCdUFkGVKLh6g7E1+
m2XzVVG9AfWszZ8bPCs25uBSIjn+adrpHIikn3I3GdQI4sSpN+rJa44Sgd+keNL/+2wfR5KSJ9ht
1FArrCgEepbaK00//0W3AJMX7tzoJB5NtbQ9gU1YnKXEnXuVX59espf0tro3/Smed+br9QFJXobr
Q/I0lrRHx8m0ea8iVSXqExe3Gk3u8q67S/NvnLwy630on2jSPabQ2XWcD2CUhGkerJ7jaVxuTO7W
Mkpbmdt131ADPwWMxUgnRuCC6T/k366PeCvKmoWOPhgLt+NWGXD+sRra9riJWzT1nSy8HkWySP7/
8wqjPwhP6qhWSEeAW2XCKlJjjo2k++Hy7EXk7E5R78bqy1YCdfwtmgouJ124upG1Ccxskwi9pY2f
cekKg5oZjno04dfC6OlgBRN0GHQo7ZBmMuJFKe5pmf+GiPWXw+EibluAatrNPz9BTCDJ/hNU+hwd
vWHtTM0hbngNvyaivKnOvXHLvq5P8foVyAffcRjpW6z1mkBywR5iyCh3aD6gJKgMW4S+v2D5a1Gk
b5GjzTAPhTYAvJDcVkB9DUn3rQIdjvVovlDoC0OSBdofz0b7sxTv7hRP+uyD2YueIOD92pDeLPzb
oD9P9k9gZG8UWnm19ifNSo9ML41iR0LPojxX8IBn7hfoB1kghuZ5HJ+5ClUkZU+nJ6u8HwsnGsvc
gkmRcujp+zSn0J4x77UkQ3k23xWkvrGps4NUfwTGz57NoVO+tBOahJW+RLa7B0sOAl/vtAI8zflg
+p+O1aG9cB+Itbh2ALSjP2i+RA7LI3Mizy5qfEp9p/XmTiunyAR26rZ1hy+e37VQ54UN8VjYcave
LfN4KDj1HAP2es4Lmr4u0TzNvU8b8j5NWxlrXddrK7J+4EcfMPw88hFKpmM8mr3iDYqpBKUF+Zgs
gQq93hko+5s8DbVFKSPdXSC/Swfnnbkqvr8s+1PXKJpc34lbX5mUuCCwh9pbjaUfFzsEBt4n+LZe
9KG7zbqfubm/Hu3ii+p440sZrOxcmFXhRo5OR+pDVbE8EC0PjNQ3oZVd6L/tHRyqgFqbwdWk0Gip
fM1856/F+HvsinCejMwzTNhZvZv6PYUnqLLT6h50sy8oKgRiMTZm568hlLxgDrhzaFvA8wcnzumC
GSyxMlKW+IQomTR/UC2ysx0B0Q+H21BIh4vU3LRV2BGtiq2l7r+5lSp+l4XjAvrqPArSw3KAfsP9
k8eFWvzhJbjs1yf14pl7/COlfJ2laKjCvWyMG4cqkTLoH52euDsVqMoDCpK/m4nfVC05NDrKkQab
m4fFbrdO/ksbaZUcWE01YBaoSRsJKKhlgVcCvEOq5hZcm34HpwqmsfwGz5gmYArQK23dBNfHfv5C
wsMc7WrVdWzUlWW0X9M0+EiKDCKjfUTeDYi+az/BAnGqeP4OgNH/FkzK2oxrBHBKp4tB/vIFeVSz
7Dtkuj0jj2r4JE3qE5zvNr6Y84fFOkDwT2Bo7GL/SRswqdKS5qQVUf5nelWKOC9C8dLbG+z8C1vo
NIy0hUiSdWqC+k00RMYNTNF29a7Za17vp8FWAXgz1rqmR0nQGhNL0AUCHH1WHurC2aPt56PNGmSq
8YkL969x6AIleR2y5mAOW4Y65/v0ZKSO9CRsoFM9zRoeHZ3YDcmNZXkp/r9pvT71ky1Wz8bqyXcY
aIRxQeBMH9v2TemU/qpQXgNlQCavKvjGHfRCsoJytQqFPhAc9bVhfjqxxsCzjpjYK0LsF9hIwU4h
2RWoKnLQAsG8LNUDZ9AEitIWfxOkqApVHX4PXgQb727jfOCnP0W6epia2U+Z0uCx0X1R9WkgRmwz
NA7vJ3ZTvI94cbHnxPmWDTBYODj8sV2+mF37SXZndDkg6yRi8KmsYG/Hb0Yo+hS46yrwzWvRw4AN
gDmH+buToGec7nL9V/MCt49y8JshhNLiDJy0ubP/FLBmAMz5BwAgE3sufgxbtOfz6/jpIKXTHM4O
ypSPoxL1ZRGU43OPKobpbqEsLrSVTsNImZW0NUlxaYCKN3rh04v93VT8BrLtpVeLAHzucnrRf5ds
Q8hv/VdPT77TqFLiKeGbouQm72JzzJqoqoc76OXApXpWxgBOaf+MqbRBHNfA+TQBEkC5VQrXuBXM
GtRsiVp1VVSFGcqfhbjJrcXaGlXl3vwJOPqbouDtA0xtjoIYEBJD6g8NWvPX0/yFBHX6W6RkyDSo
QPKuwhcUOzeoa++Mh8Vf7epr391KvGckJGncUjIUBSkWajAlgnEiqL3aDB0A6MP53S+O+04Wio2S
23n6OxmbnP4SypRJuByGZQxpvnroOv5q6JWv5vssvxlU9j9OppwC9ZpbFh+tNGZ9NL6pZQlKwV1f
vCMHmeOueeFO52/KIJ1L9mJaUYsDcBagExWt99NUaCaFBT4ZUiEeqb4eMb9bmcQ+oLpx7o9BfY8m
4EMRi92Wqv+FZs9pZOlrbbJi6pwWm2fEbT2e+RzAdh5OEGlPnzUX0nSjklBvdDUATpy7YYaU2X+x
fY/HLn1KU60keZbCR9B14Orpfuudr7x2HxqAQap+QeOXBsRQHlUncPpkdz34mtflrHEcW/p0BgZb
IJ2h/DMlqNAnaLIFo97+vB7k0uFyHET6Ztwa1l7oXGNLPZvaA3nSvjM7yjeFGbSzsbirw+fa1UI3
H9Cv0z2U2Dlz8q4QkfowBKv7YxIU3wEiCI1dGm21Iy9k+ZNocpOQ1ZboXXTiUThLYvaUh3k8/7Q8
K6qe3GB+uj6D51ngNJhUW7HUyWjhlAIdQy0UNHaLh2Sy/EwJq2kMDLGRA/46T5/uitNw60wf3fg6
Y65QUjXTeHReUILdTcR+y2moDdTP9SFc4EiBhspBJCSA/c/O5tMeHjhBiwN+bCof9cYQHImc2D9J
40Sd2cewm+r2Zs03W0wXZwZ1LyBHdGiZyMo2tqVbQmQ5EkfXfFC4OHfq1HlNO7lBAeaUnfcPndGX
8ItywL2ptHmnLorxYFT1bZ/rpo9zGpyzKs18YQ23XNMhWVyE11fvAvAD83n0I6X5HOGz6NIRewU8
ZBXvqhEfmYuqhae2cdL5c/M2Za/295y53xY1hrswnmUwlgYhMyJT4LhR4gYtGzeOlgtl9tOfJd8/
qbU0c4NdZcFeVonL3B9gWlUFcB6fHvMiSP649c9mifC9QmKh36KX/GW1nm2zo2lZk9PRNsvQ7jGr
VEmBoavBv8yjRm/ewAmlbhJbIBhCERJuQaBmFS/1oPgrhzqHLZgB9FNrV1GawKBm+q4xKDfpO1W/
LYnyDETPh2kfRlAHpwUotMkIkqy/Sbn5h6MLCRM21a+64q5sobRK6Lzns4GaBfMBs2+y7LGoYg0V
jsmM0oId7OQB5plPqbIzQaR8IA7M2DSLq8HUWQFXkqivF28hj7ryPtYlPHeNwW9haz7DZ2Fw6nuz
3Gm6+6hlxQ7+Qnv4lhUNf72+uy5mIuBtFTTZgS/B0/N0Gp1y0ITrVgIUTlCT+9oA00T4zYSyX5sL
WCBmM2CVDr7LTLE9I+thOghC37RZJD0/TFa46P/9EDkloihcsMkt1Mg1BBzbs+rVUpIpsGrxQQFZ
mqxF9ZTOfVg4tjefd1RrwFo10psJvKISV452Mu6ZCrPjWR9vE7wfFAX/mcUcGBP/bgH80dWgXtDM
PkwGg1M1BMWbgt/kKbJgyb4mpfnqrMzncCPxRAUjt7Ln5sGYTM9yRBfC6cvxgKUMJpeHjpO+ccI+
Wr1/XMzmJuvQnNtYmvULknf48YxIeRtVJZY3NW6LtbGioN8W82cN4CKHFmoJ91Srf8cJDOdOvGaT
+3aAewkEya7/hvN3wemiSLmHGPUAZAc+8ta9AdvYABdPfzbTjTr8pTR8PFA5lRRCETYADCiURn1q
hbbzObo1bAR+l6tBtaL9F6OyXeiBan/ldmTo3uQ2uimMTEQzDeEeB58M80+1Najz96KrHQeRpk7V
mdUBHbpE471e38CjTFE2Tobzm9FpBGnamnJwYUixLk5+KxqoSO0F9FyHCXZbeDld3wgX88TxcKR0
2wzAGWZUT2OyQ5E+6uLJg0LRXg3LCHY+Gwt0tiEcqC4DwwQzNOBxIN16mpTmHH2vpAWRuXPcKkDe
tMGZR7sN9bdgmOadAfcwABVmoBw3hnmWhcBsAEtLsVFXAYpKBmGQkqA3sYplKU7xbXbZI3jcf0AT
6T19DPXcPHD7lmjKYye+Kmg01yIuxyd7i3V0/q6QfsY6QUeHm+iSsjZnqFUUBjTLK5iFe3Cq8tWk
bHajZftapeU+snYwDfqtKJaPf56G0wVY88JRfDWtoAyw+mp3RkRYmD6hw9M96+yQ00/7G4QiaeGl
YKnaAXowG7HXtHaS9qTFl140PGFLDQ96bGtuhCPU091cTB61ySFF0yQcLFX4eHeQMIdmMph777me
WhsVirOPV/oN0vxTywAVM9HSGCZ62u8Sbqe/r4/yPACkFDXUeKFmYVm2KX277VQKJTOhiAkDosyb
mXZbad27sK3gepx1oU4n8zSO9NnqpZiTZa4BlK/ijnvzuLdRTNp6B29Fkb5XIB4XN2tWC5hEhDa4
99My/U5G652rG3lovY5cG4+8MS0C7n0FLw2lZffi3oRsHmFN2K0PbK/7aX5en77z6hA6DdBTRK1K
gczyGeXfgqT2YPfw/Yb3qeIJbX2EmsyzcSobKwxx7ELSpaHr9jcJVO9LSHds/IL1nJBHfPwLpK3Y
K8B7Gy7ARtrdiMfiGA8765YFImgCEmxVwy4t5HEw+Ta4ipGse3bVeW6etDnm93Srd7QRQy5KOWJ2
aGH0dQy0efazq3H4QtLp+qxdiLFi8k084BTXUmQMkM7w2pvr1S0KZl/Uy8SXvaDQtr8e5dLuOAkj
nfHLkCVOAe4WMOfwuw2bWNnX90BJoHa49YltxpIyBtToawopmDqGA0YRt/qnC/mVSOf5zzI1YVhb
mDsD9mIwXgYtve1u1Kr6Vy6nA6KDic4bzCXR85OfCkPfZLOwHAjsZv7wSNp4GTey1bn0xGkI+RFg
ajX6YxVcu/Vm8oeitoNCWDe4JHjmpH6BFD/sRAnbd+i4Pva1xZ9cCo9eYVjobbhbAu4Xcs3xeP+u
yNEhaKYiI20PHyjxyeDRXDw54ACrb10TzErj6frG4C/tWRDnoNuKhqltyVx8E94vtE6wZ6Fhclfk
7AdtoUGTZe6TMsI+8L/YusfR1l9zNLh0YPPIV6d2aJyuWSWL1OfphoddlEdbWeX8Omdbx7GkEz3F
K32cFfhXjd9afg85tvTJ5kCYOqBf/dkY1/oZSOkSaHH4jaFOBGM6uS02ljTLpvUhhNfR3zpeFliB
9sJ9+LqGaZRtnEcXFu0knHS+dszqlYmXS5RbXmN0Af9E5ZeyLX8VYHo3xiUdsalKGhB6aA05jcXv
WxgrQIvGeSxRlZjrogfrKQvgDIuL8vTbmDPiTfyr14ZDJno06V1UOWryabk9bBXF/OaYhd8l/KYE
GMMB3B1yJQcVaFkBW3EoBEFXKqWPvf4MVEMT1EZ7gCyuzztjbxYKvHwSGAxab25D4VctqLOva4g0
dP0BxvJeBQIvyF7TF2+bCA2bSO3MCfbzypvWV0GO3pan94bjz1AZUtTGCGhZpLdtu3xjcIMwyqqJ
stKqHggsZfa49JrAAykoD2rjQYACTDTyYdbCc1nrFwxWy6KOxNKGU1F6dK00cZd78D59aZw0bCpI
OcF0WgPIEiLZO2t2A4cS8sQd7asF9hN4nD0pkk+qlyyE4k6YzqWfQfBrdgWMrIsfjqtAmqW+E7il
NZAZs9mHpbShWaHgNrbua+0Ug+O1o4F6SZ1Uie655QTWwCxwK7m+tS9tNewLPFkdSCKf8SGoa8OZ
GqBAQB/K6a6noQIF/2Ijx28EOUvAddraCx4UUffcg9HBfvH2h0V3/9NI5MTaJXAhWjLs5faRZ1F2
P7017kYyvfCCgtY3EI0QNoFN5RldvUCBHWKQmC2jivs+oLWnCX80gqYMZwveOPhqNu4caxaTM89x
RCkV9KSenTpbpw4mgdMDLWIHIfU6XPSNbu35YxwyfMehpGQAjREopnUujSunBG4qBL2oRc/9azBs
P0NNiP3Kq0h8n8UWynD9h8/GaOJGDJctE+bzUklqcVwyJuusWgVE0j2U6+0tuerLK3cUQ7pUQdvT
sYp1nxfO8obC6Fu2BLPFwmnsY5MlAAXuUItVPGX8dX1bXlzAo8DSDUsHIhwy4FhA0ofseSHv9Bco
scVWQf/y6h3FkTaKDRE5o58Qx4h5oAdFZD8vzyKyojbWH7Xn/21Q0lbROOThXGWhcWrBSrvX89Jj
U6OGpCIg7ZD2y7CKLWPtc/HXdX8ejXDNMkeXC65qcwaNw9VBU/8aDS2cUCkoGFhvefeQNcRPF/Fz
cdog01amVKH685qNK1XzhKsD2fVZzRqU63IgWSzzF10piNVIf6VKnvyg0B1ExVapvKQAjNQGk29l
vOUsf+dD9SwA++xBxmpdI6z4D6ZoyW4YCxBCcnDfl9l4ADnAb6nT4gxxk4PNJuVzGLPuZmiY8mhr
6FXrLb7gcosYLl+DQNbWUWOH7i/cjm3A5k9npYMsgso1E+vsfBX1TqDfpy1Phfaatsa+cLfuk/K3
KoeTHo521qvVKrAWZbAvQ//La+bO35aXl8PgJbXK88O1x4Q2nmJIKaHMU9rkKdwh5mW/fK+B1NjK
CPK8yRGkhNCBWjeY2L5ROUJfAMWM0UOrJMgJzsAiS9/LrkdjZXFfrn85l47C44FJ6aDWoT1QWQVO
qY9S+04/yC/GHq+HuPDCQK8Z7jVQGkGhQba+ZkXOpxQXlmiK0t0I7IkeZzsasY3z9tIEHoeRdkKt
0A6NlRUxzT0FQHDxDjdlf1p2uDMNm9X1NX3JZ8RxNKmGIGx0aXRGaFyC671Qejtzd+PWfSlTg3G/
cv0NCBjJ+CG7hFzWslZlOiUm7xZ7aGDd8JbWW+/7dWedDeUojjRxUBoseNdh4oYItu67LnaCJRaR
EqA3GGy98LcGJc1bDZWU0Vl0GtvWXix33dOgTR7svLaMti58sLgSQXUc2gWgCssmIeqMVwJIlyhx
lx5XQiAh+y1prktH3HEM2V6L2k61dC0mrgmnQIR1UATU50/NvoKF8L93C8BH/s+AXCkDDZOZmFY+
VLHIyk/RQ8Kk5aobaVAoialdfdD1ueGmmbrRAr80kXAsA4wNcHG4eUhx05ZbSVeYeGrye7AAwbkt
NpCVl+5CaEP8J4SU+tKG21WxYK1M14O+QYDOaDswz6SNzwDYfYPFAExvryelczgVRJaPg0qJD+jk
xLVbvGn1+ZAWT6L+ZdJbIAq4vi/mH3kDKwjXG+8UJsLpM4P252A9uulD/pFOWzeJS1Wvk98i3ZVK
rk62PiWA5bCQpTsH86yACpUpHzpMIoqnUQV+FGYOWypUF1LmSdx17Y9uMDNYgHrTsSqG3E7lK0B2
QLD4++Akqo/eQBZZoxtQoegbW2orrHRxMvuiI3wQZSxc3OlnGwCBtU85JLUTEHP5XS0gK9Gtds+F
zLP2OyAy8ReNedYPFf+PsPNYklxXmvQT0YwAKLdkMrWoLF21gXW1oAAJgiAAiqcfz1mMzVy7Nv/u
WJ/qrhQgEPDw+Nwx2kksZEuO/Z1FX2UD5C/QMdv//8r6Lyfq//N7/mM1e6YPey9FV6vTLYBNHgyg
tOH3YEm3jq7/w7PzX87W/+eX/ccqrnAfE4yB4wUO0XlEMHV/VHLdzwt7f1zQ+eiKNfyf3uF/2xLQ
MMDNKHxcPf/zQDeeGzpicDBZ72xelwm/cvP//wz/23f1f/+G/ziS9OA3a8/TZasYZsjWGAJKH5Av
dIGSL92Yr84r9f9gW0UJ+l/O9Ecj5P+8r/84m4wgnTWRgdkGFOKPOgDKcmOdRHwR6vXAzxfexpiE
luO/aq5QzMSrd9TRXIQ84CcEFUwHHNfRoU2B5rIN7qqkiSiye8voaZqC9SUC6PsYOJq8O7Z0ExyT
4/QejUEos4Y1SwPuMEITb20fYvKmm9f0p0p6TjNS94bvRzoFTTaUgwJ8R4UImU4WDT0msMMxJJIc
Vl7qHa8eWVW2ZmveTGKC28UGZQ8Jsh/+pDxl8DDN1QrHSzL0JKOGqPl1qGoQsIbV03Oh1Kj9op8W
j25Kno7v/jTGjziGtGk3RBGoRv5sk2s5xfQJDdr4sIghbEDwBrfouvq8dLlFtEVTlC1xdabH0K/z
aV4bdJe6VvwSZDZvYdSj0RSUdPILoOC9Mu/ioPp5QCiPKvY48O1zEt2mpKzajEzO4RZn6fLZ8JV/
TGoWTVbHkZtOIJOj5p/biL328cNi76FlvjhSAhcPB48OAAzv2ZANNqoyRN0Wno13ff+gvHsxPQO1
Zz5tJ2EgMx+yj9N91KQdhgcFwhbjKjy2jcALGJoDfNxiU7VNfKlGiCtcTAXQo48EAHB/QcGYKmEy
kQDR1naYp2pVfVd8ok8YhIGLJfUuobL6gFpL/E0NzHZhpTbcpXitiwYUDyxyRmFt8MJvzBxhYwpB
jR88u/UCL4EQhzEAXNUOgTcgzFUqt+lpew9EQs88rjYeY98Y/O566J/RB8TaFxOm700q0m+qpgNT
y6UXLZzCi1EbqCmfYzDe10qs+2T5sA0fikoGoO7Uathqhn5z5Ye7yBd2pw3I1AT4zI4rcYNykOMt
4GRyZe6A0twmSfxkjTpVU9xvuQswYWPaQ6KA20rmqPCHSORjlQxFUCMpAo4qPV21P2Cf8vxlU3Wt
3c+hq3csmOcyc4gPQOFOepMtJSJrF7DxnqLZeH9TVNpxpNjFG8cdpLVbXLqdAtMTUSfsPKuO5aaD
Oi07Alh8lag/SSTCIhYNvXCgp1m+2iCFfuSAT3cxhdbJW7YfgZIrFHyReweO+znmNdBgZuHJMVHd
9JeHdWl2UEwAGGlWFYNjL12WGIqbsyRC/QbFLkUjKpT8jXYsfVa97y74aofXVFMFpyW+wn8KAacZ
AYTvUhsn0J6GKthkIFcHC47ZZvwdGG3EiYi5C3Y+q4e0KJOeogiSIt61KkJ8u7fe6noJNyWqFRk4
cW38krxiuXUMoQY+z/3qguDw4xIQdG1oNFcbUQPSIqNEni1+6tTGyruJcE5XXPo1nidkDmHOy63D
X+GrZ+WIvTF0fJ9A2QTGPgbqHSIDOY9Ybn0+g3r3bDxdnnUUfFGuESmSrvajSuyb0TWeN05mbCty
8bob8P8WWeLIGfoTKi9+7+rKHtpxQGBHNdm9Py8ElsR1PPV6GaFnV3Bv+qq+9KkhexMjM9MfyyQ3
sD7uGt28riIJ9t1Iae71IVYoZxH2C/ZLG0Surtrp70AmY9aD8pHVJaWXIJ2SvEnL8VPH+Fowkdsi
NFwwi6ek7rcAFG7AiQ5fkhZG2ACTYpBNm+NaNQiY7M5rWN7KGpmkpkkPTou9plod65HOkL2FKDhj
h6qjdaGatf47pf6BVq77jCz5vQZsV1eSXpqZTqCvIhSIyOYc0PHFYYPLQK05SNa9kKjTxUrcK3LY
hsJyv8vWGdV3PpKmLVbwLI/YmGG9AT27+zGti1/Q+tD7qm55u2kAmlZZgizJP15pGDYfoNaHPBia
6tCnLO0zhLsFbVZhb9wlazw8rQvgixXHPzijSLgES5meE8wvF2nQJhncGfI5bpna81nyLDQGY0l8
YpvBcf5E+KTf3ajmTWpFktcBohsMTgmAgTi0LY+7Nw+A96e6axE0uTYOLEji53YGvZL2eAi1V5EC
VLfuHbSbH7Y0Yd7C6/twvXiYh/LMEQn07VGoIMhL5+CFi6JqOxL5iuwJsZuqYcg7Xk97cBrtbdCr
3QUi+EC8MNkgckJvEP19SWJ3tqt5dx3GqA3x3+PYeLsYKMw4RUeGTi0vBjHeugmBhEErOqRpxMup
KlutUWy7A+Udz/H0sEvrNfiSQ22/q8S9ixpJu7FMzwsE9hEeHUSl+PeWd+LUOvxda8voneJvIIqk
xURXB/Ql6oJ4HHDqhnbMHfDA2VKx4DKOmH6erUz3YMS5op1G8dGJedly2c2XxKEnuYyHJUYPkWBp
HufS/zWPSKdTQC1VDfUhZYzsTdCxhx7OBvTgmdnP/YRtuN7C1kF34WBw4R2muM3bZrB56YGJ2ilM
uxvVhv9gpQSHI9xIBMhlJY6d5xU1VQFT6LtNnQe8Z31WsY6eetIe6yiVmV4cBlHr8AjCQIwzFkNK
rXHy1nDrn7BQJrUlvH6vYGrfLfE85Uk0dE+qp4WPAn8GjjEbhE6fJAoHfMTf/oSreFDDSJKGJ62n
9Tv06IqaoQ3mg0h8cZ3pgJ7Zg++HPherYEy12hVuTfdGdtmE1hUs7nFcTNZf8B5SBFnXYTZE9C86
U+7QjWuZhXN0wQSNvIPF8oYo3ovvr8c+Sv8lmLXLNCqpYhGBwr0SdPpdG0afU9iic8LJq9+3yXZN
GX+SsMnJDKN6aFZ3Q3JkRtEb99Gdn321HqOBiKwXEcUoN9os68Mn6wVLESIbaOgxx+XCPj5WJghQ
pEEWnU4mJCDpVf4SFphY9rOVSJhpBt7kFp8rDLze+GaXCs+2I0Zv5dz8mA5dT60elLo17Z8d4VIV
eln0aS1p9Z6gPi+CYb2qKhg/VCotyKaT8gvBLbula99f/XWJNxjvthmnPt0hWQYtm6CE63pweIhI
h6nqTulvgieV0AQHPB3w3bcMjVRX1tgRCbSGau2jPBWt2HIcgUdiwV8u4+XQzY13ICvne9BGm7Oj
c3kNphiTruucXMOmdHua9hqcpWU5BeirvicKWxX3ox6lGCs83ogDQpn7sxCjv/eDWW9a3Fp+G7NW
hxGpv0evRMSPGKVsgcifQO3BkfIXG8awK5OAo/VUVxhMr5jLcVIlWBEiQPM1tCzXxhNPtPPoW6WX
4B0zVYnCEUIbRA0YeOeVrjaN85efXs3svY9Eg1Q0qY64Md3SuQUZN+Xs2q8z+t0ld19yXc2pRY2Q
ca9CW7VbMBwBmtWW1qbfx1LRfbp4JWqSwLksmGrYB1sndzHBx+Dh29nE05DuAOAOX52v6Kc/KA+h
SpF9ntPl1PqoC9sF8UvrunTnLsAgftdhqr1SrnyOgnSEIyVaHgBg09Ocyi6Eqa6Cga/oesLxdpNl
IzhtcgQ0+1i5xJM/BILKsXEhOtASzm5WWnW3ftT8nSMw+jgZbiKY/YwsdQir4VT+8ZL4rxQASlHP
Vn9oNctDNbvhIKswyUsVcWQhCYHAINswBAnU40Nub+Z7FwDA61Go8Zn0sXuAxhrlPE3QpMBiudAV
gZtZOrtuN2uOoM0EcwEwv7ATBifTR0OZxDlgnTofp0TDaqZ6m6Hhmaw5t2tzJCgJzmWagoqG7jpg
devg7gyfaY7Ncd7YLupu5VAvAZ4qQZ9GzYZT1KfrRrE5vqUlYtp54M/rUU6gpJYippkKErbpPe09
1zZer2Ml/lnUkNsFgUunJdXw4wP5r+QZHYFxAJMYAz9ZAwP/JtAGo7wqSdAJ12SAR7Qaeo5sT+rx
PdNuwFiaRSGkKDwS3rhO185A0ygNRg00T6OC8jA44Xd5eYeTNZtNup5YwnHDQA/ikxh/uC6Ojjnz
vDTDzAt/jeGKPRMAn++0RJIcbGH/SPC/CxbCvzxuKhy25dR8lRL/HtqaL4OjaQEkR70dE/9Dia7f
jzAVHY0zWDvxdKFT5zTGidHrF3P7HSx9vNew5D6FvnR1YVEOPU+EVb+kip7kGoY7pmJ6bQYQaoY4
qna8BWF+XvzRZUwP9D5h+GLXDz390yaRV4yhc98Nb4cB89lj88wcSy4lDiWBiKfaXMdR/559IM/D
QYNzB9Tcto/riedJN82HEjUkrsW2j64gI4b7uvbkvUdI12fdBf0r4lvbs6BkzASR8jiIXn1DDB6v
aWw0UsNMDzQsH6ujHB4tt8HHb0VK+bib/UemV1iR3QD2yw7zWdVp6oHCntEz9HT81tRtM+EywZ8V
YUOUVUOUFlav9YmJGZxp4csfmtbfXCM81oZdvNXdbOwGvgn8RBrtIgy9TAc6zqDWJgk8cmMgX7Wx
4VmydETcVsyvibDkB89RfwsCV2Z8RhZjlz4gKl38x0wpYE6GhvclUoDWkvANN9Axw7QZ4qdn763B
xfHYTEF1rDVusTCCwLeBCZdfZRVEedxjoES2ZLuKsnegWyMnOCK9PaZ6qHKOtZ718fQhDNICgnrx
8hAYmV3jt2pr2lnsFRuwQ8du6f6xpKre4wn8t6nFHR3Z4n2xSjhf1zH5mCxy0RgtN5PXPUOUYFmH
ay7o30teRdVNM2JRh9o7w3BohzzmDqkZY4sISGEzrO3oStME8yyd+C1hZMz6ITSHaqTm2LcdgJRl
2V0edyyoJCbEmvCRJcLCsABViVzhV5uPgL5jek2M5S8Z6fquQ5VsWg1ELngq0/yHC6e3NWzul4Es
ycGfVPQ77gSsmLAvVGdjjL1bjdELp6r6R49Be2om+Blcj54qjvrktwHpu97EnvdYD+jRIDRMY5lP
wFDnvHXJfqoUPElL5HYkNmjfJgkwO01fv81zUudS1vjhKjri7/7xZsxL+TW7WpxKOfMXVXgkqZ9l
qPjn0AF0nCHkbl/KSSIqBYl4WcwJLRiGAVCV9XLXjoKfSNfA56MoArlM+J3GDqGdNeuvvEZYLYZo
9J7MzHxhsMnLe+1F+0GU09GFJYqGZPFPC50vEUMMBop9nSdE9+eoD78Wr/2aaqhLSROfGorhNsoj
/tRRLBoeQ/GevzkG0TJ/bdpLOzY/fLb0pRd0OpfBTPfCBPT3qibSbZrINM/jkozvmOexB39l5h9p
BLrUKX9P+3nKWGtQ4i8j0OWTZvcY+PtMekON2YOZ5HXdv3q42OV1giFDoVqCp3dIimSak89WsX+0
sfxdMMTX10Cd422A962AppmcjA4+Ik8RAbB+rhPuNRiqNRj0SiOYuurmgokInXVTuBSishXcFs7b
OM8327Huqo22Bq1dBC6811USZiRqwo/GT6o9DyoHGA6/8VIkRRv1FpXPioZVIleU07N4hBo6/2nG
64RTk6hr5fnhn8QPv7qUiUMfY3QrbYcoh3IZPxKZrwAO+JtU+L+6LtYxkkFHgktd5aPhphezxx8m
xbomPHe49b3PCnV9o6INszFeWLmgC9EH/l5OKj2zCaJWXSLnI6Uo5UwQDX+XQUR3JnWTrwmy28Y5
iLaI2SOfvudaxNSmyJLJTV3NBWtmzKwLh2heEOs/ANi+GdTWp3oMcYPh4ale4/dBuhZG2JojzGdI
rzUCJXdSafUyUR08ohGn+jfDi1K2eZX+0NysCfvdsqYGQGzhIc7N+djO3HDzDX1ew9l8rOs4bFmn
TGYc9gpZenAww7EAZEDcI/k2dbCfj1FnAZQFhQI4rjC3EZv+4cJA7oiTjaaN6x0uCpFGMKKt9Vh0
wlRn3wzrkQ4q3Y3UJXeiVxLsbdzEXwgQba+C1kLlVW3YcITGUp1JWY7wFqJyOCP2Ea1WDmFXaFkC
HQANhUz++DyvCfLduygZr4lvE9Apo2YDq2dEtq1gQ7cZwm45DqWAbCkq1n/Jyv42zveOYVyZgrUi
3Yu+Vju30HaP92s/DGXt1rEBfBBkVyKoUc6mA+1v0dd0Is1vmEmhLw8LsPpEpNjb4xgKfxnhkbfV
x7hy32x0PKB88Fd5tEbWWZ3wYCvbyGSTemQG9G077qCXVteKE0l3TdL113ji87Wd1PJKVdo/yakN
XnQ4P3abNRr3ftc1e16ikIf3qHsDWhEHC2ePxAo1QCCto/m9bBZIXpbVdos6pcX+3LcjsAvmvkzy
O6zq/rpUkXgZeg8DNBMwX8kUm7usvKYgHSrPbOX1nzAW9wCi98PjEGL8Ul6CMQ0+xweHOPXeZZWQ
l9FHTCdB/sUp8NpfnmNrARMFSjCV3qnT3nV1UZ+FSf1nGexLugTBvhXYKf2Z2syTf/1yLRyQ2EiJ
QFABokkXZ6BxGv5kzCTOobN7Eij2I80I5VRiYYxprE9yajqSBcq059EDwX3EAvOh5Gdixa06wr/t
yxjbGYI1IhCTU4UisDO0RIFot+PSzZvHeLUeoctAfXbXFfrovR4m8dr0sn4apxGfQYrszGrGA2qn
9IggwJk86kuTaTRW1oNCfOUHEoSh6TWMbhB0Ov4KEg9pEM2tmsJmb9ekcCiNGj+6iDXpMefueViY
9hUdBPx+BbnM2/aLXjbWozlpkGLb627MO+nt03K9RpiSpxbFaqlOKK03cVxdlz5sEefXnGZW3lU9
vrHphzPcFKcEtFktof/jyyU8xLRvK160Zw/p3G2NPz1PkRjzsksK0vCfaElfwhIgdx1POwRqQmIL
QQfHk54lKYJ7dfJaOSRZCXqP6vISAImGSglo/2XGY9ZjHrJDacJpuObJMH4rOb+mClhsIo8BQsv3
Nq1wpYKIMrFfQZNk1YOX0pQamSbYELxF2qMPlehNtPNyIE19k5hmAQqPYrFM5a7sIowGOaL9t8SL
opfQC5u/qoYrC5ElezUa8zT50kMoJFT+Y8OjWoDdh+YdYlEGG3c/NtSGo4gYa0wzI9gDPROCq1qp
jpqWP1VboXupcJluRH+IYIfJhi6CMIdxsy/Uh3LriccxEI5fY43+DOoeBgFImgzQyO08sDrzvTjX
s1bb2VQnXItZbuuGw+O5PA0tB4EjduYdbqQO7xjWspJ1p3qoAN+r0s+kWjZePwwbQC49iEY4ZWEk
hwdr6C68dm0Bh3Tya6bp80zrds7KFVoRLqwkyG0JtlkeL0vzQfWcNhnmflArYjf5RE8zzMd4fkWR
Wj1PKUVe5lj2dEMBSrQg3u4rkFjfpFz4wTo8QyMtkhIDHGGF8Z0l3QBXeCk9hh0qHMdsjbudEf12
rPDfpmabtpHjGfz4Z8xmb1qb2gOU4ZtD42fvDZE7dzMgiBCBkbW4ZrDErGdsAJh69uv7CtMrzPD+
xUE9QiQWV3sUAU/UWPPLkzV8omhjCZnLNEWoSiz+BhXoUGm99zp8Sm5CGcTaP0ESZwnARydfQDUm
aQNuRBd+K7Ok2Vj78JkiEOcaxwMkArn0mJEy90SQX3Ua/fRC7JBFcbLVfIX69RRLcSEq+lZIhRvK
qT3VckX4DCYMMSunCjUNHuaboT7u59iju25EfjBtTRaJmOz42uRTgtQZn8HxYyL0rtRsMXYVY5fx
TPwMkeiARTV+LUi0zQi131AXDnM3iJtXij+Mt1vWjlDZLY43f5hzBIKXhRyrj/4Ra0p1f/NLBNRY
YTcwBCIwbyB/SRm/hX63RYqFxJg4jTYhg1PLohJu8J3i0JJ6F2CmQa/VP8XKvG8CCOfJzmINyNXB
0QjEBqbJ22ygwAcstf8mBXb2tFRIQ6vvA7JB88iW+VAPQe4veCAw53htBDsjRUbkKm2vxjcniRLv
KhUG9FPitqQpt8x81yrdTqVnr1ApDih3gw2iwF7KlOXxtGJqcZHmEKdSHmKXXmdE+mSuI0ds41nL
/eFSy36H9A+kNbPuMo/eP1zxtgrHyWepEVfQYGJQMYqGRdJDcVxme0Krrs5IJYq5pHpTSnNtdXPo
BjSCXTjscZA8qzWgebSmO8LsH2e/BQ3xMNUhBBhx0A1fNrr0MGqggVgsvbiELxEpzpgcWF2T4BRq
NwJ3mmKKAfzkHFEGCuHpeBIMZHeC+/DaJ+0xVXgAVdP/CZf2bGJ39KGilFnpm7hgsT1Uq42KVAl8
DT6eC8CjQDrBHZNH7pFMWP2jyi4Xic7i3kFrwrwDhCc0aM2oy631xxwSVo+nsT3CX/6LIUnOAizM
TQrn7AIIb1uVadFQ9AEryJCer++PtxPWGH1AMMvcyk1alodOoglluN1Pk7n2yL3E1ZjtU1QvZ67a
o9/i6eFMoHOQ/PGTBf0UBVce7wkrqoTvoBPdqnV16IyL7znBV4wGhMixus/GVz9NiQ+CDuMeX0p7
jCpx7lN6kriDZUnZI9AHywSG200c8GfkAUVvfInivS/BYCHrlcTDNg7QE550fSG6RZKwp0ATiL0N
SpBg34+Q8BFiD5GlKny79C9ixa0zQ7nbPDFwVqXhIba0UQFhRQZ9SF2cuyjFBaaB9Y/sVIINkBt3
GJEBsy1rZJ13Is5n/dd2zG784LdSsMFGy/puJ8iPqM9j7Ma46bgIqVxT9Sl6D8TzWSK1JkX5V5fb
xZC2qKcGenxcDsDKoiHPpvYCvUni4Y5hE3o0Ppdgs0Jo2Yh5BP4prRhOwuYduvrHKMfvGUG7Ygmf
wPzJzJzSDUfti8VECgwTQloryV3FZY7Ec8TMdRpAiNgWQbgWHcyTjGLSXoLx0SJtPSFVjjUwFqGJ
UTzT5h4hD3stuw3I0E94m+i140QTgHBH6EqDD5WhNfN3LHmuSsy/YIcGPzr59InJa4259iX8WuGE
kbzLXdW8l4wgPVPd0hHmDhxwRRiEOe/WfQ3zdsgVA8CiAnpaoGsaMXlfdJ0HKoC8x88aWZztoiGJ
wzjQVCDHeW67kuHOUbOjTY3u2uAhx1yRhGYA2b2k3T/BqqWApjbjiRneV6glpkNSvVIgGHLzxDzA
RBdvOLJ59HMCDeefZ+m5jKaD9N3eyljdtMTQKK4h6FCvEHwk8syG97lfAIThdbqfEwnDd4tGHDrU
PYbPvJpvtAd9p45XGeUSL7nBVTQKD1FItoQiWoICaXCqA4L7GMzeQ21vs1KGZjaY+BaEfBDjPL1h
CFex1PvTe6gGnThi3byFnZWIYqoPkeMbRF61GatxQwmxI0LLrCO7abw4QXm3kCyNqnCrmrpDd5Xq
rRq655QYwIYjG3wRD9KYmrtnorHoPfGIIcG1+jRiGItKARM5njPU6ri4Cx4gQkfu6hrHL666G9Dr
VNEv5W9utf9ZEvOJRqHFmHSV1WiZfOIoMfuQDyNIuFXV5NWELVrN49XU7kijCPttXO+CNdxH84RD
yZ+ibG0QHY8ICajDtTZZhSacb+MLBs4NzsiOnBX23LQPozcYhPIal6tej8t3jdDhvfQ6fzMvZjfR
7hn3UVBUvCG8pXAmNM1Q4GJY/yNoi2Z1SiAjJPYWKPAj1TKzYl7/eUC+5lPZGZy+ngANxTfHIeh3
/ezvbJMSVGTVs4M3ByXfewXlNYvq/oTWSa5Ww3Ictdmq6eMUb5Od6fy78Brg4kS+DHjQQQfNEq8v
0AN/GRgEKabOdHJAj9SOIQzP9y/l7MsH2z/HZvpJa3TyoU/j//vHTto0l10gfliHaNaVJMO+hJYG
IEYD86QVIE1Var1LQKVexkH3f9I5PjphvtBcuXkIHL/pIbhjW0WpoUdd5egqItW+LD9brBXnRfIS
A2uLeqTyf3mUv2oht9WCUiJu2vLSsYluxSJvCFdd9pNOdlR0wYb0PbnV4UJ/0EUTLvN6ncLR4SOS
y2OIXh6i9cdP7HxH9CSaIx4AvtHqAfRAGpTaAQouUcLAQRWrf08cDAofwY6ZDiA7jS5Y0c4M+A44
seGMTeqksY43yeByfDleHk0J8lBwlKEc17kPEWLjuzbAUw9y/dgi85ia+d+qzXMJDNCOcAX1LRz/
wSJxQCMBJ3Sb2nf0Cdusd6K94m2+1jO6n0yRW6fTN3x6E3ZIEqJUdnG4sfBEDlJ9pbT6RhbkpceO
wsHuGKFh+hpyZ9zxIMMwPTqwgR13C8UdTeJI3ygPrLph8PsD0h9d3qj6Aw1qCWOXH6P3IWF9gVwz
Qp6x0Vc0yHPtTL0DVanM5QDDSCOwryEJdtt43m/f4BxYVH1UVEdFQKsC4mJ/tGUPXzoCtbYm6Z5D
wIWyaeZXjw2/sE7yuPTfeiU2OJN+RRrnX0zjLVTiZ6SA32nCjn7XvEZjX4LoJJ+rWJ04Q5x7gBHA
PvV2CzZDAcf4HrpYijNwifdwbC1AIWO/Z7gKrFOyqwE/KybcqZoBVOyJyKTCDXABIrYEncgq3W57
ShDB1dv0FKiOnhYdvCwy7DehxF3alZWDtWfGaEw1vWMHkfd2RD2BHtl+VuMR/Z0GTKz1SLxQb1Fp
/fiRCS7wfiJVvBlogaBEiAzLHpK12VZIOVLCzYUOkeoItMF17bBshjp8b9zYoI/t0N8en22EeZsJ
3fI5E/7DY9HI8BUsLWIxl4VPD5Vv+HeO3TsQ9JDtW4uui+f5D1qWOUdahRluNUC0UrWX4xgW1TLd
IJyqNQM9DUBl3VzhmoHE03Q5vP0/VQxOVot1f2MrYz8mmVAk6xk/XqHx2ATkEyqpw5BPjQ5W2B7n
Bl1jT7O/0vfTY1An4lnQ2J4q4ne5csOXqtZnb569wvDfkGiDDz3P894sxvyqNXxpWnesMCJsnzHA
2n5LjSFY8viUp1nsmnLw0Yzpn1KETB57Ko+dwpFBZ3sOaRPtlmmlRUnI35hN5JHIhyuTIg9rhcoU
5r1g/sBR5Q3o0jspMIXccA+JlDouqITXkMEidsaYcbij3griCLzq45NgARevFFcY+Jhmr6o36JOW
2P9J1XwhxnX83WuC3EZFCW7kQc/WG9ju1esMf9xLKg3ZIddUvCAyMahyuw7LqR8sXsqiKRLkiB73
pFmBf7eC94VEfd6gmw4HTGziCJ1puarNSAxCRGnUJ6d0LWMLbXxiz7JN/GJ5fDTVVH6xBhLY6P4X
aee147iSbdsvIkAGg+5Vhkql91lZL0RlGXpPBs3X36F9gbMzWYJ0uk8/NLqxsTNEKRhmrTnH1K4d
p+l+TX0m/vCLoUr0GkDqeEGI6xW6g1TVlsHrpPTsXq+nYY3rN2Hfcj4CKbq1nfR4U7o47R1flqEW
bY2Is+6lTdbUbRjy/jgqeXHtqb/OAKdpst84IceFJpjeDH2UnHibVL2WGuQv2+IzGwW3kxnGqjlQ
5OYkh985b25NrJObUSHpLo2u3fCX6Yp63ZNWkY6qdca6hZ5s07jg4GmQP7xxB3Abc1bv65yWyqSP
3xt9+h3Ywk1Wvdupta2Sjd3hr05KK3jMCIR8IV93Jllgot8Reld6lN+PZGCiywT1su74dkDq1sHP
Qs9o4zeAoXLXfZ6TJNh0UxN9q6rRXZuBNa6jyt6rvKLJEoXsONtsirkuV6XdvgS1CPaCutW2UNO4
1al/SRoIuaRVEceZa23mtIj3fah6bYXoS3fXc1Hn852e1jYnOrdFX1Y1Aw1TetSZvTbMrIjf2sQO
L5OCehsHNHxDV2VVXw2Gy0SMTRxzBjyZJ9OOqj2esIB7j8a1wLMhocRj8W2WyFoJLJq2LoDL12ju
8mEzNCMd4sC6CPq2/JYYWmhuWmqF9DWlS5M1p9TpsYNR6DLCS6uPNd+sW9RZABEu4nyc1kNUTH4k
sseooj9IkqWPzFVsLIJKVoWyXy0dcUOes5rRqbFuVTfNTwjBnKsRRgAT0Rpo0Lbq1myYzZY1XWQJ
yQ9zrl/ECt0q33+gXjlit+vRjC+qoIjXbkg+gnJBBnZaS2PFMtfoDWAL5tWqHpMLVZdztvYahdy2
nqT2nqK9orxgQnulDJm98OUFAznFaVZtXMWfWsWmMf90584YUDL0M1Rn+nWbMbarO2ukyxFXsQYf
t6DyHxbFsDEqdtLAU9GrOXk9zcH4LqRMSvJnU72FDS3SzWi1SUs5ACEbQwWJuc3CvrZWjWthbJSy
p8cqHWIxRocbZ8KpZFsBJlwTLFGtYpGXchUECCmHuh4u29DS3113Lr/R+fSp3eY05TJrk8WRTtpf
UF66BCO/mRrHci2fYHs2nuQ9ho/zkLrJ96xSXCsqY1xpwdxuncDON4xor9oyMq9rBAYrj4bRyjHq
+C2x7GsZoAvZVAgMiOiaJJqtrq/Va2NELZG+1kGXKKSIdb+qIk/t9RBK3IrI25IbhIUqTsVd9OQG
VFQNDI5RZrkbk/YFItUaaUA9Fe4umVztt63RxFuNjTHBdQ7MWkfNEbeKmOSy7fw+G+z5ug1i3aP5
G9KjKjOEHiu48Rz+addFhR+aCLUNzB9MADe5rtjZX0rOB2pVFpJn5RKjI1EfKk3tI73icptPJq3C
JrXMd9vOW1qJgg3OMq23yLFbDB3IQNuVCjT3Run0s1aN1rXdWo5T+7OFff4bVYSmr+xgsO/jf+Qk
XdU5V0z5int64HD3cTgsCCPZZqZ1l42lQEoZ0gimTPBDdkRn+MWg1WBUC8kVECeZOQTWijNrfJUf
pN2pgybVRKWZjLLYWOkUrZsC9rpWqRsPlL3fJmLEI+jd6bP2I+oreascXW4QMNK9F+rDjgd0yQ0Z
y7uUEL+VU9ox/R7NRWmaoHjfSK/yNnotoMUMXWZcWYfW68E2seZOw56pUutDMVV/FWX6SKW9fFBu
HKFAMumTDqpsEPg6PF8j5n1gh8O8iiV/0XK5RbsoXda6U0XOrVuTuIGciR34tNPib8I+PihH2rbu
HmytCLy+eoBgQUa5VxijzzJR/5rjDoF/Ye5s+sO6gr8kQu/BrYcLfe6Yuoj2y+K5D0PMzTDUR6Rs
Gi71Oo1fUmv4dvqzHXWBfPpoCyeNRW4pfjZcIPprRvufQGD9o4opaJ+DThwzJH3+DhYuGo83z/NC
7p9jrb8XxnTbzeGfuZPlS2FNNCvGEJKqZZ0xXv5tFIL9p2NJEjgUHf7z9ZvvRUgJPRfAG0x9ZdIE
rz+Ih6iN9elv0Th8+q/+zq/jLMw0HdFQsqsOX+O0bva4iTflmn4MEvbVcJ1ts7NWxb/9QV8HXPho
tNpDve42ps9hsUaRXKQXCQhWTkPck8883GEOfH04jLESmrVhO5iz/wmM+mRhyxQxpGHFlwg6YYOZ
fo0Ybh1fgxP9X3gw//7Fvg52+OefBqMnSnJJg+EzcvaU1QKL+KcL3T33TH9TcL4Os5gYFQXYItdc
0z/4d2jp0C4oInkdNNO2ee21TVuml3V9Dpb090twGJX8OXRShm0uMdEZgbf0DExsOgPnDqKDq8m+
J9lkWqcplQmz+THH/zGH5euQixd8QjvuzSKc/bGlTXYISSiC7qbtmnBnTNr7fzVV/n3AxVs+eVEe
BoNDt63LL2VJ7faJcHlaKNqtqROYVYxio5AxvMi5fzQn84wN/sj367K+eiZz1bGMZch1GMOKmAxm
6jDF3qpSuvom0sLdCpwlb4dSZ8tPatvnEn7+XkRxGP07rHOYbJ/mrJDIiigcT/ysJopygKLerWNu
TC5oxnQG43durMVekvT2gPC558Wn3L6SvPIaDlvKFcaz40zhLjKGl9M/6pERv5BMF0tN4bQmd0ui
A63kh6Qsn9d5ss60V7egt+1V58ipy5WNXdJwD6Q9i/gsgr0Xb+ao1XPupgxnzviaZtXX68JyjX2Z
98Of00+2XGuWQy1WbTMro5xzH7JVyt64Mor0m1PelmcQoObS83gYxpPMAg86Az3FxRfosUEB1yU8
Y45HTrFcSTSalCscEhNSxZwVTuP/5rgs0BJpBy8XOZuT91BW+IxaI9uZhTndGo1l/JJVhJ40L39q
KLjXGFOJL6tduQo5gq6mQbfucX08hyF2R1dp7+Duf3VxdUlCObbv0UVEVUGgcvMr7I93VN6SzYzf
7T9Nh/vngSFLedKTuo64ePE+BMQEljgE/cLpbkan2aCifWnT5JFioC/G6tegqTN+52Ozxvs05OKn
rFQ/NAIYlz+Hyb1bVT1ap7a/HIJw+nZ60ojlIrN8usXP6YQ0AvXIRC1EZ/gDa0FADYsTc9ZY80ZL
pH4dmJostzrs2QszQ3ONdGreihAZPu3jaG2oZt4UNZ1Eu0KF0abOE7eRjLqjG9F9sFAxoejApJGN
WyB/fb8aYxc9cpa531KOTCsRKHaPuUPTlFL6O/18y9f9n8fzWLAENBGHGM2vP55Evc4HcQZf4Ip4
ojwdcXncaPOZH+zwLX0+VCyHWexLnmx0cxoZxh5XcTRTMfPEekh0Z+1W0XVs3dQWZbZ4f/rhjMOn
PzXsYoOK6IYn4aBM3+GKv5ZtiGF8ogHrGu060FqkpkP3akbxO636dEtuw841rDO71F8whv//7I60
8Ii5xBct3g/dcKfcdAbXBzixMrvbYIiv0qKndNrsC0Q2brMLJ/ovwjgz8pG3RPDXdfYjlC7gg77+
tgbaNK0Ps9Gn0iN+F9KXH//59ysAXsNS8dgTXbEYoUuGRKGaHv0MBe1Kd9OQzbAL35oGNWIvqQGT
z+mt7Jm4ZkJM9f1QjjdtEZxL1j3ykn5BJC2m1xzxM/dWTTrkoF6Ljrg2JfX7xqmSa6eJkDBIqgLm
6KX+mS/gyOvzZeDFBCsK2ohWAHRszCwir8Lm4GFE11zm6jIxGnQQ5fze2cmjkUoBeCqenowWB6wC
iLpSXN5DUlGV8Rr2WrDuOuTFhTV329Of8siHBGVn2hBpYDCCHv46D4KMAqmHOM7Pp/Uh//A90F+x
SCkufqcHOvIzfBlo8TNYss2U3TJQeBuRg6l3q7a5ADdQGTVCsf985RIghV1J6KFFAMTiqfKqj8IB
ya0fzjfqOSP+RZoQbDcu4pfTj3VsGfky1OK5vFSr3N4LOWiC6N0fgL3xLvdWum+tq12yOz3asV/r
83MtppRMKj2MXAbD5Ng318191K6t5El/Oz3MX6wdlqUvD7VApEQOXlTyYmHErIbt4Z4X7OkEret/
WDvGmZX4yPr/ZbDFQjEZWpdJnYeas3czuGsSNPn9zoO04yQfrrsHUnwGeHH0+ST3WA6Vumk64vCR
Ph3TMbkKT2sCtpwfA6pgRMQ5QIersXlsaZ24N/H0ONovuvp5+ns9PMliyxGfhjUXtwPXrJHOuZwy
NW0DcZMkmP7cdDxMt1NDLGZ+bBB43FR8mdF1v7X8dpevxd7ccehYnYfwHn8exzqgcQ2C0ha/XJmX
aEDpBPg5wpOwkVdhX2w1cz6zVx2bIJYwDYvdBDXKco3yGiOA2WgNPp3Lcu1O5WMz6NhObSfiiEBn
IyqQ+cBNuhcqObNsnRt78XpbLmh4bEcDkdfVRkNfUb3PRCQ4m1DrNrW7Uy+np8ixN/zzsy7ecIy7
VU1bX/h1l/6pNbggGtPfbvp51wd3ff9//GoXL3rB2ctye3fw6yQYN6jAHqgS3NVVb6xsicZ1smqM
EJm+dvE7n7m/Hl06Pz/rYvrkqR24g+S7rbdQe7aZP0C/2M1rY9sg+zjzZpz7IRfVpNJI8s7T5eCX
P6bxGS5BmXxX38foXrrwELanf8Vjm93nJzv8yp/Wl8YAsWVz8PIl/VTE1eN+zpX64/VRtivtrLnO
CFJ2qNKfA7EduccKslsp44JT9fjvrwOLIa2HUDcHiDhRjwJRTheRRgcb307W04A7/ZiHv7ZYbMwD
ul14HPOEKxfLKLFH5ODGsfAtz5G4cbsnXZvj986g3XV6JIQPR8YSlkWoFCEXNoeVr082wIREG07q
xOhhgQwj7dFpBhOnBIJuOeTOJiIJ7k9dGdlt0Vv2zgnaOtsBPyemUFSW8ygcZJSXHm3WHzjUuO4a
XrWJB0cbaBI36tpBDvUhQx3D8iDK+WH2EvsKWBoGZN5/0/QjmG20OTNH4t0oVXBVRq0HUasFWU1r
zl3VHSmyTWfRkYfDc5cNprtqLfpbFP3RUUf9VtSyu4oND5Om7QWQEOhQFSLJLwYD+U4hkZuCazZW
s+imi0qpuxZN504hcFUb07HyNf8j3dU4N7HE5MNzolxxKca4+565JdxjK7PeMny9BMpmaDgbiWPO
KcdqM3b1Cyi1/Dbs8zRaIVk+5IvnB3xpGZa3idb6yk5jPK9h9jsmggAtlVFvEyVRtXl2tTUs7V0W
/fwQkpWFHLzEioE8IprMH2bYpmuv03W1IfTUXdtOU6x7rP6InXFm26OjNooS9bUmK/TVNG9xReWF
tzZG64CkmDOabGYCziJB7tvKgUis1L2PsNrmLUq0NDHna3yigtZiObbXGEGo35dj0GwIf/6hNejo
u0R9zGMA7XLA25+p4bnvxpnguBbp5qHRlNbazqLPc2GU1RbmjLo2DrqpEH+lsa11Fb01HZKzVRWQ
xRdkGmKkbr5sakVqHzKGoexR+c6hieqyBHmwdr3ieUa3GXs5fWt9H3iCFlKU15u6wipapZhKNaI7
LswEoJ7dHYxKKaT6lNb1t2Sa9N00ldmzJGiz94Wr7usqEb6c3D9ouHx6JHiMjIKwqsrbKuBAEAmM
7vDr0e2c8BbxD7rfgdGYoPJakSFyii/tqiCdeah/Qzgxd7k1/Ow9IGWVk0a3XoMaoU5H+ttG7NRb
U04k/QXRvkG02VbZLxu7TW8K9ceyBDonyAdpdYeoBDAQ5uTgNgp1lObwUUQfXqRTgoQiDzejLcar
fsjK7/1YVo+J5wlMeh0AUNHMqOFDG3SWrSqCDSPkfYVJyy3rurc2insSjyMYVklI9UoOrzj0eCXs
yv6h+Mt3Ytb1ay3Uvkd2fjno8t2rGmyWELd8wnkqZGXKePSsZLguRadtarNM/LYLQz91MO5WBa5W
0FU/6l5Vu6a36b/zPzfGlD0PKBfeu1zId7cZkzfbDH90uYcBvrPbfG15sr6dTeT5KMWN7xNc7F8O
DWkd1ESdryQvF31kkvSk+KlAEthtJy7K3uKwyoUyji2/kyFXXbfNN9HIn8Zm44ah9HHT080eA7NP
VnJOMIXNESpuiQfLhmK1kq0ZHmx238sCAIAdO9mfmZRGVPH9Q1uyX3QiIaFaeZzmcnsnc/0Gk85z
kLrlA9VERJh0dteusl4yvY58fB0EaZlYIUClIfBWmaYu6soKPDz/6Qj5SfXvCP5wp9oVJapQh8bY
4mVKULb1tNSVdqbOYxzbLqxPsOLFYcMg8jLpZ4x8cWiIVZoxjJUW0aWVMCHBf6TV1unsm9JwEHZA
hSq1Dv+cMec3OV3wagxDtG9in3NkOLeRHY5xy53s8+6yOB2gYc0kJUzUwS6Vn0ZhTbBoz8ChSu9s
q0ft2U/63ZCN91EyAWHwVL0Zsi65GFXlVxIHoFYcfH09ertuVhFda8PF/n2g8hhEFWThVTNIY+9F
45WLdvvWjJpb8qxRq1AU1fGaIumLIDUg+IX93yAWTXVqIjljh4fU9w7KymS9aMqjLY7F5pJAVKRe
VjyRiYoJgjT4+6rxOIfD3MEfMJLl6SCQVvKPxPmIIcu4czrpAUQad+DAzG3OSuGrRp6pcR85wAJz
+nefXhx9zA49FDdi4TsRAtP2QFZDgrC2wsafvWBtNOIMuf7IkefLgIez2KezlpZhuFC1afhkM7Ii
9DEiZ0d9hAg50badi6I9N9riyAPzZZxMVDY+z5k9BTpAh2pSVOnt5CcG9ffTxx5KFscmpm3QyNIt
GgZLwUBs432iuEw6nmGhhUhTXKhljMzbo5IVOxqZ4okn92wt3qtuzOVN5fTqMqMC4lOdG2/bxNPe
Ivr5ExeZtyRv77TUIMkjta7LLprujKofQnRZjXk1jMW0BXrbY/OFyxaxTVcS6Ujpo2H1WJ+Edl2C
AVxZSXnQVpvZKs+q9Lnw4uQKgf/00k0934t+c9CUTg4ppJylatRBoGRMSHCeYzf7uhnukapiQy2i
lFz2n5NV4bGw7EtnbuSua61NXnPXUpilWm8o93URjasS/eoqH6tnxGLabZSxq7M/r9zCktGmg1x1
CZ4rnep3/l0cOzWmG2dbCaTJKYK6IWtxTXhc7TNkqdhWZ0QVvYlazVX5prVKlLMQXyecQLj3zU1T
cqZsjXXROf5YhQeYyy6SxYNHLFcdN7zoKqjcdWaaxZVVOIq1DMVmB+LkyUS5emVg3Aw5uczWBC14
fvb0uKG8GfT4giuACc03uxEY8YXFea/CeZJUpfZikhVaYIpz59w7844ceyk/r7yLw3PRsIr0M+GH
owjv9OIPSh02/vlJmTelzPenJ+25wRZrKQ0POw0KIPFIHNsf4UOu7dWr+n16kKPv4af3YnEvb6pk
8LgUz34Yde5uiKtXp+puzUybX8YMVdXp0Y4VjEzxabjFtbzsEUfWHVHeuWaBPM9xs3BigBNV1fHe
qftnoJM4gsiM3VuW5d3kDsu/bFo4zsI5cxc6+ugsCO6hvqnby8J6VjYD8I1M+O3ciV04kgNaYaVA
9tZsDOe/KL6YmD1RLTGBdDpBX5fXjFCnttCYOqmaTB9wC7XNHtFWhTJjpWfe7aDym7TvvnucOU9/
60cnkkuMgA49FnTyopblighfXAFOIbHcLalCkT7eSecZ7gUq+zNf6tGzyaexFvMp6jO8hhoBGlQj
R+LtcYISYSyw4Z7TWZ0bafGFenVhl5ngC3Xy5CZM951r73pQdae/u3OjLM5a9YSyMlS8hCgO0+Fy
xs1y7uc5N8Thn3/aeCGz6JOKGKJtq02D5YfgGIANp5/j6Jv3aelaJsT1Lfwu3dRtTDCEilV+tFEr
4zviyy0BTrtzsWLH3q1Po/3Tr/v0THae6TIyW9sv1Fv7I3pq1Zv+fPqJDieE5VHz8xCLWR1pecnL
ze/fm/ZNPiER4R4al9xuu6nc0DR+6jXvTXVcFk4PfLSE8nnkxdnFmjTT0jV+MF249UoN2rcSa7CP
P+RK06zq1p5e2K2i2zFv7H04RC6OA2yruKrjjdmF4tFqVLtPtd9ogfVHeFbdbWIU8OWicm3YNuiY
CAAzpszcLnZw3LBtWjgayGnXO7wch9MxCn8dK+aTDeoiL6qnEN5G0pQ/YwwTryVJtGNfPTkjBj2h
fW+HOdtrmnHvRJq3xnGkI5B3xNoBOgRSLnnX1KxfFVz7fwuUuP6kAgzR3bYXeNjG70mMkNHaYmXa
6NGLN4UQ8lwfX2iw7oc6+W3X0SWcn1U2iWGdFb/DWmQ3udX5MDPLm7jP5j8Nuvibdnb/IMm/gRCI
HB4UmTFq73Tzdx7r07ZE3Z+uFAp/sBd4DArnVUTVrjbsK92uzpRrjcNru5w8NGc8QfXVAVe6+Al7
arUJ3bzBn4NiJbueumy9MXDMwMTZmcFLR5g3Z0FOviFfobxw7H+sz/vWHB9OzyZDPyxUJz6Ltehm
hE2ZOFC7Zz8XA0a5jMJLqSrwobQpwcpA670rwc0QYbc1sTGO+yCuij/6JKI9EnH9oRlt8tYMmH92
UK0dzKDcsYppHeekvBpwKffmPFpvnAiH12TKX6lr+lQi3qgdBlQiRvdGFvVATSHNsYukA8E85Dya
qzGKQYKMtTt9m3PnVTlm/Wi6ZXffNf2tZYzxc5Tqcu+5vXavGaBZNcppUzrq+Eo7fTvGmDC1rAIo
rGmRlFT/IPvZyssfMgMSoOHF675yAr+PZXtJTASsINlB0PUyjs742C5qEN4mANE3rgfhvVfbFyRo
apuITQbcgNRvg9JztyM5A02SiVe9P1iZNMhPjfrQaUvByDqo0tWdalm9Z48inZa3l9Dp9nbnJpdu
hyA6g/qadJizh3JIH6O83VTK+GbjoNfM1LwYJtcGOurAJIEh07+QQ/ShjdPG6DguOARtRkaiLuwI
5tvBlqjfulGabfGOIkBXSKJjPf0lYxQmQ296G6/DcoyRoDmzJB3TPxCn+j/z2VoshsU056WomM8S
UmhMec7qrI/R5kMACFVB76fyLvGgyiZn3iRxbKX/PPJiw2cViIZJ0PmIavAa7DB3wsnuKCD9TD1t
i3HxF0kJD9GoU4HJ471d6nsCLCiMRMH4UVqYzG3tPazd8Hesg1JqmuGmjbR9JN1nvEivuYaIpTTz
eF3b+UNYjpSXclTmp1/CY3vJ54dYnCVmGRRp2XMkHWDWrceSQtgU0j/VqwjTtv0UBX/m1n7UW2BV
p0c+di/9PPLifKFnOcVcO7d95is0h3yQV03XeJAVqGpO9jTsIX5ci0ZV29MDi6NLoHHIZqFm4Yhl
5BVqqQ7dRmH70tAkq0yxUhJqsD5Dk51wHnsqiLl5xQ+BAemhigrg8+Y3u1BXrtm3+8F5b130PrOx
TRLttzfBxPfkPZimFTXbTeh118k4QjcdizP622P9LhKG/v3ki0oFp9xQnzNb+lRebp1vJWzh+DJD
Xmza8iHuL7R7kTp7IYMzAx+d6p/GXWwaLVBzT1b0TyNCYD0DKmPqN6BkKLqfiXU4dmL/9IRisSWk
RHLmAQAeP9fFTU1NcoqG7y3MZt8xx30+oa86PRvOPNpSouZCei7SltAP+OegVN4qO90i71k18c/T
Ax19MhLJDslQHkmFi4UKGqXuRHOooyJq5gPX+9obQZmOaX/h1pkCB3iurnXseE2im82AukEk1eJ4
HcYHj7UzjVw33XvLIBbRKe9N2kSnH+zorESfZVEOMgwPg//XY7w1Kg3uIRWmYQrg0IJPq0JL7svZ
eetjz7mx0K5Rl84e9MAaPiYx79zCDP3Tn+LYcvL5QyxeDd5iaVM+cw6MT5LCM23dkzW163uYAkUP
BgXSLpsrd9EzM/b449Mz9YRDyxQ1yNfHl00UBVDHHV/10/iodRCWyU/7Xifl9WQYLh42el5uQ8vf
3lOEmtdW38VnZvHRp//0GRaL6WgPuJ30iqJiIK8b8ohMo92PSoEEgYRaShY09qBzoUzi2JxGl/c/
j76YYZiRcAYeFJBaAyVHzJwacmXuZajC/YjQuOXOmGmPNezr+wJnHBYMIKYhnsCqtb2bEFXCy9CC
5DN4xTHTyS2Wt5XhJg+aVq/sKVg1lvpmpfYzkVPdRcEZutGkB6s2BmGkCXN9ehIdex4k1N5B9oXm
a6nqqQUTeEZ473uxW9wasgSoEBJfzEmLTh6WNNcxy4vTY/4jQl+egj8NutT0BBNHUrz5LgIRO9tl
XgxWrqvTR9PR0ppIIPFszn141RfUauq54Qg1UUCGkpgFbwSp4IsAir8pq3n43vS99jwoD5eaCLDm
i4qELKXUvK5E6azLsnD0dTM33qUWyOHJaAgrT41c3LBRzz+zUGVcqiwtuSNsS5EwhQf9sgEquzaV
MV5okMXv0oAknLjpp6th8g7hfV17Zi4fm1XyYG/zdAdYiL18oUxAFk4XIvl2EzLknfkybY3Xw2lr
C0AM02mWhd/R+t87nbK2Zercjnr/6IJsKZQ27vQUz/JYp1Afep1yEx0SM/Muo9H9UcOQ3xDJmT60
XAHuZ4PQjCKNYnq25TuOq6da0F08/fMeXoHFr3tIIXB0mwsXWKbFsj86bmzPDpf1uMghDELlBtkR
3IYJXqHTIx3rjkmBtQq3MUuqu9xhCkNC9zCh0mUzWoLSmmNKHsL1aT1eKm1IfDOlx6sVzbzjkg4H
pJ+yn1Gegq6fJT7HZN4pS2g3rRTp/r/5bJzSpSdYJp1/TG+fyiIJ0LbaHYbRFxSo8fTXFOTlR5HY
7XVblpXvVv3hxuVgJAJVlkn1B+suTKLuilBU8b0A4+SoQtuc/lhH3nc6ZP9+qsWy2brkFZdFQO+N
8IPItFdjudfiYp1G7t7s308PdmyjkMxqrk0H0bS3PGrMpBHZiOxp5I7g9O3aW5d5Bu/TztBraNMd
2VH6o0Ed5A0w9U668e2oOnHmlzhy+P3yIcTX3Qr+Nzl7TEm2SEu+NPkcf69D+8zVXhz+ynLWmweL
HycPV9hLVfqALzhi82N9SMrOo46t/2rDwlfdvOuYpZtCG3ZVgQ/bcrJvYdX6NcbRywFskJ+Hrvad
C5+Jp52QmZbGkZ1l+o0EKqMrrcHFIn2DWPPbpMu8Mwdd93C+XHxwl8Myb4nhuZydFq8rVpYyG8Gw
+lYIKUm3W3pJlFaNwP5IqdOspt6+CVh/chCmCkZwoYYXzET+oDtwXILLuhU7s2v7XeFRuSpSOuRm
t7W8ESV+O+yJs4mIgMK2I0xc81UPkcVzyZlKBmcTgz6vzdZLMOBj6vEH8lNgXIzzNrPa6CHK+rfG
nounKaA9FAEe/UnIznw9d55H/hFsbYoXF5Mj/dRK4aUJUV8aZaRvjAiEtV0YKzCkychlp/o9m3PN
++/ahA3BYJttgpwaKRI/9bjGDHH5J3cgmZrxlKL2qJHkxPVHMBvNuqyEe2MLVd2S+NWmG2INjOrC
nqzm0jAt497UB+sqqUb1mE9kVNG9AK+j61M7HtDsryqDvkzdEATMLuUiAEw/5FyQwd7D9vrfHE1d
kzcOrykbyV+rr53VswXBi/jzjjQYp3M3eai2MKx/IIoAvDATfVFVcf84TdFer+V11pf9mQ3+aAv2
y6dYvHNadchcc3H0dnOib4oOPmSrvhlDb68tAkHE4O1VUN/mVntfxtpOuSY1SS27aUIZ+HVvWhdJ
LNTePORC6V5pothOrx0qOqxb+LpX1F93g27UO8xuDx05ZhfQn9+Ssrogu5Xfvxcdbq3ul8ztZ1U4
P1Tc33NUAFRhdMyKsfto0mntaeRIQk9aa23ccx/Piy0rUvQdb2SymTzV3HF/iGlYVVeFlX1LZHwl
4BncYdKMboo6BNAWVjAPbdG9NmGP0mTgwbJ+NC80t8WUHte+Hsl8G3bFIe6JdX42a/QxWA573SBo
wygNX5H2hpwf/U9Ey+wmtdwrTfSEYpVEDUxaG60MFewrD/RDnHVXow6tTxFFdCscirf4QXbCAPPb
xOYDoIKaWz0kNPRlv9JePubEwm3Ccuj2Ywdk0YuSn1UecyUh9MDwchjTY72JqKC/NGXzoZDK3SU4
DkAeBJuaf4OM0+EWgvHlSMrZJqKafTGE5u/RKse1kYHPNYxRXwHYH+/qNDuzWdlHDvmuRNJBUrfN
0WjpZiSZahhFhE/batB0FW7tuOsydmDOHgp8IrR+lIkGj9YqvOzDhkS/KRrKhGGgrzgXTohSgPCn
lVWtNFsCqwF7uR7MpgOn5QTboUlBB8tmMzb2Y5NgGjNdyH0qRLPEL4zdFQlJjNhGTOK3VlHh8ALj
cjJZwoTIip8zcSirqYswB9sX4TjDpnP6XwR9eDcqi7ttOMmtq/7YbfEctzaUFqO7sytR3bR5GoPO
DQK/hFPk0CUfGpCEFSQLKw23M5hvqep1KSZUKQPLkXYV0Y5eJ/Z0UZI71IQZUXZwIbppVBtLtdeN
ghOCewiFYqCLnezPJcD+dW6goci0R/1PNwTr9eGX+nSaEV2T527U88E0eTl0wyYX+Y1jQ+zUyL4q
1JkT8V/D6RTqP/3wi+Ey0CEpuyU+9gIEmfpzyHVjyvrC7tej057R3xw7p9CuNaDSmjSIWTu/Pl2i
pqFlj5swpNBk0S11FargMWhJfBImCsfYMoiPK8hS0W16xt41m56+O31YOnJs/vIZFiczs1TENsh6
8q25hg5+iA2Yq1dXVmfKBsccmNAPcHjjDjD+PjTruukNbcNL5VUDTZkZ+o3xYkftVZ/mdKfoO21A
4bX7oILBFwe/IjS/DaXSKci5WAS/vDZ4jOk8CDsTu6r5pdtQYSEvrs0uX0v3AxAOARFiVQbVS52/
67HTg3W3/pz+uo4tDZ+fYrHDTF4AdzqqJh/K7kVzCEbqTFy+T0Peff9/pJ3XjttK2q6viABzOJVE
Suqcu+0TwvZqM+fMq/8f9j5pkYIIz541g2XAGJSqWOELb2ja8CM0s5Wyx7k9+X3E2SbBsNsv0U/E
A7mQ/mBvcK+SkkeoaXkyjp1ivzLBc3V+ThugdIMaExIY0+/5duSy0a3DvBRBtqa4PythYrcKwVPg
NUdZlG+yJiEvLjV314WZuRMbEovLSyxPM5qFhuDhdTIrGW7TIi0VMR/1AwR/HLDwoDa1Bh/kcHLv
C7QRPT1UbcM9Sjb3UaIpe6MqXSRW1Uepo0GJRRwSRE2TatFGy6sWzWzSZtxihWe38cUthkAZxiko
ItZR/csjf+9Y1UFs/lyew5mPdjKF2amSjVTzMjp5kxAMonkod1oAE0uclaUg3pp+6O/ocprbfx3V
knRN1lRJ0iwTttTpp9NzVYwCdPKcsH3G4UmK+72gHcHY3YnmSuIxFaJPvxHoUH3KMhUZtM08zfT8
0pNKFPdIsUDFxuJIfxNK0S6YJCS7MPzS7eo2sYkFghjX7/84UZ4FNqchqUDtkH6YLrVve7QTegla
GM8CsF7xg6orhYUBl0G8U69j+hsuDIiVtV3uytlTNFtcUO0JYGf4GrLrwUmASai9gNqnnwnhoeE0
SNedV//A/2PfG2qx1QylProiz+7Y9VeuqN1KFpRhBZeZRy2gfjJGYgMEXc/us15IjoLRv4am/pYn
cUpT2Cg2l9ds8cUmbA41C8jLVNzUOTpDaxRFC9GVowaRjm/BAFg8xrFIqFS/2nHIHistOSJ8fucb
Q/jPlB56Ggq6AthrAg5aZOTc/KoYEhM6uoYD3oDccndNR/q1h4Lv+risePqh7pqVQG7xtjEq/Xey
TMpcpmVOS/JtmwiuJ6gtWoZOoHXYoOzKQLIDYWVjLI76NAi7ELkiSOHavM/vYg/d45Q8MQEwnXnm
m4alsakeMIT71w84DTRR+CRDURfwLiFx60YuY2bjFX/7Rvkp5zeN0pJgZPag7CbbQ9ddCVHOrCC3
MF7mMvQ5hYLt6QqaShn0sE4AbORPVlICUobUk618Jn1+l6DjjLm4oaO1cUZ5IqMzI1gqJ6uID1aD
LZ6Skbq/JqXwcXkF1TMjaZTnoT9yedCSnJ3hylUtjIiaARx4jOJjdaiD4Qae7k4TpGPr/xAjw3bT
v1AMHqDzIJOfRMD4pXvdOxRt8UfxQQkqNbRTxQnF4gX3k92oE57VzRssVRmPRelGCq6ADT0R69zE
iX8F/ltXUe9sqyc1QbW2f4eGv6PBsXMxnkuqvYiZVXY3etygRv4JisceUZgPLf9TM9p2G2vlSj99
EcIA2YXnItOPnRZj/sD3AHgj9GhbR5Gh0AqesdfQLawUExtqn7pDKNhFVeQr188y2JWQ84K8TrSp
KCLGGadbiYZcgqpg3Dmp3BobrwbDoZN9E/fq4mNJwcMtlJ+Cn9ioJofIQTqXv/0Sncb4BlouJhPn
D/PxSb0wIKPO4qgeesS5ed166Hy9JWCmI+lQ6f6uUk1bkl/M5Nby31ZGX5S7ZqPP4kZLxvVVg0ri
wDfbRZh1kNziQtJtxr6jbQYKBS0YF+1cGs0r98ZXK/fkrZYUyaIBNinGQcm1lNOVr8QeGLqPGy7q
fM/I07/raffTQEvkUEuSM6iNPRo1iqE4wBUS5uQa/Zc0R38+Vv9mlvTYevJ1GFLjNnBlbdBW7/Sn
CgHMy0u0vGr4lXwbaMOyQUdodjbjEifFKg+4BcznGCJOKl6pKHhfHmT5CNIbIBPgKlNUqlSzQVQK
dkOtiq5NZya/1y2IYMg1ek9AwTFd33RU4S4PuDxspwNOf//tCXLVZKxUBbOvskalL8bSOY0cLdcR
fe6vKTvugH6ukHWXC0lU9FWHA4q7fGtDrbJMoAuu7SM50CkyCXp6ANW/UsE9c6B4zxF7gmOG3CuZ
3enU1KoyMMhmLbttu1O3/hY39IO6C+8UFOayNUbSdEBON/HpaLOFxKUIeXscJG11P9hgS4ER7Kqd
tMVabJe+4lZz+btNP/7ScLOHT6hbOQ4bybVRII4yC7FX4UkGrpOMpd3G0f/nWs7RGNBJGry8GG68
r3eK0+zdHcjIxhH2MPV31svlyS2eQYqdGnkVdxLGYItXPSm1pkeGnjbBf325jZ/waTVWkrjFQaNX
DRGGf6ZHZiEpE5B3FQZewU54DA7SwbKBtBzWVTYWe50kEU0ITOlR6CNdnF1tel1Lvu7leEeJO/FN
giX1enmplrt8GgFpOoIG0uLFWiEx3gVtP6ZO6u1H41f16Cnv1cOA0Kzwof0C3lrfFuFKcoW4z+Xt
N+9gqa0m92POfkhiUFO5JtnIWQePMSKtO7+V821TDYc6B4mnJA2+yGl4rVl08pO63aNqzPVJRe/a
9YsSXVfxjwYAwOmDDNF6gp1epbED8NfcmXIcgZCsbgHPkdHUe1OQYgq0Zb6p+qnZAIUAKbnBVhMX
smTyq020FvcQBXEFFYuCIU62cVDBBZX7H+Qs19EYv/uhsceh8N2PjfKIvje2kq6i22WDAb2sZHtP
zSXINJk6Prhu4VS6+3OssLcWIwnea4OXbEPb46jIET7JsbfzJPmvBmkY8LBduSlvt/804bJ3qiBc
txHueF453hDsv3cu6jvorB/Cehg2lapD9qq1H76KLrBeGRj+hX/6GINKpRt2pjL86vTsrR2l3tbw
5TLU7krv4bmG9Cc7A/0eXY37Q0qlqh3rK6SJCIrSqPvZmCxynRi4deNtA41XvjEibKZilGDx9YVT
VTmpZaLy1tTXnie3P+j8K1O/zZYF4xFcF37YRdDVG9WdWIiwNeCoaDjxZkF4QP9+3HL73BnIpd9w
upC6Tf2btPX2ihFfD1YEhIpW4GZso3fPTMI7oWqvpQr61Vg+FYXgNEbUbwZpMG4Ngyq5YVLDkapK
vKpTtIYLaRyvG1O+BwDxrNb+p4C0u9T0xJ+hDOXJw+BvMl+7KzTtOjYye4K8paH4N1XRlhCyyd9b
9q56Nb/JAvmR9HE3JO6xKIz7cRQh92u+DOned0w12XeeBVg0qhTbHKWtj23HKAfX9IjwlozLt8Id
ESdNMY0fMz/bGHX3MxSl3y2qNptMbF/wohCvGj/DNdjUj1qh7LO6wjYvpYuV13j8WalwzdX8c8IU
Hy+f/OUliVAKIYmC+MNXzHr6vPVQzL1a5wbL22caHinNM2JEVNUuD7O8KAl4uIotmJhntLeC2Avw
GylDB+MIq9xpzUOF3KfS7syDqQSon+8vj7d42CYQmImOFBkVjeN5ujrALgs18C+0iHFwI9PA+Q+e
qZw4q8Kpy5AfApUo0UGRyfhV0HGnS0hd1xz7AgnqXC7+ICG/94T+UOpo0eKKmHuflInRzep2Hndc
I/4rkU4DdkpMIGF5qIDRmA1eBubQi37HFVrHkzZ4sSvV0N+HPcxJHcaiEfZrjaNFsEdeRbkBnJYm
W4BqZq8RRru+NQw5QQO8AqeNuj94T8jbUnpPFAkevEnTxqvMlY26XGaqOd8CsS+MwLcY03TbUhQk
QiN8PYHiN8JxuKX+qV+35rsCxh9xaqFcKQws30UGpRYhUhrQidnnJTgdwrSUtgwq7kcHzute2GJr
evS25dbb/Xvp43Sw6ax+m2GIsaERQCelobzDMAY8PUBwRb/ycW7tEbD4ZwU0vp+qUl+UiGtNfV44
avM0kEOx5ZD0+tav7OEzSxn1pS9/Jz8un8flQjIW/9UllDcNiCLTBfFtbo1Y0QGi0ejUO3GLy8PO
PHr7aifsE8dzkrUwetqCJ3EtMloWETvFKuIziuynowlmDdSlrVNHqqTfQqPaGr7ynnwVJsFeHO1g
wGZSwJJLuNKjrWSJEyO3WUlQllcQkadGsUejGqkjpnD6G0I3kuswrPgN8Q9z2OCnW31WD6tKAQt9
b9q3qkymN+lR8ed5jXoITcKKsY8c173DlDm0IX9nnt29iL6DhIIl7mts5fbyGhJt+XKcjquezq/x
BFQMPcaFUI9dk7btsUBbyU+WV800BmE8bdGJbD6rJ2hJVgRS3aROAAHmNg2f8ycJh6H2YIkrD9SZ
r8VInIFJN0ym7n46G6FGr5Y+e0R9c9PdSb6jRg56TMH+8jk4N4ymQBQwgZ9MUOrTYYhQ69HH2QNN
+yG89nFmugfpGmor67Yc5vSKnn2bgixikNTKtVs3/ux9DeNWxACL/AlBGByYI30l/18mKIzHDaJT
cOQVnEPDkWrREbjXLDtSqx9+79/EEKWeUJXpV072ssrD46NZFlcxyi1Y187uEZxVJDlQO8seUvm1
kORtn8i4/IywMBXBu7aASVQiZH7V9zDBbVs7nuLZQJbu8b6+Ft2+vA0oAwHbkZ/D1PpPkqOPvBbe
AFnYlz/1uTUxAD7wkaGGEIacfuoyVBOryUXLFlAOtCUpR/LRgHcwmiuP1PKQ4NBF0xmUJjEIjYfT
gdQsFiM8ry27V3uc1cg1sm7fFGDNChHsi0wv0Deqz8uzm9b59IY9HXR2MscOGOSQVGS8JfdNofeH
aEyujFr37FawbEuPPkasWDyO7eWBl9cOA1vS1CJAdYv69ulsuXYiWk3wr/Mh/pGI1XWrYd1tyekB
taZk5RydebbYt3RVJk4Yxab5xqaNJQRgy5imPJgHWcBZrgqPetU8G/WLZfqvwZjLd35DSKBCP/fp
wW6wO1sFnk0HdrbcqNaKdCEN9EMXPc+uAGPWCDGGPdApN/mXjQMWkC/SXnSynW//M+2YRgjH2CR0
JuZazLv2RpXTwXittxM/PfQ53tLXyx9y2YKfMoGp9y7LMiiueddFzqtUjoresnnKX8oQDqUKi60k
8d9isbVvfKIf9Jlix2iEaCMbVb1SvVGWm5h6GsIH5AnAoBYBUJlj/Mt2AvzUidFNLISbONUj4EEI
AnuFZdio1wXbHCsdW5X8Q6a1wXYkDa0xU3UGblF1yK0fSvch+Uq28az+1RMz6anL8LacMF5plEAu
qNviZciFxy4277DsLVAxRK6gbI3yQYfuiUA6LfLc/Bzj8ipHM26njxEOwGp6l7c/LQkPuSZ6TSD2
PeYNrMfLX+HMEvAcGZNqHmpxoIlPj5My5lYjJ5Zu+4aFeCXqMfh2pRh9GfE72k/eFtWr1CmhEzQB
rNDLgy/PMk0SiuDEhBL557xkH2A8YzUhRO2mfKp+NbK04fhY6cpnPhMhmQoDWKaJCjuznd3EaqSk
sl8lhl0rMfmfiEOSh6eTibbWJGWtl1dtLwXXozkY+6rw011TArJA1AvNmNFamfPiWdBJJybGlkJ/
CEnEWQQgBLVHR3yEnI533ptHN2otMFu8BzryGDyOhBc8PwsCUT5Cqvc52TYo4UODI9neRz/KUZns
i6p2+zCU/Zu2jY+XP+Yi5vgalsDGpLKzfJkr0ItFMMi63RrRc5PFG7MOHCC5HwLyY3YtiLF9ecDF
1tVNmraojkxZoaGqsydIS5uyDSx3sDujh0/dP1Z+8SGEzY8Myjcqfne6R8o0lmHrXB74K6k+uY25
KkR64fwPVsmiyVcHwhiVZjDa0ZDfUF3byHqx126sIb811M/sZ5FZjvmhjqBbhejKP3TmiPt4t61/
9tVa0rhcdg4Pr5MuUaGCQT97/c2hkxo1sGQ7jOIjWpGRjXnrMUKeVSvlmzrLni5Pfrl/0ShGRpyt
xeNAp/H0wgiATYWJXiu2Gu+tj8I9SL8uD7B8cylBcyMZJKXElNJcWFNNVMDKAM5s5bneeYdqL9jp
IbkZdsku2K09dMuyApQCnfK9So6PsMv8FcqJyHV/Env2j5IDvuAqPWTk9xBvd/8MD2EoDgcvK1Wi
5bYJhVyzuo6h1P00rfoAy9yBPb9yLhY7gmGAalCLmvJfhjr9QjocfrWdhkn7a6t1uIIeVYt/XcGj
e7n8rRab4WsoBQYKEqjswenvv2X1g5KHIQoeqLuqmDQK7WdhjRJ68rAELg+0uNMwJwFvgPOKpPJQ
aLMrXNSyMuzUSkQZN/ivNMe9Jyf/JVp/p8mPwMF4Q/8Z8DI1z0UaSOx0wur5o5GlVt94ojo4sbzD
xBvzRgrd2waTaGvNf+zMKoIWovWCMwGkgvlQeKpIhUWA6chxTCErbFxuC4RBpbbaX15GaXFnMiu6
z18MS1NBQun0g5VFhJGsaoCuKfsyt4sxvNIzUpMxk3UIFHpj48wJd8PPvLekF4uNaKRUEWURQ1LN
k3+adQ0OMe/QFqniHX+lvAiDizGAToEHnQ14H5d/8ZkPjyMV6f/Xg8nXOP3BGS9N1Arx4AhRNxzk
AiVDWdWMDSJtA5Rc76ZrtYMixmsCW4uAm4VSkY3RablNwlazazUQciHQRRCwmKhYToTq0rWW+/9d
nty5r4GSFJEXu1qkQj6bnOUrclIDATVQTP3ZBE3+QDbzG1q3fBRMkDlajQpP0Y3CptC6fmVplwE4
c/w+/BSefTu9YSV2qVJlYG7D2D0mfEaApHr1MzBkx7VqpbLBqlM3lzo758G7MkpBP1xegXNbn6AM
mBfvyXTtn/6EovEgpQwCPD40ZTe+mYefUYNuux4E6PNcHuvMvah+H2vaat+mmxEzZRWmO05gWtAA
XAxOcRgvEiB68i0GgCvDnZ0aV7BJWW7KomY7qE5yTwwbkDjQOYCITiGlJLlPjaq8XZ7XkqjJdwRy
SByAhyNN4tlIPCpNCVsFYxNPa3d0dCp8cDF2t1Bh3UmlcQ8lytxY2LvfxZ4o7gLP2xWmOXxKmn8N
WJJ4GMnxVtJXbpszK4C3GEEuDmQUz+c1X+yG29iMgQc33LTbELKZHTYw8nxgSZeX4MxIky0XyRzH
iGR9dktoia/hUtf2aKibw1WKWtpj2MmvbZWugS3PHFmKORI3J7enuqB0a1GrVHlbAT4+1kfp2tvT
P3Uip1o5F8ucxSAl1qd3B6wzzaXZZm0rcmdKV70jHFDadiI72ybb4QGWzL7eC7tV4MmiFc94lBUm
N8qJrD5/g9CWCuUOOWZnmFxM9THbupSvNwnWR387+Y+kjChwjehZu0WX7lRjldh87jbipSWkp99C
kKTOZtxXSEwnaNk4dT15KUDXGfIeJk/k7o0sdmBgvSiIHCWjmtDdhQ15eQud+bAUlmhqUVeawFmz
LWQJkuCj79Oj2iq8lBBVjAovuXz0qnITt4W3a8IR4Dd61M0Y+yslvHOTp3BKBjVVIiZ9wdO7qczb
pNYiiJ/qKCivnR/ZVTyUR7zhbZSfzdvO9LttZsH4VqIfsZWvieSe2W8SrkvY2oGpwkxz3jAtKykX
ywHdI+m5wyYUaM4DfJON9ogH7P8ia0e7ks0N6+yrJTyfr1J3uKHTd3bCYfLW1bxHhW7CTaJFN4If
rUSpizIDtwIxowxfVKZFMm/Qgo22Yr9CxRygNMLjKeqqch76N8il73kHhpWddOZjgjsl/oaWbZDl
f631t4cmVdDpboMcsx/k+67LGGq+pCL/Laa53VRKh2A0soSdKe/DfPxN5av45+twAr6ym2WYElNn
/3Q3NRjSl21owssI8OCuQt/bJ1V45yajt1I+Wl68MugnILZgCOjSzOujCZYZApnO6HRleETCR4Cn
VN243RrTZHk6sVmYejPTN4QpNzsfoTUgflVz7aqfWI9tOpyaXqXmCDwmKrb5GujvzKy0KR3ESILS
IDfS6fq5YYQVmQtBLsqRO6vhP0myr24IzNf8k6ZL7aSSMN04EMMlsgz+MH8iuywswOFgApIiJRh6
PyTjlZ5G0nrPQ3zvNdb75Uvu3HA8J8BjaUqqdGNPJ9YQ/cQedS4nqLub0UwQPdHeEGCERHM1iti+
u2sCgcugi8Iqb/+ERYd1OMcnyK1YKMHEG9CSe+Ojz65E92f601y7QM8Mw9vFpgelOVHvZvmh3nUQ
KKu0cywRFWrhzqus3+CTSt3LtsBsVrLRM0UDyogg/iayCd2k+ToWoSCUYj10TlClG4n9IVJdbIF/
aF7xGgfpu6DJf9uy1jdIMybbRhTM/eUvuayScLVQruC1wiRtEuk4/ZRpVMtJV3QtuNe/SlEfMXPT
rfSOSP6m4PVSVTTXHmNyCMNTNqa7lrMuF5y27FQ4VhX6W8r8TvV7qc/GnAXXcG8vkvIoxgPC1XZm
PnbV8fJcz48FHwSYJbpD8zQJluXYVUbVOlCUt76UbZvxGMgmKO1uI4Pduzza8vBT3qKbxq6llUlG
frqwihzIXtGWrSOM+oOuMhRH300Pl0dZ1hBZNUQ7KKBBY4O5M4s3oB9HbgR4xhE6aasmf4YMfUcR
jFzaqZixC9qBxPcelUrvXkvq11TOD13mbUUEEsGcSY+Gn6Dgl6q7Soz+PelWiKGpvYErQNBkfmij
2nIVOWXBKahWv4Too6x/1a+le8ieL6/CmbUm7ZvIdZSPgOLPNrFsxUmo9fG01r/h0dtyb22VcS3x
Wz4eGKzTg6UbK/JB55eDXEE8NiKmM/jv9F8Qia7sLH0NihfyBvKiXVeuzGt5z4K7RyMChunUXZrv
obzrE80c0tYZoSkabR5wu8q3oofaZkXkir7rlZ9Y1crO5R5nb54+J4qKzgifjRAWNtjsfk8kKel9
FQ1JsbSit8zoVNxuQDwiF+YXbUiiV1T3dVd6BwPJg2tZK+3cFA9lqX6ormVSTEmFjaVAw+0t/OmB
SmbhL6kSMowKdSeXE4Gksrhuw9raDWJdPgsw1m88o6/ftZHTj1BPeW1m3keYCNlWH9VsOzltl7W6
N/zuSU5xQmk763fXGMdh0Dy0KcJoB8z1bz90z3Wrbsou/exceSM1yc2o++6HpGlbev3JUzlZvQq+
f1A9c8f6qkeFjtVQ9lKOPBk48tGMsCMe/rpWnzmmD6azrJr3Xq3ql7bttrLVHuRAehWyCKcM4Hp9
5bW3SDgdpv9jnEvqtojETxT82htoUS5ytb2HoD9GF7Lyhs+H4KQCNmhK0NvFEBMSCC0NM/NP0Kul
TV5Rb4RuQlHF8m0EHR5DIIyXCoRnxNgInuiC9DujHrZKYsUHLfYRxUT6qi80C6cWJTqik3lVNgb2
atLOJALY+m3zmZF1FJtGruykyU1Ax962HSvshUQsObNMiDdpPNotz9QtUPjwbkh18YNaQb0ddddR
6kLaKm5W3LR+GbxEVlgiCps6GDRjQhy7xhZZ2Xu3HI9JMR5QlsJTClxfo6rDHzM1fuc6fgV0JLda
Wr32VWCXmnZEhBxRWQAylfYjcXN/47l5uZGGMr8SRmjrmwJhke1YSDHCXnUb22MPkcx3lf5OaZBc
GvJywNE60fKt7upkNVHRbD0jDR4w7wNxnSH9mkrvWTltj/Lv5QvnTGw+vdvUqnm6qTrMaWGVEBoC
bIHWsUb3wY+9W9Qibnr4olIc59tqAjImpfiWkGpJDW4El4c/85KdjD7dG98yA7cogwoGb0s09MNE
FLm4xTN5134OiKdcHmlZvyTuR7hLpS/GHTQPLPNUbU09GiAyIl2RpOysZiXJ+MoiZpcN1YJJ1wgn
baKgabLfJpN5osRZIGc1PvxnFf63Fd/G6IWURrgJCsybynrvjrfdbecPV3n9PEr5Y0c/LIRrkjRw
ttNdiTCfaouV5Fye/Zn7l7gI8cSJBQd6Y/aGhwWNcjEiOMpxIBKTXdmr3GUQO4vQ9rRtZ5krYL9z
4RhrTTQGTQMN2Hn5oPazSKxj1tvCcMzFeksvg03ivguTmYkh3nIhbH2g5b6nPPfJX4R2tpenfG5n
0wolfddgi/PhZ29pEghot3cRvwB7sxgnSrH4GfrjrR46iF6b6b3aPpTjmrHgmcLBVB6HcAj6y4DR
NntycHxpcqkgEEwL/0Yvyp2eBhkmQtmuVOLHQYg/hVjdNp72UkXDL9lVUQivD7hJranJL98+Wnhc
bWQAPPX853Q71hXOdjJvvaOkaQS1QBEdaNrew5AO6TZOLHEFVnBm/5POKKCgSUvBXs2LjqandzCZ
B6iWSpTtBsG8zfU30xJQ/DXqrZ+126A2N3FOvWwckisJgsCmSKTt5EmqJ1ukO4RNZ73E+osYJJ+B
8TupnilYvl7eF8uL4ORXGlPh79sprbBxR+vFpYFCQSLUgGSpawsxnabTi+B0iNkWMKw0rfyuZYi2
RWxyxDVdeOOiLbae7O1qBYMoQZNueGdMXLUU1EuH56CDlpzKxxBSLtf+NhkKA8pFbKMYhnaFJIU0
mDEQtITsRvZyeSuqaziJM9HS6e+WT5cm5as2UVV3ThsQttQ6gQvI2fja9NxfJpR9bYiHR6Upq32a
0NxC3OboomHuJ6K3qyoXx6og2KkNtkORjk/pBPFJgk8aWSOhj6Tsciu/8ybvNS0OZATMw6tGKczA
Hvrec3Qz/aWn+W5QpAC+TYz+UK7dyG5hPciZ0uyUWpP+M8FC6SZvLcaIdu+Owzutyh9W5e+HrnhH
qv7QJFWyD1z3GSvK+NiW7q0K4G+LlxFy/HIQ/wo0tNk9Q482kQeTMIoip5fG6CFqaxW45ppu7uKF
o9YPMMCgmimiKzVvPvt1n1Q41jVOkWNW1m5bcRPihes9wIe4vLEXIxmnX292xxeUVHKqMoNTCsZt
mQw3aYImqav9cTvJGb1V9/RpF1/a5dNB+3aQBH/U8AOkx5CqW8HYdOxNZVvCR6rDbWAds2fydZSw
7MuzXBosTNOkZyvDYdenwP50WAkcKYL9UuuUVR8filrMt9iZXnPHHVGlifb62EibODZePHS8u6CB
xOmjdesld0kmIHGIfulKaHF24UGM8cpMOJ95djiMptHUrkZyE2ECyEfYNA0bOqjMT89rDnUNl+t/
WARA9EyfAiCZ+Sxuqtt2KBtEDR2lsO7CZIS/paRYmyr9rs/NN9UdzW3Noz4kyCtJ0oePl1WSK6hb
CeVb167CEZYZ5dRFh9GgqcAHee9PPwr67iie1kLrVOXTeBykayV8NP276EWttmL3Pyz4l3QEcFcC
rkVrolMLTRkzRpP99/CHGW6q+KmPaV2ufNhpK812OBkyhHGeNJLlefZoKBirgg2gJCH+jYeRehIU
rXBNj/fM2sHYNnDIQSjV1ObV8dAyUp3Lo3XcIDI2YiA9NlEn2i1SlaAsovcxibptXhkbNc6CtcLd
ss0FyoKaFYUAsGOLKZoDqL669jAI71Q0teJe3SWg8DHNQAAuCz6MUP2jlQmulZNJZlb/c1xKi+WL
NwVujFbLLEapWrPswBp2jpvLr8bgwXcs96U7lecfPTXfV/r45/LRORMVnYw4OzljERU+LecWNXEU
P4p4o42QEfHTPdaduNLFUs/cDCZId8JBKHFAC2bHQoLwJhXypLlBRAh1M8bts8FkZVv1EMqLukg/
rCjrN3XbfHiyfCsLzSbXjf6YDQibw4T1NziJygdkRe0k7fIrXcmC66Qpn329ecJRcMOzEzs0JeG9
CpOIX17cDo33dxCzXWum27xIjpohoauoWA/u6P4IdGMX+apjpDKVh7BBxCn0rtzUuO2s3jaSUd9E
aclZgnWbhXhoekjO1yVGgKbKtkB9zRGlblUlZIosTk6aiYA+YASd7i5e9eJsoYZWUjsp8VsnfhiS
a+tDKpFKyG/1dznfp1hJ3VW/w24lRVmcu2nMiXui0emjNjXbe8RoSYlLfesUAfiiJ8F4Mau99Fft
79QbI13Z6Mtni9FIvKhFAQZdyjNYeeS1BaIbjiwIOMGk4ntrGh+dSexbF5j88miJHfYjeVWhTqGo
d4E6xY6o24lhaeIKY4Ufl0/Cmc3JhaMzc0sC3T5/tlysXoMgIPcu88JRlP88Tba1JrxKO0zPirUX
a3HuvgoMFBpo/4EAmT/bviZ5WofzpVMa4yYbsB62eu/QNJhoDbq6aVLrplHdp0wtfyVwwT3PVTZx
REkQGv6tJ0D/q5L4KlXHn5dX4cwumJJEjidvKUyd2c4DgiglrTu9pDLi7D5QEVMKjoD40MnX48bu
JrAKxGvAyW4crly/Xyyq2b6nocYVAeIfVtz83YwFOdFHzyI6TDLxpUxNmmphfYuxgOb0Qq++WF7X
CHaSpOFtJVubLqXiGI7sB8TgNopCNFmMI5Q9r36JfWGkdIelqzxqj4Gc/c6b8r6S+/itF6EOFOXk
CGDsugadUb3SOOjWraa2tlyjwCzSS6ywLNp0Q7cVOq4AYSj1rdSqe6nVfBuLA2cQWtu1xOE4aE1+
rVGqsfPYLWxALVtzkLmEDDOHvo9S1bGOJeztpwZ+5x2Cpu2PfcQNcvnjLVNOdpUF/YnmOb3WRRu0
nQDluVBSconRXnWbjdsEQKt3UvsfUsBoH18bGOu5nmhjFlpX8UaOtj390kDqn6vuv6AQdp2pY0H6
EdXXmeutfN9zm35iOyGNPJ2y+RVTS6T3OUT7ifKYeJvYtzbZf/0ann8RpkyLALdzcoHkJM/5xyru
fpUuFYhkG+Y+QE7X9eNNJ8qHy4s9vYyzvUp/TWUA4k3KaNNJ+hbvU0FJaz03Gyd5UnI7y14FHA/u
4TVBK7080rJ0Q/VHhH1BRMLJWPRbpLaXBeAmlAUpyuLs5D1FGk5BRbL1etXfy213Oxjhh2Dpr3Ek
rbwLS0zoNDpiQUT0VKnhsJ9O1C1j5IJUmhWAMP/2LlwfQJb+QMaYl+FDIMj/EXz2G8HyrrXefMOQ
90bVQsxPDCI23aQKnnmTeGy/G4v+T2MlOxHA+8oanfno4Cko79D0BC45j5zq1g+zNGZrld5TMe4T
sdnrmGNe/hDnBpnon1MEQ19uvhJaY+UilXVq421JY7PctwoFnGYtcz234hNdcsKq0Y4yvkQYv20t
5KcyIZQo1elWCze3QxIWSJ5pfeSCqeylNI230EQNUppUPfrIiMtGkP7ue0ScVGPfxdF9lvZ/wYZe
o/V3JQbBY1VVzaoX2pkohViBGvn0aE5QiNONgdxfFdPThzpi3AkfKLwHuKy+hM+V90d7y97HV3/N
1OjMByC9m7pX3CHoN8y2IrFgkMfA1J1IGnbIhnlI/jf1imTCmYM94awoWdLbBFYyKxxUIoDlwGQQ
+W/N/W96G+sx7jcUakX9x+UNdea1BVWHCNeEFCCxmq0gtUohZWkxoS527X9dc+x/J91VdVO/dsPv
y0OduXu/DzU3P5QjWSrNiqH60obb7ocH5TVZ3bnLLQHUeyqxQmGC//JlYvdt57p1r2IXoDQO76n8
Fhg3yaMq7LXeru9yw/Y+jMBe1bRbLqIsAm5F+ohyKlXmadN8G1ONRsHoWhhMvbcTDGL1ZjNWf1Xx
M/gYm8PaOi4L2lQ1uPApbkC1RB5htj1iQXE1KawnY5hd+wAsJ/2gqVF9BqQB6kd2L0JRq1HdX9kq
i/CUYYHd8XgixMJpm82yyGm7hhg2wjcIm63Q00PBAyEia1GoIObd8fJ2OTccSlITqR4o0CJVQ5cA
b3SJNqAvY5dQPZqRAGYk3OjSA8dzJW5ZdkfgWdIlon6hU8lCmPL0Ew5J0ARJX5eoP3S2tIt3nh1t
5fv/p/4grUztzH4h6QC9xeVKpDkvQSbIh+qCx5MUH6HZ3Nb/x9mXNEmqM1v+IsyYBVuGmDMi56E2
WFZWFZKQQBICBL++T3yr7tfPXpv17tqtqhwI5HI/foZDcLrLbP5fJLv/5ta+KynAXYd8Eafiv74o
NknENqhM7boprAa4RzWfFANNizz6f2M6V/mTfvmfP7T/ZDf9nz0JviVgg3vXA3bwf70FSWyCoQkg
9W7kKPYmBU7MkmU6RS1JCr8Lo8o6Pv7tbDQMlcekqraAjDsqZLAb2RwVwRjJAqkn0V6IdJ8EzVun
sxBehxBXzJP6WRp27GdL33yODLnWm57z1CClwXdwTIeu+UlAW1jAVAt+R1QnDAP5Or79z7/l/81n
x9uC5ha3DraLAKLuH/D/fuDnPNRatE2dAwEHjSB/SfL2kEg4Cp6YTr564H+JxrTYw1XqOg0GCaGA
Pbfl/+e1hQgaDxqVB8jYf/lBfKy5NeWZhjbs7v7CdyA3XJBqVAe12m/R/+PbwQ/hvzmVd0sWyE6A
+mJO+i/fkJE5km3XNXVku2ku8gbeM4XXU4ssSM9sZZf2vA7lEAGYowmmkG7SZUjWfdurvthW8x7F
HPcZMfMzkqObN444lqoh3ZPajD5OSSeQ05pjN9AibutA8nZEvsPYRYBCfHqRy2DqqRX9UYml7Sra
J+YaS+zyAi/9biVyFjrnKV0yvpIfZK+Y53uA3X9SxcgtmQLwAMLwrdGx+sdz1l/TLtEF5PUgoapk
BlQDZoazztZeP2+FnkP5EicUsVmpFndfWqRArIxmCM+FkXgzLIc2VHPl8wg+Dimyapuh3z5omOgD
IvJoqYCYFsxX9j0jyRk0K3alLJ7+aRIYDDodOyUkbr4pb4ytB9G+B22U/Fu3+TO2iIrR8T0GSrBv
ayZv3zJczfHked+Zo1vpuMGbbhKlaz4i5S/3HD2zND92lo3FSMkFQCOvYjGOuzzBQ0dTOcKae2DH
Eee3mht/+bZDmwPbI6IE4pl5ReOo994nqX4PkQ92k6SXn74nossgEUcUeyHsYYP1m8qVf0Stvg5w
KKtawL9vjRhXnPAp+RMuo/85Lcb/XED8oqTvpxpGDwRRT1hF7QMFH6hm1icv5DNyR2czgfSRNbwI
x36runC84uycQwtKVMmSdJ+nHi85WSA5536yFixnydkojMUrGw5pIoa4DKDHwZ9kA39G9swH2H/f
EXZSRwj2Y5A8bFizabBVAq5NFWkx7Nqe75AjxHbW7+MLg3bvvA7w4Ua+yIXFFOE5UuvH3IuTociS
Nb+gc7lhncCKSVOE+IwtT7E7Gh7ADxI76NJgIOfxELJ8hNtdZ7TONDf/OuoHZ9NJCHHdorJ68MwT
Or+58MPhLd/IvIcXg8jwBiKNpGZgN9USmz4RCVGFWds+qp73iNFm5p1Mavqb9IZVro8JlEghyCe8
PyFlix8s8LHYb//OOB8F7V2hwHb8R5a4iIM5fWadq+I2bNQhkJkPfIeBtZ8gt2FAVF4NniSSNlh2
HZXuHpIIHxpCafwishE8Z1kALlAHOlHEYGbF3NJcCWvGD38O3V8yg8tVWIEVaDTdAGHCT04tL5m3
/jR+9y427w9yJETBw3gqWjjS2SJdE7m3dgQGsY3lyr22UoH3lKhtqxeEvZZhr7PHbFq7mm/jVsIK
6YV0OTTxxEdwupfqwsagJqXg8PAuflipBSNmzOGAqLwD4r1e2sj+eBlzKP3pjfYIYmK0qQzu/WI2
9DlY71ofC5t6paLhFdQmOEjIpB771JXtvCR3GwV1y7P23XeI5ck2C5vdIXhYNd9us2z8A5Mr0tPA
p8qW4WytRQqmn7+zERkvRYtjACEew9Dv6hlNwBljYHpqF9O8Y5DlBy3Bo8QmA00TkXcSBHtE9hCp
hJzTExr11pVbs5CfuCWfUwDqEcK0ljdkdPkHHUTysA5DU3tNtx+nzdsA6WRthTxqVQUytzux5j9N
1mwIWxalbM0fyFMqi9G0DAcx5oVT4oxdTXqdka5zCRQT/cnznb1I2IP05TSJdz7CcGJlSXNJuuHR
z2m3d1O/j1f7vKpov1qksIDoIBChjL4TpeAlgJOi780oWMSd5cCWulUDNAWMv5qGQWif91k9daBz
N9hqVBGhU227loLbxEllSIMojT5Ys7JVanqSffy4tQYpGz4i4WLP6Tebu3cvQM43wFh3YpvGF1Fx
cErXoK8iZ9k+5mtb8K4hVQjzYlKmNgsvvGOkZGJ4SrXfP0UAOO8R8AQGnTGOhmeQlDRn7R/Oe2xG
GajSQcGXjteuY4CgkHovjR3gET0m0ylA2udbJJ37WqEg+GUdItal+yVFPpcAtdMSrok/PJ7aUhsf
HAoCHidTND2QiNkqZ8E7Jfi4UFUubYhqsw22e1rRIF3mdg2Pxojui8WKH8gcoj6qYS68iICaTbbk
iJFneFiERRXPmvBR+HASohsSQDhcJHfj1F3TaTwTlz5lCNS4dL5gr80iO1VICtaYP83boVtscPM6
OdQIM79szp9AbBDy7O5ukzPujRbBPkiECsNLvK0HjlUfKRMGDt5A8xQMCRs8tDr9xcbhDC+qcCfX
DuYgEWft+xDL4Op18QVcvnQpkGF3X53kablucAoG86Sc7CAvXrzcrybcmSUa43jnK5ipaohetgKC
p+mKpy0uc2wKOJqeNz1gRbpFxwSK7TVfDapndmCtCXftFGclkkHPLB8kTjcgxWxOfmOQ0DWYg5+b
zUqte3Rm8GnVDjlXevyTi+hzy9u3kEogZPaHhhpmWsZ/M4y09WrH+bUNx3dO5u8w9tNjGvDk3Hgw
prYJQqBii2kS+8DARBLhowjULtdlHiDCD8n3ZhEKjM3NlPJyGnITl0sv/rY9YuQntuV1O+f5nqes
/yaZQVZWqomBEwOdj84k+57b+DAxK8DkjIx3AD/DlQgHQySi5RUeWnRbrZcUfbx4fyR4sZBFhN6/
uc3GI7ZRM+xa5bLgV9+C8En4dCoHyxG8Lm0/V103H9OR+3ggwzf3yS3bxgY72vssJZpO7DeGomtk
HL9u6JVuDVxnx13TpTAv9bbePyrL5dOWzfrMPK0Qnxaa4VWF7fAK/bZ+TBqEr+Zkk+AcbAQRFqNJ
PnHg/4pNLOdRo5ZMXDxmWtfhin/pqYygxnd9lTf6ks75E9JkDlEf0WPaorQUQHu8S28b8cticxEX
C458WzBurlk4dnWrQQmOZFazWI5HmmRob5oJjo7BbGpJ4se8adiehgAEOYKdwLONetxd/TkH/e3c
CwTSDbOK/5hWLmc6ey9GDyCCrOFu3Ezzko5OHgOoUBDK6UHWPKaj/wf2i96X4Wv2HI2daAvXU0SH
rXJB7QmVxc1jzC3z5Pwy2N7fWTXpZrdsGdK7ssnH8aI0Wa74W3+s1/2FycvXCouTdweo3MJ2FmpC
5lC67Yz30OdHRaf1AdcrvJSV+vByD21WWgjnPfjwGCocD9ajkfl5jVr6nHuIr72nnmSNp892E9k+
j+Rem+lbUFGHo8MM1A/9cRWeXwfbbPebR0+The80uJ7FkIY1uq9ibEDzYcT3zv6WmJLzDhcwiEID
OM4F4WjRC55RUXXJmhSIMKlQD0BBTdqtbAhy2L07k9ff5D1kJz0lK7qIhm0vdsBHiCAgecRFYPty
cSqoptzCtEgh2G8hICSHMxLx9DYfO0WmfdaMu3mLz1CB8utC0/7gbfl7SrqklA7utXmyIEnPAwM5
3yvTk49Gmnk5gscMdkvjAPtiO/U37jAXFmuEzGBQfn2UFKn638yANlJIboZrEIIBKtsAegaYwlSL
BtsVEg5MH3ZpyyyzH6El2VsiXVKQ1BxA5cBQs8rV7H3mTU99mO+WJDSP1gXikvK5Cql3ZjoYMPqZ
Klbqx4GQc/JIS57wlWyFi/8jztfXSA3pLp6Q6MaCLvs3hcw76K7BpRfepaRGZscutzezxVDmdBLp
vbOGsjOyJt/lOgFhTTavwWZ5bYXbmSxXRx7ANW9IAoTLEtIWSN7+sYQclnGYkeUwdLLomMJnA+v2
boVEU/FPAC9HRDXdMMiqMpm7Q6zwusOYo8ENH6tzyDGwwcjulLVxePd4tneafviT5mv3z/Ve35Zg
8jswzwKvuDdEc0YzXVAkqf1uCCjn6B+dt+BhKyy/8C9rliGoPEV7iIKjyyXzRRlP7u4ZPvAUjtMI
vbBbnNZtCFrFmgj/haX3cHrdsiIcjHqBRAF7lGYN3+gqEdITnV2vRJ24YT/1802G5DNMXP8Ar4oX
WF3nv/EYbQ0/q+iBxhOI37yP4aht0riWS4+t0+Bh28spPWvJg3IO7oxuGFtw0JMyk136rV1OoZzD
88D9fSrSb58Ezcuc5eLaOyU/M5m5Cpf8E53lwzoq8iDgrHhrHKwQWkzsN39b70FZ6Qf0Z0sNJ0z6
AJnzWK1DdHGwICyyYKFlI31ySLjTM3h2gA1UlLbVPLqTwIXzFTBq6ojMA1wYE3y7UUcl3FO+/XCa
ZRFSSPGGRYdbPY4uK3vivUxZhPxzgsBVRJKWkzeM594GACc3AIq1hGbiKwzgDi1N1p+HbHragmB9
1RovkuhQTysKg76acfoQYZd5mGbkgCt+ARAtanhknTpc4PuIh4emxSChTa8K7B+XzznV+MJT+9C1
7t128rdZovm9EVBaxEgVeZ+T3t8v0uW8mDOlXlepkL5IcJ1Jt/7tQ/ZD9RTU6bzMT6lrkk+kSr0u
lj3DZM1gX4f2uI3etZdOLygUftlZGBhBXiqLIcrHjzACScHZtK9Uo76nBJUeI+2GwumSv+g/+K8g
XXoca57UGiBcLahrljIiLbwnkUqLrS0MJIqgbaMTOMJJqRfS3vJ0AEhFrPgKxajflIFpOywO4v0m
UNp3ea/fwORuTwgvD3K4FgTwUoOR8uOUIB5TZJ1CKQ6THTyJXLV0tC2JA5eeBViLNBGFsfTsn7Xp
ElP4OoHhuea/xnZlp8lxe4HhBrtuuDcx9Pa0TJo4KTeFKLU+ZjcQM919PHq2E75/n6as7EbzE8l5
qHJ4W1Vwu2rxegcHf8rYBaYdGxZgwAxQifcRdL5vTR7uZkeyB6u3+JsvDa38HvMHMnRm0N/z9nOy
3vhPN2vw4NsYdzEssgvOvN+azeQvC6a/PvzfIELPYT7iwbo2ib6mVC63ZW7hUjdttaLOHhFeHD3E
8PAH0cDfXqMELVm24evl3lKmCr9ZaLBgD9R4lrlJfi/xlllMNgK3sBa9hMybkeyxTzW/Jcsavrul
O6JXHPawX0HCt2XbEXlNFJ9EjwHdabYHn7TZ8x6RSQz99MMK4cw6MIjYYruLlBC3iHpNRX3MV8Mc
4vpoGuAEHGXPPNIg0dV/LOEBLmBKzNISawVZwkZ7q7xmCr82WO7VfcTGq9xkgPHLDc/+FAFLArPf
2wEG8boyERk/gTD2W6ikR0aiTiYC2reX71BaUx+Quc7/JGRq3jYjyakTaVCG3vo0AdQ0kmf/6ZFx
zSbjWwKbfq/CsJZLGCwycEqRKTsquOD1Y+ndNU0rQQO6+I6W7UAwWztSR0G/X2EQVoBPgtwtKm9x
SJ+bzncVuEkA7Nggd0OkMlSoDTiVWXCc2u6ucIu88Rt9WICyjLC/+Mm3yp7ydH4dN8BiYshbWEDL
f4HsnyBdj4Epc3FiBj7GQnXJxcbrPa8wbdPHjgXDLpiA2tO88b8GAnxwhiDwptgKbubovUqH0JfE
5IwXGfPiCnzNB0EQWEe8+TfFzQcN0DzumG/CPYKa/wzgh+whPYzKvLeyEpgcXnke0gpK/S8ghQ+J
COFFkQOXbOl0kLOqPNibtRTAsvRohQJcpxs9bGG8M1MK3x5wPEL9gVyk1yy2SZE6shxH6wc1zH2j
3Qb1touRp6BApWyWs7CudoDtCi9E9qHIb2srK6xkEOPr2uU7HqWsAk5EDTvM4xbS9ZDlzbsYDERE
GzakmDaqeYqPWRd+02R9gcRv7yJoQJZ0kTtk/64vUThcLG6ZXe8Bx9aYRieKyIC47f+wQf9qQHk9
ksZctCB5mfk9ZmamwV+CWDAV43FNwx+vhXil75rCv3viIJl4rGPDcOyxH02Hh9ixh83fvpXjFBxU
cEZ0BG8lCEEeBypx4HBVRLs5DG+k8T0fjrxx8pnHMpkKJka0h00qMNWED03u8Y849oYDALsi6ri4
gCNgikgs7iEP1INjk27RRufunyGaAA8KRlIpb1xvVAXPJIdzBUMGUkLbvOxcBlzGSQKuNG3PUR88
K2BciNdMC2OGEbnxARZeA3Zw1cTozm3D70nPuxaclCfHemBoK7LBezsXYKE8ciCNGM0+0xCkAYrn
kHqmTnlydLM5NyS4plLuWBSesYM4eACi40lXE+iPRYrIryYgf3g/nmxif+u5d2UXdLB5Znj2Hhpb
RHucTNf6T1IAAZnZfInwBJzu0HfZ5pwgQ9agt0RsLcIuP61PkK8eoaPjiz8czfoV6zCs8dMh+IN7
cUE6Ch3M4h2CGIKYWabtRRBgNaxPQEc0eh/Q1QIcQKXJ1vG3n8wnMBXH0gG0cEavX9jCbUMxzrOs
M5VvSG5XH33QIcgYyoQbnWh4V/ZB52TMfvS9k7+CmkQWaBa5AIK84vbbTvcBEbxF7xST5nkb8pPH
0ZxK+IoRNCbZnQCZeODmNRxDQTgiazuJa2AoPsBL/Hpw5jz0echr0/ZXb8YEKZMXFvsHz4iTnMhL
PLZPPo+RFC86PNAcdpr9gGxM5LbXKTCZQKovKJgA0mamR+ash+4IbxN1+iPNCGwO2ninta0AP7XA
NhWilbsG2PWAZVMQQMSAgkGeM6su0vod/i3WBwvChF86zVWlQzxVJAN4NxvidxxxsHAN6Nps056B
y1OnDlt92J3i51bg7Ew5iCYyEpXu1PA1DCH/RrbAcqNcjB24Vfd5Ln1kSCtBMBElRb7E6jUagiux
WX+Eqyj9NwmTPipQWYFl3HFzIN6YJMJd2vB3apqnUWjEkaBz/tJa9fWM2eSaT9CNxyk0690g3tCf
/IZ9IhjlTo3obyREEoYJ/FwZtME9IUWT6qQMVif2CBKjpZnt9hBy7u3TXtYLiDl1z2Z09RP6CJoR
4ORoK+FMfE+7Q3AOvFW9lTQoru0xI9kMCHOKn+G+hhSXfOGYi9MU9vPDuwrypnDCe6BwK2RVJqj5
lcXLDL5r5l1gNbLdoBG4riNUtZse4wOHlPLVhBoCXrbAGqYlkIqCB4BVREOfe2LxGfpAJZp8AvDO
+n/9jGEEuZd1phf7IjRrQSL3C0zV+ckflxx31goVaxY+ZtQ/EkQhyto6REigbzIrZAbp9L5gZUAD
9owL5iVnTP0CckUe2UD3SufICJcGAYB7yD35vstIiw5DLhjaYpofx4BMHaDDaD0PyVRjfVSEkUJP
CDxf1lvuCjkhszZcOXNVz1Hwff9zFNM5W01btvCrox5UdXpcx5clXbsPmaxbAWHaJxjfGH2X7bGb
0qdmRgCLWxhBfPa6gU7jXf0VWwBo+d8nbKIL6iMTg60d3HahFLHd1SLSXPlJeG6td9ND3J9JTipu
t+6Xv0DLStQ8FM5jhRuSvzocn/AiuguBDV449+Qlp57DPZHgmQA6oB39WPDKf8QYJP+2q/43ZiiJ
Gz9gxV/LDFnPFKLMzXQQZdNcfmiGfPI4wYmDwx4pZsT4ID4XTEwE37SsfV343A4gyk76uDR2rYQd
sHjVYkEqOd7ZeJ/Pm3niUz6UfIRr8JICiCAZdsTRUbR5TRXP9kNOHzO23hqtLvAXfgstvU6BX6+Y
bFc51f7dyH/16y3ySgSEY1PTRnXakzcfbsBrrk5DR8GlXGZyoHI0FUd3cxCpjH9p1+RPZF09U6RJ
I56nGCaAs1peO9uRo4/8YeN+cqyXUIaTMgcTMTMdUpYn7HECf74scHe6vzu7UIoE44F+S6Gv4uHI
S9upj1R1hcTCLJOojUH4T05ZKXzxIaR+8c2MK4kqHEx36wL20M/cK7375pRN5joOOJsaOuN2WhO8
A0DfuAB4niFAycCBB5ue32uLKjupBEVo6JOHTgXbBwxtAontsl5PHbIEO4GwoTZ4EHEIb3P/1zYi
mGqKx8dlTm8NMa6YBTZVnYCeLyD0q0P+MTHAdki2mUqt2dM4rNcUvGYkwhBTQQDwrjmD9vseKZUB
bAfmV3VE/Dbw51njH5W5ApcTOPAe7NMVuOmF61ChEucVSabpXuAS7O+fVLtu64nBSTgLIA7i7RZV
IBDA8ceHzJ3Jgormam12ghlRZQFpVG4bu71xqKUmxhu9nprQE2ic+joHg2wHz6AD/CdvAja1IcW8
OwD7HSKMeujyEbHSPANlxVmJFvzyWNAki1/lXHWV7UZIXGVwmhoLLGj6UmFYtRvdx6ARuiSa4BuA
/Tw6+Z9gg5hdYYJXM6KQ4qiINyr2TT9+TlSVclFf230NDBoFrJgLjlkhNfohsCa94KnW2ySOyQrU
rYngQQarit2WdhPiLZLslK1AfLG77RfyPgbp7xShUCXtQJnLwode6srpQFWDiIezyANW9ib7SRvE
2KLiicYHmB1FhR01TnOXrhCNxlXuwvcgbfs9mFwPQvMHh2Uf5v93PHB70F68Nz6vBvzWpOnOeQAH
AwaGEKKba9kAl23VITQId8e4siClaqMAuPDMTbksC+gLS5S6J2MSKJUAkoCvO9rsLUByw4e1XpTU
cPYN/hHmR10BoIFd8J8e4Ew99S/hvbxz+DVkYEsUofFu04hJrx1WrK3T7Mha7NrvQmQ0jxh+6lQ3
mGC3cD7MIRKJvDE7Sc9elhjLyxlFeMAw1itWjbgx4yncT3hDLfSHFq/znHcAmaZ1r0bwbYO4M7cN
naQ/Rie4npfJMn+6oPtESNq5o+kfFYi0QKjZuc8/lgw05CEesQOJyzupFKhWV1iZnMMY0rQWeawp
xT3p0WXfTf9yVKsiaNhQ5hKfRUgeXeqOpOPfdwembYBzeiLxVzLjM2CZDAtdth8j6CnFfdukm3Jr
1z2yq49znh1si12tBRIoFwQGQNUBBwsDpnc6oCaAPILdJlMeQHwg0Zagm7+/cZqcVK4z8A/wVxGC
ZvN/kmVFtCoszCdMmjb/uziNdRwy6WIsdoe0gc8P/WMXsZZ9x98m2ZaKtMB0uq8GuhRYLXk5YMOx
ROP2xf3tihMPXyIICBtJvEqbZNyLccDGWImgxhGu0aSU6IXXXWdCh2prQeumuPhbJPqq0K9avKkh
cUU/Yg/TwyNDdn0J7r7Eo5UFwNTrFNmnWH/ylpWYlMstUYe1cXXb2rl2M+dFFNKXOV9PxB+fXY7K
k9onwsajIuJkR1ARBuxlgAWvEat6PZTZEF/mHqTY1KjrvG3Zjouumr3u12jDDtOx8OotnMpmjd5i
lwTQPcBU8l2ClbiH+4U988kc4UBbkKG5wnv0A0HDESJXwQWjbf/eTIstYFJZtYDwfkM+4h/h6ruT
Uv8LUnjpBx1w0tUDCS+Km0dtzW0ZsQ10A2K15Vp5jpRjqE+D4lf45M9Hb0wfUjjr1ti4QJDe0j2M
Mldwagyy/xYszjzgBTzgfG+6EASVWWHzADpFQdvg2SL73B8ZXo1QlzbhHwrOJRHVtW2BdWd4iaRu
YcinzprDiAPX/kAAZClAireujdZroxNIkmR2X6CBh4KK9DJToK8b4CZ8kTktZi4q53VZgf9fwDHg
y3mITBbZ8GACK0895rWtw2Td8PBz2nCGman74ccfBgvvETBx26avB0xBp0iEZzTOMG1Z3GvntgPY
CVgV9vidpuvUCOyyUcJAph2PmN8aLE3iPaaBfyxXiJ8ebxS1zpP2QCeJcp43JSo+0DCaYofL37MG
Di3cnilw4HXjZ+m7ohN3AphPQL/HtkJNYB/cU+8YUaAGEHSP7IRKL1X4rRWttgirTuyfDcw9cOIB
1iQw4O9AMShmRl+3uf3lB9n7Ok0npHzPRTy6Pe/Sf1BYJFDGkHqw975TvHWB2a+GV2ShBw8x8yVg
TrhNozGjnkVig6sGE9Zjoj+EaOHEgFirbIXRy+TZErjGecwhboFZFaTUyc4HQQMbbbCmsBVjYYwx
BT+hgR3QuowvIM9VQ+pjkRvtsta7ZA1oKEBwY3zcU6w/MKYjG2GOkbGCUFhf34CdFj28dpYGJiZA
bibkvf0xq7pvSe+kkQA1K8ExSVN1XCNXB4jANmy7dMG277FXT5l5WmBNWA7INkxd8JmL2TtsrIFt
UITc5KCG3c30hNszwq3y28WNV+o2Q/Fbbe3Q82F/tAW3ONrGR+3nRe6oQQO9mBr79xUWPIigz/Ul
MLbb92t0Xfm423w8Bho+4rmgRtuwUBrbbZgZQN+381CdpqH7mUTy0QEUh/HQiOHQ/xA+YE/hrZgL
5WuyNtXUSuyLEWz5TgLct1i2lNnW7KUJZNWw8UCwKSxNiIxUu3oX3YRZsXlq+Q2+wPDSRaSCJBEZ
NVvze4GZdBkIvsdWP7+RtDnBuxEFOLym43ZU01L7hh5kwkpJUlyWILDQCJfGHBP41NDtvCSuGIz7
BTk1KAa+rdFqlsArMIBgmZ4hZ3FbcugDxSJujqbsjBb2p/OC383mHXGbw+gbi9kmUfac4A4C7fEC
BcbnHZrHl/2O/PaxUcs7hmVwTMg79hp9nShGatjtPLdZ8mgjxEYMI3uy9xXO0nlIn46zPdZefQmK
ANqelOx6esd4ErVPW1IAAUwOiEEpEKJ0RUjmydmx2MBhPaDvGircq2uRyYbuYLby6EYLrAGdC49l
3Q6+eMVodIC9w3JstcdgMrDyiunsXUi2Q7YRq3kGpF3CeWH02s+gAxfABzysYCJUTMkGuBlVpOes
zjqMPDLHyJ70GUpPI3rcGdkjCFxvyaTzM4hZ+RtFf030pwrXPRvUDva/R71u8lXA/04lyckXwwnS
aHxZKTGRrprt+AaDhEQ7fp0m2lwF0hnAkxi+KLdNXLS8v2aRtx42dNMFAOZSKf+nW8CFsjQoEyTi
7UMIZwCf+Bfn6WuTD6rwIFP+CuIclla9l6tiSvMDbJaDmwibEVmtc7kGiCVCu39xg7lw2dQcXCMG
WBHZQihdYVdr3JH4g6dEez9+hDgMgl/ejdiQ4J3Y+zlsoiK0PtB/Ra99sJx63AS0my4da/s3TlKO
O3jK75uHcrhnsC6DvwLSnG7WYl+65tNnL7f3xWbVylPcRm6vqH7jUhcdpU/jOnUvCWfNI84cFnDx
9OHgwjy7/8XReSw3jmth+IlYxQSGrURlOWdvUJ52N3MAM/D099PddvX02BQFnPPHJdwgRaNSKQv2
ziAfpkiiyQwHZIilv3Pi9LaadUsSMm/JlIHZn/5bO90/+RqVej68s4rbSRVXn/kcv1AbNWy6yt1a
PSkcjvswVuKQlt0DaP2GKe031/I/2DhF2IVIZKXvYmP9lIoDs8qI2SLrIFbqDs0n95iP887QRru4
06mPuuusb7JHx/ppRq84GSc7e7NS5yD3y6MXomAHZiDOLnvR7ZQCMMDVlYWXTJN3MLHKqOcS/MSE
fsVoLCLbVhuA8ZnKjpKSVBkGiegmyFNTephCG+/QhE14RA+z9QfWBoKzxDlupQuz0wYC15Irk8UV
ctyWik7KhqybaFrAsfPGxunJ4TEGwvC9He7TjPQR0c9bP3L4drTXsPbuevqqSlbQNm3qzaAZi9f2
gUlyG8c4/+LJFFe5Kvc8oweSS7BzZAZWOqbTLq3rVy3UfRyvRxX1x7Qjtn2GLlbcnTpyTgyaM1vi
ggIMzeNOK1dtTBxuens82nlJQOOKTZQMlF0/T++ugODEKX6wbHlTsa33ZcWpL9mASfMAcfSKB10V
jzCfNsO8kWcPHmGv0/FhZlbZRLBIzMjcxzLtDyUCiUgAKhRDEyZ+PP4i9kjSXgBKKwbEaJRJlP9Z
NHMRiddfaxCcUQ1f+tF+7TRWTZkul172n02OH00jyWln0lBCPkBKUBoIEf/o+aU+NVoyn+p4RyNb
xzC2pMMlcii8zYX/MntheSIJ6DkbGVgUCByiDe8a8S3foDg+NiQ0WamHlMzaBnWB+Scm9w0FaoII
HVjANAcDaEgoDHZNOMSHXKxDu4Fs9HbLDKBBdy/VNv5afEyzQqQhBNikXYHQVZhvIsQgiOUkcsy6
BuabZ+vDQyH5zWdYANtznBCJuFGg/U+xU/VHv7Gv5WLcZB0RGaX/4GM2LJwnV5b/7NH6NzQ6+MPl
l35GESxH1qJUiAvvEMiV+yk+evaNmc6SIciOUz91SRxiW5lAltDRqDmqNkiuFjBvPNBpsVBs4iPU
H0UT79FKAXlYXrZnsHoK45WdvAbcWSuWDxUP9FcGSqPiH9PvNKqg9/pIrlukTfCLS0WM/hxZW8Fd
U/YUoyJZYT2RXIw+VP/Kzj6IS70MZJjAXjlc5cXRnfP97PGyMfvvwy54nT3gvo6OVZXSnV4bb0SU
BnhXLExSyOXIv+HP/cLM0HYMDwgAg62lhUYPJr9FmfHGxOPORYIboeHb9/RnbUlPoSYr1GVLQE5P
yxYahsI6laG+rPTYvM9t8ThEYf2tAF9PYfhXoWJ87qoGiDKl4abqOvfFztOdXEr3pm1ClNqnA5Im
99xEg3fMb8tOVkX23zoS+uSbqag3lZuNhyL+7n3po0jCUDygsBc3DWVw8f01DLeLCxSZ1WGxIHEh
wcooWW07t+2yuwX53iMpyw8q5U3uJGIjxWOgx/nCG/gCRgsl6gq9oAhtPjPTTBsUd5vJ6e7psFFJ
aSO+7OoAyYVqw2d3BgqsPCL3F9eQ2dq9rWKOOZi8x0zV7jGL/d+qbI7iNirkKzVCTU2cVldH6QdI
HAIB8ogu2vfvmmVAL8UtQJHU4MOu8s0+ZJEWJ6ai6tlwNhyWW66QLmu9CQp1EVXdvqgIza8nia0t
25D5rHKbdUCV09T7LgyiczcRlUjR+psMJpP4jWne21EVf4sqD+5X7M7bBmX7njqng0ff97ZHRvSa
L+n4SkjjRoIkpr6dNJT4MFohXprjnNowMTglHm5030t2Oy8Hvz/yZTB3KOBf62WNzuka/oZ+bf3a
eBQey349IrQLrwPFdwiiSRDzFVLtYYrQC2kMIni2/eat8ToXaqEUCafUyzBTf9D8n0By6G9fPPWj
BW8cM/26F2H2IlpxaYbc54FWA6o7iJ2t36jyrz868x8mcXm2SBJKvEbsGGeJ6eosa8dMdV1nLV7X
PLO2vRQAXLNzIUkpvCtwnxDXbOnrEPjua7o6/bsbZzH94GN2DQmXhL4iArGXuM3hTavoQwUWwhJm
cm+HwRx2l3DbGpB2ueshVriklXzJsnmHrXA4DVX4GJfeCea2PVXSOsVDdyWGzTugxnSpJLeeVAV4
ldrlS2a7+jWQQOLtmL+bxqWP0Mvnjyhc2vuo6iGFh7pJlp4tpEvdkf6WkXEADrp+GYyJt12ZqW1f
EUDRun19kWvnJwth2O/BWN15Y/3cLd5zUXEFjku8V5oJazLx37lyeYM7cQjC+s8sfOysPeGGfriU
dD3kl8i1ggumC/titVm2gTr2dnFt/vUWNbywwYjeQqnelGcxcRpJDmc82apK/HHIdqYu4FgCqmxj
buJsyJdt1qEEnDlaHnI0h3eYLYrE5BQkx7K6pm0e3SaciRQQNbUF8cwQYqdIBgwWaAUtkLK2uU/R
nZwt1B1HKGnOlMy+r8XsbnoitfLR5x2ziqPNxgyh4rwUGcS5GN1+w9HBhGrlzrUzLmh2FccvFomO
h44re0QIf6qc9tjGzDJjTDRAVs3/NR02K8/LUX50fOvR/2QIV0PLi9iOAcoWN5+5GhC3Z2vBPjk7
+xGOl5si71GOgueu64wPoF5vp1tNcP42mlydgJQhQmm57EcIlMtCrwaOYlwIkowEHhWpSduwAZGs
fYFOw6L8LrPLztvmi++YRJF8kD0UukBb0BVTdGo72o2UdNxdOWTRkIigQnWsehCvtWxCpnm6YSas
6j/paGo2yRm15ASAnVQi+qN13TxS0j0dUturfq0svji1/2jNnjm2jW1Y9X15WK1mPa+L8+hlM+YZ
Km8QkIfNl+MKYuOnys0TXnvZbaTVpucgA0pNVxoCpLGJllfxm+1l4z4cARuo+2MU4BjY9x5rM0rC
a0Ao9rNTk2qLxQkjis/3sBJLMvolWT+cqHr0LynI2qqK5V7eiArpCKBPKH1+9hT8zSmRUsIkeUez
yrAA6YjBy7m8lkny5Hh/i2Jen4pA/aeYyi5p6ZAmXIqg/0Fr2ZzGrojP8yDdZ6Vj+3H1u6s2bXgt
JV3pcubl8VtgLtQdIkPVqqbS+3KhXUYFAorcu3FOOrdPWVTfWz0iz3Cp5EY1ZuX+4JtQ3SBM3pSp
V27Ckn12xuIuW9yHuHN3TRfs0wg1b6mjn34McW1JBXQwfY511Gww7e3jNX+wb79ObXVADtO5aRb1
UAeL+GmlBn/uSdiOm03cZf1LXbSPYzjk5wJkxVuC6bFR/R/j93hxpAthbUc9hZhpyVsavgvZIIFz
tbpGXZ0nCJ3jM2F+7A0rpF2b45ebZ9v+U4tsIMXbnR6KVprPklKcnef2MzYa4W04olOOeferwKjP
24UqpPZd2t8W4Rw1hzh0PEe8u50C5SVEdXt3sSaiox4otilSRC/8itjZQu0ltYOKnFZY6oRgPndL
5sjtgEDLwkT5CkabpJU4Iwt2k6ZhrO20HSZpebOqpM1psFkCJOOkZ+eXNQ3lR93kTpq4BoWRdidv
OHLE5iCWet7Guuo2JHZMHzaH1p1X0qsl5orikjR7bJ3w7MyO3JTDtHMjnURhGV2sTG+VmEewBIXy
qwnTY+Ub/1ivHMlTs2xrGL9zHWIPsS1ff635MhJsEoq7RQYdNhs1wjRrtz6UtX21Qh9FhdchLor5
THKKUlbfw+ri9SxKyLScvj8G/vTijL4B5xTwATnvhLDWBJXma6Hi84plQGLhTbifcA9iLyCK3f7M
Shau1TPoiJedv0IiTcHXOvmIcLF5HIXJdiKO0bygqgTkG5+6gFinqC7NkbHgKA3Yc1kVOZwZycbC
KI7yHg4jGg++UcUWWfprJIb7ppHOQ47/FMPZdZLrc5xl7qZUMzWsUl7qkLJm1JxLcOMP8Ceqf6st
iXzLiWiK4+wpkL1/qtnsNp3wFRnC/nPZTPhJ2vCpS6v62VQWmXhL36J51cNhMdk1NXG8GYPyKYw8
52PpCjKOA4MqIYIoOE0DL2lapOD2wkJYhSRd7tsm/J64p+OgqE9DZzUPA2URd5kXNzvPyh5k2Xgv
6WChYMuy6YqABwBSN6hvVz1wT7Q2JJ/JnDEpuCpO6MOPa1UCoNEW7Z5VntHgvggkXInfRk+zafOz
E/DQq6H4Lw8Lh4Eu5xoOQpuXjz/gvdae+Z7jFJFF7jsQRfMwocrQZF0J/cIIML57cdo8Zjct/TKZ
zzTG10LMN5q7SdrbyUOtxYb/X7R2z8KC7/XEsiXIZdlGQzRtZlNYmO6BiebwW1jTXq/utY5GTG1V
9RRjZeOQv+NTQ+VdZ8cKifWBiMoyCdHRbkCq1jdZtFES8nF2doOO3bdrUKSi3BLpsRerizs0oOin
+HIs6yOYqmeX+YO/ixEjnB4yAqcHkSdxY+QGo8avNeX7OoL5LYMP6oC2a0RhTdUmdg3DpYy+oNj8
isFemWuDz8GoHbKVQyg66zBJugNtwsxRUMltEPGkmgn/Y6VvYRNNuncYVEkjOnE8PIYh1pgxZ6i8
GbnomEZRX2F/2Bmn8T9LYtbZkxeUQDcbqV7Os9Nfu3K8a5chk+R0sxi7ekY97foPwSoeRGYTfmyt
hyyG9NUO4UsZ9zuhQ/KNlclsK/T+08bWrqOPnjIrN+K8kAgF4Een40vbc88hdX8eA/xU4xSe16q9
RyCRQAteLO3fW1xBO+m2DftzBnSX3cnQxhQ4+wFnFrXRWXxPjlG3RVyHIsiND8qWT2sqkFas8RV3
+H6qUeRsZA/FIfwUj3n1Qg72Nh7GPQrM6m1WC5ofw+4hZ/GIKGjv4fqLVgbWuFifwMXNfd0t/XZA
CXUj1E7ljNXIoE0JR6yow1KBuzdueogq5lJjuesrNF1PpGqRrSQ06x3pHbsiQMaG5mZHwBZ6J7vG
J6bHQ5qh93La5NZkcnJna9p2WE54l6skwjp734YAt1LfopBWvamd4n6YFk7GuPpC9gbszPbtVqhp
SnEiQp7OFelOB88Au1s+74u77Lx2oPyzVHpLzdIWjQ1pqmN0LO3WPq8+IpUsZj/ahNn8nzJkdFX4
Oy9Ob7yvRemD20h9ku06Iexf9m2lYhLw6qMaxcRoGH+MXjnjFQruOzL4zjZony3IRXAAUTc80R/t
652ThdUDUYEIkldyormE9uYGGLkKykv95Z69s+z5ytrxJ1Wxv63SdK9Vfd8OKY9ixaVlgz7grEh8
JNuYgSA+2O3r2sbV1TkbGbKnt6i6Tqg/zH+aOF67rD9dKd4yE5+cOe2PhN1iChIYMRXQQ0+PdeiP
F8C6C5KUPYNFAO8suBmqduJSxVg3yeVx9scgMW1TnJYgpzDTgpnSPXnvdSyf0TKr/bTWFBBkNdwx
jmKdKyfJaLueCv+/kpRfhxFh4ykMJGvOeL4ZsXigLFxb/O/Vd9fpu5AOgxOYUHkSjKd+1fxnZ9l5
Li15rZxZk5bUmbu11eFWAx8yA4g7z8WizlY82YSC4WhQ62KfRSESJ88/og61ASshveqF8xwFiE7T
9i6PgqvssMOUaBbZh9q4PVhROZ5v634Y938Es+9Y2ZfWFndTq0mCzUfezPwyCShUhw0BlKfeBSN6
prXFfG4rcwNU4v3k1lCIlqMhYEEsQzmdlHERbxfGvcwzZjzpvLp50ewqYvx9R77O7vjtNE63D90U
1NQ1yRxN6a7N9Fu60kTv1G9B67ZP/tKuSRAiNAVOjA6zCk+z6cpX9jq0wLbOsPU32UEJzdXkTI9u
ln0XYwDTNx0oJdgicL0yFAMzumscvIq8aLcL3PrFuZ13YU5iZjrEcWIDiUXKeck9e1Op5S8tyN3O
LyOmvDFDJBHO6DK4/gvhhiRKrN6ZNhGBgnjgi72KPN7ZDD82Q+O+SX1vh+N7Pc7YXgM1/c17yzsR
PYN/N0hXexsG1ckHvQNTWIO9DOMlWWdvVxWQsRlKpn2FXCPVxTHL53Nm8o4tjyYKDylLIuiQh8QA
Gg0BOacYXqLUWXfBW3xCxj5sGeCcHab176Y3zuPQIsQL1fvoxOVmsGDayyrreBrE8pG2MOFAlElp
CWD6kIxbe1b0lgBxL2F90ZZzNEH7HnT1P+n0H1DQ2ec4opaA//5XsZ8eoqBTiS3ta+TIjrVH1Fte
8qe5s6uLvAnnWZ3fKAfgnw+y+LcoAdjW+oAJPIERbjketH2y8AYlo27vFDvNoHLQq0k5rFJsvbqA
mI8qN4C5LA7Cdv7W1OYmYYVcbMhaWCNGHYiwiqODBlUz60ckh2br5qBGbVNunJrMBlpg6y3nwGjt
uqbBzNtHVfwIib6PrDLeuFXzHrAH0AkBtz40I3LrOJPf3gBj506F+0Nm2p1Ra/NpuWG8cwl1wlVI
50iSTQ5RkPNNt8UJVpDAMEGU+ZLqIjUs5MS7AKJeB3BaZ29lGo7XOZbhkb2oQ8IaxElfL/+meP2U
Geie7XjyW5vb4O1jFVw6BtcSP8fU9bt5FRhsyl/KscukRir4HThUnySWgXKKiomfAt0+e2qYZL72
352F0RQVbPXYhFVzdTsEwRgjEJKoAW0avX+znSedbUU/eYTpU9Swbx4tS3WLb6Ej6rpqojPmoJjD
tSx4XfRyY0KZsCdyCHb1bPaIxOdt0NrsrEF2LT1oIpiqf2tZmr+9iM0/P/+2QvFhi6H5HcPuONfr
YyPXw9wG1SGtR1ScIpL3wWpeB1sgDGDz5HSHHK6zgmSwBQX8bJ99L/zsTMs5038s3rBuK8OZb6Or
E5PvPMAxcxqUXlU/EMaJAG2N/q0gsEC5OO8gHKephCWPcBIz85G2vGYkV0H0kJygtnpaMJ3FS5of
5VTklxaKD6Y4ZyBHVhLPXvMJSoVSb7L37cC/RhlIcaQy5CO0ED2V6PAJWHI+8tS9M8JBS2N7xwr3
K38MXl9bwRvEVxJQTwaDcbULFBfK/akUBgkqm/LjPGBwBNoqv/uliDSIrM6pYM+enEnIzdLnUdLU
8004ROeq35vHqlx4xvEKRdmA9pmaIBn5C1nEnNFVRwtH073XevNzWht1YbT9qYqKi1uWyHMD6xEV
8W0TLIjyZ6YPkqrMeZHsyg530WjEe1bym7hphSBN0AcauWWXeLc8V88ur0hyt2MxE5LBAkq/cs5a
Frf/nLTmXgQevaxyJtwNh0PfwLKQWNtQGsB04RQggFVhVeJZxikN8+3YJ6azsh3sY4Bgz8kfqH/h
41vsZp+uLnFRWivCPPt3RJAHZFR7N/UbwmN0jOpMMkMhNOZTzOa7Ji4MGjLS0mffextqbpOtcYbl
6mPxQh+JWyym4/7mhIymY9CHz61PHnK2jMxNumD5t/+VtxAevyUFzMY3262fmEV04jjDRx9N1zWY
actB5PVe4q420iaFU518ne28Lucoq9J1ZxFYxobiEo6Wx79ZtHgk1Gfv42KWbwptYF4hKa6WBMXS
Zqi/08EcrJmqafi3R2sNHv1s+Bp66++KwIoakK2p1cGM7s3+80qgEeWl47uqIA8tMGC2kicHBnwo
J4E8vkaCTfDeuS/sfyv7BaAO8kR/ted7fHgMgsZ+WG5eolF2T7a+SY+WYG+kYNy3yeSLQe/2XasJ
Uhl+fQcLxsICLrDKvi7VghEKwHbrFSPESPB4s44VgeGijquD8Oen7pZR4ZSCfi0GZRC+cmuL7D3A
RoEBFR9N3qG7TvWR0xWOshkO/lj9TIgrFCHo900BzC5v0izkBxlJQM1+6PNPMq+PA6U7vk+ya0va
7TWEtDjwCBjsua8IN3HOI9Pv2ZR/VVO/SjdbNkSMVEeU9Ze4J3c7c/BUhfHPtKbn3MH+ULtzAqF8
hxVUbWa7QF1dv2kskDC34ZO9qI+5F+ei7+/INdtSS3JcurzYgjf5J7cBpuuwUW8Ik1KPKo8/68z7
wiT+XxvfbG3NeELX/9abRiPCIFippCWzTnUSsABvEC9eiwhF/6RokoAsCwmLSTOXrWltgJ1VZR5R
UpxJdXjkVrqdHpm1I68EWC+ssN+XWOBkXKpLZTfv6zDsKJ+94Q3rsyR96ZAuWBsrL3tZC+aSCIZ0
mPvnLsx2sWH6gMDaoOZod9yHDex1X53YU5IWZFqSO4dn4SCD8aJ1c17822KWc7eQ0pTEpbPLMKdo
CghTC2i/Lf4bAWvGKXopmP1WjTK3z9lboYxI5KqvWChtdBc0O/Q/ollfATsPi1VjDYnzAUi2YdjI
9K7I1XxHis+21KE5WoH23yqLIRdBI/+io/MXF47+O0PFPmxS5dkvy2BHh8mJXjsUDntfkUDhwypY
6D8rti/O436Hm1W89h1huX4BYNQV5Be5/U7r+LVYOGFIqmx3WG4exrQ+QE7Q4NR+dwGmnIk23gIo
ohPHGKV135GaNDG3QnltI9UvKJ25GePB22ggb/Sw9rWy8kdtWIGh9y/WUDRH7Vn7BbtcIbFGdAMT
pxle5CAPfQWR4f12BIJiFdXXoq/Fr4xQpfE9gh/34qQmsazVmMAtbBTa2pLn9IvbASZL/6Z9+Zuu
BWkP+b1N5PuG34qEofnUeOU+CFeYRnM2OcV2cXksg+6d97/ipR5PVTU9rMJ+SZ3iTpMVv41cwhMa
6zT4wwtWuyuwnYscFLTSdcvrELvBEy65b0SFIwQBfiJzc+HwMfXpPTUhDlur8+N42b0Jq8NgF+Ix
dF3vT2Dq6Nhg+EaB75eOoCrGtgrYcIQDmRj6T68wbZ80IbNKBfz5uKZu5e7cCdxAzr9piPA4FE2O
OEIjYe3j/wZUooW77LFKEFoRrdaBEr9yF87Rru7jP34A6LvAlG7DrmxR0JM4RMZ9eLYJdvnPHuf3
oYN6t7inNmTsbBcs/DEC8CEsuh+J45UUFHrFYhJIsLJOnk7iSZ5cW3Hz++BbvO+Z7yVpIA4CHdO4
0FwtypNnaMiW/VcoeROm28A8jIAooiYuR/b4+dsStQ8hB6ZVXUIf4MuE/8OKundHIm3zu1+g/h3R
uXfoIZGLxz42KStEgAttOh9mH9+N4CD4Iq8UkadPwInV1u19G6EIZi9MZDofg8472aJVhEimW0fW
N9imQGhVhzn0FjLnJnQSUtRYERhY57OgEHrLNY3y3gJdXTVRAd4LRN9TGhiY/D46ptBJkINkEPfm
o5zSEzLUc+6TKD7fXjfDCO5yqfbO4rzUDarJgWhv2Yh852eRvat9tudeIBlA/tB34w6Ws0sqggRz
12Y/MUDnYeYDx6ULGn1509q04amKJw/ALXxa+swHp/CLaxcu6rerwLtIzNqtt0l5zitzUsjWCLEm
k5n5JaxHJPeYvdSaQaCjrrFKl7Uac9BpzpblgweOMmmyfuO0/zZ4bQ1S5DjKEtYZZPh669teYqKm
u1NuvpxgMuN2Zm8kk8otXmTlvMwj1i+tzMlmHnmdGCnegbsuZZSSLNXOMHS34DpSShNvyo+uYdCf
1dFkrt7WBbx5zw2y0CACVbLNCQtAMt59/v+Y6jL09RADxpJbO1Q/tyy4hTTlByG7T+sWSgEVkoOV
WQ33ORJOd5CEJYyoTS3rfumQ9TXTKcPQPXggsQOeeGvVe1LmnxtUnzsh2+mPRtJxMQIkD2cEqnh+
LiYn+1iE3T4tQbIdBAc9ndUsmC6cjPvqBOsj6XiQVea71iH39noq0vmAR0++2guGR9SeZDZAnoV5
z0DiIY6RSKmysP87jpwMJOUp2Le+v9pCYNmZyu5vV3homvLlX1kTTkT+Dh68vWi6dNd1i3PP5QP1
INUxr5d+ryi3HVU53WKeIphxQeK+472pfPgJ+/K1Ry18yLEGH0V+Q0ejmyBiNe5ri2Us3WKJipKe
8IDD3KkXnVo7ewxxsLsexldOMosv6SGCP8fmoIrxBCuab4NQxiSFmWVL7N1za1M31FADvQeL6SCP
5tupisyxtLgJJsE5M7gWOAzMhVFB81oZpOAto95rBoNM/19q57/W4o5uYso0vstyeH/BXLtv+vEt
Mh7+IwxS9oA+kKbG9tQQT/FedJbLzLDirOB5KUmj4FSADgfDHsHDeE9aBYOfzp/RMNYodGMeDO9o
+xAjpd2IXg4vjcRaIuc/rbPuM4MErbYLIAwTebtoCA9Owcra1hk3vF6uMTYe1YjmYpNA65WkEjop
uDWfWU0hLe7HF/rjEZHo0HrrkLO/xQ1+n3YU5WX08+kWAcRenxf0MZkHATmdodmn2EWAfTvFUS6p
f5hX6e9b0fWXaQiiI1K4LmdbZTabYt4ysup24Y27o2f7aqUkR3lxO743YeQQhQ7wD4acJgiAofFq
7zP1SsK63F/MPdV+na3s6un84uu2BHXm5Fekf5zSsSdKo4hPODaPsc5HoHLcV3mFa/KWcBZPj14v
67NIudoKWkQq51x06Z6sqAFbdZUlacblLfzKfatRdRNKFvf3LZNzsMU+S7BgEweHte6DB4tioDVB
7+QdCe7sTsLvQRy6EkwG9cnWNcgCeyoLL97qxDvHwm0bQhKAeKSYnaJ/isQcnYbHCSTr6gTIHGQ5
tuWmsovpMRra4+IXHsQ+JjNURe+3esFZpvE+RFaRQCuiB/ehB+1w3NlOGtHYiXSoliPf9p42iiyF
qqsxefA2OwO4kxwfjCP+iZJKgFoBqCool2O/ggoEKq3+rlp9sfrLT3aiHFEUw5PrEydR6WfPUv4u
HIKjkPO/aqUfbVs2Vnkc9fBlkB8iSkaQXIe/VCIe/dqGOPJuorTBSbAiBkixUIEkTTfGP2s4PEqG
LKOJHw5MtUNuBS0SyIpjzSaTwJVHkkuHLaGij2tIxkeVfs7t+lBMzjHHIB67/tPMoXxhrT32cXOg
swAHg/xTTsWTUyuyx1qH9DOSwLdqnOU5WxgmYXYeU4EmWZU4HPArl+X7HDkHltEzx9m9sMSlR3gP
RG9ld6x7e4wsKRLD+pTR17DjquO2oT9oFUVJrD0wNDsxeWcMJkBc3h3v9qm27d98qd95g2gFVDbx
lx4arK+wCMVDKbvL1KBQ2S51/NVqC8UrWrmlXcyxLwFW1ggGuliHaxXpc1Esw8bm67P41n0EYjCS
trFxGq6ZprxOHCmb1A55cmxCtySElPXGcDZHwDaeB5fJx0N43Tx5D7E7YlezR3Y+wOL22wTOJz7T
L9+rz7G7skOjZIASHDFSX+d+vNR+bP2KRZ5Ia4UBRf7KuKbOYoD/dxQB5oVu3wxBkZtmhGd34X34
RaUd3eJo7H2G73TuBkJnONsZuVgKMUfkAjGjV5+UWCrSzuRWudb91AzMdVZGTObYIsZvlu9Cza+T
XpH15PpLpz3+wlqRnHpwZ3+WpLw1BlvK1KiDPd9QWgOHvrENCQuMqoSvRUSDPfkdui7t12XCnU1Z
JiNjNqHBaHCX194EwEad1ih3fFsXZgRIsa67ryOfYQ1bg0NR3x6lvOSQV3/Rb/HpDjo897dBiVHu
1gNIvyxmEvLOdsBT1J1wAfcYt8LZBJtahLa1MY3ofqfab3cWpvOGUMPCp2GNvBclg/iznO303xik
0bVULkBOE4p+n+b18OZk4E3cc4fCQrpWDjS/UWtCEIThJCgKL3gd5og5bo3Gd/ZWlGFEEk3HxrLV
k9ezL6ep4HfGwzJ6EWF+w3pcbB9Hy4KWJfDz6ojdHB29HW4jWNQQfh/FSrNd44kvoiJ9p+7S7Heu
01NsCcLXsjg7O77xnoTrsVLrWlTqLAfH/Ctkyf3Wevkfv+I/Iu9vLJ69hb9kqt7Hg1bWFNhP4Ucv
1g47QlffrWFgzIEghD/8vHeNJGQwjEssbRkqFdKfyJwFtteJBFNMHSAnBTa79+XMHnNz0TWpde+S
0qP/70rlnkR55d/zc7k73YRPGuEFp0EUk+ZRKVBGzLgbp3dEMvTBbvJuwRAyuEv19DU1Ef9bpubg
pTXUFI8CW3wXmZyIFHWTrPbtLXQTQaD5g1x5Pk5cl9YmGK08S9ZMmCQMQut/HJ3HcuQ6FkS/iBE0
IEFuy1uVTMluGK9l6B1A//VzOIvZTPTrUJeK4MXNzJPefgjJaefAlt7Jq5Kdp6FyhVpQ8kJF+8MO
gpF4HlG92NxERnvI5Dhc4DQYV24n01M6ooqwBvJWtZV4G1iIu1Z6+OA70q0hr6i0co6+IuPewmg2
0ZDMDuEundl9MhpTyNMHSsGzOco6rsmt5DiiIkz9x6bJKrLolVM8Nx2xA3a1JlcpFnegoMaVDSMY
qh3LRNAFqeeju6mhxtCBnQXzenmyJLe1NByqY20NMGCq8kl50t07dld8ZB6qKkme5NGrdUsbdlRe
It/i1Wl3+aYSrMDT3HvmWzqcUmuMH4eBxZ0fRD04BJZVzeCR1Rnzb9vOh53r4Y4eKXDfDwODTcsD
ehIe/nWdpR4aZB7mKA0MAubAcRn26rvO0uEDsAav8TInXBmx3osaRsbRrN/zELCixWvg6FTtDHYj
4TQF7lhyjZnqHGTolH3adVoxHvIfQwGLtr1fvTmmDB49RDf4oibKCxKzE21zx7P0Nohi+c9FNpGr
TGI+zkBEkVzsvO2gRXKt/HJ+xmaFEaHLo/R1zozfRsZhhyXf9N4CZzC+rVgFn8bM30jtDqwAjyOm
G8p7Z+hjO8/EUuF8sWLVu0oVj6ZDPsKj4GnVSVkc2jj64tJRb4vKxz5ArlDl1pNc9heGUT16aRmf
+NWvYtxl47LhlTLgHo5rqOH3rwjpTeNPaiwnrgmz4mlUfORJSNtJPZtr33DdVxbcBxBBiEY4fj34
u3cL3Xxb6Ko6msr5M8PiQ8rkAbKqeywjVKdVP8ovp+u8RdnRxxlKgYaDIMdtyr6EXWqKNLbIZzKl
xQF6Ceu55iWzOyYlHX2EMLJQH+UWgE8IhGr+T3o0aLdc7Lk6eCNsHsYGlf8nhXipQ3JnhWY3Wjof
mrDtpi0BF9bzp5my1gVnkz3lfMsuvc01N2rBEVBmdIyU+kfQOzkabYUfLTYvluzxqQ8vTtGwsJ04
I0mqGiuzMrZQ2jDT9RMJek4Ko+fAT9SSJfODR5/lcAeTbVvzWazY1mGZkcEuJ1tLLyxOK4cFgFUG
8hiV6lSrANbdYkLV4ilJWEO0im93Y9kPxYAf0DCs7EQ66iBz+4RJZYOh8iVuKjiV7mPE59bVaFdq
kvcqsnCmtd6ZZC/NrAOLQbPjIW7YYrgrtKxgT1QHiSJs/w+j+G4r03gzbfUE8uql8lr6AKu2b26p
W3lb4hxbBSPuG89K/jFzM2qOTg/VZM+6FZtM3vo+vminf53MGLM+ukwSEJJYO101snn2xbsBYGzm
xCjR1kpbk9AV8GJHzzd+sYOu6hHeiuwPg/JepZ7PuNC2llsDjm2PvIx6Ptv0DQ0M9K4SH/iz8Wpk
ioaehKBhG0rWUcP0jErdveZRe4yYFK9NSRDR0g9DIeAUoR3gfMww9ecfGvOeh3WY3OHUfWj0Ie4O
FcmbRr81nd0+x1SkbwJtX0mK9rh1O6hUKY31oqehOLOziZcBl0CnsbFdFT+WMHY89e8kj+21nYlH
kPEwleC1bjrulhBEcJtVBGnbTLz1pvmKp/MpAZOwCTwOBaI5uDkBJ/eO18Ankkwo4Y4L3N6YeJzN
mWNaJy7Ay+YMrn3nYoJYEC+t/5ezOhrRXW5zjGIdkYv/z5zJ+jt5PX/UufnVeHI65LjK/gxMlHs3
TW9ja5DAnIwOw5O4WGb+ReL3H2wOZw8+pOdybm2zFk5cXyLH1mVC1sUodwSAdhSpnlgLNxvRZGTx
igVRU0zJtnAhlOVY9Tg/iu0ELbpXoDEr3PjRkL0nkLoKy4dZFbMyKnzj1SnIbXDiTDdEgnU9lhCi
lbRZCsAoPBJyCbZqSu9z1UGus4vhMAbuIVcF/eGQC1aJ4a5dFixrIarn0p/MfcWtUsjkNnQsLQzb
V48q6N/81r91CbkoB5IgMsK8z+V89kGdbgPij/2aApThuOiAe7LNEwuKWhwCv39WcfEuS6MiNDIs
qhayMwsTdnllh7loCpz3boDYUapyfot5eW9D8vTAmCOgZU7NrrZq7LcstPWxhD/HiUz/Y5WQWAiy
HGtZNScs2uYZtGrpzvu4Evl/jHXwBuCjHRn9EQV11Nw0VPWARDtv5ypsyMvYVQTZIPea8T0LffXu
DbjDHdvFLG/0eyINE2Ee3786HpO/phx4o/viAbKQv4E6R7fmwlqcQkg9XfMBaaVby4xFRZPpI9bg
d4pKb6xavjtwNyw+Atyg2xp+PyZli6gQ1/qpQQcfauNnyHF9Yf49KaB0rHEx9EyxfwOvhoKKu69g
BQ0CrkQrxx47yf4cmuGL4EhnroQqVkV7rFDrNnbLSzvhAKe7CRDTOOK7igRG33CTLt4jQZ4XCwQi
nmexA7X/vLQFi9A9RG7nf9dcv7b0US+BMJWrZ0ijJcZwIF11ahO8yFFwi0Tti4qwkDUSTUtyxEoK
tqdpXTu9/HAb2KJ2U1McLP3qlzgm+IQkFnF4ap2CpXPonfTcjnsrq0ssSoSsSW/XaDR1I7on7j4c
7NGIkoRh6TPMXZQ8OV8JaE5Mg8K820wMA+M5mlQcz5KPyXRBUEzY9ShFL2xypin0zi4hoD+5lX1h
UZ9xQbQA1oZm9GBV/J0c/9yczSgEpWXYqntObcUGAZivzeUjpJViPesqOmQB6/Co1AcAVPE5A1hA
Au/YF+Yp8SIqKuzJOtQSwAnZvREtCYF3IAbqp5Loqlcekyy6t+bi+J/9R76Gj+7I3DopkFVzsHGt
4lnn9S2v+reFybqFt8cxMWMO1DbWPfglp9xFhUxcSC21jfzXp47a9UWm1/jr3mHY5Cxe1KElGrYT
ifXUCSaiJPGym8l3+Utxlv+LBkf99DMGVKCXuygcPx0b0yPsjguSdkreMYFSZs5iY1iWdwFxDasT
VQq/6G6yWBBpMhvEfi/J8jqADsL2iYmNwZhYKsR1gYXwE8dTfWTzdUxsFYAfn57iPJYsQU2G6hLg
mTU7u3aZdzyLl1FVD/8x3m1dS306Pq0bFjw5AJXH1Dcf+XmZKdgbwdnz137B1jxRFMVVwmcnnB3D
eJAfPWK8nWJzTxTRjZYh7WCq6jFUQfsW9Jqwb4qbYsOWB9pMze/cAHb4IDyuAUHn7gfaMMyi/+WQ
++0Bi1q29xr3mPh0BuOpyAAaucMW3p6/U3X4IOoW4rQd/VP0VPly7sknZJvUMnbt2P5y9EWoGvn3
ZAeEuVS3yfoEfiFr2Q1wcmPH2GUfaztdPlR6BvwWmxQiWE3fIiFtwfZxFXTpRQ7y3Z2H6HGuqfjg
9TTPrbUd40Rumml6cCdMF6mrf5oQm0dp3uOEsuy+Sc11UYBwaSqT/anixggIYn53qXD4CAx26oTg
VhUQm6NZKELFJHAvWT6iSCHXKYw/KHR1+C/SBEBMjIczjQb0JGC2iSp6dF0+6VJ1pyolB+1NYBwC
vPhzIzGANbmLc8I/kkAgHjgBmplH0F1mwzLQ88t9F9XnOhsfys7rHtwIDlpOA6Fh9cUZQZA8lUWq
pHXvvk91DAv3Q1yTgQfJV5gPJCxuEO9I3SbHbM7CJ0MRAiGce62dujngAUb2wSpvvqZq6l8KicvH
8LEEWGBcBQLF0OBPkiopPjqB8SAuWcsl2BmXkCbxVRC5sRldpyQ8QsCENwu1KVHUhlCK44B65JTG
6mVjtWP4gFbl5+2dbxcbhqDLtwsPjQcGnQiIRrcZF2xYR2c79obfVMbHicUc7I/O3Xlp/miNonoZ
DVahbcyiZhq+YwWENKjfCCJdh0SOH9hDnid/uID9g+nTclK5dNyU2rpOHor+ODTljXVVto7Qr58j
z34wghZJVV2ln/8bw+RdZAK1fXCwVY7vOmRCa0t2P3kXWG8ENE+APca1BR2wxgvl59rdSce4elgw
Rln3V+ZQouTJA40Rz3kfPRlD+m5DGNc2wo0I4yezGs+RQUS/xhZn+7SeMm4Fs/5XT/MLMQl2YANE
2dJ3HuxZxE8YPJiyG5k/pUn3LykWlrio3QcXa/rRDeW8ySeSjHSGDkA2ur0lmw5YK9+Lygpe86za
z3J4rMkA2C48aCv97LlR7AE0shuFSL0qYYBIWr9xV5SbbKhwmAJmd5U4MFRlJGIsB1CHfGkydZfc
+1dREAFAhxiIx55XcUgpK/IoQ4Yp+I6HNNWwPRrXwyD9QwOfdPHK5NlfYMwumhIUndB9xJGXnOmy
OyVVaPyje+U/dtYRaSsVPGrCtqu+V/0h1J2O9kT6sdwm8BDeWRMgNwUsLCy9z4T3XdnhPx+JQ3N4
73JPXAnx6Y2G3U8QViqeNPelweGize6tDsdjGFbZfZYBhi+SjydecH+dP7AxICRJbjziV5q4Zyfq
p9NA2KI07KNR59E33O+neqAEpHMVhmaTd1SUNK+j52aHxEMhCVvNwh5C1cq0/QP3W3wY7tQjn2bf
jhveGRsOrMCSM9T/BCR+MD/WONaWTPX86hcFVyNh8a9d7CrVpxpYOPelMewtq2t3HA5023Au0n6p
s9H9ILgEEEop1g6kftKr41oNVyKv5hia5qXvrBDbZAzn78njRpV3OGxx/WiEiQJdMyNpzXC4mlCi
t5U/tnyrc6wymZxTANgGPCPQcp3Nt9jsQE3PzkQuFnmuon5lGsHG5yya4DFlW1p19cHOe7lxiZmp
0D4LnTsPBfnR3ZJCaDzbPGR0BZF0NZDVao3Xy00/Y22xM86WORaU4or0S38qwk7tvCWPNOo4wZrT
GUjgkwHopzFvWWnSZtM7cIZ6fcbn1W+A8L/aRkbtUcMrbA4lAJUesC7yW9iJF6CA8VPdmRlAzKAz
bj0w42+QUnR04L1vg+q56qqLV4wfJNMumd3qtTUty77yKMI0wUmCPfDgNsIyoB6mQAW4f+Ow5U4Z
Yc66ASw916X6Mkg77ecs7ddJ32N2pN2N/bSxZTc2PUT8bLQu4YmwyR4Ebfchl60zRQmFUwUTdMSW
IHppld9x6oo3L47Hq6GtQwH36jKzHDtZi1OsA7sP7D5bAwsbjqFQr0Pc8Bj6yOj8FdhCNATNjj/C
UDLeB2O0V35tvcvJ2gfkSg4iIMFmQYY5DxZpmShF8sOYk23NcHwZc+sjZzexaxpsPWNVUWZmZG1L
REyoS9xa0ckq2gMb0QMrwP+KJqHAirKUugx+bBjORZr6u5jvKEVR9tHx6vZrjCA8OoVcF6gK5BJI
sDZ281Ty/sHrhssoZ6FRrIQfdN8eXXUHXZJHklZ/tF1KppO+9A5JidHZz5kagcASEohCirFRSibT
7NfdwAAuKqI7HTg/TXDXDI62wZ7LceSyW3DChRQ03Jl/4t8gQdXXzVxvmRPOMen0F1cYSbdzpijx
DzUSxURpc7lpGkeuy3l6ElV4iYc4v+fCOFbKPdiUWwHOWs9jpJ681ITY6fTYdvFF+Wid+WZxOGy7
wGw3cYEeC1ciMT8VDJ2DVRsvDefwzgoqLMECiz+L37o/dv+XP8c+u/U5usXKcu340tbqbeBi4K77
cPZfZRltQQz4/3Qurr3M/nz8xmuEyUMl5urHa1SzcoNsPMd25vwN7fBjaDjcZOcmur209Nd2O5G9
ifzuHOKbekQB/e58jtKK1NKhUtkskORhpaxo2lk8BboJPrvAKU+hKb2PMgZx6w+8eHpAHzs0jBzB
vBNfssEZAN2I1pdKBO+e17cvtWX1T512U2tlD+N4K3M273TC5WdF4diZ3YJ/0341b5HVy73B5RC7
/HjOEgqCDiW3abKYTfLcdlZ5sKVH8tGzS98HnVDm75FXf6WD3W0sPcXfLYP5bxU6xLscAg1YAuYH
FCvjMewi+2eqzHMmel7m7P7rK7Xn4tDwUrl7QWLeElA6kL9nrMyN2Ze/Yz/m16JjC83YG/9Z1UgE
JbQLF51bJUccBgoiHMd4WD0oHZo32ZR6ZxBu2uFQhGsJs7W4Rzo0kC81scGlNIV97rQNG94OUacQ
6oekx+s3/8sr88eg3ffohASxBx0Q+KznL5FaWznQujBOWbsbVM5O0fGxPPOQUF7W4iiM524T91lK
1nQGXz4vlQq4WLcGZrdx5ck8eoCJTxygHl20B06+/hBE8/CoibHvTZ1zyw7J3THTDNYeVq6rt01N
2PmMAxKNIDeM1yIitcK1Ey5aKXByNe8Ftz2epG7kDEsH5ogYxhHe73QbKpLKIY4A1u7qGhXdTObM
Gq5+3/3HH8B9TQVYFaDiTi5IY1do79zNxFdQdRUzkFdXs3MvOSL2gneBgLjhpcM+HERGmgNnBG7U
TKfvEYyoyjK8r7J2Ha6Wqb0xlIGpF9iNI1q8Ch0ZfmMwk6cOPsumwRxNvJrv08qr5sd48RE17bwJ
J/UnbBDldlNcI+sndFT0lJjiwvWo3LaSn96rPwiUnwI5vPaS9bMZFe9RTnGv8Lu3tugZPiY+A6hM
ZCnbxHorE7jPkkF0UGX4MCXRyfGwEeAJi/as7gGRAwJsIyyStpk9I+0ZBx0XL6OK8HMM838WsdCm
d95jElJ+4kgCRkZ0wTQ4PKbEL+AEzdd0Kha8FENC0WD8MTxSCxMpXVjszHlIVLe5MQh9tI0VgEkH
+boOeeXtGSvmNwfEx4KBE5DdON0tJO4sbrnbFTNm3oTasENVsfptCgKP7i4nOTZitzrAdbSJCcKK
GCBBwHFEAyiQNfaOwJPRFiYPFDcguBt+vA+QfIZo4p2bDHtSn+nDWAjznFSUermuvbNNMtge+JE2
Lo4AGjZ+7R8RdDW5HBxBIV0aft22hO9ivUvdBgU5Z1ujaiT8UlY/3AJ59+XdlczExZNjfZciOo7e
EqzBZYf7BzC35hGhiWJj1CCzlR88aC2+ShHYNLrp9DC3lbMHOVEeqTEc10xs1jqvnAkKB3sKupCG
p4CRZdbCXPcZ53sKUuyQZvaNPaQG2O3ERJTif7Idv3MXtZUQMR1wfbO1hPthptDkXciwa88JTi3D
dF3M2RNFZfoYWYV+FlXiXtO89vc69eKXgrY6YjveUxpH9Ql3JJmBKvrnN/6zVM5RDMNdGQxPUdLF
a9nMySUyuaJ0nAUQttu3AjgKGxk5bRYH2VBVHxYVIMxRtPiMyZ4oXLBtkDQ2QBL2wL0OArduSGJ5
62TYpLjCsJ8iS9KV0QHfhSSMiAukX5ZTeXSbtBveilFhwSzsu9+xKB2GZEEu1fuIOMyYVMNOgoz5
tmThf9rI/yy31Ws3CPgoy6WLhbrxUDdF8TSYEZbjFj9Dne594BL7EInDnSQbdNqACKIcJ3sZAtPh
uxBpwrOeUGae5R17dlaN2dxxJtryY+pnDZvJ4Bgkom1331IEWAcEKnLul9dxdPNnF5lxydbPzOOx
sGoS/BywWtOe0+DGSDQOBRau+c6Kk9+hip9J9gp+fl7BWvKR8BZpSBmUL1PsOMc0tntmckyMxNda
CsyKh4kYeBFCKvarONprFm7wd9lRRL5wL3GdhNARMNSWNGs8mh4R8o4s4DNSMGHzIoUERIruiLts
xVKDMMzQ//CGcw+yFC8xIUUW5snw0Y/NpunB+Fup1R3azCcu1cSOC/Zn0Ld6boP4cwqG6nmaW+NS
5fjOs6E5+AJiRQY55nGyycgFXVSRnoGc3MYBXipuFMfWVIvo5wvlb1uqWDDc4fYVO88wGucZWdL/
T7j+9CwM3zrzfNXTa8rLeefXU4wa78kflAd1cXrG/YJIMOgBnT6RhEVucEo6m+qWlMegedtgBp5c
D89x57dgIAd2EYpLOfC/RkXtiZx2hg/ctZulI5OQiCsNGmc5x85m5o9HnVgD98vanOZ1o/Fj9q7D
RnDq5j3E//fIVQZ0gTzZJkl6m8ErnhJWyWxmqjU5affmFTW7COkP+Gx5B9No/FsW8teKrHueDACy
gqnzmCci+Jwe9EhW/fHGWdydvdDZtI77NifOS6zI8CFJhfTuFfNAKqtKPlUWZxg6aWKO0DjSKPwl
+rRO+IJ/Fbgb96bRIJCEE+tvG58f+AworrO/DjXVSo7rnB0MvStsYhS54mReeQWVNSWR7TdKHpu7
jL0/UjHc/JqYgdMj65a4U/7ixAG1koDkjk4uvvEyfDHGNWwKW9B8oBsoIQOE3hZYuyS1pb82UXLK
bUu3fU2Jld8D+iu4ISaQaJt4JLlrpa9lBpw6r8kqLFIfFG8svYb6I7igQChOHoEqqx5fwgi7wNq1
QtwkjOTPJv9OAkYtca3I89s1J2TLTSR7htsFqGkx+dBgTalToyyQTg6+K7B0VG8VW6h01HzqsmeP
kmKsrtAVZn4/3vQFy1Qek7RHJTclFKTCQ8oKNYxCjMTQfuKovwph5D+8AXjNd150UmS9Eaf84BDV
o48SPJIwEYSur1ZSi3fYj7imfcwtr3ZYTXeQlMaT78FdWtUDDd3BSOI/oDHkCa6ydZlMlowOsUC1
yRvFlW8BBlzyNsYx1NxNM/JeC0U/52qBIOiNL7L+njQuFE4WgjtmSwUTzS08vdYB4+FmmHrNYpZI
42zwzTJdW+2of9K4cySKfhGkQbBKhwDgueb/ZLJh+SnIL11IWgCdqRQZ2lo4hxmzEstBA19MGaOo
tpgwnV3WCOdroFaHliYRHN3WvIRwc9IM4CV+qoeodwCDBV7LnnUm7ktitV7DZsIFGV8ri8tR4b0J
h7JKqmseYfTc+0AEO1D5AjvVos6lXVc/Tj4mKQ+/xqr2wQURIt0PThBear+csHr5cE41eFbNN8pO
gz3OGLkY4ChX48x99zKbxsBluU/UK78YLrRfO0MvIs0YTq8m7K8tSlMFT2JEqsux/q0dz47BsPqb
ZARVmWNZGwiF5ulTJyUkEEV0/7OK0mxl1wiZGV+Cc9CEDfciiY6syS8jbAbJ1fTS7A33SX4K53qs
VzXOyWVR47+CCrPODS/XrTsWXcmPNbp3L1bfSU7TZRpFLL/DVN6jStyF5FGjdZZAgArzvW+LPUtX
Y1WLhOEjoQvpNRjad8MDqMNy2XavUTL75zCLSSyB7Vyk5weRkKe2cqJXrsXee6CQ4WwlQ7cSFMF9
dWX1PnoG0HHtMDBWVZn8G6p2uNa+iy5EnVQHW6LO/7NHx9hmS345HxvMUXGc1VvcJLi2Mw11BvRe
nf8Cp+xObdhwMbY5A6g5aDBg1CYV30DaeMEh9o8+ezBNdGFZpZFhTLsHWcK8FFnkHsYCx1mVZ5CE
NI5AI3ywJXvMLBG4ID2k1z68aCTTQ16R2F6pKQqhvmdlefU0XRHssoI/1Bv8hWREDrYLjQgLIQUU
dqmPrhHMWBhzAsgKjbuvu3+FHA5zZJzToKIRADDHyvWMlxZWWbDJ1ILihGWZbgYf2LpX0aE6AM3o
G4v4smXlb1ZMEiBSqbhg0sE+7C66rdlXNU9L+OlkuAPtjj1KAuIRvngxUraE6J3WXn3AoxsvIiEG
mhDjEioz3UxUFcjFB5GKs3bYDdAqNb8A4zD2NK1j0quQDU+ea9g/Y564gEi0Rf5i7ibj4NDTsCca
bb54TjO8yJoEr+9GxJ2ABL5wiw+/Qm5BnzjImEKdsb+Ts2RgcvoWXjI34njJ0cyi03vZ8YRv+EC5
rZEo4BZYnXgF3K1JkGVNIMPD9rtFVZHfamlS2ZrmADjtgocq2QcQjY5hMBN8WtR4axbsL6eIN/M4
3CLC4kz3FvNeL0BU4zVByM4QOkq2IHRYheyU0/7QL6WfPGVcmucSrG8aV+OKZpynxTIEpSI/NVpN
wFfLM7I9Nm0KWP08YXFJXC52/tC+t7KL491cZC3G667jEmOnXyqWf72Rbj2dvRohojuY8VPMO4Tk
8xvTIjIBMZxjy9tlj9fvxxaAL5RN9M7BzAIj9uz05toUHHWrbPbMtaqLcwTswxxYBsZA66e6/KqQ
+ray6O6hWLAHbAG2uQq3sUnyD9atvenMsGJxozfS/j9pL7rSVDJvnRYjzdxwndXL+snIekWfgHfF
uxjw1Sf/SCzxxx78gh+jPWb+ZPB7qe1buHgUggjUGDPihdcBuUvMkqhhJn/Kah67st6C7CPBUDGh
GXF9H7pRnNKixpQ2dXdzpLNUO3A4O1Vg5xDRXfj+XzEwLbfxK5CdcgfxYjspC3OSUUFxw10bF3hV
SrBVs3MOKc5ayz4abmlP0EkUADNaCi/CJIkeaH2aWAUTExYB/2sL0tkuVR57JYJ52g1s8n75qL7w
8LJoVTOZMiYTO06wtqLCv8qJrzZWRo7c7mB09q0ZxonLRnlk+26DRJntFS9IC6Ro/53U0XixRuz8
GDXf/Xr+sQMzv1ky9U+FJiy5MaJpvHWi30C7zlamH259CQuUlRP3jdZ76ZySCG5FLUtczvo1kOJm
DQbqX94JcGH9hFC2jkR4GrrJ25EZ1I+xDF56Zca7vuW7PRJqSdtqQaT7UfsfEfPoWDWeIG0BFrEW
OniCygj/LzWt0zTzxNewklatxdq8zGySrZZxqmkm2RV2I7e9IH5V2GH+ZvtDss9cqMSZpp63s4E5
ErACnKvx6Qd4ZRN8fC5GcGO49jh21o5GZZHl6DzOLkyiVtUdWx6Qrf6o8rNbgGeBW8/DOkvQVM5X
xYYPmGRwzML8mrTqElZt9VhzgYvwvewFdwLaxqsdRpqaLDoziStRuTC8wfXPUXlePD2wda0XQlIf
Og9mBG/AMItgHaS2fIsoPb8nRlvuVJOIR/EH8jgjgkE7Y50Fxipte2cX8COxMyCbd+BfvNWsF9eQ
d6iGYCa18Y7fZDrVe/BXxnrM5BM2ZsXmhlaXJJ92Zp/glKjn9K9Nqu9MQRaFZUf+MC4/zbC9ktai
iAmWzjpV3Wegswfeqmd8swgnwGRKjclPFXBpsoI0ZdVR45AW7DngUg+fwsqd19n2kt2spHOcuJp/
W5C5V6OTej9s7I5VzPrJtgEwmMtnUBuryYL7IruWzBZU9i0rSWKqdmViQGLH1YXsXLkjPHm1nRGn
yBPcbsb4ErtBvo37PGVl2iYfPCR33LS4CQJyPlwRV0aL5TYzgvjNrOyDUfYWVar8LCeQaMMB8AEz
LRm7HkcSg9JTUcUfMo9vcm4fbDSWjV0Fj71dd9MqZ5t0no3sn2iKY8sbEqccZuRXs2yvJbvIFDN9
8BKzItraijpZ15mNHdwbGmHC5rllH/dYOkTaRAWdNqFDqh64WYuSJcVo+T+w6l5x9xaUXs2M6Q7D
Z6nw9JLPRet8miznIwWQNVuCB6Gj6SkoJ2K9nvcJEQrS+oybm/EI5A2B3az2/nNJsLNdwng2xsNE
JLeyCnbTGZjPRPQHY9kGKfdqOw6WdkPcKdz6Drzmq28QECMosdhOII0kmXoJBQ+ubF6hvCJNepRE
5Fix3BpZZQ4oIy7pLPbKJaRlAhTwnW8dyubNJ5LoYPt7GBrUM1iAhFNDheLM6GGO/q5AqrosQ3Ay
V/VeeQUKLEY6aHH7Ap5f1fcvXqDlkU7cmuxoBIStlKDmRS0vHGR/llnj+ov7PRjtit14wgUsrJJf
3+TkyAyTfEXI9zl1ziS4F4Qr5ZwcHGgD+RtJ2enmu+ZjnIrqiWbDTyNl0cQZ/Ex30UOpzG9MSDXB
KMPaONq9ZxjWb5mhY+oVHINJvS+nZQNKk7qBVzwamivZsnFDJUZ6dAezWUVS3khh8U+PR5KDJB2h
/mfFRbcTxQsw3DNM5uMGqOUNLTvcVm7vgkr11dMk8NRqzP6X1PSMm5k3IKNHjb+vmhar09Ee7UVh
ohqXfjbADxwlFge7NxMXKYLhrseJ4rpKPCOrcJfEi2y/tjnv7HhoaSqonUuzpHwKrqUpiipf/9Rz
v7l5662r8qtvW7RbuS2ivPGYkNLbMWnwktX/okBSbWiyaliOrQvYfZYoRfrGH957k7Z2Jbf+SyL7
/GYnCd9Pg5nluepF+mxjKN7QOYwCW3/6FKoNpuThI5iwMbUbka7u7GOks+5gExBdt0r8OA2t3MwL
Jh9VfsHE8T5W3pv2HW/Nuc/5g7D5BrsoxGMx6nWDa3QDsXH6NuO6hAdJFxBm6XXLT3amQvLPHtnx
rTPpNB+t9v6bZNMfayVRQWnV3JajR8FB0ZD6b91jOrifFvRgttQBASE6v0GDJdeJ5H7cY6QanIgm
B1qejHSWZxmkL1ZuRUsvWEUcn0TTmpo7vbKM6o1egRepaY+hKtB6R1P9FEgI66Kp8O1bXnr1Ve2R
qOf3nbsOMHj8F2uTsoy9K/2j7y/590wAwZ+L1v4i0EsIrLcxfY0tJLc8nX9CpvdU8F8lS9DYplmp
DWycCp7ZvISq/bO4rfUUoZDG9Mg1dN0fDL3f0dLQCrLZrDcThEOmI2m0m7HMn5Vj/NIwVD0OGesl
D8cTFGMCx14OPK45qqE780yvezC2B0/1lCZFkXjJBt3sYO5xM/e46Jvg1udZ9ckaF7r73IZ58jJR
J7A3iki8Bmi3HFaZQTnaIjX3PiFIuNNnl7pvDd1g3Zb/I+3MehxHki39Vy76eYjhvlzMnQdJpKTY
IzKWzHghsiozue87f/18rJ7ulihCRFU1UOhGZyFN7jQ3Nzc7dk6m3miiZbdDCoqm79tnITCrex/1
gWkcVTg0Yp7fMi9K2psmJZ2Kode/kER+Mo1E40cKGq5DMQTCQTl1Kp4LKnmHCcy8FrpO4ounYKGl
Md6rVeX/LOBEPw4qHNC1bm4Y8HgVZCTJorK8BRH5MysYgw3VRKUO3488X3PtS0csc6jVqbCohaGd
9d6dmio3qdC8Wn0N60Se2UNLlcOoNQdzrAotLvpCTBj42jvFTOXZopJkbcVEpykaD1p/o7tjbauh
Gu59vU8PkcBIvtQrPwYm0B0QkEgKlX5uU4TMyL+zR/BVj6lQi4+iSZs9QLdMT335Nmoq5RsM9eEU
O1J47GCHi8FFj41moYpT9WiBa/mTnLjlD+iOFcSVJJ7Iambs+7L36SNxvB9UM8/hBcM5ncFsfvfU
9iURYJpgHJoKXMg0h9SkX9wUer0mN+85ybAumYOteiaPcK9FKzSOIb/Y8eRpDv/4r//9f//P7/1/
ez+zpywevCz9r7RJnrIgrav/+Yf2j//K//n/Hn/8zz8MVTdlRZIsBpBU0RBFyeDPf//+EqQe/7L0
v/gLQ6kWxpwxWlv4KjDAEG3+ggWNFEmTDElTZOvcgmIwdR5DUWyjklpZ9+ZvpNZ/3gLPc1FSZaaV
ZXFmQYqiwCgSOUe0aU/eRhpivP8VCyq8o0zXgVOf7RJ1rHaUBJEhOepTZEV8rN11C9PfMP8OsqWJ
ui4asm6Y03c6+Q5Bwd1PsuXaDZpORCCgtPTDwjKy/c/rliR9wZQqanxrWdFUTZfOTXXouGsN2CgH
4IINA8EuP+ZOf8ht7RlA6Qby4V33Yaysb8kq38ZQDNOwRBVPO7dKN0HMynpsINykPMtMyKsy1P4t
DDF2XDMNNkglTF+5wU1fJI9JCplyYj1rlvGE0CfsN8BeUVHeNNQ2769vyOURUESOgSqCZZYM6HLP
f1nO6GRApGkc+oYMtG1bXXSC8PW6kctNZyoJCxbgLZme3MxHPcWDJMVoGqf1ds2DBaDnh/btugnz
4rtiwmD6yhBNSwbFfL4OrYpjsxTFxrEEhj3gbWIMmgZJ9AWepejxuq1Ldz2zZYnntjpaVXSau8ah
rR5ZHuYc8SNDiGft46wsypq7jV4OAfDlltfvHUCklgHE5FM2tWeKNN9S/1fbiytLW7Mony8t74Si
EYS2QbZnN7yHI7Rrv3Wk5Af4w65v4pLjmZoqiyYof12ZO14MRUZW1/hE7dY09RlYTn8p+t11I9NX
Pw8sMNXooqLrlsrYjz7z7lLwRLltWU5SvlBNhNTFU58UjSr8RvvlPlw3Jk2f49IagYWrHTTP/JTH
eVdqjPPz9N/C+rlLd+4Rifl95niO4KzYmnxsbksyRV3WAR1KijpbWdeAhqI/3TgI6hlfeafBHye2
FItvmHQckVFygz99lcHZqXEFTFuqmopy7hpjAguDHDD4R5ke3Hsh3teixuwC+daP64tbOF9nltRz
S1KYWYpXIo1qgJKmrpG8gbfcWO9FthKXlwwh3IDgkEUb35jHJUjeGrD5XAbMaxwimVGhXfsxFP5d
sbIiaTo3s88lm7poTteOShow/ZKTG04axFYvsgGSu+9lxIgaYxBOFDwpoLNgmnyzhg1cj0Cvr2/k
pfurkm4YGk5iWWQHMycpVJXpX6uPnRZ1J7F7bUp6CAqUkWF0rzKCE9dOzZD8itXLk63Kkm6ahqhw
6V1kJLJp5HWVYVUXn7u3xLrX3q4va8mATLIwpQsiac98MyGQUNxpWaH+m5IDyzXhj0Yo+LqVS+dQ
KXLRsDVFDpplzfw9LFuzbrVp8147dcdjvQYwBnRle93MZcTFjCVrusa34hzPFmO6WcovwMyY34vv
eoe6Zr1tXmEP31B8u25rcUkntqbfcuKFkagDTGXkyRHfPQQqzX39MgGshpVjJU1bc+7tKte8OUVC
Yi6t+3M7IHsY1Rbx9m4Lff2WYZzP9EAKs5d30S7eC7fXl3WZXqiyzh5a3CVT4JhdkybQzxzm9Njx
Sqd+lZGkQsHreN2GdBlwMaJaFn5nsaJ5rPBKczRVn70rkHnZwMbevUyc1uPTxOnr5PXKHl4eXV6m
pGbcXdyRnN/zLRwGWUPwhTUxOr4tkhudjrSq19N8G3Uv46UraOkgfHR9lQtWwQkTD3UTOUXw2+dW
3d5jJlVhkVKCECV45z+mbdV9oFevUg5tYp+8UI1eucyWrOqqRLVM5jtepP+WHzcw4OMuVIxSnoaF
8qE/8oLW3B/mB6wCf36NfENlOte6dfEhUfecpKxYo7w3b6q9fuwc5Ez24cpZuwxSmmSqErkNGanJ
rp5vZc3gUtmNmNH0t+4TnU53xeuXDEDCZppEWYUh51l84jLOS2RReJZl4X3Zpk7hwcMJ+8P17bqM
Txyo6febkmTqFw8mrQy44UPuSDpUkIQOv3nm95AGxt1grrjBPDpxEVsiE3SqZIk8bST1fMc6XUg7
OqYsCHaH7r1pbag7GcXZFH8yyZ0bmnb2JAwiRQ9KQ2xixwUzm0DhWzCaS/37nlELkLeMkR+u7+Ha
yqYAdmJQ7Fp0ZQwMNtKEGVNTR5AZgjL8LVDwaCdkjLxetzj/av9c4pRamxoRRJ15H4NMdU8E4fLq
HQj4NApPABG/T2hgdcXUPPrOTGmzmDEwexNmjL7YdYrCKqSKnl37iL9GbbWDhVZYuS+X9/LfK9Nm
wX4iKTPiuKeiMkq7TCmFbZaL1THMkiMVUBmgJbIhK2dg8rzT+2y+RPn8+zVExVKV2E0d6vJO9B+5
4f7mLs5OsxT5xsCEsQkzhbKzEs86hpQlUZcumjvPiNd28Y/DdG1J05JPXNISx9oYC2SApMC7zw0R
ykExYxSRVlkhtKiIWmj+QqsXav6XNM5fRlWc+BSqH6MFYU7RF9+vO+yaF83OJLJa8EiEfFavhc21
VuCE9d5i03ph8PTb3zM1O43gWUcBGLdra2AUKwHmWssD5OaGz7m2VvlZOYfz7A5yFU0wGWJ3TEgF
68buIWXrKuYskTtt6i9+UL1dX9yawenPT78ruk9uHYIPNlV3qzWAFdL4YSx7CP08yoMMIiDH6dMf
+XtmZ/GG6ZQi0TpOCDgiz9jVTyb/o30zhCNsg9dNXTyzZ6dRnwUcQFLx4AceSsibgWc2ws23mj04
qK0cdPu6raVgw61HKgQ9II/eWbAJW59B7IbemtZnO71BtyeN7mswbbTCGZszVsoVF8/EaWmn9maB
pk86ELFAYhwagypKPS0juFB0M7nmwvqwpcn+yUPnW2XkewTlttVYPfa9EqzEInk6bPPgwCWsoACn
aqo5vz1S0Uv9JNYzJzIf3F/U6bs3dKYN8Jzei/Bh+c7QPEvGa/fG5PHEX5AD5HhOaNkI9Q/59+yx
SY8esy0pYvNK6lz/JPKSh0uWYqjcAZZC0fLcw90EbToR+iInLsJ7uNUeY+WHlO+iSt8j5OJYhkJM
A27ovkLNdmOpwwtKan77K1Nee1oRSG+hdz72lU0kK3ZAeY5+VXyknR3BRg/R+fcQ9jmazMx41A1c
zE3n768vYdGrTlYwO6NIseiZAJzLYRRmS4PjCPXM78iGPlhe9UD9++vfMzc7m03UWhUClHxN8H1P
NRJMiu0fonHFa5a/i0HSq1Iiuig2KJN+IcjK0MlG+nFV8hvKzFt0vdRNDj9HUNznTbx2XqZbce6o
8pTLW9T3DOWPh+hJtDPoloJ/qDOn0ug1VvB7BGg3xYdKf/ITE83nwoFRHm3qD8l6kLpDbvl/ITWQ
DZkiiyUZmj6PEOhLmwxsAbSpY0YNw+BFypq/EIROTcyCQiibDUz6oIFipn4+S3EPSfcApcXKSi6a
FFPwObUzS0EsPc1550Ff3FOFSEpwcAlcGeSNqgrModCdos13fgp3cR6Jb5VAZDJ1hiUGKGJgDBNB
NIrGRm5hl7ruwEvh6PSHzXIVOaisKO144aBdpTHr0fi7YsxWrpU1I9Ofn7hS4zVVU8djCk/5tv1h
WVvJW7GwdEBkw9JV2hSaDMvCuQUFCQdIBViG+5w/dsVnY+yT35v8Y7XMIy2v5T+WZgHGbNCZMVIs
iXvuSFvaQdMHD9oGQmdKMNIWUMTN+HT9Iy2tTpcVWWVpdGDmq6upVkRZWYE4g7dBZrB8m5m/ZOMQ
P0v91+umlpaHGoGhIMdr6dK8h2dWZZ8xSIupSXhdSyFpZwbDkv9CQDs1Mzt3yG2BCwqmMF062XPa
vJfGTnmXRfhzbv7Kgqj/8f6lBDivFQhS3datwN7FgjP8RB+AE3XdwuXXgQeHN7zGhrFlcwth7QEW
0iknBShvoWY09MlNByVXLB0g7HdG2FGuG7y842iAkDlRATQpmhmzYCL7JX/nZND4mrfAe6JN9E1o
jiWKH9cNTbfX+RVAzQ+HEykgGaQrs1NFVb8Ev03VwCi+JsXTIHTHFLzPxHhvgBdjJ3tJW7G5sDiF
hJB+KTZVcZ4fMbkLKSCy746aPrSv1PG9/Fn+iNvX60tbMkPPAOQrW0gJcLY0uUUBLbP6zFG+Rp+B
oG8VD1Ltn2q3co0uOIcKfoC6C3Wey/qp6/K2G/I+Av2PYNyDBwf+ywQLyV77n9dXdPnK09guE1o2
jfN70SGTitptY4WT63vysa1JHPu7wLtlyvC6nYtqLWALlVazQtfZoAgyb4/5cYiiD0Lqjt/ktvU1
Q6ztXv+dSW2UVTdAVaOP6wYXPpUqUfDTpqcC7fTZQ0E2C6b9GH90kNqLn8TwFsLZTfNFTlcixbId
06ABzaqsORZDTfIsKhNw4pW+k99ldWf1tu7o7spVdVHB/2P/WMy/7Ewuc3IbBo3VBK3IetQ9LF92
fwuE6cAc/layxUPxYa144JJfEJW4HWV0a+kYnJsrdED/vJJTZ0SSL98lld0zxrTycliIFOqpkVka
UXL3umMHaRcg4k3xYDFuChE9DA43nCuola57xJq1WT5RhwDMiiHkDr7RHGjB9zUfqtyb9nUzl3eh
draoaWdPPlQmAZJNET5xEnHPIz8X99LKmV2zMI9CTYZYBkAzJx9uzb57j3QEdY0v15ex4Nca51VW
LIhqL9EAujmoCndSCoj+Nf5hGkAPjvJHuFarXDLDK2FCutBq0P94+J7sVl0hMFSo7Fb1HnyOkGA8
xp+etnJGF768xpuZrh71f1mcN8pbf6iL1i09hBO/oGG7Ue7a7vesn1AvENMq/vv1rVs4O9OGTQkl
VXOi+LkHaJAk1LAHhYDYNkN6Zz7qH0G2sqSFt4F2ZkQ+N9LJcQ2o1OCW7aB3fAulXwMpQ93VOzF3
xMrdCgjuDQ+jf9A7lIi9iFmrBHVfEPuWv+LyawueBYs4F3h/KDpFkq95eqheuw+G4//ens5ChZF3
fu9CE+nkv+eMYoC6hK6tWskiFmqwGs0OXjbTbQg+ZTp5J94Yc8F3TVOgo2R7B38LaJ9/3B2D081G
ssu9gWjASmBfOABTP0oGlC8CRJv7ZjDArgx3beykZJrRJtWf43ed0bS17tfSBaLzIgbwQItevaic
AfZqfE1Q6F/aksO6HN+xtsb9uNUdNLy24gr2ZmFdKEGQK2GU3ZRn/gl3h9IzHUidFVWXd2SqQtdu
X7qP626xcLLPrMw8z/PkRJSmRSlfXW1nIsU8YcD2I/Bh9cNojtetra1p5oR+6Qti03Hm6GrkE0vM
Xv8wXilCXjez9KlYlQHVmqkjgjXPoBHH8Oiss6ph39iKQ860M16Yh9rCLWELT8XKxbhQv9XIK0hs
ZRJbUZyDsgYmLqiuDZBcdsNejLVPq6xFx/I0hUEJNJLESoJOBnoVXUj2A7U5tYi7lRjyx4Nn9mw4
+xGze1PqIrDLBl2r3O+/q4gNblLL/94qGvzNY3xURIEpJl5Hlq/S9wgaiOMY5Wtifz+OCvS4Fo0t
pJWKW8gdwjs1pE05VohAu+UrhHz3udgx4qx/DpXwtZXQS4Z9dwPYBCoOs75XkM0pEgNh2OufciEy
ni1q8qiTgFLUhpIJvsl8HABId0cy4I6UPlf2TlkzM0sOoQ0tCqNsDZtOenyndr58w1Be/C3ncSeU
sb9tqrb9KjfSI9A795soinA76+o+N83XEpUd6GAUXhp+C+mhoecfXdSh8sGkHUIvOjz/xUCWgUwB
+jk5IFiUrhSthNfEk7tD1KJTUUn1jYrENoSNpZ13ULDyFR9Hy/h9VLIXqVKt20ZmgDYbQ2z/hT0m
RfknEIQn+/kex0lBbX7a4+TBcrcNxQ7mwdbunynyz7xz6rWD/AA/wyt6ZoS6pl7KPGGclieE036K
4so3XOg0kN2Tb01vPsL03EIuKJ0BRRR1S8fcq3a2N+/0DQwlW3TYd2vdoYVIdmpsDpjtRQhNM5fs
zrO2dX9XGo75FbkLL/xy/dssbdvJouZ42aJn4koZSFUL8RnSMuEZtvbrFpaC5dlSZhdN3I050RIT
/SN46X2zh7jwIB6DIzNn4DyH/XV7C0ftzNzsxulRbFYb6EmckPl2j4m/u/ah8Z3rRpZey1jh5pxS
SPUiLXYbYVA0n5dRDJ0UCJ83SdnW5ibpoq2CeN2jGKwgMJYd4j8Gp2WfBCoxNoxYcsnDla/Sx2jd
hg/yb1H5JwEyvGHPVjWLhlTma9St8boQxs1XU7eVn9f3bXEVumXClCdS9FRmF3RYol0jT9smUIfM
wncFvQUpv0tH263f/56pyfNPNqxT40JHToDjyiSjbu6a6lY3RyYRH5ImWfG5ZR8/Wdfs66gVehhI
luEOzOjWj5nyUCCp7MKgeZTuW+kWOgoEpsd3d60Qtbahsy+Wq/LgQynO+X1XEIo3NszCmb+pq8Fv
OjXz8GpS8JqQsSgWzmvVoqVCM6UH0Hc/D9vySEV+Z217BkBkB7InZ62LvBCWLHBNQB6p4vGf2Qut
M41Wa5B553hRtCmtXffjT3vHmYFZUCrFqEyZ4k+dyHoa0aeGZZUWXIPqxBqCdCEDtig8Tam2TPFz
/thEkdhj5A5CoSw8DO8e/DWoubwI36oQLoyVWLtma7YqIVDaAJXxFNTUsyghZ8r8u2Yewzxkfh1V
pOK5gOnn+k4ufqqT9c3iLRqEqtw0k2cgKvUOD33w9bqBpcMF2HwaUpkybm1ewYvFajDrgVVNF8jk
e3D+bZX7fjvsaMvYawCUpYsee9hSDXozFy3SqG0YIpgwO+J+2JLd74ptsjXeRIfW6CpeYtXaLCSO
BkPQMSyiWIP4wYZt5CA+qRvZyRw0gP581fBsabOgaKly2OqJQJ83uR3exQ4OzWO1clMtvVbOjMyC
oZwpRqvrAvhHZ3QMJ9vDZatvoIncATdZLQlMoWAWmc6szSJgDQ+6H6t16PTiO24f17YGIXKwN33r
DdaH4SMXf2lu+udvyjOrs4S+RsNST1RemnVwVzyL7a3524rXT2f12rpmCa3SB2OUj9TEhht0te0p
4orfkE3FLxD8XLE2fZIrxuYo5ryBDiiq3dDJe6d8gv/C+KX+ebweDf//HKs55hxiSr2IOgoORXBE
LdWD+vbVXDOylJidWZm29eTat3xRC7KgYrb/ey/+SAb/S9wDrBkZQHdvXeRW1IJ6QNBbK4n02g7O
wmDcdJ7RWBU1RRg5iocSBWEBFcSVa2sx2J7s4SxY6KOaxe1ghk4rT+RCG1P81awd3wkMds0XZjFC
iRSo4kRWoiAnxgyu/FrpTgCXPxNT8GUND+3bdVeffvQ1g7N4AVY0Rz5BD51pEpIDheRxlTjXbax9
nlmUQMwIrrGgCZ0ICmcBlXlLEd4NMbJlo+mOf8/WLDbAsj8i0JCHjnWrh3b/C3p1sdxet7GQ9525
+Sw6aH4gJagwhE7daIozIsGORF7sQx0iJXZbiXc5nO+bv2VTmaEIPaUWBSFm7tCfyNMy2OZzqN2a
YA8hzF4Ws1XY4qIn0uSg4sXE+QVSKPP1SgknLsaJmi3W9kX2bsq3NVS7rmbnpWVnML3E3soZW9xa
OFmZq1Z1euQzV9FdMTKopTEbA0uaCK3yLx9+nOoxUD6v7+fiYT4xNPOT0IIPp2nIMyAFK79EyCKu
xKTF3GIqXDODQEOcZPo8GKpKI0jQR4Npd1Ce2fHfh/gWvTce3vFeWnH7xdB7Yu2PPz8JvfngIjBV
ZKGjPZZH5WCSxcA6c1fvq8Of37hTQ7PXAXKJnaWM9BpE8aZ9FRC1WfkySy5wamB2iXQWfAeKwO0e
BMckPMo/O+N7/gDG8fo61szM7gyUSq0ULWc87bv1UZq4OSXrzerFu5hAT5VjSwNvdzlMnveN7rcd
+tqVLW7192IL7+5R3wDZ3CU78XZt0nYp1p6Ym8cJpPHqVJJ5k4p0Fu6L0EYiNft2fevWbMxcQBET
tL5h3XWaetwU34vgvTHeVgd416zM/ECD059yIysJqxsLMBhTaxr8YCtxdSkOMMOlKBKlaCZdZ6dU
svzMzKa3tfA11p+jr6Kywliw5GdAFeHrgLSD+biZn0mFliXDH8kqXJCoqlpbWM1i26v+gj+bsgnn
iYZqA32s83AT+IOnyi3HRv30IFKkDehCKYDMiX394y+th8IbU6AmVWVjDlWJBz3vM5UuoFnf1V9E
HvE+jZ4+XVnO5XehSAU+b3oEsqA5mEgDHdtlUNU4JezCSJMnSINYa8nCmpHZJVAjxSoXIlQhwjju
Cu2h7eAmC9+vb9j0l5xnWOcrmXkYmPzA1ARS75gY8DYIqNXb+UvaHujUXLe0cOWcmtLEWZJQiaCx
Oyv0/j3Imm2jewBFNMaGQ7HyCrt0hHNjsyiQl2qXFdNYc1+iZ7tJ7kXzvn+jt359UdP2XGwf3V/g
oRDfcJ+e+zUyLkoRBobvdBRSBJFpkO9qCCXqaEvJQRsPDRS+1y0uegX39gQOBX04r38V0DwhHT7o
ttYoNMAM66Fo+wbS1vb49wzNIlwlxrLZ9yKGIAHR4JPb5V6z1fRBX1nRZSjlU52saLaH0FxlUNbq
hm0MKKhWgeJUHWhDLzNhB+6SP/+IOTc3eyi5TdVBpGgJtjSiF/AVdrFGt5xQkHf5O0yLcKh5zRpa
avGUnSxx+qgn+Y8apxCnqXRpE/U1Q5hCAV9bDV/qtzIS4aFbo2JY29Hpz0/MjW4GcV0YolTN+MV2
8NErECy0gotmQG88XWt6L561k9XNgnsCXRQqRqphK7n5c0wRadTTe6EIoltNTQ8pDOt/4XBrIgVT
kCn0DueF00bR0k6tQemI9AiUR9WWIThTt2Lwev0ILH22UzuzIzCIAkJhBUPiffCWP5pCtSk/Qew3
j/oawncBvqKL05nWmQ/mJp4/LSDpK8IxIeErQngWvW396kI/iljcbVffR+2zVMpbmMvEyImjh0zd
X1/oksOALiGIEcrgm5hFS0luew/pKLJaNEaGn2X/kier2LelWHlqZLabsK+qhddqhi1DA11999X8
2Pfjtp/0Ir+ogrqLkHS/vq4lzzw1OQstkdIzAz1xNGSIP6CkgRTfXfwJs+N1MwtpNAiMk/2bxRR4
7FNwpFzVCqypyq57b5Vyarkkz3VyLJ+j8cX6ZZrf1LUS5+L6ZAlACa9gOPFntzf8iFmRZzx561Lo
0I4J92qOpAgZWL+tPHcS3FDtv7LW/9ic5/Bo8w6a10qG7VcRQ5HaQUSORs7T3yo4fus4fI2Kwian
fNLhkD3AiPLQNNzAKay1K167dBVCtPWv1Sszr/WjED29mJJ127dvccMNJfT5zlWg9l5Z8/T95tf8
qaWZ62bF6LZlUQUO7Ica0Vs14XKmXm4HyiAegqSSP7KwlW6sSNPvmQFs7sS0AzSP2OyEYERrI0xf
1CF+vv67Vj7/PPtoUDGm9Ub2gU6QdetNN9fWv431FfdejA4n+zzzbiZ5dIYCLM0W9Vs9d8xmE7d3
ay/3hd7AHygmAGdQdVBhmd2R0KUHeaxzhkR/W36RuxvEts0c0dVffXAb5F/KeyAc1/dv2YEm/Pw/
Tc7uSakXDQ91SbA3ff6CxsYhb3N9Cz+5ueZAkyteOtB/LE1f8uRGblJX7ZO+1hH/zPeNcZv1wq3e
3rU1JJ1i2hwy4bnLjc8S1t5RE75cX+ZC+eV8a2cviWFEM9UXCO9d9yn83lOFtlCn2aF4Bwl1/FkH
KwDCxUgP/vxf+zoLS13WdkYyZXTg9v32KR/hIbH2Sn7nMj0aCspOr6WVT7nso/82acweF1meQ+U6
8iKjLVy9NM0xewrWHrHLYV5BJgnqQRrQ89y7CQAeQ3EFnO8ubnqOt3kUu/IByembqNY2YKzH/CDC
Kg61/LYUsp0kpysxb/lbnvyGeShCtzgpUXi06zproo0iFR+BrD51XbxDrfHeU3P92Q0jE70h4CZ5
5K/9gsudNvU/SkUMpqqXBDO6GI5Ir+aGPfQoxI/jRGEN5/y2RI8ASYSf1313wRowSsuaUFUMp14U
DlA6jHQltuxmrOF8VyBvHHwKO30+bmE+XanurVmbHZSmt2IeqQXlYyH4xgDuUfZQ39GiAUH07Nf1
lS28hyF1Olna7JT4Q5oDZ/YsO0RXYINM7tZQkY4LzLDepJqH4Kr+WpZedysPQ75p24ikLN4KIeJw
13/JZRicyjJEXFmDlubiYZ4qiGJC7m7Yoas2N3nlmjt37Nuj0RjKylWyYMqUgMZKU2iABGC25sLU
tEaodd02UQO2DSM09kYVbFLxz9KacYEoDNwrCiARELLqLOCOjQxbfd8qNvHAqBFX2a2NX11Gg2nH
TBMGuomP9mL+qmX6D88cNLvN75kG3lnG3irMjfxdgtaADlzxUzcJAyqNMn+Hutf1j3Zx92OdyXBm
9bgtwd9MO31yowSpn6Jx2Ch2Gd4lz1b4Varu5I+8/vYXzEDACK6RctfFLJY5JsEg6uxjNxyNW61x
KgTXnpS1hs7FS4vV4BJAzNSJuGo+4QgFZ5XXA2bUwmn8g68AnUtfygGhvv4bZOkr9/HFOZ/MMUg5
8bQCXJoPC/RlU0ZoTih2+xgGj+GLb9piZl/fuaUlQY1lwkYnTfMBM1entP7/bUhDus0Dhdb86B21
EK6xvk0cTSl+hJPU2V+wyqfihAF1ZYzz3C0Q9BQtJEgVW047wj9JaJF5T0IIK7sbNzbqofY0zfwX
9nPKj3mT69LCxF7ix7Vo1oo98uFERHlEPCSECrqzVta39OWm+9ekYI3C1vw+MLWQgWWL9ZEltk8B
QmT+Bknz65t4ebYMEaoOgPrTOJg+b1cNIUoClYwR4ffkra6e2ndAWfJaIeoiJ5TPrcyeL62eNlIk
YaXxKB52fi1v27g8lBNBkQkYqyxL8NAq1M2IO8vtEWYracVHL8Lx9BMMaijAVKdRD+XcW2oNpn5F
4LsF4r7RN/VwVL5f38rLW24ywSzE1C5VAGDPAnFe5qkn5awSxSJmV4DFHLR7lIkZyVmfXFm0pmOE
yGhMQXm2p4WZpzLyB8SR+3qHLIwj2P5vDZx0E55YOV5f28LuAXkE941FDps5S8X6TOpTsysVWx94
eeeCH+/0WETGsW7XaqSXHmmaGjxKTOPQsFXF6aecRHsL2Z1Y9dBFUL4iZgFjDQiS5kNcq+Rdrgim
Ue4qEa5OAPPydPpOzBhZrUPFHyp25CYO8yMHv45soxL31zfu8hBzPZ9s3MztUFGPPDgHUHmo229D
ODJW7sKn5PoSQkSetzbjdknhQB6lQ07PDL2oX0JUlVCuNa0i3EdZvE0HBIBQrmurfico5U9Z9hlc
hTSumQTYkQnd5Fr6piMe7ZoMo5QpilkoaV3fgcvX7vSTLG4HemIKc9WzY1FYYe0LLsciTcMdsoHb
IHbv+ry1fa+6leS9VQ0HCzG++leB5Nx149PNc/YYxbYhciTFKXdg9vn8K0NklTACWeG3kb8ZYrTi
DwUqfoX/hiiQJTnuGknY5VV4bnBWQBgmpUA5LvBe99P6Wgcomz8qvyCbZcOvL+2yjjqtjUkPlRK6
PmWz52vL6jE1ZCFXbFOvnd78VNJvQ504rdgfDeVG7+80wxHSX7L/kOifWTsg07Py+L08Q/wCBb7P
P3gkxflYrDeoJekovyCXdu2rwaDeWkidgtj59zsPBrMg18uR5Oaur9japt3JW38b3IjHwWFwZ782
XwYBw4qxWZCDXLLLERwW0VipntHfROxY2EMpXTmphwBwj75SmN0H/QgtgBRkm9Eq3V1vFD98dC+2
qRVu61oLt6mv/HADVzpSUEfe1ZXJiVTx1ZNd1+5SLTw0RWZ3hfHRBWKEhDxE/eGAAN2QvGa1dFe5
IcAsw99XQXFnhlp9FK282aWa0JF+h+b7YKJOoxX+wa2i0m55PmWuuAPxUG4DT/W2noCEfG5Jm9ga
b9ok0LeBqleHrqN+h5zY1zFH6zX1MummCnM0BNT0Z1bGz34Q7b2y/RxV3UWwJUI1ku72ppVEAVVu
DdJkZIcFKR83SjXuRq9Gci3xNZNxu/Ih7It6CzGg+9gxF7iJ6u6zU2JvH7ti84Fmjo54SdKABmuE
CjlsaATRaCmRMQ8CKf4I/HT4SKv63q/ryNsWqp5t6krZeVmuPkQp8j5mTN8DBszn2goeSsNiYr0r
nxLooglZRbQXUS/fVJH8KihBnR9cPdqnTS8xmBSF7q7izD8MitnfVVJwHNLBfPQzqdxISXcENfaY
ZkjiZikSJhvLRTjB9IKdjnZSkwrpts5Ve0xl71urVeLOL8RDV8SPqSqV+wZio9EQvzdV5Bg1beQg
jWFVSET3Ps20V5/H1M6U2mRXo6j+4bY5InmIquwNvz2M/rBte8TFBHp4B3SPd1XngZcMk30kwr7Z
mChORZX7RjHLVjJZcyp3vMs6qB5r1+j307evR8/feVF9p+WFtRtq4SHRiurRQuQ0CdWDZgAKMISn
KBBwgUFBrGkiLVTDgyEaw8bVrXt0EBGPYO6tTgv5QePT+YAwNrnk3TAMTExxO8a8ovg+V7WdpFgf
ppW9BcXgHqyRSUaUxjbmENxDYPUGJ4fhJJ6J4qQS2rwSUIIy06+dV33rceVNrPTR1hMtzLntAe6B
fCdLwn4cRnKJtn7wAuEoeSy2puKj54Irbdy41h6CSYxYj+oCJbGKokBCVRp92a3mj0/R6He2WUwK
4FX9UA71Z5iN3/SY6jzY5NfA0MhQLO0myuHdC4Z4F0nhz7zV270ea4zGZtKbFAfxVh0QuIzDBDqH
Fq3K1EPUpYtewqTk8wcGeen4LUZJb+NadOAiePmtAGEvS/2uN2J/IzUignia4KPtrJZogRWHIc3S
DUnTbVv4k1CpGj8jzm18U6Cd+ZZyjBHCVrKDVCDIJOUIDaqx6e/TqLYRbY63QxOhgdhsGzHbDYiP
HJRhDJqNwlv/2MF5jE5aqD6p6eDAAfdNRAHrOJbQIIut1n4R6a4FdhM2aObpod/dyGWXbfPWYBBM
CrZwDzue4D2OcuxtEgOStUqq+m6DdJr5VXErVHhEQp7sfUkKnqOtiiYXfawN8eMjUMtXTyifNLe0
btAAoZCD5HBXg90bfHPvZuOXVKfXnKjRDuXym6EWb8rO6G95W2/cHmV2T26FTVuavxpA48Skn5BM
HupCrOBVcI1to5jbpA62SJITF4NfRmU8pn1w3zD1altN7TSp/iVpU6AUkCg7nZDean7cQ6yNpl0i
y1QgDDpTKFDavTHutN77lUZd8aNVMuPWk8Nj4Cv7rKI9pSG8Xnvle1IYgzOQnalR5RiCyvBfYost
1SmjBbjqCvX/4+zLluPWsS1/peK8s5oEwanjVj1wZs6abb8wZFnmTALgzK/vRVd1X4lSKPvWw3GE
nUdCggQ2NvZegzcDAxNZZceOU2rlj5ImIY1ILflRyEnsm82y76VqB51M5b6K+9fGNOedJdrzWMO5
sM7bR1g/su9LSe2pJ3BrnQY3L+f8qe7HvcQn9pvP3Hyaa0OEKS9RCZhwMECmWf6FoMmRBI9x60As
Wkocldf5UQHV2GbZIJ3RqLFpLMkw9+vlfQN9oWCEniKuJ+lprT7LM/IuISAKb05VAOPzGyWR0giI
cId10u/FrBxOwIzt+sIbYDZj19M0udiqvav22ujXVQrttraBNSqzIqsTcLqDdZQJw6qiB59Z7SbD
YxQe9RlWkJBgLltJrTPDiBI10wcDpnLGDOyGXDNMAFNpl+oBAjt3kKB2EQIDWZ6OLMF0jbxyoVHz
KMExemLY0dhYmsNL+rtTtV0lTTDASRAZKgWqCpYGwilSStsA2R0be1Zsw6j1fTuUXgaSsEOKckfU
8qaEjGit0Qy1KXiTc5hC6UOp+GUtzQ+iQuafwuTVUQQPOdawJhIctmnvNFB5tkdVKnGG1i4urvAm
hg+PDv/P+ddAUQwe6ji/0C7W4I9MJpvJdGeWsmdJ6mxz+ANWVOPBQqvGkwsN1s1rEFfwVK3UvEDT
wVUHDaYRoymhw5TnGnamZUyYXO1wI6d2V1Xfkl4/w/EvTGEhjudWg/ydSmZQm23ApszP53k81tX8
aJiYWlJBjksbDScFim4v1p2v4OTvFHI0GvVnDDnFylQr3yxap686pCoy/LDVfj4uOjs0DG1LpcWW
EzLvXlJNro4SAocBcKFbI9w700ywIeAzSMcx0tP+Ail0G3mJN/e0gCtFnjpJDKvUSXQT9DugbDB0
BubNH/I28ZZS/i2l9GWQlPsEYIk2BU20nRU3gTshpD66WxjUwgon9kpm1difiqvBXd6xtAESkHnW
etYoPSizvNh133uMNd3BrKfUa3p+FDi7bIHfLsMiYy6WzCNzHZkTrGcV5aIbuB1b0x0ppx8qJiFM
7YCgvZNV2DoOXafeValsm/miwOcUu2nUYYdezMioxt6EYL+cHKyUlU7MtMXvKiuF11KhMXey4hy2
7EaHnVoMPu0Ht+3WnpZJ+r1oscWrlnnM6rB9Le23OhBnWZMyTR5sqVYP0H50ZbkSviaVr/ATVAM6
6LCzX5QQrD94l47TwVrgJFiVjxKMCZpSZSgUDj+hjkrdpTHgUJu2iPsKzMWDZi7MGwFCfWzoiQfa
lks6SGomKcKvOUW9OoakK78XY2HB0bK3u6Ht7RydbfTy9TDRyWtDEDdgUo/MUH3JDZzQSitCyYAj
ew7DvBY6jXEDkG4uhUgRlhuFLtM31eSit6Uxw/U2QzJXjfzClxJmucbcvmoUI4NTE0AM12aleTOM
eiBPEH2tUBnMUEROFbVAIOO7Wl/k/Vik8QMMll9E34JfOU3GCRDaB7mQIXc65rshhf1tlhRIlcCs
wuJod4RnxxoahfLMbpCNHzP4EDt4l2e0XSEmWMiPzSjd0njGjNPnaTBBHo+/NXmzM7Q6iKGpYFnK
iFwCnIhqYB4AK4HeK/l+kLR9I6TbEqt4SpGBjLrqKgUSeqUckrCCvKVZphcJTqx7wdLGj+tkn66y
PQbeYK5WsAuVRtmZIGuYFOLMysnrWuayGJaIkgaQHi0PhpzdjITu0XWBha4qQRgTVUxIHlBfz0d/
lWFWEwSvJpEdCWQ8DxKRay9Kx5bRniCwdBgYwpdADpckswPG9y6hUuk0KQx1p47usyl7GYoM7pB4
J4sueVY9wgiaEa/WyhCI+RdDm0K6aiwIbKIB4DU0ZfllpnhJCoEuj6VBzDe/a01it32SBl2luwzI
5muX2c/uXm/LMZsiQYnMFGqdKfW4ci99K7IXiKa4uj5hyg8NPcMw2+1gO/P1Ffrj/RU1oBWiC17l
SrLd3C5nMOb0fOqI11e/QYgKpOQ4J9dYvJ8U6t6PsrlWJlpXT4nBiSdQFlTdzJMc5YTtDlUvlAVv
v56S/rHi8X60TcVDEYzNwFISFIAGNPfytn5MU9EEPTODpI7bMFYkTytTw6EqbiOWwI0TLnpnMLcr
Gy53sy/1r4JqsauMyy5HWICA1wtftNQze2raKoyVMg2s7rSQp8NAFwWmuSNcVWfAC3knEB9RCc95
FodioXPYA1p24Zben2EEjsVU9Ysr6STBrxeFu4zsF0pWQEIYHHe6RtsTkVYB7egpk0qkCxZ7nHrm
DhqHN8vIXC7H6IbiQoKNzmw4ZdgLZG1L2OwSeGv6qQLfS6pdRhLDFXkt+MSjp3WwlyxxF7SG1zQR
zaEX8MSulnZyGo2/iCJxk9byZQgbXXkZHwoKFgpPsMkD6Xn1pti8i3YSFBb1LfEqbW994/XDcJNc
o098Ul57P8i24gQz37ggGGStTzROlScuDCIkBP4HNu5kxbN0L+3vv57ZxyLt+0E3tae4ThnXpYZ4
EN556PLb2WifFNJ7vNPh03ytAfixiIrRFBlUJBS8oNW02adaXDKEb0StpIZbeLn48iIgGLzL4mud
rI/zel9v2ryxuRdDAU6r6hkTIKXoVcDmyR+U6UyXE7wcrtTPPnl374fbvDvArFkeQxDZyw+Lr/nZ
Lj5YN6qTe7VzrVv22czexrrNULgPw1Q5j4mnUHRgsp6AZQMtNBNlD9wU5HAeY+/rNXItum7WSNmW
chknBoU3vTtnBUoiQVxfw998rLe+D3ebMv5izLU8AcbiJfETXc0R1PlFqsC1ybXm2HMTg/e/vp7X
tSE3R5WqwIt7Ws/QmasHnbILhtiN6bCEAKxH6UR9lqJC9/Wg6+vZFELhgwlHAdSwdTj3bQZtqpRP
uBOj+qBMyCRmXfGm5do++2SNIE5BIn/V7UKPbLNGIO7TlXxQqddZ1h7m47amZ54MeyCd/KbjNWPA
T06qd6Nt1kcvEJOHdqTe2BVPqDZA4xG4WG6PS3zPZDUo9LOM7/D1c7w2xc16aStsODFQ6tEW1xP4
ZTu4FH7TGuNHVwvkSGo/XdkGH4PXHyHjFW0C1QbIO+LNvmk0aTCtNnoVI0JZ1oUmvTsomg/WRDV3
4ddz+3QkBW8PPoFA+W3L8QYtup4oCvXyuXNMMdumugQVynngcV5Zjp++uzdDbR7j2LBGMUqdelPR
BiRDbW7QHbp4EG+GhWriZ7jXYr3e/AcThDrviskCQGp7DqQGyiwgoymoh6LCOIUJN3ap6abjNfjb
p6vkzUCbdwZ9xYT1Wkk9TX4VGS6XdonKR3mSf349oY/6mDjOrDcDbc6boqqBYUBhyFPTwYftqIty
kYQUKmff0ay2DU190Vt0PcZR9olUTv4yKFlqszQ/tAv0A6G+tJrQ8zwqxECugKU+6TDh261cH8Qd
XAK23C8ukx6gn2wB1pl4vJoeUlx17VafA1HXZtjF5t08949Tp9okVr05Xj1056wOY1xjEtJew4B/
PFGQB2ho2mqWZlrqtpOIOx3POnkGWEGEVJBDwe71xLxyKH8M7+gJrwZpcImEMvMWn7PEPRdFWQDg
0QXy4yhFDIoTh/SH9j91soV+J4iOumqo0GxD9W4T0ssOjudWrKpeokLDpemAmmn7MGkq5n69yj7G
hfcDrTN+E4GWYeG0k9Hqlh/NLFAe+ycwyb8e4rM3A/wZpPVBFodAwWYudclRQ27w0OSq+SmPaTg3
8g5dq69H+bgt/5xOkH6AoaIGzc73E5GsWptjbQRC63f1gxuTTQ5t48bt638wzGqOa0HqacV0vB8m
ViwjKXQM0xeovNUTzL3NGHXEukEhpUVXIo6+HvDPq35/ugOhpYMKA28atMq3WI4sL5iVA7zijQNc
NZMZxaJ2WuhzV9IWe4uOgx+rOgo0TE3S0u7U8WS0DLwHw1OYtIMLQBjL2ZEL4xynmj0O1xRMP3ny
2HarEoAFe1ZsvfePpOzRqmQ1Or3jb0jKQ2LxWbqAdHHlMaxhdfMY3o2yWah5AmGPjmOUfrZXQVFo
2kbGAwwsfRomfvX09XB/nup2uJWI9OeKBkTe5j1LCVTl8RkyKQaRIaV81gC5BdoWTb2kxgW65D9K
TQstjnRymszGzfTmQS5RIbTVrGx8U4YJKtMhTIOyEM1gzyGl+6EaiqjTitFBY7W4EpE/HrsAQQJ7
hv8odGS2r2GIrVyRYVfnoaCu2eqQoHkHLENrzDtqSeKsQtWFFf19gQjmf/20PgmLEKjH+wd1GsSp
LcYPBXhL5StQTNG1J42UTrqQY1n/Hhu0KavEidtrRLFP1tzKB8c5v24J2Bm8X3M97KvalADgNAvb
CNvRUepH6XciP389sU/qM4Bcvxlns+okSuBzhEKwJwdmQLwljA81hJo0hzmZm19Z45/EYiCQgZQE
kgr90j9H7ptYPE+AcowZjjCEfk8aUxuCpS7Tl0NmmVfEtz9eGQAyfTPUZnmPuSyZ7TwBFwyfY6mu
bgd6DSD/ySvCjWTFHmvgZH3wRFW7DgkzwxCAuvoV2BxpAsfoTv6uWY/p3PwnDw9TQqjENQgVu01a
NsJZRZ4h+Q9CcB4qJe4lw+xpVYZ+9jUK92czezvUJjHT9cxcGqoAR0VzB98oMGrTQ18VDVXgKZoq
/HoRfrKxcY/975ltbl76jFJGshC8q3JwCE/8vte/K3xPC+6IQr+l+kunXzvn1gWwiX9IcxRQuAwg
Ij9EE6WJ46XiOHUG2L84vK/OqVrp0ZQ1V7bYH+Ws7UgWQKyqrqGMA/7g+61coOBNFwlP08zHep8k
2Z2M2hSSuUuXLLUzldpj2ooznEYGH2SPFwmyNkMzyFFcMIj2xaojkznK01oOScz3SJq4baYSxOIh
AGR//So+eSpILsBQRVJGPgFMNzUEOlUEuok8U8ajztTc5ipv+WPUWYHSAC0DFEdBLtmq0pSd0swD
AzIt7vUoTqERI9SzrAMM0EUFWlCdmT/mveFoGSD9VQ7DufzX1xP9EIrwDXQV3tfQxCHQWt9kU0Yi
S1zLEffK74sk7brRnZ8G0V85sq6MsrV5JcYQaz3APN40FmcqKoek+b083SrgY/0H80HTXwcmfK1e
bLZsZ4Fd1hYYCbgDVgMMkNnqq9pdkRH5dD5rpgZOxyd3UG3Ki8ZUAeg0V4bKC9p/C7Lp+e7ruXwI
P+u7gZm2BjbCJzcv2HMAnVFhlJmRBwFqVdapp2FCBgj0V4ouZ+d9PeCHVb8ZcHMI9hqvqsYEbrGz
ip0Oe3JWv0q8unL6fSx4bobZrLliVlhKBeYliOTDVhGi3d5sNGHRQqBWaL1jjGMgNb9KlBTg5nrN
xuCzWUK/AjpQQJwBXbx+/ub0lUZ1MBZsNI8l1Wsz3mQpeZ6vtWA+nLuY49tB1hX0ZpA8niWjr9GB
gVj9T6MpfqL18/XL+mwNvh1hkxnlY5MJI8FKT2rjkaa7VjKOkM8EeoVc2VMfmT+byWzWRaHOuU46
rAtTnseHIekUJ4Eg45HEvRkK3AihSE8sFq2An6LUn4e8TH4rZu+hVgOkQ0WKaxTdT97huicIypMo
p33gVZUN4ITgLKgevBtxlBR+i5qEdc3t/ZOXiFFWWwiKIoC8vZzDTRWoFBQ2vLKtHhZ5vIln/+uX
+Nk8CCQQKNzbAKDdrsUqGXHVghyIl3CIWqJFJfTSjbvXr0dZ38+7k1eVUb8hsLUyiQoG12bDAZEJ
KImOFS/D11d6iXMvYT8M/nO+tzr366E+3mIxFuoyeGo45K0PjATKFGURcq16Dc3MMLZgkdSORRij
vXCMqbkvWZvvCn3QvFZn2S3CDfxWO6HsK2lxR9G1t6mc35gkCRuQ/Q17FM21ZP+TnaP88fZaKzuQ
1NskImzUrVbhIBfUY+kJVuzayrzNQXrMR/Ly9eP4MBRuLLii4YiFSRq0ctfP34QBSCSMaGrS2ZtP
jWa5qvCl77p5rWH14f3+GQVVOvj1oFa1LYlqldXHFVFmr8uAPgIg4ybl2nk4FdVRzP9zAezNaJsE
HLgSjfRIxdClZwfe/VB63MrQe+V3/dBCCqhF34zdTHIEEhGv9kZ8bfN/LEmaIBIgZwHnZU0lt9W5
hEGbYL3WeHyUo/bWHEZvgkQJnfVofjalyEyLfQYEw9gaAPBMdiYvDhXdlavVh3R9/RbYU6jg4Y6F
cP/+3Y4N4HuDLs/AqWZ+XSM9PZaERakyhGDXj2Fu8Ssn58dixfsht0StoaoGOsJvz6sMHsjPpVra
Ooy7FsOE3zp1xC/M3JboEhYMmHI1LKjpZXnrpZlp853aQTOmIBElwit/tFDB+3qxb5chAsuqRQbj
Z7wU3doGM3S6h6JVGhkgN6CHO0dSHrFifd2Ehguglss1cu02P1rHA9sQZVNq4BjYVoLnfpZ4ohay
R9DXn/WnkQ5eK50r+RbV9Gtn4Lqq38bQdTCEszVRhh72B+MZOKOMVsJreW34eTz+XUhxlMDm1aoU
W0x5mGnzqQSygiQ/GJ2eSsWMvn66n8327RfYhBI0/9rMpHi6FUQ/QLnIHUWa0ScDnhCuFYOjz1gB
Xw/5Zz29m7S2ehNAawV1MVhy6pscQ9Usri0oRnlaMz51deuPE8iOwI0pTsrjA7jwIS4PB60h2Pf1
lST7D2d5O7pGUPHUQAVDTq++32BSb8ZlpqoozXX5D4RXdAXjjsDgqnFqMvALgVONgNXgYhPe7JsG
B4c96UrUkOYIM9O7OBVUgpm0heItOjkvOM1R2UvIfdlq4pvSGhXuj+JlbKrBNjNqQXQImN1yAVZd
XiZHL8zZA3cUUNShdAkBM4rx1LSbJnclANd1QYFqEwz0dYqk3GdZYe54XVVe2wz3TWxJio2C+y08
1hIYvmdq4UvMVHOnBRXLz3PgaXt9qq6khR82IV4Z7qzgAq0J7ofDrZqGBnejXPEoyzqwfMdTOuvn
diYAKhITcYEDfT8BXh5+vVa2Jx06m2hjwFkS8DMEgO3FywDcs6o4JHFGCjEKmCIOS/k0sdeFSJev
R9rmTP8aCZdyzEPG3XkTd9UOOrg06xSPFbmb1x2aqLqzgpG+HubDKYNxILeFnAzXr/WWt1n8laX0
wAXrMvAs8x5B1R2PLamP2kyfEqUDyd0GUz7qFyC1TQtamHpQn6CsduVb/CnnbnaBaqBpvNYHcNBo
6wt/k0L0wxJPmciwBxfLes0T85tIkl8pHIqAZJwA1s6MChqWet0FE/DUhZYfYh0e3AqYBEOG7zsA
A8uZL5lFGYCQACBgKaAVDACo1oLJMIG3AMBw51QA7dvtirwmwFF23Fl6PvjylNwlDGhYQ9RelcKr
pm5PwgRxESpaDnSfwt4cVZszC37flvieIACifWlLmRJMyksGSKGbleQWzeLJUQfK/MECl6i3BDC0
ZSDA5ogL7ZsK6lBvys9jFmc+NG3Vn900cJdo6a+xBOUimX0mzw5UJydb9KgvLlOK9iIknpOu8y0h
701pAVtJr8kdkZQLjv1AAy7chmtNAP6L9StBOmELVUANps3K342a5l43ooRtzuVDa/b588jKxAFW
lYVEmHUk45pTW0PqpqasOklSQrpCk6wfCJbZaSxraFRYmZtVwNXpxMh3IrV42OGRnqoiHqJ+rO9j
JeFohxfLw2wmdQBlOt1uqXXhk6nsjLptHtW6L30NCbUzJ8ZwU0jsAS1TN7eG2qFJdcoIvNs1efpV
69kvq0FHYUhUPy9rsOvjoFYyeihiBU5oCVDCg9C9hmsskioa+1NcuqyUAsgJRBUTtoRqhqdxZN6y
eTsC83uxepCT7ESkPt7wdz0bsrAqgYj+egl/EhlUAN9w1UYvFeiVTbqdCF5LtFsg3L8ov+TaLcT0
c3ic9Cst20+G+bND1ksOUHZbbTDYifUtuPLIBoZ0cqrMOs4DCFVwQQKavv/59Zw+HMbwXCTQoSAo
QqPbuRVvakUn+JIOyLZhwD7cKeZ9x5tA3AhxRaHlk3AO+rOKYYAfVD9I/wE5mCVgVMhe0TaBfNTS
9AlimAciH5K7Mjb+Na3/9TL97+S1ufwrrLT//C/8/aVhM3427TZ//eeZvdZ3nXh97Y7P7L/WH/1/
/+s/3/8VP/nv3+w+d8/v/rJCvbv5BiDR+fa17cvuz5j4Duv/+f/74d9e//yW+5m9/uOvl6avu/W3
JVlT//Xvj6Jf//gL1+c37279/f/+8PRc4efuxtdfrx9/4PW57fCz9O8A/kI0FA0+HCTQA/zrb+Pr
+oki/x2gB7BqVWjxKBauzX/9rW5El/7jL936O2Cc1h+KP+66fxyv2qZfP9K0v0OIdwUlrAAtvC7j
r/878XcP/79fxt/qvro0GSQj8W3kNcP579j/hy+tgi4NTANuO7iyrmv+TezXS7DtUcKkTjKmRyM2
TxKKZLfKmQTiW2dKB5U35zyigXmMj+CRHHq2HNEWOfF4OZFdj5p+a/cANse2pXUeQOFZ3Z+/NXae
LBcam5fRW1nisuMabRt0B9qo99UJtkmz7lanYy3UG6mob5IQHoYAzjqK9RM8Gp8pk4/Y5VOS+djw
cFCZvF5vPNwuJqDvkXujc4Kg1YGAWJ3FuVsG4FKJl4PaocLeZeG6x+6MdPJJ4aVQ6CDU8DMPhuu8
8KNISZWTzuLTnGTnWUrPYDfuBrJ4aWonUPdYDgNIe2q8Q/3/oA+DDTyoVzkR6ECPmdDv4SJzp2vD
Targ6qPs+u8pVPLrdAlzTUT8RS6zYJKGQKuzsCimsOqdEqqaaRem7U9tFj5wP36ZKAjKGkCfq8TN
zlAyuBffWY0JfwG2bw+jq0BxUNUhBWVY4Ywq2KigRxycRBEpTkuUJzbMj7GN6rM8LHAd2heddkDi
ekCrY89up7zbcXmJnsFrUUNZyQIwbXF6ObKaekpjukw0Xgt8WJ+lSBqFPxqKj7Z/gPRNUrzGFE5b
LefuSH9mFb9hS3KL6tESjiUJu0kNjVENk3P9MD5Jo026wTPFXSJJdsIKh6lZBJJACKBtOJlTmIkm
jFkSWr/mBWxW+6aUgNaE/xOYQrbCbJnzHZ/aqAmNQ23KVzoDKLy8W+O4N2NvYROuknTgsMOF+P0a
1+peKBSKWmCCLVEi0R3PQ5GAuRX3LtwhbZKHZa5FUObZobO9q7tdQaSAGd2+k9W9iPW9qc6BNN0N
0i4zm+O3Acw581Au+REXguNU1Ed9OaNOaE9uLOxWip1ZvZ/LKpBJHliwYE0kzZ9nFbhxWJamriUa
X/Y0nI9Flp3aUzn0x4QnB27S3TjAoq2mx2XovEmlDtgYUnnoNMAUdNidxeOxSNJTtlNCcCOPkqhO
caEfsslu+uHUHJMbhCFfUqEzkQLtOD1q5r3KUPzrvWpIgrHUfI5MByZZtga5AGI+LnV9UM12z9WT
IsUHW77orjk3fpsZ4HEAKVb5VUd97hoOMPNRN+S7TIS8iQORggIiRRpgAYKWe/1cHOIiv6hGe6PI
7LboU4/i5I9FyHTlrC/GGRSSU/2sDOkFl5yImdKDPsoPJI3vcYLfWTsmWzdCqhyk+kEvGWdGy9Oa
B7eHvhKHEoRaVhfILtXz9FB6zVydZKM+J8uvUZsjtUhuqGwbBdvVWFU8lm6lid9VSntnuXc8ny94
HCrTwzEnIe6cYSuD5sWDdrkFyxzoFjVEiYfX0SxlIVrRQdkNQQy6eqE8WDXdMbhJG1ko6Z5Uy74i
5dcScfN9MMZCxV0UiYwKJD+WKqBn7xdqMRi5xPU5d4vqlzRd8myJZgNpnPaTS03UzKDNkXDG487L
Yo+a8t4Y0kMd9wfoPB3IbnBTVXg0j3T9m5nGoASS3bTIO4MRPyY39dDvTJPtwPzbtaYeCXAXeiR2
jcDazoK8Mfy56v2S2bXBEEoBJc16L9sbfklSPy/ALwj9TLO80uh9IwQCv04ikBmaHYr3AQONK4M8
KZlExAiNsrLadbTbyTOenISFEsKWMuwBXWmCZW8WzYkMxanNDYfDR110xrFJXqHAdenM+TygvPQw
Upcgtoz2ZKeldFCS/kA43ecm2P3A/1UBCGrzZOwHqu2S4KIsZKexOcosu17YYT4TcKySxp8zAlEA
r2/NW/UmF+JOFDuuVA9TIh8mXFFyZM1I7jNs88Gb/aFQ73WePVg5e5iU4sG0TwmTPQkH1jJmYSLF
dlUaF0lOL2WZnyFPcKqTfJ8Lp6fyvvZkTXMHPoC9RFy1SjyzE54Vw11djz2SAcCSfxeriymlQb4U
YUvHEGshxPVHN/BnkmioZNfR1IkIIj8RTlNGJXSp+6jV2sgdnzSElMu4V4Y2tC7oiyhWfUwH6wBj
Hy8pFJQiIXR3m75CFe7Cn+qVRd2wM2mzE9j/oWLdPmquNhh7mV0rV6Jcs420kACjig4YBtz3TKCH
3i/grpdNs0lrhMFXVU0jVN6dqRgc5ZxaTYhCWziILhrAwKcwJFb60ktVHfuq3lfkBpp9ARV2D38B
1mZBtQoAmUWwdFkAAZ2gqPHvCKVS71BjsI/QHGlsKAO1ilejIlcYoWUXt3Na7WNGdnRRfUs+WSOJ
yGM6aYcsVNxlaQMIQoN4r9t60/u8ML3UsVrX8qtw1HR3qCV36YWn1NSrcS6KynAl7o0pmOw4GksX
GF2zCkSO7IgZATXSEOYIYWywsGVoQ8hjuOyhMN2aD/OoPJiXJiADaqTxFEYRrxcb+Dl3kM1H8G0f
6Xe7B5BfL/BUJDD5FS2gWousYZe2g6sS5pfQxdSwv2IaqEdwi1mwnJoyDtJYDSFXEKWPcz1G5KwO
sH3JtKCX87DFdbm2Z6k6Yi3Az1xNp5uutNtSXLC6ywmphVaNATV/lgSiFqQLpFIExJ+8RdPOkHE7
8whFP6WeLh21zjGuwY+0MnwwLf1Tn3S+JDq3hhAMBN7wor1Yqz2JxC46xsXKfIalmd67Kfi+oxrU
KQ9L1e+RWpCcRzPCAg4PJQ77EpffEF0arHYJAh+jHGMofhmq9oIaWJIeldE6yJweBvUuGbFVeHbI
6nGvl8m+s8QudkrqKheD4YLeON3o8L0WqWaxB3uV6DdqZN2bHSrCZhU+3pAmjqCVHQFh47Zpsoc4
35XKKVLv7cqHN/lalwY+Caw3/PF+5Qvs1XQAqMI1dR70ZRa66r01SBDZNLzeYa7UGDvQymjskkUN
CLSIBmXxc87dup52MswjmfIb8huYPDgmAOcEyxncszA9sG+0+M3cer5w1KHQB4kDenzsQXnbzQFW
DWBDj2n1HQoPUCYZ/XhM3HJSXBR6Ag1uRF3W7AYhuSqb4GKd2iubihSdC7UkdMchS/BSCiwiBY0N
qHGkdbmT5doueHkZy+5i1HCom9IL/Z3datltrRP7iCqUiUA021IClbPEHfkL0DFGF1i0OBjzieRP
FYFMz3yZZ7v/vbQxmNZZmEG5XskZAFWghoNglYwcYjEcWWIdsqi30M3hg9MNml1xFqG4GcqChgvD
T8hxMMdz0JFLD3APzwcPBjFqi5H5YZ70w1ypp6SFUAVH0WZCPG6AWO/DoqYX6M3fTJafzOqdHDf3
lTrda6URZHPrTK2DhD+nZZhmedhkEqpbAGCBW22UN3rWXPSLXcWgccdIRgZkUU9jath4RUR9morq
lFhZkKpQjJ0zNDxtPc52Q29EZRPCM/O2SFAGS1Cy+V52ui85NYCzTJcPVmPt07Haq8O467gSiSri
DIT50gwypyOQWHALE/T8rqa2ZPhiSQOFPZX9K8kKnwNwouTgjctBC35+J6cBSusoTjmlpYQTshMU
gj06BgxdEUoA0lTCcpaj5SZziCZ26BQ6ZbwcoZRnV50LjQLHIBChgXUaGY39rHBbEfDd/KU35pmF
UZxDmReqIsFgj4wHrNH9GdgaiGY4vXW73N5mIz13rDtJ7aUxqtCU/cYYI6CXy30CkjIVO8h9ecK6
xFK+n9X+kFfLUdZ/xtyVhYWK4V1nLCezguNXJ51hYn/hh5aLh1GtkZR5i9I9oGb0gK8JNkAT49/T
gxrP+9LK9mUJ5QBJj6qyjCCxEwrbxDqZVAe1W4/w2tNxvSn/D2HnsR05siTRL8I50GILIIGESEld
GxyWaGit8fVzOcvZzILvdVez2czMQISHufm1U/lnGbtQY2OQ2JJ2ypR+zRjeNm2LUiXDiWZKDQgC
KSwUI9xBMEDz+oDjlburKZ2yX9mjpd+zvfeHCmhofK7n7m0B+fwi/p7W1m5NmMDuotoVM+Yp9u3f
nWk9LXN+UdvGOfI6FNb1NOTLJfcAPnj0z/jh6q4GSSOhsRVIj/pdGmGz1J/m+o+x81F35DROdvNq
dbG5qbHKqmwr1Utn8bKXwgWURnfJ9flt7463nGtXM0hhliSvKe6I6dJSLkFiSvXIomDSLbzrRzT8
DM8+Z3swRn/Ql8dWCRS74OSzaK+zcDZVvs1eV24t438bcBPoH86Q/H95QpiklP+jr+M5MhA0FcxN
yM540v7PhWyT6WvMiSyh4E+nihFIsQKC3ire4Cp6yVaiuSsD8bmx3st0IC3YsQbiU1ugU/lE6S6f
+y0NVAAwcwbqbbvp0pd8BOb4tAjbaa0XCdacCt7lx9Kb/LB//1BOaempNB3SOtwqzmHITlJqW0Jy
suQ/4lTbn0oKcginc5xmt74DMDqHFhGdgvGdVP+y7jFm63Uen3lthoXeI6RuTxNISBELAlHUGtyQ
S5c9x/8Odr7KDOh3sTWDjKnyUFW7cK1UrtYfqtE59EU30DBDM7oZt8GiCsv3HOpKNztjcq8xm0qG
LzF300pfB8MajNwm+UdnAX2a3wgxcxV1dTgK7UXKHEXsr50cJxdjxoxGB0j/zd/C7LEnmW6UIjjc
u9TnYQQ9LXRV7+wfeoCkw4DiHFVEW1cWajHb5LVPvPtm/3vylEGyG9LW+85fUVvMZbmkQkw1pQkG
iKU/ykQYwwZMbHKmTPYa6R/mhsyvD+WSVdzWRGf+uUoxn7HF0K2i9EPcXZWhdxP/9sruM2v5aTEV
tyWoiP/AOCdeAjtOMdtzV5vnZr+WZPAcesI9rjzv6sKvy27cnlqAJs38gA50aRA/DEzHvPfHzaR/
kbV2NTUoRej1pu7JCVGJ2eof3AQyqThrlTMZ+UMagmn39ObfsgF464bwQHOpHYmvhZNN/K8EdEAF
pg0oHfPZ4qvowReAk5rM4Sxu/bmGrdjlmpNBYAsWTlWM8RVna/U9a1qk1Z1N4VFpTkJyMiYCtQA+
43auoWtukp8BeNJFtNyicNearIWW7UHNTprspMcWjNz4AIhGVFgBs0HmpeXzaVslVos6oDvKtdlv
i4/qkJhtjwqW96Emd4u/VWBkSHFH/13UbCN9Kvg5xaWgZhWjhd5mHQkjOSE81ko+cGf4qPrPHMlK
M3lEtk+sQjBEpqCxkgAbrMaQQTVzndhRO94tNo0+qH8Di3hK+nDvlOb6syqkTrNn2bQF4ZGaL2wg
uuFl5vuSmJdx7mNF+tiq50onayjehcZ8HCoAMvU6FNdd2J+y2j1MJy/VOM/XqGx7EFqme4j/ikEf
3VKEPGHe9GXwEvFRsiMI2ZuRtfG2vhwINhoPTmtdZ9KO09rf9xObrdOZiX3s10JP7rpm56P6om+q
q5j+OJQ2bSMsOdx/UjAPDlNGkXRI8fJZli+jjKM8Pa3mFRCcTT4T88vNZ8X/5kDl9rvUV6du0Ny9
Z7Xu0l3gTrFYzprhMm1ci49pd+odpeOt6gO1OlXNW8LLTouHorjVIp7FqzlhIhCBFqi2uGW+bEWg
k8rpv6qJi/wOpMrOAbLAYJnuO0Cs+jkY0gWk2ONn+4byskGPm/qQccSAf3jAdBO4b67ptzS5dApY
+1acir8toAvmqPMDwNgQkpGzdaof43mw3husK2niGl9SpfhDDe8mv+fwD5blpCUbetzgLDMK4LaD
/zJPde5JUhKuB6XKFiqFbVYQu7qdUcjXVrsUWXsCyuymx7PuuaTzbxLK0U23aez9Kj0nXPF5NJQx
wDzEshJctZq5Eb0fyodyX81XPuWro/LC9u216JSX2XwVa905yh+ggnQpgLSrlDhi+VlCHZSsnwL5
PqvCFSn44LmqdD4TZTkV7OLDH0F2Cqn0F/FwxbrzoAh5a2l6u1D5i3oqrRf1+DK5cv5QqurlJMoo
fgBn7KMZz03N+7Ndf8rpZL8I86tU8ualCmy5OYSpOc/ebKnsVr+Lhr1V90DSnalF9SbMOVfeGZR1
5eIzVYK0Kp1F8Alackrp+5i+VDgV/RDph83tgGRcB+yZSyays/CLdMnfHiyqJN0z659BdUalwU/n
cGhBU/WynWXv0H7WwdnumSC5P69YkXGyf9Xia84vb233jZ4iVyL9rSxecg48kJFl96KuXAPNj2UG
LcjzPShPeR9PACI79njRV3ETH5sezkKs0eSuuoem/U6H342Ftj6OV2kM+8H7hDDzACDTYwABRDdi
pJuRUjRGVt7LDnmb4xg2j1P2fzYV/AN2+c4ZSKxNy/Mkv4/1/LpaLxa9bPUAZnW0brt8q4fsGgVb
xgtjajdRvAyqbpdG7eQUqvJE7IHgQVIalPeylBGHq3sOx2PInyubR72mJyH5Xgz5nDalW8tmJFhv
Jp9+UgYL1xMlf9bzb7U4wnpqnVTnWas+utnkL711ZqSqqn9y5g8P6KdjjOfNLTe3Tz+ZvA2r2ks0
r9H+7QtH5DzC2Stt/lBqOCUrHCj7B/lY2SZx9VnxTAMgSaOxGOwlbpS/RT9fWUe3lo2mVqwz8K+7
9qeXoCa1p6J4S40tYKQgaNt/TYxaG62bGWXifZBY8qpsN0JYIHzMah2WWh0OZbyOJZEYyKGaSpkp
Bh1QrDZfgsNoggLMW2X93oaLIKa2IiRnCeeIxlwHHC2Pzo3cmCH8ta1MotToYlxkrCNVfpdq/cOU
X5dsefSy9rniY5/9bRrp8A6+YXX+JrsJcLWqI+9Xyx8L3I2MCsGsH0uCBj64bTH4ojj5uTRREM++
QIb0Ow322Vl3IWwPARxIe8qn0sbGFTbD4mwAx2qzCItFDjq9D7xdfT0yOV4aI9L7kcwNi5s5DuNW
t/FjO/WRxIlWx43IxFxVuTj0rox9j1J1h6DID1z77mqlFu+Q3fytRelMfnA7Tecq53BsT8OMi6rU
veVvSi7cAONT/6crmMSmQB3HUEjqaDF/VbnlwbUz7sp88EDrCEJ2s9Z3layPtlkfxZo8oEDN6+p2
+VeZ7uftcHeBUkB4tgK7Wb2ca7U7W3QxJHiaCSLqfBe292NOo3Vso8a0YYWt8PhaKhDT8sd/1QtQ
P30f3zdZva7530OyOP9sOd2jRNiiZgDVl0/g/NrIZOtV5COULTBSV12zcFPQrOiZHlPsrngdVVfP
cgfuIHfps8UeLurMtdSXwtWwC+Ia4wd3FkTZkjSF/LIu5cVqhDg4Domex3LyCnpBquXo0nmC2Fk0
ztKaMQbQ65oFe7XGu75fWILV5KCY7JvTtJ+J8N4o6FFNcdat7pwX+zlvfis1M3o/qMfm1hnhLEfN
y1xzdal/b730wkdT+rshX0eZt1iAXwWCT3bK8kpPOjra+p5IXCPX5jYKAPLGs4juRTVrTrUj8uJa
zn1KvJSLZNn5hvS27nO0GFqYqJbdY4QyBHcvwMT5detxNz4bJkLtpW/fjnaw9+yPgRTUz5dFC6ko
zFdjR8jntlh/ywQVIfTPCP0DxxCwaBLNKuNSWnGHq/PoyxdJ2kHnQaNNOAuvMzFNeenkka4+8uPt
SGxp+ll7K7DL0hq8SvTWfHIO4W0e32c5ibOitru/yviqql9V7qqbwYLVtzGSFcH+JWb4CUEOlTK1
LpIGbc+kv3eZ32aPbcONVhnn9slRhEfD2YXOngL6ljZrWnZk4eWnP1EGPPIH31s32YNBKxudtJnO
whgMrwwX2+LJZIOy6Eq9WHLPIGlkzpBIR++YP5vjo1frWNEkZ2JTa1iDja+UlWtmF8bw06NkDJOR
oQPkrPqqijO4PWgd43k3nUyU/TRRfIH/N3LRh+joZ+niw2/M2JqS5IoRzTeli9laflaL7Ba/DmB+
bKCNdpL2zMU+Zo+9A8+ez9Y37BGM6jhNdr/J4FDb2MpFJwGPu+RPUlPkMBU5phcGmEpbLRCDaZOx
s3hG8UvQsOV5EkddJ5ZcUTI4KVrYH3t0FG18FPS0cc6u/eWQ1Uvd7SC53yua2QS7X6S8uWoLfEVb
ppNpoN/oevRTT/7cIdMr3fG3sTLegKu/F8Ly3u3Cra1fmF19k9XyDVIAdU8bm6F07LFUG1GDHrDD
MqVEn8zvJlXtOXMyYpuWP+CZDBQ5JV3otAKvXE/1Wvh9OqDoHv5Qagim2ZlRPBMzVY23Zpj9yfqL
Z8DX2sfWWW4/poG56gHlfV9cs6O8ATu/y1rFpvGWf4+F9NDW4mkYw7Owhqcqh1PcjQEeZuHPwJvf
6dNLZgVDkPDeN7tlJzwymY/0I9BGo39StHZ/GgebjXDcLnVtXKnFSlWIBkmKsUtd2kW/yIOd016y
5LieIUL0dUC9FdRNF6TpZwKlT2NVNmUeSJbPN+j+wZFj9fvnDF+UaJw4VbVPubuqv8ytCw9AjSb3
iO2HpBlZL4KlBZLJmVrr53zVb1xiiw29K+98PBNety/e0dkJtdEkLp5CMSVq1FaqGfzIF3V67tTR
N+Jdw9VpoeFPt+JtorHcvQl/+zEye4jwl1Qy4rbnM07d4peEft+Vf3YbWeXH3cwA9uCobKtNSkmu
srOzf4kN3GqPeLE3BbpkqRQ3NYmKQno2S7AmTovnyvi7mMeDc/NWy1zHGbpNBsC8rizKl0TZbiCR
7ZQ68BDWQO0StM1fBIu6CCE+82MLFWW3vKzSRPWkvv6MLqhP9CLtx9ckwc3lhpRiMa+PLuj+zFyY
K+3w5a05L8ab2acMa/uA7dJ2cOWHWrkpFxqD91bKk0gQpThX2stmvm2eQowWt0IyG7PLlv5Q3AXc
C8t5aE1f8Ixu4TnWPPkCMRzriLvX9Jiqr1V3N8U8tVzGhFn1tKrxKRBlg47AqpIwx+V/bXneQxok
arG/p/nxoWwfB3BTdXymqXDtCBatAhjXAQOYQf/OPba2hbJ4lbXpSfmoyf+19ONSVQx6viFvWZTD
+9Jo7zjkJvN3NvtKejw2g2v4WwLfuilw3V4ywhvGe/GrfFHpIpQdXYRyvfOiTiqgX029KtgRSv3X
aIrX5Aq+O5vv6qbfZtPTmiGoNOGsqxc1kR5kXbgGdjotX67Sj6Sy/OrJAKP9MmTbWbpptpW2ocIQ
R6TOa5wFWdAph1dTbxF34DfD5l/SQgsL+jDVPJ+N2+QmF4snJxGzqzRRHlLaCpVoe+5Kck3Cw7Ev
RcAjETRFzjj/QH3Nhc04lxtyLmzFJDL6jULRTTS+P+fTNyN1ZHbtyKE4i16eV56uKCfQuBSxdrKU
XrcdXvbnBpv8crTSdVTTe9XkD7X4S6iRZSFw435oMVX2y7lwTda+lKhngqrOdQ+jkzLAzvT5Xcno
l8+32didzDObI0Zpg3W9G8K5agGgJutzFY5HCUhZ3JOwNNpwTNZAzDQPXITuJta/Tuu8fIcGuWCt
QbqpEtltEZ8mG/sgxdnYeIYz9b/BbHr40i/CWN+mwds0xVbXym/5khSevrTwA+V4jqtIKnzvHmrF
gQcJu+n8hi+ZQyvBp9BGZE5EI8D5Ze5DetSUIsfveTX9TLf8je/MbjVezRECYaW00HdFf6fJyGc6
UfQvJzb8fo3bOsp/H8ywl7PkNYwPc9OY/ybTe3I8e5oF4wKdtOCKlp4xd/mwdChMyuGlI8nW1XZO
FrWh8Hire9/oEaA6XhwNs0rLPAXvoBFbqEAWZKFdAyrevGtLBJybsLnBslOeKCzehapH2e6J5ktp
QAhAX5pSVJezvPLPLdHLirhsuTe8TxPe0UGzuaYIiuCVNAInpMOlq88KT0S6uFKHcygbfGrYbe8D
OZQBD2TD5/IT2eECokMLxpmTYXzv7UQMzTeL/INaPolDjhxbdhgLMMWWP0DeKNmtqKJnIkuz1wxH
PM5qnIX57RA//+sudZXeijJB4FbYwRydhFhQv3F14fImbDZDGrjZYkGlhFIN8kkMF25NNCwnNbXn
hFKD3dHLjtmVKw7r1M8IZKGVMUPAl8bKFwTLUxTZ67rJK1FQ6wyPl2CLgkqd+6nS9xDZtcc0XhmW
+dl1h/q06sztkOwtk/KLlqYimQqoO/O+e5xBXplnvpY1dsPxa+ooIlNYKaiquzftxi2T3drMb/Ws
2G13bfiR6o9U2AhB08KQRy6qeHYsu6J66A+m2l/dXDgJ1k3I08uBL9ocxkvd/odB0i+F5SwmL+L8
tPSgXfvTvEMvr88bWie1tkbg3+jvquIXQnqWaWuu6eogbOmPbPsQoWbXhujkv02ruspjjwvPAXct
TVVgGl9AhTHJPUsKh8N43xonIXneMvFdd/b+TMZ7bXzpy8y7Xz0AJ96k+9bRxJrgP82UZR+lFr6j
YNP70VysapyeOd2jZYmm2nTmcLsBYfQUSoJyHfxtxn4PaVmA1jQXXtNvXi2kfs/gZukNqRjMpuGU
y0IG9xd0Iz+Svui3nQoRk3s1nSajOAme6ZQr9mVJPVcwfBq2hC2hES+AwU9d/bTI1+rTEGgaM4PU
E46R1NJ5D+dw3vYI6S6VeD3tifc8NDYFYd1yqh5XINh9RyZVTWucQsXygmizro1XZDROP0xaxPQq
/lc+MmLOtsJpz7irzVRyV3Fwp74PkuPLqurz0gfKMKCLwN/fTsZBf2LKvW3qvWJws8a8wIqPxcHW
rT3sSa9G1JpIKqoKqLbd27iNYLSlgP7dUVRRshSRXFphk/7DrGF8redGBYz0I7kTWfZVvG1tyZzJ
wtrRXajZdfZFWvVpKq4TityxnPvlX95wJVvyq5ubr8fkTpkU9TrnjPwiS6nXWkXAgO77YnG200qk
KJfQeVNU9hUqsry4+2Pv8tM2Wgh95W3dHb257qanzIu/4g3Ly2AUuAOK2NIFnUL9G5z50MTTIDo/
031jjV0ClwXuSS4Dna/rukuEh5sYs6vP3K/1s8gzszJgCok16zZ6BoI/Y3jcc/WsANA4TL+bp2DA
4Why44Ecvr2YUhEKclxxJC6uehT/6/iAv+pwKAOfscdGjTv43alOo1IwouxUN8JlVr/V+Tgfh34V
reLWtc7Qv6EEBWXSXcW2vmLSvBoLW/MRKkkLt80MJNbhhJmIbd/RC3puGXoAzGfxpgvV9aFeNSog
6q5zn+icOJwm36CrBZQf7G+QbhJ4aD0uONoXXPlPyTdB4i0beWVUpEJE2Wza20i/rXWP5Kl8Ca99
CVIWK3xWtFG3OoKlPMpFvrnRlDSRAVSk3502WXzx0XyWs3YCR30qzPqKKU/nRPSk25iVrivdVutj
JQVVXx+ROBXhVt9KWbyn7yblxzRvlwXJCZAFp/QSZoUrBSptlZyvrTNcChVn0A0c+rvL4JlD4m87
aafixxM1H/bODtb9VHEn86JfsqAlbyLfBi9NRC89aMf80m6fxgtWgs0o7YTvKAyuni9VXEjDc95P
pvrT68HCY9z7s3a30CKKteIh6p8df4ZKdPvrgnKmaK9pHDNd5iFNn0xT4bFHe2NXMdvcTaRTlcJH
HKB+U6JVKc6w/Gaw4zNaeSahJrJGFUPPGipGHlaOwdgCsGqDpVEdIqbSRcmIdJ9CxrTd5DRb0l0d
k5soFTe5lhzTSNxaIlpluHRLFQ/Aq9eGtrv3rvaA75Ft1TFSmEhRnMphiVhu+6GaWqiXn1JLxBn0
dPM9bcw3ad5es8LP8unWR20uXmpzYhdwcg6gYmlcZWOlcL5L1kkhqKWcRg/DrKfSttUnwSNU2jc1
qpmXbhO9stiJw/iN9SzXQz3Tw/S2f8yZfBdS8Q4R6k5/FEfMcENQTyc10FvjomdCrF7pGBq2EDNt
UugnML9akvg/f54lmmtOlIDOliuMi+AGOAJ9Ms4isR7yVkVmrcTlfyhCshWuzvsmIaVYk701pD1I
lIOddBasLJi2Plh/SnBZDw7Puu0UJ+zmp6S9S9yexd02bkXdxt2wx62dFMnFLJNLcRRXYjFcQdad
/ptYOkGIhIxr5f6hDyaDNU3UvVav8trf5rS4jQZm033zj6y2h2DYOWUmqLTh+l8xsUpN5h288ppm
xhnHjGeyhk16vhIN62GiL72/1nN+ynruebYySx9qW39O1ltjvekbWsnEK0kubSnGapjvNIAkvMlJ
8kzPYrc9WIrb8mOTO7d2Rr5HIlwkdh0k0cY8vB8RgjHSVKCFSGTKTm6YZpCCY/k/YzqpcFfFOq4l
Iskdpp60dfMlAQUUL5rWd7bOXfigmt/cVNQ5kfAScNZh4oZheCLrYcqy25jkXB35iCywFIJ0XXlZ
de5UezQt9uHW4q+yFeO8/2eIPEMUHnlKi4verPb8zMhXEKTDHQty1PY1LhEK2nGy92687Il86Qbz
MgjCZUnxC4i0+Gxpk315T4nRKAJBaYJBtlFwEd1LBNykWn1Gx33c0XRuWlunh1vGpiVE4nFbmZuS
xiOwOOm6IXWikpG/ZSk8VB5vJSiIlAEiVDxQal5BaEGzq57ZU8nShzN9siZe+kl9MdfqNWdIJlFx
VMsu93qBN7/STht5F36i79E8jlFxNFHRYg29IugpX51p+LvAMZZxHbyqee1nA/X4zxum6XZhdv4o
tr4xNjit+GcLfns3H2kP4/EY23A20lBvS7eQ4xlrvDb7KTWOLLSRnlZ4kGLdVwUpUpokOvaManTn
yYzmrvNWTbTbfbx2K4FA1H793N+ycbyZDJoVl0r4FmFREgfzXsnYNNPNzepfdT8hOBbnX+D6u+Jl
3LWHYK/7d057qDpoMnWs4iLFLzsQS57sc6DTjaQmbLUh8uQ2DSQtC9VMwJ5lIU/ocR0m/T8rRXSj
uXIVVsIAcBSp/9r0c29Xv1pY93PjY0f1UZxYsrtXG4PHdIe7qU5+7hl6IMrRYVO01UY9zwvlk7Kf
k5YTeSeDJHdqDOlaYvjasflo4g2ngnI+egoARffX4afidvsyyLvksmcrKzmJu1SwCXRyhXFDbTJC
PU0CacgDnbtLkIuQQhNEnWjcv3e98HHMjhhwFB/vvZ/wZRANUNN/gfDuZNK9nwfHYsvFO5EOKU3F
DqOE8VB69TmfJlWKj6oALtt+FWtG5XIE49J+Wev+OdBSTozpnZb0Ib+QFzYtD72Rb8xPYBWxML7p
nYP8loj3RmecmKySMZseSlJ5hlG7WTE85Lx6KKVyB7Jzx4jiSIvgiv8dGdETLIVZ2/119NLxT8fy
GxvGsXEeGJ+bEHaK+ZwI9JKT1d65i63cxchj8sAp+gu3f6vQfLPBXzgwx1id8/YfUtneza/M37yu
pwMoFfMBCrcHYSijWRRCnnr1v3qzHrnVnDPO+vTM9P1lrI1YM/+syJNlLBTFQ+yne27hPEP5rfjt
ER3GS0558h+y+f3AIDd0rT20KYZ4JV6vFh8M+UqIPP9Zlejrassvl/qj5RC/dDJ3hjVJAO96sBGK
v/Y0yshXWlqbBVZzSTQfctJeVeG4Mrp0LaoskuUQDMVVydx+k7xWk3xtT/n4xpv4zGbD6/GrDuCc
yZ68GNy4NlTpTN/vrvHCgvHmQfGiS19oD7WWn15ErEjMHcKHGFe9j4XCezbGpcsCPFrW7alnHKhe
nDKNTFTKkZU+Hl5lVs/QEk51OzoYCI361LHnJb156bMTuKKFztk4DCH2dZrkVZjN9KoMSJq9GWiJ
GJD9EIyJndgdP6juh8eeXgknSvQA682Semn2e8iasBnHgHwxXDcSPfr1PBZTMImifZS5a62oBHA6
KeMMNSRMKBaM/TI4aGrecoikBT2Wt/5vSf+pM4jfUyy33A9Xto91PLUuToGpMLkNOVVuBNY7G6La
O8uEIj1U5yr58VAqjONg+/jBk4yc4ozmSEpUnI62C8VGD+vCW97SeTo1v7LOWUU3wVjOVK72z5ow
3X3iyNE2u8c8vLt5a7gUib+yUvfTP8JGzhFTFId1Uc8OMMWXPLdeYQOfzPXw243YLbculydqyZNk
pWdblC9JymRvGiXc16cx1gunVpghMjqsJFoek198kTIGsJzumDwm4Dxt7xyt+S0btQ++Um3savxe
Kl98NRCuFMUb/+bEg8mxOJ12VntCBl7vJ6xMNRdRmRJnMaOpI5+n3eju10xaoGvNNt8uHdUVL+Gl
3NtYy0mVIFPPQgdydZBOVWIycWZLp55tTzmBxZDNIR6efeJLUsDUzpco9956MIaKSV7M/fmIDHIh
CGXzUpIYj+qENrXLdBPaxtPa5LTgbR71hi96JqufL/TeG5IPGs4n+vMCnumRQ2rAIyQzbKNVOJs5
qQOlsAJtDyXzpCp7IB5q0F3MPdqENeY/rTnsB6y/bfXUsvb0fnZbPFCMWcxaPG3qOanns8JYTmK3
+nunUlenVqS9ybZj9JgZFR8OvXPIOQn3qtuPs1u3pIfTlpRqkjSI//xFCrZfMY9h9iejxJddIb/p
WGE5+luRXy8Nu6oLc1KE6rtSrXf6IHayq35K8dmj+VV1ey8GoroqsnmO6sZH0nKx3/mUOh8d058t
xUsmBCD8qCUpQCufZzGd0A5kLZxme33sA6gI7DU7/0L2kc3qBTzQDf1lgdCj6csTW32+ym8b+MZd
EegljyeU/FujLyc6bofgSeV4M1KSF+3xP7Z1H5yBr1DJKEOwGjNmSpsaWPlLB8yVp9kp8y5Y0HEG
6zvJECas71ndXbIrKU7C5CIgEjR1Ge2OO2FFqN/b9m5gDeSa4A6FwOF16Q/lOv24x7CnI9DIdWgy
bqPXnOWDfMrpQqEcgsPIH1n5xoWLwrHJXPbIvMdyLRfhruBmp2uvfdaHk6TddZ0q4irxXO9TUKeP
jNvSBS2u6hlNN5XgV/c6flPwYfm/1n1yoSV4EXsxXk3XNbR/jdq6TRUvNUbV7CSTHORmh+UZleHR
wRN7h9P1KLtzgQRF9jlHR32eDYHlYfkr/b2hZcYS/7+GK4wjA9GJwwKdSKLKA2DnEG5RXi32dcPU
2Vbo/KxzaGTupSzHoP9uZPegktfbf6lO3bZiOd91nyq1/R7L2qd57FbDTw1sTWFHK68sA3oHS+L3
teV3AU6AYzLPLfX7XtnWH5Um8s+38JYvRLxJ3WmpeJKF7FIkUtyozoYVeXiMFNu2mKVx2l8tSbil
5/KpV2FxH+ZQy+EGpp9qXZ3Vyi7uwsLJczjWH0KeA6aqEM9PY8UQl3lROomi5dLQxyQESfK2saST
ADvgp52ZfzdKgbp/E9P+uSuhhL88+yL8lFPgEJrgYmHEyHtfUDHeDswlkbm1cTH+H57OazduLWu3
T0SAOdwWc7FYScGybgiHbeac+fT/qMbBAVrojYZ3W1KRa835xaj5qe5JPAt73J+z3GllXjGdEZqa
GJoM5E7yaHGcr7P2Lrt6fd5CAmlMk2JXy+cTELt/si1h+xPa05jb/IeKMEUL6LQJigPh9DK9nC82
+LJcMSEs7Cjof+zJ8octmozSp9fFN8pvGRVpjYHjWBjc0F6s/JkMf2xKMabNQAyjFS8VBUPkCv8Y
kWLQWXOfpuZOm+PrF9p01zzFsjQhVs2dbs3PxDF8r8JbT30vVV0ajk0ZV9LObTQEOzilwsGOwEPH
t6oXbBufLcz1uFD4woEmyYVbUu+oo1dSwoVx20SfkpujKw3vGHIQ86XDlZ+lfXW3nvQsRpROOCOj
Tz0yk9sHH1rL47m33M1pwrYKQCYnPmPtBDGJhgOFa6FG+AXKwGLGIgjLPwqmI2b2kxkLNcKV7s9m
qSjsi0BGkNQoMuOuFcxTwZm3Bf1n29vKMPpc7FCIMyfYjJ8L7oQB8wQKslannTH5QFPUhUdL3Wx3
TQ9wMbuSuC81txbcESNWn+9sAjqPMAOUAzMS5XUXLVMZfWeKeM5YY6tJCBVxDV+al4X1CI4JG4Bg
AH7OHgpT2lcEbqJhFBDuARAJTIrKS917OLPyVSHdshAiUN/NOpMJ5Y2SxKl60w7jIVMmD+k9YdMI
i7teD77FDtBC+KdoCnLUTfOGywTv3nDpJPxswZgjZ0CKFZVXpZpjKlXjlVcuzSCWGsoTXXIibpoZ
yDviohFr4HjeHMOqP6xNe1e24n0zlHNWfWAW3mTh0Y/bvWyLGytIjFOwXW3zl/LV1TQR80vjNd3f
lNeqJOQ3tqOrJs5XmsNjo8Mdu02XVSLIxO3eZwojUASumLQ6g8dmFt9qPXvW63Q/RudbGo5785d4
mTstr7KPsfFERE6FVqxht8IeqnXK3eQtUT1JN4Em3YFLfkphcPtHRS/j/+6ELEHx0l8J1r12nXVV
vpJv2NGFf2E/7wYmctFRCOPWXgrnGmoe8me180W7KWr+EMbi2Vr528z62h834FORjXBf39MJXaAn
4rUtjSg+UnpHe+08SjGeTX9XGN5OKEe28LU181inq+Jt1Xe9l655fAv8UhN/rJ1O7Nmp+1C09wa6
nn0EHvNhiOjnRvJXLY06EuFKNf21E8yL5hlN5azLZe8bT+ih51fOUkxpUwFHA93XWN9tVdljDwmZ
/tin0suZxdbqWslO2mOOY2NO23+CWVNwZrwLZvOONpSmugOxBqeoH8+jJ4j3hDtg9kflZ/9rg+qb
k4tBY1my45nnj2P1l/SYtSPZ341k9IiCcnl0UmrOkU21flqjlV8wh7VAA7lnWeFBH+XUsl8wiOAf
dS2K7TL6hmqnkjQkO8Pb4VSl5RqgvAbJLFxoloI6E/ukVezOQQ76QnZg7VbCOWlTrzwY9tob7zEt
bf5E5W12R7xy69NHXkl3snOKcKrE54IVQ7nNu0VFtHWrMbV15YcwfemZcUkrJss9c4m2egp18aAY
4aYt+9VIkbivJiONGmWCr82sd2gRp3O2bOc6O844u72hsq57st3qMbs7WdvcM1YNofzOqgW12HRX
DuEGFGc0z6xbHjTc3y1yhPWR5ErLRslUcpLyoKBJnb2h+DVb6ETm1Bu4PQZ+TwVGujX1vhOhipr5
q+lbxETb2bTqcythHvSLvAL5d4ioqSUxxCV87lFsrEcewfPfpNq6Zmt7E6wDN0R9W0lH1G5VJt7M
DQxj5nt3l4vB570tXCRmQMCSY+KSXBJM0KMzUa8pC3k0WJyBPTEtQ5UF+lkqRF6uxR+bwW/VAp0g
bxCgL/g13wAoytnCioy0z0YtX+QvYbMZ7Vt9UXGu8IRdyH9AJbhwU4HiWX/ypIo0dt+WC4Bo3fOK
kJ5rP+kP9DDoA2d0ZmMXom5anprnlYN4qXs0YlNQjxYSb/RMqNyxnDDJ1CAftk5Ze7lr3srO9LvH
gKMEAHEBJw9L/KlRe09FVITGLoqTxAq5PFPScKjJkarV5Zhx6UQ5vMVob6ot5zZKdb9bNP83bJnu
l2bra5vsZW3vzSMCsEJBnfqtkR9gJmJAiLGiqOGm9meZYtakqSLwA0xo6bTZeeVrJ1oZVxvFOsws
5IOBJeMLRTKB//t2EKazhNrIh9d8dLL0AkZcSs2dTmbg7N7MkYFmHrilTK8Aq5Urp+3+kMDGVH4v
UcrICUHhmOcHrxwL7k7yExCYlqpCN66raIJdmb/LogpEvuiLh0fKKSwX/JwRURHi5jAcDgK1MC4b
AqZ20yJlAIGjJXNgtxJ6qKgaSfhsoVA6ZXIWyl16zps8EtLsYo3zBYlJL8dbweQwJtfxYzUSXBAV
fZZtpFldVEAwyq7Vhpax8PWdKlEn4p7OkFwL5FwAiFd0qldvYwkL96bV8Q5LXN0LyJdKpSLRfonF
d0iiIqKOHPI7bK3qMv+n/Vib8ZHJ+fOo407W0KTm79mWBC15UdsPfrLnsHh1T32leM3M7koNn1k4
yzZd9cJJwj5Da1BO3IbaRbC4yDHu0bowmL46Ln4LaQ9A7B11aFTJrds5GHFsTnb5sR1LKOLZbZtf
87gSMzQG2tX8mwubZ+2/yQdCnasH0vbU2CZlBdp3RbnnFsPs1VXm+SquzMTNk9nbyQipVLTS3D50
tpOWAjqkuaRhoLJ2czzODlHq57nLLhP4RR9vtV+oS0DIiKweN8Va76ggEFMGE4BNevThOK08BL4q
ESZV2Pii3QRrSJvE8h/zTd2vx3Aq2HPMj8G6SnR3WDCOIxxuGvKEvaxx12Tr3HbYMJ8I53QhBO9E
6ueFIUrzj/a+f62YmSbXimvr8AsWoA4w1SqmoJw2PsjqmqEy0yg713+ou9f8SsoZow4KeiVHOODp
f0ww8IJa++Glfv+o9zetCGvU2qwDk24FBduCwpc5g2w6xF6fM/AcK9tOtdQ6mt6duwNA3s2g2iXy
JGoRIkJqTkm3QV7IngTaif2KDBThQSyAk3KwjV6puZqfyBeBkBWrdk3JKbIBqfV9nM7yH0bhz77W
PnsIgF7Hiq7CST5UA108e1Fffqxrj4kR3xlnoJy89Ca13ycnW+nQGjdVUHSWf+i9m0mBMvy1WCKM
qQu1TwtnUY0zuyDHS9svSQ4515HGx3d+2voxbGQJeCcLKqvl93hCn6q+wImDGzeb3Y8W3MjI6Qtb
A+pncnTAzXVImc8HARLwv5V23Y5zhXK94WuHBt6m8iM3Q9yJD3MpnpI1PavkKpgVxnpnJe6X5rhx
OLc4nNx9L576UTzZYFe8mHIfV2keU27NwgMtQkJJpSJJSdWw/UvPwnkZ/8rpwIndnkmncPPlbevT
c6uH617HFD9ckbEcShkndf6YWB23n/la42puAlnGlKmLgTrayy8duicROt86i7KT0x6Wy42rGPXN
xO82K6BgHM/cCAZIiempHouPPH3WTf6ZLviiDJZYhOZ2A+G0lIFeXAaZpvCDKfdENuQEzZK5FZcO
n9RFAl9IykuDGwLm/oNzl2wImngDXZNPqckdBoCwYmOvrlAKtZPLClxhc5eRhRRzrFY7o6u9CucS
35eG72tAviG9fF/gMuHawNMc33Odxrn6aSSY1XV+IYdnzBO6/iT6RcG5mi2X7DnAAfLHUvE6X2YZ
lQtgKgu/ZWbXEurRgjPchLchlUI8quE0qQFqpEDDRAoo5IoOWj6ME0/wS1O+4DX9oY3ZV1tr/oA4
Ad9Lck164/HT8JVdj8vanqGhyi7kd6LTAK3dtq66L013F7Byb6YtY73ueRZ+YpyiND6shXjdOLtU
K2x0PVT3H0khMd9dX5FCEOJhh+qsG2EQQpUQmMJR+vuqQ/PkJ1dQ6hvGvRoplysqRSA0kNdE4h3/
4Mp2iux1puAqW8L2mEKj8ScmWZghbItSPCWJnVaIBzQ1zuXhglIReJ7mv50oHZlfGDPa0tub2T33
XXhkdfdIrN/7yG5l57oEiFY9dXkK+0kIEPsR5pMG7BKoeQRddITaOZ7ScthMB9j3Ggyk81+cjW6G
bkGHGO+RP9pbhlx8MbwFWrom6gbHQimv0GCVjaWtBfJH3qIgaxCSlFVrIjniKnQY8uFJgaRN1oPe
E1TyShVsTTYtCjhcBkrIC8nPCWFYkwOJnRnoQhaOg2NR+9vmAWhVIHRkx9V2zXHas6rqHOKlgQQD
dk5d+aG2KVzSJfxJg7W+sxW0E9DaKX1fFPTZOt9YJYCGmhFwJgQgIlQ8MEcpR3M2R4Ps61/7yk8I
9ZH6kkxo+5k+XGG0HsQKfPQhvhuiYPhc1iy9Sizf9frUZu1B2mNd4yQnyMFZByG4Hp8goNX4o8lt
5Z9KZP5eu73sNGKY8xcXHTv4WaqHr83tiuqH8c/wt3LwR4itIrcBe/i9uAQJzOu7eeTOb1NIERAY
oZwLZ3UUIrXN4qETYjX7p6VzoBPSkgAB+Mrvo5svykLqoMFLrXFva3n8cmlRCkwk2AxQ31mBpeOR
dmugYlV7J4jAupkiII1Z0nDa9+u14uOqcJGS8MLTXF0THD1ijapbRSmk0Iu+nGQrPbOVZoaKEkYI
RKUPmnV05vZtTdHBDqrXZDBt0RZOBfy3sqJ8slyeuVMK/ta+whZrvz0pf6YCRoykqPpXAqQNswju
Eznfmlh/agkZWhiZMDjxC5PEjGPAjEpDD2FSyqd1Uquz9YU1p2CymOtQ2pjM5y3glSHYi/XAWCWn
MVAHyzSRD7hkSJTgVvx/iOYq78SG8fHPtonFOE06pGHk4wx/xH9xZWLehSedLq9/OvjKsEiABfls
G1viiwfK7GpHMeyrKm6etvYTI/EQSdD0e6pBCfLkfc3xb62NT4CurcBEllBHKhqMylHN2jWQipDd
SwTC8yXtOEDJES1lgwlyyfpf/etmJhPE6wTVHtpxU1Myacz0IaTLg9LyfoDO4bnTu6eiKFGr/NwX
6wEq2vOtkRvyeXA7CZp5EY0VXwpZR3fFYpKF7NRJA+9ptrYSJvPTvqgBR2MgSY1PkBuOwROZD/Tr
iv0zIYs0H3YsR6k/JKwxs+InexmU0hiU5xmfg4BzUM2RxW/ZDzjSHxlRHXAfLbOhmWQeM6PUzH4l
k102VVhfBE8bEBEkUR+nBIzuOWKlfY8NdY33eYi3yMIjPWHzGcqgZ59cwe3p8Eq07CbYfo3qSh7Q
M1L5KyMtYtmUBAxiFP+M0+5iz3MTRDgoccf/8AJ/cuqW72anhI0zPtIeisueCoxLMvrSUvZJZguU
bggESfXr74IQocYwTshsgQROnqLX72zu77xFah2JG3r0cooUs4smqY7qj24ucUNp5wUuZc8B1W0x
q98omX8+k6I65fF/2daB0k6Xfpkjck9O65C8sh9WvIrr3cLmLZ0nclYkGwQO2231PN5/W1ag7gvD
zYop7QSAtwkIr/JTkXwnYxZrHaqHvb0ri/wYdH9Yf+RadEjyaWUrEubQUoRwGqoQaGlgX6EjfFii
46jhWQ/S8tAFWIRzkTtamqep3J5tuhDKkN66VY2UWooqf40M7d4M+HzWz5EQv/H3iFRX43PoldXP
sKduU+qbK1N+O3mJlXuf86kCfalR1BdH0LpTZ7kpYq/aMDF2KQg11zDlVqgG4HhfYYEyCutqvUH1
rH00OX0CNSEpoSwWZ6mC/YaDcOd/0h9CWculZLWPRyhhK++AxKcX5kaTWnR0STQildmQyszQROk8
Rt0B2Td2tJ39MK3SM88HTPx6JhCFKKNVXK8l+lice9GsmkwumPqKJeqqVx4dyYr7dKucV2bcgFdp
JtGQjdVETZpdiZC6r7l5r7L8saX1Q0uyRwp6Zl5JVCXAIKhQ2b9CHsVzPZjn8pcwsoX2WjSR9Wuh
2pe+Ep2fyTV2xRHTWGPszw7Z3/giTvd/ZqCZoKbs/rIDvXb4edQeEumOGhurAgyYVpOzN/+pr6ZP
Ouv2DPDUIVbZ18W4oNs9mfJgnklqIj6yhuJl7q67O4br+zE4FTIUo13skXdquli3qlhvA6frjkyl
hg1eMjGoi8bb1x2taP2PwyfZGFfZlEukvqv0s1mHS3otQqMjt6Vr/FEiXKqJCHhEOiBHKz8qSopV
RoQuIBZgnOpbAWWvO4xJVD7L56zUF2kXI0FqokUTz0T4LVANk3jxMMeMztGig5/kCClrszpELjkD
zJxQ49tpGZJa2X5p/6sCd5TSODirzuLEVgKXtezQzU51AAUhiDhE62Nuu49CaN63S7wQhUywgiu6
eite6XuIwb1Q3+0AVfM5N+pzHOOBra/1lYy0CATRPipmjBTuy68ApdNglIyrdeBRb41LPvKzDinv
bOeuexdW+XbuaiVqPEDd4kyRvSwzCz13d5j40If3udhgoPgFmFZYbQexw3WogLM0A/6/XfLNoYZP
/cWEBRozFWVgThYuJgLmaoXDSi3TcLIWCq7qkzEdXOdsXocKrpZH9cGBNJFiQIZDFkw74R1d+iWm
mGS7BnhB/2SvcIC/uZnXQMaA3mEaTDu36jPbbMaLMl4LfDpOhsXTrHO3Xtie6QeV/xvtbhM8FURq
f4jdGC2CHnUpdtOV42SVTj0T0zqN3MWMDQDdKvE33H5ZV9i7VNCv/daw/UKSkE2hozVKfJP3t5vq
4OBJHKDg5KUPTJaKDQ4OlWioN8C2LZNK3b0Sva5Dgq1kq2KlYSMBkR8E/hbbEH+Yiu6IOap7bqt9
ErDryYG5zqGilGe9/6Wbggurk2uBtmSvnQ5ARwylSIpW03iTfigBgUhBq1RhQ0Wmuv5Uxa92IOpr
ZVpJuY9ezhao7LLDX/HK9e1tnVdNX5co56FZj1tTb1F5LBHfNdOAMOc+P84EAt2Or5NARkq0/X/G
Jw0GUz6xcRNAlofrPPFtEVVmo9jpE+VSB6ptCmRBE/9lHu8EPJb9cc7ST2LCVmrNajncShJQlA50
bzsTJ84HTr4EPTT6uf2lo9mpm6vMKla9D5LiCMpnIfI2WEgSIfs2nI5Ax9HuAli+m8DGYO73+VoX
+s3yxjnzh+VF0WleDQLYeVY0aElgyrXXVDcEakQyFFsWmhO/XtEI81Nv7yP1GS16Qu6QAy1jeVkw
iiQNghLtogni+7Bo75m0vlul8HZo7oFMaNH6WBGvaVs9pvecEbTZZReqyx2V0m0Vk7j+3ZE1Yroy
ESsFObcwxk3pDmhZRlShqWy5u1RjYJg9DVWowrP33du9rULIlziQtVsyECKSYoiXzFv+bZlT0H4A
oR3D+FW3di+A2iaDvX5jQc7U6zgSFrESw6tcpMa8EKFG1uA49m5n4pNG+G0hN/NyRCrSVF56bYgB
x67GDyEfSObuzsLG/7XlyylhOab5lKGeVYz8PbjOCq6TcU8N2D8WBNEc0HjI7E7/o4vExd00i+DI
0XS0LvMsvfLw23mluHtbLXtaCjVk51e1EN/EtQT1R0l1VO9aLrwVd5N0+ONhwfTOWrR0y11s95vi
ATrdR6G+pZYea+Uvqqeh/8qg7ZZQFTjNa92vGi0gW0SpYChYFGPJ6afDbpfLy/xOGt1NmhTnS9qu
ytqdlAWLSZu6FbKRycsu6Aej1wWS2RNwq7wx/KgoT5CyEoB7UtEI13okLoiXfqD9zghfPKrQWk/D
zieR7DfByG5JsV2NkPUF7XiCAor0g+cyORqY34iPYarKQHk5fjTd60pqFcEm0Nmqo8nfDJmrpTcC
UdxsbZ7lp4Ki1ouPoYkqJcMLlmwYPLGgZJXm1wUOrRPpM8cWH97XnB5n4BXUwyMf5HyuLXIZpFju
AYXJbMb3rSAoEDioNdZ18x8KG3mJtqXEc7CeZYknEFfiO1ky/1P1bb3h6WLnNQbvulZjQ9W9hCQs
JCEn8aOCcJNZjFptZdP/nyCcUcn7GtgEZJYKZOWTP6izX46IAYQy2DC5LaywGnuu0e8XkQ3VaLQQ
hanOgmoUHxqU6yiZkT5q0ciAY3LittwKph5WBzRpXoUvyN4Asq9mYI0DBttSPQN3Mtl5QOCb1WBl
7z0MXdH4ULlDu1rEL13fBAw5lqg4WpFxYUvXuupIR1TiA9QRBylsc95Ld53nqinJKpHay7hW0Vr8
qxCYzHN7HW5cwlnmNWXvySLJZUAUw1j6A0GL5Y7nv7xZmexXN9QAOj7DSYwn0roIZPHLzoozzgac
zYTJqbrmpw20NG6lNOEQTnQHNryfGTF5GuuJ4T5UpBX5TGRgBxvU1RuYOS2NVi7/NAp/9p8lvTnd
KyYT5VFGbhShaJJ8V0/a9ySO53JVGOBHyId7jyN+0wWA8l9donFf4s2JJYXYYVJIlS0/SyOaTFEP
dG7g/oG0lzs4HcfHUJLn7nS3LsNEy4+5Hjyu1upP+18L+PNrc9qTMOg/8m3+0ani5zjsH0Do63Cm
EDWUwNSs/qfk4PkKvmV3MDN7+Dt3xa0MZNdYCmcLm5+K9tICg7CAAC+WdIEQ3WV4Q5bumqW70DN2
S6IaJfDIEmHWSW1YEcAnyU3pMNXbjMGV2zirRmayBu3UC37aJYg8UbVrxEBVoTxS/oFej5ARWV/O
xk3vybMzcYYIGAfY/A9PuGV4ymUiSC5NqM9HbAH7SXPmafUcd0oRl8/Nsb6+WeiV9+mSmcpNm0mg
64WrglqhQhIy9T8Py7xsRnaRJtSP7gC/B90+SJ6VFN7GXKcT51xZ3pJvPhgPgyuhte6M+v8ggFzJ
+ViIH9dAAHMM1RoBf4mn4nNP88KvutJX8BQDSlD4yhOnZkDspT0t/wRm8drf0h1yUrk3CeoLwKpy
l6/DusY10UGDnrv80dUrXSS79DE0Kchxgqljw2XoNITZ1d1yXugtZXm3ZaZpmlLPIo54bNZ5e9GR
PW3YxIhEI17AQEFirsnT3PZ3ZBkflpqfZCTQ4vJLJDh0eR3oUkL7HYFFmHSK97bDD7zkP2YiyxM5
mBIYtL+UsjoygABWoZRIKzIQ3FIictqw3Ho4HZkZi3OBH5KjakfU1/Omy2Ctby0eGdIpdiFWUvN0
KH+S4Zl8KG+vNDECdNBFKn+kVIBBpr54NH30fb4xx8pYe9vB/6zJ7t7i3MwlhzubTC36yVC3o/sU
lsgSnVxkMSE9k0AIQAqCCvinh6YCsgz9yUpA1s4LGaL0rurp5OSLDEBInA/XaM+hQCJdI5MohMF5
+0MxlV+gMwApD1CsBJtXzLxJJBKk3X4SuWQsWNrxaOGAO8JU8LxOrgr+0jBjjQSBpzjtc0JoCF7U
/nTW8gmOvOyYdxrfHOVndofcl3fOQjDng4M12Zy5+iGg7BpfOqJe81cTetGW6EzZShYMglOGwtmt
POgjDFOWID5VSbqXp+NeibK38gjVrhUgkc0PXEWUpPzXi+/ZgX+gN52xuVYIdVur9rDM5op5X76I
CXm0p4imDfKQj4tKzRGhXTGtwddOR/37JUKczH+H9TxXr1mV4uBTSQ5J1WXctBSai5+Er2Chy/eX
/gZV9OSvRAl55SlDcLfax87tSnRXK9aEwYjEY5I+WISWOgCN0vGyk36ZyQymc8K7zYU3c+G1hFbj
Fm1B2XWkc3W2k/m42qUlnmae4L1gNehJX1Oqy0rcZj6eHbvvBK8QDS/ltRLyPw12Wu1OTMSKm3QV
a1AFhmTcpGMg/cyXPZxPWyk6RrLcNRKTD0w+k9GQQYdd9xKlG9M1bqrCPpacsuA2WPuZQiBbKEbf
FN+F7E0f9vsqJQ9UuXVJNV36bPvjmdRfubhdcidjB6nj/Cagm8PX7tg0FDCl8voVqJl2rzXVABDe
7ymWacueXGe3+MDaScT6sD6UwpnVWxEH8wuDqjpfIHp0SRNGLxlqefYIeyKyz3LL3ytPulSjwsSq
pxgWYe+jN0svz8ErNVyMdgy9q51iBiGJGXSOMHtvkofAgkoRCMoABQzzK6ACwa66TyeyT3J0IOSY
wjt4GNadna+C3kWJyRjl4UsnsKI8FDrN10qRBByFXquJT0uI8h7hYhqrNeotdJIG0L+8JI5lrDa1
m7GYKbGhbBDzLQfTyeSmWFg+eFAYyiMZtECnds06lIjM2ZfQsspApKdgI5EvRVWgwj8U0+xo0PP0
oHsFdiYZCrIim349ox0p1quwKzcdJ40orA/sMMYpYYDsrdFu5Z/yWUcPlrzNyv4+XNhMOhHX50KU
Cs3YiPgvxdBe0vHEaof6cZKZBSCxLDQU3+vnClK+fmJXkf1+J8swI1wfU4U5klVHVLijaNllqOYo
UzdcqlpoFklgTFkwGteiI8RrwfPv1PhdYYMLf967ONWw/SRaJK3JWXNeaWvtZPfEQYh9S5hUAmaF
WABVWkFSFtkS88260Nq8jTfnbzMM6KbxJ3Ma58un0bRhhvOucf+OgUkEvw1bcbYMOVyFIuzHNcBT
ck/Nl1EqP6UkwkKVveT7HD5xpaY3y5jvu21+kFBaFkGSp15NqGKO60fiQCRZBXbu5dEpA4MZEO1H
AvsBoPL6r9fL3KC7U8Wdl1oKJMxoFfpLUe7ixTLuQz7ep0xFnf5aZTT2QcslwW49amREmClKvEQi
kok5IavtP/x2RJY2Pr2zhRTlCFdFYgUGYgVaCQFd8teE4CmEP+RhnYF24ecdEkQTbwCLRrHv9w0c
WenmloRRiHoLfY+nbbq9veoncF26ysdUAPxzcVXk8yCRCi00B4U7cJOv3OSdjeioO66LNVyLBwl3
59LM40BmIjT3y/ZKrsEV2H0IkDY7OlMpEhIUm/IcJc9pKuNeMS7q8Vt+ocaiEalE/5o1jm+C9zs1
HNY8pPVtnUunddlvU+ukc3vVZmrLMe9u3GHYNWQdyZtjTMYtiUUsrx0+k5ePwnywoE67XeFX6C7b
sF8g9a+HosYynjyTESpDkKqHJIGL+NFQgDi4gh0aH+JSxg1IwhZ18JHmHRcC7M6ikJ6XEAEBFHR/
uv3uJByEqxqsV+hp5Gerpbm7OLuU5bq37e21cSrp99QSRqsVUOA15ydeXTJkBPGTd8jVMkZPcsoT
csLpNMywx5NqU681P0c8K2KoilYoWuQNIbY+UPkyVC5b8TS17tnK1bPYhIfnWMha8c4Py0mYjIeE
UNispbuAjIulvL+mpA73wd5DxDuiuQcDTQCjjxIXo4sM3YhpqXjX5/2ZRivCfuuFiKCj6CP0o4n+
jRHphqv3Vh/NzSicdpNC6w4gf9bHDHxODSX8yJkmBGDDwbZnwaEgnkBhE24aksGcF7FmZr/oOwNS
zw03v+tl5fWHBMhpefR0+cqb+s1q2rs4l8mUmoNpNJ+lIL9va/25ONYbgNktvZZ6FW07OjNyYEYx
0l69I77M4ybaGdEXUqk+SCdCd777ijX6PbcYZWEeMOxiuNqAMwV1fg6mLVKBlv9+NRuMlyFtI8od
egQpLBdOYU9NdiEjW2ZDJefsXHHV671ycZYvvFgXDCNlPUaH0l8rPHBf67lGIbLVR0ge19ALNxJZ
7y+9s3UgbGhjXoz6l/Cm1LjuzOVMxAsyKO21sm4kL+uct/tgPVSFZHFGckbR9pehMX98ps/RhENt
xTcNQ5UFICfAzOrNElEOc+m0+fJSbH8WIwIbGVAkQfBilo+hwTck6REf3X/kIsrfGpg14AdZ10KZ
+EVpBkIGankbuP4hw3kyUQ4x4uSfpAwkZR1aBSYW3qGZCaQat3N63bxm0q6HfJENfHG7+7meJeoK
lkkLqiHs1MPDBU4wp/3XYHhtmXJ7Mmh1/DU7YaXGjIOefyuRDNepLp8joDMvFbI3PMuMbdKpuBSK
fu/37kmoJzCVFIxrygSDpnCSL8Q/Ya62ghZthU6p8aBUXiGT6PC2kcDeBzOThwC62bqfDnhp6gEK
m0wfCs3mnLIo/nEJLjsmvzS0RoTs2FBO6a7dMGHKIhfbRKUMWYOvwCbI4529vIF1+OLDkWuB40G5
1vN6bbfkov9L2Z8VcozJ+R9Z+iZQS+zy6Xb5TQYOWIX0BxYn4RZY2txP1okF8oAMwUeI/D+/b9iF
LNjj2inXT+3+j4jbjyMVIv3lvDclwtpTsrUUIsiOgwh/fT/IjGH6uyi6yVyRE/17c8azPJCKJcHS
UXaqTinpUisk32WH+JxmEbC6hDegauuD7B1U/fZs2FZASINoLyISM9l73Z1P4Zjf5P3ZcqsS5PV/
NJ3HkuPIlkS/CGbQYktCUouUtYGVBBDQWnz9HPbMLNLe23R1FxNExPXrfjwfA8fMghlj1zjipPVV
/sq8MlROltkkThF0vkzqCthi7HHYvqru8ODjMua8a1oI8GgeBg5zJxtdp/r+yj9MeQ0KoF0D2vCI
NmxrVViYHds4SiONP2qJNcqEzK1ijwbhlNFYSxFhFUELp63rSNhKao6zox7Foh87dlc5NDy7mY9k
3HV28/bIyigFAhbv+7o6OfpyTGv9MGk2li3seGfRE8IH8zmY7xUX8HZuPbq8vDQ6WnQLAL3YGbC1
B5BjhBP9EudhW2ArJ0NM7CCYOESGJA2P2c8ubUIik/b+PHrFJFCx58uwGMgpErlyrkVwv8hhq5a8
y0yNZ6a/wMx00stMamUjujQXyUmoM+VA+160GLsH3IKjL5V+Qqhpmi16ewzuusAdaH1UJKg6endU
dkQsorLSIkNmmmBotXJ2Is3PpRBcZ4c9ltconeMj9yFf7mZYOrzyLN0fq9HPSWWsCQ6Xcj8TFDMq
rkk5Fo7pYGeo/b4OeM4MzO6BonW2Wl4jHWZfCfrV4pl3nG+McqM5hcZshOTbc0x+f0ywb1LTU/yz
IDtwYcBpo32Vu9Rk0towL1NhABJDFmeBSQVfdGakgZmu+xbSlDbqx0oZSdSwqHJSLyajaAcO6DLz
wdO/oWWr/HE3iWw3SmL8J1/FFYvC2c6c47hN8E00bF0si7yP6T/lUigEIcGq1EC2NmbQEsiWpDWs
y1bIWSx5dTgJzRthZbTYZpcOBhchv1/3ACM8HEFeYxR4GF7TouqjGfkdpoWNv9/ip4ytK3uNFjNz
QzdIkTEzYmTGvusO6sfoVSeCzJ6ufPcFnMUV0Od20dkibDkVIsZ6bEb56LBGYJpXWpyU6fn8o3XW
I4GNtXs4K51P8Cp3rf1sLXSWrTmkzlXV0SWk5Diky1Er4qN9t1j+f3GtTTIix5RGU1qR0bVl8+Eb
7BX5MgcaPxsbRXSKgs1Kph2MnN1UiXmOAHNFutVh8dFTi6Oz+FBcq5F3tvUlbhjdNzhUQWrAZ/zo
IoeMyhrINhQpkhWrjcaRz2ehrietGo/6T6UFtQEE48Xrq0bMbgkDTOeOgNmrVvUGHJSwn5lZzTxK
0h6J8VNMzvuglh98Mh9YOT+qt/SmwQh/rYB8lm/j12vgd5rDJNJnvOHBQZKs/mx4B9C2sSfpoV0s
O/xge62ciOlSNNMwNWe4M94d7bHJVoAn6WTZ09Uw1JvFwGb3p4GUtH1fK5Y12j+VUE3SgUxihyjs
JFw3uCG5Q68NWlwkc3hO0nj7Kk7taLqwVWMOIFV1Qsv5qdTYjRjcE2j4L7FDvS9XRjiDbZ+TBBN4
OQlGkU5vT7lzBw4bncNm8l21/rCTGV8DbKc8FMSonBSrjZ9cTJvKDackJbfdG/2vTQOVSsqBwpE7
PuS7BjM9tgEFRQrSkSZ1oUEx1DgrQUPmamks4jIA5TTLVaY9HofjZuoeqodndYJRlhGSnZ4xjRSv
WpAbitB/W3M3NQfUMfOujspDm+onL498vW0sDjkjtZ01oe/p7X2p9AfiGaqIe+Zvgyts8etaCXjz
8e74nV2Ijojull3MABfIKRPyKb77A3ZJG3tqtRiuLtX3YTkabUfzzkDvz+r2nfW+6vm7rRdvLfH/
4Y2EzmYf1AVbLhaOYo1UzCnVd2qxNR8HtxhrV1ehcZk/EyIjwqHqbTxIvRHRFNFgassnvI2IpIqr
7zeXM3GymT9LKBlLaE7cJVJvnqDtDWtgZm3o6FhFLJhPGW9952jytdDBm6xJOCpfItXPYqDjtdwu
LQBWvuHVwIndbwxCGCFcHXaa9EgIIcnhtDIWjhy5+B072+s6sug6Q71KnQjZT2mfcogO7Ds1HjRW
rZtxj03ULhkE1lZdmqw/qfmu1WVfr6H5ULZhyhRc7TGVOjCdAIXtjCOQQBwP1rEB+9I3OQIO6MwJ
79QOiK4G+HZMTtYi3IoCCu2tWC5NCmfEq7764q+leXlanLNRuyz0zBkExGsAmsuXQsiBIL0YTppT
nscEaMH+K45vbODx13jNspz1ILO0oDmVO9ZTdn+nuaGzWLUbeaAuNbLdENTQMNhgBIQmYCBjL4OA
bku6WxqZy7HtCNh6vQMPSuaYHb0+5WkEX1IhoVOj1P206qP3veJ27MEzO3CAePtUuQUwrjuoI0nD
NNBZn5d1Fm3MKUmXhvWEyb2FQwKNSRz1Ap/JvLAqUMhjKsdt3k5w6rpROTq5OCRwaRf7AqC5Wq4j
rEM0Ui8m9cV/XsZSN5avNDKiSYHYsHcwsJClWrjfULTvBQFr9a7gd8F91E2RkIFuFNvxvaP2qmRj
xDGf0gip6ovHR0+OuvIXjZD33bHqyGTJMImnas9Ym7bTCnmoK/DYLeXVCITc+a32cMo/C6riwgGs
T+0x0YdjfuIJgVEad9I1T3lr2Cjxu4Yjhxz6LRUL+z9aJsBUuTjiDvpXkkq3UWg3s+vdChOCGuPL
5V09KaarxAbFX+3ZqNpTsjdI6ja48l1q/xxWoLNE9Rr3Ib/h0TNafolI8gNF6aN5bVfqVrAkN3Id
6foaLTUuz/5AFexBWShcrJyDWTqHRY8PL0uEUEPyemqVXhunePw0/SGFuU+VppHFoZnmFOq4FpPw
nC+BQDqQtzSCZdHJNzMuH+luL8ed26RPm+Qnl7KyvRsTB52AdIqDN6m3Rz1ojyFbHqrAtkUKcRTq
3XG3VfkwB7hh6bgflfmZmMt9uzHoatnBKeto+u4pVpPIRfXNXmYCKBBytWf2WcB46sXGLtInu5zv
3KU+Z682DCYJBiU5U4LkNZRsZ5R0+AoE57PsYNQ8kpZzcJiEEfooX8vrvwoGGx1/fMGK1+ar8ILD
SHwdmhnzNg+6syPmOish4b6wIh/awT3hsOgoZbHU16B90/fOrhvna6IRCChVkAFspdz5oTVfQ9bj
aiaqsrfmMaiUJFQyFv0quliGS7CktEvZ53IfZgTUBV2E802Jm2PDSS/DIIGisC+N4m1zl5NKsBKe
sKVWe4VZZbHEC9zjVWR6WgMshG65v1KSFDeO8r1s154DXkZ4DSSBdXXjmXl5JfnfrjgdTN+yQZZy
PT/+/6dmcH3WCZzBSSTD45pydlWd/rbGEDE/lBV1f8Z8RsnmyHWBSJib/esRvEmRYflhVZpWOIxI
Y6SQT/hso+b/kqlxq4QN+2DMRwLHb1sQtcr6qMHx6/CzEBWfVHYkZhWlJEgbithSzeAAXkMTPsgQ
ETxWNmAlROzoBvVYfXktaLZClVzFCXtq1huYAPC2iA3wC82ykPkuNOyVrqHyQBu6b4jv2jkNMaPP
5hwzT8JS13dagIuUNGASbr/Ydq6TC2Jtx9x4oazxc6MeI4VjLom7Q8FgWkq7lOWLjf5W8SLMWUgN
luFaNRFt1u6T9TO3aFM6fbBKUa4jL9rystbOdbLXexfnT/MuClS84TGlxVPE8dMRPQIsQZlafdq5
ct+mq96NJ6M5OVsdjc58JjdgdReJS+g80NChz7tiRgp5nz8tqDij8w1HHQ0IY0luUz9ZsgLrDgXL
85w19g+0/2AW5PyIjRiqcTVFGqrJuFtV68oG8qoZmA9S9aJhA6U8MvNonVmte86+ypZYXRwtbHft
a4sMoF1Ba+bj7zu/iuk6mVka3+0EkPIIJJg1Ls/zE/Tvy5pZSyg1TZho9AKSg0h7M+SYcrD/EVYK
w7wcT+SCT7PenkrASy7+KqcDKtXTCFGEtUyAaf6g3eWti4tnrhR3htawBtxYQVnVN0C0TWgMDUAU
jQ8aBmgD4VOeDlTNpFS20lDx3K5GInPFUyRtZ55dCTb2q8AIHsVRg41t98iAQKTWddxp4L1M4hVm
kAoqJRn6TLsGCMDKEybsiKulWFA8M7YslXr0z5XdeRJ0AmWYbhLqPdtPQCaA7g5zvUb5skTyWSfD
xoO5z4aWOlINhN+wswB9zmBNMkUG0Xruq8bt5YKhC4+tO4AhKdrla2mhaqn4LPL+Gyy+QwC1WnlZ
YWlC5NAD7IfiMunKRVLz64AXkEP0rTTrc0HHIQIyqzUS1fanDeNc6NnnZJcfzZutJ1EnqXh/yXIg
payc4QrXWlJ/FMz5gtWutOtK2Z+WPCj7NVB2st6HdcE/Zq2RUBlTt8KNE0pvJOoVagzEO9Ju0AGT
AbACTUgAGDXcFWNFBrIyzyrkiwnJ6WWbAJtP/4aIqfSw8k8pkT7VTdplF4jjBwcvayahhOIIbGyT
JHYClaGCyoCT+ND1hHu4Oyz9tJdZe7WyEmYkRXQEBZ1JiQUjz6XNczmnXJLzbzLoGLq2wJKKsLsC
tiImS6DOiPtnlTpvfkVHi7IXnIpvvBOK6SF35VN0PC8mpT3z3zroMHOlLpfdGZZeylwAvvLNTKga
/vsAP/Zh2spbo5E8Fxh2OaoIGxhlhCcvrMRGvQiCEXA/OnnJPXaRNIuDxnNX7E46OKAUR2bxgq+C
jJ4YLp361iUvBhm7Uy3IGLu5wLBJ1fgpWKFu/GSsURvWqAaAe0C0PnLi3mRH2sMc7h8XSMB3YaEZ
GkZYE+e0FfuMtfGEyInp/6BNZKHcTm8DrZMC25xDHVvY5JDQ/VXJTJ0tKvZwiZ0SPJYWWDNKAxt+
tS791xO7gle0D9qPJevP9gZV2Y0FAfm9LJfvs38yUowEpB0W3JOr/2LCQw6RWYu065vZv6gt+BiW
PNzwG5VFtoffGSeXivJmDWxl05QXqxwwjlu9dVaBlk/WH0uluYFGAZoLaHNIVsUr+9rDIObNgWbF
WE9736DIbqUPYHPFSEAMNotc3KSSt0SdAW/nsGOarTNffKVOexD2mdHpZknlg9f1c1XFuz6Ij7yw
9pOkhwl9ZS8QrtCtIIHKwvpvYqNgcoSSh7J+Wzt7g2jkLXb3QOLAWIZrhNHeG0B9JJSUL6Md2vgl
0y11swea2KJBtnzBoNRAsbaQ1YBvJfT+/XKUj5kV0pyAZW6Bl+Q/Fp1m3CS/tpJ6VZibqOyOFug0
vLVvM66suqUorn7Azw4Tfz6yNwvFSKeTvBPvTnSvE+NzrbePeScC/Cs0F7QnKf5jSl9qtx0lkdzu
ya825RVp719b0Zqt6HKlj7MQLAVgIsY/QJEfTSwL8mh4ps1vHcls3rv2zKutuh1hq8+8aHSVfmKo
BP1FkvIn/IvB8Z2WZayZBwp3KMpg/sNMAGANZFaU6Q0pnMALy1KHvT7mEx93nUmULF3+d68vsddf
oLCtILpWO8aDC1/O7vyGsWApqXsEJRVzp5G40zj+Gjun3DYv2dzfjPXjNfFlevu0reWtl/t3aQRb
YjonY533OFnDyi6PNelXmVqqejU/Mg/B85oUy8vPhq9th/flDGUWrt52eKRuEStB0QGDqmR8uud+
aGlTAYQrnTC8ntRUIdtNyDdKzlUBxhfgrIyjjlvwToU3XONMqpbd398GyMmiMhlU6A3TXRtxUp8a
r9XYEJnuClB3XkCJEKDqNhzXfvLS4Agxi5/S2bibu/SnEM0ts+Nb9p/FP0zItUwd6Yr8jE/vRBnR
SZWLU3Yezeo8Z9upO64KHRHaxYr5spzZ+esYk/UqcPYa6FwyiPZfk1SPDnW7DfIFtpGrvm/Ynudg
Pfd0nSjpcs7hjhFvbLDVJw+x2u+GSsIh15i/688yWT+F1X7aAGZbQUAGKqT46LL0nUaB0npRVsrH
aEw3qKQ8HdppEj22WRnG+XTYAt47VFl0uddAO4J25dF1iiKbMsBCcJh4acVptPMIBNrSW2mZx5Za
u7LBlbcRmquBb2mIZiOiUeVvXAFyc8N5uIRTISKucNlpShixjOnu7Mt9rNLdQ2gpAZg0XZ18OfdZ
SZT5XwVKKH/YOig/2hIsWFyDuXiO4JWDLDjjaoIj4ZCSSTLEwT1OrJL0/tC/HFgSnS/UYITdBEKc
q0yfkOiq80j4OVkMZ0zCgR9ZSAGhK9BQewm3Qoz3WwmGduPCz+WexHyZHNdkYhyOI1o3Lg5xs+GK
Y+D6lz4sC5a6rrVM1cmxTqdD16YHOHUjlnETj2ON73mhcOdnQgO7BNw4pSJ3q3AzvE8H08RCScau
IwFQFDtMVmDJsIYU5VOdbcRHyja/bPFR74uUA1cHEGzTaDIclcS8LYl6o57OtFAJkXMRNsfuaA3i
mAGfbSXqtUw7muRXlVnrW2ooFE+hKob6cyuBpyxIsyTTlYfookOazZCXNsdNOyquUsQnDn7+0zaE
PUKHs0UcDwYEaRuiS/Gf4r96dBC062OeVi8LBqmnPI+7WHLjL6xnwYOJYLd+74zsxWThmjxBl+Nh
ZfArX9MoO5Cb0z5rRznXtnEK2E5FPOSWL5Mv0iOSLPHfmS4CoL35+tX2V6g95CS83WOGGsufloGI
NYDkmWUUFyWXV0+dZlepIXRmOlnCvTTpkbUybINuEYJ0X8Srocj8WAcwsX791V55rAmVnnbaVCaS
2+BU4ljtuRbz7ezLs5+vb2JUnv2Zic+jbqjBvN6sVrQpcP/Svx1ftYGrsUJuX5tmevyGcKz4nuZd
mGdEdwlTZbx7G47jOd5ZD56n1GA83GjIxruhrNaZ0UWmmt6kOq2JLzTwXmv+MDtzF4mNaM65O2Bx
1N+SHPwtETHYuyypx8vKVzvGFZNIb/R16sTYYSjd8/Z9ndgpQR4k4ejRNZzgDJhFRuP8dpQrioxk
AdjPb4qrmcYPselvywRYm44JdA5HW3et9ITfA8QDuNQpbUbKND5VoQNno0EL4EghBn94OV312SsT
XOWQXno0f5vpe7qoto05LL9zd32sefa0swGvSeGua3MVpvhaR/G9dsP3JtJvQxm+ttkOM8wnWd18
YHLJybnfDJ8uFrX7E/9bWKSsED70j7LEzbr3uUxzRuETtcL5wVczAqx7sAqNN4954ulCtc28wt0W
lUcT6D8hvc45SGl7XGUdT1SGc7I9FdVI6fNy4mMrHJ1e8gtHu7e0vCMcBEsuMyaeGcYZfsFBslK5
YHlktEoVMZoSC6LXfgphbgYCsVIfbPSWqyNHT85ucGFPI9NBK4IPjBq/fHVdHDQdEQwsJla1hBiC
sACGsmSGgluIU1+tCtB8aoVAZsINkpW5Atqi10XxlVl91qv6oI/szrxxc7gnjblEM13mWu14dBZ2
zuTWW96y/L95AIwDakRNEEeqq2Sa144ElZaZN+Fv0/YxOW/rlNzi7/rML8CdJTt6LPTsdUFTMq5S
CCbjN+FdHBVqdo5X9eSwAbWjvqiPGjtQhx3oqkuRw7U538eDehnodWpbUtz5eOmN8Tbts9Pr4jzL
gFgQIhbtYkCX61jMVDtb2JGlNgclXg+mTpRCpPDtM5rDpAhZLQOysngKLFMzb3g/VXeZmMEgpzdI
QFdFLi4mn7V8qrf4OICi7vGHw5hDOmpd7UdB1WgjBrevqZxiaWORourdZZ9v9LbTVke/WaSEdk43
2BWSOKO5ibpsmuplnc0LrEsKNoodcPq92U0Xpq6LVsrnDDKohZ49s7mhD1xowe5BmW3eQEtJ/zrE
J3XikyamGZk5AxHwpLBEM/RQrn7OXEdMGotxi7D7cXDwG/QFseknb4Ielpc63V7gd5w9+eT9nMqk
hyzMdpjBMleHbIrBrKzVwwYOXdynTdyUtCBAtpwNshzGybanI8vZA9r0AdAO6tRxAfPSFdcmEbS6
pJeCGB4M3cEMST7+tewitKQhpDouVLg9c9ho+E/QEyfiykCaztTOnCUz8fsZpzLuAiH/wkJDlzEp
ysPKwpy+8NnsT8hVA4uvhDQzPg6BRpPVFJ5WmAJ7MvOQUobGTWCsC0E4oUauhpiZ4qvkp12nQDRj
0BFLSVo3djUePd4/cFvopmt1cKoqQgIZ1NiVGmqdZJrlpTIkfQ4MAOWiROiiWG7AoIS8nSBvy8jb
pSBFZXJpQ9XJx7dE4pzh6M7bnBtsKHN685BSOak6VLuzdm+xaevDFPrr35VmhS1b8MXSX7+3HJtZ
V/1c1uqrJpXIC5b6kPQpiQEn/oD1PfWIVSFFOPyRJMOoONn5Ft7MaVX8yZzpQPnQynxvu85lphJ0
NRNyzQLCGYEmNws6XDeWOvtp6uyy5UtgoLD2FfuLlxcVpY916gIjjGfxmSnSeZGG65I/u7w/tl2U
zCzSEYIpqctuUxhH5vZl2T5u29CszPCBXUJS0yDFki0kjRf1PzLYVPBh6q9U9ZjBnV+a6mAsfWSz
3NFq/EJVNPAgTm5dj7vcnq8kaiegsG2a3zqKQqEbHlh13fv2ffuFbGZml7baLkpYTtSYHHaiJalt
nnf5j15ez02sncVTPIu0vKuoby+kDcfhRLaYuxKtjxp7IIquuWPy32f36BYUtG5LBTKWXgg6Nx7V
p1LuhhV4VrL7a5rYHHLSD5iFiW3Xeupvj5y/0+JRPvdQysK3aXznzQykEHwzaS5kPZLgooNeyJTA
FXbsCk9oJEsxdJHh93v309HqS6tt1yzi8D0DzbV/OtZe3yn3Mj6M9PVaqXHfDqT21PwuNeZD4qHa
Kq6FE5UXkfgwqtkvwYeDg1NYhzWQM0EPmzgQkta5LIsZNNZXYRLZMS4VZhUNXO98MTAgpGt/nlOV
jQCK3pgdEg2XEjE9Vm6SmoU1Z8rIzXoOD4TknSLiDotcctAS6UApBws9iVdPd7YGPALKcO0sUj8L
zlyyEtSo+y3fzNjavOrlsALq/2xJCRA2nqS9gbjndoE21kfa+/y0+G1byYlX/2kN17cNNSlHTSLw
6NWYeOC/5DQS5avkLxUhKoXuK/+1KqePGE54j+NOWXGtI2rofCYoqRWR+RpuEn6uZn2M6/TKj/u6
pnoKVTeqTksZO9sfpYFEVRr+Qxa/y7FGC8HjM5iXgabS4TrL6uV1+5SU+xA3hGF+s7Eqg4EyhR7q
EXTMKrRs2y1xQtMNvKN6ajdU7J2d5W7kZz07ti2e1rz4AgO3tzXsrAB3pIIqhuYo0bakkR0vM4xf
XUpMZIuGGs+6tRfjq4HmDppnb6rJXu5/UNXRSqfShpxR9x7EaxqfzZNUsBVge1QQn3WoPAJ/2roK
XcLy5DGbPB4trSOYK9hvBDWPN7eJNnNwTNDbLK5paZ0HazjpOtfz061fvtJ+PiQ1FqjWPior9jQv
ZcaS6AE3eoraXrIoySVMLzKOF4WakJJSwc60CRRRXftGMBBygDou3ITbQ+Wro8ZmMGeiKHyE/HI0
Q2dMI+1XwZs/78ZoLuQo2o6drb0nd+GqSXLfpPSOmSdaE/w+CTxd3i0kFrWcvR2ljGotHR2nPdWG
elLM7Iz2cwb1L/LTojXnel9J42OdVljzR1ma7qNFCKT9HOX6TXOYDxTr1tA38ZKm6DbTzsl4ji3a
uCq/AB6xGzRkHvZOr0QaZ3RPB2mfPAXUI9Vrq/KoZumhQiSuNVLU7PScDYwYNay5fh4K5YJd+9OX
LN68M6UsTocei5sFhKkTcJ/wBbGlGmMHWJ982eEL7JPsKONnt1t+5u5YxSoNWudGx1+ZPRI5f2x9
fE+odBJb7HEP3CyT9ZgMRrt318uAY2+uNVgJFTskjbUU0XN8Qa0E+XalWmoYzlBgmgp6p7KX+ZfF
/MsmdkIaEIP+9S+0G5L+5c7OcTvBCXUOKb0vhFoPiW1EKPY+Gy9ttkJSR6EF302m5YjThNda28xu
Su6jF5DugWxIDX4BjgqNd9vnrmpMyJCPJJ3CASyB5GGM9mTKlysWHCu/E5trIf6iXpv3NaCFdiHh
JQcjix+VrkenrvdyZgRpm4W7zlMcZiCyFKr6jyYCVvfjRa2cS0fDgELDgDK118UT4/hWmyZWB9Yq
UNmM4nOuZ2ySvx16vJy0g6AH75XNyWtXR8REI41ZoDHlIFdq86FVH0gsZtgwEi8NmsOYFDSkUvR3
kOvqaFAa1mbGKdWnc/z8psBx38XAoMx9zmEf8dLd17+1ztqvrdss196UTtO+6P8pbBpZQO0QAXcS
EbShcJ1lZ73nxi/JKoLfsB1Q+vK9+DeoyR2L99DtRprM5M4bjJKK8lPfvJH0wIsdrtgz4xSR6IJX
DZS4eusVctyLvzrT1SpcrjZYbkiqguXEqlWA1V8Itg3AF/neAkAleqTiG1IOGhfkvbUNXP3ZswCg
xLwdaue2P4yxfioACnXO59zJhx5Pwfr791ozGmj67b8jaqL2W9T+xgqbmM8VWBg1mpSwOgxsMp/h
bLkVad63jMKkpr+N6uJWk4TiMpwt+b51J7QLdxgpP8faBKrEazsEUNI764vsS0Xmr8wucAG3jx5D
luk5rCWH5EPBwVxagN0q4cGi87aBf3LMaaX+0VfQHFWA8sXrmk/bX2wdIWJV660TGS8WkWX3oVbv
cq3fJ7HeR/R39InNNm42be8Q1KSUBE1nkJv55wxo71g1FMQJlualFb81vfGcp7dqTU4jFkKH+awF
7HXJ6ZBW8PhK9aF1PnS1d/NzSbVYdS+o8TIaklwpr9s/9YY9ee/s8WQdMR8RAOVvNH0gYF2MC/c4
UGh+Tv7E6BZvwCDb9JeZB29eYd9GKD7Mgn9m4j2CCSM5tUp6HNmVpDn3OYitJRDclVhCql4X1u4/
CDciaqdViX5jQxCB06ITAAmp1VRw6lORCjVtKR3/V04RqjTg5OxvipU9FGRtwaialekZy8oukxkl
HPGZmOonVi+sAzfkhVvaZzebxmFgmgUdX03hry/gFl4XyxJPbqF3ffg2WbtbehkRju961pfWIZed
Q2zwmcow3O4cnLmI1DjHl/Gu8OJY03c7saPUWg9rnvOKeqLA7uDGngBdf0z0t9W1GlELPzSwO+r4
WGPDnd1MgHfVaEHJfdbgvsNdopQIb3WGn5WxP9QRxbBuSWrwxZrpaCN1NFyKtZtarPj97dguffgS
S+q5D2Nu/DLw9jJn+dZ00S5218KBq3iY6cHCRyJsla3PH5PmYEHeQkeLQuzi8OD35+gezD6vaZ7b
RgiRMl3xVFD0RtGTYGkPrKfga6eHRGLs2qZI8poqvlOZAbx18e1kuI6xfU5rd6cRbO2Isv4OFoCF
OujDkQI0FpLAtTK53+eHVyJS6vFoA4HcSEO+EpEjG91XInLmx5RgEgCwAvLnO8O8752PYqOO0Ynd
WXdHtfYdiY7rXzO29006F81VqSYgoH9N7U3k02nSUt52+36B1QxXFIKqpu6amQ2S4vjzf6xkdAf+
v9z9kUilWnpFV1F9sOcmcmChzM0IBoIofwPWHzPaehdN+dqgSfFbAbW6hFJLExFg90anMMDpWNwp
jzbLnnOMwNi+DxmPXxoazlvJnGZjyNnWk4XvqhUv3xY+xHkCt+SxkFkkVDcMo/MI7b3WT4ojwMh9
E5JcCv1kLtZRyvCDN8+u0iPSNmpv+SrBM14dSd9G00HFlabaXOkPBYo+ejCfdp54qX1RLvbyIvLa
nlOyGMIG3tsnAguXdCAZ3mbuVHqx9IPdPDjnVRrYGcJrXzC1zuxqOB8ss/RfJkokZ6zWe65sOV2R
GQyFbye76rYUiUmJJKWP9NgOZRIR7ftCkxcmaSXH6JucVPQ/PGeuo/41iv2Ywsjof+njh0lM1ORQ
7YiOwHgOCBOSc8Ih5c0tV8ISoOLQRtoV/17xwpgg5ehfXV949SIOsoEjCogmIRpZYln3zDgfdA5b
hXvd9hKGiOVU9aGAMLXB8DWopsfD18FLSafxUJJXS0tfJ1AIodxqpRAwS8jG6aRO1J9IWAn6gZZ3
KZAHGpLqp8a9xUTpsyrHS/fqKEdOpR1yYXMjQakw972mHw28KeXky1J2TQfGFhkVB7J/MmEkjn9V
1UpD77YzAPin90ntr21P/K23UJjr87XT7IuJh6iITfYyoVCzT0OVP9IFH6vEgpvHrlmfDOWPbulu
+A4ytBDaiS949X+RiTqMhsI/uLjGKMHuRxuFqDeC/RtY3YBr6xD/BuNYNGSTRkqBIZ70Y061NyfZ
ZERNxNvtmkjKFT91DtxylMsXSOWD/MhbdbMN/anvhwUEpDlEhtBC2wTcZOuBXrMXBLXZLyPLX+iZ
26lYWSNP7XscKx/rhh4MML8Cyb686ZkZaYsV5SntZBauf+uU1Q8pMQ9zqxwU/qdEgZw4mkIcHkKC
hEX9tJ6sPp29iUWTHwI8BmUuCQQUXhngCaCzqjCxao/feQDImEgPqa55CfMXE1Bdgh42CeAHknfF
74EzA2WaZBoo2RcwewPfHVMPMqiujmRbssuUzvKwXIc6vqn/7SU8VW2fecEZZ5Zc9O03pWi8Hsx2
G4/HttajV4+knG+8vk4VCZvJTqj8Afn97poOxtLa22C+2uPqKzJRYnYUyezqyvDI7H3MXGxO6nub
J58j4zC2c8LjUBYOsq0FGmvwhNlXwX2u0dBV1WwKFRXjPkVFdJLkMJkVCZ8Cabd24vo2/ernGRo3
1r006FvnthLPbzDolHxF+4pNUDzhLhyGY633p1nrzjT/XPohvhSwpsnNGU+pEGFus2EpKTZBjS+0
gbd5t0/qKdSsIQSjqwzWeWRCQTApX9mi/6HpvJbb1rIt+kWo2sjAKwgGgJlU9AvKkizknPH1PXDq
3jrN013VtiyLxN4rzDmm7XfHaAfrC5nIhuhVqy3f7dKX7O6u6MELKpOnPrtFYmElaM8mtdcCW5MY
GUe+pIQjqucqY10YAELdohWgAg9OSZ/7honacNrqCjI/qths0K+yFt6bIXtQNI5xc8tt4yalfhkX
ZwKAVCibAg00QEaUNYNfiA5AdeiUEcvTB2dyWR6bPjnOLHR6mXGBvGPcRCRnvbiIHZwU0l0lpn09
xe78d1W3gnSaNayRenbp2/qEFTdOLokdXNuYLztCJtYL6HCkwmBIBOxSL2LXzVwu3NuazLA/exum
hTkfgP+RS5hGkvapoX2ydHGAB74yGg4JP+L03kYxNLi3bKD5ljdlOt6kYBMTVKJF06Nvwwfztntk
T7eG7MNweISAZ1OLComRSPyIll13IhYceD8IfyqKGQBDD+5wHl4FAn7EUts8LUmIMXcVJp3JIlja
1b0wC49KU/tWi0xZaIc693KJVfUBN0C6OCEqiHVlnuOYkYtX8ok8iQ8zA7fNmDzTkSdLJU6hxDGV
EaNwD+34RBrt+ejivuYd3lnrhP3UpvcKeUUh8Gxm47HQeTorGi0qEsC3YzNDl5iYrDa77B5V0lsn
zPcpU15Quc0s+KPybkvFfXayc24qRwV3BxAwDJjMusNjoT4nC/3L8adnUqzIWIKJciwZMGcMmLVL
iJ00HApWOCaBOPhbsCuqldiACQY3yh4Vg94bdirWoNlK/CQpYMjZckA1J/IWP8ZOoldRst/Ia7cC
f95I3LeQADfoPW0XeIEYHL2SEDlRHDhCWy4JzlqLdWnmL5Ay1xSUFpFtTAZVuYHn/AnreNP3P4zf
HQzkbJ7Fsd9M8ORzJiW3ESMYQP9EZQRC4LpLh35y1Ze8RU3u95uyw700rJ1Dsytn4SJoNYfnqlig
9d1FjY36EB/5r/mMhfU0+r/BYB1LszqdywjGTxOcOtZz2BDjV1BM1vB61qAsYG6pNdsLeOWQYNEY
ecvEeBRHM5CTMbAJriMh1lt6gh6WxUutkMjyluGRwkUbYtSQdnX1lejaJvmuEK00QXdZzODaNP29
E+pj1F1pyN1Sf5bwFKXpbShNwAo8+M/6rDHS1kO4idIu/o+sYKosdQDZSkPnleOrgq6LjgbrQ3vu
eS4WUgQWGLeYlmdMx4L4hZDDkBTOfbw4jEaAGZdZTVApORgWo4EBiUdCmFDIlGckPTx9ZDBSA2Js
pO9OqVg5I7jI2Wu0hKpAzVSTvWIEO5NIA4BlMoIlQjsCPo+GisjHiJyhZ9XK+mRBKVir55yYG639
XknoLBhJSJ8aXwOmw3FcdeUO9RK+cAXEi6cBX9XRPxT/8EkeQ0ChUDIcTQg4ubmv7UcSc3sCjQcM
PRI1awN8TxDHCUaFl+3xrfl2gXzXIqPYeCeAFUECeiHmzuJiqfoW3b1T5fmm6Ek+sVxlrJilM6Y1
YMXkFFf8OEIl3HKjuwlaUR0Zwg36gN8PFbs8jUjX9Nrvr3FfnRQlX4NKHTQ0l7kmBxqZrpIkIIbz
+1Qr91BJH335yPTroOZHDIi3WtXYqcxXDaFIZ7xIEOrL5yTND1nN7vrlXwhjXYGxnsNYFzIEkH3L
bEUBv1uujybyGyR76UYnMJ6wPkb5iqfO5YZ3YhuidWR+U8GBqj19LA6lEXmh9mBtdeo/kMXNMrZR
5ayj7y/nU0Zjv6WdXeHYm9irmP3Nmso7HPlpwKa71zyNq7GuXnPiC4n7ZrNBOiIikgwLfmv/2uOy
TekBp1xa7XfON+U+FlJbexPZ4FlGSCarDF5i25FWU7bkqDfmbpLfy/qYw4BjetkrfzTAhRGGD4Hh
I7POTf+eB2ugAvHs+t9lBrkzs4aIf5Fd0ovmcH4YbVS232s8kq5AZBEistDbyJNjUlby1JOy1GMN
MCCAqoYAa93bYvgcmruYrizNem8WsUd2RGDSG8YGnmABkKMD0exYRnrUCRKolVN2ZBHhytrxn2Sg
ibZIsCUwkOKpJbeN7YBRKY6Wxo7GRL5GhElMWiIr2x6iaiXwxNtkczNJ37XasEfRwrQwEPW+Wi87
SScs4mvBG0XizsJrDRlt83Fv/fdKUWW+2Eys7LXvzZ+2w/DhrIwTSWbdMb8KHGa5D12iJhsR2Z5s
+qpO0EoTHisE+iwG/V/bk9inEQ5CkDp5XeGpMKdjyz91Tsgmf/9oNJ/Lp7UVtn6MSLUSfUDAr4Vj
24JaqLvzGg0PmD/CHEzy9y7DIpmkJGYFBAVMfNpywHwbfhv9wa+9wH1pKaLGnXVeFHLFo+tgNv5s
u2rXH8N3iwO73/Ckob/bpOgHom0VutlHubXUEd8ut6lhE41a7lHcE3paGcsBA+R27ueDHr3qeBMx
V1sQ+IU1XXPCGCWJ1YBl3Tip8Rbm+UclhZ+CsK0c2Am5kim7RxIdCtAbM5tDm3SirQ1/Y0nFnq43
fQRsOsOo8yVH+jBBajQgYwbgyQ37hpx3uwFCCLyuB15XA69TT/0qMdmu6KYeFwgyxa0cU9TNIOfF
jxWp3IvR3v7CQI9+LdnPKc6lYNwnQGfjmXRUxBtz+i0rpGFNcF6fwIiyvQVZuOcVlRWoCM5mXlaf
7Xt2FD1UXlmdtmmlM+mPdipKjdzkeLawbjL/SEJ7Z4iQ1DlWTjyzdzgShxpkpI1p1tCxWYrlGG6p
JtkvyHbv6NxT5WDBIDH3Edqg+KEDUVKoO0oecHMwrmllXEJTPkcjRuToFk4PCekkSX0ycZ/Kq0U/
vfSs38qPPD4kQXyJSDIjKCyJNrCq+BGwEJ3kg6i7QwOFOLZIVJOgR2CoQciwJKsiiWa7cOGps7tE
3PaZ54mDv3uoP5uXSvoz9jCQ0h35KUIezjN3TimOMFHDkewREN/G5BlYONib+0LN/ZWPDNjjv2Qm
iDhddu4K0r3IygXuEhJ6P/U+o/lCrIgX9g+59kiC5mXezAwT7cNY5B4S0t4DdkiUc08oQNNrj2XQ
HnK34MCbkacVD3OGvMqRFeKQQf4p8VGcQm9UXoyRfoioO6o9rd7J5b0J3QRDsUmAeI9UI2PYbWJv
BwO4ZBvRr4ts5EYNgxUuJ+VfuUwbIgqAJOFYYCMQPmq7fgwAe4tkemSvtaUd0uS6FO1WmcZDrrza
uXDTEJY81wRyzn2I7ewn2peMeuCssRvf58G0sUCnUTlciJb4kWXZcYke1Glt62yrmxOPogBtnR2P
R/b39uqSz4iPc+RrPZKTy9PdKNzwGpudbdzU+H+PEqHGQUGsZwYz/vkmxw13RL03itvURqdhtGif
wbha51lAIJqvPFsXmTj7VBee28Bk0WjCUDETdLonio6iGwdhgra1JxBPl/bnqaObRcmogX1N67fm
pDuLFB4ihhXceHQyqW3d4Jfdw7i7d3FzR3BQ3ePE5kJN6GBBkr6RzQy176yWzlmHFiys+SgzM5GS
wM/kyVfs0M+Mik3lxyLQ44KPYE49EJ4udC9F1GBn+sFafCmEfw4JUu+Gq3oAonmFW9oQStaTVaWx
kNTZpZMe+iyYzPU8xMxAkWn/q8MQDXVADC/ZHEwYW0n3NBI/ZDF4Cg+YJTH+GR0DHVr80Ih/l8GO
Vt0tYvRSNkhJ+fHihyXoAPpJeOYYMpmLHgh6ZBtNZhVvbwiAiWvK3M4hl5U7s30HAYMlZJ5JLpqJ
PfQM12TS+2CXHSLSBp+BC4fQEn0jpFWFuDEnvtRmG4bb8ts6CbRxSO+75MMBWwSdMdf4fNsQcXJs
d+AgJ+mkXAOI5VVfQJmyvDma0NknTjH8s+bmkjbzWbfIGiJXXYr5oPDtJfXeViA0mk4l/5VAlIlD
NZOyY00wpYipTVigEnKt3y2cWiM8lAiomFS8hfUfSko8fpqvWP/SzQTW2qIW58hrP+mvLIqxpcfQ
ZvscONVRtgwXy9IgMzKVxXXO0svg6PLrIr/OGHBYJguC4BFutHXpxWd7qxW4tt9lvpdyEHsnXIht
t0lRUcuS/Ko5j14yIJzxoj0j6NIx0RMZKXBtPT/iTr5H9XIL1PqqcyZVmywVjhIhwTXTu0rpruJ/
lmDsmclJ7bRHoAcPMAQPRtoTk7Xt2dJtT250T4T0kTXH5o5CeM6pEnSgrBHuQ1YjNXiSvP83q/Em
f5dO0qmTRyf9sl96tbrbS4uIPdlA/j0GER9f2fLG+1MetGNO+gEzInfMsA9yyRnRMTm370kk7iay
W1kR1ykbSOJ8DhhLwKirYDreAjBJrVTTagEQWhCPkiboVErsKdCEM5hg2j2PAFc06BQ+fxQmR8bs
2itdiQze/swT23M8ntZGdTCRp7G8d+yTtdWyZd+MDnr9nRFAcjY+IXOsoDUptg5VEHgRALVy4Kix
LqaEPFuQeUhuiZoycWFkCuqF7upW2+ldiaf7AIIy9kSqOCLg3RhJ2yklbvWzbdPKA5+KqpnBiXqV
gvSaW2wi5OWc03lINbh7Ut+bxe8fX5oOc7adj9qrgYcJPSzYxw6LWzl/lpp2rP8we4iR7If4SQqV
SWt0lp0WE04yE56SpNd2Tm9RBtvlC92ipy6o+Z7oydFmTm2L1Pez1xpSRS020ti4CX00yVzjJx9b
nwrl7mewqZVmI1ArpOCZch5cjSJeD79rLP4DT1nD/kXd1kwIBhGg6yeKMnqMpfaUx+MECrUcFHLB
5U2fJacp6Mlot6ilYLmM+uwrUw4qTmftgbPN6eCVNYl0oF0kkRNFXPuby8hN4QYwBo4iHOURT0Ff
/4fj0KGF4Vcgk1TCMGnbyn3Rpmf9y6RRFS+xUb6VzlsmYayat5XBNMsNzgGqbDEyjU4wWyQc3Nij
LE52walecKqHnOqA4C0srN3JiKs7DIdbVw63zjCvWYvJWz+xHL8kFAbpUCPejzymMeRRnQv2dIZ8
/EhOpEMe40Y9ISY4jyK6fMx441kekegmE4gLZWBihD3PTnBvvgO7uyLvu0/fQJCuy/fw3Q3WaVZg
eWBkkpv+YtrhFTy7OPe/mQL7dMP2zUBuc6/LWxrm+8bo9x/yt7WyhproBh/6L4gdra9cGDUcUyxs
1UZ3Cja2vamcbZJMUFminEsYS6qagn3NOmh+7tghcsqxYNWYHkYdyYRlHFySASQsTqm10Sok2ASg
CL/76HACxzgeLfbhZxhPHWvXLKYWzeDJ5tYOtwi/kuS/AG4Bl3FHaEoDTBYsvP4dgJ9UWKHRw/lx
awFkskgHsqF84byqdWppgU2qati5/YjfIjJvCvSKaJLcdM28nQIXEcAV2dxV8NysvbhMHBv7uAom
nRz1ZGqBlBpo7hvrHCSkX2hMRNwuFNe27q9WmFyHEI3oXxb6VY2sFP3wzgzCJ+yjPh4/2BfA3i3Z
Mv0deEgz44fdyKWo8elmh8EiuzGxt1n6xyag1VKCRz01Tzucn2yhVHJd5hIfX9G+hHX0QinW/8Lt
oNHPcnTmueTJ/aa2kT97CbmubbUjhuBiKNY7DUQa0L/hKhkHDFWKYDGJPRqNa9PGfkQatjAxNwBp
F9seueDbqCgukHk5Oum6egzk4ahzAeBy35oyTyIsYkWtTrwpO0u1HDMRjvlst2aENLWekLSRBlZC
55sZILzlnJLX4gQuDvkno5okjL3JIqdtdAkT2eWA1pMX/bue89P8C+RbbueP8EF5HnTpqz7jwcP5
q/5WEC2mp+KL+U9vul22O38E6Isz7pZxm7CpmzCENNZB58tbfeIZDCZVO/UqxMzZELFeOmm/HCuP
6AfLMWGXK/i3j+PzQvopKPBR99PSxHiJ2RaHamJlPE9ESOGSZqbndOabaAYXZNBFNBQ+JZTSASuA
BOqlrM/pEl/FHtNSDjjLepZwBagV36I48wuWFNYCyRkdyFpm/7qhZJ/PH0Sz7GIestK+mOoPcEkn
MZbd+hD6BvxLbYqP4GdYG7zmgNGDnP1VVp5yCkh+ILrKTmn6o8rAR7Fi/RlCzQmTd40E4VQlfQY5
BT1qx6SxPSd0ix1IlyPJu3eDHioZLqzCT28qB4GnZn9FDLlAZ1TsrGDOOaEMwMhEs9u0GouRo230
tyQxCR09KTULIE4Qu7V3BSAEbZbIPi5AKsGj5qEXUFhCmyGqL11lqF0FHDcTDo0J/CnmdISvCARq
4aNx1ctXy3aNQL4HSXyjlb+oFSnvCJGBiZRhSp4nKv8Zm7yG5RgT1NtHUiWPcrGei81QJT011Xz6
mMvsPEfFrp8WxwgAl4KxC7Lg3BDrTJAzIil3dXjrSN/zDxGPvv0d4zxr3wSAEVrju1FMN5szmISh
C9OCt5GnnvFYoB7TBtoA3cbYnxNTrEqiM0Nprw6eKVV5nbvyuILZekijrV9zMCnkHclcoNEDHe59
ATuX5epNm16RTCMWmDZMQ41XFMu7nohGxaYu7FC3qSTnLcUhnuZDxR1VJ+R6uSRGeBadmFov3lAp
TNEdW8fZR26FlFSHdIhuOCJxeIVt7i1NidciOwWbHyI+6LdZ/nqgncVh+XyLIo42jNfDZ898+n3E
XhmIY1h3q+lXknWvYFv6RgfEiAMl42YUe1fQuW2bb7tOzs1SXz5cZd/bYkeWEMbrKypvFNXJLfPS
t6CzXGsFi0PJvzMz2/aQzVrFREiOAo6UBay3i4Ezr6QZEL66VFuZa7op06MpI5y3u+M5uI+ivRiQ
mJVIXMgBdSbGPXNSXYY4vCjwB1MtdLWIhxVnCQFeA4PKB049PP0jnoXY5lR2wHvB3iUjqaJdYOYp
eOV67nMKOIia2AAnflVbXt2Vm5QGiR54qq4LOaej2V4ssZwtTT1J1rdeZy7aJVSFKp4FeLYNbDpS
0UNXgIWDALebVX1HBvOIHCgHDlrA2lZqdZdVUJ9RmsJMwrmInByvre7XdQA+rz4nYjorknImq4JP
LBNgCVnVHjqCbr5IjC36BxLC4zwWz4Xs5DVfnJ6+GLwaZeoIugr/UouKpYf2Y0L7UVvyCKRutx6c
DRTSBfOfoeInGl3clNH4rl4nG/2kwycq9oZ02NTbBrI+ZpFK3RozeuCM+9YlQdrnYvWn4lqWFaQe
VLogc6YlwTg1H0auavu5Qsv0JdlZZeMYCvpHILaytTM4CstDyk7+6PYyIvoB+3qtH/A+GtSzpgpb
CupPAwfZOtdbHX1LeV2vjcBoNxk9rWr095nQX+ugcBYZOkTwjB0PtRiHvKr9IL7btjxdK9sXLzGT
rJpJFk4WINTBvrBhHYV4Y6oR2zJqydNMKHpjSxtE38y96Xk4c7lBpmdZtMdeau9DZd6rXiJKSvCR
CDRaVHakAG92C4LWBQfsRIsxYwms0hXpMbCpe0oG0FoV+QTZpj9Ve10Ix8SJHmaRL6fKdjQRBpBr
JcvpPm0JpyKW017rx6C4FPotZphtBwf2A9p/Os+rhmt4DoKT3p0BeXbq2jbc0uDY1CNcQGZpuuTi
2nV7sJ6p1bsGp3Jcx9uY4YosbToTqIODRmymPZ7pR6LpMErQPooQ3wpZ5NMfa8CdSH2aKG8Dpne9
5waQ2EcHZ81k40qMXFRL98rI3TV9QU/IC69ahpekmkv1/nzs1wgcW0YomZ6UUMBZyGjj493ygdHa
Z84Hju/QRH/liFH8BOZR+VfR/wV/SqrRJIyO2gSg1n72BI3Nw19O+6JsXkmHaJhKFmbiRCBzC6rs
VuZzSBrngNN13EYNz3WJQyJnneyoBI5Vc4B4SSEfboCLVgM6YCwzODSwm3g03Imrh4/HpmLgQo6o
3wJdjNLMV+zZHyyb0IDBjy89VFbJ5xPgIM6qkwhsUnnoJxhFfQEGcN6b0HU1m7yQRnaM/Gfl1ooR
vHNXPGQteGJEeZU0+820XmdbW0OiPmZF/6hq9WM0P0wqMY3c7pYpO5wqm/DxisxT/ktW6nMexmeF
KLIxO8wIRerLThkhXG5bO/drQZrpo1B51AnvyvQenwTZofkxYDU37N7sAtcAEVOZPV2s2r5CbT0V
6g+b5/0g1xcDllumqNcyq24jYsSMC0guaL7s3UpsmwGRyQAYm+mJqDUSHC3qjN7WOGqLddQH2SHh
gNIiGN5SgDp9rm1SomgmlBZt/qyt2QVxs495vAZmxBHANJ1lmYZywOyIe4GhosJQyccvC5n/gF4x
1YDpwQZqVHwLgxvU1BLkmajkmVgtqwMrcsrCLwK402RIZGFL30VfVJpMJW/CMC5wron5XJwCdFZT
HRLR+OhLVueE/mKrFVnuKKwKxQk4xisIll8TMpoAjDfZaIy+iitcgRjLQP6ljfGj/zKT9mbY1T0N
phuhbIIESYTqP+PyJctwZWSiyl3sWjhF+5CwBGSmwqYJaPZ6j1rGqvkd+jYKyaozChbeHSF6ysYk
+M18IqZy7JVgPqP258IzuPBadOm9fB+g6S1MNdG4gbZglFuDPA5TbZMBvZMj+qLi3s4PkWqnJf+r
MJlEDpuPKCUjkvo0RjyvQms8wHLnVKh76VCEJOxZuK0mvp56qDskqLzTmzwLr+SwXvMkvGKtcxQ1
gzg7XfI5vuR4p7REOkXMywCI5epzTEfmnX8qYGsF0axFh6D2VFi/Re8J6QMSFF4dKoL2mMqbZakc
lCQdeMJ05Wmp4aWpm7PSwEYQCr236YdfcW8epN3c/pZbscLw68Et6o855IyEKwHPFtw5rPiDpZkb
IADxuFvn2yv6tAKLuTSHGDn4SLGqghbKyWWIsQ2UOLsp5m2iyQNCe9NovsbiINnpqUzm69qWGCmN
uFwH+wUMAH2w0zbNZqa36APjgOjUUyj+bSv1BGLf6DQSlcZIxJ4mXx1Bk3LDouX0pQ+RL75gAkqN
Ko+0Toi+kTARpy7BY7cVnFTLoTJumbXFq+YeNllV3gRK0ARYjoLyKye7IcFSiPuo18m7DKW9lLLa
zxBcJ6h2iAaQvxRw7Skvye3U6BBX8oan/5GSPN8RL4HBAx2JHHtzAJt1dEZd8W2LOgm6c9s+ZxAZ
PepYW1gMsJdz8K9EXK+Hh3qyUdtcU9NRpRHd2lZUJL9CyjWyf6AcmLZLWFTRV0WXPo9AKg7Du2wh
VmB39dGIN3XqNlFLMPelAXjbkbenQy/tGtT9ibIbkFHXyKhR+u9HhiNp7mat5YCx2FI6xpiAmgDm
1b2gR8A7NXP5GVx+KpdfV017cA2h1e10R6PXD6EX6fNF7ey1TN2S7eyn80y+TSLLl8m0tqXBQBBQ
b26Xd5YHTqX+ymmyMWQWm+vZ/X99fOHRGIbdb4k0LNnm5K/aZEcKKz6NaEdgmDp898dJITJ3M8cE
eAACQ2id8rcPaIlEBgGC2ia3OzZFYsfsf9fhJbXg9/bY1izystuzYg3nQpkQc7XnfOXLsx4bQ0JO
MMju7ZmJBmcg6aLgRMxdkxA5zhordgMZw3jgZrhe6kw5aKlyyHl1EzcWtrpgOhR8VrDCBfVLI/pn
Wb8HzL0Ujc5RmoiChJNn0wpqLP6jdKeT5a6wHlQQzhOuHCyfVYW/Eh1AvT0StLXPAA3D+2rZ/09J
yZpCd1JIUjGFB/oyV9A75q3kq4gj+jQ5oUE81VyV5oxjojwSVgu2dEPmFGdsgxC58hVeQ535LdrG
gLAE+JMKoV7GrKJkUJsS3k29iz5rkgKLJyiv+9d5SrXrFCQXklza7i3VMK5hRMWdmCclUWnEb8nn
hBF80n0KRni8u9uIPQsETryD64fDAB0ZsVSRe8QgVJpS1x9QBuItKgb+F4/zzOOsofCWm13DuLMf
Ei9m1KnJoSdR4rb1j4hp19muTXJ/yFfW1ULyAMrJ+CAMSP+wTaZB2e1SMORsR9EFDhQYBasCeYug
Fy5n6zfIaySBy11Zo6m2Mu2LwWk+INAXMls3cBPaXubfLQeTJQtXZ4xIxURxGqjtdmnifWamTPBz
kk5wFIAdX3ilGW093JkevpoJdybnR4m7OtL4VZtm2PdyBdou30Og2k0xMULErq25tFFNzCo+92hD
6JtVE5v31XZ8UG+TPkEVZkdJtFEAPqobqn2cGKxK68MYbmKIC8QPztZl1pzZutXjj815LRMDY9RY
OIlZ6uNHi+sFfj7sLXfqCfvDCW8O2ApZ79PKshpPMAzh0/BMKuCwfjel3m8rE/05v+8YCgfMGts1
AcYjqgUhEii8IA80mZvY/5bc2o9GvY8xVQDxl7sN4FHs6OUt8iblKeKXwdbBA1gwfvhVmJGIWpmZ
D7P6Xkb8LpmCj3SVSCKo1F0jgcvKSl2tocgxPhDUMRRnmMn7iYFXLXwzYHE8y5twHE/ERhfGCScn
YsMY8fhWbtRjSwKL5BV66U+VYw04/IrNwJ9WsPQz+TAunHmLkaIxs7COE1XrhCbVJLHFb0GaMhDx
ZZP5T/+mWjY62/jccaT6avylGTz2qgFmGzH7HgSOWBF8feYN9Nv1ISA9j9GkwQdxafh58NPS3ADg
2ZxluwnmyXp8TkVyziHXM9soUBKMY8NDEWI8s5i/MUPjo8R0VL3VA9kjGH2YCU3tNgQ0k1MbyvFJ
WQrXoGv8/2wtCutDb9MkZwYOCdBuvnT46FHzMDRGShYB+YP36UReHeeeJAHSGFRfwumiju8Kx6SM
NE3pQHQyUy9jIN9tfQXphnqpesQXIJhL92YmxkHP8UcwKeojYh6wzq16BSt6L+N1mUDSVvRdE4a6
IM1ZZ0vE+Igje3rm+OFVsdobbbSkSJsRqLQkv8VwcvUZRVbynilvPFF+wsBnnY1ozEYqpvfxwlCP
1Tj6tM41n3rcsh/+Req9V5hCRdNzSnRSTLtnKaaNYitnWt4zRyFSatWtkoCFlv6hSXz/cn5a55lY
Cg/RsC/i/mgpNAVEnqVrn72tstEl+dcPql+jTZ2OHIGqWu6hDLgXz93KEETaRQB9Q8HikP33YpWY
HRbzrlnW0dZRYAKfIgBKJgBKJwBqeTGBnv6JYMEkq4g5tD0UCl6H6X+0CyfR2F7h89YHqOZsRKE5
snUKggAasexnyYBma0N7U/fFaY2pydXwtKjmcQh9s8C+BkJERpJKDvl+4RqhKmx6xrC65BnUDQH7
E4waNh6UBnNWo3LCuxpXdRY+oMoqhV/1n3pCxdX1/4XZdsr7jEtwTrqtyUMi1TpO6HSbaUg+wNSv
kT8meKPJ+AqxaOlqupdLnMGEks9riHl9FwJJ8UyWK4lGC3azxH5NAAEJ5T6TdaTHqBHYWPWklMvD
6Blpi+2l8MwUoZV07ckLNUAW9tlBl3W3VZiYAnQXCTzYZG/xT2sEj1XAEmndpsnGR6bhDUkD0JHA
JHmDTI0nmDe2Y1Q+JDwXHKuVWu90G4nSXG+DamNSwcD+ZtvEUmn2hAUsQfBXyyqKFwaKFo4o/LuI
dgQPok6Xbe0z/tNpW02qUciBV2RQ0Ql8e/Hrf1M6+8fMOKByTmGIMiOzcG2aNiS32iDgTZYbEo6+
GpPB2BIYgslgYCliMqVedk1AyoC/U+3mHVTZh/gty/B9yayP9CLvDDx6NYTYxaY4AGL2x1r+VATW
DUwKYxMWo7lPm5+FgNz6chVDvhps90rYIEWEmsN2IxIEeBJcLd2mpnoGKEMUQ7CGkZ7apD0XghVM
hEf9V0lcrZ336LrIg0lezO8havCM4xIwjnakOWb1khf/yvYLGzJ/iIDBqMNSt4DssevnPZq4/lKl
2ZFqoUnvQKkLr0ijoyRPjiLWlI/xvVLctOtf+jh7L5KRuauHAhi68jHIyTwgEwdNW2Iecssdp2+z
okQjmqhGpq+xjpLzv2PE/I1wNpMWu7mVot6IfkI5Yd/NGlrs98JTjDyPkjFS7t02JKC3bMRxU7xF
IzGScOFokMOZHLkYwl0WEbiH3QvxUYThV/KDMPD5Qqz2XtQyfJU3254c3+rvp2RlR+bdx2ip3Inl
vfWhVFQ44mJ2xbMuxkfbq9C5lxvDyysHuzOFOC21mbx2VHPLXS4CtwJiuEhiWyKNqtWvEcI5eWQ7
qESYEQD7uBr/xyQoiXodKWC2z3eWBDQV88DKN6tXfhI4SAUBOHsgJ4kJJgcdYaf2QVP/NmPpQa/2
8qjw9JkAyuFgWOOuF+Yhkinwuvbw0x/M4UXrplNJNFBL2oGUiIu8CbTfElZoGRjrIXGxjOWa5rBf
COjgrFUgIetSeG9ZMKSIXftTeCOD+aan0+2iN+xo0rclqt6mzIkegYWI9UXW8itTkcuskFEadE5Y
DBvDBLTDVs7mDzk326k1Hfu8ZxybKj82Cdl0nJ5mMLwSZwbUl9wiFK2Z9jnyFqZeUoBWNXqxGk6M
5DOIo0+2+srHUMlb61v2S5SGA6d+pBoecW5YdkZXRfz0bTn1yWbrOqQQSzca6z+JtzkLP+Su2lUg
EkcQiSSNgZfnd2qAD9OtcKvLBOVkKZk5a0jr1UM2Jyem7NgOEb2b6MkiIpz3LQSQbtrAWtlVvGUt
GjfLQkdsiP0Q/UYzZIs8OSR+c2YzumtBcYhjHRLbgRsv3nWdjOdd8TXglFUj+xZEKWXu/LFL/QDR
Ze/ds00EsigetP1MKzlZ8f5uUZdgb7wqsrhEDWkC9QiQVjma8bRZeDeU9m/wTzmbp0CR2Xdz+MFl
gUa/kYECKNk2quodMJpdl3Fiu9WYMCZvdxmE/wzCf4CZQtl11mtI7FUQujqwuxpNuiRBL4nZrwYH
PdQJpOAHjBn6JdWVcyMPrx8JEbnp67QDYrRrORJMi1KH42Dg1QcBsr5nmuIn4FXZ6T6mIIbKXpO1
QUkcUhInIRPtlHRbeowE6+bYdbf0fzS9x5LcShZs+0UwgxZTiMxEInVJcgKrQzaBgNbq6+/Ce/cO
yk4PSDaZArHDt/vyKruXVNu372MA7Uq99Pic8taIFsxQ7EDi3wob59kzuN5mXOk1pGGG0xlWA9ux
Fr86aMewkM6rlV6lO9Vx8QRwEKMmbOLhEiMfLvJ5n2yuIFw/JGv6qH/Ws3ymRwmxqzhVkHZttMRt
PfWFfuLqC0zXOU0VcwM2i1b7ZW5X6pCODhNTyqWq5dq6AxBZpAfiZ0ySjyKce64lq3HS+N1CLG4i
zXBvbSx1bGyZUmotvXWXhLNtDr7RO4DFHBVW56ZZeqQhgn4iXsBicDGwWcQCK4+rfecmnXbsm3v6
zhMTzejG3bTklGgxtE8Lyzfg8KrHr7W5eTr+tWcQnFT3N050OjBZivTubuTv+muOK15wzV2d+jpN
9qlr7omCpXMLbMsJndyKKJHMk4vZNpFaUt0n9LByjBNWPmMHnooSwBbvP4JsDbMkvV0xnsx70nZh
+mcGpoYZvG35ZbNZiUf5bVZ+y0fpwMLJLqbAxj5F+e5CeMKBm5z/4+y5ZlJ5a+sWW4l2wyGXVJtH
tTwCNBlAeB3kK9JoGitsbBp1qVd07h8Qj5dRYzsfTj7nG2gWWFw9foKzZqON86FL+NA1ScJtkAtt
TIBU2nBsfrcxNBps7hU29zmxA3IVdJm0wQLlrKNKwE7B2vErsCF3tAQNOB8H3LFT1N2BGbcbzChA
g2N8s+0gL8Sb9p8SFXVy1/7Ls+Go2fMRyNpRBTfeJv80sXoc3sdZoScBUmKH4hcTWMYKJ2cl9qr6
RevG0yxf1Kq3durHNJU1EUdASnaNax7xqvI0W5x5Dt93DaJCEmhFoG4N/0b7CF3WUVC5MHdcBCoj
UIIrh1E6XDIdf1eceIy2udO9zwft2deaNzajqzskPmJxtMMwUTgA1/msm+JskcHOxskHsscBDFk1
MFmGV5RXJTRljjRlKiwlZvzpJddTe1ffeEEQ9Fqfx/2gsU5jucvWUFYSV75PesO3+jgI9bU6bra1
/FFsQlcdwroK9Il6UrO+rGBwbIhvTmgWVaQqQJaR7jHpb2V8aTccjMfK8mkB8fgXYJcEpHgxG9tr
OAF0sz9XoVB/TYUcSHV3Zhd4TnIV0K5xbjQOBBMrxn6EZRvWj5IemiZL9vg3Gg/5abUDHJJdREOv
0C1Tx7NdrnvNRtGe2y450zsayaAegSA2uRbZYr6gC9dcVLmZHuzsbFQlKwt8xm0WatUWOm9NX0XZ
rAcTW87MMZlysksSNxdeuIvcfiYw0bW25jObMBeTm6SQnvs5zT9j89DPald+k/L/ygzxlVqvTtLu
rdv/NIV1kDpc2WtUskYoCpI4M+6ixrDYIVP9oUvHg6n+ShLnYTbGeRu+jXx7pEP12DPycifd1q24
aVZ75WXC9FluAm9WcSlKtFzn4azE0KQ7zsV7nS2uYKE229ptDRKctdJpxjxMxk1LDHz3kOvBHEFV
InR+nVfzWpj6NWahSQMvj5uG+A25H1N1+xzGlEHN6poGZr3eKXK9DeCzNnym3YOyo7PDypR9P/IK
vztTL0090ubbnk18SSqmFfj9GFWKbrwWyooJZ3NbDvWkZ4Grf/d0PcnDj8SVsa0/BcSWjM2IgS+o
Shp8ddupx26SD3hBKP74URTcShTMJIUv19xI5vSyV4OZvAMriBtuWQsfwm1PyUPHkviedioYSWZg
y8CG6qftR1tsLyqlXvDtnyRRH8mGVXNyT8SLJOTcIJfgB4l7SwOENfaePfybNzyEk3IothoNHwcP
LbdF/HuPxJmwUSTrh21Bw5qUJ0E4CYOEDgVw9S3BQiMPE7QSM2IcOpb51+Rzi11rHM4dNyO+VM7I
vaj9RPe+kOW+zGN8yTftoko9V63Jb0V7kXU7mrIXBvjjVfoWXGaN7SvFwxWPYOUzSMbSdILaAvHS
3SiVVW3puCJTWRttRtRroeWyD1zz4tEHayf8YgCi3DZvIk/JzPfvKonAgaSFm2Om27EFrLobVt3D
RhccZHp0bqjT/H/J/Dgo+R0bvoYmgHY/JIgeoaSL6VWbDdp1+ohFvncB7jrqq0/lN7XmYJtovEf3
AA1DIfKeGKWrh18/cQWdOIKxj9U58/hY7GW+77VoPlI2cpy+QAF1RobpY6ySj9GKBkzooBCbhaIo
gzU3t1seUvAFGvZsabPzTsOheRpcAmssbgoJUouHkKqbF4r8aCVMzitrioHg3cRMl/ufufxLoYM4
t99savyIO0KMweSZNU6g7sfcZgUjNEQtkBwaO2G+7AvGUaK1Z+X4JhIXt24NFpSCvcNcklbkhq1j
NyfG7FvJa9NL31TeZ+XXiFFRGrKgyLqzBJS5uGR8zNV0ODl48CZAspBgfWyTdv2sOumZZOsrxbjP
5+KllfOdsKda+lX6sdlQTsHwAnzBNXYay2PW4DjnDzKbP1OheV3XhjmCESs1l3KCXgA8wT1YGPFj
aqRn+dljOGtJljWz46bc6jcE5aYm4tfW5LDjo1UcFK5JCWFxdmRxJZ0dmSXyUXAW5TWhXMOMGmu8
TBOHBD3cWHtutDLeBojRZvM3uRkaT3Ws8Qt2IibE414uIWF3aj+b/WLJT46RzeRnZJa30xnRmuAD
ykwFsNnkEUk5oJK8rS02aE0OR5h0+XPOlGe9FYigzav+qRzO0tVlJ/CYxuyxKjhsp54aUw8mS9P1
72LDD04Iv6akvH0mYFEqMd3kW7/3xyJu5ZhSLVvG3i/ulQ0h2yFt/rM1+qtxFiDPqbCBpta/NOwg
kvWh9hfoEAWdgUOyBuvAEU1tQBt7NX124CjDLjFPFasd7ktdzUZfJTDFygXBwEI/zdXQJuo3J0xB
LNd5YljAjHCCDZ0vWOZqoEHWWIpall0zaREbn+DCtgsqzNBHVs0lhm2XGpdnZd3IBGZhx6Bjps8i
Q1lxuT56DnCASbmpym/qOJjFFV+e4mv/6lI92jTOtRh03BwZZRb0+Bfpzb1h1r6LihDJ9neBDL/C
TS2feic/ZzGQk5FeTIKwTCOr23xFIMoCH4A88hknzFRVQyD90sz/S0A4phrxrJXQCfot0qp8mtmY
NGzXqr4G7+dJ5kbfI4tfrlQbVyoB13A05WBEuGAn1Rn3GP9+bO71bM0JvtqJt/lkE/nd0uykaNwF
WdEZ+a96qyNLizHEnFst5xuf3sCH31KiDJstvClWSTHmD3HOhreUsFKVQiIr+mfZ6c+dTwVBrLNU
OuHWux0nV6v27Ty+ZeLQZ48FlwO4lBhmjfEI86MMn8MmWlg2H7mZ3jetucFHA5/oOyz4WmEHFkvz
maV5AQqwr5JgGbsAcXopW7ZJ2UFo6NblgNSqESQlMItgoFf0uPXakf1I71x1aJpCl4/gz26KJN9o
qeHZCcuQKP7MK9EUvIS8GmxqUlEFPS+InfLkYQuZeYsrLZeSkvSU12ds2zdRJ695tTB/3CjnfZ/M
EmzDdmKGOfaaOJqXGOjLXyP4swwffwh1rUO0PDlMPJ4yfIZAGZontgEveJF3FYSfPGTXIVgK/J3c
q6Qr0NiNUPHCHc2U8WtwQUPhoyncpeJer8GEwOjMGEWvHeD8tU0Zmfgl+g74lgrGTFuFqareGyrZ
86wOLBxLNhkQaaF8ZmUkxwlOPhPDZmlWT5slRkw+Dldc0yxuBrJuBga60dJKEUkpUUE//6FGq+qW
yGn5hsCcqFaV2c8Q2AIslZ/tWjv51arye/qnOcSkvRBADhCiPRJfjcPSp+btgFlcodMoBPXb3G80
OPlxTRQqefQ7+1d9d5Nz8jtPeHecA4+6i42cq42PfmwBh2uvulo8Jd1es7Q9Y9Jq+j6Zevqj+0pm
Jnkjub7MsGrAsPUcXh1a9TTRM15iLFEMAu3DedP81UAATMNMgcxcr6ehqcLCp3LOtYvHRqPD1OIW
i7HGtksogAzEsBxJTdKfdc5H5SyoZIlZbhwGB1dspl7R3q4FBQOqk1xb7Y2aJYqaKYSLW9oudxS0
BwehrwHAZ741W2GMrJ0kxMATDSlqDQkKhCnUZ4mY7MQ7I2sGqtKrNpZIa1JvowUCvxXn575zSUYP
fS2/Fpu/xZCoexujaFQu48vBNGKtBOQLODpSFjVknGyCCcNyrXbFiIVGZZVX1ahvRV/fOxSkCeBv
ZpuPFbfXUGrPDrcXJVaLdF/raE7b91oi5I44ILU39mkvpcqelIxCiqDLgAAU5cFXxZ/COH0yx2b0
5AibjA09bNiE/OUtpTgtND0nphfsdhdJdUkXyk1Xz2ig7BGHBA2wSSrHhERk0QoTA38yLL6UBD8F
obxnh5ia+4Q2gx4SzT6ryueG81skfdixWpA2pGIEFxzdNS24LT61FZ9a1UhhTvMLNmNukPL4wUvs
NaYd0K9qT4BemdSMDa4MKi2NFgfHgpVk7jGz/39m7JkZJ2ZG2dNzNqQOz0WNBaAcFRvLxeaXnmA8
6o1zt44EVZ2QG3DNZWLba+2Wxzj/0D5C0bzyaMQP1NxceyhjRQPkxeRSB8NRynyNV5qKOKtj/JID
9Gj8QPSSUwx/KCcHFsax2gYwT2TmLuBs+RbD1kUISP5ZfsdK0bloj90XUwnzxPIEhPdqt5gNufmq
UwD9IdhfwYKKVe3ObrJuT4v0u1oVv+8vKXKWtQ/Pn9nFYDdoiq9kUX3794xvp5xWsJRJMHbCa9qM
Gg1siAk4ECaDFdQI12jE+FYF+zR/SNS0GeQoJ/bjzp/kh9/kdxaPy8a+jL12U+7Yhm/deiO0CeNd
fogU14+vVf29W627UVWPbkZHwP6MJ7MKSwQwmR9Vydh34w9nK2yjRwgksNpcqY/RbSdciYir06uM
Qf3nM8iP+Jg7rHX37edcw6MZSdnaGmBmwBBsY2x6pIy3gX9xhxjFonz2JZKcSbJ+tMvwyXnyZSQT
oEuiu331tXXGZ6rN7zCNtUO+UezVJle0Y1gTW9Q8qocF0mpb80j9sRXGE97DFCnChJucTu+SHR+H
vbHGhNJlAQahGxo962hnuQeWm7Fl9mxGwTkwmXk/4QUTEqapFl513uRniTjUVNFI+igxVC500NJs
wspxH+w2XCMjYit0yF0YUfqDHxuNO59l/RtA3YZxTMLsp4Cs+iO1WSBXN5kvTnOBL381XPptpTs+
iAOTCaiIgRMMLIvydIgcsH1+prX1LPXmhS32tdvbLAR90KmveEtfEzmQZN4xDIB65RfS87NYq4c+
SbdS669OY5PZ03wMbKT7ncsqzj1Hst5zJJPEZt9DxEDSqzDfr/Qwx0kaHLpGQnC38ejw7HhAKEyQ
4KZLfzKA2xnqgWrTg/0q6ea2ltPf2DOI4kHku9kvhfVfx0s/GhUAIcd3gF4OcpCpoIst2oan6+is
SK5fZZ36rDkDOetepMQzZKgW7ZbtwLMU7NxT5UZnxFyNlw132KqjqlCOlBbf1i/N+URGwSkYH+gI
vzhSfek1NTJ2F6pxrL/QI7v4bsPo89tov4jVZ6DZa/7NnWhfdGX7PSKkUTMo+IKPLtioJVKbtwbD
HGU7AFxsz6GSrQ5qLBW1jNltO8ka1NMzne8RPX6XjSFyAsdQcBHET1kDypERGixxt4f2rp9tiV/N
lrBmQ2jzM0n4Kmtu0Z89NF/2RIlgF7KW2APpaVUWChKKY2Prh43EcdbtPVj3nMtXeQJRXC7WRTqY
GFCyMM4ZhOh/6Ljt7W7oz4531kRpppxh1Nk4Q3y1tmPOM3khLVaKLRDyFbwoe52VnU9936A+Fqyg
0JsGcar07KTxM8NbWvx8Eif1365xp9hWc1yTmLxmThILk5GBXpVQKgPN36JqdpqlcOnwZOvlCQMj
9UvUgALWw+ynUkGVfMGUP2wJkuhS0rQd30wHwcyTt45YsHxFAnSLhMFU/s4y6Uo1AUGz6pONje28
DWv/luIxq+r4SbHCvBy7L3wfW9K4/7PcCke1LOiv6aNZXyMDF6HGj6XSppmpERi0CDRo5LhTRk4P
0WiSAekiw0ysVIEJuiaEC4cPTwPwleR6zBQ7lRh3WRnz9gVNrQdlwOJK29DaZivQoV6JmJhQQjES
DaCGw3+IgQADgNhx3NVSTq0K9Zw+ENVgn82PrPNfftZsZ8PKEJ6ISjX2nR6b/3g09HPuM98fYiU5
mFgRSvG+ctTI6p1Kw2NDmCFnt5TlW5hszflqvGG0BwmLJJlDUwaBQ4FMAzp644AEInl0UPzJpPYj
HRAmiFPiKmr3HwielUxdga+iulCYheo4YSaX/++StR/xhNHiXWgZqGbGWzIZJpZvfM2wa/wKbJzW
d2erI46Hr4oaNJKOvAFst4EUchXvvVrbbhKkNuOe2PMjl5aXk/2eCX+k/YzphjmKjYHxR/zoRFzE
iI2Kv6FNxEVbUiTY8WCrDSgxiW9jw7fRxmSl6Q6+VsObnxNAcaSNRaXfUzUfDXEAKlP7DoSWzPch
C3Owa2rq1eMUQRW5pvgmtiW78aLSCvln9E6aw42BxDFil09XlIco4PSgPthczisIB0LI4BFdpWs8
AnRs1l391WkV3jDymr/s15CcHfFnE7hn1R5N0LzbugAn1d0myMk9dtTKARC6NiehMMgY3m4cEeId
PzxXo7IjOSwupE29fQZYnL/7YouzHEzQb/LhJjNMaR2LvEHlRsb8SEFAdiAgeTpbU1h8jBGfnHqO
T6pinXBJfvT2/AYUw3WGLiKjHmq5cy28Ajt9RTOcTwTiZqTO1dCTK9Y+zKif1gLLZ+ZZx4G11d3F
HtJb/KGq05kCuoNh//jEr9vQGXaKQHI2DDsqnTZyOvXcsffEzm2pR1AOkF6oE1s2dm8ZXgMqACeV
RrjyHaH8xF8y4xGhWteU17ThnifVdC0t4mEW60NOidsl4knJqSJusyxuzmP+qvN3i7qa8T+Mv2ZJ
kRLYo2R+MIXfrL67Eiq6aG1/sfVrZmKa2kdz8NL2XsYiuYMKY5L4vUP8nrHmtMyuWmLZsSuvSweX
6DdNgk8g2j2eZFHTI0CqnKugZMBI+9uBTsAS3ONHyg+QWBcqE1qsnc23fOy0194fKK3Ioohdy/SV
wsbBF7ojFPgaUrSz5CyIFIc20CqMEWd2dsX3/I+NXNtj6aHgiwDZsKnHtGJxT5CsjzXiI8hHAJty
lOl1glU04cOsKFOiHlcx9IOx05ZoncjmQJw0glsAbBLyE3xilZq79MajGCdUz6mY2fBcUyOc5jfV
Gg5j59rXef8fpHfItM5eRUo1vfBduS+oGdM32jeUPml96AU26pWUwXflTHebsY/sE4khA7zWzvBV
3SIzjvoRcReTkuEi0eEbRPXJ1gYzJ549tNN6ePF6TYv9SjL5Da4Um3kcpIj3mCcWmZyD+RJthmsG
SxECTjv20YpNKcGm1Bcj5/G+1fLhl4nM82vYICrxmnpdD3bjGQQ+dBI7VkOahmqsmPsEDwEN8+z5
Ox9eA+XWymU20msn1/CBibuXyjUhjSSYTG008GTermlFytWvIFEi5l4Ho70WwPJ1C24lHE5KaJSl
IAFScwWyzBz0UYrh+1M6KA/i/TyORg9544a/UQ0/ycus/PVkGy84ChpIpO3vTrsh9pcMTP2RFAlu
R3RslVNAnIGxUPZbSMmN3wGDxxLPQ08ox65FMQap4u6zr+sXJtonBryOR3yO3XX2zIaOWH3BECvw
Oz1N3JoxK0Nzwt6hiEiwqAMpVP5o83iLUxrw+hdee7L1LB2vVBxJtvpQnPIZP21aBDKw8bwgtwVk
5EgzwkwzQm5rgfU3rwawbxckSTDYBNLwsQwWngJPT7ZDDOCbzopV3L+3xybw4kFqUEKrgUcnvFjG
sJ8yLy4nil+P7YyxD0eLRgEi7+qc/6N2s8TVzhs7wh5KbRAKw+h3GSxZSQnTxTxLFjDHHFxTesXi
3oFRlrV7/4/SmwzXF8UuzUyyFxgCyqXJdaMN7KNvo9aszFRchrhB6x91tX5Y3+hkX605fDoC0Vrw
IYhPS/ZTPQR5sz0GO95+g5QJiPVVa0j3glsTyp/X6TroCc7f9pEmP44uvyt0aKj2m0TBzjiKYJbt
L2qJ0FhtaXhhLH7Zk/NcZGjE0hhwG39gCl1sdmqDdFNodsOIwmqbpXS6hnVH7nG1qQOjaRE8hxkW
jdsqApWa+9BsoICHGiZYVTQHJ9IJGsq45xdfGXPPasCRVwHD9aphcpvB2s23atpLUugudoZzWXA4
ZhH5Hkjxh/XDkeuT0agnels6UvMcGY6sh9pKogvhwRVV4YqAh5i69icWP4DatZHWRTRuRT8k5Ztk
gR7FNQQr8EyujBiBatNzXgGJxNFgtp5GYin9dUgZnCTyMuVMj5RG+7gDUGXRWUvGZ6CRp4ZqHPA2
zc4F/KjV8UNX7PcCk3D+2j+CqT1eu1m91F9xoKC9mDrx4oOTTOen9os2PFoV1LCVOM77+TQSnF21
5qBuCpkVxnE5/k5lSK9IyhU5dhkUZm+/wODaUESHYkKjKM55ftLwTxG7Q1fgsk3uO8yOA5BEUx9f
YC8ofSEsAamI08RxZx33frlDlNTIbhZfFQrf6IdKMHC13uFyPtjE3QZx1Gn04eCEPHI2iOmzfKno
OVYZsxViAhjc4t8cLfjW/5ukhe0SbvjyijZMtCVoWLBRWPCYa58SX7colXMlaU8zaJCta/Og7UvY
9JASlNMYT8YOPRi0fp2ddJY4RT5RqlT6NrNfV+ivHqvoQC59BdhMJ5Rg5FkOyahdbAu9/J9/oCsv
QtmLtEHGYoAiwhxcJUwQAz1Liy+tbz2RSRaSriLRllACX0GSXdOrrKM7gTOxVnINIlKJzAmChskt
qXEmTNqlU9AMBryx8FT6TL7wsJuxO2LMMHWud6xb57UF/8CaYeNg6Kvbms3XQvDEBT+s+hmOutTE
9CDys4MMsCTc8n8vhDwYpFwCh5c5J/+8prdFDxrMEhOym9699oitov/JOZyVj/RohOOiHEZmRk1Q
SU+yMf9iJQdPW4b6IrPTJlpI6e+EJ7rar+DK3ZbEpU5wN5X0G6MwbFZ1tIglssUvLmn8r4ELCsP2
IO828BaO+3vxwS3jrBbXhrrDMXKwGCfHnCYcnWIenWKeFAb3CJhJivXA4qmr/bWa3zRb8cTxs6Y4
an8N0YXtCmOV42FPPRqY8u2ZfAegvmQ6rNnJvmqujiHVlH+he/izNFzkHqJ5BBbvGAEYwa4gmRnO
brzbmysPOsZuTE7UR6sKHWkLjQDdpbYcQuK88G0VmTboAm3RzmmZR626RhI718LOL7ZDMQsOE9uc
XGfXWUYvtsAtt1dn1SIT6Eg2uYrjnDsW+J2pXNZcvvDvugjEHcP4m/7dhIWdYYrMFNYhIOdm6EkF
sQiN6ChGwjvYOCBaJlzxjrF/g041W5GO51nipmTOobr0ZMvf6I9aeGMsTv4c/1hDlAC9D5tBpBT4
IYAPqVwD9JS45SVX57ct1p56S/mYwv2hvNRlNJGT5UK+tyIceMiEWCreQJuHyp25gjc4g+PeTIS9
iEhO3V2VZ76w5Js7+as32y/K7Yshv9W0h5BYcjged8HiWYHF1fIxbL8G3ZctJvM8aipxiRyfBcx2
xjN+hqMKeFIKifHhuIaZpPY8YvdSLjbma0NvYMMZSjMGGUUEh5TMgWo+jRh3EBuRstP8kQ3vEtv3
0h86KVo3HQjUfJWpQTI64vHLu4pt2pqvExV3WjvcKQRmvOs/6Z7wdejpE7Yb0yDsKRE4HNtjh/Ol
nlKuaVDgVuvAhoV/zZi6jkSiGHzTrMm8hVuEf+7Ryswvy+aJ/HsbwxFmMwuUQ286uPjpY0TrLSOL
6om1P9s1L2D8iFeOgXG5xi1524txF3w3v2GrMnAa07m2fPwbl3jQaDgi9cV+EZwMFYzTNXcmdiH8
jKgGB5JTz03VACzDIu2GRzuNd00fby0AH6FqMIU6l6VQkE30/+Cp3075KIeWWbh1SRhsVqLUXC5j
WV/fl6m8jQoFsAGy2R2azd3pSCX+mErxrrby24SbuKPLsNPYtG+hRDftOhBqDzes3JPfNeZXkUtf
RnzPqvqYa07k6ZGiJUcnr0lOGwfzP2vDhgSsOHWaU41XVR82copRmlK60NBKcO/mHaVFR2jl5nfV
IDewTsAqF+qDmGsm/Uz9Ei5c5WyB894ZjRqQmG4KEmLnIwcpuN79U9KxM7Dq4QCr90CxNESw96Xs
aEJ4VFYLePRMI0zZ3EcJ4FHC/seo0LoK+uiSqA3SowBVTzsAHwZisF7PKBm/RGL5nP5Sj2WK17Pm
Iet1Z/KAO871BAcXya5wYQfddBmRzoxs68TH7JJ315HQ8pS0F5NcgfGPVtt5NlAyk7C28tDChjiJ
PlzHOVyI0HVEFlZA6Gco4zv972AN66d1Nr8zLBj2BqOf0HOFb64m8mwTeTZaYIkdZbT6u+YtWnvf
hLiNBbOAjcEosYm1qJ5YJdIDaELYTpCcU5O1Ix7Gng4amTTMFp+2mc5XSraGLlytPpTC0QLBYeLv
4Sfhp00IP2snUe5fRO7QPLRBCS8Glp7y6tAim+pLZAbPpfJiSFkgKdCzwho6motTeRKR1EJnzdBS
IlPXT0rXn7o4Pq77N4cngSiu6gbOYsdId5Q1xshtvv4iLU7A/5fBgrSgXGd4Gln+UPLp9ncoumuL
16xCVCNXKvQ6UmWTi5f9IW09gJQkINrz/wIi9lU6xfQXJOQiNDuJJlQOAPACNyc+TfoRLhOXniWp
2DIDZe2jGh9oEd9xFEYashcJw4iHznHrngnK1zTkUReKrT3tRB6sppjbR9exTGLUpJFq67D0Ew+q
wtcBAcPQ9GX8v+1x4oO6NjTEZ1/2QNwGj1yj/H/EqWlpQxlK44yg0+wrneah7pk2LBMTJaN20GgK
JaOs5VEll896oJL6pKndbT9IS+VlIuThTLl2UwiDTIxIUQ++V49Mcm528OmUbMO4g9LtCl/fF7xq
81MnZjap0ZRLnzg3PxNfLMbbKPEiz64Rz6/FmZ7sjY4qTj/08axrj4mM21AOFLClfuylY3Hnm3it
T8pGAJmpq+9eySqHAAkAy0+BPBkwMDOuR91+9VzN+kavyptBILGT9z1s7WkrY371v6RtDvUnnZzw
rpe+PBl/vk1y6JjUokoyozSxovpHYaJrjpVBNU7DjpP9WhwJWiJGowmF4jkldCJ2fR9m4/Bx63g0
N5r1YDgJODf37ULa9Ccb93M7U76nlL4MNqEbNVyKyf4WYVdwwR0dlyx7RKhFkNWmmcms2a4mCnTM
zCax8+ZLTk7ovq31ffHX+M1SukvPBYalSX5j0YrWixTlY5hpGkAVUHMhpxrFBx4gMjlv5Kg+VGN7
r2Trje9zop6y4e7E1NVs6cmsJQ9wQJyCC+Uv3EOHi3sO9cunUfL5kVUXwyg9WBz+PLTAsEiInygW
Nd3PWqUGWNZi+pgW+phIBPpRKvjg9/QBTlEdSPz1HbciDj/Ikp/WhoUBaQlwyAFolZSgSIjlismG
74vkMdZSfaT5l364laIdQxoYsRdVCuOVJgKGWa5acnmq5C/Leq3lOYZgnWg4eHpWdaN+0hvnMdXd
L8GJy9pIvbGaJP6RybiWNDVHSa2B5zo6uY8cpGMuj//1q+0LmCuZQ/4lXVj2CvVc9+nGAmSAJWb8
XWwcVIlFWNlZ6FzjcW79R2f1tuDOBRKcV6jORfI0C+EtCM2pqzfYzX7K3yIPht5TAcRC7SUn0lsr
7kDXyWbXIR/Uc4jIVpRrWuwqtCA2zdkAf0zIdGs+7IUG36fNjIeAeelC2hcmmcjDzGtPDUOFUVS+
9mrpQTNxcxqVsXdHU5HzgHpUOcVdpv6Ee5fV9FZWzrmRLC+dTHf7AuV0trPblqcfeYzI1H4Q60Sa
ulb9V25+ORxw4+LmJaYgCoHnZvHo//Kd+pvJgT/JVcVf0yCXiE940TRXCCAhnH8baMeSmFddo7HG
OZyWyMrfh/JZK98A3Y7W+hdpIq+/lOyntBAtEFqLT5qcMjQKwfVzIZ0iTN8ooYISUaamUeqI4PHZ
GWdqj2NXRTrRExSS1hs6PNkfzXiezH+N+E9mN5WaUC0T0r4IIk4wzqd50N1ZMnwx4sfGVkz03TXn
d4J9rkmhdSNjeqBovbwby91hZc0hMn/rK5+R7pStvCTyU6wPDTchAcmhYlXYMzNWPyOZSfIbFNRY
v42q9Wz9qxG/GuoSmbtcA/IBRQOeHv8ziFE3meKzbXW79b8C6aRLibKUrtJ+5fkNFo9nT42HQafm
XAhVbX1Lk18UUM8ErQYiMbMTzMPvBalyG6agHdq3kcUz/wAlM9zFuPNe5cm73m5eMQZx97uRKXfc
O//SUy3DamEUe5vgbMRCfdlcExXMfKJ+qLQHUsk5DpSReJXs1zmcBLgCu49Jsn/ToX7WLrWu/dHl
+JbAx2jaPKz2A1uS2NgCsov5O8RSRW2k6YnkH3ehEPsLHGRc0l5WzSnOoHWXkl2hjJE+EsSMqyv8
/bCI25+ZcrfNTj5HdPE++dcn9BYs5cHpaTahVrFYYhqLFq/iqIiLP2rXBuJsxp8cMFD57hI7ozGr
b4BvryB6/clRmN9oKPDsWv+f1EJA7riZ9kC3HBPjlGhcjTm8JMxoSxVfz/wIGkh1/tV2Fkisgw1G
AxJ+0LzIPGX027ekn9qfrXyf0v9SUPmmtXg6aPm0+R4azRcaHvUG+wocEmyQuG7REj9kaXJzCCCD
819ZsgWCgLLECJSMIiV77lzzsu1TX97N5H8lxFmTWoeJDltLvMswvY3dxjc+BhpOphu9taIIFyL2
s4DrBhS75RPAZ3sj8zSPNC//H47Oa7d1JIuiX0SAZDG+ilSOtiVL1gshh8ucM7++FxsYzPRgpm/b
Ell1wt5rX8jJaIxnUZtHRbLcprSgYICFqQX++QRDC899LWeftvIK5kAw+gkL/RdKXJKK83u8b6Sb
yhIx/Yi8l52dB1SdWYtghsffZp0UDRmtajIv//jIf2OUdNaPQUtGPEd64cMmLCwLFzrnIym6mDeY
dKT+NuS65Lv/f/Nunf2EljaYfsjI1YNsqQfQAKwKXB2/fa5Ui5SydEzevRWSzaj/8cXdMKUZxuAA
d+TV/elUwTm5R46BcwlXAlLr7hdGS+1tlPrPSr7QGqXGdw7AtKClCRnWmagoFPnNyq/teMkTxze3
Cml9wVXDNi+WyMAiLnfoEul+ih6RvusRqXuouZCu7XB5xMamaz91CN8D+E2c8CtO5AQwbuzy7yJy
0txh3GmhnyFtoHaIj/aZIJZzCjCSkMith51GtSteDflrHTC+TTe5HisqfEQIEbG8lcQm8ytvgAj0
rPYEVjTGcDfTdngcCOhq7H3YuKV6R/ANU+YmIK5YpcV3+55Kz+ATFZcTMmExoPHWIqL6exfRIw0v
nDUIQe5Eqria/VcweTPjIyL9un/Tu39qRtgkvZEgaOmR+F/DAHK7w43XY68oxaavNBI+vxLhf2rW
p4Xt1Ox+WQyt87n9xUY+8dd6ra3t9pekrHsGDcridrML8+knfGmSLwhGeCqR4ShWSGvyaRE5w5TQ
nYyrDnQlMa9VzhNhhZu0wiaWvjKGgTknF08Fz0nanaOJkyNZ9th1eM+M1eSdC557G8++NCluyOLb
Ygx3LL0TMiBrfOt5uMYC7dzI/SC3bvicZIaL1egGnB4D73+u3UX7j3t9IySVvo5nTgpwoCo72gB+
GAuZz4kdCfgSQmDLZKWR810HFcN0LIGk6cQaqIwCnU65FjHObY16rfnIgkNM9oZBJNv/JQXWT0FW
eYZh1Woa5o2PZn5he7aQ2k0eunXZVlC0+OP1y4gbzC7ptlHMhNQMaNDssF9MfP842mBnAfqChWgi
9AaNrrDrirhcle437L6M8Gc2x3U+dl4mK/0vwe1w68hek5gT+Mq+jvZtd1WjSwoCl8VvDvZhm3sf
kvoPoAH+iHoB6kQx/gafw7z6YlBSSqcaQyUqZRDKDJKJO3eJSPaQ9dmhq/Mh1uhi9TBajYblBDgu
+g5GIrkN/OWgMolPUM5+ADXDqm4sRxuFmI5kyPfRXmJnGCGxEVvUQ3YI8fWMfgr8POTvnJxRPyWc
YTIR2BgRRbTq7YJ3/lVWuaPV7GQba8NEDKfpd6NkS9TgjqT/KzzEER3mIf8nTSJ0yRC0y5pRU+CY
0rmLyEYh7sHuZ2FU67Ixc86ygq5FxeX6SnUM083HWB4y5bevAURxcenTP6GcYF0kZk5h1jgqh5pP
LqycNeypDGrW8dNg/6vjSeSQB1HVMda01MyF/ekmGTgLBiSa3C6kMToNjQBcjDQNgVtBALuOcI44
hqUun3SQ9IN0nM3F6Un1H0i9KgCmjfGrFv90/V8pw6S1f5RMWaj8pLO6NJehDt4pjReGoA9qUHcd
Pbg3snrX4TerjbwI7RLAmnXq4GXUBv57HhAjhqmXMLlr9l32EDDQdHZ/Ngn3MXtsvXZ9LLuZNzGs
weNQgqLnf1eJxirIBGt8xptZx5Vv8dOz62LINvIFqhr47Dv1VtH/4/MsCclrw7cK5ICBJfBgy9DF
kq2mX22rcbL4ffTfAu2TKLhevQb1o85/WwMh+J5I0JEvMw9ip+U+Za7FwLxjnJGrTxk9bAk0ymD6
va7QcJCT13sHw3K7ZjNY2Bfvo7rz8ouhvI2oaxET2uu6vFA/2fJFU68d/bjOwpThPX07Az2Wz6D9
1fhAF3HtmKAufKj2CTBaMZHQmhQI2Z9yzm0XpfatJzCyseAFyRgr+xgrvsYnr+xFqG6Hhg+3wlA2
wiBNIG6GpOEEGMcsec0qWVU9Z8hnAUXm4g/aFnqKQJiEyeFDns6g/AjF7OIzxWJQQjY/58G2zVwy
bwDh2tVWo5FHaRm/F0Ra5LCheFtH0He1tOwa1PjvCCqLapOUD7gmSfg5Za8xurYFw7tnJXxHZWup
fCPNjch+j75lew+zesiPJurHEngKdk5AAJP46cpHNQNGSL6tvgf8b3MS9iBhIOQFp9YW4B06Huwu
U5mL7LT6EELTRu3WWWfDVHb+8KyjO7EIYRYsUsxzfvaXZF+5ETmxkbh5dolxaQhP21KxP4SNnRhz
MPnpFI+WdxfjPTPRhpaOohdLkE6OFV9q+iT0u0S3VgovIdUzoWaJ/N2NP31MX8t26CzCJc+DLjfI
Gy4jdVRJjVyUuC73YcwTtcnO5iwUoLeMMLucJbwMMQ6ZWPectPzWmLoJ+TNvbxOiN4UjkerYgh8Q
C8DpIXZ8CxzJJJHllNGQYMDDUmOVlZPifvXyX2gDQFwXqQbnjzCItPJcAxO4x4daQyrxeYAq/V3r
gZeSdCR4vnL+YGSzHdEc/2xh7M30Kyzzb68Zr6OEchDLSjHZ7O9h3eA0C+2HjvAchMFzMOpsobFz
0vw3GS1CjqyAVYTbTqwjlGwVEbmXNelPYSirUX2EBgqggjxVRcejMLzlJcNzA99eBCsJPm/5aZKu
wboy9ac/NeTIrLT6I+xr/HZsU3NSrgGN2Vmy9JM924AVBuJDV4YYMbJ3foZdDxVHh/Qcc8rObwD5
XrrHkwK1UgkYnvqwHiCyI0fGdicQj8UIQ4V/tyxMXX5Q4jEheFrx5vUwkz3yl2Rn9C51/zLTJz/o
QLRGqIPztvdj/i8DFl4123C4dtyHvk8agvKuxZVj6szHs/HQ89Lk2Hu11EYhqJwYX5cyEhIJ30EN
/Zjwbp5YI3kpusT+L3/FIUGIQfkmtzaSA3NJjqhrZ0B3sLPYdXrxw3FVV88YXq3FyrVl7cxVr47o
FaG8WlEzJxew+wVfIWyoeTYg64M1oDeqrB3YGtjflmN2zMXxnBZdtKkS62zl7FYpWWM/OcomRQ8+
nkoeHenOhPmGgYyDinQaOp48iHbd4G84OZDaKO40IUPhTZNS1kmaCf3wC8/sUy+YPGg2lBb62Z+B
yilB/7dQpuKJsOtZ+/ZbRx6ELDfvqd9ctBxpRclsZIxPflX8SyNE69lRQR4GRU4mDTGil/mcpaaN
FeAl1V1Fp8SE5TR8NdZPE/Fe8FUkmGyaXFraGvad5pFJ2A8ejC7dDuiZDiylC99DvB1IlgCAlor9
DhOKBiFmqkd1nNUf+lh+h8zgUwXtauMB+C704sciKy3KHrVS7f2WwQHrIA5sIyoOgaptY8t+j7Nu
55EwC9eBQoVbAXZXSBRDSo/QpeI9VvGNaU30GjT1DHKmcNppgJyXcHcOP6nuff4JGcIl6xU/ZyFk
MZyTipsyDP8a2TvHI/w1KT1rav+PBdUyBpymBfzjySqWj1JNbtVAHAwqaEJbl9cqZD2bMFgMJbbd
/buVRv/kbPgBSHKQJfDDINNS6hulGxBPMeZS2KTE0aqTu60R1IxGfRQd7SL1K1ft8fkD450/QY1B
WGYepdH+SMd2HyFoCWzsK7W6hDBPehW5rGHHuKM4eRTrZfkUAkUl4RMtGx+n8wfoWEb7HsfeE1ft
dTTIUyj7vSbgZfnD2cT2vmg7aoBmZB2FVWyiZywMe51MGN+S6mph+ciC7izi7jvhZuKKNwbj2rYo
OykmSsn7tOvsYJZ6uPDrBnuyulc05QEKdZnpCSh1/DoTOi6vtb7HuMfohxU3nXmdyYjJkgTanLY4
xX1AUvgk+k1uAFtTa45RGadq83/iEfo3/Uj+0j1kBriISb/yPY15vCpuzBvejIGnv+Qn9cNkj/qJ
F5jjWC9LCjXTZADlQcn0sx/sRJci6N4hQBMezvCi6zclzaUckLQWfzb8zvgQ19NILTUqf4GGwyob
AJ62NnN24sPSUzj/RI4G/qRE6lEgjoM506s7AndH4TEk8hYa540oj6MVOYnhfbQG5dJwbxrJjbrA
tdJi1RbqTYFQgTP0FsmkKhafEy4PsfPKv+irhGGZKzSi2qpVH4ayVctPWfCkBcG3agIEblQO421O
+vVwTec5mz+7d/1Xr/efbZM6qfQrM4kp+63A59J3XynJzD4r7gDUiqBNtrVnbOJ/T2NHKtP33CIn
wQsXtfw5IefxFrDZHQ/ncTFC4ux/tQi0iit6aiVfZwMJlYwoBkEbMUT8wUO8zEyWcYWYx780ARjX
qmNAgGCPy9FgJYTh/zi1/7yhdfPyxpt+svxdkBAFMWyupX1I4muRtWthsUBEj8+Ih4N1Y+dXrGKO
6O6hkt9iBAwI+JL+I4ueJXDSvDWdeHqWVFSt2/sfQZqTlZauJGJOdYNdAoehEr+15a2ub6pyLDOb
fqp1UzHg8+FCMvdyHd9I1nUHk99ZNWhwfr3SxpxV6JhedbwgMP2By8cdozr+d1XVnRFEoqL8ZtaL
NdwA+yXWrMUIQ6mnN7IGCv/qnLXdIqy87RCYixwrV6+iTQWb+242jpypt3TqjjD5nVkRUXvlWiKj
Y4wgH74Zukw8NgRhcG9EGdPmss2TR9eC3K8iFCnmcXdI/AkCRgAts4LOCXLtHZ7QzosURvgKuQIK
lhEmb+MiRUdioX3lXVsMyF4Jc6EPAN7cYzrEwxcyIA7z1C35JzBJtlCl2Mq9y2+Db4J7uE+lm+Wo
wVBv1PG/wD5HAX6/nao8bOPMCWzoYCVJv375+an3DcTWR446OOUVr8h3chWKcPWkP+uiWlbxrUqB
K+RMvzuooxsfKAXPTyZXC2II2bT5OlTLAxTEHPdXxWxpU/pvNuScZgN3SSU010eOjVq2dKUSQ8GC
CBDNpKdH02E7vnHS5u6MySnxmPU2bd8VHssQ8ZwMLRjsR+i/dVzsv6Q7Yu40cpj9C5wyersz1DUI
F2O8ejSmoelEswUXIco6jqHfzHl5qPq2ypYAFCO9TPZOY3FlsizYMNojTodo9MFbxCPCN1crF/0c
O/SAG0H3FCcn5putDE3F4dNjqZmMvIS7tiIQHJ80Oks1/aelyFRIJ2jQIPU8UPNzoHPlDeK3wF2c
znCbXSx2mDZMc6MMd0k4zAiQcWfdmiAQ4BDqDZaI9SWJLfRDG5kOpkH23W5aIH0Kfz0ULWzdaFfM
a6x+CNutmlOfM5pusZTXknMtQt9p4AUXbLFz42Bl1wploPwxAQsz8LGM+MFkXEWlXrpBTCmC5qOM
ACJGXwLtAVd3zuNW2K90uOlIrW0+gjZ1gwJ7o8T83Ga16rN1Cf4gTy6wnC8iOb36406vkDmgHP3J
Uk7QkrgZZiRobxeyBITG5lAmHi/etxMfqeY28IzDHIFrtzVnrbZFEJSKT7IOfm3/4PGhNCsYyhSd
+HXrRQ4GMb2F+huI60DWVrigEBWui5w3FwCpovyz7Pvwo1cPT3lrwK63YCbm5XZvOmVrfpqaifji
BZCO/RZfEhyugORCG9e41uJ9mUMU0AsQ1IU4rlllEjToc2he8JTEpG3b8Tv/V2ShGqPW7RgesZ8B
QZz8tV5tqwP9Zd/dLDjjUcccNCNEPSWddNhMNRC8Zjd4BCk9GOumxXtXk0a8SYEC9WAR9XMVohSm
cAjCsxnGa2M27sBI1qhbPTJvmARkxlvAinXekTXSY+DhQcUKXI5Fk0xOoAQ6BW3sS0acNyU6uZ8y
Uz5CbsivLlWkbZwiEbSrGMm4JqlvGrne/XgJLHs5ehmyVQsdj2y9gJBhY2ZNV0npU0/l38QUq94b
IaEwpDKm6YmfHelu8VO2Ws+Opx2WpVWB28gOUYXMO2Uj0BacoXEO6tYmz9YMX6NWXjQ/P0x6zjpZ
N7hT2Vbju+8SgEFmTOUwiLOlYsTU3rjvz1VN1numl9eBk39s820zpPs6nNiEy8xCUHuwiVBDBkIN
eDeKeIkVdMFILVGCNwPGTjaiMlFTbT+HdzeZsdID8R4q0leW2DtF1z+oBVhyYwQddw23jaJbq4r6
s7DkUwcyJwsucQtOWqC0FFGH3oMXUi+uOGp5g4F+YycZtBsrfGoplE09mq7A0g4M/A8Zc8yhvyOb
PrEXQaelLXW1IcCZwSx/jA0jqJx/bR4vxfzLmS929k+j8w9jCKopI2nnxcGfNrnCgoEBBya8icfI
MKdTTDZyK+dHgeGZ2Y8tmQBzieEiCNBnHtGhA+sgpqRDCMo32iSwamOMM4P/zG0s/REz/9riTcc4
3BBMEpZLW+BntuI9kSMr68tgV2Qa/RHEPTsAOPhWQLDhhyE/0+HlkeVXE/0YZ+YpA4Qxyl85BCCj
HdFWpbtRhSc5GpdZEKEod4sh2ogmNC1St+Mh7TWnmMtmg5eBvLyM76UwtWVDbHQX165lnUgq46CU
lykbwDokHTPp2RyB8x50JvsxOw5Y/1BYPONhmvAqatNt5XVeCvoyBLmoEyH9MTifFnSNx55YaIAC
QrpWPB96SpUc3GmTCIqIK1zZ5CzIvevjBRLA87Xa2BDwQJrXb97yGCEMwBno0rq5Wn9DhHVs6FXp
CU6yjuY72gL82pGnSAG7yV9huBPiRgqrIyOHsInbI18T4dZgwDUARCEIa5z4eDwJqge52AUlcUnh
KtgPDhRJNH/0NCoyhcvkXadNA1dA0QCYatEZxdwHUu5EGi5Tr51CikKfjQyUZ7efWtSw5cIOCi7T
AuiKCfaFkpm/1SjbBXYTvPgQlZa9riwm7oM6pQ6favur77V9XqOKhm819tpCjKMjGM62vkmgFd6q
gIm1v0fJpsbJRsvA84O6b0tANiwfYS1bqX20gmo1eiqA2IstH6JchvsALdqUuMwYdPfzNV2AhGFA
Mz6U+Ahx2vHn4oAZUKwJ7oeXlvz4/Xehq4vY7JCQlziISFEerUXll3sdgEJSSXRAo5vS0eRZ7wzV
Wa7/jAFhZdguQrZ0JS8WEBcnMO2d3KeAVS4ydroSHzWL54DhNoDUpW0XqxHRptxtqjF2dc4HzBqN
fzHEm6CmaQjXKukt7Ua5k+9zDokWt+J70sMLDZky8uBl7GJGU1Cl6Qu49/yDPlJ6iYo5l7A2kmAu
gR5gCnV2+Mc4ki+mRrxgmi4NJp7tt4S7RVHJI1XFGb4glz46j2KPWQRRAW3Q9GUO9cJUuu2QW6cY
D7vOF17Pi20UvlnCvWyjwWTCqNaO4PRoOpRlYc5IgqECkKgkf3gUMTnfVt5i71W8lcx4WvMoUWaa
EeelbjGCIL2JD6gaVJYjOS5uHNEaHTYzzlH6NP2LPLwsruwcHU3JW1WS/lGO/CfRSV35FkQ3hRlB
yYWsF3TyDc/0pPAiOJFfHbu03Rewonzhb5M+wPwIGh6/9kNJmZmSqjj1wPV3VsVQkbD2YjQRWaeu
PWFaAhKKUusc40Lzo4RkTktzS19iA2mNd4lUiYEdX4lxGc+sP5qO0Tazd6Ge5TZ6+0wBdbSo0kPa
7M6AV13Q7OshjmbMc6Xbgwnqi5LVssorrx9ysjwZaZlXFSkN5GLsc+SzAeXJoYhJU/pWRt4h/zfS
MAzZl22gCAPNCyBz0YFCKzz8STViSqhAUGeRcvWgrIk9Y4yo5qyZ8l1ImWuNX4WMD2bwGVJyRbeg
AzmobaF/5YKfxYegl/YaYdvAozjQjOHpv8oQ0Ubw1rB7mbEifR2CDpzfaSnZBRrHSqcuhTcgUMae
6OOzpAQhAdCZxEZSWPknLPzh+0+QTIG6KSpUyZIWFwn4/BAACNffC8IOHL2NvzsCEqRP+xWa1rGz
mLz5enlhProJOLfb9qiXYwdaxXvTRPHQpuTsd9q+YUHfQfPWqZSjlCg0UhIi7lXmHdIUnuS421lh
g3pbc2M5Zd9Mp2N8DW1NxccWt8Li5pnoEtDw0Z2yQ54MlRwebyMH1F8mQO0KwEFJVrtqHBTMelpq
3mmANwZJmYXRHEolAHQ1z3NPgqqnM7uXEgfbKgMgzM+kqubOzjfqhB2koDAswT+7cftj9O9mfbdF
4nTGXFjY6rddx1+5Z226gGW+j95UW0MeANJl7powvJTCeg1zcBkfv9d3zEUt/xYgLNFTGF2aulPK
7NGV1Vlhj9DR5/3iFaFnLZbx8BWy+rLeIko8n7RQzWMpSfmGHtJAh+ir3SruZMcjWKdo51AGppwh
8I84hFHnr4NzITFzCfLhVAYk7U4gvUTrZphgsXAtPQyGMQd4An0Vnzy2O7YhIYBJhZmTwbbNN/ZD
2wMvDN2pq1edCeE9tEkfkFjN/Uk90zzyyZVqYBZ3QYjoSChOouEUkcUTTJg9ECbEnblsWp7MctrY
AhUz5ZY35oDceRiVp9FmZFvUC8Uq9nn6bc05cHM6LYsVG1VMWHtOoSQIU69WfQshg9nNAydUZqw7
66poT52XEy4ZyiOgX5n1aXY/CqNgNgN8OTqQHhtaaTD8AvIDqC6xJgyWfvqKLB8WMptZ0N4TgKDx
2AI1LwRBypi87PQyyn8ei5C8fpQS+hQ2tB54jfxbKv81MYy4OH00MjBBr3MEJH6jrzaxWZ9HEXpw
tp3aQ8Cj4vqSCKMifvct0lmpSS08y1T7IL/RlW3iU0wL4H/uyvzSUnZRM2yBzF06bsEOyFYGNUwI
YvAqWKrMJ3pAQhEo4THdJ8Zz7rdiw2Qn5LGu8DVWM2XIOdp277SEmoYU0X7Lys7R53TItFpnWg5M
lQKy5ZgtAc+TDFOoI1vQP0FRwWKan/RmylT5HMASO9XIoIpisZQ0AdIf/+kTVxnX1BQxcx5uLUn9
VmYJNDM9iQZy3lCP0dnoxaslmDdAGR+vCZtcaowVJwKM5RJnzIiOpZfcEcJbhsFFYu4hISvL3iJi
HAcf9BmanaWOmk6QX5HGKDkob9U+nlVHU/0xBiEnFzEreQw5ApVFpL1idKFZdbfZSHar0q7Ykt81
agYfiF3V/iILiTBj5IifwwzDCeJCv0GoN0TnC6XnEu8RhmZgES0coLF2YD9B6jcxxc24k3DL4A/M
CRWeWa/9At20H31OgoVwRW9sSSUfkraYp6GcqQb+wj8rL5cxT4JpUphrTH38TU1v3XhiOd/FMQq/
pEkhEz+UKFlLSbe2EuZM+qGKXr12RXDIXnYXaRMbIvDS3q1mzln5HfNIgmelW1JfI+u3rp8ltZjf
1U7GZw98DRlOsulzpk9MA0zTZNubOSqjOxkXHn73Y23cBov8hlG/2VSx8MLdTq7+1bBLMHGydFEL
J6qZ3tUI/BLjZeD08Or70E4+Gwn7I6Db/j9fProYwW9Fo4bpii6A4K8WcZTXv0VYpdRLyH7aSihA
3uVU3s7CAL96ejbpn63mAAlnxUMZbFhH9L7NQsTFjymRCqtuCuGdugp7xNh/dkX7afcHjyxbCXF8
8q0AAbAR1WUFgrqAXHmBBIbZD65kbunRoYhdBwZ4u6H+KGkUMhGsCwI9yAByRGWcwwavMBqzpZQG
WyJHrehDSIR6ZtWW9BrGQgRT83/lR+JT0TbWwTYVJLOdMwL4CWuxaZUCkS0Gux7wRdKzQuTVr7CR
cy2V/KflfeTGY07UAFwDPHSOrAdmqF69hMh7k1ns//lRKJvaRUTG4RiymlEGqjVNWRfyrer7D6tG
rdLWCQHPyEr4bgu0Q416M9VX44WkLZgIpXoy2ooNqKw9Pcu37KWXoH5vCE1LPGVXEy5ELbcdRmBU
ktjMNFKqYpMxdSr7NMbNb5Hr36bxJXSUXmiUal1dEpK6yugE4pwzo/R0+hmQ+agSh2wTy7WrDube
gkBPkNe7NWZvIp/2xlVpp6sw6n0iN4si+Or1e4TPaKmTd1owKRQSwzPb1eVLZ28Msa+8q4+gZVCM
h9Z4twaJcRfxeJoZ+lMXxCkfpXKWagY1wQ9ZLPCSzO3ogy/CWDWBRpmGam1LvtsG6M9KJlOMkdTe
X5eoEyXuEUn6EjFLLXZ5zSUGjB1HJJMpH738mFVNih+4GWNsmygLRjlOg0+rI9lpLIlxYYEfNSr9
G5uy+lsVqGfEIWy2GU0ezIFS+6ea34JVgkl2heXnu1riW0U7nWc56IYM2pq1qzXtM8hDt82vpPvk
/d4sQzfzUUWNSASqjRghUTbF0uTiSvl2K2PXJY86+Ta0E8rL21By5QTyM0eJSFHmENi9KEyJ5QJ0
8Fi9BWzMFaLeDPTSgyAydASqBaCzMzwyt3l0AiRbltBvUT9LLRX1JyTAyBeQMFQkbpiPupCZI+OS
UsAUb9cJo4Fxy1tllAxSzRE3GIUUY26FbilTXjELd9WTQNwn+2BlG9NVkvtdN03EEnGTyMb4F/rM
B4d1mbZbQPiO6n22xbsqViYMVY8gJJLR+s+SwWiQxA6wT491IRcwB74rkXSUysT0aPSaSK56yXCs
bFWgdPK0S6yBVXwM9leg3pCckEPvs8HEyJutRhDhdp5yh2J3oK9OAGMg+t7lTfrXe3yFbKNRbbcj
WmEM2MwcJuFBWSbit89YwZamMwXThtlWbwAb55MOQOzhvy2RlXnnkUV9S1BErb6J+mjEkqO0jZOM
NOJsgfpRLAK6FT3tVswoSOVZGxpmPoBM9BB97+odhG5lmbETo0JxFC5/DIQ4yLtFEMjriSBUrfwx
f0he5H7uoXJs64o49z3SB2owCK+TytfaOymyz9ZAGRgybhGuGveAL4LdmOqwptFBDvKygW9QM8vV
9O2o208PehLyOOCA7HB6L9uXwK1KxVhEo0F4oHJsjAE9h+T2HS9d+e0DV9c981Sq3VujN+hj7LVF
Kn1dAPbJUjetadAsePiiZuWFJggBpUDMH3fRMqMYMAZseOj8JzjN9wEQp1oEK2qAnYflUBAqrksH
Wf5M2ZSjU0v9XwndRqidPJ/dO0vpuDvm3GKl915ZYjXrEv//r6wk5e5L4auPziVBjuJYp2dvRNnF
kyMJQuz8WQyLbFn50PxPe1iqrLBmolgJrAZEzlSEblgSSgOZiVOK6QdmduVN7fdJUbkSxV8fWIug
ZWL4D/5AHL43+UUkytJgkYL6b6cj91QRz4yEcKIzYw2j0MfJyr+CtHD1VBZPjx/Bir77+hyYX2Py
UpXfcgqwnFPIMOBr+eQ0nXJHI2VMhqvS/ib9TxY/su5TS9+hyQlrNTDqXEEUbCBQeoha5PeOei4y
n3UH0vMZxaSGbGOU8nSmnv0n0Eb6w9pg/DVF5cLXLqa8q/hacn4ZwqTosD9YTqf6r8dfTNUS/obN
ZpV3G9MDUna/uHXqDeJkpN8QLAasxOw/jvROay5ZF6Ga+JStPwHtTJk04qFhvhpukZ1CDz2mj+vi
r8rvvvUqlK+y6SkeIYRxJAV82iAUV4lVf0UB7vfimCHgk9e+Ur2xdHe8aif6p5mDzuzPU/PH7zJU
xqJJjqQbLtL0lXbYs9cGpeLAAjr6Ufs32Wcfe5in++ZX0P3W+a0Pf/4XQaIfloejzOpmzA+gl2wg
WZR9AI+pRBL7qy2fAWVMLDEmR6/df0U0bFpzDgoi2T5LzuIMB6XKvkCwrLHFpsZ4Idn6TiP7JELd
Z8VcDn2wB1bs5PVzGn4909zXLE90VDV94TMxHTyEcTc8hRzz8CK44juCN3LLVUfdAXEzKcmXrc2b
JQtGOL3mrJ7DeV6l0CaGmK0MzutspYWHadp4sz6NiSfj9uZ1ELyP4bq3//WRO2qY/gO2lD6iMlMh
MpWNuX6fsofe/020Oa26tzMcdBtJ36VFtRfI68NRPdjDLBDECvermLsEUZzxI3GpmeWyHXeSMjk5
0igWsXOTb9lkG3ZkPIL3tHjz58Kx2tfp+8DdYzBoJYooYM7bUHrAkVu21PwhCBf2lY6JmZEwjWWD
scCUPFeL5W3CH49MfjFrUFlGM7t1iokrW+MwHJONyZlljJ3Tm/6xV2UiL1liJmymvL+Bdo90YUIh
euDUq0w7V8NvPRMf6TdcJm1UAKz/M2+vwFHSaIN73WbxB5ESuwE0D7V8mvV+qj76ul9WXXjyWYVI
7S/OgYVcnUkP86xjYaNNyj4N/zNW71Z2C/i9JsoOK3iSnL6O+nZRIFPLUXvJyp8yfYXixB/Mb+1H
SMfiE6PWjE0h86wx3inmN7OdkbJveh8APFwG5rc2gMA674jQKWHMIdNP0XQyzQ450u2EkEoOrzD+
ZpWCBO5hHKjN/RocBYAVbUKNUBPHVJvOENkI0+gCQNHrzWfR/PPUe8hnJcD+zU9R/YpCVNqY+AxT
o9hEUAOFpGLHWzAz9tlS+cGrQADVFogAyTlSGZ8oCyX581nukBqAOYOJSnuthrOSXXLk+gQ4iehD
p5xR+OEF22YRTg5fZ83mJkTAbjPnsDsfnKDsBOP7yBnMOnAgoCvXPOz2BmLwYJEE/NZZskZhvRQV
DR1JZ2h1lIPe/cxLqQ4HbI+9Ff7UwmYeINkU4OmBf0lMuAPuovYzGg5AFnWbmMKPYTwq8Pf88GQw
Rs3kLz2n29/G4Wcs9EWgbavCRWJN4cngIVQeHC5ZeC4APMyPdSffpJdKiakP3w0/0WQDhOKZqaLz
mHM/IPy3H+bsZs94tJHFBR9MACgrog6qDrGSG7QJfntuDYcoRrA3ib7E7a3ZyEeBtz54LqX4bbK+
LOkH7S0F0cDtxLo5+vCCa4oPNVhi2/Ky1tGg3En3Grd6R5yBxaqcuKdlUkoUp4hUxo2GPBLvvA0A
y1tM34n6Ytgp2G/PWepvHgNPsOiOQg43wy0DRuEK+BpiXZN9k5nh6h8iEg2XOHI0mDy0IsQrgIrv
gI9Kbm0HOFNBd5QNkQdzCacuQ3xP7IpYHqZgmlSQwHcpv2fDhG5ycIfZCUDqTeOKpME5Q1hGkJOr
JbBRsEHswcGylS/J5qrVexdew2ifFUuJC6qdR+Vo0aY18VTMs0zzzfar/4g6r+XIkS3ZfhHMAhp4
ZWrJFEyqFxhVQQY0AuLr70LfsZmHk6eL3dVNZiVC+HZfDtqY9EpITS5MPGV/UtnLwdsd77PPNl+B
cUXeZ9X2I4LXxwAaSWtHL9QYIH37zaVHXKE3hmEFT1OEu4kL/qz6NADMEj5XfvhMkM1077X+hdcA
oE+9SQd/peav4qzWqAgJ9gXOv/hWQnbKt5N4yLzDkkarH2zXkrWwearLt9ajDhhPEG8oyrx/68zx
KukbrfLH6P0LKQbAf2HfUtP4aTgzyXH8a6AQD28GhBT315sprhHcFJflzHuKk++O39yB1on5r5UB
rIT0ic2QTAZuet+CdReIddXtXO1osZXUgIbyZ4f6OfmbEWkgjWdHz9wHMaqajFwderslBk/7MLFg
ZR5AnWvBejIGPww7E9en27d5GuYxUnryqs8GNMf4g/OUU+hzErIQcEDSUKNG/r9Nqud83EbUDjZn
wYEYXVuYF28mnkptUWiAOTbEltejvDnar80GKnBLMT5HmwwXhYMpSODyl08xcizOmVXJQGlCYkjz
hz89nOG95Top5yVav5OCJ72DBgwRNJozOJs+upAa8eKfwKIn7N9g4MjQ5DYS3w6aSel/DBmcHxZE
gUsTsP98Z0QgcD8CHgXT/hT0y2JQsjaadbCo6p1I3GYWbR5z7G1CA/fZH2oq4vy/NnmBNM6ODTFq
paq7Z2f72vqEBESZ679E1vgMXoR3xKqBNU2ZuDoliQi8qy43C9fb2mozddq6DrEBZFdH+xvjV0Gu
P09eMoZFTrIUCX2MmBsHFgHcg0X1qvNbzXF2mcZbp0MfEXu3QAA56BGRmCPWE1LWXfTnkkOrIaLF
jLesGGkz6S4dNhI/fiazEbLphuXNneXBfae+alrs0HxX0Xjg9tObB5KlQb8N+5NtfxrlvFF9xVnD
LYGdiqagfltGR0pkKNKo1E1ODxznlPfYWHqtmiPZ1cowqeZiBTmf83n7lHY31HKRr6hPr0J0QhxM
/rgcWiYC4CbuCceRdrQgO7HBEBPrOeZs9f61KBhNoNXl6VWoa5ogAbbjzqY51uPaO2cuaxJ4Jts4
wRS1wiGe/7aEy/wv13+m5Q7fhmXdE48sJi675F0ZAgksXXKmrNlqOEQ0uJIm7R3SgesDq8puZfs3
2HDUuUca2qYkumsPtzb9Z3pvwWTjAvojrlgGoNCYQveHOr/onwoDF1FuwUavsn8CPbiTH4b5q4en
gTugpf/LM0YP+m/n32JtF0evLEPkgoAE4dYWS4MdWxrrntLfJL3H8yWpxJfEZj04S6veY4k5qVai
fRLC9XEkU1ABGos1GBnnpaFAW7ZfYdztGoh1OSewHGZfdvS+9Obu4OYrmeP2wykDEd9fa8KHYQR9
lzu5r2HcBTJtn+dEBgZ5Sm2eXDwI4BS2cWSTYYyWIQx3xEeLDR427pOF4cbkZOb1HwM3fsl43ovL
o81CbVq7Wc0KQpOAT/XERRf1P5Qb3bzYzpbggU6JB0U/1jMqJnF1/Cyopab5xW3qqf1OZbo2QWIY
6QH8zN6F+RowBVt6wnrWR7j5CqgIFh52EKYjOqQF+jNTnuoXju65dTKiS93NszSa68KPQru5xbZA
yIw9HdME34+FB/MGvLjIvxLF4vPjGW8mu0fOv6492VTTyCOzphS3SHL+I4WPKl9TjI6tOFgYrBUc
plv8bSMLb9C+BPY3UxHbeZGMisrZwEC4VgS/JI8cEp+2IPRCZmLgH7xQ8yjabKmjGdX6Y5huTPkp
hHxmKU+0BVZvYtBkCznZOkDnr73/W6rfvP9rtN+CNccNjlNzNrjjZoym6b9S6TFT70zYGm1btodC
LdnCw4br3h2/WVbe63SuAeW2zUF3w9Cbo4/J3NsyeR9yDn7lSqcLzx9uHFzBQQBV+FAuGu93B8Sy
VX9mH6xGUqwYLHSOYZr2PrkYg3j0avRbbMFZ9ea0HzbXPd8CezkLBfxISQmh7VpSHIT+jIFkG9Kj
hDkjm39OyiqW+Ebd6EP4r7n3QjJ8F5P/K4rpPeg+IKkPkLMmuVZ0czMGilgW5qzh2J3K8WYY/Aeb
hV4G29R849Sb2GwTisewJJ0B7Sg4cKvthFq3fKelzb2U/FX3l7MFa8cCvEX7VbOep+pllkw97bdO
3108DTWHq247IoIN1ilWOO4PU3rqhnebyjh7PyA4aeXdvJXg5zMnuWfVfYCBhyMYRfpJ5ugz3nc8
EbwDOsqYUrl7hLfiar7bxlGm+wjTHXp5uHdahZXyKHnI6FslsXzwCCBTDMyjhe1yFbO/K+gtQO+5
rxXWWStXU/YeeK9O82z3P77B5wOTk9tyHo9fNWMbBn9j9xFg0HLLFWfplhDXCIfIWtbTt8UFnzdN
DO8GapiAGZWkcJmnxUSQfz4de9zJgpTseMmjjS8WhRq9n2sVMO6TlLe5pgqUBn+EkbfrgIrq6779
xg+X9iuLM4kM/oB2VXwKXITK16E7D5yHB87KircesdlgO414QotokfN8JINF6UW7wsZecHFLEgr4
qnvdGZ8hjoiUIYBf4U026DLiY+zwMxFKQiOM4mgx4H3uo2w59m8BWFcsHzU+sixam6m82An9gIjS
0VnaI9/8l6t/AGihveAhEFCM0l7QkeD/Kzn4+P/CCXWUg4c2I32/aHSLsuugfiUf35R/uuv1Y0z5
iGD+WnYgqTpKwBCTR7GFRUL6lLL7kC2gwg9gXCWabcysOs/+Cr4v1cE6eDYnciH8r56pmq6CQcFE
itF+qVNNg3uFnqM4ZUxnF/JFi9F3kZN1kwWBsqXw4KefFioR7jK2A2y/7GlcyJoSPjBxg+4a41uG
/36a2C8gr+AtNVrKQW3G11gMKD81xXKISNoptalJv9s8QmIUGx/TkLGOhpiD4lfnr3INTvS61Rbj
sGTm7zMgtvWHzamVLBS4uaWrfzs8XwnB9sZjMtN+JgwsvJ6HMPYxjZVrB+Y1JxpY9auh097pKdyG
IwOWSi0TWm/yghEQMPUP6d4LnLS6P+eQtdV8nx+4vGfYwq7ER4vPsT5nAbSSeWirE4UImRCvy37t
hh91feI54KDrtheyMTMgRT1y6za50Pg9LqjMTaBhEJ4Y8Ttm+3y8Oy7drlW0qvEyJ+VLnZKLy9FC
rLUIcdGXFOsdeCPJBRwy+LZ6MbuldIrmNfOjrSsW8UvUz71+nLZqgdtMQ0T10MrJtJQvIFffCbhq
OiPoxm9/heJqyiEwMakwwS2d1GSSCqJysJ9b1p3a7E+c5mRurzM/Z1TLs+9xKk0JN9R5jwbRPUT5
cNkP2/l+l10l6xO9Tggr08rsKA1Q0clwYWUY966sYJvpWxOHIXLklovHnI/uN+ijQ/egBIVINhnw
Nn4JI3dRMIvqzLe++3BH8m14tlFiwHgx/6fbrh1vaHlSoubkLTQJnP3Wn+o4Kld9Re+sPZutlAXa
yyXEDECEmiI/gWtCGpTfzDdXc4OIOYlnYJK8AC053mkdvm8OVFlve6u65RdgzH+rQDF0QBvuivTW
YJ4MU/PuzRlnjYK/uvBWESf/LBj5Vor3CGISKPnTMJbHLAt2xi/ZU3aRFmC1txFBfNElBEQS4LVX
bUVebdqsxUjP9DwClj8Bb+IQZwbBMYaBNzT/yhoL1DyBYgdpELO1pPvQGYQbbNTlwWMBzt+YDgzj
DZIJsyFL+4k3IGry8ZsqBGzVR807uz1ouzUhPpy4zWkIV2zuyFEbt0UBiimdZycwN9wIaM2J7YX3
S9VTyKGbK/qW0eNgbnGwy0XWbEODJB0HJlpAUjYN89JTBRbsLEmPN8gBUtsn1PfuUfwhD6PzzIDq
8o7MjS6OkOqEN53ZrgPYZN3StJpQn8x/98Inu+MynsXNuzRCTv4xrnHI8Q8bFANjqGw1gv+mjgN9
qNJaqnW/qNob5uWZp34EhzTcpPeadK8Z9z2abKGy3PKgOU6JY3LZja39f3+FqRB6DaNEYpsVi7gY
HpFdW3u/8639f38lKcRkVy4rtSck0AjN2NsUTHCcL6EMemHKMZ7Tld4RUfnvZSi1R9GAtMxseLQA
ColQlYhG+FxazixZOe+fLLQMvaf+kbr2pQEutC5trNDAIR91OJTPlW0YuzwgPWcBCDmXvvGDEcXe
JlhYlk7Wa4+OAI/lYwroY7fnzXFew45pfFAU0S1jXy6n7u4qVJnG4bpUWLDdRV1SSDql4tw5QwFV
grO82VSfhYhfpiiMiGlhNCCr4Gy1Eu6T57FNq4be7Sax6jXnGWLtkJxjo6hu9jglCwWbDYxMFm6d
nMiorDHKiLrBO6QB2hxC4L0mVzl8UGuph+0xdNpDEFKFPiXt+KBPiTqRAKcaZ6dwEVetePROGh+E
qbkE+v3qpfMeQ6LqA3/PYogF6TgaqHzrq6m4lBpTiKmFC9nqjE3qAUxFL4hv1sxagFyCkSkt4rOR
ealFY158G+IFxF5jG/jx1ka0eRrH1AIKD6gzcwwg8W21zf/7VSnTswNFEfFFSHTIkYzhmduHJp5a
fsolJMp/aiY+NNUg73rjw5BV8rmQVo8PkKGQHerpfbDsDCFo2FoJaU+ZUSaWk1XdZLKpl3JcF77l
3dzJ6jmJ8YlXGSA6PZw2smzLo98Qje1DOrS6wmJuXmnXYhjEWzXUuCWZIwcAL5TesrcCgD0lemud
Rsu0TiD/IGtm7Vc0fwlzz6OG4rfkh/4CgGCdhs42T3AmrRMaNkWYHnRq28CfKxDYYARgJY0h6UwV
sKT/fcl0IU7zXbKYQ6dmo73rQyhO3nwakh6Gimn+ZaSX9o4g/THujenUmMiIUhDZyBjrjwBuiq+p
qDR8PVk9srfCTc9SRP2U4yIFvP4htZ0YolTMvMIaT/+9FG080V9UEnrndr8MSTP89/Wg6sZT0Me7
ocE5HJfOcBrLhhgBYcdSw50cSIchaJmOp0nujEmX+1Jm1EU3Hm3Tds/DnqQPYSS9CZHsUtCTsjOs
iJN4kNKUWOhc6PqZfT4Vj1KAz4QYxnFYoxJo0GJK6TTuvQWm2L1D0B1ThK8zsl+WWtfd8vnFijO5
JW4yBC5rY103CTzGyEW6Hb5Nk3U6HKxs76TtXx8FwUGmxLlpBSefgXeslMigROC4AgiMIF1c3nkL
K/Z1R6wtwMSbhEgMPkKlTo0W7HSvDXaI1c2pSQeafhm6pX7IhGKqUz4oZQvBkhfu3Do4ERNnT5Cc
XPzr0C8xvjl9iol6mjm4zp8RZe0ZwWLRWFa0bHn/FyYVlWtgYKtmcn9kqL8GLQkvLRTvrmWrrdmO
377vvExdWu1My+q3jsj+zCamQbaZzn0/YShom1VfcH4bTOMZj3OZRWxgOTSitNGXbVGMbAzlXm/N
7GA4wzFz7Vvmip2VYkrRfTwmVdhpwBiyA17a7I5pHostht6NPyU0TEAS6aTv/sagr2KDuXmAh63V
q+o4+PZfylcLSxpnyWhJuOXGqYw7NU+vsqv12xhRr15VzsLJY//E9i6HiZ9BZeUmbrt9nQwBd/RA
btj6+a1ZRadhTZVpMw3NatIB7oHUbC8iaKqVaq1znQGK6kOBJmGj0Jql4LpDUJU2ezBX85dIqrYX
PWbB1rg7kE9nNNszzuqmvGFsLuC2+TF4Md69FkPBk+P31G5AslF8nqkp58vwWxb4Bt1lzFp67u0F
vA19a9v9+2Dlzblr/focGvJn8IFeWyOVuEk5sHAJdlb+loqn+ow7+DiA/BV2GG4j5SF15rmJPExW
MZ5EBbaXBjwjZ/WqhqC/0A37W1gV8Q5BCWIR68PFSRuO3e5v6dLKStaIiAM/sR9HO0KF+eW/FzPm
7uRG5Yiol/1qPVMcLi3iJHFlHTgivrSMMJamhFymR1JdDN/pCAlN+sJpklOvGDIEZC6XfT6GwA6g
BVWViFaWMQzbnKePZEtTX40sjc9zO32jVeGOXbx5cho/uYaIU2OVUgboJ9ZeePIr64tvw5TQaNWT
p1NI1lk6DBpcZ3qQB0dZ8F43MT2AtU0uMNfeMHyWi1aDZRlp/GuV8vZaHRjHqgqc5yLuX1M6CK0C
Vpoo+Wiq/K3UHXEZIOdp1US5hmUacAMltSGkcZYyhT8xZjxz7ljVe5v7+FMo4pEO+Nk70Akq5DyK
E0OeiKVbKfHc2RmD04y4XZ6X7Q7MIYQbL+ETBcXyaUzG6qtw9O8x4ocp/aBfFpmoDkRV4Pf4frhw
CWivCRCUy6hyXRj/dXoglZQezA4IhKmsEegKmFW/HQ6RbMpVHmPmduuRXo/AY/ZWo7LOv1JVIgHV
mRIvI107BJbV0R1zPi56w5RF4Q+RKvapiMS2Gujmh44WJvtoOGJThC/Vc+lkZGJ+2UaAF0bHC9A2
gD7ACzazGuCbDd+obfQ3bo23hnm1GobuuwxGExu4oFdjLAA5RVkE9ZV5m1FTZhUxO9tgc1lOpll9
1CGuazOtCSX7uIwNiqOWmldbz+PcHTIB4cqzhlB44M2t9puia5yd5qEtawYWeI0/ci3BhWKTe8cK
0zIVDpiB2WDxMrDqbm0oIjr6C+TfcSXc+F/gE7ZQ9B3E89C2tcuYGBf9naUBRtgMLgmTIp8KUpJ4
Kr+Gvj+CdaO9CG0r883hoKf+dXQD61AjE12dUCeBMX+CRdC6Fxk/6U7DEMl48rOoe6G+nNgxXAYf
xAafwXfsb+rEKah+qdFEObBwzQ0qgtqVal6ohyJ64+DuIdZytjOjQLNFJxAW+lCI/TONNBK6zDZv
pKG4/nLhdvH3fGDdRcnJ5Xvopw7pQnNZaGZ+yhOgUaXhN9/D6AFU30+OE52py/0ZQvz6wO9yKiqb
jI1xxkOaM7Fjyn58gkf1HOMcPZGshw6pzTTLcRsoRa1hIF5C2yiex0Bep7p7U51BlibsKcBxjVcR
CfVoKpltekP/yaOaQKdXh7dIn1jS57qjSeuuUln11emIvWKLvpvdV5sO8S2lEoes3cQ7EjYgQDMg
InF9r60ZljAW38qtvWOQNl+hEuOe4zB9fZwTkOGsV3aVhBu220BgC+5VE7hPelMRsUTV07IkeAsV
92sjjkxGf3QW4Ii0Xw15yrqI4yGSN28EJeasLgQ0+1lTE8WmsmzIrkGhbhNWfuiwLnkjH3qvQTlE
q2Er6VRWH5zKPtt6DxoCQ8Y6ndvwwsv/vVzU/OWwL/H/RE10sbOA4YiMYuaeNGkalY2IOq+jAW/y
yWot8sX3JFLD0bEzSpMQCZIxj9esvPWFo3eFqItMU6rim4AUCsH89WJ+Eb5r7phm/uZNxp3P8b8m
Ow0RacECMgsJKB2ZGDn+90Wzoixkaq5N00BR7NW8T0P8yBPYdpGfe/sx1FxyKuqRVF2/5oAR7MfO
4ewWH2u/MaDn1G229oB3qL7294GI/tmNqa/Ysvy9E31Wk5PsFI6c+df/9zIEJWc2qzH2PgwDRB06
Jixd4UUcuqvw634/6cFnMjHTIFz55Blkf7UemAugnmTmY5xGpdWcm5poybnX5qC2lpNzdTPL3U0O
XVg2JbYzDmfcagPCOOYVHvheIPRJklKQY6Z1Unk5VXgoPQHBIDs3mnWgejR1M/0KMyivQZdbS0OQ
g1eVZh8rO8KKklocdXo+ESGMvMm21LMhDeMQ9nxuW91cN96AEcDCSRdwv9r7OraZMAH+OoQvEaCn
PrCq57IbrqnFWhOATdjEJfdfu8PgkYV4l/SIh4iC8NjSd4VuvRYyn9H0AMZFDtvB6ZmXghgjB/TU
WMw24yz/VyfVSDtxSh2vCzfDsUBj9Nm2SyN8O6WgEQk5qHsWXclyXVr2ctDjfpNqY07eWFPHKKbK
yw2cZE03VvVIQSZHqRWu2krAwPL8dutYNilXJUES5WG2mVbComCkSr6EGfhzMfyL7ZhykVs1KU3O
zE8N6viuhT658NNdEhbD63zSSMym5VzJ6S/PCX5QtWOcQuGYR+FIpq9ko3TRJdAb425TcTHq+JN4
LQI33AqU60XdtikC6GS8Sr06UK1hv4dk4B2dZWTy+47AZtfvwZUmXHpXaUXRV0Ul914k4SkLSIEm
Aq80eTEKS8b2NTST+lUM4tXxW417ZtQfukrpp4bbFLOs6Obb/BeqZuTTPrU/tfYWh/UV23WwjSvO
ImmHS8Dp5MANOouOUbaP8ZOBFIgEXRtTSxKKhbBT5Z9dgkbO1LpLXHzhVG9jt+/AOhoSZH5eoU8g
Qk8V+JyYhK1ycKSFrqX90vWGrDixoUUddgbmGvwhR1wMxXBWtoLZ4bbq2ckzyLJ1erOswblklkVh
w4BjBG6ve/GYIkxAqYBbXOmtMOj0SOul3oBkKDWSQUHvVNAFyCxVYAL1OMG2muQV6pkcAT2aj6Yv
jS2hg+Rkc+jl4DVb3AwrPcVul56SEA5NS5QWXw3CWWqGzXocITpVji9Pofmcly61uoa/EVk6LNop
LrcuYYxl5Mcl6pjXbOoIJ9GY1MfA6wiwdnCkApp6+zh/mSaIecKGGZXz7B9r9801AgOuHK7GRpfw
a1psk3xKdISN5hrIoafPnvxEbgwHZdEXB9kfOJ47+YvKqdMXv2HH4Ik653pPNbmBctvleCYMH2tm
lNVqB9WJzihas9Z2mGgrvSRwqYn0K4+j8TQkoCxDg5a9qtPA3zuQb/qlE7vGrdMt0uHY5lqVxBdb
YAruCndciyyUp5Rb+jr2W8QkfcoPqTCZY4AoiucXxsFTL7PF5Al/iWve3TSgFBwjh5k+v1AJI09j
HHIIaHCTiRaqhNOPzDC8eFlHDSulSR3FCCshZ2ZQTg7Z6WT4nxfwMs7OpsjJcE3/IDVf589GMdxW
Rkh+rlbLJsuw4ziu9/9faCJfS4slAPkngd/Q9sXW9ZpTpKhhYojFXFI24fG/F93UzqmlUReVBu+t
S9/3KBjE4qk49rkjNoBl34NmApmX+PZRFKjCImZKPsFWoPnUYH8Nqu9h/tXQ5lB1iTFzbuG3e/Pv
KlQr1u6E8jBGAfg6e9Y3/ayJFwTe8ScZjNQMTHb+YIrrfy/dfw7YhEN01zCCwkCtbxu9oJbJNf6y
hHrBTqvGdebYw16FHANds/RglbbWDk43s01O7btKElLoos7+SSs6KoSxVFVvvtkTtzFiJuUT8x1o
j/SintwAHien43hVeiZtAuZfF/f5j9eEP4ANzxzBgnMHDsEFgs/WjN4qsJ+gS/xr586b0ul2jkcq
OXQ8e9tliGBusp6SjB6DwenWUJF8VWiffofMb9MmI2NIq2MqgaDGrrnxhwqdbiopI62Dg2HGbz3R
47R49mmCOAU25QNVJYmWM5AalWO+MMYhFVn4115YMFlkNF3MKdwXue7C+HUFV5F7r7vxI0jFUwJ0
wjPbcwdeZx1UtljDJDAxPFjak2xkv55KWmX6iOir1doILN7MmRr05G0Id4CCsvcEOUD3zbdUjeyW
wcwfSLEJA7dO21S/OsHorGpPf546yH9GMhprTa/kuXb42VX1WmukiFHaGf5jiCC5Sv4uBRolc/0M
9IW0WI2AozXxlkGZPPiEVSpxgY3ffpZtygx9qqlCMq6GfJepTwiqTYtLB/Sx6FFzQ7pRHu3I1KTl
Q600hkgmNHIjVrgSy7JZTH5W7+vuObeddpvbvdp3NaYZT5orJQG38oM//N778bRuOva+j7pa6XLB
LdxF3Etvdp/DnI4TcS5dUN/R6L7ZDUPZynLHY2F2BKsa9y/XLeM69GLNDkb6uOZCEgfuc0ny8JRP
CP4ZQ01magfDndRjjPOnSDfPiSMrkiXstMgnUI81vEq9w1wlm0S2I/mGfKTFJLhyVBrh4sFshnaT
BMFDBjYVsBnu86mamDBiDjd0Qm7IO3doCgfXF825EkkGE0bFGKARnp3vPmHkq9vZLQSt85568rWV
QCPSqnFXZFBnlgqpDlUNjJlJ+T0N2BOZKZI4DzOxTcvY3PeZ/wnAH9aqEawcniYCFpSM6sQUmEC3
ZwnUeenzjB8R3PsTUErocjpKuCzDb3tofozC1a6mdScpFu0JlwPuACc92G+lAa+fZHu/0Q1A3Fa0
6xM6HgwVtCs0SOYAGbmv2B/RKWwc7NLadNZobJRg2OVobbpCZ6TxV0/40FMsBJBKO3U6ej0iM1Gh
WZzLSZFaXjK+48eipU7wJ57H8D0afNqT774qt5ht4zYD+xzKeuEaFuPJvl0N2NKXGkWSz0YC3QYe
qJqBpciqwdKL3fqa9bhG+gxPC2VvnOxM7nGOc4qsrEIw4bbHYa/ZJIZIVgPZa1gVCc0UPh0GnAWn
FMiz73GFtAudx8AsdkaBrW90bdapchBbGqcwXEORjqLMx5ugDnbn9VvRF8e20i/c2HDLqltHxn1L
1BlxxDgS7UW8yGlMtHvcllOH+zHIXOfcUeLi4QorveocpHwvqi1Ohi5+I87ey0DlJtwRkEyapq6Y
PHRaLsvsJY/87YBjvqYp7VKiLSy9DltcrxyogDRcKyMmFaZUvoq1Tl+FEyZ0SUh/XdSWvbV79IO4
S/fEOzLkdmLvFVNWWgc0Ji7JDybM+lHGXKNymAvsZrRmFMyMhSJa7WrYrzrNZ9TmlNjm6f3A0dp3
e8220AlbXGh2/pIhoYmp116awScwpaXUw3AaWCWE3vZzo6lnam8jfO+sh7OhpRPxslxeEn1yz1pr
31iBx69B+xNcBLhl1dF55qiVA5EPiZW6tKJfz0QhceL+q2upZbI1oyH+Ucm90VMhj6TVbmNU/HVJ
vCyU76UBfkULMxubdZif7QIC1FiohUhjweLkb7jvvBkaJVYeLhy8KX/5aFi8VQAybUOD/dsCX+3o
cA8ZmdcBZ0wqB5kROl7+5GqJ/sLeuivi8KTpyjr3qnjWmBccoP93EqeBkM5bPLBVWb2EhKSz3xHB
xszXlo9izL9o+9q3qkg2w+g+IOt5+1BAgNc8Tkvlfx847RGQyLUTGl+CcCRTzwgesrXjomjRckKF
QXIZ+qbbelatHyMKmrBkz9nX2YHN1JZ/8hmY+WCJL8orgn3eZ9qeacXrWELdEcBDD542jisr5MfS
QntaQ5S7lQV3cHNEmxytmPNTXOg7iMb7JiIoPpAMM8tePtm+W57QfsCLNicrNwGvYh045cZM/NSp
KwXk6tHGPn3xgcVOIWv0rpx4EqitpFm0no9psXqU5ZScjLa40/3j50xMBfbIgj4SmcBvzYqEFbMA
pRu1+j5JOqBGLYkFY6r2EKq0RfRpBW7DqWgrjWnixgVUMw2XZid2uKWEsF5FRtQrCLuzEWPDbKbu
QmWv5KT9FxfmUlPtS9f21imk9Fd1pJmm8WZPePASmRGI7eHJVNU3xoiaCGv44RqteWi6hgknBQuT
a0sKosyfxBEOQ/DiwHsVLceiqd5DDMcY8U+2aQ4fesuHcEI4gw35MfhGv/ADTq7ggLZsecvO9Jsj
N0dCsvWKH54kbW8wUY6NbRSSm/TK4DHB7wtyuAwCSwzxBZNwZz7dzYyrOh+vXCb2Dixuh5rHwY5A
LWnpou2xhiDjcpt+p3222elavSa6vZIAJ5ZuCwSg6r1N2gJWIf94DH2s0WXrl4tMS0JCz9OaQCKX
6D4ONgZcPGPG/SlS46ripMUpEBcgYNAiaE/V2N4Ng2ReGc7oaJ8tT/b+vrSbbYP7lIZd65U8KbZt
M8p2yvWeVehR0E4gPHdNfEcTtwAF9MXi/J0VPo2u6U/dT4rpeXqoGxb4KmluThATIbNn1Evo/0ml
xQtP5RshYaWpWB6YfpbPWcuhc2oKkjRY+nT7JR76nzFa+Zvu2B0HTW3dTJkvxI6WdAaAkvF1LMm6
x6yK9QkxlhVaLvVKqA3jHFJVdQ4q3Cxwgnede6rD8lUkxNbzyaerxwoAdxM3YDyZLDnikEswzbPy
eJvAWcLsrRHtkspFG3TxNxWxi+LFvQexRaeBAT1J2QEPjGtSMzJCQlwGDAEYvhILWML/rEefVtjg
K8XCx1E3Ww80yKz8KODLKl0FLQWAqiJnOYzjxsXSXfujtx3t8d6TSnoGir8trOhfXNOEze12lTni
2vUtiZ14oN6NwekiVthT6sC+1i51ZuwVFc6Ap6Ht1olWv7upwflrdvtVgodPfk34P8ZN9DNhvjlY
cEGX8Q2yhE1k8DPcBUgfHMMmnWxTXOzn+TrqDnCKjuE0se2Kke69BHKmv5bFK3/0fXmKwlM8HMJm
l7TMgG+EoDXSJ/JXUuQ5MgjixoREPXevpBPHAxReB1Kg284ECbJj4WFe/Id1OexGeaoyayWwq5ur
sqVqFdPe0m6PffFcVVcKBbi443BD0iWumE87O/sXyb8RW3D1nZifDqz4hSufnoqrs8BnRtYHqY39
GHZbzLUWNaZeEF2imCnEFb9KUUOQzMYd8cYOgzzTduMZ3rDvnidKsFH//eepOFPW6GxHh9jDBu+Q
K3fEIoIB6tyO1YAKPaQcG2P7uIDxlSbLftjTlzzpL3j/EDbBSDRk89F03ad8yzCiXvXaurS4tq2o
oTE8ZPa1j2PuQrdQ5/HoU/Io76nOrxnt7ejINsLjlF5a6+6TWIZQgfUASY26iv/H0Xktt4ptUfSL
qCKHVzISys4vKls+JoPIoK/voa5bvtXV7SAh2HvtteYc8yy/PxHaIdfYOgHREcN2C7gW9fIBK8m6
zcMClykzWbIs9Rjx033XXCaKReK2Gmf8wfV7qf/RK+kan15JZc8/CadZsujYvxHcgR9og+VV9Tkf
sQbqbP6PEEiXOGxEFN8t4pXv+xtM5OoXQchqDx4gC6Nj2BjSk+LCMw3g2ifLRVjY5e0aw9WVBFAQ
TajBVA8QEZ8L/YQqSnrvdcPkxRXdyWO7/QCFnb6lb0qQ7mFJu2yg4iF9M74ISEoia3JHnyjbXboX
Vo90ynbYkJmb82pErDw2S+Rjo7OLEiD7lcUD0HtcUKfrZTLc9Jv+Eo8iP/wGjOEvfVMvxg7fh3rA
FzVUtMddvjt9q7AhE9D+93Ba1GjIzr54rsUbXmcoUd3f+pG9KE81q59FBVwKP/2jAGtuyIDaG/bg
nXyoYmljpc6D7ds1L1nM5dC+EJmvR1B32Fk6KoQN2k/5viutCyoLe/2g8UiQQt97V9gaXreDKXGj
BcBl07J3XhdXska94lSvuPLw21I4jM9vyBTkVUy1XGVBvgZOAasdZMP5BArD+hKRxbcfVgXJwmYG
szrDG4SV2V10Cjb7lLLjoktOwtqMk3aTXEEj438u3S4/wmH4JVnoPE5/Y3myJm8hzOdvlQh6YMuG
ceKODgA8zscJ8Rm1Mw5HIT1K8v5a7QefO/G8BiSHHeYNAxKbm9F/XO4foAyvu9kxidXOo+UDTW2o
BnIwfNKo19zRFu0/LWKe5ZivnZ8G/NNGiqQjd6evkOI9Oon723qzzY/Hdxdj0RGogwsU3rFc05md
yYWD4Rek78SCj5IrACX9iULGKXdpcPUKFyOhA1yLbEEQcp4Qay/S5Xkm/SH52kaxsxkdhSTi52sp
d7+EPnptOGEzPEpHfa/uqx/SHXCiRyuxEB5pVv66uX6JGzng0turU9kd02g5egiUrg4BdAuHTQyz
DgTuD/FkXHCXiIbTb6RfhLe76p1gZfMsff4pR/AD70IWlEYsAasg1oh39vI04B2vqZ+/mmflSFWd
uOK74I5b3JzbK2+VVt6W1IZPjZ9/XXl7Zs3h59gOx2uHFOGzKT8a+VWTtouwoO2NH0nIh0Ufedw9
81vj9qAf8s2MnWNrZURYoHdHFg8lmKKEjcOpn99WFvv+IODJlYCTcOlF0JxoFnN07dl9Awe/pbc8
ITHwYZoxkE7ME1Ate+r5L8j9e+boPcE6K27l4TBMu2RAgxnKgNNyuqPpv7r35yZ1peIIiNhC4F6f
pZm+nstIlIHw2BOR6zEYIdE6Tt9WV3CNSPtl6ngoMCBG1qe4Bc8FD4dRKeqTFS6hz1g8gm8XaE63
azx1x7AVJVUf1v/Gn+7f+NK8Y87mgiIr6cFsTqHuoR3+q/76jV5xP+BsRropeRMD16Ma1jtCYzAQ
rxN0GQ+5a6/tkoxMUIBJLyp+YzXAEm1ELJuStxBrlgXUnM0WJ4hJixrLm22FVOjaCw5V84cgiWWH
XZ7vEZR9vWzuhqdy9IOuqAY0FvjwOiqZg6bBaeMuCozCBW6l5b9i8zHL5xXR+t5IP3I69HIgBI92
j4hMyTZ0Ye5gEVoQIOh/tQqrGscOiUtqA+H4lGXPhD4DFdAI9NW/B/NPTgneelgJS1Im3PTL+IeM
AgAh8M/82QHDKUk+ry9hTpptzlXNfCQ5Q//gOHZIARbB9nJjutCAe+yWXS4NkCuAZ+iVuP4a4NXM
IZj+FGaK7E8KTy4CNIKOBt1ptbcnWGgkXBQ/wUyLNbx2L8sSFbI9jmiVggoHvExc01FanInVjB0X
yQCKUHYKUkhSoAU4VgHtJR5jsedYG1KzxDBvD0m8VQM+HqM8z1xYk0URppVLE7FErWicy+q9sX5G
sqWTBM/Z91L/ZU8UoIjCVMPMLpOY9jV20TgG9wfYWaf9vJtQsHyJwBcJIGtUysFiuuRrLXd6hPMW
x6FOrkH+WWm7lXC+QbmYbO+q3QufSQHrD/KkjcBXmDyVXoy+EetQGg79tr+C7GKGf2acnxZeco9M
80R5t74nfNaQ1mwCNg1KZwI83AawNs07mHYpWy3zycjMX9T3fERDf05Nmt1gQV/a38KEFOLw3FyX
ON22SGAF5J/s2RTH6J4FfgzoujcaILZhj+Mcz+2Jntp1W2Ivc0U81P9fboKN2h7fZ5BiFMcfbtrF
Pbpz5iSiwp0CMbOzT5T2lXyUgU3N+ySNwQVhfd7TBuP8qTc2DzXOMQmqneCiyRKceTliR8+MYM1j
pbqsQ8THYiB1Y6sAJ/FFkwg7/1P4Qih9xQA6SioEZ9xV+/zZfoHD46FqnyenHzxLCHguSdjlbQlU
l+Nbt1lvdGZRI0q0uqjd5d6thq0CY2V0itv0RpUCuWYBEkG8l7pHso02lZ/irPYjFPCgsOfzpKPk
sKdT95Z98ifFmAJ0vgDUwVX60AFkP39ImZ3cmzk1o/aDGEXV5aSM6Z3ydaQ1HFZ31uOI9cUhSvh3
IpwWpD6M18QtqWeMl2uLIkVHToDjiT4DjwDRu5pP8UDjbAyKOyh2jJr+05rLPczUyM87v2VT6XxJ
PpXmh5YcWv2OA0FDyiVRV4/yZsyRZbRkvS7yePVLVfpa+/RHMmsy8oDaMg3YGXl+uVegwqwGkRdm
Xqn8qVEaOoWksv2riN4Qw9Bpu1LISbMVCoixGF+ju0WYVJmAxK6i9WZlRv6UtdItSdrWw8Z6SifG
Mcp1jLRJiQc6KYQZ1S+QnVLHMKdNaiLY1jKgCkyg3SfPna7YZhlb8ia76ZYy/4atix4CySuEuj6h
ayvhsV0Xbsj0XrBQqMTRGRWCYmj8J0NXKfHvZ43oXlsuxiogo1V5Naloyp5+1F1tgHhQFsiscByb
+8OyIA3Rl0Dgw388tK+5KD9rnM2joW51luvuTXKoR4FNesKpfuNhvVWRtJk8blffvOAkeeFsztk2
1k6ItSIuZiC6RL5FojvQNNi0Gos3rFS/1ivNB9FUEnn6+LQy5tANHAFQybmtJzpm7JUQsBpo/V36
EPS99bC+xwuSZlRLmmoF8r17l5DnRDLSVPzlZby0R4s4guFjvH4v65cWqJAC1rm85Ryg3WkVaMRL
+b8EtNH2Iuz6LYcxW/RfR1eM8r0YsQkwugOUeOO46vMebcujfrbfq3gfz27rYj93mSQ6ymkvbl8x
e9iUiIdP4ut2+9mX7b80eusJWH5+D9BZ+9X0Vt71GHXB/h5m0egu3uBgVd6nHoYYevge53qHIYKP
xMuX/Q0pRLayoQNt65e7DbnMnl2YJTYkXH7r3e68zcorwvJqU+s7r40HDcPmtzmy+ja8Aenw2E32
39KGXdvjpkwcppPO1V79hycEwwkveRvzNALDRnWo8aCofuti+h0Vh4Xq+/Fw6Gk2Kwdlr+t9nfU0
s/ezGY5KrFl7Tpy6HEvlRXsceunIdwwFMmVWUoxWRGJvOm90Obtrf3LICMFeXYjFsXQCCLJXvqZN
ES3U14Yrrj6nDpGLnBybyNpAhfKZqyEPdo1NE3GQ3TAYiw30qdfLKhyqx/aqhYgT+jmoJpggcDGC
LtuktauwnpXnMZaCmg9z+FacTR5cLHc/+vGmdDZaQP4oV8CsfKY0qhoSwyzk++Sgk6lbeBJj4Mqf
+5BChTE6gRyLg+hUXWLz7kGNx2AJAwboFvXV9J1UDg5OpwtRY20gAPDRcPntCykDjrHr3as/2UfV
Jhg35nC0vD1D3e5OpXWv7bAALmRcZU7Zd2GwGmvJuf56Hl0bn4YKe2ByowkaJ/Q6P/GstljIHq8S
AEyxpT8x6Ns+3c6Fddau6blO1pdCujFg2fVs0HJrdkQoLAGyBuLpxhUvP+E0m6vlifluTA8NIt7s
KFIyQZ8xNhmwySWEwGKusake+sd5xP/I1AJLZ8ddY3Q8CxlSwPX3kW6uvMb1JTMOMkHHDwLjd0kF
h/EV3V2b+av2tS43efoFSS8qIWpnbUQqR9SgB8UMDgwKnN6I8KzpMUww2dEP0h+2dkbshVP+EQZl
ELGGnSlzEnR0bPWUsPEQFC/64Myd2/yW+U7Ungd+tj0h+2vSr/vjOwUfsZY1DgOOnihdArMLiexW
gHX5GMqrlyd3kh4A2bSia+3AapzYI4ENksSVsgSR4Odl5Kc/fzrFJ28LJyiX0zddCw7e9H7sYQcq
wrv+Vv+sPXaTzBZYaBEJsjYIO/P5R2BfjaFoa5thU8T5md8Mzlqk39V7Vun2ozPK9kz2mz3G8sdz
Q6XpPT17AcDAgV1f5+0i7p6Nb35PT0ptIK0ofdzs5f5wxli9AZstBk9e/Zafol1zHEBsfDQX5vX1
zrwxoPDTNznKz9br4+/ZWXu7XvI389LE/IL8Dck6ui425JZpP644Z76NeGOluHyjcMK9IBjkBbFc
9C/FC8FKbX8Y0+8qaqPx44qbwXmuWJpTvhnB9cKr4EnjfZAwwOT4g+hmZ/az+P6m/Im+MsS1sU2O
MssMUdZYFzstEv3skx26PvMLX/gH88az7c/uK70qh4wxW3P4/Db8Wp9kNUdgqcTDVrOV1J74kX6L
2Fv+rA1aFH5V+5Ke5zg7Ln933RZ22BPzs7KRffNAl+Vb/JBdooT2bEv1m3pj5w+AizvfWBI2K0u/
nb20PjLDE1Ugkthg8STe1eSx2FPmj7fJYyz4XLe9lpWeJewGF0mi4jeCzsHquWVZtPst4gpndddo
8WgshM/ezuc9QFHCWQqRO8sPFT5nq3cOY24RfV+dT/KL7PfS/p5ocbVu4VQBQRGUxbDQwc/aqrvS
Kcmi+g1MxQ5tkg9ARk69dXSmdMfnTNS4OmOur7SI27du3wg1J+NbR2V9RbMDajfZddZ+rhHGMqO4
df1PLX9el3faZQkSCo+il95yRucEl35k1NsH/ikhxh6EsStBrutk+pOsAtA8YYERUjw/I2spMzVv
eFXDPq6/i2Prk5hE1AVgUKIZ5A1/PkNneVIP2olbWjspu/lj+JNv6Vt/y/9Sng0aRRemvmgv8Z09
Tvyr9cajz+rec4cpm/Ss+oNTHajjOXy+tu+56pp7jn7lv2G3BCgMT+tWiIXYVc8YbI5WVPljjDxp
/eg/5MPjRFE0U6iTScgj3tiPHcq0/N8ihOj2oeTCRttZwWNTvqV76OQnUgT8fJ9+Xw/pmfDb3fXC
E9BEacgqwD39JjAevJUmQh87rXg0HGsH2SXIPkcebTFeXWlTvMgfk/eJM5VTVHj1662xN3+TnbRX
dmTFHDAdaBtqazps660vvuj+GZwm1yFIjBDsVmJs5HcQlBxJWdKbH47SqJ42sstNeuF0mThi+N27
1rd44RQDACzigXvnTIIPI7ozBoI9tEX6LJ6UYx1cD7pfQOVwIJcQVxy3qwti+7f/qciCIMKIdYgl
NnVMFDbnZruGpdd9D554MYJ7YDYecg6oGiTN2OMP1x7UQfYnId4/cH5/bgLYkL97K5C+EzjwWch0
InOVvzlKwZtsKy6FepD2tJOTf+DaI+EEiOyALj6lH/vMTfc5QfnDG7Xhpg7FI8gj8ZhFpj++077J
aQmf6MnRd6iY1VMHsBCRK007xfQbzcMWTumOgZazJssKWSHmoTtPryBW+sblgLiG+KxBM5NZ+3Cz
gxyqbLktYPs3YVP+u+9039qpLwzigbDVP9Mme1le6ZHkXyV1SPkjj7vHPsPd6j1PRyG+58LWRI5e
AbJIAaiAnf4pVwbcyLNtlfogzqIB2dy2OY/Uxk6d7JLj9G94y7d0hqfAvPFixi6k69rH/WWkENCB
hb5bX/KHEbD23RdMWp6Oa81uiMiyx8YtX3HSpK+cHpDufPIR6ufpUzxxSQzFVV4IQCr+pEtH1pZi
t9sVyghhtEQn/Kt+qfSEY9W+rPKz0TzAauSNkLNA068nhOei4TYUN40VWtKBOsJYX+iM8/93iQOT
/p1SbLfKc7hI0KB/RySAmfZ+ABgIXoW2EwA0/nh2Xq57/gujiFoENXBRpI90kwguVgRFjFL0JNah
ak+zes5HurOq1xshr4VTZ01YBA53OMq0YhHohF0OfR/oSfVsrpahlUZDi7/sOC0vNKZA0jeuQVcR
yx/ds4FdpNiKejCIXi6FbcRWRJcZJQSp9BxNJ6aUfUw83uTcaWEAusoiuEKgQx86UjGfMZ3QboHL
M3rDcIIkoBACoixGGlAPOHBhOwYLUiEdT6jAKRYuD+FRfjEGzH9p5MF6YH4107/q+g+qmAv3ABDE
vsTq5Ih83smOfZTy/Y5kCyz8vgGqajEwBWTntglk/8bpjYOC9Lp81SjG+jvMMelOTFhv/hUkEVAt
FnHvd1tuUOlcMuWDeI6CCEu6K52Fb86qSzhsn0ImDgAEgHhdOIVZAOyQMCo7izPEqfA8ipN0xrG7
cCid6c871Dt3JWhhSi0PzRtEmrXNb2LQ0ZtrvBj82lRJd2gMyLrFN00Nu7riRWL9UwKihf6fTXTe
4rx/ft9t034PKB84Eu33l8vfN2cgf+PcLOcWfDYRBTzkdp7gPOT/LWXCCNSeBlVmgSpYzNQIovv/
Z5fK/2abd4hrt0nL9rQ9Z3nsGTtwWh4JnAQhMdPks7fRbr7jwCF2ejtykU+pr3k8dnbmwQCIvgQP
/voJz+I2vfBRb5/RrZ/cVgEIdU8K5Khn+pEEhpOidfNTlwgI6jc1Kt3U7d6R0GDV8AmytbMvnuGD
daGDGY3wFo/3UMCzDkHKFvYlTJ5Q47g2OY2TRO/0WE+irR6ezzJjbVZ3baN41/fxSHlwsE7sDkzP
2WPGqAylHY0odlMYQQnTFefBUWHDLOGVuib5nPbTTgY00QTrwy8+7l/DPj/LoXm4skewTAzc2nss
YBSucf2WRdJp4fQi21BrqDnHWxHJ9Dp0n8zXIyyK0rv/q6i3qOWAGW6BSgRZhFn9DYGRTkdGZMfq
uAKtw+MTzJ/1T7m9xvctuJVz/9y7OHriO3XhOTrDVvP06FmcWN+pnwVmpO2LgJuPqQEMGz6AxzsT
e6VxSVcYmSSE049yrna6S7gbvwVP505hFk5H+AcAmHnEg2ycCW51SdQ86kegAR6gWN8aMJ+bEShX
h43eX8LkH0Ld1JdChsuf+NIpjGCAbgraFZjJ+A2Wc7hy8NbtW+PomyFUdryaHcrIU3ccDs0pvyCE
OhR8Vqc26A5YIzCyvzc72LTQLFO/3Tz/zCyEJruIXdGA9imODusu95n09o78zTRv2z1ceAfqJ2ov
CSvWbENNVT+HH9ILeD10Ti8NIVmh+km2PTexw+KO4I6eN1pEh3QMGF3o4tgv7Dt/TXexrjYExerx
eBt/9Y8mVk7NRxKle4Bv+LIx5tNdjxYODuYvv8uMeC01d6wZXUOA3CEPZswhxZllV+YI/kEjUb+V
3/Vb/4Hqvsz5Bs0pGI4IEWkfIZirHZs2dCr0YI70T4xTSMEfwAEpjUgdc/uYRvjjbyreqWlKV352
AMt97Y0CDFF73jI/wY8HGotn6oOo6D+GZQz0sNVS3XHMweGJFMvQWFuj8u7QE4Bpqd+YVa4lnkWH
3ZtgGw5VI3V2/qX/tEcCM44Nx4c+Lr/zb/mQxNkrpKSHHMJpSnXsdJ7yZ9GDSHyTbtC36FurU8iQ
1FxWBDrXzW1lvUJgsPh6zOEaDfgt/VZvy59+4PA1sWgB4nkunJx5IazSMv9e/2o3PdQYWZkf2soX
hONCdmhIIv3sAVSidEWoapz081UmN0BB73RgWty9QunYWp8MlOatNSPnCkB7yr5+axE52Q8akABy
PiY6Zqd0K5Y+lbn0V13tdNu9zj+QFuSQZj6f0vBHI5KrkVAfFcfpDABxPAgBI0ixDUlGoLLiZLq9
qq4+uMZ+/eQOslzm71ESUPl1tjK7w1/VRTR4XOYzO279Tz16BAOTGsYk+WYN4dXR9ej+mF67iYcZ
1TV2SlDF6sUkINSuuFgavYjJK17Gl+y3jcWbfMDK9HMPR5/J8Unif5qH73A3OTdtf41xtRwWFov+
E7vocoZmGC1htiPphhUhCbpw4d/kvoAk1Aazx0OlbKct/FXmN6woQ3g9mkeV07RbbCC5hPyBfct2
6ZMMyqrAGKe35QidneF1CF5lrvwT9smdz+fIcsRiHejHx1nZr7jKzs+Phj/0/qC6Rleg7C0KZXJt
r4700wetA8QkkumDaZ520z5Q510QmvEE4ULnAUY+cpFvNCB3BF2dui1ucNTJeXYYCIZxwZG5hmgz
+ildkjW5eW3Zq30EY+xQuktp+Csf7+/sC1kgjL6EKp59uA9qcdLtdFgQjIDbAj5cJsvXmpbbdqz/
Ifw2OKpzMp1k9lfmFcu2Wgh6QjhEV0Q4Im9uOanANdiUL1NMBA3hzqdiM34/4inCjPkunEUSkk4k
KzZYwlXiknHrO6kqcv1WSw+TRIpEtPS41cxtma+avbyIdUX4N+lKfYWvQS4QAotoZurpGmho8JSb
IL+hlX9C/Y/tHR1ybVr37dqDi1EeLR7yIqOBlwIQxcVO3Af37SOnJfSQV9kRF62Ne01KvCwN770l
7I0JqRa4GWageXff6oPG/Km5IqPQGLkDB/JM+bfO0V+PhgjtNGHsN115Nu8C2W89FMGHthD9viob
vVk2VdcNvlVPWyNNF1t7kOGSGuIUNz1TIT1Ti/0A9hzXqyBzaAVMp6jk4mIypCMCKZ5Z4rKoP40I
5uYO185YynZvYrqaCiiejY5HijDqChfJXjfFZ5JBMK2Is+CkIjP1a8IQ0p/bjXY7AQAaJUnhIdAR
mB0SsbdHqhdldVMSP8yNBXQdJM8LCqzooZKgBiBh8TBnRMx7Xh7qGhScHK4csUeBPHuSOAsObY+q
CuC/BJlxhsPs6AkCPOSZY17xrq9eQ3VbXTsvY+WtqPjbT1kvHAJN7KXxupJ8r5XDmg3xxKRHAL9j
7PGezBIdZNHKUTLz4yZxS1DqALa2VesrE9HgGNzVlRQeNuEfQVI3Kjw2SQO3tJx6VnvxcbHm2dea
mjmK6Wkdmjmt8gQFxjMfK3G/Vy5e/XLNEPMkWSivD9zZZdTdxUgU0w2PEBCVXALixW6KLiEESS1v
/9LNMJonPDJn61GchzE5I1uk9idByS8G3S+xbXRMvAsYmz2oprIo/Pa6VXD/onX1+EfumDlZ9v2I
DvMd8OhsxMxuXPgrVONTeGfORbifbGFLs/CnKTLhGjL5ao+4rh8xBlqekxUdhkAD3syKSBHMsCD/
uJP8Uch8iwTLMb0HNEh5ty6gHr/jjDaHRlFvt4M/gxY1xN7XpFix/jrlAXPJgW4RV+zyT0vMxoB0
qHlpSnI81B/zdWuBr9fu5AgsCdWDKyFeApJYIt6VhAf9z8AB6YWmvQxhNGzUVQgzw4jaO90tVKVL
LW/bZ5rHHPbiuLknRjS3WSQOpA7D1n+YUdWp/rU8dKu0zQc9bi8b9AJePhQIUbCOjg+wpng9oHam
3atWgldqUfq5ci/4E05lhTyRjq+yX/Go0Dfpql1lzjs227QJHurlUTD/0t7XUt/qGIQTv0Zhr4TE
HoHNmsNh7MPHxICbkzRS2D5MX3vTrxI5bIl4StoCpNQUpUwChUXw9IkJKP7JhmYbMCtrKeJVt3bb
nfxlEpRD0iPx9quTEHEztN5zBLpMWPjayFRS5vt0Bg/0lhhCbCwL+06F2C79nmE6jGb1ypADkSO3
ACfVOjTmLGzWa3BVEJbk55EUoCwtg73uo5O6lmejtY7liimkJRrVkRdrk5e/pgzBuZ12U3ePc53U
YEk4rG6hiptqLDetvPi5ySE4i2SAq1wiWfG0ZCCJMUHPQMgR+iwTf0xHA6ot0f4nPCr31a8NA5VP
GdwxlHPhAgFU/WSkIe8Jg8E6o32mrLkawkfmkzX7TPlxUZKr8jsiz7EJ79o9FBVy2gn1U1KB5Bwl
UJcbmaJO3beBFj1VEMgByXyZRmqc/WPu9ggXdtrEmZ1dDTXhz6XlLMYqaoOaCtoHgRjJlnV/y3/d
6pa8LXA2+0rSvPLM9lD0tSt5iitHb7Rsxsm4l3smlR8qq1tfMlB5jii507VsAJ4DpIkns8DuoNo0
X7TpgLv/NON7nyXrRT+8l4mw51jdJ/1LSUW0Dkj9LPWVddGZLAHbeRrnoGktvqa3B/t9j/ERbZ+6
XjSFzhhqVwN0Asntjl4Z/oJBrjMQNAn761IHzd3wjTfJyxZOhlkTFdRaODlRjJhh9tGAk9bDblM+
EPfcZJF24fDY6/r1gI6nOFX1dNak9jLyvrOk3dbq8pL5S4oUkqS1VKU4AoIQC7JCHmkez+XISSvl
Zt0LRM7QGSTGiKsfyNUrmFvHwf8wBWtWhVpvhfdWiegNP7qokq+RRh/OWEWWLS69yKUX1W1rJHFS
FrHgynh6D3+6MQctAxSNpNE7X4X+VUPEVZTL9dwiFa4lzveJssUT2PYIr5LrBXlLlncvYtq9WFG9
G2HRT5KIaWd+nUO3BvFfy4IHlinuQbetHcdDQtAJ4QSiI8TAG1XZm5khKLWfGp6hWChMQH4XH61h
56vomYikAHW7tdK6w0xY0c2AF6vKU2iB0IRPtByZQ8O9eCpTsfjdrwPaUzYrMOukdQuESsyPOwKv
SeDPM5hOGMwKRShbgz/1yyZVIaeaARtyVx2sTnO5Zx/aI7galyRHaE82OFSRKqsjAfF68/7o9Le/
BCW2ipRUCfTuAbgNZOKATooA9R5ySz6UwYAYLw/ElE7m8HzuigC11xW9XY1KificgkRm1qOS9UhS
vG4cfEmog5NwtLrVrYOqHnYcq+7KtK07+tkgRLGY+hV76WqpnpQPXsOlgrC0XiVXb+jHH4aNAn+e
Z0CVtsLrse0MTH6EWNCgNyGdWzv9MqgakB3Fx31yHt24gpPleVnTbVJhZcaxYEpTdJBLdOmGCiv2
PRwIVyY+DblPDfaxDOUyRSRqBISfBTmzwgL14MCEfGn/yTq4wI66JcFej8FPjoS7EVbaFfN0DQpy
f18MDxtfJJYKe828BTfODVFEV2OKLuiA6qvfdkXQ3X0LyQoGGWZzE3h/sMvF+LxvmTE+gtpB9F0H
SBkBboJaz0i9VWP4LVt4ZJG2lJEF5Lygpk57zbmi1Rd8s738Xp3BqImms/xeImNrIl8zD7tFCtLt
YA6BkOtUFogW1ZxM3jMGZ59H5yDA6r7P+yYhdplWyINJ1mid5OZxagp0Zdo/JV2jehoPaWiKa7wh
IrzNT43SH0hu7DTikhd/Raezqk3YTkXEJLW9kl/DkX5UgvpRkILRhFQcqRYOaRLJRR3duYvysNfL
UCtqfqpB9Ca4i9bx4NCxzHPfyAh77y7yPY2MKWwZf5bqu2HMr2YzvZhGfpFhnGhmtxlH3+CO4/Hz
B5yqlBQWT9nCgXXu8yAh77kq//SmDXvArNpj/6ylez1I6b8t95dasV7ywXpN9ds1Jedc44wvK3sh
TDBdikQ2dIOM+lM+XRF2DGXmUzcWgM2b3M+s6gV48UEGzlvpOJQ5FyxZdhmM8ZLr4+WKf1ioT4Nk
nXFQn7VP+ZnijG2raxDxYnivFgPqH+e2qx6IAOK03HTVMXuZAP4mvFoNpZVavcr2QFpflWVBuijB
IyUsb4aMKXqixR/NFG8o36Sm39ydQn1sWzOJpQr4MvVZm0ixRW2W8qW0HdVYaEUMZkRgMMZneGdu
cM27sFIRiTC8mslY7EMjGubVq/BAoPnxam3lhtbAbWdssZVfnqbBAOVMNUzCU6ey8WpwXZ8nf2qt
7GCqVdDzZfGoD3wBtAkyvqq74BOlavDQuPo1v7RtEhownAhDNebykBEzhUQRppuXy2KwsLwa2Rqo
yALLCkbULDNUfsa2/kzKnQbdmCvhrF4RoUAGxgSlybuWfSvP1EB606xkk4Olu4ZGbYRd2oSJylRe
s3xZpTzJl6By7zmI/Vqz10UgKLgLpFSHDpeHSz+FDTeqPKbcpDhSeVoriWMuPRDiKtduJ5HqqAJR
W1COPeAkEAYRpEp50FPiAWR5r5cVXxDceisussNYglwa/mbpjkHX7tTpqIHuxjLGWuBNOKkqyLm1
WhGUJrgV6LNhHNxuKNxURgSI8m1d4aaabr0hiY/+CbZ+Mk+ZGhA3R+AR3h4f3aaubq9YgHHIAunz
G9r5hk61IQ9+8sAa262BIqRhWa0h9h/A8XR7n+1JlIMZ7aDUSgGDkamdraFZyaFSWiEpRy7Z3udC
bWAYvFk6arTqsWES/KJW9ek610fwrnssQjvPmQvRJ64+f3wPvRHLRbvLDfbMfFdvni9rmDlgM+9u
udcENOfEUi3U7wRA001Y1X8WqMtsrnjm6KnVVmCx8naAvi1Gl2Mkzt3mcdVpGhO+mylQx4tQsyha
eqyWnae2NacxkFikLXTRFCw70ySZ+2nrgv3cClagvz9EUkzeUwmJYQO0UDNCiCoRDlqGEvfob5qb
qH6t0vY08cDiRiAlLRzf53WNegWNLgeZQkNgm9P+x4m68Hc1KcCYArIvFHy1pQ9ucnpwjXjNHuGI
CHxZOIA71RaGivMYdlmpxCRNEhYwOddXCPsZcW+0xUhSkQ7rqbsVQmxA+8xKUpB95hGq4MvVvyXD
JDjJmH2FoI5xQ6e5EN3rjpw0ZXNvDsAnUXXPWRVkewlop63dkAujX0vz/0g6j+W22S2LvsqtO/5R
jRy6untAEplZEhUmKMuWkXPG0/di90Bll4MsiyBwvn32XpvyzqzZKzrUgkXHccaiXWIy5kPWV5fi
pKk4jaPkRvEH5MCDUp/C5JiLi2/lY1B1LIsWr1Py4zabR5Bn4DDpXfw1ScAWDMpvR1Te6Qv6L/Zg
rWa5aQ6k7LPQgjiUC+1xkK1jtdcI8KgJhTKKWyuzX1HgEXGmqhQpgJYYIq3i7C+V77pjnyijui6d
H4mGX4t5kKpD0Mb8N93hJxEe2Q36ZUeS7GR01mlbXXBANyya/XyGtRHIZGtlIjq0ZGtGYDDErY0e
VmZxlFkcDHj0OKtKOYVyunGMD9kwnQ25O6uaHNIWXEBAxHmjmZovSz3gPZTqYfYm7KPgK/P3OmxD
eaT6YroB+DrTaeKrTxfxfiWPd9EOh3HAmSKjU6uOGvendWMbeqNeOwMBC8i596QODXHe7DHpIAYk
dhkiYNXVpeNmsA5PkzorEYlvEzGpmROhMrp4eHArA2BH6h3nY95y48/e16l2oa0U5W+JFS7v5Y49
088zJtofG8U6ZsV0GoT4nAQqT9fBaDxpwVc1/xXxUc3fqdPOeSBOeTCPSZBEeIRd8x4NvDDTFpZ9
FpriFhgHIJ9GHXDfoZIB+2pbim7DgSClAK1LXMJgzjrWjg5sQ3lKTh7Nek69MNnkOndXs808vkgx
/xw4ognPIxqFKEpec4+1drJ+UcrBTXZ7opJeiw43i/amme5YPvkKOPX2kzphLfWTkNDpYrJFwwJW
+D16rIHIYXThQFBgLNRTo+rnivM5gn4fnXW+I5z7Y3B9wxmCAD+q52nWz6slnideb4SDYNYDEFjt
O/dYXbvUG+S7hdYOglh8knHxha4P6MxxxcYj2U2ecOzGoyLmp9zi3A7PUvI32B1FYvlNHMMSMpyC
hZtgYoNQuS4k3/CL0zr/0SjLkic6Q6fyPivWteX6Fr2ojD0NcFQtfBSx5igAY7+Kj1svMQt1nFsX
0VV0jAUktvBwxzt6XQEbZpwhuCWc6zBha4/UTZPAoQxX8ZdCuj7lIpVG0gF98LwKS2SUfuocBEVH
e+kO2otklCfZJXI20/0LMLgXSgdOtdM3jydNzMRgN1DCWejHbPhEdB9ozwYB+KugIYn0KwFSgrPs
1dUTsDVHNUUHwQZ29lI+Q4E7GVVnX2QY6WxpcMfOmZzoKzX3co8IT8cQ2elfgnUqsX1Tf8WSn8TE
bHAEgMP79HsmpWeR7GLeopkBZ0+ZwQZSAlocw6qXUAQIpPd4o1Hqmpow5XODh1d6uhu/dIGSCNRn
PJmT4Rr16nU8BrYqC0rgxaP2q22H0KqFcCMV1MCfy8LCy1QzqBr+odaZeHBI5pUe+LPOMPpnLhJ7
4oYyWwT4nzezA7j6i1SQeWo5mQzlNcrXq5KA44n165ysV+Az19hJfjLCEqXxhfYzqscGK4LChFCs
YJgW6/i3wKmX39NKv7UGy0wIlRVK3IogE/VYp9VAUjlcS40vYxP/Fu8HBey5WClBrr2RqA9h8SRa
/lq28aXBTRPn7xnBGVK68ab6yaTt21x9dIP+EGm3sg6oZEEtzgFrLr2ilbYzyCwRsY8/hT/bBqST
7mFKP0aOORZVGAD858x5a/EHUzLXG5ud2bU6OkuscJ6LnAVNI9taN+qQVxPZtVgQ108t/pYtJJhK
w435kAyNcJDGDhUESrIy+PGn6cE1z21enkfqijI6oRbk5Uxi00u/zsq2PVLtul9sw6pscCvYqc61
/D137pTnN7GG5hMvpE6KB0zyB908TXUohdduvbGuHyDusQL7Bsc989CxCPaIrNLk915Tz61SXVTq
k0tTvqioPFHS7FZhvcRrdZHy6GwdAEe6CL9r3gHXxcwq74sZ50gxHrW0OXL6qJhBiR706+9o3sKh
rHErUwtRq0ctum/ZyvtI+mBzpLRUOHmFkGMwGG1QvIei2M6lIJ7rSDwP/US/SHnGPKU34VjFYdps
rqwQas0DdVz9TjmXrWlDQQk7yibqhi8JjeyqyXTDxyJe3hY2Kbj4tD90E0IBAyBUDpuXjOj8xqlk
bCy2YuLwrGsmVSz+sDuoFmVXJopHkbinPWAs0qkM8sNUcPFfntDAbCR6yPM7zhKoLiB+4etPZeau
jIUxYyFKtcKgP64oZO4U+7BpfI0JWO7Fk2opp0TWTkYqn2ZlPkl1dQCks1cWlwWZ0mD0MFUP6z2X
ARn7/cx0n5jHabbASWHkktujJERh0rzRyt2mOCva3FO4/5W0/9SjLacN5nId4tHMciR3ZrZtse7p
Ey2iPY4oTCPadX5HPc8wL4BpNobaFyssKEi2xEatIpB4mq88zc0i8TcEDobxqsclxBpSd5jFk3K0
O50TOpuXNQkt9Xsb+71iZFQSnWvKmgUaV7JztfIWUsnAbcbRnOPjnMbhRGTQeB0F6rm9ipV4FD90
4GVLCrvqe9s+ZMWL2s2VaFvA9e7GMhKzcRw48y0RLm7OfIsFcRs5R/wV9xjJkbgRglQ6MUviv5m5
2Bp32yiHzI8tHlvS2HFsfUBcczqFWJ2Bg4C1V7EYgUKkTRwf5qzul5ng6gqOD5M5Emilk3DNyltT
gLMsxZuRzrdaaG6KaVwLd8rcXMMEITk99WGdS75GAypQchxSnIn35kjOTjMXT00Y2zmuyQN6CHdB
67hoPJ/GxzJFQUmYGsG75nJrcJ8A6kuH6aK+S3y35W8A0AS+WWdL6Z1UecfCb0EPqOmrYzrBKfNY
5YVbTanxPeAVcrJ6hUJc+zrn6bT16RtHGPmpjBfBmIg8rI12KCriLzh1zfeUW7UgWfYi4SofemJP
oiMhwGbPrbOkhgbTX9Jvz5GPtmnqIJb8RLnjSbN4tXk3KemJPcbQH0H0HTfpKfnNDJw102IlJGFG
RLtoent6NhTzV/p28wQDf5UM13LYg5vvpOKSG+I56XJ8COMJ2ATFJLTPLX6Gfi5PBIyOE6ZhUuag
fpcfgc6HGpGRZd0pTeGImpwXVd9bsT6Q5VtL7NNMa8SvZkTqDkP8mHfMVghTfe7p9LynGseanTSs
p3hLT0tPVAJ7vzFd1TW7LJ/wNiA6BCUNix2R4YUkGfZk3aC9CS85jyZYJGlN09XgRubM8M+tHLNS
hoIIyCvpOUB1rHXjyk9xI7PE7I/ydhdw6VdUVfTitzaoBAaHkOK8UIonNlsRTx8/oaYEGImNJsJo
m7KibGa6QcEMQAtl0FI5uirycqgY+476yeScmrNpR9Aeq+usUfGx6wMAjYU94v/W34ZZOtBaPfYx
b13Nj1VSCxtrbIwyGFkNVtRidimlgrYWu+ZWISaOOMGktQ6gpXj69564fAsVsYHsI6uSo6aS4Lf1
EzA2YDoDi2tOaCRCscLoBi5r3A1M3VvZu3OnP/FdBNmBJT2B8ya5mT7zma5m1VYNDuW46blYVRxA
xcnggbYqA673xAMBCKgC0zDuVY22EUY2iw1frYYDrHVhtCWtDkSx8anaiCP5ED3hcgo8B4xaDc6z
9Ej2McUM2Al0shDG59NyItcRRZ2MY/04UfBqoj5+SRISeOc2+6ql76jxOCSpQLcjBsPsSwzRLHI2
3M1R7vfJMzc5bhymJfNSGyT5YWUpHan9Mb5anxw0XqbmTVkCGGyJTpuqdipp2W3p5aHHcUVmKGPk
Qlph4hkahoXLiXTeeyS8SagT+B3pbqPZZC8DL+DdGuvqXVGwCpgN2C2ZXf50BwIMS+Rdy+gw/oyb
aYfYCj6Blha0a3tfUftGepB5L9u2XU7/dSJ+iesLT/L9kPsCLSvmU5t87yAMWW4jnVrLjVvNF6po
l+p38A/8Qt3d2BQlEl8Tv1ph5p8ob6GX1tTuNISlr33sYg1eCyeJOJSujnXb9qzsd0L1U83kDaDY
YLZpHs+whE6AnWs0OS9PNjRzZ0DowHxJ1A4JqOWcdREgYRrdQCxj8A2LbuZfLSONlAGyxds0DOck
F09D+1Kmj3Ty45MVLbh4iGqeVh7260fTvmTfAq0BanpWzM+J4q2nF2U4Q+56E03hpV94/nLBpaHy
FDqXlQZ2Ysd0jZRghPJbrlUnDQKZqK77UWClazcaWQf1ineOZoFwnNEPHZFGkTW9Frg9qm/tXCrv
TLD7uGkuGyEQ0ThGFAfLKWiXdXxrdCjEfA7IrNlzJCLmzRU9ePEbvJd9kWg7dgj+2BVuNBtO++yK
FWe3bxgAuQyIKHacXjHSJHwh4rWRbBouD1QKaLj1P6PxFSpnkXUXjrSKyCtRdSF4zUBvyXDJXmb2
RGsx2SsgClbYy/qUo30QWCVROVW0DB9a8y+V3PRS9Qz3xhxKqCd0dTptm52n5SsHcNItQAGjK8Um
JIelGw4lcCdGcRBUOrwajqlV6StKveO5kB6AKiUVz0HAiOs1gn6l/iYlueig1s5xSUL5QVQIU1Sz
ygcBYYHKS8Mxj2lGZqVFFRQcIXkfrYDj0p6f4ZaSX9jYQdKpKEALSf/GR+stMn7FfqU6Zq9Bhdxz
/rWs5zIGLQkv9Pu7ogKosPUXel6eCDqADQ5FBY6Ks1IZ9RMt0NQKZhGPpyI79mt37BfVznRiC/Xn
0tZUxyTXtCZ3XvQ4wKJTlOCKx8VWCr2rsaqhosW1ngsCOnDwGp5yF1JcEDW78rSEC4cFVuK1VN+t
uwn46Q/yNG16U0iEBhACNe35mdmBNKZwXC2+mIk2HoA7xYrNU4MXtKl48N1oG4+/E/pYGoGCKQGj
mxBKJUbHvwaDYyJ0Psb8fR8LwLo3P0qLgGbdqSz9J8OnCtcPQBYFkYZkEoIBpl7JIaxofLwU5SCG
ER8DGqHIRrBaQujE4RCXoR7pAZv7YLM71jOJhci5FdeJuKxSNpA51XBcraCy8YFwNOjPFYW26U3p
lnsjGC+UUblx1hLQFD0hfklsnhqByfNfbQij6KdxzQCKF0wKzFl8wOAJx3eOceXoe2bxkcuo52em
6HR9X8MGbzmzNTvDBPVq9tYw7xJ/bRM/ftk4RXTzBE6FV4PkZP0cB0G26sXmDELrMJGWOLxYNCMS
CaD+ITsYPMYi2R/MxZEULJuepPu1TJ0M2VAFY10da4GYg/pR2iCx80Z7796s/MHNEtI/i7SjZTDr
i5En8gW2H7IpfKz9PufK1LX5hN3iM1u2j6I33uN6e5hT8bYpZ5gLwh82tM1bt6mXKYnOsJeQcrUj
4/Im/K7TVwQ4pvEVi4PqYmkYd7qt29T6dZI/GKbXUYjYuB3PhKoTnSm9tgv1wGVoGV0wWLNv8McH
bpDKVcWpqlFfrVV0OmM0VhJXYKGYCooDTNmhpUKk45vhfk2HcDGS0COVoqTDe92HZlG/xG16B0HQ
RHeOS6bMhEf8wvqbiPF55twa/aHXjLxtH70WYneikIDRp2P7tLJ9MtoR0NXi14xNyq9FohF8WYOM
QN5mgZto2AWk7AIKdgGwN70lJXAUH7YsGNjJZnnJkPTdrjARHnH8MueIqQRf+4HnN5G9HE4Cx9xQ
5wrPuVaSLPfFyQNA+92xPkIs6MZr/hOB40Tpe1uk7TVhnWUKbka9ZUUPt/AboRIw1TM3RxNViiAt
kdU1m6+Npj8Vo/5gljZMZukNIupVscZLxr4vEsOWgtNOpI+a48ar9SybFD6qd43G0qj5koXfzH74
7uiJBoazwYyWyPIZt4ksTZ3LYAv4ateK1Wm4ENHkJLjkyl2Vsls1ZxdBL9h97BL+MKw1EHjMJIar
KruKz7LNpD3KX3qJ8zMtz/T/Eij+6FpXHWnT3txVW/eNWtwE4xNdPg0zPVj0hnxr6pDKf/pweXIk
847oQPs1ZSbv4IEKHTyuZ4PUGEvV/GTE1NkN14FaebRUlfVDv/vRsLuC7ICro+4JM1bfxgIpPQrH
zCYFrhNNEnxJMUnYcidv3v+vp4d0V5XdSoHHcsMDGyWEumuBGk7ZePCsqizp1g+HVH6Rr0Y92bJJ
h+0fVZwpPSd7wg+4IZXlqpKCje5r2VwGYTvFM6/YLhvAB3r8BO8xXPoI16E+40peM/GwJRepW329
VDwM2Ah3qRUW4Xamq43QgWWF11EaTyXVtVoSHeVFOtO8KCLOiMTiCHaMTtWSSO3pw2KMYV09+uaz
UzBjqbgGGFxUa3p25bzU8+IIs35YJf0FvA8UPjjNVXSKTboK6vGUrdGxLqejWRiAtfGjYuje94J5
FBsjHHpczUrns+YKhlji4g8E3QIUzGMYfWY4Q1+9LKp5kdv22iGIFq9155qRynJ4C1M+2m3jf5Dt
vKQR8TwBOyizB+6qN7OZXlsenAAcmRRA2Bi54gp/sqccFbH9oREqQ6PqJdsEaTynuq0JPpnWvNw8
5uknjrHbS5/PgVq3wcd0ICRLLhrFug8RFd0mui9D9YemJbTCkjDJiEUgDQxIRkaMs3Ab+TEQicDF
ZLm75dysalharPN5jBJJ7OvKtyrFt4oyqIY14FSq4OXp6HFCiYh47YQZ9Bh1IG3OLVE/TlZxnH6U
3jqJoCDWlTSeaceD4Czp83RdujKrUPCDu0a/ZjOX548qYXONPucFx0P5WyjigKnBe2aBtiILKEkM
6MwLSp1bZv+1tHdVoKF2qa+y8AmxM9Q35R5pNFgjDJdPAAU7apg4Q3RmxTvxJpOqvDqYTIsoLXcl
5wykfoxD5C3a2rJB64S9hD830hGKiBJ0pUQAJsHqONN9jB5pSQScEUl147bFPcvgz3HFaj4ACR1k
STu0yFTThltz7apjtvbHJd9+YoyQEsy77IkHxX8yMh93EBPW6a9UyQiUmHiXmeKbP/rTTQnHf2A0
nl8UocdqvJ7+gpp0sxlGEwtpi4cBMsyhWE6ThA9Ouo/DYE9T51v14qcHoYxfF6t+nUXj3vJ098q4
o99xv0bQ32PTT+d34OP4NvU9DUXHeT3jj8/G39JIgofcZDmMqLKIcGgvCxaFTuJ73JyNrp32+ap+
wodPd2aCY3JTLLIuBDvERSWvLX53FEEx3D6z4evKONrHkIIwW2yRcpDJyVOdSq2YXVq1rXfI4EXq
DYUJRXLxeS8t9WENOsB9HrXKLwSm87/QfnKJ+ygRW2ftoGdjfOyBVVEeFcOCElpXFOkfUdC148Qb
hmDOcIoehFl8lCmoKArQ2rh4FyXjYXzogVyCzGuJx1tQX4DnBBYc+jCSVx9nRlpcilbG0MyBc8cC
nXwrHURIic/s/NgxKupuy81G54E/LpeY4qi+OpVodrp1i/mG5tJxNdOTrJ/0LQtFAe9xMbCA2MLV
vFF7GgqTGoqAjrZ7ycIfaijbCwKBMFbU7DVVSHGakrsWRGA3+p86sNCbX62pT+xxaBSvGT7jmko+
ETlw8zjXljy+KxyBxP+Gxo4zyR7pe+RGoAloc6NyEFlodAU0km9R/SiaW7TBVctxF69n2p88PVG9
Tc19vNvcD3khJEbPEvIBpXITCcC/y6WjOTE51pJ8Egw3x2wwylsg91XQQ9TCjvOogaBo5cKQ/VX9
tBZJK8gOLM7lNjTaPlTyJmROheTM2Ip/brS4VS8j7+GMujykj4UDECykeDFubWVcc8jP7U8CP4Ei
IT2Dw644CuZUnni2kQx4YmcgUgBYsr8r5gSIB8/+9Gmw+1i2RxYqDC1Nn2O+rZ0KJUAnSJM7EoLY
Ft9f0lm515Zwp1DtRdSF+1JJfJAxZhKhSuGGC74Q5XOGoJn2oYz7BEa1l7CapQr1LhwUxM5RP9dj
xb4d47wx3mu9ueUs1ZhSJawadaLDgBvtWZNBpfxNiKNmey3ioEMDtpDaNJz2jD5pM4ctK8XV0gK5
nWwFQbd5LkflIDWdaRbddOv9hlexjZEUVYIIUf6Bud9pK8qwmYIpOrMj+YLtr93OsoZTwJq8RSKf
La/eFL10RnTvRvn+tHh3gOAtgoL68iLrgz0fsiIw4SRlBHE1Eva9qxSzO1pceMAZZkjnavWqkI5U
oy81flvgAMhREqSkF5t24L0P6yiI5jYsJjPU1vkYreaxx9avuTXXzRz/GgvN5540kyDNxXunOZ0u
XXpM56rip6l8XvPB9BY6kguR6yA3RZhAvwouOGJBtRZMzVk2c1cLUlF6N9LxPiOErPkjzqNXvVlf
LNm61Wp2jelhFjA6VNxtVzvRLFuTBkjwBsaOluZaFPqo4BLfSdgbLGTW6Rf1L3b/CmjaKRXghfVq
yxaNpsdhFI86uXMOqp3lW+0aKj8MWJZ1xJFyHtwlbe4wXA8DcuGSU5TISg1XxCmOrbN0s2iwMuHE
yc2ItaW/TGVxXfjUphUUBqejBoqLCkKyCKJiCUmue0SWK05pisC5CVJgWXgdA65KNEffYU1kPI2c
MQ7Ljmp1aT1acFHooMth3HAWzrVjHD/kaLLjeH70ir7XkBjZ171FhYQz6jT21LQZ2V2y9Ua4Lkl1
Ge5222jHhPRyKSVHA3uBDyP87VnBynKec+qDGzRnxkn8IqabROU++mjO26o4uumpPQQYttyjD5ml
L8ULl5FimOE5aDEviIfunjbiRVKKcxYGmzKfYRL0fIUH9dh1FSnCHGBuRX1p8QdLtWsstNc0A9CC
mne24jz77mLxj57nl2FDh23obXSYZGJQPVHxpmyUoXG/E0rhQfSrItf78ZJfanPjAlFBEGA9FA24
lnrwcjDxiC/caBVrCVe2SR3lisZI9xM3LpyFbPQ3n2PcaWCPlNexJ7BFjFeAsuw5aDxG95z0ggpi
7kuMldQ62KmIlR0Upy5rjslSYO04lGKip+tdE8LMGo/TZsJhYfr/oIwkkk9JZ55o8zmnMsizObE1
rnzTF8T5VWyT1/nxJVSE31m8rIAJTeIfku5+Vb21KzOcWB/lBLhQ6V32LjSFcGLEHOgqGiRNXgGK
teswIyOz+QvnSZDhvrkfd/JdFEV6RBW/VL9kgvRJQpD1PXHbfHM02DHaAXgVyvArvnM7WcFBGKkn
3se9rmZHfdww5zwLeix7eyFUQAGwbNUopy/6WKHDYDIwfqWUNjY5oncM1rNhWb+eE+jSWkMeiOVw
/pIPxq4wvqsRhXYkUdOKIVassBJzMFyxs1IiqPs5urFZusKAD/OeT4AzDRK9nGgniXu2eijxgyWT
RzGcEkEVVLyt6z26jtwVLU17LTDXsauKJOk60PM7i28TVRScdGhtpLeBU9dq8DxDvY9OVkzLGqfo
WQN1G7BLQNZuIdX1oVA9ZYqdkQs7cfhhP76fPtvnaYqtqyXQNo0TnAAbKU1VuWTL+MJ3iztFacd1
UKjX2HRU5PaGtE7Lq7TG4O+RrobasRACdXbJosq2wECx0j0zaj3exllu2HO32JZy1dDKRXSI6XcP
7GpOJBffnLeYl1YBN6IhRWvfw0T8Q0VReB9R8dLSXp/7n7lzKtoMW307L8CNIgPMoBWq8xFwNRaF
VDYdGV8wWMTnIv+nQt+T1P4gl6j7lXDMNvnYxBS+Hqo2vuZSdmn5biskTYqGI0zJ6qKfeTgDwhFg
BvyeALJOJRVtTISqraD+VyaWQry92LahjyddFWrL9Llk38roy8NPihS7NF8Wk55l/YmyjzY/tfPK
hb1PJEDn/Bfeo+RiWH/FlVUXXn/1ILyaIka9+DOTQln7EqWZOtduT8ziUMfjsWvVcFoY+es82Jss
B2Si/mV3p7l8gyRGnLr8tXLsT9sXivqyQzK9jiY+QKRfCYUAKhqi7xfVJDuWCQvVt/xvRcLgj9J0
GsIKHit2tpjjcG4yt85zt2aXmQiLs4i1g3fWaueDlVxxGTYVQNJMcjb6sAs0COsuCXTlgVthQqQY
mcqHhl9gMyZW7GpQF2KE9abg8wsurwe3BQ4xZF3PeeKASZBiY5cgivN4oJcJuQgtfrmbT+QjT7EU
J3w22tFGA1ZQFPs4jY66DKAqPeKcMMnD7gn9qBuet4kNZnPB8cUlMHI9hgWP0ZjHo3kG+Y/5nmxB
7WHDH2r4XXPiFph/DfwSNWoI3a7sk/oOOZLyY9RK6ur/sVaDy5aJ7ZCYfJFJG1JUZw/bI0ZKWCLc
8ZiQqWeL+rNYfqna36bEqrtXyUL8Uwtc0UoPjVpX8O6z9++azetYYROr7yiQVfyJDaoV5367fqTi
yhJnt31QPPFA35TYdjPKqG35sa7Jx4CMG8R18moNaMdN8TJV890MeFeQdiqqt2XxnisXHVry3OGB
AQmmFq4ORWSL9VOhNxdyPdzoweqN8i0j/5DrbALW1ZlFvDLzAeoBh1Doe9nsDjW1qF3q/lPQkkUE
r3oq1cNBciyyiopO+jp/s7Q/0ROBQvMIj5KjgvStMPD+QzQmj8xa5qsixbSNy4Gt0DLUB4XtB2bf
S9amt2QG0AAPeMyEe9oqJ9Jec1pdlISdq2YLKX1/rUA4SSLVM9rYhO0ItBzKAvTlNDtBERXRe3kC
CFyqPCXg9Josx2ZQvKPW7yeht7t7okjcbyxYphTIKnipAGAn2LZWhQOgtMsPWJXM98IW469xtt6A
4+Ha05h92Thi3EpuTbVcI4JHoAA9pfnLuHuGM/TPKhTUlEUM251OX2AOyWTkWkzz45hiDxt5m5KP
p1hXAaC4l+TfgoW8COoT+gXfDLp27mwdleKWiMwK+uZD/FobQMKkSC3NFjlcHaPL8LdNEg+ykDRw
jdxMYE+r/U9uCrTCCpjo05ZVlFX4PLsD8I0ejSaemh+ajcQKYXVxUFyyaeMJNkVqOcnAKzvQwkEw
cCIYKCNhlxOtBma6r3Q9mGoNxqC/FdMVoecK0A/k5LVbPh5lKDicZizlAPAUzt/qwgqOc1eWZicU
v54dZhQS7rs5Oj2vgHZvLTSMqhg/QJAlCp1lJGYmenRUaPVioz6iJHqHaLMel3RwGago7cTZvTpI
pRuylf6yBP0H8eaptXumDtR0ZylmB2aBv8UzXo8IHBB7jndwu92w+ycatS6LVZLYPBm8iNpO1uho
J8ZLDwJn3l7T5a84gTyMQDz+6UXJ/8dIe8My8RIclO9273fVem2z/Cbk401u1BvwgFPag0tlw91h
Uhp1J1ZSHwvILgeLMi0a7+LdTJVhrJbBhr9/8WU+BPL3UXPOOVGNuOU3JZhGk79KeUxKpWLt0J5u
4zPA11naMnUraUMOGVcy78p//+s//ue/fi//Gf/U17rAd139qxrpyE6rof/vfyuirP77X83//4b/
57//bYiibhqqKuGwk2RZMUSZ3//9C99YzJ+X/tnw628LxvlDnEue+aSdMGcCLbIV7g/NocbAmxUj
BoA6nHDvckA+ZFlN+IVLC6Nfp9DEhDFLx2lq7pfYLrrsLIO7DfVb9xGVsNE2b7lQjILteuXp/3/i
hEVbLQxcuehP3QC+SWZ+a89GaZ2bI74hrZt3a28e6BMIM3M8ohafGtjXcfEz7jsurzfaMkRbG4gV
RPBTIeSSO+JJdWuLw8CTOFHGI7FSoDuN/hb9NIeiZFj7WC4JDfXI3269rK75lRNUIjIm3ybu7iZK
3RgoOkcQIj5DvfuoV84tLMSwXBx6KXLKPHHlYPkdVkxxRQ67SywBiK9MOHpQ1XnYpzCTOMVP/AOi
n0BEVMdiV7V1sJaHk8QhL5Oh4U4HuXlwQPLKYvCEevGM3wUIKIMPotFhq7Gi1cGFGL29yOLTSIH1
FtRIOR1MsNX5AeuMa+nxpV95qOXbGlb4oQzdW/ArUXjGHnti4I12onXWVyxZv4ffJv+oixVGLk+g
Ui8jyeeKhyrzkW7BaNAER7vMmOMhvuAOOQsvCTQdCRdUQnBV2Fyc2rHobRoAyFL1rE3zaEYHIMHy
0ZA9LeP3xNFjXPTWJfViBvR+usczV1JCGKxB4mae5T5NiMgGUmTPUFF8he01nRY0ehwc7ShzU5OJ
X5ScdjDAEQkDqdV1XjyTk8fkI1Kq5yQiGnfExjwyjpaeQkGsTxOaqIL+WdXDierXk5q50SdFT4fE
QaSdK1C+oHKBrTlJtTmzeqBajZpFELm5F2P45jc51ORvy07UroN6YYDJjG/jiaeSLQ9xAmC931Ck
YcGhMrv3/JfMg4+X0+1YboIPZx5pE2mnMMwYFLuDfpel03aZ2D4LzfOcNNrrBP6qTpyF+tEJX1DR
+UZzGwvTUSjpim3T2CgB5nCB0E4Qj5tU1xKHxXzaIvgNmT/kX5aGoCPtOHJVR+2iTz0Rq5PMXFho
cB2+y7Igx6uDuXg+CmN7vokTBoAGvecww+8ag86hBPMwtuaB7mRcJqM9OYk/cVYbu10n4770GUB7
GnMWX+3vknRgVxnILAPi1gxMneWCM5ISgYh5+ygYIROQJPl6bgfjLLJANgy4eTwo1PLB6/TGtbFL
iw4loec+DmBufgUFmxTVLY+F+zYpN/pEoiww89WfJE7Nw3Bo9EfMUnMoXURmx5CetkYLnQ571om7
y7gpvPNIQj64ciVsbFl3YNbVYYwgQaX4pnE257ITrWz+4tLttPIQ5S+ShKL0JFWpQAJ5IVPeTLxO
NFm0IbnTkLjwnL+lpfHWZemDVfBuE1tMRV4J/fl/GTuvJcexLMv+Slu9owZamHX1A0mQBKiddBUv
ME/PCGh9gQvg62cxK7utsmZsbCzTvTLKRbgALo7Ye23MJbWGy+xXjXFW7tWi3ce/uBvoMNaux/qL
xYefw/7IXPR0KSAYNtbC2aoo2GcHW6NCqaowAET4uHZP/dT6Ol+qfpOR78FCCVx7gznr92cL9Ef/
oxOHhtM+Ta91chkwIWkpYl7liCsDBxNEbqe+FSZww/THXKbo3TWUQl/2hLISkLK9nKYayU7PuE8o
m9F9FTxhZBZEJ6dG/UbtlmpEsHSoUgbf6LEaUkAUeBdVRi6UUwlwUXTWJ3VtFNsC4UsD9hQKlW7f
8a14SvaRT5uF6eucIYXUDwAMBRr5gXgb9jbgEdIm2U3CX4zjoLHMUS9q3pxbJXopF2ObpwGEODK1
d3MLUKm5vSWARAlZCwtwW/lekm5mLqcBiovCxdeNaphy8XmXk0qGVeXcmIi/KReDVB88yA4vmspL
4hwMqR5yuPm9DixOm0J0YNAitPkQe5CG4c8gWxWODlKUi0uZsXjBk4KabzN5pJ/K55WWCh7OOVUP
6kPmCB1Kb8WLsb3JY0nq43PZwbNlDtCSB6x6gjyx0V7ZJHcjY8l5Umoo18h33ekqJS+Piqj63dAT
/HFHQh84BhBgqiQecvezU7ZK+6z2CAsq9lsRdDGT2Jd76wFAMuqbJdyX2mwehB3NS+AKfu3ywDWb
8Bf0kgAcfTVGy85Ac1kbys4x/QoSqraJXr2EDkU5xqk8I6V3KYbI3VwxRyTNA9z8xNCTAct9qj4j
ous+Rryx2h809J7AX8XbFlTNJo2iBqGOwZs4Gr8XT6HZGV+cS7/rss3LDcyviXWw7sDyRcv9+4YI
4yqd/mZb4gUJUWHd4gVix8Fy7YPiIEMxWUsUit+3At3rhnCw12nmh7Qpjlnc7Ito2dcgUUYFmUMW
cLlhQ8XVCRFzOyHnAG/BDyNW1x5pdaRcb9Ml27ncE/ymdhYnz1KvZM7eQXHJu9wUHiK+gmWZcyD+
ND+PEfHEWMKcD2N0Ado1+3x29uaLmdi33mvI05ZnHXwd5URvbu2ecQtpxIq97MVGtYYgn/EAdlNY
qHQVoLBzltqzoh1GdsNqlR0xiRdhLFz2MsN5ZvYYUnN8yFR+/CARsty6xNykY3Vn8hmnjA3bT4vc
O3YTWHIkluDtrHHgdwjRDgpbgyzovXkfC2+HAmk7vCRr1LjpZnjprh1DbILaWfBEPuLOrd1FW2mN
OyPmVnZAqwDRyf0WzUGG5mCMgdmiOXDwqJVOGsx41BIyehYdtZoMunKgoL8XRLKn/Gkyd56n7Xj6
ouBn0hJtYx6bc0/+YUtKkfvmICyZF8zp6DPnTwBj3XRUYNDPF0spzjayY7U85j1uy9figEFhWyY6
Ps/HMnLOu/EB+DcQw26DcWUj201dwiXhWVQ40ifpzifik7QgIj5W3o9JzvvBS4ICsU89vVcG0FQs
PRzhyRleA5vLsE+Tg/UcGEt3w0KLp9qxNnBoGc7BQW+ItmedorEvWBvM+Of1T2hGxAMSgZ1ue2wC
CTYBmEBstpnhgjD/9vCXX8U+qjqSkGqQOXvTYrwF6QZMQkpahdZAiRVEHNXfHrYUCiNMNI4N/qJm
4whNvHG5OejG6rdnMg94X3aGaemepAuHcE3FqvyQHyScKzwo0D+TtNbt5DSeNVzy2n0S7pko1JxH
Tq4c6hPi4+LRF/Gr2hgPaPYPVPd3XE+cx3EGhYIa5yp9SX6Y7jxG85frQkNfKDty5V6b3T0qN97H
OGkrzLF4rwmFvRrbZ9/MVeWrvsNrgV302TnXerTRIxXZMC0UQHyLskF0xkYbQdMsnJotJH2yjWrL
H/Du0jkJZAs4W7MxCUrWqVhYK4/9+EjVejUxycpR8j3bW8ScBROcOZZbAB5biWaXDrTayiXMQJ9U
Ezf8z/rWlzNR39WxILOMs3KjopKZiIQYKhBo6pfiJvwGagbV5tHzwiWpCQWYOay8bZ4kT9ciBT+l
gQaIaJBYJ4k0oLE5AH5b25oXiDINa/qwqalDDLL4Fw08jVPerLEjY/7jqp8YgwKvIGZ+k44vkseY
kiA8ZZCv91wlY4QIiaFjtc/ROrZ71+9Sa4tDfi2Ht6iPfCp0P+rSQ/WROkQksyFs2BCmeAvNbN88
OerUG3x9B8WGo8ISf9jZ/APZkfuQZ3zF844Ig6SjpH1JZkrz6ZXRL01DccR4b+6UfeJw5Hvx3iNQ
0abkj5C8NZ0M9P43byQholDwkX0x7jpkbE5UpjGu9lVrfk+gSBchQ8TVrvTkv1gWATNziE3koCM7
jkR/psZqinVZwr/sd4637Gxho6FK9rXBtzy0CJ1BzVDL/hrVNjgpl6KszvQ6On+LDYWBZdhANGtF
KdDFw8ESMEA+yrOVQsryCfSoSfGE/6y1+OW3stBuqO9vnQ4OZ4Krn4ub8l09NM7tZKh2bZ3sxOJt
wUz52e88zzHwr7CXKjpRXxQqVgbMEW5hSwrkNj9/GJm7GthpQYsi4aG0jjnxdvHoEKBLZ8AwrI1v
QDdWBqcMltZwoNaY3GWfR+9MHZlsrhupw3R9JWz1wE+TEE2fu2lr1I+nJ22pZTDwCGA6TEqmir7r
3gn5MEySetWT2xaIKt6ZYu3yiezJ6GsGHxVbuDnfBMrDdkKOuicm8GDMpIJrCrpYI3RGMJKeFyju
vmcAMEPjs1UCtNxAiFu5XIYnN6DxznqpnAVm3eZQqOeJny6aVPyEe4/mMPbWxSMjrNz7bpu3KO52
ij3srEnf2cRGU+BveJy9mHF2n+xvyYSa4q5dlHBoufw4JGYDUxK8yXQ4kL4JD12E3uAGU/+wmeY5
zouz9LtpDFty8lw68gcQi9A4Gt8ULeuNtxf6WY+4ZavtTCvN1hDvOGWjiqFPnXh6IDmwWdJYjLq+
mLfksLoTbi50A/xcqK0uajFcXP0RO304oNhpTgzWXIVtspfB2tB2pTiTZlIoMmjR46uy2A8x3yBr
88oxj+V0cQwcf5v5pcBgmTE8i8sgct8HMe9b/Ive3OMsPHfUTolAagvRsDGOMQMKBHbR1ZJwyoEp
U23aFuCZ6bIU1TViYMzgn9nNjICFW5cHJW5+3969FZaLu3PbNj1Zz+1VZcBBLHc4KLR0rXwQeKxH
NZou9+AU9XGmQYpZUDJQe/JBEOu+qVDbVGcj2kfX83tPtGuTLdc4/rCjKVgWEQwNWTOwbyfD2rMZ
QqUIKGDGTqfbO5IQi7QAVgODOSVdTCi+085k1xd+yxBLkCWI9Qrd/Eoz6n1exkHZMciz2lBTIBXj
qqyVXWKJjVF9tN3IFWnsy97mNEFWqij75Tf5Orrli2F+OYV+ndiYw+7cNmDLrDPR7Bsrh4MA9gez
luIaJzMumD+4l9hVLxbMPZO1nTdqQYnwD0EwbR62nnElkc2Z18Uw90x91mMhfOtcvU9ZfMjNIpSf
EvcqP7218lUgR6deseACtmwNFnmUn6sBgSKCtojmUVeCCeGd2fyoTapdut2C9Y1Mrshe/ZFgai2F
MwPhr8jcrSeVlQ48dyTBclKfnH9fz2BxoiAXPhFI6wUo3m8vnc0Dd8b/Eo+ndujYgq3YY3XZcFTb
lEBGMgHK87LIUzvqUMSsw+is2IQhKcmQ+DpBU0VUCdHTQbCfEz3IO5V8sHJNH7LWePYkFHw/RBZ2
0ezzPW/1y3fMRrBgI/hPJCYPtp9myfSz3vRZvl14zuQG4VvNjzZPj21D4kOkBZiwQuukQbogmGMz
cXi2m2U3rhfX3TXDTF1fBWKmH/mQLEZHpj3fxS+CZXdTSJxgf4Ry6WP7i7DJzLHiN6TrDP20fadG
kQ4V49E7sZvbdowkFEllTZ8YxT5DzZ0HVVi2pzwdsOpv7DgN/IadoQ0I+IGkFqhj43y6KlLDZyBZ
vJ9yJGj4rF2oindI8R6F6vA8IYhFRNEdUwZOyLlH0z72G5Z5JUV9Nb4+/9aIBBdPq/aFM+6tXRNT
9gLIhRmysXZEbwxkGSGUUM34nn1BdX9H5a3x7lj6fBdMKxYwyMYJBMz2e6jZDum747ABP1q9qd7K
qLxb3pkv6ciYHepC8w4GNX6kTOJw+LbHeRsN2vvoH7Pum3+XX0QiFJaBaWz1NHyg8+C/wF+R0FBZ
MBDRGvIy+aqBXo0EBCgXu2a2d9XZ5CE2s+paUqBuyU7yHCstsiVHuZ2+8mr2XYJ0v+BKZszSmKKa
V8QMkedt0eswxX6OuTQ/G7YD+fFmA07H5CTrjnpsBSpXV1tdaCVeGmW5J/l+7NbO1PvflkvACkVY
U9yAi1zLJr+mtnrR7eTCvYgYYEshuLVZ56H/BkGxBbPdRpyrNebClKkui1ES41F0R6MGZxN7ziVm
jM1ACHjJxtMvFEG46rmEyL9hjVLwiERO6oEsZuXqMhEpwApU8wpWpFnne4S2JjyddP6omukI1uqA
CZ4LpqacjrgUey+ssXDl+BgyoEsJQx4n40lDlMxy7D9AeOoQW+s3rtBaYDugm3QIbVVWWhaqKLB0
cEUJnSvrsNqrN5JFsTvStp0l+PcaERzfSiOJaNKXbdMP3JCCiiheZxNb7Gc6RxTvDRKuMvuZjsZa
j4yqsga+kiYPh+RXImtJxqBtFlVxnZnqC+m8qU317lJCTtQswuQS0q6gKuA+0hL5RH4HBVagQdJ/
xRQMNYL7PqCUDsYSCL8kdiUuGWqgDsr9NIOD4DDNA8tXYXD/1MxLytgySuBpjCOPPhT80BQlgsyp
OcUnElvaBEcVDLbOBCuwRuUWZWisOzIDQGb1Tord31tri3HKSeCKEBRXfAnDm/x0yA1V5iYgBKsT
XqDG+SGBazjPHJ3HwQbepaW3oTRf0IZxDKFVLtLX6D588gEFfCeLSzCqva2rD7t3fDfzvJsWZTcl
5PaO1t4jHK1n5NQPIjCbJSDkRPTEC9wWuRmn8rigE9pKjg6iVC0qZUJMkWGYfs5gMMYZZU/tITXA
AyPpmcGelvz/Wrd9N81yY82c1PrGvuBWacFkwiCdXwYGOPMlJ3+VJYkof8lnqLz+S5JNVzDf0yJ/
iQgO8pEGlr23iWcCeR2+BQ5lOOWip9kRLU7GZp1Kh+zb4twlHbtsrKmO+0NrJOcwtCRlfOnqZT0t
4q2lKHfnbWn+ooQlt0M7c+2QZSQnngOsMOsmmJU8aDxvX0bgFPWB9jXD4akiprnKbNytf2JdByng
t09gIka7gtsa6iEGwG+rQGqY7kwwas0Mazc295wzOCMK2OLP5QBOUC3fTmsqzIyjlGkQCI+g6/Az
1Bh+4OvNcHcTI72g2lk6JJ/8GHt+pMI7T3jDW1oD0plaNuzdcuL3swywkxpKEINyHfUYizrvC85W
HfuesMg1EaTr2iQ/fE05i540+HYzlIgJdAG4HYq3rn4Zp9ahp5/OPENv8rto0w32qK7bcqaA6zkm
UCFiNvw0w9xjeau950c85av5m6+7U4Cxz+Rf5d5aKpCiyPXSut9qEm+L+jp58raUvxYyy9U8DbuK
TphcZ08Sh6liirKwMROl1tU/3d43Zt8zG04TTqv3uFICy/AC9zvug8ZI8aDITQnRPkO5kKLKxea7
j6eIauqdtHFCKZYKnk2DXa8M23L9WcQ3rCZvBOcKoK8FBExWIfprFZ3T2DnohnHwR7D1ykluoMaT
QQyKD52A9yradYP82XX8MlV3uit5wOwIVTCZO8G7S2xgbfOBJAUDUa5ycT80Yh489w4EG2S2YO+j
enao8lUv/tQZj7Lc+pKm1KApTbqF1uxHTZLjALVd8eHiRoX1CuaXtVSdovO8JjgDBeUjVHDbxHfU
UwKuBQoMwrjY1NdKwCdRi2ZPJmDGiMTKwopkH8p1Nl5YuSqdWpmXbv4YauOjbI2PGGcl4xm+NC0l
Fxi8kvuBx9T6wNfXezm9KUlgGT5H3aALJs/MdV/r7FVJ55d4MF+yymfZP3EZpSC/qp1rew8Abq+6
IdYYigKrZLSBmkHxkV1BWy4DgONJZYUkEYvmbhrizrGa8CtylQPm2+VcLJenp26dPueD9SUW085j
G+OyjbGyIM9MsDmP5ddAiCrpRaioIzIUudy4v9/IIesmJtKAIb88os+GLD59JujMGYmWbApmrsBe
qwKTQ2x4mqCZRvNXzQwck2cTTqtiSO9iExWMfPTEN6e31bXQvIuiaJdF3XPq9Om4nRTmZejLfzQo
xTtw3hFFwvOWbfD9yPtE4tnIWZQzuiig74A3XnUL18bz2fNli517n24kuvs1azvtCFuLkIoROVMt
YN1cRpMSUidGzNsXxhRocxbWDCbFkiI66XFMGE+3W0S3jdtNKYhsx2awjVR8C5mA4biqn5kQfomQ
A0HWutAfkkO3WvTNkcOyIj57ztJwWegIxMqcSZKLHb7WFF4HBRprxZohLnLYiI/Kh+Hs2hp6CzLP
kaKU4qMlhIqUII52q191rE/nFLAGEaPlKDg1ceWs556aaYGBfwTJsVFE7Ofxjg9q6/7izs6la37P
E5ISxHEWybbAbTK33nl0oICLgtpunaUSQjychljdaUscID05kfQT2TC4FkBeCClJUImzp0rBudUs
CfQoP9oflamSitnvhI7uPs/uSxHacXF0SSNVYgJiSHVzm+SALQeaEXeLdhEAIRpd2ztvSFhKVHbq
Dt7OzmoY3y+3tocVPJurrrzGbDy63PB1AlqrhrUqIN8+8bZS+ezxyDE1FbY/4xaGfjydExgxMTPf
ihgsDE5sTRuPeB/C0qIxMLUkVMQcDjrgnO9/5ra4Yjjn/b5v3VPTezDzvFvzZYSt4oVxHIW5a4dG
a4VFvoTRUlCLYEfolCAfyWX2PeJVMlpIdVNfI8N8GfVThqlxjlqKvFVvwudyzdDe14gAyIkAvxgz
p4tGHMmau1PnN42nuFM66x44SpMCW2vYNEKDnZc3iRF7qcW7AYMTMizmBPetn/o7rpB4JgwHiok2
bqGCbHs8OJFj+BsoGs37ZK2XZAic5zvghBonFiZRjQtQbIUO+/jYstuHDk8PIdID8qajlpHVlxMl
xjmCMbKyHarf+JHVL/iFRkvdqwQxU8JHN4yJXRgdem3a1FudOSZS3g2iHvxzZPb2ZDeScwqCdhY4
4QcERBUOuMnXKLQTVE09CgMeUvlzorzsdXCEOtHXHTjCPJfXRv6UrHs0ClmIkS9Jrt/a7kdW71m2
g7nvk3ASZuDACYmgfkFxeGa6LEBZ+mgId2Lvsq/Umopf1UcJtXqxos1AQSxmbrbk3I8HQWljZ9XO
9MI5G1crOBXpxIdVPKqMwNEBTkWMP9dmz5Zlw6BAu2Uum0g8Tayrs7oE5skj5M1epQJkPLuhgeVe
lhV7OQC5la8dz8Mir7Y82awx3ZNuk7MfiCVjb/IEmHauuZz7ca1KUpTwc0QzVg8c6ApiUPd3exmP
0fSBGfcix/g8FC+x+6ugFqF6cRiJd/Naqd4GFBjxZJ60nVh1AqxkN+/7dAnUwdxa3pWD0TEnFNDx
jb7gJW+auxf5rte9Uyz6EqmBUN7H3g1LdrH9AjMgInWrsxgYGIfCnQ+a6LHksfk11FBEZegSL6RS
ikAjm/bttXpxDREkLl+OBo1poxVy3xrRzlb5udogZUmJUTd5jnyfQYltMmHqX3UoRbZRkVHMzQTw
rbDuaccWCfxbRtF++pUSm9hrbehVYygdjB3GVwvlQvcoq0fyLTN9L/dathM2HnLV2SsqZlkBfiNG
tan3LxFiLi+pD0N+Gozo1EMOnOTOwzBGEuz78tSK6sCRPRjkDz1GSHdPLXJujps0YhCBO+XZ+xT9
TkN/qcO9SDSGhCyFEVrH8O2WMtwo9De55u1hWHDYMjfhmWI0aKPhelPP6gwF3TxElmTl/TpjUjBg
MWAYpZjyfbHl+yiq98VQ38AnMBJkMgg2ZmVFv0aIe0bFfAbQo1Iikso2NiJ7GNCAwcDf10xxBdky
kH4y2kF8QD9mAlVgJ5EqsMZOTp/r/QFJhDBVlvGls4qLKrpLA+nSoV/KRnVNUxvG2QUZ+hmh1sng
J2BuNMjAcc26r6fJKZftgtC4dD8bFJUJ4mY4Sr7zwL/dQryyi5A0tZW+VNubB4eJFBFHbHykZX5X
YbZF0+dD+ooWKPffVJx4pmaDTIRl01Ye0saKDRN3tT+axhGn8mGoI9zjy8YkDWjpQQ9tXB4ZBNqG
boVyYByOkw3oDzJKXyDRqpZL3A7Xp3TfuN/B4zG4cq3yUM35ue3KM5ZzluTEjthr0K52v+x6XrJp
3C24ueFlmI0PvBXFKzPGlbvgstOLwBFslDL2GyOdaDNAkBwDSxvXDsY2nrGBI8FtAdZYNvFmcqvX
LBcQNVdQuxervGSuQVCeBuKs72JmSuNKZf7Ql8PBqGQ4m4y1Ve6YxN0TSZR7W8DGi2mGyqgd3H6g
emrYxTunYh7PukJPkn+nm1xZHnq9F1+NxnGVlBAlrBDmbmhw61dbBxCp0y4+Q0ekN/CwJpM2ouSS
4poWawbH+SIfSdI+CughfXWluSNAVlBiuQtLJHQlfqWIbap2z/yZeNF3Qto7h5eatU3OuuY5eCE9
gl6K5fYzWLNKm3MWx0dcgz4h77gMfGtecU8OQ6irV88oL/x2QQGXmnscRh4sthrgxca2jZh81c/Z
yaWIKPoeEWzvx4ib5KZKuQgx/fTWzXPXpI3l2S3pxDXvJeWXPC/9W981+8Urj5XphlWlBRLsxnB3
iHZiruKhtYFB5jB0Nkmii9BWoG7LuVc6I945mGy6CUn2tkVyO0YNR8cMZoa8qrnYLPp2Buuvvlem
fuy8GIZZeiZONsUb4KCczC7OwsE0mKH36Wr+OFgvS9NhkYArcmYmGJCKI5aBDCQeFl5Hc4OaP0tg
lDZ7O1t2cL5zZwUweZeUES0nwi4HUM+tfJ9m2qOS63JdLDU4o5MjkZMhKhILswHV8TFwbu3a2OrD
03G7VTExAKLq0IY7GByd3yu3hhDcHcqmDXujDP7fmkXN0/5NsqhbnuWqrmsgXdQcV7f+Klm0akSk
sSw43GZSAhlC9dNFwfmBBmU7M/cV6Ab07reit84FkwANsdewn7YfBg2/R3kelb8SyljTsrYDsr6a
/qly8p3Gy0Coks04P38qyg46TeHYFqFoqQV7K7AWh5XIt5EUASacRFlHYfNobdbUUcWindaeJn/o
wRa39FxExaDzWXkq1J4tBG2MIZXMg7ShXnedMDfNA2RvgMmYX7X8NINwKraDpQPu8nBr54RddSc4
yBVWyDiji8wQGyDrSOxj4CYeTI6eELxEBWwl0aehZoAKEzsMyiLMadPOtdjgu/laNa2jNHJOoX0j
f8wOvYiKruU1ey/snEkuQUMe3UDHtsI9mXcVfXGN2dVwz2PNBMeEH8eApwB0Urz12XPm4KtPvcYK
MVAq9hlP2MxDs0xQbsmAZ7ZeUNX4WdkELmvCgVkJqnEFf/MaK5hqnwB7D0ug0Ku2xBnjd93z1IMi
oSEWIX3Wy1YmP8o8H3fyYY/jdfaGczY0oWPQIeWX6eSMNGZzErSWhr8qeN5HyUTgMFrl7mRX4jAu
5iHxdSrTWR3fi0q8N0/g66sS12ce9gzHGLTxOIH6Jzxfz/utiU2whk2Tp80OExsAUfILMf4Q0GEX
9R4FvtTPuVecXJ9Szp+BrrKkIOAE3xZ4CpgFdrX+4zr/X38R5/Z/iHW/6wY3bpyIf/vjf12an9Vd
dD/JRv1q/vP5of/zrn/9wP86pd9d3de/xL+/118+iM//59+/+RJff/mDX7Exmm/Dz25++dkPhfhv
GfHzPf9/3/gfP//4LI+5+fmPv30jdBfPzxandfW3P9/0FB3rJnf0/8iUn5//zzeev0o+7jXvsEb9
/D8+4udXL/7xN1P9u66atq4atmborva8++XP51t0/e+a4Wi267qm7jiGidS5qtkj/uNvlv53w7FQ
N6u6ZRumY9t/+4++Hp5vMs2/G66l6w6fEXGvxtf239/5nwLqf/5S/u+Caj7PX9TUFp/FVD3dA5Dt
GYbm/PVoakd27GU/V7T8NX5rAqvq7poxnuoM/ftffih//tX/qt3WDE/9t5NQt1RXcxzL0jTP1mxV
fYq7/0W8bWpaWzCbGTd2lfa3IlV8XejuzUlSnABJ3FPN44A39KrCAuWVJ+v5X32xOBwOypu3gByr
nBm6iTtSplcmyKv6d1mSkqZAz9y7CSig6PmqMCIbe8oQyIYw9WYRHVnNykUHtHupGtbkwPr0/VBp
5RsOVTwP2VaV5J6pI8XxxsN9o5OTgTtC1d8YUqxZGGYBlCwodbXmhujEayIjMmowK/oSmfLZJXZ2
1Trxy1lMEi0lBDLbhu08x6m2Run3ajolCpOI0ZA2sDUecofgYCtPQpKqpq2JVtVqR+2RdIZ9oIjx
1sksWdk5C1t2RYOXCOhzDalALTm5dmPDDBrnah+oWtbf8qI4xQ4EhGWs8VfmGd0DG42bappXQIQ6
+ytLxbFJoGq1SP2KR7mEEz2j3G3aGgSpW8yghyYZik1ePAmJSmBEGF1NFeqwLhmDpAR3wudphjAH
vsF0wllUfefoyt3WK/NYaYO37ywMO8OYUv5Z5bowa9a5c7HTpP6oply9EyWE1Ofuabry2kPMuUOE
U0SNM+l1dGostpMcjnYEZyKzegfj1maQs41xcLLu1WJb5BgzLaFLeWhd1AaI0QbUjtrkqMdeVY01
U1T6tBxrjY7OFPnycm30Llpbpi5pSLWe5vsoGnu8K1F0aAaW8pns2pXdwo/se5BAJIiiyXSHg4a/
f9Ui70MUJF96mTcvTMTBD5lh0lc8cdsI3oijsuBy1I/ayk0c0jRr82A5Z9r3sFWZVc+TbUDgW8ZH
g77tqpn4SxDNe2156WPPuYiM6RFht1CELAnkqImmduXVkbJn78cMNMsiWBBtOKQVHuE//piOBo78
kfRWmRfA0/Vqfm2yWFkhKUw/+KwY7GkRoyL/nur0aOhzf3bjDpy3CEor1zZKRieiJUxx0/rbzF02
ZQXwNFurvYslUA8U48DdlWcosA3DOQ+WhQJ0cX9YjnKymobQ9Vb5idsJinAxW4h7n2y/tqwZjlXW
hruIuNGaZ/hY5Kds4XHpAmBnSvBAFE9bKDC4mYMBqXLKXqlr7jBA5FtKMR2ZrSCQB/pW7SXAxnq3
qY76PLMa8Br0EzXPT6lrNe44b76l/TzfyoR5sCO1VTsJ/dSxYS4tNfzj1SAk4pRnE8mojGWEO07h
CBrNli3u9ipd1iImkYUZw2o2smeoyL1K5LSGA/EJOitdRUD48ZSy11kY3yWWgvw6Jy3KzH91An5n
oUG5GXJxjT32HkmpvpQ9/GDUmzzdc8Y2FkMfd6WloO36jPwOHGqHLul/a5USUkAu76pmI9jQUR2M
7kJdN7/Wdjp9wu9mfgoPFoettVyNtn8QzdZu8cMwhCqV6b6gpkntPvsApG6lpoKElw1Vo3Oa+lmH
kxhAKT4dBDC5YqpBpaLjU9WyfpkIYFMMwfo8HYpjRVt8rIf0J9/lrRjV/DCOhOiR+bK18RUzZ2HW
PnrkvDVy7jAhxoeuwjE05do9U5LkQS+FRQb1lZFDvJwcw7h2pnrUwXf3DY1Bwjm4jnpXI2hpQdnK
NLKX/G9VKrDpn6+MjANRAjRng8b3O5jv45hk0GGtj7h2s0POO/nq6DpfBNBNfluAvHLlAurKbdqA
bekLeVjZ2Rk0G2FmBIa6K+YXPLYx9dCIhW/0DrEj27tmZhAKovS8KM7T9TNARnG8ddZPXybXC6RP
ppd16yEybKGYzvB6j0Up3ga3ptmPs2cQT0v36KRAYGyiC9Leqogj0JPXmkGxkfTeZx4j/tIXUHe5
UyOEYfNqacNemkYZsu/rjlEzroVwJBS5aTkpan6LoEoEoAvgJ6XWY04GGSqWo189x0poO/V+Vz8P
bAzb+nWZJQsMJPNlqhPpZn0XqjW+WYNEnjup4LCcRb6VcFb2+qyaEJjh2nh5oVFzo1TR9eIB01Ng
W2A0Y4DMfdWt+lGMc/rtlgsR6LKu7zVeJlQiXjhE0XRsderNiGkCuGn3qeE2CT4VCRvRafqVQo9p
MwNUojp9d5IcSrng3yZBERXlouF6r9I7lXcJKNtdeVHhvrmZiTG9KdBxzUvuOwxgz9li8phEHBU2
PajzqlcZFZb6J+Lf/H2soZpN3FfwDZ+8MBIeCmuBXFFZQIDdhMQmUWRbUcz1l0Q5MZTaj1EQ6qnh
uUl03lRb9fBaTvD/UpmyW3/+Eai2u5OZna2zJyJdKfLbH6+YreG/UZ2nwh5h4TAgInm+snO9mVag
VMjTk1q3SY1YI/OpvM36SbcmZrNGfJpMMhwQRMMB4ywrtSH/oekFW2ZUP2tbm79ZXzknzWbqOZun
GYUmns9xKk56SqZhvs2NMTro8/DkdhP9kdd6E0jbBsxU9hq6R667xbOHTav1aBctolydyrobJcKd
iXip1FQJpJaDdsqy6trXznlqvfTFLtQ8sJhTOmWS/95EjNthq72V5ItNdvLJqED3o76oMSFVgj0F
k9V4AoTPQxADdm8gXxIFNoAx3RYTBFy3skeC8sBpxpyM6VSOYV2nxcYDDrFzrAa+z9Q3l9rCQOiB
wox7ZMpoEdb/m6jzaI5bV7foL2IVA0CQ045St0Iry56wJNsimDMJ4te/1ecN7uCq7kl2uZsEvrD3
2r4xB91AFXOKMdtUiAwyn1BbmQ+3YRfqG2G0ZS0IU9OZiR1zZ4RwLXmb56Dvxjt/EWrfO7ZnoYPi
oHOIsl6HQv6DeZ1j/PABEUddwgxJ5cX7HACkzDxPIwRO4/t58qP70fTDfWGAyXEH9sSgn0Asdx/X
sDj8P8Gvslp+NwolbB3AR+GmBPbL6NNJsvxCCll+ydD17oXACIaFKcTiO5GmrrryKRib6aTD8M9/
f1WJ4snmJrkzls2SKzz128/MZdCskepFvk910O+ateoe8riIT7LzyNQbCI9r4+lFTIQAiLn2v9kd
75Oq9X4mzP+JwJajxwnnRAcMlhkzA1CvTvfck/Wjjor42EUK00nE+mEaQzIalrR86nwfVmJrg++B
eKs8R0tW9R1xLI4gwQ9ia9DP9oiHFHKbbcR9MrjBvWLDt1eB9+AuoDqGJSDJO87WUyjRovdrsTx7
UXEbeni1GqmCRxGAkXTcajzZInTvAjfCDzqAjgh19TkN4T0FuFPyog34QQ3gor5lvMez+RoOWFRs
m3CChLp5GfpvTJ7/QZoaVt08XUtWeII7sGbLFZDB0E0T4n0tzJ3t19+8tXgosMLcCsDkZWqHXVYD
AF+ut9CSQ+wUK8LQWpv7/36sgSEIF5c3Qy2MUgvyEg0H3sMy8YSeYD+uSA1qIYt3sfJgzhWks8aD
D2BDwpphlWziVfb3LfcTru16vndjrc9xSRKsp9Lf8L9Ie9Y9KeCdfIjiCuZrE4tHGch9VDMO4EvM
bqvp2HjX6jzq2a6lGFOEN37PEX4Ek9aXzMr4xR+f65o6ux+wDpi+OE+yXX/4V8j16rNvb+aRjWZf
PZezhm09E6+oJSZm7VUD5ANGWwzQwajhmrqqd5rbckJoWKWxYR8miRbE/f7R+kOAVwKvSl5W2X2g
xx8xe/Xj1QGbeFxHUZHWj22IdKu+/qikefRNtJ7+97d0XPacsWbnCAH+yPZ9dVs7dDt+H1J38qPF
VgTSKXF2WS+Wc4W8e9uUZfpZhySulvnfVE/Vs668S1E72WdwrW9GzTczpSjZ/eAeA7Shzyp22BXS
w1D77WFtyDcGwmr2Y6/lM6P5A2twUpSF8F7aDvtou3bLv89ssN+9HsunuoNtVAWATqMi6z/bBnm/
nmyKQNkZjmFbrdtBEDGj3aF4Tvm6yHjpErxKJV460w3vvSO2yAvKX81ql40JRv+GeKC6zdbHaA7M
I/dKvFkqpDNL0yG9WVMLRFvMz5osree+faVIhUHYxxyAA7D0YkJ7FIgWJNNwHYL7r2E2RSg+F16W
RaMpSgbnfiwC557Im3wfzqC+OohiuWuK1zUiZXhYKyIZ/daDq4uwYV6BhLTF9D2r9XW+tr4JB9jG
G06h57v/qlIfPUF0mECNscHZbvcFT8ehlhr9SzI6z7oG8wWD3xKpKVtABWJ6BMYkrrmnbnaYEz97
VH6j4L7NdhNFtWX22zPmWr2E1tsu+37wwE6gG6BMe+KdEo8VnHKRt+ouSHJ7E2Tis4UUijT4GnE8
e9l5yAl1KmONgLvOz5PvnXu1vpQDqwXXwhkJUT6fFFoD3LriwnKveaatx1RQIBLKmfr5FkicY7tl
o4DylsNYP2TTVDw1vWxIS8O+lVVSXaZMwiKLIpibvqYETX7JPKm+bAhrTYq/XFD8mqRX2RQbqU/s
qJ9ajzqqRit8RavrCKxJ7eHhdxkXehn4BbQIJESYq0gjjeeTSsPuTcBJp13Nn5YJF0rblnCC9erA
89PrW7cUBJREdLaDO0A0G7NrpkK33DRo40P7tZAxua1d+T4o8VL3oYGnx7GjyQLNrRczl0AfkDQY
6qUGkFCu0ecsx9sSuj2BnxF45hydwugQ1AZlK+g/8tljxzIgLxmZhouVs69u0r/OND3RloD26Mmm
6tgAk0nD2lLwvI2ojQbdMNFUYI3g6+2WpUORjK5T9t591rITSBnt7GVsPzyBlIhZzlFompU+xP+i
OKlvmIm80cWqcylQcroWieu7P7JodloPD0piA+Dp/jYc1VuYBfDt2qE/IrF6gsZ/59nr1rTELFVG
HJQwxRLOKvwLr9YLOTqWO+nFYjPks0FEtP6aHoJkeW268r5S8ppD/RgX67+yVzFS4RzIG1GHdVVG
t+uULrseXci2F1+ZQFuX+9guUtRam7xE/hxowib84gEma3mbNgW+i2orJ2LPYT/36Fk2gFDnne4r
sNF8VflC2nK+wOEJxpwLvtgFmWOJMfgepMsnaK/kl7XDp1XlNC3uZ2vLFxaePghove0Cw7BD4YYa
hoexLGPoGv41ywyfKhzpIGXBRGbQQHcfkPZZo/AuF8ShJRXdtuKm2bQMMRAye/s2LjbtgH7DaUMM
Y3HWknjD/5sLHyJOswA7kz1KPVAdtQNH22n9aj+o9s4MMU4Q1FnlrL6WNnyOYv+XM/FltjPwNEF2
n03h/rn9qWrTdT/K5JIZ/906yW1TMxWq6hkXsTudEnrWjfC7+dCy6szYpkCsyJ1ts5/E+Lcfsy93
FahXx/atcMxjZNQrEWsE90qCyeLuBfURmvcdbc5XLXC6l0Dhqec59C0B54YcRuIwhy3qrts8RRUU
jB4h3eZmpR/a9HIwiNujT8WcZJOWP+N1SO+6kvHCS7l0B+Zdt61Znpeu+22z6LHO2YmtrO8p6u76
UZB9AaJudM7FCLAhGu+azkeTnDgvciJLb1Bfsl3++tZ/l95PlRf/zJj+q3lgNjzmD1439TiNNRuV
FFdqjJtNEjeQB0SHQEWFfSXFvu+b17DhwNKRZBuGsunsEvhzcNvgTc+hPcWLgm2DG4S3BXCJL4br
0ALBcjm1wDfzcxr4jyXEIOiUSIFXpJgOGQX8FcKQZWxeivVbkdsLDBJQFtcR7+8Kx8AIPtkqsC8L
SJgwRz/dm6SmISdto6yR+Yjue0khTQdl8tM4+j5meaSi+JWxg8veHKsh5mpYDW2/briKxA7ZVL4G
X7FXVmgUNLj4aT7BEv1ZTCi2daVJLEAely/Qov3S267UIHNf/io1KYrcbR+RWz4lAmW9jVKxSczo
7VLkQTr+KhLY/sPAJCDAgL6uxY9rixKkWItrPos+rQ0BiU/32mnIhl3FbxzJ3QycYmodjgMA0G19
jUytxavjsoME70icEYJwB83yTg/IYhw01vOKwt/VDgEXYXshvARSG2f6XhQC+R7Tjz6/ypjwcO+v
CxDQNWO290vxaxb+p6jhO9scV06osgMA9WTThTAWe4gKZetPkEHR/MXlYWDKtXFQ/YDQYRXV3jST
C82mD5i099Nz4g3wuqDlzk5TEobyJhfbb5pQ/iuC9l8fXMqC98+Y+CZIITD6f4kmRxk5OrDuVnkz
rdUdfGjQClM3PbkDLFx/domQq3zOjH7eFEahmJwttA3BoC3Lpq0DezSOG/5ozH+OVTAsB8eo27py
sR25+DHiKrmUBpVQiZ0NhGS9YyrcPHJpQfEkmdF3O/+shmXYe7Mg8AFFwHWwOc1Q6y1rhk1Tow8H
nUihS+PjnxDG3jdY5V9IwUIJgHbDOB3sMN7x0MOyhO9Oc6Njd1Ouh0vNj+EcCtxk+FsCTY6v4wDk
bccEe2VI3dqY/veEh6ehWwplwCfd4W1OBPrDqoOAOUu1cZZZ7xZmZ7vGRIznEpegc7ekW7qKD2Z9
TTryEQRU73PaxYekj54cTVLZPKEbtHoZUCqX4PAlVLl0/uOW1r+D4kfSTfYRFqm6zSISv+Ml2AxB
bM9xpnfl0KBzl0kIp7pPsGwuv5KAKT1J0f42lQBcmgq900hXEEwShoMeZujA12hFWXooCRckAmjw
vVRefcU16vC0eHBX6GWRgmTvNoA5DhVsgQwbfSjAMswYaL2g/4HG/lqMzkOquFgo8v/pcvmHMZFs
ntZHs5FmL5OuTm0P3tFVQIXSgb6fevjgXfkJnlwOQFgFItOqAFnkrBvrf/XJmNx1yzPD3X9Fo37C
SDy1Zv3xwSSgQiDMZxznO/ikeC6cmvGQXRNMuI7dR6YPd/Hqn8O+IqRumJ4GJ2PrCRJtcVTyUDHn
wroGR2mU4mtwkV6sDhNjn82zsbXFR0kHVjMsNqHjHVjWoA93zDbqCSQYQsKBg4i0LrdeeLHR8vZ9
f8fcHGYv1xu0tVTtU5ug81kRxGXxUVjM63MRVHvr48mdKvyzjZ+3h7ZEOJOLryTH2a0b/ZVQDm/K
bLgRA3EWY1yh8mbeq3NS/caO+Sxajyv2fHma1SBw7vrbimHXTTjqcjfR7bVbKB6c5oZ1fq2B3yQe
/mZoKxG8HmWI6XbRAW2BH+Dt6asbHurkxtMjUqImv/zvR7C0dCIidw91AkMV7EeKYZHlbs9gxKI0
1z6b36X28TzYypztBEfST5z4sRMOuWiFBtnGnVwkfoqQY7gbTbhJIEicvJxwsmSBrxv6yKbSxbt0
wfzLjYqj20nx0VZ5vnXyuTppZGgfDv3Mo0jTW8LiJg6AxTsJS+hSvCJBmdLmXlVMg32NoSkf+scy
8tstp8832xecCsRRu5JlfZTo77xMnkKTU8d06Tti7vOagmQwbv9rqYI/TUl+Vnz94pl6oVnygZEX
L0RZ6Nt1MMw6hlY/kZcMEsd7l3mn7gSF0V4uP577UfgZrDIUU2FKkz0TUTCb8KsqQEaPjL3HMSn3
jXanK/RmnDr/IWOEhDdqfs5kS1KSN5BJNciUfQpDTYZP7nFei2IfJ0yuHI0lNxnRKsOdJpcpb2MY
m0Yw+Sr9aF8WXMAMH29rJX04rtVZd/Bdan0dVLno8GtY7rSv/mbykQtEmf8YVOm99v3sX1eE5CQB
yxm9ktA3xrqbRGbuGRcZF05gyu1il+F1WEisJ2ZYVSOY+TyuzrI24N7g7gMYBdRC94V6BxQBVfH9
mGi1lUrXdzZnpuIItDpCmPdc07eVSducRTVEtLlgk6kwWablcbwhHL0+RTk5MpW+t15nWJ3F3X5q
rvdiUO9DRWK1jKddLWf1ODDYfhQV/SWmDlzR0P6M9za1lpAAu3CWJgQHzTpgY+MpbAKR/VIek+l8
nQKw8/TSZMujZ4m//Fk4RxC23UaPnYciQf0Vgx0Ps+CrlMRgP3o+0w/VGjJ8kZrgGjHkimKPfWlQ
YW7yHIsQVVM7KrkTQXKqdRyBbBcHtTpfGcvJpwEoNqZqXKFMaFVd3mskIG3oIwBn25Pgn5+D+6ic
wpPngqZnitTv6P4kl+EpdTjnoqEMdkPELer4bon2H9wP1nRb+PVL46/2flGsvpgUs4/oH5QuaJhW
nLd93G87DfdqaLDl/rFaTQ9d5u/GyAFiIINxL1Kj3+sZnAJgECyyFdEEbXUK+Q43ENy8ezk4n7q0
kPMKsqPGoK2fABZug5DtS9PnAMylrmj6RrR+9Xos4g5xcYBn1w8wm0XC5fDDDrbYiX0oPURFRCwG
hvwBgCXt9dwRrJTXaCPnNTq7HWr3PEdvJt0lOjbL9DnJcHq2vesd3YVlYIpW1jGhhGmXwYkqlvYh
oghnYfdUt3V5zidQ0FmcOUdQn0iPa4NocnHYGCyRvhhj9MVLh894btTeb0EuseHae4GZfymcf1lZ
U/Y3vUKA5+N6Qp/pqouuwVpNy/s4tWjZHBLaq/L3rDhwZJeoB9kVzm1F0bMuXB/5+DA6LJhd3oHw
T95gtJ2Wfn3V0K83EyraLclz9nFRBdts931owoBeEs7j2M7DzYgoaWdO0uBbgOK9WYbHmO/+Xlk8
fHVAcrsLCNUuXUyIGYatAC7XsW3lS5xqs6tC8t9tQ9JMUbKXiX77LLlj5Z0GViYVv9XWdRl3tanD
ggle54GFx1snVpIwPX/BA+txoq7MYEHkACxMHvtMzvveQ45gYGiOEo56HTktBqm3IujZLGasZgy7
3Gc3lhjUrkT2CrSfC3EsM6glDQmEaTz5GFHkeujCIn8Y0PKiGsIh0U1kPNiGGAs4BJ76nlP4ftFi
xA4NvbGsoaNl+km7ukKSQQx4E4TlFZxWEdN1lZUHIiPj1CWat2f7W6ICXew6nnlad6vbszmsMPGY
RjOlVTFt8DD8blZuNYZvauuSb/hwNVGNlD6SsSW5jpPYWpcg0wxUYef06cOcj4yDbEj4Iqm4CT3l
/L0mCmrWDFlZbirXiR4ECPjHSbj7ICQVjfnVZlydBUBS04E+SeI6emxbrMYqoFuuiq+45RHtUG/s
p8F/qBkBEYxGM4Te0G79aC123aTOXrkmePEqszeS1IU3TOz1Q9o3YJNLwaMVzsEpG8uZxi7CqJ+F
H1x6+WYeuI8iQuYTQ2M4F87faSqhgSQBOv6sOKs1fFMtCYBq9h9rzu8witOjXq8BbwyBjJcuZ3Wd
Jc6xNo8jg+4NTJbMQjobfZJksDxs3Kb4sOVjw9h7t4SsE4qcNCi3xiFCEPPMTfOTxqRgLWwSZ7HN
PRf2pN/vyBUOLoKo1qrYu5ZfcyPbClUI4geXgIiXhng9BXpzu3RUWL30FEbTBah+DX6WMhKmYpFe
lopHB+Jo+bqW3vAUEJ6TqYTJCcujDflO0cNYYZlL+wV/yJUy4KD8+NswZiL4FVuyKco79ArNLpJr
RMAC1Jt2Sar9XBNrkGsW9LZFIj5j+kOo8ydp00/tu7QM3FcYokOsHqUQO60IMgo7+eXhYZ1YGm7N
zLZaSSw6MCX1rvLwdhGXdorjju+c9rD0s7+68d9kVDG90xEM9c7eFiyIVyPFRaiQss8nxHTRoXf4
70dTkcu01v18XjMk7GsJrFFPs39gn3c/OQliSZv8DXlzGPuQNkaK4h5PUoTjz/4iSv3MZHDd6lp4
ICO89ZJfYVB0A8lipvuZ/UpPJ7DJJ568aLjOyDLbHWQyfau5GA9QUK8yY2IYxxzNUKqbedsNgF0M
cRdZS46BREy6YeOR3IA+nZw4gbNXOb+7NBhPQYuWIayBjf7Rxgcm5VP/6godSpBk8MTjGsczMdLJ
EICgq2Cl/vejTpP60KzT707F7KdobTdswKdTfh04gLW77fgPrShH+iJURGs8qguXx3+FLhrRuJwc
GosZIxMC6X1vwNxrIBgo4QHNQpkL9tGk5JYFKEIUhDMT6lTTiguolh8Wxa9t6kqCKjnNZf8UjiHd
MMnBm6qAvoKofNq7ecrwM8jLO5ExFQlDCx6MP37QLDNLFPOrhRwYEGBzCJzpkqcRCfYA+HCU76RF
C78sOKpJja7upDTh4c+ROc4P2JtzN4gVnBnpkkxqwRDDUlhr0Z2RbwFh+ZNJZ71pGvdtTab1Pajx
JbbR8uzb8bfbq/Iu7jTIH4hKRaPjXW7xNuggLTedbX/nVxxw3zAlYFPDwNWbCzx7SOOxgsf7frUh
HikGYFXZHJ1pxiBoj3XbVUyh3d90N82uBaWIIxJOLFlpGK6wE/HGKxj2wXslrt+ggzcbzrP7VLr4
D4LUvqV8+htTh95d2PQYFUkmACQc4yPv8O1QG0R3MDqqLVgYRXkz4/VMvJcoYsK6oCna1U4oE9KB
PExTsfMtFLGICJKzhnQRi8mK5ROnaFIyBBhGc7CTy7qbKshfnW8Z9IdVj/o6UduNlYJvgubiPVqT
FtxFQBrhmBLKXEv5HI+At6oe61hk/wUKC8qikmNR+SkcC7bCwsnepr6DOZZ7eGoiGARMRBNfBn9E
iBfbGZ5h44Q3NSUpsx5SlsePKGem2g/XXgTBNXQ5pqkTugD6tBxxABiozr0meXHaZ9UKpcZd5818
Jugh+FxldluCNNquOYGwLI/D1zoF/D6jIAnpLQhJQpmQKwzhtXHEQfQ1Uoo+36qZKRszd455RMPN
fEgxH8FrRuqweO6xIcdg05Wmf8VW6W6mLoZvxoPhjm4J2TO6U/5kzsKlY2AZ/P/apS7CXcWemy0l
aJDJVFt3cJpDNBEMTLCUrJqUhobABW/Wv9YmrG76onVRU3vv8xVJ2qr8xXEWudHq+iiidtq6TVU8
CP+jAqv7ck1pw622bTP91QSko/HQDTdmUf/Kqg2o00A9ONGhUItDvPPyvoZjeZozfuulajrgT2Ww
HdVwmz+WuV2e5Oz2fJcZ48KM4NwSlszAzSVatUlakF4sMZ3bTrM/WMLmT+7ykIQlxRcfKC0VBOHt
bLAd+75/3/zEdNIsn04IkOp90DKJGSP+uNO6YnFl8oXUixAYkGkkRhVwKxDQ8t7nLfmt+iRbksUa
7IEpPKuQvPsr078dQ2RYJ1lM5lgOm2Ls6gcmsWTP94+4hliZiA7fOym92Vo/1dM1ek/geo9yrTa+
NswWAsISpnwWuObriXS34oJZkOxkN+O7JYlC+ISASrJjkSgm6XViQfbe8rX44lTVLLwJHeg34cR/
v5IwYSr9I1t960kqfD24/UMg1D+12OLRfQs52Ddrx7Vaa+YlI3v0jfTQM2LZA/CbzhlhMRHjIRMO
y50lCM9mZrzB7JmQp3kn+u4e2+hGLSngQwPwv92mRU/akDfuFroZsnqMc8fBTPtRF+OvVXjuKx/R
sbacZKlOydECgCBQiB9Dr/pqwjE6M++GQQY+0Hc5mnt3SVmiLT9mwP45ZrZ/yJ1mY+fe3LsaY2wx
Y4t0oZOgEaCkL9mj7+tUFIwcA+emXEjXIMPxQGJLPpdEHiN23jpFjrpWzrt6wsHkpfq5BXSG1yQk
3o4Mi8CfAWmQ/Nh72I5WtlpeAOKEVF+Nrh3TcbAGMzR/mt15xiut3yaWp3PKkpGkR7UJtSl3bame
o6Sh0Yt4qht0YXlZdC9dMDy3DQewDCrOqDi6j8aSJCxX7P0IQ+1aFxCa+HQHYvWaMr24/kcBBPw2
c3rKfORwLf0SuS9EAzYq3a2Bu6PpUaSDkvBWNvXIV3cdPo8Yhr2m35ez0+5REs4faeN+qWyC1Ypo
eB8R5uDwToHz4TeE9of/u2OfZI5VJ5jKgiPSpolu8FdcEuWaU5BfI6Fn8hTGZXiZ8vw9dKm32FLP
x1ZAaqHzBQs8LpSW8ztu3U9J+bqj4yUDmECWI/9ztvUEonJ98JCVUguS1D07hE9Y9nNG/SzDOIGV
gn5Yh8bdJl0IlX4O35u8+HCWRT1dF2csSPAJg66XAgdSyxqiymx0RrD1kQdvaZfi9Cw6WlmDOCsP
j2Ul0oeiUtdBXMr8ptsvrWAPJkFYVQIIFKHI/VNJGCYderZfOtHfrmO/BdG0Hpp8bVh2puuG9X1+
dMCn3f/3g5dV3usm+hcYctyRLzIpzk9y4w8ElI+Dt2lULh+ohjw0PeJdDWBQ6lI++BOG7iTtHhGF
wZ5VeDELHjeXtf+pyce3JMxpncf+NOXtQ4v3LEIovg9rfV/mSGBoBNta/iEZ6Fdch/t26PTR+v0p
SmAnoKaEzZnHzZbKldODywhEy+I0p8yRP1lXRbdDYKCmNcPfKeovsiNjAN07kaB5wZGXIwEbfDdD
pjtVCN8MLfmTXA2Jbx0s5SYiJbKYskcz5IcwYa9ceI3dxGmpQXAxQNa5pW5NK0KI5o85YXdkMs30
TGf4TiQwgV2biuYpjHFfK7KiTOX/trho9moFITXCsWB15m7WaJhhTAKMnjzIM1DPqo56zeF0OMyk
gBJo0B363DqIpxZ8YoYcgtlPyLu6Rpx+eqUvHqMA73PePCRsi9N8+msCb4snA904xKa1b9SWwNZv
6/GtoDP9TaxcTR+hfxbd3TCVZEUqk4OIi2qfxx15G251VHV2cYNB3kOOYueMe7ldc4djbKLqXQdg
13Bx6euHGzXYnTs6uHcKQgmKaxSO4m7H8OdK9NBkV1d+cG7eMj1/kF54SGrH2R1oxfQNb0O2h4g2
bHI4L5dhVadpgK0EgAOWB4XAJlwzh+a2I2F2bKjJFTx2r2pejEzx+eas1lv3KfTy7DiMIRkl6VUn
YwVplvqmDpj52yojyV4PwNvAnq0tXRjrNzLICGqBrF7qHVkDPvN5RTku09McBOV+HpkRpJwrfUg0
cp1zcZUF3kpe1nbTr+Qc8eF3cYoNInHZtgnI7m4hnm3kPpHnwMVgDfu3UffUVZTo1uJlZDD5hlbl
UeaI9WH14ydoil8Itb3tfKUJ9vJQ+KQnlnJPKdHuXFDUqBJCLBPOWjEaGM6laV1sSs3ZpGmMi8+l
MEicZ8FS7ERPPuwXac12Av2iBduYyFxzLXRSHv0W+Yt73SmmTf7heWO3E4oNwIjEAWjObRTzj0qh
j5Gpkt3oA2WoTP7VWaYiveeyeE1mUtyn5m/F9n0LkZ6iDHav29F7ZIUDhaGO3bsIDdfWehMB3Tol
a62j+0M0QDw4WeL5MnBuR/lt1TA2qg3BZj67qzjsWLi61wEtxLhD2eC4YNSilfN7QIzFsmzkHNX6
UyXFJYy8l9lBKeonv90wLBiHzt5u6XTw2mInpToC13Pt7KssI0S7j/84LmCxcWHp6/ftxg/u+Oha
ALz+iCYt94CZ0TWjMHGhzZLA2QQvytbuTcBzyEk77WyJV9UoIErVaj/DYKFiYiyVwzEo62sNtVTX
3w2IbROoHTf1UUX2o+5FBGDFAixqL745owVmMAijZJ/7/q+wK9uNcPpq79QASqVsGO4u5dcYjjOf
Qv3HoVp2Ez0d58wLN4UPzmagPFa8TTs8KJdMo3cjO+3TrBQ66Zj2b2HMRz/2oIRV4pExqIt9tRKD
43p185LD9UdjOO78rohxg6r0orKe0T/PVQ+QHnSIQyhO1e4Ns0XjgbJJ/PwpS2ryq+qaAHReYxyV
UGwFBNPUr98AKQ73ltjKuU7tCRk84sfx1jot4EM3fw6j73bwvZ3IWIOWv/t1RTwdLhSP/F2EJ9A0
/IVrZ1TAshf1ziMBpqrR5EKRQwvqlaTVNfT51HvwiwagkyUJazsnjFJ8alya0RiY7TyBCkrbg4vQ
G25m9FmXPTtmgmwYN+U5s/QcFy+O4ZYNffFAC33BXSgBmDekpAyTzg5Vh1jLkXW1y8WnDQ2uRIK8
N1X5ZsYs3YYrgQScJDguWOuT9+B3eXzqQ7CrsiclqpmwD4HFyG7C1F5y6JVxhuit61Gkx9CgRuqQ
4zRX74QWvVGSQmxF2XMNBP1JawbjpQ9T07U7G6wkFtqG1zT3vyzb74ONLWuctjgS1IauuZb3JDrC
dYeLt0uy/o2xNIToue22JiqCGxXB9owLCSTAHQ6URgje4Pw+aN2fAzd4knKoHydnuVjb/G5aIgCz
kiFMBeJkTAkpLxsf/blC78jU9DievUG+aOxHp7gFn9fzYW1QYKZkOo2SoT57uwZJxt4DgryueXqn
AQnOIQ4cpkPNCYrcEwYMhvZobrqpJJyAA507Gv2mhU7eU3udBiaSdwiUbqFE4DvXi3PG0wdjTAbD
DtESaFru/XPpL59CsNGMZbHPwRqfgkZ+c4hVO1VHbxa9ymsbcTmlNqUun85hrFwMWeIjMT3cJiEf
7JUkNwHomeS/mgxPIuj2mUzjc6Xgjpk5eIw2ixu+5Bn8dNdC4u7X4HWoIkR6I+1VzZ4z6oMnQ+zd
Ft1Qs40zp9ouAaESvGJPYjTeXVt7WzkvORT/FZFOmDUXCQTGVUzzdbATPhTINser4UEnXjoKHMs5
GwhsphPwo6Qq/Yd+BKrgM2bqIA7edZ/SQx2QlUqd8VD9WQrXP9iCnocNOfA+x/nuPX6RvmFWUPiJ
xahaXVNmj27E5NbxW3F0JV70BnZLtHAaMyHZRh6RUoirn1o3Q+7NKIDoWR7VhMvDmUmDVCFpKsSE
EfISwWako9+6GuaQMxSvdMZXF0fyuvYp87Mo/Uui45D/8V3WHlFef9VEnazTQoe3UvWIJPostPzl
eRLvU6TdvZ7ezVXBQStOtwwLO451tBmrJt62ihXGAp7qPzaP5vWrilndjX26z6MOVE/HcTl1CpzL
wjok1JfYZ/ahvfzbF/yLSTVTBGvnIZmWb7Ma6OGh2rtj+ifMpDp6CF0J+o71rglzIr8flFGsZaRz
T9TvRaKpblpIkHOcANC56iLIFQuJ4lF+1+ydPL6wUFo21OCQ2IrhvJDnvZF9dyrrGJyL8r/i3OxV
MNwt1EaVEwDitmALVEpOH0nTaoCa65JzN9ZJzOMdnSdBOuo0fXRuqTdBCLcm0Wbcfa2mZ0rtxq+I
+tF19wNYzHHYX8auNWc2uxt2/6huWvDsBKDqrrsjqTDZz3qErN1fZladVwHgBcXko2uwDPrT+OOa
cq+uEYLk8wwVDQnxtPZHZe+MB9z9Ys9NN/12NBLdSWSnxeAFkphC2QqpHy9Pbua2+QiZW0jey83/
cXRey5EiURD9IiLwFK9N097Ia6QXQmYGU0Dh3dfvYR93ZydWrcbcypt5cgkiXoM9Gh/1bVq0lb7A
1MBZfuHlZbCQz+YTW64qJFN0GqVF1W7MXpfV4b6kdJ1B51JxzdOAIN9MaKMEBU9ljYrHL5d3KtVn
A+O3OWKwaRVoI8sIp8WPNkxA9Ekw6WSpz/qMz+yuY3P5TQrhQSbFa96p3zYBiTqZ1E2OaTgFZMaj
vT1BuTJTKjVadZztBGbio/SGX7On/KJgAWXGn/wi7lpnRUFb09Y2FF0d2vPaVGd4bwlPAYuu8p0w
2ne3x8rklpxURIoNINPZ1ZA1JE9DwaRpRVgxEXTnWhR47YiOQbZ8FnqrAvQ62GaKDkcY0FsGpZNW
fCOyojNL/5vTLfJ4V+CvwQGP0wCxq4dPQBV5QMGdZF27baPuwRPa8/qNLMninRdreKbRxFtQuDmt
o2HMGHHBGXKuNs95xvzo0Om3l448w9NUAXKbz3KVmrGofPT0BYFxJCkkF9ZtidHf06rwrsp5YhE5
hR9QfvCz1+rcxbm/qWhe1BeEh9lRhwKydULnQCaqm1EUJsvC9BzNSCuONGFgsWzB5HZKfGL6RTVs
Y4M6BB5UEoOO9c9yW4CUCwCaqeJK1PCfeGxMEn24+kvJXe5chzF+UwsTP8Uv3jS+F84ioIDZoWcn
LVgqHAwGq4J6Yv9t2TfBAid2un3XaseSerqDlSVTWLdwwiqZ/OPkV27GTqQbohseW7bsC6jRc98Z
9utMEfQmOlqa5rwQgnyQLCR2Eu4Cuab4llhd9TFn5w2Tf7FFcuTAQzOq6mgsEzWGsoRVsUVF38an
5c7yGoYzum6xcY0Un/OkxnsbTVuDFHtQGumzUt6dDPfEG4GLNK/ld2UhS/W+RtGG+UwEdFeA7vN6
ntV2JextXfR+QAjH4EqFGNa4K2CqH7OzrWBzwd2/YkuGPOF0u8KdOjrFSTjFz2W0iIPLOpZaxgp5
RvJ8NlycGXjoen2g5H2efpUoxoOfIcbKcjwu7oy3zuLkkUNADQprfLM0kH5pQ0VyrXGgEdySaR9b
d1WkH2UPnpNFbn70o4Z5LKH8WBUKObe4Wl0k2GX1mG30joMd3Lva9sVdt6bnzuHHxWr7SbIV9BcT
wAAqgl0YpXB6FW/SmOewWaD4Za7vb6c+YimBwr/BL1ST0Ez37ExfkVo/LAbBk+JQrxdY4GJsEib0
001ntvWl43qrUZ5JHibALSzzrY2iLBg0igaLsv83OG56ajphsQCwnQPDkEjPStecfVuOvylQB0wL
/jEpOuw8lNp60uZSbV6ge24H2+lxAGOnl9I3t07hMNx44ojoawdUE8SnaH6c2MRdyjT+EAvc6mWs
0gdykxyw1DEjk/MwUqLD1wEwQ3fjEcvazqfU+VgPyaep7MDPbTAX0jpbualv6hb0ChcSp9JpPpIX
43NrCW+oKH0eI3WxO6RuLNhPqDz42WS37GJXe2UQhY6LQqpNAyZFXftwHYzRQlCpNqXXJKqzi6lc
FkUTjto5fxQWSK2m5Y8GzVwNP8GC3+SaL8uvBYPVQ+5sqtK95vm72UxfMGqszySm7bKoPRbAJZwV
t9dUoPVYBEj+kYZtr6OBruV67V7n+L+GaVoImN5ulKTBI6dtwoZN8WbK5OssoLdYsXfzdc+4DXp8
mi0871plP6tWf0vos4So6VcnQxWoJmsoi6MRKdTpQ+SfdaPXf6xCz8JWcQRH5MBfW9mven6XsVvs
0pxjP9MlOBgiYXe74UsFQl+T2NmPhZtsRZpCcO/6tam0opfIM470F3hby2B8WRnOhWOAMMbXoIHe
R27Xx1Cbam1LXyfxyTQGXZcxVTEunWAN9uEUd8eOO/MJEwOhHZFyNfcizOC8Dq7Tw2bDjGTFpPgG
JIGaZ85OTjS+DBwKDF/7M2L+sir7pssFgaDCIpvAmbrXkFnK0c15+mZv+DbWXx79ro5uxvta66JA
JnK8uEX8VJAEOwP/pE0JZ6aV+I8wm8WV6QbsDwmdY2Eb33Y1QMjzqZvVB9d8tVPjqlj3aTjMNz7v
ICctcJJCNKukc00lqMieHuoUDF5bGPWtRx1YpLdPGTZ+IhYGm8b3gAPzrQWt4U0MTQp0TI7zzkxi
uBT1r56CdMpzj21skq6m4dWT5fgumxA4fRpW2Z7hY5rs+WAJfqHmWrPmz8zKwD9Cz+Df+5HGZY3F
fsqX8dw4f2bhWudEcttHup9tTWmKfRQh2K2LNVIK74bl/iVPEsPWrvCVERfvvcwKW5yvSJbMGsst
rhyTAzHrHbNsD8YyU97eU5bRLfU/K24+rVERDDKWrxyfOqhvrh7fQ083h/gDlUU7uZqrbZWNU1UQ
Ud/aAn25ETy7NK+6RQ0CoKPKsK88+9p/Fr7dnhCcCTrHVc1FOdBqkwN3bm0OxGkD1mYiNRW6bMLL
GMLXzF8AW+k85qUSIba5k6f8d5+MZ0oZUYGid54Lb9jUYmRdNN99tiusADR59Ts6IvSMkzDUtCEV
0cUWeyqm592q5DQajaf+k1MARI5Zfq4+Q5BVmA1vKbGHTPK/FhPatpTEEMh0b2kYOCQ5vO0ydn3K
+sBgKx2Oeq0Ppwl7/q32jZ4VkBN2Jk00fda2AcZnzkxrfV1VO4yP6uYbJGeBYeAQc/SwcuYTSFiu
CXB2eIC0c2NxOl/B8RKv/dZCTcBE4mL/gQFsuimW89i1H5YYhF79KafcfvS0+SnH+LzFeT4EyKWJ
dJ7zKPnUO1RfqE5HG2v+Jq6Mk9Dtn9pYfn3boOLYFxvnG0OAQEa0lr3oZBBjkzxG5fw822J9vh/n
uWAFUsMeLOrxOCGhjdmAJRxvOlwAbDkKniwsx4qxBumQ+NMWghNLt8V76KvaRbBWAMLyf/97Pe3J
LK9I6r9cAV5g1TmbYpDtnDRxIfp9/+W56gzaBuGjEmRskpQ1ga1IztVmYHPIJYvPcTmLrgusgNJH
t2DumK6W1PcYXl9tBWsUARJbvT79av7IHkozgIvm+uvUcC8NBneQkiA6Y9bD8oQYN+FFhqAiYIgV
Jh3Kbq79yR1IcIy6JKVr3kQ6dv6gMkeHpXutBbWf/KXSVSPos/Zdex5OspV4r4qBzRL2JVsaKJ5u
yba1P8hBPzT5gD3T7n+h1rjhlHpvC84WZ0imoNasJ6y4iKqs7bY5/uMaVsqraTiHNqYvUbEVCtsB
2b4hz78lkDJtRlqryEvh/0Rt4uz3QqhP50mXuaFBqfK76yV3/3+zb8Je3eGsRcIo21lSvkFye8GO
hytHZUkgWKwHRVbwMM0pbssTAwhLLM6REj9M01hoF2qfEKdBq7detHHd8iHT0uws0u8SjW9b4sPc
1nFpXvHts6albM+sfzLsMnfUjx7Fk7JND8tAb8hp45mFujEHBLoTddhWBvS3tKbfmu0tNuAUKErU
vIMd3znp6JD5MCI8JjjjplTa0NELtdOnauP18RdLQD1Y7JIQykIVGESmCDo63rZJsAbzqWvwiAUS
vdeBf8X2tVHGF8+3MCYACsIjH/bexOQsCiLI5SsChH2J/6/m0nKqForqTuY82bE9fSWZbu1drY5D
cm4vPF7sTc8JdFt6Hwy5ZaDAnxwA2GOTim42pd9qWrA7MXH5hFbtRZQB3bf1NuZSCqxpZaCkx77b
OsxMnPww5FrUH6UNJDOhpjAvtWUbsW1HA6YezU7oKmits0GWEFayU+9GZZ8plQjZikaHFuJHP/sh
Q1++QVcFRTuz/Yis6A18XnUY6WhKB8zcqe4t3AuSSmlZ0e3BOWBN3CNw7GN91T1Y16MgEf+XuQpd
TSMiFDFw+eQrcb2c4oacQZwWf6cxI507+4fZBhu4OPlnagON85NqPJl4TGadyoPciH6oBMDu+FBF
s3fVocVnvIQPdhT/z/ueUKmSR46J83FS1Qc7Iypa5b8pwX9cUBu/oBQEE6eTYGgVtS9pczSAyYLK
OOv9o1Hb44NPniBwYrqyvIzOdJWQjE6HFmszPsFFUu3jIgIrmg76uoZBS6s576cuSFLo+4zxtETa
E4Cf3gEv59Jh6dK027+55BHOaXordDNBQWO3zZIJdHyJ57+WsaCoyhpoSmUoK8H4zhrfb84o9NBT
RjVHk3OeYYJQufEmheGeGSgIopXuoehm82SIdg7TniVDlsQ0Q8A6YWWneMUPj509rA0UPl4HV0XU
gff4/Zolq7nuEHYi8LImjt3jQlkPqtrarMGLhRb7qj4Lr3hAo3OAOyV9QMMdwORKACVK/OnQzrw1
1qNZOLA3CjrCiDjxqMKIVP+P8XtZXWb6mVzJtzSoYUGjTM665KIBqowFASVqqzeNdmbhxAobttAG
tM2n21XeGTvnTxrN+Hlnogua1gj8AGzr/WkoMfUs0LAygoWGHTn3NvVOXyTY5XEgTd3lwr1aRlXv
B4N0hY4cHFZF7+IMho9bptiMZRLFP7U3slJh4Sbyl6korKfUbg6ZmcbvcxmbF6lISv3/j5zHBMGk
SrFy4E8djprbqpT5ke1ogbvLoFSuGpwNOZWBxgX3lGCIO/WJuGoaXQ6G4lxQqCg+qYgqb5LE11EX
X4Vw/gG6oM7EOVpGtNAdov5MmMY2+dx+pZqdbuPXmZfv4M7zfTbiW4cwdjIbohvm0sMFqvZ11+mv
HqvOgB7QE5lsXsYRTM4y8C163fLY4a8bOLLGeR6CigEqSKShb3IvhU9or+2vqaJGtne3A/Wrj+VA
ol6nmcSaDO081fmLVOxAOpvcU+/xrJ4IWsxudB0bLiZMacuQd29cI9uJXZvr0A054kAq/Ki41j5w
VY5LGb6Yxjy1nLHniT5ND2q2qNaUmVPGN1OnjTj77OqmvevY0DAUuq+yfk/Fx5zEUGlfYnSJBW3E
o3mQJ9R+5qBou49xU1wGj+7XJj3YBm1j6mNSFK7SPRDrxZl5ZB9jxK3FyxhFeB5Swm7+HNTkp1rm
QY9vM5UwYx5Yne2LaQyKAl4VTKWRTCRxqNcKF8Ayia2bYAwxTx3PXt3wXwx2fG0PLmCqj1NDTssi
wDPREUZDD5WKRktXCzhsihnfou7sDHin4qO20F3bpCcjvxkdWFY2rl5NGLJgZTF11rkdWgCnZJus
4VLiH1FrbQqfyMzcQNTvPhJYDW0De/mpxro98d4a71aG6am6jem36OywNrVDXXIEZP+pAaky5g8N
NmsVC/ZKGKdo/HBclBjaBUd9efPm5iNxSNvOSRWq4qVwYdXO8JB6jlC46HSAKT2Ai7JpL9RvnIcC
t6X80mr3iVjf1uk8iL7vYH5Pet0FOT0FQp8f2NiDoOteDTqVOzvmM9+1NxjOz3386jh0FQxT6EK/
1r4rUHkHAgdl+m7OfyjlDD246Q79tb3GeaFm2c+ZyqovU82eUFVh1P0rCGhiboZ/EMzNiLWKohu6
BsdaYdT89sRzXkNpIIoDxnMAxuVrr56BhUteIRzkGfn77FOw3LAl5dkd5oZFBBzv4+xATH/j12DF
VbVbkENywfGiP/EdB91QceSezllDSzukWFYQ79D+NgOmbU1v9p3FgqN8YJ1DTPtmimonCcQzAU36
B+k2cu2Mykx6vv9cEZqoirOBlAZYgoUS2ju1TqxHS5d2G+tC1Kt3sHrbChWEjWwXpupe2MV1Wj57
qkS6ItAgkOYT3E9+jQu4TZCgmeecJrQwj0oihzgqAtgVg+V+gcKwYDxfaLfK2p8IqcXnNUxham7z
9eAPLLD92TScSmDrrgrJku2SKXqtyF8MELo6uqciiKu2u4M+thhfNrtnuj6BPv1NaaGFaEPa/spK
X5sdXBLF1hzoL2gS7nt+lnl87lkBCXDjdrVKdoEUIH0iM7TK6JJMBRlkUB+IyNK1d1VyqugVYSfq
Wsxf0x/M5oeY6R9qBrOOdVR4Ngb3O66fpfHV0enSFU86Kq/0X8zub+ukvxbXbJn9OESX9OoEvs3h
iOaCVNbP2phjKGoOPb8q95nD7xYGRpBfJywlCrczWC6otvHGApOOabDhgtOjG1UChndJuZak67G9
z/YjUbY4CzWSpab/2Lf9B23OAaaigH32YR7no5W+dfkPRm8qyjZ6a4dpddeLa9XR5U2oIDFZ66c3
uVIQBm5057MtXwoGYM2h9ae9580bjLADto+b7pxWG2JUPghV7bH9s2u51vQMwqqR8kLwIRjMKShe
7Irl+tyEQ6qCiERz61IifS/jQ7kKo5PEqP9n3YPH8qKxokTb0p0rJdWskvG+nuQkTx5RnYIK26xF
BuNnS4hI1/Y/Nx3wmn7hR03T7jriQSjG3cBOe1j0wNAuWAD3ZdluzB4XLVpf/W7mWpDvC3wOdLsU
Bt/HQeD9zHgsasSLe5OsenvIGj+s5591H9gNH3VHpSO5I3+ctwa6qNdvSTseNDzCODi3XmWsk8MW
avjByd5JINcw0C0086mv96NJOSqcZJ2+LLv5m7KO8Mnrxv6tpyxNKLCCo6Ru+KwRqq6A402SVgCb
N5i3od4BXDNqKRik3icCSvcdtbe0o+PFglhy8vp7E3HT5cnVq48AdzvsReZ8B8ZDRKHfGEyQQxY2
oI+c5tTl+lGYaaA6M1B+uushhsNg6FHoejCYZCl5wO9ayqEd3KKlDMu/TECByzZAT/QNr3d2PHzf
7S7XPTptFhBbq8UGvFYERgLKyFroMXZPZaIe6U7D/IWBKsVKYOG/kvd+4kkStSfG3MAnBxNbDVLl
Wv7SAphOjo8T6A8yzHStlXytZAGALs4gdHC34ibZOhiWYh+ljvhz5H7Mk0WND7M963rQSBuVPBZg
ecchCm28phnWbJP5ipwE+4aOBue/xvSy8iYyGFZs1wDx70qIeW3DBAhVvj9NbJkqfKW58aPDkS/L
99rIdiUwDbslLNIR861ZgpJWz6KJ48QjJJ+Na4Hf47lVJo+BoCOOaz2OdnkL2h0/iV6uJpjNQLHx
QKIRGMqmtQ1gKRoMrN81kjDU7VVZ7VFge+6kcRT4R0bjXSccs5jnIX7WPFKlTbVN2FrSHFSkHRnt
dv+0RsLd+aEpeTdY2iv4CNZSvETEBk/YyKt2WY1Zp4Q2ncxOrs261lp9Vv14mHpUf+c2QtajRoi/
Vhwgj2yQ6PcNdC4pbbpbi+c470+ckSF9XAsiBxyJ+Yrv1oOjrvq6u882nrFjk8ER3HkceIxP3NRz
e2Jr2xctSah8q5nwxKOBuZUDmonhLKPsq07ede0Pbi2PAPRa/Dof85IFGdhXDAAoYC9xd+vrn6j9
scb3tEG/e/Um/Rm32i6J2b1wbO+opkRpxOE7f9uzzz8fGv+fQ1OOzW2qaMib1PjSuN+jjsdRoX3o
Tzmf0eZOTVrOf2dzUc+G8wASf2xRnIH2t9Yd09yKoKJ84qGpskdBr5iKzqlIw0XRcJBUFxl5e0b7
U5keKkf/k7q/qWsHXRCJR9HeXBxJpUfHgjdB72SZZ9anjJqtiBWLnOkBSBj2+/pgwbrPZQCx7lSp
V1rqsFUeYvqnarYPGrBM8WOXV6Psjx7IFZd+QKMvgSnRtVpnGwAGjX1rK0KnaQbXtQtjbjfpRQ8m
j/uk8G4gwj4SEySH9ImufPc5OvTKKZ1x3VwLBGerQ7JKdlLOj61tAv8f0LFOzXSMUIYrOgmX6Nba
Erf2P22xAnZL57z5Y7Z/bXg+MfrmAAzdcf7kZrmbrPHxoSBGBdrVMyVC+JrwJROsbk6Gx5xo6Mxr
vH3yfHdrDN7RAqTtARsf8QDwVBcjZc7Onn0hxx9aSpmb0vUX73d3itknMeGYm95joN09hrB1O2nM
zZXDZmgIHsJFW4S4z/Hg7VTHbsqjg09ldsj19OM3QBhi68j5Z6fP/ziKn8tePZp1yhnE73bluIZK
fO4Q+wwJfO29EPprivJUZ5Q3L39G9yW3f8cIl6IGYQfIHWw3BQzVWx7LUjyOPo3SQqM+QPu14/pc
UDQRaa8Y1V9GpBCnsH41DWcXJzFYmDzDEdTAJbyS9Kroq0htfz+SvOKcwztyvhY01iF0UkefGpc6
0a5goHIxnRPP/lw4jTExRcHEc93VL0qZ5AvHDSgY5mFGfOYuon4yae6CotVpln+wUzGdssK2mflt
78V+mvEszjPzDhw//CNa9sZdsTVFfVEYoiy3eVySGPEzf8sxvi0RJ1qPM3jdPkcL1XS1egZuiy/U
wl6AW49uPW1MLsJeTrXb7MlhOs6lcRLq2+cjkZ+OSu5h0bj3LxxU9rMyDhpowuzeJPkuP9QAU6mE
vgArDeOCgTAS8Xea6XcPpcCdyyOE0X1j/6HQjha6DQizjefLB8WI4Vca70BWOINwdngB9j3/pSMP
foeLz68PHQvKmhrAJF630y1UO+1nWZ1SGZpxz2LubFTRNreSvTMfFqcNKzxozjpYaC0Ld/XmChVk
Cg3I2EUYMbhYrOKQDxa4zW8CbHjDzZe8LJ/hmYY6h7/CJlfJ5a6DMnIHmGXmabKPugLD2/CzZDI9
ePNB0KfkaX3ow7WyvJdsGF4ieSzW86YO2ZUWS4BKfQ3bxMa1hpq80j77o20md4R8hsBxO5b3ATK+
Yy8b6r1eu/xPtv6o3QMMM9bKCci+GspbFYNferV0MhaNxynXvS/902oJMYYv17POTsw4EH/OrIiz
ftpW3qOzkNCeyalhdP5TFhnP8hk7Qr1N3RX1u9Pba0XANsrck5UykC7HpbtRBBFK94FihqBlte9r
kPdjogIUpGq0HZx9TbHFa95bFlE2Ab4WQhN5g7IqjkjuYaQ7BxMMcLZWk2jXRRuex6l8SmXEOaOj
HaTc2RBwk7o9KG/c0QQNq4Ky9uizIUviFf3GNLHPe3zXIDd+Gym2vU6MHDB3W6enqYUXNe6XtNkZ
ZIBE+gGd8hKj77XLsR9ZK9oPbfvUNI8r9AVUsGY/eNZt4YCEayHvt+3EmJy4YTaBi4uJA7Hor3Xt
7irA6CIsI07AUJjkSmU1WURhw9az5c23MeD0eLJy+MQ6Nl3dVoCIcNBlnjjwhA4npgnGuJJJuoo6
KtPAw7HLS/lsJnXKs7FJuAcqng2IQTuT+rIxe1OGs48t3PjJa+QwlBtwRR45qQfNPnPfB0rx4vJK
LQNvjGsiLpJRxa8eSa6O/Rfv0cwnXLDBQLoFGB2AR2ZV1m867Dpx/7ehdVZn1uDTkuv81bWJhBe8
T87qtGqZ/RRSYVk2PwXb1gGLoCGrsK0e8d8ehbXuULG1jUAQNgCJNzmcBJxZY3bixBj6CLK9uqdd
BaHt6kV0+9L5lDoladfmwdAPrCtByZ/Itpxr3mRtWuwYcSDRBWxh/jDwY1g2LMxmO3CkRze6pGvc
VR9vWAzARIgTk1dKrdbCahEMwLa1P1zEYV27GUQWplgxEvoPbHZZCRsKb9bZ0vTz4JkMecypy1Ns
nKwFPyCbnBRhBalw1yUPLN5oemvDFnaxmWhbj0+GfY1Fc7lrosMI8pfyIjl3TxwTzNqF5nWcTVq4
9DloKkmj0wNYCNmwbbkpwBCR+0l4A58gSbW8eu8nHCBPvYrPLhsoVj3BWjEkiB6Spc/lrk4JQ7xH
Vsdh3Qtsp90V6yBjQ+uNdw3+16IrvmDBfk72mT48Olmig0n8x6vtwxiD6Eb+rJT3tXDUG8ry4LOH
9RToMHQWdVLEpyq0NIg7nfvgr7E/uUn8hGQNN8pc8u6+efq/SosPWgEd9IgHpiyMXeszJvHMFe5T
3D7LogvqCnHZ27GDzIq/rnaKjR+ZfCr/ODbqDj5lGyH4NwsC1YjK098pGpqrsBJfsaHTV5dsCkie
eUvYYqvirdT6wGjWdZsIEKcALdGvfek6yoUvBuPkAEtQqQnLKwQ49plwVRKa3lgSRAL2xNBsqQkC
FD/s617AbPW/8nR+WcyOyip41zLqr7IcLrbGDOY6zUVB7gxGewCd1OvPVvPrDENGTWxxojmWYXqc
6tDXabQbKlgb/ui0NwALG7b29DmuMotzSkFJsKP0X6VjU6BEVJz4CavuLpLx0anGw9DxBbuzRdha
JLAUWwITvZXpiKcQk/goAcr+bfBbTIqJJfdTbD/Lqk6PdTVDqWywKme0aKVS2Ic2MZ+nhj4iTJdl
iJcLUBhio5XZMU9TDJyYeEY8HBu/VDq1T8UvJIWB53jxldYKVchCXrHYnmVsbiOsCjRYZTdhZbd4
mOy90aPOFYNAi7Tw54zbCvDnocetelxYNdmFJba+P7/nfLgrkt1bu3oJimZbSC09SZYwLPDXcyBJ
6tpfS7mx8KQEre14Tq4wr97KEWZqJ+r+rGUIxsBcj7bb7ryFI5+Xp+I1Q6Hc93aWbF3Vbl2X84JP
0T1J8vuUutMBeAwx9WEoDylXjdP6JBt8Sl/cJ9py9K1u6K/I+W9URZBoo8sBllavcIh2xYvhchTn
q1aLIMkw4Xsrve67qkeUt6gCdu+9ckLoQyjUuwr5M0zTwQiqNpr2Hj4ZWx/2lBP29zXKUOU6EQzQ
6ZAQ3Cce4k9yGiA6KyjBvc7zsBjtfwaO9BsMeIsm2KTguR+Bh+i8Zb6xxDcyiqiItP/F/N2fMC8m
QRlZ/X6aSGcZuWE9Im9/R0nz2Lle9ZPTegVT6+j0RnEccuaaIUseBgOE/cz7W/0qCLqH0edQSyLg
QYDvGg2Lcs7oo3HAE+3nmp+qGVG41bqqcWnDdmHCb+iHT5O/hqctxO3I1JrJUoUwKPxR+2tEMTIJ
nxQ2LlYAszj5SK8KJKJ9zxzwyItGkzVuLdxKfYZAa5aBm8bZ9iuxGFxGm6O5N0B1pZtkcdVDITHc
LoAsfpRs/YMxaH/xeXM2ZVuz8aLoTzVmvI8gzUBUd//ozszLkRQXj4VH14l54FgpUgxGstHUx6Ba
2Gy0sv2bJP469Ay8UqY5rHRT27LiYf8zpzspKGajRI1LSIMduTwL+pzW66IefPuw2CDpCsOnm8uN
XkcN+pYT5yeRuOc01mBSI0kYTvqGIdw72YR6e+qEN0ud/njmH2Ni3A9KXkBaczVml+reJTc3Mxaq
QdDjWLGErxt5tBXyc7ROwxMoLstxX2x/LG6zQdFa1YKdlDz5COSqykAzBDW+GVIcOQaFLZu+k/0u
q4yFHD7vzAnKAnIDdeZuSeoPF8LYJV8wv3lYTaO6mN2fAUx4ZI3fuVUfRMpbrzZj3uraGePpxpLN
cUFQ9Ftv19MbrtX13gLYbzn5iZ4mDMJGmLv4X627ldQIpo+FbLfk7k4qfe0ycTLMPpQ4XuMh3zWe
FWTVd+NaoCUNDE1ZaBT1CWaAZ8IzMP86EGYbs6I+D/4zx7bsVkKUCRIFlJCX84HMUcisvrMRe7P4
GdmGmPS8q3in1SAgfCLRjnolNbLDPQ77lmoYsIeaXj456ZNK/W/OxgVgEldXhLG+J/vHohTKnz/L
VbngwvIzukbbvbRexqUiu/DlibvRYFv1TxQ2sJAoNnHZv7uJpAAMAjtLP49Q6TIfzBZOcvSDkvYi
I3WoU+9M8xXYjLmpA1JEFBRG/GrZagEBlZLwlWud00Tf+y3LRFoAXP/B7bq9ab7Wyz9pfk14PUcg
VBUHyAjtOEKsNuo5IPF8Mz6KisnhpvkitIw3m8TMBNN9/TWVaCyVeGt1BrL+2uwdEpA0hfdfEs0F
/iISOLtWSe+CHAJwIA8LAoOVcKoAMpg1YcLDb4EAoFv/QELgRefNNGHj4myRcuhLG5oFZXsy7BeZ
gL7BSjXy6yZzR7zPfxqQbKRkM4hJq6ekEL7myco2pvj06A7Ojq4T5n6QRo9W8zaJi8tFRQ9L0vyW
glJ4uGG00XBQyS45SpXGoS0twpiJoYTXKNKJMuXL0t9hMgRxVQbVWAezde+T/tG0nYfRehX+NhUv
/yu+3gFGBjoM6+WGQZPU1kb0buBH9NuynZEWbg6MpPN0pTZym8ZUlLnPQt3MosYQsZzsDs6NLK8l
XPvZAPnCFTVZz/2hRF6USQ0Oau1T90HomccaYwfHsjwayaCxf+M20LMrh2yOOxDguS8RUPCPke5L
UgQOL6By7Lj4OG+wgNmWx9WO91w7AvG4z2o5kI1h61Rspc2xhPG++Mnsd7KtnAOBmnVnU+zc0cce
EXIz9U4bDPIzw6OUW+/E5fcWx4sWg/Km0XTWPhZYdbCiaItDt1dsLpaZUKeDxMoYsPoljctEdScD
dhjbl35GzRDG0yLFzh/7vxUH+BIjU/4vgj5qIUOiJcHdDCb2zBJz5HRuiw9AC8uIG0mcsFuQqFvd
eXjgA3SpDQKKIhzcRsRqSUhlO5vmvaT6gk+zykb9EwZzhdNz7ICS0NEy4u7KKoLUpJPzK44n4RAu
SLhH4q2tDktElzltVRkXMlnKdmRPtKdCBWwvAs9NicfUpQTCXyEZmFs7Hs175mdvuhoaisvyfGM3
8KTqd696MrFYgp0MNOujAejVWGSfMJeJCAP1UcvaC6R7tr5vGVs60FQha2oQwb8ZD9CpBRmdckdh
dNW/NKa7vO94UX5qeJ06yivhhDCeE81nkeHjYlfGzTW+6vyz4BbRoz0Wo8A0Fd0mRlBD+qBiRRv5
2a99/lEbzs5nfpkUdgcEoczE0VUDm8mZuMSPHhN0QY/QZUIXPCmhvDmpkdvJIQUDLqLJ1qYK41kK
nS9HcQJpznXS3pfZ5ijgX7vMu3WclRY9vtjFM5S/He8ZNGeoRSlhuUrH2/o6mMOvUdcP0IGTlgpZ
b3ppcuM/js5juXUkC6JfhAh4syVoQO9EkdIGIfME71FwX98HvZienonXLUOg6prMk5s5J4nOYlG3
/quLc9dIhpNZhr+dGj6teI6TYbbDL7F3KKlCDYbYaIm/Af5wlJE/BJvE31sD6F3fqrjFNGVhDs2S
AKCrj7tWni5do4Eb0j9BmV/bmYNJRReerMBez9mWxCrbAvuc77h5Q+46ZiGOVpPZfFcNh9GJqXX6
/P81UVcjRENCMNgltSkegrR9CISNbhc/E0Q5ivrVKcV3Z4zLtE1PeUZ3yJ2aBWIGy7Nbinah9qkq
T7MMLuaX0l5rnGd+85tKe18Lv/VG3jVqhN/Y/uilYa1O81GZfMQD2T38ZjjAPxrBoIma1uJpnj2+
rEKwpyDcrxG+JZccCze7Wwb+Nc1MR958hlk9iKKlCBDrOAzSy9LhETa3gaNvBHhPRy63FamyhFWw
JPmQlRR18fjs0+RNNMVN6i1P5q3Lta8GHIWhCroVez8NX4oA0aMBiir67RyfmsMmMO2JimUhL4h2
OzQmZF43XZGCK8jC7rNyQcQme+VoS6R02pW3Gm+eWqPeF+E5c0L+iXZbhu1KqchIxziH8VaNhzf0
eDgEhVsdiI+nb6TBkTvpYioTZjnNxbDMr0CCACafM5aF7LMwW+yL0njzR/ZD4zeFoUJvvGxBDZGq
iHDcZP2t450EYY9q51RLHclHEQVru+AZgjQXzhzGEtUQ/9E5z0208Aq3vYyfOND/oSDI8dGjviMX
OXRczV8F1VGLd3LzkUIzlKONM96Qf1PPRsp+qk0IuoRXQt8nsBQdQcgxOxU/F9639Rg+CBZaoiLe
C9PaSNlfmyve/FJ00TMs7wZ2nRyOVZBpHPdnRKrALYxxBdDIgJt4zLJzXa1ZfiBhs8iPT2A9L3GO
mxVGJ6iQgruTDLxWxmazhMaLj8jiItHWHI1AUFllYWUlqECDQHON3zm8satLUNWxwRjMLVE/cou5
lryhciVw1ySc4M5S2DzwCNQkmb+rv061hmywIv1BFq5KnZfcHQSgi+iA2IRttLpFClH/xZr6SFVj
JTkM/FXAIw4ueBsuiSC7UykvsZl7JredVYPGqzMWlI11bTPd/UnZAoY2pBmFT2bOzcW0Llekk5Yu
cQHbtKhW4F8YgHLXi3SbkS/MJ8SMPVgqjEkclj7cKAwJelJ0B97QaBlhRvf4fShHWgX0oMMjQTm/
REkKAI5U3uyi/eVfI1r8c+GDcV3Y0o7Q0W3zNjxwm07J0qYULpfVBxMBBylz534Er+KN121WG1+c
bXWpLVj2wh1xKN7wVGLI1tO3AM1Cz03O53hOgQx0mUBnNJLhRuY9TiuDTSK15MjSbFC+I79gbG51
f1K31D57FrdkpbnODpGAeNMPCreQit+ZtDLX+UfD4YBkR17K1IPFCASS34wcBSYXIMPcXHpCO2et
q4wrnXSke4EJxt7wsbXJbii5WReAOfGHYitHGTAdB6TAI5T2Rf43vkASoFHGc0EZOuGFz1eO9pHN
rhWPmS+64WDRIF2xbcRvPLsUQQtqBZ57vrVuIoGHb5BvBcO5wI/HejDdkTjXpnxPKA5x3a39cikV
d/w0SAMwcPbBIZVXjuLRkq76bqcHe8neZ+Ge268ctxTFQcvM2JPKPQohNDACwNGuAFDHBwgKnmvz
VazbIwYJ1V801i8OX+sfoW6oZQvoYr3H1oQRCru9GtvVdFJYpQfHyvqubaamw97EM2gvK4A4W5Su
inEatQcb5SB9k5u7Vq6N6lFzd9GMBvfys9A9wz4I45yQBp2cm4pvYUCvDjRHnP2G2+P4MALehKcc
rzPDI248g4pB1ebzg5p3wd8V6k0ajll/YqzjysqPn66lv7JdqzL8vVUTLMIbJxHiaEZsuPcoBiMX
tToKNjYtyY8CMBUKkL16oCpo9AfNAHCk3jpS+KE2IVlYmTYGHOUNmwM7O+po8eN1B65pcvHe6IzA
kGkqGz9Z86SRh5aka6zblXow2HBGD8VfxYmHnlNvN1W6VpstSJu+euOg4PH2MUPwnBELxNKCaVnw
DRjbD1Hv8NgTobLOtTdbQEXbWspmvPeZO077/qkyjg9RpZwMCRify7OOCHvpfCactfgM8J9pbzwi
ebnn021a/uGj323qAnIliy5OWs8sjxOvS+AfDdTTm6ze8hCjQGMUfk2fIcqEeFvX84+kkWdI/Pw+
t11jUxmcquGXIR/NYW8V+6bxZGlnE2aa7jjVlRmxQu0zzrrGeS6RE78y3vmB5JA27jQRjpWB1dc3
VfAzWa4Co10vr1j/7BJn1pJ0cFp4lTygZJsXf6m201SM5dz5Xjudq3alD8/hj18FnyH3ZLUiQnkw
lpp5AgLFx9NuhxO63xI1UrjRHSozALDhhvlhrp579TKcXBmmQb2k/WKFK+UbZVqV9S9TbAt6XLut
A1iQqxgOBqdQzBpg1eHyRiV3pORkGevj6c9djc+LrUHzJOEjpgyFf4JQr2ATSaDEvaGccX4pB/WG
lRvr7CV4XKciY8Dl+SblqTpjOgzOaXsmWQnrFstungD/p/ucCPxI3NZ0icYS+aJEoaeCS2NpgTgX
R5wbFCARlnHMXGXXAXwhMU1Zw3uraYcQMhg5WV14sM/JHU+V2uz553x8cRT0i9pknrJEeWM+pb+I
G2XawomggF+1HTSWTcqNWNx5a/jRCaIhLJu49wQ4Pp/ge6mt488Z4ffSIIc5O6R6MlVK66K1y/gb
gJeEMvP+URCDBySpgccNIyzbKlQKb21vbltGeBx2xHkZFcqm+zDQF8q03UyFQOar11lM0kk3iwgI
tEN4WAALbKzOU+tjheAI45GMevmRqxvWbZHY2ZzBvCApkIIlVn2OnVo5jozSIvnUcsjo411nkWms
BsbxOoYbLy5gJnB8LKEeJJd++aHRFS6SgAjvhfrKhjUHsepvs2CZIi8cLnDO2KRUMiyA68RGho1V
vWOe6FQu8wHCSB11Y5rQtEEchLzdB6JieQ9HJLjD0ppWVYY7jMHEoj/Mfq1ppYDYJcOpkOGxcmKv
8c2lIbH19GOQVUPWu6iluk30MTju6Bz7iArPQ8bpE7WpL1GptOS/lTg/l4HlweMpYY8QWZGsVbEI
3pivVT8K+XQP3jEKOH6zHes2m5N0qdUHLTw3PDgMtbOb85WPriiRx+CUOxMklczngWvWjPeJsPNQ
qkmxFyKJd04tkGXMgKULU6wKvshqNEk1U3el7PGjFeEq0VcFobns8f/1ypLvbwQCx5rmM0AieZfq
k34x8mUJC4UlJTmSBnf7sv5KItYSW1oohKw4ePQXWTPUS9yZsIJa/ZUXP3K17Oob2TIdf6Re9b+N
hC1mqax4nXgt+NiaLQ9PxFznKzxNSM/YQhDo18ynLVATud8nfNTTBVTEqDOEImpwIQ5Scjf5MYXL
UoVVXFFvE3/HEsOkh+DR9+2z7uxAyDO3bVeZ5XFQG0QVSE8G9kOG6nYds70vFy1e2QV7uuHEaTAw
dBFYum/QBVmAYus6qMgF2p0BVkryn2TAI8Ij/KDR/k3kE0TYuc/dH5480AE/Rb20283ofNnWtgHE
roN3qL2mIgmpv2v5PmwPjLFimckl/CRkZV6CmKC27kzetAfHRX/mZs7wfERecdbeC+Mns77H2utx
AzclI27+pQLuF9IP0t0godrbAjWXhfZ+XQPGqT3T31X2pmO5Ta2OSmM6YsVk4dlzLWSpqyMdx7qx
UBlnrHiHuGKxljWgGLAyoQmfFvQCBe8K6hdjrhLVaY8XiyMNbWrVzbct1V9Ifay6yYuSWpzLk3Vl
w5ZtzZe2a8lRins3nRBFklFxkywe+BUYMDoo6hLLdqNLYFN/oP1bpvKZAlV0zH+gjyyYFeflP4qS
yPrBVsGtw5svZUsCzhJnm5TnqYF2S8OwtkxCpmCqrHr2h/4XtltXkMJxJtyCzTnXV8KgnXTwNfc2
FT3Cxta5J/EDIE/oqi8wcGbPVHAP26PmvlOO2BUCBibdsk6XRr4j8nyR9wfdRE37ppOh1rfHMjwr
w02K0fyWnOsEh+AYtaiR1EOMHuVtaq3FBKY3sNY8ZtRVBS0k3OVi2GPrIZWW94LjjpeuPPH4WT2d
pQc3DDoNGjGgV5ugPoYyQZQzTIKHznrwZO2KIWcVAEpqLl95rMJ8Q0FLBRBdTKb/L91ZdLvkQEQk
Bwd/ZdxCKcNLrmqs0R59vyM9g4XM1sQoiGvbWmnz6pD5sqvh3wlAMBGfy+lzACwK0UdJVgULgejH
EUvQAsQgBb/DiduhukzZfexhzcoXqRyJQJRd+LM0t6yXZYlk0JARybANHXkblNFOTMILoNIOJRHJ
NKfoApHXohmpViYrVbOVb3N+x2j849Lu4x6ZAjEw4mWMGlWZRdj3W2Sjv+rPUo8EL93qjF2YkmiK
B6K2ceF00kpGR1ArMyWNwZbESJTgO8ZhSAkHgnV55gq5Wky6hKT6rSkJxDBwAzv5UraI3ZbQZ9Mh
iO4C5HNZXcbqPA6CPuOYF99E0HC8o7ELrzUne5F/avW0ysevVNtM6Dzzz4aTdyRwKibTQVJslC+I
Y5RPo2lxpZRru+D33CkrGWlBvzUYipVgEhIR89Gn1BmA17AeJRbHCi9LdZo4/fXu1VpkpYf6tiEv
yqjYZfXKcUhHrCyINgzS44FFT0yaNByPtXGxU5BBPAjWwMw5tRa9ILVwOqRMfFjv1h2TbAkEerCG
Wc7ETK/OkWCX9csvuU04y6dHpP7kNRkTATzK6ksH39KUiZt1PbMvUHzUcXx2DbPP4NLIT03FhvX9
yNOLbgAqYMH40+hHJvZ+99mVJK04jPYuA6SptHrJ2idhWGjdb1P4juBjTQriLUVxDG7S9IbumepE
w9WBAY53Dv3WaXdCKlTRkjY2kp5gFJOxFRWZUYZtLGu9vwllMDcs3GoFt4+tO9T7+Oi7UKwDncZA
jTmdFTv3AoeNizQ0xFshsSTQbKAOtDkTW4GMZXhV+JiXUjJwzGDpQ3BFzjy7llVVsbmrGdCye/xr
cnZDbad6VsapZE4wrqg9ULglEtspGB9aBSWgYkVZuYFSU8b5NmMxlO+kak9SzHXlSzTjI8tRUrDd
xNiEZprsJJCorP3Lw2Dy6AWHyBbvEUiXwDF8FCDG1R/xKhj+nTyLABGwxGbeBLJWoew2HRttlWo9
m/8BPLcROZL0z9e1Y2Emnm/zGQRyj8GRFiJqngUyikKAEJFtBZCWctHzFpOhtvIHxlut2a2yqHwY
nEoEJuFh3opC/8Dx1tENdWtDc7bpWJ9Kof/UUnAl8nXlmP5GaRkYRBPdz2yumkaNUO9kj83jvWhx
ovtFu5ft4C1TktjVbxTaegUGF4ZZvWwsBmOj7FyEk/2ZjfXdEWIa59q6G9M9RuytUrX/Wt/ASE4b
UbL6ynPL7ccQa4JKq6numjT+KOVAY/UypwgWB7/TUNiUNmm9w0FVoAjUvwNnplEWEyqhJMEP6vxW
mfQdlwzuC3K70G7g7XHaAlZXgNLFNkn3K9qdLyk5+4U5l+0Goflg4NZdpsd8SG6y38cswOM9iA3Z
ZTmbo+RhUlcy8IOSrq87S1oLCXKYYugm81YGNiQ9o4ufa6GB0znVBHipAm94Fc767k2d1PsEbFpO
7YrPnjUkXt0l8kYZ7flIgJmOWb/rBghB/B4V9U3Ww2taWM9kCL4cgYcA3MNeZNlNk8V+VgZTJFe2
QiB6HGBvB6Ers46oFG8Iwl/06DDKoQMyIkxpWwm4wVVzYAN4qgLuU4fDBaYoQTK21m3D/mgwZKsI
njJ8fvuFZfL0Z3spN0+qI/6ZNe+/Jb0G/1aNc53bXtQYnHjAqB++OaFyO6Lmd6mNbHsQ/HzpymAM
msfm31Ab+xbQr2T11waM88IeOFXybq+QsZEgJU748ASr25zR7jSdS5ZDsaJtmtr6hiaIfYV4GsKN
UTcVCVYaxvqJn34Ly38mnLqLEPEW3+IahOsbrPyjMkm8N2a+hQbA/rDYaU2wNpRoWzrksoTwaBkM
BjdDIGEVf4w8j74+HMVo3/GQam17BZhOuoUE382nt1Tp8XmMvJVGQ0fp4dlsN2XItxpjZi1d0n5M
zhmU7d1WGF+T1Vm3XLHzdCwi0qBkztjeRLmrCraaVnasQ2OTdPt67Lwka86ahpPScB6R4h+r+KXN
HMh57a+hNMb4lbWRF2lvtYYFu2VCkdGudQzK4kOCZNIGFTdSjJkkjs/JtjHaM0HEI+lQcEzMa5dl
zBxT1EGvIf5O+s8p7oCOH3LtB+gmkKhp0bDyBfHk9S2xSBNzLTaEeLRQo+as07PBWJUUIFGDYJRK
vMMqpZYDUUQ23hLfjTGjVbMsgStFr75KdGMNvxclkpblEOJXYruTsmaEgkYuJhqtmPn41JiukGPX
l3JXHncK+W3RrxV81MBoIzplDrO1hMwM5CBbmQaICdJqpXAFx2yQFKuhf9X2p2Z/wj0jT3xlh/cy
+SDngFFPT5+FGrPLDk0TITLUl40IDnXEAUMUUgpfO2jP6pxjqRfr1G82cWascwOUomBWKZNdVpvg
YqECjCxCO4dVMLlsJLWmE1wPMNY6wB5egLaEgTL+AORaGI9GtKdCC9aR8ZnnKJEbh9HvHwxMUnbC
DcjbFeEm6De1leqXvGqI2OFiDcCBmvFQDi/Zdo5KynI5dXENH+LJ3yXatFOHjiAUQb5bTlfHTk7d
6b3/pUCXZgVxKNqJ3WlOQNiIbkOGLycN7CkhmYc++cnKgXXKJiY3NsBH2AsW8X3PGAmmodCMl04t
homADBZ9qO8yJzC74WUfjLgnQA7k1oomkkEL+BM3cBpXpd4t8Aa6ccp01ZCXFf80AV9lNp46XweR
Y11UFu1tiy27ZwwClXktCyTovthyal4QIXlBEm5KsjmZI9NVJuVFZ7gZ2fzbmS2P+XCJqpMBXQ4q
n7wJBNYPXz7VpGdzRl/UieRJQ9pXrD+MzP5XIQmSJvtGAeJj2pdVa8HRLnQSHBqi+QoPsTFskT/J
7J9Qt/fKpN7NcNphPz1YqCxJOAHrPtP9IMBbyiUPDZzQYIXtwQvk7yY8+lWw7n3plG+cjlu48MCV
XtUhOzmZtkmm+jwRd9+xs3EU5zZGNfBTgN+deQgx+g8DgB4wno8c00qANCdCoqyRbQNVbWtBxMpp
egcnR6tx0KYE7Et+IhII/fHdwYTdtf03Nj+mGAq/W2wNuAmTNtxqvc1c+Vcw1TX7Nfvhkxq2WynX
l4Zf/MktkuEoeBvbdE1VeqbHa+lEWgmNPnM605IfmqmAdtE9viYDKflPbuzTGI3kvGjfrSZ7BnAS
Y7DucaM+6758CdGcjL7ak4BJKvBrSNAvq+oB1OURHyZXpHgzDYsAK3BZIapq5F/11L1YFFGab0zr
1oSaFw0SqRPJcWIDDdUHBp11z1hOVp1/q5nLGhmqJQvnsVO+yu6j7cbjBPY876aXrEZHQf4S3ntA
m8mPGC7tWLvB8C7RxsUVUyR8/J8o+I7qxBMU32N+uUNAlZ5FSyssb7DMWOMEHfuj5gDzCoIuwfFt
skrVadkoV97XNWqoo8DpkPIaGqH2Yw8+I8cSVkz0LbfNooqadRBE11Z1CKIl29Ew+3OKcJ01Ms1Q
j+WNAOGHSh4DSsHTIKX3dnLeczm4G4zBFQZ1kH62mWL9yQL/qJVQVeUQhBkhgeYmqY3uTY+ceya0
NxWsEiBhCBrtqSlY9MekH7KXL1Jz3+jRsUNSnPnix4p45IG4LlnxWPQTfNV5KARkwBhuwyxinu6g
lm99bb07dfSs7WpdBtpv3aDMiYviFSIZIJF8PdT1EbxlSU6TczKc+jIaqhuxg5dLtFXWtK/mJYLF
He7XH4ggZNnyDEP5CFv7TBPGiW4f6qI4WPqss6gDDHjt2dbXLXbkLDWdhSHw1iAm2YasL5z+leAs
aIvmHbTsO5fXJsWsoQ8P+E/PkhC6QqQP6TD09cmukkdTKl5W9DylqMlq5adM3TAcvKTQEYO0zb30
b74vfimQUDR2K33+uIlOxzg9oG0r7iibvkf9iCjx0hfVzlCSl8ovCUYrQsJNNXdskKk8f/L3ycjD
Nsq/sGM9KYjQ9p/6kgkaUKekY4cWR3uVTBacDIjHO4W2ILxXqXKCTeAmvdj09XAKm/bfKPKznkrr
3Kz+l1IiHWM+GrTMntNBI0Bpafq0/7X1Bb3los2zBQd6ljF8KFZzzpX8qI+IN2H4jSOq9eKDcLmz
Cs4BaCm+KTs7UFcEqvY0p5KgK5uZpdRt7GKuOvx9EYgDbCQYEKnbOgeyFNcFk81e4gCCyBCkilej
fKnZp5ZRMluIePNma1PymcXk4qh/BVY/CDywsH5Ft26kfU8V0ZRPWPMQI9+TlEkNjrgAKUaDYIBX
Vkm/SV8gnRsCxKblFpxByxkMchrARV826xprjcw4FRSs20RsqOz3ismUhJWOXARsNvBL4JWY6TKY
0S0tiMbmL5VaSoUve2AGSxE2+kSFR/AOWpQQBlzL0iU4xQUQTvMHWH4cSBRDRiaHXg9eKSSqb8Bc
jq/GKwFGqgp6hAKJ7jNKkCzwzdnBDFshUXbcZHFJeFHgie63rMdlz7S8BELWos/qHHLmK7aBbJs0
x3anMQWfTw6kfknOfkzV2Nd7kB7bvgnoyXy4bhX2EtbNVo6+TV9NiGMqFHQKggeLBLiksLZScRXY
sJLuMRRnCSJPHUOzlT4tpno1+lijMVBG4SOdU0IG7Npju4m5XkZcv62OEJy1MhIzX4NBDD8Ay2Q3
yMhTSYGfk0qhW9kRPjMaRDl/1xvLlViOVWq7JKyCbeCAktNemUFwjuPOkypGaH27o+xd+SeB1jPh
WJnfAB8QcgMkFYb9lmtkOZnZrxY8mFMhzVtRnQ8j+2/munF5tbp7WQ47AkLWbe1xxtFX8UvomDLO
EkVSBWrs/TFJtmXDeFhtV2aFqAxmRMRewwLkqfwbceZO5FpxJOrGFbmE5pjsS4xNyQ4H81hNmct/
9eJdq7aRah4Cvduh61Y/cLWt9eJ3/jL9PC7FUlIj3s/OAzwgFQSizwCXxO1FyBwqR5YD67D+4Upc
9M0BfeMiw9Jcf48InuSA4bHxI3IKvS5lA3L1Mx6QZ+LcUWtM5RHsAXTHgWxNZqvJrjN/GunSig1/
UosfYP+d7qnnntr9wypSKd94Y5PoQ2CBS+IzCblqA+TrBpiJM3FdlCTTccNlsALjkmMBQwVWznrr
BKwiK3FK7OEBvAkZS3lkeMx0MbCUPQnJqHaQKNxkqfFgmlPDfjVQWxEnZTuLuZghnrY4T/b0f9md
pl+847rIXiMSWkW/VVEHbd1B8mXhSFhZwjWns8kr6aDzNJEfMIGkmO4RUOTRuJSR69fjs2H/RK3A
suhRzCjv9A9uOkuhRwkgCmEtObLMxulVkSxDT4BiSnGjMAs1Ki8FZ6igFiLm9QT7LoGRps6KKOEs
BVIynJ2IKr0uRSlbvjuY6yLjJaHax/LM+h1iDVdJjSYpmQ4h7pIJF7+A3tZgt25CBSwGDw1+AJgu
/FFjGYT2ej5QCFVdaeg8Krnf2IhLmK8KKAOafA59h+koWz8OtLDGT95bHm04YUQ1/ejBR6TY9f6u
g8sumGAX2PsmSAoCsI+BIlQKR8otlObqgc5Hl81tUzFAYNzdAMGzh8GVmTQJNHhTwdYngGhZ4bxC
5jmqXgoPxkSdo/P1csKzCvYdfZXsbDhoBCnBaLc2AZNRMFluEWLEwZDsS+8VstCBJfXVhPcajTSQ
OGg5HxmDAWlL1pPMUhRRroKAwuGuDhkTIrdFzrkOQ0AKEWPBMDkQ61XAMhhBZHU4UswYXW4CVK5k
PRA89ATvrw8CvYmYtDle1DA1SLymITeqJ98kQkHQKx+jnR65MVY0jZscU4mv52t1zwCNNRnNyLpk
GTMF03JALhPqJWxc/SRFuFSju4bnZhwh9QGpAbK/TRNtU/IjJAa7McRLXFpXuZKPRHVVbCH8EDJZ
2i9nTWlUxntITWvDmf+/md4JQ6vUNj2WKafX97Nbl7zrXatgRAzIsSgyQkN6CCgyAVrIY+e8Mxha
isOuDZYkhpbVBG9aIaqLBkLpliSbL3W0DegjPJJT8FlXC/6QMcqrNqzgi0pEyQA/MJ0bVJB12KIv
4qYP+2gLKHte9cbWeyP+pQk7g+5qzVJgzlDd/GyYMfPmF+lbg52rzmApgaLDVmLyhukZ3vfoT4DI
7CuxluR/VUL3Zb2NjI2AAq7znxo+Di9ZS5SBkX901RWM4f+uI9QxJpBLWacPpxYleBx5PhYZ4M74
X6ScXewrZliHTrptPiV6rHB6C6SrPCH25QZGsLQfMQsFyTW335P2Yki/gd/sTSQwhkVI2bvI+HOA
RyR25S27vQmnqXrNmvcouvbhS63/OdM6rT+s9lVq7xMDW421ay2RpRQ9wUDa8kdBT96hqRpYqWTI
v3txMcRRiTYD9ZQTfY9otAE36hYejo08nAP/AnMc8/giQg9tojZUF1De+zvCKi29yOI+qa80/mfq
IMMzuHnwSa+Czm94C8PUha7UH0floRAf28MlsZCellAfFDa2nf2Ppk3PvCArsMG1rhPzBCGMjbp/
bbDjlPN00vDIZOMWfsVK9mtQ7We4f1uWRjasD6t7izoIMmO11kYVAQDwuzTb+IRyjOwbRoQF2cSV
hy0sBANjJZhHtPLoXAZCXQwJmI8DTZpHKShMRMQJJVjvPmS/drEPrmWHlW3CJpFJB5204GMg9ZnL
5qpP37NCuCTaN0V1GarGoo7eu/HVNTr3m0+KBpp37Jt5x6Q7fctsGtnzxCxMeWCWs6W9U6zNalX1
f5H5yUC5a1jUzvWdxfTGRtiLaAZeNlJM1OWIDidRojsVblZQfXQG0lcy0TFax8lpAlvUqyvgkPa0
TmTm7RQnGQlEXBk+Iar9EaAm38whD96G8psrVzKfRLjxqH+mAQCImxL9TtpdRhGvd/8MDSy8fufj
1Ka3rLl2xV85fmJYtu1tai8bxi/+Y+iCdWJgJObqbTx+kHS8ivoQzIGpIYGcbD+ZChbSq2CF1shv
cfherIL4brdfGeIY4EQ9xs22T8BBUV3sLEI6s+lYml6pvBss7tvimlOTpJSgjngW1AOh5hbSiHbl
22aJbSLFJr1oYRpXXse+uZDuiY4CHE58TwCRTPJ7UVBqo2DC/RP0qLmdS9F/9gp77Gzv1GejuE4o
2uwA9gez8Caj5FTZ4uJQABkSFLOUkbfkkpisqiuENuaHgTi8cDrX5Avkxjch9C6giJZ3N02ZR4Zv
dvPFN4Qp3PRfubRxsq8KFVqtPQfnNwJDUbASCaMfJlLLNr7o7ameu8fiIMRFWNdA3zraKYwv/DUJ
10GxS/Qz2vxBQoAjAQlHVqjTpWO25uFBE2/Ntii9ZLFH1Rgj9YyHLUYgZnzTqpHHrS78sy1oRdve
i9GaWj2OyUI6zQa/qdkOVvaY/6ckkv0UVuy4UU/SidKre31Yc+qORwAMANIJnghvfclLOmF3hbKk
xONBjeydGqPN0M3dkByCgdy58dNUlU0FDoJUrLXoabUUjXhRhfhE5QDeGfCfTDKBAgIMRAswdUMB
n5joG9sXbIrpdgobeWZ8AZl/inXlJ0AD6odMuq32FkXKlV3Pl57Wm2G2ZOGFFa255oYtU7GNmG3K
DJxsAejNKfbRqal1qEvR2eqJ4AgbFKPDh1orN6T6uCCGpxyoBJaMa9i/Xpc8Ik1lTQlNqIgZcOYb
rY9v1VTuxl7aaWZyMIJhn1BW5Xa3SmY4e10cxnRu1jhu5rCYwf4ouNTMCNOdGA+WqAhVwq7Rx69G
D95INb12JFb32MwaE52Y6m/I9/Qyxlczwx4hW08AL0yEeb6mTIZn+T1uK3OXA8vy42wzJcbWp8Qx
4U0Cx0CPbu2A3kuhvY3rdqsxtbTU0At8IlyEtAsp+VRyRgqG2uBxtBaHpaSzeuonL7b9u2HixNOy
h6oO0kI1Ogvb8zZoWZDmff+YKjaTAVt/IsSuncaXVHP1Yc4s2LBkcEccFLu32bnDDncWc3E4Dqve
HXuBVKRGZkteE3WZ8lsSx2moc49SvRriQ131Wmhtt88y45X5TFXSoLprkn4wRbtRoootnAQVRTvx
TW5jlDIFK0O3k+GvT8VRz8qvRu68CWT67LjM5oXRzNbqDdrh0fkW0PRGcqQWQUM6sWZeEmpdK4ay
G47TudYoLHxYjbTgAPWX4NIP2BuvvdLDpfrrku6UaKwZh1D+6yDUUfKWIDNlKfucch5S3f6SKN2k
XxOUx9QQDgvkY1DJYZ2tRBgc++HbrvbJe2ZLbwbiPB/1Wl2XZ7xMXxm2kSIjr7ujjDE71gI4JYxG
+RkcKF1mxzddRSwWmEX4w6lWlJPO9w7T59Rb/aUx5UvInrCLIYuUd1VM35UILxg+vsqXFY3Uoqz7
81klAc7T9Ns3iPuHgXNMyyCL0lmz79nr9nhrIOxbxqO3I89v/yWQwgideTayfdGr9GbQB6IUWJlm
ujccLJbmxpiY0xfddTK1M1zJg6nFh5HlXwMDthGEhcq7iil/Hk0Hv542RZfdIPKYhOBmRJrLUsCw
RhnuURy+fJu1qSAzDVeXjCFcJwmgXVhEUOBGWZVDvdLIvHCsjQZfOkVEk8b2sUXLG0nBZiBFl6hh
AONAzlGfc7WzFsVlwMEOXuMit+RYkUQvuHgI1AIU3i5K+U9J1g7zTdzZk/aT+0CfciZTgoVBobRe
HFAIW28C1EidfEfduJ1Q6cQ6WM7IXGlFu557wxDgiz09TKasBttcvpAxKgc5LC9arjztZHKn+GF2
0i5mu25DtRoDxPjaYpnIV836igGEgQAnMyDC5cQ+FEwn+AnPzJwzIibrXjo6zmYG4GR8YzxaGhFE
EZ3pAnAhMzv22ryPWwh4D3bDA95/+ua4A7SLDlJZha0gjwoVoa4wPfzSp/OAfpREIuTZIXzTxumv
hh9d4YSeQKp4ZFzKiJG6yf+Po/NqbhtJo+gvQhXQCN14FTNFiRSVKL+gFJFzI/76OZiqtXfW47Vk
kuj+wr3nomFFAK1jsiAjLBl5t1UGZRSFxNjfksxHGkLgX5JhoAHoaVNpJWDZETwXOUMmWCgelMVm
z60t9gVU0IiHvlLikvDD9rxL4KpLplHvg90SqYGAnQXyzZPhU0iJC3fyCLDuX0LIna7iQ86Goeuc
vTCq0wRJQCzYV6M4ZDbtmZzmQxDLU1n/aKS8beVi18iOre/jRcBKbnoParRP7i26eGH1KPgBju2J
pIRVn9tPKsIpUYnPGlVzCepvzNy3ebLeY9P4F47ZJWznDfg4eSun9NEFn5t1KCCJ5HI9BnQYy3Mr
PBZu804j6UTwig4xci+a/h4amHwR5YZuiF/lH4CoACcjaAaXEIKl4jLLw6w+Aw6kItw5+koMcCke
8J58lcQL1qd22FvNMY6BpfFxPDnDy1xwaO/Bl8bpUhUFHClgCYJrWL8nyXcERM3lh86XaXyMfAyF
y3SKjiUtgu9cRH5okLrSvuabsr2CiZrJ9HO+O+yP1Ytl/01kkcXNJUk+m/GZ0et4s4rznH+wAhkp
7p2rlntmb/R8VX+T/i63Dp11MNTR0IcSTE/tr2TwYE7/BvybrFdl8dEyblD6zRbvXQPikAIPn4g2
fkA0cZz9YLhC9vqT1kdzWL7dyeE/v1n9rSvEZx8CyFMpfpRztfjYokBfrGVbZOs1co38aU4AWb00
3QdVthO/kNKNu4ziCnehNH+RILAu7dtsMy8jC5SDKV7EIaOsrN74y/fxCQodtxmapKNj3Mvi6kn8
lw+auLziktZYazHdNHRLpR9gc/rDK7GZmwP8+EfS5FY2hPC05cnlB2psyl4IePrmQoo0irMwTvA1
2vmrI26i/5DDMaTwazkiGPwZrLCH+yw4jtMj2IwaIRebyPRBY4XFkyr+xo6Xan4W2TuY6RkpYXyS
+qHUj5YfYo0l5EX9xkod4SqvqH8D8DuB47JZXTiuKwIMWc8T3YMsvYaHOkZXKC/L28vHuxSHKERP
CjYyRYtV5ZDvT9R3JsZV59tV7LvfrebAdzb4911zXwGdlmBJ3sLiR6vPGTJxP7ybzPJ0Qd7YzTFO
Tcdu4IIkOvmlt4CjqccHOexzf2sQPU9wdneI7GuoHinoMyzcrgT28C3LfxZtHygLp/1KoQtbl6B+
dOYNts0qItWEE/ylrBh5619X/dndS5Vfg/4tKl8Z2FvBTyaeNVU060WeAcXkVQbXzGCpJD5z9yGk
bW4CUH7TV+k8jPrMbDhz4bWs4I82LqbMVx6aOcG98WJ1D62AcI+pd+HeXYcJifsxmP9F7ilX9wiv
Cs1UdZv5Z4+xrXqnewmtzwRLc8MTNzJgLzIEOmcf7BVzLsY8Z6f7nNjN52O6UZgKNDgi1iZ31piu
nPx36beXc4JvHsAmQ4rp4pcPE2c9RPe4B43/lbdfMZSY5XJ7NDj+gjcfFTGpQahl4k2fP2TjNvJ+
xvHdF7+J+PPkc8fHa2TkLhTZNdizKwI3Y1rkr34A2lWtvQaRV/UugpMBacZbx+iwcbwbiyIaK2N0
UQ7Ylr0Ozr0+dM1jNt/L9klbj8p79JrXPLvI9j1BkOW79p3EemL5L216AfZuuOcg3fEPGQejhTOj
+AtCsAPqpiCOxJCHLUbp8JuA/jxE3m+dHQlqN5GQmpfUuEziBcAzLQLb6hFn3CtvvYnhBP6BxVsi
qrdavDjhQ4PN2sq2mLamFl3QgzcgPHqLwj/ffmaA4mEc7EilKr4E0yYHQ6XDzM1kR8lUCWbub9te
xhD7QfmWMyjlElD+8+Q/Vsm/dn6wYdZY71n9b3nA8Jiai/fNApxq/TFRHDBYTN5LyrA7LO667Dm0
j454qOvt3D+yaRsxmYvnGNOACq5+eczTiz8h7Fk33TsxIKDBEcbdWyw6HXEvKdqtgxWcWXwEzGs7
XAbjY7+ACzBR6g7xN+TrZ1mimyITx1unRuiR4ey+EWt/CxUqZYQMl2m2uXvVrc7UMRQxmktijZAk
8xmBSVC28pob3mtRRF9GWn9PWbrpKHasqf2VVJprv7+luP/uKsEMQ7FcbAn9nUmPY0lvXkaP8njs
2rc+H9DdhybEkRDMuJJqTYAIQdp5RmiYx+c59oFF5UAfdP5giQoMlQWk3QoRwQLT5h2pjZQFQkVo
sCod1LoLds0YftO6QkRklA/SjtxN6bQI0gNsFGxZ/qB8sA2LsgV1QHA8DiQPbf5o7y3JyKdzSsa4
Dh6MxElo5RLXWPPw5TtPlwcK/eA+Y4KMXn1ndPXFs7t1MtjrfKLEdFvgFWlTs/qMtnOOAFfqKGLC
4fFBm2Hj4WaFKj5326Y3jxkRKox2vctsxtNOBsVJRAQhlSG4/qKYactXjgmt300YGOsJdX5moF9H
O86L4a6DLkLlzTQ1JlR5qzsORBHTQFWz/6u1SQQTmutSsMRNjIOarBgcS7vu4hwKhOlhmXSiiWf4
Ovb2fW5GpDNmLfNqwzg5FFEsS3OqQbp0wjK5GNhkSPowwtXqcxD5O1UoMkpaYiwVQ926Y1hP1vdH
h8U7MPpPkscBci1cXLcoRqqN8l6laCXLkCNkeb8h9B8UydwIl7gvhpqYcf9HMiw3C+BxLli5Gvgt
r3t8GBKAS0bLd9uAvMZ1WzyPGuqyHCfuB+gVg8FKfrIwwbC1v3cH6KAik3+NUgVxTz9Oni2UjspY
db0ZHWZyz7fZUKH6bhixk9YGtDZuxPbWTeLNsSB2zsgQOlfcR1Z5rYGfXy0+32yVIcVi7rK79tsz
ublisgxZkrTHvuSGd+g5+zIFbWBA7UXIuoo0pojay14KREFtc5vxA8VRJHa5KDk0LXsdIS9dTW1Z
70g02kyFJM9rSLbsIhV6k2Xot1zr5EMzhpeFuW09668SDBg6WWNHZCrAV27cBvheSEZ3bzy7hn+G
wlLgVyRyrfCLR5XXNemY/S6o3vWMplIqaKNx7hSHjiiuqVfGQwxSIDDFcExiKp8IAzBg/1NrYxXL
ZIKOPOKmzbp7q5ke0kX6YPYBctOq2TkGDbxfkfCeM/HG+sJqBhg9KVB1JDZBm4DDGfFkjzEPrMNw
p6yRTNgNfDv+YMqDyDu5Xp6eE2P4UG1WbGcV70zDsdcaNiG2eJuMtML3dlFHJlWuQoJdkHKS4sFv
8dqRkmi2oSzDgXMmSnaR55d9TGzkpgpMbNEyvI05NihYRhJRTWI+9e2Mkn6+jgztdlnFLtntjA8n
Dc7UXcH9WA4wWDTmkTw22GJoiwEfhLNBnicJf2AuoWoJX0rKKnmUxGFRgoQXEGzo8tvyng+1uTLi
FDB/ulirPeeJaBmsAWn20Oceq4wEF0HUX60iWWcOGybXS8Q2bvCgpyjJhYNnpQoc/LLm1VJA7l20
KdU46PVggcNAjrtufKZdgzN3K3v00BqL8rOxh+yuKMmTcIwG8wwif6D54YqwFrRGPTEcBZMwRTwu
alPmuyYr5zwz9klNl+T2PhAXlkZpgqDe6xqIanWwFUzrUErzNjhZwTaBhXJXeazIon5cteRwkIAY
bwhCxkThn8cOhXyrJgj5KKtgaPeHfiqQ0SbzLY6I5zIgpG8ZrDwnuffKJ21HxfbH4JnFpZQ1joPp
De6+jQOhPMO7urlJy/ZYdRQC1k8AYMYtjd3MThDqRPiUBrzHSTK1PEDRIRPGwJAo/KsF/q12Yik5
okCAPNWtHBpfs9NPWY6DOMkHwHH+k5+DczMCHFiMLTjb0Sdm5ElvKst/CynaA9u4Z+xmSA5pv6wQ
u3svhRs8dXjo2jRYD8ISMPNrMkV5cb0Ocl5r+t8ZWN+d0yXH0mbvZTCaQCwUntucS8QSl1j0x4nN
J1yL14Qje+XhAQo9e1NqFgJqCk9JR79TgNT0CJDnJWtwN7JJy3T6AsCfIBJv/la2+UlAxWdufQ9M
kZLJI7YesEO80CPnjAkEz+nQT/VGNDUAZvXQerF9iG2AAh35LRUxdCsl3YsMudRl1iNGMEljqNB/
N0AgMXywjeA4ubMdtMFtYpu7Zi7eFt58YVLXmzP8Qp1k23ECdOfHy3YKudkcMRh3ZxalKDSeXUDT
/uhS7briJwb5jL4HQPqCzUty55bNTXbRKDFH53GYs6OfTt9R2QmSWhjv9cGyTM18Ihfy0N0CTOXo
xSuUTvIuGY4U7xRyfBQ5qwLu6FeblLPKWeKoeOK3jV9jr6NVrOrfvGdMG0aVtx3aexa4iLhbxUIe
5aNXB0+TkPkeHbvkgiTWMt9MrdQchmy9+6wG3VdcvNoEfcbIiLhEuP9ee44R9YLmetCOC3Pe1C+B
Bo0UAftCbdudfDYw2sYJsiA4oT4HA8vH9tbjPGHPzqjzAf3SWdNwSTnT5vJ82VwyA1Wh3+yDnsY9
nrkeYtRN/ozadUr+6Me4Ou+DmeVnYPNqGsJ+jqUZnRzOWWLFhMSUJDVxYpWDNY2dJBDJFrtcfXFG
XkehtX3HUfJmzNaqtzlMu4gMwM5DY12WWP7ciXtqwkIteY4D2/lQ5vxUGo6gNdanSZS3muiPZOyR
jESYcY2nuSTfDXoQLxlL3Yk1uOrkd2j52xLy7KFKzAw56EsfZMd0YMZj+ZXi4eFOQLTLuxM0YMOQ
uxi5xzIf71aYYE8FeMPWX+EbIJUO+RRPV2E85wXsAqdtfup2Yez0zSWfvGFtUTUmhofKCKhZScxX
mru7TDUDsxvAsyN+/UzeYikgHeGGQS374s8JZl2mDAFj1nXrJy9xrojYiqtbi2x83f5PFmkwE1tr
s8y/J1xc4ZBATY9YwgzK+u0M/8X0050oKTmFpDhwvF3CuQvPJfpsu+TqmHwsfR95d+eutegSvFPP
gTGoVS1f/QQuKBEvv5Osw8OkocixHV/QzGgFuvidgCeWILxIRnL2Un8JwIMxP0pyAViDJK5LjdVn
xV3iC3+XMBVL/eqz191jlrwy2kW7D5N8ABaHiM9FVKPMZ6vGLzPqgd2xW2M77n7d5M9PbeZeHRul
Eot2ugwNfAJBO5ndcs97RUHBJ4P3IrExOmZlScauDyqYC2glcqKzelhbPRYeqAzmsTPY1aamDdZ7
2uJJgM3MpqiPpmNI9dt29OO14N2wVfMwuohVklC/ujXvcrRMbvDV7TU1HkCZwcJ2wjZAa31wZoOV
PzCVqQJSKA37isnsW5Agy9aAHkC4aHIpNcvJczHR4IhVCMzWeZae3YDBZZKbNv9SG6vcFQ+z0yPZ
Mcn3c1JERhUXeZLQn1QkPcPSiHEj/0KdwiER2jG5NjScqEgCp24IcAmtHcU+dCXbJnXeZzVqA9iq
W4wcJhGKwsFRr6Y3x6mvWbXj2t+YzfArM5Da4aOe4bD0HjJM3Xd7Ubj37kxaVp3q9f+/o1z+mLlM
LkEyvcmh5JvSdUi8Jl9mLtPtGEDahy7O0sa8DbP/GQru2Zqh+B1j2tkvuCpqfLnT0B5Qv/CBdXtI
eCgYCa5RFTKHJMBFbRjiuS1w0dgT4ioHXSJ2jLDt2pVlVq9RRWkXV4Kw0qx6qVsoQRbmnKojd9Az
EoJ5BAYoIwWeIUn8zHM8ZaVOXjy6VmQ4X/lEtx39+a4cto3NE1WhPLNMWKL4r0DVFN7Rk/UIJKpQ
28m1Dq3RjUeninCu94i6G49Rpo8KIx5OwLlxGFTDiznzUZi1Bwl2HlCmOzBIPMx75dTD2zXnLb3n
TE8xfAdM58MI0VLNURAZvJ3ghguMX114DbxeMUBNtq3KE6TsxMAZcY8GFp6G9F51ar75I4YbwCZo
MZZAmyDr3lsOKP7O6F06wbvoTO8Ipilv2Ili/r8MpvnthIt6vaWIlclrwIZmO4Y1oukSIz+UH/a7
g7G16Tzvph4hThA+O6nxbgS4w+PQQQxnsSGuHfnthpRSCDCQIWmgmmOA/HtAPOKzYd4pzJeDa9/3
KudVcVBWNsr376Z0ceOIYm+2M9y06qWYUvT6UIx6OAZk1TDP8Y6q6HZqHAAWpiRqddChUaejMlWo
btA2FlAAUgNLHNTvF6skfpM9hOYiulkLHo1YMcTJgsSEQD41JhMau3exxofRNoEAjNJL+pu+nO6r
tiuOeVVzAnOnj+0JPCVsBRHjxZ6i/B4PCsGvzcHhEzwlcIKbFDQrqVQdBgo32vdz9jPalMOhh/Vg
Ko5xNvwWow1ZvhYffRGftS6eLdHYpDC9obP60HH1ol/zM3kPC6kG5v4UIWmSJE0xqNwOElm17RMc
SHd3RYj1l45RiLe/edU1Q9vMWYtWAplO0oX9zBXAPBm23VfhEpHZyO2UuK8V2q05MX5kg3Ta7cpd
IVBZzCbXfUXUQB5zPFfDh1UyaSX1HWREYwz7VnvEk3SIscyJssIhcl0ZZF3klNI9bFrG3AarNduv
N6F49ApIsIPlnJx21Ktj0kQvtOqgT8M4ug9tZyurRMALxkIQLlOZeItJEFoWqWFMMcr60jscgSZ6
501BwBeQJB5Iv2NMrkBKGDXplZ0KUbn0a9CrN9Mru22wpCM2WAvnjGrD7l47OzpxvZshGoVesmV0
GkejoIVJFIbIuSoHe3FXKLIcgAmPZruPe/RtPrj6oBZi31EtrSBy7+MAtjCquCErLoBe9aH1ULYa
4Es0/cpQxg7nSHOl5T5X6PkMm6QDajamWvlPonqGvfWp78LfQZtfOQFLlvbwAgA+SbL5xVLWC9RY
pBRFhJfIQuzlNo91D+PMi31oXVip2hGooOHO5MWK+anLIk7ekLyeLPL3Nh+SSDfGwSAd2xwBCKdU
ckUdf3Vh9E4fx98h1vQW/T4mFho7DkT+Ykg2UZSykh4WjEu5DS2iTaaQrzUgZWPzwCeeWZ+hxudM
14+JMV8WBV4bjnwPtAHU9BHxcee6IiyvKNxjEnYvjc/DXqsuPxGPvSqVzfpaSpQy4whGUzMhq9OK
GsOHDukWqBlqa+SvSbBUnco9d+K7T8CdNpynmYfkTonoGWshngEu9NpuPM6Dwt+THloSPMXkxzV5
qihoiSPLUHogK23is6ONc7yIDPAYpZM1rOTylXxMbUlPjF+gjMMvEWXAkHLdbwb/WmsOCF07JDeY
7zLk8nHtT6KIsDvX906Y3Odj98X5glUtxY3B1GCPDXKPku47CPpTGcpwJdv+wnsRdca7T/q3i2OY
7SgIRnyTh6EHs+I7xHKEyUh/FGZIMtpzWInttGRp5NXr1BdPusVZEps2nlXrFkQmTZfim9Fpta3r
8UWSYMRAm6Nl4sNSle0/nJ71muDLbySXL40G2jsVeBtiQZID1s5V0JHzkmWD3Bh9Fa71b1WWF9tQ
B1caqHZKsl7A9D0pRDaLLaBdmYGDbI4gjCGT9JlD8+7EYj5qgT+4GGAxwHM9hTZboDnvnrTM9m5V
4yisqcW7fDHDjnixSXJwkVqvDTv48h1rR+RoeDXs/RSLFyQUf6RdqM00AKmXLel+DgLsiECTO1ex
/AhpbgN/BMtUvXaY9V+m+LssWRs4OXavfEkLUcy+eh3dEifG0VTlM5NlZtzaGgltJkMM2knKPKYP
L1xU8C5y2UIYQq7n2+O0Kjr/I5p0sHNiYLeZqbbhxiYeGNUgRUTFm8RW/S8qWCYzCiZqIwEr4CTf
ve0B3HCnr8ojqyGH1W/FzNxrz32zQlr3CniVPd/nscNNzRnDdHmt4SeNNneS29V/DenQjJ3/tW5O
KgTHu8WqO2uAdC3dIzJtJB6fyqeJKp3jUJDQh/MmvvNUf5gq9EFty17E8jiAqU2X4eEKsgOISQVv
MkDqs6LdBTlI/BNpbZgKunCbZck5Mpzh2GQL9KZfzXz/RlLcXCZEynEPSqETnDG99sjQmZZabyLu
vlJTvnlxtAIcOCJ24gFUNTSfGDE1oQ798hILiBmAoz9NsnIxFY8ndEZrhqmfGfqGFqWTxtsonFSu
69qniKZmmTnC14HiGMZ08Owq6+ySHNCOMOUN3DzoN3eUcD0wk3iBWS2AbDIQGrIG4N8fA538E7T8
aFgtUqUG1lK+J9RGkRAW9y76Nt8HrxvGvyAMX83J/lMBzyD9elvg5C/K165Te8GMl4QdhAmdBghR
Zz4BGstPRJgAriiWZegADaGfQYxaHs4NV+ysKss3fmW/YITFjIAgrJiBHWDaSgTpTfFgHxPe6e3o
wZGM8CaqZIEUEqc4xbje8PKka2vonolw+xtnxA+lfQoEYggzQM9W+Wa5JdAUEkOtxEaYf2PevXlB
fi2Ikxe9eIJBnDzaA1knhgTsWk6wUNNmvtpRwKQnXMbugGej4zxxRU34LtZ1Hrw7Y/4eJChIJ5Tq
q4Wwl4cpeMyoudUF/aSE+oHNmePX8FsMFdSWSYLWYx6TT0jvdtD9m+esQeDPIoY4WJJQMJjBOBqM
cz+P3wSLvCced4+vAoJcQCLax7wt9KvNYsYtwYH3ukS9WhH3UzNB2jhNOq39isVJ4VDwVC4w96Yr
m+Ub/CKT870lyQO7V8jKB4sF2dbNLpWwtO15ZjWcfrg140Cp5KUvK8QVRijWkbXvO5CduV+Gj3Wr
2jvqb7EvbYRaacI6qECPjHASxTVhZPG+J1WMt5LPZ2DX9qEtGE5OSKuBbrKY9CYF4dLBO4/uFQAS
McQTdapR3JkpcKpsnGw0rccepS/jSkTLCR5FRqa8tM2aOpak3V74d0GlG1ZlKTd6vK1L1sp+74Ou
EyyD7Zz/u+2ApyCCZDSBedTk4iKKN60tzsgxyjqwUdNPhdKzKKcvsQRyZXn2F7nqmTHTTz95JhLe
DBQN+9GcxMB9Uk0vzUC6Yw8aHqggsLnCkcw+KmaP+1rxJzhlEW0QB83N76DMowtp1QrZmlgSmncC
rcYo1HSUIJSkSPU2yPUt8PJskzmsDgK2V0ou/pkp+6g4Pcqyh0/VbeQM3yfQBdVrFy4muosim4DZ
Gp6ovIHh0ghszwMvFwrfCl2k2vu9DYlSNTCL3KvdZt62SEJypOnJMu5QkPYY68zHobGtbaXI3fEo
L72meUO9T/qMfjFSLAz1vGd4/KEkqrXczx7kWAGCs9iFWsVPEAxH2y0MKkpW4f3cPbb0B0NK06iN
kTA/CfspA6YCIgMXSLwmWa5eJUaHc1KLZaXcE8f95HTeex0y/bIMiHazK7d0PPWx6ceDdIdF7gf6
efzLw1iuUPMHFHQWbi3EhsarUc36oSUIe8RwuGttY89I7mJMul01TA/x2xMKSE7ZyjG6B4yXvIqm
aW2EHK7St8FzBQiB5WRt7XjWRztHM1my09qqRa1RdNhEZoekHDdpWOYp4sthDUsUXwv50s5aQE24
n9qeeNHGLwm1ZNrHbHs01g1743tLU8mWyBHq+thOxGRmY7/yo5GnM0fwEScDeahuTkL1AALDJ18q
r0vmD+CybIv1ySgfM9M21mmShRu/EC+8e2pbUURmUvV4Y9OnpgycJ0+Pd25I6KiXIpFmCkpCjkTq
S1oXMaS0Miz2CkBJnvQ2VZ4Wa7sJ0s2QYVYYILgYtugvLlbzKb4Mkyv2riBakbH6zBTJM/cW2cTU
uj5yTe0aT4lV7RX4swGP+jGaijdL5/0h88qTF0CcsQ2XeB7LJqNiNDckZ5AwMrHQCmvjc4jyvzYH
V6i86suIfPhRdfCqoM0wC+DFThsCcDUfhXicgJUKCaI9/ukcuC6R6X330iTxGkFnNeCgQVswyQBS
fRdPG/aV+4EumIQmMawKnAexbyKdBjRqLw6fDL4tam+8HhzVa7TMBql4mSNutOP/CLIe4XMiTJ9r
9jv5QJ7sZztyT4ibg/qNjC2ma3SHWAtvqQutLnI/x+Q0TlyTdjScAfiyGAjPXesAb/VNrGN9CNGq
R40y39yplmRB1W+kLnsr5HjX0smeBoMAGTOy/rVe9URYFfMJXjDmHkxiWc4GzBpADkEJ9tNlux0s
L89cfcXudI1aNOvaKa7TyP0+zT2DLyA0g2e9dm52oIBnYd1jpayRFPNlk+CBthy0PoIRUlGwc81P
dec/N/27QZCl580nIknEHUM7YBaQzTrFXFfLud/nbFkjl9zOxsN3UoGKFNZ0ZMYUsp4nLJi5Iq0o
ATydR4RIiOZlcdKNAvrEPKIVrnb9DEhP3Gn2bHbQc2OSs80R2o3TrpTw6dBtE/bMGwIJpsEZkQ2H
lodyhsVo5R8Ra6Mg+w395lB0yWPNUdz+pT73t+wYdPRspRrjKPpOM3LLAEo1JY+LmHdUbS1lElKN
0tiYqfsUx/m/IA/f2f8B/OhZ6vqInIJtSDffqxmdIfMxdGEhX8J7CMjNK/2LbwjOT7x0tth4CDQb
6tSxOM3l61hhgjSBTTflazt4DvJkAKo+mSQ2edGBIq+E/bi2y38Zpp2SGsjVA0LF8SEBtp+jU7KQ
HIUMYVLIrIXgvxUc4qS+c/PPJr5kXc9oDhcrzpeOmp1w1nWM18cZv4u+/ba0vSennjIBGmk2d6Cg
48gCM8zBVCumlkh/+PNnOnomLXcmDP5lCmiDPG/JtxscpkB01mHsrHCv2puYIXHu+zAGWAVX8b4g
y5axAENyr6OtZGbF9omlNzBUJITOACKSutD5Ihpm1bMENGmgcTmt69JaOYhc8nTl1uyHqjn61i4D
4MLfjfPc3U0ZQzwCGvoVNc1lSPB7pcSUUwECmYxIjkWlkBm1S2iTC3nMWMz2u8b3ubS9fW3cKtyx
bS/xdsTbiiSyDKJd2tGgV+njEsPuo5Adzew0quzYYZDjbDvRsGje4/AhRHfQF5+mfHFxYmVLUKrK
SSOKuecYv5lYRazfsDABHav6XenOpnwp/a1nl/hEAXkGvWXidUMe44cprO9yYQghnKTzh9gyGahz
AQEn6GCgBeR09lk/YZcpTrKusVTXJ+X+Q3mWu8ojChZRZMjRlpBAYrcY4f2UPGpsvMuRjcEB2gP6
yKm9WZX+EAHHYurKs9D2rUx8cPkWnRFUk0oIcxXZDFWzKmbLbWSvnWNvPaNYe3HzHDB6N+wJHqAT
LJL5nStgTOIfrHcjVsoqKd1XQQKaaNrowylxh3odLATWuMa1zdHrjFk/n2YXiXDveR1yJUcfc4JD
4bwA4iHimxbS5xrubeMzTLr+xe4hzLQDPc74zmVjdtOrN7N0/f8nJOHTfU8lF0jjNcvG6NGUA/4Z
NP3nUMGx7PPxxH6kvp8thxSaAmlLObDlmlSfXtgb+3etDM2dMhqXvAHwG7PEtqySN6dqhquhlb3u
7Ukewr4nvnN0H2O3WmRIVUWyA+8Cw5jsWFWIfqYobu09eRSDjd7WCxZLcJT+BNNsntjo9wdJiic6
pvLmtNHVaG3nqdQ5LjZ+9/+/PKeeR5hJrTZx37Hh0lVNi5lE+9xF0NMyKHhdaChtkRP/aHfyGJo8
C7Y3pzfPKYlUquWj0xjTlp12+R7NxdW2pLqw0apfB5Cd//8ysxkW8RXGnqKV9coWkfr4f3afjEGx
H0o8uKOkFG9HNPD4vn0QqkvlNRXuZsCEggfWENsKAdNzWYIQb22p+YxvojFyfsRYMVtXWl1jHyFJ
MTJL020cnqWGmT50dnNn+kNz0jOKnoYsuNd4SN2VwmzxLDWqAq+1/g2tkzwyWCOHwJm8X8E0Tl9M
3zWfzH4obyFf8b2J4VibgdInjRWryQZasbCZbnE1f1cuwBbme/21zqezz53qSFbPc7hrQX4A5Zrs
02woMGJWd82Itlorw71VNVrevMD1NldNulMMS/Y2ygRaHaO9BxxzF0OX2E/oxZ8NIhAlqLHIqspD
K/TIpwOkEdOOapd44fOyvNhLJ/Ifpqj7kLZu72tcq6CWxiP8tcgN+TdaGI8dZ3XK+PBhSjONcGY8
Tm0mEDzFmH9y4182D/wvj1thGCk4izA7N36iNk1HykoHF+Gc5jDI24Y1ah4zm7rLJfu6Oc3Vjs72
wTP5QJuBGO69pJ+34awg3vOpuYyO+A5hsH2OKPlg/zmPdkIWIdQjlm8ysB9jrFMjzyLTprbfeEGV
8dkQzqmsKuQdnrlVJtmDWVN/jAFRAAKjZT2D9py4iaIS3m7tT9Y/ViHzFrYFiGJr+PKsnVNQ993N
sdzOrK03puPp3dDzNo7Sh4iW7KJpwN8U608n7niwVTrdRx5YY5AnyWoG1GbeeVXTHmzQbXJZoEcM
p+awfPQtpOcU0fBtDIz/DfvvreUQwO1GoiXtiJ/MZF/5EeKfro8lAjXkq4NpIXxhBryh6r7qoQgf
Rg/atcoocPNmOnIneEeZwlWLpJ4+EO9hg6tigN6t8CGHzZ+mFs1LUeEtajUcX09lDBRNsRryQJym
iVu6HHR9b4ODVHkwU/SZh84TBrqvEhoFt9WhHsXWoW24l+DTsDydee34uwtBjZ2CUSKQSZdSHSva
gHdGX9zxqf7ooMuju0WRbcoDiszr1IF0ajtZbiL2kax6Tb1KTAsgOWO4asytZ2GjBwz5PHybojhn
brI2JlTQjmsMDwkQFdaraLDbyRgZVtWIY2hhtvyxybF2tnbleSead7y1hpCbmrfkkDnxQauhvQkb
pIbJXt3lVAAN5GYPauHOeItjHSRBIemWw55dROfG9Z6RCfIR20x23pTAaHWqaiUiU7z2ZlP9R92Z
Nbdubdf6r7j288UJeqyVOvYD+16kSLUvKElbQt/3+PX5IPucxE4ldfOSurfKJVMdNwUuAGvOOcY3
ToMPGakqmddWzsCH70fTB8wSAJ/GdB8UrzG3G/iKIc2iLB6Ah9UxcqzpQ1UzLVdGROOoWsTOGGBV
k813zGLUmkHT7hmJUSnmYUleY6seTTW4NHlnbkKniY5gPOuZX5S0jIqSXPPZaAJ6MjhJZiMcyUl+
iUpZhnvLTaJ96uikESrVDXdgcRYWjj5NxFjDWLVnx9TOJHBjTXLqcl9PH9QiBvKk6pugSKydEJq7
RV4S/gQCgEurjId7HT3BuquMn7VqfURlUuyltGs8IlIlQCeN2HVUW5+96gLOUH0ju71b6znRuIEH
gNvMbO9oo0KYVbai3UndACUVk3PSyHA4Jb0OwUKsqt4Sn6mLHjTSB2VZSgCnXu0SSjUa40p/RKkU
0Ob+0AuPbUZl7209yU5dQ8Uqe4PddIdBC5aGdajBXgYl5QwiS9oJfRqedPrYLNHpoa0+yG7S/tlQ
ojPq6V1pB80y8DPMOQp6w1RB7acA32tKuc8sz3zMyWtqU5Zi6g7QX0J8GKNLE8vXgVM1Hc7XrES3
5FXqpXEnUQhBtqqyyuyERpIVaojfSH/ytWhf43TaR4VcNanbTdc3pEwOmF1FG7istTHPmVDZ6Gh5
HnuLCJ0x0bIN6+m9Rup76nUaqHaVgM+PuOMJMyNUXjbbKBPNVeZafnZtQa3ns1WPvB37fH9vx/cj
obheXqmnnMrrmuQpv5qybcEYPROdo+9r3e33QiElrobW9f2BKQGJKTRkBR33g0e7NQeAsYO0Cbya
BC/tWe9r91I32t4yw/Y6AY0a32iQbxnupg73DefOMacdwvyvTa+iIKkkDbozV979iDHyqKPwPrXs
ZWMyt2Jp2/vRVUBFTR+EoXmn70/9dFgQHW3sv7/+/SWuOPoiMJizZYVqHJLpQx2EDwPeo3WsFgae
pH98/ftR2CWAuUL3QlGXTk7WG/014Py4/k/fH76//v2o1sfXoWGz/Zevf39qqFPYkN4Qoj090ffX
RFGEpDqym0+iQZwqSj20J3fR95VAiUhPznRt2bddC2GYb2Qp1QxZu/oMWTKqa5M2397l9BIiP4+2
h5t/dP1Tnyoo0cdIi5cinsITKtU/aSAHT9+PeL/lXqsIl7BLdE+lIdUdI2GLbnqAmq9kGrVqTQV4
nd+eFLXPwOdMZ9Y302n6wER5XAkPa0TQps0xhhheeGyFyqYEnJqG8m6MGnmXWrW+CqXDNVQvbibm
tY3XPpW21u2UMup2UVj/8ej7a1FsvbSqYIvYSBemR+gcndh9tjWOP+FhNbgJ/8IglB3x9C4bblxp
i1KnkcOsBkIhf2M+uSCzxtuqej5CqOZDHEXYhUdsegG6C8+K8KrEHfEXUEKx1VbmflDVreG5OTl0
hQXX36t3wAXz2DIO5fQhLMpyreoMtSwr/ZKh2W8rKw+h5OhfZpjX+3//kGNs3YhQI7S5FK06YU2R
1wEcIOuEyx0FDHOwppIfUq2IruBmgzP0qw88/dGhNcYtgiJiCLmp+DliAL8SDeYaiSVIK5SHYMRl
GfhwjZOuvI5sAxvK115xm30gTcQLDFSCpYnCCfdmCsangc4Pn9gmHKEZFpEO0TAlNJcb1gIZyYB5
bJBXpakpwG3hpisHdcQOqYs4MKfdiYRSVy+zu7xsTyGGAc5tLqtRj7dJ6WSLgj723euAPHOu1xT/
RswmXFWseDpdxC2SNIytcnx1FPFW0D6992wQQ4lZgRpquJ8B0VAywj9G3Kon2iGEdakWJFPFeB7b
QezLOJYo2ynErJEWfKHQgdUdL38KVSPfTBHW4OKyTYK8gLZxtgsAGN71WL0VaqiFlkLxdUBzLYj+
oRI0hLZVT6rMyOA1I/XWRag3WvpI7vBaIHOZ49cITjboi31Qqvf84lPYimGrDxDyXeY0qE2WsZNA
dKroOpUQWJcuLMxlWh0YfRLE7dPTyGFRJoENINFRcVL42j2NkIWWOz9DWVDItNI49xF5TG5UxYvE
r+tD6yL1mEUGHRXfkJcwI8ch6UsKKtU40t8k4GdaAmB7UqacHg7RlvfK1fQPM6Rp1DGnDdve3Rh9
oR/TWFzD4Bp8uqOp0BOt+xUMpuBR5bUs01EldpswtGVeh5JrgxWeG3eXWT9VKaZIvMnRlvo3L9Kf
WwtRiBHrt0yAlvLJPd31Ux6wrWe7usE5lOjqnRNQr5kpISHs7fx1GFE0JCMDpSGttzoalWVbFdA6
BAGQoTTLo5A1oTqBUMFiNRS8SXtTdSzyakkYInTIFH8XLQ/ftLWTm8T6qdC9T3903VU4XXh0GnMS
vTeSVVw/GIQAK+npa+wbPjYwKRat3fRHxCYZO1PUoqO/QfuvLjtfybc9fB8lMKY0hHp4jhV1pSiF
dvXcdkI/ZZQq2I1PyAYv8C6TTaY1YF8aL7h1rROfgdBuOlfQ0m7jetVpTvBgaC+q3erXtMzCBxi/
+wKk8Cyvia9Grjnc/MFEaO51X6MBkh9Nmr6TI/5ER8Lm5+1nn9e4zVo2/rAwYsBlUmb0JwLfuI3U
0dCYGP3knUpf20cD6qlWxoXwaE5b/zpWcMTFkxKBjdk6CNTwXnTEatS+GmP+gP2CcL3f+UHTrxFY
hZT60nvUXYgOoJu9VdU5dz2zi3sYFi+uprQfujrVsZTo1tQLGF39SVYNvU62gMtaia1Vi7oGGDzh
pzJXMrz4LZktbf9JLGj7+930+4aZK5jkug5HbSzs7K5Ko4rcA1dZVqjlrVnypAH5W3qE3bHh02hH
KmfSIlLgDJb3nJIfJEYXd2djryszIdjeJWwg8sYM4yWP2HtQX6DdbftxAi96zbDSSqo8TIlgdE14
GzhZrPswUaz7zLmEKKXJxBKYLMyCEYhe6BuZkDkI8xF1icsco9eq7KKW42PcKd2Nydyn2gP2aC3f
26Sq4V0dZYYyPuOcN9NPmT84Bk6tzqyNXdQrbPWmvWY/kSXlbFQgcsGIVs5u5hHqWo0F+WPDU5K5
jGrT+uwUHIMsVZWNkiE5KQ2V9IAEWaZW59q6dYdLODTOQUuxgusDUT5OFRFZavckolAIf08+Q2N4
L8LuDV2hcx3bZCW58q00x3RXceVHT1y990QTWu99STaIY8GZGJiBoE4p0HIh9XvKbCfBFE3esNel
w72nEEOSsE0LKB3XJbGBN79EnOV1XbXCoMxFeaz6dd31WwWg/5tQYTmaIJVPNG6ZoAYOmZp+gMFI
a9VNbVv45IIpxlqDWwPBsxCATJWqwy0MgWHuNOrwDHVo6OoWprGKeLIIQyTlAXha+LY6LBJdfqhV
bW5F2VdLJxbFUvEgi0zs+aNM8PIkwSuxYWtpwjXA0qM/6GDCAzM8IoIlYrrX+4WVPWYo8ECAkMZQ
VBUwIGF0S0dp5cazuzUgtoYAaaq03o4Q97fAk0we0GIzn39WXZF8IOjMaQkFNPBldlZZAFspJpdg
ad+rOSIE9JbVxld8/dgnQPRtzzfvUILoC8sykZ/U4QMlrzITpVkclYzzWy8t8ouqzD90MvxIE8b0
fQ7dln4uVKCKQtQR8ZUDnJ0csyqWP375l9/+/i8f/b96n9mZwhBXQfXb3/n8g2NfBp5f/+XT325Z
wn/fv/PPn/nzb/x2DD7KrMq+6v/2p9af2ekt+az++kPTq/nnM/Ov//HqFm/1258+IRYgqIdL81kO
959VE9ffr4K/Y/rJ/9tv/vL5/Sy3If/89ccHgQP19GxekKU//vjW9uevPxiCfh+o34/T9Px/fHP6
A3798fhWBx9v6S9zXs9/+rXPt6r+9Yem/w1vnimlVIVpOrpt//il+/zHd0zL0aVuWYwIdefHL2lG
zMmvP0ztbxJxucCwZNsaMhTx45cqa/75LVUX/LzQHEPwrX/89X96F//9Xf0lbZIzrr664onVH7/k
v7/Z01/n6BoSAN2xKG1sw7Ep+/j+x9s9HTR+Wvs/da7QmuqZZEjsFGXDCOLi1m+uW8wcpC3ckNS1
019hIoVyc7dK8nsZ3OlMwF2flQquRknIxaCFrYBkErR/ikcjf7SGB797UMcT/ccGzCpmHZK6wn6N
jG0QFzv7EM7J6w8YuC3t+r+7UP9fXIMO7xon63+xBo9ZWn+mn16Z/WkFTr/0+wrU1b+xSVWlqtmm
hiiKdfbHAhQsTd22VNVRNamaLPV/LEDjb5ap2o6ULAwe6NZ/XIDCdJDHOpqhGSYL9H+yAEmS/09L
UBiGKTV2L7wSzg/55yXo1m0XB5g557i4rkqVAWOP9mqKLlZ9ammW6Y7NQMLZjLlk5NpthJ9fJANx
BS43ciimJ/mxMDCO2ewsc9b7xKNmroZGKlLTBzWnDrARY3phtvGErwCGeMD3ajFcoIsfK8GT8Ntl
Y6K089iQ1Q0kzq6mwEXMdRqVwp4Vo3mFSIgMBgvFXJcqo16l22fIHovY2DJWIMzLYRuehM91khOm
0qqLzorOdtrjbEw+pTTHWecCasJxc4hG0r+SIFsHdvYWe+R7kowxo7m5c/rGn1uS+0Egspe0eumD
6B6J7USbKGDJBS7ZbSALKbVecCu9mWW1J7zh2abXUaGjCZIXzx9umS5rjF1twdYnBFmThO0LGF5c
9AVC5ILOZmhjbweD6O8hZz55deoi3obr26dNf6dhPF8BoKqOtevkGzdPr4MG3Sqvbn4QvSpl+lBQ
lNZR+eJJfOqNgjPO7DiYtokXkJJ9CBTamxQfcmwJ6gy1CyTlBzx2iNCRhszaqgrvAOwtVGls3YZr
x6i5yAHQqc4sqjC2sNC99Va8MHfJV9T19xq6LgIZHg373bHJFXQQECwKnF59hvJJFuT/4usDT9fc
K/yUhkQg6C0w+xHUhmBEZxsb2TQhWWkocufJwLVndN4CpG2qVR19QSvJMwlcEDQRZEK8doC52x1s
e1G78Yc/PtlBQn57AUKeWATRaSgUo/6n0dHXgK4K0sNaV1QNKz0ITP5CsteN7C4sbRVD6Sf7OwSE
qNr6qj6mfr+qEsJvdR+XkjE+SzvdeSZSrCF+SjAo8KQZnvPI2/rml6VFEqMqVdyIxNGv9SWiHnoD
jnxzoAINsFVTz33sqwgvu13/zDXjTtYgzTskbCbYldaeCJc5hh41qh8KRAE9JjacdEhqCyN9Hisw
Kn5/gz6A70Keor54Krn2CzXZwMs6yt59M2LjNBSwj8wcEyMyInOKeAhNdROazb5JlQh/p45vytjn
ZkkNh5yKGe0cL+dHO2bsldMXxcZQGucjZSQ7Oq/yjmVt7fOCNB0Xay1r8s20QUeQwJBU6NyBd6Hk
UMbZ9GLaeLzmfrgzeYMwHtG+J6MGtLj9qvr6uYw4moGZG7SHxXvH+l/Wjf40sTZLkDC57PYAoLrB
JaRGrgKzh/k8iV/TrP8UdEccH9iZQDRfoEf1HRDazd5EU1yOF8xfOPpJqUv0JyOqYbu7L6WufHnT
kwRsjJG8rduqewhBmGSqu7CQHy2CqNDo9tpn2mf1ctRZ2Ew4fmKnrEyY3EFdXZWkPYmhvQLMhic9
4g/hUA391azpBbAZ2Jkx86LgiYNXJ6BHi1JFzFmz4UaVrOIkTNO3JLXHlVLqb5XvAXjIW22Ojm6u
d84th8KkIV2bRZI17ifaDqsqf1111/YOao09LY1jgi9SY8iuKztLZS4D1bF20p1DzJuTwYUlboEx
0FpI72SiAxiKdT6J9mNzWXjeyhwnbFW4HtgQKAZB0W214O2bYb+fVTipakAJkVx4+kD9edbtYVGh
lUNuSpxJy3QlmZkK7jqlp/Wfblt4nfojfZVV0jMHy/KNb6i7foTAzW/aZKkb5LI5LTOw0qfGCcF/
BXtbu4TEe5q42JDNa9GDbbxgxtlEabl2mmrBv2+mqP3z516lVvTVcxEoa/SjOsrNmdUFJ2gFCx+6
V0o6JxbJTavqd2q7NZkYYvxCyJztw9ZGoZZuTOg4YwpSn+zF6Zg0OemRvr1wdJotfU10BBlplHWl
VlIkyB1auKVHaM6kJ9iNRsBVwkTMBKdcsQ5oSgk0GWbkwxxl++ViQrdDUIjnnJaLOXj3nOYLLx42
fZZuhwy2lOEwZxpmGRczp90hH2INqJsy7Eg15AaSe5h9CaHjaLmi3yYF2br8v1X8twZyPx7Vunpu
C9jzU2Kz5z2oeBwSoq2UFPir7V77vCLwg6yv8KlLYdAV3Wo6rmHFt2syFTjOg+yWPfZJDZGLIKZV
lhRvfrnU/busB9+PgiTPiLyopYOfX9+TsT6NQTERo+qEbXwOHe/kpxqOfLkuw2KpKT/Hft3ZBO9Y
yMgHJT6i8lXjceOTh1BwJdK5QQqLlMQsax4yI342QBMacf06fV5G2XNsD2dFNe5c23iCXHHlXZlb
CHRL8CR1n5yR+Jwj1btnRHMuY8ZIoJx1ecig3BAHfxvJIa0kfq18eHBS6DC6sbNxGuPfO09IkMQm
+88nYK1vHwbh3SIuojEIQWK31oHjvEzfI2zjQXH0M52jg+fgp7Wz4+hBrY/CBKIDbFjtSSVcSO/f
S5slViO0CKrXeojfpVsvpqIT/8oFfLwePqepcgHe5DjtfUNOiAIGdTD6e4PnUFr3auAXqSLlZH0E
A9zkhvxAXAGapu5C3AjY+FCwmOxnLqkslyF5d6jn5mY0bCW5o8XYsV+XBzsGypvsTAGghFsm2MEC
Dggmbcj1ZsxcQCUDObhg/d2NYXs/eiYXUe9RInCw624pSXJ2NXVpRtk+IfgZiACBcKuMt14d00/1
BXvjPdS+U5o7sCqHN9Ps7in7g7x+UyL/STdtkoaifNZBnknUZz9f1FG9L5T06MD896xFdvTygdah
cp84/RPhtJfpnLG1ingJ89Nl2eF03Puqdi4IbxrLcR/N8dNfazjoEDmOwtHfg0j9ckbUReF4yPPx
ka7uUyTjXWI2r/H3SBK5kXLojPQYTEQzY6L6BdVBgrLQWNx+BwJmmmzkiOALSu22OoWj+px1NM7f
dEgf49FliBF5WLoZ5yfNNiu6ZcFBqQflfgCfWqqYO5BSxeR8sbVBrplk+8JJjxh6yUhDEdKbzaMT
wZWJ2/4Lvy9N5XfCwFYlA0pt30NYmUwUg9lcKyW8eOr4nBOJ1emhiqufBAM8LJ2/YWA6b0rj3ey9
NTq9Ww1DlE4KXtlWsjMOMRlzcxzN5j7w0bEWApejp4xz7I5zs2Q3YNBTxtMcvRf5QwdpT8vSnU28
Cpfx0W4QC7PtgPYeuNGzh0/Iq/I7KYxllVeHyr03kzejY6xC/OODVgb3QROdh9JmkIxs3OfoQZZR
K20/RsY+kuWJ1vtpGEkSzmyEqfjI6e8H/YNfCBIJebsJj6ysKzfAh7hSHjK7fTB7Toq05uryVfnK
lbkrsmeFCA3ngHX7gQvINfbYbTv91sZia+vuNRzF1ZfDk0L6VThEdJqAB+ps2cKEsKKOvYwxjwbv
FHegBtIKTEOeg3EwVECy+lsXsIW06tyejxgs8GmuteqmuwyvkmQSz+A9Lz2fLPWR74lLaaK9T+nA
JWF0rJpL12yizP/pD0W6zAbHRp6Ui0UYmdjwuQ1XhbWq6eO5JAJR7MitVjlHxC0cqXFrxQgl1XKT
etYFiwWKyYzU3cKF1iTy+95CfN6juWK6A1MbdeIQTli3AGtFU2LBk0hsyrTQdwPyvkDpAxy+xHhO
Q8+haNjroMjEXxwslBJvmkTkHKKg61uC86QNtYfrubOC0zHDlXJgY90d0g4lsZv348LIDQz4LKUy
JWQph87vWgctI8Qg61oTe85d7hUvjeWhcRtAG4T07fXyoUfJAGkAWUTgGUuHpMi5pcYb0+oeKjsF
4MopUqfJKc2Ez33GFivLDzdE7sxy0otpOU3JBy59ZkyFvhGc+pG+gzDjZGVq5T7ViKWg8Fq2Djfk
WqG2Qd0CsVFr31zoi4xt95XKlF3Fv83LyOh2M97MIxveoEpUR/VRWdbaaE1G7GF6qiNOVr9tXsoR
yxSimHEteZtDVSCIyeC9jWrxxjyfbQXa/b4RIMasuZ9gSui5occYWTcqavIeofI8aIjwHTnbYrwQ
wZSXgFOibXJOxnmrF4+ha3xprf+puipwChtdPhYqLnwd5ZDlnEdnQkEoI5nrUk8OUe2lh7AstWUn
uEqF40goU5+TMFV/AdeN56VfjHedxKnIX4IXsnW0dU4M3MqBK8L72y1NBz86SvZ+U/Y4filKmFBg
uFnRbyZiLcc8KVzq3KQw7VVFc9EwSJ4s+1y/M4d4k5dE7Tpuwn6GSRYBnchYM2DqGAODfWHot7il
q24bQ8A6KZdq0XaHQLu3cUg+ZJN9PbJ7qM9jRfZ1qJUrK+HUHBSQXQ7gW9JlpsyldADIH46T+Pid
4Ft3Zhj2p1s1+1hU1Q76KQCmxBAsdZA6NmKqyRBqLy22AzPgSKwhb7hkjIEXnuGHs9gL+oXaIUHq
IvieuoszoOqWAaeN5kTxIQ/cDspr9NPrJEIpJopCG9lpD6LYNJHYFjp2dkuDT6PSHRbgFz0pqZc0
Cr3IexhbugkGZJakS5hpSknxqMNtFyhJ4HrVgAe8mmhXZnih76MpJQOotphnYmWP9JGqigsQEFgi
JhMuuC36ByZCEPjXDDuqeZOEMNS79K1ps50zgnF0uJ3y3iMoKdr8yL7yi3wWzUW42oqAUXmD/S03
Pts29N9M9KvCleTRkQ3BuKG6C10K1ALP38rpM+vQRZDOgLp8ck0d7ng3UkofuSqIL25QDZWD7ezK
svrjUS5Es9U0BESVCHj7UZfVbtpeB9xEgOzwRoWZe2gZKYN5VQaUk+nZMHxs9lkPpmvqq0AKbB+t
tFxJH1BNmXnayq+i9hrGZzsRmKpNGBa9kb1jW7OuDmFYKkZbicDdtqMPJRPZo4eLwNPLO5+1iR8J
coXSYmQQiafeRSTyACcF4JxLi+kW0VkbMQAPHozyAOEoXJAw8eGNCSgg/ON1pickW5H7kfih3A+j
X88j0wSM5xtHW4u6e4qt3VAm7pYEinElU1ACjM2BtBYPStDkF6F/6p2iXLC84R3ickH0QYccwaWo
sQ3ky1F67/tPGJrttdtGH6mM5YtlaY9G3fefhQ4aqR0fbSPcDrBvbRtdaitB21uEnqQEfqiGvg98
CW/DJNEJ26zNfSELFDbo60KNX/08+UQWiccrea2S+DE3gx1n9iqrwDDrWHYiqV0601zXJUadKj5G
LZFWPvW7UUIYT5WlkyOMNncC7RDcBHkD/SznReKtEidna2CJYa50VTHTM2uTlTwBejWr3nkUCzi/
hnQNIPsD4THJUXSIw+pTG4mNVCfkGBTWRZ7guu892sSk/4QzOEIwpIyRzJaK3WbD3GQ4QA9mWsbV
BLW6QI4iN/Zr0YlVnAVfisxeRW/grzsG46KI258SzmWZl8/cM5Zmam0909kWZXyN+007uK+DiwtW
o4+kJbQcQFzxrLp3c8f+TkH37I+YgEP097ClbgqdhXk/mWMmTWWrDcekT94hk6x1grKCDE4zJa6N
k+lIH2rppu5OtdSnolrHSvhVCuOEqnZuwDVVUvLPGCSpYcowipaBLtwLF5KNEsavGKdxuVZYhxhJ
AnLwv7qJbM39FHKwe5v+bxAf0tTefRxfzCx4tw12bmx5jpiKMM4Wk0Ke05skMvvkOvGhsio2SuvR
AgcxrBLKTkzLyNbfc+QseMbLZ+TmQisfOjU91I1zowdzlQoMBm2KR5VHYd0hCAEWHFroZUvvyxUU
zFBSs85cx3ZKVso40szHwpAGrJ4sfo2zeqMThaP5aMIi3INLr/Tf9dHaBhU1sOdGcJS7BbP/kwYz
Djm8gzca1nrpJ9sECe1Cqg8QJ8bZCLWgGjkmaRLn8zJtb4qKKBftDahRgHwLdKUzrx+ipYFCdh4U
BeJBoHcM/VhY8XVsULepwdUPHLzn/qIokYYAjDe7AI1OGL8bMVH1/KWOhO6LXr9MyucuLjeKJ39q
g/2S8ObPoxQsoGNSrNPj1MWtx/TScqiagrNDZMBYM7p6Wfuu+cq+TVBGai0E/9Wos+bAXdvEb9kd
zagqSQ50Bz5kxp805P5711kg4IYvh59oO45NCtAS4NY2w8UxPRb4eBIB4wo3krcqhl1a2heVEDmI
nBN/B/tMYFkbM0kp4sTbQlTdcZww3cDc65xNIkJXfF9LS0bLym6OaWNcXMs++UP2WgJgDFQcuWj3
tqnuQT9wMGpGl0gA1KztJYNag3NZMJMHrTkXvMjUJGLJ4F/tqHtri1fsTv6xPCeYLPZuITrarDsW
WBZnWWJtw4ABZ6H5Gz9FvOXQBpYJyUspqzTmCml0SHqip7pOrq4Z0+Xu78ayeAZagVVXSZDMGxey
A9nD1lOLHy5r43FgEBQAjMZHQg5bO+tjZ+q525sBdoRgztv3vL68t7eRTemV5Tt8Cu9gBXBwK4zP
c34nyLV43pofno07eOSQww0pBoQ+ZnowtI7JPUYSXOinmqwgiID1jCW6GXzU4hamhjKvn4cq+rKV
1lsaRvqI5+WONtoa1aTQd50WfelOs+iU9lhw0Cs//jLwj2IAAl3hhtu65CUTPHjwFWtTqCX5tfIT
czSd/yI9q7nyBjTphPOPKlHuoAa8e704BUa8NOvxEZgq/l1YNvqLGjqrjNtCLZWdp0jY+ukreq+L
IRQ4Qi6qY1boYEfv6Plwi/jtcZ/VnP5dYOzisJznmrIM8f/POoxt9Bjmihkf2tY+OaQrgJW8AHS7
Sk9s4fCvUAUvILd/lWr2JtAolKzmfmS2EtbFs0uA7BpI6vsXpDujxkLtmspuiDBssIxjFXexlXLk
vUq/CNOGEpw35K+g90cJ/aRR2yQZdQZyyAzcKxE3yGV+xshLWkuZ98JCqeHtyyF/Dsfu0SydU0+o
DpAS2MbCoTYxsrNB+WgH3aNDF6HAETUdjJruJ1mbvFafIUBITCgrelmC0R6r9Go25J1mDrcPTu4U
FESmfLQ1a3fo44NRIE/BMlo4wbEOk13QovO2ggC2xktiUKQg1Hhs/Q+GAtFK9W0u0519c5Nu72rV
tgXhQ7cMi5NSIHoxuKNZWntQbsNgnqB6XFvfRmik4FOz129eGZIhbW4K+g8kBBBKExODZhPjp6Hq
9N6HUWO2yo2ytzApD90cR8opN+xt7olbAPNjunGDbzmagbXpUv3C1Z2dgOBaqbTbBLSD5WVnLaFb
q/JUgZeeB99YD6KGlkxIlVlyhe+94Yk9MGckfwvW1Oe+MH4CZ2CGVrB2C3gBqXMf6OO5VYaYjqQg
UhDhf1ojxvYWbs8KSAtrYym8UPLZuUSbQbDEXYGBjqYO7SuqKm05JW4qHsbwto1IPrZvNv5LknJd
h20TuRWgRHFjQi8z+yrZVCSqWplbnUmBCbyK1Mo87+bKCHumiYAKS1o5LWcmkBmyMUEq4RXUos//
3Xnxf5Qs/Pb/k7DB0f67ofL1s3wP3v48UOYXfh8oM8H9fYDMgz8Gxjz6Q6Cg/k/GwSgc/ipIYFKN
qEFDqINLQrP+IkhoWHFjzhyGsOyuODY6/ZYxSZsVQ2x/STle0BXpMXtoVt385PbrXAqldz4Vz4kX
UdxVd4UFOA7AW/lWBVH53iGTnGfEDS7GklQhbinuU1Zq0WupDT/jvCMkQDGh0Ld+jZfVBJnsJoTi
1EUGu86JOvLYjfqo1ZFzLEYhFm7mv2ZFBF8Omd2lmTDBXi8ni1SLm4iA7wsVOj7z1FPoHKvGDWmO
ulMzSD2Gn9ewhmMBOk27yhR0bxFKililSzmTU4yDia+SfaKar1mMy64MGvXiy0qbmVAoo9ZwDkFe
UfqQ5lkvfBQbOeLck5uDnpyNcciEOsjAt60aeGZXWTjuBzwDYBbsE+CtmOPZ5962QvvW0Jg11XXQ
kfdIOYuK3uzTbdVARi3j6o1kYILKLQpsmC/XUnThoc0d4hT0UUXSG+iLSK3T5wQ++6YTZkdTw2UP
6YNMEw7SwVne+ojcUA8c8krfFthhGb7l3cGJjSSZOVq5tLjPUKE5uX1JHAZLi8rNo6UeG/kWeWVK
qeB3WCrjDy+MEfhOKq/EcB5Tw2Uw2ZQMuwm8Wlm6p25cPH0HcqabO3gUxSLVbRp1KJDzpZfHuDoQ
b5pPJf2JQ+UpdONEo4ClJ4Q1CUrQ2J3JGqsC+ZT02Dyz0tE+3HQYH9A/MFp18Tk3q6SYaE1N7tKK
RXJfJ4tGJfN5nsIK+TI5/Bwu0n0VoCCmfakSEnBAzAbEZ2gAXvu5sEgYE3lMC05Cmg1FCXm3d8gn
iO1D0QB0XImor57LIMIigX2DUCniBJS5lYqIKGFt7Ci0LILs8T9lhyQ15XteGNo2GuNhJcE8rEbc
s/NmUE16opH6WXXWBKmUPVFKeGuaSryMTdKW2FiIjJBj2exQcCfXvphC6RiQg3Gi/sfgh/lWQ+ZH
L89nCGrhwE8kfboa8wk2Y2H4p9QdUfgEmTEsDUx5cInaXkSLlF61lRTlW5q0w+bfGDuv5biRRNv+
yv2AgwgkXCZeWb6K3osvCEqU4L3H198F9EhssqWeeTkPE33ULbIKyNxm7bAa9RMN0MDl/plkmxHs
2E1ZsSSU0SVZW1yP2b+K8s2YDt4xSqFRAlJp01cfsMRD31XsFOXtwO1Q+NluxLhpzvit5gxOQMwh
nimbVTiyPzwNLSWvoTfwbmnXVgDJRkw75DqddUJ95HNbZCMLswERVIxwK+diYJog1fmGPNkiTV8E
/cIdTc0IjAsTIpzPmXjo+cHN5K/JpyhraaQ3q5a5tIod565T30gAsAAnBpAuqgs7gPGAGAR7D/va
kU+Z5qcnLYxwY+q8wR23gyQbj8JrW3wArkUkX2lfuacorYpH+O9y59KEvWqlTKjMTTn0uaFyOod6
cU27wEzsU0NEJTgL/NDcBFFkPxou6F8phuQbMffoRmNUPBva6h5VxXBhthfprrRTssPYQXrq+E+N
zZEZtbt5s4tOYzZdut3W0iYGcfuS47JfWF85yLrsR+gsyg69uM4be2T7h+xAqXw8p6BH4fb5eupD
NNADavlRQ8Ns7ZWYBjISweheqj4onpI8/WH3RrfW3KwArtnqb5JmKoUfG1CU5Y9Ey0Z93xldf+h4
inE2aOSq0lnN7oNEe7b6VlbrFAJcshYGc5a0pLLXICrAR6hwOVNhqcEDA4CLjVmb3aYs/eyQ+WD4
1VA038rcmKqLeDTm6RMSCzkPAxDofeDhycp6ZbUUyUQzcO3A7ufXAgim/zb5sXpKAp9sad75BimJ
mLiwIUlqcoGqek5dUbqNnIhxjoQnxwvXReAkRkY2e4JIuwOVFrwNCVQskN7aj8bUhsfeML4HozOf
cNwNgwbxDkxgtmUIIPteUnZbGYJWJ3qDfU8uvTkiwro9gjJhUfaydJx0B8IXEL0op0VZJ4zCW0l+
SZgc3UbXbMiRWImKh3fas1HS0cQA1GgepKrERR7wZF0Xo2HzHKrENu49PrKRI1emHuhrEzb1Q+s3
OjATtx647MX+61QXrIebcVl+0ab2tVDDSEADJ/IqnH9IZtWXV8BzPDprjQN9U1eZRvWyIRZUOcwu
+1bJfwcw6nJebzughO3ySud5V9q5tVaFrE64s+aX0vK8K6f1UAWpn6md47LrYk2Gdg9eyjyOPiF8
byy7J2/mmLc0NkmUpOa15/vDJqc1rwt5hdfo3oyW7rFCGXgxi+6o3CPp7Bu+P+TZ25Ff5sBjZlNa
hDHCunn2SygIY2uUF2ll/pCVqSFBYPX0GsTsxg6Tc8vhG9gyjnvU2G7GT44hhtRDf90aOPWGDU3d
cp0B5mfgHk076bdjCWMbl4Kgfu+raq0VbFqGht3c0FIG70VGOeDmGav7jEf/Rtky29cgsAlPO/KO
F2jDzGwbkOGl6HAwqcAqYbI7arJYmCYPWhPXeyHBicBYGbZwXdIvtXTVV0YRxWNedPaXqWcUaBjA
V4/46NiRWn9niaT5TiBruHOE0W6go8mraWKieCDZdlNUQHM68DCbNszcRz9pTOa7BoYDDALZfZ57
1/EIpyP0unHnm50JNB7XrOA480j02jwP2hqIJIEMLqPjBFfEgvMYieBqyhwGmjjL9C8mXZFqvpsT
5u/vG7yFdZfk02Was0tAKY2Zi66SP7pCsf9t8U+/enmWPPZ2pD92/UDBFAz0VZGPxRHvnVlUR2Py
zDWAh9P3+RazNIH3WjBsZdLJ5x6fkgRbyzRV5xV3m72dGNZTCId9N2kF1WfZcldMDd5wVuayXKmL
9KJSRbFRmWdwSfF6BmmH0Bs2kYZoRAFfQ4Ty4VmbpgQ21JDFW/Vu3t5BEoX/ZDgPXhvy+QAG4PNV
ck0uQGVANG/Iii2OJKtI3IuZ0cM9HNZo1vIFDKK9IgFSXxl+622J75xrcDNwAZp075Y9awVACVdg
U7ERvfIQDMLa96ZjHzOarE/Iu/QVrM7+4XeKbUo/DY+Ch/aFZmvWjxq7gqBM5azNUdeuwVm5LzbD
KJdG0nqPI0imlBCk3q0tv48vYcWWjxVM8XVfjOB2+bB4x3RqAghSuC1rHhXY4gVenFFHCaGNkC6h
aG4bDsZzNsuw94PUi73TtB2lRN4XPOjFkeND9r2d4OJBcbXv7JKnjhEUPVE41ibOuPDDABWqICDo
dT7sgzElolC5T0Tb063vF9qBZMZt2rjpedOz0FvVvXGliZY1+qjGm9O8dI59UMTQBuHB3NbG8Mxo
bWhq3iQqnpBm9VDGCd3yqGZdimbCvh9wEdymZyYvrEts0IwnlovgdN0iOm4qQxAF9KPXedCShi30
HgqF5XARuF33ZET4knk/6ld6boprujzsZnGEWXfBkO/aeip4H/KnqJBlQX0ocMDcrkhojJT+HZ9Z
mlKwdra6JOBml0ZzMQWBIgwgx5aXkVQ3k1bxiOA9F97EVsHwn3Cre4nznOfIao03pq9g0g1jZRXh
Y0hsEd3DMo6dxFY5i+qANUnlq7JmmjCp16TnHA7iPX1tLQMbcRYGYYLKbTE5lKKsXkMVjXeFDu+V
DB+wI/Z8++AyqVO4XznnhexY+h5LyKTCwl1T2zOFz3aD8yKJcpJqCQcrPodURqSID37Sq7O4HtTO
hI6yjxuK0RCafcq2uo/KOzj+syRUfEUfi1igLSxn00biVJbmPi6bF6MI5Hcffg0vOD/Ir/QwYe3Y
C5zsVPMD46Wm63M8SzzwN0TejKF50KxM6JdsHR0c/Eqie/ScaYCbrcDmI8gptBkcmcJpLszCCgCP
uiHlLLZmHgXH+tsBMvew1b3RPFTpNO7irvYuB53PGMV94d3FsRZcwezjLe601UErx+BrUrrNhYyn
gIhC6VYr2QzJlcUx+IqWkcHou+eb5AZLBQTIkvkcqe1oPGe1hpoxkc6dhzpo1YZ5ZG5TX0Ljd2KY
uOui0tNdbY/xhZwMPPnSg8VlOB2SCGlY2nz0t/QCu2w0tlllA2uCGwJaqpDHfvC9H65yMxx52bmM
grf95YjXcOg6XuM5zd9N1LFT2lkYCey/HIK69xjr9a1LetQEVEOTi41wAPzWQJRd0sd04aPxK3zW
YNO4LWdi+iccC9IvZVoqdGX2kEKy5jD7Y3FO5QC0ZpTU3Vaq2rygLQUKc7qxEqY3wJGmYIq7oXQx
IIFqtOuiN+u7RIOu5MP54AJjBtlLNdo67+RyHkgSOOqRbt3bhc0vMDXZMUsKBtAZNfMVfQrgyJym
PWp7zFzX5rkd8miHNUABHYQdfxAvPydbg1mIn8k1w4SRafks7ZQYpjvIHx74e8iA/sVY9ewh6VAN
PWvUEMQbxudlY94aZeV+g/Psc+NCUl91STqeqPvQ+Aolc+rcbohK4Nk367HWjXo1tTrtVECnJAbs
StvkU8ORTfAi2DYNH5zIRDHzXFceUvrF3DPDU6yk/zSP2LpQ9gBkWT4R7ky7yrTCO0z8pA5K5OO2
SpVDu5XzUMlVHAKbAyilKPiAp2M17eMii4g2MOFAQDhNbyfh12viBz2J02KfFpwsQ9ng4APuOQ51
88g3wedLTcahonW2UQN42bDyC+TwnH8OgC9BgbZseY7rpo1Mq8B6SS//wr1la0hSzYMM9BNjPzQR
he88OLnmgCMagMREwgoetIpXf6Yx/lKJzHl2tYhXaQFVgYREeEFX7MViQNbvCcSEnsq++XASV74J
v26kBrVxOXjvSMf6h//7f+L//qgI8c9So5rgzy2yUJ0yCD0p4CdFSv1Zny8mACsKYsEJGjPMc6aj
WNv5pBQZ89vaNoG/ukydrhxIc1ejybrpJ+Eoz0f24IHGb3+pR/MNBV5vkl4ArJbrRUYikDltHN+y
GXT7p5bErhHL7hUMkY+CUs9UKi+QsTm+C0pDKU1wKml5sQhK3UQSI+vNnqRHzRUUGMnm36Qld+zf
3Iq5rmAicTmRrOMHYfz4pDX59CDONKN3L0vQh6wl2jd8SzXCL/Sf/cSG4PJ39Ylb/sDeBzfJFhMz
A1t7aAo6BzYLVDB4+ITdFoTm5p7nF4bvCcMu0tRo9JdZoJm71tSyU9yAt+mDjIYxWPHdUGYlwR2y
mXpArc7h97bj3O2vzWFecC114k8hgOrfiVgUVECEAFaZ+FponEXPYRXCKLUDOthxsnEd86Lyvd0/
Na14dChq8tnJTUS9RdxigYa8vc//ViTGs2OCaZfgFI05XNXVhdy/y10aqxjM4GWkNj0r3gNavJm1
r0qvSFlb3Ze6mOS+qywKmJidlPsGUIIpAOcuNeYBCeQwhwACHUIQpl5sdmdKh0+Qeg3JXsQx2uL6
iSN4dSrrVN/CWgvWdRJ5x2AYnkKtnKgbDvFVE8T33MVdFHzzOSa6P0uZF3brq5WjK3fjTTJf1x1v
+f9dTGMJGQJmzGsY8P31NJM144zyxyKtjVlb33NgWGdAaIiAjcPRVir8YRQglTHvhhAgYm2eGSkR
ZeUl5VHmgjj0b7Q3M0/ucndoz6tMVZcfNTia5ndqiuCjpFjgOR9zHu0lMXynIFQTj6+9NYq1THzr
yhKadRcX8M1Mk0dlnZvtloWEBN6JxE2nOExCtioOpgqS68zTR6LYtb79S8kLBrLK1FNKc9XYMtnY
mkPCIjDAlNMOsPbzUOIxbvFA9HIYX9KO4J6Xl8Z3LRQQ3gJn3Cx6H+EQEIC9EZFhB0lK8Er5gOqE
TXQnqUDkYZ+zNwQb0A3tgUhb6Bw+KYLxYPxA/zE5y/5HFQQtdGvztWDVeuya+szH+D0pu7JXEYWa
B6731TkTQvpWb3kzUfmN7xfFMI+4aQRsJeGYIKYC2pj1vMzYkd1lw8mGyvNiIqWeTS5d9wLhZ63a
0uPU1XzLZpRlUGv5YerNcd1S7z77o8LoFLVGsquKidGg12dNim2nj19rSgxkjhUc97E7sKOQbkk5
NjvHboihzOojkPVXLVDGKo8hL1VRhX6jR/auwXTlXdy3XxY9UhfihpRIfKHxyf8kSRqB6BhJiUz+
gs430g32UdhgLmOPjROuVRWhkoG3YsaPv/JL7ExVD7dGnkKURTjdVUhQZCzL9nrI9PByipLgETnU
PFZaqHaWFLiP0s5vFilzItF24BMOzyTSblLkvoPbc0+bIiNaVSMpsChJwcpkVC7imhTHJ4WzzUPU
PMJU55U04ovRi9XaTr3+L71zylhksb1eHRfRM9TJ+DOvwb9kUT5rqbsPaQy/YVE/y7LJtnZcp+AK
jJGBFDajZxU0Amo573sPO2OsviQi9i4kORsOTqUiWje1c3xEywBr9pE2BOu/NFItB1NhpSkPoNCi
RhXS4SGGR3F+7LRdY8TNo5M19i7zcu36XTnt44nKqbQZ6HMdOB89rPFZQm2JDJz03gw3/6Kjtopo
ZANgd1O71oZ9Kwl1+n8TVGtivKcq8tyHkhPTWrOD9DkDUL3KJ/jZZ5T/9GpTBi7OZdIg2479Y6Cw
Dzy2Icgx6ZJYo1O2JARgJ7Nv1I9ipQ2Y4IsAawF5X6ODpZtyoIhdcqq9K21rPLqDle9NkLqvYLSM
Tdazf7MGBWRDGqMl1BluNLfU+brb5KyVZzUb4XaES6NSXowhaBpJ+pQArZB7zG6ObN6MOEO4NQuj
Oa/ieVbNrqk11q3OfHNYM4ITwXYJIr4ZVTWTijtI7ig4KzPK6xPvPXKG8Jcp1YJyiS2YQrlreDdF
C2zkk6xr9AO0dJ8ztDdNyGH8562xhu3zReVNR9gcqptuc3dmUYcANJLCyFeFRg8uD9pks8i9XuJ2
e1ju2qnuh3BfpwYgmwqPyiXySepCkFNcZGDAjA0DJCI7/UkLbnzSuhwnjVXZOMU2psK0ynRIxu/S
MNINUzRB/ZJng7r5nTw8Ds0Jmdi9s6dRvXnEZY4dMEXoLXX3YgdDf+gd41YRWTIyubFb6qVM4Khz
njO3uklWP+l5Ls9CMo8bXrMyFWuVaAAq5xznIim3CSSCHtF90xNPXac2DLRJ17WTMlvSDgnvHKil
82oJx0AL3thzn5OXIFKO4mwGYI0pmDa8/JTLbUSYM+5P+4cAzTWBEozZjBsq5NU6yZ3yRU1cO+en
uphTZECqvwrVdytDJcUpBzR/RfFQnBZ5Omub8t5HPT6YozdtppwUwyJTozayGxU4xiqk7PcwTPyv
Z32BWiGK6sbuy7c8wu6yNf1rgz+GY5rP8GCqrYA5q/Pepo2oPCbISlsjJDwr22nDy4eUFDvfeLek
c9C4GXC4Tnx/XLOr2WLCMDH2B8Xb5NxMTsX98Un11hS4xKkDwP036XsyYWtDzrF3igUpKKauOOe7
zag0gs7GCbP0hn0Rlyky6d+KiA1cRBDq6DXq9NpGsX1jSJQCGK+cax95aF900Oz1rlQvi0SuEsEG
psEMwqKT+xyXVhITgG818Q+KSH1xpjO3t3E9szL4f+Rv/lE7dygUDXED+CaM3Htr6BGqi7a85RbJ
NbLWGB13cXJKwuh3CSAPZUz1QQP0fTKLsbxC4yCYiLReCRMgkzKjVWmO3TW9f+wnjK+DpyTG9dSH
3NIyEideXK1LHWFgEd9hV/Iu960Ucee3CjycGI6oTtJa6PAWyzi4k4T6Nfte8oE9tyLNPO+shGiL
XVxntjlwwQ/sQ5oFwcnVaeXoPenkv6T5UmLTGULIlcPJ5tIzjedFnh88JK2EJgTT8x80esWO3CF0
CwJd/xDqO6tofmQcsTfKZIGCpWtabbNsr7OZu2mL+L4wI0g9jmA6ZNbv6Rq3txOQeUbqf2r4pslJ
MJv/zaMc87VpY6PPSv7gNV9Db3r4nZg/jN2TxYMAGb80wEj9VPUz9v7YQnPOPyn7JuxrXK78kKLY
rFhrSJgLG5u5iJCv6MU6PPB0s1otOr8pPcbDqpytzlns11rN/MrMSnSomTc5DPOUs6yd/iwug+/g
3rC3dcb3JlbrN4XltkSdTE4sqccKXMyc5eiPwZlU7NkvjkDqBu2uJGjGWZy7++/8ANk0GusIAgR7
Z/Gz6UltWhlfrTEmlawP2spgjndTmY4HyNIwKESE6JNuKP7mGLgtkHdfYjR8sg3wZX9kTZAdPlkH
eUdsB+bv1bt90Hg+v61ZADCsr1VYV2tTgx/R9YzvVWb+VrXu9V92QutfhOigjJQ7FShEfIUAd3ll
Tl52wpkiiWHyYlXJxMBXPQ63wlAvjGo+LUaD4yrmUkN6TL3DP8CSGLNrDaFyTlL5Xjii45eaeHSt
+WmMRkLp3NCpdCWAlLhUWpvFfRhZLr/R9cm+6bzwy+xC6IyLraIWC9eOGVRgT1cedcUfNFi0qWpy
jfgvXXXOfvV4NCa2JiuLmzM/eeqyreJlPFsU3hygKEbthx3HQKFl8mBmHNLg7kYvjNcFNyCDzFMf
VvbN4On1hktwGKzbPN/nbgykVujZCbs+OVJ76l6QKNLtYluwN0qTKOiw9lAAilXvsPfKE4rzZZbO
essnG8Mq/BG6Ue1/VRm53K62zINt1yX9ZAagw0GjSDuVPV2YkJqrn2Ug3Cxj2P/O3agin3GCgjcz
+LJyVfEzWkP+6trVb80O0EnOukaxuiiCzHt5dz0Wd6LQXWfbgFVegRvMVu/eRyzHdJ9oVr1FGiw3
VVELfglhfPXue8hMpjsLPsqRlSf+Un3f3v3R/Ei8sdhMJFiOiwNS1FzKhymQh2wwgD82k/2UmnG+
Hpw63g3A7G9hlsFJ5Dpu8l8614WwMBZPxEir+RGgh9vWaYD1tBVPhYH2nsoBMEbxY93T2wv7JiGv
giDx7pkUNVIt7cSeDGk1gCVWLtI1wn6BfL3/ZKHY8fSNfz1svRKeRdQ7OzORe62d4PwN6txNYnF8
91WKPqjX1COhaxrQc7ukBpY7BvAA4gpQnAKwMDhm0v7NZAmhC2x57337ZbK0rtgmARV6LYEiTV/3
WBglfp00WDbsjfi8MOjyA5fzOH/ivTgAAwqwMpe0r8JZ8nXWXuh532RovYW6MR75hrCkwG7FmR2g
OfMfGTPEiCljODijo6UN28RSnFT+4M40ADMYKg+nA20AmyK99T1nvfO0uDRs2fTowdNXW3WSPET0
WvZAE0qRa8c8r7nUzh2tT75NN3TtrhrVa0DO1bRpbJotl39lcS96d3IYFL6SQDD5BQZocR8cnUJT
/E0Qhy+x6L2dOyB5S7oXxDdJhXIOZRM3kfW5lMGXBENiE/ugwi3BVF5Tuc8e1z+fXs+xl/KwOD/M
xannzpMx6Vqg9IsF1DRcw4YWIzQNlXeVJT3fbNGeT4PxOrX8ZJXhvvV+e+1L0zgIm0/eVNFdUF50
1ZmDS1aHJ3IJAhugnIDF3Ilmz6OygppZQffHOLKDAvp43nGwiMfbFIt9m3Uki6SpOtr+2ilo4Cw7
VWresfuaH4p4ropEIFQBEHsPNSei/TiEDBT2nfFS9aBFPT5/qzYxsHzQzQ8Zz3kWl376TGIsBwqZ
0cviNfmRlTFz5VX3sSfJDlE8DVL4Y7PrNPhMm9R9AJVghFwBg0iYl38zoRLRNg+ZPdbP70ZUlrbq
1bLlm3IYoE3Ya9t/MqRq1pRpa1sPvjPaZ12ekZWt4OXPJzw3OSvzwLqJzQAX91+sKSmUT99Ob52H
NGowe0nBkqlfvKnA8t4mlabzwrKYP+cZP+QxB6fHwUvzJ358bejY38uIDuxZRdUQ3rG78nMLs8Wf
m4qx5rm70e3UXaPX7O0lLUQRlzU71uj4Pq1BtHqrgon0Q+hU4n6xtOqJoF3qjOkPv+k4b/ZzgXP2
tlKb87Aztzzj1nNeInCHb8PcDh0zVDpXUBpNSgbHkoqZo8X4ChuaBaECZM6zyAcPEnj7mE/uWVvi
+LaeqC79ucgaG46x1aBTYbN530aZPXMBkhtelDGzTVhrdlna1yJwygs/LWGJ46Xv+9GfQMl2AqGh
7y6kFA2cKKyzAdrhdu5ord79s6B3YfFbzAEHSUVX1vEVQwllcB7BDZd8U0NuGYCYb0CKioPkeSuq
cp6is8h1BjJ8LQIxbeyJz+iQavmdEqT2qz4XNwY+yabALQc8YTjPJreiPc9hcoWw3qn+zvZb2hTU
qMnqrVva/F9QuTPIcfhwZdIzAxjEtGcJ0ZG7z7QLk9GCc9RaB/2XA6UyS0q6vTdw8q+C77NFx9wC
n0g+73zINRvyLF6drU/qsmK2bL0YdrpfFxwNLd8GzxkY9D7jkzA0Cfi4evuNe2dxg6TbPe0G16OZ
2XUPfqJfdPr46pNf2S9unm2RPsxy3znYlTUg/v3e1tMsvT+kk5eePlh7PRTPlcNjm3E07ugd2MQ4
jbRNk6K2QqXgT2fJNUeWr+g6rNh79XcmEDG+ClQfeEpP24YQWBtqD/V/bMCp6e+jtr3TQ3vaRYmn
UY8HTa+Aaj7JQcfNtXt+qnSfNl1Y4BIGsEFWrulq8/CCD6MJpzBqS8IJnZIxvGMyRQheN3xYtJUf
4ojXgo6abfMxdhP55d1F7AzGtVR3l8ME37Zu9/AbR5EzQfVWaIH2qFIXLDKmYifsAGvcfCsgQRBJ
T3USG039LRpp3PgW38g8y44ejZHXCT7pZnEbi45/FmWmPzfIIB+iWhpU/Kx2W+CPDJTLoPd9z0jk
rlhCtO5nD3Iscm7/ds+dsx2ePBkm32cvsoricOd05fd3PxI8p9h7MXtxfa1fpS4ACt0qaMAQRXit
a/JLrig2UVMApJldys6lgFJh7LN25ZhfmVvxd3Y7MjlKTvJpFIJ1lqF+qabszWinK44D1XcW58U6
Muybui8mC9FCAX1K3bt3U7MRxlcVA60dqVKv3s3NspAXNZyis38zOB29Ci4RX9sD7Wz3IPXhzdUo
eC0m56DmKbui3/zZ6Ew6ZPYhC8uNKmrz6+J4lll/6zBiuNJK9h8+Wp+Og5wrpu+EwZ8Ih5HnGCd6
Hg1EutkGDRz/psqSG5zO6yYI12kl7hLOI2zZcy74ZYrGDoUyIyWnZUut2SrbLXd8R6j4Lj6pa931
kg0hXJfkRrUAs0guO4Q++KCtMESi+0zy2/lpnwZlh+jisQvHvhSrQ01HAHY2Uo2Rj1HoNlQNZze1
0b2EzvWYwbssyLIqvWK1Q728W6txmVDuB1zEvO6wNhGZFou1clFA4GKNWE9/81njFBl+SpP0yFwd
1RWzePtkuCZo2zs7Ts4+mq7FRBDeagloTtx69DTN1yyQIF3/xn0VZd2dpwbU9o8O7JTTHXV9FvSY
q8n2iw3rwJLfDDVkjpDpu8an9/7Ria2iJN9wPier/dGOtdXc0da7dhN4NHdlBUZs9mXTiLWpQB/I
lBHtX8zZKYOQAvUzZS2TxQnD494/h/0/ubRD5BkHIp6sKMyJ/3eXVm9FjkDpyU1TjuSjftm03dC6
xMc4UszZfzF2AEey4GWxa8NR5UTFyWgudm3rTekNCiLm/1R+58il7XwX0Gkx0Nb/WQT45dZyzHhp
+s7cNKzp/HJtq4K34tA09hkm0qWqOKCWY3ha6gKLhdtaXDCsImDa3fH2TuHSzfto6CLgrQDZsrT8
09GtJL4LHcdmY6Te6y9X1yS9TjohAinwO2vXKL2NGZv7xd4VfZluxsoOd4TC4GDg89Yt4YvIRnNY
zN46dM6hn77oSfgdbsdjTI14tfi+1EAeSRyNlBkLfVfWvAWc1r11Kuw2jjv8VduWyOfsBHMWJNdY
U3mKq+Z1sYQzW13ys3p+d4Vdzv+rTASHgfUHVUy4ogLErUy1i0o0l0xd3TmJcygbGrSW+fTRLXaC
/qboERN+OsY+qBGpnO3ShBAQYtZtd67bxesn01j2NuOwHtn1/+oc6533oqBpINh9cI8bwQUzjMRh
ApjGpal61SCBzTYyew00BEjerVzbuS5RhYDR//STTb09D1LtZrGU3ZiZ6HDAxguSkdjQL1958Onr
jTI0dou5XDjWQxglT4Un7ZVDE4FZEmNTtxyGRxo1Z6iR49liN7ugvYmJcaScPWfCcRGVB//Roi66
MVtTcgqJ7znxEMrnwzYb0EavvrQp9Y1/etBGyLIxMTDuhKTRdLe5XVodw9BfcXMjVykfC4f+WysK
uBUm/we8LUtmc8VD5v4FvgoFC53/ysROBoLa5oVHm9V1BJ2V9s2scpOF3p8uddVAn+GX//juUvtO
gLbuGs+1MMpD04V4j6rgWD7/maQVO/aMxI2qnHG/GNjhkNzGnXPx7mE7SSJhwJkQBt9LJL1FrqkA
Qkjbk0MecTGyhuXTOBFdUwPiKmeTBw0v/b/627miVYrSdfHR47a4mkwlR9ipaOJNEEM9WcxubwRh
bo/cHPIoe4spWZy9u97+3JL1TIEppziXGWIyV+3kPpN5Yw0F5M5qMcJlbfGUIMAPLKXNr4faMth7
1sqN47ZywxDAsHm3xpm9/1LOXkiCcHRcLPLCt5OzyCBmxcWhQ6NnGWIxywmDMhRgWl9Umant4pqL
PJVcnqppC02LTZqP/rnokocBCsnkAnjD/53Lh5TC24hb+l9mOvcQYHG+OumiB62WRRPl73Y+UQ0l
cXJmhN/tdVDIzCXWMxN+bt3ISrgz7+Wv5s0vn30gj2z4oGDmBs67125L2320gQQy4ffTb28bO7ho
Ru5TtV+SuTQIAes5SyCBK15z7tzkWfdBMdFs9eNZOqDiBJQcmIBpa+tPprwTGFh3IRDPxZmf8pRy
e4A3Q5T1mV9afbLiKGB9caArxEOOgInYv/v1rmAYeDCtC431I+QWjruQKz5691btfSf+9fpu39c1
dA5l59fKqIl6/yoJfbLwTcsh1QKqd7bx9V7RkE3bt8XG9zQuzcqUrFa2Lm2byDuhCjAMMrUwVjgG
yyT4EfshLW+kJz/9trj6dkhqWEsS7iyztT9g0lB7gm2W6XyNs0LXVr9MfkpQCiMEaUfo0YwGonhE
pDc7k5W3E5pgzdxkDWm2+91APPaFVW7fLf+CYXW6z2FOxOan7x8ng7vqcpZ+0lxIzpvo7J8SACMM
szqNpov3FACHjWo1jTRx36MAFd7C3rCZOVjyAGpoiXvFzcu/ZgI8nYeWy3r57lMwIKDgx9+Kv9HS
f/pjOsAZMaqrQqZbuuNsOPyKCIxRUDI+2FIVW3ICUQHrIDbs7ZIVaNwOVgL17WMqOHnqWXj6r3mB
gUFNAlT6N3uATlngqTyPQ93vlvBA6wCdj4hhK2mxfRhjbwY1sEuvt7MXp4ytp4T10ZNrUANOHK+m
9EARh3QCp63f5AsMBmXA39THJWPQlm5w7MZpwlv6EDRIAeojqGlM60aMK+PVNSsR6Zdz7EB3erWJ
A57iS/YgQnwlhSnuabHxGC6ScrOEECKjYsF2aIYLGRKBZSEiv9Timkt5Mxb2j75HHF3SCHrBlpMc
mrePiYQiIVrQtbKlkj5q9/xCmf6we3/Xsm7/RXjk5DK+637NY24pfC35BIsO9RW74Hcmmfdz3xjv
Rj1P6E/zh/WlEndWiXim6LDfuZ2FAvbHwEJq+Rz9zWl8MgDhHfQsgilh5pIamYyO7xEG3eZhMxWu
XPGwzTYoUSdi8JtS70ES8dlYYY2vf5dpGAN+UWwAqVXQ9sRsCDegZfbn6ZhSVw1BfQ00D3f/Q9Sh
LKLXFiDR/j3u0CvAivhtisjBfzIPfuWGXPtFzKSI9Da8NeUm6UA3LxEI1xDuDtgRTLJfOYhEa4Z1
mSb39pj6m98FIiLpEnKjoMd570MqojPxK4ZMhev3aAQlmu7Mtni29i23CGOWdBN4XeATYSe8hySQ
r5/Tofihl4Y4S9kx3xDUWHPoJKQfcz3819REEryy/wMGROMnOXflfLybFSNWEGHmBMUcjBQNM8JJ
GWYbkxDkaolSpJF8gNU815w1qDBzpIKe3tYpeP030Q2TOpTF1IlvoYXUUbJuq6lx17UV45NscZ61
XOb3JhEespI/i3fvYQsZzKQB1uk5KZG4aFwGu8SYhOui9NhS/Zm4YAxyHsOlFgRoigXfX9U8m9Mz
uRH4cqPFlpjyAfewp/51Tk2shAqbfT3WRGeEZuANxfHabajJwGJA5YjlytL4x+KE/Ah9gOc0q+gW
F5QOfsY0zNL6kntg0FqdX04gwrWgrkcUPHxYYhoqHKq1rEr3TIC6h3/n3LAWFOMOx3guQfbNGIN9
liXbLiTkt2Q3WvI3q9DLbjq9fm4EtsyS4ajI1RY5I/QRXRneaYQ5sN+f9IrQXsgy/NmYZl8rSzzr
BVcRyUrcEu6g8OA/Nzx4r34X8PAMR7tilsVcLyEP2+QgkEU0cpve5SyIZHL2KenhEHBeyZjZrTnu
QeecBcz/z9p5LbetZe32iVCFHG6ZSYmycrpBKdjIOePp/7FgmxRlee/edc5ld3XbViCw1pzjG58a
4ew9YT4MC1IPU021KIHoZn2YZzgTVJfkynAtp/QqTxhIiSmLlu/QWx9ZkFqy7bNEQdp3BEJ8l3Nq
3AQ7dkDxzKRwio2M79FMqPEvb61271WaKCkiEt6bFtbtT6wIqSTGWd1tXuebIzJSjxmVAKxKZ7ke
Ibm1q9WRHYlky+WFod994kfyDAEzo9mnIz8iI+WZ5ZU9rjLw/0VrK7vud3RSUzgkBVHqzA8kCQeC
cE5Wm7c8oNJswCGn9trrMVE5sSUxCcx5U0r3cqH3K6NMr+K0f2TtaC1zxam3WZJx1RbAieF0BkQM
dP5EnWihNq80WL1BwiJ1xE8iAoLL1GyZ6iQ1A1KG9KPhkPqo5WGlpR2IzZFISYt6b/Av4HXdamtT
9rPt/wuagmmR8UqTD/cTnoKjkv6RxLVfJ0RldBs6F7THKd15IFQY+Mlzgvf+dsJUbJC4BatfefWZ
VcnQ/45a9+3Aq3giyCAZHfeuggVEMaTZ8m/kSj9Kd4VdRmdHcEXxw2XTpzSjwq6YJgrRlIP9dmJX
HGsoWVD4+EX4TfzAsORa1lxbraQsgpFaJLM0YiIdsb6diJYB5+VcVQcq4VIjOauKngSrny3+B7wl
TJmSdSZz9/jSU0x8b1jb8FH9Zl0kUsJr3+i6JeEnc+6p9xP3YnZSDgPnVGeCeyliFfGXEcvz1sze
XemljC6DVdGK1IqOSfCYUyWjj+DJDMDuEP+vKhtOPUgsLACkVT9BMCoQzMwa6KqpGLS1RasSwEgN
IRJKwOwJowsuplepNeg6835iYxy7xlJrN+NSjcJ+9R8AGcUldJQEHIOmuGvv4yqVC+dn5PVfKZk8
rK1tXvAuO2RgpZoVh60xgnLZCc3+ystYYOhnksuDWkbtszmCM9Sn8JY2uu0EzwQE+3rJhCqPpAXl
Ct0ctxh69wo0n8pu1sGDrxCNDJNlnzS3/xmpYUWk7BAGFbP/xNXkWAhLme71T2yNFRms0SzE3F/B
NUMwETIy4wdCXKtQp6sXDZyBwgp33VBBdlNSOgJVecZKYDaDq4PaVTZ2wqT2H6eE7gGzqSIXyV7I
xGGK6grWJk+F/qogC/MJtvGrN1Nybv/C24xjHtJmIClz2YWfaYNQ2xx5G5nsMDQRFYD/Ct2oNc81
32jM1cDjlIR7sTN4of0zfFNrZTCPlfz+COAkRfwul/3LJwAnjNvngV+c1V8hHBQBr5mGTJAZx8qx
9LevWBwpch7hzPktO2FxvDK2ccrxUvsE5OimZe2Y9qDULDiV4u/MkUFC5ciWTg1omWwKVWfbYcWP
E52TycY5CMC15GND/AdAB3MpLQ9Vf/4za9y6Gd2j4wVeNKRIp7BOYklPpGny5QTsRKgG6N1ymfIB
7SCu1L6hU0+fWzaua7Ouzo/wTm+3DbpXy0QR8yufPLIyvc0lHmtgr3F2gzcKo9JXLI8Xo+RvDbTh
U3o59gZyv66hbRz8I/ks69WrKGCi9f+R7BnYF2+CzqwX3FxGXhQj3bLhfapWjCNOMR895vhSB9bZ
p5xz5BTPaYL2LJLllsNxtOaYqcz/yv3Y+kBMslFm3JqH9REAcujCmI1DF2wnCggM6Yckoi5NoEaL
WknuvqKBCAgjqC2bx7/RQINrc5U1+VHmEmzRRANpY/HDUgmhGynafAlqZQKCvGz4bojr7H+Dgoj1
Y3AzKgvZ1u/E9ScySHIRacsizvM/0kGRlWrnqRbeT2QQ6oOda9ZXBzgoSwf7VrY5qA+UJM+LQqge
eBt5Wd+TnDmBg3xRuinnSoB97n8ihLi5bhoHolhQQlne6YumQpvc2AEbQFBM9jnMMkvflxafUCEi
rnMt0S+/wIVit9Xmo1ddfsKFRpTHwNVI6/iV91a9n+r3TTmMWyeMKpjZ/8wMjV1EZ7Y2wCeSBP8v
3FCN7WMmd2qw+5obkrtuw8nJ2JqdUj/ofnmLp8qe/zM/1Hr6taWYKDN/8UNxGW14rm5GGsQ3FQ2t
lO86Avf+xRB5RXAVl9ndJ4wIiG5P2a+0OkWJorS7Ryn1LiuZss0dl24eQRIh96X3Imr7GQX2pAZH
Kis+8ES1pt03cHjLU6bIj5ycdgwhnD6AReNonWuiwSmpWJT3ehruj4RRGOrmN0x891HovZ1CRq6X
WrO2ccmxtyPKASPkejzRRlacPuUp6aP5Z+JIZyulJkWOs0pE3/uUIJAJ9DWb0CPZtwZqFRgMN0Xx
qiqmdM7MhDjF4H9XVF2/9lzt2Y241mYjSq7advhUnqbj/wojWbXHsNOFSevdKvp2BJLGjl7mpeJy
zCQrbzs9uFixV0Ve/ieUZHaIl3JiSNsvyaQAwXjVqVjEv6CTugabIIatce2mtUT2F8V52XomRRGo
z9OOnMcRWKp8rOmpbQ0XA2b1CVwiK4blQwEzaDojW9LKlKwmhElvG2lPUkbCjxHVSBN97Cw5mvcj
z9QA5S8adsYzXWjiSyGM59PssjdFJS8LqfzEOBXovRk+GKsoQRbEDbM798munEG1oZX8TT25JZJJ
iUfRYkKfst5vF2Vpl2ekM4f9kFYMs/4dggKEb7jqDRBigoQasVc6OYr+Cgv/JxgqNEHovKCl/O4f
iCizsVKCrpW6RzyqEDlC9c0ij9w95QONn84dGgmOiBQ+xHUw0NHKNevWr527VrfPMXY8DGkBzz/6
13ow3PWKf4/f9i6pjBuWMk8evQkx/QnssS8USRNe+vJiiLSzUcl/eglkShk8FX8VRmfGNnyYjnwV
BOKrKuof2KOJYEsABOIZ3QrDvLeeilsm7KqmXoL2YIuZTJbBz4+PtdSRVYXBKugIW7Z66a88NZGY
H6f73HMYmHE23KYhPUe0aYRYwWhrxwfTJdq80JOIXgPBEnnYoVOVex0EoTVzrBAufWR47CCE4XLD
H028R1lorYkLPcoCKjzLl4JwO9SX+dQbNi68yHT2Q13wTynQofIwv24VSMp8ZH5XtBUNqLSaTGRX
QrST3qGm/lZZPWc6wI4+jy/5W9elQnj7SHmpQXyZucBqWn9TadZTXBsbvO/vXgmEndjjwxH+qnXM
BJo6oDGyhodgjPRtrxZPosllIsLasLuvgsdTKKxUqpsxpnPMSbjwsFxN5eZu9IxizoMd9SWmv8Xg
88elwFZ9l+zbknIbzb/2S5zoWZTh/W0zimM6Bw1zdN8h+yq07NXxMEFUSrtnOW9Xl20NHo3YeCnn
4ZkHmKSl7lMdhZcCMQvYAfNJRTyTIf4Ukog4QCnsUb8KaUalx9puhmtjwJMXBP4tU4+7j9BZJg2o
E+n59lp2w1ygGa4CnzEDvAxDP56HfncXN82F3DpvBw7N0sLnNG4vsZJsKB1/bSij77rhDjvoTmuD
+6aLL3VNezLHgKxPD13vNDyLDU+CU/dl1Di5ug35gkZ0FLKymWC0CVsL+Vc4ZvxIvPeO8RUPK6l8
PmBs9LHcDfyoOWNdn9BsFKe8uTELAqe5qb322nL7K9OT+EXWnbX4L0VdCVzCHjxI6HOQm41X/wi5
qWp3aRTtk+jrYWP9feLdukD0JwdaQtXFcBGHPoPLUD3zWliLRKvQefU2o1tIOIZ2+UIxE9IPlX+d
Z0E3F9/5tpHj3cTGNQz35kQMn/q0fma5bfCjk1j1MuTdKT0SaENyQY+9lzYbdrrm4Yfi14r51vQQ
aPwKXLRM9oKh64votRy1uwmj0+XwUR7qG2IHV75bXRxgOhE4xdxx85unk1X+hy3l24Kpk8r+2uj1
s0qIOlDPLAuCTjzozUfDSZ6oAlDvlA7TBF2Hc9cqroeYf4xg7ZCMi1W/9eQ6pTmvG/eO+w56KcC7
AmVgISZPEV3zdg9jYKjYmhKzNaixk8uLL1C8pO/ZwZqo3LTUvGEiRgZDMHn4q5m4ZzyQCC48m/TK
IyKWh2WtBOVa1XgLEaG4dcNidULpKabcXidVinIMSljll1Ng4xOtR/f33pHHhQqkvcoMJd8JbA9n
FJrGNiY7z59pRO7FOGDm0Wn6AAqml4mb2TxtWSMGrM6T4R4o8dGW6ouE/5ipnBjoD3RRqnhYKX9T
frrMQD6EmVjUjaKuzCa47tEv8fMbN4L7i2r/YeDMjasZ9s8ZwqvUaFvGdEI3cIAAR5lCXXq750y/
X/Iw8SlM96/61L1jncERx1HsedW3N1aV5SsPD/gMOyFYCoggnViblju+wATLMmH0T8cmj/ZQHO/I
E5t+eCGgQVxuxkKzIunMrcs3v8ADEBiozLGcwOdKDZiJtEwU+gY5fk6KlBqa0LHsi6RWpHUs8Z4U
VKHTqpvBowqt49eZE5jqrF06F2cHxtCQyjeCfSWzwegpVNOrQTN2wqcyRBxOO5Mj1GCQ7xNmlbQc
XuzK2gYEkWiMaO7oqN4yLF95vbUtoxATv/qUqO2tHZFWU8Nknyi1ugqL/o0k4NocOPHgtnsbIkZc
HT9ITHjpSs/k/YFVbJqxXGJHxuyVId3GWnZXERGH4FVfDAdqgF/XV2sMk3nRJYSwLYaO4/ASGCQN
hza5dAgLbFsn3as+vzUhb2zPaNBdjXdhXZ9/ghsVu3i2FHkh1C6CbzTDYQH98U0wjhXeorQyz7MI
/V2QPJ2QjlEvUyJRLbIc5cJI3cgv2jEPadrie2EXzq6tfF7Tg/k9HL2HiXskFH4TOWo9O7KPlVul
+CIrzvWRetGl+SPtpjfl2NwaVfcjcNp7utrekyrwVqaul2cBbdlnExJpmxSSRt2+97MNOinOGw0/
NL31MMeWHm3APw0zEyLZFVLAOUJRoVzgJJ2elGQ0pltLbba0Y2XzkVOKZIwPRUggqTVVBOfu+DIa
oHFxflnk5c7QsoQZh3Sl83UT3ACjCvWaKrP+amIq2WKxwE9kUln2c5XQ94DJSHfYfGCqxR/BKkkJ
+VH1Md9tiyewnd6ZKFrcBmO94C0VnwBtrYFLV0TWoN8yMGMKR7Tq+5/sJU09EZLgxmZQ+pG9RO5D
jZpd5/xmheP8FL60nH2j86VN/CWZgbPSzopFTW1rYwFJqUmUQyvuNGi9jZGk63ZseCbxUl5JI82P
AsU0Se3M07x8B+AP5nKgGVxlYEhah1Sv4DL9wHywmTjMJzbTtNlvdbBXnBcnRNM5tx1zXahtvz0B
NWnbYGxfmjeTNsdO400qjAYTsFnVmDt19PF+9My3D//ESAOHafdzuti/i27zU3zTVvpskbr2fkI4
jVFeg4dcuD2R3QPKWeQtV3+5vP6Ec3a9jZIzuj0inVKX59jsU+RoYJ024n7TJOZBhSArOUZHuqkR
ydtMGh5L1unyFZnbifKUXM3Hdp7McGA2S8nvNyavrWh01kElOUsjIcGUpN+zvPhWSpa1GYDF5qQX
g6WgP10xkUYwFuCCAsk9IqCR7p1XtMPMPLNrVqcsqOI0m6Bu4zXtlGbV7Zw8fHD6+4iTfDpGZwIM
jYBGwTkjmvNoBhaEKBtrtF66eNt9xEST1qWzI6mXp6ioh9coMct8Ho/ac0d3mmE3sy+I0UbEWoBH
VgmHyGIgm1Ke+3/hRk1Gz4sAeFmwoy51wXV6M0mBJnzUDCrqnHlG0qJix83KA4DP2x9poG5YF981
BI9nfLeQXHpoZjAHTytxAZNW0vgiA6AOvsOgzI22REVp5uiQOkFaiP8fSCKdJ+NTiBJh1ilaBRKk
XHTBj4+oaVh7m9qLlxNu6iHlnw8l17lY0u63E3QaBZ4/p1usmE3kqWbsW8PdE/EmtifSNr/wU6sw
X6RsvD8SqCGBLDoZLuygOycbwMv2A4jK7edbkOBs6PQbvywbbJZIui233RYpX/5HOHX6kvWkuS7l
cJYpLZePI6Raqz9qL3k1o4EEmAFk7J7nbfVNk15Mc4A+/+U4EtSqUPBw4PGMihlP/iZsR4JdbcJ4
T9iLYdad3hVLvnln3CCv6yLYArImrg7eP5JRddNSXXBS29NQeeuZNGucsKxF6V3zo56rTwcVUmwH
nK9q6U2zg0fQF7RrSF+rs8YzkLadMK50V+KIWtQVHWUNsQdcjS9ZpW3robkUwCtjdLxIxgnzSkkX
MB9FL7+xV6x6W0caN7i3tZlS7yaZ0m/4texaTJeRdabK0X1IkLQ0EcgeGdhM7Z+SghuewGBjtRHv
7+h1Q2sZnRl4YAUL69guSHCkzgQPm7X6DT5WdzYxsYB59CVcHanY3lG3paFSl/ObjC314aKVOcYK
OtYcwFvjQHultpFIW4i08Tcla2bh++gv1Dp8+w3JOkl0YbWUe8uGfRkU5QI+suY45V/js+LPqYyN
E/F2a3jwq7V1m2bpQ9A5UABws/qcKkzQYb79gpw1LPtZG1uKGSpaR1ObgkZlfeBnAz3ZVQjQ/gWh
9VowwWjgVZslEM255xKr4E5bIb3wnFBdCqgWf9BrIHBapfOCpUzRUl1aV739emRsneLRVbUHCDIO
DuC7smaCE9TGuSXl6wm5heZYWhIf2xrJqUBvW7s4M5goIagV50bw28IiAdvilTO8ZyWMBh7HM0vY
pI4kbqeXq6J6G0acPxja2Zx26LU4FPyNye0r2h9LZhxguYUukX55cCRudf2765l7PdKWEo1W0kiy
rGg4daTmy6SgcquCHcv4eKB06Whb1ky9gyygS/6XkErAupgpZmovSbPStHnoZPTL9JrzMJG7faXF
CCYWRuWd5ZYN0vSR33UzBtD0F553nQ3LX5toMVFYHWHeBpKGFpwACUmHlzp00J45j22t/Uho2Dxy
vaQ8oEKuJrI3N7X71hi+IX3EiWMAP5lWeuWG0n1r4q6YSF9kxZeceHATQ4mPI7eNWsiwDsRvZTJg
ybx3CDRK2ClGFH4sAqtXfHqXE//rR7zbtCbeHBlghQeEmvR3Fl2laugu/KrlmKZLJtthLFqx3ZEs
brYTEiwp/WUoWoTkGqsyc9+F1Ra7hqPt3A6Lx0Ak5GLHelaV4uYEFc5akoh2SdnZb1oYeJgVOSEe
e4gF8W7M4FkRjZ7gw702ksoMkNAE4KkTR6y0KvF7em8PKLHusfpzxvMjTawvI8Dg1dBy6ss7CsZh
ihPVvGgTqWBzoP6wyHLLVv7wB1qcSobOVfEttmmyKtCPcdJTVh66qaUjua+yRH/jxBwbpEQsOjCh
uNxwPvn2IwymNpPDZVJDOkTl9cQgj0MzzJKwPfs3Drl1b5lB5NTA1A8SxpafrQKTIwyn/FqSGZFP
SLKGYmoWZkDLQhg2YclhI1+HNAsIMpnzUDQzC19Zpm28U5TWwYcCRmePFF+SDPVtYge88cgkIp70
VGjhyS/2L7wy4QlXkRhzxe6bwJZ57W97m8T/wTwW0LlbjMmO3+IZia2N3pO/L+nJQAUDIKoiO1oq
KJLOwjJeEg2h36rJFkctmWCay5ZWZ79lIjG8+pS6SeKGzt9WownK3Xw9Ec50XjKYoFVUQM6GJ6s0
1XgT6FyO2HSLMaPoNy5vJuK5jcsnRtafoWfPN75Z3IsR290e2efB8LmzXR7pZysrrzhVb/NUTuZD
b7yHgbPM6vyySnz0DgqNX7kjgY4JhkwoCAQQnWjmdojknpkWewIDaCa1E+7hH6FoBL9rJzfu+M0X
DSn40Mw8vyrs+PbIRxdKua/j5GVSo2VWilGP6rgJk2ajh9kkaG8LWsgnXHooMm8R2fdFb76VBlUO
kleSvsvH3YGc9oPuJZf5N5ddfYFaRdtQ354t1Ei6pVvieiKp/XGgmgj9LM0KyY/Qzfe1FccrVRDV
oULhbFtuwtbHysvg/TdY3fPyXejpkKy4o/MEqJlxSAnEV8JwenZ0r02ctaor2jL1rNVXrLUe0kff
hciLLMQLCmoFPyIJGJtxvq767I1sO+cXZWuW75Obja05hzy0R58I7KqlDbHOY23hZW6E8Q5ht9yB
a2SeNi4GB4FXKNu8QwCz1RDd9OA9TWy2rXm4QyQeHFU3epuK/OhEaSuBe+tyjl+dktqFYTPQS3PO
hFm8PSjeMOKIxyxHZl9fkMCHpfewA5tK+r3H+5J32v6U41aSumI0bl1rlCvSa3MuZ0iAYP3e0zzb
IOlCZPEH2j1qPndIo/mhBAZHG4kFkJqR3xect9kxEqbwojTVcnnkvTVLi7ZMPvJ2aQzw3xP1zas/
wAY1eeVCjW9cmnXoI9ZjSFdpm+TfDwi4Fg9PbqDioNKk9YSCp/lID47XUfthGRslTbFSidoOWIjO
wfRglJtu5CgwkeGOK1Ohw+3whA430vQGivF5AsSH2OcA0oU3B0jcrAZ73iC70KzHIytuN9W6VRV/
p1abIzLu+R1jkeuoC7ng19qVqUfVzpJTVDkJChZBkaPCdBAoddCDGS1vn2nyoi7DharK33reseB7
aT0PVRZnZsh6oo9d7j1+TrWQbWOPIKg6keZ63D/J1djOzUG3UEWj53DF7eOUO1fiZgP8U25GXwtn
ZqbQKMLkPstkvNC2PoHobm+d+VaWbQ8wOl5sulyYVplmk52pVAPPJio97ouXhlbPNUaBa6qYQurY
aUkci/RMMcLziVQvcE2r0DEHu17UMBHqPWjOrm3QSDvU3uiMJ2cTv06LMdJxm6IhiTkcNQ7LCWan
imEHQgnBn5YZoR+M47wFHUNViXF4fO55MH0i3JPqzneebT93xSEiJRy6relu/Rvq7qKZzXRMILov
Xw5tdO3Gxoozvr4olFVZoHlUEo1tK86T+SkDH9rc45Gm7Ero/LYDI6fxTqZ4UCPl2WyAdsn8GdVt
mgA8yaXJ7EbJfnxwAZbSSthhZ+TW6MZQtE1GPGg+OQELX7r31FUeYHYj053TRIQfsI6JrzTF2ZGZ
T20HU6xVIizl8iPVSAhcj0eSaw3vEzyfS7i76kFaTAA9+WAaW3sqLSsbZjxNssfE4mZpK+qwzCyF
QUJ79wVMH/HvshTuTIZKMztX6p+WwVWm6b+oesMyH0tkQSkg/qQcdPxSgxVQ5hNgL+OwolQlnOkW
tXCd1FqgPKw4EXgQ9Mt2E3FPudRVHynfJ+getz7FT8HqE3dvo+HDLXKpephzv6Lv9UA0oMTZajRD
Ij2O+RSn6VyQ+ElxT+nIo9niMijptxFRpwuaYuJN1iJOP/oMIfNJfNGt0wP+MGAgS/cWMqPI4+5u
4vM1F9I6rMJLXbZuTzn9gmJerjrSJm3ym77RZEZGywOyH4+mgZOmpxjC4q/8Et63xnNLzjZHfp85
PWksNzprBcOPRRBjmo6ZkNlialG0Wlf3E86PvicCvd/5TvSd0hpOBkKhWMrWJqt85JKC7Ncc70W2
z1s3hDh5mOj+zHPulKh+I+zvz1EBZ7PCa1dCq1g1trdwOjalFKdKDGFkPN48thGKuETWjqg/o9KS
XFGhuA+NmnBBVd4OzH8vy++R4y91TXJnDod4nmnd+sj/l9nG9Hl8nUYAilLlVRDyrGqy9Iks2bpN
DMSTIhCAf+XZKbLFx0yAFl3Vo/7wMxbgle9dWN4dkgFVBnNpIFhO+u9BUj8e8wGVe+035rdEDn/U
qvzaQaUbhsFC40NSQNOE9U71EoRM3ZlWG2+6p3JSkm/HQbtuAo/2X3YgYepuMip+jpkBq9DXVDbe
/EtsIJU1nmgNHYlh4236jkOMKoH5x7a+sUMuXJkUM42N4UC1MCfup28Zd87qsCa7fOqPRJWyrHSU
w416bjNM+Z0zcD1erBY9TIeoAXXsbVbcF0G9ngIHo0KKhy4T5ryxsqo9Bmex9AL9aiyt7AFrmj/z
SCxRXX4VifiBJePeGwvKuL1XuTafEfB/62jKyKuG5a4IIsg876hrp/zhEEZgKnWWVG/HPIJkRG8B
V4vBs2/GTrnBzmrN25b7rkQeB+MZcfbGKBdqGy+mnELqLmxXfWPn/fy3tEJjM4ypDG83JRaG5rVC
2bXo1bxe6kXOcEBjseEvjgGGlu9u0ZXbPPEuqmwtoywfO/hCihcO7suPeQZfTtd2YTmzSYOpNMY6
a8NqbjnjglNQwJlb/9HxczB41ztdzXZZDenrTO4O4QaHcSkqtepxEmQeAg6lHT5Zw8tYd4+NsWzS
hk+SSDqwUWd4zQS6883bQ+IB9JmJoFozLxMJW11enaYeaNaCfmh3HuMK0F3eUF+HH1ijdUR/4Y7J
PyiRtXC8hq48vF5qTc/s7yCETvNDLPMoaGx0YyIQQZ2Iit9k2BlU1B6DEVzyn2rdI9nBHfs0G+HJ
+be6pCYxaVDnWOdfJCQkLaJXPTifQhKKjj3IYdNf0X3V1rY1L3m3icCvvzUyGRayUPulHJ5NoQk3
tgWGIM+n4IQkkdOpe/2SKhRvxRCG8ACDC1giZrl1/SLF5lVs+fVu8KmDFX1Yk+wTdfl72BPfzk01
n9dlRDl1Lj+jbb2bxJ9JWS35iPCIh/TUIrrqmcoF39B3c8JDTilkoFPaoox6TD6DO6ci5DaxxVEv
wyHYYggV8YuhhyrLRvYn1cNpAoPvOZ8AWl+LlN6ETuD3LTV1UxwDm65MidJKDxfHUEaeXsiWVyAT
ZDONcXVBpnOEmh4ezIA5dZA26cKNJGR+TbKaUhqVpX/LG4OqZ5HUaEP/Ic6TBcbfl9gpf2lGOQY/
0UL14mm0KovQRm2wD8m1up7/mdzIEvmqr0qMDCK90VQ2Vb9ptOXJeU9EurD1Zkf3mz9H6pXPRZgj
t+BvAwWNCbFWm4BucEPT5OsQo90DiMjpzms65jun8Q7N2dT4sTSiIPMp5qEm3BVtn9iniHqEPYXh
OaF9fIIf8x6pAnyVGX2yqgpelXFbLqKK773rFuOZKb0HhbdO1ZRzaY1AQv0YAKkdRKFs1gqWWj7Z
mPngpxZzhYzm5MZMlhiVHsjYlyvanmZTKAT0WJl51EnGDjdJg5U/ZRsUYRZPQdDso67T166b2KRB
FfwVNET+Q0pECbW72FIXU6HZMShSosJdafspKuKMOMVG64Ku9Hbr06RdFPFCD3om3Q5XK63UeGT7
50eR6iFDopiagk4I5xpig+eEteBpjCSUnEuKuO5EkiSqZbFjS2KRJZ8HKQz2lCYxEupdIBoIVfU4
GrmYLKfutMm7ahThG12U6NOeKpoSsPrcaR8FrFO+xEWComXgAb7HE1+GY2F8Q8HLF0ETSb/qCr6o
o5K1cmvOJVyuTB/LlVMxKvkzdVLEwUqpmqtj8KQoSGeoOcUY/i5FzAIERfG2HRqUabq7NFC8BezW
bCz7dKdK0ooouwO99ObkwxOVgeHPyrYxxKYQqvL6kEppkaTA1iQXh1SK7D4PKQf0KZgyNs13zm/H
aIrnVS9j3nK3+BVPicZuYyvRkyt/LX2Nmquh6Z7yIvE3QzlYu34UlcheSO8BWRXTebGScW6jUjwL
KWAMveB5EsHadsQ3yqwR98RMh22HYJ/Fp1A51MQRUF5mgkap7J2i1edNYt34MZVN/NgPWRaisMUi
5zA1uWLzgUacfniaIi1DGlUsN53F5IzV3e6W6qPvkzb2mGwpTZY4RmK/TumWqpMfeCN2yynhQpvz
ZZKXG3hBfTNK4csh6DKKsnlaEhjoiLSLJXvhvNEKaZ0O5QVlTm9NxVV4ir60hnNlmRkUcQQaI6kA
+YUnrcljj7zSv+Wuc36MwahkzhmPq9dOxDqjLwxz0US0fx7jMHFr2hgconOVRJEZeevW20vykP40
0fpxu+9H834Kx7jY6Z3KkZejZzUzywB0nVIyBgfbAr3dsomkmgxljfjgQ1qmaNrgIs/Le3juzVFV
qw7NU2Qo3/WMd4gw1k7hGVoaaeVMOsqDPgRoGisxd7wb15PBtklkaFQ2HEJiG8kJ6ZlUjDv1ZS2i
NE4UntlxVW4wduvzSMu9pWePfBAI1SS2/dxA3+O1TVWPJfaonWsaeaFJcCvyNTjIqpa+yVrPviuI
OoreY7CMIFC7IkWCkEEIb7mnzupmaJah21//kbnxU22LqXOvOytXq1qS1QruDmHB5UUZVf+cvaE2
OV7JoffNpPZb1V3poo+C5STGJTMgFipDsjSVLFjYeg7K4wzXIpTj18whMz1fHYI5SU3i2B7VlQjn
qHp0lbmpdRVSh4ik8ndExzKVZM19NYbmYUH9avDAX4U+My5vyPnmDdykK7JX807IdZu6fg+clE+P
QUPDEJt7IygsPDytPeV49EDXZi3lpDu/BXo7CfQklDgvHBekb9Zb7rjDsfTTwyuiPR1VxeQX/MUh
3mOyASxM7WfCJ+lD9jQteZdg6AbOi7zQw5H15++oD0/GWWt09ZqrwxazVbaYIj8x0e8lZJGXe/y4
zTslzBeiKez6y/RPSYer5EXprBQ2X7fet5RrowpB0bU8JoHCUsuRXzWbYxoopQ+G7RfT2KaxpLND
LMhp4p4dHsQ2X1a3dGqHQq6ewVinUEafqvsg7+TLtmsMnp20FHZmc0fIfuQZcK4ZTcjgihjhmBtr
2Sn4GfIJY4cFYGOrK5XN1qLR0pdJD5yA3bs66vjG9Jeedh/b5jbWy+YMf2u0DkOVAuYvI0Ueyvyl
bpE+nfTBqmM/56bdnR+yRXozlExkCmsf1cGzicyPFXc+t0Sh4p9BI2CybemP4GZCMuyFxlluqDA5
sfkQyOXKs7T15Btu4xpRS0I16Wn4SEPcOKcXez4ZiKcAkhiIeWi+4ZnXhxxSxMZsbIjonmaRhqLm
Kl9DOapCT0xRIZ/XHvjnkErK05RqZnm8OXiK6Zekn0bOL1o3pSgLi6ep8Ib8HVIq5GJXKMbNnzml
Tu5eYFc36QiMPjiUkh/ySi5X7YUiiUUv/p+NrMX3sU6Y6sRmrJfFfcT5d6F9NBp/Ci9VjN9WiV1u
yhL013DGcKmnnr0o6n7lt9Z9CjEJ7PUrzdSihpnhbCOqcz4pjzPbibduvavqXuME4oY3iaWcy8Tz
i9j5bouWydYZA0qiykesh2+uSct24Ma7nDbihGC3K6+/Tjz1ipJua3zMCX6U2RfRp17izWlJaP+H
HOtAH3hU1AgxV+bYsJLV02RKnsJQA8+ROs4Rk+jvxr3idnBlOhReXj4ctclB5FwMJnE/Rzc4TVnZ
npzEiyoUyoeAVEAGmVfY98hOfgQ0H8zLYrzJJG0VG/1Dk/RwaRp76rhiJS3iUp0cvdPVOJOC8ftR
sHySmoq07rLrWX82tcGoFdEyPZUzO2PQckhPtZFSLqSalfVgl+JD6/KhPYlRxZy7ZrI+Buetlry5
BemSUmk9xML2mchUuanykpT1OJ88zPKD1PXDLF+7HuGbXrRqim1l40Wbg4/ZLdFfbU7DVWEXXceN
tgkqGj54Y14kMi+en4JmedUWesd4DMDVVpQXjkYs34Wnedj06sDydaBeSuiaSy+FA+Ljo3phixHK
SheRP5dlV57UzUoGGNIoc0/om6UKjkvBvkkUC4c+NwBPChgZ2Mr5qPUa0+aPoSy1D/VZToANfc81
uOO1VyIlEX5nz2zGvVOmi6FDQZ3hHP0V07IymnfL7jHrUl546J5P4lqmESx6d7hpUuWHzCnx69CW
VnKrD6Jm3wn/swhuyeE58dWWwW5PlYWsM/D/7YJWop6LcsuO//+oO48lubEty/5KGseNLIgL1VaZ
A9fu4ToUgxNYKEJrefH1vRBMMsks8aqGbfbM8gU9POAOccU5e699nHxcMkI/J11+48PMlUbEASbE
28woz5Twdf72dEWGTjzyw4ery86bXWTGOY3alAhlNohRpb3bdRAvIXFfrALZ6wc1Om/6ZTQ0u7Sf
SrlKY8xTz2DuiUhP/uH0kjgY1JbdsVsiaVOpxK4Sn2jfcExjTEaT6hhVEnlxxaEEMx/j0BA0Kn+2
gBkJNSXfq7d/28DCuHxQB4Lz9C4sr5MdTM2Sd8PN0heRjld7Cik3id6Y7GE1c/QlYS3JyrnP9q5C
hwM4dVP7Z/oI+SbE7s6ta7MBrYvigQyV7Q/vmFQsYkX7bFf5Eji5kiC0ZsP+4SPLzTpflYMJ4TGf
09Mfzw3BZN8tZUjVFnrimLsftrJwMLchSbPHgNvuF3fZ0HbPTjE8/rcGs7GgslOPPL8hbppt2+uP
ZodK2o3aOy3Ox1mH9HPrIZn+cJ2FEMWiBiBIJStj/cHDpiRi25229N1YfwplsqCW1z7/046WpeQd
2wTU88zhcE7bVtl5NQD/v81p87wycAJ12TmxLAiZjipvxpCKnaLHz7XdMXnB0Z7caq1ePkwjWZRv
pMT2SUSKvuz95AUJQFt2lNhZfFHQXsVlFtAJlDOfZMklUoQPO1voJgenh1Yj1fLZnljwH7Y2h82C
1Ktx/WFt87v2qY4JjZIQ5o56J9YVXG6IE6+Zri7z2KIl5wAtpF9AQo8PEYQwjsDwblyrXP1qf0OL
S6xoCiVCoywPd48TgQ2uHxmufCM81h2eYsWr9mVeAw5OUYujOxFBtAlHEoXT3AEbmKXkLmGPq6zs
YJj9PQjszQf1O/AN1nOs6HoZJDOtuv/JLGf619wvn6R5+tsyx3pz3xbZfnLNjQXYsoICsFuAgUl7
tM0f9rnWLPelZMgOKoAU1ncbHcmCe4eEmX9Y6WJZgl+mgGva9KyUIdwNrrsitlHf4cfdNBVMoA9r
HQXhaWyc/wMxjgnnWsYIXlrKO46KptsO7AuR85tEsQ+iV7dot5ZqbR9+sdtVJZIlD7FQGIuVbhEW
mkkbLscEIo/y4K1rN1V7SaL4kFJy/PDgDbFzibnMpU9lJIKaUdLb8AAqzAr/bojXkiUAxDxA5b4i
nZnliGeEoNq2Ea9R0VTIRX9y57miv8cQcJ4MetOHxPqySqz0nBTaoyG8W+n4d1Bwpwl3WwTj5WfH
niX9LYjsRZwFd4n46sp2859590jatMXw+N2+l2TW3mtuKTdshzE+e7iOfhj5au3GQByj+HQlbPYT
lbUJwFx+9/XpPf5GI32uvGtV1HuHOBmlKk6K727I1vmsWDqYaX0pLdq+6cy0ejKsicwC2loU978a
ABUoWuRtj/OwBIgakFgqRXvNjY0Z0c10O+bMD1MgONcDy+w7Y/DXkzewTIClBRvPBt432pwu5I8U
gLaTU7BSossg2tuRaWlyq9KQxAw5WQeL5AUi+Bd8wl+tmEm3F+2DFfonBCI0HTASKkl+I6hgxz4P
q8ETUqrjjnDtQy2VaxHnN1nZL0u5NV2wxtgMWxRyg0u239qqXnrzhtzcz0rRHkUJXbwAnSBGdGoA
1IdmHjhT5l0Nr9tYBjkVWYwvB8dX9uzYYkGylWi/RG6ys6rgMS/GBxdcsTVOdkP1q23rL5WlHWoA
5WZo3BIBUo03hTFsIA+QiZXfuMRlmLl4NyelpmISQRhRmR4ee0e5Kviy+G5iYZUNDvHsUBOkTQRv
on4GYHX+4W6E+P0YFM1z3BwN0V8RzDyn7PfiCNVxEV/Hp3HM3rO8OLXBavCpClQ9eF6ODdjQ8aOV
yWzr+Nkyd/0H4p6XMuquINZ3aRFebEddT7bIclLO+Cu78Qpkt/U118J16G3Lpj2MhC5bTbcyXbnx
9X7rDWSA+yjnbNJ56ovNIqoBy4+Rg3My7gKQN1laTQ7WRfKs5u6RmXBJ0DzYHHIv9eBZUgyYBZq1
VM2W0pv2+LPJMkfLFYM5L2V3G2n6uS6Ve8Wi7FYBYcNvSUzwo8MmTOEyDkN378qzK8tjLo1HOgqY
L4I7tGqnVq+Xlh6v8PtfJztmFmfnwfr2ugtB0tuR9Lif/JnmqRX+xc2ycyaj64dJMw6PE/J+cv2B
Upj3OgIcx95PXk30eNcgG++TxrtI2hW1OIIvX3x3biqx+qiyV7HaA6jbs5ohkE+mNo21T4bwOjk5
Hdkd0XEdJ0OK0dar7idDp5o44D7Gi9NZNDNwsfDph3aeFOE9sezXaSRxnWFBpocgsZOwueL83fQ5
JKuCgNihuddeJSTXBkDjGWLRXE/IAc/Pf3tBzeyeTcwBJ+ICa/QutgbCEiQlh2o1hHKvFog/cYYO
bXQtFcJGJlFfFD7kvnYOtPZYts5TRc0M/voWz/dx8ogGZ+WUjCtbM8gRlddpmJt+9We3aIlmKenN
A5jva0nQL40bLKX+9btxtKg+92F/1KzgwWjCx8k92nb2cXJbRq44iPJt8pAGQXbubGLrDbKs+GI1
1khDEfdaTv9XOU6fx53OZ6dj8aDJ39/+bCjt89vEC/ZG9BzIajeZN4M6fDAi/5jWjNEcyuQbRBap
jcVxHKODZxmP5tAeSVu4nS7A9PdxaR6Ubm2b4bURI2ZaqujG8FiG4X7A3PwfrKehZT2ZZn873VFa
5xwG+/WfBlQHhf3k/22S7srmn83HNx9qqBaEO2a7yYtqYGdWHY7VWsfpxkyEtymr5//MkTqK8Mz2
7Z/JCyh0nz4M43gtJ2+qlyxHPOSTPTW07acyDK6Er5lGe5Zt/pJVw87Wvduq19eB0y217Mml+ifd
fqkq5ZdgbNEmvxlRt0rdhJV7cDeZYtM42TjNvtPIM+eJ+nC0ttpj1/V3SbuOuuioa/KmKC+10d32
lXixw+zMSup28riaY7RpPXUl0U99mIzV7n66yL45bDMd+QIVXEcoN26BOdVJPo9jd40U9XHywOZw
aQY7PZeJeGp6dT1E5oo7kwkCFJ307vU8PadYqz/sf4LoKBjcMU8k2UoXr+nu2ia8mv77d6usUMyd
o0KL523fHbNZ7N+1anPsMc1quYCe5RNcHb8II/5SPTpjdfFWXuTdV+nXwR5OP1tow56jm+09zcNj
jIuWxlaV95efjbQtj5wirH0lT9/ttMQP5TTaiI3r+/Z+cvBOARoIQNARYkkySE7FxcXxecH1Hj4+
p6WTu3Tnj+pbUPpXmgX71vwyfQurySZw2UVYO5f8Ppr4t4Pv30Ui/qwH6uNkwK0G64kB/37y4Ip+
vOmJAHUXSV3fC1s/VYxb5Xcz7uCQTR2sELhvnIp32KyxDAvVSLZS8era+b3wg/vJmq/r0y5raVTZ
C97UVy31SSDzzxY7KppH/oOBD7NlBPUN5VoPGV28nqw0KI2MOmm9TvPxYBMTRn7coYQ2iS19E2Ww
5vFU2uzYI7Pdx7Zyh7Bim9r5De2PvamNK1dJQCqnrCrjyzSzV266caP6NSAwjSjxdW/5D5oCBQCo
8Mkzq7lfpAfDnpwsTX7us899pL21icI6SWdYLO5AjryY1fAAp/y97rtTmpwGxb1aXrBWLWPmie4u
0hltY2dfGKQH59rMzeedNo1y6swiTsaz7I1dJp8bOL7oB7bS6Xchysq0Zb08m/zFmltsHHWBBRwm
97hxEBcZUbP2GrHv0mErkTrZmSTZQZ8vJPrR0JOMDUCRXcKhkuxs+Mkid6y9HWkHP2/2MtpWdrtG
n336sCYnq+DcUrI9UkAlhLbdY/bZD3aHjQE8Nt5QtSG4grih/q2IJqNgd03MR5768ETy9mRhrtGm
OJa/F355g0seIXS/rNRyTT4RgR7+UqVxLonAmXzNfrjv85RE12/eZs/R6c17d5pHQU9Plyw7dWq5
VflOD5Xlpbno/eKU5PYmiKG1hOpuQG9RoPDMCdqYzvO0okSWqLr+PojSXY5rxrVsbJDjzuzio8+a
wzFfIre+TgbpNpIg9ibJa7F2TcY0GuEdB8ji82QGVt56mjkjqs6AT+LTSkAnAWoKIVH36nMX6REj
Utvd5013ayjAX6J6Ubj1JGjWAfJGFz9huOFw8ecUWAcXAx+XEq6LQR66INuMAoXYyX4KfRv1dHFD
ejg4Tfdd1NmOiW9umdpaUkDLMSQBlLD308LVj3wa0M5aZzjr1PeodvYO2cWNvY7cg24izbGCbTPE
88TG/EO/NOffXJ5Evc6XyvQp+XdiY8G5pLMyKumEDouuu0zhTI09bOgEg6jk9uLD+DBSY/0+IzSn
t+xJuD+Dy0cBjcqY3wOkCOZkH3T6yvCsbShDStjOzlCm7I7x0FG89Wpni0lqkHPSlJa6LVaNxBI0
+cE9XMaVnizGgwzoFqEmjsmHFbDTPHittg9WYXB2vgnSQehA87stzbqT5qa7sQdOUQZrkkYwSpFC
GCTbRsuXQq7aKQ2s9ZcxeZGsWhZkJooxWlU6vhyAASxJe/XNYQ9u8gB1vUNGADP3m4HEleBT7lOk
rq6xdOTVEYfpDPD/pvXydBVSX1D8rxaNHBe09K6OPTyAiV7brnpwXW+ZLwfV3YWjuaKqEFIQDa9d
H2wUI1uz63/KgmmrFlzSWDxF3jVyomWXi53d6o/DybOHM8r+J+Jn8Km9FJ2KzmZlqzcmj/6Yy4Oe
dHee1+wdPz13qAvIoYKhB1E72UZRvZ7ugkRVDow3EXCg1w93u6mjyxHygkCeJjVbnqkzak3WEXJ4
ub9dlpxx7u6mCa9Bg+lLb/nd7+73WOS9ag14xQqq6w/bu68B8Oj1k1oD6SL2N/rLAQ+VbKfxqZVv
N4+DfR4l/aKCmq+xXXW7eIObGM/tqfT6WxomZy1WGAK/GeQLRczR4M4yRicDuP+0NC19ChzjiiSY
Q2+aq+llZvSFGTlbu2Vaw/6S2oymqb+SODAk8K+mZqPAz2Gqrb2Ky5j1q64hT9RZ+zI4siOZRfve
W6aEhaCKOA7WuEZHTXrksPKku2EGWpLrvMQnNWUKEAazTOoEwKKEKgNHhJOt2N6aR/NIL71jMJgk
55Z8mbicEiEjvuD1NBEOYXyZPPuyFvshN1eDG9woW6kEFyoCOylOfodYME8PZQ3WQNibyc4fRsZJ
d6q1SsZbFNwWdHANn1iZlQ5/tHFoaNfX3juNJMxYZrGWpHtZY/lUGP6lYNoLq20cmHsEnlTQJPtg
ZwtsnAR7iArFQeesWrjTFYuhNQzmGs/OBAXoEIYaUbWolWrtDdC8Cbi1aIz3qaC61S91Jd46KgrW
gWw1ToHb45mWG6sH7l83D0XEhWOBFyKRn3Zz7FiACtm3QCsnvM2uJURcf/kODigRROvm1hlSnvlw
Lcj1/cAIJNtepTk36Es1KzbaYCBMZqQGKuCzlYkT43NZqDdNGKwV7cnzANT2ZLSZ1PH0veRWydgk
Ojicze45NZVD3dIBqpID2JBNuVVj42zqOJCFSTg7I0zbrXhjuulJwq1DucDcPwUob+3UnUD22wKJ
qv4aHROYtjYnT4czboDc4JRzrFqMCw8iILXFRRuxUtAX04eUCgLiyF1TcZhxr3xp+TcjDtYDlkoK
1CuvgmrbsQjgv1HoLfV+WDkwjQ1vZeXOFlbdRRfGqVbFygm6S6i0+xLPoYaRh7GVDoJYhUIwx92D
Bpy3gST/PZ9wrLN2suS1KqWEghQbuenabhOEG/aQnJPy5mOsVqcGmbpOqe5lg7miNL9sAzS0xcfZ
kFGLZDMDiRHszYI7uAvXim1tGx85ChmPSdiuRKfeJI19jLNkF+vdfQFD8DtoIWarTMYS07V+E3gC
xTAoDmKZPQ2CUjmsZGYeE1rjaBX3dditgnp8a6qK34MDLkMyr60le/G4DiebzWkskkMPj8FyWW4J
+NuIV+oq2I8d912mL9EabBCNzTS/uNHrz9PT0Xf1OtOKRRq82GztSIlKVG8ROTdZka1AoK8pJi2m
a13aqDdC8PNmtksuI8uSOLnzCw0oojjZcO0zJd/ZjBdF3h0zO9mBG9hUUgUtgl3Nc8gKYZouqxPq
7pOXHKo8P4dhto3CdJf6w20Rs+8BDD2E7rYSyRbJ7D5VwkVkcKQU/C7WzgR1hcqVGJCl6qOzkRl0
R1bdzrhvQHzIkWCiOkG4JUrxlugRSBV1nUdFiVoFLoh5rqKsQ87v3Ru6gnS/MOrVjWbrSKwnPoSd
shnwkNV/+u3f/vz3f3sd/q//np/zRPp5Vv/57/z8mheywtje/OPHP+/ylP99vOfH7/z6jj8P4WuV
1/nX5p+/NR3ox5v4w38dePHcPP/ywzJrwkZekELJ63vdJs3HAfiI02/+T1/87f3jr9zJ4v2PT695
mzXTX/PDPPv010vbtz8+ae7HKfh2BqY//9drx+eUt83ypu6fs+d/vuP9uW7++KS7v2NXchzX1Q3V
NW3V+PRb/z69orm/u66rmqwr4Y4IVeeVLK+a4I9Pimb/btNCtF2hO5qKMtT69Fudtx+v6dbvrmqr
qsubbBPrlvvp+1f/5er8fbV+QwF8zsHY1398cjXt02/Ft6s4fTfTIoHGtTXBzsXSTD6l4PXX52uY
+fy69n96p/HVqiH4vU+MchuUTf9oJVNVpp6Q/mg9mAzbSFSg9R14DsL3bzqV4kMnKdj46WdL83ss
/1VszT20m8RrNrhGyJbAL1QVt3rRpnTy9M+9p39NajqVg6FFeA+SCfgzDo/5EAFarbwRQbjlZPk9
PjHP30H1jmmD2BSTZ4UZAttI0UQi3sNZbbUDGPsOc+xLKsYaj0cxgGI0r82Yauh+mxIj9qTZQXyL
L0aRXbas84DAL78keNOJwsn7AcMKvZglkY63OVH1CoFPqKjYoqTWoCz7oIN7krhwHWwo99i41Evf
A0hzarrnqlC9Q5DqSbsnSTKMF0FDzF5eTEguOcG0hOuv1KZOqHM0inIgmkIvNoYcOsz+taUcTCd9
BzqTLzynZIozw/wVmDs5u76PZ0mmeZiSGCm9Z26fpGXjUk5RqZ08N6KtTooxMiYOKpKXdqg4wZ53
ccZBgEB3XY3GOhPhjCtjzcM2tl6MhOZo3/jDPcGvx57MugozUATpMyeCAchaghIm8MtV7YQuy4Lh
kiem2sztwHwQkf8lLAtjnfYlez+3Iqu7VASRAakdLBOSDwjBDTXjinacuL/KCFjjcOOHxJrCPOPe
BraUOK0yU9NmKqY3+rD3S5yYoAaabt/jsliQy6J8TsYyWvNQ5IugIsdRoVBH94sLZAL88GcpMzIT
ZJgiQCqDRayr5rzRwxATlYpHt5di3GtJ09ELd3PNOFaGh00DUMmup4cBBguoDKegfOSRsJ4CP6Wh
o6MUnfECDtCci8M+oBO7xDdVemRi4k3krBDDFt934quLpM2cJU8IoG26O5aB2Knnw+aCRgbMQncV
FInNTSBx0yYjuVOm3+31lqmxbpHbki/9morKuUsRvKBDbe0L6STxobP6/rPBpZgqWi7IpmG8HzNF
+YosBq6BoezxdMhNM5Sc1CaSCBWdcOcZCl5p1cpPURxEaAaR+diRjegAEUjKTWvUOyPuL1rbnkYl
tjeYgeVeM/BZco8l9cEKxfCmVhPmUzkIJXROvY1y181Ymzu1Uq6BsPDAoXXeiSZ1ljjfnZVPTXTh
5CicdccyFxrMBrePXEwDAzjzsG5YDdLnpHxpPRUIhTe49CpsjJU994m9QzbJHqthajt4el/c9YKd
o+BmO2k5CyhP8eg8iG6tDpW6cdswnystMRClGuBz6eOKCOFcUZdJ0CeXULAWo7f7JdC58iWBZXNr
JI8qqOMzLiPCpxXghbWG7oOlAqptvyiXhR6Wu0zGIdtRZYXUWttlvlbiRa9rSNYqWAG/x/0RkdWO
Nn5o8QR2ZDFItXlj/QF5zOtMXMhK8OYrFha1JNLcpUjKvQ5IUw9diDppXe0puOhQF+yveS5sRPpF
TREptYJjYGjlIlIjbRWr7UQvktVZbYaaSDY074OhbpDChDutH4KHhqSIQ1SM5prWVvaaeFFDab0p
bzG5u6e2rKylZ2dsg8CbUX0qqi3YQkNbYafJt7XbtJSUI2tXWH68qoc+PgpG0vaQdG4Tz6s47Z/D
Qavv8jLO1w5bEkyoJfuqcZjJkOEN1US+goTC9sXCQVwEzUl1Qmvde2q1V3Iq1Dzhztr03R41PFkX
GjugZUt1BK3oVg2khWsdYF0xMqjGWpq+mbLfal7GWRuoNY2Myeps0GIcPOYJpiHjc9fWGCMMJOci
CbZ11BfHPNVwS8YDLRKtjo0d0A4UTMi0cJNjwxrMTmJmks7Jh2YyrtuqBdIAHAJOS1cJA1cLC6TH
MU43Sk9jimgBp27KrZmU9bAiZRYnv8HkgcmciaG/12hGbdxC71dEsI3YEvsQFWlpiM3QYSjrzZiS
CYDOeRkJ6+B1XaJOwkvmvHoSOUktyB06jYZFRFTcoRUbTR8EgG5MoWkjbj6Yw4maOWv0X0N60lis
PWF6rynDQWpJO0xGQm7UJDj6wJBw0ie3jUEXnRmH6hx+qRJuB0tgpHKrotBXaplvEmuYObZ8FeEt
Qa+YoswnjxSmRHPJs+7WeacfHL0CxFRfnUZ5cBkuu9S48YZ8nfPIe2M1iQp3PaUr6YBppCtkV9G8
6AiA99lleeNJpPohp4g5L0bIdBargmIoClBi3W4oWcBLfTB3LTY0csD75NEp4xSqSGvoEArHcWYo
ECaUtiDiqqnOadLf5HbkHu0sRj9kt5a8iL5o57GmthgmU2Z7DRYW497FC9G9deDTRFOvafxWizJV
9Y2pJoKWjhm8KTz+4y6Me+3CbKFuA4otyGTR7oaJ3Ww9l9FvReLHxrKjZE5C45trZatWrd1D7IRM
WaNBuOms8m1Cs/XyHNaoj1FpMLc2lkp7Gy+huRhtIlrdzPLekJ/aJ9eHzgJ6zNpaGqS/pgS+UTrg
0EFdtngpx4bMDcOIJ+1K0K8k/UDEKQXSw+Q5JYu3tZJy09hmdVPIUT83lqyPKOC7RT85XgYjys4O
EeKPPQuBhTrEAjmVRQYXpOodCotJ8CHgukhV77aJW2ZUdj2QhCwYuW/7kO5GqX1RPUlVZ5IrWOwI
HK906mUTdjz7HW5pbwTHTkaGrj8bddPtaq3Q9wJZ0iJugNVNBVazq95NWN7X3h4PmJgKUu/sYFfJ
cm1LimRZqyh7ZGPdIW+U8QgJXqeCojiE/+T1g5J5bDtErZyyyC6+6kheXmxC1OYC5O+yGPz8ib2a
Q+hgbrRzy1EqvAVlkC7SdtINlWAEWynipUrdJafOEzzGY1ICKCgprWo95VzdjZ8DZAVbU4lKIByY
ScHtBznUR1nru5bgsfLYeBB9ljErQU6EncfGsXd6Dc9NxYAjbFETQtnHWNC6FGKXyhhLMcw8wQU6
V0wL6iIWLYDl3GJQcRJjnMXGmHCD4Cn64tCKBX7nUVhQ+hbFmZqg8CFapIRFZMpr25ejsiHJOiUP
zxcxhU4MsdVoU5hIZQ2RI47yZpvFjSspUdXyniGM2Ngxo7CaAuKBXFZapLZluXGRmt3etNJ8T3gA
zjl7whMyN/Ab5pS82Q/e0acBeyaxOQ+545S6nQ3kFz81pRVtC6octLCYLpOi7XepkqZ7+ojOPEoG
eGKBGvMIT/mwmuLsDVk0m6FgsISxFLP0c4oSYU8MA8CVVHAq1s9N5WkP5TTETE2xosrUreXI+osR
4OVJMkksqIEI3jbBYQ1hih3OcQ6e1mD7HIaXoW+1DUEzQ3b2m0YtFmZQOd2DRjBdtC4aj6qBolj9
bqyqGkJ5F+XHSrYSrIam4L/RIKuSd1XnpGGvoyEftbfBHOuN4obBcNAaTbUWCKGuKLrTfuOGiUwp
YQzVfeCwVpyZAKCfO7cMHiisYL1QksHcFzajuA1rtSGo0PYxBxtKbFmzHktGspCaHiTLTIrI2Klt
GlqHPCe0/cZmiaoANPRDhRxSLiS5KTnZYNzXDYHMXaM2aFRQ5KGYca1I3+ehVbqP2cDDeE2CasQo
MVSDch3qqCo2QnPBQRBLjop5kVeWVS5BISg2vriw0D/HQ6GJDfrykIR207NNlu1Z/WUYCgfpaQrJ
ehF3k+0RAaIRr0eJl2/eiRFRSTrKmiqkkCWyLTRrUUswnAZIYQh8ECZebJovbGrSu1JXqm6LB7fr
bssuhRxotRMcr5FclYzFSbzNZIuGzbVljHxOravuGcpPBlHLY+69BKmbFjuDOL58O1YG0usOszAP
ZhcOu7iLi/aGwkNIIy9lJglNsTGiPHy3bKOEk8FQg/OyzMaepcjE8yoss0Gszz3cSxfb/6wW1uiD
LamGxyEUALw7r+rLhaXGgBJaLyW+1eoahhjWmmLYdfr4nCkhy1BYY7QMqjzTR9byTOQvSknLcXRI
XHwIWnMAnSjaz6qPeSmYKzroaqVP3LXwzSw5WF4+bew8zZBLq5mG6bZqTIyTMULVDRuR5FlGZq5t
wk5q5yIeY/2z7CCHpkY/vDlO5X5hxRYPz6xrBbd2ZyWmF5FgG9isaoo0zD3IciRh+hqt0NQnkvUW
MUGaaEsFYaZsFQAhfTDw5A3xFopQXwH1jqcUI8NU4adWCL/mg11Svu8VzbuGU5kngLXTL32Yacra
mbyqrGyobTWFfmsgjLkUdRbvlYT2QRoYuyTNh2WnkOs6L5zC2tbMHGScj9kG6RyETtFb2h1AUDEz
U+UuK5p6VUMdBIyMEInVmrNFId+ViMSHr7iTwH/rUPpmOboyWjXjPkkZydXGJu9mNK5hNbnA46T3
3rzQgzNRxo1171Ym7R/sL9d87Pqrjjt1YYb+XpZathpsl90u6VRsCrSekHYaSroiDkU1VHOMPfms
lpV51w2Nt1Nt7dmmQvpWqWI45qPqPkKo9s15ZzJE5ZFN0FrEsE3luJEn4GrVIuqcVy9NjGU4tOi3
iwoBwbyjuLaXtplfZE8BYS6y4Lkuhb0OO51mJ1CNm1oz1GMQ6+Y4a7CgLawiTSbfLhGmWl4Oh2Ew
46stRQVhqaYtKoQUXxIWSbuMNhxF+Cw7RZpNxAxBIfNWjhfbLa5jZNp7ffBI1EgyLJ4ecZd6Z2cP
ItADi5gDfBaBpj4nvtfeOOBZtKVrwPYauEoHs4K+0foa933CVIIHrU/uhlR0L2XcpclNbyhEk1Eg
cdleNSlxrcJ+oaboHyh6mghdVR9pShm5qzyxiR3LhOzRnSVFNVccLC/lMMn13Sxx7vWaIXDoGmhm
cat1c37syGcuKTYjNGNK/PK/rzH+lwXEn+uHf56Kd0Ch1ft7c3gu/n8oNZqaTq2Pgut/UW3c1sn7
b/nX3w7Pv5Yov73vW81REb8bqu3Y1ByFbQvNcilgfis68hLAMcekfGhwO5imbv+oOprid0F1xaF8
bQjHMnTnR9GRl1TDJpvSoH6o8Yr2v6o5/lJxdHTNcVRTMx2D4qNmCJvC588VR+64wMX15830tbdu
1+kaDfUWwPvNTyfmr1Lnz6VNbfo7f1c2/zqOYah8TaGaxsfrP1U2rRIzexaiS65WqD1WSBYW+hlg
woKMu42/GM//4nhcqH8eT7Px6WjUZHWb0/7r90pofRODCW5AG1aEhPdLZXYobr1tBxEkXQZHYwen
a52to/m/OLD53x/YVn89cF1jzVenAxNw6QXUADH31+5DnL+LYBPYhO9YawMiaW1tooYooX4xPjus
of/Fx9CtqVb8jzNOA8GxDSEM0+aO+fWDeBklTCfmg3T61659i6PH0lnqDC4B3gsgcLn7KLz3EeIC
gUyuz3KfUt9n2RtLv7nW4SbF5DmmYFnlXPZXSV2m0b523TEWB7xSqZrMVIJWgY318mQyslhPhvXm
pWwvXYFz8KUsnkXx2A23evygNvctiCHzHGablv6c47/X5W2tXbD86+VLHL0WaYMK5WCpN/qQPhC2
zsK8PwzCuSvYbzP1zky6+1gQl5FmobvZSvMm6CI6J4sypLMHzAW3HgtGwhaTdlYaT41BZHWVowyJ
aE3SIG78ecUaGuqqJkaKNYTSO+PGNq9VcoUGNVfM0+ierAi6wmRqnMKy6510Fq6FmdTYI5kNYdlX
8AzEa2ZtFe2BUogcaD+dvMZaIGIfuk1TDGslOaHNWU22Ja19zEEdqE4xxy4D/5BGHXPukY+tu+cI
CIJz1CidgYhy1Hu4HL1YetViwn1dy/yhaLGlHtLMmxWRvdRIlZgiwLywgPWpzPJ4nZANhnzCt1JU
Ahndp4m1MisUYwZKSPNyxPDVFgV1XLy5mIWCVaGwVt63lbfQxLsaQZqE8jqae2i6ZPM8/D/uzmM5
cizLtj9UKIMWUwfgcEWnlhMYyQhCa42v74XM6lekB5veZT17s0zLyIADuLjinL3XhqJOm/kKSBZw
nn7ctx0iRyqsDgx7VX0palSrIzzAa0UN3ogbQFs80EZoEhRZaEbm7VCj/Z0ei3jnV8csuK3hDvE0
U85k2sUoO8bMvkGmCjhfVfquKSgCSPvMGCi9xzZkfdinx8q4VqUj8HHY8Hu4dOinnbG+iAZangHI
F3VPN2Ao1grHvbQNHWn2Gh21su6mrZflF2MRXA09FCISF8HU+f11plDSAxMhAX2A4zBRvjGiG1FQ
F+uv3c8wODpOlI35G2+Mq4NuisarwH9t0gup0Y4Wb0VGlR69qupFO+m3aeBoNFQ1jkrgx41uF3dX
aNmXPb0w7Vuz9MoOT1Rg++NRF0nUUT0M120g72rV16mfOVUlPGVZh/VZWOFOo0Ns3eZ9diML4KFH
DzfmWrGq57nw92i80c5xqpWzaMPsCisb22dV3ySJ5M6A2TMiwvvgbTAPOfVkfzq0KdlbIbsOcg20
/WzRGTBtnOCIbQw0dvqeTi/yIbvNnkN6rbLsmtZtbZAzSBUjuM7M9dh0G+ALbmLuBOVXaB5ko79g
X9RWz6kUrwYwYIF2Z8QPtSRwRD+kzBc9Y0qmp0C886i70+yvQ7SoJnXiUbnSzfIgzIR0aJznqHwI
ewT6LpYzPGV0WuN1UiL+e5NFgqY6DGIoRxLxmWkAp0jvo7+HRWxs8XXxxdGtBmaK+HKV46E2+Vdg
TzE2LrTK7MiY4G0hd4QKFuHCG1XDfSwV5NVgTkGN0/GBSxNwJusyEm4bDZPa7FozKmwiWqFrwQp+
UDgLGM2TSZHcQids5bETYZZv8sEj4wMF6mNShk8ahyzdemyMEjW4tkNQplnVO6HyzAfhTVoAeYs2
pfUaJaR4U6tgzGf9i5ZeRKhtOyn2kuqQV48p0i4hd5Ex9T3TXLybEg75DWWTYdWPaDZo9UlS60pB
t8r7RxCV0ZSvFPOupXCXi44oMhXwIVmMgqhYd5CZk9IW0cuIWg/D32ZJ2upUGCPw0pQy8CmJAdzt
61E7+vVNT+s68B/o+QGr7mx6ZejWEqJbIleGYapJVxCjgfRiRK+8on0v8l+zDsDBWIXtFpQP6Uht
/9ikHolW+rBBn2hyG+rwIooodsT7onszcWvQfJHvTGnNsZuqvsG1nFLr2LYffPbD0kOWbrXm2MgE
XrFv7zExWxYl2n08d55UN4hDYFhgJNOkD6kmaHnsV336KndXcrSdBVKtfuvmLaWeuHWS6VesH7C7
M6NxtsgdQ35X5mMjQKh/TDVqdK9VfRvG961kQ55yVboLPWlu7bKGJB6TTts/qMR4FO8RArHwsg2w
cA/abUu/Uvg1KV5Jy3Oaxl9jRaG21C78NiMqZt62c/3hM/lSpIDmByTQFJzSkHeB+Yh/Es3tVm54
HyI1sXCbVg81oYqxZcHwJQYqaNQdiS0u7tGPVmgsyj9U5IkpnFr/WBvzcw90yK4pc62Yhzv0e5Xh
KMocow9JfED70kXZTuEyjb0OIgIFBfRjSISdIsTbeBwGL1Ex1umU8DaCP7IN4UzDERRwbixRHglY
9Eb1op/b6TFr4GH5GqJVPORXNdGra+L72DsoVJ3ntH7xodHhvWs/KilK1mPR/QJAR6UFsZHdCvJD
CowaXtckrzWhQOqbXeoFmWpKJPl4ZPWXNpauIB/S58nGa7jzFKPFbKeLMRDmRyY8QvIEskg6R2DH
JrbhmrISZ0OfobrQMjhGy81tIec3JLC4syGujYIMpCvmhSAG1IOyloNwG1/VI99d8qH7F1Litubj
UGxTeClEaxPJTCXoSqI/JxmPIEGJMzhIVFwDSV2T9O3V8eUAOy6wE3+2c6TdZnGkJo4iGtnJ3Oyi
bC1ioi7NfRWWtiy8aqhEe4dAeE+jTMD3h+woDS4qvAcWy4QcJVdLVzasEQjsB1h3VFZDc9dA8TFd
tWpXfDGrId4ThYAYPoSq6y460DzZl/TxWLVsnY5JAW44VDdwYGwr2Ops0yIy9PxdH+/9hN4G/v+u
MTdzgUwXII6yY8PlWdhvciK35WZfqJQYHgTJi0ivb1mxRnDoAVIgrLKadUzD30O7geiFmrdbyeNv
kzBhmUk65UeZLQVtN9PfCaaV5F1q4jAhmY9PLFSui+mmphI1aC+tmNF60pyg27FpM2R69ewslkA/
y0GAEy2q8vKhoDJe0jcV2OcAQVYJqAl8VhioXvJvXbLzOdjpmid3zKFMhtOeLzEJ9oX0UBQb0Mhe
Qpcx7y4ppBeWbIflUVMuopaOnnmY25veelDEayLgNOm6NSve4j05Vqn2BM+jnK988dD5+wx/27jD
UFUyFwYPOWzlhJ2thIYvuegA4ZaTU9bQLu/G/B7JuDEeRfGAf+QiUQkciC8iHmSpPpPjjbuGhNTa
SyxPiI+K9CIvtdHyoLXUp8vXBLN4BQO8y6/UOrsaKDe3+aOBB169bdmDadKTr+LHDS4LZBNCuh1R
/PVG8lj3KM8fJ3jxRKkgkriNW/SL2pusfKT5EUVv0xy70CNRDBOlCUfqGAKgXQV0x7Una9x07a6X
MJCxjcT3tQXQbKCVwwXd3BKsclzkwqr1VpZuRCZZQfO2vCtmBPVrVn0prllLLojbLTmiFBT6IraM
eVS7ysTyjq7cAmEkbQuEIWr0Gi8Bi4nrM9ixFi7kUDGk8uOlJDYt/tPwPoXTJEQfsOZ3kinaQ7Rm
yNXDtdyAjwW4a+HDLA/DYvJyQ3QHgfTBBnIskAlijFSuJeujn+yi3yui6oChLmTI9H3nRMquLtww
fyYzAnM5jvJxM9IdbzsaVyHxXBGodfNNj56T7t7El1czaXWXU4hGXEbDLxleK73FQnoEEOKO40EW
9oj6IdjaWnJbdAsUlgbF8OCjhcsT9ozlWpHvDXaKLTqR2Gph563KFEGJep8k98bkRejxQ6+KMFxL
b3ImEj2Jd2WUvSIR7XlEQI7v4hKA+52ocai60pq3AJNh7Fkt0B95DXaW5z7mez25U1VXiSIbD7XM
JNw3VA5ndlecZ9ZG/aKY9xi94/Ep73at+JTLDxEYIDYdJVKY8rqK1/gO2S+hrks3g/UIhWEAOj6/
tfMzdf6yWeshpjSiTdlQWtNlme5R0Tb1ra6xJSrZxbhloLAgZ2s94eTngGW0cKHhIINEgm0Y/TMr
iTE86OzjNWCpwFFCkSnWN+4lX2U6JFz2ZizuOGRE3F2RbxWz58TEFsJa1cnLKL8OWKab+0TfBOpd
Ee5mpjK1XwuVQObne9sSZhRe1RrZ4w9zcjGywbEsEhGf/RH/iLmqRTpOBsRh5T0KVbdJiVp4yVF1
+2wO0XXP4iFhCznPswN6bjWl9LkDiZPJWqL8mXiR/EsZ4z3iFaT2xAbV10O4q/R9PvxG0WnJ8G2E
Z6O6NH28GgF+f41McjKd2vTNwHpP5V7oWCKlK1akvt0RCAVGiHNrvZ7VbGWQUEKf2dU0/a0yTC80
UFqOym0wDIc4rS/0QXb0IH0YiniflOkaw4dNLBa6Zjr67G1bKBTj6OCxX8+106sWytDDHICrI+VW
WCD4r2F3qRInqWrU+j/G9jUt3oRoa5junBPE2nrMViLOwJy+rl8wbcJfY5Ei2w3X+K6l7RKhHEq4
OlOr6PTlfd926KgWNy+EM28aYMmXa9Bztsnc2N/784uKqRZw/Gpk/6Pc+ViL56XICVM6uvMjZvl2
3TYoyh3xuUhXDaqPbjBw78g3kfJcY9RqObhPybEtrzsO5gnALVIoU/YXMuNL0/tVbYg3I/F2LFPM
8dhEeK/+CEdgPy0y1QzZLo3w8Ko1+LNomARw4YrR0wFS9mrJGQtcf3sNc61UmQDv9H6fEVrHnSYL
gqD9LaHy0ISrYXpTWMuLjZwn90F6CMNdibyXPnrxYAUXYeLlwm7CanGmRvNV7fdXTUyiQiVZuHEp
9IknNao4YbdHHp+/Ai/owXLzmtiZnqBEONMG7dHPV/uuLmUyp+oWfWcVqszXclBNb4qdI/sVtoYr
nY0Xi2oUPv98EWkpKp0WnUzFRIICFZC64kk5sY8iDr6VwS1V990CTqrvJ158jnKaxvGq7B/jgZ3z
U1HfZeyqpuRQ6QcTfdyEn6twz/waeSm2nfwcWVIMxJSKLCt/VAHJ5Atzvw0Yu7gRAtLeqmWTWzT7
tIL6hlQldiXEHzNfL9uGKLObkWMUXIHRIWqX2cmuU/bg42qMX8AZE7o5F2jvMWRTS6tB3sYZ7XXs
yDpSywulf+cz08pd1lymzfWYXZfqi9p/IOFYiZ1HcmOMy4NAIusBpq/LIQ7+m21OFc64m5Q6oaS+
Vi2WV8Ak3YUQtZu8twjduEKIgyjKlQOCXmXdtvgY81a9DfIXNVwPkCxmRAHXCk258X0YjmJ1a0S6
o1S3ISLo+YYAFPYVa+AetorI0cwqO4JHlF0T1mULyhNJKyJZnrjejK2eXAhLpDLfk4+4yJH1J8O8
hiVF6XbxpHULYmB6DnChGTH9nTcysgbzTuVsacb70t+YGsbN24TQPADwWu8Nwt3U7LPIUYKaM/hF
N938/Ja/qfR+fsenBVdgIJJZNLxjTfzgvJ3Fb3115FD081Wkb8qpsqRKFMtli/GkLh/zpwK2Tzbk
0BvU2hqXQ6wdub6jHGk7OpJbe6lduNr2zBXl7wavaiADxkVgyqel+YKGnpUo3Fjj0uS003X027AJ
QF63HgaQs4Xrby+HEZp6uWTo+ukNlgQDU3ILl8vl29FR3XFTvUPXdGApuNnjmZv7Zu6TJV3Sl66D
JRl/TEd+VKh8nZwJ7MHFm2Vz6N6J69zNvWpz5lrf3hlTkmKJzEwqDZMvr45IPFOVF4PBEHEkn5+s
kC4ZpUOoa1r3XIt39YgChjw1G1D86ueLfzPt8jgZLpKoqBr/+PXaTdTkJDhEQLhJVUddiC2u7s+M
zW+nOb4BWdQNVTdk/WRuTzX4lJHEw5QvOldZD168Di5iR9nQL7bfjWu6Ljb8B3esVrl9duB809qR
WVBYkXWRFtLpwMnawG9JcPFXoifcKuvGC53Ixk9lKzYbDc8/t2x+dz2WFkTaKq0NXTvpsLSZ3tFn
wo3Yrye3vao8jjaQfHA1ihtIHZ52ppf07eNliUaXr8oclM2TdbpN5wblO/VtLPNe55JN4uRb1a08
aP0rHDuOuoouatfw2F9dmGcXsT+nAZqDKj0zGg0a/ayvIyiLQyMLdEYQxVkqYg7uyxXucMB46qH2
Yu/n8frNAq6yE9FExiz2otNJp4ZBmxRKjF1WL8FQ3wbqL4u0izC9GuRz3+U3L1KVmU7pT7EH+mPg
ED+iZ9Sm0I/dkvCwg6jkojCBz+iKa3Ke1sbf38l/ZIf5/7NVje/khz41SMK6az57YpY//3d/WlH/
qYu6LtOAxm9vGoyuv7vTivxPWWcpMPnITAb+Yrz5lyVG0f5JDjHbPEWisy2hvv9/zWn+Ok3HQMP/
tcxDADT/k+a0/HWVMKiQ0OVW6J0zRti4Lhf6vOhmwMvMOsUXP9iiLT/AHX7FFu8ggIK5hv7cSR8b
h6LqBvfBb+pEv6XnTw/q6u+t4pe+9de1469foIpEebJyaDL3fPL1GbIMmGHgF/RrJlaqQwlTKpgy
h8Qpwc5//2uM/q0g+N9f0Fra8niBaNx+veXJV+Qal+ZyyygA8f1tlllG0FiIEXs452bT5ff/e4f8
3/f378udPOG0MgchNRuZYvF9l8lkRHjI288sgifHgn9dhdXBNFkCZYKGv96UUpNWEAgomSdPve6d
0WE7c5lc6L/mGwk/K49TcadNVVIxsH9+gcvv/+P+Pl15eb+ft229MuNaUBEA55czuso2OLOTWUQa
31xBYdSzBEqiynfy+QpyV8eKoHAF/PYotFf1dmKwYn4m0Icd8kp5HDeE9G7bo7lB+2zXsJOBYYL+
W5fXgXNuOT5Zrf5+1hIzt7YISpZP++vvScw4zUHCsflG9aBiEHLgDrgzvyH+yPfaUfEMz9/ITxhW
XB3acen+/MS/fdmyZmGIE0XFFNVlw/7pkaeY3Exz/OujhYc5s1kmEWQl5tTMtmRtOovmY1KcTLqB
gXnmdX83nD9fe3lZn66d6X6dV2PPODZuRhleQrBucMScucNvpiU8ev++Q8Q5n6+iD0lf4RGCK+Hh
43D97ewVW80m7Ng+N37P3dDJ6JrQPyrW8jBn1J1qo91kNLumtj3+fEvffSaf7uh0T1XGYZbhfZRt
uTwa9WOjv/7f/v6TCWACPei3Cn+/1tTu8E5mxJlRd+4GTka90KADLpZ5Ws1+CxzydfP65zsAYsNb
PZ1KqCUAjZYWi6Z88iqQTSJgLGMZtx7w2KzpwuupRejQdGpBA0Yrf3WBHsAvkai8aubvACjFMIsc
oBTKrzrubLtIrXeM6bEHOJxgZx9PLjTWfZhkpq3pwfirMQIoVXIcP9PrNG2dKPK12OTiRpg03NAt
kfZCiMFE1hPrLjc1Js4gvBwsU7cHFPZQWYxsJwrGUxcUnOLJ4zanYJ2KYCrLjoACbA2TrTNHXJWq
+qSSTRnxf3iqlcJ5VPHF5UlnrEdNVOimGeVhHJjG2kKvn0dYROs8rUgp6Yg2q0kx3ShYy/blrAgU
bWvzwTdwNzaZN2XGL1Op92mPAy5XqMLlovrSYBBB/TSWaPY71LKRpm9JMPK9qlLaldIHAa0zUMYp
XT0bt3R0MFJpa+WSRDmydyS6YTgndpHf+F6eRO+GSUW872Haiw0YZYbYxkQCf8T2SzVU2EZ9eJEo
9G7KYS120ZUFlKQsxnUZYMsX5X1OylsPUStKIZRnWC2tgTSnSmPwiKWsH9SOrETq5H5E17Uo8xcd
rE2a1xchxCTN8hX3H6rgd3hqLbCYQX2pgT2Mp/ZDqzK7zdBL9aXu/WNgdzWERiBTSsqp+YwbIehv
NA0SvVjrB8EixzEH6C6jyhilq7laSKdQO/MOVo024oiMJ/i9SvZLULXLf9SlMaDgFVCn6gY57ONe
pMOPYwW8CZ39OCk0mzBpnRY6avOfP4FlgH/+AHSW7+UEYuhLOY094ddpT0JurQb4l+10G2yyXbtJ
ttA7N2e1gqfT61/XQf/MmmqwC1JPDniTlEvQQ3H6Ne5SFw3XUcwegYe7JxxCPHNT0vKrT+9KU032
dog0dUqjX+9KhyJbyeEo2dOOJiLFOQqxwGPWkuvLbrQ+tz5/9xA/Xe50ph2govlzJS0PEYmYl3ia
py4HV+/nd3W6K1meIRtIHiJxdhQGTpaoClckXwQjUwtpAS6jUWdYYsT7UBmmzVSeWUC+uy1dVHhd
Ci556lVfn+K/h6UmTRmzQ03WdkNTqCGw3dGW4Ul3sWW4Tgzbn2/1m0szIEWgnEuF17BO1nw4LmzA
BlWyxZ2yVjaCG2wF7/ywPF1heKJfLnNyh0WuxgO+Sc4hr2Eu2KJcOz/fhyT+OfAtbP8oexUOTyzH
yteHKPbwzDs/mm0rlh5Re1/NrXnTtcbjhH0l7JmiR0I+QiGDkw0pR9VHwJZGe61pgrgf48ir5xlY
k9pe6WFkQhIdnpPJf+5EzIHToH+IU79vDPmxxc7XBtYdRobJK8rohvyDbZVEAP9mi5pmKEkbUjMg
DJSq/+YbDXC+sLqRkhYYVfELb8t2ceOhnG+OreH74H8xRyc+Ls8678ZNK6dIOCP5LohIBivJb19V
iTE/QlHVXYimMD2C5h70+u96JhIi7BTOb1pIWXNOPCnPcHArQQMESy+fppDuUwq3paajng9kjRoh
ULAQ/PHQ+Yc+H8kPFkrAle1A/A36sk5H3geujgZimYPwVK46YonJeUDNSsH9N3ZiKDzlKFwZco+q
zsdiX8GdvguDEr1wV7yGYCMFPfcGtXqgk2LnYkVwhd+jkSisDUgOckabTjsIeEKHYipsE4HGtaEn
RKBNEqZxghqCWijPDPRvd9Y63xjnGZAUtDW+jo9/LyWzbFzmLAnmsjZkfOdA5qMDNgmM/SwgAgtJ
N+6ZA1b+sr7MLDTqsuL4LD0TKKCKpejnwaucjl2O6pTITI7KTACM3pOvEFMR5rnC1GwS6iu322i3
9QHT3qHaIKdbA4l0LLv9QCHz8R64go1g1Cn3tNpd2QEj62Tr0lbOFO6kZaH4PLWf/qaTTzZIRmJk
IpqkXYMRt869HOSMiPvTJyRBX2OlOvbRbameazydThWn1z1ZUiao4HXsc11/ET8iOEPK8fPjPiGF
/HXK+/y4lZM1MvMTAzsYj7txtaelVi9uR9tfdZfnz1TS8ph+eIx/vfpPh6puqKWUIhEVD20VHeUP
aNSbZBPt6E155nu4GT+03XKuBUZwZlQt3JUfL32y5ahgl7RIyXiDtn8B4gqZhQchb4VIdRdfgoF/
ag60q12k1S5CLafb1GcrsH++TYtClEoD0cD2xrH261fnx9osjSE4v0a9s4y7QU5WZ17mnycLi2KZ
woItLvU0bfkFnx5w0ktZP1g54+VFuhrsVHOjjVqtwDm4Dbqrnf+OSNWJnHPFpuWXf32xXJdSnSnT
q9VxCXy9LjLURrUqnq40mwdRRueCgXQ4/Hx33z0+tnEiZxBLpSR4Ug7A0k9qIY5GABwETMiujz3u
5yuc7nU06pQGJXKKHX+3lL7eBt7LGegJ+m4lvMmmlFkO/uTw7Hfe0J2bUr69Gza/+HZ0XDsLQujz
q6o0JfDLilfV7fD+RzdLcSN0aAPshBdth8R802x+vrtvPnVLoX2kUQKlHs/24OslVcbfKC3Rk8IG
FvMaKmduY8k+yo64Meczz/Kkz7lMLFzNouD5V70V+9HXq8ks520r0him/jjZwWaZMVfzde+Gm9KO
aNCF7rmizTfD/8slT4Y/W0RVrZdLVkA3iDWnFRhtdfHmzHP8cy75emcn33Ghz6WZaqNqky6Vucud
+RwrwspevEB8Xv/db/gfa7nf3ZfBcYkKOUcmEFFfH6UU+0PT1tQk2l5aVeF2ai6HsrcDOT330mT+
ppMPGbKVZjJ/qLxA/eSlpWpGwS1Eyt7tyoOxnvfYUw/TWrFjt/TOva4/TkzLEDFUmVKIATbB+Gsb
+2m6KlJfhCfP1Qh3dCVnuiBR0kYs2mzVPZLvtzPv7c9V/Ovllpv/dLlIi/tqMP2l2iatidPw6v2w
1tfp7tyX9k27AcgX0zxYJnZZ8l+l1U9XavRSQvJOMXxpSovXwVH2siMSZQdbHI9UXbHcrBsnu5MP
5CQ71TmT3Okeajm0KcwqJj0PjWS7k9fYI0WczbJjwDiDWz5DAGVRl2zltT5vyDt3rdPBKRUjLBgZ
jslhOWSPm2a9rOKlfb6GeWL+4yxzcl8nX16nNWEpI4DiueIcoxjOEZvihUPsfLxaqqbnDtl/7JSX
K34uVZzslOdGhjCccPxVWxwj/fvC4El3QgKgPDyS03MXUwEqlkoQqV7tGtG6gczB0Dw0cqrV/aff
p26iceB4vPQIdAQWJ7s1yoKU5LuBgzcVDezcl+QD2cqF5UFXerTOLLin087pxU7u3ejGTNCLZqZk
vO0HZCPD9aQcxmzyfv4w/zx3f72p0+8y1X2rjLiO4sP9B85gGC8JBJFCQpGIihuWqtHI9z9f9HTL
cnpzJ59IrEmhZsZcVM8+5CAE8/kmR88/X+Ob8fr1zk6+DblrYXy0XIRIpHwru2riLLtd/CyGJzso
C0P33Fbsj0n19MZOvpE+U80wnLnmMvcgwllV90vjr9gWTnl/9mrnxsjy3z/NdCG0g5DAwdlWl64V
hFEsk3ZhJ1SoAWevxDXbNcLN0IxU2f/1YzjZdaqWVfGAl2t7HAxhJbihI26pZNvj/fI5Omfe5jIO
Py+Ofz9ZNu+iaqCvOVXHTMyz3diVy5PV3hfZhnRErLaKN8RIrv/jxfH0aidP1pSmRG4nrtbiDVxF
m3Ttow8x8Tn+r/q3p3vf08udPExjoqnvz1xOEMJtFGZPMnbMXHuZ1OB3UMnbM8/yz1Vj+TL+/SxP
9qJ1rUm+QVwOXUXKVMFG2uSP/u3oSg/J+lwJ83/4JIxF96Ly3oyTCUbNQiEPTC6meu0W7FO81h0s
FTZeEYGt6NlFgzv5bqgsME/wcRJr/cnTFHQpgpWOrjuJwpdmmujCABcOZeydZlq+FkvuSpegRdYr
z5oBTBSzGpC3qN4QNvHWy8Szy9VCrJv1wFNLxUkrEZg5zquyuwtVFL6VCjNFMWlNJHr4BkyKUlrS
iN4gh9p1ORtsFCvNdEupXdckWMazKeELnaLfiU6ET56gNM0KxKeZ3GwAsbaLnJdg21I/Jh34mCBr
HEObX8Zy4TRX+oNaNBtgxR3gDIrn8M6ERt6kc3Ch6JS4K38fytaLOXfxZlQW0xUswJD07CpBl4pF
JTQna2/M3W6A1/I0WIttYRZdNpvJZZnJ+keeWBj5RIo5YM0v+5FWTqwWT2SxNfs64kw2+OTBhwRH
b7oqF11rFMBm+oqKgSa5hyh1bLuEkCK4wh5RLBgeAmXTT0NzHbHxW/dQwS4IKfM4IIQb8o3h2feH
JO3Zt5gths4sv0n1/qoPu6vGx1ea5HYiD/UeGMnKMpdGcwntVw/DtV+NjNW/2kQNNpylcST4hC2T
DfUeL00lg+4SREK3zgdn5KDpkDu2TZZGVLa0pKylOaUubapJ1jnwJYIPzT40tvHSzkqWxpY4aep1
Qa8rW5peWqPiDaYPFvnWr1nMvW6w3gZBNR+KpWUmL80zYU6TTfJXQ03pZlsKEmFd5kXzPCyNN3Vp
wbU9O+1aEI21pPWpE5CQZMdL067ImJ3p4ukJ2Qfj0tgrlhZfsjT72qXtN9L/a+kDmq3/ZCyNwcEK
OdKlqg6vXoDhJDLpLo3EeCTCSdQhDxHpPTkimPKNsbQe56UJGfBVPCMs11x1aVEGS7OyWdqWglV8
WEsj01xamjm9TW1pcnZLu7MASeiEdEDbQP+dLy3RbojCnba0SYECFnZeD/diVm9Fob4QsuY16nTp
TujJrG+Tadfg6Osiy0u08COTMlsfxKcqQtYokehdEYGLjtWN0wKyYUCuQH8VUsuLZfUStc6WQjY5
xdorI++K9uZ9Bt6qAFbOynMbd/K6Vq0PLRn7tZnxIlPgKVCawXZOOXzCnEy+JpGwEUEe3U8B6EmB
436pZw9NL4Y0G2doS4FybwHOXGVJS20bYUs5thcQYK/LQHjPyoCmqS5cR3mz6YkotcdqetIi8YEU
BGk9l/or4nOnbHCJ6mGyk+NmJxFmHeT12pRRjQtEIwsZySGalMJjBa6l10OEoLoCQagexCCDWac5
Tdi7eVPmXgqnq0ijSwh077mY2EMWoI5UMff7vI4mevYVx5oOltEBOfDE8qMrXzMDRwwIKslpfEBn
pCbg8InxbhO+PWu342jACZQsmwmoRfnYl5QXZZkcqAL7N54YWLVvXYXmysBemGjMGYkQrmEzEYPd
lusuq14UhkDTKTVdaSwr4VAyJcXMiaomPgR6i/xksPSVljeiK+eFue+z4SZp4rdsHvuLqsdpmuUR
bPWhHbfMAdWBoCkSJ0wyhsfa2HRCds1WIuCBpiXROdFKJ5o0smq6sR14hpjnUBu/DBKfVrmOW0oT
rGMA7J0w9jlz6nB4nOS6x3hduFXVXJHJguSxqV9SRcIRrMSumebyjh2ncKPEc3zHpnq4i4umvuxl
NOaG2Gh84K00u6MqCBZ5F9hq5AlkGC4xVwzCJXmDuByRdbgeaEzISeXCoJYAhZlrQQ4h/JU35US6
XU43Yi5ivpbwWQxxubdtSECmlu7LWnmBNJavOn+GowDOZweZVSIQIPBCjFgA5EiiYFOz2BoFA2m/
llxIPXYANVgGQHfbyQsCF4zhYuPcFr22lyPxqI+hx3/dloTKA4E+SmHmlirP17gi2p1RotdreFZr
sQV0pGp4qUc4AuE87QNfP2hmbWt5fAVA9Bhq/jJ0IBhnYRESuZFvdUgYXVd9EJ8Z3KQtqPbA90lb
EGy84dcZiwA67OHKIuPbaOgNRpApB23bJRRjwuRQxh18fKu+N2q84SS1HHjy7jgvCFyz6IncGUPi
6DkVmwkrwiB4g0boTqVVK9GMoXDyGGrDAAAxAlsI+osmSzc48DcSeQKCRJwCfbbtmJf7Vifoaqz2
kqL7tg6LlcQfEawwc2yhpb+QrQKowy/Z1/TFSH2+o/znklpeOnFdQ6cWSkescTeZhfAIe3I3is0x
a8FUx1m0KtL50IwNAR6R9tA2ooKJcLoQzWSb4vZaE5m8UlqV/ALCtjPwAyVOEi3v1rkV3cbTvC8S
PkuwiY4194ZdTNUuznTZjlGisB7S8hIa3M2amDy0PuHcJLndFQGm0yKfbLUv7tKxXKM+Bx1a42Wa
NWkrloSJg0hwtbq9xyFIq69Yx2rm+lXlwdzjYcubFjwr4AHztlP6wiaG0ZPhXY+TsPdb413pQ29C
A9CWxkPWqrtMAlkZlNiTCTAgPPI4DM1aMK0LSpmPshXviLDZJmN8rHDbW22NGRaCAVtIbHFaeB1J
5ls30S+b8AAGFmQUJuWVWOAtDLJecQtlcazgzoW74I2TCTiH5jPQh9Gx5BI/rNnU9gw5QEnFGaIA
0Z/MBFuf7ABp7i9SlUjlOVmSrIZ1bED49rVxNTfNthAMlHGp8UsEzWX1uGtkArGb+mj0o1NoMjHR
RRhhDCovJLnfE5q+ba33IR29DHzIVrEyt5biGCVOHu/nTnpR0+GuHBRvYmZu2VyJMSujUMLGzeM8
XcVo1rEY1c4YoQMaRoIoFA+MIna3BeQ6QohhDduXYfm7r6Y1hm8QCDqGutGP4GkXl5YA7Qs458Yi
DkbRmhYKjlx4k6LsAugKYge21jdmdlzgK31maFkPOm+sw8cWNiCJQW+xadW4OOvqxgJ0Z6vDcF8Z
8yUxEDzGXlzRXr1ric5b1dhxJfzy0GWO2dgHq1RNHqe+XZONclMbsB5VXl+kK9eweW9aw1yj4L0G
+oSmqc2PBAhXmzBowbsMDAE+UcKOduwND9ZQXIA2J0tUvdPF6FoLByLcp3ldysFrifsXYM6wieGJ
rnTDrxyWyQvVr55HpbybdDarKcbIqH225Jn5FZNPZuXGY1Vhoaw6zllRebD0jI+nWBURA2YmMUUo
dJV7LVgOcgRQhGjC/TwEjbbJTAa/Nt2NAjKbIYKFCiR/BdXuNjKJeSCtryFAvgIwkaPCXxGZcW/i
Hfkv9s5jOW5s69Kv0g/wIwLeTBPpM8mkp6gJgpRIeHfg8fT9ATI0Ykl/z3ugGxVVVwTTAGevtZfJ
pWZj5fqIosLbKAOfWx49yB1dHcUoP0mSdDADIpo7coGFFygUOso3DQccjwGbEZxjpU++JXKMHZUm
GWlUXtD0XOskBdg9IQBVQUyzyMOtFWMplml27nMO/y63xWJg27wgR+Dcj4eFMoiU1yOvlJInWyAf
lbT/WnD8RYS/9RHhLVnlmk5z5vc93wHnHs5/6eho47x2DeYgTCfc1pr3pHdG65q1HVwMvU0sBQeY
H9XhMjWje8XEAi1h9g4HnenNv1V8XOJ1ftXRAcaZQ+aQQ5w91ZydlH6v/CAhcsjmr/RWfZDY2FHH
/VyETF1e7zz7BTIovV4HyELLOkXcRPYkKS5JRCsPP2vEh0wopduUOU7f7Lz2eRjkNdKRINbbuy7u
F4SWnhNIyXM9XgQ3Ql1QnVFK0oPaDs9tIXjEx5yVxE8Tkqd8GcqgxI37ohrxkduAvIU8qIkVUWkD
Uluc2RZyXHMkCVCpSHfwiB2oaYDR65goB+2uzUHSSndT9mnrFkF4bpfGPdo0CV8sUTcCD2XKm58z
mJm1zmdOZKcR6+kZN9jtqDuX4dCsTc3Eb0+mSwLTQrJ5GGCv80SANq0n8rsku1NKrythIB62yzy7
cCQCymlpO6cInRKb3sl2eVnu6HK3l3WuYlsceIwnmnWF5CJbFwSBU/IQRouyYN8caPZwE0bazidQ
kIDuDqcsjQTeYC07jocTFYMe/1+Bhi/GP0t3Mmml40Lub0iolMPzIbnqC9K/tXthHjps2EWEWdSo
DkOc5dfdyNtdY+kkk5QEea84V3JxXQz9sSga8mmc5tT7o9t7bedGPd2/WzW6sMprJ96PVrEQFdEP
wWmK0FxYVeesjMgm/ppGM8PzjnBgR363CwoLzkRNWyBhkz4e4X5TSIe8WzSTtsB/inFyqdUSqiqn
gegofLJgNMqWNmYT2vAS+nNqyksqjo8UIV9YJr2APYEDPl1zUlpfTsMqBNKWnpAAlosMp8a7Qj8E
5abTmRc710SvE7OeGfe5ZobXGsI+npCSpZ9Kn5JF4peIThBVd1L08sro5V1mlxfEllLIrWrSgl+H
ijUZyGgD6eyyH92iHm81MsJkr68wOvvlookklzBssUhVsRoTBxkKKV9ILDaB2axqQz35Ne79WL3E
TH9NSlVKgjYGTq1I7igSnII7butRe5Ai80oU4zEurEtncrUW3UvYEp1jmLW/qjxR7NqCxyrJB9zg
PAx1l28bnTwkGskqQUX6lSXnuzqrnwOSmTtByJYSFKEbtclOaRR+qE9Uc9Iu+YAOI4LIReoHG83k
KzAWwTGy+ps4tSip5dPVkMEsYmjgKXh92VNjSC5quXQs7ws5yN/ViidbG/Ksc9rvvZKhSVPoy6oc
ZuDsmxJpT4WV4TyET17YvUNigiE9D1VN3Je5S7rgq0b2aQ092cU81CqSWiRGDVp8x8y/kiMdyF0i
gQ118tDt4dqmQqVP+l1bi42e9MeW3u3KSgkHGFYFQT+LMfweFg89Jm852QRJMWEUu4U961elIz8C
ea7CtN8KB7k83E3cEE+rFqcsqY9W2ez8wIZqiwaLoB7ARtjjEMfYv7VUaQOd4epTA2OsHBqpPamN
fV467SbScmZ87k1/JDGuNi4ETQBq45BZREk8eVCcwzt7pAadVmN42HC4LHsqujT1q0fJeUDV50qp
kHORdr5KVJy7tk+VY0/aWN/wPloOrQQFdZNFx4Ce1tqFcAiilXOcvEnyTBDk06B2Z45MThBJ8eOy
E9ZLYttbU9KJwiEtg3Rs9Wyo6ckYepJLktFgUJMs6S5S1G2J6m3jtaK+00Uub6ok2BhEKD+pHNlX
XmCnWy8pKRPIpQB0Pqmex/aawdU7JqZJOp+kXOVNXiLq4qFDRBEHzST5qtB+KQkCk6wnI8jwq+cC
fZgYG6DaYJirYhKPJVraEYyKoKyapGUVGrNyEptFk+xMb7J+RUGNt87JnasmcZomZ7tRFd9lVGs8
4668jEwPexK0ZR4Dbj2J3JAltDwGEb7ZKOAKlHBEqg6bCm2cwbQl0MrZXn0gw/WFXOx/6bk+2WWw
Y5RxwCm6RTDoh11GF4a9NXhMazpeO6nYK9VjMdz8g7H9hCDWDB3RszztoFTjwzbIKVuTSmzIoc4d
19W5cTS20dpeosI/movmC9EoyGbCNXPjPy78CVVM4qmGZMYwENN/FJcMulJkFoMfF5Zd/zBJXQmE
dwm5/6dpUfmEt313rQ+0dG1pZd46XIua+mVzTl3q85yowJatvzL23E3q+n+xZZw+oA+bBTgjFuC4
MmUWjh90Xn6QdUNvyXyA7IkzzD4u/pYdmSIkF94JNqn/sk1/snJ7e8GP4uHI0mrF0+YL9sdsLa0U
0lqTvfUvmv+TF4ZbmkIrzNKsKz+63sxRSPSEs68k6GZJHtAVU8sqPqPwYk0sR/3PD1D9ZEeDRxrh
gmlqaGvmVcCbfVTaZ5mHzEV17Vs69jbg1myBkeEsxF2bbfXrdmUgMHN2TMaP5bo4qw7qPwTMn32H
LNlUWdIiX7TQbfBhv/kVRKs1+oDHmoiDRS2W/jZjc1MvsjtVwmrYu9UOekHlVvFWf79TPvlQ3134
w7cognIKmtqg3WQtdtWm3WoowtXtv7R0n61TuA4aERThLFQ+CrGEb8eeyLlO52pIBvONvGNHjGyO
luR/2tA+vRoh2Y5NQrEzBY68fzubrE0Kjdh0Vt5TekG0xr8ymZYn1ZJ00/xzq/jJw9RCFYvqHQEH
c9bH/SkVGOBnOmLsr/1SXnE3RsvJiK4QLM5nV67pol6zrPn7Z/eJ0ADnskUcM4t9RSao4f3LTCAC
08DGPaCf9V/U/bik0ei6fTJ38kn+Rom9S1jDZXSr/UOH9odUxXS4mD59XTk+yIP+sBvT8spMxsKR
3RAU8U06kdPJ44cBz23vLbdd8WdbLkXpYi5gj2s9/Gtb9sf7zS/ASs4h1FpWVaz/71+4qQCD0shh
Z4F5xaeON78Yzfu/v7t/XgMaH48/0kH8xyhy3l/DaaVw6AWP9al+PrpI7OuU8J6/X+PPZT9in7cX
+fAJmiUWUU3mIpPoRlkS7NEtIAZRJqNl3icbrfjXFf84kj9c8cOtUXZCFLD707FhrM9wLKAwmjTR
BMysIq7q0hj572DqjzIq88NVP9wgnRlZwtDmq9a7eD+dxkQIYD35l4zqj8N4uhCPmclVzh05P2jf
PEgbPUrLoeRC+VRjC9TUuikDbTu2D3//6P48NbgSt56MglVXbWoT3n8/0rGSjTAloLpx/UeT40Jb
U7J0iBEmH9LNNzhr8kT25OGed0daZ07eyviHuOCzb6gtE5jA+Mqf+cv15rV6HpUz1jQBEJ2tahuW
P/549/dX+efBxKvEnsQif9J/Egf//lVSIdsHQzcObgT67Zbt0mLTQeTESroKXetS/VKfm99MGs62
zXa+9P8PTKDwk1SgN5/DH02i51P7J8n+356/51n4+DY84eff/ZGfwF32Iy+Bf/gZj8A/VT/6QeX/
l/AD6FE+2LfjpWI7FAaQoq7pKFetP24kEHGr6h7VhXTKXFu0UG4HzC9Lf6ySlRK23VLyRWYtnd4h
fjdINcqtHL0SX0yo/QdCQ8R+MAuHgE5JI8oqZRw/0xMKr8huZYOYlNAmKlHWg92OhypQglsPncLG
8zpzLQKvvmwUu9m2WcSWI4r7fjtwHKz8Lmm/yoFc7Mawtfb6oOQ70TMbGaXqLJRWsCOw7K/QxOWB
EyRcTnYWUiTLYRWVkHV6YSg3Ta7SNJNq+kvY6SoUlrZkT9ne516TsLAI6YCikpBNa91Uzrr1Pb9Y
pLbv7XQK9M46aqTWUKoUnfc6ztGFowWPulU3idtZVkwzjqUo68Luim0ZSXSGs0PPXNVv9BvdHqAo
URtHx5oXP3cJtd+KwCcQs6jCk6d5sMRZlPJbxKwRGz8uVFqPk/EAS+BD53i0tUepCNTdQBrgWULL
+6qSTNIvSRqgKY/+0T7M880oS+p5NCgQJfR8+aY7wCLSvyfavWgRTVANBV5QfeUUlgOxfaaSEVhq
h7dmoMWrKMqd615Lwic51UtSU0fehlIYl6pMt1sp2XFLVDT5foWsOBd11/kryu/I+3HM5gJVCk1G
Rme7eqDsFIcW97SDulgGox4eeImyjjGIPeGYj+a2DJEGYKurVrKW5+Oi6MPwUOtli5Sjj6yngoP+
IoVsDhZBGLW8O8KL3FLj53VxWG07K6/PMh9Gvo3FVRKpw73U556b2KSb2llEVU2ms/zQ9Kq+M/Cf
rdOmK9eqJ1dkvcDdCiLap0ZA29Rj5CcKWbsOwITS0eikw/QRdO94e19UBkxlRhHRmg1VsAlR8HqL
KKDWVWcTuldYFLIPV+V9xi11o2e+tG+IEqYLu04vhRXXFx1b4a2XB6xLUb9d+gYrUk/3HgZfs5dF
YZpnzAI1dboSsGdKR2YLT0a1TSrz2CDQ8Q2aAwqJvCO2TMP3Qijx1yGxvHsylbFUD1667AzkGnGh
lE+9L5WPwiApMkm66uQHFt+2PLSeQ220LvvGq78TWk6mSJv05VbxmmDVjn6zxnk7RY2m5Zmftf7O
y1t/UyLKWgVaVe9YLQxu6NTZNxbqlBNUKsywLxn3qecTR9DrDmnBXXONhIf4CaclGRTH3ffco6zJ
KFKxb0pEL1kp2/w7pbwJosZgToboXIjIr7lhhHOEoY4hatPmhljLe6sgQJuW1OK8snOk17wnF7Sr
ZqckVKIDGbHZ5WAgB8u0jN1Qwj6YTxSB9VcNUH7qRBKflKZih694iHxYbqd6FNvr0fK15qwhz1ms
EotucepkFfTduTLsnV43r0Xt+0SgRAoZk46enfo80Ijvk4mdj/iGIbxIrPSySmHI9hnZbPAYo8KW
xAyEtqPmFEdZat12ar/RYb+JtOs9BYqgysOrtgyN65I4rXpR5nZ+VhbTj6s7/StxgdqiGGhrJabU
w/kdaRSsOZHskLkWivwyL6nICAwa2cjojOLvZob7EU44bveakT/ESRaSO5GO3C5qPOhHhhSaNNJM
85Z5g0RpLEP7wPNSPasbCigWmlZQGx6gwBFlEcubDEpoJ4BUD6ZnwuvpYW/YhPEW3nluOpJPW5Oh
7IN6lHEy0BCeuDZknLkom05fNLr6gE17+t1VtkN2bViHOlaHB2SBU3xrKvvruhsYzv7n/yj/Qwb9
zxMGEyh1V4528XrKJDbFhpmnPs8nje6HPm9LoUFDa/6W/XWDDqGvt43iyY88vGhapGJWXmtxoGHp
k31tjzjm1jOdR21AV4IZr1gWeJAW1FjhJhmUb7mw5GcD9LvRR7ZJntYVq8oe7fNhGDLs8ip2FxFB
G05nVpobj4FUPrweWyWkF4HFpB5oo4x1uzX9XUBZnguP9yLq6LKVE7EMwFH7Mhif5sOs0nNlIRHx
eDP1j93Np5phsvVThMqrnXjuVELEoBVt6L4ecqWfbNFs6OtPDjq/Y+8hKJtd0b7A179O7z+ceDXt
6+Qg8PD2W5p5G5l02NoYklWJHIoIulJdRTbqt7cHoaFY0WbEB8zyjMNwyGx7aeh5sW4Hj7jdkI3N
wK260MjXI2w6KLap8Oj6YiG7bChToamOcJfSH8TCHxWKvi1pPZjafSkC/4IHmnMYI5L4VZRZN9Pp
2ZDOs8wzRT/1Rm2cDyUb/diJHYj4JHz0W/ZWeU1KfO0XR556dPiQk7ae/z3m8pegMXPyKceIWthR
39h5PKypdD3qIWZlNVFSctxb8zoP+BG20MztfAL3Sl3c0ZlgrbKg6A4c7cNaHz1rF6LgWMVBnWws
ZELzwVxrPlClISQUErzbzie02pvyglNBpSssrxDO6QGCAb3dB1PbtRLTTWFoHhIvTv3VfHwHSl2f
SEMmZMOKurVIsXy4PISrc8nmfZ1PdCp8HvsaAQLTeLvQ/Sa6mI/2zKE6F+5oNR/vodnybS0i6JTI
ubRGs3kgWL5d+Aahv7WcQbBH6ng5H/q4t/hprUdqFCWeYSY/z4f/KGx5KzpuM7b+Nin0auDS9naX
WaG3i6v+tmgGzPuK8MlAZiYwRJWuB8OjrzMe7Y0fDfImN6Xnis91HhBIIyV5ldzIbdnKPrS6cuqU
yn8we91aztOCGYzhWvHqbPM6MqgVNWG93PZr2oNvraa7eT86jJHSXEpmSuJ0BZKzUiLg9QIkYpSs
XwMfzUfh1FgAbL1atmNOVs00Voy1SlSdQkgvT2YKa3xkiUFFm7bVNetYG5JLEsYSNykdy/0xbRiW
mZyXFTW188ghh0bojgEKNaqw9TWjMqkYaoR4sWmIqm5jc5kJqd69jiNEzJylDpJ24i3p25Yo1qFp
jcD9kHx6JIpUPJJjPw0okZI8Vj2B+G+GlKJhn4Ok7cWuUP3wqErdsiVahI+xcdNCuUsi65jolc2Q
maCz7MZqFdrC29eVUbq+zF00zzGjmuKVQ4me8UyOMfNUSjoS5qXZ+6HpWakUyHATxC0U07+dcsoq
kteeo9yghcOHrpvSUyn1T5XcMsE7iXMUlsQopTTonynyPJ+HoFoPYLzb2jxaRmxtPpuGqP6uVk1d
deu803AXmMgA57mI719xVuuNdvM6F7XVUO9RPqqb93ORj3IZcGHDUn4yHJXdYCwp7oRNnCakIQ6s
JUWZyVnfsGD/PSqR9uKxeh0IZHk/L7FgDemSrcWJY3VKYlGqJcFwlEC9H58UJ1QolKjDgykcfZdX
BsI/UWVuzQrsIqsT7Zzek3Y9T1SRjh4lTL2XD1OVSQdDWkXS5sNk5WhIUzNKwzPZTva25qfrz0as
0vYJ5mkxR85zVqa3j7KoivOmyEMSlZkezLo5D+jI+D13pTUrawpWsLCVRrZQ63L5OoDZMtpoRNDI
NT9MYfRO1zsnyhSQ0o9JrOidL1aiNesEUpBJ4tdIRsM6bS8B4vDP5jLiKpybhufqWdsozbXML7/N
+yS6+6/5jLszuhlkmdPecKoB12czeFttjEuAm9mLpVw2Mg1CgTnVvv59XFPpfVvynSE7pwRwUmzJ
Gu/H4DaUSJPpMMlJhwo3VT4CLf5zjCv1VKKcuNIAHeT3Kw0PoDTN4B95Wq1Yo4odQzy/j+mTJj3N
eJHpS1vLL777Xvxd76wrY0yz+M28F5RI1pzKt9bz0JfgvxkQ59NgME9+qSfLV2WTaa6Z1fKSYmfg
hZ2jeCGGYhUhm1qHSAIXWkT5s9yrX3pem+trZcaGUhvQdUzjIaNDsmq1CIF0y7SHiCsihVkmqJxh
UaIS76yz/ac+Chy3Y0+3VK3mXBqicql6DVUxVZi4UqFC7aJynEdJEQHu/JDSn6LUWDnPQ6Vix+HS
cfrKzVsKohQ/THYfx0sE9QxuTc6YSLxqeSOR0l+gGXAjnUonxkdEJ6WV0606jZ2y2VgUm+rWuJxn
T0MtTbwsSkrIXZS0CNvTcRkWPC10uxnkqduCPXPv0/cZespqCBFWxF5lnSI4hfU8nKqeZq5MO6Me
93UwtUanWFG/JojAn6ZTPQ+C6wS/4A7hQbN6P6ZSvMEusavxmtnUYBr+eNEwG1LbjQ6yELd6SfnL
78G1pyYHZSbJ+NPwWubBLcLFL3oVNK5R2TxKB8I6QoHTPlbML2zdj75VjAsVoQ7/LTiUTmRs4yA5
SyykPC37q1VjITBMnP7ck6mK1uJICpehXVtrCUOh+x8Dr1Q0MHYFOHiaeuWSQg1DfWH5Ky7+c/rt
Cg7OZnTwQ00jcKsEj07vPUxTsCbL+yjs7opwvJz5G8tp1sIR/cIyaTelsmWeh4VDWExXq3cazeu/
Z+JsKhHxhX2hGQhISzPsVtNwTJY5ZQuhtJoH5CiTC65riwMaVXp1tCo69CywoR9tBNvTvByG96IQ
T68Ts91l16OOIjgiPx1iizR+WTpWOh25+STQaRXL30ZdS1D2xBOFcqWsco+isghNP2Os/XUepGW9
Iu6czncpyy67OrmsccYsDKqeF3L3OLNITU17lchY4U9zNbX0t1anDAsROMnqdcCmGhj5ZRyFi3nK
TgOUZLQ2YzeLafMo4JkWiGbFkp6/djdP22mofNW02jpq0ST8TASiZG/gLyiCQpa2u9c65d5Ho6HI
GEnIOYt5KjehspLL7KjKQt2/zuFShPIYCdcNGrtsIcfay3/M470NDqjbTCxFU1ClFkb0JzDXA62I
3+koKFArZJF5Ten3PKMHZg0QbZxqaVbOvZEG2VK22xdbH54+G9pFa536Mb2d5nbLwHneIrxf6E2J
k2GIfCI9kvvBGVa0tx27iDJOo7vsZAlffCdTm5D+HP3B6q7XMQ5T9nzWBvZO57nRVywQpgF/MKhX
C6vS9ZS4W9s+9dtmYp7xF+5lIwlWWu/dIOqvyBOqObYazSIFQjXW8+hf5bCZdpRaC6Wi6mE0utuC
AvKFNCKZBGIiR/8LGBijpHGRioJ/jZZcvAkR9H3Hc7yimoyYtBkZJFNPRWRGL8RUVOAjm6HwvyBC
2qKNHUdjmFpTfuKEQK2wAo0xEvdYCe9eAUPmWc99RsFow5OTa75FDpkSALadFBf+xAzO8CE01bsq
4xeNuTHfQwgMDg48R6CeveIINVObp6qtebyKqQekqbgN3uIIDxMVm9ZrB1sa1oOKdPEJT/AsyyEH
yNv4F6YY0vaF4mpEdr9xhV5KN7bhKUtfix4InyYrSk/ZEE/gAoaLamfsUotuzK7LrsYKBMrgCYeB
hBQE12gdTHq/8UYWwbBpdk4v9gQ6JL/8lk7SK9mRn3sVCWdnp+riHfgw1PhQNvkzbeIPM3UZd2aw
8grkUPz5/gpEEPccu0ZjxfkbjBCz13EeRyitA5jrKkbGb1XfzZ5kiVd4Ygmi3pnXrcVfMYpUjeES
IVK8fgtUqMWrG9gSLa3N3Sti8ZtWbA0ZcamYypAUUa9m6JKOXe46Rg+vpJ2Bvm5eEYxWSvcUGvJ4
UHhGjIacgWdgVh07vQqGMVn0/l1fEQ1XGUxqys0EarqmW4Y1HRGpzhZIBMoGseilWna7CeRo3TFU
8nE94xxZaen3smVngZY8I5TqJ+IBXCbc9iqZi2jC/Sq/1+NS3fSyFyxnCFR5+q7EmeXQq2nl46n4
HAnlifiekED2CoZKufgSGrBZaRO9zKCo7YOpdFuvDo1AD9kFToUFCDTo2yb606pXH2CsKMaacJII
sDKZaYBI/d9gKRJxRFFM8fQbMI1xIS5MVJ+MIj9Rk0W/ygaHGKG8E3QSSEMXNsZLCPn0Hu1OvsyD
8VltcyLI26lhcgJTcKQl5X0ZUpPJXoHdDiFngqu27CmEClDN7Kp4kDbSWD5jighX5PmllzO0KsZs
ioC0cxK3gFa25j30XaKczfAKpu3WUlEMv0IswyRJrJJ4HNpek68/YCwvxEw/RJ66mwnoDxhL81Ry
sOlQoZopdbOh8le/wVYo98zsEe22M+LKLMG3xkP1KZN3hkIkZmL6RVXP0CtDQEjRCC2UH/BXPpWn
RMV2qKLxiGkQ9eEEwdpOT7d9RwlW6xfl4gMOa2iLC3SaHT/BYtyqFLoSLrdkADn60/nKvGZMVOro
GjYS5Cq15dUr3z2jshCvTRZUrBM+QWVN4ND8NrINE3zbZmQGI4tJNeM8+ws8q/E5LRULbb1Iyq/v
4ZmUwjNMUOcUS02zihnq1zNQK00hH+iDpzz0PWX+Hqx1CcXwTvn8CtYiYVjLFjOCiyzmVgt7nqO/
UdsoZcXeaeWpZMtUNkMBTSwX1flMqwe1Zy1y0xj2rxhOZGGDqBeZ41+BHHLsyTdFA1ZeMwsng2af
EXAaBouuDsJbKFOaoUrLAvNOCK9VwuHYi/g2UH29XaKn2VSpl1FBx37BUqJgG/Gz9oOI00PgDxQ0
lj59Ph8Z+v8F5AvU2L+2EDN7AMjfuM+PcvNrmHPiDF77Lcrq2xBby1JohL98hv+aEAd2p7F1/AQD
Gk1I302EEChsjdsoUb5oZn5l8QxatKV/+RYYqnpPLLXntJdBr/VbX8mv54UA1SVbm6XECoN0t1dY
KUyxiOUmrvNq8woU+7S5qlrqqaRU6lczWCzqSHajxNz+LwFjO0aPdtxp+0yu841k5ITCKjTOJZJD
IcoEIYMch1hNA9gnMFK3CqSxySDW/4EllVaa3MToEgnuuf0vPClFhnEyWrW5+U9MKY95uzetNnGz
NgcZhFMd0rTAUCKTkQ2byCvI1EjaPfR2kIME/kCaXaHEG6ukGM1m4bcaQ5N9gIIW2FaFhz1Pgd/O
I8cNWM3tmrpBWRx2xeMMRSW5y/jMM1M9jp4kM3W+A6VyquWMG5g6eqF1m1COwz1lihYlwuFajzBk
hUYVHwe/o314wqp1ie+vM5TLJq20ldJmhClLLTp4OaxxOWYvb4CrXwv/ZjAESTE6U9OMXjNP3Hmp
b23MONZX9Zh1q0Av86M3lJU7xQz/FdOC01asLgZacX/hWvZHiZiRrdNFdMbYhwncjpQUAt8avAMV
I5OzN3LIJKlmgziB3EYKvhrq+S+YS3UkXZyStLd877zurTV1TWKgRe4d4GUSqHmI/Ia8RuptktSr
1hPs7UZn63RUHuVx5KzaGJuPOX6AwK0UPIqwuulI1VzJnpKvsdrwWtSC5/FIk3tv+lgUayjMPxAy
3md9oTTalgnD4qAFJY+9c2MNCh/7K1AuHOuyCKJ+n/bHMOezFd6Vp1n1Yt4aOQbZnLpWEyM6IMWX
0A8ATjPMI7qHHv/hFUiLJkdcft30ExABS4cdfO+Qd+ViQtJ0kncFldI8H3A2fPP9CI4DPE3IdGfi
+y77pHan4GWKpbe/YTXNxJwQxM2xbnoPrfPRPliYw+N6PMvC9iKS8nFFPRp3wzuYrWnNV26oR7lD
zeB1IxNrQ9EEM4TS03anlzdRU1JIHJ8S6atSO3cGKgR8cL77E4LTMHmUg27f29nVvLuakLhBh5wx
ns1gvBf+qa2a44TH1SBwoW9eEGEcOqKQZlRu27GMXB7N+4TMKXc2vPYutJDoGzrWVImMaYU6dYSl
vZv6Z9L0aU44PU2UbaDrd59CdQtH3kKtzKVi05f4Hq8XbXxtWslON7jN62qT9t1FGMB1eAWtrNN6
rOjr64J1yAzgC/p+0OuvZgzvdTb+nHDbUXsLkI9GVivVtJnqmCPTjhLHVAb5q3J7neXhZgL1mRZz
6lY0hBKOPYP7wblWRpUQghnfpy0DaYFT8CfGL1V9aRXNWaeZm484P07E1mofLF+mslVEj1Kg7Vh5
RMtItZ+yTLlNLaR879A/MQvUl7Yb4ZvLBNXRm60cjepVwGLZLPVvM+KfmQBK4cyOSNywKi5yUkQT
v7ud/6tRS/DdqOpmTkDrqN6mdnFD4NNe6khwZ//6vcHrGdhYJUMoGL3q9tjD3EJNnjqrevjFFITw
XVqoLucNX9dZYqfmqCYyTKFxejFv9Qa7PxnMwcM+os7PoOp8FPX6A4WgxdxtDJVspf6kEXSrOjO0
YK3IweEXm2C0YbUg/wI6gRHg2A/62UdGQfGUu0FvcAT/YhWyNmCXPuDem6kFYrtYNavLiV5o4wIj
CRdHIMjL92g1/UUzeFLJ4i/1V4J4BGJFqpNKVHApGXzF62AJ47ATg7VxPL2lyBf6oclbfD9oTP6k
IMZWXEVWYNIzirU0qfc5TvhF28h3sW+320oa9j5Gqa1Dy/i0ovzBSsTW3h8KPKMRlR/Jy5/cRBAJ
fxHEJYKDLNtao76fOArwN/yAUh5nnoLIf7q5ZRar0zpTUCpeV8NzPnYsjTVxNbiKWp6/chZ5Hp0y
tWa4bDN7Sdz8yqyybNMW8mbmL0zNv8+K4uuok8agOpjvx86gSXkMeYs8yS0eGoogFn358JvaENdS
D5UwkRt+pdJVXuFcrPOTrI/ndEpijLXzQ+sbKrWJ0XPNasp1ChhCzoDFb64DTH7AhQI1/mtl+oPv
EKqK1Wk7il4l3ID96ZDLTwMyjIgc/g6Kijbx6KA3rbSzC8zfExciwfkgTnFnOsQkY5FyVnqZi2nd
w271Fydije33wQ53f6NF0tFkoVTrx2ndmvA/i6onz1kKkXSO4ZVTVJ1byP0mI2yAjJq9bgZQmc6P
LexMhhCzny7eUSZKeSlDrrqFEwJ1rC8zcZKnKE1Q6BCU8JM8kXyIPE2R9+8JFDP9Jgk/+8GhVKZ3
ix93yp3xzrMyPs5USkUUS9lFR+HZR7uWHydWpQn2ukxBYHmqNe3LGFsXzRivZnZF18uvijGVChvp
/bTenRiWynwwIyioXyRLm4QehJ7tlmlMsXJxM3EtqoM+Icgr6iNVQa0vqHIiXaJ4WAEbj5LoqFuv
OUBBgrinstuZf3EE70hY9Xd/cjBmLi+Jcs/deU1MloEhCGOYqRjbzM5bs6Ox/PfKOJHMlVHYj9PW
mGVesVDz+sakFRi/HW3Qun7+ys60iU61JMxSaXbBMqpqtyuVQzJiMZuZGt+zv6sSzDQ11mFyMHLF
TQ21c+d1s+2w1ZGTZnDfMzg87U6+k9Lj+4vFqU35oISs438SOY4UHCdmp5VO/uhcvtI5TdvfOan6
/JvR8YP2jMfd5j9IHb4NpA64ZDDcvKN2PF2/je5ZCNeLopDGRWeSrF8n8QaTx97uiaB5pXjkqD5p
qsZXmMX2K80T9AR/pwLH5E+qxyIkKSXoEpeudOiqZv+W8bGRc/rql3koe7sA99D25EW6npbg76gf
kw5SL+u/sVG5nhigvoy/2+GdgQP7Aw9UiFM9DohOAQkLYZxpaUUeFTOsYyYvr7QQLmACcwiK8byW
RGsfB0emlkdLLa9mnihVpHaVVC1PWZqsmfK+iC475Y1EgTCpQgR9Y+WvSRDR/euw8S862Tibd+54
ZnvXZ11uGCjsbf1hEhgqtf/Cybd4Ryh1Q3GaxsQ0hOPDDKgPCSyl4UCqlvnyN8kU5chrCC9dxCkb
MKWg8Trpbz8QTrWu/F/Wzmy3kWtL06/S6PsAYh6A6rogg6NIioOo6SaQSiljnud4+v42fZSy3PZB
VaEBO21JKYqK2LH3Wv/6B6BA811gTp0+bfWGg1ngTnbVRjMzgjcU2K8q6WLJyhvys1RR4n6BUHlr
nKdO33zhUF4RPaGdxjJoGzVdslKddv0dkQpMKBaNiYw20f3dFzQlU/u6kDaIZ/Q9QHfwKQmjkkVY
kY3SBbK11uv8XtXeQUWwEaglHF8mZwWZFhJEtx4Ss1m0VHOWPwV/4Fa4wDJSgJMwu4FXxbrPJlyk
GuMuTlK8zHRMjHCQ+QPGqqx0btUxwcxfdIE+fsCeABXiNzjLwRdnxENs9hvSkoa4nCnJcDAnKHIC
2so9e+8wzXL/Am810dUPvA/LJuV+IlNeKwIQWOUlnVhpcc/oXYBdFYMOsj6wPROEgynVL2YRJrMb
6eAT9KrUbtiQsbHy/oC+NPUkB3lH8Nt0f0PA7JbKQlEoQwQKVtVUXgP0xrgA0dA7KA3TmL+bFg4l
AhKrNHiC6qiPyykrJtfxklUlW+1awQEqlHI31eDpGqO0ZVpcunIu47QDPNZWYwPDbY+cmgIIAvUN
JVMB9hcrWcNsRVcl/GMwp6iR5LCJHKMOWMRKEJk3+H/Y6qqflPdaDNWmiTFBO2IqmY670WxPMb7q
IwE4lj3JGMeRtdDWxssXmtYA1BUkhsxuiFo0qVd14iSQgEPS9DyWOv2NhUUDXilzvdWfp9w7ZVZy
uvEgwgrrTI58wYX4AtvU+pL3+WX02tmkQ5n4TYm4YW4clpX4teB05/H8Br5NVcJEW5abmW/yfm2D
it9WsGxtY/zlSo8cvkAah8UXIOcQl9E53awcyTnuJHOntdahbFNlnodyt7bZNWNF3wuQjjngcrDa
OyOTGAn1MFEFsyJMyg2Bn9H8O2AXV9xKfWY6LGpBtpC1+FmyW3PxHbrTcSAgritZf8F3bdeHG5l5
B0jFDcULeoZvKizSjdc5Cyc0qlkpW9NGbip9qSnd5sbNQBN9lzVRdNcEzkpPc0jPsdIsQt1cCB7t
X+A9LwuvmfmMmN5xpzG9DzLdX+ih5t9XNE2ZVIx3Jfb5JuxLAfylGTPKovF8N047xS1s+TRENL91
0uJqPh4jS+l2NSBKfFX6HNpCXbF2BSiIw1c685U6Otz+mCK1nN3gQa9RiQEBTTGaMcBysMXMKO2f
tU7xN4kuJ7sie/qCDEupn0N64GhLnShftgpwe5KqaBRi8zXN953KE1VYh8ZLNjcGSdbtVK1JHmut
f+PWVisNO69l5icShnT/IpPg/YUDlGfCTTTWfQIHmoN5WkW4OZ781q+2tMWZVvccQFH57pUnDHyK
q9qXhygcnZ3VGB9B64D7q2E3k66xHz18gZBdoSw1SfrALuwhqkTh85uL8huL7GW5xDEWbwrRAAML
zVEqoMHzSVWDmnKDJauyPQ8j1IE/IZONnLYzB2j2r+hkaltoFYw9li6nG0iZ6pDEtaHFDS+/GL56
zeFmCawylulpNSxi9DJcGQU+BL4tLbNGapZMEhe+PZ4qoey3rNRY8ES5NwyT4k2kyxRHPzBf7GKs
8Z4Dxxx165yVyAu/Y5lVWxngIMky8nJtLnGM/xMJ5gvTPKnjkM4RcP36QjZr3cLFz1qkBu3ld4Sz
s6oDIuc9avb7kEawVDVkJkvfB44TrJnvcGfcYFlT4UKsOj+bOH0VBJpm1H+OkIX/wD2z9pcvbQTy
GdMzzyrywSDTZOoqrqcUX8e0R2zCUKoQu6FjZpt67D96Janx81hEWXifd+z8tjUzU0kj1DF/cMpi
hxnFe0eL88W6CaPkxZ86RiTwICOsbGw/YwIBMMD4CScvyOb/gJpK7b2Rda95TkyY3cfWEgRNlqRF
FLtGEFjrGgZC2ngRIM+/4FRfaS5DIl++uDuVbd3VUYiBm0BVFchDXuNAvdIJX8qR5K09z7oagmOo
9rtqst9xD9QPiaS5X2hrWkNNVEunBbbM0WnUDEFCoEkzt/SNZ5g/vCgxtqms79Q81RcmcDPeJuM7
ZpjTnZxmC5sx6DamYgon+WlIYhpAk6hHQRhKzfKHb1a/JtU66rYGCxWE1onRHdT4NmF+5QF5eVFL
1ehhDW6Ns8goT0mYbOnFEjhGbq3jvKqemsD6medsZfR7qBrMWRDBDgEdPldUf79xXC/rHuAwvX5B
uZ6GTrCT9U1cXeK6LM6xEEdU9uROjTZsY4f95wbtWth0tZqJdSDcJIHudhCL+6JJlkHKBtojbqlD
g8T5IT0l9mgsrU79+RvtDYPhtcOwZak0Ghdg8Ei5sYbnG53pv6/Pe8hT/vkPoen7SXJSFfpB85//
8e2jf8w8/vZN9X/eXsT/yIUY7tsHi6wJm/HUflTj+aPGVvb2A/71N/+rX/xfH7dXeRiLj//zv3/m
bdaIV/PDPPuzuA7rfZ0J5L+T5t3ldd7lf/tN/781ebohxJbfNXnEHpBWYdjIOlmmf5GcNl1h66mu
w/PrVPN1ooSOXTvQqPdKZQxXMGcs2JH13hzS7KQqZYaYWG+6WSTHqasJLuR4U7EkU5TfK74ezDRd
ESoXM7YuMgXflmRFfy43JW1mOmlj5U7BUD5MlPNreCfQt0uczTRsbqTowZSzma0m2arQZIxuhNJG
FZqbTLA7J8HzbAXjsxHcT1+wQJUecyZZKHZiod3xhYqnziuTrDvcze2+g5orWKWpqIJswTQtoZxW
lvlUNf3D4OGkGtdFszEt2dlpRtasq9bQwnnc6fI6E3qiVCiLvLJy9c5mOiFIr5mgvxZCgGR51bui
NK+g7gdTi7RZI0izk6DPpvBok8JuL4ag1mKPRTZAF7SrYKjNJ0jm2TJUlVcnwMmkhj3vRnntX1RT
5oCPk5ghUGabs863q9Wg1flMS/z8OcTM9XHKhLU/54irSlrtIgDJF44H/SHRAwbkKUT9JEg7V4p9
7aPtW1J4ojS9yHpvIwsxq+Tk2yr78BDyQ+pycu2QwRFD9GrltKk4iVvTjWVBL8PyADEmQrqqJnAs
TdBZVcpFaiT8v+SjBqMtMcMTdoKPzjiW7hjB6VE8qFjp0DzVyvRh1sZW7kqCLClQ4E9j5qwZslt6
ejYvy/Gs1HG0BpTS3sYMp+K0wxA5I1VtXRam44bIJPejUTLFGBJd3ZoQ9Uc762Fy5OPSk8Z4kWb1
ey4V3obQzXZjyVVw8CYwRUw5XhB/Bk9QDreZCgtSwvhk0ygoQKrC2rfUc294HQRLSGYljO5WO7SK
+iYblYTnFHMcp5IuniZGG8Tx6AwF8bNVA0idmlR94G18X3NeRkP9OrEAlk7myE9my9EkabmPoaSp
vdWR3s57RzLWSmOwQBug3dpRikVTE2dSaMoPRS+KbeZoeEQVKgOvXFmHMkOIzmq0s2NjV2R15UcX
O8EqzohNwlvow2yHJ3o9QN8iLxcS/WhTd/oDoi+yHuv8YxTcVQObQYjwuOJZ8CXhnG9UDTJN2eGz
llYKp6g/VQu8+4wfILXbQFdHHJtwTO37pv7py6n8WqIDm5ey9t4ruBlJuO4cnNS5K6VAelQLvPGM
bHohLqHZNKmmQgc1KCWS8do3crzUgvFStdm+II99NrXlxJesl0bF6TLOAszdA5UEcqeU5gxxTk2U
B5sedSWe3yV7SwpFAQZI48+iOMMPzUhIYOw6GuC2kVwHzeasq9EAs1UU1VMhB95M0mUJIMuYVrha
XSSIjNMwnCq1XDWhdCVY+qA7ZAlWFrI5VE39rA6h0pSVhS4rl9Ga60yrtNE/B9yI2rY9mKbZJjQR
fxhGoNMQQ+gh+M+eOUrwqjsNAIeR3Vl93W9CGpoFxL76zcDActEL5VUQee+JhbfcxILfJCky1Kb2
oB5nhbkGBv4RJPK+ghDQcGGF6Hda+bgbOkKVV+oJHTz2kPNQpoRo83e/V1r0rwD8gW6sk8B5kUZT
X8gwfoZ5oaAFLgcGCLqM1kz1CmurppJxiCOMwyYnxqV4UH9pkwdxvGErjiYD0ZIUqyhYI3NtGVG6
G2XH20tiRtjJUjMfrVxZpTGOnnLfJ3cTXLdl4RvSqpbxRnOiCJiA0INt6Gf2zOqpzmu/KzeZERXL
Cg8hVwaP26UybreO8Vx2OYz2Mf5IrXYrtWmwhePju4bRImejZN/BXUie/F4tH7Dhpv7pMdKLKpMW
UUuLgxohKMAeOHArD7VShVZvg4kHG6VRgwlHgwKo4DAc1WCpnXvJNHgPBTNnm4yp1E+CHcy36C4a
8SzrGomzS9EWFN/JXGuGYEu6VjHzMi1Y9X5ev8lx3eMIDXX+quV278atXM8qJ8fGxpDihRKYv1Cr
ynTsYGUG+b9Qla10NpVJ/EurmQ+iIvplFBEK2N44ab795OG0zk5raIJFRfhjh9V3aeDDnasCEoBo
uW7sATdjVUpd5jG2O9WBem7xSQQhDl8teG0sUONoNrZbqtI1FRzD2omsdZFAxKyrGnfAUPYIsayl
5yCSsrk1wQqz01y6K7v4CfpkuGw99mhwgnGAWYl4GFcg2N5LfaClQrNEBpcaYwbbOWA0mhQVd9lI
LiYe3eOswvZ574ipYK5jasoDCurJFkJ0gakEb0J26kY6IroSh90j+l580IYgW0Ne65ZO0VtzqWGA
0HmWt5z8Lp23UlPN8IA8KKZhP5ASVM6ycACJsD39DiOYX0QgDz81W2JA0Udno4v3oWGAdgtirKDQ
/3PdksHHRKut9v7lf1C8lHh2zxo78pmk1016J0V+tIU6Haw1iXO7Hqr8CSfZlTMyZnMbiMhVUY+7
WzWjg03BC5U55GH6h1d+ZVxWCy1w9rmJptIZ6A0mR+4X/7bMwT9hnJWCD/VV62SCLeUL3tSt4BkF
l2qAVCWsHVZY7GkzyEsF/rSflQ8u3hXu++FjLxhaseBqfZVA0JQ/8q54/KcSaIQTN+uoiO7HQJHv
brVQJBhjkeCOZYJF5gk+2feqqIZ0pgr2WRF38ND+uSpSimJa6D3hCV+lkSA8YX7rHb6XR3HfYZ1H
wKWai6IPI1SNfVgNQBUInQK2G4yZhWQjt7NrE1tEvE1D4vZKhDgnwUe9vzOcmJI0VnZNqq6a0n7F
al2e57b0+kdZFUwnyezODQLxOQ6V8ICr4Mx0KUUvj0/prdgaY9hG2Hk93QquLuk3ccB8qOd23gov
hTx7CGhiUxTVF3TWpdZUL4kf7mDEYVfaVuFdWxvNTKmLtWEP+7qt725VWUlTQecX4P+l5v7S8dX3
MhsfEdgBLfQPRWRddLl6LiWEYH4/zP5Sq9UFhv+m3V1u9VrmhU9S6Xz0dcBRUjrbYLA2ZZTvPys3
tkGEE+0uCvAoT9S7b9VbOeQveToscGLaNUqLjXjzBInhPqQF/6zjOmwPiqZ5/Uspl0XdLvMfAwOd
TawU91rQxS4BkHsKgnwzYbcQQVRHMTb+yC3JrfqU/XOKMNyN5TfF1uEXj9MPzr7QTazh6jgtRZg0
4Sk9NDSbn7Wfkct7Zxiz5TDhyRhzujmZ9BMFCzEAMtkK5fAzUxp1qUUY1sYF+me1e/Aq9YUqEyTb
2qSpsRyclACU9ipsykhbsjZ5Nf4Q5SKPHVKoicOAh09a9rp/N2nGNlazk1XFLyZP1MyUqp+/a0gp
BGMZM9VZDaoFxd43I3eIlPWtohzMFO1jI60K3/qqLOUqXmdK9hyLNIugX9SZhJO5xuOWBD0846j9
OWWtdBcWiEFFyWkF0aGIIKpbU1rM7CIy3C5rnKUoQPuOuNLMWYsidIzzbhZ0WgY5PSiWct1czAhb
1dhidjlm3tVRg1MZpYw5LO3HSPgB+PN4+ipR8zzRIQoU3YK8mD9q1SkfILM2wZOoVweKcnaDBrFq
eGZjUpex7BAJJCuAQJ8VbKzFsJX1EdHu2BECQJyAIzUH30qfWdQRH+Z4gc84cro5PtH2zOBGyiMU
EjP2DuzyrukzZlNGE54RBW+eNMUWtbW3HChQobPsb5WvjqMmA49sK6rfDLUkbVN3/lYBS1G5RIL1
oGm8aKuE1Qp7jnFhWZKNOz8bVc6b91Ne51YTw5ZOoVPrl4JZNbMHxDR/UxyzWqtDZnbG3FQzB08H
p4CC6lwqg4qhIoJYlMvgNsQWtt5VcipgZ+bSqQknXtTOU4KulkiDM0UJCB1TKD/O1KvppC+NbD5X
zExXbULoy62gHvQ7vx7Ooqa2O05POUqfP+tq6NWXpE73v0trrE4P+hSca6276EH6fCuwy0m79mX8
JmrsoUrRudSCptLyE/tzUfBmSP98xIJ7ayj+DwAgbwGn46BZwbSNO0loSgJj5qiQiTt+jclE051g
8I6QCo/GobkmBikCdsmrayE7CzqCP6pzI0BHodrlQfexUTBbwrwpc5foaw62TzAOMIG/vNXtTdN+
JA3sJcg8NJ7Hf1vCB9lwwu31ybCka6cme0+xD4rTXnLdWRk+CnnTG04UomfxSQe786bSfn6r7P2k
P5dVBDmrp1H5V4GfStXrFHiICwrvGuS02Z3/eCv4b62B3awlJ3rpMm9hmfImaTt5zgqlaociOg/x
upqVlo3GMmcmN0bHKvUfoybd+jnCH0W569TpzbLGdZU2tMzB6+/+QDbMn8OE07/eXDPPjmG+K8db
q9BLnBoB76KvukMhjdPizy2DuPKl7V3wk8Aut+rPeST/u+6hSIOjpVkvooFQiuhOHehx+4ZLVB9H
f2Hbzb4waMjNKH2jEN/2QfiY16WzsFWGw0nrwdPtxCYmnazEufR9ug8yeiZcvJ5aZEmuFvDQjD7r
KZXbay/7j3aaHkdM9pd48l6+9yG2/FQZzeOtFakS56Rk+UuJ1/RGha02dVDX2BQK96s/yezpyaec
nfeEGwy+vpYz46UaWeda9dDG0fGrbZHGdlp0tr9S4oAttWV1Bp70KJHAw2zBO2IwyHqVJH+hKN6+
EDb5CHo4xUVDM9nyUWermpeVQSrUZ2PjyNIVo5VnXEe2WW0dYpbONNBygc8c7B4b5KS861OerCks
JPd3zzPZ50lT7gOrPxpO+tyPwf2t9WFotnYMAIlb++OwGreyE66srjmoDZu4qUhM1sj+cCGx6lxR
76Hxk32gN+dbX8R5XrpGL11vvRHcy2HBfHQ/1DQ2Sp1uK6unHc6HK+tsIiwnQkZ5a5aciC9Yjn+4
NUxTkq3NcfhVWIhv1ABaiRkgf5ML9vwq7SCPytmWUR4xB5VbZxaInpQfvF7/hRXMO+SP09QyQYgD
EL+8UB6GvkIkZ9j4NX62WF7l0YXLxzjBnLMnSkzJ2Pcpu3a1lW1Jn1oYU/GRiHSOqHG8p1hJV3VE
+o7UDcruLx0Y+TtvaoTuyojM6990YmlRyMLwB1WMaMfGktNFluHYdMzdt//NxqzUjAcPP/Q6bn+p
UhK7f9efTbL6FkIjFS0aqXUXv47W/0+XNvXo55s+yuZfrZqEX7NbQviAr9Zoc/rB/u6raeMGTIgD
yKn63bnZZklBo0uYQ8XQwwslxfuEcDEIb3/XxwWGfpemvgNUVRV4XhmR4M1BIPISLBrCHrulukfO
Kjo7j1SgmFZLR/g6MwJERbc2r/N72tO4a5++Wr0GaARRJ0lqFUkl7lfT14H0zXq9vWIQVbl/1/0N
caXBMcrtedhCy/rq/urxvXViNEMG7c6tDUz15B0yKgaSMginaAWZU+CnosQlGpxao77BBatrG7dQ
62z57zpDLbU/sHN2dmlVH5B0F9dWPXXRVL5Pad8z59ozp2Ft2A6TVCjDKyinqAosc10n9nJoZOau
n/A38icJ/3+tIGA1RCtRTW8pXJBHS9/dkHBU25vSOvRiwpvle+M28WX024kZsFqXiKHMoJ0tTSjH
N5T81mgqMoJXL9lFveNvrGl85kmF6NJBFJZL/rqKM9Ot+cxw5KDjUaPD7Y+YCnom2tAaosByAJGE
VkgvyqSTh283OkfZGU2YhhDEFIdZ30Td7pRR4KoB86Vbi6rb9KHRekpIQJIU76IrQXCPgx9s3za/
bziUgaRf1C6+/k3zisQGRbzVLPKE+JyhwpxaTPVjxvs3vF5l4D+JyX8hOAC2YAM40AIUwQ/wBVPg
huCL/AgoBI3gEvypuRVMAw3KwfcG1xO8hAmCwq3J5fLN4Luo0Hq+t7qJYDlE0B1u7W4oGBAmVIgR
SgRU+qVoe+vW3INCwr6wunUYVsq8Kp3DpNo7RqzE3w09cDNxtmIacGuFEx8HfYyegb0Zp8/tJKR8
TvN21mdFSyENk2MUnI5be4xV0HwSfI9QMD++98my4IdMEEUKCCNaffneLiOxIHVDW9wGCSmkkxHy
CSbOz5lgo0SClzJAUEnSswddxatxrpMs/XrrpHPBaakht9wGDX9007b1QpBRv9IKIHcvLhmU4BZm
9acmPJdk9MCZWjt5Ai+foCHYN7KGp0U64GVTrjJ8AIxO6N2TzRg6m5ADq4zL18wfLnGYotdnqpzn
RynZ521xX5XVPYfaXeDZrkQFXwsnH89ew9rZ4mR+sCt7lUv51rbVRW6QalcobpI8wCxYpSd4TNsO
L8jSzkUIjqtLo5tM9YqTadklu0CWXA/P6qx+8Lq3ijmDrzcr8J1Faz4HcnmX6/YMqI6+S1to1rSW
/WinBS0aBlJ3lHwvOvouyPZ4c9zLU7QicCQ2Wb9O/GQMREehTcJD553BwpKwjh20uG0Y8Sz3zBjy
BspDNLN7Z+V7uhtPKiSmlBPX237iAEnISeNBk9NSFCwkssXq3ZB1S9nI3KIeoALbm1yY9eAJogub
Rn4tk3TxXObnlQWuI68DLJp8MJYZdwKj5NUoU9il49qJyztn7JBZrPsWng+fSn2y6Fr52PUBECyq
IRAFlQtWMZcyq8fRM5Y2ACg/dI2GeR6iiSiVfmeHw0l8PoWCQIFxGnVnU3gS8XwvrUqweiIt1FZb
VAw+xH/TulgmRb6NyPxRTV49CH8ohHfBrlmRCzHL+RwWTKpVzLvOcVWct4jDdsmxQcVRreDqz8Af
LaejeV9K9+0vh/fiGc5G6r2VH44bDfWsuNf54C/7IF8vxdWIAMjbxFojkVzEMXjnliC8tRNm+1jm
XowBzJkfmA/B4IfZzs/K/X0im3N9yBcUOpsofjWKcDU6WOZOxrN4kwIbmdp6haxjaY/lWicTBF7x
Ims2AikxSBWdgnDlDOkenJ6GafaJm2hvnUA1p3hrZelT7FgXgZqEFMwl5hw6voGOo0NWR1nSm25F
wqRmDW6XkBQY7SCd4lBEOB14ygCxwCI4SE/NnTQQoSER3xFVrgXoKbCVoKldRiycLvhRKJD8inxe
w+mB1jSlIeies/FhtE0y8x3d3JUTaWu8ihaezLB5MQHqxSXXBsPti6Olw8OB8sDTITfLKFuWmPXF
wUXxnJXGLJG8wnuB0GS6ta5IaypyinnGqpN+r+vedpKCk78dneBuzFlENW5/gDdjGJ8MS73HdXU1
Vfka50dQt7eckOV+otmVVuboH3zbW8klIphOWvjZ6MK9cBH0LvCCmBMVIz5tlSSzJfZaw6pMK/1F
M4yrVpX2/DvP9UW3nfBRz3UJSc5q4mnGQXWZFioS32nlMYor/OlpHCgl2IrFx21Yzw3OayimCxbC
JvdJSuBx9Cd9meXJniN1Oao7hzmMhfuVBf1EfFmJEaQwSxR4khpLq6QJj5XXXyBf3dOqY3q1VjNz
VyfmbgBwcUCM1IZXzREhEAFC9tcn3ITSCIO48GD06n2g+I+/kScrqM60BHAlVnBzlp8AVDDC6XXy
rWjCk9zZerG5ExiUzfUyiEHrcpQSgBKKVa4oC09NbG9vkJRnvCmSGc1wLeHiQAA02Tm52EnxVIJn
9qO0cPz0iJPnTku6Bzkf9yb0K1u+6+wl5mnIxN+kkhy/pniRrOE4HexWfepzfRvbVIDeOYuhDyvB
KQ/iY5MWL76erfo+WGdJeMY3IAQO15dsdVvdZTS7kOJpP9nlSh66Rzm3zwExqz2NSeazZJTKHX3o
+eO5IhbJ0ff8n0V0ai1LKE+lha5w64J3kKG+t8mDYqiWFotBfk/EWJhEH43dluYRwKbWR9dGxChh
JupN5CQB4KnFIu+4Jca4ltB7RNAUOi/bFG2ONlC/r6Z+05sw2SKuY8Q+TU+SEvPj58Vd7Y1oljG1
x7FR3hO54ko81DeAzehqF3r0MmY4FEO/Ama28a0c7bXTKHurZCNKvO1oRKuqtTe1oi3DtUHgErJL
clfHtS8xyEeTPGBTmNswfNQrFwWPzhF/LNTeaTZvrWHd4XDUdyetGNyKlChYxeC3whpBn0elNVOr
bBFEuAY5DpxxYhr4fGDC28QjJvWcuTTuEUjZNGliFSj1R5shSoHEkwPeiJVD4JTzXrTgo9wFy1DE
o4k7EK7hpvMh3kxiF3eRb7n2y9giebn0zGnKYdzXUriKvPacjUyh0FE9V29Bkh5jLcLzb1JnpVM/
MO5yMU8lu625NGlzVQPppGfBzup+GpjZqWwGgeKswoT4rb6ew0Od+R9ifeNTdUSVdo/p7JNnHKW0
WPW6tOii8STwxNipz5FtvAXVyuziQ2dNW8+07nCsnYVRulUcf9eZKwNFskXmVREP4AreHBdOMDt5
q8g8UIq99p3ynkAOhM8psbAfKZ7Q4PKKxhEP+GzK/tXDre4TlMz9bJ4r0Q5gcjIJlIISEYYAA+q4
qSlLiPOEGt5BR+QINn0Q8fGGViK5je4je5YaT/iInssonDf9uwROFlEGgnQVVCOK0S78yNgFebNr
ayobaJ7zBG4aEXbJtla1e21sIAmssbPcSeW0zxNjV8Wxm2XJEZn4jqcRX9dhWxILCbETEh0bxJTh
OJEOGwl5jx41KwcBddVOa5sHaNJc1SnWAhCFp8fGHKnE8dn9Fl/OTYsYyy6TZ8m01lbG9glFoFf8
s4fgGfvQUrNXALe7GFcuSe8eFBPeAdd5lJxzltw3fXefadaHWQ3o2DKIqsWDqVKZSdAyIuV9yJ7L
Jj/qFiuRbOC9ZJC/QXKxKiGNQy37WJBXFrYFNJT6Z+2kzFEpMProBJthA1eJsErCJXN0J1l2hxXZ
Rp6cBynkIlDjS6D4muSvmklajWqzsFLBdjWWyFH2kkOdalBMW7Om7OfNkC0DTTp3Y+zqAP2K5z9a
Nc44fe0f4a26bVH/1KvszYwWGtoLVTdfDD+42vlVAcQ1syUOhW4rzAOcqr3Wpr3OoIewhf7GeOux
O4iDMK3rq+cOkFONfroTYG/V8B2D+SLwXi2QnwgDfx59nwDN+uLZ/sEwt/i/nqwme9by9NgZr6He
7cISwsEkM99/CEz4LcCyOEM/ClRWTbM3QkgWDShx6CB9FrwG8YWhb6/0H0VGLnSw/USIM+c+6u2d
GibHP+PEBFaesEcTUHHU2Qeu1jXq0+Of0WJFnxDY/Rpz6TqurKk6lU+aFr8K3LgteNjwsrhhx3Jz
yGP/4RM+Fr+FI2NxIRlb8bYEimz6Hx29hdR0D2XUnyh4z0ZMM6WnK/FtGeCg+LZ49K4Nqk5Dqvdj
xL3s5VWV6C+JEx99FpEAmwOmbVrfnCmYn4ukutiRd5f1ZONK4BJlv/HK9lDVzVVgoWGQHVsdl5gi
ZJlLJ7NvLl2cHIlafWO4cHG8oxoMd9gXHYIMB5j2YQiZ5QFPD0VynBKb+dCuNSLs4Htcp72LShlR
eQ2F9E9y5NZxl7+OVJwBCX6G8ZyQZyelyiojUdYyum1oJW+41B9x6yp96STQQ4FoZzWDen8hQG2x
KPD8vUa2/fJXeoraH0c9PAqGyl/h7aL6EeveWoDZXWseeJqvqt2eBcgdDpB28DT7BLrtCWpR0p0F
7mpV/vmTyfKJd0PqKVQTn/kMjXJ/CUzg/L+i3n1HfR+Gu04bniS9v5KJemca4dnKcdAv94FXH8JW
ohC0L4lWE/KmPEkk7PpUa6qxcFTVFbh8m0qXqPT2Sug/il8qCcptpbwGhb/r7fOf8fE+bC+AYwIi
L1Lncnv9yjkMRFCr6rXmRoqbPFke84aewUByFGB5b/2UIm0vfpQ3GQjmlOMU+k/FACCatYwDnj5x
cw6+cyz756pOjyhgzmlv7CtCaAXr5hNChzBx0AfpJFB0id9gqJfRITkIKo54P7IFp6UE2/aMF/FX
/WA6SoZ0hSKDKeawbergLNB1WcW3re53Y7w0R3Z6E+PQ2q5wachdVcn2Znb9wtpHhyjQloep5kgQ
pSmfCHCCq64MTTgiPiH43ruPm+dcxeR+bmC1C9aD/ItZS+CjoURZ15wVzMHi1FglPt2dwnv8E0yv
tvUyCHhfmnmw2LcEWh/zRBKwuAsSSu3MJ44WFp/Z7if4S7H89Inee+yglX4YJNgpjUeM+3TtqQwE
lm/D3Wf0smkmiisWplhRcukfBKQf9QFJmwnPond09gLX97SYanBbjMj8vIsj88AkyVEA/eLdj2O0
9GTSIoHJxdeDyb74qfI06PnByI5JwX0q6GNqw7Wb/knMARxV/r/Mfcdy5Eiy7a9cmz3GoMViNtCZ
yaRmscgNrCS01ti/L3s/9k6wupmoIBrxbrfZtbuZnjZawzMi3D08XJyDYa0MSXjjCaOmt3PXPejy
4suS7qxLAg03P+tS5xgTWm1i7IKQcq8zj86WtrY1GXi/NVDsYaULsHNnFA8T9KjmOX/ikGbvfpK6
BMggP3cOqRp08mhXUWdLZfrViNtXdLh55HaQpq+kjFDgEyKSLwJ6r0kxocV7NQSGPxlGJDUFru6e
iPYSxyCneIqi00HX6idVRAkHayR/62Pkm4z5SLZPlX6uaw3tjBszAYpCyT2QkgPqzVc6ypaoOrTQ
7AQaLk0ggpzyWzDQnmVkWjtkpYTYeCAmuq5BVGX/BBbyV3kckTVKP5N/fytFIBBOgdb+HDfNWcgW
P0o/L8jsoK4JoG01OGNgWOS+twnY3hGaxwXe11p4raflbVwSeIqy/VYDKSwTREBEGBqgKasbZE79
atJ8sKMKUeOgGGCR+HTqZLsbZJs41ALFFmIAgFj3ZBk5z3Rwyzm64sVPZQqtRjhIdGYBP2eOJy/m
yq1UwfCijrBanE9K8NwgBwFwWq3jXsHBcAhC3iP/7PXJLpC2T3POKQbJHDAaEKEEh/F5B+2OYwC2
XQwt6pIGLmJ07JXFgUvxmlgym3jOMowAeXALXHfbSE4AI8RI9Dld4B4LtPFxylXXNqdYvpkJkj7f
oQ7d4dpS8cLJY+NYC6SRNkBYCPDSCVw2ACnkAJWAU0FGJLwGiJszFxiKqgCAiipMPKjuUJQnI5mR
i0a+aDj0vHiDiqBPPgfrs7tQtuUxvkYvIAhWFa+KOW+KeEyCFse4+iwVSECoNqnUgNnBk5F0UqsX
UFJPPF71kUX2ua7v5DA65aBaF5rQkUZAQuBJTEbayG51PI4lW46YsPBzrbkKBMNFDyXw5pYxPwTj
eCjTwCLIF1nbXdUYi9I1YPDiv4SbCmuQiqpIdmFLI6RBaxSTKtDqodebtNrNEme3fOyhv8+uwtB9
qwdJgDyfa8Sd12RPRvT68WPpq4DfUZXA+bNAlKF/O02DIyrtFuAV+Ay+lDtOCvczKOpbIHX/AD3J
5JDKEScbusW3w/Nb9ajM49eMwJ1EGsa7BwyWBkhJkVa+90ISunNPWQ/eIV7vzBKp+HianF6szm/t
fdBFZPLT01ZdqUwBlyuXj0pg/BCWqHbeykvI91mZoty99f4lifHQV+FDG6AL5M/2PwQ8qFOjTS4o
Szvh0fT91ga4rjahPBLbqLeSfkDM8QDYE33obz2BYw/uOXQ0fS/FHv9no/hUCg6HXrOsRIYIjRq6
AZ7wQRIAJICRs/cSVMHpfrrgKf1WhhoxVhzJ0vesTX6GeCGEE5Aws/ak3F4qUphwxdgjMByCnH/W
lh79nOlzzCuto3Qvb7UpYOogtlAeLuWpJtHMUONScJLryKpKQMlskDIsjO5mNIAdmfYaBiXbAOP2
6IaUMWD23oZIylcC2rnBu408goiGjUjAbnTgkjmRWpaUZFY9qQLIqVHPSsv0swLoxr2Sllin3hw0
MloWUdaqkix3xwSgeAZXW1KDjrVLkSvXh0Pdt5yZq9PPcQz9t1pXjnzCElULkIVxeihYogm1+0JK
XikaOuWgxfOyxXyq8KSOZWXlwdu9O1mppC4g/dUef/VAiqg+qw3qcu+VsHJGy7+BCipphUQxrNN6
9GHWlfd7QQxaqaLTJHBrXF+iGnYWKYw1wvyErmO0H7xslMfyHGPKE7J/7ciffy+T/c8O7fw22uP9
KK+/5D9aev7nf+FkjyZLgi4Zhi5IYEsVwWO2O+Xzf/9P9qX4/l+HlvyjXU/7bH7o1+SPKPxbElVF
MUA+p2l4kYKU9hc9l2D8WwCEkYgkM8aLwKsF0r0/+LpU/t8q/hsNFw7w61FyBg9XW/Zd9J9/Kca/
FQD1Y9ZHMDR8WBX/O4xeAkXBx/OqpKjQXwHieUEVKC7eEg0PaZ6C6yo4dwfBR3rjjfNPPCXeaiDq
9tc80n8VPQLxuOja//yLKYliTuylTAD8Wi2B+6iyJgHXzRU6C/jFRpCn6YFdBK2VqwypFBneh+VR
TIry2OZtseSSjSfA1JwG9BYE9/sLo7gF30RovKiACk/XdEmhdrCegLBZkup40Ado4EMjHXIZqpfE
MWbsyuO+sK31gDGVB0mzKqiaQDEmJlULZp1+xHoyDJsjjY3pGWCktFf7Ygjd468jPHz/z7+0P9Z0
EUPx+w2ouSJjJ0EMOD76una1QT79MxEUxeywVBgoi6EOAH1s8/ulYNAgbh6LgASvzPOwIprrWerB
/x3FHbD5B0DQTgcB/VwRRqCWnmeQZ26eyUoStVlLUsijkmSSXWG2BeAhIN6okbCWgE+1v2U07eKv
Y1lJovZMNoIgWjokCmvFnNzZEb9EFtoRnflWOfO30zF+UX3jRbhliKUGDGmxNK9q1EQJKhnQ8NFC
p9gVakJ+7XGW/rh4i2VKIOv9iYEaIKoxtJAiJf0gl7IsTg2Ebq5LWBaQ0DJc8jUeC0KGvmLVRKS4
v0qGvsCt/s61rIvcJC0Dnl4pAGVMXUeLFiAF4ib09wXRNMQflkX5pAAYUfOSQl/4Y3lfuIOPUumB
dxsTrYg2i56boZwqsfQVG+jc1PyiiSm4DJOjlCK6BmG0wTDlTdeuXfTSoPQyATJ3iwBRAtnZa5ZY
zYSO9x8Kh1rglyH4hGpQMjH8OkOkwpN7bbUuvpoFPHMhEkMVPiqvIB6XPOOYuyzi8X3lRzP074IW
IR3EeoIg9D+gvlQnHdIDThY818CGVCaGFr458A+e930rEZT8Lm5oVFlEX7tkF1ec29nqsXBDR3PQ
zWsByscuQfatMTwlQyEVnlZIdA2CHwiueLRA4eSnx+aEDJ4X+bwJAO/DvvrvGzVCmd8X2CIppxcT
aSYDcVO2XKXI+qJkWhgP+ny/L2rfpBWeuiyR10C80uDotNQNo8MkHbLyVg2Z5MlbMdRF/RWe/I6V
LmoLx3HAopKABgBwfaAA4Z0FQoTuR4AMh3Sd1W6UZIy7gLWN5O8rmVklJzyekZKd1BHQ6o7L7PCV
CzhKK+cY+rHvQhT+w/0mLiLHQVQl31f6KyccR/28f1Lk0Pe0nnIghTZlSzjhsgaccTg8o1lh//s0
by3lc5U3d7LaLiMUMk3UK8kGJJsT+ggFbOC1BT56NdzOk0YzYBkyMdSPS1IB8QG+eQEvjN8PyFhA
U5ACxMFGHasRn8L2CikrsL5YUSSafH2c0PDN2WjDN2Vgn+0vd3s7L7IpG1NajRtFjMrbc9aCyA3M
fgND/d7eBXvLo2wrCkoB1JWCZA9u6KM/5S54jK96G8wjPlKE+8v5i7jnsh7KwKJk1IpMw91Mgp7c
rx6CQ/hDtSer+wK4VaewFDs7izljjaxdpEwMwC0Vj0c63IfaPCL6v0e3KGNl26b1vjCJOqg6k3hU
G+A5UF8DoJq0HCaOEW6wRFAHNWFOCR1zsN4Y/U7IC7kD8jZ4lzqMMyL34I5C0CgUQCpFlgKdF3Zy
mOzIIvTxAPzxQNt81hmyWEuiDiZCTwSQhGY8HTQ/GPy+OufK33JIl4OhfN4oj3wUz/AX6MaSjfuS
9S4VGdslUyc/o22sL2S4h8HVG5iQeARPgBU76kHyKr+3I1+8AYCQlfmChcEhn3XpM5RbptQiWjSt
6ZBYx1zgfaDdINO+rw+MM5Ipk00ipUHiX5ZsfUGD1vUSdzaIZhjm8xdu/f2YZEoTeEmOFYDAImi3
l9LU3NKrTuDrNAGsYSfH0GZ59e2I4iKPUgulSgtOLDAGXqdHBQ1vQDoANn6FnvP93RPID9+xJo06
Hh4t5RikgaD4k+6N1/ldcKhO4qPhdE52X7yGdu1H8HsT46nHEkudmsqV4pzyEDvrD1ztZGiETvhz
Vd2H0cv+CsmN/mGBoiTygoGsr6JT+i8mGtBcJVxRCefyyYM4oIRzq6caQOR4EEjM4E9IGJu6eXgr
kdSecq2eTBiIR5Ch3eS6nYcPsnyv1owMDWth1BaiXX2YZR4tOpFgN8ZhACl6gTnS6qptBfTJoz8s
uflnW0kZgYQmnUbK4EowHX1ovc4fXbACe8wEnrh1ZBLAXQxdESWV5CTXIaeQzSgrtZAj3YyO5i4+
lP+YHxQrtUM3YZj2pn9aCaP0A1R2GspyeLeGUnvMUsHP55ahD5vKvhJB6QPaXmRxCCCimISvHJp9
GhENHD43xAA54xn+cNtVraRRelFNJdrsyKu/sSd7sVsrsfXb0DO8xG+s0c8Zb3LW4iilEJZwRHsD
gpeg1k91gzbnTjSLKbpWlQ7tWqwQbdO2LqvTqOMa0rrWpgSBjJCAff6UKqgjhp7aqowzY8mhzqzo
tbgbgG5soz3Z1BVb4BST8Bex8gubVrxaD3VaSlAsXU+eVzIexBebahnBGUPLNeqUilJoJwEPcjsB
jm/akl41naV4LBnUnaUVE59wPF73nS24KjIl+iF6zkwSXAAhwcPU5Pd9f0Q++MG1r/aO7O3qrYWq
aJODXgLphMrqlJuk/WwArjvJnLY+1wNDGDnwj8JUA7BooiryIln9Spg2pWpR68RPDE8GAC3SARiD
LE8hbru+ixRK7Zay1GUjTCAFyFhTnvoCSoXdLJ3a0vDkFEVIDaW9sUYtvcw/63qBmjsGQIKmBvhV
bg5CAegtNB9kD70cW0IZEzYY3W/C+UasKm9//0ndaHdPKOVteGMIM4McgMVb9TUJxtGl4dQ2GAkP
YFi4YSVqt63yfXvo2H8BHBNAH+DbygLYhGCDmVyO+5Qnj/sLY4mhrCUeDK3XZhjlgg765MYon2cU
ntEPti/mTWd2dEqiLCaIdODCyggUyP4RV51fV7eCGWEXpzuMx9xqlvoduFCW4DRW5IQPuqOeBVZa
ibFaOkIvkj4QChkRdB1O5iiC+KI8KIs/sfLRLDnk7ysLirOpqTsJ/iGLvsx4iIDiqRQdQ3X2d3U7
yyi9KwkdqwNKC9RwOhJ/tTM6vJM6KUCsQS6M/AuGitx9aQwTUKlYJQSTnhEvKGAZ1UGNTiLPjNAZ
jodOrIdqZkgGeQokh+VqPid25CrXymtv48XrKYfKAvs1SzO3LRudcIKmaRJKwJQfQudJAKI3LKt1
Ag9ZlyPahF40PAoCE/wXT5mnsbRwc5kriZR2aHqUAJ0QEkUwjPcvUWyFxsv+WW0q4EoEZdZgDNCG
ooW55ckRo+PAPtPyCKQbjLt280pfiaGseiibUJZJxiobgUAWgzdNBZ1xs3wGggpGkkf4k08dMMf2
F0d+/AdfspJKXYZz1WO8Y8HNMSWvnXFHpgsqcKhhlkJhPDwY26hTFRG96VDJ17CNahPYfW+HTX1Q
KlcCT+H+krZD2cuadKokIhajyAUDitCoF0SW4taedl/5nZM/glcW7pCVq2CtjNzOKw+1TFE3T6To
reQvBQAHa3BdC7dGx3pzbOcZVwujvEZVjjOGnUl13UGPkF3YoF1xWi90VLu1o3vgTlsh4HkOjP0k
v39HR+i3sJznVR4gF2iDVNsWrdbqf3BWhwqMeFWd1et9aZue8X2NOk9Zm4LhFi7ISMoEr9LhuWQV
XfYdhk5XC+YlaVopxffR+mZz6PXNS0tuWVvGWgVlVupQiEE+wS01duB1NhjYT/FRfARgnqm6opne
sHSQIZAuIKDPVos4EbfxXN5myZ3O8k7b1+PlXD404iQFWAQmuKdQ8Bq0TAZoym2+oed+EI55ZWt5
aAIGXO2PCoYC91WCcWQSpfZ5KS/I0mAzw9TX5vux8cu/FbpdVkcnugExGDRxDxEjJgGbDm25Y64C
Vi0BqmtdMRIi+/4CLTm/+4sMT1yN4yGsBjr596C9UVtnjN39TWMoBB3zzsA+4pCgw3US3qM12Ch+
7H+ftQjKTg2+yeOOfB+QG2l06EQ/Er1o+fzfl6ILoiIBuJ50FFGXYtylU64T1yoM9QnzoZhV7n+i
89dKgOqwL2ozrF7Lomw2iwArPE0INJND6A/IgZCHCaYgLdlS/MCuTvKDcV6c0o1d5Za3cZPYii0x
MpybhavVr9CoazJGuW7WQuTnxqNocWZ6zL1vkic4/x8db1tHuBZF3ZNNxQ9VXWNz+SNqgA/6C/+d
f2ltMKo6qVugu9zENOQVy1NtWfNaKnVbJl2l6AuG5G3MChuAcBsFzDSyDpMlhHIZGCfvhxLgPPYc
P/PpNw7MbSoz2t26F9crISa4uvexc5ocTdg/w+8dUCqgVUZx8ivezm0OqrGvnpuX/1oa5TVakLyW
fYgltU58L1uZCxIloOu78mOHxguQrGBgCNhF9t+5kHUBbWqGYOiiTj8kxkrFmEmACxOYHGPvNylD
47ci0PX3qXVlABiqewXRxdLITj584VT9yAdHwqKof2LsIUsWsYjViamtBvhcUmwEIZoH7vgHJcFG
Apneiw/GTwwl28nTcqvfM29Pom90CLVaJG3Vy9L3VSxAVTg/O+jH3Jl8AGz4g1UeVB/MnowgirFO
jbJsXkQPq9RgT0fU58ZPANAaB59fTkLE2NHNOuF6YZQ1d3lW8mkHSfOxeJyt2gH+i0O0U7+tkUKW
gel+RR5/1avuZ0fArFj7R0ougJ2N1SlDB5YAP2rk4o45jDihzR2x93waxgMQO4WYkbQWWNIoi5eM
UQNXD6TxlVUdcgfIlJWfn1HqPxpgOZqczE/tzBu80P07cetqo3XKTDDiAZbMHpllzAAFqaMOD8yi
8rbT/NPSDbq3a6lVKVmI0xyiez651cI7YWRcspth5GUZBt3LBbbncFmAJmwLN0DHROq6+iqbirc4
uY3BWZbP3PbQlxVR51VLdR/NpMOKdIbqx8JOkCOTziDzsqtzzdAO8rEPqiiKOih4NVEQZcro8mpM
u77ACbW5A6gDU5kZwRBLAGVrOd7PlSDDiQBlnAsw1Ykk7741sSRQ1qRx6BUucgT5VXCslFejYnTM
sr5P/r7yvwtImDPMWEt2Cor6/gevP/6z308ZyTIoQrGQIwBIo5Ceef1u//skBNw7Yur+qFMlTloF
2RJF+paHAFP6lKR+GNgZ73FNanIR427cNpeVTlFRtpBofSUt2DCM8mM+QNPOsv4zB7cDkvNAlAFT
J38qluPAefsL3bxALnLpRF4n6kofksafTGvNWL9qRHg342oB2AvTJWzejStZ1KZKgMFLU6HFi999
631zgoP82NpA3LLEk2GXDDPd9HIrcdSWAo6oDEtS05I05If48rFCO3UPZLH9Hdy+GVdyqKdL1/Jh
XaRYViHY4T1nkopqaoFH9RwgZU+S9bIJHnbBwgQePN/4zLoaN3t19dUvoB40adWDLjNCtEOyscaN
hkTYjJj+qXXrK8mpPOMRrBvf95fNsHA6yzcK2mBg5oN0jMG8z2lr73+fcXp0bk9e6qKoRZxenjxj
0DMbeoBbf9mXsf0Gu2ycTjlaAdxdRUYKOaIXeEiN+oFbHnBM6H9n5vRYG0a53LEap0loIEuXP5f8
TRXYRnAEUkwWg4wQIEhOooN/oT2DKNpMxSslYegpsa6PLk0VdUGQFUPlKSVpo7BpKgEbKmg+H/la
fBfHthYy1IIhhU5PyWD7KJSOPCJG4K95uQIOuYPI0vht5XhfC52jAkFJG4R9odicaC2ilQtuM/n7
urF9XBcRlGoMhSbGoYbt4vmDIN6Iy/3+9yXygZ3zoPtyeTnIkjZCmjw6qJ5morznyU5tBbaC0TfZ
bA4V3nzfviGEcQsPyDUm7wqW5MTIKj78DG1WWYx1cGQ/Vjd2Vy2TgJIpbtT2NQVet6SETpmk13OO
SvP+0llbS13eILjCDGKD8EYuCcpK59ZKae+LYCkIddXUeqdoBoJSOwpuAD0xAalTdPZFMFYhUddL
HfegRdLxRFBQXmtAAxSx2kv/Iih410G6/svF+QiAeRhT67Sfcqf0xENvB6bkgOed6aAYWyZR/iEw
8jgHAyy2TMo/yUvxKIHzd8Gg4v62sRYlU3mvqDLAdtO/LQrYGSgyRK7hpFek/Bq6zPc445TI0Ota
rUE8qGNiAjh/JBEAsM2b6jk/A2fLIZ1p+rXxwnocCJuhoyQJCkZqJRVjs5TEVBbzZUF5ubNBMXbk
kVVMHe669VIPwxcLmmhzt/dDXDEAqGM4rc1pJOjcu3DqEBOwzyIqRhiZDbJr8PdRdxwEkOXcDhPw
uEY7465HZtmIrOiDJ7sIVagTBZ6GotaksYe04AtmQrrKzMXXrgn/wef2qnDmE2xEPM/+8rfi5pVs
6nwNPUpHUcOCFQEus/cm37gH1J3VfeLt7sxqk9oOGFbiiFNfeckynjhJjeBX4k8AFDTjY/GseJOj
WNGRta2bmouZUeTDZTKeTR3lVGsBBrnJfFIo3qsJEFH77rBvi+Kmzb/LAKvt78vhJ0WLRQPW0TrF
QbSQB3ebw5tN2ggggUFnG57+UDmDI1mghT+nz5qNPhOblfPY7CdAM8sfixXo4TahB56mZECFUCBx
VPyMyNauY0s1+6vGTO3oyWBZClGMD0q7kkidpDBxuhgHbxJ1D+Qannqbf9Y8Ei5PEsPnbboEWcLI
PS8ogkxfFXwlDdkExG/k34dDctP4RA54yBjHuXmFr8RQnkdWChVcVbhXNcGUC1uOTwaoYRLGvceS
QumlpMRlqpG6bboc8hiMDE4EOpiSsRaRqN7H83nfM/qaEMc2XUBRQvYs9iU/fCVuFLwj5jf1pvuE
yircJ6g5nexYWKxZ1c3GAswE/HlgdIYHeP18o5Ae2dlb3Pq6QKsiyB6uJI/zGi/z5Pt9O9w29Ys4
ShfjYMTs/oBsxlAATfd1mv9GR8ZqOQqRv/Jay5CqmKSHkxzQD4ehr/C7oFsyK6Jl7ZpCvM1KTACi
gb4lQRfIxN4aPKPWGtCdFpii2TxFnvS4v20Ms1KoIC9RdaXpyIgqBy8llGYDMCeQlcrduZ7rA4i7
MGC0L5Gh+/Qs/1wBgKknacb0Zwb8HXCgGKDlYTzUNps818dF2bEmFyLuNITiYAUEvrhTnmXFEuzh
Aal2e7QlpzxgS/3AWZwMsxf18+hPL/sLZWikQhm5LKe8XuRYqLG4SXns6qf972+nLC4WRo/ygxU0
4cQR7jc6kPx66c2SCdiv6CsZLgazkANaL/hhVkvw5jyLTmBOVEPXMRBJRe1xKCdzW6PqKnuTDeD4
A2+RCYLUqu2yxBOLiO59kqdhLHgz0bYSTB3qogHzwWjgz1pnsuNTRtr0QlyxwOt1YJImZpAdA8VE
1tj4X1jlZcXUUeZaKmFiUSDRmeTKznIafHBgYLIL+MQuB4Yy1s1KvNVHz/0ukPbcHB+F4JwjAbBb
XYG7AZsr2/lhQY8qAG8ZFslaHu2qk6WYjJbgxpCeJYQuZuuV6DHuTMMD3OEdMwLcdgGX1VG+ulA7
dJyBa+VXQ75VWgUGDIHm2b+Qaa/anU/tCfzyrM7m7WfTRX9kKn2kI4Boc9I1CCArR4RXMO4BT+xy
XuclT8wz3A4ML6ukbow+59Oiqsjt6xVokhD88BzdkI79wAe4os+j2GgtDJ/DXCJ1f4xKIIpgzECn
yU/wYWKCqHmWbfLgHa5TN3D2DZK1QuryEFWJj0pwI9uj2loiSFg5aQDT6Ld/JoVyN2oYAQ5RQaJK
nW900RUwBp0yZ8pZBke5lrpXy6SK4NPIvYs+yFNkY3rzjryo+2fWs4RpcJQ/EXi5wLbBvMlrr4Lv
VFKzVazWBt2jaxwmINexKgfbt9G7NtJN1Ek36EZF+hLl4QkI2bF4v39KLM2jWx8idU6qgmSkBpf0
A4GdFDAehU/Kh+kNK0PAuAlUSs0NQ0wHbcBq6uxBqZwILSXyTTuBe6Qz99fF8FUqpeMZ5l7LkAyW
NZEdcPeGBvhGyygYtb7tAsjFNamUkouCoIEIGC8C0k/Vn6WrGm4xturP0bPkFb5svk0Om8WP6pti
zyfmnARrmZT+T+IUJiNpb9KMcz95pJ9U+zqxxg5ZUii9z0etadIIDhhkvZp0FUvXXHWdyYw4gaHq
dP9IqWMgesYYBKKRxKyk14BjXZgMb0G3jKhhLQxNid2ajwLiAVLzUM3AVPDAZycVtxNSF93QyK9Z
vQmkrKoKUcf1vIDhOcBg+Qhob1dQHwP1a4je5vFYqayc0PbT/t1daNRVKcqBlgCZEdZsmJLbI/FG
yowIlhHXseKP/WvEeItzV+srOhlEqDzOC4Qmpppc69rXfmYYGMM9GW8dYyshSl3FSfKGxouUInpu
7OCgOL8mVrQDqxDAODLjLYReSROSUZVGcjOG9Vcw2HazLfJ3/fjC619kUPKlPghE9/0UaxMpA5Y5
gM8C8xq1B9yP6uSFyy14dfZl7JsvWtx+V8QyCZHhJsPJvOzyANNXeFB+WRr3jy58YEj/Lmacx6Ra
ZECFjcVt0kemolvVwIiwyXb8dYBtvPnj1QE1cRbmJSkL5LOjIg4TH3iM20jKYlaNO2uMy3H/ugL2
OrUiwKNykawiDzndqMojMPo50E8A6H8y909ou/Hx3VcYImW3ICZXCBsfQVcRXJJ5GQErBx5ktD+a
qhm/gB0AeVZWC912r9dKLBXrBp0G+nmS0xU944ogT4Fi0hMSKzyDofU5PZBUnXYQ76MfLKi3v0hy
/empjLf87Ook+aHR6r7EnTJaoxNdDTaPKY+BwIjZzbN2Tr6Qwb7Y5v36BM4J1n4Tld/TIyo8GEZZ
mvie3GiY15/P4TE9dj4A0F/I9JjgDGfUhw+NpyXm7AkMJ83SKipmSOUW9A7kNq0nGcQ5qpOBzDEP
GyAVg6lNzv6hCzWotfJw0g2YBH+ttbsJ32qsuim7InaXlcFhLM6gFge2Kl4sauR7s/h1GIDwVJhc
oJg9GK2z132jYYmiXCevhXWmvk3RBGcD2QRUCkFiJoVmwAomt2sfFzuhCxIpwNKmmJTSosOvwIEE
yCCrxoDh36rv/yHKAOkh5UXludf0JcaF0JYzLgQrAsY0RvH2t273oiNSqNpRm6InI1WgE8T6COis
fFAANkemJhmSNi8fzDbA0iXg6dIzGmIVlHNZkSRFaJPC/nAaMSt0S3qfwEHioqQC7IrME77vy2WJ
pZQj46W+1yTE/znuheWpkM+JfOTK+30p2y/Cy+roFEyaTfoY9W8JnwHJicItfyABcwQDsN3e9D7P
6Hnezh2u5FG23M3RH81/XIfmXISWJ+WU2NVzh0mlR3A3fi1vQmZ5fDsIUwHpJOpAi+HpeTWgBPLK
wkMnx7sOs169F7nZ83AU3dKe/cjb39PNk7sIE6mT4xdZq7oWYQTIeApAqHQ/1eS1lWJG4LUZSVzE
SJSdtbOhBBzxHkH6kAOfrY79vgfbvehUSKD3jLfNZph3kabQ97sSo9bZBwjBQEs4z5Up1nddxrhY
NoUgw2uIGi8IOo2CrCTYOo74XkW919rbRrdbVqFj895ciRB/j4ikaSpr8GWQOIU0NqfeL5wbZqqR
fOfD/bySQ+1XHJYJeuBwOiRzS0qUkaseNKd/G1XXWFh92wq+EkfFQSUYa0OhTUiGUXBR4XaC74U/
uwRJL3Dir/sKvu00LtLoxgzBALSPFGFxtRPcIUt8ir3Ykm8IYBZAMm1W/nQ7SbGSRx1at4igNy/x
KOR81ZPc1AFbva085174pDmTNV7lbnauLLCu22j+81g4AJsGvRJPnWXGacGoga3NHgF61zkqfwoi
R/1bbU8rKdQR9olUt4uBytFo4EGQfubjJzCdmftHx7Aw+nk91BGndgBitnP5mEe+MoPmEmAi+0I2
45rLSmgcnzgWWiHQZChjXzh19D1OGydS028gwijM0sju/pk4suZVIK5rYGRQMyKudfQJhSDlazy6
gv5pSRmenaX4GnV7iXo0l0DUIKl1EnWAaM4uvgI+xGwPMqJ8kTW9xthJg1oaX8zzkOJJbxepGzdW
Pw1ekLwWsQpMdca8K1GvHYdFB9nL2Od6huESO8ldUbyuWY6X9X2y1NUpjXGKzBgy93azPPTFl5Bj
PYkYVmpQ1+5SjBWSLRDQqpXVp3ZXg4AzMGOB5f3IxfpxpzDlp+M+5MW3fpjVSjRp6LRlgqEq5gLn
LvkELK09iD4ra7l9V10EUVvW1JIkVyPuKtkLjpnb+RJBwvRYd9VmIKG/i6HTHlm/hPo8wX4KJKRU
UFqWXxVCNQmmS3k6pcXnfXPdPqeLOMqGIqHXZznSkMMMz02LabdnEGSNLSPQ3HR0SOmpsirrgAak
rgz0QoZVnJKIT5LNMu3APBb6xhIwujNYYqirIRjkcATjJW7c4tROhzj4YrB6dlgiqHtBm42C5yJc
fm2fmTkY2dqvKqtjhyWD/H2l0qGiFU0RImTNRneRT0MKDGWGf9nOEK1OhDp3qRvTMEwhI/yUXxtu
exYdhCm2dN/gdW0LVmOCBFgAtfHLvr5t54hWgikzGoo6yzhSgUqu+KN6lkBE/mv20bBmN71Krgl+
c+2y+wY2Xd67YPXtNlntKvCCELTkaN0p+/jEL9FNVXF/5z5fiaCUIwILWTZl0L8kdLj5PsoBLcFQ
8U33sBJB6UY/J22akn4qoTqXAK5XAWE/fBcyv0g9HlyRjNMiFvPBu67EUWqiJFqcCBzERYfyk3BV
A4oSmGM3aJ8HRcR8YvV2bHqjlThKOYTcKIeElOb55RjHaBIDm+YgPggLqw663b2ykkTdT3HYlBFU
kQTN2gMJ0gnaE/7X1StTQ6cVJtLd8Ft0ZJUsGYan0onKcQDsnEJQevm7yQWNtBUfw6cqeQvYQ2yq
8RJ52RX3uH+Q+y5FFalzHPimEfsUQXMzgcDbS7VDz2oQZ2imSJ2dzldJV1fw8aI8HSRR+c7Xz0uX
HNPiDn0zL9xQMpSToSz0yx6JT3EBsg/eIeOpUg/ZlJodOIjqgiFn+zl30RWRRAYrzzHUvdZOCmKZ
0RJc4ZHkZGpb/owZbauQTRbM53YH70UcnUoAg07bjw0iAMUcnfFLetQPmLs4ku6/6ARgVltjKAdj
I2nEkHAIk2kC8IkthV/m0isazRpRxhxYFT6GB1apfRTLaAGHJxZmYNaI/yqwYBFYRk2XfCcJ1S++
hQAyvTfdTogHtZOAJo6eM/lDfijuReB0mcaBadUM5adLwTKmmDW1fzsz0vbwCwqWjEhI14M1ovFG
BN+8Kd0CcZ4RWjEOjy4LN1W7ZDkHyXp226qFZ0TnNmx8kNrtexDG4X14q45yrkcEu9CoD3LwUx0Y
2abtHQTrC6+KYNcjtG1rI9OFRCrFETmTxXhKWsA0xlegjx17LxEU04jt/dX8hZG9izOofB3XN6II
0mnU4l4n1IoKOz526LEIbnjggqQ3o8lS/m0PfBFIpcinNC45PUD4ocyCVSCyioXJl3rW8+EvnNVF
jvj7PvalMWchTxIXSMWTAYThq2FlpnIsXc4un/e3cVspLsKogLucqiQyOgjjyvPEo1MwYWgFa9fI
D1i53jJugniecamElRVpL4XxqakZqkAU62OIc1kDFVGJQoSOwAqpfdJz03o5cE04T/RZB7Ntpxcx
5O+rlQwaP4KLFKn9mL9rVTdB0bcFPW3DaHlmbRh1Cw99wS8VQVNuqnMhmU3VmWnNOPXt+pVxWQsV
PI1KLAFyCcFTBxy9I+l8Wa7bzJqczkqOrHc3a+MoxzCEkYEhN6xIXfyeux+l27k6pNznfU3+i7vj
jzWBLo9yCGi37xagBcFujsE5fktG8wcVPGVmoZmjm9+SfuboR+1zrPnsfZPFICy1nQl67A2MlJHM
guQW9gK34Ma4Nbrr6KhUZrAwAprtYvmf5weB1JbmYhOnyoTHX3QgEzsVirjFV2CyHL6p6KEunJfo
E4oxbuah7Z8VbGzXnC7C6aZmYs36qEF5yqH0eJWzMxVdU91LKw7nPqrNMHoKi9QcZwxNNphF4+pv
kc7ZUT2bfMx8BxB3+JfWr2E+7HezVNoBjB2kse9Pd0mS2a1reKUbuqxm4F1XA2GUb1b0sG5zgmwt
emTCbvB/uZr/x9p3LMeNdM0+ESLgzRam0YZseqcNQo5AwXv39DeLmk+EihjUL85dTMxCEX1YhePq
mEyexWz6AIhhvHKfzPIc6bhhcwS5dXyf6d/MjGMvPBmMY64KkDoHKZpD1eyVMrYxJdWODeu/+Gac
hPHNWoIhIKWv6IQd7Srrh9ajXWXeha33rxc6yTjnNtTHcVZLgLgU6KXFip1WL5Wk20UDzFU/nHZt
6jcSb4GX+uIt3WN8tRgphiJN9Ck4BbfyoONVnQLRvY2fdP2bDmZxjovj6TrjZ/JGHvJERwoSX5QX
2q7xqabrbxlP5H1uImdxp4yTEax+CBUVxRAFzxgKgUo38qXT3NrmIT1N34FWjw1B9bZ6mk7KgTeL
xLlbdtAZb42C6DXCrRlcdBFg84yboK3AF305T/72vXJMgR15xpxV0UwyPuMovWrD9zH3g091o97v
kh10lvtcGLIIL9BSeU0FJy0fQUe7fYr1beuFDNYG8iGcSIUSQbv7BeZtnS2HIuWW31BmsjG7aLc/
LXe+jo6fK/v8jr3s2PNQ5IEk0jeMnr42VgP4l8KOZMCxj5PHOSXV8Q2bY9+6ZVj0tUU5QcE7Bp42
xwDILMCITvUJtVZslFd3w0ndEzd16h1HNMf82OfvrBt6lZcQjc3cV21HjsTHlDVWtHJAUfDmfnhJ
BfsWFoXZ7AU6+NPvyO3gAyDIJYcZdV1gorjKy/bZ1hft3pWHff+2eHb3An3ad864u+yOqo+BSsc8
0vk7VNS+h3Rjny6g0P3F/BjueF1hTmhln8FJGQ1RROcvKLtHvkv8bvd/ihQcv8I+g3Mp1yYRc0n/
tPZj2Mrsavt+Px4FH41vX8Qc3P+Hz8nE27gXqyqhEwz5hVLYeCUDN7N/NW3ZRXziTo2tt1YX35MJ
vEmWam1Am+ztcwdiIDrOWGL9wLRFVz/xIQn/pSr62wOwrdwhUMsxrCGv8ZRduWsPlR+8oNb8XbjM
rlFmc5TB1u5504UcsaCM/zP7i4OiQclSp9kfOdfoIJuHeJd/U934cXb0nYqjKtcNr4/MsU2Jzb+H
Ksj1oDSQB94E/uAXfub8Wh0I/g93u62xoIT/84xTOaJvqkBjhTx0rOy5kwCD6KXzTctxApsPNco+
/6cgMgXWYIY4lWmc5egy6A+pdae0/82NSmwSnQmi2rU6vhn1MYNPvPrJvKcl+2gfH2veFsl2oQin
YpLpaRqbKKKdeDpGLXoFaEatc+gjMbwGrLEbX/IeCduva0hkTL1JyyHWablZGU9z8zQHp1ztMbS5
LzHCOYeOrn6R0zvJjDjJ9nYeA2irP78fViKDSi8gd8RM7/xsSceSiybLk8EkGfXQq1XbQUYNv1Le
0zopeGwczQ8Ppm0cMTG046EA80RS+1gUXua4J13TQmSVuob2ZZJdmbvJRz/Jv2cVEotUMwLnXZB6
yFD94VF35lPmpyfh3OEdGTqoOKc+oMi2Qy7Pd6lMfk2iupXjEDL1yxHrurqPDu4RyNs2dtr3ypGC
44RcJMDVwGCBLhAEf6oqiyzKYTNlVm/SwFBjgQZb327khg+t/QsFKNzJt5xTUqfB3uxSHqMwelFb
gaKgLFOOZ0O/JMpTZ16IA+CO3UB2WmA4Wy9Bebctde1zLoUyKhOWdQuScOROhfZci6ldZBwu0rUs
dCmAiTtNo9V5Q1/oeTDdkDJ+CGf1Sx2PXiiVj6F4VjNefrTmnJcSGW0pozmIK/rdMvI0DQcpea7I
A8HDffvmOPrxAQeHjOXUGnSJ/H/1lPhOP9Se5aceubOQHnLkrVn3+7k+wN2kral0eYapHNryKR4p
c0n4oLvCF91tPfFC3Bff5M+8o5cyaaK/8CijVCZB20GmsDd9DXu79QlLcWgZ1xh65Cby28oIWME/
pU2xPoK4CtK0K9kBi9O38Ih1dUyuxuBJjrFAzp2x590p/YsW51PlXLCGDrUdFWUqCeOrcmznDfZQ
Ozf7UTulkzpV7PBa1NsaKrH7fwjpZd8pqBcIZWl3xU2JIXQDNbiB5zk5F/rmWBfHU4Q8Vju6rAMy
LteydJ8QXsxZfUwvVOSt2ryQIZJYzqM3xNQrsFU52CcZ9/mTrZxrT3I0LCINezAGuM23m89gtS4l
M65F0rRxjt5WMXTMJ9mBdGHxCkkc/WAXAMVwsuK8ozaOVRyiTs5onolxw7FszmdiByUy4OcWFV2S
kYEvAixYv9zRXaNhRzc9mjv+hu1qWXxxdeyQRD0I1oxXM/Vd1WN1Bt/10cLTJ3B7W/w+uRooJUQA
z9KxasslT9vnXUvTl8KZmNPPcgOoUWp0qddHF7lxIySN3eWwAd5EMO9mGRXJhM4KG4JzSvPZLO6H
yt8+yur7ZnkWJtiESlxmSoAnBx2YEL03DDLPulR3IADZSYdtaRxtZGtjYDcRzbExcZp6n8m7prw0
W47H51wYu/0/ViOahDl92dQ7vXhoeXvWvCMw395MQ1MtJxzBTGxd2YmtrwycW+J4V7bupTZx1of0
lszmQk7sznhM01OmccI/76KYD1+HAek7GRc1RoMr9BloSj6TmhmqiE13WURBiXnNCpGgCWoNM5GL
8xhfCTInM1ttT1kLAcwrFsxxc5lQ44gPKAi41cP8Lazs+hcD8438ZLzo509B6C2FMhlFitJ8FmBK
1p1TxbEGEOBOrRMYemmraQmgE2O2reRpMpPcHqfL5lND+0v5TI4hCqlZpTTiJ/m1kVwM472VJI6s
eRhD4mRsqyqyuF/674vIWBmFPtYZjjrhGT09c7lRVm1p8fv03xe/35iEyEOJOZKqxMrBs956VeB+
wuMsRDBvEnySPjToEZTqMIQHEj+YvMYX75YYj6BWYxdZFTq0VVAfgIPqhRaPd5l3UUwUqPo8kNMA
+VY+PJlmaCu6nfOmpVerJwvFYsHJtLIV8kHA802/qTxQugH/KHPKfenNznQh22g7edvfZj32vH8c
dhsqT+qxUQmOJUl2iQXRpLJLw26A9oYXMbIG3ggMvaYPD9SFPMZ0Y9L/QzCoIlOwKkeL96b1CKQi
Xw7AFkyet8/H+Wof+lptPlkRRQGx5Fd5NFM7r1o7niwePzL11FvHYsy063tFjSjFUBQAlCj5kZGz
Jn6Zol01ntTEsWSOX+d+N8ZucyMac3gGmjNMjuyoHl0i1u3eQ9J14j5x6FfZOh5jwnE/9kQPcLwe
AAn0idN+K/ea3xziY+gm3/7bN2OMOSPGP6RXvex2wMcKgGZRxxynxPtgjDmH4LLuSoqMSiEIpD3B
KiUgD7jrKesP/Hd9N5nDSGGU9wMd+aK7jZTuLfSIr7u6Tdsfoavebt8dTy9M5lwm0A1G8MT8euBT
rnP9Oth1rrpDs8UxfmxL41gXO4SoRnlcTx08exRfWK3XyD/ShJNLriZi7/fHDh523ahWQYPcGFDt
pyi9qCJ5lxovXcXZ8OBEEIvJY6q4qLKYPmYiE+HpNTE4iRLv9xm/J5mpjrIn9KAgkS8Tc68VOUel
V2eyFtHDYtKS2EwDOneN0kf4lWBNRb1upOuk+VaN99Xk1J1dFucJODe1ZZuaV/Y3bfstJtchr2LA
UQuL3sUip6gFUlQDBXoikSMLP0U0h/uXbc3jXSfj/lJDjsqCLvG2+YtqfNUlb/v3V7sK73epsX0M
TWoj7KWj6mFa13LnGpEdzj4pzzJ57L/o8llNNDtrDhyp28dCyfjPm4s1LUzDHlIbryc2lN6XMtCb
iXdgwsWyf3ES7nnF+G1HqLFtjFGUZjWiSDC0ekV3yrsdsEm464DbOqGpTAQJ8bzt1BHDNB2IaKzH
kjii+ncmrCoSaL8s1dI1Q9OwFcK8dcpCamQDUI5ugSnOsA1vlbThrBMxp/gggvESQVSpyjAS1a2z
3aCdq+ZAGk5kZxzeBxGMo7CADanOvSDTpahcsnVyHhBuuTv3jKZ9EMP4irqcZUUTcVmi33kattKT
ztXQgWkOIAl4qk4tNxTyJDK6Hep9aqTElF1VvJfzB+3ntu3wPg3994XTaaQmKImIny8xkZK48vAk
l962CMZUPtwZq8P9iAP0eCvpSWj3nYfE1dBuZsyj6F9qyZ8Me1se70hM7hAqJUlFCpIvWnfj7M7S
Sy/s/5sIJl2I9MhED7dT3cFsHKVovXSqPMHgcdqsnwQ4++CtA3nhW5a0+Dhy3vZjgRKFi5kTW0ie
p9ZvU84o97rhvMtg9Kuc9Elv1QKIv+hzN7ldlr4QOoPG47NnU6x/1OBdEKNpM2oq5ZwAPaoHZwFA
eI+hLx4aIOpQRKe55CgB71iM0ll61GfhAL3Wwgsxy1192BVR5PYSR85bgXiR4384FqNtyFNnWQgl
2T1lNmUTBzPx3lb2wDR2pJviGLuChxzZQT94n/o19v3KnwJoij+jj+93y+hjVoYAfEs1jOlUsUfI
nVJnV5Hwl/OBH45KDX2hjkLeN3UViiog+UJHlKe7TkqceK54kyucb8cup7dRqittAyc758+kvFTM
C/BLc305TwoTlIa8jSStDPHE6JxgOhrFsY4vRWO3/WXY7JK9NBaOz2iHRq4M2LAl2eRrf9Fh90O+
jwAgjnen5MSAEsdwujc9CRwItZXzAfZIAmQ6Zu9B0M2crw4mLTcSSQXvw2Uf2KrcuEF0q4eTs31C
tqFBT/iHICb0ioPQgAy8V98IdFTgaycjtkFQzBSvAJXuTnhHDW6xw/okWplTZidP23/Aipf8Qz4T
kw0LQ3lTiNblCOpQzbLj+VIwuZGfXhdj539IYfxkECWmOuS6jJFOZUdpgsfQ7nA0xZv23BVvduzi
w50yzrKIxDlAnqtidis/kFMF0iX1h1h7LRp7uMo9qe3w29+3gT/IpUq1MHGzUoRUU2Q4kl596Cds
5sflvsiTY9rJX6UJowNdCGzvJHLNSPS0CWEJ9XdjwiRtGv69U/vjxhnPmmK4lGB1TXVnUDCGGCaT
n03p67burEWlP4QwntPqAf5pqAQvIld0ZkyaBLHdA7/S8sHxd4geOOJ4WsS40EjFguNIIzpldk8w
m9t6jgo8uTvesgHHKNgCQAIIOynFEJsbTp5GXmYU+eeIx5PDbjSw6sI+/4OwMjM5KIH6fuwxpFpP
aPwgCPZOIrZ0CbztXRksiduXyDsa42+COmlqo4NtaJErR9ctspXssC2C7ax/OBjjU3RrsuS2hVrI
NzC1GACKqMPD7Asn8/NT55Zf5UPxLPjmftjzVtx5OskWAsS47qKwQErxP50cT5bXOyKWpQRXv90+
Ku826b8vLL6eprCKRuR/qtAdsDrkgXTSEwPF2xaz8ghY2hkLNSTJVqpUFRwLLRwmxwT7j7QMyl2R
5h2HcRqi1pAhiyEnOozPHbiozoKduoUjOPFr1Xhv5cMdb5me/uhGbGBhiETDEqOa4jYCQqe1bkrV
j7E/L92YGq+pzpPE+I82rwzLGCvVLeXXKsAsnnadGS2IgG+444bb+QN2Ff9UjC5shnwaoYWR5Fr1
TdVfatlJVf+bAwYG4J9ixjQiBpABVNRuKAlRcuwx6FS/faggtLmNm20HjLzrT3GxWmaCVaioExyC
o2Rj1sPXbjDDj+FvHoQd7wIZH5LNY9DmNC9KAs/qz9VgB8ptISYcd8hxF9hf+/NIxdR2aRRB5Qcn
6m2yx1D7vXqXP9LCPDiHOFGZK45xGEpiJXpSILLQUWUC/GHjPKFY3nv6LjpyqdjW7VlDN19HHiuy
86eGpIdaESFLN4LLob1qkouON5/PEcEWwIxSLtR51lE27B8y7Q5bcbP4vO39WDyif+LJ72OwKJd5
OTeBqdJRzAuaZryhGZZ28rPet6CYnL1uh40OPAWMa434HNlUpT96p3fZjMqbAN7MzELBc+qqfaNp
0V+AroO3x3SIvL9csvpwUEbpgwH4xhmtJ0UAo678Een+IVEeOEeiKr11JEblMT0xTWqP+suvCImt
v+Fguuq95k/Ag8wHL3V6zdkWum7O79fI6H1YK8KoSfiESafYamUC1fCg9fdR723L4Z2NScF1cTKb
0UQl06oqABLoZ73oOCrBgmt++Eo0zCyCvoQxjKqLoBKVp9mUV0vZY+EANI6hR625cye39vBoQ/Fc
vwX/By/p4J2RybpnYQAuoDbDNYrWYZCsYxn/7czuhzMyobIRyjkH0xTdNDT99p5O2AUX6j1dT8uu
RZsu36kiR0fY/gcrlJ1EQA8CD7cZ7moSb8LOBMA/6kE9OOe+iGFiZ9YhVUU7A1NI+JdUdx8kM3HU
KFNN6kY6spTcCdVxbmXbKM4mxte31fNfcv7fdqAz7iSPp0wuwRTnmhooTiO7s7xSyewWkALqAWMD
Nqgg7az7wRHL8WLsSAIAyQCO3SJw02m/CIu+5rXpSiB4VE+Wyx2+Xjd20xDRFgHrDjt8WseTmGD6
VH1bK9a/9C4t3AgegML0Qx/amo8pw2MlOdz8dT0/+S2YrX1NRSiofWvR/MR4TvbhMT9RVy3e/x+2
/daTyXdZjMo0fdmLQ44MbwIjj63UT6003ukE7D9EPwhk3kkWVill6VJVCleS0Qsdq31gjucYFA9j
kdnTaNmCwQsh7DjPP6r8/ncxGtYbozClE2JIeqjv66vqIXDNH+pduQ+ujCOtt6ja3zeo8Dp5l8hE
rdoa6swgqDhWoBlRqt5rUkzWCDHnWbnu9t7F0H9fuN04jqW6teDapcadyKPJzQV5ApgY1YdjkWsd
tEcJUtuYH2plt22GPAFMcDJKLO2kIYJgWDkNlm3b4Oe2APoXfozs71fERKY8lgptMmeU2QzguEbg
6FEtCOMtqvDOwQQgq05R0xTwJab+Nkovu4lzDJ5pMcHHlLQmHiL0vKKuAs2QL3TIzR976xzl3GWY
dc/4+8rYYVXJtAAXXEAWBXYB+6g/Wi4Ast3cyy+1Q8Zrr/1LbfJdHuM2lNyyIl2AJ6YMjsErpld/
Bi4wuW8UZF/CsXSSO+O65U1HsCNBrFdQGK+gVvUsljQAUEJOOkwV7UK/B+X0L45f3pueEwEUxiVU
Rp2KQYjXW5c+Bp2nV5487QIeIBC70v7hVIxLGNHhF9smehvKtvY0nRVsUEF7qPi65Qm0dk7+Ckx3
BzWZN+KC2C/dbYv7l/r9+/dknMbQGOZkkLdkENR22COpfPl6vFAwQ2ngeiUn3ZOd4dIW97TnPshp
GWHD4FmqjToWxTiXkDH1O/1IgbHo1GZttz6PWJXjWVgmWbOO2nDOcEzDvDSHQ6o9S7yiK09nGK/S
tEpKMgqbGpt7AzCpGb6edCHwxPxL+v7+xRjvkqdaKI8ylEZAvxbTp4VjYuYFlQxsg9Z77QutcuW+
8jLt6ZuSv8PCs0V22zsPOoxtEvwB01E/5m6R2CVQfWlDJLsu7nJ/DvfcrIDjUtnF734Qki6tTOAV
X9BNndwdTzneK72BF2YJkoX2jCW1a1C58gjWeIIZxzMPRRcDZ0Z1RbSzkkNfHq0htzE636HLtW2L
VEE2jIEdnyKpnuhEG9DKMq9C7V5GPx7pVt5/G8KLgQfyyzEIdmqqEqy4EFLkuOp4VQ37YHxuh5ft
8/BEMK6l0sUgkFsYRKt/rzoXXFF2o+y3ZVBl37ozJiVBMApTq8NbMj38aqkkB30HBi6OmH952v02
OpXJTFqUcMAng+ui7B4GCGzQffiRHGiVrR8+98h6F8Z4klCXxUAzUeeND+IjxfDqj8axvOGb8qpy
SwC013RZ1Q2T+UJ52JNkpNCHrfFAmRuS6xCMBpbpKjwWvNWUayGJ+U5zIsxzmiDHHuZ9ZT3m/d/P
scni4veZ75MnQ9rnM1I603Di+qnoOSO1q7qMxUbkbhZoalg2HL2b4zgwsNtsdP2L1Gb3IimdsuSF
43XfupDDZASCnhtWELb06Tk5xVnZx7vEodUYxVFPucNDDF3/LO/HYhRgIFI8F/2EslbSo84vHSqF
l0qtP+gWR2I+fSc0ojp2Fp3mHlGBlDHPfSXcgj7+Fx92Wjg8vFreqRhl0IG41+oB1DqYdBfDEW5g
hbttv7NuOe8Xx5hogKXwRozpzI0U2Va6EwrgSmjftcRTuVguvOMwAb9TyZgYA6ZNSdnYclac4pS7
krb6jHj/SGzpSkrlpFRn6F0ryI7YY9J0BEj5hMWWSj3LgepKRbkbOulAwgy0sLId5jFnFo1zpexW
TZOlZKwyeD0DO+g46SACszHy2hDPQN7YN08WE9VVLclacYA5W40/dBda9ixXh0x7zCXOoTh+gy1c
DUnUjNNswMAmOxEeZeJLCOvbushzGiw6HFhQIlMPUMqR/fieIkOHxzmzK5ciIsRfLJebja3WqRba
wrgNIdGyIpvRhKf4ONauuywe9Atxl3t14XSc0Mu7QcZ9mKY+dEDowISy4EWpZQ+tN8UD5wp5QhiP
0WRg+wR2ETo0DVrgxxxB6lONpsWdMR4jBO9jJokYKpjTXRlfKekxyw/bikB/4kMytBDBOIpAjBVV
IJiZkYQvdV64kX4Mq8tau1bNffG3zFK/Hq+ShfFUDYFPe3unLOpZWV/F2txhcyLvlBMppVMutDtN
bjjZEP2+Hw/1LoYx1YBYYipV+P5TeTKj61rxM3TKeITD6wrwLoV58BtBXY5EQ18TBO9DmtmR+JzJ
HE1edTqyrGoKRvklk938KZsxA0AzBuH19iuuTOheFfGrVGFEIeRIWq/SvItiB4DGWk2yLEU6RKs0
AMa0lW/moTZQupbv4BX2w2kCA4Q8udsKyG42/9KJhVymOhRaWtGEtAEoXeWH9hrIS35rqyjSzA6m
YPEc5ePIrX65hUhGP2pwh0zWiK2WeKi9MZOgGyb4J75vn4zz7dg1IdkSjYEIOcbRZGJn0mVe7tvs
gG64bYqcS3yDZvug8YsT0XxgYVhaY6mdAjpQtzcnexD6XSgJnpGqgC1u/URIfaOajnE7eWPRnjIr
dNOoOnVN5sxD5OhphtJG+BIY+WWW9Zd6Wh/0HCgPqfo1TTEJKhmHwshcE/6ABIbfp/k+H8xTARwU
tZMjbybyManjk5mCB1crEzea9KOcIOzniboXp9mv5fpl+3ZXbXxxYvqNFydWhWqQqhwVhU72G+FH
3u6KfheN/raU1TxqIYWJJAHJyhH7ZFhFaFNkFueBt2PPUxL674tjGOgk6GRCFOlUoBgqR7MpgK5x
lZUvM3dfjGtqTDwJ9IQY1Yg7iy7o8IzsVZehaluO4Rtg3i4BYIz/PuOLFzfIBBgZnHuSRAvn+Xge
0vDYdeqOGK9DrnLGl1cj2W9BoPv98ybzKo4rvcVckCHZfXiRWZe1eqXFT4LptTp3upc6948Gp8Ej
a2gEyRrz3Qp9IqS0EJq1Kwpzpj0BNRt8BsqxO5R+cObBLdFb2hLHfLm4MaMuStGbHhs4kRslOE3a
t0Z5Fch3o/hCot1n1P79dMxHS7okrSQ6fBd0D6Z0p3GBiNY98G8B7NtBzPOiNTA37Bp3ujc5xncU
kZ3gJX4qsI7nx7d0ZPkvdxn/CTTvMplAg4UZMYwyHKrohKOVt49ilnLubT2tlt9lMJGlq0VxxGQf
7TlQpNl0Z4W2dJ52CiLZ9C11tPvtD7V+jxZmH1RLMT/QNhl6nAcZGbBXBFAlU9crW5oaR+oU3tDY
ugK+C2IcoTJahZA1ePXr6bWpnlttl6OtHRnupF/2xLCtnGPOvJMxBlbJZpC3WHNC9HwN+ydEmYy3
fMoTwRjVjNdiaAoYRh7iJ6PBCGHbA9mSV25c90vvN8fY0txpXTpSOtBYfS3H+org/ahIgt3pHXYz
f2ih/vCfdIJt78XVLNSKhJyxSY6deickx4wHFMjRBoUxJUAaj7WooDRHYY2V31v9vL4F5wOxHbzB
rEkQmAiOhrrvguOQHyIeN97aOpYswvb/sSC2bZfJTdQ0ASyIWmy213YdgG+l2/KaznoKAMCtLhQn
BUBUARy95lAAIq0AXbLEmZLkHZVJ4PBWwmcLEL1qxRn1LypQzTtOvfNfwv/7UenfsMg1hgJkRpaK
6xx3gd843UNwLaMvctL82cMWWG7HP5UXXjNkffxzccGM59D0ZNQKK4KVOaZPoTkLR34pMa/b+ukD
r03Pu0bGa8hqn6hER5Uh62SnEm5zOdnpzeu2ga1PNC2OxDiOVsqCUSJwhm15AwBcAgsAP0l7Drr0
QObA7sYfA/bKOVJXc1FFNnQJdXfdYt8T0hwmlgWkWhhdNtn1IfMCMBYQfz7PbyDfICnhJW/raw0L
mYxa1oC4GGoB+W/r0pEmFWycwrmxiZc5KMa+AadjB3jXooWvcCyCfqoPKc9CNKOtTd9lOiEoL4rG
XTKm9tTdTwFog3p/5GbGVAc/ytIlIBGoKNSzdUSSRHKvyZPqCurPAsW2Jt9Nxq0OfKvtb7jqN/Hz
/5PDpAckygO9BKWHa0r3sxjus1Ed7Gx4VrTGgaPzeqXwcowzccSuWsVCLFOpaJN5mMQJySp5BYZf
oQZ2GPDaELyjMZryZuaCjGd8afqFUdlt39kENavMrdpz3LsVt3CwmoIvTsUoiBhmYTYFgNZWG+JW
JLETuTt0Hby0ANgPMdjPfX9ppaNdRdLRyO+EXvlRGgPPq9JvtqU7jH+ryUgaUuGB03jdo+okXr+X
fzQubalHN9nTtgKtNxUXh2YcXCmVShjXaJBKV71LicG00C4Km+LOUBIMjjSeXTCOri+HdBAy7PpQ
9IL6Ptln3oyXTuOO6J9j1M+FQQoub1+LJ5XJmKq4NrOmHbGPb6I5H95VWeP2YWgL4m77fOse9bc5
smQUSlvGQTjCu0llsUum7kSakdME5JyFZaDQimEU0wn11SZG8uKT/kZPvph/y9nz623zrhYsz0Sb
g+FarPGhOu1kRR5JEjsWrgvi9fHj9p2tP3EWohhnknbZhNVWIOzMFMkMi61QAcrkV4OLhZJ48DkK
uSIZ3zLJhZ4HqBtjNxEi8T/sC0Nk0tvwZAD+DV1u4ONYNQso3jWRlIHbAuuQnezqo+6Oce7X0dmq
NDfNQIxQGqmrxuGlpPTHMVf8Rkk5ts7x2iz5RIMdkLyglOvyDHq3bj6C0MdWOvM/OjCDcSlWV+Tl
1KNaPgJ0DLWh3Sx5wbXwtbqQvOjYEJ48nkkwTmWMUWXWSpiEsEeh+bWxG0e4JUCm127A4XkK3QZ0
E7wPSg+x4aUNxqdIgapThACKnW6H6k0c3BPzMQv9oM1cjoFwIqHJFKLmSpgaRafz7pfJGevtu/ga
e6C+dgZydLdDzxDAP5kb7iI/On5qT+LdONkd/tYswlqnCUaT7rPycjY+8ypf/D6TwGQkqKaUoOch
AmDcvAeVeFt83b4/jtqbrH+ZgqJPKQi9nhym8VkXnKm6+4QIgLTqqJlYwGtlND6aVC3L6GSOVrly
Y2OQqeIR0a0/thYyGC0PiFaB77rBnOaDsJd2YKP8w0+W2B/8lI4vRDI6Doi4MMEuMI5FHmr1orIS
R5mOgbmvPzUt8VvSBzj91Gy7QISWu0HyvUwPQcJBcVtPcxYCmALDaInDNGJpBI/GAUQ/yI4P7bE4
AK1/x6NkWzXXhShGpdPMqKXYqOEZptqVWz0BfcONSPK92OQnzEk7iUVm2zR47n01+VjIZfRcaeZa
r1TILeUfUwvI4PttJV91s4vfZ4LmoGdDKk/weFGJt/6oCHYQYM4tr0ZbC3gdd54wJhdPSgvONUZn
wZAeBex/paGGjOBBxZ7P9qnWc4HFsehfsihiKKNZZE2UYJv0aPqzmwHGW78GJ5tT3tYAsOcNAfMO
xrgKDS8MoBAhOAqV20aT02AIKfmOppe/fS6eFjLuQhD6LjFyVEmm5jYD62n0I5EuWtlX0tQm/SMJ
OPe46mUX18j4iqCW1GSQMf9hzgdtvk3J5fi3KLu/ktJ3GW9llMWniprZ6LAZRGdMzGOCl0O57zp7
RFsXzSYnuJ1uydP2LdKv8SHKLyQybiPIB9Ka9C02g0Iv0uw694GK3goH8gloIxmrK8DKUSTRwBzh
n2pYhBjv1Ck0NXqlzfCi5Kc6eNw+zKpKLEQwjonIY5ULiF+gUPfCPADi/jkQT3n1WAIFKEOBsOAE
91VdXwhkPJLaV5JWTDEGGuKL3PqmSV4f9u7Iw51dQzj64+4Yz5TraZzoBXS9BVkPCe3K1k4GKCi6
C/BRQDucr+LeNLjFrFWVXxyP8VFdrubI9vDJcjF3ihLMCbq2K61qt/3ZeLdI/32h9V2hFRKYqDF8
YjhCdRibuzy5yz41XLo4DOOXJEmuZUIdblyDffOrpu6q/nX7IKvGtBDBuCSp6dIkp4MZRLhIRE8q
R9dIgKsKEHbOxNtqKFxIYpyRZSSDoBF05qw09Zq2Pag6b2GP/rEfPMO7CNYXzXo6TeBKgC8qY2yg
OoZ6BQcL2DBbg3UJ7vbVcXTgLb1Z6EA1G/DnOW16A4dvlr1YIY5Z35Cq5rhxniDGR2RmWnbhSPvC
QXSci2cpofiFkx8nvK0xjja8xeXFkUAAlM0Ae6KriFhsuo9qrNT2T2ZgK43pb98ex1DfpoMXouZp
lLUhQ3eJNBeg1VKmy8+gfy5d0Fv2vhAhDiQYJhmhaR7i/dRFzySw3CJML2KTNyfLOw3jD6peSyur
qRAp8syRBnILOKfrbBB4H4inCoxHSPIqmwYJQ02Vtgujn31zO5seH/+KBoEtQ2K8QqTM49CLCBI5
sekISfZF8OJvws83Gpp9+qDwYBR498c4hyToqkbJ4OmwV2zl+yLyOo1TkuBc3dvC20Ib+hnw2qGB
SBsc0d9oT2n2Ohs8U+Wcg519HFQJG2V0vk6YdqX4Lej9qOc9mziOlMUOzNJIqwKa/0xHjL2WBxV1
h3pvPIR+9705pEfL/RRmzbtflZmcIUyx/g2WQZT9vyfVTlMObe4X8sO2Q+B9HyZhaIkZq0KJh203
vkiW26Z7vGYM8rgtZf1psTgL/YILNQjFVmlVCa/at8omfOqvFzvKjHQQkZYZP1XpXkikB19IHC1J
oE1ZjHdWs90IGLkLrqxWtZWeB2+67r4B6qjIpqppLMvzmDR6mQVweEW8J5MD8Ho/kR+b9mQQw9u+
R44otqoeTYFZS3SnfIR7TSu7nzxD2iXxbhYO25LW9eL3odjiep8BWUVo8IQmpXaaQUA8Yqm5sTo/
HjtORF/v+WrvsphIq5CpEEYgaLldtjem2QlUYidXpPeGwU4f1eZkDALnItet+V0kY1umkYxNWcpo
cFmBE0nJTSVLnFC73p1fHIsxrSooLdB1vE1yKLvcja/kFw3s3/qu9EFRePvfvhdjYP3UkibraEYZ
Oergxfk+wjgAb1ZuvXi0OBNjVVj5msWeFo/oJLOxy+9oszo7yG52xWPsoH/xx2j4/on+H2nX1Vs5
zix/kQBlUa/KJzmHGb8I9gTlnPXrb9H73TlnONpDYHYfFrsw4Dap7mKz2V3FHLptohdpGeNlVUdL
iJzbZejGA48khufmzJEr5wuoelXkrllBvBDcoVXSnrIEYm8Rj3qbF7vMYSuATmRQIrREKelol8Tc
RwSFnHB9zeJkp3IFnjgr+6NUXodLPvdwiIXcrOKD1r3HSdCP99fdjhNHbFF8msAHFmk57putow0/
lPzj+u/nYQNhsEEz5UHsKOdYK0B/VpTssGsPYwYGoUq0VtAFK034XGP6Dxffp+u2eTvIYMRc9yE6
8wCBaxhaWqoeK123FBB3tvnAgaN/ubf/cnbCYAVyl5WsBJcN1df3ywMIO/EWR5lm5V0G7HWNTyXC
0u+C62ukTvdHkOmirGKihigmO4jfCFB2bHt8v6aL3GLJnpYYb+vqslP71AF27ab2KSwl+7rV7XTg
wiwTdnmOAVGAPuZP9/M3qsJenAoIPnrGPbgVArO2eM1L2xusKzrRZFDmKiKDj1Je9sNEqft7b9lT
zgoMCRqWcjBvptrS7hW7cES04CMtuYs5qeMmkF2YZjCzjVaxEipgjFbVdqz33tDfxxVXJZ2645+f
8rxCBi+zKkrGykT1tv2io88mW2xQrWthaYH9rTeftBkE+e+tmjqigCpUb3E+KW+VzCeVw6puhhJs
uuQ0Ovp+8NEB9xXTJrf/qAShzuHxehi3uRcudpaB1DIxKx3ss7SFSl3cKMj2pivfkieqGKre1occ
fH7NrgRLURNA/iT3uc3WFH6ubDpb++j6tKnxmo3rzYk+psxBeFxtMDPbGV4heY9Q2xnFeb1s7aOU
zClbdFSWjUeFaljtk+fMxtzLXW/He5nTXsH5oJ9/zEUCvYZEq1Jao6rQOJ6rhTWPz+NQ8fyGt4MM
yupruurNgh2kYxNIN93Q0Z+ynQraAO3u7+h8L3aQwdl4SNN6pF5aVlAIoMOZqQOpFUrRo720mNLg
RMXmGXJhj4EdDOpIU1VhE4d9flT3i9vZxf0ckN3gyd74c3V7G5o4r9et8owygGOEutpUcY0DpE3s
Lr8T19EuyIeg8wQXtk+PX5DzCboXLrKoUlGR8PPUCveND8o5KJDV3EOKtx4GWgxtydUwK3BHjfoA
TxRuHmWO0b4XGW/wdLsp8+J7MYiyxGIkKrGB/qh97RB3spMHULqcspPxnDwrvulXXoT8PQSk8KKb
E29spSTt1Cxba1wX4qnZDVp2aLSfU8dls9jM2M4rZGsla1oRaQiRVtPnX9EtnVywBTBa5zezLx6i
2/CGt7Dt9/oLkxQCLtwkLqI5mioE3XSv7lW3O8We8rA+iLfxDWWQE47DIeKEAG+VDKoMuDAQqDvL
TtQnVqMVQV/zZN22U9OLZTFYgoLQKBqzjneC3XpUDhA0AfsNBOgPXBThuQaDImuzqmbZ0lzeX/DV
JGc4AbZev9GLV+2rAb/fgWeRgRBIkxVCAblQJBNKtSPjwVQ4X4gT1LLxu1OAYxiP/yksVK1XgFQA
w49N6oU9p8+SYsOVA1pmsCOTpz7RdHykUX7phcHqa7eaH8t1D7lOo3n7T8ArM+ghTbGBVmdBcQp5
b6DDGaV2a2ysuOQVt7bv4WffYwdRSGFOS9NhWUuZYjjJUvo7MXb05auknlDD0+i/8crIK3Vxwood
TllTual6ATlmiJZ1LFCdea34n9Q9Vz4YO5iyTv1aDmAqckwjryxpjq0xbLwle0lJtdd0NHbrsdcU
L6Yx3EfkVUlLzCMW71mp08u0rUQaiHrDo2GUfmyuftYlP0hZxlYBDexR6z0d+sDFoN+SNbNL5MlC
UaA9ZacNrddHP4fJtDQzQR/Hig8XtZWXk/gwUv6LRHPWuXWbRkfHYHuTN8atkPRBNianup79OP1S
TKNz3aF40PnHCM1aELJE2I2pttfRm+rDOB/bbr8KjjA/DIUd1ccCtIaT4PRjapfg/1I4FfxtWrwL
X2NwjlRNPBQDruCTLdz+I79QnQYflEtfV194XtBzh3kTX3xA+RjNB3ww+pfr4q88Q2HwD9N5SWoI
oHeR/cmNDrRlqQULk+mTQ+QZO66UBu0wuOaDDPrVkyZNSo8b22SL9rhLb9G4hPlTxS19Lsks59rG
3sCTISd6m8FW54Lk1Sm92GkDFaSRn1M8J14GTGH12tIYPBQ7IjelugKikp0gvMclKDyMj7R7ESEw
c915eWDBoGE6DHm6RkhDw/XWFO+b+m+IYnUDNUdZ1EXdYM740sSjXEyQyczKg4j9Uk4Fry6zfQye
TTCun5El75TYpBSrXm/cT6G3qpwDajuHPptgfDsrFaWXKSN8ukswcwDiQPAZ828i28ft2Qzj0k1R
g0uqxRiOim7/CUWsKnubw9xdee1q21/9bIg5182hqeNEx2yRNkSPQoGcSJG+X3cs3ldhfLgWxKRY
TLxHTONHh0NiEQ4yrzDM+yyM88ZiFYpKAhtym1tNdqOVhVODEDS+bSGWCN3otLGvr4qzcWzBtiHJ
otUoLzqrecrGx4lXf97OhH59GLZUG5uzgTklzO8ZwnQwND9vMhcvctYwYC5cuhd43Pn/Uq04G2TS
/jLrmn6h8h5UN1pCNZPs5F3v/jNPw+U128bsszUGDZCWCGFNB7HK4+LGGHmPb+uAas6Kr7x8nON/
bLHWaJKyIiquvSGGJWZXG551lVMz3Ibp82oYVKgFKLHPGu6herIzc80S+rtlfgS5Sae2HL/7l1zy
bIuBhmGZ+6FJcL1WUuMwdw2yV8OuReOE9swvoxgh/W/2Wq/dk9q0CrI+Xfd73m4ygFGIXZoYw4Im
4Rp0VVHqK0ZoJ1ydBa47MqiREkg2pjkQkAJt+Rg738oXzFl9Pj7znu6399QQNc2QDNMUWYLUWlPi
aBAAHz2VMgNffeYrfvXUIj/iZhCbvnJhi4kzsSWggFnhjq2T3ch2bNMaWn4ruN+UfenCP9G7OwW8
PvVtIsELs0zAFVJcG8UU4USRvqLBNVKeYhSbp3wX9wep9Qh5M3E3qSZvUd01vUGLwV/4zYV9iqcX
VQWMsYH6BNQNTgd6XWgfZJB20DgXum2tmAsjTBxqSTbVCZJBVLXNW+N2+kklffAI7gi2dup/jq6w
YEyqRRGP9zKzGRYXlpmobFSi4sqCroKyDSZw+qpvbfN8fQd5jsNEnqqUmZEtSD1i9WWWa083Pa0N
BsXAGI//30wxwacbEEUSChAnzDnYoHInXhfLGI9mtzgZj9ptM9UxFExxY97YUEXm6I6KSq6HAv6m
TJI9VQclB3mv6uYzB6M5dtjaf6xHUmkQ9NrW06OeZ64eG1ZJBteUQk6mu11qOi+JLfz3U5okK0EB
iBbtpON6qA/0aEvv/+pouzDEYImK6aBOpRKMxfgcxnc6XnV5Fchtx/71edhux7EzMhEdiEjbOx85
tbY8KVxiBIo9f9xyLpbBYANZkj6SY5RH6Gw9JUaIHeNGtXRrdXPXdNSH695Nf901cwxK6GIzTAsV
ODbQCZa+mjqne5y3ZQwWhEs4ShrB0VWJwaLfqM2uT3iFl20wOH8WBgwmdWzzkUrPy7q6b+bQilvR
kvQ2tEJ5futj/ef1PePZYxAhpc10o4RxtwjUi9FulgMpCyQN7NSczds++C+cgcGDTDCqmZR4x6dn
cfwVnThOYTffUMt3lp6rasdBBbaM3yXJsk5gb3XE7Hu7JCdkpbhvaY4Yte71Hdwui5wXxpby00aG
+DNtVKdUvhIVMmusDAx/K2RMCy/9IXGuqlyDDDo0uR6naK+ltYrxiNHugDjJUd9Rku/s0XR4rFKb
d7CL9TEZRlsWq9LKyAwFYb/MgSk/q+S0iN/yPCD4dgoHz//lsP8VAjKDGkNflSqhDOlgAcF0qW6P
x+Y+RVm/DCCbfFw8BPgek1Cewaur8pyGAZABKju6SZly5shNMBfSvEbSjZZwXnQ/q4VXcEpmcERf
iDRNCk5hbY3tzFAt0huBtGhOWareqD/pbWfNeX8TpRnKrplx0A3BkYbEVdvXVhFtXX2vUiQjZOwt
tBd97/J010l5MIZjMFeGW8W5NbRvY/nRav1JAH9VN6t+M+RPqZDZTTac0JvBC+9tcDRU2ZRkQyPs
uFAdET3LaloNQLEOL7pgUCFfEyjaT19WW4dMRvfBF0DhGWUiYR5FQW+o7m2LA0bDEGWyL/zQo8Ny
IHUMSp/YvIRwu4XFOC+UCYcuT8KqM0B6qdwajnifveh7qmnfH4TnxFclhL1ig0Ppgzc/t1k4uLDL
hMU6zqWgLYj6UX9eIUrVvYXJmxwfcGPMeQ0V24FwXiMTCGbZjC0Ev1Ck6MC9h3bdtL2rSRPMjWlz
0JN+IiYYVFSOVRH8r5opsvWWClwwqO1n/xR5aSfA+qo7oGyE2HT0yNvDDX/5zRgz0xZ1skjWqUR7
5vxO5gXiZYq9NtXu+pp4VhivbNBpoBptjz54JfcKE6SdpLozFF5nyMbR/dtiGEes5YIsc4F0R406
y4DAXO3M8dPUH9qCx+qzkVn9ZorxvdmcSN2Ccs0phNQWUuNmgP759U3bcO/fTDAuJ/Wk1FD5kJwx
6eyu2qt5ZplJsZu0txovXB3vEOUtiQFhdUzUfAQrEtXpBr1l6SV7wU7QNhRard36pc2LKZ5BJrMr
hFWbNXFEx7jyUod3Ek82aCNmf9tAJpMzo2ToSx0LmvO3sn6MdD8mTtw71z8Tz+mYLK6bzbgWF6xi
LtObshfsLAXvowDejhjwXkTr83V727tmoilS+4dT6vfyQiOXGvhYUuTDq1xYGMbQLEkVgutGNjIc
bN3ZCBOw+RA3kxrq8D1DtekDo3SUKsnuy7s+Pgn97bhyHvO2nf1skAldEYl9k41EcsQi9lMyBQlE
MYtm3clxZOspsRS5e7i+xq38+7dF0p2+KNQs+aB38RTibetIq1M0/x6D3lo83Sseec8PW5W336wx
4Tx3kT43QkW7MqJgOlE6m+JIX1RKLv/u1on8my0mlLvQTHoT5OJOlVtopfGEG3lHxcLUneYT1IXI
R+R1ez7jCs9tmIiOoWZXRBIAeI6fu+k5Vp418T2fKjeCClJb368xByO3in2/rZSJcTnJ0lrJRFyl
j5MruxgtgBDkuE/8yaM8QS3GCP/qfAajokH5V5HXMQGfqxFEZAY8H1L2SKoxR76P9uBQjZ/czl6v
O+kmupyNsbUcNW6FDNOWwMjlsOanaHhKTbvCTGnKG93fRMsLS0wmUBidIqRIZZ1MmCxVt9fqpk9u
p7/g31LRz/3/u/cZlBdB10TZoPYhCJay9SRJ72LrX9+wrcvSbwYYJGkKA08F/5Sk0qfpJvfaV3RS
owX2AB1tlzpFmVldkDhyxWUc2rqIwjjefilfIzjSmQDoVUyZogCNlNRrdzG4gCHuFrSubukI9Njn
PZpvQpgqipJKSQxBZ8qAStbHEG3SBAm++I/eYejIO+XzodZ0eE9Z9JexiemlMQZVBEmMSbjS9k31
Cwlja/pi8o7szXi+tMFsYC5MWtOsq4RpxtWJbSkIBUu5yVHQ1uzUNcCc+MEb1t0KsUuTDIR0ytpW
g4g8Kzaea9PTieCMYMKfo91U6xbHO6n3XdtDBjxSTNvIeSJLuMqTPaWIEhVL/ibZ0OH0pbv1ltfj
uBXVF4vTxN/PuLSswOxER9gUZN5tr9hGZbyBrfpYpuTb9bVtgf+lKQZAcCnqp5rqhcs9ILjKMU5g
uHIY7oQR4VY/qeFgSUbByVS2NCxUelciCmg8RZMt2/bzoqZKjs/XuEsLilR62pl27bZu/ar4NN7V
AwEj9+76arc39myWTR76cVFN0KE4meJFEFUgik2Gzsr0++t2/iXEz4aYEIc7RoMYVnRARMttSv8o
uORYyRi+gZYUV7Rna3bht/1kotxY07CT0RvxWbagr0r6HXla/cEZX/Wnzpmc2Z8C+cbYTfbopM96
xwmRbZQ5r5dBgHkI5VIxkN+WaWhaZSG/lW35mAg8FuhNrL50HCbuo0gK51VfkP59oQ1O3XPmx54K
9IwD/SP3ea2RPIdhIl/DsUfGBX66hKZLUiihGxBaWURn7bhUWtuQZogSyM7AFsO2VAh93URqqgLS
dpInnhIX3aUicj/JVXHwEXfZK1aCjmreGv/FWc+GmXuDoqfGkEc1ba2gEgm1N35k9v9qF7HFE5j6
rAv+iaZnc8xZ3yax2cdKgikXofuKImkwSY+r0Xlq3+xQnbkBY9kJ0HBXVpHdY4q80IUjiUxnSN9q
ea/2mNQTrWS5qdNTgeloo8ssQxBAc5Dfy3LkmUl2WFLD40T09hlw/qsZ6GiVWm4IXk5w0Y7vIOvj
FKfRUh8NH5TKTnjD6xr8LA9f2yUWQUq0DYopzhzltoNcBeSfd5WtO8JzGHTvVIQBj1DoXExfiFU/
qMGjoGDKef16fdXbYX1eNAMrUSGladej0NRqoVUaiZ0aCIMo5W3udpid7TDwIfRiglI5MqLa0T+l
rrNnOiih7ub97FYeMVDMqG1e3rJ99p2tMlgi5JOkS7mGY12zyLIXS18vHpb6SLrUXsKdCUK+/7ad
DJok5hQRQulzltgW1odUO2h/Q/+CrFJEAqnooCBXWRuiNElDOUuODMVg1U8Laxkf1eEn4cnsbfrG
2RCbpEhFI0FPEEdOKR+X6qHvbuaaRyJHv8AfQXBhg8lOxrCLzUVBZr50ia2NvkTuIyG3DXE3REeT
x3fFWxGDgwsZpCESZjDnoDN7DImXo6wx5JzcgLcmBv60FBLL04DL79Rot3X/pPfLuzGgR0r42Q14
9jJD/7rXbY0hXbqExkBXE0aJPInwcwPjm7sSZCPRGySdE1v9mjsR8pJPEmwHzW0WmqaU79fN83aV
/vzi7pgVsxmlPRqKtOmQrf7ceorCww/6Zf70E9S+JEXRdajW/W5jIIKQqgsuIErr5POLPs9W19jR
5GbiTyW5mxt7qVG7gfTbGtnXl7fVTYHdPdtmUIRkYp2DCkRy2hlSeXnmtcY3pW6tqeksU9XAvi/V
3zMMjIbDwFk3/XDXls3E+piPc1WIFJ7VAmRpxaHG+Mv15XFMsA/QKmatcPnoUMooZNes+huIy7jX
TWwWvi52kH15hnjIOupDgxo2ktPpvdytjqxaxakPjBqjlJFdPYY3+ut0+BsCistvx9LwDGREF7ME
DIt32U0RrIdFscw30aODUAWPifBf4vCXp7AUPEuTrAuR0Q5DxVja2zmgQ/mFn36EeClaPGOPWw+e
Qt3UDm/mr/9xkxkQUMwUIncEiTM1DuWhD+LMQWbPNvIHSBAj+APjbr3j9hNyQvNT1uUi/DFjU+uL
0dNiB+2kVSCvPVraSdtX3vDKG8zfzCPOscg+SS/F2huGAGzVJEtqXCU8mj9Ix3n43i53XFhh0KY0
MnUYeqBNEUMppfZSh+z0pzKoXyU//xxCHHncWryFMSCjN3O5ZBUWZiqJZYRQ9wOv+lwjJ+Y1jm/D
9dlJGUxp66kozRbBaMbCoyHpxz5trSjlpXzbp+AvM+zI2SoRzZgKFC5Fsfe1LrPT7mestp42fSvy
2ipKgYPTnB1kh82iYVDMREAJs11mS1c8AzUczbyReWKSvPOAHTkj7dLlcUWvcUd9L7zOh9FevBIp
Oo/xlvOl2GmubmgLaaxxrK/C+5yXX/oF/FdlzXnj4e0bgxtGAR0iTcBEkVDe90TAsRa7mii6bUus
6xDFs8QkCiUUgbIlRVhVBkrz5nKs5cmKs8zRS+3xuinekaPQv+UClRbdJLpU4jZHpwlAkGiHDgLK
ozesjsrk+OYuBQvCXxX2zsjBjmeFI8qIdUcbIhfL1AIDA9lrkVjd8BcdspcHm8LgRVSsE5Ek4IVA
TmEy7o2iOA5QTDOGLlh7lIGv7ycFhT8TEbz9U5JdPO0wn64OVVJ1Ei4d6a7f0bEjWs2Wg7/oJ8Wq
zmaYr6ZAZqjAKwQS2RbjlBUkscCdWL9fXwtF72trYdC9q/VukgU8MK5KZxHzQOavkfSSqD9KgwNJ
/5IQnNfDfKXW7EyT4Dt9PgSoNjrBQZG9BoJdpVaPmy+VdZBvukPyYd7xXHFLT+23zWSAfu0rgyCy
aAl2BEFQh5LGHNSH2VkdKpJZfwxf8T5mEwRDfpK+mk7r03l+Xg62jWK/9oBVMwaje0+UBnuQTIVr
tsmNuvycDdO5/lG364Zn1zGZm2QpC9AzbYDKYOr2KrBHjofeGvfVcdiJQW4PvJsrb1k0LboEmFQN
yzZFZon29CF9WWeH8LQ/t/HyvHPK7ybMGo3czYAPOGU/m9yvtdOY7ZOVQ/m7aUUWDZ3yEeIBkLEy
EJ2sXYfvM9aLLWHsuU1Dq+uCaOW03m3u2IUh5qBZ0UtQS2ifcEKkxMUXU/O0lJO50V/xR2hfmGBg
Sq1VsaFja45mqnYuzneCFHO2a7uYKquSSTmwwO7MOJqplTWq/9iv3ps92i6O0v9DZmNC7kE+8FKA
7Y9zNsZ42bhWpZkpwKqR3NajHbeTnS4OBtg50bP9beAD4LuSTJVVN0/FxTCNiOY0u+gGDYo+6nMH
eVfjjZQKpuZvoctjiN/+Vr9MsrgQ9n2zVPTNrRa8eHoxp931NW3CPApk/1sSCwiyUMaZWJk4ITFQ
hGxz0VwyfBe747JysIezeSbzkcgwGn2ttuCyKm/ica+nHYjieWn7tiecl8OEaZZHkLMxkKZp8XzQ
o2I/Q0s8S1dwOUyc9Xze+f8Mo7Mt+ukusG2OpKSQSyQX6XGkWa6/5BbiySmeTVSlk5Nhk8f6XbMz
r7ktT7wDYzvBpmT+mNTWDNwTfjcftZIxkOjzNRY32ZPpTp5kR7YIWq7rLrK5pxeGmONZCxcFzaqo
ShfpbjbvEyOYOqfgDZ7zrDDncJ63ehjSgm1S+LryVK7HXn9a0Qt5fTHbwHReDavkPGWFXAgiUt74
aH6LAikQ3DpYW0tyczQVcYdmNr3+whyDgynoB81YX9HWWdv0fRdjmKMlf4fg51HbT7vsVi8s9cT7
ZJuocWGVibWyWfWoWrDIKi/cpU78VOcxiW4Cx4UJJtKq1SjXPh7Q9JYFFdqmBa8Trah3F+P++hej
7vVHmF0YYsIsSeShbRaA+zK7uvilxGR1KNmq4k8qSG054wo8Y8zRqAu5GalZLzmkRTMdQatS9S0v
AjPx+yxIRN6BQr/DtbXRoLiAkCiX8gyUM7RtNbkZd1IQ+dr9BKVCOhDBS3X/xfVVDZBhmLrM1qBC
DKKFPX27o039Mm57NMemJTdKGMVrzt7sGVSVszVmbX0md/OQTTTVpI4/B8Podk75/slOVXrXnWQ7
zM7GGDDsoWAQiiptvVEfSefH0i4ER9V1G9sFr4sVMUCYDBCXXaoFL7ZJd0pbFDTI8iGYs92WoEac
vpmzZi3q9Ay6+Uez6wOlnXckjQNQZXH+lG2wPC+XAcs6l6GhLgJViv59kgIlPyUtsUPzr7K484rZ
8lSbt0VTFuhsXb99TmT40SnarbaxB28Dl/eRsyi2NKUuRdpDogbtkHVtoc9+FO9L2U/r/+YqbGFK
7UhT5xJ6GUb1oUhewthFc/B1T+GthMHGKVtDRVuBjZF0r2Y7MwmW/kvycd3INgD/8gGFwUV1aUYI
QSCaM31ym+GrrghPsyLeKO3wI+549S9OgLFsQYMZKn0RwRNyNQ3Gdj6KbWorIa8rgodRbEVKSXAB
i0XQ2pG3BaNiCo7nzoOm1D+a5rwu/u0C2IWDM7gRKUszgRwLU7+JRdW+G7uyKSYaXu5Fp85Z8SaQ
Bn1j8eapefvJYInaDTKIv/D1mnS/dF5DfsQyJ3q3z7KzgzAgkchj1la0n0XHi1j0oaY32VjayWgr
8uuSfL3ujRyXV5levXouZ3NQ8K4yrFZSPBiNXY5uOXNil+PzLANE3wtJ16hYUi9Dhsmw5wYdBKEL
SrKGW8DePpt/bZ9Kf35xNi+4d0GyCEdKfCzR9Y656oPmCm+6l7qhy3ux4TmiykBGqkzyoNYAvzq3
9b0WVCB2aQPlVB7kR4wUWgooQIXvAje55wWcysBIupSSFnX4cJM9gO238yNXsCePvjfKXNJFjtez
Lb9igamgvqJJo/maRI8V6peaonEOx80u6ovMQ6W+evHliNbJUZkBq8R9EqRPottZS2OFu9VX9iZ9
ShWPuTsFY2pFHq+1kmucQZR1aIo5yj8fGFXI3z6qewMvYyGGUK0EXzNKrMkpb3BPs8wdb7aXFx4M
qOhNE9Wp0KIXRToKzX0yuYNqOsvqxcvIOeJ4X5IBl05OI+wwlllLgj2rtwuGXw0eG+j2NeZXCLK9
NUvfNJkZm/DNsN2NZXk7aZN/Hbc4W6Yx9zNQ5Ah6vCLhl6RjrUM92K7n1JKll0VLnP9migEUsVlj
hXRoUyBmY83KD0mGMdXqlB8ph2GFA8ZssbLJce1b0TsNnZGXsryvptZSIDhpmJxI420egx3QlxTm
lhb5Ku017V1NG+ww9lEhdbjDwRx/0+jPL2JaTbOiLiMgR5g+JiUqR4IF+g7OenhGGOCAQGIxxCU6
n5T6RLJDZz6L3Akc3rehe3qxED3r0dpkIMGhYh/FQ+6sweJSFWvB1m9Xu6hx9ytt8/t13+PBvMZA
gzAWooGmLvo0RbluMclqazfaPZ3hMp2/mWW9AGCNAQczBlWI2SHF7ucbEr1mtWb3ylO/7IVG5Xwy
Ht6y9ZxIrtB5VMIHG1eHvmpsp54KhqRTZkv+GIGxHm0sUHkP8Z8PEa8Ix/mYOoMeZIoKU6DpIx6R
0EWvWv1QP1CCO6PM/xtQ6Qx6hNpIxErBB9TQg5qBXaAL9Kmx287reD66RU6qXnw/nUlGlHzqlVjA
sjq3uElexq+NGz2ghI/kuLDN9/YQBuXPCVNj2U5xQcrv8Np0tvfVoDMIGrJzk/kDwsKQxAkzSo7R
NI6+GvaE/ZybyJvF9G9QGW1XBmU6kE32E8YTVCOHjOBSr47oUSvssQmdGoOioCgFkRInDDdz8gtr
zFdUFUWAOi+KWZNdypbm0fJjAsYmq35VwTUAKrrb2lcgUG1lHq/PdxOtL2wzm5orydCRHCstlWNX
D5bWjVDTvYv1xTaUhZMfGJtYemGNORvWSiz1uUS5X+y+ZaNxTOX3VhzxvJq1L1OC0bJO9xKU1vSl
vTFQSwHtd6CE/SkSVCcbWzuMWluL3tN5dtqpQyuMqB/NBm/DQngso9dIndHvTlJLTyo0OEGJbMBE
Upd+S/rSg3KqTZY4tYyiM+110E9JtULQUB8tEULP+UQO2ZA8mFXc2uaYBOra7KWlfNY6wWqHebL6
+dkMKwck1xBpkD1ReTEl3SqnB8XI/TUBJRUUtWQ9tuuQ0iiAJy0t8Y6K8qTcTiD66R6J/FAu/bcQ
Yy91Kr21RLLUqLCnHDy0zZMS94OVh+bb7MsYZ+KxuG3X3s6bz2rSD+C1Ek3MG2ESDdzObrgLA0pk
QQWneRfZ7RmmC1vMhwZfR5z3ok4pHwhksl4kK3JNNwcv1OLU7ujmDyAw9hXOxD89Qv6onF5YZfKB
ZV2FRCCoxVGeeClAsc3XPf6Fhf7x18wwGQFKRQJu0DhdMulpWr6ANocDCDTgrxlg0oHOXJNxDvG4
ksYfBF6bpf4a136t50EUz0Gj6l9mI7W7RXlOitQ2tNjl/AWcndSZnexqocuMJkKZ4LR6+gvIE0Ds
Jdj1z8oeg84T/BE81Iuvv/LlBLfbEc5fUWe2t5i6ssHdRHLmL5KnulIQO/2+fJmh4JE4w4H3GsND
X2az286MlZkOzYdCY639jRhaaXkQoaCguRJ5ub6xPABkMq5BK6S+XMGvna43HTnm1aHnTpDT/OKK
97AqiZAjiQSDPsKoSH1o6wq4y33DpyV23t7xvpXBVHjaqDchpwVb8/SjNVJ3VchbaLzUQoYxwsZZ
2vdF/GFIbxD6WK1C/ZllA09JZDMtOLsLq59YkSRRJ0Lf+ZtdLDhTcsgSB2qU1z8c55w0mDOaRBUe
Vsscvd4x3ubUxwT55DLsBRGHELeJlmeMOZRTRa5xlsDYZM+O6CpBfVS84Y1yYRpv/UvvKvY4Q2RJ
+vrfFsmgdptM4z+NQFIsWtPwTsTIrlsFUmyyRarZum6N9+EYjBEUMYl1HXGulpUd5iI+Wmc3Hbh+
Vw6c8faTQZSayPUkGCNYHLrY6dLZzUE91hC0GsqNLdRjcH1hnCBnZ+alYTYFqUW/QZU9rsTS47dI
5zxJ8lbE4EiXZyTSWsRdlAXG6kgVynPIxM3bJJU4nk8/+hU4MZh7WzmseRiVeLJrBa9V3xSD09u0
fQs9BzBLD6WnxRjSZiFcLOqdjl6JXLQo/8Q/19CVR5a/3Vl4YY+5n3VlBnojIYM9lP325U521yDx
x90aQNIaTGZUJzd2TV9EVx+vS5Pz3ViRRTFfs1nUsFZSpR+6Kt9HMhRYu9YuZuMAbVtOzYeb8zF+
MsqTukBMEYfbhOtafhI0NKmJGLZ22nT1SWLJyq1UIRfnZPrcj8p4jTCp2VomyJFaZwGIqRjKrFBc
KKjc2IH3rMzZVbYfqjF6pewafNFR+hFDkg6zwB3kQ07l8FexoBIJ86USVIiZVXX62EgJyDIc9GPm
40uS/k1Dufrr97NPqxBWL4ypQqzpz8N4q0FhTw1WnpLoZ/P7nxF9tsIEQN9Vad3OAF7KcaviyX+g
8lRe8UN3FvSv4baLXleQLrsq/l8BS0UJir1Us2mHQHzfupRAqwDRNY+OY7t76WL5zCErVr1eTj3K
GVUq70HAl9ioBhzV4n0ZcduvtMZa0Bw2lCSYIfrD+bZbCjAq/vn/j8vODFQJCg9mgs3P0agN2dPU
Uu+UB/MEijyfygwOHyKk+XjDzNun4Nkqhd+L0l+oNcsw1xNKDYsNZmhzOpaCOwvf/+ZIOlthztp0
0YpqFlDRzouv0bJPZNxOy911G9vPVRcbyByz0xTVRU+fL9X71dHtyJUnOzxCqQvlNiQSNu7ST9N+
OFSc45375Sg+XOzhuJhVWIa0jnmkUCMdyC51Hv6PtC9pchtXuv1FjOAEDluSIiWVVHO5bG8Ynpoz
Cc7Dr/8O3P0sFYom3rUXd9G3IpwCkcg5z7ERLKVYOaJBV7oCZRHdGmdX016Wahk7sd6o+6Phyg1I
DtVdOjwJPim7/a2nyhkci5rLlDdo3nTYxTBQxpz2zU15MwMLSnWSp+JVGNGv556/NIXv2cZq3Bv2
gh7O6DKJGAZ/tU6MS6IJjEjMFruerFzEcbYINOsxVWL0P0YwKGoTfEPZBuXUeophHXuCDkWRjOAO
z+8zO3NUVfn4d1/4XUc3nMplZB1dPahuUS3CYn2zA4SqRz8obo6cqSz/zDdezsyF9/jAVUIlGBo9
GE6GWwXhKf4wekxTe0d73j6gQIP4Vm6WgIuto2hfVLm+N9rq0dYawej4b5z95UCcdVFJmZPaxoGk
vRVMB8AsyjsdLU22oxG/LCKT+Zus8yKPMzRVXYeWLbE7O2NWJ2CNkiTIb4w7ViOggXD+ZD2+uMjj
7AsSXGK1BNaTrYMkj+CoAZRkdB7QNUa9ErNPsgdaBk+0HyowMjpnZEwACKvyhK5QOd+rWdAqT9UQ
GDTYVpCf+04bNoZHReiM1I7sHB6IDPmnJE+c2Cj2pOuOjTS6eRj/WKrmq9Zkd0NGXL02ATzcuVEB
NrBY/hzKc+LmMZ4MrXdLXJ5IIX3VY9twwnFwGlDAVfp0o9ggIxhT17BoUNUR1mvNCQ9bBilcHt8n
crwrley1MaV9Vy07zWxmZzCJ0ybSnlSNYARG8CL4BjJqzJImTQiBlVbdgfLKl5U/Wj7XLRVhoqnb
WJh765C0tKD9whxSFt4v8pdWBJO2rhmXf59zC+2gZ2aiw9MuCjDE+iKQJAKo6c+g3RYZK2aM3mvH
/xNlylyFp0vseLAbaIdxzn/yZkmudWIA/7JXeGKm6Z/Z3pY8ziHIZLQsJLaIAccqkBLiNBl5bkkJ
lOxmH1l654bGcpuEoWcV0hGDDV+MvjkmoFgioX00pcmNtcXL6+G+NIYdsFO8EXCNZSFjmUHxlyQB
OSU9L0NuuGXcAREtfuhTeDoAcjltMcSBJllHJS7cEpQ8ieVIkfRDteentPuMrPEmTclTaSn3mTzv
rQGE8UVdOOqAKDp/qTLAni30cUKFQe2yHgD/HxAZ5E5VDCeGRUwixQ+1xp3kzJfifNd14QlLXo4S
dfcaptprar8YcRto0bIDnvfiLlN8VhXQJpekeumm/LE0Qy9W0RHqgcRnyO7UGgCmmMhNbxof7Spr
dvPcf5M7FUFrLNzJY2q7dTdcfG4OVmuUOZt+OoBeFpk66xlbh+pFcuPYZWWpDohM8r7fZ4ogxtvW
eCwgv31RqUkti/RsuNUAWMYJeMFzche9bptCkRBmOa7iyMKo1HZMsJhml59CZB3hGXXEzPK3pfzG
XV6eFOcua9loIqJhjVw+hoF5M+x7H5SHGP6J4UR6wQP+uVS1dWns0FeHasJK1ylzlvPRAEDfste/
t97soaDvs3xPY/flgJxst+BB07OIseM3wfnltJzznIy2LuOE2ULMNtiVA5ywV8llWaTuT4+sLk2D
XNTAZZ9w69CcAZ5VVJVQVoF+Nl6cjo5BH0w7E3xa9su3hHBWmGRFMek1wgJ7vg8BVpRIfkKPBZol
pkD71wcafjkUNLrfXiKJU3VEDxIzjmDWiPbLod9p/hiEh8RF/LFDZ/Rbhy0f+yAaZhB8yJ8Fpivt
GST1v32mcr6V9HNGdrYQt05gVn6+lysZ+Rhm1JIIilQke9DGDwPNbqIetEXFEnQSOrxT68i9vB+p
dDea6tHO7LupK9Grzu8sC6yEKfquSNdn9F23n6rAIPwMRK9+Gd4NQvUYga2W+VXzMnSjW/UfYziT
bTlMU95pEkFKY8q6Zcl8u23OCllv2Buh0oOh58h3XuYI1xvlbjxNuYMhHQgOBQX49d2FK7Gcacjk
dG7KDmhzLNdj9rx+gd/b647iNk51Z3uiBsP6etyVRM4YRGCLarsCeqzBGLS33VPNiCTA6RB6ZKc9
1AeVoZlh+mh6SV9EYH6runwlnDMKhtoMoDnBbp5Ru9n4vMjHcRR909Xg8koGZxN6ahpdxWD0R9vY
GyS+k3LjsK0sq0p5EcH33Eyt69RZhgg2UKpmwPnuR7eRumfLqp+3Ra2+zCtRXDBmGGHc0QhfTKv3
kRrIGI3ArDUwGQzMc/uDiDZl3TMSoqiarIL9iC/BSaZmJqRBXNvuWOu3DmTitv6AZX8apOdetPy0
rhAXcZy/H0LEVySFl6jsD2N7rBN/jgVfUCSC/f3KgtRJ2/ckgQgTxGgLGX3ZjA9NrAXbF7XuZa++
HPeU7bkMZ8tEF1T9TJwRzgENrmAK3dCXP7I15MSzU0eUoK6rx+X7ca95kmWAaxnMARqHcNj10g5s
p1n3Cet4SBT/gM5MB3TfL+Xgnm8mZxTLVECpseoPdfzPQpECxM1e8CFX850rKdwDTlUdBI8FKnuD
v/gZ0GJzZccSfW2n7oEvHwyiasb6c/51LL7gZqhVboYFdB4LTnV7t2BJQgdDhkBB1j3MRQr3klta
RFkMGjDQEXyn6Us3xk5r/VDLg4XJQUK8tmoE3kWg+XxhTQ+1ee7GGkUT+9YYnhu1cnpDZNKZhr13
nJdjcWnBXFW9juoh2lnTKwX8rG09x/LZTlJHGSvBgdZN+0UWZy2ylsRI+JGZ5kMFUIEYVBUilgqR
LnDWghQoK2cYSgQVRv2RUPNQkzboU9kB39NOoOgsZNz6dJzFoIpZtSXDjxzLoPhSymgi7wv7rA17
Azha1NrF6VeBSNFtcfYijkmcDQneVnr6t+UE5uCb+MnECuiyqwCxGGFay/ZkQX1SpImc4UgVK1XK
KUKBq+sOc/4hytUvUdEIeneiw3GGY2gJnWmJIYMiUQIgDfid2riRFSFETQ8DKlrbH1Mgjq9iFYk2
RHOMCbtmXO6mcXTorH5u1WYXF4s7pYWIl0JgF/mdiLqNRqwowJFN3ybqlAfTTyYMqI73GGLsTxVb
9BYt4omOqL71ncmklno+sbIystc+ejW0PgLv5+2ofgkb6eP291x/ehYhlm0b+jtysx5sWHZWsx4S
IzC9N7N/FvCYAGVrW8xvHPVFDneoZsjbTB3wHeNDcSu9Lvv8tflHuWUtxsqPj8Yu/6jcC2Syf/P9
U7/I5KykMdkTXaT233dnYr7YembleeIWfiTEW/9NEHeRxtnJ3ARAQxSWMGIP9MTAFEIv3JsPC9Dd
JU+Un3J+TZYBUmKDela1ZFW2ic6ZFNAIEmskmOMtLd2N6sRJNNWXqBuSu1AanCGHxuD/3f6gnEF5
J5QzKPasJCBIktF3MPdm82RYgTkIBnz4r/hOBmdOwlaXKealNS/qH6v0R299nMsvaXYoyX1qVI7e
3Yb2OUx9RcRnIviivGGRW6KPeg/BbEWfouEYHdpDF4jog9g3utJJ/ny8PVnoYgDpHWKM7lQnB+Aa
jv05Lf6RjV0jksWnnf8JM3UDlJO6CVV5a0kMuZjUqgS5NPUWJLr/Dj+npaM8Fh8ZymeEIQciOcZt
erD3kWe5f6IvF/Hc+4u6KIrIhA0QPfsnSt0JBS/pdVsEPzvx7oicOwdKPZjBkomR/RJvNhyiVG4t
q46SHUm2A0aBY067SBR/8cNU78Ry749UnYkhfCAYD9/KE4N0KILuOH8qzvnXcD/71X0GSgcspgT6
YysCPFh/hr8+K18UU6SiSdseR8bewtDFDgl/xP9rcYo/IA+bqtZ9P4RTD07b3CV36T0YAPbyIQrK
O8Dru2AAsYPCDx+BzHEMBSEa55Leiea+rVzklllEOF9MFm8IdRzwi9GqAaiCD9vaI5D0DhJxHvoZ
8GYaKnCVQ1TqVuRxlCJPtK/E7wXwR9I4qwYqLVtOZFBStzOy1OXnMm7pVW75WmFBFTPeDGu3kJ3/
MQT8Vy4IwoC/CBtg8MhjDdFakA7C2hD1Q6po5868TRe63/6Kq/p4EcKDL6TLNMbjAitjlSlo5O9C
kLQia/0T53MlhXvo82SgvWp3eHHT7WQeq+o5twQjmev28iKDN85qB4pcEmOxofH+XQxU3ebU3mrY
QJcxFoXYQXWGwPpIUHPOX0RDku89kC5D2YhBUAbSTB7EqkTqZssGRnTD6lHLf4RlkJsPqfxSFA8x
uVcaUQzBayXmugwZU3sahkxV/IfGPbRxsbHrtBAd8wtqQA+S07pAYr4JWeUpGD3GYiHu7r9PJ98K
5YKISupUu29gOVu0FWXQCJmdqKzMKeR/57IUSwe6j22ZnN8J62ZZ6GCj2mq9KKPtTovTq6L6xfo5
LkK4cA+DEYCLi0I4Hgk8GHXjKjDH2w+Ld27vDsIOelVFM6Kk0AsdGoF1oiBBSIn5RHQa06MINJCL
St4J4h4XLXoQ4RkNuNKrW6o4FP04ZKYDdmyUQC1r0bnYBVwFQe/EcYpnQwFCJQSZFf1oPtEDxo+w
SwlQACWoDsquC0THY//eljxO58qxaIs0g+1QGmy86Y1rhYkTtQc7Q61QBLu3pn1wGqYJWkFmdDlb
L+mg/CUVLk0xDtN323jObP8P9OJKBF8KHzpQ40klFHw+ssG/5Kjem1j5EsPdrenFtSCufDZpmVll
EViotTxy2/6zoTwR9UVuPobZJ31+3D6WSJj6VtuRPyWAHMOHU/PQsdDhI/facljGg55VTpg+bEtb
e7/XR+OMRDUWBpHUWmOzKo1UOdkgSD8FemByBgKbkZOa1AXxVM2fdBxncOum8LZPwUUw7CWphg3I
Q+R7soxA/+03a/PBbEnRwmcAAKAtjed6Bl9t/iOt26/bklbe0BtJnC0aTCXXR1IRLyzvzdSvjZPR
HGYJTNCCI61czLUgXrknWZIKXcHFGO0pn7+OveBe+BTzv29mgQwHqZas8n42qSlN5QUlJOs8eMMh
90NPvgd9DDYvCn8SRdLr3+0ijbM9soUp/apEbZvCm7d6f1P05aFswAliUdcGavr2Na35DHy+izzO
/IRxr0VEiTDAQQbsUfXSXdxGzjIu+2qxj0UmWY6ZZr5hJQ81sqNt6et390s4D0BAtZwWLTbxvMnY
N9lHSbRiJPiY/IJ6aaHcCOhhNHlmV568aTH3+vCUG4oThoXoS64fxlZVRpxkWTwMEfaMNNtkRL+L
4sxH1dXd8Yd1MF96zz4OGPopfJGfWjEZuLuLRPaLrvw9qVNtUSneWGF6bfRDszwrFEwBrhuMiwj2
ha9EtG2BnsuAnBxl1FtQ7u5M8PuMqiv1os+34uTfHIZT/FyJgf1G8PmGb7Xh6Lvkc3TWznPuhnds
6IdirMDb1j7B5+OhNlq5VpdxzgkIkw7N4M/yB4L19G0Zv7Eevz4gr4IyuM6jOCsYa/DkSY55M+0N
r/bsoPLKH6IRXMFt8UAXU211jRJB3yMZzbF48W0Af86ddTab/klwMObLuSBJZcRnporFKAtEYW81
w+oNkpvdomM8m+3Jxz5WVslnMyh3440kwv9ZNVPX0jjtaKe61mCU4H4Rnys7A4sv1aNlf+/obTv/
iJNbWROVFtfU40okj6k4DU2nlhUyjxQDnSCDeS395DPF2McCqODoI8Yv7qs/cJrXItW331Q3s6an
aYxSRhm5CoYX0YNxqtJy5Xo8dOEo6MWsWaxrcVw0oE1pWhgpQCN6DR3bvL2J7FDwxlaCtGsteZfs
y1jVWhqQw07DjWq7NZizAWRBbbBpna0/wJ2DHl50kkdapHBmSR4jQ00P8o6cks/DXgV3qRQ0AcyW
+bz9BNZe27U09vcr21iWQ6uOowRK63LX1Oku7fatOnm18X1bzsrG0NtjcU+N2h1gPCyEhuU3dXYY
UE+LWVIgYGE6kNyWwG9gVBml7og2BkVPgHt1VSGFS85iUoN+M6vksVwGpx6LYPt8ou/IhSCZnEih
aUJKnwOLm1FEWoVvKCD0yUTmeF2UIdsGkRVUTrgHpmhGo+U6KjYL+b6AE7UD+Gx0j6RMYPbXX9ZF
DveyynEGR2k3oMZlPy3Jq14LPtlKf4ypxEUA+wFXuidLqpzkVYqJBAyxqEeMAgV17ZiREz43jIvL
mX7Miqt92r6pdX24SGV/v5Iq9YZe5yp8Szbtc/pU0lP1B1v9b0/GvaoWcW+uZg3SunN+6k4qxptQ
9nzB3gqYjzEF6457xuTZ7v/uaNwb67EuCaySBMEAhqqGyKnsfZwKgqmVjZy3Z+Pe02ArbUs7nI0V
aNjWWBHMrFCIbepdg97RHAn0cDX8uNYT7m2Fo5z20Vxi7QGFZMmJIdM66Ag/4Kb3Qjwbgdq/i+dJ
NtkUUAiwv90h97LMkdz8JjzlOCFDoZX3Fd1t35vgRfPpX0om1S4t1GrsLohxb8X4tPTeZP/YFrMy
BPrm6nj8DLMpQbGUIhBuPIs48SfFwc6f0zmSiR18ttgkfRJZX3Y37yOsX6+NB9NIaYlHjk0Kz6gQ
8QBEHXQhh3wiHwcZo1bK53aI3TipBYGd4I3z1dDKjiN1WPAQshyz5wX1ZGvaLVnob39Qgarw5Y7Q
LDDdmCD47qtbqeo/RWH+ui1BpPs/YbaurJW+JJQuOa5sQhIR9AGD5GluesDyTMH/x/obs+lb18UZ
LpMO3SSVgJcbfHqYz6lvPoJ7+8zGMuMj0ZxKYE1EF8VZrGKUCSU2fExmVf5QFY9plkD96fftz8j+
ma1jcTZLMqhBASpGvKRMnNrwK2Mfsk2bG0rdbUmCCzN/jvdfXVgxAPQnKWA+OvRT2KA1Nuz3k6ui
zjLuRcth258Phf+3vqyJAAKvDSgf1lXztKSA2RqjA80/bJ9JIOVnC+nqSHpZd4UUIYmY5SCVPXM+
x7No5mjbBJp8127QQWdSUjwltpurecnRMnfqQQmAfIyR1uhJdUq3AFyHYF5MdF089Sm1c5qDcJGl
torPUL/n0THdAiV5ea8DY1rgobcthqlyMVUjlylVQ7gyLcxdewYdrhZ1z9vXJfqU7DdcXVe/RCPY
9JBAU+trkVkPRm+5WT/ftI3o0kSnYYpzJakrrTHENOm/TK7ZDvEUgI4z0N6wqqLxyMgDt4+27U2Q
tb8V2JZ5KQ0htKTMSqcm0ZnWVuZMRvpkTbqfmA/yVN3lYDv+E7Eoh+lwZKihci0BPUkjc7FAmKUH
xrEPGCR9fciPotmV9Xd2EcMF9p2S5vPAKKLV6oOZ+CSPna4S9Ht/U4S4COE0EJuTuWmkEEJBADqB
bU9LsWJ4iKy9PZ7H7p4WQRkdtr8f32T+WX425YtQTiWVRG+KcoLQydd8bIVhEY7uwL99JLdaEO+b
IHelE1Br3Hgn3YtwL1c2qljYc5HOqWkGitXamFChlQMda3EYpMIeCmDOdyXW8ewAcwgOvvahCYTx
uOhGOX2NQQiJlaJR9+Qa7iayfcs2vSTJvsYxtmL6JDDKxoPpc+2I7tkYz5wpgVbo/qID2lJX2vNC
Oz/X64OVxeeoK/w2NB8kVPjSqcT/ei+uF9dqqKslAM4j8zEl0M628+1QRl1/cmZiBiB3XbTKsbNv
VtGcTXvxmwZLvbVFnQRIm40KWXM+Orodtc4gYwhsIvsktJ/U6eMcqk6XYBIA8663mjWAyzs5hFU8
e6OpgEBW5Kl/Y5Avl8VFBF2Rxai1DGwZU/nHzAaHyrEj58D7V2IpyArlNVbmO91oPCNG4ltKJ11t
BO9ddG1cuKDQxtCKiSAFaHcRkIPjwQtFaxzrtvNyTs51y6YcKcaIJ5E1OXZ7+w9Waz5uPzt+Yot/
dnxeES52qZoKFN/InPE4eBOqLvkTIJKBLpe4i1veyodux7a7wXrtbQsXfEM+1+jJoFkJwT0qyo/U
GA/9hN5IlImGbNkLeh/Z/fqMfH4RKvOcZqy2nyiHdqZO1ZxJ+cUUNehEYjirWdMQaKo9vmS9nEtA
uQLRWjK9YYkEDk4khzOUMWpVTdxV0P7cDppOcgc7DzRNdSu1+csL4qwi8i9CAVGGJp0CP1M+tORr
Povqz+sO+3I97LxXEYKk13GFjX4N4zbGkWFzK6c6KJC7PzY7CUiVhk8D6zY/VzfhrSpSf+Yvt3SD
MyXxXAGzsUF4MvkKvE7q243LBprYGjLwnUTB+AoC2xs/Y3Jmo40QI+gtonGwvkFRnLH4Yut3RebM
Q+1q4EfQb1PLLQvRcOTK3vdbwZwtyUa5mfMSoyyFM7vovD/Ru/DeOODAkWNj40L1k4/dOX2wD+pj
+iIKyn5Tx/t1yT9xHq4u2dQGqZwHG90aeHf5nOxCzZlM1BWGnQEsIeoqqRMWzvInTe0rv25xYZk5
TiUaDRip0YN51zrjGUtpLnlglfLIK1637Znodnk8v2YqNCnrQtTl251lzW4F3cUMRWz4bfuaLAez
KuCRwecjMAmCJ8RjOXejFqdNBrkxecwWp36Z+h/9eDOSs9XuskTQThGYbYszQB3JmpnU6N7MpH2g
eXSTNcW+SGOB8RHYOZ4p2zRCbWzTTkdT+7kuLb+rOnfqMJIdNf72vbEfvGEELM4CtcZEOgxF6Gic
30Yp6AgEAbXog3FGxgJfM01ahHiJ1gWSnN8kde0SSQRlKRLD2Rab9gRjALPu5ahBlucy27edoBYj
ipN5elsNsWPR6yhD6sH4QfOqYLB885zfmIF8kh3Js0/xedx3n3JgV21fkkAdeFRHTR3VaKLoQtkd
8WJjV1o9QOCPBQm25bDL2FAGnu02RT/DMjIMG4B7xUnHwDR7R52esuYIP7gtSqB3PN1t2C9JPbRw
Pnn2UsDDzuP3bQG/KcT/Mrs8SYIpU6wahOjKz8d/tzeSIMS0JGudMABoXRYYItElsRNfmfkoy0oj
mhDRhXrqRiXq4cMHgvrqEgph01g4tXVPXGzSIF8MR5bns4ED0NgAwV4DfxJCVtZjiH/oojLQ+iDA
5VtyViKsJbUtLdwWCX29BuRV4Yz0Wz3s0yGQ+09L1Di0OSVl95fflLMePcLzpGUHHRB90b2Rf8GM
lnCESHRznPGIpqXPqAnjocw3CgGql3RMos8yfdrWSIGNsrkwxMpNrVdLlElq3a/yvUknx5pFC1nb
T1jnQarGegGp3YLnmo6TI9vli6aYuzIzvCntD8Ns+ttnEgQ3uswFGUTvW7Ma0Y7Xg+7QAkjKiT0K
3tTeZ7tE6t68z4UjMNu2Axtvb19arBWpTBY0TUizU5Tcmcbn7VNtxxQ6D7GkNTqtzBAzrmZK3c5U
3VRvHYtC6XNrL+u5q9PPZp0JsgGRVM6ApEZspvaAY8UH4G7tu5vRZz3//3GngMt6sV/w9usNpVqA
sgHDlF14TPUPjd4A798rK8lR486ZyK0kIhFbPRim7vEh0WaX+RCNpCDm6XJkhymIArV9Fvw7zPBH
B7sSw32/NlEnxTAo+U9Mtx99VjsTiVnVvisx3PdTdHQUaAqbhM3VTv2SZ4K4XfS1OFs7K42RJyxl
x8i9IiUuGNrj4kwxhR/52fSPrnSC6GLVLl0diDOyVt8pTdNCYNnuMAPtp9a9lYmmJVZt7EUI7417
NoUXSxgAMUtHz4I5CUaUVoig5L5CzYRU70oMpwOZVnYTSbCj1h8N4iB8yW5HUDbaYLsCiXkG4vlu
P9/nLMvFKkvpDkHii7hXREflFESdCy0nPR5YjiZaXLomYD+xe6gAF2vbTDG/9C4MuDospynYNQRd
z4S2XWyrTp1on2aJJk4/pmc5t+8wq3rKLUVgpNYHla6EctpS6k3Wa6z/H362pp/b78ve3GGDVP6J
/gnYPsc8Mth4tIf+5rjYUOIMF800WlQ4rjY2j5pGd2Smt5Gq+/o0+GWhOXPW7bZFbj8NhW9/JZlp
1NqEw1YTepSRS+bSayVBYiESwqK9q8BxsCggLNniaBO/DKqrplg8FE1Jr9eNf10blrveCtFjXbKL
Fg8jPjCY2GkPSFIg++NN4BWIcnLRidjfr05kYLrdnhSYyKLOz82UOsNonFPQxW/fzrYlVnhclXYy
RyPW0cmbIhRR8gUkQSKdWw2nLp+NH/geBq2qAUOPJKJ5LKHRXf6gVR+S5WmUBKHu9mNWeHRizYzk
KYIWe71euCrwNM3kkALCs/8yjn5re9ufbr1cc3Uw7oryqq+SusXBRnfwlBMr/yXBcoz36quob7e2
VHhllBWecDa0om7OU2zvZrNjBGynsK2dLChvzEdAZizu8IUxb6VBLMI+XP2mKkZmLMLQ5HgQrUoq
TEDlY5bN0m+G7qYdHnLJU/t9HQaDeAx81e5fSeOemFqAfaokqN7Gh/rDfFscKzb5FWOVF5DvmPxi
BGORLz0LbpKZh3de4Eosd5NxM4egUUJ0xVr00U3pS7s+xeNuD8YexI676Ou2wNVXdyWP8zpy18oy
6f+3LUeRDM7JtA2ArYcOBQ8pdmpwpaGrHHrqQf6mnXWnPlQ+vqOgUCW6PS4JtKe0BTgnSvFjgTHi
+XXJz+pYHppQhJW5ahyvvh+L/66Mo24MwyjruK/Mgi5+AjZ0Xn3ZvqJ1a3+RwSNpKVEpU1qDXKs/
9rtkD2haL/RJgAUVAI+IrP16SHAljXPMCHW0arEAPYXK77E8zbv0WwqqLVRbPtgv1aHy5hv7eb4R
tdDW7cqVXPXtlwR9e12A7IQV5JpDtgPLAhg8qoDu248q4zX15j04c0ZRP2Hddl7J5Rx2p89R38g1
ZurJR4vuWtnNgYig3MfDj6j2c+NowFMksypwdwIN5T1EQwvZilodiVvkxdVDqRdOj0de/aWC8izk
NkGhk0w4XqsdF+BS5bdgY9xWUNFROBsSTkCn1iq0RGb5WY4Ps/a4VDfR4G9LEbw0HhEniXIlBFYo
KnL2q4HJeeOhp4dtEQJDxQPTG8SQ5JnoQKM198XwXIjYrVaTwStV44wF9vEbTJah35AeCAhpsoDl
tOJutOA+eKQbVGLpnFO27L2csWWW5x9r/TSjtLL9tVajqctpeDCFKDTzoQDUmmep2T9tdqhGZ8rL
Y1JkN7VQjUVn4qwDlfQmJT/bm+h2UVeW8dm0T+UkB9uHEqgAzyZemWobE+wcACo7DEhV3mlofW+L
EFkcwn7Dlc9oFrkki4QUXQ1CDJUve8V0KEBl2IJ3J4qaBM+GcAHFlDZ9nQ44kDpgSemsJi9ZLsgi
RXfD/n51HqkHVE7IhuTreTjbqv0UjcZuSBtHwtDa9rcT6RwXSmTRNPW2iSTB0n0D7H1ZdKikzykF
br3glkSH4iKIbil6OujQbq0ZnboHXTIlTqgjoRM1AESSeKsQKmWcdiimDKcSPHcf8gIQls/b303k
XflB/0EbCjMzFP3npK7hKg4a5uGB3rSATCeuemPdiqadBVfFzxEmJMwaqcbmTlV8j/LjGH1XVRAY
AwFbYLVF8RG/RAlO8iGyJCQG7W7ega3Ijz17Rx5UlFsj3xREloL3xC/kG60ex/qM2yLaozncJ8qJ
zg/blyVwEwZnH0heAqKmQxd3ng+D2oD52U8Hp0hvdGXxIiT6fwJpAT7wX6kVj9MtZ0U4RzMkykUC
ZIbGUTN511SCpHjd8OmyTgwVgGUaL6YuMfc8sdebHlSXTWdhJtABG9F+3otWMdbXP65kcUYpNLJl
bjXIqnfqkWDWufjR3aSv3W729JO6D93aFPjDVc24ksjZpqIgDdpq6LdSKxiy57I9WaogFRCJ4IxS
JeuJ0U8QkXRfZuKnNevUfd/WPpEMzhypfTiAxAkZjUm+KtLHxfTCv/xS/KjeEhZ6DUprVB3VT3V3
16SHefqwfYpVo3q5DH4ibwiHiloKC07yf/L+qKJ1NveOUv6JNbgSw4UlU5k2mqlgeDIaCkdJmi/g
tHYL2/i4fRqRNvM7PnKWzWmMQTwsMzETx6aKQQyQYcLLbNCZY6WIXgQfJVAEfuFnqahumRZkligA
j5EzSKde2EkQCWF/v4odsqk0miHEPZXtUTdco3qeRQtnIhGcJYilptPJgkejG17Y36XVTa0LXJBA
2/hhErssDLCfYbOnw9pQ2dWOXjSHYlac0pD+ThQ/PZJmObWakQVbFiAksL/8I+z9vhW0rQQH4mdH
wCIkq7bEWvXzvQbC2OnrYnnxIDiL4Gb4sRFJsys5S9BbScljWz6W/ckWMoyITsKl97oiZf3UoVSO
FaV/GK8P28ZmBY2ucIqDtafBcB5v/vLt2JwLzxqSZWMEqVHnV/bkSO3nZhS0x0Qn456OTvRu1thC
ypR8VukXc4w8Op5z6du27WE+5V1F8mLibPYzrl6oPo+6nak1wDf76JC2KIdiVcOKsPkC+GKni/OP
EfKXbZkixeBcaV9OpLQ7bOZh7L7snrL6POmv2yLWo8arc3G+lDTprFIbgVyHUXEwa4E3qHDNs+pX
vu2JgmHRXXFOFYhHAMVLYCC02gM4j5XeqNkJt7V9pu3P9m5chGKorDcsvNpa6r3UNJ0KuM9GXHvb
YtY3XH59Op1fyqfNkjc9G/eSsSJUetmDBZYTVqou950Dqt0D2/cGxUsg+dGdiJxh+1PqfIa+6HGT
W6yLN1gBoZ6l3VZhMEV/9bjwlt5qvVInadeUzGwkL+Pk9hhqswp3FLW4BVqoE04L1SakIG9fIMcP
A4ZKvNgectoDY+gk341W8LBWk7Krm+P0sKoUaZplWNzBPoPgsI5Vt2yRWowO+Bm2tUR0ND7lnMyl
niobZY78NJ3Gc3ZuffAZoZDbYPNJxLEsUH0+2+wVycK4CML9vNmXQ+zk5U7OBHmZSAYX7IGPkMa0
g4ys8QGNkvUyiv2L4IbWJx0vV8QnmHW+THXEFlD1s3Ecg+ocegk46NpT6HSu5AmnAUWn4jSdgYzr
7YSipK2Auyj85+e2mBu/grsA4ZhDMFkhCe3h+mbe1SnZr7ryKh2AxHppgFQ1a51qvEtMzxj3hvWj
lc5Lc6LFkYJXc1sjBcpvcJ6sW6xxUZnDxCRJQU+FvqNZkCMSMASCfm62/t5n6gbnvyQTca3NxiqM
M7lTfJzSzU9YEjiUd/ZuCYwn1W92/afBHUBALO+NW+mT9lexlW5whqUDipqMKVYctoFFAYukjqop
2W1/0fVm0dU1cvZkTpNFB7k7xpu8GaTrsZsdMQG8S3aS2x2zQ/LMcI+xfoKliG3J61qrAbpE001b
1rkuFSohWjxL0J8BDrW/pePnCvsJ2zJ+o6QXIfyDT9r/I+27duNWmm6fiAAzm7fME5ST5RvCkm3m
nPn0Z7X8Hc+oTU/j996+2YAAlbpZXbnWisNRHjB+mcaHJgnvsbbmmWZoJ9PPYsFoZAFKbuk50Xgz
drzTKZ9fRzKt6dL0wBRMxdtyOZLui8DLXP9ink+HY959AXsJWlXUfJQIWWS12KqU7+ZqPaxokhpd
5a/kKzqBh3FqD7KEFbBR/adZNfX0JzBGQO5MkOlUWBBv0pd5uJXIg1neX/6GvJtk3rxYNmTRNIhI
0tIbEYOvM7BGE4kTEvHEMA8+U5IUqIiYFhClx2W8I+G+j4LLJ+FqI/OiF0EPV/CWIYaM/DB7BtiY
jomABPPAblm6svka8uZKqAr8acZO34d53esgqRU4hTEorj1P5JsY15wXxrk2tlOVyqkqrzMqt/A9
ObiW4+c05eGKb8eLvw/BtqmUVqgNJOegRY7T2ygucH2aJaRZYWWk5qgB/QQXLowNjOd0TfV2AcRe
mAaT7CmjM6mTpdRhMPeavaIocFknePfH2AlSh11nRChtDJEXYg9v/AoEdY4z4ygBGwkPVaSNddth
4c1cbrr0fpJ5wH08CfSUZ7FADkgUeZ4T1Smbm7q9N2Oes+B9FsYIrLFhjP2Kkmbc36XV6jdCZxuK
/NjPyU4Sn3pj/frfvgtjDkhYllnXRZqztq6Yu0rurjyeK96lMdZArcOkFwaY72zRHcUcbsD5yFmP
+0soeno6zPufjL4hOaHZAnZK6Y4U0Y+jXe1owdG4TYGR+v0/3RubMvTLOLcdJkOdpr0uBJDeiAtg
vDkK/Zc2xO9jsbkCAK/XMG3o6IVjWONuDQS3t4Ac4NQ+F2BrO+Y8yWJCiKhEshwmWD4geeakNTk2
4JhsKQ93qFT7JXsUhd7pMWESJsU+CdvK0mXwDsIKZsYcpAQA4PFLPISc9JZjONgkQyNVJKZmhqGX
/ms/HSsps2LJu/wxOYaXbWPpwwjAUYUGGIONHQVPV2whjq12IBwvwhPE2I8lErumjmF1k3awiQas
1gwJIHqavJ2f7f2YU8DCZhBq2qeFDAojh2AFxxHdGq3GUoSBt19rKz6kgNbgIfjx4jQ2l2hifdVI
itNNtU2h9LsnclsG1ZG8U9ge3uAc782zeYMuhNIqYaTtY0alvMEA1ksDslJndku39DFUAq6yy3pC
rcgFp8ni6ZN86sOV0mIgZWksQBZakTS/tLNyDTS1q4qU9hS9CVyWa47WsE2oaqqqQlNHOrW070A0
nTyr8nXe8Iaj/pIi/bYAbCfKbI1eKwVMR1HYXZpcI4A70F31a3XXOR1K0JlXPg0vGS+65gWMLFyE
sRpZKHaQPFd3HVDj5dySWqvEQCRG/GN7/jYFl78k732wbapOGZe4kiraiQ99+UcC3ofYMdwhsbC7
g7FZOuTGseYc3852qUqlyIYmhI8SehtTwFHhyzhgc+h6CUTa3JSQY89ZiLqk0xIlI7AAdD4XKhtM
rojSZ+b/2kQVgDIvOnLAA9fhKSv9+VmIVJqCKHYrXSGXfTXeL+EPfb7N1rfL34/zEg0mbEEin4l6
Q9vLi4uuT6Gg3h9U6kM7PWnZPtF9jjjet2NimKpb8oIsUNBiaLFH2Tyo7fBE5MQV59yRNe3GlHs3
TJ+Jurz3heyDQeKYz0+DMFyB82hnZBW4ojHsYQiB2IPcc0mDoXKKt/q4RqCSk6b7JCZg0TI8LPXb
wAu9y+L6sam6J31OvCyUnpemPeYYiJRXw08Bc/yj1jQrrX6MReYl2WyrfWURDVQp4IBJovJdVGcb
kybXU5Xdl+GKJYW6/gkQvCBTTAu1kJ3Rf9MKzRXjCduTGHbRpLdWw/bw9ALD6guD6U4Y+Mx7FK7N
5sqIMAXRvwhGuBv6xYkx3DGkodOMxj4x1oMh4S+YgBkpV29NFL/G4+KsQ91Zg7G+x3pvm6WO3Ex7
qlPtsE4Ee9fJLk6kQ12VWJYKiaf1i6XK+hdhWr7WgvQ6tOmPZFhfCQB7ZWnwLn9QTkxqMPGiCaTU
tqFI5rH2VpH4ISoGTr+d5w1Z+I0qTtdSL1GD/YU4mLl1D+wNwM8DhC3yePDenGdHmCpT34Ecd4ww
uS6OKPnG6Oui3R5rZrDonIxhG9bkFFqwiBtrESa63ANN/9dQYLLH8L9T+JGv3auObsleD5wP9f4n
wKud6IY3k8gxa+xSJ7pTLaoXKKetQgY0DFAGZuTGbENLJUpQ8HbqONEni7sxj9OEvgfyMUwd7cZm
dlu1dMae14T9S5/qt+tlgTckMWqHBQPQH8qC3q+TNFZ0176sh51gq+AKJfhHFznKH5PkSrzBPl4s
xcJxzIuhTgOGdv4nP3HnQ/SErVybaiugtnhdRu7rYAw4WsCYTYtiDXtAlDeosyXR6gGS0OzWJ8Ex
eOWbDRANgrkxRQFbAiDnTFZpYbLFNpGIBHminQTal8GP7nRn+hKWVu8SS9jThTTxOn5aHy6bmo2J
mM+ilc8ecTKWSVBaQ8JETPEc3tG1CMGtUku/IZboqGC7rF4ui/zzjXyWSK3fmQ9W5U4P4Tvkj1kf
U2tBLAR4rF2GfFjhZN5/OsbPopiMRlnhHOYywhbQHAEaWUYj5qpQ3Mm0BCnQeVgXGyHqZ3FMdGFk
vYRF215Gnp/dU5Tr8iUBshHeyMPg5Pd0nyu0pd2qcWK3jUz8s2BGX82yNEi+Qn9aRwJ/aWfNB3Fn
gGkj8eL/c2+citJR0ZbwP4rM+Cap1hZREjHbX3Ve0UI9V3vgchj+5UC/pSgioyNpgupiguUZclXu
KOajKvgqYNDlIyBJY467/dOMfjqSwninuERRcVZXbMaErpHUloYNGW4/clsVTydiChhCnRVRJmOM
t54OyWLX+mDLsZ9ibVKxMk3maQR9tp+Twc9nYp41xujSQqhFXCCpAO4r2nVCdlkeeoD/fSTyfS2m
N4j7/D5Kn9cJTHJg85xWHkPpX6zL6dTMW68qIoHpCCtXZqD7wFPz9NRP/M4BUL8TB7krOP8wqP/5
5MybHyajmM0OJ28H/PbE3NdDYi9j+X+u/HwWw7z1Eih1syi3WO+anUHCaDsJxl7kpPQbjuizFOZh
J3k7jwNd1+j76U1cFxdTKXvAXlu1JrmNkT1UJkhSE+NHUo2+IITXRs1lXKCaeUmVmOxCaAeTRHSV
Q/VXp7PQLrmFf0h2tJJh7iaeFf0zVvx8ZMbAmKWmzENcos+gugjvc/1OHS1RerrshP4MsT9JYXcB
BVMAWZ4oSE6DvnmZ/Sx51ZhtL/db89nGaqUa06TL8HJmdbeIwYKK3Zpe6UVltXz+S84nYne+h14P
674RURHR12AG5LXRFwExpStVyvwEJMR1+UMJY0tC6JKIk0/6l8vXubEX8fk+GXtTDFmiZgtsKPmq
75Uj4C6p31vvmuMCTo7iob2G9+OG21yxjH0J+6TqlRLKQgslRY7JgA5Iy8Jz+B2J6+DQUQ8ZgeJk
dZznz3uZ7D7gWM7lVBsN/KA7gIkkA9qUdD/bpv+RX3CgpghPmxhrIy7VKBUq/GE7Nl5TCd/Bqfko
oFSTdSguROLLFKu2OY67VGpetXnc9eW8V2rZ08z5rhvSG61Crj9nx0xVD8osWXLdOOE8OeVkBIm+
HoeiOpTq95kMlm6WgRE1z1GrO3Wj3EdD480dOjyGmVty0nqG1AAV79sqNtfZIr+0TahbXUZ2iiF+
q2bdEbIitUDg7kc1Wmlq6yiYfG6wtaIBgLsYUq8Hu3OcCMeOvIe64ahT8Zj2SzAtsaV3mqVqdVA0
tZ2pb7NU7zoVTOXkbe0iv06r1m5G4SrMGquTe1szn8fq+7Sqt8TQwd6XLt+FUGjtZX4JzfpaDfMr
Y10trWi9siN+DAWNx8nNlAateaEC2nG+77KQR9y6aV1ATqyrlGvH+HCLZyEuqMPUsC11vIYIIV+D
5DOV7i+/uM144kwE4+YAVQCEDGrA0gbg82B3yN1Js03VkvU3aXQvC9uOx86kMfo3CjU6vaUkfyRE
hkf5W4AD5VPION5c4qaqn4miPz+7u8SMG6XKCOaotNQySSCMHipGoB31u/Wdcyx6SX+4NgV6KUqK
qILj+bMsvVaIIYFqzMmFQ0ceRuLGBA1AV0GpIixu+szRxhDbDrfpcBMWuS0PP3Ne8M77Gxj3CpLG
XhQK/A2NTCxNsmtxcdqGUxbhCWGcaq4XUrYOOuKIZpdUqFrfCHFw+TI5Itg+gFaNiiqOFUwUyBcG
ZzL33cCZpqd/5R+f65R7sKvL7SyvSj5HsLmtfp+Fz1ny0suZpY+Ss2bdruh/tvHMC8E4kTS7zDzL
mVrMDQxHeLV6lJQpuZrvAZxkUxhi47vgXb5GrmNhPpXe64vQRjD1FIBYt5VDeCvvdIs6FhMv3eGI
44Rb7OhIMg5Rj9ERCghJfMmp7n6BQY02Rarrr0pb2/EpY3hCmYxLrVUhH5oFMV5zJ0S1NS9uId3X
qXv5cJsqedIXdowEKL+tHpqTjJFIt0oO+ewaMQemaANbC4HPb3MFQtnPJmTW554kcozS5tfGrZGr
xqDaWb73LnYj/PoAviKHtvnN28Gq3NnjJ+TbCnP2FzAKs0qqOMUDMhFa8QRFuA+GAgB5Ya3JyW1i
X75SnidgoRQ7MvelgPUc9DXJx6D1uDd9IKvYER9Cg2b5f7z33ycD4yBzt0mW60OHp6cIph0ZjSWP
vSO2ERD8Y1sXTCvL572wCk9x1XMqR9uR5ZlsGnKfuSH0b/OoqBLq8Ygv+5QAGSDkNuZE/OF9cCQ3
8/InXteY4/tYiMWiMhK0pzBOIElHJX+cQN5LnlfxphM50QNPEBM36wOg7Qy04JxM9SaC7stsYUZ5
Ru+2/Cf7eXaR9JGeXaRYhJXUNSMtikledy8BBpPE1oAZ9g8c9/v59bKGcmIvkQlVMqVrhiJGqNIK
N/Kwk827y79/Yyj5/MUbIhM0EDM1Gi2TgYnTWgtGdbHxcrNa/aMShK+ZX7t0Fbe6HUGRQGe+8yf9
Xg546FEyJ/wTGbNTN0u2miJgzDs3BTKWu8YWeLdcTBUdwURkl07k0q1GsO16AJGysXm4j0BXAlYM
rA3w0W54+sTYIHWIsxiqi+i6BI22Ew+3QhZZxugKI+f6N13HSZ0+mvVn6lQBubWdFtx+FtvV8poJ
gSzdau0/xUunAJ6xPGkuDn3UDECfq9qnMZsOZdntukT7j4/jw7afncYggzkoXUE/4+RO17kHil8D
WwqUMzACcXZZeZe1d9Mlnl0fk6fj0YcYiUbfTwXJdPaYTk9t+nxZxPYX+h1Us4Ma1WqGmlghEJTL
yWvLxhLT3FLz1IaW8LwRtcJ/eoiTLPrzs/tDSGsKCVraH40TlPft+IY4qiV6pbsceLvw20p+Esbc
3RrWKurs2DEalPG4tndmGNmj+lDLmTeFw+N/u0XGQqejusZDibRADzFmO/xUksLWEsEbxsK5LGlb
JU7HYgx0uMpA1c/xvRrpbhYOQn+fchELto3ySQbVmbPvlFZ9GyfKx3cCY7Wbe/1bCCRa2r8r7QZN
Jt64EO9QjJE2h05YscmAmn7p5souG+2h4pSAeHrOmOBI7+KhmFB70rBbpF2n4lM6uzVvgY53c4xl
HddMTwwBPNKy0PhrGe7EhLeHyLkrdhYAu1eZLuQIIM1q12L0J7HakeOUeSIYe6r06aBlJIN/gE/o
mxcMqtkad2xqO178rWVsG7Wcu27Qc2pNRwy02Hl6M4+BsniZRuwkdqaqdWfBv/x6tlscpxoC2/Lv
CjUZgcOAGoKKGiSN/3PRKoP8RX8or1EM9Oqr4u2yTN5tMrZBEztQNoIs2BGxQlwjrkINO+buSXA0
j+36Z3lV6D2N9H+NiGiB4lGY6uJo+pE9xFbkcJMLjjlnG/2GshAzoq922uMqEVnNQXI0fJQ5nQit
0/92i4yJiJtuAfkTYpbWvBp7u5GOguZcFvGX3OykkYyNGJuuGqIWVbr+fXTAYufFngqeatkb/djl
5fIcg/QHeoKYR6PRoTyimrdG+5ABeNAAAjLnTBwpJtualbuFyAX0HVvrqMaWy/3aWXrIyat5N8ci
J4RRi6qfAOsaKxjX1YLwNu+tBuOzGEy75eOX807FBBLgbjCXIkLrvu4Np+0muw9BskdGJ6oKTgd9
W5QBynXaJ1dZ/NVRVut0DiFqAa13d9VNd430k3CR3v6SwZ7kMFaiGJox78Fa7ix35W7eAdDW0UGm
NWOL8C69pkUJ4ZV/kdu26SSV/vzM06tDthao3yLdey9R6ZdvivEH51Ft5z4nEfSCz0QkRIxGM4W/
WgyMy4DmbJ96ZW/lBw3cq85HcxkdJ1r/MJ2MY3p5H48xGrNOunBp4WIMZF3ZmznDq9ABz8tHpE79
z7D2dELGbFSzsJid9lFkWY8YYfOBUgouZZ7B2JgzpqnsSQ4TXAhjO+dFDVWkc0doHjn9G0bxPdUR
sOTqRTC74X3ecwzIxjz1J6ls71XVsjQUC4Q0+S7cgzfFTXA+4mUed2uEqviFe2SbsHq7rn1f4nyd
Gz/ODuaaU6cCdwW2VIrR7jFJbZY2L/SkKnBJKGNK6iiOu8qAGQb/sT2O1ypW5BrUOZVXE2splxWF
J4tJSYgS6gMCUbw2wx/1oJmu5vFZ0Q+lxulAcvSehVkd03COqxDPWjdvhXpvpF8aLQA7++Xj8KQw
xiMyFrC90x5CiokUM7OizJ8bEJxyWffoN7j0jRgTAgqYNEomiQK/Uwbn5gpR28u6X93CWwKZh427
eSwVOCJE1CRTYjczwDknt8sCX2aut+HgtMaDCoJUXt5NL+ePM52ksA2YuTKIomVQdt2w5Rw9fr9W
vMvfhyeCCeNTEyPa8oramqp8iQHNph1mXsi0fVeGioPImqEpjIFdTCXVExl3lWHYhbgjRk1ztIIn
3i7jdtyungQxNtaojcHMaMmK2r7imo7r0YJ9ga08OrIQ783/+8w17N6ZRMbagqu8XGLykQSPH1Ol
c9AGOWp0pTsFvD4S5x5ZI1uncjPJMoSVubYzBgQ0XbSXopu+qzjOatPIno7FGtl8JHq3JIgzCvVx
SPRrTV45fb+NAWDcnCYSw8R/msmy8+jJQIp+RTGekkUah9SLGgu4U7S5otiiVT+1XLwrajn/eE1n
Iun9ngUZtaEAVbqGKYLruKV4V0po6wgu0KC9H/0UZTOOKd98W2cCGcUvlDgJtRlva1B8oGWX8i7m
8l1suoszGYzOLxgmq4YUn4o2NWJ/9Lpvsd3YfW+pj7Qao+0RANvTC49NmyeX0XxlqjohL6CMTZla
pHmPpl2viHYr7bBLftlEbeq9Bj4nzTQUFVrz+btJnWqq2ggrGBM/UTyt2CWq3cv/lJ6ciWHUY116
IlcC/GHv/O8tHxJ/RtBUwYHwwsHtptuZNEY3mhZzXVKFpYaI2O0OAAyB+CC+L07llD43KNz+WKcb
ZJQkmsHGNoYYJp69dkeuFrd9Tfaxox9n6Ips1RZdYFQ77GjyRG8/gZNkRk0K3dAaE9YfULeuuPhq
8mRwQW45MthiVyu2Y0so+BAd7U+wSAj83u+ZDSIbCQNj9HBTUPAWerZzsdMHZBdgAFMNMNDORB3g
i2Ra+tfonhJ+FGD7KL7IkQO1cfQ3PuUM5zGwBTGlrMoOma0EfimcbLRLUbWi0NJV//Kj410qE4Zi
NkgYBjJTSA1A/au91wiTt9Sze1kM7zhMRttkozBW1HxJXXkwNeKY+s8S1XchWoLLkjZ92tn3ogc+
s/5dtRYYecWD06Z3qbI1g9Ne5v1+xnxMgIpKRAEpbKreN0pqqS3PQG37r99v6WOi8OwE4YjRNrXD
DrzoDy7F7a184xpv2Kbsb0MgvV6+sL+46JM8xmqsfZvkswJVU32ybx8iV7vGwKnoLR8ssPFV809B
9dknYoxFnxtqJYqh5Iz6k2lg7z5yGtRrJu4oPQ1q/4wEfp+MLXjNoA/rTPp2NWv6INOYA5CueHT2
jRe0cdSCLXqlc9tnSwe1G8rvUvLY5xy15n0lFilULTIilNnHV6quC5CDoKmUWR8QZfBb3aHnqAXn
xbIEd2KakHxUa0Tz3/LOX2OvGg4LD+Vyu1Z4UgUWJXQWlAHMlHDG680IiLDBH9/odlhx2/v89J5j
60zGNJC+zuKKBobrgqEJUwGmIVa05NLjPCje1TEmYiVzNdUVUlTlIbvWfWyFBak3WlgKvaY1cd0r
btDRdzhSOWbDZCIN7OIOE8ESI6bd2h31UZFbH2Y7vQaHLkZ8eJt21CpceluM1SjGcclyGZgFtSjZ
43CQw+9LdB1jTH2cgoprFHlPmbEZ0RRm8ZrC+efHltaUd6qV7WSvcBaLV3u6/JQVdk5qKISllUPE
Ms2a2s0s3K4ZD+WFo/cKOx9lJEIvjlQGjWWiAOHZVXhcMbnX7oF6ueOoxmXFxwzBZ5+ohRhUmFco
ZOtE95MteTC9gCEBUqmExWHsZjmYIiKFpf9L6en361bYoShtSQdirJj4kEbVHUlkhzMsVzoHuSa6
l894+c1hJPjzEQ1V0scoor28br8QZ4nf5+oQa5wUhWrZ35VeYbNZFLlmShgJ579DAAr6GiybB+me
N67A00DGgGSTAoqcCDO/SfcmT7Y+v1y+LJ4+MKZiUDIlTLBj4ETYHyNpGTRidjQmwgmVNraPafL/
//2vwo46iYmoVFICRw/2Uh+Dou78YlznqONmNgVRyt3EI26NESc0o/jzjpuVwjPpjMnA8pOeSfVH
vlDu6O7z/CLd9y7WEQ+I23lbQxzVYKebxmEJi0XAi8YA4KQ8NBJWHm7T0ApB+WYCYbZT/ltEoHyk
nmdx4toYTS03CDnA1kWJ02NbbKzQQUVAD0wfPZYgF/6p0vH7g36YtTORA8HSOoaEkGAut7P6VVhc
biFZ4l0kk5EkPeIBgW5U0/wcja89bX0ZLmVlXTzJVTC/HVpIZu3QBhHt5YfBibIUdv0DIHngbIlQ
WiRPGmj6ai9yR6v6MqOw2AOzl5c204d2wZ58dHnO7rOIJBOBPkaQY+lYGZ4Y7g1DAKL43kzfLp9s
+1YNA1VsFUvAbKkvFbq+iFC0RWmA7H9ZLsGXuSsg25brJIa+ybMDZeXahGqOIGTWYnvNzEMp8Bh7
ty39SQSjH0IslXWW41lL+lux7CfhfZT9mjdGuN3q0k5iGIcSmk2UZ+2AMpHiZqmPRdge8KpJf1BA
fZxc99EuK3aXv9G2WT6JpD8/u7ywBvEacFEwNK3cN6ufmN/I6vw3EYxnGZYorMFahn6GHhgAAU4j
T24eLsvYfkS6JKHoK0uSKFJdPDtHmfRwxjFMYbrDVp+dYwXIjo76ewg7P70MVsRxZ9s1mpNA1vYm
6mSqkohTqb4ZoCHgl7dSoIKHIpi+KHvVo2lzcsOLgLlimZ5KLImkGelSS+eOzmDTZL3DoDmIinaJ
rfmhVTiJwzMZmy/s7KzMC1PLSgSoE0YZxepZj28jHmTH5vM6+/3M8wLj+LyOdHp+UQ9iEVs9sTo9
dTPgEF5Wk01tPxPEPLA0FeMZK1wYwov0l0WOAbIC7Iyk42j8dqh9Jod5VUaLUVNpRmRIfaSGdc8I
c7rqjeBTuBzpX57wmTDmfUkpqcuhh9XIMPWC1jgoXXjgjbx7Y4K3bjBmAeBKsH8tSqCt7gMg2sqw
OXz58/D0gMnvqmLKtAgDCM7aBGocxNpXgRwaHoADTwpjKoS+z8jc4L6ibK8tGF5wUiR0PFbL7Sr8
6bN8BKpnFkle1qauS1jWZnJaLBoXfm5YcwvsG4ogOPDKGpxP9IF0dCaunLJ61EQgRmhYrS2uUvkx
U75d/jzbAyBnR2LsADHHpVFGqLXxIN4vyCKzQ3XV38xBHUSjVa+2Zi9BxEPU452MsQ4hhvzmaYX1
MdovAvg0p9jRdE6Sxf1ajGVQl1AYekkDCKh634/XpMKGp6+FN5l5RdbrIfTE6dgrnJngbQiYswtl
7MQy6q3ZSHAi+tX4YScyP31oX6TrHgj1qSu5sWs6iy//U+JwJpcxGeVA9GWW8SHDzBoyd6quxdor
kluiBnK7C3kUDtvd8zN5jP2YyqYcElQDHP2rulfdDGuDmV0GxXFy0gMdvOKtRvEs8MdGzNlzKMom
bEe6aKfc5Mibgd/zHXhwNqYD90gAOXaLp6GMRRG1NS5bjO4BS3OvCz+EZQeAFI7ror/jj7D9dIUs
xo1MyDCPEV5BhileUQhSil4L0pzuxxzNVqU+aTKnksKLqVikG0EYNdOkw3mtI9rxqxaMh+xY7Ch0
V3sVeTyiCI5dVhjrotV1UZkRZjmmGdEbwrb0tkYwEKq8JJYniDEouappXRrqErxz6C9XtKxdB4qB
Yuni0Xgx/ToEAIHgjRFta4kKFkZiqqbC4jyGZrmWQoQujgKCHvkgpPuZVyv6i9qfZDAeNDXkeJgL
qP3ojaBXilGQLWzlim64lH7Du8jNVFI/SWP0fknzOlQSQDrLvmiTfWzTdT3VwoqbI10bT6utfqFy
uRjH2/Hob7lsVzYjxKgnikJmrLNV58A5Xf3Lrm77tZ0kMGG2JGDAN2nwrVS/30kB8CMx79D6PIBR
jkqwHddWSoq4EzB+YIrOku+L8HtR3F0+yV+c9ukojLZP7QDITQXGicaiyzclSH5E2EmnHqb1p5eq
t/gLfrxzMd40LpUlNVRYjrJ+nMtdVt9JPAYdju6x+wbNqvXaYEDTuyrdGYvhkBVQLqHwnA9IMWvT
5VwjfTl/2t/TNTIuM1PbOmlFWKfk+VfSlQFoN3aGV9NtUd+j7EomIGjNncbD++NdJuM867gjolSg
MguyC9sYsWcvL444CRwn9pcQ6HRCxnbMad5O04giR+sMYLvMgbQCk6hbOJwv88LV7VrHyXaw6wea
oGRNTCcrxH2/y7GAmviLN+xELojvX4KP3+diO7JCNookniDpF3gw8PS/C/dk17rp9UdXtrYIj/Br
G6LxdDq2NTtEXZvFGXIM1Vc8ynw4+VixBa6ocqWijSShnAiMyB+hW/D2VLYXjnXMjppEJ4bBQg3l
dNm4TFBOlL/S9iZKtV4BvvPGjx3lHm8D2+iYZaY4A6K1HFK/fZ8OvILB9uM8/Q3MYyn1eVCqELlP
TIKm+aZLjTWIt3nWW9nydvlhbr5LYOZggAOQutJHEHMW6JmKutSYXZQceXVrcpPEQWc8YaMLQD+z
KnGCsE3HY8B5oxasqyo7mKOsZZn2AOZzSHU9drdRz5vDoDHOH1bmTAATA6VhI5FEQWBOx0wVr8OY
KdlpbrUrXeGW1/LZjhbOpDGuQTWkgrQZEBNAUGflYC6UxtJWY8CHZ/1RrnLALgEeMk6DcGwsMx3s
JuOl/Mqmpz37GxhXEVbjICsDVKUuc8kyouQRDtEylLeEDDuyLsCiiq2RzGCDj6/jYvYKbbyvh9ou
ou551GRLbSjQOYkCMVL8WO+8qCK+kgxOFc6WWee7cnkvxxetyl6HevYyIX6LiQic6uKuwS5SpeqT
nZWz31fEU9TpaRa/SqHwohSRJRe5d1lbN0PPs9NSW3+mrVImTjPR4bUi+bGLdnF/a6yBEn+/LGXT
Y5xJYZ7fUqyznpQYOihNq8uvJSwudJyV9+0+25kMxivpwrCKRoGnkB8xfupFd2FtrffKdbij/GqK
m7qRo8Mlxm4TTAHXwvKOyDirkQxNM4YS5l9V0SJCEA/fiOD8t2tkwttkzuNehs1xoiK0wD9WhLm1
1MFlIduO8HSRrHsCxO/aST1qkv17gRmUEnQdbmo+Zuo7Ka868io27mWJ21dHFN0AhRuoxphjVQ0Q
1wawtDuTdtBALT0ntlBxSkXbev5bBosTpKUK4OIpykxbSNYqHJPuKpmPjfh0+Sh/sWAnOUyc3moD
6WMga8JelmC3h5sDnEV4XDzdy25SnyON2sM/rfNJGmOdtb5OYiCG03JN8jLZ3bN4Fe601Rq+0JHM
gitwy40SCSPs6J/piqzTL3lmLTrAd85yiLLr1D5nhWtM1wk1fMlotQnHZGzeJJFNUzQUE6sf7NZJ
jwnDCaw4IDyxR0ewPtia/4falnj/gtpGVEXXJJn6UrYzqABPVjIH9LeW/KfW+oV6C9TOTnzGcBTH
Y28p4rkk5pN1ZlQBlhh2wsSuX+62xmtcuWr9clkztpzYuRTGkdZA6pXyHJDjivA1H7+vmR2nD/1q
VWUgLb6RcF7wVsxzLo7xmYBOKbsSi5OoiO5awPKomABIr9LCSrGzZkicw23ZC6KJmqzIqkjQnvys
hX2ZmKoumWitae8qJgsW5efC7d/Rh8o+rXMhjD3XmkibQfkAvrMUzD6qTYpwZ0w/SnW1RJSfZiAy
RPdNHyQ8+8s7HWMNzWaM6jFqVSdX3sf1WK/NcVBXTqF3Uz80BS9ZllQdKwWfr1DPmqYeuxHZVP1c
guIjyazaCExkVaF6VAyQePJmyDf1/kwiEwKUYwUOdgNg/3X8ZFavZr2f1dCu5YiXNYqbH+50NEY7
hn6OG6GAEqa7KMgdLIUGGsYN5YAbrfIkMSqiZJI41nUIHIM9LegSTJ0sHgGsHk/StkqcjsSohJYn
9bTUJQjYWsEh2YgBicxT1pFzdRwxrI80a01H7oJPNCLgNcudOD3MDWeLjKMGGuMflaYFpnYMiDCD
3MRA5xu/x/kun3aXzd9m6YCctI2FzkPfjhRFA0qZaAEKM6Yx/STyssmuTDsJGzvVa0sWgcPIQxql
hu5Pq/H7S2mM3e3aqhswIgHGX3EnlPto5JXAeffHWNocOXbbCbAOiyhYox47uag5GPFyFYxJJAVG
XXXBnsTxmJqTO0qtb8xrZytKai/t+DIVX7Mo4UTePLVhbEnfLH0q1tR3VrcKUh+0/JKSF5TSi7t0
sYz5kFcCEJ4VF/sLzQPv2iO7CCtLtIU9vOkuR4E2PdqZAjFWJFewE2KkeNvyXXuUXSlIrsaX9pCC
vXmfXstW6hqv42t6tfjm42XR9DdfOiljVfopGqWhg+se02/hUNiSCaxgzKViWcyKq396joiwNIng
vbDFijDG2DkJZ7CSrbtmfuzU20o8Nsbd5SNtv4qTFEZpu1IByPKQKkj/bnT5JeHN9m4+Cl0kGP9D
M0NnqyAi0NuksEP4MUa+sIBdXnLK7HqsuWCAm9/mTND/I+26divHkegXCRCV9ap4o+3r7H4ROirn
rK/fw57dtppWXy56HgYDzB24RLJYrHgO47wZYHCTpIJ6HnvVG/3pRQ6t/k3ZT0hf0V5D+S38gb61
Pa8Ste0MrwQzdsUY1MhAmwOl4Ax346faB7F2ZWeo3VMUwoHH2bh5pVfimAPL0ftClgqM1w0CF2HX
Bgel41gy3pkxVkNvhxRTD1BzsTnJuR2BhHeqTqr0cl31NvuTjNVSGMNR5Es+FyE0nIJgim7qDl9C
17w3bc0aMYCIIUTPCK2YI5a3OqpIq0DJEPQ5B6QgksloLouzA1mcfEp2Yci5v5vB+np5jLUAD1ak
57T/dawaJxbKg2jcFLWQWUIDyI1EthpjAK58ONqBmfOMJO86MH5JOGJspStxryePNjaHgMyfbONt
sJbLP+DayLKMGLvgZXM3vdf3M2UzFICvDDIi4hpK4kXuHkXiE2k3TTYBinw9HVth4nhGnIWy2fMQ
bc1JOsmo7RTHMQMv3UHN4BvtWp6nt5ksX50nO+HUNi0BWRXO859prQJ94gHSgXZcWslz6oNv9Od4
fwLqEX2vOsVJ+oSRJF5tf9t/Wu0wY2+SMV06ec4QfNeo6muksRSQGVuxHlhyjP9SiV/HEvm12XSJ
OblCYr5ev7eb7+/qAxgLpA/pZOYTemir8J4g8qpfiry0xf7YJadi+rf2lZ2KkkalWLqhohRdE5IN
mG0902l5CfPQoJPjJdU3nZnV4hibZCrNPFYCxoZq9Ey2nxGqeMobMNc+057u+YVHX8ex5uxQVFbp
w1TU0N4xO1TyfplQi/CuHxdPBGOGJqOucjkD07UxPk66E1R8pDreHWSMjT4uoMA1EZ1MkiWAAJH2
IitWPj0b3ffri7kuCej6vxvvpIxjAYUdROBDct+Kr3pLKxF67UjGbGUhj1Bss63l/c5/wIleVDld
ghx3fr4Aoh0FMpCAgJduRKO/sit8XkGOtzzGiQmUeqgMCSR/RM3PRoKseJXs63i2Sln7Igm87pZN
iHFDQy2MAjVJIpveBbFflxULnAk1E4/RguH7InX1JjzWs+qnJHHjdvIL0p3FuPMl1XRGMT30wAWU
DPW5jvuTMNX3bU0eFKO/18uvSDVZWle9mIHOs3ubzzYqlADrQFqJsOGb3qvi1OfI3sJRlcV7Q/f7
xVMHDoLatk+yEsMYNwJAdkMAy4aTnAw/B4EPCGQxyXpToK9D/7TY5SPlWqt5VEibNnUlll7ilVPS
Kk0WNDECNbV+NQN/Mt6qwk/Q+7ZYk8LFBt40CStpjJGr0Q+DvBOMHDDPAf1qQalzqzlS6POHAejA
FJwrfdFm5/rlpXv3IXxaiaXav1pkVHdpKHTgju/xp9HIfdMlC8fp2nQ/DKIoMA2qDMLD30XM5lSg
WxHOXb7s4uTQ6RfR8I36geS7aHYSnSNucyPfxbHeDoq/uK0GUiZ5d9/Et3mzqw1OgMYTwWRlCOaN
pjKEI0eA1WZ4uXlOeCXATauzWgVjdYaxCgNVpYmLbDcUr4nWAwYfgL3fNV4ufztYMhQD1QMMXwCG
6ffzyWdTKuYR5MyTF/iFE1+Gner+nHnbRU88adtb9y6MefnCruglNUZJxFh2y3SaCnfglnno3nzQ
aQPhrWGqsqhJ9BtWOq0bOWqnFV48CoWouNUtpppzTIgHgPtIH7T76zdo0wiupDEXV4IbJM+BjOBP
datktObel4V7c+SkoDfFmASjkSY4Lkx2tj5TZyMNF9yivsFwxQuqmoroiMX++mI2G1+wbcQUTRGl
JI1Rbb3HvpkE9kDYCbfDIyj8Rku9Ub713k+YLDdwU2dxG990gsW6Lnv75VvJZnQ+nJFAagbUEKif
Rx/22NXugDDvxXbjkhtKc7EcJpcO1WW2vM/8kcdGt3nrVl/A+PF53oyxRIm35Nq8ibrqvGSKvYBi
V66+pDo3P7Lp2K7EMQ/bjEHYSSxQ/YGTvte9ZTcA0XIEV8JPuE4uw8bWgwY0LcXEVZckhS1HQlQO
NFLwo9blVwkgIfJTjBYLLX8bsn018oKEzQ6DtTjmYqCDoZ7kEJvZHoJz5I+H7kQReEJX24cH2mca
3ZRfQVngVOe/68xcC2eM2pTgyalnAR3ykxunsjWJbtzxAOm37uRaCGPMCiRYJySUEZBIk1M3tdtk
rZWKX6tJtzl3g9471qatRTGPaJTWlRJWMNKgDnimRrrbTTuk05ab0ZPRDxY77Y5eDMB8vRY2v3qz
ZbdX8lm4wYRUsinISPCm4tkY9kJ51xre9TVuRtFrGYztafRwnnITb54AgJc+7L2wGXZdrp0LU0Z5
wNiJwdNSqnargV1R4Jhx3gIZ44NEZVwFGXW74+hBiZN7ome3Y1ZzDnLLGVqvkbEwZhU0nZQhcg6r
Y11+1jvAvpzLSbVC5QwWR7nnOM9bFm0tjzExmJZT0ljSUGDOpH2Yf4u6YJ/LmMQ28sOcDi//8giZ
pxfT7J0ZG/CMKhDmmN6oO4K6D6bK0uunePIb1YmrxxYsa38jV9EQCQDvDrMUjOoUpdGgYR+vo34b
7uRdc7RUPwH0UeBy/OXNYAT18l+SGD1BAV1T62hEIvYQ7iTfvNU9ArsNkqDYNi8VRVr2eR7Npp1Z
yWSUZkZuJKlFAVmuVtoXjXSRk9KRKmMv1UXG2cpts70SxmgMoi1poI4iGkkMH3S3lUeOyYOGrtfR
6Z3hQDAlhjrZXXkHQt83HibS5jVcSWcUaByTtjFaHOQU3RMjOMtA1a2rgIMywdtQ+vvKQ1TEOM+E
BLdQUGyUii0hf1imVyHmKMvmYlSRaJpioEeFDeUTYKiQSUbgWqjpXlPUU1CVVjkoHJvCEcMWogFe
NkShgD0L5vOg3rbmQRo483X00D88P+8rYevQSFZEnUi9zzaQUCdtXSUZOWm+zTNZiWAuFojVAjHR
oHe9bpf1t3DxCaaHJI1z9JsGcSWGuUvdSOpeGJDOCZRjr4Ei/q7on41yF7ccV3r7VGRNlDCPZGo/
ZwdXOtbMMBNxCJQ84PNrYe7KmSMSk3P0G+eCLhNJVg1ZIYasM5c1lGuhlVU0Hw7TdIi14dK38eN1
27qxjt9E0N9X6zCUDrBrAkgN4qzd96N5n3TTPslC57qYjeP/TQxzJceEhFpdonN6UL5FqTdFVOAn
peOhCm6c/29y6O+r5bRBHCxtS4hjBC9N0bkFxvGywakzlI2Xv+he+00Y4yDWqlQBKDEGLN8nQXKr
6TR3dqlxIsMt9JPfpDC+YT0j49orkGI+EAwrZI5pobCDoQUK/g+uMrfeyy7KnirgT+Ydz8+XOQrC
TnMJOog6504hzqwuDyEmzS0z7w9FVgPXW9hVySx5elcfcLXvAnF+qKPoRuyLpyV+SHUlstKg8MAz
6AIOz86i0U+QcxfSH0pVW7kODseiviRZ7guw1mmP6E+XvSFrz0OcH7Oh/IzSqw8RpyybbqdAsSU9
uvwrzWR9izooiABWZAy/5i5gB6UotXTpTa0Vzsu75f+uz5GdJsukpGkquQHQFrjzMIx6nN+Sz/Tk
Mlt7ur6mDTf0N1GMFcwjjeSJAlGVCna+ye6QX6rB0lPg31q5G+YWaF88pByOsTIYY5UuU2ToBS72
IFwWtGeQhFMk562KMVVNjXbvesRJKX4IqK3uJ+eUuOO5YxwTwvLWYOBgQEiJaeheesvAfd70oSWI
50FTrXZ8vn5QPFmMuarnWU+UDLIE0HGDisISuqcKJcXMsHPeBBlv+xhrVcr5IGIDAXu1x+iKP/zc
Pom7fVtT878pH2OvNKlJ6oBOTY726NauaMe72s9aWzg3u9kbPgPi2058HRyH/vXN5FgqNjUs5NKQ
RTIW2Bs3oDUw4pNketdF/MEYq0jWA5QaYQJzYCnpJtRiNRGBOk1iRbb8AtA8054Oxq16KJ3oIFvG
ufMyez7ySlVbo3LY2XfhzAnOaHzsoj6hk9GTs5xQDvfNGwUTHfW+9io7fOAV47ZV5l0gc5RlWxKS
0dUqPgWySf3/b852q29jvTAW3z6PsijsQvg5tLudnJZdeKYkKc2ZN9G77Yb8WhDb2V7pAC6P0ejs
iMYLUJwWEBLkrUN4RYptU/guhnF2l76LirqEKUyG4r4SBEuMF86ztW053kUwJn4ykyoYjJk44/JY
ZGdxvst7V46AyK7wHJCNzt7fTocx7AtJo8qQE8Q5J6rxy07Z0wmOijtvvRV9/yaJsfAoVbTBskDf
st4OfEC/HuvRomRA/4xDh45yU/w/3MQ0f8DEP7/JZbxTfY4iWTELjBLd0BXGn6pdYRGbIm/ypvJ5
GsgYkL4phyIoYaSMqXESA+tcJH9OQHBHeOOQPFGMuZiKtDZatceDHJ9A7jWRz4Lq5TOnIMeTwtqI
AlBKMwUrSTTNMoyTkBI/qu/TouEEQxyNZ+Pg3iRiGsIHQN/3fu6dtHgaBi8eXwTM61238pzry4bD
URXrYA6jZs94GJJLyAuGeH+fMQ+SrID8k4Z1jfR9SGo74sKRbD+Fv6wDW7qv5jnTuxgjhl05HSLx
W1gALofw6il/uK+mBPxYWlX6AH4ax12rZXiQaM8/dSnac+531vBjdhqr82cL0DFcdPJthXsXSn9f
hXiZIpbLqKL+V2Y/ksKuFrREuVnDcTa3H1tD0jRN0mRZ0RkDW2ZVFXcUh0oEM1kdp/tsjo6kLPxQ
i3fypD3kIvBDSSfbymBaCJAs3Zi/kED2jZRXt9tUmNW30N9XS05NJUHWleDhnysvi5QHY1K/Xtf5
TY1ZiWBMryFkEYlNXKVCly46qS7qMtmKxqsCbl5iA2R5kgSksA+jZWM7NdI4YJ5YB7pLcGeIR614
K8CyLXLyTVt1b1NaSWIuWWvmRTMWgIyibihxatvUATqoAC+h9FoMpXKs06ZWrsQx6jKl8tgOPcLk
JgXWlu4v2kWtE2uRvL84JxO1fCSElI/jXgopTENRoJamKHiL/qPpzH3dNZxgdXM1KynM09G1Sonc
k4mcQ3RfLPe5/L2s3YDrWWyLAfSoSFTj4+BVW6paGcZwx2hXTHmDl/dQidaAsQJrcIt7OlefnTFc
HvMyN1tdZljeu2T6ZasbFUhDqoe9IKIYTbUDE9Kuft96lA1VtMIHHuAV3a8PDsZKHPPqV0M8BWoG
caLoD8pJw8z+6AoAdynByfJXL/JKGHN4cpfPFRonQA4v3jSBAwhZNfSmxr2uiFtnB3520KqLIvnY
HZaTKFLVFE/M2J6U+ltqnLohtrWK431umb61GMb0JXrTgpOXiM44pm4868esJRwRW6ZvLYIxfXMh
ts1AiWolFJPlgyR8bar765vFE8Gom0JqTWlLtHR0oy8Vdpnc19Lu34lgVMyQxlpN0DCDDFZ2HqN+
3/Qy8vicguOmWV1vFqNcYiTPPXJHcNFPmL3wY3S5aw/1PrEAsMOf9KBWk703a2mMc2nMXb+gnIrT
txdPdIkVHprjAFD8wKoO6EXm7KGyVR7DyPMvrdaYblexKbTEjHXRkQvhkg1xYA/gWRMb89JMVWcP
SgoIObKvk/xBCMXdIAF6oFle4/ZShv3JbF8ieAkgwrtFSWUXybnT5aJH+slpJ82PSuLI4rNQIFWr
zkdJaKzB/DyDC5dMIaois6tH5DCPAO80dKcEXnKm1JhgX2wCX8RS1c7qtOiY6oaPWrYtpgLmHptD
3S1oAi4HmwzV1zjo78wy2CHj3ThTkbmJop/a7JsgoLVVq17yJj7OLUURzH1JjpGy1s5RZR563dzL
BaAN1WyXC+UlE5M7U0wtcYg9LQYzqpgdAwG0H1UDIKznQp3QFrG4mjgnKD53rii/ptLs121uSfPw
IMLQpWUwO8SMrdGUvsVq6wRhe+7awo8H6WSS743S7Qwjky0pmpzczA7DUNttrnphkLtaOTsaBm4i
4NJbKIGDDybeB2bzVcwUqytSr1B7jPaZQJconc4o4X2Vh2VJQb8DIOZZ7vwgVb04KW0zNz25WRxS
R/dqFDtRWAGtRLCTeNmJErHJCDxvKcY/uR8rIKmOe0vGnI8o5s/QlAuaXC5V27jqNOyzojs2bWIb
8Rd5TK1RB79wpu+kNjzOhRZaqkleEXMdgPCBLlJppxvB1xbtnn3YPSL966CZ2lYJADiE7laOAivs
xNgSgM0hB5jUkqPpJu9VjBlou7zTTBsIKLUdzJlqNdrwPZVuSnnxum4y911dPMSRCfgeyTX1ySKz
7CUA5p1TCZV5wQmL21HULoaY3eaj8inS412Zq6AmQsek9sWcwwv64B9JrTwaMeikekn3pQVjMaQ2
MSUK5tFkup9D0V+C7ITOIguluwdTvkfF00mVaJ/KxFPmxQkaeQ+uyrOaqYc4xNqUwOuK9i0M50ug
AYB+QMZZzZ4VJbE0Eb1lCzDvZP2+GwFQ30gveZwdyyQ9VIOSW6KMUm03OHoQn1Vd6gGjoHt4fdyw
HWwxDry0CO1W6p+CFE1/2mLPQPxow+G5G+tTLtQuqW77cb90ZF/Uqt3lT3UPuKxFu00D0QkTAl9z
9jOhPS8VWlDSQr2X1a/TIt5Nk+i17fxZEqabLm5v5rH2Zg2Ewy0Q7My4vpUbpXWm6VNU6paAWdlp
0t1UHzJbWdJ9H5N7dUAnnZJ+ltLx85Rrz0H/qufGpQi6c5OUrZXnw5EswZPcBwj1h8hLovBOjkJX
7pJ9W2YqDI5kjaHy3CcowIfCYxgkVpWWtWVoaYFfSksMUB6xE+swAY30B0oss3irAwfHxLdJ/WyF
w/RJkVtbB93ggk0eJslvdeFmJroDQsLDVDSepue4RbED2nnPmI0fCipIwzB8UWrjmKtg6eyD+8Ak
OxKpfhsBiGpWb7tM/DFFQW73VXJsjCB1yZwD0yfNvVpLbXEeXtpIPKiYu1XU0pb6yFHIbAuktDR9
OQRxs/imENgN+uGdOVGfxba9zfvSyYwAUwTLo14DG67LjqEY1FY4zo48mqeeFI6CHAl4+T6PCXAN
UumTAv5Y2ZiOuRJbmVJYNfZLygJ8GGa85gRoxHl8PzaX0Gh3aQYtnpPHGZ7rUiefRrmxtRAtVXoE
tR12mGA6AW3fJ2I+AD2p8NXwFb0niaXW36fJPDXZ7ChJekt07RTJ7amrkTxJFQvjPwT/fxtbems4
hdb5WaXu2iTBHAb6Q3tl3pdL+CWGyQoadG2NDciFlFuwJ+172XCXsfXiqL1oMQaRY3NfTY2na7Wr
LSiG9ZWbVIIlmZlnNDmQNifAK+QOQdMkRq72f+EwgDFalhFLAyiHeerMtAQytQaIoDRwZWWnNW7J
Q2/Y9hZWMpjGnaQhsgAbRks2qOtFFkZH0OOGSaIOrJszgKSc62va9OvllUAm6hPkNlzaCgIpmpzy
HTEfWJas+kRnibozCBZ5Va/NcsdaIhP41WFU50KMWpvoV/vKAw3scdpp6PMMdrrfAK80vDXs4Aw8
2OtL3XQpVytlHOM8LdMqH2mZpYxBJVlagzztax6oNE8K4xu3cUUUqUIsEbZeY7xpcBh6LhzfVoJ5
vYWMdyz38L77GrmHril8M3hb5tomSmWTZdjLnWSHYeVmCkL3pOW4/j9xtz84mKtdZLzmwZxmEbDZ
tCh7lr3uNN4gHeeIdznQS28MMOwRm2KkFngan8zR2vHSBtsKK4u6Zhqm/rGbXTCIlMUtQuARbAGL
g95PV3DFPWU0oeNOf5N+llfimK0m8yBqgwitEYPBrsbRzosnoZMtk9sgTAOBDzsrw8NWDV382NEO
BElZj2ak6TrTGo0RsdtjBs+LBC9R/qJPvLhkK4WPNN0vccx1MIV8KVLMlWEf88+KW4KNUz4QVwKz
KffMqBG5tjTmUuREaybSIwZqwEfzD4Ak2D93ogdERVe/+4t7vloYc2IAUTXmOIGGQkf6pbJm+MMl
oCz+nRTmHuijIk9DhiaTnGCmtnfhxAGD7y9yZOszYmLHKASAlE4r0MgYl+qLqQCyUDvnGY+wYrPV
Yi2ICRszMxjKAdcAz86wX3am/X32aKeF7nCyjHRb/qgJGKlg3lAhEknb0O4pJUeUYu7QLGgljZ2W
h07j2Hv6zR9EId74b76FHd1YNOBGBwAWRfl+2JNjhdcFqIw+j+puC5D4twiYeUEBC1eUSoqQm76g
phcjL7bsBFfaU2Iz8di+FGf98bry0bt5bWnME0rafu50UAc6fU87IL5FPHpRngDWOIRd1MoK9EEv
b4sZzi0nb7CpBquzYQwC0VT4ftS7lcbFks3FUvTU0aTMKtrUipvxb+7RShxjEoIyDopqBgM3MsTH
PJW9fiYntRX8JJs4TiJv5xi7UJsq6KpBKgY4m6O6fAnFr9ePfvuqrtbC2IRBnVLUyqFumgCkcMBh
w/ttH41ZsCPze41R+07QbXFUrZ7kzlA1vHdj05av5DOmojGUQBY7AEcXJRhhSxzfLvVF2Z3sdp96
hsF9PTbfxXeB7KiF1AuBntbINqbSJZIbqy57ywASsflWTi9N83R9fzmaqTMOeKMXjRr3kIZ8UbsE
TlM/ZPAVJ3FPKk4heFMUJpoBNqerqspSnERjH0oZGusdwbAUQbaRg7SLtrdT8V76C14sU17JYoxU
i+AtFxPIQvpr0L1Gu4kS5/rO0Tv7wSitRDBGqZv7WJtSaD5pRhzQMWhVoGRxjPofAiRQDqCjCKOr
7PRsXw6DJi0IwpJ9dleBCx4YzHtcZPRIYRr5b+zGu7PLjoLKo2gMco9QRTBuzexcJTuAiy4hxxhu
b9yvuFJlbnQtjrlUjdi4BXQ6WX3oM0CgfL9+OJtmabUS5taSWg8MkTaK9OQyaJc68a7//c3K9i8P
Ag87c2/AvpL0JY17ilN2F9nqcfpi7Kd7irA179Fq5cn76BPPOd+sOa+lMmot6JrUSlNC+6Amp3vU
DjJFPHHG3qKDdPOx+f43PXNriYyWw6GU0imYUUw3FHA1LM4UvKpIvV7fzk2V+J8Pi92kx7mqtpld
p3dhgXXNLfJV86I5Ud6OlqQsHA3/Qzj13zAAkuiXrCR1w1R2bRJSfu/ltdlrmEdEOHWnOHQDk5Tb
c7h9gVdLY95iPW7QHt0TpEWf0ZbyNOwWfznUe8kCidSRF3lsh6sracxz3JodmZcFyxs82TN8xU5d
A+g3aAoHjBPghmhiRXBkALIVT6UXOzzwlM3+x7W+MJc7LgUipRE+AKkdK4kGa9JBgSQ8KaH6Odb0
R0xp3cwieLRb/WIogjdKvatkmM5MAJucllbUp4hgMH1bpM8iWR6v69nmE7TaHsYsyElVjCiDITCL
DUuc/X6+GUHoJe1bnoHgSPrZ0bjSs3SMpE4aR+jZMNw1IQDwKG8iGk+zNrFyoeLYI84F+ulFrcTl
aKUgRUhLlGa/VwPhBp1yrhlNnOkZnjb//H0lR9EzvO4Zjlfxs8fF6X3jTsGsneQtTwXGC66fFj2N
Dy/s+2n9vMtrYX0xLmkL6tg8/6aomCvoZqR94rPZ6lbcdudW6txB/hv2P3Olwj+N8EosGvzDqJQR
gkq+/oo+/F1qt472Sgv/fKqVbf92tUjGIIUpcFpQIkJBsQFSS9cFvqAKu1icbG3Wd4OJudBieKzU
MPOWAeSybcRJcXG/gLFQaEZVC63OaCPMz15smETKm/v/NHBuq6mOtgr0oHyEFwiTJOkXAmc6F2/b
Hgi6PjJ315Vm8+WX30UwT6QSNlmVDGitrTTBi5LoBY10vNYv+jc+Kua7DOZRzFtN73sVy5helQOF
u0TfkNPHFp3b53tlf3iz3sUxr+MsVf9tzBcvmp/u6nNqf9VuCdjQUod/63hnxChkko7/zZBnxW0i
2LH8NZEfrp8R1ahr+8doXFC2klEGeO6bYbbnqLyMJlxN4XvYTM6/k8S8h2JpZGncwF7lGk1Pq+ku
XO5FXucpbz3Moxelqdn34YKe3U+YdMrRg1DdVMH360v5g/P3rgbM45V2qpZnFVKzit/sFdX6hzo2
tSfR131wDR7qL8PbdZnbr9gvkWwsSl8xLVqQkIubzAoBogL+X9m8G5E4CziZMo7asYFo0ms1WhMQ
6ARTaU8o/ahJ4U314F9f0R88pPclMfYhVZUCpQRoxPQagFdn2RVo6g53qYt2h4cJSEto/bPqV5pf
B5rdA4jkrn8A1YUPuo+GNl03CNrzJOYUoz5M9CiGPwj9R7L7MY7A4JXd6OmuzS+G7l2XtvmEvktj
aQeLNBdkYKIjSFXQmI/Z3f67jEzkLJ+05ZSlXwyZs7/bgdFKIhMY6UJfArkMuSfxoppW9I0OJApu
5RqP0yF8NA/ywfCEPQ9BdHNCBDOw/9tWln2wmYZZ0yfQJhlE3OddekZJwUKywUbt6FbTdMQSw6Fp
v6EqxvFSNhV3JZl5DFKzUYPSwLXMR8ccn9vOlbgjnjwZzAsgmGWl6riMeKJHt90NXn4Dwk9fecws
9AM5qk1T19c1Z9uTX62LftPKDQqlJq8NOoigib0bN8i9LUAQVKLYlqXvGrgQrbwDFEEXnjANbJtz
7odqBuJH5bUxDDtrf+jKQ2Y2+xo13TBCQ8D179u0uavPY96QWTJ6gXTIVajpaaicRXzrk1t0XVyX
sv32rsQwD0g7dsJS6FDntrFmF+E26Mfig+JEQHro7Oa7zKnmbHvYK4HMWzJJWoAGJTol6S2egsRC
4hgOuZh+5gLk7sv15fH0ijFGA/oOm0JF2+mcLTZIwp0yGnZRunAcJo4YdnwLqA7VHJsT2miByC+X
0ichDNFzMXJUlieGMT0EbtlAcphWQ30dTAFd1kch+HF9x7Zf4ffzUZj3Q4rLHnDjeKeUc3qj2L2P
4octPP2Dad34ocODTOMousLYlwh5+7SP0dAdZU8z0KVbt+7OSslR9O29U1QiA9tDEVnUU6VSzcT4
WR7N/Sl6myNX41aOqJX6+PS9y2BUW2zGIck0qPaEQS3wCIcuWGMSK7OyZzoPkjqh03OsxPZr+y6S
UfBgkYOwG2DEiljYT0BcXQbZktErVWShpcS0EPPGURCqAH9eJWFLfiEAJuJKRfiYnbp99BW8gRgq
WGzz0Fxij2elrx8b2uR/N9KBHkVhPiOhEWn7jPhAMiA9RzP+YAL/t4eYzPhdRieRSFRATv4z6SjZ
lNQuPw9owS/3gz8fI17FhSr0tQ1kFL4Y5llUKmwgHfYUwXgquLWzAHhGOOSO4PB4knlbyLytZUCJ
kgdUtuNRslMwM2uGJcUeRyt4i6JfsXpN9RJsmSbBJoq+5neP6i5xBFv69rX63F2AhP/turjrak9E
5nHs0CyriTFqwbNa2bLmmwhOJ7KfEjRS3oIk8Lq0bQv1riDsG6l2/VgrA3qqGo9UjiztRtkNeF1A
vHNirIcUFUacV1hTKJ31/rsa3CQFz6ng6jpjLwSCtpSQHhPFYNDs9BA/qTedpVmKl3vqaPGMO92a
K7rOpgkjrRJI3cI/10aSgqWkAhtDdmpV6dJn8VPE9We2wx/l11mxicJiFrMKc3oi8t+iTWdZ+wNQ
lN3+bN7Pd91RfMg+a564W97Uu8aubN56OarC5g/LJGgl0BjAHqPzVkUd3wScVRNIaL6TwprjD/wh
KKCVMx1Teh8QD0U5i5ZohiWpqx9K6pPMExMA+dpLfBsb91p+4Q52b6/vXSJz8dA+vsyShswGEZud
bHZ2miXoAM/9OX+9fuk2r4NKgaUAFG1KrOXvzUbUihzz3YMQ7GtRt9qpeGw13o3YfLNXYhjjD8aT
rjcW6EurHQ3988IDqOMtgzH2QykJlZoi/VmqaGBGewIxFSR3c44qbJ7Lahl0mSvzi1VUuUbhhZR4
r2YXLfU6027+qli2ksIY+SESm2AcEZNEGVK4k+lqoXwJS4VTSOcthlEyvYnHNAdcFvp/P0W1a2qV
U9YHqeNZ3C1EVlNerYcx7GjO76KMlkuM1NJ8yikdOcg6AVwI1BX3lMACxSx7ceO74DgCKCQ/6vt/
p+WM0W9zPZFBI4N2sPlWyF+l6SHOOf4GbzcZkx8YtaQTOtiqoaSeFZbS3o5oMNF5afZND+B9M1lT
D9qgUhwVVIzJLcA5nNYu7eYlewaKgEULC7yJwu2nbCWPcQ11IqikE9E4Q2vFkp27tV36OpCdS8BB
RYeFE7huvmSqAfxoSlutsgSUeTyHQ4exQkfRKzsegTWhjl6nPqTxJ420D9fVYntxGtFMWdOIarIw
K6HSdk0sIgqjCRGBQsJ/ATq/o1jJfXEA2Qevi5sqwYd3WqN8lxouBGAmf7cfgJI1clnDZmb7bl/7
2l5FxrXxedRMm5u4EsPc7LEzMJhPu6nMpbD7BCAxg2RXkXrQ5NrGu+1ytnEzVlnJYy54EkpDMA9Y
VpBaxNO9yLCal2BHk5/DPdAdOYZrO7mxksdc56ZK4lqYqPfx0LsqkDNjXz1jrsmmjj2vfLidilxJ
Y252XZFk1AWsLtl33uDEu+xWRdQHMrvH2UMN2KYyxV1Zch4b3jLZq25WPUiGCI5RuxAgeYUHdFMd
DAvegGM6Kkfa5gv6vkrWo+uGNEAPPl1lhvFDW6w/TdPjdT3Z9hp1CW0uQBokIpuDMMQQwORUL6N9
d4pOGBe6Ja8KbArtKijxGiSNpZ91v/ZGoHR3Z94zsHkvVvKZ5zuthVJME8gnsguqxaA56Z1kBfL9
LJecYGb78FaymKsuxYOW9wX2s3NoCEDb7bMXGsHTC094hmXbR12JY648AHnleKGtyHTEnZww4I7G
XeL+Hf0xDOX7ITKXHYyYYiBk2MTO0a38Bku7aPsaFEnEXs7zTuMk/bYzZSt5zGXX63A0Bh0Bm/qw
eBS1erEEd7ro595J0Cic+QbHnG2+5CuBzH2fFcweAysaAkfoiJidjKk7/oe071qOHFe2/SJG0IAg
+UpbRqWWl7pfGNOO3nt+/Vnofc+IgrgL98w8zLx0hLISyEwk06xFI8m1MAJ43SMEonismVXpk6Ia
URYeuu9rfh+RnxVmA0T8mLuu/a4QjzNThJh/kGfgwIQ6tvaQBYWT8jJWg8jk2RT6p9dtI4dL8tVQ
CqVVgmXIJ/ZJ2F3qM5uHF8NriRRiOdImDSdV0mElFr61toe5fewbpxHlWYJQoXOholPQ8uqwgu0q
0l9d+qOTeoe0hxBIxnP487oR/Amt/LkRuBQAwVAalTVOHaVtZTVmZRZTQyAEQp8KSoJmfCnW0QZO
87eoUS66hGy56bylMx4E4pkq18RzqhrNLOs5qN3c4WT8YK9pe6Z3Q2oPPnlj/IrDeRaVenajI0Y3
kHKBH4JViz/e4EAptpFXGXOPWN48dTbC40PojmB0TL72wXAQqLiXoGzFcTGkTla66hlO+D95HihX
Dih02opDfTFf++5y/1YaF0B0s89puvyRhsoj1vUQI0/GWTuwIm5+nn4Awc/HIujXEr0YYd1zL8fc
SOe7JEWuTSB5xtFqX8ip+q1rDiNgjH5ZzuBiE/wpuzFO5AtW6rH2JcLd3pUNgCbANJmKBj6nj9da
yxGZwgYLCmW4Oj3GqrCa3gPaEml1/i1C16aaU/v63e7FAtSh/hbJPXxybib4PmHAHegUyxVQkpyp
F3yUiNTirJX1MKeuxuIIMsAjQwRtPQJua5GZilThrLS0xjwyEgNDjwsQG+by1MjUiZv2eP3Edldv
tkfG1N2EzwIITE2dw0I6oGaubu5qAHw4N65pa05++jMOFMiiKLPrgu/3xCezvRWHldIv/3FBNlBq
Ff/ZmT2CsVk4QCo4Sj6b7RYAHZhs3l02HjssW/TPWOO+foy72ezmGP/EuM0xRsWcSFGJmlP/BkKC
l9mtHkCKgrVOjB27bNhvfRg9wPlfiE/PnfzPZoK3P4B7N+RYXccuw5Fi6aI9lpjqx6BC6wGZwVte
raOoCbb7tbyVxz0ULcmR0nYr1o/Q9eqTpyo/DWvp0sif2tqpq9juM1TGvpnk0ISeXLvXD3w3E9zK
56JLutZ6mxHIn9/ir+jn3BbO5KMM4ah26YzomYo+/QR+/+fLcHPDnRRiCBmshJjz/WsmiWuQhyz+
Jes/4/LOXLDrPYuQ2PdzgY2bcKFGGnoTO5IwXBpfNMUrk6DWQTnuKPkplH6S5gkf2057f/1kRd7C
BR456pYus1BunonpNTGwIOLwjBFggcfsZbvb++PiTpcl5Yq2GGYq0SXTgmp9K4CRMP3+V8r8eZ03
l2asazfWHS5NywrHoEADKOTmJonr4LocdhOf0qb3m/oTHjZylqHM1nVEFCXtTTIAcADgMoA4GePW
DnVBcVFwQX8qrB9kRZop1fB0Uv1I1eeJ/JhE1NDsjq+pwwWTtbPCMCWwAYLVCbn3wUjXW49J7VrV
2RJtForOjoskXdoucRgm+CKJLzFD/6lTb1YuCdqnVSdCMGB/7JpmXNgYKnlIAfqL/DbpLuE4fdXM
RGALotCkcllIpERyWsdQSD6BKZW9qYArAk7PffGEnsRj4uaOInrGBdFJZYe8MYpGDQuzBKyM+9L7
8bH+oQZmYPgpVnmAJPKo3RLXGz15tMXY26Lr4+JFNehWKUcwx9myl9G0a2rr3d2Ez9ilFwT9fVEG
VmyAowcSDK78rMZFZAzYBnFjs/UaKXZRy7fjbHhI1de8Eg0p7DvBuzSWxGyO1FSjHP8hA5so3uvh
dihdbXFn7ZQ0wAdMBPFw3zDfpXEuF8WdmaIghWOTj3VxaUxB1BCdHedlmqm0XUuRttYmupYrvne0
ySkn7VjJsU1bVaDO/kcdwGD/9644R0vryVDyCnUGTbG73/9BKVlviwjNAiAkHEZJIFB0fpzT0QZw
s7GOQk2t1UE5GIe8mZ3rQX4/8L6rxPtYVDUdCXFFefxsjTagC4A97F+Xse/H7zI4b8o1oIeZGYyO
8Q2UfhYMfnwofBEmuUgV7vWN0VgB+BeASkMtdOos9asQ8G2qiLBGYHR8SQtAP6suEdTmlWq0h+lQ
DEejWuwe88naElw/OXbBnyP73yfHF7bmSouAE4eTqzD21d7pyVOKfcb413Up/yUnexfDRYVmTgoT
xVX26TK6018MfAdIU4HxkviijHPXpCkxUAzCrIFlcPYW5X1VlzVciEYoOOkS0IAXQVTYPTRwLZuy
YZmqzBORqACs0LIa+REgGJw5L+6MKrdlTHNnZiy4n11b2IjiDk4tq6S2IvZtbmW/m7ZYgYqF8tZk
WI8lLVxVyl8FV7Vr5BuJXEg1Igu9StarYagS6zEBQAs2G+6BNeJGTv1suZUn6tbvfxZtZHJh1hwX
lGOaAd2v5wVw8qUfg44m0D3tXgqA2vVLtL67Gy8MU1cozERGQv3xkQL1pt5iKxCvb1me87wG3Fji
DnF0wYiF1y2/VOWFgYgJTpad3Cdf20jl7rLIRpDuDtCSEbpRTOPHbvRseJ3b3qoo+ouoDfYv8l1J
7iKbviJFC/N1y7yylZL40Wqc62T5fl2tfWd4F8Pd3TyZjQTSAYYX97s1H2PtRCfg3ljudTEibdi/
b/KKaB61yYiQXA+d3+m3qXyZZIEm+6/v5oKYqhsZctm2VTTjghgGGrok58LJX7WA+Ogvp7YIwnQX
j4xsxHGRSjK6NBtixHkmboBFoITrWE7/qt92/uh1R7CxgrGktqt/sOGzFcw9l33dJZOha4rb0/KI
6W9nGGJfM4RTX7uheKMg916OEgFys4HgRb8tKK+w6q3laMEazBhVyb3IF0VLgS3yQHlkUOq10CyM
YhnHfjwZ2rcpPlMiiMm70zib8+MBfhqyJCSDYm6VYpxYrt6ienVRVTlindiey9EzKvpqyRMSYMW8
bcz2BEapu7W2zqWk5XZqxrehFXV2twwHnUyuOko/4jp1yZS/mLW82NddZ/8N+dtDKRd3BmCXYJ8L
HgooWFuPyoOZJgA/j49JMvq9EQtWkwWeSrm4Q+NUAyQ5a9savwsN7DtTdKNlo+AN3i/BvhsX5eJO
PwIMGnS/bBAEHRc7dWNgDnvRBdblmYfqKfcm1NCc60cplMqFoUIy/t+YN/pIXvsV2/wnAwg0jJM7
Q8NdtetAF5TOdxvTW3PjwlIeyl29Aqgf74bsjEcsvRwLRiMUiNxHFAApF5Em2mUMgBJD7Df0T0ya
D2nndH5zzL0aqH6CKRSRpXBxaDRLTSo1lk8XgTl/DafXMssExi+IQZ+moUpzMmMJZQUli5yyCG1Q
OAqMQhB1+N3MdK4BJ8AyphF8akmLBZR2OIfR4HWVLLB6kSgucUmLFUlvCFNox8c6nQPZWo+lNbld
PQoew91zMxVLVw2ig8eXM4V8SWg+jz2GvMdnqzj2IkzT/ZxvI4C7/CnOiz5PgLM9OYpff+1+JQGw
qeFHfYAa0EE077xraxtx3FukzgmhaozhQhOB1+yfwu5+tUSk0rvX8y7kU+G0VSJl6nA9fTscRiBC
p3VzMpGnF8okmGIUieIsoVxBR2NM+AaZgP/XgcYMPH5J+0SJaKV69/UwdSAeYfgS6BVcxGtUOsW1
DkPou8kmGC4dfk/GMRlPqfT7enDdv6J3SUzlTfrVaYuU9QRfbnpXA4ZZC1TwwtaNiN5x37LfxXCW
nUqmkWQMx1PRAFaq0kPci+gyRGfG2fait1G3smUgkj3q/dlI7yvjoJV/TSJiY/aHPn1SbC6Hs+rE
GnSjXhB6zECK7vLqqJQvOkV1DxU+EczWvsX9fW48aV8L9NO2QUXMlVADU/Ts1HTojyuwPil9/FeW
YHHGjf3adqwZzGyyFjd92zjaSB/mVlSrVPaOTwe/Bj4BKTCqLC5VybKUkgzTnG70YnxhS+ipr8ON
nhM0+q1T7SG7AxhR4oYeYGX/7yrqBIzBWIcwMXvF3VyBiY5qUlAAVvXQqTBuP4H7OJYWwezXroY6
ZgIJA7Kz/kThjU8VyawAmg9hAsD+i/Zkal7VNcG6fENSZoJ8+bpSeyaib6Qx19tIQxnOivMQ5jgZ
YEn72TaJI5lnkBcIDo8dDm/2WzlcTKJyLlljjLp9J0kv2Qy6oLw8KEsbmGr5hEh2TJfarZe369qJ
pHLxaVblSC1H5NEpABioeQ6z74y0eFCdYT6PkZPMIkLx3abIVlEuVg1SNoMYFh80lg4AENnw5aE+
5T3Axpf8rsEYslWOthmWr2ms+FUvOUrZHQpd+2ZmpBFkUrvZ4fbHMFvb3G6iyfOixB2m+r6oDnEA
thIAlO7E4GnyQNTp3P063krjHCQhSkVTBacdG9Ev9HTvw77/y5K1AF1De56zL9EAOEYN5BbJo2FU
v1YyP1nkh2Sor6Sdb6TyLjGFP4oFhI+GB+46QCSbGDTD8hnhDC+2xl4vkNYhaSGn1c282C2/g0vH
Vv0+wMqPCAdwJ0v6KJCzuWKIWzIyGLHO604glzgW3viqPcyn2Svc/F5U4f78cH0Ux9lbATKrfLHW
1QWL2pT+sPrnxfiWpMdSOlz3pZ0PqY+SOGOSjW40hgInOfphoNxgJQKlj+SorTYbg2UQeuSWivZo
Psenj0J5mwL4ejJZ2LIPl4MEShMpaOl5pYIPts95zAcpfP2+mepqmVqsOsu6r/exbak+mf7Pn04f
ZXAvpNbMLYnVEobY3xSaX7QXPRMEc3YDV2xd58oGaPmm1ZgVcMAh9nSwg6SGBE4Hcp8agOxDu5nM
v68bhejguOe4KnssAA052r3qKVad3notp6frInYi6seD456oEHwuaj1DRu8C6fycAG8mxahRudgT
6tv9JXJRcLsuk/3JawfJBQ01InlORog04oda/WtdRDqxm7gmgAsSqTy2ZFogYHJAyPbExpiSG8a8
VJ4WIbKhwId4aFIpkSUzG2AWIDicBiC6Avqqw0rFJDq2na0RXJUFRDY2i6kBCgFqb94blaQU9XKo
1XnF6qgmRgIiz7zp/NUBS32ErffImUrAxot2+Xcv7F0wP2jXxUbV6hmCbkqki6xHZ6Gl75vhRgTn
v/3cVkU7w39Zl6WACYbHgRHoThgwBRL+l+K7JYgYO8nuh+P887xvjjOVND0CwB2+e/TJActsFB3q
xFXmb90K6pbfSYUd4MUBecOC35QF6XhME9Ba3Xby105yr7vETi7x8cdwrq6j5Vi3NcK//iW7VT0g
v3utB54d7B8lrqhAs9N+/CiNXfhG9RrcOlO9MtUHOwzYsoxi2PLP3osP7WUWpfaf88SP0jh/L6US
G4aM2URPb9TIkcBC1YIJTdGcUTfAQ5SAA0rkLLuhc2NPXAholVHqowQmq4d/1ZZflV9b/fX6ne3m
BhbFfD0hlmKY3CEOM1tasbBTm1qdvUhH1LvT5WhEB/p8XdDew6PImqGpGsThQ+jjbRkmTfHJlMku
SjbHvB+9GuCgGI+0wtnuLOLk8j9JexSAM2CfChv5KuEijZ4mnaGztG7AmqutdZkjSf1g00K9l5MC
xOOCh27vKDfy+AxBz8JoxNoKvF9+6nvHah6H7hTpjiJETRJJ4uKMBehTPbUAKclgQodTGDAUsAS8
bPZ6soLeSXwZXBi1cANIJJdLHjCnrM5oZ0DD9SitILO66eazqnimCCRUJIgzlryg6OEuKSZYpN4u
E2+tThox7QScC+rxul3uBq3ttXEesM5WOA05DJNe1FN/ZEuT6hdQxAF/CpuughC5F0W2wrgoEqG2
F+UV5jzZTAtjbJ7+4UyLpWzFcIGjGfDlWHXQqajOZnq7rt8aEQT8XsawFcGucBN9w6iUJ9D1reBc
iNws95qJOmHnzamgrbn7qG4Fcd8UtNIBKlRAl0G3yxuGzAZ+p6N+IV8YNhu2OA5CJCXmP3zqtRXJ
RY5oHUy9NmDncYWXZQgiL3wa/PwW8DIH0Vbdblx8j1J8d7NRTbAMAs3ZHfXM1s0fQ2cP0kOCiGVV
IC6URMcp0I1vc2qmoYOvuEU6/lvG9752ADUgsUs7+pqeRHulOxs/H+yQb1JqUK6SFqSV5DK/aX7t
r71d42sXq4qOlAEJUnP0e9lnWJDxffqsPlz3bYP57ueLJFjD1xRTo3y/o6dtG48hVhGGcbAlpQzU
sL/LhuXJLF/L2Hwz+u4QVdMtAvfRHCa/6Ae/Tdv7WSkPZTQGeZN7GgWZpL78HNTxnk79cWoWdxmM
n9qIzWoj/RZPxi+GjmKXcn9MMHwHWrzkTlu7xraocahzA+BA8fp9LUCi2fWJXy3tTbpG93RJL2Vu
thg/RKpdkvohHtBHb5tzW5GHNTQdLTcPTYmlcSoHEUjpjGUCElUXgJ/wZBTTD01uTkujoxEd2kv/
cxpXL9Jnb+xid6ajTyPj3KaJL8nt1zpsL6GluVpO3EnrnToxb3tLfcr0HvQe1aHLV78ypLfrF/Bf
gqtBgJxvqYplcS9G3PXpmBao92ADvrxhWdp8yM/47JSxjJH4omXt3ZxQUd7lcQ+HgWnHYWZtAB0o
EMiYgvxsgFO68MXQ0vsB8F0U925QZewMOsO2IuuxHg4lEDiV00BEVNn/xYfe5XBPhmFqI4gCsTUX
XmQHmEledJ/72SE8UQBOJEC7R73DLvxwBNdd/SzaT9p/sN6lcy9JUVFqdiWax+kxOmjn/qAHSK8D
Ua72Xy7u3VO5KG9m9dQR2uBr9zR52JHF9rR5zI7yjbgcttN6Z1HpXRYX3vPUGCepRlRaQdorq/2d
lUiHUH3LwuIQLrJN5/kxKtofqkIO1/1hL6HfSOZbiXIUrQU4jNHpBbPOWP2Yx5tJtDstuDG+tdfr
wzi17O1f5ZsI1UtaBnKEKUb1lcYPY/E97QSjISInNzkbUY2eLAZb6c9e6uN6jE7Sy+IrDmBTnfxZ
OKzxeZua3d7fFmlyiceU6n0kmQxP/cQesC7ILhpsEoyWwfXL2n883gVxJtnOQ1hrSQIHJ08pZibr
4/W/b+xbw7sAzg6BlRzn+QjfGhTZ0XrdHRrFN/L8MWySt0mNf8TGGsTh5KTYGi2l+EuSWXfLmAOw
f7g1qtqb4/SmK7JDXs8BmtGeNha/5ip0NDKNjlGnvtWaD20VgxKhTb60eADtOAFV+KJ7a4TBCat5
azoz0McU+8aSjxfKwZq1lyWr12SLbc6jQxPlEPaGi/r8g9nJ5wID+cSajtmQXsY5PRamCaAzUGfr
Wv+jz2q71ooTxiXsZagfs6F86zrQ99TL5HRS6zYZat6KZSel6dQ6dQf23kortQFp7+SZ9KKO6aNp
aa90SezCaA9qEoOuNXdDmRyzHgSzeexdvwVRGGfmtsljJc3qshagae6YjDdpU56mSvXnGWDDq+Zc
FyW4b74BmoXZTPMelrtSrPb0vhVWtrbe/zshnHtkkaT1SoPgVuWHlBw7CzwOuX1dxn5OrsqWAt5a
Kms698yWE1XnLsezzvbGGS98cl8EFoA4uxu2u929ir6b2K/+lMhtBHKPbaW1qBmyMpdmRY+aCtiX
aPJImDf2EEZ/JcVPgYK7V7WRx/59YxXAfiNgU2B9qhvZAS1zg1G0wkHl7MW0hz/sMtEXUVtoZwIR
kW0jlIujgzVVSkERcBbM0/eAgplv2sfYbwLTBV47JqdZE0U6pV7ySG91oN2I8vX9U0a5xESRxjT4
1b22zNL/cBzK9W9LvxThqW5fmvoUzYKy5e7xarAeWcH3BuHLzQACIFY/wOmIcpHQbS3Boh0LmuQi
GVz4zqMkbsEOhG+27FhL51ryWvJ43Ux2Y4cG4ENAZSkawLk+WskyqRXI2SHCROXVXFNH6X8PaWkP
mS7wuH1l3iVxptGTVlcIi55y3RzAKG/nUnUkaA1fV0gkhgseetqFcVQid4jk2m1r+eeQDTZZlLd/
J4a7mmwsVlkFtIarYzmUMZNXuVOL0Ld2jXlzOdzrWgA0NUONGFlJc5c23rA647rYQA0ok8y7ro9A
FE8DsNYgY6+ZOadhbndyeFNR6TDEhdMks2OmIrz6XbPT2QetDKg0SjmzA4xjlBdsIK1BqqBj4umo
17e9iE9w1xY2UjiTy2e1lU1mC2H+S85uMy22U9H3mkgGZ29NRPWERgDt69bab7L2ktT4jCHz6/X7
2QHbR2Q1MPGIAreB1hNXMO3UNmyT+Q/yyOpHD4vXP1YOg6sYMbueA39Wcxhdl3GUD6J8dU9FAmA7
A/NIqkI/gdgMRtIBvQJBnQw2wEYPpl45cWj5AhX30uKtHO6FXNXesKTOQrg7jcfuIjm9zUiG0pOo
OiZSiP375mnsLYkMExDcXSv0lThYrFM+e9eV2fuE2erCmV5dl1mSRtAlVVVbrVD7+GJK2FdHKkn6
o6k8EdGWt0gpzhCzVV7HbIKxqzFx+nb1UUOxDdROrismEsMFvjbvBpUOsEMt+VaC+0oz7U47/DsZ
XNxbgR055NjPd1fJX5JLp4E4SQQQyS6AT8c2F8Rj6fQFLes2hd+ukasXvlUeGu2mIsfrmuyF1a0U
zmtT2mZNI6ELIBf4aMGOOjDmpcaOkWiKaK1229JbWVyhisphH60tTG5obU3DXksXxO7yFfUOz7qY
AxAb2S5AHsxfr+u4W/ggCrAtKcipwWDNKZmv2EdUDRYCB82OdPmvocpzJx8lLyr7LwnNzl2FVeWq
Hn8slNrZEApOef8XYAPAMIC+SQ0ec6oYSFmtBo658zBz4sX+otnqI7CY3Olglu4/0XcjjXMB1ZSa
cUgw5VfezG5nM1yYFkUlxUMdX+AJu4UespHFuULSFEMxaQOeMMyNlQ/Q0VO6l7hMXTn/nozolk/S
HYKZILvdne8iKmXI0RpQvHi4p84E0G0UIZpkL9IXAwl8gbEXNzws/nJc2L63/nT9VHc9ZSOQC5jF
0A6qVk5orqbFWZstcB7F3wdAfjvZUtxGdfN8Xd5uyYdo2KrAm4ocgXAChw4EwMsMDRmsIjpZACqL
TlHAYO36Z9FnyW7U3AjjgnMTFjKqg8DAWGa80ePsqUD+TrRckPzuO8JGDmeaVlLH61rCNMMLAIRh
mpVTH3qP+pkvUmk3gBLwDmumjH1mfuRQjdR0XFhWMJbmYcrNu6SWzyCis5dIlC0yI/8Uq3VQsipY
nsZeLOcETSg3hmWxyFb3dmGeq8xTI3Q1TuAfXsEbJBS4q9u7QL4PLi9GE4NjFhlPhV5I5g3qTdr9
6CxBJ2vXKjZiuMCpZGrbxwnoTppk+KKV6iHTrROanqLwuJtYbeRwL8NKJTXBtgRSg7Xw2jWzpcny
kxBgMEPiJEYYLPHvfFKfQWwpWmrYdeuNaK7MkiHn7roxXLH1PvhrmR6q+r6U2j8FPEVPBJqK7o3L
IKNUSjVDCkEgHqcOBVGsTO5AYOSMVPDZzPzoikXq7GY3GSQ45+OaRBhrURNAZyvAK0UeNMaPkdrZ
/dIE0SziJf5TubgmkotXBtjLKLi14AQorQx/NY3DwnIq21FA7NFrWe/EsdwUnwKKM9yBed67HjFF
1srFMHUaVTIRxDAlboLSMJzVXM6FKsLMEN0hF8LSpk6IJuEhMCmGk3TlyZQG32hKd5RJLKhJ7MfL
jXlykWWwENgkBl0XXhiuqWLH7v9vvGS2d+X++C75CqjWPG/hhGSsnFG2XgdQtgr0EVwR3xmXFasO
mxHJ+VL80sbELrubVcT4KLgfviGexZo2qquE/mQo3axF7s09xlULySN9JtglE6nDBY8GCKmTpeN2
pFxGrHLBuuvTf4BDZCmo31HNwCYKmEU4u55bSuohRumDlqndASWx8drhd5WitT9WggvaLTtvhXHW
rU1FNtQJrICN+cqgi2MNyR8rxkCwyP+YC0n69o/wXTnOwA3NLOS0ioAoUY/OOFE7BQ0f1sMFDTT2
Zz4b999i+K7g2FLVnCnE/OmxHsZDdmQ9VlE/az9pe78rvrzb4/Omaf4X7TU5s8MjYLYH8LYjHUXS
BGfHQ7PpwJ+p6YiI2025PYze0j4Zi8DE99/H94PjTTyVsmjBcIRrtHMQYqi10e20O4fhYkuZqOkh
Uoh7Hlc5CgHPC0sny6Wgbhf+jkX86buGgJ1vUDejWIU1+I8P49yr+OC10Ehl02EaNnFYY1MG88f1
t2g3CG3EcI8hQfumlJgmEWDzO78wI3uCA4sa0fvf1Bs5XGxYwPeAlj4SCnpha3j6F8Vng4pWZCu3
xKYDJuyKL6VDHq6rt/8ubeRyYWJuIkVNM8hVA5SX7Q4stJaXHKmvnkWfmLtGsRHFRYjFBNftUuDN
6BUsuTcg3dbRyDA63bmuk0AOv6ZZkbqWC1Y4kvTEBk5Vq56yzL8uY2c5C7H8XRm+P2nFtKUYamEz
GKuPRi0qIGmPzyDW+BpcBTgI+Uk+SE+FIJNXRdqpH+0+K6my4n9AfWjLS77crbluF9KbWcm3mUFO
WRPFdp0nTqykJyIrdh9VriHF98uqPcKNPNPEwNNM7KkrT3EOlD8KBsIsDQxr+SXnL5HUBAsVAXr9
qdx+Ctub4+Kiz6ikYb2ADxfVhXPTJ99nmh3VbLVpqOqOPDZfZgnQjeNkS0s32Hkz3mgVcK3bwY3n
bvZk+li0OGFFPhXGbFs6daJRucUo2aUY1FuA6wegc2xPNLQm2zJRxiNS+a01tTtd0/1SSk5Ro+Fj
ZHHymr5cNwVBhLC4WIcVPZXEOjwoR9YYzkBS+km7p6kXXLzo3tm/bz4E6n6ZUpCLoU4iv0nhXa0+
4mKvayIIqRYf68KcdnKHkMrK4sohClipKT79y5DK83t241LPa4kDA8Sfod5Z5W02+yMRKLN/LQCJ
syiOReHb7kqeKXnMzqszHhWMsC/VTW/Udlv8uH5oux9o9F0Od/1KWyrwO/hjv1SuqgY6IB7VJEi7
zK6L11oXdGp3n/GNOM4MiqwCcuaIw5Pm2iuIYo8ZhmCXx6h2o/Tpumr7JveuGmcPkjnnwyzhCBvt
3MjnOPotJJJnhYfPceFdBPfsoamlFGPHYnW7OGt0RiCql5clPKjtpWd40F6TY1S6FWTHe8ahg68J
XDUyUN95/DqzyY3RYDyikvza0m+0U2wtN2zF/HX9BPeMYyuHC9YTFqlycHphNt9oftZNYyvWEGjp
G5WzS1lIvyad3l+XuJu4bkVykbYu2rSXGfiQbk+e+qK/ZsBIwVZVis/2CFDmgpPc/c7QWQoGSl4C
5A9OXg5iedrilFlF/E25YThE7Xl9kH9YAduLhstZB4GKez6wFcm5nNToNOkrY8XgqhlkWLR3zbsG
fGLFUXWxhoxhj+mwgrrPFU2d7JoN4LoAWKCZbJLhYwxW+yhPQMqJVYEer0mIUWV/rlMbSAICDdmh
8W6hGwRhw8TrAdTaj4KWSJdmwr5yQPzzlv5kNHfRMzZWHNCar9jQ/CeN1408vilfg9O5rzAFigVN
uyD3NZCVCkHg2s00tzK4w5vUWlKtHAW6rtUQjevbps38xQDP1zikQZNp56hr7LHHbWKjxW5i6l0/
1d3UafsLOG+MzNnMm5CVCGn63VB/5utk5y1oaReq2HMqvVIFBTUaPkUgL84xnTwbvU8lvXfLdfCK
pqjsjPQnWSmPoMdwcH92F/aHaliwpJV8DaXZIU3llIl8vP7Ld5sz21/OOZk1y6QpEqRPRR3ZcTth
0ERu7VLTLnqJ8hiwUcuodZOwOcT18HZd+N4rsJXNedsA8N8+Y2PpMjDKcxp0GnLbhAbXpexGyneL
19iv2KQ3CVVLglbpCjTv1o7io0q8UfOk9tyuzwV5vi5sL9HZqsQ9bMWySBjWQ8xK1mMKSGiCNbSD
Wfs9FkosfOf1oormfuD425/5tmGkSm20yijGGOudkoBt9su0nAFkcV0tTaQXO+TNIRZtT43V7DEy
TcrzSNBvGla7MV6V1vKmfn1IO/Ohy0lu98iIYxXc42nSB+GQHpUlepSX5KDUynEp08eUxEG+mA5K
BudGr26aZnlrhvLbkme3U4Oqy1z5qyoFVW8cmzQ5Yrv0p6kOGA+RwXFVFm40xI6UKo6ZlXY1/M4o
dTA+KoiTuw8B1kbRj2UdYX64h5r9YqkFynZj7kj5k7QCQe3X2rpUEYSOXR+w/nSeTUCm8hhqHV2V
kQ3oYaGVZZIXMwwm4Bhev779p9TSZaD26jq2PrnrW8PWDHuKwTU2KZqd4zeGFgmkSDTUS2/9JV4L
Zq776ZnZCOSemaFZ51XHWqs71uoRfDznRB0FoWvX8t9F8NMP00TpaMgThkPri5Y9GP3dZAEFSrT9
uy8GRXoVyzMajvCj5UfmRFtZaTFoMz4q601VPw/xQ1+IrmjfDt7FcDdUqGqt6EWDjzDz1sDDVb3O
ojqdSAR3JzJA8TNgTaCuJT8pa2OraEp0Yehet7W9SAGXsQiWmbHuZXAPSg/OmaZGr9gt28Yu+u8q
6CAVoAhpP+fKiWJ3tV6uC9wdK9tK5J6RJSwKbGcPgFxFPXo4WKU9gnq2OSXfosC6AOA7KILaM4LS
KwPRy79n51vZ7Mw3cTGarSjrzAl0HtNwmhI9ACCi4ED3QtFWBDPQjQgsjRuFpnWoAmS+bJ7j+eeo
PrUaWL6fBAfJshTeaSm2ARlylvEZjg56pLlawtQXfB+Bcrl+Ismp1A5rdWeGD+rsS/OlBpVoK9rq
31VRo5psakRBgOJsRl9pPg0SXs0sHNwGr0wkhZ4e/1Tbya5HyxPouXtpG3Hs3zcnqhrxrM0mRm3U
oD9iZRsrkD/zc3aDdWNvOWTABb4hohxVJJMzFLOPm6aIMaphPc5ujP2x9Et/SBwjYDTFhV86/+SL
ghJ4IOMeU/HfRyVXcw0NzNIpGNU4D+Te6G+b5pJ3z9fPci86bqR8qohaIzEbcwQBhvVcqk6qn8LW
zUbB6e3GlHdd+JJoLulRQXIYZtyjJEldQMejGf+ggto2qu1w8ofyeF2vXYs0MD9JZF1jKcDH02ti
STfWDJsOfTf7BFs4c2fYUoWCZiTd5oMZXBe3+21NN/K4D4ihWwAXmiD8M9Iz4pTAL+8B498c2c6k
0BjZr//k6AZG/lGiAMshn3QYSOmxKK5jazxgzFxF0Lg3DGUrcn9e12vPPEwFVTLGuCdT3ggNtRuw
NYXYpc06aJt+pdVdX7xmpai+uDvrtRHE2+GM0avsf0i7ruXIcWX5RYwgCdpXuvZSy4/mhTGW3nt+
/U1o7pG6MRQRu/usCFUDLJSvzHymGrJDJfanZCVucgKf7V7/jaFFV7tfP9dSTnEpjlGPoATESj9B
3NgMVmSc6/JZjHSrkJ87Db4ueF0XR40D+70uxTHaMaG+0+GI2CYqDhIwedSDUHACXt6JGBOcRVXf
Tj4UMNcaL0/IrSah6Bzn/dbsMFU2ZagLp5ysYrE1ZWAQHA07XUIDkTHEyNBnuCK8MuMrxUSmU4/K
jjItj/cospzBiWAPL8n39ctcfGuXUhlTLEZSYGY5IpTguXUo/oPv5FvzNDkUsoO3MrX46QD0i0Kt
iWSCzc9ErcvCoChRD5Qja0hQVA2s+d8M8BsXQpjgsSZ5LNbUegTSRtGfzcqac2/91pZM8KUI+vcL
nznkpTkB4xwifk/4/5l2losbw9+q8kau7vyEd6TFWaELgWx4nydCK4L/AMPNYbGX9drDej02rIls
p6iG5KLvNfL0AD4uu2gKS6+AXWMoToogxsqHdDvUwa08Gs9jJrt6gLKo+aDnIBmVeMZ0+QNrMswb
Rk3/mjJNaD1NiXrMNE3TNs3C3WgmW10POOjUSw7JAJLq/8QwUWA9Sdjhb5CQjsqPuBRvo5o2H2on
E1KrbJrn9a/Nk0b/fvG15dLAmKuAQzX90zC4QdRainGKa3vi4nAuGh74IBgBwJApbL6gBPOQVaBh
dULkBr5jINOXw+cSqBsD0AKiH+sHW1bjD2mMxQEE8yDmCuIVU4tepEFB8Dd5KUYIjSjHUBgo3xLR
qlQelvCyzbk4JWNzakPJSlGDXJqAo1CJsivIBUGCXgAgSN2tH5IrjVGWXPPrRHyD0twbG9ML9uJu
3tNV8NClHDPr0nhXyuhKMIoAhongnOIdkCX2oPncmHv+3Az9zX/5QNpWocPOGvYzr1Wy8sM4KFKE
Eobv22kl2UoEAAsQInz3w4HTEeXIeiuaXqh/1Pq6gGU/mo/4NypmwkrVsEZf2/q64azf3qL5+DjW
W237QpRMOmPKixHJa9PtC0lwRYS4XV1zPhJPDBNBdFMAfNkAuX8fP4WpPYJQaahf1o+yHITphJiI
mVEsYcepUz8KGt2kBYaN8tsEQFCLQc7BSd4ceW7/m9YC6gvv4hgtH0CuZg4CPASqM66uDl+GbtwT
kvOodBfv7kIOo+CAAE5lRYfpJc02RIlTBA85LyhZtIIXMhgPHueVOZEGYcIsN15XB9YYgLU3xQa+
dJzzzhb8lKMRizXBy+tjHhQ6IXMpDdTG7zuXhkHA230xZ6tHWdDwMIp28nkYsTyZ7FA6eEJzFSQB
VEOw4aWA/6qmQDQWtU2y191OWx4T0OJT1jX4KzRkJcIC3vmB3xS6j/qqIP2O5e9xF1rD5DUaD8p/
WUk+5DCOpZwHScF6BPqxQBMGs3l1pxUcs/5G0/mXCbw4C/0NF7ZixlYCmOnhKoWtuG+eMUsRWYJF
nOIudFCG99DEcXCPO7LJDyrwdmSLkovkdmrzyuPLkTtKC5iDMSiSIJMAZYCRGOockXu3V/aKW0F5
Els90S8pO9M2cHiFtkUvcyGQMWB+2WejL+OBjCaq1sl+Jk4XHQbAbdbJ7wkFU5ljzegH++uysdxr
Gph1Nf5a2EiwKlbOIwJeselsnQj3ky9z3Myyn/6QwT6H3Beaup/RmhpSp9wRJ3Iz2we7xb5zNK99
angWc9lCg2wCUIwEPQd2TlgLCkEsWxTYBr+3qxYA66WXzw+dvmlySx9v5xIswbdhgG7jl7bnpJhc
6YyRM4ok7OHDkUOM8X4kX+NBd8KZfBtizepgWH1DtEZRBx3jBM8ufsH2VmTVVbJd91OLT/XiEhjD
1wWyhhFB/AwSbEpy28SeOHG8+qLV+RDBzhLryaRGBoG2huYtUAjEobbQXm3lh/WTLHZvKXnI/39P
dpbY97HDkY2z5IwtaD0axSKB7gqKsjGxqFkG01NUoMSjg+uXVDyGB841sqPFCdESQkpcoyphX+ph
Eg/awHUYvItkyhKxKhAjiHFAgqJ+/0osZU+c4K7d+ttsp9uiBwAObs7+ybv8uFbGmOtp0CnqQGaM
q6U/O7QPAC1rDZE1wcAKTsKxNIvowZdfkbHrWJCU9JJW+PVR3yRGea8F/je17e/8EnOzdYAm3UxO
pKgbK0+n+yHBhgfAf4L0vgT50oxPPRkAFR6KQ6ZJd+sqthiYIKDTaSWUMmVd+5ykn6Jp8qHJpYKU
bMqxNqP9yrPWmavQ7swyAVx5zlsxWDT2F0KZyC6tzUlsG4qeIxy1yE6Kcw6gaPST6vSlVrAZYq8f
kkZwf9n6C3lMhFdm8VySEI51EgsrJQAcbcDgZmguqZEVki/r0nhXSv9+6caDYa5GHViTQr0P0p0S
PoP6J4qf5vFOVDkltsX3c3Eyxtb1RJv9lIYlQAdzNUyRdLuuV52CB3ywfIOoJ2MFxSR/zUTWElCs
9ASebALTd1a5uXkak9YlemmLQcdzJH+bHlDKKASbLkQB8a3B3GDVSWg5+EBylG6BPwT0zOSUOuNB
sPFOTUt2Eg/A07wI5O8jXgtlrjItpUxplRLrLgFGOvTQldLZmefCHXXDloXKXdeSBW95JY8taQtV
06tyqiqYRQOLAwDaM4R1GrCd6KYIoPR5l8o5H9tkgQeZoiptCIxeZaGaRoli9fvyoB2zHd3Mq8FE
kr2QnfS6ftC/n8P1OZnILuskMzINpDuTbleaU5WjXUjPgE4rehnzro/r0v42LdfSGIeioK4oKjMg
VASBWBio7V+qEPO0hW00t9rw0mGzdF3gQiHzWiLjTIIsB4gc+JzQbKF7EJNdYJWkdmiP+g2JFWMw
jrDJjhJIm/sbkGf81w/LmHABQ3C5KHfEGW/7L+0u2wcuuIOeTCxWJ3a7/7NarQWWzOna/W17rg/O
WHEtyQUM41fE6dt9r27GuLEGxZaDgXPD9AKvrfe1HMZ6J2Xsi3WHh9LF+wEAJTo3TqdKsSaBsTd9
FxhaBUZFR+iqQ0uMo9E/kMI4RUP/3MxAiJXQrmgbSyh9wBSWmxEQr+N5XY94t8mYH9LHOub0oEZN
tCsU1UIQoGOCnkse8/ei9eVtYrz22js1YSr5WNMgmNoAWYJmRQB3S6wOyE2nSnmR2s5OeZzfC2Hs
tUwmm5ykGTgORg2Z/S9d1Gxdwmj2dDZSL2ptNTgRM7ez6f6/XChGb68PqoVDMEXFhKwLyVcZ2rNu
R+0B6AOc4GLdWQF8/1pOIKZJ0Ud4BlLtmoktjzcSb+9hoa5yfYGMjdEqUK+oDfofGCjd0fLyfKi/
J8BUyh7/NNFkzuVxPxljVBJxHM2wy1UHwflPERR8Ydx4RjWBU1mzzPqmTtIbIdcfRyXlWdR1R4WG
yPWF5mUrdQNK/E4b5ZYh5K4YPuVYO62+FkP8n2wLdgKvZalVYZSZlhFgkN/W5jmUvf+mhIxlmZNk
qMCYg8aV6J+7APyc5eiJWnCojJYTyfP0kDEgYtfKQmjiKGX41Le7IDqKEsdGrTtXNMOub6vKIyU0
uwLxpVpYavOgBD/S1MXGs1Q8a+ajz6NDltcNMwBprwV2WpznpQ9vPu3rHd0xbCor+SWf28O87Q9Y
D3UU7w11+qm49W8oq694EDlPYd0wAzry+jeoTRc14hQCN7a0W+VbJh6q+Rj+8zbj2wunozwSBlJY
KfnQFWMwwyxr+U2T9Nsss/W65WjjJ6HYuxDGjDRKMyp+U6qw/UCCiF0tu+/1QzD+nPHIDOHfva13
aYxClhP4DMEJgoBa/jXJP6OEY3gX9gLondG+IrBI9b9IjoqwB8Rh39LIq96VGHPp99WOjoMMXDK5
5cf1LorV/KAeAyMcTQVU5XaF3amyPHQhL9BZ/jwfQhhtB7tKlktRQpw6r8+x6p+yvgQdpHjCBLEX
TdGmlAqORizHVh8iGeWedUGXGoA9O1Ew2L1ZnhW1/OdV0KvP9JYIXebDndFocYv4Dej0nUsHksaD
elP+lr3Mibk7ggvVFioODDgGplMpbO71e61byR9qGf4YO5vGRvci1zinmLfKt/5jCrS+DgzgdA5Q
PXNXopdjqw/R1JRcnNRXQLqY0ZMamALR6h+x/9gmJ034Oku7sLB9YncTJ/pfdpYfIhkHBiyldsAS
KRrd0r4XXsEdYxXVrqm2Wp05677sk4z1QxbjzIK0DKRowHvr9hpW5ymJpeJIGxA02Ckaz1xK9WXl
/JDHGBAZcJVypiCCS34rb4NsdHQo/E3prv5Ms1Uv6yfkXCY7kxIrc97PGV5DnX8JjdchPY25q8hb
kezWBS1QOF4pqcJ8ti7QMKZkwjbCdB3nY4NcrT6MQAEC9rDs5HvBSe2YZ5DfnMjfec77hSrMB6wr
sTWmJlUxhTg6tOSgxRbFOw63sRt48j+Herk+JPP9pLFtgzrD6JDQbqKut9TSmxpOEvqJE3g/E9tj
EQKzTrQW2S+dvKAhAp2GwNyFh0ybYyx5X01lDHQzx2LQ58hjxhTE65KTh1YLqpWDbufPf7jnxqfh
wCtMfRKLfxyRMdKRmAYFMXHEckSehOs0HpTOqePjJHtxClBn9XH659jRV9+ObQCWsuBrYQ1hRk92
WLTdJnq3UYtv6++A8+AM5mRt3pAEcJ1wP5Xd9l6R7rRRsqfwvtOIuy5q2YO/X6LBpGlRDuLFIU8R
YClfitKOsvss5Hk6+v1X3hdL85boQUImH/rRe8ZGdsGIjWFfTEjIYDTCp1s/EM8cs6X7WteFasJI
oiNu9Ntom3rKaxdbfghyR7oKkXzvMk5ER/3X2vkY/5ZIitzkNI9HSyhRvVbNrN6wi+iVc7JFtVBF
rDPJJniMdcY65uFUiXmC5brBHp3sPtiGduQK6EKXh/b36JJnLOrmdscbqV9Osy/kMvYx81NFJTFC
B2Er7+mN+o/hd2xJwsHJVr0BXRAnoVq2yBcSGRMZx2M8i4WJLs9t97vedRvBjX1w+VaPdFobuIHr
N7v4AT/EGUwCh6ZlLieFghYLyBVN3Q7JZurOSswZZlx8axdiGDspFEGsRuWM4GDyAj302mkzYDVo
/Sw8IYztqMuwi4gWITrARDiahtJx4q1F8j4PazQSwG+C6QXpu3bq3HYHjoDz+OdJ0wiybTlH4n0e
GhBdxI8j7GGaaxMdc9332tdauyuke33YrF8cT81Zw1Hopo5UI8Du6j66yc+JG7mma7wmdmjYvWt4
cGH/vGEOd3KhEYzlCCSF+DEQmRwhu82qYxo95hIQOTl6x7s/xm60cT5mce/jc2VnZS6tQP4pZK4v
kf/4jBg70ba6bA4YLAH7hxWNr0pbWObgFAjnOF9qMaG4uDbGPOSqEgH5FhlhmlSINsoNqM0wStED
EjzFem7oGmJ1A8Z1O+hmhedf6AP6y9p/CGcbVIDWFUCVADWhlGIlxv1KV9pTS1iiPdVxpHFeM9ud
ytVYTseKgE8zv23DV7nbI2Hi3CbvQIzFECpzyHsBxjarQThYeqE3A7aRgi65mGdFZellXSDvTOT6
OcdxEE2F1EBNcrCj3ovpncEboOBoPAshpJpdXiaTgogjOpq6bgHaZU53evt1/SQLO5hX79ekR72w
TGGS+HSXX4VHFu3ink6E5Q5wj4Hrie7hIbzxLdAf3apn/56HhE91fE0NGdORAnC5A7+hjJlCihdO
549p0Y+HFUzf7JoYxnb4eda1fg3fT6rtFD+bZCNPrtb0oFrCkqL8wLnQxVDx4nExJiQUZ8mcZ1Rr
CSj00I1FgYLcqJsO3AjVdl0WTw0ZI6LNXdgGPrI+HTBXxFPCQ8ATIVPP9PntGWxXKaqjWOxkdNC0
r29Z2J2PT/VnCT3BdA3ZiF/G/ehSsrKwsgyg1EGVtjyyavqN1n4FE3ekVZa1c4OEs2siL/Qfa+lJ
HZHgygeZN3ixfqkYXMRPuXgQNaDjgfSMUvhYbUlw9OtboXpa/27rb9tgG0tV36dDSEvCYB/RY6wW
YAYz1+xY5KUt66qPWcjrs6SGWI7SgLA+eAZQB/gHSWZRhZwDq/G0H5oXulidcoSf5iMXkWf9HRgs
iHubSdMsdzAsLTrm4JlD+i7vRI8ggeEZEp52MIakLscInTqIUvsvIXJOeXAictB87I6XPHe2XCqg
gAxgHUBww+bPtalMnQqGIkerEivta5QDiWXU3/LBB8/VT1+XvVxpXEX6XgC9UzG6TTHsc7GxyxAP
ZF2R3sY+F97F+49hlFURlKIQ6h7RV2u3DsEiHqDtPMA77UodBaDOmd1+U57M2OJ1Lt8mIddEMz5Q
LCY1NmS0HHov2HaTRcEp0Xw4JNgF9L3OUSKrcoINBT40ULKpeTWvT97p+9EZ3c5TTIgnLY4eTJaY
O3py6rI7zvV+8lDfZTAGtpkmswXDK8GGjOqBOfSrCDrym2wXvYoWVpjtqbZ/cqc+Pnk4/xPKRmdN
pMRVWOFiaY5MjtJW2WmWDiTTcM+ra3POx8ZmZRFXRVpiMqqRMI6ObTypV600NPZzOm04d/mJLXo/
FqOqHXD3wrKGszIf2p34FHrdUwFiB92eMP4+vco/iAsIf7BnbP/5JudbiPP/koFTcG0FkzYjUt3D
3Ca+GzYPpnAMhfv1060rIyzDtYiuHNJqhCFwMtFOh+OAOTqBc4GfREvvp6BG8MIvGfUgGESEiKo4
C92NL7gm6exAc/3uBrDKxvBz/UjLVah3Q6e8tWMuBIKYLQwUAuXPj+1O/z4eutYZ7eBM8R/VV51Y
0m5d4vIlEgC2yEA+Byz29QlJFDZhOwwK3JNbjL3VSptQ5KHCLKvhhxDmSxl5XRC5wqnU2s3UG6I8
p9mXqmgcPRewP8iZ4uRJYz4a9vmkIRyI4pRFeKzb3skxJANKbZdMr6bROZPKA99bVpOP89FfdPHV
mlmIAZeloZWj6a4CApXKsId6fGzVO4Oyc6qNN6USxw/xvhxjJ1vSynWnJYojlHez/6ooP0YsAKxr
x7Ktej8Y2w4YunlORRqXpcbGHwskRJtBPEstjzSCJ4cJNcVUm8OsQOIF2CAZeBGjIlqlELok5diM
T2pQHyeSrz/VFAtiP9HQOpreWN1DrzzUL/2ecnvHX3l4Y5/ECh/iGIeN9kamRiaS1uS3hrHU+Efk
YvsIa2OhTQncYiBlBw7y2Mjjba/wrpRx1b0Zt0RqClR9NSR7pXRft/Hel3PXwHY0R004qsiSY4h6
MPpGhH6+oP2IdJQ2hsguTZ9jjLmXyZgR1SwyPwB2AHLXdqdus5PZef0+fEktuhGXeOq5+V69SJgM
+o/nYyyKUgHFNi4LhD0N6Had1DyPCSdt4BgtlTEhIvJyYaxpBiR49eAleYcY92tq3HQqsXSDN+1B
v/7fgeSHXjLGwwjCNC6kSMV4U2nJ4r3Ka7NxTCJLfjEFegUSGPh/yg8AvutN7TY7/p4z5xwsEmhZ
VEZXEfSYwbGs9qE1h7/WLSDPYLDsFyjtCjGWWmlkSKfnG7qJ7vR72aNUY7yeKO/WGHPhD2XYJyK0
IN5FuLX/kYxxzRLv2hjj4Cuq38YC4kIqJ/XUbeAmNgY5sCLU2iCYcXizbp9UycHoJEoE2Bsssmk4
iQPaecjgpn32rboh2/J7n1ntXtqH2+JWyu3A43FjLT+pD5GMqQdWJ1GDFMGbb7p9cozLfYxN4fGI
LaCRx6r7SeD2Lkxjvhy65kLethBWOtpGdCkkUXTS3cYx0Tw3zzxFWba4iNgMGZsdwCi8dmPIVELA
3KC+VmgA9m2n3RzqJ4zC8Szfshf5kMMoilxpVSkbaHEF/oOPOTfF36MwZff9I+eZLWvkhyB64IsQ
StLT0JdoeTw8guXL88/z5ji84fcnyPl4vUnesRhPEgPUpm8kPOo2BDTWr8y/V9ujGuj2+ql4X4nx
G0Wt6Fpi0jpvBsKcPQUGmTtOMXlZyz8ujnEc7RQmauBDE6LgTiBPSvoqledJsYNbTeCFaUvmCRzb
oM4jAF3GjOD1RwIUXIfJfsTxCmjZxn6fto5huH2+IfVBCGQrD3kB6GLF41Ik84iT1lDnqUQvSEQL
Wf4NmlgwixuRU4AtljYbssfMKQGWIN80L+lX7tDNovkH0ZxqAjQWWSyLSITpaaMOdMSLf8y/ZNHl
bfU0urkrOOTfNLAvpTEfUwj6WNYGtMLIQ/8GtiS4883gvW1S7ngR4qJNvpTGBgEithLLCG1EWi2k
tRZwB37vrdH+AyYVeBPPnCwp64VEVoFiJU0FIYaVDBXFrspipzfEbv3gy2CUu3z4hrkSXrlu6alf
imRSi3bSM5Dg4H3oGORrb33RiuWtlnB6pYsVShNLHmChJ8CJe4tdL+xXqddC1rTYy/pfmKCKln5D
0SEUr8QAWrNFCXa7bl6WbOalTEZbAtLEANHEc2zEvaA/RlwG9+XXd3EqRkNCv8bStIypgAkUdKhl
W9U23YHNZToFbnkwT+rJf0iOM4bsCq+0+9hZP+CiV7044dvvu7hVo9d1vxwwMdC4tNTZnfqtvBsB
foGtRSfwdJ4XWuoQX8pjlCXTsCsZZqhv6p1q+QLYwdpvCTCPiPBcTj/S8Hem11ZPfE7FYjGzuZTL
WLlUjoU/82HSQ7rrH6Ut2qmAiDBHq3ZBHfp2WDpUaPIOzFGht5WBiwtutVAORbpuF4V2vqMQI8Gp
sn3H9wL0DapzuOc1tz6xOu8v5a35dSFSBpx119BJE2UTn8GECUC5IrYIWArkg4lZocDjeXve43wD
pL8QGc5jWJe1gPx0m+/a3fgwg/avDzC+bO7LZ9qRSW3t3zSTL78pE2NII1DrZ4HG8mlhiUW/nfzW
FqrEk/OWE2csTmlfymICDY2YoDwMobel07nGJtoCG+MEmgvTbTMrOkKB7drOn2ZMdL5UnMz1Exf5
8UEZM1QCyj/uKtwufaQaVmGNHe1FzC4duuIlEksh1eVJGYs0Ah1ZHyca+OqOOPb2BBMLJiKO3aHv
jU2PL6QozHtshxasfTmNOjazF23nbWY3HgWJAaA6l/Rh2UO935/CxPJ+mXdE1GDGSSADwH30alXZ
6pSdIY2VL+sn41yfQu3BxUvQk6romgzNhyzZ1+J32byVefCbVNfW7o6J5LF5mXdJXKFtDND7BmGv
PoKw1482Uv0spNL9fzsQ88pGrVIT7LQiyavD+3yMLUOP7pKUc20cM8kOmCck1oM+RL4wBp0TmelD
0VccH0Bfydq1Ma+oLXsRwTVSchkfvhePhfBT1DY91oDl+diSl/Vr43lWlmG5DvXMTCeIGzB7jf4l
BQRwFfQaUNjw8hMPApajd2whWSsLYYoV6LiAOczoBxCJ527HOdJSD+/i0bLz5GYWDGOeQRVUin7y
NtwyIkMIt/KWa/N4shgDoU9mhHIT+oW1MzrDDfkOBGIreFSfw/38yjkX50GxeN/xnI7wIzDu8sbf
dK6wpTisOQKEDHvpyuNoV4+pOx14O3QcnVcZUzHpShOWMz5ZUZzD6Fb550jtmEd+jy0Ju41oRJlZ
Ciam8ZL4oQOm0SCAJ0MEeMtOyDhGYvkGsdiGkg94w9mxCLHVMZMQAQsFk/fp5FsAnrXm4V4Ax82o
u5zPtazqH8IYi5SVkeaTFCUT6g6nvWgn2+KUnfyf4TfzTvHErZ7bvOWeZRfyIZNewIVZT/LcIEIN
+5QTuwERU/IlzN3uX9XBTXB5/u8eGRvVS0TIAGwD7yHfSc1NmW/SmBNN8G6P8e9G30dzWmEDKzY2
BgE0L0a44+f1T8RRB3b9UExhJwYR6qBMbhWkBzlwKgkhWutK5u91UZ/Y2fcrY7W8C0H7kCM6Q7Rb
3GQueiMH34s2FGCUuOUm4yX1nPt7C9YuNMGsxXROWpwNPEWWbNTWPN8a1Wb9VMum4eNQTMRixKTW
TB9CZgM7C4Afa3tezE6/89/u8EMEY32kmDTYVYOq0f5Bsk82g6d4MpdWlndd9O8X1wVuBxBi5Hg4
RvWtyb0UAEPAPFy/rcWlqotnww4qgEqzN0mt05lLAk9bbLrcnjG/B0e7wTTLujTexTGmYE6kGKRe
KOqgGqCYDyUQ1qVyBDCWAyz0SthXEo8KlWN82JkF7EwCHs6kW/nmrjMrR9VBNdSC3QtgGOtn430t
xjjIZTZFcSZgHGMGlLYrh2Cs/G+2ga049FICIXqMZQv1SVPcxGw2jb7LcjSwWpFznE9S4XclZwHp
1LnH8oCIEepp72+qfQyP3lrC1xyd4Rrow77Nm/ZYDjI/BMrX6l6KRtTXDVaBeiCEqXYsnavxkQSt
bZCtIHrrX4tjZtnagiyYuTyi6YOltx3Rdr7smcFr2T4PA2drdxHY4OKBsSWFYZKjUqh9GS6Xggbl
AIEKz9OeloxonATsno3mzLaQOdOXP8DOgVNwHBfn3bE1hlmaijAv0AOv1C96uVWUymqKp7xOrAKV
BgrTmM08/VmOQj8+J32ZF9ZLrMFOU2cY3hmy3+qvIN7p5qbNsc5w6KXWas2bbDJB4su5bs4rlBkL
I0XdLAVFj72QFqX4ubA6PdzVQHJdVx+OWZGZYCOItCife1zolB3M5qGFXRZUD7OdnFvkODOW47GP
pVSWZgzvjMI+MJ75QM+c+2Jbn1EXS2oIHC0nCXIMwiku3OcmSPxj2CjPsqAC3nwwwJsG+hS9w0sJ
UoDuCrYRZ6dEnTeplHJ3zzmKQ+jfLxRH0MYA5F3Y85Lv6Ly8dDBvWqwehAdxywtNeadnTU6LJRuh
RQNFzs/iUyc31qzw2iYcs/bGen1xHL8zaz8DCiVWUeqNkapfg3zYRCQ/6cM3/EW0IhHLlVISONGo
3iT+K1aZ8qE+lJqoWu0Y3wzC5EZyuNcGndOe+6S0+/5GWdYOoOHoQy7A5OqdhQqrPYPRWQeVPJqb
94JqUUIjw0134oHb5Od9ZPplLm5FRnmsCNEFd8SwODfia6C+pJi5U7Gz7uSx5shJb6GXYQvhSzHM
Eef5flIW/Dg4Y5zmTMw1vVPQOdsPLjriXr+dQVSi75VD4P1Hx8a26ZRwHEs1R7E1Et0keS4aK1DO
82gDwNcKR074yzH1LD+gmUUJQHEjQCqJP/L0SATdLoxd0p9DrbRnE7wbpcCJ6nh5xBvl5MXHLCSi
tVqtIlRARVL1JFQk8y1tL4FJAGgRPEIRzqtlG3VJFIpq28B3971pzb2naq9VwHsanHtUGCukqz4Y
zDq4L+00exSHa3RkF7Q2Tvsiw1oCkKvYzac6sGNAnXAXeRa3sC6iBrbI6xOpAOUvxskoE57xXG2S
U2vB9oLZRn6MTiPAI8aNsIu+lz94nTtOaMSWfMtErPpEwGolJsucoVdOWYs4QWycCuNlhV4+rbvS
tx3UlWyKLftKeRdpSTPBQM7xJm4HW9Bh75tvWq7sVVSczZRsWtpFTM9m+A3dhKOpVndx1B2MJPoV
zOHDAGDpGA2+TtBsRf029mBDFCLADCSvAZncAuO2U5A9dE17o+XNYBWJeO4kAOJ1uitHrduq5mau
nzsiuOoY23VgBpYoqZY+BJinzrcBuUmJZquy7wpD0thpng9WAu/vF8VL0WlWabbHTpF+jUL5JAqB
FzXgnI4nF1DBlpD89ufYLeRsY0oGfiPmEvrZzoPppw/cGkXPUrs2JicWJzfVGjtJi9YxE/2kg2y8
yGI7UtUfWoQsSfOdpP2hmtNNWZ8bUshWH2V2MU+1NYwALw3ASySIM0iJ0mMTjLxB6QWkeFoUezea
7Dj2iGXvSizQj6PFo/iVsi3pdnbKbOUBQHFoQORfyav6c109eMZFYUy1nIH9GnzltCVHK4v9Qb0P
jool2d2OQgOIvBx1EYPj8phMCDkEhdgJCY6pqJRQpnTF8TGca1dRym071JuySDC97QN0SHldPyvP
sDFRZZa0PpkjCu8pPSfJQRWO5sDxfJxohC2tF0reVWKDFcu8RjVfszsy2QQIb9rrmJ4N3l1ywmS2
sq5EZhGDDk92OsgIxtdMeQkTxY6a0Vm/Od5HY+vriil0BtZkMGvZh146i7eUkVsQ0KxWcqSrauCk
frdXiQBiQx6hE09FVSaMnNSgV0UZjasK/U3aNTbvyQ1Mt0vJ7UnM3YvgXStT4koG+HEV2PBOFpW7
WOqelY5+SQ31NIGjL9yzMbWuQpUNksm0ejt6Gpq3lO0oK47g33Imp+mAlcFbJOPZGXZiOx3TuawD
PAPA7dt01DT7NZ1hqnt7AClGu5m21Qt55AIXcF6fyhiauA3VpFRHVFdM6UsfjJY6ZJ4qC7t1VeWJ
YcyL2epFT7uqTkrsXv4mNZZScNp1vKIeO7AtpWIxzvpbA43u6Gp2tA826kZ26hPva/GOQ+Ooi9gv
JYMeKRn9WGSyZincCKPhNETk5PW8B87ObJd1IvmiDj2k8/XJHmPOVnHU0LHgts84OTc7tj2Kvgmu
AphIsGnUVpVaNPoLXMEufmgSIrD6JnZ5t8jTeXaSW8Twol+WyBFovIdhpm3oyGe6j9FiymZyCqcA
w8eWB1vAOypjSHydaFJb0gHCBv3pe3HmmGWOcmiM8ZASXSqiER8tkx5nZdunoaWqnASbE66y/O5+
anRh0xGaw7uFBj5D/1dtoEJK7Cjf/qenqzEWwpDmWe8qCRVKvXfl5Nc0gnAEoeC6FN5HYQwEGU0s
BtOhwNo/iUA0z3igS7yvwoQZ8ZQ33ZjiycYgjJUOBXo9AccC8T4KYxUiPUpBBYMYaioSr5mTYxn/
xJbfbig7S2ozb/3Glg9kSJgj0kGqpDLSch9bgUMD56+OrR0Mp0mdsDfC0eXlyOldCGuAYq0V8kzG
VoreIakdo3NfSrtOjd1RmrahOX+VNJVj9JY14UMkk4NqmFxS/QDVv9zYasHPaeCNvH5SB/mQwEQu
OIKYjBTn0Thpex3AL5ldOQmQpjHBCFzC9c+0HLZ8CGOsTdQV0txk+ExNvB3GE3YuLEA+d+B9Xpez
rHwfchirU1Sj1JgpJtsjrN0WAkbpBHBnx4coOPQ8b05Vi0leUYZCB0km4PTEFPa1+8OIK0HvHrK6
7ihjxX6sTgPGLHREDtUPPTnE/cP64RZ04kog88WaLM00UuKLyf4ZyHZzsln//wsf6er/Mx+paJrK
VIHJ57QBOmUBEsrUTqVbLduty+FdHPOR4qYVpyIFKoqy6WnV0VU3ksuv8L5xF619IGo7LuKT0Qdh
Z0mwHte43duKVHmcMYAT2uMhBaDjtnFgysFzBhhVcHhSMAreTv3SI7u6UsZtgC5ZnaYebTsaupiN
ndm9bilWbilevQGC/L9Yb7+SxzgQvY16JchQUOmb3g6bYqv7DZAJco51WgrJruQwfiQQutAMaYeQ
Zubqod1SzF3Fi/fckIwq3dpHZAy8pEaSX5touM8//o+0L1uOGweW/SJGkOD+yr0XtTZLsvzCkO0x
933n15+E5hx3C6Ib93omJmIeJkLVAAuFQlVWJu2bJe54MI4aKnBpQAMVr13GOWPss5Ws/YwHK/Dy
IoTUTGNx9ZJHucU5Zux7VSoSlVCxBMfsbah41u1sZaNdyD0nFvLsMOGiiRalq1t03AGVt1u9D0p5
tHSoUobAcV4/0Ru38KU7sFCwDrod0PBE3qIqqTVJh1WtAWZ6uW5kCy79wQoTNwDmECsx7mlhFMPz
P6HmKgWmW/9KE1tyURC6EX5OB14bjrc0JogYpppPWouK8wTgSlravTlZffVwfWm8T8WEiaZK/5dY
KVIgnrd+T6tTXvkKrybzjhK4cpjUT+HBzNZuiQHpfVw9wVLcZL9i2hGvjAn9aGUn39OxwOFQf+1Q
vOdx7PO2kgkaiVHXYasj7qP1uO8hDK30c2wZI0/ugXO/sDnhWs3T0s1I12jQpS4yeRrCLa+RxQkV
n7LCjKAOY6D0I46how71vipjzk3J2TH2PSoWpNeMHiZUEdqDnXZbRN8lUnKGhHhWmEARrq1grNCF
d9YEU1aPatVbydfrDr5VS7o8u+wcaiYW4qBEwJtVGOXQ9knnkfWpb/w5uqlUvwURVeWm607P/MTw
rtvmLY8JG21Sk0rqsbww2Qn9yRC8gkchuu0KkopcUJVUjL5+zDRWYM5iLcabR1uCVXqbBA6Ig57L
z+f2/PeZJZA1a8wBxAlORonIlt6q4tBdSu1LrvS+PKycr7W9Y2dz9P9fJE5CXOhiS+dDdRQhGswW
LM8ZV5SFZ4SJeYbUTGFq4M7IxN1kPpP0aJZv17/8dlj9vQ72ph2WpjFjDbUwLXTFJCiEhyr29Y7X
L9xOUc5mmPMzqHPVgASC5rPlF0qh2QbtAh4NyaayPekTl+Kd4w7sdVvNpDEWDShv+WtXuuYEyhC0
foZXvtQsfcNccTwWbK0JXTiFdOBk2ScP4JnYZ/b0Q8SYW+wWnOt92x8UWTZk1QRnIpPo6UWR9t2I
RC80XlLJ0osTQAHX/YFj4j2rvfDrEWx+ZQoVTkdeT8W0izsPz7T/ZoJ5FIZzbTZTDobTCEKbeaxa
6XoryDzA4R/C6e/Nen93XKxkGmPw7lNmH1ozzILcWUVLepg8yW6t8h7YSt543HaEOxtkIpxSQnBj
GDEB3ArfxvpRDK3r+/aHl9LZABPioGsfEWQH9LE2vqsWmCmE7ejcR+FBIYr7ruAtiIlxgygNStHh
al32xBas+nEXOz+K4wuUGSwxkF85y9s+SOflMdGuFju9m6jqC/1glK4jvBNv32dafJ4G5HbUO5ti
k7wIdB1Gjrk3iNB39bGeB8vMvk+6d31JvMPEZnNFO8RqQTm5IYMi6JqlRHMQCtp/PLNMWBh0YSzF
HgCTEG+KFgeqaO8nObi+Fp73sfBaU+uruaCgoNGT6azgo2ALz9JeAhR+nsBkyjHH8QYWYAvIjKh3
Kcqwo5feUWni0FP3lUOJBHm2ON7ACjxjaL+SsgzZT7cGUugU0UMz2lHLCXs8K0x4GLK+CtMGqb2Y
A4hgBqZSW6Lq5jwRR47TsYjaVDbBad+MEMIZDKeVwDRZpjtBVX3OB6JX9ud77/cZ+oSabYRpkWN0
Ryg0vrmP3D7QjvkbylSH0Abn+HVz9Khcs0Z39yKat0kurFGF5FgmR7F67KabFKIjuvA4oyHUc5om
vC1kwgMRlrboaDctG2S3EUev1gd3Uf4u6z7vIBMeYj2XsrXBLEZprFbYObHaWE3N+U70t37eODTY
NUJUWWP5eZtBRw6p0sGf9qGrE2uC/kw/HKX1Zk0527Z9X5xNMR4upYaZjQUoIkatQBc8PRXyxImo
f7jVzzaYOxC81PpUqQu9JERbdHGrB8Ip8Udb8HM3/4fXPtv2hLM55hMB+ju1y4A0EqrS8fhLHHwp
eb7u2bwPxERvUWpV0RiBN8njJ1U8AnFlJVnphHXvTtLTdVuc5bDZXRpDYn6qkRNl5knq7Da8Q6vu
P5lgw88gQ4xupWJ369rb6WBl+I88cG687T2DHgoOD/5hdVEMOenRmMFYTilPtk6OsfgwVSYGiR1w
N3Iizx8uvrMxxgdUSemaQULzWUQaFNsNZKIcemZtjAGhNC4MnB3cPkZne4xDlLpQVtBqxlDOcpjL
/TjcXv9CfzhDvw2w4icNUUxcEkhUKTWIgiVh4sBwRtv0oX74HaSG/21BLAX0Ug+pguYgAEDghpoX
TJZzUsfty+G8IHpVXVwOcyeXywDmI6c1QCgIaLS808bbaf4KiMoy/7q+fZzP80kKBWorabigxNqk
UMTRei9qVk6qwFsPE+TULKka872gP8m3I7jx0vih0+LbVBSd2lwei4ZL0Ehj8+dr4ryFNHJcbCGl
eCvCBcn3sO8dCaNuyb34Cs4rO7SMAP0fzgrpn7tmjrnOs3GZR/GdjsoU7WLGqM1c/VKiPucdXt66
aCS5WFekahGSLlx/NEtRD+sh8+Wb3qXDvKWvcsnd6O++ti4mVsz1qteShKw1zPeZejdWp2R6bif7
ugt+3j0DelD0MldU1dTYsT3BqGNBkRFj5WGxwc+wH2vTnsfI/wszmqjoClCt4A1j7nOtr1tAj9GF
KTVXL3aGukt5Te/Pno6VXJhgPD1Ph7HqEvpIHyFj9UNvNKtf7R7EgqhvjDyh9o2pvY/mGC/P4wWz
DQkhwM59VcBK1rxLwyd+sQMN0m3k8BScP7vDR3uMmyvAkqbGCu+bll3b3QtDaI3KIR451enPIemj
GcbJJzVpqyYF4lEkr+XgzQUHr0JvnI9e/fHvM15dNoIcihRySLMg4g7CcSKdMwNIJDffhPIEzXHv
uuvJmy4O8hvIiOOW19nnn77KipLlgBvm1XCq4scBATcfExu8F1/TcfoyJua+KtCw62dkGpQdMomd
XGqtvMUUR15kVit9yadXQ4ldsRdvGuhUYJIWs3zyDGwKGLOz2ZqXabSkNvknkX8azUuf/4rXEEj6
xFrz3OrFL2H6GtYxr8f0OXuh23leG3NdhaA6wNSTQRzNvMsy2Vogi4cZp3zPVd3eGJT4aIo5wtBe
0KZCLsFokNf7eMAQAHTtFYU4ZjRmoCcRHb0v7uq2+aeEnhdwO06lTvYQrk5cL/shLa0yqm6mZPCT
InYTuXm4/p03kquPP5AJAAPRZYy0YS86FwwZ/hp0gjXuKehADECfS/7qpOgypUGUZNFgcqtEQ0bf
iaioN0Nu5US3wowHUNs+879NsHoESi7FtRnTM988NPoxrn+BcrP7/9cRw77pCpHwH8M0Pr2+BcHs
Z4pUr5vJamsrj17FrAIe82827MIOE8HaaSVZNuQILaVbmweS3XMc4PMFTVcgUYwQFKzBTfnxgl76
VVxIL6GoWVQ/lsTcJWrpF+TbPCWn2ei9ujiqiX5K5WQnaitIP2RbEluNkydsfrSLX8EcSdLnQgoh
ZeL04T5ZfGO1wZZpAUnOubk3cu+Py2UOJET0pKyh6kortLN3hbv2VobJcbW1Fud/BcX+amm6qRHJ
BOGsyVwOMxwymlR4SrzcpfWOVE/TdDDTH9e/42ZMMyUZn1LDvyzOdJEnsQadGGDB9X2YHbLxXomt
wniC7AhnPRuMadjCC1OMSzYimlZRK1FgDTk1z4IVQyundCI38imhoWzL+9ZKXWHHQw5tpw8Xlpmt
1Mwc6LkK0CEz0O5BDWdAO63y8+/5rw6MHV5qJU7MOX+bjnlhkrl6lalDTpliX5cS2AoUD8PSnZNH
gMo527ptSDFkKEmA6pkdxO2qsVq7HE/qiqi2IpFjq3ZOZZR23UTOdV/ZupXQ6ZZ0UUME1nSNicKQ
NDXVetJAQnLbudkbZdbI7s1TthfcxG4ScCgYHq3nlDe5zyv2bp3AS+O6+DHgpGuZ1xhOojcOoEse
OO8ccTd4KwAyYpDbycv1xW5A7KAzcl6szgS4QcW8vTFjyE7NCjtsFj/W+puZPHQtAUllMt7oRERn
UrDXOcI7HCqX1STtGqQoGZkt4HmgqdhkJzP82miFpQgl8p74yUxvelnl+MAGfOjjbyXM3iios9Yi
atTLvtwRWw9WkMqWh/JF+UIBiED2azZfv3fD9T7sEBMTtWkdk5BEtNQveVRRT30Id/4/617eU5Eb
84szcyqVG9Hqg0Um6zCNUorjusaIEJhpei9tiaXVT5ESWUY3u9cdYCOT/WCLeXM0OW6x0EQXrV4P
cf+G3DXlzUfwlsNERHOKtVFOYQK0C9DTMdxqmTCQORS7uQAqujR4NcsNcCN1FJS+iPieSTGRcEXE
qoecAvTWu2HdC/NRd4+kfI2y78Ig2nPHqVltb+LZHhMG02nRyxCgQGfQU1sc3RKvACn4mw91tsFE
pTzUB/DQIQcgBXmQ83Kf6rI/p6p33cy2t/82w85nl6sh5YqOjCqT7nslt7oF4MawBF2Wf93QH07z
2RITeVpQfYNnGBdl5yYPmt34OMuprViGFVrgU3kZrPmWd0fyVsdEkAgUYFVCL+dczT1pgsxarfmF
Dh16PeMcrI2poA9OyEKK0onUWpbjUqzcBtNVCRKB3BkD4R901sjj4IQWkPq3YuXwAI8b7+1L72dn
smUBEPp2oWFS2g8m2lDk8fqn2z7Q5y/HxAxJb7VSNmLA8zBgleIZlPwY1O+p4Qg8S1sPsA9rYWKH
JmVxIyyUYPfQuXSE2HhVAHfUMQ6XebxKMOcYs2SchRyLYPtA3O27fS4cZh0COvb1reOZYCJFFJYi
3rZYT9V7w3BToawdPlw3wfs6TKDoZ5OIaoyvY1TPvXQ367o9Tt9UDY+wgufj9IwypZfLz8OCrcfY
ELAcoMj/lUft7BSTb5RQTTnwhF85O8dCwdpaHNo6gSCLIQ87YW2Og57YCShYru/eH8KSoepQ8tTB
VUN/x0VJFgPiSznnyKLTyiJ7EAHnTmVrX1b0UxA29ukbpR/m0TZsH9mzUcbNTWnNKgFPUAyGjFAO
VV66xDhdX9h26DubYO7EPq+1fpnh3GkiuHIcu3UYf8lM2UIKzMlfeKYYJ09HMoGhBU4+QW27OSrF
w7zaQ9vyPhXNvD5733lJjKfnSploI5VQiHejA3oWN72NbiD1vRP88cZ0COdg/SE3/22P7U/OdVMB
RYlMsHVWj6C7m64Y8UTDLagAp8vtnqeKydlIluMxgSh1M7WI5Fk4uYs2H+JJtLoZSOKRyy1AP8qV
zXyPxBd+X0xxEzUNOFPAQtFacRa/SiNWqkJ5oyWSvSTxjW4mz+NUOE2XvQ6TupdCFCrNxoJSvWSp
eboDdY3X9LrXdI9x2rpZ8zOeOkuKk50+i64kT/s1lL/rhWLPOeS9qwjFvvBLWL4YXXcCv7LfLMZd
vZLTmjSeaiaulH2RFNPq0/mWZLElt29rHJ7SfgiKdQQjmfZWqT2IeNTGFsEfkq/SF3WKgnbOSquL
biFVfowL9V7RS08m866qKy+af2XdEBht+3NNtGPf50clK74VonhqjXTXzcBjmpXXaNU3UQIIlEin
QQfArKqdJla+VBKKkuBayKLoBWNBsW3o8jdx7YEdFy2MtYHxA41lYcksUf6yDJOrrvrpvV1KuBo6
2yHx7I/My0RvjaaW6XhUJd7HYCqoMquOOGnnVlVBFiUiSoooSRJW8zEemlIMLdwSL28oh3jtjpJ4
lIGxSwCPbXa5O3znEY1uOv2FQeb1U6PsOw+FSBxhtMRk15CXBTtaedfD4WbEvbDChHmxVBO0pcCe
ZQhC0BnTQe+679dNbJ6oCxN0oRcnqq1ysLu0dJTLeILXQD7ZXpvnOLkT8kCeOU2Q7UzpwhoT35ey
N/FM1Qh4TVtU7gofXwmZNLCQ1v+D8MHmxX9hjQnxmVx0S1FBfjARTDcTXVO/b+aT3jrR9EUS3FI7
aaS1jMq5vqWbHn9hlon45dooc1Ig4hfLbTO9Tsnb2nNMbCcAZxss/kAKF9WYKSGI4ht7lEFjK6wt
4yftNtOZv/QfvMPrG17uuf1cuDDLPIdA06F1/YiQS0nGkyB7UINwN9qUsjM7mn4LILr5yis3cU6B
QT66aFmUehNOCXBr3ZeleM1Qwrn+wTaT0YtVMdFDnmdlLQpED6HsgKh2k/G1kX+QOHfCZbWv29p+
9l8Yo6u9OHBSpy8L/jSmBZbbRJ8sTfL09WYe/WF+NKN9GPmzUPKM0hV8ujcvjLKBROkztIhwEogv
eQla+AU6VK9Y7J0WmHfNIVU5FrdLdhcWmbgy5SJE7xD5wdhW7ihByL8cZ6lDhavI1xnYcXCSgl7j
kNsDGMHDB56zbh9DVVFM0wD6jB2crsVymEba85QFGZdv4asqlKQKiXMUt53nbIbxziUrhllegKpM
WitsTlGG8mvz1VxTu0x+XPcd3oroV75wnUI16zlqET0rcj8Ov/rSjZun6yb+EKHPy2HcczDUHpKP
eCz9K2fS2MJDGfyfnAlvGGODRgblB7Aq/N83YvxynOMMs0UozdMB32Jv7CAZjIpDbScOD6/+h5B5
tsV4JJiZwjDL8bYQlCcilcFUJQ9hEz3kcuh2YbsXldpPxOd0TgZUIzJPSxe7AGGnMQutpZZcagRq
7/OZPP8e5i6UVjExQ9otGKAdN5i2aR5yZbRi3jnYDp9nO+wtOOVdIVT4ormCNLe/S5Rnjs9s37Nn
C8yFp9XLLNcSGnIDMPrd4uu5TabXKLmbO7znoZeVHsvkFgyRHLu0zXBlB9mH/VqsiqZWGCAry8gG
e6ytRD+AVegXJ+xd0h7F4qbnVQS3j7thgANENQyNnR/SAKooJwU4EWE8RPGuAYUqRnVloN4jmXMt
/eEs/rbFPuUUaKHX2QxAmfRIibHkF8EGxAdySiC9BMSQE7I3/ZEQGT1OGWroOvMVwW6GS5ZQa/Vt
1H3T9a9ptFNL7/pH24xhZyts4tIYq5BNmHYHr/FPs9NsPdPsPuv961a2t+7CDJOogK1l7HMDi8mh
eJV7mZ86hlMG8UnzlmDg0fVzto7NUKZ+jZZQw1Em8iFBt3ZQQtSjoUPFM8TbPeYGUOtqaboO5dra
tMp+B0Yl0r5c3zqeCeYCSFVMsXYl2hKj1thyWjmzJqJlmvCebJtB4+ILMaF/UMCaQVBOclo5sczC
NsyHKrsrzN5KO7CBGtYiluA8cUGGdH2B2xWSC8v0a15co1CcEoSJ+kZ6rHfqkfLNrT4BNXpPrx3u
ueL6IhPoNVSH1TB9n1HwS9ka0BSeBluPAry1iioQsqDEPJNm+kav8M4B72sywb/Ps3gKKeUcnThS
3nK0+DN79TW02pMjLVAvwcjL/Xg2mUCSZFonDVgLpG0yS52ddN6jn3X9I3JOHIsQivJIq+YRL+Ow
8eLRjzDjJt4ZEsfKds5wdhWTCSPabIq9WeIpBz/0mv0Ien05CJ3y0P3QrDgovOgRqnLXl7YFzpDF
C6NMRimlRUnUBt119VbZiyCPrm/DO3KH/pa0p487+ZUAeBvaFedIUj/8dJ1e2GWCi9JpYAsfgOzs
omq1MH9QW405O5FRuGk32Nn06/pCed+QiTSmts5SvoImotZ3euwa7bclfOun++tWqIdfWxUTZ/om
i9QqRj00yfa9/IQw009QBax2RdZZmcT7ePTjXDPHBJesykbAffFYnWxKLTmbnmDLKwQe6ZdLliOv
EMWLLiw2yQA8pE4l1NdQt0S9Vwpwvk/SXrUzSIrLu+ubybXGxBNFNhJISYK62SjSHRETZ1TqXRYP
0K8yTmn70IpxsJqZpXd3yVBY1UQ4G8wJLiYTXLRs0DujQeMoQbNXwtRkVZlPpPsLeDjOoKqruilq
qswyEVeTmZRSCgRipBjW2q3Pef2PXveclvz2CThbYZxFq4ZeIxOdByV2ox3NxMZsvVi5nI9GD+5n
nzybYS6gJEqTBuQOAKEDYmVrduppd9IJiiBgo4LOistjN9r+Rmd7jJMAyIPS+IoG9pp5CGZ2CgXJ
Mvu72Hy2wnhCLAwLyVTUNKjmsGBNfllaPlT8rNfVrhyI/uQ27ynFWRj74OgTRY+yFU8poaE0W7ny
ddA54Yr+6ivfiu0g9oMmgl4fyQlllel8jFr4gk8ClXOQeSth7hh9SYgwU8aFBHPbXYbZydiVJe+6
43Hcmx1+qCJTESIdY7RkBNefuD5nK/R1wV6+psXjdVOEZ4u5TMTJxJrGmHqDhFRn3g3P626xAcKG
vkfqjRZYtr0JSrAo0wfRl9WNIDE0BPE3HnqD9wHpzl9kl0McQYEsQjyWGqfu7ol60PKdXr3MqmiZ
wnOqc0jStm/t38eAJRVedWlWlBmP71EIA0Ml3tKLuYW6vge5Cxf3K4/3iOc6TDQZxEatJhksMRKB
bGERumPfeqXEU1njrYsJImao1HkU4yAgwzNR0ZZlayqf0gjkbKHmX/cenvMwoQRz/xUaX2hh5gW6
ffFNVz+WRu2YHW9W5w/35++vxbI5iWanRF0NOgNaQCd2ZyV7POohPgOUHld8Zjv1MfGeNyhO4P0h
dOGK+ZCPkWmg4qXJjdU2YCYPv4zGa5vlh1w7VjXnDP4hWz7bY85gtirSMBKc99kL/clvfMEuD+0L
1enQvMwzd8JPnkzndjmdnG0yx20h8qyOSvHvLVDfJfv6sHiaV9wOwXUfoT/+c2A+G6I+dLGZvVgY
mZ4h9tdjY5WSXRi8g8XdP+ZkAaNidlON2pKMezkarGJ0VhLEyk/w3nnqvCO6rRn7XLXDNtDGZ1Nz
9Ip3q27nr+dlssduquSYUAXFzLBjCSNAi6VVD3330GAqOJUcQixZd2VirRrP9GY5D6UnzDKAZ1dk
Z1yHThi7WcC7pxZu2vomWlB6uC+b5wUTqRPakuYvM+Rcg5tB5sIkcw1KRddrIZV+WJ3SW6GxJdee
MiHp4yR622+6C0PyR+8x0xm1xBiftnJXT7baxNIxSkm7IdEEQtzBKe4Kr3yCQKvPQ9ptxmsMOmqq
QQwRpfaPpjOpb3rUZxUnxhsuBlet6Xc8zr3NAHq2wSZGphy1XafjOT4tbolpk+GnYQR1W3KS/+3w
eWGHeY+v4zqGU4u0nAoPo//ohoByDR5luJkC88v1E/8+IPfpyEPuRZQM/Gu8i1tdHPlGTIumE1aU
qL5OLqbW79eD5IBDDgqmnbN4yY5Sb2UoodCCbO7zuiPbznk2zxzFXirFIhXwHtfEAANRbr3eKmJl
qyDb573rNn1EISYGBfHkkd4VdC5WOkk6WbUI7qkoByO9UyQQXfOO92ZidGGDCaDT2sr1Ur5D1GVQ
rEqHpLDkF+0us3V/OfY2Rpa89o04CfhW15/XP+Wmf17YZiKrgFEzyJAheA/iFxBDpMKB1PdJ6F23
snlFXFhhPtgQNfEkqBBiS1tHkN6kieOQmw5x8feZkwyJx1WYiIggoh709iC0TjIGpN8LI8cQZ7vY
6lpoKoo0iSYu8mb0lBg0YysCfo/Cds8rOm0f6fOi2BJbWpdQAdUBGV/sxe5OwKs5phu/oVxiC47E
axlxHN1kAn4DBTwTKHgqrAs1mncplfag9PbihRaYG4LQng7lj//kFiYT+4HG08U5hVuEAnHjNgmW
koc75e4idc2LA9wOZZl1CnZx0jDIKDjxfOxQ5M2/m9JogZY81nVHEZ9nVGOH1+vL2wZfXXxBJgVL
JHOJKrDRvQdlTAjbeOvTTlX9FtkQH3RCV+KmSvQofQrNFzaZYNKoUiGbtI2kyaGXmuqPFNwlXfar
WVt7EgjQgKorTqgLdCt6CY0TpoD9xtXzkivHEA3e1oycmeh7KNlzgsB2e+HipzGxpl+GUY1XdOmH
ffFGbLyTwHmvWBlATtBWExzeg5Pn0kzUqZRpmUsqQCxOUNieRjBdZnYjEE785sUEJviM06KGsYKZ
Cx3JZ/RItJ1CrGJOOFf8+9Ttn78sxug+enLSVFU4zYB46h16QVKNZHsynTJEpa9cLBPTGNYwvYZh
9aw3kq1M4SMZv2Ul8JU1kptRaqykWNx0bHxCfq7gYJ3XMlCkJ0XvPIQ1C/e913cK52dfv9wARPz4
q4t5CaUywgWTddFuUMiPbM6tcZV9E3xRSxHu8hgcPhXvkcwzy4SzdW3wZqiAnyDpLjGcSfDXLraF
0Zn6HaGUNCGHdGSD2xmIjd/eTUQmmEHeqyJziWCWH0M/ttMvkjP40b5+aV3Bb19olUW2m8f8H+0U
eX9X7L6wzoS5EoPns7i+cy7LHoTopABSQBAuh2gOnbX4uwKtogFjryumqrIVrHmcBzWbURigtIDl
At6dCGNNgc5j1aC/+7PTn+0w6xqzuJtKBa8uPZk9pUco6+K/wl5erIUJ02OZN5iER1WW5s6rk7lz
oKJaatIhUZ+XUP7BT84rYgL0WKnamFI0Qf2V6lqmDvhqAUMPQk/35/10t9rYUBhugvCteeGJsm9o
YlM3PZtngrBYmVKTSbiTaDmwAdcnlWCtbjJfO6J958VehBSezsdSSnf9bkZLjTcusR2Xzz+BicuN
JIRmn2BcYhW8nrT2aDjA4fxV3DkbYaJy1zdVDDgH3gj6o26gQnAclpMp36a6pxSBMf43c2z5aupN
FbUYpE8Ur0Wr03SMhi/Qtn3X/F4VS2igtkNTiwQNi6H0cdqtYbnDFLdVJpx0kGeHCZ/NmmfSTHVe
uxX4w1m0xFh9ELWfs8BT8ONZYsKmPGZhlwG37pit4NRSaKVk3Rtz7Q49L3nfBumefZ/VxApJuUSQ
r6U9f/PW2A+n7IBHq1MfcO6c+a10x6fE42UhvAUy0SWT814XEwO4qHqfZ+hTQ5Up5fRG/pDlmoZo
6kSWzfcH+0WWSzWV+0RCxzi8oVPOlU8QRA7ZbjiW7hQsPJKZ7dv1bI5xj1Qz12oqsZGYi5yn5zl2
pvK7hDldbXIW8cEss+B6Kr19DZwNMl6itnIJKAjKUWWb2cMI7ZiFyxazHZbONpirJq/HhOQmnuHF
sw4GSDosUfiSr9yZGJbodpWTP/F8Y7tIq8qg2gKujBCWMqauilaqFkTjfBf6UOfcq6diN+340nrb
baCzJfbl2g+VMcjgynNmExM2649Gr20SZb6Jp9fcSZGV43GiT3MAFQVvprM9eFDbWlZYHTCDPak8
vZD8Mls8VIRcLa48hSh2kUt2LcmnMYKSbj5bWvTDkHjIuO2Hw8VvZ3LIulqN1mhR/6T8cRGKW8JD
+h1YISe1+puI/xam7vsp6biwx7j3UE1NXU+Ifnjj7yUkBJk/P9BBscLTHnjowk3Xhn4ViE10CbVI
5kIuRVVuBwrYacqTkcigjHq6fna2scQXFpj7VunUXlnrCPP0jWRpWufUE0bEqtGPqSZc3MvHbvpa
tLHTrsqhaiIe/80fvt95icxdbIYkjjQJCZYIkXLwquJcyado968KU8TVOdmO8+cFs5exLmZxllVI
xUdP28e2HKzB+M7OR2VMI3t+Er/nPq9xTHfxs9P8XiR7NRNVAYkZHU6fq3tR3ifRfvo5Zl/ryFM6
zltju7BwsUDGQTHt1dVLjZe0cqPfxnedBaieJ6MudGoc9ZcSDN/lnxwn2rzGLkyyEVhPjCWng7W0
P1fe5U4GWsXv9YuBMuXglCfIdfcYccl5eBOe87CXdgpC0TCizO3j13ZXe+MLKW0wqvi0mSUGC1i7
OaO2m8XEi5UyF7YRyXGYCEjl6vgt1u61SMBkYnUSi2+aOD1e39bNO+fCFt31i3u7SZpRKgZ8yNHc
KehSozvIu6t5H46JL1GklkJFD8Ni1tYEYU4R0gtNbNjiuPJeUtQJrp0BJtLUK8ryNEHF9SmBxr2D
GvNy17uU0z97BP3N9+u7x/UNJrCkcl6QtcPaOnd2MlwMsaM+9NaAB4wSRF7Bsbf9djt/LpbeR9Uy
YenRiHRar3J7J/QBAAR8WsMcseDWgWAn6OjSqb3sMXK4q+U4C0v2Mw9T35AFk0NmQG2XGIa1IrB6
O/VbGrRoEywPpc8DVnNOg86EGrkRcf0mwMkmi5U2jpJgSrXwdfWl5NGwcByVHVVdarFOtQUM33re
OWV/UBtMECMPyTisV5xArTN5ntl1I2T6wFkG2kLAM05D6i+V6dVkD0ksjZea8/aPiSZ6Q/SZdHQE
ZBZ3uRId01Z4AJWw2xcvQ6L7108E10OZgFJKs1gPOnykh0Yb1blo/PBV7oCkEHeaVVvJccTLvgWe
W3emg8iT6eXtLRNsliKZUsEALLhd1UAwxGOi3g4l8cw1sgEcscyKx1XIiwE6E3PkKWtqYYGDEr/d
dXb2DZDn9GXysjuCErsiuRGPBYTnqEzUAT1zK2c1rsJG2iXp91i8kaqnYeLAl3gLYwdClrTLm6zC
m4ci1GNbfUGxfJcfejcO0r1QWzxwIsdTWZSBYURTUjS0hChg9v+YNzFAFU9aVjkCDzKy3fU/B1J2
LoQA+5atKsp6tFyCsP1vy98lO+UOtQ2HysVpD8shfZJerx+Q7V3VMAyva+j4A8n68cYFonWoQgP1
aDOQfmDSwC9sExOfVIOvt4tbHjBy01cuzDHnca2rKB17gN7WdtePd2p6P4leGHFWxbPCHLtEK6JI
p8/Ibgmy9nmsH1PhTuCBcrl7xxy1SOmSaTYBMaZcahoa1aidvEi+uqeDiYKT8NhcNi+8i81jDlpZ
ofqs1kj95EHeC8hvQUO9W8jTdZfYjFlnKzLTV5FHDMOOHUJmCmRG9zKkkVOU9+H60CanPAyuG9um
J7ywxrxlY6I0U92DXYV6/lxayX0tYfD3bgbouLoFTsR5x0zcxDeHitcl2N5PGdV60HrrMttvTfpB
75sIZRtMjd/L4orH3rxPEh7/+rY3ns0wF2xdTSNUzhG4mu6ojrZUo7lXHBrQC1zfS54d5iiDPobE
ZEUQkfpHrQBdyM4UD2psXbfyDmb5lNSCiO7/do05wk0xgqsuwp2WHie3e6MCxo1d+OJj/LL6QFTv
0CC/V1XuSMFmPL6wyxzqEAi+WFNwqM0MtLRk9TRhdQUtsRVDfYkyg8ctvOkdOlpYKgIzSDiZ0zbq
0pAmCiLjVP0cy11X3yg95+HKMcEetbAxJCEy4BlV4QjGq97lVtzwOo7b9Y7zQmTmiHWd2EKGHn3f
BKMY2fRAVtnuMEymm7UzZWQnaBjGrVJACOMg0X5x3IUmxJ/c5cI6kzBnSinOBYTJ/4e061qSW7e2
X8QqMJOvTB0n9ERJLyxF5pz59XdhbJ/hYOBGXdlllR/k0m6AO2GHtf4zyAplAT0pMM9oUyfeXZdG
TemaMOZVnilNZGU55lHy+TFrG+KEuVAvuHq4ORBjzqGZzXXRgZLZVA0nkm5VoOfrseKk9mkNhYQo
1Nt+PpEJKGEg1BGLxfrthjDNrQVPyPTcHoYd6ja74dzvJE/0sOFf3bsgxqzt0m7tIcJgSIvoHFvG
bmzl5+tfh6/u7yIYCy6IpdcLRjq9fDrNEtLFxzoSFBD4lX/zXQYTk9OyLdYc+96etLd264GOFhNQ
2zVnFdxptWgFT3QixkcMlZlEWJpBHb6+DPNNkY1Y0BckM6Ijsa/svB3kRB5gQSlWlNVT8Sy5oIvP
HSOIj9rDX3WY3y+QfVX3mR1Lo4ELLKLqFihK7trbD9f1gH8ii5iqqlmmjQ7Nx6QT8KmoU5AKH2md
QRKALQTLjUrJKUNH0o5Kv++rIG6Ai/FLikU0EfSTfDKojWzGfKe67cbOQtA35trr+ummJdOhJ/Fu
tpO7tIZ3KpczugECV8/NqjZiqSZtKlta3tYLsXDktTVckv9Y1UAZXaU7xatfaaYgSHN91EYaY8zo
KEfFnGHYvRx2EharutHNZL/sg1i0VcKfRd+IYoy6UoYY6Gmo8xoX8lKie49ZD689la0DEKUnTGu6
c++JhgFFt8lYuZHIarRQrmtFfuqlJz0rXQ3TJOldSQ4mZneu6yvXNW6OyFh5Mg5maEhwi5312CUv
JPGv//tcL/L+77MotXNa1GFeI9MIbX8kP6X+Ryntr4vgd9Y2MpgkQCoN7IvRXi85LiD8zI7tXt8N
h3b3dxOGG0lMwG/sHns+WEsGjmEIzPZ36K7ajYTosPzRa0uTDVsz8IZl56nsUW0aXcIqifWNuIpb
BundsGvPQLa+wcSPV41O5wF3ep/eqH56jIRhk+9O3uUzp61K0JuOBuRvBx0wHvpXKoLz6Royb5tF
cc/UJsmqCQ1tIh+wqO/YaOMUkfdXSvKPFDbSpG0mxRNd9qM7hfppdiS3OmvYkRGNvFD/89kJvwti
tNEKVcyZqpSWuAVPlBJdsuxGBr1XYfxdb8h6F8V8oKlKK8uqofjKjXIsgSu4z1/j3LHOvb+6lPlk
TD1R6egtcb92PibA2dpkKAUlo5Xs1VNyE1s6GOyMqfcf9lX8mrTqOc1vDQ3z5YV2ylc0rIxvkx7f
gsGocAA74ch2t+ujL7UUB6kkn0Dd5Idd+QfzrG5HgNRZEUcD8qMCkLNIyYO1KZx+ikTdWL5rer89
Jlra2bLKrYQP1ZADULHSApxEgsgoEkH/fhMZY60opbWAiLK5DLrtNKg9zaI5YK6ZYhodWmWpisni
4PYLmA0bOv6k7Iwj0uh9FzQHbS9yfiIxTNztE7taCeWjiRQsJUnPjVm6Sv0y6MohThKUfSV36ERM
AtzwtDkbE4GVzNAjNUWwlxfredF/aXr+LHAMIhFMvK2bdpW6BKRUa+6Gl8XHSnOgYwP9LhkBEDLu
MuiH81flmc25mLArpUrdrzXerdPwHGWgZ/xtiKrl3DzpXcRb1NzoXtjOOZCK4fDAQktpfZT2i1We
K/0hz0RrLVyXtxHFuLylW/o2z+e3KlASBXb/Gzxy8SRo5vBrkhsxjLsrU1nuRoIaYY3yXd+Zl1lZ
/Zn0ihPJ1VM9ZL41WU/GLIPdp3uKk8mZQYc6ExGf3eebtWXL1ggoC0xbBXLbR6vGm0VrCTaMMWos
H1tL3jWDFlSF7Rjqw1qYvkBBqUP96HCxiQguL1lTCQFDE2MDttwif8o7rCPdjZ4eZH5NHOVQnJsn
4tRudxL1/z8bxEd5jEGkWQqi36qWPVVPHCv6uZjfBCcSSWC0XymWPBx6nIji64UvcVC/miiuRS5t
VoGL/lFEbPHZD384EjslovZWCPayhnj2gNxJwbb/2H9T0lrwqXiKgYE8zdbASUMwoPdRMaIMcAzE
gJjYfi77m3ZMwCAXOlPjh5boec4pfeFMlGIVIyCqpRnMZxpXQNVkqbri6Zzsp5s4+Kk5MwgpizvR
uAunLPpRFPO9Yjlqi9Jo6fea0RCYfM1fMXTe+5JPwVabAwaIg3wneglx1eT9hGzKplSa3k96R/Bc
v8zkmK2ithtXLTYCGL+lxmtnmy2uMD4YOwWEMcb9dJ/tumD0aUmlA2XMsvsb3d/IZJzYOJlTSnSF
ymwP7WO1i54xr3E3+hQGNLxthZMMVA8+uY+NQCZfM7RFSaUYt5hUL41yGo2fVfwyaS7gmqc+dgXH
45vAP1rJdtxXYoSRMeB4xXSJsnF27PbrapJbvbeelbn1lQSgPGP0W821S7yunjTdT0PoN5N+2zel
02IirbPmi+BX0Uu9dgdUETaxcAyztm41fGjqcOjMrHEYCwcMl2Belg69CPzrczz8YC8mkyopkWyV
Dcr4XmSAJwV8DnLr2bM7rA/Xz8U1EFVXVIvi8+isgZhTLlm2XRBPbw9je5Kn/fV/n2sfm3+fsY+w
zsLMUjNA36F6XxX7Oj2WtYiH7XNeicvaCGEMomzKcsgNk3jdKP22xyWwJD1IK1BikwG8yNWtrCdf
Q0nE+iI6G2MWKtLmLFZS4rXh7I/YsFJH2810TWAQIjH0E240bxhyghVwG40+8zA159DcASvq+lfi
mpxqGSbYdelVMlFHJ3OypDK+ktyrmNL9aWJAYgGUhvq9lQSiFK4sTZFlMJGpRGXfGpFpR7GWqsST
uvJVH1AIa3Rwsxd5EIWy04T5aU6flkY/wrW+hIa9jyT1bEStI+W6k4STVxDTAQDInzIDpWWWeCQv
9nKe/hr6aJ9rtumnVgMyzeImTDTHGEzhjCHXNjcnYGxzwQxepZGExjLMdBV0gR7oI/mr7lOAXyMH
fVsWND9EGB0iscxHsss1l8xCJ55aJbt6Wp/XLD7GZDqPKlYurisEV+c2R2Qyg1YpseJUTwCy/91U
c7CEMKPZvy6DUxuFroE2WtNty4DyMfaTgk1UkdWEAMzBuCBR7M8IKe78ign6uyn2pGMR2EL8Yv7J
3oUy1jTq6oIWDiD6h7Td5UPpmuN6siZFoOZcl6QDLRvpvaZrLL6tZkjqoo4tzeMOEbId46Svv6f+
RtMfhmJytOLL31ymoZiKbumog71d9sZL5JOW9gYNGPLdGswBXSuaT9qv6Wd9oviU9U5NnfmrQCg3
emyEMpbQGeYcFzT7Aa/GnzoAPplb+82h9ec3XKj8RtSG42YiG4GMDXRrPC/9XBFvHKovQ5m4ZCie
G+xLIkHG682Zu1zwITlPRmjpRiRjCmMzjxj9w8V2PnGx/uYBsMZ26cKfhd36fKcIIjJXQTfyqGZt
PmS29qupjjWiSqv9GeLxSPrhNlF+Cj4d15u8i3kbDdyIkbFMn0o6vUnMiy02Zv8qd9wvd3gS++qF
0h+Q/fAa2t51uYLTsatHWRSOa9VDYyK1cvrsZtAfLJGSiI7GpANKXc6NTHOaLp9uR1Le1SPGN9X+
MKoicnCRdrwtUG6ucRjNrpVKnKf1FkCM5l5zE2O+NztTLBWrcERnEwpk/Ffe9tYAThoAqJytY3Oh
OLSas4CjtMQGZuTpgu8llEc/6OaAnRVVUTiUSBB7YGeTmzyQbrFGCJFG7HV3gCUQpDuc9ucHg3vb
TdpItCq9C6sZny9Wfg3ynqg3M4rRVmDWL4l+q0fgepCOuXkvjYIcn6+bhoxxJ2AnAajm41Gnvop7
osLSNfO2j3cyebJEudx/Ody7DEY3wTRUk3GGvtT/ppXKGkfe4Rm8a3eYJPtx3dr4lvAujYmwWlaN
TYkREwBcXebeHbIcS/8nW4hlx412xrscRillUNApywCfVcVS5xQm2UttPXg64P+7Nb2Ly0drBDGy
rQoWT/llhY1gRjvDWUuWJYRg+TFEhgjQDPl1dGhFocPw6+xaDqWKHfaS6N1Pv9On56Bh6/YbdRze
xh91pYuWXglB8EfrGRVAqNY9XOiX5qy7FFNeWD7hXrCJdPkNWQitvI/iYintY/w+4q39ztpp2CPI
bijES4Z4O/tWEN7Ju9FHzMBgpcjlcDhIYJAb4UwENNveVEYirxiCBRWvP9xY95T8r91X3yK/xbLU
EFiOfdT2dMz40fy6vIo2H7l6bNo20ZHfKCqLHyBlNZCcaZ5RAf0x71qnGr5IqReLxhD4FbGNIEaR
ydgmul1B0BgQd/Wm3bpXb2n+pLyKCoqc3Xp6re+HYnTXTNcGG9qQJd/Ze/1RO6IvcrTOkZ9gUQRL
E25xsAEsQEtjBabva6+9Ef0Gvnff/AZ68RtfW6pyHuYJfgNdEekc/SSZIIGndqO61SMYGf7XL8ko
cj0P5jyC39GzMNjRHLAUmqWusjrX/R7fzdqqoSFzIwBsY+62wF+taokCNCgzMIFZeisQE7InWh4u
3b+JWIAqQWHd1izb/MQ4XwE+N7SNXAZKAnH7t4nPGCwJVG/Si2hGnBOlPghjPtlStsO6pqg6FAjE
8XOmH1QRRg1PLT7IYL6SJBcRqYj15t082UtQ7sp2YaDvprMCbKdIEKZ4n0shJl3qtG0F98fIA/pM
hOEfPG1bKCLiL56BsWe9AetngciZ0n+Mcd0QZuv4VhD1aaY/NTBQraLA5oVEcuzhlNi/o8RPpxtN
FiTZnPEL8K9aBlAYbRlPQXbLM0zjyCwj1FW0XfkExFXQVvaH5Sb1iufuK4bugHsX+y02wMrMiX/X
QoZ5znPpg3waxTbmnSgotWQ1dKXWU0cpjqlxVMA6lii9U8m7sBeYHfWOn252c1wm3RjTaW5s1Ka9
XomcxPjRCKerRRIY/4xOWgwXjQttNZ/8AQkkUATb/fIrd+Y/yT3mFU4iKlW+REBpGsgIwY3IBPoW
WAyLbYdIbciurFtnah+v+6q3VOHTrQFcxFYsZJ4oUH38SCSRlH6hyj+h7OLYnbSXQa9nq1jlGeWf
qrQ66zw7hTq6VmHv+plkjgEOzhao4JmcYEW7OpJl8ofI2IeqiinOwW17+ylMHpVyul07896WJKch
9hOWFRw6/Ab8uU73V6yXGObvaFSdue5+LBNQNOTJLczULxTDV+Z5v8T5V/BcAsWw2aVL4Whp9Wou
8ew05ngAJYDpYprYcqrcfBlkDJl1ze/rl8OzVRkuXMYUpIXKBnM3q7pES1ygWBjb37N5V4NiRP0+
Nn/iyr0uiLMFjmKTAfIlS5UVTWEjhh43qFSX1K12+VOyRkHZzE5N1D8DkY49EEeaCuj8EwB4UnKj
F+NpGu1g1e2HoYv3fZheNFt0eM7eE9zHRjOYxKsvMruuWmR9wJc4rwCIojWd0kuOxS4B2iMaTDcY
E78kQup0bozZCGaUXu8MK89GXEajYwn4kpDTnIgQyq7L0FmAsnaKxphgHsRT9PGoZYDUx4OrFoJJ
isQwjzoJKeW4tghlWuGPqj9JAWkEi8w8JX3/TIgoHw1YjiZ7kico6dTnl9UsnWlACtffd6hprnMr
mGHgHwgsSJalwimxI+/pioXXOIVSxL1fL2dTQpl+f90YOOk29O5dBJNizOakh5mK6m8L3rZcgnPt
O2exFmcSsg/w7+5dFGPgdTg0Qz/DoVOgANK4ip9gHsMh98lh8lQ8pnRQcGjEaU5ScP2Q/KRjc0rG
uqQaGCcKTaTIZQ3GQwbwNfVb+2f2KQhOJpo55oyYwsGg52FowN3BI4YJjmDGXGn+SLCsLDujnTtL
5VfpKbPBEnYz9BbYrn6DZFkQkvl+bSOWiZiSUcqjNiJ+UXoHwDN7dA5U38deAWhJoIc9THeRuIZD
D8PGNJkAYZiYlor/YayuXDFuMFcwiR4YuJ0J6oCouVmWFNQt2l4GOpszJu2ulPTdmJBbZcasTzZ7
jTSJJtt41iLLqk0s7KTgD6PKdt21Jf6D6m3oa3WAuCYtAvPnJVlbEYwKp924ossZy54032v9eaof
YvWgKOdsPbWi5J//OTfnYZQ2Nq2RhDmSV+Mye/1TeTeCqGZGi9hbj/G+u6PU5PK9kEyJ17VDy+79
HpmIII/gyTV7jXhL3T6OCRZTo9+juQbAaXzWm9614rJwrOzrWHSPaz97Q1/fzu2CWkyHyfqVAKir
O66dZbtJud4bk/RlmsbctTtywhv4ZMpjsFr5GQmkP6fapR9jgU8TKAI7yzZHy1JbZowuKpY2xsFw
awuldWsQ5BE814ltYVXTDBPqxva0VqkKy5KgpyVZhddV2d4Ap7C2dOhSTt+vOzC+3r2LYizbWPR2
UiOI0jHX1Z20Lgi1+9I82cvR6gQoJ7zCCL7/uzB6vduXxEJixV5wffSJS9lA1n2JxhLwVE6Gf/1c
3C+FFxqdSAAOjsb4jr4epc6ukQ+Hxa3xu50fBknwkUQSmIA9Y4l3HTX4RKkBfMSzNu0JGJCun4JT
sQMI5PspGHffd5KpkxGnIMBwy35neuPMKmaX9QnTKUEWOvokatpydW8jklGITMoiU4lho2kVxY6U
6tgaUndpb71OsiYqgHLvcJMvM461JYDxzBQ0ONcmOyVW9lopqrsCE0OX6xNa1SfLzu7MSf6tzLIL
oCO3rAgAJULiDFaCnr6wdMf9QUBd1w2Kaaeye5yYAAhTo4WGJkCMBSeIepadCM7ElWZAvLTfVSxU
6veaCDCH18VW5I1cRpnMWmlTQGXRN74alOj/GL+S5zDoT6OrIncBX4fuEhFvHzd52Upl1KtJhiVs
lYFWTEavP4AXeq+hKxPe0UeB9nBdl/m5y+aMjGbN3TqoVkdolraAjU3eGwd9R7lIRLUZntXgGWZj
7022bVNjtEprpVlRibV6VvkLlPOOMZ61NHXWSXFN475PwUY1+dcPxxWpYkUF6Oi2jDcm49lmM1US
FVZjjrf5uJtVPK2k21zaDxKGgF+i1+viFJ7bVlTsDOAPyl1sLTvOy2rMFehp6xm7+FABnWc+F/6A
5Oxfq+KjSwJgIp1kMCSarn4BgAdmzGL8yYRwkzyjwZACpn6wjovRf8bXaqSzcoCRon/S+X29b8x9
nQkWGLjFRAVUvtAfINYZLJagbIZ2okU2ZAAvHDCJcdBNaNEMHqWoVk6SJwLN5flBRYMGyYaFuglb
NNBBuVhZNDDOxnrXt8u+zH60Q+RXIiAN3uNlK4hJxjIg04Z6icxvsR+X5s80eEv2jZDb2BCEX/5n
ej8Rk32t0ljM+oITZet+qJ/DwZWEK3DUY7Ap++Yw7ICzlE9omQ+QMYU+OdLdNIDEPWClJb2FT3HF
cJZcw3v/TGxxNC+kXIsHFAC0ybe1byXcNSB55ovZ/OnS0pU677rlcQ1vI49x1GNaG3Ji4L03KMbZ
alZnqE1PRuFBn7RdofRYkMwO10Vy3TQmcsAFDeIYvP0Y+yqsPGljHTK1Xf1EnbSCtqR6ocPBy14Y
i9461J++IWra8GPAn0Av4qMvkzSt03pa7GiRrDllHj8OS+oW67I3itmrpOrHMOYA6JEOUpq0R7sp
v0ZdagO0c7lJsHNeYHXKiFu3Uov9NNmxs5ivupW+WDFG9Ehl+ATbwCnpfDMuAAFq3ZaodKRpc6kL
gA7lijNmjWuHhVvh/y8Nw1O1/jIq43UuavCpDb6JWqKWYbF3MAZHadQgbArMtq7SuVerb+kY3Qyo
7MVpcswS3a/ah0I2H8MCT4uF5AejWwBqlFSFs8bSF0UD4yIedtYkOzlJfk+Z/mjkxJnWcHA0W3Is
Yw3AS+mpUfY6mMkJlfjY1cIiqGI1UKMSw4WqazXfy2Q44AnrVLb5e6oGqMaUOXIZ30TSVAuyQp7H
ACGmZZkKeIQw/PbxA9WjWiuJBH2w5XMKVxj5GGwsyVNniUI2z5y3kthIWpoqFj8hiSJ3U5jy7Nny
ErT2tKDHpIH9S6DpInmM6o2mVeVABKHyRsCvO8POOmiPq4s+otffgA7avy6Q5+S352N8b9hkCOgq
Zn5N8tKTs5GjLgp8YSURUE7xXO9WDuN6TSNfZR3gtui8HzUlsPpdJ6ofch9XKlaBQBpPA/FbBN08
rpY5z40JiMwYJpj8/h4WgHF+G4+r+CJKsLgeCWJ0ghlHmu8wiaOt1+06VuAiT2WkG42WO7qt30qJ
5E2prDuKMZ1V7Ps7U6zsJDq0nUvhl05RX65/vv/yOwyblhQUE/Wwj5ZgLFk3VCPSrvatIlWi9214
PysAJyfCrJL7DTE8gReXDrNjcZOxOJBPpo4sx/o9AErW2Im5YWnwYD2v+i6CTXIWvVjAf4Un5drg
/VFm6WvfxEer1J+WPHNAW+YtiKuZike6ouysWLko4fP1K+X5FsUANSVuE/9lC8N5sparUqE0NJaq
q9SrG+u7GEl6hXdZI6rec6ADbWUrjfEv4TwnGjEldCUWZwafNyBeAc3W/2j3/eIsGESpDjq67RF4
4JXdchLNEfA+6VY84250M7LnasFhmzQ9h4OG/T1sY2NZ+fqdcrBzPx6TcTMaGTMl6ZCtU4TE4qHw
I187xEG4h3kG9XN0J5q24RrG9mSMwxnKYVFbg74Pss5d7PPY/SHWIaYQDrcd4Pzs81w8NOGNpQl2
6rj5mEm7ChTqTmWX6KdJqtBHxBf9z66+ugP24044c0JzHtZUlHc57MrJ2NtDOnYLCuFnxaWt/gpI
hQWmXGoh2gJXSzaimPRrLNa0nXvc5ZKu7liXfpHU+yUUjZvwRnmU7ZGY1LKddNVuCshR71T77ZEz
nur97FIUifsOsES90/qrD2Sze9tTsHIJGPKv1zWVe1QLv0JG8xJwbYxBWAmal2WJ+JvU93OPxXeg
oT79byIYWwgloG8BBQtVgDlI5wDYBJ0oPGk83UBY0jDoBjAHtnza2fNqSznttoePUXWORYQmXB+5
+fep/E2kHaZ2AlgJos6Yp/dlguW8Jd6HOEaqLp7RkZ///xvD6ryFZRfK9sO+REuTcnFif9+T4m9G
86cELVqnutdl8I6E8oSB6SOUTG0Wps+Qq6hfEwT0qr6tQbA+d449/rT6Ryz7+NdFcbsPW1nM9U1G
aEcgcqBJHroP983Odul0UOhpToVpFsyYnJLSEcFh8FR7K5X+/eajqXVNQiyvQu+G9rhYmYsTB1Mk
ys25vh6JESbysPJmfNq9Bbt7Nxa08NyB6Gb5DrCUgPKvWXcYznUBHr4XBTHe+CpSMdMyFEtDQ5ft
CapR3CgJgM0g0ToqRzXI9hSipXwFL6bXBNNhvqFjwaIYw73QjVjmM/bGHJYdFWss5m1TWq7Ut56W
i3aZuWKwc4JZavQOMMTx8bsBviPDihE9XXbM2vsoRGFWhGjGlwFHgYc9qKXYoLW20loWkYRSfl87
2HP2rcFCqbAJBJr/GWgOQFzGP3LYoNWneKjqMxqaaZv7anPs59mtiy+GdAHpe4RRf/sgx6I5PMHh
WLCxuIgSuRhtmBtmfdOvXXfTiNCJudU5lAqwbW4aqLqycUPOlQJoM/hI+Rn4tpcKJt15qNg7Bdrv
4ujPfbaZMqohpqYYn7b/ZiWLU0OBuCXbJyZYOZRbUh8s4Ahf/2C8Yg+ouv+Rw6SnPWDTlFyCV4w1
IMpXyKQqVFW1pxH8zwkYP0u8F69L5DvHjUg2AtsjNs1HvBSNm/Kc3GKzUTtqruyEh0YCknZWOfmt
dk5iRxQ0uSnj9rBMYI4TLRwr3IWHXdH7usd4NCo+ckGOcW3cFKnuRRPI31es+JjG0ajQkJoWQWGD
ugw2qdv+BCZrNZBFl3GPpK6o5Xt5rY8k0gSDL9wuxEYG28KNgRRbZBix8MwesD5NjpJ1fl9Mkq/2
I9B/LFddrLu8bQNzsATH41ri+7d9e8FvQpBZZWmtYunTq/PKmSvZVTHCEAlxeN6s7co1vn3pjZwl
7FIzxKixp3ba4Od2UTh1WAO0bdiVqhakCOmRUjhmFbv1ELndEJ/NNLorp/n3ZMQPmAc81Jl8jkFf
KWP+AEwOpt+G+R97Ko6TOr2miekAd8Lp9AE8TMn9kJf3yiq/xpHtzooSRIp21s1wR9ToEqWlk5US
Iu18HBYhaA7vubH9mkwBoCRSKZkxonrv9WdMcgITgrJCV64CDggFsQ/rTAEYSJEri+Ifd7BONRFz
LbQjkJkxkQkJdDPMuAfE3cVvjnoB1pds1x8pHYPs57d4P++thx441ULALW4g2YhmngoTYEsmYB2i
L3wcD8WRNtJkXzuJsd/4nn0jiblgbJJMaZ2YFN0jvS/oCLeLRwgKcgBj9SchHhG/irWRx2QVaYvx
1bl+k5fs20e6BjcFRlBexGfjR5H370fNdWMmSp+pFrpWyAibfaXeVOEDML4S5cdfefR3MUwQMeXY
KDCWikmEDL6cQFOanYVcN3pSAs2xHGQDfumKQhfXlVoyHkEUWPnT6nC7dnjKYcwXULNfM/URtAiC
YwkEsH60N6suw1Qk1f7ZM4EGVLhg9JJ389soer0L/VHwOOXa+vuRPrnPRa/tjEDiMM2uur4Y4yUF
iJvR+02PqUl3ml4EZ+Q67I1ExszUocxrnXblw5viVgNH51A7xq8wxleT8U6hZJXSGdNI18Vy9dIC
jsYbrhNI4D/qZbiOrRR2kApMrjHe9enTqD4RO7guhR/vN2KYeE8WWUUfA+qPYES7/4DC25vfVnf2
Qfsu7BHz9r+AD/J+Kia2563dE81GbJ/c+EkGucQYUBSpPACdm+ZIWAIDN/Z5dsE+vwMOL20vCD02
V2eRRGAwG6P4OlsiR7E4XGVFXz1TdijfOJQWYDuWh1Ul1YWpYO9NtNbDVaGNSMaf1XFn6FjqQbqB
yXg7Q9VWW3ezrgvSGm6muhHD+DIrjMfYyDHyUNnRk6U/heri9uZ9GYKG2QxHJ7ZtQTeZn0htRDJ+
rSyAFtCZPTLVSHF0808yTMfOqnZtbfglvjPYu06LDAj5VjSiJLpTxkDUccnRyUOOnFd3sgW2rJ0k
GvTjW8fmdIx1VOrSSAsIsd86UQsW9rFu4+YnEpR+EojYC/hZ/0YaYxyrVk5mnSH31p01CI908gh9
Xkd66J0Ri5kYYvZ7YV2TO3QE4s7/mAO7vW/GeZu0KZRGr28SIGRmfjN7hrYL29TRtHt5zB219svS
TzN3NL5UqDw2gnIx19fhxQ171DG3zG5Lr/oUVRhMwEsu9/T1VNY9wFZuI/Ny3dlxy1sbMYwjx7Qr
SVcNulpHg7NKP1T9qMaHtH/oE9GstEgUkzApakiKho6IduRQpeCNHJ7TZA8OW9WO/f/tVKxvUYsu
IbkB2IDuKOdPQC8tDS/704j2zfn29v6RGOciafpYmBR+SUfD3kr8vHHT7vn6WUSKwHgTySzTJZk7
dNd0DLF3yy4qFm/F9kBdZcF1Uf/F2myCzjnqqp/WroeU/Lt+CxSuL0PiYkcHzIKxZ/qzK7tzQvP2
YHy270XBgH/IfwTrNK3fZJxTHrV1NOIiO+XSN748/4gNwGJ+uX4+/ud6l8K8S5ZuiEJLxVWO/aWm
CEiXUogFKZLBGBRoO5ZcoyXwl8VVA9NycrB6BoZnYGle9Vs1SILLy/VjcehkUT1DXfXfn41tOktT
F0vWglAaNfWLJs1BDmR7ren2Cla4Gw3INLkOFHZApspOl/pjuk+i5TCEoB3EjE4Ls5hnEsjdj7K8
rYegJ6i2TbmrdNP3Fc1dZ8GmTdqJqEG4WevmVzNGKiWDEmp5SBtiNMf6F0s3sLJ312+HQ/Lz8XYY
IzVIoqnxv6rAxA1oyWjxDTc6RjdwqU79HVAsSFj3kzOJPJ5Iq+nfb7Ta6uFUKzqCBcy0Jb+3moO5
+msqQGngtsc0LNqi3EdQRGHRC1J7KKqWzkLTi6Qc2mbQudE3kCCCKxfEK781pzhQFi/T62RXvx/c
8lk0L8J9nuIxhd8BPCY0ORnvXhRluK4hQmZ6nrFhjErDrj3Rx7dyEhKWURtiyzhbWYzmYMXdIBHB
vdpW7/TDMjhGtzrtXN+ka1065aq7M1mCOXrM5OVOGp8ngOxe1yqemW9/AqNUQylZslYjL6nm0KvJ
QzmYjgxWxutSeMnrVgqjQHHbNnlKm0/1krnGrF1qshwqC4NX6RJUauxgHfj5ukjRwZgUUmvKLmpo
lmr1D2Z0r1g3WS5qBYmOxaSQ6aJPUjpDRlpfculu1Q+R+WK1B0Xfm7NgfYhng9srZBLIlhSj2nYw
jlJ/0JWfmnVjak+RqBPJrQZtxLDjnesyW/0Swu33dN6m9CnKd5WDjDd0LNCBYilG5NfeVmavWMHn
4UcgAGMNAjX4Azlqx/KtCKWewx3d2w69EDWU9CH/vqAjHvsYt7uP3CJIPGHJjUbNa7+DiXjNMsSd
HeJ35IC5fUqOWM48tJg9rnei1wAvgwQXloXtNixzm+w49RiuTTRL+JZV6xhl6Efm7RIB5X7xulnI
k801hI0w5lidKrcl1jSRgB8J2rAAZvIp5TGA897qfMOT0TsiBHeuYWxkMk50TpspBQ0SjK9QwRCe
Ln6qWy+NPOwqAizEssE0J7od1y1edKuMN8U4ZrhWIzx3sziAKgmzvbWAfwkInz+uC3rL4j5pyuZ4
jNOUk7JPDGokxC5cs033FfyaY67TDsNxrmQOz13ZnrS0vjXUbr9kdZCO+qEh1msG5NkKCwuY7PEi
u9zXRl65ROn26zgHhTQGNfmumoCFnBNnDNGjbzEWNkr9rzwx0X4NnUUyjuOanIre8Ofe8ue53JdK
6gBg11OWyYly4KRoK7ZZwI2qq7d62XxbZeLPIWa7sh6YAGPoz0N2SbPoqe8wXhvK++vXw/VUm9th
nH2myfm6aChMms1hXc9TcjsiA1f/xr9j59/UaMqAVvzHnCQGtnyedzYd057dDmtTkfS9Bt7B35zl
HynsvN7Q1GMGEGVkpC1WnJcf2nLqwtJJR/+6HL6RvsthMvqwlQsdMx9IfTBCb3zDQ68gAq3lmocC
bHew/xFAlzFKm8t2G5q0mZHFieyCKceRK203TvlDtMz7SU++XD8Sd05C2whk9ECWqikaYkTHybXv
4q+Gmxyt+9zJDhomyQ9o2AStyAVwS1ZbmUzUj/o0X3IKgruAoKdzMpocg9pWDIkkuk0m9MdGqXQF
uIjBo/hN1w7gY3XG6lRiRXAU7SaLRDGavliG9H+kfVeT3LjS7C9iBL15pWs3fkbSSC+IHRk60IP2
19+EvnvUPRC3cY70sg+riK4BWCgUqrIyxxEMEBwzuqNWEVjdfDMXuo/OdZhlqSQj3Dy+588myimq
SZOwBDpHYcdmFB2cY6c5gEvoz7XDJJFi0+svTAlePw66ng0KPGRp6O2SkrAtumNlOH+SOl2Y0d+H
iqk1ymll2MB+ve3M1Cd1PNd1YJjPEo+XrUe49gp31XNwogBlsgcLaOQBo0PjOih21ak+tHH65b94
Q/Df/O0uuliccOs56wJRG57AU2RM7o5TzMFDbkH7Ecy3cpa3zZ7oxQkzhDCS9lkCSjvYwzwa3kcY
qnjGKYvYvgUcZAnHHYdnqnsg+YPru7vtl6gjAv4OxTwRwOYya7ZUnlPgre0X06M+rt/URj2VBZV1
vraar1wCgxM8OugjCH5J0yHxtB4Os6TAz556ftbGU5ffs/rOmCK3fV0LGSnS78sDzEVFLwiYRo4F
FE55PjZ1ivYFRFScfd2jadgHJo1HWkputI0H7jtD4pVW06K13R5oD7d4Lu2Hxgwm0NJP3b7qAiv7
ODkHoNATXcac83sUe29W3FPGmGsXkHmm1pvuRZ71xfZ2ZvNoyMoI24YgU4FpKs4QKhyIwaKYGVC5
ztyahCqLl/Qr1T833mtXSTzy9+POl3S2JByFnGBaqqd4kmMqktq7fr0Dtfj/6vTvTQh3aNUrzQhe
dysc0oArzZa67rMPfbbG1+1sdEPeG+K7elHimRodEl9cwweNVlSVKKotDnjKdUwBWZ9byap+PnDe
B6331oTbs1iSueuL1gK6Ifmh/gDtBogi0V7eK0EWuF8pwiVnHeG48iREBr+7vtrts3b+cMJZ05Jk
tSmF8CH0fP2C7ul8ozvEL5//wAwQjRzV62iOOMXldKOhjJhDB3/AoYSkY3daqygZZG26TYe/MCP4
SA2q5Knjwopo87LsJ6y8e9MgZuD3im+ij21E6RFoIGSWAfo+19e4eQYujAt+k485dM4B4gv1NsYW
Ft73Sf/wdyYEZ9G7IptcVdFDc2z3vaVHTpbu8GY6/J0ZwSmcIQFtmbdA8yn9wDTmQ2nAkcUmyW6J
7YFyaodJyRzwPaYqaujVYUq6t87xJB+Fh7jfjtf5o1hCrK2sKV8KLgangTWzb6zbYZokOZXMhJBT
pbXp1V4+4XFPg0ozfEZl0xKyveKJz0VEUtSWH9EBErN0B2ZnU9mBL/j6J99IZhCHLjZKuCvKYnGp
mkDFYoyXaP6pczx8zp+VCP8nAq41WE6E80F8Vp8klvn+XPtEfPUXq1Mzy0DiSzDAj3hrghBcibQn
Y2eiuk1vVUmI4K57zZgQIdxxdOrVwAki6os5lZGaRhAJsecgt6Hxlcx+r8oqvpsh9mJnhbjQOxpx
GMQpw1H5QsCuUVSfUydIFln8kQQ/SwgOncJazP0WUA71boreCrIhWFYQjTiBxv7kur9YkhAgwBlS
QVMIkqysBDI2StxD4T5edwuJz4vV13YgYzWrlYnB7O/qcuzVH+369boJyYcRc9vG0qp1VqBzOGi1
X9uhBxfwtH2nZJIgJHE6W4gQUIqheBCtBnCFVmzsvaiDZNh/0RbjweyKc9tCnADCdrSXhf2f3Gpz
XwfQBQF8i901uz9AUL+LF2JumQ4pVBZ0JOlj3B2KCMxdJxIPkMYtY3K3Svph3HWvLUwIEX3tGqnn
llao2Lo/L2BsMmyfeXow02bf9Nb3ek4kJByybyYECtVLlkwhUN5cp3zvOp1f4AU0Nygzmo+OilHR
pbwf9H+ue+RGz+H9rgqxYvagbmjMUG4Gmzb19SiPvWiI9c/zMb8DB9IzNM0lFiXRV1S0y00bctEJ
pgnmuF6h1sGL4qoRTnG6B3lKHslgAduPrnPsEOdP9IF5zdhaaGLqyguheDenFYVIq8OLu491QqOy
zp+mHqJkHeviwTEkS5bESXEwZXUyjHQ7FM+vJELRujfB2d1RnyjBvI6SQLn9mDivVhxIKczGydFN
wZG87X9wLpdyl36yvkDrIpykpO/bMdPFeDhYwFxTBBiZENC0a5WaIXHCMj2O6s6UlU7/ZUFnG0Is
41PMmCOG8C0HgptAgadhclvcKDt9P510yW29UcTk5+FsTYhoattOqgIdM/TBu8OwK3fazvWJz3a5
BFO4ncSdDQnpTzObNKUDtGHz+gUje36rhJKDJrMgxLCRstzJRyS8LORyeCDt3LO99sjbiSzInkmw
PF23KPMGIYJ1LvREswFnuTfjxmR+rh2hJiw5TLJVCQEr6et2qiGEjJbdwe6ORApL/r0A9d4DhKyG
zkVpERsg2bFufCVdMHRhB26XfwDDll/r3d7Vyp2iV6Gepx+ub+B2oDj7hJDlqGPfrOZsmqGCEc2Z
nTjX5qq9EPXJxKPoui2Zp4u1KKPqp9qYkZguYBIywnm/7qwjH3yWQS0kbuEJL6KaVeswt6URdt6R
mNDVugdZrGQx2/f1r53zdCGlN6ph9KzKAlUFr4z2AXkgL/VuekCUn4MpZCBxL/ugmzDZ5e2vG9+u
qJxjhlgdVYA6U2iDGy2FeiJIOQJHGxIfwyt3mDYLqiI9DFXru9R90w3l1NZL3BPlE5teekcpfYiQ
RRYYu8ESrkVg2wjaFdJO5jfbnSVJjcS9PCHkWMaqrfVQW6GDxGl9SfovbfLkdHed0Uq+h+yT83+/
eGGNRlmZw5QY4UB/DNphsTt/tp+vb7tsNUK06esOdSNeAeyLH1UZ59XD0H3J2wfdOFw3tJ21n31L
iDhEXy0DLMtGSMx4ZKfUvevpq/XxupENuPC7sOMJYWfOSlzcJcpy7OsABQLjlMYZ9Bz0hz40X/mY
UxInsmOzmXLqmoVaO7AQ4LV//5m6xMqyeuE3BDozTnKcIfBId2kBnge6G+qPRRtdX+WmX5wNijWY
dDFqkq0MdQXoOlSV+2FY0rDtqGQzN++ICzNCxDEIEN9o2COoKQRghy5g0yjx8A1yFXyvCxtCxAEh
WUJLftk5zysAgcNuxsQFn45jULl2v2GMFWjXJNC+95+6W1OGCtwAJL43L+QpmtFUZjPjhFkkPfRO
/pVo1b7vrKAmSaCuOciaSXo3crX0ytm1rPWzLtkz6OFS8JJb7byzp/GQqm96VnyoZpkkn+wLCKFG
6xSzrDVkN97yQMrBT4qXv/MkIcJobd0PYwvXxXiZWtwp5UkZJRna9tvo4hMLEYahZ69O48+6fHXg
nxac/sBCzoGyK+PhJBOs2owzF+aEOGOWDmOTnuOdQv3O/Kd0Zz+dD4Muo0OVnHqxbLOmhtk3EOUJ
y/LHlGZgjf9YJbfpuuvNHXVDk0gettJ9FMLM6tptpZmUv9y1GDWJWCv9BMoxdK/u80DdyR7vko0U
KzlEaxcr55WCOlMfa/aMnDRobce3BtlgkMTNxYLOROumKnpUYnutizuanzLzj0rjZ68QSzngNVId
y8RBZ4Bk05eu/kYcyVna4Lh4F0zEMg4YXea2aXgZ53aIkr0BjdCc+RkAHOkPNTai4rl+cyAtJuPM
3L70MCJgQX4HqmEi6lgb9aJMoDeE306csKU+Z79PjtDpvS26cIhVvFqz2H66Hjs2M4cLq8JVu2Zg
fa5KWE3UR6Y9ZOMet16XTEGeF5JrYrv4cGFL8H3M9yY67fB6Hb3yoXerXWZisF9R0Oogzw1B4Rm0
59AaGOJklKkgb5+DX7srTiBZuksq00WduwKLexnYWuvn9U5l369v5/alfjYj3LbjYjNqeRV6YORW
zR7yJLZk3d5/ue7ONoTb1mHGyKwCDQnDu020KaLzPTGqPdEbX/PYw4IWn46ZhS5Z/cXLjrNVPPZd
sUtNu/FbcwkzZYpdNQmNvAy1RJbWyDZauIxVF8TLVY5WRqPEqOwntI3GFMir3Ir/bquFa9VzxpFm
JpqnSoorgvqaeWzb3XUbG9gxHg1csP5BDsv4jW2ZeXiHasOKysRBi4vSn3ZtAO9pQAjMGzPGHGSx
8k1ilH/A3wquF0b5Fl+8GJxmpctaofr5sycTVDG3We159Kk+SEl9ZNaEqxa60t1QF1gify7ym93I
A053zFtA+a2M92tjJOr9jgoBZ64m6BPzEpa++78LkAJg8i29/5rsLEgUNx+sA1nC4tP1Pd32yvN3
FELPOGsGw/Qo5o3ZEx3u8u5EdSC9JOSb/G+/8uHEMsJQqrPhJNhK0wkcWocJBrj11G/xAnbbiKbS
iLpZnzl7ilhOWPS19FIDr9jJMXYl2k45RjSgNQaBq3X6kFXdQW3dwDZMyXZyn7i2UCEEJa6T13qG
lkDNnuzyjQ0fKT16mFHXJIb+5Vb89eHEekLa1yWrIY+OyswAKFsfzKdsB7E90Bpw0UdzDwkaWZV8
O4ifbQqRhXbuMFsrbCaNHZZ2s09tb/XdStqcNPgvXdtHIXOfRguomqE3w8qZn6kDtUdHiZUCc+qQ
T8tA9AsGu87PrEdlmY5za78uUxmP03KT1fZHy11QjFtMUE+bdywrA0Lr06ypByRhQavbfjqRMc5G
M2yHYt9nU7w4zCdZH+tAaGRV9Wp4ysnxcsyJuEAHGr0eXj91so0UApnZ5tlUFHDPOW0CNc3iieqI
os3uD8wYeLjbGhDFv1PU55nVEBuHe6kiiBv40DTxpzn6OyOCUywFBNVmhud6MXyw8wc3fZIe583t
uliH4A2aMrXA1yIXyw3fS1+qJq5kcIntDsKFDeGT6KUKuXEPzWNOpsHxVa7hf+Usy91uOq2fr+8Z
j6q/ufeFMR5GLi4yPOJspjV4mJ4nEoGBllN0bl5hF3aEO6UAhKHVWxuNM4hG8SsMZC778cifpnRX
S55wskUJVwn1MPLamfhK/+EdneKfV6XEqTdvrPOaxIdb1Xg1aWpkecscjW0IInOm74dB4tXbz50L
M0LCCqXmvkUk5I0RFeymfZDek5vk+NVNMV/LFQ9UHznHC5XpzWw/Bi4MC1eI2+kETyG0Fiw27PXO
+aA3CjjWJxBl2WFHhi7MJ+21b/XD6ipRQfREghzavKwv/gAhUbUbiDysFZzTK+9H44A+DfoYLbpP
2hoM2tv1kyA52mLD3qytxjI5Emp294t5V9XfvGrw/86GED6cMU0YnTDn1GNEB5Lwc9jRp+smtrO3
i00Twkcyp7rGoHiFfDjZ01D75ELRFEAHMKdzfRUStCCiSiVHYfOWvDAqhJGarrXRGbyN2z0N82sn
gwTLPo4QPvLV0sbc5r+vf14hd2vHoxZf37jtEunFGoSooTqF3XQpygo/O7eAFjQnFEX9PKRr2JxY
BNx8RD9MBGQ1XZCFMkkcyRLFtnufu0o6lgkwQ11+O7ZuxNT61h7GP7nwz6sUG+6NYje2oaEGtGiP
FBirpQtL+nJ9K2VXmCNEjmaAfGlF8PCjN+urFfNJd/NFuTWCEgT0MoiuLE6JFL8UMIhpGZHTWz6X
IuRKYsluie142cv8fPtlf7F9Qo7RFoBDQIQN3cFwKvZ8iJ+zkgFKRk/pR96r1n1ll6MtSaI+8aVL
5RHvynXtCAFkNFJSTA7enc2rCsLcHlzXLvhZQLXgvvKZV1nJi5/ba/aEYAIWDoOtCz6kOoap8tKa
d4r3YNl+a2XBdZ+Rub8QQYhNDF1ZUf1Zyzxc9HjGeFuVHq4bkTqmEEcsClIEu0HjlQ/uYmQ499k+
ueEvaXWvIKWTjYfIvpcQU8aiMT2MtPO0Z4YMOQ2TCO8ifC4daHloZkjsSTbR5Y/Ri2yOdu2sqxM2
sSi/d+2nXv9uGpIHtMyEkI0AGTTkrEB70Sx8L4fcyr5kkvRNcpm4QvQgaDcvdQMTAHo9ss5RIDFd
fr3uCbJl8A93sVNZzTLD43VqzB5Hltfu6sX2FZL+nVe7QrjQmWqNjQWk+Fq/VJCEV14hknN9Jdvv
73NIEuXGkoRAenfiL/3Ob9Afgd5HvzMS4PmnkOx/4md6H6NW4XW7sh0UQkOVtxZiIXawMr+p9sM6
gY6i+3LdBv+NK+HHFYKCV0z96KmAoi09eTK83NdocYSs9qlipeRLyZxOiAw0d8xOm9H1yfWPq3Fr
JZLfl4UecWoLHKwYc13R5qEH7xVsIcARYh77BweETvtVBnbe7mIZYCMFgztISUVzE38IGyvK3FwB
hmsgQ8jIATlDui/DLHQOMjTV9v79sicW1pJy1DqDp52qDXXSV035ft0V/uUZdDYgBJ6pNBRlhUAm
BoH4HV8/KgCt4Iqlfn/TAfGmHOwIvKSB8yBF4Fs84vzuh2fbQkQyPAgRTSrST7B2676pNXvTafdU
+1RpxWs6OIcKktapB4qldgRC3omaAq+kqj81Xhe0/RAUxLpxyPxZc0nk1Hqktl/m5rHr7cgap6PS
GkHRuLuOtnuydndjO0MhG4RGoOjWiiQGEfMzG4woWZeoYWncKModSYswnXvP15lR+VbrRMYKLwJN
dQE9zNq31AyAswVsig5N/ZxpkdLnn5hpYbrHcUBevTy56hLVVD+NqvHBSr7TnO1L/SsyDNB4kMhA
iaqEpLLba0e83j9jAmGfVtm+nH6s6/iDMXRpRuQd+MP9oht8yumoFTt07H8U0BuA+t7vszZaG/qC
jOmlVZvIpnPgrY2P0xzUQNxBOiGw1erWQgdmXt74hs0YUlZ6B9NJww0F3U2RQJLYgQyANoOjAQqO
6uyz6plWxTEbAJMy4QsEUwka+TSOTez0zickSNi5HnpovdL5uvXEcoxg1tn8hc1V6g/FiL5Slx+H
3Hmse/vRnanrm2N2b1fjWz8y9NWGCeNJJPOd5ltW6Y9dC0aEcl6siCDeOe09U8cHL/X+YQysQx24
aWhzX/YvqqEfbZ1+MVzloLP6taNvatW3fl3o+3a2D4PqVYBlTzttGj/qbhOXnnkzqG2ceEmEKtx9
380/JMdm+w19dl3hokvrrDVoi+S4+woWyBuujgK2pLuOQREdieuheOAgOtfxw+Ltuunt4H22LNx9
ndI0St/jsavm1rEGuZnB6mhtib960obbdp56tsUvq4vrvDZso14BG0JwQE82bm6WiEtfOnfZAfh+
SF6uEQ97ugzYIlsj//cLu17mzMtkoeQI4Gi9vqqF4iMS1BWNr++l7CsKF2Feqk5Z2MB2ePqwWyd2
VMrPVB8iRXvuMFKaaX/Uxz9fHyK+SwVrIThTUXRS5rsx9WfvE0re19cku6I8ITl2vd4yrQk1wfxg
1H4TEzjkELaH5Ya7JJiEfInBzV7Mr0WBwOL91xpzxUi7DFdwquyUNg3AgOH3IFKB7jR6zcbdUobt
9L8z+KKbdmFUuLcWdbLdIQVSrtG+O+2tWSr+BB50LZdkzdv52H+OgKMKd1SqJCQfoMQU5qB5Nw5j
hYjyeH0DZSaEWGK1uteyBL0Qt/lYeMqerZgTIzJ2Jf7Z//2ydVQhbqwD1bokAwCXzAnwYv6Ai14l
hq9aX0t6axI/lZEkyiwK0aNM3NGlBl6FuCAiR8GgL/LojlnPhfdmK6jWzRaUQJTo73ZTiB2dq6+F
g7QmbMmDizF+dLLWTDIgcD0uQpHjvce3/dQSaiCrtavFrykoVTondHEL2eteKl4rOdCOKuTQNhvJ
aHWooLFX3DRRduTMUQ2INEH28JhGf/YCOXu8ED8cSjq1BulP2HXzEUTABxSCArexJXFK4vU/kekX
Mb6AHLfCVLhBkh+85clagZT4E1eAcg00iTD9/Zu+MJsUe+1tvHMKMvleBfnfNAkLKUXA9ge6sCN8
ILU3nb5OEADzw/LR5AT+k59BfgLYTwr5WOeFyYaJtnH74C4DxQLUEsFg9t4D09EoLEPD7uXg7svV
2C6O4KUZu5tOvV3co9rcrrJIuP3UurApxKnOrgqV69miYzL+JB7JQ0iHht4OM/VxKsFdbqYAF8aE
cDUQy0hUG0/8SbvFUFFef1X1qBlqyeW16YUXZvi/X3ihlvRKO2qEl4eVsE9IaPNKdS1r1P6cZ/st
+l7YEaOSlrW56RVWuC4FeHenuwrDAFZZx4M7n9RmnnzdrR7m9aPHkju3dD/SFTzV2eQbSK6ypfHN
rHpuph+Ow+LZM+Jyon6pFK8lZuUwV3azGrjo12rPChpltXUEjhyKtWmce29qWx9AdxcaWRKXhvHP
SBRQJWXARmH+QO/zMOUN8eWV1LWfZumnaaVfFUg9u2bp+YqW3I7q6EPWKyYVmNJmdJkN3BrpP7XH
7jtWfLCs6bNNxqCroAWdG8/U7SOF0IB1/zjGdI8BGVwARhmlVfKQJv2LXZL7pCd/UkAzLQvpB/5r
GkI+YPfabI0MQ2h6fzPRtxaEOOXb9ZtlM+pfmBDOXJ2TWakyvP1dEwo99be+C8ikRi6+kDd8vm5r
2/3PyxHOmtYaU7a4mEPOOr9DYUGpfYiJaxBY/js7wjGbytnE/QLqig5l034/1HE9P48yEhV9MxW4
2DrhmBmGNlYgIUfoWMs9iE59YqEL00DgMcdbuzOcG6t3QkNr7ua82y3AgDJtfC1XOFv2yJpp76XQ
uE76o63QoIE/ti7Kl11+4671o4M0Fwq4cTF/UtzhlnRW2JZqUHvm/vpm8c34/RCfP4pwiCHubmE4
19TDwb2j2f0oy2m3g9H594W0wptdNe2dBR+93BlDcnIGEtFExge/7ca/rg6xDqyBTQ8iScCm9NUu
NT40SUgBq0EBYAH7/PUN2/7sZ1OCFw/dMitdiaj3vyEGNoQv8Bg4R1exHswcUFap3A6h7KYp0sho
5hAA30NdFesuyZx4dpvQXdsgqey7GnWIKUnDcjVOJnsBEOlz5z0nSOdqMjytlhd6kHCaMgcbM8sm
7ra/8XlLhJOAW4BoeoacROV4w/tZ3eOZe33XZR9YcFPQ1FbNAtF2tNI4RMqOszoPawvUlOWXYWn+
6qJ2frYRL27QObWatU3RVkizGxOjd3kV1HmsO5KAuA1IPYcQkT1R90hTqBleSSNuUJLox5FNEJgc
cVuTO7PJQm+dozm3H9mUvtJmvWms5LZr87c0bSQbvP0Nf53TnyzqF0tOKSuhS4kX9lp+Tufqfp0M
v2xkQfNf8q2zGSEcMKPOlsFCVxKKf0+QcQG4x/7GIjvun/8LWrltrzlbE5LYIatcxe7AFqHs15h+
43xQ0KGvfUwRcSYoAoEvTGyCwAjnSHIJyUzzMHKxn3NW1FM1ABGTpRBSDpolu6thxoA2Ru/urh+O
7TnNsx+J7IqWljYTWVPUltL+kFJSQwohC5mRgSoXg94rCzNc7DUDT7Zh13cmtONWZQirDOKidXlj
Y16mWCzfKb3XIhkDglS77DAjnM+H63/pdvD89UEM4YNQA2PGwELz4hs+/n2G3nu+b3Yy0VZZpiFs
/lBm1NMUZBp2H7t1bNQPpIksGdxKcmRMoUZUVRrU1DzUAgZ6nOvCJ8zXnI/XN0ziRqJYnOuQAfqz
yN/JcrvMTgzBoaJ4MaHmPn6/bkmSCJhCJtiug9kZBR58tktPlQL5yF5WmtzuP5791BTuznpckomh
CxFq9xW66tWzlfgQFg/Tu3SfHzEz8iAPArJ18X+/OIiK3eYEuGPcHC24YdX5YOL2uL513Guv5FAi
JZvOG2ipgmW1IygBv3OsDMF8NOYoA4+AhbmUoRYl/m3yf79Yk1oVs0GYh+DSrreDrUZ5T/2pp0c9
f7m+NJmPc/+8sAQVCl2xLEyADxDpSJ7R1PC7KgmvG5HdCqYQFqxiHjSthe9BWjmab4qIHOYn6ns7
IB/uZXw7khgkzgYz7N7kVQBa8ASOSy9OMcKgVCZp2+9s6G57GqAiP+/+i50rNUv3egIz3vTJVnYW
lTTzt33g/Pv8y138fsOGkakd8DZj8lQpIU3vVRovsgrrtmufrQie5rpltbIKVJFJU/il+6lbnVOr
dSe7BTIQshL50Ejy621UIog2///GicNdnW3Y5dQg1TN3803+UnDwTUhu8s7vw+lG3yfPTrjsTUn5
U2pWeGwbha6vEJhHpAXLVwxl8eNa+uun5HY9mnF/A7rDCEJWIXqSEuffDvHn9YqBt9Sq1LKBE+Mg
bsUfcQT0iJNWal+UwmdRAs1M5cF+kpEmbB9tT1VtznsL9eX3DuS6SQeGR0wyN6oZt6w7ULfdj1b/
dn19MjNC/KUt6AJdC36aV/cq4BneNzf9fN3E9lE7r0Q4CkmKBmIBchvOg+RXmIpPPFlDSGZCOAfY
qDUzFmQUZnkq869MCjfbPs7nNQiB1shdjfUjoPzq4xJw4TgwjSNdnff2gaNzssZXAdqToQRlyxIC
b4luUwqyW8xv0cTXu9r3/neFEf6MPa9LSMUqfAprxTxHaFufZrP09fk0ZgbG5iVPtn85v/8x5Iod
u6VO7NqecX7BvRB5fryGnFAJZ9j0AdfaAU6KEyzbv38pk5+tClHDWVjbZYvJD68We3G7W+ktiZMH
4ud+9aWvDn+E2/u1n67YuytSmtqLiSZ93kdtceq04ywNhTzi/J7PnBclRIZydMnitYjA7i10NSKM
LZ9sX0MYAs5yJ5vPuu74rtjDAy8VnwTHPakku4R8x+OImp9Iub8eImRWhBDB8O5Q3R55TNJ/rz3I
ehUf06nlXIUllV1g2wH9vH1CrFjBUdasOtAM9vTW63nY5HVs2i3ahJiF9uYDbbRw1dtAK6sg0x85
RhclS2BzFf2oT8Oxrtw75s676zvwL4/E858lRJh1TKmWmD+TLJTjj9MtCbUnYP/Q23GrQNtpQXqa
b5Mw3dEdjZQQ9fvrf8E2MSpaOLrnWp7qiJmXU5BR0VqUVbpQuaeH7oCSc1B8d0OONjMCFiwxV1PN
QlmVezPMnQ2L7CwT4pzWZhrafxogJl+nUtLtlq1M5MZNU9qOa5XwoiD6GEcHOQu4/w4cN8MJp+fb
LCSRd5N+kN1Lm7frxcqE5MEiZq5WBK8bzYjw3Pe0l6KX+PNmvnxhQogGUGFv1EEbDUhEeuUrS6PM
hYCRcuuo/6jmfiVzLHGTzbN6YZB/zYvMdlSs2i44/5F137xgZftypz4YpU/2yqMWqfsaEvJ776DI
7G7muhd2hRgxFdRcc40XkcHHp3N0UAiyomdIwvsO+oENXiMZIJhyRXGZewoBQ7FyUL/xRhoGcPPp
6yQjgN3eUMt1HM9Gy/hnJ+NiQxlx9WLI0EfCOGXTHpv+DtK+mfty/bttr+KXFbEIZU6EGGWLLAz9
uTHHgKsEsS5ZhdgNq5u80boJraqOeb6d7fsWbcHusTVk8wXbZVnrvBLhULGaEI1x8kcLCtdrCEnE
78UuAwEs8ee7NCJ3UoXpzRv3wqJwxtau8nAdoZRk3y4B2VUhOazArAbero6VUEYTsu3o5/UJB8yk
g2aWAy/DtLh5Ir2DCiBacZGeRtUoo+LaftxfrE04Vms/mnVTIEXS7tfYibUTipC32hGAzVAJZSIA
2xM+F9aEs6TpUCeuCerYjnMAaR1F3Eiyo+G+EIwWOfedgQIai9NJ8gTZjsPnLRUu15SZXVOMDjoG
uNu9lxyCA5bkApd9Nf7vF6e4W3qzyDSERXTqWgBB6ycdiGZXC13tjaxv1w+zzJiQtidF3S5twTnM
21eX3JXAI+etX5XPJr1vqqfrxraz6PNHEyupIBNUWZkj4VzvzcfuhuMxy1vV8OkPco9a8b7/2wMn
1lXzuV6GDrB3TNuMIb9luFLE/ASBm6j5TqLr65NERrG0Ojpm4ay84lTlXyhrn3JrkVQvuHv9lrFf
bKAQP3pgoPse1AphOu0qcPGSz6z8vlQvRfN8fSmy82UKsSOpU8VgKmLHFKjBGqaQiiUx3zY0XiUO
LzlTYlm1RCuiMPlEVDksJ6+uAIvHCDiRIYK385tfR1cspoKSgnUVJhJCE+h7SwkNd9yZWaylGCrb
e7W/sN6/vokyfxCCBetTt2UGMnFXPzJMCSyGI7HwLwnpeVFCsMCbPFsMDc/En5/ppniC0ssJyPHA
m32gbEoQ+CHRvqcBUArfrq9Odn2KaT7QkaSsC5xmCuhYGjTPdUDC/Ef2wm0m9wCPSSxKHEVM7+fK
bboCMJ2QZU9lul+rU+o8XF+UJPn4LcG3k2XSVcAYiv7GMWlQTAHzghkKgdftyELhz/mSiyiPYQRn
tgvMDtRp0B2mnYk5+s/WFw6MNCJ973yWkekYEv8XtYmLKfeqkuFxVABgZHUgWGT9bsH8hVYP0I3q
Dks+P6TEuala1GMnYLO6+S5P8h/tnP9go+aD4nXHKssnnvnRUbT9WqSv6Uw+OMUPw1B36N0fU5Lf
OJ532xVWVM2O3zbpgTTrrTotB8jcBJlSvOULpkFSDMSyHFAuEIRmgz84JLy+wdu+YnNVekP3NEPI
D4a2HUp3RKRU86OW3tja93b+eN3E9vE+mxCOdzrU2ppXqHim3W1b3rcybR7Z7wtnG/qUU2pxLIS2
PgzGwyRLNLYvk/PfL9z9ndlOBMx8nMfG8WnV+F1SxgsK/67mxa4t0+uTLEe8/HWbzKVeAK5VlUo0
9N0NAC+SC3j79P5akRjiXabVS7Fg7tFoAYrcqcMeg8lLLenIbOdMZyvCd29qsmgOx682nRssw+LP
YLrODHqPyuRN4bJTM7tv111NtjDBFVTbBeefgorKMK6+XYTzkPkrdMkmSYFDcmrEkA5/qHODq0G1
DDMr3o95uNGH+K/W8lsUB4hLdVNEcbs6gbyjJz8W60bTJLMP287tGRpmdkFf5wkfabBI4zoZ4mtG
ogkqGJnnj9qjld8ZICe9vqBtQLN1tiV8HVBrNCv6ZxAR0DHrl3+shsAxb5tipxZz0NR3DqbJaRFc
t7odzs9GhdPbriTRsgkJmtMDbZvfK3TXN34/N35j1r5Dvhvap+sWN+4s18DoKKKpYTmaKrIqGJmn
1YaFDpb1XB0Un9PODJ9ZNIUWyMmnveyN9/snfG+OB5SLKzJJWi9LOb97VuaH3sPFUxpBO6d+kugA
jct0r2Tm+Nm4MKfMjmHVK1ZnT03osP65b5qgp5Bktr8sigyHtTG86hqaCny/h8vRM8WXCciPSzXX
ARyCdDPKtH2wnuwAmdtOPxjH9gUCBzFarwBLXP+Iv5/w92b196t02kWbGjwxQ6bqe9Vtw/9H2nU0
R25z21/EKhJg3DJ1UhqlkbRhTTJzzvz170D2c1MQp1Geb+PNuHQb4E244Ryjwbjx/AfVgI9yuJeK
XrapFhQ4HkN3wm6zK93o7gDg4QyaIpqT+OyRmTAVbJvoQRlYb/54KHnSqJbkSLST6rYfbwHO5mA0
PU5gD+bjLAssb6PS8UEcv/5BpTEsWhXTTdmVZWN9MrUjN3XSQ7Q3v4eu6A27pZerw/FDinMFuKM2
ZqN0JN3p3VtvdrZVJXZT35il+yfa8e9Fvp98ZQNmogEMg0BWmz+UwKkDDmKyvFyW8TmWfbw9TjOC
GBMtsQn/T8lsWxqeRkV9HKR4Z2YiKDORKM6DRDRs+3mogGwDOsM6t3UjAngqwKKoiF9226zOF8c5
j9DIwmymjHsr6NwebdC8KuxCF8FfbbrgtTKwE68+UBd0I0YIENZY7TpyxuvSiZ9SlCyJb55QuREt
VAkFMu1cCSTDFC1jhIP9jdLGetVIcDz9Hcax2ImoCsDzgz/4scTxUT24YLooaYcxAvDXGENb2KEx
+kPZeXQy0I9vT3UIRJu0OkQxVraryQ4y3bYa9oRvbyNgdHXFG+mbxS6k3m7M4a1VTVdSyUvUXcdj
cCeDvDxvejQ4lK9A470K0Q6PzNyWAaxkZYGjSAY23A2vVLEbIj13rbYPMdA/aBUS4wK4uOCgoeA0
UYrWlmZjr+vFq9IOLjHkQ1VHX+dmdrK8cmLF8FXlC/CbvHgud62uYcFcfR3a7pkEtTvAruioH5YK
1B6q4uD/8bXBdDUpvAYO8WBHeeIns3ILnEm7z3RnoeV1oINSq9bTKy1Lscv/BAJAW4m1k4whiK6M
Qc+BHRb12OedtwSBU5RG4jSS8owZv11Y9DutapwMaKOR1Ht1jh/dxPRH2zexreTqryJBxaCUXpsq
H1wjBOnI2NvS9JrLtdf3wd5KwB3bqvZUage2hkblxW6XEvlveiJETu0ME+qBOjhWFt7RzhCErc/Z
DrRCUXTNAMq2qn0C1tPrRjUKbHMz7rTzMJeoz7/pMBQTrRMCAmdicm3+ZDGRVGXI5IwcHCjUpoWr
xDepJnhBbJ/mLIYLwhbQ8pKIYaNVJLZl68ZsWcZmk+Antqpn5b4RolRuBpHVwTinW6uyNhcYyHAj
9QcwlW4nprTYi1R6w57jTjSkwf7cJyMGoxYQTFg8fk9+Vl6DmuBRCgZsBwx+uAck1TWWdWO0faN9
6cdu5uBqLweVjXolFGQlkXMbltXKVWe8o3AFu/CUHi2PPKQHBvKIlS+BsE1vvxLG5Ru9CVA20EZi
FX7fueE+9UKQwEVu9HUC+iJ1yofQLb9elikQyU/LLTOGW4eUjRDkuxDc7O23FDu7l2VQkRBO/YNS
GaqwgO9t1faOyt/7xdpb6jc4WV8aAm9W8uM4506nSr4W/5zCCEgb5V4tn5pQdjI53zXm6JhhflNP
QDOUDVuZZ8fqHi0FJR/yLFXJKSynzImq8qRPLxkjHJbm+3EAahqV7peMeO2YvBVwdJdPtmnXmk6B
Y68QEKTzYXMOzUZNCTibl33fqXYwnmh0rMzny2I270+zDB0vTl3R+UeniVWOwBhQsYm75hSR1B+x
ywNn6F8WszFfDWUHJp+lm7qMwT72O1bmZYzgojBnk3lDZl7Fw3ACHCFGEFS/OlaO5ZYe/c+F0Y8i
uRukUkq7iqE/xLprgmVAbw6l9SWvHwRH+1wlghxGx6cQYBQpBpdvaB2pTL1HX68B51uW2MapdCQn
eS5ZVXkXu81O1CX9TcZxFsm5jhogj4EeI7ag1guAF3/Za/fMkLsbYse+MKNiRvTJN55DGT8E3bTj
1PfAuQA4dnxf+eVuvi0PoZMdxU+HTX1cieL8VNnUYwwSVaClpn6j7QvyWFaCUCYQwVdz+raLpoZN
tVbkSsIQa2TCpH9eVoqNHTkoxfkcfFU+JqGymBaq8mT3NzlaiOw3c6fvzT7u3Oa9ApG6oV/uS7fY
Abi9/q4JXkYbRZ6Pv4F8tDk6xK0BJse/G2JACnwwPOX4DigpCp4CBeEL9XQOi7Gv8NWSPrlO5C94
9YZ203c3YfgkKdIjSVU7a0DumPVuqokWmrYz/tVlc48mIoPddGDDaq0X7OrjsgdMWHGSb0GdAECA
6FchYvnYNsCVRM6dJVJWoLYJiZ27+NVdesx3qj1jWl8/ie2POaoL5qdxjqycrK5KmTAEnUYnThf6
caTZlu5dVlrmNS7J4RxZkGjjWKoY9DWNh7j4Go2/SAEYNDxZ2kOCydjL0jaacR/Vk3NiRqTFoawB
K7Z4kW6pr6EJWMkgvMjs8BG8tG5aCKFHRabPeZcoUZq86fCQLxXDM1MQwYyGHWZ/dJHnZOvdOayC
XcoGZgwwngNT+ymng99Hz2r+ZVxSewRkPCF7wU1uJucreVyqHKHKaY4KMLw1e/SC69nTHYDzaKcE
A0m27mpH0w9fGasPeLu+//exX3zGlXDO+CwMbmZ6jZ5Mjtdaoxa+3ldeOhmHy4cUnZGzuLoIh7pL
4VCb+qXOnjtspOuDPc73Dd7I3amOBBnLpqoQ06SGQpC48ICUmTqNeTfC6NJJ3xHSPOLR6pSSJrA5
kRjOtivZAlHxhDZJEhVuX8huEEX7EZ7z8u2xj/DJtFen4UxbbeFBSsZLYtRfSiCCt7oI2kB0EM6a
e31oGkzZgUe18QZMUwVXub67fIhtP786BWe+Qd+lfTONsKsj20eRf7GxgdZVGP6ka7lCji4WID/d
GiXEQLlbUw0+rCFP0MoEmZ8bHaoDnMb1j94vDwT7DqEvqpluh5SVMM6OSkI7CbwVKFul7TWN5+Ow
RI5Kmy9mEfW2VtZOkmqpPY+KjS6oHeeYy7aK9unyHW9+xtWvYP++cl1tu+gGgPrB5dH2tqJ0d8P0
reiql8tStp8DaMnIlqyjIfQ+Eb4Ss4QA0tEN1PQbgNuwWZ38GN3imYYHAWoxWIcYT6KK+3a8Wcnk
0iE5ZIA6I0oYbJuJURBYYCN/Z6rVfWzz+dKVqMS6MesC37gSyTlmqc0xrklQ++z8zh1R/UQGiBHh
3bAHAQE7LFDi9rVs6zfZ9X/fNGayLUXVZBUYcDx2qpwDYUZewMoSoG6mfB0CjIyikCyJcMeY6/hs
JP/K4TFTdUnJgUfDmB2s6JDU8dsy5l5dBV9M87qS7i8rzmYqpIInBn0ooMJqnB+TJZSfggyv4qI5
IlOxJfDHAzlTKwTeXySH82aWFNR9FcroKif0NZWaLwX43Fqz8/pk+c9QOvhOqyNxTm205rhcQtwf
1a7CZj/UV+PsXr617ZfAWQZfizSWoYsKBnOcHLoDHIlreYxNJDmKqpFCSVw9pjTqWioJwLv16Guq
+5FxtICHWj0Akw4VVhXIY+TL5cNthrbV2TizNhp0fyuKCLpIkk2n/SwaON12Vqqlosaqqzq65h99
opzKCfyYjDBwVRyCY/EAz1v/6DzVBxmVqyHyoPHpXD7VdjgAXSAGAShYgnmaSyXKsoVoeFKRL+Zu
Oiz74qRdDx6otzzjThR8Nr3+Shh3h5JCJ72o0XUayFUlvcbg7LZ6ETi1SAh3jXomDVOJtTGGxQLc
iXB4VOqny7e2LeLfohm/TtBH09zFMxZCMOscjXZSP6iiEacN8gTY66owx2ErDPE4WuDyY7w8s9cA
pRzogKf6Wh8dRlM7g/Zceh2eUE49yd9FMUxwPn7RQFfKAgjVmC+wmq/psFMStxXlvZueb3U8ThWq
zEiMTANCtZW9IZmPiaMmV43IT4gOwusC0Yowz9lB1NaWpc4ppBsr+X5ZG0RH4TKqKMoHfVYQ8JfR
j+sCFQinjF5jVZCWbr5MVjfGzrrKZfCETVA4ReZrou+WzCd9fB2i2yF0JukOdHXReLh8rO00eFVL
5YJgXPeyNKAVhrQ0ujNQjrO8YK8cTRuUCaDGKQXPy00HuxLHxcJBBcumWqNELC0/0aGzSR/Zl0/E
/sKnFGIlgQuBmZpXwdRjzjmd9QMlP9pUOY10AtVmbQ9t7GRzJoiIm0mLDtAgkBrCvVJO/yJ5ydIB
UBWuNH+do71evpnWUzk+S6K+0qairwRxOhjkUwXAPzDVkOY+wJBHUXhE+Xb5+jYVcCWDU8DBUCbT
WpBMM/oz5R02ImI0zwI939aD850xc1vpuUYBoq4ytauHJ4m8ySJAh01zXR2DU+u8TMrEYh24RP8+
zROW//EaltFvUYTrnsyJfVI4YBfqpikb+qdVZX0IS90iKD2NTvpN9vJjI9tWazdeewDcBsCK/sSE
VvI4dcuGBVuYjJE4oT/l0l/0l8sasKllq7/PaRm4xaO4yFHSbjVfr57k7FVaBueyjO3HDCbK2LyS
oiH9/vj9y66QrZzAZycHLML8ZCDspQOYnCFxwoPiLM/ETm/HU7sHGfHjZdmbqncWzdNKqXjnLH2C
Lh9VnmVA2hOR7m36g5UALm3tlgWQhjlgqowyOMWd5cWT5RZWh1JGeOg7kT5si9Mx52kAwVWjnKqP
ddMqhO3mF8mV0h1I8R1g+2GKBo5Vu5evbjtaGGdZnPuWui5M2gC6x+ZvUBj0UZqnNwxkDAtFu7yz
pf88x4oEyZSpAZxcS7Fkzh1FBXyuvMwoVw8PlGb7IX0z4+oKEXhnqp0IvH5T9VfSOK8EwrsFPjbA
UGmFfXbM1SyY0I1HEePYdj6+ksN9srkKk0JhY0zJAZRVduzFdrWffcVLfdHLffuTrWRxnwwMDEU3
1qAMjA6YeXCWg2KXO3ozOSg+XcknEaqC6Ao5wyZ5ZBh44SD8qsnBnKZHKy93VSgCXt9U+vOp3p+O
q/gxh7k0FAtKS+EQXYPe4qBGyS4uZT826hsJjVOB4jOb/eTkV/J4mzamZmyx/vjeo3mf/Y1szcPe
qps/iIbANkPwShYLOKuzZWWhD/qAfGIKDtnY2pH61smHWd1rkdO3iDKimr/oMrmIIpn6OFkqSv7R
UDwSqfKCedj1GMpKu9ophvJw+TI3HfDqfOzfV+dT5GlEboZXAdZj7tvCuK1AHHxZhEAL31/hKxFx
OhU00tB9yjoQ4xjghElkL5yJoNwi+lKcv4iXLo4sFbY1Q+mCF619yDTZrjEO1lpfFdMTdtVE5+Ic
R0tIlyoLzjWbJys4kfQtNUVjMNtll9X34TxGJZFeA9syNqUKjGdVoV2kEbzgTgqei8aOwEFeXAUi
stFtpaAm5h5kvHj54Xp56IZq6OASp9az1DdtfLysEb/xg2cBnNYtuTY2Vo92HYOwgef10x3IklTU
TakHDmsHTK4CidtHMohq6sgLdX7Evc8mhC6Njam8NAfpO1u9JbfWLj5IWHcHwozXCoYRtotL5lki
5zmq0AhkYDihfNpnHu1Ry+wxwVmY3+M4uyFgAwrA8ubKwXQ9DsQ2VCDthjkAmbW7vK5dKYq/X76C
TceCqryJSpcMAg7OsZjBYERJz6ZmGp9YDk0e29yPwr2Uu5cFbdrFShD3cfUmBaMPBl3dMLyutF1u
HmLRxoJIBPv3lUuhcmEBVhFV3IAmjhxY9mKY9jyJsjlmXJ8DzfkTclemSFncUAuV9nzI7TnZUfiu
+k1bML+7k+I/yq7OwrhrC4Z+bsYU7qRXZjdKC69A+ytQvVCNnCETtSd/41jO4rgrTAItq2cQv7sT
SEwy5aaNjrXmgRfKNuuXon5KZ/BGCVRwu8S2sgnORyexgXFS1jaRd+pOP2LoPt7314z/AHsET7PP
cOfoEeA1T8UfMAKy7PV8YM5d06aLkpSBdVnNnljPeXuoe8Fg2m/82lkG560zA0w6aYOZ3ealOihu
fx0elxvzdnRrv8IasmgQaNMMVkfi8rvaSsOkZG3MEnCc5KnHO+3P2r9nGfxQVRSMmakCJsqd00PB
xs3TuzEXJCGbBYKVDC6ho7TR4n7GIw2sCOiZ21ntkPCqE24sMJd7wZ75RecSiN4JhiLRys7jJ/Tj
7YpifClT7FLtdyMNjgpWj6cScyrTcqwAWGNUdH/ZOW564dVROZcS4T3ftazTXWiAmEhtNKcPwE4u
o/RKKkXZg0A/NM6lKHoTjSAAQGJe/8Bm0Cw/S0TgtUR+ROP8CCkwkb+0FLnCUu2oFD7MDdDvpr8U
0C2AthLuP7KBGeq0bbq7fJXvEevS5+S8CeDStSqtoZp6hcUuBfy1054cQru7jb1h36EDXNzkB91X
bYWRi7shnpJ2LrgAQYzgG5dJr0uSUuBRPOYR9jfeUqrZoP5LND+esVlhCBCJRPrDeZjSNOdOmxHF
1b5yI9TwF+Iv1o32rR/TP4njK1XlvIuU9wpaOygLSoBm17+g9Td1AhGC0/Dty0DFbl5joYiambck
PVRVjjrNTQ5oWSJCORDYwqe2W5imFOu+GFrHFKGx65ofVJhkbso4Zz787l/Vj0GujDDu4SW8N/zE
775amMev9oPX3LQP8173eoE/2S5fnGXyj+96oVmSYVAAFU9GL97arHgX+LPPikCi+bftALeSxnlq
E5SQeT/AU3cAvrDze9Zyllo7PIyudRyupT+A0UPUXgnksug0CocwnqF7YTLv+zrbdYoILXYDxvOj
DM4nq0ajRHMZo2g8HaLlxUwyB0Zs9HdjvNetxtawt2X4TXoz656cl243O0n0l/x22Z0JlOd9ymWd
08bzmFcMhWMxdiU56ZIvLwJz24yzq8vkfHXc4x4aEw2fon1siXGas9KO23JvwWVfPoxQUTjfnGZT
nSoDVsIXxTZ3GC2vbclRba2xZ5cR0IsR7ba3mFenY85mdYFmZTa6liDaoWF7HA6pxxYsbdSx1UPr
Tl7p//3fYqfJ/uXTij4d55QlNe3zJkVqqYLaIZCKG6lq7VQz/0cxvENW5yroWLwrmn2TjHaO5bz4
5+WjbIaz8yXyuz1KS/u0meBOQnX+qgMWBVj2z10e70HeDsbefA9rdC6LFNwePzKGIjpwArE2DRYA
zVENxR7H/qQEotE0dSv5W52M8ySDGWEhJ8HJKlyfZfXuoCdfLp+EfYBPCclKBKf0htVjX4Tl4wzm
Hdhv/8C8i8rIogvjFH2MkmI0WPu7sfblIntTdZXnIl8hEsLpdB32HdZDsDQ/t78iJAGqPnjYOhC8
mEQfhVPpHOvXAUhgUJbpa3sG2iZ9/J8+CY8Q2StaGqoqmiSDj8Wufz5JcjS9y2IE5+DnN3KwZ8dU
WvBJVK/PDgp9vfz3RWGectrbga/AoCaGSKPDAtBncCM6wZ7t6gAbyRWVV0Sn4QKiGdDB0iPUBvrh
G6g57ELUmNge2TxbCmW/YO2r9U4aRovZ/HX+DQ/l3bK3nA6U8+Gd5nQ76yBcdWLTOxds833fcCUx
mAExJRmYJhvJi9E9yViVjFsnDnZTA4ZwsgPjn01KgVoIz8l5BMxmKoFEMX/VueaOOPo7v7WKakf8
2NjEDh+Uw2VF2TZbVSHARlDhOjnfME3JqI/YPcRu5i+a+3pj2YH8/bKM3wT3sxDONwySOce6iUDU
YElGdVJv+T7s1bvGk3bDLnVnEV73b64RLVUM6WFwn4flU9WkkCcJVXCyW3zW7AyPiOuxwzgS8MwE
Rq7IoH9zxrNI7stJ2OKN04YVjCFw3DFwZcPL7OBW8RoAksuCOX725z6r51kc992MMp0C01SAz8d2
3cf8Bo8vu8gmj0bWXvD5mK+4JIv7fDQwO3R48WTvsNdo+Jmv3lFMILLREmS+PwXSmLPgpWGDHU4c
C/NEeb/oleGl1agvaoxavxTZ2RUDd0cP8lTtp2MMWxc3Wbduci2Pcy19CXazfmbcz5UTaQfDgpH7
ugh4ZctFrqUwO1ydqqfNTBSZgWCbt12F5ePwl+Detr7SWgKngPmiBRj1Rmfub9QabT/tDa8GTWzm
Zb9Ec6Lbl4ZAaGqqLqs82ABR1bhVcjw+GKhXo9y37a1MJUeMErmVIhH5LIiLYzUQMUprNFEBPsID
YzOejSs3O+GzePv7nOVwIcwYZUmKc8ykBtfybGcHlo8ZN4GvPhTPxrH0Me4m8lJbrnd9NE7xSk0O
QqlHA5K1CVBHp7VN0pfLWiGSwaldbmRDb1iYB4pCT0KtnF6Hze6yiE1nuz4Hp3i6ip1EdAaJW5mz
TeYvZX8AzE9fv83xE87U94e8spdswdPxflgOZexf/gEiFeFdoRamEwDZ8eQv78z6Jqu+qPpLlfgK
gy0dLdvMRWNj7C9+dlFnZeEcIuqwU9UvcL5DjJfpEjpmctXXuyjfy6KJffanPovCOrmqKZaJ+e+P
fmMZR6WWKcqFJNeOSWTuMJHlYKP4sU6j267R/LkT9d9/80H/lcmX8IuikOuUovSl5dM+1mKniTt/
IOMx0e6taYmR3xX2jHhTReYJXVJbk4yTrHeOHreCb7s5a0bk82/hCkjjIqvpiIV7UKboO/2abZ1P
++p7dyyvgivGOgOe3mPqjvtJMB4gvAXO8xhlFBClxquJ+VM2NZI8KHsTOGDxHXptgIoQOoRtp3o+
K+eD4nG2QOADteqx05vet9Y9Ru9z0OpctheRGN7vhN1Csho1uUT9MVT7EW2EqvPFza3tgHQ+Dud7
BjmLonKwMCbqYa3XXfagD3brq9BJ3cIROdNtJ3AWxg69iq9a1EmVxrp10z8gOzHwU5Ljnzyl1+rI
+xrJajsjgxhjOFl57ZiommJC5fIH2jwLEh9QaoP0irzbxOosVr90pVEByTJaFncBWXOgv3bFl7Ab
DlUmTfZizrtYHwV+fFMtVlI5T6PqFN3jEkeLI1A3YjWjbzMPv8TRc6FVb+Z4Z1l81chaLEstCshi
hY/yLTzqbue1L71rYrZCeY2/Xr7QzeC+Esc5kRzLcV3PiIYpwMZpaTwWogkVkQTOWYxE16IiZfRe
U3sV08az8uEPMn6WDv+jFfw8RqBr5ZBJCXa7lbty3GtFZA/jvosFarDBwQPU4ZUczj3kUZZ3CyBT
kO2PXtrYnSv9kOzMDT35tfuOxr9Lj8B7susrRnSC/rEot9zMWVY/gPMbLcVyS12jvG4m+6K/i9Df
FbUCmZl+iqqAd6JY48Ibit/pVusIz+yKQd6Np0ED1Vf3OrcvCzDomtG9rHvbZnUWxTmmNg4WMkRI
LDHhW4KVLTmoqWM2gq6iSAo78MplVAQIa0uP16eeeUR7lBGdaI5Vg0ngmrb1/HwaPvNR43EysCjv
0qzd1eOw6+TUu3xh25//LILzQ7kKsG0cB1vW6jFqTlR9wGjyZRGbiFvk/P35VVU169IulSAjA8Ur
PU126mi72cVC9147CGQJdM3inA9g9VrNkFIsZQTlrzzMMSQ3vWgAJtEq1Q9GcqVP2EIeZy+QUled
09qOANagdZqjN8V9MKlePkWOrP536gJm5//es8W5rBpoWBh2xIsUKMNT56T1YRQ9DTaTV8VUMODC
JvP5tXkpnpU5w36Fa+JESn2s49QG8r0GxAZytSRCIJFNKwBIg2yqoC7F6T5aQR00eAgsoN/5G/Cx
dqYTsItNbONheyR0GDUcubHuhLUfdlWf3MlKLneVbUbQYmf0Maj9gHCiAFOHeQDuIBiZQj8SYOyI
DslliVJQpHqJxX1XHTDze4paJ5Wus1TgULbTX4IdD5WarPDKmaHcLLoOVEo8iJWh9soKD+AJo6RG
Mt6oZeprSfLapNgzG8Mvk1aBS7B9nI3mW9OXzjKLQsL2mU0Vg606wSIB594Cvc8COYSuzjnKeEFl
K9PktbXklfOPy+a66eDQQQbSB9UNbBN/VCFCoymlGZJWVfX74TXRBVF807ut/j476cpRSwMGihYL
4UCNjCfAkv1USG9Ppoh5d9vDreRwN5Z3hUnbHqMFjft3CY32/uSoL6UrHYRL8tuXhv0VAvwz7RNN
6yCBnMSq0fQZyhHE38XRGIRsISIZ7N9XFyfjSbqkBToAg8/Ip+pryWldkAJq3uxn4GcHYt8g2hx4
z0M/GTa6PYStlQO9kzMCM6L13/Bq4bOa2slV8IU4QN1wInd+XXbYnne6v0CAO3gKhidC94/y1rN4
vhlFqy6rasyhuBWcc3ZnCbtEm5cKSFId471E/oQ0b8163U4UdtW5smNgQANzUJqn3mKuGpOVkWe9
Cn3lZuq/EsllEHQuqRLObIHAG71wX7iRr75W2MbQGPOKcB9jc6yaoa7+/xG5T4iFVSC8Maa+FvKG
x8iJPf0VROG24pQ+8Tun2lk/L/uQTRsH/6mlE1mzkPp/VNWSpupMahRHpblzBnRUusK4KdPG+wMx
Glv9VwzgNvKrq0th6Y0y4VVjkNbP1PRVodVV0OR/XRazOe4C3f9XDmd5htVOpLfwHJ0CzCVFxoMZ
tV5FG1vK030fWnZkdVdzoF+pJXGKoHLHeZhtcwbVQ0xfldywzQD/cvlXbd6xpgFFUtEogCS5UF90
ZhX2rEsQYK9nMrujFLR3g5r9wfgcWYnhInvdFAXAClDbDHR4T/NrGsiuRarnWW/9fpkH+/KpmDJ+
8jcatgHRKzNUym9WyvEyKGGkY3gW1W66Nw90p/qdkPd9+/L+FcNvUTZUq0w8SwAClbyB9uuO1hiv
SUUTAdu1u/NpDO4bjUmoykGCWMcWDi1f9lIv32Wn3IPJY8RGAlnljLLartr9EWgGWYnmvpsm9ZGO
YQTWcWQZmeosewrmNEBOALFJ5NM201xdJ8BONTQFEfCjvctV1ZqTBl2cx9qzxufQTJwyj4GhUfmm
2ewlIkRR3UyIViK5NGKaG2I2BLbPuOGiyo4cejIPlbc48XXtTpnNOmUUI36C9GVTQVdyubSCaFms
6CMiUru8VY/a176b7qtZvbPa2Q4jsmtHES7t5sAwWYnkAkZRKJNa9jXrAAFyxR/2MYYHUYA4iVZ/
N61iJYiLFGkYKWVpIotZlL+wLogBb8kJmnB/2cQ3JzNW5+EHMKN5MCZAWrMAOLjUb0GcgccC4MQY
Lp8mmJfZbEuvpXE2aNFFb4P32Z8XVmsDjkdt0/syw3uXonwj/ZxErzCBar6ff5WoDTWopUbgHLka
9crMk+e7abEj0STwdmoGmGJMLgDSCs9YzugWLdW1CnkEwzqYXoiDGhWe07Z13wF/U/HYeAjjA09d
6wAASVEe/xu1PMvnoqI0VdqcULSNs6sGqO4RcsHRbw9EiLawfZ9nQZx3IcVsACJ/giubb1IDj6t7
Kf1rJiJK8M0yxeo+OY+S6+kYEdLhRae9RP1pGp6r4CrJ3VnxBAawNVlDVpI4HxJaVp4p1YyqQDjZ
uvQzp/7YXRudn1jXtETmUBw6XRDHherCeZFamYzcSCsY9w/FT0/pF3SRTukVlpa8nnkTu7pOrtmY
KWixHNEw0ebdGgx7DXBABooTH3WV6BlcJgKua7ReavqVdJTMx055bK0vl+9WJIgLezE2NGkI7H43
KR+N4QZbInYGVMzFB3mEIFXZ9iyrQ3EGKCkBQPkH2Pnfg+QgUYzsADTpyTfKeBv9RdR13fTPJioR
eJ1jsoUfDLFqNCUoe6yoo2QbNHVyPQEx8J/wyKDGQPGhIAn55cePlYzV0JsZQpxGi4NhLsewLU5Z
Igs88+Zp0N4Boqiumej0fBQjDWiopiXes/3CyBMk61mL3cvasB1qzjL4Ri4wmEEl2MFHVsGtFvsq
ORp4pkbXWb1vsDPVd0cAI9kk/lYIQX03c6KVaO4WI7ws07hHillKd8X4oo6PGcIAQX8HAI+i2Zct
F4m+iE4BB0gZkQ13l2mfqsEMtR+LU6FfF9XXrHKaSPCsYx6dT87XUjgPGdTtkCgdptikanCyKr5Z
FiJIr7bsFzRQsqEYJkyLL5jqvdRk5QwEKXl0Q1Sm5+tZcarWT6mgu719lrMg9u+rID1iiVOnIxtz
pc8AermxSCM4ypYCrI/CfZOxjAdJ72FGpvw6JbeJtc/B0mIoj1n4de5bgTfa1oDzebhv01M963Md
+bAWgTmW2kUJeOCbEPQyApPaCl7rY3HBK6MY2jFbdI7U3XBVIRsdjvVBBdKNqOS5abxrSVzEGoJw
aWss8+P1xCp4kV9qDghP31lxx30hohje9OdreZxD6jPVCjqJbcdd6zvNr3fo/D7+YJWg3I2E+JCC
D8ZvclH0NCww2bChHaAQYxDe0fXmh4r+bK+F/uWP9tmqLIKukayYxIJz0LmomDeDFJVJsLhyNF53
tQ7gG+kXagUHDaB5Qds+XBa3kRp+lMdHRnmox7HWZLfI/LD5q6yfQimzF/rVGJ/m/CQ3h0EEyfU5
mnwUydlzHXZtvIBhzu2nwjal3DG7wmvU0BEc7bNVf5TDWbWe9mbRg9YDAOODy55jy54pZ+JbTuNl
32a3v2scCQwyohHzz/rCBFNVU4kBxCm+Egt6UknTZgnVl9k3BmygL16S3mmGwC9uWN0HOXzJtYpp
1ciFgZIB0Dbz/XRKHbprrxI798VDK0JpXJRszRCYZgBJgjTkGv5yCq5G37T7A0ugRNvf772LjwHs
49k4O8hK2uFphrMx8NfMH04YUn6gvu70Idivq71ua8fWXYCoEfulT580dMxi9K8kgT1u1GQ//hDO
QJJ+NLB3xVDdrvFD3GEPRrMbTOm1bn0oPOnQh/Z4mkXA5BtvgI9iOSNZljrowobALq8GN78HOLET
+eRVdlSH7iXHcOqr2Z3eWB94xnyFyHY+104+iudsR8mDQO2CVnbzNr7tMJhYAmAuXebdQvM9loL3
sRQ9FW3pyjp2kOPCXVIoObYqkNQD//tXUJuRA2yc/SS1Dm3N//x2+PjzmAWuUoJcTiNiNdDFGTl8
ct+OgUOs60w9jYFo8XXbW/1rzDzqmWJa+WxIowzGwdbvBjwyW8ltpljw6BNdOBdBJ+DgUBJN+N5D
lNsSsgNi9E5tth6Ai2xaoU81Zo9zNot2h0WCuVA6Wkmp1SECgFY9hiiQD5VTxscBA2mYp8mrF3W5
v+yXty8UTyMZrQ60qbisBIRKiQnQUZxUuzcBimE+16Fg3XQ7iJ5FcJcpKclilXMH9cALOTktmMcc
TFsPZhvTOgJTER2Hu7+6LhNVbhLZBUWglDp9/qrWu//lxpAcfNR22iaDnpbQDTOKnABQyv23Mn+8
LGOjCctM6v/vjPJNii4GMpLSQAi9VbD3otiJGzwyYrfsmAimAn4TSs6yOOee04WGcg3n1mBsS/ML
dzqF16A0ZHBFv4T19e084CyN8+DGNOfYHJpltz0yaLrhivXVolvzMN4tTmB3IFVmHUQxHPb7E+hz
EDtL5py4NOoW2mk9bKtonjV0oYai8Yz8FbybT1rfPquKvjPS2s1pCd5L4i6zeUNyIKpIk2+q2b1k
ND9HtfTVMf7LnBenk/Njufwfad+1HDcSZPtFiIA3r3CNbnpSTYp6QUikVPDef/2eou5OQ0UM6q7m
aWJCEZ2sQlb6PGcEr9viiEnij+Nozy24sAXZm/WvZUw80o63emw4c45NYTL7ptzdiCQ7hJX8IPYj
pmc7v8zn70LTel2NqbgcwDgkCjBgc6tLwqNUFH4hD35cRvfjojoToC5acDPWcWFPde8Bm5jjYTcN
kIrigixZaOyyBtZSeiGkE3bQbvlRq0U7T1KfLJVnKN2TCMsuNOWrOIp/pYQruYyRsKSoaepKF1ET
ogrfHsA5aheBSMEFbniDMLxDMlZiSetSqAQdYf03ZK/N6BnmwSL3iXWvN1/C6ef+Y6Z69UnvLkdT
GYOR9R2GLxe85dDqPQFL8CbpjvsithOHlQw2HGz00UBJG3ZvLuwWrGrLoSGVF+VPohrk2rewARm8
yxFKn+qng2konqgS2OaBD/qnJWxBjJ5hmxq68q3WQQkt2cKj5UynJkaqiQCQSwq9ad01AyJBNahp
bLtsyVspDPNIc5FLYLwZ63nI/uq48zgH2/xiKzlMQDODb7gmA5ARafuRQmcSr8F0w+Sg63+In0KP
l6NsusiVQMYLQ/nzqdUxuNpGTj3eEeXJSE9Tdp92nNrhRq7+p2OhV7yK1awsFaY2hoOU3sCacp25
pZMCLUFBEw7T9XysBHpVn3Rk5ciYq5TTWFeLGgH7AvTqYdLR0ZeelhkcBCqvrrz5qleimEsMyzav
ywKihOm2MN809VgUnTMaQT/e90UgkV/7asI7GmOyOjMjURojrpHr56l9KZYgLR9y3o7Sps6rKCp/
WGSdHQlpQQCcqyasRzoBGqHDfKKF/HlKeFN7m495JYf5UKGcNpaSL78NcAx+TQpcOD0kt2CgdMZA
5MSdmxq/Esd8rI5U8xjHEuLOvLTl6BgrT5pU2k3hAtSYExTyZDEfaoaqqXoBWXOdOX0tHus28WrJ
74EK16ZJsK8WG1MveGKrozFmsTb7PJt1iybL8aOe2ZafuaDJ7ZCkLk5/jK7kwDqqALnmyOV8QXY2
A8wOsjXR+EY+UBda3U2BeK/adI2zOvdXvIIm51bZGQ0gudSS3uFWoxlcgoGU3FgqNkBAsM2pB28H
w5cLNZgANdLnjgCDfXFJFdtdW3mtILkptp2ERTwMkt+AgsnVb5OMZyw3X/jFq7JzUqpQY26RVhuo
H5ABa/YzctOPUmrptkBEGA7Jic+kIm/f7CUGYwLVua0rSYrwFFHO+qXVgJbR8zp10kQ6AtLw1sr6
+3RBjAp3b+m6k5tIdJrvfaI+zG35qBWSJ/Xx6zykV3NUEnsuQDBctde1Yl4PQui0oXWIBuMlJQt4
3c07JW40zovbdjOrm2PcDAlbVdUBhAoQCVTSu+v+EOLm4tgWbmYX1aEDb5JmA5OHvrrLpTH2q7WM
LEwrIqEgltxjyuRsGDZG5QHuh2Z+h2qU4ZZuCk4yR3v/m4e38t6MfYnMOZpBUUrhgPTD4lLTOQRF
QNMZPRgBxcWRR3/vk09dyWMMTBT3WZ1aIWU+k+5aDzBmpymQHm3Ba934MPs17AzFDlh4oxObvugi
mB1ASYs+VwlBKzxpg6U+5MKpmw77h9t8cisRTCBba2PcxS3R3Fp8kOb3JPs5pEe62rAvZmNIHeqy
ksPYlGzKw7qQ8c2EIrxqpy9KdzOY4jWI2LxGrzxJGoK+FTyrGJy++BJ2kp+AdNcUEk6liXdeatRX
8ZiYmYbWhijnqaVjYLsf5f6qyO2Ou6a+6R100VIpXoeCHuGfgtAA7eNhQFpLx7oBa+ElCzZSe1dH
SSF2rXeZk9FtRmMreYwRK3VDCVsKvEwXZaSgC7SD7osB1+vR7OnTY1jJYSyNlBphmMXAPUnC6kgD
ihBrX+IiFvbSKfakyL65CK40tc9SWrgcLdp8ECvhjNFJ5ESdkh7aWmUOyPHoAgedDkGweVq85UH0
qanjdWw2VWYllLqPlcoUg5gOMZJ3lxRXefImdqdRDlCm3D8b72iMUQvNLKpRMpFdKTlLxkM8XVnJ
876I7Wr+6iSMIcuXSK3ndKKYNVNpg0QF82zyXfoTSSTalZpTpDa543XKOQczmXQ8lbqiVEcoTKN1
TmMsX4YytgEFw6l68sQwhmyyUJUeBcz/dtJzN/iqdG2Vf+VlL/dnMkasyPK+BPc4fdPZFx11tO5F
+fZ7KEn8gVINJ0fgKJ7JmBApoTgDJeYpKwNbO9ZRVF7yOHO5PoB3dYzpiMu8aUoh0Vw187rG0zJv
yrx91eOJoP++ekN1ZQpFO/aYoSkSux9v8rmxLYEXkdP737FNJmMepEkGV3SLoYz5oXObY+HnB/Ee
2zQeIhGfZxZ4R2LMQpRmYImJY80V8ysyBvN4JfE4y3kiGJvQ5RJS7AH+X2m+5sMNiTCiwTGpPBGM
SYjNXtDqHiZBiK8r0S37h6l8/E/fnl3hbARzKkKC+ZJ4OSqop45P6uDvi9iuqV9e5qfVTRMLjBa6
dggJR091co+cQj8/opjpYK+PEzPRL7ujZhZjBjRQas0aCNbQ9htsQfkuR29hWtrCUNqSyLEBPFmM
DYiAcqeJIuImMphXpDujt/4+N+Vd35KgWgROBsbRBouxBHmf511Gl5Pb9jGr3JI8itxPRX9j7/bo
37AyBeE4iGYvQ+PoQDzl9I094VFwMlt4AEKIY73ygNM4kZHFWIXUyqdxHrEV85trLQZ2I42MuBkR
9TCfD4aU6GP3UWZnR1PRWPKGLgySW4pJRImulUMUyIHg/lUtQL+IYjRQMK00KRogDKhNZpvfiymx
O8PJZ78UeD5vO967iGIUUByqHo1MzHLS4dEBpKZVkGMAvjrwXtW2t7sIYnSPDG2ng0AJztU65eN5
QHVjHJ8EmdsRo3/x3ndiFLBKjVicTXiJ362PGDjO5EwxxVU/94mf/9i3TbxzMeoniljPxXilCnaC
U09+mfEPebDTTrb/mxjGHZVDuehpSrV88izTFowvRPcynovdTIVXisd4pNkghhVKJrjG09MC5ozi
aSTdB0tnfNfqvBEf3tUxzilP61matIh+qdkB0+Od7NUHy8ue0QB0Bw81WldweSPg272dyxnZWVxQ
g2hpSzkLBr+8VcDNKB1Mu7H/PyqI26bwH5XXmJh1TMwR5TUMZn8MDgbI8B39Wjr0boI12dBRbOvL
vpJs14lWZ2MMR5oPzUgMaMlvqCRQr71YHmXnCe3hpjjUvIiM89bYMVmzEyNZioyPnc5fwDB3alCt
uMJZeMDmXKAAL5o3e/4vSc7lUhk7sixS07Y5VJQyEDWvFDRd8JIfk9N8H7D5q95ar7wJ0G23eRHJ
WBS9Mhp90YFmEIsPUXnskqdo/K83yZiRoQIlqrp86Mrk9rctjpU72ZVq18f6TnDVR46mbAcelzMx
9kRcpl5SBgy1mufiKCOikj3JxlU6+dcqgNOxQaPnRpPNc6O8u2QsjFrW+mBQ+EWjCcBcIywo6HN5
rblKwlgWI6l7dSjxxazIxorssfLBGZK9mK+Z3X9dDoNX34vByCNq5pyNHaXV81IjgzUDfTdpDrMY
BV1t+qAW8Pa/HcdssoQIjZj2xQBuF3fqNTcFH5XW3abi/M1KW44k3oEYczKF/bKICuWsaH7kkzMl
wSJyFH9bBOhLVVHC4gDLvFAb6TgWErKHVDNObfiNGGCeLqT/O6cX6pP6P2LYUmtnFGYN+BeK2WQL
Tw0UYgCUuCOcFzShwehuF47l1ryiz7YDuEhlHADRJmMaE8yot2mQDM/9X00Krk7FfB+gkglx1Sqq
WwGEO9f7p37ojoU6vYbyjzwx/mpacCWOiRW7elSqkqYPc4/63GD47SK5hhJx4oLtgP5ya4yFz7pE
bvoJ45Zt9b5kD81AXE32sQeatL4WvS0xJwf7GML5HDFeBFIdXaUss2g2cZUguwxDzacz1QDSrFH0
NB+qvrg2qv7cJY9L2GJ/WMf+hHQTjbU/p7rTWYKtWhiXJaGbRYkTYkZpBAZAkkduqQMUEdpWpctb
SsSHKkVpcQbcbOXPoJ+MWv0mTTOvyLFIEP4oo/7BsJpX2axsYT4vXcox+Nv2/nJGxr8IoRmn2oig
WxtBD/Y1HW7G6qHGFGZfP/2NebpIYjyLposdBjkHNC/L2yH9QjK/0t1YcvalfEAI7X00xpE0eZfU
DRBx3awebQAHHELS2PWUO1XWLs6i/+hGdDf1HxH2YO1OKlxQYfXgNyJPGNZy6wjUfkT0MCjldkNb
2I2qnXsDsAqk5PVbeVaAcUYtKjzWEMFeA6jcsGnuaN1OBohPU1AcNRgTQZzE9e/b2eo/X+FjBHul
08vUgmDAxKQtme40+dlMPS15aHLQG90oS6BilmlcbNHgZa7bESh2gVULeN/AMWEOmwIRqtEJGjA0
/c8fMX8DjBbzmhagkytklZy2yKYvvIhjq896nveVMmOESW8fU6yaZbEdZZjt4LSVNk3SSgxjyE1d
H2JzApBIJJynPneljNjNYmvl91i2tQGRGq/lu+kXVxIZ046J9E4JRdQGx8pJgbsmyaCYTCtv/xXx
zsVYdLUzDDm3UIIO5xtDfU7aQ2ndycZJD9/nzlPH531xvK/FWHYl1DuSGWhiVcZj2svnOO5P82i4
RJrt/yaJMenTlOttROGWRcMV06sckMuY9SYqz8P/i76rYDixNMPAJP2fvmMaJjUjMWbb+lPv0c5c
7sRO7/cu5n+xf/N31Q3jIo+x40VqKEWvIZCJrid/uaazdBhooCkeUmbQOPHS5W09vMhjrLnYdrMc
q7CYVoyuFViy7NxowCfGw3fhyWHMeZLMqWlQQjFdwlxvP3tJ2bl5xa13bWv85TyMfWqAFaTNEt1A
wFQPBVuSvfxh+WG68Nb+cFoc4YAlQje6qQ48CIhNF3z5dGzhAYlyCUBNeKxCC726Cx3AaB3rPLzX
6691InBM1nZLfiWOsVmiJRKBLnB9bIhpgLeYXiQs16g2WKp84dideRU+3vlYk2VaQhpRShizTuxF
VuCNgQomX6lTCuAlf/+Bb6d4q+MxpksReqLLgKT4KHXov1RvsdOfWObHS5D96aY6W688aGOqg59C
jpVIxnwRi2Sk7uhbT49kuFviF1CN6WJkF0BQxNgBJ8TZtpb/qCpL0GjogqGZKk1irYOV3YzY8pse
ssTlXCRPDGNRYg0tSAMIGqifzx7AA+6MW3JqrgAc71KA/wiRsC24PHp2nuFkkQTlEZkR1nOwKGzH
txSRCJAFHi2OUTSi0ONxZ/CUk7EvYZ2UlkxBe6dI+6L30tmsJ8zZTWdpEF09H3/u3+r2ittKVxg7
Yy66aukTbrV3xJPsgAnYXdz0Vvbik+kWoM91KGluguWMxhGveKaG9/jZUkRn1EsoLGiXiwc6MDaA
rjfzI7d4MSdft61Td6OMNi8Y49hWtjCRqk2VLA2E0k4MVg7QiVHRifmrzuzlatkt4qUDbZssws4M
vS0Nh9w4LwkvZuc8dZ2xLnKVqylpEH5hVPGX1NvNEYvfLrkpvwrkg5ZUc8RAejWuhXtuUZWjqjpj
ZkzSA5uyQOdZPWT3ugOWlwGPY77r3RkxRXOAaTvWQf+Dt5a6PRi6ulgmljGRKZlGDOYw+UB3iaeA
IqcSbBAR9/+OTYR6zEoUY3RMuS4wmw13X7Z+3vTgX3U68iJzrQz1OTsmW6d3vUqDULdtAHyLI9E1
aVqgjk+CQ3GJTD/2ebhVPJumM0Ym1ttGsxQ8elF3i6MKvhztUf1SYne/Ra9aOPI4ZbnPnLEypUnk
eVahpiqimay3w6P6qnn1UQ/omLlwjH7ylIQq386FslPRpjmYsqyjfttYwP0UyV3f54/7tnN74vui
HOwo9AQGpzIsUdaiPckYfZPIR7//WvuGdQe78BLoI7D4W06NkPPs2LFoA9wXmqQglST5L029JnmP
gVfkzr4mHPYPyIl12dnBQiB6aHWU6gv0EtrBaK6T/+oADMaIjBbIEkE897v3JH8HLlbrDNjm9hUH
8GZP6kty03KTIc5rMxgDQrK5iHoNARKF+KS9/xLuHBEn3X2MUpdXCOfdI2NEyjwqwjlEYUWfiiAb
KclMfUVmHvgs75Wx1Gzt3OWzWmO6KbFstfuuG/fZdK2Ae0Q+15ajm895f8jK6za01fSBzM/72sLT
S8aoTF3UqApBoNQK11Ve2JoSjMaZYDuy6V/3RfEulDEnIeqVmTEBxzNrjqH5LMzOxCUQ3CxMXR43
W7FRmlaVGkoSJCA7qIfCTtPJ0eBG+58T8bvCkef72sAiISea3p4hWglm8qFmqKZpVhvaG50A90ch
MCv01yww38Gl8wIIzlNgZwnnKscQQopa+ejEt5NLt3KHwLymyJfNmRcRUUXfMcrsJGG21O04hyi5
mpi9NGIQHQvXnVjZhfVrX0G21wJWl8iYlVQ28jE14XA02Zlyf1Fu68LNhsTpumCcj6EYpNjaNa4W
/TRoqi1Ph1EbPANFwPG4/6dwIjQWairXsDRekglF+0i2pbIF/kncA0fVbOyRAMBYzQKlrEx7X+r2
CwF6G9Z5Jc34iABW8USVWbUqJIgn1MV6bDLZXoSfYdNxXNG2k71IYW65jAwhkyTAhfUoDliPBq8J
u313l99n7HQypnE+9hFGINRH7A4uzc2Y3gKKstbfI43zErbN10UWY6S1um4qsOuiEK0DLV44DwWW
i0JbUv1RXDhvnCeL/vvq60yxJGgfYLOD5M7ZUSeBNgeWfosO3L4a/Ev14XIqxii3xJoaPYZRnk+S
D4aMA5Dw+sSWDiKyOtEef+RYSAu/70vdVAvALAPYXdSwIsxYMGGSWtCCYrJJNq+6/pdsxJz727Qj
KwHUqK3ur9QrzIIBDgr4uaihB5bxGmeOAPrH/XNsm+KVHCa7qou2BXwtAqDWA+MGaEjzg3qcnPpY
+tmh5LT3eIdiHpOyIOvvB0Ssmnw9TT+jFhCT0o0W8ShjN03D6lDMo7Lifh50WnIeJr+rvSo/qirH
5m3q90oE85ZKbQpTtQcwriC+KcBemlXPiBPbAnAXljM4H2lzMnAljHlMrS5VoBKHo07DFzG9taYf
Vu2kGGrIf3bCr7hK7Zi3crydga5kMs8q0kugWlVQjA7YGYKdYs5XPFLQAuFYc9RiO1lbyWKCHW0p
K72poBdUlnqmEERNYBwk7zfsUPnCuU+q1J+c9EUeOyetmUm5YCsZGwxfZwTHgJiq7InYPeCHjsMh
O8gLkHD+40dkB6czs8E6TYteejY8hcoXTT+m2tMsHIXSCceDWSpOsfxnoYwZabM20hc61IytRTtE
bXQkit3G57lt7N586ohfS+eK8M666dVWF8xYlc6Uiq4kqAi3HqKP+/og4mlgJSvyDczAWYcENLla
YmNs8rBwBqt5Fo2drM6SMCJyh7ZCdm2ecm8JyDUdupPt5lA4vHk0nupajKlR57oMdRNNmaYcnLJ8
Hroaw9xOG4t2ah2bEaUx9HvF51YEFWRxEnn4CvRp7KkyY4fmTq2XlFZVQu3K6k+J0tmjAeyu1K7D
q7idwIfGiYh4EhljBJR8IQffPEV7BBpnQEuLlPWYt/7GMbAWY38ssYwR39HumvQc1sQ2O0S2BvY/
btPmad8ecNyFxZifIQP2Td1h1y0v7jMZlAaTLU7v+zL2bw3zVX/6816f1ULOEK2X4KjLhldSvAzT
c5lkdlc/R8O3ofT3Be77WonFWapzceyTaEBYFHqK9BiTUwTusOlhXwrvWIx9SVopm9IPEqL4KPaZ
XWPMRgF3lu6U4V0nXVmLty9w/1tJImtZwgrLrGOuuQZ51JqXonxuR15QtK96ksiEKRqgjktRKjQA
+nsNCHSa7Gcj+2XyJJTf9k+z3Zv4x1B+oklAXTYCLPxHcVsC6GDian7s5TeJH2LrE+Ua06aWS7hH
0cYzjrLl7svnKQljPUI5l0uLLgxNABlUPLm9i8p33Sh4/oCGw/9upSSRsRkgYknHqofvG53qiGP6
5GcVdB9s6QNvNI739RjD0ZdJOckJFF8E77H5RY5PZfi4kDs0fDm3t516rL4eYziqRNKzOKTe1cMO
nEtOliMddLfxRrfw5iBxoiMvhKa6t3OT7PQkUZepbmkr2ZyPJZA3Ku7qKn2yexKY1KYtpAJtgI9y
yeJLbuaGBYB0JicKcsr4zesLcB70hztfJTqSlGZWNgFit5F/hWFsT53PxXPaVnPMQWE7nGIpMN+p
VmuC+iudaGgzFEKCCh0BHKUc/f3n9C/RwD+CPs0VzDEwzEvkuOLBPPxeoYBQvGIsUPgUR39f3vbd
XcQxnyqMYJ0k9N5dAmwsNAHSsrLLjiNk+/JMVbZMIF6BuPBPzyVE2aA1HWI5Er/02X3Rv5fhYVY5
k6b/ErZdxDDPNkmGxTILrPoJgXjCjMShCxa0oBePcm7xRmm2+xqgDv/fQzEakTe5pcV0PxtFg6fB
Le7r77QuiA2UB+kbdg0XL/etxObJ3XaX/4hlRwHTyhoMlWQ0duqO8I7e7wU5XhFyO/y+iGH0ouh7
IQ1pEVJWSrBm3mMNSjO+gFYzGzAc+7avhNv29iKMCQEqpc0AQowHvMQgs1YEe641P8flgXbLGVVe
QW677nn5dCznby4XkyGEH9Mmi9/1tnlQvQS9jc5ugsqLD90pvkfZ5IqXpfLOyUQFURqSdiIS3rP1
dSQo+c/F12JagLNIfGmuRZ7P3E76L/dKH//KMHa1bLSzgSVHOr4ZX8WnCikxSgB3PKXkHYwJAsSp
Ia0WorpQAl2vApjTfBNFmJbuYlcK3/eVZdOYgKoC9A6gO5HYUnFqFBEAfzG9WebukEy3ZnkMMz/D
wt6+nO3yxUoQcyhwUlWCYqH/eyPjqaWn9PAxAiEHxnFf0qYNBo0rkNRFUF2xe1ehmEdDqyO0UTpH
BYu7pNhCx6t1b1vHlRRG+cK2AMZnjWqM/vAxvYIORvSi2gIQsCiy+P6RuNIY1QM6qzFgiF4BCM+E
Vn1/yMEsSQcbm1s+lw/vApkvVaP8J5QlOpWTcQjTW73x4uo/fiP6AlZPKW9BOqhFKNaBwX3SAi0P
LPK0f2fbkfzqCzH+KxWtdC4X0Ldn10ghHcAP3mDVyQeAla89SLfDaUIRAo3KQ4hCyBWPUXn7XQH7
xjAMFfyKjMU3Z9n8TVTQl++delZqVFbLHwKPeIwnhrH1CAMkMP2hG6JNk11O52HJAKz8oyK857ut
FJfzKH9+MUzLD21f19h+9WYHaJhOfUMZhI3H2DEOtV9MoKzj1nI2Y2vrIpR5ZH0VN4KhwOKGky0I
d2biRYtfRMCqRrit38vll7i+k8ZjL2Errz/Hwuu+Dv3Lu7v8Acy7i/q6yPUC6RgdkYmDEaBsABz9
kgSxO17xRsS2Y6DVcZmH1ySRBcZovArUAqlR+QBGPOtHACQ/DA6tmWFJ+4kHUiNtxkArscxjJHNF
knxEoCffWHflo4Ix7SpInkxXfDduFqQZdCF3vFqwscrlQOR9YeaRqiIQrmMCUuoyK51MN+1Ssjjh
Mk9z6fFXtkbtBiLHBr5hnQT6fEoMewx9jp5Q7f+Uol2ukCVkKM2SlMLyMZYWHiJnTD3Trbw0Bumu
4oGH+rXnEUBtZzYrkYyByaUQ7i9DlDee1FNra1doooeOdvMbk6f52fCGYTn3qDCmRk0WUhPQHLp1
9Vbpk6dGlRPmqrd/lZuxz+pYjJ3Jk34iYUnHLOan2PDV7tUcfL16KJKOE89tSdJE0NIqhoqgjuUO
JzN4xXsBMXk/fjPzX3L+KDW6S0xAq04cUVtavhLFtjfGajQGEU/brRc4bx3rVUJ72L+3zfhqLYPR
h7goAWjXfUSnopMGS2C6bzmIKuaAN8u+pQhrSYwiZIImjGWHAEtcvo6N2xnX6cx5s9zTMGqAAlyn
RBWWb8pEvG3N9qoH4cNs/QSi/zIM3gjaViAwkADYb1+lNjlzLnPLra6PyDgeyUhTwxxwmcMbbcLm
XnYnOOSgHBR4O7q9UgBbh8c4wrtX+u8rQ5X0WZ8IFhQSBfZB+2ZOYEw1LY4qbtqN9dEYJzP2Mzgl
LFSTJl/yKz/xkSO6TUAZXSQvOvW8wTfOM2NZH9qliIsGzIJugWaIdkNyt1Ru1fIr4W2Y874Z40qs
vK6IGaLNJDQ3VR/bY+5YypMk8mw9fUisrV9fIONPukZRkzamBb/huxy/aYV2nZAkMDViR7JyCME1
a4hOKyf2VFqcxZX9y/xECFFJolWJWoWnB5W0FqzDHmPBtkgQjbx0d18bP9FCmLUGSDGFkq9NvkBe
+8GBUeY8M54MxpIUZTm2BUh2UPQJH+jYWXkwbtXKboCjqvvdgTxhefFxX+i+mihsv6LM5UqetBJu
TAx0QKUVgU4OcfJlX8pm5HjRElCW/fmYY6tQlTlU4MfAdg68wRaotEXoGDfCQQ7ahbuLRn/vs1Zi
gdgCThDY3KnmrIyH2eqTuEgIB0geYtpmuRUs3hraVhELQPj/iGAeWGYp01yBe8qdyKHE4ItlvXQG
qHP9LPHK4nn/AhXegZhnBi8D3Kp2wRwWJjnMjjzKYAgFs+L3AWulY4HkN1S8ti/OCfmplagQ5sPo
Jjp62LWCdQ41u5Zi5R3UnzZZUrcMr8vQ9OsUT4UMLuV7NxasmYna7E1acUjkL8Dl+6VO2D1JKrea
0mt5QdgPlj4iK5yz/Yty/HOT7AZKBZjwvAVPKJYJ9JOKZYLK+80DTLeJuFnU9iu7SGMig1brdW3J
P+BTJD/CRNEQJEAJV4/0mQE966ZwsES7//k2kYRWysIuosAUq4VVwXyoQIOuz4nZ2VH7lCGpMH8J
5RVR7xqRFzRsq4wlqppu6ZL4QS22egNJLyyt1aJwMTrNNdKnAyBa3PAYfvngPL4qboAVxjkmtVCf
n91FJLU2K5EymNatTp2wh6aTKy0S3qrJdKJlPEwk9UT9TR1iu8A4UC5Ih3YGlLc08gK/rbKkho3F
/z018/LTcUiwPImHsqTXsfBIISEsIPuCvat8Xkqnlkxfin/sn3srZVzLZEyBlWrTOApw6pSum+JE
gX7uyB854IlhbEBVttkUNwASrtTIXjSnLV5a85dSXIVmYMRvPZdmZNu3/3OXbB4HTHsTGyMYXaRV
DhEbf5ixujdAQk4Z5v7TFSrMq5S13AjNnnamRmSkuuE3aX0P4mBfX9RrPSqOQ4t2ZVtyNHY7gric
kCr0SmGxhgo80hkud7FOyujP0min5ErpXvv3/fP9iwW4SGJC+Fato0KtEUMbzewAYT6W38Hq18bX
Q4c2iJu2rji/cWTyvh+1EKvTRVMhpwutysaRo8KyJn58yFEu8lCm93mTwpvd5tUrUJiAPUbpPCxn
vILfE3kV6Ejjw3KVAb7sgSb+wnHp3IU7fEgvbsfmKIzNmYliShgloT2r9nvlT0FMm9yYSwDG8A2f
CUfa9vuXD8kYGGDXjmEzAAIGT8LRfHAyggoxUoIO94qSlBuBmNFZ7sQc9OTchT/eYRlLoymDkoMe
B91ot/8YiG3P5GZyhAfdp7Q/Imcie9s1Y7zWlHQd7WmL0Vo17QBlCYZ0+BC6pkNBtuMDRRor3THg
FYm309yVNEZfAfuOTLYOQYUOnLHIkQJKXZAfwb5++JvxLW0lilHWzkInySI4WCrP7rC8oQT/XqsY
+pis4xzzhv42Y46VNFZHkzzWwopOwYkFEEH6a7213LYrOPkQ93Mxulml4//ryXV+BUqXY37qAuvc
u+01XUL9uxe/Ohajjb2spR3Ia+nqa+ktvvqsBOprFYAS9JoWaCkTgsRDO+GekfGCqH9rskBnN2vN
Nt4o9xW2T6/nzBH90o08Xq+aIw+cI4wRjUwjBD0aMj9/9rCb4Mmv+sdyDkZE3/9mMvyilgA6+1PY
EloZpmyRVCyKQ5SrUD/nGY+BYdPn/fPVVJHxeWmfi2084UB59UbKQJtuU9I7JlgBK4fjgHiiWPPR
JWLRAPIALmFw68fuTrpSj8tJd6eT4c0A30ULA19M5c2NbXvb1RkZSyIZU18sBfD1SOiRarFJ7xvt
izh8EbM7OfVDKbUT3iLXZni2ksmYFCTStVhXCGEisBuWBWJ7tX8azOR6LvvbNCrtTI0SwKWWAeeW
P4e8uiJiW1hSLKx6WKyGKlInmwttlNC2zHCMT00w+6A0vOK+BZ4kRj2rMmzLSUUa04ZAJCj8JkEo
E6T1UVZfRNHvkptm/rp/us+3+ufhGG3tI2PGFCJmowrVy+T7enxN8nchvVpCT8TckmJwIkKePEZl
lWQewQmHFoxmgv9bDaa8c1Lyq1bvwc6tandpPXj7J9ywMH8ekVFWVVAyirmGSoKPdUO0Ea3b5qoF
MJDuQ1V5243U1/wZL/0pjVHTOCtV8JRAW/Q6PceadKMq5yiTPCMj7v7BeJIYr9cN+lCHdQo0szyy
B+26k2NnGe+k4nFfDr2fvRMxXq8pGiQOJTxCpqfYk6jPAheZjXqyPRGMp7OaMolR5oddngAdV/ut
UDtgsrHL/CtqJBkP7p+rEoyTiwYytvJA6HYLtvVfFURCsaNotuqXd+BG5YR5nAv8sKarPKFrFRnw
yjGKS+GPJceMo8rzOZ8DoD+U7iPyW0uIJ1016Ah7kZ67uMYmrx9yx0I41unjUldCpFifRtVCkVFV
rLu5kK6EufZK8JRjaKiQwalLU8sOfNzzwHF0vOOxRiM2Im1QsDA8RI+LelePV8n0ZV/JOY/pY/N8
dbhJbhWQDGQY+kb9xFJvxNYT5PMQPe2L2cji/vxSjHlIBjnuFjrvWs4OBaaonfBefYcpRL9dO9CF
J+RUB45Qej87z+tjFGB1OFlJdR3OE8sAD3RUmQKoYKT3IbMpYUfs8+CSPoclf56RMRhzsuRG1mFL
Py6BiTa19ow5xCrFav5YBwRbf/vH4xiPj4xydbq5GbBa0ZeaG6EuW5DbbnrL0UXD/yjCfYS+1r44
3ukY2xFH4xgudPG60N/CovP7yK2iwGgBKc6rMXKUkp0XNUCcWqsmGv2DfsaSoYYq23xn9Rw/spEX
/vG92OmhzjKKWKRIdoMCTM5xcKZO9+NF9NtMeZ8xKZ23o9f38UuaK7/Acs3Zgti8UHDtYnjJFDXM
BkJ7V9/PWGbRkEyUFLVctPvpaLS3pvSczz9FjVMF27QjK0mMx5yIRuIuwSOfMVgg19gLJrkdcfdP
N+39Sgyj/5FUVJNBkVny5Y5Ivhh7+xq4qfCr32e8ZSGD7z4DxLU7a4lTLzqIKpcv+O8pEV7nYvAl
TCVylJ53c4zSy7JSTFLeAiy8djs9xnrPTQQa+v1zce6NRbQR42HqLQNC5PmuJKe5C/Z/n3MIFs2m
7jSxkPr/Ie3KehvHle4vEqCVkl612o6drZNOp1+EXtLaF2qXfv13mPth7DAaEzMDXOA+ZNBlisVi
serUOZBfotPjPJiP0voUGfb9dSObZ/a8OTx5zVJCSk+ScsNrf6nxnzg6pOPtLBKr2V4JAYDWgl40
4fU71xyjRLWGFuliNS7YX11W7e9tEcxjey1nM2zDLk5mA62LRq2Ryw4Yql/t+z57InYIjPf1T7YB
RUMAImc7bLkXdmKMbIxKikfIBGGaPSKr5fQvxNPvJi92+7C/TfzKbYPk+bpd0VfkwoG1NOtcyXhu
lXnnqBHIO6cvSbz/b0a4YEB1WSqs3kSWXt3k6k2x7pdGAJfcDqDnz8fFgywy62qJgD0lA/VNUFrb
xD6MpAgTo7hRqkVwX4jMcbEgl2hfgD8WHCd6QEbLMbuEjZ1U4LFrdMFp2g51fy3tk8S8Ann2OcIW
UfBGR1nuNRqYCZuvMlal9VNQdGXwn/ZL597gRVy2S2kAerrMfpqarlL4mfT7ug32hT7lY2d/19WP
/j6m6aTNKS6IOWhBzwfCFtDztcIirMC/dS5tbgxLXmrmF3oZFpWjKl8XVRBSNxiZPhxdnQsRnSWD
E6kC02DzbVnc/JYNY6A0Qz3zmQCfTnZFWIr4Atjnufb5uHCBqR69zWqAKlhBBmAHp3yQXOLVqGSX
d8KquSAI6lyU6NdklqgFBA4BYFUDJCvQdjV1wCv3NUZD4olxR0aAXf7z6a6PX5YLHPHaaUVBUNxL
0scIM8lqsy80wctU5CFc5FDBMxK1Jhwxyr7IxY6Ur3iDX/d10efjo0XRToBzY5pWIbtZ+tENnra+
6svbdSuCmMRP3pEiieeMsRjSRnOSHhPcwyvI3Zx8urWkb9dtCVbEiwktq9VNVQI8RQ82xvJU032e
OYmo3CnYGoOLEcRopWoZEIdG6lXrr2VwjOjr9YVsJ/7nOMQPr5AqValdoiE0xsbXfh68uRtd2YK4
+hw9GTJuXhPzXBCTb9t0l1Q/r5sXrZALHTUe3ImuYoUr9azk0M3faCJ6rG2/ty+WyH7ERWpRy3Kc
ViWKf803A7lFFYwv5vN4k8nAIWa3GgCrjPNf9HATBHiDixl4yBBrtYANWUEJ3i6Jg6ENh/b7hNys
6W1jeW0h+JjCveTChbFKnT2WQP2OgfENfZTD+qgdYrcBp62oniDaOC5q1BYx8yLDC9jUKao9Swil
ATfu3667B/tXrkR5gwscnWrpQ8n08PTq1mgOuuZTyV+H30sW0FE08y9YEo+Rqgp9bY0ZS9IR18f7
vHoeqAiXvTG6+CGi86y8WkSjah1RhiHAsreO8k3xGDxqfuj9lcH3FTe6k73yzgZV8fVvKVoeF0xK
CsXqykIQtiPQ07f907ToJ1oqP66bEZ02nqy3NKUpGQcU6op9vKu+QFr5FlxcOlr3074Jpd/TjXQj
apOyMHHFT3iS3q6do6RocG/NyfJtHfIXIxc1LUSfj/39IoigJVRItoWxxXQenHUMOvVtXZ3r305k
gwsZ2Wyk9ST1aIxoGHgY30AA7NBByFMriEw8DW+2QDooZWoW2h3jGF/e9PsssN3shc2nkXd1EAVF
wQaY8zHa/bclcnFDwWhEOWoov0T6t4R8n7XvpiQ6ZILLmXBRI0nMlokxAQc0Ka7WTs5KD5W23ir9
6/XFbAwyfTjNfLXC7uaMzjnOlOHIbnkLFFeYvilHoEGDEZTihpvdQuZ337vJYcz868YFzsJXMoxM
HprRZhUghJIEePC+WxzNEA5GbJb8CWEjaYauKzw1jmZVJslr7FhCHnsS1tXjWn1VZmcFWm3xSHGq
YhGWc3sDbaJiSlgFHIB7f6G/MC+RimKkYe6NwnYq0A60fpKkgpC4nTGe7XAhcZSLtu1WdDM666Wb
f2gDcWL7R538pJmA20BkiXuGRUTKR0ll8MX6q5EFunlsobXXgDCkFlXQtv3ivCgupYplWxqnCU/z
VH0YQYyjyItXWKKy0N88+s5m2M+4jIfmaEo1fR9A04L6ED/YbmFC1xUnDglV+XMJRXqaom/IRcco
7VRC2IROk8h+IR8bUFjqke4DMQ2aI8GTZfNGMSELAGgbhro1LpXSjVxGzx91yD72cQScZBLEjs3V
XBjgAuHSlSYKNkhtbODMloMmF07eeat1skQYRZElLhzKkr0ulKK2rineXFJnSF2j2s3D4wxal+sx
SfDV+FKNPcsRNRgDujLelLRC71ZQvd/u2p4/G1+agciVMajpOx6KQcuNmxrMNNIz3WN2Iyhfri9n
O6G+sMYFCGOx2rmJMOzcezImujs06qId3Rc+ZrEEwDLBLvGFGkJm6JoyjKWhOqbSe3TYZdOuxGRs
IpyCEdniQkSdxUiYZrDAdn76mEOLAkMKuqMc4lcZrUfbU2+nl8GdAxEiULh7fNAo5TJeFfjHghFS
xsjf3DBqHCa8lvii4snm4+Fi87h4ga+JWn+FbKorvG5+bUbd7ZvSa0uPKe2ZlIbXvUX0VdnfLyJi
W0qm3tYNqhw5RIXr6hhZkyNby32Ran5GbEHdRrQ8LoAUfT/SrMXDPVFjZ149mp4mCfKFype0eSlE
kBbh1nFRhIKnzhhWNHQ7nynJlyADtX3q2WHlF8+i7vH2I+K8d3wtp1mlOaEU2fYIdpcTRhokB7Pp
QcWe7Fo4HuSApA7QgfvrW7gBakNCd2GXyzxSjOGAJhPdjuiEJsSuv4n3Usic859zhnw0xEWWEljV
ohhQHcir2wj1MPlJTgPBYtiWfHoVXSzmU9Kh0KHJUPtt8RZTQ5RmH9sjJEw8yc8lRztFX3SgA5tn
00sOopFdwWEwuBCzyvaq5yXcZbYPYJbuI7DHQmNR/5GKFC7/xlcgZWWblmZ/ItBTY9seh/cBbjw4
QboRVkEdtrv5QI7lHpo7O+uWihx0M0M1zza52DJVyxLXE+p/NaAiA1QwTIBW7R8pEb3at/tiF5a4
qFIv/URpiactg/wTEFTNxyrIQzCN7lnVGbybCNkiEPy255yXx8WWdkhnm7bYPUnB0CkAPjuwsziT
9mfS70x4j7guwvz9s6+eLXLhJTaqtJFYNGPLVLzU118xJ/+ueWV75tP1k7HtnH8Z+wTGmqTGiFcw
SBL1lJTfMw0IgOFRXo5aI5Tg3FyYpWkYkIQkoc7Li9gYZciAhkFfE0IHKuD98SENIT2KuJkGRHAn
vMM0Pn3GC2vcsSs6o1JW1lWSDxFQYE5xat61bzKvDFO396Vbed8dox1rWaBeJ4T9bAdQi1gyWA4U
CKJxAZQS0yzsHL2gVjtKVr2bxsKB3G04QN85Uh15eez6Q5uG/2JDL6xy0TQtIkMbWOkOeWeTu9ry
MshQA2ifxbBntoDPX/i8QC6ozhpdZJVxnTE5nO42xW7qjgz+2+QgohvbmJzHJXGxLG43UyWxNVPD
5Hyyx+T8PRMM7GMnB5lxcpMdxJT2m0/HC3tcega2rp6mNbzHJM9G5ClDCVJzwVZtB7QLI1zojAit
1pQxS7XB+m3BrdSBdw8QOE/9HXf+4PUgmOp26+/rHiJaGhdGTeBV/6fAO8lPcb5H099RRRynbDs+
uYYtqwAxQREAomf4+0UCuEa1WqBIiDtPAs8TbV1FGE42752ziU+Rq22VPKdsjtdqdppWfJuy8Y6a
fVCVpv8vvtiFKe4kR9OgytmEk9y3Xq2/lNNLKYTtiZbDndu+k6pYifDoqQw/mxOnUyEIb7wUtuhh
uh2XLlbDHVttzhawvFjsESy5QwWG1qoJZU05dabm9OkTCBaO1ri4PS3217/j9iPywjR3is26/X+C
5HFUQ7W8b1TMk2mKO+iG0yfLkdQRQBNG70A/8w94oa+bZ053xSnfs6cLp4z0mBZSxypPIcMZlBic
ZYQAwn7QZpnwYpXcsZaVUceMBIhwJ4vGYHKtbpfSdlujGF0IuI9BTVE1tFDCk40RwgXxY1NaDqov
6B5pElRiNAzc0tUMbbU/DNq0ONFQPg+ZHNax+bCS0q9zKcVkfe2Z+c9CwXPV/rqMrJSmHlRDepo6
UuFR98Nqcl8BVGlMwHRfLahgR+FUdrtWanu3pKmzZOSHqn7N1+F5LqVfug2qdiPZgT3tJwjvDl1D
gk77Wk/T7vpGbPu6Rkz8z1aRC3yMDnVhVQmooXTP1n2FfF+zg954WvrrupXtupx9NsOlbrFVTh34
CBkhsRbgq4V67/3KUYzG+GKYnbJTKqrWbifgFya5uKcWy6IWFGUKkwDIDKhjAbyvukIcy9Ig+qJV
Xiove7sEPCNVA9ssDGh1d+GUDqGm1aciF0m6bfv8X9+AV7VSe4IxmgU5lzWvztjftEPnrKs/xjsp
2yfrwRQZFOwtrwWzRLAXr8g/ZrojJBhBBqNGoTnsr2+uaF1cuMzSrohaC0VJNgTfhZKvhXpQCss0
m3fleT95ASurpTWr7SJWqqO/WvJxiCXfIJLgQPxNYDxvExcYo2qKrarDUMlS3euG13S+BXZJ0G4N
0U7JTDedGieD2+Lpcf07bgwYI7G6WCGX6CxGGuljBjwP+5CMrZGpm5Rh5dWu5cVh9GUCCF97ix5F
jcrt/u+FZS5MxlUcZ1IBMNsYxLvhYd1B8amNHRO5uQItwGVHbrtd8c0CtY8o8WJX3Oeb4Py5uQCE
CZ7GyCkWLd0QJgl7mmFWCUE2gKdAKuRSZP/cNXN8IGrjubEHHbqKS3cwrBY4VcuP6wW0TDnuOyHN
1Hb2dV4eF4WsOrHqqcShl3aMD3jdzZE7AvzjFM7/ehLgXDZ+CxxJYJTnWUsqYi8RK2hChd2Lb8At
uqsgY0f33V0c/G6D6+YEB5PXj0nNeJT0DndsWZLE0fov+gpqmnid/g2Y9OykNhdnmkS1xjJDW3ON
PSLvaPM85odYDloR9kx0HPjh98HOkq5LO8YsoAUV2qaMbb4HHII1klqnvGOM6cOLiKFG9CG5yNNT
IkljggXq0a0+7k16m3bu9b0SXAk2F2LAXjrNeYZYXRSuXbqa/WovdxAbFYQywSmzuXhi1EksNxUK
pS3G3ZP+CaUbJ6ohIoHx9FFw/Yi+GhdAKjlVSFrgq0VagCdISw7pKsJ1bqeRf51iXvOlaLU8tihK
M0pvO3YD0hAvpT9SqXTiKWzqYzZ7RvN8fatEORPf4lYUGvUt02Vib3rrD3HXXfuSusR2oMh0aFzk
syIen+v7RviB4q4pjRYa6CBjaY0DeBQ9sOreDLJ9ULPqwaLFV8ES2ZH9+2hM+JZ6SqdVJxHqay3G
xBnR67xr0fORA8ZHLCofXo+KGNz/mOpO5kLiSAVpnEIWRzJfh/Tx+nKueyLhKdUUKVaSnrDeR3ps
dEyigPe0FjTkrh9gwvOpjYqMCQtWDFn0Gigcj2AtIzIEReR9mxWlv6ItkdliL15oOkmKNZPBdlIc
2z19GHcYpIfQN4plwlfaBkX1ZeJDZC5cRB2FKDDA9B75voSgivFUjHiDdyiFpvl0v/5JwCyhnXq/
fmK5iCIIINt+YYIzkIAt3da5lXZVJNGcDfco0kOzAFKqCcLHtl+cDXDLU+xxxBWJ5VWF/DjFv+Wl
/9LZwlmV7cN0NsMFwkgvKbVXpBrGF/uOZeKlK0EvLqT7EjxAQsmIbU88m+MyKbnpSK6+yx30wZAO
bjXg8Vw4S/J0/VSxf+dzjDjb4TKoZlSnMSHorTdxaODJFFX3nX6bSUeaPQ927l+3JtgrvsUnzyMm
iVe4/UBdvSgcub4zVdFQ9NanA37DAFUZxAZA3/DxbAFAT4wG1QJvyPZTvNfS/dB5aiV4yWwt5dIK
l07MjEW77gkmVHTlBiSMTmVlX5NMEXj31vG5NMN+xkWgmGw6xqWNVlBm7qbo97QKoupmNnZpgDs+
VDeonFGcz8mNTn2Aati+RjzS99mf+F2IpQ+T5+VG+DLZuvQv7XLnqTUnzSpSVjilhkMxU5jZJjhE
QCtXGzfKUDu5Rpx2znc5mCKue+HmI/TSNne4KiWZl74HjQnImZ2xDIzhvo1PuvWQ0S9U9YFyMxGL
RVXwrev/0ip31Ax9lAw6I4L07Wkd35LS76Z78Jr0Ig5tVeA0/PxwpybyMBiA7xkDxLDywZHU1Wun
t1Juv4CPytUxVVDZTPh7CuNydQboEzaZfuzr1wzoMdBTHRea31qZDFLRZgzsetxJc+Gm0XDU7Roy
g4vg9SE4Tfwo8kTJmlYmgnisle6oQ79QhXRCKgL/bUW7iy1QuSSlrKJJ1cmse810Q+S7qr+1F78c
7iR5lzSi2dlN+MSlNS4QdZaeZ0YCYsHOZyxfqV8/a7ed1+37UxyI+ptCa1xAMqWO4r5AZaX3jF/s
LazdTt9Q00AzPHJFt7pov7iwpE8KuH5sdMSy6tWOvq1A9IjQJ4IwrnKBybb6hJQDDums4NlxWshR
mnw7vb8eCza7p5ebxMWhpu9kQhu0PNRw8gGPvhlQQx1O6andKQfpOb5ffWgcBmM47SCh6k+iqcrN
ht/lD+CC0awuc5IWeFsx/asc3dr+pkA5oQJCCmCXe2H5gnkdf+Nf2uPCUKvKVjm3KBYz7rnVUxwo
U6bAFthhHUw3eSDqEogWyNNdtus0Qf0Z4FQGqAMzrptCZ8MtQHuhuMqpCu3f17dUdBJ40st5YMrq
OUZi9HDxoR8SoNdf3JR7BlKVY0ekzbdZC7/4orxmQVTmPViq0N2UdvGtMjgRSlExtBlM210f8idQ
RuEETqIqwLto0pWN5IfBs9gGkjpDhavAKyUxZlBsTg/9QNxEbnYGAa55bY4ArQQKdJaoqnhaFJ8o
BkJTc0apkbwB+e2kcXOv56NntRhqKyCI3GrSC5AtTpGuj2NqhP0CsEsmPeoALkOX9TFRlj1JIrBu
FY7WdpA1Rg/HxGupgwQ7jYJY+VHH43diJk6fV0fNKp1oSv0mTvbp+pYPGJCPC7fPXloKWrsVt20/
4aG//KBtrDmYUXkrJsNPwUNF59i1l1dTT+8MMt3ZIHVPM/KwptHJ7FBPXNXFdKoWmlxGQu9UXXHp
kN9WyuyqFXHL4nuy2EdQvS2gf0BNEMN6WrIEQ9feZ/NyqnIMFgNQVpr6TgaVWdrlh0IaT0Mt4rkQ
xEp+KGwx5KlbFWCYu3RvTQ+k3SeiEvP2vabZ4JMEcJnwvQhQhax1PgH1hSb+jPe+HUgZVI+NwFqP
9vzt+vkSrOedU/siJe2SXlWzGrFft8Ac8n1ER180RydIlT5xnrZaFS0K5oma1IcPDpBbq/ZJ/iUT
IbIFl8wnltN86EExjIEK0/pB5weSZK79NjWi6RRBQsYjy9Ma/FYkRRavWl8y80mm/n/bEu4OmaK+
UrMZSXz03NWlk61+NAqiqmjXuWvDXhgt+/COQvhC6uPUn1b6fH0Vm6M1F4H0E5RcrpMmVrAM4E2h
YAgSWGuf7ssT1J/cflc4BHdifdf97HYPIlkMwQ7xGKZmkbV0LtkEm3ocs6cm3V1fm+Dz8aP/2bik
SjqCqlTWgUxWkZHN1a5ORQNCAn/mEeXmVK/NYMBMnkEH49hVj9RABz1/ur4akRn2NS9DQK0kad0z
JKt+UPQ7tX4tsvtcBK4WWWHf9MKKZhRKBvIZDHePx6E5jnnslMVdW4nweqK9Yb/jwk6WgjfdgB40
U0K025tlDEFe+98+GJdlmqola3YNXHrRA4ES1tZxWW6n+e2/WeHCgEVVdbXRf/OKGnSAp8oIi+a+
Tf5ctyL6XFwkKPPVkBf2Vluk44ASGGBVli6Y+RDY4AtF1QyxY1ACYetJoKg7q3R1UQFHlJfy8/xE
qVuAVHDkO794Qh6yi09j7AzBClWQJsR4uCE4NaJFca/PVClqezKQCBRg7Rma+LGNJr8l/5wVmWgX
UZSf7jf7TM+LEZdNlLpdKTlZ82MsRWUjdsKvJJ881jumydTXUKnBK2JxGat0epD83mFJNpqHguAp
yrAN9mUvTqhcFrJc03dycNMZ9zJkqQPyDhVe9kwpvQnNV5E+6t+8DM9JFbddaqWaWpOgzcZQNekN
dWtX/a2+St8tCe+Xxh999FG+S57llzedb3ux4v+bg3b+AVz9IM4sS+lmXLkoyk4Y7K8yQDMFJGzb
Pnm2wUVyRZ2LjqAp5RX5MZoO6npfi8D6LOp8dpWzCW7zxsxqLC1hTfoYU4myDu0T2bEoBo3pT5on
ntq9Xf9uf1PTPFvkAjr4QKDV0uIB2PcnzdK+2UX7VW5+qsbo2ci9ouypBTQon3N0kDC2M1U79G29
Iq5/JUbqqhoJikjkTsIfxV0By9Sm6pggOGd6PTnSXN/FhpQ5YwrIdq1Uzrz8kivccBkkPTTrt4L/
3rFm7TGtU8z6NG9KNR/j2Mi9tUgFba/tw3z+Xty9URaZtDQDMAZL/CBZT7oIiPs3id3ZAHdl0Ky0
MYUIcrQO7PoKXuTlGxqFaLhCFNXTIA+TPJBbzckeIJHqXXcGgYPzaI0uT+SkpZjQwgh/Nr2lUrBq
oo6DaH08SCOO9WaKI8Sn5AgB+B+6n79rU2N++YV6s5/c5F4c/A99L7pU/uYa++vb8sCNkg42rmT2
vPQVgP8wk5I56h6JZsAERehP0QC86INyUUmtKklTFjyZ7Pm+JX5XPStacH3Ptp9/5yVxQSlNkBzb
CgABreEvyW5MFWe0XEJOUj86101tdkcV2dQVjGro6PhyrlkZ2dD3M8Y9q2/mF+sPw6KMu9Zw1HvU
uUsHiRo4v7OD8Rq/SPe9kKtre6l/mecTHaDSjKUDdT2GB0GdjjrO0jnZLHsdYKx0LsPrq/2bi/Rs
jgN4F1JF1ZH1gpmzMOUSyY0Cct/6ACP4TUhuJ1d6um5zO7icTXLXqLHUtqmtbJhphL5i48SxIHqx
aP75fjkb4Bxy1pe5qkxUcMfyblJPeTY6VhmU2v76Orb9/myGc0pwR/d4YaPhl5Wjs5a1CwBCE/++
buRvTvPZCvsVF5lO3q3jQJv/3yA4Y5B1bo8Re8YTV4TLLn8RGBQti7srzbJfIslC+GgDPWTBuY7d
9JS7Rovm9uIx7QcAwkSsJ+xUXdszdiwulmmlOgDTA/L7QTmVGfVJt89VXyMPFLh4lrOKopbIC7kr
Lk60Jk5tPMDG9V7pAQ1u/1Uidd44Lo5QbSVFnAMVWPV+ro5uJflSL1LpEHw2nq5IKRp5WTXcoyNA
8+DjqOpd3TxEkZMbkRNnTt2KSJYF8YnnLjJbtZAyA6ME5XyHCq8x2q6JZ8X0i/y87oiCDeKl3KhV
5pA6wrVCASLHpTIR/7qB9+beJ58DcaShGZDiRcD/6HNjs0bEYKOxk6se5AcMoz9Yh/KQPmeQXcVV
DXWH/kAcxsUtB7gPwFt0/RdsH+6LX8A5YaXF6lIM+AX24LDORGI52ncDEBKG/Jl2xBfF3s3DfWGQ
c0q1WZVcKdFDU3LrlOsYt5ChGwVuNEEIFtjhG85Uj4ZctoAeT6rKV60kKM0flTEKrGz64nk17w+2
i6AxjqNWaRLS+ry+l5dQaY824P7mjlTe9Y3aPGYXhrgrS56XdWolBrpQbtPWcjCEYva5B0ZfK8vd
Wn2eE0EbUvQBuTuso6pBahUwHAWsgvMu634WQuj95j15sSp2Ai8+n00XLRlsOMMYMPnwDJomFCim
atcpQe9MLA/3Y9Xve8HX3Hz/Xdhla7+w209LYckUISTvtNRZtdXXUxMEK4a7Vj+UqvV6IW315sCh
cmGTu9WmApI/pML9oofpTnHy79Zrepp35nPvy95w17j2fQGlZ8FK2Re8EmFULsLkWaT18wiAZxqf
euWZUgFKQnQAuPhhNrKqxynu6qhQdkP+s4vKwCqgHqbkQWGLUmNRuFK56LHisbmWQOe+v9p0SHoy
ilfDR38t6EN7L0qwBP7J94lXWV16AtEML84L1wDtaQJyIRXVXoiIPV4/4NsIoLN/8C3iKJWndpLh
kwpQxhCec6bxxaCuXEPU2bGkX2NxM+XQSsgEcC7BDvKt4okUswEQq+611HLmdv1KSRdAMSYsdZCw
xKK+kOgc8D3iPBq7Rpffe+8MgsL4NCD+hkciBiKDyZMOdRAH6+QIPi8LkFcOAt8ibNK6HtIYnrOE
a5DuaAi55eUebAKehlfGKJr03P6qugoiIMgSm++d8osIY3SjqhhQtPSKDpzejacPe7vYpTJCtkj/
eztQn01xgaWgyAB7BePZRgm2t+Q3wWOglgRxRLQe9veL9ViVnpO5BYJRRclvLStHMY50yfejlfiz
JJqi2T535yVxUaWI4lHOTLy2x/R7Yz9EkOJpYnFJX2SGiyY6XreRkaKcOkVfcvuojJKjGjsT07/X
nW/78v5rOXzBJ4stDSwFCJL/G5jLw/+RbItgLdtm8Kw0dMgAK3yVXS6tpVMomkaddCSg8rSemgVU
nuSmMO6jwp302r2+rr8Jx2eL7Pa58IoE5DFaXb93R9lZzgHfVl9/MbbtNoxuRdxU2yFSVRSi6Oi1
GHy2NVT9Es85PL2I7ds5rT2rKPfN+GYs9/a4elXdnSpaebiTTmSId9cXu12WubDOIszFYtdFUZWm
Q+AaQZWO7oI/hGRi0pX3Ji6gbk8DcKneJgfU/t1pN4si2OYxvzDP5WN9k9plY6JYWxpBlEHfyN5X
WS7wVJERbkPBbBOrBtPlpPUtoIhJF8wiLxWZYH+/+IyRStVm1pAHVQOga9+MBjrx/+ZKu/hUXEQc
zXlJMOcMAlPjp5b4urSTh8oliWea7X/8YFxcTIq0S01Vwzj1/DJO6p2WfBlVaX/d9USfjAuHimna
kkR1vCwKb4IG7Pqsrj+vm9iMHRefjP39YlfUapX1eET2sRysQxei3ALGKUbucd3MdgfrbIfPqEZd
WWs5wSEynMn/3u4Jkv4INaXki+Tq4GCLnBokJhgE9WKvCEVUJu+Yhk9ZwIV5rthoxovVdVD89TDv
F5r5tJ81ACzXIdAH4mFmP5RrBUMH9k2Utn7eK25T9/temvD/rR9R8wA2qTBSi8qdisHFFNrNstpB
bKwHezSdoowwXy47dtv8aprJdDPokdmW7Mk5uamz5etsY764fYvJ8HVUFKDx0tyhE+RFLH2XxY3b
UcVTx/7WLKGpLEwxN+/wi8VzAYzGUWJmTD0vaxNf65/6eYWWivTSJvmDUuWCfvl2ondhjgtYM01L
qhU4GsWRhGawgsYs2smTM7rtrtxDptbBtO9zXgsyFcFh4RO9SQX7Y90g0bMMh2S3HeqVvYBGVWSC
C2HLUkuDydr0JHZpBTTfayeCUopMcCEss7pWj/URPM9dQJtjE93nIkLObROgezd1CF5ZFnfkzXLN
GjAT4CzE/gTui8521PnP9fP+2QZSG0C8TcUEcy8u7o9hhZgkg+IMptfGDuR1/QhKadlRpUaw55+j
FzNjGrJpssSHTwyMupUrWQZfXrZPdyDW36X7bg8Vk398r3w0wx0gqUyhcpkBVUt7zUkXd6gHR9FB
uZwFTT8J1rT96c5r4o6PXkVlnFeIyFrn0/hPRm9G0STtBiwZC8IcHPZf0+1PLqBRTOHFBF7W+Uzx
GHT2EyjS2ZNo2ZmeqOAtMsfnwSZ0NOEkjMvnnV2t8Kx7fT947O0ee8rrddcTWuN8b7KXNlsJ+ljT
avpTC6l4uX2oIZQS97e6mXlpP/mZ2jyRHnAh23hd49K//hM2t/D8efk+KImWRuuBIQZZu/qVwW0t
lfyqo38Oyviwi/z0eqMTq5tZw06RW4coAa1e6+jp+lI2Uv2PRvSPJzmaF31E5UP10q/jUUY3eb4x
Hps/YPp0c2/5KbqpN4ahmT04pm3KlgWimo/2QIqdGa2MRZV/+mPnFB7JHFympwrD0Bky7OUmEuzW
Bh3HR5NcmiVJdk0tE3SDY1DtZRTDx5vqp2liFKF3ojvGjBHj0iqeszpYQsHn/Tx79tE2F4znTMu7
RpKRfw2x32aSV6bd3dpAlzOav8hztAMp0L2VN+6oiajV2c59zImYadNCPQL+R1TmxRepH01Bz60X
Ggad8i/TeJpaQSLAPtu1f5+7ysauI7IpAzMUl+GSPNT0a4Tq1rzcmc0fIxFdnJ+TnI+r4fwmxrEH
9ziYTdYFxCJFFWbz+DTq0a8o+zGuiagiyX78tcVxPqPHaibj6MEcfYiz2k9tJ2nCRBIRgW+HkvMm
cf4hJZPWkgU3XJmczOZlssJuSv/xW+bDp+Nz82xSYlUZEa5sup/qx9jaUTu47ueCZfBFThBPDFCc
zQHU1wNNAq71ZrEFcV9kgrukS8SMpYzRklmtsDIBBK2dngo6q5surSqqoRAD5Ox8xCVa2g5qh3tz
7hqnArFsmuJh9rscXG1+ymXBvmzUPbAxF+a42NtKhiFnZMFXeydccgBr9I+K34aioY0NfrqPlrhY
EM05a4zouEqKVyrvZUaUZr1JNCR9mKHaUFhePolIKDYD0MXyuABhySueCSp2TFnvI/WlXgVNOuH3
42ICeNemNWcxAbRb94zvGzqlX82QAQlEXO2b4ediLVw8GNVyXsgCz5iUUJqCsmvcNrpFpy6xRCXm
7QQHw6GWCTYFULtyCU5nlN2QMvoJNsy5AiWUnxoQJ8x+j8lA0UjZ5rG6MMYdK6Or18SwJ0BaNNdQ
ns3Jr0Rdue07/8IGl/L2BV486gTvi07KHjRchyZAS/BGudXvVl85pYEQASlaFXeyJCVTx3Z5n4fV
gvEpP+Ru8mKezJBBj9Dy+R17/5yzmR2x865xR4wkNYbdZDyJ6i4AuMBRohdJaxxbRAYnWhp3qgyp
TxRrgtObgKqZhzT2TenxejTfPrjnpXDnSkqzQuqxZd6gk303DN8lXZTFb0daSwHCVQY+gm/4zRrR
zCaFCZ0GQAtAsP6oJYHZpW7S3tu14HraQMSyzfnLHH8FdtRayoxptDGANWpTmPbpnSQwbnUHc3p7
Ga+i5aE4ifxwe6/OZrmTjE6b1mY4414t16GCE20vED6AUNv1/WJJwqdk5WJ13BnO87k0RhU5PNPE
6k49xonZXIHomcw865oZ7hirhmZ2NkO/TSgeV610XEdzZw32Ldb45fqKtj3w/OG486tFc203OqJS
pv+ai9NgP1//90VL4Q5rqUlNAUVbQG+AQhu9Jn8o7X0hqicJnJwf+QOEarISG9sOgcW1ehh06ujW
qVIf0vUoqSJBiu17Aw0nwzYgcy7b3LHNJx15cYqnVbKPQqbPR17/j7TrWpIbx5ZfxAh680pfpn23
1K0XhjSapveeX38TmrsqCg0VdrQPuxuxiuhTAA8SB8dkViEhOS99441XtGG69s4YdSEqWQJ5KvI4
naq3FYXQPorDyJLC69+JuyYqPl5iM2nNHM1067E5jMEURqglNzapxQjuv+dtA0r8XBMGW3AAdi+m
MqsHcxIRsKTioQAJfQM2MGRyOUu6vnMSzZUlq1Vr9QWo78mQevkIElVHQGtMeiAqMxWaYnkVJqaz
75ZFwYOWSw0oSHAZbtPnATqfYmvn2VvJq86wUwmKqcIUeoiwlb9uX6MP0zL0Bbav9ERnc+ebxAfZ
yntb2wsE31KXV3JiBmU7gxRKJOW45dEwyO6iLPYAwt3aqc2v6Qy96Jrz1ZiAtDNFAQZUjqRJH3G7
4y57SC3jQV6/X/cLtltcdo98xZ3zRXGRCNDxwuld73sdRNXIqCrRv5fvIi5+sUJhhAmFemGKMzB0
VbfZbNfpbaQH1xfCdreLCQoZ+rRIInBxYfaicJLxsG03kuQLrXPdCmMQ4teVUMiQN7poynmJ9gh7
9OIQnSaQ/Cn8JZzs9ftyJF3M1j20a2QIWCicHjp2PHHZRnp8eGlSJTG2lrzcVq8+olvpXnxqg8gl
TfxZmLqln7oLaiEcBYbf4OHPzf0wPFym9Vi2OGODH98afhtY3nIkgy0lCmu8kJbj9PQkMcbuJBVE
CxIq737WfSuiv69/Q47L0yPEaGLGLWbWWIweRpvXr/fIuF83wQMlWj28VsB4snYEI3y8BO7Gm8S1
HOuFtLlPN8rs8G5hRjvBL35Js9CJ6WrWqRaT11sUNK7+2HoQrnN1KG3ZpdOdSInfF4ISnbgiOnEV
hYNUvE2lcKRvl8jQSniIkJ11tH6BWW2e/rq+q8yAc+f+FIpUVQ2CqQhnLzuA6TcYTlqA4i53YoXt
7SpkGg0kYzSZvip11Fp7wSKYeN58zZcwNxsfIC/rdrj9uUkScj99iG931qh7MhunQi4bHOoMTG42
Udu0nBlDVY7oI6VwBAXIwik4svMyO5PUlanh9tIVHe2/ejyWDpQw0fYC2TlddCShuI+r7RBD3UtP
ysS25JFT9mJ6ys44dX22lVUmS4KvqH9R5u9mfQBF2nU/YZ++nQnyE3aXmqCBBTslIN0jIjCPhCHH
eDQ8IuvV3AgHHmCxM0I7e5TzV1PSKYnQEHuLOz7ExyrcQPW7IMfAq2Twdo86A7KgdQXUljGbvgh2
ZJ3n6C9t4uQjyd+45pHUVZq0mJmpQcKMnAL0G5fXuUX3tJV4uTF5UvRHSdzd5lE3qiTVQm7U8P9t
le1ayx6yWHiOstfrPsEMDy5WaI2RuolmTVk6PL2q2tbBxFt3TjRottL8e2oXILGKyrMCXSRFo4V6
p7FZdStRcZC3Qzfei+ggG/1lfjTlw/UlsRNcF0sG9XDQRDPbMP8u/XA7FRJo5r0A4Ujd9mRfDitk
va4bZPvez5XR4ry6MqvFnMEvMNlfia6M+bBK5Hwnng0KDSG4UDYRmWxupQ2kSYYvjd9Epees5DcI
gSYCS1UNCYJDFEIM4gKN9x6ge54gYDXfLKcJzAjaEbxPx/gPaOOJT1zMUSfKSpGFGUW8J5tletnm
xS5N1YMasN3IuCrRjHr9QzEmgX61R58psIPJaolRPlKJT5z6Ae/JNNhsmUztepPzQ+0TwZvgJgGg
5GS98QKS3zjnzyXTsaopzaXZVQAqdDudNxeK3CoqDVBpDTZPtk3Rjl0ezQkbty4mqbyXWClQzBs2
vNrR2Za3d6YKvd5ecEBy8KoJS3B9k5meiuYQCEjLkqjQDMeJlPd9VOOSWQcfTVZR6XBZaBhNT/iO
OxvUxSJLhbSkIy4WQmW3flIhKZXdRWfdJjzynbNgJ8WQ98xgxt+ahtYXnA4EQVR00CTbBFZWQGXa
QOJe+ybpzvWdY5++nQUqBOinDH37FoBkPUqH2ekOZKpbie3tQfabY8MtRBF3/3Ch7eyRT7mLB8yh
72oQXoM3bHxVimdLe8hE6Kl9iSSnsBJ7mb3rC2Q64s4e9dmWaKrXYsFnkzV/nMO8vRFH31rt7c+K
NjtLFI5V2pyVHXlY559kR4d7LCcdOeb6AGT7wkt8sANjDQ2NkPsxDWTQf93HCRFiXq/wjOzQnUnl
C1O0N0QJHtwSDpdAl72LF2vUVbBmiTCtuoS+WzR3Ls8/OEa9JQSvoxs7YParIVksntTbkhOgsv3/
YpfyfyPul2XqgFyqcStAmm6VOe7xG/+/WKD8P476oc6SH8d6ciFg5dTgNswguZfcdiTJuDgzb6yD
tyjqCPTJJE5aAbSyZuXY1Gow1AXn1mGfssuqKK8fBaOt0FaAYuUxCupjdBj99L448ryQ/NKPh/li
hnJ50gFVZSLMLKLfS+dmvCsNzkqYwaIuq+QSxfgDrXkHuvUsXWXgU7s6lWTr42RLLQCj4dgh1/6H
pVzs0EFpq1qCli/w8FQ51stBmM9JZmfGg2E6W/zvqcmxnJ0x6vB2tWmKVoKqUG7ekuq48Lr8ew64
X01QJ1abujkRpARFQnAuiK+FdrJ4ym/s0Ga3DOp0VkapCmuLPROPaZh6eYAEHELfDNKHb51n2pJH
6g5yGHmk7Vs4gyWSc30xcWn3C6jTO1iyOBol8fOhsIuu86RudCBe4wiW/lIYFS/rR1Z0zUuoo5tC
YK0eiDeqQfNM2iqHzNGfiJqCaFd/Rw63W5gdu+1WSJ3kqqqixjCRgZMDySfEYc0Jo6We8KnEWIpw
EJ7NnnMSmPC0s0gd6hjtw+aUICNhlEm4tWloQSrr+qXMbsjb2aCC8HLJRVXVEPNrdnor+AXYLRB4
lC/dKb+JA8IQouHRvh5A2c97bhDHv/YJqXjc2KZeLsC3hV7A1TNCMqSQfJ4xmpD72hvvmca+pi8L
pYfVS1HolTHRyBEhxGUtyMQw1VqZWJ3i4fONnPuMCfw7exSyDMgTRZWOsEA8IiN+JANpkB7k6nww
gX9nhkKXqV7yNOsQ67QonCef8zrk9oywj7Zm4UUooRWAljPMxBRqERpa8aP+UWxfyjxM5e+5xlfc
Za/lYojyRSg+RkOcAim7tvgrL4V3M9nsdv3GcXmy8x/97mKG9rt1KiqrQ24lXb+0had0p0aHRGHm
9LIDyS2wrXkCCCkazlHjrI6WKjShaD7rsYhgIzr2c9gtd1v99frS2FenpWiaDH1Oic531yPGa8Ye
Jpqytqv+Zlxfq0V3pew4bmgH5D0t2Su6mKMQEfTDubiRXv16227jZrMxp/htykQOULADj4sZCgZb
seyg+U4eDhDw7ARXRibdEO6b6PH67v0G4S+GKP/rkmKcjBlDQz8kynCnSKF1G/lAinC5gTaUz7u3
fwNKF4uUK+ZorWjlykR97mC9NiiYgYwY81maUz7F3JI6++EMbZT/dw+adapZ+15YFjh+cSZNCe2N
gSZH/c3wVPsf9kvTq264jOW8RdKMm7ky5MZc4KFJHis6JlgTXz00nhAUXv+NF4cwuK5IuHVZJAWI
VT+McVpgkclh80UP2plO9i1zh1PqkPQzIapcuF11bEi5GCXRyu4tPRdIhiAk+cdzJLt8WMLhWB+m
wMq4GkFsOL7YoiKtXlrmQZsxUxf16BSNdGfWIZ4BPvRmTp0m5YX9HEyhSThNOWpmaf4xYLE4g9X4
WwlBy1gPM732dfXbwNV0ZZ53QzYsSdZVdHZTm7nIuVnqE75gX38ipZiheI9TkFFxR6uJK3y4CHaG
qJ1MxzWfSdO+q9+MHuErQLYqqM8bgmThzwq4O2METHcuYhhV0q9gfHHrMjCE11XnsISwj9nOAIXG
fS9O0hIBvZJDhYi4DiAHAK0F3KYI+XmZTCb074xRmLxtxprjlYhvhNHKKilvBqFxMmHxr0MyMwLe
maEQOcoiTN5oiPIx+ru2r1HBmZvgLYPC3w50ofpS4e9L23Y3VtJx0Qe/w0vz+jLYUfZlHR+Cz3Qu
sJAfOSLZwdXslwGqmkS0Gf1GyhcUNf30rnxy2s8cw2wX10GPAa16E8yxv3qdAI3opIhHtPt2tpWi
PUMMJEj9LLdgS3Xi+TP6h2xtPqiaF9WL+z8ap6BYyebUVES8SuWHBbluUOkGxm19Vn1MM4W8kjH7
U15WSqFGNqQa6LxJ5nl1VMyMggzk3+sE4moxLiZovJDVcVkazLxbuvIlxyibMGeBpGWBKfHSRuzq
6c4WBRellOdiluFdRtSDjbB2gE0H0+5s/kOMfcguy6KAYxkGdd4mOKemfErLt5ZHG8+Oq3ZrocAi
7ocpskhGZ8FDT3ekU2bacdAjZZmcppvYbT9bnHEEnjNQuIE+59wYB1ic5zuxcBTlJPE6+XgmaOhI
VXkqdbxeTXBZRfno6GnpLCYnz8H+NpauYzYF7Ww0T6k0NX20zOi66FfDyRUBb7yGc3GwF/LTBB0V
LsLaozEAC2mSlzk/FepmV1Dm/iMsuFihgCgvjSIHXafktj8GKSpMHSRucSLp6vSJ1+v9m9NzsUYh
j5rqcrzmaGkfQDqtKm/LtNrqcKdIzzqIF8ZnKw4bUL3PdchZJjM4My6GKRSKlx7HifStmF/mwm6g
wLq46UkKBWcCD7FbfBLd0rUO8omXAOY4Cs3MPmPot2vXGYSeY3JUu+UYZf9eipXA32VtFCSlQhWJ
FVnbLHyWQZllYgDH4+wf+7662KCwaC7FLClbi1TvybR0HagH8UCQAu4Z6LwE22/u5Ys5CpmyRZeH
NMf9X2EwHylTycZLIVRQRMQ46nnwFMdE7yIGpxs7v+N9MvZ7bLehFEqpDXjBMxXUPvJDd5hcEoGS
Z8oEsroJjxW8Al0oPQfXt5h33CncmsQ+60RketwSKn/TXVeexoU35chuCL2sjGYszXprqIVWl9wU
yt6f6vfFFez+yxIKnzqMM3e2FEhHhKao1vKfuZwF0iNb6CrQ1VJAyGNMiDgW0A3WTsNpBuLZoPBF
TuqxKAU0FhaDE0PuCtxEFqfg9pt4/qdv6hSULEukS/EM3yRS1WlYPCUuoQSO7CVI/T+aJ9l9MCq0
iYusFbUSmza0r+XqquhL16OjKnESVNxFkY3dvYJmZUVQYyGXqN2VX+MQCRZPfvpBBn/6L0bPOKCo
U2hSm20zz9C4B5pEQUkKIy0k4cDuE4DS+5R5M3eEj/zFD09KBLWWJZmkAk0BipwWdZdriELV+lMv
vA/D1/F7G/NKZOwkx84MhRwZKF8wsbhJbvy+Op1sb2D3Wz4bt2aFhtb4u+LlfnynchqemU5vQs8Z
gbQFmnbq28VxOtXmhpC0QaSzaV8w0m5zU5jsMvDOCvXNVjU1pzVHUnHywQXpVE9gkXgBR5YneVMg
HNBF/gd4uLNHfzFJjFWxw6p6wzHLc9acMx5/M9MNTSjXoHlEkRWaNG4uc8uIKhKNDqkvC91RqlX3
D1ZhKYQFBoP+oM/79Vw1WiHqY4TMb5SFczrYyuyukOj734xQqCcmcx73KNq4kvw91m7TyHLinkc9
zTxBu5VQsFeqYhnrEaKMsv06hMmKTrCTOX66vhK2l+2sUHhn1KvR4mlKkEHx4WV307co/KeDCOIh
s81LS/5gePgADDuD1OExFR0tIitawXsvfRTRfpYlNslNpk6MgVgCSckt+P/dFW0coh3F9vxQHDIH
9E3O9aUznXH3Q6jzpXZ9WcVEWlqRPoF+Lh04ITATJSwdYxEiSuciLYqxpZI+9hWa/JU+rONwKo5C
xDHB7uvf2aAcUU+EYtRaPFkG3wxUpzxG9xrEPv3a0bGFYBR77EAP+E940Z6K1+s7yH5d7MxTLlpV
+mR1Ec5B2uR2on6SEW1Xz7Nuq+Bnb87d6himO/JIt9gH47KxlMtWplW0oEpDV9P4sq6BBm7GUrzN
C940D+sDqqJiSJoomxpoYX6FErkpNB16Ecgbml8VGUpVja1WB84Wki9EH4e9EcoL9bnLolQA10bv
gZGd1ATc6lsKPrzyv7i4CIRfM0ZBvIiijqwlOOwT9AbmgzKD4GZzCtDwQYTn+sLIxXvNFPn3XXwz
xuM6thpOF6Yl7S6fbb2+kSZfUm4M/VYDV/91c8xAe7+PVDRfLOksmGQf63cz0O4HPzvkt3kYHea3
2R/PUHS1UN3pzyieQT/xunGmo4B7S5YtDcNB9Nz43PWtVZWo60j1HTI6UtHbscKZymA5vXqxQQ+L
i2VeJduAuFQQ3da47fTjKnZ29Qcc/aayt0Pdn3XeG22koTsAkl5/6YXbHOagDKYSPLze6q7PUIbj
HAGZoMQHV9ktjQIxxUxTderxEMtSm1wJhTPazSvaWQ6NDyKBx9yRArCevEWu8li9y5h7ET9rnB/B
+YQKhWRCZdVFXOEFqsWPVn2Uh2PCm7HlfUEKtjbwhM5xi50t4tuiDBTNKYqw56mu/2Y3DVUzLVmB
L1JnfF1VY7JahA2x/DyoSYB2nce00rzeAvOePsi2vOFaxTDP0g1eK2ze1D0LevxlElDiNVIbHfGx
3S9baXcGlCCzKozk2E3SqLXXOIL83DbyeE2ZE0cqhLfRUIxZfV2nkLbq216E8g8UpGPXMv1cCvPt
kNdfEf/YnfqQig9gquIgBuv639ukgLccxBny0cjDiVDGsjI8wrc/+uK7ZVGfIis1c1RXlNUSyxaT
UMtaW6nuU4vHSMh03p0dCmuVVRKiYcVSDOm9hajbPNoDVz6BnMIPp3RnhAJYfZTrUVPwCh/SczQd
tK62i+JO7EuniR+k7TUHva4UTKNrdRzoY8aou09FT7LoazPnlohHXuf2aGSuXBSLbgc7PSePFTS+
jO9/AOeXldKDLHi4zOYYowzQie+b4Ihyai9cyTSCo1e206BAr5atOrUK9HKA1dlHuw2i3/gs+pBU
DHjykcymyP3+UeAm5lbWmhogITkPpKE4wOu/O9VBfFO/qEgqbmiKJAS8kYcx8jvl7c9qvvtfQGHf
0CigkyP9xfryRVkSu2i5GUzehlIYMsxW05WQgHWl8s5anqTVNZc7jKVF5qeuxMXShor41nPPOHH7
a9+RghFl1Lu4y3AvE5oT0t2mBCrGq3hpKTZaqSAeNQ2InNP3U7s0Zjt2yLPNyxdBLuxtfrzu9MyE
lCpfLFCfKDLEUizxbCdTF34ekk56LQB/pdM4lcObiWRGhztj1MdS40TYckTe7lx9N7PRGcBdnNUr
Id6v1MgW8m+c1fH2j/pMwpqiZZug12LZzV/Dj/GE5gT65Vsh/yF3JH/jZrXZHnnZUQr+46RGTl1B
yYp0GTV+dIgPVvDPW4zXgMbMg4HjQsZLRbJkgx4rVMZFmcG7SPg79KN8bJ4FsFiiGcEW7+QRqVIw
Xfgxr5ZFFvDB9y9GaVyehiLP+wpPeTPO3Wx8bS3L0c0w2w4TjyyJecXtTFFhaTJLllZlAJDKCqfE
X6DNxpvMZMZniqorpoGsv0QP/XXQgRPzDJmjLke6AbHorAhBvOWvo5q+XndH9moupqgLO4nLVFAn
UswsV1ufi6ArLaeOedU/ptPvVkRd2eraCfoCEmN3yrqXRO7vlzZ2r6+EeZAvJug5vkzcCrUrkAEA
A5hbbN9kiBEUf9fKV7D5qxHHGGc99IDRiJSK2RaYUbBEjIVJy8M2Cu/X18MshKm7BVH3slxC8Coh
tT1Qrktg5SruosZOv0y26m6YqBv90RVdPVzDGvVUTl6ZjcE749RFLQmmWqUmAh3Sd0nIQzD1Nhwn
j6jGSJnNG2XieDxNQ7GibL8tgBQILHdOsp2W6d0oJK+2Kvv6rvI+HAX3Yg8aHiuGv9dlbwt9+5gr
Ky9IZF7Eu72jEL5QWrxaG6TC5uPiqs74Lnr1Q+KKgq08oJTzTC6y2EdTZ/PAL7VxvxyF9ZIUYwxD
gNuYeWRjqDsygkZNHWt0DMlbm2dJeJxj11icXOX1JbJfT7uVU2hSpAPEkgmakJkX6WS6f60+qNZu
eI1FPHeh4EQbF6s20QPvptW7JdaOkd2XmmfWnDYM3l7SfRh1Y7TrMqOHdNbsKBiDJYyDLTAeFq9A
dMwTSOb4Dd2UO4lL3KtkEjkjPHXBPwFcF/CiAfbmmVDaxfsWaSLqCCiGqmQWybNr7eu4NfakP0Nn
W8cA4fWjxn4sKRdD1DmY5KguoCxKIoHF7R/7oARRZww/xERQ7hpvOS+WY0YBmmSCEQWtU3i/I0rY
ZfqGSczBZGjh3lQ9fXCLyJYarx/CWnI4SyPY+yHe2FmiHD03k1FDDy4+FUKaQAsTN0fP4IJ5dc3J
fR5FN/Nq21mj3B1D3dFUESLXMp6dUcD8sZKF05CdxHUMRXP2C/2Ns0C2SRCVITTA6Co9tjAY+qC0
GYrCRJ64Ig8K9EU2vdO+NKcJsnOVp8JlMBsP3Q/eOWBiNBri/2Ob8hskNudtWFQUbDX5pq41ECjy
8iHMsGdngvKUNe5aUC6AdyBLviTLeRR9reblv9jeeFkG5SNV11b1Ii4YhMu/bAJmPxcLmWDz76ka
7szc+Pv6F+N9MMpH1laNq1lERNI293H0WKTu2L0ORWgZXlG9XLf1o3T50f1/Lo3GRUNdtmWCnBEm
1Ca0kRAJSyFz8iBFkDJ9lhv7LyJiCbq+v/vP+WfrTeTeNEysvHxAGisVUdZMrJf4Zw7hLVsL42MU
xuBtWJzxTMStD/+kMDYMqp65LFJMhjN1Z58KzgYrbapuAmngItla4bTvpDUK5oP1zrxrPPF+OTZf
ISYb8jL8bFTVZTTiaybAlW4fVuVibrYEGUqCquhBgQujL2rCHAXY5W/AoM97WzHvCx21cuj1SqpJ
908sedO00oClbsr72L/U89FS3oyYV8lmtl6BVPenHeq85FWZdIJcQmvvCwCntKczdHldy9Ofhk+T
Q4Ye+yd+PoiJBDur1LmpZGio6AZ6GzqhsBeom82WPaicq5BpBK2iwFERm0i3aQgozOp6GxFZm3NV
+iLmtHPt6/VDyUTNnQ0KNTsrqtp+1FBV6r7N+WZb8/N1A0yE2RmgMFNrhakyKxhY8891vNrgBrCt
Kqilb3mPeJLXUMOEz505yh2iShDSpcAV2+enfjvo3V2bekqGIqt7fV1M/94ZojxgAh3dIvYgP94K
xxgWewHJh3nTTZy5BnZd8GKHloFpxmmE1BjeOAQ05wdCwSV6GnLxTpy5GM7G+c2O5q0KesTI45W2
OB5ItwDUndYaEKRAzlz+e0AXSiUF0cRpjObZoDBx6mojVUdsZJQdNiWMxqBO/evfiu3kGuH0wCwS
nlG/RniQawNEtDM6GYzxvAjNi4DJzesm2Ku4mCA/YRdELsko9c26oqYfjahOd3dVB65Khccuxz5N
Fg4+ohjLoruDINWQ9FqE01RFk4vJZ0F9LTJ/jL6bw2vEf5mRjflwY5uygbyqDL0TWvWqqkdwvyFo
/tG5uJwRyDmLLT0awRKA8T3gdbSwE/0mmu1MVQS2aTRYWLMQg2kVD3opPq4NYmJ1eMRxtqfkZWu3
wlakvyNluVVr7THLG1T0NN1uJNnXU83p5tVvWu2msFYnxYS4LVTdTaEqhZ1sildokIy7/s2ZH2P3
aymsEeIhifAf0Nda5Y0C+WFLQMS76vfovrazSX1acx4pORN1diYp1JHVdkmkGkxbkXRs2uNabHY0
ePUS/cnVc7FDt/3mQqoL7YzbO6vbG200zvX8JFWcu4f98DchvwrlItxxdIOKuFkoVI24RcHXcqju
9APp2zJ9MeS1SrO37WKI/PvudGrDNvfZiCLH1nsjZopMPEa6B7niEhaxD8zFEOXAUt8lyrACMI2n
zVc96ZQ74ArBqkDpA4TmHRjmQI4KONBAxwevorVV4irSlbYAshGZVeUVzJbHJpSC+B5vZR9kFi4v
JcvEuZ1BCueKKUlQQAci9FqBorrl4v84TErBGfthBuo7M+Rn7D6YOiVTpiwETg23jj7FFpgzDmLn
ttVDn4WQnrx+kplRw84c5R/5sApFHBH2cL108+ktSzBkNx2S5GbmZRvYTm/poB5TZNCr0V3totVo
8oCsM5w+DpVwwmwnhqgcPtErE552hqiLVdaWZtIxP4NmVeU26rsDRmicCVrHmON2BEE7ZNPCQUT2
Pl7WRo7H7rPVg4V55r7F+0r1+9Uta28dM0eWbXl6v/7F2H54sUT5YVZuTWSW8MOszp77rrINvX4A
KR9nQUzg2O0h5Yf1ttRqQYKTZPCy4amXnvryQZ8+XV8MMz6xcJ0j/aQjh0ahui6I8ajI6DXrpWM1
/d3nvNwyexk/DdDNV5WO1Bd4f/8B2tapEtt8UzKn8brT7EuQwBEEWxJs4cwb32N282iiblikNAsz
1Abq3ZC02QBA7Fz5KAfZi2avDslvg+rPj46I98Du3bvWQ/JpAzvD8JL6PPBnYcn+J5DN2Tml2UOo
rrHw9J18wqv83wqKMw/23g6F/VYBkfG6xN2cHepbQgGxBe2hO/IVFVjuokmijHQF6BllupauCgsE
hhTytG5lfxFRUFxH97pHMjMVexvU+Zr0OIOmPOl0dyZ3OrRODMlyKA/7qUOS8/mdbGcen3yKvYm7
tVH+Ukzr1LaIAf+f3CfFdUbs/dmczH6BlFdUiAdLY4Y8eoskfXFKtm9m56bo8+RsJCsi2NuhvGIe
N2mbqwgPbHUGef95651F8KJhsjXpJHduExnOpp662Dear4LOuUeZtYi9eSpGVWpJjq0fWdGguFdC
WAZ3M5rScN/EXC4B1o2zN0bh2JJDPFQbIF44FU5qeeL4JquPSXaqe1udv1/fWOaplhTglmThf2gW
86YBa5hK3t8kdiwgPaSALV3kJ854dqhbNBuLpotrHDYiw0r6m7cz5OyPibs8bg4aSn0FXf5gTAhi
qOd519dInJ1+foE14+caqeu06ca0nsUGOobm6I2R7GlTGsbNwLnkmMlBDc0VwBNdkyy6+SJtwcS6
kl5nOVCP8alyywC6deirQti6vaD/nlMnZq5LRk7LBAcreoGoMzGttS5kJDcI3urzCI2obLxLpW/X
N4/pjDsjlOeDaUvIYxmwL7f+lHzFIJI9lSD5vmk1T904eEng8MOX2hmjPF8RxCpvc4QjaTkHjTAF
scAleOPYoFsVxnZojJ7IbXWu5JMLFGOmgGXL04Ic8X7xwFMjYkVz0Af4z2ei2xW0GoTi6YxoTjUc
cIp3hZ8voIrcvnTgoLj+sTgeQYtipLVZrnKP7vexh07A+g6K3kNTt5zzxOwywoUJEW9JkpEOIj9j
FwrIUCuLa5KMjD8NyBOj/hDb2qN4376S6mLnFH+bt1zyP/baLkapm2ZQuwoSpySGBJfXlgSYiXO2
lZN/+s3SsDBRBKmxSNMaC51k5GmP8heZt45PaL74Mp3Ug+Z13nhQTzWqbnd/0nQOvnRT1UVd1FTa
QYoV0nyopyMbNRz16LFCv0DMWRfTB3cmKPgt0KzdWLGAjFB5u02rM2VPouxJQmtLvAIiO+YBJaop
4zWNIgl1iKusMEqoBUmuEOagvnxOQLwJKXlHtU27fVVxw5DOSL7qF3uNP+3+iIl2XlmrXayrGYiZ
xtXRi1BKnxP9tEB8yfx0/ZSxgR6+r2HoEwebrs9mytiZ3fyjPhsFauVuoYKKiTO69bPiLRrUbngS
n8S5PwDjziLl/Bta7ESRvAiLISjiL6L5MljewBuaZOZBtJ0Z6kapIJ5VqjISh9JTfIvmbnBQTqGx
2csDkWrrAmO2S879wgwMwKiJ0pOG//qx17uvtnbNbC5kALpYn5o2d9ryDt0ks3Codcy2rk7GG5Zj
uolqIk1GpiLQJ/kreEnlXM6VgFtTNBo7Sw/a8GD0vV2bmT2CA4jjKszlaZKK8EqEzAPNV2IU6IuT
MkCl9Fd3IBIjEdR2QKT3mNxKjwpSFkQMcclA0B676efrxplOc7FNF4otpZ0Kg5Aspemhm26z4e84
CTSL12rCnD7UdnaoHS3UWDdbFa0zxevodQfSbmW66XFAeTRx45fpmDz2T2NY+mPYBNbz9UVyNlij
kC3D5GOfikCbbe3sOA2n8ZCNdm/e4VvORtBHh+v2cMpZZ3G3XCqcVEZJnvQZTxG1S225n89Z/jXe
puMm6MfUHEL0LL3XyXMyF2ct1gPU7cKiWFCxa1xrGp222PylH481OqjWHDIHxfR57sRzhOityla8
YiavsQTb2tCsm+kHkKkflMQ8S9sUrmv92KjZ7Vh/VhBatll23iTxkzb1t/082aKAKYziHfM1dm/l
6DrTbLksj9uGuWR1DFo9+Z7UCHWG6jWu9Od1ax0zavy6Ldxqqb7V0mJrev7Wy42Xyxj1Gma06KvN
QVG/q9VoF5XoW1qPCuqbDA6JrC3dolqCWGljO+vwFtr0Z7jb53pIvGZt7tIag+qJ7JTR6ORd+hJr
ir1N5XmwJrR3iwHEJ1y0ETiC1Hl1/VoXk5MprZ1OSyCLui+Mo2PO02HQVVtTl/ukgepQ9xkaiOGU
ZUExq2EyNa/jOhwwAOWDffOzJJQ3eOw7Yzs6jamCkxtiSZae3glb41tm/DwIpl2NxlNlFsE8Zwsn
/mJiC+ouOu4FTTQ0Cqa7CEvqoEXqChgF1ytHrE6SMtjVLDtZzMtGkWP14U7YGaPAupg3BeNq8Pzo
ZnN7G9weDgKVQPcTLps6M2bemaIeAUuF2nrWkczaGh9GYwunlDe5yds6cs5394BRJG1ZE1JMPYc8
sTuv4Wx9ypr7SeMUSpmAoZOA3LBw39C1v1S3UE+E+O2PF29+VA8/uiS5+mBM8N2ZoXBJigpkvxVk
fgo97LRwG17MyE558yBMLEI+EDLFYNPD2Nyvu5Yif4VpWHTiRHVglYeiuOcOyDFbQyCZ+R8bdOk8
63FZgvGY6HCoR8ktfHWA6vdgk5BAPzVO5E1vRKSYg7Nkgz6698UsdauM+hQ1AoFZkjHQv7ZO5Mbn
+oAwxMkeeC3X7K91MUZ9ragocksrG1IQDur5sDaNvS7naeaE4cxJ+f1eUneHWMrRoiu4Khe//vqP
NkbvK8fxjt9bw84B7r4bOdS7EzVJkwReABl9L9l3M+/tueicSi+CTcxuIsgl2yAlOFfJ50xbOFQ9
TLgwZBHU2GCjNOn6c6x2RjXmOMvKcirSzwXvCDP+vgUVEcsUJbyWPoRwa5TNaieroA7rvqWQvDG+
Xfc9xqnC38efhroNOIDooC3KVQF66bKIKRPM597Jgq/Mb9dNMOBub4KOzfJ1lKthacBwEd3XsVMX
fiM7y3BWeDE9A+5+MUQdI0jN53jCa5I7iqVnDII/TYNbx+pXUEL5EvKlXZ1As3gUXq8vkJE3+sUu
daLyBbJcVtSKUCk+50IYKzcZugGj5KXo71OZS13Ldomfn4zuTSmUdZzWYRNRMZ7fN7f0ijvBGf3o
iWg9FIg7efjEM0j+fXe60Jxu6NkqY1p9OWX5zTKH/9v+ER/d/f3/I+07lutGgmy/CBHwZgt7DclL
T1EbhCSqYQreA1//TrFnmmARjZqnXrQ2HcG8WcjMykpzThjnWac1Irb8TesqMjq81PX0pJDas4Ti
3GD8c6gTTpmbY/ds+gIiZoAbV6KE6ZuXJlFPJBIxC6j/2teMZ/pM3hIZgx5KGaS049NSfBuz3CbK
zz4/lk3w3yQxacsgLlo+AQjQjc36TSWD2xvTG1ZuT6hGO2Yy3O+L4x0fcxmXYKxqhhqKhdG3djyZ
8VXOm1TgnB07UAIELFGrI110FfFWx7BteN8UIFUyLXsyee+6rTLH2oXZFnsUisoE7EYRnbjJlcFf
jCH0F8Oj2Dy53/40OeXsrQvrkzwmZCT6oA9Sh5WFpFXsyrrLupOBbtl8n5hPg34jYqg54ySDG/f+
J5HMfawCoN+qqcWXErb/zVcyv9RzgtV5e980tiornwQx4aJPIhKBrZjiOIaB+Kw+pf6MYkpAeaqA
5tyDZE/lfUCOPbJN4xbIvABUQAgxG1CllLUj17Kn65nD0Y0nh3n1xGHaIFND7E2vDCCv9QGwDZ0F
EJ86oq/itBgh447s8ByBCSJasVjAmMVOo9EdVOsvbFTFmBIS3eVtXzmeHCaEZJVkTEMJm5wqobCx
PxyYIaDzuszDUMPvjru3sG2Qhon3CRDzRHbeGwgypmBQB7eiH0nla+k3QznJMydS/Ys5fohh1JoG
oceQCQW9zD3Mw4IzULKVn4LXRXYZu5In/Y493o1J/yaT0MMFPmQy4TGPlBaPZpgjBiSv2hh7edNZ
G1+xOuHFIa5pEBbtf7utwpSF9FNU0IxDtsjmoUrej2PbdSK678q36g1Gec7Rchzs9hVNx8TGZNdt
eyicDD0LjFQf9sVvms5KOnPGRiq2ixwiQ1ia66UJsuQ4thi+Cqb+uC9o02ZWgpiDJXHRdOYCQeid
5fY4YuO7A/NeZHmAa3H3ZW0txq7PlL2Bcq1f0gnQ4u97cqhuXRnACCh86wZDmpNDR7Ck39Yx9QR3
5sazTQv6UJS9kBbAtGiADcQisxU9yAnW9/XoDiS6T5Ym3YlDFsij+FtY1MdmTK5nqbBp9SmVoqPU
j6em/ItIxbOixbZsNnaltI6gjZ6yECxjCrdmAshqc/kplf1LVopHok/PuabZ2YgyTtSdhbY/18k3
mYB2zzpHGbGjOr5N5f46Iak/aLOtlZUjENWdk8VPhhfdlIImnF6BHnmx5B/IDWwhF48z+EXEysEw
zTmLx7sRIDe90sWO3jW20hSPWcLLjTnmoTPXaqUYtTTQbeJxqNw8Bfmvkb90kXRvhjPnmuOJYq7T
yJSTuZASREuBHEet+90W0nMpFljuwNHvWyJPFnOjWvWYgfd0Fl2xuDGbyNW18i+tRVF0qkuOWtuZ
0Mrw6A24Ssb1NooEwcjxWsNCHqIylrIFb7mXL0IgH5TR5pV1tmrM8DJ0BIFBoJoyO9JrCECWjIBN
hMg1eu194oUuKi8gBKPQiJKTv6ovPGqEzVscnFYiZgkwYMbOwDaGEYWhDB2NLphkR4svUfew/8m2
r52VDOabab2OFmiKhztgFUykCZJNkWcSUNUiUfDkc+TzupFbs/AWpbb6X7WYTyfB/aRB7XGhPvQ/
6OQ9uGHsyCb3FD6IBBLIZEvftMdXcIOACkfrXF6Hgir15d5b/QJqyCvjacowa7VWwS+QW9vq3gCV
tH+svC/H5EKRmiO9lKCi2vhDE4Q1Hm2c/ZlNZ1vpwNxlXTTFutaPEIHQZThCeRqNwyg/7SvyXnvd
OyrmJkuqpOrNEZpgXO5KDSgrdf8b9DCY0AhvLYfijxe6rTxXQRwA0ueeN1Gz/6l0Ufz8qeIoM5pi
CUW3nL+b8VPD6w9sfSns+YC6AC81SWdB2aKla+QxxIp+Xr2ZoJfP/irDx/0z3FJhLYL5Uuay9FMY
GwiLmoa8CsNBi8rJN7YqwkioUCEzTJFumDA+BeD7qhkLWDQtzUpX0cHya7AHiq/gisMc7Ds3LX+o
ccsG11IZP8qTsqmyEVLNqLVzXXO6RPyFXpus97wN5a15v08aMi5lpDHMIAWkTY+5TdExfOVgHtFP
sstbIGUf9j/Z5vWy1oz5ZqHULuW0QNrkSz4Iq+h0LTmGvxTkper/hQOdd5SMn2k1mfQ+AYxOn0zu
3IzAZ02wYZqfiJFwgtPmVbZSjkUHahRhyWFDFMwkvVWBcBYOnn5L6c5KzL9mtY2wzx2h5CjIYrfV
86JGKk0OhMkEO28mx6j3xNiWbwSsDFdWsP8FeeKYFGuWjCWOM8AuLZ1kT8RJWtFuMFEmcQrr/2Ip
uKAp7SQghRnPK8sUZdwSelHPC0858gL5dQB1ADBA78KbkiNvO159iGNcLpT7UKgXULwqVmsnOhA4
lNmOZR6q0/bxfYhhvE2dyGQlJY5vSCqnFyvblFp76u+HIXP3P9TmDYO34D8HyLhamRsqAR0emvfX
xZHWtdJ3UK7oJGA+SbcBr00CzaML3aFdfTdeeZP89O+zN9xaPuN5RAtrTSg1ETVC48oYhcVWWjwZ
ptQjcXMgym8iYRhlX2nO8bITj4nckLzWceuY82VCDgt05qy09eFtX8zW4BdWtmSMvqKfoKN48fn2
lEjVWc2EBz44tfze+7spbb6WnYtCXgDwouvQWR7mAw+okZ7ZlzNdyWW8z8BkeF6gmIInKTLzk+WN
vupjm9fb12/TGVZimMeNaZAl1EHrDDLREGPKo2NN5kM3ipyvxRNDL/hVuggg7ZJ0IixUJIds9M3w
Oqw54Wr7elupQn/DSkYiV4MBFjkgWF3rJzANYyqJ9nP1b7i6nZiTO/IUYoKI0JktYhnMr5r/Gqu7
KrvRjcf9T0PP5KsFgIMBORWIIL9MQte6NhgTvEoR/Nl8TnSOCpseBLrf//37TNRQ4zlNUhQZXKU6
yIo3do4MXPo/+/IfUpjYICl6nSdY6XW1EGOmxQk9WsfSORVvGku/HJWsy0CWUQ1RZgdczXoSDUyp
o0khP87pz9FySOrO2aUkd/vfZPOzrwQxdryQuJOMEIIwcHeac8UOSfars3iAlTx9GFOWuigO9XnA
s7U8tN2VkKe4332lvZi85H077V1pxBhy2I9xWA54nWiX8oZ4CbEBV6kerafbGbipuQtUjoMKvGRe
82DT+lZymesREIUGLBDeCkhTrevvBK29i+nM1Tz/+INvpmBhXMKQAtyIkSQMWafOagO6pcwp8wlY
yD6Jeeps3xMrKYw36VGThJMk0WqKfCIHCq+n/KRl2RkoE7bkdE7s1aJN/D+K4CvBjIMto27OYYwP
2IzRT7WrAyMuXzWdt12+afkfYlhia3GSJ6As0r7L6A2A8AMpQ3LY/1CbVx6eXpgxwzwutr4/B/Cp
jwQSTpggFMsxEMa/MMdwUcvmjLcQoLvbwekIuS0i3vIETyzjAQrY6Su4tAgo0+aIzsG58jJgZhjH
/6YdY4ZjqXaWqKP6NZ+aYx8MAGgVAvXccw5x8zutDpGxQ63uGmuW4VcKxtLx4pJ/cxdaNiteIO39
50MxJpdawzCFCh6toyMAyisBtBxIOd6s68URXeILRx7WyHaUApQPdkUtUUTx8LNp6FNtxIqAw8Ni
NIZ+gjKox/dn+XhLN+hr3zqW5+nCeypse/VKLpMeWWNsFuUApjoweGESN0MaL2kgRJITtxSEs9W0
lt3nIVCqLLCf1cmNBliPoTKcphoctcDucTymuaNaKsZbeeRhm7fE6scxl5FRDqjMo/vkDhLmKA5y
9kufTvn8opBff2K6H6fPOGbeS0ZXCe3fHqIckmuCiTX5wIMR3DbdDzGMI0760LVlB33K4hmLbWr0
q1W8fU14R8Y44SQ2kVabueRqreWHObExNXljig9tJ56qQXrel8Y1W8YZrQjzXKYKsxUD/SR9M/wF
LRe8yNAYrJzspnTHg3rTfRM4meN2KoyrDgPduO8wHPzZXaYwJNYUIt2mlXZgFTgT1n0y2wjQlfzO
u4C25v8sEIb9I43RshvBaCrPeKooXSCbV1XhLNbPMevsWrrKyeswY0RKfU4T3d0/3s0UwqA0hsC8
sTD6+lnLQq0BCJmgRd/kr0Z/q1m32uIMkr8vZbvWAwhLHXsVgLhk2xYRKRIhWhDtAAx3E51bpwXS
6ROlti2P82PjlNiYx6oY57qgh/YlpV1JZZwhtLLYslTkzUt6VZPn7Gf5y3Jk8aY2Ocay5XUGJoZ1
ihlkqWzuXOtCGFolBFnNEVg1k3VTivf7R0gDEavLWgT9/6uXmULaCfjWEJGgPlDq851kmZzj2rKF
tQgmRIlmNopmiWsvbo4ZKD3iCxmcaP6DWTKDtl0QsEUd0wyfFdFLaQmB4gJGPuEqqf2kui4yToTa
7O8bsox3jIVBUI1NV8GGnvXphHQVBDXlM0BvDw1K0WUw2OPtcKb9gsWTrpsnyiGGlsEfPArX0hlf
ngnenO+PaKAae8Q0D6i725GInQqDl3dtWsVKUeYwjTbR4NQo+ylRaRMJy/whDzh507Y/RLBJqz7m
0xDGKNOOTXcgCbaRwsZrsEWyb988MUyNKF2qNkEHRHIx7BXkOTkQCxAIMa/qzBPDJEFyCpPseySq
Unnd9Z3Xp6kzkIYT73hSmJRnqeQ4K3XYX1wYARFHG2hlmCLj0azTr/slJqw+DRMTFlML8cBFTBBP
f9e3yJG2Knk5xeb83cqgWaDEOpHaeUbjyk3l50p/y8K7sfoO1h9QMngkewS6+8gbRNpKMtYimdA9
5UaEtRxYnQj4iMZycBMu81OcP4jLn8Sj1SEyN2BfNsKiRSDhEcvK1yvE8CE65tLi7ds3TyEmKJQt
ZjywE4unS4xNMNHyo7y3BXO0F7IEacqD5ONZIBMYYlEC9myFWN4CZ186q/W10XL2jDgasesfQteH
kkGvi9IygT9BrgVhdKMZ75cBb/ZWOewf4GaLw8Bypqibpklv2c8XRxPP2B0g7zkEGHGITRcJE8BW
I422KegxlwBy270+BDKfbLFS8AqH+GQU2KbwuwMtH/8R8jfWTT/EMJ/K0OapXhI0Ocrk2FqOUp5a
6XnmcTFuXu4yhkZkEzC1SPc+nx7AxUGuWuBrARpXyH158AjWw0ZObW8zWzdWYpiQpPUhRrAaxFeM
fF7GE+U1if35VX1NX1qXjgfH39PfXMwvejl8DYQfylFvWCVHLYaYkoJO62KxUUfzKw+a1NGuLbAX
Rw882AbeSTKhyQINzlIC0gOQrtIhScqAlMW91RFfUyJOJvEvkfdDMcbmu7wZxUVFet4r0tmYZqez
skMdp7eyVfmNatpCnNpK3Ln92Pv7/rYdQT5EM9Y/TSm2rAXEw8W8aDUdHll4A2g8EYzlK8sMWpoK
DiY26GdMZpBpwjlKe05le7MCsTLK93RxZR6GlgnCYuEU6VPu7xlkCk6hHxNAw2OZFsiujQP0wGD/
BP8lYv1zhOxGYT0Zk1GG703Z+HZxNUyrxO6IEVNKTQ7+QJ7A7WzwQx6T3NRDubQAMEUTODcPhJBH
c1I5OtGvvuNp73hkq6Osp6mZ5alGZoNR+CQZb42+8Ksh9yXxboixbBrz3G1ToiKjE2QqGrhkmcTQ
Goiadnifu2JMXFE9xdbdrBF70W9m9S3kDdhpm2e4EsecYThlepLQ+fEe6IjjWN5MS+di9N8fouaH
JGa9rQAwMTdjvwRxklRMdo4NAcNIb8ZJVOGLiYd+eFBO6qknxo0BWpbUqhyjLU7p9FjrxY1UK76u
zZLdaKXdkc4bG/naspqzqkyHnJCzZRSuplWHRiF3zVS56phjNLqxpTQO6ilyl2T2O7zWbFGrTp1o
HKOpwxO38hSx8Fqw4IBFMP9tdtIxL5I7LbO+JZXmZulLkenHfRPf9ODVaTG3Sj6EUtwlmOuMjcMs
XTR5sAWMPe4LoUHui82thDB3SlUSa5gK2FyZpnaZ3kztPebgaxBqjxXHvDfrMMZKFnOT5EZC5piO
TI+94i/5Y1EDGFxrn9oSgB6WfClbLGcC17QEs3sCWOp9TXnHyVwtURhF8UJnqLXabbTvIXFykxPW
efZND3vlwFUmWC1ZcFXGFhb5q1sryzhKbL++V2fI3BwdRVuRBSQ0oyM63bcRDX/jkPkdQNjs+tp0
Jc2mbXgtBUxa4kqvvNHObRVRThMNsIVjA/qzinOkAxYlRtitxCJIBs2VuZNu9EN8NckPEYyKcaoI
Uh0WtCN7agbAZ/xSrTtMA3OOcvv+V4GAQsGUALLCBL9JI2XXo+vvpuJt2F9p/Y2pnMopWFLZNkCG
V4MyNJF4UjcPcCVV/nyAld7OpBRQojEutSc6mk/nzubXzNaQbKfefNZ5G170L345z5VEJo50xQgE
ya5EGdIdXNkBEopr3qpuepMdxgNv1Gbz462EMfEkbWe5wZoNEjjxWA/XcXtFfjVcomQ6ErqnEhNJ
tKUXiTHi09XD8CDJ5aHTQzdH+zKpYmdJMFAxjofKDJ0Yw//7YWSz3Aok9vfhZvzLDvbMs25hyxsj
2+KpvM+95VD9NAh6PaEt2xitu9a90OORhW0WzNdCWVutJ61sRIwCU0hLIIHigVadsRThUiQb3qY3
Vxpjo62QzKogYiJXOOiB5kvYKtM8clSc1EM+53AOdNMjVgfK2GchZ0jwlQxR82ieWgc9KcGT7rG4
44b2cD2f02v5fl/kppGuJDJGuqizpCw0iBEBzARYMTGete4+Hdw/EKMB2RobBaZlsjgRlWy2WJHG
DkinOkX4qvQ/CtnP+9/7Umgi/8UXPqSwpQLwTTeTANodd8wDrTxq/bfCvMuNQzw5s/Ysk8d9cZtf
ayWOscQ4N4pGpXzAXQqCkjI+dWb0RxFrJYOxvyrOLUkoMTIgHMzA8pdDcaZ4lY1N8J7gLaxtZkAr
YYz5pQPRZp1gliUGlI30VKpvZh0kpitar/snt5lsrwQxVocKwf9sjM0AHQI+wMMwImLE5nFM28uU
y/aSld6+SJ5ubJxUo5wsdBcbrIKydGyrpyr7rU5vLfm2L2g7L1kpR11ulfoAINqa1RoRefIpbRyG
ts6Gn15ivzhTeELZ15COWK5si+fimtcUoGrsuQCTlMhGI3U5wGrdajon6i2p7JpbIdu8RVcKMllJ
N+daOsTYSQX75dXixgD+KZ0FdBK1H3vcCEyNbk8j6vSr40xCLU5b1Cfozk7nUm682P1lgG4NdNHw
Ad6W6OaCofGPdhhh+Cwv00arXAp0CADOeBPHldNgM64swzelNG1s4bokK3ycM7oG+nkBhRBWc6+q
RX1Ls+hRmibMcRh2n3b+jIOy921rM1pjNApNVA34hmwbtRXlAvsp2OLWu19V+5LmwTTcY7qBI2bT
PbHEAcTa9/8YXwH+pNBj1QEzbeaCnulRzyY06FwJL2OKZ1gWnNthM5Cu5DEe02gGFrhz+Kau3MWo
S6pP+8e2fYuvBDBeIXXgQlRLeIV8N3rAWw30o3Hdg6UMWebB5Nzimx9pJYxxj36e8i6qcYmHumi3
2s0gKrYVPsRyyjk2rlqMaxRVHQqzgIITXQs0zomHUP2gvQMoG27yk3OI9Dr74ogferHo80PeK3O+
4CsJ4m1hnTLAtoiJ0yoPlXaussa3dG+Ognj09uVyjFFhb9kJXAShhmqTaN1KQG6uQdRk3rXKDQl/
6AmPwXozhVgpSWPfKtqYwhxPCoGlpNZTCCa5VhvsqdBcpcFLSJgPen+vqQrHYjaD9kooc+9Wi1wa
QJqS3Hku7CE8k/S7zp253tQMzzsM61Eety/sBG3dFFaP5wjQV938XvSsBzrcVj0AB4JmmOMR7z0P
dCrnwuEG1U2f+BDO2k4nLnRDBZYqBr2n0IfejwEA3G2gY+DE7zy1tLXISbgTl9uNgpVgxnqG2CAy
6HXoawFMLg5FwIxqG635EwajvpX+eEgd6UF527dZnrqMFSWqIMfCgIpzrLy1CRb9y6sG0IsDdqv2
BW3Xflf6MaYD5FBFGIT32i92yd3Wif0GU5G03izaWEjn5KM8xWgkX7mHKoOMpKdzPKYFcnKgTxTk
pW4ubceRsx3aVnoxV1Aqi1FrxijG0dAWf0vdHJ9Mt0Hqei0cebXfTf9bCaNar7TS5L4sCxM9CHM5
SONz1l2l5Q/Oh+LJYK8gQsRwGuF+ALq/Up0FXAwYfHHoeJ56Dm2kMj7X6zZrAyu9mJtoafVMayqk
CyhoSvW3glzF6mWcgq69mtvThBIZZsj39dxU8+M9yW5CtC34p5dMQOpQlDbq24ARBfAWb42KV3lQ
GM3Aaa3GUYSXigr4ocKsz5aVIDE7T2GBOvdfJOkLexZVDz00R2gLYCL8kMLylA7SIRp55bPNp8VK
Z+YaTlCQj+SZ1joXMHCm7bM+iH5Tm66eKE5Nep7Tc86YHb5eyraKTdCpuVqBuJL0I+geDU8xhIf9
b/neZfly438opjJ+AXgKbE6mCC7SJbmRfxB0wumaTn+13GGuzst/6yBOoLZbXWu3YIXxrOPwyvkN
mza8+g2M3yjzWFVIAWgg6K4qPIAlO7/RncTLnfjn4GGO4g5M5xjWDx3AnIwcc96MdyvpjJ3lpaQa
w0SfU+NDOQHF+E3Wvyutv68kTwpjQPGsgrtaQ1kS6IiteMTCBRhC78OKB8+/fVugBkO3bwBLwwLn
52lWC5FE1dGb360i+4ArPy1ZeFFJ48jAZzQN1NCA5hUCPyTXT11d/LRmzif9l19hYgRKUUyg3DN3
ljTHoAes4LzkeQCJrXTAwqqjBKKP9ABQTbwwuO0uH+KYO2uZFcsSDZTwFP2SJDdF9300OB9wOwJ8
iKA/YX2BmEpSNSae/PH8MIgvAGJOsQcBALZIb5x9W9mu1QN68n9PjxrTSpaudyRJFCSLlXUtDldy
EoTL99ECSoyh2wkBnbtdTpzhpe3reCWU8cJxTPrZEpGEk6m3ddlHC3bKr8PiUZde2xa8KZYrhgXI
pwKNcF45W84BpmMFy2K6iBFpxjmi1Oo0Y0YPRC/elOxJQwUxir6rxt3+ub7fTGywW8n5MoBoRQVQ
dFA87GvpoIa1ZwrWuSmucY+RPP6u1SLqewkQJIfrUc/vJPAMpUt9NIfC7qoZaDyzm7WlIwK/qswi
wP7EpyRNUecEvm+s2Poc2v1Un00SPeRmdWeG9bnPjGtd1jxJy07gmbNH8rNTB6ce7+vpDSAKnJPc
XAYx0d5RsVRiotHDON4I2DBdqjI6/e1gskkxPFE6jPid6PrKyb0lo1HgjvohGX7P36uBV17c/JIr
8YwjDnpa1FY3Aieqv2r7i6zcRmpnj1wPoWp8+ZIrOYw3LrGsVm07I9UaFL8HvGMFRPYwNa4sU3Wn
pAmwSutqOdhQrNIWGi8V+rMcP+7b01bUWZ8146ZzV0xpb9DC7figWl4PWGlV/74vgx7YnqKMV6by
rAyqie/Zmze5/DDxXG8zUpsSQjT+kTAOx7yepiKalEEpMKXQ+JQ2qbXRMIsOptu6kycmHn9KjXrz
V5U+JDIvp7RXhCLJSoANKbkLZD9bFaXnKgTBuqrZkYXxTLyjrDjj5XD/4hsfghnfsNB4aXO6h9Hi
fWqdgfsIRnfd7X/JfhckfhhxaaE2gyqwlSRJBZkxuKGZyDZXshCXEnSlb5wCjAWlA9T2d0ynyDU4
IXzT+T6EsYC/XZt0RFYhbJHsOTsayqED6Jj8tG+Rm59vJYUxGIXItaBVEwg/o84x1PFBVkpbXpKj
0TUo3YxOPDfOEOUP+2I35ylWR8myMIxTlGd6DkAROgsgOyhJX4c+3aFJ/PrwH2UxliK3sRHFM/bJ
k7y1G/270QHRLXHV+vuYuHV6aXIMjZx7mTMHu+nssqZplFlSAxj+53u/lY3RUkr4IoB9jiRrr4RK
CfZVe+/zf/G+lQwm3VWttI5IChnpMTyNv3MvdSlIeAS09fYKz4Bg8jSnvdD2xRz0Z/KyL5+q8FU8
+oO6BDoxACZ+VrHsunbWZthomby08fXUgqKte206BRPMgrsvazM+K+9XIdausLP/WVYmoZyZiJDV
p8fB6m0TV3nG28TddLqVEPpNV7la15lERV0b5ykndjQdx74AabE98/AHNt/DmFszNXqtixhT+yyo
CNUW7KDt36Ekxycz7rMX821wJm8+zof5Xr/n1bg2P9ZKJBOphdEEMroFkRbt+beiQ8hVqRyyFikS
x/S3RdGVJxFRUmS7x+CCH+SO1jGm8jIVnZOloAQiUqCNQzAsvLL69kf7RxrbRU4kUhtNjG2DwRy8
UnR04TglixeL3/YtcDv+gxrkf9SymI9m6F1YycmE/jGmURbQskdgg+jsktbufvKGNjffDaYqo/Br
WSaKwPSQV7aY5l07mkqMELl4Yvqma7ZAHtXxZZAvVeSbRLIrpKn7Km4e5UomE0+iRWs1ZQJht5wb
tiyTb7r2Q03yWyPUOZI2o+NKEnOXCp0qRsgvcb1FstdjCUGlBDX/SRud6Qwq2tLmZRSBBHcSM7sw
cjup1UtidOepUTmytlMv0DYBCRFT++j1ff5cWptMJlq5fwM2x05+N3Q2ZjU9ykGeP8Sgv3H2tdsc
XzZVwI5hkgfjbCwA4yx2aVjVlQTyrcGd0NZVDopoWzfYI3EWR73MLjxvcix3ueVI3qrxrCUzYdLM
wVCoFChozWKQL0Gm/yyj30KK8Uc9EJKXuWnwsOV43/Zdt1KXPWCtk610HvA1CVry8+94wMCN0nhq
ZWm2qPfXUtg6fRW7fWW40oCC0/RmdvX1jDgu9Z0Nih2/iycbe60u6gvnNsmPKK5wELA2Q9/qV1IP
W3ltY4pYpS/BoaVYmHZqOqfEDmvVFFcREb1o5A1mbMeklTwmSghFFKpaXgOZrRj9pW1sscM7F1Op
kH2aK9MnKaahjcvQyfdWg416ZT5yrEGGSl+yAPARKgbAjGRkOp9VNnFnK2MJvhe6D5O50otcvGNj
6ViKmTCsx7H7zURgJY7+nNUJm0mvNVYEs+/MH40WgJkwLA8clWgysacSm2woBhAzxJ468wAgVcmG
MxNnAFxxY7eXyJc4HrWZhq90YhxqmVPM8cRIw1sFiAbLgEq8fhDkCDwiP8OutIcMO2hxwflym7a6
ksp4lJQtRKx0eNQEtoilOgn1zxFj6lKQ8QYG6L2xd56MV3SkkFK97sD4VtXXWKw/VWF2l8WDm02R
M47ha5wLwf433LxgVsoxjqGoiYnZcKQ7NdBvWnm+Xcr7fQnbjxiKaqmAIU1EXvDZEsdwEAYwdmOu
Jj8DFXoZH5LowbASvywuOSitxclbFjsERjpH8LbH/SOY7c72alikWj5IGIs1A9qZCo8FrprJK/3k
gQvU8dUZLGC0yWhCY+oCijIfT1ksi9b6gDp3ig7KeTg05/xbBqAF3Ud//V56+//W7rM85suRZBBG
IUwV17wDGxsdU5UfO2920wNx47uW4+tfU57P0qjprsJJa0lLJABr3u0i9Gds07xJjZNlVbxv9jVs
fZbDGEsvh01NqlJ14yugoB+zS/Ey34aHwQvt0o1PoTP+V9XeM8yVaoucGlUnWLIrdE7ay3afPHUT
XvMdTzeOhbw7ykoQCDkNFes/KuDh/iZ0MF9Vxe5ONd6gxLVeh8LZt5Gv8eTTYb7fiiuBbYft2JiY
YJGfugDIVgpgyQTprjOvzOLS8RydYyJsGVZI5UYOKVJ72qAIejONT9IcSP3jvk4bb8LPSjGXAJLK
IZEo7bj2oAeNrwfvtESFrbsAnS7t8Sj/H5otG3W0z1KZS6CthwiNEBxlAwhGxS/86KQfzavWpdD8
5SULeIUtjiO8T4Csvl2HdqhW9JXqZn3QKAcNcnkTjzwRTAQRxGqKYwAOu7V1U2B+tKufh+IH53N9
vWA+HxwTONQROmBNEfzSQAUVPcNvn0D2cdGvMB2DNZZJsHuO1fPUYkKIES11Y5iD4o5FYjem4SyN
L0gRRwpHL3Yrsi0iIRliaoaN20/fIo1TBKe/8nMu8Onc2NJHLFtkVueest6D4dafDlJQH7uAhwm2
8Tz6LIdeois7Q29qKVEnVzHCZAayR06mOwHvowbHbOKM7zsP2V3UOrw39MZA6mfBNFquBI9L3oV1
hhul9YB2/dheh8fqpTgI1/Hz4pDb0i+C6SLdTre8LJITFWUmgBTKTJp46VXaLponV1XArbGcx+JK
LVS7KXlTpxxzZF+8mGzNtUgTkBcMP2RyK+Gh8weMXJ/Pksk9QHXeqjX9iKC/iPGsVI1nQzqBFCUq
Om/foXnqMEFDAthCN6mIS5L8WzNts3sdck6azxPBhIwyV2O5l5DZxEi40/AVrZLJ4MjgXFZsUjoL
xlAMaay4FfCr7EVAG6trnSTKQzsdH//TkbF5KKAewMxHLHpkiZ1M4MkxZlvWeFPUG0//T1bAjpQK
WF5usfWiubW3+Olr9qi4y1lLnejOxK626AsnAq7o+IBRSGz5WKnN7cRSn90JWgoTTORJaGOAeSIn
vQYYHXgoklMeEIdyQNQXPnQ9JwYrTAjJDKEspQhmrymeIv7M6v/v5tLnA2UiRa42ukjEWnXl7Jxb
WCHOAdoiAlZPPuxbyL98OhBqGDrFS2OLAykYHbGlC/ZctLGUzKmO7/2JwLj5NXgA0HZD1LzDi+kX
ToQNi8LRXvd/wLbLfchnPlyjDG051LLqNo0rowcy+QkPgmvjHUhP80MG87XGhigFyiKqS2y6pYgm
yKk5UGJlzOYc99XZDvEfopgP16ldhjIXPG7ME7QFiS0UgtMNrmA4U+WnQu3sy9uoL33WjZ7v6jIT
EqKnlUUUdJjQ03XLQIrs6Co5zmChE8BOxZG3Hb0oJDMaZsAGZ1KcMB4bS89yZG7C4JTSsUxSJxUv
WIfc14sG86/+/I8cNnJZilktRQ0HmIrvhhW7ihEHC3mLdTDniDyYO45SbPialUQji9bQ98PjiDV4
EhHbGE2U6riVAWpqe3ox5q6njS4NQ4rAAVNcULjKLiaguukgLsZEfJ458jSjP2dlHckQGqIKbnOs
mtzr2Y3UPDQ9wDO4dK3bXvzxuRizL6bRmOIJHpanh0G7lq1r7sgUTxXG0JVoMVK9RzYDnjBAK6i2
bBZeiAEiYPDY+8b3L071oQ79LatjU8dsjkMFtwnAfn0KS2PMLvjs0UcSjhiJlBeOwM2oIcvY5ETk
UFWWRibFGnmqSKHqqnLupNiutLrEq9J7RRMdJarcUfu1r+Hm91oJZBIdVWkqFbDhyPGRrBU/WgQN
IeIdI08IEyukweqKTkCmU1g/GsFRijdi+f9FD5ANfv5QSiP8P9K+rEluW2n2FzGCK0i+cu3u6Z5d
I41eGJItcd93/vqbkD97OBicxrXsE/Z5UISqARYKhaqszHlK0KLzBum0WmfVPKS5oFfKmXhAhP1n
r4AWYGykdRUPM4GUOIRx5Ev8QDztpD87c4Buprce+oP+uAiSRLo1H8LEziYTJipNUzVJrWh+IbkF
yEty3fTnWUUv2Nw8qdFvllFzQA8q2E9+OrAzzAQMc5P0Suk6PGH/D/ehHM3jeCInXDB3iddLzuT2
5/4oXei0oOQtr//tgzKBZMWUwrYueNw20bd4sh/raHMApBJkPcJvygQTOdqiuEjxEhvsSQaw3XTq
eAitbXQHCVpp2Vj7cle5dgqylj4JjLF27OlbqUSHdCFul6VPRdl/+m9LZ4KOakrbSjYZQcD+vGpP
ZLtNRKWD6ycSPBvvXTm1NUkiK449MHQ1cFj6lyV7ub4KReS6TGiRLMgOgVGAvq6VQP9RgVi8Cih5
5wLsxOAuUE0MO1e+kc5VKJoU5AfunfsyIWdIxzzVWgiw9H5yr/sL4PVzYIeYhfZiTzTaxrcGsDNm
HSFzp7GzGZGpZ4kRo36bnaujGbR4cAwnI6RTkFX479tqCEM7Y8y+9rGu6CnB0sb0qNiBptROs34R
fDyug+iaLmPmTgcNK3MulClapAoYfTAofbWJ6ZTRz9RwTO0OpIdZ4to/8ydjPHRgoUhfKyTsi0ja
hq7iQ+Db/QDmEDSZXGi2gUMASGu6ZsDQjyCQnBwNNGbS4yjCmXNAHNjVnT3mROj06YHHvu7ZTfRq
re3BjoZ7kIx4UflJaauvUtn7VodBvlp4UER7zXxQpY1jRWqQuZeFg7ou4IrppfneejZ0tFIMfsf4
V8RXzU2rd8tlz4dcrVI1ItGYrOXWqHt3kptL1muAvEuHvhA9ywXm2AZHbJZEUyZDxePypzm5tnbU
zU9WHGJy6LrjUrf46DbEwhkAsh2D5O8DG9gNbG1UZ9RE84DUT1Zy09VPgxDyQ6/6a2aY2wkFrsIa
tBJ9lCy7M/vubiQgFiHpbW5iPGq9z0gPtc2HBO8+Y3q4vkR++wGU93+vkTmbcdNi5K3RoXQFNabN
ayFY66eh+SAf7QcNY9cZOgGK4Drmf8A3m8xxLLNBzS1wZ+M43M6pq5uqD0Zrp2vOsd14/3GBzFlU
IGcbaTHOPn0b0We68p3cj6/ZLe2cYgztMGM88ncSYQOyOegRq0i9meTOzhWtKzsNLfY1qJNDif+a
At/knnMI5kF/RcaUEDtd1khjgmY3Lt0Syfx6AZzKlIPrW8dP23Y2mO/Uzk3RzjrEIXt/ocKyQUwc
84uO1iz0ZU/grNtcTM7dmReastKqB7of138Cdf0PRwPCGKqCvdRttgfXpUoRGRne0IZag3dP9tMm
D6+b4N+3OxvM8cuTbJSgDal5SEjD+IZyB03u+sWAqqJ4xJrr+oTi+lA70lQWqg/NdqMCjApAITWL
HdLlt9MYBXVvHWpZu0jAMl1fncgek/LrJQADU53oXtzeJ9nsZP1R73w5OauyaKaUH0p2a2PC5awb
mKRJsLZydQYcteg0htJtc6i/QMfE1w/p0++w8uKm3dlkPp42LSXIPZC/yEAp9OF00MCrUAaitpJo
G5koOclSPjcjzHTT06iGvWV6XaI60fwiE5HP8wuLJvCzGhSdFcIOHMTF3KZyjmM3n5pjE8SYodxC
46QfJHGyyb173myx8wZpn0Z6tQxIzTB4jx0ERQzArWhlFifhPccNWRBgUKEQDMIWFhqvJq0mt/2m
exGq6YmbBeZtG0qu/an3Zo/eNdqr8ud19xeZZLKhpVRiMMfrmmcnoIcsHRWdQHSG/5sRJv1JSN0r
VYo9VKJTpGSeKflN+u+p6uHob5vH9mfztK8MO+01D0VUx64LN86fWyEHLz8Y7swwN1dirbIRKxqK
lkeg+gJM8D0r4RzMXuVLx84QRCe+OSDQZUzXEAI+n/cZ1lzVmm6ChgHuh6YppMuTIDp3EH0tg+wi
Ce4z7mWyM8bECmC57IaMMdLU9Wds+P2SCByBGyV2BpgoAV20CEM3eP83hTs1tWNBmsa2ILvTOGXq
XXc6PoJjZ4y5nK0sx4vKQAEp/UkxI2OYfkU17Ha0cSuTQD5Yt4bgMPED084kXf+ugFkO7VpmmP0C
JAyPcLyDo0N9pBxnsZhjT7SXzMkto63WE7SBgReYfdUdQ+s4OZ1vPJqu9iBDjH2+AcEmNNP86/sq
chLmMPeb2WpWj2ZtD+4FZSke+kIEY+I/D9/2kUWox2aXVbMOqMCmnMnsx6g2J94if5/ksLLdRkqc
qg6vL4t6w4dEameSOdcmJuqyscWdYs6fgXeTZfCaNdAvf7xuhvvQ3plh0g25twq1tnQ8ZfrV2cry
nmyzO4Ce1NiaQ4HhhQVjkNdNirySMDEEyZSZyQCXIAWg6T0IO4LuQIVk0zvRy1MUrwj1nt0JGOfC
HJQBfc1xycJRearkxEOS6sR4xiSD9G1GihUtnzGjCF7b9WbRk6frqxW4J6upjvnrxq6WRfO6DaOd
o3kqdeP7dROib8gEFkmellztULyQ9SACZ1r72axv1B7U1642/dZp04kGpSGMRP16gez2s7LBtbLE
OAnzqN8oxWd1mX/nnWS9WWA8UotIthRthNJv3Z36SgWXdvk05Zpg0ziDILifd3YYL5zGikAlEK+I
v95KmEMIjduUTmRA1808ihh+uInNzhzjiGllLKSNcdVMw4zh2/QoAbua2KkgbPyPw/W2fcyVtixj
kZMKuQ1dFp22jY4AeB4L1JFEkoTcJWFIDLLb4HW32MmniEzb0G9o7OQj8eyi9joTsg2xSGaAf4Z3
dpibRW1BudFiYhrxgpxQDjhMeM6WR1DzPhVu4V4/TPxFQdwK1UWMSbBoqXbpZgl7iPManewN/fvX
ZhC1kqgLf4jtkHH82wZzYAuS99aq4N01eLiW3QIyzRqqGyiIh3GgPl5fEDc67IwxOUBtphjEselF
kjgkfs7nV2mKnKK7n9eXZigF28ev++/MMR+rQ+Vj6y0ECKpkHx9yv7Cc0o0CC3q6g6+5NaZNkhbI
n/lBEs6c0Lv+2sYyuUA1x/o2NPAUE+pG1nyYhtRRMdfTHqUNctu+NouOm+BTsgAFHYFphTgQKo4O
JUrvwXw93KCMjBFpySOCTynwTRagYE9ZZW2djb1db+c8lJtnVJGue4vIBF3vPr7rmQzxGRXvr2I8
2WpzmTf7pKXLy++YsTRLkRVUxNiZuE4yImso8Iywi8mJV/uxjT9hZl9wlXDvXvvNChNz4ylqh3kE
ELdMZtdSpINdGsH1hfBrKDsbdEN3G2bZSZRkJrL60R1pp8ulLhBf9Ds6g0SRUrOQCJN7dWGcEIMe
toWuEwvWytEfVJQJ3VmAtRro9W506mlwjM4B3AdK72KgG7dTujfJ+EVTt7Y90u53gRN1UU/KeQsA
1n0oP22lU7woLoo46EQLxctUGgvZI703zFzTY18AS73BIVfjdcukChTGEAkyEh+dcUyBZP5QSgct
Nrxqsw+LFgdbEiNdbo3LmDbIf57zajklCRq5UxsYiHyJGnslkc/aktxtXfEIvYGTXf2UJxHIh3eU
9r+c8T7JVGsN6pwYfmjccvIs7d7UngTeR4EN13aH8T7IQiXZlBEAOLo/Wv2GjLO/pud5chuAigvD
lQC7nEWvZtEnoX++c3kZXyQamkL3anCTGcc1DaXsCOUNR7A43s2130Dm5tLbKNHzGHnt6q6ueiEh
nO5AlX+gteJMfoLSIcpQLpSbXgWWqTdf21bmEivXFBQ29vZXlSM9mN9LMIhQpCD5Lu4f02V8NGYA
XGIT1IJYLF2CRFQrYmQcZl+cViO6WdIcxaIvhf5c5L1/fWn8b2dBg83WTI2wECNzIODOgZQdQJZH
4PZM+VFNvrWWIPByUzYiv5lhNnBTt3lp7P/LAmgWGvvdzRhIYQEuO1Eeygvze2PMrW+NUtePKYw1
5V1snbdBgML9H/H279WYLLzIrvpi1Hu4w3jaggVVtnzyJ5c42WG4IMbcx5+vfyRuEg9UJYb5wJGn
gpT6/QnLiq3TNbCdA2tEuWQhPOHmZwlyaGKsBHfzdqaYw1wWy5Das4IExvxaQt5q/nF9LfSnfvDu
3d/PHGJSQ9lIyyiSCK21TU0eVtTZYlskhMz3uJ0dxuPyeZmb1AQiFTygx9Tfvm+xg/qxfkf76EWo
jcf/ti7G6aJcXeRExuMHLG15/bhaYaILyFoFW2cyqDZ7Hqq8y+HXVuPquWcpP8zk5T+twmSqTMqw
pkUKIU8P9HMVUBwV+QJVMEEgF62DyR263pqh4YbcIVPPaROOzQMRAVy5adjuxLCd/6nMrCQBIADP
XlrphLxCCIjwvfmoPq0QBuhcTBu0jf/fdo+54buoNDX0uvCOs1Zn0tTTWH3NqvE/WqHbu7tu80Kv
q6zH9mmD7jc0A1rj00hE4FNR0DGZSACWLjWfJESCEV0s81BeGj9//v9LJ/keYRiI2hbe2ezcxBhl
BJSZgPcRUJwPbjodLONw/dvQ8/cx7ryZYL/NMuRbbP0CxBuBdpD89JgculA0lswtDRPwjP29FObr
WAME9WYNPiCHzbE+LQfj0mICtHH/vQKFre4NMZ8HymJmTXqkkyoYRMb7GjPl+cP1PeN/FgA5CAiP
LIuFuEZDREoJnCneNLYOyKSeuy5xuqr/rftUebPDBIS4AkJiXrFn2t0W/CX+gyZBCOlZL8OzWQSZ
+x93w5s95g2RNIM99lYKNNmLFc5hcld/WSDiGLsYer4Xgg/p3/bR896sMZ4XZ4shKQN2UQ/TQ4Fh
RuOQeWnY/jH42aF8IrZ3/asJl8e4IBQ4yYCBAqA+usDoXVOy3Ug6JNE9WO/L+qzQ/5MumPkrRoHD
UJ+7tlTGJ+c2l0yjkhHZO2+qNm/JDlXjtmktWCK9vK/ZYZIIMFJHeAUCf7ToeSip/gRgbleEAOSZ
xDNFBUduQg5JaaA9IIOHRzZ+zS7gJoaBgItulgfyktgMorl3h/mc916F59X1b8eNUm+m2Cu+SBZD
3UxkEUnnQWc8N28gn7qYTwo5qVaYKZLAHveD7ewx973UD2ZFZzW9FWR60o+ou5uas5aJNAT5y7I1
WTctWYOE/fsdNAt4oz4gGZsC65SfcjSkafAVAhS47zTIFf9th/G/DLUlFVBpxMTL4FGAceLpR/WO
AowbIaqY/ugPTrgzxjhhpGZjEvX4VtN2k8Z/KsohQ+Pvuj+IbDBZbDI3FmlmxI7Vru81UOFOWv1J
0uvguhnu0DWBc2O6wwBrLZsutYXZGKOKNyet0lovxvf6E7mHegN4v43L4JNguKSeNru9aEaUu8Cd
YSY4ZmlqSFWD50DXLUEP4dlI7YMZI6PXF8j1850ZxgHTiGiZ1KG+qDSXqT0Z8zklF2L4161wA8XO
CuN+Q93mS07fAF1/jKdLrroKiLdlTGv+R0OM6zVZIeHYoscNHj9HT2menp1VUqLk913ubAE3Fv0G
HxxdQ1lRNcFZJstM/CtTPNwT2lFvzRtruqlWQXVA8PezcOChMqGf0KJFNZGDFWdOLprV+YWtubKC
X6nuLoIjv2ghZA7A8c0UkFN0ih91tJnpjJ3pftbvtFtK4Di4Pbgzgk1EZ8cvF4DqDd0+3aa6MO+j
X5U1lSGZOMS9D6Gyr1Q1Gvy6oXQxT0MovW6CIiB3O6GHiTqBqunKr5+zW+yYKOimb8jbt85yN3u+
XRZVkLFxj9POBP0JOxPZWPRaMQJHMpY30jT4m9q5IxSJhl4kp8NdDFTCjF/8fOAyem/J1orUSAbg
v5Ls3GDu0hDpnnGXgkcZBWcpMtjx3htIs1rV14xGvgoS4nHsV4BmRTPEe6RKcGq5iB/yZovF6g06
pN8VHXUj8rU6JoDEpF+7z/KfdeoolALKwwEWimYI1mewG7jNE0k2PBOyEiTcxewMSnMclLspMn7H
KXarY7L4NdoGIwLpFkApYGB/7XMgp0NbxN9CD8uHo7yzwuTuGfiYxqbC90pAo9WHanvJlt+5dHcm
GO/ukzyXMlqiGidUQTriluvmWXoSXr8tRCthwkJpj3Yt05m61bL9vlqOJSQFDFACXjcjcgD657uz
GjdZbGn4x+tUVzNHZ1XPifRT0QSjifxywW7XmDvJUmZ5zW28OihMH9pvbh3afnnUfPlGBPESLYnJ
ikwDooizTt/y/XHRv2r1fZm7jflyfeNE34eJDBCYSbLVxLDlQkKzDeT1rIvGmrgJw9uesTgyTG/m
o0FJnBa7cAriU9Kjpb+F/huESUSpFjcJ3xljIkHZrpI+KugN6SFFWg+HOaBUj6KPI1oTEwaqyh4s
IuFxva33GvlBwOieNfdl/zkVNdu5H4gAk2EZGI5WWTjylrZQSlQQTs3yVZvcxHxNE0FM43v1zgbj
ahn+/mwp8XJJf/ZIEaKbeD0M5gNJHhfQSY4Pen0no9163fO4z1tIxxDdUCwT/fD3R1ZLyCoVI8Xh
lyjzyuivQvu5XCs/Bv1zN8Y+KmgCk/y9fDPJRIkhk7M8tQAbtmz5uNbVY7bMfpXmwfWV8c3gogW9
gGrYLFw4zjcy1gZA0ENThfL6XKjSTTPZ/nUrXBckb1aYAL5utlrUI0JetI5OnA8gG4WaYm4FZHup
V+3TdWv8WjOGIiFOj08GSZj3n0tp+yQea8CSf8F3PtUX5MhPkDQA6Ho81kHzIyodUY+Lu5E7m8wp
myojycHkBFwGdDWScIVsqvFZsC5u4Wpng7lq9aYzJULLZL0/vsg+2lxhFzuLW/+qAo+H6Nt/NMh8
tyzPth79fbyoR+AYgE8eABXSnRxznm7mdMB2iUqBom2kf767HNMJM24jrdZKi+IW5DJGICRcBO8b
rjvu9pE5W2lnrJMFJiQvSRe36dJnK/5WTLWzVT/btf8q2ET65dkEybTQaMBTA21dtpZell1NiDHT
rxaFlafcIMW8m3zFlw/Gq4gUkJvS7q0xn2xKm2ZWVlzF6wkyzD/p+En8Ca8bINjz+yEsQhEDDO+L
7Q0yXyzK5niUemCe5u2QjD8ny1XG1+tbSL/HtR1kvpdlNRokC1AUG8q7Csj14XWeQMJ1uG6Fi4wz
bZAsUwkdNAyY/GJr+iWfwAWPsDEBmQlaet8ESu0+D1MQFisoviguJZKwesc8ithheT6JyUYT9OMw
/1GiKNXmGbUgtHlX8mSvP4rOetYK21Wy9SBFiyDsc7sie3OMm4woSqwVpgN/JYfbWbmh2QcgQnej
YFd5325viHEPuapXrAovfchOON3QB8r2WpRjoOqi+Q36k1kvsWwomaOLaBPCVkXU1NT62IClejxr
1UlMMEKvjSsG2LLIqvbVNtQoZqZz9iOT/wQTEXH1bvWHfHZrDUAXvXpsqwpMgdIxtUXAV+7R3i2Q
LZoMFhhGMT+tQV+9vJV9CsuvALVtfMowWgGtWQouHN7RtmVdsVSC+AWhIWzILhhLEBeI+xlDt+Xc
BBjXcxRZdWNLyM/AA0nt7TDne7Q7zYo75HR0Zik9pKc4pFgeOiotOOK8U7a3RP98t6JobPIMmm6U
fo6OLiNKuotH1V7SH3Eo323u9jLfzQdNxFos2kkma62rflCMdMBTHISmy80qHYvx8fraeO6/XxoT
veyiMPMkx8dSemB35fSUj5N33QR/FaATswhREKqY/EOVikguBuAdEiTZ01FNP/UiwT2RCSYuUc4t
KRnxgYb4mx4/Ef3RKh+ur4L7hABsB9wZgHPJMlvCssp4SQ0dzCcppmohrZkE5Nj/YZwMINVEHscL
f3tbTFpozxXmaJJV8+LICFo1SsBPgxbnCr+biqNgYbz8cG+M+T6jsfRFpGPzKMZCRX5Ix9dQScXE
BIDrXv79uj3eq2hvjvlWUx0187ACqjasi7MZhZOkzyYYdaPqUBK/7wVVb65rKKgLEjSNMM/AnN1a
i7VepmRfW2k5hSnfWrhNaqH2GzdE7MwwR9Votc3EohDlE9cog3Z0rdhdZHwvwZQBdz2qokHoEMVU
jGe8j0VZZPdbNNPZv/SoGrdjdBpywZZxhGzBpr+zwUTWOZNMLZlgo/b1k4FS+wboVfd9uWlDy/uj
VJHH/+Lcuat8KiRbQzZMVH6gcYe9Nfc/gflsiaVgqKZEsi2vD31+nLrFIepLpj9H+XM0vkyiIgQX
Cb03yHzAGLGrlHMFgfCOxvjKQ8vdgkCpY9HBWw8qMhjZc8zGGUWAYu7Dc2+aicFSEpG0ytCYmXGt
WCec+sVRDiXYD0bgYLfFSfzxIBrC5cILdlZZ3aY60dqugQLSr16h5OSAVaVh71Ey6NirP18/9Nxr
5s2jPmg3DXUv9wZijBz5kzJgTk+0i79qDh89RjehgwacicHWJPS8xkmv4DF07DG10IKMm9Mc2yWA
VRBpKA1/BILCtFJP6WR/LVpXlSJwnqC6SeKXyXiV7PW8JWUg13NgjfGZJKUTG6WrmEkCzVITxa/Z
z60piFJMk5XqqdJ012qMS19b3yergyjvJgfLaDzppD7r7eCie+OAcdg1dCgUY8a0rupnYpdHa+yc
IrXdaTFuNkyBJm3u9dHo5kN70q32YdKfsrkOW3k5AE8jqIVx46/6tk9M/NXWVq4whKp5yvpZiwJj
Th2y3ffWH2b+fR6D69/9f4SSN2tsuBpqQL0JrFF6vchtqHQXZipwkZ1BSuGDRN1VgxSq7uRIySko
6ZwQRMjLwEEu8I9nMOFM3zRtblek+H8JR2aB3mCCmb5tkxNeZddXzA9cFlp2QMApOGDv43PcQIJo
6uDpa/FTXu9s67CB4aNSLWeIHyToDvdxeN0i/4O+WWSShQUCZgZpcfWAVGucS7dUghUi52Mfmunt
Urxet8a/f96sMdlCaUqzueKke/KoHLTcPE76q93kh+tW+NFJUwgITIE1gTLe+21Mt6Yji4ROP5kX
F2foEFtm0CxjUOWKvw6aO0sF1DFTT8bkioSLth1FvstNwt5+Ahsg9dkqoqqhEMDZdOtCuRkz6DsS
QCtIeby+XK7T7EwxThNJLZgRGwAnKcqZ1vSNUAd1gCit5H47DYqHvyrShJ3sVPKqlCRrAd/TVvrt
0oaZ2vrjWgkKZfxUWUM5H9pTBsRpmEPf55qxLDTE6KH0pfQjsIQvrvVFdVLvd/q+Ns6ZaYE8DwR6
jDvOSmZnKhQe0d2RgmXbwswaH029PHU2subrX4nvlDtjTOjM2llbiYQmLAA8v96B/SdyJM7s6WdU
5QQ+wc0od8aYTWyVKlvXCPezFZ1rM7BS8AhDBxBo7nqJ/Osr4zrGzhYTIYcKpDqKhad0klZOY4Sb
9ZSOgqySmwLsbDAZXbSReKtiOAUQBu4IHpgy+Z3eJeAfKsS/VQWtCcZE3gzg+kpR6vhr9puKqVSH
7LYF4Z7+eH3H+EnbzhaTLyp5MWh6gs9TgKBlU8ENNDhL4m6+imuuvIm95JCcRIqv3JC0M8pERUgL
6E1FXxnbemtuQZTcN3U4doILhful/rHygXZ3jRD34hpgjbb/nkFathV4G7dk+vadPnDuVnEKzeP0
14Usu1FY+iNGiteLhDn9yQcT7wOeNgEFW4t5qgTfDdxw7y+WerDarqzRlOv9Dqye/aW8pKHubKft
BYlv0AWRTwTrvf7VMNX+3uQYSZlWr+iHFNCdmBcrjPTx0pZg3W2EVHHcotju2zEhquuleSwzfDta
FJOcymugUTYd41PujoF8n9zSql+J0YncK0L1IjgUdCUfcvCddRpndoUyA0JzoHpCG0G5IyfimrJj
mo7+vLhUhrPBEy4Stn64V+fOJBO68gaNptaASaP6kuSH1LitQde1eE3/VTO+26ImELecuvddJsbI
ajluao8pSdqXGe5SX3LHzBkDSsGH7DVzwAj1+fq2chO83RKZUCOBZ1Mpyx7dre5kGYEBjvJ+OBtD
7o3QEjZEGppcoNt+iWyU6YZkHkdUn2i+TPXt4ty33d5TXM3HswqPJsFEFN2zK27Dlsi3NNNAXowa
Taee4/GOJBggr8IhqlytEMRt7k33tpdsNTyPULBGGxnpuXqK83u9OCfEvf65RPv3K43YnQIz6uQB
wna4TY+TV/2pHaJ7yY1Vpz3GrowcCHzUAouCiM2WWKN8XIexQBuoR8GGuLkv3aqzk7proAdDOH5u
v4vGIbj7iBoUGl/I8TDO+/6kpxaIX+UWpWmjP2z9jVEc0ikQrIobN9GS0UA7SdCcYfwwMs1sBqM1
Ohd/xLd4eh/Mz7FPvDVoMXehnRLQTrnSUSTjxM/y3syy4P3UWMu0zAFNoyF0uM8w6hGHZpgdMqcJ
RdwP/FyZUkwTYHLVDyzTQ6Qqdi8jLaJ4q/axD3N6G7nlvXpIfis872wxgSRal5FE4EtGXr76YF3L
PPsWAB+3uYVwTwDYoqhHww3OO4PMF4xBxTNHuI5AHgbtykMeanjXlIFoWosbIKHUTf0E0Hd2LqEy
FHOcKjwWLdBm98lp6X8akEKOdGdA6aZFqee6Z3Kdf2ePuXPWOjPtMcOjY4T0nARgVPtNyLjKdf6d
DeaeAdVsMhkdcqQiOhnNydRv8tSzDNFTjW/GBqmrgt7MB4bcIqe6WyXSWKqWRiivkDc5043pj95f
5X8pkMSkctx4Zb5ZZZKwZcvJMg+IHtmRzlJFr+qfKtUeyG6TG9mJvQEPbVFhhv/R3mwyWRhGbgtS
txhqiuo/rb52Etkvjd86YbuFMemXrFatoRYGVS5efUCDL/WP5qA72s8Ys6pFOIoiv2hR9M93V41S
2NMgF7hq+mLwokUOY1N1gDsTODz/gL3tHePws9WsY2/CS8b6trEDtbMce/ZQpqyqVyvyrp8uroKf
vdtExvWzqu1nYNNBQNVklmtpT3Fv3/Vr/SlOTTey9W+j1DzU5eJ0egduFANXnWWsrpEkMSTRn/UK
gmupdJzs4ijHIkkt7oHBABmwb5ZhWCxeIK2T2dqyHPjYOAShvjND2E36UWS+YBO4iTw6ptAewCWr
mMwmDDHU3WIbIppL7JnVgxajjq3d2SMu3NypdYD77iqRUhL3M+9sMvfDCFWoqJJXlYKya/Vrlz9M
OCvZszX41XS4vkD+Pr6tj7kayijNrKZHkllr67M8N640aLcGIB5ZLIJO8998b+uy6F7vTskwRxvy
dvR2WuiJg83JaUfwp4FJwEqcNaCMtxPI2yJXEpTauacTkzaWKkPS5QM3+NLVOimnGWssuqcFvmrL
9ack+x1KWhtyRool4/L7QM69FgX8FMRjdNqwqQK9vBv0p+tfi5/T7mwwgc0kSIkki9bZvlDOYLwJ
fFTvfelCILYKDKEg4HAuCE2WZSh722iOfKBeHkcqVEGvpUb6puSJs4Cb8/qKON8GFkALb9ioF30g
QYY+hrHWHa6DWToX5M7cLpKoj8p51rwzwRynSc+7bC5xnCDA7uRz5qbZJyV5KrNnSVRiEJliTlOm
LYNmRjAVFyBYXo4LkPTLdjFm34a4zfWd4x2n/bpYCmTZTsdJBdgal5wSgInJBz+gdvnrkQ8uk0/k
Ng2EjJ+c2PTOKPPgmGeU+6AQSrl7Jm+8zf0ydyJP1SBiOHrS6pRec7G95b4BvDT+LlgxzQ2YByqM
mxjUR46po7L9PoBUkG5R6giDyoPXvyxH5QBR6AbMQZTbNHKTo+hBzHV/RVc0mAIlM9tEQq6S9GWM
S6ZJvi8DwD9mJKjG8t4dGrweeEX0cmydbbCYwBBMYEPCjO1YOl3vDdrB7g/2/JIWgaJeuvFVmUon
EQ1h853nzS7bVUmU1dASUMX/A5esXTK7uVs41Te0Wg5Kg+E9ET6Y8w5BT5iSWRICYjW2MNyt49L2
LXrDxvLUtl8r4uvRHysJV/K4KE9t8u8xGoDua4hcGJPWP/BgxOiqG1MHgrp18yX9VMmuEK/Am4V8
Z4MJyBOJlpyki/Lr3TgdowulXEhPktscIA4RRuDepWi44iG5zIdacHnz0BKwDt+BqKipfqCUSLp1
WqI4pVNCsqu6BA3d1W+gJj04Wmj8zJwS5DyiS4HzFXVsKmoByIrwPyYEtEu6qPJqK57VQkJ6uyu0
0q0HDRmgt2D2Kkse0tgQBDtOmvLOpvr+5AP0ZeaVFNG5A8wzp0673k/zNwDqBXY419E7OzQC7VIU
rWoTdZ4BkmtI5tjZQ5ufBxGmhr8W0wARCBKSDwPA65ib+jrMimeXd9t8D2pWtxuCRKgMyKugYDH/
GGLrebEcyVJrd389KhUPAmGH6Ly4lOlqPoiSLJ5XYBoTNGs4aoCSMrEZ87qdZSW4GDSIj0EosIzO
DbQglPyzsoRqf0iqx39/G+iYY7UJor5pf+g56nVtrJ06AeBaOItHXDASSU4aKh1kPoGLCrLWETUD
ee5BCJS7oMmKtwBLDZlmvTEtm654o/1ZQwHFiJy+E+R4PPfY22BcPW8iJbYKpHhx+yfJPFlJAM/z
zOlZsH3073l/mUIWClB5G+UGDfQeTDauZQlIW1CQwE0uuxsVoPCmg+6Z4RQ2YSuKVHxriMOYoQZf
J9vz7iJYGyrMM6ohRW3W4XpH5VgpSUwh5JL4mIbRpb0ZYzK+fMjtQSphbLSe2vWh6QunHDCCHJLJ
ub6LIktMwreOGES3qSRrP3+Tq82Z0tGzUcHrwa6tzSKIyUf3e7cudsCx3NJyiymptqK+LORBqm/L
30hIYEOD/AROFP7LnmNVarLEtCmHyeL3alhjUesadH3iWhnIZ6be0eabpvlKJMFb46PfvzdM/3wX
eiuSV1Oro/k9kmDGlQbuGWTu/iKUG+C64m6F9JvuDOEBmixTizbHX6O1zVMSoGfsrp510wgZrLgO
sjPGuGLc1lWDnQblyCaFNXnFvXI2MIbvTMPodCT58Rv+uDPH+GMyremaUA/Z+uVHNaGJKqlf1Anz
MN0XFVn6dWscWNm7b8byM1u1mnRSAXP0NWAGA8Bl/ct2psM3VuNQGtHF3W5/wSc/1XfZDyoh9e9B
E+9/A5OO2FtFoNKCzymvftWFdnrQRCqC3HP3tqus7n0Kscaut6CZ1uQ5SBMqTJuNKAmRchOESZEh
Jv1oikku5AmHTx8/zclpUE5z51//ZiITTMJq1bSalqMXsEqfB/mTkSF/EymgcjKP99+E/ojdEWuq
BFWFGRs2QURpUCGACAplyicreyvYVy0QlF9flSo41BoTPaLZSlK8LKjqhRH0YXTMfVoaSd3I+wPw
k5vJ7V5ohWl5LQMb1OFQubv+Czi5+Ps1M2FlLc11kzXAC/TL+DN7LbzWlVzrjHLTH6PXn0nQhPXn
f6978N4oE14gIzRbhPJRdN2RjM+xBuniQLAw+nd8SBR23s/EFHXdpswacMiL8/rY/oT8DKjYMVJ0
oYiC6rZ40U70Gk9/h1nu3ep0JkWRlBH3HUoqmJnKb+lM33LQHie3PZJDHCSfBOukh+vKOtl3jbHl
ttkpeJ1mR7VwxjDzMIHxdQOVXeGj9gUop8hlRBapU++OiQxC1VxrIBQ6eMsvsHvmJR4BnY2Maqh0
tAT9fU718P1+/j/SvmNJbp1p9okYQW+2NM1243qMNGfDkDQSvfd8+psYnV/dwlBd39XZaKOIrgFY
SBTKZHLwEldF0gQwiWPJErCFm6UOOyOsaSL8jD7k3fUtJbBG5bAmmwoziErQT9US+l9C8b4L253e
pm//zQyHNlo9DJLAZnSbFnm27+kAoqiH6yZW+k1+3zoOX8pwSPsqYsQ2GyNzGnSHCt742rqDh5Yl
tGNY9xSksV+85o4cnlhWFDVLkGrQDkKTyQGqD3YX7/X+hVgZgZwqByH6PJahkAC3Gshl6I6yLTFw
od3Im8xDKu//OxX/+zZyWNJ3aW+WTKdFNsBKms37RUVYJGfEPUpAFk8NpDejDoHzBLT1peBG/V7R
boQkdXR9ti3dzgdiD5kfX/lUPCtQ1tbB1NcIXSWpWezE0v1Upxq+2c5cs8FhhRbVUxkyajdZ/CcJ
nqAZ3XZeaTwXw12f145BpbJXugPZpwJJBdKfKGbwb91ayjo9K0xM4jz26LFq/cgVvES0p1N8owEW
Z9djvYH9pwEcY1RB9Q9QdbbOLVfK66AMIlxs8gOks/Q9mki9zraezUc26lf5VBT5h+v7bJDHRiVs
ghHjWG4/O8aT6OugF1221af5DU388lPjtbt0A+0D+UScv3WQPBvmQFJsxypUUT11o9ALT/E2weCf
fgyOwXb8PGGLRft/4GxlQfFHbzob5SCzMMokSFrcPLjrcK8yoUGoHPvY7gP59F8HsrMt9v8Xt1yV
l6E1s/FZ7fGdysg3TsJtc8Aw+V5F07biVc8Y5pLur+8rZZWDT3GKoCVaAD4DeZP03xVxK6q+rD9d
t/KHSPe8OA49p7bKrXrEvQC2C0w/1zgl8i7dMSWe/6FhY9VXWBUag/KyhbaU37cyHsa6F0c2RXnX
etl97pW+jBfVRt4wQZzEZ6391LTC+lE8G+UfeYIh1Ykup6zVkjVT5PvgPthgGgR8R2D43YnEgVh9
MV+Y495zQhULopGCH1afvBS0xTXqtcmjOfjg6LCvf71VTL0wxYNMGaeyESDbm+ygpbTvtulO8pI9
lfAld5DDlsmY5kZNoTrM+ECHnWQnmLOqvBK6YdUN2lGIZa075cW6OEgR5FkLrRrKsowLg8mIWhh8
w+yHjC7E6IGSL189aRfWOCzJIlANtCGybcpwUDDIIuzEZjdRHb+UW3Aokiv5IDVhDYoe5SQXX5f5
a1J/M8HwVcVETY44ZAqHHDKYaAdNwRRQZDyL6JfTHgqZMEF6BAcbFRrR+4QlLeSHBYT67LGquv3n
0WVj7KFLTplSu8cBhyWoam7U088zzHqJzQRN6ZFrviHD5mmOjJKjrZ/+ZoAYUcTZOfgnXCyPidQm
SJZkaDGTtqwaBvLEPcX+R7k8/3jL57RpkwbuYd4wkEIU5nbb+L02nN6RB5pweZUDjlmcK0GOYU30
e4CiDDoPTFeh6scSicoPXGlIdFET++8z8h8ubVXDVB9aJdDyxDkm5Je6GdOwbHTHYRq3hWt8jlD2
aLbTjBnl4oSeM2/A2DAFKOveczbMeWtR9yrEOHDJmcV9H7zoGcjxQRP3VupURnE1cFdNdJqgcwHF
RQ5L2jSbZK3GC1VVBwz72ovxFCu4Bh6lwqvK03X4Xz/oZ2McpKDGGYE/jeVmjfCfqMo2U909N73o
XDfzB9882+G+G7q5pAFaUkzEgNVndWc5KKcO1WG0+z5Svkktiv9WjRApWYqTLgcvdZbb+RTYory7
viSF+k4cnoiFpY9ZOeCGqcCBOg2O3AZ2uQz7TM++pBM4Fxow6iT6qav0L2KI3rWyfO2X0DdbDMMm
4V1ZPESiqtmhVNh1KW6KtvfGLD1BitLOdcuv1NRbcrQSm41uV4LgxpZ4UJbON6TezTvLhoh7ZgNG
batPbyshfAX50xG6HQclV2fiQl0/7r8+IN+KrrRBMS1xpbq56SiD6i/FG1rIoWcdutf3lXIVgwt+
pEZuwLKHk8Z6ehinbeSmfnq0ULIVXIEIXqllcSg2oNQjRgb64qTh0PbHBlSZ5QEdS9fXRFnhgp8+
KcGw3mLzOit1xw6FFlmzF3UG//7wH01xcU8eIpmhhXiysmayObJT6SWUT0qwvb4i8itxKCXKaTCi
54Pdpui8eqydCaKUui05wSF6oJhT3sv0H2H/7H0cTJljHeQ9o4KVm84GaVVi2VF47BTTjjtnNjaa
9QgRPmKJBIzwfa+yHhXdFGMrrUeUVdxlK75OB7DFTM7ookcPHb22+YyzT5hdfZee8d/g0KtRDL3L
dEb+CInRWt+Y6i0ougLTniBks+TuOB9jaweWB8rw+lPgvMkcoAVta5lBgIMn7ocddFmiDStYFJ/E
nbkLd5PHGsf7r2jiwbpv878LB39Z5ztjk2nG80CfWGI23E6FHXuWF5Y2OOs8VLTerFdqbohyKp5G
qY2CZgotPBFSzLt0rJVuxyjkGp9qmVjPnJ4/qcmhTBCBjX5BeymURJq3ITe+j5m5m/TJbovMASPm
U9YZtoIaVB+3kz2JzW0jDc/5ItxNU/Fy3b8YAFw5SiaHRUtTN72aIhURlod0eGo0IsNOYJ3JAdAA
qVpdhACPq2LObCnsJJTcALVecgaeMsQhUFeFRV1KSHD26A5M1GfJfM3lyDaEyL2+YwQOmBz4CEYN
YtgaufUCRgzDqVA57KgXF+kjXIRUjo2ixyXi6UlDi0a2RHdm82KKVepIZX43ldarGiADqASelVWt
bXWlH0qgrDJyD1xBRNsgtbc8BlWKCcUfvP+0ZtfNxyzZJ+CrVqkZFeb313yRQ5wsrLoRPUws7276
E7rhJTv0guO8kbzuhkriEI7PN/vkaS2FlsEiGKNyJGU+5VFOJNz+8Kb9BWI8uVBXxbMeNFjQsKmQ
T5HseK/eszBX8Ybn0KUgjFoShyvNrBeitmBir5X13TBlBxGNI9edn4hyeVYLIyy72QqhfouXSBmc
cozo6QWqMM6MO1iLqFuA8AiLQw9BEqogS/FOaDUQ9labxE2dVMMblt0CAbLS11dHfjAORIJ+qsS8
fE8TjZ7kxl5+85Ntlkmlo4mJeqQTWGJxWJJreQiGdiiTGGAeUh8D66ZFoZVYFBFBfHgkl3ps5cm7
Fwa+cYi9ipUsGDm7uA0iwkGoFXFQUQdqpsoTGNoCdJ2AX0gCl1HqXV/R6uNbkzHmBDIj9QMD8QIj
ZcJY7cUwwOxRa6tCY4eGcIRetB32+em6ufXg9sIe54WG1bXz2KP/sPk8uOVJ2prusJc/i27jYPKR
iNjXO4gurHE+WEBNBUMtrFIXWD8aA29jZS5sYQB9nwl65zD4Yeblw5Imz2km+HNrvbRpsiksNBl1
hdMPmad0o5eH7YveQ1lJqd1WH07G8lnOhN1iUbMkq3fDxZ/LuXCGKqKgi8hPVBHImTNPjb+1c2Or
GXU2Vz1LA+EtBGox5sYPdk9zBs76ELke8QGKhM0u30cbVGu+DCjXvydyHXq4g33ZDzfShU0OURWp
G2JVZCWw4TktnyrKk6k1cdFXUehNkPX4fbXBuL+nml9K6rG5fljO28Y5L6oUwVwPcN542bWLPyb3
07LVoMSsE4Xs9QD6YrM4x5UK9DvPUobehuJtLE5l+xyBWaOR9hnkJjIz8/TQL0UK3dgnuPaJOP8L
SxnqbwPanFQRHqFNdt9jsCEc/LEAZ6HS3IJXxRcwpdVKxls9/zCHiWJEXz8C5y3mYjWlK0H3O6Nv
OIuVz2Wt3VUWGPljM1JsVNzBg1HZVq5vrE7cmDI47vN0u8iGHUyNX0qBl0M3ve1r6r1K/VUcEqu9
EYcgs0EpJ7aLnepoRxCoeuJb9nXxf6pRtqA6Em2LOqjrhk3Qw4NpWfrAO96G5ZhmTOtN9n/21KBO
fUD7GSZpLLRSh27gVf5f9YZov4zyCam0SjH0IcBonEd2IW4qUbH7wU+G1+uXwToinO1w6ajRMpal
q8HSk8jCTTFp95GqEDfA+ok9m+BAB0NX6lQuaHk0h+AUB819ZeaOOWDWsAMZbUwNkqxMNaMgcbF1
HAhFdVDEo4itW+6K3eypKKEipeLqu9yfcrvyjAdQbzpgCDJPJCnhOgCe18qhEzTTrGwMZLTcawq6
XiCyUoy3Obpzr381aks5aKqFvrWsAN2XZniXZl/Tfhuh+h2+FhphiPB9XtNYkRYo5kYQUtez2a6C
b1IO2YcKHXM52bTNPstH4DtvHYc6eNiOeF2zgtk/4QsLjqONdpJuOy+8R2RCal+uRv4XXsLBiVao
4jh0WFkE5lewZvbf1d4t81PVOBPquNe/F7WN3EtQKSwBMuEoQ4uTiBfnm1QxoIqbjWLMxLVFmOIT
TbqZp1NXIQQvzJ0SFPbYIH0/ekujEjcVgRx8fqmqqiivW9z1tbw3EH8nxCN9vT3p/IX4tJKRQSVP
SCBXVBxNh0nFRI60Tb+HD7kDBth94UVee2AyhJFHlVioTeQgpIX4QlCzBEECXtlssXNzG1fuFJNv
GcIL+XRSEpdj0RSIZjrXsKNdtTO/MN2Aalsfh33/uT6iaWhff5JvqPvlD9HNr+PGT9qm6RxIQQeU
1JqHAV2igXAf66m9JIc+25Q6hNxau6OaLJmfXznjfK7JirukgE4gy8EqG8ZXKfn1Ltsbu+vHbWX2
9bcrwOSwJDGqVohZux7Tz9W2pV8cusN814N0ufAKP/80P1Aus167vXBXDlAqw+j7Pgcmpy8jLp3l
IArb2s1uGcmQ5NU79rhKbsrEoboz1nNrF5Y5dFkSqzdKC0c+f5E2OcSymV7m5Gh74KadugVJBUet
lU82LapaF1nJOuFBN5R62Z3gqKA4ijENO29Et/MTD2pf93T1YD06/uW1fAZqlMNoDEZ0tTHKKBVd
bdMn3R0w8Fjtww3Ver8y+vubG1lc5DIWYZNKIWJx88b4LHvKwUQLQAbk9grIscwuq8b3W9HFxOqn
9hPFH03EEnxuapaDDNw9IO5IRIy2KdBdN55SNfevnxUCgfiU1BQtitmL6Imfg8e47JH0GjagiXs0
rcAVF8gENiVxOglwtbjgZUgNY9JTXIZdKOzkMXbSSd6a5gRG/9fra6N2kP0lF32JQV5Wia5gbej4
bERQ3d0nIfUsWc1GnQ8fn43KkjLKjInhqI1b1sVg1L7bo9oNmCH7LIkQyeIgRi6TXMorrGecbdeK
brOd+mNC8nJsd70Q2zGkeJvArqdvw/jf4kCLgxhNLsu80tGsG9Rf1XYjou1AsB7bjqiuEMCti9w8
iBJlUj6pDfIgMSZ+oQf9mUkvKqHdv4qWrW5QpPveHyhxp+uhzAeOvbzoG1QgQGuWi3dKvMt14oxd
90MQdvzuh+A4qtQoRyI7U09t+JjOn8KKiDDXU72//BBcfr/byBZom6U9CiyMLjP3pG0A7j7poXeR
Fj1kDikD8Ics4v9BsS6yTb04XAI498MwFVAs+leOq3y2MAwY3tdgJJBP10/yujXoMzP5LUyE8y17
RiiiGcXAjcOOGVONYLec5rGGZrS0EW64ilAXxrhzNs2xXE4TeH5C0ED3P4zSnqzbWaRkK8lFcadK
zNNRaEYomunImgyeon+L55MuPwlL6Uzd10h6VqWXUTwJJpVFWw//zkvku/ZA5YUyRI7oXQn24pLZ
QvJPOz6pVeQ1y6lpT4PlRF1GOClbz4fw78Iol2xQxqgNFqaEUVfmRknQFRkUx8h6GfrO7iGPUGOd
ZVo+/jff4Xv5+lTIdBMyHIhWhiOrgmCw537Z/6Tdo3r4WGh5bY38OQzbAd1PueYumP7VdqOwyzE4
GxzTNid2c/XmvthN7gAmaKQLlAAnPmwNMLSBZgujBEN2jJOnHvkNrSSuulUUu7DH3dt1o+lRzYK+
Ocn9Iq/ttCz8NLSIZa2Hsxd2uFu7C3RzsGLkXa3gqRxf+vmLHmpejbZ766ENvSx7mPK9kk7OYB7Q
+RN8v+4u1DK5t4NeJrKxsMZd3bitlGfd+CKPb9dNEPjCD2RhxidoU/Z0TkpMK91k5uNcucXf1XmY
GpOFUQJT4dk6xaFHMbNVWRNT4DNGhvCmOEg+Y/6et3pDhAjr+3a2xn220ZwLUJlj3xrrJp99S3uI
/qqd82JB3Kex8sAslAAmtPm2TH2xeipJwh1qGRz2ozqLx6+EWCBDhTtG1zbyiFBfXB50O30TQUyb
3CyU/Nz6ST5vHXcPLI0RxgtTzrZABYJQclJBC+VGweRY09MUE7fbH7D/l7n3/7+4uRHKGUoa4r3Y
W7cZOnJSM3INUPNZmzZ6NuvJDicMZE1U0vIPB/tsl4P/rB+6VGtxrQ7fqqNgg9zuuSnd6Edwx8QE
hWOJ8S8iG/ZO4PURjs82udArFgoDXQN4wjHJp+WY410u34NGzXJ0N9xVBya4nuxD13KNo3rbf9Ko
fmeGwtf+AO4+KKSoCMR5Rh5H9Wa8r0zx63UwWY/8zqfifdsvPmfbDIPQWxgvk+6qo+pAcMQPnlT0
KoLaGP5KZY6oBbEDdGEuVNC9nUtoP04S6GYl03ZWK6JPgjiD75N8FybMeE6MrMUdOjaNM5vGwSjN
jTqRJaX1u/rsHByeKFqlWqWIHHCiyLYZJvtZSzwlSCGXtwQ7Uy43RjVvKgt5saFNbLM17pJKxHOr
tM2xP0ILz4Nk5ZMQNhvimzK3vOY1PArJQ5S0FvIcaBRJb5H4tMvv+lNp2b2bbMWtQmXfCQR6z8Ve
7Lhea9WsNHjfGVG5SYT0GIyZv3Qi2iSzDkIlmpNNGXE2/xD+/tr+9/TLhdG2yEG83GGR4h4jirYl
OSykL0xn8goP/FW9R+wqez1e2VWe7a+z8qjqWc5zCv0WU1qtZyr7Zd4pNTrUn8bwGAWhTdhczQ+c
T+c7rcXFItWxHVNdRzFV1A6TJdhCWniaui+bbVpvu+C+QiA6LHbaUU924hC992VcGLYWSI4KM0pR
+uDmuT3HL8v0cH1xlAkGFRcmYlCfqXFeaa4MBpAAukNatkma5+tGKHzj+Yr0MS6KFLpbYKdYoHaR
e2ySFcLqkKi6VbeMipIwSBw+mYtkliQUJ2tECwgj8XGZ4G1zEHeaj+ZZJ76j8HQ9GDyfAg6E6qgY
Qpm9bCXrZjIBMq9TDqab0/VFEQdc5gBF7eKsD9jws1LPmHAAT+JhTiD6jCqo9GgZBICvkF4ic3rh
9VxEoyWaMMTAR9TMzT0bLGeqKO2OiTJQnPTr9d6zLX56dUmlpJhZlpZNH0M0eBtAG+STdYLQ3TMS
cSeWeK8N2/QCsq2bOAAKF9EM0JIsB7HARSUNtm5Zhzzu7W6maC7X8+0XS2Qee3HQFKhWShhlBUkc
lpiinjFPPrI7UD19F3xpHOMeioKBA/iiGD0Jx1G4+KUqlLJLJbQHZ0O0w5T0aE9S+TCEgm8Ell1Z
GZ65guRe91ZywRyy9Nq86MKITCdj8Krumc6GBYH3dhMcM0Q2DVhoxS2evbN/3TARESjsg19s9FIU
SWZiza4gfi8xpyQ+DehV6FrsLEUnRJx7ns8oy2pp0LVSQ6f6fQPB9cYuldt0IIL9dStMlFcSFdwz
3OdrrGWWphhPpmD4Ei3G1pIgDlTLntE21Jlf95SzKe6bJXJpYH4XtczZYVRhKEXh9RSV7rQvd43d
gEBIuMfdvpFP5PArW8XHi/1smvtss5wXhlbgYmcD7Gir3Vi34tuAQRZGCKXdNwl1q7O1XDPIXRHJ
gN6VrkCE2npLbFub8qbG4IzkdLDJFHvpmhu1u9w1UQ49eCJrzOPN4tZY3BSj8maA8Qpxmxq9DcFB
4giuQ9t5S7kLIzc1aRwGPBINa34AxaQj9srBmKmU4HoQaMiGKImGwZQ8fz9x01x3k2b8CgINCFhh
UPrfILDAEIB3/YSvruvCHgelk4hyV46OHHcw76xyq0bPhrD9bya4M5eok5UOEwp3Um/HoC6V5SOG
sykXXA0sLxbCHbd+KIdMZcUtxu4ZQjFa8FKnBgsZGgaIo72+Z7qkQPFFAjcqd5uH6BBTswnldDVz
jeZTGPp1+nR9z9YrP+Bb/dcGn5SwgqyUCxVJWoyVKpse6jzaYrO4IY7fybLYIz39OlFNJqsH+cIs
5355iFp2OLPe6z3jRkr3delYnuSLm+62cZqbcAM5SGKplE3OBYdJtBJjQoqpc5Mn8UV6r2XEvo7J
EMXrpv+FDYb95Ae8ulgm55JtAtXTwMC91rkitlf1EPs5GKiAweKZZNpZxaoLa7xrjlmhJTXe1RNu
AWGT7aYjsmifhoP5FO6ZCODgiW6OaRg8L5+vby7hqu9udnGBq1ERWe2AHJPelk4tFId6+VEX1NgI
ZYWD/zZspHZR8Fxewi8pJKWn27SgpodW77SLTeQAH5TgA7SxcJ2qfnIPio9N8Fa7wSNjPm5uAodS
vKSWxOF9M4pKEans0dNpW92IfblK3F6jeoupVXFQ0pZGFUYGBmvDSXjuMhV1LwR56uKZ+ujGeHAl
cfAGeXhb17ONWS7bSYwdy6SEpf5w7fyCGz73EAizUnVMQDHbKZvUix5ZB8u0B5EpmnkbgTryxPnj
Mw+pHFngRsbHjI7TJkZJG80VGMdkOtwx4vbrZ4A4fnzKIauqxYhr9vgKUU4U3sRKsatkdqQ6rkDX
3W3DXCa+K+E9fLIBw8tqltQIwAQceXTKBfe9ubm+qtVI9nweZA5UdB3JG12EHmRdHOTQ0Y2XMrCH
8eG6FWrv2EIv8KPP2ZAuK8lG0vdR+CS03y3FEfB8DCt7EiihY2rbOBzJhMIsewXJoVG7nesbtG0o
/fb6gigTHIwsTWbK/YgcTTXVr7la3I5x4NTTf10JBx9oTBhKhd1pBoZU9fxxaA1nCn9cXwtxcfLk
WFIPFkhDxnBvLSDcafS7UJD86yYIL+OTCbKsTa0Usbu5Vb3QOISjl5mYEk2IJBOxFD5zUDYQgJrn
Fl++uk2j54byY2odXIwxWoqZVwk+ez47nXEjLTdm5ULR/fpurXfInQ8lnx2w0kBvhwDL0GSn2xQ7
2Yu9YVs+535zqLzY72zhRgL/EAgE3fhRIzaR8G2Fg4TCVKM2DZE6W4xdKJy6xcnkzfUVUibY/1/g
QVKO8yJlLPOCTHygFDdh/VqL7e66lfWS3MU+ss95YWZMKxxPE/vI4rP2djlUW2Uv4SqiWlv+EGdj
mAVinxrjmfvdUicEgtjWaFNlT2UV3EJCe9Dve9y1dgJygMzBcFMt2ssrsUL2ux8j0LNdDiBGdYiT
iHEMDxtlg377+xozGQ2acofQDraG/06/INrSa0DpEa4ftbNlLuQwxHQRDeCG24JxaGkOkvDp+trW
feSXAb7lXo7bXEoS3BmWAS1Mt13upc69boJYA99sP8Zxry4QiHFRb3L7pUZtncqjriPGeRUcYixC
Ly7zgEeelm6s4nOqnqC9ElItmX8IvM5muJeIFsdRr6egpGGZvfaWSZZI4KUMnc63dlTykloTBxDq
ksdtWyK5MKkqWlZSf5B/aKV+F7VRRQRd62UK47wwDinUsFSKNAIYdaAAhN453FvwwmPzwjx73CpP
1z2CWhqHGJooyGFg4S4UobIBvh107avWU1w9XjdDOR4PF4tpzbOAVWVS7XRKd99pBRFy/QH8zjvH
QQPIndNBiBE81qWXyds22bXxXgFjaJ8OtgH14UidnYIqea6eWnTFiJC+s0RJ5b6XJTJlZfCeuZFQ
OpKQemwsGbImVOi/mqe5sMN9qM4Sowm0VgiN232fHjD644pBZsfjJobMpLEVBB9heV8RoLS+q+Bq
UKHXJiNbxx00MUm6wZBYSfeu2hWb6A6Kjyd1S3PHrV8pF5b4U6a1bV4ycKo+R4MtfNOd2rdOUAF4
6vagNvjBujvIoYfVF9WFUe7zzUkFtkgN46CjI20kUPEPX8Xd/2npGm/XT8H6LNKFNe4jJvqSGlGM
bKgK0mA8xV8tL0cFJnFNN7ifoBjhi27iWffiIZWcknrQrR7CC+vcISyXXO7Qloa+yfY4WqeEnF1h
J+zD5XxhgDuB4lhEXZOBgOpnL2/xs1sGzeygMb03j/FO+VFvCscYbYpAfhXGLixzl/MoxaICznDM
rrTIhhngH5gMP5+N3aDK3vWPyH7qyiI/PPl1odAaQ0Hmt7cV9diWhVvUX+v5UOaHPNuEyd8RbJ8X
x7/6FWnoe6PC4pJdt0OfJugjY1Cvt/6wXU71UcHFMH81kAHQb7Wn64tdr8Be2Oauc1GO+8g0wQej
CPpDWD2C6uu2yVsH7Lv/6JDRaprUVnRh2zfa06T2VPaK8Cg+IVCKQmLUCQYpcWButU3t66+Zne7S
fYDZpHTX78StfgsamWeKB4dCIz5PIMRSDllHjJewji9MD7AQN3DEe7X/V4IWI6zyTUnBLYPTa97F
4RFkcsw+lFkZ/9G6C/weGZ4ZDKxbRuUAva0bUmN+/V75he98l0LZI8WqlDizjcv4SVNPTWwNDfiM
2sX4u8vybIxDoDzUsjbKEOJWst2hnBfvVCo1SCAB36GwDJrZNSbEToVlk8rQADzp6cNEtVqus8Bf
nAsOcLo869OChWk/741kk9a2CCVA0Ksuno4XkOEKh3FLNSIS4MPnFfTYbJM8QJOejIk5bWsi+Wft
6alm4qbg0wqiNKZ5y0jfNOWtqdBfqaWn68BCfCZeKalXpiQXhwGJi7F3YsN0RLnZCvFbl4rudUsE
hPC5BVWM/82ZJkZgT/MROmWh+cOY7Fqx25o6v9S62M5evMCHqZWbfsILnDE+shMcORkKQrW/5LYY
eovT3IrbIXEpjiZqlRxulKWZ1eaML7aYd2H+rREhTBMeFPlTbO6WhOgGoIJCvulAiqTCgi4g834Q
Qh0xT+2nO/EIr99d/3hUxMQP7CxalwiTBhhuPdGRjuO+90SAVHInV/bwNfnBBrdr8NntJtTYqCEM
tmlXwPid3PbiYy5CPM9Rh66HqHoyhxsLbe/af/RODke0FCLQ4oR8RjrfmaEzl4VtVS/BeETbiBH/
TaLrDFr8tA64eKfcVNnbUuocpcItaij22FGZEuIM8LX4GXlvqUOPNiS8EJBZmb1YjrCEjtpTouAE
TvEjOWoQl1pkYSKuSqEzuI1y6jizC+mKB6jc60e3sm5SA0yn/RyHK33jdnBiP9xLp8BFM8MGpRgP
kUBOxerEeVY5HMn1WBPlAY9ZHSyfoHuwIZMGuLqJzYcJDVQJFWiJxEI5/NDRqSxAIpgFWogxD2z0
ewTBoHogaT6JCEdl3nNxqNRJrDVtwYmWHwK/3Jv32Vfl1vpH3JQYJ1lezYV6ORNPPJULOspgWrJY
hTuyVKWOYe+4totPTMEBZHmniaKmpb4c+/+L9S36AP66CaAxKa1d59t5/hwsm97aV/JzlvYOAZDU
EeAApFMl9vZ5H9jMnhS39JEIBZ/VxoRkKlh/t4mj/VWR5gwjvGhSKc1jAI55KKaEqZcm6Mts1IMi
1sSHI9CXF0vqYl3UaoONu+YPhX5Qwu1QbIjdo2ww37n4WEoP2YFBRlsii/KZwM0i2sFrVfuYSYht
pq3WKzsjIWUICYjUOFwx4SBB8i4EteAZUTriGDpSd7QUAsAoOxyMqMKUakYIBpJC9Wr0SWjqwepd
7a+G3S48gkOPTO9z00gwby23xxyEvfCFrC4If1jP+V5Y4ZCjDpd/xRSinYTek2kr7gobjV5gbglJ
TUHKMzjUyOaAzRlhPkX9px9fF8nHDCHhfMTTS+OQQqgL0C9FaL2SJJtN1uW+cis8Q8rJRcHGI4wR
KKhxOIFCYRiGKi6Un4TxGvg9cke8A+xuogeq04v92JVrU2e3zcWxShRD6GYToCSib7v3IffiG3t5
Sz7SCfDjpcdaqzbCYcEOIifq5bcYy7Knrf6GKBhijNNNdUMtjDhPOo8XQqWAPhIGBRHcmpHiScJo
D1ZtWzLFd0ZlIHQOI4a6lZbBQv9FA9HH4h65V3eAsBl7msvbzDGdwqemzKgjpnN4MZlWnY+sn4WV
VWQnAg2F4KnvGQ/0A24Jn6TchIONKKrqpJNRRNT/6dzAX3bSJ+EEukxHfEW3jl+yppYQ7HjmhtZb
Xi+0nNFE59CkFE0higJoTrI3DLKxbujpIBLKbstNuNE9aj7jfX7u45mwTOixqDpYFBgaXJwJS81i
sRMsFApiu/qm7kHIAt3QVrGjLz8L23RKfT0UOZvkvVVetHxskFE3WtMxlCdkX/ymA2NqNx9qFSoE
6ri5/knXz8fZIuezRlvHrc5msZr8TjAhudT7M3KkI1XIXI/Lz3Y4P1XB/BJkI/rzpLqW7dzCbE2s
Hap82A3C50KICPSklsU5amcqY1w1aDdr0k2cpTYa7bMystueejqxH7rmJJxTgipIENMe6QPLepoN
0RHS7KXQK6LNiloOd7dpbaQssYrIKqy/GZVrLc9KeVvLX677ArUW7npDW4Uc1UKIVvMKve2hfhCl
2F6qbnPdDOXk3MUGNviyhUAJ27KHpdoWyWgj6dca/yzqpyUn1vQHgPzleDxlVRQGXWXIKIclu8Fl
mQjk4B/Ae+HnQA1pd31pxHfiaaoqqG8Xk1qDOKoGHcO3Mfnad4NXz+51M+swfF4TBxNRU+iLJMba
v+p2MV4PEpRqqc4Acu84cIi1VpuFCBfau4oecjiCk3xSfJURbp+o3A1pjYOIXG37PGA6qAzfBRuM
Sg/ddmDXyia8I1+16+HVeQ85hND7BZzlCl61rPQ1e0yBWt+p4LRn8o5k9w3726/ABE+Q3spzPJgC
DvCIGZnqvnDLG+QXxw3jTUu2yT9gcKJa3Clf5DBjaUwpj1gFXy00ZNWfwnAsnSVWdnmpUk92At15
gio1nrNUEVGUNbvydWkau1JQHC1jeVssX5ShJ/x/pf3MVDRNUnXJEhVN1zhXaYW+HzAWwxgF8lv0
D9wwvczgab5nUj2YqdqEO3EDMVkneW5DpHHt6+fvI1D+bp7zHYyJ5kWuYLllHtuSaQ/FSxt7/80G
+7wX0Yc4QyhXsxRsqY6pmIcRFYTa/xsTqmkZpmGo4vsw3oUJZKwmIZ86UF506qls1H0NdtKxbaio
cX27zna4eyWr5DoIOhB6aneTK9iZWz93Wx0CsT9HaxFGbclB+o/ezz7R2SZ3yYRgHJKghoEuevXB
mDBKYt2E8yGD4LZ0W5aboj6k5VEzndDazONRLOwJg1V6TuXdPyL1b38GX3suBbC2af3Czn14Gh3j
2G3YJDP0gG+mvQr9IWgu7aMtRuRclbD98Uz+bpoLX8VQsSwjbmV3+qxbUBGUd2HwxUreWpp5+SOW
MlMQMFDQbyLjn999dZ5KEdOTORtZiO5VDNMYp8yuj/ORzf2qp+teu76lZ2PcwZhFo9dHEWRSAzqO
leE+GQN7Xhp7kJ1GOBbRVq8G4iyuFDV+XyCHpXpXNk1RlrC5KZ5kL3OHrfEsoaBv7pjKZgfZ6naL
WaKt4JI05Oun57xe7vRgiLPBiCOUKBpcVMv/I+27mvO2ta5/EWfATtyyPkXVapZvOLacsPfOX/8t
yN8b0RDPg3OcTBJfeEZbIHbDLmtdZecqkJy31emOxXH1WkdyV0HXYScS/35cznhiOvYYGYBj0G+X
59oPj++won+zYV7xm+dzaPxNGJ+goYGeZDmF8hj1zRg/TvT1D/TFkE0szig6MfnK3dyt1TqzWKGQ
R0V7aHOfAhPZUvzVWG2gxDhZ+3JZ4u6NbSRy0Wlc1CiUlQxjO7NbLV8n/djVf+K6NyI4i1Pg3wD+
hP3ruB1OAynuqV5hZM78I8U3FaxomqDstPiKV4e5GStpkUSYM1Z2lMlOM9NPJuyQpeuVRVF+LQAi
F+q9p1vAa5Qw8ZA/V2UTmB1xLKIdyEhdCxm+mT8toelc/tA7T3TozubX4xR17uNxmH/Zxrvj8cLJ
1m9aT/4by1IYvpRfRZCR+7bxIZKvlFFpaQs5bFhD/xcrQOqbN2sAXssThj2PggOyA/yeN/52QL5e
1jR1u9I6xQyzp37VffkQu+VLDP4D3etczVcOml/4oTc4+lF00t0Iujkoc/qb7GApMzpEHXxet9zO
kpsNcObWwegVQTIlukS+bAag+RyDhAlKAw9YEncUD/0J9229L46LW6BbJ6qs7prn5mCceRZpV+tm
DXmFqoOt6Eaqc6ezRKf6/Mr9/eY4CzVqcylqBZ9PC6S3IShAXlz6lWPcsRZ42qHZg1zrMKt24oum
n0WiuQg5prO6hBlEy+bBaArbXJx8AMmQq1tuIiJ1F2koFxr13khH2UTlmNZ1b4eWbhutcdOTzsuq
3C0VYrcFiDIUIdSISD+5uKhVRO/nGvmNEsj+hPFM+UBvlLvyOTysjorncOkkndMJwBB35ut+v1fO
5XTNgI0nYKC689viMKHlD/Mbvi6oCkzR0JJAU3kykL4GxPes6ij7KKYnD6eiCoNQF4SSndmQ307E
M9NOA9ZbCEsUyytGFxn7/9dJFtYTBFdmci4l1ZRlLJGYw5u1R9zN9fhSYFUotxlRee1EPtsFEPmx
nbrx7+fjqhiGtiBIWSwce6OrYrYnOcUuBaZIdaxc8iKqLOxfGl6n2NFFGsrDFtVFbq4mBs+Rb5xo
4WjqF60TxL33KcrPYeFDBmfhUiGPBXrIyO3D3i6k7Bz3qjNK7S1GID1djZ+XWLVldX7oJOsIWhRb
YkXdAtCklNYOAFyALjanN4NkuYslObkUn7vkepGj567V7WI0BOv2+07i4/flnAR+2bofe6jYoPma
9WIA3yFJ7SbqAU/1NCmOJowqolvgvENYEmlQMgROLQ+G1Q7Dt1q0yic6FOcJzHyK0nRC4poemR9o
D3qA1k/wv3PrMfX959t9miAkRmhKNctfl5PSnaruvPzvEJ6/i+CeisZahnVm4Hq68lwAuAKhI26f
Lqcy7IovqCw/P9gTuVOlBl/LBJ73CNpfvNoiAFF5tBRtXb/PV1+SxVn8VJUdmmI4jxawJe8K/++C
Eo3n+/rcezVib+rl7w1O8HixN0308u8Oy6UY4F7UcnlqFbeSa8wJrOktUVtbp1Yg6cs5zHvv38lj
1rDJ1cAkopZthQfbVD1P8aldM3soXtcIK3bzl8ui9pOLD3XkXE+RTPrYSsie2siypeY1qa8rwwt1
QImard0IwUNZTLh0l5zroG1JCrkqFTfLHkjk5KAmWECuIT+opqsCxyVyR8OZSkyBFF8vn1Rg3/ww
YYmmwWj1YMauJTyxvLw8rslLoR2JeZyoryX3l8X9h5fFx5fl/InS5FqcjHjTsd44WFaB5G5dMbqJ
3ENFWqAxImn8aGEepr3ZDIiKQ42SNENPirz2DKRJxmGQ+cJuKrO5C/fIzxiuBCBGIVPRMQfpIRuT
7yS7twG0jvLJchDPGuzWFT78Jj9q2A9dlZcTJmmoRK67IvPbaBIkg8ysLp2J8zM0w1sQXCFYn9Em
MH71Tk6uDeXpsl7sJ03/qAU/WBgTRWtog4uqKNS/wR8/lQZI34IHi8CuP63FqeqyVsyuY21+UFTZ
JnVup0b3OrTrwSSPNBcVF/bty6IaNaimoJaNr7txWv0QZqjEIJMmp/aoHvqDCqTFP9WDDzGcLw6X
Vs06DN25g5Wjc4peCCh+/+CKLFb4xJwAofwrvZppP60ZlV0r+3skd5EFQGPlXri5uIN4iDi9kcN8
5eaLxUaSrWGao2A/YPmtxnZN7GoPCYixouvBb47gCfyLoR4i5RGccP+RsBHNXRZdqyZNag3W1DtV
cciMszZ4dfiqACM3jf+yOq8WomTsav5GJndzY5lYTW0g8ym6L7r2vR6ey/h6QDHp8u3t6uFGDBc8
q3BdrDCB5k9W9Jgqvb2CCmdKItcEMvaktndzVd+ttXG4LHa/7rGRy0XSJY+TOmT6z0aVO4ZfqTsZ
kB3zL9UtSLU9ehQto/wHkVAh2dBkqvJAGpU2hA0AcIBfdKt/BcuKndxbgG6xJXAPvzv+OohEXab9
z/uPTD5/LUZSgM4NjaxtmpwJm9UiMVwO28sKYnUfsWxcR7aXoSfOiB5EE2z7Yij2gQ0Z//G0P4Bn
VqRQN2SkluEJ220owiM1EZ5mX/U/xDBvvbH0rAgTdSoHqH560Ay7BJNkS45tlDiXlXA3glkfcthx
N3J6qWqmtICcMHcLLCkTL1EF8Wu/YgKnqFAdgOsav88jxUY2rAaUjmFcKI6BETXlaAall/idALBu
97NtRHEeo+gnxUjZU3/oE5/Eh7THK6O9N0TomvsNoY0gzmfUoRSV8QDbxWTEWb+NDuaLdbdcM9w6
856e6LfQZhRsCThc/1IF7ZndO9vI5vwGzCnJhhSHVL4tY2WPlmvIgjvb1fKNCC7pDlFbQB6ExMas
pNvWkO1yoqgYAH2snv2++p6t7aE0RAyumkgsp/Xg35SjdcGwpkLKQzElB6IrhS3XqTMjZmvtz5Cs
PoCscrslLxg2t606vY3S2o0twy5gHGOoHxZdpna53idF96yh7ikVajBIPR61Tes04ehZpDoQbbwy
yTeLogCiRedcbR7DXj7q9XgeaO5QU3L16QlgqYZthIObhT/rXL+aoimwQulGTeg5Dye31h+yQbO7
zLIXzQRArnEEjUjnXrbRndVFSzVUFVaqmLqh8ayGa62rydDhIcJWPaxvoMU85ZgtzZzsihzXk35K
z+lJVKzbywe3Qrm7MMI5kVIsn7tdsqJ2PPozgJ+dyRztZuxTm6gduqDdLCpt7b5LtnI5j4RkrZSz
GTqgBZg+Mw/h8c14oMEc1M50Fr1K9vzFRhjfe5TWpKkHeC43jr5E5ldZC5S5cWYRo5/oUPxcmJHH
02LIsKclaK8AQH823OJqdVj79s/K/9tDcVlipxHMNnW4uakDZnIOOvZcsdMeQHe0tknTZHbddz8E
OsryP/4ptBXK5YfZXI8kHZAftiBszQCVUCOjAYkva+EQ9AVuiGC8YTesbCVyvj6dtHrQQyTdvc9m
8edDdKRBateOGINXeH+cuy/yegTSrvFrNE1zSj/FZHd0BQ5T8F1KAn6EPf9uqKYKvdOoZr17yU1M
llR1NtJcld1FDlqsv05umQlCyJ6j3YjgF4IkaZXKtcXKk5KiV1J7ZXQe8+soQSU+8pfxrzYUCNwB
9oYP0zRFVWVqgqWb+4KY/+3mSUPQ0q7nr1Vrq2/oh7kggr0pczs/g7MUE1sV9ihEJs7UgFdMfRPK
OH8ymGpntQpML5IfJ/lnKZoN2XMhm5/P11GsiGiWksJfJfNtY94ZcWZPWgI+RhF1296dbQVxCW49
NspQ1/iCRexUoAPRnQrxDMm7BeSBxCFGK4g7IoGcH2ljPTINgi839BO8PqbD0yp7LcgVssbA6sCt
Xv4kXSzISHdfmqAxJETWZfxjcBcmaXHdhaklu3LX2ICFnlLFnq3ZKZXKLjEzWQBK5y5PngUOjH0+
Xk82Yvle29QW9aoNMAk1d3RfPYzqsXvVA2C0w6EYItD0Pa00CLUAO6Jb6AZx5hCFZVq2MuYqxmbB
XnSHNMeMBdWpXRmyqmJ9QVUMhYeAD+kqd4XFHntmbCPS3dIsEpj1rqvaiGC/wsZVhXNbphkUE8vQ
xQkg5Xio6LdGYQh0QiSG+1rY/OhMi7W7RmyEzo5V3RfrF8H97wawzVG4rLpIWmnQWS0vfAJpLANO
cg3XxPLO6rH6q2iyYze92ojjMuyxlsYmpGi0APYmBOV2NX+dtaNcOX32oolGoHZboMC8/UcVuGSu
JaRR5hljiDmgSZDkKIUDwtjcOEXKYzpA/2q3j68xUWuPfeEMpUAT9+PnRj5n0yiSrpO1IiXBJnSA
R5MvOcvPDBRcNYAHRc2XPY8MGkFMR6k6yic80uGsxkuHkRkoZX5sEtOuNb/qD4OWCPzj7iNwK4j7
qoqa5mTB4N777lV3A9xi4DUD3PBH7VVXjCU68QdMBcao5Iyvl9V1zzdvRXMfNAW/g5lViDpgkoht
CcAOupUikmMlW2pObd76q7raeUIPl+XuttY2gi3yu8W3alUMUYKMufMmL8b+LSC4sBTOZiKBGeUq
b9kdqljudG78zM0dEdzOrifYPIW4IJhbWpMlmPFzi+aN0MyJMcfbPFw+4762boRwgY8q0YiVOkTa
X6hYWETwsuvaowEcwZ2ovSuUxhzTxoeaZWOoi4n6tArwkdUFtfkhumYLHd3tf5HJ7irO5mycx5aV
QZoJ+BrdFvmlM17Vfo+1QcaoHrpRkDwuQOL+27BXNGWkoyXw47uWuRHO+XGSFWVOeggHJlUeuf2a
O8CyqP6EI+H3FzPvzFslD7MI5sFKq9Up8vTW0TBwDk7kQ56K/MCuL0eyApIETbPA6vz7DWZSOFmW
BH2RVXSzbeMdKi67Dl+Xu+aqPOvBeLJuF7fHW0+EOrFb0TV0k5omQX2A6FwcSawCQw4TQmPjLSiu
MfAaQNO9Iq1+1k8MoGEhgkvcNUHT0qlCMfQNgpnfTxvRYQ3JjPwsrQ8mvatGP/qT7MgkBrGIicRF
4XknkmgcFTNF5kK63tbT8iqydFFIYmbF53sbGe9p6MbsrCmKmkleZaQudnqsjzUASaPUDQ+/6sZg
63657FaYZV0SyGlJLiWtWlLsceTU8kZzeZKM9P6yiD3j3p6Jc1wpzeO0aWe8dcbbdbnLUQyjpUd0
r211R42AaSGot+46r61Eznnl1QCAK2xawNC67ww1KXN0zB74YMNhO/GiQRWhPM591SUhoL2EqbGl
eDwRMA9ruPnz6imH0Pvft/kssJL8o4bv+94bFamVvFoIRpNcOVydJkfqKTtaewyFAUekGpy7Wge9
abMM+q5l9uIYJ2w0Yadacuh3PHtuVIcchO3/XVWRDdXCQrVpqjxKaFkUUVb1GMXTgEsGHgRMUKYu
cHJP1tHCuP/qGH5zm7j66wDwK/uymu55EHMjm7tE1HNXq9fhsyR6PYRfAHhlaQJ4HJEIzkm1ujnl
Y64gxpGgkyc779DPFhg0c62fDFojGv418IqzuBwsrJR41Ngx+iIJqhz0c+iiKN6K8vQ6Pl7+ZDvY
AtBFTbVMA/9Dt5zz80YpITPHDpcbV3b0MvpGYPrDNVC8Jrv5GvoWqHTbQBUNoO4f8UMql+HqkZQa
MUGNbdSe2vQ+ixWHgC1TA+xwJGrD7iUH2xNyn7Psm6VvpgbjAOlDqlG3MsETv1reHAlBE3Z9vwat
VzRZQYThtAO7iTQmFp4jPYAaVhdgHqmNSU27u2JT2VjFEi0M7nbuzY1EzsKjAQU3RYI+tuhNYFwQ
fRsGXlNkNvWyK2RbX6rKro6qU2ETTDQPvttA2ErnlCfLJLMeEnjpCUD5dnuMHfU8v0hO4yLhcwuM
GPVOei/yMbtbmluxnPY0Jdgn6xKfWTqUVyTIFid9zA5AXgyW2yaw3MGPkeoqD2YwPIo7tfuxYvPN
OYWqVrKmVgH3zaaNMy86TeAwdJhnQ5XxuIjueN9W/lEqvs+9KMYk0Q7TCuNgA9CvrwNlvZlrv6ye
BL5gV32xyoRc00IRiR+ciUk3deOwQJkwt6Xh5YXJrYPuvWftQfQgCoO7vhQvaUtTdQjjp1tkfY1l
mUWnOLnKsqAs7+gcXD7Sru2bMirECiOtJ1xu1A2qUSkthvzAIR82Tk6Bngr6FVnUYdy9IypTiyCz
lD8RmmmkaavBwoidNT617SmyvH4q7DE/x+Px8omYcn0KDh+S+PRyMNY+JKHO4mt/7AAZzV50/4WS
i+RwX67tAAMQkQnT5vcTgBZLP+xBYeKwOdfFPWHOlU42gGBeGDWhCA5m99Y2Z+TSTWNci0EaVywO
tBRy38ZucoCRdQwjURzaVcGNJC7NzOQyHPUFp4yy5wptQPVFF1VzRCK4pMSo5bZp2YcEo8moPDWj
I4sG3vaDOIUpGUQDdSJfmSKWFcWaFsJF+IunAoVzBHKvdmd6amDZskeApleI5vr23eBGKOeFSS7n
KtUAdKAF3Xcs53qsc0yGdwSMuLGFL9J9rfg4JOd2IzlvZSM1Zde4BuMwyEDj0o6CGbQwNOgDya3d
5qF0hANqTNl4g7NkjBHqFI0DFP/w95tkXWuXqAZiFuZ/rlafbcpJToiJfBUmILmiQ+4py1YY901V
Is96NkNZaj21VcATarGbRoInKvshl07EfchRmyY5n5F8lXkSNGBFUGRb1n29/3tU7uPpeNlh7erJ
5kz8qrqiRRTZ3ohc7+vo/vqAmgtkU1DuJq6oK7fbvd1K4/yWWqqLYUUTG/7EmMcTFnIc5iHXJ/Fl
7b2utqI4N1XMeALVJpx+mzyVGpr8ruDL7Wn8VgDnnXRFA0lQBQG1G92EgeGwBUaGDUe+AivQroPQ
Ka9FSd2e498K5fyVVuQKhtEQMtkDTj1Qb8C8G0g0Dv/ycMwUNnZVNRjeiyWoxXRanNUtkWyULoDN
kHC0C4a3MdNwqF5ELCe7HYvt8dg334iNe2PFAN6711L98a4JWAXvrjws4OesbtGPSQQpiFD/OQey
ZGGJFIiBGFxbAYgyH95GR7qPUMwW77zvXx7ajbKFdyPlu+FD2JltEyI1XYb+Taqjc5k8pW2MPiP1
SU5BIJs4zSTKUP+D0X2I5T5qEY3SkPaonqTH1QXWKahjeyDesFKNUG/2re5DFvc5rdDIRyNFLQr1
wUP8th4qjPvHDmP8wSTPC1BO7YWKLJF5jc8u80Mo55ellFY0l5kP86Mvph9hqiC9UWzWwBPZ3+7r
xkIk/7875NwzEuIspjpAYOKrHjMvJFic6NCcGidmBADkoXwZTwxlSgLnAmaylS8CwxR8YH52qa0S
MlEDLJqMWKsAE0AX9GcU35b3uVf5dXgRle9FEjmfjRxsUcdwQKeiuA3D2MZ6v+BM+3H1n29KOVdN
l27CaiOeyQzNkFb2r1Zh661f6LfVYRmS9HMWlaNEZsG/pxSzqeqIrcIwRuUFXS1GwwaaDnCIi1Lm
3af4Rmso+8YbvyaHUjc1FBrKOhPZOfFm7MC8anfALAAuavhj+BE/Rb6o27wfoT6+K+fEsyVch1JH
4qlHgT7cLZ031lf95AiuT2B+PMpVW1VkUGZ8SCWoj9NN44RugiGpAePsf5aBfZyIcy/grAVqIRtu
qJXENvIf8/ytnQTqyH7GBW/Co1qNVqyWVdOji1R4hnZHOpuqAUZt0uRN8OFYhvBZEmAmTctQsOPB
ZRAkrleKxQbkzJndeawfVz8UQX0YF1vxWd9I1HXcN7QPgZwajkvdzGZHcVPFucsy20qfZOHUo0gI
p3VRG+rZwhLY0bcCNFrw8gAJz2E+gyIUmKj9NX0V0Q2KRHIRTh0yMG51mJ0b5toNpdwppkD9k2qF
JX98PE739EzRVYztAAb4awP4GJRhQ1+Yj4hOwoWy2gDJS0lRPJuKwIpPenWTUP+y2u1nIR/n4CJY
PdWJbKLYjBycrRuylYkYRCiilYndZ+/me/GQKUo1ZiTXsWCj5+2PUo/vjXY+lUrjtHH1sGjEjvrK
xiSnLUsVm0+JnFkfD/XYXo+pDBaCdTlePvjuNOL2N+Ii2QJok7WqoJnpkfVMEy/7K/6xyHYPMKfK
p3cGTP0BTAsAY78seTeEosZFVDSowfvMmcQCGEADa9Bov7fXk/amZIK+x67L2vx8Tv+zftLzBH4L
kPmp3TaHNqa21b7IkzunAqe1qz0bUZwVJFrcGovCdvqrm1VyiHzSE29VDnq52IN53YSiXuNudNkI
5CyiquWsWFGexMwc9sYL2zIBMQ+WW8vVm4exCkCP1g1OQe8vX9m+smzkcmaCiDaYpQVlCa9ZKS+7
XiM78iRHDYyr6sgeCPQuCh1xjBMoC19Rbut8qZeekbbUz0t/rU/e5ZPtZgUfB+NJg7LWmNtJgTKW
mmLHyWunvaXKraIIwuh+frWRw2V1aG2Oapsh2NBYswvgMqWzk+VBKgMkjgYhluwU1abGnU4EDo5p
xKewuhHMh9WhM1aFVa5HqjkmqB61tgEqpVch9Rl1u18EFZtdn72Rx0XVKiZm2zLgr6Q8afFZWc4z
FaX9AitQeQ/ST1NfaUiRR7+4YRD0/ak69v8Vor7AmfCkQQuSLDYIhRdxkl7pLbCvyxRYl2vQD8pT
qMUiQ2N6cOm6OI8yzNkcGUwf42MJ2rzklAHL8xdDsNi49t/7m8vi3AkpokUGva4MyPsBPCOoU/rR
9XhiM/2SK5rpF5ka50MsM5Y6jaEQl+FTWF1RQAVlWBvTgssWLfAY/DC6oRXSbOUQ09CbsjubleDn
CwyKX+Lvc0zmSBU4CVZTusrWxMHoUWDoYUA1zCgsqW8JMd7eYdYvaAW/x2/2jVT0KpaeozF/tHTJ
NiRkLNbTPBatnUZ55DQNUGXq5qT3fWHnpoXySWjZFFQajlzmztgtbqoU7ggUM7knLil1yZnHv9eZ
6o4c1Yd+LM6jkX/tltQZ55e2oHav6r4hf8/byLPmp3JZPTKbzpiXTpXljxTEcbnU9kfT/HsiA1hA
MGHQJodSlWyy5MDdmmrb6k2wyagPepy/WNP80mWz5dSDkjhyhwK8GQZ5UjtDZjqq0k5uo/7oyWq5
zaI8T7V2NgbdNZPMNlEKMsMUdIYpjW3sUSzOVEV/a7pyojOSF2X+QXvjVa01Z57r09g8VeP4DAq1
q1atH+cRPPZy4abgsennb3o4CfzRrsZpBtWBwot3C+FsNlEi0rYRqv16eRuFX4paEDx2s4zNz+es
tMP2honej8zmpJVqsbGY105vDfHj8tArgaUdL1vQfuFxI5CzVI1OzWJOM+qd92wUh2G2We4MxHD2
EBOD0Qm+H98nlIzJNKYI52u1t0QD+sb0fPlAuwI+3BxPiBVK9dSHEcpURQ020gKBaQntyyIEYY9H
qGjKVspkCTpgAdFf+97FX4j6/bII0Sm4qJfrkjRmE0IR0WsbYATO0IvSS6apl/wMc+GbykxXWVJv
1Ujz2NQv6jOYwAJkUG7a4WPod67slN50mGJffVV/Xj7c7nSItbkjzog0ElvyquKBNJxWPzk01+aN
fMYCXZe+c3qlYMuRMCFRXgOfWURWu2tgG9mcgRVxasVjiimmro/AxVDZNUYGVz13mkX7FiHY59KA
NpeIlFd0oZyZJYk6N7RF9TIsGRLzugoilSi88ytuathIodKixP5ruHM+hAfDRjeQLQgK4TEE4Z1n
vsKnSjF0oGKgCGPxKcgTasNWuqBoC/eyqghMTWcp1EZJqzKPYiwUya6k/uzSIFXu61nwRBVpI1+M
6vvIqkbzfaQYrE3ApZBs9meOrs/6BZDd5wFjUqlXYhRM4EgEJvgJ1l0JQ9AOQimk5mjNJ2MNFvUu
Joc5EeEeiCRx/sQaKabOIzR7KnrXak443aszdosy2Y7Ub5evTJAz6ZxfUeICI6YRcjJpOE36S1V8
ibpHWXnIUn+avcuyhFrPeZKhs9K+DZFCy7fAkDqjbXYz+AydsvARu0SaIniL8OjARqOZstKwwo7N
hk8wtPqUXL3zNcBfCU4mcBg8HRaliSGBMRUjIN9RsvRmtKhrH974pqMYZZivxaFZoCN82UpeRssy
a3Sw0vFBzX2VLDbKpu48AYNGhCC0n3Z8uGF+yGpdq7pIZtQUM2DSH8AU/kK92cFwXmIziN9ICKMu
8CQ8MVZc6VRKCMP8I0ejHmysSFHpr8uXJvqC3PsbZB5RpXf4gmQFwH5zklYAI1W5k2SP6ShEDmA/
7UIA56mwaLQQdY3woGP8IZoDbrEfIxDG6mcMUKMJD4qNy6cTfUH29xtfTFOzbLWClWeW5SwDPzMs
R7uqY5GVsZWqS+fiHAhdpoIuFLlPVz83lVfn1x10w3wcVWD2FPdRdybm6+Wj7a55bTISg/cjTa+F
64jxcP228chNfKT27KIR4qD0ZYdX1h2QO33lwbJDO3zJfNHoqCqwdoPLSoZ0NIBFBms3w+JlwNgx
SIXdXl7xbjLuDf1JC3PHXPC+03o7Do0gXsqvgy4/1qbdpyeE/kCRXlpNP41x5umxcZ+n9bEcX7UQ
JEBWfq0B7yFBUYjQr/WYBxNZ3SHGVEOVBCGWkwrlWcWekkBhBFkCv9nchgWgaVjwNkNfwXHCM9XP
Sy4oAQsSOn6RuepzC6RUWC3OOvVGj+4qVX7M9S9Fl9+O0cgWqNVDLgRz212G3GgMjyIsleUABCDt
V+uWTReUt2htFg6eaYcG9H4y1mhRGH5JXpJbkbqIKow8sHC5kHZIIpxZwgorCux3zWQCI+Z7mMaO
hgrBYpg21MUPpcEhTf122Vr2GxwfzpvftNanmaQp0I1RSrICxZPPbJeOfknQ5ooP/TX066AI4C8E
zsdkBrRxPk1NQjK2CL2x+jZViYNmW6AZQrJalk9e8D0m5+PMTFGGrIPKMiTVEkQ7ofu2fGXAWvTP
aCe2KsQ5ujBOMBUmM2GLY5060FxQJ33G48D7b0bQBMGJH8YEMApwlCy0E/rxQTGQsqOaRB/CwimW
L5f1Q3RXnDNTQ2DMkLlHDQPVpPjQlX6RCQCWd1ETWEuJLfNgfpqfYVAHldXywRLCxsGKUxYkRyw7
gn5F2M3bzWc3kjjNG2UMnqwWkvTOa74b15M3fMdbOdBqe3ABaOOp171n+MZL5MqiiLuf3m5kc+qI
w1szFnKYk5k8OBmQdpkeQ66r/EQ4NLE/4bORxunj3MblbLYoBaHu1F/pdvTcHk0wbRvH3C4Pmi3D
qWVXxlfWAhKv6u5Gi410LgRHdRLOWgkLN83cX2rdrpcYrHyKrSWaf1lBhd+V01AKxsIxnzBM+Ct1
ku3U7c8g6HsnQzMErmvfXW5Oxr390wYxKkZP6B0raAQQPDbPnkJU+iu/doAOiwExESj7foT4R6ZC
uL11SdWVxhzYjCaylbi1Tf00rE4+g0LIeqDYoZ9AitYW7E+RaV42mE/LDfpKC7UhFQrYN8oXdJ3c
9gj4MLymsSxplXbnIka8U6eKhmx3k6jNmZlz38aIvjVoyb5zJ79KCIbV8V+pjUK4/D6XaU3zAisv
bHCKmSM24NyOXSSGQkWjU7v2oBHCdjKBH8S/kHpK5llSFsA6RI8NdsLM7NAC4HqUBG2oXW+9kcN9
NXmprFQyEYXisXGMXPdMmh36UrQMsKsV2KiRqWECAJeH4lRIket0xesBtESVdc6Laxq7xPTGZbWX
8PFPbupDGt9KnqRo6TvGecJYa+qf2Sl60rDkmbxmbnwyBXqxm4FuhLGywUbvtCxZSy2E32SxCFOJ
/3+lWjRiuqve/1TqFR6KM5LNMFNTmPQY3sYkt/s8ty9/tt0UYSOBc4vTZAFHoIMBASYlSwEkjR7K
FWndtRaUt/cd8EYS5xIjwMR2Roz7mZz6CgBq5+hkACAO6EcP4oH4/WLDP9IAtfT7BWFpQUoWNurM
BldZhS/3AQhz6JjDZ5iVQu97+UNiPeJ3gZaKdcteQpejAkrB7CpedrIwn5I6dQHgWQCcYbKzdEbs
592hvn/5EvcN7aNDxdmzUqkSbbFe5rbGcFXTzk5CGFqkB1mEMK4Nx1BZBC5/34V8iOT8otZKZRdZ
2EUJi7Mav1ZImxOBiP2Eb3OHXBqWqnliwEmifY0FihVY8exFbvjx6Y9GBTeCuJwrJ2FEWwzj423l
Ekz9WgrKYC+X70ig/yrhUi3MWEeRlMPSkufRNQFsDVM7FRiu+W9Gtz9HEsy8AYqW4EEqmyZPOBWB
MKVLIxS412FxKpC0IfeJbQXj6IUQZ+Kz5jNZBoIWkDIYBu7vmt+XQwS6VROobYiI5te4PtDleq7v
FlMwe7JzKIq1MuDrGQYF5Bd3TcPQyG0ctZh8BGyVdAYbW73aNBF1yZi1/P4gpADTw4omBq0M0+BJ
0VdU9Ey5Z2oX9FdAVjlFVwaKQNgfPuXCpa7PgYRSlAyAasKwVQiPAxJWoaSaOeyI6XhyigKm4YsQ
DOFzIPlNDN+Dbc1lDmkI9ZaL1z62I11QHxD9fM77Gd00Gca6EHeSiIvhcE8Py0BgQJ9kIK8ESKyu
EwC96Z+WdK3ZspS5UFfsgdYY0gGmT3VidPUZBRoH8RnSlsgxfBYJxVYNE6MGOtboeUiC2oxTLYpT
4oZAPEii73Im8Nyf3KiCCUmFPWhNoOvofCOqBYZPFhnWiq7aQTICIvt0EDRnRCLYGTepSjTVJlkK
CtglwzOnt5h6owhZcOcz/XYKzjArLY5lsuD2s+7ZUBO7zn9cvnvRGTjfSTG+MqW5jjPU10pnG3ie
ijB/Pj+f2FWoQGO0TICSUh7iCMNSQPaTM+Kqy4OV3irqoym/FeN1Jj2l810ve4n0pGA0/g9OtpHK
he5eL7Q2j1viRtHjgG1O6uWitcdP/pk7GBeqpdhU1VKHiGn63kUJzned5z8H8iVN7i4fRiSJU7XC
KFfwVufEbXS8Xb5nkq2UXl8c+ywXfDbhbXEqR4Z2iI0QhwJrpI/N0dyP/ipb1GfKL8qhEQH8fw7e
3DfkFDCmc90XBew0eu5dlvHHrvWoBos7B4mQSEb0Gdnfbyx2HHWFgt6JgBT7R1G+rLpqt+A1a7re
6Rv/310Zl/9j2ykzu6SG6a7HmXwJUZcoj1Y/2Wv087KkXRtWNQRw0NRaCo8loytZE2oJTjVEt8kc
9OQ0/s9bC++39I8Ifl9MX7oYs+FQCt08UiNQu3O/3rb6y786CI90ncmVqsYytHw2D9l0WLqTMggM
SfCt+CWxIe+GoiIJcSlQpo1vofFl1v5IBPhpCdyeYfChLe27qJNNhIWlNZ0iAQ5SneDP/72B/n4n
H3I4BYvjQTFWqq0YUhmP5W38nsQrPtsZjgVtoX27+RDFJaKjrtWgOIeoiZzI8u3/kXZdS3LjyPaL
GEHQgq+0Zbrat1rSC0OW3nt+/T3ovTPNQXMLu9qIMQ+aqSSARGYizTkr6HYA4TNFQVx8uq4C/8Ye
/C2KL5yHqj6jPxQHZDzQIEPgRm9mR/ZZML8cREmujw+hf+4hnxeqtL7XFqODsZu/GoZTDN/T+WeY
OOF8PyYHs74v40UQmHxE3eNkco4JGJTFYmJEGc91AAgBMfUbAyDHLO3XEqUYZ0AQeSdSln21f99V
zlN1o443JdLfbjxUnyug1pFIfdYMYbmZ/c4/InxubZyf6sI2zC0WTphPMgbROuSCpdsRz/TV6W9B
cnoUaAuLfq/J45yVqc+xuXZQzOU0u7HD5pBQ1z1Rvw5EeYjdLdSIZqJOYiBS5kSBNHONuhJbKA+P
BJBg5YtWHATL2Q33NjI4Zzih1XKydIR7YOdw9B8rxt6yS6U7nTt70xFg0pf/uhTIDkzTgJtj4Fmm
WtyqwmGsMMplrmi/VAO5AnibBi6SWsQx+OExxonhFtZrZUzLHJY9lO9CDHE0wJ1tgrT0S+ov6idS
1e71rdw/rfd1cZ5eQ6GpyzSsKzQml9T1gVDrksqi8EUkhrPBtawPQBJm8XlWHwGBfKiU2U7XSbCa
j0k3bv84AxxJ1hQOHfrPO68+EuC8ot3A7k+9x2AbMPL/R/dKZwN8OkjJPmQerK4elzLEi7DvwCY4
IA0LOCoHHI2q0wtv8e4mvgvj88tFazaliv51N16f5P5SmRdESX+gDgAcVeQ3LCo+3Rt3usSKnDII
W/yyOanSjTkKfORHXl12RhsZnC6Uad3WAPJagaZKfMVD3u4U3fbHBpvHihuSB8sUgDHByQ9oPEkP
4+U/cGi7BlGnSBfpBEfHA6zmyL7MYVTBfbaf8gJ4ELeyclNiBDS+i+JvcfLJpE6XPVzf3d3wYCOU
u91FOZpEkpi2hN+y+LgUXwYKCh5/lYLrgvY15X113K22ujSkTYEtlqoLZikwIuGEonF3kQzuGE0Z
HBqkKZmpiu+nSj6lSu7msulfXwrbkw+ea7Nn3I2OSSTFaQ/PpVYXI/zU5b5cOFQW6P2u3YVltxSN
WrrCD3wlVINPWRrYjbb2Q+MOmb7fcajazVw+GKt2aRGajvMoOKZ9c7URyylEVy/pggIiuH8eVn/4
VroMkPSHqb9BQ4ubLXfd5kYcpxbJ2lGaLjAgilHb/fTDzEWOeVcpNhI4pUDbtBSZrNErP/aA9y8C
Dfx341m/AIDfVuz+Uv5BiyCzJ3DOsgyCSfhmflUgI0vUGmen1Y4a30jIbYuq6btKuBHBLavVpTZT
mIgyzNzZKI9simkq1Yf5j3JlG0mcupuF2Uwzxa1arFcDBVhlcOLp+fqV+oiP8c8d4yfYooUOtNEQ
faIb24trWwXCr/wl/j2jFgYekF+hQ53kTgRVINhEfq4tUswoHQmUvYouVnFRAUoeHSww01xfHTuL
DwbD1Bk2OQWNF8/6kUuNOYJkRAa1SQctn8tALuXSNid6MshTGE63nZz/t3WBtw19l8ndYzWbQcuz
ImzTs87RstklyuoZDUgJ6vnT9eXt2wzTgsaDptSU+W4xXVoXdRplyLoj/hraDFe4caPnarQXt3LL
oPgukKjs7ui7RG51Rh2mTTyF61vdiDnqtAfGZ3VkWIuRkLRDuEDuPptpXtUKOmOBaEp+0N8xYoLk
stwrGEg/Ur99SUXY8uwHP2rM+/q4243+oyqSFJaIQIG0c5b6FrPutD3qkehNu+tmNmfH3e5OSkJt
6nF2jfVURvd06pywPYTEmavEBrGXrYomj/Zf7u8ieS4JUy9KZclXDCe0n9QQoakbZp+W9GYqLjD/
SugVw+G6vuz6AHhRKiv4C7U/bPcmeSgn1dwvOhJ6cYchoB5vWhWzA2MuiPU/do6xS7eRwx0bKBqb
scyQLjefwof8foCvYSwS5mN/0o4jkAOAze9LXyy3f8EcvCD9u7tIgIohjygTfAZXbsoqOprDjLBE
mSunHQGsVxFbJyJawl2buRHDruZmL0Otq8sKLtuVdG8gfhd7SuK3op5p0WK4rIeU9GlWdIj6Mctl
D5XpZEbnp3QR7NnuPdsshoUnm8WkTaKXU8UUwwDgIW080L96JTpDl+jFquTf/70aqggHAD8NgnLj
A8PbCKCrGGVhtx0iR+qJbyg/gFHoX5ei7BnHjRh+BG7M85SOFZLKcaGisU2t7apJ3LpFf1adPcd6
Z6uhelploAbWfaBp+RNdZr9ZjdvQmn08xE6htp4mqQ26khxlIztaFoDiw/kpbY3/bUv4Cbo5WY28
Zto0mpkd1jc0/CmvsX19R/aUabshnMpqaUhaOsEXFkrog8PC1rLK7yMRcdpuELOVwylt17Q5OMwI
Sw9OwHllrLeFNx4GX/EXn2F81yBX+ZNrvxXKqXA3qXk998gvSJI/J3d648hUoFG7+6cALRbkbBQ9
eJz5TBPU40sTeisphtfM1bEAB0gzhQIrzawj7/QQK6NpwiLqR5bquSBou4oS2c3X3tGnm8QYnmPz
OyCdnCqVjlGY/biuF7t+fSORT19YuWKNuC6oAuLAmscB9NGjk94yKpACgOz/dUM43AOYkHUdj0cg
CPIv/Cgec3NpUTlP4vUkJXVQti26y2bBPu4ZNVUzLYsAUkz7QLxcRBEdRgzou2UUSPRxzZ6ntQVT
7Tdp+CLYQGPvyEB/o5gUD1Wkm/5pP9cEmckoRM6C8XJYox2eWA+x+jg76ik+0N6O0NYr7mTb1RRT
QduLgZfxhwYRDcQMoGxDeNSbR2n9OYGHoTsa9Bm9/CjlX1/jrvKjDw9JGVOl5E2HNi5iSFqw/5h4
I0StcQPbjpqQ7k/F8bqU3Y3cSOFucQpPlCzKvAIrC0Nr0mqPyxFtiPbUPV0XtBt9qRtJbL2b9dCx
Gae0U1Z0aRqnIRgPJJACDW14IsPEPvnDdd4IYkveCGoSkFYa6oik2kACXa/B/iR63IvOhjNMsbzK
DTigV9eYvdk4zoNPClHXOmuKvLYMpoubZfS9aiAfgmUQDSfiaM0Lhs5wLocULeyrTfPGXhSBNuwW
mraHxEXlCbvbS4hD6l0AeXwBJE4w4oFD7fGbYjOqChGt7m7oupH49uebZS49qtTGPK3u7KM3FEMW
U5DAdzG6CM0O76xT70R36hGsvmexqoiUku8zoaVCsqbGemfll2b4JmifYy9aTlPrRv3dJH219EYQ
FIj2+C2M2qw41pqVTPUK5XlYvM4mh/Y1vbMc82I9LMf4RFdbRFMvUNe3NPRGYjOVTVNouOT1fG7q
m5qcWlEdfv/S6SY1dRgljX8EhEO0koVCW6cygYaiMyhp3OsWZN9UvYvgoimzSLpuYppSy7463VDp
FE43hch67O/VuxQulgJxyTJ2KqTo5HfbuXl1qAFef30lezJQ6tdY9UxGsyZ3y1J1klVLgvca4Uoa
qwGLweA0mqDXbO9INlL4BozGCuvSTCXsF71TzVO1vF5fxW4UoxHWLacCXhAkQf+0UIOeFmHVIKxg
bd3UsEtQmrGyLRLE6Nk9S0dh7X1PBbYSOdMeLXMfywlrC3tSwAHZoiToxMT7sToscEpAAJk6Erh1
vgtWuruV6D+FFyZ4xvMouqqxtpgvgL2faucNrBvjSqNs/6tKPX5LD5gBFnS+7urIRiS3uUkadmD7
jLG5zSVJDr311GcCER+RNxAXani0a3i1GzLhJ9hlwFLW6O3Eu/DHCGoXy1+BgumYr/MB/M6+adjt
N/IJzSHOZIuu2e6OKiYmB0HRjRvAXQFzsAY6qAuKyOGTrp2rUeA+2f/Pe09Eh///+xY/crBoZoqC
Agz7VP9UMC63PA7rbBuhWw2BmYz2QP/kTm8EchFpr0imnJoQmDUA0aUXCjmK4MD2AuztojgLiIlL
bVpjbFo5Ned8yX19GuxwmoG1hJHnVPR8Fe0hbwoNHN5oYUnlTX+EmzovwGuVD6IJz90QYLsspisb
97QMZjWrJlTdMEKnW+H2I8uuyXikLfCqDfootcshJ1/xUEQwTI9x0ng94FPkajlZSnpTWXUgz/Cg
ee1L1XhQtah2BBaAHd81feKuY4xgTFVi1CuXE0M/Z803vQeIrkAclOwauY0mcUbOiNK8wzQBAv/q
BxDbZOVVo8GceddXJDpcLoSlTRamZYNuB8lYvpIZCkuqb+BLPSHp5YI4NQgl7VaK++C62F2ztlkc
F9Uq2TBSZUIoQiS/m44GUr6iBouP857MrKmgvNEV1AQ+MIa2AG5VYpQdAG9VfNM+5SglZo7WO8VR
OrE0PbmPhPD8ey/DrUzu0OK8+//abF/cYfK6bU7owQEIT9UH8h/dS7hcixDKmvD5e5mqcmc1MNvq
agZr/nXMiJOEDyT0cIdqKXISSaT+u5ZnI5K7op3WRk20QifBbabg7WF3oB2w0GQ03QzuK8VIMgNo
EuEsiKRyl24prc4E6wjSJOSizM+0uBvzwwoSNyEj5t5jCwmLv7eUO77aqPUMZTQ8TmMrKBRyIEqN
IdNlAnZ99Jmq8wnRbe6otP42Rp0h8B27zxBNZYMHGDvAsDDvPGRjHnsZQefoV7f6gYVROl7HykHU
lbl7/TaCOA9SGXFfp6zRtFEeVPosgZAjFhQA9w/tfS2cdpJKidKuxloUBsITybbaZABKjpAI6mz0
7Avs2EcgkLfb/i6PU0117YZmrWCZGzAcoC3ynNyafnKSHJBAOaMXHzIfHHVehvBQFMSIdpPTz6gi
RaGC596trWPWvoTpSyMCItx1BhpQZhB4AsWbx3ABuYEZJT1EYGhQq8968hqrp1Y6XLfKAikmux4b
D1xraR+PLarga1TaSbfeqlZ3gBH151rEtbyv6+8r4oFbrHi1FrRLIjI7sX5PjAa/sY8rwrhCtChO
17VRKkOzgiLS7nFFCqhoLD+OX0NVEWj8vgpulsSpvNZriaFNUMHJIeACGwJynP3Rzd5GE0B7+Tm+
VdCOPH6Vhe3Iuyq4Ec1pv16HHcjWEBJO0efKmg9x/4Oqk8Bp7zo3wFwg+4NCpsm3lRhNExpmgsKp
mlZ2PnZ+VLbHxjBPRtjb0pq4i5oJ0yT7K3sXykUKMo3lcALSDVzOjL/ZwD/LGgLpdnYmF978zvrv
QcqYLUH+QgXbJV57fMNEBoQBlDRQb6/n26p80vUS41Ofrt+1Xfu4kcHUdnPX5qZU1HFG4TsLvQy4
wXWbOPmEfydOLTi33RhvI4p9ykYUnnaWmci41sXihOtqG8pZUi+V8mmmrhT+zkUFAKZsH4JkDE6y
nUPXJI9LZNC2LdYFrfFo1jjm63xc8lZgqXab/bWNDE7hs0pJ17hA6SQFrS3VgIxP3d4rng1//hW5
leDFtZus03QN+iArjAmZ88z5PBQtndGExLpop8yO3ehlDSZXBwaL5OZeGWiPf6AfG4mc2QINRztW
EQ4tt76WkWlrZX2kUv1Umq1vEZHl388BbMRxtmvUMNitN2w/E2DcAJqSehVGbTUv8pJLdRMfUm84
S8GCQm7wJ3lJTUc6RUEpHPVdpr8b/aThXNXNgAyVOj0xnGrZKdrn67u56wTeRbx5o40IqR/U2Jwo
7KNxXtaHPLkLrWM3//7fpHBaEktF044ZqslRCeYtKXWUNjsU8nCYRcOXu1faIKpJLdShdL6jpB/z
OddD5NzMsoYt7L6D+/JCLAD1xvp6O6156gwWeUgjQ2C29i/eRjJnj9VSyZNRRujYu8ktCI5PyQvY
iUB42QbSUUS3tOtxNsI4zZgVsrRlDUM8ETQKXGp60M2HcsxcRT8YrSj+3lWSd2l8Y9AwhpCVwtVY
oP7CKFlxlNUDkF+uK8muddxI4ZSkCWstWU10TrZ9fWjn7/VKRIEIsw0fDDDLvmsYyKcfhvKtus+a
VYW1ihXtAhSAY5GsqUOM30urTXZfWaexzuy1IPfEXE4ZKh4GIOb/ZJnv38A2e3PjypWEvT5jmXUc
4sGECl8k6jT5N7r4LoNzbDVgWORmhtFimefpkXU6acD8U50ZfJ7N6/UF7Uesm13lND8sZaMdkY11
NR2QfhUGeZbUuAk79S4uy5tSQTZhzu61sb/Vpra0r0vfDYMMquigvbfA9s3Z56yuKjVH26ab1L+X
8Rj1pzj5dV3E7hgCoHPR+08tFSMAnGZaExoNazbMPznJrWoPnu4zCunw0Hs1ZjkMENSB9OahORZH
FYP9GIG1hIXAfUe0+QjO78lqH0kgPcBsIvgNJySj0yfJMd/SDCSgd/EBvKaeeSMu6jNl+XBpMPGv
IAluajLfHUXTtKJDiV4suX1sh9cS0D6y8onET2v5cn2j9ysmJkUfBiIJ1o31z7tBitFcc2ApusD+
bI/qgdY2ECPZSM54Cb3W7V5Fs9m7pg3UUxYuC4IYnvmTLgB9WhK0AA/9N0N6WsLI1tRPVi5It++L
0ZEBM0EwSnjoBN0oklwqkB8q0iMlB0MK1vo+0gUgNG8VpQ9HhUZDUFkZKDvx5dq4GpsiwR6+8TUq
t+2NdonvNQQs9CZ2MQkJlqTONX7IX0aHIYC2QfzSHMSsWvurff8MTlVVkq61EqIMNY9Z0DaFO2kx
Zj9K15JFjnA/AN0smbv/GKJODAbngbYJ1dfPqZ9/J5irohirQofLl9zpCoHF2fW9KMswZA8Dmsr5
3gEhb2rgueAWoafU56GpnLU5hQYYMulZEtbDdyOad3F8mXIF9G4mtZiTyGRvTX4olVeM3zv1NclS
p21u8M/rl3DXoG7kccZOzlY4p7eeXNWpx3OcviZ/1JiubWRwCjLVxOprEwZVfrDu3oCMg8LRjv3v
xWVzpqK66K4+WqxNCC8v1GE5s5LOYRKnzB3m6U0I8hXS28CSW8SEviJBnCecphada/qbo6hvZldz
AJJz0bw3+CRbAv06K/x+n0Uhxb5Gvq+P08ixQUEn09FqWE9Gggmu0h963ZHLwXDqcHH1FgiHlS4Y
ztvXSwA2aQY4CQ2+ur2QWtUQa2PE8G1+hx7VoDuK2Qr3t/RdDPvzTbiErvGZWuVbVPg5Vhc7S86N
/EQApnRd7ferIsjg/LUeTkkIBStiNyPIzQbrB0pofmIqHmC9/MpSjyYlj117J63dMTYzH0TY9gBw
VwyQutagO1SXbwSfw67ZB1O++RxOlWppBh4AxXOidWe3We3spN0zs1audnoSofnv3/n3tXMKtBLT
kHoDiYk5KRyyANtUioJQKf3/bVF8X2cRG3IPNDb2drc7Zi/v6uirVngZYA+tW7X5XeR+VwgUVbC4
D7R6Ek0ky8Djs6rOg3GfaTflEvyPC+MMmgJKpLRboDxa0H1T3fmwPk7+7KHLMlBFqLv7t/3vw+LL
WxaNM/h5yAqr21h+WnRiL/QSqr96BbzlogQP859X9PANGX5z/5aYLBMBbx9iXxq8UUDPB+nT7LAZ
PfIr8UWwCvsx4Lvi8/OVExBlIjOCMYNDrftDtQK13EAp75AmX3LLWVLVrko3Byt8NdlZ8Vlwkruv
0I14zt5oXZ+PUYImXZCPfFXX9gupjVc100DIgJnLkdqyXngdzZ+yiGj2nKGOopqHNR9ep0UR2CSB
7ePzyhKZ27RDL6ULMhsPnXa/SkqDkaQvwIQ4XF+3aNmcuWmyaVhb5iJX5VNoPVb6//j7nIXJLOTI
V9bOlUWXdnnUhFTle3oKCAmDoH0bPc884LauZ/2CsJM9eVe/PTL8D/WCXit7DkBo6+uCZAXzBvy1
0EEUw4ALge7No5yMS2iNkYwWtYk+AdykH35X4cXKjrqIYHLPem0FcZaFLrQeqYqhEd147LUDOOvk
8uH62e+p2VYEF0KjibaKVRPhejW9WOtNZxw0cjuMAuMv2jGmgRtDQsIKxFbziCRSF6yoBwJcdbEC
ucHggmh2bjf/sV0R29SNrFKSumy03gC3lt8m2rYyJ7ppbhAT2fVFFF0KpXEmY9G7iqgFjgiVmMRO
DuESxL7p6IHh92sguUKBe9V45Ds0qhgsxcmDWBbWRKZVZWGm9lnRKntJItuSQYn4Omr2SJ+S+Nzq
ghfsrh6ixopBE+Ajyzzcg0UrVVM7eB0DjhoTSIikRZCZuwNS4CyULaphHNfi7V1WzrFcMIiMfLLc
wfpdRmS0pTA+jlbsxLl1qtGPZ89l94SuaIfiP0xW61wV5EKM7GtOF3cJ4SriHsg/cf+aqZnfjOjO
QxeYaVSid+Dujmy+ljOZcrMksiTD4hTmfV/ej6ofri/Xb+Zu0uetDIWGVxR9+YqROfeYs+uxUIYT
PT43h/yo+0gtB+gsQX+Jcpc9E085RL6osLMX3es6ZqMNNl9E+ZRXmJckD/9VRmLJLoYZzXrbRB0s
e25nK4azbuUIhlSA5aBymmXnQUr9uPt1fQtFEjjj1rRyRbsFxm1sKh+ji15jTALfxg76gy/Y7BVn
2TqV5HGRsUUYvYcWGFceE3+WwKs+pJ7aqkdMtgoCzl1jCl+nKAphc4ucO1XTou0qFSNZVDsX1udM
vR2W1zD1RyIIQd5SRh8W9y6JH1rM1QSk1yskrUpir23vDKvhWvXgpbT3kDhzZlIHVSPfSE14RJ/2
uS7DBxChnNTO9PJicjQr9wzMOOZtCGyM+GevzC9kNl+vH/PuZdx8Jpe1APK9lM0a6j5ycdZD9NLc
L6HAge3muYEZ/Nem82R/eYeU5aRChnnXHotTcsnRzD0c85Oo4/PtSfJx0zGRRglSFgafB+2KKYtm
Nq8cSssr7RBn5jKxqzSyK5k6bZq7BWke1OI7AlUnwpR7vZZ+r/1SJkB6j+j2rp6zYbDrAdj1w+DN
E0htu6/1Ot3Mc3hb6fKDgQmtte+DGuOdBo3RIYvfr2RfX6Uv109m15IA0+CvtXBmMpxLK+4KdgF9
Rt86nknQHDHiKnio/BtFfZfDXQkSL5rejjid7NPq4wnmwo24VRC6+Vm5l+9IMCKNXJ7Sh+4cOvVn
kSXbv5F/i+fndDKtoOXA4ESVDu2U0mOkn6fhri1vs5E413d0F08UY8p/bSmf5kXRNp+kPIYv1j5n
YR8o8XiiCliz22/xVJz6ZjmN5a1kQS9Cy70ufP+ivcvmLHZfdyRGJzcS5vML8kt5fzOJetNFIjiT
DXLmQqERW17jL/l90bupKYhmdkPezQ5yJnuyKqNRSlg1ab430ozl5iToR+xd36x/c1IoRmuYK0UR
ny11E4gWVtZPpQGtSI9hwNqiO5+V4f6Ttuh/Y57eZXFhaJdFVklTlimrn9F0hAHzp1H7LI0g6U7t
TvrSkIdZ1B6xe1QmXBDQrjVMtXJHZUxFRaiMXHiiPEfGbdR+tpKf1/dw135sRHBHZfZlFAFND00Q
2mNnUpsOrrS+GB04QH5qIGaUBPJ2vflGHndkGV0zSW9Z/qG8N5rU7olqZ9NtpLnZGGC28PrqdhVx
I407tH6i+UQapBuUufWNdj7m6letqU5aLCIVemNr/eBUNqKYBdvoYlTK0mJp0MWxGDsbs0+uFet2
FYOJvZNAfJ4Qpx8zuINiPI5te0pSsFwOU+NF4Wg6fSV7NNGOaZT5vZG5VjHEXtbIgJIx8LkKwQpi
e80iP5ce51i6jayV2KQfU5vIhd20jZslmrukqVPmiQfYdaeSSJD3+W0ugxGuaW+B9OZjkABgKomn
9LHXlpELaFkb6afnQh6/wckhN/F1NQYvhH7HYZyiYbawk6GxiyJz1qoSmIn9+7vZM855TVWoDV0M
O5GtB6uNnTy7wSi+g9k92jzl5f20Znahe3r3JyhjuoneNMQbKLvyJp7GdZMuBIKVNnRpSe6tWfZ6
xXIyVblX66+N1j7C9B+uayO7Sx9V5F0qZ9zjQifluLIoCm0QRL0Dc991AbvZve26OINRShb4d2dI
kIz1LrMwsJvEz2OZrk4ZFeDnkGwtNRDp1E9xvnpE7qCY/c0Saq0gsN3N92+/hLMrTZcRHa9QtOwn
TqLXttL5jXnTtA/lcI/B1jF/mMfTAJtT3ABhnVY/ylSkXWyx17abMzWkrbO+NBAaKUEYTLeJB+Ra
f/RaG6XZ/2A6f9+Svp8uZ2umHPWaluGCJw1a2HTN0zLprEpjME26vZilMxG4QbqIlsm05toyOcNj
1eXQTQrOvAWT++IZqIr15wRIBIpbv4hi532D+r5I7sb2bR2l0YrEXE0+LeONOvjp+K0YBNGmaCvZ
n29saW02A/LDWJIW9Gj1AkQu6P2QFRHcx93q9kZJ+YLJEklpQSk0RH/KP2e3mjefrVvDDQ9VZSs+
I2MRlYIEK+OrJUYoZcvEwmhGFqUekuA/e/jvYrJsV8aZGrnDyyfWsDLG+nOU7Cmofple56JciR4F
4rAG0sgVpW1F9ocvnphJX+maheWFL4z5CPjG9vg9AwJUdzNfSkfUnrAfH/2tjXz1JCnHBNRbEBfR
J4ASAP4yE8F27YsAtpQisy4ovh0hnlN9TQrU1KhVO9G83hjIrJrZLCKD35UDt6xSWcd4HV9ENwqi
VpoJ6yGbnbfO5Gmmy9mk1eN1D7EvBq04mP6GK+XLygCeTmstZrPfSOOrd9nqj8rTdRG7TzVK0SQN
HMiP3Jx6YejLOmLwAdzeY3xOSUBAmzz73SIIJXcnN9Eh8rckzscAxK2RwN7Bimcj8zOKV9+MxxkY
DtUFT/JTfxo9Keju2wdAUV9ET9Ldq7yRzrZ6Y6SGksTlCsgoIJQ3tgFaThls0RgIr+7N5FnHHMYq
6qbaT4WjwwEdVTr5yKInlT0xa0R+rpG71ufYaRx6VJ5pBCbSPpBASSrw4syaf3At7/J4+9jOcRRF
BsIkrQQ2bgKW37a1ZwnMp3LtGC3opAYRIPuugm5Ecpkm9OOoeTyyvodycLNYCnQzcmdQYl9XUtFW
qpyBBA9BNSc5iwBBdpG44AtJExc0mcka6K0vy3aGd+TopppwsoT98rVN5WI0IFdh+JUh0eh3k6d4
6zn09YAAR59ZZFG70e5l3Gwnd0XqvGuneIDGmDlG62VUzvPcl4rWyapPyUhcwa6KxHF3wsrGsFAq
iGOdsYjnfckJ/eZSOECzw7Dmv5C/p4PkC+SKtIaLvUCdo856zxQVbWrVCfy8P9vIXtEgDt49x7wn
tb08iApFuwYAwINAZGAo2nzNZkiyShpiLJZlH4YAFVGk3ipfRBnAjojXFwNZUVx71F1Bz/FPOwNu
zqEOWef7lF5Cybf+xCVsf5/bOw0o45m5wF4Doro0T3Q6z5rAjuwugSjI7sKRUpMfIywpoK+tFm2g
oEs59EN37tpRpHp71wqMc3/J4IcI1QEThDrL2qVH4hO3CcL7+qwhjKt8+VUS9A/t6flWGGel0qxK
kzhDFoNIX3XyqEgR0Bq/9P1dTUVPur2IeyuKM1QFKleyFCGvoAJllrhlipkjgIiXQCcqvRohFSOD
ns4iw6G+TUJ+0DtiYS4Z2HRgWuP0Tu07rV+mBX68yz5ZxXyM5xEtmb2ROBXa+cN5vbRN+ZisyQVg
il7SKrYK0NZ+wSeafeeOU/19TVW3iBrQlExu2mZPmRU+G1YWAYpxOqlh+VjMy1mxhm/SPF0UGQi6
U/JV7jNvLcnLbISvpEi+aQlo/jTZG+XUwyWhyNKPNo20B3RU25JReErev0ZK9LrE+td4ztFeNtma
CQxljPvWEvHldPxdwdrZeQj6TzN2MgWopHmBhfTDbYyRnEaKg6KNMVse5TGArfrFLqoQj+b0JA+a
26nLcYiBlTcW97WR5raRZO5kLpdGC1G2Ifqh7gFXK0Vf1Ko41Ybqq0PiShkKAPXqxeZ4iIf1lurh
d1P9MmnRC+DVDpMqH+exvQ3Db+rUP5so5MRxZ0dmFkirhadyciiK6dBZ/fcYllop0e6Upn6Ut6dJ
qQ86CkNWPtkxDe8XAiiKefka6rPTTs1ttWqBrE2vGcmfIrU/L6Q90XxBtXd5oVGDjg0gmyfqz8JS
zulE3Whs78w0fWnX5Ws3PRdj7VaIKmJVD6qcogKuYJq5M2abDOFDMnSJTc3qIdOTs1XLh4hWlzA1
j3rS+eAQv9T6es5oEzla/aO27kMq9bZaTY9dPwZljCmrqLOb+KsENmApqYA8ZCa2SqsXrS2Pg/JL
jtS7rsyPC+1+xmsStF10Rut1oI7xjRUnrmaowWS1X9AUZltadQ/GKtuoRwzYDk46LMdRMu1eTjHw
2lBb0odAZ8lFDaZgaQIMOeN93p4TlNDKKHbVAd4CFaBMCX8qJH8ZS8O2OnrXJM1jn0RnOukPpNYK
wFc3tmatD3VYIjdWNYe5f5pjVI21p75BQTxbT+HSz8Acnfx0Ku/NsD5i6sXP0gRZmGI5AkbwTk2k
n1E2INs3ggt79jqpQN5rCHKpd6RqOKVRGCwKudH0GI3y+uhHQ+2jbv1U9/DcFM0VpH4YpdAhWXXR
usYOdXI0h9qxjPVn2Ja/cy0CbIDuZihalVINxo0Ykyl5EVjL5Mbj8H1eQQhuYmoxQbNsEqLFuT6F
ifxi6PX3EEUqXa1ehkr3TX0A1AFGicf5Eb2St72leiO+ThseUk1zMR3V2qE238bZ8LtQcNQWjDvQ
T+yM/A47PaDSj9CEwsy0PWdSgWwiuM5r6byWkT2PprcuRWSTHHO7JCrswZBcmsFsxOavaEiCpLW8
IVc/z7PuAAnxaBa09TWZHpTh2JQVuI8au+7Mxm4MQNuvRmRLmenOHQZIJtxydP5TJQvqxrpEUmLP
VevnamcPUuKYOD0jNjEyXL8sYf5dNVJINj/puuS1GbKdTYehWNTmj7hPfh3dT0XsxwZ1erNJnT5N
brMcPcDj6C2ktEt0y60tkpRT/h2FQdeMpE+13NwNfeslerc6jfnYqs03xcoPpO0uC20ek1l3/4+0
71qOG2mafSJEwJtb+JnhDK0kUjcIUQbeezz9yeaeTwM2IfS/2tjYWMXqoqYb1eUrU1m+d8vs5UF6
yJQbvVFMLg6/Kn3hcBqsp6oPztRyD4sBNCmYmWM7F4AaU09Bb3zBl7jhDDEztZJA/cy32GE8DGAJ
QeJlp4ruyhhQHgrlomT6AeRhj+DHw+ptj64Zn5ohwIdG/mmBu5eM4DOyZ1YotuWHMbkPR4wZE2BJ
ULUbgxsxzNJgpiI4Y3HarCKz85X7AJCYlcfdsWKwzYrDShzdGCyissyMCuJqZ3Ilt7BDp+pMso4F
mtb70V8Y/ngr0lzLozz/OKuzvpD9WEW0JgLD5dU9o6L3IbhAFQDkPjrm7DD/9gGcKk2CHojDhWJH
zfMi+nL2Ooxfe+6sMhPKD4d5J+kDTBWH8ZtpGkvJ7oUj0KOspLJagUUDwBJC3RjIGsJ6mgbZ7pbi
YZbizMpVICYNvcaIMj9EStRpqEgJ8GloEYMVFl0NR4ez1GB4G6fRP+8nG5ufx5DAPGxgBfbDcEiV
YpQdtUnZjoWXejrIoHzT7hKFN/mANTW/eXVXUfR0iFx1cihl+D6hVJqh3NrNzHn9sjAWNzcvbiWG
+kJ6oBVLVrSyrdSpJ1btDyPNHbRO7oxsZoTpLFHUNxqyoh+n1BDRoPCN7tQVfjX1JlpSjPyedXNU
ks1xlR7UgQ6G+cUPgZVXCC+90jOEsA5D0p5VBajiuU7vqlRGBegx6l/SJPs6iTNmk1hcJCxB5LQr
Qd2g1aqYlDIKITdKgnYcBrcbb8aq4L5qfyyIkye00gTyQ1aCMrkXlqaRJTKOft8c+E/JY2CngksW
2hZ0TSLsSPTuvlDWpyLvbSWzaIYsrpBf21X9jLnDGZ46+rkvgnV/VNeCT2vAvGf4UC1GewDRrJ6z
4RsnPe5L+ViPpG6Pcn1q1TR9O+Mk2Q2A0G1ANb7xIPAvKEQCsU02QS/xoHmSU5w7wS0Z3QzGPdI8
lL0AFoZIX2BnMyuafxSFLc+MtPdjw/b9Cem57KXKgnKaYSmE8U6RPXG5b+RzwZ+X+VUBcVcsmLKK
cG5kyP1QaaHEUlZjxgJQVUywGoGGjuV4MGSQ/vDnJrktyrtw+SLKMcNOsS6Tsh9poop6M8eSLWHj
N7qEgatFjCbXR9we6lSU+cjUMpuAPohX7c5O8YNQrimYNC4dgmKKnrjbn5aX8m1hrz/qjCCDdUDy
96tXJ2fyCCyYTgLwRmG2SGkX0Jp3+O/+m2C8PJUyKEU8tonU1rItalYIICxlMTtxMJuqPOwLYpku
lTIjwANqykWLFJiu4sB/VnGbuTXfDYASlZz4MXX/dSuU+nyUUSmFQoyliRwtd8r8LgP3vIhOANjs
HMbRWN+KsitaqxWhONYIA2rludYuDSLcJvk2DzwmUhVLUEaTLyS/EkJsJ07f87A79QXAgw0RI6Tc
A+PXkMf2ri70/tx0oQ0c5U3dxfg1LRDPSLeZsxoMXvW27PJ+zJrUYJz9A15XaUR6lcORa90BYwsc
omLpy/6JGDqqUdYlTYWoLkVOtsfSCYTTzN2j8F9IrFnfjy0H6uIom1Iq8VSpGi6uQXF8OQDD0MU4
/b3hdV7wUDO8ASNK1Sjj0oyFUcxSglxTfeWVY8A9DMZdxvsDC8mTJYgyJFPQLhyQBWSbA0pCPFtG
MZEdWUsaHa5g+AHmFVLmpGrB76ASIFbCl4Yn7qovyiW/GRwJXMsy/9/iOxrtph2mpBZqJBSFMDwY
+Xjiy+c+S30xjf6bu9EoWxKmHIKHpJXgAHIrTbCyWaDWEhuMQJ9lJDXKkogDHw3VECu4P8Gt3MRt
TpMPE1b4vIv11E+znxYMRWTFDDS8zVhls6EaEDIgPyf2Yh5NwQtusaDkFyPjk/1Bmgp0BkyFYnGM
cgPDwreZwiEGI6MjyomwzqrmDGaT5MhCs9y2G1dR1EeLQyESO/CZ240gmkMr3k9J5i5texz12N03
UR/Hqd5sx1UW9eGwCJmhspgiMD9WB8z2fU3P4kvrqqZOCitfw9vyxJqOIT//o53/LZKurMxjPjVt
SkBkq+9GfUwFR+mPXAHqluiQTCzN3PYqV2lUDtq1QV5FA1JdgrdH4uYIulmhfV+62ZnVLyS3tXc0
yuLPRWlgn6KRoCShTyi4FY84L9aEwLZpvJ6JMvjimBsoRKcKPPFt3T/10klTn4T8taq/7qvHtpO8
CqKMvQJS+EwtJhldXgsDK2aRO3PBgkH4g/G4SqEsfVWNHeALRxkdNt65TR39Re3swTLuBSc6tq/K
S/i6f6yPM9fvtV6kzH2pdHUkVPCY8mTH2o0+m3LoN2lhJzVQx1vFlMXSUnjGY9vM4wgMLsE9wagF
PVZeSyJaG4EmElC6+Fdylx0AQg4Ca0UzU4swm2v3/U14MLwSJgyofwyLuaU2a/HUqeW25dMUAD7o
dDxHmCGeEdfxGCzpeRO4E4wrJjpIP4W1MMpeNulSNymHNh1BPdJc0CDehROOOVjKEaOLmI51GBI/
rFfio64lUmZzNqqBG+cZ+XFxJ6gPeZOaVXCPbmLQHRb+nhPva51hXbZM2VokZT3LniuWWccHDZTA
GrKbMr+Vc2vJD5n6HHMMX775TlbSaEiZuc2MbKqIrb4Pzh12pdH/9PSnjjgiW/nMBmD5uMf4/koN
yngGSSdGyyTJKDwIj7PVHMZzCVKv4sSPZuUsFoZ2zkAmA4E3azjh46AhJZoypbFY9waAFIkpnZ3p
sQZw1+wi93jND1BgP3bRrHoUGEV45hVTljWrs0bReiR7RGuxJmOjjaMCiBMrSA7wYL/UPotgnvEo
aQ4OpdYnweAQC87yM1/dLH1slqmXKU9d+GP/gZDnvfMiDcrM8kM3YbiAE1GpuueGH2H31BImOMbD
Z0mhjEzNYaOyb1DFrkKHTzszDX7F/TEcmXMZxPfsHYcyMFhPHaoeNUWEf7Mz3LUeh80EEy10QEiN
h+SYWSorbmcqJWVihqEKJ76CeiSH2UsvAF4GKnJkq0+TRZh5I180C+ai+pYTXj97ysiEQU9QfeEe
B4Sc/UsG79Sx9H4rSvotA38gtnVVtcGiNqZcVJLVdahyEOgx/iU7KV/hitzQlf+iRgQmOxVU7OBp
kRRKE4N64Qusg6Pa1x3n9A5za6YADvu/UferEEoRVSHu2ipB2VIMLos+uqF4UYbSlOOnfTmbueP6
NJQiisVQaS0GoZB+90CaBcTs0bhgKA5eXPyiHBjSttX+eixKBfMazO6YTBDtQYisMM2sBZgm2Y9i
SV/TAhCtkXwX11YJpJFkqS2AHmmt8KmCS9z/HdtKef0ZlFJGeRLUyjTLNh/wZobWOa9pnjzn3r6Y
bev4Wwxdew4Q5IoGyRUAEJBMriHF1pyfVbT69H+NSPnmcK6iKF83dlEFYivoS1kqJwRqTjwWD/if
f1NqWKmLSjm2gF8KTpBVOLHz5IbAUucs8a53F4fMW7EG2d/S0o9W8noqyqEFkc5NWYrvhK1CrNYO
t1FkygcMFbsKOiJvrQMJ8BrjF06y9z8dQ0NoFiZZqgIRG4CIHRAXiY/VhFlYRnqymb2u75IyJEkr
DLMo4nQKQJ6xEmT12DK86MBoBSsKIe/QNRPwEhFDK7d93PVSKdNidFlY1hVqh7HynMSOEZy69nVk
4WowT0cZFkGNNV1WYfjPQM9A7tp7iY0Q+pzcJl+0xiSlqfRfc9NSr4AyL1obqrIW4ka5AphtPwCa
lA0v+4rxBy96vT7KdvCDyA8SDxmEJpYzC7uuzeiWQ2pA4B87L/IBPemDWmNfLsNy0vVlfS6bPK/x
1fL0mCefJ1a3e7NEtNJGuqSs5eMoS72AobD2YY7PCegXw8Zs6xtVveHQpCt8TAQGY8p4aCwHRNeZ
q2zk0xYjiPakeYroBPFBn3izj1JT0uxiPnL5SZdvy9yV55Rxpwz7TAOdjOMgNVOMlETSPSm8Swh2
8M8hxvIoi3Oe9RrownOEuZYiy1S0IbGOBoINB0C6F8MizU/FIrXuwmtYmG3Mq6UMTNjN+cgDQ9iO
SpPAIEynfjS5z/FhBOIld2CmzQyjqVGWpTH0dCnnQbZrjr+V58IRsRiRcwkriiDObMct0BVorYnm
XMky1IUBiyyiKrb44kHz0Cv3WA0D5h1SJqXmhhqTj8jkoir3A3H4yXXloz6VhinMxkHHPoRYgfdC
bB4AV+nwams2wE1lKCpTfSijE0VaHhgdIgmsN1eH3AkwwP+KbavBqg+NVWEKIXFG/68qTSubQBep
CwUQGjKHHlCuXzoOKBPfADiD9TJT6We3lK1meTY6Vg7GsrA0DFCil61Q9WjCEgsL2qCHyo3s1FJS
sLuFP8hGSOYJt+rDvoFlKK8uvk8i+CEteSPHh05HOxO+cb+6mJE4bBbu1tdJhTNzWAV6EMOGFzfQ
WrM9y9BaweFPrCbsHyoBv52UTrzJKiNaSj2dig6SmmfdEx3JD53BbF3stY82QQuvT427f33kHey8
Sbo6WCXArJu0QrLr3BuwvxM/FBVnCfJjC4apOWfBkTCCGJ0yNW01YA65Rw1UqwuvlfRD3XwpMZQ6
xR0D35qlF1Qco3F6oOo1MvWqPQ76fZm6gspIRxh+SKdsjGIATEDCyp4tzHfTYKFXIoZ+HD10TIp2
omF7X4myI1IZJXw/IE2YvcldblAyvu1OxZcGrImlW5QWcxCVcXt01U8RyqAxhLcGRuBBnKtcwiNh
NXfIyjkpOGCKfGTNPLKkUtlQ3YUqGA0NZM9V7Sc8YIq6EqQcy/2+zrOemUHZDDHV2tqY0GHQJ1P0
dE9zE5tzVBEUZ5fQeowc5n2SUsbOB6QRJ7VMAbxLCL0fsUg8gQBUPhj3QLA4GoxMj6GTdGVv5Acl
z2fADc/5UZQvS/Pd0Jy5tvrs3yLlvo/Z6cKerMZBJ5L+fzpjLjEXPqU1SAtVydn/Vgz7ZNAGIykL
kNBjfJgzzgOIIAWsCYSeqGdOxt/mS8UYY2JpIGU1CjnNVF5HltC3N1z6PADvJGSU71kiKKtRTEET
F2QYq2hrGwxBjYBedckoiBKDsKdvlMGIRlnIhAbvV2kP/XgM1VMmdmaJfnywuHLWObXBSgj2zyXT
1bykHcYoChBFjlYDP4l93tnTQrMzyYa+dJztxsJwls5Ct9v3KFjRxk2sXOYwFKOMOQPJFvQDr7m5
6uaNYBb8874e7r8rmadMRqk3Gq/WiOTkVrR09KrbwJIBzr7ojlYxKgysm6TiDblUgd0bwCcvIOks
fWM+x4bLOM5+XgqmjvfXthS9mHcT0samKjxlKo59B4CceMlMg4tcoR9eBmy8c8uvMmnvsB5hBzN/
WAAmJ3StO89gLzZ+CBmPFbbiKEG9JLXPLFFQnWWMH6K+v+hBekpwQanen+P8ucGA/FTEdxmXmQNK
vqNQfTaAClgB9bSLF8ksZExOG5w5ScPj1L+o+nwXZpWp1eABxHZLHRhmvNSTuYiAxl9Ub8lLKwri
IwB+XTUpT0AxeOhHw0yn3s2wAJ2qkhnUvcsVxlmRQby9hL7cCP6UvHBZ/opFNH/ipkNShM9ylR3K
rnKaBLsmM5qG2H3HsJFTLNE3rP8zApM/eB+oCw8aER24Pe+vHlsqBaeG8D7dMwALngSsQAoPldPb
9YEAWcS3rCbltjG4CqQsTt4nqN/qEChOXwHQb1XLa6Q/ihUm8Ly8eA6A8LSvXdsKfBVIWR9wAkb9
rMIUJBw62guWI4fMBAsGw8h9XJd580G/5dAbBUa/6OD/q/7JOHiHkBMPvoaJU877v8Cd/CGpvMqj
bE2tN1IrT5BHBo7IQjg6kjJ6PzKBc3llzXVsm5zf0t6YhlaWjetlfdBGzMkb8g8siVrJdCsqD2Bj
N9Pqy3/6YCJlDfCey0wAvCvcxZEPMRdz6TRGYPKHovD1OERp1sdJxlyaw4i0zkhIiUEVC8zfp+E0
3ecAxJn9+LV+LTxWWrpt6K5iqQCiTAJsJ/Fo+4hTaMdD+iDFOcOj/yFBvMqgXnSqJkad1GhyJnJk
tTygFLPaC2ssB42ycVSVzIy19qwF6dcoVZ/2Px3jcYvU4+7zaAqWACMPshegVpQCg6c9dEx0oW03
ez0i9aTDHqRdbZujRIt8XsxCu9YOTehy0ff94zCUngbpiOJpybU5gZxm8TEcG+bFS5xqztiWdtZj
2XdfHONYNIJRlNYdCDJR7RajxwzLYip3LLGNOLUMo8+SQ4UP3KCq/Bjg+jLRBEOJmQlHdbACoWOc
h3ztj3Hf789EQxaJ89CpWK+XbZUHgw3JNyag8AqJmQLSeupTs686Z/8KGcaehi0CjKqMfxAZYSfb
5LjzmH1rSlYZnXV/lPEw5F4HFhwS4KFD51v9UhmVGy4o5i0ty6mwrpD8lJWdUkpUl2edPOZD4wo/
wstbLAvuNMCD1d8XK/IBD2ArhxHQsPs3+YfJl+vXo+wIV03p3EchijFO/0txwWlmL154Ls+GEx+E
S/eZFNH03JSegJS4L5vxFWWqFw98phFDhHBtYjWbwThEYG78wpehzDgj40PSHLCtkceRwiExyctX
rWzMJfPkIgUWwH88D/Xg8qJAO2JSsc0mYlBJxd5w4opZae/f2h+6L7+/mCy9V5aYE1p5bsiYBMaB
c5A3LYCYtHpbdVNXYs0sMmyjTHlpPdSySupxJi0Et0/9FMtHOfD5XrGF7K9KW9dzUe9tCYCuyIM+
xc5lt00P8XjIo08BmMt4Z/8GWXpHvbZRRjqcgIHT7vLWyiQs5sVos6SJ/5/E0HDcOS9Gs8KTgScA
qnClGXO3uvqyL4MV2NMAt+AqUlquRK2iMUzCKpJ74qH4ojhkrjkw5VP/+u8JcKgImFKJoCjlsE9h
MZLeAnsfMLQAz40BDFPy0IE+/R+m87Y+GCYewextYF1YpwF8mmjsA7XBTepndN/s7FZ7yM+Ig2NL
NSN/Oqd28rNnBXGbkf5aKqUmwIiX2rBAgEqgmDQ3cwO7OEkeEcn7GBNmfUoSydN+dC2PssRRmk89
iDwloNejblIYkjlnixXHsdlOxVMXVLYa5Bddf5LT1gaaAsuuEPO0J5+K6ji+CeIhQHeVP765H3Ao
2Vhs0K3JeRvTFRjPcDO1WR+Yiu+A1gcUF2zNo3pDgHliB/7u0jiEpS3zckaVbcsJrITRTfG85dIm
7LAgEiOJL6SbafgcIlOMJIYc1qno5rjAqTVfJ2iEKSYZRGmt2EGd1yZbq9WZNaCxZZ7Xp6JcTjA0
fT6GcKF6e9MUgtUoJzkwS/FTyn9iWBriVnbUg+6AJ5UaRTwH9SATo5GFAn1hDn5tZ5c3hDDOZBWw
yeffE0jZGVVvg2oOkEWRRRTJJ/HIW9L7dx8M1LwGQdtQ6WpeV1QRN/IID0gPEbhX+GA5oeM55C7g
Sxkp6bYpuwqjP9iI4hMvoNgrcUc9D20diDcFaxeE3MzHm7sKoSKEeijKFAhMos3LJ07IrFL69lfK
cJVAfZtg5nRFjWCr5sZsbuoLBk2AUBf0WBQCMub/hVNo2zpdJZKLXYXI+tRJcSu+GYt/JqAi13Ba
95+5TenAOB9LGmX7dSMRpBrFA+iE8l2B7Y8AeANQFNQg/eQYslqUm25cAl/r/3SQsv2BHk/SHGNj
QXok8nKH6CCBzQJsgOCkbmiLrA7ztkG8iqTM/SKLtRYYb+2hEdOcrRXeF18iF+OG88sEm99Z3Vl5
6WJv/2pZD4Ay+pNiFFKFf0H9kJkCLD0ww+Tx874Q1n2+VU9W2hI2Si/lKfaTgk9AG8ovvVda8ovx
DSVIoBKPp8ZjFTz/YPd/3+db2L4S2ZX5ZABVixRFJDd16nMMCNX8hjTRZx/F5v0TbhvHqzTKjogp
B77t4U0aAXhWD0jusYDFnGnZykxXivkWJK1O1YdjvsQz3OYA0jrSlOUs/q57VQ/Y53/DYRDuyAZP
e2QZSoZ6vn3hleBiafVCCmCV5/w0L044AayuM7OE1f/dPCBor8HpraFxTiMrLlzWJIqEl64ad1V+
3w9w1nxnxqmfSF+EifHZNk91lUZHIbwM3Hw9gb+uKyuuTinovIPpMkkKQ8528LoSRJWN9SVS85o4
teJ5tqpDD54ZkJUTdo/I7wiQFMOvsQ5G6WOVx8AZDuEQxGI2K/Tu27tZ+76wtlM3PdvqWJRnA5Sn
qIHACcMq7XMaf9Ulf/9ZbUJKgC3kf+pAD9+F4dxJUgp9J0SpIpLr5qTfaA/q02CNtghIieY+tgEZ
6c/3fxWhrkRTHi7RC16JVMQ74O0umluCvjR39xoLfWnTAK/EkC+5eliCWKZyl6B8MC79M0E5WHTl
Rsp75z/eJO3S+FHIDa0jm+Y6UA4yuzvBxzjdSXEAP3gjmjHQermnxMqY9fdt8786I+Xb5q5qlC4D
7uR4ROvZ0vyMxKqLJ90n30jZ36hM5QfjvETDPwRdK5mUY6tyI9dbDaNoZET7H9ya1AsPb/7GZwUo
jI9IT9tp3VzWE3luEpYR0lM6u0HN+IAsEZQF6foBBdYR55G/Rolg9j+CLmJZKcad0YN0YQqW9ZjH
VK1yi2190A8NpnYuD6JJkJxZHnrTRMngX5VQRgCAO2U7AOeg9nWD9zW3nyI5tztecOdQcZuh/fw3
urASRYXHXQhg87lDrpQc/n8qjd1X5/+n0twhrBjfajMaWMkj33L1psV+GBWRLLfzR8KGSEgRQNHh
MWcFN3ViJYeyHXpbZRhCgJwQRh6zpaUnPYgvBCdGfCQFSPWLdkBPn3Gbm0kuaj+SosnA9eOplwV6
AikTwTKHRZLBFq3KLS2MC5qYn7KWi3g7OALGFIXRZHFMbjvRq2A6imyCvlYnAMO8pbwyRE5Y87My
DEYaxwJDtMoT46Sb72ElkHpzaZ8GVUJG4AipuowcO7KNCyhaPfDCnVnEDNsR60oa+TUrrYnSNhE7
Al7YOsRiZXbwEgAQgfNyIAbUjDSb8RHpQLIsuwjLd4iz6vZhbD6ns5fMt2P+tWblUtvP/Le20IFj
VQkBQbtC6iaCbFaqTkMSW/VwP5eLvf+5tl/DVRL16kY5y7lSQKwgLfyLXKeXshO9Mg0YdXHWgahH
l6OErIC5D2Mz2qGcsPpTfQUxca+Hzv5xiFH64MBW6kA57CksxbiaNdjHMfikZ7pfceG/x+5H8Vha
CaE8My8GYh1EeFITOvKgmfDUO+Ey30pHyeEOVcI40uYXUgRAc+MfXqCn/wV+mTROBmxdX4B0Mlf9
DmxitdT8jSKsxFCHWqSuM+IA3jhosgeQxvzE0IbV86y9m+3TyDq2YA1eV2Ty96v3mrbNLJQdkFmK
6CFVLkb1fWAh8G02lyTwSv1PBqVsUzB0mOREgD2og5MsjdfNLSCamwctCwq34WM313jdVNTQD5sK
ZHef95WQXNUHJVzJp5RQypOmVNoKPTTtNlfcKqrMRMe91uYwhB7PKIJsqvxKGvXhCikDZVxKihEZ
wgAAkWev+8dhfTLKdRlaWrZ5BAUsQb0uS6ZkPGojs33MOAY9kyQXE0j6UujfP3tmwMHDTIZmOdjM
RQnznrWay/hGCuWlpk5VWoMHBlIi/Yhipw4+y7MjKGc95ZxwDBjun3GFdBstBmlkW/aQNjWgM5HM
rnCMbmAI2c77rppA99HyOJe6pHtz9bxF9oQSt3qtvdTP3OGLeJjRhOft+jaOzORnlvyV/fj96BTy
fVcPuyjzIFFybNuH/P0SnXr9W996+4q4GSGuzkfZjsJQp7kTMKOd1id+cAr5Zh7OqvIqYKhsvNWZ
QyHbwcVKIGVIMGsYjAHgvVE4Up41l4T24Y12T3bYKo/ZO9tWEl0EYJUqqwYdXYRyB/6pBoFpCy5n
c7FzJ7kNnsIjmuROg14oNo6lF5b1+MMZr1Kp75YZYbokOlJpEkCJTuLKCWbz8rc2hXZn+PufkNzY
R9N4lUZ9wgyj/GXXYPUjaw5t6bTCaTIuWcAwwKybpL5bV82DBghWXJz6Okr59y7TzHhiTuaR2HLv
MJSdH42lRfCEw3Q2byFnAdgkURDDA8OBx8ID2hyWk5Tr1VF2XqySoDKw5vEmLT4JfgiMFdVlszxv
pwwrSZTB7+IK28wi3hmneZriKcZBCDgz5f1leRm5BzIWJU63CTgtpoMYs8p+m8BLq4PSkGNtV2TB
kqCoP7gkVcI4N9YdF/DkRXZwUx7IsclOF6hVXwBZ8ncZxfX0NCsoJ/J5gi0eVB1vQh818J8K8jNS
cmzO2h3r0TM0VSQqtrKaST8W4kAKWW31vZSFzwmm5HuJ/7H/6lhSqKrBHLejYpA3rnH3gWa3YWIu
A6N4SpR95zHQo7BppMttnJHIu//W6GeEJSaXeaqWmDHwIPfPs1kbk1EEkTXR0PEHyoy0NZ/NKTmQ
7KlHGdl0fNQPnQmyF2vwdNJDYGR+Wze4FkhZFE0bBiMXkfkBoMNsZ82MxtltOOb8ArG29C3KgiQK
hihjzp3u4wq8BsKTGSaFPwbH1svPul0/K1j15f3enO7Y5IlbcdBaIKWAKZhu2oZHlafRQ19UT3L0
Y9FeQA5cy1gymBkTv5vXuDoepYihkNRqGGOinktbi8OESFTXfimzcBG2vMz6UJRPCyN1yecMDeqm
wbICxqNuc6wZsja5Nl3nWgylhdzUC6D+GSDG7mJTcxcf3Bsl0DoIbLNhs2rrrMujdBBbFX1utLi8
PL1LjV8aAO27wt1/Waybo1xaFYIIVYWTRqeYB39T74p6as+BPfQ8I5jbshfry6PcGWBOClkv4c6M
Ee33GGwuz0Vv8tW9OjBqD1v+TBYlTQf6jIq4irboPKY+lI5AWCyP8NQYEE2dAPALJvidyB6oAcoZ
e/8atxbY34mknpVSJnyD3SewUFiLS3ADSwwiEUCQ2GttIpR7YWU0W+G/jMkyTH8AslAGVdx7XzLD
wqtJCwt8bp3ukCFcfYPwO8qH8F55GNAOlxzwNGE0CzhfDIu8oZvvZFO6mZVCkMwEvymKzbH9GgAP
kTmvsRH+v5NB6ebMteJc1Dif9viW3njBQTuRZm5800umegs8EoQFmIidX3uff9j/oht28p1wSl21
clbiWgwVWxdepuwsqZ6QnHPl5zL6gXK/L2vDCbyTRcVfUwHEoSaCTe4TP1MXc5y/7wvYslxrCfS2
QKl1QqQSO9wsrgJEA3B0Jdm9lqGP5iRGi6XHY6of+e7Sps/7ojee/TvJVN4tpeDRHWvUGxftm1Cd
pf4yxprTKRcepYt9Udvv/vogJPoRFqOIqVikb6SkUD6AFeioPskYKpWs9jF0JYad2bCd745GOTcN
oCdL3qFoO9Rgy/AXvrR06YfGsYanWXIo79Y3uiE0CuSkwrmeK7Npb0bDF2NWnXPzU+mGBF5LILqq
9Mh5phlCMSpAAjBE0QyzH9nUD9bctm6o/5rTllUj2QrqZOA1/5ZHfS5R7VKkhoCI5o+xD4qOs+Bz
lvRQ26Qr05zrzsy/7GvIptVaSaS+WNE2eS2EmMcS6+/lcFCyX7XC2EndKka+OxX1teTCqBo5h0cl
KMOt1f4cfPmRtCe00WSBNW9r/OpAlAsoi0Dv5QxxsWJWN8iwvQVXKD/WN5JFFvtY2cu2m1vJo8y+
lndRLLwlFgAsC1FnagSM0A3O4mHky8pt/tWwY8ZH21R/Q9RFVI91cFNR1lEM6hn8fUjus8xKG0uY
buTGHxTGY95UjasUum2mGhPWoUElaWt9cpa6ye5H6VgJs7OvgVtvTOIlQSIVH114+6Dr/G/Sk7Jc
8MEG8WZSHQWcAwtQjoOXenndl7RVP5DXomhFVJYCTMoIuESvehuy7441utSIvPx9SVtXtxZEKaGW
JQXI/lD+VopbSfnacseJhUm5+aok5H2aKKNcBhv/PtYpoiTlMwlthP8NKC8nEVDMtVt4rPHkTWe5
lkXZJSORl1gzsGrB+f0b4cDkZ6+yWR5UP3RZiebHOAO8cmDVUhVBU/gPRUBxzIDE3CLOyDBMPvlV
BrXITV4/x31uN7W7/6k2bO57cZRSlG1WNqBk/YeNIrIkn3vAoNAbhu7kRU5oN6O5L/KjdryXSGlH
KMeLKsYohRup2+aLiZWAqHj4bzIoszS0bYdBO0TfYfNqEHbJ9kZjdZk+vlycQ1c1XQBEuPAhqZgC
sLGB2pMgUJ4GzFjLX5cuBwjALzliXdlHi/deFKWAAR/zQVQhWquCo8adS141Y+D/t4xGEksM5Q3F
qE6lXsNOzJyBqFGvLaW3pdkZh8/7X4clh9K5eMhCqSAwdFzoqTXGrfOXLAIXeeTuy/mYL7y/NkrT
QFuQgeI3U/7xvEDCxt4LFs5ZIzkiSxPIeVc2vEQduO5BH2trc3Qzxpc4iEF7qh01vj1kc3MLJuMn
Ucseu9k4CUMCRo/G7RLxJOSKk5WY7OWRh3ZFBBg+yZI47cInOSDuDV8bonMjtlZetouNTXOwihaV
WQpSyripjQXK91dFjrg6QhPFsT4KZBTrlrcWWzBRXXZ0W78RVHuyJGvyxlPp6OcqMVlp66Y2GDwg
LgwDPNM65c6TOhIzUcGqCZ8DTDsGB+u3XMQ2uCFa++qwYcdxyKskGpupGHLkAxn4hrMDQhV7eR0a
i1QMCwfV+lcg2e3L2zR0K3GUi2oyGRjwCtxGLrWOMf7Sl9btBVbBhiWFsg1xlSoamCwwfdaBfrew
5MjmedZ29KaGr45CWYalGButCWEZlN6I0GBOj8qY2TKH6CGMbgeJY0QQm04QLPekYKOgbkOp49Jg
RquV4d2R8IOWzOGl4zBwZgIo/fnSSv96x5zoxVUa+TUr5Z8BnD+2FdmRk753KL+rNY52GwW/9vVh
I2Z5L4fS9LboeFnj0J4dLc0kI3XxfexpXuZXzJiFmND3ZeR3omgk5jHoqmrQgAYADHRLW6RPQikw
fOz2u/19azQJ4CDl2NsixGf6J8W4zxPwrbrtwhCykdC8Pwil3vNYaM3UImhNbnpgBkcWGoZ+jIWS
5TMwRK3e3P9G24p+PRSl6GM8F7ksYNShgMWNwOPWG2AqqjsHgxW4R41ld1nfiXKF+WjEURuEmLG8
0b3pUNyG9+oh/Rlbyn1+13l57LKC8z9YwesRKa+YREso5CG0vXQqApPae/pBjdA64bx/iBr2b3Tb
Pl3FETVaPa5B5LQuBdyMHc9f1cQZysucMgw7w1rQnH9yFJZS18A66cXojuWE4bKf8xydphhzlkny
gnCa9ZSJ2u29L9pkTBkKyqDbtjXBHG4Iq0DwJDzwmB+N/PR2YG0MsC6RshwLNwIZnFQ+9cVPyoOk
nrTB3/9OLL2gtzpEIRrTOIKMJs+OZTuexTD0VTW8cNXXnBPOPJ84/YQN8Hx+lprR43nWUP9GNeHd
Y6e3TqWuDABYgbmt1mk/K27slJaBGRZUMP4faV/SHDeuNfuLGEECHLccq0pjSbJsecPwcM15nvnr
X0L9PhcN04V73YvujSJ8CuBBHuAMmbb8TfULP3xS3q4vW7CzPBtzXKh11y9AsYyUtgzqW5tA/pou
hmhoRri/HLT0OlrSepYH0mxcsW473EfN58mFbpeTiAfjROvigCUvzbEeIzS+Mzl0NlHf3qC3yZWP
bCoOqaCj8khErL0CMDPYb9oc9RIT/IWV4NW1Jl+K9D6pP13/VgJw5umWZTkeut5A4qewIkeWH2LD
dHMVFK/qEaoJ1229i0pdOeF81yUm9YfErDD5wXLHzVPuxg94HN8vmBMGeWjkNDGoCcKjgr7mPrDc
Gl0Zi5cH8VHyRSKtAnzjZQHzfOn0jL2XlpraGX0Lo28xtKCm2l6zQ5++Xl85A+RrC+ewpoyzIex7
9q7NPxZEQp+aT5P/dIuICF1gh5/+WGdSjMU/FaMvWXXbkB+V5JaF4AIhOAd8nijWclpLrBmdqt8a
TKhlyg+5/5fwzE+AjGahyWsE5psmiyBGdgrj1GlnQZQToaPJAUgtdaZGGXH8KM92qiZ3q2rZZkg8
zPkG0lL6iizbVEoDuXtpZtAFlhR3GE15VPUmoIao30P0/TiEkcOp7uoIjEnJq7LiWZi7eXJQEkEa
docc+5eYwPMsaz3U85KG8ZhikswJg87+bCt2+Kg+MiWtyZ2//BcjIgKk4dmWCyUMy6wFeirPgzf6
kPF+YCnTyDPu9QftDg9VC0R5sSd6C4u8lXv3DAaei5QA4bLEqXB7SdPjVP7vHf+/7ih3d5njpq9D
xlgUx25anGkZTLWgzUMQCfg3/RwrKU0rVIPzvL9ZCtPR+/HjdZjaiacmhaAGpqB0jWr0/bW1iTbh
ZI5TGMesHY4NfkBhwO0PSsBm6XMhRcW+NU2mlqJjwl3nG450rV4w9z4rbu+zmaHUT3ubHDu3u2XZ
g1SEKL9vIBa3MccO32ZxlIYhaisjIB+CeOyABdd373dH+/Xf5x3NKuiUxlhOo9/U0g2I+OzGeLlu
43eA+NUG52cE2slFboGvt5b8XHmWi7clPFeiYigLR7+GK2aFmsQA6QXI5jlUDOlilagZKm63mDfL
rB/XpDqG/VsfAe2rdrbzxQBBisD79vfvYpUDv66W88hscdWhym1j3Fj5DxqJ8J798msrY79h4wOJ
pupxUoVYGUgziwNjYIk/0iC0wdH6jAYHQfZ33+UuS+JcDhn5jK7VpLg5TexM1YIE6cDrHsG86tqK
OK+bO7U05IRC8lemx17BdPKYHpRwPpR94pZlIXjM7zBn/uobnAfmQ12Fam4pmGBcXdVjQIHRrcB0
ldWez4tfPsl2DOJde60FpkX+wV2i5gxd+PFc4yXTDc5Yu3jYOI0IZfcP2M8vxlPPTUpSjSMj3Bug
PILasvmQVIduFvR1/gH6Lma4PGa89HkKrQ/FDe+YWvR8+MZETzUn9nJHxMslOM0qe3dvfH6kRtyS
BueKFcvpoT9kYDhFnejwrxyRZ58Ll6E29HyAIxqWZ5mS3eq6PUJF1jQ6Xx2JwBt2Mn+/OCJPQJep
FXhf5pypiDE1HKRc3hj9bfHYBiLlHebTV87Yb/NVEmbIkpWlaonkp6NmJ2AxGJLKmSyQclE0iTSp
qB1X5IgcdKjgNZMkvUWSTkvtEOQyqe6okjOBdfr6d9s/VgbRMUWryb9xlidJM0qtDo8PLU/OD2v6
HGrBdRP7GHUxwXlgNIMfajQRtWQDpZbqa5SBQDh/DI2XavKvm9rftospLnS1FNSmIDjFanpwQcAD
NfTST3R4nPPheN3UzjWaeeDFFhew4rzXUxkxEc/Z0WWMi/NN94SxoBsocLQQpB2fKjxovULETPIH
9LgY5qIYWacyn4YCrg9GGXRgeTGmZ8CCRfzGnw6SKMTsJIx/XSjni2A310hWvV/UJk/2WKendt+g
iMXe6cZRJAgr+oZcSKvqRK1iqikgcfWK6LisTtGcDZH0wf6hvmwiF8jaaYF4MbgoXIgdQvfatCI7
G4J5cmT6FKNr9rqziE4ZF7zUJCeppkiKq4GsRq79vFjsthY4v8gx+AabXE6HOkvxxiLn+hh/QiMA
VMRxBnI7tWtHBItCc1wU66cJYlYdzHXe6DLK8+w/Bqp/FhqxpMf/ndniFyd8/zGbMGYoXT7OM05b
PceeKoE3YdKPhlmer3+o98bl38H+p1/w3UPZWJhqjW5AjKr0t6aznOpjfmzBM4cZRg8i5VDVfSd6
jO91v3ZKR9Sssn9nvNjnUEUro6TpJXiKJRcfWpp8kwbRXKjAGd+zIputrEalgSoBTOiYE8vOavTU
CLUG/xCfL+vgQCNXJ5ooFfYxBDcnqBkCy4mOFVQFYk8XXLN3Om5+9Q0OMRYrnjvIEv2TBy7uccpQ
4EfT3OAu7vw5cyexOhaLWdfchIOPZSinwmgBH71bveI9EVj39Ek+9h4jAV1EreCCCPrepr75Yvna
ddqos6HJqrb7ASnT10q/ncNnEwz81w+AwP/4SbFq6dEL3+CaXVFoBRuvi2hcURRO+NEBMmpRTIuO
II/OlAuGO6bMxsbBVo8c9CdRr9luONFltEKgt9HEiPyv919wiYaS1mD8J1VAqhU5hDyr88eEeNf3
bfdQXczwtR5zXiD+Mo6IJ6XXr1/L4pnmX66b2AfcjQ0OcFujNqa4NhVXeUjux+N6Y76Qh8mVXei8
PuWCx7JoQdytLZ36mqxjj8NEnzTk5ePPbRYIFrQbhDcL4q5rayPNfVEbiquGr9ace5kUBoQOx6j5
3EMcSGmfEhkar70ZSLniEVX2Br363CfDUV1nWxog8mm2KN9pT4IftnvgNj+MQ2E0Z9AhXXC8lef5
E9Kk1oNks1nUwmmoPXyTXmsPqqZ+HdSS4PwJPzL7LpuzToaI9HKM0kS8fKQdqKKGl3J6ni1UkqUJ
+r6gQ4pQxIMD5CiZLIPoErH7XtwsnQPuiaRQSjGQ/ZkccqcGs4uV29FnCCj65DG5ZTc/du+LdSc9
iWZ8RNvO/r5Ze8qo35ce/jA26R0o+MDzUHoUuXa00wdr3Av8bxfrNkvlQLxZFnWdMpynNppvaDd7
sinKDO+UGBCbNjY4+BlHvZbAIQAXRw0Ub33zcbZ1V7XfbumZcYBJrkiFcj9Hg9kC6MoTYoDl5Ndd
DKOlS4wGDyA1QNO/Px5AbozOs/7UHiiayFM0x0ypYx1FpJD7X+9il9vOqCVKM9S64i5N5OVJe5i0
L2mivkwW7lC65F4/o/u4frHGbWykqrncp8hrVHKQFXaqn4cQajQCWN+PVpfN5DNCkZHWWTLhsaU3
PjkZuMhEH9riOJ4mTFDUgQ55pu/XFyb6fvyQSDEaZlwVeAC1qH8mGHBAEgUyfZWjHxvXtCNneLaO
9Z2Q+XUfjX/uKJ8pklgARZ6BJeRH8EwRL/elwia1Pd7QO0bgm3oQ4WydCESH9OX6ogW+w6ePwHIx
xMaEo9jogzelX+datknT3GUDZLYMEf/P/tt981UZMmyARg+XaM0UJIKH2jEhE2IzYj6m2ARB3NmR
ffKQ3lsnchAxpe2D62WLOXA3asic5awvrh7By69/r63JnoZgqJxG/671b2kriOL79/DNSjk4H5Vl
zDSK4bDwjji6s9poZjyyaf/lILppCc8KBzy93i1NrOCNBu5exZ+eGmzp+gSajQHsHpkPwun/eYSc
getlOznEUbRlGCpIm6Gt/4EOpwyXgk7EGybcQQ5omizUZivDcyk+hnjJFEF50G3FYWSEsUDIcv/1
eVmQJv/qlxB7Ueq+zhj1fQ4Rc3tGodTwGfE+o5lLcVGmn9lIodPa1a3skoPoF+zf+n7uKM/h03R6
HTWMDl8Nb3PFXub7QcjuyK6pv72dNovkbpbJqpimEiVgTY3uyHQXQbe9fFCgeESMxW4St5e+6/1r
Of+7gMFT+ZBpVsuoQkpVj84T2p70T+vgRokAyBhyXFschyyjLkFeqWZnoFyP+RzdxoUuWIgARDQO
RKS6yLtYxjdKj9QfghEZfQLOEhFWiVyBQw5Dh/K7lONwlfV0lAfZSQfzJiadYDWicMd3JqPVUO7G
Cpe+VodAWVnaZMVANW3O2UztOjN9TKA7BSiXkRj5pCwfzSIJiP5ZWtECrkquohdOS0U5a9HiOWTJ
xjFMrBoxuG7O42Q5nf45FKV69mOeoRmKip5sTea+YzSWCgkr5M+WKL/vo/C01tOBGFnQzQ9mOvrX
I+y+11yscZ8TFBFpXq4VuxVGh+LERjcGKGqI6kB/eL9c7HBBgLSxabYKnk6sxmr56PKCYPMAQn6W
FRTddfc/08UY95mkRJe7EvSKEK/N0ctVumFFPKk0vOt7JzLDhYBVsfp5Hgg6buvXUgPNaHIYxd1I
An/g07ftquhlRyhLfLthgI4INwtwBXtqDVuFgMLiRt8kTBbKSJJcX97OrAqLoz+38T0Ebq5DuUQ6
zbRQBEpip3ethxWPvurMUuLIdk5ueiDPySMaBG3JFWXGRYvmggE1QY9vJjBNMjSmRq6hvzSr7pgo
lquC6PqHW99lmVy6QVbHbCYqaoZoY3hlhdf4wXxZzx1FAyITNqgdXOell0JEvyTcXy4oWHkxZaGF
3hPtuYRg+ffuKTqwwo3uou8Jlp/yf8hjmbJI9fH6x/3DneKyag5mBmVZUitDJpapJJW38WP+yK4S
KPchXVnfaMHga4HipV7+IXQSX1R/Zmv7PSBezHO4E0LNZ46kBXV7tfkkLxqeTKKef8HxfI8wG/fV
NXNUawkrHCoIO9fIGvSuLhqxExnhoCbLi9wwGzwEs+JxXI6l8ikRpXnZVlzbKg5mSpQ4Csj0KjgE
X63kQWHTW8ZJERX0BCvhU7wLyIT6TkWqsm/uUv1ElYA0wXWnE5ngMpVlOlbjZOIWNEutMxhr0K2J
HaOgd92MADx4qi8I+8Z6pONAmwbeccUXq30a+8yuK7+NRV2T+7fWn37MS+DGYCuJDQlVbNbzYviK
Xd3lN1ZQetKjMIaya/4VR+CJvzpzSCVZxVUVWsl2pT+W6VmXnDLFLcHPVV/FBJfI90Rxm7BPujlE
ad/2sjlhfcMSnVFO+Vali60vuhcO4Qe5DO0ywShlsjxF3ej1lWEvihELXqu739NAUy2UqGUK4Y1f
f0M5p2W8Ejy1EvwE/THtfhTrvdKWtlK+XPec/eVuTHGQXINMdqJa84/IGJMhYEmW9b3XUYzBDBt+
+54bY9zeWpjzQ68KjNUFdWrrOEXfw/k5JPdpfxuGgkfx/jN8Y41H3IySceyBVJ03u2g+A0WS9sQ0
8di8R/xBc69vpeijsb9vHKcbokrrGcssXWbbML9nQ3ebW6mTUTUAtbcgPy6yxsFwQzJ5WTJgok7O
c+rL4fcEM2XWcKtAOuX6wnZBDDQtKsV/hPB5uK6rGypZADEreor1Y1mldtE9X7exQyGBq9fGCHf/
sdCvkkKCjl3LTWgmj4fhXTM5El60RKvhzpaUlXGXLDCUYdQ0c4repVVwfTH73+ayYdyZmvRVN8sV
cbjKPlbVl2w40zQAw3YzCXmIdkPlZtu4E9XlZqaoBB3XcjC6+YuKyzKjkOhBIWH6mRt64EjE/6+v
j/3+34/xZX3cwSIpVDWlBC9VaXyOzZdIpI0iWhR3kmicxktZY1hLae4k81SYX8r8RlFE+CDyBO4I
oZwmz6aOawbDB8ZpnHjhIyj9sHcVehpClOhFO/cHTLpsHXe10fU6rYmFVyEJ2iOjxM3ulHv5yDQa
ZCa7ImoiEqyRT6SRfFwKwj5VDzGZObXn1Zmy83V3EJ1dPllWJP3YGQ0uUsnqWdi26NTGXgK6ivZk
qg8W+FWFsxsMDn53QcM0LBWKFzr/RpzWWeqoCkG4rqi+Q7DWVdrYsca+taWyd4w2qW11tPxi/l5N
M0H+rjmNSSLqX9131Muv4K93ndpJipmCcR7UdJ7qVXeoEmCm0C0/KsHkmn55Z7yYT3IkAP/9r3qx
y4HlTAyjKjI0J5glzvf4tkq3ei84Hvux+mKDw8kK8xVDh3DgJh1i5vxlVXt/SNwYkxea3Zgv131I
tJMcZMqmVa9zAz+dDJTkzEOZN05XynYt/bhuSLR17O+bKJ1PxVLpIeqQMaI0mvlT5W0VlVV2U0zG
ZevYYjc2zLDr5rgD/meW7IOhNlTMY6Qe2oSVq7PQ1kSClqLd4wBzaZpMS2e0kpRp96DU1qmJaVAM
8itOz9v1/fsDgl0Wx6Gmava5XreojslBeUSa5Jl1A2je+3gMCOiFxGOiD8YhZtwYSV5hpM9t0mcl
+mpWLxIVrEnwvfiHYJUX8YxmsHdWaExcF8gEDLfqQfSc2Q+bP3eOb/hJ1W5JwwyxGg0yd2Uf3xd9
4f67r8O/BMdRXi3GAIzXmeKTL50THlXo2rkR0la1I0229f26RcHn4Z+DGJz9/33TsvmMicAjyJqD
ZPzPdSP73QOXE8U/BNfFKMu+QJF7cuZ30eDYN56aDx3IpoMR3KN1MI5e9PG6VcGp4l+Cwzxj6jgD
VCTz57W0i+ILiQLMQfyFFQtZbzDCMcoxzr9HUqRztLDLVPmSd0dKoFbfHToqMLNfXgCjNSTCES5N
PjmUSxHIg8CHg9ybeo4O8om9idjkDxtXwaDHpxWZv8QXvad3/WNjloMLferWlmZI5i7VtyU5FJFq
S9VfxeGNEW4PK3mJ5zTCHEn/DUID0IVKPCRtZXjHU/lDRpFX/Zi41U0i1EDfvYZcDPPIYQ5NVJT5
SNwot+XP6gm1KD8JIMJpnWW3/xuBMZNasmJRhVDVUviR1UGDevaksuLF3eoznpfiFEPmK7od3BDN
zdVD4grXuPea2drkotla6oncZQquya1t4Hw7JS6uDYSJMqDJB+3euNNtVkGxxByQeydwa5qLa1I9
F1FfIl9ggZZ3dac7CW0m9239rjEWoQUD+qC41BpH0cTablpka5lz23GKo6VUsNHhB/TfubkPqrf6
sEA2rjyXwd8ckq01zn/J1E4YRka5m5R4J35tYm8aflyHGfaD+QvzxgTPUEX0AbkICSakqXTi7s7o
HkFcXhge1KbsrBVA596p31rjLsartEyJVeHDNeZzryZubvjW/On6igTOYXGX4Hyt1nZQUZrUdTdc
ndJ4iS3HGgTFkr2gvV0Jdw2u57kAEdaEKRptupEy4y7MRegl+jTsJ2yui7St0cVponjXeYNnlXZ6
lH8otygYos0BebLiE/lmoDAhH3JnfLu+h7uB1ZI1qhtENqHqyi2vbHPa5Bb8XFHs7JVNosf+MIEb
pf3BVMeQqQvUe8zgXze7W4vZmuWWPBpKiSl45h9Qhmkx9YxBzYOJ9vHQlb5I95pnfKaQEJSOYelm
X+Pz/y7Hy3D0smzmv5stRxHKrMcGAaMAMWXq5/SLvkLoR7S7+85zMcNBpxqZSagNKgoyJ/XMIlMG
bRXTxV05hlxS60joILu+s38ArotJDjLjNkU4qth4KPhEMZ7qF87ySAMmyx46s4DebLcnaLuPHEym
3SSHxgRrcsAEStdDeKCnyGHypKI4tA8pl4VxGDmFUa+0LAxFLJA/opcqjwXcArtvm81yeG6zLGlS
SwYaoONQ8du39SA/Di4jG06gUh6fJP/6x9pdkkIIRv81nTE5/+qFypzJ2brAXIqnou7mYWXPiYhg
bxcmL0Z44K+TIoToB7qMkCs4hlH1WOE463PjROsqcD6RKQ71x7DTOvT4YsRgBYA0iSMjbmJKo1P+
3cbx0B+1CsjJJaxpyp9H+S3ThBLJu5cefBUDsoUyAVPgr58mreSmiWJkdqiSPUyksfGlHKVqD2tY
ZPaUx7kAEtm3/i0+bwxyJwlPg3E0BqSl9Ta3zeaeqocl/2KZjiYdahN9N8e/8b3LAjnf6yejJIq5
4DhJt3Hu0Fx3YnETPwsfV1bFH6goSgaJGrCS3uYvNVRMCqfz03sweSO5WjoijNh3wJ+L4okD1y7u
9CRCVnCqgnrobKZsKjmFKhz/3w3ZkMFAec6AwKnFhc00NcGmQpE6Xs5MR2qEIEvrttCMgCCtMyM/
dqvdQYrD/S+0una3dGOaC51mIydpCsYQV0dEwVQKZCp0dz1PLqhUPyyHJbjuJ7tDZWDh/7lULlRW
Ui+RcmZPDjZl65fP9cfQz46Kl59yx7ot7/6mUWJrkH3kTWyeoHedGTFiszwNDjo0HyVdEhWxRZvI
He9Wr6LetHC85QDpilc215gFywOO3uL2ThmI1rQfKDe7yB3vSVaruk5x4WGk4ovX2ckJqonQWKsD
EdPP7iHYmOJO9prOdZ1JOHOxcWxKNO4FWnmjJwII3k36Xz6TKnMtukZStu1SInixSgZjemy9yW1t
cf/lflT+uaDfRvNHrShDUoNSoUAL1gsTYmbkfWN5z+Yac886SqJezF30J9AtozK40g0eR9omX+uh
wV0jxzaC4jTsEl8p+/tlrdykqEVHbC+LACWMn+a4l0zf6Wmy9nCO6dTfEtyiCkd+LjAj2gaRL7p0
7N8QN9Y47NJVq+sSHclixj61umyMvT0Yd6wojn5TwePmPeH4WwTYWOPgilRUiVQJbsLuo82pOJkn
oCYOQOfE7vI2OykGiDO3/EAd01dvykAkurcP1ZfN5fDLKmOL0BVHvR9LB8Vfm6YryNvtmZp2Xz2p
osbn/eN3scfBVznGWiKbuJtU8guxnkf1cw9rvagrefe+sNlXDsGULJtMjfGMvGt/gPGRQXLq/U3O
euuaHG6tZkc7jEACt8JT3Ed2b71ejy+iz8OhVWEUURm1yEtYNLLzND2sdeiu0Wgrknqmq3bXrM3L
dZM7alZ4/RHUPsA7rekK4W0OBvSsyIpZtGA8Fufoc3THBsOMzh4dxFEv80EAHBRfixv6Jkr37jZf
bozz+khx0Q/Z0rKrw6nDq7A/DndFMJ+zO8b5tXp4azyLMXTfW36umHI382Jci1YDaS3KdygYphBG
ctr2uSK+1MX2Qh5DsEsINnn3cXPZZF4hqYSGHCERy2nhaYjJu3PsJndQVbQVJ3KKh/iDJHwi/gHa
LsvkoK2nxCDDDLCRzwMmxpTDeCDfx9PqMHJ+hQqu7EJzHLZVcdgXWgZzPcbE2OTUeGN4jPihD6aD
yHHYP/YbkFKmTGNBEES1uAM/0GZaVFZUXKMvJcgghcInu8BFdYIXrgE7PA8d0ds07saFdSAfyvqk
Lvd0dgpyuO4X+8u4WOHgsZAhn5tmrAyxmE8qUrllJtKB3/8um5VwW7WiEzLJ2fjsdNYhUZ2c1cfc
RuPDLTITvkijQbRtHELOmhS3agggllSI7ESyHUXVx2xY/aEXSdOITHG4VanGOI867gkSY0+JnN4E
3c56g+yCwLN3z+5lA/kh/hRznupA8cbQrJMMHYPiZhZxtO7f6jY2OEiaSWlVQyP/00c6Hkt3ReeE
7tZedSy97OFf7h3PxpxEbTxq7Naz1K99cdfkTxb1o0HwsNjF2c2iOACydBKptEI96P+i8uSrgB5R
8N9tpIeswP+dVYNHHgv54mrBWW3S2Ysyahem8bUDJSGCy2nqclRFzPt4psexS251jAUXdePMcJdI
N+wiUTwFBatlVFs71IW1E/blfkeqy4/jblyZpCUTUieMnuEfFAbhBEUCOz8lrmhSfj+BvdkJDk/C
obUSxUAGsrx9nxV5aG/Co/miPuf3LA8JjeCpsIXy3Ow7XlsihzCoobRx/w8DxexreBYXDnlbnzrX
OjHKZtSkrqPmexn9d4MWeGQs1UDxj3OsTInCjMoY1GWOBUJStELY8XMUzE4TtB+V+95THDbLaq72
6Mee9YicR3onwrrdIjLSHT9/Bud3g9wls5IBWWfLLnOHFTwjvB/i2Jm+jeh7Wh2Cu5PlNpAUvr4D
+yfrYplzKqU19AkUnYxwEaPgQX/oPfW/GPb7gz9d7HD+ZEzhUuYJuF+TH+opudGd6j/p1+J2codj
bH+IHjJfdJj3Uf1ikfOlcpAlMlSIiF19X0XHUf3Um65l/bi+f/uQfrHChSlCwk5vSlw7k3mwrfpj
3LwaIs4OkQ0uPumJqoxzA3qeJHGG6D9F7mtDJfCD/cv7xQV5IgJN6qRsZGPIo1/l9nAaMSNG3a+o
+N+bt8Vt9gj2Q+KHN39bW9mY5kLWoGg1ycEViy4UxQ/RpYxJeTv/wRQXrUfRO12wmTwLAUXbdRyb
OGpr2jmQd4FklvSBJOH5ul8IzhVPODAN0BJSCdJ7xeiiOdXWDa8aa48UYIg+NNRLMVp63eL+DfCn
J/KMlW1T1WlfIblSGayQ0y4v1//9/Vzb5jNxUGG1bTYOBEG4dw07uil9jA++SgGSDI6ojij6SBxa
TJEsl+BlQbxfDqvkxMlRESVgRSY4eIjzhaypBUBa6Ikafrl6syiciUxw2ACeq6lNKY6UUd8VEfop
MNcv6rYWfXUOG+hYT9Zg4OyM1heiH5XVE3x1gQG+01mxFhrNOvZpAlWd7mhfY9fwzBjkZ6ovH9Sn
8EkUDQXbxrc906idrbjHJaxoHb3+nE9HSxY04bKPeyXsawR/3+TCrTGVuyqiaCuq79DkrOZBCDKJ
5HMi+9e3j33ia4a4+8VcyCWoUYE2Pf2+wMY6DWBqdqL806B+6iTnujXRPUJjH3OzrkWd2zXOQO6k
G2BXGk7l0fDTBwlpXSg2r2fZB/X5B9axaBwFlvdGyjY3GJ40YDVmzQxXnNha/T7qd7Q7zt2Pvn4t
xvuCHlfJ00TfUOQmHEbEq5lrmYYG1iJqbAre15X6emt9FCyMucK1L8jhxFiXZMg6fMHlxC7CrKFi
dVhTmGyDRV70AdmPvmaNgwy9WaJyqZBCK340h8kxA8tP/fB7/HV5mB3T1pziOXLXt3+5Rg5EwlEZ
rBLk7wjATKY9BhNZ7Ksuo3ER11H2M3WXOMIXL4eozbtwQua488IA/Bw3iRc/kEfMKCePBESi0pE8
pf8Rbe2uu6gUYgAWkS3cJn49Gsjrjk09w0HbxgVpbz4/tCLOV5EJDlX0fFJAIcoKKvP4Ka7i4wBl
FrCODIL2kF1I3iyFA5WpCmlrUGQdTfLWRE/adBD4wy5qbQxwMFKSIk8xJ4yg8m32QVOO1u36pgjW
gDzWnvpgYCo18Y2XRLYr77pp0Rayv28ADPoJbSyh0dY1af+VmumxpvKxVkWJmP27zGaFHHgYiTKa
qYRPNSxeKWdHqyqdKV29kMaHtlpsMGq4TdIsjjSjrUNJBPFnv3yzsc+hCjj46k5nbBnyCaSDH9B2
DVao2QEHXmpHXn3A+/NWcSpQi5qdTR9HPw+E+QSRG3FYky6tnkwrsIYxaTAh4XCyR1BBoNx4r7J7
vlcIli36uhzORKG+hKSbIfuG0nr70bLuJVWQKdpPUl52lp9gonU+DlAnZb1hKYh1h0CL7AZ69MT/
b7TyBCfl3c82/trSkYQSe5pJQ7BaPsVlH00YyktDDuNf6L2hvrJZGocviUZ6bTaxNJYA0nzW1Rfe
Zsfm2DvLQVTfE3yr9zzjZmXTEkoUbU1onEkPZXVsW7+NRJcGgQe+90hsbEiN0kkq6+PrvPZ2dQtv
vdGP9E72K5+ltMQJvv1F6agiopHEsHiyVhpOTaizq2VqFHd68r2J2w9TLRozF1jh07wTBgLlMQZ8
xsSRh3OuPRaifkSRCS6a9TqRBikBfi3JdD81mjNq40lunv8GjX9uF5/czQZpbdIG2bHIUG7Q6nyn
x+2JFqbgrSxaDBfPwnrJ1n4A6EfmJwrKyuYxae3rK/kDLFyWwoU0KLlafQHGJzcqvxuoioIomr5C
RqKGDiRoT1vQ+MtQaovsNhOY3r3SqRfLbPUbJ6drmKMhMQblmSH7/ZzY/do6sSFjwPBVsEi2Ub/d
HjemuKiWaI1OQeGMt9q5f6f4AcX3TfeJ+Gh5cCZhD5Pou3FBbFLiqh56BrVFUM2HDiy2/7usMIO8
y+ZxMaqpJYOiWg2eLHyaqQ+i6dx2T20VtJOTzU/X90+0Hi48lZ2pV2CBRwcH+t5n6Svo588QXxXQ
iQv8gVfRk6zJKkgKYK2UUwiZTPmmJKekE4RakcPzMnppo4RRlwKEUssmMNMndkfehuZYWc5gfTca
OzN/oMhmy4Xzr7aR19YrpEoC+LLSwfScEscqX3URfZpoDznEyGmstSZFEXxqqF2qHwzSumZ0o2iK
4PDul9MuDmhyuBGrZjtA0wyl79PyakBifcRtosLdjHqQ0nap6Poi8EF+EskAQY9u1ixrjcdRjCpE
iM7H4o7pJzNq1v6D5WaCJy47pldQg5fOo0nYaIj1kATogkH3NfM8GYGl30zy179wDE2WqYrxf51S
7nzpEr5bbyFoae10rObOoXJ2nqEPft0M+2d+W8/FDJ/JbuF/faqw5CFqOv+UNCDxK6wv7Hfqbexw
MbiU1qQb2dBYpvoKJrbimzE/z6gd6W9khKTjJ2sUDM3se+PGJPk1lpTS2I6KimQchcohW1z7MTka
3sAaXNBlJvTG3YCyscedM6NrFHNskU9SA3SZnRnVCykdJuPYHckhw/3zb7BjY5A7bsOc1+Ogguxl
0funHpWOqkWOILLc6y6y3327scMFZZCgztE6Ia4sQX7UfNasR47qIztmrLA83CiCg717rjcGudA8
QluxjnPgiGVmrt69mqXxJWtKQWZg/125McOF5EbP9QkSY4CP1maaQYyHTb8tjsN95o3QWlQ/sewf
66LR7MFL/4tqjmihXMQui8VI5xC5pChxRqmyl+gpQrC+/v128X+zTA5JphbzrjJDEghVZrWvzA+G
akeaYG5FsBQ+9a2PbZqZEV4LtQni2Ajinsb99DfCMxhT/j9Q5LPdZtpmWqEgG5athx46KQWGlJUP
17dr/zKwMcLhhtxkJJo1QBUj3I9ByALibbBpMFZAJobZloLvI8JGfv6N6CNpKSu+FgWxp0h1es2w
K8W8GfTkFdIzD2apOEs52uDH/3fwz+fAG6XQlWREOBut4m5K6qABRZCy5B+scnidZMXHgJybaURw
4drNBGy2mDnT5pq/yDkZs3FF6wi0l8rVT5MhsLrbWPuohKd8/XT9izIcvBLjNA5OJmo1zQqZZPC0
eBFmm/q/4fPYuiUHJJ06T3RZcX1EcIOkdGs+E9EEleh4cUhhzE1nLBV4xOTJDQfTbqoHbRSlfUWf
hUMKqyggLZbgMlBCwiz+nhRuSQu7iwIQyTqmiHJ3f0kULzlTJfg/5wT6oHeNNmDX8soew7ekO0nj
KLqS7n/7ixHu22djnkdNB09Tg9XFxINnvkWe5dGzacu36WmwS1EDwn73hnYxyXlDMZAS1WvcA5ZT
e5yemFmUJaD+tS525zdH0GKiOUcUpBkq/e7kuiWDLEqnMk/Xl1dhMlYFvl3vV6+s7dR06ed/uET/
H2lX2hs3rmx/kQCJErV81datbi+xE8dJvghxFu37rl//Dj14sczWNG/uHczgArcBl0hWFYu1nDMI
0eX3r5Q3YWzXN/ZLEA7MLTiL3bg70fJ2arCbqd/gBrtuuSI5nIoMhWwgjwc5dVnbhlw5pD904FIV
pZj3VfFtPZyW0KWezdnE5ukAvsWDL64/TPX/ekKcXkQ0ypIEyHZunNh5oJ+Gg+QZ3mTZ/4BeiBgA
XnEfrmkE5zKyqpMzo0IUBVr476wcDeqWV+D6EA2O4I5AN+ro1Pkr13fkj6LOZNGecs4kkcZaNpEL
w3iarn7MF7daRDvKIuorK+SzA00v12OWYUfTG3r/z/xUWNoAzgEdiHwMUdW9ro7/Ytp/9ITPE5gm
UEctA8Wk9sfgyd8B0+OMoaPcSd9YINw9F89ivA2mFtcWyYUjkZWrurKWDGRxDvKptetCPy8gcg3X
9kjz9PP1NTLTvSaO7fnGtEeioQQvwxRqVoT/VgnL7vuXzNsecr5DTWoStjNeE60FxvvFGw7Vr+wU
uowizjjgqYSqporZzMQXXW//EvC/iebcSRXr3apNcCcTOrbM3C7d+Zw8MuL7+nkCpnfO2Hh+WAeG
ro10BapLwm/YfW/rCGCJgRlu7QLHMjFDa2kQ641+G2RAfv8Pm3N3rQ8nBaQnXbVMmbM+a22jgcH8
vb7rM29+bo9moAfaR+OgehjpcmfqSIKobt883oTy5aQ0NUpL7fHiZqPrDG4+q9CPOTtAS8dDynJH
dGUWz9f1dT9c3wjlMgu6PNdT28jALjoWn/tAOYOR4F63JVA4o+4qcDmCbX39mI11pHpotTTGtq7U
06OndDpGsS9YEPvgCwvcLIizwCm2+rqN4bd730RXYXOon8lHNqa5HNtJcMHuJ0k2wjhrTAHV1WYD
zH3+MQJonnUzRL/mE7SEIQ74IkqT3Qt9I46zwFDN8c5Z4EBzK8jGoNN+lNXNYAkUUSSF/b45JTML
2zBOcS+MkWeMh0b5Vat3aFAXHBTzvNcOirvQpUZVJ4sdVAsUaobPoxp2AtJVA2RF8S9RPXjXMW+2
jrvOK6kdeinGosylf2x0MyB9cby+olcIs2sr4r3GZNZgcMD7Gs38n7PfoUNt7aR5iccAPCyPERa1
xx6Bg+qkNnjLMczSHkT4pPvALG8r5QGt5FahViIxNw3inegzG27XnOxhPCYYjw5v0OhdBAwURr8D
sX2ISTlRU93ulbv5AM6lrF3Vy2qNMadu9Yz6Qa++r3inaqE/LKKCl+BUX6+sjariqa3GUYfkTFh+
VhrQM4mAUUVr4byJpupFEWI33Uz+Wqo2whenWT+ExUNGnq5rz35D3WbbOF+CrIUEhBQCoHmQidJj
GJQBg2PBYKOD0Qs2cecXsT09i5yywNx5jDxzousogRLEjaznLP6tyKqdyw4K2gKD33f+BlE0QzUA
XsfZe040kgwKu1NHzY2aRytufmfS+nx9G3fjI0Ah/b8Uzs7belBnOYNHHgv0lZGHtdVto2ydZkxs
Kfd648t1ef9ya78J5Ix+jZE2XjoZE11pe6qa352met2k2Wr20vflOTFoUGk9mFxkQFqUn9p2dWLt
eQUaYSMEZfqX++jPx/AhvbFkarNq8EBV3tl6CApSLXQMOXPrHMNzZWfnWfilRJ5AhSrVUuqP2XND
5wfBnuxbzdtncB4gInE2ywVzQXgm+RrQ/Hr0XHRO5EnO4JPcyTExnnrDiyinv58MfDt+viAoxwjx
BxlKlgasuVA5tqCU+k8gGkRL5ByDEQ3S0rMm1Ea6SeBjayeKj5H6a52C65u5b55ve8m5hSqJC1ln
VDpKchPLd814DOuHdhbcXQLj5GuBjVmrmC/GkPgYfdfryc1qcLuLmlX2Z942p8NHFlq8ALarRCtJ
a1s54ABjp/tVvrTecIMB368Nho+gFyf9OboX8euJzov9vrkpiooqaRIDBG4CPp/1EM3IiNCz0Wt2
Xwo8+f5DabNMzgcZzZLH0Qj1T1HvKV3N624RFx40FyiLN7HfntmMugncEANBah7IL0JHIFot55Ty
EqjhI2NpSIpfk/xl6b9GXVDmnlE8XtfOf3k//FFPHpsKr2tVk0ek+2e/uCv9+ZjgKEO7xYslF/cs
77Z+v+2sxTkWtVAAJF6gj7DsT3V0Ctf7YX5p6s96fy81Joq9vT1SQTmNndZlVPe2QhbHbjSnz7UI
vfUYu6rKu2m1BzW6XepTh9G54Xfc5u71DRUYIg9LpIEmuEskvO8VCo6GKVABbj15/5sMzqV00dzq
E+vXoF3QFY8ykJxE5WPRMtjvm00bpsnS1gRAyRXtTjLetEajHBqjFMQU7EsvzsaQdSobiqJTjRND
O7lrjRgFGFJ4dPpBmufrO7XfvGtosqnrbGz/9cLdrKOZMENtxigSy/n6PLC5OFWzjRjNunTCnEFo
F6nxEPa5TyZqE5I41+XvbuNGPHdSKCPNtGzxaklyE/n9kyWDS2kSXdfMat7tItGR5tB1BcZqGCq/
i3JcgGPASMCK+3ppMp470HkFrCNfBEZyYUycKP4GkBbwXRTW6o7Abq9MdwlzR8HMLT2N+WmdRDmr
C/1g4pDF0ahKsDQeBUgJSTjn67i6VZfZFk1vQCgjeC1fHBEngnMPmO1JqnLWVrfNR9vSxyDNMUwx
/jXlJyeGizfCbM2lUYeYLgma5hxihGGxbtdZxBRzqfFMkKkQ/Gthw3hkFaOlfVsSurqreTAn6PTD
mPgVSreTL0s+Xj60OZPl53U9v7ivIBSFLAPJRROITXz5RYrNeQlXHWqxFt+bOb+d6+EA9tjFVge8
uqri43V5e3qxlcfZVR6bFV1rZXVLYgBAVDroi5DfYk/VDYYKiRcTuoD5HOJMV6sx8hoywK6mGfPR
aBtbalHUisljEmZ2GK3eUv6wUu1m1GN7LSI/AY6fpQ9BIz+qXe1K7eRP2iy40PY01gAYF87WVC+d
JqoapB41qFKe3ljjKc0eEvLj+v5eBK3sPDciODNvB0sqy5SsLm2+lKhrAa5hlb70kujtehl+cIK4
sM6c+rqeamN1l/SUl36o+bF0Hq2nOXMkFF/lubUH48GagRnRCHzzZaKFk82FeWikoBoyHZCNSiUI
6jvb8JNT5tDb2aPO5JOfSYBpeqRaQke+W46iCvD+JlsqAOFVEN3x5RRJNqkRauvqKub9bA12HD43
OlD0BdfDrrrgz2OUCVBqwBZ7f5UryToMS4ktLjFd2rmgz7XRNyW4yPcPEiAQaDlEal9+zY5sLlrd
KoASZUApsZGoKYRBfyqB5Jfa7eE/GAPftf+NNO7o5igdJKWENEo7vyQ4pVVH/iPyDdP8NuWGTafY
70LyUEaWPRDlpc4GJ8w7Z00b77qp7G/vn4XzKSw6S9ZiNNAiJf9Wt6NbaQ56uN3/TQh3eyRdZkUy
8LLcvguy5JwMHhGNU132uTFzeNtTnuBhbpcuXBfs6fij+T4GDdCwNOQ6GYuO7Fb3sSdCZLxE1HiV
iEwUIJUIuMfY1m50Jq4iMioRVqWCbVvtS0dfNGcIYYypDoNHgqHqbSTvTlaJmb/qWQ4thzYY0umK
/jtZrM9VGbu1hEdojUpSLdtxt7iTHgNXNwxC3FQCJd8/6rfv5bxiiVKLhrF5ON588uo+Btdb7uhS
ItCo13iNj+cM9U0O5xRJP2tDPixwTLNyTJL0kLUzuigG6ljhcFSi+Ay+imPVv6xRjf9buY0M9Gi3
ZnjTxFnhyf2w2q0eHyxpep665mOtxQlgPKOznFn2aH2Uqka1s/LJMlPXTPVjpNSe3na+FBsHqVMO
RQya5Da9TfosoAvKrFXvyuHk9zEG+Y3htjMJkHGl26WlLmKa+7z8ZhWDM5oinILdYGa7E5ydN0pU
F8WMHR8t28KAZGr5GbVcqfZ7mdgGBpXzX2E42Pny5brB7QY0myPgnKYaqaDYTCBYRRt3fDanU9nf
lEirEkEkc5nxYkaASS1imkQH2DFn2kW8xpLeMv9RjLjvartXYqeyGlcttPtVDj2qRZ/aKkUX3pwI
VrnrRjeyuTAq7RZ0wK3m6mJK9EFSz5YcCXoG2AFdqPJGAmfiyqimiYTcFAb07br7NAyuVRwI6AWp
bf015xO3k5x5Nmk3S8DYX11ZBvZ5f24qz2haO1I+tPQukr5TEbj8rj9ANRuvS4ualH/rNxgKNXoL
SrK0ht3TwiZqbJO/Rp1jy9pI4Q5JrYeiMyjCBCLJvjJMJzlL/evavn97b2Rwx2SEWTwrBTzxBCDl
fHQYiYrlzZpvHNBzd8wrgcBdtcBjVdN0HX6Of9cBSakGpnG7uk3ujtpNuvwOm9qO1Wd1vV204/XV
iYRxL7y1SqxlHnBMU3tTRneLeZOnpy59ytFQMh+uy7qcWH89rbeVceasgM04MnMmzAEdnTMcIsBa
9vepy9qOWOXQfM4yR1SyEy2R05G1igZzZu8hHci8vZ9oH2Md4Rc9VvLLUP5trzO3RE5ZomyKE1mB
nSnkZlQ9ab7PSoHbEG4jZ8uVkVTGrEPGWD8YC2BJDVupj3XFlLMbj1F0rnO3WBKbZGjptgftFkDj
tSizwqRceK+NmnIXsV5NmhQtuIiH5mVU1vOslm4rYxhF6gShxb4kgxEpaiqSHdx9E89aUqjGhNBC
86L2rqlvutJvBuFs4+69pv+Rw0Of5rkeq0Yzwx+Py6GOsscqTnzA23xIjadyHoNl+N5aw72U9YgC
HsYZvWSIp8KMPldNi37Yzs3LLrhuM6Jv4pLCXd4BgTaRkBqhoZOXTrk+DvQxqz7lq8g6malfHujb
8jlXoCsjXtUJDrR3R1f2GvR79GfNtQ7mUQwXursuJDcVZOYQWPNwoX0qLYtOsde9ZbfxHW2fpfi+
lWXkRATmsqs9mH3UTRAEE8KnX9TcKlJpbFY3lR+VOijLsxW2Ngqo1w9qN1zYiOG8jC4PsYYKHbzM
pN4NU/oghSIRopVwvmVa1UbVJqzEAsK97usKWiwiTFaKWHv3zsZUQOkA+GFQsfGP4jnJMtloM2Bv
w2OqI5oCvlQFGt9AiN0KIrw937wRxY+G5NU0VlMHxOsl9CLt3CdBotqt8mnUHav/dP2E9iKSrSzO
lPoaTAlLCFlqE5jac0WeCQBM/gsZhCAzRogGJkO2tZtXW5KUcywp2Dqpr/wMPShjVLhpvgiUbXcp
GzFsWzdiRp2EKykiKJuROlJvF1HtFFQwBCUSwrndocMK0xRCJPN7vdwQ/akNP1/frku0PFyXJqEg
F1Qs8Dvxr9x6nCVMOsVwb8DOWE6WzXqlzA8oRaCvyHK6ymbNIf1tVtqRK3pj79nTVjj7fbOLYChv
6yhPoBDW96r+3pFnDc1E3SzQiV0d36yR0wl9sspZVSGmxLRQm1kemFvu9Kb3KRlv6zmPbNKMnmBj
9w/vbWM5DTHWNYk0CxuLJugga9CV0Ja3zVC6UgxYCAPkH8n3Psoqu1Al2aZy72vydKRhh2fc2h2p
Tn9f/yKmLfztst1sTpsWcGZTsD8hUo8edOtGG2onk/wo8YzZtIf+LhQhOV/2i7zqFjDU0Y8DJHr+
8ajXqlUVLdxl/aOGUp2ah/loOfliRyBcdpuf7UEUae4+yU2g3v6/SO4SsKYBwTQmityVfK5Dv2/d
XL6hCujOM6caPo30Iam93hJ1HwnlMm3YaHJhJO2SsjsOuQgnOaIg70WH5qZEkeuv5+zYrqpo9dYU
/KfyLLFN05ApA2umq5GTMd/MYEET4T/tLwd1BaRKcQfpPPEUzSUUGPAPljO77c8sszOnQdGu+5DO
f0/g+7ogS1V1GcjsMk+lBD7aRS9zCy/j/GOe3BvhXf7XfFCcCM4Yy2GKjVxBbEARL+YJBt8XcrTa
7um6ie1mKYHz8GcpnI1JUm9mdDLZ+yprnFZ1GG5P6A6TjQwvesUip7oXu9Fd//YmVWd9DRvlqzUS
puYC5csj4KeonlnaOfr04/s0vIv/mvT2/Vbyj2NzpLQtSjyOs+ZzGP4y1ntCUB0/XN/JXWe1WRIX
CstyWOZDhBdHsh5HetNNT9L0a0ox+nhq2tusF00+7HrrjTzuYTzlYWNZJrawLe+l2rVIsAobeEUy
ON/UqJU6zT12Lh6QmczQljzIP5esu0UGwFZL85DH2U03j0B/yL2cdnaUpgekGEEPPr/MymDTXHYH
+dciaZ/lYT4OZeRKEYhKkuKU6pGrtPSREkkQIO578c3WcK7NkEtdMlrYjnU0H9ggj+SZN+HxdVTf
Xc7N8frJ78YEG3FcTGCpoHmfE+yS0p9y6SGcDlN/HPXn61J2n/AbS9W5mABjp7GRqajds7hnvE8w
N18f+6PhvHIGHYv77pjfiCZ6dzUA0yUI7HXD0vhm2KJv0KZqQWg5Hjp6B9q2vP92fWEiEdz20brJ
s8yAiKIGW0neOF1i+APNvOtidl3OZiXc9tG+1tOighiMDB0TZDemvnLQkjPYut44/cI4Y4mgssz+
5kUAs5HJO3E5UfrMhEwQraLEYOfocp3QNyA7TShou2CmeClKB+WprKGXmM+djlItFSAXxkGhdF5b
d4qI9mg3pwm4lT8SOGcAqt3ayiO89aUmqK0gmu7T5nnS7dj05f4ZSKNKdV5Tr8wF5rW/iW9yOWue
sijJjRArk5LHZXIS9EY2L2v5qCaCPNz+XbhZIaeJVZeGeTtCEsPilD2UDZ66gwTMjfQO0ITO9PLX
WMvsZgKeoQYGMLD28DcTjYraTFna1pIXB8TsjklGtxFRzV/2XzIxFG0kuBAsjfLJsHaMekudq/9f
1/BZAzhFf8792gfaaGkbXhGAu3W2tRtgv33IGY3h4br1XY6Pvv8GPlE2IOVvkBDXVQd6XIxCAG8x
fw7KD6U/vtReEyTo7nMjTAgNeLVVz9elXzalv0q3LAqecXAN8EQwsSWttDFLBNn3vZt+qP0ZQCoB
9bLbBuiElT9WDiBcgutSd+8FYO2ggK8A9pQnODBzc8wKkGy603rbk5e8/Ik2ZSN8vC5l169tpHBm
SUkxVXmPJ3ez3ubo+AsGANSbiQxncxisyL0ubf8ckRgjqmlqJqLt95Hboit5Jo3Yyer3BD6izOuD
3rQLJ3FYhYNdRQQ4JxNIBTCz5Iva5fbD/I14LsqK6tiyuoWJJ/eymXmmvPi0nu8wP27raXTQleco
i21FRRZg6ATMb/sH+rZ2LuRKtKmTTK1gBbH7Ci+yqQEL+AQiNMG1IZLDHWmRyPFqTFhkrh/j/GlI
veQ/aKTfvXc3W8n51bghcdK1zCbip65+msJbTRHcubsiDENRWR5exUPpvbKodO6H0YTjaegnoviV
dE8lgfrva8RGBue0i6Wn3cRkAI7jH7Jv9DqgAdYv3NgT9Vexnb+4ZTfC2F21ebdMcmFmkQZh63CK
l8e2eLluXvtXkKkBkwaVa8vkB3olMisyIPBeXfVih4fOaRw9BYkbeDyJjyk5Vzzw9MotfLGqjVDO
qNTaHJUqQnEoa1U/lDtMI9Wu3MCk6izysjm/o31+Ly+Tm6SYluuoG0Wz1xbWy9p297Ou+3OaHfDy
D/IlOVjUkmyakiAxJ99U18VB930QT1kJ/sC+ts1Q96s6mhwjkwLaq3YaFeBjqs6jrD3OUecQM7kN
4/G+pbWzSKWdqDPYf1TjJqKDjcmiZ/QfH5oW83M0+2aNTWCZg210sVdJ09fBhIsvka0ZSgeDXGAM
BfX7XJ7y5jGh7V1kpe4yZd8KNQ16C7vZAOxNHm+rvPX0HhpEvuS0l4AOge613gpAy3yjNL/reXbK
+hEtmWjKXUD41vTOQCQHtHenpi8LO070X8lkfsvC/GUqnyVjgmvK7SiOvyu0ORhqP9tFKQWl3oH7
WPpUzRNy5Kkg/br3BrUABc86s9G1+jpvslHPeIrLksYI0WaMg+NmPaoHoEEcDMHFJhLDft+ISRdU
EFNW9NIOmJAGzSw9MEICUcyw5wYtELehBxaddhaf6KVhVRtkhZg0sTXzQys/UgqGJ9EUzk58iXtM
IzprmQKbHnej5VRl6QhsWmVIn2eFuuoS3dTU+DqVSFSNi8An7q5KBmwh7MCAXG7zVjpTedBMvAmi
RwAK2431s0kew1rUIL3bCGO9CeLrJG0cpSrJ4Eq0RjqZWuOBHNupO4AhWNKdlHfnqOx8BXCvzSxS
kL2YBBSbRKWIbFER4twkSl5RZbXMoSTIwmWTLTXxZ5VdnKQMcCcEixU/CDwnOybeiW1lcm8tVQ/V
uUwNFpgoGDKKTvrPEbyFlbsIJ0T3boGtKO4Il8lKp0llYfv8cZHPpojueHf7VErBt60rFP+9t6+l
1PVMb7CUIiN2LL808CQSuoZJa5wS6yVqQ4Hf2LunYWiAhUSrOcYruAX17dQpa4uKMW1ca4ltrQlm
vbGvn5BAyKu+brxGFtVhWKchsvkqpqPM2qf94BihsNWB3VYXivC2mNeAYSOn1Q28uRPsHnCFFxsA
gyfJySvgRjBa3vqw9oKQeDcxs9m914fzRmATp5XSjRAIGqrFGW/IQcGMZ3EConxADUf7sXoV4yH+
eX0/d/yWgYkEw6CyZlCDnx9WjGiSdQwMu6WGcpBqz7hZKlzPfZCgdHBd1m5KbSuMsy4ipfXcs54C
1oYDnijwVWe/NCCs9HeMXDwTxUEsAXx5iG+L4zQyN8m0Vh3kpcEY0Gf2vmBT+uT5v7tk3q5MzlXJ
YVUseQ8vWRf3CeKGJv2sI7kpV18EO8i+mFvRu2uGC7LCtULnxzSxFcnoBrXzL4sDD3Jej/IH5WDe
RwF9CP3RA9yJsMi0oyrvZPMPF1VWMqyRxeE+7c6qdtMZxy4MLBEl0s7l9k4Q85wbU4jmsasm1sok
9Qczx4TlQ68+JKVgL3c8yTsp7PeNFBV0lFUI+gS3I5/U0VeLozIKPOLe7WnKiqIAeA2diBp/hfV5
aRGt1xHpY3SiqQD1V9/m1vd8BRRN2Ps98JVnhJCmKI+3u7aNXM7QQmld50RG13iXmF4f10E7f0Xr
snddG3fPiWimATRgjL3wGSFSZRgEKxBalcu5V1C+DdbMHQyBx99LGeLhh3AUQ6+Kgncgd1CNJbcm
OyjtoPq16jGa+/K8+LJbsGE60QDIrppvxHHa17dpYbasJLLEX9L6FEeORn6CTdTsf1/fvj1bRpyN
JIgqg4CZf9cWZt8SJTIWdAEsSB87WQ9apyWY5tA2otuMIPYXHNjeM9fcimQnutH5IayAm2vpC7vV
PIasE53qo3piEKKiesYl8garn26Wx/nEdWzMaKyxvPmHdR8dc784RAfjln5rAfSmePEpdOJAFVZV
d9UFAT8K7yg4KBdTb8BjJW2rSwumwFk3WedUtW+6ygEZOuR7vOF4/RT3TG0rjlMXrdLTELEwMlbV
mcjnqXBWUVl6TyO3ItgnbE6t1WqzVvC4cNtWRaEB5ER+2JVBMU4Y5MFQRmjMRHRV7wTCqIIzsyMU
5emLFMIgD1moYFksi73egFzNqY8M8Anz9cH1HdxxI+9EcXeaLKmd3GgRaioYekBGgBzl1aeiPnSR
FM6LoJaYYFgnRld9dlxHn1p3yJRnlfu/rYXThjKOIpMAxMIFRiQg2MkZ80cmEklLS2KBX2R/igsF
3m0bpxWqVNTaOkNUlPenIWkDJcn/vqj2TgTnLlaSS2A/xMkYsZ3Jp3R5XCcRnOaO/byTwbkJ1OzG
PJ1xLop+bEGukUhBrIkgxS5BpMAPvFVn7kJc5g4tviZW0qjtxzSsf+rRGExGf48piMxdDNDUD7M7
S/Sohb/WnnzAVJEdmqM9LsPT1JaNnZNfbZN8G7X8y1xMR7Oc79D06Q1N5Y5diLmQuhPYoOiAuegV
4FpjC0QZXOIr8kaJfk4W0RTDXqZwuy/88x5AYRWCf8hgzK3th84Gxo7kAEfOVhzz3GUoaIimx/de
Ou9kcg/TFQ0ONGeWiDLcHSuQGZ0DHC1UoFUn98hNjrvBcKnAMvdisXdiOTdDQrkx6hxiZ7Rkqcg3
JQEAMoF7Kyov7LhrCNKQr0YrpnExokwyNQWpj7W45Y+x+jKC9dr0kCAk0+frvuZfVvRHEP8Whk+Z
y6rBvVCOixNTNMyuqunP5bOWzg4pFdusqY1OR/BOpNVHgXC2XZfux6BoW7dMtFJzdiuXkyQvFlY5
+s13xVXPmOOsWNdkapffUAYTIdvt+4k3eZwFq3m8EC3FYknenSqVHrrR+toRQcS+f0u8SeFsbkjW
cc5HSDEWFG7b5CuJKm+q9VO/Gv71HdwVxcaMWVVP0fheszIq0OezJGj10V2yDOhH9zQ9cWTRCOnu
xr3J4bFkWjlKy8FIcb2S9mg09aEKFccoU0HdWySGs+oqtuoO06FIN6WhHWXrx8l6iRORlF2fuFkM
Z8TSaJmzYcKI2/ljEx0lQ9AAsWu7m7/PRQnJFGP+O8ahtBgck8xDod9E5DGfMK4s0DTRfrGVboI6
GSOUYUGxEg3zmzL5IsnjiUyaILYSSWG/b6QsPZGSPsV65OxIJ5AGOZIInHdXhKZYuGExToHp+Pci
0npo9XHBwedpdFvpqiNP6W1R1N51cxGJ4eyftF0NsjnUweX6RkfAgxnk/2LMAalupEoJSu0mgBbe
r0Qu2imfOxxJ2Hwg01EfvIk+JaPA7vcX8iaF+YXNkRBFnpA3RyhiTuOxKbVzMWY/mr+GWGQBD57m
IMpDu83FFGQdwz0CNROhm6nba20CaWSwR6N0zKlxpkzUg7JrNxtxnDaPyTrrlgJxTfgxD1159drw
0yrBeLT/JiqiOCAdSQHlYn7HIvE01CokqelT1QRZKDie/fBkI4BTtHpI0fw0QoB0rG/aoDtYhW08
pvf6z8lXHCBBA/PmZ3SvP17X773kKCtQ/VkYf/X0Zt1lxatc6Z6B5etB6Gu2aSse+Q9oXtifu7i/
/4hDDem9GuaYFUR+FOIYyRIrv0143ImThrvavhHDXQuxFSqApoGYPEdfsJeExzUT8IWIRHB3QrLg
gRWxlRTyrSWD+fW2+S/gJEBiAOQRgngOr2LOMwxZP6FUWaAvXH8i2UGhD6XlXT//XQuCoQIcm+IC
4vt8ZsAHoayByGNQS5tqB9l0o/BWWr5Govru7h2qo+VcMwj+Kt980xWxAhA7OCDSAFoubOwoocfr
i9lVLtQVCAGyiQK1fq9cbSLXkQaME6SpWW23P04+et+EuFd7UzwWYMqQoFBldNHz/Yqh0bdhp2kY
qgC4Qgbmyek+ghZnqx+2xI66h6UevBXTy/p9UXjga4iAVtAeh9Cem0DNbFkVYYtdpp9epwqBAETw
ZQZqzu+XnslZlsdyRF/Bq6mfg2UDRNxfGHq8GHLlQvX/GWEEaAbq9Zj84vZZ7bK81QpQU1ZrMEi/
pzbox6/Xj/IiTOVEcNdVLddKVCaA+s9reqeXpV2H39XKus8m0fTf3mIMGevAcgzsHucqJFo12ZIX
mkuNQ0jOufTFAB7X9dXsHs9WCOcs9Cwy46mWgOXqDR6oo93Gid31kU3UJ76o73lv77bCuGhSltcw
mpVJYzPZlvqkyJVdYqYk6gUeUCSHu33VJe4QoEVMzm8LjC6IXELwJs9C5poLu4YybBfE6Ztugk+4
M3QQAH6sA1QJH6qD2tnx9+o2fel869CitSh8HFMb7TIuoGOuHx67ed9dWZx0ThWpoixyA1Q4txoq
T8I6kxxZCqn9gDTYkz4sB1BTu9dFCvWFi24x9KopbZWo6DhdgByQeFljh37nxkft2XLpJ4G4i1uA
WyIXfEijkSM7hSVqt4C/BdZudoq+LV/V1aaPjNg7csrTcgxbZxRtrnCl7Ow3cWkKVV3LNWTElaOr
QXTqFk50I/uqt4Bu7vpCL+6g9+vkGZaVcQXsY1upbjFIT6RgvBeRFVyXIfAnBudPZuAB0CaEJ06i
OghnTBwCvEirRCBbAuPjOZYNLR+NMYaD1JZjSZyiMQ/NdI4U0UC+6ID4efJcnWlX0EhFxmXyZC/3
k1s56FzNL3zLJaJwVGBsBudTKkXNuljBCUXM2ELVp0pkK9anptIOHWDMw9Xw4K+fey2t7SzKvYRU
bmdqR3Mc3KlAw13dO+0EZPekFTydL0N0Tns4NzRIeq+bPXBQMeYYYCdcICYFzVMGGGx6MoGBzZJ6
mmhHBM7P4NyPVOUqCNuwI6xhDfc6gOTRrYz/1d3X/m9XPWH0+mNzLG81gYMXiea8UBJWaZ5q8EIM
FE9FPDX4jL9T1MZw+QbhNpZzP3Wi1VWFmrU7nNT78WY4xH59RE/BYfYq3I+iRtjLDCYnj/M5eqaq
mqXBdlLZT+PSS5rjND7Hyc96OgMdSwe6Yelf9wr75srgq5C1BMAfJxLYpbWEJj7iKg29W61Pvbr6
cS3HGP6vBcHGvgP6I4qfVoiHsqwzjDy7SXaiy01dfxBWtfat9E0E5+OmMQLbh5JqaLr9WepBJWHy
drmvosUx9RfAYXrXN0+0Ii560mJTToyOaq4JBu8OYs18CjBKKxCzr+5vq+LiJjqj769poO7s+ZCc
ErSGKqj0i9RdtBrOxcXxoJhEwmVLtOhkViXCp+Q8tMLhbPa5l3HL23LYd2xvVnAByGW9ILBF1R2F
LrQVuyg/AK58uunupdRWvl4/psva+6tdvUnkXFWpW+BYSzOEEYfsMTsnXi+DDM+uDvW59TR/PiQu
2OSfm95G15dAtmi1nK/qeiuRyTAAl51BQ7gDOQzouNXUD1P5JZIC9LqANUFtAISUnUCJIZDONPDa
XnMebCZKLBkA7vkT3wPP/NM/LZyJL8rZiPSU8yUExGtjiLyBGy/w/WvhAG8hSNPPSYOh8d70lvDG
zIUz9wKb5+mxFSUeVgDcsEBN8XvMPmEMSZ7A8mM8MMa30ANF0oFxlUk/RbW7/fD0j17xXQHpPEpF
F+L11MjV7ZqVTjLeZXH1Yc5QRI10QTL+XyKeN3Gcu6FjT3uCQX1ce3jG3+R+7I8FuPSkAzlCd4U8
FwLV1djvG0OdgR28tC0M1Sw/ZPVjlR/N9E4FtQjqu5ldNN9K9VBMdmQ9jPHfk6myp9XbWjlnpMkz
TY2oAbeW4f8fade1HDeyLL8IEbAN4BV+hhwakRTFfUHIwnuPr7/Z3D07M00IfXf3TRFUTKFddXVV
VqaUEfA23iagXdo/HhyPx3KSl4OszaoJGVA9uQUSvog/Sby2I94WYVxPlErtBK4G1eljZ6wOZpl7
kfpJqADDCQ/7o9l+RJynjPE0OgBIa9giWtGSl2Q6Tj1ntjaUNa7XhHEmStrnHcl6GvEpQINXfgYl
LeNNE+3ape8iQBX8+AVkO53LA8X8JhQ7D47xLVLX/PUSpKe8cGW386Ge2lmKT7z+Jbc7Hs6OszdY
KIBYJJO8GJ3ihMRBM15UPWf6439aMI2JVnKx7dGmgbhdMb4TvbvvQvFp3wJv2jTGZQhgP53XpEWk
7De/aKxsvLXBqkF6r/UTL3R5MDfOFcByvXRjIS9aK6moGRW3PZoUQr22kqHwkna04xzS5vGTnvMa
KHlrxTiLsOqGpFkGxTGMhzQ5ZFow8s4xzwT9+4UvXEkry2aWa846qu5c9W7bJi4aUfz9BeO4C41x
FzGEQ3tzRUQ5V/f5/AN85u28Ws3wa+i4kckHOPh1VMRWKqWyQHvHiFkTj3+KEffW4kHU6MiTueVd
XBrjOEQtbkSRnqVaQVgOOikDzOk4VGYXHYSukq12/NpgLtV6faui16ZMPu1PK2/1GO8hyz3J5axE
7qO86ZRXsATWKed25qwcy76S9q2YCDpigbghkVVKwyHXEqsgyVFTymBOVGd/SJyHG5seLtNISbUs
1Zx0fOp7W20LW8mclaswQJ3QhwhSAdMQLfgQsA1db/x0GYu6qYjqDLGteFQQeXkIn2SPRlT/7mlw
YYxxV/HSlAvoOnBbgvpQtdGoeYKg9CG3mkPuhpHFe3HLm6t2YZAJcdq5V6HtV+PBuAoo/FS2ZrTB
rEdBkaZPpZH91MnXXgThfqZ4cQHCibII5Fx1klg6rktxb0SgTUUnZS2CG1+ui7tsHIIhjz/3ffo6
lk8qWY6zanwFkgKJ4YHHH/GRnZyeYRUd+OgHQ6sRCzvK9aLQUiRlUfFAfqBTrcKYHDx2ToVUWnNb
OHlTW2WoPzRhHRQFFUmAC4uIVYiaixZQf6iMh3Gqj22eB3NmuIk5PQnl27h+NROVc9993LIGLX5B
+hz0obrCagkUcqMZYoinUKFHTmdO98q8BCMgdknG62b4CO1mJoZxOZA77+Ye3XTIidHMMQG0O7/5
M3lL3P2TuO3eLhaB8S7NRBuyRxVHP7G07xRNB7RM92Y+5p9A++ALP/btbTqzszlWfw/cPmNXpiOm
UfglFc6o3xYmx7nwTDCHHsLE8oA3uurk4XNlniJyinl0oDwTzFGfyxEdZQOyQZIWWk25WoX5dco4
qVF58467mCvmfIdCLgjjHKpInQixpX+nifwIlIYodAF+T687+ab6QoHcLeqRPPfCGyMTlxTxVMLx
w3cqvV2Lt3Jx33YcTDL9iQ/u+WKA9BMu4pJ4lEGFC5C1Y2S/tFjiM3tvh5AXFpiQJBTSHA4NLoZy
2qm5VQSpp+ngN9F9ZChFR+BDYuna7w2Keu2LQTVCPGREQmQCnY6gf4qdzCb3FEqpvuY2DwnL86EG
4yqEUtDAAI8wfLKjO/22hzA25XBJfGSJUgmEdyblF4faeOq3NmVxeS9du/uHmreOjA/pklXswJKI
t0DbOSXSiXW8+P/JBFuKLxKQrmo9KlraAPy29DzxNCE+MsJcO11WOW9ZSxk9BdiMkOJd/AW0d81j
ZY9QPrDlp/guhXa78CxyYruPt8rVFfhOxHCxWcKCSJnWZpoTVxBffVTUUz06JHrbnzzeMWCxFZFE
UlMUkAzJbyVP99ZASkGMOtrkO+26Sv1asPYt8sbFOA8xj5FPo1d7uTwUoBge9WdVP4ZzyrHDu75M
xoVopOwMEuFZj64/D9gJvxKsOpiRj0WrPvpenf1xfQTZM7uEcSjxYsj9kCNPQXn8l8+KswbgqriT
nwqIqKZHtbB4utwcP8ySXC+jlKE7D6UqpTumMvq+o5Nav+4Pix7QHZ9lMl5Ez7KuLjQkrFRf8xTo
YNMkvRjwQmTejWYyjmKa4jpJQXmMdGfoj/czFOHBp+UKn4svgyMBVpM4pqPe1HZoVzf6PyXruVo6
0BBcO2a5TFdpzSYkzBo0qPjIPoqQ3Em8/ankBG/g8bo2s0ChWp3oe3E54soBW0ty7APhFAdiwBPe
3DhlkMUAwlVGewIFTV2bqme5NuUJ0zmP4Gg1xKdElW/S+hsI+jjud8uDXJpi+xPGFBTLa9ep2Pez
AwQgyGHNOwja+CgWo5WdhynYOtdX9phZVKGoAy0l8AJA17c/ZEcD4g7Rs/EE9hJ0l/Ou0S3nf2WO
XuoXfrjq1GhSDRyyrLXS2xVkKVSTGep+xm25uMqR9sqF7sRNY2zcnFd2mRCvMvQ4MgyoZlLkZuZG
j4UtPtTu6EpgaSlxDJCQ3N+fG+7EhD4sulnQCPhRZHxE91TTlgjA9X4IFsOwsYNvk6bnhAQbdX2g
EdFFD84iaOh9gLO1oa4JM3qN0bppPkVB6fU3KfBz0qPxnB1WF0zwr6FtrJzRbVShr80y/nlpEjFB
ahL+WRMts4gPYTF5ip64AlStpA6KVW0ofyuHGtTDqcSx/nFuDXQKoUZKBVfMD93NdReji7buZMcU
HmVAi9dHabb3l2/jYFAbiLtlU8GLk32HdvLagd8Np4K60NLpTn0gP0FEwmtPoZ1w7oXNAYGIHi0t
hqJit1wfC1Ed13RqFtSIqs/K8m0ukEHkbBT6E9dXD8ZzYYK5euQyk0HQQaFKVQtePJBBxSCrm+3a
tKuSp0i4NR7oOYIRExquRHv3chfHPNSnIZHUQnJAnJ4Wh2HyuNpiH7kVcapA3i2h0RabQGSdcriY
SoP+BhlwFirfXR4oGz3dfEHoLD+yQ2gBdw4fNvqZE90PgXrivdzolLFTevEFrK/uxGhplR4ld5Dq
jqZXtZoFHV5BjMCVhDIuZ9NvXA1XA2bpVcQmRC9JhgGP3urJLsjYPy0PkxdawAzBaSrP+ydg48lz
bU++3pTzNMSaWcsq7NUH+VQelNGCUa86Gc58FPEcbg6RvQRuHeh+ZIOA1OeR/r9TQO1NMeO3e6mO
c2OJNWRoJC+GCJHsL25z7E4UQdSDvVJ91vw4kAPyib7NpYkz6dwPYALsjKxRWQD07xgn6UBOwj0S
jlbkkjeocOkoLKke1YpX0OOwfIOA8EHgrMIGLOEqH8Ym76RZ6HsoB8vvN1eHmm6P9grjLRYteYCo
YQz64eFmfaDtn/vrz7XMeIyyVoa8rqu/3vQYduXjeGV250C4brTRdf5OircU1rJwbH8MuK4HzQRc
ZraoizAgMadLxDJjV0jue3jH8R8rir77kHOykQlVhzqb0VSLsGDsDnl7o4agxAs400gjqI9b+GyD
OUaSVCPpvyLkCWcrbqGg8EWBoqj5GFanaTwpamXN8zOXxZ4zgwZzcBK5TIZSxch07dvayRbuUmuc
Huu84JyQrUjgKmHLnJBaURZhVCk4rI7dpdKhRta4+vpjRosBMjSBrKo1xJvJfWPkvzhzyxslvYcu
7hktEosYID8o20IRFjQPxwL8utikqiNkKAc0iUUVSeD/+emnj0nDqy1q0E+7MB1KfaxMMvTY0+R2
SP1J84Qo9VbpcZVv6hJ8VL0L3YD98W5fOOetxIQJHSkKM+8JgPjrCW33kyiD2+VRT3NLDR/y+Me+
NbpwexuXOf+RKCRRLqC3IJEem/6t56WatoKEy0w/c8jletQWgOPxgFNFWyC5XUqKP4alvz+MjVTC
1UqxKS0DtKFoRsJR6FzUZ+wG0RyFaY/H1Q6t+lE48Br7eEfiQ4qraAc5TluA18hBnW0BdybxzOnH
Olpxrd4qv1Kz/rI/Ss5ksgkuBZ1wqiSjbLIszZMgi44Wo5Sh//N80/VcMm5lDaFJUNcqzldvS2B4
KLpjtHxOyD9tjL72yybjU8Z8BBWfjiVLGsWtjNJPEij4Cv8c2nM9GsZ9ZHGz5OaMCAdk6soYoc3J
y3Uu9oxzjkzGU4x1Y8TgnYSTQqs/YCnzjfQpvkdY5Q6H+VT68ekft68z08f4iX4cTWi+41GfrTbU
glCzdLLxn7ceXU8e4x5IrDd93cAZTSOU9ry1+2ROHDW4zUfYhYtg81jVKKxZRTEbsxf64s/ZMt3o
drYhHe0R3eIh9fbd64fEVdFneSZGyL3EqmvMTjf77QiRTTT/P8o8ivLfRPP/8+Uf0lfaOsetQrBG
9H1JwOGNa0t8WLwU+asmyH2ZA4ffdxCqyIQhQmQWgmqiE6IwRZvMw8EQpG9j0/C87f69qIqMh5DE
EBAKpMsctB9ac/ij7AJ5OoAj35Ja31SPCdCz7XjY934cj6uKjMMo86TtJ3RvOnV3JMhbgYNyOanR
DwOSpfNqV7oENuWFF/rsh3Yq27IZp0UYyzr8vAksvJqDJBq9G0QQ3E6CpHYzWEOnukOoBiMaoGX0
RO+PmrekjGMhgzhOowrQiFRonys9s9UqPzbq130r3J3KeBO1qKFfN4sqdmp7wEEPdOVeQ2FPQ2A1
AA2t+vrzfzTJ+BY8+Ue1rGGSVhuAMQ+iF+XuO33tiAGwuiJnInkHn4lExKVeo6mAKwPPq9VNj+L8
MkZvk/ZtEe7xRrD3R7cftELF6jpyXEgKpkHNUJ12OAr6Y10+yJ0zgWV238z27kALNgGtrAb8x7UZ
QxESvWwRoMY5EMCnrjmNFSfT/5tjd7bB7EBzXCDuoOOJmB4WkBJJQRtkqM/U3FTLbzbh2RKzCWUI
THSJjNJnODr1YfIrSP040mr1IMYzvPEltBseuHN7nc4mmU04rp0hmOgHd1YSrCayH6nVV77JA09t
rpMExjgIO1CyRsZhog1M70HnhdR0fysNkaUh9f6P+UZoQHBhg3GPudFmQ1sibEsmZxYzS1tsXfi5
v982kL/XRpgNp0maphTI2jqiP7hRoB5Vd7WET1DWu6ld+UuLfJzgdN+WgJup2LxzLobHbMMu7Vdp
mXXFMSNwaIA63jY78N4Tqx1epCqxteRuNjh7n/qED6+jC5vMhkyrKFOHsaD9Nu2hQOlpQntZ6/Oo
Ejc34YUZZhOW7TAoawLXZCynQXkriF0WMTj5edc2/dy94TAucJKnVpy6905WpLs9VJ3s3p0D6Y52
0DYe9AIO5pPAVfWU3gGkO4bfS5kX7+iiMtRVXfBwSdA60Gb1/aSGHlra75op8QrJuE/i9XsBfLXS
jl5rSAHeIC4ofe0BADWIlNpkXG8JVEfqRbAjPXZFpULylZKBVm486EdEvjZgSs6sa8daH17ipLmf
QMmX6/OTWsW+EMuP6NZ3JB200RKIG0uEfkrvS416/w4KytG/L+eeXFSuEaLXoEJqoZSO8zxZXY7K
AO78AYTu6rLeNQs6ZjPRkTr9HtKL1oBEO2S80EGb2AsCXasawelQPc/4xnV+adcUpArNfdpmR2hp
H/IospBwC0KInRfIR7WJ9iDFcWO1yCbUsegLGeo7BbmLTfHQVI3TZ5BhNUQ7k0DvGknOqgMnh6zA
EHVfDInY+tRBLkqyIqFwC/I1ArvtBCrzAj9JxNGfcy0H4FA8zaNmdabpoKnPCuMitXQZfdPq5DcZ
uVO60urkX+LSWXXa4kPx1dWSeeNcYHCFpT00sS3nbmUq94NRo4tHcDQD/ylU8yMa3wLQeXmigPbX
FCQFaxpIwq+sFAE9hCh3RhKrhBzDiJHIkXwQht5TgD1vi58qETCBjSXPyksZ97pt6lFmCQA7tBJo
20TEBWnqTiDPBSmxM+FLzLm+GYXwrp5Bld1r301S2AuIqFIhtac1tPJkAuu/8UczzDPvAFE3vbOP
2cZF5DDiMpMQX4MJvHeADQ0g6+63hQWV5AfNzh953Q6ce0NhKrfjmiRCh4Kg0xp+aRKn1SEwzaPm
4BmRr4MItRTlVUT/tyOPubWOVRDLQOoU4uP+3bH5RD57OYW5A1VstbRoKSdHDtq/L3PPeUhyvJvC
3H8g4ErNoQHuWk7En4pcumGOtIzZPWY9gYqQ/G/SFxIIpAxAWEH2zCxNqqfgL15x3UpjY4d15IzQ
5l415d8EkhdmmMUZOslMAOFFjjf0mvqGhJ9izYvzh/212QyOL6wwa9O2q0rEiPYbxy+lchtndolg
yLzJx9oZk+zfRK0X1piVknuNiNqEpGOmO6aKBoAfJtfG9m47Lw8TqBRTqM4lBDScXHNr5V7htYFs
ZxwvBsHEI2q1LFPZ0ZT/H+qR8tlkL+FtdsjvaC46fhwsXp2MNyK6/y8uUXCtZlpR4faOhpfG/FxE
nL4FZTsMOU8ZE4YkYyvEaoRlMSvDzqA5LcUm+FJMVGZMHy2OB6K/TtHopCA9qNPuPodSUz6JN9FK
cNOW440ufo/l+LGeGysjht2oid+Koq+ooZ2Jn0mznJpR/9nnT61EnklkOs2CBrEG3B2rfhTK1CKU
LgHaRZk2ZE4yhu7+Lt92dOcBMvGPvqAsbqwUSNc4UXI7jqeGl17imGDz0KIuz/kEV+eM4i8jbC0d
mHPhZX8Y2/XK89ZjU8/DGI/gsEL6RXkagR+qsfmimw5wZuOg24o/OTQMXwLRWg6plXi8MW5n7C7s
Mz6pCLUVdUO0n1KgDVozfoa3+S+qrSAG3Q34gfeHy9n3LN4yzMYVWWL4pjL2G+mGdE/7v7/97Dxf
TO/TfXGwlmIwdaHCtujc2YluMreyyaG8oSlI9SaCPDpnQL+Zv79fg++ohwuDsrJoeZcgLdijJQGI
Bid2khOVaSy80udRZGzAsa6ebO8QgAtriVQvo1bhEUNRlpTbvrqj2M7R6jw8Ed/bNR9UHnZo25ec
h8i4eAk0YNI84SkvKalljC8tUiF97o48qoLfuOGzIXogL0ZX1YWq1SncMEqDoY/Ee7C8mXdoM38e
fYrjTzxeVncDeHk9oYznH0Sz6yflfULrWyGYQH/Uf8H70IUHfFEKC2rihzBAPH0YTwZyTQFnv3IC
nfdWposh9+GqkVQJVbTr4fj5kx/fl4Hh6Hb/S36CZgyQIqUv9bbyY98wzy5zPxRy0kLLC9Fv2g3H
cBytek2PZY2nI4SL45QXJWzHJOeVZbx1I5CpLnQcSykRb1pgukMtvAlbPDlAaWVVzeCjT+1fDfHv
G4KtSZVirSudQIM64ubAB5uFWxWPsRDoibM/mVuYPqRrzqaYjVsaRT4KGSpGs7e4NOOa61b4Y/VN
NFPUvukMlvJk/uDhdrXtlMbZLLN51aJatDBLNMeohWNrgmODRD8Hs4Q8/IpnZW71o/6HkaGBqTZA
nlCCOcXSJ6ByBvNV65GWEBr1VyoJDhnRQ5Ysb6Xe2ip0zkjcuQ26QkQUrbWlcE3hRx5Nvrl8bsru
dm1PlQZWsqZGd1qGTEeZ3kkKuF774amPwq8RKZ+LyUScsByMBqqfSeuZYvhZq2IrSYxjkX4SpcnP
l8giAjgykr45hCh3KYNiGSArbDLgg9FMKgJWOs3EJlV8GBLBzbSGkxP6zXVxnkEmDiNluwBmB49D
4UoEzGdIRYnAaEHj165VawgmzsNp+9ydDTLnTitqITMHHARZs8LxRHSsnWUMR3PkeBZe8MKcuKgU
jFzG1e6M0ucMVGoxcRWl42z87Zvhf6MBR+W1w1bw1gSeFRnXsg2K3FGlxtKTH9wLaH8sGoscT+Kp
SdeSOsnpmXTHpb/LM2//CO8fJeR2r0fSgHJsTCm2YfQoJncE+RSQWv9Clfc9sXueMeZx1rRkKXIT
EMTJHoBuoHecdjLh52s75ryhebOmXg+pLIYWrcvA26/Gixk2QWQaJxB68lw7zwz9+8UNhj61CZBq
MNDJi11l3xcoXKg8QTzOOdVExtNpqzhLRQFP9748TvMyWn1kFe+Y0eVVuJU5c8fx6JrIOoa4XpK+
R6AKmToEWrgnnewUP9WVE1VWdaic2h9TZ1UsHrKYtxEZB5EBhg46rRFUpJBzW2+gJoQ+tdrnCSfu
+yGo3zCr1qrgzhbBfNClT4PhqOZshfOdgIYkXmPrbyLkv7c8Wz5bizXXIIRNtzyStUD+ps4YoHvy
+M65yHn4/sYatMvBLgyCc1Y0tBKFtq7QFULT/M81DvJ3YkU/KLI4t3mv+N9sy7+NsXQiZimlydTi
la366QMytidwWI5A2kJKE0WTzo14hc/tw3Y2yCSqNLmfhlQWkG1piN8vetAamh3z6HB5VhhnmJEa
uekOQXEMbRhQus7fDNQx9h3ub4L981AYTxiK0hiSkKapbpEPfWjw5B0Rbq9HCehcUItw+3a3Y9Cz
QcYfdnNiVrkKYG5aCc4ELmU1Pwzptwq8AL18bHm1Vt4kMn5xWc04ibISS5UBgqwothb1QRbpPmce
6WJ8zGOfh8W4RgOwq2zocXOp/gLKAo8S+ACD21r/TxwlXZc9e4xnRPtzXAg1Ega58a1b/LR0peFY
jW9hMVhgyLdKGSBOSAPHmRUvTpc9c8ZLt/iefcZBRjJ25iIjKzPZi0sf3MnPyO9B+FZ4Mw89xz3g
jJuMI23Mu/yvKltnl/ep06I4uiRWaonWFPS8vk3OJmUJR0BsnFRkpumECjG0G67BpN6Vph0JvSUp
HIgRzxjjTfKuEvQ+wTlHJ/sQ3asz+qHNP0LxZ6QdFtyv+yu3QctB39p/71TCuJUmkqp8AkodNPlG
gITiQWpmR4/CuyVJ7BKVuRJd4W0G1rPGUuXWnjTVmmvdXyQUoofsxzAIXh5LyGt/rcHojqKRZWqR
JxaPXTw4bZZYQ9Khkjz5dTh2nK/faF+8/nrGX5Vo55IjgjiHpl7oNbYG4e3iKS56JTnrwnEdhPFU
Ulsos9iBwawzvoTkkLZ3FQ+wT39i5xR9IPtXm1VpMuCv1AVyWJLVaryeL95NTBjHVEpSUUYCljs+
1If1QDnIe4s8aUcoNbvV6/7m2o5nznuL8UoSqUEtJ6F7TxbwfO11ANj1ESXc6SbLUWicxoS3nbcD
tbNFxg8RlD2UYcbwKJ0B1ZagQJqWKzHJ2wuMB9LKtoQ8E6Knugti43nCSVWC/bnjmPjAU71Gq6mm
yF6U690SHUwDYe6nfROb202WDUkETYwps/1yYx8n4FNGWTLuAr3D840T9m16sovfZxYjBQOlqmT4
/SYNUMQOm1tFmO2MQhkflJ7Hhr0du1yYYxYFnRJpX1aI+7R7mjaA2h7ILDQ3u50g79Y8lb7Mmb/t
w3S2yKIuykU3STeCoyg8IUfpRscyGJwanWSZQ7th91dr8zBdGGPuhUjupV4zgEQbBwuloCo69uqX
XnvtFt6wOOvGZs+7blUyiYDDlb4NElTgw4fkOL+ChRsYDbB+9/Zyk/piEP/kZQep9/ngAC/GyLjz
ZJoS8O8qYHBFWjD62UPQa00fpoVHebndlXdhiHHmHdWyLifkSCq3h4idRblxwbDvAx+PLaMEqSPY
9N/TLX01gFj7KDg8XbltqNfFR7DBaIVeapFyUMcH0DxaoVu5Jai9JcleFOs7hYbOKPnIgfnw795I
F6aZa0AQYzznoReIB9mEeC1xY0d+0F26uoWnvXF5mzbj0wt7zE1Q9EqazATx8P8KMo0PZqCAWNDG
9aaAV5LZdJ4X5hjPo6ykGQbI9DolElP5cZKeFp5aE+84Mt7GHBYo2PZALa/RZ7QRCrEjli9J+SjU
AyfI4RxHFhOTqQkQOzICwt7MrSG8VYbYika/q91eeivFL//JzbCAmL5UjVWgz8winCwAwWIlcXI0
VyS3OJuckXGWSZHhDi6yVIIxGGq6oEERNfAD2kN/iWvlEHPgUFNt543O24EFxrRmuzT1gLqKeIQs
8+fiEyVCgcLoobtdvtP6nPzacYUmeINjXMxAEImYDULTlrhd+TIRN6uf9tfqNwMjskogDwWYHuNB
skip1LiFGxs9Myhve0B6AZV5UyLAcVCnhhK1jcYVOch4CrHbe/JsmPEfIqmqFNcfygzi8lyqiiWW
vaOVxX0tLm4BUdsRuqP7g+WZZFzINJR/VVmz7LhEHqluuw79Z5kL1obSaJx9a9yppZ9zsTflZogW
c8B1C4D0exFC/6TooLqmWrHH2ILMBERYHF67+PamOc8r41WQu5e7DFGTs6L1cq6aoIstcVw5U7ld
sZb/NsOCKGZFMc1oxiFv3Oir+LlD9k+wyfNqo9nUmxzRyTyJ94j+TbR0NsoGMCuEJkmKGf0z5UiN
GgdgYXwq8EA4r7XtvuuLITK+RQGjEzLtsNa55vf6Ad2KXub3hTWCbIm22VM6OmjP33DJWbYvhvMw
mRim1yDXVlFJpN7Rv/d4YYGW6wZMl+92W5tyq1Fus4oTbH9UJKNFjIsBM/5GVxJBECp0ewxH8QhV
aTv3pCD2TPCBRa6A8qKl+wbgD6ZimVxmMM6+ZYmtOkDuxyihWQTTqhW3TQ6ywBsgXbGPweF5Yhmf
05M2Lg0VBac/ObHTe/R6Kb5ypNxPKRL/nMtpex0h1gE2GFkDNcy1A4imCuLGKS6nWYE7I/eZBH6C
BhTL4WPEJerajo/OxpjFy8jYFQSfAkl1a3CToPYS13DWR0hNQdASxWpe2/Bv/NvZIl3RC/82hzlp
wDwJJs3KGp3ZMTO7einsxO6S96BsuG282IWf5fiezRAfVQAIXECiD1wq13ZLRWgKPGSQ8M2l11IX
7FQpDomePA5AA+z78I1NqZg69O5lKkOKd+61qXYiZSIOEyo1Qu6l0+qa4Wip9fwfzdB9ezGTTZeP
iRDiFlqH8rlMiTup2aFcn//bYJjtCAXUGsy4HQgCAD+PZNkT1Det56lY0H3GnLGrKWP2oTwOmboa
SMf3OhSG1tZTIsPZH8jGuboywWw8MxMqKetFXNqmv4DNITJBoWOAFOO7CgT8vq2NzXZli3EZ2Ghh
3ExwSyG5SbNHtD4vEGjkTRpvRPTvFxtAaNYUKuUjlmawlSR1M1kChc0xy+9JnB32R7SV5bgaEhOX
rEJUp9jYtONV8jKgk+ZXdAbheoE0hQOOD83moRF5x4iJSZK0EpdCws7LFrfL3a790qe825pjgw1I
klYQEczK0ntskA929bm6qz11suqbFRIESDmg9zMCZIczm5ylY4Gecwe8b9jFf/YPmxC/pZo/zZf4
lYYJ7xcL2Ghyn6voxTlnLNEAKUdtBcZNdshJPZpeC9SPmwF94K0ugKWv7YvpzG/7Y+VNMeNAmiwV
6rBeJUclX4biaxcelH+ucAXG8LPDZcFdZOnCmmQpvIfqNo2l4aGqVHcq4S0b3XE7XoqNNuplFkOi
4QzMIEsRzEOXQt4yujUBVzL00MrkrwOP+nTrvgQ5HHpADYLbC+Ky14dcn9UukUaMjVL4K8HaW/W3
8TWx07vFobRFVCZKeeBic7eaQy/tstXswlCaPkJzBHjQbVNzKyGxqtkp08e6ckEYmptoQ+ehR7Yq
bFdGmZtTAxyqm3IMdr2n0QjkbxzdlXz6PigQrPM8DNcec4UKaSyKDcHexEL24BAHneF96JBnhHd2
+6n2eb2OmxvovJhsbCdOa16jUwZvAN84dn7mU2Ufftvh5pG7MMPcpt3QF0Ja4qqLIzdVLEX5YvSc
vhKeCfr3i7tHEgU9jXL6zOk/gWrGQmubORz2Pce7Mt2H83YxDuYajZC2B6gfexAEhUAAg8EKtKvk
jXLyzm5n5U7/mr5mB4oQKO3uRvnROwuYLyEW4+bQPuGt3qbzvPgc5r7t21gsZxmsib3Yukmr3g9q
zRkyb1qZWzae+kyKV5hoZ+lWiYH5nZab5t8QlcJjXgyF8SqZgExl2eIeQJvGF2RjvTDBXhxdpKSC
xGl7qEnuryVnYGwpO5LUaRoEQN16EbyhoNebp/QoFzxs2LYZFfoRRITCO1taWkgkm2U3U0qpGJ0r
mR3jYuO+CLeP8dkKs0oDEmzrmKJXerInlwLvU4dMECDIIeRsEWdwFmf2KWq0PKWN1fEqMlsZDaze
2T6zekMuN+i3qenqKR6BPO8hvFUt4BAMj+IQQh7m/zd+8m+DbMEpk/q8rOkdPnvxA5UfRX+nYrWu
8I5VHJCG/rG/XegMfjz5Z4PMRQCdwi7OS/B36u0RskKR/mwQq+zvBIRjGS/nthmtn6eTrTuReVkX
lL8RFA0v4WDcNOvoF+lyJ0EsZH9YnI3DdmyoZdcpuZAALnNrHKWAHBTQH/4/gKUbLfXYILqhiJT8
VGHzs2OmD0Qf8JySwKVCJONBnAwvkqdbyHt5dYMc3zL0v+IJ/caxyWmf3CovXRlnvHafm7GwttWf
se3yB7BcR+DDe2u2x8+UdNB8055pqTJyuCpE28f/PG7GQxv92pVrgvihc0HHgPISUqe1+17tcajB
GlIGvK6RrYzf1XgZbxCHcaK0PcaLDvdD6eRPEBXQ74S7GrBhCF4exICktnyXn3jR/PZ9dB4t4way
MKuFcIUbSEN4brML5jB19zcsZ0LZ91GZ9FWtdzj4CejW0rtZOYo8uqvt0/f3KNinUESINikKzoSs
qJaQPWrNNwj2WRKX65A3FibY6/sFoGdka5zJcBI8/uX6qOmckg/PBvPYQXdjOhsRlqRsD3p3M003
6EXcX5KthCvS5JKMidFUorNBZDkUfaGaC+U2ljyKRQ6hxix8+rOIvH5u3+nhNUd/gpAFx39tZwEu
bDORpRINRteCaN1ZWgvM8KjSJ8efpj18kY6i0/uRx6sYb3rMC4N0wi/iTLIM0ZqHy58diQMiZsmn
OtA8BPTmUboww/isWIijUJMRmKcCCAy+gQVyf9G2OjuvFo3xTKmRNl0Z4yAZp/h2dFAOBMS1fYV3
BnmY4XRO9EC7LEdXfNch4ZUleONjfFQlDPUSCjP2vvi4QEu9+7I/vm2nfzGBjC+SezHqgVSUnOjz
8Ku6A1EjEF4rLVyB5wMgaAvvVDuoX3htgpsH7myXjStpHBj3IZ7kYfVdTMtgLFVbjWKHMzx6bj/E
IxdmmHhkMgUy56mO+UOJI0agFx0zP3wy0I5LiyoS53W1Gf5cmGNcVSVU2iANNE4wrVx4LDJ30Gyt
/GUgbR392B8bbwYZl9VLAwEtBCJzucnt1aysJvaL0ds3wnMcLIpRX+UwLbIWNzNIkBVv8hN3tsiP
GQ85A5oxEfdtv+04VF1EFcXQ4JKuHUcuVN3cgVkIVRtoBhxNd/JUjxZs9ge2PXtnM8xKFYMupVLd
oICCxrje7cxPzcjZDNQ1fNx7ZxPMAnXq3IOvlpoI3XGFkqgvj49QlO5WTgMcb8qoE7nwtYOiTArE
ROmUhccSZUsa4KsBj/pk88IH9db/VoZx6YY6zRndc9BcDeT+fhgOk3bQ5af9heHNGuPREc9nUbsi
KgOBsR0mthH+MqvvUnOj87YAbzyMa9fyIkfrJOIKU3bL9Vu7+pNyGHgY3d+coPO0MS5cb7t81hKJ
AgOqz/TizzKr/fZ/pH3Zkts40+wTMYIrSN5yldRSr27b7RuGV+47uD79SbTPb6nRtPCFJ+ZuZkLV
AAuFQlVWpvIwNY7BylWuDC2rf9AdwLV1NsqF9cEyM0PuUY/AqzpcjS40NPqgLCC6tOW7cUp21z+a
YCt5yFHZRSmkMuAamowK2ZJ/iKT4Jhtmd6Dp43VT2wcXqgoW5vug2sCtzJ66CnomICcdi2Duwtk4
LMq36ya25smxe39s8NmzGuV0SMnrwEDxId19ARCZCV66IbmnmFfDWAaTOQBk3J92wlSNRZ73YeNs
nAuAU6nMzTCiO2TK2k1Gs1M2lp41S4/z3Pi6nHqLHLtQdOmdURr2yFt3SdW/XN+B7UN4/hu46GhP
uorcXlI8w/gYjTaIQxqn0/WdMtBwLumH/2aNC5R1Q8cEfPuaJyXPquVV+l2rfCy7Q10J3HQL/v/m
w3KR0o7qbNFW4LBpwJCT607eM9gk6iBCqvLtoHzeQi5aknXNy9iwFdT/6Z6VDNbDsE8OrWBJQl/l
4qWlJDVIsHDS2UTDbzeNXkofMJKfSumsj0a4+iU0jMAkByDJaRJBEQTnkRfwUiwjsjHVi1fNApw2
aOhn8L4+XHcQ9lmuHQkuhEa6HemlxV6AqnaLuUovlkW1JPYT10xwYSWykLstconLup6wbQOEoJLJ
TfPUK1ftS2Z9Jouoa3J9Ve/mrhWQNEy9hWubmju1/Kp2gpt0Oyj/nwe+G7imZguh1wnOvqynmfoE
I10Qt1869/rHEZnhYoUJybPEyA3FK+fdqh0t7Ylk4MJbhSJdLPD9/RMZPMdxuhZ13a0ojpXKh1Z/
ybMEJdrYqeuXLPkFcmNjPRj5U6oI1rddRP1zGxg8y7EZo+w9F3i3y6F8aPa907v5c7WbgHtBVSz2
RDpy14OvwfMbK4vWa3MbobmlpY4+HRSoOqXEVVbIZRmCxV0/ve9GsvOclCptY2Rb5AZMj7V8T0RB
V7QcLs2qMNAT5bKCu6R+KKzvNrrk8q/ZuulEb3XRWrgoQVvSotOLzDGGAFH9vardePh43devB/V3
A9dm2g5rGyFKdCioK44+AuMAbsfCq0ADmFCQQTjXDW7dWKBEB4Gnrpso+PJK8FlhpmvZIrPS0fjX
/fpZ3ldff/udCIm48aHemOL2L2pArK1SPPXaoXNRf25xV9ChdvrU10XFV5EtLtyCPhlAKw0bqUuf
IG1dZ8fMBnzjJs9FE2wbUfZyVXyhgbYgNTEUrEqDAoB5a1JB5XDj4njz+1y6VrRlCQwUorjcQ70S
dLSK5Zqa4TbVY60NriIaYdwIt2/sceF27lI1i5j8VdW8aMbJsu76/mTaj9f9TmRFQyy+eFJGVqK3
uo1YW5ue1KP0dKjKJ615/m9WuHRsyqjczxnSzB7K6KNX1Iey303Wh+tWRB7A4sbFWhKjlxO9wBdq
o3vaPJWtf/33t9p6bz4J28wLA2NspWWdzax78Xs4pm5RP1MOUlgGSSsUTNhCY7+xx0VUFYzBSa6g
dpbtX6et9llQusk3UIW6gNKektB6VPbX1yjyBy42DHnR2FWFe0LODrP8mGq3feSURKCYvXXVvlkZ
FxbKKQHxe4ZcQg0b0HfV4ZA5GE6IdoysQ9orwOMJHF0QiPixyUpZi3xtCOq76K0RF4zHSnOY41Mi
UtUQ7KDJxQmaETVKKixNN92Y3CfWLe0dWn69/p1Evmhy4UEjU9rH7IXT+7LbP75iVT5bzmtT2xV1
e0Vr4qLEPI7/31jVKie5l4MGgPm6nkMyVYIwK1wYFytyTZ/GyACZbIsJvMUngMmDFfCDGbZBGoja
CkJrXMzQQBiZSDGOtH5itMJVIPnVTefPPps9EOFT/nKgkaHLOp4B79RElRYjAEmNsjGbdFDdxDUp
8H3Ain1dAEbI7/RbMZRx2/HPNrmgFQ2xbAMWio7Q6hsmiMc8Q7qvsw/KP6SYONNnQ1y0SkzFrInK
njnZM+KGUfmaqNrFvgb3MnhjgotORg9mqZGge0eWE6333fg9q0UHa6M1/8YGF5pUiGMA3I9OwpK1
dwMt3LyzT2TST2M2HgjGlYe8gvJItFPUF8GZ3r7A/uwgX12D3HwzJDEeINPBCuObwpuhBxjt1sOE
ea3cK0IpuG6RreXKfvIzfQoxq95s0Y7X/8DdGNxBVFDeKo1e7ik/z6e0ZiRNrOvaeZiHRokt8+i3
EYADy9HcGhPYIuFlgaPwg32KIZezxp5yUv3QD95Y3a6isXKRCS5O2fYyJGoDE6n9RH52ZmAWu+tf
Z9sdLJ2p5KIKytOvzgnViKXjndPTBm8d81BNg3fdxPYizib4RWRzXCs93myd8muu90v7uVpFcBN2
E713srMN9jdcZE1KPaPRwFpzxTG+NTB7JLnLvQH4VXEQ0wb9JcSerXHhLs/luss7rCj9RUD1oH2y
fXKHQXyQf0QOsvWwCEWpxRbABO59tslHvqlIZzOFK6gPyt6ATmITJIH2yNTFqVOAgGw+JLvsAGaL
619vC3v8xjAXD+F+hZozmWhsberqfoGJCa/8nHzTWOUapIin/kb5wTS/BYZZEnPtm3JBsiM6+Jwj
NO8Yce94Fx/I0XIWrw4kr/30n2wRnrZw7iEBoS+T5hmYR4p3iqPcqPslUPzsQQSC3CqyXmwo4bkL
JYBdpMrCusiJhLZjghyUEb2Wp9ydvmuPIMFxVUf9pDqpB3ZdWTDtsB2O/8+PCE9rSOi8RLRkT77k
uS+e0vUhacPEuoHUZ60Rp4gFRSGRPS6tG6a+IuuIkSsleTSsQzF+NEEzak47K/Ua003qSuCw27nI
eYFcuDFztY2yBAclNj43I0xVt8PwMuHB3heCyMZc/+8eCnqXt1Gn0Gk8KiM4FIYZTFdR+WSW44/G
sO7Rq3XWYkCp7YfAUTeDKebXLBXDDkw7/a1Jki2mFbH2rHxYj9puvOlPkhsF+dEM2cQIlRzxSRTZ
5J4BZd7XRpzjjhiM4iYjSthCLHCRyr1gbZtB/GJtnKt0dZNVZY61/dZrTw+SSw/lnnXsI1d0Djaf
GxfGODeR9aXK9Qy1sETqPhRDFJjSxwx6CJEmeGyIdo9zkkyaBnCI4LVb9kepdO35ThGdsa05DcgP
nr2Cu5DmrKnyfkYf00y/ZKodZLHpgWPxsIIBX9G+NHDHOo1cWmXP178Z26V3J+DCMHcraYZR1cQC
hJw034v8pKjh9d/fPMwXv89dPkVHLVmLCH6/+Il6WNGrjp19mqYgST/+N0vcbdPU8yirDWYZ6pwe
baVzC4p56XxyFDzckkJEKLCdrp5XxtcKWjuOdJM1VOag/Vo/MiSYCvg4RuCrr/FLHVQ/63/pBl+6
CV82UClZYRJr1EMGWa8fajcHU4MUtnepUBdK4Pd88QAwf7vLM/h9vDIUZL4EqghQJPA+kwsYciUh
s1TRLlyK2FFNfxIi2kSL4KJEj4AeJwPLurBjqp8F0q12az4yKiIZk1dgRc/cuRHcYNsp14VvcCHD
ajKlg/IfmxAiB/aQ0WGZfmowV/D0SiDgVM8GFfI/bBcqLuxyYWQkadtBkkgBiJllQaC831kfWk8N
Cl96ETWbRVvLhY5YNkgKFgjVW5rvqNP5UvUdGojB9VO9nTZfLIkLIAaTJcrYfamG41GfwEwAKa0v
ZN/48UmBlkbW43WYB0nsita3XX+8MM1FlLSyY9JaCMqTW+37W8XJoAQxP6xAu2l+FWov15fKfu5K
KLZYzeHiCWRYVamuFMVHuYQMrYGBEICniRSMA8Afp8K4tSKRPuVf7h1DUyzNVAztdXbrwmauF02a
4mUJkWdywlSkE1FQYk72S2KSnT1WgdrWjh0tP9tJqBe7mXzB6P+3zRcy4iyaensGi1T8dfbSW9mf
wuUZ4o6Pxpf1AAFG6PhVt5U/UEdYYmNx5f1Wn01zSVhMJiVWJMSd5jMTVGVaex3EIRiOEQo3d6KJ
hu2TcjbH5V95tKyWzVIVOfsELXKiYqpJSMmwnXydjXCxVItmRV5jxBz22mIkquOuAUUWCFKCYSfq
2P3l9jtb4+KqPUGyZFlwLG3IkeExW2HIkz1/iDe77Z49oYUfTbRALqg24APsFigFevYT48urQ9OX
ThOCeOei7e5eP4x/iTvnBXKh1IybstZZL3wMmr0Z2N/mne13u3ivBqhQuZIX+RDw2WkCmKjIVbig
WuCNE0sm8qUWuuGTZLmpSm60WPT9ttOy8+q4qEqVrKrBiIRkCRqACSBJsWdaoAuv3C4TTDps3/Fn
U1wUpVNRdXKEO2mQd1r7lPef/tuX0rm42STln8KKOnoVPhbu2l2bOcvL/Nh7AL9CPhPE5DeNiORl
O2L/WZrOhRFbMpCjK7gg9NeZ1t/o5C4UFRwEH0vnwoem5KVBCrhi3T8mw31nOxm96eLPmkhgQnSq
dS6GDIot5+uEI1aWH4fhJ+0AbiHWUzFA6hNSnJnRHPIW/24aAhm+kmIUrIkcIDDD699UcAp0Lrro
xDblxUR0sbJDnRwqyBD0AhPs/F65Anhp5giCDUpBUAKcpNaJi0/rEDlj1TvV9OH6WgTXnM4FEivW
Wn2YJtw15t6wHpIOBMnrPsu+l5i9VERqXFvclHginH2SOdPFjT5RkpsTgU++Ft32rzxZ9+h2h+lz
549+B5hS6mEMzKlQWM1c/SE7iPxVlFXoXHSRJkXBUDU+H8Us3RBCwjY0Dxn4+kWWRCeDiy1aBwB6
pOLOa4YbqeucAY0rtZ2dopAcq/Kuf0iBU/JcCpbZGisEK5DUL/skfdESt5r31038JYH/8/UMLqK0
Zjs2aYUyeP5rvmOgVCYah4mOBWMPTSjCvG+7Jqj/dE03NByqt74yRkOarsTGfK4NONlwQ7NDIYPr
q3LjLKiF5aHtrOtsjnOLyBqqNR9xEqIvFbAK0Irz0CzDYBESeIx0il7L2yf8bI5zDlUC3LFoC/RR
V78aPtoT8MuulAjKsdu9BOX/zGBc/e0mRms1dX0LgptOc1lvmH4bXqBCjPlxBdxbkb/ed8IPtw0E
uzDK+clSE0mNVqzNcF57Zc78Dfp4x8pPA9F86vVtxLzH2/WtddwkRgdt9KTV3CrB3BvI0nRz2Onp
Iki6to/zeSu56wdCUU1bSDBlm3fG+qs2j/IyO230oK4iuO12Ef9iB7krxuzbSi8ZPlC5U56UYNzn
B9Ds7TSMG1sfejyZ7WfFjaHVpkOU5kkUuP6SXp6XyiWz3ZhYHeRwcdMWaFioLgZBwKJLGme5Z8Zp
uOzILRsCFaXRoj3mrqNEjq1pyqD8R2tktKkV6MXoGTlx1V7165EKjodwn7kY0y8G1cYZkmLZPjmq
BxUEC2vAUA0paAUNrDl1u8Vpj6uf+c1P0cSkcJ+5mDNOJWbYlwhjSmgq08/pLeNqXj9Jrv1MPsxu
+oHedqG5B8r7eiT/yz18/sBc9BkokYY4BtIwx/fFvBekJEGAhVLQ6vUOylBga7LD2IUArtPu5xPG
R2KhJK3g6L7e0xe5QBWRxdZrxPcc2go08W1Ivqj0syLC2orscNGo64y4RdKBXOpWqSBefowHpxAp
W2xfv3829PXqvFgMBqn1TFMR8sbY76GsShxDKCC++cRUVaS5GtgwZV5CoWpqC6UmbBhjdpieE290
zJMagJrGSz1RYN3Oti+scUfRtPtxSFmBVX2od4bTvF73kit9bT05KDBPKTr72xWtC4vcYYyHsVn0
FsnhUj6hmxHha63AeXdePhwlGjuL8TjqH3TFj5PbdRIlNyykvku5L6xzZ7FszXppU+yumu2kyO3o
bo0fc3KI6ZGoQbvek9EflJ+W7JnGZyX9fv1EbhdlL8xzJxKEypO9VrhdOpzE5RY69pja9hiy6nc6
rGOaC6MxokrCpt+ezfJ9gkGDGmjDEvIkfZTpS9T7qfr835bG9wUAQiJ6GSPhlhJnDUDw8h0S0AG5
RxdEd5LbGXRK+RNFnLtud/PcqwYBb6wNEQgeQNPiIdJ0Zo+njf5jxdOenGL12IsEsraoEnSgP/6Y
4a5qC/C7dU7gN3MQhYyKV/9YBZEXfRheGHEhBUqkDCzM6dyLj8z21zvbZv/9IurQxarbmiLp1xWQ
1wQ9xmbW/OP1bdw+F2cbXBwAQCi3ihjh0+58XXrUm9313xduIHfsdbTTtYSBaxiyavErr3UhRf2p
DstwhMKwfGRaah3qaMXz+nLdNjtU78/8eW3cma+7Ks/MFd8u20cHbZeGbIC7OIheMn+JbGc73OGm
TaW3S4Z7XnuS3dlj85klFAWTj6AtwOIMwbK2Pd+GygHuHcviISB6RzMjt2GuLcM0qV2dPKt64tBc
9q7v318WdrbEpd+jXKE3ttp4xRxGj6JUDbYt8sPa/+acSyz/3y4JTdVBo6LLpkK4rRzTBEORTEeY
8bXJp3Vn/bArr/cgJHyf+JU7qSL/3NzNs0U+RFKtbiIAUJGktZ8XvQwmA7cDmIV13d5RrT1Wsroj
je1TyXRyat6QunebbAmHtg9rIzkOY/5DsO2bmcDFn8SlNPKYI3mbMHbFNNxVtwpaCHpgvKxwyz0T
OSxEtbfNQHNhkPvO4Iqg81DAYAVSltY+1og0af35Py6Le2H1s70mqgyMpbbmYZpmTmkvoSGvfjvj
0h+jwzQRp1V/Vpp+Y812MESp4GOL1skF87QbetnWEBAWMvktBRdmobtqYjj/caVc4F7keVGhkMJQ
q5OPnDuM/dItHOJ0t2LsKoti76LcxcfjIriMmdQ+VlDZGMbVkVdnUBQnXx9rSXVK6pqpiJt6M6pe
2OMD+tSs6tphRrrYs3FiujMAHsrEUVV0Cti6L26/clqhZh4j56ae7Mq4OOZdt9Nfe0r2vSjwiDyD
iztJ1A+qRVnRF20/45TR46wEAq/YvGrPG8f3WOdaIiYmpvBScbvj6qXOXfls3OpOcQvaBWf6JOqz
bEc2oHJ1VdENQ+M+VNYRoy7A9Of1CXWlcQgGrXD7XnE0WdQp394+iJfJgBFpNo9lA23P2FlURXts
+gRlwaalTqwLoFDbfn62wfm5uk5qYbDbvM2e1vmnRG+r6UtX+6r1oGcP17+Vun31aWdr3OaVba+N
CXuN6UCH2OriZGvxo4kmfy5GN7UWJ8rHD9XyvV6l586ybwezCLoGjFnr4JSLfL8UpptF6Ue9Mz/q
UxIC632b90gPciQE1urEcvcpH6ECYs+PRZlg3BAT83RAy2MKVdv40nQ1NALmtnRl0zq0iWY4VlPg
+WLTQyKB3SxLbmUTfLPji1qRR0n+gizrOZkAJc6gJVgumMSrHvJmvdHrp7EdXHNSHDmxPBkKrzUt
vVkfvuRT5jZz9ihlUYBJnS8E/11PIwAsq6Ns0V1UdZ4+yW7TWXdT9l3WTlGROStqmkMXeXryQ6kn
j8wP+vxNrno/UWqImxgBWCt22ng32ngOrJGTyNGvdGz9qCzDDrrremyjDDJoBxI1B5NUsdOMbSAX
48HKdEfrSYWxRRALjmbp2Cumr1QZ3DiPRWKFJjW8ihQu7W1shxWW1QcpHZAFyQ9SixLS1EhBG1lg
zJRBLF6Urm6MD4pNA2LSB9qmTkujwY0KI4BUkDPo84MZ6e7UJ1CS12MGcfNmFWz79nS7GOPeHkuH
VrHX29bnqq19M54ezKw4JaSeXEVR9rLe3ke1elL06Hai8S6WoHulUbZFbrp8V+fxKOmDHymfx9He
k4F2zjgoYalJu3mcjumi+91c4x3ceHpXHYZZ8iC+c4rbD3GHGc4aCX9CP1sauOaVLqBQnosViCf1
YJiUmiBr2rtFg2a0Odybc+MuvcwULvNdNS2lF03ZYz/JO2mSnV5SgC0vv0PtIowrhrIog3Jp/B7R
yOxGn+Yfh25x1RHUEA0GmtoffYVkq7Q+krG+p1UREtDGTFUfyBiC6xsw5PagelLksMun24jKQWsr
bgJgAeZbbzvyQ5lyR8/y5zX+pKv5cR0kR01EhA/bleiLQ8pdEXmkr5Vpo5Ap7bpjumtD7dG6i5wC
ABkRY6oownEXRJo3VtdSdJJRrYiSZ0oQUQUV6O0GzHk5fMmMFEaZFSPKdmoI7r+b2oWoxXFFIZiG
042oQyGKcK+be3G/LnoMirCaolGG8iBoqz1KMcwDjtRbDHUHRagKqrHb19GfiMrX0Ajt1Rz9CgVj
jR+GanAyyK2CpFtYXRd8qdd1X6zLwjk09QjPI0K0nbUobq7re5W8XL8hRFa4VHKu9aEtG9TPFHM3
gy3e7BFjPly3IXQI9kdcLKWv1agxZXwi67QGDOqvPBKHTSRl/4OHi74Pd78ujZRilMcCfq+6W6YT
sX5F3YeB/ry+JpEV7l5VgH3SBsZLN7QfO9mDXpQZPdmzaKSHPZHeJcW6aslEwTNZ5cGd/aiUqpX1
wHehwEfNh0ymN2kEouOSjI42yV5Cn2sFHHKN5SqqqBG+HZguzHPeMdKVag1UIQCprh2LgAUiClXI
/5Bv8+wYij/2g9vmx0R7+ofdvbDLOUxFysKkNfqBNbQuUwOCtYXTDY+S8S9nGdJtyCw1IhMefBJJ
i5XaFbIjieyG+WDUn6qid8pS+qeQeGGIe5mafaxN6YrZUOOp2UvgOymf0bPx6711AxSUwNrmmb4w
pr09bnOtTXZNUarqkcTl+epM/U5qRSMm27XgCzOcc5hWnEyturCS4uKj53cYbwqUFNfb3qs/MISE
uY/vhErgm8+2C6ucaywgn8Drg7kGeBTsYDL9cvWtNIxyZI4HuRdgybZj14U9LpzYk5QVUgQ4T7JX
At2fdwY0OjHyBaKa/4FVdvOxeGGNCyvlnEZywdhJO2jeQUAM+mzqnqm4MwUqEQXBX4732f25vMOQ
xsrsGVIC3Exef8tG26fP4FjAykSNGuYM7wPZ2RSXd0CUaS0IG8geq3lHBj2wkBVfDxoCt+exJQOk
VSJDniHbPt6UuVdXd8QUmBA4Hw8tKYhGbfDpA6dAfgKIHqWmO5uZ26boMktDgGjiTJlQUnvzrjk7
hcEFD1wLo6bWNaiU52A1dh39tbSneBTxoLwSgV75Rjydcruocqwwupr04wBJ2vEpC9DOd6qgDqMj
k+PR3GnfQXoYHKUH816UyQlcxODiSSQ3bTkxRuVh/tISN06+XvcPdnbeLQ+wIEUHEbypmdzZkpsF
Qqc1Bj8Q7yv1lpQvBN1zKQSV7HVDm9/rwhB3rFB9VeOpBP6ULrck+ZlDFyp6wOvkupXN7bqwwp2o
Zoj0cbaRh1L90YAAjS3i4dlG5ZwtvCv0ANYerwmafazvT9w+ZE14zGiG2oNcgwCDDaFOIv34zVN8
YZQrGpeqXS4d43CzTbyywSS6j7Lg+s5tPxkubHAHygKlsDnOGD6VH35zUUDpxoug4AViP0/85hJ8
KYu7j7sShOuVDK+rx6+y8iREvL2yZ17xbIs7OVOb6aRJ8H5MNOWHHKNv2Sd+078k7eAvae6bBnGN
bN1NfRYm+vPSlHeYJzv0EzTZ0TJLde0eXA/QkwAgIJvTm2EtggWDE6Uk7+K826OG4FQ9qLnqh0mX
MWUkpc8juKxsxdz36hCWrRU20mMNljoA6AOMSu4hbXha0/xmVOhunk+ZYQLpOrsVFGpdaba/WZLl
68X0QLthb3Sao5fQ1CsjN5mLB91M3KXs/bqZbhMbJQWq7WmluKOZftfJU7Fqiwv9LsfU032FtMoB
1QfQVPQk0QL/c+UnGb2LyOR1ajy6FD3pua8dU/7RLPmXbFHdpvxWQKYTKrkPufrZnGjjaPnTUM2V
U85UdeSYwLo+P5dFhQ7CqDij1XrmlKpOv6iCeuCmw1u6rJmWbqmYZn2brbVrM87lBBqbGalUZX/X
p/ZmTkV669uH+cIMF/0sZdRG1M3g8+HisnwNoqifyD51jUMdpMhB80BEu7d5W16Y5OKgHK+V1bA8
NNuz2W66Y33L/wHIx87PO/e/sMNHwtEGQcSMSLh+Hz1WPmGgKJDy+oxiw/ZKEYM9QyO+t2fqIHsE
JkHmGeRKyD0piwXgP3kwjyRkgkxlqNxae6jBuLbLyDY6BxFS8xM/cntRhNy8x6yzeW5b+2SsAQFF
xatPE+CQMkchEO1SpE9pp+xpJ7g12a9dWyy3ufJC+0zuELwGtXbqdjmkVRUSmqDa2EAjYHJG2vzL
/XleIE8wl8SYODUXUNlNCSStp+/mGBiahaMnYPnezu0vDHF3De2WYgGICYF5+GpoOyV5zvsw7b5Z
9epU0T3aTksuOXbbuaspItLfPBy2jH9M27B1lYWFi5oI43kyJkCo0Fubj7/lHNo9PYngJZt3z4UZ
LrooGWgeoO2O0otS3JhTcRPLiyApFpngIgvSxp6kNvozWe+Zy0n7J9DaxRI4fy/GprTzGCXLtD9m
6jORDrgnBBkB+9LvvPzCBufluZWttZHPcDnwRa1HaNOHGJkLcaM+iFp0gg/Pj+ylgFhQi6FWGR3/
65Prf4uKgiXxlEODWlWKZiKdVu7YLBue5zviGSEBckSExN1+OVwkVJwzd1VWRxWG516h1M0HAmDq
uFN2KYocLAq3AWaFM4eBcgsQfBs/hHMFgpTb4ty80YquHGRcAUbnL+WhjQ/rKDnVIHSUzdvagN4M
CLhMcIhyK63zBFj/DCvN9qZzKu6rYNyNaCV4igvIwdND7P1TvfnCIre0MumHWhvBylI39/WCRpM3
pH7UhoITwHLedyfgwgx3iotmAg35gmxQP/U+c8zIq27Wg+JimFMIoBbtIneklwJ6vbaFumJuLF6x
kLsxZmKl/7Yogsaxis+lQnngbZBNRzlbKBt3VMxQlx9UiLID3UfpfWPcJerLPO1odMBQ1mCIrpbN
oIhHpmpDEd40eN2x2EzWPmFT5EwqvbuL/dyVn5pd8XuMDiOPwsKYyCLnJ4XeFEvBGmFS+zmXJ6c1
/mUI0QSYybCxm+/k2LuMUujKjAgl8alRn0Enf90FNwPjxe+zBV7ciMPSYZa5glPoId23rBYF6iFx
urgZKi7M8Cd4MogO9Awq93qgRcj446/K7KTDr+ur2R7gurDDfQ/UexPkvixxsm/NFt2O1FOKB601
HWXcZ/pnaw0kaX/d6GZqeGGTO8RZTu0uGxdMRCxuOhwX82jiAWPo93lw3dB26fDCEneCAYBeMkwH
gb+pekwxfJCMH3OFOL32URu8Fi3SBnV0KxA3F0VL5G5qvKOp3hPkTdJN/wty5c2eCX+N38gP3bEG
ELbKqYORExfzEIK8fxtrfl4zn5cSCNhr2at01CupJGRXA/uxu6lMZz7MfoWbrfynIc4Lk1wAy9Z2
nMAHD0qutHTm+Vth30xCT91M8S+McOUQSrqhGFpcnixWVcgUOupk36odNFdvG4zPDM4SohKDHa9F
W7p565yfbrz2iDLZA1gfURZmlGPWgYHJgRS5lx4qvznZgqC8efLPxngRkkYZMX6lI8mbrTuIAZfD
S1HfpIOgp7QZxi6scJ8sVpXYnlirZ3mVqfj96lWFckvb8eXCDvfVyrpq2plgCKle7yYpdkikgb3f
afBkUg5zBChN7BiiouP2ub+wytWy8nwAaLfHB8v2RmDs2HRHvpfCHLMdQjyywDl4MfNuGClEWdA2
lnaMPiA+jM4QaAcGshZPOm6mJBcL464FC5CFAfJpmhdVNyXYhwx3FMFTN/zPBrsknhkWMW2VHxXt
ib3STstxgcphRAKr+lqBOSDCzMj14LyRCbyxw8VmpbNaNSIDkuE5yLsvSylIBLbezW8McDF4AfEj
SmlAcc3fWT8f7Gt+kaGd2e8xB/Zi/7i+nI0vgw3TMF5r6YoJrce3eYExmsQajAoTEu0+MU+N9RQN
gi7fRgR8Y4K7q5PMiPt0GVCxb04aUt/sXq/uctWXx3BS/OvL2fSCi+Vwd3Rd5wXq9grQMUp5iDvl
JrLN/arE93MjatGKdo5zBLmdh37VEdgtkLLOU+Jk+uh0eXh9QVuKh292j3MHEH7POo1KdCJA81H6
642EiRloiZAXvIzYixNE9y+NOzn5J1PgG9uuSIhpKZZiEJkfnymavrOkDhBl66QENqAlOfywBHnK
K72IoEywkXtgoWdjXIa66nlX0wV+b6v0RmtJUIPysDfAfVDWQSOL6mCb59jCw8UwFdl+J1tSWlWN
H2axVlWdQTspsuoJPt2mh1yY4By/APeUWVv4dAu0jswARKpf0kMGoF1Q7gkoB/NvE3VEveDNEwB4
LTAtlm5aPKjF6pHkFzNa+PFsuqv8rc+Ok/k9156vL25zbTZ6fRoBWpnInFsaUj6tSoTJqhVhsPxW
5seyEETCzZWcTfBItwgc1mnFtBxV5WBkAeTEoupl/QdRB1wa6FsqQD/bJo8ES8w2sYFTRDwv3Xn4
tYLFufgszKy31mKDLt00QboNrWwub+kX3U6lREYWmDvF4BtWkKpHbf18/aNs9SGwGEz7aKDfJpg+
eRvNq0JromFFAQV1T8D1CvDAZ8GUOSl4gw1wGGSn6aYXQQO2On6XVnlsQNvGU4+5zd/1PetXg6pN
0+GxwECW0guTw76+zK1IYeOL6bYOZgjrdaT64i2bFfmQRHODyvKC7NnArOgjyY6AInd1cN0S2y+u
bgMJ5LMlLsbXadPo6YrLntBjR3Z6c7tiTqOCJPGKRIn+iET9qu29vLDIfcG+6/SWDhPC0nEN0t2K
0QmKmRA24gs8n1Bpeetuvljg63D8xVZCPx3wGwl3s20/d9p0WHLlSxuZuZOSr6kkHdMUjL3X93Tz
KCi6ZRn4gOBWY5HlwmSCZHCVNVwqZJJjr5rMx8RePkYq0BCtvP9vttjfcmGrSuPaagdkN8R2CTmO
yp5g/KUVeMn2Jp5XxCUdVNLrRBmQemZrEw6DV6HsZdw3ihYqqz+LfHLrbQKnPJvjnDKq7a7G3QVz
EDRdV+qWdX5SAbmm5Guv5OFYrsfc+gbueMHjayvmXxrmfHMkyVrFPYJYlXhRDDROs7dFE+6CveSf
kVbRxUVGEI4n08MsmJMvdxOmaNEKGzRftS1BKNnKAi6WxKvC23qkUwJdX88sgcDJurCjsiCvee0F
vA8if76Xzb0l7dTorZwJ+shDjpmD+rnCzEO7Sv6MQXqz23fKt3XtjoOsQVgKfNUNqOM6wwXO5Wkx
6mBu9VuddImzUOJIZPlktPNOir9Y/4+0K1uOG1eWX8QIbiCJVy7d7E27LMsvDEv2cN93fv1N2OdM
tyBO44zvxLw5QtUECoVCVVZmUHhFrb8tqe5Oyms+ye4wlQ0alnRThsPDDH2ieBJpqKzmhFRVUJ5H
joH6K3eT5RLVhqpHSFRxxUTArTSHzvMUL908ilrcayBIZuFvW9zKdbKpKeYcYuX25obIduSqO/Ok
3U9gicrd9q235fveN7zrQWPVzS+scq/wrCaTBJJo1M8HaS+Nqi1VxjYqG0HUWA/1F3aYb14Ep1QC
9YhSINSPTvllciWb8XdaP5guUv8k+62gHLTq6hfmuLiLNqIitV2M/LqEOupsfI0KIbKYLc01V+eW
DvS/ehH9Or1x9NRV6T4Oq12qJk6RFndtfV9F5UYPVLsbQZiWyajeYuJEN5yaWA4AFIcAI8rNjEEb
ycB0EOlPVQmh8AmkZLN6aJP4VlG1U12/DpVuGxHGRaRkp+fmbd1gnEnWbAV0uXpN/ETNvDrMHyfS
YJgtAwCmPC06tAWgO16F+mZRew9TnlsaUfAX1sAXdse6bW60/MsCOW9MFVkOACmbuJf8eMRkAH2O
JuW5l5LtJD/ONXHasZOctCc7Rer3TQ6phCoVDVGunzWwj2I0T9VYfvrRQ8LUaq14KBHpG3k/ktxL
m/4lkWqnN7+CRc3Dw/6+tgCNL7XtUgZeEf24fhTW85/zD+BcNC+6NDWZdBcrXmro2/6PIBORHc43
80id20hCe2UuWuwcaTY1yvdtGe7SJn1qwfQVk9iTk87utEzFuk8oI6RbMKlFmBzTvCkEkWJKt7Gy
7Ocq/qvvhbFoBZeCW/e8FFwqEQV6PFgpUolkh4E6BxjRLVNvwDn1r6/56jm9MMRlE/VYqVrKKOPa
IcUydK4yVgJU1HoCff4WLoPANF2gZcGALk3pGfLg0MjTqvc0faBWJgim60+Si8/hkgZr6kkfyfic
4au6n73Iqbf6a/MSO+aW7jNPPgQPwr0SfB/fSwDJgVEADMdo/pVN5Gh+6JEb+mAdybfssDiMNivC
aLc9xNvre7eevfy9sLx2QljWZquESKejeXqUYzCtj91+ngtn0iCfbmbbXnn/A4sXUZ1zyw538VyC
l9lNs3AzSarfaLoDPYXvpdZBQVB3MLAs2tLV5VWJQjXM8loq31domyFoyYy3P3tlRo6+nT3JToHe
t44Te/T5jM6lErKMsk/5dLmczfKpoZZbPRrpkIkJY/UBKER3DMbbRF1sUkzO9VVdj7wXtrgsR6fp
Is0KcrZ5Gz0xtR/zoQYp5QwikkhIaCH6MC7NiUgyGUrToOI71IcgBZVDXHujNf81x3+W2/y9dbwY
k4m0vQOBKk6+pttF80ClOy0R+IfAPfjOQj22StUpSDTqxM+WL5NxP84vUfoGGlPBLokWjrs20j7V
pGnELhn3yqbHiIXlBhtpdit/xntZtVXo0v0Y/fBNYHc1RF94B3fo6thYojEBZZzW6g9ZWgC+p9Z2
CVXd2NKPRTrHdleDZjomx6JPDnEz7CHF6zWgdzT1SFQOWb08VYtRHEFky+ARkwoGiMmsROw4Bvvf
XAsGkKCie4kt5ufjdzbDXRp1UehKrOHSMKeNpPnmvBtFFb81qBMS/rMN7rKgMmoPtRHI4JIBAScY
11Nwri+25Jgnayc/MqpwySUQsZ5OhSOCH61+IBItEwVNaBjzVPNg/0xiM6hR0Cdub4H1LrJL40+6
BhTNFpDFKJql822qbqrGqGGse+ACcIMB8gBq6+VG41530fVvOZvhNitJdCkuLPhEOtOdhLNYLpUX
o2Nw3cz67a5TVSdgqjQsvn2UjEVmNRX+fr9nwOfcU97qfbJBavZoNoAKdKiW2UQoX8ES30++eGGW
O4AzBaYwGDUIZODuAXMhKEYsN6U2q6s3z9pd/HL9O9eX8/yZLORdPNX0obSgfwN7RePL1YYqT4uo
8LEaNYlqWIpiKETley0VBl4lI8alqsmKU6nj1ozAJoY2WdJGQMirgrxhvYpEwB+NkjeodXmCqLIK
o6kvJAy5znc6BauBT1oPr6ysOSTqbiSnWji6vhqogG0ClhEDGagefFxFa451pcBL7hcpjLGv98Vt
DnmYZT/dT0jKMBrg/5YKV3bR8/UNXL0pECEt1k9AI4vbwFRucLAT1MxkjD9B0XYaHCn8yxy3182s
5w0XdrhzNzYpnZE2ycg8tQ0AF6DRnEIoRC4OtBX81hScv1W/vDDHrWipaiVEB5Bco1Uma1tS3ESi
Kd51E1DYQIvMsEyetQUS9XXWLQQhGbJ8CRncJgArUyNP4x99C1qAigxuGZR2PnrH0mp5Ao5OjHtP
t3X9bTFdSwT4WS+5GGcb3Ht2qsOqiEvYgKtj6CrZxCfrqd9Ao8GttvnLIuh8r6/d2Rz794uwYUn1
KCkzzpiV+GVyF4fbRRFUdVbDxsUXcZEwJCqQYSqq6SSfDlqVOXQcnZzqDqBczgiOtOsOvnqETQNX
JDUtDbfYxy9awLFI+xz+PWxCnwHrG4/xG4pyjdV3FNpYhkUJpkD4acJFXrIqT4F6h1ccloW6egUl
urly1TKFwnaLefXcu/5lqwt5YZI7uTSuECWZBN1UvgbVgza9IwBDY/tbVDxct7TuhRemuEUMBqOP
KyaEYqCtHr0yYa7UQc9F2wNb+EhdkU7Qqhue7fGjhgUEC81YwaY1+Wtefde0r1hdwekVLB/f4Ezq
WakMxqIclubNUlleD32LScOInA7qECrMAFZTcIQjjJtSRPVfa3xxtIrS7GiPOgnm4+k76O8gUmrs
6ne6ZYjqgKm77AS7psK1P+UcFxa52NFg3MqKR7zt9W15w8TeVeLoCLsbJrVEf4i11D5vG6DAMpib
dAyxMOncj2eto61aFhEygsZNnrpduzXuoLu3MW9ME8B/DSCM3ALoRHDCPx89ZpWBuiH+KJt8zRFp
qSwpTMsjr7/UxRFQGlnZzPWThvICFZyEz5v40Ra3pMWi6osxIBznEUVBs98vUyUaoFHXjZgGMUxd
BfSHe8rP6FXoagUjDSPYvgPtJgpCxmjrLt2CZpvRRqKcC0Jjlnu0L+2e3PYH0ZzB+l6efwRzrgt3
XaJ8mTsF8G4MdebEpdbNIuwLsg/56KBsNc82uAvUmDAOOpUJ65bUNyw2t5saVJAV8HwiyuDP6dRH
U9zGISVNgjyFk0RIA/r+Pu0V26SNHbf/uuUIQwrSRUiVY//4UpO8lLrahtg8jBlorWojeTTxsLh+
tD/Hrg9G+MIS3tVRmpRo+LTFTWwdymHXYRzPxAxtI7itV9BcH01xzjjGmYyLGfNJvyuTsTe9QcKm
dkroMsa7yFeeIw8vJuDYe8FHrjzVPprmXDAABnnpgdF0yS2jSkwxVslCyvKSOuotwIXfSOKK2AU/
pwuwie6FLBsY50Tq/9Htx0QZkkkHm+fvIdV0q23/cEiV2bFUU8UwCMYLuBtVJmmZ0BY7aOr91jLn
bQECjJDEdhOGdpJ0vhmb+5kuvjwM7jQ2aOeB1ySPBfneCogdvwORGqAv2dQ/8U3LQ27mdQ9kCgPw
soqo4oPT80XbMk6TCYJ5Xvd63XdXMMMfTXJHUU7KZIhSLLFK7LAjqPe+LRBCkr4O6V0ILULppzyA
vsASuNNqQLv4Um5nJ7VudSlBiX3O3EV7jqBgkgoOy+qxvDDBpbap0UuhlaIeI+uHofOlEgmt+Qwh
mDIU6Xqsfo2uMsyUpYAQijuWtZyodbUsYEsuHluobVbVzZwVzvWtEhnhDmAYymZqMjBKXtW+0pJH
TZkPiUQFIXP1zF18C3cNFCiiSXWDClO2y+561M3SXXmnCtvJq1fAhRnO76baiBedoDc5hpvAPE7p
I0229fDl+pqt+sCFFc7NdBJlUctmboBe3hvLgoHo/ClZYieMwUoZiZIf0UdxLtfl2dzHDNWImnIw
Qdk42deVHQV/5gpEx9gcISj4cPGqbCuNUOhcu3TaaKkzF8dENI+xmsfpf5vgKauNSS16lJEQEufI
zfuf9fyodPI+LXHz0BB0TsHm+latu/fZIHeGABTrYrNGe0YNu7ugwfhC91ab364bWfeHsxHuDFlg
a4+KDF7XKej8NiddB40nSe2Jfo2tp/+fLe4gJWoe9pnOBNjS/VA8WeoN47UclbdG1DZcAbogiAMh
ZFngZcPwH/vsi/TQVKdllkOEhuIY+pFDZTtwZ9CG2OD0RtOpvK2c5FnPbSL4xPU9O9vlHr1gF+iW
FPhAtw7vl+h2ot787xH5Hz+Nc/VZbTQUO5G+Sb3R2FmCkTk1rx67HvjXKBaE2JWq5gdrvNSinEaL
tsxYSJXezMndIh+MxRmMvRw+UM220IyNBBewYAl5lrsh1pq0UNGATdLgYORvSWbtO2AUrvuiyArn
92NMmqyIUBBRR3Jbz6kXWtFfWS0i8xeZ4VxeMRs5b0v0eGZGwKVLR5I0tqF099e/ZqUC8nGb+Muj
iQxGJIk4e9t7MrSWILV2R049SLBydz6IniurVyIhJkYYMOLyiehxqtRknBaYY0/3dE89bdtjmkY4
U7W6fISVtoG/1j8xHsZhrhUt60cWX2dncVFgvK02k195kzeiIak8iyerVirOWEooj+AUqbqG18PH
0GEkIPGBAhquEn8CYLgFP4tyozHFESjWiXSC1zfubI3H5JclRLkIs9a5vwDmLkRub34DlPNN8CCa
Cl1dUAPkkRZK9yBU4OJi2eiGQgukgPEEsA0Y5/Qy941UESSz63m7gSkQHe9M+ol4YGyCMVwYczYB
Uc8WpMkuCgOJXX+VN/kx8tkAnvxw/Qys+uSFSS7VMAtw22USQMMqBrIhygf+Hgj3CicZtdUlxKQ8
BGrQdlT4QlnYm/2YRxKeJEoOUG15yhszsKXROiog1NPUorP73PKkRHYs/S5RDUdfvi6ZdZIt6RWC
D16tjjfo+x4LFQK1nfXYBeNzzTiwA9xR+l8jm2+palcBILidK38oRqc1MXY3dgD3la0MYuvFaRt1
A7HgDVGEOgqrKcHFB3KxpDVpXwQlfCQ5klvI72ymQ33CBNFDAEKA7jvjkoTjtD5xr2+gaGHZv1/c
2cvcdGkZIsHSqvtpnG2yOPn8J05iGohakPzC24SLx2koS7SYAbZldCZ42e60bQLaJVG5fT3/uLDD
rWEO7GGw1Hg/JztwVdr9ydixaWHJCbfqe+TLkPoLbxXRa3l9585fx60gRttKK1M0PPDu0+/Bdtr8
olLxOoDDBi97kL7NYMETw21WTx4wWnjqsUYGPz5S0BZzOhIWde4ql6ieFJeuNHsZjp/hlerdrO6u
e8pqKn5hkMuy9Nn8Dyp2MLc9mOw1+lTrjpZsx/y1FCF81mPZhTXuQsBcG02pikto2hiY+Y49cMK1
NujmHQaJabbKq+ipsfpqOlvkh0iqRC6KGANJTB0nLcZ9Aza8ZcpOc/DvOxm47C4scW+MfDKoBPgS
4Axp5xdL/RDKkTcWy/b6hq1fcxd2uHRrDocB08MIzsaJ3hLM4DLGouiLtoeIifc/cMWyc/ypdIvh
R7xi8aD4RGgij8WMGSq4JNNERvqwaWTsGOMzIQxC4Yr7J2ylPlnE3BtqHopOP/GNJJK6tO2El648
n5S8dYP5LlMAZw1wT2yN7DRATrBxelEeu+6dF3a5SBPFc90nJl6JwLVulK+QbMHoeXPIZlCWtzvd
p3f5259s5oVJLswYpZq1lYmkFjpMHkNISU7ywlryaDX7gScJ3sHrGRnVCCZm8bJCgPl4MSgheFzk
BDmScss48yMUd5s3eqqg4BK7koB2QWiNc1Ujy1OigsDxFz8f2TCS6MrPv/Yu0pZNKpK6Ww1lF9/G
XUgYljFKGmBUdmj9ZH6wtEcpckvlaAQ9yiQ/ru/c6g37a8iEJbjoBX9cyGVuMfuXg0zGmndV2vuE
jjYpDdEKroUvhbW8LFkzgHLgkswBylITMbGCSSJ5CsntyPqeNS95CprjaXSzOvGSTn7PVbLTlmwX
5t3PQCNvaaE5wTQeUI4WVPBWr+PLX8RdGHU0yZnJytl5Zd4khQm8XWbTZNplknUTh9lhGntQxauY
YZhsc5K3bdbsK7UC2qvako5uk0R0cNf24vIncXshd0maDzkWiaIQMe2leTdV369v9/o+aBYYggAB
AeDk43YHUSxH2YBKQVhVmyAs77uhgbiLgeyjgjzsdWPr33M2xn7MRfYmaYFkVi1y1w4Q6QiMBHbV
C+aXV48mvuTvD+Icay7Vpu1yZIhtSG2aDbZcBR5N1YesMt0ZKiszMBtyDOWTVLo1aO6GmqggIlpT
zpMsKKmNZoPPLGdPsfYZBGNUkGUN8R8tJyPkooxHgscVW4lcJcmAmAdyR5KnTlrtikQ0D7P+MWcj
/N0BsorJ1NF1DDrrMNHYobF5I+lPslVtrnuHyBLvinWbVlYX4D0YPRsA8gZ+3fpW6/z/rLBfceGD
VgOO3Lhgj+kaTSlI2snOSDcQRRbYWff187pxfqgn8yjFGbob3fKoJbWtN/cVukXXP4YtPp9QKBCT
+q8HcJ5mSoXRzhFALXmS7xbGh1w8XbfAfuY1C1wICoqRdgkFACPsxs2gjU4PHCiqv4CllelD0/68
bm61s3b+IktmE0EX22OYeUZlJkq6ZE6z03zJk3f913bHZhtEj8nV7uylMS5pyMcAhdgeJaocjcKN
7EB46hS5SoJasAPJnZ3mlO4s2/O/Bz0jM/p72yyZSx9mqR31TEeAsKKXCsqdlfyEsyzwjes7h2v2
40oqkgVtYwsfR5NNDjmxBJ5uGLcIe3ZbTAJj18+uJXNRYpZqo0APFrgV6Y4Y27l/KrtTKoKqr9/R
WDk0atDuBWb34zc1JMNYWoBvatzuyNrptbMzXokX3mlAICXb+SDiNl3NnYGF+Nskt1eZNeU0iWCS
hG6zI/50sNxwJ29Mb3LUTedgRNK/fgbYof105C4schvXynE+g9AcFI/yXR1lTh8fTP2xb71u2um6
oLezbgy3BwaLQAvAN/GzzpwHTUI5IGt2SvxdDjIvVL/05a4lnt4P7vVPW19NMEzrmsXwVTx0Pcjj
JVEZzxKDMmo+qL62YMoAWjc9/sZ0KYlditTIWIz6tKAXRrmQn1AzLZDM/S7o/K76/U+AiNVofGGH
D/kZhbc0SNd+63YBYvLT2A1OdjNsC6f3wz+rDANc9fdycvG/0Mc+LboZXza4ivqcNW4B9HP0NKmo
HGYOOury/AXj6DHm70ATen0zV2+4C+Pc1WAtU1igCIiaR7IZpK/a5Key4Pb5B3/RAcZDtALrDXcW
DBDkN7KG64eps2PYCKhNkMIxMTQMcfjGy3iYXq9/1XoCCZqb/5rkQlmMS7XXJJQ7GFxZx6w9q+3/
HsHtfRHz+vp9d2HtU9KTEC3KgU1iWqoq3q3gKoRuq7GptokgNV7fL5Oi1AHMDhBeH4NnGIV440B/
yzXU1wYqF3Iu26qIelFkhAuXMYgypEUHw13bbBqMZBXkUOki1PrqbaOev4TzComMyBJ05PikIbuE
htuwm1zUjsBbLKIFFZnivCFfAIAKGLMTWb5YwXtTbq16spva/SOvO38S5wehpNV1HGDdRmcobTb8
aLjmqT0yxGm8EQnTrNbalIsV5ELigiF2a5T/U54J/dSLXL1w3icHyi4+ZvFFBlW2759isIapFwX3
Np78XLBQy6ibqIRLbQi6U7MUJ6aFZibUnmPyY9AiV5LkG6VCu73J31VokQZ02KEt6odTfWrMEXxX
0i3UPqB6+iOiaLSF5SNNG7cNSu/6VqzeiOdfymM4xpHOgJtJuBExjtbm4FN+zTPNwYtxmvdFLgmi
6KqDXZjjTmUt5VaUWqwKuZzM1ImsJ0nZBsLMaX39GTeZCUQnaJw/Hn5wiUVyOzCKl3tiB1vNXQ7d
gX4vd+Um+yna7dUgwKQkNGYLehIfjcVjGpCoxbMkDeJbwN5dg2mjQAHp+k6tL93ZDOfEVinRAOBw
Jq9EDmM4b+YIoh8RcBxjLWByXnUKHXcQuhcyYNqc+0LAbEY7D2USNZGPSQX9ssXwlvYZmXscv4FD
b3P909bPy9kg3/Mdx6WgVMN5iY7mrfXcQ6y8uY1TG6+Fzh9QR2VN+/aoeL+HbpH8PovAqyy0fTqy
mFo2TJCaoULHuQx0pdSQDiCCUaXj2N9nqeCgrV/uFwa47CWPCEbvZuCM1W/q1tqPp4nxLD6W7+PG
gB5X6I6igYlVj7mwyG1jagVhnS2A3oSLn0w34KCz1eAZvGaCQ716AM52+OEPzaoao2ywdGXzFpHb
oUjsbhAlKuzHXtkffvrD1LI6BI0eplr3jDK6eAy2SB9Y5+mLp2rO7DLFQki5VraQwX89bbn4QBZu
Lp7pSR1KctTAPcs0/ULUh94cnaifd2U9/mWN01OXgiiJKsVJVakDhrwf14/HumsSSAwZimlhtPej
+SnNNa2M0X4m7X5sdbtfEsEOiixwsaWR29lMelgYldfOuLck9/oXqOuueP4E7nQZNABW0GBzmcfJ
lb1vX6cj273JtmPokam72JM880TvF9A6NKf4MXNqX9qJuojrjnr+FdwRHOoMOiEpHhAqBq9DSl2j
QgeaBtvrX/sPR/1shzt4kZLnlbIgzdVHTCygd/ncUsOngYWIls1fMW5gGyPSa3VwIPBxUCnomdrp
lDWyQ6j0dP3XCJaep05UmqwrEwklQCu/UeabOoQaDgS9p/r5up31cgVBOwp6OApos7g8tZsirelZ
8pij1G10oxM25Y8Bk3UdJtHsEQXqtlK+xLi14kSyG9NyR/VZWrSbkPYbIHQOEc0EF9mvvvDnqHH+
TczxL04uzUkTmwzg/YsaHbgNw813yW3hM1HrARgARllpoQVwhGjGpvQFS7LqcBD+NdGpw/980JJR
PTT1GhG4c6EWcAA/w666lbzC13fBI8YD/PBWWMJhy/zpky9scsGqbDDP0mWg+mi9YAul4eFFfq1d
qIJuAAU/dSciwliwP3jNILfvbZjPqZGxHgQ6y2gPusEu8HXwSZabcKOLGlfrSwpGXQVcqrrM849q
WjXrE6N6xqx3jU4DwSxq2notbk+MguwSEp0o6KuostxA+xgSePVdrbxbJta6Az6usO6v77Hg9/DH
K5RTDCkwTHJYv1eVO8U7uRO40boJcAiaRAGmhEeTlLXcJIYes3JjbSdS4xhtcbB0EaGDsnrFsvkW
DXkshgLZ77g4LLNeT41sYtDXfMQIC1h2Nmlt2+RlQglignzotEXd8Qdx0C0zhW+m1TB1YZy7gmpK
R5WRCLhyC/GhCpYJCmXQYdkRKckFufT6l4KRgDJeYXjSxy8NAcsJWE/NLXRHMmqQttWOnLt58LNt
tn3yrctEjaX1OwHw0P+a5CKR3g7mTIDpdIPn6Y4VdClQCeFzdsA4It3WG5ACC4Zb1k0y8iSmmIrA
zF1DsjGmM0IQ5uqd+KZ4IsfyZLjz1wBSiNthG260XaMJEon1etLZJj/opuRBaBixysbflw1elW60
0R76DZvgpn92n1sUqDKNoH3Pt3ObKBzSIUZWEWT7UtqFmteLqqmrcG/lwgbnlwMgxBUZmXhvoAO4
hrmQqat3odW+GEELAPP82C35bYCXSlpqfxJbLmxzWZM6D1ISVnicp/K8SUm2H+kbCURkSv+wZ+dl
5NKiKOzpmE/sNBxxPz1GQIomb32JomPmR3uh1pdwSTm/DFOiqREUutyofZIj1dEWB8Q4jo58qTlE
8T6CImFIBKnAahA9ryUv22YVS5umMz5SafysejHB2CgavVyNKmgs4KnKUNJ8h7qYaVtEQKlhtGe5
RbPPK3sNhAn9TWyi8pN/m5XwNstEF9B6X+/CLBdZ5HLJlx7TguCAV/cKKEGATfXlW/M+8qtt4DTg
M/qjkseFSe6myMmsaw2ALi7VPCWwc2jUd3CYP7hZL4xwJw8NlbKTMuxYl26y0I2tZ6Vzr5sQ7Rh3
wFqtXoik4zvkPZRzNvl22Zr7PxtkQ2UBkH0Qw1C84j5eN2PYN7XKeEfMkbiZ8p6R0SuNyEmt2Lv+
QatefmGJS/4mVadJn+GDysLrw326bDJJkI2waPAp3bswwd2dckfiorbwGA7rL4n0CuyHXQOYHx3b
sHa78U+O7YU1zrkXyyyrgrGBLK1XDTel7qE7eH3N1j4IDQLZRIkY//FNwXDS9NaycGVF2lEHMSyY
IOyiss3cp+TGHKhgi9Z87sIcH4iKQhqrPEG5UJI0W6ZOXT83qM/ITi87GEa1O11wjgTfp3Hep2Vp
HbUhMC1qB/paCRxWUxg9ZEP5Fo1QbY6VaVcHseBkrTni5VdyjpgMAclUikXVy5tOOkzhKVMF+Q3b
et4RVRkpE7JGBWkcd3gbFF2GEoV0dyifguDdEI2Vrd6LlwbYwl7kwwCw9H3InhpMVBQtF3fx460O
WVFGxyGaQ1l9ql5a427FyZzqNBrxVNWA6awYqBNUzW58D4T8kbX/ILUBYWJANNwOdAvTKEiJ1zfM
oLqmqqDN53vVSjYH2mSgTFATe8pPUeAR6eH6QVulJlDlsw0uoi9W20hThjioPDIqN0abOh1APwYN
CSuyg03jYRTRBS4ZE5eiRI797c/ecrbNe8sy6yHUr1Cd0GY3jfcA+mwT7RCI+o7/4DVnQ5zXBOkk
WU0D2DOo8QrIXiWbYnHHO+kEucKf4qt4/XSfzXFukyl9QMfyV6spQ3Vpl9bPar8z59vKOshCNj5w
Ql9fR75hNJsFxM4rlBcsvK6bKQntJdIe4Tp2leJ8VCAgy3tlW3flbjEm0JCot/IAke3kZ1NhsAqM
CLaW0PumKcGQQvZKbT4YvfHSyhKuqsFJjRwA/+W9CHMn741vQzLvtUDbLxIwjOFwq0aLk2RIrTTd
T7TvVT9tzL5yeiI5SyRJdkZNe9C0PeSZMcC7oAiVJMckSW+twrhJ8lNN3jPlyUq8MpDtqum2ejjb
wzD7BPzeeGPvYwxWtkZ6P2aG38XkS9lMio2Ez6Zt6Mih/iMOZq+x0I5AGcKukuJoYJqpbWRik0Z+
D+TwtOThT/ASpbaUK74agd+1UHyyxDYl3W2IIVE1MhR7pNpTERvbrO+f4jp9zFTTa7RkV0VqgU61
4Qy0+EmqYjMuxujMc7AdF/MojwmxTelHPdLINpMps4NG3ZZtvW2K8bnSDA+5NSR/guZ+kAJ/bqcn
TRq8eqhnWwGPl8tutyBfboq53jRLfDM1kJDPMlcC9xoS5K1FDSdvdQAcJneazGPSWocYL/FFoe95
tzyAcOwmm9C0TZttmUDpRQqaU1S8m3q7L+TcWYjWOE1TPKgk/Cu3kpslId86raFONuTeSGoHguSv
SLoOQztDvbNJH/IUkYBWBzKRW9LFg6M2RWZX9KVPKrtUgtC2xtouZPSG+9JfekhD0OcSTXAaT3al
Kl9MfVMOPkaX7o02b524wFj9ADkDAheNZPVLSZ+6FthKVJMcQ64w0t15Pfr0YCDbLVT7PlJ0X5TA
sut4diKNhnZWly9llLpBKj/XEBkF7TKKhItOPTWRoJUSJe5YJDdSgkK19t5L2hHM3nY4yE9Rphy6
VLez9sssxcd+CrwIjw/8ltmR6hTCFstNEOSn0ZBuVLXCtHzhWrXmder3rifghxnAng8xYim/aaXC
nobE1/PATnXFq/Uf+hzdVxicKAP9ezNaWzldaht4XycnCtw7d7N+fpojuhlNtO8sVTiduXr8WT2T
YmJSB1/OxzvRmgdgVhn7YFA53Q4Vou10T+5N0GyP/h+NOfwqnv7HGLuzLi7gPg/SdOpkNubQg+yw
3XZvutu7IALZi2e2Pl+AFqObVhS0WA12C3401oJjVAU+XHfj0rPCd6l6nnpPcAEyPOfHS+ijDS53
ztIsqtNF112l1j2rDiAJWroKibYgvHPyJPGmuPOoBj0jIXh2pRr00Ta3cwHCyIDasP6rFG5th6fM
nfwIUyqzW+w1T34RzSqLFpTbvWrsoz7UUg3MkY6sjlAN2UjJ2/UVFdngMoqwaS0IX4NBbB5wqf9o
x4MZv1838Tlf/7huXOJggb+MRgozkYLoJ/heGV7bys7cnNTlLYt3Zfbvp0U+WuQyCF2fQ2kGaaG7
wO1/S3kbx8hlTJ/Rl8VhaKlJskX4YNFScokEsj8KsDgbhekNt55zp0vMm1DX/jUu68PH8c+fWLFq
AxRimmtAWatrW9tINsmwu75ngm/hnzxD30ozVWOQLOc/LNOl9UtEROUJgV9oXLywWrWt4hLKOI3x
XHQOaXZ5djcl+4WgVPgSmP/6Ifxx3bjQoUC7h6gRamRNsytxnwyLp0U/ri+b6JO4EBFpQK90VgVB
5t1wxIDMTtmOR93v/etmRLvD/v0irI8t0aB+0+tuarpxmkLlbGOIxM5/dRuvhFqNiwym1Y+yYkYa
CtE4QnbxmCiO7g7e7Bp+s82cgQgeUJ8fGB83iIsTtVJ3SaaXupuQxO7jH1Mdu02KvOr79dX7nPB/
tMNFhxzp5oR8UXOb8dGSdr2x0VRfTr4Br7UIB9eYV11bRS4oDBhoqxS1wsIBwdw62huEiiU0Tke3
BBpH9nvRo1vgGzy7SkUkxWoVrGLYbORSsjUdqbygcCDYKZ5PJZ+aQMkk3PS09g3Jy3Vq66mj9K/X
N2rlJfhhp3QuQrRNjN4TSOXggspG/wnUn6M+KsAyDc/BjTBZEn0VFyBUCmgdGQfEIxSCGXNGDfLh
7m181W/xZHooN6NffO1F9OyCkKFzIcNqk0FeAgu9yX2w1yAlOO0jX/UtQdtX5BZcyKilWTWUwsRS
zp5JX/E4LNvH69slMsEFDAyYl9AiQn7UI1FXPaJvh0zwFaIcTOdixAyy/zkC1MwNLaf9q9mNJyOx
MfLjGl/T43hEa1U4X7ECXmJeCPgBOM5kkL9zRzhr2znHA09DFWv0MM/pBLvw+FvmQDQpvB6a/jbF
N/9i0EvFRtjpIDbL7Tbayz214xKTrhtMBNJm9K7v2D8csLM9rrJZt3k1hW2uu6STvLJsNwqFCu7U
u1L6mla9Jy2TTZTqnYbWftLbZznt/iiUnH8Bd8SNkMxyhQeFq+eHaATI/Ls0uYsp+NB11zxb4Y52
YXRJEks4ZABN25lMH7M0sXVDCFFcf56c7fwfaVeyHDcOJb+IESTB9cq9SirtlmxfGLbbzZ0E9+Xr
J6GedpVhujDjDh98UISeQDwkHt6SyR3mnrbm0Oi15pEOnXTSqZIWZza/4pVqJB5pXAuz/EQQDOzD
1tkmW/tFMNAMOHeQ/IDPWDHU6eo+6LVmYLJrTpNSwYf8TVRwtsYd8kmSzTRLsULtcfb1oA2rU+Fm
t/HzeJAjBAWiK2D//jzb4w58rjdV2k6ZBqZENjgvPSGr9XFBHrf2aah8EpG5sA369bo+m+Nigzgr
6qTEA9cztBuif56J4PvtOyLmLxE6aeh05paDaR+TLH1GvGz1a/VDA20FKohz9zHkbIJbgol8TSxt
CG/G/G3OoqF9bgq3V27rMpJF4xu/weOzMQ4b17WTwX+DsdX1qIMoAswGyCB+NZ7BCuOh6x5NGaNo
GnInz8/w+IdNXjlMaxOww6xYoO7MPnEGL30gXhsaYN/GCfN033AU1woUd3AhNZgKnl+/wcyzeQ4z
zbZO5TJn4aM3eUkEVvMjvdHQgtJ42f3/f7jv57Vy8FibZamVFS6ExF7ezDX2NaS1hgz8NFS9Hfqv
dMjfrt8JzAN/PQHn5XFQuZZ2XLYm3hbW52W4GeVTNcjOOIBiqnGvW9oHrrMlDiybNqfgjrbRLdWg
YhG3yCxOmO+wvmZl+f26qd/c4Wdb7FxegKQxziWRC1wzvT+/T2ktkX6ywxo9i6I7fD+gO5viEHLJ
LHOjBbaM8UH1oPj+cz3Gn44BByUjpqyR48R7tvEh9hQh6+nkB8atlfjaIXPHj2zwtD2Ux/RR1CIp
2jkOYmLZjnXcpLhOcdym1RlbPxse0Cd1fdcESMYPATWMJLJAv7Y3WNu9kdunMf0IlR80imf3ikSC
YbISgUnByvjizJi0OrqMZQKunSjLjhv5DG1tKgncUWSFg5BV6yjRZkDI0NuOOTm0BnkBdYxlExyx
/evshy+aHHwgd5iOaQlDc/wgkyddNI0kOle8IAyR23mlRNG8tb81yRfSvEzmcSRvdv9laW8041Qn
vqUKHvACiOJT6GuexGNT68QzydMCcnsLnTOV9tSN3xJUGq774O4X1MB0YqB71P6F8GTU68mEYhAu
m7W9KdCcOi+SYJN2Y4ILExxggFDALCbQUkJUxzezQAafYXO4vor9e/rCBgcWHYTOjQQ8qKBxy17H
V/QVBlOUhCYI3IqH/j4L/ihFcGGQgwhJK4qUjDaSOdrkG5vlTMXmxS1xF5ARCRa36w8XtrggpK4H
Yq0pHp66M3nvQ7H+NDjJ9/JNe5aD2tduJG97gKOQl+uWBYb5VCzYBYwysfEybCpnZonsu64bHCI9
NSIRKZElDjFSqaa11mKJZVo7dux1WlAuLliF1Fjg8PsR/vlr8mlZXV8wfTEiv6yF7RfWY2u7yQH6
XxgsYdobok64XZC/MMfFG8ramVo14LqU+29om9io5BLlZGiHYnB7S0SRJLLGjvtFHFBJBamHErUI
aN46oHaXMR4uKS9GG3XzI7X/vu4f743lvwRTF4vjwg67s8kwx3CQFX2FrJkX4TFrR3lIvv8zlNe5
9LtJHVQjrlsWwBafvE26ZehXjD15EiaGoP4u6kTZ/44QE1TBJ2D+wiU0FvOQZUOseamU+PIwumRC
VtNuQ3tLwhmV2j6rBGMSu3GVdjbJbR2orTKoi0AtSz6C7Q/hvh6yBKqo6LbTY4OQ+8IOt2eJQRsK
tqJ/M7ZbhBgfacDsFEeDzx4VKCAfqRv7ySDYtP2nxYVp7iZIVLNbKhDqvk/3yz7q4X5xor6MQZAV
9J7XXWT/2jl/T+5KUDA93aoE+X158+f1I/IG8ijifBDtGXcLLJSoeaLj9mSxMNMmJ2GK4oHolbQf
hugyCIhlG3qJfH8o6F8gbyLjGTq7GwiW0TTvdTdrgJyEMB246/kXptSfEUReFLOnk4QIEYz2pHCK
/jOopxZ6l9Mw6xbv+ibtfsALaxw6LvWixsbasmy+6g4VdVQNeegefH7oQJFyzD0Y7W1bdwLx8V3f
uDDLnTWoS8UoIbCUZ3FMi8dOD8xaUKTdRagLE9wxk0qlybIFJmjZ3KNqeiyQErn+8URbxR2ntaWZ
XsjwvnqYQcH3l4oRp6LWjgk6lWIZSiXzHF23yH7jL3h/sSjuTIHWnkm6YlGk92o1c4fNLzrV0f//
zaHAqAs73Llq10430xKX5hq/LW3qlrKrNIIoW+QDXFSVaZVJi9IgnlqlDjpunV7za/Lx+gfbGWX4
aSX8g8tS5iYxVrzxesyFtCEoxPXx76ULjCkC2Z6FVqg8EWzSzpzlzza5YMqaSD9vHW6S/IAOHG/7
utwko8d4VDYf/Ntfy2N9ArGQIrjA9iMrCEcQjbVw/kKeZBZSuc0mdg2y6L4J7SHrUxb2XntovM5N
POFQ8r43/rDHh6dQ+ytN9GCxx+yh607xFK0Qx1BjAUbtn+SzGe5zUjVuJKNAIoL2oaJ80JHzvu4k
u8Hv+bvxEWk7rV0jdWy6JS4e1G1ylAWkqXmdeKvWfMgtUZfRvuefF8SBrlVKa66O8EmjDdCBWTav
lR5eX5LIFwiHsFmeyL2EWUXcWErAMtv2XffeocwYVWxPFpUZRWtiP78IfDEZCVhikahcep38FbfH
WAjOsmibOLiNZcRNVbcQ9Ga9aPpzRe4qPUHT0oMukrH5zX1/3iEOZ/Ua06mbitVIkRWq/hZZt3qo
g/tG3B78m50yFRP0swSzgJytRjO6fptrdGFR4m59BYZGtEqmYE5IO2fYQIqco6u876NJ150+HgN0
Tt6AQE0kgLC/g+e/g8P8SjVGkw6sdJBHwxCtGPcWkaDvB6AYDf53rRzmx2uWFRaEHpAmRRUO75Xp
JgkNRz8OYRmKhruvLwik4T+7ZAuRr23uLATaCYhPdbQ80+VYT50gzt3PffxYFCovP9uBEl2+QHNB
9ZD5QCtLcYxf1HvrL/vEcgNz1OWO/XL9dO8j4r+f0eYJG6tWIUWWA7Bqoj5Abu7OoKI7TGSCw6i6
LMdBS5GmT0HyrEWd5FTVg7aCi1JqHMXGe+xlVJ9Mlhkb0NjnW9kfhYjnNXIApks9m9XDsajaxF+r
5q23MHWBbunrn3L/Djub4XBLiVOQLxAUCbT1IElHab419Cf7DyY4WUhwNsNh16yuhZq2OFzsAWEd
6yB/RqfyffmFPTGFkuCiRXGQYrdmH9cVjtlaGWg1l9JAxg2K681+jJWn6x9QdMo42Nh6vU2NBhmP
pEkdZXpIm7+VWVQTEy2Iw41WksFcYaNKyyTVofq19a4EStT8DoquoXTI/cTNHemwiSIq9sf/Gm//
2Lb36PLiVpuSUQM1GXJVy71+PxxogDZxzLwP3nt2xWf3weh0aPcsXVGlWPBd36+oC9MGijx5I8P0
tARadqzGQz8LlicywT01iS5lLcRfiFfW9+N7x+KBoKJ53T9En5ADktYknQQaZTAKqqrTF9+L5gXs
NWb/RIxAWQS16f3n7Hm/ONBozTQZcgJnTBF599BKKQ6KXwWiHM5+JHI2w4HGRApQ1hYI4Ijq5tZJ
GVWHDQaSLHcSYQOXwPffXxsXjiC1ej/Po462dyI7luWmYCit9CdDxET9LiRzzdk51KDagidFjUNW
K3kASvPZS1E4lYcyzHqIpJSdb891RLYxoq0WQvfxZiNpmMw0Whfq4k4KLYl+zozmoFj5xzjB5KJV
ReZohsmWh4llQhwo7aEJVGJ+rXB1kr3QZXopxvHOLnWfgOdPbqzHcsveqgQCYAv1mnQ8lCmy63L5
CG4ujHwWbjWTHNMXizMullupahAT87Y2Ym/cCIj40X6WNH6G7hQMkQTvcpFb7K+2DlKbxG3m5Iu1
vm3S9igjkuw0+bZqlqPcyb5J2zBOZhZ+ORPVXUS0zlhrH9S4/TKq39Adhb/b0nzQquLBX3vLAE3u
bjUdqaMfVVO66fQ0kOT4aUybQzYU1E8z0Si5yBc4sNWachp0cwRdXoyPUZr+Cnb8SlkfqmoLrp/b
d26Ga+7AYa5hIHXeG0gWzsf4sbph9KOQyzmy8nYdGJ/s92nHNsAcUETCHidNDZhMiSh/vzM9/9PV
+d6uceH/uk7Nyhw3pKheGa9Y/72CspP6MDgxWjVVB8kD+yETpUoFJ5zX7yDzmpHcTHRPwWhXn05H
GQ+1JobIfCa7VVu41z+2cJEcFNvmNJXphkUayxrFtRFUA5qTQZMz1Bhbq/v7ZBu+V1PyXUGPwZq0
wYwRTGi+eRajqZqE4jcCR1M51K60JFt0+t5orgcyhCdQp4mx14wVGYncAMFuMN/8x4j9Xcb9YqvH
xbQraZgR881ewR470SISFBbEtTwjSdGl/9t+gsEwCJS6DSom1/dS9OnYzy8WsVU2psZKdMKuReqM
8qGCKJreQtw7FZxQ0VI4vF4nfaRkQiEhhV6JrYOcW2BA8DS1VQ5umrZVqkVGFWasQoroJ3mkN8Tw
ytcC/aklZqypSBRXEC3wo/5F0zR1EcPvYsOT1VOGGcp8PaS5r2qO0ghSxIL4h89fKT3pK5OVV7X8
YCSRvdzL7dt1ZxCZ4N6GxkxarbGBI610qyonuoFn7Y+KIOe3BZ++Sm3VNtQMDqdBRfDfhiCxiqBo
KRwkDLIhVXGFiruKgqKpuDOmKOTWv/69BAEcn7Yy8opsg47976U+Mko9sKvJ0VToPNCILr0zJZK7
jKI+ZcFJetdPvDiy/WxisHg0wKosfe6Kx0I4MMZSDVfuUr5cOitbpbdxqntpclsUJ+jRahlxJrQa
6cGgfVb01lHIf4vueYpdy57qxESFGw+zu3kNFTmcZwFAvNe9rq2LA4gxb+0WehKaVzXUgzm02X1L
oPkyrdPsGPWbVMefhg0zzdS4G7PE7xQQ3qyqO3fTh6EwvxaYhK82/WNs0N6RlRSjlRWGgO/7afT6
AoShRuol/XNHae2MtnSnT9WHoULuvCPNzdJjIp32aII2kakdlW9NhRZJdbufqZo4GMB1RuW1TmR/
A9ehkzanfNJ9femfsiJ2pWa6s0e5cOxm+6gsH9opPRry8pfd0ft8kpyU2rdV0ThGtYDcOXHWVVHc
kq63dtOfJkpE7Ae7jg+RU/xD7u4XJYJ1RpsOjheA75RF2VE7QOvUz4+W4Hyxy+eXDbsww35+4elq
rBurnmHDWm3EwHz10vRGwHTUu8V+un6Ud/HiwhR3PeVzr0xNjt7/BfPgmJh29DKLKjqG183sV1su
7HA+aCOG10iJ1Aqreiy3Y9iENEoeARvgx8KIpt+AXwk7et2s6ENy0XEiJTUYQvE81zHajU7xNNC6
Q1kIcosCr+CrVxJdzLnfMKD0b69n52uIskX1bcFWmdwtNTejUeUENwght4rykiHfLGow2m97OG8T
3ypYNLKSyz2eE1o4fundDU0POYgo8dbCrFr+dQ7m2/xIHsrWEdap9uOYC9vc1SWbtTE18cwmryYI
N/RusTiYk8MMzPhx8onPRvYP1/1jP9V9YZNLRRTTMIPYFcmVKfinzSlzjXs7HEDOmCBpJLDGVnDl
XJtshy/OtbWWbWo3OARryAbx8W1Bt/HUe9lfHUaWbMglCSyy03vNIAckM+LoLR51MPuhStEnq2sN
qkvtDfq/xrel6QWhmuggcGBSjNRsNoJmI3U03RgByGQ5uSE7uvlcG64KLuJNgJT7af2LDeRwJddp
g+d2h+zYx8FTj2DBQ73CkBzqr9/6A33MPGHrvwBUTA5UFjNuCpkxHMQf8EGPmDcIEdpvlUPC5FPu
gHTPi2XXE/iOen0reXbwDn2UfaIt7GQOGHhb3kbMrj+C0t1Pj2xSVgQFuzH++cPynLsdZGmkoUcw
lOCZa9wV3ectfZPpJ6rkmGsSZAT3X9YX1tjqL0+Glq31lr6vjglLLBFkVaF3veH4Y8rnnV0YzIaJ
A35DwXcV7CYv3DwmCVVrFfOeUJyPjDD/1H+owvUh+55/HXwJjKIFHrmhyOxuLHuxXg53JvD+LYuN
gsZWoJA9j079QbAudhtcOfo8C61cQw8t1vCmYcVRMwCS31QHJOL/uDh6sRoOZvQu1iqQ1+NmUhwj
ZJxbZe1AufUoB2AwfUYiWXAaBFehxQHNRpZ4mpMWvRtlsHThVN+0ogEqkQkOWLqpWCZQJ2K6OQEd
6m2NZ7QoD75vAoEPqC5l+xedIkWSaAnSUGh2JWm0GeRlyr+bi6hI+P4a+9UTzmY4X6NdlcxTg0tA
QnBsyxA/36Sj1pf3UIGMhn67iVPpBVxEp6VSnEYqokrK36gpu3nfOENWP1t2joIKPYyFETWpdTAz
MMRaSVSV1clMqkCyG49kpav2E7Y9tbw46xwzpY4iZ0eVbh4pUX2cNq+hikjOQ/QN2c8vgEOaU1kq
E6RXKKVOOUuuvil+P2h/dLOdvyHn4Q3kz7vCQmthajvV4vbLhrY/b6hLt7EQLj9Pq6iYtvsYBXfy
v87BuXhdDXDBGCOWkzLezmgqaFot6u36taxeLaq/EJCSWXrh0qR4FECH6Jtyrq+kympBbJBB4upT
MK/pT/FD+dYHLAqjYfNVOoCz97rR/evmvFzuUiU9yMK2CoEnjT8v6ae6sBxosB5AVnyCjulxzhTB
jgoWyTMkLMNqWD1Er8CeQZnk64veNa5p14L3/X4E9mNdPEmCQtIuUyt8S7sI1Pa2s4JqQw4wlEQS
zPs9dGeH4WkSpkGSt3JDnqzuX6zsW2/5llS6Rhms8JTU/jJhPKESRQn799h5eVzM3ndDNshzgm3r
qbONGxIks8Az9i/oswkOvmwpLSW1RIhug7lWbd/UpopQaEaVafl23QdFLsFhiaXNuSX1qEuW801V
3tT0dZj/7MFxXg0HJGTNpkqaYAOJJW+7rTGAMzjVQQo7dxVOqYoWxGHI0o4Nsii4w3roglmOlt1V
Io0j0e5wWDHLENk2apaUyz4bKUho6odVctdchEn7T6fzd+PwIW5Ss5BN0ARBevK1Tu9sU/dWeznY
lfowNujo2ZYUuazGVU2QQEzxi22M/pjWgv0TLJeXKTC1bYACOXLtmSynzoKUd90k/pRmJy0hgtBU
sHs6996PLaifZKy0l8e2m0/q55X8ndNCAFAiK1zkvWpqWsotquQYMD7kKMguVLvD/KNgMaIPx/b3
4p7OG43UeYqnb9G8qn3tbPPnGTmFSZRmFy2HQ4sYl0W5QIzLo83LZj7WxTERZb9FS2F/wsVSFCgT
0S5d4QPrvV7MANVDZ7z9GYXPGc919mdcmKGgwZxn8OshKxZose5l+sEGSfR1yBOthUMIA8wKYCFs
UMujpZvrB7O/G6CkoFrBf7PDwQQpIG5SJejyk7Y3qXqo58du/CArX65bEW0+BxJUreSNyLgqzKEN
bAnOpYEYkGqayMt+k6v6AUc8+wDIGxLJYEPJWlg81RDE6d5G6ughQa07uUdfsvlyfWm/yVSdLXJo
YCiKkc8VdmoItkD1wTTq528s0ahGZShSGBW4hcGBgtSuuZINgB5GYjflL1Q52tJbIRKwFOyXwYFC
LNVZng5oTQedbZTMKB6a1bNRJQJ2GZEZDhPSeCgywiBOR/8KuZfobSlKNAsdggOFKS108GujMjCm
+sNQmffEltzMpJGkIlbW1CewJkf9tKB5ZUJxsX5OqyzIyiK87iaCcNPgQGPBOI2cy0iHWSDJdewZ
Amv5h3xWb/Tc8OhQCrxS9GU5+CD2sLVdjeRJ02bB1o7hpJPQHESccCIzHHpAZrvotApDalsPAtve
24xPZBS8B4QHjAMPsqSbhUoI4kycqvFTNgN4XdC0HJT0JPeGk4FyuWki3T7NoqhCsD6+gDDJC4TN
Ejho1tyolr8t9/MfNSOfbxO+eJBmq1IMG6Bx0J9a+ihv3nXHE30+vnIA0aMtTSR0O1vIisYhDYpT
iwqgz/qNypOQpo2d2StJDZ5yoDbjUu8t5hL32lHzlSgNoEl2yzR5WNdL4olE736TovwBwDzfANE1
U9VapFGMk3q3oD14eigh8dLcmh+UzmENjOZBhMO/SW+fjXKw0snp1qLAifJcVr9Z4JWODQvlWzu0
5WR2ZgMqL+hcBz2MZ8XxW1WtfjLrIDDXeqfFcJggWhB9dA5doHdvdFMMJ9qae+jBOb1I+mV/VPrC
TTlASZS277oZNS52y8l+/cLo+8Hp8xHU2QNIJwe3CWrX9hah4hK7P685FIcxCRTmCmXFOFjyBQXK
Q3asbxY0z+mvWSDKXgpdiYMaS59XMufon4Byxbt+d+umHhsFSwPql1/mQ/e9ert+PgUXA18+aGV1
tfQs1z1D/pR3eKtvBdJzidfPAZHC67YE0QNfOqBot6wh6YzI1TqsQzDaf1vmk/pfIyKLC1Lssmyh
KMUiIqigK7dbJPmZa2J6T3XSo0gFbN/1TQ1T7oYG0SEu/IqN3pIXmz2lrWclf4TOyPVvtn8FnH8/
txgmd6OZHRxfjZ/bJmi021LEtPSbw3W2wYVbual1Q5Li+ELn7xUjtwfNZRrehqefytfmwJgdzEPy
LKLqYifn15N1Nss+7cVDZoII9zwWBH3YRmTV/jB+n2OHxjekdc1xEkDUbwKxszUOMUtLLa25xiLl
4/xlPFUupmBCLUB78/tgmCqo/e/7+tkcB4kmhAog947R7Hxr0fTcOBiRzVLqKn8YBJ0tcdCYtVOS
6i2qBUZ+xAGe0Nw9CQ6uyAk5DIw3a+maFJcJ9NLuqLTer2VzO5RomL/u7KKPxuEfuA0UZVARahnN
N0kF4xEkIfCfqK1vf0AQ5Pr/e2j5wZDNSpsM00kIT+vCaYYYyaMl1FdSo8+odyAb5fZoMqpAGl9A
CEaz9b+ur1P4B3CokcZ2UVsVXF+5ZwLqlW+BfuYz68pESUV4rbDze+WgvYdoFwetHeptWhjnn3xk
RdTks/qggG0huyVHEMtGhiZwF8E2vh/FC3t4kg5gjoDv69qTBopmhTgbfapFDaAC/HiPkS7MWIoy
ay2F41uN/bWaoDcy54E1aTedAt421rirQh3i+s4JTsL7DX5hk9SL0RE2m1VoYKWbX5fiGSmF6zZE
n4/9/MJGqjVyWlJAftZ/nQrXMg6mfDBF6fN9osSLQ8DhxpZss9RIyCOxQrDk9K4eVMfppjmpD+sD
SI0x7J4B99W38kMeNoLvKNo7DlEkmq1WDEVHL4OoTRKZxDfiJzTmN2vQJYImAsEV/a7LevE9s1jR
J4qVoii8RKiE3AyZqNwh2DJ+ygFE1NNSSgAuur522imJg1b9UIu2TLAQfqyhHsu0sCrGTNCe2uLr
OglSviJY4jU6Fl2BbA/LJSV3UOlxFCf16I0JIp30KGpaEzgAP6JgN7Qrmc6hV+Tz3cQgH/JFDUWb
FZmfhlJzidkL+6xYsHQFCPkJBVIbGiYU0KGTa36zhTkks1FewVSSsgWb9qTOfjm9doV+jCcB4rOb
65plhisXPmgNpT4YWvpPl84/Xd5SmB9Fo20iP+Sgo5lHNMskiEapnjljgumFEYVo/FcKzi8Dh2vr
4cBDnVs90xirg1oMXgnJo+w1UQdfRUuHInJ70aI4rOiyqk1pj6YOVQfDTfJ3X33J+kdCnq/DrmhJ
XPBhNpKV5TXICmPl0TbHp2k2vKKC8qZhudBIFpw1wUXCTy8UYEPIQQ+ne3R6XiBEZLeBpT5dX9Fv
sgQ/4hzChRl6ChFRjZ1n7TEOsxvQMbvK3ejFTuJC89NHP5rgtfKbbM/ZIjuBF35emEofmz2KzXPe
OSqFBEkeH+dUehwxgz6Y8peu7H1jUlCllZym3BypKWpPsOzdeMcE+T9eRxjw5ZlBM1mlFDOAeGcG
6QMNmlCBtNWhOdT+Gq1Po/DU7ePm2SCfpxsnRK2qpqIvW7dCSuIMpKApdFV7Z+wMX5ZLxJJrkFaj
AzY4N1ZkUY5y94hc/AHcRjNJ+j6J0WmMvO5LfCKBHqWeLLHmw9ZbXMYa0qKcjHGc8L99az69N6at
3I4jBoRV0NdtLx0irnV7aMYbqNbFRdAbR2h+dXGUD8GQ/AmoXqya+cGFs2lZl7QZe+iXB8aly9hy
GH+YcI2718aFHXYvX9ihmyFlfYxIifWoQy3ab9wKNH2M5L8WZjB3YejCGHdTZGM/yVKBDyr3X5Ql
dY2h9vv5NW9Wp4iXPzqvF9a4C0PpzW5uOziOQd35NYWoBQQ7ULq83fzxOQva6Lq77N76F+a4a8O0
cUk0G3as1Z1aj/TSXeJPRvWpa7805uN1W3vop8looIN0qa0z4c2ft63GbTinSsvYx2nmMA+R/OEo
9c5yNBwjkCPcVOQgMLqDPT8Z5XyyN7Y2z3uKPo57+15Gs3rrxhTDDIZj/92FcyRqGN3La8AgcEM3
DftXrkWd1Bhznk0FyRtku+CcVu7UN4MfozsWJUCEN871JTJv567+nwxyp0HrSlImlq1AZCNHz/h8
txIqKMy9b801G9whWGa50vDKAvl3L2HSJW4ftXqNqk52TTV1s8yAKpThlOixcNayOuiT6iiq9LLQ
ycXwkl9WfbBKpj/Ey0OGgfSuKMAEXy4HVIJdqy1uShA0OAYp3ByT6FZi+3WnvmRN5xCVOomyQePv
Q5aIqGh3jja+nGlaYPeHSjXPQ4iR8yUvmxLzIPZDYnhJkqMzxem6p1T4INm7iH+yxTl/UoB9lm7Y
Je2khSQYwyFSXxZXDdCW6QllC3fO9U/WOK9f6qEiC5QL3xGS3m5MzNcpPhieBa5xy1m96TELLLc8
iUL6nTDqJ8OcM2Loau1BM43KgxT0/eemPVnlx+v+vnO3/mSC80VCetYvPSD8nDzJDrrhC9gK2koA
HCIrHBDPSSdL1oZjDDaPtXiY5zCO75tFECjsPEN+WguHv9Val1VTQs2WDQtkxyxkc2pdKPQHeRcj
zp7O/OXixhy7Pm2JQRTGPhA2x/gwBtkD4xcQ7b/Qz7movVlAKAHak384qRQv82OP3LHEbheaB0Ww
SQJv4+O8Ro1psnUNPl+9OuiU9orkZspEnCuiNfE1WRNquzJkaBRkZrZgOkB7NhrRY/tPoloUshPB
2eUjOKOD76lxDqWAqvLTBEGiqSKPrI9QO12Lzymk1LN+jowOwbz5BYwGmZMWOcR+5rs+Rs1A3hxZ
qxxd1fzOIH6XQ/diLr1syE9xL7lQvLvvRoivkzaLrO1zqoLNUMujVLOCzhpPigm23LZA3zLEdrNU
fdCb5M1MN1xmLdpGy1Jwfe2Nsl2eAb5CnCv6DPrxUfHyxDcwAcFqbFPlmHfgzjYeWBCpuInbphCp
dWgoSsYKTiBfLV40yexnghxOZZCQFLVrzm9av7hm3yN/KbsUfFm6JEXXMWyvxPPTojkQM4pu7aYM
AkPdxwZiELMvh9I90zDb3mwfjV3D+i5RskaiPM97du3Xq/wHFJgcsNlTWm+qDn611+2eCafpUXyA
eZ8VNQendD7ldxBdSpw/K6f+tGgO7UwMLI4WSgoeeV6+MQaE3Es+zJ+6r3GAJ/6jFchvmUhg7zfx
2Hm9PPQlY1kkUMADxDJq6AVhp/VATiO8SnW6D5kiCOH3w7GzPQ4AV7NV9CHGzpL2IyqqvUhmQ3Ax
8QXipjaqbsQklFfbJ+O7buFR2SJNKyr9iPyELw7nQzWAjBc3efN3iV65qDmmwfa03FQgD3AS0NM0
aN5QQdEbaFHtilBQgOx8zVhKqDmnFF8xNt1Wf8vGUMlfBWdQsFP8RJmRd22ul/CM+KSd4lMcjiEQ
yDM/bEdylD35Rvhw3XuMKIpms1gTUpJ8cVotyrrMR+zdFFCEZoy5LvbkB/u0+aUPMszw+gr3PuKl
OS7mlBO17WIV16M+HVW88cZjJZxBYb+Dh5NLG1yk2fdLY4JKlNWqF6+IICnlKU+MwWjA4yp7u76g
3cN8aY0LL5t8pVNZGIhjwMNqMLiMJLeO/smoWE/C7iWWp7m2Og6m7XgYi8VCeQnqiLcVxh2Tg34E
mS1SdaLISbRZHC63uWotOVta1bqa9tZIp0l9vv75GL5eWw2Hv5j4pWqWQF/cBGvcHK7Dbb18G9RT
ownisr2TdblNHOams9aoi4XhiaIAsdWIiKxv1c/XFyP6XhzO2jFEUqC4pHpL3rt583EcJE/Iqr0H
thcL4QvTaZdOjZ3ihVhmy80mm5624Z2rURoWbS9Y0G+c2yIYibCMX9OkxqxXUjUAcf+lyR0i+q6O
JnsplK9GwUUlssdHz8lWgOAa/Pwe9UbQkYGDLVIfMtd+78CYIxEd1W4YDbn5f9fHh9GynEtbyeTt
EzC7jneYabxRPs+YPM19jDNY/3V5HPqlsaJAbghnV3eQo1g8DLt6jRpk4eCnUdz6qS80uQ8X5xVy
YChJUkbNjA2539KD4SoRVHswMmTd/B8y+/v+f7bFQWFtxe00GpviqeHsMy1ayd9C+8l2M3TDseeW
YTqaoIlGZJP9/OIZ2ZfxOPRyp3qj9Ja1yrFLlUBdTcGjeO8BdOknHBIuOv7luEG99nUYUreSE3fu
w00OOuNuS0UNhfugeP6OHCiqm03zbkRWMpaPMgj56tqbrb9HdD5JliDqF5niYNEyaZpiHgFZGVsD
gdn3vL+rh69EOQwivox93DovigNHbZlGQgqU2Mfmr3lxFXLqzJtFFF8INooPRQmRZKWusFFN7G80
GqVwGvxxuTM3FDn/7H78sSQ+HjVns5QIXg9ePCB3iHEevWmjaSwFVxf7Mr/ekWczHGrkMYjg7Kn7
97kwRB3QQlzDELgCH3tqWT3ESc26WKswpffoyqmyh2WAAGYT/Mk9eV4QhxPbtlqlZiP10wGEpk/J
eEwMQUOH6CbhOQwGs6zlrEKyTDvJ7uYhyX6yDt/0sHlBoc8TtXiKLhKLAwjQya962cBcB/oZdCYA
ZjfwntuhhhEbUY5JaI0DCFKYFkkneLlW/1Wnt5b5kpXPy/K91CZnUE6WEjTtYz9EyfT9+s6JXJGD
C12WBzPVkHTP8rfWdsek8nvyRMZPZRFl9ceJvP03exxoSJhWX5QN76Ec5bsRUphjYB5Z2u66GcEl
YrNc5cUl0hjN1Foxsmk1ZBQ2b+u+aqIp1Pdq/ZVTbHP1174zlHxpUfUxRjyUtcGhdvsgb4WfT7mr
G6/q1h/7wowWkM1uaeYobOBiau41pLhMWX/QJxAY1i242avC2VDqM3UCScbxVp9s36b1ccjTcEJs
QVTQ5gyqckPjqXdqCzxZiN+vfzCBH9gcJGnb+j+kfdeO3TjX7BMJkKhA6VZxh87u4PaN4G57lHPW
0//F/nCmZVrexPFgAF+MAa9NcbG4uEJVEVlYEepm7RGa82cmyyRmJNwP2v8FCosPXpIpGooGl3tJ
j9q4fs2K+OnyQkQ7z0FRUdOwnth9kah+Ez4kylsmavzaTVtsggeL/YaNdy2j2TUFSxygn90Lvfaj
4wCqlqi606D6aR6ln+2zisaD4k2kfi1aHgdL0dBOWZX2MN0ctemx7/w0cy9/wY+Or0uOzYGRASha
oDCF8TUMf15bX7Ib8Ih6YOAht9njS/8SHak3uJAbPOWO9Rg6iS/KzAhCC4tDpUkeod0VTRjcXTDb
37S2kUF8Ioc+09ALuDVEHskBEvpJy1ahCUypmBmPnsM2uPw5L58siI796iyhoUdxmiOGZuUXvEeg
KWSAfl4UJ308E3/bNYKnj6obskZ58khC51YpWewyLQ6tXMk4lL1jQENZSg5V/qhmhzgWnoRdd9wY
5TYqrWszkgechOhGua2PrJfAmOwelW/Njx9adByVjrD6vbtlG6PclpWDoZroeANf0i0T90QB40sT
LBPyyvUzq2yZkS2amNmNQolODEtXNRUq7b9uYrfQepVqoAraB7XlFGp+mt8r2WFtfFIeLjvM/jf9
tMUdcb1ao3rSdCRp5m+6/F5WLzm+6WUbf/CWTyPcGZ9QzEqyDkaaGqWZ+LRUd7l2rEanJ15o/mO2
j2P+fNnmXvOxpmw+Iucsq7ZqjSFh38xB9Vs0Rk3Gu2LFJ0WNfGPRziAvhqjcvdX1TwSDbGmBhobW
8jXagX5jsfXwR56F9jRYX9Ab6BhW8h8/POdXbdUA9CU8nazEB6d3pNhhI2hy2AWDz0/A53pQ4+uz
sm8Ud5ADuYLk3LXcv0pqZS96QMrExjDf5Y++N162/egfbWybu2rsE2tJNHz0/ErxWRxrIJ9JH9Bz
ayuO/Ji408vflLs2+/wR7G5M6nkmlzqTDApTTIrfto0nKy9qdSD146o/UtUSODPz1d+R719f/ng5
bOyNBbgR4hkJtHVEVU9GYrjSHIJrvx4N6O5GT5c/qeB88iMIRp5kEdaHtpvqHzA2QdnhWSq/X7ax
/yDYOAoHOO24YDIlhZHwiY1mFV4VQKjtgx/1qroVFexEbslBDsbzsgZkCUwYdrgh8fs81V/aJbmm
CU3tCu0+E/jqs1ykxij6khwIhZGxzmCKw+0RXbdTYjeaswyCdJLIOTjQ6cwBzXUTInQC9sLxKVbe
24lgGP+6EnVziFbDwYdqValcGyNL8txnlreQf6S/mH3fHmZ+5KDVVXBtW0DtCnqm6NjrX5v2y2XP
E7gCP2/QNBFRq3hhDzTVL7zwqARS0AsfaIJt4acOLHT/52qJ5BGImZ2MjL6B4ruSVu5q5iB3n79e
XpXoPPGjB2auZ00N7gPM8NQP0JOkYfy8RPVjb7RHLX2UCdqx20yCuMByBRIKuyl14TSiwEH4SYQl
aSuAHx6leOBDoi576JzIYy3Rx7UF8TFTHmsOtbDIuhtMf0IJr58AshWA44oIVx/sFVdA5iUHjII5
k2KPnuxGV8UjM720gielaLkcqIA2ZI0IKMFdkhzR7BDqV7FIGkK4rRyCqAtpSRvjQICEvEqepyow
wWxmlIOdoNiaP649OpSJTaVjPYkSUiIX5pBFbtJKnWWsL8d2rsccbyTtTsLsgL069Q0m09D6tt7l
T7rgfSaK3XjFhTQPdSZvjKz83DplCyGfOrczUB7OS/FIFMlpE+g/9Doa0a3X/3aO+BGGVE8HumZI
XXYea4vOfe21PPyP+Dx0sheBtf1I/9+bnZ9l6EM5M/QWzwvpUFboD6j92M2c7r2P7M4dPXT5/pUS
2xZj+Q5iI1WqpQhZLnM8a8rXengqSVCZj5eXJloZlwhR8YS3LA2xJjUOc545uSlic2LudyEq4nUZ
WkkdodeM9FQffp9Q0eiK60z3ZNhZED3rK/Evr0hw3HlFBhkMZehhwkUrFz+z2pHWp0LIDLx7OWGm
QrM0WcUf7DdsIr0wtMYxTtHcowW125zR3RAoLibW0Lf1Rp3e073o2FypDviCn0ZREWd3gRvjHJ6B
2C4N85WC9jP3p/hUtMdFEjwP9pPcGxscnil5p1Aaw8b4FdG6F93H7qI7PcikNPSup5WzCg70rh9q
umlCTJeqKh87D3oJpiJIe7sU+BEqL5FxvOwWuyi5McB+wGbLcmharGYJR+/04bisTylo30atvtLG
0NM1wanavw821jgHySyzl0H4hjSmbrfH8gMuIkhC2ISNPvmintd9f/z8epxLqG1LJkg6sdYNDFmf
LG/yP/Yp+G/fkPMKI+olrZk6dGuCVDNEJmz6sRaLLXcgun26bGrfyT9XxF1qFl36OjLxAefWg87E
GD/GtaD0KjLBPurGI1T08gx5idWY03IoC+1K7StQGopyiPsv309f4INlOtZl3M8Ach3smprT2YkH
BQGo0X0FhfehDMybxhMLFwgOFB8/522ZJrTC5dx+xXwpOh8x6xzUcAzjXXdqdEN3gjhkF+c3y+Qy
98aQrFIx98Rtl+am6H/EyvBUDe1NLUP6zEyOxiyMfAQ7yAfTxZy389igaAStJ3qrv+NwI5It35ba
br6Oua2CXSMPIpHc4Z5uiKZslsphybhU4ZqEM3GLf6xb3ScGuni1O82evfYUHbsjlOG/Ra5ofmkf
wdDlo6g6iPX4orACYhk1jhA/my21TctyY/ra13eNUUA68uffHL9PW9xm9rU1p30G7zHq0Ia0wAG9
YV6G0ZHLZnadVCdUpypBiU/jjiDyp4pM6KAgW/I89LdKJEiq799jnwZ4atS2Ngu5mifWQ8fUB9EU
42RB5mion+Ze4ot6RvbP+sYeV4sjJBrSwQKmsLNOwDlP36oKgrPvSuyoEJoF5Qfa1Xvh22r38CHX
gx2zTCTXOWRWx1HVOhXdj+kxBNc9hryf6A2OAb2hDntcoevoRwktAdBKC6fO9uYtlI1tDqorZUZd
cEUPP5ovrPC6r1s7yo4rkZ3IPND1q4UMa7K+XfacP+zs54o511nWekrGCQ1WWtAeUSx+ir+UB1YX
r3zrKL8IBTYEq+RRfO2RELAKVoyaEk9dRsdoQr/qhsMM8nod2mL98rVfV4hHqYKAVrRUHsrHucpw
8SKP2bv1FaIJt/wCPSx0IxcOCDSO6fX6Q/Bxd3u7PreUz4royqiPK1SYXDkgJ6bToDwwnYbMT1xR
H9kuhuuQmbMIJQbl2yliSMLJeonnQdk8suJ1uM72qIyCHMA+0Hxa4QIkPEK6OAHDD5Rejzl9JKKu
ENG/z50/KmHyr+nRGQyuACg3NvYiarVnv/C3Z9TmO3GnDPV9naQDEkfxVBzKrPTo0GIKEjT8KEtc
3n6RKe5orWtnDQb4it22mY4ZyQ5zaH1fp8rRmuThsqn9QPlzWXyDRFvI5UA1JCsnB6M7KJidsuv8
HEaejJ776aAnrsDg/jn+1xP4bonIwkdH4ymyo9FPk2BUMBnuum7O3WL5PukNBu3+aTE734Q5OV42
LfARvrWBNjnJ9A4h7ToEZvJM1KfL//7+tzRU2cC4k6ErOveWD+OpkRaWYJNz9+PV5hWOuiJZD9HV
K/E00a6bGJalUsXSFNPk3GTMpq5FJIS+E+qUql2lgZoeZ1F33+7N9mmFd5A6afOknWBFHl2jfa/V
Q2wB/AKzN+05EuUKd/doY427v+kYS30FkRrXWA81xGuJUJN7j69BUzYmuNCKTvI6ASoQxi3WGzSz
/VIdgrx5McsZs2ztPfiig1CT/CKPHGMQsWXuBpEb65yP6CWJKLQLcW9YthnrXhg5S3dqyMNMY++y
P+4i+8YU+9ab95UZlTRN2FRp2muejOlVY7RwroQsx7t+iJwBVREUy0TnsLdr0WsN4hd2PWJE21d9
CS+s4jr328PyFVTUdn+tT7boWSeyyuFx0Q9NmCZsGxNn0u4i9GnOJ3O2L3/D/bt/szjukGF2rRki
cCMhzxkG9JC61c/QrT0dxRBymN4qQVi1u2ef5ngK8bXGhGkU4WVjDCjzqU38Qiddsud1EoDVrh9u
DHEHjcTDStHWjSF7/UGej1F/0iTQhHhDWAo+oWCjeNrwuSiNWZlQwVSj2hlDiC1+q0OPUk1gZxeo
NiviThZp5XYaB3aTDdZxGAtnJf+Mc/3aWso57TrbSvvby86xC1Ybi9wBU/OulED6gvFjCq2JfD7F
nexfNrGPVhsbzGE2h5jEvTJKrCEUD4tT4ySe5RVXoU3s9CR634o+INvIjal0ysZcS3B9KdZJU66X
CVKPWWQrhj8Y16mQ2Unk6hxsJEnfl8WCnL7ZLHYkyecpAw3dKgs2SeToHE6Yektq0sXIFVTpa1/R
IGlQ4lvA/aVGzS3NB5EO9n4YsNkyDjK0NJNBmvkxpcbmxlg9aLSTKzbEKLkiqWARQPGDNf1gmBM6
VthMHLOW+hqUix5YgwBLf8f3huiKFq2PH63JzSSc4hZxFJvvL7zkHmOFR+majYFIR/nh8gEQoAc/
oF7N+WKoKfLS2Rod52k6RWEBxk75WCfNl8um2L78FuF/7hs/G97kWZ2XDKi0QPfVw39K4m7McKjR
zmCUXleYoWYwjW4T/mjXkz4c6kgAiMKN4rAjsoYwhNgnstLX6WN2aK4lx/oO0YZT4Uc+EWyU0BE5
+Oj6oVvjFFXt5Lm/qv3kVDjTHcq9Nmrtbn0tai4SISPl8GMpiJFNBHN/Y28955iUk5U8MJvuSa7k
cwf+xaydrla1D4wsuuszUYlGAF+Uw5Vl7cbEUBDI9eEpR/OhdCxXQUZ33/cRU1kK4nuomv0KyCNd
stySEXtEMvW6LHewSteEeBcBfcJl3/+Dr3za4nZP6q150HO0eyTPZgAOclCIWQ5S/1faFYhAXYG1
/aP2aY3bO6VIJbAxL/h4vhlg6sqLzpgIPFMneiJHw26Ow61sS650Jb2KZLT3uw/pp21u48JMCrt8
RK0GjD/5cXYlu7iXvPpcWLYFWgJ8abc6sqbtfnJQbhZOm+9SUymbH8DdD0k6q2POMmfUXpz+2F3P
KEa8Dm56kA8/3Ny5/K33/fTf5fKF+sFSIaeS4BXQVAGdIb6Q3xV/lbD4XBFfntemIgkXik9qpIex
e0n0Nz1ztaz5O0D7XAv59UBkUjIp1Yqbtfm464pT6hZOclUdc+hA68fLH24/l7xZFRdQzslKtJzi
SJhPg/dthYQwmppfzR/ZVXbXfcmDXsiQthtQ4gmFpl4kdPGy/3V9Q20YVssaY5fsNPWvVBek+3eZ
QJSNAe7uWcZQB+ELgqHFqa+iA9Lx16VfXWNg4dz5+c0YLG6FllRbFt1Fu1C2McxBmVzHRRdOyFFL
5Hs0XC+DY6Wuqa0CD9kN9jZmOBTLG7kFRQAQc7mfQFlTjs9md9LmH+BJE1jaP8UbUxyE0UKLCs2i
jHtI9ZdrHcLdiINUiJvMXu+gkgm1kR+XPXL3KJsqKk8ylHpAIvarexA0pGhazRgdli/QtHKI+mwW
kgAv/rCwTyvcIRsWDeqzIcPmdjoaYJSnbeMPLboyC+otxWwbax1MQ3ml1vFLWMrnNelOI8FggYit
Z/84fP4S7jjQJqktM4GcS1EofiJFZ92MBffevl9+muAORD1EdQ3qZjQWkXdTCUiG+dXOp4ogoyva
Oc79c7SfxQ2bdpNoMCKPn1yty18EC0SWTUO2dJMSnu6j7umsLSGiclk/0/Qxl74SSC4K81e7Yd7W
DucedQrCz9bEUtYvk9Meh6By2oN5FR1Z5SfyRdWtPR/YmuN8gKRdNEBACCDcDU5dWOco0gQ+QPac
gMgasQyU73QA76/nqo2sBKLLyLc3WXynGA1Sf7pnLY07jrWrR42NR6IfVevL0KtXZFUOU23ed1Z4
ILT/Iif0roojW4onp6msDMMM861eP8yG5Xe57I5qHbTT4HVD6VVx6V2GhN0oePPb+ecfWfpsbSrQ
+7MCa3GA3AQoSrAVbh2I8gN/2Pp/vxP/8COaZKlqjCIO6/mzfFbM/R8hCvH7oHREuTChPc7VliED
u+TIWoY+rnu0bTjm1ehAqAGRUujIgg7xvUNKZHQ/EUs2wB7MIXo8FtaqVeDHg4y1M9V3WgWSD5HW
676vfRrhos8liit5MeBr1eL1hpcgxiSndHAvu4VoKZxHdxVaMxQd9zw1Ic/cj14NPZ+k6kXeJ7Cj
sWLPJmUkz6G+5DqudbZDsaMfIk+6gfTDqYLcFhvHtty/YhLZbBMvnlzUJQZGJ3gh83h0nroZRI0x
cYmRIDBbw2Kdipa5V7PamuQdsezV2WLNcW0/+y0tPDaIK6OXUrYip9LKQC2eJQ3Eg5J+f3kj9wKa
rWUO/tC4sarQFsVIC+aBk+YbWI+hYRlezWHuTroiQELRdnK34WgscxpKsJatR5QepdnLjODygnab
lrcrYr9h4zJx1ZYmKVrWjSU7I14//+Oh7K9Fsyy707lbS+wobixVa6eW4Yom0WSx2ytw/QX6g3rO
v2RBBOpLw8/cPJDPizsHkpALnR1jPpe0tc1hSa+PAwUqo2pmfhmK92T6rmjUjtGfMHVnYogiJZGb
cKiSDno3GDl6v5bwLskRH95FK6afOjcR6dzuuggxVc2k6LtFE9avH1WJW7kg04iPCi6J3BnX61zE
S70LkQahsgkj1OTTHk2BqW1iYTauVv4JMzfJjENkBaZcCFxx96Nt7HD+UZJEC+OqwpgftH5QE5ZV
9HkXrtRltpE8XnZ7kS329xtfTI2sH2IDXq90R1O/K4zWrupHKfoZGaJ63O4OGYaiaRqjfuMfkV2x
Vkk9rYCM7qT2h9V6IfRvYs2NCQ4ncBB0klsYZV7GJxI95vO3pviWibIKooVwrjZIq7moDd7fYaVe
Qfnkxxw9LiAjvbwzu1aoKisQGLTQBMNdlYYVK2HT4QUQRw/S8m5ZL8P0fNnEbnKNfNrgczAzTVur
ZTa0gFGWlG7/1oJHjlUEymthRYDdRr9hD0UbmokJcMswuO+WSPEqUQm7IwcmKE7RPHRjoByArlNH
ckVDKLuHdWOMO0SqOswqnWBMVd6Qd806d8nvw0lQxNnfpM8lccdnlio8PucZr4Dih26cJhzYEOzZ
gm1ibnvpw3EoioQuHcpm+l+tl3gopaT2GtkjOK5YJ2v5U30VxZx/cI3PlXHuN3YaLScTRbcSY7mF
l9+GrgUVsiObX6evwjzM7uuefO4X/15Y9U7JQwZEvT/7H4IG9+1L5mDq2GcOkghHSgUflX806GnS
JMB5DClZoAz+UYaCwyVwDb5ARNp1yZUIDihNZ8P0WuVERU9rtgcX/IIvDIE6iWXrYGL0e8wS9AfW
3S+maRL5Ak8PbGFqYbQqvA1IYN0mhyYgr5A1dmRXO4tz8B9di5dWxcGEPEICOx8Brz06pXvfCFZM
0JSxbdb29DqeTXcNqivV659yJ3rrQe6RvAnOmwCoeHbgYiGDOcbocsyvqu/EawI0cZ6qK9ktT4kv
YovYvYE3js9BiBRTYEiPw51FPu2JDfXyJPTl9W0UKZ0K95HDkbieC0WT8WVHP3oAO/1Bgwjx4rLX
SSTs39zN6W5PNIcg1FjlUcvgnfkxv0Nv6i16BVwm4CnVDuPEqp00sB6jv0pWIxBUiaaqsimr3NME
uc+hqEzkWtX1hhbnuvYF7rH76toY4KIMmhII4krYsdBwQ91N20Ol38jEdBRIXKTPqm6jtcS5bHQX
TTY2uUMxlY069BQ20RcGhYghye1lfr9sYz+vsTHC3ZlR1U2VWiIcYK/mwktdDBj+YNOiTJekehOp
ke7C18Yc5/n9TEYz1hCyMwXIDloQOkTdUm8QBFLsV/+GJ6ZBDVmVNQRTXHZaVUJLrRWYoc1B6Q4z
Uo+G+hwlglBAZIaByiaSrvOxWMMeF1hu2SGY6cunNXH6TIBNIiuccxtV2EjQAEELruRa6WNa3yjp
DbThLnuCyArn4UVZZItVoIacrQeMSubqsa9vdOl42Yq+7wCfO8M5tZksdddPWEzcmrLTpKVvlfKp
me/z4V4xY3tSkdi3RlvSVYxH0IcChLr2FClOo5SuuqyFU5uv5qTeGH0N3a7YjnqQAaiKU6WJM7Ta
bdqtLunAUGdA9KarvqZN58j9NXhlTkapemPT2AnE1IoQF0yj6XZiQJY8Ke9Xkt2EeRSoVnff6J2L
zgjJySg5tnrm1XN6Srr+NtLeM4vYWmQep1G/ThD7mWXnG6n1lJTyW770oQ1y2aPZ1b3dNigN0pQK
YGE3zapCypziXUXx8uG8jsoprsplQARfI+nNquOZs0DAiOlkiqXA2VHhj9LWGu99mlTStoOPd97w
jFlnvz/hzDo9sNx4uOwcu5cViIxAkIz/ANocOpAyhIY1QWgdfpOhAgrC+h+1tzoDaqoSRmsvW9tz
+K0x7mYkcdSnrckeW8pPIztA7xxOcU1jARTtIuzWDncnlpo1Gkpfsg/ISBsTbz6XoM6zGVtZG2ig
5ROcMdFn5OlJu5FixKGDJmJ+xZqi5oPujZ6JPj1254uKj3u31GZ5/CRaM1h9XVB0EKSSn03Xk3ms
VvfyTu0qZWxtcB7fqZCIpQO2qhzH52XQv3aRndPhPk0w7ibPdghZrcKAIHl8S0YDU9CoBhm9n9SL
M6q6h2bC1DGtwlUa0TtNtHrudEgJgZY3ekpdTH3czqZ6KK3aidDacPkLMF/87RB+HgyTA+dSGttm
sZBTSzJQpcpJDVIctIbMsYsHgVvn7TfFUAU4s7c0srlD2fnZXG7NOPYyhiCwsWQIyDx8kdLe7WUq
OIa75wNVDgVjGNQEoHHnQ7VSVc5ZEvb/NQ2GoPKrvQLPThmyYSKywt3Y+9Mc/+hULbOiUohlWaqj
QXcNhF6T+h5j1LcXkkDtXnYbW1wYMjTLOMUjwhA2is2iHRXRThsIs8t7ULb5hPy7M1qW2ahiFu70
TnwHFu4vGdDlx+AmdypaACInvo+vS6GEDPM63iu3Zjnnr2cCQSoFnzKubpXhn3J5vOz1uzfd1gDn
9p25jJpU4KbLj6ykA7kPhxz1QIVjiEBz74RtTXFxCabMsnHukalUOh1sepJtgJwl6irbKqYbAziT
T5mgxreL01ub3AnL4ijKxhAtNvL9+pWpcKCb/xyNGB1mT1xRo9tu6LW5yWXuoLWtSXJVw1MwKTGp
rKbXdVt60Ox7GZbyAAUkiM7R6NzG732HprfRhLBU9UNNcUYqKEDWKD3X9FhHb3SaDhhABg5JoZe0
3wtz8shM7ubIxMh8/H3KQ1uSLUd1rXaym7pE4qq9TWIKxoOqc7Q4u7GKlyLSfRr/o+nFaz9hnhjs
USWRb8OqBBtQOnsl7dyyNB2gq0Pm/FXPlftikdw2Np6iHBkimncgm2qfpy69aZgkWjY/DlDulmrz
hNDCFfjiHm5svt5HLWkDh30URkqx4FIt39kYZBOMR+UM0vkj9FQPeLxDvwxSto4lICbYO9pbsxyE
rKtFI2PCGSut3DY1SA2CeBSMiKN3eX07aK9YG0FMLhrSwYHcryoEMbP2rZmurfRUqsFlEztw8YsJ
zv/yMm1CiJhorlo/1h2x50R0Te58rK0FPvCxktCK5wR9UH13ggPK4UFWr5ZK5Aos3OBw7xcz/J6E
ZjwMKBaBhnv1AU5u6IZXgw8dbdB5iBxgr/XvF2tc8DP25Qri2RQMJT44GQ1Hf5G88qy9rg8F0lOt
A9Xw+OfyF01yv1jlsB0sR4s6gJPInXrwJgw/ljFIgByqqFoo8Ds+spEtq0fOCEroc31tNvYsn1KR
RPgezv6yFg7bWyMj0jKB46XxGMcZhiAwvvrIzm0dWK+jiMdU4Oc8S3uSRKXSo0bkKsudNjwm5P8/
MPtlOdwrKe/yDt0vrQbKGtOb5eKcQmwG457+5eO6A3i/mOEQIZ8kTa9THTGn7jfTo4pm/exapS50
sgULElnigMHKw1ZJtUZzpXV9BdVs68RmjWxH7kZUtaNILQVItFf4366NHyRdQDNhdcOgoW9DdsCY
e64P1ZH1iYjCio/p+AtYwY8YW40uj1WKzWKSzd1iTx5qbv4K3uoJ8r96sAZsOCY9GQ+LrWBAgdHO
GwJsF0EIP23cL1AvVNoC8utB/sgAC3HUq3HF1KO0s+WqRzFb9l5Y/8sn5gBklozVig0EVPPX+E73
QcqGrqz37uPRGz9Nb6LnvODUWezvN/cz2Jd7vS0xYDLKN5F1jcrf5eOw9wj9ZUEcipRK0oAjGNrq
7B3PNG4yh4JaXTmYroZ8KaK4QxyUR/kgCUIAAURaXJi4lsPSrygzump7CIkvmTc5ET3CdvLbvyyO
w5SQFEWjEPSI5FfjVRdYN6x1GF29YhlGweXJ06iXBrpG5QGyA6xxDxNpLviPypf/VbHCyLYeL2+b
6ONx2KLXAxSiw1Vz66FxVUkJxqZyBiqiNL5s5jdCdYowbSqaEbGNeYjrU0Uf+lKAx5eDm99y2kUm
ZbLUI+pYledcuWvAGlC9pvPx8vcSWeGiDULGeM4KKDnpjWuFwUie6updRcLhv5nh0IGsTZmOBbxA
ZgTTKzK1k7vSwlnUVmBpr7a4cW1N5oBh0mJTqWdEtmBfc41TibSJDfFkW3+I7nsbRU2vu2XAX0M8
KvUsdxVdb8zF/nwFaDxPez8QUwuzWMdwqTNoXxVa2OX8LaW+ET3NlQdOMPu/fVwOMGiPKhnEMlUX
CW9/jWJfyTo/Row1tIPgJmUf79LaONzoo6WWdAVXt7bQL5Wy2AnGIv/barg4ZMQI+rDmFn59epKK
awiik9GOdAE7lOgAczgxGnJpDCFOV617S5Ta2XpT1aIJfoEn8G/I1DK6XiEG1FNay7UY+ZPua+HP
ODmkyqmP/EITrGqvxWLr/B8Zls2tWE7DBHbUQXVnn2VQytvYlV9zcA8yEVjyYrnk4fJu7eRRfjHI
4UcTjcrctfA9jNjYJfopjdjPyFuoPqRZUNbfLlsToNVHELJZXrKYVCpqXI0l0s7Zc6I7Un4TLgII
EVnhEKQqEqPJQ1Nzrckv6X1ruHl1pYhOrcADP4K4zVqGJK5o3YeaK9cQr25Nb5gax+yL/7gYDhx6
vbLW2pA0N1xLewSxNNEds/vSpF8vb40g6PyNhgwizzOJVoa7jXTsaPuqFJ0tG63btgiDrehGU75D
VMXRzNzPdAlF2m/VTA+JBQ6NRvq7dyZaOEEjCb33j1ti83Vpn2ixxI4eGb5H8XGQMneM3y8vWXS8
OaQy12xA2QE4q/VXSX5Ds0MZniv9gVZPquQviX/ZnCDE1j6ajjdrWoy6aqwV4/YSWGf/VwmMrply
5upVfuL/BTvX9mjzrGexNU9qAud0MzUNomGETLjqEVP0vP3Dc10Dl66lkN9FY/A/E6h/4eWQHuMf
it04/XnyGYMuGmWcvxlDxKo+rXGbJteyStYViQ4SNN+ZGnjyzbpJrqg3O7IfObmX3wOYz6Yo+bt/
c37a5S4c2VpKkmGmD0mkASrkkHJ1Ja8/aGBej7DSMhDxEbKr+Per+l+D/HyEViplt4DmBxRNtW32
ft2dkx5ZpeWeVKLBvX3E/LTFZcggjqhmyQdBXu52w5Vq3Ov5iY6HywdA8Ak17q6JDWWmCygZ3FUK
UcxvnX4S8ePvH+nPhXBxakcrcKnougZfZPMB2rE4mhBKEqUJ9rH/0wx3w8jdimmmHvdY/06KN8vw
V9G3Eu0I+wUbrNDIUoFAHKlRA4onhZUEKtRkyr6yy4kKwk92Yi45GnfDGMWaTmW24IapbuLyWh9j
WwNHjHo0CyQBRF1SImtcBLro+pJVLfLypKeOPIPDAupSI2YbmqAuDkMliEZFO8XBRd5ETdKxJHbW
X5HotJKTqXiX3VpkgkOGYS6jxpJZ5mS5qQfbGr4T0RYJTg5PhdqD10ymOTKixvRkxE9SKsgnCLBG
585/oU+L1KYULqBUNpi2A0vFjFxvgPZLPUthf/xPX0zngKCcJUwCyrHmYp7NL9ewsYv2MWp1UVJc
sDO/keoNA/a/TTV37RVbWX6Yde7Vhoi0/g/3+r9ooHNoMCvSSNcYmdfeXf4hXnQaISOWYag1Que3
WFFZ5Axs1RtokGkZpRi0Qqq/+KIs3wYRO5rIGTg86I3IGuXJQPg8n2frcaZOW5977WYWPbQFGPcb
+dscJjSc8YbrqsSWQog1g75jOCuihjwB5OgcBlSrIllEY1c3ugjWd2M8qyYkwCBUeqU2f/XC+fQF
Dgwkpe5AWdzDtdODhoKZlf8cLL+Oflw+QX+I1v+1w5O9QUQgR3YACSzWqgCOep8V2/sXy4kSmwZI
bp6lx3pyLlsVbBhPIhCCX1EpQlx7TfpSh35UFJAHQX6mE9xIf8j3f66OA4i+oKVs9KihhY0fDVc4
shU9DuVh1b6qylMRBqB9F9lk/+aFa9DgQodoUtdRXxA6dF6X29RXzuAHmUARMrmss6UWVXAFXmlw
qAFqa5SKI6RiYqgmyJPX1i9x95BBNq5wM/J0eedExjjMWCVtzvRI0dwIz/zIREKjd1btWwkEoS9G
KLhORE8Cg4OQyaBauEp46YxIYzSnJigcwwWtu8e+5CC6Hf+QMvx0Fy6mkJMhNiN0m2PrZheawydy
UsHCZRxrvArAInl4jYLZYWNMhRv59SRwHQFgGhy+qMaShpmGWG2uHpPSpSTy9frdNG3VEPFyCr8s
hy/VUEOgjuBRxzh3u4fiG2vJjg+saUg+KK+XvUZl9/6FM8E3X2lVQvQ0nzWXSJiNiZv7IVyerQYE
WTXGfBdFPhTG/FTJam23bWandRVkdLGXJMbV3nhl9HWMEgeM23d5mGpoh5edPn+I8+V+yCRvjtsO
/YCxjV59JytI0M+g/87WZ1OfHB28n7Qwni+vSIBg/EQRLjYSzjWunKEIiuo75JcwWOuFUIW9bEcQ
efAdXoklrYUpsSSo8qh356GHtqh/2YTgSPOTRVpGtCHX8T5cm8Pc32eTbOtFYkPx1jaKw2QKnFz0
5Ti4muKhDvUWF84aP5QQvwOnY9K/mORweVUiMxxQzWifRrEcqKhDeDY6VsX3bgBXsOj6ZGB+ybHZ
z9jEUO28KnrVI7203vZuGDA9S/VhPI8oEJbe/5H2Xc1xMz2zv4hVDMN0y7hBWkVblm9YDjJzzvz1
p6nnPd71eE18ZZcvXSXsDAEMBtPoFr9SwrqUO3AJSg4GddQaBe4QA6bv5OZtPRDusO7/1or4JCQr
hohvpADZehjKlyb7uv1hKHfjEk9nhk2ISQAGErnEbotp3+dHeWhtPfhYgp5EiRai40J4Ag8Oiota
zkQzRiWlHQMI+4klxMnwets8bS/s2hDUZUeJR0QXQYM/H8UqZlwgavcS3Rmv1Vf9w+ytVKnii3If
QXHFhCzJv7m6sRYkFz6ojYCw5yECeA5caTzlAqzJTjgxIheRC1yD4cKQWUQy5OTfaT7ZYaVxc4q9
7mVP8r15ixHBfYyryqpsRD2EU0UqDxbKxECvRrzBr1Aob1yhPE7uy8/pTbTLPdGJ3Mwvvm1/TSLS
eEmCcsiyZRjwflwngSW1oBhSFk8e2X7bDBFtPGZoqhedsRWiNIq3XXMjqv723yeizeASBhq3UoR7
BC7kmdt2XqP8UCXF6uW3RjjJjUbkdvJDccmj6OtqWgK4IntoIMCtHIN9DKikYa0hMO9Sh1bgpj4U
l0/EqZezGY0gp22hIzw0Ti0sj0WXE2mRyCI8ckgt9UgVYvT4m7mwKzXL0duKD3X0tRhYTATadaf4
+WbBPxyXZaIFrMOSirb9vGgYXCri+22/uL5rZxPrci9CuWgxhN2EaDXU02LN/W0pfMlKYhmUDc73
QrAICpKAEGrCo6ncRdJ+1AlwDmWC87csCNpuUFZoqYEOYGzu2k6BbCo1Bnr94593i/OxjIGdYwAf
iRMme3mpgAm/ScqjQrKOXI/Wn3b4d+Ics221hHcQpxYLS5C+VvmbbDxDiThfHPIKQOwd/0RsBoaZ
lglwTUryIR4eluJoksrRhCe/30Iu3Cwt56AVKxME+aCvlG3Bko7AuuPc9/K95kUHdU8NdFOr4s6o
TBKXTG6Z4hifw3gXmIdFedoOnT8Aws5faV30xaIGpSkiwcSi1LtV3am4A6ikflifkIZd5SqnAfA6
cJFFB+G+3G3bXkPm9+LsbHpd/YXpfDJmVusoN0O0FlLlNVZPeZ+4AUjJTCJ6/3Dan21xKUJPQsMM
e7C6pZCxml2MYQAeJllQCcb1+6T7QC+6GRBwiTs/bq/yD22bs2kuc+gpU2o9KNemVLfPD5Hzzbxd
+dY0ojT8wy34bIjLH00LrXZQL+JTPo3usF92uT29qxxhT09/MTGH+vBsjMsiSlyrWaugMWSah0Sx
ZH2yVCGijmAi5PjX2hBwvhEjXLhqT/Mx6NodBko/9bJ+g5mTBsy702eIIPlNaVrzgqv2orVuZAze
AvySJfQtgWH8Q0/756J5FSmwGIpjquHc1J+aGwCKwa/wn0SXgh5KTHJerXu4ESC8GqASl+CGUtGp
73pgXEbBNQGeLGbDDeJhJ7TBp3F+G00U4dseSxwQvJp2Ai7MMMWEMAhANEyXiX4qfZzq7xEIUrcN
UVHJE1NJhbDUDWoO8KnPh/pLBCBl4HRW5ImvDBLanbu4xWFG03bbLpF43ukrLxJPtLSG1Cfo2PbN
1xZ1Twp9Fe2xZ/sw/bRtidpKLvZnEUg+ocaxFC/7PNwn6tHIbUP3tq0Qx4TMBf4ILolEWrVtdVH5
LOStJwFGVM8B4ReUGS7ktUUtpbREm6hJnwVgvnDyUSshPJ7ndWpVnHjjin/+b9Yw9f9vxDBEWnnv
8F04QKvK8yQ1AJT1sYnxePFOSqnmBvHlebHrRjYmQWHwMVN4qALfLPZM/kGT/13vRf7MSDxnSFqE
xVJ3KH3Xzucqxbrs5L3+zlZKSfJSBxmve70IIusNsMyDEHe8H6vZCabET9MCL1WzNYT5/coq0C/K
IVD/Qlbz8rThJbBBg1DLdYKbn6hWFkawrIGqEAjnVtbveeESUtc2ePJHagcrSlFB16H1AmBs/ylQ
eULUDHowQtdiGUoDSJBYeqJ5K+eUsN4f8JJnp+DywVCUrMtroAlWp5A/AizsD5bSWuqDZCvg4QdY
wtxtr4wqPhQuOZhtGEmNCedQnwZH9aSdlFvK595BdXBI7D4ndpIILx4HJC3ajPdEnFFiiQ57/Cg0
vpa1wDbuiXURAcbW/7/wi7lRYykecX0d9L00P03dvdQBW7vr4hdRdPIeYAC/pMY0qNXJvxpVOwje
FBVQh3127KeDBEH20UINsL024hhk3O0COXBSxwkuH0KYQottQT8pmlWmktW0BMcMkdfZmpAvdjFV
1LEcNTSwZwbWCKgSVXd9CHGxY9r5uXiqUuKtjbLHXS1EvTMgsddiNGoybydAoIMu8orQ+BDInaXJ
T5A8/dSo4+P2hhLHCuNyyJT3o1G9A3mbTyxb8MWIDsEauBsFIePKicisp67usvXcAlaSAYgvWSz+
zGK3TkBe/4/lLuPyiFyC7SCaEdParWgzW9kF+9xObwzQAjd+4VMQC2r7uBSS6hnThRYjh630YBQ3
I3mArQ69sX08YKjva8OoKzygr7p6UJhxpWOzC59XmuMZ4ijSv7WlePwQC+Zh6Uq0Q3PAKsZueimn
H7M+Utc+wil43FCfdi3om4GFHrzkPtoPjuhWnvQ1fwtva2fFyHePxWnFPkx/QYx6eSrzSCKjKBfd
BEeLM0lWgGGy5lFnxB5SZxkPI9KEPoIiOlKhKPnFWFlSDG6n21Tzqv7eCO4Stpv1D1W0k4ECnOYP
S0AdbJTTcKmkb9IMcYdCrnWrPfg9oIyO12WXQVMn95I3ilWPqENULocseaQvUo0gmFA61kdl3Eu9
u52mrjFSSCb4iWRoIImgX+IS/xjKUxU0aDSOrZBaUVRUVtsroDWPDpGmtmCNSE5FE1idMdtaJrvG
MhBHz9UD7uIXcOdBJ41gPIsyABBNO2g+m+mhmf20I0Lj6gF3YYX7dPCdISlXua56+iwMJ6FEEx+g
yrSXLZNq1V2/y14Y4z6cvmT6KCeoSJS7+WP13uxp0R/Q7Q5q5cFOf5idzC1sitOX/JjcmVA3AsuL
AWdCslc8EJ0eAMC26hsQOdxRCfRqgr5YInceGGlRjeUCU5Ek3E5l9gGAJMIxrj+6XNjgDgFzENqu
Q8/T0R4gUXKMD6AmfMmOUwPCXXR87OIDKFzBnLQdEsTKfntWbZSsUivcoAUptBbjZQntbQOEK/LP
qWpepm2UwxUF/Hyz28dRbw+NByE1RgryEsHFP6Eq7ZI2oojwlkV/To+LvI8KJ/krJP75QxlcEhFU
FMaRAC2ZqvMl08tB/1kYpzbxVIFETlEr4tKFKEQYPsyQg5W78gtzl6N5Gu9zyIM469x5hivNpNrZ
7V81qC+WyOWPtgnMDvM/oPmTbjD2KOi9rWLsIKx2VUC2Otea/rfi5MIYlz+UgDXQF0abeIVrMRsn
amJpUGEw0X43QlLt92rVcGGOSxvZqBr9vN6oe9Xr9fu5B2jJNaTvZYybTk14P2WMSxxdpjEmr8jF
EUC7bvSF6FWU3wroBZhOLLz+W6hxGUTrk7oTJSDPO1XwGvOzMQ72mH8KF+aJHZU4rh7X523kX1Kb
WZmjNKzQNshqv4PKO2YwHSZQrNaUGe4WWsStEEsGbqGdeN/1P5rkVhbd7W0jYoynVwBrdpF1Kbp7
seirA+7Uo9UEp1knvg6RaXky/YXhPSRs4QpCd2jVe426IlE7xaWKUMibbqnx96vQZfq9UdyVKnGZ
vaaDcVk/metvuLjNmkWqjF2N06JxwscZU0+lbz7WPpKsI9jr6BrUDz7HDqKWJsCiPhOXJnKhlI1w
ZcGoVS+ddoHwLcl3BqlKRW0jlx5avcgyUcUSxeSljhRQYd2m5EG1RuJGyuNZFLQObMBqiT7V4BmH
/5jlVlwqVbYQ2cfkEgIThGFoRaxl6O2w+aDLN2P2ZTb9XPPZ8H07irb3TRVXiooL1+j0TmujdZBn
ye8SXJKlQygRtQrhfirPC7wk6Tzg2WSt+EAvakee+jLt2P36Gh366Z55w62RW8Yp9wpb/reEp4rr
MXaxQKMbtAyT0VB/HnM3KiW85kun1uyI3sP729affUMVufKiWDpN6c3349A4rCrM80cGpFToPoa3
KAYlOwTfTC4C1q+4MUnFvR1lKk+3kJYiGwXovzlzbDdZiVf+PWte5pj8ltunvsqjY8K4b4ZswWHV
27M9ORAVxcRCcDOC1ommB7x+mf55WqkilzwCsVWEYkZBY+4GDywveOUvfeFR25u3/XPxEJJiFtdf
TC8scnmk6HVB1RieicvZbhS8vcv2fEo8wzHFwzqRkXoUjyQVgVytkYqGHJYC1lgFH0JwcOLFnRID
2z7DVJ6DsGy7vBUTBCCQWTuVladGq53tPPL+cLPh/++PMRdxli7ACSoLwBHo5X8VlO7WLKAgn2S2
Wig7o5txTOPVsjesKfnWDSB2zu66cDxB2wcEiMFbq1U340pUaErxnQkd+NkY7pRgPBUSehZCcTtG
uV0vsyUrb0EhdLZRNvt0HlUr0V7TRQeHNTihLRWcs9sLIz4PD9RJZ2mSQY8Njh5oKYk/pNpqxS/b
JraPFZXH6YyIqXGZkKLSYrZq3ROHZ/BGufP0BDkSSxheWkq6evt2B9Dhr0kxXDRVVzM4BNR17K7o
bht9+GJWs9XpxdukUfJp1AK5GkeR2ljUYiwwnN28cMbssZUfUsj69aIj5X5lTt72jlKJ4/3WfuGN
RjIYbb5aXC8nxX3ulnbqLyeGPBxYxtfMz4kGPpGAJS5TGYEAOdgQwO0sUv1Be84xHzPXsr8w6mZO
OSSXoVo5nBoYgyXmFsFrDpWsinDI7QJEfcdgXezekiqLKRVAAZjxXYwIayaLRacqODEx8tWYSB2U
d3DlTpyVTSU1QCpme/QZDqY7gtUTj3D+tk8QSZCH5kAko0FVFaLLMNzI+Z2EEbttA9TZwbNddEti
5GydIEpuFm+VXULGclpnPfrRB6JlxNco3Ui5v6F7JrHUdQHtreVOvYteI5AZBI7qQhZjRYLPR0o4
nfA8Ht4jaXNczA1aXY2WhBYIxXa9Gb6m3b/a4dJFEItzK9V454ukxMtMDdKHqQcABJEkiJDlwTxR
WCdxpCJkJcnKDdOKW9GO6t5KC+qBm7LEJYexbKM06OHhU49I6oA+yyEFGI8HtROJ44p0Qi49CBUQ
StD8VJxQVe2u0j3VlGwtzuwqw2M6HrlTQbkX8trttQ9NDLEfBnRrbxLpkHIVrqjJQmGYygowD6O9
MUGeq0BOQiMeF4nWq8oLt5VGa4x6gIiO9oHPXMFCTkQEsCf9QT+s+LbklhyGIOpfHvCjaxg3ShhO
znRyq+BxrE9scPX6W6J/lkGkV5TgaHFR4ozdj+3sQmTJ3yBAIguGeipQmC72iK59Lu1k9tLEqZMC
Dq9M+0h+2rZIFAk8IoglBV71VyohHfN8RuZq0ymBREkcOrH8YdsUESA8KqhUgYXoWxw4dZ3fyPND
GBZfl6CyxzL9GyaJc33PY4JquZ20UEWvedbv4+LOfMuCt+21vMMNN9Iyj/1hVTuJUYiOxzuaxVV2
wh285MAgCaHbwVObWJM9O52dfC5sZf8kIFfTqnyUu3ApZ1ENeUkj5Oo6PSjxbEO53YRKbZxa+WiV
imUWxAWY+oRc3lGlrE9EFYfREEDVUrLE3FbM1FYokSEisyhcZimiYEjMGI/UpVxaGNAYe2um8jVR
KvDYoFAPUZxmgHmW3Udgxz7qeftt20mI3eLhQKLYDu0EVXNHVo9RegehGwnNZUrZkrLCdWHlaJIU
YUYEC9NJqQ5zN1hRdSqHvwJanoOKcT0WzegHKZ3hbJIO6jnP0L5qOlFcEZ+dx/5IxpgqaY7DWlMG
S03jZ0P9ATDhvx1bPOwnNxpTNQLkIQggWY2qvaVL/yHBReXfvv662Iv6OotGBjMoFHvhJjZv4uhD
XjtBQyzm/c6xkYh4eE8rDV2waAjJ+ZDcV55wUk75bRTYk43ncrxBGbaSWOyRZMIkcg+P+lG0fgiT
IFSdIRbcBWy22a4dXvWx9I3I0RNrhujP9oYSRxUP/JnAbJvIGrJ6JdX20Hex1SrDXWvoVqIb37WM
emi7PoVy4fHcnaUFf1OVxSAnHA/BQ+cZKD9KvzxE3nzfe+VglQAdoaPjC886kWevAxfPpnlQUCIN
U5/PeAjrUi940/x4Fx7EV1H0Zm/5mJPtKSKH8KCgJgCtlKCs1JJJawF153TCYCsMOlvs3z4ijwtS
2i6rKhm4oCkWrSz4kPfoFec/mLmrqRmX61wTF5u4Xq0uInBs9FY2BZRxzafqJj3JNt5CPOWovcYQ
Qi2OYAi3oTlxyh3otzyb+78aRrkwz91wolBKB7xSAOhR+Eu1b/tdLxInDBGEKpdj8Nw9tkMKBOM6
xdP6qQ9xerxV/GP3kof/zLGRLNqC56vScErzLUzugsr/p+DmCYaEvDRZVOBGo0/33XRc+lMSqlav
Py7967Yl4pDhKYayVKkXcUZxjSLDDcoeIDHBa5vp39L/u2TMhfOZsa50wF0CMgWuUVHcz3pjTZ1u
FRTBOBG7PL2QUUcpQNu4hUWCF/W7soUeaAJgLgWCIfaNZxRqAt3sVR3RxKpTKHwX0p1Mvr0RPSmN
qzE6cyyUQQYgpRIxZdHezepLEr7OQImDTiAWH7c9gUBHqTyPUBnMqmhoKJ3ij9VeP6KJiMfS4ajd
9KCuBrnEccX2COQEFbWTXGIQiyod2xDzYypLrDqI/SwPvalSdtvLI85LXiCclanO9BEhlUr7MjmJ
MFaN7tS9Zqq9bYla0OqiF74uA7bRzeD8wYzwFwhnKCaoWsIf2zao1az/f2FDBTdgpDF8qz7HSOjS
+JWW2c2s7YtQccdMJsjBKE/kbiCJmOmtZKK8KVDNBLahYiL5bUoPaXSK9I/bS6MimKszzISlfbsC
iVLjaWaHDkqbkeElCUVUSbWNeI6gNFIyqUpBdSPEKe6I6nOslzeJFr5VmEFlkIzCKJWlm+GLkfe3
khHs58G0FlYQPZ2r6zWZub4/qMzkC7nYDKpmzlcEU3yjYeA1rq1KcMdiv72tV73ywgy3rUpdVYGu
4/ztxehWR1Ob1WCtVBSioln/zO8FOMNiIL5rGvwsRlEL47hWAT+nw9YzWNxRne3r/n82w6VGM4/Y
nINyxwml2Zkh0BWEb0njZariNxTxJ2WLK5xysMVFogLUTSYc6vi7bLx1st/KbowjefsbXXUF47wq
LhXmEsAWc47KIpwtJfC64BiFt71KDeb8AZ1wtrP6ykX2iIC3lYAJBxy9t/IfzQ1SvivY/Wv9CcBp
a/z2igdK8J0538OX7QVeV6m5WOG6AxeWewE8dUqN+DKfJkezITPljkfRj7631jrprVVW9MKs4tRk
lggs7qrLSN4m1u+15aJc7tRaqDSFBnb5PyXqzDHu5fvYXkC4Ju5CL+2Ir0r5D5c8NUOtx2nt7QtG
740d+5SY3wtZPqixcjsxqA9v7/HVQL/YYi7Q5yaLAIZH13QM3HB66JpjIP6jDf5ClvfQnsqDtSOl
O9UYW0VuTcXjP62Dv4WJnfm/nuIkvamiE0eFZdbEXhEBx9+/zKGf1FkCg1KgAPotF15SNE4eZpYi
Cu72cq6PZhqGaILPCpptPCJhwRuz3JloTaxvfun7m9/orOR3f8XxfDbEwxI0lg0YKFhR7sbn2VQe
4O/7IANXLbGgNRv9Hkc/F8TDBOJFycQKtOyIo9kNj7UvquizKAfFrfzegt7Iq0rcIq4fLmeL8q/Z
I2yA4Gctsn5TPTDTNXCJKMTXIbvtU88cH2ojJD7a9Vg6G+RSv9gWjQzIxto6t9vFL6fDVBFu/oey
+2yDS/qpOipRUCBeo330HIMSFQ3rCPRk7vqMqtoVdLqwYDzTWdRF9g+vSWfT6/IvsvFo6CYrJpTe
HTTDJGe4KbzQVR+LY+v0mE6AyuAdZnm33YbaUu4EUMF4ufQNYFuq+JWFrigcs7+bB7qIAC7DF3mv
zYKO9DQfhhvIkHmRY3yPb+LvkFtxArejenF/aDueN5JL8XVbtpkB2VOn/PEfMBzb6IGe5cj2tdM7
EDP8HxRuey//UMKe7XK5Pskz6H2vKFeAgQDe2qvHYaee5rt0L/i5FzoUK8MfQCY/DfKIgkxr2iUw
cL0uTMt4mJz21Pu533r6CQyOMkgcoeSl77dXedVjTAmPnbohobDkvmbMRlXqIXmNN3E3WWCmfOg0
CuV39SS4MMJ9wXFuBGNuQNpn5ugcJaldY5pAY41r4P16ez3Xy68LW9xXK6SxmSdjWbVy1iJoDT7o
k3nhh/q22Qkf1Yf/iHsVvF/tKW2N623cs3F+jGZUFTkxVoak6lPnJPe9L5x6wTJDCMWvMn2g8tsl
t6ENBXdvet1eOPEh+QGbmaVTHOBqDHV1PAOmn8BZok7E5Zv4jvxgTZvVqBpEjLzU7JO4HKTupEk/
+okEvqwg4d8Ov4tt5E+GWVumQny/5zT7wht2jbsA9NLRmttXy8cLS9z5MCTywrISSVoEN/An3YJi
NPCne6BRvjOgXkpn3sn4ZNuf6vrI2oVV7mhQlxRn7crXluzLU+4G+wB0vaIjW7GjEPOj1zvTF7a4
I6EbRrXpevS5GmfNnpWXPAmPyjGBSPV0jO0MDPiA60MyDSLPL+Z94lO9ccoxuQwzSDjjQzSnAd3Q
7Sh4kHocidMzsaXUh+RSTCjUC8vl/0/5YLcWWPDeTJe9Zj8GSCDm0HUUnjO/peCcVEhw6SYpihx6
1miLl+1HYVUc06BFVypu0Ab/lqn5SZs5MkpBmnEMJpBq711NcxdKY3fdpI2442VOl2xuokrC7K0y
+FFiowXPysJqY0dvPisyMZx6/eHp7Jn8wE1i9KwYBlxXVw3JyFZ30zH0v0HB1UufKF3R65/p3Afi
Is4IlzmuNWTHKHLaHHwLoQX5gpjUhqPscNGWVyBJDFaCAqin4eEwP5ZxY+Wmvgfa5o1w+bUg//1r
ndfEBdaM7rVUstXWu5Rpehh2i59ZK/4jOFEbeCW+mCKJ6C7hHzN/Y1CtelCbDoBjN/KPcbhJjNep
x2iv2VhBvtte2JWE8Yspbg/ZkFbatEzwcqlxy+7DIE/7ZcyI6861JPyLGW774l6IomjBIRPcNvsK
WgkpqB3Uw5qEKXkqakVcckoMQZLzFPl+zssjpnHsos6tEgJm2xt3xfl+WRGXi1pBNTM1xsYVSvh1
LL82c+v2MrutJkpQ6VptfGmKT0ZTUAqm0BeSI+w0H9DUo7FXT5gJXadRIkx5N3+hCgKDTGYoj1VF
YVwAjy1r4yoGckJMOxwfrTWGhdVJBab3yQvHeuhzgfWLLc4B81iNmWTk4BG0Ji/5jpkU33TNz9Kp
d/p9c5vcxi/bH+7aXfEXi5wvtrUB2ucCQiSqtYAUGRO+VuTM9/KnlWk3Bs+usNMJ/7/uLOcN5XzS
jOWszEdhcZbgwMLvCZQKDX+khJYoK5xLGlkw6XI/ozGuLKd8lu00mQ+R0D6UJdVJvnZPxCbqmsFE
zZT0d5+9uHDLCh5t4hybCIHYB9EenpVd6oPfZI/q7q6DyETjg7KNGgN/v5X97i1ns6s3XZg1Un3o
akT4OzxPsFZmTYghP0o7AWht6VHxNXQ+y87Sv8eeTUGb/+A5Z+tcXEyCpIgz69Y+0ehWzuIV95KV
OIazPMjf1rouvqM850qV8Ms+c+HRpmk4DdWI+WKxcTsNrfrCCsbnOnsEy6ilUgwoq4ts7S8XG2UM
RO4yYoWm8SUcnCCIraxz095h8k0Gqbj2L5oov6yPi4zY7NMULy3AGsuAp44/IExhNdInIuSvnN5M
kSVJFkWmiDhYf3WbjAVJ1Y2Q7mvdAJOz0m7YrXIk2an00Cb/um3t6gF0YWz9MRc+ikGFeBBBJe+A
PaZTD8K4jzoin1z1igsT3J1tBKXyKDcIg6SKvHByu372kuxglPsE6hD93xx1F9a4oGsWPUhjQ5PA
n9IDKgI93MjSQOMSq8Tj7PWdY6oKohhkFsYlsF4QwWoiKBLAKC999YHVqtUJ5IV33ZzffFz+aYVv
+WtdIWOEtFgvadl+ATYgv41twxnser+CebXHv3GHsznO9+KWRWM5w8NlSLHEL0XtaX9BZAn3Ppvg
PM6oF4nNWblecbt9cRf7y2Gd6IyoqzS1c5zb1UVWNUUiwu1uejfetb7h6K7ij47opA4Ng76eby/W
xTleOneRUImLBEqwMbO6vYTB4wCy3OjvVB8xaGSvLQOTUo1f/+rv/qFDStU0Rc14b3NfxK8BFnGM
JkpYpdLZLStv2n4h0J1X43etsHQT86jSbwX+mNQtZjfQ7YTKrSz5gukICqY74PBTdT+UhAtea5VB
wPxsjz9Fmq5bGiNaORpFW/8ku7WvvSZ3uY0yywT3rebNuypxkkPoUI+UV3fzwjR3ogRhwiYxTRFt
relNabnLGMnsu/r3b1/swgZ3iIwzNDJLU5XQJc+eUc/tOgvECJ/ee38O1YS4fpe5sMZnqZ7h2tkC
sSIt92V2bIVd2YBE/GOLGnJ60isvbkcgWYjZB8Jl+EtAN5VLMdVYY9cf8ulV0J/j5RTknr6qzUVE
u2D9KBsbyvcmunxZIq3F+aJNu1XavasTKxndUPxSURijqxXHeTf5xoQaA2WE5zD04Y3w2PSVlUvl
M9O/SsHncZDdwrgTROpGRfgkTwsyMTlUygLdHQhpO3kw7iu19P4i618si0td8Wj2WijqkhNL0OmZ
DD/rldAqx/7jv9nhStJKDns2MIaz2XgyjZ0if8kN6sSkvIHLHiaeZfIlRqcqeu6b+Eno3/pS2Cdp
daPkobO9nmuNqstUZXL5ogy1MMq7EFwgD+wgWOJteDC/LD9KUAqaDqX/QzkClzhaJUqqZZW/DKa7
vClfEqV/2l7P1ZLmwg+4ZFEmSjTLIgpqhpdl9V4yIO5MuBqRkFDjIpovDixJkdusLZEaauFFrQ/q
9FiEXq28BPFNm9+KzSNTMcxvby9se+tknhdEKMs4zaCB6oxSfqjz6SBMLWGC8AWZp/8A2GQCVTIW
thJ0Z05fW4I73+sPC+A04LsBO9a/rYmrb5SlUadBT3D7CT6XwdsQUl9q/QN/zqsyz/TRJF3WyZOM
W7NprY8t07E4Ci5KGxc1vN3dUvNWa2Ru2eOywzy3GFPSEUzBZGn6cZQla5TtEDiX7Y277uXM0BRg
QhSV5+ZUWMNqKDBCKjtm/hx/U0awA04UjyNlhcupxpI39ZThwa8bjhEQ/7VXNYTLXd+w80K4DevD
aTLibMINf4g9czDe79tJvbgTAOXbe0aZWv//ImrFUDfytMAJIYa3TPKWDA/ftT+NRN1wvVOjnJfE
JVQ2NVU0NejUjCB9kW10EXsLTD6+jGEXVO436X5xO0AztldHfSsus7JJkjGBisza5J4cfGaGN1DO
/Yf0cF4Zl1u7liVK0uJeusLfQEcP3p7UD29WqtT4TiEWdP0Q/GmMh+N3gpFNUow7ltGV7qhNEJFJ
fihV+yRMAzSGQ4M4CNcf/3vonu1x10Y1CFsVag4r79I6AqLtV2KFxic38XoeP9tZa+sLN6yMYgqX
AZvYvIsw4pKFjpYJ5EVbAjqZegaGDwnPJ3yDh+cPbZpVfYWlVQPOq9yZFneWv2z73x8OxfO6uGQh
ZEVQGmIMMLIIGehcsNiw3OqzuNeGzDekKXQF3MvtGRD9tn2o5vntH38Al0rYEoILMMYPkH3IMUCS
PNiV+/VK8ldCbqiZzmvlUomh6U2z9PiGhXhfKi9i8sEQP2wvh3ITLouAh7XTzQG5V4/jA5uKhzpu
dtsmiITIa/iCJDiT0xZ9mbb4UbHPdbPPJjcoiHxIxRWXNFSpaqJBxO0tN6SDiVbxHM2vdT/4xlTs
i1K3emCiZYlSdKOSFY/RDxQQKubgMgNUprupvNwPvAV0NrKVeiPJt0lEGK+xC2h/nqXjOvfXenF5
E8W2nBHNIMoElzeMMkw1GV0p3Otnu1RFN2mgaQ0duW2nuGqGSbqiGqCPlg3uc4VmbUZ9iYfDZAkt
Se6/FUHwrJcjkW2vPyyc7fDX6yJOslHCrI7TeeXH9CPUdXegggCmKXEiB9t31wBXBIWg3Ml27IU6
La8eLhfWuWTf9KakjQECeCpKSx61V7k5KFF5xNOYVRUpsafXHxQvzHHfTgOAN4/XOxbAdoPX7E0v
cyIP/K8RCGBLh+aRJC1ylXWpV2peaGgoZDfx49p+6o7lCDmr2QO3ui8lDjkDdgXWhMmkn45jcvl/
GsIMEkK4O/TKYRytUbrN68JJIfSe9jshqO0avNw10cCmvuPqzReHadnrU2HoeBQeYxnfEdMpz1J5
o40vOaVOSsSFyaV8jB+0mERHfbUsk9WCqyESIUZGjStfTckXm8hl/SlhrabE/7uAAVJrAdd3BImf
bURWvoe6i1X4sWRT8DrKLFc8xsHUmdGMS7MyPCkJuJjmydMlIoFR34rLLLEwjExH4DlD4/SpLwSe
kD6M7Ec7Ebt49cT5uYl4fvrVKRJzaUdW41NNoJIUZcUONHHfm9/FZrLjMrSnyHAnofW3E+f28hT+
fi6BZ6zpKqQUpnwCHqxPvsUyRlNiGyJ3RD23fo7fStWLBXLpJDfFZGAigtswlzeoVNsa0nSvf2Yj
wE1GDVgJIxa37SAKz9eJEbYgScIeI9jzYi2l9FRky22ujAe2KISbEKlL4e/sZl6jRG5wAg3eKuXY
3zLBGvACMTqJVd6FkUXSFFGr47II5KcMI48QdQGkP0M8s4S1NSeWcVMCyr5OoKlOZYee/LjtMddL
lIvvuP6ui+ylyZqOV4k1e9mju96nVt69YCd7pSc4JfEEcrWgvDC2+u+FsTRoVDAioRWiqztFfC0w
K0Ash4oALovItakVpoBtVMEEujiSlbqB0/vd19QWPog4Zx1hP+eWdpL2hOXV4bcCgkstGL1pG7lZ
ycnuDH+Vp4p9/XYlj/+/TB1fG8e5OOmAG/t1J42SjfqcI5Hpd91+Ja1le9WXXPlIVSnv0n4b63q/
c118M4lF/aSLaAQX5Z0mYIB6wYkagHNB7nZG8qPsgp05aAdNz20WrlrZoaso80MSagcMwt6UiYkD
GPug6N7UDMdqZK6c/T/Svms5bh1a9otYxQAwvDJO0ihZlu0Xli3bzDnz629D+5ytEcQ9uMd+c5Wq
vAbgQmNhhe4UEeR8QnG0oNNxbtCdqNTubMwv4TT/vv5hrl+a2usBuPj9OlHGUVZiPMnkw1QVNi3P
2SjiLN5OuOAxhtkorETmqemM0lwNdMeiUuPXp9VtDnn52uGs2wsY9jEXuAOhYBAKyeO275k3u9zx
7eVU7ycrRMkB1/KEbqronPxWfNVjaRHlm/SUBb1tZv7qYQbHEzXHbIPWm3XuPFs067UkldHHVc5B
uSK3RF+UUXYmMglydFtd1nD4N1PcwZ7CZpZMCpwigZrbg7f6qxs7kWfupaf+CCKjwwJsJrvYbvG+
mnbIz1z3o80LjyJ9ywbgKHKe709cqero8GACHt36LWuestZEz8p9mu+t8EHRRd1422XwC3NcKFsS
GSODK8L1DrfBdIPMBVSg1dRW7tG/iwo43TeGcKRqE58vjHKXkBytmkUKrHECo0r/tIiucNEect4K
IrBsRI8wggblk2Ku9pScF4Sy8Xg7Jviopn/9k20e/YvlcO4JQayMNgayMXLzQ5t+xVXrjpFIfX7z
xrkwwjnmMKtNURnoHJhzZwT/TXIazcGeOtTK7q4vR2SJu2Em9G3mJfrR3EE/SvKPVfpSm6dsdKiI
EO+6GxA+eI0oKdI5Y5BpPmbmbPfW5+sr2Y46/t00wgeqqmFEa6+wpZS9C/anY1k3BzNrfZ0W50nO
HVMCSbm+2oSOt7kUu2oj4qC47hyErzN189CMY4GfYCincj0t9Q0Vsblsh5EXy+QwYzTGWQIPDguu
FB8Y7amVT/YspWAes1trj0Gi6xsr+nIcalimTFtTmvHsUE8VOauiB4bww3EI0RlxmDWsdXx+Gd1k
hzf9Tr0dXN1vncQXlRuvOzyaTt9DbgTO5HVmlTMLE53ValfGD10PKuO+Su+v79vmNXrxoTikQL+s
qgNs8S70ox3rav3/UwXeTlBf2OHAwoCwrFxDU9HFGKnTmyj+0XrXDH1tD5Hsm11yg1jLrtYpaOXa
jSF5fn2dIqfnICSXVzrnOcBqKr04+oomiyX6+lcm+Mg0b8JRKyN4yFA77RzaxeiQWXQZC9bBB6VD
Ohh9auJgtXXjRmETgaQX48Z9HlxfDPOwD8Hv2/fig0dCVgxTlQiviPypQbrT9NfuRy4Ko7bmUol2
YYbDCQUF4rhC3s8FwAcJXe/DFZT8seSWaXmSw/ZOLxN3zr6umnJfroknt+WhbsD0Mooo3UQbywFI
uUAcEJE9BinknaGXdhUGXf/r7zaV/YaLiDxUmmZeczyuew0ib2rqG+tLEXW3Fk0EAcB2D9zFxnII
svQzDbUBUdToKz4bQUHbdrBgTNzyOih7lZ60rzw9mHYidnkRUPINhZmSzlOV4hgkn0c32qFZ3esP
kEdmY+nClhahNQ5X5pyYE+ZiFVe9D+/Z4zNGayvSkWwuL/JFU7gCXH6dEL74gPkwdkvC0DLFoPj6
Y2h9qf9t5n5CRCSi2+/ctw/4YWI7GlNtxlgexkfZbROC4AVdz7s6EEn4CE766/vjYk0QtI7bPoen
VOEpRNVu2KFtMRQUKLdPFwV9BWbBNYOnXeukuU8oYyctzMJfp985unXqXETu9h+3zJsZlqq4WIs0
JK25DGihBYOGx3gSjbMMyXZA/v2fbdubKQ65ZrOXh0haWEMDmMnbgxXvqhAlDAEO/4eDv9nhcEnW
M8VU0KDrxif9PgyGIHaho1h7qk9OsSfiZxJ9Jw6h6mQsJTJgVbN10EJ7lL+qlfsnIPi2IA6ZFIWg
H3jECFQs3eRt0HbnKLy3NIGV/7hZ3sxwgc2agRu/7XDhy/c6slLZPbICiNlCH9MdIJckUHEShKDb
B+nNIgdFYZPUWl2iXxxNXG5JYsyS/I4LkNnGP/9kB9GZzZjHMDTJxTJKFeaLpGNpeXtTL4NvKqib
RQVqaILG2P/YxH8t8RTykoxZrg799rhFNB/KJAHZj7twB2YMJPfqm9xRBEv7D3d/s8jXBrskN7MI
FofD6lM/943C7r6yDB8Id74KB4XZf/cxzHkzxwGGUqJtJ8Yr7X+ypp2d3Id+sS9BhSMac912jzdT
HGBE05zoUYo3udLu4maHfq4239FIUPDfvqHerJD3CGhFMyGhjNOVT486WD3Cyp1NZ1X9HKQ7192Q
/VfX9o7Diq4261LpUOnRjHg/x/M5LgrvugmhO3BgoepSxQbUGKCzYAKqv571ffKhmYBRJktQutoG
v7e94yAjbPQpbSUQjM3LDCXS6gg/tJe6F+DEf1ztb3Y4oED7wFoWNaarV/JiVJhg8sYINZZ1dXT5
ZxjfSjqywwJhxVcS3WtfiwONqKzSomRlKxXtEm6plH5Jyn1VkpNZaP7Q3s3j4iVy8nNtzKeiTCJb
avLMVstvst5BAdb8lA+Wq4WLajcTUry1hbR3m2KqtMVDpI0eStBlS1L9JBPJkeT8u5ZbqYPeepT9
SOlEUYjXUE7txTC9Risdw5ptNfohq8lNJit3xJSOQ9M7gzHctSPa4BEam/rgIJTYreQRd+Axo+CU
mLTnoozsiDa2TvQf1Bxta2p6u6PpLpn1L9f9T3Bmee57aiYQCiMj7ipT8rNwdrJWC8JRR6K/EVz0
bP+vfB+egLE2jP9pa1YDJtjIOuCI3waiC16ADzz/fRfTUNLBye2Go2FDYr60oX6CLZQ8qYAqeaQI
Cl+iE8yz4a9aiywWiyiYvFV0xARCoDwwxhqm8G6417+X4AQTDv1yiOTkUTviZpyOktJjbu8m7ASw
J/pQHOzJ+RC1VYwbigXmyaHdFXvW1SFq1he5Hod8fVNOmlrhqbGkhxZlG1V9pmowlqLGXNFyONCT
uqZX+gIXRpNaztqgZm+4q3WMuv3aJE6fHSe6CnZQFFbw1Kl4Ac8GWFWwhQFaHfwGlN8ylItbJ9pb
QXpMXCSUB0GiS+T4HP7RAQ3bRYObPge4m7pd97pNpPsWE7HT7+teKPJ5fuYyi3I5DVlWQ7vVD9lu
3Y0I2MNbdLT+GQ8zUij/3iY83+IU0/+Zji1MNy3PBujALdGNxcKgK+DE8y1mdatnho6sE30kh39K
vOnn1WGPbHHyU3CI+fb6vIMQXYMRDFdrHy16VLrbVDRRLPxCHFAYVLHSasar6jU/fcq8ItDOncuK
/+Uv0VNRcMR4fntMX8WxrLPhkf4ptvZoKZ2GTw0GpZXAKp7J+FngfpsbqKsaVQzVkgk/VLTIeWTE
7H1AgvAgowu+wJDgaCtBftaCxWVyU7KwDrzpIhdGuaCmWc2oiELEFyuep6S5k8zZUfFPFSpX+p4g
51Xdl1Bel77EqeiO2cTKC9vc2W4V5P4zNKy/3jGqp/klGvyim+jUncCLZkuYipSPIoDeRrF/rX7Q
I24nqUxKSWeT1WGgnJQdBa9RaoMB16dgRzBDJ3VERLzbhZULo9z7SJpoWEwW2oaXsX/KqsGJTRwR
MriyEv1KCgRQU+WSsQ106bMu97tauS9iUUv7dp7l4lcwZ7jIs9QFYqEixPF5ZRjw5520uNlJ9vGz
drFouHATuS+McQ+nuMmIIiFt6iZk/RVLFkZ46eeG0mCSBggWLubD9fMjssdhgzK2ZdYPADtpDW2i
Pg/Wd7MNmih2S6H4J/vtH4D1Ym1cMKGuCJDDBkdVv5Gdf5qQWGtqbq9OuuuFuT5NtDYuqljzQV1j
FR9OHpMK+rbtfloL6NImZzMvj8uk3GrJdNsUOVQeYm/tIQcZSakT0660G3la7EU27bQcvrZra0sk
650MUjbZqr7MKa4fMu+hnurkTTfZ8iy5liJ7ZALKSr0XlWuQSfeRVh8Xc3oMi/g0zFB6kKqA9t9Q
BPh6/TOyz3Rta9lWXPhoo+WtrkwAhZI+VMopkd3r//910IHEwvv/Xy3VtGlWbGVjdrtS/4zXkq8n
5k0XpbvrlrZvqwsv4fAt79SM0sFkaRjG95r7pWwz5RfEnTfND1EGX+AjfB2r6hVDlir2rtfBaDs8
Wo3kxOk+jp8lcHJdX5rIFgdnIGqDSGyKs9ZZdyP1agvCy8a+Vr4YSfB3ljjIiqNsLkw2gCZBTBIs
+hDOGgND+xKKGmAFfvGK4Bd+RxNU9U1IL2IK8fsIBu9Oh4oeyMmJSLiSOdgVB3+9ny4MrbWstMPc
oQdJOWXkXp0HEHQ+rG1pz+j3Vrzr+ydaFodUVv+/XUDgcG6Hw0yDXKsdo5QEHrHFq0y0N2d/bTi7
WFZfyYnUZ4D7YZhOqfR11E0vqwwnnQE5chPeSx3xakM7LmH8yyIUJ8LEnDFaT4a5fUjiZm9Euj31
oZB+fzNZePHLOETpsNtazLpDzBvLJk7uMjn5HnQSmS9qPrwewn2QNYb4YViVrNsglCa3R5Yl0odT
U4mUEEXHjwOWmLRaPE14ZKrtqc9vdXK2uju9f8xEAwrbEydve8eXs5JVRf8rqrgY8GMTGD1uER+0
bm7tGUF0p9qFu7gVKnZpEH4rn0RZD8F28jUuU9VjnSa4ZsHRaLSx03dQ/hM+awVHhBc5pmiPnNGs
zYYL2YRmcUgfu5vMqb1mb/oIQ+/SA7RtBdeQKAzlpY4rvDXNnLXz1MTLzlOANuab5WcObk3bOEC6
07NcUaVj220sVdV0QzdUXgM1TpOqWkpsZ0gKp60zR88co/hdDOewFSxv+xZ/M8X+foEGhZWrxZTj
MTj38s3QNVChtB6vI9t/+OabDQ7aYlpBOY4xyU2OdCt7HSYYQ6TgQJTkgaYU4Xzxs/eIn7nTMT3o
ghrLtmu+GWdOdbFAQ6Fg0DVAVaponV2A3mSxvpNBYGTbM9+McMhF5Da2qD7g/Z6Odl/4oQ4opalt
JC/X91K0Gi4oyqHgZSQDVpP3865JDVs2lzsCra2/M8PhVrsYdZxmcEAJj9t4FyWnSH36KxN86rea
weOT9OCiz5RACVESuGmnT9dN/Mcz6t/Pwud85WK2SjohT9SDXQ81ygPrZY93NcsSeQJb2y+NN1tc
/CN3aplH4PJBtGCvX8AL54f7fkGzhOJIhwrigdbP6xYFrsAnfmlbJEZIkPglo2sM58y87aa/NMGB
A6h0hroL0bMzSSZT0rKlND8rkiirLDg9PEGo1uiNXnfAoMycvDQJUrBNa1Vkh5Z7fcuY236M6N6+
EYcFmoK4B63CzOe+VvQxUwNKgsHI0CP3Uq0vSizsMmE7dM0iBwzxGKudGuOF1nn9qcCkYujiPUhs
3UYxALLP+kPrX1+jaDM5hAgTSWq6FOFdQ6ujssZeS9bHftLspldFoeR2hPy2nxxMlJqu4Xp8DToU
f7lBn04wOrE777LD/Fx78+/sJxtOkEkgCVYpcH4+A1xSjMEtBQoRTXlu0uO47hsRX4xgI/m8r6KV
cm9aAI+8+lSj1VA5lvoX8gf60ojG/91CPvOr9mklVyMGHRq8aDplCDAEIkjfifaKIdfFDbgmPRjr
GVA0kR3Pi90vh8n4et3rBBEL5ZBiBS/MYhbgulGL/EGeNE+jmk2H6NBOmd122l9+frbkiyWRsEAJ
uUP43lqHKLnvTck2GtFLSeQA7O8XRuZ6nPWYhUYDPWLY19Lvy/Culn5d37ntavWFB3AQ0ZiYc2kj
+BkbLEMx41jvjIAJBosaJP4jt/nmaxw0VI0KtgqWDFAeexT7S79yJMd6+keCPvFFzacC7OO1TcHb
TigmKPGR9Ogoa/GPBBkqweaxW/UKvvI8KuGapKtkwAYTj1LYdJJLI1u2MBaV+elT8XzdnuAo8W12
ZpXVaB1HnIcB26x2ZvnTKGowEX0lXt10UOtcyUIcV9YTBEkLFO/CHYuTzVfxuXYSobjAz3kCFStb
o1E10aAImH7J98kDqxgi2bjY80E7SGgFQU3FF8Xl/5F0+9cbdQ4yUqqESVPgeK2dq00vkupmxWBn
+Q+r+4W3QjEOvrHYuQxpclF5ShAH8JqnUkunXplghNEVdMG4m3wpEPcCCJfIIcgCPG/SDnVYxvDM
BDwqp3Dy43DCnNVRRCkkOG46hyNTPs1TJ2E/E8vwwBC7U9Rk/3fuzwFInA2hLGdYT9af1OwspQdV
e/o7E1xIYWYyFARKoGHZ7vT0rI+Pw/rjuglB1MJzp4AsSE0waQKNzMo80AliTSb1SQ0OWlM/JmsS
dBHxrpsU4AbPoBIraxmtHTIX6GvWp72p7yaRDr3IBEPKi9uKaF2a6CY+fx8eiuFWW/Zx9vnvVsEF
ElpPdb14HWwajwrKgNbdIlqFwIkNDhS0RZFKqgD8qs6mKIcknS6CO7YRV64Mg23kxUbJEo1oxiIu
SHUhjYQbw3Tnh8FffNkVY4BoQRwElIlphZlk4ZVmZrt2LI6TkTvXP4voxuCFwEJQgzZJjE9PgurI
KoaMEMj8NL3MHmMkFxVmGZBc20AOBfrGyIeB5SBM83HI9mZ2jqfCbtrHwtz95co4NNCHKSd1gnOj
3g+mw/oTi5v0Rwm/KBwMX+6Ur7Ig8yH4XrwMGFSylFRfEFBkS+JIxnQuOvp4fVWb962h6hTSxjIj
J3/vgMQCz6Xc401YSz22zbTz6CZsg6oSBCvbmcsLQxwkJJj90fMQvNDN4uSDw3jD1p1xBjXJTRmD
8xqyVUKRzW1nvDDKgURpJklWVHiZkYC1NMc+mKjXh96jSIIsO+mEWfLr27k90HxhkcMMWUsNdGzD
IiOaME5hhjg62hFv3qk/x8Wpv6NqfhQV8YSby8FIVHRVOA4tYoiXFlqKmYfJbUhyyV+Su3+YokVd
LtsjRxfr5KAEl0ibJDluX3N0RyiCQa7CyZ6qw/gDFeJP9F72W9B/1QfJFb0cRB7LhRZkxNWiKzjx
eu0oSelZdWqPpavOfxSYXSyRgxZ8SF0BvSQSTkrzrbE+h4t2Wsv2Vs6LXRkpdiuNB1U0V7hdEbuw
yqHM1E9GMq0szQUHQrAWxJ8gHu9EB/mrfLs66NtsbfTe7nURP+jmnf1mmK8EkymaLLQmw3MxUdUn
n9b8USKu4HhswvWFEQ5uGk3rqKqjuF0zltjCQwSCmoXXH82Tfru4vdMG2l39lD6JuNq3w98Lyxz+
pEYGWYn49WAqfrbLfctbMNK7eirkqzMB2on2ksMd8O0l48z6o+Y8Qbdj4UPr11vRxizYTpEdDm2o
VVhquuIJyMjvGQ9M44SS3U02vRk9NDIfwGBFHkT5LhHcvILgRdTSlWFTDywZgSPYuoztlz3eixLK
wpg98JYfoqSsaJ0c2kzxai3I0eP1bkKRT1rvRz2+Abp/v76fAmjhpxlTtYw1lU2URaGXqIGcnWtQ
16rom75uZzvNYkCASqGWiZIah2FGa6GpigVJ6f6f5HwELVjVXuxOkG7bXtGbIQ7DDGmowCOLVFgx
u2m1n5r9GO8a0Wtvu6h2sR4OtIrSJLGBrlW3fVlBJQX609MCudQV2kV9YY8HvAF93e9/ocMI5Y4/
uxH+XSRfvSkXJtnIOO+zbHVkEErlg72Y+1J03NhmfYg131bJV3DAENSlQ4RVrtV9rYH7btdH1E70
YKw+m6Oo9Xwz+LuwxgFWp0RtMkT4dDF6mKk2ONaftetfmOBgSqJxHaHXDpd4ZjNPJBBDbllFQPbj
I/hxvetuv3mKTdXSDWqosiGzv1/ARhaj12NmXK4UMRjxp/qQFPvrJjY/0YUJDihGouVRoSJ7TdN4
t0zQ/Bgie8xNu+jkIGzKoIrV4LrJzSvN1ImsUUItmX8lhmPzv40i0Esc3ITeaZgUVv1FJIWzXUG8
sMTtnzZIldUx4mklPq75lxAjz8pxTL9UGLXW9nmyq43FyULn+vq2I5ILs9yeTh1oofUCZuUAWg9B
67cn4iUe63Uo9uOxcZdX+maRtzDM+HDaLsxyGNl1jaL3CbyFBIwlOgu0gM1yCvXV2Tm6ZoeDSEur
dRDY4lSzlDc0hvzQxV12indMMU9EgLeJxxeL4oCSpFEXjyMySppcelMKpSnSfE7K4YzRS1E1ZwOV
LVlVZM1gcj8qGLvenzdoD2oSFie/1vsYV5Z+F6b2kNoIKn3zxKSCmf548VyZdujRT8Ks6sceqvc/
gAtPYnUsjLWn7AcsngEm1nEn37K2e+NOFCF89BZmSjMV9MGD/Yx/x9JJGfNKiZi3sJd5v2NNHIUv
8paP3++9GQ6Um0SpyRwlyIeXt7Ll0HJX1+co9QVH7iNSvjfDfbkyNjOl05p/VtM+pv4CQenYnsBq
z67QxB+O0fMkIqL5CJ7vrXKfyxjXIV7iDFaV5GiF7WnS1X2uGU6mIXqwoOaQijiQNyKh9zY5TKOl
FhJ9gM01+p408v2UznY2ps/hoNqqnO1JBt36HtcTkUUsMR8v2PemOVxTeoOWZNGReOhOXfggTbvr
X1HkKxyAKWHWT3OF/7+bJNts7owxcqMxyIov1+18vIDer4MDsFFbKZSoJNnVzeeanujkDuNeWveL
5l03JPxYHHr1pjEhI8U6CIPqXCKvh6E7ezr1fzC4yJZkoDddITqalThDCl3pULO+gRw3jXlcV1fv
Drp0046Cb7R90P41xKff+yZas7ZuEQEhjzdl7qKp9igiSBcZ4R69IAqoNQu8ia6VPFTSgz4EZvss
+DTbUPu2EA6YamLJhc66i9ITKo+vBKcGNEOHfX74v/dXvvs4BgdOWavqhU4BTtPsQY21QcuKLmy/
/chx/d4Ih0VDAxq7TIO2mg4Vg9VS9kO5HPRVhSbe5K0GCFwR6Gt99KAT0cj29nl620oOkpo47slq
IfAGh6vXhHKwxt0N5tT2yfIc9rEt+HIf4w+sVIUan4Fry7D4t2BUZxb0IkH4m+5ZoqeZndhHDg3M
H8gqL7tI1Nu9uTxwdKqabBHc/tzyhm7SijDG56sN4oTjA0v66uQlMQKqCO4xbXttb7Y4iKUqzRML
Ew14YKiZmxflt2Ssn2k1f7Fict9k9DjOqr2W5Yk29JxE0701Q2W3kn4PCz2rIHm2xyS712r6BRp4
+5kO3+nQ/Rym3gZHoBPSxVWrIWAj/Fpa2MlEzqGW/6zn3k6sGCNoQ5DmIs3QbRi82EG2wxfvmHgm
y9pMuLPm4SCnX6zFp8UNTb+gsyBUoR+a+KXQpmgnOZCHRBmRxhRfrUW6FRo3UAeG7hGmsEoveRSF
3ps318UCefg1FTlLUS9wk6Kz9fFTX+dOvwRh/Eng+5vI+GbodacvdlILO7koYuD80kOtGjxxJT74
/NAks5ct0aO0dreFkXvghDi3TYhvm+4saAfI6MdrU0tAhy36MRxMg8obDpngvgbJrBztoz6wygfB
gjdjjosFs898seDZijHcA6llyDlO3q1kv0735Md/XlD3OmT0BBecyCAH1nFTx2a/WLKrAKYVbbWF
ja2bkffFkjikLkEHrUo43+hfYKSCkvfH/QsMJ//FEj7p2KeWRozekF1Uj9q9tgtd5aE/zA7xUSj3
Re8JwRHgB1NCvRvKhmVf5OhGjg8rLe2iAHot9nWP2CCefr8sDkxmJA/aWkpZW/DkqZ+ZKgcmsJzc
H4LqCfxtTr/PULhKnMUv7sZvmZ+DHidzh6PeQ6FA9NgXXA6vZZ8L/ywxRZpjAkV2qazbLVjxlsiJ
58G2dKcbf15fushxOJQxVg3jg3hRoUmgSmyMvduNXkHCAhTAdREkc3QGT29km90qOBMbiZR3e87P
p5iGuSR9iT1/fSzeR8hlEFtx2gf5T9IL721xqDKqlhZGE673/nVOJPcZp5JuM0oMyxWR2myUH99b
4/BFB22iJecE3w/JjPyOOIo9o9YRuy9sgev3/kn0yBccFH4ipc26BXo5uJhkOZCK+9Z8zKuTlbnX
fWUbm8GAxWSLic7HnHmXTEMCympXQ58lXX4rc36PjhlBvX3TCsIii8oE4RGf4F06OW1rBd5v6ZND
QpBUkuG0yOun64vZ9j+NQB0eYuAKkTnPn8GGMesRIFNqKhu9UuC9AqKNo1Ma8tnCZatPoxtHq5ep
4A2KRZW+jfoNvEQzTF23TMsy+B6NBr8oXRHZomzE5AM6TLeFX8fXTvBm3/hlUPy4vuLtVBTBxYbs
L5I0fFd9RS11Sio8gcBSEKy+ldjFt/YI/VPHCCxncOMdeE2dzKdfM385/tGLhRBDMxFe67hf39+6
K7Ck7UwI3CXhXRMidpKCbmwELroJnRdGyHsjQzQUSR4hfMiXc01ui+kmzb7kstNKjXN9Nzfd9MIS
+/sFSCOtl2pd3KC/uVqdciqCuH+huiRYz+bBvrDC/n5hJc5jshgFimG0/LTkEbi+v8VN6LapSM1C
ZIi7ASsra/W6YNGmEvpVHGEoWHmkdWInpBGcPNHOcVF0MYSpJJcx3HBoHVkf/W4yXCOV99c/0EbK
HAfsYu+4Az42dE6mGTAsH0amW3HIfckxHOOBgNeTKW3JPYTRWp8IAIz52Ptc9ju7/MWmj70lmSFa
FuKhBXOXZWPaTBCwCLaQn64cYiiVlTHcnIJ5Rq7BnWs+RdHf+R4/XJmQtJNbxiBq6l8o1NHWfnCo
5teSKAco8D3+9gLhVz81EpBwqe7iet+qt13zKYUs+HWH2P4upmIQCxkt0+SCgEppFTaTILvmspvB
0DEsn68b2OjHYV/+zQJ38a9lUxmY2EdIYzgrWs/lyrHOje5kDmSRDjka0ONf43fNaR7/RKMRtilu
Mtk0qaYSztv1qhzruIO3N+ttRZ51+mAlovWx3//Bs99s8DM2cTdOZp7iAmEUx81D6Zt76ztjFusD
KtmiTPgmll9Y475Xv6wxUSJ8L9o2rpbGfqEoTjb9WqIFkk+xAM9fz8y1xXEfD4Nt4EVQEA+wqK05
Eyfxwrvuabxj2nXs+80eqG129HvtLACOs2i52wEBRdSjmxR6fHzjQxV3FmkzEM0YkGrGeKLqZEfF
jvESIbM/e7nXPolyDJtH4sIkB8WkVkrMZOAlXKjNtwXTdVVXCJyG/Rcft/VtVZxfWoM6RkWIN1zZ
B2viru3jaN0pmb30v1ZZ8KbYBBJqEhN1NtWyTO5OVnN1WidFxhlAx0gzGHZMbjFvZ0/Sk+Ckb2/c
myX2Sy7uZUMu67qWkTMBQRyCN8xH3PTPIG/zFKf6Wju5swoEOTa6KHG+DfRTq5D8UUxe9Sdd2mwC
oYsMfU8FbEtV0D6HJyWYXNb1Wj0nz9dXuHn4LsxxC0x1cyx7gj7bMT1JCNYUb1U9U/5VJz+vG9q6
yhASgjTL1EzD4qsMqxXlTcyEF5rI1+OzIu8Tkbbs5t5d2OALDCsZNKmYFbQUfdYDpuUjE5yrwjFu
pIDOtphQ7ZWWnPd6zcJdQE1F1T/0Fs1Lmw4jSmnQo2T+YUE5C73rTBZ7mJweXEOhjTf92azs8Efi
ihIIm2+bS/PcuZ4ava+aEGmaTJLvNAPRYh9jDqonQT4tR/SbPNTxepMa6s0aqucqhkzZ9a+6dRI1
y9KoYeiyJvNPxdWQiqHqYsQOVLYts3X6vj9LoMedY13AIbv53IZgh6paBlL3Jv+QQ995qddDywrc
s4tvvKsOqRvu1T2xLdReWgzVal+vL2/rdOB9pusUbZK479nfL45/leV9VOcF6BgwldCOv6cmdCa6
nwfLy6ngYtr0Xrza2DOVUh39Le+NtSZUi2lUyq/JqeTYQYmq3c27zm/29aGTbVHWbdN5CYzhmaZa
CJa4l1rRLGlfhCPSlS/1PttZUORU91CFQp84YyA0HzVHtevAuJue1UjgOOw64A8OIihTVRRN1Sy+
MNLPRElrBZc+ywppu343+N2+DWJBmnmzfHBph8O3LEzjSdJw81lF6nTKaWieRsYDjKjQreYjrZ6U
+dN1p9n+kBdr47xGi2UwvZcLe/FPXv9Jd+ajfNfb9NAewCv/JAootpCVWIytXIaGmMyfC3CpKRNY
CRFWW899vbdkJ6Oiz6VuXYQXRvjiwZJDhzxJFRkh4eKte8ZUCUKpByZANP6Ibmov2ytOii70+Cm2
y8/NHeQUiFCPegtuiMVOB+5IQ+PP4xRPaPKUcDkqrZeWjjb8ysfvkiLqPdzoX2YXFfYSQQS44Pmj
GJYa6pIFBiO1OQmm0rrXrc5TaPNJ1fPKpkW1z5Lck9JHKQfXL/LURKsFnru1VKySjYgblOCUvEcD
bVAbY83xUM+s0UlV6oImyqky+djSXISsW/H+pS328S9gbpXyoavLSUZV9JUJ/JxBUlkLWE20DqCp
dv18bEWKYAHVFSQX0cTHk3ZiCmbJ5GaQ3WHxcu0JZSZM2PftQ14capO6141tbqOq4xloYOBU53W/
Qyspm8bAc2mEJDfZp50v90chdr/WjXk4Qy/9/5rhZb/VRqopYbSNSkyf1hDP5yFDciWv9NyZyh9t
6KLPZjeT0pPjxDXM/lgkBDRwyehI1veyIfuqzl8qy/yl9f3J6sLJrdMagq2NXapQJxlv0pXe0cSy
e3PwaGjuiRaD2FzGUKEFEjTVCyPZHof4ZS3Tb1baeD1RbpN8EqXDNrMtlyvlX2s90cNyARCk++4s
3bL5l/4HpICJPXoDhmkLfzq2T+WNJELVTSe92GL29wsn1XKTqj17+E7O7LKmCyQ0PdY9i6Ks/3/v
cgaYXhjjTt+yImFMpA6nrwhauifxnZrcLqPgyt9C7ksr3Llb1CyUkRSR3RhE4SCIzqRD2gj730Ub
x8UVSkbHOF+AJK9FLxS52PxAcmr2uYcRQUEPPPvJ1w4Cd9/2cjH0y6sx+Y6az20qeh+JDHCXa6LP
cVhnQA+MPJ4tP/X7YzOBgbc7SQdGSEv3rUgBbxtD0NVJDAw7yZQziYnqTps1fCZMmyExkZ/qwrBR
aXBaNRR4+aZHaJoG0VeE1YR//ZVgBs+0BVIWlDxoihOWX1cRuQX7tR++EK4VHRUJ1AZ4jZOqTtUs
m/FQX8GqiQbAcNpH9bfU+gLZVQHSb36rN1O8yEm3lHkfs7RDO/2Mp5tqca+D+4ZELo7phQEOjAyU
jdO0RS4n7obOTjGv0pT6uVRrj0DHvtOKlzF8mjPjXKaj24bDwcxXBzxa97PV2FNE/GaaHq//ps0v
ePGTOJgqrLmIjBrZ1AmjclKR2qA2mEW9PsKFc/iUgPZaWiXsbJJ3+7Ggfiqh2zjL9M/Fot7R5f+R
9mXLceNMs0/ECO7LLffeJGuXfcOwxzJ3gvv29Ceh+cfdgujG+WauFaFqgIUqoCors9hVWu3oVCsv
Ke28N0LSzX6nAsaipK40rcgZ4/8skIKPAVVSTYdXYcaKesNFgAaxrzWLJmImKBZtSyttRbzL6u+j
DmVAjmNtXtCgByShiAaRO5Ml4sZgQKTOMi6CPRA6gk1H9vAks42AjprycMjbn/RsjHllFy3RmnIE
wWmb36vjQ1zvMu50CM8GUz5TWqKSqkVJi7T237WL9FsC0AEUgaxAO0GgF53Chav1vJkbfu8jLrwf
vxlGLkt5TBAMGs3On/W9cYh2WebkKZ7UxB9+8CoWmxEBs894x4sWKiZ0Gy58xCCtWGYDbWhoR0MM
NPH1+unbdowLA0z+IdmqVqaBphNFAHQ22a9Q3uxtslsel5ArcsRbDpMZJCHH2aMSD6MvYkhdd9J9
+oY6LmVscbpb8YWndr/5tkQh9/cGMr4oWrkZ6zHW12KFRusKL8RJ8fxSFltyDBUJkPfJNj0TD0v0
cumsDzvYMI99F+sCYuzSYb56ca3+vqj9659t80lwYYMJHVlaqkNeYfxkGX+kveiPxl9KJhzVuLY7
a7GHpvx13eAf/OS8KsYRx27M2iTFbZIOvBT+/BKfllcqhWV9weSNd90abwsZp+w1QcyLEsaEJDqU
UgmufvV5MHmCI9tZ4WIbGXfsIfqZKjWq1dWRolsxgwKAUx7o7urUdvMls5fQcHXO4rhbybhkLMQW
iDWQ8WSC6kMj7fCYdVcBzI5T60Nh2u7Fxe+0p1aRv+BBG5jQAL2+v5ulQQ3vdElGbcDEm/1jWJHG
yOoN+l6PoYwp2EBzOfnedJfbyUUGdOUXfh+OfrNP16gLk0yel3GjAJUyXHZM7gXtBALBuXUSLs0V
TeTXzDCJvp+SpLAK1JJafwUrVAV0URvSrCD7gEy6vPiyHdDOG8kcREKyuNIabKQmPafzq8hTT928
fF7sGnPshKGol5yCfvDa6aYRB4HOSPlKd6vOPKjDHxzzvBjm2DWq2iWTAWO000cHtvNv4GjFJUHx
MPUecHxwM5VeLI05fHKvxTOh078glnwGzsdOvcRNfih7xSsrm2duO6Sc18YcuoSUo1hDI95NBa9F
OUrY5+qOs6LtqHy2wdxJRoAqSiMBf0BjASupfBtXxRMKJawU9VQVE1DBgidPsbNAgzYXfKur/QkS
vJKZuslk7RayeJEMda+GpzjEWTxbjEQvAyhYDKe5Ig5GnKR2XeSOCZbS/7YB7+2Xi9tKElVzJpU4
45Rap0TXQXXyuzLQ7jEeRmFUepi6UG77uRw03t5zvOndty9Mm2W+6EtHD6I9edWXASOZrQdfeh9I
43Gicz40W2sUhEFURwPOBPjyYcpXcGtKXxZ1mlyUXAIzq+1EHHnvUE4AfW+TX6xQ1DNDIpgfdjso
m4C6pcKYJGpayuxc/4qckMZCmckAhiToXmJiawR9QgJBLKvmFD02W/oX+ec9MV+sZZ7XcUyid0eh
rakUep5K5lCs3fhdthMPCn08XCFvWUy4EUSxAoAbJucU100Tkn/L2/WN2/xAuiqbKrr6wPMxFgrw
JpQpQVVYsXpb+JHLspf/NSkp5/vQKPIpw12YYSLZhNuD2vcyNRNk8c8++77OqT0MO0O6U837bODo
NW6id/BG/b0uJqxFilwImJeneDFaRpyeYq88QdvBdIU3/RatXC95ijzyoGcO98GwNWml6QYm8lUD
WvJs22uK5bZUe4RUMpATJX5d4j4sRf1Zk5Ob1erCKI+dXiWPSkT+VUi5sM2kQ7UfCJEhtoQEhYtE
D7re9qAOtuoX++pEOod3Hd2MKhf1AObqog3Los4iKnVa1e6NhoSiXp4Gs7RrNQ10ObXFlsdLvHko
Lkwy14uYWEmB6Tz0a4fupm61WzWXOElhM/dcmGB3Ua8ndS0xACobyHy9dRynwVNEHsRls3F5WU1h
Tl+p5HVrRig6FjvwFNrrIYXIvO4vIe8msX1NulgRcwDjzJTF2kDdZnLQzAJqIoP8RhWKvuJVXJ2k
d5Dfp+N+YY05fZncTVWH56077ckNWqNhCXqDVnLqQ3/QvMGtAZggD4VDDvBQrzmY9+hAu9cj23a8
Pv8IluttnOpq6TUsmSy2/E3d1/58SE/LV/XBBB4cmpORwwPa8LaZhSWWLan0eEbjZFrNL7pa2Ytu
2Vl6A1yDZ+nCYwsZRXuIBjsFQYhByGFZFG5jczPYXiycXjsuEtWiDZKqZjiTam6Xv6qd4a+HPiSn
yBV3+gN5xTxkKB9iNwmKE69Pzd0BJiAUaga9vgWfntZmVrdwBZQmwZxmBe0eZCEv1z8yPSBXHM2k
seJiqbEsLFH9nldQ0iIY00Z//H5NHTNNOO60HRLQypRRsMf8KPP6xOzBBDADbv5daYQlxKrEufAK
teAlLp4d5uONudHFo/beg4/DZp/etS+LYo8OBWvg7ZljLNNufYXTcdm8BqAF/s/qmK+2TEsMLSmU
mvvOa+twENDfj32x4Pnmtmue7TDfSxhJJ+SU1qiu7WUw7a5wDdzqyxJKF2FqlDZpeYyg2y5yNsmk
i1qW5XFdUEyzOgUErU2w9iSUqyYQsvoGSDwOYJy3k0zqEAQBpBkxdrIpOnsZgS81Zrtsckgz3133
fZ4lJnnok94Ps4Y7lSZ8S7OTmd5I+S8pJpyr2yaCCE/e377BpI4aMxHN2DaiWxF72JMXK+xBT2gd
Uk/wlG/CTXGoTGf2oGXnR84SXF/k5pzLpXUmlaR9mas9bQVWr9IrnVJMn1RXvRUAnCqBxaaAZQJ1
IPASufVJ2l23ztniTxjpXFzjusNhLFbxILbraxtbwWxpgVbqz9dNcdyU1SMQtXJOSho3G83adbPx
Iq/T/UAwbVDLj1ZfcMLZdov//FVZZQKlM9a0NfG8Vk+9K7zSoYoymJ6SB1zbUNnuHqOX6FCf/lWV
9MIsE2jEsknUAtHVrVu0JFMlyIbcU7qC4zaboEnNMEWAh4Edllm8lNQNUWusgL1RHr/FS5z1EIED
mKZ93jN+O2L/NsUWKhRLWfqhxom3jGDIn5vlEAucM/iHU3C2wWSfJldKxZD/bznTvgbRIzlR8CBE
wHzlWxUW6AzETumnAIxUDpefkH6Wz3n2bJ/JSrVV50ZDFYxpK668L/+PVpn2j9rTcOC9Kja3FENt
uqoYig7c6ce03mVq3UYqQlusjHZcP4yZ9bVZ0tfrR45nhQls+tB3lTlVVAJE9BIV40OTYasij8B5
M4iYoAsRMU6tQlLv42KGDuxVTYenaNoCHzj5pPyeKs8Dj7Rmuz5+YYf+jou7ENHB6GjqeExkEEsY
3ugo4HqXA+2ZH2ev8oQd+FzjH9e3kG7RJ7+4sMl8qEaU0zGlqAkoaBhV7y3KvbU6atk4poLWJido
8XaS+WCqHE3FDMyZW6RHQ3srUsmWitCqv19f1HZsvFgVk3NmooiArSIWr0XmVvljtRjBsuquglEH
a2hezFnZVQI5EvVxlMSfpDDfIigrdsjDzRCgPGqjS84pP205q25JqqRpCo4FK8GymF02z1GOJ6nl
ROQkohlJvOvr3treSxOMo5oRFKeaBtnOyp6k8WZEVqh/aj2vH72Z6c67yyZVebbKjqpvu2m6a+Mv
VvmKO7vVvhHz8fp6trYMAyT/HDw2pZIWUqKphJ4VGfqANOlRXECRPfKUhHjuwqbSNu6qKVOBWZ/2
ZgB0YFj86NGCSAPVnj3JW8LI6UGnwIU906B/5fCxSu8aqck40gfush9BIDiHAOg+xk7tVM6/6g9f
bCVzb5cSMUpbilwQyZehfjIxA8Fj8tjyvsuvxXhf3KASL6NK6erpHuAoqK8Ekfq0yjz1RU7I0pgw
CdWaJUdxB30Feb/Moi1Wt50akhQ8rvvC4iTuLWO6KIvInJKuG+wQU12N2lyJcI213ZnxTtUf9cae
1RVKTU9V8vO6v2/iBnQRdCe6BJSOxDqEog+mHuXYQuV2dBXMpySuuouPuk37iMKOdzveesxdmmOc
AkNbEegIESbFPR2GyYPJT0K+xsLWMb40wzhGixH4Emw2qOMQr4NiMwl73n2D/lL2JOngb8IcKWbp
TRZArHZxmcSkxiOjvovNZ5GnMrrl2xf//xNyeDbNWGgKQB/MwS3jR6v2BNMMtKy3r7vA5l5h0kFU
LMwqiSxkSjJGpZi0GeMzA/kCENeuKmQn1nPvupnNAh9QIr/tMJlYE9esiUfcBzEABc1ND9p33w1f
CZMHzaueoYEDPVqU2L3KgRqOTwGbgssrNW1u6sVvYLK0Ig15JCUYS4qBWZGa/RSF0Vo55sK542zb
sUwDL2DT/ET6OVhGIrVyIbpR44uQ2AX/raj+NDNebWT7253tMMepB1IF3LoLnkYqUORSEggNaJPK
mvfteHbo3y/uibVGygJXHEp8RZudnQN+c6fGvZ4qizR0Omiv3fRAeisOoQ+mk+zr4RKK99d9aLM+
q8NP/9lXJhALRTSpJgEdApVPSjEfRILxsN5R/qE+AFWVP4TXLb4PuX865hcWmdvqCOmtIqnwilID
9RdukZQ1o75FS9I1TiLo66map+L0QeqOAcADXvXESz6bgebiFzDnZq1UrVgGtNsIQUFcsUJ1NTir
5LkrcyykDj28TIjRHnkbmqNSB73pYqzg+lZyjLAE4WmUlaai4t4/DrbWvWSRI6xOoT78NyvMq7cy
iNEWCS44qeiJcZjmx0XfI3let2JtPW4vHFGVPx4ITFUVeVujxETG+h7UmcEUdS/FqLe2MrSuuWKc
pKhtqeyeh1z141jbi4nutwtxlWrx8s58acBQR8b8dspaQOcgUqJV4D8QHg0hOgkT2O6nrgsHPX5r
rOKhlXvoUol7Uhkv85T/qvLuNYnHR5Kp912KorkETHFf9fYgd74QP9AumjBLXmINfpWAR1kA5GRd
v8TGcG9Ek5PBslfO8z4qdM8q6p22ysGUUlQyyRypIQfdmpwoFkCGL8ivfTs8aDPuA4PVO1oKFKiQ
PWaZ9Gj2o62QzCfd+HWqtb0pF9/KZPlqlaunq4lniYPbtalTWNXdUEEqZBrsvu28MSq+JdqzGON1
O0evYz7ddGmyw5TuCUzpDiS/fgh5/RCbX4Y2vR8L3ZVq0V+6O5CHcD7l5g0Ib2wTc9WYugf89OOn
lKI5S7qoo3lp8sg9sJoeIGp3ZFd52T6+5aWgreN8YY4t/RC17hZ5Rml0lVe3B29MofMixla0vjTB
ngFcV8dyKTEqjvnbySvB35d+vX4ANiu8lzaYA2DIYKapdNiITsudNdjkO6W5ynzAKHbVL7y1A+Gb
aVt7mSILn64b520hPZwX2WgVE6EqdWWl/M+6+Gxa7vX/z3MJFoISq4WkZD2CSOcNz+gBhitANqNH
BXopsIdbKqMhnE0yl5vJpFdhaHJBmuGC/esCVUCc8V0DAlLtfvExjQqyOdHXHP0ldnmX2K2YfGmY
yaeTWqhRYWInDetrp7wsUaDjjhInnCfNZofvMlwyX2zo9NHsBwz5z77wF9XBXu/oCLzi5aA+523n
lvtfGqPuc+EeSTRpUhqBGVRM2mCoF1cVobZtWpzAwTPDfDQS9yQR6Z0oFo6a5qXdrUKC6464aQJE
a8CEAGX9iYFZ7se0yiiWVIwWryfqcQITSp7InPS/aUYTQVmFaXzUnpk7TjKkdZSqmLnOQQE4aMaB
NGWoRevd9dVsFXEwoPvbDHORaa1pmBIDhH9J1/6oQC5td+1yEiTzSyQBSdTMmsI5yFvujTF2PG1N
tGA/seyOTdTWANugF6PeW6oTF6VtGS4pXq8vbHv/zmaYU1TUgqXGFoRkCsWxojsxfZp58ws8E8wn
ioq1MiuMdbqdZRzQnzyUZfOjEDWOT79fwthIdLljzDcqEqDtpxZMGT3mYnWzCmYBcU8znFGZT1KD
UQLcC0hR3+Zl7Qq5aldt7kXtYMdt8raIBnS3b1rSO7qBQeFSuilj8B6N4qtkTg8t1WISlfa2keNj
Iy97afneZkgSCqZCjdQZ6vogGSQE30KYSelORplAllcPPH0/wXZ9aJrGHbJ8d/3j0fT+ccVo9dCh
OkyIKwZUqT9GCwAAe7yAZfW9BF7cpsG6130x5M0/bjxdPtphdnbMtbxq50R1k52+10L6iMpAQaLa
5RFEeAkGNHjBfaPI+NEkc7PpzbmpKqlQ8HbB+PYdpGYD+Yt4Gx0Ht7rBLcttfig79SRxLvob0f6D
XXa8bxbHeYlV5W+7TewIsW14s0NnX6If1Vv+4/oX/Hw2PppjrjtdDNCeppmKW2THZkGFJFRk/7oJ
jpMozG1n6WWdKNZKV3SWB5a5kKsNDqqPS2HyZA39x8SIYAczec9LMAMNkx7yfelEvnEj3kL91sel
2k2AhRIxtPG/l2w/mmcyp46jnwl1jbNgPKXL1z4T/HXgTc1tNJ0+WqHf8yI/l+1iGrMQK+/we5wD
u3owYqqXZgHfFLR260w/RBAQ8la30eD9aJiJ0yaUNIxphOG/uUXM3bynHVAREjO8eQmeTzJRpZBR
MpEhOuaOGjgTKoz2F7VrxX9dd0veCVeYoCIX6hQNM7D14n7xKl+7xTm3MxfbOTqTW3n5rRKsXh/8
78DwjzvJRJZRjbpcJRGoysrbGrf/aHpRBCeSX2qCqQPeOO/nNP7BGls56BsJb8oGm9mb5cmSrcDI
UfuZVFvWUs6NgecjLGZLWkQiD7NCib3MPVXXGPfDEWIvbuEonGT7hziJnIOJR6hxsS1r1SBrN4MT
whXM73Lsq92xTt1++SlOQdlDZPK2VQ7K9ASGTI7b0HP8OeedDTNuU+dqR/plwkEQ8hOUASAOPt/J
C4aHZjmMZgkI3Py0DAv4RVBmM0Z3KHSnl0y7X3kcI9vf9vxTWE/KpL7udQuAZ7V2JvOISS4nB92f
yOmFbszAUSf6bYiFdkZNPMlZrCsu+TWAXq+8wSYH+nF2RF93Z4eyHlQBbwaOszoW25mMnVRnGTKh
NOHt09WgtBcOY4LJs44nmMEzxaQoQH/KcQUzJMCGXlmG63IfWTu14LDP/CF4n7eRyVBRlxpGVK0q
nsblDYRO/PJk/oyOi6/i0hT7mpv6/4IT6uOnY9JSL0dasrbwkdE391RWaoK1f9M0+miGyUsgtm6V
YS5Ut8RszXQaRafTOFDN7XvEeffoR7xIfdU0GmLcIV5nYEr6RyBLDnmIKXp+r5xvk8k+49SrdVVk
qivnvwZkAVWzSXcr9H71DFCOcz2a8NbEBpNZ66Gb1ipulX5TGsA5Xur2Rzv8aiJAmedb1fSv29tO
rec9ZCLGigSua/Gigj3gEE2Pcrtrcw4g8w959bcNtvmGWgWx1gE35+gN/E6vqwvCRad04mDG9Cgt
BwHSdwMmK87p4pxhi7nJqnkJLweXlQuktqMvkztladDmJaCv3FvY54mTD95uMfGi7C2yCCU+G6Uf
Tw/pvg6NAOPjXPjeRjXtoyUmZDRNPjZqN2D2F9gbX/ViiIsB3a21NoikbAo94NVYN6qTH00yEUOF
cNBaYn7BjdCOmTGDnziYHcILAeJ3xlMu22UKDkYq4UBxD8rjdQ/lpFeLCSSiNuhNNSaKGxcPMiC2
lnf9//MuDhYTRpQFT+EkQ0BU2+Ke1N/68TWro8YeyoMBnsUWHLJNDfphQbhJBs0dUl7FiOeoTICJ
iqRuihR5LcshcZYIj9PahtC59SzCO4s8U0x4IQsIkNJmweVPSuAzd61xF00Ps8A58hvt6Y8uw4SV
1ALISC+Q2ISDurdCPRhKu/HUfXpoTpjMp5yd+nEENmf21hstUJzM4/en6b79OXBjYP1jflD1rhYU
E4F7rO9GwRWWUE32pD0tGScRXXdRU2Q8aBJzpdAhp+WWdNJlnV+sZXi47qXv19dPizFFE1z/IkBo
LIhRbqARLSqC4lqteW910xsYHJBSS2cd6r9W4ztwZbbalz6k5EMkLLtum51g1E5OSFhEim6rUe+b
4+TUGppUC1rLXecVDebDSuJV7bHp5l2GupHePWSoUBWYkINIqj2XWrDE+q6tO7vWYl/S0UuSw3Ru
7am0bHDYakVrx0LkKYJgx2ljF5YB8bQ6IFnppvLoJF3ipaJ1quvFXjSw+1fKsU3lU1NAvDkmtkBM
b56io54ROxMNW5T1294EXL8bjnNb2OI6ul19p+TE06bXcQaaYch9zGOiYvai5opbRtV+gBC53KOt
kGIIpYlrZ0zjb9e/wPad9+ILMF+5XrMJVBaIE5Tha31Ey+/Jstzur8GlgyHCV/quwf5OPFbIzTN7
YZcJD3qN8WCS4ZpjmD+W6NiJzyKo8OFt19fHM8OEBkmp6kqBYpQLTj27UwJB/1qQg8JDrmxeOC5W
w0YGXZ0qsdewi8sXGcdl7W7kgpeyOEZYhKOkzVYap5biJn1+UORyhwKrUxvC7vqW0d965Uyy+Mbe
iGTKWkYvoHFYQQZHCpod9Hw5ry3eapjLRS73UA2UO9WVxC94BD0UWe6CB/z79cVs58Hzl2HBa/nQ
W4M+ZPQOIzpUQoU440F1yU4Pp5DXVtp++lxYozH14vI+1oKYzSvKR9Wx+S65w5NGXP0IgDbVRFYP
le7ImdNySWI2L/MXZuleX5gF3HyspBherpDHQfcF4SCM39b6RtLcubzn7OjmrfDCGBMxFlIVjdTg
5Jq6CALTX2vl6ZHToE2XuuocmNYuMr5ybNJb7TWfZKJFlBexZEZ0X9vJnvTXZXZGuQTcMYG+YGgV
4dQ9LNMNgPYcw9QLPxsGz5wkGlBBfL+4XuxsMcWTbmZ4SdAJBVqQjz3TjXeyT0sBPPfZPhJnY6z3
5Naald2gumAevls0obG1pHcWteIFX54hxl8KqSJ9t6JaBqakcC3Bc67P7gTgxn/cPcZVtHosBYuo
4NjbmYHsreH0hU4BQd/HjV0eXStvUYyPJOVqDC0Ud1y5gBzEg1C6EnfeeTudnL8Qk04iPQc0cIKN
BZhsoBlAEEbAtGqru/LVCJIw2SdPC2RQJo4f8uwy+cUq67FoQNrnCq27pMRZmlDsd7iccb7YdiD5
vb73gaELd6+GTk1GGY6x1rfRuCMIWVXY6W8S6OFbHsUjZ1HvnY4LY9I8JNmsTihBmDdimtt1Hgog
X1I4+Yxnhh7xCzNWJczLIuDF3K/Jvl17F+ytdrSgwD9GHsfhOT74/oK4sGVaSTohvKDwgHl4yqOV
errTOJFrgcm/21FxEIkTG3kmmaAh48ZclRaWJ2R+AQbAKnlTSh7LM31/XwmDLLdok4hN3oLI9F1Z
ovTWQ4vZyFOK8WFa00uI819XRT/qxUYua7cKkiqga1E7SvmqlIG0vl7/WLyNY+JF2afJlELn19Wt
l1ENM/115g258lyPCRet0a35IiJVpr/E+h7a5WrptFx09jse7NrXYaKDZnSRLBJEpWLXQO6b3tiK
e9muHF7xiW7JFUNs13bsla6yahgy0i6Y5aNYCvY8tn7cuQsPUMwJRQpT6Iq7sZwBgMTFTb8BmZHT
Q4sxddPpRojCVuI8RDm+wDZvi2E2V5BTQ8V6cYjiC+1Rbf+jCXrELjy6bqKmECBo4EblzWIeyfzC
pUX6w2X3d/hWmFjQxovZVD2+z3Q3+u+0U6H6Mz/KPsBNQRNePz/0n11zBrqnFwuKoZcniQpinZTf
Lx25j9fm5bqF7U6beV4PEwX6bpzbJoWJCrod8ddoDetotc3kqTROWuQl3T6ZjgP3tknPy7WVMZFB
0AW1bQy4XuvmN+tf87uOc+bqu/WA2XRw27d2cpN+pUg/Xtz7wwvivGQ2ZGAoQJzAfuOaT+ped4bc
BqWAt95LGth2St9Ecz8L1ppzv+CaZULISJayFFe8xrQHyAW45r4MKQed/GW9Q6nk2DsArXucr8tJ
KmzPdjSqpBdklB6KI0VMLN8y13SzZ6TJcH0SXJ49TvD61LbthbbVKnzVDqQ4S2BGftv70uR0hs9Z
GCd0schvycrEWBKwsOVucfojijngE7ihYB4BBcIJlZXmoQhbp3rTOJcBTsJRmSDTSLE0KzrSZrM6
ZfljqNB3f13LjvfptveSymhA6wJqckxwNlYZ+OvR+IcttNiJHogzT3lQ2PqtEMiAS3QP/Nrn9sE8
m2WuclUEoHprAIj1N/Oqvvu7p8jzlD8k1LMdZhuJUdf5NKpoBHeFU55UI1iD+0W4l9ebBris/51y
A3Vl82yOCduU2FhrQb/qqtohI7uClG6XBH1RuRzH3A7ZZ0NMyB6yUoyzGe6xtPYMWksqWzeGdaiC
5BgXOTu54w3HbHd2LtbGhPB5rlOpzoniNh6dYi18UwNB1OLH75XFyAEd/vVF8nyECd5FmZcd5ENo
+SoNu1MaaCi9QC+aU776Q6497yUTqC00b1pTb9DB6X+0SuVj4h9IKJCFzLqbLH1YJPOutP4C+SHU
SR5Qsneur3MbLXixs0zItqrEKocamDbRMu0mim2ZJLa0ikG6yHsVGUQpyxfJKO7qZTqmguTXxVtU
Fh6BkAnnp2yHnd97wfZC1SZZZgyl0O47VIN32gt5q39Ebu1RPF8BsGTpVqqNSQ6OXXrePyfqs10m
DKXaKKQ9zSDTHhLodo5hZQzB7FtwxvCB8JyYx3ZDZVkccyldgUnTvK6r7Hn2UPiPu9mueKoR9Bxe
WxcTf5rS0DKlR3dwRuqtno25tgE4uL55vG/GBB2lTLQ6bxALZPLcqC8J+WKadjHurlvhbRoTcZY+
LdMyR5cceG5FvDeyOy1/MPKDqnL64hvUjB+CKNvwHDOSDrGOBgIe+E53M3iiJ4Oe0fJqT4fSy7Ar
/eTQOsCfcJa4me0hF2tgYhi+xqqqZtaYdhOAfG7W7pIGqJpdSr6n9WuZ7YqJY2vzo51tsS0AiD0t
ot6XFMEDqUBxDrQcLd2JfJutitPt3PTBC1PM2dIJphqVYkH/tvTn/qZTndXglBV4q6HH++IFMbaU
bCqlJhrNVuLnOK5sqKjbcf543Qs5n4htAgwgvljyGmWtdmr8SI+eDBMlGWO6W6dxJ7TEiQw99q7b
5O0fc77KkqRmHEnQSukku0v/ktB8xwAl5xRvnq+Lr8ScL0NoIPScALJmkJOC8ztnUOfobMX0qon3
SODZop/z4nMtXTSuTYIAKHY+yPyl1BuywKx3i8rpPG/n1otV0V9yYWlS+0wjI1KYFZtonU52MuL5
kwgHSwPXqAQm7jYNtbmGqNkaKvmD1P8LxlOEk4ufwKT3vFohRqqCZZUW/v+WjDI8FeBjSnnDK/xv
P3QvrDG5PKmrOlJNlEKT3Qr4yxqKO7KjsGP+HXq743u2pTMAAmHM8mylEmKd1z0XfxWALYHM1Y2f
DNCeUbgNJg1MNHTC6+eBa/dTQMEwqRThtJsn1M7BiL1C/ytBZVS5M0G2L9u5uxx4Favtq/zFapkY
06RZ1JY1OkdRKh/y5tucjvbSJLYlaV+UDBLVSOONmDhGKXE0bbajm6qLpmXpxiet5rSdxJiUYAes
suM67PP5URqJZ2K46frG8uywnipp2WC0AIQojWTrWJIeNU5MyF5Xvl+3pGzHtPOSGDdV5LEdAa5G
TIsXt2oUEXy8pq9Mk51rplOumd+SzOuq72r5BjJL2xSqg5QIrpyBPERu/TaOvUGuHdXU9+uq7nIr
PyS6dsogyDgall2lBG/lDiGs3ImZ+dRb+YMsrEHWRkBfKPdxZ3ngK8OMcIOJI4n3dPiDs/xeH9v+
SLK8zcoKZW5K75w43akNAePBjC8PHL8dSs+GmLOwNKNemR3mp6LRrQUMM4dRtCPdruM9U7Yz39kQ
4/5WO7aE6DCkLTf5+iTljTPIzxhKH/FKh8TTdQfZfu1ZZ3PMxZW0E5nz+G8cH2WTW0H4YKcOcHwL
Dnjt8G/lHJd8Fx+9SBVGVS5GjDKSaxX+lB2I/FYK5L8ui8myulVrmpoC9isGgxftEbwOxQtVg6Dz
38KO12akx+jT9f9iF5lECyCkKZMKa3ofynpnwPn/ATNvvyAv7DBpNhrjAm6IJywda1edwi36g+l2
ruSkqQtJMDfyusG/7iL02nNtbUy0qlW5XTHlhnxjCoHSWztxWXlPc+pl12wwYcpK58WUP3ph7oBG
4P/fCzkxmG2M9GvTy2sHBxEqW6leU+Wm7IJO44C1OL7OtkR6IkGnW1UAZor9SMWYr5rYmZpwvtAf
LiO/DzHbDBlnoZXGGa9PyrVMuQ5AoCvuem/YZXsw4Vz3B96amIgBoTYznjPsHNB8QVNEQbZ0R2Xg
PAD+cKM8r4m5jSfQjZ2FArfx6a519X3pCffiT0qkVoFIjfci5B2s9zx6EZSGfIW2CZ7wgAngOuf0
t3SMszqMGCSpvOrEnwrk+R/9+4XBuI/zXhTwBk06Dzq4RbrTZXudg+vfajtrmVB0gIw62KqZMJim
Wg4kDp5RZl/YgvRdVGcnqpUw6372esx5f24D7KHV/o81Zk36smAyFcTmAGjHzxQ+gl565tbhGGIO
2IWq0T4HoQ6wr7zwQZPv5/BxNsyERcmS2rHWGxXtH/Jd9go/qnxKXEQlvmrCOW3bCfpsjImHSQtG
2biB/y8E6lZegvW1jpQ6vfCr4d1vtmPv2RYTF40qHZQWgu7unASavLMm3injOAhbB0ygli4YFdyQ
JpTol4rYMYp2C8mpyO5uZ+9dEp7qQnvXHXM7iPxeGDsUkZutlq8Crh1QnHOmwgz0cQYUk/et/nC9
OdthblPTbOW5BWwkHVN4f8NA3ARjCvlo/z2mwL/ebF8FzhaZ8GjMcm2KVBRtmr42cfctSyLHrPtb
VU5ToMNU1xhBkqb04fUN5a6UiZfNKg1JseKRSDXbuxvp0IbxMT9KGIiogyFUfnLs0Z27cubYeYgE
XaZpUoCUgJzx4rQ7Dce8zRyqCo2pJFe959jjeSoTXCo5zhKpGtHvxIecfRTH/eTWrG2ls7UAfPUB
xBBBNIfN5vFC/SE5nD8pE16WLps6JDzU8NARoSRpeEaZu9TJH5t3SrvylqtZsQnZPIdSiwkyrR6T
iYz0Wh7PjtaANDSKwH4lOlXW/FjW7LVX6v9H2nUsSY4jyy+iGbW4UqYqXdXqQptW1Frz65+jZncy
G81mPJu97B7apiIBBhyBEO6f5vCly3KqyYv0JB50RmlpirJ9PzP/eRJkoDSY8J3/n0+C7WL2f5er
i/yIRB9PeV0zHgV0Ypevote/NGj7HVJbfFFxUtPCZoMZZJPeLgrBLPeos0JBqMsW1+MgBq3yNhjH
iUpkUiZ4AEoqUwsNXE16e6nEU1ertoJ3M3E4du8kLIQDnXrMKiOVMeOPl+NpjQW7kNRHzJ05yijb
RtG+NDMYgBrMgaEDWFOZNFZ+14jCcyuCQthc3baWTkoxH5R6pICJ2gEOmMYsHlTRAASDIm6Bmnvs
CI0HJiQ3cUAMoPvs2UJPi+3CMHaE/aqb+GotFL3AOBwy1SDBbjBeqgWSR/dxM9T5IwrCDIdKIAqH
nq7FJDAHe+0dJmZlypeIxCDqA3MQpBWlLvYdInwjCobUixHfLEgc5x+16EUqiKwReRw59AlbFaEw
yul4ziYHpPxeuhTNg9azgXC4tccAE0wLlPAIJ2ZOureXHO5A1XtVrASP2wIKz9Cq6e4j0Sur1yLD
NI6S2CXi1qawB/0AxgAw5ziE/a0okg01maKlqigwcIeorHFIpBmJR/aIH1CJ6iM7/TB7TGWa5q3Y
uj9vrXHHIm6jAvoumLYb/fY43SVeIxwMh4n+FW7+o46IY7jlqLfmuPOwhOI6TyySHJcX8IKt0xdk
7dqQ3MSt035rhzsQ09AXYxvBTudlGCVHKO4uj8bzt9VJPqdoMonvym/7320rMLi1yB2NTjLz0pJR
UFEmv+3OAHEkyyblKE3BvqHNi/HWEncs6qFQGmFEaZTpnqhO6cYuVFbSr7qd3yMOOtWU8vvWqb81
yJ0I0zJjNTZqeOS4+ImFxvWkONWN7DR5BFIq5WgK1PjVFm7emORrDd2AN2knrWg4OaFdPYBCJLic
6ecv4SY6d/NGnZi0VWMinZr1F6OUXoSy/wAWM1IWlvB7nbt/eyWZkDUz/j7U2oMeGL50kJ7nA5OM
yf+qXhkr8TwRFzK1PA5KhNCQQY4Fn5xV2Z615llovptWTTy4t61A4Q5DlWC65Nvxy3KO4wUcRm4N
VciuUuwm1Q+VUhLFvQ26XFOW0Db2XzvcHpoiWLGtHmc6v4RP8rP4NGLyEM9sNwFxg+CVB8FJnNED
w9Y3IRjvM596LW475fUHcNtp6EqUGSFy4uownrNZdEyrutO0+pz1uTcP4V/qhNKURfFiUPvLQXQq
KQ2YpfHSV8ZTt34qyieDKqhvg9d1Zewn3IQpyWwYQsoIPuS2dZRmhh5cjtHVcxr9yFOPwK/tC+5q
jMPmeu3CZGVdjqCF9VZXOZhHCCgFrbPYZBWP2jsOlVMrmpYmgi3W+KcdwsflLXXVRws0AcfVK1yU
8A3FlqiK9/Zxvy6Rg+heHAa9DHGrVvVjaEW2MHwW1FOnUb0r7NPzscrtkeCQGQ9tuZ8LxH1oc3ZB
teOVLssYGm8WKgzZw0CyeG3mQ28s8gnruM/nSRmBmNOJ8S0g9wQ+fxOcYYieA2pwdbP0e2uNw+d0
FEFrApZg5IUGT3YsP/Py2NYfk9RlQ/PpQf7YdE53HqnXJ+E3fCpby6vKKhTcsciY193PVngeiuP+
OXgvCu58PIWDk87ohkFMkKfsPzEB3+GQHluUvmLfcrQgPQhe+lVF9lD12aNTft63vhlc324thyra
qphNJ2FgPLxjjyG8Tc7zAfR930YvwgD3dGYdIY+EUcJf+fy2OJc5Fg0Ir34uGHDK3f6rdM6cb0gH
2/N9/4OqYm6WJG5XyWGNmsWFImJc+D2x2D9C6MLtT0ZQufUblSwhMJRnOh0aE6NOBSvlWH9pSW3r
kuJM8RdzCu12cvY3kriJeG62pKqWakCtylXa+YBxCkfrV2T1vod678li61jFD7RhEdHEZpX7djM5
tCkmIRG6dEGT+Cg75XQHQdp8QYI2XuxK+5bqTisLtp497a91e19NRZNNC/c/L4ZRFNaMxzv2NQ5t
JDCE6b6A7t4Mae2YWuD2qf/HFJ+GlkC8bkJ7HuUX8Nbkj2iHOofHzMGQkssoLTUH7cDEg4gyySGc
rFS6Vhd47eUWXl9zeqgwqJJXGnHctw/edWXyrxf8mHcCBnzQ/1eFygE8rK9lY3j73+kPiHK1weGZ
1CnaHEUsNfqgudkHViyLff0IThVfR5+4/C/z93CJ//qGxYHYkqqmUmRIr6iQi5i8CZXhjKjqvI8o
/g7TVxvsC97ERk0rJIqx4g4ake1d3SHA5DP+vwR1NxTNnPqQg8kP/wuoHo7Ni4Au4umgPleEo2yH
FNefwSFZmYmqWFcIKUCdZ5lPafY0xK4SztQZYF9pb7lcxJRoRhXNGhyy/lRekufOzt0QXFH2ALpw
5QM0NSm3oRbGxUpV1Ye1kWNhmr36xb1gM2bE5GQ8hz74WNAGDg2f8BmdzPvuSsCKxYFZhjmNOk/Z
JIp1t1qHYnoVlWfN8tLqr31Df3iv//fLgRL6VwdCj2E+dWh/QpC2eFMQeVLozE+Lz3hS8h95QJbr
SIscqPRVUw8LK4rkFwhUIEgDfwzOIAwigY0ODeI22t9KSeTABa9orWr0SHXz8iGqMl/pTKeZ9MrW
48GW9FIgPt0mle312GNY8NcdVfUoa6wYkZMcrH5zCO/qY+k3To8CLzT/UpdRgM1QgG1R5S1c0PQQ
cQy1YA52rCRRBy1GnaCNvCY03EIE0dCHLgOzz9d959k/HBKfPx5LeUkmDV9yRYtzIj601UlF02Hb
ER0ifwiUrk7KwUveLkNe6OjRjUCyV8TmW6nXQS6s6KRl62s9eRKDfuk/5KXxQbK64H9bJ9vxG5At
8sQCRzvOCGiBtdGejEsXP6cpkanYvwXhQb9aKWez1yYB10WVv+g6CJ6Ig8D++z9jp8TLfYyRJk0d
W0Xcfkq1A1QJbMl6bOpDnJ0EzPLt79lmo8PNMXiP1242Tcitas4ZFVKdO+NnJqxefMFEfWTPZ3Cb
PA2fmmPhZu50puR2iH18d6Ybw81QLuBmR/g5hiraqpF/QQGFWBwDjZ29fH+I3tiQOq2TQ7DA41oY
0fEbYwhyPugu08xNn2LC/fajMJTFf3WMKI8F9MGwdLFwEWeoXZ2kiFgQ4Rvv1d3b9SRQLOxShBG6
coqil6xyautj1QYjtEmLjHINyhoXtMidGSoDdL/x7pnd+Vg23lG4rz+GR9DfnhYXoPhQfum+ioUt
vO5/OAKx3p/0N+sMl7abI1bM7HToiiTiF3k0/FBRjwn6cP83UxxoQA+i0qMZAacMlkkp0OOTPH7U
BiLvyP7KniNyoKHGkFc12YfLBR+l0365aOZHYXZkg6rwU5a4kGRZUq0eWqzHip8z42Mk/ejreyV7
VPrP+xv3hyzOP2jP9ysbZtolGmj030MS2WOFyeVh8VlpMnSSj4Q14nTxCeIe1IPKUrBEh1sercPg
RQc8rFzD6zWbyasVvh7ZFCP7plEMV0EiT9egcsw5Rwyu+zICv4ULto4AatF2kojPY0bFIpQZzjtK
s9CiVgJyGNPLBALmfog8ZR2Jgaft6/lmNbxrSHmoTQlrQ3zvuC3QSBxdmNx14guULQZ2vzn81RZf
e1GjsRYXvOZcPC5CNnDxd7PSexcsq5JPNhVAbgesNya5gDVb9SYRM3ysFp2jyUE6zHZv2JgJB3dB
G+iFLRORwCZKSQic8EC0DFPm9lPs5sqECjb4IzNfBveJ9Qqp6BiDQfuuv3mir2b4bOkCFZ8xNhY4
ofVSzZ818H4qwjG0DnJLWNr2w38WxLf4gt5PVKoMD/x8Ctr6G+YBClK6avPav1kNu7JvoF1th0qS
Ilz7EvRccYYPmHBHL6wV5HhUGO6/a2uQbgwyT70xGHZVO+JsoXsi8VblDnyc5ltUHva/EeEKPPdJ
rja1omNU2F0MN1HOceHJvVdRqXpq79j3u1lKmRi9prOxsAiSddrc/pys6G1/IZSzsYXemIiWMJq6
kt280lOFZoU8fEzHh3UKdEo/djvVc/NhOHAF3dySKhHS4+qdeTdedAf7BrGd5+hSXYpj9Tl7MO+N
7/vL286X3xjloLZTW0hJFQh3e9Ya8bXz6iMIn73+o/o9iGNn/MmK36mDUshDeqJqf9vB9o11DjFm
vGP1PhffU9fB4jBx0sgDKxMuzvZj40bfG4yOg4uWQGPiXPNcJ50EPT9lQb1l0UBCamBuvDahPEmS
AmyD/j/4oXIIvFZmhRFNdL38AfRLh5SooJbGwUmXiXOttYhRTR10ORPUVqGA6mGK5Of8jPDKr/zh
THG6bUc+18/IE53IZg25be39IkX9yil9Vi8THxjTEcYziY/HfOL3m/S6qQwUbk5kFbdqw3SJ3QLf
DdMXylkUdAeClLXyorSHHtwL+2eEwDKeFlmCdmFfV3jgFvl9yka2YgxGh5UbVh/3DVHfjsMaCZxu
S2khKE5zP5b/ile7oIZ5qbVwGFOizUzo2G3T1FB5OoPE1hGVtxByx//bUjhYaSU5UosQj3Y0t5f1
t1g4pL27b4IAf37S3xrLdRJGgL/UDwcr1DwhIWsXBPrzE/6yFafD1OE0qXf1xXqJDsVJ8MxXTOu6
qxcddbs7tkHurJ/3l0Y4Ak/6KyjNiiFaEW1PC9iRKusyFBdI7hHuRqGvxmEFenaTyZyRrRXwfGDY
Gz7WD5FXinZ4YGc3e20RmUJfsqNi0203NCHeisIP1P64GCQrZTYJDDecQCjYnOLwrEdBbn3Y38Zt
pLha4ZCiaAylsgyk30rBFSUbxzdLvy3pBd00yKg6pU4g03YtT7oaZN/1Bpr6Mp1MSceGTiWqd2sB
hvSPQnqSOnuY/bF4hDDkohKRFjtJv8Ph1SYHGkaYGmYrIUYVqgcLkk7FRVfOs/owKHj+mZO/v6V/
gPqrOQ5A5FkaojRHkCLknwe1AXn7Z80cHCUKfXnFzHquvkbFAmAG0U9a2sNYftr/BdtH8voDOGSp
Ut1KRpYmW5TAMn29fFUTr5Bym3zPb5/CqyUuOIlk9HbPHd7z5hf9J6tMFQeW6pnc9QlpeNmOPUEh
X237RmW+rtGribCmIuJNaN6Lsx33j7lJuOn+4ZP5znh1atdhyuGlUYlGJKj/fNOqYJWIEh+1EA5c
pCVMh5wpsizlY1vbYXzOK2/fFQhnlPmSxRCaawhWNMAzunrHzDFdDRRT2ZGlXFTEHoTzUxvH4Uk2
5mo3gpjardXLqDys8msJzIyI1NjmSIr0D4rIfHlCHhZDBPc6+saeTAhftccS1GCFgzmNwZZ98Bz6
VJfFPobIv3W6y7ESxg3DrU52hOmHZSVPJpM8kDI71ZdTWemHf/PpwNIEMgbTUDWduwFCTKbLuoH4
7e/cC6i8v2A2/Z3KW3BJ6srNBd5Y476c0OaTaIxIhbCRcbQTnsHJ8AUtXd7gGifhLsRpzkCCbR2o
xO22i95YZsfk5kpIkqgtuh59nOlRQWgs2euhP8wOY3hLTwpRQtu88G6MMQe+MWZgmNtczASRautn
8XHJvs6gbMmWYJJ0u4aoTkNKlm4+cW5McvdBLOiDXrOeYlaHVZ3ihBHD0cZEkRs5oC4pA5VIMr1n
kX678G4schcAFFckvVqxyHLNv6lh7Wtq/FPI9Q9RJwX9XNqjlHzUJWTo5Wy1JxQU9VJ+SYvWy8Tl
ixT+NBfdqxDx9kNiQQY3vBgLxIyTz01poeOuqb1ML3xRfdLUNdBqzH+CwWMpKIXS7ezjzTq468UU
CqHLUpNRZE0eCvRudIJoKOuiCqiOrU0svpoyuGK5KnTyquklGJdwa42dLcWnPiG+C2WDe+uWYrwu
0OrEjKJpeoYeP5Xd6sjFEBDAQTicwd0r8SjFXQFKBld9Sh8xSXKIAvOlt4sjEhVQWqWq0tRnMjig
WlbwkFQT+vSnExsMkA4heFEZi2F+otqWNu+Xm8/EoVShxnGdriLasZqjYTaXSk7sLh/suCDhl/2p
nUNkcLCkg7cMTWfITEyn0a1AU1380M5I+xyGb91lDOrMo7BpOzi+WR0HTh24T5BqQpIgPY6Y2grR
bFocdX85UHVHahs5SKqqbBJVto0YrOiXD015idWzUj7vOyK1gxwM5UVh4pqGlUR+ShLFzsl+Z+pE
cQCRVxlUJ1qwAFulPQkoG1jPlUBmHYk7g5fZVBe9MXOsBFWCyZNAAqVjENbwq0DAEIWALLThFCC/
gvoQ2eJCfCiet3bQ0eSiVuBKGrM3jNobOjgFmpNRDd7+p9p+6F5dz+QwQ0miKRIbpAp08E0sTvnI
OrqN5woNWG7zn8UJlxJlun3DRNhhctjRSVWojkz2TRoDTfqqxqItaaZdzrgaJVegqFaoT8nhR4LD
JSVM74BpBSnn/pC9RxkUTFEn+TfmiTAfNTlCTGMajApTvhgAqlZB06q8+svYe22sHI1YtjXrx/6G
EkfC5DBEHlbDnBJQeVSLly/g8LczlbhgiHPNS3FChcAUuhiL66TSrtLkIklU4ZEywUFHCYFFrWBi
zJF4tOqXgdKKYwC3A+58c2+YRFKsmcjpa9A7iwXDqZvCL5rnSBZeYo2q+m3XGa+ni2/wbSAcH3cG
Xg/hFx0KzF3liI/hIYfmXnNsgO+gEdv3AuJY8QQTS6/ovcQYmtG96Szxj3n4IK6PSXhUQPAdEji/
VZZRVc2EID2Y4zBAynzyJqguirgylQGyOeIpfxygQWyhdzm+9xSQ8y02OJqpZ+3G5/vFIOfk6gDB
9RyJMzeO7sGT52bArPpQxLVdxcRbc8MTfzHFXZUg54oLw+yARQPoDrTksEaUGBtlgnP2LM2FcNWg
phxnSmyLRjSCQ7IgDu0Wwv+yEO6unNWxLMDIAYS/y19jzEAoPsYvMIhueBj2cE10Libf4hP1cN6a
pbm1y3eLNZHS61IlSshAKL52RgP9u1XIMJysIDrm92AYCkhW7Y2L8xerXKydGLEqSh08RC0fhfBz
YrwNnSvmn/aPGeGH70/bG8dXF+iq5wqsaNmAIYGXsetsS/MlTXHMebH3jW3Jef6yJu6u1KVe0COh
RRzyiVF8FpiEwi3tCyhGWp51F7r5eXBnkH5CaNevA+GiTbZInXVmhEPOX34Ec+abJetVnI9DAjdi
bzImMLZ+hQNhMj60x7vw/l+0n/9ijoMWYYH4URLWkjv2wdi5Zl2is9eudKIPlXIXDlD0MFYWqZ4l
F92mMQTrq5OQQq6KQOWNu/mXxXBYEmqjpUaTILlFAh4Bs36zhosRScQnopySgxMDRO512fQSGAad
bAR7KESJ1UAOH2qSNIAyxWGKmuViv0oAR7E8W4K7mKDpFx6RUq+GH/vOT2Ak3zk2F10jLDHi03AB
cbBYOSUYdfdNEF+Hbxcz0NTX5kkruboY1Gphl5Fv9dTkJGVE/vX4JDpqEYtYSkgGhUHpx778qH6W
S0fIEGjj+vLLwMAzmrjEtsjGbz2P1/nSoW0sJeUCOPzCsnuqpwA6wqMkOqPz3kfjx3fa/+sFQ7gI
z3c5yVCmWUZYnvXJCSEEM3VeNX+Y1OeZ0pCm9pb9+w00CY2Wi0INU/o0nuNGDdoFfabj5O37CYEV
MocV4D9ropghoNYdkvjQtn7TnBaq/rcVM/7yyTiwUDuz1aUJkMTI5BjQxg/iZ7hJdVFAASi8Ugrf
VIAgc7ixJJaemEsDH7kbDEc+GX5yygL1Ubg3L3Z2Ya0R430fkG8l5vI7NwrfEyfMQx63LaLH0Z9A
gp/7umIb70pt6Ox6ppKjW+nm233le+OguaiqUY8TmH1gLFrRUwYxZuRZWhvSwQ861VxLOCXfIDcJ
qToXGJV0o1p9maM3NQoV20xMIre4vSzUiS3GdaiAq+BX57eiPmlHNuLauu3l77710FVfq2Plimed
sLbxjFbVqzE+Wwqm8XAsivnv8fbSz4LkCHpekpeSedxvnnFjhgvi0shqZ0UbcZNF3qh/ARt2otvR
dBzR1xIie79/rrefMTfmOGyuZrw6BR0XAIQQHqXX8iV204/xPWTRbfRNSF7qTTa1k9QSuZhOU6Ri
FOcUDQZ58lbHP/tOd6y6OqyS+VjOqh3nC0HzvUWK/cvH4yI4EUdcLyrU6KQw/mkgJzGHlVeJ0ZNV
FXZrJJgdkQ6xrttLHLmqtpzCOQGv7k/VSJ2++I5m0oNkqYc1keywaU9i/XHOLKct8yDtk9SRiujj
sj4bM2iuUlBrTUhfQo1zKrugKFRb60Sct0tvzt6yCp/2P+HmYbt+QT7tkke6UmbhgMtmuc/1pwyN
VhSNBGWCR39FWtO+nYD+RpBZbi+d0JO/v4rNWOdmFRzy55osKEOJD2QpRqBUwimGyt++CeIAmxzW
S4mkiOO0oEWgrJzIdJP5KdH9Ln7LcJrNt7jx9+1t32Y3a+LgSZfiuaonCZRIls1Y9RKv/ThMNos+
xAsyp0cq50IcrN9SLoMcS3mBlMuSq4cGdbZ1gOCOMdqgvLPTSDomKtVuRbgGn3SpClGMtYkF3jJ4
Gf8K23NXB/v7SJngIGoV0kVAqgW3yXqUoAFq3gspUSHdKuf8gg/sN9yEUbFqQopjxU0yCr4yQs00
ENBjO/tFWDl9ZmfpS7Wcm4louaAuMIM7WDpoHlelikQMydmLh1lDwSmgPldDjRa1Z1G00cT+P22m
wZ2zJm/CVq97PGXxvazXBAwN4c99E8Q5M/hz1ou5NMWIFRkPjIS6thbomCwg6znsJty7KbnjJUaa
2SLShcZ5JkPBIH5Ys+w86MIzhBa+dHMbKF36uIrf064/muZy6JTiCDdy5ghaD6nhz1UUoGxsq2Hi
txoocNPsPpuUSxovj0NufB/V9dSooSPXxslKS29KkV22ogAUbqO9GqEj5ZU9CD/wgPogTdEl1SUn
bArHnNpzbi7QHINYgh6fB7UMhio/LWXn6POD1JZ2msz2NOWuUKBCVPyQlsmdTNWZ1L+kQXNB9mm3
VnxKcuOrWNWJDZ0pX9baf/Myv4EnrvwrV7Vm6mC0cUvopeuWrUVIzYelt+8N1NHiyzl51NeRzhCC
vf4YTcEi2MKX8Z3Uu9YIjCetcWCxNCKY6BKETzKkfMRadM0yu4sjdB4kZbCAq1FQQ7erk+dyfpjq
mTjQ7PTsuCRf2VmsSFbaLMKg+5L6ijCdIm39smrzcYqyh7KbX/f3lkBGk4tqMGmlQb8EXRYh9Dqa
6CcCJ0DV530jxJp+a8ocVH2IawVvB+FjrSh2XL/k3bcRA9g9KU1BQAfPMWH1IPwtmgRf72n9ZH2P
L4y8rXHAUeCZ7nrffRo+sxmY0ou/UE8yBrU7n44nNy6gmhxmBW4Z1Hf0HGT6sbfOn0Qqi0+Z4RB/
FmtVROkPF42W2nrkL43mrPoLqWRMXS0WB/R1qse9nrOwEFQaBXgJwOPE+m8Yl371cf2+7yTbyZYr
mPDsxVlfJ1NfyuyUMzKS/picwSt+yECOekyOAEMHIhxufsKK/0VT+e3dzbNLdFOTyxCvlNxV/ZYX
foPcn6US1yaBK781YOpJYRaiBBTLUUTNfeF+NTBPuf5kowxkJYv4eL/1YvZoNRpkTIAh4Sw6TNhq
xTh2D2IXphFNKSHsu6TMU0p0i2lUOfQ43dU4xFHsGebLPB+TJSPum60C8c2H+q0vUxNKqW5KuCRT
/cRzCytic7D0ABHDvT+fZXRb4N9vojmrloqqDHEJLNCQ6KGUZRKYuB9o/9aLWVXJjG7ZEU0rsXmn
6CE4/Aw/jZ57ET3kxuwPw0JkH6iPxOFGF/ZDF4cxJjSW18Ro7aY1HVWrbaM1KVdn9/7e7vHIIUty
jwSE7A4W2iFSyy7aH3PeHsRVfdPXDyk6/9VR/Crq9RsBIuxy3rPMRY7WWvfo0lNxyCqbMd6tZwgg
PFuO/Mn0sweLwKz92xM9p796yRQrRj6lSDYK04u1PFsgq07UhApIiDXxpcApFHClgWvbjS+rPx6T
k/zY+fE9pDHQV0LJYhBLekexG8dvhapuVswuu2J7qWUnEQq7oLpmicP1jl03NqIlHYT3rhkBUZWS
/ew6l3ADwgHf39U3FupCDatyxYdpO5SMasWRxg9lIzyZ8vgg5Zlbt6KTyeVRF0wiT/QHiNIg7Q5C
aJQsOd+vxDFK2OQtYJ5x4f5XSV4mucj+kBy4WuJ9PdLjBYTQLHcJRoVnCETg6afdSwG0pb32jQL5
bcS6muOc3VjNXgD1Paq2zWGavKr19fRxao5i+LCYr/sfcNsL/7HFz1GGiWikKUDY7cLHcKhsS7xT
U8LGdqR4tcGlSWMBOjcVqFrfe/xBs4b2fja+TkWF1FLY6b5xRXUUhHbUkPRt1Kchze24edQjSuWX
+Db8nGRnZrosFng1tGpnC8aPTHtcss6p1rOUnmeKYZpaEjvfN0saE7WVW0vDzrUXdQkK6dJHx30H
+EO0dP067Dfc2FinHoTS7OtMIPebj+vZQoVe9BXoKlHDwtTmcRdjH86D1nWsMrVUkIJPvpbN7LXR
dCqN1Gvb73maEckiagM5jIBEh7BC/FlymzBlOi++NA+OPK/e/iayP/P7ZXjdQw4gmigFxi3I1Ewo
DLV3WvbUGF9D064oVebt0OJqiIOGKI6LXq6BRF3jd/pl1c9qdtcLwf5yKMDjhyajRDQb07DwwAK9
1tx/WpfHIryXTc8UfxbwjPRpsIIJXMjTCEazhIhqCDfhZyfnzupLqGDgsi/u6vRpjl1Z0mxZRqMY
FNBL4gojtpQfoTQqtKH1M75dZDrgOei7S946Y0LMUv3hmfDPl+PlC4pESetyRJ1NPCWH+oENA1l3
i4vxTD/yG8LattuD4QXU44Zl8Q1vurjGax+X8Mfl0EyqnecR9EUkKl7a/lBXM9x5NtBnGVk6Thfr
tdHRWN+AqpBNyKQuFHDRsCV+ap+Z5m5CKdVvH7irZe5cx5MSC5CQlFxjfmmFsxRN6KyDjvJLLVDe
+IfDcLXFHW4wtxsY6cYqISLyTm/wziWmfGGUW5DeimzrQk17UMvjjvkCUbEm7HD+cjN8WYa7KBTv
yiSzizVzMiiU7x/37fv5nwXyYW/W9WKctLgB2FsvO/2t0Zr51P28fdCuZrgwwNA1iAa2ONajcKfH
383yFWIfdr+M/v5yiM3jg170/GSSVDZgQdQKJ5HG+0Ebn5RB/KRE8uco/RdUhHgpX5el/Hp/zvWK
GewOD1hgfxXZU5bbIjgMFoqY8w8IcjXEBQN6IQxJpqwItX3toT9mnoq6L/oQyvseBLwaAYvv7US/
32lXc1xc0HbQutWgl+ZOa5vYeTs6aaecZmMI2sQ4d5N6XtTweW3qoG3McwhilSxb7rul8ydlxuza
4A5m5oHT3m3yOZiLdLSHRvyq5tQjmAA7nllNHIpkxGwAkp7aJ2V10/BRoSqelAkObhLk51K9Q8Ys
q9bvSiTe6aJ0qZKegO3tXtQbX+KgplHnNlFKpHf+BtQMRCqZE4JcCoMc3XG8ywPlKIBSaP/AUAeT
Q5t6kNG32WEDhfUxs7xK+C5U32sxIq4LYhP5Fjk9lPMsqtBKUBnIo0qZK3WhK8xjsL8aAs34Nrl0
WmpV13PW7M2ehfpRgbQUPelFHcd3WY6buNls19qSV2QZ08voil6GDKr6ypqQ+mA6UG2mpDUOZeSw
ksIcguRoQmK9tR1oH4X7KGCKyfUbFaczJNk5+nxPHGZtM0uvDMmtleyySCB2LlrizqGcgf37ze5N
odJZNfKb4Mdo7R4K01nvjRRHNWWEi0/iUuiTgkXL8uJMY2XniSMu3/bdTaL8jcOGoszz1cR8qgv4
i2y1Gg9z3iO1mAyIjpGUGFNUEgeIS4KsJa06R9OsOzEsf5px6izp4ihtkdqLph4GST9MKpqUx4Zi
QSFOON86N5RpkaYFNkId0mNWQ+U1/K7KlZuTTDvUlnNYMhhDKRoKTl+LxHvnlOVjtT7v7zhxv/MN
cp1R4F4acBSS9lsRR6i7/zX2g5MvrrAI3r6tzY0zZEUEyT4T8eGOXSzXoSQUSI9EQ4+RytfE+qEl
st1T/Seb23Zjh7vbp1mPwglCS+7cgQRHsufJm6u3/bVsv/RvjLAfcXPmyqFJ1rAekFcCdSwwxE5O
GNkLWLsmFT1Q6+FO3rJg/mU0UO00Ue1Mp/dqZy192l8Q9XG4kzcs8GutQOSFmL80Bnswj7NxyUti
36i1cJcycD6S6wEPRCGbniVwF6PF8ZAMnb+/GvZnfgPdm6/DnZymG7SmZ/dJASGx1h8t35CPsvp9
TgNjOO7b2jxCV1v8xGi9JGufsVkbzQoSobUV5VPefBNj9BRQnr19c93Y4sL+TuiNpanRriOcBy9+
ZNM14ffl2+rl8Lt/FcrcGJN/dfE0WVVBqfDGyBWvKNEjPxW2CcldCEDv7yDhe3z3gGUNfdWj+uIa
9ezXZnIvq61thNK5m1XC1OZtfLMmDhvSLtRmsV8kt1qhdWXkH4du/bC/mu1c+o0NDhq0PBq6OcW+
iafw1ATjobelE3veUv2k1L6xf7/BIH1MR8zyonewSUGiruSjVxkDRCqiwS5K7WV/WZQxDiCyBPzp
UoxVabXbp6/GYi/mU6e7+1YoXOWbFVVZXaZsVdFJcgkDNl4YHScIdMvQU6Te0ARI8HOhIHUG+Jis
DgZGqmYBm4w82W3UYvOQ4NFsHYoU+6sj9pDvU5SMTtBMRWHNnsJlmlunXeOgyZOT1RMzTtQ+8v2J
i5F1Q1fiYjdkp79YIDMADQnUrYI5EEmkoHDJ4qAiCaWmWEvA+vKU3JunAVzP1ht7Zmmg5yHVPIhD
zHfmQDMrniYBfi8H0jfN70CewLRRLE97Wi4FUoArkfmmDHKo0TVDL0wKltd35XMSxq41d/+mzn0F
Db4NR0tB3iqw2bdU6O/MufAVSTwWGh6rLdXTQdzBFgcbsmk2aWdgNVP4aCgPVewVjbfv6JtxvKEZ
ClIemq7zlR2r6sthsdjVcYSurT8eFDCE0MXE7bzKjR3uwwhCKNVLjiOsQW9Z841PpV/9aA/yMbmI
x95b0cYPffZ70e4dxoZC6bFu7+R1mRzSW3qo6spsIl1VoUn2lItOQQ13b0cXVxPcx8qmXlFatpPF
clCioIduorYch94LMbW2/9G2e5ludpOD+DrN0Qw8ssD5G0QvIfqqOrlvHq276C28KAHGn4LQK87i
x+FAWN4+YNdVcmFhGs5lMfdYZe/qgexgYrlEniZxhCfFg8amQ3NRUBa5CFGLej0bFSS9w6ixzSq9
M4acGMR7n0D4PQr9Z1V85ScbGk3MzAEvxfF5VmSvXHTbKmP//0i7sh25cSD5RQIkirpedVZVd/V9
2H4RbLet+7719Rvs2Z2WOZrioudlYGCAziKVzEwmIyPUITsVausmo+ku2Qo5lOQJpNc/FKo4dAL0
KXyZtQwcTJUnW5gHo7NTktCLNd2e5599R+5C+V7G3HGIbJ8brRdJxJubwq2l4nGNe6fvbislduY4
8fCH/FEDEs14s0brmEdNoMvps67kNx04XJck8VPZ8Cor+0Lk8UEDcI1OtZeYYGBvy+ucLnbeQVg9
a4MpTZ+rElfyLnfUBaWTWjmNmryOWYORkQltTfk4WYVf0xQHIvbrBMr2CuYrjRE429IxmjaY08Yp
TagIl/3zKI13xdDYgxLjRp80ITSNx6sIAyk1ThK77JS5ggZo9ETG5Zg0T6sxPV92vP0AAiV4ynjX
FINyLl/0poavgmucUdqdF78ZV+adcjOemJhz/U5MVtqNbzKJKG84OFQ0MbZbEWzsc47f0mQ1ShkB
rMGt2/rRt8sxrgMCJMvlhe6GkY0dzt3LpiaYFUbdm03fyvgmN2o3bI5pcagyoS72bl31YYt3+0Gp
8ryo0Y7q/QGgSMNXX6GmedJdEGBBUx3KgYHmxCf9QYSM3w3HpkXRW9Ah7MzjZ/DQkwHchEVCAdKp
1PClgPeOlizoLIvMcElnmqgWR6DccEl6aomT1feJ5X/mc32shEssXVZDTXkiqAagcpzId0wcqY3v
5lD2LVp8vWxs3wc/jHEpJm80lfZEx5tc/9iUz3Phyvq5kr9ftiLaNe6kTam24MnCQqpWfq/LgxF6
oYi8adfER/7i37pzrRxVfQLGWE3y02jijS82u3t90HJRphRZ4updosdWEqrIlKPffQeZoS9Pdn0g
t+0BoxaObJdn7a4R0SftnuHN8rj+GSF9ZSkh6ra2GJ2p1O0hWXypijAAlwa9JpLiFNRwGufmTZ9H
Xd4ge1kLVPPo7Sx/tX4Zlqd3QbP+lHpZsKm7brhZHufzxTzXekrQ5tLzO1UC3N16NQCGb2RBC2Df
Dt7ymSyHJvPwRzUztaVhbQ1wfveyu3SVXSXe0v+67O/7E6bAdfyvHf4lWDPSHoI0YHqhwYQkitEZ
V7FLgOzd2alBazEyrTzQiIncZNc3TZxXRiatqvykE9FxqVUiEOV0ZnmY8u7ZQAe96rO3y+vbj/If
ZrjMNU9VB4QnLpiKfJerz53hhuvV2mUghXjL/uuauPQ1hv2kVQSPKH16TczrtH/QRLPigm3j23ip
0hqkNfCiNihPbX5P5N8DEcWN3RP88Wn4kaBKImvUEDwdZAs47IrHlEIX3Lwa4u/qIEj4+xP+G1tc
iJIpwG5KiOkAlH2T3UG6xbEm6wAOvbtuLrxMA/Fb+WNVx181HQ+V0d91GAc2m/Br3/bO0M9+GBr2
QAzBqNB+e2yTpTnHQaEz1UqNc15e90f1Ssc9jfr0UDqfc5qPvMY5TV9mepSMSKLdeqTKVRne0eXh
8iHYd5q/TfDPsNZch7W1IEbG9XlY7VZ+NqbDZRP7kJmP/eLfYI2il/sowpuY8WgG41PuAptTYwZj
cseb1ItuG4FB0Zo4xymTccwyBRj/Ad+oyBK/nlVfLyZBuP+X0vtj77h0hsnBdCAhLs/5teysLio2
Rz5jmBH/ik75K4Uwk+KYV2rARuZqapuiRLDftdrsLJfhqNmqfV6hUJ0cHQ1nP/VNjAotFQJz5iau
UP9kF9+9scd2ftOvVcuxNCWCEsjSi/OwdId6ij1VLv08yyd7qKTvavoIDUfPVESMYPuR52OzuRpP
jxpZyiSchSi8K7UTHdxM+a1LQAG+XnbX3aphs0b2QzZrbK20CaMFFxoSMHxXEXR+c+wDUcfgXTHp
H3drS1c1asimbvJyF7GVJ2VvYS5Ei7X40OiGp8vVfQwWvCmebWtc7BDagDT9Ocj1tQzN8BHsxvFg
uCA88NIVQjrQKwQt4C9ztF5kNYNAjByBPil386w/KOuAqaDqrNDIKSmmCfqQULfJSrulzbcy19gQ
rWZL67me7q345+U93IeufCyOv0FBVnGJDRO30s7rrxOMXY0HkPo7lrcGSTD53ZEcVMkWzYXsRxrL
MixZN4lG3lPK5tupzZKNZYuU8RfdF1RXfMsJ/fVdPs9yRV3V/fO3scdlAkOZuyWUkdWH04DJOaYQ
uAaDixERh2l9Xd7UXcfcGOOywdStSlSo7NYWgEIeOzrAMckhDS6bES2KTwlDA5rimdGldF452sRD
c98ht3gZdvQr9Fo+U8x+rIpPDnFWdtIYs/5BYYJq8jmJSmeKo3PaLYL9E3kHj9FJsrWSZxlj58OJ
nlS3CWIXwqnB7GFo+//BhivcSD4/jGNLC3bNlgMG82UUyaCCPrOiGbN6gtXtXgo2+8ilggrTeQr2
DJNzPXWhMjMQTN9Q2e7m35f9YzcQbwxxOUALUyWmrGNN00OZBPN8HSvBqvuSkKiT7c8/I+Tfp5mn
riJymLdDgvtH/WVxWqC3irPhNe9fjA1vinZwt2zYLIwL/Om6zLhXYQfr+pwQ35Dv20hQmYj2josX
gEhitDyBCaBWnBgz7SsdbQ3NRvO7WYlAVfvd8M2CuIDRyTlZphL1SXxM73q/vm5+s8AReXXtKYEU
JF/CR4zewPUVwXPTfon8YZpH5UhUCfXZwFHr+vq1A6XCANC3MhuupKn2ZE6Zmxk38jgHqyEkyhCd
O57EKtHkWYe+Lks+YK1zs1P2HELYXQoKf/nxCek5Sjcr5YrN3KzGJZmR6TAAaScTcPzDrVwcL585
weFWuUiyzFlldCHyjCoNGA80fQVUJ/kSuV0han6yOHHh0PFCj2pUWhNKSjwrlFcyWiQpSPAuL2bv
nGmySoiOlzUVRLx/FliTLA+DsuIOaY2vTYRLWmLLk8ABRTa4ahFxo9LxCo93LYznTffx4lXk+fIy
9r7JdhlcuJDHYgYNeY2rcP3TpOjA4I0OulCiGZ/drLW1w8UMDfqrxByQRTpP8XUn9cMnzcttE6Kv
MpK/6EK4e3q29rioEa5LUS4Jji4NcobPCeDS39VA9vE2fqg/oQxMN9Z4QEFDS00Ke3i2Ht4svUua
szILRkPZBvEercm6rhNdlRWLn7Xp6nQ0mxh9kWR40EtEoMhe159W991Mv/ezCH8ussblYW2g6RAa
gKElpuUZBqRszdHp51M2+7r0M1veLnvhbqW9XR13mtBnzxaD2SPfrNvRb4/rMXeZbDS0GK4HiFsl
X8XDG7upZWuVO18LJirxTIcWXXxt3mt+e5uA1De5J18TR7dDCFwwekJUwMuVaFB6L4VuLXPHrjAT
zawqVKehpNklvQ5HTx0sJwXXk7yKBov+5TB8+A53+MqphXYToF04fIuHUthL/czRn1jDpw00Uez9
l7P+YY47e3HVknFokUxMEAQ0EPKYnrr0IJOrOf+dyr2Na1s5uGHrpVbjdN3rZV8SuC4vad0nfdXU
BhspGYMx/zXJBxXsY1p2UPLZkQ0BXmQ/RP+9Vp1DApIpU8NiwofUQ28dfQvwP5FkGduuf5x8BQ1y
9paHjMOZUJQlkvQlYw1s8FlBPyG+Ubz4JOo37aVMbWOGKwEMqCMoqPVxr0BAzhVnWizBJWl3rzYW
uPxv6muuDgy63g+mAxhbEBuWna2ZIDPvH+uNHS54FSmdgHyB/41LdquhVKMVXshzwymj6KqafrRZ
etUmjR1T1YlA9aCjaKWQPJegh6tiPN1Q7qIQc8Op5l92zf0wB55QQ9Y0Bf/hjr0Vd3U2pJiFYbSr
CK5eds7ASCXfrQAmMi7P6kAOosmH3QOxMcqd/jaqLAqePMATu95W5cU2e7zk23V/uxgYw5l/Cha5
117TiGoCI2iBLZGHhWl103ZEQ+PStEBeJs3+BKb5RkVzT1kdVNC3ZqQ6q1TeGbEh+vS7cXVjm/v0
bRYvNGbMr0x6Lxzc6Ff8ihkW9DBDGyRwZ3D3uXEAaszix+VV7/r2xjCXwPBgkSUpw22n5GUFW4j0
rdcE1eDudWS7sVy6kifMykQaWHmy7EDojaI6NYUZP53B+wZ6rC+9SA1MtCrOX6mUhVKTgzy9qW6m
6FEKvSgWvEPsFqDEIIZJDcQ2PoDOWlt3qwQs5qyvfl/GJ6UabLX+NYn88v2i/Y84urHEBbh0kuqx
zxGqEwmtyPFpmRIPbC9eDUnSIpV+DlL9YDX6F7VjjB+VXXfzzSSnbpclL1Qip7xTb8ak/NZYUJLO
O7s3iF8QUCePg59o1mEw+7uFzMeuE1249zPq5qdzkXPSs6xWc7yVWtNrJd0Q5Sozj0PyMprOYPm9
eugLBNXbYfGi7OmyY+9H041t7kiZ6aymbQ7PZsVDdQJZtBt56gNwOR7xG7/1mKZe6wyHWlhI7Lvf
h29wh2rU64r0LU5zmth60HU2e5woHGqXLz3CGOiBAUp7EM15iDySO2ZpptBRVwABnfpnpT5G65e6
eFQnwWVY+E35s9UuqZxNGrqurc2U9trb+Ufojg4aeVf1jbgjKloWlwaWOUJrLUJXWZeuJcnBeEQz
eG14uOwuIitc7YdmeZ1aKWYIQozpZ6kUWPj3LGVAqgmg1QJLPB92oufGHDKh7SiUnhqlzu1B/imp
2jFWRQICLDJciBwGV4Hp5dAuVU0ZVw77UrGzvo5268l+6UWPoudSkWPwUoITlBYWMuKqrD6CB5rp
Xx/pcVJtVq4Xfn4WvTcIThk/DzYjNac144KX6eLKo/Go6iCMrApBIGFx4tImcnEEM/GVprToZ6FD
aRdLfl0I9XZ2VoLxlL/VW3n4O8nTqDV7VDqFcr8W9zF5UieBL+wU43+Y4CKxDOiP1g4ZdQeI347X
enmXYboxG+258oGpnGrBtV+0JG7XTALK96yA7tfQf3/HaT4JP4zIBPv/m+emIoISLkTJwU3efTFW
yL3ca0JCnp0a9I9t42IqqacqKShCAQ3MU//WfZ8CJqCTGrYaWEHF2NXuoO/oWF9Fx0m0Oi7M1rho
K1IISUmyHjPNhUpFqgsKsx3P/mNxXGSlxjRXRB0pFFmCdXzRiy+XY+re/f0PA1xQLQzQJMRMX441
z2KIEMWP/clESdveYyxbAKsUWNN5re81HwntLLic9p6XYsAAGAackT8mn2F12SwNFAN/Ot+YxjPw
DdCAxVyxHcphbC+lbOeG8nR5D3eyxR92uOIv1lWsqscWRiBfTzs3wgizUv6Os+C/2eHiQ1ZZ2gRq
BayHjKfWTNxlqQMaD3Yl5LO8HIrQG/hz62SpH4nBQsOynqP6ObOu9SxyMyu2mxpPMibuWKp7eXWX
D5POc/CYRatIkYldbHrzikaVg1XdpilxLpsRfSwuWmBCOc9r4HsxbOFUhpOM527xx0ngEqL94yKD
uaixQgkkdNldsQuygJEqtMFnXqL/cD0uPDRdRuZeqSHJqi9uaoHeJBntJgWrlvwL40ZuTae7Th/v
62E5q1DPgTi2iKL2/bWbS75//AYugoQG1EN6Jh/JdM2ZqvPsgzfMHx7Wg3oDgYiTgniCcdbAPEhH
63D5c+4NwW2tv19sNxnGVNtkzVsgN9hTlnaI/a6EBpLiAE8UtCIKboGPvv+YjbEw7TU1khBR4v6w
1N+q/B6R+T8uiIsmpJ+K2ZiRMvV7NiWTeCB99xZf9ciraDpSYcf4wqd7Lxc364GGpRJlhcI2bwEh
Vequ2pkeNQAZZNs4tU7paKqgqblXgv7xwdhv2tjsTWvSjQgqwswmdTIvOo0Hw+tcAoRgdCuUoxet
kStBSKRndZIjSXdefdQx7aSDWRYc2MflfVChfFZSG71kwVcUWeXCTKtZq9alAxOmtb4sM2QZM6ex
7MW9qb6m3iFy9fa/BTYe2dN1iUabAqEgj4PW8uPuQZMeqtoTLIxFlEsuw0WctE6yzlQR2ZrfTN1J
u4Lg5EP/rhm4Ohr8JnEVbz5Ph/7rZcsiw1yYgVFlKqUWfpMelf6G6k9TZ1NlskGLj5HeQrRQwVnn
QT4m6aDuZ2Ch6Ke+YFoN2lLVr/BpRLHCONpTD0IMomAmsslVLGs2KJ0O0RHYVH353JytB8aNLZ3Z
ZGXpmKhhRdR3gnzIQ35IghYTSVpkKrVmyjFNkvnQKopFfSbR0rjiBY2wWDfmQnObyTXVx1I+D+PL
ZQ8RnDmehqds1nxeWxMgPgzdja2Z2o1Ffl+2sUdfsw1fhK1zE76kSK9SKTZBco9PxCQf8IEg2Fn/
sJwGYp0RYKXofJMzDTAN5142zqqGC2ePh/uAmy3K0pEi20/psQWvc1jkP8M0/S0l4TcZPE6CkLIH
MP9jsVwZk0qhUSk5zkDnpXjpTjzjASDFoJFsYHXtFMOi6t2Y2um98CQwT7+0VC7MQIk1N5ApcO9h
9I+PhWM4BqZToT98UI+Xd1XkmVxgidYcaHgw37p50jld+73DZNGgDYK9FJwzHu8T19qiRz1DmEoT
ZssN0BeRgywXwdqKrqX/UhOZlm4aqqYQXh+BUkknXcJwsqCo/Ytiv7xi1Fe4YwlC1p6ILVzkwxb3
oaJQw3Q2WjyA+ssvzEXaH8q9cqUadvxDC0LbPCCs+LlDkBLAzPKIvX0VnYt/uVZ+/AjuEy5tmdI8
Q12mn7sX2VMO9K75MrjpgU10ipYssKbyl9h0lGSaRLipYGbKJ45kd4EB6W/Fk20cfoF37ge1/1sa
4Bl/xpsoU/CwWeENo0umoBzIbRcTwTf8lzLwwwZXcs7hYMRmg6E68zyDmi131yvJiQJyqziK1wfG
XSfoPDGn+Ofp/jDIJQMSG+FAZsSVST2Vc2pX2kGSvoxooYCPI/4Egmbjoip/mSU9yIxlEy66do/E
CNLpnIhiyH5k/lgQlxVyvW3NUgupS9rChpS5uxajbcyWU0yAkIfj/eWQJXIKFmw2SQhkv5qsxPB3
M4OY3EnWg8t/n52XS9+Hj/tWWbXyhL9vZXirWr7k1o9cPytZZ+vgV0SuWQUvdf+SaT42kAsjmOQ0
SYZz5Rq9Ux+pF0q29jAeMAUz+ItvnfBmcU5ulSOCiCAw74f/D8tc7CBgJQpBrIdXhdqpQXezXE2G
f3k7BSb4O6o1jG1XmJmKuYNvfXUY1JdYxLgpOFH8zbTEa482lDpiktrZUfu24KUz6U7rALgRlDZD
QSNPZI6LGID15UphdtRtrVta/+iGwgmXGyKBVi7zC0lQ9wgSmsrfU+uuRulvVoBtO6vf3YBz90oL
hmN1WzoidxCc5PdYuTlabLi4B+8CdWlyVKrTogamrNlt+0yALrrsFoJT9j5dujElxeq0DjMmsMJm
cHDhzxEvYhD4oPaY6ZdMscEoKzjY+1XI387+DiLZmOzrrA1Lq8AlsaidNhu+kllp7YXErtSig3N5
fSK356OIlhuVmiKKJMUhwoANNe+NWdAff4dcXQhV70/MmxV1SzHOmoHdkxQpdaQE8b2U37IMPBoD
WDiT8C0Cn14YducixNB2mjytQAWrkeEaYwoxFnQ9KJuJNGNniLIAOtYyYCyZlHyFypQjDxrmxkYP
wgJ2WZi3Y9lArB6g32GOIyeRh0dqVr4RTd9bU/ZnYsq23jbqUSHVE0BPUGoDyYlJftQkuaVlb1t6
CVm93KfdN21tnqp6CKo+9JZSsTut9+QMY2kyuqs1Bgba7jSU3W2izI2N3AJxVt3DM0o0xScrTL5f
/lYCX6RcmWEtRNNTil/8l35RErzXM0K8kMAlKBc36qQIIeRmqK6cHTvrIaMHffhvwZZytYWJ5lmN
8AQTsdM11331tkRfL2+WaBUsPW98zuhWjBpF8Lm+vJWlx7WL7PETs9fbooWy37CxodB1wctpyDC5
uJTnP5Tu9whgSDfaUmpb8eeuJ38HBspVFGlqzqNuIUUBkxsmjMfFTuvUXgtRMbaHU/tjYVxUMDPI
WsQRgo3yc/FKdz2UV2ziIgP0YnIxQfW6HMKbQRBqRSUu5eoLxKFU0nKU0SOsxsBsJ894JHSKY3GH
gsPJAxEDschHuLKiLdo16igYCBftixHVdtbdm6KqU7SXGoPLbZyEtrWhzgnKzhSSPoszu9SbDzUw
aYzNpjpCmM7LAxGGZY/1YPsFeQ6OauySOUvg/t2JYtAO3Gy1DcGLUxG0nvkTb/2HTHFEVwZBycvL
TlhlKq9VyEre+bburur8cPlMCzIjj4EPc6nrWgWXhLiZbiuon4TJfCxpdFIGKqjeRcUuT7tRpFlL
IxU9JOnA7luy03jQScI7URJAIHexB1f3i8dIOHQk8EmNiylJrUpS1qPINg0nJb09GYcKrvnfNpKL
JCHpx1BJE82d56s+14C3CwZpsWkTCwp3UQ3KnTAgPNOxzlCDaspNnw0nXPyCjMb+BMD7gvm+lnyC
LmXr+HxLuIq6NJ2Y4y8VJnSl4xhCJOy0aicNygmyBKatp8t7uTdA/4dFLi0XmllGg4au0eRk3zUf
lFXHFOQA5lP92gN4urjgTnMtpj3pZnbkz4JEJzgUfHM4aaW8awoLFeosH4c6O6jpw1Aor80kwr4I
XPO9zbSJZBOZCitekLX7+ikZn9oO5Ij+5c0UVPZ8e7iA8orah6h9ZdA4yLnX9egqaldUeRCaEq2G
O2gAYuszZdm0zJ28OdDIy0U8wSIT3DGTF9Vo9QQPTMqgo3LFeEBau42iCk6z4JARLluDejaytLbU
XHV+JUMNaN+ZSO5aPc8geFMfL38hkbtxSbpsRinMJ5QGjWp4vQJlHC3y1u7nlKUCXxBkE8LFjmwg
7VgMaEDR+mdevoEF5fJKBH+f7/Z2GZonwDDAnePoplKVm4x8Qp1+Gxr4Gc5YTgvDyNlm5S+r4eTK
l15YNbH64cLlSiV/1hdtmaGKqXAqs+S1yN6I6XSJaZvhL5PY1Pqax24bvlzeOYEP8IOcY2utRlyj
d91IjW3ggb2c7TF+1ESaXaIvxP7/JuAMUVImkFnHfJZ17vVTZwWX1yHqEqtcDKji2dS7EclWP8d3
mq8csjNmMQLyk9FEt5MgGQrCgcq2dbMcq0+WKF3xiBEWkV2aT8v82gyCu7ZwSVwwqCq1XZUQp6b5
PbpsSQue2ED5J7uVv1yJwC2iL8RFg3RMa0NqYvRUFzRs76tOpE0oMsAFga6ZQdLS1Uiui1PEbzUV
hDPBN6Fcdd40Epimc4nhlY+m+nMN30ZReN5/jlQJlRlHioV54T+/e57I47pOcGPMGq0+6HFfYz8L
MEwJBRzjpvekoA8iN3XkqxJaOJddfDc3bGxzPifPXa+1MfZvAO6ty986QMT01YKcU3bW4tgeAcS9
bPG94PhHQNqY5DzQ6qaSmC0KksmRneqhw3sTMITefAWQ7Em/1o+Tr/t9AA2lK+NO99Jn4duaig29
9As4r4yNmWqzitRODYdCDXyW7Qj7bd6unuqxkU4RpZBolzkvVWRJR7ACFt1Mqp8p0PVTq53Lxfox
djRoRhLoQyq6pLNtvLBIHv/embSR6gkPzSnUG4ovhaLZjbna5nIuRISOguXx+PekUWslU+HAVmf5
Q/UcTY0zZ0ereNCpp4oAXKKFcQktqmfDrBQG1axuqsxrZtdoH/QY7LqCBvn+JfnDU3nkO1TOynXK
cTjC819yRwxpn7qV09vJkZ3K8mx96uq1scnlNMtIIqvoZ9zvQlz9M8PtasvPZ2onlfSZfLMxxcWd
WtIKNWzxagId3MS4q/qTMh8uH3bhFnLxpR4BtagIlpPnTok3odQ3HtIf4dsKZg5iyy6Y0TD/J6jc
9pPcZmVciElznYbTgAcA8C+Dswxs4070nNvIctdiAKfIH7loMiVg7S0QUtxa/1Hr4X2thA+aEd9a
A3jCREXpbmm1WRkfSabeKBv2DJWp95M8OgaQcFaq2nL3+/KX2018H4Z4nkUta9p8LlE2qtV5iH9h
CH7pgssm9mGEGxvczbiLVANDv+jXtF/KIxD/UOEIn1IoViABLAcdAL+HyxZ3q4WNQS50aGtfVP0a
AfuZPteKs7SCrpAgEPIKKWotgYs1xRsXAREHjWY0ob7UuuyM5XfNXG9mMIVfXtDe9B1RNiviwkVm
RpAEx+Mn2JcGcMF3DxkSKZBuCFKZI1tox0JqDLCN7FE0bipyEC56ZJrUjMDDIDia0otUhPcQUAvS
XPTAJnB4kwsg5QJ+n5TV+KR7qHTiVfNgW/XwksXTJxTD/thLLmqsUtKvbYlazzBurcabStCsv0aa
yOuZk11IzLx0ylKrhZXlIwNkRQ+1Px9KEJirDrFbwM1ET6H7z64bB+ECRjSReQapM47vqT0OmKqB
JKVfQmohEwq1iMIuT3NSSN0A6WngECe0sVcXUo5nzZsdRiwY+YUoO7PocGEfeemUtTG0dp4BtNSY
dEpzgjqgg5dXK8gPdSCCJwnckB8dG7pBzbMQ2xgXvjzfh1Fvm9FVWAj1hQUhip+O76e1q4waLYHZ
XzzrKnf1O9ONjuARvSY2BqDuJhH4X5C/LC6EFBFAB7gUAv2l/6DqjTU4g9TZhvI1CkUIB5EpLmZM
Tb+0Q4RUaRFnBqomKkyIIwBvkNnt8FUQGgXnjNdPkXMlWWMZGYxJv4GuFNJvcBAkFxUYOhHEa3+C
AjxPlJEymjLf8wCJ9bTIBgJx75vBfF361IOEwzv0vz0Y95iesIvY7oPeyZDbRO657zUf1rlvOGl9
mcwlesyDGiTLnSR9KjZSUDczeiFq6FwYyShJSMxSdW8GC30Eqb+Nta6q6Ka0XxN8GOKvLZLeajPt
0RP9C/dIve65QL1N0XKBqvaRiEYZdr1kY4+rQegkL9OgYXxichTf8HN3PORXs8No1PKzchT45G4z
bmONK0DyoWwTbcETJg2T0u4BWFBj+SdZb6MQzOOzDgLRMrVloI+TJc8+U+9vjLNr8aa/tJLUqKwR
Q5ZTeoitg1bexbOgHtn1w40Jzg8hF1zo04C7mbl8q/vvYS4YrxX9fS6AWMoyEQNT6q7ZjlcMo9eF
q3/5G+1G+s0SuIKjUU2rThUE4EGm9ghu8ZCCG6QN4uLhsiHRWrhyw5ppByKUEgVUldphctW0T5cN
7Fajm5VwFxOwE5pVlCEAEu2q7Y+SBH6jzmunI658EiS7L1vbrzSoDgFzXabAd3HrGeRq7scec+I6
AvtBOUgOoEk/GQeDdid6v2bh5h+5f2OLW5o6a6uRW4C6QBr4egiYcFV3LHwRffG/RKOPNXFhj2hy
O/ZzwWq12cXgkTvb5GuPi+TqFb51JAKX2Pe9v839o9toTiAVIZgef0d0jWhLRW7bX5vtLPhY748j
/9xACxlDM0xF4yc1wXbUAZ6Cg0qD5IFRfmVBYdnmqXPWg+aFJ+UAJMCh9QwIgrXB8GodMITthl7r
SicmL7W+CbxnPzJ+/CDu2GH2sKi6DKN42u2Ec/eqfBluGqfOzorlVOanTsaHMc5VpS7LBlkFhWy7
PBYjVDNzOyJvdXbUYmS41BWsbbffSD/Mcd4qL02htT3eQ0Y/DHqwyGmpA4gnZvReWgdAtq9CIYZ/
cdwPk5zjjkpXA42L7fyLHVS5glCUdjP5wzWYsjPbOALv9N9WqXCtcl0z5RyNKhR3h/jurwBgXtNb
9rSAXOood//RHpe5zbGaF3PEW3DvKj6TQJMiOzpPPmvMaUdDyBTwvoALZ+b9+rPJnxWgXH214MzI
IKXMjx3C9moeZl31ZnrT0bcRWCRDpDy1H8T//pDvH3pjdOmtqM5H9nz3O9HRoT9ZbezE3Q3K5piI
pJ/323UfnsojZ5dEl8p5QQyfoCD3Uh/RG4dinm1hGDnQbYK2fPhQBsJpjP1w/rFILq2XeprOOqAt
wECNR5APPgNS6RRBH4H+Ad7jWsfqqnYKt3QgaSaIPPuV+2bNXOQZp8laaybW27uzSzAPyYTm+0Nz
No+NawX0gB6Kt+KGXrjTYRKpG+xeiTbWuVDUWYURdzJ7YpztOQYIq7zN9GAY3zJRK0AU83mYLa7n
DVW7dx0F2WFzyZU9QM0DVMVYdMwW3dvpI8buHAY9k+3iyFTAmmvZZTIL0pP+qWLx46tzMaptTLUA
ChMh3zgTeFb8VRAhdjsEH3vLY33UeVJU2jAIx/WM+x8kOXz9WBwxxX8WDbsJPiNPwkiKFOmkgKml
vc5I0Mz3EJ9ye+ta6kXcq/uIwc2yyJ91vJZZqW5aqBJ60A3JL6Wf3CfPGFU5K3DS8EcCJU2xXNF+
afL3x+LBPbVSGPI6AKa41qBLbmigWOCUq37Vo0j3dB/nuVkf/XN9cbKMA8jWkLs0uz4iKLDGztMc
Opo3uAtUB5Yfkajvso/S2hjlQlCWY/yijpFNTKImtiWVxzyWQQFSeqRtgvKdwVM+FGV7rvTsHNfd
l0wvj0qmNID91z/awrhezOHeGptgnXtHX+RzGEGkvc+pqPElKCf4EdJ8AqZDZ6NejWfcgvLzMEKE
869Ey2jORVdyQXDm4UNLB5lAXQLSEbwTDlFPA2hDxvBxAYVh5RD5Xq8Ek2X/cpP48DWuXhrokNdh
pLHiBXBYVN36VyVoUN9HvkhOSniYuCCUkimqSYMKn7F85G7yrb/CLDxwef13JmYtuaB0dz8FLP5w
Nh5aZOWSlBC1wTuB3jmDrD3EGXWmqRUom4o2kscX1Q341KGlAfUVtMAMHzqfge4WR+LW50+wiBJl
syQuKK0AS4PTFNXfjOEhHc+/PhS6c8yjD28ZBgIvR3ZBUcQ321JCtEKusX99fs2YUkLrFALHkiYH
HfhRRZCnRNa4eEQlTaK5gl2slkOc4L8B6Bk0dAe0xmFslJfXJqrBeNBRBs4jtdJQup87z8LDGHXa
2yIgx7sY2tlB7sWZK4LpiFbIlUDRnNBcjXEfMuXToD5Z4HJSriJyTbonWRedbrZdF8povk8wLUpU
N6wMia/RhPhLfYgcp5/Av6HCrHDIRSAXFrsvWeTiidwSWWfFjxuBizL3iuRaEcUR0Q5yYaRtiqWC
Qjy6RspxBGXxup7HzNPbg4aXAmsUdPJEVxG+UUBwIVi1AaP1JD3Q7CakT/n00rZQqLppl29GdEwm
QZksyP/8cFEUmUqYhvDK1jga9JlI96PlWeXDf3N+frgoJzoZlglnrXdlTGWjRg2K+9AFKZIDMhv0
z5dD8XrZpsAf+WEj7X9I+64duXVoyy8SoEzxVbGqOne7g/0i2H1s5Zz19bPYvuOSabk44wscnBcD
vYsUd1577VCmNJdzAGVyLDVaMD9WimqKHwb9wgvUOROCx0HG3oLLTuXyRy+t75pCT4M6xIDmYOeV
UbrLqDV2o3auRkA/vErDXahUdhtnT2azgsa1ru6GJrWxf9qVkxndk8EbGBN3ltqSjLUfunycTWqH
3ZuUt/4yT9fyAFZj8FRLQhplgT7xc02hNNCQMkoJMujeUPV3ZRIHddmL3Jfoy3BmqZpA/RpFMEss
0GVxQOonz2Cmx5ITA5Sykb+KMgbmpS59Jy4bWxu9mqcG2Rjoer3kUPqxW76a2B/DYg9RBUN0jZxZ
GkGpPuu1gocXngwwruaJ3TSCx70PEDj7ZX4B22jM6OiEqJib4WtD40MJxFm+fJWV5GiRxq7TFivq
v6oqJtLipLO1KXxuaWJLlnEcpC+qkj+T6EuSd2+XlW6fc+L8u/ixp8E0pDFlsGTW55mvWaeMPg6B
1mNNis2gOuPJRBaq2lmMoQiQ/5VOD2SeJvrigjfGD0JFFclnmdEY1BTJRo0P3r6WV7ldYd8lazmV
jshV7FpSQ5NVRvJOQe/xe3qj0kWJ1wb1hkx6jYubHBN00i3Wgl2+YOZw/njJGymcxamrvq9SA1E7
i2uLU38oruNDevon17oRw974pjyVtEkBoBXcQg5ToMuRg7QQ1FWxd/k0+6DRjRzOFOhWrq5Whvw6
Pza3/bUOkssmsNzQL26os7zNWPU0eq1duFFsx88AbxyEC1F3bcPmJ3C2wUjmdpJWRLidh16dCoYS
y9VujCBy1pvEF4FUd42DYeqGaaj4TLy/la2kiMuF1S7aG92C0ZOcfhhFseb+mc5S2L9vPp+ZzrPB
dlRgedaAIlCGhQPmpw48f4DJPYuaNvtRy+ZM3MtXojgf5DTUXEn7XiWRN4VfzMKvm2et9Ss9t5PC
rUQgzn09OJ+Q04MwI01NGYmbblwZKHaZXlzeqPRH3z0m0dWkiijchIfkNMI0ZiPXTVQvpFy267rz
h8U49WXnL+rqh+uLhPHxpGju2y4S2NT9zGFzv5ySWKMsaWYEZZxOo6v5zHsRL3VZ/7y6ZsXbyQZR
3mXNFJ6XUwuWh/U0xxNS6k/qEvTJkWAUQ32t1vc0PBBMQpZHgcjdAsjmnJzjjJJqHMI+YT17tiYD
WZjiUGfwJ9DW9QE2SYhKp/vtlI1E9so2eiLnIO/vIlSHGOFh7BhXM5OoBexS4aDQrxeJZGf4037/
ere8f1zHWi7WBH47at5ndfW6CKt/VIdEGNdYbyWshb58qfte6SyP66aMmZSpQzXD3vRvkfmqLdhT
8NCn75elCKwaPwGcFT01zBheP2p9rQ0QkNgAmgqepEDl+THgSWnRwGdNjLS6GxFXWZmtIhejbCPW
gEXeb8kkONZ+yfL8Pvhp4MzKwiiTEKmu74qfHKov4Ba9L3+YdnyAgXOab6KkRSiRMzNSp2u6mqED
rmPrT+4231disywptHPwwKuH0OtF+xb+4oTPb4SzLzKJMUnGaBl+8kwn3ogOMYvLI6+/Kg+9Fx/k
Q+6sn1OMrReonYmUQvR8OFszDnNLworZGmRPYWSD86T431oXg7MuFl07ZFoQ0nhmwHzijOXn7YGR
myL9fBXyaQusmcHZlohkPdZ3wEP1LrG72xKzP/iQJ8VpgRmTXP3xf6WCJtemlVYtW6qKPZzsqSQ3
OQDkM7aZXBaisC9xwXzxa1sKStVwzlOM4h+zxzaxi0cGSYYnKhDcs80cWPBljw/yQcSFuZ/wnFXR
VH831fpQgTR5YeerHSzGZF3h9bFA3bN6G3zWIUHi+BQHlUfu4+B/eWr2qTdugmKBjG5RwPC0O+nK
DFiPrYzt0FVudc3WHkx79VC/w95rdxG13wWqYXJxTlSv+hwn8P1ycky7p4IcQ/VZcLxdjMbmajmb
07KCxZBgcqtsFwcLZ5y6eq2BuoFrMrCxe5CdMnG08dNlsQLPZHJWB2vKR5VdrLvSr6X+tccCeFAM
p4KuisDfmpxpMbpCKYqVoQmSr1QLpmq1NeONZoAe6sFcCobgROrB2ZjKGvDBZmRnsX4tjXYhHeUo
WCRXFfICit4FZ13UPsvlpYQzjK/1k+4sz6mvH8mDiqXrGA4A3+FhnRz0OC5/s30o+Pmp8DDOOUrU
iuYIX5CKeWwCh97WVyyx+GjiCEyawOHz82fNkJqlkluYVZl9eQ2ApStrTDjHdhJ/zdb3MBSZN8Hn
41ewLGUZzssMG7OGp1h2iXxq18cxf9Lr2BFc5G4Pe3ORnEnJwnIaqwUvhcW6jAc0OslHrCn3pKPk
X5YlUDTCmZDRyMO1XVGknDrNjmnupHV/C+YKW1qUl8uihO+DMyVjNdaNzEDnk9Nef4wKBOUrxplO
gFsIt2mKfALhTEjRW1JSyawY8rDemcHqKnZ5t15ZLnHk95/QjtYG7bUvaqwIJXNmZUywSAINOLZy
phxsbM1xi8Fwrf4pDYfUSTXZieLys6pEd2qBLM0cgnqunQ5cJGWB3vcwuEpCXsZw8Jo6E3RiBKaB
cEZoWjCEYurAM0kStieg5tdgIupJ8KFFusnbH9pMEinQe9EDDZh4+i1+Sm7iJ4K5EMWJnKG0KXac
M2hh7MUCtLDggPwMmz6YUk4MkPPNLZAEI+hk5ipYhtEVnFHgFy0ud+obPZu0gtUYAsOfbmL3ffLb
W6Q3Ah/10Wq/EFVZXGxTrmDymCRYVWYM1je29zv1o+fmVrE/KGX+m6+Qol6X3mIfyL3ipTawfqkX
PooCcYEB5AfdYlUGU4EB7HIW38xzZM/rN1n3TPIlaUXZnMAxW5xVylZ9GK0RDoymnUuLT1mIwTb1
xah9alx1ognB/Zb52d7ye7v11Og+dhHhWxa3QwBuZ0yqGqAXk1xhp5fZ7kufkzNLqbHo5gJuKnc4
sbn/LuivrE/JNXPLAE1/Fu3ZENh3i7NFphUac75iKtZQfujRk9I+dvnNPAhCm31ExeYGObOy9qol
TQlmHAwbu5rfRrf+L/eroL4Cj2J8C/673JNc47MITSaq0VicpdElotd6xx4Kejf9UQMAne0uYfhT
wGJgZC5rvcCw8cNuhMzxEDESAdymkg8AH3gzRhKXHjSQja2Tb/LkX5a4//0oSyAoaCJk7oDyJMlR
QTFdOuvvKcViQKp/6brPbal9uyxo/2i/BH2U/DZpzDRnjZZ0SGMYHDM51QcSADISCNOl/fd/lsPZ
zVoP5SJKMEckHdj7x7ygbg+fkyNrtykScl+R2dqn2jDOEjkDWkxhYqgmNC7LVbsHfdpiGVdyjRDH
wKqBUpqvaJq/NFVsz0sRTCoiVxTcNAV76GniRdoLlvHY0jjYcgMwxiRN9uWb/8sjPv9ALtyL21CT
I7ZZJa3s3u2P2Sk8vmtIXgHaWUDlKX+5LFD0qTnrWmhm3E1hD35XbMxssVNFI59IEVgAGUf6Y796
TVcIFOcvtYHzGbnYz5rbeamRr7ogo3pcR3KdzSgYkcleUv16TjEXNS7HVq4flXE9djXSzLJ6Ko3M
77GQuYjbe6mpT3kh3GTKPv6f5vj8uzhzrIMF3wKRLCvioXjuxqVdIyRlhJb1F8kVdWb3g5OzNM4a
R2GRlSQEYkRXTmV6Z1BM7f13+eP+Jco+y+BM8YA1XD2ZcKIZy5wKrLig5YE8Lz5D9GKVnijZFD0m
zkClSZdOsoW0iC18UA7tYfHZxiwR1lakJDyuV+8SpLQ9q42/MHxgdqq/vZs2+pvF3ZMwghe8Ch7Z
q0V5mvVsM9zol0cGDo+8JFAeGBIrvxGZRMGj4Mn6Fg0IunUhaKca0SE1v06KdAMalcvPgun0hXfO
Q3mpjO3FhjbBc4W53SW3ZSKIu//SE/r17niaPqnTjK6LEQKkxzCYMJ4VHZsjG1/uBBHxbhxqaprK
tkPrlHBKVBfSYhYGQhprPazY0ba8DcqLDtptIzxcvrR9XdqI4nQJM1gRAVsKy1h/LliI3eSmw7RJ
7lGA4y9L29WkjTBOk7IojDUzZJEhBukXIADH96I5rMm1vPq6dheK2D72bfJZIJ8qdZgLwDiYgbU0
PxYn/cSK+kWgrTagm6yv1n1ii8Swrj1QRIQ3+9q8Ec1FAWquUElbYTXYHA/1mYJJ2CepIe4GweM3
UWNd8GT4HGqu6xG5uAXvYwzHrnnUpMIbaHSQmha5tqi6vxuzbQ7H+fNKJXOpG6xjIX0h4KosgLr5
plYClyqSwjR+E7ARa2miYYXZUDA1IhMjyLFnvCH/zWokUO39aZnNgTjnrS+GtUwS6sx6sN5ZwXQo
rspjdoi80F0DELf7klMeEixmG47y4Z/M40Y456FDSRqybEE1JeyuR/l5TRxpCi5r3n76spHBmZQK
o3qpRsD0MIGwqKyQw/TH+i50dVs5kRvs8GWjn3kgKr7tN9dMk5i6Dlum8aC6OVdaK1tR5p6Wr2ua
vNIxsaue2MVgHmBpX0ZauxHoIdW4ux87y9WX+nOox98aCpaXZb1r0xdjKE7jBP4Go8fcaFsFQ7w+
yqHhXb6i/dd2/qX8V6iyLKcMJGdZT1l2n4SKE4cveS+qsu71OHXjvFqecG8t7oo2zbHXw8010wYM
0lsqVKpI7hC5P9BlcXQtsi1l9LOVfqq7KahG491qXxpqCRRsr47320/hztxE2lJilRXDpa4+m7lI
bqoH8lg8E289hXbkmN/i78shD4pvly97zzL/Jpl7j1PRV7PVYd03yOrYQF7qjmAFSbGLULeLT+r7
4qp27OWOCK2z44J0oJ0IIg7wEhp/0KtmROqjvlHgw6ODdkiCydcxCiyKr3Yinq0YfhSiqCQls9IB
28zLT6Xm5W3iRNnD5TvcMfm/yeA8zLKSyIqLDsTx4bGWLFAJoV7WXLet7LciNkfReVg4uTHFZlsN
BVaZK5jqf191pxwXGwCny+fZUUCcR8fYtq7KlsXvBmtIYySdPGKvgHwjN/YkPcQZ2n0C+C0LaLgw
8TcpXMAD3Zt6rMnA3E8SQkbtTJp+N8XqMQVAuahHJ1XKl8sH2/9QxLBMDXsZVZ4Jc5iKpEnVUHFH
LTvCMNy2auMU2CMMtPF3mVg/LotjbvGPE+oKFgNppmXA5v/+raZhWNpsXlFJyZ6s6DnOvMt/f/c7
QX0MC1gMXeb3fnW91SnFQBR3bg6S9hLJkgPK5YaU9mU5+4ZyI4h7dBbBNi6JVCikxLbig6fgLnqu
AuI1CZaAM/MwvEqiMt9O8UY3NjK5y6OkGqdKbsCWdcf63F3ARkeB3vVRbv+OpbMCC7yrVxtxXIij
h5KVlgljYqjujcYrUBwZRUfafw/n78V+w0Z3LSMkM3pdQJR50e3isYSZYFVif6g9NpgCiLTI+u1F
G7/dIntCG5EA8cg5GXGLLfxKfCyPM1ZSaofQ1W4HPz4oJzbNLqK12AvifpPK+ZTeINSqMln5mAtD
qn41vqqgKyqc+tC89x6DXVtvBYZ+qZtOjikwX6JPyRmWGrt+YPFR+ZCb+NECYHci/U3ZRoIXI9QK
LolSwpzMUYNZEvOZ3hF/wrYQ0yUPOfZOKeg2pd9F5cVdl3l+o3zdNJnTdppLTQHXGgsR+gNzmdh6
FlxW910rqWN1JlhWTJgu7lzlmldVZ5YIi+rIARpLNr9N4yFMH43Uuyxp/0C/JPFd/ETpjcksTRYD
aKgfhUcFSRmWCR4vi/mLFpzlcA5a6qbOILoBu++TN8XFioSTdoieae0oPz44Ql31cTpQgb7vv8Oz
VM5qjkoczZGCQvpUvaTtU1R/KgYRSYXgW/Fg/3hSw0zr8p/zTKtbo8g9Qt9S8O9d/6yOLcQOgcIQ
9T73ajDQ8fPpOIMpUYp5jgGWJQObeKgca/opB4NBepUlhZOntwCTj6qofi26UvbvG3OWjWgG0hVX
KpmPVP1aJdd4xM7l17Irw1A0TFBQWSb8/KBRDItZW3iUWX2rdY613GbU/xcRoDkzMRxDFZ4dR2/g
z9dxRte+BXFJ7GvoWo3T4bKQjzXDf4Qf+ET/Vwpn+42oStpKGcC/67VHrJj0Bw/I6WB9RUM1aewc
64iTI2j/DtJ/V+oNdWuknuidHUWudd8dbH4I5w5Ily3NnOJGWcobYZ8NIwQyHhnuEVQ8GK1YHTCe
HKg7f25vDIHy73/O8y1w3iCU85RESQRubHoPDgwt9+ZcAHTYy611Y3NAzmLGkiY12ViweuR83aG2
hTkSF3hgyVFQs8ixrIeFSemX0GEbWCz0J0WuYT+NO/8E3jdk/dC0RSL/bN33R+sGaB6MkOSvbNET
q8crp9VTD/9SK8fRLbb9UiMElYXfNTK1eiVpS5iB9GigqWF8KxzTVZ8Gl2F1p6tEFsSiuzHvRh5n
dmJjrkgWwisNvXad5JhOXOqrkaYng4p2E/7lTs9n46xNp/Y1FOjj3Q5edOhs5UB9sC66q2EPiQ3M
20m6zq+HKxElwt6kxW+3yqmuHisZZh9h1idn8JZgBq/TEMQudczr2emuWf9e5PX3CtC/yeS0dO2l
RrE6nHb5QAvASbrLfXXNmqXUFfnGvaosZo8UEyusFAU0YZxLjlBu76MUxmn0sUtxum0CyQG50eTP
PxhoUE6xyf6yPdy/1I1Izh8r65oRrf+wh4q/HhOUFImj3k8+W5EERLujHP9hfO23U3LakSNpQoEF
EX9W/ienV6F1RyvRsdjP/sPMb47FaUQa67W0gD/AVW96twUugQX3WoC6jQse0n8KejfSOJ0IJWDF
qIzmznAaPA2YkrG3sy+hK7107orpmBKIMtEM0K7Ob2Ty2pBXnTbEKRAfUnXQutgpyjCY6x/DIlqY
s68EG1GcEgwhAVGBXgPJF2S3ils/tVf0CwOSgZTmQRFEb7uuaSOMc02MWLvPBwhbizulc+vhayPi
VRXqGeeamtzQxrGDfY7BcbWc2DqK1KXYZ2Bnn5ClnIRcW4JD8YNFc1URI5fwHDHwWh5Vb3geX+NX
8Au764Psa14dYKeBSKpIKGdNLEMz02SFamd64UQWWBTLu3EWuPn9hM80ZKIrloHSGHeXshkZoPYD
Vb0epPfgDfIxogW4ESBAiORAHtZcRd8u26z9l/9LIu/VgdssZrPBufrqISxDbwI6PSyWa8vMXy9L
2o/nz4f7AK5tQmtSE8VcNWR94Y3q6E5yUu8ZT352J2Jy+cuTPB+Ks8Ojrps6qmIoW4GC2jgYfuJJ
XngIMQbfBlJti2zW/uM4y+OMcAGiwo4qLEQJT3N/NVa3WRtcvj2RCM4G47OsBeaHgaEpvUS5rmrX
FFHx74uwDEVWDKpiXfHvgRYxCJjcBpZNYsW6ptVXmSo5ofQPDLjwWGcxnE1SgQ/SK6NH5CFbT2vf
PIbx7P/LZZ1FcGqk53qqShKqQ7HkSwiophO1/iX1Pp+CbzcDwko6qYRlLUb895RGx0rED7+vmr9O
wYNyCbg0ssSECAvrU0EUXIJG9WiKlqiLpHC60pvpGGKptOrCEjhaedODqUCTAWGiPy5/lF1BRKEg
vUXmS/n2YEtlCRyFLXxRAmSY7GLcECDDw6wLfN6+HMtSLNmSiclf2xxmE9Y6MJ+noyiXLU4PNqBJ
zRyrE1Fvi0Rxd0f0NS5ysNN+BEZsrPYu9dtDeG+Cb5HBa35In0WmZj9lIOfjcbbGqIeloisq5TPQ
04VXfae32mPzvvgtEsAaq6bM58j/fwjLdiDiOsqav66VM0Bpa5BYGxbFrWYs9aqcPPZ647hEnix5
bBe50qOnIguCQdEFM5O1cRlyoctNmihYDlK3Di2/tBU2Qo+5LVsCFOGu7QN9jaHLhg72Z85igBKQ
KrWBLzmOb6ai2ghp7FDEhMr+yB9xNNo0KPoA7qN/fNrNaaalTFKlgVn62ZDsDxmAomJ02f5ZzmI4
A6tU6rJ2mqq4SQa7dE103xwF3mg/it0chbsvvQ7HScng8RiWSHVKjLDHbniQfXgnX1Rg2ffnZ2kf
5Z/NxSnDqCzaAs/ExnYBl0OAmTlsGosNtEa+CLu0Lw8u0FQoMZE8cjrWt2xFwoy3rgeLZzrZA5Nn
eP8z/RULg8vdh7GRx+kWLSVDKxKkHyM68wDRo+zOYIeiBJx9+D/eHzUoJRT4a4MHAmbJQtq21uEW
WyQ5mNtxmtFd6H/zfGilw2Vrv58Lb4RxtrFQpEaOZ7wQdqbqJQxYfwZ8I4F8rCrU5BAsnTTRgDcL
US6dkPtw+WKMcrmweRntmkqfo+o5i4Ni/pGJYHv7wezmeNwnKxRljDTsrQJdWhqUJPIBdwPk2vQt
K3alYkztAuPrcjed+il7FNzt/ns5f0jOLGp1j1WbLL7V7iZPsmeMJTypmq0/LferM2MFYB2k8AMT
VuSAcEh0yfvNjs3ZmdXeqKM5DfUyrvDkJLbNm/ZIfMWOPOs4y054bT31L6VXBvqj2dmXz71r2DZy
uQB11qe0SDtA0ca+8SPyxPYOyvOPy0KED5cznyNKKl0RfVQ7AJFfr+sn+qjXdvpSe6bN7HV8I3/T
BEGL6OFy9tRMVS0PYwQtsfSlW+0c0CkD7GkNdkiCbeXyCQWyeMCKrmVW3oDZydWM1J7nFyR/tASc
5MWInMuSBB+MZ+9cyijrZIYdJDQwlpsZj7UTRAj7h0EPRqMoDwNK8vtb7Jo1aUqLpV4ksS147Q47
gPDytPB7ImaIZ0brT/vySxo/MgPa4noeZLwNOVh9GdXvwhkLG1QHsNa5k3z7/78+E6GCCXQcMZGR
/X62gZRLU6n4UEN2GtZA6x6tRZDG7DryrQzutcstJSkGuWExfdlyiL/iSErFdl6NNlPjKfYvH4oZ
Rv4KtwK5D1Y3S2yUOT5YZl7186MqZOdklZgLAnh6iGmJBzmq8I1+bk3CGMiv+R9hYCI4DE8SkXTY
T2KkwDEtNeKgL8DzA/lrXpet3Rxb54kKJ5xF34snh+grZenSFqcjTwxrvB70Tyb6LxFIIeobUbKx
fzzsSzIsoOjwAn9/gEtY9W3HCvZJdZ9pt+Cp/Ze3cP77nCNRx2gd5galgJUcdfUpqwVByJ5xMOXz
3+cUKIqWOlpb5EogkZSTzO6Uz63lS8UPtHQERnUXX4mJNla5A9qR8mvP6KzN0qTFrE2VHIyr4oZ1
6MrejtAlL+4ZhCkN1AOoYe+NT5dvcTdc3Ypmn3HjjzFc1JUKXVgbVvHDBiP2qTtMWLXgDO6Hw1oC
IpC5Z9m3IrmXYUWqXKUEpx0xLJhdVettoQeXj8Usz596fL5Q7nHEHZZ/UA0vfUFmHWLF2nVHX9L6
xQDH2yBy+iwwvCSMfylKJVWUqVWKCZnSzZ8kp0MqbwSmr16Ro8iy/0WNz4fjzK6k5umsWmgyLslr
12JAz/Tm+fuKaRMC5sbhFMmPE/aJUhurWC9fq1A0Z4BHSwpxs/h0LbX7a+MQu6NdUfCFz6w37wpt
5O7VKppCUAihisbbSCBjwHQ2Qclnn20gQin2Vv1MUK1n+HoNcbJgomb/gIqJMhOhKiU87hebnDM6
MtxI9ZN9P/H6g1zbuh3dsyFQ0Uz7btEeMAuqKgxqbPEgzG4tlVrWkS0yarXuEbt6Az21TXd20scI
c9d55ZiCj7irGxuRnMZPS2U2RoxKQtkYdgJqWcVd489ydROSm0I0m8EexB+6sRHG6foqd2XaRyg9
MyJOjCgFWsBa76Kqvb5rrTdyOIXPzBqjwRHMWJ5j2LmPvkXZDHK17NDE063RT56h9p5sYmx+/LGo
BEXEyXClZLxVome5QpO1KbD00TxUUfvWNghk6APmCK6soXDkYnkpu/l66mK/7bTaVrB9rW7BY7g0
702ppU6rdy4pUcNapN5p6eAZw3fTehq7yhvr0E6j/L43DLvCwJmSd6BAmp16BoIYK8ptJZmcWJJe
LyvqrondXAdnknLayeZkICWQlU9LhYLs6g2TKPwT3Tlnh2LardaA7AN1nI8VRG6IxTEYdb/Dm3Un
nwUWE3KD539he0JAcVYazgrFdWxGHavSzuRIs8Y2U79ogss3uO8Yz0J4kvFaNhkCHWrCHKN80zjj
wbxmVZw2oMdEyNLOtO6CovCIAxo3CZ0NoCeLZbCXZbYNUQVHZGt4dvEZJecVu4YQcIaAWkEVGARo
Umz63H+Q5lm30mdR65Pp3aVjMQO/CS8G05KxXpVVp7CcZQqdTjrJ03epE6D1BWbmD4bxfMgia0IJ
VirZTlXXqr8kIMhr37TMawefZKLqvUDB+IYE4hdodI7X0YOc27g2/PaJ+cLeI6cJyGX9gD00osXu
oifC2bg5H7RqTRjAFqx1KrmWNVEks5v+bN48ZzaqaRqkkVnr9Ci9dUFyM590vwGFY/Qve1W2Oqxz
xmMNtXzSzYYtvUrgGFi4pLDSk0CNRe+PMxUWaCNGa8J3aoqgGa6tEoHgYtNeMBi4+/4wDyBTLBNE
tMJdXKKZS7MWcONs5JfxpkTH7ijGPu++uo0Y7tJmQpd4ZJAMkE7b6XvYD24GGofLlm/3yjZCuCuj
lVqrRoLCTigdZOsmBeoZS5bkr5elCI7C90CTGFNCLauGVEWQo2yt+2ku+Pa7+nI+CN/MSxcw9Tcl
MANIQx+bpP+e152g9LYbS21EqL+btzQjSh93SBLLrrGVuPTyGazDKz3IMrboDADixYrg87Cn9IdF
3YjkLCq+/zjHDZ6aRsHsqoBEKgL52imybtRqFsgSfSQuVJxDuc3yHuH3kOa5XXfG+1h2V9QQRRLs
mi6dif2OjZfQe7VCVgHoSvbC0B3KIWO85uhjNHeRmHho94GjEWcpSLbRIuducFL0tMQ/ol+ne4zl
KHbz3mYQoME1bn6yVE5Yoi4Eo+7eJgGckGpERy7DGQlLDnUymiBuSI/tMbtVveik3CIU/CjAMAju
P/Go6yaxWNtcVWWNb0a1aZgMqDFB5OKr/edytftEkDLtatlGBPdGjHmaqjQdFTeibkdPqf562VDs
vvfN3+fehtmSxVhJBy5FXFt5sJY7ZYhsuepchTTOZVn7Qd9GGHs6m4c4D2ttmh0cYP3OCC9qn21f
k//DrCm6rbV49IM9tT8ePtriLNNEnYzvqqlaL2lVMyMDu2Oegy1gQO/YV+/QnATnVuhdPt/uy9+I
48yVKfWzVHYYBU10fyhR1no3lIdiFML6RHI4DYu7diKTgSbP8hDelJ/QK0SHV05t0tlRhSG54Vi4
aWMPNrBwl0+424EBbuPXjXLP0SqVrtdXHHE5WUH3mHn9K9tYrB5/AkCtx/hBlHzu6vVGJPdCxwjQ
KgsYALebKRLH9qEMVa/KOsHjFF0q9zY7LQwpskzosnaNtYrguAU1hkIET0R0GM5ILVJBTSy3gQZM
r1GWOOXwoumincAiIVwc01pKITU9dLrElL/W2EZ5RTMRYmLXMG0+CxfHSI2VVnqB+nrZ3azk01j/
Uzx+FsD3woqwt7JIkYAl1R9H7Q5L0wVvedf0bQRwuFGydnKXNLDe4bN0l720x9IvAv0TKlLH/Ef4
xJq1y8EAg7UgqhF8Ho0zE2nTdKQYcbAcBNzWXWP5ai54ZntMg/pGT/nCF+hxzS6eMOzcD7rfzQZm
g4F8Ut/lgZwajZ4meQStTf0NBL4IpFSBmdiN1zc3y1mJRomNpDXgtNhoX+mPhwFUNuJ4XXhKdtMb
f7Ka7aTILXTWfOiPbPoEUBDsFO+eIlfE7LKf3m/OxNkHjF5aq15hzCe/ZlPQxUPsGpHNOHoqX8WY
RB6I8L/7GmZoYCAyKZH/6J+mppkgQIQ76UC7QSuXGoKXuO+QAZD+HxF805SAcltdV6iAGqgn1Sse
MBHvxK+M6X98WA7q42WV27exZ3G8xtVm2lklyohqEST5VaT8MDK3rJ4vS9kFgAD/+etUnIIBSbam
k4K1S/Ls0d6wreGO9j4pXOgB0U6hcU1VQZi2i/3byuR8cp+kxtQzlBprbdb3ud9fdUEIYvYb7WT6
6QN1q6sUTdvxs+CwgldCOV2rqqRcNUCl3OLH6hO/eLDcDqPyYFMAt1yKroFo+HNfuc+3yyndQNsU
+3pRJ8kxzvez5swGkYXxvLwbvJ3lcAoXtxFUIkeUM5iyYzTBiAVe0nGlD6v+Zliho5uBMggKDfsu
4SyTc88FlKGIVMQaZeG3w31aP5WyU63fElGrXfheOB/dZMTC+RAIpNegphrtBsxU+R1mF47YB+5l
nzRnDNjCXeO/y++FfZ0/Q2KLoLyrawZgo7+bzKIYl6SvcUItvElrVw3fSypi1d1/kmcZ3NmyMEmI
qaH4ZGLrnIXmji6CG+1/p7MELvjQFFUpSQXemhVEOe1NNp1Uy2/bb7FoX7TgunjEgpoldV5O0C59
KGxDA2JtyL1BpsHlr7JvGH+dh2/EKalmlnGuoo/TZDZWb9r19L7EQRgOgih3vwNnnSVxtpHUUYzl
bfj+8ZFtpJsP0XVpsxmn2BNXIf/ioM/SOKs4NwxlxEa2M1hFtnEzv2OEr9r/w+yR6Ao5O2gZQ2RZ
OoJe9JhsbXlcDG+UH2KRy9y3fucTcdYvn2QjhnNBAlTk93I/25jCcBsJkVyMblf2Dk6D49ybny6/
D4FG8Wsq1AWWKY6AG6bmkSjPRDSl/ReXeT4WZxa00KrAFo3GbBGVvkrbNxT8vV6yPpMaGyvq42RJ
12D1CNJh8S4fbVeVKconAL0SDIRyF6rpZM2yCGWbkSw/5qQBdV55b+SZq7WrvZj94bK4XYXeiOO8
ilrIK7JJHFRqDsl8NMG7kqQipoL969xI4a5zmIADmicJQ4uZP0a3pvyG7UL2aAaG/iapvtljcUso
CaLu/ZukMkEnFXVy3oiYckr0IsTRyuJzUSf2bGIpQPxIixM6Q5dvcXfo3aRnWZwZschsYXc7ZK13
0t1NY6MT/Iil1YVj/cdGanNkTs0xcapjfMXIHYmICWtXDTfyOcOClGUZcwOV4fFjOroIfpKHiIKQ
DzLRP9zlRg5nVWglJ5Mp4UMilUaCCGq0/JuEIbUUC09MYHnYOneMu1+xMlbvLa5+aE1QWQqZ4/cM
AJEBKNQUDUhKHjiRl+VSgNOKtUvNU3+fuyAIDaZ7JrJ3yi/UFSGX9vRkI5DPvuUeRN0Js9zh5NY5
eMDCU0NFL3ZXCOgIQTMjMxYrLh8wMbAZYsknG6PKgKTEYpAl80NTGJyz18h/RWKgpWwSXJLMtyrm
cVVH2iBPHN/qY4dYS7rtbbZgrz4lYjaGvcB1K43TjXnFFgEpQX5fGLY5B6byeTYDfX1rxsYhymQn
6Af3pkD5dx/I5oicQqQ9qXJrhofohq8qeamFFYU9jSNsBkclGNHU+TGcVtZa1dCQ4CjYQgdH7maH
HPVU7Ta5afD/3rNsw1ExM+aqV6I2455lw4yjjrgFXBMWX9qnMgUewQSpU6n/t5ZvKniC2vt29FbL
vWzXdg8J8Jyqm1RXMOj7e3Q8/h/SrmNJchxZfhHNKEB1pUxRWVmiS15o04paa379c9TsdrLRnMS8
2stcaqwjAQYCgQgP96WvgnJCP50K36FP4tNyAn8MiCbAf/jjygxzCeFcBUNCqY8Crd8LIchyOgjU
lwjXCgB7wdco4JHO8CwyF1IXFlOqqZQWC1S/6djYs2Ds1WR5HrPgqIe1pU8xr4C3+cbRV8tk3gFd
pQpGOdFO0DfhRgEoVnabR1AGSA/6Sfc7zOFNt7HTH3m300ff5dr+0s+8qgtlEyk6M0JjrSgj0VKS
L8jYd3OYu0ZxpyC50UT9kBsBqCeiyO6Uv0o59cRh2JtS6WB+3ZrjFtdn+aLWFf6XZV+q2k1SqjZE
6m+LQnLb3HBSMdqVcrLLtfFcaaNNgvIxAieStUh5ZinpNy3V3XIKoA2T7bq4dgOjw82RzIdeaBy5
QilAEW9qBaxsseAsWXabti+znPpiUVtKrKGonmWYjBzARoufkeigJi1FjM9f9/jNB8HqI7EloD5e
hDGT8Zxv3fEnBZkLduMWz4DN27HHo+HYPMga4r0IMlpTZRtmfS11QLXD8afglCfPkXRIBQDl9pnK
WdbmzbIyxNzbyRTLc5VhVbrqit1bFTwDDXt95zYjLi4UqGVgXhAQw9+drOiKrFhMwPNTsF1l4z42
OdW57TVcDMi/G5CBuhsTCXAEoVUtEuxk+Wda7q8vYtOGLskoMUqqJrM1xjpX/jOOHaSHwbwvzEfz
E7KshAJMRYyWU14tJqaqInq1YhOg6CeR70Fk7qo4OLWDxElJtx15ZYcJqn1kCqMxLH9DXuQDkPHg
eAluMNGG2vORm4Fu1k5hjl6Jii4pLKp8aeo2iSM6AnJogFCScHAGyEH6vQPiBE+9kzmgqK0H7toe
49KkhBdCSFBytBlCFfsg+Zqbbwbvotg8oQbY7jWQDdCj+LvTjSTOcrwuABwRfaK9JiDbVCBUL/sa
jx5n80paWWLcW6z7VK5GuHdQItSMiR33vdUPxCvQR5fMxziq3OvOvu0iK5NMkiQ1ehmXdAsp6HCB
sm1pQ2z9kfJvYis51jaP1soY871EaFcnSYv1xeprmUMEprJSwjm+m/mKibEGDDYYGr7a719rCSa9
GWbkK70+nTFCai1pDuBrcTZBqdsOgddKykHW7z+zjyuzzMXelqM2xCYAJZJkDTeUyhSyWY+9Z/qd
nfJph6gn/HGdYygWg9mKTAyWuTdPlyEsMFTp6J0bCw9x5JaQA833C3rcRygug0FYtMSs43zAbXdZ
2WUiSmzO3QhZYlRddjOVe3XKEzjB6at28MevvIme7YBi0hSXYDBGZnt2aQRGZkOeJad5pYxjBQKY
/EYJZrIHFdvK88+teGKIMsK+YoiSxhIIg6d6gdQa/LMbUOX2ytmXisQKi9frzrJJALi2w5zzRu7F
PKLEpRTHLFiSBQnr+8TT3eYY3qh+slP8yS0hQNR42sPCy2+2V6mCNQXwHChbMalgnoDlUZSR+EoJ
KBFENEfwJEvD7KbUZd4NtPXwM8RftlhG0zEPStJEKIqguVoEXo7x0KlzQ6DWx+91gu09Jsln4IRA
P+BVpMg6BhyYCDCTaF4WQvtOIlAgieZK5BFUBgeplp6uf8jN47A2xZz6pW8iIDQxzzDaor04rRW7
uR14lNep4Op3ydsf7rIw5sNVeanOS4rQFpwkb9wpILEs9oAp+RqIYmUv8VD/8IddB1BwbNPpX3Is
7PyFD/La/CGg3QEzhK6CSIi5NPS4ipEhI68I5tJV07dEF6wAm92ovIHZrYwSCcUvS8yNoUIVIVAj
tEdz9E3aroK+M+e+2JwPX5ugl9bqZWR2dVES6qIjeP4y1JESh9zlI3RYoFQKgLC6129GsOF9xnVW
K6N7vDJba6ScZwlgEdWa7Q/l6nMOGRbKMSVihotjbSuHWS+SOROQKxmDJkLEkR71x/BBsOhFL9jZ
z+YFHM0nEQIiFNrR8BiNN7+fLKPGBD5McNwwLtsHyiQFBNBePD6cSK+cWd1dX9rHo4K9Cg1ZAzM/
+C9EQKF/38hIUyJM0KLuaTzp5+U7OeBE/ID0i51gcqv3gi+JA6JtlzZ0ph/JU/ly3T5dwR/mFaSG
oN4wcCEz2WFqKEJqBlihFApuAf0eeYpB4hPv5Km+zZW7qTG/lFnFcx96xP4wizlyw8C7UcaymVXL
5owR/L/fqK7uZZ42WtkLJcDWMAmQ/Ag/s8yVPSbSJWD173pK+iHnsVUpliE/EojPdLeB/H3A2M38
9fq2bqWKxsoe4zhSYARYOobx65F8R8PRrfTyqeWyQ2ybAT8KQYYhKmx1C+SGC9hc4TyJ8E4m0Ao8
jhkPa0w/xR+fSsV7SDLxooQg/e+fahyiRW51pIatSw7BIXaN0RLvtMfiiOkseGXpFU9dYi3nnnM0
Nl3zYpitY0StYoYa/g59OPoY+1sfjj8Kt9nSNFZ2mCMQzKY4dBGe/RTbhJnJ+9TWIVGPnua8q3gF
8u3kaWWNSZ5QMw9NNUa8HrxqvzjyrYZBv9HHpKbdgakleaAz7bO3uIlrvnF5hamfX/mY7BPXaEel
bWrMo/49r9/apQ3gznvuN4mdQkoWXdAdCtrCfn7gEf1sxtLVwpm7UCfdMg7IWzH5d86qR4VHgrN5
Flb/PnMRZuFImmHExs7gupEyK+wgaMEZm9q0odGjhgo17gTGRtLFYhDOKENG3UHUrEFN7AFTYddj
xyYwDW+/X1aYu1UppLmRQ8Tk/pA/49ngpf6C++DrALoZShOxKNbyeN0mb2FMPDY7KctUHfEx1Z2y
uilyV044e/chFPiH762WxcTgJYoVc6bjdNIZSJU72rUZduQutoN9eCr94UiHChZ38mMvOtVe5Cpv
n9BXw2vzsrNMLJPTbKnDGiEFym1DA60KtDjkR1XwP7ObmFkwDQN8Dn+cMgismDTiAJ422hU5hcoP
XeNcoZsnGRhCyN+A4BGhmQnL6aAU0YyTnBA3Ch25zvwiNW0RqzK12q565/qath8LK4NM4FI1aLlh
lIYCxYebChDQAQ0305et1Bstbn65mSCsrNG/r/JLvUuEIoDH4NaZ3eotcYK9uF9s/aCA8yz6kXF2
c/sSwBdDFgQVK4Vtx8ZFJ1VZiOhBqT4iOznrt7GtQ8o7f+Rls5sX6sUU24gFf988Ry28I433U+AL
yX0j3AjaUTJ/XP9kmxfoyhDjIhpoMtRYBN7uv7Pk/06Ta3vvMP9jgDLeQKWDiYph2FSLMiHZIQqQ
CUT2Jj2x2im3BYLGNobFBxFFORPQAgPdFzP4dn2Zm7GLjuyY0NkDBo5xFXnMMUpuUFdRWnfIGzdM
s0MuZpx0ZLP5BcDRLzvMBdZJeh92AYpHtOzRusq+dbsbEAY7xlsKAouhsSgN5fzCKyNtnvSVXWZ7
e6K0gTbiM6bgHtO7+yDxK0m3TPGsgIZM45Azbj6OV9aYy0cQo56YVP2sCV258trCl6UIetZv1z/a
9rvVlIgpAXVC//P7AcdrrxYw0kiL7TP2k5IaCrf09ao+DPaCvBKYbyyXF8U2l3cxy1Z0qgaM1lI1
AmeYeujqyT9Nj9IIkUfpofoJ9TWIE+66f9En2zyLK7vMWQy7OS3jGU6ak4Os2lrjVZUTK9+z/LB0
52rkkVtvVq5W9thoHZulYBoAYbUa1VOwRvWRaPteONXtiwy6ONObUw7Ulre1zDls0NzS5ZFOQYCq
bhLfYsOwkcS7sjZzUolNNJaxWh1zFOfM6BISUhAnuvo1UDsdxKOjXYNqx3U33V4TMWVdg3QM2kK/
e6nYq2UrVpPiLJ2fp3ea/hwq7tRzDgPPCpMZ5XqWthrVh4iLozBYgv5W5IeWx/Gz7YKXtdC/r65U
gHXmzDQxGlB2f6Uqat+hrYBf3ZQ8VfMm41aNOZfqZmAG++V/No9lhFhqJUigZoD5e1DEVS9Gs4sF
nuonZ1Es4ChfRnWSZtzbUVxYy/RdnrpdQAprjA3VkjvhexHMLgl52uWbY3OQ1Pq1NuZ8ZUk+LbOM
QcTWnRww7XxZrAWYMToPS/EloaN/v+6Jmw9HiG3rKHmjryqzVcuyn6S0C4HfGm06jwBe1jPGHz1I
iOwCD8gZt3IXkOCUjrCPS0fkvUq2PubaPHPkSvQdpHRAwU/JPfTIrKHFJsv764vkGWGuujkJErGs
cNVVCbgh2qMMLbaJ45XcjaSncXUO0rwv6rYHRk0+zfbs9n75w3CWh9EL76tj79V7Kg8xftXc8hmB
k8tgRD2DfQaZoqFhsFmDWBRbU8yTfNbzALDm7EY4x7vaB7uuWz1TUrmYO+S0vaG/jH0E0tVapUbr
xTRGS5sUvpZ/zeuTym1YbLa5Viv6yA9XRoxZS7NBoC/ve8NfwMQWnXXXONPikGj9C3Ekzg5+vFRW
9tSxaAN5wknIbsKdfqQAlwnNQxr/hT23ZEKvrT++F8YPIIRNZEyiM1dAquTlPEoIm6M9us0XIEa9
btccCcZyC1eGkAjn8bi9nSuDzG0Q67M2jAtSFNrTjsDhhXn7l28QYgHvZb9bOJgUaSuCmitzzLUw
d7NaRhFlnDoFGLpDMZYmYbfTPSS9bAmaYoalefNugbT7kfce33oKrWyzpBamog5j0UPMHSoFOO9A
Sv3Vh2gE6+8VjxF/8yRclskWuifTWLRAwWc0JrcSjovqDZ+Z0l2vhrkT5lgUhkRC9FIUOx3vJ8mX
5MfrAXIz81nboN668v1I1AJhqdHjzSDQJVkl5KskjKOJu5Lz3OG4hcHE+0gIcwy/D3/zp0MXCE1d
esC43r7tApBbU9CDgOQYE/IrZZzIosDbKU87yBS99lTao2CBDsRa3MZqnqInGkV4pIrb14B0Mcxc
A/hL1xkjUEytS5EAy248BD4kEnaxPYCViEZjjC6AViCluqacS2jbGzF0jxQCKOaPGLD6jF0g1bmp
Y6Cql3U3EF8lIh3pOeB4y2akpLP9/zHDfEQB2jdz1aJ2PwCAQIvoieHFsaX7UAKFNGDNHYLb9pqL
QeZr6iKk3icNg5q05IBX8m0KKInpLrvuqN3QUBLa0gldit3wxkvVt57JQLD8WivzPUNVNOtawB5W
wuLqtXES9ezBCIJjPgqFpU7taYxrXvDc3GC0cVF5oDBm9hUrDG1m9COMJpNmK3ltiTNGUJLBmcTO
LeN2P5IOUNxweZlryTZAaFfHEe8rb731zMuPYN+0eZGWWiMCDD8fwp2KraYQk37PP6w8r2Wuwn6I
dUFckAPWfWPXBCKUmKGLw9q77rY8J2IuwAgkeaOs90B4VPcJCh09cur6VEp2JbhLc8ZE0XV72yHo
4jnMDZgEhll2I+pTUNcg1VNavcvtiWR+V3FqK5uGUKJCG40C7tk7aCGjEisZRkRVY3hSAZiEFoxo
oXHhFaTxVLGLOSuj5/uP3GVlkL2RIjCtik1DkQ6uot8avCf/dq4CnAqwTYYKRhbmvEP7SdFAcwRA
1aNsQ6HSSpzmiBarYSFyI4Iub9c/FT3EfyxoZY895M3cL2UGiqowaa1ZBqNhWe7CSnRJnnJC9Obe
rUwxzq5jxmTCKw/tx/SQBxFQ35y1bFbUzZUFxs/1uA8rSECD0sFrbnQvPAxAbeR7QMOgPsa7cTZ9
b2WMcfI4CPIaI2yAgc7vWntOO5v0X9LO1YTX65+I5xNs31Yw5azqRmRatUvfV5o9EytwKjffD7cg
rDvwxtc5PmEypbU4lms5pnWnZT4GymwPxfcpParZzDlM27nXZQtN5jRNiikUMsx9wKXCo3QMMU2C
QumJlxRtxtmVISbJy4O5AC8aCItT8U2ta1sjuTPrvMlhnhV6AFY5yNilS7QU6CBlkVOSFz22pU9p
7K1c3GTiQ9UJQpUX2DIIMD5QcRfTHT3lVvrAVCeH9MX8ft37eM7ABIgxSPol0BGQUuItQHhMpq0a
TinzGkb0uFwJRCxOt4qIoBf0VUgTHdqhpYQoHbf+yAlCJhMiYgy/LY2BacU2nEOM7A3fuownRbcd
GYDtwHML2RM7wqEoUR02CbYsKL5Nc2r3opuZxFHKyBIHDuR9ez0XW4zPxeBzQ38BhdvG0A5Cnd+g
zedf94DNL0MUEXOVSG/RGmXcutFq0yQ4PCak59Wf2Xg3Qj+9j8+aeagKR+MO6m2eI2j8iIoMIQ/y
ByhAmrW6CeHjonkz60+j4OTTw/U1bXr1ygTj1UYVjlFRJYrTNeUhrdtdseCVHKl+WqaczsGmKcqX
AXwDTYmY2FMvWa6jRoUT2xFnHAI7ln6a2UHMOdfEtp1L5sxE7QUYh7E3wWeUd8Bfa5FTp5k9xJpN
Munx+u5tfqBLfqwxcVtOuqaOG9pAm89BBlXibidpHJgUzwazbcqkRUlM+0qJFFpF85J10LFxrq9j
s+i8SvQ15vTkoVoCQghgCG2KUxAksdGqdgbwW5V7JPx2+mh+uW6Tty7699Ul0U64IJoe6xrkm0Lq
LFl1C/P5f7PBeDdp4wmDFXi/FMStGvj3lyTaXTfB8zYmmRMVXeyLHJm30EIIK78F5tlMdXRaZPe6
oc3os/I1JmAPi44xNUo6NwjvSfE+DN+r8nYazm32AKKuNuJ0wjZitwz2fZ0+J3TMXTPraomW1otA
ZIQ13Zaalxgj+0IX2b053xURr6Gz5YDgdBBlEYMLkgRM4O/eMLViMaFDrHzAx0SUzjvZyl2UTHwA
/1WIGky3qdd9oq72m1XG7dtoqLp5RPQr05ey6K16Ogodr5G04ei/GWEcXRCySBvanjhL/aWfdS/W
JqcMDE503XCP36wwrg7cnxniSUaA/jMOlGqpcf8Nj9qGu/9mhnELJQ7yKEvgFrPkK8o+AHukcNcI
nFtp0/lW3sD4ei8KWq5FwH1UrymIRJqdqb5Xit/MnE3juh1zpXcNBsnVSibASMuHGqQzy0v8lA8Y
E6hvNNCM5qBzsni8SlvvGGyighesApbqPzgG6sqcQfmBTSS+6LbIXSPHtJNnKjZU2fWLtL8eObaQ
4L/ZY64pI0nDsoBguRP+JfsFCvGj23m9Kz6DWBw1tPZ1dNAkegZIYbwpPfDT/P9zs9/sM4c7zhZx
WShEoWp3JfqHxvjt+gq3gEK/WWAOclaiKdYIyC1HPQdRZrBrm84Ce5FtKotV6bdqof21ZJE1JKEV
JqVoX7e/fSouH5Q54pk6hzpIVlA0kKxafK9RjRMmmztGzDPDnPEoUJMeIZk4Qm9VuWkJxBMMN5Uz
6/pyto/fZTnMIU9atW3KFMcvNh4NdPDnG6V8JsauK///uc1vn40555UkLKDtRH0sigbARrpzL4Hw
QucRMW0BrH6zwxxzrRLaSI9q4oCG2dZBdSsR42ZI6qOhDDed0JxGXbCVcTzKemoHceGSuPDT9AE3
7jc9glJ8GL7FMk8MfAuOi5+liyhyacB/sTwZXWnIPZQ8/5ZfhWQoEOLC7QCJG6C1d9ouPEufqCqv
Laq04LtKugwtj6RwRAGUthwFi85lBY7q6v6/Enzd8iPc5pjERI9Tlljo40CCZjLpQN1ovwKc5NKG
I52zjm+oopW4S/wZkFxePWqr+iWvzLIwyE6NMbmQ42lLg1y4S93pGH39j8rs2fyEC6+NMa8Nc8nl
GC8O4pRGac3icBMVpSt0POorehKYqgAGhTDuiWe0iJoocyQxhhXFYYH8CCAGOx0mOw6z0arL1pIb
NFCz2MxBBjc41wPBFrL6N7PsATVMNSAjVhfdaABEpYfki+LNPyCLtjPQxNKsdj+glVafQftTPAcW
BbhF/vUfsXldrtfOnN660IwqksEWk2ZWjloPBkITe7wzfUyCHutHqAxxlr3VuV4vm8UXdbUJJmlK
vTzahl+NFlQVQYYPvr3pSPaTnd1WbnFsnek5c7MTl8BpK8yv1ssij5aILFrfIGEMn+MH4pZ+egB5
zsOIkXeHdkq1B8r2OCWcqM8zy2QJy9KHfVfhtAL35OgAsYyaq6GjMNz/b9+TMOlAvehGEGew0Dl0
OFSylBcBGVfvoLJ/GHcGJ/vgfk0mORBAdpSlgUIc7UQO07499X76lH0V90CZH2oPXdg9YNLQVeHr
rW/l/utPySQG85KllTaoBLy80g6D3O6yNF6bth5nSzcjLTg6DRRXCKaUGTtDHAiRHOIhM9rFHvRb
vnHXngS7Fj7q/hRl0R/lhyC0eK/47WC7sszkJJLUtVNXo6ID8VmleC3bm0A+pZ1oT+F9m56H4iZt
IA11/IzQEM7oZclMRCSQGdPkAV32ogQfhJHaZrhYUAF5FKrFVsHA06fvY0jeru/05kYT2KVamvof
V7ZY9aIx1ojDwuS1OIaleWy6B61a/ETgJLXb5/GyQCb2Gk0/AYAYE0eMYmdWRKsu+r1a/ATXGuet
v6V6+dteMhG2Sea8rEckfFQHnuKsgNMBe8F96st3y73iSzaAxUdhbzRA0HDCzvYR+bVMFkg2Atqb
BLmBGlq8D020tp/UjhPPOTvJwsjMItJjE3pNTtHs2/jQzE5u7LKKkwn8wz11WQkbQItqVhNpoHGG
5h3SbtiZNvKOLxJmSzDxx6WOpP/gn0nBxSATSIVujJKKTIrTOICi2souQmF93zuLm3s93j+ci5i3
jUwcJamg5wqRUGKI3ZlgBMnrDDfizTHyrDChDKyphlYmoPBXhUOKAdryiwDYDq+/vHmOFSC9qSgz
uCmZrSvCVi5acB2hRdXaKEwfhG5wq0I+ikvvVSmPco8eoD+/1MUcs3XCglFsvVwIsEjI8z/EF1vA
KHgclJv1DHm1LGbzqjRf2m7EQ4dCj4b9sjP22vfaoQI+yUH4Ytghl6eL/vRrS6Pfc/WkCGQB6pWY
GXP6snXN6BUDT/b1mLv5Tlqvign1HZRzoG+NSDh4gzPsUZmOLAPjfRSVTKe26s763CNitZNM9J2l
cjLrJiVOcZPfFt50pENiYEm3kkMB1s7rK+S5BxN/5UVMo2DGQTbHx6Rtzqr+rRZ7Z6xEWwkNRwow
w74Yn3nmr7aVxUiKPYbVggR5NQilvwzSYhtS5ZtA8WZC7GVk+nJ9kVu4ONwyvw4BC1IJlFKWcEn/
7ZwEtJCDF33RgR3T7uazfoIM53N9I7ki+OHNt5DHfvIPmcrFPBOetXAcwPeMZ6Gwa0rK0OrhcNyY
74iWTnTgCfxsX2sXa0yAibS0142a1mpCeY8xsgNy+n1txu71TeWZYQKLJutzrXUEgaU5ZPFLJPzk
C/lwYiULxZnjmhR6jpyHFg2mL61dPAJ1sRNuF1B50pmE8i73WhDWONfXtn0TXLaQiSxTt7QgORwV
Rw+8Bhw5Ru0IEgh5eCgtXnwxmPiiRKWUJRTz0ziBD/gFoJomgN+S3R1TdL9kXN2cA88JmgYTXepx
FKdGQNAMhNFNi/apEaLH67vHM8HEFHNohkia8eppVcjTRagUgIyD92bkGGEROWFk9ujrIvuP8uQ9
AD1mMX69vowtbMw6arAgHLGtJtU0MW/WKbGlhaB/+zJGDqaQk2i0RnI2dXuKnzlGtzOrX67HAnLa
cqkjQllkqcsrXo7SVYcbwPRrL/vBKzdwzjDbGMdggBpHI64apVf9KVe8UJCPRvzl+po4dwwr/pGm
JMtEFa9uMWjvMbSnoNSagqREknqrjcEVHcT2KEecxz4v6LM4HaUgypwucEPiC+fFac7B3Tf5HEF2
pLwxXeGp3GNLT/KtdEfeeTwfHwCJK7mJyUQQPS6VXI7gnvqjcOwc7VAeQnCJRV5qE2surfGWqsoR
Z36F7soBuis7iNtY0YH3Q3gRhgX1NATUDhpEsHDlKd5wzlAGrY7krB86P3B7+19IHNK647WlMxFm
jIJoLiUFY5rJPh0wKHfsxXsDMtdKdzQVaJbG94V6NAKOl23fsqsHMlMPlatFH+sYSQU9OfSSD12y
r1zA3f2RO0rAtcbc6YOsgawu1xRnWiRbCp+rJPWDPHbiWXQBPPJoRkOU/lkYTGCla8yKL//rgpmL
fuy6hkwRkLAd9IelG3zafXYcbEoUiWH1T8WK1fbSgLzKtqM2zKUixfbGuZMDcA+vsrKe17LevPFX
VmjEWlnplnwsRL0ljmzcGnFjt6Fi5f2ugCFpfPtEXFrZYs5oHSQQOp7I33g3+jSiXAIyX5d+6zys
zDB3vCQVQSabWFJXnyRyTCrv+jLoxv9x3lb/PnPeBqR6GmZSEec6UFxO/TEZ0t11E9uvu4sNtnsD
qjBZmolEbyUoVN7RyfYIbEnmfWABxonp8sjNXzg26fZfWZfKnOesa6Sw+ZhDgBA12g/+pFsF2Bhp
2V+2ipN+lx/NPW+WkWeVOdelKhBjavHiM2ZwPezrOLVEQLNBkX19eTw7zOEtar2taU3VIe9y/ChE
565+7mKeAgXnOKnMoS3jPoqkPiJONhduKtW+MJ1NLXCnqTxJec0zR13t2idjTu+AknOdlrhs5OFp
UP8aE79Ydkm0z+R7sf95fQO32BYwBvCrIKrSHV6FijgMJ6WBwJoj3s8/FwejFRia1O38pt5TokDR
Sb3Q4fEB8z4bc5gx5NCoaWYACJ4HVhiUByN4TNv5NIwijxR0ezNVnVLYoujLDtVOUQX9KMq3pjZu
Ffk6OffJu57czbUNPvLrm7ntJ79ssaXQLO+SRcjRLZAnNPjFv0JMPSh7MnsBTy17u1YJSa//LIst
ieZzUxQCEajuFi4uSrOY3wuubve9rR4wXbvjXVz/4CgXi8yRjou+KqMRNY4ApWxSZce6+g7e9dcq
yX5MSuHkQ7DDVLEjJI1VNp2rmh1o7etbKPT5Yia6atW717d7M+9e7QFz+FstDAMjQ9NkVnO7rHOr
TqSnggifuuAuC2dOf9wkpVmIiGXJ3jhIO4z4utHucwqXOIkXO8yxn+exyVA3paiibp+jZUh1S2Yg
e8Batr++c9vn72KKOfR1iKdRuOBNBir4tAzBFOWn7X1eLpwDsflmWS2JOedtMQuyOKG6IS8n0jyl
2ddafTDIWRJcBXoQIcccb1nMHV5AOaRJh5w4taq7Q6NZpfyzSU4FD/bCO+d02auYKUijWKcJnmJS
apzMCRwWkbwPZ+h6BAEEwqAq8T99ro832speLwWprOkhMArgps6Ocvs+qg9KzxPA43wtVuUgqadM
AhqaOnq8Sw+mq2Kw91/QKtJz+ef99sv7PgSnVsvRABtSJ8oK1TmLJ3nlIdjXr4b1odvuZNyiOudr
fWAkVubAtFaLqVjAK8C4ayXdScjyO0mpbvs+uZM73ng0DQfXVseECyMtR0iZIVwooaNBb7Geflz3
hn94NF32jwkU5mRk0UyxthQfI9uaHR5UiByBcc0RjzUnaeUE2Q/u5vXugRRPjHVUUhblQZXdanxP
dQ6Kk/eBmChRS1UgkZB2ggGOs6At4cdD+Z4HmM3tYw98XZzjxFsSEyaGVDTQLsX+BaTZZ3Vhd3mw
K0yeAMo/fCdMS0DKwYRiA7OuvMznIKFCPOqj4ae78gQyMOdvPo9/IVq8faou1phV1XDxeujwQBq+
0Ylu5RifohfBNk/6Qd71X0UeKmNzF1U80BWMgkBnl/HCQRjHLh5Qjl9A+eLIz3TCE4o2d+r9YtNu
FWVr/FxXZ2WUubj6AMxVmoBsdQlOhFhNZEtyaskSOHuPUbJTw/shUSy1MSwScbxmO+Va2WY+pxik
sV5PcJvWjUE0HeHYSZCEo12l6TRyD9525W1lj/mg6ZIZciIpaNR+C3z6clN3kQco9VP9Kt9plnqg
RPqJLZ0rkAq13K3ePJUr88wlBwajUSQLAOnJXrSBen+gnEIZ5jzuBlTWF1d+De3ODx9FHhh3+5l8
scw+k2f0eAyDejK9h4A59PqnHI5FYQyhTY7RITuNPBKjTYy1vDLKvJMhEWUuJBEVRznDm22MtdwQ
u7UXCBgEjrYnlnHOv1AqHgIaej/0eC1EznarTHoNLGleZvjizjy+k+4rqsjarNlCdSernHC7ec2v
VsqkzaE4tZPRwxLxFU/ZIRX7ED7jjaryzDD3oBxPRqJUaGVXc+mg6K9H5rup1B4JCm+uox+j2Nlh
KXBAHJsp4GpxTFQCcweUEwrcvlKKHqEK0Rd5r3WvJOGpTvGWx0QivRSSaq5ReYgbSJK8B8trNvw1
LId6ORWCG/G4qTjRltVyBsfmZLYm7pIQQDvyIk+eMPOeyttAu9XmMRFHDCJNAAs0rXIDK+pGZxMc
0NVOyq0U5QA4vx+gzq+dyl3m8+INb4FMuFlEQRJLup9tBSG0U56/SQnv4qe//4/U7LI+VuFZDKe0
yDU8e8YRIFABI193E7HG6bWS/ZDHEsC7L1ge3nYYyhkTWnQmD3J4KaDa5VPoD+58I3vNITqovO/H
CSHsNOMytXW9UPyS0O468y2tT5XpJsot19B2LWC1kUwIEZDjLiPYKUDuIHjZXvSpvnTkESArIotW
zqlU6bzjkUJx7TIxpSvatqhLkMiEGc05UPWobQPaTpREILsdPclG98etX64n3JsZ/Wq1TEyRqlmv
tcgA/AzD401hEd7EK8f3WclnNUn6zpAArFiE6RWk+pac96+VUO2ur4PrkdSB1rm8kCbaIqKOSWGC
9S2VuO1eUnTKTV/bRanFkx3ifi8moIQjKpl6i5IG7a3Eu+UIZjZnOlIRF8nWdhSO0zzxihu83WQi
iRkESqqnM6aVEsOSgqOo71OVc81sA+svPsEy67S63MaBScMVBm51jOwVHjo5xs10kOzmlmIPULdx
aW9wtrv9UQDKgteU5LilzmQsmTS1Q5nBa/ridhH/Eg3vurtw9lFnMhJwXGKIXsEhFzVwgTbhrpxU
q89r+38zw8SSag6CuguR7QHbczsto98FqidI/fEzZqBQCqE7XTQ/zsbK9+t2NHo66gKFYxscRYKs
WMJg8N4IdM//vGHAlKDq0EeSWSTKQqJFDAZYSaDggJpsagnQvtEBOyAvvB7L5lSUDG6d/xpjTlff
4RoTZbybBw9CEafyJLh4HtxWR9WnjIDSG5gN3JFfCd52vIvdPw4YGcIe0s1IIPVXeqKjc3P8r8vT
ihFvpdtJ3S+DLEplJrPSttAdcwZtF8i+Uu6E+rvIiY7bt+fFCHOcRCleMj3BDGBj7sUUd0sOcmug
G0Q88XoeYHuDmAsaERdjzNmadKGk3X3i5OWPaYHoAPr6auy0EP0ABr+j+eNIFPf6EeCtkDlpU1zr
yRgg/dHSb8gU7F5Gl7OuvDGUDmHAf0Fy/IRFrKjLEqZBAj9JzK8k/CEavtjs0+qQOn5XHqvEhUQb
sudQcyMePou6/pVzyKJWKiEwxLLDW73vn6Lxx9B4WeIV4Ym0t/3CuQt43sm8BIwgHIJqRCEE86Ii
5giS+0TxsmF//eP9Qzng4jLs5d1XSpdCmxaX9+DEO6rFmJwhkwFpjPlNQppOFbbmHcD35BYhjhfZ
qHNc21Em2MijqYHKAryE07lzmn3vB3vTrUE+Srwcj2GJM+m4fflcVsvEmFStW5JUgL9guAAAieIA
gQZkfbwGxT+kRP+1o4jMQGWsibjVmv8j7cuW29a1bb+IVWxAkHxlI0qy3MeOnRdW4iTs+55ffwe8
7olohEs4x2u/7coqTwGcHWYzRsZSIvW4uKnH2MMazH/Edxp85yI41uai89nwNZ6JUe6lCLiqUMxK
LZypQd8lkJ5VsuxDPXGXKjxQK7bHJXSMIT8pDSLVZTW6fK+g6MVnXoVBapZKbrImE808DIY08Zc6
F6C9b9c9/zg34O18lBGoFYp0FlSFfus9tnRoefNt70p+7oop+4RfkHmh1YlAidjnU8AUE70E1XSx
RYHOWU68ySHIuupy/6nR4NX52B2vJNJsnqFQeA/Is12GB7Xed823y5/psv/SZM6ngHN1Bp841hsm
4xCPB711NQqm3Ow50e+o6KW66cCoamEhSiEADOFszbTqUkMahlVB62iRJyV9mdUTaSOB6m2Gg7MY
vqxnNVYayGx8vJdqbNn/XiaRjxJJ4EJ4uRiRpsZwkdZ+2clefsyf0usCqYm6y7z+h3hKT3BzfNGO
BDJNJIqiYaJpR4yIgO+eWCcFSUTdW59JYFfXx1kVkbK4lnJUgEZwU7ay7uf059CO7mXF2550XInh
zEkxjd5U8IRymzcgqQTf0hviKPa0H18zBaQ+8Bo70daL6LNx9jRjBkVvhwK+HqxZJG2f9VEX+KRN
e1qdirOnCjN3dS1DxYnpLNNvyyjsInlcBmKT7iabXi5f4qaTXUnjQrWVxg1QVhC8hjc11WwLGNmD
iChRJIOLx3keL1rGlrmoSuxC93Uy2FHqXz6ISL85zwA2YdAiSUht5PZkjnt4ush0VSooSG/mpefr
4stytJTzjhbIE4v4SQp/AHHATeZvVnaz9K3AB23HppUszkVEfQ/cQfC3oSKh7LAS7ueOdhMfFE8F
E6ow2rNo+lfStJLGRdvQlCJLY+jNnctythaEZkiaXGy+78JH0YSOwIwo5yBASBINGrhQ3TkE01ef
f8nzQfBuEegDDzOmlrM0pASxtlCoY04TNuvrELFWP/ZGJUh4BSbLc0ct00iB4wfd6wuMyYaHSjt0
kpsGe6k/pegNX9Z0oWJwHsKcQVqbSe+JYHViqD7BnfmFVcYYoI7087K07WSeWiACRQGY/EXP2YMD
NCMtDkd88hs4LR7wnvZSaJMEnOOjW+wHTwMQd+VYh/JHVNtyLjjv9u2efwB3XGyCDmUH2lfXSGW7
G+/i+qWQbycURhaPiDhPtw38LIzzhz0hVWXoChLCofSsgLo0eKxrjAEFqjfni8BpbWeEq8vlXGOj
0sawhveXEia6UZ8ofeuGuiwfzDwzt0WN/m2rOB+P85JJHXRZBgw2N5/tBFPW1XEescklTG82iwbn
c/FlEMqG0JQUZRB0K/b9O/A+IMLs2RYFZNEN8js7U69LGEoHzMzcS0/A07TnsQXNeOS0/Y+pV35R
CbyMlFxP3Te1qOzAKp1+rh8uG4ngWvkdHq3rErNii+WTCh+T+qUe7bpysWkX/Tdj4Bd48kyhlapj
ICks7tLpoCYAImi/9dK3CihDRuRdPtd25P6jLnxZpMeQmBy2+IyKtIsiIOo07jKI2mnbnxB0hQbe
5dgi5LFbQTZRpFnaYVJCsYGBsitrlCIJRiNQeVftygldUYlg08pXErnMsYpbsnSs7q4X2PLS0Mh4
KJLJ1rTcXogmCuSb0W4ljd3y6hGW5GTqSQIjZyAkGE/wuh/VV/mu32nvcxEThmIFEy/MjP8K5iuJ
nMvU5DSXajZrPuxY/QPsuAe8K46ivvl2JFrJ4bxlWcehNFXYLVTrYLDNHC0tbf4dk+RUqvFpGgEM
v8hj4yQj/RZIqZfKgW/ln5qlXP0KzoliAKM0Zx1J2ZDv6uQ5jJ5K8r0oni7bwnYNeyWG8511YeoB
Zavh+e8RU0us6Tz6rRO5mJV6sfz5haCbGD+C2Pay4E3ncpbL55xJk4/D0KBQvwyP1HJAT2HnYBdM
BTojEsOnm+nUDVWMidRhxpSUNu6DbHTr9ptWDfvLBxLdJN/9jWf0fq1owMrFNdjo0XSiR9YeDdz5
bti/lSdMKd1UTyJtFZghn3TO9ZB0i4Z82gq/W/G9FQqyQIHR8RknmctIDys8qGUwWGhX3Z71NjDP
Jro90Tk4dwI+0jABNjQwqp4zQGT1fogB7NjX/PKgOcP9fCXK1rcrgSsN5NxJ2mR9ZDAAb2ug4Nxe
gr1VBvt8eS4b4oUziBKbzE6Kt1SmTqVK3mV1EZ2XczLgNOzjsEcmb82TPcyznctfL0vYriSsDsh5
kABIZ+XY481Nr03f2BW3pcM8NLVVbGtWfn/ViQBV2Ef620O/86cpMqosnLUNZj7i7QOjpk/x4mft
1Ri8Xj6USIL6MeoYIEzrmhTuqtIicMGrd0A/9FLhUuL21zkfhHvKjdQgWbFgLTLMR6ces8OSlwLP
tB2tzyLYT1jFT0lKcjBuQ4QyPOqjCvrYm045DuGtKoSj/BdVP8vijIsCnrgqU6h6cM0m68D5s0+d
8AvdRUdRkBZ9IM6qslhW84JxN/X6Lu8DQO3hRTMIkg+REM54qkQe5CiHVx8rTOjtY92pRXDA26MT
aFWDC/BdlznrCRcAhObp+yNm2bFp0xiEHHZ4Lf8kGDllg4jjD+NQlu5/U3AuHkfUHIs5n7FxrZya
6dQtB1nENrodE/+cjId3JFIcyGUKl550xyb4AqSvWr1LQoFH3w4cZymcL4hnA93+Amu9JUEbPASw
EuD/EgKEiPqtCaXToCT+WKr3l69PYLga5x8ic5KMGRj6bmG8FWZ71TWtoNso0D2Ncw2DbEZ9qOGt
Ylj1z8FcUH1RfmqDcAiX/dILvlTj/MOgjFFYmKgm9Uf5GBy1vZ7b8qtyL78UXuWr1n/TO41zERZS
TSlNMZpU9I/JgD7OdwnWe/nj/EtEOusE5xxoXshTLrNyPQaL63vidHfJDs0pyx5dzSM/EiLc9/6X
tOwsk/MVcVzUalKgWUR8V9sZpj0pDiMFZ5DNiV0+zm7pVjXwj0STsCJV5BxIb3RNpc2YlZOqV4zN
2eksAsUSGTLnK4IeD4SSPZvB9zX2txN2oDQvE8JNsh96QRP/AvPM69ycdKQqoyM70Wvr0zvVY4Xb
YBdeR8+M/rLcRZ6eeCJmXUGM5IE8CQEY16RiwXBQG+Au/MIjC2j90VjaRBVUVgVmTTjHsZRjQycW
8ensxNFBAbRDL+o9M9dw6SI512EQqSr7un0vCaD47YWTnTrZuSQgppbaHpM7RzHCeZFOavuwYJhN
xG8O1Ml2hq36/+BKAOvOurGerG/FzeBbh9kvUJ/LsWxc/rhs9qKr5VxLNcu6ZJRICTrlWarcCMji
veJdlvEvj/Y/Zk5411JOStuyxJAVBxQUdCfEanIr+Yzx+XOgnatr5ZxKVg5tKEmsNLZjqyHJTrPc
fmfaGlxz2tkiwPvNGzRlRVd0LNMTvj4WFF1gFQyQeczdZnmb1FupFwUckQxOUwAhpLRWBXeVZSUe
JG95VdlV+OvyZ9r0iauDsB+xSnrlIM8LixWiE/OQA7WsEXSyttVgJYBTA1IZ1aKzEq15bd4Duvpo
uuFJuiYgCxUDK4tOw2mBrMWKOrESmNEew/BnIHIYor/PRZAQq39qGmDNtSVgfFJC+YcqiXgIRZ+d
iyEDOH1Ag4rVVpraOuYpKAprU2xf/uyCzwLKho/fPYpIqWIc7Z9iIUisgPFiOZrPJtUDTzR/vBkW
/+iAzo/4GFo8T40JJcMmQ1ufdGmws/Rq7EQrS5evDqjiHw81KfVoGA3a5rPyYha9N+FR0IlaASIh
XMywcmJFDaZMgQ753DVfZ/JGReP12+i1qwvjTJ/G4MWZZ3wd3W5Ouj074T7DNkH9lDtTbtNHdYeF
KxctsOLeOFzWDNG34hxCnTZVQDK8EsA27ADcwJerDiT27S6oRfhdopvkXENilHMkzbhJWfGb5Hbs
fSqachDqOecR+jlRK61GAUT1AeDstqj/hd+avfqS7Oe9iFBPdCDOPQRUMSctZdm0muyAArxLss5N
kkrgUzeTsJV2cB4iG6pU63p4iHHKXG14q8ZrkE7pHfI/+emyNmw/us+yeACPultARILRcKQr8fcJ
A9wzZit+IKD6mifvVLdyMj+6/1QNdSWVe6pKStaq4QjNCE1HlkNHLxaRA2R/4q/UbyWC8xVSHC01
RsrQm7EZD4BilxhyHHcMx0JkUtuAfytZnMvAvIOkdDnewGFxVSq3Rn8jJeg5BUeT+vN83aSuKokA
rzbfCCuZnAupadoE6cQylGRvDl/MCq/v+2H4HtU7RREMYl0Oi8iJPvrdTmkUo2jxMi6MgzY/oAMj
0ELRYThPUZlRXMYJGkCjo7wE15Jl44sBladA3Wy8Y1jAbWnj013piRAjWmgCnAshQ90HiwZnHP4O
bxa3fUiPgWtWdgjOD8YmXx+wzbnTRW+Tzd726gNyzqQp9dK0ZDbdhunmCcDH1ZUBPIPo+B8D2vsO
5CoFNIbCNAsF51vIQ9lf11gXU5zLH1DgGN+HP1Yi5LKPconRJZn53SI5A0bQ0/9o0HypG0QPRtPW
Bur3xk95REHQ+KoqpbPUll0a+qGUH2IMcaYyfkEvGj0TeGQev2OcDVlK2esjoYeh7pzaui6oq8Wq
Y4wC578dnzWA9eu6YZj82qsUgCols9CFTK2vTfYUKI9G1Ni6yKRZDPnbPZ7FcNrHBtvVIbQQN4cH
on1NMAPT3Da9nZk3RXYHEBv3soZs3+BZHhfTSiOLFFqC0KuIqz3mcj09Ln+qc/aU1r+UIftv0vhe
Zw+IaL2foCvh7IX6Y6HuB+p0jT2J6Br/xXn8ORe/8kr7uqdSjmJXcuq97I46berRQ+x0mGZiK6/y
jmEWiJ6nAiXhO58a7a2oGsC3kgW+PjwvgUfNe6sXpIrbVn0+GxfWZDUMrGpAh7BfZFCSqg4Qh91Q
FzWmtwc3zLMcLpRpaUEjjBTjIQxUvtarMGrQfR3vCPZqa7TNRDuaomOxf185KzBf9O2SQPXD/qSX
npEdLVG7RHgkLqDNSmxQXUaW/T6L8l54YixZ6WD/b2dRhCK5MBYpUj3jacneFPpbuGed8PDedAdH
3mnfM2FUEWo+50EUs1GnhiKsmE/JYfTel//ul31zJT2lwFrEGMWvcPe5l+ZZVTg3Qo2JpkOEDNwo
jVsFDFLlEiMlSXzTEKnlNhTvWS35hdeomk1ajXD6s289dofittszuwbv4Y6N2OXIJzEveQxuA7tx
4tvA6VDdxuikItpy34YHWf0SLl02xmhoUgbfgz2kU/r83qz3rAd6CGN0xgJbecqe6MNlhy2wEn4X
dlSRXjZss6Dub8fO7/S7z/FmrI7F+Zd2LJJkMqBBEhgra8BM7ppwV/a7ywcRGYbBuZdGllozKYCG
pWFfrD6hewTmXpBRPWLnaJx3MThB+2NQHJPwoBnPAuHbWd4fhTU4Z2NpUlulAyLRYr7pWnmMgmVn
9uRlkWTZNmRy7ImOf3izGkG3ezulPgvmPNAYTFUWs4n8ZmnspfZavXbH4lUe7ob+lSSf2TZYfUrO
+ZDFyqKaLZWZmJjsTiG9KdKXsLmPose0E2XOglzC4DwPNcaepCXu9H2indW2ftbXObaO0wOwNZ30
NrjR7MIXtZdEFsH5nkqXI5MG6OKq9Y9mcHKrcEb9+2V9Ecj4i+ACLyFrKVCArEyQ1e7b+cYoPtNO
PX8qntNCBSdTIidwa4X6q6F4FZexmyuKwOpEB+Ge38EyJWPC+Jks9RQndw1AakU04wINNzn3oVF9
njBVigaSXLhzVnpxDnx0rGsk0eAWYe3VRSTIK5mruJA1m5wrifXezDCAqoE8YGcsD00mchciAZy7
yKKho3WAh1Rwnd2V99lj7oc+jexxpznqKcHoJZkFZ2Jqe+lMnKMo5zls6QyVI+8z1ikmwBiatajk
I1IIzkP0MQg51B5P/Fy5j+snkr9mol6HSATnF4ZoMg353Xi65Jpoo620pdcYoeCxKwrHJucI0AXG
0OGIuEXuK1D71A6DZUkAydLvUKpwylcxK5/gI/GD8KmRjyTpEcOmuvUVq7rumt/hhBqFTLxMe2ww
6aHVn0PvPrsKfije6mpSD9Z7iy/7orj50QSrz492R22GdtPUdnob7lRBKBF8RX4Ing5Z2gNIEHhW
KPbMQXzoinHXRJFAzPZoxOpwnPuYgcPfJBoqn73Rf69Bd6Nlsd+n413d6q6uJbfh8GSCwEVOyQM2
Wpysr2+NpLwxq/lw2emLMhR+Pj6SMfAps36ttae+Dnoh8Pf6EyBjNAdEP55oUl50w+zfVw8gLe0a
QAohAgzZzkpuq2ZHm6+Xj8ScxgWnwtNYdGkzTUGDxvs8zG4joeWeKD7N8f+XUmSOghSLZ6qYq0WV
aABzzOXXuNxZktsHvxbsCA6jJ4fXc+wVkchPb1eX/2RXFudqglQLaZGjgJ0cqi/VLvctbBoEbznq
5VSQyIm+FudtTESzpu/Q4SCTp45elh5nESbAZREW3yxEWGs0hUL/Aq3Ya3hntLP1rEbm02WlEJic
xfcJaSNrchBj5KMD5p87uRTbiIFmk1cD7yrAqER2XohXe7b1wwAHsY5TAITko7rnZOi1PMapksN0
YgPV48464sXmikLcvzyJz5K4UIqFun4sMvhLTDe7shcx2qkDyqHYqUM1CBINNzmKyhn/0n04S+Ui
65KoQZsBsRQD490BSP3egO4N5o2vRQPc28nJWRCn9MoUyaMaIqcblescT5bgl0A/mMv922ucBXCq
nsuRUSTyzBA3JgD8sG81OdW+d9nIGErwgsxnO4H8I44fy1z0eQEsP84TZacYOJ9aTDGJdMqU2s6V
H53hCY4nUESNe8YX6tBqmH7FfFqBOoFWOiVgAYq+c/JoPgLs0Jvb0VnKDuiK1uec5PmsXD6+aFEe
DzKDtjqybGXZk0N+YByfIsrN7Y6sBdI8HczfqsVXRPupTxqjQ+HA2sffGXUkoLQc0tsTSOvExbzt
vdKVOO5gJqGtRBhbU2PZ+qHBjnPklDeKrexLTB02FbDetKPsYswKFii5oli6qUMr8VwWYSQJJgKb
Cds8+n1Gj0v2OCnemN6m9NgaO4ECbRggsagM8nbFoFTn2el1qzcWkhLlPVVPvfy6M+zpvjw0dupK
r4kj3w+vApEbJrkWydtIE8pxUQymgi5VfKM6DEBPcoITsevD4Be+CPdqS3sgT6MEhiATMJ1+dNaR
JOdjhv4ApsraZ+It++meIed1oAQQD+tt3+dZGOfQolSKOquFsEZ5LoHjGFP/8vWx0MI5NGKB2xoT
PZapYOr/42lSMMF13ZIBMjWqroZm3OdUtcNJRHrP/OIlMeycq4SuTGaj0KLwnyectv8fQiJRfNtC
DP5wHC6SylLV9KqC4zBOsNGPPclZQH4UYcpx2rfgTqE79aq8mnY54lzgNJ/Sf1M2VUNWLCzscMoB
mmwtV2L0pqYdPRLUYUE17+TOeMcQqZWnea/+34ugxFoJ5BRkzCMSZqwEnCCJHH/K842CouFlHdnK
ij4I4aKeNJaanhoQ0noF+gNu65sob3uYw7CDmJWW3cARdihYKvKXypxPxo8Y14EKsa2uoB8H6FsQ
OiwUROxT9zAlIpbpTSMwDaxxs29GeOJiXW/UqC8oJlhCVwI0e/SUZT8u36FIBGcAWVBm5axGGIaY
HB1UWRjcNwRp+KaNrU7B6X7dGW1EY/gKc0DBWr5rqiM8tQ3YE7vT3RxDTqWgE7y1RATFOF8cl05G
RVjG0YSLY7DVxW7ZL4BLuB1dNiRQiBg3mO38rRBnYZxtyUVFlbSFsEGL7Dl8LAbJpqY/S1cy/cTe
9IeDcWZFzLnpzXe/e0ANcvwdtgd1uDPVw2Wt2NpE+CCHs6yuSUZNBYWvO+q29mZghATFmtxfZGd+
Kb/osKwCm+GyLeYmECgkX8fVzTjthwzaUoOiqMcqTr4jxpfLxxPJ4NLJoa+kvDI6zHUsvzN58WQN
m+59KAhhm3pvKUBmBKEDGKU4KXkYkN5S3pUQUIaeeWBcQPlOFFu2aiDEWsnh8riqKPSsskoWWwCU
5eb74jFy5wRN0+DW3FW68LUmOhgXm3uapKFaImgmh3DPSI7GHQV6muh5tpWgfjgY55uUPBukScfB
ZKOy5YHsDaPaFTp22ozpValrJ5kKP+zVm3Ioby05cbQx2MlxCMzWl7hOrnJj+V6OtQ1uZqB4Y/A1
XT4VV1d3z/k2owHdhTwBbrB7wczrAdH8CmsSz4u/AEcs8TCFIoh5m85mJZDzbG2mhEOH4Xsg3VwF
ndtJx1n9avZOWrx8wkZWgjivZuYG8oUOGfNsfS1TL9YellnkptkH/MtzrmRw3szI9cnqFMhQDQf1
7cncNfXjnDqK7EvTc1yegqCzjebbDD9KZq/vf10+43bObIF0CiC/GIrmCd+oHOgYgg0QYFF2YIuT
yS0FICCAfPBoFpWjtqPSWRo/MRqAvHTMMny7bvQXjDXKOgCGf8nxHdFuw+VrYt6mrRuWk3v5lJsJ
y0os54fSBDgC4EYFhsi0K8Md6e8rgP8SQZTfVsw/V/l+1atMWpvbNKkkHM5sdvHk9cN9Fh460yEi
BLDt2LQ6D+d+IrrkcmLgowHrqd4TX3VANQRQD9NtZle7HzKsthR+p9mZLwq/2wp7PiTnkaoxo4qh
J8iWxus0PQEv//Kn2v77pixTE//DFNvH58gElrq0YostAQD09KD/MsONXRbxLzp/lsEZXbIE05gn
CLAMZ/0dkdklgEL5Z3C+/HpZ2kakxQaFQohqUpXio308UEHyzIwmZuGgPZflGzn/suQiw9qIRx+E
cD4R3OrzqBjIYRe6X+h3q4mcynRCa5dhE7r7MgyyfflUGxYFgcQ0TBO9Uu09Iq90nRaK2isx8oc0
w5vUSfvrUnbVfH9ZyvaxgJpHTEXWKN9uHlXs1dJoYkksiyz/vE0b/zP5A05zlsPlDzJVu8pihYrk
pLygdrgP4ALpYwowC/RQjqJa6JYbxKIL7EQ2TKLKPIQoMSQj1XWciy2kqR62amW0ABgRFHDvRTvq
W9nRWhqPJErrfA6NQWJlmNGT7GqX3Upe7ECcY15VvkgXt2rKH+Rx3hZg8m2mgtjdJeoX0EvFoVcR
h+qGK5Xfh+nG6G5nUU6wqY6I+SY1QFpK3h3mSh2joinTlOH0DkrhLIBMS0xsDFMNZVkR0s+/XOdZ
Fuc9yNTNY9zIMGjzxlgwsfVFx7KafjQlRweJoj73doThoO4pltwq/oTvwuWepTOTWZ00UCpCjBnS
s5Ppo4Ths+1oDRymqRuKCcQ2vPFaGj+bvcyLFeX4L9ykuJ9Jf6vNzWlUgJcdP9bE/Blr6OY2j1UQ
3NAGwChy8APg81fVNIiYizc9wfnY/AD3bCx1rLM0JTswTzDs0wMBh73IE7Bvx6VjOA0cNeYwgN1q
cs56iTGPK1NU9ec5OarxjYKJKy1I7yLUrZYudufp7bKH21bcs0DOcc8NQIjiBqPN+OMaNrNDX10A
WetelvI+Y37pXFxUpVI2NREGdfBeMVAqCvycrYTD8TRYkVic2SUv/59P0klAwZH4onbJ9vc7n5Mz
mpIMQ0XALew25kHqrnoi7U3MHio7q3bo8mC0oilu0cVydhKiHNXGQ4sApanP6jClCFN3sfTWL/3T
5csVHI0frwiRxFjACf/nLcgKqP+7GRjBgfh5CsnUqkDK8RRUuxMcDlV+Z+pV/glgCbwCVBkrBLLO
+kkf3Us9ljVJK8wQKUPpDmhE5KH+bA1EsL+/lYJBjo66ADUsXeftuQoiNaAWHtBsgYU1lZSvg22A
+gPXeK8fLn+h7XirmhaQwYEmYvJDNwCxzbUlWBS3AkxLb7kW2Yf9dVTdEXKQzMLGgJHdA9KiEySz
W0VvHPOPYF43giodp5pdZ+mpx/R3dcjhsZMfGZr+KCY5+k3lsRnc6dsIOvt0t7xePvim+8YYCgVs
qoHmNWf2RpQGjd7i3Jr2MEgvCxU8xTdz29Xf56y6k+PUCma8/SPVHqIKbLEPbasKUs1N+wJQIGBf
DTR1+HX6vItMec7hOmSAIjAcz3ZXHzpftIi3fZazGHaXq8CaTVGa0RShTqqkHRnrG5LFD1MoWkXa
FEPAP0x0ZM8a3+EMJg0KU0Hxi+J2HL5gdwYQ75e/Ovuqfzl7ghYqsOkpeHW4r653SJtrDJu6Mx3d
inrhuA+T0i6VyabZy2VZ26a1EsapQF20Uq3oeK+N0kmxfKl+mbO7qsC6DNAz0aIOmsdscrVgf1nu
5hnRxDRVgr404eGOpTzSiqhklcXiSg13Q3xbGylm9uwp6gT6t53w6ZSggEkIXgmcT8ymnBBLgufF
guGOgVUEr8EXtg3KOFsttxMYrVAep4l6Jyu1aiLjMK/z7/0NCINcJbSzDLA7jKIhfCQPly9zUydX
B2T/vlL9UWrlKmWFC9J/n43nYnLlyrssgqnBXzq5EsHlORNmTJQFhAqYDtJqN5FAqBbJV/JcH2hT
PIRafR03ROT2N2YmdFm3TJ3gRWCp/MhQpOZhMxRoubAgk+6Tx9g3fPkkHT7B+qzLVFMtWbPwqqPM
ha0usFnMJquZUZMGrOYA8AtbR238y1e4rRdnKfxOSTMqaJM1Hao+pV2AMCv32LDfG0b0qxvk/ztR
9VkokHvIjXFoFUGCrLH5p06yix4rrHcD5vtI9vpr/vXyATfVcHU+7hUuZYGGKRrUFCbiRWFlk9iW
0h+XZWxnwishnDGPY7MkpTSyTFi+aVzGxJi4umEv++BQJA7Yq955UEY7lu2YgU55ofspdUEbmqoa
8GE0mbM3DbTxSPyxDxdkflz9sNLQngdR2Ny8zZUQzuLwGp6sqEY8m0jvW8AKqfLkkCrF7vKFbjri
lRj27yvV74tBV+MUzrHNPQuL12TBsKtmU0yjqqJpzU0nspLFxRqdNNUwRgUrOkV2Sm9oACDt5Lka
T3J2CpRQcDSROM6qTVNujJ6RyEr00JWHeHLTurCX8qYFn7LwItlf+8tDng/3V2lcbzM9S1AnbJKn
hBxCC42/6Gcl78P5p97cVuTu8ocTnO49sK8+3ADoDuAOoPds1j9yujOzH2p/D/Q/Wxlf9U40MC2S
xtl2M4B8j7Au0XwfXCu3rHSBx+cVm1NoXweHHP5hVW6/ikhQBWbw7uNWx4x7UO+ZIVLgJtu14xe5
83NZ4FNEZ+Pida1izkOZ4beC8XtSZrtebp00mE+FnDtyWu4BLSeqArE/eUlZOA+SG1UtVxM8iP5Y
HaZH1pgmbgfQDbDlAq18BNH5ZW3ZQp1BtfKPz3ofX13dY4eqExmKRnGV28kFBd/35ksLCnsTVLLK
Q+9Oz9Y3NsIz74GxeFm06AtyHmaR47o2QDfhzursUin4EtTlw9THop3N7XBnaEgYUM9Ghs6FBpqB
jbKpUCcFqFy4b/3gbkxsqqKZOXmlO+4bw2sF/T/mhP/+joasoTtgKChcfvSeaa+WjdzibWMMdttj
qW902/73XPmfucKzGM76hjFYGuwKInMgrR2ntRdL0TFsik+96o2zHO4G9WRpJ9LgOP8QuIDCmQHC
lC8GAGHS20RUrduuNK/kcZaXzmOv6hp85nxkM2W5z5KTFo9DEeD1pg6isIy3BjhR8ab6+J0k2qZL
0OECx/KNkOi21EO7qz4BtqHLZyl8CGizSJIyNleVB145etp8INr+siZsv9fw8CQo8phU4dtRmHjt
w6aHkjNQzxyo3W/0Nto3TuGIPK9QFJeBRMOYqIMRYiMgRre3e+ojIBws7UOg3cZaf2ra26T7nmgv
eZQKt54305LVMTmnEbSFMcRWDAgzTPspWGlX0NNRHuKTegDvtZd441Xyvnd9+Xo3xVoysDcUvEwB
jfdRT8LYAhgwQWOnMaabpZLtqOtfs153pIA+6ZMIwWo7m13J4wxgtkaiaBGiG+tkYiPCCcEemB6n
KwW+udk33uJNwG3rnMrR71I3c2j7Ge+8+gVcJOprZZkarcaqd+amk6dZX8dAFO3Yrf3lJS2iYg5C
p6rJtwGBxIn2YD2gzHQKvzeHYhd6qQNOoxzU8J1vgcHz8lfcDOgreZy7zKVqmgwT4wJ6/aWPHrvm
ManfpORXJ18FhXtZ1mYEWMniNMaQ47wYEmhMbLl5ntuD5KXjzyYWRACRGE5RQLpDMIsNRckGC3Cs
X5fiJjAPU/Bw+TRb6406HOSfT8WpA+aVtKELkFWSMb8FvJrdkCB2qjb1SSSfwFu3K4LsrqcLyJM6
V9JmN5MeOqL/GtC5rrHWcPn3bPrt1c/hXNCYmLJWAuTcjcYrM/W7ZF9M3mdEMEQO8GspKt/LXcY2
t+oJRQZrqjyt6hy1LPxMzFDDvtDfRvBHDt/FTSI6J4RV9ZRbioGPalf74fUbtaMHHcsJoSt6/W9f
3Vkel5poKhBMlwFGl4ONVL5aKqcedpevbjN+A66dBSJUTjA48tFdjnVSZJKGYZJw6p4o1W7yvLle
+vAAnA7sk80HE8ijlRX4kymih9oyiLVo5gNW+Wwlp6MlD7hOOnlY4ams+0q9VxWRPbBb4r/aWgyX
OPTaUFNrwCt8PFYHtpJQ7MM7tk0SCrdJNnsqK1l8s3ZcpN4yEqTorEeKePeafJ0cEHIwAPLczkVe
eUtB1uI4BSmkpaG0eW/hNCdAn2GL2Ty0TylW1thI/XCdfm4fT18L5VxzlUZ127OliLaYWQlAkju7
MFrUHKBDj9TcqcqRhLotUNStuL4Wy3npLFO1cI5hDKx32r+PbEiOAbaY1Jlv2xM6OL4M5vimEPiv
zRxqLZjz22QuKnBP9BjPM/ygf2jju3R8NXTV6fRHWTlWhVsjEEr9/eUDi74t+/eVdQSlJi3qbKFh
Fn4ftEM/XXW14E63/Nn6ZJxrbttRkzJcrKvp9BgXsxstjXv5FNs2TnSkuoaBJix3ikbBtETFsqNy
dsrUhw+ypx79U1EOtLW7Ca08C+LOUqaDnjQhvlLtBffNXbYrHcMLT4bHsIwbP3N0d74SwRltxtq1
VM57qk3bJh2bjgJLg9/8TI9pbVdfid15Bta/GQ6DiYmCH//tTjm/SfSoW2SrAchIUtgNXpJj7XST
WyaWQD82n+Pr43GuM5FUK54yPCaH3YzcFoQekw9MR694IFexC8YyQwBuslnjWEnku7WFlmVyxVCp
rMKedox7BXBiN2jWYhmQPtYYV3UNX8ekDVYBBfnZtsH90SC+u28kWKnvqkJ2uxwAOz6lT6MuELG1
K7TWUh4cIWzrFkb9PvYY3OsYF5UMW8LyzvH/kXZdy5HjyvKLGEFvXunaqlvezAtDGkNvQE9+/U1o
7o4oDE9jQ7sPuxMxsSoBLBQKVVmZlJCh+hn9bA7d1+LXx7qYwJkHc6dQ6PE7gq86h2DA0u0SArL1
1RcodrA8oAlMzMzpmNf+HLNii+RSq+C0h+ldrZ316ZQP/hecH2BE2cI/isjiCJRGlsPSxDWgT9s8
PYXiYJPspqmeLptZKwVDbuUfM6wfpoqU50GLlJLCHnGsN+ku2aZfEZLWMJUh65oFtBMgvZ83zKyN
3qwB/3bTDnoX+bhXtILzklobYNCgLIXCIZAe6NYyIXjCxUlMHeUG8KRqwAeEDkmrn5Upvgijfja7
eNfXohcYQLxT5T493ipBWdqxXKJBWN/XFqjUBwPldinamma9FcX5BIoPzkWxnojKeK/TNqEpsRiD
URgMK6QFMnFfY+o48lPwQUnev2C+o174V0K4sMRc6DIoZsRJQxNP2EbXkFWBPIcOEn/UwaNthbds
zInXq4FlYY/5ANArk7MqoBXG9AgVIVsCM2LD41ZfddiFEeb+k1orBQRaEN3iGKPSIu8o667IHw/n
bR7jsXlgBZLYNoBe9vnZmn62AWgt2t4TrGGXqtF2qtHmyhDcAiWzxarbkhagTGv8ShhYLJe5A2dV
TcD/UqLqYrxq07EbKvjoNgp+XQ4Da2UIaWGGuQAHIQ8ycHdgALi0nDTLnCGTDjGkpGtTgH7L6PQ5
rwYu0y/1v91TZtk8ogSXRBsSlAfjaHIEPXVVK/OiJLsWst43Et2rp8QdWtGuu+fBsvyySr2mnvHO
j89KDCahub9qxdqOumBXZuYZNY3rPqntpE8G2yrBW9Dnh7yAcnMh89L0yxv2V7+/yxKSFdDBdvHs
slPQgs+kcSdCXvo6sZOpuCn0u8ufaD1l+PONZFZVANS0Zltl2C+qtkMfQc2+2Ak2HkPn6Ro36/k9
YfD/jVQS71Mx952WC0ZsIcDSGbSnLAYkQPVQ+IO86wTiTuuGgsnLN92AWNLlRdNTdslHmBBmhSTs
4xJrHnuomm/CQHK00c5UWljidRTWTzyQX+CEAMqHhUslGcmUSIUtzX7fX5vm1vSJme8Kjz+gtL60
D3Py5yuxlbsq0AoEGKOwteYqTK4FAyz6u6b2Lu/helj+MMR8PHXMCmIYWNec+iCUbKu7OXm8bOJ/
+OaHDeY7KQMZxDaqfheHs2PvWs/0kY4y2F660WZMR0ICB6WI4ifhzRys++aHaebWiaxeg+Y9LgQd
8kFJ/VQUMEP8pOWRa/MM0b9fPFRT8IAq2YyMDMAA17SmkwA+0FgNbTLzkA6rlxxmGcHGoJtQ9WHq
HWKelqEeoNJNZz5/Z2UUgs6ru62uaGGGccGgSCspnFWMMhSNMyvZNtDTnR5p7hBwRxlWq1MK4FEa
xlAAX2LuU6uuw0kqkZ0p2gMG7CPNsbTKt4abVL8Nhh9CephrT8g576zVQ7awylyfSQYdjIa+W8Xy
exphgq3xNUFxkuwAheovvSIXxphLVI+1OE8VOEj42HnvXd1djGdkecT7+AB5is3lQ7d6roEwRv8H
c83gWfnsj7HYR6XWjHge98Qh4a9UQ5kqeflvRhinVydB1MUSVe0Wb/AmLjdlVdxjjpjbRaMR4q9I
v1gN4x9xOpcot6Gan+0gj2LHIBADHw8KTpAVfqTkEsIx/sooj7SwyXiHUfSpkUlIkLPk25QewuBW
zY4q4XynVR+Ez0uoC4ki+ME/f6c0CAYZcsK4V8bTiI6xtsnipyS+kvPdF77VwhAThAsZLepSxltO
aSOvSAyQMEKouByRKl02tJr8LAwxnqdjBErGOwb9AdP6JUax36vdmxAXW/QN3KCwAMni0T6sOvvC
JOOHaZvlWZfB5Ahnb2p1S4r4qRvJF0AS0sIM44WSlNeCVQA7NJTBsyxjSLlC6ojH/n7WBffyLq4X
0RfGGPeTuyyKzBm5vbiZ/XQ7b8XrzJZQz05BxW9yMineBjLBKY8HIy8VQFtKErh6Rbxak/YxEXno
K44dlrBlBIBmLiN0BmibWHXA/oRnZ4xKjLCRtyGY5Sx+N2LdpmZoiqErpsqCbwtpBK+iAcdPdkDM
OUVkyy/hJj9K+8DO3eEtcHpfzTmHgGeUuTzFJFOLkNaAanLVCaAqQ1dc+XbZRVYvaFRL/lkYEzqG
Ng1NMYeNyXAqbZeoVzogq9xO6nqE+jDDBI5Rs2qhpBdX8dx46i+qaBy5xRPkLpInymoVOqJtXYM2
XuOFfZ5lusmLnKoa4rHSW+DZIHrt1N2hNDxtPlfZqe++kgkstpIJIGEShFZeYWy5KU5q4SXkqTMe
usSfeXTP/+NYf+wmE0NkpQdJX4yTVoM6Em0cx7o1MHJLJe2Ma96w23oo/jDGxJA6DvsmoH0HaPXZ
EvH0ZN9GETr8rR2Zh1HmCbmvXtOarGPAR8KMJEttpVR6KkNsgwbIU1U86jwAxuqpWvx8Zj0KQOCj
KKJN24Pd1sg0G91Tn07XXj5Y680uTReROJka5mAYxwsaMYxUA2GqwGxr5ZebYNscW/j5v2iW0lP6
V2qzsMW43ogMALMrBmYD9vpG9ID221lesM1pXrgdbB7u/F0o6ZI9xgFRH41ITjEsFBoHxaY784by
GwbuVNmYluncGRSHlBsZJLS77ktxcbFa5gsaqqRGNSWfAhZpi3f2Li/NrWzwkh3uF2QutMEAn+KU
YZVK78Tkrky3k3xo200KdcJktoPmPlQeoCtw2XHW/f+P37C4OT3BMGM2oBISmCe5vx/nzeWfv6bL
C+GyDwPM0y8zDCEsaReWUkSSydH3hk+cyNVuQy++oi2N0dOc2ZNtDfN8tQ35Ulfi4LVXo7IGOVlA
MizMJjPXTl5aw9ACROrOyTEL/KJ0S+WImpwCHY/Ly13fzg9L9O8X8b/JFL2KMgqakUdbkV7k2Lts
YL0TpcuWooDWEONbzH6KWl4nHeXWAuvskfIfCE7lhVfjfoA6tbiVXsrtZYurEWxhkMkLdNEUooae
vth6ais7jg+CzMlS13sICxvMB+rVKDO1CldMsqt3+b7ffp8xKMMnw39HxfwVShaGmO9jkrboQOyE
tDtz1Nv6OettWnkct1btNK6xR1WpOWoIm6CM/BLoA0gcHVSiugks7GffSMqoTUKTWvDSk+IS0A9o
4BJN0HaenWFXbaKHmXsvrMZqdI9EDb093WI5YdpyVLOulWgREKzcr4l/r51GDK1LV9Wm4axw1VMM
BT6paSqww8wdJI3oD4G6AxGsiTe1qm7HhPxSa4GHaqcR96+PuLDD3D+TLnZRXGE+XUiMt64Idyqo
FYoocOsSkpOWsCkzHlP3ekd9YZO5gySIfllCi2zVuBs8DQAyiCQetBvTRgsQg4wTJ2yuAxQW9phb
pzXHNjVpMaTxJF91tO241W4bd3ZEl2LWhm3ncDlgV4PXwibjoLqRm6mgInmlZCcGqEYbYGKV2+8l
hBiBYeHzwPJ2lQXmqbU4yXONgh19XM3Hxon35f/TipLzdOBqD6wW7QxdNwDzMcH5zMSZOZamOG2o
PX/2oc7sg3xTPzZutC1uJM25HDjXE+eFNSbYVFmqZC3kutxxJnamY/6pLTwlHNEcqkw7NCNXlocn
gDxdYcS8S6kYnmHIvAtjNQIsfgvmVOaz3ApqF1Ogf+eJXreJXOu2AMG37Gfe9MSlsKFe8vfp/Nhj
5nSSOBLNQX4Pc5KP6f2N5YVeewiRJRoOVeqg7Nch0nlMB4Zvl7d8PTJ82GZO6RTXyqhS2xh8Rzvt
ACIL2xxB06y96oHXC1+5GhdbyxxSNSsMwaRqBIEMiGf4K8q+WrGkcZNOt9MO++drIyABKnoErQhj
TLaaGvppT/wa3FGXt24dbrCww9zzCiANRM7wgoiONOLkqS3cGh5KDgDqBW7yFu8Gd9pFe80N3fwp
SdzL9tez/IV99mwWVgwJcNif9nJtK366F5zsYLrEjXfg1s/tcU/hn5UT3M4vg8g7rKuXl4mbEiV9
CzVoxnUGNVCG3ASio/o+7cOtceif5B+CJ20qNHrkbbUftrzMip4E9qTIMhg+QUmEkQeLibehLI9N
S5DKpbWdj7uqvZ5BSqeh9sLZWvrp/rch0HV9diED1CQF/EuCutGEGla8bw/fUYb22qt/8Tq8vCpA
uz8bq8ZKi1JKbFG75FEGV068oTMHWmPnO+wuyCfip5hLtwTmr5VFgn7ozwdkDqMwBvEgdhhbqeYk
tMFn/gg2/Idpbm/iLvB7S9+nQ+AYpLd1MFNAUcYGlsU3IsG0JzU/mkpxo6fdqUxkH4ISnj7FmMuY
r7q43iahOvny9Bg3+m0do3Wrz6YdFZITVajhTzHA1rJ81MmMn6vW913fHoM2PQGZBvr9YjrWkrBL
MtHBBPVJMB40IT2JHVjStOIma3QnGsl9KkLVrC4FR9B0kOaiKZyI1dUcmedk6HdlPm4VRbD77r5B
JaQUOqec+oesmQ+1eRNhosqKpYcoHh1Slc4oAu9AoJwjtgcQMAlDe2tI4Ws2hbYWYGWmhBuoaB87
o0A7Qg8Pljzs51A9VmZqQ9n9KSD1HqxgexG5VFoCq9hJm7HNbXl87IfO7kbJB3PpI8BpdqHgXSe3
XtM0h3hEA72bbKPVr0IBK6il+6ERiR0FZAMWzWOXyLY8iJtRH89yP++mGtQa+YNhzPaYWAdDKI9K
/qNNshBlktgHn86xb7WdAJDICLi5OA0bKVdTe0iCo5lLdjxaLpq0jjHKTqB3vhGWfjrnECFrN6Y+
XRvAmoWx5qvp69DiWWGYTtZPdpRVN92U30rKNNmFJgHKZ+kPpMi8vFIPXdO4RaXeELnw1HiwKzk/
B2Xjg6ngh0bAZmyeq1Z+LObBH6buUQ1Ff06kb3GrOFks5bYhfZu7vMbCrL2Q9Fi8YZt5X9o5Abi6
DYYaOhTjYM9JZFtyTOwSRFmamWJm3ppdU8pv81aandnMX82gcrpIsmsB/22IL7UJwCzhVTOZ3wy1
v6uI8gbwkFcV407ME1vWM6fIx29yLu9Gs9pKwuC2mYHNFN0Q2BGxGQ9d3MB3ZuBTxE0u/bQEAvQ3
sS01urscdXgBlYluAjRF2p5WpCbzTk/f8GjsJE5uwznyLGp/IlIcKjkKUYK508v7gcsETu8cNnBC
Q4DO5MhIF1kU9BB3vRoWePuOwNFCr8Qv3prEblxaQk5d6zoaOKF6ddMWBpnkSZUCeZIq9HfJ1Hmj
nvtDlNuxpnEKIqsbB/UMYEMs6F1rdN2LMgWu2bQNc+RJanGaxVex2F3+9uuX+cIA/QUWBsiYdpBU
pAY2wYY8an7qBa412+mDfD34qt+j5oMN3MlbkMBwE+/1XTRokQQ5vvU++rewbkVGIKagiYD1cFv4
EdJQqpkANmCEVryepifD1e4vL3kt9cSlJIElCx4DSsbPK84ssyGhAl8Mo8awuzpzCxFThWmo2KZx
rUu1N+WCf9nm2mdc2mSuPEstYzOXaV3LPIfQ0eCy5a7l8rIEcL8hI6lWWGynOUTCWFKubjLaA2Yj
8dw1CqcBrDv2hicNKi+XF7T6ZMJhg1iBrIJEjcUsdaAssuQZuD367AXJHhwU5a3OhazSRnlJnzjm
aOLDnu+lOSbnnXQUTboeTZQRjPvA9JinWdnmwWszbrTcMaSroue4yWoFammSOXq5IgmJSvUMLMk2
zvGp3XVXAjRUA5C22Lodvwyu4nTnL1HjgyvuY2uZI5kWRMI1B5xuUoh2SrTbdgDJsSLyYGdrb+yl
HXo4F4evl8S5lFGGfa84zS4O/nW7b46gjfNlDkR69cwtlsRESy0KYk0KYaqPg32Vpk473NblvNGD
3LbG0JFxj172GJ5F5pRDZWNQZ2MAo6X1qqJGmOJPKOCJt1ptZ5HBscY9DswBz9SqalNAw90oNTdl
Lthi+NyR5pha3xqkFpP82hbXmGTxYqsBd330cHm1q8V7INChokO/qMQKH01aMURTg9Srfh4le3CC
DRC0UCO4J1fBSwx2B3KcXG/eAz7sUjGkwvkKpGXxG7A6SG0OTlhlBG/NqPVeOAfOmGX+nKHbo/Gy
ibVbY/kcY77tHBdJrDUdvujoN3h/Ks74FVqcpQnme7ZlmaR6rWM/+wKpaGNncXBQgsFPKq8phXMo
8gAgq4XED5MoIXw+jkAvKP2kw4UKPOspbWl1KFG8VJByO7R6OW2lwR55defLe6mJTJQTB00QtQSn
Q5AeC/UsjoeaN5/Me2cy8WxOE2UuZxq75ciGIhGY9Gydh3XirYP+/SKYgcC3bavcQvMvKuww0ndF
0dhWzzPDWwsbyIDejaOGggnJ6BNVs7P2WZy7GyO1OHgW3oJYJ0dZPgAfG4j2Ay8ZqPTWbWq+XA4b
q2Xdpc8xbh5pRl22A64ayvqHd6hbOjEGQ6SNsMn94JbHCYY5s7V7/E8lBVP0nz/T2MzCNBBcBJIy
POnxcNCEzgbn1XUvZiF96tzWYNRSJNlu6sLtZd2u+mxTlYoz99OuFerWN2uw3KFIkU3qBhzR52HQ
rubwOcwNyDMJt53VH6cIU4JN86oYgVukne6oJWZaQ7CTat3VqGR7Q6+3s9jvewzji9rREGq/F/Tr
EXWBrOwdgYQWbtzClsJ4P/Tfapkcm1j9WRehX4C7xNYDcHSaLXGUGqOI80spV5tYh66d8TZ3ZCNH
/V6pCk+LRacXck/Tu12nGYdprjbhjME6XTwmQfE9qufW1szipSTIC5tXc1SurRrYpUB+jmKyVXLz
ZbbyrYxLq61wRg0QQwxvGF34GQyJn44/Yt3az1FkC6rwlAEbacE1pf6n2aMtN6VXTZ64TVZ7Jby1
xg9Afes6CgP0kCc7LwV/VlB4sIo7PGj3gkJcTD3yIHvrX1wFWQio4ET0bj9/8alsFSlMgKtQxPnc
WfX3cFQ3X3LjDxtM6Iyhn4vxVIRO9EN+TVCJKDeiYKtuiToWBq5AcMexuH44PwyyUVMPhYHk2FA1
qWjJI7ups+xKquI7zsroKf8r70Uu/c/usbETYzjG2CCvHxx5TxugIQSGwn1v987giq7o19A/G7bB
K8fuepz7sMuEU2L1Ui8Dgoj0nvJoB/v+HO+DH7Fj1DZc1QkOlZM54Kri2F3NSRfrZeKraU5gelGp
WNim2hkQzSsO5Y4+4SFGy8nZVpeIUr1pge5Us1g+y5QYndHXEnJSctOlm6n6Fsae3P+8vKJV9/+w
YjAVXVDrWX1PUGSNZAmzmtMvUnMzh9XHkQrBP7z/JEj/MR9LrAnRpxEcflTeJsW43b+VLl11+4Uh
5uvImMuKWsA3XUV/G2rNKclVGPAAt6vfZWGEufjCstQSDXxhrhHeGsVV120T8zkotpe/y+o4Oxrg
fzaNufrKAEiztgKno0q0MwYInVqLHTNoTrqq+Un0rQuLl1DQn0ho+IZm+HoeHOqmeEvyp0go3Qbl
4Mu/EW/dzNWYVQTSwQIQD6H6YkaiHeSOND0bvAkPjhkWRwQZ5FQSKWd8EtwEzaYft9Dx1WvOYjie
8o6hWqRjxgjhUK3GZRTPu2beiHGPi5ynz7Kevnx8w/dX2cIKuIx7gqLH78E0qr2aAj6aOwSB39xC
e5XjM6tneWFO+XyVtd1cxg09Z9bwFJvE6aQv0TAvvPIdVLRYUTGURq4IyPoar3zFv69MV7kyTuGu
ewcNBV+hwl/aY0JH3ZDZbCBM42b6m5A7sYy2lsxBm7x/bOYSk1Hi+yN4zFxi1oBGxoA5TixK8XWo
kqKNQImeKWmLzsOccK0xS0rKJFeUDskA8QavOeU3yolO6pK7ENRgl4/s2vTZp5UxATEX06SsZthS
zpMDCUo33Lf7fD9uoQ4HAeDoQBWVCVyRq65DwxO7p4ooGuBYh+AS8EKffTGLFaHry1YFU1K1i5z8
BvxdoKaxHiLQJIOSDVU/Sohmubp3ec0r8UNWUGgHnSPUhFA//Wx4ntJeNZpEcY12X8zHiWzT6aBx
oaQrndBPZpidhVZvnOS9RX1m8qwDcfrtDDyU6uc+wbQd50PyFsXsZjX0QtTNDU52+FoVR12/nqfR
aRNONZ9nhrlzMFenFFOORdWi5Mha7+cVho4iZKt6yPlMa+WETxvIXCdN0c5T3IGYkCL1GkhPUIIP
ZW+88xbJdupjNoH3nOSsj012VAADa3GEzd4395SdD23AQ/VkvU5UzQDuOLzlqO1zAPZroEQMOYEW
A1A2UwUy4bNLNrFVV4M1Kq6cCQdVFa7F8brWq4PW6dtM1pygBfXvrHggJ+UxbFFv/+sYLkwzL49x
Rm0oNybFnRuPaE8YEZLGmy8cuIUJ5tYZ2tjsy1lSXHG2tobY7rsCdWdgkzApz0u/V54b2EnAHMAN
iz+wOXGikVyITXzAaDf7shfv+4N8DWaKxpf23Y4SenVb69488VB0q9Hswy7rOHWNi9wwAvRk2s5R
FT8sj7lw1mKQZ972DWe2Zf1oLKwx/pJrc1IDciC7nVMdUT/00ivKf6MAtgdBLaf9GZx4qcO6n/zZ
WIPxE2nOW9IZRHWV0BWzTTvetuGvy37CM8H4iTqTQm4qrAok5UbiT8WRqA+XTaxhmpf+YTA3eTLo
nQJtGRQS8NLAcxTTku0h8ePNeJPvdD/aty3PJVcvAlSMTLAVg5CGfdxocpR3TYbkYYifyGyjzzM0
fmkeC+lFCI9CA7zYVT/vw/7x8lpXY9nCLv37RSZWR1kgCQHBUYg2CpV9IXdZ8xACZ3DZztpDBGPJ
Hwtk7h7ILRRRNWFPSw9kkQCtqg4AE99MdygAOwYhk7InvrDLJP+y4dUzt7DLXEbRjFkhq4UMWN53
ToLGyHiuLE8Qb1riy1yl6XVryCQtWVWgT894ZyWGQwiW8t8FhfhV8fszBlKc+U3wiDt914G6QJKW
uklq84COqwcDfSzDRANGstgeelRb/WgWiepardPofjddD1wVjlVvWdhgDkYsJCm40XCzG5XiiE14
rU/qg6D9lNvMnUBFU04vCQFrefgzzpvHQhDcQvkmDTmYQu8sA0RAl7/tWltfRlHjz5rpniy8ty9D
aR6AlQB+lhZ2hyt93/2iwoiNE50tDIWNXvbYPjaVnZ55w/2rl8jCNnNytEkSwGkGgF44vOrjlZH+
EoTbOdtqPA/mfVjm5Ix9aFVGQJ+y1YhWogB0p3Alxjxi8bVn5qfNZE4KIX2RgWMCgnn7YCPdZ24A
7hHAY6GbiW3cf0Gk6ZM5JnPLrMQQVb1AThHeWt0vDSxm5e6yf9Af8Vfa8vGJdKYqZZBySGddhRYz
cNWa2j3IyvCia7mtgKNdmIx9W/7C5DPn+qCH4JJV5t7V+wmVB0BB3LK8NpODKnK6zLyfz1yy2txF
wyxmOOj1LjaOpsGZflmNYYtdY2IYqYMpnwIgR2Yw+0Txa9i7GG6wU2uy0RmseNwmHPfWmZhiBkkA
3ANCZlA8RooNTF3Ew9lzwhb7mMtC2dBV2jXrSeQZ+mhjhsgNlXorTNl/dDkmKsihMaYtCADxHml3
CtTkO7/ZQeaW0zbjrYiJCVVe4YVqxNAziTZW/wMsVnYNFQVJ4Tzl1q/thTMwQaFFvc5U2/cyA6Sk
XoeH8S25a7etbX6fnumAV/kGKnge9cYad9UyOLAZejMWtdLpkeqidON25RvaaS9xrN3JSXwWzO7W
iEbatkoOeozWDjFtqcLMklo60LCDpEwd2nX4Vg6CJwzDkQiBO4NjdlICb6jwPw7KY2N04Mlrt2gL
8RjUOBcDm+WLgUnGvMOlZE4ASKjEJqlpp0iIp60oOJcjHOessm0neZ7Cpk7wJoTCnW3MUFnKd211
koptX51KcF9eNsc5q2x+X8+pIjQhvKEDmUL6FuZOMdxfNrG6e7TSA45BSLSxr9y0qvM6SKCiCqQt
KAI7x2iI3eUDmElTX1Ci5/9mjgmmpK7iOsWUi6uob7r1UzRyB+5uq9WwK1OVs7bV7VusjYmsXdjW
uhghZYB8E6luVfNBGzjP6PVbfGGDCacg5FHjqezhEd861JRGsEf329jB0Inqq9vY55XoViPRwh5d
8yIFC1pBlPIJRKsRZhfjCDeSJ6JZKGechdHf+69bdWGHCawTUdDAF0vUB6azZpxi4l12hNWNg7+p
kqgDfoKpyM8L6SWp7jKCj9P74/PkQd3TETAOqX3T9v0mjGzexq0lJwt7bJiArKM8qQQ1FVLXrlY/
dXFmW5ndy7um2aXpOet7zuldg28BxvhniWy0sOQyDMVSwyPzXT08wjidgCSZKrVOB15+vPqKXlpj
jlZH+haegQ1VIfaZ+eFNelVBxkJ/h7xWD1Dc5lXI6PlhfWRp8a/zpUqG0Oi/q6mqU50jN3zofNMO
7P4KWoucRGztOC/NMUetkuI0rmtsJ4jfhjSGMIjXhxPvo605/tIKc8AArtCDZphp27OK7fFI8cPi
S/k8QvO9tvU3y+XBUHkWmaOmmaGRpBGivF6eyPg8c2PUOz3xpQ/FpC8kN1pBCFGIVsv5CnQUTp1g
ZiSJ5mejFrbgIoI0G3xyROs/m24gjPptNDEGFgtni+hoGZYbqdMEpxHEq0AD2SpelkWnOqocbjC7
7ZsqKnij5k1JYptlsBWyyNOayKuLGTgJQ4U+U7jThV+NOd5GYu+GoeDIfR3YRI7c0iJbMIxQbvHv
00S8sC8wkIPOSjX4INm9liI6gRJGR9nsjySAoIEOhE6v3qUyxBx0TPEXwqupac4ArbmizhJ7nJ7C
tPgRD4NtSvJJyIeTMmt3oS5dpVr0XRYx2UOEyY7b7oB8xRGG4KUew2MTNi+JiFpv+jpZ6v0oDm4c
VZjetLZmoe9I2bxF6Y8CcuMNeepHFQjvYV/qtSu24KYyqh9W80bUzBExwdVVz2D53gAU7qhm6GUD
tBExCC00pi0gdahA/JjMYAIdjcfMkGyJSJ4QYyJL7Z1an34oRrSJ0Q+Ws58BhliMWAMr6IQqcGAr
6j6SkGlo7XxVhpAcj8D+Uo9+Efb7uFc9kQxOWYGbeniBvrCrVomfk+wRCdxWNLqrNpq9Qcv2YB1y
q7rZJuWVUUduPTXbdu7szEDKKdW+ZiWUGtZLLNCW1eY+VcOjlmKask0Ogj6cetCbWmhx52Q6lmnh
6FqP0ShQS9XJrVLlfjSVtj7ALQxz3zblU5bU+6nV3trsuykAJjQYxjEB9ZFdmHfajBkhQRZ3OtKc
YAApqp49VLEFYlRzA11jBxp0jmxhbqZ8mlrJ0bPyTi9DWy7gxLqaPc9lewOw1V4oMVOU/IwqDXSa
P8g470DccRRn3otwtRmIi4tOhJjInAwmRhRtk6ZiRi/Hjb6vz8GOQrerU7v5FzPSNGz/dXYXtpjo
ILQwhqCHIGv1EEi5zcozgYxofYxaPxq/D+RGkE9luCm4YPzVeLuwzEQNNdO0UCjpSxEUpe8sdhgD
MN15Q6c3otfJhYt8BT+DzvHH1jIPoL4tAdMwsLVJpDzHMSohknjqc+mmrHhEoqsV+6UtJgURgtYo
8hgLFLbq5BT3EVSgIre3W5w0TPhAes35EknlcoEmUyQR+3wQpxgL1ItTWkM8XfhOX5IWV/+C/qAL
jsMODgNwMvW9jMy0FXS/1wufmPNOqipnRkUDfDLzZsiMe6lF3zPT3cvZHcd1TCYXCUpTmDoioqah
vyXo+ECE2Wp5kwarRhbpFeMqStkFaRwhH5g22Y7OmucTODWAnHxMTgEAbMIOJGnW/eWVrbYFl/kB
4zSdJKiFkKBx1nijqx3nAxgxd9Ou2PCqKJy0gHWUWrKGxkplEExUyU7Vgk0S/fpva2FdpBpUUGl0
Bm4JsOX/hum2nu6LWx6ykQapv3zx41Ox/gDOUiXJKrT3xTxGZcuRgD+PameUeKAQTkpqMilpm/Zi
KoAG4P3r0Ap15KtuvmlQFcJo5xNPOGH9JlgsjH7ExXMMTatJMcGxgBT/N4n1eAh80UdI2fGKNBx3
Z4cR+xLtWkkIVddEZlSI5EjE2Q2E5I7jFLwtZC6csjOjySLo4NBXC0VvJ357wLAHGA9LP3TLp/9o
j7lmulbvG4leMy0YoiIn81PVtpzRSW5lGzx94ArkpfirV+riozGBA3TmwRBOqHb9o0qv5Bi+6t4l
4s2TtOMscDUQL8wxEaMxqlkDrvE3nWPhBzvlhuwwpezwIgb9QRdOmcVcLRi4KBolQCWMHud8326p
hg60BDjF0LUZNrxrDRn6FxJqlWzzdCpKUtQivpg83Zt94JHoBsKwj6YcfuuC/MUS8W5qq6tkBNeo
JDSOKdnztBFLdZc0PzJVmWxJrbaXd3k9wnz8TqzXggJUMwckvEKwF6bvk+yZsB6KKedmo77x9x5/
2GG9VVH1LK0lVBvHM3q4JshopdxLTV8Yz4X4fHlR6x/0wxjjqIVUqCWGklDsKU0HuFK7KZMDxuob
G3SxuR0W1slqQt/MuZ0+uoxLy2R8Nq57TUwjBJupjr20/mlNso9a7y8MWpwTKzvFirEpMTKB/qtd
tBWaSgmURyCiNBv2FL3JAHt0YsC58dcj4J/tYEGmE9H71oqR0VgDOO3F3kdbxjUjbu+cs/j3oL8I
6sGM20qu8FymhIOqozvlBiQQ5+itPUgbCjCUtwLqYi73YK1Hio8FMmkTXixBPQloM5DyFGe7fsZs
vlsJhR1Q/mjd1kIfJbuvhcMPq8yd2UPtFRIu+NbihpaOgMvfjSECItllwPvx6lScg8piURWgC/up
RttTlfZKkniRejZz32oM7/LZ4RzU9+R/8RE7E6TOGA9H1G01zC+7CantINg3ileW913rXLa2Rp/z
Ka1nNjHUm2wc6S2WHIXv1tm4i0/5LW1IZb+qbeeW9/3m1TxPGBz5P9Kua8duHNt+kQBlUa+KJ1Su
sl32i+B2EJVz/Pq7WO7uo6LVhxeehxlgYEztQ2on7rBW7f4B+fE72VwS0ubmHHcR0rg46b18ktxY
MX2srgkUZdf8Lk8zPgGJu6HKTAneqAdYCTWkOylroY+N4CpFYjhPPq1znpgZHkilYfpTEgWaroOj
QDjmvZsFbI7DeXJbsrWx73GcyWWttuRk3JlOc2MG2GO9FYGriQ7FeXKigo8mI7DsSj0xxBF9ubHb
P3GPmwNxPntICI3ylfVW5I9aYhyiobldo0pQ9d19llyk8EnGJJV6rWIcBvWIm6YP6/TbdUva9Q+b
v8+187Wa6BlYrZF+dpUbaw1KOT8io3WLT9fl7DcgNoI4Z6sWpkIHHdnSrzz3bQnKS/B+ZMjGcSDi
HNyN5RtxnIMwsmoZFJacWZ31lwEaSoXaYdHpIa3oQxZXTld+lkw7uH7K/dsEIqNugNeN6JwxofQm
KfEIt0Qsr9ABAimdZOukDx+vi9lPCRnJ9N9yOGPqF81OzQqn00A2I/vGK0N+It74KQ6Bk+MBkQmY
TyE9iSYg97seG8GcYWUKoVUOqFSU67HzOfl4xwbU67GHCFTNxZtDcQtOKJMztCTDpnhtw5gZSoUZ
rh7FbB15iALTWfNfCLafr9/vbjC7nJIHSoxLw4oHVhXTUyXsgM02U+0Hg2rK1jQw6/FRL2pB/BRo
jsHZoZ2m/YQcH3YIHKTia6uEfeUW0uv1g+37xX/1xuCM0GoLObW1BG90w7wx1gijyPWTUWnhdTH7
7/TNBXLWxzBbSKajVSW33zvJac1vs+ab/S3tQgvQr9OdUTyvVLSj/h8+5nI8LjJj27EGlw/EdtKn
GWSc2XHWAnsJJuMTRUqSP9IhdxawgtQkJH9AuYi04CKc3f0mA+pGa9RMHUWXXr2pllOBLRydOpok
Aj0WaQrnYyQNU2URvhl6DfQJq49+GukuSAyOFRWiBLLv9Nu7ZHMmzs90gPfo8xb1lvp1DvIH7RB5
8kONJieq0WeAywlee/st3I08zr1ErT5odMK8biTdROicRK3TTfd56lrg4uzRhA/j+GD0oCDsRMMf
+9dqGRhO1rCOwy+1Y9MNAHI26jB13QRDGvvy3D0lCn5AvAia/ftW+K8o/mE1x1MRdW2POVPFidov
8ujGtWDKbT9tuIjg3ElXqxqZOrypqPywVp+M9OG6hYuOwDmSfqHDpLV4/5PyOcYQUJHcWOviXxei
sl/5u/pdTsG5kYIadgGMStDc4qKwwYy9aQNk1rkHUNW/M4fpUHu1u5xVVKDFKD7/4VEuv4DzKHNH
s6zvmVG/vU0B5gZOXeAH2WHlmYD7vxchsOyOpKGR/48e8g+pxBzG1JqRJ5Nb+acR5AEYrStPvjcd
8speM7GnHenjmDrX71p4Us6t6PU6SMAd/1VaVV3q1tQpAOJlOvEDw5D9A3pmuMvLOTnXkpFBUym4
jbypDSQTwI9h1PvxIBhi+A+PchHDeZSiXWepzJCls7STfi78+SB9qI700LrUF3Ur2G++pq9cpqLT
ZErsAX0Ya3rG6hmwcYEyeGzLrwDGvf65BJJ4LL5kUNq2SdGtiADVuqa3hYm9T/CK1kblWyBquC7t
P/LNf2/xzVA3sY3INF4JI/ic3AXz51OYBsZdfLL8IQBa2GsFXBvrZQxEC4QCn8wjy9XrpMcLCOG8
pvDq4lZuDqgkWMWT4HT76d7ldJybUapybooRYmhcgxy19yWwtXYL2kCA+DA6636lyReq946ilotb
tHhQTJo/4po78y+gr6BOiLqR/Fnuycv1nyb6zJz7GaLGNGjM3I92I8nflOLctLex/rX+kyn8jTWq
XPICKFSpX9E28uo4P6lL4suT6WtqfLx+nre/c8VC3iZjN4rU5tpqLTIUiflToJwASSjxW2yG1i+S
k3smYK56X/ZG4OXr38AxHjKHR28VQfgShEeVcz7DaNWNJEnQ5/WQJd/oLPhuor/PeZ1SN0c1WvEO
jKo7LXqt2ufr9yjSC87RjDYpYoAYoeqLqVtgDNT6Pa2/r8ltYwtylf1UXlVkkG8r4PjlKQ0KAFdO
hY2jSH0LVMLHsQhm3XKs5rwupyk6FeVtb7fOPByuH1HZnZJma0ayqRFZh3a+T6gxt5KAvHhCNh91
LqalHNmozn3buUYNWNBKHYB1OruFVd1m4+gteebUunSsU+kWS5FuLK0vHVgAUT/xKw3oMVnlqNJw
LjGJEwN1qFEWT46AZKssSC8zjOiopjfT/twDml7RWj8qsBkiyyc1sr/OWn9Y7OeuuO+Xxllm083U
wSFd7aktOqx6eZsO5UNfFJjCsf06Nm4o8LEGafkLy7t4PRZAcYy+qHr90SLd85pQHSgVsgMt/JAa
9fcY81aVhBEfEt2Wsu6gdwuEZBouqhQkdHW0DqjBdvSlNpXvs9H6NJGAoWjfFvSzBv+fzWgm15+U
1ToC5dopLPTh0xdzkTyaYgttaV3brP9Sje/WON713eJTRIuh0H38ENdo29vSxv2hxtRjtMgqQdNi
DJ8HzcaSqpJ4FsW4UAzm3MEMqwiwXE6iuNXgIq0syJI6U9W78ziecmPR8H8EfWo7fmmWzFnVxler
NIhH69jO49mWZIym/TDj7qmI4ptRfSmr1amH4kO7WoE++31ZeteVaDeAACUUeLKGrlo2lwbPRaYn
qQX/2STrOY4L35YWP8lABjLVojaduhf8N7LYv29cG5jI8mTEBAFSYvCRupb02sefM+k0qj6IqW3d
qZVwMb5MVBFE593wtRHMha+obkcrzdkhJRKOnXybksgrTHQzhp9r+aNPJEHbf9f7bAQy77c5aW7Z
/TSnSFG1IVzr1wXAVlb5s66eMkyRXf+Au+8MnRiKroF4yuATj8oCWhdwCti20behORP5Ry0Lnkoi
Edx3a9shBQIEQl8KlEBFw39M80bVBfvKzCP/Fvg2B+E+kiSRKinZUybCSEbVt0dZsR4akF0qmBQ0
8uosy6hR1umH6/e3awAbH8oFokRJFqMokCfGC8DnJUzpKJbfEeqC0E7wqUSiuJhkdeC+AUQoJq2q
2DPqu6Z4pErQRoK4sKvtlxPxma+KcmBnVlisMzD0H2Ve1N0bBLjvD2P9QRuerl/frqZvhHH+Q5sk
WVvYSz1WJMcevtPiYIzHDAjiIsCk/SrnRhSnhnM3t21NYcWdz6AekpMdKIcslH5oISNvtlJPFRxu
d790E2Df8Ei3dpwrkWSqyHsNrQua9kvaYU95Bkr9PKa+3c5OhvVspT6nUvktjrsHFf8E8LfHvI+P
WvnV7p6mOUK0U4GZnQghYHb16eJlCBf+5WrNqRYj8VhO7UsNFDH9mNygZYS1zdFnL1LiSzezIDHc
dwb/BgzC2UtjAnemZyu3RfXNpKeIfpFEOfBubrg5F2cnndUN8sQ6E2V70MdHVdSD2O+NXgTwLaOs
VuNcyeCeh0zx5/kB2P0hqHiO6Vj7zYSsJzZOi6Xe1FaPztg6BFN5b9uV1yipE2GHS47TR9J9rDLw
chVdQNtv141q746BUapjk5toAKDhLqBqbDWKB8wVxHZ1BP7/AeOZYFEQPVr37nkjhq+yWUlr0yWj
WFaXYodq5zoJr59jVwCyU2xzGaoBRpH3YbBuzUHq8h5opSP15G54JpUlSCr2bAB/GTM/gATXTD4F
jkYJI9UTIDUqufHz4ZOixz4FHG82jd71w+zWnbaiOM3PE2uIJtYylR/LI2ZI/R5YROMn04uPzNyw
FTDeSp6IV3jPm2+lcndY0LpPrAp1SkuLf2TF6s/gj8+y+TSXqzP181fAbQji1G5JaCOTjyBERR8y
rxfVS0p0kgDSlqnlc0/1l64FEOOQeEsz+hmyDSrHYbbcxbMheL7tPqq2P4GLK50CSHZlhIn2QX1E
4hbKqVOeF0D1y4e4cwWfdldRgdoAnlfUaMCz8l5R+1aPe2gNIvNtfVRerSB/Jh4wQoub6mi4qY8Z
foFp7N/xRiT7SZvQYpBiqOsBiInpzfAT1GagwdIxiBc/gE4t/JOBDMNETwlZIjF+o7Jv1LkoR4Zm
tWjVB5WkQO0yercHLcn1i9x1XBs5zFo3h+q6qUq7Ap67NulRpShFJdlHBEfB99o1+o0YLvBFTUoG
G7s8XjUjSKS20xPPsJ5J9nL9OMy2+JR0e22cxUdTMzUKqzR39l0R3+f6rZp+lMfQtIHgg9lBQQYs
OhZn6lh3Tiopxiszmu6TPKTNp1k7SaN//VC7WwabU/GLh1aCAEtbfCTWLTa+KTfKQXIBUu+xjbLk
OytViqpJAr3gFw8B7GvYNUXZN0OSbQ0fOxXbMplAK3YL9NuDcQliruHVn0pvpTP1NHvohpx6JzkC
HhdQ8GLPLJTHeY1uKZdUquE1xiC5U33lkAbRi+7lbwMb6RddlI2KbpFzGXlnx2Rh0/GdDzZvRvqY
3eIZjcoEQDpSRz5Ixxlln4NAX9i1XbECfrkoonZtIMj/QkMCSeEv7pKTHY7hcBbh7onOyHkQpVUS
fciw/m1qwRIdRvvGSjzBgQRmzRfsCFW1hTQwAHJbYx/wYbqbPtAA/bJ7/bsJwMbYzU91mJ57Fs4F
1ic6H+dSFmkG3HCE3rTSnUAnTpVHogk+GPsT174X70ZaO1nXCGYwD06T3lbNFzI+5/m56x6UVFDo
ELgsfidkQtdDKgqsipLq3FRfQcXtlIWTAzVU8M2YLV05FL8Zgk82Zm0LJZzcNYhCyp5/dwnYmu3Q
DJZD80kgT3Qw3pckaZvYrILDumKyXx8B6AnM1fg2CtafYPIAIW8jHGTfF4rdOZB4Y6Bd4xxKrZvz
rE8w8KK17xmiujVNJ61bXaBEBoID7lv1RRbnTJJlyDGBimDDFkVYN7P7wZqZ2DHz2w/W8bq0fYu7
CGNWsckLMjr0Q9tjhi4F2CsDwPfn7ItUHxPsm1X1i5zGAn1hv/53dbkIZDe9EZjaTZf0M5B/rPZV
1x6iWuRD9vXxIoBLQdS6ivSxQwqihgxCEEB06Vl97n1wMzr0UQIaowhreN+sLxI5z6GsmZmDNRCt
PkV1+44eiw6r38vgqbV006mdoyzD8/XPtu+sLiI5T6IUSZGUKIDgnTw7wGwOFoouQCL/mbH9K0dn
Y+ibr2Wn64CRb8iRDuWx/MxyYZTNsxvL7/0I82vLOQuGsyyqx7FvdEVJdO6NYa2rRhJ5xeuC3hr0
s114OfgQZm+kggKqQP11zpkA9U5tsbrC1triQxdmGEHUAxxJ4Pj3H00g/Prbf+ic/5hMQy4lGUrZ
e2vQHxsXvbuQseHkjyKLFhiYzrmPJk/0ROuR+yjVvSXNbr6IHmUiCZzPIHNiyR2IOz0D1PU61cLK
0kUXJpLBuYks06tCL/BhmJcHije4oeJbNtGB/W4nfbS9VVA9E3h4nXMbdF2rIpsQViIDGVx+X7YU
pJ29N6SipZF9ScSyNI2gRPkbjs6aymk24slH0cYiceMDmNwFQKdjybJ/3U3s3+JFFKfe9pTE8cTg
oY2JPMmG8pLopcCC/iPXvsjgVBvOQVViGT2I2XaYDUWe6en3JTYZ9KAPbU+EJbLvbS/yOP1GxJq6
Okc3olpLpxk9qt9l5jOQMh3Utqfo8foNiqRxug6g1mSoGJzXiL2eKZTS+8KeHZN8qOaPBmi2rkvb
d+uXs3FaDyClXAXsJ85mp+5MXpQB2CWayKnvR8iLFE7VuyUuYquCFOV+8O1XZGz+6Gh38096KMBz
IUqs9wsq5kUeu+NNECHdFMtxgrQXaBx+85gH5EF+wKRKqB5I+kcrLsZGGhca5VYCaWyB0+nGGTSp
+hxMsnf9M/3HQ/3fE/H1WZIMeZl1OFGLURD5o3EuPiAs2p3Tn5YgchCuPihKIHJRAu14CzKbe1wt
bCEomD3zOussLw8SYJCSP3EYFsjDbc1k4O7c5Ul2Tlo6MaTJuXemNb8Z0/jl+uXtztGgJvyPDL7K
YZZpOdaAKQXyWxfo7eoOw+gPIDsas/ieKGMLsCrlrFd2mGjDuTKHE6r7r3Ern2szPlZzcV7rFmy3
FaibJTcFWqwFVBjgaIG0xTTcuB99vULjei0rgXnuZgubX86lJfNCSZTrQCtssGc/WhRTcvWLZqS1
Yw2yB3JmX5sTlypqcP3KdiPGRi7nxmV9WYchY3Wh/qtmdI4qq4FMffIn1CcYk7l8Gs6XRysycxCN
YzQWLC5J79DqO1biBklYx2Z5428J3kYQ58T7vF/B/YwYGPeGP9qq01MwbsemXw72WStTB/t+YY2y
FJXK8Ppl7rujjWzOpVvpiAJmhiVGmmAyl9FBYPXuL92J7psgCezv/6M4zqd3WamBRB7i0By9wSPL
BafQp9GVsTokpULssl0fsTkc59uVOAN6WYumhJIG1fisa4d6EDR2hBfI+XNUjdV0RHrz92Axddcz
Aa5Nd6P5ZWg+Ce5PpPycS0otWhWRirrML6LX2ZOcDAvrrZ+f7dvVZSy9EpgtXYFYgYby9RMAQ6A0
ysTaz1GoHew7Btyz3KhCwIv9t8Hlk/EFFBsIUyOSdGwxaqDNHEB/Jx/hBBfPcP8fawrMR12xPB5f
AyRxOZlmTFXkR9XtnPKZrUBZ4XT8f2z/M790TRbnTsZY7o24JL8+nelqZ+oR5IYq8sLhLFqJZpr9
uzADYDWaptmKxml+Nc35qDOXYpsRADd/aFQ9jPLqdDbFUMAiMIJ9rbxI42zAjmZ9TiNIa+Z7Ut8t
2nMk9Y40Hq6r4b45X8Rwyl/FWp2UKoqudnmraIkbd5KLNvj/JIR/5Bt4a5EoY/WL6sFqQkxMaBIV
hE7m0K98Hf5FH8WSbmLvGCFMxsqDBAAP2zheP8buGAr6hP9oAP+YN6jcL1GKl+8vmh8aZD/W2Kl9
1gMG0U/h9IFoan6/9byRyal4pKpUB5oZS5h8sxkczRygcWfTvlvQPGxfMtJiLuV+XU8a+dxPXrR6
0xCCrDYQHH5HIY0NkyafkuI3GF0Lu8DhF79/SZxjhWU1gKPUH++YI8FMp+2JdipFQrmEKLWNFFAP
aJUa0Yq5yuo419qNHK23dvwqON+OL3l3Pvbvm+Q3zydVTXWwk3VgVUreajXzI3tjMmJ4Uaa9F+Le
SeM+a5eTwRpKDET2wYAic8bWd15q/23f15Nerp9tx8jfCWO2szmarCh9G9X4dEt+J0vBYGKIX2Qb
+zL0f3gceaDtSiqWVlKxS5KC3Ff11wMQkIEy2LxWR9ZWRE1U/wL8elEU3f9qF7FMgTZHmzHJPMyM
Tqz3Jt/E9lP2oT50nhS2Yeyh1Xj9Ipk35JwMLvIijQsBdErr0p5BD5geWSWCHKcAyzKhCKJqL2K/
k8M5/yWKYrxbajaCf1/HoPvVwPY6aXeRpB4pGLncbMnuMwxBm9Z0Wskqeoe8GfO1g3JhAbRfeTE2
+AEY/gzTHiVglR7rCUvFBohQsOBrGhVmpEBMvyofr9/xf5jGv5fMP9/AbDb1ZoXZpEKPH8chOpZj
75mz4lQlXm3kq5Yhe29iv6aSS+rlpS/+5PnNJlD+oU58c8obrZpKC+Dgyax4MqOBUT92YHpiLZLZ
VZ+XV4Y2uAjBSHYNaCOT0y27z4lpLqCBMXN//k61e+BQ/8nNbkRwahXXfR/Z9gR2y+f8GIVlYE6O
fiTP5je8g05EtIfF/txvSrQRxykRBlHbhGawlipBG37EMpvuUPWxyW+J7aSGaJttJz/bfjR+dMlS
wKqaQk+8+CNmUIP+OT6BPucJuEGY2Q9lj9HI9p9z4WLuTuYBuYZmo3wKHGqe+AVz3XLVxLCVIj9I
NSh8vgk+205G/U4A577XyR4SUPEyEsgRjxOG3awe5UDzpaPhCWTtBtzNYZiWbjQ/s8HO3NFewWaD
Qx5Xb37JTpEHDJ71jjVkWGmcnBNQqwnk7mv/5RI5P95Hix2VILfxJAI4sqo4SMp8Y7baYVCtkxnL
PytldmZsX5C6fp6r9XXpy3NU1t9WVGUkqzhc/z2ib8oZ49BFhiWxvCOrOofBc6ftIIglIhGcMcpT
E1nYn0XkQl6vVd9K279+hr109Z3ecPY3k2QcmxGl5c7XTxYoo20/DtfHEbCKy8E4tliWvS5x/yNi
cFW1QUWEraT3ypPIytqZRoPhwVw/6Cjv2Il+qFoR88G+oV/EcJkaUkAt1uYYc/sSKFDOUbE6lWw6
kg3KLE2gmPv2cJGlvT+SUkhxPitvenky9MTVjNfGBEl0/vX61e1rw0UO+/eN3RVtR4aU0WBX1Udj
ebJkgULvzbNDGS4COMPuJNotqgm+2jGID9TNHiNveUDXC4/zwWPb09TvztOBuNJBNPDI9Oz3OHAR
zdn2rFjANxqA6p3NhRMR35R/yDW2wYqbHlTDpeyJybh208LNaTn7NVurpLGC0EOPLJnPcE79u4Jl
gSLIP1SCSRiR2nOWbEj1vDTTgIpHIjtGifU68hcVhTeR0nPGvCozBeQ2ezAAnB0IVFHzmkXhqN91
o3DdXXB7PMRLVGWaPklsQPXIFlEB4N84yhObwG3D5i/RE1dwfTy6Sx7ZyjBNI1x/78YLivWHphd8
of2c8qIPPLbLajbZMC7Jr5me8Vh686E+99jeL33p4Q/IAbamxtOxJeMs57RDAtvV2NLN0FCOJfAo
ibrku/eGZ4IJ2mHVIvyqwBrXkp7WOFORrz5p5UAfNZd2wlL6rmu6yOEf/mmuG6ulgUEZm+7UjZb6
brWHx6ofw0gbvCzuP+ma/VPr8lBqv2ZN/s1oAb6vW/1hbugf5UKbH8OFGFPp1JZ2BfuQf+MhYiwL
+I9eci8CXNl1WxtRXJjRyphEoPnDq/kErtdDe57A39cLB7T3w/RGDhdiYpPMCyEMXKXCYyM+KAf0
fz3pY3bDKLEZgZSo+iDQnLdftAk2KZ6UVElYUOtfDVW7LSoFxEgkuB7SdkPn5lzsV2ykgFk5H3oC
j2VlwVpjF80zukCVBQFadBYuuERVnBVJj8DZk3vydUFMe71+jL0KHFth+cfO+D2TsaKkl8D558kn
A1SqRciqG1haDsi97q0uIwVNbwfLEYjdzfo3YrmoMiWKlEes1qCGNYAw54N8bI4txpltIdD9Xrv5
3RG54CKPqxFZAyILK2yyceaVEc0Hcdj+JE6L5RZNEjJSC9wK/1yTIgx1rqA69ox+uEtt82f9J0Ns
22PxC7LNOI2rxjr1IHPImqCHq4+8659pX8kN8BXaqokdJC7RkGuyRLmMU1T2nVEdpzhzjNVVkPte
l7NfkTEugjh1wNpyrC85m7RxzDCBk2jPBvKZ9lZYfNq3qIskThmyqKliPXkr9EZh70Wn3AMX0h2c
EYgIqM+Y30QZ4r4CmmgNY65CV9Fcee8r5gpnm1T4CukwQAXBwMSWYr43Hli1wWSBbcajsAG3a2Ab
mVzK3SxWpc6ZxbIcRvSrnJPQCBlDq+SJQsmulmxEca5wjeKOxoOueHpfOHXRABXVCDXiKXl7vK4n
u2niRhLnDtFeH5q8Re5hd815sm/iZnHr2Vli2ddnQTDetWDTlBUVnOT4Ly4WG425jpSVfDFEmc73
ui4AEd39+7Ysm7pp6jYxONtC+TFfYd+oyEsPknZIFcHf388KNwI4m0r6tLC7DiV/NgOIZiXmvCMv
Cuyw9JNA1MrYm2Mz1I00zq5qtQX50YTVutaznOYuOxWgiFhPbN4Q9HZC/RbcHs+AWuta1hjRoHi2
6tP1th4+X9c0djn8q04DYxqRDZngI3E6neN7zfE64euDEEj7qzFcPI/toQCMhVOttiDM736rrThO
sVtVmpRyQc4yYwdA98t7vOiwNCeFfahbjrAeteccwBOvYNuZKEBv4hwSWUGOoip4lFiqa57sM0ah
MOgKaDNyoL7Q5e59Kw14X6xcg9EyfmKTJn0ObMYG5aafa/BrGFWLnd5fvOqGHjIv9uK/rn+9t6zl
9893Ecllt3JRAWuowucDFKRvPf9KPLNwPkl+hqZeddTc3M+ehbN6O2MPhobRLAJoKttQ+AGwMlJK
IiECvCXwyXk9tAfmddNTJ3rz7TldTQVqLrgkNQ3Ahe9jipWmlpSzajezbsYLnaDt5Vqpi54tSExB
itiDyNqtq0BIncou77fL3YjmHAsYpfRcRjnsTbQOxzIjuIwMGA+G/idVt+05Ob+i1PlgMXhxMAme
wGfS2CdJtIOzf5UWMWXNsrBLytt6OcRSbaPE3bU3cesq1kuaP2uy6IvtZR4anrL/iOFsPAVGTdkw
RE1Wo5JDbLeBizFtAd6LtVV2eXHQNb6orS+SyulJlmEnS4/wgpCs0QfSXzAoamgMIpBv0R1yOrGA
966IUySjbfJUqk/WcpzGE3BArtv1rifZXCGnDLNsRyMagorXptVpqptbsOqIUtF97f73M/EFgTyr
R3C94EHU4gOBlSUgx1/T2G0IMKPg+oF2w8zlQPxM6rCQwqwNdHUk2SuLoNaelqr0MHk2265d/cF8
NLzT5WicV5xXY23XFRXsSL6tgOCshIOIHUSgbnyqO2aLPOoZvpA8SQ4BfjI4vV9o2X24fm8iMUxR
Nq9vXRkT2e5MhBT1MbN/6ijwSk//mwj2EzYikNG29UQ6mGs5nBQt+1H0aJeWhkCMwHD4Zmxmd5Vs
GfDjAGd2KHlMtKc48Vr90/XT7EdETVFtoJMD0o3v44146DeWGilemTiyDx0LtbvKncL5E2bKnBlE
cy268M/lrWjNdvdToYAG7lmboInI2eya6702s3JrY3auPr9YVuHrwt3X3Wu8SOGttlTHtFk1dMty
fCU1SQI6lUGqNocCrJfXr3LXCQFkRQasmIrAy3lUaZWzoilwIEPCKPmHmAhST3Yhv4XXzd/nXGle
t5JlF3BAVUGd1VodEveOXICt6ds6+aX2STVECMjsJ18TyX0jM4spIVKHhgJY5NA1L7929eNi+On6
ev3udv2dbsi6rAID3NI5o8rboqpHIqNmka9uiqwhAWdm7WbdUQJiatMLPtWuVmzEsX/f2HDdJFXS
YfXam6znAW2FEvxTiO1tJZoBFAnidMLU9FHCyxd+PA6p1jtNc1ukn5NMMDa5/52IzraCZFXhvavV
01qqVARzkvWfm/XrtALwr1ixmVzG0xlcqoXgYfJWRPpdMy4SOUeb5Y0CnogcuwGn+aY+NufoqfLt
e9anBx6+4Q4BhpHOutN+pOc2LIXjB7u1EwAG/XtkTmOUtZr0XkcmXzTGmZoYJFN1R6kzt5kxpb2s
AGPtjyOpP1SZEary6jdqE7SAFKrI15wAd/C6Au+/1Da/h1OptJuJvK41nu2nwY8PZWCBceEmO64o
nseBaFtr91mtwc2oBMkpnqOcZS6DaWnLOrNntRbMoFwo3PxT7Q9e96IeIj/6cf14+9/7Is9mD5yN
xSTRMs7TDItJMd8sOYD9wsviS9+57SHGVEZxlE5sIswG6Z71WXlI7kWwQLsNg82JeeBGTESuY9pZ
bN1JBuIEqtE53N+xPdOfFp5SQObqnERU6Nz/rJat2bYNXdPftm4255brIgYEPPKW3tNPq1d6q4MW
8n1xbAIxR41QGqdEEkX60mVvjzfW53nDfPMZXzlboRAx4uwWV9muJN42eEkpJlfJ6hZaDXqP0C+f
+mN3yybW2aO0uBe99N+q2ry3AGWnrBhEtSyQgbzXnqnSASdsoH/FKDvJx/mmcxvdWSNXR6mzClDq
vCNgU3NrF//Tw7aDaEpqL3bqGF43bDwKld8I8wog6CxGCj+sh/UbclyVu9JTfV6+2aHq5KfpkL92
fncgt5EvQvjYvWdg1WL02gQ5GHCc3p9eT/MhTRT0GfQQJw/Hw3qCc3RB3Rtet9KdKApIMFUmxJAB
UMILWgopi+wO1aJJG/xaXd3GwiOybu/ttXALOrhD3/vXRe45oncyuUBgFtZgWTFeKmwUdWUYNH52
a6GSYgYMM0LUZX5DIORUidi2DvRf3cR35JU2nvJltWdkQekxOWB1PZge10B30aG6rT8lP2y/e51u
gO3r254MwswChJnK5+tn3lGmdz+Bey41WCtJFxOxj9bkYJeTE1dTQPLIt0f1HGmtU43VPUkzAe+T
SCynRnlrKUlUlujMLl+tirpzcgBP8oTuhHpaO9kl6vH6OXeyChRuLQszLJj+/x2dY7atOKJ4Fubp
l7hCcu7bCkjFO2wYCo62kzq/k8QpUTFiT8emOJqZHLvqQxoLTrKnpe8EcNmCGq9tJEUFc3UM+iPx
7dgB7Yz1iDo05rSN2pk1QUbA/iSnqO9Ecr7cWBvFmtlzYJLDSfpp0FuiCtJYkQguu9TxeDPXCUG5
np4rbEFU0WlpRHNnIiHM6WwiIBxqOS+AffaSxU+70IxOjepfVzTh52Gqv5FR2auVy7T6tWVhBRi+
PKrHziMICdW9mPFWoNj8Zg4xKYYcWTQwC5+UbgQuS+NhLM+yUQiUYC9r2WoBPxyomJaxWAlLC/0o
tM9pAJi9D61PHMRZxD3L6z9fv8tdUwIsu4rqPR5TfFEdOOYpUL9xtlb9YWS3hSwKpbuXtxHAeb9Y
aUxtqSCAfKGg/WYjxygxuwYogBR3PA2edcpZI0lQJt15SQHN73IuzvvprZqrZTriwWG7wxK7hn0X
getr1h+u35+yE0TfCeJ8URt1zSDJ0MUx0ALjHPvTZ/JAbspA8g3QfgEyrkSyiTWLAtS64XXhortl
trixg7zO06xhd2tT4pD5hNd2HTtYvZpFu8+7Vq2gxShreHT/tpGeg/NuBDIXCmWF09g/cvVsUcEX
27/If0XwGw1y2bfJKMNx1PZ9maeBrrnm+Cz3bpXeqPkguLr9A2EeDPksKuZ832NIKquOKwTlSf5s
Wg8x1R2pfLr+efbyc+jGRQjnC3vN7PRBgW4g/JKwDkAJ1XuWr4Vsgwl1BFHf6K1d+VsQ2QjkHGOX
mrSWc1aZ1WqQcOTeYA6FqxRfoxlMX6YO9N7OzXM5xDPlaM9lqPfZizZKhxYDhVSesRKn35DELpyl
wZI7TTDUPjt1sjzUw3Tqyy4GcCxGVAcziKTxPra/5dL4M6HEtQ1kFMtHFBz8Oa9mJ8kAY6V3ALFP
XCVaPgEKEGR0ywPmrf0xm17XFX560T9jfAdFh9Ztk0/Kkoctw3rBjINLGuVYLY/FugQrgFlo3n4s
op+00dyhMr5FiI0pOAuWTgjCzxwDf4WKji0STSWMbpZ75WjLYgGyW5PfxjoZmt/4SX3oMNbROs1z
HhYCrd/bYrK38jj/aIL4oFkp2jn1YvpqObjZ2B1iQINmkfFxnrq7ov0/0r5sR24cWPaLBGiX+Kq1
VNXVe7un50Xwqn3f9fUn2L7Hpabl4rmehwEGMNBZpJLBZC4R00kDpStoD+yp5BHU7d44EvgJCUFj
iQZK5Y8YQkK1maIcfcd4sWKG3CnQNVPYSOW20GMUnfX8f9Bj3APnjU02O6DHcjuGLYFKi9cdoa/q
rRgOPoj34rckgMamZ7xhcAvyk9eP47vYz2+f9rJUNiWQdbmgmkKO7JpkKV7pKZ1Nbtcv4ynyixvZ
G29Tt7RTO0PvUHWIjytG8XgndP9zb34D87kHkAGFc6uJziIfI1StKz/q74oEFdbs1Emf0+k1L/2B
1wW7d8tvN5y5DbNRJ6jVwamn9EkXINmRfLq+t3sGkElEWQitJobG1j7RcToOSgTwnsldPn2Ndd41
S/eF/XZbA0x4LPWh2utQeXCGI+WTk+AtNOATnf8Lc+nuahSTnn7Kj8Kml1cyFVlfoFddVCGKCBU/
ks3B9Q2TeTaYBZnqlHRhjFe+IoRPQ2da4SQd2+I7eBbO9YR5rFr/lKDWCnaWJFu8PK0DGVPMsdrc
im32uJZw4pzU9tCQE+RkMmuM5sewIV/xFr6VutaR9b+gtifoYBKR2FJF/bf+MwMq1YVc4PykUXwn
5PGxqzpnJAJna3bRYWOG7twmqol7NcrX1hCdDtQgc3w3kqcpfqsVbgf/TvsKFqES5LPwZkX31EdD
FfK6SyWiYP/eJv1J+tKjyyJ/lMEU23y5/rn38s9bW+y0QIkqs9bQYVXVHzFUZFiL29nr63uXxWrX
lvi8oN2C81DaC3LQnkPjGxAJgdn64wJNMpUdWLNERy/v6+7JkJ81HqjSPWLP5dYE48ZSVWVxQ5El
DfpAOiSg7ntvx+Zg965PbFZCI+GNT4zQ/DJCeCVKzkdVuE2gFzWpP1bhx/XPxNswJmCbOxka9BrM
9E0wDDf4PwtCFtdt7N+4m7UwbgeJjhYzArhx6dhsBWox5MbRU/dNBbXuEFqtT+65bZx78Ln5TOyN
Oy5lpSuEXgAPC+hNakguG4+t29xg4pM7mb0HbVtjTAg1aLEuQ19FdAhYheSgnx7+agfR9m0o6JEy
2NmRpQctjKDgMI0xuoai6sc8ktOsVydiPOZdeCeHX6GhbYkZSoJK5CHAsqd1PcSpyvkl+255+SEM
VKVrPwraTD9lkjtTI9uGBImmBHU0teU9pPcD04st5jDXuADHhSIITQ0YBzCE4BEdBTpatOQDiLe4
8MgzyBztpIrMOFNRXUjKY6mnrrxCQ6Ux3UqvoDtWnAexc5J6tPVUd4vBvAmb0Yq6mSfjsnsmNxET
s8ctQYYiEkxcB11/swyjVa+pX2AEnONUu8vVNE3BMIcErGQgRkkGUerwO94z02jYQaXQynwa+YdW
/jCduP1vu86zMciADahCChI2AJvloXfO5mLRnkYB9ZvmKxqgEX9TiVghCCsOACm7mL0xzABQotdD
bI54+xbJawS5z2UcfTLrT4OKplSTONoau5OkWa28+IY0epoyBGL3NJLZVuLvQlkEqbRYdTw4FUSU
FUo/Oq+uBOK9BiIwVS1bpSQfQeMZ1OKDUCSuCUmOcIHcnfFN6RtL63O7huhlEkGUs9JvwnIGgc9T
3/EaVPdd59cnZbt7Z7Ffl3kosdDqpPS303BUB++62/BMMFgXDnE7SQuwrhZGp60yv1B0e5wmnndy
nEVn3g1CO+mTquH0C6UFJos+0A64M4LeQhXbjhe0wba30Ih74/VN7uZapYuz6MzTQTKFbC4bHD/9
HDV2chj8xhZciNq3zuq2duLx7ip6zn6LKDYGmfM+FEMogmFGdBLh1QBzpBGMsz0v6Enl7SnPEv22
m6BCnHMjAoHHT/5I80jz/KGDjnO7txYPwf8hgtRIwh0k2j9+JsHzQgScszVi0AdVkZEiKzRMlQ9+
IuiGH4qxfYwhySPpo9X2vRdHFecF9U5u/Pu+XswycD4IxbDoCSphYYyiewRaRnFQvGFGS7rZ340h
Jqb02k6qxqoqUCmm9Z0OKY90INa0PKPz85is4e04YDg+La00IcdyEWwop9xXaeJVSf8cLXowKE+z
YbplOlgS6IhBDennZuWhmuqaTVyja6a/XZP1OJPkpppNu4/xzhcTr6/QjWJU9Y2QrV/qZjwaSLRf
P6l/8OTLBjAAP4WibMrZe1VZnRwN4miC+zWBG9uQR3OTO97EM3fHGYA3knQyqhbdheEIjtxa9XWC
DMNUvBjZFEFgUzqnmhAsiubJLQJoAQ85NT0i1+PIQgxFxGRytR6FO/1rvyI9oTfQ8cYfqxt/SJV/
+kJ30OAVKMIPOTe+oXYEsS1NtxIDxDMjRnWU8VyECT6R4BnqJ1HpfAjWOvmAPgiZvAlGiMTgnNqh
DLp+oTuLUsi5aLg7zlw0PYGEjxHSB2Ni9RjapLTEkwLISp51r/Zze3y7/o330fjXJ1aYtpNSG9s+
q7FJQoWabq97bUXsjvDY7emHu3KUFAb0xTZR6zyEmVG+WYfCGdR7FTXCBlQxXil3HJzah6nLohjo
J7kk4Rshy99Noa0JLim92PCm2OsN/79tH4P1lRah1dbEukTRV7Pbygz6hWPivRH1t72jhNsG3qWi
xkpJrXPVjrWM0qp2Fx71o+QURzNoviq3NNKK7PAVnTmu9O36wvbTbhurzKViFJmm9RNS11oCEeJZ
0yzkBJAuyf0uzZ0uy+4LMT20muaqkmBHEU9OYtcxN/aZq6Y3u1I0CuTHGs0qGm/RD2nGyyTvBrAb
GwzAh53a4qJGjYZ2nNNYUk4tDS1eVKk+cYQbbuqatygGULVaKgdtgrv8bHGnJa/cib38NNu0k0KP
rNLnRQc8mwym5oY4492B/pGR9Faqr1aZH4bGve4uu+d7s5MMbtUlUnN6jyG00iicHhT05aqcUi23
8qj0SDyAE9d4vW7y+rrA+vwxFhlkvSYxlZQTy6cS0sd99FDLmnXdyPV1YSbxo5FJBSPYoKE/1+jt
2DxCBw3jFVahnU3BLqWKExrvtXER6dc26iIDXMq8mmNqgLynKCdvlTJrEtTMAhf+fTZnn9c1f0nl
7PtYofNxaB+bPHbW9BVK1b4Wtf4Yx69GErlyMQXd+qUknT32qcb50rxtZxCvSFdSxQt+otEudtRA
uBR09tLI6bfdjfg2G8Ggz6o2zWC0SF6nrWSViWmt9aFK/bn4ofW9rxSOsvLkDXgm6cI3sa2Qjij1
jGCyUQvDlrP2H6NsbFNp7tcEcqyr8ZTE/8pG9B+3k4GgVRWSUOsBQXLdW9IKweUU6YKBF8lRx/nz
HaKLDPCYZQjifAU3YgOFNop0sZO/DmBeKTwSyJzEC/1j14wxiNOUIBDRV6CcinbD7L4rPa06QOMR
8jZ/dTw1DFKiVmOCV+/jN4OIaSOEoIFziuJpGe+a3kl0p4CIKiR0La3mqOntMcDjeF7MMcdzzUJk
d0SYq1IZrQOfm6H26ih6CsGtl5Xzp3gyVasoV79BEFU08jmOxK8RWWarUNO7MR6+kL56zYvu3IYi
NMt7V1JLS89qyGl0p6TSPoUtWiD6NOcAC/Wi37/I5Yezh7YGj8sqIayU86M0JdZQvrVjZZUzx87+
l7/YYY5tJ8VFhZBSctZocsZm8LVk8oQoPZQoWusYieN8//14efNFmEMrVlk4Ka30cyKS1p5Th9yC
QsNSbLS5nnkPFN4+0n/fYMQaN3laKbgOUtNfZA+RkCW2mHH4CxK3D47GHFdSxnHfaeAtaNE9O//T
EE7U/4fo7vKhmCNqGvIwpwZiyt7rPhneetDcGSJkmUPLudev0P0Lg8ioqcjomJWZ0CCcpjJWaA1Z
I2djedUFtPUYnKf6fqFa/2WEfcaIS4xYlXbbdK55nF5SrwaLH06dZdyGB8NHb4BnPmrOcuoONWgY
IGFud9xWNM5K2UcOevhSPacrpZPB6mf5hU53j/aCSY3+3AXQKOE2be02zGDa+X93V2EgSRois68X
2OygKCdYECY4CuCQMfz8kPCnrClO/I4jF2sMjhB9qEF3hVjyZ/za+ZHbH+hct+zlLtTteb7DXR4D
KLI4yqXSprTg+FNOSa/Q4De8E/FOkl19+U++qjBwooE1Tohl7KbeynZljB66gw6CzGP/4zkKAyN6
ujRppyG6MapzQ1xjdhfzcH0l+9HM5UsxCCIOKq4YFMhRPYW0vd8fqEAYv3DFWwmDI6Pcqo1C234N
5fskHJL0peKRrPFMMPgB9dWCpBVMkNArarubbxfNv75Zf7hGfu0W26/aCXlLugmPTarVIJ5zR0+d
9LVFO65FGQwFxSp5I8E812YbV9d5zCMTOvFgti4Dw2vOxBW+9258EA/diReS7Y0X4Ua5rJDBiciA
OLxKk2GUhly1JSs55F4vAh/Lg2pl5yhobvCUOuV25caZJdQWL9O0f3defgGDHWvXKMMAgSNHE7/n
KHQMiaVS9vWS109NMeEKSKkMZkj5ZGplj8xFOuMNGhXBqvOehRyfZNtdynEiYRKitjAvt6Q6VsKR
aJxrcz+UumwXgxGdGYLbR8eoCUEj39AaB1EcnL4TwI1dAQyn6PP1M8BbEgMYY5UJ+UD7qAnoHiY3
ToJycq+b2JvT+eCEDFrEaxiqRKDZMkx6SdaKNjKqDlryye94q2FAY81rDU9fChoxno/W5IZH7VDZ
2qP2gKoagvRntJOeCs718YdU3a+PxvasQLV+EqMFZuuv4NM6YhD6bngbT0mKSW+qArye4yNeJg03
9OD4PEt2OWadqAwxZuZlnw4JjTe0dVYPQIzaYQAMjfC6zctVc7aY5b40hnmKQfWCaZnhBfwgHR7k
I294nrcsBjPmuVGFMoeNhhRPQ98d9KXlTMb8IRS+fDMGLkaMroZrgTyS6qffdLvxoxEiocUzHVsR
Y49zBCjO/gZOhg6OWPG9J4zu6uYFkQ3LoowyIqjOFe5Wh2oQLW+5VWHcsX7hUZDs3zEbawyIVPkk
1lX5/xKctELfgjwZq6Mzs9MXXnqTHt9ra2MgZJlIo+ig13LUxuuVm9E8T6mzSL09x0GacJK3u9fJ
ZmkMlohNhvfLO8qbX8SkdtQ0tVGkSUdeJ+h+Um5jicESeUL2JKFBoXS32Jjj9OMnU7ESEDi0B8ql
VIDZbTjkx5B2lPB1lnbPgEE0UDioGLFmY9IiWfK8pGxi+vyvktlpw2tb2T3IGwOMkwiCOYOXCqBV
La5pfgKICDrnkPHWwHiGLKWTFvcwUcghcmoT2mnJ4frJ2vEH2o79S0SHOcZoyZYradGBgOIxTj/H
KkRCyoco8f6bGeb89t2iJaGSqw5ZUk8SjJtmRhJNHzzQOFjXTe3dJh+WxHwYJW3jXFjA4No60SO4
BO1iRvt1drPa86fIFq3E0R+jOx7Lxo47fLDKfKtyNbOp0ifFETG2JS/ZQZqhhl5m/vXV8b4Xc35T
c4mgfAjJvlG/I9JLl3tC82IMz//NCnN2i6ki+VgWqjPmXqr2GMx4Ngtbx4jTdTv07zDQt9009uIP
VUWtqjxVnWqoHQmAa+qIqjNMAxSTlXeKmza1M8kTJ02+h00f7LIJ0HRqSCKrqNJlnv5i+oaXeqDj
dwvwQ1TQtoM6b2KPINckPmrWEJi/vmyei7JBQIuAftE1yImBrG98p7dpMVMf2Qt6zWcXNRPXfFxi
S6DDXNdNc9yU7WjsCzOSRAVqnIbyiMl4T2w1q9MLjpfuvZs+bDADK2StZDMpoRk4gh9QR79LdUtV
W1B4KayWculRoR4kkzDt6hD//zKXx1sogzhzmfZ1NuIX6MW3BhVz8VnDdN71zeQcRo1BmlSMtbqP
qfa24dfhYIuDKzQ3JP523cyeWsCH3WSwpQ3NDtMzWMtwFO5EzCRkvvpcfxkNSw4qynBhR072BeFx
jf8RH69b5y2SQZw1kwuxoeLsanvTmmcQuQwaamgNxzF5ZhjIyaeuI7ju8L0WW45TS1oC6JCqAk9M
ie7VFchhW/XkptCEZcSFp48kQDdKadT3CyRdVfPTwtXX3Xu6bb8cW2khfZGXakQVVte7tjsJqm2A
HzPPDgka2NGbUxUnflqGfpFrS5Tx75tgWZzGWs0jQl81kheB1FF/nh9nKzpmGLdCQ5KNh81LfO7f
eMTBnG/ItvCJq7DquaLCTzFUMaiNg775IexBCsWdzKZruLZGBmAEM8myocUNpT5MLtJAvng/2pND
x3SWA48weK+T/sNnZMBEHUiGWGz5KYHaBrKL6aZ7KtWBPneHqg2ufxFdfrDIQospDKpcwE17HO/x
3jSCtePU5bjOycBKtxZSNxsIyob6mwDttNZre7csA11wmuG5Xh4GmZMt2XtZfVgWAyZRIoIcniLm
ZIv2+2QKGEe/UvUkMKBxbnnODcBym07NUJRVLClO2rlN/sUc7DDhcBbvmyCiKSngo/htGm2KMLG/
iDQaq0s7h7TOmh2yZf3/f7Nh0y5WGF9QdEjqCbWCzFwNGtj53iiCvsicNj7+DdJf7DD+EFdC1mNg
RHEqDIzIdl0GcY0ZReiQXrfzh+N0McR4QabiBRqPCELoKHvYWClYospT64qecKTPQsxI80qD2j4o
Xmwy9wskMyLEI/A8EomnOV9QqOihqrWqmMUK0fuoxn6p6JqTol+qi8mxGo3nfslSOy+T50J5kyoo
Apd1UGb1XYrHeVjMaE7Nrc5U7ifykJZo3CdhEE5tZqmF9taFBYYYRtB/hfez/lmUfkhp4ZYzZM7N
1dJjTDGPPyDEiubY9g71P7ur4iBsMODclN6UjaadZ/pjJbboIoP+edJFk6WEIO8CZxA6a3/MJvbJ
rC25yo4yJvEK4aVpC8cMg6aLeR9M2UNbUyMYu9Q0VWaBvRGbph9XEfHyHfZK8zpfva/IO/4VTuQV
T93huovsR+gbiwy+x00dyaSEbnHnpvZkUyodyUJuzlao6MM5epGO8yd6l+mnBN08nGBk912ysc7g
PUGI0OmJhgaJxV7RGl69VqUvZqdW+TfvvJ5LA0XfG7/dZiY6AYksQ7mA5ZwkoTSZ7buckEM15aBZ
dCxPVKoTOd7/Bibvl8ImOJhNbcw1tPk6SRK0I8RwvscFxpuern+/vfTgFrPe/31jRgbLU6GteIRT
bc7qobBHpI8NSCSkR97ucUD4/c7ZmBqVHJ2/IkwJ5tHMv2TRqVF5pDn7UeMv9HivhG1sZOXYjmUD
8Tb0lr8Y6XSqtcUx+9ltVdNC9vqvDtwF8t8RdGMvylN5yBIIQUtPP8foUFlT/lUDyoNWechgEOf6
B+NtIuPx4ChbQF6FF6mBhF3ttNpRzZ6vm6BH9jcn36yJvcampRX1NVYdRf8K3gGrCXkgv8eR8sHr
mBtsImNX1BFwSjjUAZLFvuLVXvYiP5tg7WkC9RA56mPl1eeBg1e87WNutLWUQXDUwgeL1S0yvwRV
tvbfYo33R+LWJeRVy4icqGgiBqFgMzo1pDuLjHCgbz+G/+Xp78C8MdMZdSWYBEGhKkyW1LyGOaQn
a+UwTbp33R94GPGeRNiYyqKyrKc1pF0KIoZTkdQ/gCABqFf7vJcJL+R474TZ2BqFDm07FZ7Q74Xc
l+Sh+A5Msld0gpdH8NYmXHLB3Tvk4u7vhHEbi3mrhXJY4kFLkhcyPqjFIQTTHZkzq5LBn47mBe6j
iGeSvTSHLBsbFYvULNMngxU+UK7G6F/T6Y8qOPYVZD/jW8kdzyCX4kAW53Szw0bSmoYlwezve0ot
+h6Sh+vewjlhMoMekSRMWj1iOwcFaghS96TkT5rZ8PhSOUAvMwiSE6krKkVUnDgVfdIUt62Wgi02
iR/lpXAqiF7wTsH+S/Zy4BjoMJY5NesCUkI/e3UwDurrThTIGLaNPCm4vov0j/2GwSalzoBADGoj
NNDbOGUzhDkIOgRcy/GjsD4O6Wp1tTXU52K4X0AMcN3a7jfbWGP9MR9EvSgVZOKR2R3uhNpOV86b
ZR9ENjaYi2uV01TIZxN5o9qubgc/+Y4OttmubysnfuCxPO6/XzfWGC/U1TxPMiob0CvyvSRrhyjF
VFc4BPm6BGqdupPeunkU/7vWYKKFwlqO9oPrm7rroZufwHioUcpTXiXIDIyzJ5v/RBGKamhHBmUH
yTnfb/dMb0wxrpk1WaeXKfa2Eu/a5W76C6p1Gcyrv7yR4tnGG8th6hVodKFmkh66xhuzY9Zwdov3
xUxm3iGsx3adDDwkJls+SggHxlPtSsfFkZEt5aUc9jqititiRZjyopoiQal+5jdonbpprBH6Jqut
2PUx8fTH687wjkdXDrRJ0WWzhXUayStksxCYysNnMZ3dPBe8VR38VINAepY/TcboNJPuL7VoK2p0
UGb5qJSrKwrJARPqDjFTV+kTt4srN5VXS+hLL9RkqxlkS55ipzGJr4zIHIaQDM//YhDsw34xeBS3
o25ORgcPMGytP/XisyLwFDJ2b8WLl5kMCuXlqBuJABv1/JqHb9X4PBJP6j8PktWHGYgbXq5/Ex4k
sWwoC5Ehnidgbydb8hQ6NSDi8UO1CWtf4r1MOBhrMogkQBh7zEoE7nGJhoG7UHazgnNpcBDHZBAn
GTPVFDMc07qorLQ6j5WDkQRjxhA/sPb65nEgx2Qgx9QWMF53SA3lmJFWXs054Rh4DxR+PzG/chls
A6FRiWSpYoNmFhSPDosWRwJlidGhEjd4/BzC1DKdyRuC7LlCa9/s0uns9LyceCHT/mV8+SXM2QU3
bi2uyOk5EgjqYx9qO1a52II428n0I5efru/svqNcrDFHLWvqcRoUetQWAa3k9anrIjsxeDqjf4DA
ix3muAF7UiEe8FRuHdNXbSARZNyQ5K2C0s3uNE4L+35t7JKqYXsKW4x+jCDpQGrKQpLo3/Imf84O
uYNEWXijnLWHLhCt+rw4PRgEeHUBerauuRJz9jT0fwxDMaIsMDTWkOanYQ0huNZAQL7k3WP7B+Oy
rcwhFFaZCJ2K+DcdbOUfGU1J1XfyuD6asSV6zb16yr8bz9c9Zv/RtNlb5jD2iqA1Qtr/vM0UqEBJ
qOFS9QTIkN4uIBDikTztI81lkUxAgMRYEydpi9M/34+dDKqx86p7Vd7YGa+ljHP42NaDvMgLLQqR
uodg7dPcZm9RIQeTORzEMjk0hnQc0pkz4PWHWOTX8th2wySashUlA8RTOR5otVe9wEN9ye7t/gzW
dfv65+MceLbJoJNDEooxvl4iPTThbFXTU6tKPDil8dOVM8A2FMhgYlnaHq0UqRC6QpfZnfqJgFU1
BpHPjFR1rKLwX62elkEYpp8gjY0nB1juBEXxp1g+COHgFOFbI+kWabpP5WRyTg7nkGr0YG0iJDOa
dOSuZ8WR49WFZEJrZ6rgifMPwRB58iP7CajLidHoN9kYS4CrGllw9Ys+VU4db9CDaVe2GpDbr+An
Rz8JJE09I+WOfHDggW1FaBe5WucQn6GSHtTubuCxFvGciYEfTZC1XBpxXNokOQq5cBOvk6MPvA5x
7hFhIKc2hWQuGtxSYB3UQJ0ZYuByftCt6QZyJQ6fe4resdfcl0GcIQxHsyrwIKY5KErBvp4E0LLQ
/ura/5vGUoS7vwCAbT7IVuRZExp1V631To7mKbdhUKNtFq9Vl/c42G8z2phj2pyIYSyquYDBakSv
HdqMoMZyBhEHna3CnLRbONOhfTEfuVQ+HGdkOYQmQxHWXIAPdm77LpatoUBPXASLvUsrAHEDfSgO
EO3j+a8SClvXGMxhzDtoBTpafU5RKpMwtS99XhHiRbGV88QR94/DxRqzs+D2KnV05EMXqvqUDG/F
fBJ4nNs8E0x0iB6YcKSKu048Yy6vKK1MbB9qoeRUyXevXAJCGjCOgeSOVQeT9Uie4xF3Uq1lQTim
dqNId2I+f4UXg26r5ORrdtF4Y44531MiTo00Y1WtAo5RcfD0efo0jUYAzqlP1++/fTDe2GLONlGX
3mhSZEreaTeRCdW+mPfxnXQqX/uj4YcYUlJPxV1nerzExv4T8GKazTokoOpKSYvQvryhOYfC7y1a
gKDq2X91zW9MMa64mMOklrQ7QENRWjku9XPBSyzvuuLGBOOK2ViSdFzg7ar0IIa5O5ZOVPeccIXj
GSbzPskx5TKB/QkVqJ5YTWflUgtGHb9uXq67Bcfh2XQA0UcUUhJaWZ4nLCgBy9lt35ZWHNUO+hGv
G9sPoTdbR7d2ExAYelHXa1+iagMyRRVC6maAlMM58YXPRYCzfYyUw3WTvI9F93ljUQ/1hEwZbmpZ
kI5V1VtFH9oD4eke7GL8ZmFMQBDPWda3PYYxoTXTh69z6V1fBj2cv13Mm7/PAIXeN7Mgq3hbgYvO
M8JTK9xkwl2Icop4DpM3seIAE2/bWLAgZEx7yDw4ZvMyywd5/tTzEH3fw3VZlyQIG/zG9tz0g942
YQ88muWXEd1CnSycky5FGywvjuKZYpwgj8eeGGGJpk3xOVWsDjX49V78C/oaWYOwwf8uiPGBvqkb
FI0RdEJG2lEoPfQJRHrS+hbVdxm4Za57xO4Nv7HGeMRqYpsEAY2ojTa41YJ5sCa3s6F2u+F7N5d2
kdQci/sdchuTjFN0LfJRUYlmia7wm+RYGHj6Jr5WPPWmayb/ggRNyXlJd84y2YdpK/YNbg9k24Zi
sSJ9vFWk5Fz3kh9LeZAVhR3HvBrU/ln79R3Zd6kozaZsQgLTWVXdzuPYCdvmzihA3Rvmt1IO1Syj
OFP1es7+7p85aI8Zkob+ufdU0gaqVgP5VzODWGAP9c5RBJGLXc6cuqG0j/cXI8z7Lza1oskm3I+F
WtwYhXmIoFShjqu16v0hVWanDwWvTONgyF/jabZHKboRp/ReU9d7VRYGq1NxH5mjzFk894cxV8MY
NW2ZUc333imD6FQ6ja/f18iu0KJ04YGoz4281jOC68dob9PB0Q2mbgmapmhd/Hg/9DlUN1UN+bkK
/iXX4Joijd+BOPW6GWXPj7d25I926IBFNjS4h8ZY+9TMrTel6WjJAnH6VLak5HPcgos+zDyId9nx
DI1f8clIMRmWISwrS2eSVsgfYeJaNUAaslpt1dpyuB7UcvBJbXokNY9r9CWSNb+rRbfrlqDo45va
jF1DhAxOPfhF3TnjtLhTNRwyTbIFNOqUk+BeX+nuHb9dKRO5aKJUyWkDD5vs4rOJ8dXK1t/059al
VZ/yGIGr5vG6yT21ObSJXT4i49RkkPO2pJkkJFkf5NsBw6sQOHWiB8HOnyh7BjT2vlLzqZV54S2l
K/oLzvcPP4Fx3zbpzHTN4Ed6eiyLsxn+W4zfry9zD5e2q2RuMbNsF6ibowtKSUrLbAdrzf+Rk8+r
6a7jyzoFU8+L13iHg7nRCFakpZDbhNucSuNBBrHByDl/e1fzdlHMNaYmg9IKBUzURrCo94ZxBB+m
KPJuy908/NYO3dwNuBazgjp/DTu9I0JuRbIo7QhxE5t2Wy+vPFjZg9mNOZb4fVaVYkmaCRGHYSez
Apbm5wZiEWFp0jIiDzv3os+tNQbElKqStYI+esJzPVqUiUfEOPDktFZrK0equsqd2aJ/kg1ItyYZ
PBvjpJimWYS/D4UrKo2lL9V5CZ9HHUUkTAdYcx+hh35xKiVClDBwZkE5Z4GlsxwNYcxVGXW+KS2C
Vl7f4k5HIjV30+ypFUyMh84Hrcg45RXeV2VwpkuKET1FyCClgvpJXnToYPeWSdRPqQRaOWPhvAE5
x48wmGJMGrZZQ+yjSLdR81BpdzxKf942MpAyCBVRepoTSFSpBM1iH5TiCYr2niFQadL0pm7zx77m
sS7yTiNhgKXq1FKfDAA2hF4xP5KBANpwxYASWFIZap4UKG8jGZBBYqUv1xznI4P6pxokoBuoODjG
XRIDMEOstVVCuzfmu9nrg8ylfN0glKepxdRdTrw+391S3+UESix15bjkUx3qmPmZvfR+gdCZbK9B
7kQu+Br0J0rqKh5iP7uvvIjPGHX9JEgspaWoSy3UaCKUTx9QgSN3tLOusguMbMY/0tcwtkZX95bD
LFiCd/0W5MQXEktviYAnzxRaYmmJRfOphW8+qxNm/wZnuGnRxgKFt/WNY5QGLX+GO8yEfrw+zHla
pqQH3jRgvqEUcdExetEdylnV+9rELWDshsPbr8tAjRT1bWHQRh35nXpJukke5LfcgPQz7ZsgTp2+
t+xg0pFzmVy/kH/TYI5iEUNJoBd1hMEP5VeS2ErqogH2+oby/IcBniiNI3OkulIQmbCGGTUUy9AR
1WBmiNeMvFtE2W4lAzakTjGJjlmOd4UJWoGCqmwCujEQqqGIwsMarn8yYKOn6SyQFjmu4ZjdEqT6
8XC0xbvBCS3KIJf7vBOxf/vrkK2GKgsElxnkCTtwqTWgx8OBkK2kFiAPwc3g7iPoLxvsM7xPjbKW
VbSJ9F8Ht3ye0MZgPBYlJigXT7E1O3vSH3kFd55NJqrJ1RTScSK+m1ZUnkZCh8hzIPczJ5TYzU7r
4mVtTCgTR3iPK7S0IB5BWWRLB8pGR8Xq2zNvkOcPvnixxeBIpo4ZSQVwMsaBfoSaDLj9arcKQks9
8JuQ/3AnXawxINJUIIWNVFoFmpsTCU9DFXmGAorYXLTCXL1v59CL48zOAdiGOt3oJq4NpB2un3Xq
f79j5+VXMGGMqJeqMEKVAZd9dMiOxKUscuKB1y3B3VsGUxoB8obDQv3lCRkEsN7Xr6Bp6nERpcfc
Vr5dXxXXbRhY6SAg2aHhEN0ZN8TC/efPB2JTGa6R7zb72YPLFjKYMshSsvQLjjgdESyQN1cqNNJl
59AbXXJE4gDQkjhGkIO59JmzTur+1z4fAy9rIpVVHVEaUQf9ezdUNCuz5acmGH3BUTgXLWehbElY
SIpKqGhQE5svMvT3QgMzhfU3pdW9ZJ49TZs5n3H/Ivq1s+xI+qQiW6JGeLeLupO1dlwf2/K2mLyC
l1H/w71wscTATLjGqSkIsKT6oV+CY5b+15+gufpEHmh9veF11HEOHjunGHZlC80hJDIT+Q3CH1p0
Uua7Tj9UBcbPBFvgTeby8EZn8GZFswJqIHgfdS5Gfg4JGESIW4LfaLqRD+atyOkgon/uimfqDLBk
zUSmhqYnpupeH86i7l53/T2qZiR1Lp+MQRRiaNMgmegZWo7RAfIPT8SWHmjXFyj+Ezey5lOCiwLa
cbZwT8n+jUB7M+3Im3jlfB626QzY/A9p17VcN45tv4hVTCDIV6aTlKOlF5ZluZlz5tffBfmORUPs
g57pl56uUVXvA3An7LCWXlA1xg8BbSXI66YPxC+ssdg5pghjXxSlBIHX4LyNhAmzEVBPEFZfVvQ2
bTE/KOgvicyOcyotKNwwhg1jGFAVieQbXTos0XUS3EuiBQGBEfD81pWBohyRUTWTc2+pr/UYnLfj
eyLd1O1D0DZ2l76d1xrB7VEubUlppjaThrhAFutozbFdVeZJDwSOcnOaZaWblHMnpJpbrL1jUabB
kux0IT+Gxwqz/HZyNX8b3cIb98r7Iqh/bNFprg3iy8KMWYZkaKGGrVd+Vx3EPrw3lTtWayJ4ChE8
OfW789cpMHLK+ZRGGrV6nCVkTIwLTTYO4Hb6cV7E9pPnt5lTzo80Jg2jQsfTfUCRPPvR6NcmyJAN
UX9nOwLgoS6jvaNi44g34kDPLQA+sEQIPMjusk+9+Ccws1nV45hg4Cl9Pn+wTVVcCeQMWTG11khG
VCGNxro2C8BXB/V7YxFRBr15gSs5nDVjNV3TC1aNgzFjAmhvnRijXgdAwgbLJdpOc2pfAmL2+dNt
a+OnWH45M9XMSs0qDUOrfxk7UJNcx8caQFnoGGGs8F5zPlyySOhmhrISypm3JQObJ6czzkpaxzCj
K30cPBIMqa3No43xoVNmAkQK7bJ0Mk/1kvvI2yI7osMe+DfXkgnU61oC3iXWO5XYEOTagi/BL3ZG
saLlOqvLxDk447ODmqJEoT81vQg4SKBa/D4naEvkahwwkGAo8qG2qv2Ypaco6XaCb7xZZ15dN2f+
MVnwflCk/4dDdzBqc1QPss9Qhv+neUT83P/YJ7+0KSdYqxxYf1vdTS6bD0ShQH5pvPYActgX+n7+
aKJPxf6+6kjI0VTNudkjymro3x+05L42Hzrin5ey/UxZHYpzOqrS9CNlDRZ91x0yP73MHe0yuGYJ
ZyFiPxEpBedv9DkeJnXEBRqxak9AH1JjO1yezp+I/eAvWd/qQLyz6SwwZmg4UAJc4zbMnGYBvJL5
Yoa6DTqff3l/PClAp+WGjKIYthqA3aZ70z7YMxg8hi0mml1juvz1ZIDQVmQdQyT8ppQxSuEcsoKH
qvvdENuz+nj+6phKnRPA/r5SucIsqNmqUDlMp9t9Z+6WznTB4uBq6Szwk9tu8vMsnNoBNrnDpTG1
gyOKjN0A3ED2z0Oa2MMkyCa3q6XgFP/PzXGKF09mb+DqgLZ7W6CfMLnpHpveGMC3MSvtorkIiGj2
T9Fs72ZyuZLL6WJMZHU2Fyg8K230uwEA+cxZiEqYAjF8N3HWojZdSuRAZuUsBGk/KEP62ZcVEADv
gNAzLSIsv7+Jrb9v1OLCXKrWAHNVB7R+UXFo7fERlFAvoJixo322T4FyA6o6Qaa37T0+RXIZrTKl
QySNwFBODbccj6A91kQXuf2O+vxgfN8w0WtSTawTNDr6sUG7hG3waLv6wLbaRC0agblZXOwCIKLW
Tj2ej1jGzlH3bU4tMKHTh/NGvf0SWJ2J3evKqpMIs3WVhiyPvbrrY+zJo2M3+9mP9t1ju0/tBgUw
0byDSCU5V5JgVKUEPrXqZii1pUdGQM9ALEUxWaQTnBtpZtMsNIbPE8G7z8kpKmabiBjTRGfhvMdA
S71WUrhFFiKVPUbaWPFXiLqxHbg+9ZtzFnoc9t3IljnBrQ6krVMNwtEJr9HiInw+rxLnb03lW4Ny
0udLtsB4u+Aya09T7raiIejzsUrlG4AUHQfQL8O/Z2ActN775X/qQ/3WapVv8xVWkQ4IgmBHqA9E
cpTuZpm9yBC8aEU3xdfjwcFdWhUCh7ocAq225ciVRICl590A0Mf+tM8CL7B4GKDDffFu0os5fsPC
eRm+nP/mghgIjuM/xVSpKZtNhqOwOi1jZwMu2E7CG73cYffzY76/CR3LBXnjecmb6GTG6lPxvgBM
8Vky4h3GoiDrA4NaEDCbQA4e3b71Jq/w5r11kVwYXuAUO9Fsneh+OR8RGxGmJDREx6SVn1IjfTWb
6n4cJtD0iva+tiucq6NyrqJWjT5MJqg9GNbvG3T5EfILB69ctNvLewl0n+fvVhCwVJlzGl1WhZKy
fFRcZi891chqftBXaaeeMOL779wGvzQ0qYEyFRLeWtF4appd3h6baC84DzOov09B1Y/nyipYFbRX
Oy1DsBrRqAfGQviSgutTelmq+wwbbRGYcsiVOd1lYLWXF+9fSudSjGnMmyye0EeZbzvXPGpg80Ar
zMRwYrQvjtaNKpqgEynMx99X55ULNehaDd+PPR+6e2aV+s18zSCfy3tQtZJ3wRG3HbNhUiorlkX4
DdQeMCJN3GAz+leboX3UqD04CXCOmh11S298E9VhRBI5/5ZlDCSRzUZQNXKMuLRLKtjK+hvf9nko
zreFdaiGQzZhD3KvH1F1vMcAOmBS0MZnoLONM9v9qQKCtqgFzcz5q7Z+yuU822DIM3ZJUQmP66u+
lLBDh5qSEbvpcui751yEELQ906N8yuNcWUqrcYp0eFJW5p+B74ilsyOb57McbQe+DdZfhKdB/u0K
0eJEn5FzbUM1JcuYwLWVaWO35WNUIyee6+Ogq/tZle7H9K4A0J4ECN7Usm5KFLVSEJyJR8FFl865
vGXKp0pvcelBfoJnwEqek7a7Wr+MluuqFJ6b2fyZb8y3HLE+US51B3H67eBi2X0XPqZYg0INUd5n
ziRIOFTB6fiGIwWrFJCQDJZsaj7mKK6Dhxhwb7WzdDbePRf5MbqmTn5g4oO7zk+BAKskdo+1+Oho
itnxRL+Hc4lESeMJJoyIJhd2KYH+5KaVrlLrLyPGotTgC9yTSByXcC2KOeQNQ3LWd3Nmzx7ayT66
ac2eDfovnmqnH5D/MTQ8FoS3zQ1I49O6+PZkFk0hkDjgRZILTDc+KLj0yNUP4Wv4c0xsbWcd1T1o
XxvdtlxRpeBvHtS/TZtvVnakDUg6wS+3qA6nT0vlFGSvAaN2kjwJzV9ykVhPVnqZxu7Y3fQxsEgr
QfjbTpQ+fwLnzfRxUZaK7frp6m0e/hUDTLa+KsHkev4bM2d8zqA4J6YkjTmVIeKBZLz1YKIdB8fI
9/9OBlOzVVhNljiQiQ6tLfLgNBgYawECadyU7r8Tw7kiBf1fi1YUY39J6i6AmKZd5iiWKIKyGzlz
Y3yPckpNLWgUJEURnu5dRG1rpm7bvSR5+hg3xev5Q4lUke9QKlSeTTghjKqittNcA37fC8EyClQY
rOXKmCuMJtuod7owGRJoBt+zHPRizivMxrsy6lj+4o475TQDynUX7RVA07A4Hum2aAxCdLucyzFL
dL+qGNt/oBNO1BtCYmeRH8r6YZ4VgXsTHZBPhcpeVUcFopoG/FWzayk70MsLlPJvSvq/7ZjvVy4V
vl+doqXN6hXaKd1ddF7ywSDy/i81hfMYQxVFktEApBbo9164J6fQCx7Y5gT1yKW0y/20ckUlH3ZH
54yBcx9toZNBqtGNJWA3S78l9eP5Qwm8IOVch943MZEqRKC5fFKm3ajt9OLRaB7OS/mbh9vnR+Jc
Ryy32Nml8FBJfm0MhV9Jk5tomUNK1YuU5yYkp9lafG0c7Nn8qQ9CPNntl9bvH8Av3ZcASVBiRi7Q
evqRjSxHruVlp8lhfO2YsRckNiKt5DfpwB+cJlWH6DJ/AAtOe0C8kOM/2fHfvlsANCiqZWnU4qFy
aZorg9kjTf4FU9I62jMI6ezwBqs8J1FZmn2oL/q4EsYlSE2WBUAUBIghs7Z2l+6gMEAjFQ3dCA/F
uSm0bU1N1eCVWf0Gi6d+1zoY7v/4XJEhBErYfpmuzsXscBVCrV629KBUflVt6Bv2eVEnig+McCm5
tV6Ec9Gie2S+cyUPBFpVqVoYIcYMGrb/ezDgGUg17egvELI4po3XhiO5lhu0diCDQPa8PW4GgdVp
OU9maSRMLB1z7ElwnZW3evrWKIdasmejcc5L+puL1ahuWgY1VJOzfClvOymDerpphCbDuGME3vUO
Zt7b9aE6ohflnpe4GXXU3wL59lAaR0VjUZhDLgHCnrZ3QQGiBqBKnRezXedbyeF6QlqUjCaw5djw
crCLHG2f+OZNgZqU5FWecf0LUTm9rk/YG7r83+ZQV9I5O1QzcBCobNovOpiY9mhR2xxCrNewtoNx
Jxqq34wSK2mcNWpToERRjVFGWd0FpV9IHql8UFWcv9LNlXpjJYY3wihsiyRBrvzRejix2ejZTWy2
uSOQtPnwWknizK9OrNkMTOvXIEX8LO+6CySAJ/U99SI/3OkY1slf8Ci5FHWKtp9dK8mc6S0W7Yhe
YmJm8GcveVC92MsCt3ibbxiHKJK+N/3ZAsy+LS5qsOv76rs/LYPLJTKadhgAhM/RgYE4/oib+/O3
uu3TPv/7XC4Rz5XSjJL0y4cCr3eXHthouyg2iJSR8yjYAc+jToKWNHgnF5NDwS0+OIMqmt/YrrP9
/lQa3zhqLS1K6YiuXnIgPjAVkZ9LDr2kmPBbnP7h10AVrF9oB+c/lMa3kxqap4OksnlQH9TDB2z/
/5zsFNO2pt1i0Hx8FpKanL9Tje8vEU1vs3xgDUy8d7rnIT8B6WlRBAryN1H9PxoCqHQu6vVtoi0K
sofOZRwMgHHF/AMKstZttK92s2iE5HwoQAOOE4c9+K5P2bsY9I0FCCQvarI/r/MiEZwjaZNJpYPc
4kQ/JKLhdX8aitA9L+O8s9JkzmVQow6VcoL3DaZrQN/qyS5CXqJeF4ut/y/Ql58uGMxVf14Z9hvm
GSxCeOOPnT2DlCBo3wMdlWyl2ge1dBGrinf+dNu5yKdOcF6DmulsSAmYHlKlt5vAlerYr7KbynoX
wtyKLpLzHFNPujmI4DnCYLRJ5Gro08YvoRQ5dDyQ8P38wQRWzDeQrClMxoZNdZPgFbULJxHCl4gk
cClI1DddMBB8rLmNbhSjcsMIBNuGdiu3g5dFwMIAbHAiT9fDUgBdg+Kln2DPYozdArpz/rQCQ/gw
/VVCm8qzsiwzThu2dw05yMp92v1L98G3j7oQ+zChiZSrZhCJOUhZm318wZKEf4LgK7pd9vfViSRd
SpeeIdxT7X3pn5pY4DpE3vCjMrUSUEuDoeQsXnYYWmc7w0ADdwEw4xeedBBhcgk8/MfczEqY3Ghx
LeX4PlH2XVM8Gt6OwYPyfl4JREI471G3ZjUBdA415dIGWVCQuml7bYUCPRB9GM5jVGU3l+UCn0uM
PdH3cvU/sOmsfCDPphN1M1n6AjWXOUOq9CMejyScBeay8S6ysEtDZQL2PlM2+OUBkgRVGo6BDAp0
jLxgP888GK5837tgP0dB4r+fvoI4Q9YtBVhKlswjm09zoLSlIQM4KPATtOrNEyB/p1Tw/T8mqv9M
Mf8Uwz1LpCKuLK2HmJiOt1ao3pQYMrNlddiTbjwkJXVVI/Ln6keWd05VBnY2Ld/bbKcF8W0JZvEi
i1K7byQfK9G2NFanOM/cOIsem1gUVTcKv3/+Vi4ZiVI5MlLwTiHLUo+svYhynjs8U2/IbDYQbHjZ
pSgj2agL/SmUcyppO8VqO2uKO+Xxc5DOT72av1MzdgOrPxST+RRV2aVC8HO0n1JZCL7PRkuVidcs
lVKdUJ0foJhLPcslsDyj9c1AEogPcMP+qnWmU7WfnMnD2+CZFaArRz5JD+edw9dAz2QzHkVoIKGU
cw76NEjpYCmgexlf58klieKmvZcGDwUVpBR/82k/RXEeIlPKJYssEM0y3hzpG/XxOnetqw5tLcWp
31O3+Cl62LEP91XzP0XyuQWgs/RFMmW3rv4i8i4dBNx8G9Hij+vjK5gkNkpFD00F0UL5NnuFO+0N
UBMDjrjwZADa7s5/ra+u/E9xXG4xp1Yv0aKW3bbA7HUCqwzdSrpviWiagbmELxdHZWoBhk3TFR6k
vx3yMOl7WAQrXy7YqK2BnCEftGO2Ly6FSD2bx1pJY39fhcERbc+6GyV8JhiA6oQn6Zohbw52eJE8
savU3yRXtDq5seuEy0Q1RiMwAHDacK4mrVXQOSgjLtMDwsuRPfqja/VGvi8vArt0MSMt6tVtoID9
KZJzNJMRWFLXdkzk7OkwAm0fuLrb3KeXy22Isi1LmlLAH2N8P3XH03IT+yKb+Jpv//kbuMdRnOpF
0Jv4tE2r2GZ5UWOFpFm8BRWk3FVFnS3hLfPfNteMfOhkBXQPg6s+9ejMMFZr2QcYEltauRF6823d
/fyunEuLgnAOlhAS66gBgn1iU+3Q1VeR8iiRnSz7EVi2q4sqdK1qcs7b59d8m90tNahiYM7f5BsM
RJtLRR6QP2TBpaRfh8sVGQSmKRLBBfMELoDUMoJF1l125XOO8dzccs8fYzsPWp2DMw2tGxQ5n8Nf
5t8dIpBX5I+ULcphRCu+/u+LR39eG2cW2TAZYJWKUHswTmbphGh5oQQuwnH7WgmDFFNRZOxF6pbK
g5BocjmbRGWHOqInieHP0ceQohjkQd7ynZ9yeCCSXgGiRapnilsM5n6oJ7shfxXxaBe0tqc48bGR
59DE9Is5eRZ8N+b/v7jtlWguPgRRFvdD2MruFFpXipW+hTR0glQ/ySUG7EhtZxTEzTqxi0mzpV4V
yd905Cv5nHKWydTklpbJH8bOIOxwegk5o0PAIeEuDiZ/dxgQ6kpfNCMl+LhfZgotPVHrEJJZlRo7
ZBj2130x38lGpZgpkU50jZgmFIlzLsYQ1GNkIGhQxR493SHPGLvbBS7oUZk6gRXgOANgo3oNfVFT
fftyP0Vz+dNSZCSMQV3rFsFxmk8dPQZtbevgmz6vRZsexlJ0BZOZBs7JGb8xL4DNpZBTLhR1XJD0
BG8G5lfOS9G3zASeUpYNC6CmXzCBUKFT1FoZkDolxU1GBqeIZScvYyfomyupGR+CJrjsq+qoqtpN
I5tPjdXu6Wh+C2b5oAzjoc0aewGqebs0vopic2NZ752MIQAd/z9weHQsuU6gSIyIbBdKeql2/V5V
AA0SNu9hiT25oHyYSHQyrM5flHo3FcDdHDFYOIyYsQJflgzMmfOH1ph68Aa6OjTvG9IymMxi6pED
R8V9l39bzPg2xBOL1vV7RvHyKseTasw/+ijY60nrULk7motylbUoK8rhTyvRjtU47suptttROUQE
S8wVlk4Qc6jR2EY8OHWHmDCk4ytwnu4is7uT5+liSM2fGiAMZqt6j8PAG2h6MjDgbKnkkIedKC/e
Msf1OTlH1GuGIoUNHJH5GH7/VRUyDokreeFucEbXvJic2Q0d/ZRcpm/n73jLTNaiOR9EmqSTaIUc
yxjCQ1UU35p8cQKrhS4MotH3LVNZy+JMhSwBBiSSiuVz2YMCqIEJqznLVeuatoImdeoGngjURySS
j5V5O4AgD9YJfLmdFKZuBjNIZ12QyYhukf2MVUreqqSPUgtZYqvfjtp9ExdON8l2GIvoizefhZRq
JjVBqUq+rJQGvTSNyQRV0QEjh7JbZIdAU2awXaXdXRXHAltO4z4XaMmmgq6ksvOvzjfKatep2MZw
ZeWWWIld6UD3sBw98eP5B/5liH+cV8uNPqoFyOzPc3KRQ4rw/h8bfLjeAN5oaiAxlZbctUi6D6f4
RtEGO+1yNymAmmRpnkD6Vmawls4FDytTOtqY8Lb6TvpR+cEh2BM85mQ79oUJ+KZnX52U3f3qbrE1
3leoOSpuWd8Z5c0QvcXzFZH3EgGY82MZukv48/zxNt3qp0R+vGBWOjPRWSyh8cUyXo3YLmrvivmg
NiLHxiz6iwNfSeIcm4k9VpLEA7P4D4gkX5Xs4a07Uce8ZvPQciCSyPzVOYmcP+vjWg/pCIly0Ng5
xcsxn9xSl2yjstwwVBwFOLa2GQaOlg+XUhHZRkhEA7Ob7gDFEkunBFBz/FJqu4zgeIzZBVuHUAaS
f+dl/Wtf7c5/x81KnKkSHW5AMWQUYv9UHSCbW0FYlDjskeVViBcHjDwDMfMfQM9tXexaFucCwt6c
eq2GCyBYHD7ia4L1BXlqWtpyjPc/mjai6dKtW1xL5FxAX0iFloc43RRc59kJ0MNydlGlIo0RieFs
PQe4RouF1AXwjovPVjOKN9Bl2uEh/P8d827E+LjI7EVSOauX6jJZmgyHK9uLYnlW+hsZkJmWqL/G
NIA3h9Ud8g28VCFGVZIcGkLBjzvR/dQD5HShgkvcig9rMZydt2oTl4uE08zWtyINb4yWOLma7CRT
uUlN/TLo+33d6AeB/m+5zrVYztiVOW7UJsOnMy+rA/T/il7Wh39CfCy6Ri5zacq6DpsO59OwsZMf
e/Uqz2/PH2bLKa/PwmUq8bxkVWuhWGkk/QP4KrCXYz5l4G2cLV8bkqfz0kQH4jyHLMkS7XPcnFbe
WmCKIo09aPfnZYhOxExgFdisqiMkqpHuTWZ0TCvs/w3pnR6qh4LMPvqGglLPtjfEtBpaQ6jPAzri
T3lSQaMgMWskYcCLWDDVzCY7gQn7Kuae3LTelShO8aKqHeNCKdAjkudTTDVHJrUbFNWeWqL35eYb
GoOiv4/F6V6J6pxmofaKMdLiQIGQzMq9yb0BW7O77AOCNnCewJIuTE02lWQlmVPJpuwVrSiUxV0Q
RrMfuRbbplo657VksymwPh+nir1udXXS4y7xrsQKARtGn7EeBdyN7Gi5opVYoZZwWqmALAVPQIhT
JDw4gjtdqjqXyvqLSZqbWksv2vxhbKZjXhcOZvlEIVt0p1xQM4e4GDD0wGqFXQzOwsIdsKSR2Awz
rL2OEWfY0Gwu8M+bJcr1JXNBztDGrsjYJZupTWzzSE8Y8dzr1+Sjhi6mDhYdkwtv42BERsaqh0T5
q1BxQgWMl9/+nebw5YEqH5a0a6GfI5ZPVIeVlzDcBvZHwx8eRQQQmy+S1RXyLEIzuIponyCUSkmD
CstDWLZ2Yc2eZPYONetdMs2XYx76SjR45w/K7OxLEP+0Q8J5G7kakHr18ABRXZwCYIZLWiRA3mTf
/5wIzslUVZUDkg9XqS2THc9gfZDwPyeSf+9MJ00E0wkiaZxjkdBdmiuW2Y3ZX0uMVllrq7rXhqlt
mmCYFoFdbwai1f1xHgarBSTAyB665AybcrlPLNUpZi8gf03//S4KnuUrUZx3CXRj7HQdfARadWuZ
vW1iimQybpr8+3mV2MCI+VMQ50fGWQ+rGpy18JrxlXGs/PQ2cru9cYHqjS1f5OBbpS+ipFV0kZwX
kVDsXKQJZeMkf5ksv8WM8ewnyi5WBUFhM59cXSPnPiie+EFiwNbMNvhuxPNThi0lcGuC0F1xTD1w
6mBw67jZC26VqfkZM+BXh/Hqx2xxCTdZ/hVfgUbeTY/NvvEAr8uW0mPXFJxTYAj87vDU9H1DG2hm
Zew7jEUWOVb1ersHqoC6V7oXwfE28+XPa+WJa/Ve7qp+wfdTwdKRf0CflR/5ciuINwJF4YGK89wc
OyOBO1F6hxRA1MBYX4oCDtKI+l9eIedLwsIa8mTAmSLdk2s7lzwVyF3drseW9X8PxviH0fErv2E2
1XWgYtymkg1HDwG4/EjL2NZnUaVUpIecG9FCsCiMTFCMBRDNHF5UI3BBHuMbc5zbVZR4cb70wNml
fswmW+MerJvBdN9XluBLijIHHqhYDloTrziYxHwEvNwF2zobkK2YP1BHdf9BnUGQWvNYxeocjMTS
IK/61nvjUwHTA3Cj5FmP1Sn6bgEtCoXi2C2fBbbBXgfnTJ9zOUuvxV0JHH3YRrAzsICG0vQta041
u5na54UJsiN+PZhm+dyZJXKifrlsKrfPX2qRBQqukV8JLuVQkiwF5ZouvFLpjUX9sBzsLBfNzIrk
cLnJiD4xyOeRm/QUaB0941HUDmFW25EwcxeJYkazek922PTvLANfiI2DGABbaBHNoYy9b15PXgg8
hQqw3eTw774V51/KpjKybEImG7cXk36YdH8ZBfnd9hOP4IVnYDKeGnyvPQ3msAopTibvZgdl/b08
e8RPj4H7g8xOlYOTg7E5m52d/RSFIJFwPosOSNFLRg9fY1z2nvydrSpqz4EL0p/9AFCb+Ibh7s6n
QEgHom7mtZ/H5jNqZGPNoueQ/PEWYhtoyt7QAOIQovHFFlQ0Rzm2vnZkria8ThyMjb2YV41//gtv
v0BXv4PT4WLK4lmahuWDTwZIu174WJx+QcaBBEXk2zfVeCWNV+NerjJTKVlvAaDR/nDqHiKnKGzJ
o074oPoIXLGbOaLgv+lzVmI5PZ5GtVI7E361rhtXGiQ/rtT7IBOt2W1sHLHGlAEkUBUzwTLf8pcV
dZlSQ2UjqdUBMTInrm858r33EgDmErXp5JW+g8N+d/4jbt0q9oYNlVAT8O/8VCjegVNNYvSLUuNU
GF4VvdD41lxEjb4tlQVrsw4ieQ00x/ykX9qAlISGaC9kpb0Ad2DqdEFs2LzAtQh20pWbs4ixqBpz
c7MzuJrPpokCt79KwYvFoMXzh2Sfg9rtUbR0unmDmmJpGhoJssIP+JUL2kJ9jkGwJr9WMyAE1baU
e1T0Qtq0NrRCf8vhFLEHmfIYqmjqMzcOviif3hkXjF0MaK43isB7b/ZLsQusYWyCmqbOz5il0miZ
SQS9iA6Lr7jWKX2NH4N9G9uaA3Ilv3yTbkQ3uWVqa5mcP1ENOvbIm2Q3Jyclu0jV91pULf6bW/w8
F+dFgAMAIGOmiKzYqUNH0g/2MgbhEIspY1jywydH6xNx36y1hlFfgg9pMOrd4o9X2Q2Sek9akAuO
rualPsPwNt9CuK7zli08KrvulUFUUVlKChtyl/aLT/zyyHg+p9v6MO0wXSvId7et4PNeOevTMIax
1EqPCe++vbIM5QY7NHZpTCiMaIKDbfoSzTRlYhAVU1JcxlnU0TguI0YvTIwK1Etsp6I8c+sZZn1K
4EO7qoc5hVNEH7J4sJR+PzeRCzzvXWWgjReMgqrOttr/Pg8fzmvSqFlX4OosSXfUKDkGi+6HiWha
ZlsXP8Vw1iVhAWCmKdSBgVNq+1/sU+LZtW1F+BTDGZhh1YM0ROjHqNN1hziSNT+W8q6RBA5KdBrO
sgolm8qxgWVZceKY/VuoEejC1UBcY7qawlsaP503J9G5OGtSm0UC2SPGDRR1AmnQba7cxLUHnqnz
YjbfjWvd4wzJGiKtIiN0r7joMJ/ihUdUgb/lD8jSdyXII0S1KZH2MVtYeYlen/qi0BlyfFidWtOy
VfQcC/nfiuFKYLqcm4PO5m/6+TWI7tEkKPtKkAIIHAPhHEOUhIGsTTAkGhzl6Zvc3wi+DTORL+4c
CZqOfAm+h8/R5i4AR7n0MWWO5WwXuzMYxGKAAaU/7kX7Cuqmxq2kcVeGTbepr+MOL6h0ujWionOs
FpM8UfMiWQuwQYwASC9FaVdp4w0BeZUBYCZVo6+asZMt49HoLEwBKbsiN1AdU/wmWd6k5nuVtY8d
ZoZNKXjT23czVnd5Ilz33ioLWIahYq8DMI3U4tS4K+pkIB1roGPEAtn6Pnpi7GysGChaLtqs6a5l
cSpcF1gfHhbIKlAyDkbqWInx0BoP5RDuAGH71GSdp2MkmZLMSeQAQ4Gd6rNWVlPSp7qtHVkVRZBN
q1p9O04VtSbtZ1DNo4wwPnflfooPuXDYSqCNHyglK8stexKDEQieNni1ronf7rpnEwBY0xNcxaNo
n2M7m8AOoaJheQxLXJxfr5tEmTFbB3aZD+Y9cPbsl716UI6mX5q2qGu0acoraZx7XyaaF3FvoK+i
ajYd97OwbrV9e5/n4fy5Ad7urmHWBS53X8LcypHeYe3dN30NuwGuaENlUyEIZo4sopugruCuL9bi
KZ0SKIQ5KXs1MPfYM3UwnisIi5uZy0oMd28x0AJmQ4MpdLN2ylvLAdHmNbEiNxi7g17mrsAjbvqo
lTzuFoGwwJI0PMrNx95TnQgbXNH1APotLBlhNxs8gl62E3nG7bsklkngg02DxxUKy0lPwwqxROrK
zE4SusOi0dsSPAkOt+nDyG85/LxfQxVpUWuoSHbBmOYUu3TI1YguqXwSPcO3zWsli/2WlTEvEajm
xgQdjRa8ygC9chUKUF/TZusF2U5EubO5LwVM5P9cocWsYyWOJoXUmjquMIsAXTuVmYKB9Azt2eok
jTqmYkc8FSTDKxp5cGhp3ljmvYp+NJlM1yyGN8FNbzVYLGLpKlZm2GI058GTpmubghV2gyb1VEye
FNgYVlOn1Bd/7l7VuDnMTHoQ+OclfzjJLyF9JflLkNW7qJlRNdB3yY35s7rPnzBfsOBpCHrkq9hp
W89grKK74ufMkAZEfmGzPb4+OhcpMPJMMoMVghtFe52zzFZasuuC+SU1gIlRpLOtpspom/23SSW7
86fffuV/np7v24EAZJYHnSxgFA7tGXg6zWGkXtZ+M4K7PvYjgH1mxa7r3AZTFoC1ok43C36D6Avw
vbx0XEhYseccjqr9mL3qhnmR4MZ4D+7l6wUT/B02ki0XwLy2OP0FB8S2z/ytfHx3L7Qw166zYVtJ
k1w1HB0pfmDkQ0WtgAYV4tPBTzT5ZBDTCYx2H/TKXW+hi1UqaIcDVaFsvNSs7M64HYLXMpntpEhc
w8Leo5m5GVVuo6xFEU+tMbhCHhtdPVnVi1ZkhV10qPh3Q21XuXHCnPYjGMdPxtC4Wt8sdhDI37Ms
2tOl8wJNvW4sBYCT7YAx3NYdQ+JoPRZP2o7sygqbGp0cGzYQC6h+p7WWbKtL+1SHod8ArFpWK7s3
LA8cr70TWekrRg8PAA88Zj3+C0vR+OCC+TZMb4pifFfl/nsA0N2psPxApRfKoh+NArF4WO60ofxW
JSC8nnInwwLITQjAAuOmh6cHv1pvvxZupRfHlHzrB/U1zGAxGlb6KL0O4+lOiwaHUPIctpPTY2yB
5tZVEIUX4xzeJXJ5VendwcC/2Ob8MJV1ZcfT+JxUyUU3z7s+6B6DCdPdQf0wjnMBWF31te+rS0lR
nBLT2GEigaZzvlkG01mWCIjcKeBwMSRUzIZnpfQUWDNghX+Yfdw5SpKhWTyf5qEp0YDRnK55TtXS
T4vqagRd11L2t3FA3LAixzC3TrX5Ei3qvYJFqEYG2ah2bwHjIqiqJwNuNOz6+1JVr9K5GBxdqv2B
xvdYC3kndXbZlOpJD6VTYlT3c0fvc1UJbCJJ7mTVXmwA5bbAZJGBXZuh8Hqi/Jwk8/9Iu7LmOHlt
+4uoYpAQvDI1dLsHj3H8QnmIGYWYQfz6u8ite+L018d965ynJBW71YKtrT2svZavdew42/Mxx1x5
xbLI7hY3zeutXbeGk5Zsp2fjvV3MtYM+ZyQyY2Oh9++YrUycRBQ4QYvauFWRPjdpdyoW/SGtlC3Y
3J6UrnQXE3pXbQyghW17YjZ8tcqg05mh/cufARR8lqy71+Jkr9LhQU74+2I7VSZdTqxgqnhA1AEe
qgb3PHXrUfoJr/wefhxaXZ92KfxEVo7dvEMbz+1AZVsyqLFrI7RHP+183ksCKtWZqA+gO4gqoj8U
mfB5ae0Wtb+HNXrETg6tSbddgb9r7LPJTRfHEzC+CpNipbXNhOqrTOwwjnQzZg04UvXAiMfIyKib
Uc2pSwBylsR+6guzQaBQWq7a2669LDtjyLYIPZ9E3M+OrgOLvcDitCVPPLaM4TCQrWbLqByX2mlN
vumgnqUX9IXXtptk5KRo6U0u6w1P7J0xdiBiGj0TuoJ5UiSY8Mih+YEhD8eOjQOSi72m1VFs2ltu
GtslS/eTNHAW+2EjlQZ4vUx+VmpNvFKtXzAQF2gNd3WtexmLbjfmxKvHPNDm1LXTBRI59oug2mbQ
fmQD1EQI8yazmxxe6fshQ461fOpjEzv51N/nFn8cJ3GTkRw4uQyHXHBHb4xbqR/0unnNM7RnYzr5
Qld+lX3s2rPtmHOMYsoU2FbzAfCuY2nZDo9K4G5Anqlap4GjF2EOYP3PwA9VTuFcjxtrBsJxGSuX
gq05r7sgbombkM5T4hZfDhh0vjShnqSbMm7DkeKkyimoM9Vf5tLr6iYslx5sU/1+JBlIi96t2QTB
y+R0HMU9K09cPZ98VV98I1083nUHnQJTkk9Pi9E4RbVEs0489PBTR0rTaQztsEzEGe3xmZL8Z5c+
mVoRaTraANT8KTD4I4efmE53yLJGOMmJK5XqduVxURMdahugcCjoXTfYj5n52pCYweUwD6SuoTV9
aFriTRmsWyP1j1HKR5uovsBsMZrEAF/O82eM+6Il+S1EoP1BB97fiPfUTH4mbXIL5hGfmw9EW/xS
Du4sMRA4pXeMxq1nxwBH9EXsmDZkfsiwS5n6isaN13WpL+PmHRhgn0CMwGjjMI9LjDSWk0spjYjZ
cmeUrdtW3Z6r1VEtJu7Oi+rUJvNsbkOIhjpc7Z943gaFYpROaVm/lllTnLgC/byRt4Oj93aIwsAh
bbPnOM69TkyNI4m+RzFkmyzTkdUF0mscLmsuIKalqUGWYOotTcWvJO79YinfptiS/mIRJ4M5DIw7
q0iErOFXqApOa5r6elf+EjGGJw2NB1OBYhoORIVChr7tjDma5jKsabPjpr0vAfc02OQKZju1Rnxo
034Wuen3Vuvn8XK3JOVzU9uPlswSRzeeQKq9OJRPTpwoh9m2IktVdkCHvzcQHqZG9VZ0hgD2MHsl
pmU5S1fdTRM7ZEw+0gXHJIXF4zy5s1odmBnjH20ddHK6j+02MrnmZikLh5nsOAc5P8itNTXfmzLO
nL5R77psCtpyAIW/6IOuT6JRFNADVjpw2M+ejesmrmKQL8nDSCy/y9NHGpeuEtfwuaDutPitBAdM
H6cbHeQ4EiUJtszerN5mXX2S6UcJ+Qf8tjemaC1TA9LbtcebJwV704waZ7VUNmrb7tSMQv9RSm+B
LF7bmrcKW/xspTzTcky5lgdDkshU2pNhwREJkOu2meIRc4hy3FGCPdtjEtbWEhRgdIStKZ9cPQme
hKmdHmxR5y6ICba5pJg4Z05X6Y6xMpzZw8YcIADb5Ahe+KOaTJ+Fbu6T6g1X4L06Y5wHkotbI50h
c2A/2ygaxPkUzIl5ABI0EIDWe3yYfNzXXmGl4QwHL8WyG/XxZ6ubb93QhFUyujGVB225j0Vyh65t
6dqNjOycw21gDGx6pKR+G0y2RR066Gfm6IyfSCI2iY1S6sScnLUuAHBRWYGgSqkDW5E+XO9PXs66
QyiAxSk/VT0imUWHjc7sZtSEn1KhOUqTfKTM3pmVGsWZ3Op1dVJH8DQa41PZ0W0hlBsRv84NrD/P
PaFzFCKHN5mW9zikzjixh4pPbqXMO6FSr52haZHpEVsQIeA11RxWPM8nkZrpaobwgLGrpOxZVcgt
7sCDao33nT7eDzA0puV7DXdPPCwffOgSRxjx89JUljMZCuCgUIHX+vlVscwwnxdfUTKvt7VDp0LR
YyTQmkinUAcLmMIQDhFjZ6qLl3Lq0lyxHKn8qsQIvEaxZUZTOF2iPCyFrIOxNze5lSLs040PkVHU
FZPlYWmMYJTp1jAQuHPQ6hU6KOemxC2n/K6y42jg9E4izozb7C2u+YxoYHi3YSiI5t6muV15BDxF
NzZ5+TYU2jYdTS+Ro9cBP1iNuCE66hn5fD/F3QY6x26v9Js4BpOKXty0pXkzVUepgYDRaH2GH9GK
3GsMEKq2YJjkjT8mqJqaxXM1CbdNBrAP9eEyjLilZ3ekiqPyenASS3gljR2WZO9tnG3G1LqvLcDh
cM/VI/1hChI7kPd19HnmwbjMUcPg93skaUpLKIYq23070sOiGM+JrkZ1vry0+Ry0ljzq+ujRNgvM
lHqSK7fpHN/MHYsMAn85e7qsboUO3vqaAXpnPendcFSlfafjFOjG4o3ZT9uefK1+ycrRUZT6ZY0X
ucZ2UyHwNDLp1D3D3Te8q0jSxHpqjblzdeQwBCFelw2eiFN3bNNIGIgCLKuxocOc+7znL+2k79p5
dqCU58zW7Mxa7wDT9S66DlemBql46NsQCqraftjKlO/nFK6e20dUCV1A69xOa14HNQuManmSTeLJ
UXtK9N5X4+U4GCMYg0t4dxrMnPiaClxeY/TwO3rjmm12k7Zg58x0mORggIhRj6mj2QniKPiWyioT
V5WGk6jFRk9Mb6HcdgYhd51qQ2A7NW47Y7nlpomMqw2okE4B5otODmE2A18YE/W5ne0da4anXCE3
+Ah3ws7MJ7WbN0kJyTKRo2HZ7kqV/irnzksVXIj9WymbOys5dsoUaSnfColQklSO0TbgMhujcYIz
BGPBuGQ7Q6SHMrHBFlyLrdJWP/UZCQdtIUVPqqiDSg+4ofZWW72b+pT705w/FmjuxKKKipRuyq64
V1Xro2jnoEsRPlsafWSkRRhUZSfJb+kkg0xYSM0KINHkXrLmQ9CGO5Uw93XSBECE4+J8bBmUXCTf
EEV5TpvpIGZEJHPCIadTES8dql9aKX+fngxESN4QF7dxkvkAa/hd14cVSSXG17Xdgqn+2ra3Rd7c
lcp0gI5D2JuLO3exb2ugH5X6rp/NINOwbwWXCoL7uioeMoXcIxgIhC4+YmNySDME7XBfZpmr5hh+
rthOdrVX1nzDrHgHAd7eZ2bvymLC9Ajx+vmJwQohibOZk9TnqthglNhlM/NMqQZ9FbtdjuRxsTCN
2gTQld+0SetUbRv0Qx+k6RDkFnodDQTXNRutQBRrTNMtcA5oiumG6ZjNimMoez1PfdiTm2MKmohx
WyjIlLkRcqNy0ct4zWrwOMw6NDLqTTbFu0qxDwW7o+gliE7dJg3y3BJf0OJvIi1u7Li61yX3gb0M
4ln4samFCEJD3hnQ5wQNZw3fMGm+nhUYqYU/68wghl6WmiknZdiZBd0sxXCzLNMOrKEOT0DEJgyk
Za074PKZocNozc8d6jG2Dd0yhexqpJVgGahQp25z5DrNbbXA5DgHmbsc19/yDVk4YwP+T1ZHaae7
ylBi1OJJjcd32lhRrMwo5NnhYOzNafiUcglpuyTwfcmPSsmPI5AsCTFcaGe+GZPumFrrz/adkP1u
wdTNEidO2dJnBcgvptepW7PqrWwAySxAFpSwUyEpjm2KsyKfrQWHp9KoX2Z2qDXm3aA16ETFL7pl
Po6GeFhEniNcGV6EujiYbjhprMQNnT+0dfLIkW01sAii9a4yJbegCwgIAAXa1G3StnBHQUOm1QGg
IxvW6K7e5ttezQOUPfxe8JtOHbyFg5SBY5jYLv3RyhxdTH5Vt4Ey2PizPzUFskW9QiwVn+om98Ei
73e1fVzayYeI3E2FGRWKofJYX47dyB65Zv9iheKVWgslHFCxlLarT9Up6186UW71ZnDicQhxTWzs
NgfB3+QoqLykXdwgQbLuSW7sFCq2Q9G+cgLcx/jU8TZ20DW/IRP7Baa3LYA+DivA6ZPqWxu/p1ci
mKvZSUiNu5y99XJ0moKf0uSh4L9a+YKrMWyQCVpQeyws/pHlKtja6+OYTl6Z5eEyyjDTAQImeevV
E/pFWea1ahsYHXcotX7gED3lte4xYd9mOXrpfNlLe2UcRmZmi51QCOZNKE77MszbKjGf2q7/nDTF
GzSYDq9eKqTwOUVhpQeuRYuDuZ0Qz+izhKxHc9eoaaBx+WE07aMxmehUFgm4eGfkiH1E21Rx6oa4
BOGUYpoHk5CQ4KacCICqBfVt1bgZLCSFCdh9GsOxu+RUdYIhXsL+dOHo4I0cqQVgXvqDqGYEOQfU
AXA5y0YPp6UMMz5iCsKUHpHGz9xG6WriZThWmKIRU3yTTKVnz4ZLreZgduk+HUd/UKbTIlR3yg3u
Kvo6b9ZDrmEcn9IZCMRGdVGLky7t6x3D3O5iywAA5SfLArVaNuUnTYl3TC7ITEC6q9tPcUpPuoBc
AC1vKt28W8AmY7Ojbd2PgxrYCHoUG/dyiuNPtfjRUPKnfKzeCUdAvK6+iArllSQ94sm6BOUsU405
Kgm4LPC2HlVkWXAf97MNgW8DsAHNQjtYCxnGkHAlbkBf4FRL/kRNuExrOZhswW3zq0zmxzyXEetR
wmxj9mCockNKigxR2XWjdpuXud9XedRnDfi6h/cmG1EgqyKr6qNpgobL+LFkwx1udcxXVWED4GJs
265FH6cMeqA2iqcmcfKiPyaS1O44xIe6bx5qpXqsWRwURvokbOMGIMvNNA1R3Fi4FY0DtSeUtrLi
MVWZwxcoRjKyg004BoJcpuMDkIEkOBv1yG551oe5VNyiSIKBS7C3Du5aRBBJC4LEVZ2H7nLZb6u2
2iSIlhvAy8Ym87IJyKgBTJEliIAmI/W0Rn+s42ojRu0ehuxbGPXl9XPZqiAmyXxkTLeLSj40fXCR
rERFSZ7WWF5TzRuUgZxORfLZltsY2R6DfmghFfhqxMQJpv8ZEQ85Q1ZQ2d0Po84fjJw+GPU7M4bT
rObwZtOtSdsba5r3+EIdyn5KD9I8cso76rc1vQOGx1ELI/GaUv9hJMVjZ5u7DuAkacbODNbaco09
hswb2+WJZ0tUdOJkEB7GzGodyoytiQycD/lrRgcf6wLPZziAonvC6HZtn0YtCoe5Al0osBMteLCi
iQ95j2qzrrho9R+yTLljpQX2h4w4aW3coV6I3beb1gabIK/9VKnRr60Q4M30YACgZamtMw/kYMRv
DWqNPeK+oYwDSarcES2/mRAy1rwOdUI/oecU5Y3qY557k2q2N40ct/xLPGXRQn+qeB9z3LlaCYH5
xnIy3UBXvdnYHIA2FGe0Cs1pMYdGan0I3eydJu528Wzu2azgY22U2NrtKOlhrughW+IPRZv9LG8X
V7Ryg9nkx6ZfAKlQkjvCx9FhNYCOo+KuO6iK2qdpHzaxggx0jDI4uiqrVGeuTZReKJC6ot1raCTA
FUq3SuooaU9Q095TAsRDP+yrXnEr3An52G2qWEXMpvsM0lUFOggstiC2p20SYJiHrHZURdkja37R
un7DzcQjKYcnWxj4firmpTYPjBZdKmo2SMoH1SUS0a5I8YMLapiJ8lQv7V70xIsX+jY34qRYY+3k
svDgPjjKGkMPKDNzyqnYj3kxOAVI2zQzvUn1X1qWd45oBnetUZkkdXIBMDlsveUM0TP7IHP2qzVA
LGcW3NEU/YDdRDXVb9ArAbVUM4Z8NLYUv23E+QFjb6h9z6CFw3FOSLHP+bIxOnYLRtCPJa2ChhhO
uZC3nsVe0aunJhEHM6nvaVNHJq1eDU4OQoxhNs5uZqOuWKibpq38kXO/LzDVZrPQXAqUvsSGcutW
E6h2ccVjnIcCSURJ+42uKwPKl3np1gW9zQaeA0rzo7c0fLX4s6PVaS360hLZs6xL1FStzWpIvfqr
oOQl15vO0SQSSngeI1H9QU6h2Y/3mUU81EN/Fn0Z2gqPVtvqNBRXgA7vSP3LipM79Cc+i6LcdtNz
iZJOH+PajfkjEZmfF69dhqnKLHuxabLNy9GzautOhSg6wle0F+qwQ2oDWOVO65pQVZ9ZrfnDkOLc
dCgYkbspI7B4fTNayg3QyU8wXSfPiv0gtacu1u9p0jhml3VOj/Ze2jU/qiH+1G1oXgH4MqnzLiVl
BLJ4tx+Bsihw+zeLXzXkIe0+FkXfNpAbjRnfTB0US1DQq8vUBe8liiYlHJPdL5h1nfZ6o+5HlkZd
gsF69LDorPom4vfRqk5KPuBRkzdmN+EQU+4sRu4NBXEwf8yRoCk7ucr14D9Uk/q6at6yjmzR1vAt
ECOrGghSibWt5h5R9FKdLAyYD1xzkry8rzn3aFVHmUTVCYQJvgqdPi5ZiAd5r9lgXENtzeV5cwsa
NkAttA2IsMNM1f1Be0KYCz+U2b6FUrvQ5AtEP3/0S+vaQj+29alHhtXW8kdT6OAmSDkGJzFCZQmk
n7rpqws4B2FbuLpFOoRGxnRnsRtH5MrbhCaF0mY+SF9Q7pfHlrHdaI1uj2M4c/PJJOUj0VDQKEe/
Su5rrdwJ83VUZAra9PFUcfoyGJ2jimqfIOBmvf28CJQf5yVoUBvtuHq/KNWpRaIQW100aV0gWbav
Qa48pxTpfObh510COxZIKideKA4H34HVDpvKQJ+bAUe2OuhZzJGG6j2L8x9yUN9Sc96I9K0W/J4X
yOCAgI0YUcooV9kmpRqAlfWrljAUrbuQp8OxsVEJMhLkS3P8QSBxwKaP0qAHaXHEYTXKiqJCsiAe
jBQl9gUdUIuUDit7zN1NsNfucyRjkDbxTzrxX0qr3ygoxtn1cERHDX1w1Y5Unv+wkxJi6ROKWor6
QaDeoJPmaAyQxMjaB2YPNwbao5O4UxRI+PTtba2zQOlNlBAaRP26Jd81+YhKxo1Ns23P65sWeSk1
HvpBgHVbf0dM6fTKtBOtej9axVY1ldNcjKaDwcAdxgY92ZtRamQHDns3DRw/2s6nSbEessI+1io7
mvCeCTKImqFCE5eIzBtnWKZXs4+PA6iM5hJk21qtIYwpNpDY+GSFiiIC+AQo4p0W+uWidgAvhY0X
i5sVkOhhae4QTQZpsXjJXN7F809gbRCFx6iMpb7N0p+KhhFbWR+rqfUlgEQzEXuUjCARLF4sMK1z
0e3VFLwFzYwuwW9KwhSFOZlVCFXUGxNKr0kr7yTJInOo3G54U1Tm16i9xPbsSzULC0v3bWtykyTf
InnYau0YmGPtd2nsoWIDejGtOOgW8rfZnG8sGH1vDG6OpFlTlJuJmz68v2cBI1t1r0NRbSph+5Tz
Da4rX+KDCBWupU2bQkdtrSv9CViboVluC62DkGk87NFE98phbJ1kjMNCScKpRye9tZR7Yy5RkYrd
lPQOaFDRucsfcUW8UMDPW2J6U1chG+IiVPsFRfZrxD0X6TC+wDbOJ3VZbqSCm0BTt95K0IlZkyi5
aSIeJMG10aDLGKs/+IQzTJctAKtXCZYazcdB+B1BsRSEysPHFTDIRUTcFzDIGZarb6pWUSyAcP5P
kwIvJ4K6ODQp5FV0678BPP3Z1brrLwikDGz4cYwICoAnc4tBrqMAHR/dG1sR1I/kCk3D1dXOAEZs
Rog3lsB4TK7+v6qMOzUyMf5Y+tlVrpSLLwx6dwBKmoD76WcPsgErr4JkDdhXNWQq0l2Ez/5gX5m4
uIwc+rLM2ROcCpKYion39RvQD8k04qx4seuqW5eN/ctKZ09PKnmH6hlgQmh6gC4ENM1uHa50ITVY
E7+3wovYvi+44TOcpGnKAdfKyvOSh0X2USNfG6/BuC/i+r6scXagrEoYxTgDctXj7BaQ7Us9NWJg
1c239MpaF7FFX5Y6MwVBE1QsGTC6rQpNkSR3cpS0WSo8xZKbGpH1909v/eb/QLOZ0I600RDCVN8Z
ipARyNQmCUxiooA5fE7jtXN0+dH9WeAMNwhSwHhhkGj2mv5GuqVLjGgy0XoMEaSqDDV5eCk9+O82
dWYSBcqlSYk5Kk9Rtmp3hGrE959/+R392dOZOQw2Rz0ilijKo6eepr8REyrmFCkGiLPyCtvWZfv+
s9iZQehiGcEaD4CuwN0/tJ9FovgN0Ef/3ZbOXAP48WbOMqCNIWPDhm1SHhjYG5Fp0uHa3OUlKg7I
N/zL5M58wyyLAnM4QADbBkpmcQ1g0zPNdKdt7yYwAxb+9zu79vzO8JqybpZSW7H+REZxup/nl7i4
8vCuLXGGyASR+cy1ecU0ryjcPUqwy3TFCrQrB/WcyUC10jJJtRWn7TVPWQhlLvhU4HAODcYQu/A6
zvHynfSv18TOPIOmiW6hBQ6uuuzXGRH9kNa7pboypP1bcPgbB8TO/INNUehc1ptiZYNI3fYeWrpB
AdVXFsanYoN6oNs62XMRgJ+de6gA98739nH5pv9jj+fiSnIYSxPAE1AOHkcvC6HeHhmbdSR+5Qe7
ht696Dow0WyCrFRTgTf4O4ip6o7kHPhcL7VAnWd19zUdEIAn70Izj3lZhN9v7uJLtFTVgIatxTCC
9Pdy5mSgCEQlAIGjwzvmd8aHBlqrqdOvPMWL5mkZBOsAFmUaZy7X7BrWWRIPkS7Fcci1H1PeXjnI
vyce/mEqX9Y4c7s0UWroJ6zkDdvibp0xrjCvDV4WHxXyXRxZ3rJdX5sZjk8gNYGMr8NO1yQhLh51
KGdbmm4QlRlnzmuqY7VoAB0Fzz73lAGAjcbyMD/l/Qfv7csyZ07LKqBFnFJstbc3KgKOIbQ6j+QP
/8kquPaZDkkdCFD8bR18yRpkP4g1ZIbC7ylhN5K/lPJKiHF5QBGO5P+WOduMyEsr4xyT4cnTesCK
reLqUemMfh6ug+HXeDYuvCJNBX0/NTQLxAHn57lSGn1Q1rkjOm7nNBDlEbrY3z+4SzD4v9Y4M0W9
ocI0Vn6n+R11coS4/hIyXwbknoMXDLRdfnb/Hwyx/LXm2VnmsjTbqUDCm9Y/i+w0g60jueIuLnin
v5Y4iwLyJRVTZSNxlPkWhb2xfNbnQ5+FE71mE9de0pnpFUYd9yUq0UivVBe8Q9BTRnksfdOP5lEP
kNiH85FVwfevbXWuZw7kr+2dGWIL3AxEt36PbiRhBTGOAWIcPLg2inbprv5rnTMnP4l+EqhKwOuC
x3Nbes3jKho1QjJtVWovQx5cc0urvX2zs3O9LysuEpI0GIno+jvg/lXy3xnGOblDbGc6bQd4ipGO
d6hUA5lZlQ92i0GLegB2n7RXHOAV+7DOwoIaoDEFzmkNsf24fGuBnLpGVnh5CaJCuRtoOmDW/vZ+
SddIoazPDHIUTEBR9sSu8Un+Gz/xZ40zP2GIcWrYgCAqFQ7gNhFxh33xaPuAeXro2GyboL6qGn7h
zof1/VnzzE+oKPXFsYV3pVZPeWE54/iuVAA6iej703TZWfxZ58xZICEulcZA6lgB2C0doPRmdM8w
FlFcSYnXY/lP4/6z0JmvEMCsJWmylmLA/5sDJcRDqrv9SnW8twBT/n5b/+b0/lnuzEuMszAHjJWs
c6toJEDJG8Dou9ldXDOQYeyrm6uTshdyZLwxhqlIDXm4fk6pk6DORGoLwD11U0VLtOyWTfGgO/+f
6aXLLvBfS/0uEX0ponElz2qKJr9XRm3UQUd0CoAZvC42tR6ef76zP+ucZQ9LzGutXi+rzu+edLcO
8gCsmc7gsU8SVu41soBLMcbXR/g7yP+yL5Nzu53XRyhJYEHtF3DzYmMDD/M0vE/eWndaqitZ3785
3H/2eOZAuOQJyDfW2gmEI1H4xkgIKLWy/bi1NxgAvNWRlV3LHy6RiP210TOPEqdDaQzglwSJvnWr
+uNxLUa1P8Qmc3sf/ddw1SVYZ2iVK5naZXf5Z7dnbiU3u7YA6h90FvlNrjxY7W01X7llLnoudGlM
iKEZOj2/xYZpSWplxHDUQGigAeotfqD5AET84/dH/OJWvqxzZpxxT8aadFgHvRk/bxVgCjHNggbK
98v8Znf4xyH4ss7ZJUZnaS4mWvrQj0Q7FEO62XaJVgKhGoRvDO9JHJsg3V7joL72GM/ssqHFxGSO
AFhVTpp2t6C7pUXdNWKka6ucGaICWCSpVuZYtH8/qUgjpqDhmy7DHkJV147a+mHfPckz45vtrqb5
hMXIrfQ7h3Yw+t5BA/0AqShvFSK4FlFdvN2+vLuz280ADEzT1wHjMXm10bGki+F0+lvWhXnx/r2d
XFvq7H4jk9mXlYJyYodxi/F1wqgIeVH7FVh4TdXomuWf3W0TzzpODIRVZaE6nX1joa3L+cP3+7ls
GcSAZi5jqn1O3ZbG1qInBagYVHEa6ElYlQsofF9V3vfrXLzLtD/rnL0iIFFpbY/IVhodc1s9xq9z
bZ+W1QvGRQ5AQ4esLG7rYrzipS4VjDQVb9+0VZ0w0zozRky4Y2yNL+BvQzcAjxJEreQ0b/Wg39jR
tcN8qWnz12pnu2wT1e5Yh95DHq10CdquDdkGSn6ba2nLxdeGDUH327ZW9e+/42HKsiaFph3axxCB
TJN6U1uvCTrluSGC71/cxdNsaJSZNjF1dv4AtUQ3kmHESlYemfYdnW6///zLz+zLAmfPLM4Anoa6
OIhO9vEGinphciMizEtf5UK6bAtfVjo7uymg2MOYYSv6BvU8EPzEUbWDvAyYl5LgGmXa1X2dHd9W
9jmdR0RVBo4vpkv3VpVumr4PpuRtsFG2lyxa0Mvu7P5KDH7RcXzZ55lxgPs5r6gNbCPlPxfARI2X
OPlPAgwoLIE7EFq11jlJB7HyQsp1iQn8r/EOwMv5KlfWRVf7Z41zgo4yB5KrW0ml5nflXXHaY+Ut
oLaVH/2n5kJcKQua++Qq39ClyiUa7v/amn0WcBRJAxS/xNbyCIAW7seQrtWcJbQgCQqh5QiFKn9l
W06OJBD30JQ+pNtrfdLLIfKXL3EWjYAJk0MpAl/CDrODAdJboF9dAr4E4Pa9//RofFnvLAzRUlAJ
ihj9Pfs+P+kokP3WVxbOKiGdeNeEVi8a6JfVVp/zJQHgLdAkU4qDWMdbDAGYg5tp/vdu5aLb+rLE
md8vIR/XzutZB1YybXrHhkL19ytcfUdnjqtJ6wqg8rUnKoYtpS+mNt2kvfIxLOpDi5GnJcNoMaCb
gzWdsnQ66lLfL/PP77/FxXv1yz7PfJpWFk3PV2tdYQIgiQpXht4iuMZgo68G94+gjlBDh8zqbz7Z
v1/ZLIQw5lUaiX9iIm30pK/vq2hVWG/DzrM3cKQ/plPngZ5rI28wzxHNV7za5Qj9y1c4c6gGmWSc
prgoDDAcBCAD8ECDELU7JPzbEdU6juy434NO54qvu+yH/mz9zJ2CCISVVIUpAbjgjICU063Z3A7a
vVVfMdrL5+JfK50TtiSjLEYqsRJAjo7JnoZ4D7qY7w3m2mP8H9KuY0luXNl+ESNI0G9py7W30oYh
tTT03vPr30HdeFNsNFW4d0ZbhZQFMB3SnMNOERQJMPSJAiGDJ3loTXrKvvbjm/lO94tH2kZLbOkp
s8V/MFwAv3o5HOPSJiCMYQAPGkQh8ytv2hU7Gc+q9L9wZ5wvxo5vYe1b1ssUIzpL8D2XCvAb3w/F
AZuxrtbzjsX7Zowvg2mSCVPeuM4P3fKoDaK39RieehQyUm+0Fo7BS9sWb+gqeMhVpGSMZ4s6MSgF
HSwSGGIwP3RvOuYudhec5SG4M05VZtECiu7MDyh/7Xggvpt5J8YJwTNqmMRkORyHvhnCwVgQ96W9
2t0vOfA8ToAsua6jm3e6ksLcaQz0ClCcoPafkm9K9UMM7gaN9902A8RKBnONeamp89KdIbn098or
/QKtVgm4vZNbephNfdQelZRzLp5MJmKMqlItJqUOwy5DPQMnxOQoB3WBX7z06lBMNKgqLSnDDBc3
ZF4IWvF819ZO0jwL/Q8Ru2PXvxLvNIw/FuLFEFMKyS1PxvNE3lsl4AxS8PSA8bxxUZeySjt3aXEs
yVuF1Z6Zc4hNETpA2Q0NsH1EZLK9IhamIg4EFCsADRHL8q4zzd2IxO/6XW2/PVZyGO+XxzGWtWky
q/iYfpad8IA1HGSS/T5HIstrq246wJU0Np3DsulYlwTFuRaL1urymoFmUsrIIROH2xoB7PrpeJdI
NWWVz00A9p6VBkoddYemvyXtHoA+/04EY64ViYCbEeaYUy9asDqHCMajl5oaRx22k7rVzTEmqixx
AmpQ7L6Oh56yTbiYeSqOk00nW/I7LJ48Xz/XFrwpmvkXBWRNVhfLIVgSNEwQFvH8BRQhhbYPdqOD
VM4+J+B3vMo074MxptuZC7a+AcUF8NlD1voyNstj9/rBeCrI2G5QorAkYRzOCYUaCDTYuD+oBZaz
6PLD7roozmnYPglWHfPUTHCaTpCtdBi9hKC/j/XpfyeGcRVJI3eYdpcx3IdZfSOVsZPV2iOWPa6L
2QyxF4VguyOAFwNGNMFpZPMmLx9rEI4U7lS9XJeyGSlWUhgPYVTykmYipCjinmJ+TMF90OPz3M+1
2yQ/rwvbTFmAEgxQd91E0sDouCGGGt58cEfYM91L/wacHKZ0EcNotTbNldA3CBcJyn2Rn0qeJhxM
biuJfucvQRaYo5gLU4Giw/JLL0EKpGagBaCVRCH/80PqTwfBN9747/JNzV6JYryRDnJRfRlpkrKU
N2W1WEWFDbMp4KjcdnRayWE+kD5HQ6sryM0pmQAdq8M24y7fo4PrYuWQI21TwVfCmM8kF1Fodgn6
A11TO6QJH6UYRQZdtoI5+yeeYSWKcUJ1HhaGXiI5X+RfuWbrWAw3h/115f7D5UEZiEp0TWNnmBKD
NGZCazXzA6hoPeltecTQNEon2n/TU9zWvos05XOsNeUyy/DIov3n8vb/2eo6jKqE3IIp/a++KvpF
FNXOVVhXzEpqOjre3reGl2UahYbyOJfHOw6j4VWYLOZAy8uKD6BmC8APGCiV/WiX3/FqGFuLDhLy
vL8/FKPl8HiFKgBozgFck1M+tn7uE5TUsP/7wNsM2DbciyhGxzXgDRZRDcMtBpMifXnJBA8xcacR
RM4nYhQc1HvVsNDaRB2CwPMmXA6lCtjB/puS3hHUJ1s/1r9xPtm2/aLvYIAQR0Wp9LNaoGY9ApoG
bhZIAg8BnvKUeSQ9AIX6JPkaGGSWGzSCeSXRzXwCeJX/L5VJoFshMRUs3GNSJoveG8C3VUTy8nr+
XgBfbs6G5+un5B2SiY+V3gG8pYG4uPmNLXirCL10uB1kTlFrW08up2KsedDnMFdM6gsnyV6UF7XP
fW0cnOuH2UgyDaIR0H8bIPzBQ4eq0cqSwzSaZjMP0IvorWJf39IcM32Jb8h+OsTPxjtm+I7Go8nx
vl8/2WepjKJIYQeMkWAhjtbptgIsgioJrBgL8tGHkXEcyVdf9VkWox49Bu7R2wFIQjQU33UCSApt
/s25RfrNP/vDzzIYnQh6sy3QSiQYETB89QRGtN+GAwDtB0qHCKAA7l4b71CMdgA8Z8zzRiVArvKi
4UC0b8niNSqWur1u+NFhyR1Diy0QBcTO6qTnkse4+VU7Px+Y/v1KbcoJMD7q2MlOG9wrWAYt7paU
s+fGE8H4f2XSSSf0uNMYkEjKfd0dQ95jZyNAfz4G4/f7Nh3nrhJkkK6If+le7Uu3jYuZvgOF/OZG
Gd6JGNffzFPfCYtB0HGmzO25WxUWaErd3sGemJ16pVP5vGYjTyYTBoKhNAC1NWDXvvBTzdHUUzdy
3D5HF2XGhZAuXlK0O4iTTADEORrdnmNd22fQJVA+KZKiqcxXMuSiieQQmgCgV/Op2mMMzYlvQr93
zFugVbvk1LxwP9ZXN09V4yKU+VjtLJkBwLehfpkl3Mle7iIrsAFmeIe16/vqVUINtT7yOgqbUuGN
0cYDh4rOluA1Y5m0uW1lpzHuVMHOCRDVxmM0DtY/uVNQtGigeBM18PN9NuC5b9SlGnA88aGerdFF
F/UJFPcgua8dQGifB6rvebPv9M6+uMmVUOZOwdyUdnWNjUjNeKpHUBsqlS814k8w2NpDDdS3QHji
nPNrFonPuBLJ6P+S95i2FyR0hHKgZ0bfSBdZhfyziNKPAfPPU/A7iL/XUuEtFZem9LpskCx+vmM8
SINSqgHDRzNYYqOCiJkCDWzjfPatjQx2fU6kX59lkW6mBUsYYeuq73RWIrXb93LfgYhD4tj7ttf8
+05VkYmoJDbiWshj+bxHK1ipu1i5vfjoErkFl/SDK42JrZMGPrtACrHDiNw83UlW5JluvkcvAx0p
Xtq8mZisjsbE1bZDZDNpXNOyJ0F8TIlqCSJQTYffgZzzbJCnH9TvrYJo2ptBjCYUGFS1+QDEDTco
X+sGe/fZDhQDeVS4LUjOhjkHTgXHpxLeQZnoKqptjkcrwTcEFvYM7PBWGXYSVlFCABhOceSodeuI
vbYHUBJwnzU7N0pPxUKJDNwmAKx2cMfz+FuiIHvABewCAyCF+T6ZY3sGY1UOPLuhtQXgWoQCrxS7
MYjxWdkZ59WjfT+1M5SdUn6KruI2JxXBO345MxwDE+gvgKRjdyfZJbcARYOehD8jTgeCq5eMM5Mi
ozGBoE/O3VIdNEzmI5jbPcooGTzyXgPbefpKMRk/1o8hMNlN+OuBZNj3Xz7AM+UXffuo54Ont7ci
KA2S504A7yKQukxyk4uhn45BbMeGYDdd9T+TF376BGxltSiWRRdrJKBhcQSONaU+LXvOE2hjhv+z
EMapxYVe6yCioY6GUru2dobx8+YILEIbaOnHwud91M1M43LL52++skhZzNuZiAmiheIBKUqRX7n7
KjLH6s99hpWMRgHrydRG8Gd1FzklzCsMnkKAqURVaZuz6qikcYBoHSeA0RHCBYAohluo3a4HiRtu
wyqlbjcCE1WIAbaoh7YqzTtkE7co2wNxMtvpwMwZw9DpJPEWsOq/krR0hzqFM0vtWUwVlxNiNy8N
Ow+ypqsGWmWMagokRXcRluAA8jiu20NHME1ZaUeAiHlJP3lSL7pNmPq6DIrLtt4LqfkjMHq/G+Ub
cQD2zPXfw/FsZ6Va3W8/SkGBrV3ilMaxqN+C+aSaDoDDqp4XBzdffSttoRezkjQJGDkxE0QmJQjt
UAJwHyosLVhJA3E+Tkm6j0M1oUjqVqAHN7pWvE79YmVBz2my8VzR2Xmsfghw8hIjXirZmbzJwVN+
V2ImTHuiruifbBB8NkrG+U6TjgyVwCjR1Zso7uxtNHKiE9fwWd8KWOKCBEDJa/GelgcLEOS77Nh7
wd3swFDcQrF4tWfuJTJqjF2CcYi0ANjZ32mlO7ur3orEpr6GpvqB6VxX0429k0/3yFZeFMAISuGi
EIcMYJ8ryuMYgnhKU38bhbYjavakK7OVlY0Tx9/0iByHuXqOZUBKiukANEhggl7/QZtPD0XHmrlu
KBjeZLQ5qeUi0Qh8X95Ybe1JWOdEjsUdu6ZJ79c3wEUMk3j0QpKXVd/I6PhgLwvfVfLrPdnxeZC3
/cBFEKOngZkDzVTRAW4XumJ6qwPpN72PtHet5rHhbaAf0E95EcWoa9zJqqkNyBo7J3zUXilJPd0h
AvOkrT50RxA33b0BCnp3bN8qkAT8vP7h/pAbXMQzmtvKeVaoM8w/28e7KrLCB4BXPleoK8wOgNSx
nN3uxIC7rcVRGBbLok/rKB77BYBszbxLTOArRe1NB4Jwc/Kun5DzKVkQi0yMpkbQcL9qeK+K6Ei/
BoInBFhAU+3rknhnYp42BqmrWJ2p4ylAG7EjzW4EioXiX5fyB1/z9xdjG0OjCLBNUUVNcrQlICAA
ZF+0APSLZ3fjC780TkSk3/+Lya0CNPOCAmdFlc4h9KPAc2Iq78LKM5tTqd2XJAI2nVdKPI3c/GAr
icwzKhbzQAF8MnFArwFAAtEfk2mPZzgeMuAiKx7FpXGNqbMioh4GNC8HINArzXIEMpidz8vzBMq0
Uq04FcXtsLL6WYyL041cnicJLs4cqqd+TOwyzg69mllFUfmhroCVKTzg2wCe2bA1SrGLFGtAioV2
OOf5wPsmjBvMlnIShUwjjtoe8AKbDE+tH/JetDCK0zQvxsAbSuZ9Evr3qxwB1Ok9YGhHPCB6K2kf
FA3Y735e3inzx3Xlppd4TdsYZ9gu4C8OAgFVzoX4JujjYnD9SNj5vS5m01Iv31JhiisGUM97IUUa
PY7fBexHB8EuAiEJuFA4cZFzHrapBaYJMPiF0GUTDqhqw2M9COAG1DnnOcf7K/emMK5HAGtQoFUo
jiWn/lV66l2wtZ+3kqpd5H0olvg+Y0VuOige2UUv1y+TZxnsFv0yldgDk5A0p/oE1rMsPuV5cCra
+hUMSW/FoNptoO+FYLjP229LAgYNZXgELuRuSnn7YBuDVoimqy/LOI+uVItlmgAPK+yqvWBlzrKj
m5ZoZpyZIP9ZE2Alj/EKVSwHhpmUeMqCUAWz44kj2EDN0izdR3/F5VWWeYrLWH7RN0XQAfrLUdof
evw4Jz/z7rB0HueLUqd+TZ0YezeNeVaNCullcFP/IC7dL1YqHAo0P/vOn3e8vbPtfHZ1jYzdh9Ug
qotAX0M3PYbVFKzGBN9Cv/U61/RpHRLwlZz5+42J9c+qwmQ+qtlU4KZGJbIx8h8luJoifbKieQQ6
fm7VQ2nPZv9d7w2bRK+tBCoURCAFzJ5D8J4ooj8vYNkgvNGSjf2uT79KZVzTPNda0NAqguJPJ5ri
ZtiYV7yOu+tHLeHKN1aZ+kiIrcZhJnC1evWsghJUFX5d1yKO71MZn6SrOkkIpgjwwu08CoUdA5mZ
1ALH93FMguUYb2YzBZo+YpNyoxU/9eJ+in8B3vz6WTgBUGXcSm/O+dimcHFkuhvFnVYJ1mgAIDp4
Rn+cEzO2E7yLMaiMTwmBadRKZYP2yqHZA7Z+p1jp3vQbO8bSVOVcPxknl1AZj2L0kwTaUbzI5yqx
RrzbyoMIyf0ulG67ZSdlP67L2y4er07H+BZ50SUhkvC9QOHlBHjFLUfz0fQW4NlFKIQKQCQFc60F
7IsdkC9vG2BgxHfLt+TQ/+SNXm4sPXw2NsbtzFpZD4WQI1pkZB+gqZQ2WOhNSnBZBLd9FD8GzePQ
pHujHk6obd+RUNpX+eB2enaMjBo0mL97EvsSOHOsWEXr6/pd8aKZyrgoTcoWQ6PNy86RPPlU26Eb
+4Bvt9WDsut/8vq9242gy7dhN4UMoJ+3sohvo0VIvefEMbMXPNRQ+QOTHcjOFhAdB9FdWxvgEnn+
d4dl25dFredp2yF0V+/FPrsH3xwGlrHOEA5nQvPglrc7xHFQLIfzUgLgMF9m5C3ZQTWIbTT7uuBN
mFPPcMXNsktDQMtApXaZZTCykf2c1e7USzvOzVFPek0G453qqa0zxGyCF2GxBw/jE5ZKUTYQfBjN
kZfy8G6N8U6aQdpSpr1tkjmJ+bxIvinztmg4Pl1jnJLY9GXWUFVoQZx8wvwedt4xweSQOzB43NP5
0XHHHSDlHYxxTIqSkxCbcrjF/HdQYp/6R/b9+ofarvWs7IvxN2qYquAqRP2qPU/kJ3tacZV2dKk/
c4YdZeQ6ZbfANffSp36XHJTH6z+Ad0TGnwBjqI9bHYpilPfSBL645fsQ/bougxNQ2MpO3pO5BdEi
ceSgswjm8hXJUkEUHcnHUt7PYFaR3q5L5GVybInH1Erd0Cvwr9FWD335xAcFeHLpjWlrlvIuHHCv
HiaOeZGakxWwwKVAuejFMEUlZmpAYXRfFe9m7hfZL6Lsr59w2x4UTSe6DIRmtkFfNPESLjEOqJfP
mRhbSlxaA7iOM17/gyeIydmCIQYBpoLZujIc9qY6AbwDPAnzX5Ou8tJvqutfndblTPQNsqopaGos
hoDlRa7ho0zv1H5wGjHzWb3RqjnQJx4yu/Emj9+m/8Nj4yKZcZcFArysFDp1l4Z/tr3CGn4qeHgA
4YvC80WgblTtntez510u4znnKJAK0iG6luLs5L3+2okp0PTq75kh+tcVZlszL0dkHCgIBMHMY+I9
FYVuqD0bxl+D9E0DWb3CcWncy6S/ZPUZ00jsASmPQ00f/StYmCguOuaOrPqU7DpX8egibvx2/XR/
yIsux2P8qJ7PXT4ATQGQGwM8aOFMOxDEHjWAbgCA5Z5XA/1DnniRx/jNtgikOsVryWk+Mszi1zZc
jAtSJy94zt/xWlSA5SeD8AD0LOAE4YR3zrdku+VlICrthHkLR5ZC9G5eoxoL+XK1N+vK0+X437ma
c4q4+p7FQHmhMjwBEuVD7YiXNNFhmpabJDA459oORn9f6vkZtJK0BJlkpj3ibVQ9RxKeubWf8N5t
f3hLXYQwXqapiiypm3NqNGHaA4t3AGdRLNrd7N/+2VvqIox1LElZTnGJuyNATZB3qS8DNaHxA5ej
/tv53kUO40gW8P10UohwgNq4iyebJ4H3Gx2bBW2i/s3keOrtgH6RxviSbo6kaSqp8gMGC4t3kr9M
r5UigpndifAkkXj7zH94hlwkMj6FKB24+GJILFTpVpRBcQPuVbFVdmJe+6PZoyJcgWknBuoT2CLH
wefcL/1OV0LTGYBvpZnKqMqNmMGn0amx4UTJK0pb22MCAvQVwwsfuWT7ijFMaeiiagIZ/7MTDcOh
CUqMsqN9+ipJP4fykE1YSQUwF5iDZvWOdJzpmHNN9usR/5bIZmlprw4xGC1RJCYR+CnjwB2wD5hl
mV/n8XO3NKB30w9yYOLtJ+zT8rcYgrcsmJ2yelL65jYVgr0QTQkoiJDetR1altOA2a/KngX8m1nG
5EbpqkLn5mO51/MWGQVaVBU5zLLgSZJ8O5P4IGIOyezTh05UXVEu0LwA3WRSupqq2bVhusEEJnHS
LZEbpClHrTejsQasA+iZacjs9mCRDSrJsJ3mlFlsmTX5NUdgP1ZAU5h3018cjeIJYwJWlZNCCyZM
640YOlM9/Z327XK7eEO12EIH3xoeYjBUOhyxm+NCGNA1KBS2Bt36rFc1KM/kKQENV9mgOt37xjfQ
roZ74gGaCtRhPHGbHn0ljvEUwHsbEqlDSbEy/OReReuheGvRR1ZvlD3Y/B5BzPbCA+nb7j6shDLO
IknVqIgBfI8GdrcvJ1vfhS7mV0Gr6siHwgViTOLOnHfU9ue83CvzOUE1WGUSfXAMggeu26l600I/
/N+x2VGdWp2M8Qr4ekmbJUjGo3Ynyy8lsEyxTxsalcdRE/pzvziDiyA2w9CyNGkrHZFY8bPzk3Tw
RBvwmzvBBXGcPZ9mj1IhiEdeO4MnmKlBY7iaIoIgtRmKb3rgYxRRHm8q821SrIa3E7jpY1eHZJ42
qaQmgWSAX1XxO8DeYgwOyN/JgXekzdixEsMkHCFYd5Uk6/G4aMpj1M1WWfzv3F6f9OJsEavwVElj
KUUdqghNdZMTX53R7+5GSw3/uq4XHHM+p/4rOXINaj1FRhgsukM63oTtuyG9XBfBs152+szsF7OV
dTxUMhSuRFDiucPROBXHwZ1ewZZq1yLYH63rQjnWey4nrM6lVGopyhJiX9QkNzWGW8oByKxmd9Rm
hVPB5YliHMUA9sh26WDCwfwwDg8J5oiaxuKBHfKkMI4inBG/EwOXqDWPumKjK6iict9xpna3n3pY
alEJKhCgtWesVaiDGv4dlZ2E5KG7tIuDmGMPiGoaKXxZ/quqckephTtSg308xH7SDFvLwb69zBZt
/lz/jJsGvfo5jEF3uiEUo5EqIDB2C0DsZO9mvK/mUzE9SqM7FL17Xd7mLa/kMZbdCSWZ4wj9LGP4
WTaJn+rpUZUKJ8x4NCfcm6ZOZq2ho5hlQpzTmCZ7gU9RCkNX29cf6oHOZPVv8RO3BbuZK6yOR73B
SmZXNXOtBMhBM+C3t3alfqSB7nTxrZE7JcC1zMcqkCxtaDnWuOllVnLpta/kSmGi4kGTYfnEuC2R
PuovzcSxQp4IJkWoiRZqEe1E1uWxDWMrbXf/BdQz1bcvUXR1EMbW6xwAHlmNjwbCywPFAQ3d4Ffr
1fvMnbmtGvqTrwljTL4Ujb7W6frHckocSfW19ttQe7IUc74ORw7bjlZA3N7nkYZtieak13fl2Npd
9tZrfq3yKknUfq4ciW1Idw3+tAXci5L9xlqIN/QlisY6Hpz5BzBRfrRVchSE0RoLCWu/L5peHs1Y
3l838s3wffmIbNO6GYxAVZJEAYXwoxpLYLv+9u8EsF5EFgo5j3HKJj6p82NVcXSd46XYTnUriNqc
1y0GUsg3Ej3pmuj12YOg1hzvy7soxl20qEJhjApTTabauGJff8x5zBs7267zrb4G4xsSzA1pAWBr
0C8JfPGFzqFUx+h1drJdh7JK/68FMp5CFJqqWQQ0ngZg7gEG4yjY4r73elT3Kj+54QVu3iUyLkOJ
lUIGgQYC6ND5S5Tf5j1vg30zxV5dIeMoYjLqaSgh7Y0J+EeAG2oEna3gfR8rvqxZ0z8agr3IY1vI
TagXgjKhrD/WH33xkqQ6ipTdY5Jqu+uGxDkY2y6Ww3HM6hoKOI6OgbEz+aFNbsX4GIpPccJLfTi+
nW0Vj0ou6M2QoQTyCuZeNzzotnADKC27AkAK7x3NCVdsyzjUZnCAC3RwBmUuifyYyl+q8nb99rYT
79V3oqq5CrtxmCZGTUtOlLlCsVM38dLfqU0hyWQbCMgeF5KMk2CwOwJpIXSEzDWeLejSUSqE6aid
dL/2+HufVKmvhBK2f5yQeZmxi0UftB3wlelbjxZieW89TnDUGG9RBQUqdxqC8Jw89QI4330wmgbG
vux5w8c8/WMchR7lAcBH8bWwjYW7i+xlp9x3lujJrnjkYaLw9I9xGeqQYwoOPTJH028T0avifRjy
DsQJ9mz9MWvVeNBoR8XAwgyFNw0c4zQdoH6usgs9HvoZ50hsh9iQ60qVdSCVqHhUmmg3+EH9dN2i
eCLoJ1wZlNLrwpwFtEyO3fsYazhYunTiceYkZLy3ATv+3wbY1wJvCgH7i3YASs53wVaeg/sBvcsF
Op75ZmKlP6+fjROndMZZaEU9iyN96LUNtkUX8rNouUV3js3q9H5X97ek5VBJOZbtkxhVdwUjEcl5
aTO4j7HGbHdYyw3hbrEvnNjxXzzgVk400ZlMo82XbJgMOKfYLPdpU3myID+3qWIN4W9Fyx0jfrh+
pZw8TWd8R20EY9osKK4sgFKNQjsandm4yYrH62J4t8o4jmro6grdBUwOYGsiyJ3U0J1l+o7IP/b3
uemrPDZXrn4y3qOfigytKbiq6DR5BarA+YvSOZoD/lhv8PMIqI2Wuedhv283+jDmQRRVAbMje596
3YuabiDvVQFIQWzgpL+l9mCLAEaZ33ib/n845EUac62USm5uM1xrFFtSaS2OZMUPw382/kQn99CJ
s/InXrzhimXudg4LkF02HXyMo8o2+jZ+jV4mJibRWimt5lZ2UweIH/51HeLdLUvKpKpDK8kDWiV5
ebtkJ+zIWqp4gAsQ4rvWuBOz01SbgMbcYWj6X4pmak6tkQ5ateAFQBsn9FEdPZ05BDxU9h2DN3e2
7ef+/qws5aBWpGUh1+f7nZz6tvd1HWVVbFdNdn/CZEhqmU7BYzbaDhwXoTRUrhxfr4ckLDsILUK3
1O0k30vcnVgafL4mRBcZjAOPQGObh0qK0t0p26te4eX2OFrJa4Qhs8zWf13/atu+7SKNceVdUhpG
SG2xjOy584YZ2Po77vTVH16HFzGMzw7EKM7buqavQ8kbv9e2YIen4kdgoVWBnVBe02fzOxl0/ArY
FobKchqJmGeLhxBpUW4Cn/U4lEeicYLC9iSboWLjUzE1zTwfeaULQTuqrVli+j9uLOBTnEyPUgvp
jx/YD78FJbWL2O7gw3HMbPODYdlBptw/KjEYK1s0qUsjE+/Q5kMAdZ3plNOxbd6ua8X2k2MlhSrp
6nCRWCpCr0EJaVZePQm387f+Q/s22NAPt7gB1s3IG7naNOiVSMa20qiocm1BMFLn2ukq4MwUFaeP
zBPBmFYC+PVgpFVx0gpWN7duXYy8bHlz73l1DMag8jhVzYVuy7YhkBBV39R3WuILo9MP+0wbrE7F
zJp7/XNtZkQrmYx1zdk4TD1dXavT/Vyfwl6xTP1WTxMr7tw4qzkquL3CtpLHJESyXtVzVBsyhmcC
XwUvznCiTfIETENYpCeynT7TEav6iKpP5lfcqZpt877YABPS8yls6dgJHebcp5h5n8IbKYw5p+Rd
KhPAg0rHf60jeSfzTdOmthpKFhk1wCHo1pzn9tzypsc4Elm6ozpUJzGaUY9pAoARwFeGiSU2aLS1
e324WXhdVs4tsjRHCWgbIwI2LDS8QGeyj+eT2HDukOdHTMaPTMo0ZHhYAV3tVbTpcM7YO9WbfGM8
RbvhZraEzhE5afT2WtZFO1mGCqEPgXSZxaiDH4JDeuh2MAq6H7/jJVscd2Iy7mSWRjEZI1Sa9ES0
yqF/b6uAF2V4Mhh3ogxtXE4NtHDwZG94QuXnJrxBX2RwKb+tchs+8fiEOAHGZJxJXfcGSvnIl4vh
LZQPgfBXJT2oBmeqifC0j/EhSV7oY0jn27UkOZH4V4zqtwZcJ2yI3fdy4dYG6GD7dKdih0ed3uo5
9BWgsCYqEJbzyjWH1DHh8SoZKwaNbCkR5lfND9NoARsAboCgd1u92l/3s3+I+X87HpNxPE0iogct
w7kLu96VkZuVIJCNMahI9hij3ede8aID3JH3mKCu5ktKuNJoxhWZBhFkIUC76j8UT6lP5yH4NTKO
5cgskN2oaVIbT1A2Ib8bcm+qQedwU1VP1fJdLDyMXGlDZHGulIb1P59NZuflx3rMsoQWNxP0T5s7
sKw9a8/0laR54i5t7ZIToK/rncyC2mWRPvdCNcPrKcjXxLcmyPdwGc71Y13/YrJIT73Kn7ooGQSV
tjFpCt/69ItFu8bnTlTxTsO4IEWoNJCK4PbGB+O7cEeLw+HBcMhTiVYI3WumREDXj3bdP3wBv5+r
1pgUuoo1Y9lu2JPgbpTcYOHoBe9gjBdSAoM0U9Qiu04Wu09LG4D7dwIgcK8fZnt+1VRNETMS4B84
W/zqQ+FdEhOBrk+nqGQB9x6d4I7i3gMKiBcuNo+0EsU4j3buu6LqkFN33UOkAQTiKc85DoongnEU
TSnqk6kVKCH1hT3kAJADXEJmzLywTsP2F6O9HOWcIK5ujczzIg0yXo2jTXk0M2f6aSLzq/eoMzgl
5zGyqXArYcyLJwrmNGtL7O2T6hGwIkQ4ZL2TJ5xIy7m6M/3d6kiKOLZSN6hYaQwdudphWB9DzNeV
bdMprA7COIUyFYEoHqC/Jx5oGZ3OnAs+2XGdwmbOsJLDOIW4IkVKQoSL+TCCwYaC6UXYzEXVmUaN
wi+527m8k9HLXV1eoswI2QnqIhmok5JDGVrS0HtjkFlj9lx1uR3ymv/bYEirQzIOIhDGYJlTpCmg
mrbU0jEkH0CUuuGb5SESn4reU4eXbNhLgPVM6rfe9EUsLozBt+vflPs7mDwmlBas1YwwBdoqI5kV
H/OH0g5+0Vlh6VUAMnh0ECrrHw0Wro7POhOgFic1wWBhps2Y53bazrCMAjBt88/rB+QpE+NSpFpv
a0KremGp2LUWHrOQ64Q3c4DLYVhk6d40u7YL4YSnD3QP9pTrdLDl2/KEIoqbvfBKKJvVKLzcdADh
ayp49BhDjLOoFTD9Iznde+9CRXbxzfQg3odocdLhgSpxr9/hlm9Zy2MMcopUtYt6zE2pbXKfyfOd
lIKmoYo4wWzLUa7FMFaYm+GUGRECjFjcNsauFB5Rk7XCjOMpudfHmN6SGGUMChw6nlu6gELbFZ4C
pFiAX7R7BFI+oPpWuFkfjLExeU4VUwUdj9N50TNFgBXc4ExOk7mRy2NO490iY1lDUOVyaUR4mCjv
QORU+gexO0glpxTFUwnWrMqlNfsMPlqcdyTLrDq4W4LH62q3iZ+7ujd2wENUa00fZPTpwlf4Jjt7
nwBPrdixW2FgvANcSblXH2sHqxSesstuUTXnPl02GxLr38BEb0lM9bqZ4D+md7AxQfa066zRy5+J
FTsJB21r0xuvpVFNWgUiLG2aRqjBLUp9aksythvzyQUYuW6B4NiPheKmGuKboTCP0fwjaDpXVoSj
YPTYiWnqxJJDDDWr5V/Xv8O2wRBZBm6vCKZstl861GE+9bUs0QGO2aKxP7fJfTKf4WKwdPa4cF7X
27e+ksiYaBuqCmbwEJUI6rfybtrFSGvnu96JduJu4BF1b5rMShpjn1pTdB32kNBHxPQ0VpMIKAdl
T895JWLuRTK2mbVaqg06mtsg5mzdND6XlIK9+aPPbOIBjjqyuNkU/fFsrquvDsdYqpbq+mDS1gV5
mLFzkR5jAKFQ4FX9RX7QHwwLWQ8WoLkryLxvyLbyFJBWRGOq0GLDfyi5Unu5VX1wYXqmw92b3fSx
l2OyfYURSMINCRLEqDs0ZcH/LdiSX+7pjjWf1Wyz0rC2UyYCR5OhRV2Hh8pcvhqDKzbgyHb78ltT
WV1YWaXSWXHBSb83tVREuwZ0YLIKIpzPvgEILV2fpgIyNaM4hZWBFkZjyYvh1W3C8bzbiirJoMom
hi4bLJWFJBSNNnd0AP0GgOnglh2Qf4/eiDrkf3Of255+JY8xjHwp0o5EmGLBhv7hP3Asug3wASyd
IkX0BFeYgDIi2cRqfHV/HsyouNWIzQte/Qj2gguVxNqIH0GMWwmtvfKgkNco5GQ5m/YI5j3MhGno
1ZwLiysXHzSxmMotzAKLkCOGFgJraJ5K4XsUPf0Tt72SxDhRMRZ7QzHOheTZXRA6MeeCBp/sl8/1
HUBJ7evyNlOClTjGi0pl26jBgKy0kH8tLXCA73LBuS5is9yhr2QwepIJPTjrJTizlGLg9X6wlx5b
h6LnNz5v8mLr5bCWxajD2GcBttLxQiPyMU+/69Er5zD0x37xzJfDsM+Gsp6BS4sKH4psojtnVn57
/kRomOM9SPcKZ4+eKxpQBVM5EZbzsc7o7ystJIMwx4oKXe+0n4XgBHiEJpN1/YCcC5SZZEYewlGO
sMnhKMWt3gfW/5H2XTty60y3TyRAgUq3Sp2mJwePb4TZtkdZonJ4+n9xNj6PTMvNc7wB3w3g6hKL
VcUKa1n9+2UBgqukcV54WsKyalm5KMVydqnv06R2sI8TywdbfbksSqQL+/vqe8nxYFRKhV27Yjlo
3Y+KiMZ+RQK4xw/IQ5LUALylJ+uOEgCkrHOU6w8ub08/oufq566I5kb0+Tj/YIVzX/UpnnVUgRs6
NdVtlGMHG48FgWcQGTrnGTS9NPqGwhEZ0u0Y79X4tgECXJufwcoxiAYIRZbNuQhz0vO2oXhFhulD
bT8v+Q+VCBM5lvVfurqcb+hULVSMBuXdzhv95KR9MMKybEPdi27qdh6l2LYOfD8dO/uclYeNkscJ
Mz0mi2DcbDiZwI+xd9isDkTtBfbDf1fsUxhn54BcT7Bdj6NiS5L/W139f6jxbX/ATzmcuSuAxeky
C46cDVuxCczoqB7YErV4QnsTCstcfUDOzk1lprS24ev62LXuWB83umbAn+ifBOVJv54ip/EVdzx0
ZxIAD0tYAGACfvuon7kpvz+gJ5I+jGzWqyxv4gZAXOmDPrn1mHmXndTm0N4q1+d3B+Z6sOEUoak0
vsjFfZv2NyVh/CCMqjY8FLXyDbS1Do1eM+O5W+jjgOeOmoFYavEv/5RNd7ZSmTPavpqXSIpgtAA/
3tu9ctMWf1NCXCvLmWqegIDEGJCjKuE5kd6H/sloH7JY5Jg3/clKE85S1c6sAP+zICs8mx/8atHR
9rWvYK8B4ld7kPdt54gAY0UyOYuligHs3R5gke3o5dFrbLoy3V0+IKGtcE6ZYB9enWb2LtyljwDe
BWMyEBAV1C6J014BlMPLz7EkSAk2ByrWh8Z55yoDe4xkwL/Qb2THKPKAbKu7je6AKh4j5dqtfSty
aaLbx/lqm2DcjC5QlESmY6sFoARNtwWl26JNe8FHZSnNhZvO7xr02pzjMYVKQg02KryzI9/0pafG
X/wcQ6SiAC4wE37VQANTDuBO0JDpFM9ObxJ0SkZBRUokgsvhlDK0wiaEQmbce6CkcAyr2M9We7j8
4QTugt80kOpOz8HYAjWKGw0MZrElqFduv2g/rzG/V6AWqEUUEwyPTQQa7nIyPPPrv1MouSsJm6Ub
cdRWTBvVeZlYKtE4O9fbFjGnmfCg7TBwWEQ7msfg4E2KaxqGgO0GFuOk4fluUtFu64a52wpI3VX8
Q7mOH0gIaVJ2iY6CpXlT+QBeXFRgWiZ+s88qJ75GbeJK8w0wvYv66htH+ItczlI0retMcyoUL7Vu
ii58KgxRJiTSjIsptQUirylDUbBSH3NjJ6f/TMl5EfEmb+VbvyjCxZUsqfFy75AWd8EC0oviCGza
a/mGUbXNL6JlELz5f3cZv4jj4ktjqJ3dgYDRG/XXNJqPpQJ6LAAhLdTcxUaxj0b9XtOi2tHIArQb
7dkEi0AHsFdHasZzowLXLzFflNl2YiUp0C4BoDEQ4vvMPhZkeDPQTzQAbUTR21MK85QkNuJJASyF
5iCTH01KPdPG+umsu5rcg+YSKMg12C26xNEabBco9bVE3iqUBydQUuZy7coTdlTT1FXp4iuK/Vhi
cl2SqF/S6kEJQ58CnMc1Z4C31/WxBchzVJg+6F1rp8U8ZaoMDyFR/KVsHYAq3AJbC8BvtyWxgOlU
x6WTjLXuggT91iBV6DZl7kRquZ91BbBRTzqIg22p8iV7voqVu7Tr8G4FcbE02A7FcE+m9e4o3Sth
Bc6V+g1gtS7Fz47jN9yKoI3jXaGgeiTlHYqQufGcLb3TVYaryNqurPqjCrTtdCDnmkS7CaxRVUS9
OgQSrJQcp647jFiHAufK8qXWFrRtkRXEU4uMsoBioJCIgXk0YJUnyOTSS6old9AXPJlNlbiSjOA6
WJ6C2U+3HfA8oabbIRpZJnpPcn8eR8U1jVx3OgtjAt/lGicOmFg0Rys/VdIRxzupjqViXdh+163n
uFWBiCUFGgWHVm70Drxz6QFJ5Q5koldm/khC8E8u7VUSyoHVWFeUxi+KjAXFMnF7acYWlxVS146G
yrH05RiaYPUdpscBfsrOaneMMg++6ioO4fQljO1VIBrJaXidD0Xuprl+N1TGTQEq8z57lUbJIaVH
qu+V9COsu4cqHt9MPfd0Ut2rwD8hE2DUotSEdvr3UZ8esJEUANM+MEf5vSXJ7JTSnZlpFSgaJ29I
qwdVqo91FF3FUvhPmva9U5iLZ89U8aw4HoKqXp4ytPHcnNiPplr3Tl7EOykqvkyku1Ky70qf7/VW
x9o7sOTy1K3V4a7TZT/u5wMa70cpIndgeGtQLUixV5OYgD9TD3SwdlS3SwcNjx/o/QCeWvuigkIs
b+mLOVWLo6vLQ7tIN0pS+3VneqMp7S2JHIYcGwhJ5ekRSoc1+TIld2G8BMYUO02DhKOGA4ntsxzW
N3Q0cIiJ3yrWaaKTQ6vqqlvQ25mwbg6ojwW703Jke/XUvDQ4VCmPUE5eBMmKyJ2yv69KGqOl9iFI
OxVvNsBZAeoyHHoJfnMtzYLL0f0DxY5Li37xcVyuCWRXZcktjMC0fnOYJ2f2gaN5AqblYXAHHzw7
gRWM++oEbgBRjrQFqPmLbC4Sk1nqWjXECY5uPDis+xr9iANysO+BOn+sBgdvzvMYodY8vap70ejj
Vt7xi3g++6warQnZJgLVfpS4u9neyHb1Qp1RSpw69hs1mBZflu/LJHNMIsi3mXK/f3gDlTw8tW2F
R/vLunABelOmeGGVOVJ2I6dgXxgjT6K902C0SrShsG1TP+Xx+S/A7wC026MtHOa+3p2m6pihTzsI
klKRFK4nm6Vyv+gNLFfPAklxG/OxN3bmX4Dw4OQ+deESmhZkT3lfDvA3KqDUq9IdrfFUFqljVKHg
Km4N5v4ii0ttzDAhOZgYkRXesHJIGSAQVqln3dp+7ckBXkhu/pTcNKkneh1tp22fWnLZjqnG+TDM
iEdlM6KG2rvx/Hj59m88IX7RjUtwImsMu2VEbp91jTeCDa1RgbHRGgInIxLDjGblzsKlrmZLQcYd
RXe2/DTFB0AfX9ZEcJv4xc+6jGqrjCMUrUAKaD6b6pOk7Yr6MQExRyEEMRApxDmuvI5jsK6OcFxx
7CZj6EtUc22JYmQqBPBW5qsLUPqmlzQs/Hr5Xs7xOZtVx46aIGxMkYVup6mfdsL5sSSdFiUkKOjE
BzaLke2XEyhQdgyktBWMOG++nT4vHt84TpI2jZUOvfh/x8UHLECwwT9RZ1zwffmOcRuXstnPM75v
dz8iCdKjm3oRWIzAU/FbnlSnRldKKR5F9KzLXtRSt1QOFjAyL1vmVmNsfckszoG0sZxIFoGxWGfj
2O+yc3dkSIoqSEiJYHVV9N04j0FDYPXJDDGMkORhLDFuaquP4zgIPt1WgeoXldjvWF1oSZYJkCLh
EzvP/Fh7rnfNPxYSMqzIKgBPzzw8mEQbslvF4l+kcm5Et8DgOCgETSsJJLhThCJxVvqL+jyN2T91
Q0BnrDhZ1p5MVb/N9CZopiVxmjG5HqXuLBXlHtAj7tDiRdBnoCMzUkBI1Y+hEtaiMxe4I4vLqtpK
bUfDRBhsfXl2GH9P9SP0wFb4Zn8F0Rx2U9OjfcCUklsIbqjIrDnXZCRN3ZVjDl/bBBa9MpQaqYxH
+8K9bNYiU+OcDkGQ1ytWuiuwTWE8YbLCVB4ui/hDgvbTsfFba5lONFqX0GXeMS47hF7PBDJkue89
FRR2wl3i7W9nWzbWbjFKxYMBV20xKpSRSGGK0630yqmjI5kNv5BeL2smEsQdko4ZA6z6sEOqvy3l
F+C6u8OIR7Z0uCxn+5A+FeIOCSt4ejKznG+K3urlSAtUDkT4oH8oyvwUwtMoDlZTDjRFdG/9+Z2g
Wk0eB5fBdAAb/E6Eei74cjz6JNomNZAp0VcOrYchOrXJblIfh0jw3dh3+T03/1SJyy9pOlZhoyM2
qLsGM27dvvFbrGD9XZj7FMNFhjkGnWilw0sUyw2hAYaUbOEjR/TBuJBQpFO6yBlOp/GKt+HAegmF
5GQ/ll3vyZ51ml/is/YoQosXGB6/JU+K0Jh7GwFCN/YKapzq904VeIdtF/v58ZjiqxhUqj0hUo6p
sgkLKTmGrduHSfrSjw9a8zwmglYT+0qXDILz52MsjWpi46Q0+2jMu4n+/898ILR9KsM5BCmqzZCC
B8WL0r2uvTUFZmh0WxCVRIfCeQNN1/XKtFF+pvZZbYPMutEsUWYgOBUeKRKIxFI/NcjcGBoDcAsC
xo/BpsaMAyZAEhcYlUF9k3gWqmciKNg/pCU/vyKPHZmpRZgRGbaeHsIdCm7/SLLbeqjV7ukuPrOO
vLi2vtU2Wx8djxXZDbZmZDlMHTQMjcPQWOLAerTAEOe0mImtgthXRPB6gpPktwxSM6yrLkLHpNa/
qNIPTT6qKJNcjh1/yFs/vybvOQC5kukWbH4A+Ky5zwP6styh04Qu/CDK7YTCmMar27wYldTEPYQ1
Hju6NFBCFzuiwLKhO0BCXFZN9Pk41yEt3ajVIdx727bXqpKg3F10npokj5fl/KF28PkJebcRkimP
GeAKstIDincntcn2M6jfrLgGxYH6UOcAzrELl+bFOSynsyyZV3mG1cci9gwrOygh3Zu1KO78ofD2
+bs4dwOCvzjVZ0TR8Vic8CzZTZ4KqqzIt33je7fHjuyRPmsI4NmN/f3yN2EqX/CkPJnhEMfGZA14
DRlgeehLyZGl2FXy22x4T0RYLVuzwOu7yW8pJForS90Ch0AQxxmHZnLAWhy2A0RfVJAw8GMkUkss
GlXw35lm7DPbDooEdNypulfHZm+plVvK06GeLIGBCQyZHyqpJ0UvCgLfQ5qvqno1JKdJVP8il8+L
h6FUokgCxCZczVDchP2jLNrSFtiDweSvLr5pEK3WVKYCiP3Cd42eaf8+hNDl+bLhCRIhHniyNRNJ
GUDE7Y2D7o9AcZ2TQ05BmKP9DWHnL2bH+xe7ixqjhDMbXfUIUCLMwrLFlPxadRhSqIiLURT3eARK
o7PG3GZmMARKAHTIHaOIeghf6WnALFodzC+Aq2pFk3Z/eI//9CIG50VmKo92PKLuxAhyyluwFwZs
A6g75VhQLP/pA3rNJtLNQ4TM2bwVqi0LTJPLZ/q6opjiRuuiKG9n9dWm+y4OVJLgdf+MkSaan5ZU
xEokyG/4Knobq1Vba6iYmnlQF9ch5nIa+TUkz01TOo0tuh0Cv8KPkQyFYvd1jfW0ZDTOzahiebj1
FNTCaDn4cwi4N4LOiWyJ+vkiNbkHULvY80glWDCcmptlfl/clDWqnNiN6dxMtFu+KQ3AUppsEw0L
81zwl5SoCpcG8XioJ8cu272Cvq+sW06fNOfafJeEOJObjnMlkbuhVbJMGVmYfpabl0FZXXfj/rK/
2Ty6lQgu9vd0GotWhlJx/apHw/0QvYG2/dZuYgW969wJq+am0xtVlLaxR+NvAXYll33slUNdRuyf
yKw30vrWDs1RIIeRV8amvPjdLvJE8Xw7xq7kcbdwWKaORgRFEw2Qiwy4JDywKEuEy+eCD/rxQ1aK
JUlpx9jt+Te7x1jEPjrUB1CdCc5NYBofmepKjDwPjS3FGNvSZxQRPVl+lvW/aZJ9frKPispKhElT
2TDY0HWL9q5WDX5iyU4+6T5AmgTabIbXlSiuxBCHOnBrVPho1fDa4qEdU7cdgyE+5+Pf5CIrSVwg
n+O2mecJuVaVHJQ0GDC+K9pa2NpFspWVDM5RYAiB8bxDG3PsJGeY6qAgiR9jgEGSB18bu3/kDjQg
zVI4bPaChDqgIvvM76J6r5f6HW1/5GXhxelzWicYgKCHkIKbLKp3QwpomMz4ftkHbOYcq9/LuRlw
S2ctLVCjyEIsoxXToYzir1SSnbRQBLtL20nAStZv/sbQJpIjBWUvb+IWx9AzAa79jVXk+wOufqAJ
tNt++q5Ecq4mGmdDLTK4mtElRzAQehFm393s3AfSrr1NfdvrRUGf/ZcXvNvHy2Z1dbLSVCZLhVdV
FCeVvxmJV1l7qz2VtUeJoMIkOD0eiiS1prRPa6inTIFlnvThm5btxYwXAofzkWatVApDvS9mFSPo
xjk9sPwNJC+js1z3AJa3dyVIrvWDcCdT4Bd4TJKpHKSpjGAt+RV4d68YtWF2Vh8ZmlAbDCjeoj11
TGRHF9mMwIt/XPGVtlEzJUuuIlwswBA6Gu45gaEOruW1nvzQ7b+lb4oL2FzqiqhtRJ+Z80+V1tip
2oGtbc6PdPknik8ZEfj17YbF54XgFwhjWw6tVsLjtvZHf/EAsIqaF9BYlJ35TvaYvxMObQvug8p5
GMNoQkyHoaY3H4u38JgcUfKqdmw0QcEIq09OoNze5VchMBNFzcbt0aGVtpzHiVIrHiy2KBIfmkPJ
NjZu4gAPnXN0bF6YD8j97LYKAKkDB33ZsbLDuuAGVM7zwGsTVVF7fGhUEabltRIRm4ishctqZKLP
QONFpFH63RQDPRqZaTMIenWCS8hvGdp0LGmjI6PBOKBpB2lqY5L0OJenvhfUlwWuTOPGchrL7At7
xK2L2xcbQAFF4pdd7pmiUW72LrhwLvxeoZWhdSJXKP+q2CAo/OWUVt7kAj8GTN7lKOaaFCS7/Jph
Y9ImV0bYQetLN9Ee2Wfqya/zFyNwuydyf9noRMfFeRApxoJQaWD6uLebg5RgXstOpWCZiaPMSg4K
XFXQdRAYocb+vvKVXYsByrxBAFLzfd1h1vBoyP5lnba7d5+XWOMcSLmM2jBp+IJAXLmOvzDWTEC8
3km76iG8FuKzizTiXEY1RkNbG7BD9AoBFfIvglTnVHjHBkUQebo37kXLz9u+wjAZkrJJVB4iw1Ja
dSkZF6ORPpjJjSQa0/qD1/8UwH1CaQazdFvgxWB9ZRhDLVpsxAPUZMDQT5qdKXJ+2yH0Ux73EfvK
NKbcbPEQSqxzUo3XdpNf9RhYTYA+6ErFgplvtjjX595lY1FFn5Jzu3IGPANJxvHRb+WBuFjy3g2P
CugabTeMwUOCqO5LZ8ZmyzhJUj/CgINxFgWebWf2qT/nm+0hDkn5EfMKX68BxtIEk31lL18ua7sd
Wn+K4WedVLvNl6nGUPOEAe7m1kr9OPEiwBFhEzgeRIxdIiviZ54w8N0nyYD30xDoX4BZeWP7wOJ8
7MGci4r1Q9QJQuh2E8D+1I/58pV3adW6MEiPm2+dWfhua6c71R7DTy9SZGSjpzCkQoJcBnPQEVAM
L3/e7ZbPSj73NCVzG5LaxvdVMCwX9YuvxyOKafdx9wPMGxnQErUj1jH76nBZsMCILfb3ld7z2IWo
4mGrQ8dWQQGoyXYUtbO23dznp+UcN3h0pznK4bgzdVdiB0Lr7zXsNlzWYzscfQrh3M4kA7y1Z0iJ
rbxLsPGoHIth31Wxo4oqvSJ1OIfTJZpcJQbzoNbsJ3R0dQLKByH41+Yc48ogOO/SpWpYL1isQH/a
abVdbzptHWAsb0QGAQC+FMj3CW5fLEhaRNpx7iRto7Eoygb3IHtQlVNMvxXq2+WjEtk6P8mEd7me
FMxxshW3+SkGhsRynK9A1HMWvZAF6vDY26M2GUrRIxrF7XHWPdt2Ld2/rI7AM/LQ25VVYGXnA9yB
pl6Xm55aa6+hPbupmTwUpLytMdN/WeQfag0/rZ1ftc+nRpIkDcV+lE7LQ3ebPsgjpg1H79+edHED
JEQhEiRzgb+ns59COVdRgM1TyzpUG+Yj200fn0IG/uEpbniS9yJQky2EMVS3PqWxk105ptIuMjsD
xKZHqzow8nGXW3WQy+qukr4blN5ik8a1ehVgqPL8bnSPFYPJlwbfGtsgTMqrrhZRpqoCH8MjdstI
JuiswJgKqT1KrL8ZoYyM7UwVbQCUz0ap9mALbhmFR8kAxpv2TLrUn/LsW6G80Bm0eNroFECaTxk7
AbbXdMxBR/rg5waidjnvhn4+16ONYy0Er/Gti8DWLBXAJAEriR/MCC1pjCQLfn6IZ3e29hgQd1pD
ZJdbL5C1FC6KDXZoV00GKdoDKKvCHdamA+1eO49fKkDWilEgtpIfVTUNWzYsBUusnJGkiQzKoQkT
2L382hh+m57SuXd0Ec3z5sfTCIAtDNU2NL4oNRiJLOkT1Mp7N4v38XJW/qYhq2qmbVuGrBGDB82i
oDEyuhjmjgazozT3quQ28VkvBb53y1mtxPCut1lamtkaHBJV7uP0TgbnFTrZIGaysPklWkMQuiku
VCaWVUVaAUdvIe2vwBM5PIzfq+Raava5hLg5OGS+twYXHOBheUhV0eQx80iXPBYXQ0s0lLDCWQPp
ybjXsCiaVqJkYMsA116KC5d5q6WyXSFP1Tq3Sr+38ZNl72bh2PxlMb8BxldLOSSFhJ623e0mclCW
zgHpiIwSyeXActnD/Q4Sb0VypRRI1TrlKhmvjCgDsrVHsddg3l2WtN0v/+nfsQP+q39vWctxZkWY
Fn0yc7+81E7jKUF/3+6sg7Kb3hU/PY4eWAeATNvtjPvL8v/QIfhffPkNOb6pOhnY2nDmo2swdhXL
iY7zK77r4ERu6oBVZT/Lzl9N7K605mJoPISkq9hrtUy/oko/xs9pd0+EGdbmMMBKDOcXSa/li04R
qnv5UTVfdFl1yio66doPYMzc1cpLIWOENxwDwUe9nCJoMrPjVdDWlniJx/LjFTV5sau/YCfGVY7N
tby3D6LcTnQpOO8yREovWywfqUnt9OhKpEE+7cpCUHf66Gz82YsAa/BXpUg+zlpi4I6zyQ5Ga5cG
zSm6m2/ta/1sXvdf7F3kzg5QSLAAchv+BRn8KhHCVMCv4qfCikOLTQ+3cv/eLe2edKEzJqV7+ey2
YtynJ9P4hrI2zFPaGAm+ZnqMTJeUT4sQ20JgHnw3OUpMM1+kj/La/NzehbfKtQSqmg+wxvQHFakk
MBC+szwrSVXHM7zZoLlz86blXyz62qQiAiN2ABfs46OWsTL6AbxuiSHh6YkN9HOZLvssn3wrUU59
2AdRn+9iJIJRPHaCExOEV+3j7yvBpiKNejOhV5YWbWA2lhstQzDO9oJwLnkqVjYWtARZUjzXpuKM
0ewiD3QB8n8w1flvtq0+Xc6Hv139mK6IoglTZJgF0vw+21nGfkxE7uXym1j7eDOsZKhRVoGLFPYD
Ft68uLKrx6W7VeM9qPWcOnvKw8ah9nUzCrrJoqvBORoF0POtFbHKMyDvoiuZTb1/u3z7BIH3o7u0
0qzMxkSJUpYpYbncuu3Gq365TvNvRfUfdeG8SZoOVKp6TFuE6qsOoP7FPC2NANpFcO/4VnEbAyPD
Ltn7vn1juF355JrkMRM9SLeORZVl4JNatqIa/PZLZI+ylrJNT1txYumkz4c6er18LFuarEVwSQrY
gNBx0OF7k+lrjPZlSjtHS75rvSAbEsnh3k1k0qKwDfGixJiN2d+q/Z1RuMKhlA8wH95TrdXhsg9t
BDVDRYGPHTX2zbLETl+jOD01btJqQW1lvrk8m3Z7o5TA9GiKfRjWQJzP32m6PBsxPRqo95Lph23b
d/KSly5J5EM/SbexeRs30Xsbg7poKOd/BrxtndrsYwdg3Lu6qp9yCZPyeGOMU/lekLdFDQNrAChG
GA9Pc1ICPnwROQv2zX5T9vNFxZd+yDg3wA6LGKPXDH56zIHOHnFGD93hvXmYd7KoBLnpj9ePK85a
zJKkhjHgmdgfzZsEOwLDCW2xOJhv52/IZH16zkXccpuF8rVMznJGo+rHCQM0eHGzrUCGeK5fd5Fj
nlkDQjp0fxNUVUKAF6XrikL4rr4hzZgyIsib5XAEBk4XyIyTAKiwmENx/tvt47JYM076JJ9wK5L5
pqPgaqb9Fy0bjqhkCKqe2/dPMzTLMnRF5nOswZCbLqM4udGebmx18a26Aipw6xDDdC8rtfkCl3+K
4vOsUlmielHgHKux3KMCQ6pdVl1Jk+zFEbrqIpb3rcCirsSxkLoKLLOZTgBqwoO/qr/R4boIp4CO
h6nwqKn6lzXbyoPWojjz12mV9LWMCQj5mMAQk92/UHnCJb6tx81aDmfyQyelw1jALBq7+zrW2SOZ
cZeJSbFngKIW6uUpIEvy6mEZqsfLKm6+GteyOQ8a2VFU2+HC+lITI+TApJDk1k8NtkTsXXxqXDDN
i1qqAuPkMyvSTtqcJrjioz44ikk9xfan4Yz558vKbcdTUzYB3G7Z8Jy/mkoOMiPNZq1hqXy0DLBn
37WiG71tjT9F8F3EjmLdYAZDhFfQZ2l+6JQ3o9Rcc3xc7Pf/pAzfQESLu+6qBctGFoizxm+Dfm2V
glRqUxlFhr+wFHDc8GudhabPqC+hCD9qwD2xDGCIldTRm9QJZfOKoBNwWaXNvom6EsgMZXWXy04r
gLWBgarRtbCk1DrJUb+eAyNozn93yVaymPIrWTZJhrBKMbuSXtEDo54Ng/6qA+uYaApi0+oUYPej
jAtyOP6gcirlakLR+FxA+wr27S4QB8mtd4O6ksF5ptTqKJ1iOMH8inUutH14yMASYB+b898MTK9F
cc7JMopCz8F55KXhbhl+pPSE1F4QF7cN7/OTcU5ontpOAnsKplQsQP9Jka9bYI9sbrJaf6yz7Ntl
sxMdEPv7yhLm0MinRcIB4ftpyzdz2Sftw2URmx5udT6cYU9R2MhNZMCwSSAn7/146oejLprHEknh
TDo0aJp3MrQg0lVl+21/CMElJtp0+BgW/S3v/Oy0EM6NSrOxoC+BctGMbafC79+r69JbAIXNOGXn
W2Un3VlBElQvsZPuQct+Eq3fbRas1l0YFkBXJ9akRhPFDLmh1LJDrOheRXpvnOw7swbgK61OehO9
mQkYKmrJiRsZQEcR5jpmfzaMb9X0AzuZTqr0D2w2O6kaPzJEm9GbNvX5jfjd5BnkWZQwrLMOrGpZ
9aZLmGIvZYHD3JSySlU5s5pDdbLkDvtCBXDqiPoiVc/Z+P2y6YpkcEYlYf661WIkI6MmO82UOpSh
sWAR6r+J4WqQ2mgvc6pDTGzdLJJrz/9kpaBDuJmYIvTLhq4S2+R7ykAPCPuFrXqU2eDG+ZMV/pgl
IFeiS2k4DUDfLmu0eRt1NoNGbMtS+CXR2ibRTCqkAuP4OqLk0VR4nGW55IRqLurSbN+IlTAuACxg
niLAs2TbMiqoWiSn9MzQa07aefBD7OfVHuPBnfcD2rNeFMj3l3XdNJKVeC4o2PNgKHaLDWOrHnd1
a+1yU30Gk+DjfxPDxwWa2lPZMUZpc/IJKLZIBhw2y/yPJ8e0XbmXLiWVbbAx05T4QHctkYHEt4Yu
yEY318VV3TIUQgi4hGzuZpX6EGeEpfnpIdkP3uQhv8ejQtmlb5NfeUBjdakX/V0+shLL3bQ2K8wO
O8rYUmmCTnrNqkdrmQVfcNsePlXjQkQVtnIdKcjoJ+3eiN7D4aVY/iZq/1TD5imm41lFKgJGSU+y
wOadRQrWB8vC0S0RcuP2k8hQZV0meBmp/CqxnZNBJhHWetiqTez25/K7vs92g0vgre7TfXpMz6qI
8H7TWa2Ecq7dHMDJSbUFQ1ilnjlplnskJd6kzKd6iVwlbnZJ3waXr9fmwCcmAH5qyllkNhp5qrD2
RRw1t5OFGU99xuoEps3Gr3P5FvXUS4oy0PslGKS7BqjARmV90yb9ZNfJntCHpW++ZIrkavODJsdn
s/vSSV2Q6EpgStPu8q/drkatfi1nyACTV0aLAfiytpXqtk69M15tYI4QrzgAInpfiGaLP2oXv6U+
K5GcXUskx7pHhnJpKB+N/EiynVxezeXrkp2X6JzTgPYimZtX6VMkv4IcWcZgpyUaqpgOMsMbRb7r
E1/wJVl0uKAWv3c8AWdaNik8UefRA2NhjgN6Sg5qwN5DimA5QaQQ+zEr72qqxWKWDUJVptzNXxP6
dcgEnZrNyLv6ZFw0woqAlOA5hMgr341G7cSy4mvtN9pEAhMUXFIeyj4qC60MY4aWkLsALnRlFUPZ
X2n3FTDzI0rMgmNi1vX7MYFwztBsohj8+kOf0h4ToEh7GVULVpsIyPW0a/A2eNPd4i7+CKSdKEiB
NBjdiN7m29/0UzYXert8aPCjYIZFkl5JYB1Xhq8tcJhCQv/q9D4lMftZ2Ue9zHVZysglDIUGal+7
Pfys1naBKUybtpWywK+hGZYs8wj9SV0ZS2JgugrUxIBcBUi40gZdHWiNcN5784WOqaf/ieKsvksa
vUt6jJ1GBRa1Cd5KoEUcvOpQB3QnOqxtQ/kUxl2AbMF6fWuibzoEDAhF8qlfH/KjqIayfZM/xXA2
UUlZO2sNPt8yvVTpyVquo1rkmkRHxFkDafUO9QZ8t4891zMavIBcmvby6zfDwdbKFZtaF43ObC4e
q6vDYj9qZYLTHC6hQdDw7oz0PNfyeyFZgLafpx99rQeqhAnIOv+uF8Rp0thrG5B1NZJjK+QlNOpr
WwGkgZ5iqh4QN5qpo1pWn2g2HUjdunPVJm6UR3uBb2BH+rtv+DwLLnRXSY6aXByxxR7spJwL0DF4
LbaBZ69zqWtc55LA94kOhou+tKIEFFkWBILTQM/QzSMgK4BT0jP3sm7sp19SjQu6dl5TMAPAIdhj
v5+W5phXnW9W2T+LohyXIRNVnz4gWi8I5DsYrUxia47AnxgZ002VzE82xU7bkr9MJlBPlubeyO1D
S7odWDZeS1U7Nk0dVGruTUazT9U3SVcdo02pjwkFtx/yp6UFajSZ9lr9Tgfq4zXgNJm6t+Nsl8TL
9ykEJUNu19cTLKuKKzAlTLs5TZ18WA5G2t7GtnXUVMDQG8rjGGmPmMbYqXPqjsZAnaWInyZNPyqD
sUsKcowo0PnNFNNPPfDsNT+SymvbtJzSmPYtZohlcBrWdWSBqw+zZ3WKKs1coDn6NEv6sbDjg6o9
xZ1FnVavva6v3/+Pui9bjhzHsvyVtnpHNheAJMa6yqxJX+VyLSGFFBEvNCmkAAHuBAgQ/Po5XpXd
nSFLy5h+nEeZJF9IELj33LNY63a9j27H6TZIxjuwO89r0gHIXFByRTDTVRR6OD69GO6AxDQFs3Fu
3XROEEzuIwmzjej5r5fEn6pZ/vCEfiTaZM6xpOmw3NeHoLggxc2mfW/tlkGOpKHEAtmtaJGbNJkN
u6t+sfT/VEX3x3f/sJknk0UQtMTGBxv5w7BbTvStPMCRYFtdpUdEa/z1l71so3+1HD/s5t4h9Bl+
aRcAqS1qWaMbTX6B9P/qLT7s5GRx1dRI7LITOZfsmqpfUMx+cVJ8nPDU82JZ4y4JnkucB7PbuqrZ
kGD+hcL2z+ux/94EP9Jn2mgdSZvgbUCYWMxj0N5OycZ2RQUUcvjFyfSrr3TZtf5wRvRxJavqMn0P
ovuOtflcbWskkfz1rf/F1veRNZMNktd1iWXOxGdur2BCXozixdZPtPzy1+/0i+38o9NCi1BNVveX
uR/UMTmMiLbh5A7lEr2o5VfCwl9cuo/0GboCbY9r1JK22bXqxmkkIv1iQf85bQD5ZiyLKUKYPuYt
RN2kiaIk+Gd8YrMZ3+Fz97AWZY5IG3jV+F8hcH/6nf7n/T62aZTzxnpaYsjNXxJ3tu2xNL/g0Pzp
YvjDW3yYdMtVuG71qOqyadoYdqQhUuej+4Dd9vpXe86vvs6HHU6vVS+nmQEJSBHQGJNDn+JMM7+y
Fv/zWcIfvtOHva12YJQIzkF4U6YpzMpzK/trysfC6/cxvaR4l8N+NvZmTYZCx/M3FVmwCFBVVRCC
qjQrZMWuBjs/tGYsKEGgCUhywYBYD0R///MZ+ffvy/8R7/3dv/Zc/Y//wM/f+8FPUlTmw4//uB3e
uwczvb+b88vwH5d//e8//cfPP+I/f3/lzYt5+ekHqO2l8ffz++Q/veu5Mf98T3yGy1/+v/7y397/
+SqPfnj/+9++9zOAT7yakH33t99/dXz7+99wQf/9j6/++69uXlr813/+ENVLJ7V5+fg/7y/a/P1v
Kf0tg00tozQOQxbFFOeCe7/8Jgl+A9zLONI8kVwNxQi24q6fTIV3zH6jkKsEcOxCROpFf637+fKL
iP8Wp2mUAQzP4Pt1+dV/fbKfrv3/3It/6+b2roeiSP/9b5z+/Dwk0DuyFClPkHnHGE+HH1GLeRCB
ZoSU23IiKDoVb6ObupXzDx5kDvSIAHbxdo1ceCmDTFr0ZUA7xMNP/G5mcwkZM0Ky3jJ4P4OVMrqb
kjXA9Bhpiq5PuxfLprQ9wgeYV+NuTGt2dDwY12qzlEQ6uik1rM02SsW9u+4Sz9k2QyJ2dsqoX7K3
NF2WCtVdWOVtoGp9YHqg0xsDn/VEvKnA6RZbpBIE/pFaO5LbEfNOlWPy6nLCl/7OmtSeDU1f0zmc
7+FjFAQ5MPamy2Fr2H8vFySIpT1/R4V2HdFoOUwSOcLw1xTZPRj4jXEbLU2ad6OQEIlaqG8QreRH
cLQWXv9w/cRz3+rF5Cs1Zt16o7MFLLduPbE2krA+bi+lYRbcekhAM3xbfqWCbnmnun4KNdMuZzNi
qjZzZpFyNq0g4KqZBH2RihbnFJisZB8PWmZFHWoM2hp9MaCRPWefEeMELVgr7bpD/tWZ6NA/rPVC
bsqoJadVy8nCYY/mDOqys1aCQJK9JnV4LLM6bLc+qKrbypLI5pUR5ZP2lrJi7RjYMaLpF381LNl4
xVi7iec1HYukG+hjtBiXHZwaW7geBA14QsgGSPsvVda19p4tvKSfbAj+YIHVfN9mdL3t0nlm2zrq
XZIPuA9gZhlW3S0lD1awja1ejkPV+M+Qp5u5MBOZb1DcrNUuFYJCvbes7FUvsi2LyA7ulMzde+tL
ZEiVZXNkRML+GWFDdb0JtFsfEZu1VldhMHD488g0nnaomdIJWRVe6MLFacG5B5MQiV85j/vZFq1k
90Gw7sHhnPeaiGO36O5x6Jp618XhV1d1ZM+bBjFPfTeA2p+NaGBKNybVi2kTMHG5VBviuzCPOzFB
ld0jtY11ptZnrK8uKzqT3dq1FuLQTJOut2Mcl1vTQnzpVMy7U5SBH6cS2z1SxK/lPhbNfSiXh7WU
XBSD1vFNXzET5QudRbexFjnTeu2W3boMYHGjgDLpTVn7sd/N02SguUzWQR2qSQfPWce/JJQj0aBp
pVg3FlkXJ5Nx9TZGWfd9TuKxLRD3QPcstDzY0c4ifS9T7kamQdXs4YQ+vQSqisiNMrSO7yK5jmed
zlG5Aaw09zls38ccEWPx3o3lG2G+aaF2ZOErlBeiBuHcLW3epH3KipD3WbJVJVG5rBtklESJULue
qivYMw5v5YiK5oaOokLGo24S5LOB0/t1AlVc0PApHtSxs4sQ+ZBlqBV5E1WIctPBdcdF6TZWd/bk
5hrmjtgbJiwN1jQHO/mgKCOyh4xIqW3MLlQiEa5uyQ1Yj50fqqLSXNxnuq1v4i5K82oOxwdSltl3
rVc4+hrXHBvnXkwzREUGB5rH0ZR2wbYo2ZSTYZqnHVRXXZfzuY+SvJ+C2uUqpcMX4Kf9vO8kCE25
qLQbtpA9rmoDT679HJFTiSvQyA0PBlZvqiFYCDYBPI3Zph2V2WVj5s7BzA/jLMRdHbqNyZbxFQLT
Z8ej6mlR3G+nJtjDOjWqC0/hxwz4gNPkMEiZ3NekHa5iLbuvSxQKhBHSiQS3FzEAuNYkyDZV4NLr
dBnXBEE73RLkQduvQ4EYdYghJlyl695wfvZUgtI8BhXLNnXKyv24rOmad9bGZb52Pcx6hYg++SHG
4DmmQabzJRDL1tiwvo70vHWaImkxRDag7MAXvfzcYTuQSVk+awZPNOycgf8amfhpbdt7yJI4Eu6I
OKxYLckhA3D6bUhWTGNrIuk3ujZJeooR4wevbXTvTbVeHueu1v09uVgjqCCu46IU8N64qrD/vXgz
tC1iIGPMfCh28IdIyRDrcqpq8LVT2PvEZgJUCncF1hVZMgZP65zJK6rMne212nqmCKCLsEp3mq1t
VwwdDeICgK5j+RSLLsm7CPzyJNXmK64RHCsxCQuzneZle+d9E6Iac255sAiG3ana9GdTt4k5BaFe
llwvw7UtBZKsCcGTErHSvhnd0eqqVaK/KvEx6yLqRvO4yjpYckyKr7Ut4yqHfmt5kksqkg2UOd15
DevsbiZxUP8Yq/iTLKNszrlvq3ErdMvvqgDXdSdL1CV52bjmNe6m5LolTYpzZR0mU0iqkaSYDSU8
nGDgj09XR3SqN0kSxsPeLMmMbToLqEHOZNWJR2F8Co9Ae1+qwLRFhDLBH+mQDTNIAhr71ur90D8h
/maAZm7R/bTjUJK+RNIFcC5e0janYefKmyrOArDMEyXnvMtGWhV1Cl6Gi3iZHDypB7zUEFIot9ty
eqZAgXrc6Wxq8zCycQOOeg3j04k8ybbPNghTaA7YHqJd4qA6yYnpbLxjYgi2DC5Bh5TQ9kbHdXrV
ggV4ok6Pe+YzhozZILh1rVGFYJWawT7vh+elDkrEc0Sw7dw0HXLXY3qHtCCEb2YgrMfznJ3cNC07
Au1MtemyuV7264CjfCOqNkAAY1uZoiqlHzZ2YRDkoxRv9mGQkuslRbruRtXe3CUBhGkymNLzjORl
WazJeCUBpMGIEJtMWDan2DmyZWk4bYkSCDp03G+CdvoRtGNWJIneKFhl3qdzT491Y8LjAPB1CtOz
6nHX5nmBsVqbflnhJL4r45IhGHJuc7fCKRe0yyL0ZDeq9SG1CEvlM3nI0upmZMF9pmJyEyUcEjqL
jZvPFAPvQe5sKvVV0ut5Q+IE0L+q62Isx2lb8QZ2wnwUeQ+qbb8ijsbVXZ4ZiFIXFfV3ofHo8GSw
TRCkiTOU1+89lsaejNl7oBgJcy/Va2B7KKUYr/auqZ5rhzTNUiNDMq2WJ1rNz90k+Z30fVsY2Z8C
W94zFh3TlcV5dcmb9HUNl5tkI1wVI6SVtLsSe8l13AVbguKOrpZdEck+W47DoJ37t6Gadv08wFc0
Thawr+2e9RlNvsaSRP396LIvwq0mPqtauNfRONj8stjhCjqLOW5s9qVtmMjFEJMj7+PmpYpxSbC5
TagfdTh8X3swrbc0ZD9YLAd4iqnxqiYzbIm9mCRivBccoddznAIHUaNIgEM61XxZF9u+NXFq/ZVd
FW32nZtXfszIQLZhSUJ4Oa6zRB3az/VjmKxIkPVpi7/LohZhH4hjhZl12iyJOGfRyti5Yqgmtn3d
yfgwKYEqn8eLK3w30u6GTgLGCAr1eJdXCaymSgyJzQZ/Z+OHRA21ukvDtnvvsO+GyFblLo5y30Tj
imNOJOMREY7XHel7W5DSqU2ULcmrsq29ayovKIK9a7zZVuBZ73wuajmtD9xqNnybmhQ5s3ScjglS
YoGi8HGYX9YOBK0DJnqVO8tmXI7pxOrxvgnk8lanVQQi98gzlGglZY+GMrns6jllw3YYGwYpx+LP
7UipfiwNjD6Q+ysmBND1zQNuY4pUx86Czb+0Kywz8tlLv6AdMvptrAI+7xaNkHUWya/B5PUXKAPg
70x0lT2zyOKIUFMz4rgP9HS7OFZNedv1cZpjRdGvljad2VbOCrar2xGhva2u6qKdJjCZUuhBYyAd
skF1XtRDer+sI+p/nxiz1QLb18bOTMDgrqtRFypWRsi85iB1bttG1dj6+0GSXZBK9BhhgFu8D1wt
ipJQUeXS1Eoc+rWMkyJaTZLuRhRACEWceVLAoB6xvmYVYfJtgb0Y3dbN2AybYDD0qQT8Z/Ox8ahV
fdQhV4UlCbtv4SI77iA/kPO1rARieq0RCZiBMpmKrm3bH1MJPHnXcxV+Rs0xwcg86V7R7yWfylb0
r4tPszEPiQye5YSy7H1cFwSWsq5W0T5pSbKZCGV3HdKLEZ+hWK/gbDAbflSQ70aw0R6S4Ivsadxs
cFxai01A9p9hD+vlzgtj75swRX83rxm6NNtYgno4Fa8rCxJaNCCC3DaBs8OOQIHT7qSPfFLnzq39
ltkuLA9lH5hsa2TZqfPMvRxR1aVMIQtM90tezlnXFbENPd1WWZmBT1saCr7z6OfnBcTaT3wtZyib
VicPscWD+6XnZVBedfHFbESRrOk3VaTpVMQdJhGO6wcVtqfKmCrLvQ6ecJ6Z+L5iiAHKUTDUy5lJ
hGsV8G/m72o1S3vFrSQwX4I25bMgCELufUPCxzpg5TdEpip95aYlRmKVS8LMb9ZJVg9Z43u/WUZI
41CaYavMx9Al7khskC4HHvWDOVerSvo7LRRHJwPLz+lqhmjue1aKzNzCTC9VN1k8I915ROuudtzh
WS1kn5kNvBImvfEiSWDfyeN1Hwte9XmM+M/pK8JlousSlQs82CHB1ncplHjmEIUEraqnVrEQJ7eR
DfSYQZxNOB3kypGB3CcM4iSTLh1/JbFrgzqP+Vh/g6BjuJ5GLMdbElBZbqSGc2IBJ0E8QuhuU8Ee
agWMfIPCcpxPTSpHdacJPvBBjfGjkLWejqbJanVkEYMm1FTowVOUjsM6brtoqAMkJ6Kk0PepoGCd
VrUzlwOLNzvdhdqcDPQPAqUx72+JcEa+ETGPZ+uHMs1bmC/cwQnbxrd61RHma5G25xabxNOsat5u
0Bd582zl1L9ZJHJ1W4RZJf5eA0CApUBHSJezmK/hfkbcSADbJtrhkW+qiWM4SjDQ3zgknOcSRs3l
sfK14behqcfq2CVTHRYSJRM5IJa8YYexomiPO5aI7juizEdewSkkix8rMc/fpiF4RsEur0PgRnrX
NUxdLUwFuQ0Fo7niw8zvU+ew1JSHH/QQ2RUH3WDeKogQ37SU8Qoj7iSKrmhWYcbn0uUKJCJEuQuh
QnTbhHKIbUUiz8rJ9NbWXSdA4Y0wMSN4wDctkyi80VqPvhjnJEKCk3CnvgaEhooW6OPO9DGBzcmi
7SlumRsPyeL5UrSjazOMCzoRw54gTrMjVIKq2fdIDlQPfc9idIVArWbIzmBW7T6pNay+0LFX7i5Y
tdMcuKeH8Fk0St8ywCLkajSshOdr1IbpZnJpVw754NB7FV0CseLVmqXrZzBivcpd40LknZN0vJRX
GCnJfGkG3t6QGP3srRLNatDOoXgjqOVs2H5uopXE13YdYVU+h9OsEFlmHW9gNdh2P6a1D9zeOLT7
n7sxE2zI59AtrD7jM6bVLXLkM3/uycVuu6kRwk6jUr8lnqFCJmty6OCPZa/4qiK37zofzchltrUZ
N7PrJaZpk7N0+sHG1iXqphrWCAnfVRKsRCGhe4Rc9py2gN6OvYzFLq3DxX43zdJ+mspBPrc2wqiy
0KKEOl1XTj4Na12/kgABO0ximKub7N5PMWCpNZnV8X+PE5/l9wlF3w/zMyj8M7j8/x2aDDD3L9Dk
9X16fZHqZzAZ//IvMJkFv2Ww/6Fw5sRYJmaX6dy/wGRKf0sT5JGl9NJgg2OJycbvYDINfwNaG8Q8
4DBrSVkKnPl3OBk4M/JMEabN8JpgZSIO538BJ3+0Nw5Ygp42jKC5zxAqigb453keDikYbtky2vrW
fG14L+EDLjYOD/5mQPmPCtttsez2fqT3wEKLbqVil4Bosxl18izghZtHXDwPckDCfRvDx25I6dMf
rufvGPhPmPfPk+DfPyPCZrIUp2D4UcWZCTXO08ij7RCSW6ITck/68rzqDARvXeYRmwtQV7a0ART0
1+/8YTwYsBQJmej6438N1D560+Lhq9cGXM6thhg6ebmgDpcRbkOW3V+/UfTPAMk/jLtBGolwrzHz
AcEtwwzhw2BVDNhF+gq4xdgTD0kg6mbMiNRVjQjNFZ2GUBfzuXpLMeM7j9Fsn5Qeqz0HvvsNcPql
iwsACOXUxu6bmEN2aErmTjgOmyvgIhCpyNpGeYnLmJaw/MzrzKt7yFbR8JXrnHwtRwtFE6kDGPW0
4B/lUlm5tYDfqgucYFEoiWD+PE9ebicTRyc9seZ+iUdXqGpKvtaYo+7h7pwWJW3UD2y45BElod/Z
Gdm8HgxjX9RBpbZqTOwVZHTduYGkBaRZjyZ/gLwuHpt3YL7D+8zUGQVJeTWrLPZbF5Q9SCVheQNG
gEZlsaj0FCAN6CoekybMjY3Xt5U281WL/76q0L981hGNx1wQ6XEY4lTLBa5Um2dQpH2dE+Uwjuqe
bWqmopdjg79ZaHqtWtkXVWLmHGWoBTLg9ZoPAqJ2ofWwydDU7Hjj7XMSp34jVcs3ZG3oTSAyPW0a
bdcXgYYcCEMTfsJzPQ+7SYBGMrm5/+TbyH7RcZNtm1EiUKejU7rJ5jJ7ibSKD6np1DGlBO3+1Mfj
dd0tGzsmNwmesKqfLGodHWEMvtzgYN6wYREHJCKBAh77W0nVtNFlVEykT45ZuaLeDsBN6eqcjBE9
zHQe9p5Nex+KQ1LaFean1YHI8qUpyYSA4X69o8OlE0gI0DMA6ICOvEblD3RHTLUGv6UONhEszEpb
PlQMFegYBLsaB3MOSHkn+2QCoL24Pp+IjQqMOJpTOTRotmsj9ksZ9N/nOVJvbJBmKxhXOzVbvS9r
7g/S6PJgJmq2KlrC52TK2qOTejrXUUOHPAMwzqrlE8NBecyg1M2bhKGFbhnoz+hj8USWvsA+iZ6y
DqL2JCe/bu2iYdaCCLzPazVnEKPQ7FBaGu4bZu11Q2p+8PU4HGU7twA6gzT5ziudfmUyBAWILNGx
Gm1552zNr2kflu9tHLSYPUvkTJAJfV6XbmXb+vNIoAvLq3RJgWKjc/jM0UPfRU3Av0aAegByDn44
BFUaviWuJjmqEneMQ8DGIlstaryFum0q/IGXliNGNLQ2j6OIZ3kkI/PQ8Ha6rhkcZ+pSmne4riWb
EIjvM0Ej7bvLDEov5Dup4hIZP7xqAGZnHhsG6W+NKcmu8elamH5CjY+KF04CmfUP/YiFjf61/I7B
H+gBa6JuLQ+dzaNesrOcuvkmGoLkbREeL+lWAavz0SwYmk3ZHY07+lrV4gdapPIrgNKXv94MQ8iS
Pm75WciSLIqSEHmdCbbFn4+lBsBIFo7pALDFjl9F57DWSn/0gdPPJjYe18145G2G8wK1WwK/u8DW
vc7LxWfyHngTWFsQyPsJWOA4ghGmZ5ideQgDu2nAFC0z7WYJgLqHdnntSrnmq17b7wO2roKkhp9V
4Mw1ScBqwrjRfrZ9NJa7NcGIY+qD+Z6jPNyMq5V7iLdxAQOmT3RKVl+ItqEvQ+oGlXPSY7YTdHGD
T58EhVwCf5JIgTq0xiWfUfHpH23aBg+tV9NO13FWbbEcZHgIBgVD4gyYUx5K4b9hKCtfHVC1dUcJ
XU6Nmlm7qy7payKmKWYackx7iB6jKJ8bPe2dqfGcNYDpqUQ5nZOGRnldRWZTSQmXj9KgwU2a+tB0
cmHFyCJg8qFNc0eoL3rT0GcitAMJeUhEzusVVb8LGoispgULUK3DiNAghSvepx6b5pCM/vtUWr/L
6IiJXdMtV8Tw4QojCfHQtQTiBBlYmKB3rjrhaUx0ztIgK+YR6zsw8BdiyVofKMdsKh3nDtBRSQ5p
Fi41RGpxdguivkL3BcVjhbH89aII0t6wMewSvWCA1i3THlEm774i8m5Z6/S20qH51Kh0PlJR8i8N
rWFowQKcOQey9qrZ8iEWn6y8BKNPmarf+FzWN5Iu2Sdv3BMJanIrU0XjwkSzzocRIOMxbQXfGSy4
6z6TDBpHHwz9wXW225pkjDFcmxu4kutVRjxfJsxp8TXNjBmRhd4/dwhdsmgyeQmxQRCXM8hTnK8Y
hGY626SiGx/gqbzexASnHQD9sSkqdJo7kXn6XqEVqjA+FigPphiD1j4E9DOgh8jjFmeDbDwm83VW
j2OxNFks8lbh1EYL8FVNc3DHeYrAjL6MdzEpW+R9d+N+9qnY6pAtGB8AgzxzVq57b+cMlLtsLqp2
ANexL+LVLaKgyYCtjk00fs1IjfUkfZlrOHWeII50MDoNBlCoTJX7CMoA3refx4rFm1CU6aZnoyro
Uom9lhrwgWro/ehHe0oyyh9s34uiK1PQWNpgGHOiDEzmgfcnKFNQouXCWgHzjm69Sbt1LmIMy3Lj
uNgnZOpfVm5cDikgf0imKTh2M+EFHde+SABXfUFNEH4L2CzeeTeBtUsarrbS9P4hTCwWe4U+XwTR
umFZFQJ6b4PDxGfU8DbOjkm2uJu+W6zYgHfZnsPY+S1sFmAh4mM408oMhYue5kTvLQySyutRsbOI
h+8oE75bFZeXSVGY1rum5eSkSP1lxgl04ImPdlxW3RdVNdkNNq9xyHlPxhgus2G1DZIZykUUOi8y
icbHtXPLnTKObCbMHnZxGONGpyOXO5fQ6pB6PeZrNTF2RD5DFm+Ddoj3VRnKDWr37y25bHxr35It
fAY87pTkejzOmFA/W4HjtvDNEDz1cS9uK2+++E4n920MlkM+tE1fbrNsnB+mVOEeYEYr31MZzDCG
mWlatEFpTxHe4NiikcCJOz+BZDA9aYJtEU2vvCuZba+CwMb3aTV278R6UJcHTNQxUJUX4BaEpAnh
sNRSnxsl2uQw6zr6KtBL8ZMuxZocsaij7BBViWtus8W60wQ8BwKxNq7a+RoTZiZqrDMQqYCeJ/Ix
UXjkLmDfDcyas4K1/RnzECTuahiWspG2Iy4RPqCCb9aVDobpe9kvKbB40mSPWHcOsI6rb9RahrvI
BOP1ihMPGys5lCRdwr1MJb1CeYjjnarycx1TvllWR2/BvhKvs0KVX3Ru6m/ZyqYrMwT1iWCeeagS
G32uSRrtiMKAGB9Ck6uOOAR7h2GSawmChbBgLuCJbBAetGZ5EtaQzmI0C6oSQ4YKrC/CRWHcTdTr
1Kg3w/1wW9XleADnJy0AbSvUvUFFYVfqjn4VEqhifEQ9+4J9CGPfOb0m8bgegb1WGAu35BrmOORZ
UQ1ULfGvAScakfMry5PB+epi4TRuuKLrIVwlUptmK3YtG8uTUuED7JBtgam6uwEut/Gq/ATFSR6a
8tnUviusDd+hG1BQmbgrr7tyu/RAYKKaLiBZRNkT1eJTu5idBmg+Z3hqPdY0QI1jGuKBgAvwk0/r
6QEj1eRd9xao04CBDdjwebokt7MJwlNrByQ2YtxwrHqcKiCPXugw2u8JJtY5RuQnS4I3bmI0GD17
7sGrOtqll7tOVrg0VB312pMNBckQVy9GxgrFZsjK5DqVqB5D328MofF93VL1GNgu+7SUgPRCl4Xv
g0xxZ/vy0VdlfIpWrEzho/pU2VG8hjDF36FnQMABTZZinCC/71T7jRuNg6C6FYAVD0i0WBDWlB5c
kKCoEYo90d71xwHMq43rs+Y7RJBzEZLlh2O830KOtI8IJVuBhX3pPji+sUsfYpvx1xSMnScjFYax
MzlH5bbVOjguIRn2Gi5+BTBljcED7te9E3rKo6DEQs/8XoGzXtg5CkCeqqJtwDteRE0yHhoTXwui
P3H+DT9np8g3MVox8EH6cOjOrfKPRjgMtfH4/IjSmRZVxp9tD2Y/KGrlLulgBsBNP1yvHpYMszL7
QVNb1Ja6XdYJgAuYjnwCo8rKPAiJgtkiXLfdNNuNagA7lnW/awm6spTcBOs43eDplU92mPcDT8JL
YzpiclnxwklX3lZ99UqqBiU0xpYIl7b2FARYVkD5XujQI42lNafkgncnkkJa2Hc5UrrYZiQMUCrN
LuyEFJ/3YihcNwCPuyXE2CkIfN6Bm4PJ/y5teXrMpgUpqEFZqv3I/FiEXQr2MA7du65b5KeQl/j0
DZx8AaruZ4a5sYwwtUCGSnrgElqoOB3RCFcUAF2y69f+3cD093Hus/v/y92Z7caNLOv6ibjBebjl
UIOkkmTJatm6IWy1zXme+fTny+oDbImr4EKvc3caWA00luEokpmRkRH/YEfd8Hfasi8iPABvpmpN
dnoVcoPtrOJtiauvXPNHdzR1JZDMmfuzmI8tZvrV1MaSa2TtZ8VwW9rZqdeUcadFif7Tzqppx0yt
p2MfjlrQg6d9sZRBpTxWrN8rR/Je5ky/jUvH8gtFt/eTNCZHo7atR61vHsp5jYChDdEh1nobYWdG
/Yna/dZC5Tbs+87jW72tVf1YkDMTt5TNv6o+TLkJRzoVyGT7RlqjPyp/nwcAqnl5G9rTM32zAa0s
wdxYHqf5ie774lk1MK6CmlrRmIgmtHbjgv09U/OvzqR4KlYTiXNTWe0B5EjLh8ETYkbu2p4Vd1X6
v9NkZE8OnOdMWtHJ+lbJS06J9VdW/ZIRi1NwcbEQV/OGyHoqY0BhlvpDq0dPm8DRLnP7xrj0ZSpY
AlKLa09M+SE9Z5M17GlPOWSesPG4G4aT88scweul9mvVf0tVuaAZHfe3bRN6mub8hWao24F7mkwI
7o3GdUWHwxwp95Rl3Pvmv1etxMd3DVcfkGbhI2tkAnBZXX3WVzfhqknv0N7LQ6QGvXNfGvNfahrH
NMJxIRPmN2ublc9DGhb7fB11d8wmLxZq2/YgC9smgRjmgnVvxuMCUN9C9Lnm2jBmuUcr51ec8YXn
jteJQmEwTCxNQ/Ps1fGzvMJTgaGity7DrdmJAU/HXDeWXCWui9syKxj2GFRnlAR7fDO+j42FID4b
0aOTHyRW52nQaFJ78ZQZOwsk6nXX6pfZbZjKUTTEswvSzguXnPGtrj01mg3euaFFbb/IZY4NVBH2
Xm46td/Zauk2lTzfcWYCdbG+2HHM60m/rLFWHRNn1Q/6BCQln2wARP2BSTyXNIDbFFpeiG5vyO/x
R0enmaDK2Utcpf4U9f6cIMwvWynFsmK2LpOyp9VU76W0YHo+pvspY+zaqL+Yt4NjUdQoWDJ5n5mS
w7hMUV3ZZMqFDi2vm5ZBPquYBMCGMrJF842Zn1eurqmnt+CD1oCXiPl8bARJaj53ZmtiMPxVUVtk
Ezv5WyYvNd38qWMiNb5xYXB87iE+feEg5+ofy/rkNv1i7EqLiZKOiGSXTsiV9tk+jyfZq5VQ5Y6p
/DIdkJLhdKpn+EgzVzkp16Z9BxM9zalyZyYiiWPeJijvg0yd268rFzqvDpW44+KIUiQ8r11RZafJ
SkIXI9L0oAG58rK1U+64azCMyN5Hc9l3eaixnMbMc3CFom2gr9wPkh+Zo/4c5THmPk07sJmM92ns
fJ4PJIk5Nsc0D3+p8MrSyXpBGhV0PXqTiKBNxwb4NMUGl1dTBeixdo61A8wkeaNjxvc9jh8ebXTj
r3Ho851jWEBEMkm/b0ap/z1WRZ3tl7LofARIyjt5pcZUpURzMyeuf+hhi5WujZChkq1+NJjTU5bW
TiBr00OoDeGhjL9zV86CWWqX5namHrifFjl8NbiCwWzCfo9r/euyaocayLMLHT6E7MyZsWSF4uVs
Ya+RVrrE7VkVdWJ0VcqRX+tANTMtgkowHS0uc1M8eKscHSZYNLxdDV1bZdm1hR040vSN2gK4AGf0
+yw5rZuFyuCpc8pCJYH0OkPmkt19wJpbyX0cNYEYOB265kAI+OPzQoM1WePku5M7EVVU0Q/JPlb6
KugoTxK6iMu8h1R/NNZ26oOi+lVKR0DH5UFtrXU3T2rXeeayFvc5vLqojieu8C3Sx/KwU0okcEyj
iGXXbNaOJrU1shcNFXhBwmQxa5ZjZ6eFV2WrHLttHT5FqxxkfZmwwQuDX1lkWrWXxqK5b3oOz8pZ
56PROfl+xGKjyyouj6bFXacTwNyl0Vo+9/w6Vaq2NyTbeTIn9kxm2M+dLaVfsr7N71NzDmN+stU9
zKbyBLcGU/ZZLILEdpgURzGesEmo7cuuNAKKq8ybzWn8IUsKc089eu771DpIMwxrgMEPC61AN1pn
uGDTKvusHDpOZDe/d/T1OyKI9HGkdrrVw3gfFUnvy1k3ov/QGe4yGNXXdgDFMVk6qaVh17Vob/t5
pAxPymq9T61U+ElzNGVluDGN8nXKaibnoYW+4TCl9ctCn/BZZSgahKXT3hlF3gQYAgACclpkA5rS
RPVTjpK7FUnml5GxIo0rZfxOB76gRJlmDlGQdllcVbRmOuTQ6NzvnYTimP5+/MXqs/ErrVENywYM
93w51y2wzyGCEWDSboqWMwOoK2dtbUUS7YFlAE7HSEW1uvhUZ1N0bNWBy5kuQIwy5SwrQpnn07A0
zmlQY97VwslLW3k/rOryBC6oDnAxi/B5LeX0iG7AusussjnJ09AFzNsNYNIjO6GJarUk1/aKa8yq
fdMkmQTixUofqsYAKrPqiXmsIy3dd2EZvqZLl36ZFgMZipCdOozwYxS7FND81t5R3zg/cO2sPMcs
BYR20qTfUdVPANJIcAXSTt80FSRqHytZkLaOfczmXqDoTEYcCZVlZyrNvapl+V5fzXfZHG1m+Rhe
sAHwOsfgRdWPatXhZCvRhArnej4s8WRQE6D263bwQn9nkyHfrkpuPq1NPH8Z2kI9NgOwJFVrldsW
lD3InUqh31qs+m5kLA4EOsz8UOkBvQ/znJ+kJUW+y9I77hv5gOJuEe8Kq5Ru9ELSBra7VDO5SUcL
jIdMrVAh7Ac4sAR9U/ZYAEDzT1zmzv3PpjOGY6tZGAkBC3jXNGl8TFP6vGpoICubL4vpDrIs3ZWl
zhWFyQNnvXksJat7MQx2Y6pFsgHeNpcPk5GBCV5WOzpAxQWgG6btu5mGs4MqWZu+qpUhH9MCvHwu
1dadolm/5KhoHLfoe8fPaZtP7pDqXO46eqg7swhNf5iV7BStWQosFMD+c6bgbpn0CDzSb3fxiRm4
8sYgkeIpSiC8NCDzzAW4qavbCbMZozWeKM/Kp9bu1lspDa0HwGd8j1lJqIwGdQ5yRMN6V7Fz8gVg
+mgvS6HyoM8R5YCCQgFZWaUqqMYVOOLaP8xaKyWexJz+aMdG+yatBcWlvfT7rA81xQNd5jyaFtu4
mvr4pgfy6c1Gp+/Wuh6D2GigpOQ5XOCRVN2YoJ9J1YxYd9AKUVlYlTQJrKEEFqlXxU1sDNPJaZSf
s9UUX1B4QliuX5pTAdv2pdbL1ANLZHv6ENd7Y4iLFyRygM/QBdZnF++JhPsqwHIPvIB018V59+aY
1N1T3HA68dPnXQdQza30cHmSxjYOaKKpQBEM7NLJTxz90mQdY84xt5yiZqRJELaoGsTdI+VKsmNO
vQSpXms3FWSoRyVLU3rEDDMQjDLczFxvm5KOYiZHGtNgOX3MgUp4TTf/7mYAEss6KhRsM8M2LJmb
3GW9Rw+9OWgzJWJRPE5QqJFdlZzukCv99FO3JO7Ig2ElxwGIoeFaGsw2o8nbm26gY1c7T1bWfVsh
5tlJdG+ojMfsNJK/0e5VbskEETDjxniHlcKxNxV6MDiSdJuHVG3p0CUH1UbdB+xP6wtZFsszwjTe
NfFwClMbLclwiWkvNkUIKQe+kA42dCcBIHzKmgSbwsIa98CU21M7MGlJjD49hjzMb5qE9U7Rxv7Q
wQijy1w7tZtBNnqLrVgu3K5SqofKqKMvdjEVp0FjAJiHmd65ZRmmL3nEyK02UvUxtCsaxwWOm6M3
VEt5Y2eT/cifXP+SU8vaqasej344Go9mNrbeAJj+tLRWHshru7wspt7cNABXzRSQT5iB+clTFLyl
keJR7coclJWj+53VDS8QAX44kIz8RlOhAAyKc8rK2njIVMt5wghWTYO2brS/TZ3bwyiH8L96m1p7
jVF066iOHud2MEyIDLqvlRoloTwVvr4k9a9Cl9CAyKzomwpRx2W2J/mxUUr+KrUcmHVZ+Waf58d1
KOa9FWrdA6dSzpBEnAh1YYbHSk6qE6IDjPSSlPtrZPZ7MD9mENNXwmMoSrjgJApq+nrNiKNktKpn
uXUT1zlGkvQooQ2rq/OXOhZxkBp6nrk9HQjabJOiexUDZm47MZd+2DMdj5TZ960x9jk8Jeo0Ovvx
CXpG9MqTlJOXw3HYdVLF7HaoCtM1lKl8V7IlvjWSDo+ZXFo5aOfvZeJoVFRYF8ClB8GrA+FMJtZv
2FTRnvaImLrPnRdDUzlpTV8EalopD8Vi9YE0gPztlbh5jDTApkplZ29O17cPSlMYK2jwtAd0kTfS
YHqOmuWgaDkqjkA5FXc0ikhhZEW4Ma711EtCvfg7lYfua0E2g2GVwtvT+tTvdHp0zrBGB8fRDJcq
aoYelVGCh8566PMuDszGpGrt4sU3YpBubd6CRtXmRqZ9n3YMwixwVDYsqCFe6t9D3HAPV+M48Rqz
tw89B5hX1xrOfIOxRAb5peZm269oZDX62NMiJtHxMZJZpzboNG+eJJuTFezJu9MmLX1MWGvHXgU9
3g00Uf21sNajjIruMdObAd/2kvE+PuTZq80UcodkWM2fgdG5Ax/YHbpVcD1iOfyh01Q9KXoRPVsF
RKCpwJQFJzFmVqPZM+tlxjwBpGz8qggPdviqN4DVOIt2cxhl950t+1batN8VMuyj0+kgFOKY+6gy
BuuqdmCzcudvM4yLG1CkE7V52e6yrqjfhlZXKq91TMbXqxYDQVPT39Wst64O0WxgeFJx2JpTd4Ni
TQCwy3TDWB/3V0ap/4FgYWyDqLtjg8eks2lsNEMlZ+h7oHdAmp21fImNrDO80lqcpwV07C8pXzWa
q+V6AiuI5tCotMBbFmk2jySs6diZSUeWH+eGBzBHmBkqDLxfYb5W136ooFZ/xr/oAupkqQCiFBDG
gpr9QVig7BwtSWSaj8pz74f7chceu++zp+7ygLxxJdpGMQGwDcHAPdH90OmhWJu3Mg7RKDlZqQbO
KjV7LbdAS8xzqnzrmC65DaC5r7MhtwH0nF9XPshGc+Kf0FhRK6aD5ZwibzQnNFvqUiXmOdk7OGRx
5xQwUNf2heNi5FUPMZDJn38O+h/TdPG4H2Ju3m0la4Meq3SRyhzCGJ1Xad21MXNQbCJWTboCmhJ/
2/ZLMotg3YHI1UxTLMkPX1Ju6Nlq8PKCzPbkrvurGI6SlV3xIlEurRfFNmXbhlLoyFu1GqWw5VHp
idIFUwBafMc9IdzpqCPlQflyTRtpK6xw/mwfw21UCOoChUAgOmoA5WanfF0PEh7ixdFAaYhkdCN9
/fMXu/gOQYSZMiYQ9DI24ZIFYpWDC3tgJFhNz8uO2eiDPV0Ta730FlXmvmDqBEPdMTbfqrbz3tLL
QbxFZWftlAP3H9f0l50QmHLoo18z91LEL9+ujo/7XHzXD6tD09sCoBnrn26tjSJYtdcpsc+22snu
miLYpef7lFU28MY+mtdaReqMmbunPQN+DpLA9uFgLLhoZLur7qaXVuXHp9vsbrzKQ0qjRA20iBsJ
6OOuf5XBGAQAOJjbZjTN5LIvUrad9rcCXPett9b4NQHb3LoKPMV/p0Dzz7L9sI42bxviS2hpSUG2
kR/p8oILMlfwHErk/Xm9/scxQ4ZRHdWUQZvYtrYVGVa6tUUNt6R3MQFcddfZ/LZaRcKEYnySHKO9
unAvLSMkjQmnWbqCGMLnZVTP9DVyOp6BUMGUg85bD7DI9lqQ7OIrAsqXMrbuAENHvMFQFUMcJh9W
7NRlS9SkZM+urO5bgJZoDv/496/vY4gN3KnNohDAPct00pdbrt3PixQ+jLa8g1R95UttNZPPSwKF
MmTKFANd163tXdnnia2OhhJ0FW7deT4w0JPS5DEty+y7xkWbO2BTgURXxY1unB4RJjDvoGK9rVFv
PDntXD/og77C1xxtlOEgFoBOmbn+trBcDXX12kSyr/zqS9+AzhiIJ0VFA3IrGqzmZR7LmaUEFDvu
QDNTif9Br38SOfkIMr6U4YFCI4cI4ETTZGOzVZjCa5GiS0qgPMie6pW7/Dn0x+Uw+KFbBs5Rma4U
IeKjbjLhp4Cb3JTZsEWMhYBl1bhJV6F18E0fj2rv7JLySxMGTpXt/rzOLuVDHS1Gy1CFJQ6P+Xkt
Y5KXa0PO6DA9jj5apNw99o43e/qu2A3J1Xx44bMRzgK5rZkqiu2bwiMHzjilnaYE0chnW99l69oD
iR/8Hy+RRACcF+8dWd0cYB1CB51RhecHOpbPsf9eHOW7en8tCVx+cx8CbRKOkpodFC8CyTfjkQZU
7MMy8pqjEqA7+nzNT/RCxaarH6Jtco62hnlMu4a/vGE1TPKuN26zgomX6loMJf+8Ki4UG5+CbbJP
bYNFSRKCJaB6ivwnShZ99PvPMa480Hbh0VCht8+ciU4ckDQYzKpx0IXX/Y2TP/051KUSw1BVkS1s
GbjT9iqRy+Nia/0oB9qD8M6iqEn3FLpefKj3YXxlBV5Y4p+CbRZgKUEKHjSCzWrdfGHCPj41euv/
+ZEuBtFAC6gW28nZ3lcGjf01V4MMPO7BBsbqA0CarsTYCrOLg4G08L9BtjWnOUg0h3gSer3Snb5H
AcuTG1dYvZa/y4Wi0ES01TgCuZ4f//x8F1YgDVNHVVTF4aTdahppVWmPzEJleJq0ikCPtIyZ2oQ5
BhDgP4e6+Co/hNqk+ToP135aKtjkwOFGxfGb4ZotwOUF+CHGJrMr2QQISy2I4dyIGlfUnLK1H4Pu
K+7xV46RSweXoSFIpdowVQxD3mSmFcGGvmhyOdD3tKWYzHe/gL78PaIY5MNgZIgPjvdKyrj0FmFs
cIfl7qUS9fM5Yi/2QGM9pvAywPG1eaG+yVrZXdFEvrQsWAwabs6UKo6++VYJLIzCnJB/qNTuHhKJ
Go1fALRdeZZrUTZfq5QWOjFJIwdWJrvAZ9Swdxk5/HnZXfxKungK+ES2Dp/o8xsDrJoAkUOSOz3O
caCiYW36iXpXHSu/3A+yd92B6WJIruBYz8MUE1flzyGrJTFXpg6It3BnjW6Zfe3TV2a5WGKoqAcX
V2QoL8ajSDMsC0yuYqmbhcg8Oi9oB1OTMyvhNjm9pH6yB548BjQ2du3L1aUvFsDm9DfQF4b7Q7uB
nrpYph9K83QwB3m0iSgd9JvmJrqJ7mijIXaY0jS6Jkl/oV4zHWgkgsZnGmDvPwfT0rxMhXFhkI6K
2y661wHn6ZtnKmqvR3pzYtjSzVccDC+cm8KCzDy3xegabb6hjUxJHcOFCoDpngA30yRkoo4EApRx
1b6HHfbXnxeq+As3r9RyELnjgsCnpNb+/JQIQFsNIp9LADovfpAhGvh93EWeUzSG4BAlQbVa4Epq
NQv+HPlSiQXnEdc1kF0Y1WwTWQx93JRUQsdHxKDuUh+NEI7t8Fu/L71rX/PCc34KtnmxCpD/0LEI
Jrf6e6g7f69yuB9zKXJjVT31UfF1Kev/ItXYJAH+UWXLtoxNqjFXJBu6pqFhlTcPSQ+QOFzuGHFf
yZsXFg07kI1BK8KGXroJs1aGmSIEwkodugYVBuA4S1x+d4r8EQHDF0zgrqzSrSmFqB0cXN4oI+GR
oi2xqR36skGtaQqnQJiyml66k6XDikoQnw+h5KD7CdxWOlxZL+IxNkv1U9DN8VCgMtjUM0EnT7QA
ETgIJC/z2kDelQEs1Stv9cKZ9ync5q2O2QDRvxbPCJqlSQwAhJV51XblwoXmU5RNSptbhVTQEKXI
D1qGknn62qpBqACq9ZYlui+j2p+uucpc2nqfom5y24LSyGIORG39JUBWChwY95vB13ft3jE848pp
eOHI/RRuk2RAyS/hYBHOWh47RjFITdD9Gq4kFPVCxv4UZnMghdGEfIFGmN6fWJWkLkAmbnQDlMMI
0of0e+chiujp7gIchu4RF0cPLTGv+k0loLnRDiD6tbwjHu1Pi3aTd5YGsSwrk3j0Vtph9OfKFgPI
JEia5yvb48Lh6NDkgStuQi1GQvNzJkfgou6hDP2zPRSfM/lVP45cWZFUKtxrz3Xxk36ItnmuBNV/
WR2IBvxmr6U3Fs5BKMP9+1rt0zNtrqpOaZdyBlogyDT1Llu/5fHNLMVXmqb/SYoX2YyJmaOgomzQ
2fz85loLWatRvDnzNPrarvSjoD3MyU50SmzXuQH7eZhuGe7DObu2Zi/u/w+xN1kGJpyuZiL2vFN2
QuBdDYogfgRX5MU7+dE+Wl78Y7gbnhkwT513rWN+Mcl9CL9JP+BAc9kSiSBEm6bMkHOOr2lUXzid
Pr1dsZI+FG2OLSem0oqVssNf7K/uBC2wc/tjFkhPVrB60j4+jF/q+HDNw/NylvvwcJu0w0wlCWNx
SkGF4HLbecjAJnsUr/bFLtfda03Lq/E2O9Ae64Q+BPH+sdBSDqV+dDyGxofxBRLYtS147cVutmCu
LAkMNl5sOdovYZLfWtN3A+R7D8i6u+YqfKna//QZN1ux68OmXCaxUN9lDz8M7Ch/mf5EkwD+UohG
bXBtbZ5rz23uFKMqmY4iNfG2C4wmoG1I0PtFh0LZmYBN94Xhx77lrR7QTy14Lt/KKUhf/ovrrvMx
8ObNoicnSSOguiApfZhsh7SYj1ey9aX8+THE5nWmsJctZ+Z1cou/h+braYfoi+RN77ar4emArtr1
GvjSZv/fmEhtfd6Joa73WmERE7ndVil30NN2f36sS6fdxwibulBNIJ6XGhGW4Se23oehPClLF6hV
+OXPgS6t/Y+BNilbQdwvoSTmYCh7UM0LunYQA76U4+DTtvWmVPr554AXn0zRFDTCMdc7i7d8zGKL
metNKfa22u3a9D4s8tui+2Lo1zrcF7/RhzibBxuQ1EKykTiIxMfwbcE0uH9+kksRVFAQBiMhB0Dv
JsKsTfKaVM0cLHHzIGuLp6/W/v8txOZQC4HPFqpNiHDS5wVpcJgqsqqDe/gv4li2TF9KVvHS2ixo
1azSDjDYjHBq7qYAj+3y2j69tNDUDyE2KzrqpSKLZELYL4tn3rBpduF0U78q9/AdmYIFiIYGMRcf
yV2HK8H/M0fQIJIRbWWGKposm8O5gPhoaeDMAmRyg8bZj5nlWea/r0A+R9mcz3U0OZmlEkW+0Xad
13h4m+5HAA9QCW+K4xpggs2Y1b7XjvHR+m8eUacJzQxOKEBsjuh5Flh4XUe8rF8RgD06UG+c5FoJ
Itbb54OELhxXXZ06D4zKVvVoVfGUW8KOF/lj9JMDaA5PYQ5m7LHJcOvT1YNLnA9/irf5cI0zMSYQ
8YRNVb5bQdRhUFZxWY0oCGZPIH/01+GAWM3VHpk4OP4Ue/M5eQ+9Dh8adkogPSz8u/gxHtfbM+Ao
d1/RU4GatccTCYF59+qTi+SxiU5Tn7xCNwIFrO2bRhtFSeSOdrv2oOyc3XiLTLQvRqroZ/rG47/d
/oai8zn1c93O1JEf86GyXFW5YmqdyYE6vBvSbQTs/BzgX1lh/P8pcUaa+4PEWVvAcvvx0WCDP/+P
vplu/g9zZLp2OplJ5+2TEP+vvpn2P7puGQI1YeIqx//1Ud8MWI6OGbVIZaCcWLT/q2/GcUrqZpoB
XFMznH+jbwaJb7MATfKlzlmC1xcC2ahJfF4Trdn1i2QNaWC3ZYKOUx2j89COD3CyI6wKpirzLbv9
GybQjEJfmab7WnGSb1UtFQ9mtaAgk9XT+mVe2gbXAjV6aJqkv6maxURRPEFSG8lCkLMCth23Cnoo
AspdnFHdRT1bfpaaxQnHi+hLF6LJk5yR4PJozm+cIlwhOyW1D/Wg9YdFwMeRnNF+o9vNfN4Cjh/1
wMxNAMt7RKNUt0W/4QlBbODoNXrBMbyoW+WMVoeYXdyZxnjSBZRdOaPaSwFwH1CP9jIBep/BPLhq
XUd3kYDErwIcn4CSt854+bjN1Fvb6uVvaM2PgWzH9wv4ehOcfQneHokozxQAfNIYoFk8MAB3mymq
nGesPrIfwPYZ0xzmM5Zfsufike48CH+8x6MHlIrA/Sf23HrrmQ3A7JbrMwwB9JcQaRWkAbvJNLcV
RIIcRkEktK5rQTIwSggQtSAejEiF3ZDSl6AZ8SGI+q57lHqoCq1qwFpIBIEh7Azr2J5ZDWuOQq0t
qA7RBOkBZ/rlyTbgx0YylIgIeUbFCwVRAtBr94aBnHTnnHkUObhXJLIEuwJ4i2Ba6HL+AvOi3vOf
NmRnCBClIGeMrd2cDEHYWAR1w1CXn46eTSdb0DrQoOK6IKgeUt03NUybPu93qATBBlmGiZtZaTWn
5EwWEbQRhDt1UBhQSaZIxVNN0EsyQTTJz5wT+DX9HlqK4jqCkmLBj4JyJXgq5pmyIsgrNJ6ZuZwZ
LTp61C+KoLkgrBDt1TP3pTjzYIozJ2YS9JhBEGXSuLYfkKBZb3HeKJ8qhFeeDEGtQdOy0eFQCsZN
Isg3cTxajVtIEaArQc5ZBU1HzrTvBsJVz4BM4fCEHeSqRk+R5hQUn6FuWmgQ/zB/ItjF65kPBOXp
VyYoQtro4GWzxAoaFUb6CjV1gUskaEWKIBgt6CYfJrDNKcBpCEhloXL7g0AHLUmv+pcQphKa2EhT
2VixjILGZJ4ZTayfwksEzSnFnv1xFtQneBkzy2QejqsgRqWCIsWFAbbUIohTtaBQtWc2VbHUFjcH
wbEyznwrGP7STStIWFiZDK4NLytCxTPyVaWErHXmbUUrFC6L8tnVBK1LOTO8ymldfe1M+xIEsFFQ
wWRBCtNAyT3lgihmR5X6ezqzx1ZBJBvQOztkglymCZpZrob60Tpzz0x2ACwpQUnTawcqFyQ1ON7N
fVtNA9MEB5i9ILPh6uocUdbKgnap8xOKDcighzFY6hIiXHLWwa8nA3qcoDuj9VCEP5TF2cHwhUaH
Cvn4pghuXbRG+T4TfDu7M53XPELxAB1f2HhnYl4sOHpNIeGILXh7iFQzGTuT+XRIkqA6BcdPEWw/
W5+bU+V0WGiDNznCTaA6x/ixDkKtWZ7W2XL2q+APjhAJiz5yTpbgFipnmqHaDFAOsZszD43gIWqC
kRgLbiLD28FrBF+xPlMXC2nqUR+AzxgLZiOa3xZSxbAduzPxEcL0+HWo0/iLLXiRkDTifdaiHwXa
pvLrXOp2ETqMgpVTBG1Yjt9hyvY/ZcG4nOMmuTPVJLqxBR9zziRBzUzaJkAto8WPoQOdhg/D8yjY
nHje4pB4png2efNqCdZnPhxnwQJlmPKOstLwVHYNRqXpNO1nwRodF4qxVTBJo3SCV8WPPcSCZ2pA
OJUxE7mNBQd1Dgv5e2PhZxkKhqp0JqueSUldTjJwCgf1AaRmo0J6hTW3vjrSspxC29pV8aTcaU7m
uNMwqkdtUVFEHKanUFZQX6qCakpfOxOTb9Z1uotH8xvq8TMKfN36DcFiv5+QtKhonePU5HWq/WRU
Cj4CmTUc+EufFxJ4wO2ru0Ec37kHtTkgp6R8z634XbLsUwmdSQphD43JyI2iLtAtQyK3WPD1RDBc
O8VWGR2GBf+QZFIB4aULWG4dfruRmG8QtVt0MEcylZJmrik/p9Y3W4lchFuSu7qXhxtlXZF1W78D
TICjKKdPRheucP7VydVNWB9j/quuTl2JdVGsPk7rjToq+wHqryuFOcCJFl+2fZmN74mJbAeKkqhl
yMcKvxashFAPw1Igc1dHhr+no89QAq0YtTvDnl+ATbLykwp+GaxsHcVpt1es+baUnoQaR0FOFyLK
ti3sgGwlfJSKovfUEcGUdowOdoHGU7G8OQ3k5c4yMx/dbNvNw+JdKVBaar6P47ii0DaXbm8iLZc5
wDYLRX6pNLP3q9bwEHl/k1grdm1SYrfTfWzX90arIJAWox2lUGrguPEO/M+zly8Ihpm7BZ+BAwSi
l9K0vmaa8BGTIZmrnfPSY8q0uFYxvioWBzJT4XhvZU7/3AjrxxbL+VQzYF8h2XpXG/PvOTOWfahJ
9i0wSreAibzXm/AFxniI/9IMlwMj6J0jx9odWBHHc6yc0yNbUBKP2njYq0l31+AQcKqiePRKObfd
oo6F9EpT7AvFRuxuxtS012R5P3aT8atz7OVHsui3Tdv33mjZ6l7RJHrJZkgRNne1bZPVxsgjgf1q
0cpw5OR3Vi6SgydCgazf1GiJthvyuMxdZcQ18TD22kSWKcf8bUFHxJPQfnmZZSDMKHxg1VhPlcLg
qK70fZT3qLJX8YMlVxgx5736qKAiftIsZ/zVDkPzFJYGItbt0O0SpMbucXxq3234YHeVJGuol8/L
18YYlSpo0Mb0sN1wPISOVq82rdGbtVCHi900T0mVBzaIWH80LTxveRkSsA635eQj5WePbEJodChz
/WLLPuWLjoqSNnrpwIEYNuujkY623+dD/24gMZmtySNGEaVfQWGqoASqVsmtb11PXQcJMVyQh1fG
PVoc8CdN4xeCCixCdk7TzPdaF+4c5++qzu7CSJPZVv0Jogznbnwf4xeWIFrPNfNVGhJPCxEWl5Oe
UkGFUx9bKkIgiTCF0/WgRAYEcRkPVUk851ItUBZN92M09WO18vUqs3eDrry3mR3u0IO/7Qw8R7Q5
a3cLBmceVg1vqsb6gjFlcgQLJy/Zk634L2w7UYzB1mRvZ3OBq0n9TBWyK3So8WYUaG2F4kyN/5Zc
PM4L1jaOpQ+3EnNyCMhIb8jx7wh7iISuhmO/Iblb+ema3uTJN8nCQsUKsRVe1ew1aiBi9EONKPpU
v2kLiv9p15KcZuTgySYvqjO+VGN8o3flSUdc1hqKu9EwYkRW1q+ZZPM/+edsAq6za704wqgMfzjN
nN1GXRmdcB55j9Xvphw9rG1jot6Q3YbWtFOdBOG/CuWCGgvZAvWVdZS9ojZ8il+6dnH7BQBh6PXZ
HBh1/BX1+5yfc08yXvJdrRQLsvA4EYVSFtRmXMM4X+bbBdSKxnb0qUGEQcX4xne7m/4Pe2eyHLfS
pNknQhuGwLRFzgNnUaS4gYkihSGAwBQIDE9fJ1Vlbda1KLPa9/bq170/k4mAh/vn56Cy0QvluKGP
Vuori8QvrlCbtXyzrbndVrP/aPWpBOqCM0+Lz1CzNI2AYyxvyTr5e2x6eZF5/uqLeYa0lJWfPgYb
NXZoMGQ5Y6QpYv4gLhL29VxONHBdCauOZ85dAHVpMrKemY5Ftnd09VaCL9n5aio+0BTxEoKck0hc
304RtZuK2MwZIPqytUJsHn3dcu2x3PkC9QHlEUzcLToskItaymOR6SiRHfmkopKbtbf73xZNJ8gy
gw6bBKwOKM4R3wTnoLDOjYpNv8+IgpynGVBRqdllGJlVHzyfnjwU2i6hGqvfZjezN9VQ/2n8+BRb
8FpHECUrN7ltYeJ414zReGTcuPyNKsnhAfU2yQbOAowsLodgXR44rcF4gNEg9duESbF8TitgvUjb
wcreco6lxhknGxTMIk4qYgZijw+RPU/7MQ7Jk3HP3UO4E+cBNu7eaNBbbAYTaAmiP8rTbDxq52o3
4rp0o/jBbQ0Kx2gBwhyIlXorNp6oo9osIZJJkiWHwbnH5eXta9QdJy9PW+RanJZI7F5nVob7cmg3
oZkI1q62QxkoeYpFeOaftJcuQ6o0Dtlrm+oP3jHjNi6CV9R4p35l1aWrxfPa9OO+deunDmJwVJcn
r4EFYznUcpGjv1WX13sfcQEXCpbDPakuNlYFyJDPS1mxgB5kDvvkqeh4turqENwAys4/lPINqkzT
bwi3/lTdcL59RLu0nN5NEzTPlu1M+9UJoTOnN1Dz5IxWAslj/b3+4zj3MvTu8xvcmaQqC7BCmrch
z/Xe6oFA69Kk+/QfGbo2yuyLGy7a0hTRVVtE10YUNcsoU9tvwrx6G4MY3mfbOr+s6Mafbm4oagup
1LDp/5NQnQKrRnLZnpcbwDqPavsrTEf2eW0oQGfwL+GlXn2o12mfWfesYDeYblKBRa4MUsBX1R38
k/bbhZ0tbhDttffZKuQPN6w1qruiA7Y99Ao60z8C98ou9ra4YbmV21s/4huqu7hBu+0wWw8qjfxf
VVODVrV09aSq0b249lDsxsweX8t/FHDWvSGC5zc4ePiPE57ekOExS10FIxdA4vU/png0qfIp+Eca
Jym7K//Rx+spogdzQ5JLGCuXZtb+0bsBy9t/7HJAXazX8EHpD/aU80N7w5zTw+3uUECyKXmDoJf/
eOiYLYuzuUHSg8hftrPX7N3eFz//f7tPLzc/LtyN/6nhd/m9/pb5fxfk/vtL/9n1i8L/w9wrIHJM
VBAM1W30/V9dvwAP7i1tIm7de/S0tPb+y2rg+zQEXbZ3oKTRDSTI9H+7fgKxbkD9Q1gtitnhoY33
v7AauHH4/3b4seSy8+xiR/BQG4g4+u8RDo8KouAPGab6/TBBivNGyJqiGDaW5zVEDTi59XYtK10c
rYZqwQmzfL6u84hzUmhfWBtvdF/oLI7FyS74cZi0gLEDkQCQfQLz593b1oqb0NMUphFoHC73dqgU
8DBegoReWbifryWsKPuVQ/dtoQsDUDVsw+pqVfDIN2vdZMP7FMhbPT0MAkaUYueT+tzP+iNg/vul
8XIPb8hMOVqEkW7llk07dDPgE99LbYdorjBxbgYtvSPo/g6zx9yT2phAHL3k/Zrf087wiiwpBxhn
WeINE6b4Te71HvDiDAB215cx7sm2mR7KmNzrMRxkG+3LduAgjkK7CE+LAHB/GizMWD/9LuuXs9ej
e4W+OutNHVjiDDnXWyFIh13gAmVslfeey7BWhyxQvOHzAfIvApUiBfE11hLXcGi1NWS+pTAonUKH
xisopCoCGdr4xuJUnR3vZrDvvDd7VEL/AGDZodO0g9LMgBDsBqzczXxfvZYgWAEH02w61iCdwWnU
KwCHCwtpOZBdltZGQDFxH6mtExmbKz6M7fFYN+68bmZyxTc+lzWYd4Zu+ckaGygXlgzy8dNJgSXM
pThp4UkqIW0bC0pqNcFu3UymOQ6ueRkBEiSVXF5GX3G/dAX79Hv64tMcgptcIQpb3rOIpgLGqPT6
4Gnlc0ZtIPIsvpSzsGBPtPkYfvu89gyoVMtahj/UvE7+oecq7Z6h/eplM0uQ2ElnBXKceHkYm20T
BoJrvNOZpddNXI4x5Lougq38wwjV9m8ZeyNWndj50rfksvquPVh8HpehWrrjUtlj9L1kUwZsp3Sy
Q9QV+RmVHVpy0yD2+hN0ro2qFyrngRQ+V37TzKX6cuD3QN2sw4l2gJd3NvC8qg6X4OTYWgVbvyrX
H0qF+JAkbMjnpahfgnEsEsCm8RFdvPXKkihfn96/jGpZaWMICmriWGjkuF2jfLtBCOLVTjIGS2+m
A5KQw7WAvO+zw75OGsJI3R5pIPArAFhPkD79koXTDVsfSTXKykWoXQ5Bi9v/KIOfC8A1Cg8nf7Kr
FgJDmRZPfiPZHW25a1soiDdT7YefjvSCxwrg4CUEuugdp6H3/iq63rrE+1VaO0FNfXb6+Rc41YIF
vfQ5bNRvb5Efw4jHGqTKZTbq6iPY2+l8uctK80bL6FRa+Zezur9dizi83SCBtRyhk9rELaAMrpWO
k77BC7gD8h1uGWRcIEkuGzVSh3vuOPPbpWvW1qE+m3G9g0kPViebTzV3w50ebZq0FbuZS/gQNx1G
oPSVJ3xMhtEonLw0M1KQxkFfvftr+nMyKVV9pCrIS7KkYQfVPkbyxs2BL1AtlzPv1H3m8mSKBWRw
rWa988KR8SA3apieioh9Xr0ym3hevfjVFnO9bUz7FMB+245tABU81k/Anv5Qkrw44e0vDcwG6D8d
tVu8V5LiFe3REbXVJz26fIPxLMVX0YCg0P6PSq3HLPA+VwhexzhUMQbXiasdluo311Nrc+XxdD8c
Kz/owMqfPa+jZRw13bcH9+aroVC4g57F1cDkfn2h7c5zAWz0QksdJCfstCmRrBPQOaT0LFuKEuEx
hik4Yt65buefjVM9zzWKq6Rp8Yumsb88+orJB0IYcU2jtvrq7dK9xqU/nIvWdQg10OPbWnY+7AeF
WFzIxWzV0n9Nfe/8AmYKqjSdu4ZrqZ9tcu3wi3UwiwxehdtMdO5dPXJpHocoeGsa2/CR6Olh7obl
B4dcVySNFzUfi3DpSrHVMQE4BEG0lhaPlSl+5nIhUKdpNxn9ulo+edq+ujozkuFsNKc6FA+ArWwc
77p9tn12dgPLYt48pXdd3vxu2kH/aO0Od1497Yd2+GUYR7GZKn421fAA+HXryvjJDf2t8tfioakj
ris627cUsxs9y199YB7CArZKt9r3ynZ3WQ3nrq+ewiD81ZjlmdTES839scx57kCO8BNFyxml894d
088VTg0N0OYc13Yv91ZOc7Dv/P45bm93efhCXZ7oWTewhlpsq7mQo3/Qnk8ng83gbMf3wtyb1Y+O
KnWh0/j8bBuWpkiGjXl0thguHMKY2ryZhscocNxtuOjuPqMMf8Y3EO3bYm4Tlvj0PhS9D/bORLw4
N1VWjq8+VEQWLuhtbTRLcnd8pE9TtOpDqLU8h5VbMRoRHQ042rv4ivwpiWs8mUxw+otvcrEpMvUp
+H+GMdEEPJh6/qw1tDq/NnTIx+J3aQfTmXEpCMiyn/UTZKI/+Zx/W10KJawVDe9wRWxmnI348nPa
AEHDJoiswysSa7VXTmR/ZLww90KyuIFp7QfTAWxqiE+mILATFeNbEVV2gGPRw51rh01c+NODnzbu
gwYMc477uL8fJpSKWWydK4vbosp4pSY+lTUzAJjhfFA3pS5cSZjEj0NY0q7ULE0nAscpgH4ZJlEo
w+3aIvrhIycpC64IcG8ZvsYZCOTM7clZMAI6ktyOEm1VPAx5+Ur7PiCpKINttQbVc1xMzZ9ODb9A
5lZobPNspwV/aUZldMrSIPgeG2vlaijo5w6DeU0HxCjg9adPN/N71KowhJTVq93gtr8xzn+GVskQ
yxa0kZywne7nVP2wOPQ3ChDtEbU9V0svwP5bjSk4uJ4Olx05gHtqbJV/eC32iJ+jgs1LO94yDh/f
YeAt0OmG+KDpjN5NBkiULDKGCUZ811HqP7XNYDp6Ko06o4hHR5BTBcmxtRL2KKYXgEz58xxzl4Uz
/75MvbX1aU7CrK+BX0ZaPnGvdHZui/bVxGzxuSuMHvBIMey9qNg4awxCfr6N3DLeI9nI/Z9BzrgJ
05soSi8X3BFpl4iR/soioVwiE0rlpsiHHA6TE22m2PqwUA0SWEp3osnDg6hWplxi2uaG/mBQ+erR
HSNynR7S5lLTyUcSf51wyO8CQvy0ICJvHwas/hfrYt/5DU0zuHLZbl3mbzy+1dWbOqbCNce63xXV
udUObKVuIohOWuOubp3yQXbBR0xSEIwsmomxC9UWUWl84mKqrtIZePH0LB7Nq5fum9aFB1RGzU4V
hbUerAnj+yLgE9tNUPGvyLg8pk30jfIkVUhOSvizQ0+ZtRl4zafO/Do2nkth0CzuS24s9cXsROyH
IrO2gwraP9BK3VNUBenVUf0JoGpNQzmPlq2AwUghzQu6C5bPNvPYE5rcIt21+HlQdjtM9U88+6s+
lnmd/hmZhOaXuqbqPeFaBuhHB1FDdrNjMV2JLHAMu6vNWc2mUkt/eaGlfpNALMk8DfkRqRnKnTlc
5jNTOVCGqfbuJn8qrnWE2pRXWk4dumprtrd8SOlfKTyg0kUnbvQ4ZtHsL032oJlKzLxSs6e8AMF7
iEw+FGe+2mTKc9BhnJJ9/gNxdlN+kP1mPO6GPzpAc7sRJFriLlCWFTKJHVUoTZ3UWZeMbxczhyLt
JP+05O0/rnAx5oLZB/yte5GmZ+Hx9sTeSRN/xiDVTtq+hE0ZbxbsMIfW2D7dd8ZzkTXyXvW0TDf2
KEYGubOhr5QXVpGUdO1eioHGkiH8tnHdad17br7ezzYtatlwFXNl3yo4mLPaTk4wfaZGBT9xoLt7
GETRNnY9680aBmtDdd88ZJmGUVbxSne9+N4TS7efGCAPbTO+LcZfoGan34sMLfDWxUvVTGsS5jCu
efX/nYz/c2U0fvQ7/jNZ79wxNwFUTEmdWKKPPytlBYABhyIxc7W8BTX+q7wcQO1i4wmJVWIu6cco
2rUTZB0gbRQtRRGZTdw299LX1ja9scB7AlbjtuijYOeGDT1YP/65ytz8CvmOHvoaPxDWnnbTdAJf
rrkNJEerx3MFzR7aoEm4LqVJoHNItb1uoAnWZbRpafCg7xMucQGVTltmNHqvneoT8nhzctqSDnIt
3uJ0gurd8TVh3qyeop626TLm/abFxbVxtTNiSxbINlauDeHsbkIfLTFYyCSuPHFXWG18GQPnUVvl
ssvmVl9MQOXnON3eizj6uAvCcWMg8QPz8Kl3OgV8wh/GPUryiHlV6+ynqJZvLg5LO/GDMUBYMJPT
r8DDYpevnU9au2c2iIa9x7bCT1rz93qeiAdEKtDMnkLE95T78Wva+urkQpE8DCGEpaR3oPoHZc6s
kILX08zlWhVyi8C0JgmgfFWWWu7pIEbXVimeeTMhK3bH9icRtiaBStc/ooRmKaql26oUegTu+Pml
MLQFc+4/idcF4zYy4Jpa2T+NIZoI0ytw4UpWy4XaX1yU0eZ5iYf+uSzX7ncTNjIpHLv6NWbTbdSY
dpvK6r+5QpenWjF1WLll83pS+HsMKS1ueUDx8axxqFgDSj6K7G4WL342BpuhH97bua5e61j+7aa0
OqwjU3yQ+T1kZxQ+p6GLWEWvFtQpUeMntlNxjcJO4SCut6t9t0gEeoyBs58WPfifKEXWfVW53q/c
c072ZOZDY2WSwZYDS3AI86dY9uJ3NRmgg/2iT6tsnd9yTeMNvjSj74Ym+GnjuLqXdabPeFr5pDrk
6cGO/qC8yz1/pJ2JL5feAV9aKcWjXvXlhr7Y51oUe35X4xlrIAdvPkKMsvO7Kcv2zHzg/ZU2E4mb
1oaBy70VhsPOjG5FrIBVMuQM3k4Oms9gov8xL/mDG4uH2rfHrQmbq8U25MHggkimtbpGof4KClff
6TC9025ZUFrCul4cUx3ciVMy4YRmhrvk9gaY+MsaVegrXKrJgE29tp8fc1rfCV73kOPd08+jsrlr
knGS9qzvqs73/kb5BNfQno43+ytY0vAEK1knAW9m1G3NgtNE81qTThd/wbtHHFBMnbPpugWPUv0+
9KX7TnFsgORiMOhJFP3JsrgKN4ucjUMZ7BVBogoj8sTvooex7XHVuRRjHXPSxG4XDqdWvLKmxU5o
zmPam/oSLbD0PXiYH9m6EofiZY1rwfni9mn+hml0V5hUDHwNJ7xQlva38B0Py5SpF7Qu72FrOT7Y
UIv8k1d5fynbwiQXQmKlH+iioLrAQMgOijZlvyMs4OGR47Us9yGBWJbxuu7ScxWgZWMh3wLDydTZ
WtfiMsYmeIk9GuoOl3dK76xS29409mnJWv/iTMElxTl26TmLmiZINzBk0TbGTnU/zjGDr8Ly5A88
Uup7zvg+cMhUo7wUcgJYDZ1hTkwa8zhm9Rd/qT3BtPa2Qe5fhGow+Skbswz69vId1wAIWKdl2I+N
wOwZHtzgFDlNEi9mfUgIa6tUbvMKcwdvVy4UGfViDUeJjmwn+5DAU46qzqpnosylL9tvT3eQYyxB
F5wY8hb8GrRON+/l89SoNslw8ozbshgX/qll1MHN63X9OTdtcIbnOHy7PF/eQxv66esw2vjOG4zy
3Aw8Tsvv1VL+Z74o/9FzF/FryhqWIjLfntxkrRqQrLRtw2MkOg6IbnE2MiNoDrB8Ftk2srMpvBiS
E8mqfeqDlD/75eTKZdNsKH11aScGp0dqlsh+7YCvk5nQOvL4pebh+iiiqjxiNBFJvEwMnpy4t35X
Ydj+9YamdDfrOJMaNHV1e3nFHUkiU28Df2lP1ZLdeTedXE1LgLl0m67rATu5dLZLX1ibwQQWDR0W
4wjr0XCcaFs6mwWjhL7Gczb3R+XTGNhQJUPCttcRTRy6xx9NxldmU/et7vdq9se95sjBc42A2ttw
J1eatlDXTttQwsYki+EDJga997CEpiRxNo4yWQwcPiRF5dZRej5nNVfWFmWEe7Bbnj9IqnZ1j6ap
9zYWY2jyir2HJaS1PhcyaDtOeO9QAzR+p4SRZytysLRYAzm0wIqe9cCX9ehXEkJCvk5IJavo4CmG
pKC/vPQxQ1TSblEPtXdEcH1k98La5331rMKQ+aW063E5jOTYXipiLnJrRjRzGXeEg3Lb7HWtIvvq
ldaIU8cX6ZOdU2sfjJ5sPgQ6z9/DSASJtl31IrzauvPHmURN0ORNIsDvLzd+cQpr1wEahQuFhm+5
jbzZYG5q2BjaxQzVNwwoY4WOXPwAFCr/pnNA4k2n7rqehtozuzhtrU0tHQ8aSd5/TMS8YKVzHbyA
jB0e1kicHb+2X3NLOv0moLUJEp6cwfw5+Fm9sB0YkdMryAWVW26NxZIYQ8usEt4vT2j3bnWbTpFu
ycPwLkQyr3brPCwzL+GoaA5+jA1qE9ZLJviuDR1Y3XRM/9KI3wX2EpZb3YdD9kcgcn3KZVB4p9RE
8jood0bRlKsDcGio7+vcgUZ0GtJOjyOXrOBusuBUk8QJbgkHX05sEcw9QguWS1/MOvJ9n/0J/PWA
c6E9TEMX84Jre1vvZhw34uIZMdzRqrkNfXM3t7amDCHveCkwEHCP47UGONHRniuXp8YT8ZtP4fG3
qAIeglpJhEU4XfRD7zelAhVcm5fGeKiX0O/lWXpvF1HW/SSpyfIoDo9sV0iJ50bMsU9QGC7zvUMb
cb4ufpweR9y7vO5EHhuAvJzu/LYKKFpNW9wBlSYhEbf0tstrBHr6D5SEaNj5tnWJ08W7nT0qJYjX
PQLIygeOdIS06Cjh9Es+btsMLCMS9s06P7qfRdSlxRXve6XsrWmrBrOk5Av3GNFdmKjnSar8IJ0X
rJuQ3lnwWA4NiTWSifKLzg4yMuUZzAqKNzL3p2JW9bYUS3TF+pj6x87JsbIwUbWA9jNgVq6f3nky
c74I1CBlz2RnaPxpx7JZ/2yjXdpFA0iUntjArdQu++/Rdv31yvQoWE4c1WokJVzhBxrMTf8KqC+D
m1euYZleaJYuHf+KKpvfXbct17OJKvdDNXh/+C1ZqwF1hZpzPOZjheNgifyHRvWVPscL/UmaGiU9
ca9wiOIiW1HuKUc4kf/q/SlfL1Pl9D/VaLO63sYUNl1LpPQ3HDKWHq1AkF+TTfNlnIy+HQ0Bmlap
hcxs41IcPqy57/d7b8jIF82tPXioa4ZI7YoeI8lbxAUmvZeIHtVhbpZ43imP8RHNe+5KySwd2j4S
6WL3DZ+8tQ4h4xN/R3Hpxb+IeeGB5Nm03I0lcu/ix7V4X3yh8huixzWo4cqo589C7gxcBJpfVBjj
XdfTFMALVur6QvZk9c7c6kQ88IUN+gaNwVSfafdxv17zWrhJlKWRhllbue1eymr+1sa3n5tm6u7n
ICAbGeW3++gSiniTVun8piruE5feCQafUUJZ8yKnRa8wBJhh3hfGkK0a0MkEj6NssmeeyIKqK58H
y9rbbeo2iZ9hGD42zThBkMib2CXnYxW37nFXx/epsuzsWkqX2mUGfFdh5powNgchX/+NZwmUhBQK
y2/PHyLGXuQX3wwX/2o7szlh3fLu8llkZfg30yVe5HUFq/7gDcTfiSIsAsGLS/Q7qUZ6tc8jl4Hw
qQtC2VGheeshJGJ1XzTo2LjptuyBwy1/HeoGpxrHpLVbMq9QmyqlgDi2mlvgPp3rVh2nsJv/+lVW
1Xx5w/7am3SMn0qhYsDXmhs3LQU1PRSgJdJd1jo2kW6X69ZOgWvHRUgdwRNAi+O1k2kF7CYdRusY
xRMg4XCW3T7LUf9Qq0BMv7ejxYt37DtwOymbrv3K055i0ZST2riwww/Kt3mHrAFGzchZVkI7Po85
jWl/iY4Ma3t57NgOIybReMNLnOYUr2IJnZdVSFIxYdNYL2u2OM2hUQGzQLUU/UtbcjTQTGFAQiaz
4GqT0wyg1UHH4TG2dRs+lX2nH7PVMKdMJxIhTAYBSl5WDI0Iy3wxPlTWWLLITGPot+9iibqjNs7+
erYyLCHIrLWeU6CKzw6amPJK89ViiIbHcn4UhivZrsRPRVOCjRbrQD/RX6mkUNlebWuMPgNoqD4I
dGY/B88ZPPHSxqJNH+Hxo471NCqptdVD+WqWQciD0Hrdu3Mcf6esbibNUJMbcSAeZ0lEY58Gg9kO
QyPeeWVmxxnv4k02zUi5z9fokBcrb7C0m1vvJQ+74WDjdR1uaT/nizBKg3o6ZU6dq9UXmyy+ZWz0
P6dXH9XVpakH7Wxaf4x+De3kEOtAehveAPgN4DkysIxVXC9/G7r19u1Iu9ZOoiok96nDLjq1ceqd
KcnGC40mfXsKmFXlXUZ+uKiZzCVR3+dmP2cif2HTpjp5TNuRBy36JSza6MIto642kvq42cZd6Zxi
onGvs3HVD9Xh61Cp14qdJbMVJoNiUkjuv56BTUfiS5JMMPwss7vjWrjeTNostZVu1ZRfgocX9q0I
UktdmJwuywFaVR/feTGSmm3lhOt9OuTM+Bn3T+lRRCOjliUigP2XaSC/DplH34jw9MAkx2Finj2l
FvnvxFMl87JSm3B+IIpe6xPvv+rHrLr5t+dMxv7u6eR5rBOkpG+px8l5dkDZ3/u5hqNKjK8oUcKC
Kna2fafiD+o7ZEdxXDXYrdWgT4agBQS0fAzcY92vo8PwAhsIJoy8WRmVKgyitkzdjyzNSuZDI+KO
ygbiULOy7raYtuL1ACvoJIveJyK0Ahuf02suqndjjX/SmPkr/hv0NC7gdZv/cS8Ua4E8SPe+g2Im
H26TgbLZxf70PLjKSziX8ms6zKeexOpDZ8ar6qrpbJv+8xahINpMCdv3P+dIVgmzN33UDb/8GFL9
FnnE+DSH83oiBuzaSc5V6SklWufxRQmfo3IlJ1Da3riVxhZ7UhXX8WaHxnLOdMQL9+Ek0O6FQPiH
fC2WLdau/L62+MX0HMsbB6XFTpfOM6LmP5R0SNGr0v3K/Vnt/IlmeJkG/t7YZE/lBM6+j76G0d93
A1o6E7Q/Z51VD3mp5wPNdbGpWWHZdCuj7boUOAUzhh2bIsIokkk6orvUFh/dyEyVJfT0WmgrnX80
fkFVFuWVfWfYG0hNKi+lGPFboFIfZXVmHkoMkMtvcIzmlWm6d17cMv1hT2LZGiRySY49624NQ2vi
0JPexgvXLZmy79lZG0J2TG5bR98VKSlbMzJ7jAeLvujI2gWt1uIp6B19xKvxpFNhRDLza2WXhSix
lZfrxiwt6pqbxVKQbQAPZeOCmdBtJ60OIza1RtJd+hlpi3ssUyueKXTDbI+d8N5uh4+2Catzt/iP
PZsYzDLPZRmmV5ej2XH1rpxYxHLnJt/7YUq8lGvaDna63nSldiZulUq+LKisuKnEFLi5sU8F19tD
X3JPWWhUsoqRrg+ynsVWD0F7dRbnIIqgWI9eWl19X3/JtKnfmrkKHtDh5fOhbYd37KfZgWMBmeqc
YWjlZzo6IUvmy9y99SkYWtkodpwKpl0oKZrsY246shs9rYqMgoNDRbxQubFb49dvvLzeAooCKpa5
8gWz9JL8DCOlhfh01dkMyOKy2oJ6DFnMK+YMwxhynT37LNxYJt/5MFkqr6Zu/0a2XNWPBiipdWI1
w263c+lnn66cfW8326FZ6fWrWABH9fUHTqeXOC6HOwZZpCbi2dhWknXu+BZEBoqWmPpMAFTgaGai
bCsU9cvIOywdqvEhBSpMPwIK4Q5wXEltNU+T/YwkLx43wNX0l+4K88g7135Pu7RZk67SqtkVzpCl
CXGf+pMtlFnu0EeGhJjWmC/C4gffi65TtpO7OqM4B0KAxKspwkc3mBRIHAKP0WsUenmMX7Dx1M6j
dGuSFtgRYQXYyofKtIqu42Dfllz6kfJL9UG1YgHxfdSYYiQBr0vJd67nUkCZzcrBsViW4U6tdYl2
buphClHAecvgMQEPRy4RhVy/GH94SUW1y+pH7NXZ3tf0quYlelxToIMFp3YiQ4S7F02sfuE8NGXL
zDENXDLGhqdtGqqqeNXBHJnXyGE6dpTGD9/C3uYpLNF3tzv8HGYm/1NpCJsVV4wXMpM9PItCEI0K
KNuYDLKG1+/D0B7AOvZBznhNB6l+Mp3dHqXOevNzhTuNZMyzKveQUhG12wXY9kzwwuvSU9eKjNXG
yY7NvvdYFbRcS71y8EVvE9blN/oF62F1PI+/YC/TfIxkyb6GydATM2JVTnfPvhU7i/zI28g16qlv
C1ZAuX91hCfFeleFPID7ikxudKxyXkGnsZsmQg5TOpfH0V+95RQ6/DIfegol9qcM+bdLFRDl2NdF
7b/jXRfbqeqd57TvoyeDDfN21Td4W6PBZm8Uv2MfHiAIDd2HzlyPvQIZWSGOGqVv8EsxN8M7EIXh
w8FlYz+wseP+5LIYdLs2j8SmJH6xC+Ft/AmEVveuP/1d1yWYOVwXvMdXPxAq3NFxtK5cajL8wGn+
JaWZtgR6qyrx3aKjMlmmq5znhranJBPj5+L3rHypN3OOZhUCEVKXPLhTC5/XkZqpfrEXjiNrE5Lt
2cepCuMkYJq3U53k2fGWKGmHdHzgpKo2a4eHd8yGrWrzmg6TNGjvFSjvbZmVv0l7FduW2fxB5Th0
Cktl19t9L3UkTLWwEXb+XNTR4G5jtcizy9t8Q72GdEUP2yULbSzUEVO8Trb+eaWytj9udk7sm6qt
Yc7NEW+Pz3Dlk1mvrCiIQjGiqin9k3jKZuxFZWSw/2FEpQ/HamBAwkfX5lDS0JcXJlP1yOZPqoZT
qcvJnPUSdPf8BgP28aRZabDWTBsS1gYn9Zg6QkVXBnDu93+wdx7NdeNau/4rt77xQRVzGNzJzkk5
WPaE5dBmTmDmr78Pt/scSbQsnf7GtwcuVTU3AYIgsLDWGzxTMZGeC3SKbp7VeuUu0CEXL/GViL77
mlEpK1/tP5G2pLqgKGPlnWLg13KFU7uZu0undNjf00zKmzYPgX+0JHb19eCReTmQ+Nf+qhm7H6T4
8FKWHdnJXecRK64JwIZyYfdQAZcWx25OwyZ24hnJufIhSNkS0TnESDd2AhZrFQJMv8jBaxD9+Prn
HgnZjdY1d2oaU/XW6p8VIdI9NjaULFT7Lz+MrlXfQhEqDck2Qi+1PjlA59eFC/tl6WXSU1d1KYmG
Oq24rI3GpWIDRCTfjG0st6MoTMRMUqyrWDC7E7g+FMh7F85rMkypiKjGyZYapoerkow8aokJENgV
Z3Yh8dXNoZFYbQGoS8OvlmDDt266VN73mmF/akdeq53J6BDUwtqkETM6FwWoIXO0p7VdqYcTbPrv
OqZNq6axhYtVa3pFZI7RayGaT1IR+WrQ1Pswqy982xULGxY19tfg0+WIIzD+sVcwssSXPA6kpAxH
ylIHTAIbRx+GFTprnrFVfQGZwZNoJS/jhPLI2sAYM7iVA6UCp0wsZd2xwUMWKtyJFQzUfd31ZFG2
vj3WK4zEqodytFDy5Riggo/XcSRuk1Hj7Kg1UbMFGakm60b40YEagX0sQatTtldTpV56CofppWGz
RXJKhyJItBL49k7xfZJgCSRXinNB2bsn9MXDAh0ohD03Kp87Jsbgi74qGgYobIqqnV/mRmkdDTci
vQEgJPlu5aX9NYmMGkRYAH1ra6hVcSVEpkjMsTu42bvEbTRsBQtyuoq+d9WuBJ3Qm2CUrAqnWU5i
eQd9qMEmaR0a+VpPjaMG1oG0UVLYn0BgYMeNPyau8mXcIPeL9OllYsQT2KIyT0qvVQ6IhgF+/5h4
lBM8TRnxIhQFNmgyxTRxuMw6J9gO1ZjtMieIVwUTcol//W0H2DdG+ndHGa5cgMoCYWPouKF3CuSc
wGVF9DUN58U2IMPEUcwlsCYnfhgz2X6tHOnicl1wcBxAqtxL1chZgU1loXbqFfkT7yqThMKpGiYn
xLuT+6ByzR+tLMUua6PkJ/nJYGcHTh0tSbUqmB9bpffFznJS9lmokqMI267HiAsG3yXFv/bW83N1
6+gO+VuzIvy6CsIk2/RWD2enbPoy2wdjG5lbkQkALwnV1yvuzhwGE6k9pHpRYlav1veSxNsWAy9s
uP1QXjUR2DMIGg6J8wZfMdZ9jgrYUH7W41Tue3a2bImWkoOQbtiYx14NvO86lEsQCsG1OkbtpgvN
AjhbinMughKbKCKJoMMI3PS9jlwA2bnPQ16GywyN9BvJ8bzjGHBsKqGTjFPukZjQTgCcOaenDiBo
sMl4xGkTKjpKw5uITZDVtEluC1Dw5QYf7J6MESvcTUPJCCFKC2vthWsr4z4X2vfYHrs90OOTUDBV
VlhzAr1L175eRDs199Nlp9Te0uxK/1F1RtKetQnar8w/mcQ1VNcAurlUc2LaUOCSGNGDZUTG0iBH
tAMyeVFkZn5UST/i1QsTqUojQoiMnGUW9VsvdQR5pEkQTBM7RMmOlG+u2lzw0QoUHaKuXEYWFKyg
KyfgbqChaR1MmDf7Afm9EqfKkSNuEGLG2CPq4MpKuwkj8EED3GiMCynqu13tPw4ktxdaMJneyehz
HGIpqzu2vxtt95qwgUUsL6LbpDcG6HdpjKG8MwIyWWfwP0552XwnkoqNRdq4kKHiCaukUjHtxjjf
gKe4dB3Aob1r1SedF1+5Gscgv00xbPZbSqBSXg1+Tb4UeLTJqZ9TXd73Pxzdt3bmGMjLyI/jpwau
Ip6cdXsP0KN5IAtigRkoxUVpueGloRTQYxEuWJAKV1a5WnQHLVfusaafDvYCRS3A80vAEelpGFQF
yKk1PuSedhNLLz+6aR2cIi+47P3pAFjVAZ2LcE6XBmkaXYIG1FKtOegi3jRq0Z8SE+1Onc6xGkfO
FWnVfGl0abtK657jtYR2v3SbuGPNZ1sloSR3Kul8vSw+55Urj5kN5L9n7rWJAvQ48OxVjmggSxOV
+lxrsLcErl2qfsgIqS07JjjKtRzMYCqOhUslaOJNzhK3HEFXL/NIValeiHoNld+cpBKqHUyIRxSB
jB3KDTnIY7Ve1LyJJ8Iue2e6A6w/02pZfgF4TG6oC0GogUBh8KCHvb7LKgqANjnLY21km1ELym1V
xJjSK6Blp8G8DcZR7Dvy8Mu0D7z94FJyjTV5X/Xd8GRmjr9l2a/wt9GcbYiQ56qx9S9iKOFngDdf
JU6LsuZY13s2suTe6nk/flyr614th2XFKWofoKr6INkwFoPO17sI40T/ptrxX2QIL2HHJrfIkUyn
ZvWT4gj1uiQzBZ6NBIqiuN9sla41pEM3owivg9D/ljuus1T7MUMowS3Dy15PBnLnmrEpFecHmTa9
XA2BbFmp+PTahRUM+dfOIfDbRy4kBpg2SIqR/xuWnkmYt4hV19d2fGHS28S1nuCTGeqrLKe2dqTw
fd3HQbSyCoizhdMpl9ioq95hDCNAsIgO9M7GqnDrXdSeHaxcJFsAdJekcldlX4F240tDBQKR7spd
F5Oncem4g9hHMfyFZQE0DfNHrKxSCIy9TTLSUKNHqfFEaR5Z2slBa2BcQakV7aqIM1mtgGbnCE8B
zdwjz6Zew++TaxBn0ZEk6levqYvHFn1jTxHoAUsTyrJSaKxAyJxhGKxdlK6vbHwFeO8ixGWKHKgw
Hzov1WCKCpPCsFcXG83CXG8vcw1hHyASZXg0kkHZRbI22iV0Hx2FT2Bj+jqAt4aOOkpAXlyWP0lF
J0+UnRPAWpHbbYApeNrSVePaZdFt9SMhB4DjUAn3fRmCOeAuwVpkAI4XTKDqB4SHpjwwxIa1qI2u
I/dkjhRHbWnX9j2e2uxxK2vo3HCX13XY7a2OrPu4SNMglsvayPt4maRu+K3VXJAmkFHzfs8aD0cC
wD0YWhQs7sNWo2TcO6Cke2bKhjPcQ6/KqVqLPlP1oIGUspdNFRB02UXga98TkOX2XT8Ottxi9WTj
oOtmgOqq0Bg2jheR5CNjZlwRqbjdEsiIDbCyhREee4O7TkirQHm2jOQmJpSCPlCn1WDs1BrttEUL
WQVUoFlj8Zwg9kPxJlOOSetZxx61eCQJxiYvQM3kpo+9J2Rl6iEEfHLctjaQyU2noi1k+P03qbRl
sVDsKLaXuiKcQx+mfPayKoj5oSCIpdTtGzngnXYstSmqqgOhNss4qwBO6jGj4lSBcY8fAcht+Ix7
8mbd04A16BKT5/wzVqVFcoV3n2WsnEE6n4LQyLZKM1U1MYXOliaKCvusbJyFOVoxZseRd5EObniV
6g17hZ/CcNZYCqiWupTWs3GL0tSD4ww71yrSC8AZD4lIH2vAOPlq+mi0Y4ora75mCZCPQ6o8GOq4
9ljqs5XhAyMBZapuQuFZd+AbA7GAb1KkhwQrZuCtOokMCvyaF+Js7yVTRg4IY1zys2TAf6wxE7HD
TNRGpiVtflqkEVifRk5doFbkqNQrYmtN3VHVdKpjDQPA3ucaTIoNUXjAoW80zBy3d9WUFyLpQcpd
JJkVO0hpxMVXJ5TAhLBaSPQb9AMoaC5kmTvjKpW2c5WGiglFOk4Kbc3WajgnCO3y2ziUJQus79TA
mcxqoEzQeqLOL9Sm9nq5oMpa471jKaCrO3YBn9N00ZbeN5eQQGxUw5sqTmbtUknTFGu4VHQoD8mC
w7cLDo8sGpELmIUhNDkuiiwvVrHFbPwO5D7iZE1UZtyJ0YysSwmiC1BQb0afS/w8Y5Sua+UW4i7V
bYG/9LWwgf1vSoMda6jUlLN3l2vXcaNWT5SuyUGK1MU+GYoIkpsu1HO5pObsa3cEaZFYBr0poDVQ
zdCffMdREmA+HPOAOCCzZS7SrsovI1ESrkEYC+6xmPZSSo5wDpYmde+YQn4n0DMKSf/eDDjoIsCi
hHQPUCqEKRbXrpb3BWt+tEw45XZXGuoj40XcarBGWuF47jEbe4D0gEHD4aJOAtfda8j0BJuWpGQL
KBa9rWWdOnFNmtvMjVVYtY7HwAfdZytGAmOf5ZFprJoRbCLnW9/Dk3Agkr4rQisq7us0BW9b5dVk
DW3b3a1oC/8r+cc8WepR7MpDwTqub6SfZvYSHQ7epl+J8K/CQdUgEEXAh5dA+Kd8oMv2EGtABgMI
3jGwX2x6TWEvXGuQ/UnvdSJKqSScvr1Et3+WkDzKKdFsmpS8BkQCvKS1ISvEVoeSkR/a6j7yMQYC
xllWX6IRa0WAFUoyRkvYBIN+DUQ6Ez+li/c2BYShQEjXbu0nLUJCZ+HiubtPjMQI953ZiyfIbEl7
kIEXx0zCwOl2LRpb6RbFLgGNJGN5WnECKItvhHoI70iImfWeXMqoXaWkfaIrBVGp8RsZkVQ+WnbN
DqiivRUcB0O1uyslj9CykG2o+GsklWRGzTQywQA2Exqrivogvg3hj7L6E+krq5DjWH1g606bTypA
JfQyTDevxWd9oC+Lsi1CP1gVOLvpf2kN0MlV63I4iZFJYJMjLq9xRH3QFM/Kt2CRg/IIiJhTTBM0
sr/p4Ja6jyjWpaipITSjOIvO1g0aybwx624SpBDcR6Ml5n0sMq/6kqqM3UR6JHCc5L8q+KN12Gvy
xHbnN8YukVKv2GpTu9lABqzNpYOvbvxZg+uEPpgWt0IefArU5c9ANxpgTJE9TLVG6pURJM5Utawl
3zPrPwohgBc7OwmRZkFzaACoFtGfMVtBpCFo02EGYPINdLs02Hax4daJ2zHjFjuktSjZuECLyAEq
pq8sRqsDQVePdiMJWorUP/RF1ErgniCdQMDprcrpuEcaE8KAiQUfr6BGJFB8MhCyqfc2Bz7jKGOv
6PYFaBgEVRgL7S7keYdh1+u971Lvzw1puSso/QzZ0QCvrLWXKFOkAMc8TY3VnewBDR8iO0mh4ESN
5gPCzdqDnWadZPmG0w6woQnj4adLEXYTAaxItzpMOn+t+kHjInqjByBmTTMb78owG4t9UMVWeWwU
8mDC3tl9X0KlK3QdVDykrKiQzmUJcwQISdRE1O93oou0VH4tG9iaxW1shCY4l962kj7cOwUx6WI0
W9ncoJzWaM4a3ApI3EfkFA0t3VgO6eb0Nq1yUnWbEaFHpT4YfRuUzqbr68Ba94LaiL/S1TE0EpYg
DR2kYdI3SNYtwk44nRaF5xIdByUo70VVAUoSC0UroADB1ZDA+hLIEkO1yvsxMIZtULdUpNcd8g3W
rcgzE725BumTEi3Yyjb76wRPSwgDVk2dulhkmNCLk5Nk8MUwXoHNrYuAgMcRml5uFGnUT3HmyC8c
O8pmEaV1S0JN5KZ8Kih+DztBHMNEitXEsNdaA3ay71XHu3vBnr/+pXf6ylzyNxHWSbMcL2T0LOFQ
q9pMNZhMXA6Sr4s21drbaqxoa3VHCqS/VW+mr2phLRxMJsGarfxPJHTVH++3/5tY9dS8oZOhhVqv
OuYkavz96y2IjgotgH/FpB9zK6Z5K732gx/ClSut2yJ5sX2/nbnYpslDakDwLM1CcUmbZD1ftmN1
JC0zV003uE45N9Sv+nIlyKmMH+g8/6anSzvUAHDqdFTDYUxftyMqL7As4n+yh1F34U1nZcWNjGtV
kJZH5u7CDLP0JPF6/6DhaaBeydnSMDVSctq25ejKWXbgxUAayNw10dimkBSqlaw81EEH5apNAcJi
EwudQ7l5f0TfahBfZtU1aIyvbvbmqEPZVVAX6SbXRLjz2j7fjtRJoI9kZXniwEqpSyqQdt5v9mxm
9fJB8fGCa+jyuIpCG2drlRcPKp3WS1Mq5JtgD947XNrKpb7qd8U6uFSXMnjiu8Yq5SMHg/n8mbWq
z/S7I1QXgTjQ6lgna7gIKxBp7z/YfDxpwcA5W9MchpSnm40n5usdyoMy2cSJj/qW00DqISekcC41
LRahKFHgMDVN8YFf+aSyPBtP8q4cQmjW4OOYqTDHsGnI/TbJRok8aNuONMhQkYbJKiu6f/8R5x/H
9IimMX2G6Ov+PmXS3hJd4yqcZFKt+OnjJfSjqik1+aIrLjK4NJAqUnEd6Vm+fL/ltwZ3siF08WOl
qjNf5UaytW6tE3VboRubTw4bEUCRuEF6KDEyNTyGPRmIYxCa+QfKz79ZbfDQLKu2oim6YWKsNXuv
Rulylkn7aGOXKwMpoU28JrMBbvJebKsrf5V/e/9Rf/N4nBpkEeBJLTRN4A+9XoJkr4DmRssCkccS
YkpdAsBaJmVtgOnmIBTtOs6s5jbiUOivzDEmHVjYpMFRyjSFcutCUlE/cOGabTIqUrCKOlGZqJgb
KFrMxiDzEp9szzhuSg2aFjHSzoTTk3XiQSbU+QPznrP2jUsF9/2xmH21v9pFssWxDTLb7HGvh6IE
TR8lIwplFFtBgMqkPCbUVNfvtzLbw86tIPRCI5bq2Pz3uhWdeqaGk/q4URwAcAPeRtseeYYtoDJ7
l0Ko/WAJnH1G5/YIaDBORMtGYVq9bg8VDt0KZNBvuqrZI7/gQSOQF2FjbLxEuyReOKRlL/4XD2m7
6GErDqaGLMGvG9U4ZIHKb0ZqEHVtL8jGsAjGTdLciBAI4NYlEf+hl/q0qr5Ym6YnNbAWJEZw8bHg
833daFlKf4J0RptoX++bi3pHomzR7eW22r3/Ct+YoC8bUmfLO0eO3u/Am2xc/bsjq0fFU64y0K2N
jb7ZYDylrr5uiw++ivnS8OvxDIctm31Mt4zZ4ykyrquh4fEmmzgTR4PJWNA/TSZx4J0/WIjemKV4
F+B0rThEes5v30Kqid7R23HjwV0WizZy6iek0LVsUTS18zWtoFl9MFFnq65qskUjeEgN0yW8U+ZN
giQqgs41aDKJV3WNOIxBWTT/qTYFIq0feGPN9rHfGpvtY24TuJhDGv2GSH+hOjt4c6bzgZHob9Nk
9kDTGL+IPYSjgGmTYtwEBWxVN2zgsTWpvutRE12oLDXwmShzIM3d7wIxFB/sYr8tZ7Pmp4XhRfO6
j8pooebKxpkKBZYB+dRH//ODL/2tVkxmCWrVhm07zmxWdhogU8zL4TOb4sLrBVIx/9Bl7/yuTNO2
qGsxM7AQff0gIWdEx0FpYlOE2ncqrP02pWq/SAdT/eDD/m3WT1GipRIXo6OLkfNsB9CyWpeMGTVR
carRxfGjtep+KiNj8/4C8tbse9nObE1Gq9ywJKW1TWBEu8S6qFt97Sb79xv5beGfPcxs2AZqD8JX
eTPINg6kVrVPSVrsYWSQjXc2Wm6TPhw++KzenA3TEc0C688KPNvcRkSM4irK+o3lNwCxMO69QTGn
/+A1vTl8L1qZzWxIObHjy67f9IJFbBkoMv/kFy1YHOk01vb9YfzokWYTvNCjLAvtSWgffe/GUN0t
QAr/g3f1fiOqMovC8nQsR4lw2ybVTHdr9x3ilxaV//cf5a3pbStsIFNcxclh9nYQO7X8AjbiJuzA
vKDNWKiQPDMXLWP9A5PRaVRe7cVMvpdNzV4RGNESCDqLuYvN0ELP1aUdoStqDLccLh7R37iyG+KC
0f5gzX1rarxsd/a2bKVzYj2y+IKzI3RUVOw3HTrN74/jW1/Wi0a02f6PWnjQpTWbR1aCNugfQWFP
teCFyG4r+05t7t9v7oPXNj+OkGrFI9fUAfSBsVlg4HbMwnpdoOWw7NGRfr+xaQ688+K0aaa+2DVC
WCMAXWNlYzqUtCeSRNKSXNP19qlQ7IfacFfvN/jBG5uv7p2hs75aNAiS7DB6yZNmGMteaHfvN/PG
F2bpk7u8YqmkH+bnHHLo+egmyrBBySO/zBqZ7Ei4yw8e5o3Rswhh0M0xVM6tymzNtdG+1mSLcAJp
v2bTwu5ZOfA3Lq3ImtSswQODC/n0/pOdw83ZK7N1WyUXYKko4VmzOV/VkBEarx0A45RbPUE9SVuY
3j2W9scJ6hI3JXSXr+BUPlhO3nhztOuo5z3TVOcPy2Gy4giYoobcH139QQuuKeJ80MYbn9qrNqZv
48V0RJbLqBq9G9D8N3YK8rE1UpW+tmlQG1LVPfYpHzT45kO5cG0s8IaIe85CgFprfCeaHsoMboPu
Z6vewOr61cb/t1/6H43h+rP/0uJr5idff/xVBS8tmKbf/FJjZR39Jb7KH39rrfJXlTd18H//R/kn
SqqzJZRojmAOHVVOF1gnoYr2ehqlvjZYgQC4MAI93VT9EG19YJJLa8ySLZrMxuZf/0f911uXQQ9i
gis9Xny/XzZYEdpfZfiAOxKKLWKtD51PEZWA8fyTBlzKondA7r8Ytutf3/bLPPxsmWFhUUDYkyBy
+PxQmp09TkZuqmozTCYGz0F3Rq28e6MFrzuAObwYnEA5aUniLaZn+uO1gaaGJ0xjcAbWbbBnGTiC
N34AzDA5Fj1I6ii5N0s0oVThCEBoGYjLD3/tqy64ZxncTGQzgsZ8MSCbj5b577foKxO+ifqRv+Xs
ez4PlcqarwLGRK53/j2DSYVzkBv+ri5NcaqSOED+wAI1y5/nl/7HKxQDaxX0PpvzOD5fBt8532QJ
9dwidMdlrJZ7juzfni9//13PIqnpAQzOxSZHY87EOJC9nroZejRjgV/LbmjS6IQZKOgWxTUWnkK5
F/gDDh61XW3PfwWO0j2cX+J/foXryhAHH/yOtEL7cDf/oR3l4A5kt39u1O3Se52jOepKzSLU4ee2
3ZMEXQO1y6kp7Yo74FDHX/f7R+Pg8A4dCOsK6nQqxLe5AZoZG2OXEJTsBFQ/aAyxhl7TKK6dsbTQ
rwtyBSUIXbu0W6/41gZ4TE3P88ef+RmDluLjdAkH9PP55wMWEgc0L09/ugUcyIdRqywogDQM/TFY
+EOHsOh0m1r/0rvwvAvfty+DOg5XZMfsizd6Mt3GgbO4EB2Mb8uHly2TqtgDLPiOxvMfbokaFLp7
qzgrnIvCONam6mzeH+F5sYQhRmUa60Gbk7zFv7O4Nu5aBOAstdx5zbS2xL32AC44/BK3YQrkx+86
WE4tqGMY/yFoz63lOW699HsN2nRl+MX9YIfpNqka59OISliwml7BW7et/Uxc9/pg4aQbWigClMXj
f27d1ohSB7DDvqU4s+HSESNFlpUKIOBc/0y+Stz9F+2oETgUs8HhuAZjdimGbnVu0DUL/dr2wmbv
pAcjOVpu557KGGCCGtbxnp0EOZLA6k6iBb3uhNCx65A8IjTKdQ0laQ864cu5N61DKSuVofLl/MRe
Ubu3udebP18/ddm1f1no0a34uJNfPfILbZd7yAO90StA9F36qIn8Uzw09vbcM1fedIgj7z7unGma
T8rfo3Xu31iklGVzseMgVp0ShCMXTdHml1ax8+pW2wRYU62U2MaGqDb1D/ap2bZ7nlCUT6kVISWg
ESi+Xrug3QKlSpQSFFfQIK6cwfY2e5iinCnW5zkwDdXsMq9EfBQYwVB+NUsMIGrNWJ5/gFzt5zIZ
jY9cVKfD9Yv4eerllOdUTexQcGs0Z7upkBQ62rqpdmKkrwtDbcC9d6TNHdS3cuM2yMvoNkKOLVaw
8gEVPyl8NfZw6vM4rs+b5vweZQKxq+HcdoUkBv4aCJnz7/luEgcjhC2aa88TyzYKxN93RJ96+Jp7
yDOoQYvW2jQy89uORRMdpF9tf7v1CDBjo7q6uZru3+iVc5M0At9b4Q47E77BowjdfY9TTZ2X/uc/
thMUBfdB++2qRhjoP+0FMiouCyQWssHGy8p3jFuLszs+L8ikIxm26xSoc+dOQOcgBHKKg1CaYd/q
8UPRDd9sOKbLKnvKdEgRwF6rp7AsYdSav/pDxX8LtMbdacm4NaJ8FWR1eQvtTv3ggHY+DL182aah
TwV3yyYUgAAxD53Sxs6laLx4JxELWuejZe/9PMJVFvwvNEY1144dcoMHTcNyq3cNnO68AX3gOrB3
Q4TnkAoTX+JksreRqsiSIIEJr4Qn26uugJtvXKnH4GY/xw4SDO3K033liKXLIRwgDHT+cC0NEi+q
Ie1VgrBDg44rDnjjBQoXT+jHHd2u0E+unaIAqulQ+53qoQiseD8gDrZxInT1YLNbh0LPv/UDdVhA
XOUGe9qdUiLI7zjjVMgzrlvsM9fYvVRb3QaUjZQdCVNyFkdH71CEVZAeGLtq0n/ptKVi6leABGA5
BEhiu0nJvj6EKB+38WdS8uiytrmHoUpU7dW01s4z/nkgW60yxkUhqRBS6NGqA2U7uwf0H0Ro2fTt
J0KnaGFB3Np29qCs837Sca1Ly7v0s878YeQaSDi9lz5cID00HjNHl/tEA2kF9A7aMPo2KgSCziGA
ywniT2lWin0K0C1ZFpjdkFVHGt8uE/WIhILyZfpynrt3fs8gbYav73TRRCRP7/tP515SAHevfJmm
dx91MvfU/Mp123D3W0fPo1vYBq7qkJUey1Jxw/+2owEZx9N5Fp7HM1Y91NaneXce0/OcG4DOHv/d
6/Ocg8q+Awbsn17Ntj7wo5OS4X2yaEPRPJ1n1ouxTtHtOJ7nUJiSDa7MSbL713jPZsqLZyFJJODM
/HtinAf9/VBkctt9tSZPnyn5fpIa59h3HvUWda3mYRamO7PoHBUtp7LSKQoV/UMirXgpsB74VOvQ
fXEgVd1L5PDjTYn33YngvDg2EE3vQrNB6cS3qz3ys8ldYjYKERohxwDl6y5CGuhz1iLVY7Sq+h3a
Xj29HvEDmI8grjNUdDpLrdUfKX15x9GPnKOJvPhFWCFbAc+3OAfa846GqSjve0Toy8Vzb8cA6Un0
k5Xy/tzb0uCjs8bq4tzjcvg6xGlxOHc6QdXp0KqmuH7u9OACDkfhMt489xzBMfeqJj2CoQ5w0Nu+
N2Nsdv9xr234mQfTShVIh8bDm72njJDAu7MgLH70CFHQeet26Kv17DkQi7NOAdBCVHP/8DBCq3BI
jOH34YmYVcFCR6vp7yeSSaLeE8/BCf79XbhxPWw7A09QiTHj9PE/vxSEVD61to0B078fUQ9tHCoJ
fbalDn++84tmiQKie0Il0VjqqXePUGK5Ps+y85PbAt1iJ0RBt8ttbK58S92GVVKsWnD/K7hdYvWf
99mAyzxawZ3n9tnRQAUTlY86XVQW3F7DC61DnK2fX26o4AtpCQ7qzyMjNctahUQG6EmFe0q+HY5Z
OIs0w9LNkctA4+OmsxwFfKGiLFCARAulMmEyS9161At/cx5ARIHtr1RFTucxrGQiL218qJZq2RmX
Vi0mo5T2ehpQK8uTSxE6d1IIsYTU0Sz9oXA3kQZUv3fck2H2sDIBQcuqWr7/kc9Sss75G7dNywJr
oSrU8F5Hh6LtsNcTQbIb8UpbWA1ym9VgivMrfP6fiADSOrK+5wsUB8JAG1q797syD1TpCkUX6s+A
Gydg0yyF6qAj1/QsUDsSuP6TQEuUM0O1b+Vo/uUgfXqOxmZX2V4LamZSifzTZWUIoDuYjHKer/VB
ql/SGQ/dWf9XauH5vucfDE2bIuEB3fGPv3r/4Wcpkuk9kLx18DEirYTe46z4ZPdVyZzn4XWMfC7i
PDwwTFh1oI94PsDNLujLR+bw+nzNMLrLximbD2bGLL/1q0cc8QFhaoRq85oAqteZj+RCsutaLDAS
bCYfInR970ZRVodGD5O7VA3C2/NG/59r2yz1jmr4JQzca7tDk6Hko1/1sM63YQJpGDTbtiJBtgw8
PAK6PN4kuV1PZ5FbZHA/KITOsjbnJyCFTBJZdTn4zHGHEyYRkY0s3cnA6r+3moXqHAJohEgR5SMd
qQNLf0SurvicotgG/lezi/PEf/6lioD6Z22AK2Lb2J9gCtkeqkQPD/mIVuJiXOFmo0qU5jzx9fl2
0aDuEBtCLeGNW3ph29xN2qDTbY1IHyjsKK3/bZCBhpS4cHev7mrF2XVvCOP63FHcGXAlUFCJRHEW
aQKj200v4LnDyCdHp9GAgxXLbjniwbr3W5/AA7TMyUSwc4FaCQhqlptNbjRiCcKYIP9Fq0XcbVIL
LVQEupH+pvkIh8e1JjBV+DVYamTeEk8RHb/qyD//IEAtWTYYWZdy0bRavCg6iG5yIlXiYiexEF+F
ppKzMpGoGJYa0I2L6anfvKYe0bsBnN1UhzcubCCe1LXpr0YdIbDWIoU0igqRg4ZN88MfoQleMncM
4+BBE/W1RO5FVE2aGezOuW+6q/N9MjW5qJpBbHypFzjRNOX6/bF5Y6XE0M9EeIcRAug3WykFXdBr
PqpdgmbKCuWGQ1Co6yGPt13r2L/W7tfXyNb4JqKu/190ZDq1K+YEg3XV2Utq9SjAtASDsQJZljsj
pAG2L3uLOle0CJK6/j69p9llpUEKoq1ImndkozdvXCadgEBwGORudm2JXuOxTJr2fPx5vu/zD0Ao
BivRXAaZfR/G4srJb86tjFkBVBaRyfOv338db63d7KCgwTjOKpQdX09VLbViSwucYjeEPlbb0Mg3
+I9lR9c3yvtpAJ6vQBn6RictgeBNsXJduf3oQhsUDHIoOEJw8Yjp73GxQ9kJtUQHkYv3n+OtFR/j
vAkvOAHdrNlzZE5YViU4X9L00rtQtUq9aOBBH4RWOlgwYJoJhdU6LzhvXYsb1riNjEm6+B/8AD+B
BeGoWDz/SBYupgBhHZx3/FlTDUBn2DL6keXPzYIa4QajXwbur0Z9G6IXjJhi/XyT9wdJnSKiWfIC
gKOmamQwCFe0WcSUIzkZlrijcdgvUSYwWtusoQHnKB8YdY4iwCji8RoLwAwtBzRaVhiIhKdBk7hs
tEGI9VbO4F9kXlh9ayzZfGPE0VQjatfRjbDEyTPq4vM0bZ6bgqU1HWZ6CfmX/DDx8X/XnvBrsgD4
7vnhEhPSb+eWgzD2L4IMPVDfDGDCpPWNH41Z87ILdolvUuSE55f93A83oOgRRYP/7e++dF25BUVq
rX51SAk1TF3jqqRo4cRc1Soh3kyhpz+cR8FWguwmRWxlU9uIallm2Rwc4WBBkMd+tHqvi9D2DRS4
svL+xUi9183RUB5YttZa3g1XCJYuBqmJpwFeXWEY6lM7db1AYAofi/qpHIoeVXSgzaH80SMevMVN
zb98fpJAD6AAmXV7cf6nr7SdbgTwRXm3nF0Pdh5EF+cny8A2Q94s7a0pHL7b2m9XTowIkK/F/4+y
M2tu29jW6C9CFebhleAsUpM1WS8oy7IxD42hAfSvvwvMOfGx4jg3L6lyhaRAEgS69/72Wub9n+8T
EwwVVdzvsKEiHpCxFFoKtNTZvYMlQig5+hFAxRRe3rk9sRXG8HHO4UluWpIxzDrBuzjZqtvNDbWY
2mu2gROstLhWgHL57n5/4v/iKmdxypu4MMnkex/nftRoi9ystIqRtcreelYVQeCgD1M5kXZaTtcP
j+Cx5towKie8PCwr6x1nWf4PheNfrPHIUQVkqxlQcAiN/3ztrZOZajS5EgrpYwJYbGlWlJbyN9IW
3d3QG/PBtHqmWJ2hdk7oQOLL0uHj84aCmoQXzBhigCHt/t/PE+yEwLEZuw/PZbK7Q1dgp+367/6w
5cfzWzv7FA8i7OIC6tX2z5ezaI5grNHkvuDuqrLYC1XjPF+OK4XWvzI7bD1TUjxd/kaXSbmxxwEm
FrO1p8T/h9zzr757PmJo4wEBY/9jJnPQSeSj+qr2pc1+qez5xg12qDdDWgfXy3f/q0dYAwhgBj8B
YjOwFoIhUf9ww/rFl79MwTAgFhCQdu0PNywBDlQ5I12UlGllatdRep+ImR8PJInonKmZzX86mgDf
WFxzfS4Yv7zspn48swNvAHQTP6Nl0GsKvG4+67KOv1xeIvYomAYtMZR/9zLRLEHJN737+uFlinkC
KJQPSC3+7ogALo5hY3XbjN4RX7/vh4588efBP6XxzdBO3pltdPXHe0yyu7hna1uNeNSFBcnBAPQ2
RkdzQPIkxmA+LX8M4LAOslDNJ4jMy4nyCBD6H3Zbv1o9eLQuPUZZEPl+/CWqzo+k9J1mbyewMmNq
KIexjyg1p91dGWu4PVDbabeXK8XPjy28Rr9G4fpcz3w/v3/svBSg5j4+V8AJ06I5X56jZ219tCt6
o645xyezxfIdMXNLXuKfhuh+8VNgM+KYFEWZrWAK4OcLjk8pXxdobfdxZkPx1iR9Ks8UZQKzMcou
aYYPj5GlIR6cieXTPzyuYsqm7ge+7+XBzF7BRumhUNz94pVbRnbh+3vGCtd8zgTff5+bx0W6LpZC
99g4S8qjA1iiT+n+8kot5T1Taf769/eG5Yf2YU1kYN72dJp3rke+5+cPpSH84uejX+8Z/wiu07J9
lB3N5eW7/vH/vCql4DIBl1seoJftczUULxF0nu2/PhpzCecAIWYpS9rw56Nh8qN1VJmwjo0nME9G
A1yV2yLBteWAfvxvimyPs1sYJ8/Ny7UFgxUWREYLaRr/ePjvD+sXZw4BfYLtBuuLIPh45hTUPZhf
HZv95Ar7iTlaeJZNo4NPyi3oncuxfXhMlfUsdwYclpfHMSXLryimGgiWipLXL57hFgIBRoyZ9MfT
TMZKQ26T1dEM8C7+3fOH8U1jnXlCRFIg6/vpdegx7hoD18/ltZJuoPJAOzuOIesbeq+HlxfVlfjW
atk/XOQ/RiuXMg61UlrDzCAyvfoxEdFCxJNMGrZ7WsjmrkyCFN6lvnSylLAOXZcB31fNOddhr67a
oR83o+Z+WT6cD0+l26Ct5qAdHXhmf3m+VyTxCPYuTte/e76LNE2GdtddXV5jwD/dm706JJrQbn/7
Gp3W3UYdnonLcegEiEJ43sG+lEP68NcXnKRE2lBZ+Gmd67w2/ENdkXfyyLYCJP/PUf7+DP3V1sbl
7GRI2PK8v+S0yNa5Sxmy3NvweY9TZXUk4BWNQR8UwVNs4ugEv6S6oyb+sw/88JQu0LxNH8wvfzyt
JBWELpZKel9lEIWqhm7r3zxf5GCB0GWCjv7vi2TONxWL6npO/HJzeS3lsnBnd+QUevo86S6MHFjZ
xz9f17SyNMzL0vuHDMUv7m2M2hPw9sgt/7UYFWg0dmErl3uhOVz0FXVDFU/dMe7HdIuYZMHmBPEf
xdAfD/awxp298vXD4xunj16lGh506m9nIw4Oy7n616e5NrBHZG9JOA72AIAIq4ttLeSlpc8W1w91
U02LHebHC/3+dPhFmYlVVWBTAjQobXxMjmBnmRIsLOVeQwDxVMEnJ+g1iQffqrM9hPc/1lIfHgbg
yt/6ugCuLInmNGOCm+FvnlD1xnMhOuNoBeKuKwHvQScpONv++2xbRZ+5YbxcXsCGqWinNSYv6/b3
b3RJu368f1nE2SyG7Rh2pv7+8x0jZk6oxBVb7zPLKt39NIOkhcelJd+5VXmPrHiAnQ5BMD6qxo9u
YeRjGknSGvUiuD7xvbGN4hNwDPqjML093Gi95a9h0r45NvqZBSC46H5riXfYF0wmspuU+1qY3QMl
tOZ5OQF+HEQzEWoi2Vek6RrGl/YGHpuhxl8djplWc7GotbzHj4fjlw1LE7wr0dk1QSuWaRKx48zK
GJT86IAQtzGqpGaXPPYtfsaVArF/BNc7DqvemhT1hpIanTsHxrexAvmWavQYfj5SrehBZSKfRPTY
L3qeAE9n28Rw4+HFiQecnuTgs7S9vnx4fzna2h/jM+TtaXP5BPMGraYNUh5G0U+HHVledmfQ8b69
HPqU+5tMFG32l8OvXMDg5gwt8H/fA1YtsGBj3j783RuJmARft7XRbzjBq3tP65N1ZwTNWQ5gLalf
yJVduN7X5U2y0gV4jY27CnZ5qX/Kp7Y/9RZpkdlzzOPirNjLgB7H8r57LAp76GnT2vG7OiTv7G84
q3vqRqx9lu9NzEfLgI3FSGYE57lvD4nj4TdT/nxb9HYR+gpUWmGQ38iE6vaqMGifJEO30QYy05NJ
OPbHF9xQ3bnSzfL58mkppqlDeo2SKzageJzPwFr5T4AncRNDdFoZsW9cAYLoAH/eOJWjwU9FxWvT
twlh2fvb2SnNG7xpx9mYvvgIaW4so8Kpu5wbeTVdO5U9HmC1YEByRLafk/L5cqL8/hf6i7WTrS9z
sEtpEibBh22+5eodBEe93puNBtOwwWe29kSkPWNmkDfLSfnjIYLM5MawigoYZFnc/pvHRqhqV55t
fy4yYHHmZPXHv/sDQeseQScgOMYm7Pf6uP7zyXksbxP6zWgLeIG4GCz8P4yd/OuPZNlrcac2uTwT
mfv5muURgfZnM6c/52rxGheC2iogfDtoDX+Eqn88wqzSmFZn2kN853KcKJbCf/ewSaongcwhvDw0
cAGXBl8vD/73h8+Vms0CwWwan8sl+X/6O7Mu+mo25wKDJWnqTvemUI98bQ10NLtUHX88Amg/bXZf
3bmz9TbbzQ2opBuonHTwNANeNom6f7jfX6bwft7Q2IReSOKylXUtKuI/H12JwHnUp4gOyxQvlVfX
YuViuM0OYY7+WvWmctaY3Wt107OlL1bD7LvvCPGKT52GjDQsuM/czr5Up95rykdbTfhFOH9Ru9da
/bacsD/+Bi4ZmlUqiUHNNMYu7hGNXv7OjHaalNaUiNf//WOZjSBZ61hvXv6iBYgUUnsb41Rf/mzb
686hG6v28x9/NjWybK91jbuaXJleFhu/+tuyoKzn2oyM0nBH2tE3L//z902o2M0Kr7aTkEKeqvs5
r/lcLm/+x/Fkwoog3bX55u8PKoGY269NEPXhb4+MSk4ZRn2A3DsAQTsnGeGi+fPlMFOVf7G7IVsv
hxo4GZKgAmSGg01lnRBLh+0aDOsCzGdSvhaBHjD34OF+pztEVU3vdo1I+pUdufoXpnMR+fz5jjrE
RKvS7fAruMfR+gp7O4Q1nq7iEZYwsCBYYn++ST93kSHbmXuGx/fsZG25Z8JldfkW8qm8pb1YbItc
d1cpsvs7RD6bvEHAQbNdnLp0bJ5pwFp9tSr1mscs39OImGBlVnD1/HHdDNb773915lKe+HBis5Wi
rQrdhG2o++GqwbRx54CaFftyrGIUnFaDVLPQTk0Ha3M1pgBmBz1pH3pHsBsi9aaFdWuqu9hLxA28
R1rHbPju2hrMGbj89B6/NJ+523dHN5XkYvxq2ulEWNZMJJRXo/uf0Y0ffxiAs0+Ac+xX/6+/Ljsx
3fZV2t6WqXD3akLZHtmDu//w1+NZ79C0zMF+1KZo16vY2PzdIWjSfY4aFG2Xw4Bspo4W1flvZXrG
AMDv/fI5gPRT98ny6//xWVixNd+axHSurKjBGlFTf/G7V8B5ZzooNzEBvtXl6ArofLu6nER4+YDq
3p3okbQQKP88zrZhbkTgfD397jhbfCzkPLJDkwTAOvMGrVBXDbe6AQOPdoAjyztZ2RjMUhsoac27
wioPZrlqSZkL5RyXt1BknX9VcEpWBCUOl6/V7qHBymnwtnitjFVdyXj792/KlhnQEhTGq8s7S7KI
WC3o28u7w4p0GOCtgt77+R06/S6Otc+XN1lH0LX8Tu0u58TvT+tf1AjIMFEDXugjFKE+FqiNRmk0
Zv1q7yxL3WKogybM7A4UMTvFU8m27VqrgN3nmMxDPTbeZqSLl0vhh6fWZZ5BIu2yfQWehXbmf18j
aFKitGmf7QlRaHhehsfEpN+9XMo/vIbAXRtS/O7XTKKKtejnZ1/FGjWT+B4URbzyVPeSYZwIB5S6
6x+vnDUYmGsaYdMwY71iZb38hd9/VHyfP+c6yV3TLDFdHWJEYDrc3z7EB3z80NAfjXrv9S1HyoVc
nzajApoXWi7ZtZCg+abRzepKR+QYqn580hqYxqvOxtHhMGzBQK301/UwsdyYey5Yef0ketvXVpad
nqls9J8gGdKPKvBWzTHCcIiDq7IpzNBKmLkxegCz82ie4CNcLbA/TaXITSFKt7pz20lsg4m8YggA
Lpq8p9JH7BFpAfo/aqPmFy/PbuMSvwIUVebAbzvHKADcVlUo4lOfybBxnVU3MR1VvOTDaSrdTZyd
obpi/oBHnkELzc6teiLCvCHM8jjN7jb2g42Oht0PumMbfO3sBlB6nxyGOL0Sev15Ni3+frRqO7Hy
0wZCbkz34bodB0wVhvNAYPHJ1zBFuTaRj/jcgRuJg/bQpzqoU3PT92KbxcVhjNmqsZYna87nMEEm
i58rJ8FX0YUwDkNNJluhzqXDZH7Vg6PvVmlFFrZZFhVyY/TT3hSSvQA9mNokBokIHPVtzHIkosFh
VGsq4+w1y2LjaMlpMNg6Nip4sEm7OdyJ5HCEhbuD3Lt8PPERCdW5aO5ifX4svJrvRkSfnMk/Dym8
zNhpwkHg+Ii0Zu04wQuRQNReCoXmGQ/dTZ8XFHM1aP/GlZ59rhfxkO6ikwY6JG7i2LySfvt5QozZ
MatGqYbCqhyfUCkwfQjqPtoMCsSuBi1cSS67vXNs8Num4n5srjrdeZHu+xxF79g73/wq3bYzSXWt
WzH5zTnVmEduzd/84bsyrePQoQOcTbTA8a5QE1zvL5GQGy9zNoEAOtqi2Zot/6lhGAQ3QrdTY4sn
pfZo0OdHQxj3xYCEKcnNHUKy0BRQjn0+D2DpaBvZT/bEszAbQqefKK5b/WourJsFz9sDBY0T/QEA
6n1TwmQN9EMy5dts1l4H2rO2hVOpqodt0atrt2w3o+2dcZO+4+kmw6Wn8cEeepYoGQKvbi/rcmWD
568SgWxOZx9jt9p2TFprbYgutJvrrr0a45J4QRAGDducTDuQnWRz6ZxUZ+0UsKBFGQXT5lPbUkRA
3hCSh9BX2GogkTx6VGxr3X6v+1dOe/qURXUO6q5e17aPNbfxXiyr/dw20a5zvI1liDvZJFcMMqz7
gk/SNcurfG71jduQQ4PEzW8tecyU+JQO0gobLzLX1TSfkcZzvj5N7dfI9e4Qnzwlg72qltkujxZ5
BiAqwMrZ4bD2gnsPTix9OlWvnWheM8d162rRDbucLRfddW6l+aZI/KsBmXEyyH3sRoc6R/bJEGl7
xQzPtrD6M+Sax6Dy1lPtPKDAsfgN8aNfri2B2NCr2WWwoC1N3ldsNvhxwcuEy1rrPgzLckXr/oDr
ZI/47l7xGTUiv4J7zt4jDVZ+Jsa1lLL5rDXGVB8CKLPEiidS61Twm0Fs26g5F4nz2ayQDhTZpiKi
MlfNfWrnAk1O5q8FC/WmdZ5boV47rcwBqPOTi3x2tIyXkvHJ6Sa77qeCET5sCfV13EVfC+Dxj34n
NnTnt4wwfPEqebLb4V509R0BdmDBKLElUUA8sESipber0BYxGHyqZgWequdKpA3xTecueb0mbVGI
Gw+BGq4dQg2Ua/bK2Q9CAIIUAfPYJMSJl+H8Se70/N2oASIb05OuIRocpru5B/pXei8gWcKIkl3c
ZF9TVvP7OlYR1FwF5Rrw+DNWIdgAM8qxnTUwp9u2xQ30k2obiN6jSNsJkOulE210NMEPMSKYJHSc
2LzJYkrQSGQ8nBAtVvWRPmZfvzlJQcy7jtyUaVoj2Q4q845RkHuPhs3tpB/77BRP9ldwud1mEgY1
lkiraegXsfbuN6j0Vn1WyG9ep+5VXn3XGTNad7OnNsnEKm7Okdo1LsbcJhrUF31qtYOT6fYKAK53
XRB/3DSmXT7YRvQeRF56tvhB7btOp89vMzf8yK+vcFdWkbgHM+jkWQCdGHYF7o5DVGXFTczPeW+C
mCpWI4rrBwHk42U2hQmfWidMjVFS++6YXbNhnhMop56nc39y0iJ4SNlx3FRFxxD4aCPYI9W6MEES
WJr5iO94O2BQWGdDkzIm5Mn+XIPyJsIPkOJLICy4HlIi3Zia8bWrJ+dtVvzxFSlu9dnu4/TQZUIb
NqS/8t2UK5yaTEbd+a2LDUF516j4Yj20vZ5kWDB7n2EJ5V+NqZ8OTPVZcGuK5imI5bCanaE/u1UQ
ATDt6M0z8lh3u86TT0FZlChdyBxxvUNPQhSEe99NN1Kpz6YiaFdqVgM1NiwR1rpIi3qb6HoXTnOa
r021DB/Wen2riarDOOxB109K/SF1waTqbZQemUioD5pVwWErbf/cWqwBkg7O8DoTNrMn3XLN0dyY
iJN8MTkNuPUWyTGznPeslc42Ytp1TxgrX+u2evb6vtyjvNc+9Vi5HpzMs/bokmhPmDV+wLot5XU5
LFOc8Vw6bFLb9rUV5hvhku4OpxmSSGnnRyayzEOMM+3R0Axto4iAnYrReq5wnKyYEHwf0rE/MgQM
Oh3MZrGuMlNhWVPjpg58d5N2kULLmk+CDwk/TLJth2zeRgYh3tzP/HgF1xkoMjqZYdj0+sTVOPAK
si7+vAh9WMmAgo+0ndFr/hu6iZy8BhU9t0qYmJ8iJ2wqFnuN8ktm04r4NCiBzM5L5DlJLO5vKi3k
OnYD46CUMeMvQTByZdnm4mPCL21Ix3+VY0Z5o/IHDHbD0IWc6cahZAHJcJJgxKcNOsQ72XDXq0g9
t9Pc7KYpNb4p0OGPtZrQtqRKe9Do5bwlFvxFai2p3BngnbYRW+ubSbHRonWcMJdS9imLHZdpM9xQ
/NvDlOiMZbNjNKS5BtCjvzVtOu2rJJ6OI1uC+84u4tfYQfOHozY5kPJSzBq5UONbh4rT2BjyXjCC
+80dSj3MGEqkFDUBHqnM5063mMAGKQ6poJ3IFRPf0+crVB3VV3a+VPURrqGRa4T3iAV6eLZRnRzj
ynXkxpmdqly6tnKP9XT+6ntoywjs0AXIR10UG9OMsZ1grIXFHs/Wzez4Nhqr0p7uFo39M4x3c+8g
H15P3iCb29SqNMpMUCLfPLRqW4Mo/iZLZfnUJNwVJx1NDGI5Za4xSbHVpJ2Th0BoGBiRVd7vkirN
NqDh0r1NxfToBFH3oDmJ064EBFCu4mC0b53KSlDdJxLkZ45OnfpJn3MP7xQaPWcUMgWJGgUsqINy
i/ViWKdxYz04lLzJNmKWOPDdMQpZD43cxfTh3l1a75+k5qgvOG6vJGF3A5N3ey+83NnEDH83beOv
wS07d53FZXjyIlzkSgPyWugea/UyuOqJRKy8eKnsOyNTQ6xzRPTFlZfhq6yCx26zWMwsjBqeow8v
LuzWMzOSLrmZ5MpBOrYH5qqHlWHBsW25Xc+LgpqZa7FzpYA3r5nDBsWDtZmnaVhPhUQkgfHwIFAZ
cC+hnPI6ui4fqCBy/imKSSA+Gt083uWIQvaGjUyLkx9FCVu9bw57pTOaV/swFzOtStebdgT7sjuz
ccBg+l7zqUC4uAFVkrzPdsWqyFD5lvqcwHIUTRvV1ajfB8Zu1TjxA0nMaebKxZxjFw55pkUsGCL5
GfeAfR58Jz7iFnFDFecjMHZzTg4OZL5x1TBnkoWasvqrxm7Th6qsjJzti5aflsXCjZhdQjMDylRz
wxOctRlPchEwFfGdsumjWu3gbkoNXzgtR6ZFdc1JH8zR4yI7ZfPDjCJnFyXsSXwHNIGH0FCzpcGX
0MQMEIHH8j8pr3bnNUn+iKqY2/jkVqfyru6jRoSNqSXpbuwNSsCdZ32DIBdv7cLC/VjNAuewQamx
KBMBIi2p4xUimeYQU1N9sXVtjxXBfINYzDx1KVHTFrYjQSGM0MgT2RYnOasOXbxIkiU4F6t1YYuG
qcqRLu469lJzM7EAghpRVN8xSBvXzDg4jzKoKIr0hoxPsqABxxrIpAET1HJYd4PbuBs88cNdPGv2
vrRkcTDBTqymOjWvSjOzN50OP7aZLckpPairtuQdal1NM3FqXINNkIHu27a+AJr3Q59ldzhTUqTj
ya8VtEQRr9TkV/eqZnGdg6KDK9MIdcVV6ltiBRWnxuxddVUs9nUmqy8MdXCiL4rjWpOHvof8ZPtC
nkZn4Jt3kuaGpVa8Ib+PUnWqs3VjW2+ZHNtnx/cnthW+8ZJ2pMzcblYn7th6v0pgh2NQRtI8UwsJ
25yCcKQpBpnl2K8jOkT7dJyDJdlJNMHUrkcadiW//sANRZaOUPRTtdLqMgrnVCSfGNQvIRe3yVmh
5I1X0sH/Kjxp3eRIEu+tfFTXWjNTlRnBWDgDOwE2Ht2nlon/HhXXJMlkkH8f9dk/cLbXz4nVaut+
bKOnKRPdnTbWWRumtVdvy+WT6bycaXszG9Ze6rb7sZ4j9rHqNUXDYzMnbq1lWWX3tpErqp4z+9IK
xPZjOTF25+WVfopG8zjEBUP+tfXKbNxXDHElazox7YyqlnBXBKoHrdVbSHPye6kIJPgRZxxmmVLI
PgQ38gwwM/88qPgzcHmGDhwMOUpSnSY49xhhvrm1uCQwxF+qey/vn5D3IeKURXJrmYgZ5By8N1k8
72JRTqvSrFRoDO64HlqwBwOGTdYPfXnWXaRattuLTSTK9soPYmeb1EWwjaMxLPG1HWyPyDDV2N2s
eSZJU2s2tqVQ8XPra/GhZnyb0nTBYA8el42OjpKwrl+ccB8v9/eAGYXY1DZJ1JuHwWezgLkyYrtI
3gGkRPk5rVz3qMdkWtjdlYfMZ/eWDqzpE2ruW8Yd2WxJCvNVyjiqUyT517HtQ3Og5I0E5ktVZSzc
YRUcO+FXaqUbkR8aRgqW2AD7rW+9KFqntuY+ZnOpwN5qIktWNRsUCqFxsKkGzT1nBaI7NOZyJ0tN
26mUmRuKot4586fyZsqc5mtTVe7OIywxXG6dmdK3yZCWz5TfJNfmGZl3MDfvXGCcJ5ru1DbgrGy6
fMzPsRYE6Pz2eJ7mI5o7/WAWSNCIGcldUtfD3hAoiOiGpvDlm+6o8MR+HVNL3/ZEycJYoJwIBn96
tO05CPnUm9BrCI4zo8+aDQb1Bn+b2hQ9XffRiFrad/V+hLwdpmTpw8IoJnrptOB16Sf7YOybTd46
A3yrSt1YUlrLdMaTQW/vieureKkFdwx/ch4NjEUb0ZjdF+5X9coV1WKstfInKjHDl1Zz67tMZDSW
hFPthtK3rvox6taArtoV/Es6xtKogv2SL9jX9tRsZjKp7CoLRK9lIqvv0OKRWc1Nt8L+lQznkRUd
IfRpOmOsbUI75h6LNAvFvT+6VzG4vtVgSLH2wOGu+aYKpjK1FmZjbyBw9HcWHycZi2xrWtxsOs3+
LpwY87G47tWAkhGi31qbi3abKHakA1vO+wnw/r5apKCL12WDb0UPjQ7HlksBd50VJSo71M2bXPfZ
IgdpXm2NXohtACFsx0ZtaXSzkE8By+TyPBcive182RzsjNt6Pzb+Frn0uGqZVcAdY431jZE6xk3F
am+veY08+PkwhDMu8G0n4vjeMdpD1ZfBtvf9hUyliCFgcJpXNYGZCajtyuoEX0+kTkWdvumz7l4T
tJN3qT0xbSxQn2KmPHvgTpkbyDdlkDD6OkpaUKKVd8pziq2pJ+6Llc7aFb5fZeLtHRwUpe7wGEmz
OgmS7WuhjG9l218zB7NleOi5Qmp9gzakWGcOVWdc0knYURQiVUBkzjb7/A4cjbbq2wrGUNFYvGe6
GEdDmkuIWEQ7nf7fRstwuSd2FDyNhpkxf5B+xcqssGPb5cHwSqtlpa884BhExmzJRDjmy/Jdsoja
9pAoDobZZLdjVtdr0+zcA/4otmQEtr+zRmPvIEphv9oy11djWWibyDDLR63roqtkUv7Wk9rMXLTh
suFh2TpkpX8zBNab1g4zAqoU+VCbeG+5aOqQjZKxDxLbfhgcdrpV6TZr7JYB1RXkpCtoRx43j0y9
ggTC9t30y9h+Gj/WzKAb+YAN3Rvr3dhN/XXhq+oR4XjF7WSRkTVWfhyZz9107qzTajDdBwTWuxkt
1yGwE3dXB7L90tPj3OjtdF0XKNnRjNUrZwiaO9AZwdeyUY+mPVYnWTFwms5TGyp/So9BGbnbzOs8
YqipOQImnoxjYsX115kZdBxHbBjDsZioSjYTMQ8rmpmJLOVXrUEoPJRavDHQJ4dqluVRj4geUf5q
pm1voX3Uy0mtTZuh9bLkemPlWWhqFhK6obNDpIP53nRs9Z1+EJ7YyDM2sk2766UfsCVkT5DfwnTe
oT1+t/DuhpbAzomgVISBlsNATWLvzSMCfJsxsjygTXbGW+6b2tahkD7kibimYdx+4rL3kqSZt/Va
+g+j00LpVIG+C0YgEJOsSbUWjSu/0c0h4s4oi3zMgjl5LvysfXfE94zc8woFuL43sWmvqbSVocet
53OMuG1tWu5wbCXgXkKlr2XfyZMiDJSsRrfqN2YUdPsoM/yEk7Owd4h7gJyyA2B9GddU79zoPh4T
EUaxKvYpkcVPgzVzDaczco6Yp63AIdg1E8s9v6RcUzNuctGxQJRe9jkTpqKI1kfUnvJk0w9pwidq
EO7xgrfWNo1jOxLwyQtBnwA4y81cTZRek0w/OVYQn8YamqZr63XAlJPIdXbjbTLicZLmIZCN94lV
s9auKqepWbnNbS43rqjJ12MeIiRkxC0G+5yYDwV6c6a2VpC+R0ICM6Flu/FQj1O1rUmUHLw8v/XT
3LpudJsL4JwXYZYrpptqlR+AvAAkEH7zpMp6ploTiSkG9ZHlVmgW8bx1+zafyHiV3Az0hIJl1SMS
V8x6Egei+ps2sXjldq1BrYdGV1Vc4ycodaHZ6942rab8JqIPsIPnZVw7GpPKZqLsjc/qGcEjSlAm
jlcj9/mNqdOeoMmSr10Hgyc2tlsb7e3ZZgga3l33pHRSa3XbmvOqSM5m3D3qEuk03Szs1xF3CH6B
rbzPO34wrROhdwh8mjAJhsC5FcFG8M90NdA8uMo0dKgBS64QDViyM9zYOg/EPF4q11uYHiyyma1h
jf8NtBzTPpH9GjTYesegMlcDMP2DoefFgTzKVVxT+6TKnJZjyXKTBmA2W59SMTx6pdc9zBWr6qDs
urUjGIiZKK8+OXPzvfB068Vh1P7gCzDrRVS0937UUOFLOPFGVlpvAfOfp9GLnE9jb3XsjRhDRznF
3Q45NhwHaus6496NL2EK+T2VDkc2cjW2CZXnTjbn3tWb/SiGlM1Xzl1prJwjICbrSpPC37Ehw6PJ
uvDo09Pm+KGvsy9kJqHxAlBprO0Vesu7uNDaczAWA9yM3nqk/EBJmsbz1RJyuvYY5DsxJvhgMyT5
0owB53PNW2Ket2q2apiym17UGfWF/DNyLPuqTKeU7kN68CRQGXTR03aoc2PlxO2AfdTCnleX5q1v
aRWlEhmZqzYTGNNFYW6ifHB2el1En0xKu2s8g82d3lspVrA5dt9TZjjQy2pe96Xk8yug3K4Mr61u
oyHuzjEXCJa7E3JbWfY7wXujwWOgQhvMvDxUWmCaEI2oGKEbi17YatMldwcYwh6OH7+OjSeDutU2
V7lk7M6ZgmFFfrmllaWSQyR6JvkpApNCgLaWpU2/JeI3bexCS56Z5sPZ2402fXcve7bqesQemY/Y
AfSYcZ2xO/mpTWSHBB832lHF4cRKs14FSmvdVRDni0YPpvzemBgGtoPeb8OMcNeerFiKTdiPp3Nm
NBLXEwsCQ7JiqRK/3dRiEShGpZQHpWntHWsX8Q6SoIMelk7g96qZPSn9jI1IXHmFLFFH8df5zCQh
A8fiqgA7s2Tw1X3NjPu6Nf1+X7Z1tw8iHRVq6dbA4N0pu5UzCCVan3a9znNdM484S1mvIIfOTp3f
M5qV40llGCSok1tWehXNEEhcfTgbEm545rOImDKPnvIcD+1NiXj0QTOb6CFoJ59KDDfjQjjJKXK8
sji0HuOGoTE6KKmF7r3PlBJPiqv5dzM2VXblop6fwHzeKUJpJDVhEv0fZ+fRXLexbtFfhCrkMAVw
InMmNUGREoXYyKGBX/8WDm1R0pVveB6obA1onoDuL6y990tjJOWTaU/Lna6W1vN6wp/lDQ2Yr1FU
3qQdNkK8W+ajV4j+q8Ku8WZUNHHrtpG39eqGkmBKxzdCKldrwFb9MnTqGC5i5LXpMprOBn7OXY5V
9aNq1fAameo+sxf22ACumM+QZHUdctWx550qpBQ9uaOhZ/cF4XarShwKn0lcQ/u/japBf8g4je4Z
Id+oMtf3UWLod3XRdgDyqkGSd+N1Z4xfmUHqlXmRdALwg2h3bKdUkzVASAogdIoXy4dycTW4qoro
Jt1cf93BiEYr6OqMvKxJ5M0LiZloSdN85M+6T9PbqZS8QA03PQP934U1JOgQXC+J9rN05JpCXqi7
iazbY9YuwMO6PeTNBQ6fquGjIk+7u6ye0IVFqH93jgCaTscx6e7GrM61rSmw6xUZjEY4VkZxx8Y1
zsHZoiQNenbIBvaIrDKDRZQGH55Hp01jGh9JqzTasOvYGnP5JZhLiVkjJN6NxJmDHuSucbN+V+NA
aW16Z+AN6eYupslEyB7T59Saua1wtyr9lmVG0Kolfz3XUXquxGNxJzq4bpk67psxUOW0hq289rYz
HyJnKe6Y5MTPnQPFkyHIePaU2iRYfVK/GBUWgUyL3I0u3OxRTrH+ZSgE8EMXqTvZiPGtm4b+sqy1
9mywbJYc1ESUp1xIHpmvZPSgA0ZpuaxEpNt7az3tFTyZpJqdD+2w3JgVMzaFpHvM5FyH/nWoX+xy
iS68LIsvHEwRt6tqYOco41dHKWjESwfZtqZwOltz1nX+iCHjuGltpnABdyL/njO8HYPFsuX5QKzo
4KvjXN05opZZ4MUtrBsJprR7rVafFWyMnno3as/UzuUL1Bq8ZwNrg8cqBWIh8Gqs/TatW064opOv
lWc199lU9l8zjnCHEaahvCo6Rj9WZSBy4jBarUErjJfcnGMam8rpoVWN9qnxGO/kWuk+0mLZl5OW
cyy7YtlWra0dVZyfDSgfvKm8hldONKzcTe3AdteJgZK9oo4H7nxymO2imDdjIjnley6GSx6xXgSS
TjoPsIXHFsbQYFVCq/UmZqysDe0dqVzTBV6INL0G3jYvuhjTMyuyhihox8x8dBsOOT9qDD62JkN2
hffH+KJgpg1tWbQ4BSqMW0L6fO+yKqu8gWHUKgfHkDY9p4tjasMYXVwRS6yHVpGj/m/U8nrpxrHb
KuSGz74iOXyWQqkYHotZbhBrzMlRJWj1yNC/xdBxnohodRWWlE326ESi3NhGwiVcxzoBmg1j41gV
yfF0vtnWhHeNBlDTtJ5xEdsd7ybiMFxohtplTyuUoQuT3Jgfs3oxB34py7tPEoUnzvEkhRR2jneZ
XYpr3ZJ0j+mwaJOvkqcDTlea5a0dxYRpl7prYHepQGgXBiWgsQztrbEY41ZFgXFlsJi5U7KxDVSB
d6uO5vis6VPzYbac5l6P2qneDW5sHVOrc76pU5/PxAYyVMVoGQs5qrFFuZiEztnWMztjaSsrbwlN
utMrk+hqyKlGOr5b69kBKE/v8c4qs9bnderWoSfLrD4AQka3kZo0duiZsNSEBatMazu7QvTA1FPF
uIvnrjftb5Htgd0YpfUSy2wUwcT66Qsga/2Ss1u8LHMOmdnCzaiqi+Z7nM/x8yQ0vGqMpY7fHE2f
y6upc2eqxCReNiqbvWzrxor1MmVuFkisX707m1qn8ptsPaX6ms700l2dFMsZnrWpWULxE2h3jCLu
75VFYSdQ457DqIRQ1nOTDVwfm+V2bvv41Vw0XeJOvZhPs1a7JssARgfZehNZfWdvFiSCR5XKPrRF
79xao+S9IacgCcsqShiucQSobAnUnZ6V84VNTNphNQYwr9MYCfirdGYhQ95dYu2lkmXrUJHPW4qi
31VlQkM7V209h8y2FesC6gCnN6q+g6rUgBOVoh77hSnEWgHUdsB3hcUE6KCxtSR/AqivbsMUJNFV
Ydkc/ulicIBbXIIiUBuFbxaL912R1U1oxQo5KjxfV43Mo4sJp/FNn1jjntwdNpySxigQ1VKy5NAp
ac+ckTTo0CGROQ9KMrCVI6nqxTqiQdymj5ZBPPicjTtdZ10ekihGx6RGvK6E7do5K27C9zIjT9OA
sTG6UgwwscPqh+Ze1hrXV7nC6ZTdY8j7YO+jxlOC3BBtE05tBZJpddaxYgFEIIvLGFXXauvejEek
JAAh8TYuKuu14KZsfE1bmn0dTxe1yOtHq5jxoUupvM5jNVYeRtxHtlM/ele1dIwQj23FBwZlUhpD
u5HctxkyaW2XRhdsvkT2QumCl4TLFmsqkf7RvM3Tg6n2NknVtN0Sd4wQS21M/5TSlWZgGrghUOUq
OPmMSULpiTpn02cEraP4cXVkaU5B0VCw4DxLUUFdld6ihWU5GWiJlnG6sRSjuYna/opfhDeYuojv
tRw4seS0Z0kCswVpedRrmxduJUZEOd6wX5BFwxktGPhApHCp3Qw0xCP7CNmpZ+bAox2KQR/VcInW
Z4yooy5nbCyLy1Jt5uaQwUyQkU4XfKN4NXwFuhnrZFPwiT7OTFwobCrYtg/+MVN5SgPcnDA8hO8o
PyHIpGsGsDiTINH/CEK29jiduz2SXd+O1XGzqOyHTMH16yUVA2tntyKRQ12dRXP//isVSU3oK2ny
/t+DkV1SXmWWFf7NRiZldc6oNvyZj0zFeBD1+wmRNHSgxMi8gJIcsETszY1jMd5A3xkFms1jvy+p
+U7MZGNeqsblorz8Ck4OYldjgQg7WcFKew+MawsssdutxedTymswwc6i+Cu+Gs5+Gr7l4n2FKqPJ
gNe5gqssFHaj5aYTG27fhIkZxZrZhyth2fI0O/X9Clm66ktUhplX3dHksoZjCvAXalmaTaDH86Hv
Xhq7uPqbuGzdBbkdX61/oC6jCoxMz7f/T/KS/mobw27pEZNnb7kcrfzA2uPwC4A5adhT5uGJwSww
4wrpEIKVwcyL7I7O9fBfYpikrLLpn2I8A9wLs6WDLYvyJe1IvwDH1KLkze3s2/+OyMRmyzdxKWo+
qczcfKGe3v4MZhKkdN2nW5NKVqGsjJebjDh5KE1dK/2SYfTfpObIem0ib2FuzlmhqeZ2le4NNTfR
D2rTa58XBST9A9wUoJJxjdxjZg35AXD2nTwaY3Yp0L6lRIDrFN//DuVsLX9xmVrBcdpld7YUQMJ/
oZzWDNlkm1e/0JwsGoIIq9e/iU67IIwyW0DpaF9nhQ/tf6c7K8ejMijDAlZxaDvo2jq0o/zgUMol
q5/gvyM9adlxIDR2AhRxxGHZz5wmUMcSk+3/SH2OCLdOA66500Bq/0R/1kvD2hGM+y8CdFrH68r9
zxBobr2UzP8A38Ee6OHJmEXdRYyVMfsjRMZvSGiNs0/WXf6gQvVav0nG4VDRQ2qVccDKPOgslmAA
om306rHAWRlRXGwCq4d0hRMtFJuhxHK+oqLMQ7eNXrOVqRs/YV4mNYG5jfYcR+nlD2p00ZodqQjb
sUWC108vffTe5k7wyZBCLeH0qvqmlTN1iG9/ZknTTBIsDWf2M0tqa1HFl9/cpeVEhghzmDqo/8JK
y/xScMdR1S3GTZ1c/Bd4adttYobPtXMQogpW0BSZhd/HjzKlqwbUmWeuCVV9HIrD7N1FfUuDvUnY
Lq386Zx+n4cKulvfaVixxIckxuW7714xzj2jPb1OrZZb7VcetYZSTq2zFUll4jUOVliy13KhCyBi
Vjh1hGtK3j/xVKurVahHyztjwghb1+Sdg2n3EJubn3FVLRqb56au4UP+yKw6ynA1o2a6QQtI/8KK
pvDZa25aw9zZy/yQeAdMdsvDgPL3LJI3K8AaD9GbHO3ND4ZVk9PXUVS3BbkvCjI2exGgIQNALThr
VAYjRODI7dhq1zJU2OEtzpGd2uNvdGtk4kxm4RKcsLGwFeMwaE2xs5363TaKMJnx4/0j8MoCYZ3c
D+xpVupVoyLIzW8n8NVkxoEKa4VfV+IhQqoLAOsOTYuYJzgxsG11seDMzo69kRejeCAigO10zRTi
Bw9rAhXrcRCzN5uM7EDAp/8zGjtk36NqV6jlJtO/q0a6/RMjy8JSCzQ9oYPFx4vanh3ERVkIK1Sn
/UrNUvnc47rqHU7kbDYuyMTm3vYnmkJf8sHuNCdlOhSnCWsRBpCIB99ynUs7s2YevUq6zyeoVmma
1c/YTAI9r+H9+nH58oHYjqmqxIHhYYGSTPHynMLl7BtpVIfRqZr9FFk6NqD2eHlCb3vHm8DsSerA
EorFCkkkzmzpod100Xbq6OJrldG6oSOFa7KHuVIRv/5N5bI2VB/qymzvphLhCeHsRWAip2PxqI9A
LGl8GeObsnGNOr1vXL27XTSEcb8Qu03pXc9IiIKV2u1kQVvv1/EDdOVzNKdvcJqaj6eACEXWIUr3
UstnjfrtRPY2VZ0FhhKbl7OWOky4bY3a3L6XVfU9LstvnrTV/T+hvpWbgNlHWXX2O+6LRvEeMsEO
ohkr8EpZ5CZ1o+pxSSS1sxFBG8bVrR5rXBbDqG7S2BPHxKUtY75l4I5FTWNpHsuSZUx9kGAcDlm+
MR9EcF/iZrOz4nzYsfppd7ZW5Czcyy8nfFiWo4PUoCNuDj4T0ij1aWSZR6E1p65ihuAOBgVoZtdb
qWja7sQXkwZZ7TwKaSaCeXVuETzk0o0UyU5iXHBV66K8ayr5yCzrQbMlTghQIHD7BpE/omZ70dNY
iFVLCe80BD1HrFxiRmhs51kRcsQ5E8huNjvGtk+jCnHmkD8bitNenZhlV5u+gUHrt2aVtscs4QHv
iInY5C1459K2hi/jta9VMxgSErWvcg0I3BbVO0PAYasWlnmR9VMWWjrEdTSV6kGozAP6oarfYGab
oM+5pBee6OBX8Dk3uvrITgKHvXUcl7IvCG3gjaMFpEXoT4fMJGOAXUEacwDA9p6gaKuON/xf1OBX
MNpDJUwZU47fTLbMt649XdDDmBtzLpI7SBmFOXw0V6GWW8P2E5jWG6AwpxtuT9D0UA2Mt6SMQhhb
a5N11XLxQU9DPD+7U/IqzOjud4i6qGL73GrG5agts8FzbotzZkZggrqlbKYWK9rCjq9PgHVTZPhO
tJE4bxIq/Hj84lgGB3KCitI37VHuMUlGA8uL/oLJse4jcmRbq3wTcJnwYH9z2FGTXZuKfLfb6Ra+
otnOtv7cp3Oycetcxx+hvDyx2QwREyIDlDwcm+TGyGdsjtwZXZKklEWs0Z2dSG2S4uYwYc7PWBVc
uxviYTOQe8mKo/82DHoDe2gtt7nrQsnrT2rVv3u5J3d/gLmz3Nn3ea/7VQ/ptlLdg2aVQTlgPihN
6xvdP1o3603RERydKO9cvTNl9fpBetdWvUPei7rlV9y7cav5bIlGN0hbxQA71W88Sig/S5r2gg3C
NaAg7Dkx6j4mJWR1qEaymRydsuNvJHzwOFUEGti24C3y8jnalqaO272CducTEG81clC0SnnKJRFJ
eRexyvuZFMc3HhhK8V5+osUZ5jNKVh4+gXFF7bPHUW1RoegDkUlsErYphhm3Ew5TSjjA9iA9dq/U
3lE3Tb8/keRN3PH9wzL1/oMmL4x4ejNGy+z8D6TczFDZJdHioUnT7Q1SKHsto/Qn8sM9plGWscES
jJHsiptXM2o2NpHhNESs2YeOUJeonAJypQyc4LD4Ec5i4HgPgs6k5KvleTefFLqaWu+TYwz0ipDo
MXIBCvYedMLGD0Xl7NpiWy12g9JY4e9wuindCNKUX+STULdZZ/htbFY3xdLnt5Wenp9Qdc9d0rDO
XTpn4qav4Lyln8hG3WBQd/8Br+tMS7dNmcXHFV6nJU9ZjZdaSMzberVoNwkzvNvJw+v3hLKXkJkB
Y16cJ8gZArTkQx5QmF22CWVhRMn/dALbp2Y67+FFg+gH3A7RkV33VuOcRXkThXpqZCEGNMxlu6U7
+8Tda4ekMoPJdN/poRNHZyfq3YrSp9jl14j1wQqGnnv1k4FfOkNcJdYwvdteV791zIg+EXinjeFe
cJydwokV0wcH37fLtdW1b7+i8IVXZE+uwN/XKuL4CpxSv/0A4+VCL5hKYP4THM8ciDcKHmJ3IuQp
KJSgdefoSUSas/9E5W146nCoEa998PINmXsbznR3DAbopDDHFpgvHUf5WolsRyWNfSXvZaipBg9h
huWdMznVfl5NyaQS7SN7+bpkC9iiZIx9xcONTg1z1pt89hZ/ARcIT5w9490jM0IjqKSZb5TJ8cIT
dG9J4uNIAiMLTg4l/D8FfbRMpHEprGYan7iH+KhjB3/eVfW4iQYlelHhs39G8q2l9fFxZZ2ycvmq
muk7mXgPJzZf8gOYrqAUhFOQqGO7R91hKtZmprsrGAffOkVroIUlrRJDseHiL2o/u6/WJcBv5L7J
FhPjgXg6RPAnG42N0RUHvxKyu6k5h/T6esl1jh3qXfOQNVVzgf0wk4gV6pe4eR6YoNda0JG9wlgV
7+6f6H51ntHw9q7y9QPs7zWUORKP9sDxkj6lmJGA2qCjWxWR5OEE+6ciffbcsdnG3pRtF6d9tRXI
f5MXy0JHY6BdxiZPEOaXcYx1gOaCQzOxh7u3rerS1Cqq56J6XyUBjloc1QrH4rZeioNIwYJtZUB9
AzJ15or6MsXIJGmNOJxBDHYlDqh+ycZ5SxqC/so6IdpMidJe1rlivLqLNl57bQ8E1muUzCy0r9ok
14J5tvmRy/R0kg9wdR5bd4q2edpk3I/qXzICVPGaz67msEoJmiVJNlo8l9uTlMAz5I3pzF9ajb/O
ygbjabbawAR/SwpEHffnuHi5waekoMWsFp+WEd/hk64gosgLbF3Lr3TSZXbMP/dN0WuHuMeHAiPK
OtQTm/qOEirx3U5N201vjB6ajFV+kCkbO8mIXLctcR738de5U176zrJeVyVCBLDY0+DdQnYawaca
wWizYpckKUK9VZJQDpLVl5eNB7aIUfApThD4gCOEQLQrPZ7JesK/oonK6PibTMHoWlb6i91cf0gV
uiVGTZWrJFi5c4ZKFFHFPwsXsBtEqUfz/O0kXhBVqj4uLf6n+jSBB1v6mIa/qxhsSyFMYqheTkqG
REzxJWs23VcHB1mUAhY6k5OTOCgymkj/MkKUnSQOWMFrX/SkQj0Y2dgduF6xtTPSAH7oHYao5vqR
st0sZhkf8pqI1ampjLN/FD4UsVFhH1G5Rza59rlnj+6LjNIFjyZ9Pj/JIFKiXiY+7xlEjfP8Ji+U
7PrPeggMf+bzIUsHc0O4bMUw+A9SCITKFBMOKVGWlVfwJtpMnPz8vgojIgeVmt+y1OZVDTRZ7qK/
TiVjAM/DMxheI6HtNiQi6okm7SSW0Jt5IO6bSvtDMTFEcbeJ6tg4N8yi4NroHF8uGN/7XupE3+ei
kI+fGooIMd4FJBqBQ6uQIiWrwVd5U8KMtF6gquRu7pWScmKVVZhxmXwldObppKzQhki9ZPlhXGZg
wEfby5pvGQMDZiayAkGyFBTwDjqLk+KCAG9k/VWuB/oqu6CZA68V5XedWHEgeQiynKreN5ukCk4i
DGu12IzVbA7TLr89qTEw9I3vclVttr8qMiiyx00qQPp+UmTwuhcO82a6+FBkmHGH9kPaL6VDHhBU
nrXh4vyQZrhiGMHjWUV2fAfD2DO+KcCTYeI2Tui4aLvndULnJAOHfqm2236VaxQ2v2GBmGWje44R
yC4mKMv7GnORbcvOSYNPAUeb4xwBKciwFRVHREwMKxXPuVQnWdNIgokrjfM4JKJ5iJVo57E39An8
ibdarS2BmzdURnJ6nqsu3mYRG25eFztF9IpMpUyVPeqYXLp2g57FZcJgTnV6ftJ8ZKmOLMBkXpgp
rLVVOx5vTsIPKdgi9ROPmjC1S3XEUaDVy/1JBaJrs7uFFF2vIKR7ZQO4fpKCdNIVW8BaWI6THqSz
lsV3nFg92hMIJ6gGoDEp65t/VIYYrj7c5UbjbDNhFdz+7fdPmQje7laQpEMfnLQiCuuzdCX0R/oq
P22RtxlIRwhBof6O7KzctwZzsjweBtD9pfo+c/pMxhpqF1nXOOvEG2Ia7YAMK3T+I618WWjD1m7Q
e+TaiGceD/aqLjFK2xvZ1UOs/5CYpHIcNvrAEh6XyvY65SA8/I9akyLqlwt84d2Nu6y4vSJHBC7j
9yE2pttZNV9/VZ1gbWoFWqtMWwSt7YVq6Oc04W+dhu7vh/zE7Yzsrp3WXW+D8iLX4iP5pNQqo/Nl
UkymAAsXTIyPqubmyZuIzX5jRK4TfupQRKYjLxboEE86FKyDEkIZEnKrJpXce8u8jsbVbSNxHsyR
CViP4VjVNRZ9kr2zaw33nUHxTwoV0DErEBZ+Gnz87EOT2zwq4XSNCaNUB1TxpFkxFs3bx0qrAcjZ
rKrj9h6rnQdNeheIzSgVVcmHNBSvpMNWTJ/Ke4Wjg+0i55ZkvFin1dFzBnYQznPXagBxaFtsZ/mW
CRt/jDqB7VW9LtRQHaHCzJuQTIq12RlJNMYkLFBm8wZxPKvoVfKiMCML3JG1oxymbHfSvfDQzJi3
NBdYpP+sfWnclEaiwlRxVi0GUhp2SY0qzn9VwWh9gujPBjJSOD+OU99XDyc5jCWjhslIM193JaaT
EdLwa4Iw5wMebfmTnAnAPClk8Ij3Vlva5FHPVXwsVO3Z8AZ942g1y91K8wLRWTDf9XD3j7IZs0Oy
IucFZemqnRGrOEoqnImmlSWgxIazmXuL/kenTp9NRfguHm4+eUjztiMEY9XUGG7uwolGrX8S1hD2
Wm6zWuY7JZICwauLT4XIliNuyDUeEGnDo6lXgSbdHJtBs4PhyF8Vz75WKu9xdidrzwa/DCtV0Tg3
8drD63vZCTbPjM9prfhGYdIn18FZ5Uy7XEvuZ81E71YVr5VsNVJDccAuldrdNLh7bkzdfP+TNMft
4ptxLB4/1TllYnxJMZEI2WdRti6yuMkxFyAD8z+qc/qkFVslZ/GBgtPYrhKdiny5nTc079GQ24iG
f9bqJEYdwah7X4jb0mhljIWJLhv3k2gnLrR6yzqw3Ypp/QD7nFXoKt+Z4bWCMu7Rz0L0ACytj/Ss
xtuTmofj6cqTisI1pYYcqucUO38pe2SHK2QzdmlYZTrIqekMDwnuI0fMZuy7nxQ/Nh9HGRXua1Q6
F9RDtxI5wVMyaU+/iH/antkGnb+NJ/2iPf0m/1GSoTnWQOSfEiAgChibbLy11eRmyeN7wp1IUokW
/1/VQFT9GSQLoy2jZmXPk/B9mI3bckqIG+Wz5IF4mQbnnKXS1mWBxOiFiXC+1K3fYpxtjTlzQmOx
iWRFLDSQucctnZgby3P6DaJuFPerWEjt0/YwW5gWED+42g308Y4pSP+6RlVvPqVDKsqBjYXsbKXU
NuBtztdGcrX2fcYJE9vtGtxJpU5qFd5FsqWrQVXk2KN9hkUjt/4PVdFQFN4jSSM2U6uEEb4qzA+N
UdeldCv8sz8JjYyk1UPVMgbCB03U29Rv+hh/sx2TNQAmS4GbgqAROq+s/dhZURa9r/XIWk4iJFk3
YicQUG7btZwolI50hFWJdPpBZTRO/ipFKiZnOYhGvScijEGm85zUOMW3Xf0kluxyLKmqR2X59q8S
JWVAELVMqD0hL69AbR+qiq3iiQzJONDZ6kAexemgbt3CuWN2GIPtItgdtQ7LUCkPGSTObdkgFVGS
+cG2I9Y9wJ0cH4N1teqaQNcjgB2Jfm0VNyVWedmP4xciH2p/VTfpHdkpjPmwglklTp7bHYXjvp9U
ThxJL2pF6VJaM0jLD6VToTsUqb322hYlhmmqvfCQVviCdwsCO3uVzgnrK9wr9vF/EEE1dXOlVCPE
jVk/jm6EO7O9PLHe+FBFzQgDt1Q8OoNdpFH9qETfWa7He5qDwLObu86Eyzdrg3hi0i0wEpDewa1N
Z6+kVOK1XbAejO3bWU+e5o5rFasTlBqV/U1aqhJ0ZG5xCjXxa9XLZznfCzQmW2J789u6Tu0drmHl
rrINdfcpprKcOg/pH3s8DP9WVIEdjcEIH84KSnW3AmyKsrF6Gqniws5suT1XRVViKxhQlIr2OJIn
dIlozcMwo2v9k6JKEjxgL+nlMLUCWQhvmPCW+Us0O2WY08EcRCUIbM4Ue1PkyJ/VRVznfY1iZVVd
CYK595ITyKflgrv+ob2CAlG3OjQ8SgYEWAUs836OUb9Oc2RujBmvAYSvA1reSm5ZwXu7HyosNEvr
lxpJVFRlMXcvyqz/VY8V5bgNYBnZgXwAR52UWdHUYzyyDOdVmw2PBeJV6dtj8YAs5Pkk1VKa5Sk1
ZPxwkmuJFjMklEbeaswwZHfFMC9hjMO/jzzvpdfbJTwJuGoU9kjranX7Kd5qJ/2qGJby7Tf9FktW
JD3ESmEJ7r79o35L7ySzm4WSCiBYSY3+TlOrN4yKtFuPd/gxYdmz//cyLrZ4jIfwddymw0SBbGNS
wmoNS0gdCGRI0zv+4xofVDJHGhNXtXqwdzIGa3P+QeLFSgY+Bi6fvlTr3r1K8LA47byrZtdgjjX1
56K18kB3eu/WwnRsGxWLtmF5X+xzNkUbM13ce1CxGgL5X1VgPSHKoTTxMkmkJFVpNh8LOb/x4eeB
0yHlbGMnu1rWBNZRWDZxD5G7c7lBjp/iMCVSja3JbI5aPbkbU33emjSt4W8iMXb/7D16byed9jnp
8nN2C8k1u4QzQ584d3CqWmoPs2dX0w41wobzDnMG1mOrXnAuedkAn/ieyPLJ6rD48Vrm3MbYHtKp
gr7pBoyQlhTPtD43bsaur8KeFt9nqvrSk/ix1fRp86k0SzB2U9lsMiRVvb1jVA+9lnW7XhV8FqqY
NmZH21Gpc7ggHwiwAzpCXt0i/mrCSMvyDblKKCDSuttpFTt5Eom+Jrksg5MiLR3YDCPs1+8GS1ce
u8W4xRI+vlEzhaDWNu+/OE1XXLN6nQ9GjcuJP7L/uR2MGs3LH7Vri9mzSOzGtn6N5kJ7Wki5AALz
tPLe4f92bceR3Fdqm2HPYrTcvZFin2e52hw/dG29oXVvBlOhtx/aNp0IiX0vKd2nSSabceWY+4p9
3VwsLp80WCZa4wj5fmrs0aWIvROPxrMrmalV+cilmeM4n7QaKFzmth3Ng5i5TZZ2r6oQHk0Gr3BS
v1VOwnLXTO1nqQA71nW3HKeKNGLWO+M2nbXr/0IJZyZTh4cp015OmI1R5hEyGdL8RA5SoY524EXL
K6Mp3st4+kkfl0kaANHX9doocOVrjfDrVr4lwmUuohrrULvaGwXfFUVbgJ0mcbGq5mgeooDdH7yF
wtxEbTFgpePNDj9EdLaUC6yCSrocaRNsisTjvyjq4Frp9wc16m9sfa78QqUxyVKbb4yoSLdfVXbE
A6SBYmK1lanTs4HAbJUW/CW3o/WdQuRO01k50T6ahLMdrNS5nfv5+UN6Z7ptOPXNBU6n/Za5Fbyr
Hp0JQHTm09X7OCzJnsl7zmjNQFUqYGPY5ifHAZmFn8F3HZWKTiPrh6+To9jBD5le3PT0jBgzEUe3
qoomDG9GYPJfRHu9mT0heUeL464beEy74Lo+lHvYMDyLxXxNHerYCD8Kn5Tg27Kbbj6VfIkiRDgh
Pjq4wgsnK70sMA/ZK6PLVpcogEMzFNPvuj5ZZNUeebJ+nmuID0she79ldbyxcm/knIB1ikucNf6g
8wPZzo8oVeYtedXs2jQUiktpmaEm5pfCTbVDljWljzv9wEL4bwng1CV3wkoxKsNafnOSASpk4GyL
GbGek75JR5PbUbVux4xPSxfze5bjGqbPQ0jm6Wp9+bc0MLa0bP26IGPHaTpvBJOSFPuPfHnF+6gN
kDScDQYRRgwG+jUFKg56XD39aMGcUeq4tazqQan0MEwD5h3oWxswLZFspxxSj8ze7iJSeEJzfEj8
bEi/pwajglVaaC1UQdqMYCaOSH48iQxx5+vOy1hvv7kjSkhRpNgZRwVPiCgBLUqGDyfdYbXptOnZ
qWrf7orpmJgTi+yiYFE8M+KpFXTnPySIsyy/WCjBpK3nIc6QZ01k2+yBsaqoDTs6d1dNIkYveCZW
3XvVTgwWlhqQsoJfZm1zGxVwEL8pFS0IiYCPTeD+OtFzGNFNKeb53MI5/MrTbRyqmwJbE4Js9rj2
dZc9i66gsidr26WMnFYlI9fmeJDtmATOUHpYRaRJOJRZsztpGonmZWHjsJauNT3fjMVMuzcYHZwL
M3JhadsmJmajdz0delvAbpFIoRWD9i0fW0aUimMHeFlgGT+uJm8uv+qUe/eyiwBo5XJ+0j/OXFNX
TVW+TtEkGUyt5g05TUpOuCUyZamwf09i9etJEVlYzn2koZc9qSJnFQBSxt51kyaPTiJMPlSyDLXO
OxM9QVqmSHiFFd5jxtJs6JSzPd4LyOh/1UsaHvO0WkZbxjL3TWpXu8WDHcn1vg+LfpSM3mI2KoNa
EU+UqweTtukVyZJyl0nTCasehyjmdf012oWYPeN485OskjX+WWwNeVgVpb1JCjvfq3lU3MqEZdZJ
aEmkOPgjFhbng9lcCKW5LvSyQpXb9T604/e8mt/x56du70ly6JNMocbNptAx9K+NjdmXiZJjo4pI
J0Vyma4YIhHwYvfrc5TrZ/3oiDO7L7+YfLaInMPOq/oDJREdqpZ9FQrjkk+dpmMpyzW2guVd3f3Q
agqRib1k+UfvlxhndQkEgBkSJkZ/UG7+H3Hn1dw2lq3RX4Qq5PDKLJLKyfILSpZs5Jzx6+8CZJMS
Rcl2e6ru48z0dLslEjhn72+tzyEmPO/9Ojw1gpqTPBu1Ewn34cxnRL0oMzvIaYUy6tlIdPqykz5k
EPCEloLuxupq/9s7vlNTUirjhSy6N1qPvIBXZz8ar2GVZ1pRtuw+5jzZ12k39rReMMp3tlHfi2dZ
Wvv3qt8az0ldYL7XPGde5DHjc8H0/NUx8pNDFGqkokpvylwpn2JNEVnkAoLywYnn3D2vJEVFD7GH
QW3X6a4hrPUXGNR3bXLEfVY8fgiEumr9JDZys9lDoZHtZDcI+MppUmrW2cdkKGvImzjg6BhaQfZj
EDVvZDIyM2NAlypGeRu+3EI2BQwgh9PVgzzUMd2rypZ43WWe+BR2jFv/jholfVddRISE/owcrcRA
gnwfGh/3+GgYwmxhObB5AOwQ0prilO+GUMgXjJ5JyaD6HCCePUwa0k1y1WLhODsGlJb1EKQeAcge
ZnNmG0K0kGWrnY58KbsGBsqcUrmCvKJM/WHp3cmNYq8bx9OfQaT4zw5T4FVfgm5PR+iUuc4A5zK9
wK8CeRq3SG/meFVMHVmTUmDeqKIruw6im8K10odDGpU/gfNFcC1sSWiItOsXLtVwGkRMmQcOegin
lk0s27NGVwVIfCR8tymDnk3UB/6qLh3w77azv4+8qplSFJ2FTXN7wKxaVlYJU6M0jeUxcJUX5bQx
ReGRm3X60Llgna/g1bztS6ZBrTIbCVa56VVgGTfc/hXGapsa0tM4fBhRVo6I6PMYuy3cyIrXei4K
J6JS0zTnNuS9k3Jpx135NIKtUtdiSwLLN/VeufNLiPfYxhNdJyYvnk8oVwRegJqQPxddkGY3KgZn
Ojlb65zV9O8A15pf7Vb11Hw2Uq5JDsCrxTC5H5GuuTXAYbavlsTxB9I1LbtH1Q74PDg72pV4FaQd
jLm+KgfyVzzAXSOl9K66vBIu0krmj2j34vKAeA363iFwGAtfjlGvruuGlw2HXU5FjeVe8VO0zj/E
X3mFGM8x9N2CBj5pnVHVi40jcMGPB/x1JJRpGgIgfkW+VmldfPNDrV99Cr7yrRFtArlgxFNk6sRH
XshXNdWMe1uEJo5D4VryoxromD6QySEC2/AQPDUylwzzgMHmHHuvLCFKH2pN0K6TVk7vRxLWlcSQ
jKgCJPeCw4p9Ts2pB+lbzkce1us0ksRl7pyOPKwATpihOBRy9NsHPCwUIGFGX1eJaMvQT8zdU/aS
Ax9b6QCmbUqvihirs7r0+hPDpW3GQyW0/Q0oK5aRfVoKKhmCMLO41/adx9ssESr2H3bofSGtKV96
FhVMn4Cypqm1W6oTVpYZRt+9Wjolh0W9pM1UmAMTvORZKTknx5lZnHrN7fh26yEoUR8Dgloue61Y
B9EY6dm0A3RXOv7XA4TWy/J+S06qZPi/42gRODXRTA7rctWlgbv2yk9YWp19wqJCiDcNqOSh1rzI
1btEtVnWkKlxvhBqHT5lLYPqSZGn5lkp+tmdE2tkEyJFg+I1FD7NI19bErF7aMzEBFQXl1XcGqvI
oWjBZ9m/GGFbmZf8hRVb4uwAuK0EYsWTrgeuBYr8hLqtOtnZdh1wzyv0tgtIPhcA/BnXWxh93g/d
Gwh3LDup9IION9FJZM5eNQoK1S+8pRd01cULjkvuHhS4D5Tyqor67CQVOhh2c4fnDsWB7KMaW0I4
lGnrFzyXTB/vwfFlkjMMnMXZ0Pb8hs017W9EBZvbEc19qdNWtPI8LqxlZNdc2zuB8WOP9X+ONsnf
lqolTUW/RRCTVwapRZzg/WQP6WZ5prUnfR675Hu5S4AmKVDwatUlmMEVtque2XrNWRxL7lU7OCtq
X+dVchzfDUSPta8SBPKDkLvRFTzx70Fetl7Zc4w+06Or4SjNKzgD3qukzHQm/5np5SJrfC11qepJ
zP892CvFhORYYUeITXQbSOCQ8ZUN1voTqdW/dfifF5gB7NM969uV6WARifTy8hjwW/s+6xO+BM4U
irncKpxW1x1J+jYKRIdbLmDASP5qpsV5Ja+tC9ae5VpxJZzyrN+fi5wjQQY3gMPLt4KV4QfWmQQ4
y1DLje0Tdg20HBDdlIfmeLSxwsUIA/OOEmZg+PWMv8xfWa1PFOsjELizZVolFInn5zEa2NP1hABP
K8LhvqKB41C2wAJrO/1JA8dSZV5qruiveoMP6gsWHNHOetOSBVkZKETx4/Bwfx6JYEfkESZpYbIa
aeCydZyZobrIWaW8XVYs7X8iwUEO4D8VmtY7eY0EkyUqyBFj87zD3VIHK4FJxPYjLtjreY6jKuip
4tBcg4VH3DsXCXBaM8mS8vRzNjhs6rxlD5aBDVAeAbvnEtWeondgYJAQ9N6hwkaZBoRp62WlP6jV
k+giTskYREssyKv+hrkhYaU03JryaSGd4wimT8U311aAMfdYpcrHJLGRGlQTAFP8Qok1SHD0B+vj
ODHdxtFCYlFFnvulbCUikKM15v3rvhX2nXyU4Np+dq4cosVFemap+eqQLtY9GlhqQlo/CWMjrxHL
s56yd5RxTvRwTYJCjk5dZfGGNFZWij+noAXYOLWRjLFpH3hj1yCJ9UxVi0AnQq88yoo3BzwWOBnq
JE7esccy/ii1Pf3JHucULBdTkwkX6zRtq1LqHH1nHUA51LcwOo/zL4L+nZ8EPHLrLj35ZI8kq5Fw
lVvcg1ULwyZoMvOxCddbI6lmpqjDtpOsO6SUtX7TyPYZyxtlpqaZfMUcPr0JMJmmDIuSsMFMxrEx
u0vbu5jbHQPL+TFsOYp+6L04O+yL+R+Sy6XRnzt+uXpNLpeCwigaB57o9vOBYIZpu0gFbVBl/CPC
zMNgFtfpcsCYB/a6ttqZk7fz1zSzWOiUxaor86+JZrR+M5K2859dM1DNFFdOYpaInebNnMLf/Kqd
eU83G64/qxxG5W8J55KkTNFG8/9EOSdOi4XSnA2UsxpgcJmWP0FnKlPmjYc2N7rqa3xXf848+6o/
i2WE/S/YM06pRSHeDiU2h+Qzj7O1FDhrgIWvvwDonrIVt0lOhlqbNxC00q07AgGHHHTQIsPT4BRK
pvND0U1K8CBMTAKwB2U3f4pDsxdeq4G5jRLauCh/96gKLfJy86sD5zUZ3Qf2Vd5TmspsMCpE0vuu
uQhC4PBDSrquUYf599QpDA1U80T+hhBy3Xv9TNf7jalS7EdfzkBOi1ZHtM1eymSpwxZhCFsTzgsK
A+H3LTqvOerG8E9Ea1Pl12nAm/qFpnbMr21+6zOItBCFyc3X9LnG3w/npmw+oaotmT9YlS+hiUh6
fHU4urtezZ9HWChotRuULkGUrELmsC3Eo8lusg3blfwKuqYEJurtiZOc/gf0mmcZxUr9rPHVW9/3
FkAYewrb0c97VG0idsquWClBRRbUufRs8ekXj03T/KJrxdMXJDvAx4R8MQ5mkTZ/6fY5xmXLxk2A
4BtT3Gsy2471TSI+ZWV1gToGpfIArjMmbsVL9S2mDX3DDdRY2AocAdUnB7S2WOfDEm6aVDhcQtZ+
h8VAZpk/9m13WvrVuqz904JkqWnot+BVE1pv79jwsE5FZvSG6c6q6kbnE/oe647dR1Xwzj8ju1Xy
z7gK93C3lKBn9Fv+y8fKTWZYXD/CvItmO1SV7ElvUCI4++kr2Ftdpr24/gvcO+S7NxsyJ7e5Z26l
MjZRHw7Yd+cKayI6UCJBnP7IeX03yeZda9FAgLcSaRFH1tjoAVDzTZPVy2MUeNvoClJRcfGTBI9y
61qvnn7B4LWLe4zOklnn0ScwUOFh4ZyFi5KuMILSMDGTP8XDUfAsOjY0B4g4rVpOYC4kJot/DIrn
okX+hycIPd1IV/lpEE3xSB3dOiJM9kiOSwzYzw0bp8BPelyMSJL3tJOwb3NIfwwUudc9SlI5q7ks
IDWcAJKLjf2cIM6AJe8KuGzTM27+Aib3ta3NJ1BhiTUw5Zb41HJ8/tW4tMfKKTOH1cBAZGhkzfbl
S2x2XS5XhbeoDTQ2e8QcwezSZa9CSd+AmetO9T1IpHYorXj4B8YchJPctwA+LnnuU9TxgPU1/mxy
QMlCbtrnLwjygJ4HaXHSFSFZc5lGNIE2SOY0nP5FNTlB2VZuemeUWbcBcT8gkm4xYulaHlVrVTfp
mhvY9M5kA64alB7HGKdVVVKX+JXyqTTYX0dSve2oyGkj6ZQNCz//N7R62gpbqoVhEHfEumVITyxI
eDEARAzUutET2TO8eDqQ616Z3pgdIFhaITD1CxaUHyPsgswKPUZ6J4G7jSx7kCanJBvd84BE1Toy
2X68gdqtmqny8A/8BGwPQuKSlnz273C7CCPoijg1kyhZ1kbORcDjVG71AeOLXasVuHe9wnEzDU1G
yIZBQj9xzPtGdrUzWTGCbVzS8iN6tH+Fw40vU3EBvofgxVwJ51UR9ctPSfikcm/aNNiMMPzwUxBl
qpX2QHyYNTdpFd3tmXieTvVULJQnXfJWfKxtcJH8ZuTjDQqO8hT5P4h8Y/lLG8h/YXa1PvNtqD/Z
dDgUAczbanHfCebJyMwXlvvAcGem+xcjOc9o4joCm5zu6flaV/J5RgGtilC78eRn10wuDOgP+gss
F+cJGETVSKuRqJe7DobDBsAIE0IMe7Tey/pHxVYSNO2v8HqTYSDQUjzFRX+pSf1qpOxBin7Icefg
tj9O2ssOYamIefxI22dOSVVMgiLWbJxmpg38jFlG123t3puuRwlMipC/pcZggfLPZHgFhF8Z3ygf
kjcHIL5rQF9GZYuqZQfiW3rhzSGZv7Nl9CgGhshPUSJMCBmcySUsYW6iMWUDKsyUfGQ5f/L5FA9E
iN7CcjY0RyW6riwi0/zaSA7PVcJey4+IfUOOrau6JOcrtcQu2sIMhlX/T3ZfaKKNb/Rr0zEvgq5c
RLlerbSPMP4q98JprDQq8rNfHL/WSsrUTDnbjiB/YXn82BJPOj1C84tNWVyiyQ3me6K/o+NxbnSS
ho3EviACy8egkPV1m8gUTDoUoiW8L7BYI/Pc8f1KRPbWtGJ/oeqaB9dfJqvIkrpJEdSLgfJXzCy9
ZLhRnRCCZ2YgEzHiYwTuj446mOtFQDnGW+ZfwjcMYG5wzvtP4L+BAtluHa7idNBN3isAVDHYOER7
5wVk4uSXAsCMtTsRtyKtpT81ALjbTqoyfBB0u54EYn47mgDMoK0IBpF8FT333LfbE8MihNFGyLqI
MH9uBahzk7ST0z+/NQM0fsmTv+lwTvTyaW25Eo1o5hdBIy+ap+46YduGhI11d/G6+S1LxRsqhDEn
+wpC1mwRWeUXz3Gvd8qAoZFCznmuHWoDxD6ZGypDFKFj8GfrnERK2PFJowbLuPeebCm+Lezo4phH
wGL1iCGrltnBIRNwmfjDTFRnLkKBVEK1rAB/rAahQE2oAql9w1libxXQpTtHIMBEqIB/smFzx6mL
BlsroEWYSi42cVY1o2Cg8MiHtpSLsx782trGeYbQlfosdyr2mjxVxYoTTmuvxc5DKl8qM0VJMd39
sg/0gTgVDPxRTYZ6yRTwv8u19G3oquuC+iRUqEEaLASF2pCCULxSmo3Fde9VBIHD3q3XUREmZc8P
zXdphGW5VZkBW5qdmCDGu06BHa7Fp0r5aScIBipdr4rvo54glNxTgv8/KrX0ZrFAmYpuYWsYi+/a
PKqn+KTrsyzToovSAZ7tAiwEvu5nX/feAmJD973DZw2/O6Rr4m7sMF41uonIvfSJz+T6d7VSH0eX
QarF61Dybj7VGWi+fl80pr14azOgYfhZbptwc0RkgAn8IfGN37gMLD7BD7avdKuk8O8bNLETo9TX
fZ+wypw5Tau9dO+NZgO6Z/O5VjTabKc3sNLqtpYQgI+Kg9KvbwO1ouCAj+qB5qBIon7VxLV+k2na
FQvwmUQQcTYqD5wOqk3AXzx76zwQOyU+ISik8rVzZGSSgJEl6P+B/MBUkpzKwBjmYJAfdHFmAUU2
4faIASEnHj5JKi1cRuwr1lnhX4Put/PChZ3Y+xDK0Exvg4igrGVo2XQnRkgdphNehFmU7sY0zpxJ
XsnfKYmTThuvOj8mR5B9nQLdIudftS8vMcNpC56/8pq+VHNuSfRwuGGdTP3GQBDdhveeXf2QpWb+
SpcQJRJxeT2S7mw+z8vBmZAI8Bp+GY5Cd2c69AceSBPCHotMiZOE342cnLGYjx8IoEZTipvbWa/b
4dYVmlUsunxRhWF+lPry6YcuBd/Qr/3Cr87tBhPz3qcgGb78lfGyxSCsrJZ/IlbgpPyMrfbbf3Mr
VCXwH9OvhZGlJ34lkXb+5VhwPZqp4gh6bvAs+E3XIt7u/GVbCM4i7i3argfjAl5fZSLL1ffRuoCf
NacnwOgef2Ne6OQwog6hKNkZ+FRReTwTB/uChNGp9LPufGdgEHruAzHsydor1EuJJkXQgncWhk4P
qHxuiWBrSgillukoWozygumMMfVkDxHJTsrgiZiYM18sNp3CRk4X1Py8Z9YxK0IC8R+JGXqOZjPT
6mZl1BYEChMKniKDS9PO0pDhW9rgehlFDSz4pr1XMxuK2briyORZWRBT3HpU5QGbKhl3LYnCmwW9
ZZeH2gbqK850rdgcNTc0HcWQfoj462/1DY3U3TVyePaRwaHyq6u+71d7g0NA4jeyqL19ZXHIw1P6
bQkulksUAVOLjCdSyb+wOeAfnOd9eHcgdDBKQ1n3mU9x3WBzGCSLWR8BO6RuO/tM6yAnYbSSOoUe
eTrmuF6+8zpoFHrAcNfXWRXD+6jk9THSrqj7vBAK5cdRxUOtN9Ydbe2L32se6OdAOONKjFxG14Mm
dkiPQDamBv8+z6P0IW9Fd9aF6FZ35ocSvvIskqnXKYSHykqch9RFdjGoH2SOYWs8VyQ9B/9DayrU
uYm9tNaGSspRAtFx56I3wD2Rj4kgJPeysnt5yDxsq0BG4rITQlgiGWgr6SjyVcKEVEUz1cwynWUN
OgKNlz3I2JlL6mPzygsh5Hk6jQOZTvm3cggVKcaTKFJHgmq4Cc5TTy1P5L4FjfPaR630v3/sh+gi
R5t3Oox/4hSPuaHBgYU+PNroiMhbyecTFpjzQ0kEGK9PLbbU/HgRRbgecfQy1gt8pgMIrOXUUCno
Isqmbza9W7fc49BFMCctJiiBxdUxVUSmaPqZSR5t1tn+hsBod0spsjpP1LpfAdYyqsSMsCa1/kXN
qmQxKiMaC5QwtCRltfdG9BTY0TSbPPpELgB4B3fEEIYm1cYTaeePiBIxg+swhnPWUKopMvb2iebH
MaU9BDentEuxu+obiYwSB0iKxJR+awtRfIePkN5hiZJNBETts+e18bAqkCdyJZszoiMCi+hPxBKR
rPmrJrfj5YFdIlZTdcNJBRHyzjDBD41kbkAH9WCZsEiWBL6m6ZPRNKHqqPwiXIXzvW6i6wUJoYoH
yTE6J5TWFR+ERitmon5PtrI6kavMoUyFI0GjJFetiMAd7K9YOk5evvgnxFhYKqH1Y1BQ1El1SqhL
Oq0T11+Wg4oiE0zhvMpUZ7rzUXiigXovf3J1jkK14K+OuinqylsHKR6aQU/hRwoiVaqWplVFTSOM
krAcHRWsYqZ8HFkZSwizPJy6H6gqyqKi7IXV215XoUWYYc1Gv1NN+vVGZ0VODzJbC7NHoi51072v
oqlVYeqLCZZbAti4E6kSHcUVYSPlK1qs0ITnrnyHl8O4KwtmlKSamOc4+myQVzQdgJNU4rv/SF4R
JfoXyRZBWXcCC6lGgBvpHjMguZxmCCcPJBaJoF8aYdUuR4lFZREL871h6ICfbS+ySERzXpjZei+z
KKrvSmI9jzqLCJlia1qnFMsxy4z7YrV3WgSV40/dkIb4v3Fa5EXco3pNvlhqeHNUayF0D43cRYyG
/0hrUWRo0HFZ6OuPtRbe8K1XS2nLDOu42iLptdtWUqNTq67UM7tUNqPiIuzCOz9vu6lseXRyUdvy
/6a5aIIK6o6vHy5bQlJFRJe3w2diaQkaYFvITmGUXQD2C8s4MfqlKACxS7kdPPIhG8wG9irDCTHp
M9WYO5T/WTj6l0XVG8zuSFTYlmB8GetVu0ZFU1fV9E5LQTJxjJErei2/sEOr3PAIe/5AgAETSgRN
hN95b8Fwe+2E4t7vnPMfaaPcvJVhhGGY8s8mZTgaMczaTWdlSYHGqMSArNY2skzJwl85MXrpCXI9
nfyLFoMCSXXYJmCrPSLG8JLuMgzrzf/GjYG6z2G1LsHC7eQYVcpnl0nJj39wY+guJSO27sXsbxDi
+1rIODyghmgnx+iIKE8NzVt8KshI/NjH68mIsnlryYD1TOdaPjTg7VQZvR/P5Tbulr1oqVduIq8O
lBlm1oiToK7gNMhszeJGFGaRZV8OAg1B7nHPiTK4D+5t5BVoBhKkyYniYBRuvZi6pffls2JZrsh2
8/AaTRqhV2+qDKxlb9LIBVmdaWqET7TShk3P9sCogcXBXHihIr7SaWg4XzhbdQi7ZJQEjHqmYYVu
iJIVnbI0Vh9OHJizA69G47nWgIFzG/xYrlGUCnMFM5OJFv6zXMNzchoISu+rwlqMCJm5LGp0IWP/
7S/JRp7q/sxpy5Z4ok3Dk1ltxcGMLtPuKbq5Ocv17nZv3Kiy+ixoI29p2Z28SR3xwUvFclb5mCOG
WtzSLK8SAz3VWI27l28oVX2uJTgYHfueZTRlge8lHBkebFzC5WyQPxDZ/ynhsIyuXdYBDpSiOwMm
CynOavSpDAaDxwgFh2jGRJJyaktHD4ek9RkThftQWzGIR00Rtxo+33hRxOqPPub0aEDLLDFK3P6b
mcPo0nwa18VFN9g5HErbbj1q934ZOggmLpQkMq53lo7GSL/JOHD2lo5MtcOHkPcg6ohmY2iuS7c7
Rb2somLqPN2cAmq7Xki2/jXotW1uy2eS798yq6d7i+LOF0uHKqTsjAruCIOhQyv856hxb1Nf2NQW
MmffOqt+eToysg4C1jWodYPVh75WTKbgBUwUKXXqFcvAX5eFZU3lLF6qIHy+ZSGkLfNmihw0wIL9
F9YOrUykDf12zWxUd8ghvrECy4Y0NP/u9B1SJAP/1bG/NgIphP564/Dw7Ceill+OWTzExuomlk96
kKCYPhXjYDOWBO91Ho4Y+VigQ5Qsg9ODG5p8TvsqsRSNEBBHxcURr4dnxLCh1ekRtYfm519ro/5q
xg1egyN6D6Lq0tRzjIsPFR81DXJJoT/rDaxGjxUqSZid1620MvWfro9iWJWGjrocZR+ZgxFJSAPk
278KicVEjcHVqKGQY+EcKttlxfq/UH6AuW8lPSfbgvUDX2EwqVWfskTfcRgNOSaN4tZXBW2Bn9YV
zxHteaf/KETc2Jq1rawMUmUoIFYNzH0Z+8M8cC6pimHZnaMCpZmUW1uK/GQvAkkyrgzVgHaXZXkD
ytbhmdeWMRLw2b/LQHqffTVARYGXCBuIo9I6VGkBNM9gAylcmkRy9laYaoofecinr7abE7YHvIcG
JUihywrVuG67/XMliMBXSU0s9csnWpCyLb6B4IGKFz6ZTBpGpwpxirnONkTrTIpcAj87aUx2fXng
L0R23rP/pggxpXibCtXmA0uImQvWIgtsYzmqQohqrWKFEEFZd+TF3ilDqATNpxSMojyM5QLTxBtl
CL44xPYiLW2qTgYvQNH5uTskwRU7QTqz3ftDbKu+xQjXLY/5Q/gN1dOojwra7IDD6Xf60VXqnUSU
eVuBJTzqubXxlJR2PzR4q7HTee8Q6bP0R4KHlh4crl9Ez+OFk+jaiS2yuhbUHt/hG5GIF/X6VawF
EVcuip//dyYRr9bvekGDdxraoEebiCdROzF4Vd4LRTp6rs6DQK+w8tkL2fbUC8nL7ytmERyIinVd
IO0RE9OeH6hFyMm7iNwXY0m03vPKtFxTo/4hoCD6wCxCpaeLpwHdq6B51VTxyPG9VYvImo5CLjc9
xoT592Pt0R+qRQS2zhIVOssP9SKQHtFMy7OvxxQjXWQLvMQjHQvMr7bpv/CM4FxWJ6UtE0PBNcL8
GJFGChA+CkcsLboPY8ZWo3Skr6ruxICExv48ykfKWseSzZpPN1iy16KI6qZMsnlYCtrNOwFJB589
13T+3sYbC4lQUEdNB9s84AhyIlnN4piJBBU1jpRaaTc7HYlfN9ac2M35MSVJKrY3UszOGWVPxGuc
ZplWR+Dbt8KNrT/u9CS0CtuTPtGekRqhigOiRC2f5+udo6QNLdp7/SvFMDKujccVJYahzgT3BJ/N
M5i+MfUzhpmSTag1sljlvtWVSDy15kpTV194tAB14y1xNTtfJGadLNq8e1YsxOcE/bA/DQaT4Tdz
5ktUSP5GY9LmXw09a2BvheYksoTiSpMj6z7oQcQFq4MS660OBf8vq0mkNuI3tE4UryjKc61q8nZv
NzGDHuIcZurpwHDiE1RZsvzJL9PSpjIk1R9FqtcQGqI7wehyG2WWdi7/N92J5ol4HKOzMqVFJMuV
avZ32hPKxQ1qp6SzvfokhCaeNXJAzNbCNaLK58nw60K7+sPodUZidZgs41L97g+F4EGhcDAkvEk6
wtgGlfjwRyYUxBuc3iyGw2NTuBpGl0rSf/lUhCLDrLfVXOWNEOf+XV/mJ5bEpG/QoVRKfBZ2Tjg5
UKJoFYqwmLzJTIPFn4xOFJYqgFSpdXnUi1IWEW0Z7hlDZ4GNvtx9FfTyGYeBzYFDfSp9BPnHXClV
JvzoJMpBDb07jx3O0XtVCoA82hNsF6MuJfbJkjCL1haGElCbZpr67LgzxSoCAj8a5WvvxSl0m3Cj
V/1vozwF8JKqIS+uB2efP1PMimLanUYFeJvDpNuYk51LRZSLa8Ppvv1Wp1LHKs1lCengoQgdPdey
VIT5W69Kp4WXIq4U9LPV7cdeFTCE56y2eSpIC20oSh/1KpLDwaBhyksB7CvHSq0L90KHBKcGvu37
EsHFzrWCTVyahmn5/ZhqRZWita9V+nTUrdCDQtuZXk5H5YrltVPdZdk81qunrjMfpR2K3+UIz9xZ
aDkXvkbHJI8FkleZ4b/oV3J+Y3YWXxxTsOSc6CZKgXwXkdsKDcZ28LEIIv/f3BanjdNueO0jn+Ur
NUHGoE0CQ/j2y83iuMIPS06YV/9HP4vLhSutnXayE7ToljHNW7reBkdLwWlsRj3u+U7RUqhisyx1
m27ewdPSxvhOiqrlFDTIWnCQYwSU2ZN8JmxJNfeEdWU13wtboO0Rq7kcv0drS2s14lVmZwRej6hb
MNLmi85Y/Ebcoog4lermkYMipbf/Km6JDNGdhx11I8pQn6db0nUTane1nrIxTWAGP7K4iF6CwEMm
UTWqXGonoziKvs7l6HMx+WJPolziFrCTuogkJSZByJD4mNUFf/hZlggPbaZ/x0Jp0DclMVka5C45
uBDLmvB6FLz4ToZEmtsuKBiWF732biLXvhwlL51r8duif7Xya2WWuXl++memFzdMLzrNxREK/zlh
/J5vW8IZfqFtcsLTii0+lnrwnS6AC+rUFjUdXRMKRy90Dh7b1NHczSiCATvQF75GRa2QYdjcKWHE
4W/Nt+eOuuYtux30sn+lhqHDaJNX6PNGPQy7qPuyEM8qXbFPkpgULw4/NyxOlCRpKLhKSZ6J5TdM
WyvD628NUaV6RpPvKDRe/ZU0hvCXNacxGyPyL3OMq/guvT8iU43CzpaexXVmp5AJImvO7iuZ7TUy
uG6+RHgmJ0EjSMB8qGSMyGvWNXJzk36yTmkRZ3+olOEF2818t4mpusUrY8a0A6va4Gsievy5XEYL
hDWyz3alRZQn9QHljO8sM3iTLkJVmHdudZbZ8O7IZnLXlR6TzM3O+yARV5mr14yOsM5IXo1dLJSb
pUIGcomCr6L/Rkfh9KF/BqED5atCcIaNvlzRDSNPLUkDtQt9FCcdmdfRRkOtYzaVWOlTaPpeSWOp
8RAdEmXurmhpGstOl1ERGFdxZzQPGRlW2nt/qmlc3XTXLj0XN8TF6CowKWqAOkicVUahFfm0Tx01
NNf2j6FvXuBeIDot4Pa4UBxBvf5UU9P7nTvBP2qc/MZV4w7jyVbTbkdfjYnudVIWWbsepTWVUjlf
+sRTFztpjekqYTgJ+w6H4EBwq25hXLBrmwLGdteeXYsXbVp9UwYrql3rq4jMIJQAV6BbrxCyG171
6l1nYFzi8JoDWabi5aCxyeXQPssNEZ9wmsVIDt5rbEgz0xBuqhccjmaBrmHMqnwBT3wlhtf/pLPx
+PKgRCK5sYDpdVMkL/q8UARhGziDcoA1rfNNFWrrUnftJ7P6qmWxMBescv1WaINZv3smk3Hj5bG9
bR2aynhKCRdugUF0EhtSvwmLXFu+eG2I2YYbqyynrixeNTRk2ZSb3I56Gz/hC0vJUDI/dNxUWRWg
SiTA+pHoprSKkybscOAcsd1oqnbHv5G8+th4E3Tg3FYcrV+sNxSZkTnwpGB2aL6xyEz4mMvzeiPy
Wcg5QSDBKZVsHpOJnb4T4dR2btzWqbF6J8PxsTOQJawVZfLKiKPF8bYJmfTttTiSGtg3WtMb56bo
FRhdlPD60I/TtXb6YFhBvMHx6pxn9F9cH/XkFG7Il8QUqFiXRbt4Sq168Qe+HNGPrDV9NzQ1m/gv
orS1LkrG4hnioKWI0jnOFfNWrGvl4ZVApxdzeLEQZelEUmraxxMiwhcVyedbBiDdxIvt6mKv0wm8
Jp/pohpeVF3tXhmK55zubTqaUXQTV/LsF+XKqIbx+CpMejPLN8gdnS+FQZ+un2CdsATSsLTpiV93
Sh3TwJ4Y02e5UES+3IHpDRD+f9LpiKVlbluRaldKQkudUM4kKChe6G1cSGZpYa7Ya3VkvqkXPY20
n6t18O74q9CK9a+GGYDx9lDPKqWw071fp4gYA5mOVGxGyU4Y9pmFodkuF7kuuB4wQy/WxDFphtap
szoXMt05S+l8evrYu5O4KkXRSdsvZIUtfMRd4lxR8BC/WHjasDGXqvl8KOJBFUS9E2Tbam/j8WsB
WUcdX/+PjDy2lZZztWzBS0QFChKdwTTrPe8qzbt1RpribK/mAVCSp72tM+8Z/TzsL+JNJfni19IZ
ZudRok5eJD1abvKZMSyWBaUScw1wPeoYdDHZjs4eT1XkeUu7DuUiT56oqyseiSU9oaZp0hkqSzd+
FaLNUtBTFDPBr3APUWf/aJuOMHsR+dCL5z9aKR0WXUPxp2z1Ec0LnhOfDTIfwUGME1UCO53fGH3q
Qb4Si4Z7lQS+eVJ2pQb09l7rY8lWocxlwdTOda1jvVlQyn71ovYxSVd1Vddu93ofgSj91si89Yvi
JxDRRteaZAjT0fOjcPc5pbfNnRY88KkdjshdRlYQ3EO4ScetP2XNg7BqwkPrTxkEyiRRxZBZp1+s
dcVFQON6ssKeJryXy0w6o/Qt3rBOsU9p6pJP6ljTNi/2n8xtO5fEc/8c+2KfTaJOCq9H+w9C6mba
y5X13NClttVCzbqhXoRRQidTVV1VxanJHPKpV3ElG0HgfGvL9DauABMa+jzCiUeAlvssnemmpZ1h
tXTWOEPQ56KOv4llU7ljxSvcd7b0f6Td13Lb6tmG4SPCDHrZJQiwi6K6tIORbS303nH0/w3KVrHl
ZGX+jSQzmcmKLZHA973lei6iWJZfcjmerrovbCBSoDaD0R9jU9pVICtbPxRbopWybHcmgrK6lbei
1K0jWWpPKQtCo2aUN2cqqCG+hTSbcihQUz3dMSRL3H3pBRU1OxVsEKclbnhQtd96lI6QoaKeZjQt
624TzW9TJQc9gYTED2qstKLfn00kg70jQjVP1m5CDvmvkFAt8VAp4z5bBhNHl0DyOL2dSaExKbBC
0sopgFITlWnSv7JCsIvaUyxIEJSQTee3zQdayCsiiu0VJ5sgARqjKWNdZDFvk1EDHsqLpPwH1iFY
TiUdiC+RIcmXSYnoVcJT0e/lwTl7Q5qWoSpq6o0kBv7kcNepmIUX4xsvqSkm0uu+wX1JTkEx0CKv
6FBqpklR5gNDFJDfecl3fqKrzpJLQZFjxohU1TQvBotng8zGIjooCa9p0t79jhKJFrtPiDPG/DP7
DSTqk953rDIo1rWVmAvPk491NREZz1PcYLMtAk7+f/FEHlXVWy/x0/U7URSUwnhkNk1+ZrSZtUNN
H2m8G+Taur9bRUMbqhgeucyIooAC0w3UwJRCLpzzwZedHJ+iYKHd/84XWZpX3Ph9YxwrSSXU7d0x
klote2pRqmxLFurLSDGKxyhLVNzMzmNNrS10m+8cd5GZMeKVnV6UXZve+iRbkOPWR/IimGa+CNfH
OzZTKyoLPxz8w0fUKPeb8RhYgXcrlgJf37qmLxSPZLRzuNZ8IbiqQsk6lkPsHQgjBPot24j0OIRm
IeoHp+hieoHlQEf2zBx12biDvaY3O2bCZcrmHM1MVmXl5WAaXNDzKbPrcJoXowlTwIRV+nVNWiJL
ednQ8DYYJHJl1GZOjtAU1SY0CH5XSfofVaFJ4JYiFhLLs9YumOm6DxZSz94r2X49K1MpNQ29D6WV
yS7G3RuMRCDqFT+RZPMljsRGbbnrwumCjhkAVjDoa6+0BPb++W4VQjHeh6UqLr+QknKzZkHfaIcN
ZVrp9h1KwrQXvhOWqBPk0//NSJK64LJgb8nlc/ZvnKRuSn2Q03rb8npdshp/yBPErlzr+ttOkAae
/GJs/+4lNTzo3CyVmE5E6RoqWVgaQT7yEGKoEhrtNzgpyGSnMZXxu5oybgmNXBy8XDD8ZStO8KwG
HPwbosRRPACIk2Vte5aUFJ1TYtnqIlutY71NPKH5EXVTfvL/raZU+G2GmZ05KlcF5jXzgQ0G/AX2
UQIWHJpSaL690kr5JHqLxowo4X7tK4mifiKNU2SGOBkvtK5ji6UOxOyns0THLMcnSyhI/0tsyQit
4pIYwCafLP6+6bU1aOEVS/TCEb/p1V8SWwK2mqyrbi3vcSQ7TYtq446Mln73G8dkSm4GbVwcg+xU
t8JdUWyK5Ki+AAT14XoM1+a0ysJV1a/alALA+mw1Cd2Foh9jGhTTi8dNa14sZt4a3O9sNk3l0S3G
OYpAV8bV2A+Pn/Amth5ePEX/B5CkXnninCaFvVbpXc8Rg6DLoTgmrDY7ui92jl8lPyI2QdSUMbiz
5iSb1S7qdl+CTiKRJHZoXnoSlvVkLTi3XFhs+LY+h2zAyLVJbRWbG3PR2zS/EU8CGZyDq1k+ahhx
NQjoanvQ1NzuhruP5FNXKEszDd2P7JPbJpWN+yST7tNRdY556sTFRSuQ0UqiSsfQ75xBU+Qio3OC
rf+Nglpa7aH091JORXA5lKd/AUKNjDAry1cTKojcRRiuXWAoECYn8Ne6eAKHAtuYRlJbFkTDeupS
7m1i5ew8OCniXspOkrdwX9GowVxT+igSfh//Mx0VzjvKeybTTbbIkwuOIIm2R5GClrlvzWUQXPwm
SU3DfVSeesTkfZ06f4BSdfCPtKYqlZH/YpYX81x0StYzrpSpPGTyD6O4IfmENJ9HL1tO+zjQr3iM
kKtWlM4ZlyLAzPar1IKLZqD+JzKltMI8KLj698IUUWS2pa2bpnQjP9nMyJRHuFKXOoFJmnVKSUwa
nEriDZJX20pYGewStALDbnA1BAW65UQctMH3G/urpTiRIWIQDa9ajevjNTJYZZOVDLH1EHlMA/vF
Juu3uR47Yc+z5q/olCKy2MS9dUsFytaEYB/GkBGDsSj9bsOn/6aWzKW7pCJJs6fdZmW86vlJVWVL
VJe/FarskBQ8E5keLL0Ea3E74a/NCpVbq/pfGSrys9yYn/oHiAq6TWjkQ0bRCDOh7ic3jg+VNx0b
Tishlm3QQcBlAyOTjx1HJrFl99DYzyyVxCar1p4IPljkWk7h/YhOJbe3k7H65VOpxf0Sk4xlg+MX
TJUundgkK3/40ymeHhX/SZ9rY3IGG7r7zayS1QOWYNRfI+hxhWRUoFwbqgYnNJGbvWu0dRZdiaob
xgOLLWRHQrmorKGG5VVf7KzqIeyeA0XZdvoPsXyJiff16lt1HlZrJjslzWF2rWJ8grL5XlTdImKS
8ZW3MmbLiiCBKqk517DoF5/GWiYBksy9dmHnxmnWrrDPyLyko6Vcs1LBjcDqpw0Vxxez/WeSlW1L
GcUc5WUT+CvZ1xf2ZGqb39yrdBAoB5Id/7V9pXcmYxFPM3+1jgePxGAIAtG0PW52XxlYMVF1E5rG
XxgsWfyWHASyVSnJLkQA9E8eVpPldwqCQA8bQKNJSoIL1nDppHZO7j/9JxhLTm+Z9ohG4an8ISqD
G5IslxEGKrDT2+uASh+QLFIh7LTnmcrVpleNw0coKzC4oUVkOcU8kU8zmVUsTc6WNIkvqipwZMyL
uT9KCJc52RVRb+E47v6CaMXNZcJo+k9Hq0uyJaPqi9nSksyIj2BGN+Ld09JZtiklTHXq/N1oLZbs
p9k1lP2XsJaVHucldouQ74+2lsQ8P4g7xLC68gvHLEl+4EG3+ORt9dpBjm7exS1Tit3C/Oanjhxt
/3S3IljbSLqyqBubBf8RONn0PSCnaLrpJmkh9rdMJIsc+SdGw4eFxW7XT45L81cZT7xaaAFW6Yjz
B0nmWAWeX3m1F7dmwq3gJ8/lpSSPNEcGTKlHPTfUk/37Rr6IreuksYiY3dlqWfI/W8VgXcXtEgYR
l2adl8CA/QP4y6vhpXMZVrpdyjfRYP0uaApbQ1yL9hOhO5X33BLc0ym2Va4j6Y6X+8Kvr/ihs21j
MFKqbDXjSmvQoYoadpuN1fA2kA0wDob/MEwGQgdn8ivUj1l3TKYtzX+ni1nU+3f2F0LpYvZCzZGl
ZKlcEalHRV4ns3rY9OU22X6EwMDeMVJWpbx/5cDs3vz20QPLJIvJLXEZsDL+aoJ5OgX72+WZBeMy
HrteSmsDYqkJX/yydn/6YPMke6zd/iLChIRdjjJba9ryCylsjJn477ZgYbbeBOuIQQDEMCEgk4ym
5bCelFMRHGY0LIr53XDo3gIHBr47hS/y4C/EKnn5JYgRPs83c+3r3iYLrg3hzlO+VdNNz/kRzkWi
KWYxLNSojGnKmi1SGy14Sc6+GFKWHRSBqwzMqo8Ef5FuxofHwEjIdpkezbEyv6FjkpfYd7M6BpnE
HRz1ibChIVSJe5eXI6vz7+5YKR7yO6+h5pjTeqRkGBYL1xhfsviqq27S/HIiNTsi5HH9LpB5EYOI
bHmlLpOEtHusyY2EY9M8RMFVRmaJvMkwY4DJOuaNyGseKbN5lj0ROZDyNmuKfnPwPZPdfbQ7Br36
PbANu4/Hv0ll80C3gPNyxsqW9KOl4IU1KyJFIJhtSKzaUHq2NqJy286L2thi4B6gy4nfuxO5Tpd9
cmlVMV1mv2s2fqPv+4iQyzNmVo/Vxkw0+XIGzcaJy0w9+uaBpCYwWl2SnVRvOd3/4s0yJV/7gfSP
QlzdvjWL40/qTDEl3royZYVbmanwdnoW86uK16TKWERe7jT9mczooGm2w+yfkbW+TYTsia+kBx7I
8PMrgpZz9KqMJ/gju5jMTWBxOumPgkBYiMk2KmHXkHt/R9FUaV02YuZQLeUQmTGl+OaiaQ0/dflY
9owufbDRhok9hHLgt5R4bL2Rc7RgclnRD3m570h1qqRLcm4Hxb4aaXXCk5Axy4/6brbSOmE4SLyo
6vw01Qe4tD667slJNldp/0zoJNUM4saEZjvzaTJvW2NBZ2JjJUMJLlL+UCt5N/a+S8lgGYz5tuuM
1cjTjRUhdXQC9FDAEBZRbrvJrasXKXwm1gzupA9PHDL06fRZWNNZ/PHpJSQjX0mIG6LEOQqbTx+p
tUQ88fNOmN/KKW7xKR3yhUv7+aO75le3DYefmV4be9aImMHT1kZe3zTMkP9Xga0g+tKol3XFt/iH
lEe2KA13AC9MHjFkQQrPlw7b1DaOxyBZfagDxleybL6amebSywHGKU4BnynB3jOzH75CAkg0Ea3U
Z40T9/FohwwkyIZ+cdbZfAEKYjQQTUgdG9WbcdQyvhIBNWqgNkuZg7gbOpXd0BF9pygXQdFeRtVI
+mEln2a9DdV8T7nmYgbcpMC6kHMcJDKjmC7uye8aXaJjbsOx0RdJshdqiazsvvVXkhESN+qDyTA6
j+DuBr787FEJn3uWa1l+iINR2XSjjiD+B+1mKI1k5/w1PutuEc+/kb7/m/BWJ+ZONbiCm5n7BfQm
1Tpz5wmBsdimhBOuNZWWCVMwjCTQU9Di0CAGwtoPHD2XusSNwmpochem5oopEONBH+RoyTxgvzST
8eYLEs6r2SfSRG8zyUZ+iPP+kq0pHj5Tvdf17iKsqweFm2HK4i7nVOcsxdVl+x2AgeZzp+3eoLhe
Z16rNHhF9/Glp0wPoznfdob8uykwx9CrESUq8dTnrpzK3G1892zHBVnnGkWy1WRhL6nfrAEtmlru
t0rmPndm5DoSCUAYiAM28gntJKkfwbj2shihEOTzoIxKaFUlU5M4u3Lcszqmx8ki+KTL6WkcOp6P
o3cm5sSgexhTol5jeaWxd2qHUv5iadr3gQzoX9Ccasp0kUTxlqzcwr/lkvTwJzLHJtDNVFFesfDR
Uyv4ESmhLasGl4G8iGxJ6zYypZ9NPfTLUQoJMWyEx15NCGfXbxSd/nMpASLVa5+cdYO6HaFeY8Wb
CPbvo0NXpt8nMSTnxhQnO8jzm9HXGN5gk2EBv+rZEWDQUuz12y9cOqpm26lgGi+t031XFk6SjtbG
ErxlTr6q3bWsK52huoDlkFIRX1ib+v7JqzPmt1BHkUaYBqcXUQGY19if2TqaRYQYpruaGCzLzB7g
2K9UIpBZSDoFbSc6jKxrHLWNRSVyNpwhu7HKbYGF7zfMLvforaXK/V88O0IldmEhL9RMuDW+ZO00
jd+hnCVPv9N2lZXeySl/8mIUwfP41JZD+MrcKbtq7KlU/xvoDq+I9S1V2qhSQi2PraB8b4xMKHL6
d3TVsHgoUSn8QN+Vhu52Smq/83expNxEGFazgKcWXrcb+otqmsy9Mh9JzxJeN/mkvYpMK5gJ7LYS
rzNJCvasJrq6VG2EMWrXai0fPsl4xRisANj3H3E8ZhLdIQpTZsl/Ank9xcDZ0WK/gDti1NoNmuww
+TxelepAS7ldfLbyRk9gzSy+O3N5oyfq9vy2LVTh5OuAJD/VvJYcNYf8io58eOi8eMyvLKxa2LKf
fJ4aG7tysrD2/NuIXKnVmPD0TjsMryjIWoagGB5uJ0oAZ1BvrsJpAYbLGdUDJaCnowvfz7Aek5du
OI3b33A9s98Iib79zdcTB2MbV8mqlYOKJjDPzLOxF2U+PYTWbo3MfHf2VOu2EJDzDFXghc0O36u3
R4huwJHAM6t7xktK9mm1GWe4VzMRvmUgBsYKy1X3pu9BWSwsidGKpknhR+rkiCwiA/t8Vvj6gi5F
Go3fmqQgxDhDfDALPIaJyfilGeWW3cqUcUsUUDefkk1UGC9nm48JDMJ12SQ4+3wMOip2EDLG11nK
ErsWqkOjSTpjfToztG5L6LX9Lvb5ZiTuR+0W2+HC1PuD4tWqU1A5DoIRdUDP+hXth5CutzPpLIeZ
KISEF022FMeMmGFkOIIkLs6iHzNSOfsMHHjfWD9LkcKN3it2PMPopVRzY/5E+/l+dFllRW6feT/L
7DLEDo7RXpgdilQk8ZKj70fpb4g5Wso0Pt60vz7I+GVW8hUuIMXdwvOdM/03lEQbN9GSyGlK0vTw
eW+KmzMDmFRZTpXa2OVUEzWW9bZFJF4I9PTeRcC8ZS9VTZ8S3b9sSgb/Wx7e/cgiqlftKiae6K6s
M7970pjt3U05q6tWw3vSouJFH2il6t2w7hX5ByibOkOBZt9Q4NGN+z+xwHLwHNTWb37+lLNuUdEh
WxRNdn1mAysruSryzA09ZWf+ogMztDK1PzXhGDjlTz3Q6p51WvVnQDCQB5gfMXUDoMfZEVQmOeef
2a++tARJ/nlRE1eEg92Rsao7/qUcPA8sAO2CgmCDWBdvoBrVgBcLpqDXc/32+5aagOxow7izBqjF
vmyxsr/0Bfn2cCjbfRYG8wiXwx+Xg8/3L2zJPRCURfm/S4PkQDvE3e0E2XNmbTA14rUlVMdXcDDL
Hn3TQj5TWb/Qif/+4A7y47zoQ/4mHGf1OG8uIq286nLyn/USqgg1lh7PbBAqSXQIE5NQhT8cQlPI
XpqGmZvCCkYHcWL72SMcewcv92Wog9DxEQnrSD3NY81nlFAX2msxFbLVO0xIuMtj7JNv8dkm1C1h
3RVbUxBusYP+FAqz4thl4iJVpx+fnMIu15KFL7GNr6mH2h+FhZQL929eIbnR34Jeu/6DLJx8XbF1
muYzW+hpfbIpvSpaxgFBQ3CKzMNkV5NCyE1rpnzhpal3csvUHZ0zTpZNbjFMraNbK1MHMa07+zNk
2ATcIJtGfzEZKF4ORnzBfIJsh8a0szrc7LDUBYsrUi0s3njDSc+um7befC0cDtFaNo+vxqFfqkuC
CrdVwTB1lSix3Vp7LVaqvRCYdsxkJ6MP015lK8xK8ALO9GFoANLXlrqTLSUjx4jGjJIOwU6fByE/
OYg9XFum2p8pRGHR9fXLv8EQedZV143XkcLoZczDIyISr0y0tHZDFDLTtVnOqmM3NjYBOd9nGbFK
A3WZjWw2zDyimsnLPAJb4AElEnJbUlqESMwo4VGU0HTGokRNrt0NG9PpqhVKbUnY5sbnbLiIksRY
0XZckq3IRB+jDYfPZmKVPKp97H7NJko1uM7IR6mY7s56In09SgvIpAsmjfZ/IRRbdXyOfCtc+fHI
E4YqYjCUIvIUrGlzlVYy/RC1dxLPIreStbD1J1ZR1ptmFXPsYNDDjmLNKQf9+V1YrMX6RLRjvCBT
8FgMXNLG0F+/S4vi0DsS69BBpZv0u6R75oO4ju/f4UUjDr7rQflythf9rgAyrmQMX8Vl//xmnAnG
RpUjMtwpQpcQT65nPfYl8nwBpE32oroQB612zx7jGEQbeTStpUBmnA3UVNhfwIxpk8yFg+QqpMp5
McnZwzvQGIrajpcssQuKZP8JNE7s2C5rwUqWsiwdec9tpDRZ+iYzIM081ilQ/2wbM6HR2AWrqpLx
cWeyMeMQUHOhWpIz0y/PdmNiNvWuUC48X+svNJNnL0vCX/CNEr2alRDKglNpheTqzcggW18szpaj
SgvVjyZ114a0xt9QxxYXlus5mFczHbpwdN6BR6kIfkhRQBxdy2UwCplUVyAIV/Gwlyyz2Ipafvmb
+KgE6bVc5fVVSMWtyZjYn+FHPwtRPbR0+xl/JML3MiUpZeN1hYUrrF9nPRa3SOJT0PtztxVMgIdw
skto1qUe3Hhk6NeBTkxNKcnUNWr1kmGPjgKZTJ3dTi4Dg1k/5i+R6eMi2nh+4FFK5DOL+2Bej2xr
kRipLxs8vr4fpGsvI12BXtx1yCckkhT89hR0JfCC0qawmXbyNpKJ7esEOrDDB0OyT+bEIUoqR7Ew
FkKQBavGrMvFU0LazqhN95WwNnPySnL91jSa0fF9L2Lut7W5inHMAABdMH1wGpPqyeRZ5MbsTi/a
j85k0c8UhTRuZ2uyCIxHrwxvvuAmQ5/qoFdlhLVBszmqZJ/ZyW5oqBul+sUbPUkiz1bKOgttbOQt
WiVrT9DUPeES/KyDPnBwEKqTXqtr3RT9rczpbj/IHJtb3tpe69mQjCozHMqDwEbCZ5rSEpTaLoR+
98ZT8sUbLvrkhkgc2kgVIcFDYNEfFO9iy9p8lioVHquLgPIMgbnera/Xd7KhIfw1qBu5hZ/jF7TI
R+nxna4sGxaBwbocIU847FZEEMWltC68IjwU4cVnxXKoOErgcawGmRv7rFnGRhi5acZA9WfS0lLr
6yS0WJ01CLsPfIX7TMZN2OKOPTdOtE4dSTCuI85uweVn5zI3WPOWRQpUimdV9qgWV2LOSaeKU+qE
YHH8AEXdlaPy/g/+Uis59otDkNxpkbetmi68LDuOA5r2cOYwg1aiEponDN6Ykr4mZFlZJPVkXfEI
diLRY6qq5NUxbKgZaXvFW+SDlN8KcnbMGXeUzO7R80aySs/biz/VzIw0iUVBhp2ktPu8I6xRk0f1
ECTijhUB303KZtPpSb18lzQlZujcUD0yL/XAFaB0h1FwUr/ulpNRPesa6UK+7I2bOg4ZZKWGFpoo
yqqf9quelELJbHmcftQ142QwbCIamAn0xy1PjG01aYozEBs8C5sEgN6IzTEP6m1kGXzJubfM1mZk
+E7n6ydOZVSs1T4jm/gLbtNQ6EtNdbjLBJUJcX2I8Lr8cZFHQb1vgmGLIzcWBhkONSJ0kanNMpL1
hzSPxms5In8lqrZimd1ZbMHwUH7lOAu5U4lik5yKoS1uytVjSm+cFR5la5jJg1wOLswqXSwLujrU
nTegM2Rpa4Hcsy7pdx5bbrhGLrieKJKyLqzyrJuFQAbOVUFbhWY+2f8R7GQUm/ZGPacbfEQ7h7G5
6/KmcH7BnaW0s+ThaUg6wTWS7ug9xinbVxUepUuyYHQZCnG70RP1pSRYcpnICac7U8m2HeUqQej4
1NZOSn3KERU+1bKUEDiOQu3T7ig7RlX8hughsfJuac/5HCB/GZ89B70OZ/FgRb1nN/rIjmFY+ptQ
SeemqmRzE/PnyB5vm1ve+qx/ojg+qrUe7qLUdPUgYteAeMXF6E+1Owugvlfdja1Twyicwty4/wyB
VkJh0wq5fbdAgzwMN3VZLoOmKlZxIPNb4zf9ZoJ2nic6Rp07WUvxXbEiyn3xro2NyUblfqdBRZVJ
YJ0dsZ0V9isrEaCk04QlZm16MviHvjKhMAg+mYru11Ro3omLIhAqpOsqXTSd7K37OseY09Jdlo7A
VNJCeONDzax1wsoHK6nVzO4Fj4kCmEvf4qKjZ5N42fYRJ1JSsqdM5bEbN6RVANYw5GbUrq8wtcSS
ZG1/IkZTfTRdsZr0jYQhYESCddBJzNknMVkklVK7U5c8wxJLB02O5vYKbxY15Mzma7q4Ygl4kSLF
HZiVrA9Vqqt2YY1OxW+HARD3HSOt6LRIQu07VVhKtsCFsjSL1NZSDtRywmBTyQh54QYkcBjS4G87
i92GM1ZKY6zfzrX0FRkc8E9VvpJrUpAMPogUSz7xpbVAbV2nxN+0U0YrtAxsqeVNyiHmzjqcNVNv
gEbTYA5fRVOvLZxeYzveK1q3HYbKaVkaB5p68qacd0JBe0VIlZs6zVBWp8h5U05BXQd8hWNfmUdt
xk41ARFW1gP3FTwNj35QjJs38zSMasadEqVyMT1xqfqC6KPsn0kwUwZryObqesrAgTzuZwS1Fwzv
QgiJ6xFM5rDEoO/2U8EtRxPF/fCJRTUV3qY9aaZ6X0vEyomCPY05Q/cpL6epMihDzVJqk/fDIS70
4ZCR5S3WxvXUa6Mj6Xp2PP/bKCbx0V81yRA4VZOV1OinV0PVN43yiLr8oKp5dvCjxAcRSDU3EaN6
qVKxZ2dPXL3LqooudGtLZ8Ag9w1pvheUTjeZN2dnNc9L0W5r64O1OuZ7QiUphKWCtY2CMrflVvDs
XI1pyxasELSJHaoqJyJ6f7LIx86UEuc3fxX+S9r4NYiRka6svFA2HKRsFhiYFVALBnzEqnTfQFah
pc1ON8DtS+t6hlnTvGIsR+nkW/lZravcUWeetSBT2ymUy1o2t3nSbBFSh0MZTbsaa3RhWbrO626S
L8UxeJqE3jZk2WBru253Ag++ieXDLUVUk4LhK+HKZ513k1mtz4yrNBELPoq0BJdvmKtUVfTDcl6K
XsnkclrG/KR+iq5ibaF/dqsO1TVMazp1yukMuw4h5V/TUsPlKHjVSlUQrNqZeA2y8Ymz2n6qOS5/
Il57QLUNwOVdRKF9G0UZ67QZSyh9puwFkcOMrw4qdZeSIak/4Fety1xPZgDIszRuglW5a1k0dt4A
WIhSNxTk/R8GrF8H8jIdEjsfkx01tSuV2g+RgT8pWEbRnsi9sX2R65r2S4MlD4SZYDIYssa/rmYQ
Nog62Y0I/zNyk+mBvHG4hZrL3rgL05Eq0WzDjlR1mkkRiZMa2RfCiPVV60FnNKP0rcEJI5qd1YRi
e7ZiGbpjNDaLdaeXAUiwFPpKt5w3OFZIjGlNLs6R7XIRVI1J5kyiZ6mwulsbBHr5lvLDR+/sGg7/
gVmyJf0nIMtFjcWgtLXfENmoZGXQuElGVXJ8AUnXygkq+8XI+mh7SDzesv2TkvU5tQtRdv1Lk5Vk
66rXmVxLLePiIyj72FLWmUXZtOBoAPZ9MML0QswDCijZHNbDk4ULg2NF6r4Spvs3X1aewqsq1rhV
UjJcjIUyMpe/JLMtZkpr2opNeZUVer5P6eeZOo3bVkzvKoX9Ta+ytiP+95/obFFFh7FMrkTd705J
wfQbLeR3e9bqU4aBItNwWMxhBCjhNo+FwXWwYT934NKRZPdwFy/RkFycGVoMhnSdxFS6ldwpBEla
1si0NksW4b5qDMvJjSN/+mJi1l9hBd7wxe1nm7ZWWSmOgupe70d9barhPqD7o3FetUsBp392aiuM
NplG3a5jozGf0neuVmnCS68/fSHWduV4Yh1hVQUW+EXKMKBXMl4V7TOpFtnJbQX+j/r9mBlAKC0y
oFw7OnK6rTSsG/M2fOwL+R6bi9AOw/xRjZ5DyFm7NSa5IlFhxsbLfjuG4l2v9PM/XbssGCkB3fZ2
fsuSOAvQNymjmk3nGYsskVo3qMJVovwDxdjR1f2F20qCddkyU8qzNrFu6CLZqa+zX85J4wzdFhN7
rH7IlqVxGsvGFTqTT3CEeWv20fOkTFxKMmF3tm9LxaT9qCKCxbHx+BnBZbJNb2nAeDK9knylTzK7
zjOFK7SJ6yffxSF6PoO4YrLl0AuN/zcTt1O+jY38yKvdIKug++dM4yqatFBK8zTzuIpS7vqe+R8S
5Bu745c7DCX3r+L2Xcn12FJaVYV8G1vNgsZ8V6QHpfEfPTMdHI+BuxnNzQTsvaq+/AXnpnr2Iocx
EEQf0Kst/e0ZzxUK85mklqnB+4/UB+5MlssKYsL7N7xqZkpXxX+m1xb+OHO6KSVZSgLxMiaz2slN
y40odtltGFP+A6GRWr1fcsKe09e3UThUbqYnL7UyVKshIHii72fUiC/vH8ouibKdMRzVDjysqRkI
qUtifWp9pRfSfT6Et5z0D6idL0FEjo0pJi96KV+m2sgnogzDxZncTUbPZT7n+qzuanwb01x5GTBt
IDHY1nWDdihIAmk2fyV46wa4SBxKSi2Dbsdt8tyU8Sw6ZTdUNskMo5sysU0vFGG+tbizM+H9EKY3
A19Tmm4P+NhP7xivkHcrrZYv3jxeSXoSJa77Nc/tBdVqUgwzztIsq3W2Im1VYA4GoKO2dvLyEHZj
uexrsvfifnjou+agBkzveck/UcSFOilEp49z2a49/x4CKWd7WOdoP7u9luzPW0omw+cEH+olW5hv
dm+plXxnRYbGopOZttez4KsrzyUdjN3QquyaVLaqM2lQ980DLhanCT0ueAD8cnyrkNJ6oBMXqs4F
Y5La0DWtZJ3w3y9rqV+cZd9clJi7oQ/Z0A4sxf4xNIKl16jd5Yz8sqXeLSVLuiyjiEVOWdq8Yb+d
bwgLBlzKrVbuJoq4tll+Qn9HP+f3mXnXv+Df0EroT16/079TR1QSoyL9yIbtrP+mWn0F+BSszgKw
gidhp8Ec40bIe99YHrOFCheuXxRwbcSIMD2W9zwJOaLdcRWkVTu7wGzwHLTOc1WN2fEzDaw0hj31
UPxvNHCuT1d6mfDh4LfJxequU5knSqy02xcFq3tM/3PZaTwel4EcU1RkIIjccbaR3H+pBZueRWhe
+UgFYcU3VHE+o8HshDJ9WYNCWTicWyPV8rV0MyagBGc9OAoCpjrycH0WhMmgucZzI/ZDAysangtR
Zmypjp+aoaOYNXAUt0ZPZ4I6uGE2mLgiHudmnjznQ8WBQ09vtbK9yXiYELKi8GeR1ZdEFa+B+pAs
PtrCgG85w5Dy6r/5wmHGMqcvULn7QAyLqs5VRCcbXtXq73XsO61Hhb9omYKwLjUCEZdfkMNp48px
daD6w2e+ixwlmni5fuKHFTPasGGPrvWTII7rfNf1TBHMDHE9iT68PxvkVlu+8IhkAFlOD41EKCOj
vY37J0pcBrTtQiOMGSIbbqueIHF0YrPptVXJvBCjphDFWW0RoKxPcIWYiyK3ZzcMmHXuxMZ3g4RI
iDevuGHf1adwx9jc12Zxz9MSju5abdDYf9HFijI6SmqAmhmcyC2F0rG4lAQ8Pv5FPEa1kDWrI4V6
4EAsfReBksquDpe1zowNm1QLg9/9tcYYX6Do0dYfqx9m4+1I2tHW9cCnJ2X0hLrjm28seozGMn5z
HWIc865ckjy5FA1q2Iya5gAzB2UyH4JeuheYC1n4/8fZeTW3jabr9q90+fpgNj5knNozFySYgxIV
b1CSLCHnjF9/Fti2ZLfdM1Onapdre6xWoEgC3/s+z1ptzC3CD7zjoiJB6JrGHpgDEgG/5G71gOrx
T/QxPIh+K/otL9h2bof8OiUpHnGQfKMfK+6qGfTNBEAmqY7D+4oN8DR4ZuBps5cPXfPuVwyy5Z7y
Yjz+ZxKyH0cLDb32f6IhwyhkiF0VyW9pyKaB60T13jj0hkCs02oRyOntRLOeqYmrzS16XquAyTeW
tZ6LWc7LHFqqFHM41AGJ/wxItqQICJpkfdUl42CpEkCwgK8OFjzY0D3/hCXnbBFqdVO0K9szyvmP
xORENhAgpoBTLBIimi4taFc7eVvF61oiNP1BUG4YkrY2s/1PirLUlDRf6WDGDbtVLY5vNE/HQPOd
pjykcs73V9HSL7sFcdgU/9FM849FPl1Pv7GVW7k6aqPPTCnpn1p1uLAzbf0LYtnr5HHWeewGAgZH
+jfMslaxxTGT20/SchRri2okoVlRmW/NSEUP8Qtx2dCI50nyQQvhdaaQyGbfocu+mi29QuGu8jt4
mSoSfrGYd55v8OUid1dDJW8/+MtyWznKUJ3aQF/0dv6k+9GlqXI2hUn2GnY8//8NiZluPhE65blo
JEc3IQywMPNCy1p4QYNaKo8dTetX1IezecVc1ZQKh/vlh5a78Xnf9xth0OgzdAM7jYyem9n5Usd8
SVd09ROrWfbdeznhai6pX0VFN+QT2cwWOM+6m99Tm3OKpRIAfMDNzGLmdVm2TtPqzqgod66WL2zO
Rb/jNyfEqYYYKs/Iyu3McZaHclyHNDJ5i6r2sE0vfuU5T7frtVX+iXSOcnSiuqffapwhDBHRgNVf
6yCAhcQ2w0iGSyPluq03ZIfisAamyH6CjZR3BQuBj86LC27BpFmk5Xet5eKBMlhn+eqrGtf3Z9qz
IuUdWBTw2Z4GpGvQuUsMW2aNSnDwgICxpRqP/xH/DLVwryfGulGAKpwx0Ex16JZwfjPiTSlSwU2V
MWwGxb9P8d7B82yWPSG2QqVAp2XGVwCD0ryqSWlPWGioUtAj7HYi9/UP1bj3UzMgWldfdSMFx5z4
meQzuhsKlSynnh8+ONHl0g/0SZwLKVrxTN58o8j5oEX3kREs0k57+JkYzQ3hBPijh2vJ/RIkfVL7
+spOs/u2VEBLEbrypwFc1FrDysBM2br4wIY735BM7NSK4bSmHzqll75qoa6CZM4j5kOGvfxOldYM
bh+UIdziOT/2wfggY0kqc36RqmtZS312RkvrRdARF5J3v+Klm7a8UYUy5WQFN81jcvmJmJbHaiHK
WIAZADOtjnxxyAwianrSGb8nTRtV0S6GoTUdXx+XfopzV+0nGEuCydjlvpHAnRylT0pqI+ue6NNl
PryUog0WTcIH1QQLM1OarpvtrZS8h9gYlrIp38OKWcRZbs/cLPToVhabOoxoHwbSsa3Um1J2b5Nf
uNQE5ZE6l+U7zfJ5avL74Vw9N0oGrB+M6mEosLuDnPmZU914ZCcU3FXKSA+lm3jVgy5Y0VWLT2Z1
7tm5Izp/2MZj/PKdXR37crctb7MTmK4EGo2tLc8Qay/vydaVLlxNSV5HJkm/wGvJh7d2inupv1ay
Mt+H/WPcDFCpWd3NilE81ko5ghgcork+Wi9tOlUUwlxeitiQ55rwSn4zZTivSmVZdsrF6MPcY/P5
pslVMm+J6VLFCTgIJ8dP5HWUjTeYj4GufMNeVyFdAYODIjPXlWkk3LAEOrNohBjeECnoGzIinYrz
gcGu2uY9YdGzjjwqLb/gsIUKotiUw+0Zic098CvdF28m6Xm2JtNx2boVUKaJj+3zHmcJFZqNsRsT
+1GKoteIB6TppWTjCbViyYQ4qmsa+Em1uv7kZg+NfcvSYSt3N2HXQbs807NTsO+aNPPlsZwnQbT4
gGjHWWhwbmrrZWZYrNh/pGk3g0knMdc23NJk6yBN2O20Ju8tyUYebUbZXXkbJP66Ywrh1AZLPmSi
fSA9JbITyKPpxEArVxNmW1LZPSn5uClrXZuHnvzQqNVDQjJr7naENSWSBuvR75Q5DBTsPMXGjUex
+OBv+2H6CCq8mPUx2XARxveNnBuOkXiYh0oOcGcYd6cWG6lv7j953JJYKQ0uFLiDiZOqV4EWTQ+Y
dhf3wwvnRpKvVW4tecj3EjOvnaxq7xzllsZ3OHen7dsyKf/kczf6IqiHveGP751BbeOD0h1L9W3R
kE/9D6TuhAquXnsMUSZadwP0G4YYMrY4p3E1cbtTlqOaysm3QZDcm+WDX0X7wuDQlinZiijVgyuy
R92tIMPTAM0JIqoUZGllwfJOq6pzAslf+Oqzarv9GoDKk1+q1+Ugo0znfSpREQJ3vYn6uB/Wri9f
B1atb/K+Z5BX73WbyzSvH9lxGdv8BvDtZYSoywohxwflW7jizgxAAdQ/gr4Zn67yir31mfIdtPrG
z5PVb0jfRlStQ65aix7at5/uWlU5/Ab4XYpiUXUsMwzh+Bbpctf8C/gbSpSTxTSOz/DvWumeYo/m
R/TqRxQnO1ozc7vUt5rMwMwnPbRnCktxY+KAc544SpOQ8BcUeGLzHgVFVNUPZyC47zEqEr4VUL6k
6BcNcrAoVB51OgyGwxXsrRWedUrHonTGgrGAiQhySfmBjHk3rvKuLYla9+0KYHgPtm+SpJNlmqjh
Iz2WedA3w/RRszZWrFsjrA+2w2aKkWyXWJsUDOJuAolH7uju1EbkDriieJHRV9UYiIg+Y0eClmgf
5LjUv+PFTasDhhD5h9ZjaV9mtr5omBPPzLJnlwTUg2kEAE3FHLu7D+q4EckHi+XJzNeoauh9as/z
gnXJmUGue57uuE1SL84g8j7p515hHs4wcrDW3Lz5rbwjOraeKpDhYCebVrPevJTxR6yBMg5UjtKM
/UgS+QvGpCXLCWrTEeYsmq2xo8awhfxccle+R87EzPIVfW2Jmw1t1hCiu4xV/fEnYrmZa7ylWO8e
ukrN51lqtgn9J/apKwBRjBLayOHZLZa5B6ugb9EljpRvYcmZfabvJS++LibZByPJpy6DVSDbLifN
KNnl10C6vE0yPV0++OaRIIGodVICyImnl2ZzDYTK/AE6pyPNGCkApmPcV7J8/8k7V4bgIYvVdMVY
j5AXzc0P5rka2Ve967oOgMBdU3I9JlI9l9QkY0terWlDtbMkSjeN3Bpz2x2fUy2cm7SbufIpW7fS
T/8OgV6yhCxTexlL6GsrWeWuDQx6Z5xy/fjfUND7IZ9Qcv6Dryhzr2MPeaahy9ZyjILHqmsdsJ8I
Vcl/uBdRXd7+FYxemNahil7anBqJTqThJz66yULWKdrI3iIV5a0j3PwGlM4Cspxnucao1+iolYup
hm9xr2Qsg35VK9r6Z266P9ovsaIjiqmbgKmMBqnSv/lEp5vEKHGSas4Zny4BIrB0FOw/IdQ1NY/n
nZIuuro4/AajTgJfXlSpKrMt5+Uvm9lccHD8O54604GLjhakptOACOr7RkmsGaRQcpBpMK1iH5Og
ZRwT8lKrm1eI104kdezCzUc8nK92nhMq1Me1apWvcsAgmjwT9SslfuttAVjj7xDrPRd+fvpWZizY
XlZQbaRPyHrALpEQyYXEeU/vzQv0x5uOM+KUXL9CM3GVUMzG37QkX0byOZzH/IQGKDN9Yq/rCi35
VCbrPD6mggyMl5IGzNxTpwfHOFfi9URgN5RNlrOYdSGEsg9M3qNgJNvSDIe2ssudUPvXVkS0xRB7
fgDZB5V2zgj6DlDmIuIAOU/PqqRfwOxZf5DIr3+y2XucRmliMfGUEtdJzZuGHdzsb/DsHpEPibfs
oNfXesEKKk7SizOlnXPS2qy+cpMRFnC4+7JZyM2DBUjH+Q+0dmwmtB4baiEqk6t28JxBaxgd/Als
l5K4hlvTnwp74FbHepqg7SkheYyVBOyT4S1pxKzU453hbhOdM1GbOmB8OHIG8O0L2X/UWCzOlKak
ZASEASzrzgu9BWfeR8M2LhvDAH5mbwbD+zoO6I0Yxf6e664UMGFbsgpGd2kY6DYp+Mx6Bf3ihHeP
bSzQqhSRZYz/C8x7UO5qLy8dtsYcmPsXRtwzgLh3GJwBB+AtaPxp4TEOzgf4fQguYsMGYzDVd13f
ZlHwnf8e9JK1khPzuiaau6yGSSE8geDrN8UbxayDoau0yVeA1DQTpmzIrzT42q6R+tG58rUOwReJ
ecbq76aWvQtplatg4StjitDpB5cA5M9oeJdITJedCtcw5r6aspcq6awUkhmRSYXKaEsWp8ysesvK
TjiEW9YyFhdH6en+DmkFeCYcrosNTbx29QGKV738Nn7+Cyq+LclsNkyk4sE8Cq8Drq26V8OQPhQj
HLl0aJ0zOj5Hc9TYcDc+8fE13KVcYZ87jOyZZHIGdaSEPE2IRvSpSbtMZBtDNt+An3Da5QYkAwe4
jBtQpYZ9cUbLD3LjA0mkDFNCt1BKFdqgecW7C7u73xLmR7NxakW+OkPmq7xxoIovS5+HYxy3Z9Z8
XHbNoqtuzrh5C119o11NxHk34yFseaV+UOetuj/2lBRntW2nB06ALasPUzKpAPcNO2nKPpoJi44q
k9MVLcCB4oDQ5tRXbrT0e4YVP2HoQ/shCLJy9+9I9LJIiPw8DzSsGuUw1PgDWoP1zJlJr5klFyKe
gljDwH2onU3ZGzi9MIbnPHoNmRzOhsK/o9zKeJIN/N9j6rtwmKJXCLBx9/g2kAVR2TsubD6lK/9F
tfTUCeOFpxL8mWj1OViwpR5jOFW6Glcl3IvfEetttkPEwVLSURUZ0f8CWw9sYaR5uSxrfkrkuGt6
xfRxqe3oUXtAlVzMcy00DpW+LhvW/xp1Ku73bvNWFE5Gh2WuFf194Hs8FtYoiBjA6ENSU/Tt1Sfc
PplGTErK9cGqAxlbItmeSKPn59Fw/065tzTjKlN73cn8XJ1VovY2PCh/4u4tPfScOlyNKln5OhYg
3+iZEoz6Dfa+TAGlGNmBitF7lA1vAXu9RNNvRi9mZkjNiTbcdVyFF9bf4O9zdXq5e92mC5Yg9jmV
qnWx4MejdKITSFOzZ8vtDhMR35KTfIU5rC6m+P+4AA3/NrjshU0PKACvkqykv5iQGuiGEOTUr3z8
QCrvI91ceVkSr+insI5T+f4r7mfRFgUrWR24TEZrVcqJnleZvqhMqiJFBMY80Z/Z6iBSnij6ZReX
C5MoUjCEtVPAg123yoQzmpD6roAOljW5POuLrFgmiQRdTTHXpQ5kJ1Ulqh16uPCLr60xPlvgbso0
fBOqUqLWYMdZT6h9i6Uj4GyLe72yx+ps+vOyq/2FHJ/sn4n7fsMpINe1N1HDQcpD48EYPMYxMto9
mQrj8YO+H9tWuBgknEySZ29UzgEzIyYWNFSji1U8Op55/GzN9hVvXZ6QoPrmCiGuCczflVp77cNn
GyRWDQU3yQupkKtVFxqbvIBdYOeF7QwVDA8dnN/YQd+aiP01XP5bxODMUSAaq5OwUOkWElO0pVLV
90EYbqUgcR/snQXFYhU1rrYdIPo40U2pquUZ6R80SbhzX1pYJDSWqYYSlxEbaKqkR6SLXienHKrK
VTj9kbrxgnLPkqSWt2+gXddgDLZapQsiIr5YpHp4zJokhqOg6iufvi1Yw/uzAoAHX2V0K12oOsNu
AdbaU6WMHBXvxlrLKoapEp40ghkBV6F47CucpDJpVkM114NHQlyIfEND/cVPQ5vv65stQOO8FUH6
4FFrtE2oXwmh53sIo5YDp2+ce5oVgjSJT6BfKRmQ3U+y6GJI6W8w6b8u07TDJkbm46wTaLSocprA
qHambxxkDj/7ySuQgSw9xDajwrodqJYXNZaYHwQDVtLms7JNZHwO3IMSeuLC6I1s7sIumltqPh4U
mVOFNA63TXfVhOUsCrX7s30AaP0ysTp7nxQJz3hNWsUWC8Ny0hBIddSvfHrdvaKM86FO6n0mtFev
S6DCquTLCVdr+w8ngVoCSbr3Da+6Yp9CoVSJ20UUc6T6WU9gBXZ63XMyLmLwFrow7J3Ss081Czhz
HNn9XSYS3k27U8BBBoSSqR3rpN9KjX0aeSnuRlx1sXDXMdts5C7kohuXrDENywY4jQfwImV3BXLh
OQwJoOhtfznWEKo+lAZQLF3HrJiZEAHvNoWmHo1YLbgVYbxFDuiIEtllCPVX0UEhk2LJ7Y1s2Y1D
gtJbRFmss/GtuuOH8yARYPlNz3/kONgvKosZhTGq7mIwLXcf68b9pwSh0plN+EbMLDIaHkCUXH4I
EVSXWY50nJwICHW6lXCJX2px+Nom41WTFOP+LEioA8Di7qAuAuLUZV+NK9/iKalI5rCBoSTtWd4u
0EYHAuaPkTLe/cGeMPQPZeaGF7qakQVmcxlAJY2thWqlONpy7txSxSRaV4YYCDUJt7Gcvpy9Cq5l
W8flKMkv7khtOYUIGmrgwYdYqlaJ3ezsLrcp+CkPH7aFVtb2MG/aSzdxmVj4InWGicw14gxw3MDT
Fl6x56UvT2KeDwGDL1flro38YwtP8Bi7kMvpXyp6Ee0C7rf5/RprarAOeOcnt4tvvIZSkVaaUC50
CZF0q77LMXQKQNx3qoymwRcP9SCSeSK65j5SQSxEwFbdFECwCQ0qlpX68OFvaBWl3hh2yBEty7dp
pjeHttb6Kz31uaeprJ3fU4grbT9mWgutLsw7Y000uZqlsgb2JzfXtsv9j+is6poa+ob81FZBQ6iO
InuSfdB8j6b1Sv9Iu4BVC7xJAHBouzC6YMb4pxIiKG023315AzP5q0Ekcm2r8cLmFv7a/dBDqDkL
HTdV77SEaDwNethHWTSsPj0RcGAE0Jmxd9qyems1cc/S3drocZmBmmPQHugiXJUhYa+RVHZOzMUa
cu/Cr4uvtZsy5DWiw9kmYQ5fS0WSr6RMwM/z1ZUyMmrws2aCntctB6ke62BCv67Nsivmg1+HRI2v
e8njoGYPLTCsTt0KZSlFAPtEHZ4m64RZ2BWhcOkA3X7hc9XZptFbMkbhmpu/cJaYUnqMxp03tVot
HTq7jm9plqped7TDfBdJ7R0brXYdWNpKDn/SU3gg+NR4JHbQy9uaG7uzpuIdPvPs7KlIw6951XU7
Q8Z/adaWucrcyHN8VeouksJ/l42yPnS6Kp9SCstnf4VHDHNN2End6E3OM0DVq41tlNVceO2wOdss
BnkUR+j+4JFiSoKsTB3DlYe5RghmfnZbtKGmXhi5c9ZbDGZ6XTQp4VESzdyWA0rTRm6x/5xrMu8z
ATWKypOdsnRnQjEDouv9kQJisrSsMloCGOgWqSfdflowCO1OvAhN3tfWRWXq2kQknElecAVd3L44
WzGEaSobWcgdpyt94sjeKhX/D1iNZwQ3S6gp1vysyWAD/qKovFeJWjQbJTC7LQE8whoYjWMpI106
+ERkVa5CthdvCH7HjqWN0/qqH7ZCF0sPphxZH/Uuo+E4ylMIxdblm6Yz7jCFXHuDqbxye5QrebvV
8tzpUWoooIZ5bo+aPT7rttH8adZI3eStsg0e+BbIkFGK8ioewrsCkRfsZLyKLOfnRt48hio42Mal
DZmZN53l6/RbKMAb3Ws8Ji8goeSVYM3CHR0LmzAW1WbswvUoEn1LJ05gCVMf+xBymW5mW+4YRsfN
5Rv0BdIk+4DTYjF9FZ1SLyzNu1f6PEL+zQxJSThMT34OE3zI3I66isIZ6a06atB0Jka4Cn3JgrUC
brbN3fVZ2+GHCXALPeZmkVLq4gd/RxS3wT4Bm5fHykLhxm9nCjyj8AzLRdtrVJbkKucr5MYmkljH
uaFG1rSGBBrVdr9txUap+3TtGgHxg4mHItt0Wf8i+2BQDI0oDA5uH1w2VS2OsNyYhoj0of/R+0F6
xVxoin1pd0z7czYdPhInjuO1sfgUgURpcFPHUr7SpehxKBvpssh543R7d9+036QgUdRrF6A9apZm
lwHRVA+Q+U6p01fL6uVNKjyVYtXWbasWQD7wAayo2kr1GMjDcc3WssJOm+HyEe5pQSrP6nEeTojl
1ttVPtnrohbxtlWKd96vm7iNbrUm85dpD8y11uxt74k3zSZpjwdWh7z3XTAyZsfetdrLiHwozezV
2TXiDXR2fUMn04JwxGszd+0X+pNbe4kTCVk++MSvJ7WBiIeeKSd5EwLbfnzj2s2e9fe7l5YN4CJM
JKRNLX7ZF5FsO33vP9XCvJcYkAJrQEzieRRYa88qLpCo35c2gXcTHKSttC9nT4ka2vEpoerJwfeb
qyRsOEx4VWJcaWDzWm6evztLjK57TmO7g+/adJekvfu2bk8d97JMnKIDa5OIOpU4NXlqbOxRV/dN
1+7Ciuz8UAYdoJlGPcXttsDXueLKQR1bdOPF2W9iFdx461qgrSxRKo7pltlUkiSb38vAL+lXweu3
5mFL42EoFIlsqmHtOJS+CHAjXdbQtO2Lgic6+pPIl/zn2mgI0UFvGlkwHCqaaGB2nvzEvUvrulxp
jdVuYp1GhjAN8v9W6R5ilXcew960dDVXfcwxSomLhB5fBI33Sh5Qhbg6s26rNIxVNSBs+yZOSY5d
pF4mXaDdBL69CJpu3GdIXMxq3CSFaTr2KPrLWrfAiuWmT8aBGJcZPancKxzHyNa4q9ObO10G6ntW
rFRchGdkni46mfguQFrex9u221pIV7iX8ra28JcAYi67zicRHA5HdsIFe3naLR8WltKQDIfb3mJL
caNbKHqSAPfFyRIM3KjSGyn2TRhkK1XwZbVcMHitingfuJU3A+6UrM6uFqNX80uwdsVlH01CEU+5
EQ3JDi1UCqLdbrCDgMfVcxhUAgmRvCPX2ABVF5dtmyVbNb2K0iHbeRAM2aJCfSkSvE5a0s+kMa0J
L59MX5Ocs9DFjI0nHczs2emiwSwYmLdvDHoQYxImO47DPF3wu9BZxlQUReuz46XrvHU13TwYY7rl
OC9vJIoxS61JnhOhx3vUZmIjdWLVdiw5Z5P3JTZAu/s5HTTanf0sTgnJqPYelbC70Wv3+CmDcenI
HThQWU5pew3pBTE6uWpJCw5StAULDhe1+dyowQ3joWY5+vW8ZAN1oNZ6pYNKPHFbSaNW7EnHkKPI
U3JXaZOv++/eGGOwedcTro+vIf969sf0BhQN0F3hPlIpJ0wSmcSQH5NEaDjy/P1ZJmMosBZHHVqx
3K1jKdkmbcFRyMuPk1zGqmrjdYj2MWnWSTHTYbXQkrratWN92dcYDuROuUc6uR4pE6AoqSIGjJ/K
mawIN+NgF6uzdobuocnp4e/MM7Up4AK1+lYM0UZtOMCITr0Sqe+B56NSQB2WHx0EP4xcdDR1boNC
kOxFw9sCNCl7OJz/UJVIcjjn1WstWhsJnLbeAPJky4wV9MTj5ZkwbcGUeDLcErpFtclCHQlOKYaD
4cnhglxjwfEPn2tREIZy1WFPY3ylRITULMMbjmejjeAx1UgrUlcCQdsqWXA4/+GW5cqNjW7DvUey
Pxtu5JCyIdVKbeuG5iZJ0vCUDMkAJtfrGbjHl7Qa3B2+gFvZqNS9G7SHIU/7tcaEdp275btMoW4V
9xX4XUmrnFoOiztraFeaZe4aL7efmqYYwA+utcBMdohayBN/CHLAQYfrPItWfcHNZDfNmOESLIh+
Mo/XLLGv2GFxTPqrNocqFhxEifvLXoalGZThnV8Oexfae9t5mUO8GeotnXhCXKBzXM8+aXJa30xC
HUrgD4QFqnlB4WpbWtBNQAGCrT8KiaFOZ1nKbBjR6HxKdoya60yrbdvYja5Fr2ISYEXPnEuKlxrs
wrN1h5twjwGzqs3GQgqXZ/9OH2knIzOAZQKP9AfN2wbTeV/uMljmIoBHIIsl7m17rSTYBqy+3NlG
l3lwSr4G/jZMwJjOUoA+Z0VPYFbyxirKwpnyn99VPSM5/Rtr4GjMBtm4NCs6927ZbFwCyqvG6oeH
SeATeaW4MpQdTZ5q6xa+zpjPLNaRQTz00+bD5ahfp6qgxWzY/paZsEfDSsDXou7wIAvA5j2XS1Iw
weoH0U9uBRPs1b+puqaba52AsqMO0iqE9wDUrv/KIV+sbZkmT6U3qfOzAignY3TgU6wVPXun2BYt
4bjZTiNn/TFGqKakBf4CsGvQ3MfSaQy5mzUw2en/xhVBBNAChJC2QxHQhdSmKsB0qpMHsBzt6N53
H9aghmItO2b+kE2zv+dsOylJFn6r1Ssl7JOThi+483lqZTIepKhhxxPnpjaXvRAETyNom4Pp4svl
M8+qswOXfTLsK4a78drPUgQwjPie2kGjqdaeRlH3ULrDcF8P4Pm9wXfkkEyz29JNHZpW23FxjbDM
sA9uQE1uz+ahogeJQIN2O7r0DQ2b4gKLfyq09tXgq+Ixz5dVa5RP9tiVKzOUC5ZGWfVURoDBKdp/
ion8iVbkqX1PnVXoTyMRCAZi1pU8Al9SxtCef/qKMs/wiYDlxgO1syIqi0foxM1GN8GlfEiMFN0c
uf8vVF4jbCMawcuvlnpuxnL3bdIamaow5y1Qlk3sw/aS4/hySJP8QlFs+crztCWTk+Wn68ia0mbY
iuYhMupriaYEplKMzxE72vqkRpHyqFjweJXBPIlEutMa+d6eLEgmJ5O5RNUnrRRzU2fkSYVrh7t8
ciJ5etlt9L44jLEq3U7Rt3lN1KMcTPlg223jhKm+CaBgwyTsmptEy8jcUPrxhlA6smDiTaIK92dz
Uk0E/GjJXAmFVQJnGHf05CnJj686HKC5EGn02JXi+ixUCqIMvFJP46DM6J7Rr8BAEbrDnWIPDlmo
ShL+xfkPe7DvXEESGFmc7CgyFguup2uJHOvZuJTKhKMIMSKymLRLLoKQ0gXw/bfqpUTzNhaLp2te
FQxFOC+xJRpd0GDEBlncozUHcyg1vD5aDn8bY0j0udK+uTBqbnIfPB+0wq2nBQrg97x4lCu8CpOq
SfFrhZtC6k1F11jbs7Np9N8aU49fAj/oWeAy0DEnf5Oh1v0yz0JKm0hbF4GUf2WyUW27yMoXJPba
Sw86EcpO11tJk9qJpWB2y9MfDK9+GtREWvQGL8a+aXpe5360EXGmXQmKQ7NQ0exVIsvKQYGxdBY/
ydZW1QaVQhhRzFEZ1jBfCWNZXEM9ST34av2sN8NwOmugMh/a4pjajjoIe8NJkjZtb7wMoakuJx+U
2fGwKUaBOwEV0sJsmxdjmuGUKftdK9RaRx+gxZkgQEAyJP1lZR5U5RdTFCGfW+6dX8+yqDLhxhDQ
gmABe3GWRuUQgxyllC/O1tikR+RTSyzUnuu3QO+IkbsjohgEUgYr6UMLj2gmV5eZr4BQkgwSFwLM
VVXBqJbcYa3kKQkgSsCcT4/oFIGBVQUHELAtPFurY+bbb7qWUirkTXjte+ivCfJMbA9lzvtjshzl
GqywUnU7gXwqzcKvsYesZdCwcCoclD3LGIgLlPIiJATq6GqwQfnAsD6scNeRBVALqPJtb61ISVKg
59XO2y1aqixo1vG4ylrCDfGwPIupMAIW+xokEes3DLAkFbafhipqktdpE97qcm+fbEKhTOPxQndN
1YBY+b2yyrBUD6qWr+Bztte8tfpOxd8YfOfvoF7CXU0CZWY0in8KeInSpweZKIvoaJk64cvOT5Z0
3BcNkqLzDY6lAA3wO+5TbZ19No3ob4orCo/hejmavJV3Api1JHGhkmMQGI2i6HCz2AYPo8tWiK5i
GzS3cPVZQUQuaFv8SGtRZoezAstWFX6P8gZKQnKtgK/vuexcKAFRvUmJVY1qsG7k4pi/t3n4UuO8
IqvnkycS5U5qB6rkfCvb1GiXTGrXXi5VD3pLck4aVWvr67yNfhizlKxpL/0OwVFKSmRhR44ZqOpx
kNDLKMgmzgItkY/AWlzcu5UGfqYWLu6FxqTUOn7XaZUlk9+Q+pyilcVzWlLHrvvsmXVBilQoLZYS
Q9B9wOtlF8qyvlTaMr+mcr6xkuKlBsfyWiSHyOvqkywbVyBWg4teuE8uwc+NGUf39Flqmkp1tQkj
LXPaFg5CUJYmMwiCfXpJK6YRdnFlKupXAuvihHN3c7Z1qWlhLIKstk7t2zDqxhpnSwCnJL3N0ma8
JWZAUyyrD6MUAc6r6Up8+eN//vW///Pa/1/vLbuEveRlafWv/+Xvr1nOPToE/b/89V+nLOH/zv/N
x8f8/F/86xC8llmVvdf/9qNWb9nxmQncXz9o+m4+PjNf/dt35zzXzz/9ZZHWhHyvGq5h129VE9fn
74KfY/rI//Yf/3g7f5bTkL/988tr1qT19Nm8IEu/fPunzdd/flHM8+P058M0ffpv/zZ9///8chie
0+S5/Ot/8AY+/59fhCz+wZyB2JzJb9tSdfvLH93b9C+2wj/ohmooWNMBD8nGlz/SrKx9vp71D53q
jm1pqqYB+daUL39UWTP9k/0P2HAsu6bPxitNt4wv33/un35/n7/PP9ImucwoTlb//KJ9+YOO0PRb
nn4sSRGayacHjMv//vp8HaQeHyT+D9WcvlQLDqulEWdw8Gt7r9UWZ/gfHodvX+7HT2/9zaeXf/70
aZh7tGyifK15YY50JLF3GiN15jQkZhnHutaVJRsA1rlbKB7/v76mwuP844/kK5nZ5pWZr/X/x9mV
NEeuMttfpAhJIEDbGqxy2z23e7gbortvt9AIktD469+p+zY2n6sqgqW9oBBkJpB58py4A4yuhnr8
dxAGDm+NmeTHmqGKdBq7ZEs+WDDlVf/vGS8c4/mXXljI+LwCzxYyXspEg0pCn1SQootvjiPzoNAU
tx2uf1WEHX9tp86W+PwHOlv2itarPtFhnMb7uoHo7jEVef0AIp/82wrU4Yd+2siY0cj26FCtJ1De
JejDbGlQ/LRqCMJ31+eSXJgK7PX5VIKaBrDWsTsxUK1AxDykOU7JuR6fCOCOd34/cv7xZwuqJpv0
teX6RHIygU1RRH/LuhN0z0Ccttywz0u7dv7/sx9ZDFDiiilzwtsJ9Y6ZjPpLla6s87QK8nJ8a/H+
TJTGSsHR3mnQVH9MtjZ+8Fuis6k8m70G3ctk+zMuoS/oU7WisSgrwb5NkQJGm1h2/VcurZETIsI8
VTETEv3jyPaBd9tqMMDX7IYtXRrdiRAgvG2BxoecDmrp48cJJyhKik2X9Mfrs4/ORvlKhIuccBCh
sYiugTYnhirx/B50IGt4X1oGAFnCpkTsOwN8Dph79PSpiruquO9EV33p52aq77gdDAi+GvB2HWdp
NWDxIO4Kduijg2YQr8CJf2ueF/w7cgLIWmgguDnCltxEYPejDgd1xMOMNncJSlzdA103AQk3W21/
IijOgrEHwn5vYhwo6KrlBinXoWv55LcvkRNuEgriLlHl3WkAZzxo8WnHPwVQwf51fVsubPt/u/XM
dEdwrVblXKKlTeftJxKCexqpbUja+jle5ESPvDBbhfSXOdXgo4EyR9Q2T7xR4qvf9J24YWc2LgQM
FacmrMsnCG+Uv3H/bW6EvkuL40SNEb1yNfo2u1MA7VhwnwPUAJYNxbmfR/93xDxb/HrredoqYU4i
tLjrplHefYvLeLM3Fv+8yK+5nBMxcOziQSBxPqzgmkz3M7REkEPagGrYBTIP/l7fg0uO7UQO0KnR
teaJOeVzt7wbw2L4MwdjJFDLm6f63TKAG+LGMXE2+lc+KHRiyJiulkvoP50on8+dWRGt7GfQ/S2Q
+ivOsMMR3xtAgivu1HwjIFwwgtCJB5MKu4gAAX1Ka1amiEToawCHQw4iBa/1Cx0PB5hwtguZIbsF
skC8n1c8yoIj+Psac2jqqFiRVWJ2/ef6r136nPMuPrO5CYS9sUT57jSiva89SjOgpXvDS//Jb3zH
4RfD0SmoY1xkq1hQ9EgO+l9ahwgrfuM7Ho92chO0XWFORZpCFVMwMPOwur6x2dHZaF+zMMfl9QJC
kT4skes0SDIS9PHWv1UeFWBQDED1+QPP7oTcKbBxsl3bKAhe14mcwauPbml+I+Sfl+q1OcQvt6iN
keKPImxRYKb0u2ygIoEX6pKDllwEH/2W0QkNLACMvOtXXM57PYP6fpsp6nmc34gJZ4d87ROcmNCi
aB9y0nQnUYBefw+OB5oec6DMkBfVRa3AZ1aAf0JKEeW7sVqrH1wy8vv6t70ekETqRAm1FNXaUdw0
QhnFINCgOSvPHf8Wqtigkw4+c2W1/nT9x173J+DnXm6WCeJc8rY2aIaBAmsBcgRwLvcLOnj8xnei
A7i1gqJbbHey9Qp91gbtz8Z20+n66K8HVJE60aCBms6Ioqc5KQYlpYNNR3Qxj/kExfPOsHPvU8H/
TksCZa3rP3hpuZzwsCYNGiL6Ce4bArY48u6pR+7rxuCXNt6JDaSWJXh5z1fMGQyXd0rmkLtOp0Zl
GyDADwGywofrn/G6fYuUvNz1uEO2s0D55YTST9M+RZsIP6Pof65mtWHxHV304smiv4rfhSmTzR7J
+4rc+MpLS+iEh0YUsSYRbuqAb9J7VowC0lsTAXTq+re9Hn5E6oQGwGlK1PfwmjErZCJ2uOEC0SBM
jGLANiw0+XD9Zy59hhMi8pqY2MrIQCpSC+jmMHR4wehufMSF0YUTA3TTNyh9wy0XIuVnUH5Gn1GV
7O695i4cp5fMFhVK5eZk8n5+k9j5czAU9s5vcMfjVURFF0C66mQWELf0HLpdfZdHnqM7Hj91Om6m
vMeyD4Q8QAoRdJEaYES/uTvurYK4SxuwTZyKSnXQ/VAQY50iNniu+3m3n11eRKeHui0Wc0JBWr/X
SbAeuzS+eRO7ZDSOV7MtiEy8NZj9Ov8lJZDygOWVR7+lcdx2bSu0AugWL6EedGU1hM8AprRV5je6
47Qgf5RIoaT6BIm3N+1ZNA5F1Ce/sR1PtXSwcgFW9KQ4hd5HChZ5y5LmxhF0YdG546njAjBDHI36
BEHv/M6Sgd2ji6v+5TV37niq1cEEEDnWpQ1AtDcHFioeYAQ6+I3uuCpPp6InBlf3VHLycQsjwBq6
/q3f4I6ntiC4nSCFgHcB0HBqP4w9kqRtFI7Vzu8HHGcNgHAeQFKDhJLoj/E8tuhLNdwvAHPHVTti
BFdDrE+27z7QHrVXiKv4zdtxU8j+0gnoFLzIGLjlofYK639sG8CfPE3ScVWRdOgI6Hp9qiwjwKDJ
oARLCHDb3/w+wHFWSKahqN5qfRqsWRGI9fBpXAE28xvdcdeIL+Okaxil7oqhfgtWSAnQ4xCZWxeE
Cx7LHI9d1QhtHwXx2biKIGFg6w7txnSMEuYXKpnjtEnP0cR8DgkNaclJFzZ6TEox+4VK5jitQr+M
ghY0EtqCgeCg0+UxkXnnOXfHay1qin0J/rezcZafoUT7GLVJ/d5ra5njscYsHN1lA1ZerQBqQlbp
NzMCwLnrw5/X939fbfj6l8crZFtVWs8LVgb0aXDcvt/hdfC9pQAF2vTj1q32VHU2ueEG51m/9nOO
HzfDBLUmCUC4KkyJiv8SleuuXcT8FHRWDp7b7TjzFkzVVOZYsyVYxB6wX3ovEsr9QgVzXNkOVEHC
FsYEh+Z3xujxPoWMtt91ijmuDJDERNIWQdQIBuLmUfdvuFg8L2vnQujz21QcoDGKRAgUKy2iR4ae
mQ8Sq69vWNOFMJE4XgzKT4hfrWDfGUA7jd7VcDueZatvLc0F60kcNzYiBg60GoBsWEEBdMCf3feA
Mjsepy7s0Pxtlml8s2jJ9buyyfuPYE3/FCRl9cYA3wYO9RzgLU0LcGivlMRo0AeXAsRRtT5nc8AI
+6faJvURbGoSfNeLzPlRoXEVOOFc/avGCrqvejH2U7jVcfu5A79AAUb/aKmeqnmrn8AvD0L0bgBJ
6bmfBjWNhKWnUpkEkjlolg3fEh5NbbaAon7K2GJXBbIaWiW/U5kTcg/dUwYExjKIj5CwhxoKZT1f
0OdKxFcFruIxvLFNFwqaInFMuE2rYJuHsD51KwHWRxDO6js1oPEFnAW8Bi65pSvoRy3NzWM8Qn0t
K4VE06iGYAWY/eYVbHw7VLbb/sbd4WyArwSGxImhZlhIFQMCjOfVZr/YNi7eIVf1U879BjEDgoY7
YH+IAJC+S9/JHiRZN9biksk68XVdFbToilyfWNmE2UTrFCpF9XAjVpyn/9pnOeE1aWdAQKsClWMt
7R/0KgNRksfQqZihSrgb9Br/vR7HL32GE1iHPgQEm1TtCZqlzRM6oBXIsYAX8lyl+GXcWAYgJECa
0JzAWLcdghZ8Y2Gdknu/yTsxD8zYSTDFFEBWOi1QorEDilF8FOaH1/jUiXpWg9ML7D2gckBOBt0R
AlwKCjhAv9GdoLeCwHbma1yBR6JnP2Qepu+7CEgiv9GdmCcBILCg5qtBaggqpHJa+yxpU3YrpL5u
n9RxO3TSBKyLxuFM0diirwTyGP9OagW72PXZn8d5xf6p412B7JaaxNtwoksVlnum1fK1rxioAIpK
QOEaDBBfr//SBQegjqdFSTEDyKXwJbpJHurQAJheF9uN0S99h+Neqqbg1kqVPZkkZ2iXBYQWgp0V
lGCqseTtXpsSRC1+X+L4WpuwZBzLOshCMVboCg/+LdKt8nspUCfyb9FYDkovMmvXesmAyOnvpx7o
7OtTv3BAU8eRqwQ647KN+1OIJgcQWzciT45CNinkQRop9Y0Vis6zfcWsiOvQBhwlaWH60yCLdbqH
xMkaZ2EdAxNdEWUeEgqw6htQw5T4RmgOtQdKijF5AzKIqH03qqXfbkzlgtnFjoEbhnYQ1Gj0KVlU
txx4GupvOMYD6neVjR2zRs8eZ2EKrK5Y6m/ThO8BY1HrZwzEiVwBbmshKCzUKe86+iUCCLmsU0+H
JG7g0gXBi6XD4K1YTugRKY5RbFe/dSdnR32WFkwGbCfvSX6q0LhJIX+j7I+66iDjdd2SL+wrcfZV
2DGJ8dKFnHUfhseqCLs9B17/4De6s6vRjD4n8O+mmSwYCKGXKM0WARml66NfCFaEvFybpZExp0GF
O5tmwWO+VB0Q2mUMwPsMIbXpDs0WgfH8EidYpR2bKhGEIuvaggFXvGK/U/B4X/+Ss6285udOtIoI
iuHWoAFxCWVS/OETGOzfRBoEsVkQtmgCRp5vbt/wMIi+Xv/FS2vnRLChyauySydQegTQHGwHkGLs
iAGIHiA7kC/sSMqg4339ty7YmIuWBH5d1SopA5Aklei+V+jSrvcNaNiiG+H40g84/q36RYJ7KAjQ
TRCiKY1ytIFCSa1rNs8fcHwcuJW4h3iDzCYmi+/Q4Vo/Qps29Vyf8x498/EOrPvlsjYBwFUar7Rp
jQ6liG/V/S8tjuMl27QUc0zX9hSgy+R9ss4peABS7rkyjl9U0OBjlcRTNYkSed/jPv7W2puItUtz
d/wCrA1NEkqoVUfATi6ZtEXbgyq5o17oRhE7XkA6YKURtpvTvM1psjNczr9w49n0fgGcyzN2uPBA
UaOjLe1z6EevZXHiYUQhPVpIv29wQX3g10gDwBuqU0NTsAig0eGxnsP4Sw4R2L9eDuwC9czGFZkQ
lE50Lswby1l71/Q2/+k3umP+Mp5DAQ798jS3SGvctTXoI9CU3IKK1O8HnDOu6ccETA/4AQh7jl/j
ptWfpi0CPZrf8Gfjfea+ZYHeqCaQS9ZSvb5DWy148Vtg68o7v/EdB4Yk9joyhRYZSARAy06s7fYg
kgZ8UtfHPy/DK4ePC9Wbls1AiUsWZ/Ns78aQhvUhmNdk3WvN2I1NvvQjjifzPucgvJHYg0gr1MTR
Vi/34EVIij3JkZc5XP+WCwHjP+zTs70AgnQIY2jlnSBuQI967mI0o0aelUgXo1cxWueQo4JgkFjR
S5nIxnyuy45995q8C8eLIf1ezaC2Oi09lFpAOL7LO+pXcXOReDU6hFjMGzjZoMwHdC6WJzTz3vKw
C7t77i557gLzstFt6JElzFUHLeioXcER11bp+CUtIyi3+K2P48dlTrfOmKA4sVCBR7wSIgc3cECE
Z/UtdDw5WGZIjCRCncDCPBy7EWjPaYn9bvKh48Yg7IDYKhoBTlG+2ox0EGZb+OqZ8A7jlztgqmkG
GOjc3waWWXTlgfTvoVUlksV+a+/6b5jEdR8kCv0YwZe1SYPHqBebX14sdI7hBcDgJZpzdKfrKDhF
oNA6oYxIvlyf+gXgI3dBc3nAo5zVuTrxrUvBvGoEdHV5hRfs1BmQSRVqpL+g9NYUX5agDH6uTRRC
VG4VSFSfrs/h9bjEXSidBZ23AcdTDkr+sfuJrGj1rs1L/uQ3unM9jUg/JSANVad6pvE9HyAPTtfF
73zjLpAOGtjbkiDDceqhk/hA5gQURyuaL70si6eOV+s6ICGvseUBLdOHBLy4B4iyaq+yIk8dl15k
B1Y2o/NTlMq/yQAlT+RM1NFv3V2XRmkDbdZ4+nejnY+hxNMfba+3XO68AP97LvPUcelmXG0BgnwJ
BRAU1HcsbeQ71QUge5d6HIjn8juO3VMaA5MywDLneslBJ9FAKmFc6+HGwX/J8h3fRlMiK0kOPVye
JyDZFRHUXufy4LUBLhQOrTPIG7VjgP7oAW14kG+F8IT08yoXCQfWhImVAoPHg1aHHvoQD3qliZ/t
CMdn+xqKH1EZQP+k6IpHsmzhfQdZDq/DhqNx88WB3KD0tmkj0my0DbvjycrupIW2hN+yny322S0L
BJ8JSK7a/ESs/guNTkgnssgv0wgOh5eDx+WElpRgwLK3qXrUzQypBA1q6OtTv+BUwnFZ0kEoDWIT
yHcZjvYqGve5PeiptpmRq549F8hxXVTathktCHjRMxKfQLkF5Wnwtnjd5bhwXHYs0V6aliDe4WVZ
HqVN82xu4vZGIebSCjkOG4nFQjVWIuz0HbSnkqm0C6g2uineKQhI+WX/uYuNy6HsNym0BmVsAiVC
vahsQdHbL6i50DgwPOA47yD00ZfgDogsRIQgMeYH9Obccd2iLacuMKgt9Cyav/ccvccb2DA+XLfQ
s52/Eva547p8Q19GUYJsdzYz6DEn8w0aCJFfXOCO52oDUZ8e1L/ZEoDxjYLGDvyav/wm7jiuHDXA
KGmdn8B6AAIvYAkeAw2khOeeOp6brtpuZ/aaDCxTv0OI3tWgQvEcO34Zc6AFWTFSFKCyAtHt49C3
ICkKiwgYZb+lcTz2rMAI+D7YmrpqSb7KgqY/a8jHeY7ueGxLQW61KDBYbYDtP9bIlJ3UGHuesS4k
rhHrvC4LjsG5o/19U0FQbl3i4Ua0OVv1K9bu4uHiNgaVVQGtU7I05LACHoKgHA3JnQEn76FWFfN6
Y4Ak4eUWxxXoSZqmPx8r6L+VRfV23orizmt/meOzUPDCE0Yi3kP5BppEFf/UjDdfpZeWyPHZ2Igy
gILz2XhC+0OAK7o6xmBdt3tq0KvxmIAVzK8lh7swubI2ZJpBx5jVHZTVKU2hZgYQjOceOC7MUtB2
oRkCX8L7eNnhBtH+7iIh/e76zPHipAEFLKSWUPMtCQiXkrL4jaRE7veEc+Fwa4v4Rm2D+JOwT2Uf
6r2cFr8UMUqdL62TszSs0galrFgUYHYao+JQg1zJzzxdNBwpWrDoUhVkkwW9ZjlAbxTitMSruspd
MJyeZQfWZRsg/0m695KBIKzXOvdKb3MXC9fwDfJ0HYpHW5TLCRLpbX3mgo5adHBxyUs/03RxWTna
7xXoYmUWTbHcEwWJEFDG8huWeQ4yr0S5xHHhbu50uqF9F4qSxdbgkdjEFppJFchdy0ZRSBcPdRBC
56qqyhvrduEakTinsU2DxLbFHGQqnuwHsLLNp7hu50/XA96lD3I8mdiCbOC0T7OgEOVfva0Qd4am
0scQl7lwP0W1+QqyquVGYvQCwQJPHM/uIKsclxvOfh12TH2S0M+WBwCFWvkBGqjNh4g1SEb16Zkh
VQVo0NnZeYshDazJ9q1emrTY580GyNtateH0KR8Lag81UxCsAY4CsnLXV+XSmjvHfD+sSPHlEKxo
bE7/6UH8DElBbvVXv+GdIAG66TyKoPCYpWEOHRVbpyeeRn5ts9wFj1EQeU+KdhKTn/6mtPwzd9DZ
8Jo5FS/DGxHl1IA9Ao/d8MzJNvf5fZzXngkq6hztXROKIQccNwum6T2rg4+yaP1yztwFjg2gRZpX
UNNn9Rz9zmv2lMjur9+iOEFhLqxoiKhwI5Ej24FPYL1fOuNXdOcuTgxtosViNSYuouF3EZdfStbf
uLNdMHPqOP9a9agFotU+66wu3oCseT7E0EL0e92e6aieJxf0hGyGDFucs4Wm3wgP0g9IwLDMb9Ed
F5WgA501T9IM+lTQHI6gdqT6za+/Ee2LL+e+rBbixhJ0pYb1f6wZ/lmn3G9ZXCgYAl49tAYAFAgi
pt/aqGWnOB89jz8XISWUgsRebwJwKYriqVBy+NYVkvvdEFyIVCkHFLPiFLdKwexb5Ot0tkHd5ui1
pS5EKuU5JItmCdHAHjIhG3TA3oMIxPgZjAuQitE8PrcBjL23elT7AMoqb60JW7+yECfOOd0E8Vg1
E6JAztia9YtZIPxD9Y21+Q/J8MrNw8VIFRMqonMOmeVlsc1vDixC/XYbNflHBVDPysp8/RCHBryN
pPkpJ6iesHor2mOs5BrslxTUAhm6fX4XYAnqj4yOoNQGL35xB7B+C8ka/Mcetq1PvhTDIOiNWV8I
MMQJAWW9QMNkaUS2QsVk3usg7aF7NUAvws9inCCwLAFoiguOo66g4x1q0Qkg6nPl6alOEIBqU17O
2ySyfC5w70jzd3KEyqzX1F0sVSXObz4I3mZ8RZlPG0CcmmQzfg8Fl2GumqJNihKZBLvSEX0tUh7D
IvFjKuMuvdxkeRlBx0RmyCeYd8wo8VmRbf3ktzLsZexFobnl0oyYewSloCJnfDcMIAn3G905rLnI
CXhuEX45j8TPsMjtXWyU/Ow3uhMERqrngAlcp8FR9VXG3YyOnbU++A3uHNcG9L5hE+EmAAJRqMKN
7PMsqR8yjseOqw4s0IFYcbODvFd8x8G883bZxuTJb+qOo5IJstMhpMSzlNAqa9BitDNG3sLdnffu
ldjoor+WbQoSakZgIOVkvxHQ3P2MtzF46PoASkBeX+Biv4JCb2yYUwEhkL6+N1A0e9QJSKj9Rnfu
1VUj11a3iciKkf1Do/oHb/yaPbmL+ZopVANna3DxhbjOQ17b+l6aKvR7brvcbAKNBR2rcMkzzRzc
bUucI+FKQuJZVHa52eYyIZYHDa556Hw7BGH4iHaJW3DTS4CCyHVXSLKBN7XC3TrsIXw2iwUOiz66
FkoxG4N+MgnouO8DVY33XNd1e0xA7A6G79bgre+39Y5Xg3oFb+J+FtkcQIscRZt21+NQ9hzdcetg
hIKVDDYQT/em/znbdTuF27T6PSD+a3d4Vj9slmgpuIDZ0qCGmJ0hh45Bj8pvYZzjd52CuKEVcvla
kQEN7vGXsR5Lv8FdBFig2JTGEITOaJN2xxFKT6eFGXmDHevCvccFgG2abVEvB9zxu3xBcbWJj4oV
X73WxUWAof8B7fKx5dCvaYZqvzZFXQJJ0Ay9n824ILB8nlZoQI0i01aDnXZQzSfVVPaL3/SdA9gE
6CXd4k5kiejVCRAXlY1n4UW/0R2PRiZuySuOevmsdHFXFhOI7oflFnnTpX11fBWaaMOYMuxr0kND
gg0GTTz9Nt9ILl4a3fHVoQUrMOh5se5cfFhSYqCOBxkbv4VxTuAGYJkYME2edXIovwHeTT7OozF+
F3EX+NUTUBRAQ5gB370VH7nQ8kdKINznM3fm4r7icAxnEyqcjiIdNMg0lukHawrcm/3Gd07fcCB4
XFHCMjEvY34s8AbN9yAYzT/5je/ktYhUEacQGc1aMSY/ahr1X8yy5R/9Rnfuyza3HbVxgWcKTqXP
Ma/FBwj/bV7uCgmVl7dxjfxiIQjuyzLW3a6chwHqPsYvz8JcVBeTG00iKFFCWyyPoDy6Bo8NhJI+
+K2M466dTElVKsqzM6L+0EHsArpLVeRl88yFdU0twu9wPp9MQg4NA8NTnISrp0k67kqhLVSXkI0F
IMSOOXRgY3Xf9IMOPMd3DtcpH6stNOfDtTRfIYP5I23IL69Vd7FclVyaGsTDMrN9ob+BbXgrgRkL
q9jryslcONewtfUclEgTzRWuYtY0UKsrQXXpN3vHV5GU64GRZBB7D0mFV1baQjhETaWcvG4ezEV0
cQiSFI3GQ6Jbog4akE02pJ6vOCYcb6ULaedx5SKzEAevDmDiZgSk1YL6UdczF9Q1Vr2obS9w4+MT
9NxNyPcqHRvPxXcctiJAhogcwcaAyHQ/iup7PEM2zG9n45eRbCBjaSAYhWTUDF2f2ACsBxZVr1wR
c6FcXWVBCgDFqMxuQbNrWkgt5lt/s3/4bH3/+8JlwnFXsLeyupFzmhVVqnLAg0lCH+YFTZ8PAto/
j2D7777m67RBIGodynYngyb8nhrUmKKRWPsEPs7oez6DvvwkqTD3JVBzvxep0wQw9nr5fX2Jz2b2
yjRdbEYzl8FW1D0Oi7menpIpiKpdXXRpv4u2Jfh+/UdevyYxF3DWNSOBUPkislajMfCAAsaq9nkv
JfHzUBd0lhhMNp5xQ10gXPcUr0n7k9rJD+PNXNCZ6JEQzfMYHtSpd10CbT2gan/6LY1zFRjWNWBm
aEUWj8l2l/CCf4MQKPF67TEXcyYinNEhECyZQuMeKBnbteI7m0Ji++A3/fOOP3tOIvcR1wZ8KdkG
BowfCWXJd9GS6clvdCe41CWoxcEkh8f+shW/prKp7gcp/GBJjDvRRYIlBbB3hQwXBL7tLi8BBIZY
GpSD/WIjd24Ea8z7JdU4mIIGzfoF6WOQOxe3Iswlp3ICTN7xtJKQO810BRFWVKUNODC81t3FnaWg
ORh52CaZ7Exzx/vuDUQcmJ/JuLAzotoln2SQZGhMnlFmiLovQ7J1N0wmvRDPHH+qh40TiJDzDApi
yT0kN+mf2PZDuCeJvmvRnaG3+bMaI7mbdeOXoWYugRq64cHovXVJJoJ5g24zFQuUJOfZr1DFXGjY
WlG29aRMkAGHDvxOhGvyY6yjJjz67bfjZ+BtBx5DYNFCZFX2hHR2TwLjV7NmLjasox1d4jPAioSa
QYVM/+6j5RbP1AUvcKFh9Rrj9IQeWUYpONx3ywgV8R0Um+lXv6VxvGwboaCaL+gVKLkw70EXuO0S
E8//eI3uosMEiqd0EgJa1Jq8BVv+dojUoPxuTy44rNnwBpxLzjK9rlEGdsU6s0MvPUd3bt1sLWrT
C8oyMGFDL5SSf2WV3qLqurCrLiSssKTTxELVcWxqSILXORBuZPrgt+jnq9CzM8ssmq4WFDhZso7v
ID9pdoNRt3BI/yXpX7lQueCvtsNlW0HQMpsMrfUJpU77xjLIcezizXSfwORk7S5R1JhdAblkuROs
6MfDue5BzzLWUKxPy0qbHTRct7eQaWiD3WYC+b4RLZRhq0mUyit7BRHtlwtRI0/QBN2GtCQDWA1a
emqPV6BfWyRzgWMJUP9AfCmWdXN/h2Pva0UHz4k7Byu6UdNpS5BPnTcZZ6nqxqxpk1vJ1Pj8/a9t
oePzLGy7lW64k00EOkJHsVZN/gP8bUO+F6ANhXxiEUQfirDqcvRRJ7l6MxUtHrbDWXxsZ5N8DI8s
Ghd2CICiXg4T7+bPcWxDe6zmLpl3AoIcM4RW1+VXSAQ/BDH7sIy49u2iNmh+8rYJey8sIjToXu5x
FHAk5XnIsjlVCorZEagKdy3p6Z/rznQ+V19ZK7dsHUCyXJkZacQN1InBTsVK8D3dtvRfxjX9sqKS
4ReJ3RI2HUswMqo+yaaqLe+YGiESbCPIJl//kAshJz5/4LOoAB5FjttOjIxiwCANDJJ9ZOc829eZ
y+HUCjNADTfGCT7DUPcVxLvfiTHEw9Nr9i6CsC+A8AMeFJcqzfNdsSxqp+PEM9vqYggLDQNKS5pk
uh9/R3DqHRJRft1IzIUQVudMbr6xJGO5zHfNln9OI/Hbb1mcTa25JWHaI7kyiWR4aEGrD5cMxd5v
dOcgQYY4jnjfM7CoKWid2iD5u0BD5off6GdDfWaQSTGUfEs4tnSi8a+5wrwPOeBhtxpjLoU5F0uI
5tOxQf6BoczM60dSzdOPqo776tgqqdJdBBDtFwC/xbtmqVf6UDe2td+apAXt6oKO98/1FrfvSiYM
tHeDZv7Q9LkKD9taLdtO5asI9qg0DijPhuP8DjqUybaf5KTLAzkz1h9sD7KgG+Z/oSzMXA4zYIoL
Bs2rBGGu5IAgs3z7q3RM6Q4InZXf51tey7cKFGFfUQ/aHgF+0ehOK6LGDwnLXOwkerrygko0aMdh
kPxnxhax0NPSnANvyeUGaFjMs4r0wbaL6maEQLcqPNU/mIue1GRKgeNFPWWwlGYaxDDHUvT8zsuU
XQBlWk05FD7CJNsEiPsakA+/yWNW+tXjmYugXEH+h0vXOcsRlvnv2fTIbqLqEfpxUzAXQ8khE22n
eUlwRaJ8hxMc2ZpGdZ6L48QoA0R5sTLLMgntZIjPgxXphzKy8ipsMxdEufIRJefBYu2bvLsnKrF7
zmzrd71wIZQGojvhYgcE73pFKRGFsje682yZZC6CEvpkNa5CguLlaAHqAJMolN9Nfrhulecw/crV
xYU6igGqJbaF2dAh7Ol+US3IkmP0O+dvqmRkf6//yoV7hSvBC1zy1g0zqrhj3E2fl0kpAn5oiJ0f
r49/IeFBnMsquCGTra5wTEBZ+mevlxp8oaEO1/2GfsH9KlXyh4da/6oSZDDRLI7r2fUfvvBh/x0r
z86nWpQEd8k1yUw5/Cpl+rNvPKkXIYD88uwbg6gWwsxJBuyrfA++5hYt0UPo53GxE01TShvcWXGd
2cZIPQqaR6dRJdWNDbm0Ls6GqKFZpraNSCbGdHo3q7L/nApZfr2+6heM1gW1EcrKtc0LAiiJqde9
UoVeDugWsT86cHgvfglAl9gMFFSjSnWOb8DFcie74jPdTOJnOC68raZ5spX5RDJZannMy2I9RYZ6
njUuvE3WconGqKWZZGV010yhRhtl6BmsXXCbATe1DuqaZnYamm63bEF/mqLKt4jswtsYssU2yDG+
SYP+7ZqEwIBDZ+7GNemCaUbkpVuBQ2iIVF7SLOgnBhgS/TOcFUivW+alwR2fxczBJ9PjoJmLrXyI
qqLYkV6zG9W6C+U0F7c26WWJ2gkp6XDQzbbvdTWwPdiLVjCCxcLQuyEe++9qiu2v659zKZHz31Xz
WXyTEhpoWyQIgPoRsgDFOiTDbkXfx99zaurtqEVTnd8rth7vokUyU4L9EgnCA5EhGXYbckzRcUja
eNptra70p1F0zUMly7De4bbI5zfooUMl/Pp0L8QFFx2nSrWdtQ5JNreRXXYMYJunEECEX6bL/XjC
mYuRG2q+pU04IypArfzQRQPdB227HK5/wQX7cUFycUkDvSUbybY5nk49GZuPCZoy/WK+i5CrZ8HB
FxTGGRhOugMY5u2btusLv2tQeN6VZ7YyG5L3naYYfaq3Hanj4i0JPOH1zOVGIyPwQoy3JAODCrkn
VRp/FFt6q8uGvX4NcsnRphL1kh6M2llr0ga5m7Yy39qtr6sdGmJGfaAhG/yUrZhLlTaAL2UYGxJl
3aZh+tAEb36JiayeJuQc7Cy3slwkjzOhwCZ2pCqBDp2x9XCLfPySjTpne9VoxP2zFc1pWp4gJyAP
CqgKr+knLmiuGcOO5wMJUS8UYq8o4wdshh9+Nvk/zr5sx1ZcW/aLkGyDaV5pZpd9n7leUK7OBmwa
gwH762/kebt59tGW1kupSirNnBPcxIgRI+K7D1rQmB58JnLjN5kslasJL5We/q0Dz7Nv7QA172KO
0YQ/clzvBVpgMOLU0T+1sfl3GzQVqGT2CKw9hkPXf7QI68uTOhxe/uXg4d/1ci6VXaQHQo+xadcX
sPbtTbfr/5YL9Z/xOf+ul1v7FHzIMNOjGCeo1Pdp7l8SEdU/4IkxBfkyB7XNg1mQZyKndT0K+Jn+
k7KWf48TbULGXbtuFCLJDd0O+H4WaBov5397bN/u+41HOtrahR6jZWiPk+IHDLv9G87i39NC3SLS
VO0jPXbGbs9R0/LDyvhS/dtX/7aNzZCwLNH46kokzW8yUKcx0w1rhn/6+O9yOs+jfkf2B24DUP6v
SztbDKUy9vlvn57+/3eNtOk6AoGQI7KQ1UGDM0DTsPs323j+3RstxPVOE6iZjnMDCWaOEN8ZqZKe
/9sJyr9r6ZRL4WNFLTluitZlsssN3irZv0k6+HcxXcKNmKFeokfIAJqfo4w5+jb/SjTx71I6hFjx
YR1qCnHkPl02xCUdZ9qSf2Jq+Hd/tIS3qEL7jRwZMnvOuxvgueG7ZpX/ZVn+54uep982bBIoMTYa
51yj4VWZkyBTe74GkDblpp3bD1C08f5vO+y7uE5GcyBgFIWrzIXuDBsMdyum9b+Jpr6W+v9mbvh3
bZ1vWorsqIAcAdD37TpkbXIX+8jBTT/kqyhqm/RTRTB7wsrpf8DqP2297zq2btXdOvY9OTZIyrsl
oRfXi5XmnyAq/y5i80mypkTAcR0WauJumBE4oJzb/m11fRex2UYLmIQ18HNPrKkmLn8id8//l6UV
/ecX8t04jU8TrJ49NkYdreuv2Xn9zBf13yIa/q9P/4aupz4NZ6YFOxodkRx5gUORxf1/01Ex/j/N
yv+wnr6nigborGuYtrKjRByngRxgHRzPYffUKptDZrVN1S4Qw3ImLoJpLd+7df8SmQSqdJ7F/snC
hhmyWviM/U6VD5e8iRzYB77BWrRwptdrVU99XOcIom0g8+M+bq59Ntgmh5Q+4WW2TDUp5gQDTgXo
OpsV8ZQmFrlxU9MW6dIxV4i9JdtxbtthKdoBwV5HHq6hPWWCZbyyG7dpzpGPZ+E+bPvh4EINtYpz
npgLJlFXc2XUPNqia9HOuTcCOdwn3oASqKT1yD3rWMzjvAlaxq6slzCxlWL1Ei3LqbP3DfJE3ghg
3vJjtMilxgfzVRbMbsFe6NaT7le4Rn4vZr02a65hK9g8Zs1Mmpw4GkfHDvXvlm9Qu3xAzgr7pniZ
VJjXpFvcJXEeCxRRdZhKeap7CgOybvHNdOJJQOqrcAw8KzS6OP6GI0utLR3xrv7s+/FLNoEzfmf5
3mVphrCkznSfsILv/uDFpXWVhczQn5TVS30bpirGpcbbvcunYAlorgmJcMzW86QudgEVWOzwbyYn
uO6H05nCKXTAVyQmLWiy6B44J6afyGKMXBEg5DApWhHQR8aDKLvXSJw6Iw/S8JODF7pAemC416+e
RWS9MYy16MqCDmz4JQxmWxfNIEhUImWo/92MW9tXIhjbDNZiDV1u5w7634K4bO2qBWDiTmwdYr/o
4kN38t6na95tdb1UMCkz/rCIib3TTsbTRWwRHNbYPOnbfazlK75hsxSsn3T93Cw2/dHI5ZMDlX52
AWyPyml02FGjY+a5H6x71IuKXjc3L23FXAS1ig1bPeSjagM4OFOYw+VKx6y0SRw8ZHCZPakF5QRY
jmwyxbQw98ggJmGnullAmcw83vhJyb5nJTUctBCMyJo5b6Rr0Eh2QzyeYmrkDbKgVf8cwaU5q7JJ
Lm8QS+qmdC5ul/c2HOvmEG5J7w5TSlP22NZ6ZYd9bOv20KGRiUU7k61/TJng9Bwi0GpHcqIyc7mn
KYGmngd7U0YYmQ5yPe9zW2VpaNxpMMuuzmHMsSSxdkUD++mF1lmR4nxHLz3o3JgrmYCmnNoZAVP7
krVT0UQjjaAEURsrA5T+t9LbOX3c+qm9TGmadb+dWVlyGBJN2qtIImcEeFDO6HyZ+G8LJvEnm2J+
R8dQ71Xi8XZPqdX2RkQuxvv0eztVxkXj+rD6iNkPzvFois5Aw4tYRGPdde9Y8GGTzsMHAoby8R0C
nRudD3CyGnK9jQPBt4ehxa1cEJiJQEDs80OW2n67UWbJSImXWacVnWXyux56ZT8cA1VdQuqWJgea
mfE6ySzISEgjgk8MP9C4kGJXoLWaZsxKNtKsq0gg12uEPKH3G2jY/l/pwXTZ3Vecrza5GcOv7Ewx
YXLCRWZ+4niEsoxSooJiFpCZXjnrnSrWeN/hLkWD8Kc12OIYzZm+TpOBxrL6MnGcDpvEk3+ofbNF
pxCJuPNVHI2vsgsq3azuk4gJ72UAJzgdQIfx/g8B9L7SLHbBkg9bwtIqskG0VazfY32B97Lo8NpS
DANZOGvs16mlFC2gmq3+ZiX9jmM2Su/TPbXLVQOB+foW2l1gldS1uWp10+5nFVC+zVjGnp0H6Euj
Jd/0NNl8lI3NciSaXMEmvwlgOL+suoiXOn5LOcjMKiDa/CZ1t5X7srjz2Dc3oFCXqld1Vu7NshwT
NopimnqTJ2P840takLc2nAppur+SQDmYI3QB0wApf6/huHcId0yA9pjOKpt1RWmZjllBtG0K160m
R5XGH0BfBGW/Qe68Z7H96Rbew/1kezMIM2P4M6q93Wg6FfCj6kuBbm2h5AaUmAa8wkqSAk8nkii/
dSKuWhmsW2FNHNx1KUbh8zn1kuWeKoKdQTdyGETQv4UTDOMiFownPsqSiy6CCFSJKjE2LJHk9oLL
TV52M7DCLvELHMOaDyGym2lt2G9JI1qlICrucF2lJZwrAjA62VM0pT/E2sfP8Ijy77GK5xw5Gmue
7K0sMJedVs2s2yLSs3uc5mX+QKKTvRpbRt7VKOePMBnrwjSNL0iUDI/GaPxeFWSnkO7v/Z48WuSS
5joxuohiGZewiWE5li67KEiooNbfEzgMt+0L8hfMkaaiuwS6AbXrNPId2m173DUGBeIsmEtZw6ll
Gms0sZbs1K2gTLmCNCEM64ehVQ+h6vYiFdFyDIbldWr8D24Iq3bMCB57uE/mQbfMl7gNsBFG3fwJ
lprnXS8e2jj6NEt8h5iqqyyLl4PZ+zvv92zJ/UqaX7DKYb7itste2iwSYJPgMuPXteJ6Sk9qRhxz
O6KvE06TKvzm9R8cADEtfGd+DYPv0HIV/Q1G2AiWgbkmLsWdhhCLD8DH4QcMKC4h2++UNnvx9c5v
IUu45nvib3CXkOsklv6wcmZyheCRG98sD8Lo+kZlGLwDEh1zyB8ftjbrclPr9ugzmuQRcENeh3h0
Ergl75uuPgwxaiAibVIApsi3WjvcMM1wb0dhz3p07w18pcupHlROBFzC19W44zKyH17EeJSbzHmm
5nwI9cENcA8KYch4DMfQ3dIgCzETVc8ih5hvKQSj7AdsmOxPacOf8NkKC0hd5iMZkzcoJdvTTAOY
syDU/oQlvOVhEvlT7Maxy5MITtPYjrCdW9iHbDKElCCmoZDb3NwldeuSPM1S8dEJ3IZLPC+5HHuT
VXQdqlQMppRastuFyPYzmubpxscBK1dNDlEiptuIAYkui7pwoLyCxt1YkbgliPLSwFdsjd5mtMhP
ppd7riZ9Rl3Nr+ttu21k8NxJFp2AVdqcUGEKty1Nrmvq850TVnSTvJilfq5FtxYhMt6Lju7YTQg2
RJOjbS4bITj3bfge9fYzhO9NMUK1qPKN7lOFlsPyiQFQXQ5p0Ijcbs18Sjqc04FLyS0cypK7kMoI
14zf3jyE8uUqhxmBOmGWh+vu/mq70rN3dmsLybaoXORon/04y89OdqoIun08GgCOsVhYTHPD6YFG
ky0guhfHbgiCwkFfeQ2mdPoVW//sSRwe4k0Nl1XA8mGcRfDSST6UQR1RYEj9PGhyPcadz1UaBtUU
rL5CD/u636S8QlMgOXIbLFNhaKBOzKRrIeyE83PtBqBypQpEPrv1YtbtrR+ZLMxu+uPX2MhhNFoU
A8gqyDi6PsW+RWRovpv9CufneqLR/CPuGprHgppyYDLIQ5yd0dT/HidMSQsbUaxDGH9k4eaepG5M
mA+rDKZqzuzgShj57cXauKQcmsSWE4NLMkzVWK5l546a2eM21KbQcF04TxomGWFnocNsH9yc7HnU
e4fIbwojl4y6cm1Xyoq6jcbwAA+csWrhuo+mLMQQOHVad6WmWn7iIEr/mCGLcHWCUoA9J4wbdzTe
bhAdehJ6xKilwvYRevnT9jN+29BuVdoD/YZdNMIM0shz31oQm83SHlxvUvwhqq8G3tMn59qzlxCQ
oVafb3o8OFWgJyCqhTt5Rk715iAmDfz1Jobspg1GyGjX7cGMcyOLmgPC0Hoyv7PER22x2r2MLQKy
gt6l15nu1xxYISlt1H5qcJPN9ern7NAvht7Ermc34A76BShQyHII2K+tsxQNPeQNZmUwd9c9bDWR
w1QDEIZTN5eJDUzO1fY5dq1BtQTtdjuM7Fpv7o9eNCZ8FvhKM8OTfEhGzKOvEIMXCwFq2jtT35sE
8BjaYlmmdkMPMCLXqlG/9LYALdTyIVhHecAxsn9E67xV+9LafHYE0e9RV84qAh2kjPAvIgHi8R1o
62KYYnuCbe0F5q2Y8lacFHxp00tIl7pYWeOKFvruuxXjRxnxYymEuk8mrOQ8mwIAKtr+1HIQhyEC
lTjtZLgw3OHll7Ol98Gi84D2LcGdBulywJr21FkjtjLWsS/UgG5Rx1N67trWD/kM86FDNEb7OSQB
/BbanSflLAxONgyiQyndWF0hvSCDAElZ9+nWLIoBnBZCcpamYcnd9Ejj/VATFeWDXsyvceBXAddZ
SXjnTzzdSNEGhJV7LF4bguIZYnt3yyChnoqVN3tu4QWP2lu3az4sY1c0VAyPHeIFctxAZxul4X0t
mr4kfTDSz2Cf0gNHwVsF+BY4KsdKwrB1mhIcyb0IX1a21VdBuGRnH/RfpQAjhVF4+QZzIbBr6x/q
HvA/leyN+1RUgZjfIZZo8FPWy+ICXAbgCMmJLi65WlF/IuJ6Qti6/Nk1289M4RtHw3QT1cnvEOOF
vq2naiIChxZYxQIY+0wQ/YO/NqqTw79WiJ3vcjKkrFyS5DJZ/7fB4CrG+2lp2ZrmCaYJ4dC74Ihe
Jnfa0w1JR2vygdp7zkOr5ve1TlTVrfZO0vpnHevpagrqtqhVihMBJjmlMdt+BoH9gqT0sKDUR0+r
B8cGx+jzV0rZcRKprlazTH+GLHkexPgydQNDflC8/BEGkHMKfHY9oM8HziPER3jPDnWNWlt23TVi
PE5oNv5IiLuJEDpdLgM5CNQ2BYnrn3baUPkM10RBuyztoBAkirJ2/9LFSfksgBq5ULTEENmEBcdx
XK5SYLZrr6YU2fHN5uNLyl0VoBQEOQOhyU1s+/kSpMtazsnKbpZh4z99q7PXBmgJs6iDJHCToXhw
C9k9sAiSPsM8c/VwZkk/nIedjlW0EQu9aBgdDM68IvMhkOy8dzdE8F9W+V+zoGkVeHxtNBbS7t6y
r5u4HQCYw+yhaVf0IGvbj+euT+LkpPX4AJBaa2wL9dDprhLLYHIRc8DoMZ31YwoRfQIvsmg8qAGx
B+h/bP2DSOYvsmT/s4e4dFZjRcE3ixGfJdl0YfvGunyacF+7ut1yG00iz1LcmnISdQH25IWmTVbs
4FAOztTTqVGTqKQEucKpRoIL4/jCOk4OE8mwOSFJzHnPX7adPCADdy0RbuwOCHuJ7lu5aLzWpTsR
gWmVxuD8Rnz7W7S2w0nhGK7sAKV74M3PAN6T16Pr+XKqZ9vnY2CAX7v6WikI4K1hcR7U/gjDQ59n
naalB3F1l87Ts4PNdKUYq8E2mblwYNvPewjf4RymbUEhl3E8UpTWOaX98LbIxN51Gb1SNOPFaFGx
I/I2WgvscfOKDJY1D/cMnME2rxcwcARZeOFSmTaMgSW3rIr69m6Bi/kdt9kzCxFVFbJwA73kXgYf
iBeTjr8MEb/4ZB5JQM4eJFRlWyrLHvm6QGQayMOIi4KY9sY6UfIu/oV96UrJ0+4sZHI2fWxegf7S
sdAedkkXiEvTD3Ag26f0sGRCokWWAxw99awdKi0bWopYBzg5OKCFYCczqHc92D+76+nHuokAFzO7
8ytTpykwv3kgfBXH8s0hprpYtRhv5m5tfu9YEEfIi0CKYemqeKsr6FpwSYSRB5BQf6dpqvNshDN2
Pm/qqBqcaCjluIFTlBP5UA+m6Cdri1jiPwEx7okfHAKwd1XFXRreNXXK8hjPN2d9P11bupJCJC47
sJn/1mxX919n0g0cN/9qnn5YM/oyaGaOBWCa53hDY7KDMi9fwWgUgYavF8xi7zGJbnAB1ktO630v
IDgdc5r2f9Zh/THNYwzGH9TT0rTPCnAarMfOb9a5SQpk67LrmYZobsjI4/1CfIM6ELtc8b8YXTPF
GKb2NnWUF1M4Y9vMvq6mLKNPqC9Khqdzwzb1F+PgO/Q6U39N2uUTdv8Y0Ep401VjCv9K1T2xbeHX
6EljIYXp6+JxuQ7wFMXp7/H8sjBvmiYmOXXK/6BENpcdAZ6QEcODYcA1PAf3cce2XKfN+4ifXnE1
PyvYrg9g2fqHdl2e4LmSneTeLSct5l8R2ZuibxHZ0EW0z9PkC75mWl47zaerkE0tjLVRbecDmSEQ
jJaxYnbBhuMMSTsqS07D1vc/xJ68gkQlh4AkaaGlI7d9zdxZeZTZa4MHbgmCAgLTjSgelx+7Zyd4
YHSnrRGVnan+sHUmTy5EbTHN5JyYZgI1Vn9tVfIDzEr43CIz5LyztTtI0E05HDmWHFXFcp2MFLqS
GetlwOREmwcYlc27lg45TnKZO5N8IPlGXeaJYn/JJjo3HKQnbGdwpE5bMc/6PcWXLwxmtSpUf2fj
5fo6ez7fwkq+z7d22J+Bw+0hmUZ1kFnz8kXp/ZQw+YLzQgtENq9pkjdz171plZyEEBarP/qxgvoH
bYFpZ7t17QsUyONr3PaoVVFvRwntz2bkzQ3CDeJqSecW51j3V/Dtb0a/go9lHT1EMcqOeUzW4wwn
vGL2IgRXrBn4hSS7agegsnoZw2NMAlGuLgj/9Ji3ONpaJWeZwsdfM134Vc45Yi2Wwz6MrkAz45AY
D9IE50iyiw+N63i3Eryy20geOYwGNk7tD537GkSbNoHykyaPxKn+lCb7ejcve5pHKK/v5y55cbU7
ASukpYX4oYJxUntDsywqUzBpRSY7U9SxujFye+xwV5RhQCKR11sAKo9wCqhtcTjsy3tvsDuoYWe4
9vvrdlZDxdppKMy0T0Udtf1fqFVxya9JgKFH+iMIa1V2thUHtH+bvI47U7mM0GqF50S+0BUDwm68
DCzbrhSS9SpAi+aAZk+H/y2MkUoiHO4lBGPgphjPMY6UvIdWoBRfpB8WSElnG5W+X3+afpTFoHDF
TqR2LwI+xXeUw1e9Q4LHDQE5WWYyUMU4NgbUJIxLQ5neB6Kuy945e1HG01LV7U8yx28rbvzK0jis
MLtCb5cm0088tTJfKULhdBb+yHo1lhPc797AM8Zn0tYcwJiAbDd4wBx7XWokcy5ej8jZtVjKmxDb
EfV7dtYzb4Fd5D1ON1TBqJ4LJcIrRAtDwZp4VcAJASWMSU/xEKorbydSgVXfz8kSPbd6e7WNeOh8
9sl1PGNeETRdIxHjmw/Beq3jxv3is4W43Y3kzOW4FgSrsEDd7bYiM8SdYS1UQUiOMAQIOvJmgzW3
77LxgiV5LabhdTZJVCwWwv69axzMUmz3U/ZKlIr4unQWTPMYiwMJxZQjYzMCWYUxR7Vm8llG+krM
LRiiHWFlTSB46am0uDPk/NDjl9+PKHdekKoLl8sp3E6oajHxutWnxMjmtjVSw5cFPoW7Wp99RLHY
IbEumj1SlyZa97dxaqoevEnhdvREEGgcle2S4uom2WkHQoU4YikAwLcDbePPhiXJEf3hqkW0U4XO
X4ZRzSYsWFhjIXu1VjAS/9tu7fxRR2Oa6yGZ8mYJyMGJ4WdDwY7BHiHMoWyQT3bBBOg47Qc+r23h
stqi+RJ8DE7LK5PY4ZV5lKgrwcz+0Kz0iiLAvsLMbVwm4QDy2thcRvSqweR0AS4iylORyYKK8d42
/JYvsEJNSKjOfh72WwMRqrd9+rBOsUYfAB3dPNUrLTjb97/Mshv4n6fVNGub1yrej4zzdy+JRy2D
hOQYc1unfud1ZQa+lDKd57ydvX1X8MesEocB46ZjxeYGXmwYsD26vu8KMcCqXe4p7LFDr25sF+HN
6Q4PJvJEV2Cz0xb9NJBd8LmVBaJIkFpDxKHGyyg0zo98RBTDV9ePoqQz7K3vdSogT2XN3Yoso4qx
ADcBUrkpenfNah4SaSgwRv0RKC1v1820RdOmKDIUfZJq6yHBNVdqkeEt791QkcR/fVxinijSynFo
Sw2OomvzCe3J0rDMVCMX6amF+GAgBPzRGu6HBJsHlcmqbjsmh8dYAC9GsHR9t5QB+weYZemCKD5w
1V8WtDBOG5ZnhWyNxxTyrbkVOseF4/rCEJVeLBI/71U7rk8qmAwvZhUPV0Ptl5OaMFWFWSToXWrK
5iKwvau40zu49q4Z8kjgJHSRIpdmoUZDDTb4Mg6cu0rbVv5eifc4XWoNRZ2L2YWlU3PvQ49aKgjA
B4FvkVeOxNv7Eopk/2p19vv7hCO9oMiyLxBx8AZ1engLt1LcCoy8zXrgoOvmpPS43u+Sr7M6XIDT
tw0tVzDmW3jRdYYJvhUzNwEaNzK5B2Wf6eMOxySYgSy2BZCEIOjQWjtFohCNB8wf0pBdetQirGhr
NKfymsntiwjJZOxzwRNdGmWMyscozrofX5lZ8ryEyZYdEKsBKmglWfvT1f2avAk37wE+OK5xEwRk
xoJZtFrZJfMLOIVWofGc910S6eO2W5xMqRvIWEZ0BfP51TZ6jQebmJJ/Ib/C8IBfS0pM+1Qnieof
Q/gY74ddiLG+x5oZjzZoQceGcwdS0+p1Cm8az82lTjEdhCXN7wmxBPAAkgb5sGP/4mDF87qZIuxg
lC10MeU8mUFcSOOX8akntu4r1TlrAAEiApCws73+mEFAmgqtOugA1DK9QJHJZB7tUx3ne0sRBIpa
PBgeyMw4RvExQH4HD0I4SOfQHmyHJEFT8Pe8NLCQ2ptg9rj0alC5MvB2/Us736Fjv67xdkibxrzM
WSZOABUgQMLBD1dpMrd3YkTma8FjLqfzEgB3W7RoWBllLnpOtY6fDNsGfxSr0OCTmgTO87AlR+9u
iqcNse1IPonSAlVUdK/jhd61X8koBxPXA/DismNNTjEGws4JQFZ3ExE2dSc2wmQff63uCtDjSzFH
KOeNtPt9qCBJgTUWIlZT1TVxPiuKCbthWtMUCeKuQy4P1P4SrmU8zE5Yu3V/CkkXbhX3W/TUZCs7
of8zhmethi6+mlLf57CJzcxh61Zg0bZl3VJmfTNe2wQqpF8bFuHvhVsSlEq1Tf2gOwr82w8RfzKR
6Nu/Wz/AjStwLd9PdZhloMK7WMKH0GeSnbd0rN8bO/TypkP4fFRmwL0AkjW08begbQFzUKlmByR3
jTZH8mQd3yfxvBaKAPPdjkFkltLJPhuLMZC/Q3TcuwIPGNXs1sUcN63HgGzQEn4Cp8dobjlDw8Ca
DLktKsb9CqEAECdlX4giG7cyMrPfynrr9r8WyPkpZhgSqvCyZQtbM8p6W8lsNrDnaNrmmCyzuSDw
ecHDG4M1Jz1ELteuWQAFxnCny6/BNTETOQ6gzdwG1g/BOfYxCR867rmsth7urAfwF+wicL2ul1HA
8zTP6GZ6XIFxzYsdI5T3u2a8AwwhUw2mDETUAfZNqSl1yx+Rc2a6YmOSgpIFw4TWDFuGk42ntS86
tbWQxE4biNerJapj8pugaxkfBmdF+uXzDFPvXxzd9u4KMgrBXnvwUkkuF6bUfa88tCm7IjB77ePF
ff0OeeC+B+21RQTHXWu6sC/AfHWvGGZwb8gl0TfpuqUHq/36AiUcWqTz1odXLuHzUGCAHCR+0Nc9
ouWilf3sheSPQI30ecQEdXZWzbjOZU1JQh4NBw8SOD7qEptQ/pEq8O9bm/LkxOMggLNwv/cFC7ro
zu6te1A7BF5Sb181JljLLq8NAFYVdkFwH3Q1sgtSSaXOjdhDXWraJq8ZEO4dC3l4D1FC3eWyaW0L
A+o1m97CcW/SwmS+r4sYnUFdBUas8x9K9zUAl9YgWztbWPYgW+uPSZ3VuUgkxmW12rpbWInqYqd+
OpCNuxBn4Z6igywpHYEYuQrOC01oA9HQNDOIEJqwA98Z8gm9tQEe3AiEt2l9DS2TtvfO0ATNYW9j
8qvhQ/MjgxbqeqlRCRQZvJeiq7FnO4bL0A5twUhlIQQtbcpeHfg6FAWq5c9LEM9nx4V2xyRus1ds
8vBLMjIn97DuG897Bwz9FGWhcnkLW2jEDvTmS3WEPvSJ7MQHhwUgGpg0FgnAE5P33dy8N1No8poG
RFY+/vLjH4HiSb5u9fwEs0f/meGfde4Ft2Eewmrkt+sk6Y/LguVcrekuH0e6uVvJuq/SAV0e/JPv
E/1/5J1Xc+RGuqb/yoTuoYOEx8bRXMCUJYveNG8QTQef8PbX71M9OjsSz5zRbt9uqBWhFsliFYDM
/Mzzvt8hZrcygriWtfD0iFF7PjMXCrqnMAm6B8depTs5msvdNMXua5nlBNqSAsJdr0/JnSDcVoAX
Z8kWABr0VsIxpl7Oxt9BiKmOG2JHayS+adDtL2IqlNGEzQxN06W6VijvHVtztY9TQYiQ03oh5Q+K
Ro9Wv6oL8YE814w32lQnOaODyAx9kyrHe1LK/k2jk9GcgS+SaXLP6qORURaFoqTPuelEGrm0L0tO
2arLz4m3MYvbQjZ0Q4Vdt3UA4VXlvnQt9pFSVziEVhiyiPYnm7QXK5H71I3wNMeYbgHPxVIp8Q7E
u0GKkE6iCum/Fp+DlTWvebVqGS516vw+NkA0vqnW0w2d+HjCCb3pilD0JXyKnlKnJZad9opSmpcF
JaOnIqZdFLatyAw/UUoGvnXnOnxI6J891IAj9MoKiPwthtNiDSu16N5N+kxvSmnr5dFlGgH5TJfQ
jFRSyca+wGImW1Wftdh3C1grnxUtuMcSHMPvtDV9KAuj/N7LsVYPaxnlzoZievUOQDZSvx3cwtdz
R3vHkgAxCtKwcvTrKpqu1L7nROxMHAt8+K6chCXqH60SLHDTFKBApCkKp7BhRjUO/atl5J4Cg6Wx
ZPE4CGJ1omysRatjEbjp52yzJ9hUJ6f8NoNAeWxARiDajoTTMfOJzTib5Yl9WjmqkwJt5Izza5lr
buULY1hdr1Cj+o5J2Dw7VHQULu40Wuq2FR1mH5Op2DENxaJz7lN8ccw9+7BusrSUHqmQSLMHexrU
x1ZRhuLNbqAMCdXXtfPsOI9ksM4dziRDWTuXaxePUyCaqD+ZiTu+rpQfVtoichGbqp0otMu56IGX
JpORHCvz5XwEzkK5mAd1BiXJ1WzTy2E5Ti0/epWVmD9vK0Nkzk5mFMsvct7+wp6ZsTY6yrNZ6ChR
ShAjpyrx0nqemYI0KQxUHgkrZe8RPNC+dJRM+CA8M32v2RXmRjqufB8ic4CWxoDNCIy1HO8BmyZ9
oyb5OG7Oxm9xoKz2AL2py/oRd/143Ub66L7FIESDl1tuq4VjT8Dm450si5tCpF0NY5E2/J6MicM8
4LlM6cE0KE+4FVRsRXpRGyUaLDW36F51Ag30vqMr3tN8b4jG13HSm9AhCX9kpajqPVVmreI6OZTv
ZlJkKvqaVgE7CjN5ciSVyF0/Ue/zUocAhwwxt9vbeVkBlgz20fpT1CXFWn5F+8w25xZhkhUgEU3Z
GMsjn2qyQwpGVelhYZPa0KVmZmwEUBQl4SKv3jp90uaw40kYPVnbDGxSJ0CJ0Ih7qwoSxeKy9hQz
CNTtdXmLRayzaBsSMZLHul9r3+qseTjZKbycK4Es/FkneguLuLLFVl2i+mrCOOTBiZKzUVXfG99y
kstu00EsjkFT1DT5B1IN9QknGfuaOe+2dSGqZbKPqeoqdHXPi/CVDoxhbpQ+XsiJZGOUD0YlJf+n
tpzyXbGTSj0ZpeJMm0XBLqEiHkXm60W9zgGmW7p0nlLO5wUuEtfuQ7Fw9ARMEDWAfB2oRN+KOYVO
pXBMhW5zqvS+CaweXy6ZwmaqkyTeGYU0vlXaPLygV5h2bl4lNDritYJ407Ry3E+iNAp/WUr7TIAs
jvZGODfqRAI9od9KWMi12uppLtqVxtVKT06uueYEnKcpyGfRXDO0ublPZWLTa6YsfGqVlDdtVWmS
7JRiHB4bJcZRt5nbR5JLPQ2YtdWue4cG1/Mc20blx+qcrD63nu11FpM1E6CXGjWjpAF9VschJjac
DMO4YYiJWoOo2qsdpI3M7qlFgnEqfVqRzRtVfenIzHE8CxuC97Rsp8i33YLKVhTNtBOGpcQ7n5l2
RheAVtX9xSCz9CpbbVPxplbTT9Skujhg35LrkVCBh9w0XMKHjObIJfy5ezuhp8r9obbV1E8LtHle
Na/UnSqdGPfg0seOD+Mylg097oG8cB104ppKG0zfWeu58FZ3GDeKbighbX2e/FIoBtr6oisujXEp
lm2Mw7d87jNBfa9PY04fG5R28bQuETJ0nGhUz7OhxiJYjUKI08gFYqBEpGWupzq03R+GAb8c6aUu
PoscLZmVXDP8KqZTGff9PS6J4qZ29Pya5v70nUtHYG0ieRv2zrAkuVeL2voO/65PJMdmv+DpQQvk
3H6Z4r1F4zLbTHOSmP6aVPaLcOMFLCeXMwsyB6LojLG5WMxMve2sYUzDSsu1l1YrljvVLjP5KFog
iV3nRi7TlAsaYbtJjarh0xmyAn+MiDsYduogrWOsSjFfOanafg5mu7w5eTVGcLl2PFKZsJx4M1Sa
NgOJq3lBr1rXgkgtY0lf1qo+HUAYijadUSse57D6DeB95T2WmVV51hDR1GTir7Fbsohhkpadbx3d
/JTQGiWYqKLW3pkmlGTs2GjR0iuYrJuDItbXUd852aXGmrfCwtXiJwaoVc29M0TxeSmWkRnkqqEf
idIa9Rauk+jYixYz+ZyiujrFtkYNfG1jTkC5Fk/qaOiVnyxzqYSyTZY7ezS1kQ8Rk9rEcZWVocHc
5jjQdJya/NpKV3aIhsYhs2VN2lGTtChYCk6whOZxTZWpjK0q2ve9kn9Th7gDWeiaXPg6xx7OZn3W
zGGbqIC+E6uTbUt155Bypn5pJU3x1MIblZ7awYdpqh2tYOpLq4TTqkMmmOQ7dxF1TX2fKV0S0Wxt
ominGslKZGcL2qwVpfL4DVlgle0rlyfZN9rV1A95df4UJP3FbTkr1k3j5j4HoM79UaMsqDItheyi
ZbKvM1BnzAr7JkQvEL1P2qqbh3XW7ZYS16znu1wZ8kuisn7ajEyVcHiPrnjTIzO9r9sqopgxK5TE
R7VTNhxIqdwUrlEAytXIXkM90pynZIxbugG23RCo4U7deMViFi9KrQ6PRa10sP6tXsqdTFaZMLir
puKYdU7ablwxtu0mGRSbpgX+SHHILk/VycyV+mXurfYe6RyqiCTr2vO1pxxAsy1p7pbBLbubyNRZ
1Y7FtEcSCqOH14dwlIHlNukHoV3PsFC94Rb0ZkJYTw04X3ZGVGtLyBaBaVbi5Nnq2Z1ivBDhGtMF
+BB9QMSM4jEiKEupGIpep3paa8Vm7e35JE0Ad78bte77BMn/FLEv0RW39P5cGE0MvxkbRhpVWkQl
I08lEcwyV4PcROSgbEST0B9spR8mL87r4dJiDHC2Jc+KuxDJQwZdMVNV9HCsEsquK3pa3MWwHrWc
gUiBU9QGfAqBZhaYtKIYYLIWzWcyJPbtaJHX+gBwoGmlXPkFit5yL1atSFzfhBzbKwy2aY5uvli+
GyP8DfumAgadcA0pA+p22oeSF/Pd2iUdtG0rqG4OKCg+QAnKym8sk4G9uplQXBvWOSKadZWhQ8ix
dlRgRJFeJYhhzjfBKt5yJe9eotpmWakjmEKMr9dRsB0VYedY82fatd1IhFbjKtZBb1zmUaFrlFwb
RQSU5pNxo2t21YTxqFQEdAQ31obi19xt0tEtJPWC1a63kzo3s8/gidbFc6aS9ilyuii9SFJau7S2
S3P2Gs2oY29M4TaYtz2ttxVefulpcOABPZMrPW/UnKYp57e7jmFpDjHtE1yqqseyPXNKPydH+2Ln
EQ2m4BO5Z0FfPROJo7t6NRzZffzcy3/RCy7KOs+zaqpM9VvLs6cgvSRInL+QD/8wHflXoqsvYn1s
X5gFvaTq1ooIbPdKzKLd9q4DdgAjkDRBqRvEryTNyyvpd/0mmsJog7RknvYmIR8rQ458ae9nU7F+
TjFtfxEGT3qM1yHKEfYUpD1pUiyByP5qxNT/oL/86qpNkqDljkndpZFG+UzbrnmdqZqvntE3NaZu
oqFy9VO37qvHdpw0di5dfd2KaY6Pi1Kw7oxWu/u5V/+i9ReqPuFT265bbcFJwNRHda+qVfpzWkLr
fPn+4KVBrVaNtcyCB8pqNVR7ITeZEOLnhKlfrbqL1q1Uh9buthJuiW+xZdgoFsws+Qufmv9Bq/jV
qls5TwduaU9vUxajWoze0Mibn7vsX5Y7WYheQQCvW5bit8x1w2gkivy51/6y1mvAHnQc5zZfbhWM
lNZEyMeofspOyvxq0j3Xy2DWarZuGVybHau4aTfNavzcdDXT+rJoc+jIlHhj2TZdm75bdVtctXqV
/D7X5z/e5v8Vf1TX/9iSur//J39/A6lo0zjpv/z176Dh/PnP88/8n+/580/8fftRnb6XH93Xb/rT
z/C6v//e4Hv//U9/oVdNsf1m+GiX249uKPofr887PH/n/+0X//bx41Xul/rjt1/eCAb686uxeclf
fv/S/v23X85uff/xx5f//Wvn9//bL/CV/ff/9v0f37v+t19c7VehwbG4qmE7pjAtnpfp4/wVx/nV
RpCtWTRKVQM3OcS6Egld8tsvmvOrrmmOzoRGFQAPcvOXv3XV8ONL1q8W4kz+sRwqhSqv91/v6083
5p836m9yKK+rVPYdn+NfW5rq+ld7rjiSkTH3prarRVO/pLpLRztVmnLHEOz2oDWq/Y5EgiIemi8n
p7RmWYuX6qXoH1LKgo+Kaj4lBlVRUjRURl7Rz12+sZmhnfmZaSc3PVLeAnsTe4TgthRx41Dbq4NE
LdxvcKLJy4S679ZRXPYVaBvhqr7QB4Hmsaqdu3Wi3AflQiXtomwz89CNc3wb1zZMvlqgOvSooFsI
dNXe8WKZGnaAmqs+mKMWPzaOBrSjY1xOtESDHMxBYyEJo15urdZc0mtFkykBj97ADCut7dYAqRC7
fmeh8wqgf8F6UgKEe3Rdm0ooJM51vl4bspoOOgqZHROqdzOFtVBfLXmZQGy8jFa8HEzDcC+0SUt3
FB0mv6gn2Euq9BQOU6t6LSbyI6UgjZlk5OypMJDjkkskIbUKnMyoDyhUi+ge9JeNXVJ8F712tv/R
12FrNjM9vIn8AgVH4CrmY2tYsdc49BPyenJ2i0nD3Cus1PpWpEq1y+PYuJjtGaFhQ8je2+Zd00wM
yYniwTcGdWVq9tL6reOi1DHMS2np81s0arira8tyMnLgTxtunAatYtzXjo1kymzICSYnHbcIMtyg
dMbmqS9U89BAe8P9Tr29P1esW68mAN1T65nZJ0ZxBSauPai0dzb2OtgUV/L1ZtVd0kOLSmloKER7
aJWz7rYm4ocWGrHfbjq36gKF2spWV3Km4yHS5BFSYbEzGD8ljqEXQXXqzOmDasyNoxGtWqDGGcVU
W3TM/6leRkN9osD/AhAFSDUhXH2KxgG0fWW+C1g0zj5t3aAa72vbHxMGNxpcCWLrBGuhzF2Ita2c
IRgGdDBxlm14zWzTVyePnihYlQqkuWISEWH/50RTUEk+EWF6Zbz3iSQfnOKFqG2qUgr4jti6rUHm
U1vGconYSTnqsCLUVDhWOi9f2rKjLjSp2o7RRSjL44wW0WQp0S2tdllvVlNEvNeI/i/Fi0a/GpaZ
3nOcFDQ5+kKzkbabGTUqTA8n9O2luIwZDvNIfch2TlVRjvVuiGNxUbSmep+6lsIxKZ0ptHraTB41
QUPctq7Z2KOHxk3rN0qTid5XyLsUfrKJD1aec0FKlEKHiQrxBqysRMQiDOVGi6EJNE1jQIb+Y/lN
jXpJW6F/it2svkwRTSh8yGpowKgnh+aC1W/1yKrLXU1XPhSTkV0qsCn+tNLezQor8QuwIBfdCaUI
AsAadZhkvNAG/2uHssGS9HQuEuVBFbq8pFjXoivt1VvDrDR2qIYBc4k0SMl06U57yxzNvR7V4hPe
NrqB6wVuW+peu8dvoJ/guFdSTHqwWOSKxbHDCC00BShkrFe42aJ6IdW2Po1k6kIrqbWckdLD/EZA
zoxYh2KW1/VKcZ1kKPUH3GBG5HuTGntz19kDgLtZXa1klzdM6AnE7MBVybXJAf5ipHPTUO1rFCOA
vtkE711nha3STMrmKUj1WLw4A/28HLT7uXEnecDyYj2oukPW3qczizibHOOaR2650BobSJlJQzWM
q0UVwoPqcIOGY0cytWpkOOmYJkeddvJ1T8/tMrJAm/1CVrqAvh+1i2XMVeED6GehrB1n2rpdae8j
hbHcYM95cTIjYV+o9J1KvyiFte8gI4IyNqvQnZMzHI886YbcGlm8CyCzR1n+4LgAK14mnfToYNt9
UTpK+9Qw8hJJBX4Y1Pui5bbqtAemO6V3llvO32rHanA+Q9bkcS+03RjN0z/Stv+f4xUSjX8Tr7SD
/Ej/FN/w/f+IV7Bs+FXHe0uHU/gRrhCV/CNeEcL4VSVisSyGlGrij/GK+atqmAY6B9s1hOYYZxfU
3+MVfkaFHwQGdzAGOMdA/y/xyg9P0n+mwGTojNfWNF3XDZf4yDHOycQfUh7Ge6hwgFO5l/b3DCVW
LJbX0i4sz1zce5zNEfGo2VkrVfkMCz3OURmqg6tSpI2eywal9rrWp8XN/mIqzZ8T1d/fFkGZhms0
dQTjS4bOAQ4SF6UlZR5J0V0edas8mi69bSWr/yLb+zEB4es14JJquqHZBqEjd+iP16DpMl2FkC33
vRqxw8lQm7WLsorcjZ3bQZ9YN9oiAnbmQzRZYGQ0DrggxUWZd28oYbtQOWtbTeVzNLMnU6OSLEjG
mMmhvLfOp4vXJrqaGMxf0x81PYv+InE6B69/8CL6cbFsrhWPBfEr8e8XWy7bBcijEVfsc+G+WeO4
elq/vBYj3HeRBu0urqr9OeoMWjtBqISolcww/MMD/3sg/MfA91/csD+9h7MH3R+eI8XKdbE0S7Gf
KMP5BL8XxuzciLyDdXScv0hDz1n+lxv2x1/2tVYyiCUp8lYU+ySZXue6OclO+Z7I/bDa70VqPfz7
j8ZqOD8B//yFrAsOWEe1flxfnpCvFqdRC6rc0Q7ZK8VZ8qEi5+my6LKOT6X8cCFx53WyvQYYpm7N
R2K9bemKzzbam5USos9vhXlPYy0sRr+3LVQkMCwM3Xx21KRii9ZOtqVd4etDzRktr61HYTe1R7t3
QNuMQDWLdJMk+rGfGGqs7lqXGn2SQgiXMj+ZDd4SlvhmYHJSx01QjPJQ07H0oGRulqaUfmPYdxFy
Yy3CuUhzlu5iXNxjG62PeoRwPI13WGqgmkyuUru8mJzGqyQF0QKuObMvMO7ZtTOhGpVNfzGbO2bE
4wKyS5LxQU+x7UossXHo7oLoH6e0hk9VoqCVKgVw94hjyHiRTFwhqw7xq5i8KLLv5BLvqm45ChSp
WPbu65iOcs/i8lFPI5kHi8uAgWhuVHu7eiaqw5OgoV3NYKn0mFvjxWKr2cFmZNWGbsX9D4i2DBiW
GqzJ8jE4+l70sjtH8QfdfJi1W6HSz1lHB7WLK/1iqS+UEeFfmh0M59FIp2sdEBSfql1kmWGZoUMW
5eMIfb0r6/rUYbTZ9TJwZ2PblWfKmRz/rHpsxwi5M6YqpQwtjB8QYdX1uNMT+7ujFZe5auIGrbhX
dMOmYt9kxskqkshDsJH4Rjddo32ujOigiLCURQnFVx+LmDi9KkEYXNKOZVah88wQ0sj2qw91CHpi
oqlCeckgM4dRLhOosfFtKHcYwV72Zpl5tpIGVnyoW3lY1d5zWhVhPqKjuD5qySlxcQQphKeq/b0r
GAiFKrzH0MNt3hZc1FdmzGaNc9Dc73GFyoi5YIOxdVYb94Zh0yzXjXOtJ8cOUwE1cjyMxr0kwjcs
kMTrat4G8AKX+YjvAP5VYP1Atx5SfI/crVk/hcT0OX9Y4cUqMJJt1b2t/R0UZuJlSuorRtogBDE+
ram9TRwaUEIsx7hi8ogga4tVnkXinOsqUxWP3gQt0vkyhqb0Bg3w2jEv9ahsNg4RPEPuFzpZxuCR
8uMJkiG3t3cOcHc5vpx/DU2I40iDpFSHnWXXJ7jCLR1QBPDu20pCgcg7e6FD9jL1zTbv2T7LqxKO
yyvJFXD8SByEVQSSY3akyP4czerO7NNTU8fP+qpejB1oFnNMIAwS6OT8fUVimGjDwRGYbbTWk0yb
UxfD/TbJ3NEZsG8K19rhNvaA54faRdeaubYoqbD6aQ3sUxD1uAvK1rZcXqcFv4Pc6hiVgtZ0IlX0
dGXK6JU4uNcs2csKe+3lxdEsnAc16l7JyLMN43Ne0ZWe4pi9Axqu8Gjp4SzUK1tVNTuonY22DZyX
o3n3fIwfL8XdUT4H8rkKh4P2wn/8488Rn4pv5ZFKhl8e01f7HX0OIAV6zeLjpvhA+/mK2dYOnY3v
fosDTpzgU37scFz6+m+QEqD+1x8l8yh7e6hradTxZ/IeuqtyM18+qN58WW2sY79tD0l2SAs/dd4H
thJbGr495WFTy6cRvyrPmRCO541ykyhPWY6sptDgfnCH4ZtL88J30OBYtXYtKiuouaOwTxzecCWY
QnXjc+VwUk8vFdsuXLbnyseZ5CeBDmbkgD8v4lgJ77NMvjEOeObCAhgr1wNISHRDERoPm9rbTDSz
9SfbaLxWeTTr21PaXsXuQ5I+wfDxss9Fd1recXvt6CqqL0mEQjaJvRpDVnu5L/pHpYH5M84a/S36
QDgRhn+RswSOcaNFJ5ehdA1ZOn6xuwpRjJK+dd3kRw42Lqh46dgdjNk9L8YAOxS/TopdztuyW2QJ
SblpACnc1bjKdZuq/52rvGMuzifsPK2uPKleDc3NKh+9xkWSEtn+oN/V6oPkKsjHKK32yV4BItVN
7HuuY/GqVs9j/tSQWpnRs+3c0c/FWBkwS9sYEaql/Epvrulyc7SR6Q0ut9cqvbhVvBpHoanZ5e2N
cHI4fOAPM0TTt/SXZhw09jPdlZ5RxVwaB+or+ZYvbxQwNjoih2h6NNaMe4IA59RpF1Mx7uwp8hq4
L1P9lhuv3Rx5Slz5i/5aqZO/0AM/XyzwTU+pNkl14aw3g2Zj9LRdhmOsW5smIbMECqjjgn4nGgJ3
72QPktuu5fpxcFlcY3MkhHt0ZHscxJ1lNnuRvFPpyIMZL5NCm/1FmTbpHUIeUd90ygRQ8BH5vXwd
k0u9j0MOR3xnUnjdG3o8J3N5pnKiMdOo06pAIvewrh1tt8j3glsRD0GAJNOdd3Z1l+cIbsx3Bzo8
wXaqQrHli+ETeQGQMcvDfjYobU1IvAUSkGB0vhvUiZ1N124T+051z37413l7Se5Z1wd1ukEzCod8
gefTWvBQ366C0Ga+QZCxSYrBL+yj32d7F8+g4tlUdr3kyN6v043eIxJDfEXrfBCBFW3c5Yq+MOXM
j2y90XPb51qWbHJmxqff6kZ+glbbmsyIyHEAzgNMn+z0xixDdvbLWA3s+ZDhfgsfFSj1cRoQiNEw
WkJKF8v8YBkbK9uRyg89ZUrDj/SdXdLGTxbfH5orp/5W6blvaaFYnq1moyCDoL1sbRWnwdoKde18
va7h0u69trlrjHCBx6Ns5GkqfotPdvYeO5dKdEcVy6ZPXYhrkKe62hj4reVPJWZWn3AnFDDdPlC1
67rxHPEw299xJ/eb6nmw+sBKgil+r7QLrdujogKgnNM0xJIRCcNmSTe+JT0/G297eiZcguoxGbDd
wycl2et6gOsFusXAqVHm3kqdEbEEhpjoeBNsSBvO8hoKebROaX8P2kYTF5+Hp1Tey9YMo1PhgIaZ
VzNru88/4DodJNsc1wGsu6ZbYRmfqtL0Cj4HJbmaXWx8OdcAmxX5ziOk0zTunATg9z5QFLTC7ibi
6ZwNCho3bfqRTqeaSVUMSPPi7mnoqfvk4eCmGJPsFpw4TLrty1ntTGoUCESK7MoG7z/KIy9AiBJk
JhVuFfatqA8ZYnZoI88dyw1SI56Fw1DB0vU6+MT1wnY0dIxvQGgfbfCj2nT7KW5P2jj63mQ/iOap
QDM72/cOiZUFykvM3bdD6I/rfZHtcbIyjYcs8hXr2NmXBYdi28++BkVRlkxWNnRvXDSI153bSFjv
TTISO+iJnxuPIxZ4BpulSyQUtPEdgxP9BfkXys72NK/x1rGPzJL0Wp40u1KDRXmeWqYspl69jH60
vEjpIw+XEU9gG3IBNUf12u5Zo1geKAaa3HUj2sdhnnZ29xZHG5FqQTsYXtC5O/CN42pdj5e2CPL2
aDbfk+bZaLmAjbGvlgtV/V4jnqWcCIGlBfYUKtEGb6t6hhDYugVFc8sIavXeLa9LY/HGbZ3u1OIe
q0nEz9vqDitlRns3yKDex601zgHSTFO9cLuzN9iVsC7smKugewqZfmkTgVH7krhS4OpcTCmCKkqC
LuSSFqxZOFJHHsxXvFs2uIzAepQjAKOL8pEnW1mDcmTqqLvx8USZZg6afJfpxyq9sqyjlZh4a1kH
RR99aaYwIVeZ9iKgUnTnOA/sKiRQ/ZiiVqTSBZH4Rhq9xNdUzwwrOEdIdvnNbb83+ntjE3rOr9wk
3MsJXHEq4KC/UV2Kmb3vGfpjn0Ovdr7kIDTVNICu9+3oNDQ9IJYnh2QbOXXYF/goZxnEHQwIli8D
Sk3nql+HQBqHs5q0Ke6x8XzW6+RmbeoHgXEpjQIPhcq7XjyN36Vl7WXXB3rLXeBI07tyAwKhh5VI
X4yEkjQLDRFekIhNa4w3/DTOOssLwF0O2x/dWXH7XFWfCRvpQik/ji2/7AX0MG59qXNT6z6c7yVu
it9mtbjCYIZVXT+CKobWS4ZCH5tY2LjyTHbEn01Jh2NY9kJG6jYD4CGH1ItTHzWv7SxOcT6zrUcv
0RkBGq2GG1DtYNUreGNE+wY9pvZIn37jdghgcKJN++tFYniXhYm2WSLnU9fG61YE9RgOZ5UllmiJ
xMBN4p8Y8awSkAt6zlqkeH5lPZzn5jrQtJZb34xK8WErEMIDyu+i5ah7zNr6hHT9aOLV4Sq+WSv3
1diKHYKSmxpNVa6FgC2+tuaoqpsi7NV4+++zesGQt/+W1bsQMWi3bUMIV3ylIlLREbCbrrLTjQ6z
FX2A7mdPaPpWD1w1280mOs56qcuwXEJkdVrd7fOhB1eqaGKMsSRpIPrEAR1FUTpfY4SYHBtwz4sO
sXdAF/uBZJBSMwWjoGyhS5BR0XpKy03mjHji8ctGiRI3beYbHU+nAWsPzg6lv03RdHpLF9/a0jxa
FtlV+QmFXjb7muMCNgqRLeYOSCmPFn5G2uDJ7l6k2JzNGT2HiL6XMU4km4dmxkx2snWQLD3b0jN6
k8PcnMZZzR9Tw73CBXHwnMW5KWMnsK0DVoCte6JTFma0qOKbNRk2evUpsZNJh2eVdlvrmL4yl2GB
ajw+a3CHw2RpZx8UkpDrgeYmu/JlolwoZLrDcK+AkFnv6B7T/mAktyMdQHajQpWeC6VmlANCNvK7
+r3MX9TpbnTupHKRmAejvJ213suTnaZ1HA8tkohyfTIqNd1XowmNL6FW7Fg0RDAYpmTrfJAJWvMa
1ni9MN29ke0LcPLLaa3acMBUCLcxHr+lY1CKNTNtcjX36A87360RCNhS9aCqeNpUa2NgYAKRfjUW
LznUVNqfkWR+Xbygf75eO/PBiuvviULGIGPTk8d83E2Iw2HJx+p0vgk4R2+KdoM+SC1vS2W/dIcG
B0K6IbF7FeExUB2z4i5rN2N7W2PhWF3Hw4Su7tTpt+76PRs+BOYE6HiQmDzTdgsy0TBX5EEkV2sm
vNUhs81OSIpLdFXypZLdzTg91t1dcynMq7E5FPFLr92mKfeFc1BG8XSr8Jgj621BGi/arHjv6Ttu
DKt9qZSaSkqykkVQH6Gnp5/AiJOLPFWSCzf/ViSkmLPsNurosD/roggyDo26Tq5mID1fKmx3jibv
lKy6TSD1DOM+GX2gkcu6Q/lCk7a+69Xvwr0e3Xgry/cyvd70sN34yM3yWTccFOiV36cGjlhFsmWE
om+fWuuFnf1/U3dmu5Ej6ZJ+IjZIJ53LbZCxL4rQLt0QmVKK+046l6efL2oamO7CnD44wNzMRRca
lahMZQTpi/1mn6WCrMh3xgGGwQmQpDdJ6H/uvgqDZOzwLtvnpL4wHV8t1Qe29Xfrr6WMXJ49ax9G
/xPXB224qox8Hx67tTAe9NdFexCSwWMN/+6MCWdVLQARM/yGC2wvxphd9QdwzqqlAasq//TNeWhe
5/IP6FefgVlnbmj1XNnGTdY3dnx7TQ6Oh48jSig2jAP80Klf3IpFVzfi8+QWBukdjROxZ7WPer0A
j2lwAhL56e2hfnUGNQQLatqqT8dvBQdEuxqQQ7pDkAz8fvSKulogPHIDC1ZhlCzsPd2jRITA1+D5
ixw47rSncvDCY1Ph8IVVkt7VRjd8LcfkZ2BMZVGNzHdzuY/bDcV15aVp7lZZ6DBZz0PMT6nOEnb6
hA17Ndk6dfb949IjeRImYpQ78oY0JrutyOB9Eo9n43DI8o1r0iEAYt16RQ6b/6rJh8BJpzUF429A
H2YuQeNnO2TQomaAyhVfXBR73w4kcCa9SFZlA32CpDImV+gt448j+zgoyqTaFqk4JB4LqOElN8Qz
RmLW8Jx19c1tgZhY0/JtpxWDTjFCzLTaXZtv2v4wdHj7qwryoQ4NUZWoKCJHt5GOewpZ9u6zjiYy
T001/i6QjM1CnKZFvgDZX5cd6lxHuIrb/lwUn7YVvyNuX/CY3znZFmlVaIO6g7feaTofAwZSV5r8
Ikb2lhrjbwboNU6F5yhe7gAJ/NsrBkD9US9PqiV4ldXoL50VAqIhtXUsR/kA/8MNLOkyt2/5gYah
OOUe0YWhGZ9PeqJb1zp8G3EFPjXCuJD6NMhzNQKPmvhVmt6bVQht5SqOnF4TQl5XTF7d7NMurZel
XbjWxh6CSGus6MvGWZA/JdEIy8zSCowT0XttN1voB8HMwwm48UEfOpwlLXI1GDtym6l5yo10XtUd
GJHOeZvYxTsN0a9q2fuNjkUqM2euV67+Plvfevcel478MBxT2ygo4hJcAAetcPowJ3LLSIwUCZbP
kQEzO0L1rTzZXpKMrGdpOBvi0u3eagQ3P8VJDjHOZotQ/SFRklGUxzxX4jxFuPmU/XK2SY7U3mB8
jHl5QcrlaU3q+OxqIHEl3+sqt8SyLe9H+RItk/G7c4H4NuD4FI2vj1Hz0q+VSeaqH5ILHRtlEI9z
v/Gy1LlEZAW7XId/KPAa9klRPC5pDdrdDn3M1xU3ubq+imEEIRWNX0spmwv8gWpzn/OYhvrxiFMe
sSNvEsOqMEdE167sCfQZiUcMDv4pH8AhSnjh6hRcIwN0K7ArMGORXnxYlBobu1w86PJXqh/SbNvJ
sySxC2fl6BjDmVCTuQYXfYozHApLCyMkJNoC80seDCYaJKmg31+cNHoeEyRBWmeGm5bO25IrsIA0
NoZ7glwYEyAIqSnbcTDOQl9Om3G0uQ2E8U9lHBR/HdS2GbEyBgqwiVBb2eMtfDCzdek8HT/TYO1l
99nFEyNEr31w7fpjmVzG+bMBx1is62nN9MBaY356xf9eYmOZUse+e6RqSp3PXkcKCazmGlmMmNg6
yR2ux+Rnw3p8KLmIzz7nciamd6XRWAJz1J+o9bgNdw5dsssPWbN2ppKYraoKvxT5SSNWDtyaUNKh
DE8tbhjQPC9kBteFZp3TMmY68lF46aYFzIjBnCxjTK1AHKewjjz77KmE7GvlXvGR7Tu3IHWVbG5L
SvRpG2saeDsjHTCta+d2BBumIWBUZgBfcm3afJ1R2l/L5wJaaN6cTQc6tgaz0rjFDvMWhjuetxEe
gbT8DEC6rZZ32qLPPLKCDb14LfONgu4ScDIa1J1/lKxQAxWKGfOn+ClUy65wDuQCHW1bxZvS2JgO
UdPjNGFeNQKrqT9I9vnVQsYOv4B5REuKp1Vk7rJyZ+XbcPptJ3tRbJ1uZxt7bnQQ6om0FOXBOBZ2
YEKXSEcmmRIrlz+Mz8ZwwZxuFvf7fgjS2MCm0ievTEnXLENY2CFsQp+21kCvbCqnmOOwRxnagTik
lY2EDo03UDp6cRgcFP1jEwJXE6/OtBE6wAVigaPat86pWficu36NgWM1TfvEm06l/aSSP9HMRzDe
8EgYyUUhFkewMO40knUUXe3ot81W2N3/JbMru4IOt0aWaKc19h/54+nkmLZMiwCYJR/cv5JhBdcq
TZFF612fb818Kx1mceJSRC++p3HAAGYuvB01mLCwaYEFHsgmB5w1Lw4yvsnhq7FbxC/0Ww7iSfqh
sn5rYLyQScsU6skqznF8MIzNKHZ+YiNb32AEttPe7ffJlByEoz2kd2D/4f5XrQFA/yYM6Be8pQW1
BO5nM78u4wfPfVIxA2oPc3MIB06Hv9q45lpCIHY9j9ei4qJ4NNWeJOqau4wToux8Wvyu8b6xOYbH
QSsvtsUMx9uY9UaO56DG/dWcOBgeYrw4vXk0QpctGohUcyg/Lbm13Oc42o9aEHnfDa3B9WIcwjp8
gkydte2aYPvnHV3RgV3FXMnBkQe5JdFDRFaGoOfzajul3wk5Eo07B/nlLrM2fND5RFjFj/Ud+UME
dz9hfTOfJDE4qFpF/m7Zh15smEpiuvOIaYVLMIVnK33bRA2aPEdPpaPXcjPMEVDmt3S6NfaIMaiF
XxKtw+zZ9ADPDg81kDAMbuT/3OdQfpbO7A82H9+PJp5Edp70YyYP2EW5K+zj8SbkuUMC8yCBR3/M
6SCsvTkCO/swvC7QGd61odo4UHSWOylecF5JbN8Hs+Q7+rlhAWtOIn2xrNecZ8go3pK8P/bGKdFv
XfygNRanumuZvTqAx+PsR5RnhBwpjjmJ1FaC9zWByj85xpEPfdYhjfW+bvfsEQxe7w9nBgW2virj
DEl3hV7F1lHmOzhO1nDo7niQbT4/O5ylhvSB4PGx3zjxpesuYKuUi6mxAU74s/QP978sPDlaQEZ2
2enUsBAv9bCPgO+RSFxZxXyNQhN/mXflu4eI5sQHyzmbEZPhBwt0kHXP1orpE8IYx/6gaKAaTUio
8xNkGktTYj0wvV217EyGds2TL6f85aVftXwLieQNqkAM8U5qMnflCMHUXZ4hEvr8KTYuSmQ5loIF
5u589OxNS5PuwFm3XNbpRIjgVHi7hKFaxdR9OCzZro/O1QwujJPRdCz0SxNta/FciRKS4Ke3fBZz
vGZPpRv8TfanvLrMYGVlePUgFmS7PJpe/5IU/l/bns7JV0tHzk//d5/2v1m7/z8yc1vY3v9rc5T/
q/hdfSe//tUedf8v/mmP0p1/2IDPyJOyBv1vZ/Y/7VG6+IcJ5MaD436PYtrYXv5p58Y4Zbs2v2ZJ
ilKo7cEg8k97lKH/A9+U7njgYG1OA5RN/Q/s3H/5jP6P8cOBDWZZNKZ4pqk7uonhCgnpX2wtWJ5S
grwKa2yjmLqgbHdF84wFOD0NoAv3w4g91CB9C4k57/bR0Ou+XU/Cp/x512Jw3GlGiOfBHYv1kFRj
AJ41Qr0trrKduPn2IS68cOI3Wjrmp26utglXF78ql/cK7ObLAPnm6EF4nRnrHceMIGvpcmyqStUz
8LIbikLsvenUydYyGLkDMs+3VodNy4v7t6GtdmUItv5fvsD/i9lH3nMNf/tYnLuhzXOF5NORd4PO
v3wsg/KGImnibtfr8oJpGpovn2WgW3qMvkXtR64h5XZAqoJmdOXxr8+KZnh5NAyVQKxv3sksHiKC
23g4NC7fjN2KvnpLGHx0XU5rVDKZawtK/DTrQA8VW4kuvWQTGqwRU8Yxqg+Lc+QioaVFl2xF0wi/
6oUTFHyPK0Tbck0lTLI11fx7bl2OpaP2rjwtP3m6OhHcului9pGVMN0RU0aL0Z+szDBrNNW+MOMX
21myUz856//80Ym/eZfuT5QjBZ4nTxdA0eTdzPWvH11bNXqKqXdn0V90FEM5rXV6VfKe9ZOv0Tcj
DBO221f7uZypzBgKjMcj7nzxy8wTfZOU6kwfVOqTH37xKCK4uPZuokx7xXukw6Pj71wWc85IB7cP
/4ANXWGfjmgzCcBk5f+Ne+5u7Pr3R0FaLm+GZZg4FvEg//vfJ9dpuptinOGA7ZKtPSU7jkUa47Iq
2baF8Ur0Gr6QzHdFq4z/plDurzL4v/3hUqJvmHxW0jD+7svqxTD0jlb3O7hMlFEAfjoAZKBLih/l
rweHghaVmsy74nTCD5Va16j3soBsebPD6vxj8wUgNk8bTdPUuWzYfcuBK9d//tKNu13x7z8n5Clb
YjI0XOvvSjPVwDIqF35OPihAh6O27AkKB3HDTC6kpyfuXQjqLupOydaxMYriabaACfznH4MMyd8k
b1ZYREPPI2juYKLCgfrv35Zd51bpLfm4m6L8oJcXQi530C5WiAGf55qn8Bragnb5YTrYZOVX8dL+
acEGoT7KC7bzpwh6D+gDS5ztxbCplKH+ROD+stP2PrNPLTATzvwJGbvwjQZz+diOkET1PUDQd200
H/rMPqm7xT9xQUIxRqDQi2qbOR5XbWvFp6l8gewpj3Wdqz2MgQ3Nxy5japNCoMmAU+t1b7ZKmUEv
tCfQKf/SJEDX0rQfDyCsRiwi/L+aOMhqdptuLZlnFOt6aZO1o+HzGegd62AsdHpR7Zu6GSmd4gZk
ulUTmEVmvgl5x/CSR0jH2rmjwfM1FA7Y1CAOH6ocoSyJuswPYys6jlJXmxpAwiYElzQX3f1el97Q
6SKuRiNBdQdeiWdTGzi4Z7X0P5hQn6j1uS6s83uIALfZZso1gAsSA/PcVK8/itYugjKZ3nMQ7xvm
bbQuBbOHldKM4LLQO6L5GL0RuQ1O9ykFEsDOJDFf2C27OLXNIByqI/6mZgP1RfnCyNbTxGCm6Myz
G9dUnlCNl2YD45oaC4HTofClMSKj1SGXRNJ9gpf5Y+Vms6q86Nb2/ScbW7qlSAoi6RBCfWLcQ87q
d1pt44IuFjXS5wGIijdLuyX87bAczqEHaF48Oebcb3O9GleJgsZQKJZyK5vPPX++lhvmQ3QfZ5RM
fBTjOS/s3kgOhRQZtX/0ZvjVOd4UKGpFPMlCKSgNWsUttUB9CL65NJhx3wOgjW29Jc3WFLN3SaMa
S4/XjCtDtBdtqRn2FdqThYbPtAMJf2FUaBovwuhellqeppzDZ/87FPApPaBJA2mqIIrFUYTq0nr7
togfCijQqE/Yxfol9e2hs9dgADFe5sc5npIzfKNfrkkzU6jbn9S6sHr3zKDnE4PxqzHMXMTaj8Uj
mK1rCZ7IsXyR9Ths0Rq0Mj4Bds791APDnHefw4x2WCVMFGuMB1NmPaIRp6BRFXfseuGS2zhc+Zfe
r9QSnvlHdXTKeGOlGgMUirt0IXqezy6+qjTGgGjKcOWYeY0M2XKRi8dPmoWgF8Vs0jbubpD5+i5K
DLHyOuaTiQmMhNYTcLdutRIpKHSIR47xrdhHmWZoCy+Ecx7j0Vg3FWZUweWL1q0832SW0e4y+GC+
ZfaryO3kQ9SOOcogheJa425hyl2knfcnHbqrahi9Et+QKyXm10kOvT9p1Zl2vWTlFbgFxILfrm4c
0P7k5ll6AMConsCDvJajrS524R31KY/OjZsHsXIegG2Y/uC1mq8PE61o/W/NG5tNl+Icn+F/reI9
KL89lZu+jCoGcknY7ga8TpN8jecs2Viq/kphkAFanZ4MlipKyDRmDsu7nKo3K+mLba4hZ9QEXz5B
0HSkwrpw2JdzIwMRtQDHLYM8nj6tzCh9zbz8B5F+9slMpbvBRWyZuUvT5jvwQ7WMcEGhhYRh3jK9
fY9TRcOIaFBJCnvrVuqsuS1MWXC35Jw0v/cYdHjL8jExz6Jfa/yG0wultdJvcKqrVaoMIIbW8Kbq
EWvYkkW+24kzHCuf+He2c9L21LY8N/17zvAxwN5qbcIkBp5vCUb7UEwxj0a6byqLnqwq+0w5xpaY
Hm8iv3izoY5myRC7BOm+3KimzNdFE1IrIhQt1gtTpjZDAFyMcNc7KfarMoME26nvKuTiSt/lNgcO
MxX7IjXfuxl9Ad96RbMDcjjS6o5xY2KWj06lvQD7u3SIPrkdZLnWblViSjJZrS+UCf9Pb2/zjFVw
luFyHVFh+XdtApYP3t/GLZgBPFe5ctZiIc3ULznca2nwsX5x9EQnqqqL3SdgBnvIkaNGtlLDNE9T
B25OLt1aBk8+6t17lPGcA1LYhBXsE3lPnbVmuzUYbHeZtwShsHhLveGSOlWE/KbYB2lpSr1RBnG6
UbYL2iiTVoDK+zZ5Datn1LxHa12104GZssOAQ1Ot7mt1vMuWNgN7Pfo9YyChRy8p00855K+64zzR
GfdUeOGvpr0wJkx3xKo+M8fbe6WXX9kb1p3C0mFEThPQNiF9RyPX95C0OS9mTTVsnYMa6wsMxQkx
WwKOs6LtYZDcr4nlDXhDPToLe2ttwNUT1oDSXEUZLaS4sUyiDpPb7K5FM5g3z+VhUwc5Ei2dcfnU
eGg0wc7jRfkDxw785rXArqb1z9Luz3GI5Ugfw3eqbQiameep6nWs7etF1OsmL+U2ZwWgOEnsjebO
XSzoJY2sCWNnudeU82SZ84gWX11xAPa15rwvsoCNgCtNJIBoY/KA3ZJ8m/BWV46gaSgM4zOTtHbj
OvFjBWPqAptKeuOdlV22QV0aQABTxtqSN8xv5UzyTOpQwhkg1t5nLHHNWaVOEYPtAqBAeQPuQq7r
RP0LTp94eVHdHHhkPZwaYyGnsHZv5FFxrrzJCTxOdwEPQL8n5k+hr11s26kSx7TxGh8Ez30R3Y5K
yBX9e66vEPFhRUV4sTTGFVAId6HVYsSFiX5U42Kdhrn8TOoFDIit6C2hFL3OxmI7zLjsExizQTGY
e9b1Ly+WnwMW1m2h88SSIbSPXs+paZzqr9wR6wxkFA7tQyWMH43uSQqNuhBvMflSfarOQL5f3BFT
vOswApcLXQaGmUWBPsgBbGCKJU7yPC5YfZ20c5i1/VCoMJ8ymyFtmu8HcS/GSkZMckXXrcGa3Bxo
hOe6jAPeQG7I9fgzNwYeR5aqOvf1FhUR6lqhaccBpMq2JeC3ykwe2caItrmBRFeSVnj1PIfBAvYz
K9JOSaot18pV+ZaZyzafrE1VpyTbsl9elGC55JrMcD9+aQU9lKGnf9e8PaMUEMzrRy2aEXbr8rOl
T5YwHPBYi8T2dHRyAo5TN+5kCB5fyujDm8yD10KQ0sPnAhc8uv5AQxGvpOfgBMNpbfuOgVweJfSI
zTIoadDECyFeI64AvmvEN8a/vErze8pBZaYmsa9/XGW+tTYi2jiQ9WvBVzs4nArbuDZ68xC74jMd
vY/GrZ6r5Dvz8ABY4UcP3Jcty6xXi540B8aL38sC1w5TX0zAEOtHaW2m9j208WGJMHX9TODhIpvw
oxXtlz70H1mMzfSvPWKO+4OR4ofuY3LIkvqi0CaIMQBqQr69aNwZ1mPDyLZ1Oaw28QP9Hn/C5YHK
4Qfg+78LrQkDbdBo1cOFv5ITArgcLe79xRgHZfraeMdYlS992oFbxqAtq/yLO//s4mHPF42LRhZj
TYesbPNgdcg7nNW8I+ZlARd1H0YTgHJJaRgJYiCs5V4qG6wuBadHuWQPeoNhcqxwOFbtNq3bR0Bc
CZCl4alJMh5p8b0oQjByZFY0vIDue6cmk5FgKBlOG9iGwQRuJEeMlXKBjWURvh132eg1w+HCwmQ4
aMYRBBjrpttdksi7QuvA31xQ8Zjk8hqHy1FNzomw02+Qmutk0p9ya/ytO8zJFixznjcd6DvmsmEz
g+MKvKpmDHZ5fHcCzTlHHLCDvqHrDiI258wh/eiLaTMM3skx3bORmlfbC1keKrZR3oEfzqTTqh6a
c2ZbV4JWVO5qjBLL7DR4Kd7AfHygCJp1wHU+JE4tfMzMkUUCFgw76bzpqaAlv8cfpcTLYDUZJDUP
E0fUaxzG1VO92PXAB4w13uJwGXflM6ymar1wWX0crPtoThnYATqaznpMHYJWy6ZHDE86M955Y7az
8USMebZxM6Tmar6zZ3v4nxaBnaQsYGsbkKA97yuPRoTfb1LjR9UqyHR6iqFC55o02luahdCXXTKr
jdL0oI3dPbUxRyB403mmQ7gtpywwbWrC2fa6lBmOPRspWXBxrATht1l3Dz2/tqHvElgbVROLXNb3
auCY3sgJ/NjalSHOHuI0fmsaDATmY02Of1NYzk/uNMdQZZQLTHkKhUTDpFEvu5brgRkNT3PUvGV1
fEnvEQHimnQ1le9ifrbakrhJ3h+E4mCkVww9lnVmp99NqOSqhS+16mvICFnVb10pm7U2DGfPyLuD
RzKoClV+yk3PH7DDM+0kjGQx44RBQ3vIJfIYF7TMzTjSpRjYl+V3xR9g6GI7M/yMhrDjBjgeWRrX
hrvwe0Px9m2H4RmNuOehhDGIM/O1T+ZmlRnYAnKXkrDSVvt5HGfmGenVnZa33jVcKGcAdkf1qGf1
ci0OsOvYU/D6Rk5UH8AjsN9gyFTGumpMZ28sPXjrXnJcVm5Qs3wtlBeIivwQ7rILGpp2AHiY4N0s
aMUzepLQTTLi6MiPZlN8p+FsbfgK97YZbaNsPGmyeSFlv8q8JyLdDMPSsyPsLigitWfN4xdixFNV
nvVWdw5Gx1Jrjleu2o+A9ZdNIukIFtJ4MjXoWKHAPK/u2kPSNdMj7d/TI9RFrVIEyFSZbz2RQ9Jy
ZbdnvIv0l+MFc6oUkBjrSquDcUsKuz4aTkeVkdd2PkaJcleThLuCPwu6NgqJjSXHztQI7I/amkm7
HRDNw1EhmUCPd1Fh6UgMZVPgLnd05lyLdZmSIHWKZacRD4tGvdqklA3wqQIFhmOf+kApkC7Zpk+D
xf42mPY5xBTCCzGRexrMrzZn3cyMHqyu0Z6pRux28VCcx7CgjyCmPwcI8CMEq3rTji7LOPPedjk4
CAvcfIV4qHX1nFfvlRdDny8whg1JOoIOnp7wHF8QbvXANikPI6WwHSfwspZQzqNp6CfdvatszKKS
WZ4xl08+xS/AEp1xRxJH+Kwonk9lN0pNqzYINQAbRo7C9Wy8YbWD/sAGNCAN+mZCtClE4+7Bh6GV
zysTcHihJXut4CuTCePCCP7zGCIme6RS4NZ/lyAHA0y6m9bEBWk023mamC0BLIHDjs6TusGzDeyC
0aPTsxdWwwbSCAVcy4/V2gz/O9q9zIJPly2FmihqkawayIPJiT0vtU+hNzcUaRoNYPigkzBw8hZK
Nni3nkVEgy2hyTzGBW4vB5Je99Y3BokF5MmE3HA9MBQt6MdZRRiFYzJW27ahaTisiydHSwW7TPjZ
IoaPriBZlzigfpMP3kh8iKE94GUQJRpZm2x1Te3iRL60xTgGi87kH53nmczokZsMq2mPUgYSm95g
5qNdrXu+5Wgtk/eRiE3OR8xizzEWoXg1NbjoSxzRpsrMtcYF11M48Yj/UUQG5HIdD4wzYm18WqI0
KGR2TlSDpqQ4XnFdYzsxcU9m+WGKAdHq5nI26gyxL6f1whqbh7Kko8O9771uR8cIvhnfNmg1af8U
hpAk7ejWjPkRZgOxPrmmHeoNlFaHZtT6l/ll6TwdeTruF688TKSQ+OuaLL9agwE7LXTsR/ZHbC5U
BkTZpxI1BpRq4mKDNhNz6dlzVMWYUDb9fphoyKRCYy14GE4U6Ay7+D4vxs6B7RAahFWHJ9WExZZK
Qzp0q+TgJIXGd/0BbRLruu5gJTgMtR6uyxJVIC8wjOsXCuiZyZDY5m65/CIAwcG0oFZrmro9awNF
5pbzDLQy6CP1K8lBYjM4wKlqEvAohaoIJZY/QkslL7B5o6ArpWl5Uqu68L5gNOBAiG0o9K5OgKB2
KWPBRTg9KqN9nzJyRvbBLqiaVAR7UB/T+WMpgFTTMRufwQiF90oxwhPTYzFXGP81IYOoSfaWM1ab
WhcvRm8ZK2O2viD1E8nBeKwssBkQfMbrHB6ZvX+0mOjMBwfHntUcJAkYAsLsBBonypyaMu9MYvhH
3gtlmAvP0xkkC6W4OMIo2ix2QNXBynBoBHHtXRp7fupz4COadp+s1yVZFoQ9tnOoPjfcI6haOHig
ylA4xbfs6/2nMLHT1P7MqZK5SzDGoFCmexmAhsm8O5TtU8hbpLL3Kb8lLauo/LVpQXAm5mPbPnXN
Y3kd4uXktiO3FFJJWsSHbku2T4+TTzCnIFTHe08Bt9Omd61LNou9lREsNvnQgphgXaqwX49GvG6K
4ovIvLeBDMOUvuytjccBZ7W0m7K4n6upB6bqfTc1zllbCP6QyVlKRN+yCtmTd+RBOfXX7G1ljVKt
5nYjK1UHQq49yoS3c3PrY0pyZ8GLUWviuZHhk2isB4o///TktPkK+WXjMXOZs+fQSOkwdPeQYRSO
YzFwwkrWxuA8W1aGWF04u2WMt67ofneV3NC3S0Bk7dGTUkTfo3qICSsN6bcEpVwsH3V5S0aOig0V
UgV2190yQSlBzL44xW3Mr7UkjXH16PUgAvTToEtVWKKm+LLYD7nDj9a9tUxGeo6tT8Y0UnarERj4
MWEmgkMw/giSYRaLq4v1MHztuTraVBd7hDLkZaRwF5lcrhY632DGktNb3Bc6WnBU0+LhC7rHF5MX
oYSTTTNT+nuEo8zF2bN2YsJaD9LuI5tirMdWi8BY3IA33ya0slUsIVLUl8wm47eYzgsWDsjGpGzv
OstHFH/G6qT085h/5s13SX1pmOfrkr0rHO69vJM3IZKlNCs78bOEJUsBirNxm30nnhQVvkNcPGGJ
1XZxa+h8zwsCX7nTMHZzDqW0j9stIC4unZnHj+n1zsySo82+2+sfvDeSiXEYsVgjcO5AK+e7Oq4v
IpuwBHskQGROEUtz6O6Hm8TP5tSX6p3JHbWp0NE72rhKMzD7ed+ZWC0y2znOFCSQWoR+tHKmb9gB
vpdSDA9AXICOugv8JS/B9DviA2h4+2nqWNHkjVERCbNB9pu+zfF7oelak9sR84mjjTiideqbyQ5D
cFJsFz3px6T80hoWqubDTs7GfV/jdmR2j7rxMytqe7eL+5GFP3pxAnO7zPsR27uLaXbipMm3lZa3
bqEH+TBm33HmUp35e2bxoZtz1aYfXIE6VLDwu28RDNBIMiKj4/RsEgAHynO5F7LTI4gSUeQD65Fu
DivFjrdTMf2khsPIbB+lB4aavtteaZdbYekzsGk5uPiwB0KMyopckIfV0JS3nX1N+MN7zr8KQFF0
d8aQeepoUitpxwmWMf8VxcXiyz4ECsBvoFfWY2HLF4FAsOZMywgpHnxwR849Vg/BlTatqTlM5gOy
3aGgthSbEEG/ZdXx7cOT2ujTh0ZWwDA+ROdwmAZYNLY299Uk3C62tVfqpe2+JJWkDr70R1Wd7ey7
Qaald5hbJo8wfi0g5mCCXkZmq3jKo/u0BE+p2z3oBhmi0t8U+bXnu5GCSvMku8XhVwS7YXTkSvOW
FWJ5MPDcuvzPZO4wutA4n0xEMkUBEdeYRuw7sFNt/jPK65I+Olzih4YjkNX4nvmbHfXLwZyTTLzj
RDiAhpH34gLfazdzIRhYLuqJamabkLDJ29RkX3N0KFNQDyQEa45tJh7IaGXpx+SgwgHlntMHvIua
FuOQkKFoMdry/yeIZCF2WsG3kkzjBl+SUQe952zlPPFxVQEEpfQbq8ejlnurjZ3/tsNyO7XqoRfG
PuGkJBvAbo3YADrl3CZg60N9Btg6DPs081YUKq0rYpDpYpADHM3tII71XWVbLC5Ei80aPbh4OTvu
mx7f0crp++yEspwXQVqOjCjzoj9kw7JsJmF928CYzJ7e1rr2ME/6WYzTDO45BxciDLrLFGvKQ6yd
DlqR2tA9dArraWe5+wkGKEK5h8Co3xPMVdj5beiSdx/8gYsHs7f8j03ncMERM52sY2LD8mv1t0q0
D6YmOTz3j23c5St49q316HY1/s7YoMZIn0QgD17a31TVGn7dcSEx7CxQg4ukZ5bbutCJYGk0erb6
jYiz2k90K4GeSxcSRSnJXVC4HZyELTh3ZgnODS7aY9jkR+cs5CXqXiySQpF8iiZ67ohtWOmrxXGi
A33TKs6pNSdBalVNVBkI2tkw7UaMik1A/ALhdB7Vtk3I0lqW/oPj+oE4xK8Bszaz0l1kQUge3GM1
JNuI1RIYs34E2uk003wedBffl/5SyaYKao1SWZPQPNUeCO1AYHDYP0UWWrJWckPRlArg/adrwdAS
BBxG0oXWvdBad5C7InIDKzHcl1Py87rd3ky6L1dCYBQW5SPTGkaKWaPWU01KznU4CLSs0ixS9mrp
iS6qdHhuW8/Etg3OgeEaqSh+3iTXr0n42xMP0sl9jEnbDjrNWNBNW1vbeVlkAN30ZiTOn7YXD5Ub
cTcd7Y8UfypQcIAh5njoy5whX9iu+jmXgc6Y22jsx9BK3kIboXpyEU3kes5tdCM8Ff+LvfPYcZ5J
2/OpGP+eBnNYeKOsVquV44ZQZM6ZR++Lr23A9sKG98bMfDPTLalFsqqedAeqmwEM7cDLxE1GAv2Z
RQqFTDzrvc9goW0zJg5BhuAAq9BYaMlZAyiACzUYgCDOvCByUQSO4nZdkSYkFIlqDApFfblaRW1L
4Z4IxV8h1kD3M0T0bKxzTbCdUxkBnHF9atLpQYbyHlWDUWMyrkJOv4YOURUwHtaEfRyIS8vTGYFs
Cx9XDyg2LXOO0J+BjYGwJTBVMeJukhh1tHJh9+eEVgtjKig3PINQ/ZF0c1G5zixO8LjOcdBBrITx
DOYp2ZQ1CJXKA7iK3btfLvvByrwJ6DSuQSFMmK7N+kAY55Y6QhF3Qhib8MUnMm6DQiptQovMuhMw
QAy7QdFF5O7XjUdiQ5UBogVj66Uq6pugalYwiuZJVK7yqBpn3be1MNl0z7H3oaJ0NHeeZtV0V7k3
E3+iSaJ7k0LkDVqKQVf9UzE1xqAeGfzB84PcyZ9FJWMXArIM7DWvL9CVGfvEzSLXJ7o/K8wfsBDN
McjmWTQXzT9UqFIJqfCtmc8jDuB6o1tHaBU9zlLBU1XXCb0bY8TEGTE3tDgQV/Q2Q6IgnRx1UQYr
ftJ1MNXcdxBeY/8V8FP1gNfTWfJW9ELkgSM97iiN5fBe2oO7UAyPDQaNPu2ETdBfrGofp6ueDMwE
cwq1OAv2ajFO3BWQ+doxmC7lDMyRhJ/YTC+EY6Mzua0fIaBzeiJ80N5SV/18pMH5a95C/PXlm5+9
1XijCb+Kf5D8A/jpoKb5+wMvp9JfCW7qwbhLhJ2uQ97C6n7pRmE4kgpYuCUHNhwbBBFqQ16TnEe1
tlDJxjXUJELEmwvMXhtAenC4UnwoRyoZnw0hh+/JJjLsnUFPgj1UV4E37U1jVkt2Oa5ag3IcxrEX
4QgggCA3lBkQmFjaaMk20vZBbk3Ts+iaH6kuFVpN+c0qbBSoFI9xJygyNWbC3F5MMgYge8fQ7Rdd
UtKvMccti9dHPtEBatsOOhgCjdQJS7+TzwWrT1E5SqNsbJBo1y3tFPNWWGelWzstRP+QKKF1X2Yk
R+ynyolHwwq91QZi9MIDWTELGuQ7pHOcgwDwQGXh1I2fve1XP7Gy8ApmrJjblIyuNfY74uL6Dm7G
Um+hsobSpOqvgB1nOe54g3QP9hKSUM/JGENUsLXeAcSYMXHU5r6vrzrVp1lo4S1EUycC+uFPUvfW
lfAftXyCK8IEAzm089EKoEXlCOEPJdifJ3ZTHVMVm7kvKazq0mPWq7HLvpaVv8axJ0HAs6T1Wt9S
JXh27Kq2spdhbMxDB7j54FfEfLmzIF55IUaD7agl0xEEeTAlGZHYjrrkIeDkblufJjn1LhnBSDbl
WUlvuc0PArbJgbQqm3dWbgTzhg6R5N60/FAJ+6I5ZsXdCtdx86lrKD2b1L6F4TEL/2T/HXS7Xl9r
HURpnNqMndhCEeQifB63MCqzdmS315aOSQaE8O1qBhCPM/CHseullGR4RpeQqa2c7Ok2pKLI+HYz
moITC8Kq0v964SoYpJTqay1eTPWWFR+t3aY+twthHZKQUaADXoaY3aFaoR/AnfQMWJt+6cv5M+0v
iXDIy6Wif+3oEnhXMws+jrxQijVgSgFOo6b047b5lmAJB+Wo0JwlQbBtI/UA8SbDcmfrKQNQRjfB
HALgLFG0HRBBYQv2PFg2Ha2/qYwoDfdGK8RX1WDXWls+nLEIz8fOvQYW3E0yB8eyJiFTNC+CgSld
paYgIS+bicNKa0UALdlc9W1OOQscWdGPGyMrcVeDXERbcalhuBefgoj2VrRTHfDoT+wPqD11Gvn0
e24M6V2PEwAmEnINjThOuqtor/1+KcSvJkFOyJwGmPn4XT0JMh1KivPbIcasIR8c0Wavi9Ww0SjV
RzbJa4rfhp1+CyegI4IaEJhxhX6hydFWf/H+jlCZ0LRFFCxEJh1qFs6xIzqA4WTAn26jiQgcAbZe
gy+vbH9y05zpYFhV8KylivoKgiNa3k9U7kXVwow0L0k/2Pye8n4lCvFJ6pOdngPQxxIFAdxTKD7w
r+KUNEZ4Qss/YoSRXtdDnnaDo9saiFjQEumC9FeF4lfdQm2d+Gfd80Z1hCZ3ipqAzJTaTMn9ha2K
9E+ei9jB939amxcc3oGArTYqHWJGqmxzMtsJo+HI3zo5TddcmmO+a5+Zu60KHvE4pP0T/tHhSD0m
ONK+VBdYVwLPEbpgKfvyQ5S6dZeEV8efYgcTSsc22Nn+vMhwJfP3lf8bdvvIWYCGnQAC9cKTqPwC
bUuBclkLaFIm5DHHvSne1gyofxDFdpKblr51FTvGHwUJF5HklgaPYR1t0iEKUVs56Jk/hZ0Vthss
7LD4oKIntWGU8YPiloOfWZRMGwcTj3KfNqyKXVNhkw5D/uE545DCNNkljCcvRQrl/qOLV19fm/Bp
sI8Lrr5xD5yjCC6qFbDr5GxDaQa0gljtQn9TSCtR22lEcsIjGBI8iyetj3nncVa350Y7JPJV0sE+
UE25Hyf5zYR9682oEkcexW4Db7ruVo1kPlzPRSkI3uuz07cG+ip6+/CqTZCuG2HZh9oI6SPQmclg
nHaQGS9qv4lyC5WvHV7S6k83fk1hWslz7MtHVkNcgXkprUxlhnLHSM/uuv8FxLPNoo1CxeA4P10F
hyIdqzjVasK9wTRS9D6BgLQ2zwfuctOPRWJoJp31dB/PROtdYLuK+m3YLXK+QvRw1P3AXrEOsnmy
7XOCpFXkz13dYUZubm3v1Dn7YFig6dpTtwbDDQMgpRudUBRnx25071zQ8Kito8qtA1Xl2vVcQmxt
6hTmuLcdJhgw8c2b0e4HLWqrnpvOIrXHUrLsgWrj2TONjTv0V6ioJMpLi9atSc6cY47aX1wNjrZz
NBMc3IK8+AmcBbWaQULZYwWuSm8/hTtJnTmIbov1U1eJjSjshU0/M9O75YMoUi8BTUukrYnnCFoh
9VY74yClrIDShuCGylgkpScGlbYbRwzmVHauqdzoK/4GcgMOW93SDyuV7aBPwsn7zHLOmlgEa1F3
yU1wb1Y4mCtawTXEqmUcGa4/Tqt4jWuyNvfwY6NRoW8gnmN8M64BgOsuyjQxeDx4qDp/sdBxVeq/
BaCqAhUelBhHVU66lagYNB4apxjRP/PXdkUxz6CHoibJnJFGuxuYhsHCbfZ9dHeoUxNl2GFLw1jX
xTqSN0p/8I13ioiYt2afMkvQU+kcWVUzMT0oPt21GQQe5CZ/i4LzK8eFOOuTEuPkqB44WsKqlhUA
YWCjdGvpDBO3wT5tKYsY9wLMmSm43kDk6vWx6PThorQPqYl2NOyjH6SkJAkcSpyqaxsDkd5BNBz7
VHyGi3rUqLWydqOrRzLhdOixhhDT53UPcqBWnjIcVtuTGX+CAhunZsNJg/+6gN7F2PStJW0KZeLL
1k0vzKemGJOiKC8qg1OxHJIwrZ4nPgsvkdqz1QnjLhXJDqGejALGfA7QBASrARjmEK1tmP/1OilV
8I1yicg/ngpgbPp60RaM44XKYOP35M896NO5LmMnjif4tJNscdOhXOnoDQZBcUCTvtskGh0GWsyC
weEoxRJD63KfydZPWbO6CldlNq4lexXhWXTAINHpZoAHNDTRHBWZhVXuy4aSp6ILOZZ94ZDh4ip1
RQNBOjWn4KjGbusQQKJWmyIsTaiq242kROXUFq9WUMPCE4KaeTc7L8+VWyD75jKqqDFVpWDu5IOQ
dtOxYdgoxmQ+LpwMUpEi/ekLkJmV3NHeF3wXWCqo4KlKabZino8bofXAWThd1GnkIUWPVo0K6Af1
YDRGiiIAvAEr35aKmRpkEeLrsAJRH/oBy1HOUqlW5mrZQoZ2VY/JvfhxGaaOq6gpR7nXwTOxs1tr
/+Wdf0tpa6EVsTdoP6KQDSC9aaxRTWeRnl08watQGidw7jWmMszRs2aqeBiD+hj38oCkmdFWj17k
hQnNhcpBDQulGHFKGo9eGTbXLrgJSa8pXrWItn1LLaJbP71eEx0imKRqSVZmNDAAMexRUHOZ95V5
QTKe4aoqF+HOAQEyLhvlF4sqT813ceBedPcVlgFkPA94pBAdfTPhINR/nHSGuOQE0iK5kEzjSsZX
b1x7w3irF08Y4vJRvdn8iu6f1cbiHOH3GTO6YmWh/weN+VGDjBp5aodUlN7tkQyat7aGcTxX0U51
tV2T0539fV2l7d5tT55ZoM3SYeoZ5rjaaamcTxI2Gs1M99dKmngsGe25lAHfmuihgCi1Z43PMYPC
A/ETaq2b0kPCBBTLQ8V99PG7CDkrmpJV75m0BS0IThGydwWMWtGjveAIqjTGiQHyYXzMYnTR8BBk
OXv9rFRle6HFkK116YbbFaj1xDfnTg4hQ4igQzRCfY7psw14Qm1iq9lf75Hgi0xRrNajUMjpHJvQ
jgtkRpeeoE5xRJ938LTpEGLN2UqAcXRr5vkhuk8yDVuzRvxSsqUtHKKP7YcMPRCCcDzLndWN9IbL
CEgqciLQ1IIPspCBc985K4LGVjCTXVDWbO6UHixd4Vnh0dAkIvpJyMZXnCeOk+wU1zj3pMVK3VZI
c0Ftb9MSFelQqSeSJz6Rn5pL+A8uYL2TvZAA1QC3U7H0Z3btzwxs+JaFwSTSiM1ZjJQBsa4o5wVI
7cSjBBQbojqj/sQBy6UAPKjKt1i19iRtB6mXnrq+BFLHwIT72ae/jg9fXIm0VeMDgkukbaFDA/VM
IZkkovij/WM+JK40jjoTbDJamJKW3SO3+zHjwJp4Wruo0MEHbZ78VgoNXrkFuOGow3yJ1RQ4oKpc
C2hArK8FvaxXQXDvfI6MvMr6ceYblBDVoEUt7gSV9FBgcCw3tTuBJR4vIZPReM2ncVt9lNqIZwWq
WZKu0ABH74DlWIGE84rtIPzlgYXsKh1YQxyuwzi3VoWXLtqgmYst02AFBPxKgZ/Stv6yC5RyYZmS
xtOuD5ZeIwdLf+436f9U5FrHVYPWHkSUqWEizgDQbFYo1jcEG1p70odtOOq7FqyvEwgrHDpxy7Hm
tQrrCojwzTFlriwKp2HonGPakLordggZytx72oda5b9MJ9VphBBRsIAdhVqE8Abr1w6CjkgWRKBB
s3njdRPBLF4h636u9hUcC91xF712AL0cTqw4ZiyfMT60ojEI77uRedKciIQCmxkz1NSdu1KmE8Ku
wryknmYmWNRC0m5oozbYuVfiVEXrBkA0Vg34JRpNjgqVnSujpuB7yK118nSIDTLlfUo1GunoE9sO
usc9m461d7LKLp4EmG+Tq+XdNNUNwG4W+oMmvisG7bWbVLh3MYjevd0UiyLfmXH8lzdROWamjLFB
oSwzNznmkZFQW+QUEm6Ef3QAXqGVvnG3KcRYhxQICsOQYN8htAxfMC/VUSNF6NvU/B2L1k+BHNCk
ESwA4WWyYYaOP0lF4WncBQUAZKcyxRLr5iiY8hqgkTK6BZagwsLBLqTV4rHgZ3vMNakQq7nlOsHE
BAjBgtNR6OTgjb2Axr3D5InnNi0Ef2NX1OCocjvjLhcs0JHwI6rc5v5QCPVGLc0pkkPvRLxflIWs
rH2RQVfCsYCwCqEgLhZCiYp+a9Y/aaoy4C3kdBBTuXdNCvkdrPw4UweNU+SoIrcdB8USCOwD8dTg
x+ydm4IuJDKFxi/F74JcDJQMSq0pJnV0cEFzdAjziHp7bRg5wZWMXtivKCNcG5tJ3DxKQwoJVCQY
IsPYaQS1yymWPsaxpAQ5iEow7+iQOo+FqKk3xWhRkzf8DfAUYK51WQEUwTnLo8rAAf41uCPNWc0T
EYrSdMCgM/br4xlyUQgVJmRAVmTBePVBI2nQcgjaQKQjYwKIrRwjmcpMu6D1jPTIgwbwEu1xe5GH
3kqoY9gdOuQHpQP1DIqI0RyCyE6xa5tABKEFY0TF5nMsJvbBonUHArafALx0kJQkF2/CA5mcubYC
lEZ8ened9EN5erP9hJaVRkzhGKl+dAS/plAFxPobqok3jkVxh9MmmEINNyWUEIza8Q9KZC2RtN57
eQ4QzMguRa+H9KzMpZqnxH5QCmpTDbKF6pE0dwIwfY4nvQKHsPWnnemtEW5UZtyfteQgEFIOSY1q
UoPYNOJw7KTZ1mTRx6u7h2UlS+BBUDaN7GslNmJW7twrBIPbIdoTXwmuBh19JkU5Ctou5/kHtMMh
b+wHWPE14mbFHIYkfJ2uP3ut3c1Tybu5ogSKJIL/EMFyMQR56hqaPZNtWg4eYmJGmj1aJe0mUZ8/
UUY9U/+FiNe7SPsowqaXcQxsbrLer9Q0ulRd9ouBeTFp3XjRKQjSkrWqVjrPDQmUp9hg3qtT9dgF
gdbUtbO5KDA8Zl/kf2IMMUOOzmEnObMErBbLSvqRZFkagWia5Zhqz42I+TjlbqtGTE/rQlrgcaVN
Wq+cN4i2AR3RXh3tHObx7QJfUMZwmldNVWIu4vTPDOTEvM+taxprNLStKDzb8dIuWn9WebTD0Rq7
WDXJgKfo9TRE86IBsIIApQWQ0ofqI/C7SnlYhQfhJMnukvdscetFs4ERYJ/9KGGkTF2XN9aegWlz
K/zpSLEZdXEqIXwjyx7FM8wz5rC52atm4E0iCuXSYfAiBv1eBdLHWQoQChmrvJDOZY6rVjGP3AFt
IVM36/ml8WREEekKBjCfZ2xjX3eRoiiHI4IyKJZthL2oPdIUQp2GX5XSYAaclXNfEYNZlVXJwpXL
uY7efpXJ+Tiz0WcLJBSXfQPhYnempYG81B44KIqwFThLm9Z7dAb4hAwtyMiRPfD6wO1tjZI1RY7T
D614GtQDkdKdM3fTIMK3zDbjKbQCmUELiHB0VbJQ8H9qJd1U4AlNy3V/I5oKWeh6K1/KQSwJIa7O
WCSIjYsyHBYUaWp/vN7rpiKsMCSgfBT3KM7Fxg8nNtAs1D5ik6MJ6VbLDjd9StDXsc2hRUQlYtRj
X0bCwyx0IG8xGOXYhaQgrBPBrVdSyCzcNkHjemAmoXvgjSuT9kE9pGUZ/8hO+JJRjBr5QBXGlPtL
O2YaZ/Tio43csV4jxOk4zk1USglJ+ixGqA2nhFBrqTHQqJEb0SLrodBQF4KGn5MSg1iwDM57m2mh
mnn7XHQXNRkDNTsjq6TSH51SneH7rJTmqOSy/2tqTB9zFRKs7uObBJQY7zkQ3TnCTar0U1j45BqV
H3FUmKjpqe6A5I4u4jDfAgKITrCN4rYNeAbD5PyXp8lV5iGO4GkDfaSslnbv1VPsgLGSg6spGapz
SDwpGdsEOS+srU3OgLfLxHSmhgU5WJMYE7gf9goQ7bdnmvSPUG5l7aZFWmATqinOVdBRpsB4GyRk
AwdgTOmvgrZbYmEn78q1E1XSn+F9w15L/hqjnGi1fBQSRVv5LRZzKobiY9ziPBhGS3TJtBEmW9E6
V9Jj5hl4cTdyNi8dhFa8oNSOVS5PreCHZ3zReqKSg4R/KSv5yHQHaJmbrP+99t/XtEE5YnEAuQHA
h+Z6bAtYDCMHNdul1Fo0TAkAE3g0Y6lqAVi7wIjLZi0X0ESztm2WaBPuXRber4nDfVQYwlIoe/CB
CBeoLUATqerEleX+hHFVMqVgGQ8aDQZ453HWI02fOiankVssc6l7I7Nv/QgNZZNqxNMcF/iREKvG
7J+IQ+sSSQabcH0YlHv0hqdWRXMrCmjfQlQkI++M4jfC0KOid9MShmGjxuvEOfIude7CgiLB8ftD
HsXrawBz/a92/Ri8CoMipOZRFkpFLtup7zj9zWGL+jsx9PZR5bVzYJhgFAy0qbWePKaIbPUXwks8
xiuAfnprTvDoQ8CZKdgkcKutVEonfAVPhh+Fc6FdKW2rrzvbTadt4+fTQsr7sawW8ayto2wCqFce
p/VVYtds+zLQZmkYvVrT/K0yxT2EQX/HL7BfQZdeihFzvwS6d+QH2s6LUMzLSgBpeenNU6NMfwKb
+RIKeH+oKlg/ico83RGdpUVLc5nF9F4dlJK1LFX/7LYfV0KFDSHjToGCZBqLEKn/iWFgWDYpePk6
Dk3UvItgZOW9cxUZC0kKtmglB1AqS78JLogTPdcw2jObGb460SyupGziqGgDyTBuVoNwmlAn1jwW
GexIILcTYHsVlF9IBbEwczsA3YBMJq3ZxHNunrXtovzRggBorOio5SLPg2ynVIt+iQM62xQNYYKR
8ieV5ULzRP0H676BxBQixu70gCcsYxcEzCkCl25fBOIcBCRqOcCBCpiFYfSvP/XDlqEKL5VPnyEg
HMVNgiIbQiCdFu/rEkmjrK1AqCN0Nu2sNr3lGuQ+LwRamHF2FjVmaXEHM5DtS92nTWMLTa9yuKGI
UyJHoaXKLPbq+z+hBxQZk6XgOz9FT3jxVdvZV3kwh3fjLTPFh/uMYMvEyKp06Yv0Q0WQ8hpHbyIV
9DEl7fXvg9uczkmiJy2euAjElehagEG1sLCNiZBlg/U2nmXTzic+RimskKhvEFPs2BGeakcTRWnR
lDLaEbKvCShC1A8pxiuh138Tz55gk61MJFpGS2hYxijV0U7SUukn0RJ/rQ6aKcBPIc50AUeJFplL
p7WnNDr2tU/SnHkP9EyCvYY6v9BSazp2GU4LRJO2MSqSxHGIgAgmWgkQ4H+6JrbNLAn8+iLPOYzN
EveKQbDFLkrW9yZpkQ3HPz0bS7KfLNC9+xUJwmNNyepVZIG6AlmC5IijLSRIi34EFEeofH7std2v
rTezXvcAk4XBXmfGOYxCxYFB0CEwWUt/Ks3RxJGZC1SAcL1A/aOnPJVC3dixjn+coYXX1fAuWh/V
ZTtjjKhIEg2c1Nz1VkF7nq4zyIioWhqh9WBQuI18rMUdyaFDhpEGggKMFobFmLUqbElXnr4FLexX
VZXMu6SnbG6tvdbQzTEQhvN1FojgugwwMgJsWG2NQsMWCkiZE4OXFxp4SY3TaD9hk608H44YTJWC
qSMrxC4E0BC+K1ITtRu8+hxKzEgFnNkdla54JkFM+WffAvCV/00l4/+rOP1fLHnRb/mP/5OMkwtJ
oowexX9aFuEjfv/Pck7/3vqBN/xf/kMStf9sSLIumqg2qSKeav/xP+zu+I2mKLJpiINgjGXym/+u
5yQMqk0SrxUldGRMddAT+u96TsOvNN6BjJymyzRgxP83QSdR+V+1ixCLwZqezxlkeEyomur/pl2U
CzTOtVyWFpY87l8AuO17t4uvzkV5S4fyZT+Kr3p3Huo9vLZXceeD3123W+Pdb62jiLnVtr1KW94m
bbxz9Y2+xkE7aOW4fw+vFo71yztrBwRu0wRo5bjbB5f+6jwMPgz9k5v1No7izni5vNw4OA9x126w
+0ie0Tm4pIzpD/EVRuKrPxivBijfqLx2u/QKRd86tlfv4lwgqt7lffVlGsVwCatMDsTbcAXd13hV
D/nh/MEQRBj7qp+Fa/jGXPNcPKgtykOx8x6BudLP8rk8dA8cldJbtW/f7bE+ssPSW02eNuIf15b/
6F8I/fXTuqBN/ykPFRiik/YEl3CBB9ydUnALkK3PxV26lIfwZT6Y+fdH5CuQSvk0J/eKTuKKeUS2
az7Vvd50D9xX20Nzr+7mA8TLHn6Y+a2PxR7dvJv269/iW3/s/oQnB+sxVCbtESHK/oi4SrUX1/VR
PDeP9O3e+Kr62fzAvXavQ7P3Aaiy2NP+4MvHb4Jgf6wP/K3urztxadvyTRMUz4iVf8tv6tk819v6
QOZfH9wXHw9u8Te5C5diVx7kU37zX4zHrSs2W+bXven6jFekbw+Fg4f/ZuKqf3sG6tFPeJMf4Tt9
90f/RpXU8/0crBJI1riIeoPcB18jvBGrpCNATJRsBW4Ul31sHt3JeA53WBlud3uQeSK8sdxw78wv
z/bhvvmyB4PG/676Gtfg3BHkz3wrEFsj+St+zS/SjdFFO3AXWTcDbJBWDl8IGrv4oFIEH68xfr0G
aHVCxAuHu8ONQicp545UcHImvE/9MuysnzENhYPKXxauwwvKafAwXrwNpwb3bV2jB+R9rA8hmR8y
jvejduhf5tw/hu/wnTyCh84b8wPx3TxzsTCo4ilzX+lSPdSz9hzYphv1qMLW/FQ78Sw+Gn0ER/KB
4Kh1pHr3zqDE223/spltwwcb+RGi8/QfeRXX132jR/UQv544bo9cg/Ri3mC8/JfypBLm08EIAFek
CW49k3tyVy7gcYK7Zk/Mm7K3sIS6W2T6m+puXMRTfhhmpe7IeEb3Crz0ybhgQSBcuPfiSbsUH2Ag
/Ij10OwhzLI626NxUZ7mrT0Cdu3wz2I9ZPv+KJ+KXbEvwWOx7ro/7Vc8sWW6E7eQx7wt7v6rC4Yl
n/Hoq321GxYfKsfwK6J7cXd5muUb4AgRs6AfB+V4h4vJlRT8p/qw2S4VdLl6VB6Nq/Zqr8WXyW7K
o4MchOwhyojv7sxO5yTIHt6D51s9IFy7PBHhZV39t/y1rtaViQK3a1hpCI5/5S86yMPAmG2yUV7B
mf9R55P6FTxRlDiDxVLx/GQN1CMWGGfZsfiCmihGzX74mo8+GZYVBJNbsROe1cl6tk9OhV3H38T/
gb+EEuobsF3zbYe154OhBd3BmoRkw26VrqxTViuP1S+n4pchTYq1zYFVwEezIPiibGGuafjzD+na
b+gSCysa6phVAI9vX8C9tANL5qwc+q3wVm79S94HDz5cuLKTOAb5/t0jvOnn/K2fAZJYY/McvmA4
Y2nz5tFsaG7zxdSz+7bn5o/97dB6HVzVp8MTSTADe4CYAOj5b4PwNNn5UQ9hbLg+bpj65SJAugkv
tWOLeYjaPpKHfuf1rF+eaH9Uv7IwFc/mN37bX1D33IKCKGC9uETMmrlVoUw7dMoNz+mhFMvoob1Q
J+LXEvFC/EowKwBTnQfCGE9SuhpHwgew6wt1f3C2Xu6Np7lvnureI4xoh/zKfpb35TXmuOCRnY3f
9oUM1Vc7KAfnnPPBTDFeA8ZhLxzltXYUjv2Ln4EiTj/OWd4rr/KI0xaCjuU1uchr6RU9pBe5+lE/
l1uuwDvLMBme9cm4Sdvg4j1geehn4gzIr1V2IVYaL5Zm8mAN8TgMdyq8uF1iPhKHWAbEEJTy0z6l
V4tllX0JWUeAdS91L+6ci3nXbqT3yaW9srjrjXDRLvmhIcr6c3vKlylY8cPSeRGcCcCH5qu9+Fvn
+CYgMTDcOvncgfI+wZSGYHPRnuqR9ot89GglHauv+NcfKCRvcL+4iJfFbcVZML/Yt+zDaLK88GLl
CWLEvkXwKT/8X+fEwUJzKuIXwLqW6VO/BR/lYt68jwnu45Z8BoeATwczMRoJd+eUPyFcJJ/2GdKo
gwjl47czai98vokJ1ki/8RPp2XyowI1ntw0+PTE1uJMo1wdMupC+vaU3+iAVAJhR9GgPxT18dht5
45+H84aTGhHfhQ/ADTjMlfh1sw4GJ4l9VviIjXlu38W93tpntI0rDjDrCVXu42aTYpfc20tF5NGe
HC+fcltvGCqDCdjV74ooXh/Uh8FONSelO+eP10fGuQ92H7uObZvQy+O/NeTaAVvco3NvIogOC59d
zBZm1xAyrv3Ne+Rv6SkPa0AfTiz1BNTpxlGgnoM75271qTnQ/Jt/7c7VwyQVaQ/2t3pUHJnujfNM
5aL58v2R4H1g+fNoqwdBpdjLZ+GS3Tls/iKDCQKHin1MPik8Oi4iP5QYpY043DnEhwfZUIByo5sP
h3J051kEdxTjh1jn3fsnD9e88Q8eDOcxb2juzYnfEcmH1VOQEXBvWDl8JtkPSrlQ1Di4h4UVhH8N
edCg53PPPvhy8Ab8jwZSDCkOVqZDFBiegoPIw8s+kx5Ix5KTp9rFN9maasDnD6RG7QFzvTeHlD7m
LSHJiUYAQ0b9DkIXeBLrEpWX7gReAAg18u1Yc5xItm4E+XJLkHoO9/PUWFOJYES8uJcb9TT8L2ZP
Cr/uHizxb7nVPxI5nvjth3hAKsD5eA7fPrFEPHkPDingLsfq3h4qwplw/Zfu1Ef9gcsfuivsk+FN
12Lvv4YIqp7rI4/hIz3TA1ueBJEkoj2UWwLCh1uIlGnyCSBCT+sn65qJ7psNBCXGOQlskhM7rNmG
Fxuhxol18h/pxT7ggHMXN+U3fypr71NchZN1l3Yyi+8oncWNjXrTVf/tvw5tUujI2/bbbP1zc62/
5bd6gXSCZfwQX/1ft2n3/bffF3yzO5/Kv0JgdWNlX7x81gvf5tjv83O3LZ/mQdqbL/csvtSjtaun
4gGomPvoXsJJvKoHgKWH/Pyr7fo9RDRwG4fmJV77PXzxl/oSAGUf3Yeybq7KTr85H/+xN4/hWT6q
B7xQyXaMu3yQtynD/ot/1vb+Rbn7T/Ot/7rAo377HcMH+93ymJVdswWlelX23Br+nV54N7/49Z/i
zdhLYPs+HC/9U7twI5fWPnwaJxNs56V/sjyDk3pTj8hS81Y4szd523+5c9KffoNBHHwA3XbXmCv+
r6Sd15IqS7KmX2U/wNCWWtyM2QAJpdHyJg1VKYDU+unny9rd5yyomqJ7ju2ldiE8I8LDw8PF/5fr
epyvxY/LMts1u3pmLq8bp5c/x0ftEO2cDakdPhcttbX96gf96iPbmkt1F+3Mpb2mqDCbOsfzBhi1
cp6Ooym5F1BqNuncXMqLfBTs4rmxVhf5vMazP9hrhTNvHG1Jnmt7N+lRUDTJZyX0cnhaUV/dOceE
72Z+PE74RbBM19WnvZZ34nuz0PYRVDq7dFyO+IS9t7OutIpnV+4YCwgBwP/bGWv5U//Uya6u7YME
uhQ+6oHSCjHp0mH+aRyaHkWTn8qB1Iy/zJbSDBN6kN+baTW5lj3tWI+lMeAMzoIuqgymIYXavT5W
3dlKY42UYbv7UVhxdYZQdSAbA6D5mWV54mH0LYjaZgLTpm3QxiWlnfWYGsm1Maum9brY0RK+0VYV
zYG7dJ3tKEyWl+ejuqhnxv6ypYOnWRrc37bNezYpaedaNadql4/Ph2JLS3U4y2L6L7naAdoU451j
pud0TV83yY4lkpf0cS5UnK20G8/ptZVP2amcFZNsUu00lv49mYIucFUJAHVZDfXTPiRTmlC26fiy
lN/FSfTJehoHrV2kaudwJr2L7/m4QTN4f7SkXMtdAiWirC+f/u46Z5WkdYctKdCN3Q12wtp4S9ca
K6Yc2JD+jnVol52RO5tg176BrdBuTNIR2ppX3QYUz27zaawvO1Yrdy2CvfInfY3F0jnSPMsvapgx
9lgnTgH8f3BcMPt4hnXXpwPr2oc6T1rz7fAJkV7myfHF1uWar0O1uf3ttBkQHiiAsk4AP6KzgS//
euqZNEo+xQnD4rup0F2KS/0Tgld+xiZdNxNlTQ2hv8zXyCMmzpbdNR/u7vIhDHgUd8d05QDlYUOE
A+kHe9Z8MMSdvwQCIdhVU2GdMihuolIXzV/D7bzlC+UpDzaKeWb5nSk7RMtWRPNx2Rkznh+j1Kr+
5bMekfJEh4wZFMoaGSf0VFnTDmOs3Z29Fj+1tXNU1tLao4zsSJcm7bnGIbv2Q3xu7OEh+aw+tdnl
Ne2fn1VO3hkdtodmwjPxZuPQ2SKNJzW3VCvSeM5/2SevUHV8WeYbaS1sLktlrs06y3KDSduYW/K+
h/Kgzcxt9PVONhQ9Q8yw9sYsLJuJNI92/qoVm6+xm+Kks5COzMiqXjuMaol2zVnqecSIg52+jdfM
W/YJ29GwsMyF+InZnQk4HKMCQy6/U1zaLqI4lTBT7qfL68ZcnJi7fFOug73YDkZiyoNdtKymLL0w
Y3212Zl5bGuxu8EqZU9qbEAasHdaq5+zAqtSH6pPgWPBOEqHq9xrPipqRPfU3PGI9aY1jOTvuQki
FoeMC5XTv65L6hXJfe46i3IsTvwdmgMHZ6tNwloYKQd/b8+MOWZ3ViXdHHVjQri9TMRJewZ1Fsas
mRR8dfMZrJqPcq1sUiwvBmdKDjTgNmnPSeG0B8UGsy2V7S/+gZnXp87JOYV0hOFm2vNsRafU3t1D
vkQnQbWvnqrXesxbOSOkMbO1cd6inX08nzD2Dc3cJzwVZ8HpmnH0ZpBi0ukAPUC33oBsgMDmI9jz
tXsBIycd2NjJioPwg3cIIw24I97AUboxjubCPio8gcZAeTVcOwtpRsG6d/KX7ko6wtqpvQnjhCtg
fMr2bBmOK9Zx1B7fwihgCxnzzrI1OPa8RusZsDbzoZbcCwe+i5+Ik/wQrTjKmokw5tg7CiNjjgvN
gVqPaMiKxb40L1i9eoPr/YZ7vbrseXyOlDfjmO1xphme/B7tecBkpW2w48xLwTU+WhEZaNl0NtfW
R8eug0wDl5u4oqOo7RLJ2uiBveHtdusI5s7TNMm6Uesg1oCjdqVWJDICPJVYYQ4T6jCA0IOuYsNI
OJU5UVYR8xiwRN4pL54L7hIKLqlxBMiBktm3aiXNwhPGgJVdeFtzIY15EE7mmXcKPoWNDakv36xt
sCYH6oHlHtyRcz4arZyFyIhxW9Gh9glO9NziXorTZE/lCX4AL+GNMmSavNuuHvLfTAFPCKBHQ8Pj
vmgvNLwlpLSnrWznYONZzhbXFY66jbfFq+SiE26LvQzBKv4xPib+hIkSbRPOJNjmZ4TZCOwRzQGh
HD94ItBCQUiCYADRjJ2+iif2uZ8v5BWuKMrCf1nrpJxPDOJ6ylbylBEaG6l9zGLPiSpPWSqWRkB3
i70xr1Ace4Nqtz/b0CxBt3f7FPwpspFB4WlWX2spCj11ykpWK1SE3wgI9s4JL34hTxn4SnsrxxLm
yVloR3mS0ezUxVoQTOBavqaOlSPskCxTqY9B944ix3GyO6d9nJmjd8SWoUGUzh/Vz3TurZ2N/kk3
HY3063IWTc1lOneop+npy2Ry3ahwo1J6sRTmwhzfZx6YvQiXym59pEToFVN9WdIrRmvepp7l8wZH
RphnU4qmqewItnxoWX2U82TbLJx1OadfHhyebbQFgYv1G4WbbJtsxdN5re2TSXUSaetcxLOIgJWV
nTx8JOdAa1O3OlFMpK2yhbQKTsFJWEn7ztFBR1fSij4CowGek47m1uPCichOOCSLZhPOYFIp9/Uq
Ounzck9EQAkBPO7mqxZQbVWNjEUzJiqg7MN9cCo2/ulMNIAo8x5gls782kYghKl/ihHK2+gepQI0
wgPBO7tscdP4C8UEgYcu//2MKqWthu/W8JK9svc8EqM72SuIukcp6nVK0IpTtUi28kl8J2MvUrrB
k/IvKr3iGc4SdRLZ1N7Lp3JezoJrN97Ii2YBXyHkHyN7nWzzEZ2rXPPxf5xNesxH6SwdN7vrsVN3
zxt5KX7m3B8K/CA8tlmCT2Mc0Pg5hyROgLZOW4Mf7YolHR/CHASfdqoifEy8qcbEEy3x7GzKJXc4
MfbaO/LzSuvmrf87BmzkWEyoyhIX142X9XAxak4XDuaIStdpOi4m8iKdCXP90j0f8d+8jXMItvaq
WGqH66YcZTx0MnUO+ajTeu7qUtnrVEd3naOwxutQ9mQo5UW1y06U8vK1HKTISHAxlVW5wjcWVg0e
eD7O57gJJEvpB1viWeFdREvOIzzjWbTjxoIYahF2ybT1Jdr/6nrAlUqbwYBzKMfGPFol7En2lN+v
JvpWOEhr+8sFCWCpmoiLYiHvimmJTud+3+A1jS9pnRM6GbKduKMUUOTrvTXzd6pnDIapYQsSit4m
+IrtAc6NbJ+tktV1S6khR8OXK1Qtg509O59ULlEc/Rt9QQtpeQCdAq4IYHi6BWuGZxMs8WQYF0Dz
rEXrUnOHyHbx+NJ0GTkO7bpYsmx4pl/uk4ZbaPTtA/NlH/A24K7SDsmOSTSH+Zv56RxxkQW8qk0J
nfOa4xpvtGTq5skOB5sHd3c+PsfXEiEKY6JS22IZeIIbe9SuXbXk+5RetSsmCPCOxScjTnYmpUyt
q56Oa69/XgPlSrmeVX2k8zOLzS1ppi/FBdcc8AVB1+FStGKZswXl2GcAEE/1vu3b3rtwBW0+5Q0U
bPGe7WZuOuDlHsXNmY0Cf9UqbUN1G+rmeIe3Fz68PamktTT1yBVpxAOLTU6l0OS8j1fEC0k4ATOz
ambxyl4o22pEamskz71lAMtovzo0h85BIi0jH4jHkbUiRgc39fK64zfxAxfVJnfQNRYxgUXxQBth
+ikfYl5K8JzITBAjZoG49LaZM2MrkL5Ip/SK7YgMEkdu1vEuwWmtCerAStSGRQlMd9qYrc4drmOF
u3QHmAVpFol4XrMmBIWvS1SXyDC/VPSeCw6/1nxYpLFBtYxPAbVj8QldE5xuX4t3/Mg9ZvSvffKD
NklBfJB/CZ9l+4jrkNBmzKDgxqjawKuzs7fO8rznLcXB3uaMjnDtE/yDB+k9WBOanACNLK4TNvW6
nhoLEnKbZky8a485rMbxp7Fo16HZUJNH3262SffNTGm69CjO27kWpjL3tFm6akbaNljrm3LfjO2t
OKZfWZkSfudyObUX+pHPk18seELCXuj92t4CRjYPSTW2YXE0bNeMhYnwQVB3XU7qqbrBnovcIzub
ywmEM/PrCCC+uFFnOR3jXUHvd3CkJuFnQ1bxa/2kqba4froLYaIIPWEiM0j94CybWT2Vpu2fyZrh
MtPGVp7nfNecjkdhkq21rbaNP+UZM7fkzGg2nB3ChAeuJ9flV9B/le6pUfVP15W9LQgHrtX51xBB
VWM4AgktZ0mD3LRYdOYEtJuxMo33yeG6pPl7Wo3rKagg4qZz1I+IF6bm3FupRPmZlnAPKCwTkEko
XWfObuGKnM4oUDp5hPFO1ck9d/Wjs7+2GwXW6Y25oX36vCKLsU9OPC4focOfvfa1tVIOmH1NNnNV
EgFgw31dt4W9v+W8EXccZ7zfP+V7ascQkK74Vn75VOCCIs4huMr33M/dU+cYrq6rcKVtrytneV3F
K2SxOdOVPE8O4uxyCvdO1iWrO6ffzN5WB4Ymz8Sj9E7YnjD/LvMI6reRf2epHoWPciJN2VpEXNG3
NoQffrZR2FlBdpgVwvWk8p3csrQNWYtW765om/GOg02PKYk8cUZOYM7YaGtzVjnJGNbAXXC2k+5u
DYA05fmiU0r+AJVb6FiAegJTOjVxOkwB2Jl5NerMq7GzIt+9ZpW4cUx91nnKyIH1RCc315U+l3mo
7FCN1E1nbmyzA+9rpTQjERMjvdfkcEfC9GtbgFVSrsyNOm+tT5sajw5MwixB+ewdn3NPzYZMADtR
5McMvlpL+8vJRZWKDSjGqywAirqNio/zPX7GXt6gG6xtp91svlXhjKC+4co9MVp1rs+ZpnO7RNKe
BUlQiM5c/dqYwkf4aS+ue3fh7MuVvHnFgtq9oFUgm4wcllGYimv2W+egfeq4YzhvK5fdWk9brcpO
CuH9U3UQJljWpbGQZ/ne3oMK1tlEJ61VP/RV2KvzVv9QERrWt3hk9YrJY6T6Jt+zaWGUVDeV0ve3
nAGzbIpzGJ3wzNqntWkG2ZDpp2yw/PvD5hyNLHAk8lm1yBZ01WF29nhb/CK+hBj9DU+MZ9vnIwJ3
JxHc8S1vQweiE3/zAJcJLKt/nzMFJ8682la4f3tt5a2LLc4kcwUgiLkJttSa4Y+yp5xDMilHWqdv
rOJNjBeLe4Y4cUn34VTbN8u2BYFbw6Y4JZN4bAADPY123vG6qT70ZTFRF8ZKXDC0fFR9iDuACMSl
xLOfnLWHc78gbrVVVgJtl7OSbw+P+Rhf52TscXhPOEGMDndin2zrVXGKZ9LewI2MJmBPMCi86dYD
5rGTUxtjo8npxObFJ59V3PUM6+/hC/id+Sje2CtjL1c9D4+Rd2mkspKtTbP8qFowHcQuZ/SKlKM0
6wHtovbUHa7kWCNX2Xo/ygofcysu/Z12AP1uCcgOsdB8pDo9rO/UwCP8ONOfsMeln5WjaJvOsgn+
h4eLiJ8wAWYmH2VT72Cs6PTnZCFkZ+zxk1kXZc9IMUqXk9Q+4sLes5xoCC9VPFWB65VNUtZdW7UX
AuYET+zct0FmATixC/gWEqsT6JUKRomfZFOChHM+7p+Kk7JCdrNLJtre2DNnzckt+snWWdt7ME7y
1tGQmFx9GW/wzhVuweTieF+9R3X4290GJ54nXBHLdVot5mdS08fMs2O24b7cZ6x9MfEO7hYNFKbs
IWmKEYlbtd7yUXFjWHrf3uqtyQ96+Wt79xD23irc6xvhg9MGNwTgELU9/swjOcKAc6w9IkUF+ASM
ZTM2FtVYmKZY2JpTzyNuvDQpReB0ajY8p7j5KnD6jyrB/g9co8nu4u2Cv7p5ctrlf4Wff80yzDGM
FIf0nsKv/e5DGNWJ57hZ+r+/XiZU08c7vPkf+sO8rJ7kp6SentL8kv2LpK5957/74l+nr295UNel
wDD2/2bnmyXeX2+74HxLz8dH/i7nMsR/GDpVW6pm8ocp69SI/U3Pp5v/UCXKsURVNgSDl4z/Kucy
/2HIqiEIoi4YlHl9feif5VzqP0wRui5BoMdaFL6+718jH/9NmMWkMYfM2T///y8q3sdtP1FKcVlL
lvbfvFqaKVEXBqsZbLwGHSaUc93SWRk6OOBRBbh4NciXNM8OvR6H+we0nr2g5z+gz7plbvuXMAnq
ZFmSTEFlwH8yt6laeQVvDRCTayH13Dru6+W5r0KNVdPGW9TvfyzDvz+2/xbXEq8ddlOafduZ+F8U
jV+dpjRqC0KQvp70Fat51a3sExhsaLksf/hA3i1HWTs8nWWRZMrjdF3R2mrAP+WBZV90ZCUsLGVY
veVDkCUGwkDukQTpq8+/y2pZxm6XrRWliC1/IDyO8t3QwhI6iE5a1CClO32X/nPnPP8fSVDaIsA/
Ji8pnGvtCOANJYE0EBO6dpqX3yWI39XhZhBKO59/iAiBa+s0YJUxXzLRbkr9rKvlTKgf6197Xq+w
xBhy6K558gZ6/4HsWxo31kpVJHaXIGgSu0+8V0VPvWbOVVcSC+atPvB+75AEP6VDhUB102us4oN2
j0cyv+21O5l3iwaedSj5tGxa+qi0FCscKn2aaXtOL+pB6tB9MMIH0rS7BQR42MmSK9LcZ2N4fnJe
zF5mhc+AhfYpTn+ws8W7mtB/zqeomwpGhM3dPs0fa0nzFnxYVVlbhib0IuU8vNbZ3JbN50oX3myd
MKlEb5Aicky6RPcejPXbzvua2f+WLt9Kr9QmaK4mxAFC7EEQeumfxWfbxf24DhJiKR5ZIQBEykga
CFQJ/C7821a8k92+/sfI4/piVpLR1JZoGpZLHtQhOPu7CPHR+O4sS+17Yex32ClSlVMSs0toxMVu
c80YnpV5Er14Ah16tW9p5uF30Y9Gd0dOWepJ1iieiKHhmhPM6J94sHbYLCboxpapHHC6ZKoGhJ0i
IKS3ExjRzSJ5og+UWe5wKVJLp0NLskDjitlWYKYgUlnGxaFqsNOxB0CakbjxqrSkLqrJQSb0of4D
1soons0660hv6IJAZ7JYOM+iWRtdKQAIgLOH0jPQ1rsemODjOlGknt4E+atfXLJJ5FNNVvka5f6J
VoDOkMWSvlBB5HSHSiHZB2C3aT1wK5mCLN/XSasoZWZCTqTTFWpVSa5acuCCnSDkdX6wTQ2I9Q4Q
071KvbSQE1Vmpq/0bSYlcV2TgBXtq8FLkdk0pYfmpfOaJGIIGPG5E8PEU2SW1tDAkHpyPY7DvBxm
iWEeL3ZebHOnAeg/pz78BDWhkVsOPEWAGqppQsPsNQ1gIdOTIKfrqNOG1GlFiVd5nBm0n8tZHe1D
j1akmLpuu5cCS8F1PAELL0kCea1dC/EEwR+1MZJXJ2CuOgA1C6EOjGtkPnX8hgAa/UZAVanZzJUo
XIpT1fsA5dfbQXiowSOhFGrc0zSXol+pivEmAG8EXU+n9NZxApf80MWceGHuAJxaez69n7YMXkxT
nGGs6kSSPoVLqXy7pD79ROD5zOXKzqSub0ekTVLDo0i1CK4TrbZLgrJKZ2bkWryLZCAuhQuHc7e4
KArWxvSjQRpSl2lcUuel1PJ6WHmX/InpSj/cqIJYwXPa9mutA2oY+XfvCh5t6oDz65Rx/AZsXs7S
2JeXRvQOhZRqA9UgT+NCZrLQOBtnTRnbYMNp6htQ0+W8CWMyCwlN3upZuH7kQNm8hnqgv9CuWIFo
nZJb0vRKA42/igdRHoHPei2q6jW3Sx3WHs6s4KlQ/fQNQBeo6twE/puel9gyFdFZCJwbLM6yRkeQ
FuLHyHlH/0zrNDtL/UtWBc3Sj1MZ7iRDLBcOvgPxI1rBATWBPhg0OjvO4TDw6jOwDVlZFf0oUIIn
urA5etOk46kkCKApCzpVNQmgOHK64MAQ6okcrW9W7nko5RqXEJod4/dUD0HbCyuD8Do0WIPCBYGw
r6tF9kb3iwq6fqA2NRyVQGvRSMCUGtDFdl0tU+a+pEOIltWqpblAKqRZAxqqFleDQk8ECnWiyIth
rgQLYqgkvjITCwjxun4pC8MyP6djwyvldykRpNdGA4XANcy40z/TBUYqx4zpeUzEFnFDuEqCMKhT
nXC1fU2PbgN5kOmn1bOvF7QRVFFhdKEDroYQo1HActXpATOVeup2xsA80fQzTbOONwDM2HvyyrwQ
Z8mlgTZaKh3I4S+BRkM/7VKAtqr+R9GJelqUdEB2YBXArwUd+K1KmstHRIeQpVfeeRzZ5/hVLTvg
BJ+vwvUQhUI7cw351KxOTUAVwNIoatfu1pICWEQBSjoYBrbtCP0mqNJVIF6C55COTouGX+E5KFQU
FtZK0SoKQR1fEt/b+o0WvYcecFhpnmTvaGzc9wo4nUtVu54EW6r7hZAxlbFmP5sQVIhDpxDSUZgB
EhVEDpBluJUvXiEmQzmTKZDseOADAHTsF6NUEaO5nofqSPJieSkpUqciKSyASnFOwAToxqXoyIMI
PKN5mPvO58UWFEZnKM3JUOxkFJgAJ8LQ0Knei8a7zgUJqDXHyFivqkyCd1sAj8vL3MtL0ujmu61q
8nMg0CEfKno5B0DKn6gRAH62ZyjD8hqQHTBAwVVpdZT6Rq0HAPDTdKhVhfHiJGqz9+yCrt+gSfQX
IayNsQu684vvY4tLve0+PJs6qWdTdV90XQ3ITRd1DM/GmeRIplQy27Gh60xPHfrZaOhXoktk9oAf
z16ASo5ojr7GQESlyVzR43qgqVH2HF8TFVKoTjQTK1zaay4U0aA0XK2vqAURZEmNR1kha9HEBYVz
XCXo3dk7l9OocmFoFSr/tckjWsG0Iqh7UpjZmlVokaIBhAISfUjo6wpOmiKFBO6VjiI8Kz5s3rRO
ArU7vtaJ5kzynHsnMAaOPwwljRYTDxX31GAoN50PmvEaK5Id+smBnMoBmHRi2v6ikpx/pjpPnSY2
ZnoWey9NIwqXgV8K7ivo+Fn/SjfrQPRNV9uVWUwLmR067yH4TmvPBaQoOUvyJGwkfRyBPm0ZTHtf
qqASvNAiaYEjpK1dMQgGSUEr8igswVF4gktXAOEkSXz92VNkfxWAfWl5cugaA9d2pBpg3qLzAS6B
KQ1gq7/0SgC4hX6W0DGHSrn1U+ifDeWpykSTCifJHLuZSXtuqIFboGpe71op5WslYLVhHAW54VVS
wVsMUsdeNXl+fopM7TPX3KzuXhQ5A9AgiDFrdVRF1u+elPjDlcNQDIFtoalfkYBbP6c5n23O5E5g
pRaAfCOg2i2AuJ6Ll6Znd4n4vBIvWv0uU2rdszvf6kbm3Y3buKg1LJB0KyZ9e0j9/3s2CAHm3J2f
aH9/18Y1sc5XBSTcrvwCcuDA7pLqGHB2W2QQ1PHvT/NwBu4uQOdUAEKhVIAtOOgjclof1yfaTKgL
1ile0Uh39ZqqC7/go5u59GDq7y+zSmHm4KcyDc3o/OEO4VY0uyAO9/2B2SsHVEG4B7/f6VH00QPF
WVrLPaA0nu2V038UApF+uCj9uSL3l14z1i8wkzohKxKBqNsXaXPuNk+V3vUmFOv1YkIvH3AGkLAf
eSO9T7rr9cEy/OBwG6pAyAmHW9NE5e42UeI6ZfrVrK36RRwoVvVEwZLw3Ez0IdCQw2xDj97vEr9d
9CG4N0xTkUVFI8h0Hxg5S17FeUkgBuaWXgDdbXh5vqrqEDzwDug3vwv7SeX/FHZ3Y4FGDxRBHWFC
5fRj96WBJigmka9APPm7pJ+06k9JdxcXmpabRKqQJMqWlJxyYyQ5299FiO0Gvd/ABPkkiZsRRI7G
nYxMVmHAC5HRecrewE57Ed/iodEvehe9q35oXUiJCDDBlOnj6D24mkk/XP4IPxq6psF0ryhCq0h/
XG2J43FtjrzQkkf5snh2ntz1ZQAdzlD8yIfV0wFE+7emJ/eoOyFZ/QEy/Eofm17/wRx8n2dVQHMI
LICQoChfcaQ/H8PsRBdib6zoi/ekQ4q59axo38IGWXDgvRDdJiBe7x/Fa34US9jW1A2is6p0F55y
oatROyViI/0yuGRgHEippSvSo+F9n2WG94cc6XaWIej2fXCz2jAlOKpHcUDf5hPw4i9lXxskL/9G
8Kv9xlulUkWJuwJxZEMyxfuRgV5Tw31Yo1RkTV7UQT4E9myqdeEfA0D7cWD0R3mGoGoioWa05k6J
Y83R5LOp1px8OFG96ws61MtezGHbRWQ80Nof4gmqqYksmigbItDk7Xz/oS6erhB7MswKVK0utxqi
2o517nVoI3wBIKEHyeYDi/PdvN0KbBXpD4GxkJa2EdmVdY7HjsdJ670qF30QnT/ETvrA5vygLKah
03stK4oqqfeDy6urodViXIN8cvKN9xzf+8Fu+2GxTFNCOVgqSed6djsarfFCR86rdrHoFJP7zZPZ
k4fOkdbHrtN/FDj8aTx/SrszMY7fyURRQpqTwQUgfAKJ//t4vpT5TtlvxnOnDmVanZM8Q0LZc6ZU
tg+MdzDVoEIj1/sEcEwPQoTLR47vs+bYHeSvsfVIQX5QSV2gpd/QdYPA87dwvQk6TA1pX0Ck2yY3
AMuGBZt4ZIGAOBRenZH7IPXx3XQhTxMlEkdaG96+23Dl2YiIoIU0QVDMk5yf3fNYMvu/T+z31BGo
An8KufMtr3bkGVVrH6mG6Dd9+YmeP1yosh+OpadHLtx3PbkVduc6CkondDMxKsHJTcAgpK0ZwJzf
B/TdcdAFmUxAO2UaCAp3kyZd9HNgStfa8lo0w8pTX88tN04At1/ppoPfhf0Q0tVlIsLIUjjDZelu
QKmbO4qYgwAG8dpA6hHpeVE/9GH+HA2NjweyvvucN7K+AB3+MFCV12j2RUCWMoTr8R03s9t5d5+E
J+2BpB/07s9ByXdH5jnNNF+NEKSxOsZ1qnnTxBAfmMBHUyffWag8dqEN9YwA/9UYmoPqNR24Uy5Q
XWjjH+jEQ1l39ilvAF6NwAa1TED5hvkkXEA09+x7PZi4rHj1+0L9oOQ303dnqnJXPVd+yPR59a5R
X7XL/Pfv/+5M3urB3UHlZKJuaxGDAWq/KN7FEPoiSLvKelzBWONI1+Hv8n6wvbcC73zxK9QpoZ11
KuuaF9kqyOqcLIl/IRaiQ/7uVw7Eq2UFrTgxIACn4Nuua4KMvnq5TpuLQQuvbdg7XSProUsJNed6
7GpPrtFSpl3di0ICuQOwh9vo8qvYcfyi//sAfrixGjKJapH9CfSj8HWx/GPnhLC/elpihlYh92i/
FpYqVGzBynw3utdxPKLByWpvir9L/a4Gt0LvZk31VMm+2DLQYGpH7zGFFhTfxQPNfiTkztoVWHaz
AgzMEgr/WfaSeS16D9Tth2PvdiB3J4TbSR2JKFdo5T2QmgdcXyx3dB4SDaer8Tx6dMx+tz634u5M
aphFeSXCUm85ySnLyZ6QRTn+vjSPFOLelF79WL1WpRHiHQEtyTnuy0+q/Aytt977+/5cFU8pFDbS
0wPJ7dPf+jHUkZgqjpkhirqk3I2OTIToO/E5+5Ksj0i9vAjQKry4bU9lZFHeLb/kz4FFURFlzeXT
I1P4/XjkIgh+EKle/saXv/ULL+fUj4QIrbzW286Z2DoELR0veBHD6YORtjb1fqR/Srqz73XhapBI
xSkjNSbGC4H6cGhaXDbpMjn3vVHn7YHA7+nV26HdGfms9pW0Ax7x1w1M6aX0x+gWpRtWZ/xIR3/a
E/iAqqCr3FBa23I7jWJ1vkDIEHF1HcoDeKyrJ2lT9NqrEFVhItVg/3nVjWrcSLwzJ4Wt2nWWVuQU
lWhuO82aMHw2IHtA3q5M+rUhPJjPH0wL10pgqkSiTK3K3g7xegnPoRNLlWXotbcQ9A74PrhUD9yA
74cZ8ycQv1JlUzWVe9Os6aEWnx0hs4pSXqd+/FbDtFI74XPqKq/n3DqPfteS1iDeaWWLq6VTcaMo
OhfMu1GpUaE0FxauhEO06Vz7JnWJofZRgZarPbyFfd/tuiyRvWjLiHSBK8OtNCmJpMb0AHZtr8wA
p8j9aEYC0e2feynlUl3ROvfN52KoDC6WM+g8sNzfV/BWevv6H8feFRZrvyO42BhbBcEDVHAlqPa/
z6f4SMjdTmhIaes+eWaGaA+TqG2QO1dd3aJ8Iu4ra7Gn4BNUL/95WOd2bHfbIXR8vYTrp7b8+EmM
o0NatGyv6en30X3Xllspd9py9mozMChrA1mwGei0yEf1ux7Sk2IvHJpMfxf2Q/XNrbS7gzYm3VDG
F6Qpw4LKM+hMBuXbdeA8rCr6fgjoikwgV9XbokHZvFNLMbo6QupyxBLJ73fOdKdVcrhkG8XdEDrW
34f1g4LcCLvTQqC4RfcqBql19QhUVTYs10Vp/ecyAM1rK5Z0AwS9u1O1SSPAj2M9tcLmWadz+BKu
/kcC7h0GIGQTsrqcLYrnQ67tWBVZs97vMr5s3a1t0gnP/tco7u9d1InYhqdqKQdYaZVaF9oDuuC7
2hA0mDd93aaa7H4GSlYPet+3y4dolYNs13m5vOQP3JQfYsY8iixhlQVFMonW3poO16GWJpfREMjq
MzrEDhivYEAh37M8SLnkdshxSGv3CeB9yyV6Pbk+i5a4CN6lB3fR76p64w2K9ytbdTJi53gRnXBT
QYEsnf2ejW1Rq/nvs//DHfFG0lfK5w9reXGuctSYDNl/9p7CSWuj1aE2CEf/P/vvVtTd7IKrbsIE
gBPmVuZAO8uWbwzSXH0WxUfuXmt9b1XqVpJ0t45x7opRjiTTf5NlIIMNKDVJmz2Yux9O8ZsL1p1B
CUP7al8rVolc8Ys9zObRAF3dnAkkoRhD9wPE2v5XRfyjc+C7dbkd4J118cUz9eXtLSsr0pUmUNVi
lA8qXH9QQUPBC6LUlN3JaX47h2DwU9+lKql19i9PFwHWczUShnIZjEJ4zob/+VT+Kc1so0B/qKGv
qsEl1mIcogG8QIAVfLWhh8MzdOJgnG/hj+z5FtW8qvLvREpahbhTmBvxd6rpVrFCig1/TBqGO8ny
qDclGEirYTehvPWRev4QfTQQR8UgtyFOpPucQofKpyq4ini1InoDveQ73S9mF2IyLkVUuD4S+N0h
IwtE5p4CRVbTvI8Oelfx6jadOrPq86yKVmcmOGScARa3eCq09Cm2Nw8W9KcZBZK7vfPxW77P0zKd
cigFzCic7dHz/+XsurYkt5Hsr+zRO2dpQXLPzjzQpqmqLNvV0gtPtRG99/z6vShpuzORrIQ692Fn
NK3OIICIQCDMvbmbeMWXzlJ8ZYfozws4N+H6An9KY+IidYqMCKxw4DUbVfmhz438OwjIsr2giIDc
QE8dEGJGcAMXbVW/1GqrPXGWy/sAJmQaCuTGOhK0rugDIQ3Dqh7g0+ANwlsgQfgdwHQor/xOcctD
cYsnLkf8isPDAf9cPxNDta265PUC8eCKsID5gr5wVMbQI0GT2oudgDXK52W1eTLplhyZLOrUVVOq
aIzOojcDHRdk2svAGb28shVHRx+AeLTQkpHJxmxjDwquUltQnpqVyarz0FZkTHxdFrK2kmMhjDed
jTnRUwlxlNLkr21Z+FE1ey0oWi+LoTrAOBlEnyhowPhF5CEYJ5MlREeXVT2Bpnz2hApzHLEBoG/5
xdDj3DaNniNvZe9O5FETPTqgDhsV9jVgNlvS7oQWM7qyXn29vKZVGVgL/k9BWZbNCJhRpyvRvCB4
y7VvZZFvolbldN7wRDC2XYFYI20zsXUL7bEA8hoIJi+v4f31e3YwR4tgjLcw9SiI6mZw9c6utooD
YD/x97qw5W/ik2pNLgDgtzMwTWDG3EhvVSl0SZVQsEQ+gHXNoNmRljAQEMMXmU1qPLaIoeZubiR/
lIWyj8EB9OvabsKcDJUgw6FqrGcu+1ZC8ACJU9K8RKWKhD3o5YoBYLiX93UlgjgRxBzcqESgDtSK
CeRUMYrXIBTf5UsMFju9xxusWWRO4XAtlj0RyJyjLo3zrEsSfUmINqiS7XAXeDqyU/OGcC6cldDv
RBTjcMG1Ova1DqXsRpQ6kL5cBiSjPqlofYrJWw/u58t7uZJwQD7l6NQYb6sSzKg0AgQ2TrE1AULg
lX6xp/135s7YVH7IHdNaad85EakxMRlK+VFDwNjggqBiAGJkul+sYNuhy07wl91fsz/9FlPkPi+8
ldZVB+NhaI3BS+w9EXnkukiZxBgffD9JhcIIC5aETlBHvke9O3ks0KTvYQR2fJXvCo5DW8txmqoh
6QCix3/IBuOlxSZC32EJitTBmwHXsjcBLOYFTmwDfgydzqVT+HgLXz7dlQsIMtGoIyIdeF7yLgo5
URswwbiNhOnrVpdukV/7XpjFy2U5q670SA6jteOU4gPQmu1WmbElhgTYizKOr1mMKYsyQeiHEjFd
7NHZiWqJ4K8ESSKpAORkto4+A4l7+nbFUo6kMM5FVSJhQj0cAZcxOnpL7iOt+/2yiFUlNDUVU3bo
WMEc7OlCipj0aECGyeFPLc1cDl3bPBmRL008x7V6LkeS6J8fbVnSgAWv7DRI8sXxxdilOzpDmGYe
WGXETWDlDsYEvlxe3bqiHwllzsnsVZCoVB2d+ISigyzJR1+ThecWcLIwQct///NWyRyZHCig/RoR
KxiksmuU1nsxcTmLWrtONRF6QUcjDTSkn+6krMJvpBlCuc6bwR9u1egybCzNa/1uAxLqHmSrbrYD
KB6GIyye21p5BIBeQiaqLOP/Yyj6VLjeREItERlZrFEK7kvV7AEDAXa/+zwu6h5s4drk9oMuAAu6
a3TNqdqo8y5vgExlsLEMQcUXCTWT4MZgvqEQ5DhJw/6vbJoZuVXrhIYDqqqHwmm2kQ1qNSTTCLAE
QcJmA+EI9zEYnvE/+Nxy0dphHH8Lo9ZlosRhueAwZL/Zdje4ka3qKdhihmQ7uIqNVmof7GncPC89
4/MtwGCxjoCUJkZPj2HoFVPv5qzDfBfA78aHSuwxwMkJrtfe8PBuP6XIp1IMYW5EM4KUTMsxvlME
3/py2qqUzbvo0FUrPvZpDPYKYWtKwIWrQBhsCRLgyC4f+OotffwdzIFPQtFoUYoDL26S5/RRxhhy
+gCM8tlZHvMbjO/ZjR2BW9oB0VXEiUrWFP5YNnPAINQTzXnCfaL68UbaxD5Ggl1xwxOzfqBIWyio
XhFZZGIfjPSVVVCggRUMQU8K2E6Tqd6kKccLr7l7AtX4W8p7neLICYNyqprzDE54NkV7KfK7ehmA
hFMi5ABl6Xjduf0Ux2gpuMbjGqOjrZvcmE9D5xu+7IY78T71Ry+J7PcE4qPkJq7g1JvLOsPZz3fV
PlppXGlxN0kmfIRZWZIEI5FSmwDT8rKYlRvG1IH2gMZBtEEaEusP8yQEBXnb1u/x+OK0FIyS3jG9
MzvNw7zhreu9vfPU8iGQoEcXrcEahlWYPVWiIo/nIa5ccmv4koOinAI8UBU5bSAPo9dbeglvW6fe
gs99F/WO5sBmbnnD6ysu+PQrGM9QRlkG/lvgHXcI1aWv8R04Nu38TnJaNHwpm/qWAtUKNgGwab0F
OzomyEInbu3Lu39um/gKHYOC+A8Dg+uM0RgxqDJbfa6R2A836Y6qlerxexvXD/mnHNZswNoNTvZ6
qAFGAFZwu3BKG5CqdMfrrbqhcFmcha14PDB147EM8AiUaiTCrCyMh36ooha9jpj3+UM7gGzNo7WZ
btdCWmcN9uiAw/5LhvuFp2Jrwk281Wkfy/v7mRFe6HUmJqZSuqBtwqsIA6iFk3mCXewTjwZti43K
umY3fv3MT7mtZCpME+3TSBShHReOkJEeYJhe1yq1hGpR5AfFid3cB8sKMCeoWcHbP8QHfvvMyssa
qTdazacRt07Y/p2miYxyiiF3RDOU/Kn3c1+FvPh3MNH/snM6EcW+OmclWIy6lkq3rhWvG6WtPoJO
Mq2cXzQPgpY4TaZTBKIpIid+en1jwH5p+x4NwMm227b+sBm9aJN7vJLi+YkxcpgnVxERlWQBhs0B
iQYMF8BJAm5zF+6VDUocsUtbgwJzxiAMQBC5DerntXVGOqMvYzANHR4xdJXlXeENm94r7jokC3hO
79wNnEhCZul0PwWV6OjshyTapd7GUE3ang407ewTHVwQNyLXD5xd2IxIxttLs5qSKMQRjnb5aQRr
j11/z3cRwtvJntwWI66vjc8PL1fF6gpeGUSTxbOU51SSRS4KCi4z4S4po9dQHOIbocDANbjPOVW4
szcTXeORMPoxR1d10Leg9qYkjwqlIQXr/VscG9K3y7ZwFg8wQhhbUGU9SwpC5xgCd8oEZ85lD+zy
3mUp68p4tBbGFKQpa7Sago1E7fOc4lHSLX7QRV4RgAQq3qFz1FLm2g4C7hAWjYFP4gJmgYwZSMBy
EKQcyilWtvmkeMZbC4QjZCaWDaYlUeHjTYa8d0ZckMjein0nxlVaQ2J2A8hVb3HyTb7Y6aa8y90W
Y1GBDWxXe6IPM8REt5JPvoYI1FMAWCHGBSG7E3tcg6E2eOmjGIMRtVEDxgM019Cfimq7YIB9QZMr
cBAmb6zvUUR6NvUXUJFyAkGOfrHxZore6CygFmOAczDq9rL5RgTOe4wng3kGBUBxCOMRyjVNjQvU
FydUMBPWcfro1t3cTx1+T9Me2WMEJm5cwRDTOaKt3EiGFXnU30i2+Um8ETe8Iei1ZeEdi1YijMPQ
2alT+w+rXAHxKUwzAPIzmoRRhN+rCmdVa07mWAgTsEpdr8gCtf/SfKrkx2ZUOArAE8AcTq8IWEgx
z64moI2o+73mO5c1r3y8BvoJRwcDJJBlUEqsAbzzmaV9jjfzS5Ha6e2sYNSylq3xpvQoDfoVyWp4
l2PR9AyPRGvhRCSgWlCdKAEs7bd/0BHB2sHkgIjBLEve/IP7lrde9mJoa9T29JE2IOZ3Qm5HAL98
rNzRmW8wL2x4SBvaOpAzHV6SazWiUfCuQ+sC4OIwFH26XCA5zFqzUMmzVQKa+zPZiUBCf1hem318
k7RevQVYuPZJ3hQ2T5FW7e9YOKOqANoB43gD+6N9ItMzpsSA34HHMoaYX6XQ5i93XXV/rpZR3TSv
QlCxD+hOzLYlMMYLjTfzyZPAaC7AXTLQGWM/o7q8GXoUGqsA8OScy3ftCjzeOEZJzQaZ+GLEOujI
FjCn/orPemcBdft7tpd3BdI7lb1sjgUyCprI6VBLM6xCHvQ7TSr2qiDdzepNR3q7bRXByltQzrTp
N85CqfpdkssEM7lSpwFuOsjFvJi2L6EeqmVYKFTteB0QNGC5JIoJaIa0HtEyCJ8zaopv5pI9djfw
bgpGuyYTgF2cpkCu8jNhTDXXRl2S9zMccSFQyleKgKCjQ6rNbf2Nr/3vjYYXlqgzYf3YCXNSdrA3
NOeCNHNbbSdja/Y2Esle7Fd/Fm/lvST50p/Sp87nNy6tOxtD1lVgrL1ndU6dDTEaJScx5Is7AH+D
erR+0zxpk9pfszfTjww89P8JJODqtXskllXePOqzmPq4ooZrDW8rGGSjc0YN1jfXxIAv0EuJBqCC
08WFam+qfY/J2nnX3eSbcFM4IEUHuboVPphuuq232vfhsX4S9/ydPe91pbfWkXBGeasclfIlhHBZ
s3C8rrSh6Yv6NrKRLnIjT3VGL98GyGWkXgNUydLBY2rL6zA+r2szn8HotBiFsToJQMlLtnTIqva1
O4pmIh96AAiIGwM0BpcdxHl67lQiq9JJkJZtQK/rEZid5SPtEiA3pS+Ds1OwpT9ANlYB7RlXCXkM
dKtykFUHuPVyf/kzVjXs5/brzC3aLeKClhzYslKN24wsu2yZ92re/WpSG4sF9gVyN+jixH9h3L4+
KlOV9v3s6u3iNWPtEeBQpU38lgy80afzgUlGFmM0QAiMk3J+HxRXPNq2PexBQ+RJTnaIfQIfXN2V
ToKJD81GSOTx7lH686yrAkyUjgyZpMpngB9laqDZJCV4cplgcwIUTmpgXE8dHUnS/F8/vGNRzJUt
V2WUdiIOTyK1rYHYN5BtNQ44KnJeYsKGIr+pI5WtY4Kc7Q1S53YkZoQNzbaaB7pyj2ZVlR1wQ9z4
wMu7rYUhpiES7KCqmmc4F2hTHVE4o5dZWznSDPqxRuJs26oIU0QGE+1igO9hdH4c1DobKRJo1Uwo
R20m7ODlg+FJYMJDU6zI2Gr4WZHEeyEHgY0S8fobeDKYiHAq1ERX2w4y+vxzukz7RqmfLi9j9eTN
o52i33D0pBgIEeU4/fvkW5sSdSHBGzwJvrwhGDHaXJa3dhmgxRvjmQADAbgSm1cmGXrwlQEn04JZ
HBP9piccJmf05U+ZM7xKSDCn4M2LDqZLk8zDg6k56dd/AO6y4hUpLjgywEiw40sYDYGzMtrIANjK
4IWb4UnZhw9ovbkxnN4R/PxAyau5UDkr5ylJkoFWOAK48jPohFldprgNEGJUUuWb0lssNRytpPc4
45lOJDBXrV609SKZkGCiUGstU7hHOdMTzeC1M1FdnMhsXz7Pldj7RCBzqea5qGm5KMMVBrqvT5mj
dqC4QYfhU1kCwAppr0GMb4pE5yx0LUI9Fmww4WKeTXrW0fMbkduC8wenz4Ym2mRv3qJhq5Vsntdf
F6katNkB872A6mJMZShGUlCRHe6aZStZyz69bfY1ZJYe0Hh5Qf/KNYMLA/BjtGcTRSiqwkemKWgA
Y5Mn7K0MtkAF3e3GWIC++Wnsv10+xFWtORLEXKdt2YniALQjd6i3VT+AVewulL7lqBQHz5clrVkd
ymhAD8FMKi0Yni5JE0KhCU1IGkGwNMEFAODXyuuUo5WrO3ckhjGDcdIlQEQoeOhWGJjskGrK7BgE
pkQuOZLW/Cfqcz9XxCjFjLsrlSuImrwQhYHM0r3aN100u4bPdP4AFPCXt3DVifwQiJz96RYScyGL
QAA1HQvi/RDWL+Uw/HqWDrPzFNxFpoP07FTtqE0yOAEavEmCeLFmA8ydoaEM3uWFrAXkJ2LoSo/0
W4wTLUn/GsdEVB4TL95n6H8cMNcaPIEROI/df1DYXHm1n0hlrMoYs0WoA0BDiTuwK9goaPoYpkW3
ZbTjBTrrHuNoIxnDUvJwksYSyhG8aIqtoiUqAsTWJ7R/75pHso89nsRV5TgSyNiXDPzPVE5xcj2Y
2NQpcfTo6+VTW7XgIwmMaRmjqSP3CQuep8pZ5q9R/4YsGSeHtHqroJnABAGGjtIXE1xViZFEdYKg
hHYU5LsOJVNMcHOzKufFZoI75EiOcqqBQZfnRKUvU3qJDM+1HYEuHQ1jbvIHt0Vt1ScdyWK03WyX
UQS8NC1bqrtuiweoDY5S454CYpQOuiAPwes1JUSZAMValhWT6AjumRVmy7Rogw78krD7qmWLF+Xf
dHIT9zzAtXO1gBw8IoAxIFF+D8YNVpk4qIa8dADYqFz9ZYpAD1Hxshjn2n0ihC11iYMxiYOMSS/t
EPi5Gz01JUqwtN0Gw4/Ao7ICO3y9rO7nQKSA2EBvH/owAKsonncWKeNYRnFC01LGrgKVOAbHp8AB
TwL4bHf19/g2RIPCO0Zf7InLzT/IjNEzOg3qTj+B0ZwSyNOJomZ4wFu9u6CQJ4kI0lVL9+dtc4tH
rnN5zWtniSgHlQZtDVTBMOO+mtt0cgOQVCixshMCYzcl2N/Lcs6bqLC3x4KYhbXy1GpTssAdKiOg
WUpt2gLYOXwegzz1tNaoFCuuJrPD7Gk87U0pGiN3IOqY3xr4vNSN9dYEDklZ9d9DcxDQ0Qym4mAA
EVwcLD2yK1FkPhitYYIKWVTBtV0XVXmIjVAJOVt2btwyQhoVIJjoQZPAz3DqSEYSo4GojwfMaj8a
7eiGFXg9QQAqRxVn01YO50QS4xpRKcGMfpoMbhiGG0DULnYoRdsAExscQXTzGa3TgW8I8DWg36Kt
i37I0e0MSxTKHDG2Gxr7MXtDIx9HwMpKaHyhUIAXct7dEJAkDyYVvYFSimRr6otzagf59rKOrR4M
0lEAYqCNXOz8KzBRtSwsssEtw4KCVu8CsX4aCwK25Xh5uSzrPIyGEsAFYnwQxnOG+oB8V1w0cwrm
YgLekfS2yBUnMu6y+SVsf3mQED1px7IY09EBg9u0NWTN0h+k15wuBB+bwNFqepczKgAhKsUHVYAn
y2ZRAMlgBhM67tx+vk0z4JcblZ0q4e9Z09kAL3BajRN4rqjEsXKz/XYAIph0oY8G1zAxnjzFeO1k
7hQGm8sHtaLax2LYvGwcNWjHCmBDC4iVRTDNkYKzc5yFsNcuvJYwKWgfxEv/TyC9j5PkgN3l1w2I
Yvuopoj6AYDImGBvUZYAYw7hgAm32J4LELdMWyPklILWdOBYCBPvdaoUy7UKIUJa2WoEfuGwsxpA
yJWl4o4R+PJSToS5ZrKGAtxdpCJVoGAzIcuQC5HYxkHvluBPnBdKgDJa4GtQii+X1YAniLEhkkWF
kBdC787LBnQYVlZsQK0x9SrnnNbU7XhBVFmOPKkJvidpbrCFZYf+Qqmxp5rTkrK6Ejg5DMqpoDdh
ezeaXNL7KMWWgS8Fsy6+Mt6ZXePk86crduxIjny6EkVLNKkVsWMjqd1qCu02Bb72WPpGpNiXRa1Z
kAHUdeCum3hfs4gzbSvMQR6avTsAB0YzQcQOFjJl5HiClReajLvthxgWd6aVgrmXSogp/zQ/C1/A
aTQkyH/2vV28aXa2AxexwJvoXNWHI5lMsFA1ddObEziJgvxOjWN7EjjHtCIAncOIVdFAi+E4NlGl
1gKGHQsR0M5mke8qGQ2RgAXKOQWftb0zER6g3EM7dZFJPdWGtGibak7CCfMg3Y3ojsDNcCiaBYD6
38Bxyu91W0m2ILgRMS4JAjX8FzZ9BDIpDA8TvXA1C83BGLsdaytwVCsAIf3M7YhaXaAC9GgwSCJb
fdbYPqpCVZlqgW6yW/2zclOj14aAiw4U9Gig44N1nL96gQQE1AzdwMGhdsHsZ6LFcoQJntFddJA/
aGE/7UIyf+7Vor43oP77AcP+2zEII18ItJnT/7kSvQCzTVHR+oWBMiQ5T0+z14ZK0kIJNF2Z4MpI
oS7hbKeEuD1gUkaOhq4JMzXgkmB0AkDCrMMigamPUdGiX1f5mqta7aZFQWyMQDm47Gan12UekOeK
iwRoxU+JjOvSF43MxKiQTBUAFg8Elp0iZg91L4NIpkUZ9rL3WulApRgZP8UxZynJWi5hRg9vqKbd
D4CjBIcjODzqaCvG5pdujD6HadZbM7YBFN+Eh/q34j1PxDNXG0hjqkGXkWzAcD4IxI2tlAJTwMR0
2OV1ru4qwZiADG8DJHQmBJEaPSiWDk/TeladXAxbezCj0BpI4gPANvQuS1vza0hj4JpDqRKVV+Yi
bXsyh9qQInWX1s+jCP61qJ+4vavnawJtLBhlMZ6FsU5gF5wagtRkSoNOKdrvFviktvTBI7/jeWpX
d0ruaLZomVvZR1tRzRV9vkAqGgQglAgXVTJGa4DAPtaUWAfJZEyUJt8isMG7kaPboqcaG+p1/kF6
4VxXIBRDJgiJ6ZOfNfxwTEq9kuDlqFOVWqBSUCz73tENuwYIGkVDMu95S11d6U+hbAjex0lYijmO
kgQg5zYGEzB586+/ME9Wxr7Ky1YER1QKIYX4Z5rLGHOGLSScN8u5KzsVwjgWQUqHIIkgJJuEQ9WH
uxh8baTZzz3mLHihw6puAk8DU7+g2kL58lQ35TSMzLCGbhpDgpRMuh1RMw0BpDY+XDa187CfruqH
IJYKKBmrXEx0pL1y4HINYAftQvKUzOC31aovSjj29lIuny/LXGnBokLBgIG8AJ6dLMRLO1aqIE/Y
SooaTPu+Gs2XR0x49U5glY70CUl6xIBg/S5+fUiSnMqmO38UpPcTWOv6DKanWRTRI7In80GdfS1w
wATodJ9oz3xcOWApk4C9JvPZP9aP9ufiGVe61ODQE2UsnpphjOlaMXUpAwLiQzuYvcr6i2w6NzzO
rlMFPX3ln66ceeFFwiwLAg2q/sIyiez+OybcrNkzPPkLr6a5EsKdSmM0GE+7tq7+CuGQJtvTeaj0
ZnQa9C6Pe17Jdt02f+wpmzCus9YIkg5aHIP6O9iU4auev6ZTa+mKc3kX1/3ZT0lMTK+gQ3MoFWwi
aR8XsEKOvNQITwDjZoYFPN2JAAEAJmqT6SUOhG+Xl3AefuJkkL2nRRdksNicBWqmMuYrgULfSVoN
mFk9ddol6j+JkbLcYGgHRIVzjZknbRTdKpqmK3YQr34MINB3LDi3Tg0QD/Ea5K4xzkrGE6LX7BKo
AZdXuHbT4UEJoBfAX5kIc09FYIa+AqS0iHzzXPmNUTmhWVtlwCWtWLMoQLoYwKJ7R/dk5DSkm5u0
0Ch49fgpR9/sVzomtriUG4aHgr/qNBFHU4hngLogYXu6KDFWzTjXDLBG+0gI3xpv2qsnuEOIcTgM
/JWWsQcEsiPnllRcs51HkhmV7AugmwJlA8MHk2ANVbAtC9PS5NcrDu1IChMTBTL4REsRMNkkd1Uh
8tpsAMocD8FspRiN+0ZEAKTStpKzqG+MSlTKKDCOKtZAIQob864UotBJU1X9wwgI3ptNIGwigJBt
IjUE86WA6og4mPlLa7QYjC3G+VCZVRhYl9e/8pTAl6EBxJBxvIgLGcMAP5uYzjJwU9FaY+etsm1n
BNfbzEj8jlKZgpg38fT6z8ti17yBpqIzCpO4yNCz4EQkSqNsqqQB/VFk99c8p+ypXMKaVfU9lsMo
UVAmaE6r3+VMTjHYqkvnugOnwYDJ6GF6H7TvGEj6B8hPVHHYe+9YMqNY0dgHGCmHv6NxPuUoqMZv
4jbf0oC3jb1OdRKV4+NWut9wliCLkiWiYhiYzcyUStEuKJ4jZQuOtvRBfy1v4xfyLb4dWlu+X3wU
kDbGXnIbG+TzaOKyyKMI5oR73kzyOewVwp2jD2FRUPUG9F+VClc4SVZc3seFL2PAxmltcAjY1adW
+aaJPhrhPGCaczLKa174WDTjsEowwYqJAgKhQNURXsqvbaNtwA3PA3RcVy0C9VEwRK8Bp+HUMzay
BrCAFuVFCvc8PSf3hSPthw1SfG6xoVXjzieiVXDHtFZNB4gBOvy/DsBCRm7c1lHc1VCsaQmKjUYb
8iwDcP9OLJL0T9CWpzdpTMoHAbZ30wpdwbnI1RXFJhRRTARxEpDNGIdhEJIKPU3/9UH5TTQXcGtj
0p2T/Vs7RfQL45UKKnoQhjPWU+JtV8fijEVWD8ooW7UJ8BKD11640umNRjEdY/NAxZJQJmSUpdCl
qpClsnPTPHw1hvltFIfcKpti14fCXjXCbVlruA++FmSDd5irDsDhmwBAWYmxNaM1HEgCpLtVJjVH
hyCxckNsfU1MuYO/K4eOvlYkCgFFhpwrmwmZmhFNYAuQHTUreADj9Qydax/lGqMzaPspbd1N3ppP
IRi2LQGwVxte589aYA0IZWQPVVxf6PZgTj0IhkhVGg3Fuqb0sxl8J6LhhnlwBz5xzF7BquvYBU4u
OOKH/dhJT/MocZ4SK4oH3lIT3g35UjqRdWpwRlE1Rj4CpEfQb0cFqdku5zjQlYD+RAL9gqNXWjAq
cW1GSKst4RBYVS4QYGXOd8mQ+5OgPikKGNsv34Mren4ikTHmTKsVsDtE4LPob9oht43hcxXyIPxX
haDjAhA2tBDOFjuiqje1oUfwIQtD9pjpKBB16VIMmA8peUSaa7KQXUbNnSZfzxqfly6PtLAFaF5Y
J5iqLO+VLvLTiXdSa7qgoxtBB8EJENJYdZT7DLjoBkCHUh3ENIObGtwc60qYjaQVVXkD4yZn2NZd
1kYLGi8ofmLyrAL3OQQQumHRl/oPBsb//jr9T/i9vP8rMGj/87/4569lNTdxGHXMP/7nNv7alG35
Z/e/9K/9+NdO/9J/DtX34qlrvn/vbt8q9t88+Yv4/b/lO2/d28k/uEUHaNSH/nszP35v+6x7F4Iv
pf/mP/3D//r+/ivPc/X93799Lfuio78WxmXx299/tP32798oLOt/H//8339295bjr9lRXLyx//r3
t7b792+Sov4LdR8K8w2+btx20IHxO/0TXfkXyFoRrFI6XKBq0tMvyqaL/v2bhj8CDw36VilXLNLP
+Ett2dM/kox/SSj2UVwlXfvt/7/o5Gh+HtV/FT3e7HHRtVjByQUo0BIKejDAyXvqHbplAO0nWgfu
xWIcPaVI9U05grL8aP1/S/snv84kaCSwojdTJ4T3QFEp7RFvAK9JmuyXfOjPbyen354O2pQHg2Qc
0mZJbb1PJrC6qdXmum9nvFioyykAoU31UAUggO+E+LbuG92+7sfpcRw55Sjv20oXJ+2gteYLYrEX
AozLKzedvVKShsQ1ZrAOeRT5IFHZj6nkXPfZzMtjaZQx1dBYdxBE8VkLAkBJ5cBZufzjzOvt53ky
gctYEjPRB0E9zFWZvkap2e8asSv+MMVJB7m8ogHWqVS8vGjlTVzP6NQtScKJ0T6yA6ZFvElDItUo
Th3gzWI7SLTNMshfLy/sg99mg8s8MKs2mHAg2jQeQHk0WqWI6f/rfpwxYDEVhIpoo3LoxAIUZkt4
KDCxfuWPM/arC/JsTFImH7SZfK3q5YVkyvfrvpsx3g51MB2VMPmAmmniLNp4W42yfJ1nYFFuyx4/
GgeRfOiSSvVKSRA3MvqjrzNeg57zkfGKSHqHapfIB3OUN9IYPkSNceWGM7ZbzWWTFZWR3+e50DhT
EAIVbupN/7o9Z8xXUzIidoqQ3c9jhreHrJXtfT9rSHxd9/uMASO1NQz60ET3ydxFNgi4dEtpq5fL
P860GPxwD+z4ktAHhaY3WXhfaMmznNamEwPX3h/KBO9wSSgGbxRa6Tsx+xEdKRrIfI2OuHOST0+d
ge4rTagwTX35Yz4waZ15OSCKU1G76upDICV+E6HSKBcVrxHzox9nTLofZjFe9Kg+dFnwFAxqaZMl
uPLSZMdWQzlcyqSrjINWm6Kl1dWXKZI4vVUffThj04ilurqsjOoQo1njRU1jO57SgHP+H/04cx/3
SyxpQj5VB0A/A7lMXQLTSYiC/Ol1R0rlHll1rYyqqeV5ddDTPt4leR+Bsz5Snq/7dcawzTom4BAN
QDACznIL0ALjrTYp8+fLv0734Gd+7odp6IxhK+M0LIbZ6odxqMCSHQL4cOwLbac1eeRcFvHR9jO2
rQT1EAXzZBzIqCENFUWWqVx7tMzlq4xR0FS1Sg49Jqp9xUTbZCsXwnXumn1WlbMi14o0yYdal29B
V31Th+kfV20KYSy1QBpGXsSkPMhJjbyYoPXzaxNU9XX+moWgwNxVVje1pB8UKdgawvPU8WZCP1AY
wlhqACqEWsxm/RCrkeoGqUk+yUMW2ZhjkDj2KtPfWlFKNqdHBKMK0HFtHHLdWKzMlNpdHWKwsAOR
h2LEMXEmISw+xSVgK5f6zyUJFb+etOVlVlqUfeZK8ruwMgUrGQqyk+KoxYVY51YUTelD2LZfUJwY
rKAqH/sy3hrxZNpSpXbbps5lE4Ak8qerDpmtsqlplSpxJ0qHUccTSQPJtBeXDQ8c/QO7IvR/P3I7
oj6ETS0ExaGTl9nOUxm4tGIRcOaAPvp1xu2MZTxUtbzIh7hPvg7jeJMO8sNV20IYnzOMShaFQm0e
dGF8Vch0vyy/lpX94c7Y+lxWFMAjW0rz0IsowslidQh0wHBe992Ms8nnQo2SCT8O4Ls92Y9Szrn9
qNGv6LvGxARBj7xyhx896Hom3mlV1rqhKC0WzlcGE0lZvxlRpdmGIKmcfpoPrFhj3I/SmX0O2En9
gPao+aYOsnRnLp1mh93EG3D6QIHYHC0GrQetBqbuoYRZWZWZ3epDdt2bS2OcEPg3NVTMGvOAMm3y
jKmJ+nMfNLyZ2Y++nG7akWHlcoAQXcGdaKT1rpbLPyo54pz0R/vO2KwyN7kKbkbjAEaQ+E5ThMYS
IkHeBwYmwS9rKUML/sMG2Jb+FAlOo1gU4zCAMeH3dNYkqyKyYEUgHXruCq180I1m2OQ5iOxdECou
for+BncsC2mzJJV0n89d7eSlTlBuSHhELB9tKmP0mqgIeViJ2mFSIhHg3akvker18pI/+m0mwkB9
hzSakiDCMNONIRahXSVxc53Vs8DFBZp4lQBMJIc+bVCULcXEiwaTE3598OUqY4eLNEYziiwSnpsA
ua4a0XwdjDC4ztGqzCNcGaRKkIMYoEtIvoBqLRwsoRR588MffTtjhEWEwfVBCsgBzbXdNo+al8ys
++uuH5bNChDzatpo+HElGB5JLodW3GjXqQtNih7bNyZ4kzFLkJuYqmmfmJVTgHb5siYyHQ4/jE9l
rs1h0FQTROPkkKhjtm+MMfyi9nr0RAK1sZM+0RULAxjdo5oFoWWUsf4EJo2vZljkz0WsdrZEJuM1
qmcQnFz+oo9OibE7A10Wk5Jr2QGD31VkDYpsPMSDSq48J8b0xHA2zbzM8kOtER+X7peF9NKVn87c
t1KdgnwAMNuHsNATb2ybyFJFECldtTFsd2dgBpEgGDpArAQdvAIGgFRCtb3uglIYu5YSqSUhXvqH
vFCfTB2kx+Gv1Xx+aJjCGLVAKk0POvw0AuEbqbVARs8ZTvhAVRTGoFO1JuFCpOxgitmXJV68Vkqv
UxMWryxf8rzt9Hk5CIL4pWhkEFd2M28u+KPvZuw5W7Q2nAIRmy1Ik0UGvKfGRG796/SEseg2M9JM
UYzgEEwV+lMTIO1kGDFzrvt1xjz1HuAiUhwvB6nSzc2UpaoVJgavEkF1YiWwVFjrjDCxVAeicQhU
8Tu4T1BYzcrisdbVcqP0o2K38bJsr1sJY60j2pfUCZwhh7kvwn0ph+jFU7L2ul9ni7amUQoZGHnS
QyEjnheC7ln8P86ubUlOHMh+kSK4CaFXqvrmxlTb0/bY80LM2DMgQCAB4vb1e8oRu+GSu1yxerUj
VOokU8pMnTynvvWqf8V/AitYTQloCMZjkpOpFXvC2FB1b1Y2ux0FgRWv1WyaZl+K5kSKdnyQwXzv
lb53wyxXPvCPCvqnVHUfFz+ulSlOYBeogwMkH817apY2Aqn04mFeVAkopsSquvWIfs1WVm7s0R10
csWGvyZGUZiawJ+O1aaC6Ub2em3987//9AfxTRcKOnP1aTJEHFWk77eS+HdOLvqDQvKnxYmfNEsU
mua0lUqndKq2wzzR9dbdf/b0N6LtBwPDT8t7VQTqiJ6g6aKFAV9CB9mQ3W8e5OgV97Iap3d65qBJ
8sMOoBoe/TtBhdH1w1ihPhRF0BSRX5/kJIDobR5DPtzAkl37JlZkN1p72lun5lQm7dFU0b9rMf7p
9EV+UKn+ZDJMH+ty8cf9FLWapEYEB3Dp/P9Ggv/vpvyh+fLT4pDGXiNfjvUJE04gPO3OpATBjcC7
YpMfcLif1g7w6YIlLIo88KLvpEX1BmiUY8nxA0/40+IrW2e1Rt16YgvUhJFD5vEqb8H1r+3cimAc
+N3q9XWNt+9KDing2/TrtNHFKYABSr4MYAhPTqTaFc/0WHwXvf8NHYWPv3eWtw87n1p3Jd1h9Mab
iqyaIwgplMGZy4TXeZ1s9MA7skP6IJY3fuxtM0GP6PLvaGVcrkx5RYYaGD1F0b1QeYsp+NraVkDV
8JmhEmEBVmkOdRN+lo5mbs4DvMjlxlGAjElHR2wcKdG98lRejsUtSOuVndv1agLwoY4bfN25S6Jj
siT1HY1lcvz9B762unVVUrnGkk0rz8YxhpajD8wU34NbpC7XVrfSW8AmTLVgziuLVD3jfQl8+ntU
f3LbuhVVZe2DerggPIs782drvO8Q4bzRq7u27/O//3QamGodmk3CKl0tHxP92DPtlPBjCOxyZVWu
i0+AmM0S0r+XWmGWlA4f3AxiBSsjQ2ei5bzruP1aeQVgNslNlcRrJrGCM2n8vdP1zrNeQ7xbkTWN
EkfoAgbuL60CtyvDoot4hlZv3kkzHCuvvgVhvbJzu+oUeKHA62/JshUo8A7krIc6qRxD3646RwAV
2kaUoBxbxXMo8fIDyhWnz2lXnWsFDHVMqzgLl3JIOx8csgN3egsD8PjS4Mqv/HXf6zhrxs9T1J2a
fnY7xH8pO8e+8Fgt4qwViHYMKT15UffiZhErLCVOJj/ZVJzxiWRk/its9j/cVrbCci182Xn+2daY
esl8UpPHdSBusB+ARi+t3cqm2oZNxpkCo+sRAKAVjNr+rRz4fMv8mgP7dsVpQBWrwpImmQkChPvW
Ge+w1nH5hEny7dBT/p0TIJgADqLPHpXx34hl+biNOHuqQuP1uWy85S4OJ/pOTiRgaYkLDY26oPKP
vGiLw1Zr3+1gtXkRwJUVxgtvaYaxjLNT3xpNuxLjP1jufjqw49L0eOvDuhgjW1Jd9Jh7qJ1yccjN
Xn69IhjlMgQhQxw2z4XQYYrZZcfczS6yF9VxWvlbnPlq+RZ78ivYMBxtbdXYXc91DGljmm2dt2A2
YwBklO634NbXLG4lDk1V96NfljTTc/QHbSBQLgi98WRzbW3rdFq5D1Z48AVnQvID8stvfL01i31t
aStpIGbfGCURzbgOw7TZ5ylNmsTtudL/MR71kxtyXiIzGwU2Psf/zkDqphhZeHA6ouxKem8bqAKi
2Z2JSJGUUQ0RZB7fohSwxiz+t3Lz7Uq6DcKhb2d4ywLR+XQuQZTOYpU0qY/77dCVSfhSFsHw6hWB
Gg7FxAeMCMaaP3TbtBz8SW9ubmvXp8WoZ4/wIsiSleUEJJumCJ36QhiDvIxkIYIeCHITZWMVZlL1
mV+Ujktb4ZCIzcTAAoaZN3c0JV33Ppzq+Oj06e3iFGea8EwXBpkS5hjG7YO/33q6vBIPP140f/LY
SVE1UrUFWakxik+r52qlh9/v+hxSb9xLP95rflp6jATvJg5Lx73qUlxG/4Uj1ce9Cdq73//Ctc1b
tzZEn7t2AqVChkT6aQdkxTnafoTJT5vv66X25BQFGcZJntHT/aBa7ugqVibtIxHg0GvwM3S4TcqI
eIZ6zBc3i1h3lUeFUsoHvoBrDbKqyrC0bdbO7QiySXBJqAKok1Zeptbg+zbo91Ehbmz8irN4VmgG
hkUbMzv4ZSu+PSt5dvJprtMZrWG3fNqzQpS2K6b9VbBnfQx0BC+Kr6rmt+ro89X0hrN71pU1DEMn
ykSDSGBV82sXlfWHdtHVV7qK8jHSgPk7/hXWBbaLuAX0cVuzreZ/rBt50PHkluh45zD7yefBoFZu
y0KXLAE70CMpe0z1Geb2+AfFpMvVMQQtwH+A1TFZd5ySUd+3woscPdPKsM/vXE05j7CKkUsa9RVL
u87/+PuguuabVsDuLWAIO4rITOCwOUi/ax9HkOw+zFUT3Dgrr5xkNuk9CQvDEzzvZyVIfVLWNoeh
D24NBry9/1+krolH2kBt3pKxjZU5Jk5lVrShOM2Yv7n/vYne3j+m7y4/blE1mmLydMnCSuvHJdrr
NAy3yXF1K3KjYezbHtypqM56yCAHwdeQ3SJIuLZzK3B129erLNs123FgtoSzdAgiN5gyJsIuzVIH
BpBQI9fMo/18jydN8eDJRTldJODlvVxdguwkUU0yZ3HSHQcxnJZuvHEcX7OKFayzDnmhpJmzjmwv
SVslh6A0o5Oze9wKVrTrxilS3pC1Ewjhu2/+Ujs9EeDvv7TImYtvBiX8mEXcb45lB5X1ufGObj5u
3a2zjiaIlZAhiwgoO6My+UDqar9zWtweO8LzsASHdz9mFf/UeNKg7Gkc7Z1YwUn4DHJwjI9kJuq/
inL8SAZHmyRWZLaA2+q2qsfMX4lIQc6qw+kWz8EVH0ysyKxkiPYXRnlRYcb/ySrwDiTWidOF4dlD
R9vaQQBkPm+8msF81xfv4ikMHD+mFZhr0w8mnrshUw1933js743Xf7j5iRWYuwZd5xqUQ1ZwqDjW
4fQiuNv9D9Lly+gxGqzReyKHzEjv32KOX712+eq2bSsw0TkemmXC0sXY5sX24E2jU7no2YNGhhaV
4oEYsso35bFVwofKpC9Tp33bo0PtBu5ORVqVjXgFA0OzH9+fW/huByGzAhNNur6lJVHZxtfXoPPf
V6p5ddu4FZgR5hzAyFGqDKyg+30rve9kZ8Jx31Zk7rvSTd1SlU3l+k/Q8cxM/i2GzytRj0HpiySU
FeD03TfRZytb3seDOmzL6tT0Bg/l5dI1rZqx99cuAwwnesZQ9/zk+ZI6NadByH+5ulr2xkTg38qQ
2orDmATHaG3bo9vntEIzbIXwAzTqs24nIPKJenPHEu07bt2KzgIIpblcA51tG3+iNAvn+EaKcna3
X8sicD9cGqWbgSvBG0aX8aIhEA+f+6hNR8/039g6VR/8uUoeGRSLlJtn2uNDDLMxrPIn2CmKvbuC
GX5oxuFvp49gDxCB8navw5i1GRvIN90xmSa6kG53hj0+VGx76++Ey6wc+k9+keBc992SOXt+KC69
XYuplxlhJnw0Iz22xc7dcnN7cIhuggO8P8lspBAnmcjSpQnoZxy/pxWyOB8T1ZtaZhDhU8d+HqAo
FHml4+pWyM6rqmTMxi7bS/a37LesMO2th8Effdk3XN8euVnBFcPrtekyWMc8xoWCrryGfsbRRFLm
ZRGLe6r9/WVYmHkPLDqoSP3ef6IdqXH2selpGkQrj+fDkKcLwMvjoZpj/VzUZvbv6DCKNNByg7VB
o3poI6QDfV3O73cQjDraxzoXPOPTWgtEb7ix73PkP2izOfUaoJV3eTBUAbhX/b5oslGD+vQsCk1N
5NaGB1fP5eISOpTar9FHaoNCpyUGf5vhVjF95X6yx3hEmMwhzrLtee7lY+sb8l8FAaXvTieMPcDD
92aZjV/vz0TM3+XIj0vA3bAYIEe7NIqJCo0udbM/V15Ygi1xjAqwRw3Rq9PW7TfOfm2SNRFF/AwQ
Ql5V/pLWff3ZZW0Q8l9uPSmDEYw2sQC0u3pQ0EwHY6JTHZDYnPQKzyq6TCJx8tjmBakECTjGBQRx
XN66txl4tttNlhjpW1Wf7hP/w6y94wT/D/W3n/p1/lA3Vbl76wllxucpRtOo81e3GALx16XNVUV2
jCiV62kH/eNdsC087dAvOjp9UbuTXCmg33YQVZ5aVkffV9YMqW7nxM1f7GYyJ3SLNMixT201/OsH
+sS3W8DMcxr666me2E3kIOr82VPzdKq2UbwUw2JSRUX7aWDL6BRJ0JG+tDxvY5NETE8nFjf1B6LL
+FBJGf3pZnkrvx7WPpAbZeOpwijM4yBV8h5jM8mNBsx5j2+Zx4rUCj1Ywjw9nljVRX/HIW+PeElR
D1tZGNweZaNvFGZvJ5bgx7o0UrwIWkxDP5z05IEjTQ3sbyZ79XlNtvLjFJ2BVb2Jykc3o1lhDGkQ
VeptTPJA03vByYEIx0kKmwAwrON4r7xVnzyziRRizutB0zm4Yaaz3d/6HlYU1w3ggqX0k7zpddb7
fwDf5wRkg1S89QH6CGQqOkryvYaYzLisD3uE3M/F3qBLvlxcdAmf96rDtsOoPGwNUu12K9xe0kH/
erl61BWoXcOQ5IRWh34EJ2jnxrkEpq/LpTvIvpPFC0heQ6452MnL4u1OyRize8nCFOXaY6QzjyWU
GX0/5eUt8vK3vQTaM5e7JpDfWsywY2nT/eGhFkxnaZzqml84E70avBx95ZG8IpCIrSpG0kn2t46B
azu3AhOoBREPDSW56CGhVDcEbK9mdZqgYnY3mRoeR2w0JPcVWPpFrx+KqI4dP6cVmfPMRdlvEQEL
8/KJeOJQNqUTfIbZveSgBAPmBih+rpP+DmLtT7XsnPp44E2+9JTYjD4kwrHrsWvu/enz6LVu9rA7
ybN/pohMNpJ7nszmfbhXo9vDL7MbyXNCh20vEDnooHyYh/iYMDDYO51Udh/Z90xj5hHbXkv9fgXD
Zavi/9yWtqKyDMJp64F0BDtBUh4kNV/p6Lud3ol1fVKuNzl3WLuPKOSslvUlCswnt33bMYlH6XYZ
4X7gDPtoZAxShZndwildCfhfaLtpWDaxt8IBNUsN9R4B73X0QCsi42IYmqDmPAc4I0i3DbWGieb9
3skqdie5kaHWRixwlH59jCk5YmjXbeN2G3lshlCQyCvyCfIJA6h4QFvkVKbjg13GO26wYKQcu67m
Lkf+QFZ1I1O88iGZdVMuzVKaoZhJvtU9Tc+3MPSV3ZrI4G++3LacRxzbI+N5pLdP/hDtYKAybj1G
aDheLq7LaOG9rPVpDwxJfRN+8kl8i7npvMNfEzZINF0uzqeyw/PFPpyavf8MAfn2fmP7R0iyErf7
2GafGodp5GqV+AEl1lSAQzytYuRXbl5udYyoQgvLj2KQilVVCc0AP+0wxea4uBWgVCzAvQmmTnVi
QkAShzbd2sXt0rQ7x01yZvgKd+ycmvau4kPyFCXerQnys1e/8Vnt1nHrBeGyy0qf/Ho1f1HeBod+
V+YxaBqatj0Ex2+cBVf8x24jq56tKkL5c2JhAyLxGqOqdxMJ+Wscx4ix33/laz9ixW6BN/bNmzd1
GsekeYl2xp4TUf/TiZ0+/P4XzvnEW/Y6//JPrQ2pGoK5eAouoSga0w38y8lxLyMMnqnd/6iHlhw1
p8n92nm7cHMvm9xJJNuMERpyvhPDV3AVAPVKhm+//3uunHaxFdaC1XpJCt2dIGQfPBoMdN1PTRS6
3eZ2q5nVlIT7XqDqKFf+HA37k643Nx6BX0SSFZpLKLXLM1VpVb1XUeF93NGivPFAdM0wVkwHcVmQ
gu8zmh3guJ6Xr4uht2Rxrqxtt4FLkGfKMKhHcJo1L7ouX2YAmt2cxW4DL91Ue50cxhP1NISrGnXv
1bvTOyWzu8DTECxADMrx5JXmW+EFL37bOi5tRa4x6GPMQTueRtOXWRRofQTFlbnRJrlyLlAravsR
+PGKJPOpS+auTEeJ+kN4Z4j9PGEy3imUqHX99spvt+E8qasSoqBsHT37o/notrYVpr5PginYAGX3
/LOoBPtqYvPdbeng8kQjuFEoEBBJvo4g9R+Nn8Vj6AbDgZLE5eJU6yr2Z1GBRmSr06hrPoLD2NFl
rAidwM83z0uxgF7HvDR78RebHOdDoSZ6ue8ViJOyXgnPBz3x1A/GDzRx7cXYg7OT2I0wSvK8EnCU
beqGo+Bt6OaGkZUZI1mox2noptMeJxk0XbOiHl6dXCWygrQr52DtAHU8sR5nS7SFKWYzhht395VD
0WZ50nMBFJXmw6mi/GsZheWhRx/v3m3nVmxCLwYpWrx3oJDSLwK90rq6FZrnP/6NjMAenO3xNRu/
xg3qLfG/qvPLgynir2YaY0znOvZLWWRFKeUrjYuN4FcYXj7qKb5nGKl1u6YjK0oBHlpAulvUp7ib
p0fui8MspRs2n9kjtHU7jyCGUuAYYHH4IEhCUwhhuPG1YMT/MlChylXVy1zVp6BioHcHmcfhR5/Q
yW3sIVrZ90nV9ZMAAwl/JWVQ4VHbjSOH2VO0itLEh/KYOK27eNhp8W0nenE7A+wpWvAPt1DSTcQJ
woIfBK3/oxsE1t1sYt2lQePjUYzN4jQWhr3nYuq+RlVIbtzUV06B0ApULoUkXgSrxDX5CEjydwiP
z447ty5RNoqGhKIXpx7QOdx03pSOrXBD+kNP8dITx1CBJjn0qlObeH9CPeWzacfe7Wz8ZZI2nhjk
NXR5ajZMiCylwORG4QY2YfYYqTdC1WMez5T/RBSHZC0hftbzz07eYo+RgpwsqDuKnXti7Q8JlXNa
r3HjZhebrandp2qck7nIuZnFYeAJvwPIxLGfYrM1MUn6jQDskK81/ytIzDvtyxc3s1g3KSnHHfh+
cApEIn7Q4fDKWkdoKBR9Lx1xnuNtVpgDyUlNvbt6ncojZLv+fzrS/zuOyexJ0igSsvG3nqE9xv9E
D+6o5viTm1Gs+FRmrHQRlCxv5NKnbbmRVDSuFrfCE5gBHvUrKfK+I+Mj5/4D2Vq3Z1hmT4+rqAM7
1djEecTW5K+13uL/VsipM7eDyx4iBwoJQ9hVHeWb0sn9YCL/zjT8Pyer/zLWWo01WaY1zPEm+wn6
rM+7mt0ydHusNdjBah4vcZBD1FOl/QGQSzfQELM5lwyUDAlYrpactFF3N5+5/kwl791MYkXnvjeF
1yflkkdL8kyi80UUunXz7LFWaE130Vz6S043j58wveVh3KycmButGbMRSZtOkh7cX1Mu9qY5VC3/
IMBV7eaHNiYJNNFeu2OQIg/J2GGOav+Xb56jG1rxqZtiArliMOWkD+7WqsSwWZM4luY2IEnXczh7
oT/li5wed0M+muJW+n8lYbHhSBQwGLWil5xjxrpK/T2EZGpFXp0c8Rc0UphE68DbKS+77j6W/Auv
HLk/mI1FEuM8rSBEH/O4juQhiNt76FQ4plo2Gon7ocHcIxvzKYw+NaZ5YbN0O1RsFFKzDIOS0I7O
aR2Bx0BMRfnS1twc3Uxu3Z61MDEo0ZLz8tV36aHZCl4Qx8vTHmTdQW+3zIKOuQ6r9UCTlh30Pv7h
tnPr+vSTuanRUOzzNeDBITEVPQQDAJVuq1vxGdFxR/zXfV7wOd1MewRZ0o2e+pUQspFGID2aBuqL
HliJ4KjM3wGqW7dNWy0iw6Wk04SVR6io38tyhfI4C50Wj22gEVT2Ij3Va5evvJCZbJagPpimrdyA
97GNNTLcVGbegy4P4q3QxzqIoD8NPYvdDbgT2/AD3ZYz5L/3Ke/29h3dTXis+OJoHRt/sHlkWtrA
V7m3F/Sw180HUvLvv/+s51j8teUS29JZZKm3AaUz1qZh8q6YwvDbOQXr03Dp3S7S2MZi7cnobaEO
u3waq+fZjHmXeE6TYbGNxcJbzjjTmMJxaom5gYrFQ5FClqh3OghiG5AVrGXYEqplPis81h7CYe3+
8zEX9PH31n87XGMblOXv4D1JiqXPaTv3n4kq4nQmMnBKkGJbyjaUeuSVX8qcy/G1ofq7ifSfbhu3
jrBdt0xtqja53v7qRu8bpI+d7iQoc16WXPtIC9I2WHla/APd97TbPKdzF9Kxl0vjHdFEwyJMPnuD
TrvIO9Tl4FZYoIVwuXgds3IJumLKC0O7b2gY7Z9QJb06mduGZCUlZEwCD24uEuivlOH2R7xTJ5AG
ZEsvNx5PSSmSIupytWl+J8d2fcSjxS0m5SseboOQVLgnjYiWIfeHWIm0mJd+P4l+pLeUtq79gOWJ
hQT1/jjsQ56UhKpUwUx3G4nC726Wt9xxCwGjXspF5XtcntpZdcdV1m54uNiea+1NtSWs3se8Fvp9
sJKTKGonXCNkry6/aiKpNPUukXvN9SufhwdKB7djxYYi0bbf8brY4BivCTugcHyVMfnHydw2Fqmq
p1l3gdD5HBFgS/bwaR1Bxua2uF2LmnKvSFjqvNHh+iEpgh20d6q8kXqd4+WNm9TGIzHw6EJuiKh8
6jzeH3k/J3/1olqrVE7MHOhg2kMNzhvHlMOGKO3jqkFUJ3Vu4kSl67qP8pgAGDscf2+tK3JhsQ1T
Guo58aJiHHLVgCLm793X3vw+mYruC96uE/NJxnoGd9hSl6x7gMAnFK3A9+epz4vHguFdxPpQHoRP
RvUOXW4MDqI5Z7Z0Ug2IQxY/3A8Tr8HdnjQzeS10U7a5GbzXdRz48rQUG5PPgkyheZi7aktLgenV
VJOQ9Y7uYJ0cJmD9BpIjlVdMPQDT/WVYx8+/t92PkvUtZ7COjaTABFlFlM47bfb43cp7L/lKiUD5
k4Cf7CyUuI2f+n5rlidlOt3eD8VolnTpx/Du93u4cjDaAjtj2azhCFx23hTDPZqW/4An3+2Otp90
y75K5hHyvPnejMeE9/d+tdx4tLiSj9rDxHXSLcWQ7DqvGowj3Q0lr/bjtItao5whiRsOKLaRYF7f
+2psQp0ne3TkfseODXjubkTOFcvbQDBNAmmSJtD55inz0W+ZvqtMObp9Vxv9FcQ+5FabCXFfV/q1
kzK8F8Q0bondL3PEbNlb6D2OebgVfeph1zG0OQ5OLmnPES8JhvAmA7/ReIRNwyJ51zLi5pM2smuf
ybYH0wajtwXGa/jcppDJcBNpjW1slxdTU+lu1ejw0DENSvrESH/D5Fdc3kZ2mWKSczEXOi/2lh48
tKWemGCQ3ZRrccMjf7SJ3ziPbAG/oG0jD8KYOieSy7+bbvxvlkX3iCMeqgZ7uX6FpnTxTEjRH9fV
29KxkebRcG+897WpPshwro5Tq/DyudZsfKqKIHlXQTJkSH381w1DXIkbG+HScRX6o0LclFXz39C2
YBMv1vXBzfes5D9mk2y8kDX5HIoPe6irI50BL3da3EahScZJvTDEJFvbf6tye1LaTcostkFoYTjL
vdraIY8ovzNx8wylme9uu2aXOSIjEIynY6/zoE90BsfjIA6Q0w2fu/Y1rWwr3v0evUWc5GO9vPfY
S0GJW9FvQ9CaNe6L3nCdc+2/gn0+PhFMmrtV/Db0DMOeK3C8JTpoIabtiy3pDpAPenWzuNVXLEwF
iYgGTTTe9c0hqZI2NQmC6Pern7/bG0FuCzlUdJ0GUpZD7hnjPxFJ5/f15nXvRkrbdzIK+8/IrMyN
qYErp5aNvCpLCMn1dEBh1JLi0BvZpBvpgeMFVNjturDhV5olPhtWpfLIJ+9Qlz4Mw+5WHtnwq7CS
neIekiPBZvq5Qc/hwxqrye2ssfFXEe2rqmnxmSFGTg69QOcbTAJu978ts9cOjVgXgqgVM+nv22Vj
KSuTf37vQleC1kZgoU0aiaqQPcp19j0qlzpdlRSOO7cS7qUvi81rUH/FA1mPUDsSqZ6pYz1kI68w
1UN00Jg+98C2umOyHWOfKNfd7GLdHrsnW7OMeBDo9+qLQjI9trPbaWbDrgrkRLxZ5zaPNZnejT0/
4Hl9cPNzG3VVqmJdML/X50kYHcFd/GfTtTdqnCuuYoOu9gps7FGCpWPAxY6iLb/1O3cb54tt1JVe
Jl2YRqF48aC/vMblX+MeOObntnxB2HtQSBY4uvppbB6DiLwkRb/cO3mKjboah6XgMvS6fDasv9uA
vzoKkTh+Tuv+gByKUrQ59wHJ9A+ryudOsxuF17XPaQWnpPXcruumcl5V4cNiSlDgJ4q9c7OKVQ8L
skCdc8UDjN/gjhAleeq0unETXdu5FZubbpawLpcuJ+rYRhHFgH1Y3LhSr6xtY66iPknGJMY9Acrv
b201PokNOmBONrERV2M1QFeMo7VYh1sKobHDUDrmozbcqhLzHhOKY9yM7DMN0n0svrht2srqGiAg
Z7+b4SZxwFN9YFHMHe1xzjR+mgcq1FJ2Sog2TxKsqaaiPSzRjerwSrZiQ62SKWiCsovhIyVHpsJq
s/43mFqny7Qvr26msYKTrwyChwNrAUSb2juS1KeVLtrt7rSp+9FH5wvnUZt36JiRqHgyxfKn276t
2ByqvdsCD3cbS5p34RbdF0x///3S18xuheYwlRh2VFufK1SbT+C204d6MPwpYrvb5m3IVd17ZtVL
gYRlGYM7nybR+1opN5qW2EZd9dvgSfSJ+3xIzH0khwrIkVa4nbg27srfiI8+WqnyrqQPTXzsKre5
29jWEjADaUrSiCoHDMhL2278Y2qE22lro65MF9MZEzMqJ3ozIMdjp9EnbtebjbgSIIOP/AEnIno4
X0BM9F4Mg1u2YuOtxgZ6LnRrVZ605rPZko90EP/83smv3BG2jEA4J+HUD/35iWiCGhKHEIKmNyyS
vF3S2WirUDVLI5VUufY9dYjDKvzIfK9+SOKJHxNaLEfI0ZGDhrLDjdrlx9X2RhX5Cwpr3qUYWdLn
rZ62L9u4YLa3kkV9ZzgTz1L4+PXZH1JFpr1NB8mbj3z3kL72TP1ZD8n6Me4mc0A3wZwav5APTVtv
r56MpmMp2MewHtpD36j9MHLeZBPm2dOmUeY4jCp5EGqoH4ZlSe7rrfirHyV58LbVK92uGJtRaPYK
6m/TJnMaxx9azr/5he805Bjb+LKEmjIiXqfy0JugPNCGJh066Kc4+ZiNMONKlAOkwvC4NKKY9Ha2
p/XgxpUT2wizmQM+7ZWNyuOyhFbyKA4bbZqj286thKGtuzIoWNPl2+bfsS2o04IzN7x97FkpQ9/P
DLzAa5v7ElK8hCYvPBT/um38HO4/pSOs9hfMT1LQOPr6S0z54xYoN4EHqEVfrp3oQTZJgqBhdfmt
JPKfYEncEgUbAbZh3pMXBiapfTrdN+xuRevBrbaxFQwEm/xiHqEv0PRB/xR4fZv5Mx9v+PjbZx21
QWAxI/PStr3M68BvH7Zlax93gAXUzqpDwyJyJBFkd5aZuhH3URsVRvquqWa8d+TDHMzVnTEYlKPS
x1nk4kHUxj2ZiknohHYdjoTgIWSYkSGqd4OFUhv5tG0sngqJUnAW4hOJlvGoq53fuATevtKoDXva
CtUFA2I1j7whTOfaq1JB3aZ7qA162nc8NXhB1eQaLee0gFRQGnnsg5vNrSQ8hjrQ1IIVG5RL+otY
oyDlU+fWlaC2qAFU3UkIPHWfV/VcoKzP9kitN5yFvXnTUxv3NAKsEQRV2QEcV2zR0RuNOGCaQB/0
EAdPkTTjc192bukQtaFQgjVmizAnA1i++KOST2BSdkrIqY2DavDcDfjmJPNt6Zo07CDV52231IPP
l8avuQm1cVC+It0mWQBE28bvK86PtE4ePN5+9fdbqIAfiexbv3H+QD+d+52gIpz2CH/AlHjr3RKL
7x3txAsY4usTmSv/dV/K+Ln0kylKm9lrshAsDyaVJtQvUcGwE+UvYjv4RbV+m0e/vYUbvro16y4F
dYJvPKDMcuHvo05nhdu0LQuViQ6cIwcZyt67H6JAPCrUKQ8VG8IsYiT40m0ifMd0A8Wfpa3e94zF
RwC/tFOjntoAVR6UQs6ayHxnG4invRbDRv/D2Zk0yYlzXfgPfUQITcAWMmtykXZ76nZvCLvfNpMQ
MxL8+u9Ur2y50hmhjRcdHRQpNFzd+9xzZr/UKy5wP3+PhRySNxzn8MqS5E4YqrI9AYvptV/8wqdt
iwyWfu6ho7ZV6GMy+lRAts3z6c45P05UslUPSDuE6PJejnJN7ex370CL688Dw5HmWkDW4+pLTJTK
cpTQV2U3tqMrJ4CLpumiWncZke7CDpP1inwvaHDcOOivPNtl08KkQVKgQ1ZAzRGmiuZNCtW2Gzem
11MOwqXTyDZMgew1ai9lU2VHRW2mdxa/sarzw1+EC6kpDek93sv20i1xfJqW7mnb61tT5tr7O2sc
Wly1RDmgQ+debB5jKIdm7RgyLOYx8rqqCJdUq2GRnkR9011GKeZPytTvWLDoz14LysXSWkg2dQRC
xRdUI0Ogb8nncgFJ4vdw53Q3qIRbrQ3e/KVzIuqfVRy883u0s1Qry7cpLrogRxZcpg1pijSK52+/
f/iVw90tKtNDGzqHur2oxWqelUNL7mTIms/9CJGQNZL7s12Zn2WicCthRTdHFd1oCxOWtctGMn2c
VeQ3TK4Ewd5XTdygq++y7lWf4eBLskUsnjuDWwsDMaDl3hisLE7YB5MgoxBSo27M+ytfIXI2TNUh
B6QnLK396M+Fmt7Es37oWXyu0StHZeUXgroI2z5MiSAFVkBbFn8lZfIMi0w/Yli43FpXJNQcLH55
9vYvJ9VDmYiPv5+jV2Irl1rb4HSnBEhEJPZGpPYrNuhHAgToXrdr8mcJJ/gPv/9DLwjyKwGWC7Bp
aEdHxCbqksDQekqV7EeUPHd9vxzEPOp9tGDzbT+lcUFaMEAzrBB+/5f/S8m98qfdcmgitK5w3HfI
og9bbs1O3kcLh4DRVuq7ZQnWFPhHktW6hg4sXHsyqpv6o9RR/dwdgV+JEKmmnw/ugGB3MRIfUYf0
r1q1f7eDn0wkOl9+frTVK7QyW5QJeNTdtR16efXEv/5+9K4c2y5hl+x07PsDzz6C/Q+4UrF0MH3j
t7O7gB1MMmxd1TX2lah/U5SiAcss/bwFhUvYIWXdb6jbIYSE61XWrstXlH/9cjnCRetiqORN3RQ3
l7qiICbltqSsHm5EM9fG3CmgwCeiavuybFHw3f8x4bRkh2k939yl1kBv0wAGrEi4LPRuW4JvS735
9TdDgOXniSiqajTS4nsmJOZQ8Or/mkvhVYIQrnbatvVmUOPeXkpL2F1RSJFBzbW+95rmrodGkNCQ
RXDWuuzzFHyAY8FTH27Hjb3vyvd00bXBhvvecRxwfD+qhz6J1SNS/Leq1VdiR+GERyrp4cypWHOp
CK/PQkJhOZSiPO8wq/McHSdMYlFUHlu0thc2QuPSqvfoL/HbX1z8cxDwjIztVqPWMXy0U/ttX3uv
UptwWXjVdIaOZmovs42q8zb3a4YunvLGsXLlo7o4vNF1H0hkWS/GrjKtefKkCHohvKajy9ntmidw
F8H1l/L+TRKRCnNd+AkQCZewI8jm0sHglidqUAIJaVKy4uz3e3PnmCPl3m+jRSIFEIJ4jqlKUtIH
tzC4K+GKy9iNYTviRiRaKDmHabCJP5diPpGp+9QkjfH8BS8f/IdU0F5xhaQ/by8HumKnGpL5bf3F
b3CcpYqGGrqMQ4J11OhP0C3W2abIrdadaxPSWaRCgIVPygVh9NgMKbhkmxbF4pnWdsGvUPHAzitI
6i7kp0mwTzvlfqPiYl8b7ymdY2yP8tj+gnt0ZyK/zcVlvkyIhHMHIcJLY8dHZZqPrTK3+kqvBLQu
8jXZeF42OjXQnu+m7s04RNGnkunq1GsNYVLSVNCCkmwWaaQr+s2ua3HjRnPlQzNnFsUssHSGtzGU
0uG5B9e3MT3k+t1riroqXCNnkCVLGKaopNE98h38fum31W9tuTpc3ZgoeNTY9hIE9GGbCg0beN/I
xtXhkguYEL4ShE3txj62tOcnOm/bjTPwyjHrQmGynIQQssIlbLTJg6z28l0C2vr7rLApZV6D78Jh
MZ8tHBQ3/IJJzaleFTJ82vqNvYuH6VnAE2xCPDyI6t+uiC8GwoueL+7s+ptBobqe5hb1XpQ37XDf
tNJPHFz8IsfVx4ec6rW7TDBUPVNJ78KIe57iLiJmtmOgNUQEwPoEUxrQ8t2oD7/44z//wB8Okmjd
lDEllpIRE1RtIIbQfB1XoA5+k8XZ73u+1xNvcHWn6NTMZrkmfdrQqPSdL+HP56CQezh3fOguteQf
SG0ULu2Jn4Iz2th/fniEU7Yea+TGyiFsM04DnYpyvFVUvrJWf+HDVAzL45fIj0I347E6luMhaDua
iZYGd16j70JibKGi2dWiLoRXY7rAaoiEt6wwrr1+9PPglBSQLyqBLXL8k9LpLNrpPLZW/1FXw3aD
zX151itJkdBZsRUpFDD8Cal+cgznGP6E2arDFcEaJpCJor/WcvTzJBEuPSZ206wNA+yelCR6u1dx
9xjDoNBvHbj82ARVWqXgsX7Z1HDfN1/lZP1CfBcf2442qKQRDUSYxHqGTaa4D8bik98EcpYvm4yA
mwqubcUS9ZmkZXyyofXq1hcuQYZWAjN2FntDQWmXkWjRp4Ctf/m9ubN2dberJC6O5mK5/KcbdgPV
rsTP10y4RBUZl6Xt5ILEChrJHxQvlieutF9ixQWqJuDRXDdGXYa5MKkYUaYO+uWj17C4QBVIp9jQ
iDSXNV6SRwuTg9NOKuu337iqXY2aomgS4IypsO9HapozrKs866EuURVN5JjgNtteoL5UPlVy6t7N
VTJ7vrp7oYJl1TATVM7M3P8vpvZNH9/yR3jZrV7ZxVy0bzW9JA1rMM9HeiyotSYohR8hrNki1HEe
dB/e8rv+L4f12p9y1mt92IMEEojVrpRKZV0WaQtRuIdtXtZHMUHlHJ7p/7IhmbuMq4CnHYnmFO3a
80MHf6DnKaLyDl5S9L6YmjgLBaneMbny076S9Y8EKknQpSjCB+j4y7t+Ic1dseJilIkZWuQnuh/m
XBYFuzPJoM462QqS1uPCH6LVoP95gYz2mR/7pyrQ3d3U2J7fhbYfbIb6OaxyV2sgC1iqgX5sa9rF
mV2CbjsB8QxyWhwQ9YOjwpmQl+apGmp/993SDADlqyOK07gS6rGWQ6hhnjTK4i++ht0HGO+gwhEi
Afo5pvP+Du2w9DGKEekQEg3voPmqb5xVVy48Lt1WHbLfuxZnLdQbLpQeJz3pGzHalaPWhdsMhF5k
EE6of2z1fCfRtQevORWdRbCVjz77AncJN8rmybY15iiND7R8jOTPflhuAUSvDw3/hWaLeBPhSyHw
jqIkOyzrz63pBq8uNe6ybN0IRYsRd81LBznc9BPh1K9Xhbsg2xYfEE3ZkVGc2509wKEbXmKYnV7X
Ee6SbNU+xD1MUJHC2WadxVCAPJt47r3CAu6ibOW0NQMbBnBytNcZW8XbGS3mXrc07sp3iSCKGmRZ
EfsF5YNMdJUh4eIX0nMXZQupQnKu69EOv893rNmeQfD4UdbcRdnIBmhdgCC+7OUOZ8+AlJ+SreQ3
Dtf/Yq5ft1/usmvAqwVqkyhv17yM3jAExv+iDs1OFjBeeuwF+dx2854tMBy/Z9gM77QhrMrGcJeP
jTa2xv+J/8tvgrmFK6GChsi4q8G/980zL+i3eWq3GxvG64cad2E6GRZs42gfvnRBUOqMxjuFOCpK
Tqdxeamd0hEOaH7TzWXrYtYZiftFc4mr4rkX1bvYktDz2c41JmHK0BdXhIspjzbdYA4K53At/Fah
K76okeghuIE1aKSZbYqOPQ6oyHoVm7jLtlWDXUUZRTWUfBiBXnyJk6/jXvEQd9m2ujJmURF2pz7p
w6zQEU5Ra25dtq6tFBdui2AYlahpRI6c7/OHurHifgdLdAaKPMfphGze8w5zpryzHTwIOqXe6Xia
UzQjF1M2CLW+tZNhN+by6+crjP5+vsoa3sXlsb5czpL477mCPmk56AA5UjvfOKOurRYnTbGhyhMk
laihONHtGUETLiiGUqMnJxYbFJz7wY+Og0fcz7+ltGFhD5Eg4yuP5w0/La0Vu/ErrpzjDh3nFWi4
EFw09HKCtyXWsjTIZZkGkVu7et2yuYu/iRVV4mQFHA7HIHlORrGfozb49Ps3v6KcxV3PyOaQxoLJ
bC7hHJoM8SeEMqptgw4RjHKAjKv5YUpG1aRHxPcURo1THrSQLv39n782+C+T94dEHYX3QbcONbYS
Qb82ZXuPjcsrV89dME6zPV4gLNRcFF//iHa4G8K9z88jmbtabWocEauO+CZ6tlBXW5ZPtr+ZTf8v
WfbKiev6SVZm2/ciQJjT70TBlXEs5IfZoh0sbeJDH6nRov9HRe1cZIVBPvlUs6YYsvYgy0M4HPxe
LEXwudxarJNJFSdaMPq0g2MC+L/EKZzyxm9TQYlXyoO7uAcRoYmg6FFfIId3Fy+9gkBG+c5rgri0
R3TAOWjYjxIyQixKE77HaXB4ZVOA3P88+RhAhqNissIwr5na+098Dfwe7aIeA+jXRdVhdYEKEvTU
lrF5RsrJTzsAbsI/v3g8mzGIFO6PVaLZu8WK5Ztqo9Zzv3G2dUMHOgXr3lzktn6MGw0ZXqu4X/jm
wnpdyUSFyBfQQZ3VFm2NQtBbuecrm4kL60V7wk2D2/NlNXQ/W0o3qECWNzbKaw93xzychnbkaOsV
Xfe/HUW/Av2MfuGaS+gh6rRrDLXCCw+GMJVx+XYh5A+/BfRyeP+ww66Gg/TqEdLuTfdY4JBCpcJ3
cTq7t6DJdDRW1ZciGsosWcIsGo3xmyku/hbB98CWa1JftnL+OtNmS1nJtrPXqLhIE/hgMeNzgj4W
8kMZd+/6ZHzv92hnwNtWUy25xaOVHrKE9fFpZrHnvuKMeIxmfuSrZZAnTTdktrsf7Lz4DbgLTbNB
0AaSoUG+odU8C4OiTvkw7H5z3GWlqoi0FjES3lwt4bPAKvrYrNvid9i7UlwQe2WF2GyFRGd7roZT
MvuJKHGXkmoPhtOymqoLj8f7sTcPOzff/GaKc/7wbmTlRk0FEfs9OnG57Ggxj61fXOtSUn03Hh0J
8eLtgTsGD3HXmWrupxXGXUyKHxMSmgqfc60MeTa8IVlMZeEXFrqcVDOh/b7ZmiCfurq4hxPsflrB
DnsNu6tFVkZxtMC2psjbcngX6PXNNkrPWe5SUtWBdkUI+mANtRpnm0KbSjBMfpPcVSKz60Eluour
SyDpgwj78mGwSfXgNyrs53MiHkqc9PVQX6L9UOeG1HEm9H5LEPPK6el6QCasg62cwdNn83ZPvi7F
d7+3dmIV2OzW1RQinGClfZByzcf6VsPvtZuR23oxbFEXyjBAeNjO/A8Bmey0pUl5Gvs2fmM2+b1s
tc7Hotouwbpu2bqNfoVVNHX8/DEWnHQVMJfqYnt5QBTx2M6l1c3Ja9BcKn+XOrT7LMuLwKDN1d6m
7Vr67TourBaE+MojjyGFQuohY8HxZBkpPV/cOVqlLpUpA15e4qk+DXzNuKdROXd5tWQ1ERJBIR5d
yCZt9PGFVaNX7ZO7vBoZIZ4ZtHh2O8nnpB6/9xqaD37f0lm2q5FVC3Hw8kLHsk41sc2DQVTmdxVw
kbTGdIFt+YSnL2ZLw0SedbHunq/urN22laqkqy4vXTOTtGoCma0LfEr9BsY5XOE6DVNLi4E5pu4z
XMU+JUvlJ33IXSCt7JMO/J9CiAdU/YEX+lPFI+W3Ef9CooV6Mh3ZMFsoQ4kxeDIAx7zGxOXQegRI
dCAxjlWL4kNBDpqaePUs/fyna//DTUOUepQwzigvUbCLbDAMQWQ1iRtr/yXCfSUn4rJosORoIeCR
BHkThEWKkuGUjrGypwP6RZ4j/3J4/fADoGKQmDakQb7ApwvscQmReON5x3ORtDjoE7koVV76Tejs
YPWHORz9AklXrIyuIerXiiZ5hUBmb7aHOEz8FqlrD9mycmh6lN/zCJp/aKBK1oclMtwvc+SyaF0d
b6at9iQP7KCybgqj01jsn7xmu4uiRUvNRxQ6UWWP53NR2zdTpG+MysuB88pkdBG0jrZQKhtMkIMq
0Hd87s1jU7DlcZOL+AuZqubO6ye45XcowXdFuU0JFATKU2D3HXIsnnQnLgA/T/e9NlF84JqXw1xs
fWrgS/eA/jK/C7YLucVlEnfBgCC72DtyXkao6G06YDfG/7/N8LUP4NyD1yMqa7ViqSLB25wIIf1T
uzcyM+321ZoJ2w+hNod4Z52aYn0X8emt0qQ47cmLOXtSvq+MlPd277YMZVnwHP3xoWdCZeMoyP2q
qj/VqsoPoh4fwmV6OzfQkSECmKeItuo5DLsGaFf82esruxidsXuJOspR5BV+ELUjvJ3l+NHv2ezn
jywppXEcBnG+13Q8VUX1DiDNLQHsl43xta9Af3740Shd23XHTYp3z7GFSJbG9Lzxja893AkPej3C
roSwJC+G6Hnh8Qse7LkzOLHBooMq6GST5GpiZk6VJcGQDXzu/JqIuIvSJYlppoqGSQ6N1yUza/I3
yv1+m71L0rFwncI12uKcl6SUp2WrTZ2FOohuRPAvS+iVj+rCdOHEUSw02JPbtpyyAuosD0aszTlc
ysNvc3CJOlpZWk+LTPJJklyNGqBt3HleElyibhf1sW8KLR9QjJFdig566LPYZCi5X3LCdcJskgGC
F4VN8mORI5TnlL7TgY5vlG2vTHuXq4tosSoOMb+8XO37KSB/7Vx4vrizXM2xYY88Bqwoup86fSZD
5XlOOQvqOKDZyYYeC4rzO8gIJeh0CG8VaK+U1UHN/bzNAGbQ7dY0+KLb2pxsvcZ3Mz3mrCvs8ET7
qj3hjFRfUSoiNFWTLB5NNATnMUrUfaNwXm6duJUOvOLswVzsq5BhtMqBFXk0kPlpiFv9lBgk29L6
IOW5ixUfcZcpp8+TmYouA0fOtlQY0FAnGsr6CfW6+tSyaFxTdBvvT115LHcvJdg6JVXd3octROB/
v/e/vpKZS7Pgkhyu1TTGuV6YPhd0Yc+HtvIjnJIir+OFuRBLxyG7Lw2L87rk/5R0+DqO0s/QgrlG
eUXTQeZy6nB0VT3PSD+JdLPSK9ZnLsMy2wM8wdzGednTTwJdmdlKhi+/H/fXlzBzERbYrS7Q1oyj
HHCHPFfquEf/z3zyergLBlrIYrFyjZOc8OBNMq/3oVDv/R79Eu3+cP9ByBZEPEK0OR70k54W2NJs
k1+DOvsFDOywEg41Jzlb+ft2MI8dFqvfe798hx/ee5OMTrxfsGUW8buio1+3hHrtxsxlAmVDZzaH
ePRM96emiL8HTeT5aGc3tkslICSFpcOEbjMRLZArhC6W35A4wVNVj3O/qTjOE2naU7GCk7Zj63V8
MxcI5KzobI80em5j0Fmk7Q4o7ER+k9BFtBKYPzICijQPj2K9L6Buh55X/uH3w/Iyk3+NbSDY9fNM
4Ru1FiXoGPdNud2briEpj4rjpMyBHaYJkxv32pcr1Gt/x/m2kKFEXy1fY0TzK1IJBl57FWTyw+Ek
JWkfSLKBXq1gPfH7n3Vtw3G+tg2S8djbIcrHgfyd6OatDEOvDCBzyasYAj60CqYo1yg4pkKubw/R
vvN6bYe8+j/YRoMthedMPgn7YZjLr/DN9Qp1mAtkyahaZNlQnEtzX3xZZVV/gtOtn7ElNBh+nkaS
8uSwLV483ovtBNW5P0cR+bGbzAWyjmajQ1Hg4e14xOlzwgGT/X6849dnpatDZhivaAXj3HxsGH/D
Gt481U2z3TN4fqaKjfVdG67BnSblcGO9XVkHrvJOWyyVjc0Y5bUWyGOOdVp35ffIsjxC5eZE1fbx
9z/tygpwYS9VJzHuoWuU70MrLkMwh5kKIj9Kjbm0F074tazkFuVHFIF7Hl9kVG3gdw64sNfRjisQ
rkYiw6bUqVzVfJ63WwKe18bF2RmavpomGQ0yB0jxrGx7r6fif35D7sT8oq62Foq7MmdxDX/NeZzS
Pqy9UiLMRXnadR4PvkqBzAJ2a9wQqw/gb8obBZkrpT3mam8JqG7Qpe0xXRJO+lRXYv6zSgS7JHb+
0ofjfu7bYzljsazpaLflDYItP0kx5sI+a0xmC00xkaNVqTwtmrV3nCrudza7glTr1tNyPyKRh3vB
cOgT/vYgPbt1pbhygLpQjqLVBI/aSObJVEFjZJfNCSLVuLEUE7F/HCgVecaLLuePLtmDipiIXIZ8
fi/kbDMr1HDjgL6yLlxksS5D0jUNl7mokvg8QTjREr/LMPsFWVzKcN+OReSbnp7Kgf2vXG/1Ylx7
bWfNKVKjNRj9zzmZ9/Us6M4eZ2GGk9eKdqHFFlN+Bdj/MuR2zXre8ZOANbDfw18OpR+D9IDJse04
RsWYNkVmL3hkXXR4Pt05kctJD9MWYrZEYQ9v39aG90hA/+P36s69qN5qdMk3CTajAMbJPc1R9fPr
3WGuQNWaHKpsK2x0s2xJOhzr3dRVx40D/8p0cYmuaVzQtd4fIi/ngJwKVaAHABbSntPFCabFaPu9
lhZjburv0SZNNpTolPEbcyeC7gu0mCjZYS4q3cwZWUCJyoILv+4b5mJdCslZbI4K477t7wnyd+nC
uWd86Mpf7Xqb+rDVIq9JUDwu0/C/Y9gWvx3e5brKQ6DyBFw+T5Z9fiy2uL+D/setrswrU8bluiLa
1gtF6zru0uHfhIfPdpy//P6TXklH/QJ1zQv6WOOD5rxt6R/aEv04TMX0UNq28dvWXbQLIYIZCWyb
UJcbAkiORSn856XfLctluzi6nkLRBTxnIXR/StHfiYbd0hq/Nu4v//2H7ZFNR9wRM+LhtVlSaD8+
SX343bNck8mAIu8SiOplrhPYFhjk22H265kicdEu8FdFCFlskVcxVIs6lYFI9XxxJ3pdhcCUkb3I
4bnz79Q0X1oqbtxMro23c5IWVRmySeGtWRu/PWxzv4W3zOivPPoXeOsoKj1UNc2Z6sXJmnFIxz7w
4wiYC2+pojJRwweaw7DtS1gHp5nw779foNde3DlEqdVCjDUcetYE9hxJEum0L/lx8nu6c4puGz1A
APc8X0L9ZyIUZjkgN7+TzsW3hhUNsBuutznKATZtm7JM65h7rnwX4BLxMkAyZOM5JLCHFP673w7b
/eU3LM4peoxROc2J4XnfRd/pRL7Ho/jk92jnDJ3qPk7qTYb5MMGSNIVIpfqsebz55Rh/4QfI1G8l
GWk+l71IeU/etMnitzxdtbKJxnJCXERxgpKT1C3JVFX5MXPMVSvrF1OTotQsF4X6H0fJRSm/FfQL
GAaly5DDVT0nB38H9dg3SZh4RoouF0Y30xTlaMJ84RCkiDaFvG4ZF371EBcN02NSJzufwrxVKuM7
ZB0bPykD5nJhPYCDloUjHs3Fv0lZve+gkOE1w10oTFMU+gDn01zCEQCCGMG/w+qZ+XT1yeJp2mpm
dpqHzULOXR/fbUnl+3Bn1QddUjZjW7K80voTOzpIXTbLn36D4iz7gUFsZ1vQR9nPVqV2ku8GpKEz
v4c7R/LeW2g6xIrmUS/1N9aS6kMZVv/6Pdw5lI9RRXvTrzSfgt0+MNP+0S/Ws2rh4mBFQTgptzDM
9zHY79g8BqfY+PWfMBcI42xnYwMd93wZ9MctGuHzs/iZrjEXpaqGukOOZQnzrWynrITVZHqEQDO8
xtxVCCuPomuWAZda1fbfbWmwgno/uVvmgk3bknTyaCjJ66YT91HQLRmL0eHm9+bOGirnsi6rcCB5
d+jTouhzwJtvfo92llAFbZqBakWwGx55JeLPW2e8mjiYqw9mJjqOVhRH3lqY4mbolOWfltUWH3//
5lcuWa6bZLdwGJwbQnIGLVTIYLHFomu7YMHfZTXqG9mWK7r+zOWbAMpuSh8l/kpXiyLjbFDvFeng
LHn0Kouhr5tariFPFsFGh8JYAGaUNsA2egTl/o8Yqur8+5/7eshKXVkV0rVDMvLuyGO4jd7Hgfwy
rrGf7ihzSSto71dsTYo9H5rRjtk8QYQ3DXUYw4OjiLWfvhhzgavBIkc8k+TI9a4tBCOMzDrvsNtl
rfRQLMM8Y751u/megEDJeFvdOGleQvdXypwuaqW3JNkjGx55lADj5w1VX6q1pOeddOJpnfpG+C11
F7kiGI+yptGBLJnYv0S1mLIQuvG3ygEvh9drv8PZSYZjG+u4qY88Ycl2RgNL8289xvKfABTfo4xM
hc9Oxuncb0d4kgIeLDwKAxiCHQ3zi2Rch8qSTtUMFUWSH/x/EbbidCK1Z27BpYjL0C49iickhyyZ
yDoYwbO6nW68+H+s9muD5xzaJgijAc26R77PpISYGQQwLOTNn5dq709FE9f3YkBjoLGdzgp+hKlK
Gp21YQ+XrjppUzkXPUr8dK7SeArYGTq2qKVWG4yYeLXv981AWHcq9NR5XUSpK5dktq6ns2ptbtm8
nucEde2D7H5hOnXhiKEe5EsXOp6uyypFZX67i3hs/N7dRbpIMHUFscq+UDTo59xVWsWl33ENLvjn
HJSiwJDnIza5aVGZ0grqknCU8HtzF+IDcZu08459KAjhQlw0Dz3+8doeqMvkJfuxVHXSH/nG979H
VSvwpMIrB0Vd3kpzGZsy1EcOW62v27ujbf7xO7peNtUfMn4Lmk2m+JixMetuhBmARDo6XWF46Tng
LxHCD89X5FDo6K6OnEN08E1shiHj03rLtpq/umVSV4ltLTY9DMVw5JIvNIV1nT7vtL9FKlx7urMh
t8tI+3HE0wkVRSqrkaSbaL0iMOpyhQH6APZKyT0fl1J8bOZwfyfnOfCbiy5Y2MNQsaNBvOe66tVZ
7ehHTfji1zNHXbQwaBTvdThu+cTDbzScmlNfh35apNRFr8q2AUY3WvRNdFuTzUYV9+AWyxsHxcsu
8us5QV32ChENo7pabB7KNrqzhWLqlNQkelataL6KiE5PNiqT05Esi+8vcuL4ImZmgKDbmtsKm804
odeb7F4ZE+raQSKZUY98LtccrML6WCDSvxNoFPYLbF3uinGjZAGV0ZxOIXwm6yi6D1Gj9nu6S16Z
IdyBb8g5bzV/UMsH4PFe4BV1wauZJXQ5ej7nc1v8j9Tfa/ji+a0sl7rinY22AjezXIvjDuZpU7oY
8t1rM3ahq2A70G1ClxlU7ZuotUMK+Kq+8d4v6fNXJr6LXe16agRa9OY8GabpTgz7cgbwwR4Y3L2f
9FbQr1G53epav7Jz/gJCbSEuxRV+CDviMBVdsv1h57n522+YnH1ZJctgj4VN6MlZj0fw7VsKPys/
WIm6JNQu+xJ9WN2Uwyb8X1OQXKBf2u/FnbQV02049xEfc3TLfBaB/btOAs/DypU0Wtot2UKNKa/n
uc8bKofTy7bjt1RdEqoXASuCYJvypEevmiAkTWztJ1dBXQ5KN9U6WTQ+5djLmjfRAZREBYOfqzl1
SSc2t4EtFwPBuOZooMi9ohHCLn94fVEXLQQs1x8JjNPzoV3uAtKpFO6Vfr1n1KWoIlz15bzJMbdN
FDzMTdLd72r2XKMuRMWCsCwkrcdca/oBTQhZZ+3X34/KlcwM7I5/jvos2pzwKccxZ3SWD4WNHkaz
4ejos4L174JQnKck+iJLUz2ppWzecA34abfdrTrClVPeBav2yiLlY+yYx6HaB7S0KH4/jzH9R1eV
fYYtaxmmRjHztR6rxnMqOIsb7tRwd4uTIdfhPD/3/TSctebTx98P6ZUd1VWJWzFubYxQNyeguE9b
sPw5KM87gEtcEbM24ayWIZ/1Z4sER9rP2tw4dq68tysSF/WCjonmfQ73z9MULuiMuJX3ufZop1C8
W7tDz6LFkJj4w12If7yG2rUCnIYo3htl8Fw0/MBivk15wP2aValLWg1sDhIh7ZBjmxvvIqiVnpGx
LjK/V38Zqh9uW63oi/+C83yNijAdyi6d0GPq+XBnUbfQWFtVEPa5yVpNonTetefh5QpngVVYEJ+w
Pp8qop/lOG3PtPfrs6UuZNXRca7iWnT5XIePx7Z86uwtpeZrU9DJOkFOu2uK6NB5I+O/0YZWpqOp
33t9S5ewamVXgAbZ+xyiuh+3wD43AjG437OdHEsPqpXUqMvlAZf/z9mZNLlta1H4F6EK4AhuKakH
seUhtmM7G5RfHIMgAc7g9OvfUVY20rKqsPHCC4iNGfd+95xK56ar5AuEBJTfVugyVtlqI6qDRF/4
avuD0tV2WOnmeSy6eFXJ2000QdZcokx8I0rsuZ1Gv7Xv0lVBFZSq5KHGXBnZaQ/JeKyZ8gviuMpZ
rZgiFD1ee32gT3ii/DmU4ePvB/QaTnnldu/CVSqMVMXiTV9Q6ZB8aTmJj/GOPMEIn9Q7Fdk35rpL
WEHfZwuFaLGTR+QjzCwgOJsRv/ea611O0jCo1mTXl2id+ZGkgwQi2vhJCgauhBY1iWWSyebCm3k7
pKY/73Blv7OUbvS8y1nFU5msDWm7C6QcxvdTFCzHVPC+0ALUvtfgurDV1XodNYWqvQQ7ltM+TtUh
6dvypFa6eyGLgSuY1cl5X/hUYU0l7QWuyU92T+5EXG7MG9fdsWzpjhdybS5rYNQF7qDiVK3heqdv
brV+HZafTryqntZOrGN3MRAjrjuR5SRe/vTr9+tv/tQ2VyE0hEhrLiU1+7NcYv7Sdas4wvj5XlLk
xqs8dM7UBSIgdI6FuTDS0Q9kWbTKw3oZC1Vx8MakSk5bGSR3dokbneVmwseqG4cegnKXrdneJup/
4+6HX8Ir+deugipDIuXamcuwx39mpH0f1vcU5G98tKv+RQcZgE3j7WVMR32ahpe9D/wU3QMX8CIa
LruIS+Pe0bZpbqr5zJjwfGC5gNek6NxnS2guU1tCAYLMdS574hdKcBkvDuch1kAK5hKzHxsHbTir
xDN47DJe9TB3Y7Co7lJvAuGtLKifRzvHd748ef2ochmvKUjDUZFeXyYgMPwcBXFZHUBNLrBYSGP5
j447P42MwGW+BoBq89Y1GiK49DGd5g/d7OfeFrjM1zLyoA7bpbnUpv6GaNqXjkACyGvfcZmvdgEg
3bW4hJRZqfuDTqrtYz1KlEdWUMU8/P5HbiwrVwnMWF0LxnBHW8dlPnC9w+RO3FNGutV44GwH8YYy
mC3QFxZG2YEl1pw6PiR3+ufGpumqgUWKxJmZRpznWd8XyyIaeOy28LRCNr6aDyxIu8fNaHaHM7lx
wrvyYPHY0mXv5wa5N9bC9GAJgMmhiJFp9Y/XWLhQWCRjplGjiiOS1DkP4F0RxNJPlyBwobB2FCOs
h9H40kbRi2H2sU+qezoxN/rGpW+bZczWiXZYBlBzOWVl/91EkzrXQaDvDPaNqeRyZyZLYVEzMnPR
wXIYBdwHotV89Ot35/IwZcumiBn1ZU7kPyXpPo2kv3OhujFH/42M/XR3sLDo2eW2mEsfL9MfCTDL
zz2qPWVe1zFKVFXfwDiU+7HEgYtzzWYWAxLnGIZYscdk7dUxE1Hpt1W4NNfMmz1BwB1bRTX+o4Lx
iUEl2u/+5jJcc7JW3b51GhHrsjmuZfg2qafm5DW+Ljq1NhpVc/CNu+g04Mcs6dJTDbWVOwfZjZnp
ElNWwZAkyKy+xGv1JsSbJc+G6U4E9Vbb18Pz5+lTRqwExKIv7Zo8t2NS5hLW7n7j6QJTqtlp2oqu
viwRL1a6nM1k/V7+LiJlN1vhasKqS9OXkDTr2zVn4+T3knBFqQjy/7ZOl+oCSx9zAO1DDpLtfk9Q
F31COG6d7M7UZWjEnzXeibue7jR9Yy9wyScyCdWNKE+8wKGcIhqtOvEcdcN0XmjL3klCGOy4dX2n
wO3W1HFiUlmaJY3YrLq03GZP8I2UB8QzxZ31+vqGz1yAphylTuJ6Vxc7ifavZZuGBxmw7TzBd/LO
1vn6H8BcjiYW1SbVOqlLowTKc8ZqP+ieRUefPYG5JM0kNIeyrUTr8fY8t2t5Wvtk9HpgQYn412W7
jcvajSaRqOmY33axfRLj7mf2g8LQX9tmyTqJSIfyUoF4PGiZhDmBibLXnsBckqZG5Wwzp5u8LJn9
UpewEE3LD349Hv764anVNg1A/oHtjj+JcXhjwuaLX9POPVNEspu40mh64U9Wt58DTf72a9pJ58BV
Wsyj7OVF2RH6PNGOJ1zih+ex/+B54dp3oiXkJdXjcTHj88y6z17f7bJ5AVkoYmhoWrDgU7AnXV4R
WKL5Ne7EjXuc1XNSKXkhCNmdVgDJkFxQflgR+w8SRWbbqiAjLzFt3qlovQjLvW4CkFz8dQ7KBtVh
cg3IC1dd+nba2vSttMLr0GMuDhXYRZqpK+XFtuH8lpfRcuozHnnFXZnLQ20kXdjWxhI8FLtWnyvo
xFJ2557x+tHEXByqVFg/JsSnK6tImWck6t/G0HFuIPcfTI8WGe0jy8i9l+3reVnmugECvZw5swt5
qXui4sNKWnVsZTL94HpKHhBsax62rieHPYpLvy3ZBaQYgW2dShV52Xbb/iCcTEc8KIRX9SFzASm2
zkyuo8UfxLpvYynfpRA581prLh1VijY2kA7GWZL8gLx+e1RBHNw5BG+Mg8tHReGIq0hD5KXhEGIy
Sdc97Gyqz1ojG6TDzOYGZf1n5Gr9AszMxaYSYbNmmkby0qyYxbyCZWfd+RX1MpebKqNsxuxFbI2t
3QkSne+6Qd65u924jLjYlMimsAKHmL3YeftklurNXm1+9xwXkirnRZEGJQuXSGxp3i3b50nEnpPH
OXPpskFarsGZG9HtDHWvHyYb/HBG5gJSQbCOKoH61Ittxme9CZPjQUr9TpjUOXZtBC3kWC7ipa7N
sx6jrxvqV/0WlHMxHss0nGYZkhcwk99Zt3SPAZv8lEKYC0jBTs70w75mLxM1P0oGXnhAPO3g9eUu
IBVpzO1ADDgCOsgycD3/lVLrlwtm/+Gjsq5Xw9JkL1u1fYXRzPu5W/yuZy4dFU2TEiuNxYvaIRO6
h/O3bYjlna33XzjgvzlP5uJRuo+jROIgeYHYTnPZWDo9zBO3b2RlqT0rPCIee5TM5zDYFY+pjMk7
bHHN8wZrSnhDDnb5wrJJvgsYTIxyCBpFh2mdMp53cz19j1AG8zFtw/rvKtkjmQdlnby3VZPKvDEJ
4jgyC+0PBT7wS0gjsE2krzVIxyU4acn1YeLUfit5tz8gwYCi4MWYt2XJiM3XalpgzIqLcN6RbLJ5
iSlzaZNoh2l2EBwSyRvoKWm65FFZIjm/DGkB8KL6unJSQp6Tz/FDsOz1izREPxKI6T4ny9Lhk5bM
D5pjLhzWRSV8IcIQltD1qPK9GpHK93N2ZC4ctsUjOP0hEy8xTFzaJWlzG2AT+f1SuV7oXpsUzoug
S5uyttcP71Dz/mPAY+8ZtqT/qNTINzJop6ff/8yNY8FV1xrXboj7KBEvrKePgusPC670d/6EW207
+5RKNORv5oG/CIq8DtHbKY56P9MY5rJe2vBkBzIhXhIbvigRf4I+od9F1UW9xIz4jM5G/qIZF3lI
PhDG7pXe3Qg7uE6JvE1bisWTvYgaJfBTuMlHM1p2aMbdz+CYudhXYubRmh4u6FMyNnkSbZcK/rd+
Y+piX8sOOLcmCX9BUOaZ7RU7tDOr/I4HV2ArmMFBp/XOX6Z43o5X66tDX7e919OJup9O2xX3k83s
Beo3+8OKoOTjmEZ+1CR1vz1ZBOGZmLYitWtQiAjmB0h4W6/bG3XtHqmZOO9MHBerbfZnFlbqoCHM
f+cW/fpCpS61VmWClTiB0oLE88dUhyovM0G8BpW61FoK7Y6ujGUCEiCM8yXZkrySsR+WSV1tsMko
OvSJ3Qpct/qHZSzrh0X4yRpSl1wbYjCIY8rCYonTr7JRsKbp/PIFSJH8+pCvqO3KJq7DokUVw5Z9
akTrFV2mLrTGdsmTpOFBEWZjdkzLITwMjfLaG6nLrM3hqBlA8aAglS2EhQQtTT3vzNSF1qomEU3Y
JkGBwPJ2HLM0Olah9bo1Uxdag4B81pb9GBR7z4bD2k46h8eQn3oCdbk13iDNwWaxFm1U6i8m4Mv4
VO60pF6vf/ofwAPhEqSgdVikJUI/XOWG1n7nNHX5jjJtSRe1O7o96YacLQCFr5y5zwWDunwH9JFQ
G9h0a0GXec3bckyPw177uRpTl+Vb4fe6GijWFPADhJ+k1GfN4z+8vtxl+eSCivtdE2zmrYLoeDc+
9XT+5Ne2czXK5i2CjG4YFH1YRvA7wR15zhTz23JdlI8vYQ20dFqLatqCQx1Mz4KMfoc0dSG+Ru3J
bmUaFAlM3sMuT+TgOxGvwb2fkoXGhmm8iywo5Bo9ASeDmpy5hzfeOONcei/b+pTXfZIU2mYfl0k8
IOJ1j2u81fb1svfTd8+mS2vZLGnByvAdAu4f4i31O/hdrbQubPRQNRnc1ojU8jBUwbUCNt5Qru41
E11wL2EbY0MaYQWBWp+6+HNl9Wevpl38iupGJkrgIEpFhtr9qU0g9pbcs4650ekufgVQ3egVAkpF
HCTqQdJxeafW1Xq9i6hLXFVdEIZNi5tcS2D3nHb8AbVLfhuLi1xJjWJCMtqgsOtcsAke2Lufwyh1
iat+j5Mt2+agAG+/PpDIZm97vtB7j9JbfR7+OtGzaR1XFE6sRbet8aEVYfWRpyHx7PPg19b7PUON
W9KshZ7S8IHjynuqzar9VpILW7FRGdA3/VZMJYvyRskF/q4IdfjNdWdDB3FcQSsRrogmWaqiTILh
qWmMvJPduNHvLlc1Remkl7INC0rLN3aZz9ucen65i1VlA22DLSFLEc80O2flNj9BsDrySuJTl6sy
MwQ8IMe0FNUOEZupLvUnuAfeczG91S9ONgzZ3y7KkirEgcGPiaAniOZ4QTGQov11Mo5LqiI1mq2o
uqTPiWm3A7RB/FSHqQsw49WS9OOGD8+GPnjO+GZOAolUv4XkQsxhH2eVjNDpNK7VM1N2KITZ7xG7
1x74b2SKukRYOi9lqPGCwyYgpwdG0/C7zhLzIdzscOcPeD34RV0MjE4D7CbamF09RvlbydVw1MmQ
nFbDCc6QsPF7zbhAWNZDy7dfUlakbfk1Svt3QoR+NzyXB9NkJmPfRKwo15q+hXdOk8spSe7EjG9M
fBcIm4MIzzp1bX1J39OMmNwO9H9eW5mLgw0q7sB/LWsBUb/6k9Hl8nZJQ5Th/b55/vr0cRW00s3S
dDTLUsDQdPvQMWg+5NA97U66DshxD83wTg1yTXJTlubP3//m9QL5nykLEMc5t8oVRxW4Nlu0msWP
G8HTVRHyQDvGPkPwcns3sR7h4d//2K2xcXaObQrbrR4ibKjx/AepyLc0U35nmEul9Um5xB1MQotm
4Qfbjv+T3e55DrhQWgXR3B6iIjPCBro8zN38Di4wfmX31IXS4lRTVLn2cxHUiX2GMtJ8wluz97vD
ulwai6LOArGYi2lATlYsUOcdue9Cdk72UKcIE1CzFDpuw5wz/CPXO/Py1akCBi379ZCJA9GtpGf4
cLaQ46onchxS44VCofXrCvzpWVLRNONwH7KFkcBEFjLnli6rDyuCxp232rCiKl1DXbTAA7Z6UikR
ud1gjvj7NfTqAYDWr///06evowbP0emlmIEcfpwCwJi5robuwKYSqOdU+ZFA+CVntZKJbCJOMLxq
D75O8ZSLGdXGv/8rbg3v9f9/+ivGjS510yRzAX/1OAc0UOe67r/4Ne7saV0b65SoZcYRAJeYNcou
q119zkV0SvDrh89YSwba/7bI0lWfUPzfIkSZfvf7cCczbmyrDZ3tUgwyGh/HbuVIMUNJwa91Z7mi
XndJ0rBfil7CqoDus8kpjwe/1l0orRXQFZ4mOxe76m1ejyiNNFl7r8LwOudeO6acBWtHm7UaBaQF
ArjRA8WO/CKjlj9tiah9ThCchM6ytfteLrOUY7GQ8E0TBj8W5Ez9prvLpjVMVjClwXQPumo6xZZu
eRwnXrq9+HJnoU4mm8QkxFSQaGvfBF0zP9VTnD55TRsXTsuykuKQ2pdiG7o2X4PsQ6W8zBHw5c5q
uh7YiZiquVgi+lyZv2a5+a1TlwnjUQ2xFRosBRym28M27UG+h7b1HE9nKYHpDg1b0Cch1fOJbpM6
RnHoVcMJfNk5+1g9B6TPsPHSYKuKxpaoFYWuht+3u2DYYkOWjnON1lGc96D2cTj0fPR5juPTnUWU
1Vm9EqrmoufsExjsN+lO/eahS4BhitumrtDnbQBL6aoR7xoKfW2vSe4yYFGjAH7RcCoUfOYPkg7N
oW/utH1j73IhMBPbmgC+sQWUv9aD6Qb9uE5jfVRL5RWTQ7c7J14cRaWSk5qKCsaaDyOiro9Kx17X
drTurNJGNnSFReRUoLZhfxH7+pnNTXsHY7vVO86Zt88hnrQpXQtEROv6CRSsfl/TvnoeZZDc+5Eb
1w1XOSu1bQO1VDYVQTU9NSz6vKWl323PpcLsZiJ9rX8vWjaE+TSQIa/pdqfx6/H2yrHnUmEKtU3I
SZfYH1WcvqzDnJ2W1ULUMDL8A/zZmkPQSXroxXrvDXqjp1xUDOIGAYq15rkYuiE42ITqE5W7Onot
M5cWC5Z4Y5BpH4pKjS9rzN+FVXMnnHZjHrmomIp0F9AJYeOkCaJnskB139qgO/bgbO7cEG79xLXP
frq0Ug7YQKdI2PEyWP9paVadFotVlw9Ndu8adeM97pJTHLRYG0x4x2Z9Zf+2VUlPdgzbY6U29iyT
MXyKN6q/eA2Hm94kFmOsd1kX295+b6q+OiUUDy2vxl2BroyiRIEP3VyYkH+W3aLyQQ6eW5ILZ5Ui
ywhd4xFZwvgf+DecWeNlrYL6Hudsb6sIYbzpeoT1EOTIw2bW/+vHjnlpBqDGxznd60TBSyBLlyLQ
gX4rRQlRvLn1SeWj8etG8tMUbapOxVaMY8HXfNkb9X3Qgv7tNaAuoJWiVH02NhsQnmo/m0C9H1ru
ZSCI73ZetSEqaUEGbG1h1Tbmo4yf+zq4ExG8sYm6dFM5tdVS9XFbwGkOvhBlEdBG5XNXs7yOl7cK
vtwPsfbKeOIvcTYJ0SQILYOtLEy0q0PIyjhPuFZPfmPgHPQZzQxKrDZb2FC2fyEgQp9mhoIxv9ad
gz7csrllDUZhhEjuW7HV4pHNa3lnQ7iO5SuHmYs7wSHWziRjtpiiLWzzduHhIYXAggRYgZPMpIGX
ugXGwFnCUTxywLh0LOBOw2EWTLo8EFtz+H0v3TgGXPYpSQyZ63YfCpps4oOC0VWhu4Y9THzj653f
uG4Gr/SVy0CRljR253IpslWzA9zA5GELGnJZAlsd66yUDy0izzlfWAD6Ga9Wv8eBS0hBF5lOdTKy
c7yK7rRDUvZEVi8+AhkoZ5EPcGbr131mZyLLMBd7DC9M5hlRcgmpRUdILcZoXJe6yUG/QiD7x+8H
/Lp0XxsMZ0knQ5jAagtNZ0lLcz41Jp+Ad/k17qzoZtvnuU2Ducj2BVeJEHVMRV+n651k3a3J6izp
TalEplECsaq5tCLvx7Z8kU0aFmbl4Z1b6q3+ca7wNQk6uhrEx9dE/UCu6KAmXd7pnn8TW691vrOW
SzNA8laOQ1GypczQ8dEGoR3kDkqI8Z0iybsnAbui52WrzGGSnXmgsxGnsDXmH68RcpmhtNbGLhil
IjYoIuD8WyL6b35NO8d1Hazr1GzjXBC2Qurkjyr1Kmpimav2VfU7NMWiCbcYU79b0zfh7EULomVn
FS8xkMkGbhNI4pD3iH1+i6SXVhOavk7in24vpimFbuWAtQBB7yRtFZIV9f/8utpZxJC/huTptvdX
8eFv4/o+IJPnEnZBIa2Xxk68ZGeTGVzo1lNosjuv4xtLy1XGEixcdbNJbD0GWEPaLYdoaT779Yi7
bGHBUUYCbUurwB+OzXgoEy+mBKI8zi13l2kVslbVhW2ar6GJCxVSL2ANbTurJrSUdCLN6Lm024cs
Ip9SW9+5K964o7jolGoTmNZOhJ5l2NsnsuPmEHUdf2MsjY+oltk/evW9C1Ehbda0eyroORrKXNTi
DYq/Pvk17SyiEaH3CmJt7Cyy5p9qVEcL5cU7u/GN6ehCVBVZtzhZOD2v9fYPTdMv2yC8Cs8xqs5B
SESXyEaiS2TTvelNEB8hGZmc/DrFOQaxPDEPA3x4b7p3ivdQmcvGe2JVt3rFWUgDJDOrXsT0DKOV
tzK0T3bzKtJCpzinXyZ0ZniNpvmqDjyMv8mEeukUMxiE/rrbtkM0Q5E9wmeHSA1n7d8EzyS/ieKi
U3XYcal4SM8Jrz82uvuTt82dG82N3na5KbUEcxMP+OxwZ8+zyh6HMfZ7/7hCVAPkZlJ4baBHym/t
sJ15k9wJHd36aGdRwrEumDVDfwRtfeLTYTXqwWtmu7xUKCrS4+Z73UnqP2m951u33dkMb320syKD
rYmyQaE7hkq+bXSdq1D7vWNdUkputoyhj2OKkc5dzs26H/dyvKdBcOvDnQW5R2my2LoKIFImP5Zk
W6DxvXk+Ll0yqiyDJaSDCs6ZFV+rOfvK69XvRHbJKMv7ZQ3n66rpxZtmUYekoX5T28WiTFtm47xg
mgiL99wkVZPPIj16zUGXi9KZrDdJbVsMqlNPKG4Nj7YK772Fb4ymi0VpIO+UGIYFn9mvsx5Oa2e9
tGUh0uKsS853VbX1XoM2DHkemuh/3bL63d1cJKlSQSKINAxIKoF7iX3cF+PZtLMym2oVis+kKgLI
hURVvo5f/UbSOSfToDWZWNEwijqwwbYHY/knv6adRRlzqJ3z3u7nOZ7DvEqGtSipHP1OBeoclCsJ
ahGzrCpmW8FIWf/dJ70XRAXTTeeghA12nSpRNQUWEAAqCpQ2zLcqm7xGk7s0EsrA56Wmoy7mutyf
EgkXwmT2DOlwF0daZT1m8Vi3BUTbtjys4ndpQP0S4dylkeBQb7RZm/2MUv0k34KZ5oHysqZCvzuL
c+/bOahSs59N2B0jIz6FYXkvrvD6psJdMayeGzqA7W4KEtZfxT5AR93Efu9YnjnLk46cty3spc92
Wld9iIcqDXJazV7aq+gYZ5WKWWG3YoMuBIn/ImvzUtHK74rPXdPKVRM6MJk2SCWL7nnvxvUhhGP7
nZPiOnT/jeZwVxVrGelYg8Fui63r2m9LHdE/htaqD3LO7unk3xhZF0TiHQ8jvodNsS/bX7oyl0BR
L6iEu76VcFSmgqHOuMha6JxHXUqf67i3p99vkMF1+F7pHJdASqe4WtdFN4VW1hzT1fQPYRttD1Jv
7BDE0XyQfUtFztQ0fdoTvj8umMPfFrJMX5AXkF8CHPDiCN1f8VjPZfJtHRDjSNhQNo/1Cq19KEww
cQpoPBylGpOHfYybOwN7q9edqFBYWjJl6Pczsk9HCFrV+bDWXvq2jLuA0xaqLY6WuCy43fPKdI/1
dK8g8N9Iymudfv2Dfoo5VbD0mTLWtoUi2IMPCjj0kcjWpk8VOJnuMEE9IT7Qqh/eLlDFeQLzSroD
IWI9zJmMTmMdISwYTxU5BpqzKkdNx/gx1IwWQs7qsZQzPdYV4KAUpeRfbM/TN6hSRyW5yrLhKNiG
gWHXa00TRuzPxYryIQ7i4TIEyC8bWHg8X216C9H39xIYt8bK3T5GVVf9iO5MzPdhyQpqvQQWMFDO
xpfuXWabbmxxL4no+36e1jyYstQrucldpktNM4zeJb4b4gpvkuVL7Ucy47ud20OmQoEHAsqTRCKP
qH78CncNL3ocinfO7aGtIbYmYlIX/Tp8yEoB3RlxZ8e4MZAuylWnJNCoIiyLrlrqfOJD9Qh1C69q
eXy4w3KZYE2bTne62EkfXta0XU+Gie74+93u1re7GwancSbKTBVJlb5JKAVror0usTBk/3VJw7c4
NHpPVQEw8n+CDJ92FvlNQZfl6mbIIxKlVIGuf5cShDRTs3pJRqLDndVjKtVG0PlQhcSjJN8M8mOd
rLwiENyFuICis5SYhZyjivxVTwj5oFDGc4N2Jb3kZMgm94mcw019DmRbRNoPbYOy8K+DqXQJz6UW
b/lpGCt4Xavn3oTJO69J6MJbI9l0UvK5BPM7vqENXCarsfPLpXIX3oIgexylUSeLJijXo+0amjdy
93rvQMLv124JGxjVQ98H6U6mxAlFkNvBmMYrWACk+tfGmxCKTQTh2MJosp7aQPAc5WAf/PrcWZ37
1PF9xSo6I2w1Pcd8349mCPxyzNxVtdpavmhbMn6edphwGmRmnqjJ/Pg17tJZptyivoIMz3mAi9Gh
reIwt+VMvEJ53CWmmnZg9QKDwfPIsvowsv249qUf2MddYmqT6QhVxY2fSQv37CpK/4q7yUtuHNKr
ziIdBwj6QCWTnxUJyzeChH+RZOr9ZqMLTPGJ6Z5T6AYkZfVBtOFy0vF+r/zqOuteuf65wBQv9TDs
oUjOqKqMHlK4d52BUPVH6I/PfsPqclN9x0i9ljQ5T6tlR9YH28dsHbI/f7+c/s2PvPYXOIs13Pc+
hPtleh7SMUj/iiDM+WHRGc21DeT7jlY2T+p2epxbWF8fYUL+YSuj+f0EDcbv09jP+iGKrTwKrcOH
uBqXP9JA0LcR7qkPKhL0EzNZ/Tgne3aw0HJ9RjkAlGN3yDb+/vtv3ANiZ+rE5cyiua/jcxya7k1H
2/AytglkXPyad3YbQgmwGZHE52gRX3rSfoA9r99dwCW9GMFsAW4dn4mGOvrO+/Ugk+zeJf3WxHQu
Aw3P1jTt1/gMZQ6Dks8+2Q9BMrA/mJobvzuBq241BbFawbvHiFPI7Su3fDulurwXkrseRa9NTCfg
11I6icZk+1khH/5H3cv1Gb7vqzz0NhvDA4U8vkb0MugOvx/q64R/5fdcLguJTzu3ex+fl4xnR9Sz
bo9lSOoj5EzUQ4Mbyt+//51/TeVe+yEn/0zZXk/VgtxQoC2bP7QRr4ZDNzTsyPVgDq1ZunwL4/aD
NDGNjtMaw5pcs9ZiBMdhwGAGaXVUAxTW8G6ePqp4lR/resveA/sa2zzq5xDr0VBQG/uC1B/Ema/3
2fec6vJtNRH5CPWt5aOGmMqzbQbYMFDZJAUiBp/2KpKntmzrR4NimkHnPJzZYwY3sMc+JM0nHbbk
pdXJtORxGlZ5q9X4WQZQq7vTOTcGwbmXNJDf1KoX+7mxDTvFrFlPqbrnE3ZrhN2tbpgHhC3q5Fxh
VT9ChKB6iE3Unkw9dH+MaqvuZKf+lQN4bYSdXaPcxqpvsg6nAtEdfe7M0h/xdLtaCvNRncA3NZ8h
U9D/jcKI+FQH5T8sqKOcmU3nCkmQx7HcuFcWjv+H5Il6Vksww+ex3b+PUKTJhUHXeg2XC/OQvoXu
XzQE58gmf60m1+N0Z1+/MVYuyxMSWVeJxr2dkgbWZY0aDpQucHHaI34YaLb7TThXBggawoliog8w
VHV4IGJ6bFJPVpu7ymgJ3AGgwpqyM9ZS+gOuweJhGGv6v993/nW/eG2Whfj/n0JP1m6Q5rIsOsc6
y/5M6bSewyoxL1GVtqdRyvZh6fh2TiO+PP7+F28ctq4o2EDnLZnrPjpXiLyeI0zVI0cFnt9rypUF
Y2W/lftkonOfRcNZNQ3LB8WyD37f7lwUtjYJ6RaH4bnZ16bJB7iyH+TCg0+/bz5M/31nvzIeLuiH
WHenFaLF55YmpYwOZbVvmLZLN6U0zLOKtvaPfZmT8btCCDtrcrjNr1AZCKoFvvC54kEMM70dNqpV
l4tgbKrknURicdaHYWR2LiEZnHCk7PZ23Fh9gMGCjv6c/l2C+bQihfpD2j6Ta44Mgt3fVEkdy78h
ZFAjKrXKuQ9h+LybqnkTqEWfhi0LHuUWxeQ00haHxTpb9WRQ5MtPZZixL5Poh0ek8F+CeqtULhto
nc5dE9NDZMr4COlGiMKxEgdwNqH87QleffGLhq7ge6aoiI50V+WSW1GXDypjP6Qi+3dxldfRdqry
nmbTZ5Gu4k0Lw5ivBpbAb/uyoQ9lmuwPyy5M9WMbt6HN9Zpo8XaAdMYXg9gb+T9HV7Ydp64Fv4i1
BGjilaEHpz3GTuK8sHwSRwiBGCUQX3/L9zVO2zSIPdSuXXVusKHdPQq34HjkC6q/Hodct1Fu0nh6
zLSZy6UnbQ5lFjzjYGAYOzvWo81Np5uOdfNXD9OYG959H81Bbxm+Q5/LZt2LbonrkkemLUzr+mcx
76LJk3kSpxGP84lAXsY/ZF29w6eeWfbYMVU/RvAcu3Suj6Pc6Ri6cEdXL5fD7Mn4HVRsyBc3ffYr
aiHnJoXiCewFkjeqNPlT0+QfD2a4G1s9/2CZVEOOVSSiC3DHTAn2Niv7cVnKma7u1Eq1gP6hoxo4
soCY4OyX8ce4dIkskq7Z9be5yRJ32RqYNz9m0Q4CPjTkp+3SzvWevk3DOIkqGiw+7wLbvyBoak3h
Be8vk+bxFQ9gwFXaFsT667gpiMKMG4CfNdcCmp0/aiU3qI4tJgtNhbA5tGsR2U7aWyzx0TzVgy+O
WZEn3StCYUxok1Othl7l2EunLirXZRvUdTWdbh7t7uaTxnm/dWHeTi4dl9s2iFGUdtFpztCP2NJ2
/Tw+CyM7cmILPOJPFuQvfmrZns11OfYH4IAc+PkwPloROXnPpnpqfthp4uRxkPGx8rxG5UgK21gz
GVzJ1EVn4IbJYQttMUW649S67pTAnWc+YXlWpR9+9fp4imor9VmDsj/+SnwwW3xLhzTZpjzBsMLD
oMB7e0sS0qW3HTMp/UcfKta3WC/4rz3uCXvuhpZEecDDYKdGM8tP6TJn8rLZepaFJTXIZflIuoEV
fgmZvIcaeabeBXix8wksd2jyyAEfKI9+iCBIsO10rZ9rj2X8E4jefDs100j1JwS+Fozx0Jx59Tim
OIhn6bznd8MwtiOwwF4DahiVw4R7PY7WPxnpVNXOUb2B2a0mD8P2bNv4zy5N0/F9CsyMz5L2DBUL
gU/3I3XxmF4OS8X+D2Zskcem5aanm6V7pK5pDxmGMm7atrmuvBnXzzSDY/u9JLDgfTdztstLmjId
vamejiggh0XsEmyMNqWFFNtY/8CnrHsaJwb7sXxLI2kftCCLO0NukbuK9guxr52gu7sXMc41JIH7
SFRTwsP4E9pajqHT7BqcY9eT7Dwal033R6rW5pK1bT/9IodM4G1Lx0XFhZ8n4uDHzteUXwXkB+zf
uW6/dkkGbJSc2xi6JJdu74P6NoJuGV94k6FyB4d7747rnvV+U4VhDA4lK9npV3R1MBP5CS+8YT2N
bhrTW4JoFFg16KFu74zGOtVPTzmH+g+3GU9yazdYFOVYowNlp0Os6K87vlP7PGPvaKjqrF7YFcvK
rHuHZdci7hoPbXc9N6w7dxv+f2mPY6grKIHK6blOhoV0eRubZLigjIG7YMmsJ90Fy4Z6t6cjk4u9
hQ4P5iHiFIPAXBnX8zMSEXYG4kzr9boNbrOfwvCEX5IBa5G5hmiFypeZz3M5LqaL/x6zj9y5hzz+
3ubzLHzIecOiUi0x/BIL0g+T+xgSsZMn21lj2xyRRitoTMVkUkCoOBCkpUNSPPIjHpCgMtbr+j9s
8W7Ri5ji2N1ZqPLsZ9p3Qt5iE3v5px3gI/G2Qs7InlqervWvNJ635L4XdFpfaItD+s8nkRfXBpPb
iUA+P4npf5Qk63xJ4TBAvi3W7zZnYPtPn8J7H5o89Uk6/xQJ/NxPgwZl+t6shO+3bUrRHOWdV9J8
uNXV2YOMu6V53/Ei+CanYlvqNxl0HZ3aekv4KRFhVzeN5YGomNIQs6bsE5pCdi/aorOZ3cS+qcQk
6VMWj/3IsbkEje+lrHWSwdyWIJmQP0fjiC7xh3pjyq+XYwlFTTEF2vLEJjMRVcJjZm46ibGhVxxQ
4/B/j35azEdrWbt+rIeOBNozuDW8yUGa5jUdwBD5dJ1Ow1DOMuKOnbhOASVV6zrG8gb1uH5+TuAD
tTSXHlp4ciuwR7pOF9dMe6ou66BCd+Sabxn/pVlK6wpLn1mv4TXBR7bn/Og14xBFxsYxzddkjPwt
kZOucwufSYFsW9cLRHD5vM4srkAJ4HIpm9SygZ6F86t7XzREdNgZTqpYXM4DBUvud+vYtIaCO485
eR9qLIHlMljlec5tDKMDrADp/QzLtmEx5zrlXMWl5pmM7B2QeZc+Jx7CgVuR7hmfPtreunHMUxM3
+m5ovgSlCqrjrj/yTm7CYG/JjwcvpV+taIoM40hybm1kRgOlOpBfrhCYDOYiIhv7f4yMXJy3REfj
uQH0JEt28BkepKJvUTDtemmYPsWDqFWHeQz80yre+iOcO76Z5D2qG7tUu5P0X3sIG3+K3qfmMu4x
hnEJTYpu1fYpiXZGAMHFLT13KDfkt0wlZL8sEZN7uLAjTu8kFK8D8vXWm1M9R5682dSoo+JZVLP2
rJLdwN1oiXz8R/YJuVAa0/YsGfJ3BfXthfki8we8YHQDVTo4SgboBBVA6RIwiaatflK9stgY772f
sPyQhmvkZlupzUGqdnRQN/TQDzhnKKPm35jggrSGr5wu8jqbbJuyvLF7JiqZSrCecqzoZ/a8RKDg
i1y32uUZ1C+fJfhXdspRVW3UnoNZk+Qlhq2oik6pINN+1/NBt89RvEC+jrIkQbkmmxCZodBAKdvf
Kkqn+SK1uINF1nBtEohLIcJmw/s2ZlAmm5bD6LIVIZFXFi+zxM8WGy3wyyBM/wcra+xeHL6JmjtU
1jz9tc7IXI8g+PXJSz0exFzhHoIDyEFNwExjbdnan/c5mr6uxNDDXfD8dvN8cLbc0aXXfzFvQjJs
6+OiBrb9E2Jp3JJv3vrxKYUmt7uJsQntY4qVJPYYduC630MKCu4FHMVeN7nvGgZp6i4N4TTUZhk+
sziO2KlTK5Hv1Am3fWcOJO/vtern+k+La0W9Y4Q4mt/1KiJOQBY+Gv549Fk7YG2y61aCb0a4zRvS
aSxWLDTg/Z0Xv8cFEFsd8gHa5+oqAW2f2n0A2QnaTaM+J8aLBbFiN+1jzZ2KUFHCNnviYDTorAdb
pPJSJvMr42TycUF0P0ff3TDpcaswk6jZePnyjzpnQiJVr6KWWVPMmY1SFGcHE39ryK+lU8FhMEMe
uN+Yvib7wYY8gcb1+ehp+120vRpR6gv0caehHaiW+UZgQ3ZP5WzHJjet7KeHpDbdEOeOB8eRn6M5
WfDgItUe91ArbdxQtGMIOf49Aq+qY417XpAgEP5Aoq3nPVeLtmUa5n38y+oQPcPjBd17D4m9bxZl
+nogoiXzAbyORuoVpxbapwKSltt1kSiic6yRBfIQr5PEHLbGHre6cS6xi1YYD4uHCr+4uxiIGOyv
jRizbb+fkBSmp22A11PZORiSP6NQ0ARrlCas6hT1hIsXB7spfrIzd/J5zsZmOy9O1DcqV6wMZ0yd
UXIpg7UTYrL+DPp1Gj8eKANhr53gXA3VjP3iZbp6NrBxQkX9he81sY/g79ZO/t+ytav4b4PMwo+N
J/ITzSmC2SkLPUSGfVLvrhwhM/o38MwXGlPE07pAZ6YuZlkragsEn9SHqt2wvDOdqQOSMV1VP8Js
Itojl7rKTbNvHhq44W1riWHsOqkyoodM4QLg5sQ9sWzZkifKm+hdT5sEU0ahM5BFGqw28gc6Y2iJ
ODMqC2WejQYhijaaOYxzekCrlJUNtSuEu9ZsvW/2lHwsKcyoxmJvozapy8SPUSzyvsUWwC+4hkZb
GaW7dSY3x1b7+2nf2l3na41K1mHSRbqkWnZVj7+lHuVWGbwR7EXCIs7dZZPYWFdg2rOW7TQGl9NF
DnDkibg/0CHKZf1AbbeEKo3jQIshlfN/KYg+NAfxy+tys336KyUqxiLwvn1MG23ud4q+mw2HfOmF
FCvchJgV3zw9pupgzQGzHeUGvJJBt/cTlogvyHBsyskEoZiS1kd7pk2/8DzaR3WH1wRVWSaA0La2
39JCSXr89jaJK2RningbBfqW8vUopCJiysGyjSebu4GbrZR1m7aVSJvpOtCRH/m4sKXY+XJkZd0M
7RnS6skbH2SAbAnj9QkIc/9npvq4B/GS9nfdbBpVbclS6w8CA497Nar0Vxt5Xx7YlLiqRKUFZSZj
p+no+u3GDgdJa/QKojstsGVSr06jM4qiI/23H/ORb/HYfY8Szd0JbJItvTMcXdiprvW2Rw9eb0F8
92Qj9AT7xpj+gvK2I1eXJPyvcIQDAclQ2xwwIN4g4Dz9XZKkvTZrrGRRgz315mJo0odtZR9koQsU
FZ1739yOHQDkc2wUeho9WJLO9iQ3x8o6ykhaqtCa94WNByLVHmhURnBiOmOEkX5OWEwfT8mxpn9N
vfGojNcQFasf02ufBv8aTERe6sGDUb9kfCsAV8DJz0cde1nZGMkiGoVP4ucsS5uo2uamQ8C142d0
QOuxXPS2QkEfKNIgx/rc8l3f2RFL3S3p5fyjwVvYlWNXo2pyuss3ejDUQiIyFwvByAr41H3T0vS0
p81cyH1Gx8zFBzyqNNi4aK3UtC73UKZZS8/7CfbVYYBSox+KsR/YfRwD5oqbsUWZCyahpPUMv4CD
VGKZ4xwqhqaQSboVTC3DWS1W/RjJRCqV0PEW9Vbkqdx+zmtm0MJSdcGgbbywgfeF6fsviTOrytC2
aLPjCDL+K08RIeSPtPErTtsMCaTsMNWwEXU9RDA/JLfNPUCf+rQaMqPNHNZriPY/K44uSm2FLrcX
uJz9C/oY4NclLr1Zp28SFRWaJur+ATOI38YO0ZbqyL93w4KLT479SS7t/rj5g14x7Tx+9Ch6T5S3
gGBMkxV9GyvcyxRCNxv0fKo6miRcnPElbnuSQNC/XbL/6nlefi+gl750qQ2vtm2TvOepOs0t6ux0
G3xbBrrTigrIMQ6RVl9R/AinmOPxS0b7mxo8J7lI07WphJx7UD1t0v8nfcr3Av0/fYKrjwZCIvbx
k3o5Fn5DZ94sgV8olmPPm6inBXd3r3PV4kl06TT+WTnFmw3JOm0Qa+Lp+xAL95O1qq8gHM6/Ufyh
S6fnAPuxbN1OPYzMmq+yfv7DxIaih03t32EzPE981PdV2sTDj87WeziZvl34nSaDOel+5a6MaWe/
M6XGZyzDW5YvQ9+lMFJg9IzWdX3rCCDAGxwcmkcPm+3roDsc8MOS+Q4b+iiIgnHDWWMi9rEiKUwX
fgDzK9tG4fCzGq8pHfE7CjhYhUudxaqpBhLh9Ahi2rgcB1hm5tEUBnPtiICOh0Eur5YwCRzpnR/b
T2rSuf8VNdTdrfEx/RJkk/4nic2eAcrpo6UCfEFpjhDYPKSHgPtmT7moOk8OFKq++0NI6N/9wrJi
FEByzpBCWAz6bA+ABYVDVK14dt8hKQfB09nB9+UfuK/TXFhUhPeqTXYOeu1Km3yGxAHQR0uy63q0
7i64pJtzG8tJPay9QwrNx2HuRTUDMNEXiWLng/NdXCErCR+srZve6pUgZo5IbHes9XJ7hc/U0hcJ
WPaPqdjMXrAmxuLUAs2aEUgrjW9QWIjZKYUcxWUW0D4t3CLGHturbTpdO4G8X4GKSuZiTqx6g3t1
Ol6JqOsnGZz7S4S2TcHNjFI+bvf+nYxUhMJg9kEqsIBwzazWwUB74miOu/rI6s9xMvBOXma4dcUy
UklxoPu9Cd3Gt8ZZDx78jia7CD7zLkflTn7pYXMPeL3jj3lqts/Yr/rsumnFWJggdlTRdqz3G3rV
u61RzR/erew/VKzipyW9qHPUDId5VViDMXky0tCWChXigz+W5ijonmbfYrUkax6vS/Ji4Lk55vqQ
9q/v43BLUHo1xdTaZDnV+3LYk1qoH648Hvo74AfHXlBz7D98J/GG49dYpPAEkWkBfOKKCIwfdTEe
MqyVlop2ZbLDuwH+TamjhdsmPzysjBhopY6JFOO3xbPucVxtGnLL9PIoKQLbEwa/gv0M2rF7KcN2
byDzx8uD7MCfoQJlsgpMl/X7AS2cqGgnrJfDlKdW2fOytvvdsAvzGRYHJzwEPlJnZ7Anjm9kTpEc
hQ0ReMoT4kMzTDz5iX4MkXyIIbBWWtPRuXRZYrI82tCRoFaFMeGfdYUa3U7kQqso9PYlXWn0Oxp6
cR5muepvDkpLwF0mapbLsgsOSAo9/fMGMdHP9jCduYBheLhi3gFvnoxa9rmIIXSEEf8UIa2aOSEQ
3IG01Z+IN1Bo6DO/6MKiE1N3CrMJrM02hg3nA2UoPgS1ELgj8nlo8pVb8eWkiK974hzFV5FZSGg+
RLGBYoaPo/3Zh123uY4WY3PR2OOxRzy+7yXN1N2e7ij2B8iF2m92Tt0HMqeb8yl0NMlROO9nIAbr
41cvee/azlnUgBuo2F6bTQCmVk0Jk6pgq0P0CYLh0QFhNyCtJFfcOMUrlq7tVWeYdW52jck1wb37
iNyGIURnyH7PiYeJ++yP/bkm4xKuwpiBXuXh6PTSgY+JV9QcFu8GkhafroBRGlOhQAr03jrlsvLo
pPYFnCtxOweVZPWj2KOAJNr6tSmk34nGGiyfXrSI+R8NfZ0eGwP1kGUXtSrzk2rSjM+AVw3/9iXn
9nOfxB6KQ0ToyqJlhFq9CSKGTQhDsWSIz86Q1VEwwqTSdFUbt40v0H/o11SyRVXxOoKNTmbcTdjP
UrZ+BU6yl3rS4nFEdfhf2jaaV0dKTYdjEAFnwpbT2METq+k+mG/Tco7bsJ03pFZIW8rgm9JyZP7g
OtdiE4/UGKV3drt1B1v+URkDezq8EPcAayQ/h3QKV4yH+vZPOs7kxc+qR5s41/1tJDD5exJNSq5A
Z5+abksfY0WOOwjmJTYfwoCV026FklVRY7Fwreq58f09DkJ/Z1w9kILEqb/CArSlRaJ3BVl02bI3
52V9R6Zlfm3GYbulx2y7a2+PoSshSoJcHQlYvNskXWqAh9YV9Wh0XDIOKP+6A1kc0PaNdZb3QwzH
FE+b8T6JZbvmS0yhKdMNYpJ3TeowG48a0s5nVwvxNKWrvh8TP69Vl5AMcwpQmL6TmmxtDrtBpEYo
ZAMyIMkE7ZV8ZZo2JTLh4KuEZll7Qdc/eXxtPYULlKn6rbSE66zYFDQN6H4cb46jNoAF6FejDudC
mFAcdlM+ZzLaESgz/gfxkH6DHwDiHPEbaU4tmQdRsXmX54kEdcqmIXKFUzh+wwhNwlw1Q79eDzuG
qbRDaMA57CMghvviyAxNu/i4CJfyR0D5rGy7VD3ImmZVnGjxg68JIDykI55DCaTuf4ixM2u+Brbt
VeS1GC7IiFhIrv0MDMASdC35ljk1obtI13Nq7UHyfkm7amesf69ds56o1/A835YALMdT+nehbL+1
fjvISfSYqRTbjCaqclojLCSSSfLUQGz/tTsOA0kyPMyXiLZLdwHm64dzNtmuLgZMa0LFVeBI/ybp
xsuwtxwF0RTVfweJFR5QEkR4GdQUXIkpB7JC4oCI5utIxvVKVCc+QPKczIv1AyAaNNzAT8g4xFVn
B6++1XPaJoW11IKcXDfR8TRxVZvzPER+yqlasxsWF9an2kFKruJWS1miEcxw13GH4mKuJ/WyY83F
Fx0a2YIPprXFGIsADxm82BfWxe25SabjCWyH/q4HVLif7Db0z0NjYWl7LEJlEA6SJvnWTFuz3AUt
+IgZI6CXi1NZv1ddG7oPG5r43OLtait4+M23JjS4cuhXYVtyW9OUFyzW6g77jeSnI+t0xaukv1rU
FBppNDgNVx50KjhPBgPkPmLgjWx1r913qtA83TVhlOaO9mI5SgwjOH9Ukejj17AfMcaTM/qLHBOa
/nMc5/BnPppEnTbi49el67vbaOb+n9vi+q+nI1vO+1FrlOIYTH2ufMbjJ9keD+C/iRUTxpCaJ5ww
MBgcW6NTz6jxF5QJAxwaG5XmJBqYOWfQ6BpzVWNIWlmujm+G8uQqp3S+mWiRpAAkie8mA1ykyqnu
9+uAR2pwCJOomruBwvARSD2wjJ3OSCPA4YsOHOAMoyHVfwqhjyxfiJC/4Vcc69KgpsunQZgTGBDT
q6d6B34+LmIoqYpmfF3ez7fRtvV9wmAvDD4nEQy/HYBKIW0TfkaRNXcwRzb6MqzSfJ/nAXROSFGj
gainrb9kLuI5Us7wArsx8Qhfl9GWTDHyppokhcbZSLHelUIusolI5cdkqGKCFgVSiWYqV9qPd8fo
7GlLp/U+JmtzQswGAqEi9t0hWKJPEbI5AR2Hm/EmvJ5KB4DxxZgMMwakJjAQZlLfj3pA3evNvn7U
seaATKR/YCbqUFXJ5DjVGiKHNHU9KxFtTLEJ63+I3bmu0AAcnrdejJc01JZiuqX54wzbJwTkRRW2
YzNouLVK35dO+9PaK/UckwAUaWCYAISZ/lwoXUsxxP4VCKd9knaLnoBpuVtgQauSRVxgMWyTZRwD
h9l2nHPOQfVrEjxPkF7qzOSD2Zc4ZwDl3vsho/+xpuuwLpgNIZ97ZKl6Sm+YvZj84G13B8SLOIC7
R1OCJ/i1tVf3DwYlQsF2wS79UO8XGgNIWdzenJpZpA+wQPbnto5CQXhL3rsOtrk7WDJ3XMOCJvMJ
+gYM3zG4sBY1oXqFnv+HBeOwABV8qeS4ErRjEokJ7H6FWIag+ULikd4mqCUCXwME1epVPjTBZA+j
7uM/29eOrAHwWExowetyH3DRxru6rO1RV9a38c8Ms0Y4jYb0vKS4/IxbBIsuikKOyYbNYdUKQyKQ
WK+CZv9/4vQvWI8cInfydSa4kJsT1kH6Pt4l5OeaafqGXPjWCL2eAMJjElzve5nOwp3jJQhM5ufk
E8qCR7637rhGGA+UcIBBjAFqUNZr/8I11/c2UaHcQqO/L4ro6rBqvWRLUKXM5ujhIKDlaGPrPAnH
WGJsQa8rS8mBZv7YXrEhF8omdFGRoqArs0iNxTIeSN3QmdCokLV5HhXQ+W5fTMEiar7Ak1+MzfVQ
CD8vRWBrOE3NUkOazphvbZ3tD0YHWCexUb+r2fEMHbz6kXX0KY5QEabUvYt+O1Q+DAEPERwk3OT4
D3bskEQHz8qlpg/x1AhZQrgak1mLLWZkIYYXOtuY34oGlJLmZChWOcrJgOs17TBDP/jyrl0iyMeA
gcIMOJjNZIe7pSCW08pnyG9lu3V1PFwMjzCmeppCS9Std0uSRqfAsWy25lgeUAcrRIsp/O8sU/V2
lrCC2r8DYW4HzPDwHmVvDeC2P8yEoXmE07WYqiEG1PhPh/RAmN03w8ayWZopuT8yKEx/SD2R4Q5P
BBv8LAHBAtP/eWwek8nw9HbMvUGk833yM6To7e8SE/fdlKfr1kwvGZbs5lK3PkaqJN0Ub29mPurm
lbdsSgsnGI/BvnH4AW4e6QH2bhDzawtHWwWoO8TZb7d2qKqpkOoBU2ETV7O39f/3M9sqEev6uo97
NuRHH/zyiIggUFDSdYX3TG7huAtS7Qhc6iNMhmIIWEeUdw82GZK3dcpS86kdJI4qFIHpDwKd9PnZ
o89G5CUt/4TSV0yKrJvGe9qxBBwPU5vxnwel0b6OLQv2JYYDwlxkGrl/hx3KNqPlUbZrb8MyTn2R
xZAc1XmC2R7NkZitfbTreuA+q8Oh9jYBKH7RbfGM+UtKwSO6Q16l4Yb911r9WqMhyEfUW0T/CBs7
xhwNyrj90HbCYUoSzOPiKg1b8o5ptIyfDCZC6l+DW/jPCdDTobkH9r4uPSMSApIDwIcrzlecwqq6
OaInVD+rqhbZRK/ZhjMCQWBqmol8NabC1LmOA5DjetQdh8XdqrMNxayH1DWmhNLt39cGE6tSA2Zg
US4GsJ/jisaRTcQZrhnxfbcksnuMtxHcxgr+tRT49xw8dnlRhDTwUlp4DW6InuJ1rmDsHLlfhkV2
+8wAM8kELSfexbVwYQaTEUcD7q+w8FQI+XnqUga/J8B+5R6ZqW3LKVoof1tVKqNrKvqGFj1MTSL8
+mU9wKvAbuClS8DUMmhc4c9wnwXWxxfQpGb0f5CN7qJyI7GCB1LTynG6jl+dxos7uoDoT73rVRGh
xP4XNx4rU2XfQzL4rQH8laKPI2GcUEkLx2soizAoICFhHOwBrieZ+8QO1I5oa724hBbTC3aKWaut
Qn88JiBkd2GFxAQaWECkebTwKCmx6jkkxzX1XB/HU6JIB1pIsy17TE8JOgA1VguUhL/g//aInxlR
KPpzzP/s8XNBimP/2nglmOty4H2aXPp2TZHaOQ/h2N/XpNcyrnrA9XPyO+pNWMxDDfQViGazDUOf
XAyKj9ldW8HsseTpskptXlC4hW14YE7o8Tb5dOg8XuP9WB47/Lnlg0ULsDIwHt+hqmzak07XYB+m
tqm5KUk8y/jSy7Zey+AgCtAVIZ1j9D0DQcuxg50x5ELG5p8+Wj79kAAKfam88hJ4G6wbwWnw61QA
FlDorqDOSbBi26bQiYEQZfIPAwAjUAHN64GRVKhH4O9rmO9Xy9CN0P9xdh7LjTNrtn0iRMAlzBQg
QSOJ8iqVJgiVgwcykfBP34s96qvbJkLT89dhsQik+ba1irk6WIIhr0tC1/ED1p8ECNiNULT/snCZ
RERBPDfyBmFKeLoKF7gZprljAbMZI4ERg12oSM3O7Cb1EuRdNJU54T2TpYMIVYf8h/TI/CxptM23
ZHKpPZcxpvHOB0uzVJk95WneXzGlpn9IJ+WVJyjFRjzLGZ0qA75ciHSa9DLcG3yz9VyWkta6VPfN
Dr+A2Je8s8FumFTwJw9L8KLFKRU7QdYwzjeLGoy3hoOh2/ND1eO+QJZeE1sQOHvLM7fxQhXrKD6R
ChrTB2o7+49yli2IIQmhccpmDtxbz0Sft1NCOPUhBfPxzlYX1k+BLEKa2xbP9LzdVJt2T4qDW7/n
CJzG+3CFLYghpX11B0ESFMnqsE3sZQgBz1pdNmnHKrd98TZ3w+zsQ8tcdMSgst2vXTeDRk2YazZq
OguogcaDmE2g9ynEKR2W+75Vi7pRthqXOE3rND+OlHuqaMRqXUesQ3yuNl8zWkRVpTdVBvrFcNVY
eWSNek1Guh0/FseHRhpqzBvHdXTYhCp77JvI07ZWGYObEXygo20T2xIWSo+BudSvhWndyt6Sxass
/NBg7FLDxTT6Qh3nGpnrfs1X57MofBiFHm/s80aYXRcRqCseKfeafuP5yvu4XFcPURontRFLV+Te
VdYHulEV/lX41uvL5Ar35Mna2YlwMfO9XY6SsOEy5XAjL5C7MjWyBwF0RQaI13Y77gBB97ManY1u
Dzn+npVAzT+GaSCipWrnFiUn1QRUCs2GuLi+s6WnwK7qjyIvjVtO6OaSD2ZaxJmc7DUqoI//pIhD
rIQYRPWcryL1I16QmbdBhQK4aGn90yorTdNPWT2ZSyg/StJxe9oCbXcBilTWwQy96mc3uu5hDTKs
PgbsQ4wcYvzlh3o5yoYJ2BINrW2G175B9Yb3rkWmbDT6Ro3uRJTzv83SyFg2o76TdeDtzSVHY+ra
4FqRKuBzdybAJHRTqFBby/5D2SEaoaGzx2LXzAQ5RpauvUPg2tWb11kNxw36w98zh9Z058x8BIG1
WEoeSyqu0pu+rwyyo1djCpMU9UO/RxTLnTNsdcPtanby9sKUMTP0F6ShJlj5SuPJQ7tDZNdW9b+m
oLhqyK/Mg46WpRshJ5ZcLggaKC5JoZCy0onnYkTdKFaH60pgBQ5AuSHM9B5gGh9fhJa50v/oDMus
PWn3COrJFh9D8GGxNtbBkL1hv5td2qk3HooPyNSsth3PDOf1fQhG31+feuP/1aGsfhVWp5h1tg2E
lvuy9G7QB3LjKDSePi+slB9vhmUf216VGsssCMmgO/k4ebbirO2RoRQPmd252RMVmt4T0HKV/fG4
3l/MsZzeOzI5HzkGlzaGTANDadSoFfE3Y208ZeyQj266ZH7s+5MI9t6SV0iKfWW4xc1cS6f+Ubmy
Zd/OckMcZ6ZK/xgG4F+J74HzJKj3inGXmRxPx2aFqTuJTKHf8uvSXJ953gX343ntXPY9322DVe9p
lSBFxckyZb80MMbtcqjtZmM6wo/5kA20Q+xdFGewUlszN3FO+bDmQ+wQUVJE4L/f3TNX5elHLepS
3Ib1PKVB7MkUaQFoGFoBR3k+5EDWN+k9nWP9qekKx4XC7RX73liG+gweML9IKBxKpIWt4d1VA6XS
QckeuN9mJ79pwKSmddQzywZxJmcL+9yNXDWt9kiDzeq5A33HsNC6K/+8DMxSvEPid+5+DqXL15jm
qd/NW8G/witItvXGtH0Ol9l/YfWFP2zFmxxT02ca/9ZFwqYOok3/2oPTfwTm5HfJUq/mFOWpXLJ9
vTlmGRvcLr3fNnurkbOHEB7zFMye2PZTk2v15hLYYHDmtUP6p80wv//YpJge+8yubwyjX55gYRX6
oqrnedWpWGFMxuvecwXowMP9VfPWj3Wr8gcXnM68nyw0xrd1Ohi3skGtxBHerhdpcCNEeV9W1UUN
OawRql7MdA2j+l74Rk68Qz1sXAC5qTkvLZrIU2cNXvbQNn0ez4w6cDxlP0Wz8MJj36LdnVpDvVML
pcOozuz8XlokKj0IC1Jzx8DY/dzyBgDJVy5Xww64vr2rmrqnS46mqhpNWlXmsRm4SwXLAdIfoWe1
KTEN8u2nt1pdjCRdj1crhP1Qa21mj81U9t1zQFFreUJdoK4DDEsl2lYnnS/r5IinxRsKdPW21w+H
PJ/HZuDutm7omgBdnxmrwm7P1Wy6uHYruOOl6hSOArXEEBq284RaaXF3ZdNr/bbVNtJZH6Spfilk
arb7IltQY1l5z+lmz6nOLqYTmveVZbZiXziVrpIMHC84tnISxS33nHJ4yic1pP8gScrhpwpr2b2k
dH/DJ9fNwBPYGn2XAiy7Cf6GIYiMdBr5j3ro1KHHBJGDL8OYHcNumOZTjWr7qRwR5ibSlmm9g+Ze
swdrS2HncwOh7aWB7yM3qLEKTmmns835iUsWr72ssmHAAVMOubiDmecf0RY2ItSSVUUAggAFadNt
UHcOVQjNEWow3+C0BnS61dpvB90ZTVKj3zqpma0iKvHSTLEQerhoKKtzH5C01HZd9hj6ujsPk01r
cmh4KL2MFZwFbUYp9oLW2rsMIi/uRoOGVNWnjvPOjWX1Yt9wO+eE8mP7V0pWERxwXdzVi60+NHai
LCq7ecpiU6TzejcMoScig6NjiF07RNUpV9Mqb0at+3nfMLecZtIr+ZoAiQ8ivUYcX2Vdl7WWxa8+
9OTBXwYT79ngLCYn6Cb6JJw3n9TIjYt8DPA65+cODwOSpTTfDi5FtdNf4tuEH7vTbLXxWAztaVVl
/wQr4OYQCau7hjvRcXTFLZq3/GEatywJWIkDE6dv/gOraeKGQ7Xa85crN8pH5Tk3jjJkeNKN6usd
Vj96C9MKIOE3b/X4kW0r5I3dYzVxvbTr99JqACjcurGnxM605MJpLPdCTUFSZmW1xtM4kvQ2WGxW
u06Zw0Ftuvtjzl61n0SFeMm1mgQ37LhbuD7ejhm4bYef5GMOu5IXUlbkW20SuFUPzYNVprI51JDh
9zmCrmNuLc29Mgpnz15mQ6Mu65T0tudHZbiFRyHL9YFfeRjhMKAKYkH5DPNmFqIcdmSWjBnEx6Pk
sOl5gBQoPHMXmW6AycadUCYhvUs2IkR2+xC1flf5fTz0G9cL9gE39tyuv3PFlv0U0l3s15LKOMs9
zDjE7Pe+LwswQWCdW1ub4tnOveBHiqoxQ7zF4ooCAx7cDzdiB/umtP8udMFvkRlO810uuvlYOxWi
nQZQ+ND2vbFHndncEIwfcJWlIOG301Vel8AX4wuBu6+beGqpHDhlm+HcNZadyaOZitDhSmATRGZm
7i1PjGvA0qdzFFaWIq/adC8pjdYsL+kaQwLM2t0v+Trc8SHvSPLIqyFfYnvGV4ocrgp6bncpavvj
xpVx22d1ZXRxD6W7EbbFWRHAnp+y2VgiuUJYYw3Qz13VOynQmDetT37QgpdsMBJXfto31gtiaDT/
Aezqqzc5dezM/XQ967fuYNkiGA7wdeuybzkSzb+mOSLUSl1FWgf4CvrR2XHqbTcwkq/3gN0IEdlY
lJB7Y7OamRRxi7Niw7TVHRazZT5Q8L35EyxZoW9HI2RwYSiUapviku7q8Jwyy/Yok2qmrxBhlLjx
hxHid+WAPrINjgSUtTKt+KLd9IA10P0Mpfawk7lTvgC7utmb5wjrbPqGehCEtCFP2vrOunDdBLa1
UP4VP8yiMj49aRrB3p8XrtG8tMFR8U5wb3MlGl+RjgK60aIHbodhb1yjxve6/gGeML+Cv4vFTDPr
LL0qDJvimZvKNPL/LTLsNnXXvhA/6xvnWTJR7nVoqVfX7ZYdG0r2AtPP1Za8xAKEAsbDo3pvzpw8
QoPPRkDBFru4CclxIfSQSxdqg2nPM7Y+oeXVPh9dIRKOSrLuMu0IyLuKm3TUzxVx+fOKevpu4sLq
MRsj97ilZECViYXMZX2wRgVGjyJ5DJPrPkyfUTi1ZhCJul8G9HTYI/cZ8ID3MC/4/iPpITK6Dxvh
b/c6NfP5hN7j2khhsqruSpZqc558od3jmslifTDMZXYPYZda+V8GvZyp3igmLkNiEXNkVmnwM+wC
13ugPVm7LGojt3GRdXW283KTKkLS5CovHtgU2riXAxaiSKHQU4/rwNnL1p/VqE1jQjjNNgbZTmFY
xnTIVQjagZD6NkSuKxBIg98br/zZyT0tWMopPHaC26bvuvQqD6zT/dwu2Zsztvkn1r+8i91czP6u
71cRNph/3GB8g1p225tm9iG1wFqR5CJVVmjuHaUTaTKhRxN2OBtw2CvsXYXz4TT7Wr/aDEQyabRf
mIc28Ke/WS7DJPc2LY+Dw7wQUXi7Jj6K3iwa1TheVDeMTbJNa9A/tRvCWGQ9RUYBSJrLPgelbqvf
Rp37+tLmWaD3rhuuB8835jWauzo3ovLqIOG+3GTJmhYFxqArOuctXvAHpZz7pAAab/MOGQTGUZsa
mmAuUM1sGzh9z1UCgaEaTfkCAc1Pb2S+efAHYrzLKKsnJz2OnWzSi2NsKMtiA3UPZgGzM4w7d5vX
9mc36+K+bVt/pfzZEy9CUit7GGYzKG9tgSP2btZDLf5mlY+Hb2tz/7m/KtJuBWyQc3adpWoSuxTb
qeRn3O54kSxu0tW8HbUW6UO90Ub33LTl8OBy6CKCwDO5S4Vetlu7LCo/CRan+uCyRVQioF++FhEa
9u2HWcnt1KVYfX/bhPSMT9RT6i4xEaZk90EVNPVl6+RUnHzcm68zwt5nEx3vAA7GcH2YmqIEHwx9
HzSqmoood8MizeKsyvz13jBki5fTR+4ek5bYWD9c5UqkwuE81H/DuZDlL4mMLjgKD8m4B3Ze8EfR
NVfPrbbE8o6mawZtW51R78pw1s4fm3/Yg93YiNwyg3LhZEOvig/NGaX1gud6ax+Yz+blCa5vahJi
S7d/QZMPPUMiBsgTzZVSVDH6o48J8wIOp9kJLi1qxhe01bxk2q7Y1Vajr+WzHruhe1lQi063XMLT
6eQZfTmThCP6DyLF5SV0aM/ZY4AR4kjSQ7cegjQwjD0nIw7U1QrMO5g1+ze1tp06+9tVicPwmf9d
89m8K7AT6IMLfqoeDKTuKjJaIud3Q6MXBoo506dy2/T73Exc/SeU9umjp2rdQS0axQUnavZvcWxm
nYZiaHLqR2QFuHY274R7YkrfN6pxqh0lgtPv1kGAgG0du04UZmVa3WHAcTLIC5y3l8lRk7FfNDaD
naxMpCDVvFblkzFaJddhV6133dByH7Wp58wi/gDuOjEpVT+U9qz714wLoMvNpizKuENnzqlOrxuC
KXPcbHqr0zlHDZe7VwUJKanR5IkBlRsCor3d5FKeIf4RkILoyNOYpnhU1CxaSk6gIJEdG1NzP/Nz
TTEnhe6gW9f1hSLSVSSBwoJC1WNAqkqqJngWafcHx19H63cG2fOXyzPSk3VqdFIqtKbJOBTGeg6x
RO5S6Th/Wt9vOQNgSngxwD32+VLbeNvGUUKRK5jCgFgvubvKSgsApawDICFQRab8T1fg9mpxigas
x9CPNoO4M9NNu+M/sT/7joVyyvXHNHGXdLosIc3VMalKUE2uLsE76n7wZFxlQfcaTFjm9vY4r/fZ
MJbtXlMl9uyZufNZ5YPzaxldEwlbCOVyMbFilJ9FagF1Wisqyavo5p85dc3e7cd6+1uQRJToAY31
fTBZ8OmDUY+3fYam+ExpivmmNZPMPhemQu4ySB/hfAbn3oEbZEO1S3XZNHFREop1wHgZNM/oDEJr
r9e8u+uH3Hi1aZ6fkrB1VZ50kPqgmqDPWYISXvyR4O7dYVU5vGgeLGzWRW835ltleZ516KllsmM4
1A3EDBfs1ntIXHjDLstopGe9TkuoYjkwlWELEVa6xtwJZnULSrvyY4e9h2rZTMtJIF7nxeeagkcy
cUfDKbkywkAvST8M4koBK/sDOsGKB2jM6Qnjpj+8zHOQ5aets2f3kWSlbYlQ6dTmnvPeufFXnH+k
/6Xr/UjHU33bpAaLPGavLfVFaFUu9HxCOiYY9RFCLn3hBjtDsoi6xBGe2iG4tOnP6H1TSv5o1q2j
uVtzWIWfKFSviDWXISNuO9kFpBqQEXFbE7/lvGHwqEN2MlJeRQSUvP6QOUM6oi8PBh1Jt5qtvdkQ
IrYe9Lay6AoEQOKOsAR7jhkAFEKgkGTy6WkZKk7KyoPmbbBayiUuhav7uzS1gwB9dSP6DP2EP+Cs
ElnbbzdyZEN72tjj7HvTM1E8xriNtv7BQfSQI+sTInwxkW8P0TK543LLQLZ+ii6E+oyQhY9JlwO1
h1GfIuO4WLUvvCliD0Gj5XrWvLO1MUsGB209h2St3XlLQD8bM+TixB5hAa/Mq8GPlR3sADqtzk7d
rY/94jzSsVoekbJW92Pvu7HyhftLeZP5kTmWdx6V6+5X1+fmKDNZv5vZav30+tTYY/mdowLn1YMF
Ih9TKFwhZOvDEhGS1+xFU0niDMt03LdbWN+tuQxepswND3jaRVwXlR1bNpt0obfxPWNLJLBKGGxg
jWDo8PHin116u/4F3oYlpx8LlM9pa39O0qsf2inIHzZpYPepujbxakSdWpe1YN5Oa3cHAW8/rJux
3jEsVg2nJ3ajiCZo/bNPr8qjXIr809ESNyjl6Mm2DOsuazz5tigziFGbLT/ggvtXz8bqFtWitT5C
5czH8Ao0R61XjC8EnmksskW/oIjPFt6Nbp4vNu2a752TmjiIKj9MnCpYbwo11m80584fFWklfZyz
KhxoHv4qhBjm7eb3iojipnkbWHE7iISaRt1q9B8xqVm/jYLeDsxW7stmF81dZfplFjVyGX80KwpH
fKXdQXARuw242hy1QhgYrQjc3yUUw5Oa1x7JK1crtHkTpEyJPxRfSJ6/IK/KPtp8turY1KO7qyxa
KOvQsZ6lqa/HVkBsXZ8ZHTuIo+6rAhNHtNLD9dNdSvTnhbdlz5y06owQcttN7eL9sQ2TyyXTVRAT
gsX5oLRznsFe77Rl2+/wg8tDi/zr07QXcdvbwrZQag4QIvBdwWPW40+zfAy3o9ejcOvt7CHkK160
v+l/I5qov8rBBo8gkbtRCR6U0MKU3XiSxKgI68/yzm20vwxMQyAF7bjD7l6+DaiEX7PJ8naEl60J
fHODvxSlmRn1gej7fW3YXoPmZtKXgvgL74IAl2oJZjGQmyd7HuyPcjZFB+EFQb7DOdubyWp0W4zj
wXppKiDjmfdkSUxAhuknILtnHW2od5ngLR/emQDf283W687BRqMiGrCqC17OPNhVbedRb++UpA2Y
+LCyu/xqZoIbUmqn17Ld4gkLF3EfeSOT1hHmeBi3fj4QBQtQgZLXuvJ0YfjhBZmRJwbXQFakvU5X
asDttqNlThpxC+EHF0la2dFt8yDpTOGt59QYcD4iKHgihSPtGWfwHsG+FdN2HrrWSUKNVHuCEAJB
ZQxCczmMbNHjsLfGgOCTZmiqYz8jwoyu7vukx/TDcBS61YiDSoy7CYjqKPU8/SrWyYsXMaACALR1
LF7qkGlM4awnkH2i9s/olLNjopp/SYJfrMhmZCgA3VEz8bBLFVsQ2Agq/WolRQLelcSDvrQY1Ns6
HhswDmPq0+qBnJDtqOSEdq5cjDPfK9/5qNcZ4E0cjAzScp/6aX3ykNGdSU6Zb5x8no5L3ldnbS6c
B/baZ7xhsqMbGnm8UZAysYjfCF9mjetxUK8TE/CfmuPoV052/76xnea+30L1o698Fs86rzFIRHto
Tf+agVJKo92tdWY8lyKUf9fGbvboSgGpJyQIse2D0/jYJ7jhibB393mZKhBpo/3TEIvwuqU+hIkY
PMW1ZMsTnQoF2Z1biLeCqdlx7Bu7YPPeNR18x4aQ9AuRZhUKzFIcNBhawnmUPmh/XV/Dzm2B9Mry
lYk9eEHep6uT7oqmSSbN7xdpH/S1gDx6kkQrsdJRt/2dHfYQBBloVWpNAIOoNpQWQSdjH2FQ1GQW
UEPBdICOts9g0MvJOJtwE7t+NmeA+t62aAe2aVmlo7rfBaij0oPpoIk4gVy3amcvjlEAtXQAoABS
vbmbEKkVp8nqmyNBkPWjU7h+TLRPGeOjRYcdSmlEC0IxEuHJsPnkUuwmVgjLWDBAHMvBJppiAzC7
53BefxSr6J8MhYMb001XxS2X4KMbOuVyILYvtBKw5S07od0VOW92b90xtF8JRIC9W2RmxhvW9aFP
5KhzhG148N7xPW3Xu+ZG4NqW9Xb3mOZE9YiwGMq3TA4OMRlOGaNDdY6940r/JxdtfDz8cMqLi6KT
x80bw4BMJAzNsyCyvtq6cXlilOCnyxvT3nbOZvb6iL9V4Vc1iIYFmDcHF2Cr1i/1OpZNMlwzPA6D
2jA5ZpPyswOs/7RFWPTr5pVs8amMdZHhmdOoF7Lf9YwVVHPt6YGwfYJw0udpJTnBjNdVFk5iOW2D
oH0Nl8YlmIWp/DfSbtX8GxofNhUQtapP6/XTzypAk3Nckfk0O0TBC8NzwJh0jRtqjf7WCz3L/sAB
7NNX0PqtkE9ha+ZuzsxRrROOtXn2D1kgw4beRX6ROOeY9WLcpv61FmP2+yMW/hbbhRk+9XSEvwyz
XOx976+IKLjkLs2dgdNrvgl4qR/bcO5/bJO31jGd0HOROF4zp0lN+Muxk668KdoK3MtqiQSB/dXW
eWFpxnmlgrdi6HOHzEO/+l1QZpyenY4r+8+SkB0vqmuiPJF5revnykStqByZ9SfR5MSSTaPt2jei
D1P/ANAn0j36JX2XVVbxuazG9uxgIP4xMFBATF7lGIpzvnDPI0EFSFVJhyBWaEVM8wxqO6tnJAJx
hT4PmQObkQzCG2Y3tQ9KRuckIGhj2ZNbVn8C4rXDUwdsltjDZqIGgYKCwBEBzv3eGA5ZOYcZE1xK
mcXGi4I1MEu5l+TzPwkvcYBLFwXqGIEsKLUEar2ZnCzlz8Wf0UORDJAazJ+gf+Vzzk34PgQZqlAP
zMwaRJYwvdmdOFKhiSeIiVC+jYR7HSY/926alDiGmj69f6ME6Dtk1jyzTRvQHg2fdwmHwLcP9Tbo
i7WU5bJfvEXEZQgIsc9TRjSolRIfZIiIuA0bJwnyxhHnibj2Zc9u1Jk7ifVbQkXCD0YBU/m+sAje
OTjIg3aj8tm5jOvllaXt4I+UDVtUqJaOpigw2V/55lS8kl29HMguMyEmtvW0VKC+wElZek57CF1i
e6dPRSnoFstqCOfTGK4+btS8TkRftvdMqeTYoCSoz11JSwwkynypm0qdvTTNL21XplHgDs6r32Cl
Opd10x2mERj4EgwKR1kZ4jw3xItlduvJJcIGBiStwnPFzYQklnU++uWivYdWpaG+Aw7gIkNMQOnb
V7nIQjRTaOQ+zSWIWCcl0wdz9re7VbMwhzHoEq2thqQtuGGSTJozzQ4u810rTnVOSMtdAeAOSTJ4
1geR29yN0yJv/qaoWmFvl/4jc4c6Dq+BMHGrav8nc4C1Byncdhbc+L3Ke0zti5WaWWwZw2jtM6c0
aVh28up2Rld26GzS2Ewl9PuCWtc8lRym3CVHuRulJY7uPPYymo16CHZo7g3CTGpvb6/5j1rgZvQs
9aOxpXWxCE4i+mObD224iZexMPVv2pX7h94L2xNro3t2t815zskjgO02TG+NaHTxi0hRW3Xw7ark
e9Ywn2DZQS+QWja/BXTVjaOXmQxVRp2IxWSxq66OPcX4/UjcWgm5uCDImvxYN11wbia1gJ4QLcjV
Dyf4S2gvTcJ1CKhBVrP+1RHtc0vsAzkuw7w+C4sYWFTMnGiTP0wHXW3ypBc3fN6M1rsnNEI8M9Ab
t8DO7o2lnBEDCw+6PZsD8lPlyLbCGWX4JE0vVY21zmfgRrTjF7duXctP1ffW0UVbwMiZLUjVifM5
YM7i5F+vsjTH2cZoK4b5mIMl3QRtihmETe+3IEr8BS/4AiTS9gcQvcHG01IMcd5MnMjzilizLMOj
Te8RXpmUYKMpLzsM/GplcVUwkwKJ6UH0AasvNX257t3QxLYZ4FJ48Xu7ejXx7SKCbY3ENqTYmxp7
Mp40xNLRpIE/O+0ZV9+yfiJSUNwG1n+SzrOtALWABCO4L5u5liLXSxk4AyIeQehEuqEtzsuJTBoq
KBAMuulws5QwlK10wnNNdMkr/cnEi5CbkN9n0rNuUU3N71qZf9bNKd4tz8qf/CGv7j0vV7vMZvYz
q7E+wvR6yIl6ndAu5RErHKTyKEuXJLyUmByYK3Xdt4C+Nz/PPtKc0Kz9wFxNumNpRqmmoAtonUUJ
lffTtFbxY9ajkRiLW94BLxD0ZI313neQymVdMKEfI03oDwev/9vD8LBfeVPvATWsddeJcb7kRr9+
jsaS3YzbUO6nCc0j8zGghjoSbQqcGDcF6aLuqbaJa1qTkCaBkmSsghzxX2XZ2fIWf4HKu102C6Wp
dEF3TcZBpcgviHrDF+nFzKsO/KCmRWZ8sj0YCPTalWzqHwFjD9shyzkEOzRzkrVYXSgsmgemqE2Q
eZLmAyY5pudNX6A9q5qdwGYquOd8VamOOq9G/HYHXUmLZrJprKfcfresSoIN9dCTgWSn+/u/54v+
D9GrzpfQ6CGbETX41PLaqX0JmypWmJ+/99FfcmTx+Df+vEr7zI/zU+nl3Pbm6Xsf/aUqiCHN8mts
UOcxwLLrH3Q9fLO8xvkSD25YsP1V1YszEMejvpIB2pzlN3ONv4TFZkYKUNhX9jnT4z2z7g/Ouf8j
HPp/eJBfm63XFKEJMif7zOyDkzd7Nipkut/6ub82W3uzCfduo57vmvSXO6wfPq/6Nz/7SzI3LBK6
AccfgUQIuHE661QY6nsVDf9fnbUjaw59ZZ1zxNI7p7CdnQXm9r2HaYv/Nye5UsSOCbMjkywd8L9U
CWKS7yXgfy20bpTEbF4IyWhNtNa7U67/x699/W7/TZbw1zbr3upMLLy+PHtw2QaIE123XAOHpCBs
9Zt1JP9ZJPdfAqRdH1wS1Qd/CSp2Rzb3uER333sTv6zOpRqDUlutPNdh8FH13QOamX/f++iva1M5
Q9WAk5w5U+9NRrhu+l4pztdG60WN/TI5xXo2CW0PlgexVt8LYf/aZ01AW4GHNlvPGdV/O9e6lpCE
2fy9F9z6sjR9aZkKnHxh2QfOPeyzOqFgG7/3KL+2WucaraYOxvnszdONtrKD2ZWP33qU1peVyZPc
VI9I6Nxy16Dl6Kf2h2/+4tft97+824FDNMVg6emc6krtES6Iva9W+5u/+Jcjs5gsMpcRQ5yttUwv
/cLoSsR78b1T82u7dYWnXwkH7Z+GuwUO9P6mqfjmN/+yMEtQDzxEpKuKHFl7aHTMBg1+w+890C9r
szcayWVyG0hghPKfEZIgsLK+90jN8MsjDXVepUAedKX4iJ+z297tPr/1vb/WWxsZ9vQp69VZFQuS
5brCS2CR5vS9T/+yPt1sEcQ1k/LNBk5wtZG9lks5f+8I+lpvTeHkZotqlOfUsq4+I5/LbEX4zve+
+pcVGli+4CO77py1WxBVy3SBsOri7334lzXaEptTWszLZ8T1eJf8NLHwP37zw78s0bHWRTNOHG6F
Wb8Q98EU2ZIM8r9/cyy7//0BbdpfXkabbLe1FPwwWCdfbKM8dO74BuWOqECa5jW0pLsKQP2T9Lfz
0kFA6Ha7FUHYYLZCA/5mwN2cSgFt5qeaDDFsmfF10CGnRf8Ri4mtGo3dNZ29j7fAekx7FBG5ql9J
o2wju8d77I2otsRq0/KzEoU+T7/95T+YO68d2a0s2/5KQe9U05tGq4CmC58R6c0LkZbee379HTyt
q9I5kOlbTxcSBKQyMyKSZnPtteYck15CSBeWvb95GQsrPWciajCUQNMV6vZ4bwAdsqNI2GW9ehs3
1jkhzakfh8dpjmhULSk6JbZ6C8wc+FWFMN6ZRZH6nS6GXrdYlp821toWrq5T5PpeFvbSaRGiYSeh
hQFWYsMZnw/TZIT+wj6vvQeWv1WyZsRmBOD6A7ScQYKBNuxR5+zNAVoG6i5lUwEZOGJCxFUzJkBX
o/hs1UFwhh3piWE7PCezvKnUTndnMlQ99NEHyWyeFrQNO7XPzkIxtD7teoH9eTm9ThaVgS4ecroM
tRhUxlYSsM/6UkJ/yMS4swkBZONanwYEbUI7IZQvFMIYwPpjeFDtPAqOcdgjgCsPIAd3bFyL28kM
gg22QcmHuDhcAbtyrGpGMjUU140qXwZNuQymNvpsAvN8sxgT7pjOmpyCcZTH+Kd39MTKHpNYjd24
E3D4idMFwMq1rAtXlQVyNC+Te0iIpkN1Vsw+w+BtFil3lTADrivUo0a96VqZmc4uLOKLiqvBQWQH
9amZ5i0ZwGDf08g8wuIbIe/MR0FRNuUYao4UBoFjcvZrQdEM5rA64GQonFtdkRBtF4aP67l9oKUY
29XARBRtVC/hAaHPfYf0KU6RhTLDBnwh+vrIYNExlxhvjy43B1OB5s4kW62hETPT7hTA5VU9d8fA
6q5KLsYV5OqRpB3FGxODPRLQdtScfJi39JiOY1jcj928kVKzL7ySWYuuWnp20yJrAZsgnhIs4l4L
WdeJDAsLiKTCboLJesAt0jldLd5L8mL6kIARF2YJLXfNzFMUVCgXDHTKulkjwwo3wOU3zG5XEYTJ
Aa36L4tRtpsbBuQrelC7HosJRB5dskMdIRhHAYZuL34u6nLddUQ0XazQaEF+tw3QGWk6Mu+dYR8X
3MKMV2VIyrY0T6eZ4DAbn2u9HJKUURnDxm5Q9iGZDk9q32M3a0zxNlxa/aiNJfNOOK/54yjVqIRT
dXSYflrzraLWJ42+hnwflDj64Rqnii4eY/CnNH1a0e9l61ILCcOWMTk2RoTsTdrpCiIYPKJ+uwoz
sAtJXq3hWlPThFMwIzqLQwAqIgC8CcJq4KxWCTwF03UKI8bPx3jfpcqBFvubgaH1Chws4ZZdw509
L9XytMRZhlc+jrVNQinkwGBc5WbRPhcV/UvBy5zjJlMxkEOQ0x1dA0Xi10OsHDWZIb8r95PowzY+
abElmy6cbiRi4Jk8JEiB4BZztVZWL1FEAARKPTLQGe5/SkEhJEA96oc4FtOt1K58B12Mj8MSPGSx
vvptFnRfKq0fX87LPYIV7g1AtZBW6GOV2P46RMg2iBWWmUDdotp+xXAmPVgCmzgkwElpMySvXQGc
FRSNOMn4ehDPGvwDbxpnAdFKFfTrooxoz8RdcB/hPvHMtjFcM21Qkxlhw7mIMCvNsVgc2zk7Q9IK
TkQcnAWW8KqgCagoAmJXOTS2eAShebAc4OWVnyW92hZps+UCE84hFgg/MCIAwQGzgKlSHHB/SGm0
Gogdxilu56BePqpCLf20VdJbvN4ypM8xfJIYlt8moqo/NUUvnMTSUloH3zjD9Mwq+3cB5QhQNAUO
TND0n2beCweRVu0BGzqXLaP4fQh01Zs5o27dGcsNRcXio+OoFldAcQk5sRneB7VhPz3oZJcJCPrF
FYeFb/dFmruZ5M8hxYxUyZ61IASJrKbYVlNz6UaMTWlHLJ2idiGirGbizKilbjlmar3QVgy3YlfH
jxlkinI/COowOwC3umMyDpbhKFb33LRCcVSAbu+HfAyNfdqubBsQTK99NBZOYXULGiZVu7PAtyEn
xNDFXDl3IV/g0IHni5oelIkET4ImdtVsLZQdmyUtw+OQjeCRpWaPr5KUE9Ckl9QQc1fR6R6De921
5MV4itb2hjPn4YW+I2E+i9qPyJUSBcgc+RhDaenGQYCwXb8YpHg46dSEG60ynDq3mrshyqRHkVOK
NDrHvQKloIQrVN3D+ll612R4qbhmIhtP2bBi0mtRNK/qfNnCLp63qoZQbiIqYVMj91TAJ6evNMZR
rWcytPXKajMEn515UzaMRbss/lBEZnBODpnzqZ8L8WBO8XijaBbpY5B13WFKUXWA2TASm6Imc6K4
79DRx6AQkkwazkKPZqAPcpWFsjMVZknyHZYXaQdaacC3Z0T3Rl2h4E1yZrWFlhd2pk6SZ8m4epS8
Y6YEC+6cdMNyAWrKzoN5FytaCFkvQ3TiV21mJEQ+oHZiaCtPtZOLGQjAsFSkIxYXCz1uVbSHMJqG
YEOKUX894iK7K2mWH5GEF/e4T3oP6Er4kFIOUyH01dj5ROjMW9RFU7lPpTLFiQcuimimlnlcHxUs
QklWQtBl9ywsKop4NRKQHFheHNSA5/VZccdSPY1hrDFuR+edjtm92gYjXP/gmoGKIOEGabKNzKOU
wg6CidLzDuiQELjFEDipxByUl8VlDhNOXW4I/xMg+R/v03+Gn+Xlf9pB7T//i6+Bn80NOvXuhy//
ufksr17zz/a/1t/67ae+/51/3pU5//74I9/9Bq/76/u6r93rd194BaPf+br/bOabz7bPum+vzidc
f/J/+81/fH57lbu5+vzlp/eyL7r11cK4LH769Vu7j19+MmTAISIV+3/8/j1+/YH17/zlpzu2GY1w
/Gy7zz/8zc/XtvvlJ0k2flZUSZIMgGsmTk/K9JHfWb+j/iyqkkYVoUqqqK9dQbDsXfTLT4L5syJL
lmFpMkINTQTi8NM/2rL/9j3rZxhcbAMkRZcQdlqm+tP//Yzfnal/nbl/FH1+KeOia3/5SeGtvttA
kNeFU17hJWVJgeIAQ+b7jQRGcfz+SlUdDKNDIr7U22pAdxEvTGoAVix7cjY8AdibEyjZdNDMmp3D
oG5Q5twvEUNUDGxXaU2KgogP2mvVTuNREoY3xhC+S914V/RQv+cQzUkJcgkciAYbT7we+uIrRiJq
V4mZeq1kgcZGvduFcCqWsokehXMLiZacIBBpMKt3qK43zDKZ6RYQEQTxds667ZzlO0xf4rUo6PfZ
KMobYSph8iQVjvQlJ0UnAVil9MjemJc/RQUZspayuAZhvJ4pl4FrLLXs5DoD43jRCQXqkmhbTEEO
2hGBF+LgDkh6NbqG8IJOBY0HU2eIIjij+izfmHJP3gJATQsPxTbrEpwOgEgKnb9ZD5THnlLgUAeZ
iAemijwg9XZi1C6kfCZgmb7NDGDcIIBFAoJARs2ScFFWUx0ADSxUUeLqeu/Mi9pigmcZRn/WI/4Y
Q5ZcMfNZHaA9TvH7VJTpFthEcQ4JgMEqqW7CVB5cIMiqqzIdPwiR9tDE4s0iTvL1YgGfKqcczklR
HQCn9z4VPJu2CevnokriXZjFWB2ljkyBKJ93Kehp4G9fSxvI26ZXqSQGpq+S3vqGVM8XJRuaHVIG
P2qnz4kUMGg29YGlbTmEWEvsFJ6tL40NhuO6lD5htaQ+wrUTch9Au8Ms3pCScMvEY+DsoHq1IEgj
U4+UBpACVkNrwqmGXzLeNZn2Eigxpp9+OqBhvRXxfIImKeT90ghb00IBrKt5uZsEPiDPfnXLEjs6
Yd+gnReDNwzu9tSP2ZPMZshaBJDZkSSQdzRR91HB5mHpQsrlakUt5aDrYMaPC5KKbJYfGOMp3lCL
tE+To8lv70Od606fKA140DvlwO8sgr5245I7pVo5Ljq5LGF9y9wlvxrxTGwkkrrsvp3Ka7ERArKb
jLMeNqY3SIDaq9IC1m/1mMEmPfJAR8x+wtOIZ3yypWYKfPjLR4HQiPO4AvmZtyAiDe5h4sRsYtQU
q2Wu2qEsDUwBEZtpCIzcSMiXXRqAT4SLvCOQb4JKgXolRFVmC7Agb0mHiSD0B/ExgMKMjhtOWNCp
8l7Cg/8QI/aBa2F6XdtXO8onQEhIk2izmS+GInVe0aIvm9uxhl4gIHMjpBEdbul2jTFsZEScR6xl
JXsK7RiGIfISMo08vHtEswS63/Hht5oEeWgmaOw4auq+qVXU5IvcHSXuUofoicQjNCzwUVMzPu/L
AMm2qcKIqRQ/E4jTw74nbkLU0myStds+MF9IlQ9woiJoygvU8bgZtJ1K1FybdBJ3LNSZktSkUz+P
6P0a81wban4oFOUeLdVw1AJpcTDSMYSOykOsF8lBpDDXExhlbXOtpSby8qIhQkB6B0YxIWkUje2Q
VqDWTBaWTFgBtMCrEbpEGdrKoNzFCk5XYg7RnaZM81WWzwHpIX8oVWHVJukmyrstUJ8jyON500XT
Vy/PVypWTBfWvY+kTHKpkiXiSrrxjLbCs/JMpONmRLshGCwvM0XJhaIy+InE9CNl70+jpybwyDQ9
ji63r9W/VtZwQi+xsKXgKJiigMBauzEK07Rr9VEzk+yEUCX31T58a2McwAzGjnDJ+oM4Kq+znndX
yg0b5fQIat43lJCbuG13eKOA62pKuisSmF+PdY0cjP23dm3QenT0uZOddoEykBrpLcvMfDBjw9eZ
Y8P0y1+qQml3sVhfIwZSEFQkbt/ssAi3j5mqXnIjWVxgJxnmydGuo2i+pwnOiqPOJ3GI4CwLhN2g
QLkj80zcF/lcOMOCfjFWlcVpGwzQhvISqMoZ6eoEOml8EuWHOtU2sKdEkLU5LAW52E2yPHgJ+DE3
gtfIWo+blQCb0V7kiSsjU2xpKHREv1A4lSgiwUwIcWhyqrn5gG8IBBMuzSEaTBK1mmEzdHLmDtoS
2JQdtynmMxSdxAhG4NlYqYN9Ij53ObnSggaCMkAreqhTngFxKbQ+mmw6OApQECLTYMTOnZNCzXIp
zwdbXaQPhi0IaNBGuz2Cfx8cgO4FZZTbgLoGp1HM1pHbp6rsjmk57eYeUdcAetXlwhzoN9jsfNOT
MBo36O/FQx/Rvp1XCKSVBGcMYWnChV1RQ1ep1KFR7TejyqiRMjeFN0lmRJ2hYkTbUmzCoted0hi4
PvFF9SXqVs7ds4EUGwU3H0ZuR1cd5EcehMs+xTNnywaQbGHFMeEFkVnens2s1/edrtxFMrmgjYEd
tTEN4B7Nk26OsZ2ktV8s88wSntA80rtvmFgH5Qk9gHk8TRUUZxa5nVEJ93OaLlCZ9RKyVXkOkhJE
TkHsUlJEUMJjyRuKFOtxcFW041Yp5BHTagovrDy2plDvjKCvEJHIy97CYOFKDJ/x9Fb9YUlqAa3N
QNJm0JUOsAyd7Air3bTh6j4WV9w4rgTb6r+xZdG7hQq+XvZ7wiHop34jTqbsQJMlv1qag81Uq4ip
aNg6nYGCjuy64ahIkridevmQjr1Kt3XNLlCi0C2qiY0TEUnyqB2mRrkaWQ1sSKHqqTWoWrR1SdKH
snFhJN9Aamb3IV+sGjCBBk2eJUu9hZjYuvWwQa3NYy6i3pECX4+ic53Pp2qm1cOWROwhZCufdHCv
6QQh/9NvEdTRSnog9qYtduEjPzR7sEjBYjpyuUvawo+rHXY1dK8AOz2pYmXBKmzbaesSfqGKLomD
iEd71PeATWBjXiXGk4X+HiWzeA6g50OdhoCe0USC5+nPmCq6VwFWmd9ekvBaRURJ97r6oANsFAd0
VMaDYRwM6SyzvcYJDbcSDMO7yp4IFqzg9e0+7PfiGcAtnWHIxHnsddEJvGkmbiVCwBZ/md3uDeMG
wrQqw8nqCRrnAkoBqIxzndwkyiY29zRtuMTm3DdC/M12GdxPr831Nw7QUWh81oPGdOt228DKwJfv
BOa2J5VOwroYONWjCLgLuK8LvjN7aeQNwWZ1diyfsdVt5oUsPFuU7SnfqbccJ9o7U0Cn3i0xs6Fv
n33S5viLw8ptqAOrEwxuK3aS0cNHSV9Dex4F1/qMaGFUXnWjtW85zbArCkt4SMK8wYsRByQMHJQ7
Z5APOerGt/rRXQGWjZcjTqqOeuskNd4oBxQtHYgw3oTZMZrcUTjTVQ0WqEgInlMPhVx5CACMcnYp
beCCvsG9YLsw6X5w6LCkyR4YnDA/T9IuhcjQv4zmjZwHzmjicBDcitYfj6uSt7bN+KrOHKpeJ6Xu
JlLrs4l8rd5w12UygQCbLj73lY/oYFr6NzWGmkjwiw4DsrX8bgxoLFwZyUa2rlfcPK30t4I7Crgi
0Tq0p0qXRE9cyFHmFrCC6g2KKYOYEu1khNuWv2KPB28ggSh8ozvPCBL7VCoc0icFHV/u42sCvgto
EKxdmti4lRBtm2+0IYMIIJ9NikVLQwXSh+XmJsJPWxvt/J3w2Dj3Z2snpRs1AIjnsG7Pb122z9+L
0WteeIGGzj4OJ3LwFGeaAW3Y3UnXUCz75nyajTshvkAXWeVvhRv2rBGv47wbyrt+OVmi26HvDT9r
LCVxyLV0MKPHgFCn7EXHnaPea9rDMN/2Fj3+QzUw/bn04wWVuV0vDzxfZsSs4vxJbDaaQzqMATmr
7+PwECgvVcpsBdEuQUASmVyQ02C8tm8iyJEhuG+bd0N+KKSjOt2EBSt9dm3m11q8n7OjPtOzkG8a
I3WWW3r9bmzEXp1eT9ZnSL5vn54JpVA0N2zOsiuDDX4ZqSLVLYHGBK+JOLwJrHXqm8jaQD6RelCI
eZA5oyyhozMsdcdwdFdhunWXUL4ljXSxgWHywJS6rUy6PKR9SEsE923yHjVyIJGJC4tIB4QWRtdC
/Kqo5ejF5bvWQq3kcULeapfgilgTgKRjm/HgXunDTbtp0qMwPfpztu48sQQIlzKgCI4yp61vx+W9
HL86yO00oJ0I5W9PzDNoXoe0Byr9mCsthMD5kE9fNT25IlXdIDx22m0avkgnvF12hVF+rjcly5wu
KJ6r9oPXCJYriVQ7aussuAkms6Moh5JBq7UH3Gd0o2dU6rXGJkg2aLIFGDuJ7/jqm8VV52AbQK+N
4k8Dg95gso70O2OGgxSF51JlMMansLThiMXWNRvd3nZ4maxYdTO2d/E6r1UUIvckP40tV+Aq7pHX
g8vIqq+Q5GfiQ0xuHYJznU59zpCsVvCXTIlbjSaWoYy44CWwpKWrG4o9zM9Beo8WH0KlwV9QOFP0
uA4luS8Bdq7STFurPuPoHnQtbrmbdHkkfttAt5pyv6XliRGabfJK2fLclhVhNTBKAPiJtHwdQYFW
VnlLyh5mV+olUB3AQctHHb9G1QNptG299rmxcovO2IiQpEo3psaItXFnRbdJzr24JB7ZlLZGmmJ9
KJITBCshPYTdoyMwlrFjNuB02RPS3KrWaZGe9vKHqX7oVuyW5FBN84rNT9gJgZ8S2CMhHz51wKrT
7pF0bT/NzozQHHqdUPiereHBmCyKXoluZuJKD6lOt3Jk+fusai6dDBjzTirOybTN6s8xepPK21bj
MBZvHAoGJkeCQvXljfaK0b+J3TbicDTR3gjPGGkssqG5BDp9G8Z+kuztwXjCzucUw9syvqnhESF/
BmpQYji6HYuNq5ofdX9I2wNjbjE5tyL3EdGhxxEGqLEXdRos/jxQE7AzxDIT25q4TUefrjELXSP7
sJkTRo61gz1BWt0AR93cT8HWJaDADNyehgw4iaL6WnJXFvZFJG2jZd7nrZdDMJbtxcGZhJqM+4t0
jfEtNkEAxieleeu8yboFIiQBeMxvWf6W4qCqbxHsOy6Q8FHXbhyp2vQ0OtNNqj5W5nPUPObaJWND
1udnQT6X+NTsaKFTG0zNzDoFzXZYsdRDuyHHwe6HHFw2oadHpUBl3yb3Bl40bw2OJX4afpEBQEyq
N2zFgLn72VzxlIMC5IR6mxxgrTtZeNwlBa7Mjs/KJFySZ+4GT6gNHk2uaAaXZl1/hNhnFuWETe4Y
HXHzyvUsgn2MrmysEeygnUpjeDq/yNarrBdO3T83jULquVF6GDG3AzsEzHYotJS3ubDcJhH2Mxm4
6iL4VCbdSokWTaADUEibqxm66fgGj3TPiWvx8JUuF1xVX831o4zM3nxTjDuxccW1vfEO6Fsv8OZ6
lBTl6A/Je8nNyfPLGPezZjtJenBUCpL0WMuXmFEWhAxoSczOJ0xOHqwRr0sP1FcAznoBOfJo88nK
hpN2mAgjfRUUO5+3obrjsDuJfhUmPFQe5dZx1hcZ3eEFR5uoH7Q7BR9jb91pkp+TgUFS8RsmxkW/
wvWdMTYzNzisWVyGe560yeLId1h/pQmHGxGbw5dFJnDiNajCmhuCh8COO5BqJdl35YAbG075/Co3
z5ZyCLIXENHVWhFQTCHQDs2PXkExv8GO7Ljs29aZ2U7CVJZ7ebILoetpuwSGQnaPG11bQeQudRGh
iEZ0y8NdeQW9WcqeEdwyUDTDo2O86rjuqh2tiFR2MUJgUzdgsrYuZZ1a1bBYAER3cAUyPfrICWbw
BVFid5cL77kWHinBwTordtfXHoPx7gbMEcHZx36hi2CbJliBLfnxGTJ9Lm7a/NCmkeCvK65raF7W
nBikRvOlsTaL6VnDlitlsW5mZScWu7g7VOllSC5F51Itulp/gpmNs0adztTD/nq1gJggEgvJngJz
c7lDaN6W2/EcX/p3jb3WpyQw+IEZs1viB0agaCYk+RC86dUOqsuo7lhUNEftnTojJtSLHhAyGJ9j
C3yMKoOSC5+UtGOuVI07MM/UUuwIBvnEtBLLkzFtxDflnvYuZzqjWdXaDrfDkB7MR/GupyXwBNyh
UffGpynC1uXJglTcgQgjabhJ10UpF2/m7A7lPzo1amtj8YzyFvZGcjMFHmvIsnissOwXetB21ICC
OwM9hKO70O/YEXWm6l+9wk6Xx8byadEuZdBUugsxA/ktUCvC07HerOU0erhoayB0YmC2+HG7bfkC
N7ihHKRoz77Y2YoGBt8bLcM5CQu7mPdZdc+1qtekcdUbvJB1ft2QmJWfmmFXjA7KdO4GrnTNbeJr
Fbos008ufY9jE843svWMQd4gC7EKvaB600QK7f0AkGGRffrzpfhQYcwZowPk3AkQIwGYZHvwpDK8
8jHvL5O+1l5lfqLhY0e46nuQsF9j/zDwiBLajSTs3GZ4zuutlG0plcOZjLGzSmVDKYcjF/AYbZDh
KqR0FPiJ+T7VzzPlX3ctkQfXZ/d6FQI5BybZXJAUBPq5jV05fzHr/TAcpwXAElKUR8HERmgP+UOQ
n7Lo0wwEUn1aOyK9trmMzQZ9KpPxzkmkp5gUqW6nMpUX8q8qW7gFScPjUUSIUHMMm30JsNZ6luIr
o3whAwBqboF7aJI3Ug9Vrv7oujcyJlPwwA7Zv9pAkhhyIBoylZe/Y8X2erB87Y4ae8m8MXBJGKyT
3cD40S2/0hbelENFz3ZhiggG88PowOJRJTs988HZYFZ3C+uKxbHM7goWpIHVkZRW/WWSiRK60bGt
ZU5mPsnpMdW+UrZLeuqACU7nN16ctslCe1S/8HhmlyumN6hj9McodOLlpguwuBBxNz1THhnnFf/M
cN24w+EM7GVxp/6sTNcqruneDoKdngJQIK/UMVQbcCEhFbtUpaL1R2vT4tDMb2p977SC06QXrsNa
3VKIALvaBdNnFm6daTwB/K+TF7FjD3UdF0/cH73+N2pP0/iDMRMzNUjVummolvmjCF4jpTNUsGwd
OquvjoYJSgHNDMnyKJNtRhE7abCTRa0vS/Kq0Zqq5iQ+jxGV8ThWn4x4RlxyeoHOJ6Im7eFsaDiP
LN9Ik/wgmFboRIF8CTLjWBljeCi66JZ08YkFrmV/yVyUzuXNMlRcuUHyNkZPNdozKorKF7Us3/Ps
p2u9Zrb1UAS8NVtA73fNSEexKvuIQ6OihLNwugWFWD3XQxJvFDncQTSFx0Bi+8y4aN+GTIhEkVaA
CUeqHABftYJ025EjggowA06EKauP5sbV1DpDxsAoKRoFf+yBNXd93GyF2byIQUtVUvMMU5P4oY+X
L6lCRNRZNHwgtOGTnYo9eUCzS5zWy6spOEa6EZMbmv2oJtTyeU5uVOkG7yVtlfK47vMBw9dejbKU
bSUPJXMf5E/1AcTXKN417VMIdVnZ9fKr2MHU2FMs98PFUTq/vzTLfa2RneF19VHP7pp7WgXlWyV8
aOYnaVbzsgORcpNCF2s3qU2mLE3NxIkroOpuNO+Z7FTZQVL2Kza4NE/UzdmBACSin6E9FJAKBGeG
ycHd35/awHCy2ceWLYQfhL8ayVWVPxS4dFeQLYvHJux28paSmx+pD/rsOj1u8nfmkKexMDaOdm8m
hHfvu4ngC3Kw6SpvEha5kv3K1Uje+p5vlsHzUN6EBLPaDbUGzVQ2wY1qULnX17TYPDVX3GVMt3VB
HZb1TpKJly6k8wA3tJgAHxkv3XQN3feMns5rgLNlU+67OeVUc09sITRfyNrLcZABvFJij+Co3kW5
oCrsZmcaBlp5Q3REPJXtzIyzJtNJDEg/PTCo3bYi/AYyhjylYP9zaKuLG+IkFE8DdQznkkBseiCe
Pr8gCzDc5fwkAG1trmXDFSiwDRqmG9Q5FIeYwBy/oYgfvSJ8qzkFCIBRPL1I5qnLb1qlYV+S2m4k
HRKglov8qV7Tw8Ir+NrSL3Kl82g9xi3PPeVhcg0fSAG+dolxhVbvG4KEhT1s1Da7jbXndfRS+wDh
TmVwm5efi7GT+y9z/JieKUi1BijvJryKenK/jpQRyUtf7IbqbJpPWezq9dUZTWbxvFbm5x5jo6Aj
l/QTHiknt6ugRaOWOug8yiKQgeXb0L4wslSG65WwMtaTPRMoazBVqxp4OtHHNVuXVfRlw8aiAflY
zJsFlqFvyrObPpTJ40AkVg/SYpt9mvJb3d9CPFAfReuadbmkjLBoR43ZHSEdtlK9rjATlfxK3Lmk
4wxM0aA010zsovxN5HE9Th88Y4n7WvfjU8yHHT/kao846tqsyURmkRVXwLWnVTS9amiLdFC3Ghdm
M9wV2YpEfW20gVpdsXVtu0gME8gN0G+X2pcyTjXGWZt/h3bLYeurbbOxvqKtLNo127B5TzcmN04R
GRrOEG+6Z1Y8eubJZwxVjPYWE8tsQ3jTUGzyxiU9Mzf2SXksSzdzksn+uq6SCwMRqXmYE587UZHZ
AuyAlbYPa0uV3sYGlKjJBH78CGgrACIf0K1soAlsuivsipoXKXtEaHJ6RwckdXnTlo4kKOKMyN/h
kqZnMNqucMcihDqgt65j7TX1nfyoujEHJ7fL5AbjbJ2d6QvpyV1Paw3m0i6hWxSf3VC/F9CSkhYP
Gm7ZUFZMxkU+lIJLkcTJ2CK/yo7KeFrMw4huOdZQxW6oF+qPxjzwJK5eXAkavn4ylVdibRlZYjS+
B5Nr9pe6eJJpxlfH1A+u6thv3pt3JL802tBUh4ggCkz1lUcDG8HP/m9MeN8sTv/yV5m69U3BzojU
IN1GlMQfDAuLqDVZg5QXqWNym5hbo9bceMJ5q1XZkbjWl3RQWnuuGYa04W3ETDlURX8ass6B30Er
mi6RZKZuPrOHayganSmOePRMCCvCioHUN43Lr5Kb7wQkv4l4fpT6/LGK5zvZzyl+b4DafXU/an2+
+6k/0wz9fygIkkS8AX8uBtqWRfiPw/qf2/+++b0c6Nvv/SoFktSfVVXnHw1GIIl5/5ICScrPJidf
NVc1mgmI9zcpkCz/DKBMRGks6oqsQLr4TQnEtyRN0tGvWiCY19/7fxEC8RbVv67DlWBiqPAiLP17
9Y8YRvkYNYN4CBE2p0y6wP2Au/ndwfj1ovm9yujPXnz9/7/zQA1zC3tGZqxIbcTIvn2o4nA3WP+O
CWr97D/YN3D9zyTRtuLBYsJI05DgJ/uvP7j0fdX6r8Pyg3nDFKtEZlwnHgTpS2mxG8iTPbE0WR+y
mbtWe8t0kubS51+/3fqB/+gkcJJ/f5wKEsTlYOHdGhNdy9FgJvHXL/xnJ+AHbVfZy4DNZJW5rgzM
h26QLDBXM5d/w/qznoAfFq9YMZnE13zuenL16t6o/sYN9cPq+NvhN39wWgkJ6elgCKWDRC+KXeDe
CtmrEy8yguXT0uHcp3Q1J2YKU7gVZNJyG6qujrEY6/hkaedQCjwhY79Zd6ckwq0i7hkDUwiP1d+s
4Kt36g/OmfmDH76sNJNsCFE8TFryNAcim0MCEtIv5LR7SRs2f30C/+TKMH9wbknZIEFw4whLxYtC
BT0l3l+/8J9cGeYP930IPqjNWu57Q3xgTG7rk5+bf+OmXg/BHx2a9T1/d9uHUznh1uFD57TZEMIa
S8me/t0gQ6+hei//5k9YNZR/+D4/3P9hV8rgGhbxoCmf+tQe6ix2BJqUgPQYxjELzwQTzJABJRyC
jKj5odTf52nhkQcJwLL1xlkEEDO6DaaavmDSCBW71sFoxKkbaVBBQ8GL1eKUrGQPMw3tYGzIGLeY
oiJCqUBvmLgmIFg0oeUoA5rn5mGaH6u+86NJY8J4KkgZE+S1aIyuZpHalugaExl7KTMN7acraOV8
EopMbV+Wsp/VqSeFnWekzYbVx41lfYez22nT8UroX8ifd/Xmg/QHuHEgQZjlBMYHHDLgnYmzOu8Q
RCULfUSluf73rpMfFsJiTLTIXBLxMBe3dfOiJkeJ0vivX/ubmfyPLpQf1r0kGZq8z7iH1kFdjmkM
Ik5s5yvDs022/4ez81punbm67ROhCjnckmBWoHK4QWlrS8g54+nPwPZ/IcMCWYcX/sqW7SbQ6LU6
zTVH1+/6qly56hEiNJcH3hpdCQA/02ZXfhjhXxo6CDMSHpUCLVVV70Mr2ffMaGwfg2XPxdrp5xyz
zm+POcmiCVxhbJYYz02TrVr5NQT6UvTvko/DKwVggzkSF8/0iTY2+tuPTXIqYdkN2P2IB8V0XvoA
P1zzqJcj6ltZDNwV9dEX5qSElnZb6RV1Tsi9XJT+il9x1YhREX7UUS2+uFFEmd14kcOALyTtkOn5
wlQKlH3ZFqHIUrZQovlAxDCl4urIYtFuqG8aYwuZypVUjmvib4lGCuiJko5qJgQbz5l9gs0StVTL
Cpt+V3ygeCVNr4Egc5f8aIZfqVRiK9MuT/f9TAI0JjMBPt81uBf6XkbrEIgd+8AzLf/zSPilp41p
BpeiocM4is/K6ZvHBW+doJinYA41L9KsTuB6A/9K6qpE6d3s8VYPlz0mRnLdL1G4LvThpaP+rh8P
ocGeBf4dDOVlLekrqsm9M+Nh7v0nE4CeBkpu6BZWp9V4q8JsJnye7tmZCcyYzACWH9QOqlmmFkzb
LWUlqEtf+TseAsfSmfXBzCRjTCaCrHUDKJhMMpXAjP3ctB+K8HX66ef6ZZL7sRVpwhIzn4NlcTS9
7bUzE+5cr0zyXRZBn84k2tVJI06NZSr6t7zYmRXnwMXD6Yef65dJ3tOjpASCyI+0zjHVb4L8Uw9u
Tzc91y+TXJXqrT6kbi9yF2Anypbd9pl2Z/LSv/PdH5N6buWc+TadeMiQZ8dBsaHqkZMJtDWitcAk
d2f41EShlyue/GBXSs4ySNXHtoJDzeWAL5TswKOl4COJKcJt0/j4n2pc48S2Jhdr11G4ysg3QtxC
W5UWXqHv/PpY+t1dYyBN9ZDbfJR4awr9DplOVmU7311Z4jpzX1Q3OLOmm+k8fZJshMbo4t4xWBQV
lN7k68ISLmx5kmt0eGWcE8bjVuU+6K8UHGxOf5eZ8aqPf//xWbAsR38p6cMh5iSgbcM1SlhqEu86
hyvdSDz39X+flPRJrsirYRBkyEWHxsNYfVeoZwJh7uknCaIGxkDEsQAIfY4u3asheBn67x7NE6Sr
Mz0091HHv//oIdz3K80PnOEQuZ+1dHDyZHm66+canqaKoMhaGQO1w8jzoKg5O/PAM9lBn2SHtvMk
w3Dk4aCX2VrHgrxPvFvBPZOT5556kiAUDe0nlqQMmMq3q2atpNaZ/ph77snKxQ1FJ4XGMBw4AS5L
YaE6oyQuPdMrM0NFm8SmiPm1iiEii33ApUb42IlHT0UEyZzNseTpLzrzBtokSqF6x7XRjb9RbFHS
GSFV2pV+5gVmOl6bRKqfRgWwCyI1TeycGD23x59rdxKbHgXHlRnTbv0RAWg4tzyaa3YSmhmFVj4c
04ED1a3Xr5zBPt3Hc+2Of/8RjsBb3a7AyPpQceveSg+lfmbmm/t4k3AU5CzT6rFh171txDvU6p5y
gfEL5xzaJCKjGpxpA1H8kGQ7pPNeen9ZX0xiEfBGQL0qj0wZrDJsNe1MJM718TQS4wFuXjY+r7cx
7tN6ddHjqpMQlC32ITn2BWTra1+htmJzWbuTsKN2EF/hknZj965T3vP267J2JxFXhZnv6BYJCVP8
Lrz2cDq5rOFJyIldm6tRSg41O1t1KRO5sCMmMRe53uBEjTocVP1BHh6qcxvY8YV/2emok5jzfIhO
RkVHBNmdHlZ3NZ71HSpdLqp32G5c2CuTAHQrz8G+gF/xMLLshX3auZelzvEQ/GfOyJoyb4YyEw+U
w1MI2nWXzYXqJP5iD+6CH0KEDqNtOvojXxgok/irhSyoc4qODj2bhpqS1stWkcokAJVBwjklJF+0
8T5R186Fm4apt2dbxVI95FYHGg3V2ZbCgdNxMj7XL+NOmQQg3IMUujf9MFgfbfGNS84Gki8FNyWX
g48qF8Z+dTz9UzMpT5mEZCgVktMUxsA+maOk+lFK/pxueIy9395hEpNx3mZGlRGTYkaNiChu5J5p
QFufbn3usSeRGVLojys5a70OMxspUpfe+2UNT4IxUET8jQ26vilWurF16gsfeBKKVaLn1BSbLE4N
czHIt/6lDzyJRYyhQYRXNKxmRyXe1fV/TAq4UPy90n2uhyexWCh1HBge3y/xDhFqEQ/F7ukunhkZ
UyNVUH+lYo3Zw1ILMGAOOvFj4p7Lpv+sGX8ZeFMvVdGQWxco7XCQgncAVkfPouKAOm1M17EbWFna
U0oRK4WnSxc7rh47bhfNj7TBSEcRsqXUi1vfd8+869yFmDwJZb+mGlEpeJoSv24nRtqe1ZiT72tK
CCwio0IWXhv3Y/nB6d6d+W5TS9Ym9fmFOOqR73rHPEtvizNJf+6zTQK6awrNyyLexKjxDkIb5Nx6
CHNPP/Vc45N4rkqurupxtFUKgv8II2bxwRfkM19BHoPhtzExierI0JWiLOTuANRuKTQITnKX2rN6
6aXvDppLgZoTF9293NcH0BAj8skGQGG3kIOqjEJkmeI8RJNpIthRQNm8Ie4rKjNPv/zcJ5vkhkGX
SngQhLAnYmAe7Dpq3i5reZIcOtysIxYrZJ1+KaU7nMJOtzv3uSbJQR1SB4c72vVBVaRIgLC2F73+
TH/8C45fPtfUzxX3pD7Rx5zWImnCymkNwlkExBBSlGzIw6YLlG8reBEp2w6aP4nxqMoboKULDfVP
kv+NWvXQqOs+e1GHmFLh0NbjcJPJOghZFC6RssvKZ024P90X40z528NOVuGFGJRW2cb9IRNdShXv
yhF7JgHhRpd++hdmxoc0ySFc94CrVSj6TlXqOqPvvrosx08dYiNNy2ADJEg8udtjY3Lh1npqDzvg
1+P2Gad2Lfckwlg7pBeby/pikij8KOsgc9DbfXqA7pk0Z77iXB9PMoQiaQOqIYkEZOjcLLZLM7rw
IE2SGTg/du4UepuSmqf9QefSE9n3y2U9MYltq8H8UI+0/jCUtnx0LzHdZs/+byL78bQCd74Io9T+
0Ca2dnNps1MPWCsIK/zfnO7QPA5+8yeLys/T3TCTiqYOsFhvuVUB6IAF2zYQ3joTgbcSXbZxECeR
VweZr3lt1x+EaMmdYXHZInNq/dr0LI3ThGYhR3CAm1/4tNMZ2qlcPh/NKlfaPQLF0x08ExmjoOvn
8G0BV2eFyoBIvCPApPdISM5d0mnjfPFL7hydo362XejK/0WdA+lVaqj6Q56Cf1lKWf2wE4Yesrd7
J6IeFwptoeF53FfWyjO/IC8uK4ocQ+cB9vA6TQ+WecfARRO98+VHKqfgq/M/RmaLtXtPAYM/5LsO
Sg+1XG0h7ACwbU1nq9X3FaVQ5jazdk5A+SgnjatIwoKgoFAmV6i4WsVVuRhQFsbUolmehOHFUyG+
Xta5k9xQaUZcgILtD0DESn3pFPbpdqWxB3/r2Ul2MCzfz3tX7A4uuhrdeKCmdRlKIg6Rr45wJ/rw
Pb6E+CFvX7TmHc+OCwfLZGHg4eHgUG7ACQ9AzmRLvdTp9/l9EKrWZAcf+q2YqJbAicNHk277y2YT
yiv+e/wZVgd6Shub/cYRuG7OLI9+XxKo1iRtMONJfTR+VSd40VnMRcO9rn867WWX+4gc//uxFVAl
ugmCnBuDZ0XHp+XMUfD4fP87aFRrkkB0NUuwhB06rrYxPaWOp0E8oQb3WvLWYPJy2aec5BMrqhRW
4BwCSs3GxRQgOzPkf58IVGuSS6BllU2hjt8yBjQnYlZiAXA+d7k0NwAngRr2Zh3rIU8NYLNKd8it
T/eG8nugqtYkUJ0oQ1NW1SzunCvJVe5kWAMt1e/9o+g9eYixBpUK+UZbR2lw9CUJAOgNOMG1j3FP
UOao4YutpqJl5+ISS5pVPlappcadJGi2ILBLQdScfI3ad/9RlCi/krAT5QIIMqAdQbs//RqSONf9
k8hXG6kxZdBOXKhiPgcioc5U2+TOuc3/gnFbppwvua7C9TAkRdFcxZB1B+iuYbdrIkrba2PXsdov
i5sG9mUeJbap1ljbRni9bgOY0bI4IObBnBWcroJ0K5OTKz256jQVXjQJO4xwt3vq1L8wZtHcvGJk
g1VSs8af7TYNKQF/NmpKzTog1K6Gh4C+VrChTUDZ9+pn5lNLKqBowVMrPXqgvoI1nIBrqaEwAZCo
qe0SyiWb4Q6W/KKsgIYAFi40iSLTJwgcdtF9RJS8NOJblODVRNGjV4jsKYsllL1FZ5QYOFPEHz8N
2tHA68wJjY2GPUZC9XeLfYqIO7i5jF11FYrajW4+mwrGQ8Bte8u2emtltBsB32MvEI/mWBihY/Ij
S4s0/hbHMoLgHbjGsVQof6QQ5fQ3nRnyxiSgsGh201wbb1mUJTdkWIicblcah/YvaeafLvHHEpNL
ZTMyWtbaWfaYmlfm3xRWOQUeVPGtM2nrhjscv07/1syoNCbR5Wuuh6KQnaQT7ZvawY1ko+dnbyZn
8uVU29FIQp1SqMAZpyAt9OIDq2i//46Uqyx6jNKdVe8c5a6iKNgyPqlCSLN2H5VwgyiiGY24jGWj
F0stpwxRvWbTtDWj/EGsazDBHD0Y3tLMsoVj3sMUf/aKdRSBjyz1dSzj+0GtjQDhNQsxatyDT6Kg
Sk5yxGlYRcl7L3j2jbvE3VTGRsjO6Q5nBsRU5lGpRoeFvciAEIHyCdyC353+SnMNT6ZhJyr8ogVs
fIgtwK5HintOtzvz9ady6MHTJT8fD1bM8ioo9nDFhe6MVvf3I3p1KmNGHp5rIMPYz4SYBoZ/c5fC
kkqiHj9YN2TsXs/3renbp19kZkExlTM7Spj2rdN3h9A5auVjEV6r1KlUzZmXmWt+sp4wJT8bmpQ5
yKGmtAAsnPXvJU5JOhS10y8wEynm+IV+hHxZN7DsxhWLiDtFgk+EuXPKPUNXD8+8w8wYMse///gF
ORnR0xUTNFs1pV5HlzB6TIVaj/9uV4r8SAkz2g21deet4+pMFpx73smColXkWlN0Tjz1cNeJS1c7
swmc+5aTjJdkWSEBO+4PHKjaRpEgn8ZwST3WoyX66Y85N/YnUz1A9EaF/8DxXP4c5e+qcFNgRIVT
Nfc8o0nSKDg+t7CY6aapjjXVQ3jTAUdUXYVZWm1uEJpdlnWmOta6z9NE9Uq8FPul6x+Cc7eNM2Pd
GP/+YyRKYaT03ngrCK76WsKBKk19vEpgh4vRXsQg4fRXUMaR8ts0OolaPfWrBiNHDuSVq0SgTkW5
sox8OYjHASO5Pko3mfWn6o8CWnrT3ypqtxBLmALtos2HRYDLYtWvnULCwD+nnNjfFL617LLhMcuf
ErXaDJiCmckXdguCid+BX1DjuDR1c336+WdOedWpyhW0bqKYBZGVVK8RfgZ5h+9EzR47blaJ9yeA
ldjhe5dyyZBnd5lzG+l3hvmnyAoq8fNlAPxSHEJbDvPDwLmaYFl2E6wrjExL704Kn+MRDnEuA89M
JcYkvXSdYBYWbkUHSgPbyqayM7joEFadKhFNTwqEepyk3OIPHod2UNRn4nQmdqbqQ6eiOs7LxwFi
fibpUWjfTn85aUYCruqTdD5UolcPFhvcgssSuUgXbnEftu+xdIvrFUaY7rs7wm6z9zttUdSabah4
eTxL7ruSg6CXg2XOYYcxiBtV9pdu/932jM3gNWrzJVUDyNTepJYq2wi66iZwk4WKd0pr4IRZaasG
wwbdlajmp7Ck678c4SrCNTS4EuN7KbvW4kOWXIvDdaQdqv6rKrYZ/HXhTQ8ffGqZS7wdouqxFFGf
i8CGTQnD7cJkpBfSS6iG7O/2hf7Wt7duGNgaXrjFFdBat3lJotwHimWthgxXpuHbqO7Vqljgijja
X2OMKYsqindtmSuGragY9CrltVfhIVg9Gv2jnx3l9jHHSwGebu0exeRhAM3s7MAuh8nWhSWR3/Zg
ttWDruwH37S9wbUN7xBgd2W1t/ifcnr8FKqHTPlbqhFFy3sfD0w/aGyz/BthdSaqxq2Zly89RU8e
thh4UpfCHY+u1n9Pf/m5ETWJgsZV2hzDM6IAz+Pqxv8/R/z/z8tmVZ9MsiqkmjjtaLeVKUa5Hs6l
4n+Xvr/kyKkmFIIk7v5eR8MiDsgxBfK1ZXvOnQtywdOeIslWwtfg5c1Za8OVYLwJ2qcTDovB3Fnm
i+5/aV18nxXRnSZstSbEROxBAu2hsTtNXQrsLhNGgaj57ynDEcHH+xIqDAfsp2YcRPdMqI4r6N/e
fzJV54OvAH3n/Qcq8kmGXr5puicFGxyRgvtzq7uZYTHVmPo5llRFWbF+z7k/t9mfXDTcprpSUNCJ
amSjUiC8Cgw7auzT7c6cO6tTTWkY6cl/BDYN9akg01eW8eHhoMiUkgihXUv3nfupGJ95v898bm3K
GpjEPgbrVIB46aiaxYzMwKzJx1FKGv4U/Q1HGpEJpiYfzfNsNbkRyhs8iAtpVcmQUpxo5cvfMl7k
SfwlmNmuTpKbrHDwd9qHnYDv6bB2MS0dMgwjbyNnVdXYbd5qyo2mrS1Nu2xK0CZrBksXeil22NPn
+X0oXRkcYJzu0rkhMJkRgqbDLdFlBEs4xn7W/plFwlyz499/rKUUuGRCPJ5BiEKx8PRXh5Oryx54
knJ6M8qEWnC4LPkUXOmmM4ozoteZlYI2Ltd+PHJSd67YAmM/lKMTKjtlT39suuZMP/+79P0lov/V
v/1o3ks8RfQ0la0gBpeFZxzUlmKqCL+0sqrWrvJlcoHpJF251Aos5cKI5YoYL/w8uKkw5Opd4d1I
/C9LEC9bv/yLsR8PNCBdjyly6A+xXv1VXjxF/XvRF5rKZt3WwfRfageU6wvDwdDCvqzdyWmDa8p+
phS0i+OV6dne12XNTpb9PtClPgjRx8j6SyHuLxQl44Tw3+MpVWBsCCmPC3apM7Hx35x53nEO+GUk
qZOQbcSgzryaB64cZBXGsLD0JzOGA5hchUazcJvvpGdjUdm4di9V7GB7dRmoVI5294n56QUaZb09
9b4YSAZUoUSvWd88tJRRglUHTPTkxFT0SZvOlBZilW5LRG/N6yDfDOnRzfFV2dbSZmjYrVe3bfmq
uOLuzIvNvNckZwQy9Kk8o8PUdyXb5+1lqUidJIyyBwTsD3SXAEe+2YjlmfiZ2S5ORbpeowRSJSnc
46u3rYabYJhyPuKN9vsm3vzehdE0WWK4rdLXFOORluTEboxqXRqPl/X3ZI2RloMm4h1GPHXburRx
kb2o3alqV0gdd0hN2pXEq/q1PVfvMNPfU9FupyjAq4wGdXvxqOu4h6bckT7V7iotHy578EkmUFI5
A7pZczZYxddwLDZCfWY5NzO3TNW6Wt5Llibz7LrylicYYClXhWmdmVrG+PglHyiTfKBogL7KsXFw
j3W/xoDrdHfMPfQkHuVMdWHCsQbVgjfd+sbzC29qb3W68bmHnkSl76Ra18oMkpxqbGeJ49Rl7cp0
0o9ZzRBZNxspqodqrXbbJDuXdGf6eBKFndVHol7zuIbz4WIJ7l52V6NMYnAQCuCuck3OiziIW9X5
Zc871eqaA+TSSgxJehJ2dQstOiMmnflsU5Fub1DYqRgBJ84b59g8XfTN/ldrqxXioNNoc1Wszhl+
zD3pZPptLdUaIvU/T8qxz+kn/Xcq/UusTV0dnTJhDyB13aHVMryDTRQmsf6nlWpoguU+irGiBgug
S+sgUpYhJjR+zO1ngluoecywRMJ+Ot2k7DCCOwGxWpJc58lznL1GqotfNT7y2mD7bvuJWA77wtEF
EOsF+AigLAZspGUcF12cyZ9M/4hJclrstOZGkTlCuYX9CEgAf/LiJWryXQyTpgveUIjgNz8ou9CD
MRzqkbQUKY1ZdqKxENxs54TxrknLvYc3mwam6bqsblo52ZvVpnLuu44DlYMHPQA+gVzWmOF1MlJX
DSyHANvAwbe/BRUkrHodLhozyqLssUfHycxKMSC3ko3qShiXiuuktcDU6Bpuda6+TfFXO/1FZj7z
v2vtH/GeugBxnTblqii0MVzO1DN5ZCb5TdVTucgo7wx2A351VcqvOqSNSrxQlDCVT1lu7YP+IToz
DZ7NQx8/nu6MuYeeJL8yC8WgigaqK0BomNJKrYGRuvbpxud6epICSzD2vSa7TDPUMQa2r565+Jh7
6EkKLOK+yBqJnvaaDSvxRRyvx1XU6Yf+J4n934BVpgKkwo+KCgMl5plOWAw4TVaYXCric+GlGDAC
DKqBKEuuHceyXZvfgv6aoXsNS2ejNs2dqp7zOfm998AY/ve8FJiuVAU6iV40X4X0Ob5szaJMJUu+
6EuWi9rhIGfPpXmr1Jd97X8nyD/iSgLXFgct6VNZu0/9n9Nf4/dOUOXJpJ+Klqh4ls+l0Nq97s+M
nzGh/+8X/mcz93PGV8vMyuvG6w/GYGH2yGetUMgIENXP1WuO67/ffmEy8rXKUfI2pzRDAd2WYIMk
ap0dsdr3y8eof72sbyZh4CMrVbuADo92+fWFdxRTQX4oOboajhpQjB6ecv7lXrZU/lfE82N4CKUI
6JNz+EOgVqAO7jOKK073w0w6mIrm8xpookgF8qECsNhhYomWIg7OlSjMjMCpch59n9xJNc+dYJbr
PYhUoV322OPr/OgQ2RggZ3Zkx8B4z4XhDq4XyKooPtMrc889/v1H87GTly2wn/6QD7dlfwPN4vRj
W78P7X8y1B/tCn3ahYLDXapjgm1CpcalEPb1AUTecCmIol3I/qo4V/89o25Vp5J6t04HvSm5FVa8
zZBZdpW+d5y0aWK3aaNyo8YNLEt9lRU5h7LcytTH0LFPv+lcD06CWNHTti19ck94z5XNmfXgvw3c
L6lhqrovAOvFVkbySUz34GEaHaaL2tRuE07UHZx+877YJqq2ylg79XG6EkGtJMIuU1GdJMmmhz8Y
S2+0sIRWEprPsXg7AE52qVdungOz3rlUpTgoCB2p+dM2H2H5EJZbcdjVebPu4G4VFsbR5wwmpZlO
mqr9g1jpE0UrhoMicdazV1GMp1m8arFAA492QIWjhrs+vKV6IcZ0t5TufPn+9PeZSbLTeoDA0yh5
Dthtxt51DeHIGXal/BJZh9a88F51WhXQa6ZeMQ6QhDxDV7/seGlaE1AUQRlFitkdopBvaaya/lzM
y/LMfa0yFQyrLZqbKE1Y3WoNfulQ5/7o7ZUrvprlZ4u6MFa2bnMbZtYyMT4az+XSfY+GBGfQAgiV
sWiaredemVmHV9lLa7yY+r6VXhmx4ByEjSlBfhWoZcRuzRKPEmRaZafwf6mPGLX3tbasFXzK03oj
IPBL9S0ur9sSM7TK21v8K9LvO9XZZ1Z2kIBlWc3Cz8KlruAc3eG1on6lGsQB8F6FeZNWqCjVG47Y
V5CjN52YbWQfF4jUt5u0vx862Q6zfeUcWyh1nanbTuLYogBNTNg6BlsrPaP+2wTfmFynVm67bQmD
dWTT5XYR3MccTMRDtuxwL2vc9t7LxLUmPCfZV2ZIXGjzn6xNC8o+MqOV7Dwk7t6JIHqAee2U4zBc
IWzGb9/GtHVhCNdpum9Gph5Q4wraunAle/AWJcgI7rpQY3oTgFuarnLnS2w/2s5cqAaaTyn4zugi
vanB77ZApG+seCu2YFvydAsSmIKqYmRu4O3Zi7tuKDe9iKWh8NXG3bEn6+bJdy7uw6rcKuZ7Oypv
/ZQj3LXGXVogv8TZwWq/fHFX+s8yzCURmF3lQWcTbjqz2ZSB9lw69yEa/qKI78H6eD0BbHGV7bZr
/BDsNtRtDRQGxOikyqhZlDeidrRgP/kKbLphIZCWFm2/llxrHYGt1Qw8lslGAvS1CkJX03+GwbWa
SRvZVJYZ1Q9Sl9mmD5bLeODUjBOjRdmZGwduZ40RtcU9nSwfihGpFn4ZuQ/aFfssqjlb5WbAAdEE
qYUWc6FYH/j3oz+220LfDB5G3HW8YiJFDVKKdm6t1FWgPmjysbQe3e6xCa6a6Nj00Fwe3Wr895qw
9pC++9G6r2/S9CkLx38m/LN5tDb1Cm9xLk8La7UMPTvg6DxuK47PQRMWC5mtdtPcNEhRPK7w9Ju4
OOTya9XnCGvIxcm3Kb+V4adSvgMmaJy33nmT6u+I/86QNiHud2DFllEkXEfBamTJDu9wowMNqXC8
dJtjF91m0Y0c7VhRLwX6VLIcypcRZNpOex0DRvFXrXhvgQLXKWbJhRsHOUXgZSuxv+UoZ+0K+TY3
XbuMX5sgYYqhWIoFBnS9YJfUxbUT9XgVdmtc99dVjr6CuhdYElsz6baxeosmeFkJN1pz3erVsqpW
bUxVdfxhao9Jn9pGGdl9UT92uJfJHEtglHfNUmlVSbexywOX+2IQlnH4MqQ7reqAPR/qVLZ1F2y6
ti8SyKyMUyG0Fh2JR5AcaKrczeZrmVxkUO4XGItSDVFl0+VtEAJcszgdQWMCJs8E0JCbG8UJoTYi
yIjqa8s/auqtIR5jE2m2jSadazGp9rBP+DCKO0keac7yfRchRFHUhRA+BxytYu0vJFzvslU3k4ew
8rcWpv04SKzwSE1gBeA8j1XkfZz9LbrwqJvaPgDp6SjBRlHuHRP39rCAy4hPCHckXYk3PdxdOdbY
kta21T5aVg+zWF0Z+ZtewA4EyNNnrl253VPEeQoEWDuQHrDmXWgq0DLrqS6RQRF+JjRVCxCNYd5A
dEEo9eFraG8A2QYZdGa8JQXMPmrqmRXtSkfsnxZPqoQ0r/S3XbTTKD0Ht0XJAVorwEDKs6U/ODKk
jOJGxn3SpeTRQtkhK+C05WSVle8u3vdqUr4WYvdHQtRnWMJ1VzIPJEM02mcuUz0GnVJvAzFaukq1
K9g0NSFlCMA+UlTwUZeDyWMWiTQ7A87g5eFaLR/7PIHy6qy7vraLwbeNRFsH/a6MYC5Fa89dVwKn
xDqk1YehoTI1WCX1ISpfW/W2zp91mRr+OyF54RRVyMBuJBv+F50FiF14T7y7lhGUOxY7uNE1Nl4E
qOpD5VZixMj1g5tyLS+7a73ZeMXKTKFRcFb1HPgPKsHige0Tnb0jWwfux5aJBUo+fO/SbE++tig7
ExSPQzoRCba0ysT7RpI3AZNfozwpxv1QoreM7Kil+Cx/qToQFiNtqtm17jVc9JWaq5yseStD7h59
5T0p9hJkJMXL7FjgQI4KM4RamNAK7XuZ/dXknVKy7st2qXaXuZ/SAGEBoVPXboN8W0V/pGof8Eip
u0cvBb22YlF4aLSRu/TY9hsBYkbvPCMiklLJtqBPjdgWA/mV/9lRZ2e1d4Ad3fLByl8Lcx130On3
tezvquqe8x5m0ahvP+Hag1ULVrIgbKKBUfSmJx8l2ylPKjinA5xBlg0yPBWCnRxQWH2dJHBgjZT1
V7F10x4wL1C4m7QOFnlC9vLsUjpKYbpJMITNQck64IMk11352pF6wF3k3gwcYkflthW+dGwM0e2I
KdEvcfZZLDkpZHOkYdLnUuOXJD1cRWsx5pshLZdOWYG+Qmd/F4fr3r1VFbsLQbL6yF82orJhPkY+
tgz9jBRvi9KHCC5YPmjq01DfSuqzFB2VqOaG7C6HD+JRw1yrC0e+bUxzLXENhRVGwIzYei+VC+Nx
y20Svg73fvMkMP3BXObODhxfDMm60vkNqj+sxL11XeTUgXAoqg+3EQhMFRhEAevDsQO0Zam4aizW
ZM3WSOtrMyoXRRUvVZOlwZDfyoUDSMq5iWKuIli4xGEIvjlYQnUhPd8Y2aEmO6VZBtkUng9AZaHV
lrIBgDDFWTVpVjLV8XX2YAlwFpvroC03ViJgkleDQlxTSnb0OL/ySk5oufn1vW+xvw5H4u0XbpGC
dIwgdNUPTlxDMHmrBmfllkc/Jwd315n/PPi44g6A3JRVxcm16r+V8Usgr0Pw8Ea9rimxMUMyGBxe
E0SpgV1LCtijDb6LYEutElwnn0Fk2CXbmIEM0L1Y1mNkbIfqJteg7vraJqoPqRXfSFl7A4TySsAb
qBN8yLuNXSG5F3zmF70DnBl/Uby86dLyPoMokzmO7Q8RUNbss+pywNArg5d2rGKZOvlV3LaY496x
PiQVmDCKb/XoQ47The/7dl8JdpmWa0l+RAC0SFwgreZVo/2RpV3sjP2qHEsHUBsxVAL3q+gCnU2G
L2x0EKimuoF4tE7Cz4H5LWYBM7CsV0yOIRjE8HIWQN7XbajZcv9HYILTMQSu4RK6HxBGSnActeFt
B3o5yculpw23tSauElUdA8Dy6q1bWvAzAzyw/xrgNkLDXLkChWFOsqt6caGAacoZN0GWbiPpvUsy
WweEBzpKupYqBeKbvCoqfy35+qoBwAzirouoJxRGO4x9WF+Hev0Q6N+6enT0+zA+sgatSkCvEGGH
8GC5KEwkCH3BFp+YpV7DPxhq8jsFKWDKJM1WgavFunatpiF4UZaHqbyNwUmWQ7xJIya2PNqUORVh
mkRopEuZ9Fyp9FoNvFZTN432t7Ww++u5e2iM7EUxbpTuKetfWTNsG7F9hwrBzysHF3QmpSkktxYJ
12efbURXWwWcxkJF7BoD5h4r+prByMo8yxv4jFBp5bsE0J4JWqbOqqXAgqrWO3TaLXuCbiMZL16s
rIc6uWqgsvcwnbUkvyswrPQK6ahqTDktMOM8PMhKwnYAzFxw8OHQcxxhRZBLG3OZx/iE6RDxGFHW
wOqmMIFBGktD3OUFq8VwpCHTKVDFtXA9QE1rkIn29W2egRoLy2vfSJaxCeSwKpcCBhgmjRpINIIM
r2h94J7P3CpZeNXg+a3QzYMwXFkJEjJVe4tIqAUOOxKLokH+rqj10x0DQk+8K9ud1kXLnCKiDth3
gReNrEUrJe6gyrabhOA00wYflhqO07DoQu9oSt31UOG/oWjiskr+6kZ6K/uHIv0oFWelmzKTFxj4
HqZMiVDfuylTypxMCIqAu6BgYabH9pZSt3SDu/HC+W4cHwbsc61bWxGwGg7mB8Xa8x6R9OJp3sbr
11a3UpRu5eA81CgbQC1fQYNbjpWsQqOzYbqDVy31q7qt1mm/roxbQ+HBKexLWrTqdX2TZ8ZKb+9l
ud9U/4+z81huXNnW9Lv0uBEBbwY9IQB6UiIpP0GoVCV4bxLA0/fHMzqXt1SK0GhHlWpTIIDMXOtf
vwEGKmV7gRnfcozVU1Pl+7qDE9nAYrXpHStPNSPmY48dXWJoPoVR6dbw46kckzDw7bD049lCsSo2
g11/WtiDL0TH1maR+ltVFwxcFqZ66sv4V65H9xM7DULIol7Fc+zCYMhzrJHHfaEMFHc4givs2nE7
Fpscb5lOK4+OvTOQiuGxsxBmgWyLKHnJXgfVuW0OIiSi136JnV948xHXhJdnGkccaTRBcQeLn10c
W2CtV4jrAuqZm9BV6nGpyET9NtpBYDNgKZrH2lpV82OBYDLk4DXEBSdFv7JxKw/KB2GMDzIW3j2J
ecx90DauWmWV6fzCmZjxkThQ8oQGYS2Ji4Ar4PYi8OuoXxA9pISZZ6mOOxHxXdJLCqJHBUtwDAq/
n5+slpIg193cNNdOQi6i7EirAh5kzlaZdtjvN+O9o3G6Kkrn1UbwNDepmxvRcdYdT5U3cpreO/Wn
XesLHQ1nq43eTJs2QzcfR93taBYmuz3q08Os3RUi2M2d6qsV69HYOcFppi+Pom4VODTCYe2pne4S
OLMqIosEimFflfqnjjE9Rv11ed9pS6s4hsoWW+iFo7yqMZmPp8EhObjbs29BaG/iQ52AbJDgSWNt
4q5vytODFCVuEKhuWmb3TLqoH6oFk96VOTknLYnWAQHnXRoedELPjFD9nVKhmmSaCetpGmoGVlQM
Tg4KMxNUqi2dPHYL1LFFyuZhSivNibYybKx2mOjJwRiwbsMfWl1oGiY8OSnZ9BLMeZdmIO0C86jR
abQW82Tx0F/zjVM6f4tQyVA7DCYa3KudfTkSrtr4qlMuDJuQNnY7VVfuYolsOKbGQvZ01GASlU4e
IlNSSUsja2AistH+dLJoV7fpQol/dUX8yGDmDmAE/waFCGNOuKy3jrbePLRdsIJxR7dwb5flXRWd
EsLQaUzdnGI47jQ3EYesYMZsqQdTTK6td5RnM33RLiSevQo4BuZ3nBFdq9AWaiH5s/2WACsKVhHQ
EZTcLGJKPsyLjCFx8VZmKNevYE507pr3BMTG1IkKrDKvDj8JwADaIquVtdbiVT9p7yPcSJXBr+l8
BKTV2gNv8LQyentt9rQqtbaPCMWszB2Bx6hpGiLMjFXu+A1XZonP0jJJBLXWRnUEdHQVHj1u4qvQ
XkeFtTDJQnYINzZB3/RBp8FnTZAM0NnItMfrxrPRwnaNYZHRPQdmwyb7ObNxdqg+kyA85gSuhRSt
GTEEvZJCQk5cNc4+R4K2YaeTP3C6IiMK55jQu0uiru36yNwNIQzuZsWfuH532mAXy91KqTl3lOm+
jnLfyj6lmdRmY0n0b2ZrqzFy3GhuVjJvbaJRf47G2qB6oDdWtNmPppk9T9Y2tUVYelt6SR6u82y4
L5y3QgEsAZAyDI2sWGr1UD7OXFqHwrUljSG2XvJ5K1vPAyydUPpTTvfAGpN9MbzUF/HvRrX3DsBQ
ah2n1lmm1FSFIBFtflON9zzYCsD2Zi26YtXqyxY5spQeUiq5oX1Jik0JiKH3viEfgrhbdDBjSQQv
8FJOIpPk+HnRxPpynj9HCpaZ7nLEj1tr96ki/BqMOMFXyUDxBMQGc1vc5UJ6bvC27NPimLBP1xn5
CXm2iciSy5x5oSQw0qpTMYxeGhMBT186j15Opw39ex8O9t6KtHVOCZebhJKOb3nX7+TgrooJPi3u
ytD2pLr3Ouddb3WMs+JDwvRC5npDosRledh0enonGTWV8WduD24XDP5QU/2RjJwOgzeEMdE+AYjl
YzAHa8de2Yy5TIJ9YvIe8+apKgLXmamtSmPX26hqZMDc7tpHGoeaeEmndZEGuI0FPd3MXYmk2IAQ
4QmqupPq+2pkEycP3IxavyxHoCYF/QOJu1QFY60D2sFFJXOlJtOvqhWkL4iVqZya8k/bF09WeHWn
T+7CyfJlg13DdDyjJiyWSFlV7r0oqd1IFXth86Lk6T6cjqOanZN6vG/GArE9m1giLXUlXg1lAA6A
vL8Q65StqrHeLDNd1FBgdF4XVaYMkWI+jX3DfO6QZimScqp158nA2AV04hGhrovd+6Gence0EBu9
VQ6dPhymYFy1sGllwG1V2uQZzvtgkNd/nugS1XhBlmyyyAZpw3FI4HlEj0k5Fg6Hbvo1nu1O23Vd
96oK2CgqXWgfiGWoBqC6pYEkWLpEPRBbAyVNARwxIvVebmyq32bmgMeWwRritZiaD5nMvfwazCmj
2sv1ba5Iflca0krkb3Og7wwYB5NBeknqk3UZIoJC/y+H3lS+juRNqvV0VAPFK4Z9iU/H+KpZ4yIN
HozwJWycbV8RyuwUr9HMzu2IVTNPrpGwQMxneyDxRvmsh+eaiA49svxZIkenI/k5Je5XFXdtk40E
ckdnmhIIAt5Q0Kg7L1Fnb0VUvI8C9q5ZHojZ2yhpg6mELKWLxOqYSjGKohESbERpAhVe8H5NvtDJ
XK33kiL2WsM9ni5kJtvS3ZjwyNZtlEeuHD4m5C+blPlOR1KBjV2FWpqeTtax2c6y29v4iaIHCyga
RJ64imW4c3A81+S9VvqqaioSVSQQuJZew2m6paD3j5xHuTlbSXmSSHN1UnVbtBMwdr1scfcJNUhR
48WhZG1rZ9tUKv0Zb5k9OPgGVQszfhPtJQe8CByVQGsLdLMuF11DPnczl56kH5N0E9o6HkU6L0FT
rlX1pM/HCEq+LYRXktXga1lNhvpwNkLULEPxbl8Fjmm/jByVWVi/vP6ZzJilxsiq5r8ds4Lrn6+S
0aAkDJqCUCj2okKt1sXFtffBNIkPznuFMjHDWlK/0rI3Mq4tWk1+Le5Hc3SyVBI7jQg81fgcgxKT
IRxp2tx2zQ5pi3mPqtFLme6kO5EDxDSU06PWXNrSWo2iIc4ThG+Ul2EPBuXchbHmyXBferl2u6m/
kOjyXjnIEJrC7fO3gMnr+Gk0D1bwMfcclZK17IxqVetAwlh+DNVvq3qorW1OVvOktT6B3mNULNs+
9rX+zrSlpcU/r+Y/10TZwai2fduvWkf38HxFSuEQ0Rjuup44qUPdEDQ5vRXTJjJ2uZov8mLvmE+1
3PqVUBbhTBQlyEEi+7aMZFNR3di0UOi/t7z/FTCvwqhNJQVaKQGNJyQVCuQvJVrFUvMSD+pTJYyM
JSlWwF/n3N5K1Tq1Ql90m8mYyfwFohw7/KbQQYabQKzJsF33Ev6ehbyMYpCqvl8GirGUWQwTN7uP
fo9p8R63OauMGGNTcNz+tqfRLUf7KdZwm3Ss9GIniqukcOolaGhzoh7whVmGKem26nYQO46ODS/4
qmvkTaOwF6TDp8lOVbYVEagPIQkmJtdfc/enuAdmDCxvsvX3rhsgzMUnJzQX2sA5bRSYapWASPNc
rIuBgD5L1r1xPpEXpLgOkN84Tn6hxXvMW05Ex+xFm+5tc15HsboJJHktFzadnb6P4uKkwOfqunYV
0BcMub6s02GtDwSQMLpQskOoPabTc5l8OMlHIt5DjgEFi5N032nvpQBu7+5C4yjM00DfVrDECe+V
AE0kKfPT+SNpn53pOe0/R1RXxXTUhzU4PmxB2V6ComqRQVI4aoXDdYrdKCFKzHvmigq5tpJ0H6on
G2TGkTdStx3FKb3m6h717KBEh1g5yNPHqF5tvS+8ht5Qpctekk54gxZsT7OcuFmAPjkV00uEvrO1
joNxl11PwYc6Ss+TSVNa535WDy4343dZfjTGstJgObacuqM/Bo4/xi47kY2RS3QxqXkNgPgiwuoz
9GqtcmcYKvgEbi2dJgzJrEZO9/HaYk7OfSrdNT0IUnGQAu08a83e4FgLdSaCa9zJmcCtWgP1MB3A
fE8EdZB/4lUK62Lfyx+KFK41jQUlDknit9LTGD82o6sqW+CCAvOoVFztatqdaqwqzfHyctoCAWT2
9Xnveks7SvGx7e4MHQcThr7M1EIQzJ1It0Vva6/JrK4QGe2y8k0dnb3Wn/WWTF+lkDGlcd77sr8z
CBz0nOHdkJ+6SFnSbS1Dgp7NitSrzi+6X+z7pzl01rqkHa4uOVl/sqPnvIff3j9K8VPOzKi72JWX
VPZWj7Y25flat35L4mK8FslGalq/nfRVKx+V/A5FP6MNt13ZA6zT0A8DfHta7WHKFTdjPxZBzXt7
1LLhFKdHq418fNJXmRq8mtEpYkeQDXx+qBMZGtD8cdqQkN1saGlyU+f0ufRStpE0eiCZX1QR0PQA
YdKXe5BJ6VKFv/Mw/3Dq0p8HZy9r4c5U571aMYFuW82tLSi++LBm1OJObPsG23dcL01mkASixCAB
l5S2VC+SpehI0ulskrIj6EuR5qnDI/GA2AW3jJ53cvehNmIJfWqhAn9kgBlGLnudIl3G6jcqrJqw
ZaPiJ0Xy2IvyYvcXRZb8f9Ms/s7w0G6twvQobJtewBfMWuLYGeN/Y0H21ede//7j/RwXYfv//o/y
f5MxLzn/+Fy7XdbOobJ+RJDXnBvKoBzHcmlMfG7CMLNfyz/lTar/83oLkszUyoYINjV4SvOIviFU
faHz0259wcK81sYulziUNHOTxG+DNPgKQdU9XT6JpKsxrd0wU5e588cOxksWtYsKDDZ0Gi9E+V78
Msnc/tmzvqEUIvY3suT6HWuD8ZSX/uxR37rzDKkw7bTkkcj5cWKcxRD8R9d7681jz6YzxHmOcEjx
+sSPv+P9/J0hqtlXytF/vZux1thpoCJz5rApjHyl2Uda90WQzd9wgL7wqdZu00VjOeykIZYEZqZA
drXbz90qrKizGZAPysZK5MUoEUWoaRu6xl1sGL6uPgdTRhl6VzjMVwb2YdARJSiPcjPcdfk3go0v
L+2GmJgN6SxHIcTjHOSb1Fgk62ssCMKKAPD+N3PoTd2vi+4R0o9uHiqc1E3MLKTaws0hJc+ccQaz
/FHaB/mDSsr8zx71zXbB4ygBFBzcanMP3JnA1J99rvY/H3Vt533byhBeO8azk/qn/5k9u2bf7Bei
bEqrmflgfSV1C6J8fna9N6xES6SKLjkmzo2qK2u0ot7PPvdm6VuNntYibrjcSfVCSIgGUMiPPvrW
2YdgPLWYewSJRbeTs2U8/mynv7X1iUgVKMJhmnbKx/xc/v73xWp/pxVq/8vUJ1Yly5gstmMdkhZU
j8G4mtICoYxzzPA6u4tzjRIwODnSdW6NP0jDjFFk+0p/ZQwhSXs92cZUE1VCOpaqk09ro7Ej02r+
XQy4y4rxeJ3Qx7KzGpQXOXgf6rOjyitTeojCAV7UVplNXIhZTLly/vfXuqoG/jftVLvNsrTUJFJU
UP9dJi4TliWiGYhkaMWrVtXvccVXjILxZ6+odbOBTKmRm1nNq2Qld3OztOynf3+H61L/23e42QK0
Qu8LRY/Z7cN9mVx7hX9/7he7/a39oan3FZab3JtBKtmICWOUAsAlmyDw73xi//P2/O3ab3aDIZE1
uTZYA4kauXNxKsq9rD+Uw1uXOSCNAUPkzaDt23JvZW9Fe8exXhbPtSTBd0sXIJnA15lb1h/58OZI
l8B6jtXXaTyYE6AtwRoEorfXyaWE204IvFNmy7L+ozErJRDbVCuO88c4fTJiD0rzwmZskzgrBQ8m
q47czjqo/coS9zJYovwrTk6G8uHMryDQ7hDdKeP9bF4j2e7zxjlKzW5MjnEJ9aCsGTS+VWA8Zt3c
h4UGPRIWT3jG1dBuZqJ2y8uoy16VPw3Btoam7WzD/hvx9xfUcM262QlNtGFd0mNNdLXooBmE/MS4
BovNaQTsN+FAOq4RKgRvlF5FJ6wDwDth9CMXOs262S/b0Sklgd5rN9aHMFiL7xjVX7zkt9aLahnq
kQSHYNd/2g/VN2f6V5uaeSMmmmKptIca1n4xPBukjMIIBR5zMd/SQwTALZBc3yzHUPGUyVzI8kzQ
NFOJ0PKqdhOlG7p90a2MbAI45GYz2bAM9RCW84sct3eOXsA4ME92EXkYDK4UAOYxNjfhvM5DzY3y
eD+BKafaPieiJda+E3h/da9uyrROz0Qxpwo1wRYjAvEzMxrt1k1raJloNxEfGx+ZyMXfGadct7+/
bAG3VlrXzIE0z3ljAoPR3G/0E2uz+eFZaN7sjXEr+qbGgm4Xz1gx+HnyTaH61UXflEeKlCO8rvjc
KMxdZwDpgFAifhahqN2aNsmkduRyj3e58sGE9Gfdxq3FUiupRZuNSEasl+DB/PXvM+KrV+1muadm
2EoDVJ2rRUmbeO0PO65bQyVTtGUgrndgfpmP3xl+fHGg3bop5b3tOHqQU8s59apxoKXDQ7JkqBJ2
5/3ofhg3S09P2FBEpo278q33ij8/+9Dr9/mvtivBlFmObV625qW2fFCcn33sTT2SN7HlyCV1IkxG
Rl3ONxYNX93lmyWnGmEjCVWlhdP6tQUJOA8r12q1lZZ958P71a+4WX2pisWmDRsXe3mGEn8G85SQ
V++k3xgYfVHq3hoY9XISaZLSsX9OYj+Gw8LJxM4GzpzUezQ9PyvTb32MkkwX5phioKvmUM3XThcu
f/Zcb9akWutDP7UK0vqn8EH62Yt960Vk6iVDW5kRgaEEG0B9pO3/vtovdlL95gg2gxAHzmu3Eqfr
FKIT9VUZFf6/P/yL7Um/WY6qQ7JwjujxitaKYTNpP7wbNyuymhIDZJxb3LbL6coZ/6ZF+OLNu3Uk
wsmgVrERm0iGgxjc4V+fwps71VPiB/r8zS/5YvXotwvUTO2wS/glwKJXbgfzBR3ml9b+7KDRb1an
ZhAbErZYO5h1Gy9MXfFKKIc/e6A3/UJo2Era2zxQI8AUDgOIb6rmr16Um6LZxlY8nyauWTU88SEl
q39f7n/6yL8UN/rNWtQ7YTipI8adjDRswhowgZc2hvsEk1Zp/D2HA6xH5EUteo2p9qRRRsm1MeFd
yurCZJyVlTC67kzVhgSM1KOOVkmlMfTMV2J+1IvpOu3fRbbqQpi8moRqVfTo5LpvT+aqnEFltZVi
Dh6AmavjpBEUv64KCSmVoSu8zTRZhDrsTXz7xjnb6XIHXfPSQu+OTWbomMrm1jtjel+hywqB+kxG
LlFWrOZs3Khd43fY/NmFJ83mPgunjZPw4/6PwTC1e5yVcBkhUBry+xZb/0A/2yrshFxFlvqIjx0M
g2+qEMO6Pv+/3OdbqyQUw4pCbSow8O6Q3D4F46MB50iCRFnal3Li/gRvIpFWqqNtJqdbdmmznVqT
GcbW6iZm82KdW4ciwMAcjqqOgfnoMCqvFoP9+4pKpOW2sRAUqeXq6kQyan4KFSCUt9AFV6GOaIef
TvNdnf5O1HfkD6gcHgoGh4W+npk9j/1y1OGyzCEuh56ocy+G6x2LjxL5F05Grt62iwzCsDWOaIHW
upIsU6YbM8SkjEG98ZvwaFPstP51yJxVbouVEQGSwNKefpXqr4TAklFsErgZyl2XLSUH7g0z21px
m2ozqp/A9K4w+8e0Le4qqdtNKUOlgUklWuVWK90GWlkAzyTVsIIVT1MLW3q4n6DNhzl3IjlazOTQ
qcGTwgwtxn1f6s9tVMMD09dZpLvjJJ3LDt7nu6JMi55ms4rKZTqnTyMx4Fn8VM6jXzY7zVyWMrN6
bB17pfEsfijyp5lEZGGIk4SQvNb5n9V4gOIgyZ4Gabyf1AXLoDKP2GEtxmptVt2iaU/kaLhF3Pua
/pHVe2MyvMQsXE0oz0Vbo1aEl85VDbH2y8TNncSpdexgvi6GfinPBFyjS8mj9jzW1ZUBphnteRo6
z0ZN0auSB3djNcb3cKetvPAzfMotSXFFPGwGmPihlbmkS84V6RPRvJEQWelHcva8DEq6Y6TkZdiu
wiUY/OoaNssQQse6Dhh9VQ88PWg2StAuB2FieOpsFRSfTjCiq8r9yOrWPbO2Lo78DLJC2oyr2vzs
hmAZx866wGJTjbSPIoQ+jUgrZEBr57JvxqpXZJep0a5OMa4p4fDbZMdM/R1b9xNyBkBSFzgEeqpD
jF7u2la/6SLDna7ywzmAUPSSOdXJnrFmYoJiLCQ0CZJ0cJLuUDH4rUc/118mUnjneG/hgtevaYTu
wcvu7FnsFeesRH/GENGmAiWhgt1ulO6oP8hCbJ10BaLEXDRYGfAt+NWLMVwypbMc03XgoUMNclqS
HA5CkaGMFRAxa19k80NvIwqqoY7K+qLgienFczM+y7yJ0KNGhgTBELh5UEKXyhdtKLnNhBUJ6S+z
Yy008Yz9cRtHbjoiM4EuE8z5UmhbGZqD2UVQ2phaVjB+M4QA72WqIS3c1Im2iCyNuETc/nLUjc0+
nsYlZlA4EPpJeklzG+LAn0GzFwTVKO1WKtCogxONAw98MF0N2yBNPhuIrxHv4CKu4qLVGm9tmS8j
phl28pBP51aGZB46Lg8DntVORTjsFHDuHd5jwMgufZbyBoMiDT2Gus6EfQoN5zJYOyhcOdTnKt4K
jM2rcWk25qFng7baFylDF5giGY1bT67wbE4orTDeYmwCgzaLUj/rXkaD9dlD0yF4ZND+YNzoqjIi
rEn3KuO9huHajU/dWKzk2GL2ekpt3DPtNeQgpUvdsOw3zTSh6U235XyncIQp8XPbw4xP3h1TX1eV
CeWwWTuWDDo3LErknJkxLCSZRYfo587MT2XKazwaCxtuv+ysJ+cQWKS2tRbG0aU7dI+2AoMTnr1X
ptEfOcm2YXTJma+zlq4HojBgH1vPuijYIgt/7sLngGlXBzU4d/KDGb7ZIXR4XrgODp0gJmYxQRqq
WKKy/ZTA9ChI0inT+d6s5cccXvyUozIeC/blxHnLJXbEaEybVTaantmNbmOAPRtN+doM5maQ9xBT
I0xjsHpAQYwRqVkstXjXDb+U5hBnB1V+tcW4TEpO5ZGhZHt1zhU7VefY/z119aattFWanOEb+lNQ
HOgAXJ3nRihMk16MCmtmpICdA8e2Y3gU5GvFcg6NehiaXzUT+VC4HR72ZoedYVj5k70xmnFRW4+d
/Qa25CXx4NXmk5F/auZlSF6JD/N05CQhRUdf/LLQMswE8KitdWqS+6olNSW8JM1THi9ZUSsR8GlG
Fh/CdLoXRIPF0jYVFnw6dmB4uFisukxcEOMZ9SJNWnTB9rYtZFfkkAfyNvH75DyN5rIB5iyQa0DH
MWF711A4TYoT+inTcV6D6SynBXRcOCxh9BDOF67Ek+EdyfbwSxuCfSOfJP1RxKsOWBhF1RiLTSZt
rQBY2DmkTJEquOxX45R8sj76kkNn+FMi0YunbJn3476zULw5LOH6JXCUzRgxaG0heEq8r5ksI5sJ
FgZzumu4rRSPVMOCWu1s9N956X3hbqHdur1FxCgG6GLEzpmOXat4Mdtz26ARrz91kawKqqsOrkvc
FMRBIWxHRkAOsB+akisiJHDx56zm5zTgfAsuTZ57uRFS6qleyQpNSqBHe9P1A7wrpO9x5zaRtG76
EnK4g2Tz4mQQRItyaXbwquAH/7u41Y0vquZbJ8myi/q0igbA3gHaYob+HRub+hSp/bqVai9mP0Zw
vBbaqq7mva28NvZvqLALNTM9qxwW0YwEEz1WBdFjTAyE2XdkjSxm1BFiRkcq+bXe72AWxuMpqTK/
wnzeTO+xhTta3K5Wum+vjMKKMpWBX6cjkbcqNyseUuXU4YIwd8KzS82Xg8mjY/2dB8Ac6byMQyyq
GB1MJ9LTlyWSzngjUIzF3X0ET1hKELrKjwM+jRaykiQ4ZNEHpFqjGrbCPCecVoko/JCO0u6tQ5LC
SwPTD6ivkLIxbShTMhMFIup2i22QssjrGHH5skF/L5hRN1CD2BTm5m2udxgAUQ8hXLbKZ1nCBxtA
8epJ20t7ow7PHdvXhCZgbJdOfXCMY9N4XXxSy3ktJ5uJR9+i6wpC+MVSudbU0IWiRnWwDapVkG1U
0bqmGXkzmxrVtKshu7B1aNpK5ev2XcHWLNf9Qu1K9nKIn0iKtHe9h1d6jlCigcWWV8A6PlXQ5bDP
cBpnGaeUofZKMlGsafI+zo6z9MbBAS9TeBr1UzWcp4RpabiUg8PMEdrUF3u2vVBdSeNCnK32UI/z
IrhOXORdOJ/U4sFS7o208Uk+XuiMyuP+0FsvLQrNbDOyuZkUzYbCy3xlyOMskPLc5/jNxnkixQCg
vQTiSZZPUfhraHZx8hygso55F3JeQc04VuEvp0FVxQcnD2UTX+OvqTjYdm1E/Ay2CFsIQvs+Qo8z
WjCYSUXzeySJTS4/jNmpZLpuEUMgJaFv5+rGUZWlbQZnErr91NmRimGnzbKqIOKr6r4ro01BDxRA
Fi8zE/4Uj8eZGBrUT2X7lgeXNn5UcmeLXAh3QO0hGPsXSa52Gau6tD5mczwNBIESw0Dmm1eQgtaC
QvXlg96xSchIGqJyG8AB1WJuALrpWAov0LzcFsHoIHMUTKcyD8gtGxdDcJyI8qzgu9XvgXIe1HLR
IMlwLJwM9EcDt9o8Rjcrp3u9ehyyVT++JOnklf0W77JraijFK1wsnb1R0Q4Fq1GrTkQQL1hkqOFR
NJPjwHp/V5JzT5Eh8/SdR5RehJB04r0JdhqzYfUe0ISi31ehE3fzwdD38TCubNvxsAPp5N3EKZLr
bwmah9F50u0/Cvl+Zlz64VCeLT18LJBtx3iOYIjS4Qnv9QEk+YhzKKULDTH6XvGXSoa9wxStcuUj
6CbfHikG4Ie7jb7Wo9UkajTtO4VRZmbSAbfPaVIijU5hz/XI2zFkGNpHW2p3ckmCTB11dM5msJ4p
ssu+fYlwyzadHjVWtNIdLA2YFZmoEYcOtmfe+SH6g1avH8ze2WCwfxTo+60Jbmvm5SZeagoSPMVx
BXk7ybUhFxRE+AD05r2BDUAUHK96GpxUAnvZjQ4TOnbyEN0yFgP5HC2RNtV0AuJa0pGx50jjMoL0
W4SjZyOfsNptLO/V8mkERtOyCcnI7KYBdTmqDsW0z9VMaMj1eTrTqhjW7bC5nkNqVn/GerZOAs1F
fO7aDdII/TIBJORgThLirDkLPaQfmFds4h4ytLkex22b2HeWniOxjQ+ahmNuBrWw7vwoXCU4sNht
fg4UfdWhiQmb/hjo2hYTtZUeXAVU9nnW7Y3Vy7s2411kN7JxZBbGq4T4JyjYnNpzCM2/ad6GJlha
OQznB8J7qinYT4V1yVKxVmy4hzjifHOafYEg3ECF6Je4ESindxPyQtTRUfMNev8fj7i/YRM3YKFQ
BlPoaj3u7L57ZCM7Bvj1jCaVqIY9BGFREx2AnUP7tP9g2kAJYrpIzHazpNylo72R2/kpsj8TJzw6
wee/v+0XqKt2/fv/Gik0s1PDoDfxD8v0RUoNdCUpi6r8Bh/9T9D5377zDcaop/Yw1BlDvUrWvG6W
H0W4LVQyi8RnLF3CXmE0v1EEXONuKzgP+yk5Ztax/jaH9z8Gen+7ghsUEqfy0uT94xuCpMzo7NUp
RxVS+3DJtoFw0F4QN1nejQQqxOidW86pXOWEKfZdtYPsOuKtYKvyz9D+/2RY/dcNj5CDxSmj8V0k
rRTxOMffIIzqFylYmnYDXVpmgYKDs2qHBH9RE7YLHoc6cQ054kL7jM622FH8kOmRuUUIvhV/1BmO
9Yonz+2l5DSZI92rkapxDvg6gukR5UJW0ACfhupVC/WlYfZLfda3UTX4kfSqwxEvNfvOKV9ENbhT
GPt5/lTPlitSNHHVpm33wfRUdLWHzZGDLlbp7pokcXOsRRqg5jq41+ytzU7KfuZW5h79X10/p3IP
wIbDTcc1ICtjZ0+KFiMwyBvVK4YhWYCmbdsN0IZkDx5In1vUjojlpe45YpMc0R2NZX7FEtxAahdX
r4G6r6go3tOIQjGFqouNRtahD43sQ2eOG0mH03/16/DtbO/IPlJWfUa0WB+jctNOgWsAEqogEaOW
rxMcuVK6grJDUq9s9Cpd4OyGUrWcHpOu9Jo+2liOjeXWq6URk7RTB3JUgR7qbQXURvJSHL7P42dR
hrsK0U8dwaNG0YhbS4p+HRYx7tUlMQeMyvbzHB+bOOY8pnjnXBVKworJvXBEDS6QNoarYPn/GTuv
JcetLIv+ykS/owfeRMz0Aw3oTTKZ9gWR5YAL793XzwKqRiXVtKSJkBgEyGTRABf3nrP32r6hAJ+y
+MGxwfZvoa6e0uyblhXb2B5WcTM5/fd5cBfl+BZ1TH9MPISmsmbpucwF1xwse1V6b6OTGp0QjAJ6
8kLXGT5pibIe5PBm1V+d4LOuBqu8gyWXWBRAQhZc0aJU5WWfbqX8Vlv5atTyb12VbmtpZOH2ZukH
BOVYX+tjomlr2CYs6PUlhKVFaybXEWN5h++obHu3yzwKSfER89scOO4H8ZuNwCCIMyJ0XyMKxc1k
tYSraI0h5STrkCjnYDzVzB/LwX8ypJchLA9O+tUKcNgayarXivWAv6DpnLMeaPva1z4JjUoEAg5H
/iq1Gj5kUrYqA4ptTu76S4iHC9hYk7sOrI000a+hJf9NP+RPmjq/UrmLKGw5cLyOeUdL9fCx94OV
ZCMlCXDKjX+ndPiTEV395SoDvDVVAQp1hzp6SkgdNqqjg8X1ry8Xf7LQ+5XW7YwpyxTmUodM3oY+
+Xn98HeLyH9/2f0Vj2v5itCp8HaHvjo17SPXgb954T/pcqm/jP+mo2VdalExb0BFtN4IJQymHNnH
qfx3F7lphP03lxh1akb8bkw3rDSuotHgh8XRkUc1kYImZbN9CL5EhE+BvBlSm9FGLB3dXv71L/Fn
P/Mvo306KrI1TB+rDD4QaTI3xNsHDuCvX/3PvrRf2lV2FATJ2PA7+4ZMMPmhV2vMqDDpui9//Q/M
h+O/+c5+BemGXo2i1tC4DprDNF7vRCnOUa5/UnyK9ST1CsbXWvlstT0L3PiceK92yaJkCsbDeAdx
adXkQMT8YRvlrGnl7JNjJrsa7yVNPLdslXUYxoeU+fTfvOM/+ZV/TRaQzcGXvbyn5YjT0AxoL5jZ
sYsfo+Cty1/9voa45r+N4Ll0ACBOBN/HksCb1QupQ92VY/OsMCXZmUxr6SOVPocw4f/6vf3ZaTnB
aH93AFZeqECas6kpoj/kIjJQJ/zrVzam0+Tf/U6/tOULVsJKo3Mk1Gl4TYxhUyT+2qm7nWoOmwx7
mqTkiyqLV3DsIf5A5kizZwejkEJx20+3dtgtQ/NdCVFUZtqertPCC9CmhsvM+uSHjNzRYzFBSyhv
KgqTDSJCZdzCHVwovwKtJYN386JtZddrLXiLvI/IyNf45Lb5ED1nQ7+NkB3H4qrR1E9JXW2cd8/T
l5WzSQUYiLH/pPf4Y6FR4fP+m2/lT06P2aryu+97iJzALyD0H5Q4owwSL3v4wWS/0dH9oWP/zz8k
AVb/+i+2P2f5UAo/qH/Z/NdJfC6zKvtW/9f0Z7897Y9/9K/zR4sJPvv1OX/4E175x7+8+qg//rCB
v0zUw0PztRxueNPjen55/2s2PfP/++B/fJ1f5T7kX//7H5+zJq2nV4Opmf7jx0O7L7iXFM6p//z9
6/948PyR8He79EuWfq3Ex//5m68fVc2f68o/ZcXRKJ/aAFLVaezovk6POMY/VVlXZVuzdFnV9KkQ
mWZlHfz3P4x/mrYMrd52dEvRNcNgIK2yZnpIUuR/OrKhyySUq45qqSRL/e+bu34/B77/InwZP7b/
I22SaybSGi8W2tZpwP95spimqhqKxivZlmbbtvqr+ivRFDk1itA8Ocr40EQkfGzUrA5XgTCo/AmI
a2bjZ/tYyrHbjhYTvnnbGgRzlsmtbdWpmmwjMBP7kMrA95vvOwsJDbxvEOv0XCnk6tVdme/DiQUh
8CRmlUj3ucQcOHVoaqSNGWLLJYi0YLLn28H7/ITeMJL9fA9lRvr9nlBsqhsOpkHkcPaWZEAzst4y
5VW1s29NrZ4Xi04C/DH0O5qKVN3Ue+7fBSCpxM8W232hf1rubZEsFvs1Zc16dVwmvuWuGez89QL7
prOEK5ltFwXEqMUikpLtDl+5v3FpVpsuoMqdobe73c4lHUc070mAlCA0CfcO8q/mKLeLLmVIUIpV
0Dpb8Dn6elmb/mp5Xq8Fvcv18UgLo1gsNpsdoCV/tdgt7ju3BTPk3ocucgExLg3IhA7BvbrTvC/c
nKLt7r6TmuS8u1zcVLG3p0vqpLfT6URrjF9nKdNCkNN4K1JHd4PQPiZFs/ZoVAVyfC6wnE3/fBJI
1yXJbPZ1sT5uWHcl7mKzCzzvEwBF2pyGf7cHi3TldL1Yr3vqxOvFBuu+yZu90R+NltPH9v38NuQ3
sE1v0XAvEG4xR6HnZR/TBKziLinG48531LMJEoTnlzAQp7ftQvBduKeTG4INdV9fVw1LuLw9lJ0O
KgOCnzxmG5QFa99SadAMrI3sUbwNMYDgzHCpM9EgH59pP74umrF9UzDPA8LJl7Zo+RxrEJmvBN5P
7/V2v7tkhqZKuHAvLhjle3oZqmjrDOPzKGtPnpF8XuxsQ764N757bLFL3uH7u9vSND2dCiLImh7C
S3Ds8UMBoHmlTeq6Fwf+tvt+cru43GSL02E1JLm7OogAnCLtgawMjxV649j6FPiCspiarKl7WV2K
YtM4LnY7uYk3/NoAE8sjPS3iadtmN4z7VN/5kae5XWPtBwwLmqZv8aKvdqCTpa1sSavJ/h5soBit
CvokO+ghh93OX7hQbVbu7uLK1Ezdy6kJ+zVHhe2f8Ecfcj8QlM0nqoAZLuQIcmF/zoZ7I8RFmM1h
JxYumpG1e7mc3k8nNXGWp9fD4RCWHcDNAiZBBJTooDcw/YaSZkS5c17Kpl6ODWzNHQeua4/Fxr3c
T7XR7933d1gl+fn0emqSYGFIT1XW7jxHQ/6xLIXxrJiXVhsXkO5gapnD02IRqPV24zqetubQ2qX1
6Lp3Pgx8MV5sZWagIdzX08QInmKcKxQWTXAv0eUAeEvTVRw0B9K7F6ahfXgDlvbsRdK6hxZWdaxW
D4sFDXjlYbfBYu287najDNy6Jg1W4c27URxu3Pv75f3Eb7ky+9J1DyuD6E8QrU3yGOlZCZFZf6yC
gXasL3eL0fhqFsMti21qzf5VjwA805GU1MfVt+22Havtdv+4xz5erX3QSalrsVz1fLAMPZYUhwlB
jUzKivy9D3dUQA0Ad3O20SPsEOG6JiqVCmbIIHZhIjDr5RvLQGLAPC7IhuflcYHKpN9ygEPAG1am
93Xh80FiOdpP3xo+xyxr3JPryrK5IkIBsGxxTH15IgPcMq8C+mr1Lk2l9zqzOd+ScQO6dmPJH7FU
XPiyfKEcdrcdZ48SGVv38u6mldhzRhgZPEztlA0gzMyagb0BcBDKKzMKIXqTSO7eXc2kG+AyPKCi
EvaypfcTlQ7R5sDpBguUlTmf9QUgxtEZHiC7uHKYy6uqo3Ug18pGA+BCC7p5qDSx3y1ubq3TwyED
l7Ev72KO8ssFqsyTb76lebTv4/iTlsEWS78tgTRpq+WCt7NajH69GvUDRxkMeV5F19Pn6Xtyk9S+
uq7LwcOp7FrShfytBeORxeANQLKUz2hn+1Vf3GGOfQmKlT1V5Pm/KJXnxSazywdOPImJfceIpg7O
0eUD6wonAFUUhZeuzXWEr3Jqndi6vnLdU9yW+9Pp1bX7cEM3i2HicloBgim2q8MKcZ1OlEiyHlXl
2crkVRIwzCRa/qx32ad2HFlza/1SS/2N0X/2pZslaTRrktuO66S2XdwYAO78kCrp8BwAp75R+Sff
X08rLW32ArRg+1K2mau1DYqeiiKYwNAeaDTgyirpibESO9E2d4uGDdTXFRGSRvyYmRXngNVelGq0
uQ4co7J+XWyOO62s94ubaJz17ub2qbnm9C8AFLi4wzQ+bMP5mG39QsXiL12lGqlTJ7/pHqnFWq1C
+g5o02h5cxJVtc3N+GWx8JT8dbeoqvY8X1CJPJ5+GuK+T5yVI2wTTv6VkPiI06qEsbTNLGUVj1/L
sLm6TRi/8h40vHl3hs6CMet84UpqrU6XVzcyI3f1yn8Hk4Y0KC4ThMmQrqyqoQm3J7PacosuX61O
vaiWK9BMtKyQDwUcBvxEQJxWmNS2q1Wl7YKKIUHujqFYOZpxN0uqZzmyS+9tnhUNWZvu55vAQR5F
2LdFlobuACxRknSvTDOn+d78nF83f3vK90enzfle8v0VatRBdu0lq3mGBVzuxzQrTTr+gZ/TLjHN
wn63M6kCZm3z44Uv2cRU/jZNm586b8JVEoukhzyZCZl5lTb967bwkv0895rv/dw3b1JF4MV+Pmd+
+Ptf/3x6kxqfdCVuQFI3anWYp42dYYKtmO/O35pHWyrdCpHCC9LVrVHWTDWnjxeMpDQjYvM9jwkN
8i9J8uNFIPJsT/M+qbkgMSudt30kR0GB7rN3DDqx/FQ6c279QZHzdmFkWbDC4TmsCoQn5yjLrEWU
xm24LE0JU6iyg7Q1nvJGzoDAoYeE3seQP/gNZ2adb+FcC5epKUKqvBq3vj60Sz+X9Eev6JSbM9z0
kZkA7itaanIdR3vd0IxHs3iX7aw8G+idhCrGk+7F1QV6VkVXkfTpwAOtmQxQtAYrXrdyZe1kFMIV
hQvb3MAj9Eihikc0Mj6Yny6O95qepbsSzfOjqCfZxzAUSG4bxEWtAVs9UB5NnK77EZn0QnXgttQH
IWrY5EadPvk9cTdhWvS0BJ8yXzHOnqJOtPnYO3jg4SGCtj9u5n2OkvUrMX1VBYoXC7buef725nvG
tOmblX70u5eYA7lyjXRb5H6ySxKzfYwNSNxOo7EeDqiOAeZrH20uKkUwWuc+1OKTPoTfdIlkQqCz
U8xW5uxDvGdrvq3oI7QfrNJvP0lWiMBuBF8pC6e55LQ6zLIQCy2NnDtGb/mc687jvFWTA/dYKvX3
x+ZdhDWtulZyHmSL7Dk7Cj8yFepoqF9kFJf32LGzpahsGTecZNxrP4HU5Em5206bipJr2y4qDQIm
2EQsrBwDZmoLXVddu/WSB23U6gfDDwmD4tXmG6EZaOpD/Ta/ommXb4qnGqf5sTEwv5RBINNQDx5K
4cD3yCQkoAy1vpuJ9t3vK+NjujPGlvHR99V7ZuYmZffqvfeL/i2lxBgm8PLiUJiXInS8s7C4Msat
M7zr+vjjgWp6QG+0bZ1J+9pEroiSjGWXEMqxqXX52OuNfAyyFom1XF9JlumEET2LPEiu6qg8992Y
vbSkwOzQsUxUPbQwY99eekvTrpbdw66NJgynCPXrvK9Vc2svTO953moSVNWKn91Rz50VRUgP1Pyt
G0iMveSF6U0U1VYxR/1MYhdQpL44xpanneddMHnGbe/ZAtWxeDcMs38RJQsoCAbdhZqlvPUtuhtW
kQX7MG2ORcy0A7eVT59IR6dTwbcmIN55RK0MZa4wrAuf7Y6cITgHIg7O8z1QNkSDWfxwPx9wWnil
81Oa1hQuQDCTcYa/mB/oUBCD/WlPgdcg7VESfRU0NWi4Jlde9Aq1QeUBRe3q2L5mBP8s9KgtP0aN
dbOT6f5DYxnysRgVUk6nB3JFHJImd54sPU23JXOXAWUQbD3DuKtS4x+GEByuBCPirssBh33SnbOu
IqkBQdh9AJnNI1XipLt20tEYdn9RnEA615HZ3HNHhSUpWdHOHJP2TrIHvfygt1cDXZttokKHJ+4d
cL/nOGJna95GNXLvUCXA8ZVYfzDawDz1DhrhMm6Hd1jbIVooOXgwR5SapkZuY29x4ulxCyqzB9za
QsN+bEYn2nUe6H6Gyd51ojRye0Zn5iLcNF38VlqFs6nIQfm+a95fhch78BIka7nTy2MrNeWxiTRr
bShoo4Z5n9m+y6NSb81UJsHBlmrlJLoXP4z0sz5pESvoOPBdyU9yTPnU9u14qwznLlWa+RZDb12V
xuDv5SAYXhpBz7iLrbdaruoNxyVaEL++ZY5DQGpf54+qLbWbIkvRR5WWvjdN36hcvxIAJaczZ76p
pnu6b5BKwbwkq1NasEpanH7e0+Tm9/uMuEvWEeo5c2NUSsPMJ/UPCWpPpCr58A7CjIZeNF7kCQdM
fBSgSA+6eVaiWNDVWFrRgW0ustZE7i/3Mt2IkZmjhyRDFmlYIPfX+WYw8vpka6M7cWiurR+Z206Y
2jJ2Er5CtUnvwota5JmefoqseNhxMZa3o61JZ9KGjNXQKous08cdYNX2bpeBjUMyktCas1mUdbSz
IxtUYKNwhE1dePCWkJQcbyCEZPqCjdB+a2wsxHllFueitX988UFCFzVB1nZKkADdvKC6i+n5oYne
H33s0hwD4zhIRXfIRFy5VHe8R13Swdd7EHA1Jy3XovC1Ej0Hcna5iB9ZJaGLDiLxmpaUcLu8L85m
O/jPdTgl7fTiVRNVcegCryNOLC9uxL1/YBq5KUpjfnE89YTpuHgdW4TzJuK3Mar8tR5WtuK2TvpZ
NyvQi6ndnRgJSb+aNmGmfJt3zTejZ/dbWnMAQMNKFsuoUb2HwNxLWRw/iGlDG+ruaAjzYX7IEQyK
gWMPGzk1p+WQ+jm3gWhkmWk8oiLK5aR47OCiPXZfQ93uKNTEzjGMuvxFgRGkdn5x16PafPCj7GSb
WXbTKC4Vn+Ck5Tuf6BvT1LVvTq8u1dbuP0usKgE4OxXL5exTLdGBBVqh+aL7GqtkfARF1twHo4+4
guvWYRg5QmesYmcVxh7l8KWTaI0XyXMgZ2bEucyKKDbS4Spku7/GCmCrQDdkF2sZ+9QsuihZvW7L
liAL2t+2IOFAVuJha3V58RZNjk0yJ156sjAqI4zvSaB+kQwg0XZW5NfSvtodZQs9EBE/BkWnjScb
cvM1QjCHylaA602aEiy0DDqt0T41aMdWKsXDF7kQaOiZJO0br9BeyjHYkxa+ifIh2HeyV110jBWX
XhvFJaT7nPTx2jKMaB2oVnsfbDCblZUkm0AT7V0gYNnaIw6b+dGuJPVFFT5zJxl3hGT32Udd0l9S
E+uL6ZOGgZhJvodklBN5Y1b7ICEkzU9rclskG9SXyF/auMFF1JjpTp82nTD58HAKXyI682f4iG+g
JPa6FpSkPORtsJw2LaUsT0Fj+Ft0epq50SRnWGptqyBtsuXjQJzvMah0sYYV/5HkDPXd1cTYch0N
T/IWape+kTo67r/vM03tWmioF6QhJGJAEh3kidSAneaZXyRf7HxdHd+sAk5tIAc00nyzpthJ8hPh
196ngYr/aFh0TPo1P1h/AkfRYTlCvjZvxlybVT1I90KJI0QpXBOgVQzDeuhKooJlPhPFI3UDHYvI
7+l4HjradYDFjeNYU7JJuLAOOD/uqp/abl6AAIyTZlizDtCOg4IBugsAK/sWtZ/Qgg6lkgpkqLly
hKCU3vO4bZdNFtjbqnOSe6n00VbSkCSbfe2WWN9fSo0Wi8hM+Sa3AshsJrdrHBvxs1RKu1K21Sdj
HP2j0mvdgiWh9tRKynHo0V3GuuOfft6Q2OEs/Sh2Vr0CFyNMvIH5m4oK0uaiOd8Lpn3j9KjfVeP7
z+cFY7Efw3D7yxMys4MP1qOl6HTlUJGUhVwvIVDIAueBsQa97nQzqKF1yiQw2YV8EG2NKIU2AgFc
LRNAfmq+zzxrt6IfPkqqfqcospJ76Jg+yF9YoPMmJEY6+HFT7FQqAtaCweZD1jX5x6YiyuJiFyst
JLTH6rm0+l5OohfmBFxXFXJ+TapuRV/Wt9Dcm6Hk7wJHIjiBcXlvlWmxHSRW4GZJbI7p5dZjQRNp
SbST+VYo/b1wfPmboz41jnzxcjN6aEOnvGaScprXLL9taUatPVlVb7m+znqbHsZC7p0YDKpFiEBM
PJXL7xk8Ro6CrphH56XQvDzKe/XHM+Z98zNS9DCVxDIN4VGEZoUVRC77R5VF73VeIKgaLrI+r/3j
/GDE8LYcJQu98rR8iMs+dEFOAwTyCaqk9CMjtvPG+t03cVv7pQwmv1ak5yon/SjXdYwN02YSp1A9
8yreyXltn4wc2U0jgm1D3f6taHOAkmHXHDNvGE+yQ65FRAbZu44QKDOFzbqHy7EcoSxOuzq7OQmB
f5aER5K5jPLYdCor8MoTXxyCovRBZK7hcbHPBOHkvC/txqkmrSNw2CeCZKDVtlMqGZWfM/smmYrO
58E0sk4tCJxWVFxKSGG7hHSy07xrvoE7jZcKlPVKBJjo5n11/K2ovIwPNAznwgbsaXiwFOIUG8O8
ORQ1ZPZ0dCAGiYZVSI2YnCuAO7Y5mq98En5NNz830xD+QF0YFyEn6cF3Avs4dt0xNaryoUr18mHe
lUb1cdQoUhU+pjBmzktGdYA3tWqdxkSFPTlvS/FZXiBRKkV9lKU6O2nI2L7fJKmHl0zKiZrLhCcv
Resvh0CnDlhk9Q3VorI2KLKvlc6ublotm0uzZAJTjqX+0KbKxiCg4MlPNP0B6jbZRh+6ZRFkGlkH
MQTZOW4V060r8nNaNbhJcTxeWr1Vn2Q9vCWVOZDvSTSSHnnPnSw9zI8X09DT82xnenYYSMuiaygv
SadKl+RnXRrHM+tTNFbdqD7QdjLWrHhemkxHOj9NS4ppgjLfGNOmorbKPp6nnGqdXuIY7mRqsGDJ
kG+6VlOGK3k6hz3HXDlSXN+a2PuS6LSXSpOMMWSFYtWzQFMQ2WvPGFKZ6iPVdvVAJ6gu1J4Gz+OU
hUsaW9IW7af8oBCH9dggsjZEpL+IdATXakpv/qg+SQo1jIw1KiUF15CjxM2nsWN+BwrHTBLn9dVM
Fe1gZfVX1fGkNRCX0sWipD2RO/NjMyjfIzlPH+RUHx58pM7TJ5hv6NMUmJyIdEHk7qzyMKiwvYFb
zRuzqSlp9tqmtuMCjaSFbyvVGOqo5L1mhl9fOs47LmNjiKA5i3vlbudW9wDCfT0aTBHhfpbreZcF
muZeSeTmkeTUrNWCjIU8kyXyEXAukPWqn0el0s/zPd+SHRJsq5uep8l6KIvkaBiDfcLlk618BtiP
gtAEyU/CL7afyijFwPX7iVDdNGPJbgwyFTEVf1GutenVLIcrlHYKlGnYYW3WfcYKv12ndkFxtagv
jEnRlz/coVoQf9/TJbZLZkK7lQYOLLXQpO38zbLskogakaRtGLeT4bf4Zk4n83zTyI56MM3a/bmL
WWFBDllJz1LJJLxzekhyVYAHyacSAgWnemim5YbZRulOYaZQuSAXuY3T72vdlkBcVcf0PUavhNUB
Rh1eiYBKDlQCdHTLdua2QTxZVwNY1KNIAVPl2ksiU3LojOyeThT/wJOMrRkF7ToDSYQ4z6ou2lRY
G7GruqpDYk2YpdrRIJQVs6YuPul0s4Cb+G+aOvjr7wezUyTb3PDIU8U+/CRHpb2bN4shzc6VyuKB
oKmHMcFqYdUlWaR6yOxl3rYxEzRa9EDE12GM0vQ635jxkF6bsnAWVqi6QxaiRKKAR/xmds6EQl1c
DvvAdRT1s1BloFlRQ2JO7hjY6EzHPFto4s0xjm7zrjGVucoGCCZDA6BCZJnyoUEOcevz4ZMtodya
t6KszlzYbApZKWXwqKe2vFdzfAqpGaEZjsp234Z2csWmQTZxT7t2er8/Sp99weRfCU3pUNjKyRI9
iQFUB66ZbY+HSrRbxDMEvim9YiAWdQjzqqRmx6Q8f4l8/y0OI4uQY6d/biN4uKG2HRRmnPPUIGiK
ryIr08O81cZJeJEI0cDQbNfjR8lQvUI+3h50tLW3Nidyb34gq5CiaXmLhlGvW9Zg+PTjVOtOQxr0
rNK4mTeJR2B5yuLc1ay8ODTGJA0ltTAFVRAQvfVpkAjPUR2pxaqBj7hqOpzILak2ZmLe9Vb/ce/n
vi6v4YoN5qqMreBmaeZItzrHCCOTDqZ2Wrapal+6knhs4XEiDiOXCZbULQlsNEt41Qq9ddhEwU4p
HfEQxJg2SEhA5BlaV+KGpZMK7JITVR3ek0xFuzyQlaDr8epnQW6uz8mJQ2vDSKXtqBdHXfaUVxEJ
/Ddekp1Yb6BeyiVpDSeBiCZH1He7tYpFaoj2q4T71JY81zA0XM4jTCpRKAbOnDJl7J7uFlbT7rl2
SAO5kjj0dX0oPqCVf57voGz43Z3Cie8wG7ZK3YiLpyIObKpLZIbVpZzujb59/14A0honIP4jkt2u
jeSdqRoJfIXprDcgA5+p2XXrviR4DIRhfq4t/yRlFM7pAO31IikvzCJZ57JwWxmY92OVIC81kNWn
vPOxlEhq8/0qkE6bASg1fFUny6CcpGjluad28nUgUG5IRu/dNqVxMVLfQjljXX3JTLeRaqQ71c/a
SyPZYiWqWLBSj7DASWgQhqmqOt+TfL1/Y50KU2S6l5oygi7KSYQNKmJLbtVk88FIyyg7vJoNKQPZ
iCWntvvhNXxIcLTeHNTeayNFVCACuERRqypHSZejU+mxppSd5NYoBZPXlvSPRYZBdhcXffAYVDAT
YPM8NnJ5mU/qOG3qm2J0zVrPcBE18HsffHU5PztqpgNTVS4o3rVdTi5vgKNyOk0TJd1RaQe83Zrq
ExQg/UAmHAyW0D7I0yxKrp32qBk4wVdJLdXrWJqWXmGMFT/3rbuhoWXRpvWx74zVJXOpo+UXKc6H
tZA8a0dG/MqsVPOLX9DdDcaRUmUTUCHj3Ko8IjTHoiMwuGNBRTCa+mQnmuN2uG/Xpd5i1OLyE011
XqPI9bM13cQQYFeqziLaYXLc1eOXjFb1pbFCxOWdQk7AyFWvrjhbR4w/a0NqcPFPl75QEcGpDFr/
pBgGZZOp9NQYAPeZ13xoHmVWxI3+RQZUtHck7Z2p1ERKD+JzN9geGvz/ey+L1d8/mn0EeiMRHlmT
qtvDUd0HabFjFaMc55vot3v9WCOXwAEyrx7LQTzJmogvsSDeKRcd0WMKcWdjE6uXGoYoJj2t2nK1
Vq6Z33yyS/XmWyJ6svO0W873UqNEe5mN42ls65OAU/bQERbmdskwguZQmAX/tk8l1qDEFTF1hAol
rg7CUYKFlrQMRCEcjNExK5KUcT/pKi5XCgW4LgvmI/VIXEhhedSZpGU7lZp0qTYe+xjz1vdS3raG
vhJQA26KrV3npA0QePKQ60V7svoCLmCsqkADDPGNfw1rl9n0J1tV8q2ca8quy3rnogvyaXS8o24z
bXqC0RPtSb4YvG6f1HJ6mv/lEj8+mBdfYuZDASwm9uSY1ybNId7RfBPE9YYRsNkVUi0d68I2ty1Z
dUDx4uLV/L4q18PH2hfRMeJacaIQUm0NPwNM0gV01bo82UiiNB8LuSV5u2uReQ5JuW1acsggZHtH
pr7tc2t0C7mhruYlT042mpcIjMTOtkRCvpJuPqY4E9pcu9vCN7+MU5JSDtbTwKuzTOIAkwolpIWU
cb1MM614me9hTyxfupZZpxRqpIsRQ7h2RqO/OvztuY1wcxoSWetKVRmnVmRkg3Ik2fBzknoVVyXT
F45sQMnKG9St0vUKGKbKoOL3YGwCtRSY667UblpKA6QHHL+W4N2+DtO5KeXlFwXchk3F9EkZdcu1
i0jaobxmqmJBB2kaz/lsdRiRB93FoDPiohkB+iiIyeZ7KE7cqB7S8zzHMSKBv49S0nKAfHiszRDh
Hy8JlSAmksDM+1Omd8FBjsab3FgEWupx81zI5iXXHGlnjKSF6AZxhION3QSHNOGT02ZQhLsYRwV5
awTpUJYr35rmOrcfyp6MK2kkCmHerRj/dnfXXG0qSw+pnN3buBQ3AA0/VwdcTrptOh3NZqIf+1EK
Hpw2DKmtyZBBjEZ6LkEwr+EJBZt5M08np0pTtAcDQXCrO8G1oYOJGD8xv8TIM6KQ8p8eG/aSqnRE
wGxRk0rToYSxbPn+87lqoqy4aGcfTqy2C0tv7IOgo/OYGhM/RXRQT/hOaELSAnKSKYAzpQfqBkPY
n4Vx0OYidDMiAyrT9jxPDwNd1fbpZDGdJ4rzjd8X5bpP9GRN8dM56J0zsFTsLCc/SDp2drShJYnB
dnvwBy6RheOV+/m6W2plxZFG+nTvIwuzJPM9MopbBioXzlGQb+Kys7ax6ud01Gh99kZPFNTYq5tu
UJorlY7FWBVkho1cM3YNRpjv78owDIs6ui+jDmHS5mdlf0KYmKBwpyQUDZr/FgT5kfpE/5j/D2Fn
tts4sm3bLyLAvnkV1feWLHcvhNOuZN8G+6+/g3TenXcXDu4BCoIou5wSFQxGrDXnmOAazq0lk1ZU
J8F7kpH817Ch2ztBbr5ZWPONhMAK9jkyuUY3g0jRceq3VlJlPjtsbJV4kJ/ml3S1JoZlHK2jmFq2
bRSruNIbzbXy6DeXMvkc83bBcPi1QQ7OmZQMBmYr56PUVInVgrof4lTam4NnWHzLYh2ZGHUNwou2
NL3aZ2rLNdmwKeKg6TCcmsKhav+ej3zCDKte78/00ggYVkxr9XNtl1pZ7tVUfJCRMCIV1AEjFLl1
LUn1vGIO6g39avSj9fNQm8ajsExslEnPPShFzQWAeRNrcvxdMWvnmvmdjeSKi8RsV3Xvsx0K4f86
qUHretq2zHuXIiEsvtGmdvb0Ggpb9dCI5t2OuX/3ydid5k2gsD1E54nUntSp3MbC7s9P//7e/Csi
IYdk/pX5B37GPC4rCqI1jVqM3Tb9el6hdFEfP2XoIOajvBizdaBYSnqgWdbjr33t87qmiQ5qeMT8
9Dus0utQ0O8m7Jb9t1XJr3UyZb0pvXkH/Gssg6wQVzuLxjVb6fyUhKG+tYMUwfB84+9rmeSr/+y7
5x14YQ0nYZjtvrfSZqGZZXOkCahsQ6yyyz7WPHIvTRK0ZCO9V97gziuWxOizuxoPrgTtxjY7Fux1
RpRzFZBLU0xFD+rOE4xsKoZ0o/ekl0R6zT9QLcPcExxCLuG09rGk7s+hp0j1vSEOk/TNPy/N/8P8
G3//fz/ImEkdS1k7mUEgktakGwbNYz6K8jSvFqrZEKZkxMTdGUpwY4n9KOOqfC9p4hNrVKlbCQIS
u7KJ2dItDaNuPlEvY16Ycol8D0lirXf+Nq8s7Z4UUxCkGZtfBdQBofvBW4/XHqsgDhSp8zdETHYb
Uy3k64hnZ0GEWvplyw3xfY70RoCIvgoZnGszTaV6x52oWSjS1HL3PXD7dau9510vnoTZ7ed3VYqI
zHkRe/tcVerXUJrYfbxbB+0H7cio3QYKi6VFPBfZFz+1g2ivUUy/+5pcPbW1/kRqmPaKUDDGTGhO
mx0wZrppD3+KGU2B6ow7z3bePvjTYdjqG2LzWDpOGpk6p2sdB85+nIvI2EMbVyuk/E+RQjM1kp8T
pXi1jIEE5F5jiYOhciwneIBGittUKdDiQKP9bP8jdwHGGg2/oeYToP63nPmvmqYRWGelslzO+NRj
5iLXpofSilnc1Tp6vunoP7MBG5ml2SgFAbhMEHLtxS4Jb73rdZG9CX1F3jkW8o6SMb30NdG9hWQo
pv1vXeukF63s2z2ZzTDZpsNSQpTc6La6ng9ZmJERyvJ9q9oyFDRhQY/w4uMs5QnMgJWQAvwinbYf
eVw8t37UH71RFTeSyigQoHSuHWVhyVmwr6Zdm5SU6jbunNr1hsA7+lb3wnqiesL4SHZp7JvbwJiq
JuF0rGuoxmUbMkUGMtMTSXWIR5895fSgB6q4pFgA/76uq9JJM8IAdRcqjLyFaJ3a+st8ZBplSnPq
P6qOBidTgTqDpkMCCwUz/LKx6JyUTksXKUbUJ2WDdp0fHElRjqaQ92Hr/HmpbqxsHWv678TqifhR
mpwcO5453IF+ns2v1ZHYWdyd0DCWVH96+v4jn28PKCU7+QKUdgvk8dm0J9KHVNhfADFdSyedliym
i1VI/fswsJmRYqtb2WpGcqou9WdkXsj6UrV4N4vWwdFtVAdF7owXMTgLfe2oTUrubZyCQi/McDMX
ejRbzkjGMshmGidhG8tBEcpU2/O8Gs7h4B3iMB/3zBvDeX4QXlrh3l8Mkl6tNSrBbqKYrDpjFnNn
D6PHEGj9NfDJQrT9oN9rg/41jGZ4r+M62dP21Fa+wuaqE7uIr5RaMG5w7psGk4fGdFhXJVWGpu7S
tS+V2qYVHtgVS0WP1+b++Oc4jQWSJYOqMif/K8C47s5ls79VtKIxlhTNya4u/D3RgxQ7qTcUh0LR
XB+R4LXT/Abfs7KbjwBPGdskaginmwaeX3o7PXSq07xX+bntGRKV3gEgaZ0hPJh2j/NDqZr/t5Bq
N5gWSrUg4Xj6cWB6RIeQW1ohn/C4nRxzkjNY0nfNiAK1zaDWSaCz4zL8RbPjmMVW9kKlLtnGUSc2
hoEvt9P9pH+qg3abWKkHH4CHWqGQpzl1uU3r3jtXKlwJMsTjZB34kCZ+aiai1dYiCNtbR1tl+T89
y6dgeFhPypaOb3X8++CAxNjUZfagGjHVsRFo29LVd2z0OzyJtLoiAVK+ih5oQ+mb1m4Au3lL+u4V
7JF9mI+sDAVJSFbsfNRb6j8OpkrYfaVOyiBINCDnw8dgWR/CqoqbVvn6saJD4RYGRZWfnXiZWt5a
qdsWGWUhWftKURfjpORJjGDn1KQ1xnIQkW9K6K5Fjt+rINI0n0tj0+vK9Honn5TE0M+irAROAVMs
iwZGoqGU4vNPW6M0y918Ykvd+1X1krn9OaXz2QU4qK0yuapdav+/fVtVL11kRDusT/bPLVvjK/s5
xPbkrTT4tRuFKtsqH7xkMy+N5sOkj8OF4Qy4ziOvfYN8QqGqYrmSoUtLEMkeYV1ZV9HSZyhprny2
jfZtcKu6GULToOtxXub/wVCm3Xn4SEV2TKoqWXdOWe5IUYoeRdBfqhZ4oeU0tNoLJzoXtF0v5PVJ
3O7pcYdWm55J1T11qal9T08kvfx5MkyvdHp4yuRC/x54IvmGQVM0fg8apXYVP/IPxiw4iIMT8lDr
aTSb/DkauiUNyvy19DyLHhsBRdr0WyqR9xtR0L2Y/6cw6GG59G26aHncNHyjOzPRgx2x7MWpVABg
dW1bPJkpsYgd9bsHSaOQqPLE+8hz9WlIe/l3zXakQENEAUh6dQoLTZbuEJ3h98O1keEQZ2nb/oqr
6uJEqv3opcTb6GVJAiSgGQPaw8PAoqOqWv6ktnL6iEkEbKnYvPrYE8+mDVKrgX76/P+Y+P4HX5wy
E/z/2uJs0yBv05Ity1LgQZnKvyN/moJAqpQ75rrKL5mtjq9OwHJ9MLK9nKmquRlELm2iwaFVLvli
J5qieNUc7z2we+2Ss/V+SdHd2WnqGmaNztgh3xIpI0VgGQZCnQhKDqa++/t6UEvroal2QWXK99ZO
MmJptZh7VdYtO7VPdsK4D41Z3BtO2LMW04EKM6M7zhoVUg6Jok3TcmMmFdHVfplB84P8p1B5u4IQ
sE98CBiIbUfwsAbeONCjZFMZBHzO2qOIrtxVzap1lipwYWv4q/O/A40E6qpQL/MRYiyyf3Nd/fmh
ZDI5Kizwe1RvN2uEvJNbifVd6bugNPJD5xQpNuzAU9YEo5WLqK6da6C29LdVp6Kh0R+5EPZz57RM
1Pxc6xaJpx2csG5EZBd4RrL9KWraNKDLicYUJQPb6To2ACGyQjK1Sfzaq3FIgfMwt4u7FGOr1GPL
HudvKm657FV4aKH3NTdjYdFePRhvu1RYX3P7df75f46gnNsr0/S0jTB99TKYfofXJhw+vKpTQVoM
4UV0TCtG5ZAM7gCS8G3QkZAkYjbHnfWQgnAKhVfeTSP21nolk7hBU/C9D2DHNP6b1A4FvcduOJg+
Peyf9bAHIDUQankeBlPbxrYSARARVy00ynejTWLCBwHCzL8bwmQKUTbeqsgkG5PwRy8dLcCfDK8+
TYgxKdKHbaQ3McITLrU0fhfdy4+m0/HVtdd3qGNGeX451bNw58hatzJtZM+lbhWEr4XDm9Ky95AT
TT5HBNU/e7ayYanSvv7/rzTrv33g04WmqrqiqYoKZUQx/p3Y0xS1RP0n8rDmmPayqhQ3nT6H0Ad6
zh1xLCbS1NeypyA/vZ5Fxp/Xs9iPVkVutBvTVBX2Er6G75C6esp+9xhpwatQQxZQ808bPaw2eiL2
Bg2et54tjjZtbLiwSAJPWLDkFVnrZsNUWGlD+CUmJ07q62Tvysdcb8oPklmF25eMigTZ0DI0ohNn
qL3OA4iuxEn7r6Pe87N973G9rbMBkGjmZQpY2iy/zc98fcxvYR+SAN1J+c2fnoV1AwjQQeAy90nG
MbAXkToYu7lgE6Ia2eqsLt1eaNtgTMorvRbn0mdgf6aKxPyQVv3Sk+nJUyVtn/WxwveHbfaQgYP5
Xwzlxr94CLbpUMzRbM1A5qUapuL822+PmbketaA8pIHSL0e1qw9SqqjpQe6sDP4sBWvHQ3Ul5xUC
Q/bUCOD2aKGVh+k1lC6/bK2sf/ugoWHTwfrBMAhiWLvWvjBvhCYTRN+V6Vfb4pTX/WUPVROtRJO3
w8PezxotP/BfmMOMQxAr1oq9bX5semKRQS0EuD8dcZYbjE3OSqhV/hTKqHx+1Jr06Ogc5FIf7/qi
hVc+ZuUxVoeVnzMKHQ+VOR9ffg2DARZfBNRO5MMGBP2L5oMYFayILrVonkyAsOs06PSbEDE7t0jZ
DrZcLs1p21nSSgna5pZMnGxLUgHcJOR0x6JqD2HNnMwGpVuyvyHYWNecrWqO/kElvncpJv01PdVT
ZObprrKTSYRBDPqPC6Psqq2fd+BhmFaXlIJ+K41NzQKBUjatY6t5het5GekEs9VFg3FEraumKuRk
zgeBTytraujogfk7WGcovA7FVOPvpqV0hVhV6KxYcwQ2Rx+3wCooKQfMz6LpWe4Vb9iJgl0kkyg0
rc1TRWRXxzKSs0peENVgxQW9oyCvxPEye19+HlTjN0FvQPM6qoR6O9g56cUK/Fur0+PTWACbnzuN
aVkKOsux4Ya+Tj0RwiXK6LZbUIHSWUR20ronCn6Z1IlxZxUKyU2DEdrmJqIcP0q/CnPgs44NyKLG
IyvZo9o+S0A77O5bCTsCKJupiq73Cu7hzoPX5/M9SBEQwFLjLQ6y2Z4i1UPTOaRfaRQb5CEGH7YX
9uu/sqQo/W1BKd5EEeDQQ4UtajFrgLqePQadH74fxarysz1HOg/HrPNYIiF9gys7K8y575oop+h0
l0j7V7kTkG6VJTWcReJyh3zaMfnkzSKebF1NHX2NMEm5nBRaiz/uCbYvjl2by/mvRC38jrJ0wAri
ltkohYqsbPBIJAMWijQVn9z8TCSStGYHtzTkluZOn3AhRPAr7NBiHBTBRaLTvCMHGzUn9XOQtwBE
AovafFelB3uM3n6q+PNhH3SbcfB33ST1CY06WEJL8Q4J1ug7oejPVlvd/R78CRdnCzXHag61Wv95
Jvm1DV5xOkbn/04nptqGsbxKNNu/M66LW5W8Zp59D6ORyaAgP00to/wuBH5Gxdv3jifI4YWONoaF
s/sReXjS8K3kNBjmKrQWRJBJRetm33Gfiie97Z1VbSOzTEsLb5MS8t6D+MXu1ZeYeIxYsupHc8dY
zh/wTXvRgGdfzV0OI23f7KTrcewyZaP0kXeFH+UvLfj3uVM+N8nnQUy+i7pxyrah5Gn8aaE7hmlN
rHfMwVOvNUabvQ4jcShY1Jlw9Kf2Gqyr8OhM38P8oHrmLiWSGYZorDDdBywFqshbGmOqHRssR9iW
w+08HRZ5CRJyntpwVeaLlLUnQ1qmzS58896p0iIuWZkbGBZQYlfl1uIqWEdDax9Sr0AtF1r6qtAM
6dZZyNkz0VfPUhQaLMoEEFYVOXANwHgZmNq4me982KydZV0aCqhsEDfUHc9eiqWNnhPgYCNYs2hS
6MBh2ZgfhiKcgDjDcT4yCuMcSLQrZ71TPImexoGch1QT6TppEPTlTJunOAjxo5UBcgMtUK94CmkZ
FErwq/Xao0RfT5J67TNLjY/5iZR7H5ncak9KSjOfGU8+mjB4xjLq956dKsf5JeuI+Vs6+CGeT6Wl
cx5yoz7iNOH7akG6Jn0bP8acWjvLTWRPuNVKngB2T+Yn//kReGcjEc9K2jTPJQLeFckYYuez+XrN
lRKQLwZnP7bivVeq0sbONOLXJ/1T1pZrA3mUljfdfm4OpX1tkkm8rvRrLdmnYZo5ZhkR98xi2el9
tJyHjahyqAL42cjiXERByd+3xHDUYqU7t3gB3aguLxTxgg1deGaQTjkX9KjKX5Gd2eefHkHUGVeI
MNJEqpBZMm1+Oh91y9ynRn2/4XTeCEXhntwMLBq1ydfYJLazqDyKMPOapE8BMphoQdFFOuC7FDhm
fwstcz9qus0aiYqzBuB9NI35eRoOpmfYfWBoVv1j4gwEWeRc5gdq/TZNWhIJ/r4WWSI5/ey8qMO8
cFGObpsY4UqeztHfEzUf/v1pMe0qWFeoBz9PT5JESErGOurPs5Aad+SbWDYlhEZm7p9yRDQJJ0xQ
pL37elC5uu9E+7kmwOal/Dls6ERhQDaUtdKnzaVsX+a2rqcDHZ+faQGjxOzKaX0qHkHb6jdY2Pmt
wjw2HQw9PsGRbj/I1L5dSg2v/fwW7TlPatvzfBQnSbeuTHWtdOTT+AsuQleLqv5uRmwPPQle8PzO
2Mpl8O/ieD13aTxZ6UGtPOFN4Vtkn/8R/TMv/tVUyza4+vtNnmbTq0mhSDCUcZQnlJBWcV+VSHOq
/2WhiLn2vzlUpq3SqdZMwzIMxzYUWf4X9CkbfW8SjSVQJeDV+n1+jnyhHKup8tDFQlv6SQm/ujEI
pyi9MVwDa1eOeokQsQ4eoCqQ4geUagFIwOh3Mkw0lrDRo0roDWxcNmNHC3hsFMYN99MuyQHv+jri
/T4nBEVCYD0qpnZg9jRWZZr3LyhMjiagDKWui8s8eVpD9DxOR9Q5SjfXLYe0hC4+zg+GGtl7WB6L
dHrJrrXwSH6FFZvdEnPS+0+fKy4M+SkdZDbgmWU8tQ5KlrAoyg3+RTfOh+hAynx5HvsCnrbvxGha
aSkm7RpBxfDHOWEGQKkjDJZur/TUcuAs0KsOntrpKGAwLq0FmKtsN0so+7FY+Y3FPGU7e2YnlEVj
OaUXoDaz5eJTGEp2q+tULHOpZqLhNpTVcXy2eEM1oPY4oKQP3pJRoEU8i1W6l/Oz6adaav2y86B6
m17++YXpV3Vd6Mso0spLkTM2mfc+Kwv9XUZN9Anlo7Sx6m5Hzk9zLdsKOfNkpvDQzuaxN16DMj1H
bdoAV0jPY0AVQpJNwnnanK+3xbNjFMXwJjU5NbDC9bzQPllabm0aaWhWZvZb3UsVZycajJb2Aku0
EFFqU7T1tirsXWfQ2vFsykz0+g5Q4HKlRb4dkKGgp6SHaMVSiTSoZ+M/6OQEwSbx775HktBJX7Be
dTeB+tgb1sfYlNkKra9N4o+z8iNigov0cwzBfcBFklQwmnmlvujth+YzvyoEyVfNJO6CTLvHR2L2
xDiE37700kaX1jhFuQKf/9BFVyvBHuAcRzU8ZzjKe9XaOo4F0rsl6lU+cT/XafWC+8e8EbRnpAWL
Dj1uTgcOEbiBw3YlxU88wTKnUP1vll60avO9gfBiwVxe740PRd+Vw6YY4MpvMJiHuSv7e7YyxgMw
glb/zu2d6NywZ0n7RC/3ZRxuvYNiYKO11zq56PCPwn5HEKdIXP69rFgWyi21VxiNQrcun7Gwe9VD
jK5jhWQonijQ+oNLIOjAbOZv5GwsdlEupEUFA2ehwRClM6AL8mu54e2HTg03FWUkBLN6tdKrmC9a
9letR3KtnpqrvDanZFJ53w0GEmNvwMeDhIO8r5Tmh3mQhntT/zKG17zDzv6WpndluJv1L6e/86Ki
5BNeYxNBXo0fsnxKnYMsb8XwMLi4+RzxPwrAPsSMrq9ZsMkrt/WHfdZCSiLIIMMpWo+Ki+U5L/2d
X716/T8Z01NAXUmxWABvB1yOU3aR+SvoDsJ+LZur5d/dPj+ttf4VuNci1HQEOiohKesCNJEIKF8F
6yK7WBrF+fQ+osWxnwMUznjyFPrwOUAK60brI88RlMenvniM7buRPUzWjxrg6+IeeLTjzk5zyn2+
8pMaXYpmM94z+trSyvaWfXgi3l0uNqDP+/GsgSsdb0tazSxYHnhtSlIY9WSDVkQxd2W4Np3dQo/W
NJxD7C3K2fXTE5+P9OKoRKl9XVrIiXMQ6sFTVvziw7vEefARTNZ/crpwkZCj/YmimgrsyWcrB+00
S3wotpQip9CeReBc/XyrJFTT3n3bYgI4QU8ky6s3r1lx6uxnp3wE2tkWbuHP/xxs3YXtPDvG1REf
cu9PWcqq8z4RxwmUW2TSTrdfOw+o3qOmx0Zx1orXeulKErnAezQ1U8pMLU5OcRLZMspOZkX8iXTr
6w0kFcA+UrNVk1OlHDTn19jfQ+9MnYZJn8zHXL3k/rqT8JU53wnt3x050k5+qoa1zNBjf/2YWKyU
gxi8FzyEW0U8KZpCFNY/Dp8bU2IjU0lizYmTcgGqGSU/LrYP5L4LCUA/irqlERXER/Tsd77Xund2
SJ6I7MXSsvcD7GYpecjdg4DywrmY3G2WssQ2ko9QWL8YXXxEO3+1u48xAhqDkcVETFz49WIpfNJW
+L1e2tXwhvyIrWwtI1/RFwmGtsJ+4U+9lkQFAwCSbkb+MPInO/6nVBjs2aNgBKbdh9K9Zsl6TC/T
3ywiXcD/EcJDNremorj2a52hGLiQgDyyECz7ayDkgKkgSzlvoziKadrq/VzdGcZOsSvnaFWas7Bz
3q42OPvAbvs9hqR+j5XieS7MAckiJr1jOReyBvQRjZpR1i9piSyUlBiKpst3hRBvpSGXrhqPxykc
qIiVbRDX6C3lmyPipVDONr23VtFWwaCtcMkSNObDCAguqTB24wSZ9jD/qeuA0AjNISENO4AY14lQ
VmbrLMk1I7jEv7iO+gy0Zi1SBgGxQrI5LmtpWKrWTpScSvndgZ5IBKnbIXiPyf3yQwY9gqGRwYgE
l63HbmH257TipJM34Mi/xiZYdKSzlBiMswYWMbGfiiItZEGVl4sfboajcdrMd4/9GHlRPZgOAcOO
fTAypgNvydSvNvr4qnylpn2QYYlqEwaLO49AB1RVv5BVsftkLgMvKlWMND5iX0Ol9rnrtlhyHkJ9
1Zoru6TJDPhe9b9SprmBRKhSmKuINUdFEFQ5+Mw9DwSHQiJSrG6WhTlS2OY9GXw2h/Ac2Hd0pdcC
G5H/nXmwCkb68cjKSYnf5Cw41Uy+pcR/oaq3DN4FcUiLHM2JFnFTf/ETNH2cl2zCNQgiy9sXlBqa
vlZHdtS31Lpp7U0pv3X9O4hwlK7Aiixl/SsNXvJJKEcwXW7sh6wsV5apnpRM+q4U5Wo6wWJoG/si
e80pSU3i6muYzrF5LFvWV8SCRYtOypYVhcF93dQHRyJajrY2M5PWbKhUAu+o7O2QMNvavRO7NtgE
RWItBacWbOZG9IWzqQK62t5gTemZmQ4CAkEvHZz0WaunnkUTHOlGEmdfo5nVKrw2UPvWmp2oLyKm
HV91X2E1ONfYlrkt2KO8KWEF3qOsIxFLqlytiWs0bSXlIvDLtCMdDH9kSg2KUz+BjCnIpqhfwF+d
E6X394U3+qf5YSzH/IAX2o3lpDjjoyEuzjbBGSwVejcn1Y/OtG2YjiZo4rdKHZtctWJnctnUO3kA
9YSXcOrdRd0vuXpn2i4QYptunD6LetuBHmOxtZSytam4drGV+t1Yrqt02yYvqf5Q8k1nfTnqKS63
uu7ayRrPfor0bnRTwOUnyVqxKY58nLSUtIx9Fz338QZGKtXDUl8p5xB1PbA556wB/zoUGy57mn/m
0Vrl+jXt7iWrRuesOOdqZC3h2oDN0UPnK31BBg4FmPCbf9mjvj8c3BTxxke9qPFAUlH3Hla68hrO
IvbFjau5tooy+i6UqyrtvS99PKfylfxKOO9WfSslgA+nkqS+V81HO3e39q1ykoI3lGRZuQYFKARE
hiVajRZ4DacMWFK88utd7mw4xcUT9rFFbR1cK91n2YY/1o1reYkOSK9JaoImu9GLi9/sERZKZyZD
PAcnwoPq4iZQxMbe0l+Sw5Zqy+5ZatBCbqFUvPE/KvE1fkd2N5qHCuSmLH0KaxN1xwJMJE1qnZqF
+Wu0lYUKaDFMXLZEhQRD3rlIzU0proAzVPls9J8RyAOfHgc6PGSQi3ANN2Whxs9B9Z3IW6Lq003d
XKV67U4XJJTYEYxcgnxJzVeiRy5n0NgWuVtYMO61at32j1z6ZDYk1eK54Heu5IPRaFR6F2ObvZfr
Q4+z3T8myPJQfQ/v/ptVHKvhnZOSSk/TG8mD4xCy9r3LbYFqm+VK5YbSrwiYjLyV5VumtG7EGbK5
a/zSGbh4vK9D9sb3MQAL6p7LXtBjxiAz7PGXWDnhcVvhrSWddHNySfZDenT6aXR21aWW9yI5xvHN
C29mdCNmyG9dhcg4f/Npkn5ZXuXwZpcnTRyNp155V5H3wtRxHlH3aXh3CRFTQoDgliQaOdqg41DA
ImRrIS7WKljLOf6vG4uW10Q/Rd6h1U+69en3B5erpeo+w2zdjNGqhy+SvSfdrcpX2soun4Pf6p3g
LxIjccXW2aq1z8LZYEBQzmSIAXw0WHZ3N/D2LRlni0GcgvSlVnd6c/Uv9Rl+/SB98qFade9Zv5X8
GBZ77ywT9Per6JdlsjZbxqUri1OoXTm7NCiGJX+FqwM3urEqzjRe4+rEnjr+chLulhuu88x0M4Jq
ohfGraXsUulyRp45IDuCkGO/6+Hx3De3ClLyEcGp84Ez0XCdVbhQi2PdXW0SS+mMV+5YbK3kLTIO
xAEtxmEVSQzFR+bdmQYhk2BZZ9mW3xSu4IJ3urWybYDuvjuS9tI1z4XJuurKWbH2JdEtytlcN0ul
eNHyq5bsgSkqzc1pPrPuqJWv3EULDDw1nuVHwIrB3iiDy3+WdnIe3CB81o0rjZQs4sX4kwzeqrji
B2COG1bWRwIAiEX+Pge7iKOgfSWWNuimiSRTN/yXV0vd3hS2q0pPA7eb6Oh5F6ICTuo7UhikIqQj
6em6AcBB+p1LMdR2G/IEYpevXuZdH0oBEBDR1cJP1rc0OmQQyApGxDJHO4ZNcjGmm6i6jt3y/cuv
tqV87torEXZDtG5h0ZRb08HSSdbEdyx2WrQ178yNfLEWxQ7d+srDW4S3YJsU1z7gcnV1FikpfxUv
Zn4lXZH3yBLOaVh370dcHupGg7tPd+lhm1+2tCZ6rzS/h6XfbJ1kk0P+vjNpBjDz5rFSGaeCJMwr
qVZuGXMBuNG5eVeh87m4zUuyh9pV6VyYBLJ1z96NClq5yJ/y7Fh2q0h+isZl1f6uu40C5nHKHD21
vK0gWobmar9IscNCzzWVa2W8y1QlSAJNNtmwkbKVlG/4xtMJTrTkyzNYd/jF1uuuI1FCzb7xX9rq
d4oKDTQPY92SXrmdcE3ILCD3fr8mCVUcuayP+tIius1/jqR7aX4Rt5bsy+ZAEG3VnNTg4hzbDF7r
myMvs/C7lgEgE5ULysBeBxYN2QtvzZCAHenEC6cTsIMAzREhJBpY/mnFPIzQD71zzk6DTOH2pdYO
arAxHJcICBodRLqM/WdYb0XyoY3l6mbKhxHxUbutxC28htcUgYjEdhQI+TFP3ppsV/wTGxdK5c3w
LXuXhc55xcWlv+eZy6r/BCwlttwhX0flqi1WRbyNspVZL6t3VINc/529YYz40S0D/Ho39L1T/CKB
keQt3uqpYN1YkDXqly03fOEq3adsfA944Bk2DinAcbwEvbEwazxXB0YIEa8nhY3QdN0su5odIO1o
quM77mQ0Z6QXvnpDPxQMyFY6Whbw1E0i76c3Op4T+wxTmTS0bMXNi1oaQ7fRlty2SLMKs+eh3sFJ
YvAViCkqfNjv3phddaMB/rvl+x5ROJvJm9xcDWaM7OYjziBXTYRsS18V5ovkzWhWfXtikwF01Gt/
DzBFEuC8yUp4D+6qYAjC5jWU2W1JZ/puzJbcOAbevO8vBbAu6krv05pnsrR88k9yzRXFsQQ+Nu5d
r1zzQVgb5CXQwM+82iXdgyZDvMVoVL7l1q4dd5meswAEk8qyk7VGNTzk5NJ16xSLC75c/03QXjVZ
JDs7boOuauzZC4SXJz5iMcI/3JqCwfA1LdPQCHEFcL+EdIu9snxqGGa4PLlyxSeGZyna5dWqsb5U
71E0PgXlXWqMqy6kjYMnr162RBWHGydfdWxNo6NRfHnFowxfNPVRtvehBfjZPSvZlnl3nekb1dsW
hwq+bXZcoGeDiJ27otTAIDCi2ARvHf8SybtmOV22OOgBGnZ7pCjMZnJxYhrW2kdWumh8VOPGlsTl
BloTd6fjy4EWwq2HCb9/zcxDdM4+UT9W1VcXfzCYuP3Qp8jAnwHAHhrwA7umO0Ss3ygRdXfcnEXy
PGAkUNzsYLBmYzD6N0ZYFlzkZju9k5pkQCp9udjbrEId5+7156E8Ce9zENzNaFWcuOgT/80or10u
3CaV2eu/U6OTjpr8QJuD3u+96/8PYeexHDeybdEvQgRsIjEt72hFUpQmCFIS4b3H17+FrH6tlm6E
NKkAUDJkFZDmnL3XPs1QYXN2QdM91kw7fJz4Ilmf8mTNOGOKQ99t0w7IOGUJggmZrRPQJMk7AYmg
w/jHjPlmgh/kW3wM/TGPuw/nYgW3FerXRxk8pO6jb53CL5q5scWtPR7ddtt1j3hoRvRVOFfmQzww
gm61/K4Nz+mrxU7+0OjHvGY0Ks+DdYPZgtCtXVttUwyii/XrkvtHFz5Mus3hULOIKT5c62Osbkbn
QgJEJcgAWn2de6aue7uldfbsvQpvXbIKdZI7GhriaPZPoXwENsDPU/avPdlrcf5kZa9W9xHpzXpy
bnep94DsrzmJ8nvZblkO2AEpvIfhRbbpOn1N7Q/NXAfzXZiVaB7OZJXL/mblNxt3+IDHXVG7WFvz
ZpaPNTnc0LXbp07fNu0dZVGcx5H4zP9fek8Ftl3Kh3CmXdN/7H1/HcrM2Qem15+S/ot03HHbSf8J
3U621XTn82To66Ap6Kml/XM/JNVN2mnVqpLumXoBu4RQr/b14pLMiDYh0nXVVQ+Xo2tS/j/ZE7Wx
AGY7SZb6fG/qLwReafOeoatODoxY0/yZiYkWvP5gUpNktMumXeC9rZwPiZGorS6CAGCDDo0AhDak
D4FcPVf1yZw+22yFbedbqH0OCDse5Hfi9DrrI+lXJd/JlC0piUs4Nryopb/oIov5kLSzR7dcOViv
Jv2SYVux+m2QPBn1cz49SNddud1XhnSHpPjiCXdgVX6pSsgMr7r5nVGpNLGvxEcEtV6+Tya6its2
YHkNszsIX+ry+xDedigwSZ+oaRnffjEByTY2dMT3vGTFQC/X++L3EFICQoduWmhlYM6A4jgQMZxV
QvE5bJNtlGsraqijOV60eXP07fHJtd9cIL4uWnG731rdi/VIjBhQUsnekSTcnNA2JDbDd92mCLil
ltKKk8vPNhCWtfzdp5KRMnqJG3dFqWxe9WAmCCC2vzHju3x2M2MljZ38tYBfZOZP5vgJl/G49noq
jBF4uATS77A4b/GEZ0v5+XNdODGeM/vO1GGyVXlKftW3Yu9BmyMgxHhz7QlsGc4P9h5ZuOvSe+Qw
4NhnRl8re0u8z63PdzTYgNtshK3f0rRMMAqiJFRd8Crs962k58MKbugijHhmUx5kqVeXoBoPxBOE
F913X50FHyMAGa0cdP9rdAlAlBw8qXPioUPAMbCNBzOngFI663pu9FUPj2cNos/bSctO1oUzWLeN
Q0nSKVzrFtPOhIojRS69XFPvBp2GudrCMHQzWGy1teGiwXSEZeCxzFfmphiZC+UXKkDQoIfPje6j
2K+M/ehzF13/KsKE7vBToh8AFaIAkZHLiYm18cKDrIoM8x+YFpuokFXBU3qwXQnvqERT3MUTo4Ie
bmnY6TdlgWpX1JH1uW20aedh59hFGFwJuHWsXd8g4937/rKhVvIYMQafyCxwcMhEhzyI2hv1IRc0
/2GtcVokOFis0fJZH4jhxh6gWNYFtjgTIvXVG/ZnlaJh/ppd5EqpmwgUBQJF6RquIX/vYPYtxZy2
HXcFVoO9PrXpXpexvClGLfnnKGPx4zca4uZFxwC1GwYrFXh1ltWzdUjrmT2t7ctNXHnUDBOTjG+q
asyFqCy1pX3sL/7g2XirYiwegTlNj0kHEcX2jfrV8Jx3MEnadx1zo9dI+nVaQKMraKrvndd9WEbr
fDaYhppcB60+9Q9WgrUasOZ47vVopsHQe5Q2rfHBDBBZYKgSrw6jwSJw2NL/ZqI1fX08p8LIaAM2
BpjYzMAI0j8q7WViL1FuuGjO84BIWQ/bR2cCTOG3QHF3ZYlMxyKUNmrjYKdkRUpMpK7RKfzg69PR
hABbXYywk1WEnwIjJXZIiQxycpxYzVjWPk/s8EYdYVlB0/7rteu7AZLNqgTLMDrdRHY2GNw8/kaU
nMczNhYHdRmYy2VGViBOQUOMXGJTiyo0fR8sR5Nm/XOkrk0pVScPsDleBYynffKpsTpAcr7BAgne
1FmdNple7/BuFVsDMyr4if4lj6aEBmARfFVHmP20L/85SsYXt/0SLTq4YHlRvJq20gBSurm7VddS
WfwlsdGQv8b9LPerq1um6dCmlqZF753Yl//E/uh1VLeuDAay4ezokBn1bhRL5FMiLazCo6BlGljn
oC2fE72Zztkii0KnmW5ENhJc1/oTW5WOVNlyNtnB57G7lvpAQwi3RHOul3eceNroSnjYN9l7lkT1
a/mUQRQhYIqmt95nPrjMRLvJPavb8BHhY6/FocJZTIEh8B+iaQCf6zXRo9+ZBCXZ3mMAPAO1HtDd
0Mn+OVLXxuVavFwLRoN85ATluqiq6LaQlbOpMUR+nrL284Di+iv9+8uxG/3kW5k7yaaD0QF4Nptu
YBDFmw5h/7fH397W+zbbdgWFvrosnQNyM+xOHg4Dvqpq25bz8EQSLj2JvCLIvrD2YRvda3Y6felc
Zz/Onv0mYvZlUljeY4bhmW7t6ByQbW0NC1aVlkTdJs/CZtdBV0yJNgaIGwNCUZbSBAPCRc0NkUnj
dS43cdD7xzLDYzaFkbex3ferRDJhkNgWjV0++fFXGhnhWYtQRFnxNzOG6gkY7keXJxmETcEjLOE6
M0+xaqpx/g4mFOUGPs5aKcVno2UT4mHgyFsz3eJZ+Z52tnsnbfnRp8P0WjfQqbm3VhGuR3QWfX+c
TAR3+WD1ZFA2HJnEVKE5kbR4IDYIHKJ6kETvepYuQemRdz8Kuz/AFMctPno3fQXwZysldOrlVDFH
okUJVJTHfHbTzRWPsIyBQcIzZzTjU4ACkUZsBugK1CYykphq7uBs1Y+oh6TNRDwLQCnT+eCnFQ5o
+J+mXWZHSxKbp05lQLZmX+X7ugPjqf5bpaNS/7cOTfbQdV68UtdISh+2rUYFJ25d5jsnpBF+KjBI
rpUXNqdTWaJRe6pB3q6iTobbYfDR7jkObgdnHMTfUvN+TWiSAguBLR3TFqYHJo3Z59dH2R9y0fXZ
PFHA8X64bRiyPOdF5vU/R5NpQZeScPKFax8AsgS+MUENJdW6T/kmBg3UWMa2Gv6HgYVLYq1o2c4T
GK5f0iqk7Gz4znouyDFpfJNfg9snOA8z1DSUIpckB9ciWKBu1Ty84Osmq3dvm0WO7Trui6LaJYWX
XiSAf+S64doOJxa7siLbXTQrERcby5v1bG2afYW93tZ3GjDlx6JKjMcxemkdp3tQV9q6ig+TNtXr
BuzhXz5L8bvbgM/SMlmGCAsPviXF8ln/Z1gUvsO4J7xxB8p52ppLr6X0oHYbSZfvu7Z2aHKmwzpJ
o08TecP3ZlE5LwKGBGTgF5zV5sNIOTLvLeelGLAZdI0EfLCcmmY2QXGbUfnjUy4ar/s8DDqUC0wE
RNjeWj1hScQgEjGHkwNbc0RLWmflVPu+/4+wG43YbUV2ydp+nypH3GFkuL8y9/7/TJnM/31vrJov
RAS091ncGAcx1fVWYYosE19kYmQfgZWRUpnlLFtaS1xMJLTHkKwCWj/IKgOvzqCKuNaDMwK8LN1Y
wBtkY2QmYnxH6XoyQLj+ZWpyftWCSSGBxUuLFZTJ9GSa3pLe99+vwAFEbaWgYuMEiUBvZy+DiVPW
Nk9p4bvooiXQcBpSb2WJ5lpIv3piu5Ntm74ab30nNw6FH689atjWWMpNt4CYsiCfgTSW8maKvexO
+NyvCwxRjsnXPM3Cg6I123AKj6IUwJHMGnfoxAK4xfP7imUIvnxHTIprOuPX5Tp6FEAGmP8Obe3/
UJgj382tG0hfH+pL+PdM8ym+CaCgp3qYJUxLGjJKHale+qrdGRk8kT8vSMWvGYfLp0j8G35/8PGu
LYzfBwWjb9wS7SZpbP5Q0BR3oidSoVfSapt7s0sp3fUesMtVMRruWY0X3jJoINLNjr5rXRBqkDc7
D/zBLu34nLVJ3yjLBvF+zUMWQn9K55ZonsKhEui57G+xNKCq0ileM7+NoAo2ZluN+7o1jGNf0x1S
EFd12i6n4SKg1DXU63olycEEkfSojgIjix6xpVBsNML7sgzSq7lZgu291+dw60s81Vf3TI04ct1F
ZXMBDW3fFqLg/0kc70K8JXaZufmOs9D7lLpld8jQneyxEtjwlIS9aYkAJhIZsbCidQkiaWh6TMP2
z9+FvfhcfnoFWWsZpGWY0vKkbeCds3/bG7SzLAyjh+I3ZIZ2yHyZnLLM+5RPzXBeLBZSwwC2AGT8
PHo35lwnWVyDhDkM06lptmolbBjeYcT/fKcWx2lTfczqy0lE/lDbQJ58MEgP0kPzsXwPlmZvzC4W
t1akwzqMUXErUwILTfO+sKfx3oxq894Fb3/f6uer6rlUHlfqYEr/fBVBL+JohNZnf3RY/rcdetlg
cXS430tbaHfX49Szdn/+zMzlM/nlMxNS2pbOMGDrDj/Gb6mtbteArS/pPujCHGHdQxaE3PSedN31
YLmiD8SMDRWP/b/vLwfD8inELgJrVqhUUdSTPg8FToXSH/HBWY23YhT/cXUPGemziVHleQrHl3ow
BPqCaXxSgthE1MHaRiTzt2zTX387nk5H6p6h27YubFvo8rfVd1dpYRaJqT86PQU+HC7Nw7S81HJv
kbZwb3cmnkrbmOigKBtKZJFjjjDi1Vl4CJrT6RtCZjC4DF6Ag29RYWMuIjtWOUKyYIzPV7/Ude/l
EBmy6ozqm4G+6OAs80gAIewSY/dXmIVaQzAwTd6TA2IYJTm29JXTGVSFy6cmiedH5aSBmbKA8sPp
EC/GmpwdejK42W5MLdyrmSg+l2ir1+zBi1O0nBpD+ug2g7wXYyU+/fkWUSG1P28RPkTPcExedOGY
un0VFf9nosggigjYTc4RMS26Gxkc5z6KiJsIyTFa1FyChaepYW0uqijeeLE0DuCRThXov9u0wNpd
+lY874Hnmpgs9PmGvM0PMy6oUDK9LY9RPyV0lTkD0bAKRyIBwbu/a2YIxdFNkzUrCHkpBUWutMqj
v/yCv2/S1G/oORY1DtvUl/lwmSr/8xtiK46TiZzPY2YTorIqTfFJYiZZxYExfPEasrYZB/1bAbK+
GLQeBeloUXw02E3sGcNH3UBygCiKKkR+ifsiWliVJmPpQDduhPTc19ViTE3nB60yPkVRG33W82Tc
svBg210CcmCMMtbzlEbnobGonWYW7HpZUhla3mb7ZlFk0IwTtjdUufVDB3AKIZsWP8zhVG+gMKU0
cxuxm/3+S4SFaRPY1vS1dRBbU4h77hZbe8KKZ+WSOk/j/1xTsnnS088F8NI7ySy1StKkov5YdRu3
dbuTg02CoBm8AVdof1o/Bs4QrYvBlZd41N29Ogr/PSpYRdKpth61fgbN1sRk1CRlXNErNm8zJ3Op
sjrR3pHdd+WPSxaIYKqjmvTw/WHgjuSecBZ7m3gfajBRcQ9eXfsbUEoNIlraROFCsiLt68KSyt3r
JPteeYvjKOeL7r2NWDp+5C4RfrpGoEeniW0Q1v71SINMiHXHEVuLAQxFaHbql7NQ47rdDQgm4Ktd
q1+tSZ5HMRsYwIdxp9xsZlayZY62g3JzxLV5pk6FFMnJyvSUhlp+wvNZrAG8b6zFyDgslkaZBO8e
vhbUHFq6qUSa3/jchcY5HAiWKJrKf8YBlK/DGsQlKmT5bjAgUExzg2PkmdFWaqSx5OrOjO3MurE0
pnNu2ejbxHZT4hsZqvnDaG3nOAJSWfemR5EjYyNlmVP6cP0RgYoZNKsXdnGVVP1O4Jl/14Z6pF3x
og1xxrKFJKg+ZzKfgrE7aHEx3TlGu70OdU7YUC5O5DlBbKKMA7n5Vo5Nch6XAtIQ2YfUSm1iQud9
bC+AEZzTKzvo9r2k7K1eQNjD6SlMdzyHDXRsU314I27BM0BU7S9LM5Civ8xty2Ntep4hGLMMksas
39dmXe8HmNrS8BQgxN/983sIPESzZBzXUwjSElryNpjy/r4BNLCO0SIro48HUmhFBGC5z33EELPu
0lldbteftpo6FKiqnKTdtMJCDRibXrFS5z1P71oRVYIgMnauVVYodB0P8t48rg07iD5VaQzZPnMl
Ff7yc6/D/1Yvjngv0yF6cJquQao3kEIgqxF7fWIfR/PSTt78NDkZ8LQi0H441Q1QFeti9Km9Lqsw
OtUp7mhlRrHclsZm7MnnhHr8qIUJKaCoOhe/qQuR0M2Yi8Vkfs0dc6bv0v1jDCsjuz44bAQ836OX
XSU30hWUfHLZAIfqKnAeLfqlvN9h3/AR3Pb3udBy9xD4fX0JfM/5ZDsRGlLmpDMWcoR6NuWRNkzw
8c+EwKk/MhvAcs0SN52yJcRTdvANUgpFH5P50pjWc4a+R3jWUep+/7lo9R8Ft+2rvzxIJWJ39dcm
oFsXgibpcHWjjaXGja7uQHtxEpXZCxC58F5VP6UOSHt2cJ/2Il0rhI+sk+amhaaJhai4VZY5qBJs
pm/zLIIxs4BmB8P+oh4V5kaHlpI4MlQ0jD9981DV7XNpd+P538s/FxgJTPIG/U5gAExyHLHTvWnc
OkN+BMr8D44vrxwExmo+sZ3CXytsvALIW06zv2ID/y3BDu//zDneapjK6ZOCZicOoyyRO4cAu/Q9
zO31WCNwjG2kAqNkSSZJGbn1q4bJCm1EuE79GTvovy/xciRY04MPj/A7AhBVKSJ4mgsfgySrGHlS
61OiEfQLPmFjc31oQ59nXdlbYo+YkZSVPwBx+8bE8hSwFkbu7vQIwr3w08zSOvCLZ+gkT8rfJyH9
3KV5/KTVNIrnNPbe+4LYXwcH/kUU7MyNOCaCWR/tvtvFKSycNnHfrTpHrIRVeefNWnTKYqPbs96w
nquuiTdzBFXLox2XSwepRFdgLwDdZ2a69T4Q9eyZ2G5jrde2GsX09dRpOCMaxC5qjqkdrLyGXnnv
hrebASqeSFqwnpd/zzaC5r0IiKNijNte5+ksEfZOCMwVZbvC6MMizp8c7116WXHsliyutgjvuhBl
PJkxMHKg7ooK4G5Q6TvZMN55elUftYjMG76niXg43PGQ06pdoXiIcZ5r54JlSFqLGPHJIthkTqOR
2wEwb73uYM+lcSw0CRuds59/TGP5tagE+5P6bCCjruOhD38UDT6JJMAnSNl1NTYARNRc4xW5vFHQ
D+HW90NJskOO1tik8HivKqYJ+RsHFLxU2+oxfZ/ak11jDeHWiI9e0Mk9CRQsE+wmY+85uBuD+n8p
tfip7olkMLRpe3VPd3R0NSp3ZzwYAbZp/PHBxCASBghim2DAMB7XP0o8kwv0IuABRl7nR7c9Y0GQ
UNOJDcHHU43ZcYj939FLuM8sfDaOs27iIrk0Gj++a7RINBGYvNPx2ItuYqbuS1QDyr2fDvaACmTM
drnwoX003lbZ7gVYQ7clfWuts0XYGNhOX65/N479t1kMw14FYZBOVqBXqpCDeu0N/pzEcIJ9aC5g
eRIesyMQN+aa3G7etYJL08g6Rytc1D96EWHkHatPZeNhfsN+pXB4ek4nr/artWygncu6dQ583XLl
NsEe7CFKo77+3sUE26bo90zu0Ec9+KKqGwpUwViEYDd0rE1XTAYMSfoS68It8v0VatsR57TFkmec
4hpEwTib5SOlHsg6Xr9h829c8ZFY4/Q9iTVH1SIpwkasx9Ttto11NxtD+1bH+Jqmtn8yNbhWtoC1
Jh0qHn2rR6u8BNVk0FYcEqQ7ynJvaXSaNZLmtxZowCshYUpxyZopisBwdrZe2E53Y1xpzzGc3ygl
joBaMvVcHxlUAIL+vsLEdsQMO+zzsG43qj8ahN8JYCBgU6sq1Fz5RGYZo5ly81d6PV4HhyC3xsNE
FX/t0Dc8Fg6pB86CNSZwx/mEOGUkCCkDgHGBGFWcyU+C1Djuqj4guHNJDiDTHtdVSMByv6zmPLOw
boxhlxPH6MadOPqL1RoX5Hh2q/ml03MDeTVtMDeiJC5szPY/9eGi6f3L9RO4NhyE6IjiUvTh0TDP
Y9FVaAz6f/qPbhEcQKF8dIaZnFRNBxAIX7EEz4H4fW/KRa2ssH7qXKH/3C66HVvTIbOsSnmGvLH8
UmPdOrKBjNfD2FVHBW8QBAQda3Zs66Z3DiSgRV/sODwYdV1/LAeWwQoFQAuiOebc575FL6vPpbvp
+gqFOmumcF/Ez6kXaoiy8TkahB6tfG0+ZF6ivxAjvleQ5tIt36a48NEfe3mBv0ek4zonxr3I9EcG
5Pls2wYuaksWX7VwWDvmUzkvBojFO5GOYk8VpD/IQrQng/ru/to5n+zq4joh3Xg/zE5qUSN63zjT
FHU2pYW2qXWdZwIIu5sei8DKneFhXOFovS1ZrakyRU656K8m298WnVQDbR0Qiw6uyrapq/66l+T5
C2uKdsWpDK37OERKjBPXBJPVISqurPiumN0IYXpMim62qIkWmL96sQpsoUNKvK4VYDuo3e5Wzcbq
RU3Oglt4b3W1ONaD7axKQ2i7GDrcSWT2IxCV+bZuoq2rsM4h+EUUrZZjHyoW5fe51Q37cMagpSrZ
P09VFbWZEZP/uW7wv+U44Rm2lCbYLlPnxvyttNSCTUrAyDhAK12g3E3XwWicSEsc5+hbwFQK+KfM
c3yWI1vnprE7NkYNSiZa8TBUzVazblQzDrPQd3uiGnKtGV+rJrnsL3lFsVQLrPJRHTFIVI8UYxGM
Lke53r5du+luTWU1MpGktSZKDVRALA+t+EdI8tRGp+73YKX4UYzS3qTOAOglT+LXDIGXlfc+2BhX
uy+YhuawjF6bKfD2ETW1LcXx6DUCCr9KMRD9pZgpfy0sU8wEuOK5hiW4hYQw3d+6TbidyKQ3KDAg
o4I6k4cW3T0+xGcD317sVdN9Sa8GSDpoj7HO7mrkLg9skGm3ZeEaCme3bZ2B/bIgJU4d1d6Ad0kf
49PYvU66XT+phbYEhAUxcp/FmoNgrBCEPSfYJVrUnfNcHLNldaw1WcqIPaC4XMyoUHES0NFbZJOQ
qFVK2GCZYuP2zSc1OOtxeGZNAL4kdsQx7rsR22lRPQYa634sXPO3RXqZx2kKpQaJrSyL9vrv9kDf
SRROnga7XbIkfCwyrK0eCnKeWqeJnkRCjb1yq29dWOMdugZdTD6hf07b7bUy0Laq2VjapNzryHgu
FGSIOE2S6uh6Tb6Lab9sBF6jhyjFuOsLpJW54YJ6qWijKn2BNsr6EYTLKmQifAoDo/lL3fV/dQF0
MAQ9RcdCxELFafn6/1NyMnpDRzoYJPvIaKpLbtqgDPIsrk+TY28oGdEBL+HAIa5IsnUa0SUqwrJZ
q49+toOPVFr0pfzvCvvjdFZwwMxLNM9SMyZwtj/Wdv+GYNq98fNA3PQMpxPyseVFXZ1pW+7NBXs5
tG5zR03cE8kVERQv+ghHPGhR6RyboGxP6sWogvZEXOX/nCKK2Vi6eUlnbG20jtZDOnvf/YT5b0rT
6Sl0IwvVVM6SFGLArQfxZt1pgM5hCm15IL3vlLC+u2bF4r1Dl55KtNsjNyoLrfQRvrE4QwQXZ3Vd
nYqStVsZLvikhFBLqTMr/gSOytobr9f09j4s9eYtp2jJH5DhK5mrOO5JL/8UzlW5NXJktFEBBDir
ovocsiw9zRMuoj8PheLXOvTyMJsuSF+XHEZX2t7vKpA48wLHNWo4QGan7dXeDbUZOEJ9MFaZIaaz
KrHRv6gJKYrdKyNJmyt0SjS+MWJb5X3ZPCkQTZV147E0Z3IKbCzyu7qjc9+PM78D1DVfc8+drPzd
FOj6M7zazbSICNrE+ohrDahR6Q93XmEN+JSn5iWNcNAPUCC/6yYRbE3Y0PkLgpN51EXmDJt4EK/5
bHe7LO5oXHduhYxdTNifh/++EMl5g5eU27eYkhtdpNcxdjB6djfEIbNgmqd2Zegua4eO/EuKedC3
svkbOC3vw0hwEpko/AoTHXkEUOSFeMdoA+J8eIBpke0A8fc3wE69A9jm6PDn78dd+gA/S9zL92Px
DTkeyEVBl//3wRZJkmaSxpvsi9IwN9WCPC1iozjGnfsWL3hk9aKuxw39gRcpvUfa5NbnbgyC4yh7
eMeL4KHgUYfuX0OrYYykvojedwFuBohZAp2AV8MNrtdpkt6Ss56c3LA2lm6zcesmmMOySm0FAyL7
ljfUNfWuk4/mTTo9Ym/Vj65OvyAI5Ma2c74RB7uha46LMgIAwYBQl73599yQ4bslJObncTAeuth4
GvKJ0A7fOP2UFKpC1TDnB790zadk6r197s1ypzozIFMHYJMbCoVyr/IcbBfJqcyJOVKn1Pqmoz4h
jw3z7tg5UfRedj2RbVqc31aNWd5SZWnXTRdMf3movF8b2OpLg2yvSzgnJBcxkv46hNbFyARQGPEe
XnZyq7bdXh2gtteJarw+H0Q5fGUHQPLxDLOQFeW3rn+6IrGrrLTWiQXt12oThGEUL5ivhpNv49vT
nBgPAqrIs2ugZ4zRSD7IxmiPixxr0FknqIh2xKLNRqdkSjOfMh46uK9DXep3zmCgByw71JWRHj96
VTiS+IU/UZ2ql6mFmFxk/b2bpS1yUs/YmoUHgH1CcHOzJyztLNskulX9oNmouCvBcO7oSKWPWOOz
veuCyw1GN32u2+bFJ7V0pZludldFM+atuWPhwG392UxJcO3sorm91j8rS7+v84JG8VLEFUuHKrZ8
JsA27fZ544l7IbEmjwtcfEmJGor8a8TG9DBggzV2DbWTJjHmx6QSbywlcuyg7MFYcb8tlDc/DJxX
/Z29gf3m1eQnmbM2nsLKHR89QKB/fmqt/9HWMZ66SHF022MJ/T+jqhkYmunoebq38LOgX0NUj/8Y
ntZwG/tGMr/QW+Dcm4t7rajmlT3a5Y2tpeEZD7i11C+rT4036pREGmtrEYy6qV0RMCLD9tY10gkU
/lrt3xpSlfd+zpoG33TQ3CpQVq5hRy31clw3hoguraS6bkOExIZuorF122hDZCnrrSVDb2pj8MNf
/vwZGP8Df2RdbZr0OYVOf9M29N96V70m+w7WDk9BH48++9myh4dMZFFSTns/TIfX3DajNWkh/l2R
1tU597RdVVYazhpvXlGV0z7ZAciSok+870556prS/wHTlXIxcsM7HvBvaJcpmTm+91ZCR5mWyK8h
Gh+5L4pXGsjtZtLyhykiSDmIwfFfF/bO57C2/afO6Qldl0QrwsFfSCr9Uluc1yCKqPlWmXeH07re
YwhniV6MALWAEtIXMYXcQy4mVissc9wU/i2SyepJzEZK5p8FjmcZSeMwuCNpdTshw4XTBWszcxJz
JcLIPKnTsBltBBSptlWnI2LZ0wx7exXkjFIAeekEaBBZgmGoCAuLfuRLAlK/FAcwcx9SmjSQZwl4
qDzIWbs2NCBDZ7LZm7Q0V62WazvB1HFQddu6Q3Bfe627VaegX7EglfUnLfbeckalt38PctDlWjzp
O53N5PraMKkJdEBdk3xKzJlS38JVm7PhHg5v9czdbB5SQYzkCLHytYK7a2RBsiEZKLkIaphbnvjo
ZEe+92z67SFexrvBHDqqC95jE6LT8B2ILVD7NFL9iua5Z6dJg0hvf6C+Q1prBd/6towZiurxgVYr
Hse6iI4NmQB/2dq4v+o0QM0Cm3WFrjsC5Qx6jd+3NnXdWJquF/uRLuKhXBJfp9SlAK2H7k6dNqnp
HISrkU9Rmd2x6SACtWbe3dVFkZ66zvR2yZB8t+oq3Ko1ESs68z4yqD3oBTlACdUvbWwemimr1t6E
QoFcx/yGOCYio5d4wtnDHtmQXeXOIth3IrwJpeXczB4Dd+g35gMjq7eJlyOk+Q9sEfKVrrOUjMcf
rHzE12sVx5xz8eTiJKxLb3ztbGZfqAaXIM3wco12w0p+GI9iGYjDdLzVRYyiuoAyYU3+m7m0coeB
OIBYuO0+LCJsWUaYHxS/0O5LHUmFvmcBu3aySmzVRl3T9JHuMKcUuqvzlFswv/HORLonH5o2Q8xL
6Kp6kZ3W7YqyQJm5XOsiXfvLN/nbJlV9k6jHXNNwmYYdNH2/TcHhaOk+Kq/9tbRSyAAywKKcSPRZ
OxVL6FHBw3ITlIDLgwQ7cEFK9j9HxQCp4vnn+z+P1J8MRudRMRv6sdwQAya/IBGr1yU5uTdgo/sL
kk/Kvcs6KyWk0WBvvHGIGLs0QXQ2FvlraUPp1fx+vDXiXrspCpcVEv50vXd02m024ZUm5nWjxOA5
xp3kVtKGQ5JZ2YYZbLwmXRqBlHuKwqSsOBaL2XZyx9csjeExpclL23e0q3GujDna3bya5Q36ZHnU
4XkdZO7X97mX+GuTp4jIrepV4QWTJCYkfa7Sg13ljCxKVhLOlE/V20WWHSGRBeydoUQNZiEOGpud
1eyUxkMa+Pl5oJK/bZa1ll3tm5o2sgbm65nh65iDlHz98xzj/DrP8i2jbDOV6pWZ1rC8357XLEt9
oeEAYlWCFyip8fKECwM0iLrHxnZrPLI2JYp5ZIOpQ22p2rg6GqM5PwoP8o5g5vfQfB1dlenkDqBE
UF3iuQvcVWBiHqykQSKndhiWAVyN07Qant2yiEEKLmN6cGIzPtBx09270EI8EtbuYz6Jp1w0zikP
+vBAMhxFdZ8z6c6kF/5ypPWLaS9bOOGypjritNZzUxk6LuHc2mdJdqtWPEDTIp6YvNoqyqKgQXfA
qCRWBcmdIr/zHQx3f/5wLbW3+Ln3WD7dxRrgOAjWqPnov4tP6kovy7CJ3b0XusE1bqG1Ka5GgXxR
wliSOJwNEV9yXXd6cRtZ+0Jvx5XqzqgX06Twr8uxPKrTdgl7DYBuj8/JoGuHxtXk00yTRmlHapsI
xHwAy/x/hJ3XkuPItmS/CGbQ4pVaM7V6gZWE1hpfPysCNV2nz9jc+8IGmOxKJgmE2Nt9uYdjuhFQ
ODP09f00pM6mFkriUGvVvUWVhl2QHqnWQTfxnsELTsgtUUlMZji7/W0YB2V10NWyQwHP80EDNcmn
hr8dc5yvpSfq/uLjptukw/AtNepmU7HtJ+wNshMpm5B/e5LyqHFtlsdmSa6SPfgbL7BN+Eq4lOVD
Lo50N54abEgcAvzccPtika5R0dMLhQWCMXWRZDmTuXZE05uWF1oMVixj6QRbZzA9QlOBfLkF5aAh
SJzHBnk3HCBGDjP3fymhZlEDGptTNBbTNsF1tSrn1jYPEz2mQz/68y5M4BLIRps8VWJOYw1SEyNh
dahEbnSXTgBc0LVvpQHJt8hWXCShiMDRW4q0cd9On2RDO23IJi897NRODzRu7JzVlHn1GfhkzTtI
sQJGDIY1AW1EnXVXrYJo4HSZf410VP6QUxMS/MgHwfQQQJ9qaRz964eS6f73/xrYvNrRbD+mY/2G
SQPCRhGSmzyoNajUWD8UiAfO/3lk5STbCrXq8jektCG5meFC8nbUS4eWfHlgZ2ZsNXIwTFo+QgYb
97Z1UXIqXnpVhEezbYLnuY7fvEXwqFbPcs2SRNk3my3rE/k05oWcO3Vd5151X77MomPRMobTCEYy
bfbU9TCH202zB4r956hQ02OISbkfDaJgCFC6sh1u9oY4GsVzjTFcJt3vd/KypIxMNgpBzGewKlw2
WnULEpADQUhVuRD15WAoVo4EAjdq4J3ln/j3j41dazhEVAjMwHqZ2Jo/Zb5KtMo45GdohcltSNxa
sCmdfVbO3v4SJt7wVdED3xoY8yWgeKEUO/YX5f0WK0iEQz73bk0xv8kkrRje9A6g5z0r9e5RNSxo
FNynxb/OYiLWHuvEOVi4J6FjBq/I74kj9V2MnWLOamAzr5UvV/GwOQoRpBSqxoLTKZ+bKv0b6/zs
GT8fZjUUIKqv7EJ4zKvUjYuz1EwwreFFr4b5mKDX2C5fXs3+AWkwF0EjHuoxqnZ5TcNZPlcwHO25
JtlWtfNrbxETGhJbfwnD3x2SvGXEq61qIg9BaF9VGH1ePTZQKpL5yweeW5E582YkwLPl863u9gwi
yrCTNT/VszdZHeg3eUZHGn+ol7cI0VC1RoobX3N2L441d/rdKnrrWuCLFmaXePI98tNG0L0FqKaN
XCWlhTme4m5cd01v4LiHP6vP85ZQvnm17Ba4nMbT1OIjmpQ0OMmMhixi81IO/WHpTaATA7aiBM9U
fPwNkeXxblGcJP7LoqbGPUkMFQj7fU7LQ0TJoCAo8jvaGvq/FYGtcoMpH0Z0hjT9s11j2xMslgQw
MIGar2MHhm0mkX3VmtHM9qi7/5WQVGrgbvtaF+ydDohKgMXrb4mUlSGxz3lz6dG1ksdQEU456dlD
rHYYkfM62KWCJC9Vx3xul4jOE/pF3X7tC+vL0DPnJ/tG5ozB/+z8z1HqWEM+esCftY3VVyu8o+sy
BqkRtmTTnkfkFaL2N+jzK1ZcZUXVYbpk7nMg9DDwYImnVLVkA0rU2jRxqSHYg6XLe0qn0nVxUaT/
S/lAc4TJ5F8zr8eaVdXE6tX0KBILk8p/1OBLRK2ZlyXhIbDRh5U+S66x9l6lSOWfM0vkSatUF05M
qNuBRPTt4KRwPT1zepmKhz7KILcC/7/KV1ZZHK5aIrdJmRa6f6XXfzrFZF9zq0BTDu8XeRYd2AlM
UuOYt4hkhZd0zA5ycibfyEA/LAIYDKH3wHdZb8LAVp7kUYKneDmCnv0YlKCi6I3ABBof7ST6IZOK
5d5fhRSa02q5xU5ZgjUlgM8p8y822e1NNpIru/xqtLy94QXVX8WZ1YzOLseDtVGcad7WjHVvQJFf
TPFlj4N3Tk0Ln2+eljtXiNUZof484KN7xBxbHoahz9iW2vFGKl7+yl7aaYDbUGkhYVxIYfKZLxRx
Gw0CM+j1rXzfPZaldRS/ukC1z35CNpsctSwFjv5gRfpZryBoWo3W+bsiRNojHxpUDG+q0+wyYHK1
yvRnppm5c6oMYxZGheUhUWYTYRCZiZIdn46S0ov2R/QB45LVDTDeH0mVZvtmIv/W6Jr2aEhtOIks
NbrJ9D2BC/ma9qa5L/MZhJVThtvF4EEyob/4JkwzINM2bQl3B11+6COz2Iw0FlZdbxLfkk71C83j
feI18XPTm/z97EtuJXh3a4UR8myW8IjQjexgvQ9sY0vvuBz5VI5RCp0DB1ii0U3TPqRe8akH/taP
8/mVMml+KVXocHxc1WedKFuC+7Jdm7rJ6m+lzygQayyXVyt/PVWT4TlM1aM/992Xmyfamm1o/5B1
bITsovAP6PcfMPwVxwl6yA4ye3ZTBs+D7jPsl8Huf14Ps/D9dzHetW3A1CpSbGp6VORVU2xH/uO2
nFmvmkaY+Hud+UOELZI2BI9/5/VMv38fnH+fmiZ4KKf9Nibpd7kiUxI3vWVj9D0KbeeOJqX8TFwT
iERgf891UCm5MpNGYGBeBqSM4Uume7gVrmpKYZu26yxcI25PLHz1LOvHleEyQPCtFUrkXzrcZHdL
mC7lktGI/Ae5iswiBVeUQxaeWgFIRdAyZfScHcu0d/QYoCcG6quS22+a7gz12W18Qq7x0xp0t7cm
lv5XcqLSVZBY/q8JOy/vRdWoQ9Sas9MMvf5mkcuyNmMvfbTsLjxYdBvsfHI2gYx6NHXT5YYx+mV2
ZKruwMKZ5qH2iUOnD/AkYQG+b2/Q7WtPsn4rfmarWADlzuifV8ppJqcpSj+cUW60kDAIpXQxoR+a
3RCss9u0TyNpS1BBwKiGfRNcZzbVK92rQ9LC5da27Tx2z7NQopho6z/0uT3JIOcuNN/QzvanjubM
Rs/TeFWIbN2qy2jE1/03/s+PAcvxaopTf2cL3U6e9+klUMbfheW7j/YUXFgPJoBarfhJPmQqE/ys
9bCsGxGMrJI4bQchhl4tdK6WFVtHxCRoM4W/ymGC/5Mnq3udCdII/9gUY5WUvoRMZ4PwRz3la9sg
az0YTWgOnUALziH4mcixiAwRuyjHiCH1uQVb2mY4FnpWvTDNAt1XjHeLmLJzaLTdmlrnx5IMoWSP
TZUBhXDNG/AqYGCYdD9pFWgPCJnybQdi4BhmEDicNMQYC2Fi+R+DaFL3rhzhkHMgCw4OnhjqgvL7
cm8z3RA34bX9fuyd6VVz8peyJWZkJDdyM+ljf8aaT/NNs5DYyPPlMCiDietefFnuvgCMOprQtVfj
iP2A/+Zu/ruxU2+TTYWCOE9o9rzJ8/fskRRAdMr0tPx+ZK7zScWctg6ykilKZF7YeRmf0hEXc110
m6bWYL2kzkCTK/+t5HmZbKbM1dbLP6ALr9g0peNDUiokmtJYC11/POhRH22nQKn3IRDurdP7ZAFx
01H34cqY/C5+VOIKXhdfk5rSzpOZQlK3Zc4nvDbBLXaJjwUTg+i9CqpjnprJZYyCvXyTICf6dW2O
8wEogPU8G6ZPG3QV6tgmyPjJH3AQ/nlgNnvJCTNgKQblpXfV6azOaONnL4xeco9xVpm07nHZOAz9
Z0FUxKNGVPvJIpx1N5TExM9+Ye/CkqZsYI3Ze9GR80v12SODVf+UDWElbEE4GMSdWVLXpsVKuO6n
DBGYN5o3xF3mzWrzPw+ljvoDqktHkEkRJO0iK5LaItfqzz1CC2pftABoSFF55u6/Of8ctU6BIskL
fsnuNCpBxJtOhi9MZO6CPVYM395aPt3Gv2p1NZ1/orSpzkyY9Xr0sdLaJhJTnm8uncjHw1tGnq2v
Znt56pSWc8gLZ0LKUTrUM0zonKJZUX0tn5Q7sgJAUEsmyBAhBraUbWIVBnqPnF3YXLiHUgYJFV1Q
v9bvcgtH5toz7ehgS3GgfDdhlgjltjYBi5ajfs1iTN4gWgM9t45GeytPS5oB+6VPmGqO0ezGEhBt
LNK/QrczXgsdL0RA8cpPhvClrun82jgAF13hOGvGipSLDllC4a7bbAQgKZzgpeMaF5uvVDWCa9eW
5+UPmybjLnWjYq0dEgewnEFPBhwSz28o//ZJUJqnpgqJNTTMOFqbMpipzTQV/qlcE6Ick+ux+NlP
admbhunhQ2y9bUjgX/OJZyTd1GlYX4rY2lHw9fe0CWn/wpXWVkmCYaFR9G6HeXIrF35SvkM35Fea
cNFbXJDHSOWyIP7I5Dbvhre+9X9XSJ+vU5DZza5HcCg/3iKKdhgHnJdgChLaChNxaHEnu/yHgKrm
R+rlSxPcrttfiyozKbjA64BRXiokmTafa0u/p0Fo3u3Y689Ol5TbNGEh2ONUOvskyckgQ6VU39Wi
qt8s8x46LWHCosbhK/kb4UqvZgTtKTfhXSR58957RAMzghNUw6y59kLOt30HLz8FHxESX4O0DGDy
C01d61bb/buKe3sgkfeCuDh8TqLpR5Kge0LPvm8zkSVeOgK4NI7HgXdGkSjHyhna56gMvoR9/Ek+
VNpsrLvC4h9jgAY3Tn6j1JjqVVQ+i+RUMUapdY3Bu+g6dNv/YgfUiXVtJhIQ5KWpiPG8I9DyMmaP
LVle2J5YBjVS7m5H2TXg/l5NNTmzaWog2wJkvZWpT15iEmRoa+8DvAnq24hXpc0KZcsf1bXXJt/N
Lm9OSG9C5s0WfrpAY8gHtwSXncAJrG229CKGzMqd8k6wCU6FibOmbB71yJ03yxXXC/lb51aLyAQV
RX8s6NeiX5lwJUcKoEAlafaeQXHewyb9QgpldGsj7RmTVPZS9NzWUIimk8dcIJvotV2Ul8wBKWUC
o3pXfdfeJZNV7mLDuVCbA2VPs5xIENII5RGdu2zjlYysfkO2XwpHcVeK/jVQiuJiKP0vKgFkqnTZ
m2Y2UCZR71+SrBsAWFbeTn7edtxXKyfU652cVynIgmLA61Jg9HpU6wos5D9Ham1oh2We6lQY30nj
vvyXNQhD/4capzX+ebK2wjD/4WpAszq7+1amsX4uJpTMUZxFJ6w17S3O+nnjR/hrG/qC65BZWgsB
aspugNlNVCmKjg3dHLJ7JG91E3nT8CB9RGTGeztnQn07aNpD2I7eUc0RNsm2iJ8Ze2VmleYoRr9P
LdW8sRzn7hPd6bGxqz2bqXA3hDpUWvYDpzDICtypAprfdMYjCmsvqOm5AhYVXX55EtVfID9/FoiC
L7KiOXidfQGcQuRppV+XFd+s/aYvU8JmrligioZQxZ5lGWvpkfjY7LpoK5dYHvrta2hoPyooIz+q
+T5MrfMTNaEwgk5ABIuG6CJNa8qzN1CqqszoUQqdMkqkOwSUI+Fh3LddPzoIvcUgNYD5dyjuD5kD
FFisHuzh2OqZSzx70YHo2gi7AOKplJavXdtPllm9y09s6gxmpdAtL70RO09ZWyzPezQVeM/jh66B
OZKfHzya9aDb+WtRhNa9qvPvhNIyVzhF89AF/ZfaQHFwVS3Y+o2qXWu1I0R2OI6jo+wc33Ge6K5a
Kzyx448J06vCoPBiR3gzsEgOd5aDxdrKJvfLBlJGt2U7uFnxoiYQeI0ieaud3nhHbcHqyjZf/RrU
J06RalOLlWjkZd0BSUBFDYBOk4YS/SDN7TXbEKXVn8pJ31hk2QICpXKJPlCsalGryNPIi4luaaea
BRotmSiI30M10vamZzj7MQ2Mt66sT2Nfxit1ZNcty4jsj0jTKkYIyVJ9XMNlrqfWP3ajTJoDQct6
i36oyJz78xxHrUibk8+Zk3INsu7dQ3J+ZpSB/it8cvIWCPSoWE3lYJ2k1xBqxXg2xEvkT6EWEPvR
Aq3K6lfM2hjt49J7Lcf3hhbEu91q6W0qEkjDYZjdccb+6jInpaVnz7sKs+iH4waffpgTiRt49mOS
5c9WWU4fTEH//SpzUomCnOkxjqZNUkFiOff5n6NiUP889/coCEMmZ+IGltcVflJeSerc5AYRUA7+
yVMPfeM2w5fYlKQtvlta/95FJAarTB5Xt2q7k2I36SZom5zAWkTn+1wpH6nOXUw1K95Vlwty7Nk/
jtMPnu2u0t1Sk78SDI59WMw3KX/Mmu0o8RBiTI+oqVHms5v9ooXqg5oGUvkaV557dhMUC+MEcl60
VisfEQub8Zyci8A8E3cYrWQTIbC6fJ2Upbjlq2A7ZvrMYgl6Uwx16HHskSTII/kcOSXp4yyek0ex
G0Bx9zWyMZDQWXQzaWe42Umetnp16uPE2ICfqzcyqkymlNGDjXZ+ig81SMbmTJb7qRDBgLqsK6rE
PLsTMUcUGIudJYxnXcoQtQzUE5SwRLW9cm1U41etUkcNw65/Vs3O3lejDWgxs3tYaBmJ3BjECEti
ZRWE8Hrs+YPSc08zeXJA8+j6rW367tx3vbbFOUNSUalp+86cm41Rq81DllZ0dfLJ5CqezFOSJ8re
9Mf03js0bS1Xb15AFhBelxLIgYL80XCIFSqH2Nj0oqOrpB9m6kWftBsHkTUFWgHA5azz5yWW+Yyh
zTvbqfqmAnUcUK78R/yAHvbaZuy0+jBbNN4rCB7s2Wsw7InxqFj67zp3aUPXaN4Yz6kim5VxmUl1
DSPT/lYV41rSMRAYwmWsVHOvNj4blLiJtymKqY0c7uVDR4LPkPrUjaZ2t2xey3IAsS2XqYXakyfu
RF9wJtn0CQrfMlNAN9vMZoRUkosw7FuGDOzTmw4YBPYvcR6H1IwLl0lKGreQNPP7Lfd9ygbulyQn
2cCNqlOABA1GKGErc1zUH9JJHViu84p8EURAF2wMIuHOgzuF7wPBU6ZMb2ZLdMA27WLDUoP1n0hW
y0YrrTQPUmgncQv17D+pQB8utQanf6AJGlBjj7wgOITiVD6X4oITDqv8bqDuWicm5FTGFnu3YA9n
ZERrfg25PGlqnTVRR2qpIw2l07+lwUg/K3qSrQNLg3FOO2bYWcJFMNLlO5EzvbFGxfnwcMDuhtzE
gTe54WuemY9+y7ezJGq3BhyWWGEVJdY2DNs7X4e568+ucmdVzvwkgFN0F3TaolnVkgyUVNtmoCY2
m4q3bpU4veqT29xLt4YfWmMdSwKLxdisEDmtZsmdWzN6Yu56dYay+qT0wcbB9HUWPXjYBiEshlKx
10KvfintVtmokXBfDNmLXDAMs0NqO2etpQenpiHbzsIHt5rrNvjmo6uJ3UH/3UXYyDobTFWVmBtF
n/yfnlZ+tqneffIREhgz2MXDoHIBirZNGtouxXVD6tfou6Vlc9fM/jtGfnVHz5qtV+aVn0rELnNi
f0uccOy8Klm5pVgUHTsaAjutZ5OX1T3BB0S27OfUiM+K21GMmdJwlxphscXP5uzZ+Fx6ETmOQgJv
CCEep8gYtRPXWoofnHm7EHqLIHFZrRh99466rfGpGoDrIOxy7tILqqUSuQ9el8q0gFyzCqmNydwp
kYKwKbSJZKyol6HQNS4NWUYBaWhF4B0DIFe//n0Qhs7FH5KI/GqxidQy6Po5pRcILNEJzfSXza84
o4Ztn/zWbyks57hBqh6tGktCP7KbU6nz90GUaD5mOz2wvkh/ZHjoV6HCwEaw1pZIzW4/hsKrM6jE
WomjUDwnj+RzQUDIvaqU3LhE6238WoxWk3OSXXbLulaKz59Ytg9dAzIiAXcfNlpP8hrMWzn9aFA2
VY/YjMlw54fMegdLBlRXD6xntyJWwZqL4avH3+B6KSAq7H2pO3YMU2nybHSNv3FTTzl6IGJ3fQx1
uBarfaKV3RvlUyoH1m7sGNynDqlgXRv9ehL6S90gEMvQ6G3FvfHkGVl0kZUGvnFv24WW+zLYTrby
9QgIHtgygcieub+A0klUYFMoxc42S9jDdYqCsmt+mAQxSTWk1ZmfbWd7b2Hp/Ooscg7cnPhoW7BN
NGwdd7Qme5fcOPnqqM+/j5itiasE+Ml9011Nt3kyFQflwgQXJsmQsEQF6SryNmrdaT7WtjYTm9e/
WNx1zzQw45ViNdkTG1/7lLlIKppcD750690wXodATz7TakwOzhTqO7ld5unSi9PPygSfXbAFWUek
+h3tn4vNMdUx+EBWV0I7x15W9Hcj86JNWivpp6eUN6zB3bVBAIFMT/3dR9rwmESEPswBBWoGm+4w
2gmVWXE0y6MgqvdL3UJ0SFZh1wJcpAnzOx/b6FxYAVnPva0cZfXUn5tyzVSXn5wECRyCdqqXQQEz
wcvnZe/ptnq5RyzYfNemyj0uc02ouaSwj5OADjUhfteqY60hqnK6tym8hlsuKX9JG1kDQeww1mGw
kY5GwI2NW5Nu6dfWoajcJ6n5CnW6QSHZgOsiGkIgl1l3lkcIUttDC9JdOsPVEFsn6lbZaeDEnFLl
xUwcqqV5nYRCPSPLOGncAj0NxnWlTyQ+q02wawZERpkKWDq2s+BhaENCf6MIDq1fpt+JCPRTRfuO
3KZnnkSr4DVjcfcGvMHLD1SHq9AkGa7ptE1iTME1UWvSBqKWmABRN4hzOndpOJ90ek9X1mlwQJsD
QpniNwum/zoYU9KtPMW/mF0GrQkcxoNZI07IXDvZ9OK0C9XxIWM+ufa1vbfzYJ3Wluvv28HM17Wb
z3u5t5idcNjpPVGP8lSmRgfutGqstD5LT9iiEptsZ6REjidTXtsG6WZnecqeWDtpA3HHcQ7yZFuZ
IZRuBCPjozqpDkbgL7k/aYUuSR7husjPQIu3bG9XfewC2ZxVWosOS9VNZvVPselSUaXT5myasnPP
7OR3gQqx3WhmVEET17JYicjlSM/lcVpuQSNpjZXbxgSKUTT5Wz6x/FHQLLTuSCd73tqDCblGFDXq
yBzOkd0SOimrGizjiKlyLsp2VHzvGU9w8JJwka4GQBanfgrDlwiA2n4WZRH5UzrR0T1NiGkw3P4e
hA38TGhuVYMvo7Dn6GFMsMOoBfKlKY/fMM0rt6hKpjWYjA94ot4zqcrzcQqRCmRsEL8sLVlRfSz3
OJ7dfcB2/YQdOPoP1VhF43pjJwn2bYDE69xNhnfDKQHshsXbIm+ttCTfIK09y2HLzaeTnibpFxwU
k+knnMAfZHf5fZRaZm2lo1t+M6bY8jtBTIiDpV8G2x32LIEBgxKdfahlo61UjJuu9DFiMXplkT7u
cMt0u6bRwIvGUCbIMemmzdi2FEjqMd8wnJRfLUHwmS58L3KwdCRG2+spYHg6VeMmy4b3ebhGReXc
lkVSSSYsmWxdc4coi4XZ88JVWeMmd8JFJe3mAP7HzleOLD3CN/F8PzdrvVAcCEFuvrX6lkFKV5af
dfRzEa/b0d5iSDhZZQ5WxB6uuZ2gQ2kG9naR+WAbg/kbbhZRU3r8c0pbaC68ZUHJ1zfLu6bkDFOf
HqJUnGsToGkrdbSdV2IojxlOIpdlApFt7V5JWdCYo72Lhqh81Sqlu5R0ECCBW+9KHHhPSjC+4rQ0
v4M//O+DqjgXYKZQeTm/cstamdi3USyw1AL8qP9Uxvx7MRTGh24RTTbj7H82deJQDM/szrmvHIJU
IfqFv/Ua/XOkxOaf5+RPo6RB4JBlGcpejpbXZYN3YAJ8jVlJ7Xwn9h/KiPiBtBrCV0heNkLhRv0s
1PKTQADjZ+ZoW6QgEOX95mz5KY69gbyqOFP6nYVK5zB6ek7sBxtJB6YymS6WdQjpND0MPi1OewD9
m8cmG8m4+8XK+quqJ4Q+ZTzuWf/696HOPwxZUdSRZM9TB3BKnMYVPoAIQg8lx/GpMejn+tUY/4is
dN0KK4SilB/iBC1ySbCnl71U5OwR6VPaBz0e2Sejcz7YCdsf4llQa2j6N12hqiGsdGWYPEZxbn1W
wLGw03v1U5vY5S5lp1IGL5XWvXZuO8OVMBTsD0RoTEzSN8cD11UTvvit8ad737HYdqQEmY38vdeU
PqR+/0PxbfRlWX7RpQm2KpDEsWgLz5ZBLGA/OayCRxLPeoTINx+Q0OOC+O6D7Fmatyjwe9cy0s7y
jKJp+8SK7ppWylmDqv5E0yp5omj62sNvuixPERv5EGTWSjV12gxB+NunsX03kihZL1xeK94AJlA+
DcOqtnRh2jP+IhIFIhqmXkV0gDA24Lx/Vbu0fvHnujqSWelvKNHcqgHikpTi1lGun13RfpWnBqGw
TmOZ616ii+NGZ4MCNGU7JdWuV/3mzmeCikL+IKHESOsz/RjnfsC6PNiHxi7cjbThIJ2dyJsVVOP+
iBfSe7EGFvNO5xIXIqqchjiN5ieKDuWZsOzsJeg9YvGaMdrJ09TtmjPwARTPdn5Fclc8gJyewQDB
/go6KhrGQJCQnbMzsuD9Q92HaeSSo2hBsWD3ZZ9R2BrbPOtzis4hLt/Uqe2zx91JXYF8RYgZ6lbx
faNazb2BIEE8dEagL0fwwcFPIsAYez8Hcan3V4zX7TaMfOVlColznFO/+KkVcFy6/ufgOOab0wVP
kxPOn5mNA7aK24x4R6wEaa/FF1wwPQKPqt+OouSAAF47OwDtVr04xbejr6YKT7G8TKhHr0m4Vu7y
egnzSdmXJB/Hiq0vurQoYzZE/smpEP5GTgr7Nu+qVUDziHVJ+2xHsX9sBhT34LiNL6N4gq1jvLeG
8pl42VHWheWD7fjky+u5t19qxZCv7nWfHuu0IewrF1llBrdLnYHN9ZT+Ue6oDXyB+2oY6EbZLCHy
plGveaTRUSaFHjkBG9Dcjktc73SZlSEySMb1oJBQtAWt1v+Op33rsGhDKZM9RRglPzE948EofY1k
lpmM3+LI2jp8lnijxLPvbTASsypgHKpSQJUpg2jf1sbhT3NxRnWC+NI41g3+VdsAuZ30qr6dssR/
smzi7K2utT7CqPqa9CH41ZJKSsF/+hrZyW+1urszNBlLbdcy7GJT6ka7VkYKQ71mKeyXSLPwJ1qw
YVk85nzqlylm7y479P+cssXxD2mnT2scSvYl7PNhU+mj8lrgTXDHcKWMYfwiCbvibPDa+MVN8+My
W+Wp89lTTDyS7OFtJMe1nlnRuJWtrUoqVhtwau2Tm07ZOaznX51ojFlJjPU8ozU+0K4vGNO3kVQ6
OGBnUpS669SYop18rXzgizgOdVzerJraX44WgYKhOz6Qn340qQleMsrh/qpp7HqDK6Vaz359q8WY
rGaYksNqeGDvTxSJGJeHPN4Vrm0cmCF//JcirO4oRbVYgTZjsrxz+fsnZ27FlilmK1JDEJPylSA1
tAdP07K1CT+AvRG/LtDRcSE5KTZoFyLyExwtY9byvnozvC9CHK+tuks1XlJHPyKUZHCKxouiU3CH
xezcEgQ1nVizws3Jzr1jdzgrWOPpgZF/0oOjzCh8eETI9Q4KUaNktcpXFm8Dpx42izJSaDSjUBtW
+pDUm8XQIO2YOYNnqeNslCMaDUP9WCJj1hL22fApGwrLnqii8UdA21EenJkoi65BluZhbXM8J97q
rlLupAU0UtUIlbX2QcXWOS6fyTDryrKqossWntjiEshYmP2DEg/j9u8RUvlheU4J0rUHPPePczIJ
b4iIIFmkxUQ9E3cm6xeChkTN2Y7qCnROVzywd+5vFM0A71RVCNw9ItmxGtp5nzt+Agq11TaV2mVf
Ab5EL6DapZjUVvFEOk9zRo5v7arZAbjJcx8BB3JZQ4quevsVWNUlzUCC+wHCqdZVPtLB+GEVLGut
7EHKbkuh3of7OnOJEJQbDf5hABdwznV8wJM4UkxmiiBBaylP5Q/kS6a+bY+sh8LzII7+/lQUHpd/
YHldN79pxeixkw+aRx+O9mqMw/BYUHZbWxFfBewuRKSVO3UHyy9o01EVOFAx9FbSDWZOkOWimdgv
tRie/5QeR7rCnvNgjXN3k4x9OT/KI55Wyie9TnD9BRUrk2b4AIhX0ZfxUG9lKHoUvzJ3WVo8yxE3
d2cLxflMini1k3d9NBTBUfMwePR9MRyMpI83krCX9uqzR0GpRudNhWIImt+jcIqaRMSl/UzaksmF
OjEqy45ekGfvyTA1ZH1T8QK31LxbbfzNEpx2KJHmFICu0BCJJHhxtkPmdogiovJ9MLneI6qqV0uc
soNno5DNWxw0897u1OZQi6Jab/Twht3urZ2JmQhn98cw2NO1J3hQfrv0XOsdAmoY86I+/Vdtreb5
Vmu04Sqf96gcc9tn0TWe+rPnR9mvIBvPKKkzYOTtOeHLW1BOyE43tROaxB4N5XtVV4SZdcTPUKh5
q7JH+d7HkhSSvgY6qgVP8gt0IZ7fh9l/pOGqb2waeae4xGOhe0wS7UT9MIysbGt5ifOhtQiNREUX
0ihRwWZ2Jj6ofFbwbOGDoR2eJymcHSBD7/k1iYJ80zhkRcjfrMYUk8nquiteNL4ZBDnqSfxELfSX
OhBEYYvqrp+y5WXJFRMin3cv1aAdtRnLGbf9y0hgxAm+NvsiIRiWrEl3YCUhB5gotR+HXoEcIagq
8mLWdLw0dTroR/lc71IMSho13zz7nae/h3pkX3EVkBAs+rNZhwCxDiNAsAkEeMQHz4U1/pYLSrF6
zFpnfEXt0u8n+ikry9fRRoseT6h08Xlu0P3SHNGIZx2JCHPh+odmepRzmTwDunrsdEIWHb9XVrMz
BRvLoiaYuMl3ITv/7aY0itGArTzFeKhj372ZVdYgovOajeWxNHShm92MgfawxBPb7g5odvMdo1O7
vGCEIMKWnD7x//uC2ojoP48gPP/9IkXbJWna/v//lf/7Avk+8N4H19YNz2yi48tATXcF50z5HE19
QAESqpdQVedns0OgKZ6PbS3dZkZuHOMSA2pHsI58vRPTS2mqtNjTw20J1tbJs3U073Gc0728KqNo
bv5MfgXtkQF5GptCsbMbC5sqfV19zqpCkRNtwyVx6pD5yNbOZhSxtIYZT+zt8rUrFgwdRREuI3Fl
YHH8roD/3dgA8u7QiElPFN2IUa9vsFcM3AUm5Wmjv8Cv8zfy2nJcbdrnZfbnNCMLANI9ZKfIdyCV
qBGSEpfoO3v8P4Sd13LcyLZtvwgRCQ+8lrdk0Yik9JIhC+89vv4OZGmHtvrc2P2CBorVolQFpFlr
zjH7z2B136MuHH9aZMBVksImVn5M0hWLqmgav5idZp4b1wBxazNhVnpBUIEXSfa5SDlzO/NBsRKs
Wtn1D71z3wVsyk/kkjU75IAUP3ggH5OIRmdCmhZUPBzX1TjX66rDsGT79oKFc5NLiKDwjIsYW5L0
7FuXJBeQC8iOVBeg5rN35y962B+k317uuznX4XF2MWSIluzD0mrfzG4sT1VckKAw+M1DC2aSgCd6
P2Zlyic2J8EZSWCyVcgNDyNlhdVqtvRy2+fuSJYnf1DiQ5TPI/xtiN8z1PVp+KbO2L8Hv8/YRrPC
L9bRAofRZkS38NZOs9q9zjgEW8Nqfhg9glm/KvI3vF9gqrELLLEOyuWODrq/Qi6OtQKjPbZz0FL7
qtHA2VfeTR0a39uopYRHLtVjps/kwObtqhkpualpxtXA/yKy+FYtiH31knqHw8ZAsx8Sp52vlZ+Y
99tlpgSqtZr1HpFeP2ncKWyGsOl5WfpojUReJnFXfs3acaPAcNLC8+tasXgNwOjuHJQ/mRcUmL3Q
w6IC4V+Uan2x9tms7rIqody86KxazKtHdWnTvltrnQlhZyxf2ijJvmM6wtvC+mMzeQFcGyXltoHj
3CeDiGRwLU6SJ2HzF9OmmqZSwWq5wxyNkD8ErhQXVzVTYMyUpzjOu7UaqAtIKZuEmGl184e+8d1z
Wu2qdlKymj8X88ah+fSErU+/WtNECXZZMpWCtAuEpeQm5bN9LNk4HaOZkCwgqg1woQUh1uK/KIuR
qOxljSigG5+jkUrnn8u0oEKogVUKiPH+kgfIELR4Dn+fFf6VSad/MgwWDFDh+0fbj/XDQAns2OaG
CXyO4pZFbz+Gu39LjFJjxz9/+LPRPKvlNel/zpqHCg0van2ia/7Fj65bixX5vy09voFT2SGfx6U+
5friH/Q9MxDwQjXZnPSJLUPSm9Pz1CEfWhCGdR8PB9vOz9JoEeQLY3qLIYodqiTbSCerPgdl9DlI
ms/jVATflhOlXahTo2aLAHo8bzN4TBkMY9Se+r4euxCwDAv6YqBbrPnA5yBWnsc28R4B4cYgqtgt
9hWkdDNH7CM6P3i2pVkeaAfNh7ZjJxrllrZO9XwbLLj2yCB5Mh8H+Bf8rj30hPK97AbiB4nSucCM
Lt7Rjm7ywMxeZzy8kyBtYwbx8FZoP+MFnDoz4BQJRBKWccFLHDakWy6S+sZGyRQMOAvVPpSQc31g
a4RHIfogZWddamTr0gunUjGF3UM3xl+MLBmPplkBRM9JzO2oqdKrBNagD3Sr/PGrrYMcL4jKI9zw
DOqallSBuE2Y5ANiVEpQR4eRLj4MZCwHAYLTnz7FuOYn3gYXMQb4ux3r7pkSpv5MU3LcdPijLzjv
5O/naKaQtJ0dOYNjCb4GzDkfIR0Z4jj158Kogje3hHqAher7CMs+Tn9iJhY3sg6B4Ws5s8vybEw9
jUdAQWu/7KJHhm0tu6lDQyDsGa0/aUm0TdRBbRNrEc5bm7L7SjPt+KZN9met8k2kpV5BCbstt2Kc
8/1IWXsdZVU57UT1zW+kfVS0TSw421xm2i6AhfVAL+K/z4a5T5e2NHobty6wt3PAnib+zdymIBp/
PQmODxLGIdQDCLpt/zMoMYZ6NFkF9acAesYnYWsEqupJ8KbOCqvS7q+ps4DwT+wcX9Vj0lUh5a3a
s1bqclgus9myVuHk/a40kvlFJT2ALhKHUIjuu9uO+/6UmdEL+17H3fjFIPdphv/IRE+yT70ZOug0
Yw/2BTkAfjFu3cVC5i8H6DO6x11H2+EU8pns6CbVn+rJ+x7QkvWKAP5hpH+GWOZQVHJDqpnh9KxD
RFOvi4Bc8riPumPiADxn9l8hFN1PzTi+9KxWnoYmfK7cHgiPO8fHLtIZxGTPRIvOC965uTKbaCTJ
y/S2FJ3T8eneXDSjVzjLh2BmdlKqD6X/sGSKCERbPGD5Qw0g6sLs1b3lNXUt1lm1MJxLVKA6Ictv
d296ZTZd5s3g2fXeSXT/VFV4RZimbWpSRbPH35psMkNfp0ikvkS6lW9hSo87PQEXq4EGg8vfu5tq
xlrpN+yO5HI7FoKsginv+p1SA1qBOaxSA/lFFdaHLO+Z3Hpverdn+nT31LpUuF9cl3114Y3NBbVs
tVFqkAixeQbD60WL2pupDeJazYJeqtmE30gw3BdmZL6XdlHtaQF+GSICTGtnF1Q1IqtYdNcuKoDR
jVEcr8VCTs7Mvr3NSK0OhnT9gwF/7xEBhb42zCUO9X87xv4P5h9gG/lVOp0bQXcPaObffrFQkO1S
0DY7C/Kpjpk77Tyjy4p1RltsbY6ABNDTHYpFIA7EblfCEXq1YzFcBKGhD53t0fjxKYImnf9IQIL/
mLA+O3VD91JF9u+XoqC4UWXn7ox7QEMW6WoK30Lc0MDSpoF8zMZB6hrebcTnF8Rew6UakLMj0hbv
vXRvXuU9DJacPrSBEGwvyX9NXksadh69/u8PRIHP/nr0XdvwQA0CjbQNx/3no6/TLpE8/OO5xE1G
mxXZpxkQlivd8Tjmo/Ze+96XZhy+qM471KpD0qbPKhgntmv95Jb+L3dZryOKj44jG2UoG3mzUSCs
LI9zRpI2osDNEvB33o+TkIIBQ+hgTu60qocmO9yxxp7Ri307++5KRariFpnPdS6IqqhK49NabdHU
6SEg4nwV+0V4QXnT3AM6g246Rk1knqNFeCVL1F2oQufTYJODtUAdBKUdJHHxe+aOwxYf/q///Vl6
/wyq813b9VlV6CDmhCH+CZmTstZM1Mna6e4Cs1ohN+a0AIuTojmoaUGPzQ9aXsVtrtBtAXw3aZNb
dkp6HgHLzeyVO/ZE5UuISP8xTIpdGEzlS7wcKJkyvDnvGtLES2kmp6KGz7HS8flsUI2iBFnyQCV2
qlQX+TXQuu7E/qWF4sjIxfvlPIr3JI+CXWeMJ1WHqXvCX6LPpUYgrsISRWHzTPKHfLKb+EdfFcmO
wdHeD/koL6gLnftZvZyxySO2KEFrMzA4LIKb6YOEtmprk7FBGifJm+D4663U/TffH9NLtyRXWJTL
H9wxOlckblxBTIdr0jh6luGsV9wcYDmthnqfLZdkK08rR8cmSLmB9of0iP9D0q5sRkGQBi/LlfIg
8ZXAQ0GTCxy6Q4mylNzzTvfO9+Hmf3/Ruvk3cNdzfHfhFOsePzGgtPyT0Tnirx0wx4Rn3lQcIaTP
GDvCrXATfzeYXbPzloIG6wk4up9EPOfv0La2YMSm92Zov5cFdnazkQ+qhdIESUaMOuExmsfsNw2I
d1TGbGUIlo+TsTgdF2G7hRs8K6I8I00zfi6FfEktP7iWQ5IMK1mn3ub+vraFP+ezG0JjESf3dJEx
yenFJdhUB48/ijU+2Znp1KzvBDawXlR76ksdWsZKPc+dZ2B1nhvmjznZeWH5FSlXeqohm53lbGFA
DqhVpw3I6NHSj/dGvcjJI1GaDhqZN1MOQNhH+xviQ7mNvFYCS9SoUUamg8c/T3fqOe8s89Y5rIrH
SP5IBQEgo6Xx78O6/IRGOFqwiOpQ6M7pPtka3tyc1Dp7LiLtPJvsd0lsGjaiD4NdouFwyUnZWSzw
YQHWC5fRQ9EW/asb+rQ8DYHjpzTlO/yetVz8QbXAbhQY7M8N0pEvSJfJ54GXvPpjYCMIzlz7NkmS
kFbzyiz30Ln2egtdKRclAqfpYaIb8zZnPlXqEAQxhavgXddEvA8634Mx04XPsV9+LeZxFy5L+FZr
6k0LdGvC9vbWhjlN+8FhzbFMkZov5dbilgZItthhg7y0CKqjdFe2dvYva0BllP5rHvAFGTjwmig9
6C486b8nRiOLPHp3tX2uyRd4xYa8irqSGlesV1fKlcYXOPF45LoqeUHmFu4qaLIXr4mwhIweAQFL
2b1fDm3fLEGDNA+XjgOSLbNEpSIXOoMCDjeJNq0MsSxxrOJEdbq+9F7at6vQmuuLOrCZRgXUD3jI
KSrkSfCqYeb5rk6KFhJ1lT4HHvkNAUTPm2mE9sEC4HEgxDpnXoX/ZjrdRx/T2rMWD1I4Wea/fF7q
Cf/789INy/Qdnn7+6/xzrGclAMK/dkneIASQb+SDwIXkeVpu3HEWITsmBCmEoRITlTcZha1OjEcw
TcPF6dq3Ngu7cxKRWalGryCy2jM+U4J5FwclcfbYHZZL3dsTtaZ/MSNcpdLx/ZtALHkZu2XyoErx
1e6g28VW/U7irLYn6qrC5DpEhztNR/MIDhwrr9j4ekx4w1IwAbTR36wbgnBUsSSdyp/IcJ9pqOcf
WZECRwrJqMd8ax9jDHfrDrdNTwPrSeuzDG1drH1NjWqLOVz+TPgfw1JitJ90sgy1F4jPJlX20rlU
HnJHZ7Ezmy13yxxm9R4A6r98C+Ar/9rDL1xXWBzCtXSHVcz//RpciaR46MJqH1rDtFUt6NHMnYuV
OV/U4BrXUqxSJAQrS4X2VS07CjkY0+HuBMLBtKm9GTmaRWifUhuBzhwOnYK/N/XCOV88ZOPiYJ+j
sH0uipw2z3LGNmhGQ0K0dd7SymQb4j4MEdLkpRuEu7t+rKhA3r12ZvXdbsIPJW4jTv4KREGy8cBl
oYIvrBhObNzgvPiTAAFxatjUpHWuRaHl93QGhBLlHn0a91aAzYvKDpGn9QwaBzfLUyX8hwHzmb6y
x5pQ2wC+yOz7V/R51mpua3c1j/60K12Wl/lymPJrnhhf46oCg9GUVA0qcb7bssaos4+K65V1TCKm
5wQ7Qdt6a+upvlacCHSKyJCWcpFJbMnalnLdmDER90Us1zGYnQ03hAUdWbJjhEu88jOQcKqpG9Ka
efATD/Oa9xI30/SKTiTZVPCpH2Rcu6c5oxIZW7gj8WhEm37R3tFJwVU4Ntm/lYLM/4sH9iyXOpwO
HtVxoaz/PfrFuPC5oZNij+QZZXxlBLt6dPkEMaaRUMehbudfGhy+JUgxguUpfiihLJ0TFEEY+K+x
7ZpPM27rICBE7Ozig38oFwYbZrkU+7awz0aDuqmhHj1XYfmQpDAP5qRCVMoekaJxCiuirQ4t+XW/
IVIF2TK7cYB2B58p3nbeiIYevMJvYnFt5mvlMpe5/ttqbpAquMb2QOBSF2FSpbGC6d38rM5iLGuf
w2reWcDPLipxctQnDZ1r9HHfsvqtda0a72jkQ32tBOCorCWlRYOTdLdAzGModzJOPtQPk4oICWR1
znp5CT2mCfXDSXfpIOnxBrpz81zqRWiN8weLHMiNZCDbqnqKSZ3oMkoWsNIMrPW4oPtqs80fpFu9
qit1ECOb2mp8CVIHgFumy7024E3ImyJ9yQd0IvcltJmLp2a2+5N06IVFGR0i3faSd3wqH4GgUDBT
6NvO0fjod673Acg126BqLh4nz2uOvRFUG7IgvkVejV22LcVeneXGIPZDcYjoDx7uoeSheBWz6dEE
l9rLVDc7QJx4OwJkeOaMASDC/4N6j2ajzIVOEiA0dHUZ02ykhnEljMH91mhyE7O4/peYZgyY/6xp
er5nLmMi46EtHPYjf9/ITY/3dMwjebyvBAHRUUmh2PbU9ll7wogd7qzGjVEepyYhm1lyMx33R7bs
d0UTpTsxk0WpLrNUsAVtkwdGIbFVGgKFeBrcuNwGc1dvSjF+y6xyOKnnstQRGWVNmJP5iH7K6GS/
Gbo2xNmQE0QOO7rXo6fR6bNr4hGQyzeyViO01fnZS91smyCcV5RWe6TPbBSYNuonp3lm5k9/Ihkz
TsDYAEqbQHlbste3vSyMTcIy4JCToryJAqOjI5IRKipqZ4XCqzjcq/ZF3zurqS2hCsP122gSikvu
wpWjvPjbd12KDL8N6o4+XSxGi38+LvRobS7akARn9Db2pYUdBjmHAfj6HKZ87a5Hhb7QMwtLj82g
GzXWV09YMEug4Q3Lw6oX7r5s8+m5t5nMzXk+GvpQHmr6IDdY6vGGxOoUS9L8xqDrPEst/Agbulg7
EPPN9r5UZy1I9MEYD/SuXWLuWxggfzgOwNVjmuhw1ZfqIMMJVZ8gsvdBXebb0pK/1NiQV3q06jOZ
HtV4QYwbc78ekVvlmcW1d4fq2Bh0yTM0u1SYtGC7ONGRrmrD1V6AXOqsjqr+YhgfykpH5Ml4jVrU
R5VS0fdlom8Vo9kKO3nqyuRJXf05OCaWO1AIVfFIge8cd7q/Qi5DsaC1rFdbmyFzD95Vd2T0PNuz
+WywlVZIlMbYF63dPg4IfDHkd8nBsGv/sTQN/zGv4uzRM0+TY8WPdxEVcGtCFCeMG4lMn8x01l9A
ce0Nn763n9nBrpwNd/PnM1RojMS1qHCVcL1xA3Ej5jloJd2mAB2gatze/2SvrQTqQXQLke3i0koF
jMChno96C+0GMQTdWzaeGsEaOdCcPLcucWXlN5B+2as9fu9sjexudX95XiYxzZVAtvLqi4IH5NZ8
v7o7BZafpdYnneBvzX/tUXD+cDCEG23ufQS+CXTBFeGqcTP9IdLlThUoc7/2Di5ClZVWdw9qNTlR
CtvFY2+yd2ZxKWtiJtXlGJlLkct+1jyaRm7hfuKraQ5phZdVb/PwY3CgbJUPODqJ/LC7ny4Ko08x
C4wdtyhJTpPlr/1+ANLVaRHNnNT8wuzKo9KKbZmSRKbKRMTfQb4uVuY0saxSLoHl0Jo1Xf45DNeo
OqcbHUx/fQ/bjEM69qrUy5Zu7laZlzWMIqwq1lh35Xtg6uY5dNGhWzYLGFpeKGuWLJOqgBoz9o+K
R5f2ntwIW6/XZpJW2wzT8jkjPpSZdvo0dfEtyKf6m05JLi/IpmzyBoVt6r3LtL/BrEHQ5SK+aHun
WAGB1jcg/cnWWFYgOEKb271NBu5rCpyByab9XDS02b81bJ/x7O0JOCGGpc3Hfbyc+ctrbkROYhnb
5UZIa1iA/NX1z5vRtyd7X/+v9/95g+0U3xwl6h07ukpuiQcc0GWbLSRS33srljZ73S4pwXnoHvpu
7tdt4fonk+KNaiVbsWasfM/TboHJPNnGS/RNWGkXg6L9CipTuRbMAg8Sq+Y1DdpprZrFaZQf0EI4
+6TM6gN+GvxrC2sKuEhXt+l3XKjeKpNZuE28ot+rQSgayx9TQVWPYC40me1PQ3zr5Jz8wDjNWhwp
98uEkXldjfLJqpr4c9a8q2awSQz9rg6K9NBNIcbGstupdV+7LP4EAJZMVOEd3djGGlplwCaH0jK+
u9hUj7KfCRKuYlxmAtBEPGri0UiK+FhXTXOIRYUwL+Lf1Xa4ZQbTApuXVKjn6/QJ5+R0zFwtf1CH
yu6mC4iLlcwq+8qMtKJ91zyO1YyN27mMY20y0qYxj5FFB00U5YPhxDs/ZDeyprGrXZMWyP++9tdu
SZF/+Z8Vt1MdpqwxjpnhvGN23d6/VG9CEE4MwSqnuXz2245sAEObKRRHAPFJ8y3BLaAfVJJV5O7U
zAbLuCS6br+lIZCGzoxfcstH2mVKWCashtRZns3iaSoTKB+dcRJ9OZ01fZrONfCms2UGdAfUdUah
duvauPTUb/g1FvbwIetiWt+X9+EiMZc5dltV1Op7nHOtBaggt/himnQ4BbP1w/TrfI1CFT0XFZeu
c3/4lHlX8ZTWD/epbAgcoPFDRFCUBzJdlQyTocJw0FpPk+IxzJl2oC2N79PUxEtLOPwOJXxx1rQJ
HDog1y2pel+8Ko2eAju89gQUPdukCTynM5Xf0Bk+aSp4YYj6nqEyBSVA+8PlK73EmNRW9KOt93ZC
Ieu4eI2o4Q+rJVEJzWP9rRZWeLEC/PLSor1DJ8t/RdGJ0Q+U4cHoo2Y7A5vZuGaanMbF0Vp53Wou
SUbSrKx8HdLsPTIQ6cDhx2wBAt4yDxSEfyUMHC9TVesHJ8Qf2fr5p7kmsUNBCbTAzx90AU2RXObo
owXtNjn58BrM2vToR+Ev9fKU69puHt1xZy7v0mf32GmdsR5mghKs2bhHofedty/tqP8IfQxHU2F0
p7Apw6dwjn/ZSzPUZ7jcdGVU40XOCNBE9nZDbzUeCI+SBy/Mg/P9i0hNF4uKZ239mI6j6dbUGD09
JzKlFN06E064GUUszy1WJnC8wB/Lbnx3hDy1hoFsFdlAXeFZIzzqNwz1bsPxHRKphyzYuMiAPmUd
+hM9zUzcD+a8sRwKwApkbU25sSqRBJGorYNU9X9lrDBvAG+Lg7IdRpbfPXrpskuMZlqIbu+eAnNm
NNKt+Iqfo3gbJ38FjwzO4YJCMNkSr9Km7W+UdeHw0nMkMxPagjOO/toif+K+kevpIoadIT58GbcH
R1Tdrm7ZgqGaYhssuongHxRGd0fachn7hI6L5R/s2et6iVRp9NC5kz9qq67xGFvaFdf//Ahs4oR/
5ruYJu+pjI0IK1CArHCRwmQJViB6aecZzP8lGyIS2Pq+q073Z4doY2cv3W78FIFTUrZl4qoR59Ww
pU1ZipsbB9lFCe0nEWtULMg4UCp89Vpz6BH6P6sXigROvBuNHiIex79qecN6d5E2Kv+9R4dhm7ct
rta8s1cVtclLS3PjFLceODSzy17rpCqhLov7lUb07p2dZLfVTi3qHSHIa7UrbUO7yH6poyE+tdO4
I3PIWk962z0K0rZPbuH4OzgH3mXCdbb30haRNTL6rw16gKjH1MqeDfdATT3Sr6T/akAdp0Mw5Je8
4d6eIe2CwMdLFKARVGfh4ipSZ7GOnbfO6e6VRfg5LbXpQTHL2zT7HPQmMoQRUQNurnWMQuVlbGa5
LrzZf1GvBSOWlPumV/QmiFbT4U8KuiJYQ3munzj0q7GMp484SjlrSB4AoxI9BAaqNBLLtDrF7mWV
JEO5IvtEe+2xWVw6DhWMNaKUcRv2Y8WMv6wxo6wWm6aLjG0RSO2tJHd6HKz5tWbyeu5yxEXLyw4d
04tsUG6CkWp2RqMzySYBLsvOTG9TNSVnL7cGline8NkM460q7v/jHdbitSFPjF4o/ePUXVVTpH9r
e3hV9M3dqzq0kvKq+oGDDWxw/OyLlaZiC3FJJ1ODpC2z8NpVWnSI0pbtklV49TbCmcvSPQEx7oxn
BYlqJxshYlhjpNN4/iI7dPZ/KA/8M9BW0eMcYic+YFJsjoMYy8cpIvtR2pP8SJv6savir+NojS+0
TIm600r9tey6aavPc35tGAVPuIPG/SDfUu1BFSb6tryFle4xZ8vrQj9MJy151VdqA6cONKaRx8Gr
RXY0VPxdiaWt/FS7kp3MqMizoA6GT1TDfVlqapTthT2SIrKE0xKyYr6n2vDm6uQHV6ar4Q9xANR2
WbsNwCPcMJO022g5C5bX1Jl6Lajn4THATDBBokXUyupGrXP8uU+O6jW1zsShwDdoyPwQRgVzeDX1
N7+vyDcgq3QHIkx86qL6I9Hb+EdXprfBRngRgAI4+4tNstWGdUyx6DGq9XTToE45jZb3TDbW/MYS
O9/BzBUnsx4gk47QJhmq3O/dW6UPLpo3OR9V7Febze1eCpfSoeogAfhJffnJ1Zk7FuZ2IgoaLvos
DxjE43UbLpbj0gkIk8H8fNEf25HRDAndcJHLwY0pXK682GHTjIRi5yYRefGlJJ7Y9J7qzH9Q2guk
ZIw8Qk/XbgXe2xk6/TNRsc8J0U7PwZA5V+q9kIj6QP+s5ThDe7erryih6Vcl5IFrtam9XdWx1vXi
Zqb66yCSgPZbZ50miGPrMnVpZ/pWdvDScB+zB/2lAzEHKWz/orqzS5dXlh8lXuCsW38eLnHEWj90
WCRUctBvlQZ4CjFK+C3Lx6dMezEHN3xyZOc9d/SAEqeJP4o6xYIkZnsT51r0MXcz2krXCy4o3EkO
R1i2qgknXM1dXrxiHMl3YVaYZ2Rp08XQYe8J7TaVEfwBTTef6mD4NOnRS4EVa9fCGrui+qy7jTqt
UZYeoQ5frQhflKrLEo2cvdmG++gS2/mzseCizmH9FZtcs47LR3cxRhgFdAOW8MWVArm7EZau38qi
PAHNASUCyu7uOFCi3FIiC8QpvnL7UPtC+OCaEDwaxYDhVn0y5LioQ+vgss7bzzC3HrSS7VMuvQ+t
yNJ77pHtOM7ZCOdX4iXTlUrwUQez1WDmlHWypyE3P2j0UObUExfqifr9AO+RgVNWYHea7jmbDYk8
FCmx9EZupjSpPofEPnKf0uwbBhZsrHCWCHfLeWrZIymuS7PskQDTuwdqgPZLlPWHmcDvKEmaNx13
4hGkI6WopXWLEPi/XtcRjA2p86qrMGAFxyFJaWQJ7A1XowRjGZfXsqh+0u8s9xl9uj2g2o8/1Xwv
Eiu78Kt36l0bI9WTd0wfpHCwGNlmI9hJl+rK7jfG0ex/tn42rFpXPwea9UbAgXmLMlNKppzvjLfd
I6EJ1k3LJ0aXwQZIZxrtmtZSd3fENTIhyiqTxR2cplSybbypEZY+K91sjLbw/gatzbtNEPjD+s5/
QhaJJnfs+JKXql3pxvpVOod28R8xEyXXMRtgaXDlppo8olt8k/yi+NER2XdcQ0Qkdfbv9I0M29ol
T1y5B3l4G0Mz2RUaoemNdK1Va8cV0x0bx83UrdghGmfVXbbKyqlX6tQkq+GsE1UqX4KlCjHlJVnV
OMjoo9bmHmJc9ttSwcLI2NoUHdcaJKIvtUN0JvzAn5FfPUD76AnPYE2m2pCBm+LKFv28u7cow/bR
ST3K4JpeHGzaOUfM5cPj4CAuqIoJAbUgxXcR+6iDzxpmZ7lmR2P9Pyqg2inb8319O0/ajzCs3hRH
hBuSGHO6fVt12VLOwBQxIf0OtYvqmaZNN//mlLIn5bcG+iu+Rv/bmJv3k/4/J8uPQputRmojrPr/
vi+MSvkZ78dGiPiBIo/zY67tp5GG0btVdfWWXJbmoqXCvzSdDLaFQ9ePyI0HZPE0yMYoeexbpJV2
HBenTFj9R5oe0uXJ0unVHLIMcYrmbELsVu+YYspN2zjtse1KrDZJhozEt6mOiXpLq6ncD9YbslDz
HSO6fbH6xF6py5jVG/ZOwTKa3m9Tlv1ZL1/+0wP2UyQmC8ch4MZ7Bv87hmDlVsTirnK7qe9BFJ1R
BifZonCrlh0oEELvnIfcJ23ksqIiofSlB6V6V7PSNe+RY3hW491Uzw+1m7EjwfTG2mraQDuDHqo1
AbJ5chqabrCeNXKn1ByqgsHcXL5VwVhj4EFgg7tlOJE0yX2IZPgzPIGVt7iUx95qN16X5xe/q4oj
ul5qc4JYYbUGa019F0Y9GJuq0DZWGLxGo519r13vFwQJb4c/Jt/oQpJXNzX9hqgod9XZhTjlUxis
fZTDx1H42TNa84IF3CN1CH/7j7OwBfGuXovVGdEXm1KfmwMxJGd1/1l9ox3xJLDyiHG06EF8aKcc
FBCiBH7FPlxqO41jPUYOHqKidg55l5rrHNDWIV6sSkPdFStWl/51bvXiHfcs8C8zeM27l1HFt85j
ap+kaHeEYJA9qctNUA74odg/rrJ0lmcM1PKM80s7t6G1tGsgSS6kpsQK9qINy4viNpl0vjZZ7sdb
OMn4SH2v/g2R/nMd28SQW5rV7fX5pe2j6qa+n1AX5f6+hW1GY+3J/hQ49vBzOWkie1QnQ+DKS2XE
ANYT4Te7efbZ35fBpc5yEoTpQdAqwNayKJgTaTvb1Da9TZSI9jmbopQcaJFueo0ULrJmu5+yAaAx
Gs33LF5y2UTpPvWgp/eWzQhvljVEgbwx11MigEf3uoAaZf2aAdujrHN/DWX2+yTKTe69+kaydgY0
lY6NKuo6+c/BbuVbH8/zpQ3yGH8xki5UxPR+cxIXvDTYWFNnPWCZsx7+ZC55hCz6grSKKjnqsic2
JdSsfhNrZbDNw4atuqQLrTT9sPJ+X8op7Z+mTqJmoqNgT958zmexLSL805usM/NV2831kWiYezYW
UoPmRV0tbq8k99vjXRc7YMZ+kSUgvTnXx5sozepYUrPfooWCqI6OCE6GdtYWMZE6qMtYn4YjDAzq
Z57f/2rd7okIiAiXT9w8ieVg7BMz2KhUsciBgWrhX7u5+XiG3oGzNiLIdT30TcPsaea7XpV4tIge
fm3jyi5h9q0nw/euvm/ND74ZUvmkyfTNyNpzn5WsNYLipP56WhrmGzTr5frPX1T9wC+e7EoWV7zc
tLWWA544fe3Qb99mlbt8agX9INX1ik3n3NTh1P2sY1FsAq1Hw224+zmmsXmsStKp/X7GhyJ5OthA
ybM6UwfdsGKMP+lDrY/oSJK8R+KwAB2MtvuUl2wh7x+UUyBQjnLN3lJPp1ULneiqpGG+2ZfryBBB
d0xrEx5+Ym8zsGfc3kn9ilTuRREl2D3FNEx080Ea+Idw5+frqIdu0faVBQM1+eZoXfw8B653KWZn
QitMi4l2HIKrZQ60yvhMZoJ3nparcJkqWzNwT1noPOmYRzdT6OfFI231mbJ07JxtZLpbHbDAiqI1
z1/5cb9l9FSz2LIzpoN4TrZ1JcJtrtTJDfn22wJgBZGi3AM1hYJWq8EkBURRkSXkUS8OskPlto9d
La2TajSMS2cByjqZd5rRHFSjgU+JdZ1lVKTq8YGxJOk26jfqXtlemTpw47OuFklfks8qp/syW72m
Dg313itBE8k5G5szgW+Ef1jN1XFqDLFwUfbwUxTGV5Tyxxx7LmOT/n4fkFoiwb6ZerIOZtP/3g1O
u0KtaL5SKpi2bTKnB6wjR3+WbDM6p9ii49xOoQX5woHApvuzvw8Mx361a/ND3f80ab9azSSps6co
46tlTaQJcx1NJcWKWsQHVBhkyfw/ws5jSW4ky6L/MuuBGbRYzAahVUYqMpncwCiK0NKhv34OHOzK
rmqz6kVFAYjsajIj4PD33r3nxoN5SBapOJqyF4Dz6qegq7rD6AXaMc7o2EIEDMGZdelXaLL7KaUM
SUjta/PQhcpUj4+VSn+NjpixUyojfl9+Qp3mnwWh6s/8muBnaVN3JjFRfDKm8Uwmh7GzK6FvUQCI
q1a7zdWBetf6hSYiPw6Hl6oMyeA01eILNBzfi/L5a6m6xZ6bG/DeoO0niuJnw4kBbmD/uP9uRTNi
ZvFoj/LPR6YaPLqxna6NXjsb2eHGJwy00atOgFi2SdIc2yYS73VIPFfNbOFs1zS3CWXrMJmkY618
n+vhj15gd5tir9mJxoxu3Qzz18paIkWWUjoZQQm1k0rMWjYBnkxi1hkzJYDdVNUao0tAw3tB0+ud
aC41No895rViI/VQqoJeijEbdSbEyTcl2wJi3ifyE3K5SzduaH1WlGDcjWzUXnlUfhMEMjxlnfpF
ajSgYn2HNSGOmuF6G1LO60uVe9/KxaqTQPzppnB8w2bj97URvRDmDbKmcgyUP5kNaC0b+o0F/tjS
g+CUDWF0MJNmOPRTkCG+BgFc16250azhaZb2AeBf3BGamh5qc2he485GwqLfO8cLN5GSGWwZSAir
Su1AUZk9kEmHI8jCiyQWvQiS0vQmT6c6jy+SgMTCD800UOuzzGiTasYI7/ChDQ19O+Tog+Tcxc6u
v/fQUdrcgF1699r03HsR4yYwisDyMVB4d/mGQbibUKmH1qlLDVh25wjK+mI29mGqWi88P8WT0dBC
XPIZvCQJfyO7RlPtF2ziV/Ce+rflQHTteqAOVvIFbMTZRnqtL0awucvz5+VMgjOSBthuGUWPAc9j
uG0iPDq1ydRHnjddD3q8B1xrqtELOpUAr3i0cYnoOKxRBHSvnQdkqPY8OQ/asljKGiLQRHNMx6L2
yVPT7hnQgu4P06v5qPqJ8qhU+maXk6uJGrp4CuewPCGZ7MgUpoi+MQJxgEWa6S7B8rCRjK0m1Izj
6iSxun29BJ7MmuLtGkNoW4eA22d5DeUwIXJpp59Cc4of6Yg848ew8cMipGV4NU/73CQWJbPGXZqa
3X3wonTfunG/HjXLEWFrPPva3vw8NuMDKTp0/mmwHKdqSg5JQbb2+qkybfsGPGIJf6/ebDIdiGYt
oBgAwHnLR9Aw9EDqnW7qSNVxam5Uq3AfGEP4o2MYj3qcmI/yKJlR9RYz05vlujGb5dEZc73+rk41
DQ5GCZSSz3ISn5gwyuoei4xCRLfUnwI5Lx6tEp9koxXgtSzxLF/YNnqbjP3EQZ62WUGOiWkhjUTu
yz/Dj9We02jWvmHrtqmzbkThuSidyFdAp0msZZgQa4mObCCDLXX8ZhHmBUvU5dv6WRiALSHgzIi2
lxeWaWc7TS1+UjIG8DHhkSponQwDbp9osTFEFQpspWG6s/QMk7TUd1GGylUelTnQgBFjSDIs+dK5
rn9iFDEdjMoEnii9BT1O7tsK2WPO0HpE7qkTFsylfJc1fOvEqAqk/9GbD6LL2CYt0DzTNK0z1oIf
zmKdcBVfNBid2aorfqUC/wqUFLwIosMXQ2Og49q9c6S1aJFeYAT++rel28FABOifrubu9UMCXHaK
4ju1N1FHoec1pvYg15QGQ9L6VVmxD41JnpbBfGMtHIPcIE8smmMayCPcgoi0ikKjISzJK4PC9CWQ
zXTDdIfj+h8aNf4TKuvHDZyWsymWZl1qE+rhxuhu7CIhHCs+NiKGl8meBPYfOe0nK67fvHRQN3YQ
jSBDmd8KgrD3Vow7cHWxCEcLr305+knLjrjJhLtf3/AiZJVNZJ0kKhMra3MacTt7uf4FHD3YQfTP
zyHa/1IVPQBuM/Qp1FBxco/5BRXgTcpR7NYIdjxdi32YFODwM5iOEkCoW4x1kCBptHRd6r1kNO7y
aFCy6aSrpuOTgfmrN3v9Exln+o0q5xczzRjPSEijXtRwe9L+mDAeeZoCxVmmbNbPnSvaX+vvTC3f
Z62zf+LfZauvDrQiaKtgiRjINCGIXfIvKDfy4wgzwpenShrv16G3iihvrOx4Kz9SMDcZqnFdXMey
XY5cerXDPIFgkr4r4SkbVcy/0lqtbqZdNNeBGn4jiUYsPyDeHWCXTdLBOUV3ydLtnFd7cFqPZNRn
u6hu9Yd1wmcX5Cs3BmyDMNKYjtfateyV8ZJU35PAei4Co4d7QQWrhCW44J6xbQEPzl/19i0g8PMH
+ieIh+aM0uMgeYBycp9zg64ToTHQN4moyyOQeXGVR2E1iWu0XJuXa/JIXktSL9isQxJttqP17+al
2r7sE0ac+IN8szSrY2eA1R0YNe6yqialBtv9JhCK/Z4Z46tZjOov3XtFHIrMmhUfIDNDz07P3iA9
sBjJzzYKQQgFrvFgLjk/OPX7jUhtqoTlGrFDwSGKVWLvZApQSdYVPcZN59lIQ+pMsLTISuHcdJ23
/PF09QToAqDCszS5z5E9vuK+ldgH/PjyRL7j9qQO2XNZH4lnyg+mwalkyBAXzxpWhgPCQhquW8sc
0idk4cUhmupxZ8Lj+Vz3SoqoODIOCcmAn2O17jeRA3JIvtt6Y+FXIYyJuSi6z4nZPsArdR+DtrFQ
/3k6e5uYZrbCjkEB/QsLM/2looD7vLKoSObday2MPaXv55065N7nqu5eC5J2ryqP8r2ZYQFsEdFx
MKi9kkAH2Q117DHNa72j9C8POs1Up63v8kyAlz6WoXvQx/z7uv1QAqYKcRN9J51RPFVVilJE1fFy
TfGbMDPxFqYegWGaFT80AYkImGIHdE/kuie9eE6BivqZarjfq5ikkUVaT/LrYdTRFvxpQJaq2Tmv
ryAvsj2a2Z9lYJU7oiDJB1+MF3CAiAmF+LCrkhkEVpX//PhfT7r4tmpN4gmQiowvXZNMlayPt6HN
FlCZSSGSL+6SNzPVSebbY5Cc+ybWH4ng29NNcsTGzee7PUQ0Gmr7E3uH6SxvkQpIYtMHD3K5xOps
b62gU1m0VP1CB5Tw5BQmvUSnZ4Le80xjq0vN/F6Oo0LgS6DhEsWrHnTpdHYY8rG7Ie8yFdsJfNmj
jb4H4ozd7qfIGB/lS62h2zFzuM+dzaqhB9WwczwL5YK2I1Vee5hY4v2Eiii9uWle+W3RjrfWQW0a
60n8yUTQjSwzEj/RNPhuEYbXQamdrVPV87bHEkG2Ok8aLCuPddz2T147lCjyidvgYQHwDxLRVibp
IOq953mTvsrr2XI9V6b+ROyfs4PQP+8no49Oltaar0ZVvkgnbdmEJrEUzqXFIijHlnFQMvAstXWI
meOoGGXhvJY+JTfPVdOM7iKK4rNbptPl4wUHze9TCoCy9qfSIAEzR9NYEP1B7DIgCvz9ZYTud6pm
FIyrgs0edG/TJwkdOyR+x6nw4k2MkpFnYkkrU+drvQxD10V+JGxpQNwpl1a5yA4vhOX2PAijRfYs
ov0HP2qROR7pIRXsZCL3mCWBoO/fG5+0Ao+Ebuv9TS4eH6fyXXwXv9/VpwI4cx8xgNVauhiYqbqg
yh+aykx82lnhW4zs/NRXudjKd/usqHbKcFm1z1gStOMcW78bYrIrViiheXCMiT+TF3IPt9bVKi1x
16ry12ygc+kSBaIVWM2NbGx89DMsnhm+IfThCMXOImDI9jbI/lXc30tljvhDng2cSeqRPKNXd/SY
QWhJd/UUNOKKWFKbMvqOSToZF93DxyOfdaZFu5Skwhd5nclYtq1K1bnoFmBSNSzqJ1oAd6kkjwmf
Pg/RpG6sRWe+mEZ2iSO2ZgvojjvGu8uXAVYYZP8SIRV4d3kpRpS17bUgPGSe5ztL1xqZrkB2xLIC
raF5dE2icMbMVHy3URqb+NopG1gd0vGWGqmyr+su92s0NcPW6nh+VMVLBDbiNDoh+TSLx5sgsOJU
0i1FLKRnBNgmlroxjeLZNL3o7CLqPsujMPALu5ruuBEhAyz6F4U4ZT9gKXzQnMS5t1Xb+Rl/qVfT
ruGgcR+OrfuO8D95rPTcRfREEghfUgLFFuJE4jRXQ8ttXzpJCUhy93HJnk0OK5Syzzdh3jNw1AvM
qUksDi7LyC1FHOBrDJCxn1GzoRfuGXbVDKJNa7tCgSPdFieqXNqVYB0v9tLAlqfyJfAgzX2Gal5B
s//Ag4FyyfbNxF6D+vlbWSkqW3YS2wiRt3ZKC1hlfTwFS/Bo4Vr1hbwKi9sTqWHOvtjy4psat2fb
Mn+QhEEhK/rYb2JRbc2EfO4FY0GN/81SaMSt3/ffu5iGrmCw1DhSEmsS6XZU0qj308768c82WOfv
fmeXDikWBFUHQmhRCv3NM4goSqEhS0tFFC/kBpWHj2luLJZnkZM8yp65qbSYThD7bgK1ofdCYStH
AHIY8LexgAHDfZ845BQwGHfZXppBiS5ckAfclL8quxPGdlWIjcm1YfRyVjVB53t5UbLYfJihHYmR
vVxPl51IdTbWefoKntb0cycbz5ERI1abSndXOazOXU70YBWH09lKPGrE5d22rR+V0TpLWHOtz+OZ
KusQWNwGLqIFpqNFNKMbjBtlO6IP3MiHgDCZB1QQghkdaIDSWd0bPaYPZ5Tjp4LwE0e44sC3fryZ
FgJj+UIV/7B6HesAYBMpleWxtiBnSTKaHLo7YT8c/vmjM9X/cDDDCdFNzTHwD3qWqf8NfqM2ZWob
ttGcFRomB3SCuBuCxLxgep1vBE1rNEXn2U/CPr6G+Mr8cfa0k+TrujkdumYiXyy3z7XQnuqli4S/
J3tIq+67POsLM31Q3OF7kQSvQM7Kd6GeZkKOCaZTT2ndTD+IsHyD+Fg9hogsloA8tmeFGcHb1eK9
nTQ4ynX3xUKdc57r8RtWWUwebaie68jAaT7SzVb0Pboll0wj6DNx2JBcjTF6CirnqhrDQS7LQkOZ
UwlhHQkrrO5TPiMbR84iXN06Sa1a2zZYOD2wzkFlOOfRsuh6zGSxD2X5pAFAeyV5Od7oAMROpp4U
r1pqpRvYQe1Tr9jhrsH3yt4VzXGKmeFmeU7ro5MSD3nrqq+Qddn2fgsMW31e4wASF+tMruGz5/sW
dsh0WPSaJ550Pww3r15QOquoGJ3mBZ28vm+aLr5UrpccbZBd194K7HOh6S/SySEmw7gBXCEHHpUT
DmPkrGZRKhiJecjIZ1vjJB7hxBF6w5mxDxG5ZLHZzZWpydIoFcoZg6u+iTWLTPflWZ+P8MdSc0xP
2IVi4lPapWiJyhu7CdYzz5u+4NXzKIQNxgxW2DDZTPV9p8zKU9ESMWdgddWzoNkptsFoZ3nRcyY9
Xd/9Ph3sAHaRym+CvOj8Jo1W6xG0HMZFOopzLynTo1d7zSEn18Ef2nS6Nbn7lRiT5majYP23F3lN
9drigoNl+/GmvO41Zn3DcE4KiXn9bWQZD2Pdj+ckn34tuKwLcaHqk00GhvyIirKz9qWtMqceBuL9
IkN/KVXql9G1vq9toDz2KK1Ft1O7scfxGNIF6kzlj6CCuO/W5vucAh9M0zA62YwubrPWfnaQ6f5U
KkRPHeJfMEN+1dljjCot2mW63f8R6OwC3KlGoCOQ+HtJ/9aQ37IpVNr/ae1+ndIkvliJiJm0cKTH
ZBrAtjsS0KJdQdZTzLqlE2JpWHgBdeWR55LZ71Zsz8cIirixjTrLPLArpYFdWOhWerMOwfqN+U7u
/Eu7JRxYs4h3mtvw0LNiHvGFQf9dmrvy1OztHrrsHD6wt3qXZMWyI7xhMCbvRBDQsDMRw+7GEjRM
3CW3jxabXpCLDEyXxWTESBIm+Y+pPVfNmH13ZjZKBOtQg0cv4GvRqnnd4Au5fupC/epktrGVLkrV
oddcFfm7ZagtMw963lPTmlut744dNHNkWfEPOSAVDv1Y25sfVKUuH8EsbKZRIRPStfJrO4VsgSu0
S71Tfwqgae6tBGZL5yQ1xJUBPiSNT5Rmw21U8+owkhWGZCrxNkoTirP0EhkL4VcBhDs07MFgp0Td
ydXLE8rWBLFs87rmDdl3Avrgv0voc65E703sev6Q9oCqDG/edErrPER2+2zaxnDXpEnH7Z+HUu0x
/aJ9zzHEYetOvXOEMftKR9bd8f8TvVaOPvMJokJbG25KOqKooCleVBPxIA1rHZ1m6w4q8dhrM3x2
m15BMAXtacXWDdz48nQYEn271uhgHioSLagAPwrCbGaeQK9tEwocSAONx6M5VtnV7YYTAca4rxap
VkVK+vVBXQ41xw7/lZUdZlisl0eEXbKH0dqpXq2lDqN0vzMz9Hh5sbPtiqdPFP6RLewOVQjl4MrE
BmUS9rEaMmIIE8+GBpjvuqz0HtKgZjgBxqzCfHcYLTz+WEAtQtKHr8SaCzCKPyvwJJt87JDrAjE4
Jqw66zbJaIfsnb1JtJkWvQUfxuynSlVfAI/s5dwWmR/dmY4pDhDAwe/KTL23SZveGfdh1JBzK5iR
kvwbLWtnxYzuHIag4dSuPUWK+x2nc/kga3O5+aepQm/a0MU+CSqgoiGo8iRn1KqYMV4zhdZDESLh
/edHvbd4lz9IBVjkXVOFum4AKwDwpXrLLu7Ht+e4CMX//Y/2v7D0w7Kdm+ToQE7dLsXvFcv8Eplt
zluDTdotdlrnNrI/5xNjMeKTUgLrvWcSAGSfM4HOpSnr5JLxEAJ8ar/MSQ6AoOlHHD8MV2qGehcP
zpk/0LTZVow5zWPkMrmYWcCtS+nC9Y6aPj4URGsxL+/eez65ndPMy0omnmbLNUn5sebbUBDmusR0
DQuoXx7BouPDcfMnuqPdrmpz60DMYfnWzcjE8JnyWFjCG+tM9e02ygGDOtYFjRfzhNbdTIEbPhRm
FWFxo1Ccs7Y/moZGg8bNP6l9b31fDgZaScc5qFC+VcNdzF3/XM1h9ZhU84+8zZQr0g9qQiPIjjbh
qHtZsXjql3Ia4vckM1glNQJJMla/AKbli7twxRZ58U+2E+TNkBg1mk7OuCrJL0JxisPQkERsj5Vx
aQbnkxzdWZNh+ZaGpIoeEWjLKqCMj/U3cCsAGqHaRnpSn6NYD3f0BN3/AlOwXfsv3xSoNrpjWKCx
PNNlrAYY8a/fFNvSRy93cfPEjhGfx7LfR/X0EMbDUzglrKncfEvKIW6KmHkPaRqQ8b0Tse3WXve6
AJaggqmto+OCJeNdHpWxOq1H0Z/X5Lsj9+e//VyYFj9mSxAl4MHGGXWr3jSLp41bDzKfVZS3QVFd
kBk0EeB17aQcPiMg7mYoae3L07705qOtwZWUp50xeFs1jn+2Dau2nI60A9VulOjNUTose3nK+o+C
6GcmafGVsnzMdVIc4oUlL19S4aTA592AR9ySkrgU1l7MvtKvBe2wNI2b/XoRJAjNd12jbURMJVEe
MK4SHMQAJUJwGmW7GooL03zXmrgcnwrU/e441/k6Jm+4gXc8vgaF6eV41peITmX8rTChR7nz7A72
56I71RShI5fN5y1CvJQg32XLpIea62dLOmUdQS/TmwlgedT1L30oWvAJgR+EnMlLgTG82B5ahFmE
yWaSslYA0+VmDQjRMBL4RU1TFP1seoloauMNdKqt42XdoS8ifSdyEey6Oqu3rQxljLzs9zliG8cn
LA8WLkvgDcfCv7+0tHqJnCvJYOZ6wpQHjKWrnqJZOIcuXOTzy4Qwg7C1oalZnYdlQlgTgqjm3YHd
CHEGNK3sKGguCnFhnz0SV6QhJovt8ljYirLr2Gb5eY1zXQ4Jc6TYl2TgJlxGhlHd/WuUuHx3eBTc
VTfGs44gcCu3q3Kn2mJOYoGZ2/lCBy20KCDXfHZzcmgZldnntlet88ou0wpyP1xbq7blTLC6rpe4
oWdrfJw7qhF3ik/yLMLs8Vj3qX7la/too9Cf5/Fb5FTjrkvdFv+qMJ6doPmV4vK4xi0JiaMInmp7
EF9KlsVt7c7OQ46m4KQrA7GGk/giMnoNMu7baESO+STLKDXT8eBFBvbk0qUQwHH2oHhq+mbSalzg
hib9IZ/pS75hiTFuGZaGrWkk9Xtfxeeexu0eeTKbqrZHsyEdSfJF1cbQH0ESkcgIvrMdms99mWyj
YajfR5txuDI5+T4imemsksS+zSIHHnLYvjXpiAh4mJtDhsDriynirQTYdJ06b2m3q5ep5QE+GunW
RLerwZDgl7+6rqchz6867Rpk5/nM7wFZIdt3gH1Z8VnqwwlyoIErD8ug2DI20V7iQdhbykDvKGOd
9XJ+YZeC0yjk27BfJ1HIIMOzm4gCEnt3tuOeDXRe5JDLE4BNYhEiBWPKqK0R4w7jWnQCJdP5H2+M
dT4CnHfMe8LijpU2vbsqjyUxk1UUT0m+dbqKXWXVDG8aKci0yz2/b6xFte4lT2aaYctEZjBZQBIR
gXZ+qwoHqBvzt50czPWoKFnyNkxNDNg6hdhEgYrwaFHWVhMP9D6or2iPyg0s2HgL79f4qho2TlX0
0sJiDpYIgG/mEcBNQ+2gmA6Yg4aJDJEHaw8Yrd18cQ0HMx++0vRWKjMJyGNnX1CV68fQQcI2QOE+
ehBqTeaKnjMxnUitJ7mtCyZMzilxk6U1n9FVw2hZXsCL42artkaNp75hP6gB2MZi1jkmLuWm3+la
pr4LliiJc7Vq0e1XNThFJH2ZiZ1RsxCLeKZX96jmu4XRcgOYtn2lSylJtW0D2AYVt3rzhL1bKQzR
4IE2i7QS4g9QHreffLmLwb7iXgyrnPzcxToQiga3MPQD6YoPPU25MKn4LHDCKEmPwmz58EmIyO8T
5XBeCbYlZfUiHWTMOTZG7JYvelVCUbY6FJlS8ReJqWRLEn3thW58Msz2y2Bzd5XKi7Si1NQjqj40
L2Hlzi9Dwk2/eFI8o2AS3Hm134D9fbGHbIO+1L0FVTleQkfn9nKcG+MCNqklXr1LIwMDaf6/5SW7
TeRUzDvly6S48Iqo89AtAQhYttJg7CFGTeOVCuKBaI7uZ1Ln6wG5cvvWCwgr1bNHY5FvxsJ+ULFE
PyIVjDdt5yktM8CecCxM8N8NG3cGvYe3ns33Qcx4Z5QiTA6OZ46bDPYu+HSPyVE4lddMRN0u57FC
eqneoUPSaeXBPAN5yS8hs2bsIPwYyyY2Mg/NEsbZ22B3423q7PZiKyYQjz9lCiXUnovmzkAESwWN
z4SVrBL1Rjo1olwDEKSrf2DLyyqH28xRHrPQBv4PH+llzqfn5Qv3Dgmu3dQFeAmlpiFZicWGo07J
ZZjedJ2Jn5z21E2u+Jh/oCFJmQH3O+GZ/abvjeZuapAM3Lxt3uWRRhjTeiSvDUiI/UT9yjOtf+op
+W+67dSbaPl7q475y6F4YdIaNiecgi4ZwMQmublevUvVfW405ZlMn/FhrVGK3OlQmYDskp300HXu
3VA8ohYu1w1ixY7yZgwMSSQq1SQn8D4TrbOjKaY9Dmnb7RCSIJJwFUBNyz3Z64H+aJF40UzB2bTC
n1IpFarasEvIsNuJ2TFfmPsnhLjJDkKCbCbustlfFUHA3dDHaG6/gRQhaI5NPyisMCGrwbxVarBU
niTV1pSsV1gQ2ol5My2pUG/VS9VQrC67ejkaDp1ir7v6uXAy5ydT8zAmeQcJJrESs9FtM8tVkY1C
qJ4a8515KbjqOalJnxCHaTbaYxVa00b+eUmNbZ9FyLfTcU6UVvOWkMJ8Tz1T3zHjTNtV+DDO+dco
cPAk1Khm/pyrCpLRWZjoSdiPKix3hArTxBTdKXaKqI03zLGPTD144Bj5zWr6CJBLSB+L3sEehbx3
9YZh18eTya0eXuWWn4CdV6vu6+NqHEQFZBGGPiPi0ybhW2mfXs0s5tA1RvJzF2msV88/gsB1j3J9
BVpOWoYMais745Gh9c41olk/Dei7sB1MD3VCcpcEO4S9eW2c8lkx4VoUIvk2pbn+bTlgAq1tRr62
J+kuFOXW0UPvkfEVfb+wGk+Qimm6QeKeOCh18bTOJFKLnFxo0eVmaobgveIXMErEP65d+MDRr3Zy
v+tKPZz1pqnw5TJyUsNI2buTCMEYRLqzXhxMs/bTZeNs5E314AQj6cm5d5PuRnUkRppVhWR00/gm
d3z9GOankDbJFppn9UaDWtt2aYmwKMGdqVqB9WA2xRew5PWjVibqK2qlNahNDzZr88JLjfoSVjoh
EtFMkBozUjPupos8+ngB4ahvoTX8FwKspv+12F5KKJdRiMGs3rSMpZj6awnVMg2ELun151WLPthJ
D70twfwxxvkRpiFGYpznkoJAmvNiHkOsdeYZH56FaTZbKCnW1mzaz1Bm20sxGJe1C8Jm7KoUXnFp
C+dt5RpFJafB7L0FVjidiqyA9QUO6ETS8g+Seci+koJnQnh2wH3sW2n2ZKbG8Z2e77hDUhhf60Yv
b3Zi4+lRH/RhztacbkR7I9aKXmUcEDlI4FP0/7ZNPyxSs8+/j/5YkZ9L/cXcjJSHSIyvILVVUp67
k0hq63OcofZbuLBJFY2nrtwXs6be5tj4Je3y1XKGXBBhC/PTNAvjjRqFcNIi7WIt4Ma8rvFNLl4b
ClYPGz7GmszxtOc+UJ4T4YSb1g7xHv9pxGuWX6i9nMprY1AWWzilWwvxL3d8SqzWkv5rkvdxbnr7
mdiF9GTZI9Aaau+9Gzb1zs1URqsDdZehDeMVkOlT3AIms4t6Ps2RY25ILPVObi36M9XJsBsNA9t9
QcCPO35jO1tvtZBPEp7eMQo9xB7LQ82zJ+0gke9ZExakzTEFggBUURqEfkzMJnfcUN+d1NqzFsz3
2e5pxHbjVz1jAuzkanWRi6DzTtZM/V/GQRCw/176U5WqhgEUW/dUnYXhr9/bpNKKsm2U8DqZYB4z
ID/b3iGcJZ3U4XFMeQCw4MTf4VR+Vtyq2hJ0G+6kNhruc3uuTfWPSmpGw6zCXFepF7mtMlX7xDal
eGroRpwTQqT9AWA/kVEkO3uYBPX6YgVm+a1SbmXULUKOybgqgVZ9GwKUnCa23tceAPaOjalyxc4K
TrpC4VLr8XvrLToYWNWzh4rNVarxUVG6hQKBbZjfkrKdNH65HuGzlm8sY369yxaeLGNVHVSMHE3K
kWUwxgpOhEE7RgbmUbdST/Ei51aG0N23SaVunAbE9TzOx9yooycszNidjfGJpVT34cshavuXPH3D
bzLbV3QJPzml+CbhScms42pDb80DT8EBGXqwXFCU7Cpbzy5Bn2+z2PKeiSHsdxqC903UDdmJXryy
AlkUC3+tk5rMiKr9urU0cMGMrbnO3vLIPGQ5To+m8/XBqJ4ddWLWzKB1J71pJ82Ixfvqq5sSh6dM
5kBRTB0QAaQo9X6W0mUQxI9keNZX3ye7MwhxNR47paiJEFsCsWVvunG70wiEZoEsAyyaNGL/pk4/
JLoWPNuNg2iQLr6/xnspOhJLQgzdg1u44akm1O1xchZJ8UC9hO1Kf3THy7CwrcYB/pv8gdR9XqMf
2GYu8MvS3Hax95zxKV0+IoO9CIXuLDy2Apoabmur1278HfYOarpflm2cmIOl3zwh0k3UOuK5sYtj
PM7VjsQX85hFVvtSkaBGB7olmX0h7LbZ8NhYkJBGVWmeuiLyDoT6AvcKZ+XBKJp62/Xxo01672Yg
WKzyQP5+qFqLCW4zXS31phpdSnZ0DOTizyPXbZ49ootEQXBb76iovoagO/VdY+5xJvu4TSl5CkRl
S2EXGuFPe06nO8iY/pNr275lZK9WY57lTFMRoG21oSCsZKr8Kmc9QTh6lgJ8vbcwNFHEnuVWorDw
XzV2UiCUt/YfnRjMa/ausVEWf1yTR2bT1RezT06aotCdcScMMUVmX9bn6z/3po3/6DjyvFQ9lW6j
xbMS/vBfl53KtcVMXo93GVVR7CQqhLAc42zkzD7kcFZec1qNlLqTyLr0LqQad3lpETccU5Wetby5
EWC84jNhROCgZSWmiS6uP1qf3MrVL7I4qlrnSxcICn2ji15q4V3DmYWd/g+onJFwWHeAqlPFKrYc
nhhkb1QCmZ4CErHPzeJI8JUGzP+ffwfesiX46M+zZfB0z9I8l3G7TXve/dvSm06W1TF3Di70FZ+m
oqdpwTb4VJowGTVnZqHQ2k9EhJiskKrqy+ujXtlb2CMtPHB4FV7r9gDgCLqXhZUssaShZqm6GsWs
vjgNa5cTBkTZ2IyLsG+N9wSK116D2nMXQZTs5bUwZ/hOr33DXlp8KlhlJlHkL26Qe89Vph5Fh9dX
c/k+zCrWBjYKOo3ypd2f5mV7URaJBBvVXaK2yrnATYn8OMOh4/4iqGa0/CZB5NAMeD8KuqOPfWwn
mOWQnOVpRM3JJflitmW1cyzUdh/X5I9ksXZKkpm6cflZtYJMNHjdTY5otNQZv6YpTmY5p5ETmyBY
spcGLi0CuIAYYpJmijdVMONvkfupjWVvPthc5vKUSPSc/LtRPelJl504+2rVjXKD+KDc5FHs/NEL
9mPyxFnek0fyZUxV168GxNvyVInr8z9/X5iU/e0L49q6ZruWZvIv0MPm374wDd0XGEeefVIMm6AW
Vvl8q0KNghCi4oEqoPU2nhVdJeAQFbOyV8hTX5Y4EyFNmqKVuUVGNTyGWfYm+YqGloxHYo8TUhEy
8cAAX2CmITCL6AvvhVEv4KRJBN/nyN3K0MVSffaqwbrUtDop14abhIPIF1Udmr1Zt58hW+LcGr3h
Rw6MZelGDcby1ZuQ644ks550C4Zj34Jz6qo7/it6xqE3xkeaBp3fV85jHc4Pw1L5hSqj+Lgqwrvj
VsaxZO+/iXv6xnowJIcS4btF+FRpXk3duCSTl32BQTotasPfR5Vr7RERzo9aCqN2DltxBima3TMr
mjeBdw/w7ZJLDazY1HFH4OROuvlT7rUt6Ii8foJfQqNx1M52SRqPbM50zejchOPlfkt23kGeyjfK
Rky7NNDwvQjKnntf5MG1iP+fsDNrbtvotugvQhWmxvDKmRRJzZKlF5QT25jnsfHr70LTN4n9VSUv
LIB2FJkEGn3O2Xvt5Kz866knZ5SSNobW0KFlNkTPDd25excu5YrYUR2hgpq1YyDxr/Mg39RZHmXH
wB3bTVq0/dtctnfslqI/Js0pmUoz4o5xeuzsGT3jUl6yrUhvR4G0fx6Jroa5sWRu0tWqr1op811B
3NK99F9kjeJTlzGagWXqEvntH0w5YZnoWvwQdhrSMwPgl9Z6Gs1DI2Kt6QZ2b1qKFjVHJ5DZ4VMp
EiLgIhcfeVY3h5hhXbogCChufmhTELy4+oi6twjWAWNVSGh6+x5gcJjHDlBaq5FU64v5zjWm6knY
BPNpQfPVpvlB+yAz7q05/DOe80uewPVfZUY9HQMzPOi4ZeC++sN5CovxnFU2f6rOe9JphYX1Lw6w
0cflq9vYzLZSLuLAHryfAth/vztN738qQBZz3RCWIciYMYzfA1WGGDFSI8E6h0Fhr5VWidbwDyFK
797Kgf4UhYEMx29+h9LZrPx2xgQwjMv22QORv1FHY0ZUTmnrm9QZmmebuPvb+3//jb+P0kUhN+CM
W56PpYVcqEyBd1WwHnBvjY/NX0f2bP98j3bh18pK5pPiUczdaAFdXaDeeocRhEwjWJZsrTzXqWBT
ciTqF2XhczLmV3HwYWbA65cA4iRrT9UMKmqWNjEyic79aVV3IKPvJknEEO4zsg5u+NMwJcFXde+G
INiIsaeX2cnqGDi4tW4mi1L3Ke9R5uzLwDMv819HpZkSvqfTsG2Dpz7G0zRZjXHuOls/pxZD/AWJ
NlbFtG3psX70Mt2OoiRAS5fM+yut3cNgibeqKzyndrvP6ED/bHbOQvJ7Nulzr6QnEmJ5m8p3baym
+1p486MZ11/UsIng3X6LNE9jPSqNza3XE87IDPKc8YVexE9qq56FOsTsMIOipGm0H8mbi3z3ycT2
/ljK4aqkJI43U+NMdRFtaAhSvixzd2HSQq21mpIhLi1CzGBmUBY98HE0W6b6P49Khi0iI61Qdcud
JIpPoa4hnhlNGCPsYEw2kRuUxOxooE58TdkL3GUO3UE/10tYNaS3BBZWMuoseRUOvu+m55/blmXG
c5OPF4CEfmZwAKZlMb5ouUFChh1e1ItBH+Tgt1pysFG3sl2CtqqkkjMfwcabJrFjk1ecoqnX1rex
xdR0mzTQsToDYYKCPzXHiKHSqUiNaKUalSZ3CfayylsbC6SzFYDGmQBiJ8iND+kH+s41E1KlLWB0
M86OR/QqG3XmjwUKPRKmgrr6oPqpLrqWcQHUIWMqXXzNWuNVKbQdSva11eF9dHAbfMS6PexU/qU2
pPL5t6MiZ5dpTDphXdaDGtb3fBOn1iy+KpVMYtNt9oy42CrlDKt8s5k9egU3RxriRXmYXfPNsoKn
tCvFq1shUOCnikMdbQJzCh+NYv4oIjJllBqwIA+dvpyGnQjV3ynheTnIsb3Eg2Ar3P2p9jOV6b6J
xBm4CZaeUkGu7sFxV6pRgG8mv0srwjCiorwL4+KC8Lt9xYf8ai5Fs99gxzI90pSnmP7KovepacPs
TMn4RGn71UuyjBbUkTPu0IxqZ/5PE7ekGc97y62+O7nfbBoKfSYiaXlRL7rW/TxSp2HFAuywc4vc
lE7TDUdA6DSgblwWHSnM9F1frRJBXRoxB8D3GC4vTvKo1XF6i9iM8lgcwpJfrsrthySvvKd/X7oN
97elm8YRi7bL7sa3bdelE/JrNUKYSRHXvWbe3da/UE+h8C3Usy6e8ofMj7qrHTq3JHbRSocJc0fA
o400Yav+igXlY5fmdJiGkHQbg7WJ3g59Dqer07OL+fVcEN1eZPQL+qmX1xKL9dHBILw33bZ87JbM
cVcKHfnK1IOFDKlyatyYXcP/pwcUsi2kmVyqHsnSohklnjRARLMVmcvdWPYPiiTZBKJhGRlb5HSN
vqU4b3diAFI4hyI8qlYGyM8ePHo+MykrH8PUNf9k9vb3QdkSrNeWKRKQxE9OfufShBoM8ZZU3cRE
t2h2dVWKNwcC8ToMC+8oSWl+W4TRK0itpH7VQbO3OkOc0sDrduDR81ekON882SFzb+scvEjWwW10
h0tZO/BLtPLsiDim/2Z1e9Uf7BI/AiUULOhuGoS1ZX2l010esCt8JzITo4YjAejdgmNQ+WKNT+/s
Se/qTZnZ8TpKaKDczjtD3repnW0s08Xa5tGYVvJrk5Sd/SjJgS0gt2+cWe/ea8t7A28bfA8iyUWd
p6dwdI0D3rWbooeU03rVsn15zvL2o9JcejOaML9YPXEdS0RxXxik27S2f2b2nh8df3DulJKwhSCq
N0m1GiewPK2RhOt5+Ze1rc1aspyq8j5sbTQsxexQmPXf8wVPnaWvhhi6b31EGmnddR+kVdj01hd6
emHDpHQleFhhCH3VUMoeDd2DnoTI+4l1el1VTfKg3uqFT9qxaOt0G1TG1yz0pjf6kz/Qj2Y/Mmed
p6P9Y+zjz9ntI9LRF36vapnSnUVk2MojyBYAvcxGFYsFn/e4MR3PRAVd0xOFdNUQPbpR/45Yy4y9
aZEGoP6VXjrX/5Xc8T8Nd4RhqJW4X21QC+5N0/QPdVtAp9XGY6vR/4oDyKLV1x7EH3kRgX/sqLZJ
X6nMz3l6xjRv4wRMENI60tmZ9TTuFT5wimjvpfgCA1SkSP7ZZDsLbjCRDOyA/axG2Kd3gRQ9e6B6
5Zt6cHXS+ueLOqUMIVE3n8uDnIKrJnWKmr9Uz6Po53gj7WwPbyVdqYd06dbwOtlM65OPSSYGnr+Z
SpALo9Y8xKPuXuFMONt4puQAjB7vb85cq+ITdPD5bc1qsg9irOqPNPxeeJnx7lWtOOUFMVZa1u4s
RM1cMaW+rweBsmW5ytCvw0wGPhrGjP7rujYeblM+IBmbaAjB+1Q8Bk5pq11ugkWyFtCpauKqe17C
7I7UR9fUNGJ842zfTCKFmVc8mviZzhFV6BZiVY6Dui3vsUt1x5bB+KGEQ/so8/zzNvcwM3Rfxtx/
UfzMcsFTeSSabdUpSdk1q33P95hF731lgJeJu9cMw+uluUzraU7GBRqw/du/PtZlf7qtqLd/zExd
+g/5Kk3U8MJA+ZgX6SeDzRxaxzIu1M3+caqvytDZANQkxRqoJ0L2FeAm90Fhcke7cY56jUFpiEbn
8O+PG/t/HRgewcMkddi68AzDXMr8f1y5fWU66DSC+jQV4DuWGYHqnqiXkQpxU2T5LsuwGijJpZOY
GtNtWOQlW4f1WOtfY/fRTCZ3p6eTvoa1ZV/5B04BNsogYeDIBo02fXTbpXl1Ah3IJqBTce3aNC4+
aiBxCpLniITOTuR/4mx9mcGC8avQ/sbK7p9Sf/pUZ1H/6U8CVb+IioOL2HmvYOBGuXMXeNm/fzqW
LX7rcvgGWbRLe5C2mE4o2W9JJn3dWDnOJ+uklYa9HdnVbWz56raMXQcVcWQ4PzKRyBu8Bzjt1bT8
7G6g1Xs/TfW4kkZ7TGJge2Lp9sFRSB7LSKxs+STcJ9UxVFVS12uHuZUGUej+jLXDuFC9/IgyFwhI
whMnsNDfhE7DoAK997Yx2+CLb28dLD5ZEZVfgqFPdsBe6lPapG9F65W3wsKz0nzV195MdsqStReZ
093gBFvACUDn+Q15PDndBe0fsXx98CdKogdCRnx1EKb7vopA+aWdsUYmMK6rnqeDYlcoikU6En/g
pyQNJiyPyPd42CeJHQB2cyacShnSMNNYcqeBpFkewkolgiLjjwdT6L3w6barVG+jPU5nSk6jH16G
qL52utOio/K0+9bL6v0UDveqWZra5i7XSiTQIcLCqoJXbxJreN8aLCfLqGSypuJsW65YK1CKiWaY
Uc/c3yl502yQm6tZfQc7eJGUlGaUQyvJNVrzpvtc2o22Dk+NYTf7G0fOy7HNGDClPubA1Q/Yp7sd
9WBwVUdhmgEcck1rlVs4wGFXdkdHS72HjkwrR+TJe0I6nSLs1RqIVmm8grxOP6fQIkuxRbRqi6pj
e0IkN85Dps1nYmGNtRHH0zlwNJ3BXm/s83RuHgKoxJtWa9t3VBbfutkesE8QkwEdFFETyyIHfqNV
z6MJy4cTD/f+exmLfvmTv/5K1gtsIhUp4Or7Uy/q6xznClSPNzEYxjBL+Qf1c3H31VP3tWn9hshC
8V5NWfIcdyPKsFiSyxMM6cNMk4VxGVAnr/ThAbPVO0xEf/K8YmeYxzy/CTDG82CV9JgY4ZJCS7ig
KOi/5Xbv7CA2kR9yE8KJsB62mRdc684DRk//8OxRFmJCKq8KZJEznKVvNuASC7/LuHlg0GO9m0MA
wjQmThFYpvWeazQgY9HuapaW3d+8xiHWWrjNc3ZUvMYSOwrI/8JfKZ3zEJAzN+qTvVenebl4wqvq
oMosPR63baKBhVp4y3MmTyi1xJPQs/BJ0xtioK1sTWBeeFSsAdcgzhxY+Usdkc03LbBFNLzu51TM
K384VkWE4rEYIo2J3sxUxc6/Id4LL8myUKojY+lp3nAKNqNDtmouu2eWu205NeI5MMf8PsnKu7qg
4pbUEWtE4e29H5T9IbFcby3KqD6PgawPfPD1OTKqaOvGYgcF1boSgACsC77pDr4H2AXL7/3DaJh8
TfqK1h58ISr3ItfyHT5IuWUH9s9fri2n862HR4z18GREs3GgrJYrbvtvYkmUHiJzWCH5lRf1gUXf
MZ5hRpwiwcfCdTGyk9/VhUWUZVf3Z2ecPjNRz6eo9uQOjpz/YkXOj9h0CX9rFxzPogrLda+7i6Al
rBloW+tEOua+WLRlmEqQAvlgNKui/K7AEJoDiX05Q4TBTkEO1j6OqXsWmU/Upy92OwAyF+b9qIX5
hqw68/bVGhUookQazoU8jfClljorhpGbFBv/n/ztL0ckvLyjy7Fp5JNj1dlJcQH7xSY0tN0DpqVh
Ow9aeMNzD7L9o27prlat9S3Hw3nEjw7SlpoJqA4fbyS8P0mXCA6YuNL/eITZylnxy2THwHcphMvG
VJiLIuTXJ3xn1VU7N9V8CuPkm+wjnOn6PK/Lxb9oNWw7s9T6EnhGsDUWDSiOfaCfXpPfTVqind08
Z6W0pyBv0ZzPy/zfuKQotr82KJbU4Bt0AQWqfX97IOKTnjcInSNoWlzSf7+QePJGCsXhpknx/YxM
jYlez0r3rXLrWDLfGh7BRGJI+suSEfYio+5ukG71IWlO71zyErbFMNEbmP11MEXtnZcM4m2W1HlT
XH8EjVEeEqLQdizFwyqUNmJ0nAsrU8DZy0l7fxqWTK8hR4wZ5g2NH9SB9wuSszS0fqOXg/n091GY
+XuvcWvol/4/cYgN/JQG2zj31OJfQ62iqnM1dqjHrDxEsw0yY6nYnUwWD/0iH5QxEypRaydCuXyC
6GOXxCYmx95oxp/hCJeira7JzGWk5o2hx1h+0kiRbessf2ZTq35e6tlfqRD9o/o/BqUNFcOz35RT
iIC904CA9OT4WbxxvHI+cPv7uyVv4dj5ujirB5l05nk/hwVEw77x7gIW56v6g9Ihym1/O/QlfLWm
2kcoWR7jVGv2odYa2yIUwXVu+d7V+E9YLKALeCAyHLfd11lirVWvsUkNMM56IUgWrKvHsk0fVJ8w
nBCSL04ftcufIJ+uI+aCJJwIZP3LjgSSaxIkLhYW0Nf0smTHfrm1I30fWlW2zwZfvQ25B5X2UBFN
QS/nYFdj8ZjltFXzRhv+BKnfeUwytrjonizgW8cbNyfUIETpvbZVfFK4/u/OqBdHhWRQL61AVq6a
ymE8/FQ31q7E3msaXB7Jk15ow1k5CSFctnel6/ypzpSlkKB0gWZl8rfZUAd7dM7yC46uM0YZLheD
UNvA9qtTt8ROYTrzkaNpxC9hCiSKuCr5AFFiZDEcKDeyd62EX6j7AtEyXEIFUUY/Wa5Cy7Gf9Z5W
Rc76op6qWP6afStQpOqgHfeaVmB63mgDFucOgf1e6+toTRvVOovKtN9M7GelO/5RFUF6sZN+PN0e
vmAd5u0wjOQ6ysg8quempov+eHP1ReN34mdAQgqfIJeOAU4yVeKRDhwUAc16A0zjnrzUsV9Erp1/
ssulsVnA5refcEsQqVhNVwpqB2irZ65MsoDarKnTwTSLA5G2q5hxxV2qgqUXRllQDO3x9nsaZjmu
peKpqsKi7XQky2NOp2h5TCE1FBuSnonsXdafcHB5bvpkBi297LrSUDYJLNpqnoWBzNm5yykr6IE+
l39BQB3dBajFbkiVwozAZYwQwk3szeGUaPSq0uB72U9y2TFXq9L0c5pSOf7w3na2WiCtFTnjh25q
iPyoO7lVOxfZNh3AVC84xifFYkaeFm943GA1Z4+zUc4JIabPuUsZ9KtN2BATEEn8yJ36NFuvQBgt
u01LZb8WizKtGiWO7aIz1ynJoCvMoZ+tJ2G+4rXbOVpcPc5FPDExq+cP6O7tjogDpqhFhcdOc8sU
95l3uAHDjOg+aC3MHraJBixk98S2snjqoxOOUf3DSxsPil6Frxq6/bYRZEcCkZYr/rnoMZdNIIYq
lsOJb/kIyEy+BNMj8B6abnFanbKsCvbQHZu14xgsmbEvJ2wIPio49Ys4NtFI1RS0e9qLOYQOiWdR
gBdzGmY9BhTudev2j0FUE4stIHATcu1fRqOGlpS89H4Ro1PHrWYWurXP9WStVi3lr3ILK9nahX+A
H5A85gatIm9mGpJCGL7LXFqhNnyx3dBUQMWigIsnG0ZS6hAsdq0/nkl4sc8FD8NtNRk4cJjdbkqz
Nv1NIaA5zmFIzqWnw3dGdWBaWD3Z2qfHzBgikmzBUioBtzHNoDVHFobWmL7emgRNtgX+VOWbPkh6
koDraz571bGQyavJluuPCTu3tbj3IJFUq1ajH+cbTYj5iGmI18Zo7pFythh+Rlq5IdDyytLdTaRa
ZRUQwe2ke3Qhc12/q0X6Q+U8OXFDbVV58iEdv/t2pf1hRh4LY9NY910HiNwdoQwo1W9BlYQ62Dmr
h8/fTzm+UZYQJc32XN3fJKT8kmAVrwlWzS6m9qXKzBKmccjd0XQYL6kDvRg5MhnQ4uAK7tc+sN5a
2/thR1N+X2XDITVc86Q2C+559AcMMizEJ3/UT5I6hMy4bFdmAopgnBJplmnlGppIU+mvKMfmL5Yu
O7B64zsC4gjH7sTMf5yarQzFYfRTm9EAqN56HLYqQNWJyhJpIAlSQHZRXoiSiGkC41YyqPktFtMB
XQGsm4NNvb/caTo+9NUctcWps8GBsEAm/9VEFP+jfkS2YwvkN7YhDMf83SIbZUAa6sr2TkOLvseT
LFrx4k5fnHQ8UttTXwD5aCrsVJrtWwcdstpz3VS7CCQEWIa+e/EWOYQfv3GxdbRtk2ebXoPI9Sfa
rOZLFgByIEsDQq4dJfdVQBq8V45fQR0VdTp+S/qWZIe5tg59v+SiZslLNoj4oq4bcH36qg1xMujF
3EGWBRS8oikM8HRxkzoenYSZghGH1drx23GFwNTaED8mnolwa7cB+bs7dSpqA0/N7L/847ICYVI6
xfwPBYegiNqR/0gE4LKBcnvsdchVzfVN8DtlqYEaNCMarTIlk2nbux1Fy3uzNUkGAkxAphAYJ2Cg
nQIBtr78EWcOaXZqtmyMfbduY9xMaTFHF3TFFOaQ6HahQJsQpo27m7ucZO6MQTQum1W3TLSLoa83
HpHRm2HwWEbiONmOce189KkJBOHXuBBL66MNotQCVippiwQRubda2Eqfb7zApvSZt2QBkkds0MPm
timOQEDseSAlkPuzAZdI6a9FjQW0rdj2qOenhwFXROmrpXX5azNtPIYzDi5i9aSLQAT40XUou+R9
CjoqzUxn6Vwq+DmSrxYxgusgc837KiQ3sAu8j6QoxnUhXASnBgY5NJLGqZ6Ty8x9ZPxmwCs9qe+9
0vxUVWcj4/4iBz62ZmkX925wj9LB3UIgaP5Dp2bqv43HCEF06cnRw7GZkZD3/bvuCGVp7yJsOVWQ
JqBPyjtQY/LTiNGiDVVFlpDTI9opspeQJmS+uOnV/rhhSrG5LVpIgtzLgI1xlB3WaAdgDhKy7KWc
13rMvB5hz4gLgyMmwYBAAqLGDTuMn5sc/7/ZZN0uiMh4i8LYvxCGBo9RL9pnV8K39lKP/PGIq3fX
RwLUmT/7yAHkjiyM+sCOvdqS+eFtrLm0iJCZ5/fA7JimVNZyj5gunmbufXyAVyWcUnIpdeRp2RO7
yHFvB8PDYpeSzCKelF1qOet4Sj+pBvtyBjZ17yViP3lI99XFonfgXDIsVDQAALaxrt12CimlRz7j
5kw1UG2J1pvn2z7Nw5SxV4WqhFSNM8A+TPGtVGB0vybNjXFjDuyVj8jmFksPJq25c2NX39QvNdij
f1nOTO6U1W1D48S0+kC2enufJ/YxdCL/AXgnFVSEPYPKsT83hsmVrNMKVj9Fnaa0T9kzxfNbWZMe
MBqL0sxt7wg3Zs1WhyHWuDv1gtUGWVJc5odWN67Ku9XUksTzKehBzLGUzJbp7W73tOggAVtmT3cn
NeUxn2zjbbLT3RiW8lNg4VKumdu+c0pme1XLKXrPwuKox3r0R5xAiaznMbsmMavmmBgsGNboPUx5
svQ/0EYlY/ClbaV4riAEruGbD9rz7OO+7EkZ1TparOFiTag749kKcm+H3lzf4CPVD1oyOQeNketD
6GsOEFjL+6hKSl33+KvOJZh6C3cXDCMufcSaXn4KxvBOESxo/S8k/fGtyO0vGdbOu7KJwXcHhXcQ
eZZA4hnCoxrVl3Oxc+ppFeWd9aAmZ10OCddN7KcFTvMaYnOxTCtmR1/1B/KPx3OIfmet+u9V6X+R
wsfipqfjGdm5vdbdUH7q7AYK6GQPvYElCNJ03Ob1QTpWTY1WlPk27xsQHdhZt5JCQf0snAHfKidK
/qMT4v2uWGTlwK4FLBBAOSuI8ZvMV9ckjzZtcE/GGHDzpqzsXejASFyyEggEi3C1+FerkeG5Q3gP
bpl1JY3C1zgO8meqBII5/nqfXt+rbiXxEQqcfnOA+dh5aKUN+UmxvtltTgc7pxRG0fxsV+nXloP1
MPtAepfugNpQIdQ0z9zXWK58xNzZnD8NlMcrIWXyMdoAqEILxIg1LXkWnLVm+vP9zK2sR2EHdGrj
4m2YDPbdy+NJZ7UR6r0CY/XeDCZkeQQ3qZSmGurZAXo2osU4DbVVrWXV1eirjfpT9feGOQYJpA/x
oQpKuZHpXG1CRZSms3flhrB+vtC98vFfZo37x1gYF7i58zfPwPTyywFZY7d3DA5cC1ux9GJtw2yz
OWDJLlH0dM1BC3n0/vvwBrHpr8MblBSWi5HEEUycXRsn1K+dr3oSXQd1zr2DiuXs1TZCdWSkBmyU
S2XeajLBqd/H7JIQsKQPrNsh/mLL3RZt3byMdphNj741fU90Oz4ANggPjlPrL9ztL6mgc4wmUbYM
Mwe3nW5BTqqnHtcGCfBp/MlOlTtqiYXGH1w8uNQXdDriVbRE17fKQDvgZDmmKdHcdalXKweazZ3S
ECVjE4IZbedtk+t/lkPoHsOQNAFuo3CrBBnNospwsqDaYm4oNk1Vug+NE7gPWbeqHDz+YNfIRjdk
/U6An39Sf8GZZvchifV3mTvTOiwQtfYJ/tNnuzHP6NZOeMSOMqxLti3/jwhXRzQDdrdqDcn3JlIC
GSS0982dvfSe1Yvumn/c7Nu1iD5AWDbnmzDCnptzbwYl4bEO+BsnJAx7ESLMAxukraWPz4mDXw7l
AwECdfyoXiyQr5tORBhQGwfNW59+ibLgu2wa7asEWcVolEisaf7BnHcfLgeSd4i97a65dCXuDzN/
EMwM8taortnyDaQlpIhbeaM7/X0fToT1ZaTanQodvo46FTNmK7B0j0OZN+ucJ/y14Sl2LRxGYD3q
kD+Cqz3XPI59itaFag9T27uXiNzUmbOQ7e3EIsnWreuVaXxV1kdlOOznND44i9NTvQdhuDnfZtKh
YYptk9zZEoHLNA8j7ugsZzbExAGZ3LD+99tD/Hp3uL4JjIeWntCZ4tId9n8bbYYNkfBuTnyptavc
7jnRjOFZbz1xJxZaYD8PKwBhYkuOer8BkLeQ+Jdzvi9EfZZzVZAs5e3GP7k14Vrcp226a4yWtuLS
zBsW8NAQtpsgKP6Iyqh8KabpUxol3yB3xVTp05+u6diQCKhGO/SReCVoPOrV8IzAjupnKSjAxSLl
yT/ZPhUbRxQ6Lg1AaCAanjQn0F6dAe6qsvf+TYsaSQFfa3pNQbxouhpJ4PaQasZRwKsZG4tewDJF
iehlQF7mgatOM6jW9/X7v3/M6mP8u/2+fMyOhzreMHzX5NP+fRESPC0Reg3m6Valpw1jphp31XsY
DF/8cglEhPM6JGb/SZPFWjLO53VYue7GY8KxBJD9PLLptkVB/H5zuNWwMtgnAWHWxA9vaLKTiMz2
vrfB9UT07LcJUUClM3QR9Dj95xFhpIt5MkWCWDrppQe0sybLDbUT4LlPMQW3oV+GjGId1oiyO9oB
d8xD1x1kImwstf/UO4H3NJczQlLiuCdhIaG2rXPqcWGgywzdNZ9vuMkSKoRwrDBuOdlL7hTTwnbt
nijMdPzoyeWmedA92hNxBi1tDoFyBcPdFBK/pRoes0dLAXhM+ljNo3egMxgdWkEackngIsRLLX9Q
L9WQ/RBU5TiJ25Jch7xCXJMwf+/cAHaa/tZoZXimvA431E79Tg/Jcy67FKSe6LQ7N63edDhx29xv
rbc8XYQlRf00ajyPHRfCoGi4aoRR6fca5rJz3zSIPLPI//rvVwpXw6/PK2y78IZdHz2QzQ7F/t3+
OM0mK/5gxqfbcycuCf+B41Reejp81vL1qu+YJ1OLBeG+z6dhhWY4/laJLVBd99uwBOhNde0gkmqm
o6p7qGQ18gSRwDQWd2kOyUg3rPwcOvoDuPWLRQoc0kj3qgQ0ht9QRiURg3XVAhJ1DbLWmskQ6eJ1
uNBpW5nVP32GNsLBNS4LTOQA79NzNNXxkbnnwU4jBzsmut+PW6UtAZqysPvVz+6U6fH09KIccf5f
MVFkXDEvWrmefrnVaV1N7zmjpdR5fbtWjXm0SN01HrP2zhiMt5sD2Zr79q4LmgeG6IatrVuvM1/d
zpwuec1GJ9YBisYlpFT1ERKKy2U7OzGjFT5H9eJ93j5xfua8nRkaYwaKv0ykhe7TTmsPVRo7r/OY
4IQw4N0zueqW2o50Ypp3ru36q5ugwNK4PAx0MRkPOHqO/5/M+ZshuO/IWHF13Epc65tbuIoxWeHu
ViXZQ7lJtGypID2/2sJ2OVm999x5IwyDMa3DC0k/3s/dQzYFCNsUN8k2M22nfiyoJG+ZUvLM//nC
3lc/m/G+5s8fTK35ToCIgUkFiBitb2/lW05xVIt5NumX21OeudxnReDBdkTJeb1BcGziZNeaxRN5
7gkKVTsb9VKN5G/cnPsxBGZg/6CK1YskD+XOWWZo6lTERCLmTRaQn9bR1ZyMHrbHMhNeXtR7WU2A
aNe5nx0MnqMxGfZ94BrNScj5JY9aQP2zCT0gRcuwsdSfBgAibkMGkySN9e3zmOuh28dVvb/Vetxd
zOKEs5ddWqLHKSqU20RA3VYSy0kIlqgAyilcvd6GtBfdrtor5XdCG/bopeVLUm7L1CrO1igJhV1a
PQp6GWrwQ5KmdrAZmM1qmsL0QTMtAymU5hBtB534dh+0HSIgxoMov5hWa/Px39eQ/+0hIu+wLHa+
nq97OlDdX7e8POY9o9QbjEV4kNIor/GmR+arOvI0u73ODMU2HpjVl64WJlYPhntkpzgvWRfJ/VzG
cmMsp3Tuizs5Eiujl73zMpeReZ91+UX9p24ydeuSyGfzXjKtbxAlwF/Ru/40FoP1pe7lg7KWZzTs
boBhdqpEavrEh1Rjt8sGz3qtQmO6mwlLRa7i6h+5SCk7IKXfs+81Hhpcz5hFK+MjA6nLEz4ysTMv
0SGBVw/vo7F0oIme0lyYOFYdt89WWcj/KBkN/Vf9F09vy7UQWAjDErTOUWP/+nmOjEsNFgPjVE5R
dJ9WTr/L/Mrfulwb6yXkLL1onf+a58BsMpL61qpojKoQrFzT6w8yHfcRUOpdNeb9Q2+V7Ce1Lvoz
aP7MdXAuemd4B5nH8oG6sMSriPqtYkqD09k2CBRarBjgcCkhu3OyeAbDYWHG+BV7mby/pP1AfKVq
IDUesGSn+ZaUJVOCqjrFU1c+tl5NEl+NBiJqjHG/bAomB2xlUMl5U0oLJ0/ePE2l5l7dyeoZi/vV
RyrTGClFOB4H3042VV0T0ra4VrI8e7e7qtjVc/CDopVeM12VLRANIipAEawrz+PZIzWaL4s4V0pZ
Xeasv2daeqxmR3/1pChO0IZYVJYWy/K+5F5kCvxnE1XXsUddTG18ba3Of/ZcPsa2gXXCOo61m2uX
7VtFcrFl0ElYYrDTFh6AB/8DWrH2QWc936UUE0eP8ec6zOL5rmu4wnrf8y5xNc/H2zVE27Q6srFl
QfWQQq/KqMvp0P3ZKbtNbQ7fyjae/uNq8vXfn++2bS0CDFoPNqaG329Omshda5qBf8pI5N1WhU6k
3FR+bwSU8Tpo3RceHc2usPGzAXcDlYGza1MKb/oCw/1KO6H87nTthUme+BJVg9zEcRFdXZeEnHAs
65NlodJcSLQWFscHciHW7mKocAaYZYBmg22ok62B5ynf3+xPFWPuFdmrlEBF1aTnERBwu0oEvpU2
zfibY78tPRS6tFLXJByEK6+pj2bvZkd2exQuf70YRmNvBt0D2IGo+L5scr4vqP4MqIzsXr2nXsKG
Novd8p8u7+M0Z1m1BolCTTb3UjO+q/mMNDp7PxPYszX8zH73EVCtyqTxN7LKKLo7GwZZAPJKZxn5
9b8s6hwBl9DN7ezGxT6vJbK5bhLXys/FNWVy5+c8yyIydNzBAO22VG9mPU7H3IBAoCo39V405pIB
3/8Rdl69lWrpFv1FSOTwCuzssJ3tekEul4uwyLBIv/4O8FGf1r0PV2pZDtWnynsD6wtzjmlgMrRH
8/9R3f4zpv63LXBtl0vB8gx8zgYPa9X9X6oc/k1zL6USnzpbIYQSUvwzczJ3L1tE8WpueM+p03kn
jmkMMutPAW3Pt3ERfW4/dDTXfmgk1vvtZ+uHDtbnQqeE/h7C6vb9BVTY3NgGNFz+g45XGr5tdt55
+yFIFO4fy9UP20///du3n/a1hj5xgGEhXStnSSy9IKnF+Jg77Oq6iFxHEttIny2c/Txp5RPphJiW
4/qYq0n1tH1Lly62Gd1xjtuX7GmWG9FG79tX24dxwJ2b6oiNeIhVT048ZueW09nffjrBbSbqt7xz
pP2U6o342USZStGeGhWZEksb+O+yNp9gx9mIFlNzNxQKLonMcy5jUuqQL/lsWr9XycK9qKwBjiZc
AbvXcE5piHWvmdrZh0RaWiDXmyeRukJz7taAJlQSmxtVP/3TcwGoRuvQ6gyKCUNoNO9hQKx0khta
hS2Zb6cZMtz1S7ojxDCV8m6On5YTjZ/w/YwwRpNAc9fO56pxXhusUJfNwLBZGTq9I+76PjbhdOlT
E/lbNw7H6NjYpRYWHEVv+FNftg6a2SMciGr+nWKLCnIkIH4VJUaA9WW6/feDkXdt0JZDtSNJA6By
7VWHrS0o+g6ac0Q/M3v6rihiooBz7ywZ8vxSB1myL4rEY6wOAG9mR9nn5MDsBvdciJp8Mn3NOcDf
mIaY9jGMOt1raXNglyg6lLiM/vszZRj/z/f+6891jJ+6qn9G6oO+oWC9UlIbJHX0+CMjt+300tmd
CDfNUR6jRGc4Pd5UjeXddQBZxC28UCYn03Ss4bLdcexWdwDzubirMj9OZMH76pTJh2VMhtt8Gf/h
tek1ZhJ2ge8VE/NwQ3X3OewCRzWeUHjl7LCaU7RpzYmKY7dtUbxoVnNTGU3zZsS4Oxjcq0r8mTHa
aGs33UvoI2HWN9w1lRu982ITpguzl2zSYIa7depcFo6bq3KMZ4UoAlBwm2QKHodyKmEYIGts//yU
VrgsrYAEF57bMWXRv5/FdUrubKMO503WbEmFHY46G+fGKYOt5t/KffxNOfIvAzhWny/Sd5Ju3xXq
Zzd0xmFRHe+jQfBjqRARMw+fCkTkH8hrFlPcVBKtg1vNlzad58v22b8fVPI9Torb//yJcVTI+rED
bhflBuUCMzuskgFBaJyvmLbUcFiyOHQt4iZ7WsB/tSvJkKhhjC8TiTjwZI4xpXxb0qS+76vqSxR2
9ebJLDkRGDaFzYxJxY1mlmc56dpWQ9jolM3NB3UCATZoFLFPuP2b0Muf79dYVHeTVQBlR9ioRm/M
aLrn7Yt8Al9FbqiM6+sGWswU0hOrFOxQuSX9GkO8/Hwtemc4KqQRMWlB4QExJgb30KBUWe/zqWk/
Bq8oIz8jwMavakWgz7DzV8dLHxatzj8Y/wQW1gKqHO7FZNN7yaR3maJPIDVRg20f6rmyWNnGX1us
yHYlKxGllkTH6P9c58JC9s1WRXtUSvvvYszpbzH3OaqFDFMGiO0LBv18R1AK8sjVI4Fa6dgMjYSQ
sMJWsXYPXjM/k4vXXbUoeiM6gT0j3wvJFz2IXDQfNcT4g5EhkxrWl7bWVWp60iamjmg8oTCYwzi2
rfE3P4jSPgMAWx5/viNGfiMCcbhN1FM3IriqEjINt0t/u+rzyX5DNEVRk08IE9aRBrl0d87Q4Dxb
23HLVPZQN5xb8Kf1viSpJxR46H5+nRkru9K35w0qopCcGy4gZUOwJuVxzG3GNTyc9ts6JzZrGbqi
cU70SwdRNMPf9ZMktX8+UZJ/Ptl+lIwKj7RVRfZlDoyst859A3gJKZxTPtQAatqi3fESZoGuOrRF
nfRG9mFDTCfpMA6XYjxtGIusSO5lm7hkJenRY9+m5wbEZt/Y7t2GqoKMV59ZI8YrV0q9pki1WiPO
/eU/KncP1+L556KCpnjd8i2BrjlkzzQ8zdfRJdLlmGCOY9uwGiyNib/bXqbbLVeiim33NA3eeVSL
oGmtq+YU4mgmItXYw1adz0QISSj3tq8xPgIJnaVPHJ3dTbT0H+RTJE/bQbj9CUopZWcUttn8BtgA
MGp9nPF0hN5kEvL4b9ZOJIlwGDOmkpMzfdaG7t3rK1qj1oV+sYl20pyYfZ83WhAuYSoERqvvtxdM
FS5hz0nRHrYvmYwB9o1y647gKnsHYAmuxbLbmC8ihh6CqxJC14qAEVjej1WJnXf7aeEuMKQ1+0Di
iDhsv9akl/l1WpJdNMXL3lt6srp12fm2FVffTrfDfxd9j0tGAa7ZoGZK4z3PWuOUdmmwXZC2iV9g
QIfyUyradwZbjIetRCz7yiQgAlzYv1N/stnohltFCwoU16qUf8wyT06b0cf2OEYQYEQXOEgViiWB
lJD/oTJJSQfYbW/ezzu49s2EV4FXT/yOnWy32k+t1Ze6KeHJFu8PzepLTQZm1tng3m9/YvvWtrp1
Vvvq9n+wU7ncdKOGPxuhYL4DqAmRNGrau17LF6LWltut+ujnCcDVSNrW9jxsCjU5t5WOllDRGbtU
KqWYqG9brwLyoxu6etzqiEY32ts4ug4olULSd9ltCXCjp9rra8JWya/KK6JEcjPxTbdGZ+TkAXhp
etT/COotw+R0Yof3gi+S5KQEgn+dG/E9OwDvSdCpFUkz7YlVsm6kM/jscpRflhARY3vSvpu6Ucgl
tuY8IWXOfOuq9mRqY/OwqSHWr4wpB0huNNaptars1nZxLVk97uSa/Obdtqb4WVigrgPYqZHrkdm7
Icu1kwsR4MnszPctK2+wWoBQNs68WCtH2FQptKgm36GF8N6alCjQ1V/gVAWLN88DNdn+bTu72aOn
aQEPFvXz5Mav/bpBqmcT8XTdyutE3x2iJ64PfYHOZGiSu21XuI3V+pIdYL1Y/Jus7rT950dcw7GT
qb+bKhkorxtxHRzvLZkLcUixtf/AE0WmzEHZmeMPPHHsKg7/1BS+TaDHHzXOg86JO9y0DBAqd+k+
Izk7rCUb/YmUCxJMiQfzrXpRCPJhjLk9DLcxpkpbF46TnsO60/UgSU3708EB7qwJvdv3p6pKzmWS
OhzbBCWaonNPnlfYiOhc6Tc8gCSMxgINoutv5qM08W4HpdEuiRnZfisWGHs5BhJHzYyH2W2ASZLU
w6s8X1mSA6OI5vkHit/3iXe2puYFe810za2SP1F0y1koiIwrtC3ALyYjtHote3S7Nvxpe81ltxXw
iciqe7VcU65W6Sb2koOZoPP7KeBNUAHGhrSdE+9pBF9sM6e6/lRvfFWkPbvshXoAvc4qdbGTJ3s1
+c09I6lqdvqzMmk8cxR5spTeAr7cD3h6RHbg3GX7BAPkktT6Ecfv/caRVjICSHJF+dVpGmNsq4o4
nNPrwjxtN5VefOF27E9xrf7zGZSQkge8XR0Wr/69Xe6lhwWxiSafxB5E1Kkn7ltHWSDQmvgAN1Vx
TTdym8V9jJyJLNS0Vu4qlbczFl2JJ32q7//XZ2j3g4JEg8MqA7nYEbaFf/FnReyBwal1DUkdeRkM
WwADmBlOJON1oyapemLv5Vgoe6EP3ksVR6hnWQ0R6PB3Y4kgAf0bi5nvxPFpxHmya6xZO2pGB8B+
dQxLI75z9Zx0+ETKkym7/rG3GsSaXtRd7Zr9N4wl4dGFVFMw5GwVsSvWtZb9SWcWXBEEwqveWjlP
CtxFiDTcF9CUr11L/a+scs5Hh7xDphfa8mCXEtMWzhgO4wSL3RgFKJ+SI2DO9mZRG2J218/+/QC6
iPEj+A8scXdp1v/zYRmN+S5r+rtFZOV5+378nx8Sg6oSnvWJ0/tQrxJuszb6GyxJra/Fzd0mDzf6
iXZeN8ZHKVJQKHYbn8XadcpuFgey1mWwVRP94t7GiIyCuGr/u/FTwTygnJSM70T3ydrUeAHmDX1G
l590WYIluY+Kb4Vmct2WcnEvCfiFwStLwKSVe7u0znIiqgOo9Qq/shrSArUW6/m0dNoejYf5QhsS
bNk39JbqqamNR+TPX/Gqdtg+JK3a3Dk5HOt18z5qJJL9ROphtFQRotG7R3k13oOF1S8KoQRYXqIu
kHGUB/VCxLtjutZxiIzkps0Zcnm60iG8yu/S//yuRW074VgyQ7RVPHWaLpf7TG3Vi1CGYqcX8+vP
qjPmKam1T5un0ZIQiUXuDHdewSJArTO5k/oT4QTd3Y+SIfmSi1Y+oMC93a5hpNnuocs6ZTeZyJVi
C44Ww1O41bz67ax52Bj8mpTX90kb9VVrjY8yjtSHLLf/K51ts8NHaqSEPy9DFA9nSa0Xbo+N7UNd
ajQBXXSobBcY+bpvc3PxWkRYIVXWU3svUcyfXeAweRE6nYjMs9q40QvTCcCq4davVL8pFe84lYgG
LApjvxzte1P89mQ/+25s6bvUe/SGpXpkpXS0V7xFWT2lmnfTV/PD5NSIbPXOZgi4PE4Okn0yTcK2
aC5dhVgEstVp1Ko0UAZ73hkjJ5icFl8bb0zFU8I6ZeMxEog4YebJ+3VMJw0P9pAZWgZBF5mn24hc
vD1OcSdAOLlmfXDTm5F8IiMFXYAB63zu7xfdIwM3a8VeTbqHTOhH5vBrxovQoSRBFk0HgWPOnRAD
RvJmEvy9biH2HlB7FeOJljQei754zeuCtDlKK4BH9+4WzoPISxEOk3B29ljbPsmmfyoLdYucZdgk
3pEmDth+m8VQsAymOjPAjBI+Z5fMTxaYw4NX9DeMn/U9rQrbWmM6WSQnNDUZ6Ywv8oDV2UMisNL0
FZJt8mtINwNm4HM/PxcL8cpx1f2ugPf44pfUf7EVKOtM7PUSYaXp3CwQPsOGJDI/dgfctqbONRLh
ItXwkEI5BMT7tr5eKje+DyAUPZE608MxtrEo6iiGKLAgeYwnB9hgaArnwWrzW1OVw564mufZUeud
V7XrkfTVaGzCDYQsdvlll5z3i5tTf09op53yWLntOcGj5rb2HYAQuPKAE8bixjKU4pwJhYDNZfxk
EOcDgrT8roDYMls4PAAGT5xhBKeks3NlmvA19uVblTrXprMWxu7xBUKuvhM4LbAKDkwKLPWKhxn6
q6fcMt4+wY/CTNFoarDMw9tA043Y0jmrdfFt1dzto2GEgA0gndRPUHOsUJPampn4THIEe1V3/UcZ
9h7NFfC2qVTQeqRPZa0FM49/JD+xP1RpwwvdhEVdXTOLzJzmtms45bIFZu+UEUyDrLmcPC9worn3
eTxoPvG0UaC47VMuUMRKnmpdOp5kjyxgALDqSyUiwRNDSjfTURnAhjXzpRxaA5OF4QSEzECArkD2
OrQppK4nH5ZimjeuEZBPuKZu4HcoZot7V0u/6qo5tqKYLlGdFrtcw4+TrFy2jgwzsm93PJHf2nH5
KAoI/EbLrAFUwM5MhRtmFXR2l/8m2zP5y8g9tB+MHIZ0DQRqh3vNokToCbQpiSK+dbvsPcLhrM7u
HGSqnPmNr3QGX6AFkmBJZ34PuA2Eer9PqXljtPJ7adWByX38YKKd800HiZBuJF9d3eQ4SA3FjyqS
gcYa1mlfWhfVncFptrjvZ8aZ+oBCdsnZFDuKF+j2TT9Sek2z8q01Sx1QHV0tUkXuUlveuR5TQoQq
D0uWmKFexo2fj8ufvlf/9A1v9eCymvAc9dQaCyQs9IrT2F9nHFBhESXqvpLVuVfFKw/me21ef7WU
sUnh7tDaUdtU0S+v6OA05ADeyUVYuJZz0qpFSfQwqvmILWAwUoSRvvWWMQkJ457IusRixdHeO06O
Yl7/UOwloq9MXyWSwxCONMqRvHf2WTFDsau1l7mSGdlR2cGWLsVYp8A7UWzmuuVLnC7iONno0wlm
cTXPOuDYfS1ruhm4r0GsxH+KBP1BHxOp6Z7GwmQOZd6ix4LqppfvbGHvTalkOCSKbxIiul0i2FTq
LL9FtBzqvhM3RvzeR85uUchNWBrsBBUQL+CSjLQlnRl77EtVmpyHWJ18K+Xf4aD8h7Zy7/XdO6TD
LmwVcdfgFA4E0khteVl5LEnzbSAWO2hwdkKRoIGT1fTtxqtQuLsmifXJK9uKunpdluimAXTqmCPc
JUVwsPRPUS+eeC+h4SYRNp14mThuis9e03mdBjyRTOvz5GHkL5CT9lDFnvYQpfmJELR5xzb9o6zR
7U2q8WFasxt4UfTex059qJN2zf5lbMgmKzSsQb1tWCCBQeGokgPdAdnwPgvdOBx0tmCFyPW94rhx
qKQG/kLVNXGMYwrESyYqdw9WWfXdoWE0QUyNaGXs2974JMzbdsyGvRdpr0atk9tDsRQaEVHhclb2
qp2KfYMRnkw9md6LMrmgGfBHBRmnqS/sVZprbUY6RqXOCXIFdWzBsq7O2r9AEx6WvHtoB8xRNowI
4htD3EO3dicfyG8+ZsQ4BE5lv0cWTXGRfWpKWe7qUVZh0qfsfUz64VF51jP9Xa0TMvXIWOg0AJ9e
6wkSEtg3IpHwRzeGuOqNZzlQo8808EMzY3PldfOBSX0kyEvRicBvwqZLADoDrSqqn4CoRy7e2JQ5
pF8LcY48UFOkxnxPevxYqua4Y8dh+rk6aP7YGUvY2AtSb6OBOT2QM2VfIZzHPIB4twSmk15TQ7ev
8lsM/Ce6XfKTu1oPhznRQekqX7a1PBqzeXXMXgSGq79KBbz0HePZr6o0rpHDfqzm/UPG9VkaGteO
We86Ev80JX4lhumgzyQlwnlH57G4pD4wjLzNrI9YVy9tI/MdKddUt7rLsdDcYKZh3+LAFqbLGy2V
Q3AiMQZQs4rpkPS2GXKWxfOVm8jrshsX35BfR2w8rYYwAJToH2WWOWEhuvWp6D7bInpwVCbgGsvM
waBFRABaBF18FZKtmiCdQWBgR95AftlAG+evpSbnyZHyySGYpH3gHmTHL9nFUr/8dbr0SaZRGXRl
2fnjokCFSrUpILPtGjcfTTlWhN4IDOETGOuaZb2T42YxYw3/Zlzj9Rn1ebcUAuw7OpEmx+znmYT7
ZPpyW9TFRyFJYiS4pSo698HqsWZ8xFHRhvzfHmBaFAEokJ0YbkedqCDVpefPAJkbSjscM0nwEeQ6
6o/x3RgzQd5I6tyKqbs2k3RDT5evTMCGcMFV4csyxoZa0PCoksDmeIhdf25dI2R2fxYObn3gv6lv
2KO3Y5woAlCw+V5fR1XjoOxczMG4DRCMeuh3CG5h/dmU1X6M+iTU64IEOY9MqkLLf/fM9tiQwD+1
leoXy+hAU+pnM1Vw5fSwUuy1xImi4qCaFg2mkRg7kVQ+8RbuDpbMe9o5X2bBpW8sjfpMPC38vZ2j
JIInV3wjdKxZXW38TQsPrGiLRCxhtDmxmQhHcznnjDypxZnzWz3vfLWqYYjH4cR3H9RMElDZ8eRt
uvFEFK9wMg7ApjvpLeqRlhxlG6D4/QQ9DhkyDZKJCMAEW+DU1Go6zMAAz3gwRsvrRJsaw7XbjTN3
+6DbvwY3PitM8G8yL/2mrUEOudS1b3q8cp40n7BWPnvJVAbm76kSRP3aShYSdnElUAjdZ0f2FItB
0g/TGsqPCFPErJgeDFKDBwKE21ghSraTbwPVOIl5QAeJywwc97vkPMzBDpNBbpXhZKJGafqC8ijB
9KPozFrEVLHyPBHujk2AXZWg9fIn4WYM/cn0kxy0o0fplU3k7qgFJXHuPLcmfBK3QKPcHrYbs8uM
NMhqsyEhJ7mmeVO82XlQZs6LlAxo0LxYx2rARh50A79eP5RsV9WgVuKXuKjes1nsK97WTO/570Xa
wUlc8DFjHXgK8QJan1wNlw2KpVMuQKMN1MGaQ7LL7mgfGsu44Cio6Jdm11/IEBV18cfN2HTpefeH
sYZ7kcYfS6kq34kTctxS80JBNQajWd4BBF09HgUlDdLEfc0NgJvijr6YHFO10w4jq7PRIAHBlWIJ
PJZIpCnuKtyh8+hcYPZ1fNNTQKZGoA/y29W9gGtTfVCgEvYwgW6VQu4XdR5J0ONNYJ//WzqEZ8Ig
cNGX/jGb8tRxK6z5Vz7cGG40/Za94FOZP3IUzH5FWegZaXUeWM/ji+sClJFPBkmY8SCBMjscp7M3
vuaML6pqL+0j0LTfEbgqX2E6D9PddG7xe+rdooeIawKV/R0jDfUqcXhPHYVDv7NS58VWidCRNr2L
s3gHnYRzX7eskOcXV+N6IxPC8occvqO71B6oDwl7MdVvHAkXluT2gFj1MsgfZuvgkBbyqzOSs5Mt
sF2peXawBFpgSHdYYNTr0LJ5t0oCwgV4G5sXM656+ySYcD3aVbybBwiZC43VUtZ4LgfoW/rsUMOW
QE8jEHWYay8jPd/cRvdV3PN3L6xDRFO+IbZ68hrPxmLP+nEeWzD26HfWqGXCDd3+IhPlbWZDCjiR
gaChtoSlO0nqF0VlnJgnOWejq4q9nSYf9shgCt3w1YsJkY2odXe9dkbmWyHzbZMgiiMM0O5HV/bv
SicDva5B6VrpS5Q3SjAgxPYh1P+ywZQiTWgCRnRTONUF+R1wynuocj5pybfQmkEMwaJBPe1kMH/Y
oPYRz3+MUpjUGFOK7q6o17JbPYo5i3a9MVLUJgaWJdfoofgk3o5UwGQvItrwopRHNcdklQHg3DXw
8StuaN5Ho0SHb8lAizzdF5NBW8rDy7NMitW+ee9r7BIMy9krsxY7DuV0rdKIRPt5mN6d5g8PUg7Z
ggdWR2fmuJPCne2ON6OdjH48QNNsEnbCg8hPuL95nLvjcy/7q2WRPMiFAMmMAm1wd32uXgUQJuqh
P+0ysJP3enwGMXxdteCmyIrpKevl41xm7VmxOT6BNVQaKWqplk63avLqog720fazYHZlaBZoHy0y
0H2YWD0jMnRnYu5e+1ockHl1YP8DgsDUFYe2mzzgOJxU9JaO99Ro1XQiDJxUxsL9kkYncaFAfHen
LDAj5QOeeB+YZkWR28drzO0O/k46DwET9slf2sJmQ1S+5fQavkgQU6zneDFHH066XrSqpRI/Ky8F
sFTswUT/8rxYOAbDSJNoNldTt8QJN1S2SQEqHjzg2IYl9laBVtBwAEXp+PU9Wxl4G6AJCEuAHYil
d2IG058Ru/3VCutcS/kZqZa5nwas12VOBq2yaGw+UjuY2/U1UcvkZDIHR/ad4Q3mQG89EkZd56uL
DUpVzbwixcvPLBhuxgbOuxgaZ+d5eJ7Zb5tw0JRd3C3zuV5D26TX/dWsCw2me0qi/i3Ns8dWSbod
vJdrbDShnUz6NYsl11mC3zwt2i+R031MGrgxxbb2RtNnew7b3x0buQFYB5c+VBwmPgyR/5bd6PAS
9THZ5c2Xx9vmJLgxpA6LkjbYagGX21J7K1LmcVYceaHMrRt7VtGJO35muA9sCwSlYUQJXCjPbS5f
prQiGUGf3/WmI6LXIuNAqfKLRyfCqHZ5wDR9GWBMP+lz+Xfk7L/YDssFzyqoBVX8/1GKeiiJJ2B+
XstjOq+QQigkKeQkGtjzrxksGHDu0QdKd1MiGNpPeFht3VZ3ShPPh0iHgT7VD7mSmKst5HmYMPO4
XOm+RToD61tWjbGogyi1vpWxPOfyNfUyD362iII+5b1TjChoYrsMM4MWGr0Lr8eoPg3AsPYOSTa+
noW9OgKrVZ8tDCP7xTrzuCdPVRQ8UodJ9YmYDEqF9X/HYWv1+3gajF3T9L9c9e+UUZgWLFtgyrlg
SknjCUTSevuMyrqR03c1dESVV3F57hJQG0biEGO4JDyMGHiHnaFWPsIlM5y7nAqlmrBvxwstDdZU
kVk1EPDB9JfMZGoopxdFF1/ALKhis56ou9o4clrAe7iJCiaQmYzPtEHODlYURIgp/szR8wW6bLmc
h+XQKIkfeeM9dwqSfw+qSmppz3aPrnPCKKh1WPNJByNvFHOzYr4kM3aEIlMfy2z5nQwLEpmCMPIM
d/4Aexs9MfOYiqRudVD+1pOS+4pjJcAmlGSHNlLFA/zXLr1Ps/cQj0OmcggZDeY+4+DxbNxr9vQ8
MsWlC/kie4E4n4IS22pdnSS8vV06X7Uwe/rvh7SZ2YbH2kHDA3hs7byDva7Rp9mNwy6S65E/wfBK
TwmS6r+KkZEA+wlvBeF7vrDJDaZg8AgwP6tadWElTrLHel9Eo3GDKWm6gHPfmZVR3/RMIvw4cipQ
mO0TqeQkxmR3DC3IjF6WxTdn+1T01rtXLNcxsZedbVsw7pmMTW0WLqSEMYjy2D0MykPd95fKWBMM
RnuXZ86nFk9PndNAxY5CJWKTZ2SVGphg/HgGe4cE085uqNQvqbNhZlZbEwrGi6yUya+JoElYwBZ8
a6KD5SgY/dBhN4o8LhV02NxJFIhow5Nj8gzsG2mE2OdthFO2GhhddnD77H2054JuxJp9dNCfWSfZ
5ciD2SI+JsYskNq0Dk10aHB9PLKwwc+ZjyciyroASAZDM4UicWzqewMvdOAy071h/L6HrN/DsrLr
QBHeg9maWmDLBBJ7BrvJ6L4hbYTTFO0oygifWqIvPKSDr6YvpJvvFES1SKzWsOgyfWHNiuE3svym
pebC2ESgJHP90A4jQeJ2a5NTkXrps4YNgw02kwx1ApITMxFxKeqTUr4MtcGeIo5HRIuWg8iGHL7J
wbJWM1Es6LhXpdPC0ekV+nKgDR7Tsn9ZHOOgcZ7f4GhymECSBDG1vy06CEoX22MPzK/X8HzTwF2B
XMh/DZ3yCYn4pctxjeljI/w8hRrUpWR+eRHsOsVKL25hHJspe7dEPpNhlkMmsg7WYid32AkEQKW7
VCdVA7W+BLXYMuUaz0MlocdkWRkYOi3rwFI/0ChMfbfMQr3py50xe5TWmvnQO7nua5Zo98WY/qoc
52Ow24fMo29IK33nZK8zcDNC26iV5iXZ166M74eyuZl4RRTu2x0jlTLwUMHoFctZVRO3aGcDtUtf
vJaLGt+Ti/M1ItHJqg6pSV5CDE4E8t13sRTXpB71U2rw6NMtcXKjhXGyFyNWVjtzXxewnNDhU29V
9jfojRpm/fhuJehhjFhdBbol8GD0oEip/hauAwOPsbqnhqNGEFIWzXtmkd/WRJBzF7X30TQ3F01A
5xwVl4VIfWC2ACTKAyw0uc6MNc7vLC/fjaIrYDSIA+o7Sgn9TbQ8XfBW2iHrvSBPyvpoNIho2xi4
mk3xIPlVe5VfDBBAm8P68ai1h+hVs9eeUUtAZpWIAYSFGsmL3svF+IDWiT4JyxNHHDGMrhWoiZkF
YEisY9tr13GZ7so19NseLO2QN99qmp7KsTlaslceI7h5h9LsAOVFTNsQHqZxsTPyfjqnTfMRz5MV
FDFaDbevkR7xHpYLo65aAehk8UVnf/LPvdjVdESBikPSUy6cErywhNX7lX2ci+wXiwtSBjz3r1rb
xxYpaCn1P/3kHnURI+o3AnOexvOCLYZIsxoDp5ntdYILZkpTtzQ6XiQEGGP+1erkoaFq9vy24DE/
lagbGcAEIq2x8+tYuXv5LcOaCIDD4FjRwa20tV6yb6qyupHuyIAUw7erZBeSbD5gtcBwH2MRLqV5
nVIK2jEnbClypl3dsY9irvE7sfU6QCBJo1ebpGtNEbSdgSei2SNyVlJ2uteoN5CG1nG0Y9LOK8M2
Y0jQgCxqdGu58RunMR6/v0OZO2GZMkGoyyUgRhEUj1Ex5IiWx0YwxJAdZNfJpkjXLbRXtif8JuYo
a9vBvOJQ/3LZgqIdGZieMPXXOjgesOybU81SDiEiy5HRgMJtUjZRZyZf7lgMUAggFqiEQ4edOX+K
BHhuz6811iRoo/LAyPnCQJ5IVfeQqqM8oBe1EIwiXJ7YY9P98uxR8AJm3gvANuYKOUuzVrGOKJZY
xI4UfmNU7utLSdbMQaJthI4XPRfsovxKcs3S+h4SzivZ0Y5LuYrg1f636sa0Ap77oayhP2JJjikI
h2Bi4c1vnV0dNF83TBZojgaKb2dn2Gs6pUCsnswLkOu03GfwjOd2qdkQJi+9TY0S5+qBi3Y8KIhz
d2k6PCBnHYJxLvhNlfzdXCw/RSRxHgAsL1XVn/RSXEQ2XWbUM+qhhWbJ/NZERl6JJzvbk/rztCVk
YJmiqDVYjsVoWprJPC3jeARm5h6Y9jNbhU7hN2Ozx9H8atXxCzlXpJ1BnsmMb7PgxKvn49BPUF9G
DqUk0hFSaXjJkLWZut7sUPE/lqCiV4Dt/eywT1IwvdcMz4Pa0aMwXvm0XZlzccxRGFmEheQLCOfK
aC5GoWeAtsqAOCsG6T1tB55LRitjd4zcgZ3KhFZSHwfsLujE0pmnul65R9NtXgna/K7fmmSIjoMB
qLqGx+TrjVcieS/L29hpz6ysnF2/VoQ5KVc61/cS53i1dBRWBCQj5WsQs9L1Emq/k56FLoEMjH0P
NKSe3guG8LTA06chlS+nv7PaFG+823yak/6FVmRfYXHwp7o+uFNhH3M9YoE7WTsbimqILPOg29Gz
1s3HqFdNAOlk5YrmVi6YNvC9mNQ40el/CDuv5caRLYt+ESLgEuaVnqITRbnSC0Ll4L3H189CsqZ1
u+/E9EMjAFLqkiggzTl7r12p+ofisvN3nCOIwIk6Va8t1VK8xGk1EQrS/BhmXlBIZo059vDtzXQV
xfzoxkCRH50MQFnrtx66P6KWEc7UWd3HKdGRJRXVTGQfZeOzq0DGvAmLdj+15zx/8mJUxqq/oQLO
nucytDho8nHAGNqIN8Uff7clPStYAMRhW93RdFE4iIJEuzJCypkWL5XrBSsqKx9AAVm84yied5GE
YPefpFLcrBG/WaQ20PNr6rxufat4kFg56DU4rIRg6/aXcDbJ5AQvGF2WTR4D4rDHN7NErdl03JEg
qwpa4Qm0Xtdd+QoytC4yX2IkKUGlv9Ni+MyrsqJuoqzROZh2toW2PLasMnzrVCXZi1Uj73Z7E6Wl
u2wc5vcs/BGX1ZYlDct/HM9Ll4rgYiB8e6VbeBiFsQrSa5+xdelxvW60MT3UPU9nUHsTUgvrAF+E
knvX7+LK2aKIT7eppW47C/KVV9EzLwjhCGJBsEdvnhqDLK6M2qOf+mw6pnwRBjwUZs5TF1n8em6K
rt3QD11D7VhPGIwb2tYhFXzqmlUxmwM2ihJOF9cgxTxqgkPYK+sU8OMmzIOfNU3ihRvNQzwMF3ei
kjrjCtcq8hwj1ILDQK/D12nsRJp+0pKiXaYkVTY5wMOMTp0SW59pX7CnmMx3peJ20hxuGmSKNrM5
Cx4I+76u/1A6DaRT67xAamb92/CFpV5G5C95+6E2/C2BjPTtCir4vftNG6kfpgSePzpYEle42tnh
hc0mxLqn2/knJszfmflpxJQ39V5FBR9XN9AOMGn44xVeay9UtTpU9HHgE6isUqzq5rlquS+JvIGa
1O0q/9AWCdDFFB3BpFSCAj41MlX1foYxKdNo1U+Veh5g38EtsGf5Lfbtig9CWDO93q+e4zYVm1Bp
ebS8dZJanx5P5HqMzacpKgAWzssxXfOXQe08k6Kel853mtXWyTU/MaT5uDraJ1D96aYox0eYWPTn
00WpWovc6C6Jt3ItPGfcn4sodXR2iwaReTwmlDT1cWuG1taeIz2cohZLk8VgPDXJJhL5A3Xna9nA
v0xG9VVtlV8Q+c0VuD7BrEyNm0CgcumW7NsURTmSDL8Cd2FQ7TKRbw3Vh24Y3TG3zfJWngGWiUNl
Wylq29paw4Yxt6LxxSPMfgOyVJB9c7zwmqFG/J1HJo4RS5zvDt+aAQlyQot+KO2/2/jPzSAnS2kw
9pLSylYrZK3p8CAZZcRCfA7MSm0FjDtSQxYYebyifvSOBAh3zl9vAjo0CBDBOYPUu5KOgSoeNlnZ
WPjnk+RJq5uV/B6EpjhuRwNuzPx/jSr90BLFupMA3tZHrecqrB3vlzPmuUgRWMNYhu9pK+ouLzxl
Wxeqfvw6c7zkm6XWaCJm41fWTf6ZGtJZ7ZtuFquinPDdrDpotT6eEh+cS2hXV6F21dW2x82QEavQ
NfOzow/G2zhkEcKC0j9K4KeDa9cSToh4eba3FHRsoekhXMcCelIUtI5WpVVXZY64GHRjZ46RekrR
JragVk6ZE875aaTrdLNWNIPOfIutC0UyA72RTUsjJg18Wxb9pSrcgY0oCkpbd7JNZ5jVnkCcYmXr
7sAjEPYXNvL5ZTQRhknXrXxDt3AWxjGpmEM6IrD3YPzHYjrHArkComZ1ff93wMBZJ9y0yrrXQISO
E+Lgu4mWTpx+CFjtldzDuNLC8Bmwyf2Kshe/5PydEQ0cJXLCXet5PbxJJdnYs8DDd6f6ktQvfz7n
UOn2WaPxPOXhrztvrKjuV1LQLvXtJGm+huWEi4bO4I8sMhZsTMRHESiv9/9ND5HuMzVIptG06XsR
CWNhMGfdSGGNcNI49RFCVnZAW7geIZskbKMkNlb+/fWC9ZflhubWaOtTQmDKu4GWRFqMY1vD6xb0
9rHSU+OCrpqNsOJQ3Gbs2Lea/7NyC/uaDWbEKI+xO2+L8WN+vY2NR4i9b1hBXWILOgL1OizwCpah
NZ1u/cWoWBj3RvwtazXtopjJPC/7+oXHOWLyn8admMM0ZYQmVZ3/zdGcXyO5nS2odMV3ojs2lPMI
0B6rR9sDrSDc8MGD5bEOnSJfS18dYvp0Gyr9tYzaoz/oHxLSNpmDtvSCXizbMiKYacBg4rtpui66
KtsouWLeJlNN2cjqb4XVf6ulzF8dUnrXbjAdfOItqJmiEsV3rKEEN4EpadFR6RCdZ7FQ1nfXQOW6
0+PEEiMkQefnaNDt0w07eamQ8wLgC9WTEZFz5SbYz8nremgSvcSxa8O6CMpN4wzj+2TH2ZrOqrWj
1Ti+N1G0DdJ8XSsBTk23ylcyBy+f43YkDgioFDqSiXWHkgtv0yiG8YCAVT0h7w3W01iIV0dnwZWO
49EITZemNepVZx11XvQYSYm6OipzH4B50hP+uI98cyVJTlRyDqrqNgc97t1tnOWEP/SD8pgLnnyl
RhlKw84nO0iwRG4y2uBA/aoR6djgD0tk8PVVjgBdiVaLVXKxjmz8GUZnZ6veHZxlSlb5WQRFgIM7
rVfkIzgLOjMeFJuC9UYefEJlys+2TtYKOxK0CzMSRyjFsreD9JxrsUM23Gj8gsmQLvBa64AfGMDa
JnwFToHDC7/UQ1El1kZzp+45V/GhC89qn13pHoO+UW1L9IZ3BhXesgDuCYFqIbrkN3oB0UIb7Hgb
99O8i0ep7RvRRYe38jg5eb3USqR2gcX4pv2FMP0a876wpqhq+I1VlUQX4iflcKZZek4gIuauoq7K
4/3j7yt3OOiEO9Y9ySSRUrCNocV/auOEqR6MASMn2OEZPRUDF9z5ff3bmEXptOTpFhHPssF1DQUz
U0kLIiTs5KB9uR+avgNeUXcbZkcI2feJi4B2oUV8/FPbPHvda4fp43L/bMaw/k3zk+aQz0Cdsdx7
UCLbBU7rN7uGQeZSzYfCpK5k9Ah87q/hsFvxI7vbHP7qIiVY5YLAy1jbeUnRfWC500xW+oO94ZIJ
gEwY9Z29HvKXnhaaaKKfrvlTWpasYPrRG3r5Grtjtu6jBKQ2UsilFHobg/imhxWhnrOXtg2cb0JP
62XjAuklaDE/S+eO5YXRXhEMMvLRVZzsOtRF8pSy7H60y/yzcV/pzGiPkqGFgnuFllHZ32eFvg/H
K4X4PoUaSppPrltghRpkCZWWnscgsO444DF5GEN1Vp00414aqprMsR4Ka3o0qbNf5ZMUKI6ybyA+
LjD0THvXt1H8wCa4cUPeIzSc2YeY58RIShxaok50nD126xvF8b+7iTZ9GlVx072ufkYUIfCmCrGW
r4fnCOrTZ4TPYa0kQD7zkQ4PoMlqTx4Dq2STpHcptLZaEtloDyVUmPqjJAVKTqM8oKUjc9Hoe6oT
2pbpDZGOFo33wZJ9YfukOt+AiIhb4o/FvvPHhMXvM3kVxqdDLWOVNd5w7H04pw1LqN3X36FC7Ytw
blhEAZHGkRpPHwA7uV/Jor87NpxGM5DGR9WZ2Lt1YGompYvuBwGa7r4cC3WLEsy6ZlUZU4ASyfc8
cOmgd+21D1uS8yDXLgummiNkJusV5+Ei6trh7T5viJC5ziPclypNUW+rFO/GEIhLqMfZI4Xf7LHu
uh9mYOGJky8B4GZdM7X6xUUjswbirV07HPOanYmbBF96wDtYQWT2Q93RtB7oFBRD1TzJNLPWjY5N
xDwvrwZ2j8eIXXhWPk/kBLtxGX4fA/T/Lerws0HK86n1oNba8xvxFG0LIzTeVBp823oyAbYrSvw6
f6f8AvmdGbSdU9CAShoGwm9t5VTO7lelNtV9lNIFVUrXeKsQ96w6PBsKvr+VTIQIs8KHi9mi2QzD
Ym74t+ZZ0wkQsVng7aZAP7WzdcuI2SFBl0AYOVbdCeu9AFPmWq8ZHPNKS8gm5XbA9Fk9wfM8ytHS
rhJ731dKunIoJKzLlp89qMCV0Xzzzgz8yg1QxE4UxchOtup3ZNB1a5nR4ioMb6KqGKlM8CdlkD2X
DY39pE2rY2U02TOp6O0648bdgHtNnzM+gUNIdT0ynQ86k+JGbVTcirFc5lM8XLv5KlBZ/s3VVHNy
ayTabf4++ieZo5KB8eNnJfQg6PvyWxwb3+oCh3VPmeisgJGUZqXS9F70rlJfh1YYQLPajSe8z6As
UA3O+fXSIpTPiHXFqDZIkoqLyJMW9W5evLmm/ZlSN/xdvmam6H4LI3sGSJq+pVQEVqrh9sRx+tZB
qKmx1lAgr+/WwvsqbwysR19Rw3NFlXXWsU/PXuSMC8DT3XfIZ9upDrC2jUmxDvWg+gHWZ6N6ggY9
0UQ46szN1BTTPfCnG6x2ERC2dbLSAOJ/AoTB0Ek8NlAXbKTZS8yXpUIAcuZSNUMi4T+41D7wmIA/
k/x5EnQhK5uCzrsb2ebOKgD0z5OLSbm8jqv7hXwliylF3n8PHXT0UqLqTL+L1n7uRcRrQ66TB1Uo
SD1crUfo4g8HjLoJFr9j7vd/Dul81rVuuJnk8gTuDUvXyD/RrBre9dEBDBYUyakqiuRI2fCbF1kf
AzDku+HcHuN4Z2SBioiA177ewAAZ1zTJi3b4UeJmRnKCPmTZA0Zmu4P2aKiBXcrR10gAIIt8is5+
bRFcaon6rWyCt3gOLq2wY4kBwT4YBkFluiz4U+bu3gSj/dq6xMLNKS/yddt19smED4ceEbz4LqIn
6FO8k0tRuQC1zG0Jq7kCTvs5MmIuTd0LH4lc1PaaYJ2Se4mzHFvke1+TujyTE71RjCDIvOnZtWmK
92qu7gHLdFe3sX6bpRvcJCzZylsfQVTW39nJVaeIB2fy6AXOKVNOYWJ9GNseszA1MjpY1HROo0Sv
uSlA7f8f5fVfuU2OaQvDIk1UNXCw407/O3qq0opcaYsy3VNFZSfaC5P0MgKhLz4ggU3215lDKff+
WsPj5QJafQlYM7h+5L2oQZBdaAghjQxEeh391Ko3eYrMq3e8w8RGbG1OA7Th+fLrgABT24/UcULV
GR6VrnxU6XQeWOaQVdOi712roP9WjkldTIV1Nb1q/eOQD+6lk4cknlgnIwErU/ciX4/H0ThZZDs6
/Os3m7XpxuzU8qjnXn6oLMPZRFqWPml68pTH4aspXA9WlJ0u5RmdjWwJQIu9FSrOVdzsiDq062VY
I/r0K7s6+qWRPuueaq2Ema5zD65GLKGgcj+gB9priZ/21KntW6z24txB5HyhQfXWI+5GAg3bI2WL
XWgT/1tHxadpiuZa9W763PQ01Kz6LcefstFm8Am1avPsJaF5toAI7yM7fm5b/f0e6mFjjd6ouCIW
dyppNSXev+CDTPOfICmNfGhUUa5ja8jsnH+EdkKk9T1YNMqD6wTs0xnTaytTf8wnhqffT0RUpW9m
W3w6JpNDoHXnRNenPSUnc2lqQXIUmbeUrIkS9tM+CtgjGUI9OibZHdKLNhZwvulR/bp7q0kkWcva
R+Ub/mmcdUK0q0BbtNVNnwEbCnTykHXnrbJJwzGxn7CKG197PRq+V/97gi/vFSGURkcBNCmMdz94
c8Ci/1uahvZ3vK1juZqrmhDwBKtaYVD2+fvjo/MvWmpRJ4eGXRsdtmA4OU5joSrq+mXu28Hh/lzJ
zwl93q7uNPO1atRvBU5yaJMoJPpRAfgB54FiQHfr1OaWTTY0TWGVlKKygCIBFkF5oBPyTdRi1UZd
9joU2okePWkYRv5TC57ktM5kStxdXeVA01T3UGoMZ2GKytNTRu9G2yPeFoXuUkB1xc6O24d75DFw
m3Hnm8pzM2grnxXmZ0BPhmbF6DwbkTptbAXnfYr3CwGpg7CsJupG/v1Uzx7ptbg/emiXc6rNdBtU
yhg56spbn2KKgGOj2BpVodSOT0ELVmvK9wG1xHMSdvXjqMN7mH+NpIxwQXQOn1GXXePBVjeibC3a
yqwkes9wzsaEb2rYSurbPXExr1z5kp9lW913y5Oc1Kqk/FR6+s8yuaqYVAQHtjeRvUYV02KVeEL8
xk62c+qrV6JbG0NyNjLNCb631anAkOYmqvLDpyWFFeSDVMzgKKH+9OHji92+QLGrz500OmPub05U
b7LLgLAqaRJxc6AVPqWi28tt1ljWNO6A/j8lSf6nqPX/D+LaPyjL3IambrHq0jXTNk3++0dchdEH
Zj2knvmgOGO/Z31lHhKfZvp8P4aICJcpa8GNzKWbFAukr+H/uaS9rTywl8gWCuyeqKlf5HaOi7Ty
65f0VScP9HS/SbA0EZv3bpttubWCsD5OvVkdqbKDpXSQMg9mUz4Zcf7oYB286kaVUhIL9ko8xM9a
mT8oumvuQNeLs2qxbPBIGn5R2a4tqszrf7i9SySBFd5ylpzLQHcmUk4QzeWmx9qDZcJFiIBNYFZr
N2M+G5SsQFrC6r/srVe5XGzU8gFhR4ZUNcUmSItnMJHtklbg7uGS0bXpkOhgjn0bPaVZVHN5JB4n
Hy7iz4QH7tJj+l1g2isXMvVLhnvJg4vpj2i9ucXa1xd6dw/J5Hd3Jjk5k3/A5C10IN3oeFJySi/f
MA+cdORuq8yn8t3SmhypFfM3yXqP09gDliVI1IutNFmbklNDPNglng9+OP+ygX3VsgTZqRZW4gEB
FLlaSRBseiVgdRgTFG0q0RNoE3+D0nKC1UeAnDyIpkVRkKQTEL1kC/e1v9luzGocsu5RaE7yTllf
h6dxmIY0O46+6i06JFKnNGvUp8rMny23ML/5A/gJiu7GPgcJsLXDYSDXAeqqPNCxR4ktUIZ8vYZ+
HCVKpqNiqjD6oBTEez66I3ZuNlNLs0UVWelNuJIrrqFH8D9o+lkuwmpUFzh+mSu1Hg5bStNZoeh8
6j3cTh4mp6GIX7Sx+SWpnFllr9mBtP+C9Df+K/zFxPTLrKdCp1KF7f6DWU7iq8arqvlQdulRgpyE
0ePr1AAJ34sdVqFs8BX8ufRjlBzQuHqjsQ+5S5t4JtXLG0Xy6/96vSyNnW/ppJ+mGGYju7FPwXwg
s4dgNTyoA4r4hXxpYr8yg3nvsECQFcbRMKOrZMDIA81ggnAD1mzyUiki5fQvw4r1T5SkY9umaqtE
djsQowmz+PvsVkWaWrEvzJgtmpleIyaMOXJQ0XJ+VnlWDJQsujiu1uR0VMdkhvHLs68DzpXnO8Ii
N1EJ5b19E+FECvJEp1RrtGyTVZ12MWhCwMgEi9DTRV4PmFZw4vqvaa+Vu7YV31WbQNNxPsizYAxo
/sxvuqHz3S6U35rsppQS1ZKxF0HSm/dHoFNy8iwwrqNvFoAcEFk/ERL9bg62djY62vxN0GCQmB3/
IAKeDUUZcbbzpCYNskgROMa6zRxvowWFvW301NlSBcLQH6tXiUtRw5xNq5K+BxpbGR9B3Uqp8aFX
Rhjc0hgWCIhFovlMrXhy2fnPP7o2/yaU71DoNafe8F5dpcCrl1LY1tEBfsUSjkWb7ehLCpOF0m6c
B91OAYyJNAbzhbyuSvc7oKuKivZ4zCy1X5RhNq7/EY0gQxJQW0cbr3EA7AB6B1QscZzJTOa8nwbs
yflUQ0DFM/ViKpVPY9Aotc0jn2/ZCrm0oNczg33J/BHJEY2hCSWs4N6GkSq6J1Im3Mes+44KAyvl
THsiltnAh0fwWK6k57is3U1QWOMiFK56yHzsm7KAktT1g1qj3Sjmy0rxuhW6fx/rUxBea6dH0IPI
7iim6OVeJLwvsFijv3Z5V+HnoB79RYeQUIjaJbanrm90o6atjGuQXzDMX48F211ofeefoP/+x5vB
0B6iLoiO8ksFbNd/iUYw//vpchhFDEfTidNlWf8PijLd69gyBrXZu4rZLS0bIr/2lYDlzBNsR1zW
Q4049kyoy1afq98DUU9XutBAZKzpZdoZzQRCBHflsx9EpGrOuGIPz2ZfJ9O1LXLQ/aCs9q0eJbN6
IHm0CxD1nl/W72ZZvaSZafxWo5fWmy5h7u3lQ/X1eFn9tAbd2K/6WEfhqdnFNy++lln5Lx+GPSOO
/0YqdYAVGZqton8EVfrP/GBq+oEpIm/YF1p/cjvCKXJbGx6q0iD7qMjFqwWygOivKtjY87sABkhX
UdsOIgjvqoNDlx0pxIlaTLxkV5Psxah/SF6QZQTI7RL3WzeAY+pa1OjDpLnLLwCSU2YWwCjFXUse
UlJaf54QfzbtIdR9iyfN+MaGcjlfsEAFrMCJUQg+YwCVGNhmMq6TXspgspeekoBDETXTQh2saQ8H
qG1TKo8zjkpIElWlE8GFHn8HRxhRdHA1c/xvZTvO5am5usNmNthGsQ31pUIx282ywmC+jN3QOkLO
+lEbbfpcBAM1qUoo26bmXqIOj1jFM87yQEIiXGPhOP+yNzT+uTd0qGzTwAXYrhr8Wvo/7l2a+3qS
oZ55YGLMV7pLf8RTzA81DYNla6TpTYVOvWlD1aXhpRQPaoC8UM1I0p68K4P6tJGcty+wW9LWv1J6
54XSes2e+Ex726t00VwU+3eoOTnRhyxNnJ/hpO2h36twX6l3Y9oqAW+Oi6pJ3rKY7leYknmWpehC
/mU+xDD7X3epDUgWqQgiDE38110aI3DgkdUo8Q5d+ICdvn4apmht0ZJbGBkhiRgiqaPqA1L3u6LB
o1W/7ttsfJiMNFpFbTi+ZzpiSSgk+hZGMUtnUfebxEqrb/mAatSPw+8o9umsu3Z39Fo9fuRDoJWY
+Na7o12gNwyHflroWDYO8lClmXU/+3qNHz7f6ob3U/J7VJZkBdXgC9qU+sqCL95ppUOzcZBdfoig
8D4Ca7RhGrjHaK6r4XDcs/aZPgyvnpbdHJ6Ss/3YkAP0SJ5ZtPxa9crlTotucCPfmOExG6/GYhSW
mGcSUWVAoubTOBVptUAqZx2cWFHgU0DlVoBW1REaWAb38CgvwVH420nBRVYUrrUqKrME2Fug2/QG
7OSBDzdIpUM3qcU3K8WqMTWeOGbeFO3vE5vj5XistDb8xFcOfz+mj++PLfKn6OE+kTIUTFBUqK2l
9pBv4hYx/x3oL1/8wpF5gOwmSxsfE8PxbwxSuCy6KqJwlTOnBWpzQvdxpYlLnE0ptL+9S/v3JDKL
SqdSOY+oK8YHQ7Ew+UZacXBCWrgn3cUonZpBtp8IatwaTe0+lQlmvaJs9Nf7bxNNw0cwNClrA42G
eqyluzw2zfVU1STLyOKGl9XH+7oncbDpwNqo175h4ydBZj4uGpB1K9scw60z2b+rIvGeQw2cEQRs
MGZ25J47Yzj94ZY15RYxKG1v8lE2M7R1I+9aXRlvpjnChZgnfTnzyzVACj79fq+rCJdURuMnxwXr
JtdFwryMUTL8aFlFLtQRgP+CkEl67jFULEdrr2bvtqecBR/OtXT6kG8gZw8ejNIkwVpX7KNb9iMV
59mb5ukDGVqzpqNzRvgltbqRoMqISEpSo0iSowckbkOMaCA0xbaKwF3c/+Ap5RucJ3gatK721+Hg
gXk3RS8uik3T0n++r1uCgAXPhCgZy8Eir0e68CkNUb/dVcWOikt4k1i1xhE4oYuAfLv5/k1DvDJB
SG59DAIAz5Cxo/je3job/IuA7MEMDfkW04FHP3zMNqbtem8GfcJ27sQGqrn1OyoPTEE/yVyVD2CH
LQmfezO9qLCq12ox+hRVzXfJ8qqguYLkLz7klRqH+i4qEQDmRqWAe2iIFAlE9DoqJdk+xNgSsDId
1DZ29wj726WgoXUdQ7GRa1C5GsXeTmfG/VVoze7+wxoVEBAP+vN6GKzmW5uV63hQWN3Xeji86Cpy
QcVkibQMVatYtBqzjx5XZIBGIIAlfVe+gcyl2cvYjaRu0NJ0U7IVxTjC+MjGM6ZLsvHCoVq5rTuc
v96Q76p2cyInokKk5KOdtCfwQlg7F17YmXcBVFO9ljxdr1ZvWWQ5/ypyVqUyHHU+ACNTjyR4sumn
lkOdtTpHfACrqPe7FdZR4xw68Uz+T4vswDO0nKXCUmikB/Bm5yspF5NXSDRWsqJL0oYq3+t54Jdh
GHhbuR7X5epNnsbwmw44WEMWuJ0FdFgLE0ESXR5vkmxb65E4jK75oY0awwaADDBpLRlFUfM8KWyS
B0Ovn2UY+DSfDfNr8l2/KH67tB0vgFDL2+zdkUVReaXTehMYgBQ20I9yeGpV9PWqqkPjLjp+SznM
+6M9BzmyV5O7A9Vqq62Whe9fCWq9mmAPHeJy683RZoVeiwMNiJNcG2Va3Z5MX1/JcVIelB4ReFN6
yro023Aft+7TnXA2b4NVgnwO9Wj/R3zbE1y3DCgyGoHE9estMaY4St3qU4/0+v5Ryk0NnaY/Ox15
afOHmxR3YCPKzVbu5ThQ08Y53IefZi5vyE1E5fKYhl50bQSYbRVMq3zZ9jSc/5HHBsbwlWNeF+nC
n9ThMsIKXWuzjIH82l86+p2TW0ynKIkSUsGpSNd9Dt9xlhLI56003hJ4KrMdqzz2jV6+2Tb2HcZM
Y6pxJnnYF8EzByvUO+O71SBfhYBZHl1aysxraF1SNDJrj4SGvY6291Tr9XcNpsViCC0o332SbWjj
GmiequE42oG+dpA5X+9AN0XxHms3VM5947cb0TXK2WkmY5Fl6kUSJ0NH+Ac/QJY2aKLH3Iw4lYAR
micB4jh5Jl/z8WXe3x1a21/PIt7V1xfLsyFMHQwJ3YyUDGaoVPDeDIm5CyM2FlLmh3p8OaStjXp9
pqSj9FUQC0KIoeojE3eMdMC8hHfRw66tl+pJjjmSQxyk9im3WNITsTSj82ev/19nw1RpNCWJbbDL
ga2zenDKsb9/t0ZV8s8KPSF+Zme3E7pQoDGQTVheLzGjhrsyDX/xodZPIUbJa678vF94U/1kFJm1
rUf8ExNI+8EVzkc+mr8meRKzlFb81T3FXv6cPrNrX2oArK1O2YVFQ6GQkjcyUHf6Vg3DfcVU+iBH
rJOMg2+LTLnQL7h4rgcp2FIsGsE+Up28y7dRRN9fXsrDgP9j3dljfRIUyScjeY8ccnW8GoRSDeF/
G0+Tg2/Y9E+yKNkUCMQsBkX5Es3OxX0jnE/YwPwKBQr7Z/1CEp2yxuISmlGIfCvNzyV6pXNYtTs/
rRGQx2DF+rG4MQ3RtkQSMO+u0eYz76qxcZPPvnzk5T6JeNpXlWf/AXY3lnvbZyq/t2y6qG+W8gvv
X+0yXOtDcZRXmScOjiX6a5L0VOhHovZGhiImpmCXFcqnnHtCImPpMNTOQqAsOYvvupnrh2IwLAYu
KG+wBNSD2o2f8i9IpbB5qpBJrkYeYab9tjmpEcbr+Rfu9US/mBMeyDorNSgFM7BXmRPj5b/kpNUp
KJ3oIegxNRahOuzMyLaPKaVzuVJyyA5mv1iswins3meULC0rEjIywyBUiHs68xImMQsee6Wty8wj
pBej4cZs+vE18aMLdGQ8Gb2v3WVwHgpqtQS7lDe9cc5Qe0bUXH+kef2J9RZqt25omxwpkpxZopyE
XlJNSG5C7BoGgXab3wsgNO5jF3BvPdnmbYzqJw9vwEkKYfyyMBmgQnXt6+aT0eq1fgk90OqRBnaC
Fo7Vn6xGQZ4h1pkX+c9FCrIwx2rE3QXq8n5fllCKVLemABJ+pC5R58waHyxR0/WUadNBARaByBKe
QjEfnBat6f0SB9GbYyFpMTzWOoNs2PsDoR9Gkc55iJX+LdPSi6wz1Em9JNvY+BEUEY6bacyvGomL
iwxPhJyNDZsQydXUwB0Ns3Rcxx0eiirDj9AoU3L0tGraFeSqrBrUNktVdsWJF6abYBLDRsCulSdL
WvrN8Uv5JBMHDIBMqzvfvelTf+1gI6Z1GmjgikPt2P51sC2zWuMpoNZWKsV3SlniCK/IvyNI88rG
cAdB96FGbjYVgXZI5+dSHtgdIsUwvFOcevHSN0xx6jL1sQoj5hUQ7g+p6W/KdqoOoYFKvzRBoooZ
5cta83xXOkTs8sAeMDH++alp/N01KaPAAx+j+lpKLbcUPKZGq2ywGkEI0tS3VEF1lCs2/vT55hG1
oe/ycPpoi7hdAmh0d81oDwA8DPbl7kRbD3qI34Q4ggci6BxD2CeTIfx+hqhL/dOsGvzOW85MhVsN
A/tUGfWrQa5OhTN7PJUBKI1Zw45p3XxsgzBeQ7szDybNzourVNf7uyiE24f/qH7I06hltW3SU9/4
XoH7IaASS3a9/dg58XgwhylWlmbYjgcIsggqJ9Vff7UZzESh7uI7BlytbEnifbqqatZDuE3/NCfk
14qCSLiv1/BIppuwY9CvR2M8Ozjqkbmfxwz64irw6QnhWWm2tTUxe0ZNsvcSqIVNjq8BA/bhrlHx
4/xm+SO2nDG1yHrdqWlh7sfcIi0OBMBHEHqbovDqV/m6GZCXUZTio3SE8jAmyvhMICpGEfFUNVO9
FzP5Wqo8jPmsiQeWeuBNssKJLyMmvz2QNR9E5pRenQpZumb3zWcFjPcuyJky/xFuKZoJdxJsmX4C
pcEEIxR4AL6WqotB2VttN21kaa+gJHT+KvJZEYBw+W5bkoJHKzuw3nMN24GOKH0yyh6mR+7c4PPc
owLI5Dmoxpidvcw7SkGjPIAm3OVBbJXfc9ypj1WvAhpMRb9K/ZQdAa6iVaTbtLDkNf6ZAngWm2+1
IqWeqDNibGw7Pyl1EsGEQb5ejLNJjMbgXTWZxGJvMn+dwQgx0NVz9e7vD95UmqQwjsO0DiKcR0Xf
HWt3tE/lfJBnwsztk2j3Fpjw+8upIq5KFRXXkG3wUGXlS9iL272gHA0G1pih6jc1Jq7lyLI+WP/H
dd+zFa1L+gg5ycpB6NongnofJsthcPg//mHdsfsFKYVPftQ0K88kN1n+vSjdqghLYjCn898wZLd6
NKLmYhhia1l9eZFDhOdTLaLxivZ2HjHkYQzsLfTU8sI0GC5V8DMIv2FaT7OOCuS0+pSXsfY09uh0
8khoD/I1HXrNmdRwom14kxRe9xCP4oduguD9H87ObLluHEvXr9KR14d1OIPs6KqLPVGS5UGWPN4w
bKfMeZ759OfjdnanhLKkPoiocOWWbGwQxFoAFv5BWGmHU1pl3E1lS5wYpn48f/REm6JtWUb780cT
b4q31LXfxplhsF1F1aCYOJDOjvNztEzrKt3sC85/tOG95TAt4+0n3uRQZk/mN3//3tAog8La0k+/
JsR5Vpz/yOvww4qeXXDOFeFmLZlkCe4rSB39+pGLaqJnpOHpPBz5UNuIZSEGcv6Y1d54UyEVcv4U
RshE/oqXAmlc8IgRyGOEo8+IcngWX+vOvcMeJl6nXViEzcdOFLtkMPXPHVDWX/9yjHv/eGaNeOC6
jw4acMH5358/sqMfAljywysgZhFgivFVvETa67OXBZps5bU7Lx/PFU+EiafTknJz2VQTfhqjTv3S
iD+2C8zvuJkngEEsDo1jOq+Tsn2LBbGFEnz7dkw2zvnfM1+jOu212mfDsMaL878xzGZ9tS7DTx0o
QAC4dAOSlQ2Sw25mp1hMOXEANbn52JAkKqzNdn+tirlwX8Ug/N5GyGhczvjc6Rzk3p5/dP4DQI7Y
D9NqHikRcG8dt/Flfg0Do7s5WzvAUyxv8utfxjZ1AYRjuVq235ZWfwytHIXTwvtwHi/X4Bqo6ibE
DCJT+5jM+R3FOvdPH9p52urrB1tHULlmEzfqIrywVtC4fWP9sj3M9Co6rU0ZAVzdEg6ye+6+iSEk
9LrfUlL9b8D3+WdtHwUdegNv7KqAJ760xQ+EKACVDZifjFiIntMvYhYeREvYqeepF/ui3Qn2L690
0Q2BL/r2dJYg37YEtYNn29BhRPr3VSR2uumVGxWfQOqamEp+qtcI89vYB6u0VXzDdjwiolhfYVF0
kFLwORnH3ZBcl2jRG6Foj7W9VMd5OzviOdvOyYoUwpxdu5X3JnT7X3D2s7E3GihAWybupqJyxCpC
5xo5Rj+PKgLr8pks4aAA9esVlwiMXXnefNOGAjzLZoR6vpunZMcmOPLvKEHbr+veuvetLrwoMS8O
IJ85N9DOznNrpmZ7oUVg8vj/EuIien3axcIlMnp59oVWte59HMGnt012vYOzYiB/JvFopdNf/L1H
yuwQKm4GB9OEthP8qkFzXC+vphBJ7Oer9ki1/XvRnm2jCZvDNX3XMiWMVuQ7tZcgn30JnMT/jlkD
oozdMvRv5oSgHH0o5haEnx2ySkEBR5JlEyczbtvF62hCBpGTE5e9eGD0KQUuiIVJ25JvS3e5qHzm
cCby4lKP6tcovI7vzj+irlifDKf50i3+cqVNufduRPl/56aL/90qxJ/nVtHkioCUI6DpVMMV4mzc
hm8QN9dFgh1t0yNE2oG6SY8e1gRMxiCAjtgAebB0YgicmajhkLLVjlt3+ojRCmKItY5uTOms77Kw
/jY2XL4aiZVuAu1/ap4bX6Z6JLadd/EOGd4LrGPSnyxD/AcKPVSvvSP/uL8qNW0OtJJznbstN3Fl
f8EMqrk8H92tat4JjxuODB0FlMotErgVQ4nWUVos42K5w2vizquN+LsWVlSG7NIl1oqFPA9JwBYR
njp1hkh4jXbXPK3Vpypl6dOQGQcy12HKwKHdLsf63YKCpdYu2nU5FXfA+MwP9pC9HzR/eetvKbjJ
uJHADWjE9oVlh1Knfdv3PZj2Zbn3luzrucOTVouThtDivq7E1wXZqVc9ioLnw7RFkTwIU2SCHQCY
SYldqGZ7GIcW+rGF6nh0qGlhSl9jkCiy06+rhFz/piWzCDy3JJtWQB/XokLdLPWKdxiD6PvyPI1m
pDTee6ilpZVRvUYS6DPsaxsc/uIfXahve2/7KLjiBHUct7vzb/Pt8s4OSyTLtfzaTCHQjxqCq+fq
04pg/ymM0ZuCG/gFKgnKLZkb6cd+8sWxGnVkwLZ7eSNAO/a+2ADFFZvpG91J0PqPv2AtY1OeptLb
QsOF5h/+SKbq2ioz7Q2YF1pDitW6OkOaqxJb6LWM2VfqOCEa+fRJpBNaeBVM/h4HomBcdW9febxY
FN779x4wpJ25XV/lgGh3aaaLK9ib9o4DUH5AhXf4mqfLqaASfm3oi7Pr2aNcex264eh+4n1H2fnt
mbBRT55+wJEal8MxMk8oQ+v7cQNZZYZrXIfVCB+b0qINViuc2cP5WbNeuZkH6mEr/wM5DwzQuRdu
Bydcc/XyLov7bkdZ3nznrdiZdCMaDCkqBZGXQdncPHgoL6zvIkzNUi46uBiw1rsz8B8sWPJmXdbm
0nYrcWE2S3hi14O+jcOKjgAC2lUQIVI9gc0IuV6r7OZL6fm7aoLAvsf+Jnvz6+qobr0d0jY7rBHE
B79c3kecGN+AScFgoBWXQkO2N5pEd8KzAsrPtj0+/4FnAMa4r55Pi2zVpLTo8wy+jgW8b+oWNFMJ
+T2RLya4ezjb5CO3cvPQJNdaj7EQkHGK7rDitMywOTUsGl6ILYS8zSciNozr1umwD0VnGaM3pAdh
G9Yso3h/NH7y18czTGqxSkQh4Kukez3ykKywBTlgW5U4LBoXKFey658TaKIlNY4NAuqOMHihwrEk
fStzpC5z7M0gr2nedc2J/ZBU0fK+mJH34zY0u2yzSb9Dg+pO5yj/fXUpyVpDNb9FnH/RvPQIT9f8
UAmmaumjlI8/2BdKQdmrYZt4aBqiGFWHlC83jCBnVeQHzjVM08HRcIvlIZkLXGmj8bSEKWbkEx6l
+LycVfXaG/hYDU6V/c8oMpu3oY4YtyOG29ar3X1mVCI4fxyXZLkeC/frr09cs9xa8fJxWHXUQaa4
Cuy1GO/soq4PyxDb0Ej5mKZGddE6Befu7aOpt6CoS85G9YThkuFSgOzZjoF9mPMAPaTwotOzeDdY
qGaUglRyXvsHfMJwEAk5SG2Dzsp+MbbFcnVeiespAenvcPeJ75V55WKdc94peyBFX4PD35yP1+DX
6d0wqvcTKmgfNgbFmU8BKQQRJstDHU4zL5+fmvYGLH+IBQELwwW7K6j765gZOxL+znILPUmFNb2K
8cGqyhAt08X75LWnM8JZF2MHOAJnqLKNX5+9h89/YJOW2Xl3LfwRcafMWHeVbVUoWnjZLbq0SEJ0
VX4bncUhtv+qMoE3DYotrYOi+rQOmIVsiKwSrard1KUT+oTwWPvGjK/EgBPCL1j65BXsFFPtcObW
cjsE6bXLbs3G1i50P4wgPlFFOKfBORVfGrEYt4Xl2pcAkDDZ+nAeq//7Y/7P6L5692tUun/9F59/
VPXSwqLopY//uqsK/vdf27/5n7/z+F/863XyAyxr9bN/9m8F99Wbb8V9J/+lRy3z7X/17vCt//bo
w7Hsk365Ge7b5f19N+T9uRc8x/Y3/7e//I/7cyt3S33/zz9+VEPZb62hxFr+8devLv/85x8caB5M
qq39v365PcA//7gs/0y+/dvfv//W9f/8wxf/sA1DcOq0bNcVvgt2ZbrffuN6/8D0wPA9HciZR1YE
71hWbR//8w/L+YejG76rC8e2tszJr7pq2H7l/gPyDD/0hAnwmuKB+cd/P/ej9/f3+/yPcmB7hTxd
988/HgNrtDOC29PpHjHx49v7BOAbT/t/fBOVqi6fkQ1yYEAjt7csn2I4128eDMNfX/e/aV5ymE+F
li3TXIpjjDhI+35yKabdRfNa/Xy+/ceh+3f3JaQosooZPPQQI0XT6dab2ih8nXoeVYcd/AkK2jZC
qOHp+S97aqy2le3BWHWu7nKBi5TH3KFbgsmLheZytbje1+fb3/LM33nofx5mmyAP2xd+g1uTj+b6
YNT2a8OY7OJ20lPdvV68vmRjLHDuhfPe1O+f/8InHsjdYEcPHqj29HoU2xeOuS/mK1w9wmFvd1RT
j89/gfF40f/7kaSU6iXrpPeD5Wwie2K6chcYPChXdWZ87WTsFV+nNqKiKdtygFSgbxf8inIbDwL0
dMf2BfTYk73YZs/D5xSwFJ1ucY7oPCKQ7pleICzjZ51RZ9y026YRx5IFgGnF/QmFZLMiQSOY7JnF
9fMD8dRIS2dB6ufFmAP6OE6e6aDQV/0UzpS88HxPNb79/MHjVcTrRKnaoWbWic8watD0H4f0rVrX
pQyRe2nidsh4HDMrSe510v11ifPCsFdrXsoQlTY5NadK54ibzAjTDqGwOVyFWv5xpfzQ5lMK7ahx
jn2lresR95cRs6m6QqpYrftSTkDY1vCWHEPNmeMY0lKuO1PMaQiow/Nf8ESGs6UIKvxxcqjriaDI
uyZ8j9ZaM3y0mtXXr4CI+wLaI9Dbl7ZCzJjfZKAz3+fBTDJTxKy429QCzqPCfddT/NduhUZZTG24
HCnjdJ4+6BSwPTT9jAJfGPuMPYDG9EL7Wzz97gGk0fLBp+WDueAwp3FvAZjBqMcjBS2IYU0S277i
10gJxbLx3p5qDUh+j2b2RelW3A5wYZnPcFb6aVYL7HOF6cHraKoRm7QZ0D++IOtd1i7x25K7/7vn
Z9ZTYyWlDfiUnjGxJQlMbU6OedcKCwbFUjWfMsfjNuj5b9la+90bsR4np9iL6swTtQcf2l4utWLV
3yLN3OYvlNueal5OH2Gy6AyOGwyiweBBT2f7i7tW9QsL2FPNS/ljGAUCPbrrBiOs37sectvRHjRR
K/Zeyh5DYpVLviBNaXdjxjtYPET/O31BGPH50X/iHdvSliLzNafxZ0bfNwqMMGwMWNvN2mRc8cDN
QdY9/zVPDJMthbUwF6sztNkN/C5OPgqv69BpjZpF8SmkcBNLS0UBxhT6GHafXAA6mnFKMDuQleio
zuELX/PUU2yD+CDc5mRp3N5skWjt4BFfIioCIywd7PalhXobjt/Ewpn5/OALFiRe9WLidePxW0PE
4igt3hXaOrpXEY4UOIRGiON/zgvP+opt0FS+kNaf2gDZUhDCm0GifJ1Ii8B066tY6yjF79bMZ6fn
9VNq92Ah0nXcJ7FbF6cMY0lxcO3JqjZesDuo5TPbfDzAS+jiQZZpYVAIrH2sBLC9h5f3C6/P2ILy
d8MrBSuItDlpzMYPLH1tKwBn4YjzSriu+UXtW2J5G3VF9ZNa7eaxghn6etW34ehfm8Lz0s9eRon/
ha48MZNMKR6senTqHoJn0IcmcjaW6PCONBK1lGpKi5xXmqs3om4QaL2JxIaFAZtLSU+x71KwpbrW
6hPY+6ABO3pC2jraj469ntQyhZTxvBKbgmpCha4WKOmg1Avyd57xvlRq3pLyXd5aQOapfwStVk9B
1KOouosA0P+p1rz0Xgejdb0UjbQgqmd0p9gDvOl0rVDLopb0Xrn/L1NNE37g5Bz70NfHA2o3JO3S
vRB/Wzd/EyCW9Go7bA8cVDM9wC6odl16dtvq3wGXk4tiEyvhXZkM1JXM1a2jH3Wxdqbia5EyqzWV
OeHVAqvzMN6BY2DCTUeASHtpnXsi4M68oQeZdbXXDMo+vNwBaPTRBWF5WF0sZdVeu5Q+XeRYy7SZ
16CDvx+sWKns3LZOX8jOT/Vdyoouli3azI4+SE1u4szeSA/hghy/Wt+lpMjhsPKMpFoDs2ugQsTG
pzKyX9puP9V1KZoNty7tOY/WIBIL4gZLqbOJaWIjVZs3Mt0rToe+tkAnBFpY+Ejs44GAHoMdPD80
2+z7TTjIF7RARGNEhLUpwLHynjMoV4O4L9Zl0E/CVcym28g9mJjWKMYyzcIJ1U23fe/3VXo07CpT
O5ub0sTsSzZE6F9MQWU77iXELAS7l1IxqExpYhp9ATgSUEkQdTnC8jmoaer+il2X5iULdZhlhtUH
TZWGxp5iOOLx8Yxb8/Mv94mpeb6GejDwTsgFmLZS80FVaL7KetTg0WjNX5g6T7R+1md50DolUy7Z
hrQ/tQNCjLeoX3r5W6flpltt3hjSSsMd8dhE+OawJRwwCaqdL9zol2qLsCEtNE6qZbbnheOxyWMD
yxVspBrff0nP4KmxkVYZq05Rr0rxpAOL/qVF5xuHSjwilV6rIa0kWb22moZcw6+u22Zj7pwRkTO1
1rdHevBaLccLBw81oSPYFn1nbq136gMjRWumjzXXx7Q+pz50VQ/xZhcFV8W+S9EKQ9ADPK3Tum3e
N4mdn6IkUixznbfcDwYmA6nrJRGN++uArIHAoAsQ1Ky2Ap6PLQ9an3tLhPmSocDUh7DtDGg9Rh32
aouIzHcv4hpVPktHJ2rEU2GKk3voz4baqOtSnHbY+dVVPA3HIsN1zLWdL6hJm4qNS3EKqLC18Mfq
j6LRy0M3J9+6Ye0UG5fCFB2EOWW/NxxT149BCCXYmreo0ilFki7FKYhOtGM1n66jYPO648YED+Mo
v1JrXYrTebDNEirjEKwG94/AJKF6HLBy9DrFOSOFqtnMfjHU0RgsNqKaOw3CfVBPZv9Drf/m4zxj
JODikThjZUVf4cpPO2xTs3RR2/Lp0tI6tCHqp4szBL1vfTVS86azrRu1jksbPkR8MHxftD5IYpz5
GvPLYgq1Up7uS2c3P0kKCHmiD9IJVawBOZQqw4RGpeO6L8Upqp8a1kbDEGhJn+xxV7sWcMKUJrsu
C/dwozvV3expxzKf/0wW45PpFC/gZn6/mOq+FKUACCON9XoJaLbrd6sJUJ6LfytSSr26L8XpGDlD
nNltH/g4aX22e/IAhp7g49SGXQrUodn8ksNqCAp0TA/VLL7DVlar1yHj8TiKQi+BjQOvLEDUf9kX
BfYgXfbSZexTAy+FKFoBNqLKRR9wUe+/9rrIeJ1rYf1JbVykEDV7s297/HUCLQ5hWxfTZ4GZglrb
UoyuduWnIb6EQevAeDO8+UveeO+U2vakGIWnM0+JRdta2t3Zw/LasbsX5J+eGHBPitBqCsOot6L+
iHmWhqkCNI8Vnx61fksrqWHUtVg1Uzu6uv+2WMQXr11ytdTiSSGqxezT24oxwSnupoqqUwhCVK3b
UnTaMP+smcr6sVrHi3YyX9mO0gqqe1Jg1ovTu1XN2c4tomuvwl2uDZXuXIHyPw7LBFe6eBjodF18
mLS3odrWH6DM43ZzP22R0Ocd2nH2vZ39G2911dKUJ4Xj0IzZvExuHyxIZNytS28G6WB1B7W3KAWk
VYZzmSY+9C5k6DGzzzB89D8rtS2kgMzypNvgbBoO42xuNd39ZvuW4rompJBkXuPbhxZCEGPStHM6
WzvgWDyqxY2QYtLrRtEjjw17373F28KjVKs2JlJAxlHcQDZa+mDwAHZMVoezVuPeqTUuheTEXfyy
lCG8/bi+wIfQh6Ge9mozRUhR2Q6DzrUcjXu5884a6h+JjV+NWselsARctuho73THtrDeObQ9D6Nq
21JoGlMiLPSJqI2alo6DY5ReQed2FUdFis64s8ec7SwTBStUfKHSD7kbq+2vhBSbsz/YE/bCPUqV
WA3vdTt00ZViA5SopRYZ1FVPhR1yIdEHkV0jDjt+osL+QemNyvCt0bL0Fp6EdhyGyDnEeLYm40vi
U9uM+/faqO5KwYkcsqDkOtPteX43VPrVPDaK8elK8ZkWQrdFbHWBl1mv0eJ1jwhCmorjLcXnELVg
JYexD/Q6v7G1fJ+C1lUbbzk6obYukYWGgWkiiD8VaEsYdvpTrXEpPBeK5p1X9OiQ5O6XqMPYVTi3
ak1L0YlsQZh5ptYGC9D7XV6J5lQWqRpEAgD942W5cqbSh23VBtySrIdyxbPH6l66+X9qGkrhOXDJ
j8E9QPoKHEy+w4Jae6WN+vJeaWRkvBOuh+REe+CNjsufHds3xP+/qzUtrZ2oLnTITFZdAE/mPaaZ
l3pRqM1DGac+hh5q07mNhuTYxMdxQhQHLMcPtX5LwZmsdthB+kORIa4xfVjeFN5Le84tBH+TU2Q4
06RRDB5r0WJqNTrDrhVu+rpx63k3pSYaz2r9l4LUycq5zCpsMvLE+prH9iesNO/UmpZCdAb7mLsC
iyjThAowdq2xM0b7pduoJ6a6I0VpZMZO0lomHbeNT8WoYTer1R/Vei7FKK7GaDbrMZJHZmIjxWMN
UE5LL4+zg9oXSHFqx1HkDV7OlJy1m6Qw75JG8SAuQ5jyxEGRrqfpcPFvej15G1qu0h0UppmPU1fu
LWHRjEsbYLNp4m9q9jdGhBig0pjIyE1TjKh4JMzEUF+X3dI2gWUrIsf0M5flQcm8mNERnyEDB9AV
0b4dBW4ukVppWJdFUfvWHgbbZ8hJj6/GxURLcVaLIRkC5U9RPqRN1AYiRL9PrMsrv03ULs0gRzx+
nz6zRJ/RgoOFN76zjOYaA2vFfkvR2SZcTbiThjGT631KsLbE7EztCCerXYezXWRRnWLUy8jsfODo
u2ZB/kptFkqR2Vtpo6WV33BpgwlBa2Y30FjVNqAy2kbXOWWVjt4EUYLI6G6iSnEcdM1VG5izKuqD
OZ6mPpC0dCFu/AXS6uC673Ps1tTeqIy2GVPHhdeM1dbqt+Z+Mz1hJVW7OtdlpM2glV4Fx43pUvm2
npFrl6yLdx6a22oFHPnqv6GI5WkDjspWm3pfBWW+iyHDLFhp1shX/72u4VVnOVWQw23fYV/Q7LRF
E0el1i1pjw7GWPejuWTeRJiO7kuqfkEY2o3aBQgs08d5YMmGwWuxDw28TQx9j+pL8XPw4WPu1Pov
5RmjMHV7QjU9wOa7Q2oGozHerqN2grGkVCPEjN7duDlBM/h73QUcb3FuV+y7tBXocwBynVXWQQch
vkdEycy+Zbj7RortS/lmTlq3xSi0Dqo4xQG8Lz7MuaG2XstwICSEUHsRA+NeevXF0undacqrWHHO
e49nzYgPwFLnUx2kobN+0qswurCFV2dqAyOjNi1yvGMuvFYfCYvuJAbPstForbA2VZqVprRz5xYx
q8p6ZOStbrpsW+9D3OSKlwoyVkpkhQk4uq0RA+pvE1xPp6y/Veu3FK1RuExWnkdNIEr/a1lNBrpz
aCqpNS5NdzQcuKDPSWTOuAwYg9dXEMNfmI7nItFvDjQyxqhJZnC+HjKneM1GKDAXZUrA4lWCDFvh
R9lFUS/T7VB0+aXVocAc9HHcOJixZ6J5hzR/1976onAvMi4lq4s0K213J/KESnwEfRgzhdVOm/bD
1Jga1iZLU2bfMPbV8BJiY2keDIdC+1FgUTMccoMa2d7linq+HBpI6IEp5ti+DKt0grmtU034jAQ0
OggGYkviYImZNqc86ddThEdcB+/OXAec7M15PXRjYZVfZ2Hb4bvedrX0e4eqSIOKs+mPQTvzvIe6
X51jqo/OphFpolCPjHeExqOBddE1alQwxPRmNW/RBp92o+m2l3XStWug41SynKYiH+3D2NqRgwbl
ZFPAzuPR3kc5gtbsZxE13XstgnW7osIX5VXXwGM+5UYv9FeoMyE36yC/cbmum6dDztk6AOSYih2W
m+F6mxtpJdR2IYb5OC20RTSOI967QeZFw8fWw1UO4XOvV5ugMrKmKZMeaL5fBT6VvJ1jptfxioOy
0uyXgTX65ihj448dLNjCF4dKn9JgbvREcXMpQ2uQ7zVWzUrrAA0iZz6aXTmsO6E5GAErPYAMr+mL
Zgq1uK8Cbgd+TrV95WidGlYc053HL7YepnZsFlEFse6D3ek7Med7y0/Nn2p9l/LxiKW1NQ5mHeSN
j7k1LsgW95oYcivef8sYm6nGH1KfI7aAumHvBjGlxyRJFLeAMsQR47DBzQYLDWcnrqh2aogLWL7i
rJfWWssOFw5QeR3EbnGPKN1tKBLFeJVe68j145yb9NsZwqDzc4zNDbWbdUN6o84IHMugchrgUDHj
bOdnO1yYK8UxkXbFLSLNLgovdRCZaKchg/3TTVu1w44hrbEpNO+xFHoVDMtQv4GhmFxUFsr+SjN9
00h4CJuMXaR0StPtgqjN7GubcxukjqH/otS6LvW9FpiWrRFLODc0iH8OWALV2qQHaq1LfZ90SNMO
+ktQXvP8yrVGp0cQqXXVIOyInj8emy4tI1BMFdOxHMRVXFr6V860i1opWIZ6ibloMG5iz0cpa77E
t3sIhN4Lxewr7eWxC8F/d4vSNCmizZg+2g19USjMd1y+ZLyX0RrzMHNODrSltO5joOb3azEUKrDP
rXkpxTimVaYxygKoYItRQ8a4NPZ6OE3OCzeHvyXVbV8gJRp4pziO514ZrLlhtXd1lozVPsRNuz5M
XaXdwTZ7o2l+nh7YxWVow/gc6E6x5jiVwtunBzJkZhKol5RFWwZJO2vfi3SyfiACmCqc0rfWpefr
UrusbDSUA7ZAb8S44hscvaB0sYWuvHHempYSaTRz6+K2FY4EMyo3aPpinZVUk0JIb61LiXTK3MQb
M6sIrMyrol3qIRcUi6GMFXZVtC9j8uBJu/qQsu2flib29lqRogNSxGWdn/7/c9L2BdID4H20ctza
diZhb4SviiSC0bY0qBErPoGUUld9aGEcm2VgWQZ65POUTjbCafaosr5vTyBlVbfDsQ8rxhKXNxOo
+Dp8gjHxQ210pIya98XS+8NaBnWLc8YcWT/X3lHtuHRejJrV6DrcrgI07U65mV2ZZvfCcfGJSe9L
2bTQND2aEHIJenvs9tirc8Mzre+VBkUG5vVx3ka4yZVBOLTecYiRRCycRGWrvEWUNF9sf64sPJiL
QDhlum+wmsxsY1FbB2S8WFuXSL/6SRn4djxdd21h70WfjjfPD8wWM79LNdJs8SecXiak8oJ8tRu2
PnoX+cdcN6rq6LK7LX8+/zVPvFwZQYZwTei5VlQF+mChUhs7fbq9Y92vDmpf8G+zJ+ma0U/Ixo55
O2CVGhmhWqKXMWSoTPSe3tJ3KlTOIWkp5a8D1ihKHZdBZCXpV8uABB5ROQvfj4tW35axo0JlYmbK
ILI8KY1BNzEpJBl4N3WBenWfOJ7aoAtpnaqpLuhhUeZchlOVqBrvRrOjRHFgpCw/LH25DEuCZZKL
pNMe5mHzZc39alRsXwpapGnCsO7bPFhb8Z3aEW4B8Se1dyqld8ztua2GHggvswpxD+yG8R4vLRVZ
jO2lSjGbUEdA/3Mb9toLvw5Nh7Wt1o1qq6uQUnxlpgMeL3Q+jGLKToZZ75A7UUyVMqDMd1exOB31
NwOly+VQJuAR9thppqPCIZTBkQFl3jiFNTvbPMCgajmg4q6/qyDzvVd6szKmbMFSsNCmRjtE6C5W
V6lu6G9Ms0a+/vn2z3c8v8nHMrDMtS1zdt2BqeMODraVhlEOFwmSlu2Jg9hgnhzfdrtD4+RzdY13
vLde1yJtii+mYdmnwTXXS2FrqLj6azggILBoWYbLhzObmI03S7Jfozhcv1fhkgynsmaXiTxmOv+w
Ctt+NWIic4Xp+niyQtw4sTSNuXzGPdJe77DMXFJcuRGpuCsTr+4OHNjsld+2EzYz4D7fpHWsrbiG
2V3y2jLRg1Xb0ciAOFCNjbmxkY9RaKRvRj9DkyLBtEYtEbhSoqm0zMEAecwCc9bvXbO58Y3o3fOv
84llz5VyDGfNBc+IKQswoKp3uWlfmlX3korGlmV/N1WkLDMMWoF8/pwFyI1a1mXbrfl08BdQD4eJ
rWqEo4KbxwpVhi2spJxjNL7j2iOWXVqtuUc7m3LM3/Pog9o4STknXsKBM6KVBWNl4wsUrp/61Hxp
nLb3+LtxkrYGhh4lQ9YOWeDmQ3ILptp+izH7/G1ODe2FCs8TXyED5fTQF5FZo77bzVbmHuK+aZtk
h59JuF4mWJ6ZLxyqn5hPMoJjTvVm6KzKP/Qoos8n05w+YBCdvXSwemJGyfJjoB+iYXRzPMeSPstw
kJ8NwGdafkyK1TP3wMVVqqdMJxmjF2GWWoQtdsluaWrg6NxP5DnF9dGRtiUakh3UGUrUprkx663p
1FvGC/n/qRe9/fwB5kJYQEVX+L2HLGoEFtF555wqz+dq3o3GXFcAL2yjI6UNh7bdJBEaQhcoFsKj
jz77DYZTSsEmK0yjfd8kydKmgRBOfwLQ7e3C2FA8/cs4vRHvrsgaDATYbc8+1eNSHDw/USuMOFKe
wNDSyHORh5iFJld6aO3sylUccylLLJaed1VP0+tqH0O/ORWJqVZwkSF6C4JrSedn4QE/0FfC0V41
rmKRUIbogVrUBXMlPNTp1FylXdcHmmPdKk0UGaEXOiIeF0tjshtRd6zx+90tfm6r7TNliJ7uZ23o
6FoSiKSrXwGq/dREiLirdV2K08gVkTaaQxLki5mfUNwuL/QmV0G6Ep8ySk9bMG2zizbBsiVtDtjN
Xmui7Y5qXZdW2rjy+ya3S/9Qjg13t/gStpXaIi5D6ZZ4nqMiYiOVb0YL5VDq+zV3XkiNT61NUgCN
oPNX6H3M8m6sdqDG9jV25Go5S4bSraiFdWNfJ3CWsK8rI6yod2Fb+iqANN6ojKXziwXOReb40Kyq
FSO9PGxfVXOWqJAgt/alYvHg4kgoGss/FBOC+9kNKIAXRuZ8R/Wb7Y2MpbPd1UB/KYoDY9Gs8ZWe
FA70oghRzzvEgKogcXxcSEUzFs7RpZ487Zs+c0akMmt3wfjO15vjWhuR+a0QjjkG2O8mQq0CLyPZ
Zq0xEN3ot+MSjj+XiaV7wzHusq48KAWLDGUrk6R3PQPnwbmNXTLIkg7lPnZcw1I7e1jSJrvts2Ed
w3o4DlVcHwsPv8Lat9VKnjKUjT2VY9VWMRyNTdpqchpo2rZQwFdvU05aK2sx2l3Y0/g4oOKcdxi3
VbmpgpPbWpei3Y4HqPBDORxNTNP3VmakOyoS35Xeqgxkq/C/0HUr7I+jGRc7T9OcQzPbutraIKsP
RmBNdVvD/aoCWbOrsjZ6kwur/6jWdynS7amuLcNt+qPmU363sfE8JoujODDu4+1n0k5GxUVsf0Sg
0nyHL2H23dVXobZPkUFsqxNPTT+M3bEs3XyPhjVyMHaoInnCjDGlTW3u99ZqeU53TMSMZwT2SXsq
nypgj611KU6tybTWPOu7ozUVMYgrHLvHYX4hxz6xtMlw32Fq0MvCCfi4CPwrMh1bIpEpbiZMKU6d
bHA1q2HUMSvqdlO//NTbWIVLuA2LFKbaiqsszrjDMYI9c/CnON6Tj1Uu72ldxsCs0CCwfGfnI2rz
e1dYt0VsqpCrt7al++m4oKRc1Xg4JXqLWWZthscwBEb3fJQ+cY6TJb5yI2vMrLK8kxvmzogNYpEU
p8U18/ZktzWr4PNf88TEkRExOGaGtpHyEI7p4VJvOtG+nAcVRMw2RNImt45D0fcurUdRiXcecJi9
Xy1/qnVdCtcsJR2AZ8T1bq6XfVI06aErQrWFT0bE+LWt94XjYOmbDSNON56JvYG/qq18MiRxwdfF
XdupPfbxmp+MLvuwGqmj+EqlcF3jwl4raj3H2ovFvsjndA8kVQU6v71SKV5LsYheeBg3aQVK1Ola
lzurXlRkm2hdxiOGtp23Rur+P86+bTlyHMnyV8bqnT0AQYLA2PQ8kIxQhO4pKZWXF1pelAQv4AUA
CZBfvyd6Zne2Nd1ba1lVZllKSRRFAnD348fPmQ6Nm1Wxp7ovRGN/R1LwcvV3O3ahGyBnU4tj2w77
y06m8NqS4c805f/JVnpPR6yY93QBWfmQGop5lEvCMcX0zzDCf3b1d4EVzjSAqzcJw/AI0Pka/Rj7
4eW3NtJ7GmJHY1rBSSM7QuSrgo30DpqsU8F+/r3Lv9untB/ZuBMj4cIES+DCt4GrW077QfzeXiXv
IutkxYIsfpJHaWneyvi6J7+Zib0nf0GFa3ZbjEvrBOHv0pgffocZe1mM77YpnBqaSmWzPO4X3aPO
06RIFJzofu+hv9umLemVg016UkKC6zSY6REKAX8Smf7xShTvaV8kBbuFaZ2UHISfdohuk6H58Dt3
Lf4H5QsaQsqwISljvmh6lUz9xSLZ6+Xj713/Xeo7THRu+2XMjslIL+68iU2uL6N6fyYmeLnO/6x0
xXtiURN1UyJ8xY96iuwJftSrvrcZqesD5lSz6lzr3as7t1d/Xlynf2sy/aMf+i7IZlsMb7h27lG2
Bj+EgvZNH0+HrsOu64+qgq037II1jGvygc2I7aHdzJCdx37iSh9RWLedhkt6t25nVW1R9Y0xD9rd
QMCt7nLWbrv38Lw303zbcSqmu9VWnvJziJJs7nKz93XU5ITJhtW5cdmERGjkeHV5Kuex/jYZpRea
w3a00We2d1A0LjcU9FldbvPqTdFtrA3P0I/zK9zSOpj9QMl6a4IdYEC3RDzJ5QZd+O5Ep45D914D
VHQ6x1xBv+AGbTYOH6dYo5Bps1b80pPGX8PDkXvkHJu8x3X99xQGXT/X1cfNFWyOA4yYOsLs8G0E
sJoteTCUUJ+ngtfqy9Aknfyh6wWuP5jl3Eejc6h9tdvnC2HsNO16C/kA0ShbeNjh0a7MMDtZHXZ0
beJDFFfBFpXAYpPFyv3FYj5e95TcULFyeWzSZdcYr5rH7QSXgKHI+LTyu5YsjShJwzwrVMZnJGJw
Fy6FhgBuHuaaz/Cf9O2o6jLES2/P1qRw9skBlYR6xP3Ng8nyiz8eBkhWmJMmGfJHHCpcL9d4baNq
ciOQ4uWSRr0uFz3EX2eneem3PWQ/FvgYs+NkxrS7300s+Cv8/bLsnrmKsdu9UmKpy37HsEoC6+CF
Qhph59nS32FUQ+DFTU0z4RZrsst6ORJoGyMt02Tcu9PGWfDfZ6Hhw1iMK2DbM4zBhXyhIYMkYdEP
CSzGahFdxCD7pR9gF0r6HXxFCOlky7ocNrzUcTzHKRC1+My7AZahHe/kkXdqKEYevDaAVTawDC4p
5mpvyGK7gzc4rO75WC/tSwhxPcAPoh7G+LymO0uKsVZJDK1YtfUlChwlvgjH4Mopw44KUKVkCSb3
kwPsnoOmmMVIpZxjjBUyZaz9QDth+BFKK124GWJPgT8TB4W1Hf1mt9YYhCKb5Q7cQliu3pF++R73
sNc+mjVLpucs1VSUqrJp+x1FkOixe3QyrqVt09Het3V2UUGIgohLsLVmfWy3DFNDciRjer2nUdzd
yoo04ChUU7rD8Lsfl6RMDJxE72fsZHUYJrXF50nTdv6kIi1InMdotK+vg+eaPWQ6kdM9ca6j35O2
qsSWV7CXra+8X9f0mpgmGT+38HRMCwi+E8yp155RCcXnlPc/Kufrrs67uRPfUwYP2k+YO99VgcYQ
ohqY8ON2B4arFfjmMUp+jK1Z97OOp2176XZCaTEpbLAfbYLVf6q7eL+Hs3p9JPEs4BJvlowfiGgm
9TR3cK599KDAxxF61FAUEOVFoJifrXfD8KtD00XdtHxm29U4tn11NceSmptlBjWlaBOWxF8EjxP5
k/quusdweXSNDtD+A+R/nbcwly9rCAdFJRyzhb9O4M6wnyAqxD73skkkjLcxR/gh21Q/3NO6aujZ
j82yHaJZteEkN0P4VcZhTP2J8KqrntQs66mYNhdBKrEl0mLMQHO7wsXbpubOkt2RM5v41H+En0c1
PiypzNSRqG7MShfaFaeqT4VRRzCrqbmb5cp/9FALGIoKYKJ/UIEYnDBqDP7A09GZuiRoNK03XQvd
42NVLxMGEKJsrV+UsDI5wyV04rmrIsO/KyXbCb7ftnMtvDBpRWBPlLBwtr22rnQ+JlHp7BDTfOh3
P31hTuIOypTUFCqH8P8tmqi2Jm9DZIfDcBHryaFzt3f3s8fI2iGdjP8ak81zWLDVcG0s4IPA75BI
1W8V9nRWtL2KdcG1T8dP2wzHxQYSihpSaDnr9r05e4cZ1JcNTnamytXssoBIsE9+HPPWIYD7HFj4
an901Ln6aVW7vIEJhUG86CBmI596XOryNie3mEMqOTqVh8HHOs0xXjmkVz2Qgu6wrjXrYasLU/n9
xgdbA9QIcKCSJ1JtSCEx6KbU2cKOLcp30zTRM087E5cq4UtUWrJSWWbbvrevsJ5n7Wl1u5dXix6j
qpx9XG23DC5fj4TatnkGsBRvXd70vZNHKMrX7lp2KHDuNyBm4ph0DcKhq6p0Bh85UeFW16TtinE3
1BXJZDKYg3Jjq8ZjuG639MmRTmNoaEice2wCyeLTiJZvez9CBq+Z83VLZK6gOZ7P3kh6pkxa9wAD
3mj4FjdB9Le8Z7DjvRhv9+on68WO5aCh52YPYy0aWNfue2gPqe4S+5F3q6qubQ1H5jPmVHl/t5gY
3lyHbiE9L2GpxKq3HTLK0Du3qk1PdmzqGhxcDKpgoQjILF2r1m3TaWo1A7c1BteVHOwEk8R8ddsQ
Pw+RFNcNprLXHEwe9wz19LR6IVMTgDy7zWTPoIKGX6OdiS9phEhYrO3Q/Zow8fWqMZKRnjhOaOQZ
UUvSU2eSthzNwF8zaMdFxU6ipSt6s+uskCHGQtcE3gT36xRg0W6RtD0mk4C1Deq4KG/oMm0f+j3e
krJpWps+I6qp+JxGScNKAot6+9W0McqwxXohUGW3TfVBJVBNLENvzM/FwrTsRzU0061dMpl+aRQb
cu3EpiERAavk551qKLn0Y1oNp2lKmTzFA23qUzUpFz/oy1qP+3FtT7NawqNdLctXPbnCRlVX0Emv
3dlbdCpOHTdbgvjvwriVxKTMfZppjanOOUHSAU1BBxlACOjBlLm9mEsnLzFcSuKy8RMdfoiV4bCN
MFp0M7UWlOYWXN76RjIX1l+gvbgml+hO7iWJ4jW9EZnbw89s0P5Yrw6M4lxBNP9BzI6rYg6Rmj6o
HifRVzbqKjc2mpgqdLctEDqp6qQf885kU329x9SZElQgt1x5y/Wd18hifw0ue2Ru17QcWlprZJUK
0+K9jObqMZ6mKhzBVxyGJ1DJXPsMXQB+q0hTrVd63rbtPoMwwVRCKCdMT5GfPFLFJFv5V8/8Kuoc
prHztQ+ORnVRDXvgP0bazPTZwSEx+szQkYo+IafVZQL4VrEia8waF/UkWHytmh2J6rLMSV1ke7oe
hVva9gplwT7dedBFHiWCWWby1WuQnOr0PpZ6KLYMroWmAiEO5+OS223br+k6PvFeDi53Mfmksx1p
J5RqTzwZVa4qeGrvUILPNzYmRaySjkNSnXD/2TiLKGeWrWR+rBHKezwKGJn36wYbLTM8px4k161C
5zEZuDssdtzL1lEkr3sC6sdoJnjCP6Ttjmw2Dj7O+16M5bq7cmWyGGcachg4yLacuwWe0WkM8kgx
jXR9XjAv92hJL66jNhsMbLnHeyTrbr2K+yzla84C0fP9pGYFuQkKMdXjJNt+vCMgK8wul7xmZTvO
LhxT2iTrAx2IgRoyOtPyJRGDV8eRQcf8Pm06/GRhYS1TWrjZS+A/keP3VcNVe8VB8WN36Aiy4anv
MrvfTP04RiG3l9J/SHAmgTYP/qC4WumEpH4fanlT6V5OodgrsuLtCGoOgTd6fbK7n6GL0TMa+wKH
BPZVJmkzPXQW+F+udN3PB7Zh5rk/Yo6VHkTFhgHLq4qngjaqp3fJMl1cd7m95KMCtFdVF1KsaVw6
Rjq/5YN22aEVPRSt8l1jsu5lwgQse60tH2/NsCAJLlTdwim9hWLfViC+rnnmOTZxvEDW4VRzPyHj
ygJBCVU7NECh5GE83HdYErlzg/sgH5YRG6eIUz6X3aaW4aoLOGy/pMT49RhnXU/hYWWgSUdxfIly
y3r1Q65pnVtG9+MilvB5GCoVo0BIq9beLyC5yQGeHihJrlkzebTMq+1BbBf/2t3s7MYK0ZGDgKdO
QG6DPLA0Oxy5X32/RvW540PqXpa+ouvTYBZaRB2fYdHSNUmcNzPOfyj47zkbxy9bhwmcEc2R3IRW
nZSboCeSYBQeWRAr9t3JKW+XrJ3KTu8f525AjmBFfLPXLf6v2uPS64zddEzKTz3SjSJs7fca6s8P
FFDQo6Ixr6Ht77A51utxTFp+LXy9/aRTS1/nIRXqFDcKtPy9tbu8m6PYPBIP0V5oxqd30NtcctSQ
UPBYyH6FoD6/1oBqzOMaTSBmu5AVSwSqQhWlr0Lg5rZR3Jl1yaFOjn0yZZpBfX6TdwxjrT3EnLsj
juD6MMOiBs2rlIqzXt14WGDo3B2a5dzBqb1Iw+Kx9avmlCSJvGU6YDZbrD+rUGHttva1hSPTnax9
OLSzPTWEf+hToz/SvQ8PE42iuzWqenrUS991M06PRnqb1yh3tuMGQ8HtxNe4fuU0TNeu3YQs22Hm
hd6XPRwH06bXG4isCdR/RfZc955BnT92QxadKp2tvs8r7BMBwYRNkZ+Nqzb3MQVggfLBUkhBwAAW
E2K4/OpRnGQwP75OUDtVTS4M3SY4L8+zxWILDRvbsuZwPr9eaYIpZcy7e3JtFK3kvY2CdcduHwFg
j7DrUodsRxKT77yPeeEIX/11HCl7BzNK6GSnMuC8Ud0GkvHYIiXFcmzaB5qyDeehmbvrpmbsAPrE
dzT5e1t28CIptpiZx6Ue1h4WbHOrvlrhfHILvZauPfa7qJK8m/B8eqB18SnyC4RuzOQPkOhY1wLO
JRJ6COv4EcVXwCkcBRfhHKgwZINYug75hEhVjj1Z7+toqI6M9TUG2gbWfJZNSI6DI7QYIVWMnyUX
D9Z0VN01e/MZpfSCUsfSOh9Sj7AMVUygJoDFq4N0S9YUNBX0R3BIHTxif0RK0ABS4DVhXTT/uozO
3cByHjrzaxjX/bvbk2TKp0RfIvoS1npFMjpS/pSBjY4N2WIGqz3AlKEfzwtan/I+UKBYh3FImD66
DAd2iZK8zs69bnjJtx6/2JzpmD1gWKlNb0AHZ7RUcJCqjuOiyWPm67R9axCw9cNinZhIscl6Vdd2
toxw2LqFS/0Ykd6oa7XsoACsIYUK1Tx9aOFmgYCtwUreb6ztLY5XNWSe3mk345hm0pgPHRAZ/6VZ
/FrG3Vyd1a5eYkGD/0wt66KvGs8PkFAYUzh/ouGiCqx/ZP5AdLJDg8ux3JollJh8PvoYEnWfOHQs
3KvwiojP1s4yRktpaZ8n4keCPT6k0frM/d6GOt8DQ3qe0l4CT6lYH9/bXYTtV1K1sv+pRLIth4Tj
aPyw9SpICG2ko3mE13nahcOwQtP4SjZRPD5ynEaINoSZWcAHMA7p47RLlwr8whCXOLWMKH/qYG9d
baWBRLlWec85r2GAMKLExgAu5Isa2UzfuzaaHcZc1Jj4B4/YniK778deHetoS55qDa2Kj72NxvU4
tpGTZ2vlkh6oT6+YR003l/hOHY79ECBnMvI0nd9ijaTts/PdvB6nmuioiNl0AWn8/JPDaydvOZL+
GUQRd7u1bVJfS4VMCcoMKZ63RSuqMNM6ozSbOXSLXvetJvbsW0whk4YG1BrxfOWrIJ52Xpuz2Vo4
XOa6oW583ESblJMA1JzGrm7nok8i9WBa+OllLmrEDfz8+oNgZr/uMBJyVnIBAMbn/htkqRp+8LEk
uKt1chQ5P+u+Vj1nc2FTWy3PyVTNqmyTZP2AJI7kZmbxMfKjKSDK4usvQ5em9y1INd/EUMFHVAAM
va0t3FxOkFsJTwsynyWn7S7UFzZGsgKlaWRXGZ1q9zTI+iPDBAS/29GzCdcrcUCeYMCdD+1Goivh
N3Bz+TrfrQmt8JrYmmSHbUdyhAxwzBx+HIYrWkbn6lrujSq3AVouD2NszaGJ5n0B8SGqonPQq2lK
t9D2VyRwOBSQQGMf2epA4ly9qqezVJfMAUT8Wubt2q4vczqODTAZWl91BL7X3svqnOFMwvGd+eaD
isWi8yYMnJRKyvpnANz/NWn3BKVawDzSkcMi7rQk6y1KIgAo1KzbRR9xb24z0qRPHHo0P7vLeXA5
aPhNyxJdHzsRDdeOT4TmYu/usixCepQmcruyDX8gqZVpMSqCI2SJdXUVR1X6dRcac2esskDUhs7b
6zHjCT/j4YXpo1x1R49i20KRpogYAGTr6muMZK8vljhZ7nfRzRxyOcvKzqlP8YZ0y8N0HPHDPrZR
SM/dsKVvHPZupyHBhP/CZY829bBnparTFbg0sfbzDP5AYQCTyBMgJ3bQEUOaLWbvlo+2nkcBUT5O
SA6ssXNn4EztIVmTkJUz6vixECA4AETmVXyrKq6rwyLVXN3BB0TeUoVFPW9d3BedXSACHzHbvcJv
2U9HI1Pk6WQau3uyz6n5nmDe+s7HA85dkP+G04DTneXQMFL1Q5elsHHxCQ2wiKXJes4EjT/jx8lw
GuJNncOUobU/IVRHJa8i1qP2xgcW73ncNdLOS10Mt3CWQ4MxhLIaAeLmGyUPMWw+y3XMQpsDmBVH
CeAXgPxsWHts2iazJVUMcJdt6/amSQPCEY2adc31ujQx2EtW/5Jcjf1DhleRwQVpBWNnYVkiblAd
yk87zEmTUwdEnl3wRVMVl5AwHsjSY6oOWZguZtic/GLAb6/E1GI0K2JJsxzkmHRInCGfwB9CICC+
qL3l/BGJAFUI9MGOJTqlsbn10KDoH4yHee296iLUCjVO66/arFV0Y4c9goNgFcZyxkpGWrqvfj+x
FcVr7sPCs1M9RuwpiWLAiyutP2a0Fm0JQB2Mdx1LBFT4Pqvcd3C/AYoHL8ucTw5TmAz95gPe7Ebz
bBgDEqAdDYa07DKuVH+z+QywV47BQfrV2GlgBc7qeH3Ypnr3H8g0R9lnX83D8rCsOOCvhZKoiQ96
qbrmvNYqUJU3Jk5/dV5P/mu31V6vh11OED/vxnn/iI6QBqtxBUCoQx42I8wptNbnpovn10uNe0Tz
jt5ANaPH75BCuT4HNLxkH9XgfH+QyilIOgk6hFsvlqH74jWwtNwYNAHuaBTz4W1qpezKbqxM/BLF
u17vNyLa9b4a4dv3QQAhj/8GAy73k2Vs+JUOVmanQOueFJy7LdxvwYfHSSIl9HmdIMiWVvUoYwsM
0QNX79vFIu8cKOqVnYLl9BwnQTwTL+b0yKHHRW6Wpo3FfZ1ZTArQhIThDjCzzJD4jtBOQpVp3kjK
GnUf79UA9lhFuuEEc4EofsR0a8bHAkZdu0eXbtimI+x+vTmCjzjpAkpIT61a3PxlbDKgz6YlRJQz
3Z04Rz3wrc+k1zNKXo7Kp6RGTi2Gh1GP6fsFqG5XYGDF2SWHiBONbwiPUxScqYuGUwSDW/V9ldW3
WQ4b3Joba9zR143wpUmnCWbSBsg7KtaGfd69g+lnHvsoc5dSsUdVm0B7DqxZ5JYHDPAvY+k5dFlf
yazp2WRbXSUlFDSIhRp+pcFDQAt7rK/5GtheAPOckhNiygiWxYzcJAdKTrscg757WyK/xgnYtXFc
JmGh85uIAjCApk85Qc5PE4edyqCH9Cs1ITELeIppZ3+u9by0xcS2oaPAqgSs3IuoN/JKi91U6pTE
cETQMCmDK8/tZcWGCc+lSdqkaGlg4wOm9qL6BX4pkAMrFHVsXI4XcXKUr6vY1+Te+kjqhzrNInkz
9xAuf9iXOFtUvmlqUWuggrU/RyDqHsqFWkZ8L9A8Sz2KgQEumy/owi4IVWLLNHkzbo3m40KzFKWP
6kT7xvaFXZLkdop/zgsZ7DlV7VrfmERE35KL5PonYGNoWFbQA9nePHRyuhIZfXc5nNn2HX0y39+u
hJvmQxJSKN3kscyS9DjUcad+MTxAdOjQCIR1TWN3BDSUhvCBRlkYa2Q9c4DVa16NSvtHCQ3f7nVo
MMYmSNKS+7FGh+9DLDZ6UGbtsh6VrujjIltnyFpjanIy/ZnuNsLMiUbP8WCyMYI0/7rLjdyKLIyh
mAzs6SFbWIWQ72gljhrSoCZrspKk3IkbP6GVeNvhYfDbbkkS+4zd15nrrAbidI6WvtZfGSEVdu4Q
OOavRh2hTMmwLm8RVZfqQ7TYpfkc7bCnLCTSv+GwLVqY+8Y6zCTplGTry440jhWC4G3mDesHqF6Z
OnI/BLdT9cKAahbxAJ+Ldt2vox0u7gYPeVT92U81khRkmu1e0Cy45bSNg2Qng66Kv+o7vpNXqlya
XjcdesLFRDSoIAdMlhMD1GNAYwftHhvS6DibOF4KxnUb5djNd3yyFxB1SKHYcSQUVeJ8bCKKhh8f
0OPb8r6BJmm+zWFKS6OyNDm5sMj9NCUhIgPE/WK/yLxjNSzzxkXS9jalxtrX1GKZvmV1suhbgl5I
duxTtchn79GPK3sEkhpzqqAmPjbD0PObqu6H7tkLPJibLRadvSYLnJXuVtxrDGN75IiPwEN0fR1a
I7uPk77gnwVZ+NbMgNiERocigVpfQ4oFp8MUFZAj4dtUohGcCXnsQAy9iFlnX6AHSSwyYwk5UX3Q
aP3Z5Zxpb/BgHRAX8xgMHlq+gJaFXmqIM7k9Mzx2zMHJVHX7R3TLAMmuOBGOct+z2xRIRHSD1E2i
+c8JdAzjSx9XxFcEgXm66tpsTm/3fsQMPo230X3xzSJR3XYL1EyODq7cm8qpB5CPVncM+h3B7PgK
uUSj7Ve9JiJ+HCE5Y+PjRfSXAtMI6SU3N7tc20Jq77ty0+ZiLOgsv09NlQznBDPd/jQP08LKet2m
4Ta2UCwCStERek52gO+3yAlodER72jUlKk85Fmqa7ZTlnOmGfQtZuyQ3FUCn8AQhmsShwaIqs/9k
Q8rq71M3kv5MGLLsM2n8Nt9BOcK4lx6y5OrjOKRJuKWYgN9+bXPaTrfbVkcWQGKIRbFL8B3yhSBO
5OASWBA+Z5fcLURbj74HnGPPBrfQor6P467AfAQHbyJJLhTrFekY2O33/Qqb+o/Ed7W9M26nw3UG
30OkIZvJYN/USbetOHGypP0OODECFJuKCFVcZ5GdFnbAOtcHtB87wHB6Qzlfph4ox4OMzMqKLYqo
wTYRswGiNaWXZycnrVEFo90gH2y29hEkJ5qs+blcou/PDLbP8O2Z0/o8jxLZD8FZ2D8zY2K3FEmN
ho9BNplA1MMzGIVlAPFJyeI0AsOK1XN1H6vM+SPa+ZDDXPuhWd9cG6ZwO+6ZTj/pEQfMUw3wIzq1
c7tcb8DZwyeR6Wl9uGh5spNFloR+C63mHJZQNap8hk4Pojra1Y8GCF1fpECr/MEqzJ3coy+mIX8A
M4wd8NbcQT45zemUpO4bxphnkYdBwvJAQ/CqPwY+dYD1QFN+mknPVLmubFqfWrBdUwhzVhp6nnIV
lXzNJiIxfTAQdDJXdEDMPLq8wZBmko8CxBJWgAZhljeYutcAjYFwEPcNDZW9iXLuwK4BCo/z1u15
3Y+YAMphXDD5+hgwMgy7qCEkXH3B1D36K/niYWs0XwFOBO5VYA60CuhlK2hn0dIwBXpP+XssqneE
Pr4hFI6D7Q9Efm6TF/57ug7iveZQ2rM1WIA9B9Y8iVTmTfp7w01Cxn8/lTBCT1BWTZYdEbYIcAy5
kjuL09P+yXT1P5ESE/IdmQ84DQCKDRRK6G7X+azGxt1oH41Q6bPgTQE4XlsYNmRyjh+DBZRawGU5
IgV6F+OfeR9fmKD/iAf2jvJXB6DRTWSy4wiT2b5sMG50B1rnXMRbQOcXXVvxJxoQ/4Tm9l6ryMx2
gyMp40dINczZs9vGaimnuuEJ5vrtRTcWwhw98s6wDX/yhP8J6fC9UloL5h5O9xgJv4BbioMg0GFu
pt8RR84gw/aOFzjBaNFmSqag8ujvnaGvXkzV79El30ulubme9VRX6XGDIQu6pdu5WXr2mxd/x/1z
lLphXHh6FMl8AKUWICWdf4+9L96LRlUBDb5UNvxYk8gixq5VThWi8W+dIu9Vo+JuYqBr4bmgZoRq
spMw/9zH5//3xf/ZCn234bmh2k+hvdSHmYx/2qHRviB8i+H4hFwbOf4CnvwJ42fp9BuuiZc19O4I
UKL2GdR00iNcatNPyWzA4KL8z0SY/jYy8Q92t3i3u7N2Y3zd6uSohVQZGp7D5nNP8e/bRh1/TZAJ
42+GhA78qpnal3ZvXihWWnqqbLOo79LU6gDTzJ9hZXDUzl2GFOk/2cb/+iP8W/02Pv7nfdj/+Hd8
/GOcNtPUyr378D9eRo3//v3yPf/na/7+O/7j6m28/6bf7Psv+rvvwXX/6+eW39y3v/vggDzZbR+W
N7M9vdmld3+7Pu7w8pX/v5/8l7e/XeVlm97++scPtP7d5WpQKRz++K9PnX/+9Q96EX741//7+v/1
ycsv8Nc/7r71zf/48rdv1v31j+QvMecZjIpJkrJEgkT/x7/4t8tnUDb8JU5ILAhNKeMZvZxmA2xo
1V//iNO/EPzDBYfVOKqhyzKy43L5FCV/oeCZwVdZxNCnFeDp/+/7+rs3899v6l+GRT+OzeDsX/9g
f5O3/O+VJIjguDMQzznDnxl7P94uaOTqpbPHxAbwZaSAFHkzo0FaVgQCcZ+Yx+2ZHEjVbg9doL9q
BYXENymjRV6hMp/b5x7p9Xwtm46cRJXZuFgBs5oza9PKnxr00hVaIw0kWUAkHe0NdGDXA0pXtHpB
BQMuw9eB3GQQHvBXGmY402FKIbdagqzWqKsp7Yfltdbza9V7d0FYhmE+zbsZaQnhUSU/20SZz9H/
Yu7MeuPGsi39i1jgIQ+nV04xSKGQZFmS/UJYskzycJ6HX3+/qNvorsyL7kK9daKQQAFOS8EgD/fe
61trSxg+2jMX9AA9WljFb3dZmYSAJDiZHep1VQ2/VVbk18rkXUzzZtXZaapGdqbeXsUq2Md9QMvs
6GYCtclFXknD7YlYsNP2bafq/SBsHRZFgFa9DrdR84tnkfQQ6pXTXJkv9mGLCSFmgvJhLRPl1srL
V32jsWpzGyJ0bIfLvhZ18lPtjh1Yckp9awGl5UOu+xJqiAjVYUomdwv21pxFVDPL8udOr7PMT1AV
ZWxOY+kBKs2kvqO6C+cHnJO2s4zANtUPrad6Uj45Dq3B3Cgvuqetyqc/JL6I52W+4a2ARghwdm03
d4WVVduPDt/1o6RzSBAruSjyrkmSVT+smzTTR7fwVnFAgEweQD74zkqrMFc/19ypvWt0bWPg7gL5
Jk+tbYg5dqD0zI8Wb0cWL3yZxt1KSoh2lCBK6mDJbZ2Y+TeL+9CNqTcHknuy4jwamfWrfO22Q9KJ
ZAxFKzLO581NithbZYH+uvVMTVjF1GrfXf6P/dT1idLf88kqxZfXpn1jAEGXZX1frpVeG/6s7zdl
6daHQhCJYmQL9EaOgHzhLp+TUzOIvaBFcBrVEnduqEI/tfqaG59sB3O6NNA2gtYZQI9V9qYcvX0l
U3Idnh190/PHCkZi+so1TY02w5Ss38nRmZt6PqTbDkmAjun1M2tRxo4xQmiUZnqhd0ucPoao1foI
2s1TUdEMQ/PhJcuUnoaqZY18LeasP1dJyeBpHfpuvFftjF6FuVmVgYf0tOE13hvmtyatY/fD9pja
H0YQ6RLpTtdLcUxE74rIgTZEEc8n4c1gtqbiN7v3ymbNMCrm+W5HIy8FS/gbLgEjyCo7/3TA4dsT
rq5mOE+ypFv3xNqgD2P23Oj0rH5/0pesSBgHsQaXX3FLkvyN/2DZDwXASPeL+AAlzrlo8/ZMCNPW
9L6b9Y267ma+DE9Mh7FGMGdS+1EJsO7I6gpTfoKo8iSIdK7Omath7S9uyKXtFztQWFzZkzdc0Yjy
Nkh4uc1/THddm2gl6yehb84UJ0yApDHlAnSmmfJtIIoMuC27sWWZKk3kVdtFEEzf2Wzak52VZgWe
f3+gh9VZpTBtQ7lhfJTdzIDRT6w+TY2rxwXavZXdLSoz9bAjPTzTv+mGAIVeT6i6xRIxxM23c5E2
/DncKlv5KIVjJ78IrphG5HyvLouj3dhknhHvHqUE7a1/dNxK30FXPMwSbhtXTXuflAZTAELy5w4I
U2UJdyJfCPNBS6Sj34I0VmeX6z0fIKcXO1gVc6mKiSEHyBMe6KoLtiF1F6YauDPaUOtqmd+lCTSW
rnVaw4gFcEu9pKi6XedP6Wy/bQnq1YWZLAzS3qhiOk0jmSdBWZZF+Uer2TYBmV+31n2LX7z8QwWe
DD/BNRg0IUktgeRPb5FblDJ/1Ne++lZk6WtPEeQXhCQfYMhhFkxJtRSUxVaWcYFbYj1jnjfzk0wn
FmxwS96npVq+snlZnENnM9i4eoVWeN+XUWqCWZeYXddHS7KYzDSGKZ9r9Cb3wu++rOiaxRAtIu+1
oKohrXN/3HIjC9el7zPf6Jmjc96ObXZNNx722O1bld0JTWJ5YVZqlBeoli9E3b2I8GT3c8BVKdx7
a9DqNarWzTPvC2wYOY7EsbzDVUXtbuoMQXH3sU3wxEw3pd1HBZpO6E5trLfSGR+wjfbTxz50H2JC
T3kUpd2rh8lK7Z81QKbzyjR5mR8FEGH5VuXb+jVIY5sjOQ6tigAxW6Zi3I7OT4/XlQymPuOp7zsD
OKM2owzUTz/oe/3mZNmWdafOxAPxLJZpax8Ybrt8l8oo5BmcYBmulacUtgJSfuw7t2iW/d1027po
A0rB3e/aUY4X/B1O9UQqWMdt1bizznPAofWIgFMXUVkBp0cV2KKN5L8MbfqkAe/UD9U+wznZ68TZ
6+8IfFbMMhRCKyco5eRoIDufQDbKNBAp0W9x1lSCHcA7qX8/OC+26uRtkxWUXd86bP/gqjP1Ms0m
fbf0hWRsfS57ypDCbpVzbkHeL1mTmLy63ay8Tprr5qFEHZ1fDQS32Ian13l7gMNtj1pSL4m/11UB
6SFEYVpBb64MbgAwCX3ykJKIvsQw8CNt+QU3X58yidgI6lBfZCdydVcmgOihWnI1xe7sjuAqBGI4
17ajWzxYhkZR4icgAOI4uxJl6J/F5H9UT1/yz74Zmj/j36vlvxTY1/ar/jb2X1/j5Vf79z/5/2Nd
fYso+L/X1edf7a+/1uG3P//fhTXE1j9IMDYdmt3/LqiFYfzDw8ShS0FJjYb2v8tpaf2DnHhdOBwp
PJP/Wk4b+j+kYUAKUYh7pk69/Z+U07dG+/8U045rWtAwbGbnf8K7Vel/nTDBG4z9bg/T47yNTaBx
FD80OhKm6QjnP2ow+VG28CwCelzBwUmd6f31RykHlInzWz2BPz2x9fqtdobnf7nY/6tZ+Nfm4H98
mr/+COdvnwb88AbdThiclHiblHfy8u3HTtrGf/ZjpGObhiRt3aLXcR3D/Osn2dx8yZaxV48mm8aE
9l3PqohX3b8ZU/79w/BTJC2TZRq4WKT999UZm2u4q+ic/HEpTiWNTvNgNv/mev11KgWt/88fgZHE
NYTD6c+9+q+he2Xj9eZip+qxvrfQW/7diORvY8Xb3+9wX+k4FIXEueT87UJ1ukz1kXL6EQ36wpat
87TmkTVVdwTyXKVZfx8hX3SY8aado//3d/Q/P5pnGAypXaamtmH//cYu11pfptJIrvpaXgpsQKP2
7+a9wvtnIPC/Pj7UAJLMg1uzTNSi8/cgN0UPo6da51ydAlmOokMEYMv5cTQwWDUrWa6l3Ip3Q6EN
jron8QwooftG5iUw24vj1yItLt5N3+nmCAcV5/7s5TGN5Kc1mDZlRIaO4ulOErNj6wev7zyYVuGa
IVGD8tQ3MyqE1veEYS7Gg56rNRgmgrx6d+nCdLDcO7w1YFkTUD02EL1cIpb3LA9zM1YvGfDdYVtW
XnKUJn/WbgUnrgm8Oztmy9DFmuXRU+4a98ukB+tiFmGq9d/xGM4ZRejAItU5ZySAc3FfzgWwfmzS
EkTGnI2h7bY/2pW3zYzFFUnT428wVkytPC2EPPZ50NB08fKCK8f+NCZvJo4efPC3vZuOzC5D2VH/
mnNzdYm7eqasbMjPGdyfbAfCe4ldFzu+u3ffZbd2F96A9tkBxcM+QMRbUSNAU1DJj5zI1bPLEpTQ
XoiitUrX+c38bAlWHM5h2i56tKZ9FWyuSCOTG+nkuqV50pCO497dPqscMWOo5x/ZvK6xvd8+7g3k
LSlfDn2OuGqk2bNutO9pVt9cvasdK4KSgwWQ4C4dUkxp3VwAIpvoOE1XcqUS2V50KrVoBKULVpdY
/pEK16dv8y5NKfeHLp/reLSoqidcw2Hab8wQ0pbdjLkzRrlC7l/Sfjo2c0HAeWuSFFwzFvFFwe/A
kkjcBrIoT11p1KHnlu6TwCljY30z1HGvx1cx6n3AgtYiHkxcV4amd37aueOJNUPenSgneS/6Rb/v
7cXyi9Laz6ROegcryfLYnss22NcbT1J7mopxBJrel+PVD15fb/5eUWOWetE821KX3DKT/HJYxyCj
7CYZDdX+zgbo5LS6/XLemEHh0R3yoJy9/bkxve4Og+/yJ53cj7li0z2ZQHY8eF4VMP5bcVm22nUc
t/2pWOif3NTOjqSRFpHbrObVtVfBd+qY162jyFXOYFK5YTZGwE19AD8zrC3+M/jWV29NMYsNnHoN
KfGxKRyALywzPmSyCqpb34MJ3b5bedxOO8TmuYCRYsHe1p5qlkySCEGgnT3CSbCyZD7dDGnPbJap
8iCTg/nUz7ONvu2i+WuwYHYyJ0FXpW1U7qSDeo6LJ7QYGIlu1kSRafzqmYFGtYnvcJTtcJx08H2R
4njiIleHaqnTLxTLHvuBmWH4ZnrkFBOxmnn3y91GN6ot/YmWrQ4t5OBTlk7NA/xLdypkNkduitGs
8FzvZObDdrFXXvLL0vGF23XKHwaaFA12qb23c9/epkX5cmf+UptOhTVELncEpfaQdZOKRdpzZPeA
e02bxbJtqkDZlQgcephzN0g7nJLtjC+1Vr8q+/uS8IuMOd6lJG/u7c0F1TABagr2vMQp36DvsrNA
1S/uYoUYTqN0VSjL3ZJHs1n87tPk22jao8aJ2cifRrr2oTPM3/H3Aj7UCVI4lF6ckX1+hThNjnnV
8yCg9ZytAgOlvajs1M/TdqwaVrOWRGNcaDf2AA0X+KgkEs3XjJSedSznp76dPqFy8nBJRgTXjmWB
ruzBeU22G+WDbV42bVUnc+StJc1JHadS86KlxMmuJ04WuHU/h6VteRkTi5VQlWqzntem0BCopwsQ
sX3qR04yAfr+S7Ot4Q78mgxQjlm2uhLdlZoJRtNs4zmdvezEms4qKsuqjY0qbWIQ0NpnN2jzKBbP
iBDYy2PNcOxC07rHWdf93lXr3Xs45TDA6E2AhaLwG9Hw7m2Sd9Cun1up/1hq+GYmE2BnZZ7HFnQg
omz9acz6FOyG3INldDksi7L4WLdqOK5Ip0+iW+avHb09w1Yibytip/llbjt1J4upO41DUjw4rWiv
aWNJsEKVH1B6npuJxKAWi0cAxYmfRcxHNm84cUEHdlyWkoEG7FUwZco7sLFljbS6yePJ3BR+fgRl
4LEsgMnwfuTo71Gj0uqEQbQ9SntNf4gVp5LdFIufGJN6XGy0+BxGOjAJEwVaSiesqnMVrK3MMZUa
mYYzTnV+rbXOC0a8NCibZDgOxu01mHDeBRZ0SJAQTcaRODZz6oN3LZz3vCB8CN5PvUuMyNX05qRP
ZvHNa/BJ+Va55XEObXveu1V/GMvHBqxGXarFWT6HytHxjntT2KtOHuyuQ4Bv9tikdY4F4CUC1fJV
NybSSE2Z1KuqCVZb6Bi15okDrcNPxjapYFTZFwY17nFeRCxxrfWjltVGWGkVLI2l5Y8r00xCcdPf
BjOh0ByS4eo6qvnAJYRHIbO1PNSMlWZbmQbnt1UeKojRE/AEbiexqLvV1bl2E4UEdpTPiSXhZtRj
j7FCrODFU4ariIu3KCjsmZGFz6ucsQqxp4fKUOnj5s1y9mu84jH+kvGhoVaInNosA6wUnd95vXMg
D1jFepV9pikL6uXaGWelybeFEfmladIPnQ8RVtOg4xbDjIe3M+mrySf27+YFN5tvIOW4NvOSl3hN
YClEhD0+1Tegrh8t/UHkjDxcxFx8+Nbmos9VjJPwvIGzVqM8axme5WF1tMcG1Bg2QR+e1hIUIU3Y
1IIZjoWjEEwYprH1wzcPgWkmVeQ0c/6+uJo6geghV/cZf7Vl/NS3MQWRBKjuak2LcI6IWLBqzZ/n
jFnajJdbVSPnAXaQX5klvrBPfbEPrA+5c8ZzNrBVKOg117tY6fILXwIkMmuj0AaM8rj2XflFLyhu
9jEeV1P/lCr71Sym9mt2LCOeJMmfWqEbL7dVMOwcYLmHX6ptfGgLlgbgAVjC0jPT4ywhe50RsSCH
rQ+WvB2C3N20YEDliLCFlyEjEwqOYd4ep1L/lTJiWPws7T+EuX9Jq9ZO7SR6oEQoE7RyJ79bkW4j
G5Y/WOz5wywdPrS+cHyMxDYEQDO8NLV5eSD63PIxNJnhZsxrHWpt4x5IB7hiInkwK6A0XUa9fO3T
dyCmKCdwxNcWJ/UXiPQrdi07TKb2j1btX72mjed0GhjtIlLhB8iWOzVZTVzR5jAKsQ28bMsUDoWO
QdpGj3BtxmPSG7vIcpR2Aevnzmep7ZHKuLg0nD0POo8SnDEtsLRKPe67tglIJZl8s9Z1aitL9AcS
uJYD3Gse2jrJC5VKtnjyjPRkmpYAuNV/1qIojwSlFsGU293ZLMyJVP/KO3ejjS9WpFw1gzgbM9/c
uFyt/SD3BOcTC2jjvLQ/TQVlZOqo4a6abGQNDC6sv82+k3g5+61JBV8Qm3rCQDQEuso6hBPPu880
56H3yj1oIMJf03KT0SSkeM2J9OZRdaE3eNdivVSs7zhPrAuiTNxsfrV1PaeVAOXvwJI2Vw6+gWhz
KcuVuBM5ftbMZO+XaZeXvJS/bEH9lVe4bW+5CDkId9occ7ecfGqlJtxb2eLocCDu6sk6blo9vnCT
FPfQYt19trVYA6tWPPeSqlY0k8VbNzu5c9/5bVocuOtkqA+eeyUho3gsB6pZe22+r1nPrTNAYxOY
35/q3nxr3VFGOIFFpJf1H32zRrj/4h0bTX5wbwkaGLizKWwquV3Ljo2KjhxKLAn5HGVLsp0E09sh
KFH3XgnE2GKvMcHgPQIXcak3yV0G9bryqE1DXJgzSx/mPnm0y3m5wPOnFw677Th3Ja5CSxFr2AGh
Ux42MQICi3pTkEtO/mS85B22XrNv7VOxkezhC72uHV8SS/E8DKb1WdWFiqqWxQwFkN/LLSqZV2eH
K9xp3ZeG+yVyWa+cclNiCq6ZFSAB6cDJ9E1nMkesA/LOFnSAzWehu78xkthRV1cYUlIjOwxdhlFo
NtOYUsGKavhRP5GuiYaVe+G2G1QYacUIvTUja2zai2IAGjIaVwGz9jxG3PookIZ8pdoNL0H6ZUFE
X7yBe35sMu+U5VYGBW/hyJvrynd6ikhTzlqcVfUtjNlIA6MdjPA2aEz9RBn7N1Sc7poks+h8HEZL
OAPeHSdyRz7NfR3xGY7toduJ6rDaRB3LTcwfeW3CuepNGhmFPh27st4eka+2VwW9dO52+DCp7cr3
AJkueIvolzfZ3bXb7L2Xdqe+gwES8+OM6xJmmsY2ErquQ4EhIMo989nKtoZkIntl63ViFc+maI89
tXkLDG5hkLmlNjUHarbsbLlmRfIeNioawuR9diSpL1B+B8sclrAeEkbsJCcEYMUbO16mzh9JIohb
ff9m2dybi6YX8T6DL7Ay3S78hALviBoFBZ2L5Vc91PYNIxyuew1up2y2sSadtcSWFFjzc6u5S9gx
eEQxtS6z06lnm5vnBHeZHuTAS4vyVD1IoM2HDnMKDqL1R2WQO9V6eRZjT9oOnt230c46k2gWJJYS
rkUZWGCbGq3SPgO1DmFuU44SoWVCZAo2wbYVvqV2Odja7oZLLqoY8RN5xJFPuUiXU+aSz1SWS39n
62sRz4NoQg40495R/YiTLs0emtrun2oExbOoayvabKKkjcYWYTmU9bFv+fI6tY5Y1/N592ubXc47
g6/C3xvvR5vlX1qDpNSwJOxYadh3C43tE7iTglLINxbxlMeOvBlfL7zhzsAuQcvpvdJkNSgRlE/z
mHmRMcy4f/ZOhMlMmt+emDIydmr12/KVkzK0NpDGxKngohZjEub8l7kIGwfnt5sKLGWZ/cmc40XL
DYoxi3dD2u/LRXlzG7iD5Z3BMe3vksyug5WyDaxdF3Cd1SteFL78w4opk4m71kbupFnf17ECm8z3
lCZM/EYFLIKWPPz7SpUfG0LeaWZ9XIAPZ71CYq0HTPlfkzN5D1urgUtb3u04bFaS2YBas5uvPtNU
fdeYjncEPEey2yiRhs1hQ2uiaKAy6Z7nyZHvJN4Q6p0b1g/Dm9zTViTVM9cs5WqvxSdRGLc7At/c
bKIjETTC82Hfk29dwAjqY2SAqRM9YLb+1Nhm2Dc0pFlL4gOLeMnmarA+T2iWEauSZGTW00gQft4H
cAGgx2ORBCkIq69N2cxjQv+M8VgLpLOzUDGZ8JHO41dCbFlYtJMdDqRS+ZRo5amyloWafEqPnqjH
cEptdW7SpYjdnDWnHWkhjRhOelcbR56OIF/kCR+CdTWLonrR3J3VvWP7Wnh9Esm6Tf022W2fJUwq
ZgMSn0WUM5OoZokcbZAnPPbvMiP6ASF3iTpn0Il8KJgW1MmGD06f3ou+1yJdVUPs6uZykKirsaEv
WoaSa6wHBmAeKzTqjKtKf3xasNih0GksvhTF7E8jHQQR3DWhd7fSlLAMX5VLFToJuQRYya2b8YDT
ujH4yTPpX5aRaidE4j8mLlDw6KnAU+sMEUSA7iP02WExy+KZTfQp3pqhPmTQ3CesigO+unaJp7nX
j3YHeD1Lr48qbx4vfARoxFWWF/Yfivs1WcdfSokfc0t0j7uOhOjIegsxZ+mxkhNlQubIA4l9NOtJ
uh2ZW9Gv5xku3j2t7hH625cmVc2VjKw/jaBbIrxlCuw5K/1x6dXVk6o+8nt6JKsYVCYMTaMZ5+qD
0TKjtxxveMz7obhb5PTh8A9HGzOT0siLK40L2wkIQ3nIt72gAuL2OnVQAHGtLd6xaIfmLh178qdG
bG1ZwuUGmVZnx6icdy/VjV/jbm4RFsEJ/XSD2etMh1AfnkyVtQ4ntdNp90maYDZcAaY7DmNftvN3
VygjqLubDNmPxjEdUP4crtKVsAUeBFf1eAQ68dSObgYSOOgUlAlHva2aSBM6EGIyefE8uoOPosCn
6SRrjfdpOtppOcdd7v7opDEecHSaj6wRWyMv78x4NbhlsSxkV2UhnjcJUEuKRdzfaeZih7yBqKFj
oL8lZZAa552VSM3RmK3Nx12ZICpv2VMqRXMyNde+1HIZQhKCutO+GnZITBL2nHFND0ZmQOq0eXFK
CCYJlHKLcFDEVo3m/LFmRRWk8LHHFA7Gb6qpxXTNUKEeKxG3GxOH2m3733j9sm8s6qixaMK0iJop
dpLf5sc0ikug9Wa8Z0w3lkOmtSEu2zxgn0pDkp/pL0SmsBK8NO6LuSQ70IGA0eBOqeHSur7DeWPE
6STei6zTg1QlNy/LOPn5smMYLzRitrKJ8bXh1b5Nlsy9oRvr2clYwptoO2MHB0rBcHnleqz+OJDC
VPiWtJvLXhLHNDp2EXREvj1mqdscl5Q3+67VX3taVCeO3CnGAzGSdDptZyUJy0tHvJBOOpYHvtHk
OKPihxkW4LAl1+7dLGc3rDAI+5lpr+eFbcxnAr2Ml4712/zFaRFLN9PjpRo+mJvrDF92zU+B5zGC
tTs2QQIJQGJ5P01aIQ6TLFRA4AbxJkbZMhPGJYftKNxopKJtVQkhBNI5paYHLLX1/iCwOrPnciHc
jrJNyFuQoettAf0jhFJD417SD79Vu7Het6b2QijlHA0OgFWbstjcTSaDRDmn8ld3YCa1d5+yZGow
a4MTLeAfuMD3/vE23gfrIWzONxzsZMNs/jRmY/q2esPmsxIsPRYkeISd7LS3hFbh3uiZSpKQQ9lA
Vw/hxo7bnindsyoe9Zr0N6l9YJnGxycHXtX2YB8XkeSPjDAzhld8t9LUtksm2J2lzRhp8f87eMid
6QXjk8khpE93a67Lw2CmbF5aa0zQfUdqt45bczVGIi7cvA090+gCkGluDuqxu6VhE9RM1gQuQrt/
z8nguOtL0X+buhukMg0u1rOymC4NijlZDYUZaFpjvCLAzLghqAT9uulShIXaYlCKxTWpmjMmHL8Y
y/KRmLm3fr7N/5e9C4qMBZu7sfT3jsfEpHaX/ncB0X8lsaS7Gg1tLKkUy8Hd81e1J+PdTKYsiyVq
G/oaky/DqFw5odMtZlQTueVD4zXfpawNsht0d+RG8VK8QXB2i+u00Wg1+kO9er82sduHTi2CiVRJ
aUgEX2jhwbsTy74Tj+J0B2WoGQsn6RwMXHV/0LYiNt2a1k0ZnxmBayWDjpvPfsFfFuFqJ83NJivw
2pMD+mMqGg1EhEprxHLPrnPIMp6b5NGkV4zx3hnfrERMYEMOgzKGB8QWZqwsx+ls3Y25vTywVmSI
oQn2t4E79zrqLWERmuG69+bSvoE1pCHxR+2L7BkXiekzAexBqeClQ1YKqQmcRMdWCO0Rsoz2Oinm
Y5LtWmgNufjpepX+h97wh1UkywPKm/6TnEz1quxmwsjHlPVsExznI7pnzx1DuIO26C+STDO/Y2EL
R4gbC7xmD9x4ryZWXWLclql60acWH2hGnA6+hZ1YV+JVD2Xn4JNWoB/kj+HM+1qYK0VjlfcvBqjX
BeyxCFfhjQcDjpwrralz7qpxxk4/VgQVzE0JHUQmQQCFN/vbgCY29Y51pSn9zUk6XRMzF2Ssjs/o
jtmx5F3CQJjCg7Xa0p8bJmqkMJn+Zin25e3MjJZqHzmopXoCRvrQl7y8oxFFDOqS+drrOd1rR+5i
NjB0TDKZ+G1H7CzaMbhOlR2IR5mpZEuh3W9oFaE7tms4cHs9KlhQHieLite8VSupRiVViebeSrXt
Q9yE90Km1gdkmY5YUc3rNe9tLSJbzTgLk9govdREUGmMuAfGqH1QEaMci83T/+zVIoJSb7JzP01e
iFfPu/RAmlcAA54FahJsy4M3/hhdMzKcPCp/amLdOZJJkPDcCtP1spKGlKsk492WTx+jKOWJmfTy
WOouNzPQmXfmGCPDwOmzN3Dg9oyTlvgZ3q5Bp/YmVHB9l2ab8L6I8WhgbyLWVnkR3W/PKEujQbOa
eiPmxzDviGgcDi3fJeCiXtI5FM6hIpQomFKcLKFHsN73SbjKQGhjnts7GSEXBouWRncUB3Bol6A3
cwxJ7XW/tG0eoYKS2xuebs24/avOG43wlYbPa6KztUX7MzFHccQF95uUkP2Movi+evurq5rfyuRd
5Ojza6sYhPpT5ppTsHZErdIuWM13Fy9n06z6eOBOZymqRqAPEXPDGuiMGF47TcjfqjM2QjpSw71P
isykCmHuBYtVUTsU6f1AQjopMXuFMNY5Z9f2t2W65K7RHnQ2GF/45YC0VmWWB6Mi/UZz3OxgFo04
Dnuy0FZx5xB8rlKTRLVi3Q4j39XBTlK0VmWqe5YTs6drQNupRd1hjLbL0ERcfGAyshPhaM9pTYoK
VF/hNRVin6e9DY5nsxYmW4+Q2n2cIzvHs6jRHjN9D2UyAltrWXbHqLk+M9ypTxb343yQRQ16Nrkd
rZFDfOUiEGzwgwcYbbWnrpjXo2IGHVWyKp4h+FIOYjnHq2cvR0tQjUuQxYhUFieuxiSNm2reEfU5
QyaC9kIQK1S9rdmPFZsrQncx6B6IFQzm1CUWqCAQYyoSO5wXc4+RVX7marYOaeOW0YT/1fRNMp6C
yuv/5Jq3kyyWSoOxOGGlQX+r+cw6JQih3H/h39B/MxnXycajJPg2s506mqZ0DQq228RZMS50HxU4
rZ71lzEh2JDAUyPU3KWOncGx7hyijQNpj6y15eWGSp7/plcnrmxXRVTc6rvBq/owyW82Wqvy09ar
fPi5NtBbRCt93H6xN4p+vSKcGSnRIxkAf3FfB4zNPhYoVGIYiFHK5/QbL0/5mmxbxUezizcuvfj0
uorg4b4DeCB3hokHcUVorEQYNMNnaTvFo4lIBeJY2kHhifJ5mzzrHVZ6fdUGa+zCeSXJy0tLIxww
HfpYKwcfdttCLbXfraFhZVdNLw4ln4UddcvdXmuwz7nG2IuwHEiAnkbUGR1KftViR9bRg35pW9Nl
sWo0BxsXMQzhWqw/2YjsYiBVDaE4gz1XlLsQ5yuVzMOWCnHbo8DcUdh9bLjLeGT96sgPn+ZjlS7p
GfOFxKbtGO9bKSzdV5mk2vGc5Tp1uLVNe8vuyB/Uf2qlpOKyhqSJrXo1Am46M1xNA9czjdALKdYW
YXyVeweRCKzgiubN67mVlbVt4WbLMegTndWOOkL4lC3qXOng9ktpr8cdpTcYNdOJRyCeiBwhkPNS
rIdNm9jhgmX+ra+xkWLmlGdMBu23klDUl7S6Af4K66+dkl2XL+MH2eHkRNp1FRQtYZYV8bp3WTvU
sRIQjgTFZZjiJd+FMqi6HERvsg6mntmt027li7aVCheu8V+knddy48jaZV9oEAGTCXNLgk6Uo0yV
VDcIlQy893j6WaiZ+VuiNGJU993pON1KAplI8+Xea9u/A09EbCLAeOKnyNcUAvpNOmjxbTR6zlZT
y/D3EAPgQpSOqtiTmB+8tFlNXhHfWVyy3nA/yW0skASM8U6u6fEi7tSrVvfSRa+CpQBvEo4HKunc
8mJw1TGKh2DAqS4wKCt6DZs628zR3khZlGunNdQVQdcRaWKKMe4pLk5uF1hc97ViXEsjuTSirLsa
lEIum8p4SS2YY6AevcveyJq9MaXRbqIezAVWPut2FPmstikF0sJSKSzK3yOu65UV9FO1wBb/GnBu
AEwM7NPQYf5bUHsmNVugNF52oTRBVOgBx15sIotGoYyU+150S7qhdRMnffRCea9t17KYwmuuI73l
yKeyQcU2LTgwQkJneAdLfD/jIjeq4DLhOpAC/qTukoTaupYnDpSTuD5kZaej22/161A1uNoszKuO
fdNBcvArEe8kJNq1fKbYu7N5F62udNUod3mcVCut2uqK3PthP6ON4WFBpSxGF0sPcRRJk1JetbSS
BGxuO87DTLeWRTU1e3BAyW9hUXwfiNzbm7luzrKbaDn6Sc0WZN7+sWFZc4XAVZ/lqyuttZyzRmuE
2472kzDkzOZox5K/x1RSAGEsI5/YqtZ7DX0+84h/YavCHoPVxbkNJsLE9r+e4dBckSA7SGQo0AXb
/fijKJp6q8P3g7EHrGCTBjNuptKUyzhsEXFZQbVSGlCjvVmXd3kueRmeMTYbWTXJW6cJ78Gr9WmG
wpk/SCml7BX5CtXLolmZiXWDhVzUSztirvwr7RubBszVyAa5/jOwYx1b+uS8bCdIqO4tZf9TH0+E
/3z0JmI7PPrrR6LBroQ7CZohuOeW9WYcqDXA1PYCdZU7B0LRT6ggj3R8yAcN0FNwqCzCFi3jOD9S
6Y2GwHU1vUnVHTBs9a98ubM60dRVVRgW8h7TIDj3owJSykEoIRcjN12PcfuAnOQv+4K/q9uaQXY8
1jiSNY5Ur2EapbrtafIGCc2iG5czJeT73j7SifIIH1o4Fr1iQskhttMCM1LAit17jyaT3F82oqOh
hC9JFpaU2PiOlLUYw03MZE11sHgGs1t1yPm0U5rNjw5wOkNn0Gr0iMlNii1N7IXv5ahDmXqhqvfF
QZX9qglXZaeiTviRckf//dN8GlR4GGfdM6pXlbw868jzGrWQUnCsDDeznB6Enr/+b3//+BMBj1sa
MPZvymk3sj3msvT7Bo6/QcMQ6qypNZDWWqp5nE6sZAXWEBsrY6+OT4VyVxqLWHtONWtLxsCJh/k4
vlBrc2VqSt0SvC5k4tb8W56fbgC7Ys/U/pcKt9ueBpSbZbYJe65c1018Qqz7sePnJhha+qwXhtCk
6caRThg7qKeNTedc4i0aXqrJ9eoV8WXfv7NTjRx96lOa5MIzaEQQ3FG6XO4Y4VKeUm2famV+m+/e
FicDyENp71yypk39pacvdTQy7V/F1P9R0CP/Rq/PpoyP5lMIk4E2T3RBeJuHYbv2h768jMbO3/zd
G3OA7QlztthiuoX4dNTzdazVhaqW0zXXED4clzHexGGVrckHR0SjJ/GJUT1/3/+oqW0Ntbs6i9HN
GVSkmebRuwt7+O/IW7Xr1AnTdO2MsX+JLSa7KHTbv28tM/vdxf2d1oOyOdH0kT/9/7QNuo+lgJVz
zkT52G9ejplOmIZ2nVnbWOHCReVY2T95yXUyXacB+N7ovkdzRQACJ+90X7MHqwR3e+GJb2FeED6+
BCoYlu4gKydA4tOCofUg8KkGpoc8+KkZu6l/cGrO1td6/eCFmIwROX3fy0cq/fnRP7R4vIBwtR4F
8BnTg6MDMaxFdF455qIcgxdIX9zQFRzIuOA5w2G5T4v2cKL5ebL9/MBI6G1mfd3CHv7hixmNsOHG
0E8PUVmdeUP50E6oYChHd2EYgqjxzEXbIfUcC/MMb8edwvnpxE/46p2zu2CeYyPgmMc58mFcGVrD
We1Aje5yUJqLLomoperTm51PD2bBJZYTPJHUcZEP0pUYWBamgutLRE+RYm6raL7V1ZZDai81vdpz
ef4vBoWjsf/BJ4hJ5zhVs+18lNVIbQ5JahzMaWa1OM6imTNeMlR+JgkKldk8o2c6MdF8OTg4h2qs
/rpmsip/7J26qLVYREl6iNE31iP734w5GhtHKu8L+WB0v+z6XBnOTvSI/sWgeN/sPM2+m0ZHjjAB
2P/04IlhmSnbktuo/tfoH2TguOHw4HlozOsrKtootU/tqI4RA3++iPetH00Gah7miEDT9KDElAum
aLwOghAvt2HgbjfRtDfE0Cz6AFURpbhnihevSWfeysRastKtS5BiBRJHCQNLqBRBBvyVIG2e+wC/
Zxuo11IZkVG32aroaaCa0ms2DClnUE5qTrBkB2avx659y1NkhDLzl7PkgmnP1TJ0c4q5iohIWnHB
dRkMYiWm6QFJGBZJH21WXyB5rt00D9Zjk7kGuOoFxuFlrw/b1iu4zTSS+8Tz78xMvfYwU2LkGCDk
ZtT4R3zs2Rk4gpUYy9ue0C8np4g6ZPZEydWMKZUFxRJfxVqgsl96JEGhayN4Idc3lam/dqV4QgmJ
MrxvVlUKJmrM9yGXuBR6kSj4/l0Z1u0yqvWfWu3vLfs1ppqVCOeHKepuobXdpiD+j9ItDgu/17iU
6M7HXNwNSn+eReUqH3Wx7LBAFLV/c2LMHS/d8zzoOEy7msk2h73hxzHHJDBRfDeTA5iLa8okeHKd
oaDYr5wNvr4JRgSEKeo/c9oY0bSHWXsfhCQwUH+rPf0pa5UD2q9T0+PnL4F7YV2zzfkEQfXy6ABh
5BRdyLMqDnH5IlkG6CdBlVbR7sto7VAzVManprsziI4bq82JV/J5RabMj29LstEw5//18ZVA64o6
E5bbQe2UbD9xY7I2FKJrw0ZMXOYO6ltl68NvuN9IpKyquGqS6TdVxOBs0iAYKolhnrW901xV5Yii
MyQ9iLBIsVb7uH35/rfOE9HHZURqqkMHghUwhDjeEo0W0W7g82suOfiAinqtWtkq1U8sFZ9fiNQ0
8CdYGFV8ZeLo5BA4aKTmjNFDAeQPVtuThWRaGvbB6OJV1NTn3NGvv3+wj4eVeXmem7RNDYMZg+A4
W1aBhZcMGk3CFdAxD2jKXi2V/uf3rRjzCe7j+6OrBSdgk8KB4MbtY1fb6L64BJb5oXJ2YfcS5j9n
3LXjkL0z4zZIZGkvfPUX1+OLvLzkVPK7iuRCTtl5NVx5Pfo+r3MN+ymLuUXM3gYKMYlSMfVh0khw
/WFc841zIh2WgxpfO9EJd+nn7seLp+mkUfGqOEYcrVNh5BeYt8biMIlm743xdRyWIR4p5VSw9Rcr
IrhGjTOLxoosOdx/fFE96QOVzr3kIUsQhMRpGbxQ3U+2jWK9DNmQXoWOGC6wBo575C8omebAhO87
6/Mo5Cdg/+WDtBwOTEc/wSSQsvfaujiE5Y+xlzdZOlGtLxdIWpzkWajJiVH/eX9Ee+w9OAJIjpzH
4DSF2BxVxrxcP3PMZ9FPCSX5KVn5VhNsZT7o92lcEag8YJF3SFdy/8XjGvg4HUvVdH32Sb/fDChq
yyUjHEw+MpClLUzdhZ9nN2EDhLobVZAMmds65onJ7/N3x0P/sXXOXwSHgo+t1mrgISGZX3KQLL06
cRVr+Pvd1Yc2/nyU77Y5ISEWCoLQ4iD0jUO1tRnFspA/kEqg1B3czlmRrbUb2+zEAPria+G8bXCo
Ewam7OM9d2FoWDo8mzeqOXedrXEj1d1PXNR933FfnKokR0fKrvjFcTIfnyDLEAWHnlnVodbkVe1l
92Q4oMdItn5Q3yIqdFXLucPNt2tERcDMxOmjWg0G6n8nLW4Ak58YSfN69XGS+/h75g/r3ftO+iId
uRKv2M2SKcfsxMhB0rFQQK/08d33T/95PzE3ZgGnZeVGD3s0bAeKtFMI4veQheFOzZHQtM0OYtIW
Sc+JM9wXTbH4MWvPvUnx9aiAEo7MfyMXXSx+0S3Jis4h1kh/9iP9zfeAdH//YJ+/DFYkR+icmKCG
fzqxGc6gpIjp64NRZIesE7eGEZyYcbR5CjvqKYoPuoFu3aCEfXweR3kh0ExO9cFO3yo9X2res6O/
DTbHvwKrweCK7DAhr4yc4F883fuWj8aIgZrNt+15ia+LbanNYZMdSrvvX+HnDxCJrgN5mAmVF3m8
iJAxa5WIOeS11XUl9mSDxA08rvspTKYTK+PnscHGTZUcGtm2mJ96S4k6ZFlmFB5aaU3sURAxBAae
4rEPchfQ1nTioz/6xrjkEUTUG+ykVV3/POxjXzO1lsz3Q6fZ2VLJ0mIztaq+ipOxWBGU2nKmqI2/
upSgbsQNOgVERxoYaGaqwccPGw5RgiywtQ62V7drj5jMZR+M8b6TvbUeeL9nca/Epwbp0bo4t0qd
xobdgXGWu6qjL9woKZskg6ocIET1O7XS4nXTYJNqcw3bbe1rV4oV9j85TOIqZqd8Zvs1kkpYcvHD
ZMUol3WiH5ZO2ycHQj/9fZrU+vXkh6y0A9IXsOonOudoMPCLNUabwz6PSiv7yaOdQ6EmeoupUeHb
eYpHt51p/dfxeGJdO9XKfKZ5N80CtpnAsGXKoXcIPCiK/NYMEDUSN6icq2purL//mI7mI4qGPA5C
fNYYkChCHM1+saoYs1KrPLTjIh5IEjzxsZ76+/P//+5xSgJmtVJ1ykP5q8EmEPzHn380iophyq1U
4eeLcWUlqGxOTGja/Pzv5tJP72furne/Hzw1We6jVx6c6dr+4WgHDtXcEBGtgRmoQ9KdY7BfiJ+T
cvPfOmaeKt413GBFyYtWlAdMOdrgFu2JJzvVMUdTdVGkPVeRko5hYkNaeKo0eurvH80q4zROijrR
M9l0KcSN6v+3gSWPbtUsp22sHAHmgW0Sct3LQjnxuR8tM/+35y2LlZqyBgzOjx1Q+wQOtaZSHmz7
tsw3g9ho9fP3ffxpuv/z8f1PE3+OS+/6WI27LrFyvzrg1FxFs5qiJbzd/qnoBerYUzd3Jx7oz7bh
XWs2PifYD3yK1IgdFNv1Dm/+9w90qomjyQstumOM89eODz8jyVQ7b6cTTXw9rv55Z0cTlhZVPswK
msB9jirYUf7VuPrn78/tv3tLHjG6WYzN8NDH2ypdtbf/7Q0dTVhQ6EItnuhyzoFh66Ydrov/+ARH
U1Yfp4lJlF55qO70gdnpRAfM//mnGdEG1enobDAR/H98QQWHTVAcdXUY0nqDCyaISGXOHwgLPXz/
qr7s6XcNHc2Adk1mDKEW1cGxroCucY9yYg/y5WgFUUFNitKN82fuf9fVaI3GiKDu6qCmsWt1XEyU
V6l18f1TnGrkaDyhfRpMMCHVwQz9NVaH27gjJmzMTlT9v5xKHAHHXKPYYMqjzQmaqE6MaIgO9sYO
ltAir41xN8nr7x/my76fQS6cLRB/HNc0QaaDATUZWkI7i7y98UaOsPnwfRtfdTtaBna/Dhg3+eeC
4X2v6GUDqKCrDop1gecKE8G/+D7eN3C08qHwbuC20YBTL9vyF07jEw189ZYoooJ7pvjMIxwN3BSW
KG9wKg7pU01s6LDB9l3kJ3btX40roXHvpyPuoax01IiXNB4WZMofZnuuJA9DddloJ7ai84s4/tKF
DqhNICTiAutorrIdUlEI3KNaN8g73SnPFdW+lHJGUPlnSQhGUswl9b/v/veNHk0vQdF2pa9Qs5fW
80J3fn//17/smnePdPTWRj81+hQG02G0XdPfASRAx9a0V/+iFQJ3UJpw78gdxMcpMvPtiJ2pD5B5
FYRXdvAsOLPoJ1aSr74TbtUps9lSnU9SHxvhLNngotAYAPFZsTbME53/5fh69+f1j39+soEK4Fql
8/0W3emBxapV19+/py8HGLml8yjmJH988pxSbvp0MXBisyXB3dXGhjANzWcBP1yPt9L4V6/sf9o7
3jPWRWUmY0x7CduSdLodS235/RMdV7j/7Bo5w1sGB+l5jjz6ZqwGg1jTelwFWFv8+Dj9ERWBqA1x
ruId/a017vctftlP7xo8+l5C4KpmWtFgAwQ7uoJOkubb75v48qNxLK5PJOsLLMqPQ0HKilv5jCYU
bHcDEfLlSymthbX7vpn/z7v7p52jIcd3L4n6oR0vI/q33vjVptQ3IzlIxvDU3wFn86YTs81Xyybl
HRUYJX2FiuHjo5WpmcssCYpDnV3H3gtRnbF1DmolOaWT+OprfdfQcbXaMjuSmmwast8AeRniRKHq
q1EgVUoTkFJBwzlHa5oq0xTTMLOmbaxtcwvxhzyk77vn6yf4p4mjVzVEIXESMuVjhT9mBpvu1IT2
1TD75xm44/zYFwJGgd2ZXFX42PZ0mOoixFQlSDlKxYlu//J1kfrBSoAElBLUx6aolAcdN/X5IZ9w
Kz1z/k2HUzrDLx/nnzaOhZJdHYNuwk9wwNcnxE8ILaVYERd46lGY2Pm1x+s0W9j/9zTHV0yWOpij
lxr5QdXSHDeFY18mUdq6Q4kwt+4CKBRU2y7jYAz3UYesHAgeDjBr4A6yrP6kmkYIcvgvgGvauwoo
ChC/ehb9J0oSboUBBBk6NTmCkCYAefkZoxgu+zbvrUewMCgCi+k1VhTrEIG7dqOxLKXbBha4yNCQ
hJx1urPN0qS97isy7wP8iYAxAZdRQp3NN4HGxKJZC19yGqqwkOJKvk+qdjkC/XRx5xcbvAjPdlMF
eMy1fOmX4a8c71aPf4i477IB51YDyKvx/YVTb746Vspz6jF4Eux4m5QUvaXkShKsVxQcpmE8y6aU
M3CjLm0oJgo2I9K/wCKQQuf7AsJNDygoifLAnLOfQxB3lUC4PoK8tkJBopcOpEGPTWfhaGXmWhJ2
CwVrB1YUDKtYH7ytSe7btZ4nz4TEiRUWH+vRwr2+MWDQbbIyaK98IuO23KCVS+Fp+GlVAPK1neor
EyzTWUqK9jIIzWilmI28qY2u3qsFJm/QEPU5HK2CNGP8hXpYiq2mefmj1fj1RvZtubJ0Dn5OjjXG
DgyLnAGMgFOSKKsK17qLWNxyvar7VQvfXGay1d5kEozLoKWkTRCCgAFp6ij5iHAAsueTIiHI0Zim
2TxSFR7GOduIVyGIdncqfW0xiLEHMU/A8gZIe/TsOFlznzekQ8Vp5s2ZuuFwnvSBfq776VupUQ5C
MWLvurbLF9gqzHU1RaBWM/AX2NR04kKYBPrQHn6FnQNdDHTCSrU9kySF0NhCSkdLJovqIoQsf5b2
VbOVzojRI1ATOtTU9oFf/mZ0kL2oj8ajP5m43nQgaF1Lnn2p4u30mzFZRdX4ovf73vMXXTbelRax
VoQfYBEMAgJtvcLbyIi0DNuZ5HZoxxe8IgpWe5tOsbOSCFctTdwggcRY6G22sTQtWtl11uxqsylW
feFdaeF5F5+F5ULpCixjbUrCYKzpG+wS/jare7FFQQnzD/4NVhqy5XZ4heOlEbdvVa/8KkfJxS2h
fhvPqoicFynSp7oImB5H6wHc1GguqLICECBNkhpuNW1q+OkormqCtWH4uV0YKNdZn9t7vcibdSOj
geBsjEptGw77HgbW2iwAaTZB6V/UlnhVHBVfi93IpVbiyexIFFqI2Po1aBEqPcQhSw6B/TpRPIjx
jTbstDAduDQwwosqDrpd7WnejedP4a4uchL2hjK/ckY8984EQReDM9DWLA2fFB0ghxAAmgjf81dp
EmoY8Q37MmzIzQrx0HGYlc8mdF08ubj94tL+DV/VXJfYBZd2TFptnXrcEuZFtQdQQelf9S96gDi7
zLOB2+EZR8gQXNtqN5B0b2c//NS0Fgb/uDZEK90BsOW6I6MFs2g+odFSMOhGJAiGSq+vi3wGOhVZ
4ZINmyxCB3ZDqM/G5gEzYJrMrMsUdU6sjf65yT/OiYv1gjDgEBxjVTyT+QghU+tBsApLQWLQluOy
kdZrQFGAROqm3mDVDgg48pOl0djAI6J4wOdj9gsCp2DPd37uBo1KhIzdzIgeQmlCOXVu75ftrY9K
aN3MHv22mHKiNNhDdxl8GDOfCEEsJ7SNcekt+De8a222nqtB8Ri1oUHQuQ9zpg4FP7niFteAtwfe
pgE0SYZPEAQ4+x3PW1V56awgfRnuBIRwnSpxidYsE79TgmOWRBE3y7C0flXYxZcijF/6rH4tcPGh
roxeOqn8NIoWRutgPGce0R4wmnBuVmwf6Z9nKVFeWLpXLLW2BetsRJE7tUhXUzT6t9wNA3qyAFBl
jXJXxQM/szSTZaQFGknr6rSIQ+B+PhZxzF8Vvm07MzYmuJlFX7J/CPzAgwQXDBdZN4LyBHxS3/Mv
8iUmIYBLEVY5YBY1uQ+tGpOgLJMfVprem6UlfxIBme77WC3Pxin39z43QyUGeuhzbcgXb81kFgyo
yrPwbVJuM2zL2IvngAzfOOsdBd8il/YEpTvmGdE+r4LAUp4tzs9ry4FN2NfKgqtAFSFgPQCjQBPl
z8mboVlEG70XYtVFVAfJMgrXsFXMm6jV+g2nzfoCPmJzWRQiOqtS5t75Wu+c+0ISuQcSI7pcvjEJ
FW5n+hbTnZLyvwgvxYoQrYvOGTeAoIZ1QF2Mod23SECwg+IOxcItjNllE01netf27lTX+m0YK9ov
0/D8ajmTbTehgh20V53oh/BqlnadDfQzoe4hjjTpQfwUFe9S7f1DNMzkbr3Dmuug8nVy+8mJsmZR
FkRwWs4kLrHQEkyL38pc6LimoQeL+Jy7qgerlo+ybX+M+FAWlZGEN+BvY+hX7ARlx77BNEdnAZCr
2iet4l/LEDaJg59/2dQGErYhxuNGTm2yoPKWYjkMNWFsvSSiD0ZfVmdZIdCf2hLegPT9K51OQ2/p
BGsrJgNkTuZcNwkWw2xGfWUJ3z6Xzd4iQVa7tKwWUlKQJYukyaazwRLDWq+MaFfjvyUFRKC19gXQ
ak+8piVy3xoH8pnaNA2pJYn94MGlg8DJMY1Y4GJppTBrbMgsLpR//aGGtggjDWsB1rpJ3k2jDSCh
FRE2OV/rbtIBvIbfqNmFJsCs9UryVoBNXQQkVixqcqhBMivh1ZQD6kllRxSNqKerIm/5SGqj9s8F
cbDLKCe0d5y1T5DqfJcFz7utm0RsfFmLTaOmwyqBZIHrsC1+ZCWqkzYt7SU/VVsr+B42Dck5NKU0
Ffz2zrkCWsEwHkvn2a6snORAIrEgOTrXoLbtlVB7bIVDw8c6Z4bAdQ+wtBc/dIJRnkwcxngwY5KO
pDelVALUiblej1tQJ6JXD1pZende6wMnasthE2ea5/qE4a1MosKWTjYxKXsE2rRSSecU4NG/UwEf
3ZBDpbljwyYqtoeOtMrOW3GdXtyJ2Yod46NaNQpzDwA3FNGDQZZI1Nmb0FYjNypJUeod9GlRa9+a
WQ2azmMPGfQ2QePWVL4a8Pk3I2iCAyObsaCZr6pAAVxmbGnrCpGzyurrL5Iuzn/DcJZrhLwq0Tye
WIfRlLrFOFVXKonk4CQcnnURJHm6j0KtuSud8cms1ZrNT/sCJdC/GAejuugqXXVjVXsZ5NxpA/oY
s9BxyPZEbzdQcGD+jMF2GKjKocfV2L5HNaburLkM0KMulIy51G7CaV1UEoUffvg12e7DrTeMxVIh
DJjfkNz3pRa7qNLebD3iHgfF+hkOvCvwFK6OjyldPxdqcIetGRv9gE7BYuu16cvaXPZwaxbq0Leb
xHfC7RCNMWpWUyN72x9WwpgIuA69ZGUJxqlZ+5CsbPbB+1FqnCGipDkLw6S8kWUabTFqpa5iZBP5
CnXzxIsfN3oX417tx5E7S+uPYqCseQVDsi9hxIE1iL07oBLTpseRvMkonMFatUFYswPR/gR37aNm
4IyASyZ2nSKzL5TK9tdyYtdkFGZzDVGPw4Ba9v6vOuLgsY6rsT8UgG4q9qld+Wgl1fkwyF+47Qos
6XaQjeZZU4B9P4dfqCoXUq3yX/jo56HIBd8irQ0DmIXsVoRvd5hjOkz/U9FY5lqSBqC/1sDTLrAd
cp9sCmuRAvPYyQZreGo5wXWcCXPl2EW+jSeS5aSmPCZ1Ey/SMnTWU5kaT3GpcXSx0wB4eiWICDaw
HqVLMOvNwktsCHJJY8Q7RBLjqiNo6lorughZvFdZt0HowPuuxG3X2w1SdySrzO/2tRla0vUs6ghl
Vab1kkABq3nUpI5MAJGifVaw2dsZnRKuyc6ZdlGC10BhF+0mtO6GXf8CqUgux6CeFk4dU48QIInR
V0DFStnmqGbs4F4vjF1UWD8dkwwh1a545r7CO88MtsgC7zHxiM0lEE4HIU1CddzPcx9e8UVhRgEn
JcqGHOWCi7Ie+cNg+7K7FH5d5DrgKNnI2wq/VEvYtkAzYoqU0XgBHkqCbYnkdGFrxXVcJo8t4PBt
b84hdK2Bg1ohzW3To069tQa1cgNwIyvNEOmafBeWAwDceJ0Ziljkgx+s/ChmwBW/mIE/PFuq112P
eBS2/IEBklYTXEJsxfrpT1KDB291HjOBlj80KS50PbMNoGiDtdWnwFgoHkxAdhndTg9b64rkNb7u
bEawdmbFnMi+xq3qETgXUdNXCHaAK8r60besVyVBaaVz6Dgb+kz56ei2sqlGJX9yRg+WC/JTF/lH
sQwaCDdKGjSkingKemUDUzgzwVISGrYFiYHoB5XuQiWjwi1Z98/NHgKJatjGwqYQuCg4zeuLKGdb
B9xU2Yi+VwgIgPl4rdaDveCSS18Rwq0upR9NizSGh2rXFvoew5qWFHN0N1KNV8eHMlTkJApomU9Q
shC+Gwo5UFvyNDZUFZxpZzJcdRRAS1VjmFPTFjC5u853VcmYJI5RmdLhtiHxalGGTbetJBpIiK/+
eVVLgIGpJGwdm99VnMp2g4m2/UWagr03h0i5hC0JyrmX9TolC+QhYIbZQyKJ3WiI4UgzuPRrdrUw
TvIATKaTt7d61b92PZEhQdMRGlcn07ke3LbJ2rOB1XD2oWP0WHtk99oxvbDrmaYJbqNhtJdVU1ir
AOOhq/s6QeMNEXV9peH6DoMg5jFt50HkJhCKapyy33Lyn8dQ7+99Pct3jVRIDFHTMQ93KBMhmslS
I9LCDhrzLYjlANZvMFxviJJVoiIULwoP14hGhMwqHev8sm70l0oL1TsBhZtt+9htY6/j22cmciHI
kFFmWs3WSHKqI5bQqCVXACRyA3lwFqGshTzww1HHn1Y4zSfKESJoXbCrUxJlY7XCW8YppeE+Y5OK
AQ1kWpzny4oQk7XJHejCqpoaDsp0oGzR7VUfm4xn+8MV7N8aLiJJImGqBttQeP7WLrPqJtBt65an
MBamxagMbZxSdf8LbKHiDgICg8qeaYF2DRxQ07Urrr3Fz5Z86NVIXtuvJtD1SyeK9XBRkszERWVS
uw1T6L4TWI2SpgYrpno/dTCqiF+UDFYidKoGoqmbJZW+rR2GGWiR31MVdyuwWIAabINpc3L6deRY
3qqvit9DV1X3lJTAXPmjTyJmBdFR0KfjOJJaZwX3U9QPLnUe+G2GnQOcwDdNsdFYCLN97XUrWRZa
XGyDthLMO3SXCm12l4+yvpFdpuwBDlmE+pXBpSWSaZ3Gdrya6uiNQm3BY2jzGV95BMOcX8XWwMa0
ySqKeYJChe/xVcpnlpJXR5JZ0SIEW3JLTGEMONPWN3VvZc4OKT8MLRZKsiZKs8+vrFApd1bG6pYB
B+L3mQGpOnq58lXnCcF3uVbajM9RkfXT1FF2LAjgjO26X+siTy/ZBHY/hwyonlF5wYIjIrhBhtSa
KJe2YZHmDDAVZvw4wZdYZ1nHtmKU6YrDC1Em6gitomiSaNvkJC/4lv6mhjD3y5iaTClhXQr7rSjU
EhR7Ep8x08oLHFOZK5oeG5jvG9VNmbbEljpJA161EiCwcRaT5ea3pHR59bpIyX41ovQ32p+Az7R6
CQaQUsBLNOPMzBj37aQ9z8COBbadfE0II8ThmlCY19iT+TKvpXaVctm+AqtP+U10hts2zm0MAvLc
mgCFUyKozvR26KH+2u21lcQ25BmQNYjWu4WhBMqPZKzVQ2dowaGqjezCiW3rgZQDSlEcQRe8W6Ig
ELetwUHJrbDq0YXObaxihX0vpVOOWHrUuIrf6iDz8jp9bBrT29d5X22DQCtJBa2DazCutZsRaUnC
K9ysNur1vdHRM77pM4WrpVzlPcy91IumTR45+l4HbALqUysWhkEuhONo+eZPwFDl1+spm56UoLWo
s5L6umt69HzYbVGPsTlba4SbLupC6bdoj0Hu2QHdQY4vhSlh7vpBbO0ivCtNMCxBXrerRDQcvwjz
3KFmLy8dIhLOdCqy+wkuMgtKpYk39FHFo2k3D16RBHsNUOAmruGeDWH04tcDt+s9dV4xlQaZfE0r
QUTHsEStJHHxulCTKtn9Q2lJrrsS+C/TKFYv31FXaW40W75NY00CklgpmV6cKdWQ3RKNaz0Mk/3b
ygbGi8p0A+OzWecWsLdByeydkGXOVFJmd6ghalcHe88x3WmWWqyEj51uNedhVCdLGSpA09uhXCrT
NLhRkTjw/pXifgobclgoQRAoYTaed0tnaJzxksJZZjXcFQta/KoyMTxqtSkfx0l2ZwhxWrCmgz7L
TtX+nqVNzHVcfYcPQ70KCqoQuuV127GzZtJrDCYq1RB5C7hOacF2X1Jif8F5HjjgEMv0OfDhKmVt
kr5RYsUFZ1fCWYztYF6whevWWSpCNydkcsmuu3INGZs/BiG7mwhSkat2HhlGTmytYRyAdhEM8StQ
zMEZYmMSB/ymWtreOLAnbTp50ZrU3yYd6mleaw9RNav6h/JVL+N+SwoYICWJGHGnx1mKkBOoyErt
i2xtaEZwoVc5qZ+aBT7dIYaBQEzx0xzFA+Jhlf1a8UvGQU1WWclxH0RVsxMlJlelH1a657UvRupo
PvXbkXNH1BT/m6Mz244U14LoF7GWECDgNck5PZbnetGyyzbzJGa+vnf2+71drjIInYg4sftzEFJD
V13LX3vRm3dZSoqvTMmg5BWRrN6vrZ9T9yRrl09EX3m/AYf/jV9OHyysNmdIXzA68g2qn/WRloTp
5hj4F2pBH3GfZ5KEvbqjOJ1zmOvvR+bTiydLivdILGZPo10bnIEWRcFU/l5nVXKcGltyX2eXA3xT
ee4UAXPePS9h93NQNfWKQ3hpQrv58NbGAGFWndwvbvoyhAljiTN9JM0VEeDOwon4ErhPAQIBRetD
kW5BGK3U4pelS0d86eiNyPSfmYnizgtWOt1QoNvuJWWLfNhnvelfiBwMkejSkOa0DjRKmzjiTN9x
cJppi37TRnRb3l8S2KrTp3hBJpZh8qpx+KMqiEEl2V5w0NKyjkw1+kRlub31snh6CWrYYSsh6siK
u+KQDROaXTjW145sb9sGzRcs568cXGgE/hide/aN1V5GhkezK/TwUAQU1tZI6NuevAodsJ61bal3
Q9DNvwab83FsygKBwcVDscbW+aKtu/zlnBrWK/xmF2Z/UcxqfVNVAzXtFN1PrM6OfZoe6Er071YQ
xiwsuemBlbg0CmjW2lQ5WFlR2qBBlKW+15zG8IpunbPl1v90EV91yFfzVmYX1e7tp+tfgG3vLR8O
pS4uZYlwQejTc+fytAoKZjNCYG3r8gNpIFG209oHZVOf3eMhUTVHs3+sbK4Xc0WPrMzCg88a/xqP
1mbJ8hfbxoFzjbH3WRF4f4DafS3yanfQLFa7rD7DJ4KBhApfwJ6ow/LWnRYbcBmX3U6kPxS6V0yW
F398KIlWeXTgIm/KUnFzLwv9To4svJUlzk7kL1by27jT8JypoPtr0z+5DZfesTehu9p3eWZCZ6fb
vr7nsjTcBDL9Gzjda9wIABIFfcC9PSJ8+RZYiLk2/IKrNArdhrOmDlnTcmUOz7UR08Wt6WhEDJ42
dWrprWchQVcpcsRQ1TF6b2/22XU2pW0NY8Sh7tcZgWXEiZw2RQVtrLDR8pGIioNXu+9MZOwIJG2k
15XbRKosRlsaWsVEz5w70Ws7NnKEpDKke/r52NzuSiBOC7GD0kG4gVbEV8+lIrebMVbaNPEvYGE+
OO/lwcf7iDgNxT1Ih2yrWS+NYOt51a4rSHwIllLY5kMKoniXt9yifxg5iG/TpijH7qf0GaGcPKh3
dcdVTtsKgN0U/8z+nOzA+K3VDr/jveVYinBaPH5KSQ9mILip0Cm/l5bLnJg2s/i2ra67NL2gCBJa
16YsWY25fnV4blPn23XXAGtD2M4fmrwrrslrAzG6mv46HFXbAjpBRAXaZ2ABTDBStQuL6wUqYbzq
8l7GgX2LXVPfepwnmEHeV81YfMlitdBI7bn4JegYKGwJnBwbW7bUOVN68SHiuAXxkYVnFOevPhkm
pF9gn0FWtZrfJUHRbdGP/VMbCmRanRu6DKm9TYsyjjw/TsBixcN9VZpPkBly57Yh+4MZH25udcUm
p/16pOjbNwvey/DmAjLfTIFf3lqDKZtLKfPyVmAg+WzX9zO94GMGLotfh5WtgN5iUd45cyHvGyR8
ajsrbo5i6F8mu+OKnlkzZIvmypmRr7xOmNNyGneD52Xn1Q/zsxLXu7fhV4CZyhwt43bfxnmyNWHf
783omyM+DcC9tkpIYszFyapDyfFXiU2Iqr7VmfduV8Ur69DB2dddsltTLY9W13jHcJbc5nQ/B3sc
yuXP6LARnbT2fBlYkttPXVfe1LOhJ7gL1i2bRAt1xjQ25k4cwlNUPHiumm+tNQwufkwfegCzrO6o
Wp1zGxtAyHhHcheAlOXj8Bsaoh2ath8T2yRmK7QyFA2LPL418BiwZHy5wUsf90WnaXFg24HVWfus
bADnY++mx2tXOJPOinufhUwLoIp2+UzlPX0ATTQtaFgufBg+rKQMaCsw2I5+eRw9yEnpFUE3o+Du
+xg9XHiB+iu5GGFnxHkEvbW7AGp3LsJL5ecEOXtjRm0fJkNfIZ3N9TFwx+LR5n52iLPhMYeOe8hU
Wz92bmHf9tl119p1xi0VzOuFrWf3rJTXnFyLfoc60FAOTWr+Jmna7GJQXpHLTTRaw1IiwHH8L5WT
A8wS45Mz4sD4E3wMCChE1HTf7bxqvUaUbLaxba/G+l17Q2cxQLkwX9djGMZqN45ucpiKCU95fVvb
0RxhF9U7f3SHPyyML/hDtIBl7VAcHQq7bxppmstiN3TFOmP72HgZ9cPtMnDJW7Ff2zi778z05HLx
PFqzgyTWWy7M0asd7YpPLzTd7eJSKAHTXJ26RS5PzTigNXGviHzuMhV9hzRrlfcmUcHOCqfvNFfT
ezxV8L0XtXDw5BwFzRR/l+Oi9nmQaobnKcfFFvwfxmvXaTW5jwwU8WfvOdUB6iUktj7HxY3bLII3
P95VEvpEIlegZ5VuWV2LwzOcu/AsFiBMtZ2OkQ7K12VoclgpfI3XLl8OqKlmyx2/fTB5M91Wdpkf
/SAYrrdDi6A/nqDssJ/8JS+u9ij346WmdH9ako3KvJeiGcIDpo45N6q74iZbwfA7Uj2hesqBdXjq
/FpHVjrNd80c17ABrnACJ6zBl4W/VmH/M8wkGNL/PHIWJxVYxdvkuPnjuCxTJEw87By+vfcVqvAu
H/FypRdX5yzMvTNVkukhK/OXzPULBlFbXDpPzvwD9LDbqtzd+Hg0GEys8qmJTUL8quUkPR2/5fHy
XfXtB0UiSWRzghPf69I9nqnY+4IrlGvBcLpiTQiy+OI+1mwah37e7WtvlRsQWXKbcvbcVkWXbPJl
wRFX8wtV2ITzw6SgAj6x7yalS3r6besVvt2J/dO7hV/EHgPgDuRuwNTk/R1ln2y9hQ9sYPOIU2aZ
3IT8Vg/MafZdSEfpI+0OeeTOiHKs34R7PRTBNyKOTWexX+MQ5SERkMCclg56mrN4fw13uiMNDORH
Qk3//DA7mwoI4j4JPZtXwfkbZFh6jWfaKAmvs1kr3ld3Sm/CSg9nhhqKCHC/0w0lGhPJM8SBlFX5
yHYrHpcmcx5hSOa3dkNH8JpQi7ImSbuz0waQbG3se/be8n1YMR2yTpVsPAV+tRjdku0RFVDGNb1N
CKV7HrJki+IFn83uvOOqQ/x2Zbm/WiDT8yKQLPGzV9qWx2j1rW+GFR9fpfkI54Eyj2kYbnPO6mNm
8beJHfSfpnNfCQ4k1yaW9bjSTR6ptXwMprV/U/xkW7QpfuFC6osFGXab98kHuZ1ls7hkrcfU39px
Mj3r2vfv24QX1MuRljL2ek9YB+u+UytxqPG11riH2QQxzjZDuhnZLd1mNl56YMZyFyZ2f5JD0T8M
QveHLk+r53BMnC20LRmx6gKKlULQKtLtpP56UnTHMVic95hKuRerCWIKfGs4q5gkASU4BWIesaCo
Y6LaBQkq4dIORCWMglrRqOHRYNf8GceRVhWkKNgs18ZsO791VNt9tpVX3aBKgaXxff28oI5tVDtR
iBtX6LCpxs3E/LqFOSf+5V3AoENfzNfa6/a9sIP1OCeZv3cSJlKD11hbblTTQCjp1uOa/tPX01ti
xc8wb+D4XAM5c4EaaAIdED1T02sQ8ydQvVrv2g7LkKlo2LrUgN572WS+RN+Or7Zg4MkYcsEGLMOO
+YTUwIwtkHcqvWdGjCGJDH405FN8hPABWsof7F0ckjYog+A7nOru2R6cH+GFGUv5vX+YpZNFtt1q
Ngj5RnZebT9mXMc2vcK9gDQD40tyzWHjlg53vIqj7TSY9xZhXkdPPG8Z15GuNNmwGWFBvBN7kvt0
9F+CTsk/jtvII/MWaRyVt5zvDR+WwNM3OmtXhoEygyiln1LqiC8YhOVL7xGjqJaguLHVmRRU1kSV
OeRW9gY7iC7Z2od6XDP29Nxj2wCnNXjU/b1ePMyMZkn/EG4yzEz0xm+kXtODw8Dw0Xicsg595oCG
ZuhWLvwxwiv5bcA5p+B/uZ1o9zVTAOgCwjBlbRlcrdF9SUavOqF+fcpc5ncloEwyRcLHwvFgyFVF
KB9kzIhyHb4aQk3TvbNghZ3EBmbvS716r03R8JmZ+ajAT86wAp0qf8jquovoxDT36XqvvAcKovc9
vrX+bZ+rSR1Q6Z5iP+yP16wV9lXKz6Qooc1wdHdgg/pzAf7mYEhzR6BgwGc7KuE/XTxMrM1TY6dP
Bn/AzSjWoIabDpcpBhQSALvpSY9NCa26V6VA6fUO8sqhFHw64G+h1e/snPYhDNz5iijy7PhD3fUh
XC25Wzm9P4MTXR58szK4od2YjZHtF8GG293f3tbZmZ5pINBcwMPMC5pD3Xrjxfdyd2dC7PwsLjfa
YrbKS7IEhufSpdofTE1OifxUSwT7ACa0Gd1rPXt4jJdk3YcKA0WM/HnFBIExGEAOXOu8yZX9b+s1
M3+j2uhzn4fFzdzDSApyzioBkjcygVpuci9e+awLcUhcPz+tlgOmt23kztGevgiik29DbK/bOs8+
e3ZNRcPX1F921yDelolW74a5fvfBnNys+KdRH1g3/rL+rRArNkE+QR/Vdvu7VB0b4pNqb9bQCiNv
yskM/i7lY989AbHOOGP5QzBVaNWNp/U0QDzd85ViW3ehxNnVWKKpXpf3WfXrXQfNotiOjQKKDGro
0RgHyS3Xa/5CS4P34QiZg6yBgwpkzRTWmVHD5UFILLb2yL6AsbZceTMqL92BgoI4sUoFrSytLpDg
w0tME87G6/OPPBhr3AOtj1CY+cpOtAa2W6unDUsrYd1RDssXoBk+pDWT6RRLhYAWqjVKmpRolwpe
e2+IbzI9QsJKEA43SbBFUIni2d0aOYBwUF5/Hed6a++kwffY9Q7BEusjQZhE1FflPxnOPfmNobvr
/f7djY0623X6mjfIiMEMq692miCSXR3vDSv7G8okW4A48BiJR6CgEPYi5Jk+rwRstl7TV5sBm2oD
CnbZIqg3SOUzmLFk+cjAQ4GQHbleFVxgZq8r/1geYnwOHvZSAdf+bGL1Vq+6qvYdIYBt7QQ/MIKa
XduodhtKHljHg1noLLxgpq9Pq1sUO1Kdq3OzUnZ68AtgxsWAUJ5VLkuayhV/rIUIIcCG4K5uFM1v
Wc7M6YhHtIrnpigNP1tQbBtnlI92UDdQRNeyP5QpKrU3FsG/rAu+hBEhQNM2dDc2fSevq2Pd1NK7
6brMNy81t9U31liKA7Xc5XbyBgRdxVTj0EB31H5VcmLWOSAwp7iv1dWEqCS1gCDNoMMbaU8C+8Vi
Vdl7H0Y4i7NJ/q15NxzIQKTk2ipFe7fJ6VpP9H1g2+RQ4jWZmYkSiUzgLZUkUCuC16Yx8p3MYfAg
3aWEf4dSsycR4QAjgANhV5zq+chhMUrv3ISEdl1D5guEDpkQ2vqPc13ZlzTW1albXXz5pgWHovJ+
1+Y+3l+HpjBDDKGqyFkZeUBvYqh3t6X8oWsaSTCD3OFQxfkJC4HpckTJj5u+hsUd63OX8sUq82Em
MxPK9LYm7PWHCTo5ZcZhypKa7iUaS7NnMoQMpwEV/WzDhk52sEOHrLnEWnzMSArzGMp4epia1P+n
Sq95kMtQPpo50C/8DM2N7bnaRTO3PCa05YnLyj6O6f/3F58Uahca8mcO319S7+W/wF7XPfXC5VYU
JIzxTz8HuvFipjkiGuAkiOSUzjYrPCT7cV6gmI2QwPy1r3/ztZ+WQ8q/Gu0pUoUoxj5ZaDJNcoFO
PY67aRBPJgC44Cp7PleefVt6hT64QFojYKrTG8H79Z4MJUkojxT4Q5g2/sGze1IcZrLfOZXCZ7TU
+ZU8eg8bJUe8waa9GA7rfSwb9yJCNbz0nUS/46g/0aOPE8kk+ZhBK/6tuqJ4Fyg6QEBnMOEt70yk
Vco7kkHKdVhKRCiBffytOtyG0BqenRh7NAipi7ZzckNDqlsmKuf/hx+MqERZybOWiFUr+IOb6V/m
VlVUM9EdncV5aq3U4/LbVAOZfYjJZy7aItxQL2g2XlzeTZNNZ7sUWfHKW45CFa+Vt6efNr3hSi+3
UlrDuSE/02yrqp9PdOZzZVXD8DK2tQeAAA9yI8L6RdQiPDFzcd7k2HICRrNrDm5GRA/dpYMwn3r9
oVYxYt8U+l9haoB/YFuPQIFashQ5dWv8rdNt0Xjzm53Ees+LT5YZHMQOLEgaVRSNPPFHaFDoDKa1
KIc7OVD9sCHJ7xhYDSQCsjKEtZv+0BWaoshOPmv6OX2vaYvsn7BMxO5BQ8N9UfPT2E4X0NgHz6Eo
ibbpjljqkqAIBvH0k2UDfN3hk4wy9yh8zCGd7lMbCJ+bptzzfYxTP2yOTZ3/c/T6XOYzdKu73Lsb
U/UQEBi4FruSIA7nBa2C4eAYmzr4CWXzlPkzMPQ+Aa5aXnNbnvaqx3x2giEiycyRTbv+CaTDNQZr
ey/WPKjdwM1p713Rf7kOcbc6tTz0ftmcunoM0Bdzl/lTWh9jOJjj4Afle77YNUEROZ6mFxKPYJj5
6c0p7daWo6Ctr8bTUIN69hu9bYjQb9Zw/O1lvt7ac1W/Fygb7vISF+wu0hyfEATWhDDJxMURmRlO
u1LrXyPa4o8YAv3TL8qOT16t05Ovg3st4vFpmlxzcS2UkdICPkE1T8jhcj1AitXezR6sPM3+mCZD
FBChKUw3nlh2tTdDDFtpazckgiKRTKFNUeaghl1nCsKXpHWao4MnGtHCR4HtAh0XvbQV4DrRvAm9
SeSafMmjao2TPb/d+GSlbQIbMB73TmbzHK6W7V0mMqhMbpK5pzDvpXnf43xtJ9bbblsXAVTCUEWk
TXEgaMy01AyPsrdQfFS7vlsrqqI7WQ7Phfd3mXloepnuRnY/kPNIktGyqZnCyM3mE/HGjhrVDfts
XTSChzj2oeWRacja/ZSUBDgEEMDPyS4RHpka+9QGAF8WpNgxfqarqA7MqRQs2iSanRbJwMK7D3MX
TY+3aCjxQjVdp0YCDY2hfqDkQrYZYjECN1wnYln+5+qnAGzFAOkoh2wc23G4dQKNjzX0RRVxmWGl
4ipq6JDwEEpBG3WJiQ+NpR5j7C5ghI1EbDb99dJXgYEUhdZmO67NbTP1P4I+wPEP+Lls5686ezCT
U5w6Q7TA4LW6G7qf78K0m6n4tUL9Elty+i35rrOn5MgvaN7fVc43uwEiaHFDrvIo1OBOwng8j/4X
CiSZsrKlfENY0kIgpACRz3v5VrWefMSdGd7ZXCAzdBX3p0D+7Xsu6bu0mGzc1Z51qZhVrNOE03YK
1hpRjGq4h/aq3WRykrCKoEX7fV4CduOTjL9Mysrtwoe2kOgwnX0p8rm7uqgNClHaAoJVFg5hU7wH
a8EuQdB8Vrjcyz6I84Z3n2sKeO1ORrBW2B0JsiS/JVlpNqhpAWHALr9vVvWrh/R6XfPmf0iU380y
aVK//n2o4JXrRJNDorGMg0i0Y79jDc+NCZOqjgfk2lMeZvjg86zqA0F3SxydOrM/9aybMwFzaiuX
sHwgCeLdlENA/HwKp4QRh0jWa4mUtyOwSIoQSot1KxPkm2ACC8QGBEgXvJ4oE4Qsb2qlsvAxjUPk
ISB3vHEK69rKzJMiSB7P4UcLg3RLspbQpJfex95waWmNjuW77k+C7RV4rxSNT6CCf/LC+2O86U/r
DmKL2/TgTNZNxR7EqwY6jrzeJhG8XIfPXzY8L7Ibv0vZCQY792XqgfNUfvlKL3QC2zUeXrw5JJot
Zr1hnQ+DXIePS1P/wRh+LgLcX5foB590jtLN2rZvPX0Pd5ArWBaAu7rlwTT73K2nD/D1Jf96BTmQ
w0rWobwXTfHaxlebe/EVpK7Jsn0ke2hVLHeUUTus/qkM+GwEgL025dj/FlVJyDirIhzyNVIeqlXL
6gyvTBYPY0QmceILRYldAIdZDzsV+C5ehJNoakZcmoq5okZtC0tXpcNfOZZUz3Z5cLv08bUGO2SG
cWFnsyRG+GchhRGxX8SyV+fI4+DUOA9EBWp7O2clNYibxoUEFmTdLxCkclfkXHWKFeW4WP1/aQvO
uKrTj6apsL6Whm9zYa2bjFh5NCxgYzNyKc0mYJbdQVwt/8HvKT/Z7ELssus1PLoV8SCyl0ROXcNY
68c+XoJyG85vCeNt4wx+8weCm91GXCvpMRJB9uzkkJpGPmcbm6BCvEnrZGyPVzMx3+vEEoQPg9k+
1Vk1cRJoG+XELJptgBjN+7VsY3UyTUNSFuYdjSBTHuw92kyjnFgd66iruz6A7h7+gRx2850VWG/T
or7KnBZnFt+qPb2erLv4o/czOsUA71VO99PYja/8VxByFZDO9FqdUOZ05WG/ds9h5j4LYh/bQlOM
XmWy37cF2hr38QSnRrw6CYXyx4Jhc7e4wQ8sxXTDFOST5kXF37cslJwcbyXUVARLed8teFotRGD+
R16yH2mi2Hkcl7cJZKIV9DHBTCm5p+Wt+1gmlVttykU0twVXqQ0sNzKMuEpbFfLbSUbiamnX+4ya
7cuipuDRokR+PyZjeQEEKnfcc9ptPSKAMCdzKvluEu5bHZqf/LpY5uIBROHoWw8DOzHfLPfMN73r
jhdHduY0D363d3VQfSl3dbdWKXrmEzHc8KbVUeHywLHSMx1V6rS3Y6jaUxqkwakwBnq1m5HFmfo6
StDld4Rtq3uCUcDTRnJkaC8OlaArVqn5n45IgPIxu54f7KiM7yTxQaD5gwdgXbYfuei6c2vC/LED
DXsrnTF7E8TaySNdmaB5uuxDujbEToOUwzgzy9n1xL+1HVjucoKNqCluhW5onUYic0c3lsPOawla
Zr7THM3CoqAtBWd5wA+kE0eepypVn4OggGDx0glvo6fQ08pectbRcXsrFJZUkzugq3zYzakloiy0
9d4e7R84i+9qITgoMrH8DeypujgzEbSSD+aZct38aRVXPaeY5xukaNVHWGqsfHTl8+qlRNYVa8Gu
teCGqOyrccHLudy4NhAh3V8fRvmu4iodQWxa/mA5y2hmVXaDG25vypJNyKI8pyFt9lAtm2jO06vU
Phac/OuU7DqMCzYTuJf1Gsuzixt7H8yhvRWiR7rploaMp0p2Xi02pdfvePHJKuvGvxgq6n4nKdmA
nQeGpD611n3KHfw7Z33kAbClu60TcOU5mwY3cGRhUbo/rFcBxUt6EubccEOuDbliOWys9H722eOd
m9Z6avzc2+aIXAxETgUSZ4LY86mGJnnlqkFWoGLTgj5ehOLJmd5M6WaHGieQlAKBqPTeb+u31cff
rmAQbzsWqffDaKvfVP1x6/yolTc9tgUrrvsyxhluwpjvhFzMuXWsjHCjsAiMcNVmB6x4d6eWsGuN
6YNtuKRvkBUWZhCCHFGVDUC3VqyN67r3RSz2cgE+Vu+4bDN1Z4rFJav6YCUw306yey46600wC+yy
brFvWK0xL0i33Z0aiHiDl80Oi53rS0jmgGRDG/+rTQlyi7ojonja/IOZPe4l9MTNgNbwUderiLjN
ILWsxrvh8Wr2iDk/RWu8iCtbeUxKd5UXgOp1/z37lkoJ1cAw6PyYA7KR6cVYsXuGAjkdylFNh77L
SOT3hGD8YpkjAwUP+Dq08+V2nlz7T6c9aPM4sRpkqyyyvdQymyOsNA9Qo29AbWfpQNy9YA+V9WzP
di6tS0JjKfVyXBH0n1xY3vgGXYGK6dC0j2tyQ8MWEiOQWjKTlk3LcsiqNoU1O3iS1nb1fUpku0Dk
iC1LA9MwUOyT5MK7DUsQz30qsk0unTgHTLy+OqtT8X0B3LIlYRm/pEimLCCgqB6NBlLZ1T0OfDCx
Hd61yypu6qwx7yucs5gF9Jp9lXJOQNk0kC4ppHYeAtuM52GW7h2oTvGoRQqRcCQwOA91iVvmrDug
KeaQTXF+7O3wxe+L/kvajXWLWsaqHHrytiSyEvWDG+7KNS++11Cbm5wxi403XVD/1DlrtzO+su9X
twnIpBlv3/RZsCsY3s5lk/Q3/ODsrF2pg05ie3dwDsLHVnjDNlQ9ZbvWAmEcdsSSJvJmXov1hbKA
+rjC93ywHUtFYZD1D0TMqn0jEf6Xzgb0ySgaNcrVX8XIpWPQ1yvD6ogDER5rY3ec7ylIt2iq+hRB
ThSHIqghxk6r2BF9m491ENigFjxubt30OWVdc59VpfePICTrZh4bziVbqSs/spijdW6tQ9L5SaS4
NWzNbI1bNdvl7dosXjQ6+ZhvWMDEvhmJxOcU0++rxU7J4MV62/sqfnGy0FD+MFrOqzBWefLCpruQ
EuWR4rtwQLyj+a8T5T6dK/uBlwE0cUUuFthuxtZ3TQ3yWIbsPQx//ZhfdbdW05EAYbGzRZq8IY4K
iJGDeYb/jopMfwbMWpUz/FijxQdOWK8UNDRsbNPSQEUrueSVBFpemb92krbf08J+w7KI4Ygzll/a
uGzuqnH+J5SK77hClDxXXX8fmrbF5F2rY6ia6WFtKnUhucSKX+9qMqYeSXknrkg/YPCPAad7Y3IC
EiTkmH6o2QhTFLC0j+0teXzcxZbaAlK667StFyoeqE/Y9Cvg3IVo6j7ueNtsK2G71Qhulnl8fYCv
cvGCmNFjEq7veTy4L13CLQ1wB0tkY69YTw3CfeG55VGgYm1w7N9VkVwb5ExKtlgJVAuq2bclzsqm
XWq+Mx6ihcVFhYVk0uws2M4Hl13PXy6FyaaoJ30UJQEYrxTxeSSsvOk7phs7nbgzqpwkHWr8vhpy
5zBMrJSz01HfX8+wjU9wBAcJKBdlgqRexpptm8H8XVjNYcFa32lFJE8vIOMNuzKbukl+OYlY3bfn
92Wc070x2jkmU/HCPamPAmE9QX6fd5TYjI+YL/VLrMR8F7axuFmrlDiWQ07YC+L4rg5ysZ/niQc9
TKYHxkd3T/V/9942BcK16xQRn80mMkn6U65BtcvB/Lw2fFG2khruExsx1inWABBhfSc7I1wW/3y/
PLNvCDkrWWN5/c7xAfPmQHwxzKIrOVY7bebeIRfJgxIBxm0pJLHVIagZiSfHHl/jDO4mTDxzA1GZ
0BMv0LacyvRJZuTXHTNDK6VuIdms2Lub1aRfYZnWl7E2ULEzzY/ONghKQJw5aCi9fVPkDWILPQJc
QWLWL7kiuMUTi1TOcVgr+3FBqdpZXQVBfMx6NkSH6+8itjNuI2vPis84t85fbxLVHQ8f0dEk+SEL
jLyasu7gawdPJ61BDaVp72w7B0HVuCguUw9l12ssOMluxf2cKgzcQQeTpg0PYwsCJG5Nd3T9Gr1d
Vi3s7CvtZegcVkolVFuRLmTxcKpTq1YRY77/GHpc3Wa2gA5y7f8UIK8QScqneXAfiiFudoLukAP7
yeLT76Xi6kBAgteI26Prme+S6+KtGq0vu5hAK3fu3G7IpJldltnjmRj1RJNx9klWDCZkKQhQS2r8
qBATe7oul0uyus4ulmH22Ij8Iy06lqVddvr9IfkkrV/uY9o9WdnK55u6qpku+jBr+RTAi/dYwN/i
MgH2VbI8pGvn7+KlMP3evSa8/TWcI4esA0NVyhti5mQTz/2lb5aFGnmzatLwRf6QoP9/UdD0gl6F
g91xhbqsGArM2YSuXTZn8FvAp85wP/ve/NhdnzymKggedCLnk4HkcA/N5rpjo43mi5RnqObZUteH
pWmSmyFl84kIh64ZZluulww0zVlXc3JvB4QaKmRl4tjsE8mm+BGJXA4o2qQSbGvaqZHtVrKT7msL
leeYkL0+kO0hmqhiQXIa4uLUsL+t4pUZijv6wZLUMHY2Cm4oyCu5Tvw5Ma8f3bGZHpMOWDfNIPbG
GlpAd+0a3Dmtuc7P8Cj8uXqDqers45CkUr7UYKFFwi6xvTjPhsmVXeLKJ0qz9Hu5TPOJ4UBtS7f+
yOKAtpPA4kkeeZkcu/tmmqV4Y5XBzs9WEjJkrZ/k2Ie81YQ0Syslwd+3rF5M3Yg9zNXHc9GQC82G
dtk7PaFkr6NkDGmdlclQNFETa8rzrExt54qqEYzv/Nkh5jfuOti970KgrYYdua20CseNVtfeFXvh
DmgCu7hxGq49U5FXcGqgHYfOvERuNTxNfpUfHaptIn+yxKljEeYo/yPtvHbkRtI2fSuLPSdAE2SQ
p+nLVxalkkonhCy997z6fdg/sH8WK5GJVguDxsyowcgIBiM+8xrZ2fe9cMCdCNrQPc0v3GAx2NZp
NXYYVY93aajDeseG9pNXpL84jNFjyay5Y5RHL+3oDa6ZtjmnE+q3a1vib2QFeDrDJbsXA/xziEpc
+ETxNFeD8HNWRugKTZUOhGQIdoFKhV9YHu1qgox87xl0g7hkfvsy/d6Qa7JEWrifUHq6K4YS76le
EvkVFdz4ABofd2FIF5USpPoZ4fBhJcdUHFSkPyikTj6yY5YGQoLGw8Yvp5AKs2I065kRq61VgyVr
Jqm7IFW0FwPkAXAynhOF36gcOOTUaUc/3SNEgDaBBVvuHaZ08tcywtRpKKjlKR5NkKgzdqaKYO5E
Zw7lrir4ligWrQTqZgcawtWtg0gwTXJ0KyHFpsUtktoN96zSYDaeEeTCx4zvsV4roBfW5o5Fwr7K
dH4rVgB/t/Sdu8SoyLj5gtBAKSYS8FChpuskFXGAh7qJ74G8oa7djXdJV6IIFOb+XiMh241jRyFz
8GcQM6jZjWdFJeoifr0VRp3vIzsy3d6wEncMffChsohm2K2xMmv1xfB72j8tIYvUyfODSn/rMDh6
GqHF71r6/5vOE9xfhtiRBXj6754aNsyS1oJIaPma6w9B/aoBNVg1eWBSSa9JAsC5YZatgOZSm7a6
rYQSfRI2QbPeGBb1krbdVhma0AoUgt8dBt/HBrN7yMFj9t0OgeDEHSkjeif4uvd0tWNRA7ygmU0p
HkxB1lnGns4AkXIFKRaywkBrMBqOqF9otwp99u9eadKdondZPXca8GbFjuu1lhS/KDQYv7tW41in
N7e19Ihc2gaJOimxcZQJybcD9X3llSTNWhuk360kNoAZDc3XrCXNAFNN0N3bPxF5bXE784xd2gvo
DrZZUbWvh/YYlDK8y1vqpxpQh8Ho+mNH0hpwBmnxG9ipmkTeCZ+asVSey8BOnxLbKo865Sxqq9SG
DU3Yd2xvi405WuZaiUM0pND+QUyfr3xnGySF9ONaBLh6uQlUfXp0TEKKcFKo9mBWFOeCs6stAZ9C
3Gl1qn7R8DvOAabaSiN3Zll+MxQ1+9SViCGpWZF8T7gopm3PLXXIOTA2YuIGU8QQ349grNajquGe
GCGs45WYfSQJJU2jqLIHkmhkd3qFWxHtFEjH2m8iIOI1M5lv46pCJKtSDqatAYus8dN68eyEPE8W
0NxBzKEnBAPtpjUie9/KPj1MnVXuvXJqQBLL8XuFotUOuB8nBQxHroG0WtExaF5Rw4IMBLicjgBk
eUC02UGj3fRpaLJwr/bq9IDqGH5uGNjtYa8jZKByA/earjzqtuh2ZGH6oa+a4EdWaMqN4dEanvLh
R2di9NPkafgng0K4NeVQ77SoL3Y9ZoE7k0oXjBzf2GmTzgkvCHNTnZBBICa2VltzJCrXarFPRsqM
UajvB+REVqMB0qzzTdCjmKVvJ6OWh8FD7StvOutrVfSU6OZjdlSS7KYzFO/WHqiDr8Kh+hYrwv4m
xoqWYm4V+Q3SBdUGsUReBSBI339LW+QgitLKtrQivIOM2nLjIfCGo3QeAXSVygHX+GiLYY3Csepn
W2PUUDjR7T+NUKC0zGQm6j2QD4IYQLYGGaCZSmqFAIf5rxQb6HrWyouv5uJu9mp8GWDgABkFVJ1V
uEmK1tRuvJg+Xg/88AgKE1FA23ojxNDv0TBS7ixYkpT2YcmsDeQgNknS/6ZLhyqMipfDOlQl7JE6
R3EsjlvYrLET3SQm3OIEFpjlIB9BNQB9mOSrzBRYpTl3aNYlXBPOpN0pcVF8MVsw8xbIsG3Ldnoy
iIVuI+CM68pCmyyJIv9B0pq679n1XE9NDxiifR2yGKnRLocFGZg/6BEZz1VV/pwCWhYqZpT7rrea
Tekb1t4hE7xFOUu7s/Wx3nHzFvtk4tiLqsy5QXmmh/Aiwl0Y184bbTlEhcdIXSHGnZCyI7aFnHW9
DitKJ2zANfwra4supA8WFUUW2jDRD4quEDrsKHkgSmQ/Gqp9U+JNuh7y3J8xh5T27Uwc46SRn8A4
qscG0gPkOcicK78IxCoNxwBMNRSoLsKWIrKUn1zvoYAgxZHUR5PYRZ707xMdllc2US3lHJ4hWbnY
6Wr6hRKYvy0pLa7HTleIOZXwjlpesB0VCSYyLdQ/U+B8rizSRytR+KS8zHSOsh3Uh6Yaqp2ThMiS
eYP1RKkNG0W4PqtJ1tkWuxgbS3o/uw/SwTz4OngTH0xoBUhZ0od9pBNpf9F8BDDIS7o7XWV3TPlU
bIJogpcUAOvLVP8FSPVhwhJvFVslPTtcyYjFxoRymA3XV8mSfZwq0Z6gYMT7SFGh/SBrEEi1h5mW
qTeUfMHXJmFxp0rOobUzCwUa/YiIuQpMqKE4BJWp3SELI/e1kZTHtEhgMiS1eo9qyLQONSoFjhXm
B4cOxkHCzfBXGoHMLtXNcjeE2Wud0S7nqA1uDBihcg2KnOi5gKO7GuxGbnpk9bZGVoZfRDYiXkb5
EIwvJfxbWzGNL2CezF09xxNgdYt9o1OGpiom7iZJoyeqOmeXDlq2DsMO5HA/FHeDSPPXOJQZSC67
3JA4j4DJKIPHSfHJGQd9xykBmY3Gy6GJVXkM1brchahJvPZFASQ5sb29BkKBrmeufVc4VIHitsjh
ICOxwwiBsulAy3Rjz+0ha3KMCVZ6jLp/ppUAPmqH6rONdAvSO2hAmgitfAbiCLwxCarPSjpA76Fd
+IjgBUvcFOkR7RngxQJCbD0V9YZCY4GgCc7EXAvJvZcU06ec0OveDMLnEdztJsra3xwqJMkOisdy
RNPGQ4wNaDTxrQn8Z2URIiLyRb0ZttgQe4h9NUl3U0B1vPdSCjhVSX2SxSTx9srxscsLuHJZG6DQ
ABbMS7pCRSgy/gNzOWeXNvYmsdoSoFIMQU1rtePg998nu/1WA9C96adgfG0olm/oyHa70edhYdY4
hACB9UBHLd/XXmciioemRG6h7FcrOjIjcV4A7IU55lCwWAOKd1ZxTFMxLax8bdRWiVYCNw+4Zvsn
rqfpfWnDyUATho6COgUPuU6peE0jIX0p7Djd250jNt5IgajXQCsXnREBtiSJ6TnNiI6B/HQ5EEui
ZfOOk1PeD3oRbPz4fiqPtQpUG7Eh9c0sWvNHqM+sH5kU0LuJd6IhrB80r5drq43HXTZ51s5WnepL
1NeUDyTZMBaaKgWZYLgvs0z7yecOhjhKJCJ5MUJhpAAPcE65OXW/3tAGNLdJ5qT3qUfjs+WuRDKu
UH5WCtdnXoL5z4D47XFTlXd09OKtPhj1Ty9og19KDnk2ir1wp5WoNfvlzNGNOyNn78QocBiUsbqi
fQ3ViuYQsRlqVNlwkN0w0CT3UEyMijb4TCPYI/pO4pce7bOjg4jOSlXHBp5N7+1ys7T+WAKcDf+I
XntpiIMJJOKmbKlTrmNqM2IdOx2UVnrS9bNq9i2KXWZNmaRMbzifps+6USi3Oo37fVK2HCqEJ1pL
mAQahrwwkqt08tTvYOy/1Kp/bFGgQX6ImlLifC76zxl+qBua26znIO07BNEJcpuJxBRRLnZKnv+M
tCHZxuwjnBglIk8VvkwvzpSrN3raIvdEoXZvAI39pI80LVSpBffUyeLfqUEPGh3iDrWRuaamtcPW
aRBnIq/In6chFTsFcdad1ANklKz4NcR8KF/XhyhHgW4MB4carU1tHf22jekjAHFI7S21hVjcBOlD
MItaUVKmM1I0+ohqDiUIG6bCKoQW8Rp2CTQmG2Z21adgSkB70gMA0DcY4bTWZZVvOT/CbYOgFUOg
x9WTo25GTNHYFEY18nRv+unliWAbzIiOLCxv/dqPHh1dQVFG5f9D4UEczWky6MQO+cYRjbO3UWRe
WyDF1yp0Dfpm+Su1ZfU78ovmwYryF7XkLKTWi+gpzk7F2kZVYqUNDmqM8fBm93bxAM45+NlqQfeg
TT3fOVzmdFVaDkEEzGyoKW36TEF4/NLlHAW0XPFvSeTnshyqVSWHN4020C8v8VSaSg45DmKw4i5t
1K8jKffKNIbwqNCW2U+Qu2nx0LEAjejdmUGP7lIZE+h4U9CSewjol7MYHJWn4s4HX7wKLYIqNOm2
be1ts1B96vVZv65BrMChfLlu5DOaC+XnXEAimDUX/TtniMUtQD422jjS9VSN8aGMcPj21MZ+1DJK
Y8gNJ3u/deCXd9IBC0SznVYg0mCjU92XVJyfaWaEsNmzH4B5/K0gIX+2IEMehg7eW0TzEECRnt5S
UQW/TcF13xmw4ry28p+G0vqJkk4GxLnLd5HR2wgCIR4+kqE9ooPJtRLWKWcGibk25N6LZQGW9CVK
pEAsqDPRxXSzsqJtRHrzPEjw1qFGmcHoYU80UWE/Vl3NpemIOSizAk4yNaZQyFsbscDmwEUAis2u
bFG0Dg+hDaaKLE2fpSqyQ8vnCDufA6tvHCzlQg/ma1PUL+YIZZdTJX9QfEQiwTEqgMWxjyA/Dbk/
Ycj7c7iclWX329a79mdqtf4uQZcUdd9qWAeK1+2pV2au2o0+4nWiobNVgyjEp34lDXV0EwPKpAe2
5K6RrfOM3xtqWHpKQo8nQqhXzV0tLXTKHDG+1rLUKSh6kCcJBlGX0t7sKgXgLEmADb0xoZ1hYwr/
19lj2Zg/Qj0KD2UNhAMR3n6D2mgL1KII130Cmlhp9c+ap9gHOymQg6I8CWGlqx4aJ1FRcdbEbQGy
fGcZnXNTplOxV0DyI8aiVAc+PELoGh2WJpLhxtdT+y4BFbshluM0atqvBVDCQw1e5qW0J8TjW6Sd
Q7vnpkkI5jyBZhz1JmUHT5kPV9aE66Nqf/Y09UUmZr+JcIu+n6T5Ve9MJHESrtcmo00B4NJ+aZ2p
uY+bFFx3w04pTZDaidICs4NTsOoAH+xHBx/OqgSJRauVz4WqKTGXYsC9p/P0gEAnwP/YsEjCbKBh
rW0f6rEeOf7r/E5zGvXWaEtSMk9vVxBQsgO0IBUUeBsdMtMsvxOvEuUASbUoYSQth6FQmxtoQmzh
0H9TQC2RuqY/hKgA83tBeTAjJXxgh6GxFg/TgQSmfdIDFRW5Ns84LYrUWcmmeEPAEWWtTmklwBsI
4KBDpnVegfygkEdeLg2NUxOs0RBXEBjjxF4rYNFfDD4zDkNNbKwJ/l8nqgYkrld/qaqqPqo1WtR+
acd7fxxwSQ2EuQGm+x0IAI1BuML3OTfQ1mp8pGOKGmWixg/XwHnkIYk6NHpbh2N/1L+1gyzva3r4
MLPo/9QaaGa/pLjfAxLe9Fr/fehida97vr2zU9H+RmERcoMTAXBw1J+wDNNdBV38xemd74G0wbVV
9CJoof0C5attad2Qn1JTp3gES80ueqAgooW90FkU+9R8bwpCNa0DaRkFpreTcKE2ArXRjcCpZC8d
FEQx8oUvQzc5PbSK4T/r8DFeBOkiIPJm6HYlFepbNtXPsqFBUaQ5eYMdcCV5nbrtdRVAaa2pKymV
bDN4AvTYmMGwJI5bD1NgkUXF+bb1uQMbj3YTgsIBCkfhsB+UQEfniAoM5ZuxIViAYOKAr7tFThGx
uKoiAw/UcWsn2R8dxecNLKzkRzNS5zZlq3wvESUl2DCaDeCml5II85Hu2gRMwBu+Efa9ATOzqLI2
4waJ9mFTtVSK+g7QQhTlv5gcH3c+9Csqcskhj2hD2UVQ3w6JEOgelNUx4AA6BAU0XyB/9CborOrZ
SsYgcFCFo4Who6kam9GjiYPnRksdBSFhEic5OO0Ex2z0bgAFIE3ZyhFUMYVKdYqQy0G1DIwUQKZa
VtOt43QoMgR2/KXxQE3aOk2HOuaSMNWeNaT0tca7UaHYVlXI/VSQuMv+DXlsaslxIungq4gRwSgZ
hvxAfwYiUFwCPdUMTFySzIZaAqlC7dFLnLI02zuDBSCgawycShC8ZX8h8USj8Q4eylMUx5wsVjbu
ajOmiBrwpSU2egN51AboVo8q7Rt6aGHeEg6Au4frogI8lkp9bzZWSfcBzA39AkGm0Y4FbMtO/vGd
tvPplg7DnO8rD7S3qWEGnrnJ+5EWYukBWYbU3yHtZI3trQVu3ScoNNumQpbT57xbWzaBJl1S7QsI
pC/lPZrXLQAA5AhrFE5GEi1ESFBYhE+qzMW+EPFGiKkNdGdLQbIFMiagNd+8rQufkgrIjV9WP7R/
fAsGpuiNGyUpftvUZPfAcXAvHW2UUOhi/4FzIDZQzEAH6Xzn+dBCi5w52CpHMQc1OiRp8JWQ5VMJ
CXiVVzQp7UT0m9JS432YaPEdNSQK9z2R3KrmCl4Lts+hQrQSenZqbkMbJkvr6MgbxFaFtXowvVro
PLn8uwgxNYGyTdtQ2Yo2GFdwnNCGLWr1l9ICxqQiV/6KLSMke4h1ktSSpTFUb81rokFtGTZ3f2aY
d9ICu1fDarkhLe2gG0T1TYxq/gZBHHuL8Th1ksiQ2zaPzFtdi0O0zIedURaImtEg7fuHrlP0VzrZ
YtsLnaqkJa1b4RFgclf0q0kz/C1Oy9WDopHLVFNa3mmAyL7JKnyj/pghHmdAtjJ5iFcRVyKwTqWY
2jRItDBciwrpwtwyQXP6poKhToeyTZfQP4htiz6P0b2Vk6W7whtQYCEcyo6lAc4sRytxPRUemhEG
268KR9ACYfVq0w/fSe/JgddAqDcrrKkTUFe4H8HWJBO9pzqIhIKJrHcyzc3SrBXffEKGr2VGZ2zq
EvW+DzLzGRT6XPL10awpCnvD1+1sga34K4CQFaV4k7YurW/IWKC/palpd1YvUAry2repnaGSOrR6
NZxmlWOY+k0TvgnuxFXSUamgoi727HeqcaIXqJwAW0MIJdrDOwUsocp1OdPLFYVQJFIduq1EzFRa
VOfBrL0UaMxQvZILa/tujBqc2CHr3ZaaxqcSoZnradFw0Lm9wMMqw6Okqq0ehhIsMnqpsSyOcA/p
pYGs4jCiQKbrlb2yk8TfWIXNa0vh2YSOiYyPmaVfwJW/otHAedOleDGEWCBYTlz9RnMA1BOJcA0Z
3oo3Uzqa+wwDhZVTovU4BhzlyjA2m4Yfuo5KxXyZAJ8CzQurLyjd6Xu7SHo3DkyLK4VtV+t0U+mb
oe0Z1dkuj9LhTtdBtXNxa4BWjJa2KmUsIWS5Dess30+NYf/MowZpcJuugO+BnPoLGxnDtgUMYSH5
83//z6m/Igg47B5CZBcgT2OibH35t483DR0LQqyhbQPC+sKrqBW+IPke86OeJp/8qVjn2vjt8hAf
jV0YwnQI2Q3dMsXSGJQim6RDje6hNt2P9iukOSvuKFH4V1bqozcRk9CwWWSpDBVHjvcrFQbVZI6p
kx2L6IkShijo5XMut+FbCefw8pxmw5v3FjLvx1r4B1VwnMJZ0Pk4Dm+Z/8eB9+7Q+dYouScpsLM7
AGKXRzy3irYhNU13DP5hzHZDJzZ/ouX2KkFVHcHuQkBr8kdCYyAWl0eZf/diXkKV0jL4kh0Qy7N1
zskorUav1wyV7CiMW5O7HTF2UuJDoh/K/tflobSPNjxshpOxFjPy4cmy4Rkr78ttAgGgnY5C1OAY
fwMUXrcKlWb6G/0vx3GHmAprfWWyHx2a+AG2dAxH1TVOw3nJTyaLfmfqACHk07qVBJXZFQOoM2/s
3eMX+9Ghf1wZYzzrfd7jZqJGe8W/LawrFpMfrZneT2KxE23H1my7Z5QyvfWDzSRuWvH98pu6NsTC
/anpUvSwQobQ9Z32baZxRZvLI5xZKq4jtrcQmkFDbzFCMlDOAxCRHX8k+bcOOmQ2e9hcGUTTP25u
uGM6NUINPDC6Ce/fd+Sbo6hhtx3j73JFqxvO9rOd3JLtt8qtaB+BbgTO6+WZnTmUTsc0FyZdwEWM
tMvs7CgRxAEsGxcOuCT8knLXc/61BaH5bqzFWR55jj4ZyNUdbSqxPfxRMZZrbfz6FzOiJyPAluHc
Zy42XDZJyrEmn63uvNbpBsij0s1eAuBRph+Xh9LP7DyT886xTPaGw+3x/o2Bhpa92jAj4mkk5Y7x
zthZf0zU2NafSvHJNLxt134OzBvkc2nO0mUQ0MuenPyBUCL0qHg8JeNTNNwgqX35p304O6SuSpVt
pBtYyPGf979sSMpGUQJHR3S4/lrpn4HJ//lvI8y/4OR0av7/CBiVZc7zf3z6YmWp5Dow0fn9lQbg
KN4oRJeXf7/F73t3lSxWaP77k99feRb1bJURJJ2JHAnVVWLexde+6bOjAGjTrfkAJ694P0qnQUBC
PNZ4ofIC9MnMDrrXgW8zUGrtfyo6oEK/PupD8k2jhziYpTtDSP0o2aOSi4YRItor0sD95bl/3B0W
bE4YLzZXqaM7i6M/zr1BU1UseVrni2V9jq6YF197/GLSYoqbuKdn5FbW1kp37b+9FyWLOV+ICHYQ
uOmLc6SMwwK0j0mVdzq0wz4aruyMMz+f52PBKxBm4aNerE6IVH3nKVheUWrPVpb9Fz9ft5Cow6Wa
irQ9XwMnGw98qlZItZYvCLxVd3lw5ZQ99+uFJgRcQF0l0Fx8ObEwIuSeBu+l9W/HXTX8+3erm3NM
YgpLcPItLimtyM0iUhLftQyEbPlw/vWHDxbF1m1gSwaHl7F4vhEIcGmKVF4wJlr7+adSuWLgfW59
TgYQixsPdrw2ZjhJvKAFEPn7LL8SCM/r+/5csaibI5uBGoxlqUtPbaB1kEKa3HedFq46zBaszv5i
g4JBslRiBU54e57iyQ4q1CJCRQqETe3/QtwVgvzl4+HjoYXAimGxNwnodXWZdJlK0ygjLTWXEwgV
fPB6BiKI+r/fqO9GWXwHmjJWTWUYoRtmWyQNYYJdnsWZF/3u+YsrEMEquA+4YbhNddOENxSF/9vz
F2+BX07wHIrQHV8l2qDllTP6zEvgunBseHDCIVBfHKJQJbxmGozEzbMNAPTkjhwOKdjLc5iPssVm
5QKgj2YJnVbhMuSskUECCMAgaou5DDXO7B70VYWzfXRltc58FnwRiKVIqWoAtBfHUhq2hQRqVrup
/UgmCkJCOFdsuuejYTGZd0PMK3ryWZQ45HCql7UbA2jdIbecQqwfS9RjJ/XZiVu3rs3wkyVgEeGF
Sjn78lqeG578QKVMoVnCXgaD9IgDSDh6RUcO2kY1IXtlYb7zWOiyeYoKDEvUKYwAASGMXhN1XzGQ
P7PdndPhF7PPAnVShaJV7g659Fj5enly825brq3gDwm+o1KRWXxMZjmYI4Dcyh2012pyS4SrENBG
f8Ox263i31we7dxmEciBIi+jU5f5JzU/eZM2CCnAFnaFFQviHzRrS/O3UaRXXtiZze8IG5VNrEcs
mvqLqwa3N9hpuVm5cO38TKy97jilkPraLXXoyxM693JME7CDzafmGMsqGciDsrT7oXJhLb1Uln/b
m8aVe+3cmpkYShEUgTnWlmtWZeEw2VGF+jL6Fy+eE+jPsdYolNYV9coVd24zSGxs8dtiP6hiEYD5
dE7UyMgbF+gp5mnGV4Dvh95CYKkBnphI7Wnwsu3lFdTOLaEkjCbu++dAXLwt6G4t8FMGTQEcUKi3
dgFdweTPpAc7n/G7tvvSR+1zDxOic7ZaER5SR+zKRr5c/iXnFvrkh/xje36yOZuyrwJK443bIKZm
dccxRzKl/HJ5kHOHyekgiyUu26KG/lk1boudj/IUj7empH0O21x1MSSpr33fZ1fXmL83h1xFE/Ok
TyaFnIIZFyOTUkHdVM0x8rwrV821ERbnE+ZUnSZQ0HVB1fkUzhGUwVP58qp9tJyX1oy4B6KDsz3K
G/MnfzINRzpqL8yxdmvlGTxMDogn1J6d8k0zsoPwDkiZrRAGv3KQnH1ZJ6PO38vJqJ6s0wyXutqF
KEQr9SYTr15/q043WAusjTZZlUBDrsx03gDLA1mahiQwMEzLWCb4HuBmpw6DxkUoeKNqNymmEd4z
9sYlxrvBTYeoYKT8BiJ9Za5nX+PJuPPfn8zVD0c0rf2QcQPxRKv0i4cvxuW5nf3ALCo3qrTZkkv/
8yBv6l4pvNo1yF+shzQA0bq7PMTH4u68UebFs6UqbGTo3k8DiQp4EpwobpN2NC8d5BiOVv2st/ea
I9da/SeXPzT/Sek+B8VjGlwZ/twi4sdqa7rgNjCXwZCPzseErGnjjsNGhS9WXlnBa89ffGt2NPbQ
d3g+IE9QK6K9kgSeuwBOf//iMwNfEicxtE63xSYcGgEInFL4qCVKDVHKGUAZJGPgKhP9vMsv7trM
Fp+aCJAZTGxmlk8Thwh2jPnN5RHmtVl+WLwY8h7q7ra1bAfhCMznnBbsDAv29atdE+IcQ+3X5VE+
zkOqKhmcFCbRt1zWhehJOsYYidrFfxVVe/g0m8sDfPyI5gGQ3Vb/55JeHOgTYhngwzsGGEBQ7HXE
zoh7/2KMuagFro5wTcyTPDkLcN4YYj3wa7dHOj7eJvq+167cGh/fBtMgjybopOrjLO8lxx+8DkW4
2s3tDcQK1ec23Mbxldjp7Ns4GWXxvaSghqsWZXY3FV8j48lJt5cX6uMFwSwcg7Pmf1Zq8TLawSB8
LkwuiPIrfUCilz34IhDz92l9GMtHW7sWLp17/XNkJm2NxbOXZygNl3QCvVC7Izh5xUBOk1Z2d+Xl
XBnEWZRStM4Y6jGRtRsUT5O5dxCt014ur9zHk4Z0kQ2gUdLCaWpZi/OiqBxgpjQuojpKszWrdUeD
PNr0wSYsrpxq56fzv2MtzhZ1sAOUiFIilGYvdVpVu8i+8lV+TDneT2feKCdfTBSpwwS9iNsTx7eo
Af8naSQhj6A3AKyraymp9jFKeDeetXhDQ9jpPizjxg38F4/TMlRu1QKNE23T2AfJTlTQ1x5uB+3K
B3Xusz15bdYifI28cuAP4aSh3Xcx7jMb4eyb9spqXhtFf7+andlWADwZhWhviN786D6oXriLLm/B
K9vCWoQKYNPD1kEhxw1QRJ0FENdY614e4tz5c7pc89+fbIvBKmHhjGwLG1ZVv6r1K1O49vx5iifP
r9qhmby6ZArDl8GDFvL8F79/hjboqkVtYPm681zkKgJqjduXUKfyx6n+9RcD6EJSCKMxoS4bFkoE
j74vDapH0ReUkYvXv3i8wUnJhSnJHhavuBrUqO16rXbR1DPKtX7lEDu7/CePn//+ZPkFbU97Gni8
qitbKpFturv8+89+CMB46aVzW35IyMEYG2OneZUrkQzLpteK2hPVhm0LP/jySGcPsLlC71AA0D/k
ia2tlgqkPMKKHtCU5e80C2WZSkcav2lBqSfT4fKAZ1K6uWDItMCI6URkiyMzbpCtiixRuV1i3oyi
X0djh1383pC3sXzoU1a0U1aQVi+Pe3ZJaW9Qe51TkX9avyfvTALiRBaVal4fo36MbIDACid9s80r
4ea502VuDVKENellLXe2j+rriGYTRcuYTF942zDWb+JBXBnm3BbUpT5jMQAWfOiZKbbZgig3GtdC
IATB6n6fhJPzF5vjdBD9/T4vYAc3CvYybklRsAUnC7y/Lt/ybldUV0KPMwkcwdTJhJafrCxhhkSS
sbLnwPuE1ACY791shquorirvKf80/O9ERTzS24TplQvu/Ho6QLnmit6HHiFqIwDq6E275mwzVbcP
MBPfLu/Ac0MgmqCrmD8IQsfFoY0cgxYbddq6lPVWz6juXnlb53b46fPnvz/Z4QEOLaIWPF8awTqx
Jph1j7LFD2F/eR7ndjhoN5IEAmD7QzEXp3kbSDhu20K3sGjFE34iK2373eVhzk7HJAmZm54OCdz7
6ahjjdSqgrQJeQR+uDhyrHWMVqjRXR7nTETKOURfRnLXofG52HhdPxi+j1qZm4tibUELn7SbHn/l
8FHHEvFaTHpmE6ANQX5IoVonjF+cfko09FGRNiOesr+adZV9vzyZM4umAZXRTYuLgzLSYjIVuPLO
DOTAwb3p+t2U3jQTVOgrS/ZP2e19Tk3PkwTO0WEdQ4xbHAwopslE6SbWDCcPw/8cQbzNzBclPgr5
qPs7Mw9m3cxVEcl1PuYbSJ1r7OMtpA/FxgB7+xezFmKulhOxyGULOBdqbpVNOLptugcwj/4b6ODo
2+VBzr65k0GW+zEWndar0cgBla4wtvmL5FszTp6/WFO0lyJcWrLRBbHeIwCX4tdz5cs9uztOhljs
DngKjQnbhilEPx2UQu+RIA+7a93maws1//3JORQNyjiVFm8jqA8D9dr6ePlFXJvF4hwVzaD5jZWw
UDiQwf7tHibn3pHb/zbK/CtOZgGt2ZBRGI9uaN5ZgbI2sSZNnVtxrfdyfrX4WgkZTFDti9nkeueN
apCPyBRtNLnW/z1wjE9V/O/zF/MA06DBsmNbadNuMA5RciVVOHMbvHv+HGCerJOXINwmtWp0/Qmz
VHhUECl2l1/F2SFM8CMWpQ9A6YslMmw/TYIWLSpsY4xi24crS9teHuLsWzgZYrFKUCyGFI/Z0U2r
Rwv5r/Llvz1/sUpBZcRweZmC064lzrbm+vLzzy0ROFbDAmtqcCUvnq8O9Aq7Rp9c03qJ1J9j0cEo
vYLvmJ+xPPTN+dzn1jLpSi7WaIRVlw1hobqAWjFWdX0sNqPoIOVt2A1XXvm592HO/ANByM6MFieV
VhdBij2bSlpyV6vKuu7GK3fGuTyEBFECe6IJKQ19cRNXqLvkPjmK6wsk7vjKs1jD7gtjJgisT6i9
oUFX/2hD83aKrgHqzsUczAuSAsI25gfwBBrODWqkkeY69YwDt6Nb3b9NxM6BaOZdmei5pYTOTmRo
EhB8wLSmaG1OVFx1txXqpgWriDLq5c03v/jlxjgdYbEx6qnpEIhmhB5Bz8doN/zx07/Y3/T0aZCx
89jni/3Qj1kKKV9orppupLdG6y7yrySI59bJJiGlBUeTipT4/UEmPQ/nTDOY3BzdmxT1VUTVL6/T
2RHYy7S7TWHK5Y7DI7kIpjSf3AZBzaCJVr8uP//cIUD3yaRwQBjELN7PAFEno4FzPLpYn21R2fUi
BVfYv1im00HmSZ6c97hAUq5AfNKdsOIxVrr+Fyfx6fMXr6FJxikqHSZh+HsY4oO5ubxI5zbr6fMX
mzUZdUwmMu4rh/RIQ1MQ65DGTLeFceW4PPe2aRFQqyepsKlzvV8oQ/cw7Yy70Y0j1Kv1mi/730+F
4hy4QU2jrfWhkkKMNUhEC3rKUPFOy9UHA7uYZDC3QFOupMfn0nM4QEIYMHVAvSy/jjQNDPS4yt4d
vDrbqM6grfIc7qrIbJSh9TRcY9xWr6WCbmkpCufY1kP5SbcyDOaoh6MmpQ7dlZPtzKt895sWr3I0
8fpWGn5TiW99k/7qlJdSf7TVKznVuZvi3TiLyzXEbLBUtap3Dah+Q3xUI9Qow9VQPJf2sVO2ffNZ
IFp/eZ9+ZI9IqZNlU4S1aSp/6CmbGrXXCttsN8bwSzq0FCtEdzcwAYthL/1kNUUQa7NPGF5URnFl
9DN3vU4bkAqkTUJly8VRojhJjxGlbF3N+R5h9QLqDop1lt955pUmzdmXCLOD1ixxBeHF+8+kRqcJ
tkPW/T/SvmzXbZzp9okEaB5u5XGPybbs7CQ3QqeTSJSogZqlpz+L+fF1LErHhJNGXzSw0SqTrCoW
a1grmPSfFMALvCemBI4z2ONub+iKPaIhUuWdsLis8OSfC0poPQGmrgUrVbVXMj+eJI5rxfuiwRbX
k4uOwWVaxDGYAorLoQ/aCgQjBqi/tWpTGbJy9poYC9qA6AHpl0XoAKiWrGAmGwKSbTOCSfiTZgS3
d0omQrCrqiIppocgYvAA3bNRtEdHlkGQiRBMykiAoDdMEGEo+5E8YdROk6nw2nmjIA+lQsLXQI1h
ft5AGy6AEVYPAcBoVOCWbW5vkuTzv5zG1T0Y605eqgY+339yzdcmvf9ZhSTOf7/+VyHw6vOm3WRD
CB+Ku3yXKE85INp7yU2+ZnnXIvT5BgEQu8NIKc4gAsvGL+imFnR5kjtKtk2CeU9Tk4NOohqCFqh3
4JKckh9/dw78B1xtFNHiunO4PZjDV+UbMDT+4PO8aR4pO/T3iO4pbkpQ0wE+IwBKLG0xLIqB+L+T
ICxAN4FAX+eQQEDH+WCkuz/5PH9n4InDk47z/clG3cwB290HnOFe5TTK+9sC1q4KdML+T4Aj2Blz
aeeaIW5H13kF9A4Qb0GKmm2VwS9cSUP4ahQCPFBk+dDl66Ave74YTPFPAPoZ24BWgWbtou7BSC5e
eej0Z2Af7Br9EBGGKexdj/HexPl0e6UrrzYeAMH5Ym4dTXrCSsvIyAvw67FABw2AB/rtnrYgMgqG
GIgxwKmeZGe3srXIaMKDgVkCWWOx+9EG1AH+4JWBlgFSIzya8YsClPMKRBbAwpDoIf/1wituJoyv
/sqQmGuEAJtzy8DEu77IH7t2r9RvEf2exhcnBRTrYEhc6Np+Xi9P2E+KEKcFtlYZhDn9XDfAjov1
fVOPj4ZpA8AC1J5TL7naVtwR8ke8m98B+IQmFrZJ7TFvULUyyHV//F5Ivr7iUWdfF2zNAHJI3jr4
eveBDp9G50FLD15+ua2Faz0gMymCS617D2A5BqSM47EHrKhJ3uuIbFvvZ4UeagD7KWCCrx9rcKbd
lizbPMFTWdXgZqBvKQOOaIJU3x9cqbOF8aDhSgOVGhCKwIIvAzQdNAAykVV6+P8variLuRg0ASJy
MsSBjjAGRR+q6kVguV8Ie9bdxyr9dv8WYQoQkbPKJ2MMoT+HgvWNGDEtA/oMUHprkFjM2glcf17w
f6qTYEhpzMoAUHdd97kD5PYf/H4QByMeVzF9YnMNvzqCtlc1UwE5fDCar179MaxsiYA1l+Zi2hDB
DZIgeBvPBeRjbXQWnjIBKYqngST7JgGpHSCRoxrwPGUveYSvWSTvNfAcDDfC3IU4E7npvGlizGl0
7kkpgFJe0C2gAx3J22JFsyy0Apqoh+FlsRgVAjFAGZV1zgLyE2AC9b8Y7bp9LiuuElPfuAhsE10T
uAzm24YM26Q0E2UBBXSVXynmY9GDVgzYvCDH3VZAHEuVu+Eq0KFxLVMw99S1PA+0LCxg2Y9QUbac
4ef2qlbUeSZBMPhMA3qp3mNV5QhC2WyfurKZwRV1m0kQ9DnrwZ6TMKwhBe5+TPYtcOWqAwYGHBmw
zZoKILvKJ4JwXevi8FHtKs7QhxELrCFwmxfQ87bW4fZ2rSUiAG3znwwR3AH0WQwkqLgwq/qhqQGz
rFwo8M48+6MZfsg68F99tHTZLb16SHg4Ix1gu0j+CLe0WnR2ChoNxAUuWHoOwKG7vSrJ98WmUwKo
2Kys8H3qvphgCRp+3P7+igsAds5/v98TPE7ckUqzI7MM4oYXqHR3m6bP2Ky/k6LPDTSKu6KPiAEp
GTiTH0wwcTRgd5ckS2R7JbiBVFcYbV2speuaz8wonsMyOd5eiEwE//vVDYDqLfu/7SpBFonycCO5
wmTHIdg8UezaLAxs1FSjbrRTAOGr+JPMGmWrEOw+DMNGZSqkONEhA1FEuf27XRLulbZodTWPeCiE
p6fvtVH7POAm+3Rbyqr3ulJdISSvarBDdxlWkbJNpz7rGKJX90nyMZG19Gir3utKkmDkBfpJDCOD
EXqoDhEQU/YTaNtcrdnqBjF3qRuWwPPWD6GaPrhK6+te/U6JegQ5AQgVQD7Sxc6X24u/rSjoEhUU
sdCAk5Fji4tsF+ebpn5Ov2D88baQtSzrlXfQxCz9xDKi0hQWFQLSeYvgh/phGbXbtCa9H5d0AleD
dUpx2DuwAlc+6G0HgBiCTyTCLLLEwa9rLcqeJjDFMBshaJUW2x7rGd57ITipiz2Y5iWr5f5BiICx
2t8CBIXyylKbEMOXQWJUJwfIaMQEBiFgMVit7UwdkMimt+8G67HHKnUQBSOHeaiY+nb7d6wf7e+f
IWjbpKYTqsm4x4r22ekApQ6ST3Q04wHtSM533YL+kyT2y+ex0dtWBUmgHpvip0L9mMfHInqSTmit
G9BvQcIt4zlh1bYddrbTt8BXqIkPo7i9a+vX/+/Ts4U7Jg3TPg9zvNBZAbID7WIXryx7JeqLWQL9
/NBH38Z43N0Wuhp4XskUbhytsTPA5UIlMQF8tjgkepwCJzoCdmux01z73OuxxApkW8mt5OoGinS3
KZFTQsDhPRv1a+YiH/BHt/Xv0+I/4UqE0zBbr7gIwD/vtKp9s+zoYSzqfdU7+9sb+P/xML9lcWO4
kjVFI7ozmIXIIH5t9O+ZeXGcT5x2TG0A4lf+2+kXb/xKrQPQayTaL7EzW/AnAG7taGdAKWvtALZ3
1bvk4S5tJStcPS8LLZpAtUMiUOwLUahRTnkz4bwc0Nu84VGykfgt7g8WbutKgrAON7T0JItwO1nV
g9cezWJjledU2bN4F2lPYy0pdq664Stxgpc0usoD6muPaxdg4ADevn/mkfcx/N4wwf2VNI1KYmPD
WHp4b2SXiGSzxBQE+j1SEFNjs2Jtizxa9ZFEP0LiO8VztPmT5pLrpRiC26MAR9UMvhRLjzH+Fvmx
5KqQKJch+DxGNbO2gbAcKHTfRujO/jB0D7ctVHLcYttESrshBr0hbiNwTJy6ZJBY4foSTCQtgVZi
L0aTSz1LBoDPl4FRHcOuAzPWIQKo658s4rcQwWlaQ+EZtOFhdXUck4+9dfy77wses9Oyus0LfH+0
9hZ5AL7t7e+vuipQ5/5vkwQvWWPAEWEBNkmr31Ll0Ym/6NHBARvzbTGysxA8ieOhPOGmfJuiXQLw
XhthnEQE/8TSWTlwhOhTQk+yPvf3wLZv+p6hSuAOoPL9meYHC5SMuvMVcPoSUeub9luUcDl3KAaT
3kLOIUqOo/nedJ9b4APUjuTVub5pv8UIupWDQKZ3MgRRdfQZFEWK/QRSvtvnIts0Qb30Fvw0uY0w
o29Ad7TDNIFvgmytdje290ce5fdqBE0bWQ6Ur1+JGmC+g2sp20iRpFbPxQbtj6nhn8UMUNaXyoAX
FRw8OE0j49nNXwr2YrcS2JY1x4UZCwt1DLQXLWaABicDtngywPmC/GU4qLJzXw04rwUIqux4k0eT
EBchKKfT7FtbHKjT+qQ7Nc6bVf+rhmTXMYkmrO3dtUxBp5lp6AMBtnVggyk1B/b/Xnd2WfV+v75d
SxFUGoWlOAU1aBnoyjsbwVaDNvI9AUmLDJhCthxBsbPGTqqa1kgUeGGQNaCuYNWeamDqS/NREtWu
xerXi+K/5SrSdJzWyooGiwL5C6L0MH2cBhBobXv1o6tfbm+gbF2CI9WGCP0bHdal6duRoGf6OA0v
YLe+LWXN81yvSIjE8latjZFCwzEN5pRbY0Te9g8uHhPzP2gKwkQ6iq3zTdOYOnipixuhte1nqyxP
mtsfCCJLwFn9QcOadSVLTHUWLSj+NB4tVQ/RUUUTNch4JQWPdZ/w33LEbKcC2BqQgCFr4mYHrXl1
zT+IA66XILiENiJ0GhOelQGukMr+qQHpf/vMZSsQHMA0NKCeiCHBCYzJ17783dcFw2/RmIVmC8ST
WXGw613+J1fy9f4I9t5mURrZEVcn9ai0n+z0Y1V+I7GkEWLdLn6fsmDpVmy3IFdTyyAqPmbpJ5Wc
lG73dxslGDgZHQddsjC9YdxHoBYMbn9+NeN4vVGCaYNRO+28EMfcpumWJaCMSj/F6KrMyycl+2gO
2R6dzr7rfDOHx05/ib0fBsiWLdkTWaZtgvkXNRA3HPAQBC2aOJpor1aSha47yv8dFfrQ5v4lKsvW
iPgDRtfeBvNIsv0Qf9CST7e38/Yy0CI/lwISw3AqMkgx8NIzjsYoCQFl3xfMXrNJT6sSbySdYRbj
gcqaM1cV2kAzM1onHdcW+zIwHGWDc6zCMy/r0F9r+O5QfQtLXRIwry7jSoywjIJo+mgbuLXq6mNF
3kNQDvzBOVwJEJwXGfWEAXQEcSzYZJzmh118/jsBfIVXd/zkNn3TDVhBNmy1CUDym9vfX1VXoK2p
YDvRMJEt+K9OA6WkA4wZtBxtkgr8TQdN2dFeEoPLpPC/X61CB8Ma6cH7GlSYhBi0XW99KRDyU0dW
vFx7V2Bu7L/lCF7M63LSxSG2C1SJfh2dwd9U2Y8dsELH/k9MEBGEaSEjYhniZO/YN6kzJfD8k4Lu
ZRMqjKat24ezaiX/iUCLxnzbilSlJJzg9lUP2R1/Ct8rWYlg1UKuRAiOJHO6EHiPMHTr3wkQED9u
L0D2dcH+Qkdxh2HEK7+JTmjQSyW+VvZ5wfoqpTKZnuMIFOeQG0Bml+z/qtpebY5gfGFj6BVxoLa5
fXD3xZc3Q1aPkp2wYH5RCapCmxfDLboZk1fUkAvZhbS+ScD5dAAHrWtifhBUt2hcsrAI1MPTfpNK
yxSra4ABuJ6JZni487mWMsSgGU0ZUkUgkQaFjG/3T8R+7WNtrxHPN0i31YqT03ybrMc0BK8eSIq9
Z3RcSk5L9juEq93oG0brrsTvCD+OYK0Es4xMIdb20gV8Kcfd1/XFjE+ehE1udX2G9iLt6NF8a9Y/
blvM2iKuJQgWA8bbDDR7XRZMxs+oeDXZgwFIjDtluMi7AXpDdyyOMCYOW1o01PturItLWirkGBeR
/YSEj/NQjrYnuV40fviz7NgvWZaH1Bh6hhcNmEMKYDVaTMUlq/VNkmCUaNgALWXbgpexfm6p4Rfg
vwIH5aZo0hPINAhYQzWSP5tp6YeOvqlJip54VbIFi3sCP8tG4IGeJoPDWoieg7bTqJQdu0Q1mC3t
Zqck5wLtxBpY81zJo3bhRQRZghehXeUyJxvYxXXfYw8M6UaxiRPd59Rp9x/s9aq4cl1ds6Nqp4yh
onyxo3A3xiBC7bNdLx1VWt08F3OHeBKj71GctIBLz6y2YOyi5j/UoQTF9AcSRf44Kdu8kLHqLEwO
u4chcKipjf9atIAzJ0wI0JHKC0DBP1kNeQK5sURJZSIEmwNQsm0qqP9cwqb4loIOtw1DSapmRQSg
Zixg8lsGJnN/vY6uTsYcO2YpWV5emlTdlO9uXkvWsKJkMwH871cCUHPQNSUpyouehH7aP8Jr7Ife
21myO3dZ3wREy/VShBArQt0B80IpDmT6YIFqHFS5PlBOfFrV26l4AHnFPmmarUHjQwtGyrS6t1oH
KBUXzDgW0FTwrzjXxazC6Yq4Ly7GlD+A9T1tVcnjZ0W/eZs9KPGQzveAyD3fSycrNWus4vIyDOGh
S/QBTIIT+HgVdC7UVugXdSqRuKIefMReM5GWQn+JCC/uKm4UJyEk5oqOG/rbIAvA1wSAbsIAVi4f
eRZRJxwQfZqJZRWXtvk6xmzXeTIcrBUF9AC0BTAWF1k1W9y0Ju2aAiPVxcXCi1d987ca+XTbu/H7
W7hKIMEDggVI3ZYgadQC8P9QqMWFgHXPZL1vk39zq35q6LDRenujubtBRka1vqrfMgXXkA6NQTFu
hqsStLqNeWrUMwG9pTUcbq9tVQ7Hu4DGOQil+N+vzDfryhZ4Di2UGg1X/TBVuyhBQ15fOt0mA4Tm
/ReFh5le3iONaVNM18zFxXVLKfAK08vUM1Rc6K5HHxRT74ZFBFQZYk7YKhBAVdRC52KUNs0VL/QS
zqAF2lnZaOSaUl9/XjgcHdTrLagBkktJq/xDZZnlo2NLM3yLiAwo+Wj1BqENHyFY4FKBdltXMGMQ
X5o+3itxvgPvyq7SZFisy0AJQ6o2pn9NsAsAL084ksoYClAODc0FU2fbxDiO6VcnfrSsJ9Xb5/Tb
bXVb7hycgYUWXw64ATAMwYfXdtZOdoQIcByjTYtO77t5SVwQVIFaAKkRFz3s4uhF5xRt209KiVYX
c2/1nwr6nJhAOJq+Ov29GV5BlGA6Q0/Kpiqd8pKBJjbzmWyKZGWvNHRDgtAPnd4ADBNug8igQHFD
D+4lycLedxWb+nWV3319Q2sA5ALX7CJAEEHJoFbJ2KhNewFjj1ru7QpT9BtXBrq3shQMR/CoF/PE
iGqEF1KNhkaN9FN8CcNef62GPNtZLiklyeqlFAfZJLRgI9gBTIHYg2fhETZVIQvPUdVYWzA5VLW5
vVd/5yIEx+KqsdJrgAg6W/EpG4L6+HefFxxLqKQja4AeeS5/aS0FM/PdAgAd7nm8iMuLxoKxm7mV
dUPD3LPWlrvuY1TfzeqLB+q1AMEobAN4qFVUued6yIEigKSbpBa9vLDmAgQPUoFl08Rrwz0PRb1F
w45P/XQCDtt0N3ovgj2dPzZAXKPZmISf3yEk7VWwR7vZJR+fxjxOfWNEzlu/X2nnYgSNGoe+GAGz
lF30A4uHranKcEiWVoFOOUwLIcmKFydSJfN1GKOuTlXvpRfMHPvusVN7iU4t7ykugKciYeKI9MQj
t8IwNVolvVj0A2bFEu0raYPbars8dFwYQPIGYCafDRHv87zWiix1uxRn0WDqdlOYmybelV4q8YYr
ezWTI9hfooV0BAlOegktzy//IYkM6FQmQDgMN3Xqsh4hoBzwUB7MjUburcsCwdJE0oMTZhmIh4XT
SCNmjFpn92cAmOGtvHUnGYTZ4rwhwVL5iDq/MRbsR5nrFYNL++Fsttsm2kbOrq8kUelim+YiRNvD
UyvJ7QQiNBTnPngyzIOFOgmfF2wuaUIncnt8PtQe259hggGE8rG4e3SDS4GLRSgKaOUFnx+10swG
n8ZwJo+KCt5aDPXfaRUQwN+hqG7CUy2GAQd1qmtiTN15fOvshy68hON7K2OFXE4B46qAi8I4K580
XYxl5RAf2m6vA/eA7cbeeso6tgFT7sepBeE5YJUVJdybo/mzwISYqshu3GX99pd8CwkzwJ1wOKu5
/8rZFCUuy3SAhFC/tLStYRzpOG5Qxtv05mMZv3TjM2kiEAIfQkCBDuRoN6dW5qeXOsO3Abtt/SJk
EF8ulMV4ASadHjhFtGmAJF3HdOtgzC8f7g0C+II1vDhBEIztFttEGUYh1JiNemC9q91Rte5NYwif
57Z39eKbeg30GyU+b/TDDt38cSMjIFxXGegLQKlU5HtFaGqLKbXrMgsr6PHC6wu/wPQ4erhMDyMR
O7QLl/Y+7x2/lI5hLH0T9u5KMn/sXC0unPrUoJOpB7X6WE0vffTkkrfbVrf0TRCBhzKWp3PEQEEf
MePJ2iLW9YDUfuds0ml7+/sriqarMGncdsA+xEN2vgRgpYRRiZgdVY1dw470qWYgXJBcdCv7BHho
JDexBI7VJyzCDBUjJkZuBkrVPxCleybG8MLYtL+9lkXmhAP7Y7zbxeMClExi3J9WsdpoamWiUexL
az5Yxs8GUzih96HW95ShKUmVzS+vnA56rDSMR8NMMdwkLIw1U557uWEFBYk3lf42MElCdeV4kMzS
4Qrw0EQJQ9CwqXKqgYWxHdTxW99NfvG1QltnaZ1v79zKOuBvOcCyCfBGzRTWYRmT4xRUsYLO2+vK
xpCsQvZ5YRWp7jFkbfH5Wn2zkH5JJ0ntYU0AmM15zz7gpxdMsBXzSKWGoRXYVeF/d1JZ/8OKAvOU
nwqidl5NEc859cKuyltqB+lwqUgImAht6zl3x1LgK9CgwqBbBpDAgkMom1CoKgY7UNFN7xUbGn2/
+5QdRAdQKBWUy4AIndv6qOdEG3rmBKa2b+OtKcNhXjkFJEGw+6rHGQnEgkmuq70RI5cXZJjHQV1x
l+zuXQAAxjEvBCcCITiN+QLs1mN0APBoYITbOt8wevdlNfv+IhAMcVFR5BMCVXtqftBC4p+Wxgyq
LjSgcDsGja0h7H/u9bXT2FoY9BnxmTe9ekP96nRfHRmfzlJd54L436/uJbNy4w6g8GGQRLviURl2
MpbctZVwTHkdGLPGEuh10J24ixiNzqaXb7Tki21eos7XalVycSw1CrkoyMATA5gaC6SgBjPbWmKW
0XkyN3n4FJvB3QqF76PkpoMMBnCWwkbRctBZ3TbRGZnBtDsmMiyytd+PqApZHKQRYNiCwro9Nqkw
CBp0+vxkNcNjCjxLSVwukSEqbQ5onqgGj955xBhvr+49R6a3SwnoTsd73nUsWDXC4rk6eVniKbmn
uUGzRf91I9NW7v1nBQ9kCa4/z5XtSlsNneQxkiJuMKa7Xh82RqZujPa1MZxNaGib6P7nHuQhGgF1
O+LdBeZnE5GSdTrxgPTs7u3G20v8+NL65t8X1mN7E63zMsR6JrD0bMP2Rb3/vpuLEO/rkWaGlkKE
bu+Vxi/1h9t2wf9/8Ug4GjbHPzPsxX0aTkMdTU6qBPo0gOkAcWdxdKNjH756YXR3hIs80ZUsIQsy
kJRWwwhZbn1CWtjLZe0CK+qLFhYddXw8HlF3FN7fodM5XqlYYeB+SsAKoMZ3QzJyQmv+WkM75wqq
qBqZoFlxmjCoHwvT201Gv7t9HCsWMhPAV3hlIRW6KuoqrMNAS9JD1DqPoKqxsm2lb229OYaGu78t
b0WDZ/IEg7eVgVI7xYKopX6P0/ZI4uw4Uvrjtpi1gzHRdKBxPnDA3gmG0g4sr0iGZSX0DaAftiR3
u/p50J/gXQNNXuBSJ5lJ0CxQhiBs+JJj5j+/u+6Hc0d3EQCfwJGKqEpQrJ5oNbPdPAyqDp1Se6bf
HdWCyBz8nihkAO1nkfoiZju2du1ZgVFtO21D6fb2/q8dM15KPOEMiP1FnrMr0HgQlbYZ0Ch/TU36
rBvtIWLevVV//iS7EiMaeFwVfYvnIeB9tuq/qmwwkWuJ4KtmnxeSnBawzQGs6JlBDiRIRtLN5CSb
yMJFJcMtXN0vgAbAW7mokIrVvgYgVUmRJBbmEqdvauq91BgOapLkcPtY1vQWxT48uvGSRVuG4Ny7
smkdQGzbgdY1m7rY99T5k4P3kOHilRneSTX3J4DLICVQnaBY0wQuIAYI090ocyKry7gSIizDVDNq
9h2EAAbar923jNxbgON6dSVAeFWWSe6mUQQB7ZhhoiLx/yBQmAkQoje1LjDAwbcJAGZb78Xx7n/P
cNgzwGHz8jSytoKfVQuamHHoGIFRTA89UXZTKXl5r6jsTIJw0rrZtSHnbQpC5X2sdxU93q9KcK4G
vBTQATX0EQmqVNBSVxtiB1E4PCjgMCgG5uvd/m6TAMmDiUEKNDICZUDQJb0mHEo8tIMyfjY/gOLu
/s8jAwomCQCBodogFN8yuw6HTs/toE8+uR8U4/0PPo8eQuRxePeweE/EhVbkfQs9QrrY+ErGb7c/
v+IAHQ29nSAKx9Ny0eQZGV5Gp1JRAvurbXUbjdqb0ho3hSerqy8HZ9Elpmu4rjnyPxq4hH0qNIdO
k9UqgUqmndrv8vxJZa9kOBAt3TjGVkVC3C0k18eKCv8Ca0eS2gNviSMInfRKVVg6eUEfvTPb2pll
eaTR3Q9BdIwhdvufEOEqjwwVjG9cSG59KPb07t5YQBRj49ASyaHgF/o7GqoSTwD5DZwUFHxt9ZLG
6q7ushfgyEqezCvagDw4QNRNG1ljsCjODTKpFM8qJxoGHtsara/8GJ0DkbVhcnsT7lx0WKBhCI08
DubBBXtM+yqdSBt6wYTBfMf7ZtunkD4YnxJN1na/cvrcZoAapVkoAYr1GNUmTYUbDK+DbjxUeKxp
Feblav1w24aWlxWQl20OcAr0TozGCZ4YgOdxZYZjc47t2j/1YCG///umBmZw9Neg/1FMjQ2KZU1F
lzXn3PieHazy3/s/z3lVcYeAghyI3vNDb8H4Mwy5W5+94aMbb7TiL78vePmwnAqjqvH9yN04l7tp
bT0bJDh83/H78UATLqnem4ZpCL3oMqoPlbWv744TwCeArUeOgbe7invvZSH6phxSnbujY2c7r5KB
SS2V59cbAE8BU0PqVuwXUPQxRE49Y2f08XvxTg3vTkvOvy8E0I0a2aFpUQZsoPQl80nOJAKWRoad
B3IDcoJIoetiDdBNtWhy86Y8F175T9OOG6/jEwnm19taunRNuDW4F0QhGXUasXc2xqyCmne0Ptf9
l9Q0NiM6jUN0JWRMVtVansiv+8l2gHznoc9McIJeVcW9VTYw5+7APJ/J0B5l3xfcBak7hRgNvm9E
28HxyffbGyX7vGAQg+WCiLKvm7OCQrP1FQxld7sj9MYBlIZf5GheFJv97L4uWeiqzTkDKHr1oPWy
gsnKCuBI8biHRsEixMHdIu9MMo01PSfZ52aX3805izAH1oZ6LyYlOCXx3N9NtjvaWVkm59bd1mCS
kNwGK/Yw+7yw/yRSIL/A57fU+soe8vbL3ec7+75wfdKsNkKlx/d1IM78U7rx/vb3136/5SGasTnh
FzLc8+0ZR02fJiVNzjTemeNBC3eDLklyLlNSaL3ToEW8hxePVeFGaL3MjSY1SdAYd3ZJsWmqeNMk
wHB2HXQa5X4vm+Bd0Sh0p6KZG14KbDfi49vsClpNbpyc1V718/ih6s63N20pwAOqDcrTeA+hAir2
pvZ1iBlYxcrPXfoW+mZz90ts/nku/iqHN5I0QTYJn5+SYW8No19oDWhobMnRy1YhWAYsvi6QvcjP
zC+SLYiVbm8S1/x54DdfhWAZE7Aa8VrC56k5+pb5SdmN7Wd0FN/tn5CqRRkfDzKE/Ci4zjcLDYbA
yiB0OFdF6TuU+JXkKlrZJl5IxKAo0o7LZqaCgkGx1Yf2bG/M9o3qdz8nODsP6qxg7cWzRXzY18pk
uF2m9meNPBeZt4mj/P5z5i8WtIWonOxRjItRMqnGsfbGMyGP0SH27k498hfL788LAWWcDFEcdfi8
br+32dne3VajpYNCHAYkD0yCgDAQEfH8fKtyZIplF+oZwPzKY6FqmY98motWp6aSYpiKZ41KMfic
8Wy1LTjDBWOSSfG4y5gxnZn28JFqx9tLES3i19cR3oH8HKlBRDfzpdja2E9Jyaazm43uB4DylydN
ofXBZioIqmkass1tgcvlYCkuAF14ER+9QcLeta4zYRqE9Kf4c+HuIiZ5bi/XM/+8cHfE6M9Pkgqf
N0bQZDWfdRNjzftYVmGSrULYtlSNKy2yIKYzN6XrT55Ew2Tf53+/crd4cEReTfD93EOtfXyqqeRV
IaowIkv0B8P20OqMGT2xtKuFeMJ3Q9+dNHbWvK2rwsjf7j7paxFiuiUyYiWtkEM9abpfsY0MkHZl
izgjBoZ6PG6GYhCYeEbLUiPrTq16cPNnT1bXXfs+miVQGeHdCGgdnR9Bq1Ra0ZC4OyGNCki6xL9/
e9AG8muS0IA1aEIIogOzyTVAgHDio4sEE8fZv7f3n4dh15cdjhi1IzzWcfGb6PISdLQhXU0s9Gic
rPJBCTFr6ofuA+66VDnfFrSyU5hV5IB3iGY5F9N8p9B9TGHRYXMith9GW00Sesg+z/9+ZQup44Ix
rsTne/qu9F/Ne6EXfu3T1c/npnL9/ZF0ed/j+6r6RatOyen27qx4JPRQIPGLNDufkRaiZcW2andM
8/YEhJivrKz3Tq/4Suvswa8giTtWjHomSrj2MiMzULHI2hNhe637TumuaCOJDNlyBLUtrK6w7QHL
0eJtmGwVuvOYrxDJE0aMz3+dye9NE30HGEhIhXH89jRUvU8KxQc8kD9Z9SYhPzX20BDZstaMBYEe
PyiMTizmB0e7BBFlVCWnMnLCr5o7gOwyLlPzIabh+DQkbHykWk9lIA/aynZyUA50/v0f1J2wnUqZ
oMmjdJJTVaXmBzC22yFuk9wBPEcPzhrH+9k3cbtH63r4nPSTGflonRj/acOYHVy05m+VqgVPYJhM
OYha6mxfWU4kuSt+9QcKngQxq4qsOcJCNM8Ld7ZHWUaTOEtPrCnZwcFUKsjeG81+LPPe2I06AGEb
1wSCIhvaI3Mx+Es1LdqDSOYLmjbVHx2dQLmllMpLjme7n1AvRTtoxn7ctrQV9Z/9TMFja5g/Chlm
X071GL+2Zv5DAeGH3jkPt8Ws+CNwSMFzAxAL/G+uICZJmsEbdXgK/c3RdnfzbUH1HfDV8GFcdMl4
YnA5kcayh0qvTs1eCc9eebr/16M8i6YlDCgsq8CxrmXMrFl1ot3Golur39z/fZRmEVXg4sTbR3B3
Wd85KuvS+mSSp+TYZn+w+defF1xcmNRWYdT4/GidreydSfICK2fLcV14bQAdEYvZyzEjSkMUtT5V
xtZNdpEjSVVKvi9Wg1it5CQO8f0+3Zqh30tiihULuP75jmCoeUPKogdozMms6wfagovRazbj5Nz9
aNAQMaoO3p7IS9u/Cm1XN2bCqrEpVKs65dZxIpY/VSdiVRsv+XZbl35legTHg2qQbQJWxMasolg4
zY3QZpHW5Cf8GmPjNq6x0XI73XgF1fexQrxNCeCnHYXneoq9vNradOjgmwCQ+x3t9FXgxMMXIxyz
n9NIkg/g0ujPBYvJQesi9wNLnGFfJ7hV1GjIdH+oDEfm4FdOBBUNPlvP37ooVc+Di17JTDVyc3rq
2v7BBM/5kVEybavQ+Hx7r9YEYfgSJWB08hhoSJsLMrMiczxS01Nd5t3HsfS6J5CQpW+TVsoGFVbu
LJw6GipNtJ4uIR4Md6AkK5X8lA7HNn2IyueOvI2l5CW3Yiq8uwMpMz51AXrR+YKQ0Qd7Z+bkp5I8
a+4+lY0Pr23Y9fcFT8JAC2m7Bb6fsDfde2HJq5tKzFG2BOFyN1g7YAwWIlTtMH6wq+3tI1/GLBhL
wdMBoA0IWyyxD8bLWj1ubGM4EdPXzS+oLqr6Loq/Td9vy1kug4+/qJyq1jB4hnF+Es1EMscCeMyp
SI5kl1YSb7LyeTRvce5sdGuikCMcRK0z4tZmPZ2G9md8rO4dGwABBg9ZcJGiGRu6JOjR0FldqkZe
d6pBhGC853c3aP6fACAGodcUOZpFPNABuNC2aH/q6++6853efaGi1R6ZODwSESshrTXf/WqcUJtT
RiRMonCTHgBuLxGwNAQI4GEvOsOQ1zcELe2dNEKPKRtOVmr5UXVy1SDM7p3lxSaZALBDuxB6yXGv
Cm0QFINaicOIdWrA7wn/10gyokufBHI/wM4gRQbAFBSF5rs0tTTGAFBmn6znWv3klnSXesXO0t5v
m8Kih4SvA484WAO2jEc4gpzQDJuYEedUxSftX8A5K+a++tmN34EHdIwKSeS9YhqQxsGG8Kpe1t37
PEYic4S0NgZw6anI/+BYsBjUrlFMwyUrJiGmyHMLdcibE9Vs/8Vj9wL5YrvwfVQ+UMlB94gYDXYg
IKniuGlOaG7e6DsQMkmUlzuHeYTAC2lQKlfHqDvaZOfnAaQhh2A+uTnZcY/2yQ8N+VAXT+5F+VSm
0+724a+cxkyWoGN5psReG0KWUiChRTYKu7cZlG8XkCbQAuGhlI3Z0/lqzEEx7bGempOlvra1cXTT
zh8cDVAmMnqgtbUggQ2sHLRK87nGuaShohmeMBWyW/809iFyDvdvFZ5HcFwehqmQLJ9/PsKjVYmS
lGcJ/NbZ2fXdcToad66+LxxFocVo5AqT9pRPT0qyoY6kpW5NrRDeYnQHL4FlcrEsDcXQurQ7JeaP
Yvzy/0j7suZIdaXbX0QEo4BXoCbbbezqyd0vih4BCZCYxPDrv4XPuWe7KKII7/vSsSMcm6zUkMph
5com/S3rn7n+vRj+OsbW5KEr+sV52wGxR8kZDgn4eGYL/cafdpTWT2BA7M7+4AelvdPZsXkewSjZ
6l9JHvr5qczv5M+qCuUY9jRixUf06yJ+Q9vm7X276kZe/pTFuRDC9ztTs7rz6EpM+35U2vcx+860
R57Pgx+c9jylsZl9ui125QnCBQZdBaCkcCuX5KRgZrfqgqcwQy/NdyASgBu4LWBtP0FMiBoHDs1c
dLpc4UHqlmaD8O7suu2uyo61X5/UVIemfSz8bC+8b7flrSrkzNh0kD/MfSiX8nSvyvLG8JszdZy4
1mg0yPGzejcFx7xbCC+QjQB1wmwFL8X0AysrUyL8ApuAJg/aFsJ3/v+X1hW9nPDM4GEi2bFwDewJ
FAVaQuuzXj80KYn68anzHoiM26rdv3/FAJTzyVxPm2GGl6qU0qZdYpoI7NPK2k22MIN07CvMt3S3
6E7nzV5oBWrCuTEZqRY4nAtRDnUEyYa+O/dgjXop+dDsjPSroL0VmVWyxQ2+soYzMMxEsQu1fzgN
l4oRACXcAlReZ60CbjIDOfidZx7TCbRx746YsHY4Dq/dIngOF450ytzUVtOcNE12eduGynOC25u0
8mp4ryVnlCIReSx5HRqDZkU6uu2ZCoqHKUrrrW6n+UQt9waIG5wDHOjrSeQ+y9kgtLI/t0mxB/dd
4LLhUVfsqEY/5q74QKyqCvRE3zh+a5oBwwf82Ctr4VKzHL0wiTK97szd4fhNI+/lqcBNRQj1ylNp
oiV0WfA2+qG2JzGoM/+rpXt9C9G6Ym8QiYMADzEUEPn6whCYejJiRMekzgO1Ard7wdTjMBmN92//
HEIh8wms+dyXdHmU66GlypJITWZfjJ/Tj/eeLSCL0Y6LVwC9blcw87l705Mod56V4vfw6e6Rh9t4
1a9X6VLEwivpROPRBvYeBJF9OAnviPHgHzBOaQN9YM7W/fIQzyBppGKw0wial4jKrhrs0cqb7JzT
RmAG2KDACk/t0J26R9cXJ9t4Saomasxk59UkeagoH38kGSt/epi2sPc56YMB1CMH2lk/wCQDThBR
2lFXesnez+0tvNX14wheUezmjIlGlWrpfiRm3tvjlGTnjBWHxK5DzziU03hS3nAicNqBc7y91Vc0
NWDQA+oaLzHyVHMacXGQOlXlPkg72ZnnuhHaBg+E+RBErfQjpst+5+ZJH5iab0XMI8AaJdavurIH
eCBc7fo26zbcg+vbP9PgzfyBNrK/V3ZNYxUbpdLTc9mcRCj56ba+K5/3cK5B6QFcJxy5hbqlPWWG
nubyXPU/cnS8/rz9+etjDcP15vML5wYE+DJtJD7Ps5AyP2Skj8iWhbl+NFGkQhkcjSpkbkNdWBic
G0W9RomPuh2JUkZgeYscdmzNjTt6vVaXchaPmD1wWWgd5Lj1x15iIMTv24u18v35bgI0Cp5nhCcL
PXxS5Mib8exj+4uQe4Ratz+/skwwXgimPYB3r7t1O+b2ukLZHbky7xvRxz170tL6gFfr3R4mugmQ
hEDvP04sJtlc2uKk4t6YFR09N9pT2e2TaU/Yu28FaLKQUgbECTACNLpeijCF5Q8ScdzHZNjJn2IL
qrOyExefX1hju7QrYfr4vFZ99X7KdiN3shLKwMjM/HcuYLbz5bv8+VNTAbGAbsozY5/HHOVcfVfx
e0HvvP5D2lpBbui7tv7pk60y/LXHB5IBuC+vDLHkijYhncx+qlzOzw5oqCc5fAXBbhukvVcHvLWe
S6uJbh+6lQByTsYjHY+xgysBpGlKWWAqOztjimYwNveT5GHqH1XqRPbwtfP2tvYBo+Eiy7zLQTRf
Gi++D0phJ0KBOxtDs3i5/YOut3budcHAdGR80KS5rNvwAmw0E1Uc08z3TXJMttJW1xbv8vsLI1GB
h9XXecfPbfXMmzJouirgm/zLW1osDpDkjs/BTcHPSebsZPXD2BxwsKGHvQgTh2IkiTM2/Dx6YS1O
g3lwtyCvq0qAEHIOQhGGLC9xYiF/VNQjP6vfzNv7xkYiZlWDN59fXOIG4a+fg0jsjCyVAm4aTJBb
LFVXXPbwFmZYBigacaTgqSz2oXdInhDN5udsvOt9GbTOvlAP+Ne1j2XBI16GbvdsTy8D3eK4XLnK
4ASaG6bhxyHjNKv/JjNTOubg1J7kZ9N/cPg+m4rQRfCmx+j32YhAVkXNXvWcoEB1bSHKNhXKk3aF
jZJRQqOOB5QeOQ2kencN2oJd/0fQwl3oTKcqbQlBtvHsyQ/N6f13n8yewkwpjrzW8kz3tarMNn+9
+x3f9xsHbnWZiIXtQLMbUhLz39/sSN23aAt3an7WrBDj2bVH6wcGNpZbAyjXzjWyUSi7GCi6oMJ2
KYZkdiVzG4/HOESuH5kqAGnF7YVa1eQfEVdVdGEUpiKEnZNyh90W5rOXhYru8s2g+topwY6/kbR4
yBkdaZ8Sn519I2jZPlf7EbNp3zv4dr6mb6UsTEEtm8orlcfOIDLu+0BsldJXtUDiBikOwD59d7El
XPd6TScpP9MptJATH4KyODliw4Fb3XgA9ZD4BXAfTUaXGw9+cQHEg4NdwchxknxxhxNY/27v/JpN
BmXhTOwPUBVEXcpAvNNZoyPLMyarGdlebaGH11bq7fcXOpQ12kQnoynPk//ZAQlwhjJCgp4N7m9N
xnpNyy1CXfCpInWNTDmIOJfLJYuCZq6XiDPL0yZwe/tbnnqYoWOGukQXRyeOBOg9bqWHUrZBW9lB
Y7Fd4763yRCHD82pGO4Nk4Ms7zLBm+U29whDqd2ku9rde1u+8MqxgCMMFhakqdFruyR74Xzoqsop
irOZy0dJ6S/ut6diyN4d/QC6gXQhcmszhmPp1ZtFA2Q5ayAm/fXD2cLTrJy7i6/Pf39jO7OprtGp
Whfn1Hzi7nmrLWLr84tjbQ0AT9VI5J/96au/I/nn27dmbQvAFAA3AB4lKLoXv77HjLdkbBt2djq4
Gp8059N7O3nnQ/RWwkKBCa1sZlPNEuxdYe/6r7cVWLmWF59fXEuurCxrK2BM/erYDLtWfSAOi2pB
gttyVvI56A1CKhN1DiCyl/ntup08hzeMnUn7wIb0VGoy6jHvPMPkrOKMtvt/Iw8jUWYcioUu5cWT
3CjM9BisjJ2rIg1Abnzn8q/m8KSRHZUns9/KHq0dM9x0TEbDFBvUPRaRLxt54QxTCsgs29MAkJfb
q7d2zICDmKdYAXp09QAkhq6KQeV4+QsZld59Uz5P5sfbMtZOAh6wOfc1OxdLQG3TSLtOQZ9ylm4b
SgxrpuoTgOIh51p0W9K1NjPvJ7AKc2/6jCm9vPLKrn2EMXjOTF4fzPJzZxoYJPL3tpDrHbkUsjgA
I6lbTG+GJwNkeJhbn2yxlXneUmMR8NGBao09QEKueuSEYt8PiZAb+Y4tIQsHgzRNScoEPp9VH1N5
msS9vkVzvioCICGQNbxyvS48MWNMJtDyYDtcbT9NRtCDcsQ33x19YzveCFk4YkPiS9S9IKRnX7P0
d0038tvrSiAumq8gkmiLdZqY7VT6gHXSTB7WRQXSFAAi2i1/byWBM+vxPznLJgDEKR3GMcBtbV9Y
F9g8KqvD0O69fe+GzVdMpTa3ugBW4D2XIhf745hqysDFwM5Z2QRsTNH4c1LFg4asKjASwtjnIOjm
7bvNwaXUxYZZQz+1/QCpauZbjOR4dPPAfj/kA0k8NDuDBBMTJa/Gl4116yat0LCcfRIM9NFIf73f
DGB8qY/gcoZQL0u4ml2LLs20HKFZGhj0iaYbxmzNzqDyhEcGiBUgQxe7M9EeCXZWFWdN3lFfi7yy
O9xWYbZUl+6sDRsJJ8kAJRGs80LC4I7mhDnu+blro9zOQ489yPZuYlnoZ+9XZi5zIU+MUBzFrUWc
XBToJiGyT86JIXZWeu9OZEOZleW6kLBQxk+mMW81SBCPtbWT7v72Wi0eMVSM0MiJWiOeFzSGXEHu
fL9sJlbTKR7qIgt76ezcsnjwJfvVFVtzWRYm50rWrOobz9UXpWVRH3kXTU6xZzUHVQ9n8t5pHf8V
Q6DNnFhHU96lGE0mtZVxMsWYu2YC1t6G+eCVQVX3P969dohkUXMCahfwuOU5Q03PmEY6arFlPkzy
K68frfZHw7YuzDJ1NivkoU0Z7GOgyUNQsXj+rarlVde3WqwLE9HmEExAxfnTfemIwC7qkCmjjOp6
cB5SjTZH1OW6nae0rYz4wiP9z89AUIPqOiBhV1SN2jAKOy8KLZ46A8X7XSJ2KqOBRj+ioBfIauNk
rpwWxFDAps/wDg8MHpfbyB2i6YYJrbP8jnl3Jv3cbZFnbohYzmv2q0xzgFjRYqk/avzFJIfGfl+W
4L+L9j8tllDTvCs6x657Lc7zfY/urq3c5pYKi1cHtBe4szVWSXGBWc9d4Ld5YG4NYF/begyDxKAp
1CeQS1tcKVsXhVZoHo1b61fq5aHhP/XtydDuffALe8k7ESqviwY2U2Si8A7Bw164oiVLTSvxTRr3
07cM6a6q3hoBuGzZuxKx8EVHTcnOZBCB+SoAQxXWF96Xdz1z0ljLZXFsRqD4eCvqOsBkgifTT3gw
dOMPa3AiTYIVmlpnkYGoa/K6d/qX//1taMtBDz3Qncs0SG0xaSeU0jif7oX7MA0F+M22ArAVww8s
CzrfkIJF9dFbXq8a7BnNqHvxmMTT6RO9t+qNNAiw57iibx7iV0XeyFi+jioVmd2gXTM2B8+Ix3zk
Yan0MZS9nwSNZ+ZBMchfgFb5e+VZ/Ysgldg1g+WekFKVEUgzvhms68KMJb8bYC8jozF09PkIEjqV
zyJVOAp0x411Z7JCHivd7E5JqbQQoM86DVrTVQf0gQlEzLjhmHKld4GndySw8yQ9ORlaXysLidqx
UKjqoVHw2OayAp4wQ5u1k313FTF2Q6fKCPxOJEItMsiJ1UdN52mRPTdsJGFlBILq556QwBuVAFX4
kAZy8sNCz+tHzhItGBMBNGRd4oIqDAO0MpsE3DSaQBqWDIpuqB96ZhQPZu/2R33I9APzicCEH78I
RedrH9Bv9lKVLuZnC28oXhoMtNMx9ScXUZ4YYxs0Y60dqkm2O2UxZ9fyVD5hOLB1tDLH/VokqXXw
QbkVjV3W3vU1ze5KQfIPRqe1d5qHzLteZKAncPUmTlPXCA0lk3DsHHbINPcLSFCsO9q7GN9luuWd
PTXsyH2nPnSFLnd+WjWP6NIyosbKyF4UYDkYM5+GGXXysKpKrGdB2qjU8BBTpE92NbHKfe+U+r51
tSGavGKKhiHpH0Sb2neZRWSYdAY/DiaVu4F35mlKiR5gZKt/KvLBjEbfTsNRDkM01J0TpHD4HuRY
d9igrn+gHkZvDHZPDvqkd588TZMBkoo0rl1G9z36yOIGVGwBiB+yIJeyCrCTRmTrGiqsDn20aJvv
GsrroAa5a2ikuv75tt+w8E/na4FGlnni8dywAf/h8mXLiV81GTBD8ZA5YUq9iNPxAN7SB0VBgpVz
Y+vlXnkkIBB3HMkQPKTLhKRhtAlwZS2JWeYFuTZ9sjX9A4ZY/L2t16oYwGOQcrcJLufildDlyIAG
pCQ27Qrd8Yb50plWexCmI4//QhKaaVAJNTFtxVm8er1e8UaMJokb1gYutfb+6O77amvdVm0k3A+0
beD1u4KAAaSVqRajwGL0yIZuypOwN4rIUMMX1plfb6u09sTOyD9AAIAtuqLnzDxHwqFMaOyDRDGA
xb63c/5BMzGctPTEgY88MvItkNuqgUaRH0s4cz4sPViZZx1XeUtj87sng3J3W6Wtry92qbb8SWgC
XyciD03GIqfbqIKu3KS5fxHNczNU4wryBRRl7k/OQGOjyO/AVXIAxUdU+g6iVvjGWkY2zt2aRuCC
Qu8TqIZ9FDAvb67n9mxSZYdNmoo/HaZG1yz7FyohtQT2ApRHr8cIjRoxO2X1NC4x46e19QdXAD9r
/K6cdpdq/sYbvXJlPbAGoYoF1w41kYWnNdCSskIYfgy2tkib2kfuoLQ4bbFTbolZeFuM9Sof1eTH
kxtnJqgmenCYbGWw1w7DW10WHk1bWL3XjRBiFLHoT4UMrOFB9pG51beydlXfCFr2BciOTYPyIAhU
9b373IszKZJApBZwQn8bZwMCtbF2S6s6kVarswbAaUv5ny2NHVoy3lO8mbcv66oYoF2BWkDdAcwI
l0e7SXK4S5hsFI9TKNhTYUWathELrZlTzDOc5wkA33TFqJb2nbS9yYQmaIJEL2EgxZ0nWGga59u6
zDu99DvRQOhi7C+gzggeL3WhTqVK6SZ+rJkPbf83gztnZXc13fkZXE59xzGC4/9P4qz6m9SGSSsG
Ng9I9JtqL5HUduXz4Hzv/DboxTE1Ubsxhg2Zq8fwjZaLu0t6uMz1CJmVXYS8BH1Z8YWAgqiTxb7J
q7AHreltLVc3cB7OPU8aAfJycUZQHEAffJrSGI7eZPAocdKgp99Y9utfyEGlFnQqwC2iIHW5mqNq
E15ovh+bDYmGyQkq+R1UWnvabuBQ1uz5/HrgNALraS473AxNcc3SMZ1P1npgerus22JKW+a/X2Mg
H08T4PYItK7OIoruuVWrgcS1bcVlZR8Kj3yq+gHb5JwbNu4AwsmDskmroMrSg8+s37cXc+ViAxM+
E6oRdGSAq/RyMTXeJ46RFSQ2RrcJCpUIkEmwPvIqbau3csUCQxQaBee5qfBrFyeS80bvBFJvMdG+
TsMxwcBLwckxM3925rRxFtfUsjDucIZAQdzSXqGA2UjhpST2uyZudGB7LCux98pOk8PtBQR8HEu0
sCfYQQDX4Jkhpby0J5bfcT1zejSBeVQ8j5rbheZAjSBL6rD2Hh2lQjmcNZWHaVXvKpLtNAJ2i0Cr
5Z9CV+JrBugBRhK0tXEs/cYKAEKoWVgb9nPFk/4e3t6w1yqRRW2nMGOzTkkbEGDJMOG1MiLHFk6E
n/Zn5Eb/gYqs+5LnhtzxMS1PfdXJU5bmJGj8mhyInfgPaUWRGXQUODEcn6ZBppXVIwhlrSeTpl1Y
JsUYkszlyN1NzoGabRpTgVElY98mO1OmNTw1oXZJMakwAWnYuagpOWFSDglq3VaRFGkSEEeU4WR3
04eE9T/LAr/AQ8fHXQ9kXNjgwTqj8EOPPcDgdxYyfSEmfkxBn9T+QVa69aFVjfeQVepT0uvDYRB4
cRKHefdeWacHtMmLmZN5uE9y3sI1TXrzK0uOk71nfaALo7p3kKJB9cjryl1maQoRqufeSW4wgFUQ
9zMdU8xBm6HHo2uPzwUGgn8yEmHeN4mj7zQNjZnM5HqQdoN1kjJhwJ9RaMRra7pLy4pHuWzyu6rH
Wrnc9z/xukUKaAStYl5SuceAXiAWlTRO+C8M2eJdEnYy66LcQhGNN1YSIKQDWYHXVIGbWCRgbTWG
ym7NKHfhzbt06kKENxheJ1gbGVOl/naDqx1KmpFQtzLvrkil80FVjn1X1Xn/SAaehklluQ9VXech
tZl25Ko3voAGEIyVpjWAg055xucyr+mGpVx5bEAnirEUM4ELBoUsntTe8aRdNMSJKZreyvyz1v1R
g4wo54Hsf0rAdzcu3eqdeyNw8aJaqWNrGshZY1XHdfFtsH6W9DFLj44FhJ0IGn0K1bjRe7dmU94q
ubBfcKoSrwNNflxMx0RFtRM47+TGfY39gX514Gyj2eOq2TNjHRijHOrCNWkjhTCZyg1ztaYEeq8w
iAPItHm3Lu09T0xrGsjgxsr6bVBr505FMJJua39Wnk6QNIBjDRUWoFSWB2IwO7x56A+Keeloe6qk
OIJSNQUpnvg5dJ1971PL+prbaGgYiW+GTq/XUV6zco9mUImR9m7zzIrWe7+3PHNHzPUYgNavBpE4
PTfzgWJ9HS8Qugor2OrNRuTVJXbRQ4n8KUrbS1wpMOV5OfBZ98r9i47lBFOrCNtZXGT/4pVDxzPA
JSAmmYdLX26m1uUaS4DNiZPqr8Lk+TbytwjX1jbyrYiFfyBl3lqDDxEg3fDyIBu2oN/zgbt6PVGM
RVABlCHu16UOPaNdnpHcifVcfCM9gJ9UAMdIM/2LUzdwzVkS3TYer+CFpUgQos4z6JEdQGfNpcgE
GWWeTpMXJx6rItaCIqo37a96lwPSmLm/m1EUETULd+dVPTipKsy0a0vgE1RmClD32ckj6ZwiQK2D
hVMmsn0yNvoHx2wJKl/msFMj9/dFwfWT5jE0a1Y1UvWMCCQyfUwrzArjJKTNAuQsyX1CGnLwMzT0
DniVvmRTKndJbch90cat+9A1uRiDBOleNAeK5KgjJkJ+lA/PLRuKE7KqA7KTg73Dw6Lvle5OkZ16
Gl4Chfe4GTBys7a27O+avX+zgkvYBhlMa8yp4cVu70Ssp197wBqAqkgCwIcP9YgZP2X2TuzOf4wj
CDPmQXCY+7Zk+RGWIIA12BCKAfejFF9IRT4lzHc3btXakUen/f/kLOILP9GroZwcL+4Rt4/AoNjT
VnPLSqiEIcD/iFicQNPPvaxENjRu5BcTE80dmAf7YwqX7PZRXzVF/8h57WJ9E3i67ZiUdg1VkupL
Rww4KJ+Ferot49WXvrpOb4QsTERlG2MO/9OLJfjcnQzM60QDWVUDepPsN8fMKmhbBayyj9zKPjCm
B45oI4CjN5yQdWXxNAC0gGF+Sz9ca8oREWHjxUrLQ00aYcGaCIDi3Ya+a76Hgx7aGZkIqMoSnOgM
aclzrfdindOIltVdLpxAGfYRHcHfasf+3bLxKKb+5E7ZRo5kTUU4BnAQkAZGdntxblq9tJTM83k/
Q00PbZzN823t1iXM/TBgGZh5kC5to1mLqcCMFS8m5aPeF1hDNMxuEDmtXTC4H+gwhx8yj0y7lKHT
Vlfwb924pkGq9m2ysUrL3uNXS/FWwOIGO5ova68dkU2sHpn2rfA6tBIcHfdB548e3XXIxfX+se9U
0DkfOvlh4G3QbXWhLoFmV79isVlVoWnZMEFNvXjUBxaw1As1e8fFD9J5YZn+MehBpX9v79/G2i7b
zfhg1kaNVyB2CxH3OfnS5Fvzu9YVQxvIDGlCl8YyuAYE2FYmqChiNvC4AnU5uqd4aAsZOzV9cbL8
B+Lvj21NfzHT+31bv1fUxdLazCUkTMCYc+zLW566Om0cQ8BF7qxKD1s3x2C3iTYnr7O7I6lkFhIv
KT/n2UhjvdGMsJ2sMtTT/hfRW6QTaVKCSEX71YAfMgQ2RUVZQtOjoUz0FExDH+WjW+ykb/4Yx5qg
qOz7u84nLEgrXf+iiANsC9PyPR+9IaAlwPBBbxZbVua1F+xaz5mCE6PF7SsGE4zKAoApdd3Y5DCW
3V8CXtEH1RPz6JrS2AtW8LATJA2rScCFb2tvLwtTIOYefZxprXh2kb46FGmnnvuKElQzJ1f7pnM0
OrKm05pwnCngUE6gxwReEowJ0e8G9A4cDKQeQkxj0kKAG6o7BOv2g1+A+Zuhh++J0k7spFZZD5WD
qmpOxuqLvzX94jXvtFQfvc9gyQVZBEp4i8uTtK3Du7xByrREXqLyf9aj8TJhnkfRirPbchQr6bPu
tTG8rmdDq4FQsx59Y0oCM5+QDrFeCp2fwD+ggsquHlLvb6qyIdCsrduwduHAeobxrRingU7IhTEj
pO2Y4yAzro173X4avefbB/6152G5EgCSoa6EeAmlJWthLaUhWzPFSpQFckJhD9iofUKugNsfbSuq
vuliL62gzULA5KetDus17d4Kn//+xoGAER1rabV+zMRU/fSrNt9XzHvnqIX/WEokjhFoIJC5orEf
WNtMNRy5OJuAk3S6HbGOt1dx9Vl7I2GhR9ba5egYCPz0LosK3kRakQduuYGaXlutmX4SBxdsTVeo
GSdNNTAEmW7syeqTWYg7zP3dELFufP+RsYz5ZG+Yddk5bizAMpR3BNlhMv3xZNsEA1exbbDdMGh3
pSp3U5p9u72Ma37rGwWXkz3s1vYLBkMZD2ApT6wXlzwLpCrLZCPVsiXHvDx2UwXgpJFDycoLVRq4
7aOoInNr/u9a6DkDEpAGQTCDXtNLKW6TarlWlV7cfRETAEWo4leB5ZTR1nyA9XPxj6BZ3Te3iEmH
qK4vvHiyQwv75O1ub8vW9xc2KK1Jo7IW33/pRjEDijbSOWvfR0PczEKGlMYVvxX1JtcgXHggr6dd
UPjtY6vxf+G9o2Nhnu0HHoorNIVhD6mVcNzQEjO4i3Py0pYbru2qFgag5WAoRel8mWnQZJqkRFku
YCFmQIQqAk2ZW+RWq0JQyXmlRwcr4iIYAsaogdNkQIgqj5PV7n0SvX+zweA6TzIAKvuasgMEY2aB
UUSxTMTean7QxNvY7rV7MfvlMw5pzpIs3l690jHAUaR+nOhH3/yJeGTH+J1dT0eebJizNbv8RtSr
tXtzM9LR0jjqeagrJx8MMHM3XdBaH//FgqEeCVqr+aW5cld9XXil4H7s6uMTistPY+tuPNKruw4u
DCQ1gfS+Qsr4DRkTw1FenOrIcdbBtDm8YkvCwiJyNrl5nSDolAXmXgb/Ak4NLhNUIcHBBVTpEu+Z
Tl3PC4qUGHJWg/pTZ0ezOtzehtVTBZpbdKiBdv8KjUOl0RukoBBR6SzkuY93o8/1yCiEHtZ1B2IM
k2/Nvlo9XyAoQXUThbmrCULKaZPSAnd8zEcVKOdeqPvB2wi51pJhb32kxTNS2J4ArhIOmpPaQTe5
gdE9+dOxzB8NRgI/3TjOqx7ATFbh4nYiDlpGQD2CqwrtCkge6aILnWb6O9uhKHVALFLz2gi8vGnu
S39qDoZZeSc4wvWn9+/l25+weNCQsG28THVe7LQK2K0phZPt46U2g4qbz7lTbdi8tW0E/xVOpoF8
y1U/qAIFMGaLIO9hV82uZFWQURrVybhh+NaXFoVcQDDR54pE4+VD3erI6isKOUNSPoK2Bb2ntbhv
fSsPlJU+dcL9IcTwvaVOaDfFxqKuXfGZZuX/CV9ccb3FwArhZ8ATTt4HVrOTz4oNv2qtWQRVflAp
A0IIeOQS68krWyt57ZLY0Z/8UkQTveuHZ3OKuUD1tdiZXb+jph8aJDm0xhZF65pbh5gdPJnIXgFt
ulhe32sb5FYhHYjqvTUVf12/3k8OjYq82spKrmXp3sparCYnoA8SygeyAixRAQbqhL05/DbL6VPb
shRcCQJ13W7vDvphauGU3b4ga3uJAYJohHnVdekGAAVDW5NpJE6H++az1W48m1ufXyinU0waZSk+
DzKZYO/gn9s///q+mSiOgKIatTfUy5YVEtQrkNQfegQZ8nfZ9uFQHB3tz20Z1zpABqI9NPnhRbjK
AtajgwwdMPQxD5hzAkvv7c9fn7XLzy9ygGQ0RcJ9fB4z6r6VZvuYVOJBA9qvIvJ0W9SqJohesd/m
K17y0mowazJBKjuSeAKgCyQZAf99W8D10wldMP4EzjGAM4gvLwVoIKhySrsDcgbkjSmM7fR9QMyv
5L3lbZnaVWXeyFqsWyWmjKkEaHCzTGa8fuRsUZdcv5eX2izcy7Sp2yEl0IY1z6kblaCxbZCyQnWY
dH820/Vr+iBPj24WZFDQnbSwOVPutqk7MBIrZoCF0z9M/afbu4PxK1j/yxQNevzB6YHn4T+8qZf7
k2hIBbb2mDwRoVcuhnRZ5bEwZRe1eKybcHA655RY3rQrzL7+1LsqjRjQ3CfZoF1PoYnzadAq56RX
efFUljLdJx63v7KMDR9F2Y4HWLAeFG+ac4Yzw4/KoPlRWgSUoxNaKSq9AcVEhraOgCKVtuO6Ue04
aj8fm7LBHtIULKNDSh+qtlIH4ebqmJdmHnkETPpWk3q7snHZ3lK8Dyadp3c855iV7A4dv2Ou+lbX
5K8L6feNketPLan5vjC5v2uFjX4EAlhRnTMFomAuH7TOnvbg6LLvO/TAq4BWCrkpJcY4H0gSO0XD
wwk4y7DC9Kq9k7KfA7jRAlekRphIq4vsimqP/lj2D9zP+A5pfAWcDgdjag9WyinrRUTAsvvRYjYQ
VEryyJnwdJlZmu58yqz9iPTomXZpEaaKu1+oRsSesrY42srRDgJI1ntZMRICpWueKtd+kSjohPOo
8GAUU/KM/LIKtcRsQ6MBHtSrjeJeq/SfSY9peGWjoUrXTX9AUXb7EK1dcVA8zrBucG/C7l4eIbcF
HZXdG8kTVQ4IYPk9+j3RBmR/9sbmUBpq4wFZM/DAQeCJAnQA+apFUrF1G8PpDSd5ctN0X2jlnjbJ
fe5ugVBXxaATHe2gAFFeNYUmLcic9IkkT/ZgdKCLSh+w+XHfvR83g+QEOKPQ/gqNUIu8XD2FyXWW
K9ATJzzxy3baImgNuuE7rRkS8DhBCmar4bIvdqhuzULv/EaLzRHlTYsFdb6RAlmcASAVEX0h7AYP
Oyp8V32UZd2UZm02+Ueffbasj2nx4ucfSRbRrbbuhSqzILQMw1ZBjo4BCAv3wcGENRTu2+IjygQA
MWmB6+5uH+c1CeAPn+ujeBHhui82xAYuobO98mMscg1l5y1Pcuv7ixcRo69sNGLS8qM97ez+WPYb
QKGt7y9eQUyg69Hsit9vDkc+/B9pV7Ybt65sv0gARc2vUk92HMdqx3aSFyGjJGqeh6+/iz44SDeb
t4nOQYC9HwyommSRLFatWmunStgJ+4IvANj24UsGYnCgvQRfanQ8gZuiyp+Z+71BvsBiEDxLzc3N
i3BqRaTp68q5bAu9zp81z69+2m//29eFPZeZnVsVdpk/D+5mnbe39kb/Z454VzFA+qBjE4OesZmw
vrgqnlekO9hmubGl4eL7whIbetRnuZXkz465bUdQtQSoqF2fIukynwxBWOZ51UBkDb77Z2ruvGST
untdBQETwlxxFGK3CRvzGTc6RpG5zvhrYaZxNJtlQVqgjrZASqyH60MSgrf/2MPTmEdS5LL2O5uW
pq0Q93y2ACcFIdQmnveV9buzMr80vrSr6l683IgAWhADUE9U2C4TOBmNChaB+fq51b6n3eSbveKh
qDLA/36SgRyGJDdo3cDN2tBu7pppd33CVN/nPnLyfZQG42qZsdWj9bCWd0oZnksfO58g4aStYtas
g4cJiotNbWxG7zEfNjcPAWc4p7y2DGBeqHDYlpE1GegFt46gZIRATFUotolkiqBejQcOqpygrhGT
j04SV0VcxPaRto/1wVbpoF9eq97p58WK2VrXrVlmCJ6rtn50Te2357B7BGIbkE3t3ZEpZutyR/JW
OZ4FRoYO0kvCps/Br4FgJ1qO+Sb5gVh+LIPFU9iQzBjUMrnmJO86QFb73KmKFOnTzhrJMauf5nlr
qORTVN8XwsOmTR2aa/h+Yhzr/okaihXnc3DyYMLRgaYXlC8glQ0MOxIM57/fYpwsJ7fHY1mFBonb
uzltHzvP+o2U3J9mbu8Hs0/ulanTi6XB0w2MEcg/wdVQUReWJtFHbVkTOhwBBPEr07dAA0Cc13j8
dX3DSO1Aqwd1LEACLobXGsOsuQQC2imEs7txUzSb2qz98LqVi52PUSBxQjl3OxIDIsVoNA9OU7AK
eiblHoTCeEob9e66iQs/gAmuZ440M1rzLuVmqD4k+tx0x0xz1wDtC0viLQpfkNoAGBsACsB/wTB4
7gtsdHPbnUwIQ0X7oj+83jwCKCAbyOUCGMjJPc+/7nZ1zbSlWI4Q9x53cbP9nz7/jlY6Od21cRy7
fMXnJ/dB3w/s1jBURwLx768X+WFYGRl2O+LzvbaLt5Z5+/Li8xzJhaQ6HgPC1Od5Da07my7H8UGv
DqMKhydx0LPPCxFiTu1ojBx8fsm2rvvRZB9T7XbnQckNSHs0r6HjUKyF2FoK0d+qIce0i/zifvFU
ammSMfC2PHSlgmvmEobVVzOtpyUh0EGO/Fgz/LlognFSAXUlm4CnDhHrcm2Sixql5UEPA/uZHAt7
U88bVyXSKBvG6fe5/RM/nUfi1WDCIMeOfCrSp7LarakiMnzPGZwd6ggIAe/m6wBi2wut2ooxF8LX
xnrM4mG900hd72iHPFMEpF2CsxbZvs7dm+7wBXfL9KuhK0Mwwdka/AyEJ8dUS8vANDPd3Faxk0CJ
3s18r+vYHUviPIAoUfmYdEn6C69Wb/Yzk0zajk7euhmcyb4HSGHcoQRV7sG6NgfGUuXfILKef0rL
qZ6hNIb+dWf2Or/TtDiAwn31nBm06+8Lq954TrPpjaWxAptMbrFxygUNpR1ZtmyJtRBvZWM35Hqy
t6wqR+uPVW2mrli/rUXWBEmcxj/onExhhK5erRtn34K8jc8IUkXbunMgBAYuGKLP+WH1kFv3DYpk
JLSPNb9v174OWs103jK3Lfd9wtpDm7E+aJO8C+tqWX/FpjF+qBLoiWcFusLcVE8CV+vIro3aOujJ
1DwXLouDNq863y30cccKs/N7yD/+BIIw2+YJyb/MRr1Ovh5bUbAsFXLJ3qr/zFx3ZkGdL02I85+g
h8RuF3RfxJ33eWIz2zVO/KM3I1eFk5A6JJQ70A5q4JYUm0EpreMG+OkVTOLbdEJ21G8KBVeC1ARw
EmjgRSHmApmXWGVi6s26guhxj+kfs0Oq6nOSXPQUXSs4GwiSaIDGnG+rGOKbtZFZ69Ey7UBvd5n2
aNGwnFVUZLLj4dQO/x0n2xf9ldWagbTuqEP//Nd6Y7UK5w0q8rgiUVFG0xmwa+efTysG2mKthfps
E6z5BvIhN9+SZ98XwtVmdnscP51zzIotEED+nKt6z0XGLj4EsBO7YNtDnp8Tr54PYe4TmmQ2i44z
MKDfuyyKwsJ1vudUM96KMcmCzKgoBHbBkQtOJW3dcRk932P0Q4Q22ZGSAO12v1tLe6aL+/n68C8d
EUEufiASuzjg8Xg+/23tmpt9Pabm0TATtJHuzHQb2T+v27j0kHMb4gE/Dej6RA75qKcb7zFR4UOk
n+caQUjquaYtaty7Rm2g8O0YRxvYwi6ooLLzD78fhEd41nAOIvEi18yqLfvYNo8xAmWXHgemiHUu
tyom6MSAsIVGCO/G+myZx9X6nbuG37IYYAXor6pSn1JDkJ6i6PxDD5F4JowmdAbzqDGPmfs8zXsj
elmWLy5lij0lcyp4OqDwPGy4oJG3x5xOE/I9xwo0tkl7z3rDZ+3L9VW5eDrjtQ9NZ6w6gLm43IVd
1WRJNrTtbBzX2disTuFX82Nj3unDC8t+Xzcl8zAwWIL6A2pC4P4WYtGuIlNPhkk/Gs3nWXsa99c/
LwLKcUAAV4zvAjCDCAVvgfNNmNM51fVo1I9DPvve8idrpj3YbIMku/fcX7S7Z83DROJA65xtXX+Y
+xdIh/qN3W7X8qiXj1P/WDY/jXXfJIogX7aSf38ZbpLzX7Z2gws+Q4w8ZU/NCro5NI4rnoqyyeUC
4yizI7xE/9C5idyeWcGmlh6JfiDLh1WRQ3vPaZyHfgj0geniZzAHlwhDIGQgFCEcfN4ggVO5PuqL
wdx8Rrt9nncBXfJNo3103F1C48047fLa3enp7ygF53L1rSoPtD1oqufH5aChRw89TgQAnEZNrHE5
9uraHZIPIWFt4CO6Urw9Ljf6+fe5/ZNLudbHlHUM31+aP5PhbE3ab5f8DhVLhSHVQMTVayLDrCcY
MhCGjTTIwJRwfXdIh8IDJbgHVFHE9Us403gM/erQNKsn1izPfV2DO6L/1s6qLk6ZKS7/jNMRAgY4
vs5nbUCyIUrRuBJOIzgL+njftaCS7jxwgNH45fqwLncWRd32ry0h7qiizHJYDltJ/8XAbp7iD7UK
jidbHER+nPeG60qIWZjMmyYzApth2Dgj6FV7nyjWRjYIDy9PgEvQUgDFh/MJKxNW5JAOt8LEnH2C
U76Opi02z/Wpkg4DujuASSBihl7nuRUN/L1rBvBm6KH0T3wwlPzLMPg1gjIwED9iFhbkQF1k9SuG
MYBAcSSbjHWfB21W7BWRUQfnPLoWT+wI/uXQERQhOKjC1I2Cgot5FfrWaJ4HKILn23EcgoWAIKL4
YrivN08h5g04U8SfCJHEhfJ0llj6aJOwQW+E5nv67vr3JY5w9n3hvEnifrabGd/XhsDwNmYWpG/X
LUj25pkF/gtOTjQnBeYC0B8STu1Od7+mkBT6yVRychJPeycrwG1BIC4gHgAj3jLEHSYSorctTz6p
VJ5ls4QXJZyAk3shWj0fgxbbTTIYIwk9owmaccsiF31r2+sTdVEFQxHk1IiQVYymWutJhDGkK5oJ
ox/5UgWO/aQ3O5YeukaxLIohiVunbZ1RJ9WMZUmbT05pf3en5t5tE8Wg+CV9fomfDUps7kGzI+S3
FgxqHT8Y0T7tjiT9SEEt7FaqdJfUFPCfoC4HP/4FXn6lmh4bfUZCO/uzFG8rLTbTPO7T+FjWuSIv
JXNqhOHvcmK8X5X//cSpIZAJuqGkJCG6zzYl+R7xsAQ3jv79uk/I7fB2IpCBIhsgOJ5TuGVN7J6E
ebzXnRQ0edvEBE7p13UzUmd471r6jxnB9RZzoQMFjjYc4iQotLTzwbDiAzmkGI7MDhdKsHHpICC/
KNFQk9lxk+qh4x5iuqlX3/t8+0hOLfBfcLIwFuSydeTz9LAH365XHroIshiKUcgOm1MbwuKXQMGX
xQobmek7y6ZQkT1KZwlPexRJkPG8eLXEC7KqQOPp4Wp+N/MHRDHeqPBf6RAAk+WpGby934VhT6ap
iKfKG5NSD+scLQwHF5m96+ugMiB4FC1JZhV9p4eT9TbselW3/6VUOg5LkA39dwAiCYUJiGBDhwbr
3JUfGtSQ+wHpOMOZvjjNeLBdqNSuJRCK/VsxOBumJRuEQ1uSJkFtZ9vMhNZgVnpBwuZNYiBN26Wb
HFDDf5gEPJEspGgwx2INepnWtLVqTw/HZOvGG6hc/U/fF8/wuOQ9jSARD1N9z9K7RnWiShcROBnA
+pF+v6hzoTKRx2NE8fvtF7f//HL918vONs4QiCiXJ2zF96O9evnSljHll+rdOnsgbdoPU7KdpnFz
3ZLsZkX3n+fxnhUHjMfnhwJF+5wRdwSn9cLuHK/Y6qV1t5guuJW1wV9mSPQCqXndpnR0JzaFkNEq
3C5dMthEkczXvLu1BOceaNna39ftSA+LEzv0fGwssoslb1YSLuWrRh4t61sc/8NLzjmdP+G1MOod
eOQi2MCL/OMwLR8HHYWxGnWXSKVuIxK/8FD7zBb3ydOTKRucaBkXEoKVflNan6rswWm2qe1t3KXe
rlXto5qwKdsv1fxaE8RFz9fnU7Zu4JxD/ICnKTI6wo0LNpTVSBoD82khp/sJ5KbE9Ue2v25F5pEW
CCuR4QBgwRbPX7PqLFSmMMop+ZixT23/URs/d8lnNldb0ilCvXcSIzEIO7UmHMasMaJ5nmANuqL3
1uptU3D7zmYTIIbZ6qS+A6r6UKX1xm3bgLhoBJjzTd+AF8rQN0Oxfo1bN+ibRnE8ip1R72t98rvE
Q3yp4z4x+Fo7UBLxvN9GdJc5yHwMPskPSeb5BI3nkUoJWLrCf+dexPUmLk3TqMHOpOayqRPz1Z60
TZ12YOBQ8TioTAmbswco1s4zbJx+2ZXTE5ihq+ZgqMRUpZfh6TwK+3Mql7UxXDxPIi37yPR5F6GD
vy6qB7RWo3MbmrcxNALT5WiV+a7Py6dutu+XBhrrrNixGLVBCFWxJNsYce4zNrdBU8SKiEP2hgbp
O4pCQDqD0sPlc3Wysae09jrmcZfP76vq4NjaTjfvhvZhacGDWUSgEEXsWTb+jGaU67tNdo+dmuYv
hxPTbjakNtyfhG23RfuBtr3+eelmBr7+PVMJ5Ixw1ENbotDwHMCRlf/xEKQXxeCnoGib+2/G/D1J
VPgQiT3gfHElIZLmbDXCTGbZCMS4x/BQjED8syN/6nm/oPFBB6/p7vrQ+MkgnBx4TIGUyuMd9Dbl
P+Vk5pI8I56dFJg5e/nTuqvP7NYv3fToRgRMqGOxAVxzN4Om5Lpdya0GuxgebgNJz6RdT0kbFQkJ
x3hvgwAsCYxMsWoSpzgzIexNJJNGazAxNG0CH2rzBnTd7W53ZkHYlikZWycrsE6OvfgegVR3Nf6P
JoTbMi+1aaILTETZc9fdpzcjZXUIAgFACa/GBkJj3fn60ziO84LleFMzuhnXLXAxm9tX+p3aG0Eg
ZyDgnnDiYf1oJUPmGWsIoupv2ZRvgBD8XSpRejKHcsFtBqfC/y4SnqxN0K6TOWuoefeevW+01F8h
yXh9LHzjibvl1IiwGqA8NvAIwFhcp/YhQwHCSX/WH7JU4bqqwQhzlpdTybzMxGDMbdIFXgGFSYUJ
STKFk0GgDgiUNK8Fni8LxJPMCsQsaxjrd8t8j5BrfJ2sm8EUFI/P90IKL2KLNEdJ29uJM5I1XPR9
2+6BVAG85/qSyOJJME5AkdfhfY5oUDkfCCNGh+toWUJG6SEisZ9mwye03CCmc7ZjBcy5TvdFN/xB
v+4Hh5nB2BZBb6iWTHLa4Gegdou8FFSrxHI98UbNNRtjCdEkBnIxdJsF1wcq8b0zA4LvJbo5Anbs
LKEJHHK+rc0fXU78or2tYYmHbB7wg5xMGGWDC3AKOrrqEdWJJVz7AKWJTHEayKKEd4EipNY4Q6xI
AoriWg/KDW1BKDMGucMOjQFFKudDZmg7CJH6i/5oR7nfWk/E+Xl9BqWuAtoeLBIWiNenz12lrEva
ZWtmhHbeGUFK9fsW9Ae+BdYwf2mzF2K521i373ILEVUHStd1fly96TUzE8UsyxYTYqgALaA+jite
2H1DBJrwzCJG2Nm73v3p1GjPLXaGosIq2eMoanDaYjS6AUsjhEUjgJRrk+lGyPKHom837ZL63fyn
rLwARa3rkysdEeiR8VI1bSSchCcIzQuwuw6GGbrTpzUCWeGnXAdQDRTot9sB6BSwDBT9JSmLlppJ
ns+ww7qtad13lW8MPnpLFNtNtp9P7IgY3W6huTOinyuc3EcnbfwhC68PRGVAuHlRCwB8xYABkt1D
ijVXdRSIrA3vOxlKfw4HMcPdxdVPp2Ram4qYYUVzsu+sofVrfUgh/OMWD0aMlFWEFuF9Y1ffaTfp
Pl6xddCh1Av2kVGFeeNbS7g5caKAMosauKKRHT7feoUVGVWiTVZY9Q8NPTTlg66iN5CbwPXPa6rQ
ABYOyKHvYxSFayu0u/p7bsYPrgf+cM/a/sO6Adr7XzPCITJlcbL2BGZSs9vq7rSZ/yG1irn6a4Fv
tZOIqUjdPrXtygpz9nnezvT5+gAkrwsPSTlwwaDuePlOS3UwvJW1boZQ0LOiD2aKeGnHsg8uCZRo
B+manNgSTqClm3Fr4b4My4H6IMp2a8BuVdkr6U46MSL41jC0C+vejfTBb3I7WBxATTSeWDaSITzA
PF8Nm6H2OKYJDhystVFpD9RZ7q6viOzsPDUhDMCZoNigNSl2alK5H9Dq2wW2Bt3VroTOYG2W8+52
ew6qDzYQ18hPEeH2AZymswdSwl5vbtyu8A1zgNoPxA5vb0XAhOngBON1VRBRCoecA0VF0OrWZqg1
h5odDtfHIVt4XG24CfAM0y/gm5lhQztYj3GEoqv/e6HiK5c57+nnhX1YVoO9pHxZRnNrZUHfPrim
AsUleX4jbv07AsG53LiIprHACOJyD/h+VaJYcSi1rfujrvzZVtydqgEJfqZZRRHXLawZtYtk/OOk
68Bd7a8vCv+IeNI7wIw5ngPVBAB2zvcLiMLMvgTRQphmz6OW+QU6lWMLfHCvtfsE5U3FmGR7hyMD
OIkGhIRFhF7F3NYjNXwZ/SroCHi1R22TTkxNl8iX4nJcfw0JkxeB8yZvKAwtaA2879j8aUg8zc+S
/LVAYgXaR+juvz6VUv82QayGjcP/Cfu08rqpziAKEc7zk5tASUoRs8m/D0ZwNMKgj0cEVVTgfYYy
92qGVrKvc9+bttd/v8zfwHGGE4ByHxcLQKjjNy7UUGloTLuh3KE6kuWKF6Zs+U9NCHs0T6YpR0cS
DZMxsKD5Su+rJMhU3IayiYKiPaRP0BEAWCsf6MmNPEDDpbUppWHWQxA01Y018PpGhdmSeZiLFxfY
ExG34ZVyboWktWHMXUpDVze26Wrfebm3MRYNz9UEzFeOSkdMOipgO9E1qSPTKPI1TVEMmhMd9TkL
tCdvo+qpJ10aA6yAJoAAQAkKZxttW29ddDC7OUscvTrFDJneqi2gkruYWuBB++ofrgNkG5DI9CzX
vGjrmlatAsd/R1FWf3DqR0u1HaXuzLFotsfbdC0+nyde0KIbquwLAqo6KLY2CQRBf3Ouvut7Rjpr
ODXxiCLABYp5mdYZqFaCsDt0assHC8rGiMjOzEC5oyjOyAwh+8rJQJEKRXh0PpputL3FTbH6w6jn
QWZlL3SinU91QJ+MTO+D6+OSOfepOWEL9ZZls2Lg5qyvifuSF7so35Xji+F9uW5Itkp4hoKcF0BR
RIVCyKHjEZAZnoaa9vDFmb5F665NFQqn8qn7a4KeT11D0YqyjjDhtHept63XO7O709P99YHIYoPT
gQjHgV52LnRUMWPAO6/zLv4AqqbJ2aeRb/wBkeE/GINTg0AJhXpkgs+HVNfQjgKrKg2Lpl/uCKR1
nhnpHDwQIDsDonKUbZpmssGC7UCKI4pmR/EDpHMKzg5EDqjNgv/l/Ac0rptFiVvQUI+Hj02b/Zi7
CKUiJBD9MVI5o9RHTozxH3Oyk+MGyNlFy3Hytdv2V8kOlSp25LtHjBZ4LzdufuSj0dh4bqGw8rXy
+Nk6Wsc0fbQrxZNBPoK/3xdGkGcgCi8IoyEybH5Hf7XlYfkHqBXC9r82BJ8oFrZ23ggbXbTO4CNb
3+D51E+r8e2686kGI4RW4xAPTLexn4AH2iNj7Jsa9BU0hYeplkQITJtkZnNtwgrO9xQiR84hKt1/
OVQNj6c48J8LSHwxLkY9ol0FjrWJP0Jspf04q4g1pLN1YkOYLQftm5rmWRy08y2Zd71+GMY//7Ag
IE8BNo3/Eyk3c6+MM73CVNH8voy+VpCMIVOkuOmk4zgxIpyidU9zvTcijAMyXq3ns3kLNQnFtSNd
9BMjwiHKhiYtDAtGqPbECTxuzw4YHEsCuTqe1LqQlUWz78jmCQKCHbQ52+8TUQUdlwMwwKEOjBnw
ZTx3zf9+clSthAJhoCGHO39Ya9svIUZyfa1lBlBiRhUI6FPQqAjbItKXudUyC48ARrbunAXJqnjk
Xh7tKC2jSQtkL6CDgc7v+RCaeV5B3ohEpFEv8QMo8V7Qmw8YWF4dPXBGXx8OP5TOD16kPFGph9Qv
sjUgVDk3FkdTZmdDYYZNv1mzr+2KgyQg8Tcwt1w3JJs37GTYAJATyTru3icL07VgtUjb3gyjjwBb
RKXigJd/HvhQKCoZl+TFc08h0cfwNiPZB5DOp93zP/x8XgFEggarL9ZC2nKMLIjZm2G3BPm476ki
vX25uzEvqC6ixsN7WE0hDEug++0yL7HCxkFB7AAdGLRN3jyEd21xvC8s45JvFnpgXt2gMznUi1n/
XKfe9E2bExUl7PuzS/AoRMdgtOXNNAhMhA3ilbrr9v2ih9rsAYXa+mCe+j7PDuKS18YyfXcu9m16
382QOUfRuf6VD4oNJPEFHRhNXi9CR48rPtRAQFPHkC4l4S4yyb5K6f76REo26On3xZocqDDjgVDg
nRd92cVdt53LxKetto1Ukq+ykSBXZwICCDQ6sgvnm8aq11arStxdZrdsH4dm3l4fieT7FGzbuH4h
H2ojkD3/vm6WrEonVPg09+sYDirsoPTz2PRwadT5L/CyoNoodBNImtAFzHh6NW+PuFA9/vv9i6JT
nJeO3boGUIN/luoBYEHfmxWLLRsDLhRQXuKVjKyZsAStVaboOJqMMMOeTL91puoFe7nzUWpEJRzA
c5wr2P7na0D62ej7mo0h5K4KYGJSaFpvbl1mmEA+nhO7Q5ZDfK3ESZSPtQnqjJy9RAkLul4RAF3u
CBjADIEoC6L0RDwdnQGs/NBNHkMjr3a4pIKm2nTaLncVGTiVHf73k0ukBoRez2bYgYC032obA2RM
kXUolB1u0kVBPwbwCcj1XTR+9zotwPlHR/SzlJu2Jz/HwfENO/l5fWFUZrjznYyHIlu5WEwfw7I3
d0ab3eV19cM18u/XzcimDfwfKJ6jfwLi8IKL6SXe/ms9DCFjoWOkwF0VoANfNl17O7IcT0EER5za
H7kSsfqD3sPe7h2jDy17X1pPo3ew4953s89T/H1hN6cuuDFQ7VvInHPNnPPZ66w+Q3JQ68NmPSRO
CNJmo1NcJbIFwp4HBsID+OcCeIBGRJoPTTaECTP9mhx5kd6tt9eXR24EvBqOBw4VIhLNdUNaZeBx
60MklkwIzeq+5SpOAJkJG4ERQm88UZHBOp8qkmhjopnw57z+3KNUVpJPpqp4JfMyF6giPIAsg9Oy
ndtg7aDn4EGecBpn905tPnqVtavHdlNbriLau4xaEUFCRAVFDOQLLnKlKeSrkZrJ59BdB98p7qZ0
C67fjTF9Zq0qmS2bulNbwvsxar1+AuRzDs3pxXVf2wqUFunn6x4gnzruZEj8XjJstUlG56jB1MXz
Nz3dzey+XgNXlTBXWeF/PzltLD0udQgxT6GpzXsd6uq808ehj6RTAGn4sXUeAmJ54Gfgy0Mt+IKp
YIoHL2mNbg6R9fdX5KXyRXErSxflxIKwKNZcexnz2jlsjZ9zdR8xQPZVuAIJ9soEQseAGAqicpAa
CvNVRtB7zJdyDiP2VmmvBb1fM3trerzHnflxVQYavW/pQzuoZHzkpjmmAW9xMCuIpSY3dhM2OnQC
4Kn+MjrGPSv156xuPq2usTVWO1ga4wP67olvA96+2u3X6w75//wAcB6CRBIdcWJauEZz+ThR+Irb
Hkv6R4eCZ1vsGu2ODG8u2w71odcfTOPmfBBmHC1+/7UqxKPl0i9dYcMqhIv9BiFRs1nSH7GlOD5k
G+HUjBDTNSwfLLbYU9i4X+zyaw1xR4CKbiYABw3KqRXxcl8qKyHcCqhQ/aRO/eTb9UWSnYLQcAM/
DVgeALPnfz/Zz22xgph2meAkLasDMnebeM33muduUxJ/1Zz47bo9vqnEbQ2kzfsN8s45fm7PwAm1
JNEKBjawydHmDqJS/jDf6RPdQKrAz6vtdXuyYwQ9ajgROYEpqLnO7XmFwUDaEs9h/YVFL6aKzYnf
RxfDOfm84AV5GlF3rPB5Uj+VQ7JxYtB7Uh/FJBDGQYBv3BDt5vIrb6HCU4sz5Fy+t4w2SZG4javQ
rF68ifom26axEdTp660zxxMhFvoTQM2BEp/geuA5LAdwJJVh5UM0LfCU1PCXroePowqGIi5iiguC
EfC7ljNblzJMdp6+tf94Cyph23x/fRiXpzy38t70C51sIkYUaLdM1nSEFUhl+L7RJL6qHn7pYmcW
xKd8lY3QLeMWdHfHyQSt4PoIpN8HUQISIShQQr7m3IWTzuiGGu3RiB+PRWDE4fXPS5cBNyy0DkG9
BFz6+efXwlqnxJjweWfxi1T3s/Grpm10b1PhdXTdlmwxDAjvcYg6ABZiAm+eclDNJFmJ/pBnB++I
cgsEznUTlwcMdJBQQAGcGgVptGKfD6cdLSdLxqkKSZpt9OG+W79Y6BxAv9I2LXcaRHiv25NN34k9
MX/A7GGu57yrwoaOvp6DwN9Kn83C031SF4e4LFQhhWwOQceBNBw/BcAEcT7A3mYeNIZIGTKSvtGZ
IUBiwZJ7inHJvI7nvjh2FEQzovSEyUq3GFIH2x/MGXfgZVCsk3QYeEkg/kYN9EK7UhuXwi0mrQxd
6gIG4/zWS7CMztGk6hiSJBORRwT8HMImuHkwa+cTZswUR0DCKlxxud/Xd1pzV66LT2zwcWsH276D
QNw66PgRlU/nT3m5vd1DTu2LcaaZDkO5wr6d1d9bU38oIHPjA/Swi9vyySw9BdBdNrOoKQPnjnq8
routbJRFzO2WGCyueVA6LYKs5dCoWPpk7nFqRJjUdciGLp1hpCQbrfGj4/U5k3wePqEDuKbjvEBG
+3zNusWA3HlftKHlp6hRqc4h6efxccrTWeSikJB4kGWLyqUGijH2u/GtUoS+0u/z3isoIAJc5AlR
R6tFoGRt8f2ofi32hL1cnx3JCiMhiuvfQNOViW6i89mJIt2Jh4LVoTckO5u02wyqWaqDTTYGLgaE
pwu/pEXEaj7VXYM0WR2y+Hs/pn4/KwIZlQH+95PQk4ydNSJ6qkNqvzXmH09/vj5LlxE6r0f9HYAw
S6wbE2jnTHW4FJE/Wvs52njWB1J/uW5GcgEAKAh8EprtkHkV0UPVVIwV6LKqsCAtWtNas/FpmYQo
LL5Fo/tFi3vF3pCuvgtUJEEXIXT/hBsOnSBV3rt6FVqQ60KyGkWeJnY+aF6rUheUrRBqrUhZgVwc
HVbCybVUEOAqZ9qEnFD+czkprgDZ58E3ApwiZ6O+6A3yoiwvXBu7JK71+n5eivlYDcntPakogZ5Y
4W5y4mZlsoxgRYabVUS7zybzYz2okCGSgQBRjyIIolggvEViSNOO9GSMaR+Sb3N3P5c3p0JQNTj5
vLAMa4MDBlrSfTjYm+RpJfvrDiz99aiBgDSDIyDFcrdtGkjoNPh8/M0cvhqaqlNc4q+4wxGKoVkQ
GDvxMGS1qzXJkg8hASyZoFqfVxtHhdySDYKTmnMIGm+rFgreTkq0sZmKIQRJeJBto1TF2yI5TVC5
RRYfmQWelRYWoarSIhmsqA8X+8Nc36fzhwX4dJUSlGyugLhBHpdLIaJucO6sXt81MdMwVwtIj+Py
d0d/UwC6b1/wEyOuEEGOgLJU9oi56qwvTTCUistPMgZ0HuDJDeAu39d8qU423Iyuo3Ygehdq0Z7R
oF0VDxbV9/nfT76v18QtKgvfr/t7DeznRrDWiiNWcqbjUQ8tK2DjQHQsLgNNEL/PbtaHHVa41ZeN
Sb905XEuj/HwdvNieBDVgN424jUJI2vX6sNc1m34RffCfFHM1eW2AMwAmn5AyQARcJGCGzrP6mlK
zBBg5u4Q9YpQU/J5hGe4gtAaaHCkibAUK7XqpJwNnOCx34Jzwt7eOjvIZHMuOIhz4ZV10bRJNEiC
WgugJfHv+zH5dfvXeTsOwCuoL6O8fP7z87HpdZ2NVrh8zLvHqFYEIJLZ4QgldJziqYs3lOCoppE7
UwNwcejldGeU6yt4lBS1pctTyQbsDS6KSBBJXjF9x0qrS81SB16w9RMraL1N1B6sQRGpXe443jqM
mi+QiQCYiG2NS5r0pBgmPXT7eJvbW+aQXWnfTuwCK7hAOXUVjicR8d+YzexGWkMBX5n8yrnTlm29
hMRUZDxlUwbqBRzikJlBZCucflVsOwuUXGlY6eWBWHgJrnH+iBwrOrvd21vUkVmFWA5A8DjQ0UZ2
7mGuGye5FnVa6Phl+5ZEr9cdWLIwaPXwIE/Iq+YYzPnn0W/qNnpTu2E69i9DFsGIAT5T7eW6GYkj
n5mhgpncMpfCadywoJWvr/44K9ZEYsBGfQQ5QJQqLtsiBruHfqCOjWi2P+lnmil+P5/l8ywtZ6sH
BIZn0fCW4dN4cmNEBqN2WVErLPKfcb+rv5DqYaY7su7S+c/NU4X15nwY6FwHR6tgCn2EXZo1IAFu
tiS+Z9Ph9s+DPgJnLpojkbEXwpzVMpJ1JJodltRnqJ+osqWyhTj9vuBQbkrYQvTUCfXnNsp8N1Y1
JUt2H8IaJK+AHgMexhDmByw7XulUsR6WoKeaQOeRJcxv6iLQVHSikqEAtoWYFszhyJOLRFgs04pu
qRsSgjF+fIoWRZlJ9XlhpkbasFTLQO8JUeQIhP7BzQt99uuFLVcbaUuKGZ9PrQ1LgvR2Pkx0CSGW
RYseh91YPAI62RING6yVxWwNi+E42E9m9m1mtx9OuLp5Dx02Hc5bYakXrYZSR9UCbMxcv0MrlbPc
m7NiGfhHhK2NKBPxBy5wAKDESC0xSbbaOQNnJY39bA7nzvCd8fP1xZAaAdEJ7j/ARFAUOZ+s2nAH
jbURCeviE1QpIigFWirAodyGB6whwGwcrHduY2AdUoQWAIE2vY8zMGSsnyaqkqeR7D6ep0BIhVII
NoYwEEhiRSzKQG1Eyj8VfYiSu0gD1url+nRJtsaZFf4rTnyLLA70GpoE1HjW74o8ZdHu+vclxzl0
NHRoyEDDiif5z7+f5Ayw8BxEwRY7muxV6+684s5YVr+3Gr9UdR7JRgNOYiRAOLzxoow+xZnnZAPo
miD4vXUm720ZVE4sqZSjkZZ3AYFKiXPHCoFoNKK82xQtCSlZfrQT3Q6FlfwfaV/aG6muv/mJkAxm
MW+BWpJUlq7K0skbK0mnwYDBgMHAp5+Hq9H8O5Wa1OTOlY7ukaKDC+PltzwLUA9qW6KJnXnNlo3u
yq/9lQNeWovb7ExKeGL1gb4AZB8A44gnj7ECDQxKiLVIE7XWgzdd0+yiHC6+/2qn5hHdBJT7QRFb
vt3nr6YFVxaUSWfIXgU7OugbHg5ncqlTyxvw56WehEjyC8Da5raftuUyRPPmSAjwh1VkoDn5X8CU
fLwImokojiDyPj51NL6CpxqDw5/A015VgRuRaUx8QUWs1Pj4/cyd+jhozS9pCuoC0AT5PHNMVMgy
Gh83WS1ib0ABRRy4yJLvR1nm/+gkBbz2f0Y5unFYLSyvhSHAL2l517LuI131GO3VEnrjkzNHxNdX
+k/oDbwnPIRQpl0Wyz9HhG7btBVjNv/Ke4VOuR3brlw51u/vX+nkKA6gpEuwD8O+422V+WhildBv
srmVQmJlvptNBeXYOj1zC51Q3cT7/M9IX3rAREwKPD2MZDuRlAcePIXyryfuO0g9kB5Mvuz/oUzx
db2D4EEBf8aRbi/WKZ9nsS8s4pbQqoP8I8RyVtD4hLTqfK7/fGoWF9bCctQixzhO8rnjj2C9jdhV
ogUKa0Kifxfm799/qq+nA17ln0GOTgevbzrVygnyaz25nFuz82h3ZoGffI/lckVBZzE0OFoNUCjo
Z7/zpl9BuJHzrTXd9ufMi068BXoBBLybRbrki7PiXIBf1eVdvb9lrRshETlzTJ96PhILVKWA9MZB
ejRLkKgE0jjM6r3Hq4jZRfRzZhKayjCSQqET9UeY+35eUU7r5RJZcAXzpWSq1tnDj7/yv48/rtIW
vMFpGuDxmfOQzms/u/8vng9aMxA/yy1wDFIWYyvsnNlyP2sTOejp1mfA46c+AKDJ/2FuoZwWHM9P
Kst2SqXcF1HHf9f1j/NgADwg3hei9oiC3THEdiaVCthImj1EL2Iww2FNnHw/Q19jJ4wAI1aGkhFy
7eNbuHJHW9u13ey9Ps5IVIdXuR0RuatyAGDPFKe+ThbGAu5vae3YwZd7iw7CqJroFojnnZqumrn9
8XYAXwAy5+iFwY0I/3+0WjNA/bLZa/bZVCQSbojZOez210txGQF4Kyh2QJX1eEH12qpmIudmn3Th
TRgmfR/7kT3+N++BHb14X6F0cIxQkCQQXWpCtYd0asLnMMal8f1nP/UpUKb9PyMsy+Kf+3ZkJbo8
I0Yo+yo2giTmHNz0612EmQLMfRGIQwzpLL/gnxFCGXhFDVmYfVNcyhqQtG3XX+pz8iYn3gNtBZQI
UW9GSY0sv+KfUdIJWNYZ23zfabW2YV/mnUsuTo0APhDOWEBT8OGPjtggy7MxTFmzp+Khqu+6ix9/
CCil4pCGDSYK58cnuMXr2S6FkPuJ38HQtfr5AQXRFPQgoTUFliQG+TxBCjygICx5uddZk3CPRtra
fv8GJz40zDtRVwEPZPkSR5vO9iCTMmm/3PfuWlnXfnsJxcrynFDKiVEW7IqHfbfgxMKj9+C+XZbM
DNUecj/tx0cRvp87PE6OAGEZlCcgFoDT8PNM+b2CHbUa8SXopWKvmbgHux9kwzPTdeLAXeofCwbx
P7KTR/uiQBV69DSuPMsrdrnxEsu4SaPD9UhAv46a7vf3n+fE+v003tHElVnDB0iPV/shm1a+q1fk
HAVgecLnRAEIPmx0VNZQhQTf9PPEDSSfx2IMqj1v1oxnkcuixt38/C0oWGbIrRCEAKjzeQza9KXL
0KjfOy/GxD8vUKAdDWxOYAMquBztn5+e1nZWVdyu9/304jgf8Hn+/tefmiHgfkIchgwl7eO+kl0G
QV8yp9oHB6qjsL0S5a//YgQctKijImCCgtHnNyhzM4+d2yCQAqeICRGHXh3N+blO8ak9spzn/3sY
ejRRTQGWVuthmFqu3OrOyg8gFtnx9+9yasUCGYAPDZQAytpHg0ApXTGpi2rfhB/y0J9jeJ18PJpv
yABxouAO/DxVbTkEQFAQLNcQ8Y4pV2VenvneJ9I/LCjw+LExlqLAcV2NOI3Futyu9oxYkd1vPcaT
VH3keb6S1hRl6C0ZRSJ11qTx1EpbuLc4YU7pL7Eyq9pu9uRezR80fLCbR2f6+/3nOREC4TZBqAhQ
AjCU3tF572aiT6VBTO3LMLZr+hKkxWb2qj+scaIw/blOzKIlCoEkshj8IIz//LlcjfSp67jcD2DJ
UkjyWQ1sAcMza+7UvC00s/+46MH896ikUufZACt1jNIMOxZshjFxzvGuT+0dyPyDQA4MINbF0RBj
Wlp50OAG6+UVcCMr0cioMzedOQd9OfGBUIVCBQDuXwgp3KMZM45bAUs5ZXstx99DZScIAyMCY0Nf
D6vRBE8/Xg8oUgJWigAGNYFj45+w0XTqiqrch/IXwXrLH5RDown/EH7//VAnti4QzjAJx9kA0fxj
FGgxSoTfg4dQI3jyo8H5+VUJIgq0xcAVQoxxvAj4NPNW47Psy3vRx3165lQ4scbALEQmCrVJdEGO
N07lZhYnTV3vtZOUPPGCZDqnKH9CcBilTqxfAA+Xy/I43EvrGR+/RVyf+29pEMsx3zAt42JYa7Ip
p60fPIbdW13dcOdc0nJifX8aevn7P6F46wfdHFCu9qNlrrVvkmCku1ryC+jLnNmt/5fXDKCYhxo1
ovOjM4jUWQn9KCQXFCJpaX7DnGt3uM7Vs+zDlc9e/fCewmqH+zruz+3jEwEcqskECxCXB8ER+Pk9
QUdN7dZnaq/cP7q9CukOTJJVMG14s03NfO5VT6x5BCWoXgMYj17TcWm5bcJRpaNBpjbfoY8SKwYz
2UnFaSHj0vvw063brDpQNRxok6nmLqSrOnz+ft/9BzZyFOKhFIxbZekH0K+lMtUEheuYdj/M1q3N
sTXQZEt4JtZOSu+pdNZ9R3+juwfyrIwkJavB6tYpcho5aYnKcZXYArKDLa1fv/9pXw47ZPkLXXv5
GqBUH/vCpJIN2YxtBcf2W2jtRpO9btuVm21I+uNiGwbAxRcuGkMLEGz5Uv8scDoqA0/1Xh2olPFG
pefkzk+9CtK0pROH0vQXwQN/siYnYxrPt6PamZKxapPuvWtes/rt+0n7sqaWqSJIOWEPDSxscHRD
lEWu6Vi57cGP53Els/WPH+8uIi2orQYI2o+jn1HQplRt1h2EB6uRsYnt9pxow5dNiKQWRrH48rh4
lg7p52/hVc5kz60/HDz6t6gOYtyQdmOsPfegz+SeueFOTBcENPE+COjQ9D2GOzm9ZVrq1+2hgtk5
ubTvfjxdAJ1RFxKzAcAux722ThZ8cMusPbT0b7qi1d+fPx4NNiDP0M0LUe3+PFVLh4MVvtMeQGZ/
1+cCp1Nz8+/Tl0X9z6ZQvfT7QND20MjX2Kdn6p9frkxUXf59+lGs7uY6HVyG3/6ST3vrxfSP38/N
8u6fzjU8HzUwnGkuFHG+9L+tzpQDUs7mUFbPXV+gXrj1fBmr8cwp9XW5LmRv3P0oQqOgfnyI1xDd
sWyBT5yF1+OIJMDfGfcPDa6meWt1P87SEPPh/gd2Dhk5SkpHm8NycQOzOm8PJkNxUmo4fq294IGf
Y55+/fYYBzBDgEZgI/XF7we4oLAe0r492GJVi9U5D7lzj1/+/s/SGgkpu6rE4/tuJ9RD+WOZsmWa
fCgKQFwEfijHpW/lhnmWcjyfaJaMdXrbNDK2bRkTVsUFZfffr7WvaxkAJ4QqKOVjUFSYPr9OGXY6
SOfRHIABjWzzkQYwxTujinpiyhbpUCQyIdIl4JU/j2HmtECQnI8HE5jEq9vE+fFRiHY6UgtMGZ7/
hWuS8q7MfNEbLOSoy64z6+fPRwsdkp1ACS2iuEcvgKlrJgZbloNed6ECtvDHeDMH9Cigj7Dn4Yr9
hZ0zy6KcnCDzDmHx4uUHAccXsj7H/zjxqbH3sNFRYQCb7DhEBC1gQiAl3EO3h5w0jG/lKvuxqiJe
5N8xjqokgw40VhvGEMKB2vojPHzO5CsnDq2FvoJOytL5+5KwunXfg/6LEVSWSHqD62VdVh9kuoAj
VkHOwUFOzBlyR7DLUNxb1PyWv/+z20k/1IDwUOfAZrItSAIdN0unm+/3IKLCJbb5fOSDvg5aC4gI
kPX7oqvZtP3MDffpQQzBo5P11TXoztV2FG6eArnn7Hmtm9ved2Ts8IBuWmeCcqwB8S0qLQvdEpv7
ox2PVcDW+dC6u0brt44Fb6QA7m90rbRd6czL32c7Ew9ZyS0ZuZy6VVTlDhORa+i774ITBPAVvWiK
avHQDsc8yVtLrUxfWZuw9cd9Nvbj3ppC/9VFPgzzmzKw1tpWNigz6V/VZOs+yKHrJYD/aBoLdlfU
buMhDVD3C0f7QvD8LbeKbK2030L4T6NU595VMw5qamfNRzHa/W6EguJVxTQqtq0jXrIKTI0omyYH
C1bjYCxTdz23YITHTea9tFJ76KkF4nfbaL+IIDpwgPvKY2m6OpmDuXiSYVAnvbCHtVeGdK1kNcaD
zeetgMlhxHq7WClu4c7TxQO0VtJdN1lkRXvrbYZVcBtpAmsX6MKy8q81jVnUw/Zj5RbKv1GT/cAN
KR5a6CRvbdXCyMTrgzJOy9m3kwxMKLrqo3wxGSx0+Nug/detGJwBN7bqX4tmeLLDaozsenKuWIjJ
j6qQpHGr1ficqzpoo6D2ZjBXpXyYVI0sy7FCfjFR2sXSyd27QBi3jlhbyTKpKsp+ub1j0E7JZJym
epijCQ6hVwGtp3dBhg+YPHTrRnUv1YwyX5RRK7Ujl2RowZQDezSqfBw79uTM85RF4LoRuKkXWGP5
ogRuTWlC5oqpSA4pJA/9cKzbuLes6o/PAGAqU57GQ8ervUDJaeuG7T1A+S+ePcLFIs+cxHTjSnTk
Q9umjXjtj7dhNxuddKz36uvOqvuNaau/pXEDvgbrAVoI3eDd+2Jo+pgrUOYTW1PozaYD61jMxkkc
ACz5Xfm6wsVi+SMqPGZftOLFboJfU65VF1l59dvY6n3MGitqisyNqwISJcZLTcxdEURCZWzdKb+9
CK3eh8C+UNWqVHkmEwJS3pWGLU4TKdpAmCOlKiKCDyvfz8Wmzuc0GjytEhus6b+wZFAXRSEfymlM
I1IX7qqq06e+s+ijXzn1xTR1fxpfd0Pkq7S6VOVkxb32XvqUzkFiBbRjWylm+0+ofAs6i5OTPxFd
iNg3Ztmjxrpw+JDHZYo8F92tR6CTiN5YUCvpL6es6N1bToC3mLt2jhpP18nIaRGPQ+gnQSn++nlT
JUGX93pVM6+MPN3X5ZqNw4y14zmRY8gunyipIndym+aimyR87nvPjv3cNHGVNlBSK2uI6NuQICOg
08QoiemETMUvJ4NUinbHN8jqNhv4r6Sx4a4XZzX1zLrrWs+Nu4n9obPVyZ0p2usCmv/Xi6Ghg7XQ
PjhS7qbc+lUGtbI286AqCdMpApN6Lu75WD7bLMeJ0zhk9BIZ9nV32TKR77yhBWOvr4rBjiwbet1D
gbwjQs3HvVWUgHhVhIV5qIhMzYX2rHRrPJUeJghJWGBN9QpRlldFhZXSDZt5etFoWYlVbgU932Bd
3hYt2WguRNQ7xe+AgPqPG7BNfOObuAtUHdOsTeH4WPD8Bu657m078iIxwzA0q8kzV1PajNEgyJYC
NCQWeZxy8O1hW40je3dwX67HjJN33q77cj0A0L4i3GDlg7h+O+auwwFl8lMI/BJ20wpHiqSovfaJ
tXS6R//0DRLZ5Erq4a4q8VWqSk6/G6/OcKqILouB2LS71WzKMS4BktqlHivXpUfG1163fEMHJh+I
NT7MVf4MlpG6YE7j7ZzSpzvWYHVg91rx4A08AnRNR7lFRIJCLwfjvZrWM9BkO6vgVnVF/WEYo1LO
b5BUyq2NDQsefgi1hF6H0VPUlEM6vbradZLCjCbpccxHZeb6CXqrbtL7TQPUlvZmEpd+HUbGuGFE
Wfk+NNTEpTXgVK1AirlovULpjwGHNwTvUVCZt64lYVetG2OK9VjNPNIOPGqF4xvc1iNE8+COynmH
DzA911PJEl+CKq6cWV6lc7vrTKYjPZSALNrlW8hQsspUdquD2Um6oaUrz4MxATEAyHlmcKPOVdYz
Lou/kysEiXVd9wlz4GgfzQPCvKjqiVKb0BsqK+KazzpylppHPMOerthMUyWxaLO0jgo7zO0YgbOH
BRwQugsYinZU8zEBvGabB1ac8f6atPldYVcV5DLxGwmVWF2loZvaos5KZA6LRc/yazoWMir7cqM8
HnEbX0cP+GW4p/sDcNvkzmnTKgaXGRuVz2yuVtBbLddqIs7KEwXHkuXdwR9H6EBy1fwywAdsKcTR
dwCSpptynLOIafN3wgzGuFxVzNDLu/OhgrBZapPYlNSsqGvgESccbp6bEgpvMPK+A5KHryor1884
8sxzWUxTgtO4vqxZ1u0Z/KpxLARwJeeBKW6ccpp/i6ys6bXV2+YFms1ONLctjBkru44zbfPntpXv
dud7a194QLUWwomH0eGxsvriwu8wCWHQ/3Gp3hNjPzrKbQCNsdiBqZyuWZ/5bSxGwAEouisozfh8
a9O2S7jK6hiKmyJ2YeuzmzIf6md+1V1IhEAIlVi9KkQb3OPaam4MLfpLr4DwSOFgZ/ROHeSxRKq1
MYXbb+DkaK7CkKcRy0bmIDjVMwyUq+YaRGz3mQ75k3ZY9mh0XkfeyJqrMnXgrJznoK11iJVU0GCv
jIjg7tjchGplDSON0pxWfzpNAhiY17i7u66U0cTJn7REdzIZFLl39diNW8sfCn0LbaTsvW45jXBX
PLWh80u7UuyaeSrlhdvnRRHZsKxo47lud0QE+8I3BVawXUa+1z6nTN+pvKm3VihF7BTZBqEZ80Yo
hY7rPOObtuuHi8K33MS2RhhkTpWOAdJuopYMzrAWNVTcWntecFu4nekku9ipwKPvPXmTzjRdcTdr
V6NlD/gvuiRMX9sukPEQlvaKMwh068EkwqeJUAreTSGb0TAY/9LJfjPKrCExUQFXj55CEW7cnCUN
9/6ktCLRXHDQE0BujIJWgP2SS1TlRBaFucGL+ErHKKlhpqHjGrt2kUYwnv4AObRcj6qAR6zTPdGi
EXHp+M/z5InLQnu3hjpQz2Lqr6wrdpOnpP8D9g7ZCcb7+5lxjlOvguSBZfKHKtX1SnIybVPlm3A1
uSXJr2Fo0ESWDNMr0oQzdGNB1GaBqcPEaXtPR/CRQ7yVF16wMiRcEYZbzav6GgGbBd+XDtflbzXh
yotIQ7ODC1HdKbZEA+HplFfPgahfoU77alKfx3LOOoRqOWxVzD2f6nHftBqRXoYTZkc6PaikLPyS
xHlu4PzOcBf9GdnMNhDoHl4RNbQJajZeJF2Bvkyu22aVpVaz8ng5rcLCya/A+G9vHWnIXad9sW58
5eFL+EUR52knw0iJiT8UWgHjyJ2uDHa6D2onSt1hnpM0sJy15ZC/PNPDbelUD63vyxWOXSQLRDRb
u4LhK8BHQFANlkxfRVdpRKWt37IVGFrZpsa5FBsAGV5cq62vkChA1Wy2stHsKlc2zr0llVtvM8Xc
au0jmoWgOc/XRdkUSSGyezQJ/9QF4rray2Pq9RMOPtTbrHD+G4aD3tDUw6ET4NcX+PorWbDiCRA1
tpuVk6/GHMjwCdv6oP0ZMXvd6BfhePrecq3bph2A+woDeOWmUx9XXSPdVV1KCPBVmX2PPjvTG3vK
Rc5h7jak1pUzySqDVcAAgz+Eo2hO6L5pECTO1To1BISh3vKfB3ygZ16GXnoNd1o/CgDJ2xIx1u6F
GuwbdF8HKDUOtI6l25NtmXu0X2WsRXUnndCPAaTdvWl8wcDXKt+d3EMACzHCGzsUBmqfJrscUkCO
onSU/YPLi+4CFReDxrPnYN1WPoTOWZuaS9cVAKSossieRj9lkRWUmAdAlSAupmrwMmxar0CIevW9
uSBA6CPodUd2p3Snoq7NGgBHZxEXaX5P7EnEeVsdJNEPNZoEl26o5sRLcXFOISwPeSblbU1kFY/o
hT5VfnU3qwzxGOmDGH6F2NRZnV3YuDg2wlZsA5ELB3uZsgRw7eoSAo+k3YPt40TM5U11nZqskTdQ
8dhrn7zAS6nrdzzVLvvFCYH80kz6MuJN+S69/p7Q8sFpWg/r1R2eMuKpB1Z2Nmy+nWl+Um4/3gwN
HABl6ie4MQus+pC9DGJ+ctlblVW4DJVFtqnvWS95lZMISjwAwIugcbK1CIzcc+jkPPkpfr1b18Hb
MPcs6l36CwLW3mqa1GOd9yKucuwLybqPbmApdln95JoRif+M/K9gOD+bzm62jV9WcUdBAurHkNwj
/H3ImCueoOIevELVLLucPbvBTdoFZVSOvL4J89YHWdbT8rIENWVVAnOw66FGRdb2nPJ9zaqwSmDU
UKnt7Pb7rvILsxPFotNZ+kjkshCktt7wD3uYPgrdXw0NvOI7X75OwXywM8jAruqAzmTd5eyN8go+
snZPzEoNAcKwZu5xAfoMsCAWVFC+Y9DCyle1rvHBoUDvXIS6DkAncpsLryZvCP/f3LDP47qaZORJ
8gbvZmhi4SiKZoHJQDNLorE8ZpizhuvHGbCaeGI2xw4qh7+NO1tR6QVpPLXBXKLGkKU7XQ39paJW
T6PCqB2fUxiRDZCMv0rHwtsXqf80KvAKbDHdjaUfJMjmkd0ZkeNcCe9bwp8sJawo8Ep3M4tSxdNM
y+1sWLauc97jl4nml2+qAWm7WtgXPG9fwMrXiZgRZSMl5fGo53AnRZrGxICMWMzlcG+ZuXwt4C/2
G2TIathClKu9zQG/jhxcPENsAvcwQ0rroYF0wzYwrchjJyPFDlpr3oMqUoEN7rcaqwPeTRGiRfqs
wHK+mJ3R9AmvraBZV7X0N0PfrD1VkSfkwCaRgG3dDJAPXXWy7kBFoPZrWet+2g4p4m5kUIA8pstB
QfowCjVp4o6F80aN7DdmnsMmu0SyxhCmTjO5r0vXbAuBhD8Ytpltr0Ohw0vSBgYeEFz0N1oXqFqF
dT+vek84l6KD5Swa123iGv2I0ijd+pbzHGbIpcY6fMgGvBgtvMjPvB3PycFwjfi7SN+DTj0jNAtW
c0bDC9MiCwzR94f6Pwj7grnzlSnKGccDKeOWmLaMLUKqpKFcJC1DYqMn/hZA2Cv2rBJKhm65laWz
dRp/W1uTbGPEyw08kedVgygr9MstbX8zutV+F9mT9+GMabvuGmVf0SwDVhN11w8PFY/XLNBIwyuS
9olfQlp3KqtbZJ2PTpcWq2IYJMLPLl+bMOiiou/KnWtQR50a8jxZQl1JGQQyMVy9hpWml3Y5dKs2
m/0b7rrmV8FVmOS96yUkyO+lnt/ztPY2hWAVqF+OU+7KRpfxkClYU4ZQE78fwvFRNZpAWqyFs1tT
iiEpsDfiQtvhRVNaMsmh3VRHHJfLuzCV94xL2dTbOc/fUY0PrkqAfa5F6jfJaMYhIjhormamnFtt
SxdFGmmRaHA5lHuZ9Tt0zJ07z/amrVyzqnMtdsaBuDAHOS0SffWXZdZH69U4HFh+CApIninEzQnI
3m+cVxBd5cA/8VkEF6kHX83LEZJmj+6MQldODbNjiAhDuGdEOjukLWOxl9r61m3zGcoJnkJAEFoZ
iqcyiHp7UFva5epBVOliah08DaEzJEPJ7L0xVH2IvoG1CscRipNxnn8r3AsbTZHgrkfkgr9a38HJ
5ftKvXe0gJJq1+xbWzvQJ8bPiHWeGR3bTnVfFf54ieu26uIpLMfdUIpgPQ7qbQLAVsYIwCdU2Fr+
BEGdGfKPrVylrRXeyKBP1/lcfRRwro5z8C6DqOVyRJEwfEEhII9TLbunGdC0W/wsNSEt8qF3b81I
vpA4sJXvNIKgwsqDteGTiUmfQ3jfYY9T14qPEEXPO0hOPfW4l7YDcKwxZ8Ye4na06Grm/pONql2J
ozn2oXMP2cGseO9bR+M18q6MVO+2MnGdJrgraFd8BAuwQXCDMzFM6YtG5nllzaz5w/vl+xP3Dj++
S8aWTzpuUCNLnLAfVgA3Nfc8RFZrD+HeGTIeD24dRA6tsS0raaLSFW484gxa5209orKpHPyr8ugH
c2XwBBxe3kfGEUuuYRUu1hMdR5y2SIWpMvlWdBYQbUA0A76gUJq6nKk/blwipztQCdm1a2AnNkmv
2ixnxl63JpyTnFQMzvHWEKHIDGRkSiGZbANs4seNTYv19+X/Uz0GqK/YSzcDbJdjqJpSrs1TM9FD
MDzNwWqg29r8vIEFZRcAEqDxAeiDe9SWKQKGGEMWFB24xM63qFZ9/wonOnwg0UMyAQgv/O8Y4OWh
aEWzrqIHaa06L7bTM3ijE89fWsZAh4DrAI/NI0KTLAgPiy5kB+294SDFAvz+95/4BP8+/xjO6XeB
QaUNzy/VgErR1q0uUpTcvh/kzEvQI4iW3aYTyyoMYiP/9rfWmS7SqccDRwFhfYAFQY5b/v5Pq8pB
iQcGK36AjsrlR3rOh+Dr0yEFCCw64C3wbIVu1uensymkFhU9PQBcZl0wuf1+br5CHj4//mhukMi5
Tpfh8UTtwuBimC/MtAlQnPh+mHNv4Xx+CxQn0eGwND1U8/s83ou3/7/HHzXTHdWpFM1helB6i9I2
PfOFT04S2pEgh6L1CXbf518PMbTKFzj6DhVZsyKaVOR+1Od0WU9NEeDt8OcJkSx+0Tfiys4KhfrD
QY64Gqc6gsHnz2fpPyY6kAYFUvtY+VXkXSUF5IEPLgqRwl3J+qeMPhD5/h0gOJqnvJ5zBU2xQ0+H
yLCEk3Pw71OTBB4ADDko+MwY6/MIVjNQFJ0c9/Co4Bjp83PUjFPPh+bJYuy1IPWPUdkmZIWgqvcP
BvcggvfAWGc+wjIHnxvOgAEAZQJUMYgAXxT1+8JFx9TVwWEwN3OaQJrCbNp9WP18R3wa5ggqZcm8
SEOGYRS6BklanrkXTuwIB8BHDwQfIJe/mL00NQofWVYHCJO962JMPLlx0RxuUY75fs1+vSCgJwb8
I9DdYDSDRvH5g2vfpoNUIdIMdxa7yasOaEp4t6of3DMjnXglMONAxVoUG6DRdDRSmqE97RSMHGz7
Y3SK2IxIDNFvllb/85GAMgM6GqgWD9Cso21iBNQ6sPimg54cJAWNaYcrgAucl8IIlCMzxn8MKURp
A6IaQAxj2UGs//Mkork2AfOm3UPWrbphpc9pjv+H6HO0qIFQdYCoBa96AdJ8HqClAXKVGmGIHaJc
l1peGUtRMmCR2+56lnM6QvVAwaMbLZ4UGFDbXCDHCiI9283VbLPiAk1HsbcBJIhSpNIblJuCG4Ss
047KiVibyff7Wxst2Rs6vsCHDYJm/rawPb0uSWpWVQuOkyAqqCLu5d0tmYN0NXrEeuvKwt7nOULP
79flidUCMi5oQ/BRBxL7WKo+hE0F8eeWHhjO0rC8nxwnGucNCnrfj/MV276wfjEUmnyIAbBuPk/t
WIBJ1guXHgZPRNTc9ZCqQH1r6lCqQrM7HXd9v3HkBZJBVJzPHFYn4DFgqC37AfSHcKFRfx6dLiWo
ihF+sG+7wINycYoJflfuQyjq2FKxjaQnPKOW8fUMxlIFGgf0GwzsHNPjeO/XLBgVP2RpuuGWtf71
/ZSeeD4o56BFLEZlkN47mtFgIqb0uRL3TW1uKlteUvuMIOK5EZbF809EWEsddpC+FPc9+qp6Zfk/
lRnApCz05gVTBtlOdvRVCg9mUT0txH2eI0qIzxIUT/5+aOH7WHHAxx1T7sJe9aSEXuDBRmb/vzg7
r93ItSSLfhEBevNKMq1MUrbMC1GW3nt+/SxWD2YkZkIJNS5wgQt05xHJOC5i7xVGtgP++198gjcD
rBakxh/VcqoYoCQ3+SzKVxbY87+fCwtVJPS12PPPGI5i3/pKQaLsCV9iUgJd/vQ5h9/nC4ATXq6O
a5dBIgVCWwy+8JQZN7m0G8wr0+5800OA+m/aLZzcszOCLLT0x5C05NmcD7n1HOvbfDp+9gu8H2J1
PsjHShNRwCTPmuDizcquIW8ufIJ/BlpMepxpzyZZANQ50XK68qniITsWwadngCXpSEPRtWIBO9tw
+iFMh2wW4uf8V4iguf98AGHBR+jIAsHaZ6zeTlJlclZNVvKshOQ47OLL51/+259f3arlvtZbo+fn
s/zG7O5q48qfv8z/99vxQhD4vz9/3d5ZpZ6Y9Cq/L3VOaaBNkG0S9RTQnci8xlG8EKtkTtB7o6Fc
EGGrqTzGuh6mVpY/G/pL0fX2SN+3a66n8812IfD+/xhLsL1ZT6usgTnD8exZ2JTosfqNtOQvN5/+
KO8GWW0Lpp7DRfAZpFDoKBffzPmn9zWeAkQXTmPceBw1V09Raf7YxHn+LBrJlo7xRz/tdv/FM7wZ
YvUxhsbXc99P8+fXZrob409va9Yi7OeUJ2lsPutza5L29RhQ6n3Kkp8t6iv5ylnnwpqBtQ05tsWL
UkBWvX9BaYESaCx8/WkU3eiAOObTL+fdz68+cCJgxUXhrz/10biFkVYk05V5d/EBIMlCaeHcwvl+
9QBypM/9PPCCatSNBr1+hisjLH/jamYjG2JfQ7VMOnF9P439RsLdZhpPQ71F5aYnW7/ffvyaLkw2
ep5wxybt929Wv3+IAl2PXFDqfIL566jxfSHclEHtpJ9u7wAtk4ylbgCNgwizPsSUXBAiyJnmUxCX
N/4xu3pKurAKvhtgtYiHchjWE2X7p+QvCqPQ2mqRY6T4UK9MuvUhGYsFyEywXuSHlsvP2uDWS6rf
lPQmfm4NzmMyagP5KHSvBm6FrjvM1uQi96IqEe4//lL/jANvomHxjnCH5HIAKoxb6zr7m7eRIgX+
qDxPIyITLJ+JagcoIV6seVJ2EZ23qV0Ur1GrDX/8TO7+DIVu3eTl4P/NLD075r74ikSj2Gayb9mC
MsvUdXsEaYrA1aKtGvAdUxqaj2Fb0eKtk8MTAOMhsyM6ETjZsVccjCVDFWSwC14EM0eoUDYbK6qt
HXKIcid1CgI7lIeHBtUKnU+SEZF6ZiXpLVrT8HGwtGcso6L78YtZhfB/3otCwhT/JP7qNcM7kK0+
C41eeY60m6+7Ir9Nvn48wGqi/2cAFQ4rzTwuHD/SpmktUeyUZ7EPXCT2dS9feYRrI6w2i4Yu1LIa
8gj03BB2/n/xADJ4X9J1nF8XBP37SR7mpNGKRuLnVWEXxeH+yvlMufAJMNPhyFRxSIpnnlJliMij
mZXyTIszuKh+ktwHhlS+SG0ReKIGBUrQZrr6FH7s+lCVHLSl2h21acpZ/WA0W0PptGMpJ/pj1hTt
jpSB/Bc19p2Pfm4vyoPpCCMtezqtk/fW3Ei7WBOE/dxmKSJ1MdzMZlNu+xZ5VY/RYCep4ehMEU44
h7p/Y5dJJ/6ugDTbnY+TYp5G5QaN0jV064XPyPLAS5BIJxIq6z0nxkAa6qP6rMh/rR+B8vpxHK62
gyUO+YCipGKSgvC/3g7K1jetzPSVZ3KKtooCYRyPSMI/HuQfhX61zCwmHBw9oLuolK0eIpuNdkys
QH02JsMt0p3ffLV2Pdkb9TuqPDTgSuEmfxapu+5m029detCN7z2JcqG/coSSlkTS2Z8CXQqShcGJ
cH3zkq3GBzFZqM9yV9zVVboZ1NCT6GTcB/RuCud7xUfzBK5BKaSNXBRXZuWFqF5gdf83/GpWojHq
ujhi+L5BV5nY+HaE8iZQ5ysXwLPnJPW8OChlWtItKKU1jHJuOkvzmb335ApPAqgTvWQxH8pkq6RV
vBni5FSZ0ddR2EhN4olqdOVB5ZUvammu/R9aCClDMpXrBSIZFO7o5NZOcje3d0VnIZcWRLSDRfmc
VWJ6R0+o4hDGibqk8+QDsdMi2cSLk5DR1sR9Z6aBE/TW37mNYZRnQYl0cATHUPfDHpX7tbPXv0X9
bWgsf7FKsXX5Ohewz2LdJyOE3fDUtIK2iUapeozqcXJ7mjhve/KH91Mp5TSkzw07DnWqE8qwLdHA
imX/O8q75MorXMeKRc8FOJ+8O65G0hkVXInFtE6zNHoYAjk/lEPS3hlSpDlphzJ5jvRr9aOL49Fj
jBFJwp6BqC2x6bI6KOKHMHSxhdX6g4JcXTl8vBisF7R/T/VmlNUMiOVymouOUSTMMnNrW9eMjOsl
bT3A6gpT9+nY5BED1D5WB+NF6h/rfvPxQ5xPL74NF4wF2MGiSbHn/fbHzhfW2L+Ch2iYbpKouFcF
ZWcIiHvLrjuNiryVNN/1I98zJGwHufny8R9w6SEpJoIX4vTGSrZ6yLY1I9RGYvCQhp0bRMquMU7l
dOWQcikg3g6yfMo3t2YDu58iZVLwIE85phYaRE+U/YQH4ZP8ex6At4k6ANq6xsxbu3Q7bbDQylrh
Q10ZP8Oo+K3reJ+s/so+tJzX303wZRg6zSEvossMctT3zyPl41BEuRI+xAAS7S7sQUgip4ukpzId
KEIpfyvp2jp4aUyV1kIckcCokYl/Pyafp6C3Xxw+WPpPS9vH0XMWHdXasiursQfjWjO6S3GBj5dG
AnSDYQtYxWVTYEQLhip8GFDV1s9x/cqx5OPQuzSB1SUJweHBxHa+uqMm0lCR/DODB2xPpvSUx5+r
NS3BYHAB5nVZsHi4371/Y7kUzpOFfNWrMNBKy0b9uSzBvwHI7C496xGloLl4P0Ca550gN6rlZcNG
3BrX1oYL7wd8FcVG8Hzc4rUlIt7MGsksjUkKNMtL+/vbXvsv/ngYJQg6aIolnyG5R1HJJbEwLI82
eoX2ZciuzJELc94EQgQpmw2Ao/0qXmNdiJUpHIKHRrP9+JeiO7Jl18HnksfLJ3g3ymplCawxyoeg
Z/lK8x3GiR9GnXwu1/S/QwCtIP1KKV5c7TO96HOFQyP5oE/TDnHoTY0F8uOZcPld/f8Qq3eVBUBi
55EhAvmoCK6JZTLftdeqWRem9MK7pYkKJDFwQcuJ9k08WUpfVj0wGS+tNXtSoGIeqqePH+RCyFLt
YPXlMsCM0FdTTjL9dq4B1nht66j1HuHhx79/4UXRHw7xEekz8uFrCVImRmYytSIzrvgjCgM672PZ
y87wSXIo35yogpAoAb7hRZmrqTemphZglbO8+VebnNLXrv/07GMAjSYJbL18E2W1vOLAzGstME0v
D26jQ6V/OmaXFBBNC+j/uCBjVwElCQ01v1Q2PS6U050WXzl6nUUS/BbKWf9qztS01kfyURNMP40q
2euKG/WPPNxI5ubjD30WSIwAxgPmELimBYnwPlZrYfRrYWpUD1yTqzYIsefPVc7A64h8YoAbEuG0
AFDfj4A1zgzrGPIA1/Q+O2TmlVA9vwXwhZlmCqo26rscS94PoPVB3+R+OXth2rkZ9dE43HF7tYXo
mFcTfo37aHoaxG+Btqn9vV9dCYHzk+UyPhRRcuQcVEDUvh+/hxlQ4/ObPUl7VGvZDX0NqNbNjL2C
nNiprl1uRMGVyLjw3UhE4XClewp62vWteJAEsqwg/Dwda6lwk7RXFpgLkcevIvchqC+oWLs0FtSs
KydPhPLW3anNUQg/e2xg6rApcqenXwX3+tV38/PBUnxVHL1U/i0pEabGPx/H9lpIsYQeI2hk55eZ
T+X2/ZeRAxThQTWMBHdtR+2AQsXhAjO0J2H2gHB802J9o414Optg//HYF9/fAiekF5WOWmQV9ZTY
C7GIytFTOuu1n/KvyaQ/KfW1tOelMJA5dAHv5y7MVvD+CbMJBSGk/clrKrHnQ0X1IU3Sa6rp5Vfe
HcN5j4Q2ygBCAWHz6j1GViY0fSxMnqlg+WlZi8Q/tIVzNDFzqunx4zd38ZHeDLba2vQA/0peBkzn
BudA5iJIvrZinGU6luehkr9sPdRt1s8DjI75LGgEt/VkpliX9HTXVd9KabBrOXSyKbCzZite67B2
8TVy+IAvTVCepe56TLQJqb3JC7uGxqi9/jwiR0n0wvG1btek4pWV6eKbJDtCI7SFcbWWtyVipQ1l
Z02egXctCbPbWWn+myH+tRFAmEKecPWxylmVAr1UJm9oyr9i7R+NzNx9HA/LT5wF35shViHO6SMO
0lqevKT9IeWSneWnMU9pgXUlKi6+rTfjrI4iYgTKovAZJwenYZXYJNUrKb5LIyyE/2XBNmkBu3qS
kMUwxq/FCK3ijIGa2aPRXYPYn5WmlnObQnaYagT5UjhH75cEcarAiWTy4NUNhm3On6RMqxEbbx5b
TWPnYVhhVS3Sm2mUo5cCe+pWGa5pUZfa8Pq7GcudgfsgehbOkWsFYl/Kk4Jjf/aEuY22jZ9MMBwy
I8DsIdW4rpIaGwzTGzbA/ZzklSti+rHTKjOdBGcFfNGud8ayGe1W92cMjBYwkADP0pzDB8BXlIV2
WjbVvkdRZqdK3j0FnYKRpkvrfZTJ5iYYGvVenQbpQRk7xW2h7twVo9nvUyl4Vcpm+JKpyvi7yWJK
XdTAwk2VKcqDHibZphkr1TU4WDiSNrAcmPnPspMwySjiXGZuV3R5RHfBzN/PVpltBQzohyoa9X2g
1r3ddvrstvqQ3VjRNG0qUStejAa4jFrF6qYLa+FEMVR0FRlkytBP2FDCsrzr5sLazWSIt03aGUe/
x/QGZaWEpwDRBVqdCMwPM+ccV2ZoU2mLEJEKkhMmuvlo1vTvHsQ6Oln0ZrVVNfhbmCLuOa1OTykd
BxwY17rji0JkB0lBzRKXLuUXUfIAX1ebClvcpqvbH7GCQ1vVMgmL3iS57OCFXYSZf2sEunifybn4
2GTqbUCiscRBOOUjJmI/20RWotvQx4ODHrQTTr3kjny3tA10gyRbbP7WtGx2o7iObHBj4I10i8bs
glVtuiEWNlbXJF9znLlu0CWpM2q5SJ6MkrGt6qMh3bZR9LjwpyGWjP5DHFs/lSIZ9lPSlz2vvrFw
xZGS2gtqF4I2Cb9ZU83ODjj3qzRH5gA7RA06p67nb1Mda42TS2Z2EkxhcAG5yz/pZ9Wo7sDE/R6Z
gfhNbttmA/dTiB1hMowXeZLzn76RSc/4pItb2h/ndiVbf2oxb7/MCsAO3s8TgTFt/Kz9kwmj8ASn
Zr7Ngin5ToNy1Ty0EKMWs3Wtu6oWmTYxKBd7Up9/w37WH4cGK1sUWFhCzSkAL6P3DkAmfUfmMHzM
xdgsbQtv6qslNM3PqIx6RxRCUn21PPzwG/Db1NEE1yedFGBkC4HJjKlxp1TDkyGM4U0d9XN+KtUu
2OGThlc1NhE0rz44jFlW30dlq26klo09XIJk0kB5jcPk4evvec/Rr0SZ4u95YHanUJlLO+dlvMRU
M/SDj91+i5tPf5p83r2ty2HwYAD/uBekPHhOq/K7bJTZl6aUvyW+zrV4gGDcq7OObxdQMEbgr7Mw
als+0nji3VpflKmVHeRkkovRuHURBRdbVFqmWyTiN6ximgaWqUGpFXWlwzWMf9XUqUFzWK8qFnvm
R5a7YqA0G2MUm+8BM7N0LCML7tSq7XhQM7Vbc3DH6acR/+zZ+KE62L3yJ0i1GddtkrjSkHV85JL/
oYZNXW+MeCdlceOYg9W7s+4XrtZa8bYFOOHk+Bodbs7SVunr6qAUluoCMzNeGjUWj30EsCsNpgA+
gaI6EzFnD7OPvS8YRWeumsrOIqM++ixkPDFwDFbABkdCBB5eTZTqS9Orwk8cgr09q3HkZkbZO3KU
Cjd6GA27OTUzJ8PwCXerF52Itl2O3HRoRatIbZ6MFIqZ7Efmjn5VhVN3xvi35zx6U3Nv/tkVUXqA
t6HhLi7gc8gJzNAJE9WehUd06EI6uKnYS68AUZrCmYq2uYXAlfzUBI47dsQN3lHiel7Adf1RiStt
Vw6CsYlzo/kltBPWxtEsJVfoIT0E02DuSy2k6UkRw+8FqAOEo06e5ayNdnVEdbHX+/CmR3bxMPpd
yfIt4P7FFOfEmNnvuyTWtqD4mke8qdNDnDad27UmOvJ81t3OTAqvF1r9KEimtW87Yd5ABUm+Qm/I
9vE0ge5rgFC1qQh9NSqKo97gm/STFvdhV83FnwZOiQ3goKa2GvwAypQ7sW89BILku1i/fiMZg3g0
5I2tpukXygqZXQQCendo424PwWNLk3pWDSuf75OhxSlqQo9JqoqNARDDXVMBWuAq3jPIiGSohYxX
q36+gfdFe4Ow0eJjY+asampSbIO40rm8JN3dLGMOFwuz3ihI/DZV2k6OOgmFG2qTug8CUdr6eWBt
Rir9ThVI3Xd23XQzhXG0mUeu34ZQYvCMhHhTJsR0X6j6oQbk7Iy6iqhDSOHfjpJ1Fw2d4VYl80MP
csBPbVh7tRnUj2VcZrtGYVwOLhq9XsCXzVJcPmFlBYowQN0B1izeQxmBJ9XF4iGx/HZXCk25CY1u
PFptNGzSrNe3NZ5gIAWidqgTcXSEOtEPKlqRp46+8o7QSPA2xKByjbJrnSYx5I0R9ro7Z1T2hQkR
iDOUQuyOShO4QQshDwaNeptOprDH0iHsNd+ARBACDbAKmmdlA6vGJCT1EZKetAHOljw28Ad3Cvbx
x7pIy0NWz91LVY+KK02m+lDDndiwnaWQzPv2R9ItlD5zqmxLQnQfa+0Adsjq/nZ5+Ksu5dyLsfba
shXkGw1srZ3Qa/SQyr7iQgSsbsoFt6BMVrTnXeGa1SN4jKMa/Yr1Lnb7Gq++HFkD7BZwkfHc/S40
pbGRF8W2LBFvY1JIN8xd3yFZLW8XQN/OwJNuT60579ExALHxzcCN/x0us2q2lTlVD20u9PdcIHX1
SP1xGuwwhsqiNPpTEgflcYREAP5BJHj1OaQpQVFsUILrxzJQ+m2VaYZt9nJ2h5M3cPSmhJxXaBl6
Io5XoUHhXRmBsvlB/i3Jxdn21VmFDbIQBTGkbQdT7YBVpqY95XoDrL4rcdJp1qYcgZvklf7LnPtf
tTEa3/qeHgG+FglO3Mniru6LmHommropKv19W5fqTTyFAeDCMNoBgypek1nwHVnr2l2S5oqTNSB0
qiCKXREh0FYTi3qXoxy55XhALE59YY8dnI266K0NooKHLggtzZYMGe4QyJFd5BfIoAodfNW07Dpx
29duvDAoSSapj2WksWBHUAwcycK5rwJFcyoZYpKvJ+PGp8v7PsdW6WHrgVQIZ038UvUcBsY4CE5F
k4j3dV6ELiIpYRtLwrArBkrVUwX8zs7AFblk0MptnLR+63ad0T1NcvAn1QonVbRTtQCOpC4cvuhm
1E9OMQv1d8WYGk+quuS3WrbJV2vWg40W46kexPBXIiWAgIQBlqQ/K9A5LMVpeo6yMi1Q9oXWW1uY
dOIGVWBoV31juNpsjpu2i0bHzyDo96WKLV7QW3uuBnUPRqTdpIJErJElwENefJsKS2LBsLITpIfY
VfIQUZg64+HWS9MeSdltArUQNiPczNjhHC5qRzWf5n5bD3RPyPvRt9Uw+BLMamgHbVvDkihDbaNS
1PZCNe5vNeQ66TG24rLkHItuiZJ658ZqrRy12mrurcD4PdTJYJcFYa6CFNsCTeVQOgTm3rcGdpyM
HTBK6ZM8xX17QK/TYfSTwq0RFPk3RYaTROGsfTZaIT02TTF7uhBEup00c1Pc1MGsiRSD/cqJm2bm
pI0U49SMLAWhPI9ORxKO3QR5RjolgB5TLfEaBHy0H8wBK/llug1J39/mY2++wPnySyfmSn5kX0li
u/XFAQip5Ed/0j7vPFUwsqc0MJKbturpTBT3AexMMxmdNtRLp+Jwt4NNu/TnnlgQtAiL/Ax4Z5al
YZ/SX3tfWEPjqonxvSUM7vyybO/iwc9ex0qPb/sQwESSLdnJqY9ewribtpiYwbXOpmIrVSU+m3IZ
eXIgAAvSovBRD6tul/WTsIEKVD33aUXOZwYVY5Wc0HMLJFBAoeMYtgDuiqD8IjR1wz1TX7pHduUN
4tj2LlT6gO1eqU5aWo9Phl4FByh7RAk4h0OlxX/5f8VuOCgdSkpmo9XExb5P+nzPTavyqrLiUF9L
JmIYdfA3YRL03FgKwRYGI94ocptCzeKKkYXB8KL4QIr1WhNPFlP5uRX1YhOGfubm8RC6kZj1djFW
/Q1N4vPtpPfTY6Rm7aOaQBtWyGbY+dA12zrxHTM2D2qmIq6YYv8W+GG8DS29c0U1b7ZAPtTt4nxz
lEYcdqHWSy5QlD9+UgN60fvqWNB4FOeahbFX9FJwa6MugoSahx6xktneguBtf6Q59npIH8odLCYw
CAa9epKB/b4vxuQYgjWFPRGWbjKLu1ASbNPKYSHN8nwcqClvWj+ujiCsgq2i+bUdzEH7SPVJdvCw
QbNr6+xGMX1rC2A1ACA4mLcSdmO3jC1r2+sRu3hdNM+qlP+Oo9Y8iQqrGZcyjikD/NZIUNLDFETm
D7mWMjQTfufKbd2e9CxXb6Tcao9GJ/7RjYJ1uKulYzwqo91g7rfJ+abbWUOoHFLMc4CoqLZWF7Sf
66Ar+aGpb5DySTvwfyCbUjP+q8od5SUlgOalJ/ExKrpsm4Dicig5h5tmgNjBSg3xoGb9j7QGhoRI
KwPFQniLEbKGewicUoAhbOOpNl3SOdBVrDA9YKLTbsYFNOkPZWhrUVB+a6t42oiD74Pm6TMnioH3
+kLxI+L26ljylPxAWKZvzVoab+caDGOcpC+qIvBSteR1oOvutuj8Xx29nJ9qJS69NvUR446y7BWy
0ducQ4NNT1P2HSdwEEOSJLskRAZAYIViS3yoQxcB7pP1Sjh2QQRamlSJeE/3Bt/pWjC9qZTfh9Ig
HXxI2ZvAmoST2pKN0GO1uKHaUdz1ajw8ZBE4UYg3T6ggUSKXYmY9+ZYKp0QUXgQrAsSRpAXgp9gK
vTAZgPqE412hWAXpLf+vlSfdjaFp41Huq/ygslc5EUg3OxSSuXNEec5fcxmOYMFbEhi+E42DDkHD
TeI4s6s8Lp08Ek17aHhxfqSVN0olibs+F02HA2S/zUI/cSpFeyUxZu6hNeV/kx5+8TyBEOqVMN0k
WtBzB6urE+wTsLayNWt2UUrzo44e7qB3Uuxw1BV3IHn+1mli7XsZptwY6JzHoka5qeTZ2GaCdBuW
Q+aYQSl6Fd3keYXGdGgtwXIjJfmRZUm0S7l1ATdJO7IJwHpBkC4kZ7h4yI5q7Yh+ZnwpRn3c+rPI
VXKMs6+JINRf/DHSj1CIwdTFYm1POv4ygfOTDcozcM2qIp/VZxIwEX++Zy+tYNBm+kMVoZXjyurf
kFuUN1k5Cnt84MCaBggMNgt1uBWDGtRYmragyzJrk5Not4Ou+mPCxYE3PsvgIEtIfZBqbGOshc1c
luUDB+XZFlC/2ZVIRAWWNsAwHqU7sxvT2zCro9ePs7Bnucslm4ehmLL10lVsnUuuxwG4HERIr5MO
unw7F5/NvvL7NMZY2iNIHAyUlTo5b4JGR541e213P8aHUL5Sz7r097/5/bOWaCh+TSni961Tisn7
kyYN6tj8Q42TllOYNM58MqNhssON/uwBESBFeKSlwBSXn80frwZZZagbLdMGvWeQJCRvZl9z/l56
RW+fYfUJLASKzQhClyZTjlo8VMG3z4eQtRQTsbLSAGMtjJ6MaoLcTeUta757jfLj07++NGZGRUW7
GAgFy9O9EV349dAKda+LnlDL32XyQqS+PlvJNqx/6kEKegQro7wfAofMkJRNqXm+mJ0oN1LDmZS/
Hz/GWd3w3xjoX6jlcfdYq4CpVlkKylTNk6yT1Hh1Tori+eMh9PPE/OK0hrGgLVLENROkUwsVjXqh
eR2bZSMbT1pK3t1Kvxu5fA32s4Tku+LN8jgInxgQygnDvX9lExnGai5zjQ1y3CdZf5z97gEayjMg
tl/i1JGH/Kz+nonIkLoKmmABhuirIcVSAKmqVppX4BhMj2Hw++PXt0yD9SMhxWCOI0lDGrOKglRO
ONiA+vLk/Pfc7rJoskmiAsrjJCeR/gmvzPrzgg4PhHgCdRfDYs9eDaiVlpXmoAe8vDekTSX7GhWR
+qj55IWLEEgyeLQpfx4VYTPkoA0/ftwLqwKyNW7rvFS0RmuBCOncVqB5ju4hB+IOd4z1T5r0lrXz
3Qir6nLPnh4Osax7AQq5jJA0/ouAX4zDbC/60mVrtbAVnJrpHNwSEfhSKK4MKqUbCMdBJ3z2ZS16
HYXXhcyYJsXGMvXeLEKTxB1gMDrFa3LLCSdbIIH78ee4pHZZWkjhJ13oKNY6/OJZrsW2qmVvpkYW
cD3LvbwebKM8ziVQSUB1Qpt9FX1111j5LuxSRx3/fPw3XKhjYz6hAxApV5E6+mqGZQIdJsB7om3g
GmrosW3SBkOGB6dIDXW0a86Ii8MxikRH0wVmsoqPuCGhtHAyPXq+bZTi69g1dkoGtem+qMUVmePZ
5F6Kp6jFTAzgyK3Wb9egy5shwb7zxlF8lbVgW+v0TtEoE7DWTzFM+hxCdvpLms0rH/biyBYLvrIc
Ic50wIOqlLUvSYPXYTIh/0rzEVpB5AdfuZX6B1jUjg8O+uMPebY687T0D1gURHTCOfMPhD0dknrJ
HDzsn7SlmLJ7PSvpIlG5hdnq9kREbTJZvgbDuTQsdDMsrdTBlzB6P0vUpukEq7ZGT2MiQkMNYdrG
gszlQnL5z6K88lHPljAec1HisGijNDzb8FJap5BJVIhXXIsZiZlrIrolAt9tCf8G+Ee1Q89IUfP9
A1EuABveFxT2udmYVkj/CNJ27aeX4mUYqhyLuUxW4QW9H4YpQG1IbkZvVg13nLWTlNSHjyPi4qsC
ObOoxDmnrTVZ4SSQWK770UvKonuYTPJ4HAqDp49HuRQAwCyoLMko7ZFHvX+QzPJrTROK0SMkKUDt
NVCcVXosO3ruavux//bxcGcHHt7b2+GWP+fNqgxIt58ivxo9KaSAPv4x5We6Km3n+NfH4yzvfx0G
Bh0kGGzROa4PO51YWmGg5aNHouFR80sUFhOdhdRXo5FseWnJ3hv3GSLqK0vH+QlheUAVkz6aD1pU
ridUAUYay248eVGBLMAXuI5DjtcgPw2/K+ul4IAQKD/Va8agS2GP9J/9Dv3/ufBRECytbSIJDeL8
AhCcDM/fUvj98Tu9tN/986ZLSCsJ+bUEVhcjikf0tvcC8aSxAstN5AjpqfN1aPFQgOcHPd8r4l0o
/xWGw+fNTyzFrMr8m963POMyYd7EjjoUdapEouxVOb1VSMEF0VVP93nYvBtitb+ZbbUkEmfZM7PG
HrOdID98/A4vbKDvBlidSmpVSTst5BmkmMS9sg27w0A7oTj+1sk/Px7qwvqxaHx1ds/FJS2tlihx
xj8dU47xDP2X7v+4JkS88vP/LIxvvgaW1Nmc8pSfh7Mc2zMw24///gshbYicMdRl/eMstzprR71K
JSGSSBPUaIWrqZNeKjQax2SQtM/vSgAEuA4j3uVa+W9Sv3mWOsnmqisGZMPS35YuGPk12oK0/LGr
9ejdCKuHmYomn6VCnDEJWDQo+qYqt7MQbcPiVQ1/0+aEuki1N9EtqVcuyhfW93cDy+8nTawlSjBq
3ezVcfCEUHkTKl/8wWvlhqZ++y69IkK8tP4xHoYIIg+N+drbVwq5gsqtmb1SDn7qifizlMsN1Qoy
zWFgR3G+o9vKr9mvbpUeOcPHIbOKSbZi/At4C7BigH0/W/UppwbNpE0BMRlS0MK+dCUmV9vXfwYw
Ne4tC53r3GvXF74Y1k3gxXRZ4XOingqcEgRBou0+fpR1xPxnKCxWyLFNhMvr8MeaP+KKbwNPjqW9
FY87umXdlGbpwgyjuZvoNtkAkFv9kbTZnZ+KV+JmNfvOhl/FTRdQHRhpxUWfI/PbrMmvWtjuhl6+
8kLX8fJvHKKEbBGzT4Py+j4+EQap9aR1wqnXS90OSqRjRZaAarboPtE9cFh0u2Y66HR5DATtihvv
0udcoIzkD/Bsnekzk3g2tcgo/dNIjSROf1C6pXr4I56vrC8Xx2FKQCjGiX12S4vaUenEbPZPy86V
NC+WmNL46lHNv34cNJfinzEwXuDTpJCx+mjlhAhTbxL/5KcbJblLSvfTv4+6VAW5puLzPrsYMSNY
lSXLP3XZI21essePf/5SzPP7YPXwU7HLry08kUBaO/cj4URXHZmIgHCSC0pwnOs8uAO517tiQ1Yi
DNtmP5KjcfNhNPd4Ua4ZTy+8SFLfbJzk5oCH/0O/vNkQhnmmWCQnRGXjGnfaeGWdkler8hL1EB3k
hR9DeuIMkYfcc1BGusmdJkqKmwVchLDLohyZQxOMqYV8nQY64ch5Ze5oz1s6NQ18dmUkotYr/PA3
rTkprydB6RhUvJ1SovOXUs7f6FFjuonkK1stSTgkFUJAS8fub2RpN1Gv/emSTr2bG7nDlx9ljqGh
Qvn4G15YNxZWhUaOgBeID+L9fFYrKY9i0fRPdMax/QjZQWo8iHmx/3iYix+IZZhUGJY7MrHvh1ly
53AxiBSKqnaRUpa6MsAawfC/n+j/RlhTp4cAW3MqhMLJ9wc3Typ75GbuFIrhZbPmmG1+Q4NL1J45
FWFppxqd12vmzTRYtLzJD1BDHSGsd+Y43Enm/5B2XjtyI0u3fiIC9OaW5dpIXVWSWqZvCG0Zeu/5
9Oej5vx7urKIIlp7gNGNIEali4yMWLFWvYvT8A7o0Mo+Wpxs0p60EgMN48/LWVBmTIav2GzT4j2U
Crniu+W4QvohRKz/zAPd8M4Mk0GjW1hQ+iaBh8qKdBzbD578jNjiVgXKPDnGPl3rN1k6FvB8wyUx
d5lDIXk5HjPWeyMLE/8E0MjNyx+SjZJsfGjDw0hOwmzu376J6MiAv39mkaUn+9IcwjJlbRiOdBzG
pyi6K3/e/vziFqJwwPak5ZGrTQj6oM2jTqH20rEfDOVR8kx5E4Ak20RFlIErm8iANI56RoIueudZ
CGPpEwxZfuN9pWLgb6dW83ag4JOP6IF5P4APK5siBaoIsLjZa2VnPepVuZYQWNpT9DABHKKH5Doj
VPatqfaIQBwb+xkxAHjmEOfypN3tuVm4EZVXVizh2jeA/6FGa0hHWWFjbaKXtn+M1prhF43MFC4G
XGe4SWF9G9sozYGa8lGrDWcrjbQ4NGEPs0SVKju7rNZoMZeOyswHRM6BRjDyW5f7aUr8HpKUXDpK
JGILUOi98zuJnxrQhq28clcu2yI/SWezRvwiHBVNC1KnzhnbLHkctDT7p+02n0zuAuSYgCzdXq+l
k0mD1n/NzX//6kJM9FwtjIShTZHh+srBGWFndz436jmsVLfKVhzbojlIGOiXI5y9Ku9pPQqhdVFL
RzU7lAEe1EVf7KCDZpfXSIUWJpLLmFyRzLNBuUrYGG0XVKVCbAai7w682UvnoTNuVw968xkRuhVv
unBvvbYm7vuqD9M8sAcufvR5mqc2/Xp7nda+L2zBxKpTC0iEd0Q0LaCEs/Yo/5M1ePWQna8D/oNy
fibThOFtdh+vNoLVyFqtZC0DqPWfqgUjkTsdjI7YZIeXDqA46bn5enM3w18gnXuZYV4zAR9B3+eh
79+VRXHnyeFKA+vChuFnkcTEzaqWbM3z8upnmTRQyWFOQDV5ewDn9C49SEgCxUFwN/ggUSpz5UAs
bptXBoV5QMKwi+lF94621L03YucBYgxg5gRWiLxO1Atur6uYe/tn3uklIxECCRjl9csBqnLmZfHU
M++dMbpW1r7XQM3RS2EmH3MXRdexP2hed0cb4CFWWXdw9is+e3GOIdeEGoWqGj7n8ieMUoPSlTS/
YtA506Wndjh0xd5sjo7zJck+3h7wPJ6rfQbpuswDmN6AP/PxakEBGesIE/E0axEp0xNjZyvv/OFn
TpnCww3QmeaZK6+0P3TqVzZx3HOnMKoKYsZd6WzK4IjGHgPzA6A/t0DLPmw0ejwU12rO1vDVHg8S
AFn+7a5D/42eNLdAxbFGn1dC6ypOfdqzeOJN72NLRtWVJlZYxCKbSspw11QV2qRAf5EcH7w7qVcB
fj1a5WMIGrGnVCE1R3p3XNk72MZTNJLg7J/C8Lvh3Rmo+6rfJefLaNxP5T2wsO3t6RZZ5v7sr7lV
EWIG+LKu+rProOetQWPM0R9eEClIx2MmIx8LqF2Zfpj0NbXKnWp2J8l4yvrIzdGkr9MR9PaAguws
dQWG1rLvbv8qdemUzT8JEi+oPa+ovj09GU1IlJyj6b8f1GY7tF8cAv5YqTZlqe1GJA1HZV9Mj3nx
AvrURRDe1ctvUKVtDGPa6dF//Lrc6GEBC8C5a+ytnpmbetyPzW8vQnZP33rlWkrjD4+FuI2goQWZ
QtjH40Q4qo1XWm0UGc4x5tcAy9sFbJnS/53101ZVHqT+c6bTAWh8aYr3eWrtYm3XNSn8oQegSqBc
906iuXX6YpjoKXiPipQckuppsj4V3aHTj3V+rp3PwMCn4aVrknsz+5mWA9k8OnmClQhZbNuftwVP
/Vl8gNLkTMF0eeZt5LKboPb0I8BGt6OFrH5I48exOhts+aj43JS/9PA+82kHG1Y87MJVRp6f8Jni
OswK4hOvrsa+6nxbP5reqS3eF+fbe2t20MIqkQAnMjftGeMmEhLoddwFbVEax8jU3ztDcDBMElxQ
Etw2szgKuLmhZCKTd1WPtGp4lAp6Go62Gm3RH26UN+oK/Vki3gP/tSBcfYPfTh1lXOMo62ffqN1I
+/L2IcBJQskFK7ABCFddrZvZMDSGcQSf67rWqgrZ0hRB4cv7lWK/eZUdQ7WaHhDSukdqLghI/fiL
X//q68L0VFXtaG3D14vyU6Y+2fVayW/hWqQOTL6NdM68GML0OO0Iqp4GmmPR6e/1oT1Gg/0cDcWn
SPW2o+XfDUadroQDS5t3Jt+H1Yiuv6v8kdWriBbS2nfsoppLsbaqj3k3+Lus07WVDXxlioOPjMCc
reLmh/vt0gPAaRWgs90mZ1l7qLLPZref2pWiwZoJ9dKEatIx0hVlcg6ysbtvVS3eVW2QHHPVXtPK
ubpQGA3Zyzm9QDckJdpLUxOdJpEfYEru/S1Ncgc5iixoFCnWNpH2s/Wzw+3td/UGnQ1SU4Kww1iQ
CFT60tA8ejTOcfglMB+U4HvFAULl+7aZpXHRcO2gdQgFJWqBl+PyU19N29aJIeyCb7MJ0n1h1492
0f/g1XZnNNbv2/aWlkxTwY1AFAUtveg96XXpfc8x43M90pUkB/Gn2kdxVl0rXy3agYt+BtyBGxC5
dRI15bE9TfE5cWK3qgk4f5TNl9tjuTrALNHMd/9/NoTtF1FG1iNPjs88EH/Sq08HufkQQ6CIcu0P
1c+f4Io1Vk7Vsk0AhBYJKLDc4j6k7AFnuB5zj4ZuHXw0+2LbaC/UQfTu0a7X4MrL0/hfc46QbpGS
EQVcQ4vPPYzZKW9DuSs3/t9sihkWwJLwArtCrHRS7McttKtngJmbbLDOxuicp34t67l0pEwd4hbu
BBOyVWHuenv0FBo9QN7XtOLr9IV9icrg0LWfQg+Xe3tzLBqz6MlE7w6QnYgnQvLMT8gO5OcR8ij0
Gu/8PLx3aG4fpWxlTyyZArlOPQDi/2uxtUQvUJpM6+Lc0pDQ9J9HesTq6QdPhdtDWtp7NrAYDi6e
/Sp1lBp5G2uaBKw88ZW9FMv+RproII6Un6YafSRqfSc3erMykVe3PKcMwh3uSZQ6Z7KsSw8VSFGN
RDNWG/WdIr1zVhIAa5+fJ/fVe7GI0VIOS78409ARba21X790gF7/esG/mlFeS2rOr7df8pJ3Wzds
zJWK69oI5mV7NYIIbpCWhrziPIU7aBi0/3GCxFMT6VVawQN9buU76UlRD7c31fzPL8JplhfZTPCw
QIOAewsTJPdK0FmmXpwbaTrk6cMAu3P6Nco/ZMOdoR7Kcc3gwmnhwpuB7GCWZxze5XS1NIdnbVRl
50wu68es8aV3wOVG18lVaeuP0ZokwKI9+DOg/cbaldcZqin3ynbAHm1LH6l+/srWsIt/4P7CJHIP
EZvMcrbUI4RJNEYlNKUuyM6pmUI6YQ+RtOk5UxuHHkirOFWBtItyWvIT57lBc7gywmMSj0awGWt6
FU+qQdGwCJXIxU23n/IJ7rvWpkvTVTu/+MgSKjSp24l2j50BVnMHAbkuld8VmhFui9KUd0UWVojL
x/69h2A5iMM2fPRpVN8MVU9DbYk88JRVXbOJS7MEZu+XEXiZKmC1843p69ukDg/mNO0yMij0MiRD
wjPcd+4CWZ7e8aCT7odC87YsU3T0kzSDooNeQ6ByENaCT0VTVC3Tlx7VgKNcKi/wQH0rQmgR91Ha
NE9+GMs76CyAqVp23VVuaumZq0X2b0XrvM+aJKuuQz+asuPh/8ks6vhDUtA4KiuBk2wjMyR9NAXV
PeS29k6XKnlnKrL33YlVtXNbP3I2UhyqG2jPjIc0QV7DrJXKVQopfUqHUdv28Nw8VWjSMz19tb19
hhY8AFAnKi9zKhMJNdEDWPTJaLyvuDfbd7/SWllJPi9sYaD3COjO8mbsMSGUBzqdpbGhp2dawd1w
elFi6CUeOibw9jgWnCWJSnwAtXMCAfFFFPVTW3lNmJ2TcXCd+F1R2YA4VrAbC5NFDMCLhKuSR5cm
RG2Bonm9XFTpOQ3uvY/WGxXa+PkzjhIAGsU7nqZi7SgfDVQtSik5W/5zH0O8UWi727O0NICZo1ml
x24hv+EUBXjKIMvOYbkx2s/mWjF15ftiARtSqzH1Or6vOztnRwryf/r5hrCZfCf2DHnk89ajxrs9
2t7+/OzqBFdI997Maz7Dra5cYT0mfkX3cHKGe2xTF+29ph0J0fF497K0hsdYmqrXxoSDZ/eJkcZO
npxH5REZHU1dSWYvHbx/CNrJAhHZCd/X43QwaYZNzo2/y8EXtqhJwOm11ri5cO6gMpRpJePFaV89
1bug0aj+pBwJpI01JTvqlXHnDerL7aVZNgNEByZPG6CHcEsRJ5YS7QLpOdDaM7UGt+9VWAXG/W0z
CxEFWZX5oc4moOFVu7zgfWRlUlr9q/MI6THsLjuzj3a68j6YjmbUuF4HQcsafHFhI3DoSanMaVso
ZIUgKdIz9pySV+fgBFvFroKC5faglgyQZgdtxiLNbMiXg6IxvLKtPC/PWkG+zkVQ+fb3F46NAfMu
aAYak3DAwqkMc0eL40Ytzoa6TT98GD5XwzZaST4t7GYDgBmiOgjgqLxeL8dQ6rBnRPBnnJ1k/NgV
uzGMjn0r2e60Rsi/OFuUf212NX+KeDAoGCDpGxjNQC9My//n27O19H2kdWkugpcW9JowW2PNEkHl
xhYLks1I5/vaVC0aoKMOLngCY/J1l1MFdZsUGENQnakHlduE/98+AO5z3ou4L+51YQCJkjtWn1ZM
EEQybRPsNeX+toWlxX5tQbhmG6uEotXveJX4SDtZUCor/k7q/pOvqa4uTZUzt6fyqCfZIx73IJzG
ahz08ux/hz3FKVa8yeLnCd8pyQDMICy5XAlL6nwZGevyXOefx3KjWvFK0LNmQFjqiH7kNtAwoKcH
aBe8t5Gnz/EIZVfSRVC70p0v5iH0tkx1GCqKcx1Wv7Wa4F7N1uqfTIFw5fIAoF93robgP4TNZCfF
BFipL87arFsK3m1lhha20sX3ha1UK3IbNAnf74P6Ppb6Z3I4e9ML78jyvX21L0wJd4c21OSIAkyN
lSv3rvJ8+1As3IAXn5/3wqunet5Oal5JHAqrusPveVSn+rdfFCSOdYjFucih/RBGIIUVAgy+k591
M6faDrBHcqBpvD2OxRXRQKHSZjZrZgrXXWq1Ug5xIiuil7uprl9qXd+3TbrzinQlx79wPMj/APFm
Z1FNFBPUyoAQW6jaxTmK3013bbzytFlckVefF06fKZeB2pomn69jmKV2tbKDjGrFF66NQZguxUy7
gVx4cc7SvZ3s+7vbq7HyeVE3mNdAXyaRVdBFtUEwWFrDbyytNikTTZtDnBmmdrlrVa8p4iBnS5VZ
Fz4NtfpLCr3w1MS+fK9r/bRyuc5TLrqTGQSMThw6IlceK69R/9R4aZ77JFPeT40VbNQY/rd0hKtK
4bLaenFov9DSBefL7Zlc2A0aeSFKIbArEWUJC1WncRalQ5mdRz2l+fOuSu58YHJvN4JDduhjBwcF
Su1yOpPUSao2zLNzXP1Kixevf/KKL7dNLEwhmId/TQjjgPou4S8xUYTfTS28T5wDHFIbdNxS1d+3
MMv+hb1ZvwboPfJYItY3SCc7UyUe7p0EzeoE90idulLabavuWAQ/pDVNjYUdz3bkSubin0G4wvhG
GDM16EVx04ZL68LWGv8i3qa4b5KQpN5HC7Vwp0me3ZtaUOZnw9v70q/eevudefF94U6jozRusiHH
TccapFO/4ml7e0mWpoiOaVgdiI3ok5m3+qurpm0iNW9lKTpb2gYJG2hBb39/6ajMCU2aRkjbEl1c
fp90mgJyaYrOsbPxuntJ2pXail9bMyGsQQWVr+xA4HTu+3Jnt/1ZactjWFqHt4+EUNiYEzaUQcUb
JizMULYobcyPbAfvDB+IvnI+lkby2oRw5IPWUQcn6KlGdlNxsPO6BmsXebu4XhXRXTMlHI3SSyJj
KFETZd1OVh88mcP91H24PWULNwLoKjD9f0pOtC1fLn7Z2c5UdaRV6mwXaXeT6cowwf/ntpGlHfza
iHDtFAPPYd9R4/NoOj8nqR5dT+lX1n7JBvEx+hFzJpAg/3Ig8IUrmaFEyVml6d/fpN3bvk9ADIH/
H5AwHXmASYTVaJ3CsNMWuQi+7xVu/O1NUyR+XizPdlkcjoHK5yGdoe9h19i//8IAeYe5PEOPv9i5
7ddhHdl9O55SX/rcDjJcIb69VtOeJ+HVhf/PKP41ogmupOnkSHb6Ek0N8L10R1L7iY1nSN9+DgFs
ebL8TXJob8rsNQlw4az8Y9gkTUsACF5MzNVWFdxz1A9o362/mtQsoIazV9ywcFKuTMwb8JUb1mvT
HLo6nU6htdW/V8oure5q420x8v83wgbGzwMLENMRtZKqWj1hRJu2xkgFfWUXLw/i3+8Ll5U3SnJh
+AXMaGgzOweKv31zp66RPi2vxr9WhLNYN/bYZh1WtHIna274VVsbx6KFP9QbqGsgxC2cxtwcm7gJ
/siQoLST2MFLotZPSmXsbp+aFTtiBt0OglqfynE8GYP8Gfjpkw8JqmsE9UppdtkOSU4TuW6IbgQP
6WU1vPAtykFG/j5DaKM+wWd8eyiCg/xna3Et/p8J4eZy/MryywQTPsTYNa8LI/qbzQXhhU17KIgg
EakjwZqb15GJNgxYqqwH4tyaW6946NXqL8ZC2nFmqjJ4S6rCrRUj3zqOkg73HuxbULavfH5pNV5/
XliNBLodJ0UOAWkga6v+6s5dr/+FN6HEh7Mif0pn0vwTXnmTsZa0cIxy+RSUW7DJ/j38xeYao9DS
ks/McvBgkfACKHhpxOqkCdQCNIv2BLe13BRuZBvPt7fVkkdBSpN+T15BxF7CXNmJ54W+4ssn2+p3
TlTdRR6VRYfuqmh/29LSaACBwz9CCdMBuHs5GsJrqJOkcTpZld0dFFJGWx8ZpJU0wpIVXSaEJFfL
VhafC7IlGaYUynjIeg9Z9rS7PYil6Zrh1MSQgM3gJbschJlCsutNxnQCMuqqfrlJLGvX5ndms/Is
mT8kXsWA+U30gOmeuGqPVevM0IPeG04wwrpd/D3jyZ2lb4vr//iUV0ZE91i1Vq21xWwkhwSh/NJR
VbbXiJYWR/IHfQUyghkTdhgsIxkgcGNgReiekH5jyy2bj7fXZXHZCfBmeBJkj2LumbepFSEqOJxs
xCUe6qlQD57f/r5tZP6lV2vyyoiwg+kK8NrKhKInQm0ml4+ZX7iF9o2VcfK/MQW2EHwX6dwr6pRe
71JnspCLiYYR+Qy5enQk5dzl0/siMp8rtDNuD21x/uixhHGLfj3wXZf7ukgqvYpLHRE3o3BtBUob
bcUpL56cfy2Iz9QY/rIa3eDx5FiHSNpOyfuZVX4tAFOWB0IYiRMg1hYLtZTLi6LRmbgsGGsii/e9
OYJhqb/4VdI8JmiV0/djVt+k1hzRl1E1Nx0G+9CCo8mDbhtZaXu4PbXzxSzuGgO6R5hswRxd9Sh3
eaLEUotQWZFW/0mV8L1BmWEj0fu+aSBSdJ1U7g5llr7t0fbnbL82K2zW0S968IPBeKL9ewOd/W5V
W3BxrmntAfsAjxocHMJzwXLC1gmQZmJkXg9NWwFXNy26e+Js81EelfpR6kLnCbGUWewBZuUhk9Jd
lMZI+DplcfDVvNxIrR59uz3jSx4HeCJeYKbCvIJSG4A9g0xnxqP+MfjaIoYW7P7CwpwUBb8v022l
XR6XMED9LAzZZQriBbFdwXf+nNdrPMhLR4YnMR0bKvUuFFkvrZQ2miOdg3tOBogypuYBhrq6QaLH
cm8PZ82QsFd8O8uaLsKQN0L5S4MurNrHIR2QvXf0L7dtLR0HE94d+nTJWjjiG7MP/QlXjchhJknv
1X7c5Y500ENy2gpkl0kffZHlcAXvsDS+eZ3A/qFlc8X155dd4NkV6nmJd8z1s53IQEw30lryVey1
+nPmXtkR71PZAbRICZS4dsi2OdpVNVzmziC5cvzZSh61HNYmDnz00CXyfdGsARyXpva1eSFNl46l
50G/Pp0QPqjHTTV9yesHxdimqitbK6HDkp/lKmQydcpPV9WtMB7K0GxV3ogVCumF3rg8Gtdw4osD
gj4UODVFtKvqlh2FVu74rBvPru6gSdL0Tit9b+NpDZRUcYImlt7HH+s0WNM2X7QM7o0oD3ohtLEu
j56WIMymG0xlVd9VarOpIDuc1E+hou8d86RYK1HrQmRBkG9Byjq3sPOiuDRX2WHvtB5s4YZ05l2f
jvuiemRezTfWVeYdSkxMEDaD78mECS5bbyDbR9VZPiGUs5mqnyjnNMHn2yd8YWsA+WFbIHgMakLM
SdayMsYjYhanfPrkTXujv/+L70MRNkf5PCLFzpUi91OlG0rlVFNIGd3yjTiGf+bo1fdnb/LqbSdX
k5+1WqKcVCfaxMrglmvNHIszZFJIpcJlatxQggVSH2kyavKJthtX3U6Ov+LQlwwAEAVvo3IHXjk8
Oof6NKUd52S/HyPNlYAK316DOR4Ughq26vxp7n56vIXz0chdQk9pp570JIbfy0nvvchA4LF91Abj
rjKaeFP1zoR8Xvz1tuUFXw72Cj7ymRaUfLEQqbZZLGfSTKxPD0zfb8zPkrPrsg9/YwRGcsqsAK3F
fI4We0pkDcGsNdOGbjKO960ne5vAmZ5NLV0JEBdHpJIzpJFDn8/m5W7Qe0eVZDjJT21tfmjb6OMs
PkfRLjqO9hqkdMGv0YT9r63571/tbamOElMdYp773UuSvCjV2Qy3KNeiqw0bycomWYjDqG2Qq3Zm
djgqeJfGNCuzrcpCo6BDEpZQzW103rJBsPKyWNrs9BkD96PvH8Sc4NPU2NMtb4KwMNOajeOgRfr2
rC75BGjZgJnN/kzY7JWvI59amKSOUZkxHqOhXZmo5RH8a0DwOJo50XrcaNNJL/dm/9D8ur2bl9aB
Nx2ehimiKCysA7h/qwFNM52ib6P8YGsnr/6bJTC4vdjD8OaKeW8gbMEUOXBU2unPInONZM2hXV+Q
dOhp7CMTcCQeWlgCRaWaFlSRdTRCRGb8B9/5GqL+qQXDdlgjHbpeDWwZ1M/hyiFZJZ7HPENVTwlH
85grD+Fj6L15N11+XjiCYY8g85Tx+eydnW+ctZjpz6vg0jVD7I7Xnyn6IfAUf75TjGaidI1xRCEq
qNAdno6t77ttea8Y94Uqb83mpzLLbUqPChKEyvDprbvt0r4wPmccc2TXeuMoOc8lcphV+NCmysqJ
ud7SGKGqPpf0gDqI+Z7OgexiihmkEn4oWxT9Uje2zrcHYs6OQ5xJGIzm+43C2xV/fT6BwYkIgY+k
5ct91aVmj9K4ZnwM2jD6wiwjlJinH5yxbj63haoRiBYhJCCJ4m2mpEC7tXHqx0G1qickGSg8Tl4U
fmml1j40tJk/6mHgn5qsTe+nyE8Phl/Fh0KDl18ewdSgLao2d4Qi9bg1snF4GIgd73wSDW4NifP9
CHXE964M/TNFpwECYlv5Ek+D9KUBj/uuaYa+cttqgsPPTJC48acYKgsl3ljpaG37uFWyA5dOhzra
VDxF6OMhgKFrz0PkfGzy5nfYS6orBTLMfMkUNtOe9FdwX42j/y0f7emxGu323jbLEHL2rjR/D3Kn
/ErUUdreXoWllZ5vYV7bNHBe3fdWhkaXnMJdoJTHBKVBJD+73W0TSwf+lQnx2abVXpXRXGscnX0b
I7K1v/35Jd9FLsIG1E1391UwkefM5ND65lGW+30o3U3lryJtXN17ANC6ci6Wh/KvLeHwDWWj03aB
rbGzD778C3rmN7t6kON0W+MhuXJpxb+81JXcz7SSW/+odPtiZ/h3tyfrOhgiIsbDzyYWAEyWX5Al
hBHxqAwfW54/JXwYyGTqaxmchYky594mOmhhD2F1LodRR6FfSkpnH0P5pXvM7K9vHwbjQLFyEcpC
Vl8qAt8xj4pW2+fBnlB7Nkrp05Ro/ZPRyclKL9UfYthLXzX3UpHi5qhAqSniG7y29bspqTJo3cvy
3BfjvWKjqrmrwnhC7N6Wof/JvtlyEe/6Ka6frCYL3SjLAtdrKhmFP1IFtV07H3Pck02zUVLux4rG
MsQ5rI1WqPF3A/Ku8yyQu6GNtv10e8Kuj/nszQ1o6Wd6rCvKHVq0m05Kp/SItKxsdC6VCbd6c00F
dAkOfQbkwosoRvUBcbaODGB0tORyM8HsX5sD2sPb2yO53lmzFfIwxEILoQqdlDRGtlZ0lLpHxQk2
/fR2l4gFokXqdQjXXOlABb4PzF7O4qOWyq5hoRMrt24//H77OACa8ghSeGTzlrw8IQMNdNTs8uQI
PRbN82sEvdcvSNBqrz4/T+Orl0ikNH3QG3zeM77N/dLNOySXz2VziJrDWxl2OBc6XCFEc3gtklbi
ylNEsUZ5YHepWfLeQhs079+G7p9D0pm4nBccrJsUHgW3SBucFdlNXsOgsa2lQ75Glzv7o8vzzfd5
fsysyuY13USoy0HoaFF9VNQ6et/JdvBJptH4ITbM6p1OK9U9nbNA/oN+TXXsej/PlucqPR1DcAgJ
z9NAL9Q6acr62PzsEjd6fusuu/y64IflMUbMOarqYxmFG/hhu7/IhVAGoc+c8AEmSv683GhOnMCx
i8s7DmjcjpArrcWiSxOEy2JVyBQyU8JB0XxFp82JpR+rJ8l7J2urK3AdiHJQSIMigwU7oiZmW5RW
pZ3b9tVjg62dn/XGxquUVt7ISWpBVzy14SfeeLRvO5m+KSReGBun6SBGa7wxVPENhvQ995xq08he
teFkP7NjFDfpfHhGs8Bs9xLl03PcqfY2gN5yXzqJhIDwSMd1YkWbgYZKv2+MJ9szpLsoyFACGPp8
eh4cczRdJVf9uxohq2Lb9la9l/NoeuzVsn9OG+7w3gx7ECW1ZEmbupLHbVYV1sqr6jpuANaHEC+p
WtprrioyWTSWftcg1mpo3QgRS6k9qZSADhyU7F0wtOUaq9LCqs/NSOyomTeBxMPltpocuM5L8qxH
NdnS94NQ9BrD7pKF+VKcXx4gYsWNGxPu+/6EnkQRaGdlbD5M0hpLq8jXPrstPBYJdoV8LeTQ6uUo
usmE7K4xtCPxL9UXWR9+5GlmHPoIMsz5FfloxH14FwSl+i3WoQw0POh3KeeXK2Hl9f2P75wJ6Wft
B/AuQlrPq8daqzxahHVjPxUP47Qfw5U4fGk+kXyE8IjcN/em4MimEJKspDa1I08dtOOp3N12ZQvl
H8qBAE9U2JQMsq/CGMqkH6tCsbpj4HnIXmte+awlTZDAaFHEH7Q4UD9NhfljHL1836UoNgdF1zwh
8J1Kbu6A3V75PfOdI9wZcy6GFAC1UPaR4PnkxpL6upT6Y6TH7bZo5WSX2R3VyiofbJ5ynESlKbVN
pGTpiSZepI6aGnJgj+BwZW6u30C0rCh4YFDd85NdmJog1q2k8A2oonOcUOBW8Kzm/q52trq8uz3s
hWXGFK4ezc9ZkVMYdV3pQDBBHR418z4xz8oaP75ItDl/EgUgmwzRLI/CWl+eGVgs8qDIKuVYyXH6
ICOPuYeDuDt7ZgOpqJloozuMOhLibRAnd+icmg/RaFMMzH2VrMtovEP8t9lXkaJRGx+rXW4E/iff
tMJ9UTbQCt+ej/nn3NoFs+d8FWgZsZ+qpRwPx6m6l5y9r73T1mhPFqachaUrfuYbJ74SVjca6wCq
R0yM2dMsY0h36e0xLHj31wbEslVMfkQh4B2OxkfHI418Z00b543dW/O6XhgRQjgVDZN+iDGCOHRU
udEbGzWuvq9eLoQ5crrUOBuOtvyShiczOGT5h9vzNE+0uNbzOswkBWxMMRQJvGZylF5ujlUy9jq6
nGnau8Des5+l6fg/zDr03apwps1g5erkckGuBUPXu40WnblgCtUW3dJiQ5A29UEA4257HHqkDh3f
PyqV9eQByXjztr4wJIJPxmmajNhT26OkbJViOyb7wVy5k66dFhc3YkTzI37GYAgXBjwrg97bcXMk
bOzgQ0s3wK4b/Qxo5/ayLVzDl5aEKBhJtiaftBAiZvWzMu2M4LEentVsbwQHO663pXkIm4ckTVfs
Xp/bS7PCuZVGE7YyA7ORZkz3aWAaDyMkhPe3R7dghUId70jq2tAAiOUTiHtCvVPI0nrAC6foS+pv
bxu49g5Q/LwyIHi41K+GqUrq9jjGUrlBFbvbhF2WPktp3O9jT+v2t+1dn7I58UyvPgeNjgWx2mHb
khLD0cCAnr1nBW7y8RBv9GyjZYeqX4lrFyZPBfk7k1lAN0Fi79JphENFnGnF6jFv3kXlIXDePnck
K2CrIwYkehHD2KKP09zSC/XY1+8iiItp7Kz3439uT9jiIFBOYtqoSkCzejkIlYeqmaWBegzULYF4
uxZ5rX1fvfx+WBV9XZvz+2j8mOpfdOP77d+/4AiYpH9/vxDrN50SZakuKcc+CeVTXzX1ewUUM5Ta
cqdBVxeo4VOmyOVKTmHBl5KyUGfsIPphV/hvCTWYKSOyO47yXRk9purWWqt1rZgQL9bal/PaMD3l
GM9MYBveisoaacCaCWHxxzptMifFhDY8xi9ddF/FK3t4wQJICkhhqdIqxN/C8thJJuVamU3HWK71
bZbE95laJa5pVM+398GiIejxqK9RD75qUIzVRHKieJyOdlXcT6r62PkpWdQRmu/bhhY2HDlZigWI
x5J/E5F/rcFj2qtqRhQOO3t6rgEfqGH2Xg8Kl97h28auU0sEyjT1k24nNXr19Aq8oO5zzclPZoTo
gPbb8M5D89Vs78Pc21ir8JrrSbwwJ1Zbujac8rTEXDshfXCf5x0ysivzt2ZD2HPTmA2JoUo5IMP3
SXan9x8D7cvtWbv2OZfDEHzOMBhkQQIvh0//HkJTtx7+878ZEHZ1ZCploypBcRq76FA3e0/OVi7m
63sTxz+TRuj4mOt+20ntzEhP8/BkDb3sQkJ45/taj+6EtYe3/+3BxqU1IcbRG2+A7q8MT6HZ7yw7
egqM1VzfwlZG+oCUzJxDmJNxlxdB13Zh6IdWcBpTVLdPXX02IpSw3bI+j/7z7fVZ2GMU88icwGAH
RYJIotVmdd2WgRWeEN1BqPKhKmA0XHNtC7uMZixyvgQ45DBFYKAOw32tVx0cD9r9R2Qk/mIIr74u
7GFZqeM6Uvg69ZIzYKMnJZeeADqtEdwvLQstZegCcpcBzBYQOlk41sjAKyGa0YchevST+yiL3Fii
iLyt1rCUa8aEsx+UndZC2s8DS/8GCkFGYUJNQgrg8kY3fnn1GvxocR+8GpwwiUXu9LlkMri4o13O
Q33dSjehv4IQXd4IPEbAvgGxEXdbWluRT9kpPCVmFT8XUVk9WBKCurc3xJKVmY+ZPh3ElK4SzWFB
plk3oBQxqL4OG8f6+r99X4jUJ81r0iwMo1Oqymc1/dYk6ufbFpZW4/UIhDebnGsDuEdG4Kf3cnRX
yIcwXwnJry9naDFnHS2CDnyNGG5YXVgOaceCV80nRAS9OHZTXXXNsHD1eg1Dt7wi/xqb//5V9sY2
JBIfIbtZNvvtmNub8cftCVs6Lq9HM0/oKwOAuqzeD9Xw5EkfB2PrRxB+OpmbFtGWh5sbSiuV6qUB
zeqSqFqDHuVdfWlP9UYl49kenLyH8Vuy5mnWvi5sMFVu8jBOuuCkSbr7VJRrwezS2r/+9cL2aqZ0
7BWHXx+2xErtTs1fYvl75x/fniyinPFqmuZle7Usk56lNuS+wenYSz/svZSsPGnWJkq4KSMps8JI
5/uZ5pbdZo2paOkYknSm6AZu/zqAtfLMGDX7/5F2ZTty48j2iwRoX16l3GpNVdnl7UWw226KWqmF
EqWvv4fVPXcymUIKWYMZNwbwtCJJBoOxnDhRpPHceRsL8Pyq88LZWmtZXjoOxP5Iz4BsGa6Mokzj
RFAWA6I0zvx9ENwb+qsFZgrNtCKR/b75niDX68NHxo0H6EvZsDoTY5pYmExdMSdMkxETiMx7XXRv
BqsOAKXelXm7NqttYRdtEKHo6FtB0+xFAt8A7UrTBAGJNbLRfvkdIGKH66taUAPJNYl6GQgh4WQo
j2Ve+r1GkTyJDYe8ldadgZaHmyXIRiw8XCiKo4Sp3EjQ1I8atWsSJ/Se3AdixRhfbhH8IjQCADEk
mek95UKagvqaa2s8ZgaGahPRRL4/fMYsjRWzJX/meWYVcgA+RXcGGLEuppnZJcB/APINcZ37Fpik
q2GDyksTJqL29q05jCvy3vOXlwJRT0L7LygS1DG8zqwPeivIAL4K8NNZGAaInuz+L+o99uzYEgHE
xBz1xu7W00IAqEPVUOFAlcZV9KHgeEBtZxziypsPbV0d07TcXhexkOyUMkDshcgDoHCVysQ3J49O
VAxxUQ0h0ULa1ZHBDjWGJRRVH/EKDejEDwX1QrvUohXplyYDjSNoDgVJ+3uHuLJCIEX6xkaKOgZL
wJOg6SYHt7XhVjs6ZPduyuswaDGOz8JsskoXIWmR7XXB1G7noFxh7A+jNv7v+qZphhULs6TKALU6
QPagvHQBtACvTlnPTtPHRLe0qHQy5yFNfaA9kzZY2YUlbUZ5DEgSdE5dQhYy3yo6wIe7OLM2NXpQ
+LwrDAw+vNndw157sulb1pdRLT9/xFKfF1TLzC4uwX2EPthXTEJb8YuXNg1gKAwYRQ4DxlkJLVJv
aHU3LXuE4VvDyzDQLwe6Z0VlL60kKtMnQpR1+KnXIodV9HFQPA7mE185Dfl0qFcdsAW4k0jwXgLO
Nb03UFA0eZw4PpKjf0SRhjP9WdvevtFfjCIGf2t4/RosruhEpOJelGg4kDOheWwxAw2XxufS4h8w
JaerUh7MPi+TmhZYlT4/Gc59dTuJiIQL/P+uvaO3TzwklnA7cTN8n1R/SusvZn7k9yPritsImCjw
dufKCw4Rs7P1fIgHf4yyIt9Ut+OOsYITCcohgBcH9AttNsQoE8+vhr/5wBlDnZA9hrsN2sjzBRSF
junJaMSLQY8Marh6ZdqJ/HWq1oJCXLYTwYUAR+P5542u9ey0sTjShvRQorOnbzkC/OGxLJK31Mp+
5oa1sqLFRxGeEMBQsrPtAvZPie2mXRlAZr4PxLcixRgUN8yJjf5ysqX997xpD3a7v30j0ZsFXxap
HPxH2cjR9VIDzFg8dopj+lNML//b5+VdPVHkdALvGQ9mXH+grfqfAOde//6SiYTrhVmJCLnAia5Y
rz5A9741466b7RfM2Am5g4mfa9MWFo/mVIqSBgH3NzcmA5uU+FPxs9Bs+65MiPO5aVrtuQa7WwQC
rgRDK9LvNOjSo2lN5Qq+d8mooSsRdW/E5YA1KRYHk0HZ3GPaQJzbmFuyc8A6/5Gd/H8BKsubP3i1
Rwqbx7W7wXga099/SNdO1qBO+NA8QnUhcKvsnm7NTtuwP9fXsLJJgXJOyCXSFEwfPO69X86vxPrI
50GXLln20KDrSs/jRJnbjGJ8kCNglQ+GCcfCX0sjL7ku0jmSTJfA+70PnD0R4Dk5NUCkjMuYficT
2ZZ+vnfNO6td4QxY3Cd0CADMK2FLqpfqjiABajisp54803udfcB6Yhrjfz6vNi1a5vyv9dT98p6P
xb4zMSM3R+8Pm56Jg1IpX3P6llcExJKDPhSkYhVXKSgqgJYqGM/gQMEKy+c1p2LBtQY6FQ0PoFoA
uPsCb4b5Sm3hBizG6ORoHF6y9o43zZ3OE0wcuh3WhBz/eyUO4RiWozzPHZtHbUi6JsYM4O3Ihr0O
HryKrSV8FjYNcTeQw3AvUWBUcd3vrNRTPzWoVt152We/ud1mnX1fuY6N3/KEcXx/KI8Ysh5m4nD9
vi8ZZoRzLqI5JC8u2+W7lIhRDKyJjey1AGuVI+qN0J/1gkSF9mRwfyNheVW5uS7XlK+i4h+gOiL5
V8DFI2O9c0uQ5P5kFUELKrwB8EazCl3wiTRJtk3F1zZ5mMneSL4N7o+EZSg9H0Y/i4zskz+8zcAH
GsihF50XjfbfohB3JXrZWPNkDyvJiYWn8fQ3qga98+uhd3nfxazbMm1Te4d+bQLGmgjl9U0Lq2SS
eTLmxVeU2qwmCzv97fper8lQlMhDo07aWliGU70gI1lafThUK+7wgruHrZJz1TEkV051OT9ObZqy
gWNUWKyX6fg8lbp2zDi1wtpBI/6AottGDNrbVBbtRxT4VLKiSCYLwOnW0y72yixq7IPNnoOq36aF
GWZg1u13OYvn9Nv1LV269xL1BRQvwsqLNHVaNG1lOBCKgTJhi07Z39e/v/CMGe/8VOCilaTQUv7J
MzYOcPpMbrI4K7qINj86yw2Fthvo/yhHqs6JHDQM+CMxLBZjLoDuhqX7SIO9QVeyVUsKiDwlyFLQ
5Qj/XFFyDJ9LyqYZMd+ORz27K+ZtskaGuKR/cnYfZvtIXj8Vqa6hDbjtMIcXBbApdIxXvz7mw0a0
X9L6jq4p+9LpnwpTPP4k0wt99iHMnkJmRPlaE+XSS3n6feX07YnmBORZLDYwg6f8PjUH0v3uzBQV
ypX8yJKeAdUFmh5kemSgdn7+QQtsVxLoXWylPz0KbgQUxNHyZrV/XdfnpR2D143OOtmscKHPJgOL
2ii6Lk56LQx5vsattPB9VD6hYKCMQnX/nYvsRI/zUrfnOsimePhmGg+0vrv55yPNjudKBvuYV69Y
0ByKN1ZuPcXFY+r+8OyvH/j8e80L2He0IynOCu0RWbIsEDGhXxuahdP8EQFwVNGHBCAUEu7nxyzw
/PrGbIp4sIsIFPCiW3OEDGlmlffc0lEXRt0TkTAi/3MRvlG4ouxcZMB5YOyo3X5qku4rqPmfxeBF
Hh3CjrePoCgOgSh40Cv/94TMtY8hNGgUOmRgpzcL956W7W9muzH6zW8Po09/n624tylIU4AztIbY
RrJcZyxcg0ouqSBgJdK1hY1DUv58A+zec4Vg0xB7mvdO+tbnK6co1UDdYtRIZIAJuOdFvjRr6nLk
GEsTY/ymEU1O88nn5aFp+tDDVLPN1InNdb1csA7Ay6CT2wCxBmCgyp51Jvohg4GOcdKC67fj86/R
b7yIYvCK6Ma/rwtb2r/34omHuc/AzSgKREyW5txFqcYL2+kxqFcs3cIbhHXgw0AvIKGhvqhW4rDM
7nwez2xbZbtR29hrKc2l7TJNHVx8GBYiL9q5BlgW6/3SKIZ4moyjl5YvPAMjxFy8inqtSrIoygW7
IChb5HgS5UJnneZ37lwOcWZn35qZbvqs+OwL/9DztekOi+eCdxsgUwxoh7d+viqCugN4/+Yh7lgR
bhn+cf3clyIQDAlBZxQqjXLkoLKWwIYBSPg4gljaNkKdj09Cb54Mixww82e+Q0CyG4z82cms/VSU
HzALYBJAr54DSBjejvPV5XUxAs7BRWybL67zujYfbknrUOhDqR4xKHhTFcuO5ki9LcdpjDutBYPo
T90+JtlKjXPpgOByo+EbVnxhKmTbVROyaENMenfzS0O96voBLena6feVx4/NyB4H6CZGgjC7m/sy
rvr855gPnwOAQa6LWlwKuoQQh6JNDp0V56dRM16Azy8bQXT3c8gPZrq//v3F40ClSZaE0UuoPlI0
MYQOFgPcUP5otg8WPfLuAwoli1n/ilDfGS1t22DKIaIKMKU5LUM/ur6GpeMAGh/UdrLvBDql7NGk
GZrowcOOiTd++TyZzyM/6CtR1dJGYWSi5C+VHtXFpc9dLkSPeRLcfDEbzKTbt2vowqWzlnNv0HMp
b/+7WThx2Yx2amrqdFOs0Tct4uLT9W1aqiOj4wz2WBb/wEkil3jyfWF1OigvGj2evab8NgJjvils
j+wJbaxQ7+dqi8LWdN/PubsZwQu8Kau2eWlFYKzcn4WF2hhjjlARPeDAaCo2oGLWBNYqcGEaE7Lc
QR+W7fb6Whd8rzMJihETvBt9V0BC0+7Aok20T4nxmMPF4WGZP476yoIWWhwBpT9ZkaKCKVhEPRD6
gbmNdFE/fdVLa+eh+xtjlJ10l4DCrZ5eST/teEWixtrStIuIm4C5Y08Gsa+KuNbXIEUL1wJRDPxn
OS8aXbzKLnt+VdtUZ3gRzfqx9OpD735rElDUiuLL9d1eOk946XJwtA4UhKtIgl7pTmknSJG3Q+SU
W5uuEb4t3D4sBWNLUXtBa7/6uqeBhW5YD74K0fyoMZ8K7Vlv65VTXFgGWJDlzUBEE1xM+R2tDs5S
hwKmyH4WYT18u3mXzj6v6GQmKi/zCjoAOEiibl+DKOp2AXC2wHkgXe4LcFcrBuFgHG4fg8s22xnT
//h5qW8n5sPLJos2DJ8n6RTqx8FZm6aztP+nv19RowLjrDxWJH1MZz+cvs/ZWgV8QYvkLEbAwuWI
ZUPFBOs2UlQjGD/QShoJH2w+D71YSU8vijDQBOnK/idEruebNAmrHqccQV/L6L6CXZ3Hbf2BmhHg
OPAP5SwCNNYoUchEqUcdSkTcOBF4ItZIDpbO4fTzitdOQIk1zYE2xgbZ1FX0kWsGcAgIqyRK64K5
qBg8ro9mDgezZ+inZ5sVf2PpCFDqArci2JGAmlWOwEvrGUhQzE/AYJmehF0ZzbdzWciIE9EGmEFl
BkcRMaQiyb1xRnrCMcItaiG3e30uAmfMZ5amCEC6cy0afGLzwe1FbIqIa2GWrmipNDVK3IxmYFR8
MZYURBme1ICTq4yQ0M1EgRNOyNOM5Dez2siiT379kKHZNBcrBfWFl+hMnLJdyBfPokuSERc7+qX/
7IaQuR/ZMdCj4xFGjeuixbQY2kEHj/0Y98VuLvfp23XTuuBPoPMXtw1NrAHiIuV974cKhABVgwMX
hvYgRxcf8tTv/pgzw8hIw9fAYjiV5IHMtbud8ya9OaJBmg3xDKTL6QFqrJ4HmpUImasZ6R9w3Qrn
dhz4uQDliEre9w640JEMepnMh1TcXd+/S5OCz/sodSJ7j8dJrdJXhgHvM0cY442obdpfTWdFo+Xv
O9focwFKnMSH0hkTsILHdotxCts2Owpz/5E1uPDQJQD4Iic50rTxe4ziifPmmWjHNRq0pRUgTY84
CbRwAM4qRl2znX4sh3qIS5s+igFsK3DXKfJmt08rQ05BqjIGwGOCoAphblsg0J2243Gp11uvpHsd
f8S0lpBZOHLwTzo4cXDyAJWruAsg+aQV2OP6uD+6aME09bXk0poAxV3AmFC9sgsLAkbwc/pJmFor
SvUe1ClaBT8BCW4HDX/AMCsiBtKnLQ8gIqvT7eS8MOdz0f3tjN/K6aDbPCR9E2IyW8S6IuRTu5mS
dlvcjquDxwK8mIFsrcQjKY8BElCVNvnMP2rNGPp+E7nOCrZiQfUQ0YJd3X23b6rTYnq8E5z33tFk
VgiE3baqzVenqDY3XyCktdDcAL8FjcfqQvSRBzYrGu8IdtLIKDELSvQ3PwOIzZFqR2UNyGDkTM8f
NjvxuzQJMv9YuiysSysq9JXK3YLWwbVGVgli0PzrKBIsGoy6ZtBAclzIvq/hdkt/9n3FkHlanTjB
kAVHe4r6YtN9vf0MTn++okxU94Zx6vH5kUWirCLqr+FMFjcIpJFoYAAwG9b+/Aga0o+sAGHPsS3L
qCwB0F1r9l6ToLxVbTvVY2NCQlq9zF8QZl/fokvnCG8sCE6BlkH5DGGCsgCTdZWfpPh8mz1NtpaH
DQ2G0NXcv6jPD22g3YHA7gOKeypU2TU0EYBYoM2Do2jAH6zpUbXW+rN0yU8lKLvW52Y7BQ4kzMWO
ZBHt7ujtbitqMLKP2ERQghSvcjdEmuVdhxFTR4xqCB0dnQE3JxpwLjDGYD01MBfPV98Uq4Z3xBPv
iAlN4nNPPl0/+Us/9fzzirlnzjg75oDPV+BkArAodXasucv9288arb2gQpGsQwH8ynMFo8SyitEu
k6Neg6Tg2al+Xl/Gwv04+76iwPVcAaiO7N5xtqKg2Vm3x4eIaIDuR6oHiZ0LfKxdzXiJ5jY5euI1
C8vs5frPX1DUs88r25MRZDGqAZ8HcxXnoT9vrNu90TMJygYVg1PYM4cEND/xbXF7TxD2B24Dcg1Q
VjSEnp/vgExZVnl9gndOD+/sfG0mzYKaopwKL1H21II9T7lmPtX0pBKtBvtXtWFFMLCoruKut0JU
h1aKhIuygCGQrylqkSoozXBpAXq4Ee5u8Kvj3x3r02B+19bgMEsai0f7P1LUhIaJ4TpjV0LK7Jcb
dwhQjv7AkeM9wqWDbUckothXgcYoavExOW7ckkd+vzZCdXkF//2+Yl0nljp66g8JmKHSkDxY8wce
CBvddIihAOOHeikRKMCWWj6gDepYaT/99Cfd3H7pTj7vK9GH3dldMuYw3YZ4KJxfxPllaive9NIW
oaqBvCQ6EgCJULYInLisswaWgJW+3hmz/kRq4/P1VUgDrfjrkkQaOR883UALy59wktcwC68xqzQI
jk2Otr/Zw1x019g6dbD3TLIDtrKMrgtcuh54hpBTRMyPP8qpCIc7ZDCwJkOzo27MQ9/KQWsVN+mK
27m4sv8KUmtDcykKPggI0uirOb6kdbexegaC3uCoJWsGfnlVgfNO2YMWUWVVpqvVk21Ama1+626H
QzE/TN7v6zu3qA3ACv4rQ1U4ADCJQzx5YZLvCd+S+XZmf4lqQM4E1VPYLTWebjDOFCSp8BLnIkNK
KGQA0F5fwsKZgJoD/o7Mw142PPHEynStqN2j5b9lzaEBK2mafss0Gjr1iqiF3YIozKORNKxySsm5
Ytc890lbDe6RP/nmJ4d/v76ShQNHeRZbBdybCxZC9Wo2vkay92kxlrGh5V9lVd/7YxwMa4O83vVU
uaHg5JavrwFoLCSeL8TE1J7CZ6N7FEM9hdWcPeRpdc9dd5Pm4pcYRx2To6w30xk3o1ttb18m2sKR
JPTlKD4Vm06qYjJpn3rHQVT3qX1In4N6R8rgdkOHMX/Ib0v/7jIBjTYIu+U1xHBjT7Z8bT7q4h6e
fl9RBmcUSOEkmO3TmtU2F3unuxsxGm26rxsWkpKFAz8ka9xHUgXUgzsVKi/DiWmdO7fOkhaL0o5u
8AU4tfHL9cNZuE1nu6Z4TUi4CW2wIEDwKdJz4GKR/UoZDYGfxP/+fF3awoUCLzxweTaMN1r5FR8q
c9skNVxcKI0eXe1HQ9cSqkvLAfuMHIUDLvuLwddVJfwaHdkaGCrdkCVvDhlDxxE7o6h2ed7sri9n
6XROpSkqkWeJ3yNq1Y7ENHhYEBBUkPwBpMEr27YkBy6nnKMAq3eROyyrNNELUJofWTvfcdY9UlBV
5MVa+X5p88CmgwZfPOJow1O8kSawxpm0WI5JMY4HnedH5FlGjIDp6e2xGODkyKHBI0HAr9ojzR3z
orM1EGDZDdJ5UR6smNaFHQMVJUivQOkAMLYt//7k3vCg8Ghtl8GRFBsnwLzfrTHtrx/+gi6fiVAO
36sa06GsQsroJXXBRL6iWwufB+WV5PBAIeqSSUmfG83mte8fQbl619ZsW5bpSgJSOhSKcUE9EJU0
+G5Aw6unMMO3FUOKiCmwtSiw35j7Urs7K0CH54+ke+5WO6+W1nQqUP79yanQehaY6g2B/beOFBHe
gBW9Wjj2AN18sgMKTHEXdWCCTALT+wpEKyA50g5BHmrWp5uPHdB+sB6ifucDSKd4acOYjdVoWSAK
uZ89AEsO1z+/cAfBoQlHGh4H+C1UyAXCynImvUFi0VZWxHs/bFJxYMNvzcLEOu7Mn6/LWzoSWSaQ
/YOgPlHLEo0hOgFMUhqP/gOmc5l3H/g86FRkMx8spacYfFSdqbB5m8ae90f0WRis/PylA8d3///7
StaioxPzp4SlMdjpp8id2IYmw3YyhrXRgWuCFA+qrsBA05RYCCqPfRGVRdQNK1HNAjE/OgSRxsPE
VfTbX5Q7zdn1qdeBJqgWZNd57BEjyA9cWJvSNx+LyitC1Ns26DZsQsyQjFMjQKp3Ag3I9TN7T7Wq
duHkd6hRT0YIt+YhIbHtad2xs3Kn3jLLfAmCBPz8hZNvUdVgD7aAE+73zreCuP3DDNrwkLWT+Vtv
1ojblwzV6Q9StKiRU+G8GhuDx2uHXsewLz5jXgAhsSnp8tBLMM4rkd9CH4Fs10RN3sBQPaCS5EU9
sVU1vMnKc3ExApw8+HN+AL8UekbzSYAuJLTZ0O29sWaR4TcE89gCFpo1xbBizoewaUux0TvWbCjh
dIOI2d5kGS0eULlqd4G91gUmn5qLA0P4LXHD/mWJp88y0GSA0Tyu/fHFKcZXjMI7EiffBAFbyUwt
3oMTUYoJNwbi5lqfpXHjWfB2fqZA3CX5yk1YMkqyCICaP+A2ACWe7703zToZuzk5dpUZOcWhrtYe
ijUJyuOtJcJJMEokOQ48HqZt5n+5fofWvq9oT9/mWVq4+L7+p8w2zrDySqx9XvHaJ90FW3GLz1cJ
8vGRzVZiqSWFOj0A5ZFzu0zXS99IjqP70BUT5kAmUZ69FPYaL87ScweSDGRrAUpFEUMu9OSWVUnG
StNPkqOTPGnB3WhkG58bmMcMFvY1/ppFWdAoNK4gjwvk6LksagkdCW5bw6LSpyBFIxB7Yf2EsSfG
1rx90I/sYUa9ROJAQSmv7CBrCj2AqdSOYGTbsqzcMjv5mtba75E0++u6tnhYiKZA8R6AyUDN8NGh
4RUGbyHx3dHIIo9mN21N8lig6/V/E6RcmtEBa601Q5BZ3FN0Shf9Xe30GNKwYnuXbEwASCvA8UBU
XkSJzO5HOxiQNZ619I6V2ROZnEM3kZWa7wIyG8DWEzmKQowcIUqCgfaoqASf05z+HCmmznAz2Frl
/KRRM6oxJarurF2v6/veKr9d388lhcS5eRhbh9O7aNonjlZUKGXA/86HsGJjqLE8HLW3Arm/asVt
fc/sqW/EqTBlsbUr+tqc3ORIKszRKmyb4Cn3frPM5/dWMtB9w3o3shqqR5ploC+tAnvbIWil+YJG
hebQY5I5MDRbbzLr3zT1vmpG+eAnLl7kuXtMXLMMg6kwHx0DFXQMScp2faE54aCjSb5GB1GkwU8I
nbkPNiX8B4z9qMirm+fJHeva4KGcKjcKSpCtobc7iKq8Sw6tnnA4PXbynFYZyIEmI3gISPmT5aJ9
mIGe2oBJJduPwvajXOTjXVPZ9fPkDt02qXoz8ks3eWrz4m/B6Y5TzsvQGcs20jN3eNb6jkVtPnkh
SC2ScKq6/s7kqIIAO25PIiyLh2wOBoxTn6yoTlCWJG5GtrVNykM+0G+T1qcbDFjED3bnX3CV2rCk
k3ZMQIS6m2c7CIduTPf2XKI31xLj3w71x811Fbq4Kuh0BEQN9IvAd4DPQgnZM6TIHe4iXHDSx6D6
orlRQf+6LuJCSxURivNFk6bNxlonIJgCg2z3m6d844EVj36jtrdiYRaXA9uM3DEehYuI1APLQaL3
HYlrAzQL1b05/d0nf39gPScylCeHAYzvWDUncS+0TTmB1n38Vbcs7IYHYa2BqxcXJJvJ4M6j70oN
r0wgz30PnMgx5iltiPljLM1doycf2DaMxkDHuaRluyBhxCwjH/wyeNl8Q9sTceeAa8byPvDMBPDI
QDGGfMQF0ViD8TxZpvlwmYbQnl920WD+uH4yi5uFzBPid3DZXEBArAQWgPe4Qb4Wj8MPsBiWfMUM
XjhOUplPRCiHr/nAY3TGrB2LIqrnkOW3OmbK9+UST/wZe0Kdkzr4PliKH+r4+v4s/nhk0mWXoowZ
FJ+izzCVywoS7ajTlIdz4T1pfruyQcaFNyFXgKY0F8U1ZDjULqE56UyUDKGxtsBQJgzTrnYokCX3
PrdR0CEjiqA+hneilsuiusymHSa32YcgEUXkGIz+pbPe2Fi0DLbOnOdTqDXBWt/PokU6+YmK92sN
lVm1XQGLFDR/geuj3zZ8evE042lu2ohWfCXmWd73/26Jsu+uLpLZyCmJPZpubT+N6PgRGyvpD1Ch
QbeKOt7GZJnmslRDkt/9OgV61JcPDtoAZvYK+rgPKNF/XwyVMIqMNi1nkG3ESTa9FaX9Cee3uy5i
6R6fmiPr/BLMhKa2VFZg0UgEktVfHRU/dZHe/W9i1LtMh5npjcyK+29THtfzc7mGX1heSYCRBnKK
xgWb8oBoF5QRKCcMbMiiSeMHQwxZiCHsKxZ8ScUwnFNHVlz2lqg+vG0BfuPZAJe4e+F8qYwVy7p0
qQ0XqSX0OBpgipQ36sQssVEDMw2Hfg1T8GwFxoFQ655O6UYf7egDpwKQJswsppZfpPah4aARSlwY
KeO7m/5OvEN6M5kyTBTYhnUMe0aS7KJjLEWdvE/NFiYq3yd0Y5tbwrYfWAVy0Qba0tBap5IoNI1h
C3AVaceOZendhNFde3cQyb7qmrVkh7RWZ445QhDQd8KI4uVDEkm5LYWPEXR9jU59g0+f8qB0Ql6T
b3NFP8G3+9POCFSFb6zx0y1KReIXGGcJ3FXj0wr9qhhM1xtHxtMt0fdZJUKn+ZIl22Z+mMG1e30/
F0w2RlP5KGaAVAHaoSig4ydEG+pAPyb136QCswJNwhFtoZb30IBu8bowaY8vdhTMFBLxLK+UYq8T
fcLEuKzCtKhqTB48C2HxRIdi1xpgtbK1DJTJnrO1S5eGduatjXlbsBmoQMsEA/b1sqoPVtx2zElm
HAejj3TzW9u+Jqm2ssTLajS0BmEjHiXk/C6pjEjG0oB2hnH0zZd0NkM+3pu1HpJhl3kbkmzh2QT5
r+v7+q71ysYCC4UWJln6cNGWfW5G+gRBalE0ztGu82aL4YzgMre0dEubXj+UemdteGm85XPZDqHX
zt1+6Psqmue+++O3vti4tDaeA5a2YcA8Hua62+/NNm2/D1bXf6radg6tZsqfxgYdZPBnzVezmaud
QeDu6FMJRW0EfWkn97uYmvIgPGFGus6HHcLLMvJAelJs6oLWW7fV050252LbNeifDMEeQiIBU3JM
Zs39xFsMi24MtgaEWjh6YBxshGKgqUCtVonG0l4wn6JL7dh75RM3rJ2RF8/unK68r4o1t0FLDhyH
TCx5KJ8CD39+DCWxLcoAioupUYUtOKb8p7L6keefrx/3mhj1Gk3NLKwJYgajDR3z1fKeBc9DnMaK
MivG4Z/1wDK8d5Ch8qUIqnuz8lLKTFTttA0Odl9z48B8HpF6blDFd/bXF6Y8tv/Iw4MODADeXJDK
nO9fTurSCJgwY6jPSGES8hufc1WCqShC2WoenybdRKPCJ9G/OWsTF5ZXIKnpAecBpEe5iDCytHEq
y4zLqt8AuPvcZWtsHoaizP+sAVskfRIgN1WXJOlF1/OmM+KJus7nRARk69W1/laIdtzUzM2/gKXF
3ejMZp8HbSJ3FTPRAW3yZFOW1Ni2KW3fqkYPnkhj0rfrR7ikMiZYsIAmQtAL0O/5EbbzYJExm404
tfI9DUp/o5v8yUxaESKj/ICGsTXW0KUtR2eVZFDBFQdI4lyiVpr51LgNlMa5b3Y9P1xf0OLn4WL6
cAUkHExZkF86rqm1qRW7eB0771d6K5nb+3mCm0xmCVAiQrLofAGlF/Q29RIz1gQaq34YxEcDVY+2
QPC6jitO4NJqTmWZ57Km0uuYqxOsJo2SqjsU5VqgrT6AF8tR3KZ2rASecc2MWx8wQ22q6yetMRPs
nWNug2HSd05fVYc6m5Dacctma1j1jejg99/gSP9QzvGWVfvzZWq5SXKCpvCYGdtps+qELhlgidTE
Cw9X9IIoukVHTwq/zImb7lFPX+r6oWsPFL09t6sezCDCAh/XCV2W56vIUatAhspy4gIVPXBu38jh
8s8uIecCnmVM8MOtPf/+0HRZ3oydE5fs2evf5jns6QcsOp4P1D7xjABPpNyeBgmLoesKiLA/mY9D
tpJ4kf/6id/zzwpgZmTbiGwtUHZoIihSiaR04j791YwOKML7jTGvrGHxtOFZWVBQNLfbyqtuN3PW
uAgD47oIxWtDNlW23Vw/6UURgWGgSd/EaPn33M9JGIgJHSlch8SJ3QQtqE2I+SZoJPlrYD+vy5G2
8GK/TuQo++WxlqRs9pw4zd5Stk27LcjO0IccUcFCg/Wo8a2Z58UjOhGp7J5pggKihlmNgxGkf6E7
7+AKX1/V8u7JWg1Gs12GFXhwqRDBAC3QMUORNt62Sq3DPGbfNbtYqU0tGVA8NP+Rpc4LcUFhO2mg
3I9z3TikM92O1efrq1naMLztqK6BFALMrsoZmQY8iNqasWGAedn1q+bGubGG83MWpUgKKvSGgrQh
UI6lE15TlP5sx5K38thX3oi8JZyW0CecRchjOiFCijlFWYb/RQbMqJoTfQ7LycWU3zG7z52n0bIT
KxwLlKDdpnSeSaCZHcpRiR1pxdw2IWLnDI5WaR27zrG2ouZuxDDLcZsPVtuHiUHsGA6J+9eke+kd
4mmA3qcpp7tJuO43poMRBki0KXLsqd5iULL5imQPRv6YrB1Dr06eA/iHDD+XkL3W7wtP53/SiWUv
5kx/o6ebfEkro9o6gDdHNQOro19MxQNcKhTz5nrcmWJGiQhP70FPsmItJlu4agCFArwFJLkDnoJz
42oV3Otrlrtx1t/7wT1fa+1dOkDUy00khZD8vxhlkQ2gbqlsWKVk8jdtp20t173LrDV41ZK+n4qR
f39imQqjtnrkzZ1YbyJubwa2cnfXliH//uT7s9nmpDLxfQfPw/DsmC/cXvHglkQAFggvALVcsIco
/tWkeUHVMs+Kgf34oVHQIVroVRe9tfJOyCtzblzB7onBV9IlR0+CmpqSpGsIwksbzzXx7gKuoQFt
4rtpLhNU5H3xQMXINy0bne11i7F0RkBvy8Go6NG9QCGbOkbJzcyzY9dGg+anxL0NdPL+yp5+X3Ea
vXoUue0ldpxOj/ivRg6VuQvWWq7WVqFcmNSegUCVqyjdqHrlN1Yw/10EEKIokIEVT2UOFLouZt3B
IuY+FC4Gb76laxj3JUVD3gdZSURnwIgqulxiCsvYmMKOp5k4YWGKIqTZtNGtNZbCpQcP0QgqTZL7
BBRg55dGY4i/HQJBQcLsV6tw6A6ojOznTAj53LTzjUwF/+ydD8Q2su3QMfXRqztgFIBnxCVNPjtP
1vj9A/p78nnlglpOrw++wOcNIzQezBshZf/8ejxzCAdwNpjBeL5b9jwFtWPXToxmGrsFk/AH3HSQ
xiIgB8EmikSK4ppuxTD0B5YYHScaCVvy5wPbc/J9xQR3JgbJaT2+74Re8XQr7+2/2/Pfn68oU6/3
5tjKh2T4ijHkjr4vxIphlF84N4xg2wPHGACwiJgwZfj8APDid8k84+ox//9I+7LdyHEsyi8SoH15
lRSb7bQjnHZmOV+EXCVSoiSK2r9+jtwzVREMIQjnoBuNBlylGyQvL+96zqE2dlad77q6VghZMx/n
QqRTpsnkpI4FIW55z9Fz8rHWp/ddAj0cqhuYbEQZVvp8XXpJ5ru1c8RMKPADhRlN9ubj57zEehhk
XvDAZLgAtKWWaPn2HQTOBzhK1d+sAEkMzKnANOFBvDyFxJhFPrm1e9TLeCKvpHqcx+gvVrBMFOM/
K5PYnsecybDh8xi077d26zebYWiq/W0pa9YP77iPKhbAU666EZB8YoCGCRywms5NqNnZJwxL7PS0
e8j8LP4LWeh3QVYXUwuAUbncNGucbIp+GMjq/QZ81ha7I0bS7Oaib4fQtDLrdFvg9V2BEwE4B4Dg
mwCQ9CVjUjgoKeUMmYtZDxMn23gu3SAZdFvI9V25FCJZFDj6QGkvIIQ2O6CSpL7CqVN9XzIpPqmZ
lSzf1//0zedcfL798+X+QFzG5fdjdAGavMBsSqrsuAXHBlI8GKTfVbodDRyd4I2nhVy0D2ywdniF
9dCq5yAy+vKHNqtAiK51EJIXACIXjdAOYMMv9QJdUhqwu137qDf1wbK1IpwI2zYl+5zw9sN2Aby6
IBdAzypwj8C/dClrILlV0Lm1ji0wSvy9yu9a0zj0p8HkQMvxOkqbaWR2ZrOsso+jNUR+6cc0NbbB
XCtsw/KZy0cAq/hPjIxpQJieCx/wcMdMK1oQU4Lx42gNRvllzEoTvAZmnoZT0ZLDXNXTH68cVZh1
a0qJ+UMfJRpoDGZ4LrdRMCAvU6ZZIJiL9XKMSjHFt/VSJUHyk3vQByD7jUAje5nIvvjgyM671p8v
QDINIMb4vwugMw3HOiqUnFiLJl2d0dkWLQs8C8aq2qCePrsW6i9ZVPCtIRC07+3vXq8iMFndqqUt
GpOg0Gt5orGeKsw5o3/0CBwN/5Cp2ipWaiTQNuTr0LwO7NErgNyeIWXHA+QdE/Ola79wZFPsXY+E
ipsuozlTNAHoiYweYG0wH2xsOzcLH+nHq034FRgRRO0R7zmiwsv9ZJMD3PUMian5Z2kj3nj+uL4h
sYqsJFD40KcrFbPSgBOWdKVzHPWjRr8aqun0tUNCIWtBTEYp+wq/KB+ERwX8ieOAGlIoVJwpi8sk
aRs62TBDiZos3GZf2p2KO1bheXNyJMggFdaPea99Q5tjCDCakPeqWuaKmQM6zIJAs2zZFUqP1pRO
YeY8OKY8iWs0jPj1dkhU9NArW7Ywe2DH4GLB25WMjD7VtubPjn+0wp6jRDp8vLIB1mVk62GuAVGA
x+dSpXgGLqau0tiJ8S8/J/5yW6NWNskGYQTeVMyfghNP8nJbkiZWXk7lyUqQyItL61vQK0Ss7NCF
COm5qRijqTNAhLPV8AI0itHZFRO29AMiNIbmImCVDsBvS1ajQs1OPukPWeIBjfRIihNqCJE+K9wc
lSzJ3hcjSUil9+y0dFqYWE6kffeyT61qsnXN37lYlGT5jWGwNaNtwRdS/cSVCgUh6Mf4RKb0zvXZ
Pi0AstNPQLCjAt3SgWrucOXIwO6CS7MkMzHGIl1UNk6TxlLBTp7zVIdepziy9eWdfV/SutGmrKrb
hp10vnWSV9N/cPgnp9qzoAhbDJrYG4d8stOPNY8uzymwwUGPgEF31HUCSRERr/qj6zB2yoa7euNx
xedXlWPplQbU/ZJ3WK7a2VsaGMBXMmnJTlT71Lszqq0v4Lvb624dj6kiQbd2QC7yMhgTRpENY1uX
sprK4HVapDAKY6R3wJrLVCNaK4YBryhSjHA/Ue+Um1ObBk3PZPRxkbIxNNpPDbJomv32YeuD6VoE
8UtW2wYm6+UyCr3ph55YxSnrIwrWNII+W0Xks7aOcxHLTp6dSk2cZqLMKU4dOpLo8OqL+0ZXPfsr
wcHFOqSjz7leMs6wDhAyL4zsGNQRWzjXt3drTcHOl7L8irOlcJ+NeTLZxWmYuqjKf4kxQGnkJ6E7
11cczOoNPZclWQB9CnitEcjyZ1DNWfpGM4yYp1449fXvrJu2rd99N1MepwHoOopUhaSoWqtkIbya
ZYFN3eIEFF3MO+Zh0z7UzS7le/S+397W1cOz4bEBjAkGTw6HCsKLzBxweKMtAF/12IBE1Ng6rkLM
2pUFnvn/EyP7bgyFFQMVAihiZoYB5WFrKiqVq6qOyf6FghJwT3KbEDG1jGXcxJ6N31orDyf/h6kr
jNzqZp3JWP5+poMWC9q8TYziVGYxZqwpSnddZKgeiJWVYFoLeBiL47AsRpIieJX2rChOIGGJMLQT
lfNLoEIUUwmRLAOeCl1vx7xAN8djTn6N5h2wp2+r1kprDNz0s4VIhqFEkhtNWXBH6nbneg96EMLP
EsY2I5EX3Pvem6B/8bZCpItXCNuHkoHkDzWFVTY5r6FnqLg63T9Vctem99OcR3Pz4Hpv6A/V9FjP
NreXujyekm9/IVZyjWihUS9JIVa0RYguWAB+DGNkTuHQbVpzm9gq935FExFKwHNdwle8IJKO5E6Q
G0j65CcTIMEkSoYdnSOA3d1e1krIciFFUpLWr4lIJjc/oaRjTgfPPojhexMA3IJqoZh/3Ja2qpIo
H2NCDQXeq8aw3nMbXlEtP5XmH0N/NarHoVJ4DioR0jmVQ2UUTgURVYMxzJ8Yh9bHn7dXsaoKZ6uQ
TgZ9h4IVHi4WQo69UX6z6ZdAq0Mgpzjl14LelYnCKKnWJB3SOPk9rStanPTKAx3ddyEOpT583JEA
lBWC3/9V++ThAM3o+ynxR1hX575Mdj3SjaX3Nws5kyEthBVC5G03w7oWUVmHbRWXenT7cNb2CqEq
ogugp6JsuRzemQEvMT3lZ6Oen8bsuSgxdvd5+Hh3DnL0SE6AjQzwVVfjie0wmdxgXX4KQOJFDibf
V/1TMqr6jJbNkC3O0t8Njtclwpf9bS1Pe3TV9PnJ6SPeo+n9+S926uz70lMHHBHHybvl++PXPnvT
qt9+q3gfVg/jTITkZRGTDc5ApxzRaky7R0ZiU8XVqBIhOVKuaNsCJKH5aRabNDBCKz+0RGWLV4Sg
+oNmC9BC4NWUy8WWOxkMXSv8VPoCvEt6XPv33FQVMdakoBIH7jYM8F5D1jG3c9PEEfxktHfc2Nv8
MGWKC7jyqMBBe6/GAIIJCO6Xt6PXktowMAMP1e1jy97nbbFpyK9MhVi2Kge4VQubydL4JR18pg18
rMqpOdlBE7ZTEPqki8t0CoX2z4e1GLBi8AbBnoh2aVOy9yi1M5p0enPiZR7X9Dtx3LAtTYVxXHN0
LsRIG8fH0vSzdsCCjDrOKEVjZgV68j5KrU0+dXuW+eHArXDiX///1ieZzKnRhnnS5uZUwMMZ3Edm
m2GpSsSvaR6m3AD4jUkFRPeS0fS4k7rVjONq+vEO7Le7eXxNmg+Xaw3E2SjXIucCwERZiN22NcAa
2+ZUfdF1ZF1OYEhXHNOKyQS6C/K6S9oA7oWkdgvRUjB6UO8hnw6BU8STxRX+hUqEZG/gLVkdCSDC
YOZPOx1/mUpg25XTQCE4WKb0dBsN9JKuzcTsmF9n/DTRYg9I40dz4lvbV6WL3tPR0gNzIUdSraIw
0dWIiOpUFPl0h6GZX03vebEFWo2H3CPGAf1LZoRuOQ/UKKD1yRPP/9Ta3m+r150TT3VnX2dD/zqn
eRVSrUxDn9t0M7jeb62mmLgLgETQgKDwHsAUxaGx09+0Q1JvtrUXl3PgKVu0jMTofyF9D5vq2Z9n
HZS3GveCfR1oyctc6eYnP82KL7ZRksgVgQlgkKmNE+C8RlbHy8jjSRIajU6QYOmA5RHM1T5zy2bL
s3KIROrb+4nxeVv2zhjBMUj3pltjeqx0qrAPSPZSgdPgMDNTj7LBsL8EdtFuNMa9F/Q7CgQ1eve1
52UXJa4LFOOsCfBXTBdmWs3vfSBDR8I30q+BnrqxbU9AiLY7q8egyPJ/U2oXm4psMqDt+m1+h3lF
J2yyoHtqKru8ywsOusq2qMMRrLmhM5rajuSuHnlTQ+KpNEmYFjyIjc5W4ZytGGjcQFCgL7cFiXEp
ijJ4O1Y1z6qTV731+ZOYx5AjalK5yioxknUea+LWOUur5XVmLMzyTxkGd6rtbRv5nkeTNRlhDHwl
dCriwkj3fsrSVIOWVCdmz94+sfMBHJyZFZW8pKFjjdpudogWm7x0UAXgJPTNkYUjcY271m3aE20Z
2VttRx4Y1+eoy/T5fnTbfDP33HpumUWjsbbsiEw6+h1BoBObKaD5Kl+Mr2PrBLuSDHNoco6T5PX3
uiW/+w4EH8MYdBtNB+Z9yv00agKHx2Ax06N6QjUYVSI/LJhZRgZCptAwh5OdACUKoP8+WO16FQjn
sgtXuwQ3BkbFXnhPlsM6c42rbvJ9OujliQ3faHewDb7p+IMNsHbMAynccBnZb0lGB3iS/xUmHYkf
MMB7NFZ5sqdvQrtPnDrKtS/luCj8axU86U61FfYfQPZsSfUPTRUqsaZ45+IlMz2alV3oCcQP6DGz
9ojKijyeB8VjsCrFQs0K5E0O0uvSLRqKKuHF4IOlpsA4WmTUu7wLHW9zW73X3gMMMqN9HmkPuIfS
VrqgEzXHzilPgm1MdDJwAEUp3uaVVw0NBP+JkLZrnivf7ny3PGXea96/BSqcrbWNAiQ30u0GJt0B
dXipelleCxT6RHVyyJM97qxoHncNVfD6rOn3gsaKxBZKllftykFWpIC5xSJApdXP94mZwtR8KdKX
sVfRAiz7IV8lBIALITCGdK66ZezOtEo7D2A+lxx1lcaj/pIOd2L6WbV75ny7rQDyNPT7ZYI/gFox
aBUQhEgaALb7fMYobnkCeSqIiobaRD2hdJo9flsdFiPmGDKnQwasLLPtaPkiBjLdsGPD6IaJphX7
QPONMANy/dYfWHbnWl2xzR2/wEyzUURaViN9NXhu/cx5O70a7pxugPToPQqHl8+64C8O5fnGFu0P
Zyq6F1YQ76V0XRrDLR4Po4FUKXFEyUNe+VXcpcHwsyG0jUqdJztAgQl0p/dV2NRz+cLMQahi5Wv9
WmJxeHzIaqIVWh76bwfhe5M1Zad8jhy+Y+SRdEAu/ao4h6tTv5Qi3ZJxyLzBbCxI8cGCvE+C+Pb3
ry/65felWyIwB1+lHubvxHwAqzM7jIPClCj2SSZl6CozscWAFQz6nT+jyBL2w+86+efD61hcCsfz
gCO+WJXL287bHPAgY5qegOPGxwidsWOrSANfGyygO4PNwLRx25cxiEsRU98Su8467ZjB/Qu8X1wf
t7cXsbJVKLjj6i2g4ZAieeG6neg5KPuS4zhY8ZTfB/SzN+xZp4pZrk0JVnImR/LCDUvz+xK4c8dC
+4YAJtKCkxlUsRsQ+BLfzEqxcddG8lLcooNnToDpp6MZpBCnW/8wekyy3cTecvuBWio66WttxhAm
Aj4fLYXgrZGnVBLO2TzliX503D1mrLzyse0UF+ZaCxYReBiXufHrZ8VNM7AxW6VxBHirl9qbNlOR
qikkyG1ds19Qwd4lkLfAjQbVw7u2SQvGFtKVwP+9Gq832oZooBLA6HvqAtvXea7BPKlV/e62Ml+f
uo+xXqD9vM+t4sG6PPWaOvo8A4PlWLnlPmHtTmvqX0bCN8PkPnGhYu5cXRVgJtEIhf7sq7mRuQbb
6CSwKqb1dw4AWPxSD3X95+1FXd+cpXcd/arAKwI4gTw04ljcc83M1Y9NNt5TPjwLrynwBs4/hwQ5
7Hn+7GcqR+Z6I5cB7P9ic+n6uGkJoMYSMTOnv0s8kmYR6gaP6uGQBaqs4/X6IAv00ACzQUbjqik4
9YShc5rUJxPN+e504tpXC42ShWUdaPBg0L/wAcEQhZEGz8KMtuxk1IE9E2x4daINsrUGeaQt39w+
sevbBGwruLCYXQM47pVesLlw3dTL69PA5x7Ds1TbtiX1P2wVFgQtBz1+NlxOoNtfKjttSEUwtFmd
mgNNH7BVf7GIs8/LT4/I0nokGj7vfAcS5o/bX79+dvDj3x1xTEAuif/LH58RQ+v0DnjBqWgdlKAr
FnIAMIdVoj2gjq/YqjV1doFSuLQQLz6zpM420jREGzJIqyiqmvu8ScNWR2aORhoe79tLWxeGIhN6
I4GxLlc0bVJaomiK+lTyQ1G8OkigpwEAFXgTCl+FOrWWscU1/U/aootnD50GB8TXXEgbOImyZA5T
LW79N5+fUvczZ2+pLoD3+v32EteuLLqvlhz+cnjym2dkg+jaAXGBXR472h8awMAmoLxoxz0Zd8xV
hdnXhhagJP+lceS4akpMbzamBKEhPHZtehjhrqBefHtRCiHyG9imTdtpI4RkQr+3U3oYgH/Ik1k1
wv2OVSNHVXAZ4TFY6KO+4tSo85SlRuGVp8TI0thnJNvVgNOKKuJOWjgm0/Bo5JW/4Z3+RvucRXbi
nvSMFvFg9X5olKV2AIxMFrPS/4zqYB5bXUpjjc3tfZ92r15Rqfp4ZCaF/+U5zn7zcp/P1MwwmXAM
huAcfRC7stO+Bm12n3Dja4Bgq7H6qGyA+22Pe+CuPNCkirpZlb1fNPnWtkn2bgqSXBCKbdPnN00D
xHKqSOaoBEgWz+mRN82WNXZfHA+I6YrPr+nXea5G8rQxQMbaGgneU8XL2Jk/1ey5g5zbSry6hrN8
1PL3s3NqqI9RDB1CKIsmNwKr0e3vqxax/P3s+6SqK1EsiwA+NJ3jiUUmVeyT9DQACle/wESTVC1t
LT0Tdus8UcOKlyabKnJhqIFg/aGlLHJQC7LwH1cHxq/8fhadHVRjY/hPjr+vjPsKsKwfxBW7EiFp
VA1sUobLCMpzVGzBZTXeZdNB+3V7HSv7BfgyOBo6cjRoypf0is51ng+k95/8/LNt7Clf4l1gwik0
a4nKz67f/9ZyJkbSrJZnc6cXEFM4LAbiuGH9zoZ45E91PYWMv/mqEE62OVcSJV1D3UarRNX6T0kR
RHPrRx4FCWZCNi06pRN2b05bCzjvpvFjZJvOPdzeVknT36Uv81sYOgIaODTkUtNH7qU1Kkf+EyfO
/cjd+4SIl8EnigslP+D/k4N3FJPnqOldUb1nzWTnnoZcXs6rKBg3CRehhmZdR6tCN/tu5nel7YTs
L0AVMaz4n1jzcnksn2mTD43/5FUvfbOjWRRkH2tkvFqZpJhkJhrpZg4S+xTt71P+ox/JZmQqk7em
/+crkRSzY6LyjBQbaI1fq2LPF8B5fTdYm4/rAyovcHbQ5Yz+ISlr5RHwqdeT6T1ZphnW5nNPXgrf
VlyytbUgcIBdcgC9g/t8eSo6oBu9bAR5oN1bm3IKIms2o5p9F0SxGntVEuLW95kadN1I6g2kGlRu
9BQU5IK125H6XlTPc/+K1tBsM7mk+cezibZNDH0K25EMWz0vs7smd9CuIViWhlhAtkXW1bobCDzd
Mq3rqLM8uqmdLL+jTVHeuQTMQoNmm9FsWtOb41YjEGdqPQR55RB3o3C3lPvA8uv1AWXVyqHNc9vP
7m9aVPx+dAofWV4n34raBlS0R51YdIn/kBFtQn82aba08sZHY6bkMAUUeJSiI4/tBIpcMIdXYS1c
7RNtOlXgtWYZPFxXbBp0Abj6l4dEdSqccQTpmhM8DRpKYA9j/xdX51yEpNOZJnqP6QuvW/DJMp6L
9rnyFUWd5ROyPV/gkBaiAzAyyQjGNiUgY+MkeSLIv1GN0tD3yP72nVnDPreBH7ZkL5a9kitHGPET
c+kGgLj3ZyO0URo19lHeY2iPlnSvNdUdMMYOFXrfEyNHuTA4uFq76bzka1HYu9s/ZnXBCMvfMf0R
MEsXeCgtvbeqAnQSmZGFJS2+CqFiHF5TDf99VN8Fx5Uht+lobcNTuzRBb+xoCGZrvuWdPYazZkS3
FyNFYO+2FT1H/15fybOw50abNQ2Ggg+vdrOzxUPjWmEn7ur5NLDtbWGrtsIDbJ5pLZhwcvhc5ePg
WqJ1n3pahYTtWfUdlywcjOfbctZOaMGZQCoat+qK2wEToQ2lwnafZqeKMFsaoJb+cQnAgVhG/QAK
gUzh5dVlTkfp1KX+UxY1XRYGSljmNQWwDQwngaAIGiAn6zDWCWanKoPXAEqzPKb5XlcN6a+dxrmI
5e9nLrgV5LVmLyKEccLstadHCX1I//mLjUIeHhk5C90G8hCCU9DJnqkObl7nWUuOVPX8rBgftOWh
u3j575XvPZiIUaxeQH2B7uXmj6k2KU56eb9k84a+PPC4YEAN88TS+9Y3rUeROEmefL+P6r7/BRfv
UAk/RMMEQYWuVdwRlTzpQrY9QzrLBsWSVnSPVmPvyrTbpyaaI5LgrmpbRRZTbjx4NwDn65OsWZME
qaU1U/KUtHUTzTDypyTzftuVVu7E1ARb0hTNAtVWxbrX/Om18i0RPN3P3uQ8VVY2vt5WmP+hTso7
fo7VLKX00D1gpO8cc0FvkXteU3dr+qTYFUPy1azHeauDtYdqjfVptDS+nScrObRdX2/mBFM6ZSaa
je9wEc9Gz8OuzhEy2c5PC8REu2Li6V05e13cJiBF0syEbTBla28ywox4SoAhGHaNBlm1G7w5Q+Ud
izJgcSYqsBrB4Vow5simnroGE0hFEwM/V2BQHmjPrABTUhn0/X1BRnII2mBEAdcHi66XVG4M5rwm
6snkbMu6KjGCYQVbm8zTduRAibLQrhBqY2FsReC6u7yCGqdUDHtka7wQqZ/51Z88eDb9kO/Ghjh7
ahhA3dNBkTSIVn+2PbAgzOD8cEUeerU+PepJah4sZ35l+KceMRRabmZvnneC2W+eW/yYgegFADzN
vU8L+mDrbAdz4+06gGTdiZnXd8MA4hCLY4AZvTx62M5p/0Amqt2nczFFhZ/aIcAip2edwzmri7SJ
mpomsevN+IPhucBgBB9RZ2bVq1NmTdwZlR53blXsQAYOhMDKGiOkI9tHjVjuztY6d9P56DdzxmqM
SQNuYLevX4LcH4xwxhO5QZDNAAvdAkQQ1EdgqRI1WB9Skn5CipzEnIxzOAI/ARn/+TefvBmm2dA3
Q2VykE5j+qXM4V8C0bV77MtK39jjtHQ8ZsXGZHZ/LwZiRGgq7vEjk29d45qvCUD27oLGG4KoGI35
C0eqPt+UmNqKnSJ5xexTGQK2NdiyoPvD+n4MvcBgf9JO+w5IpfLTXMC/bYOSPHeTRkOxwPmCUs9D
iFR7G8Opg2c/2GbG3ZB8Hks/OGqYUt2VppEAi3GuQErZWnGachDyBnPXxlU3Ow95SdgnhparqO/q
IJwEUDtNDD2/ZqbHj6jAQRmhSuVhxK0J9WEEjgwj8GINUO96WoNZHLf3jK1OdFCWNvkbOvj+eE3D
Hv2usyIQVZh/bA5IGJsBVhEtZMMDs4Uda5aZb0e7quOiLScM6XviqeBgjtXMtN6WXPR3pCzQ2shn
UW5c0WmxB3t5L5zBvQPdEhY6oqO90IvfQ5N0u37IyEmjhACIQ6SvpjsYLQbhepCspGmvH7wqn3as
BoyklRrZnUG1YG/qrRN5c5YdWGL4u0oYY1wZQ7/hdWNjLlAkqGcN2YFYogbaw5++M6MMeivQBhFb
dl38xeOw1E48/Ps6SreS8dSH3hvcqkqeKhcQxqxGtVugpQT/8J8qaR/cpv912zquvdn4t3UDneLo
ppGjrTHtrCZtRPLEx2CPgl4RVqPYV00Cq2CqChBrbhTMDdLLwMz34LddOgjVZPkVysnJE7LLOJVa
xVi6+n0UzhxgRaEcKc+edA01Swo0pSdmdxuzMU5iKlWO2oofBZrxJbpCZg6sJMvfz5wcr8z9JhDE
fcqLnU52QO7VhsPtM1GJkPyonne55gCK/amrtj5a6c1UC8sP84oiY4ZJzgWk+b1MvOzl2ToKPCKG
lRF6DMLavWs+WMxcvAAc8EKICd8c0wHyGkyETFPu0CPzIxfNFIp7snLSmMqzUXkxPUDBuZK7rOnG
XANslh4JE+HggWVierl9CKsSDLgNy+gP1iDtDzO0zM0mgxwF+kazyFeV6FXfl/RoNOpWoAxJjt5X
am9HTaFDK14fZqOATQlFBaqVPE1Wpw0mhVGHPdZOcEeCL/n4gwKdrfVA19H+/IutOpMlbRUeOwdt
34Icx+1kf9ZVc1KrS0HmyQTsDtYje/yjr6HDZarosS8ws+Bu8b82qbZw0ONSBR6rkiWpLSqkbj3A
fzlajGXRmNJ/5l4HF2LrFpGZo3u5pvbX27u3cts9JPyRYV3C8isWJU2fUqudKD1mJdnpycNEqjuS
vN0WsqZtS8iBOjPMFpTi8rYnnjXp/RjQox08OiwsVG0ZK8+ID8wLxMZAXsJkk+RimwGxKDx99DM1
XjjCwWr1n0YybJJA0YqpEiRdfL8nvl/UuPiW8cv3/yk1GzBtL06l6DFY0YOL9UgvFSsbzDuUOuzL
/K0Ci2gtPCBVA7s6PQlTUbNeUYALWdL10TBqkmPUmB67+mhh8LM+YgDo9vGvigDo4PLyYv7HkWJA
O8ta26xx/Dn5p7U3dNq4ukKNVw9maaJywcN0PRbuTMwtM6/GLc2LCTjFjGYvmUWzZy6IHnOr1hWZ
yBWVBnY++huXpiowW0kq7c1e0pizoMfG3szhoMLOXN2ys89LGq13wF7Tk4YeBzMBjzt9pL5+MC1d
kexc37b/ViHpc5L1oh3Slh7FHPrJt5pss3qbqBpCVVIkdSYTHNsg4fQ4a3dOfdDsl0pABaK/0LKz
LZMU2bBx/m2AEyF5EmK4JSL2gwi2t4WsFd9w7nCSceowmrp07u/QwRh+oMepNgoEC6X/ywTW313h
zNOnrkI10/LjPN0GzGYR7Zge2zB8McOQlGK96xr43y+RVCRoAM5bZfglXhJbE+ZMFEtVfV/SjTZD
w7jvwQiZuK/x1MS3d3LVxqG9DS/re71ZOq5hyDWTDjiuUZxY/snsnpP8aJFDm6pywqsLOZO03LUz
X9MuZwMZAHB12NpvsPDOpcKCqr6/qP/Z9xumoWG+wSUKGnRqJWg8iXJb5RosoZeURfL1ZcQV07QA
35Nbi6Ze6xLR47RZgUgfs2zaj7lLNguHvUj7sGO/hAo5ZnVdeFQxeLJAosiNP7WZOWjQYvmx6EPL
OZW2Yjx87ftoMcDkjIFK8lW/D6vmrJzzID/aO949zbliHmTN6oCzDjMfgYurKtc1apHxYEzN4ohG
PbuKhm1gbt3k5bYWy0hCS6ThozEfUR/Gw68rk0U+JCafIGVCaqz5PNLYpfdFGusi1tDdMLRzOKEB
zBrC24JXNw99ZpAJAJmrmgDonQwnH2bIBSP6y9AoHPi1z3v4KhqxEN+Ai+ZSp5OidMeyGYoj+HlH
uiXkx4d//sIriKu/GDBMClx+f0qddvYtQo5J92y/ca5oc1/5+Refl2wj6IDLgQb4fFaH1CZxNqp6
z1ce6HMJsstZgVrEGAotA8ONfSca/fM4oFToNCorvypngWHH4M/iPknGxbSKWpQ2I0ddNLHwf7fI
Wv4F+ewyM/WvjMVUnxkwRnuvnAtEa+3YhHZfhi7BuF6vSM2vngmq31iIaSzT5pdS6sYlA3x0cuQc
DpP2on8QR3u5igj7FwcQQyGIPaVDT73MTovEIkfHmcFM+SdvMTet3TdCBf27YlnQhQD+DcAOIDqX
W6Wp03IQBzrkyNKnzPqjdX/aEcCMk6pWo5Ij+c1m46EZYcaCLONHWdxV5GfTx177QUqU933DDAUA
upcA8CpY17smxeAscgGDOcUJ+tgrpkq9ra7EBFMpWPTACSXXF2ejaHQ3n7IjqdHQ4Or13qflq+Vp
e62eFZZx7cZgpvlfWZK3iWl5kjeIlvBsgXoh4GmCArqWxKaTzJvbVmzNGwyAJWs4AG7HKyOXNbWC
pq2T9dkRucUYgwEYZp1/+0K7M8sqdrLsjyn0zQjzHSZesOkT/XduJ4pIZHW9Z79BshBli4r35GO9
vdG7UVP6G0HKU0AtVXZ47QKfL1YyE7OYqZ9UOkye7z7A1dYjS/iaYktXhSAZsRSK0ZMgox+UomDt
3NrZsekiEaG57faJqT6//P3M1HnuhMG0xIUi+rGBvNpfPGsL8i8qkAhGgXJ1+Xk/t0ki0gZnoQVD
qDvkwRhBr357DauX6UyItIaubDgQVLsMFEZHy/qeuYCHN1lkmJ9vy1lVLJQCllr3UvaR5FTZxByx
yAm8w9TuUHxAPUPVpbZ8RPJrkVWD/4fJYAzUGpIQj/hB2fIcb4/1B81Pqa7wAtcWgbgYYDToDQDy
s/TqDF1Qi4L6OPByUxVxUG0KlRVYXcKZCOnQsxKDLW0BEQHfpGnsxR8/BnTWATMFdmIBnbrUKQoU
6DqdkCqvXRoyxwindsMqRV/DSngRnAuRnppKLxb4f6QBEY054qiTO0170Op9Xnzv+I+2V/hn66fy
35qWn3N2Dduci5SmEFfpL0lGQs/YOZYit7F+LP/KkJOOZTWyXEfjzLFwD7m30xTHotgx2dtg2lz6
VY9jGR2U2rVxP5Fxz/Vu4xfdJ2Gz52awtygoKwzYchBX9+U/bZA7qWoOhngx5hCrfUutLqTJMQCf
cTnsRsFDIJP8fymfKel2ACxWV2fYxHTSdpUG/jy7BvcptTuFd6jQCHM5zTONGDrw/pZAVjq61a8k
O7l+Epbj/vZi1gznmZLLqXwvNY2mMTLk7NINIXtefwowsq7qQ1rVOzhTSw+PfU3LTlNCXG9EwUBj
ZJfkNG6rjwfOATA8/pUgvfiGZqE+jjbVo1fV4fDWsFThQqmWIJkcd2py39egZG3+VO779C8elgVo
EK2Pi6/uSGfdeCVSjq4Gh9O2QVpw4tNXJWji8hOv7smZjEXfzvQpLRhrRz8hRyOoovL/kPZlvZXy
Ste/CInJDLewxwwdkvSUvkE9MmMDxgy//l209D29t+MPlJwjnX4uIlHbU7lctWot8XsmH9HnCmKX
Mvmzvqu2LEmrYbldMhCaIO847PncBkwDy4wBhgYAGbp0i6NdvTT/5k5aGj/njpV0mDvNPTkGSGw2
/IvyjFzMm3QRoD+ClIbmoZpmoF/ph5d/poUXiOLn+qT9BQO/Xh/ICrjIAiB/It3LmZdP07yc9zGZ
xoALQe9bC9imdnRZaOpxv6+m2gb7O5AtA/N5CDZE65vZQ+mQa/SrqQ8W4EPAQ5pNTh6ruhLnSXd+
jwmeZRn1KxDQQpUF2FYAUwTYZzwNynVYDiNYNILBVZW13m522gIckZ6173wCSJwAZEPY3Xxwqpic
qEmGjWhEtXoohKEHEgABPIIld1ozLSfVhJSa3R6Qci/ajbeAavUuvy+drBIMaLFF8P3OfwZ4SU//
oO3aKTbKU1ujkM4W2oO8hKd1EQ3dw3RH+MYgVFfc5SCkA5X0RV6hAIpB8LtBywL0WpcUALL+Fm9G
BkW69a24NWfSidImJlyTw9zYhyDtovETmY6bt8KWFelcoWd0MmJeFBEBDXfevaS2F8z06Baf10ez
tTZSZOW4fdpmHUbjsT8QTgwG/2XdwN+IXD65F8vzt3HnwrOC0wXgJFoWUQGeNi5uC/9Wi89a/Ilm
v3J9DEX9xNufln/ujYNlaDfijeySf/MVlz9AyvMYbjbzMscPiFk4jbskPSXzwUjO6+NULRig0D6S
7RbanRzpqDZ97zXuPKL8UfnRkNJbdJUHjTaHeWFvFBCUphwwvSJni0YnGU6SNElDXLDRRXPlAJQ7
mfwuc+b+aPf1EHnVsCXqooy1LuxJQ4O8pq3lJeyRfgBBUICuqnRTz1e1EQHucaE1h2l8hYYqKLdz
neEi8VJoK1STNgR2vVX4VxpBOhEJP1BXglfg+pYfSySpgfPJIrv5kcc1cEo/1neBcqouDEjHFuoh
1MlbE3dK4p6oh24033kmabJfN6MeB5KwaB5fatjSimRl2XZTgoArR0MRQJD1xmbe+v7y94sz22az
TacYt23xuQHi0NpwocrPL3qkLop5oCuXTmSXujxrO/DJTMUXmx/xQH3H9Fx8XwoWRlTbCw5SyQj8
Tol4xDj+t+9L02+OHXO8FAVqb9j51X4r6aQ83x76RMBOupDWS7t0JsKlfY2noj9DxnsKxxpIe+dL
Pesb86TcrUh1IJ1i49zpyw+5WGa/sxKGFAIeBoYTVABsAy0ekmHYrU+XajxAkTtIFyOEd2WgI+vH
IS6qAeA011ugNpXp7Gey67tN3l3VgCwXfK5AwKFSKBMcWDljZjLCU0F17JhCckbrQIYvtBy8Cgbw
0bTJwyKFsFN6hLj7rvenoKnc+yIej7Sxj276dX3kqo0OZsOlvABoHvzC9QQnCeBZNejYo2k4vfDh
9L99XdrmVt20QsS4cvhXa9pZ2sYpVU3m5Y+Xdrk9aaxNigngpfRQdyAYfbD4RnCg2hmo6IO3BAhb
sD/51/Mze1M1DA1eXX5hB+yje9tX4QgGhPV5WpyuHIHYSBeCYQx1mFc9LAXVR85dnKc4KYKefODu
KS1OA31ivg+k+RbmVrnoF+akO6B12nEqcqQNjOwTUnAGf1ofzjIpr4YDIlbAlgCCflUH91PHKbLY
SyCRaj1Y/TDt0hi1pM6CjhO3dz6AWUncv/Ria78tfueVYVR40W/0Vwp42TAX7mLQdC33jRyJSx2Y
/2EE9695GE33ZJr8uR38/fo4t8xJ3mk2q9FjNcylaJJjw3goHG0H8CvI9KYHL3uj1O3fMJHAcSwC
9mh6kbMMhWBZLOYsRVkrf2msAt2oBWCbGlRDtvTEVSfLWxriMZewpkvbPtPagXDRpVHh7ERznPMj
ugXWJ2/DhBx16+BncriLygKrXwz6uUt+jv6vdROqfb6AGHx0AaIxVXa2vCAV8ROUgafmtui+pv7n
9e+rhoBnL5LYi4wYaqfX223M0irxSFZEdYMMiT3e2sYT87ZaTVWjuHgd6JITxS5DntxbHlrxjzr5
Om69PpTf93CPo0PcRaeVhFxIS9fUBpMCq0SONqD+5/VJUh0SqPD+93nphqk6v21M9IpEaCbNyaH4
3Rb72Dhm6cu6ndfDAHYN1LXo9YDw76uu33Tyy0rMwBMhUA9sJI7FhpN+fRWAIwKgW8iEEpCXyakO
5CFGN/V4GYEgIBiyrx3ft/rNWL5RNgHHHHJ3UMeGIWC8Xl05dMpR/nQBhGHsRUxPrXVjko2ExOuN
i7AcuiXOAoRCSneZyws/aQNXOEDLLYtqjaN5mQVblB6qxbg0sPyACwODPdUWrWGAVjwA1ptvFsUV
FvAKg24f+gnAviWvRm54gs9pVUW3E/vUDh/XN5NigoCGRCEKcH+Enn8JbC9+P1Leg9+AaBbKlB3S
c3UgujLw660C9Ot7HxsKPN+gvAKVz6tKmJM0zlyQtATI97GK9+gCeyyzxxG3f9Xd2PzNj4Jra9K1
r9VOS1oP1ooT+ZBt0cYoFsSCjO+Cu0cHGtKQ10sOFs5qbJKMQejWC8YnD+rr62uyZUD6+WitRC8X
hwEv3wE6NPb79e8rzvfVAKQ7r9ZGSCszfL9mX0dyM1RgObvJyfPbrYAq0F5eGYDZEelkZPnIG5/m
TYR8JjsJ69wmp4Kd1o2opgqxPJwh/sENJa0Fa43Y8DOXReRn43+2zU/rn1ecDvz8f5+XVqIfMp2O
hsMiVoLMrAurfufFc/gOI+DKQssmckggobveT66rzRmzcxa5/Q0kBoIebfzZtJH4VY4ElJ4QCUE1
GmHVtRHqZpmWUpNGbjuNpyIrxYud5f0ne4BMwfp4VGsCmmDTATh44ZCVFr5iDSF5VrCIFreRqb25
2gggy8XXpYFUDqgoSYGvc3LTZiywoEjSvpEefrmZFhYt4BvB8AESI+mEFEaZ0ophSWgyosvtPE0R
RevsvLEoipkCbgJzBO+L/hqZ1JloU+y6IPuJbP2R1VHx9oW4+rwUkGi4eLWuxOdjnA8WbbkpxZYC
MAMJC3AqmAg9pXV2WjTyNaNFgZhBG3AD8DdBkXbnzwbfiKyUlkALikVZdJTl9k+iQyfVymcaYc8F
RWYFhsjCAWxS6xt3WdXrR5Wx+PT/zCzLdXEXxshOi9iCmYJ9btoRXVx+YJKHWL/VtMjSeDhMP9ct
KgfmLylQRO2gxJYi3qara57MoJwsFlULsFXTB63a8MPKTXZhw7oeFRfwYdViI2t/JdYMKs3f64NQ
XCfLExu4qUUR8xUTMrg666Ic5iQy2d08P2l1f8x6etKHbmN9VCO5NCQdfbfKPQ0FySSCnkeBJvpx
K/BVLAeBPhzgug6IQhBDXE+VcEsGmqxJe/DMF8hbcOtsb8HMFJMFnRPgyxZR9tfEM5MjRpSshPZg
+s92PgWm84O7TTBv8cUr5urKjjRXIILwq76DHdsZAlq+NGy/vuqvXzuIqCESgpgRYTwSpNdzVSfZ
BIRZkgDD0uCkeCFLzKDrjBD4ycBq3w7cvTYneWSUJOKiZrH2UBRfWnLvx/suPdb2bn1QCuq65Z2A
RPgC0gCbjrQDOO1svTHTJOIGZELbEAiag2H3COs/je5XF90BRf0xZuPbdzbMIpjEpYNgXIZOFgBU
IWfEkgiMEtXLmP+Pn182y4Vjm82+8hu/SBB9d2FmLiQZGx56WW3JdV4NYDlZFxY6ohe+37ZJhO6w
cufQo5Z90VNwnuzjt0dLuLfQToPuPSQqZfQ+opgiL1EFeyihq2hofnr2xqE7G/U7Ki/YCxeWJOds
uRTkFS0seS1YGcOSbUQyyiMKR0NARgRmJRkdaI2e0UNkMYnan/p4zNjGXlY5MzwZkdWCjh84NKXQ
eBpamtoFQPtjIl44p/vC8m+x898ew+BK/mdG8gO8Gmw+i6U3QDNfRGY/T/17TgfAXzpuSQSvEH2/
3lyxS7q2r3kWJfR2ak/jcf3QqzyZ6SP4RnCMZIcc7HW9lVNqkTSq3TywNXPX5v4upzc0zc6GtXEb
K1flnzG5e8bWKfNr6gIBPBf7NCFfSgCpxGD/Xh+Tam8hT2eCCg/BMgQwr6cMrEUGLV2YEfzmd65v
nHb11zFfED5QqAR4CbPAdwKk9+TsOnGvvb1DxyAgyPjv+9LlZY68xrsLcHWbP/luewSvXwgqow2v
qFqKSyvSAakTAtU7HaMg9ONBS7847oYB1cay/EW5HclsNLdId1amQx2vozgargkOmLa6JXH1xPUR
IgDaPkUdf8OeallAPUaQyUFaDZHS9aIPtc8sN8Y5QbgWfOjxlFzfVKrxLCJNQHuDxORVllmv9NLO
0JUdjfzGEfeeASKbAFo62a91O6qFgVNcAvHlUpGhAQQ6w3ZvNrDjVXng9OnJ1Ni9R7boq5XzBeEE
Azkp5Cj05e8Xl5YG3rR2bDBf7K4AC3nWOxsTpjYAsjZwE8F1yeJG1BcVeo1HoDXadO85e5HbG7eh
KpxEgmJpzlkeETL6ALoPuTt5I3xXq+1ySD329mM/pDsQE22MRW0JsR56MhEcy0CBpDO8zuMT4j0j
tNwqEEEBFqfRedeA/pkxr9dktssi8VyYSSDSLgCoaACbp1139MbP67tsOX1yyOJaeHXjsY9quHw/
MjDtmePMlwA24NaJDAfbuAOBh9PjxR9uiqgq2k0RTFzYk1wyjenEwVKVQDAGQrCoflvtAWRAdZAd
StBc7jIAlOg7MgxXRiUXpDtNmqeAuUZWGbJyB7Hz9UlUHVVo4CzMEAhcQQN1vVwGeBstgw6YRP8+
E9Oubm5Tb0toacuIdB0IfXLyEmQH0dx8FG4b0vjsTluPf9VZRRoRyG80a6O7VZopiN6PQ+HicUmd
Fy6eJvv0jpla1FOWQjGEWqSN3fuWSX2Np1FvZQ/9OJ0XhJhg7Pe6GUVfG1IYUMuFGgyuHNQNrldE
m8zGA38i7DCtCxIe3yRNfLC0IpqhozpNC8rPDqmA3KEBeuN42Dnl27kwr3+DdLM6ZkZySpo00vyD
p99OItnYdqqb6HKQ0llKbZJBonJp1hpuc/qi2fXBnZ1doSOA0zdsqTYGwM54bGB/I0SUnoT9yFw2
xC7CdH6ai7N7Xl8w1eZGX6WJi9vD9pOjz+W29ZDbSqLaqB4h+3evmcNjh0aUdTPKUeAlAPpTHVku
ud2xmRGWG0AyoVF46g5Frrl/zJZkWy9NlVMFyTLeZsj7vs7HEyMZwRmHWLq1EbJR41izs1+mQQJ+
5JQMO0KftxUiVFfTpVFpN2jcrLjJjTTyFjrNOgWm6KVJ4zDVt/aCarGQ6VoGCDcB1OL14eqquAZx
B9ACg0fvUw0lM59mYeb3P9++Whd2fKkkgF7pubcE+veSwd4lo7FLtxjvlH7CByEdUumGgcWSzigx
IAxjdnMajbpzy2b23IDaOdZAjdVrgS6SCORoH8GvChCaExVFv9PyLVEp5Wwi+40ABgcLaKDr2dQ9
MUGqL17WLf2A+mMk4uQYe9Z7LikwLbsLvAlFFtklgvhpBLhuSCOLTSh1/Rn5b5dtJScVg8HOBt8b
wCQLMYY0GJonwjbbEl0rpvYwEO08d8NRK8bz+s5Q7HWYcRwH2mJoupRDygTMmJVlYs6y0UVBewRV
jhMm2mPS/1o3pBwPSB4WnopFy0waj4BAeEahrhyZbX5OhHXkBgnNznlzqx8AKyDjMcG96LpoKbre
A5Vhg84OdIKR5p2S9LhVnleO4t/nHekgmemYc3PCE4xpYKOdeOC5P4W5pSW0ZUW6ImoA55KsAGdF
RzpEJ34A+SqA9LbiIFV2EqwrIJkmNrDtkE+8niytBc/qiMxrlPdQKSoPjYjD0ma7nMyBADu7UTwb
ZhPY2eP6XlBct1d2pdglof5ACMciETQqpjQFL+2nmJ4h1BeM6dYVoripgBzDI2Npmn2NZZrEOGuN
GLQHlHy+lRV05rPh09vHA+QcOtjwL0p9ku/ruTOYjj1rDwb/2vbtXkczjP8DgNWdVm60DSnOq4t2
v+XVjCTZK33bxm0pQKdNAjYWRPreLTHi/dyjg3F+Rxl5caIO0GQWaMFsaVB2An1Y0BmnEQQc98Vs
nHoAavyG7Nfn7m8uWno3XdmRbtva4T2jiQU426TdxxoJm7Y6jHp3zJoncGseLegS23EfCjTQofR0
6jwWjnQLX7z4hbVfIfkNnjdxDZJg3JDcCmxOw6pA1Xy8LeYvfjwEhQ5ypflpfejLyFZsyvixvDMq
wK4Q3LhOh2zBh8SDunzP7/vWPBI6RA7fSBYqjgJI9yxwrcI5vuZBGuocCoIM7enYYbuCdbtu6xG8
YUEeUt/klrC4j4Amuwc6MnD473fMGaANgKpBRQKvn2uXNRUWG5DpSSKjBkfzbkr3ibHzi4/NcBze
AfZCQeCfrWWwF/kcNvh6nlt6EsXTPrFu3fLZHjey3QpPCBNIqYJYCcGEXB8aTZQfUp/gKTrcGvmh
LO5BiGI/uO8pRF0ZklyusNskBmQEz4JcBHrfB5Me5f5jVt7Vurip3D6EykyYx5/Xl0u5Hy7GJy2X
1htQGF5KrJb/ODPo9PxY//7W/ElLVGYWBa0Uvt9me9c8tU4IwRLx2387i+0CYsf/F1gbCmrSTdlo
rdZTiBJGteMmJ2+KP7PR/pQJmwfDxO1zDgK+4O1Dw/MKUpy4mrF2kslBrz3mjgicfVInHxLWVjdt
opE9SPibMBezf/CHgv5ZN6qIPEBg6fmg+wJd76sore1ss4OMGYxqDy1rf6Cs+SNONu4wpREkr1BG
wHsB/1yfq86AZBko6hMQWf3gvhbk4ycQ3G5Mn2rngQV2abRB4g3X5bURUo/c6SY8reIcmvOEBVtv
N9XWw22/kD86CM/l4Kn23E4DuDGNaOCOt5l/azeo8nx5ezyLDA+Ajot+LXI60r3kUuDMaV7jTQOl
y/Ymbd7eQYFExD8DMnspnJw9zHqF1IfzK3P3SRVaBfiLArMMR7Jb313KNYHTRpEfIwIPy/Wa9EXZ
+T1P8JrXbrS9553XP6/aV+hXx72C2tvrwhsHWVVfN5720DhgPJoYAP4gAr3rh3irD0QVhV1Ykqtu
oCu0eAIh3oelB2nuHkXFQxvKFiV5O/IU4iyQUkNLI6Ai8quJT3rsiAlXkJdAshAaMN4tGtfrjXhc
FYhcWJFv7YqUfl8tOSPXK19MS3ygPTlBav05KbwTYt7QL369fakcFLKWBJiHp5p0OhuTN+3k4Dpy
+bFKIf9rhpa9MXeqRUJbELKWFioyr4gLnZkWAJkBe2H2c2DoHyoDcZzbBZ6xXx+MyhAqGKjJoDYH
BiNpMEIrh3ykMBQTdhPTJA5SWzuOXN8ldH5HUQ7hwpJmwaawXLkol/iOAKMF+uCoYYYJBvR2jtSl
xPvPwDLai6jHR0s1ETq6dQcCvQqoUIh3uAFYAFWaDaQ79NWkR/TMEuSFEhutfDkEPfQ62NhcivUA
RAFIwkX9C72J0ggSMnPuiQVDn05lwHFEqemGbiJ+t9339aVXPaEB6FxeZNjOqF5L/rma86KPHdQw
YxHfeS39TZo+TKG7g+6tU5LMkWjzG5/Ze07FVppg+bb0fri0LXshpxwzO6GwPaPUY413FTCGg37L
tWFfk5emzUJr2PAUCg8Ok0hfL707S/b3enOUyL34SYm0b5NBs2c6jvqWtq3CiYNiH3sDKX/MqXyY
unrwRz9u0XrkknDyk8AeyK70t2q1SjNoFAFaBqT3r/LXqEeOmV7MSK9Zzo3RG6HnxafUfqNE/AL8
RfoOERWKwiDPlU8rwCEO1RZxBcs9dQlkbjaiHIXnxl0H/PXfhNer51DVCNZhV6IYAxFs0hxjcQL/
m3C8gIIQqCJuuL7fFUGPh2Qk8gJ4R6KzUzq6VtV0eldbBZ7JNJzyAtV0cOqYJzdNTq274VeVhwt9
KkuLLUqCoIa53m2Ux22T+00R6TQJNKhnpqUfpMKAWxoCE8o/fg/5x98V2XqW/e3elY8WytJLksXH
GsrHGslQN+1M8JoA5+beAnBVBmnb2re8HEeQVurVzrGYh1IYBZ0waHMPdtv8FGSYbjynAp+gU9/F
WZu3AU/d/Ak8Dh2aNx1/31Dvd+pO7KYf7HHPEL5uxIuqfb2gzBcSPThZOWCoTa8nXscKXHrFR2pP
gFHZuCXoFoZKlbZBb9p/huSYwSkom0DeVkSN448B1bNz12R3Lh6w9KFj4oRE7F071LsREmGQWDto
pDx30B1d348qfwQAF3LxC2MgWuWud4hTN4kAy1KFLmx+HFLtlL6j9gjtlX8WzGsL7sj6uXdhoaQB
VO/7Lc1N1YIhAEI06eF/eBRdf99qG6vEaauivppv2vKjh/b2xPz5jmnC68EGoB1cADLdGTPMorK8
uIqIWJhLduUWxEblhyCj9J8B6crNGttKWQEDAMAc+rLfDxMUwXBY/qBkdDO0ehVMlZbu1oelKjoh
uYD+y0VqFvVByR2NgD83Xu6XUPugoZX7YeKARqz4TbI64O5NHu998eA45cFtfmVAGa2bVy3dpXVp
8/WlqAmJXfS6sbu49feVlRy8bgPVqTxoEBeCChdemyDlXX7FRTwGyKUHeYGkQgqlC8ADc4Lq9jlO
G/AelOZ58AEhXorutnczm+JLPZm33pjf0z75vT5aVVTleQs8e+lJhWe8/h3c0tK+Kmps1Aa8Rbbf
sr2WcLYHxV0fpIlFN462YnZBqL4oeAC1hetNcv5aXVm882mNCnMdAjYYZu6TIT6+eVDw7kh4gFgC
/5VbhH29rsZpxP3Z5cA6ASIYcAcK6j0CUygjr9tS+KorW9KA5mIkVRx7RWRUB9sPCjNc/77iDGIY
YA1YUruQiJVCUatHjx8Z0aWYW0+ZQfYxu+Pln6a876tvkIbesGYoos9Lc3IoEPct8NkxzHnmowFu
7eZsgKM3Le+J3gfFeJ9NUCv5zjykGqdnnjxN47irIUQ/fBfxn9o5aP6f9fEr5/ff+OUcndVbs0CX
cRmN4jA/GuK8/vmN6f3riy7PoQUBwlYrSlAkaKE/P3IPApGPgj4l8edS/7ZuzFDt/ovF/OsVLqy5
tdEJx89gDQTs0/y1TW7Z9E3XfjPvtot5oMW3Je2CmJshzR9KfkZVKKjtjXB/61csU37xKxoD4Quu
9jLSuueeBWUSzFtUAAq3ssTI8GzOEiq7y7RfmJhcB6LqHVatIP2ezNqB6OWp8M0HAAdP65OqHs0/
U9IB6aG4SfQKpvTytsq7cILEyBbtiSJARq4BCE2UzVDnlnObQK+xrCbw1syDuKrzzR+83XRXhl3y
sj4Y1W5HGI4P2uj1A2T+et6K0cWF5uHqK/MDg1bnfv3zqmW5/LwU9qQ2561pYRxNfsrKne6ByBZY
h+O6FdWKAKmE61tfGr7kwik2hc8tbhYRS3d6eR7aU/N2Nlkkfy5MSPur9LuZUQoTNLN3ZXJPl1D+
HarZsIKmBRdoKJSl5MY7vXEmezBcvBeCzL1LyndcHQucCzcv3kLI/FwvtublPTpgJwTbrA/GD6Dn
2HhHKhcCbwbALvGIfNV7afddThp9wLMhqaBZpIeluLOdDW+iCtcQI6IjEq9uFCDlTl7dMMVUJ5gl
xry73sjOVAfsm8whg1gb0mhg8NQg1J6AmbOpn1unDk0/3qAxVm1sMBNArgiMbQ7Oz/VUNvZA2TBU
JVTuev0AvVayh2ZcdSoqiLJyR9TP61tcaQ9RNzCgeJ6AJeTanrD92m5ZWUUZZnRCYuYo0q+oU61b
MVS3E/AN/5lZfsaFG106RCx/BKsDyDhvKkgbe0n1oSzSfW27tykYJvW02NXIDqXufGMx8yxqqBDY
4jvh+Qs3yw99xvbMcu6dxvu48dsWVyQ9ptE0hEZx9MCB11BO9i4ZMlOf4jJC0ven03COyBVNtz1U
IW+SAnQjorCLoNEnqJga+Z3TNUfQnIuN3adciItfId1lhh7PJmSc4TAnSMJ/nnUazEC0dvandw0X
23vpwcWqS4c1xfXMrIaUkTXl9xrExvXSOFopLu28ZtD6Tj84o/3UutNDUdWfnGkrUFEP9D/7Mtiv
TCfQxiSw74/P1viUWIHeQjNyY8epPAbqarjl3OUsya47o1XTcLuoMcomtPiHGq3UenZYn8stI5Lz
7mwoROtlVkeC/Kj5SRM/Z3PDtaou7IWTEmVioGlelVmbbvLdJHGqyESVX2/uJs0PdWc8aeVN0zob
41GB9oFi/WdNulbBDDXaTe1WkZt+Q2UHnVppiBx5ICw0uudpmLRgja5ubPsefb0bK6ZyEZe2rWsX
wRqb6ZUJ23lPgsp+Fn4agjAzcHD4uvwTSnMbl4oqf3c1WunIucgB6GnrVVFsQGC7Awmh/myM9b7v
H72lO73ZGzYEgPp0Y5pV24Y4pr+wGunojJZyKqKliVvOHDkb9JN41s1Ufjf6d3RjoeMaTTigNgWY
W9bEGJjbsSmBx23m9nkm/m1VGzdcd1DMGt1zFm9COFRu9NLgMuoLF9+BjJsO4HuP+vaQNQEIMGdr
13nHbCGuDoT5WDon/g4YKg4GVKYBcwVWXSakncD4YEweIIJuWYVm+V3LnostoitVKLuEA0tFFe3+
co3bcuZ+AE0CsORaWBypuV93IsrPA86wXIGG+arTyC/tpDMddE1RkCBX7L7pTusGVNttAZ3+TX+h
niBt89LhPp8zwDUFeRL0rHVPcb4RtajG8NfTAspoIAmz+PyLteeUj7lnQRvFrG8r8cXNNrJMKt+A
YGi5r/4qWi577+L78ZiZNBUYQg0OZeqRHeu1RySB0MwxR1Yr9tVcPa3P2t8OFTksuLQp+cK8BNl2
kwERDA2AQ1kXIUiGjgnVwR5a7AvQlibIpPdVuUMD14E26SF2sh3Szkg24z3l1VFTzmGGv3mc3lU8
vQPDyrkmbIfRhClPf+V2sc/M/paDHVqrmp3X8zPt/Fsrds+N7ez1at6tj0m5Eyx4HAflHrT9SMsE
APoMjtKlY1Kce7p36bF6O38viDGQwcXTCF4HoKTrlUKUnBMvY2he7nfIImnOxmlRXlEXBuTqrInG
skQAfRw5xAuIdZ5A2kl4eXC0x9Ldd90j13624G7Tva3ZU27Cf0OTM4wW9LrQIwFwda9BPgEaiu7H
ZIxYF8WUh+UWU6PySF1Yk7ZfFQ+OCU1ISLdx8czTaSeKYutZpUzjXE6mdOc6IzCXfoV6aewUp7pz
AtGSoHDaIMvsswPKwKaevwJh8ck2m0NeeY8lQSMVscJ0BGX64Hxe359bY17+fnHMRYGalLeUb90M
ZP08jLN5485XnoCLWV3+fmGBjrFAswkOtdENwRSfZv5kbeHWt/aJdMocrmWm22PlcirC2P44gYcv
Kc9TIQ4F/Wn4G3HT1qRJ0URXcMLcGAdC628tCKzkzUayT1VtxJnGyx50N38L69eTluSgQp19LEti
ohG2/RrnH5Gw0OMPo/FYiw8eedLmLmiKT4J9qcomKOne7uLQtnhQiiMtvxr0Bx8PdbOBTjWWmXzl
oi9+mORsssmtkmbCDyucD4LmOw/dAEkb6dPZ7KYds4DXp1Fv/pjZL73+LppDGv/Ju3MtXtb37f/n
HP2/GXqltQxig9rISni9cjbCRnM+jEAQBplRHwhin5nrQQcqosRud9rIjzOEEW38XHD1noxYv0EQ
82v9ByknBlpoBPg/AAjk14+YoIDHJvRJd1MfWPyMLorTAGXBjmxc/MrzdGFoOQsX52keeugxjug1
ss3ppkbpu6vb236TVl11pADHRIM8ONaA/5GO7ZhrcZqWuP8nQkI0DnbOEDICfUYomQ5Zcizjrf5v
5d66NCmd4nlKk3Zu4e3LToRZf/C9byNy3dx/LDI9HHW0oBTpbuy+jtkBjVChqY17Z/jQUYT0/hZt
vfKpAl04AjpaQLleATUMX4O86tJuVc9fJnaEUHdQDaeePRCRBYJ9t/nXsdgAqKkcy6VNaQYcMy0N
sTgW4mcnFqRzelrfpcpVvRiU5Llq2sXGXGBQZGB7dLKFNXvxHS2YO74z7Oc+Oa7bW74nuwuEkCDk
tlCwfEXAyrs+H90Ju6hl2VE0426ICYpAw72zdMQU5sbw1PP3nzk5UrFMkfe2iR0EKjUG2LzYGI7q
7LmQPMT5BiAJ9CfXZ68uwJLu6nA6JiDERBwJmpyz+rA+Z+pzcGFFChGwl+2+B3YiYgIVlunJdm7r
qjiCYGdsn2vxZOcPsXmXW0bgso8MFL1x9zTyQ1Wd13+IcrNc/I5lti88Dag+TC3m+B1ivqs++3ko
ukC39q1357hbY96aWcnddL1uQiMZttL0u1Y+CvIL/jPLvhYTg7Dk54ZEfDo6+TevOQqXBUtfMeR7
18erDHQhyoYVRkIduH5p4mdezxoF91Nk1Y86/6RPXZjzU56TAEzJoR9Di9C1A8d5zLfOpaqmj8TB
0sMF0AqknCXT3szmDDx96K0qh2bPbcN74mL6lhNWBWAO+O04TbnXUyM+EIfnwGLnf7LJbJ/7rP4x
5N1Woub10psosGMuAOcBSaVMXAJBrKGr6sURkSmwsidv9o6JaALKH438sz1uBXCLY7v2E9f2pOXP
C3dOOoqZb8zHOv6YDhrEiQ7bohGvHQTs+Og2BYwLayWjg9JY8IyNAILmfQh2x9h7s4O4/r7kIDSd
5xPosvFg8cJkeAIp5hYxweuVMbBR0LnoQqwDEDjpXe4Oo1t1S6dka7f7JtGjFGq1Gt7HWVscyrbY
9WLrXa5Qdbq2KY0K92PrM3dJ+ejkA1Bue1GY+7Ju954+HTQudnaVP3RV933M45NOsx0usR3j2Z2w
zN36Gd0avnROHE+Y9bC80ezJDaD2FGaLgGcLVfJyP3gnnX1Zt6f0SxfTLflAQxO1JkxcYHqHGxnE
BtCC+TO55fd1M1vDkva/J9JBz/vlRdGeasvflf1nxnG3xE2Y6CizwgusG1zi9OsDd72kUqRB6oZD
ag43ZZbUz3FT/6rG8ZzGNKgnsE3bzA77WuxRNju9wy5KILqFFnMEltL29TRrKCHPgcxe2t8bZYdm
M/YCRbx9VRa3ulafs2LeueIdTbI+ki+mhawfRC1kTB11Abo1ajS1m35xymZ6bgDY5EBKMUI2Zla5
Yy5MLUt9cWvS1KCxneKwWOW0F4b2ZMz9TuTVBtTstcfEAqKVySU62otfVRGrkWd2o8NMUfOgy25N
AGmqfbuF8XrtMK/NSPuknnqTaT7MmDH/Xmj2n5y6GyNRbsWLkSwx5OWEWUlcDTM8Gjg+71MrvTNZ
XwbaRATglehKLdsvczHt6QQt4PXNqBocDKOzDV4bMymdugS0smLoIHpD2iKEBEUQNxv3gcoCrhsk
5YCMft0IMrA+N4QNtLdbn/kHlv+Pn5e8k99qOdJG+LxWfZuy7/EWpEv58xeWV6Bw8AyUS+N80PDz
Z/QTgH3gQ5a0uJvfU5kB0uM/E9IQ0NRYWr0BdL/t7TISViJMt2ZJtcEuTbxaZsqznvSIp3l864NO
zmUiiFFtraY+NOziN67RBy1pw/XdpTqh0K9dSvDg+AS3pLSvkzlp63RGpi9DvnTme8v6P9LerblN
pokW/kVUcRzgFpBkybZs2bEd54bKkQGGwwADzPz6vcj37feRESXK2ZWLXKRCa049Pd2r1xKvNkuO
QLZvP2sKVQwEbGidAaAQfz6aKiEeCcZyaKxhCwL1mn7jiBHb2D1VlUei67YWouSpZIIHkGWBwNic
Yza0tFB+NikDgeg9VOoXwC+BklmgVbt2eNONGscIWTiSbjJtLUdwOaewDaJOghDdn7RoPg7UFZ0y
7biGTBAZ0DwMFHuoD7W1Q+zcGAEBkdKaxUt3DouAakCdDXBQc145HAeg5WsT6RY+aC9gI4e8dY4U
3EpSZ3FcEzm/h9AUDQazsCYeVMyhVQKWPQlJYuE0G2bYByb8O1OuMfpdHgeM6MzW7MQRoinfaXAX
5m4GUQbtNi/MqJf+tm7iKC2Kjd7xU1P0Kz2+i0PE3TvtGIjczreNyklNQC+C7lhhR005olk5GQI/
7Q45hxrd9U26tGpQ/yIOQOCoi8yzcSoea6cqQdhk1r98CQwvTrqrrcQyl94R9U8khv6yb+oXjUlm
Exuctkj5OVKNSDdylF35Wry/ZMScmiomDRXswdnt6JpCDnaHgKnyntFmEzjFGtHF0lydW5gFLMPg
5LE7EeQocDGVFbAbiP7S2Np8fkkguAXoNgHxNQBfH49uYsZohhGo6ar4wLV9SYJxWPG4i67p3Ma0
B89CCbDCJXrTIaqVVRaMPrRNXotGRiTbxVAzHcxT3B3l2AaG/eX64KY5+hhOI4I4G9xslcAnajBl
4VmSWc2mLuyA6u8U3ca1ylFg7sF6sbYvllftv+mcrZrWGUnTO7BYp84XUTQ73rMoAzffyklayEZ9
HNrsGqNuC5S/hKGi2PHki56VoV/dGOYfSn80LI84ux3sV3SPBrZ1KMAFb4s+tMTepc/X53jJgZzN
8RzFVEHgDLrZKCS5ekMDfXCezFIc8oZtBTf3122trKc/u2dSnng+kBWov/hHQ96h8OLreRAjG03U
u7vW+7y2b33z475N2z6xKwfPP+U/5Olv3WzQTYYNW/8UkLSOSxDPlFNnx09jOF0f6Krp2c2TQlfH
NIdpVnmkV29Ayqf178F/7D3c6PG7pe4h+RKQgf2/uYM5WMZAo1hONQzZ7zZFf6qN/ShWxjYduiuH
ct5qydP/eygRFb3mtrlPGnqTUSMYBYuEq62clGVP/b8T6c+cj/JHK7Y9zGRv/AFhfCD7r9fXauni
Pj8AMyfjUc3J/AYeVLNIQDXQcXVgSO7TDhwk9LbVvKOwu8dB/ANKd3IBeG4iIYjxzeGaY1NlWsEQ
nVge3eUGDZRR7Nq+D4eyClW9zc0DS9KoK7aZdesNKzXHxWUEPYQJ+hHUYea4dmUYrTMWcEC+fhzj
iMR5WMlnon2RgAVfn+FlU1Ph1ZkaaOdAzTLJ6r6v8VIYwFhohl0VVcmOkshZqy4t+hdQp/7/hua+
zHZTfcwmzEYMFiHjta76YIKfFsmdaf9xq6frw1qoZWEBz8zN3Bl3iix3ykm90X9mJVCNRQXB7RdS
H3TrV+veF9nNwFee9Yvu+szmzKclFcgeKmTNwH7s7rh3Z3InaLt7x1+JKxeP3ZmdmQOTFtUp1HGB
L3CQAXzl46/rk7e2VJP9s5jCzvA25ibG0YzNRtRmYHF34/Z+JMEp1JhVRBugDa7bXLzcz8Y0j5Wk
75UldLMfHXJDofrNwsKKrptY3RMzd1VyW+hpgXlzlHoovTRKSufUWukBzJVRgbdkres7gBNujFGu
2F50ZODrArZhgkTN31QleqR1EH7CkZVt6JZ3CRBbUCiiz3HWb734R/V5bTLsfxRWQcKN4jzaJj+u
4VCgsgpcGfTmE2NbFf73ocgi5Ol+X5/TaStcXDhnVZPZlgcTpN17JTwVy2o0gX+vPy9pP43jv7LM
bBy1UfWKJLg0O614GwfoeJPkx+fHgLf9dI1NlAtzkqmWgvzTly4i2ZRsKqTx9XZl9Zc297mF2SwJ
qQmaSw++D8QYPgoltlXvUNa8Po4lV47WWB39Nx7afeb4SCVqN+tKDa4cdCJmIzZyeNeSNlC2Febt
Sri4tPDnxmY3c4W3YWa2MIZW/22TPmjemqLiogU8NtHui/zABSi947XfMI8guMj8oBBA+TXB9Qlb
szBbljplXcFHJ3384quXzH29/vWl2wAYAPDWonjug0fh4wmMXdC9JsDEPrZBpd3IIURBdVzrc1hy
1WDANPHuR5b/okFY2T2BHDeosdLid13gCKZpCCbJIEdFsUwCK1uBayzuMQ+FDLxn0bI2z0b5PBlS
d4A9iY0V82+1YYeZ97Uy7J0k79cncHF5kISdVBynnP/sCq8AiHbGEskGbnztgPf5df3zi+uDVm4k
eSFRA12Mj+vDY0tjLMfnyeBstG6MlO2Cuz0N+bBiaWmRwMyASNKcGIbnwSRH1doUOu4ds3fCdgDF
oHZfVrd1M0ylriOl+T9sbChfoWVctyHDMWfuENLrObg8kUEpoz5genh95szFASEJBMQ/qEmQnPw4
dX7F4riosvwxk0JHCwNDbTRRyEZaDipo46CiOgWZHQp8bwZA7d/6EtwH1In5hqkB6YGkVyEkwo3d
0GbDRgO/W4Be3xr0JnJ4SEk9BCpBn23sG7/sSlZoxqvrCLzP6FTS/BEFSUuPmCa8976O1coOX9p1
qL6RScJiAjDPApE664RDwDz8qFFopOgQXsP+WCvDLF0I50ZmkUg1Mo0rhgmEZ+B5FnhI2A3WP7jo
cyMzFy3dJgUbBYxoQeltx7W+1cWJQjwPqBxi+ovEtFX6oPGnTQ7SDtIedO5AuURp2QpCZemU2h54
rCZdMhfZwI9bzZaNnQBYiK5PPTvoTAuKvtygTSlQtb1yahYXBWxZaIFCbQwkTh9NuV6bDA51skfd
ruXNSFgF+t3YDXS3Tm+un6C/L+N53ATg35TZR88s6JI/2rKYS3Km2ejA7NAE5CicgGJ0rQfHLiEm
Qb3BCzyrHIG/i8WmVTESeGPrfcVUv+uyK0O9t6vIYLm/577QsXd6FehObSEL5zdH3EZNZOkaCHe6
ZvjKUqjGpk0jD+ikboIE1bufsdT7GLxSjf3AWfeu95Le+mNfRHhY2xuPpeiWtIV376EQECrquY8F
7vuQyOor2CrGp0Yv1c6xxFckAL5LXeZPRoJOywwwo1vpkXzTofkH3EsIrmX+Q5c82XUqmyhxgPAq
pUKCxRyfe9pkkDEW5t3oOnHQ6akTQKjoCO5vcjNUrhN0Q8UC9N2kQdezd92X3yhoVsJKT95JFZch
zV+L8Qt33l1iBBVQhOA82YH3TG7zRkD7pVTgPyRgJmzzaACSSQ/8pAyNgWxpL8MqccK4gliYa3i7
2i+KiLfovLQqC33SNpJQlcWqsDU77+ABFhZy1EW2WV3xf3EIqMkCZIc27UsGHFExJfIeTxAF1g2z
KUJlv1X9imtburzPjUxu/exdVwlmtiyhGSDWegjR5FeT+RtVQGFmSLbYASvnaQGwPIm/QcrWBB4S
fUcze6zDWDvWZY+Z2fVBmcbDo0+1al8RP76tsMlDg8px42qmf2sInT63HLWNsNbH4R7dsWRr8Ywd
RjzZdl3CrJXX+pL/AqwIORZQFOCVNDvuNfNyNPgT9mjIN/RcxS/Xj/jSHXn2+TkwkxlI3SqKz8v0
wMcDQKCus+3rjZX+LNOVoSx5Lg8QbAcNnIj756FmO1Y6iHjQz81I/Ji4yT0BJ7RgaziPJV+MKhoQ
JYC1YqfOLhSRVYkh/A5NvRMqukQ3qh3RytlqYsU9/i3xzN3juaXZziEQJ0btRMASSR4yMeiB0Mx9
DPFQR6Yh8K5R3rLAb4cby1Wbwe+O1LTeCB1DS9Y3HSsibTCjYVi7jRYnGnoXcNkg1ESE9fEEUVNv
4yEe2GPj/rTtb7747ayJDS0dUlAD/M/ELDQoLUPyOpMMlPPfu/Y58R/MehvnTwlo367v0DVLs+VM
rFhVQwNLtL5n7KEXW3dEu0rYrpH+rM3abDUZaC6pyTFrji0Dv9h349RouxKULm9OTNsUJqCLZHaj
tioFz2jZgtgEOb547EMXQMTU3aOIsmJpcgyXm/M/S5NjOXOjGtGbNK5gCX0JeghujSbMUmUdzDhL
t7EF551W0INNalwdukRp6PqyLc0mIA8EWE5kiC/CFGKhu076PHscfRUyvYpSHS2D+ct1K0uD/Osb
wSE6iTfPdjor4zqzG6QsUpuwqWV0+OI3OnK2jceCprPJQ1KIfmcgVL4jpHRWBrmwNwELRhgOXhek
sOarCY6oGszcBTipHKArzJ7cqTjbx6VzwzPyVtra5vpwF5icQLSF/BxIo8AT4c0VqWILnK9+n4zA
/EBJLh9vCX3TXGObtUfAE7S42LT0K/ebwOV/BnsIU/1QNz896xlviAB7Be3H6YPhrVEMXt4iiA2h
S4Nn4/RynFcCoLCn0SSJ5bE03vq83hD+VaYWoDy/VWsfav/p+jRcTjum256iUuytiXL549YeOck1
zdblsU6fhuIHL94ZaLALI4904/t1U5cb7IMpZ/aGBH91UxGp5DEvYmAitn62yYH59NwXkTxyGYFD
77rBy/sepwa91cjGgIMDBbCPYzOYZlIITahjYW2zPqIrd/Di5xH6grAVlZSLTEzNpCWlw9SxSVhU
GX+s+Pn671+oW2IA3sSrhKIQnvazxWFQf0P+UpNHMT7YHaR3zL0m3xrvmHfb1n4s7N9sOEmnW7km
Fgf2n9m/WfUzd1cr1GnrPFNHII+I/0T/AeEEfmqAZIAZA7zqQlS5Tx1G6wx46rxrQpvfpunU1rfT
mteVCfwbB3303B8tzS4iQqSgaZ6hmaREQ6+FiuzWGfQfVtJ4LwXEQMEnUJGvjedm+4LV9j63SR0J
kP59K2PV/HBdjoZcBz9PH91226ExDD0altwWevuKt6NzBHoGjARpTjYAGrsvSZz8yoXriDBVTvxT
+boEL/LYbj3GxVcrdb9kojLDuiXlTqHzBGZQF98kmZ8+NJVp/kmHpG9vCB4Et2aviheP4TarBYEE
4BB7d2lRj0+8KBpkTrTuRD3tlbq5f4KkRrHxWaXvmByRSEnKnB6HhDQ71OCcPIDEgbVxCzAQhX3q
9fu+zcENTaiGR6cAnoyZSRL0AEfurD4H2lxoUHdIbGtbt7G4LehY7zPDwUuS9+pgkyHZ2xUuu0x1
dKdhw4ADHq3lLegCtj3jZpR0ZvxoIK5HiwN6dkxb4vro2jY0rTTxA+Ho3tehLLQHmjWSB87g9D8G
b2AHXW29RvyJ/ea7DSzskGo3KrMiF8wrTzQjzW2r9yeqdfauHLnYZ6QaN7QCGAXtAjreclyGfW13
oQuKo4e4r5ujQHnm3TFT7VeFxoJtOmb9s+1r2q3yuQql1bnfOJlaJdKueHAa2exyIjOssKFkaEiH
fmuE4Z0qBAGgoEp/KbBfbluFHJtH7HRb1LzdmD51typ1qtB34+GADgyI9FlFfDNQv8azFhIDACAA
CVaZY2gYebZHcwvBV4Y+bEbzh6i8Eg36UkXK8WiEMLcLtRL1+/BFT40w18b8Se/c4kVVjfeUm1V2
T8EpFVTo/rgt3cR46GMGToy4KVCZhxZTbST1Gy+E2EnsoJCBFn7nsti5N6wE/QQApoMbHtkGabaQ
r4SKNjrN3S4wHOYemFNa33VpaX+MDrGin4EwgKAhdN8Uudj0lV7uUqFjsocCKhbekG2Ep0PYQFbd
1tWMPjKdVuxJXBkHzRLNzk1AIpvGeJdr0uAhb+M+NLPM3BGbI3IqPGfF71/GS0hSgp0HATsgjRf0
lrkAENXoCX2YOiuroj34Vv2krPHTiarJDLJHKMC4cP/z60U4mdvnDn1wDSMkOJIteeESmcxh5Y6+
DHQ/OrHZNWDHWu02TZ49oKVra/pfebrzQVEf+z+vu0t34YZGgh9MG+gItScm+Y8XJtKHyZiXY/ow
WpR8546bFVCDctpDbBGBM41EnLBjb+PqnbrBxUgwVtOPasKbg2vkfjAWuQYt82/IooYORE7uxyYD
gYp4r20dar1utxEpmu8H1alHWujDD6/FCTBJum27wQyhw2KGIGSzH0q8o3cQSh432YCm3EwUbcQb
Vt13cWc9oUbEd5qp4m0fQ39kNNXwmApNi+qWvUm/bW5SB7kezc7cqBc9eGJBQ73Lilr8EB0rtwXx
f8oS4oUJR1nbVakfVn5s3UuOtFvje1vTEe2TLtWw8XyPAy2Yk/6ZWzm7aZuC7lpd0m3rjc7WbsBa
YEld7HrsAIQ1WkPDgmGHj+B8QSldx0M1tvrAbdPuT5cadqBn/bCLWyge0RyasZy16UNhiDosW8pP
QynXkvcL1/mHfTq7A3nONQmFQPog/LcMBBMMAJPrG2fJgjOp5ELRCQWCecpWcr8mlScQDhtjoDk6
lCBWQpKFqBhwaLSjQqMbz4A5QtRXftVmepo+KA1eylNgciqDRtMCZFwjUB2H5hoZ+pJF8KYBIAN8
Lbp4ZmehkHgrpW2N08089xbBpXunHF1tjJL7R1oTLw901tJn1ZmfV4rAHJqTUwGwHsWjuWNJK6Y5
vUEfcANVoLBD/1kJ9rbra7YQ+IPQGFkHRK6oUc3z0WacAFkuFX0wh8jqwUO6UVmERshM/MPmODc0
bZ6zaDJOM03hZoOh/iG206AsVt4VS2EyMqhYJ5SnQE4wf7mW1JCQk9XoA7fUkUr6wsTQgxN9+KPS
4RRTB/l18x4NEHctHX7XfHz5/FRO2U4AjCdCpHlnQlt4bQ+QSfrALPe+iinkPWLzVbr84Jdsl9D4
dN3e4oDPL7hZiSQfeVGWuosNUrvVHUm78Y4jgbcZHGFuVOlkhwQv3z5AqOk/WB3xb4Wi2gE10XhV
cGp6tc0ibKRSsYvs6epAVfrj8kKrK7NB0xkfXVXJNKCk8HctCCReHLOwAg6BmIh0LbvpM0dGrXD5
XVOwdjPUA5RqR569g4LBuIc6erxh0BgNFamTl8pwi8jvsfsbaCGj5dM19inIviMELn/QZ8Pvuc/a
fdIldQNMj8G2ucP7p5IpcqLogAmNlsm7gaJ52ESLXkRSd4xQfEFRQfn5+C6xI0+x7N0TCGuTP3Hj
VV8SHRH+5xcKFHs63tWgyZrSGh8nh8k+171YWUfT4HKXDZb5UoBI6ck1VbH3OVpzCdLzEDci9TbJ
cMYpT/2tqYzkz/VfsuChUbEDRAO53L+Ufx9/iOFJa0iEtI41Y4e0qA5rCdwlA2hBmPpIwGqLTOlH
AyYv8zyRiXss7wznoVzrbVz7/GyXFYM2pq0FBpSuPzB2g5LZ9fmZ/v9sF0+6Qv/7+VMIduakqt5m
Btqz3SNSr2X/Cyzd7ZpOs7lwUnxQ5U6d5hNLxByqi55p25BFSo61y/IY3byaC3qbFOJdaPAdXL5x
QSd/mpJVcsdT4DJRzqsPWoyW9LZJniD/GKBXydrmvVudMs3QNz3qJt9zXsp3nsLTByafcuWGs4aP
X5z9s18+mx1QNmYsR3PL0XWf8n3TfA7diOwTxMyxcYBdgAYOCswfJ98rUfCNbWEcRQ7hpay9w1Ps
7VPrO5lw0JsIiASyKNYFIENalSF9WbhHj5oi8DuNvuo0HhB69mLF1GyyJlPohgSGbVKTmnSGP44G
vbnaAEfU47GY+EXAqC1+pBqeyJ8eEVwLWv4cEIkjVJ8FCb2J4iWi4v4o0JJTQD9d9G/UWIsdp5U9
Oxd/B4MABIwNf8mq59iIlOP56JRyOMajtWEg7BJ0Q/S7Tqw1My0agh4Inh5T490cymY0XTzoqhuO
hiHKfQ1V3A1twB7WevTdwLmIPj97KJz9z9xs9njlosmOwBznWYC3UDSqZGM7v65bmb2n/r/ZQyiH
FBcqdRd9TaYoXQGOyeHYD5OeNNl58mjbQ5Bl31vg23y7ASoo3143OnNlf41OTXzYGpYFivlZuO+C
r2AsmxFGxyYYzUfS8CC1VgrLS5vcnaTTET8CrnchC2DqndUCtnO0UzdQr3H7yYatv6M4NzA7RURy
YWOPD0f9Ferjgb21jTVNuWmN53v73MQ0xjOfDwkTyZiCieRGB++R9itUMVIqP64vx9LGBiALtKyo
C0DRafZ4L/XOiysBK6oPNH83QmpjS/5ptqZXO3CTgM5ZszVPXFe0A837I239LbLSgUQQapPf14cy
h1P/XRR4NSQI4BPAxzk7NaTzGp4b6JosWxzMbYr2nR4pLgq4xm3ugD7qVa6RKy1ttHOTs5GlGjCO
VlL1R3lvVZuhvLk+pLXPz1ZnQOjKTQ8T1yanTj1A/fr69y8PI4SHwC42paJcYMum3XG2x/hgdbFW
iAFeOg1L/djY32zFV4KXSzdjAHWBCx59IwCezplYPRDoCJZV8pg1Wg1WFn0MZaM3QNG45nCgXaW9
5badPFmk4Lc2FMXWoPzo1Fw4S55nW/Co+OuiTVTXksTpNK07JqSFv/HB37LN8SxTUGtXww+cDeSY
bRtJjowlyP5RkPj6OfAKAwo3YalUFdl+0b7HwmTb1ADdy2iZw2tsQegR/QhtKExNCxHAZ8/Us8st
j3NIAlnUKgLbY9Ue6Xlna6SmupOp6pF7MrUNtGpFpArjR1r67Z4ZikSlCZ7r3h5fe/jmCNQddYSx
amGXNe5NpckShPjcCLTE8Q9lU77E+GzUD7oRVAk1bcRWjQhEHo/BmLXtjgiv20CCxLxhgna3LoK2
beoW+bHDhfoshWiO7uD3kcvllyovh2Nq6O1taTWB9PZGHbMtHRMO1GOm3dT1qEUjuuE0BoJTYfL2
1R20fl8mYxc1ng6ZXT339qYHOVyK/FtA02o44E3zGw7eO1GIwODE9+re9Qq+h98bvqZZ3uIR2IPJ
SkqjPvRJPUbSBgdR0Gdg0sER/yOZw4AM0rVoMC22bUuzi7jTts9Vqo/bseuzI6sa9K7VSe5skd9T
oEadAF0VswD8JMXB92VSB1ZjpF+krZyNLbQxHBn5aRJO9orwYiOR1zsUsQGW6LF0OfzsaEEsh5F7
yqSOINiUeZAj04i5ZWyvaTJ7aqtaRINrAF4K6QJQd7fxb48wuhmaB4MDsJaCNApvJ5maNarxIMwd
9aF6lKVr/DZBeiFApockOGhH8SqNFbeDtiXuXvlC3iUmeEdZiSo3eD+a0Nd8G0AvgQha2fqzznxv
7xPxy++VcZQ6lw+WoWVHQ1Vsr8ABFxWdX+wAtEM7vsxbCywEEMcZALU6ZW2FzqOWI7L0uARhb+/E
9lZ6cZ0iuV5MrLyaigxA5fSAEyAOA+HJEclD9bNHGRbJEW7kAR3yzka1r7a3QlVmFtA6BR+YSVFC
GggPa1eBKi2X1a1Tdt9a4acvcJF8l+XIlSI2TY6808coy5r0nrtOueFar0dmURYnw4nVLwf67oEH
JMGp1t5l+9aFqWmqncc8Yzc2lL4gd/8U2/GT1lR3qZeHfREX96kSDVJ7LII0ZfVa0tb61mRJ/pyg
6rJTfkL3tVEMB2EIevQHaF0gQ1/RAAk9LJBDRz1owFFzm0rIZ0HBk79VVadeSiuUhWpvJPE5+OaK
ztikicQOit3xpLu9jVpW/N7I8WfcWvUPrfHiMDNqBd2fTHlHzUvAXJ87VuCrxIg4x+kvLaiqoFwz
HJAjkVbUiFKCQVKoHV4J3q7hIjYCaBNmADGjCTXrzTevH40IV3XBAGk1UDZo/BQFC19zFDIGsbUd
9Ny8B4AwOSRE+1X7pr3L2vJ3YmJiAbHzN/gJ8R+n1OrtqCV9MGgAI5poKQ6RB/qTsrEL6sEkNxXT
3RtW137UO3DOpqkRLDTaULTSML94Js/DgYzfSSz4L6NJTEhFuGnkG6V9r1G/udWILDfKsvldXA39
pm4H/w7IFBIAINIGgwOwtTS1PPJSww0LuwayGijMZKVdcenaRMPJRF+OpwfAYR+vtdqrTAMd0+JY
w+vQqWL6SQb2v6HGpKxnA0KPgMOcvQkbkGAlaNQQR5q9mAmJWP+tYF+vX86Lo5jwARNmGlfQLMZU
uSttx8nFsQ2Q4w3tWlu5mC9vf90Hxa2nAyKAKv789dQNcQvpAb0/FiZqgvvc33bl7h/GcGZiFmCI
hrhGJoz+2LWHXt50nx7BBDsAGgd/pgaQ2RTVPe6crCHi6HfVoe7ae9I+AQb82TEY+kSBD0PAT148
ZcdSA6VtN47HujsAUOWplRfRZaCP7/+VK0DWxQbHxMfdagwyFwIw66MNyrae/BEo4lJ1iO1+w2y2
ggpZNOYiFw0X4KL+OP37WcTnUVtL9aQYjziz+0Le+2hslHoa6J0T6O0/zNwkr4NnHmgV0cX+0VgN
PL6PF4w8Jt9r68bzViZuIeBHOwSiyknZC8fEm33fVFbJ8kYbjyjYP1qmAAuXV4dgknlCMz84oRv/
xc7zZ61PDp01vFzfFpenB1UJY9KyRoUeAJ5ZbD72TWILS4ijMMxXVutf0O3222rjlUFeeoEPZuaw
XZs0Cs16gzgOhftHlyDiQub8+kimQ/jxpQkT0EdDUQdEA/Z8T+QG7zsoTYljor51lrdFwQxkNG0E
3p3oHyzB5yAFhYIcaL8+boik9VrN8GpxzC156/I+CXuHh7RBhoON7cotMAftwkkjL0SAs8cLx8dd
MHPSsR/X3HLH9lhXQ7WFpSHUC96cBiNxb/3BHDeC6KGdP0CxOQsar0wOGXFqwEGa/FlCuHtDzdQP
6pqoTSWIHcR93+2vz8jCefzwG6e1OTuPtqoMVvZ9e2yYvskpyLvZUB4U6JVso3yTRb25bm9prUG7
ieogqKMmPuCP9gA98HqgSNpjws0qMBPtxuT9Bn2s9x1bpamaPNd8Y4EQC4WXSWYbLM4fjTXCKXVe
1e3RMH+r4XeqfXWtl14+GmDLLhFVHvRc2zsNyij812itpG2XZvbc+HSwzma2wYvMp4K3x7ZsUQQ3
h+/cHV7GXPdDVZIbq19rPf6bVbocLhwReEGhxz2vM4/5JEZpte2R6WU74QmMG26lEEo3ZYNuGpHd
1szKHvBWBBC4cZLQRwQVOI0hQtw9zspKL/knJMXxlNLx8L3I7nWcFaynqjs2A5q52lp7yHv2e6Rr
6OOlHXVuZ5YCgWI7yi06gAQlvzdEFmlMCzNGw678pDjE3/OM4cDdg88N3Ruz8+wlrPbiuOmOgmrJ
D/ALtUGeZ/TXJ08IkvB41QOahDNyyUDsgP4Dz3PBTyRuoX5yL0uAw19iuwqv27lw7LYJcCHyoGhV
w1N+jmbRzY72WpNmp8oLCxLKT8KybXRafvj+zLOo2u3oWOL7JlqYvK0/bvxyxcMuDsEFeQBgoBPz
0uyIjU4GOm5wMp9o50ZtBxn4agXEdLGJMQiCewLNdrgwLoS4C1LrFNpc6Yl7t2m2w5bKixWtsTUT
s/3bJ1oO3sgiPfV4EVUQ39ok5coFuzRP56OYOV3pIs1qUYyCAKRZbIo6+vxWOvu+N4MuVykyTRVh
6clmfyB+hY6ylVtqZY4uPJsrSYM2tfQk0zdS/+mbJtTXlJLXbMyCOY/XjulCBuUkOLoUdmivstdI
L+ZEWn/PBKj9QJ+DAw4S6uk3nN0JMpO01rhGTy7YXkCTGI75DSf3WbkXMUrfoJux9qb/TdDfgqDK
+rtMb6hA495a5X15rP/9jtnZ9K2+jUsjpidlRsLcAlNJ+u31PbFkAvCgie0PSH0UXj8OFXXZQdbg
YTt5ANCQXR8/N2uknmsmZsffbfreBYNUegJhnZ7sBbQA11K3F5cLzv/5KGYLFlO7bYBZS0+p+9Uo
kIW4QX6OOJ99p8yszJYDt4GRaEWCuYo3aOHi+r+sxcQQDN0AgqrobC1SB9ycSW7RU6Xvebapy11r
bK4v95KLAcbzfyZma2FlHmQMmYmd3QW8DL1PVyKmKQIrvw0cDaQl7dkQELbnvEsJPSUk0PSwXVOu
XFzos+/Pfj8gsKLqKb4v/GNSQJTz6KWB/KR05d/zfz6K2XYqRemkQF7Tk8O2ZnaLLKzpraCf1gYy
20uD7EjTFC4W4qvnhJD38LNDuUYZN10YHyLN2WpMse+ZHxsgFwWlBMzWQFFs6NAnUAMq73wX9ka4
J6I/sjX+qsX9dbY+s1sSEvYGRRWZnka5jd1Ntuaa174/uyJ7K4YQ1zh934I45CPJV275le/Pu3s0
FFm81MX38dpof7M1ha21z88etlaXAQKdYUHQR86/kh//cLj/m/x5HsXM8SqHr6Wnrjs4fItn8/Xv
X+5ZICCBNENo7U3o6tnhprT3m2xg+qNeoNlC5cV36K/+svhw00De8NPBEIzZ0NeYhK2RgJwZs1gn
E9kI/bEcX+PivUjWuoIvr6WPBqa1OjscVYoMg0ILwCOASgPpo1QL9S6Prk/ZshGAyYC+QGp2LsEJ
RbxCkc7XH6VdRlx1odKe7DWapstdNY3kPyOzqcotq3EysNk/okCI8i/O+PVBrHzfne3arCSaUHGs
P7YE7fDg5F7ruF80AMw1oKfupOU7C0wd0jsGBKWNx9x+TtOfzPZWdu7iMiChh4Iluh0uCrsOxCqt
FqlbSHCkJPBiSnaQOudR1VtrMsGLY/mr2I3XCOQLZj6XD0Nt9BoWwyZt1MUyRFHnH5bjzMLMxwLL
YiaKe/pjo9f/h7Qr7Y0bV7a/SAC1UdJXSb3YbtvykjjOFyHOooXad/HXv8Pc91662UIL7QsMZgYT
jKpJFotk1alzXuK0fDFV9EpdtiELieAIhE8B7oOGPUHNLN8LdTKOTOkszBhNI9eAbp4Wk0Ndt1+U
WHctlRvQO25/l7yG+FWc7Ada7sNKhRix4tL66nSUIGIAUAfQfBRR0Ft7ule1pB9IPw1agD6F+qui
Bq0K6d7t5TEvrRwEbMGiYhMg+OSIQ+bZGvrQVMEMHOd79EWAVaMCuPETVgQFFfoG8WaVE7UMXNoD
aYkaoK7tRq9DsaYXsjiMIwPSXNkV0o8CoRhY6SGZ7j6zV8F/8f+/XztdisYwI9bMXAU5tDvGfvn2
302PFMtQ+DTRm4XPK9Z+qG5KsvL9pTNMIFlAnYHKHzBfpz+/r6aC5b2hBmDO7upd6zw66kG7/qUA
fz2yIk1SWOfgMwElQoB+d1/tE//P5Vk6zyFiQ2AAFLkbpGfhR6fDEPyyUawnBPxpb6b6UlC2i80g
1h60pDw0vHPNDkWibAKTzOMwXn1JgnFUNVHZpACCygVB1LurJq5tHth24UOVxt9fHp0IkafXVnwf
QQfJf9E9IqcRIlaWFYAuPGBTCSUvdFmCP0Nh/VewqqEzE21ZN6Y+X0ns/zfiIVxDOgCCYtAFl6a0
SNW+RdWfBGPhRGg6yPi92WqDV3Zmf4vyQb+SeF7yRGR/CYBGqEmhCHG6hMmMNH4TtThVVbrLO3vf
FjcZ3UKX6fJsLsWDYzuSL84zyc1yrsW4wm+cNfumnL9eNrG0YDaSlFgsC1wucr6kZiHljjrzIJzL
nRmn9yYJAWkapvtMM+8Iya5/BmLKjgyKuT26u2UxRC2AEOVB0X4zh9uS1n41vw4ApV4e2NLcORDV
xqhMnIFEjkboba5HIL4DDeiPHhANILw+YcGCfDrU7oXWkvgFRyPR+VzhIjrjKSawMdUuVq9P8OJi
YyJDjaPT0s4KkKAuTiKTC7+GDkeoBxUIp1L2cXkYCxesYyPyqTZnXWOlMYyUI5rnALoEtb4FNeRV
/ZRlQ3h9IDRA9VIu1qV0ClkungVOt2+VX2F314yvl8eysOhC+QApMfEX6DVOlwTqLEliKUwHM8G3
yPkNpN/l7y9sfIr4giyMiHE4iU+/X6odR8+fxiGBfN+034B4Ymjuyufny2YWZgrXJQ230L+lZ7lr
B0yKajkrCg8S1D+6R/qtMlfg04sWABDQTN3WxMXpdCBo5zDnlho80Kdqk+TjfTeFm7ph364fCDTI
cMihx4/iUDg1U6mNYYOElgRcuSccNMQ89ZpqpYKwsOhQGtTRvKJhOGdFo3IquN5xnGlh+QAekez3
J8YAeROk9dBre1Y7p4rDothOsc2reKs0Q5BXzhcekpVYv7QigLgQNC0Drg9jp1M1j5ZiT/0I1xq0
3axAU7vqviUxWynoLF0/wD5qAtJsij7rM3qXxmYNLSLEX8cJ3VBTZg+SGjdG222BJOzcDrKbRaTe
0Iofiqb82WhO6/Zp9HJ5VhfOHUGCiisCREARDqThThS4ONNJeZAN03bM4gfFzL/2INrRQ/CIWfOK
I8odi+KKgPZA7F2kNymgPpLDD5NBwmxA17c5ptqWV2r6q2+cYZ/guufH9TRsZodn3kSV7FvTW9SH
vtzYuCWUuD8RQwA3dfBkBunPOUKisRuiiF8SxZPbCKh86HhRzjxrjTn3HD0jBg0YANDfMHTWQjyb
eVy3mckDjZb9fRyxNxA5RCXyP328y2hZPmRQObgljdF6XUhtv1esTzx5sfH/KmaZ6EKQYxkNs8rK
e5UHUxtvdLt66vQ1bbulqHxsQjqIizEtAADQeYCUgEune5Br+E3EvHRVbWwp1IjnBwEFKcjv5GwH
1OKnsIcITeDoXjS5qzS3S9/H5QirhY0B9S3pfGEjB2MNn+dg9IbowSIrAlji+JNu59gAuPWjXq+D
QlW6Ezkp3sjQ2QQ8I6v2pv49ASKlVl/yKPKm6Fkdni7v8aV1QTQT8/Q3skl7TuNW7BRhMwd3mvW2
9ZTo7frvQ/IN+DCROUVz/mnI7GsDKXLWzUG3jzqfxg9ce0jWpPMWlgSbSMMJg80kEqinRvCImwBj
ms0AMKHwNW2+XB7D8uexN8VRj3uYPEdG1FOFdWZQ5N8L8yZx1pKxC2uO3//PgPjzo1tqobdKkxUw
gFCwa7QGoxh8x37VwJsM7L83aJH/iSEB5GiJuwXaKaVXS8zsEXjDzAyaGEjqXb5y3C8clMigmSAL
xbgAFJFmrBuHpmibzgrAOZ5gnzwV6ScGcGxBmjI2VANtzdaCKD24lETzmrXyOFkbg3T69WB8A2ap
sYI+3KjqhjR+u7I3li2ANtOC0DVS8cLvjpZdD3WzBGu/FcTtLVKzJTto4fUHGRbinwnxE45MKEUN
7W5k3pDmB5WwIqKhwb4XX673pmMr0nvRzGyNNxwDScjeynbaWsFQuIsUE8HPpgHfaemiuip936Fl
gSaTzArM+Actb+1pVyU/jPeGXw/hAMmfhXCILCWiuJyWVYveye2itAKevbfKb6e6Pilx8n1pxau6
VynirRWENjSDyKYF3ig0flXztfhivN2OxyEte9dOWjIMGMeo7gZjH8a+wbbhh7MmxrBwesCOwBSC
VgPcfFLg1RxTmZHwoYFifgBw1tqPDMT/n/GuIyNSrKrR7lUYdkgD0tlvca7trbD/cdmBxXycO9i/
cUiHLtTiCPoUFQpVZOu9Htg2KsB7PIXT/rIdsb6yHZyGOiYG0Daw5Z5ux6mMMhtrbgeQXJ9rP1rj
2FkYB+gTkfMCpBQ3SvmBUnMngUjNQAPV2Zn5Tf/Liq4fAUqT6IUQRUpgyeUVN9qhG8F1GPTZbfsz
STaXJ2hpABrSxqDqF7hYmcKH1sQp0A6Fk7AavDQVqOSDPrxeNnK+CuiztXHyIZaIlgVpDHTEE8+Y
Ui1o0QOJnqA19Y3zQSD9jOZqCJhCXhSjOF1lTk1oPiVIT7dW6ql6uCk1BoYXevUmhxmQgKKDQMVN
V64X24nZlo2qaMEM1dBa2VLrKVcPHdtp5MvlCTvf5qeWpLAVd5SwsoElZXpx6tscWEYVeKNsjUJC
HNqn2+PUjpjYo9OqolBXKzNHC1TRoqY/9nXmVl0w6YXfNIdu3Fw/LB2oXFyz/zb4SCe87UBEIGOW
FlhWBC+IXTO6B+W7q/GVXNGSwx0ZklMs5QxWcSIMhba2mfrvDbAil4dyfkICX4weewCMkWM/25Zj
TAtQTtRmUOU1FEugHaGl40fVsW0ysA9Qn327bG9hRAA1I3UrXingz5NcXKmjcOjVaQqs0fqVUYQa
K726DCJiDLriUSJFAl9ORap6abRpZkxBaj7HWyNeWZOFTQpWDAJOaKRu8QKXfK2r2kqLI3zeemP9
oYnvsyvlVpDOwACOLEi3FtPq8ykP9SkIGXP77gUc2tcvAlrSRJzHPxDPTrcLiW0r0bVihkLV7FUd
dYdoTSxkaZaOTUhbJI9sOpXgjgl03Bw77o/ID2bXqtX+nSlBOySIsQhWXFqLqJx1bejhTUN7o4do
zQRsf0ejXaR42I7mjA4Rn64VORZcGPU1AiIEXCjBSie9UaIBTJVN1yHVrY2e3aKP+BOTBwtIpKPs
jRSPvElCY27VXi+BsYk+bHAtTLU/sN1lH1jIH4EmCMlbNPaL/KfcfZVlepj1A2o1VXU/m9C3ADsh
gaYwuluj/j4qb6EAcFOVV19kYRX1DqTvAQs/Y1NDoteOJ7QDBy1zvJgPP0d0W5MCxAVUvToNDlMC
gCNIo0ChLDkHpIxzlfQlkq7Ovhh+j+oDeHkuT+KSKxybkHZqyirAz/sa+dZO8dk437ctu/mECdS4
kKUAucoZ/Vut5GrNlAS5zXQAiW7ZgRR4XLGxcHziYgm2UdRtcL+Re+HiYtT51GIYyuhscydDR5UN
ztHhe1aHfqhmg5u09UoYXZw6FA+QFgGi+2zrMiXFM7/A6ugQdjaRofx1ed4WAhCcCYkjqK6K2rEU
40q0+EL5KZyDMrknIDGaoGc9JNcfNToSOw7esJBVxVP8NJCO4WSzNkJKL+OKnzbcy9ceSgvTdGJB
iqNzCwmkQYUFrIj93ucrJ4H436WLE6jjHOCOkdIBv6bkwBUQ6FpjKl0Qm/VtmSeGm6qlW3TzQ51q
D3ZUU5ephps4a4mepXGhQQe5UID5KR7npzNXo5GpjPuixxVq9No49MbrsUnAQeBBIbTlBWGvZEEP
6Wz0c9wHSje6ZnuYld00urqzuexnC8UHYQddkegmRypezoGXRAEoQoEdvRpv+nJLWnpPlH3T3VKb
79Uu9llR7CL0HTvT98u2xeqcrR7ubaK9HBUf+T2CehVXIp31QZF8UQTLcn8790C2ZdeDozDGI0Pa
6WqBxlokzLM+4FRPPVa6aVavlU6WPAL8mqIZmOBlIkNnUB5KrLTKxiDP3hSw0asre3VpsnDlhPwE
rjzoeJJunpnWTyAlRYmvhsJkh1iq9vRGj2yfZyuhTXiWvCzi6AZZEkpxgOSezlYUEXPM82IIxvaZ
RyN0CH5EIGKgYQRl8PfLLrAU5vAIARYXr1+BIzi1ZRg5NQrwVgZabO3p1JVenpa/FAjPXrazcESg
dPHPjuQBvB1UyJOkfZD8oVF73/zUv0NK677+uRKQlrwAiTqIkaC9HZd3KaJ2ZZpnejV1ARt8UM6s
0SQuTRc63kBpgNMOBGZSzXpkCfTe2rYPenCPT2gZCevm2bLnT4wCqA64GUHsQd7mdFUogAramFPs
Fxb7vyPoXVxejaWwLZrWcXSil/IMiWWUEGYfk7APSBGU6R9jeMMFXu0PFVoW0u9Wsb1sbmnrwJVR
J0d6E/Sb0nBsRW8KaFv2QdiCGCV+b6qfIFVx+7V0wd8PyTvn2JDwjqN3vDOKLvdWGMof9Db1Qatw
4DwEG3j1pdZ7l0Tdo8HKbZ5aBfiafqXg7sAir6zeQhndwdMOeXU8VEUnqXR0tKSyeUdwOBVafW92
3f2YFKjiEq8xKcDoHXTa8zdC2KEdCscFbHSf2PrrJ+YcsQrFEFxhzh7m1ahCqL7HhtN6w82zvT08
Wda3MrRXXOlvhDibc0fgEgDdQj5WiiADzcxJCRFBzNHyp6i4K+fptQJxesua0SUz9fPU8JPize6i
jwkkDaWZW0h1FF5D7J8gmva1EhQONkqaKttVevZo5eqmJWsNt0tbF7gfMI6AZMPBC+LUN/oiQsk9
wYRk4LmpDwyNkja7HljmGKDWxKY1xcVBhs4gi+uYAG3OgUHuC3W3JlIj/Feaa6SNULYBqExwakjR
rYy1qDcqbQqSsnWrN3O+HmSMByPCGw5RQDSpJSbxaANxkBKHZoHfXzKoCyIfBsjkZb9cCD0g70fN
FypOSLHImMKcQDyV1OMUKJkOro4c6einbv6pm68x+QjnO7t+uWxwcc6ODIrgdDSkqCodZod449fK
QQETpJ1/+4wBJHUR4bDucnRDjVMzrYhMgWlsGsefPuG4eIUC1YybLhBMljSAGiz+8+TQAUp6jvtg
a19idaVqunDhgAV4LoQi8K6WlXwirbNLqyZDoDfpN4WDCIh3iesAGMnKNnYHM95fnrKFA+HY4N/c
wtGaGEbCuqRRh8DKCBj/twP4B6vkhXTXP+FP7EixaSqZ1TYZ7DDbuSezfdvE/SuIqrb/3XCky02j
jlpRjBwrBIKrXnugzWsxvE/W5rKZJU+GzAAQUeBRBEJI2pxgrIvVvsUNdABRuHkI29fL31+IkOih
oSjLC/iiLRPBlHxMqzrup8CYB7fVAGEB9KNduXAuDQIwNjx6DaFcQKS5osb8v9ux4InbsueyXKlO
LBkQlMBIR0N0HoCc0/3uxFVDsrEZgz7G9bKNVy6ya5+XQnBj69Cd5O0Y1FDotjy2dsNc2ovHP186
pgiIxDs+4vu2sR07Nyx2qnpbVaCk9y+v9oohR77KQu5MTQ0Y0lsfbJyZ/eTMHjgvi3rllblsCL03
Dh635yWCwu5MxY7LMaDm4DpG4kV0dpn1TDjo7PoV91ryYYgz4+VEwGN+9nYaSwX/PZmw+vy9Yi82
OVTGSlBZOsGOTMgTh66FdnLsYQx4m+wY9nn33FpeU95lFaQHoQq15hJL0fLYoBTFmsJQW8ZhkA4/
8uxuTA5l/Z6tHQLLMwfAJeguCLqxxDIexWRltgxgZckYKOAFn9G+ZEB/q0XLyWW3W9w/OGz+z4y0
f1DjDjNggeF2pQ/NwB34yG8uW1hcH/R5IB+lQ6FbZoXLAbyfmggBoG7IeMeGob53ujHzQq0p7qwJ
nK15T4a91c4ORG5mc+VsW5pHXP6RmkQzkoP05Ok8mjNDfn9CV2UZvqjkVp/8Ya1xc82EdCNoSxul
MQcm1PJ9ZpGvOi8OWiUuT+PSQv1FMwpaMIRR6dFGp7qgeauhiGC9t35Pflz+/FL9AMhetB2LWTqn
S7LDcQ4r3qvIfe8jiAK03deiP8zZz9lM3ZL+MOzCtcDffdmscC/5Bo1aL6iuUbE8x4PXhjH1tj6p
Qa++D7aQIhu3lXbnFH7YqF43rDHHLy0VuM6JYA4Ez5+cpyz1eKaZxknQRc7o4fTLHiZqDI+8giDU
5aFp4ug8GxtSLDi+gRAF+dWp54GkAVUhaC8H9jBv2/YxIU8oL2yRyvbMxu8gBZgh0OsjVKSQzFbI
1iK3FAp246aA5qWhflTjoSt+kh7dSuymBjHY5R8oi5qKcptoAxbc77j9n6U67cqZCzBkAfFv7MLO
8spQfdR76gmR+aI5GMkOvbW4Cbuh8sOE3GH9hGDhGROuIfrTMNzgAuRX2VqKXBOefDZvIMLHgwro
CVwcpHmzipCBb5aIrIGRHxxozXdkT5TxKS8/lCJ9ov2mNks3tw5TfZ+UHzzOASUe3Io3Oyi13vZ9
5SpNtLHTx7FPn+xW9aJ2XLmkLy8vpk/ALtAqK6fqWlaEQ6Fieev0q2PH7swfSPfM63qr4jEN1lMv
DzfO9CeH8FdxyPXbqgjiKcbjv/A1tdk0GfVMa/LSMnRRFXii6dPl9V3wddFiIeoA8EG8s0/nETo1
4xTm6LUY2nZ+nkstOkSFXm8oJBpWXGlhGyO/IugKcRUGdl9asjQaFLNpsWQVVEgOrM3nLZQT51tz
HlrP5lX7arO+em4UR1k5XRYtAwCKfDZ6cM5qXabGTDVFTScYbZD3QL1HnR9a6OE20XYknsKblV19
FoaRl0e2EeAq9AUgakmbuoAcowE10i5I7DttvvtzecnOrhb4ugVFC/g9KlDYWqdLNnPFAHewivpN
aTpe0YNiHnjg3jN5mOwLg61R8565iGRPPrnGWgEn8NgFkM4EDXcMbWMCBASygSvTdnbpFIZEZQrZ
L6AU5EuAAIaybpz6AOyW1GtpZN8BTKK7tpJ80YZ43mG+13BRi5MpqKXQQoOK0Vmsd7I+16nRBep0
aA0Qtad3vPzSXv3AEUM7MiM89OiihhtMN2gTzOiF6RMDhNzT+2WvWFglFA2xu0QaCM4hblhHFlqq
Z5Wq8iawePy153X2XFRc9XQnVL9dtrQwZWgB04BExpMT6XppH9s5BbYyKWAppD9AAfOo5M4NBO03
Q9av0bAtjArcfsBb4E6oAfQujapIuGpFtVmj/++p7J9A5U6s18vDWTEh5zXQvwpRyhImVOW2hWZt
rT6AuvUTNjQdSUxsXJFvOl2cHPXUOKnDKmgTCwoXZg6ebTXLHvKQWyubaGF1EBKgv4faJBqZZT/Q
onoGs3LVoHi84faNyfftsJ+yj8sDWtiqACegW1pA0XFxlnwgDyskBGnaBM6Qm7lbduq075Vac1Wk
bu7KLs72tOfJyjSexXFTVI7RY47R2ZhNyarKSKZAk6kELiL3qghyFGVA6LYaQ19T7qKr+x6EOVTA
AJhCoyBy8qerJsRKDTBul8HE9Tujfc8g1Hl5Gs+rDn8PXUFbiVI8Es3ShT2c8z7RI6xWNtyi76UK
7yoL6q8IQI8GClbdNyjCh/VNbq9Ei4UTCh3iuHTCQbCJ5bQR77NxVrSyCWjH2E2qWNyzLXvtzXP+
XgBRCGISCvKilRPXtNMZrK18Ak8tL4Oo714zVXsbNNUb9MgPMwadDML8uK98tTZnz4nJypv/fGND
mgtVRWRg0VWCeHVqXA1BdQcFhzyIINXOSASSFOJ2V4pR4tg4sSKHD0PPS+hA8jxwCvJlRCIx5Pbm
speIH3py15VMSH4YmxR8YaOaBzT/M5fPPUr9IMzZGf19H30H7bB1NcRJMigeLUdnSVzpEBHItDyI
dc9RLVdR18C75/6HWUP8gFugZxmaZqcWuFPVrd3BQvmnubtS2u8/S3L0cennp51d2GzGx5l2N6v+
ED5fXo/zEHv646VNm5FwYm2C9VDs2/p1pvs83RvV/rKRRe8F0T8KvQ7+rko3hog60Ixp9TxIrduo
OczxHTVX0BELiyAS02heIQISbotxHi1zWzgFo2mcBwTscBBwWXHb5c+jIA6sFMBSMuS8SUuD6grL
AwhhNBpEveK1vJQIH9LGwAD+WRC/4GgAuTYMgEzmeZBpdDtlCC15vK9Sa6fS8DDP+cq6Lw0IqGlU
84Cfxw1fimZx0tOyRf0u6ErbHXXmMdW7vOjnxXAESeTBxUNbAz2sfAUmYQn182nCiFh4NznJt4jn
h9DswaFL7pQOukJQsTbU/jZWlY3KIWpSl/cJ7Z4u/46Fg/bkZ0gTq1tF65SM5AE3B+YlyfQI2O2m
LbudpThP6Fn4nTR85Ug6Z3r9O3b0yuKSBC6WMy4GEIfaCnRvA3OwgsnJ9nGbHKzJ2TbgfZx5vjGH
+H6KZ1d1Kl9vucemFEX49DEGuyVp2KZGw7d7eSIWdiEkKtCQirKEaH6UzpC+d1rKNZIFKvjAjTqo
eOFn1VoFdyHAwwr4wtEiLLiZJcfqrFIZZ8vKgOk6zPZdqD3G6XNcUK9qmNuNzw37enlYiwbxxAJ1
lGjklnFR6F9SeD6kedAUj9bQuhCErlGoTOL7xrBAPE6QGmHXBzSQW+vIVENf4rzdSFFKPqQdwoFe
7/tsM0N8dA5X8i2Ly/XPhtw7EZV4zXUU44qRj7RjWEi+J/xqCTa8spAEBXQWTRQiA3UadmyONDbN
rSKIirepfmP5F6Z9ubxAC6HmxIS0ARNuWEwdzSLoyf635uwuf31hmk6+Lv78KG522EwhaTCAWDtQ
IKUN84eS9iuxbOGUPDEinS7loKWqXsNIp751JN/pOQNJ2exFazyha4ak3VM3TTPhjCsCs3dj3Yc+
QsNucn3NfcWqSofNyXikAxlimzpnBcxQ3nuM/bKy3K3M2A3jLeoHGyv7sGokQwvDs8d6V0CIi+a7
Ygw9Xj46veJluP2SA8m5S5VDzTM/Ld/xWvPGwXIdh+1nNm5srXYncJ0WN1q+1ZLulavzljsbsy5c
R/sN5hW3YG9ZO0N3rkCOzodggR/NxE+TeGebv8jwlRWRy9LnmXxMyNR0pQZIyBcnvifq2um74KPY
akjVCAwCoCGSFyXDpIVZXlQCpEG1ctOa6cqcL1sAbw7gGDgV5Oxpac5FRU1WBZo6eaONJss1JO/C
TsAY/lmQrooRGubn0kqqoFRfh3CXTG+msrm82dYGIUWLvhssx26yKlDtD007NGsSCwvufzIEKVQM
XUMqwvD9kdxnI0DHNzPfRmuyTcK7Je8/sSItNqFmPxkalgKCoXfI1LlRuMNdyIXMuKKMG6f/+MSs
AWsAklBdswFBPA1Rs6bj1RZVEJ/sDqnldmsQuMVVOfq+9ADpZqgnaUYJ5zW/GdlHyVbuiourIigy
BScMnp9S9NOznk91o2G+QDRb9s8JBIdqFBvWwPxrdqTgZ4y4LyahCjsICInV7+r+LrQfePqZ1AsF
aQb2OW5CcmVRSVsGwh1aBYy6qP60fF+obpW+KaXH19qGFzflkS3Jo9U80Z2oxNyFs72tcu73A7sZ
Wvv6u50gz/z/IUkuXfAqtxMNQ1LCnV2ZEJL0u3SNZXppLJgv8WL4T+fdqR8LakXSGk4V2EXjD07n
FV23a6BJdnm7iGWWtydAq45AGqHHXgbSD2kV2gZL6gBL5LL+0Y6fDOe2maFBt5YvXfI4UVwGYBKV
nDPMvkVDnYVmVgezrUeuprObAqCDdHBu4iy6/h2Cqo2KzC/UwvBvknfjv0Onsi4wLDQRV/6Yb0A0
r4NOmz/ayQqXzlJEQFskHl8muG3PeI1mmtaDEbE6sLsvBOetqX9ijY4NSG7N41RTeJjWIE5SfHu4
U9N3g2zN+nel7673hmNLkmfXYViSkGDazBc2+miOj8pt2N/w6fUTdtB2K7qiBcGRFETrcJjzaI7r
INJRpO5Gsk+y0KdRgWIx6vM8XrG36HoQvFaR4cbdW74PKDSGwuiAccX6z4L8VEmJfN6HGv28PKyz
sw4MeuDEwH0DRUqQC8jT16HRw6yrLOCqfbAQ5wiS6GH2Mob9Ls6Uu1Rf48SGJL28gWET7wmkZFWh
9SUnSzK7n3mF8QVaCl5VtaGqV7a6sS+ple+gugY5z6yIvLgPi5twtjKvnJvyzc7D4W5MR0g49dy5
Bd1/sjXyiPsDrqtewUADpjtZutX43AG6PeBPncGjkMz1jTZ7Y9HYbZyYQv0psgc3TRTdJ3qqvQyV
FW1a3nbg527GzWCM9a1d45lthYrm9tOs7mY6UJd3cXFAQVLZaAmUNbs0t94zJOk3aWk+zl2neTEc
vWLbVoVyLZQ9m+ylnA7qyJ6h3HrzFm94TG9sCIRkz8qNko1PVNFukkHLNnps8U3FByC+VVK5Frpr
INls5l5CqszliI4+i/F7pylK/QSNER5Um3vcnnvLTauZuJqGhFCcA3QNIj591+RV7gPb+G1WAFwh
mkBVQF7aV2odaHenrbbtwCHFPEWal3SN6ZXEbG8Ms3hiBafbROE26Gdb26/6cPSATULVI6W4Xc9F
tlHKDsq/ua4AphSHbpeEzVYZksTVJvyB2Sup38YzaDz0Rnerqm5c6Bxn+5I4v8uEotl3Igo0GnoI
/9pGfDOmuFY1UWj4OtOhThD2vYvuj3lXjVmzJQbEwSBzp3kQX0g8MgzxTqkT07ULnu0r0MO7upnP
Xkpx+Wc0y/wCv/kbiFXj2z4HDrXpnR5S67ryiEYTPJJDm6OzIUljV0notGuhQ7whEx3unDausMuo
7qYpN/bp3LQb1LeALy+zNAnaWv85TyZ5B1qwg0pKOnrxWFTuhGTHykvg7BgVfPE4ANBWgz2CVgBs
n6MXKzFGtXHCDi9WZzfamxm/o1kJmn+15k/OUMmGCAtHNjiI7cJBHWCjbQ7mVLta7DxVw3tr0gOA
3m5aKk8V1e+s9KGydhnPd13YPc/1jhDua6h/4t7i5jSFv4X3OVDlaTt6NV6IRTzCYYH/nZk/gsGd
UWglT2js/DWqxB2NyeMIZsVtNUSb3s6Qbr+P2EM0mginmWuErxFgPWH9qMWma7S7RAPRhWE+q1O7
MstnR6CYAYHwtdGeidyzNMs0hiS2Nk6YAWw47kIu+3JgPYvf0velGTYNZkTWMBbB1OAAfC5NH6jr
9mown2RFytllxUSbfsY69lYIpgMoixMoKisrD5RFj/w3V3Ldpyr4SHMFY2G1h0bpof4aGis3kpXp
+tuFeuSQemeO1OIwUf9RbZeVB6X3tTVF1jUj2qnX2xYrzWzGmmcheNGgeP+YNR4l/+VsSY9gnhdt
7Ix9ESjAqaSeUbrKKjHE2opI6147eQ++a3THpQ0xNsxQCg+ndoXTwNY3Nm0HF3mMCYgwkiN1rACH
0eFgKdHltkF74I+a5T/V2P7mTFa68tJYnGOHonYNXmkgkMS+O1pIysZOh2B8EQwaddPuXlEsL8rm
jTGupSYXd/CRJenqknQ0qua4LYKQv6dEees44vvlTbxmQgz2aDBoaGlmpYeJcuYj8sTVc1daK4Ho
bCnx7kcOFYxFgqX3nHRpaPlEZ7V76By8M4p5b1XTJmnjlQ22aAZ8Hmj/QsHhHCthOC0grRHUKWmx
B0ftS+NYyDOBL/3ylJ2tvxgOOmlFlQ06zjJlidIPo+XMffdQo9MBdPblnRLmWzQazi7SsCtVvbPc
PowBF4kiigDOnGWnnZQ5OZ/S7sHKTX8ylfsGESSa1NwLbZu5mPctKexfWrmmTX5e7ReWgc8Qt1hU
M2ToCVNDs5vBLvxgOC+iG95MoJkKkC7E4+fCj5W3Zox2A10p84tD4+TYFlbRX4cUIU6vs/doz+rM
imzSPuR4IVZGN7jAU2ReoZiRm5nODoy/8W4K45fLa3q2DYRZvN5BpIJiHXo2T7cBA9XxqNQwO6Ay
FDP6AvTDStBUl/wTrV3A+QGkARCUFDdAiqnHmaZjQvnAN85Y8E2ommgw6RSw3lAkxSIHZ1ykVxnE
S7J8MxsW95WhUT0eI6NRaypzqwIi6EDPX53fx00PyS1UkFDGB6ZSuiyosTF1c8Lah8LS3DKMXT26
VbTbwXy7eqIpoMcCgIy32BlFO5KMdQheKkw0eZvy32qzhjFb8tsTC9rpUs7p2EJKK28fnGlbVSNQ
RT1oQ6DJ2b40SDwP41ewtLhU497lkYkZkjz3xK50KOb5QPMceP2HtvpaGxF4hXwa7tFflYZfr7eE
9lORt0P8QYfz6QjNsCictoewssl+lKDHnh6G4nc7PpCrycsEvO2fITlt22uhoWdzD21s7RAmh7U0
18KmO/m8lHBwSBunRohxTCl6XZxhYztr4P9FbzgeguQNSVvleMjBRls9zNASt0oQlZhsm3dfuVb4
8BTU/dPtbD1fXqOFzS5oiUVB9q8qpBRQNDNUetOO2we9ykFiVRrdptZQAY/0sFpxvCVTeExB3EsQ
X58RsiXVlDmlitiFutPBio19HB4acyVjvGZEmsciR4NlHY3tQ9hxN8rfWutHojbu5Ulb2kLHI5G2
ELVahww2tNhj+ybCA5vQvaF9MfVXw/H/O0tSLK5nc+jAVNI+8NhPLK8CgamJjoH7tFu5lCz5+PGQ
JD8YdK5A3ovjPENnNYnMZ4vpH5fHsnAfQbf4v/WXrnBTZoJqTsGsUbvyouID9JOe1uzYvKJNsDgU
UNWIo1koPElHhNbVVlxn2Eosnc3bCKlwf1J4ubk8miUfQFJQtDAAqQGo1Glwy9EpntNkbh+iLHee
h2ZOvIaRcqcgHvpdUtS33cCbt8tGl6bw2Kjk3fGYxlNYYAup2SEd/8T6a0QOyhpX8sLQQCOOqyOy
qygmyRStDai3IzvK+4dkLvmTxutpT7LSvrHN1PEHe+6eUqc3V6LDOSj1f0i71h45dWX7i5AA8/wK
dPe8ejrMZJJJvqDsJJuHAWMexvjX30Wujk43jRpNTnYibWkkamyX7XLVqrWQ9kHYDZwyYFuY08Wm
Ejp20mTAPZQWO92P1nUe23zcDVUZmr04cAg02tkxgbZQksioVfe3p3bl4EDVDClSDyuKG2vhNWwA
x7wq+va5I3UwplaQyi/mFt3eyszOpTkQhcywbAD/L52mSwydV7xqnzPDf8jTLKya9mmQeiBK5GE2
Q4zZBxdXPfgfEPyDgRFEsku+ASsf+4qmRfvcVgWUbBOkJ4v2IDL6w+7SMmIUmp2psN4q0Qatk4Wy
4sX+9rSubMaZPgZpc8At57auyxGLMgNzf+Xz56Ysvvv8Wz4OH6amB1PumYkl/AYAJ3DZdi5/psZd
4/XHYsJzl7+aqggap3+xrA1PuW6vmg2iZAMUNRg8ID9yOSY6TJOdOi1/hhq08eACtZqCDr8fH8u2
H+4zxFYhVZbapV2OJv9aE8cEFC5RUwuFTo+u/D0IT5EIdK76g0gHeyd9E8pfeMUEXPjGS+9neVCS
AXSvrbBZj2CgpsbGHbbm7yg3zI44dzgu2TVISRhJLYs/53Xzwxnkmxi6V00iCL3tACtHFk4QfB+P
CaQIlj44SNtsVe/wZ7SQB5U8VsPnoY+d/NttM2t+BoAUgvW5foJM4uWaQJc2T9wUa5LEvX30yo3n
7doo0AY6B7HoIbvauFM9jPAnjtnSdiN/FOJH5wb2Vq/aypqA8wjAdRcipYASzz8/S3KQ2m/0qSpx
CZf2Q6d1oRr6g6Jyd3uuVt6uM2MYLCEuxzG0MFPWLq15merPQsrfTWZ9S3r/Vz94T1WlJcHkJ01g
4EcbB/y1VeCXAWAz8VYHj9wSaJm7vT9JlEieZ5HzSA3Ki7gJqdDUAhMwTcMpGaPRAJ/E7cFeO8Zs
FqIYoMEAEfDybVBKhU6yutSfGyOy3oRx2Pj89Zpdfn8RB+B5jCikwferCWlzR1NNOGVJHw2yfE6Z
vqOVdRjG/idkGd/xLvvRtmrfaNBOmVsxtbJLImXYezkBPTFogZ+ZMQpwn4qE3BWeRCHAx14xu2Op
uECVbHjTx+azhNKKmTYH5omdYfJXWgM7mQk99FOJlD0KRaYM0S77BeWuByS08qBi6JlunTs62mGm
d6jwVA/odz/g/t8g1TCvaooI79HTCVZhrPK1hr1fO16B3CMmvMnoSVFveBhZZx6h3Cju0sw0XvLE
ykXQShMQNUv/iXpY+zql1Adx3XBInKP6PqJBo4y03KNHPwHgzGm8n23TdtHYD9PGbrh2kD+/JuId
9C/NIgGXm06zBuZaZeUcJ++99d632nlQycAHLm9hlDaQl0KgicuYLHG2LqcTqnCdfaw9pwp57u3s
YnrvBhUSY9wpjeWBwdOIJ87eqcnesaoHuyV51PP6XuT9j4mAXUH2RWS3Say53r20iru6bu/xuYjp
0x7M5yhD5ghAJ9Q+e1+9oRNhiCaJNELrpSfwiNEHP1d2YJfWbxNYX+BcgIw3209Dkz5VpR9z1qaP
krXHIWNpKHK04rJuZxb5oSDT8G9KeBPWSQH+jyFnQeOCvbdOxoNsvK910RchKnjPmaxHcHh2O80o
H805hMoJJ0BfovFw8FV3z/NpCKrRMgPhlSNuvZxEOUVLjqv96zVFKC1jjxa/sFAszHqNB67QAbyY
mTLolPf7BOVHDuRj+U16zpOo+6+57Udj7d1bDT/ZRne0iyIiJHvp++wexAr3Vu8/Jrkd5kX3QBzy
FSXw+8xy0DRmRbwcQCuhQKZb7gEFPFYobBWMf3aT9l7Z6ZPKyj1DAlj13xgzQCtt74SrHbPcw7k8
Ah05NmBNnu7Y5H4G8v+lzIS4G/1Wj6hyntJWh64MH39Ytf6VkRGtYtqzU5k7Pvqo9JbPNR2z+0oT
ERGe3JkZPAHM61lu/5MY6gH0c0NY+0Ua1gqFTzmV2Z4ZKaiWtPxZERRNu7F4ySV2cm+h89x29xad
mggZ2CwYx/o7Sd32gefFwRmSqENWzmlY6JMpokNpHey0urfcSos6Bfa0zNOQL/WSH8Bztg9l6xsR
OJ4CtJeP0UxkFVAgYsIhbb7LHoyWTmJvAKivb1fkG1FmnRHayEUsGXTzJNPdoTPk0XGasJPPXV4E
bfPqpdnGXr/eipeGFpEbA1Wa24OB+FipO6b91kWQfTwBcW7C1hcQwsEehYaXrTyC8FwVnxu+5/2H
cxyXJhYnVlOjctbM00WrnRIHpn3Xt+KdP/SUi0PLQJhr63+kZqD0e3kq5gxlaZRq7aMDxDYPSvAX
mN7wWnd8Z8z9WbkPjMdAI6Wrce8bubk3G9VH0KT7aXbTriFDlNAMyKnBDpQQaJr0nfm0vxcafdGc
+n1ANTZP6hH4IJTCNCPNnoDTV+Eke75rOsvZUcXfJAPluaNB7jHRvum8iUdNPxne+FIpEmtT/WlK
raccSuVHaQK04TbTi+PXOzFYBxMn2tBY7wktv/tV9rVMK1TTq8YIjRZAC8eXP+pCfLeN/snUQUxu
GVEumqNbNvfpiDaPzEcPeD7tpz7/jkIO7mbbfsqbxtlPKcTvSqBq+8wIaGd91icbhzMPLUHQEtJC
CUAg/1QBGC6Mx8Qy7/JCvRolsYOx8J+QL329HYRcPyuhQAAtD7CGgC3vKimelR6qLblwwCAp8BRx
ocjeDNPLYOYvIA0OEsf5cFAFg4Aqma6ho0awfAFVNTPGjgr7aGn+d4Oxr9kWA8ifss2VA/7XxJ+E
6VksjARKCY2gwT7qfqc/YxLTPUNy7+uksXoKXQrRxdQmkaHvoXuopugkWvMecBJ911b/op/qUJfQ
IaRBIn9zHvW4BY5sQId9Q7jzXOmtjBInqiEivWMVV1FbCfWFFkb3RKdqiwH/OvRFYsEBxwAaU3HF
/HlQno2FTpRVgirj6Ku6rIMs85KHCXpRryP1eZDmeYKDKJv6Y91NbH/bN67DG7Qt/5EDBcnkNaxM
b3lDbZ+ZR4qg/xPKknQPRtJx4/n1R43tcrlwE4CkEZyQIGy5apL2TJR6XGCUjhnz/CdOWv7mVj1E
N3pOQoFM3EHgPfvm+qb2iUPG6J/SdYcHIxvMuE518pAnpH2wtc77UgIC9aTpQ3nP0xIQJBvyf4dO
cqgjO/6QvwL5JHc0tf9hrZm+DhNraGg2XfpJFrp4QTbE3tllamYBylX6F7Mh+s8uqRpsTohDUBxO
nwxbkV1p6c63RLf7vc9c/81LTNwKE6r3ZsvHJ1d1yZPVNeKRe1mO0nnOI6Tj+7vJ4C6Ol6TfOdzI
H4dOAnlkUvdTJ5Lpc5I445uoG7gZou3fhtl1+x7HRZjbdpIEHKC3KvSZk4ZFItodSyQ5ULveyk/P
h/NiMWbyApR+CYLxK84T8ICMeIt74ki6/r01M3DSiNDjJKpxdFc236sxeckrEt12tRU3n/UN8TxG
Z+eMnr28M7wOkLfczMcjEGvHIf+X5W9Zf19mWdh7esTsH7fNrUUN6CI38MYAvyle55fmHCa5D2pQ
cRxVjExh0LuPtfXV0H7dNrM2KrAfEzQEoOUEb8lLM1OhlZ50E3F0mBsmqVUF1VS9u5L+1KnVB6Nf
fVGDlWycsCuDQ5YBmwmpZeQErtpczM4TQGdOiFR2w3CCQEYBNoCtSGLlcED2R0dPmT/f9UtSF+4K
3qRePR0LHk/1ydwYxEq4BXo9tOnMmik4GhbpzlGAvJPrCFQqf6wCDnBMYAzpV93hcsPS2nQhKIL8
BvSFgKtYhERAj1auTIk8GvLVM/fYUdJ9HLewBltWzEtXgMsbYH3AQeGSPNA6eijJt36u/9hvt31u
deLOhrOYOI2DbY7pMKSzf/EGq9mjrn/930zMrnF2J0nTkzY1YQLqKKk8dlaojRtJs+uwBGnSOQsw
A5AALl5s0J5aidFX83R1OLtpNGQ/eB92bVDlh9uDWVkYGwn1GYuBplkw+l0OpjHkoHpmiCO1XfEr
r3R1oImTn/KCmLtZ5/3j2BoIcs1SFsgYzLHXYmglY601NI44pmUadYLeWRhWnbVhIv2NvNnKLIJc
B5CamYIEoinz2M8WSreVNVUIFo6ic8x7NeTqUAPM+6vKfPlKer0IXTlOW0n1lZMBMJM54QnECW6Q
xQAJyAYGrpXiaFst37WTru+FC2GL2+u24uczQz7wOzNwB8n0y7HZpB1AxN2IozFC35fLiSIllhq7
aYCe2m1Tf9AGi0sRpWdU7OYS0zVVEdWN1PMmKo7QAiqeRQU0oOFQ7TQ4vAP0VJGfdOrVEY3/6XOr
lPajyGh+Zwln3E+8qr9BGz5/SFCN3TVJptBRw/1IK4fixRc+MhrMgAarqdOA1ArNlpVtDmHaV+Wu
BEl3AAKr6h6wbH8/cMb3UpReNLYqfUI0M4SND7U1RAXjXSa7n31jiUDvNeyZgfEdpPMOUpd4sIum
CUeCjh6CICSYHLlrs9LfjR4YuAWVadCmVtgUdrq3pI0iVun69znpcfKqzIxMrtn3Q91mgVNY5Vez
Ir8N2du/fanQWdX0/a6fW/xNY0x2edbzQ1FzegI3PYBpA4pmv1WSascS/BnAsBuAN4ZO241xXyRj
veHya24Bl4Bg1Nzsc5WSa6oUPIiggjtavZ4cR8a67zQB7Z/Rsy0Z0pVQCZWJ+XqHryMVvvBz1SYN
yQQdj5021HtwDEAfNBHJiWt02hFXI7ukZ+WTa5bJbzwMsr8YqY/+KWcuBs49LZcbgHZU04nTjkfP
mH62IAXD4rRfqrTcgmiunCIXKZbFOKE2nhGb4ypGo0CCLvUUUOh4Kk7iwwoOoAWfu2Q8cOqCgnp5
6GflSHwICaljP0vtpCdlf4cqRajQh72xoTE1F/vZQIQ5v0ABKkDOaIn7A90UmExHXpws/8mq35L+
vQZcxv32cSsOmblHUZNB+De76tnpa4AryaWOnZ+EeJcQAdBbA50LLkBu+YYrXN1hGA+gOOA3A9gI
0K7FHQaFLwu1mCQ/FTZ5wHIdLFCMDiXU0Rzv7vagrg53mIL4Fo5DvN6vCXwHYQNGDiKt01Q9uvtG
bdz7V9sXn/eBN0U0Boa7q+zAZDZmUml+dmq1GgwP9POEvKfTqQ3Iyp/S4dIDsHNn3nZ0TeH+v1wb
6evIE8k2P/mkikgDLkskql9zekzQ+eociv61qWWA4k9QyBcGEPbtWbzaUvMw8YzCUqG6eaXE7PWM
Vr3e5yc+unOG/LWR2vcBxZUiaR5UUWw8d1Zn9czcImADuLYpM7vLT9S0w7KmoWG/Z+pwe0xrnnE+
psWUQnN2rMCMmZ/qER1M5MHvNvbTyijgdRB1R0QIhsNlXjHNgPGwRoyC51boV2BYtr5U7P7Do4AR
F4JICD/xQlwcdhp1s4HgLXoyym+J82ULV7Gy8MCwWagVoe0cChiLz8PvdI6bvTiBjc7daah4Ptap
JX74jeNERekiJPBADnd7TKsTh2a9WbEKpKHLp9pYeakaDRwPk6+HpsfDCa2vWfnxQ8hFsxOCdtx0
wOMsAjLH5lojU4X1J1kwWHEtvxTdhPt+Y4WuHtV4tcPKDOLFv6tmR6vKzDK3XXrq/6AaPanv+ybx
I3203jyc6wFEaazQKhp7w8H/tK8sDg1/1mhDRwRIlfArXB4aGsiKoTdYlCfCs52hgVbc8vYa875L
s7sXrPnd2vaROiqyeP1kDv9+dBXx2gbzHQCXEG8HCvLSuj4R9FzqOTvpMZSdyz5IPwy4AYTpzMKy
3l2bemU1DiygdGy/9JzXPyQ1xZajXLvjXBqYE3444pG3XwykLdKEZEbKTlLu619y+O148e2puj6K
ZuUH3E549UA5dAkcEYNfctXWzckq/C4sRquN9GZTu2/FH2BmVmmbuT6ROlh4PJFmQVujbU46mDET
3Ywk8mXM/0KKt7qwnjxlRJnhoJUAlca+2tjUV2MEWAWYFfzB+2cFVjJCuI8Xhjp1HTrZu0Lr9qif
dxsl+XktLlx+YWX+Lc5iGK1gqQGyZXWqwTUyAWWhiqiavB2v7hl4vUDcj8vz9uJdBTMwiUQM0DLI
e6NLe+EeXKWdXZm1Dp4nmTzVeBOdKpkUkQksa+RDPGbDWa7cEWX1WVJqxpkBaLbs0W41XYHmPm9i
rXvXZB+57KVPPtyDtDCySP/INvOKFC+f2AdImgXmVnrpyhsW318cTRkooUfPxiAgfRjZ4oW2W3Wb
1WmakXjA4uHVvby5coD/Kwgmsxh8QNO3pgvoP7fXfd2AixIWNhVwnIshuOgJmVBJYfEg0L46NQ+I
kp54Ur/eNnN1fcwzBbKE/5hZeDQVOjEplSzWCbCT4qDQEi3lEEzps2V8y7Nvt82tLgxqRiZY4sBy
8af4cbaBakQBTDcwqjHvQyRTA7P7mwGdWVjMW8JsnXdQMouN2rvzlR8azqlLm1C6nyyvCPItJarV
dUJT84xcBtSWLKrUXWoXqQ5IQKzM4s411b/TyHmoki0O9KtQaV6oMzuL0zUHUWBj84HFrskm1EyF
szO6iYe1RNe5cHsNhdxxS/F1fXCA6oFhEhHaskcI5IEzdQG8Y5yzzocheUiHjSN1y8TsoGcekXNm
NFoPE34OCNtD+rlo/mqvAi8356yQmlhWAGzpCNK3GoshLg9RaUBo8y3h2tXVOTMxn+JnowDJTaUN
TdbEjKHgbcc50lCO8yujv4wiur2F1kxBYgkRz9xUhv+5NFUnCCXKNqnjIfNDk5XHpGIREiMdoAUo
2lS2tfE6W1shFB9AT4Prh4Dk8dIgqTW9tCa3jk1mIJ+VgxwCoBm6xaGxZWZ5J+DINjIX49LMXwWD
6i//aZsflUXCJjofyuJwqBSbeAuRk1gzJNS2msgu41xwSE+kO2erl+rq5l4YWxytGqg/WVpiQD7W
xmq/4DUYCfCs4U172yPWDlUAkMGyBTHoa+1a3azwAtFTFpu1/aiR9Ilk2YaJtcVBaAdpZvwH2P1i
4lzIRxVpDh+gaNgi00lpXwZ/I9JZG8a5jcV8QdFNS4gAYUclo6YN0g/jtLEe599fbBx7gupuZuD7
Wl5DZAnRk4Dk2hamfW3VwRfmgnoc+IQrlLYAVpg7jqxiQ5oHzTq1PchOq5/M3H180W3bgrg8zmUw
qi9G0yV5Di4pWsWJ9pLb98kW8dXqOJBWgJoqmmNxbi52fTV2ft45VYwKUI8ufMAZwf5y+HV7FGvh
hzNn6kxwpyP5tLBiZTKVbsNYrAHDmzV3g/pO+IPIROSCZdzqtgLPPwmLiwgeTgA3nrPh0Jm/SjUx
4pZt65QsloWtHl3NVmGhtaDNkYZ2KDxu3TlCvCU6Z7vGtKddSpxiJ8ZBh34PEP0Gd6ZwIqQNzBzU
abnps4cE+PDo9rSsbTdkQ0ygXNGQcdU/76JUMk69jyO3/kLNJlDOuzlsQAW3bCzOW2dodM3QtTrW
zVjjpxZiO9rW42V1ec/GsTg2FLSH0gpccHHnN2jvGF9cot6YSR540YAKA0Q+VkE3mta2xrU4RioD
T/TRw9y175WLfp1I8L+xMGsYoHUauKrlYYgOGuUa3EfIx4BCFveZ+KfeRNuvDuPMyGIYEs9Md5oS
FgMEE1paHnC7Dbri8184GqI7gk0IzPwyi+JqxpzDcbBA7DEb1UGZbmjgSXPbylrIguBrZho1AGdf
KtwWDScDCJIR4wkI0OWfE3ao/BYqtJ+z8tdtU/O0LPf3uan5WDsLxAqQFxvOgFhPyi+jeCYbn19b
FRzt6ILQkY0HGcjl593aLl2aEBb3afmUAh9hjOm9lnkbnAiro4BgA6YKVdsrcgI3AUbLEQp7EzpE
AZCHoKr3/rk9U2uLAniHPT9g8W5ZHr0NkNqGpiiLcXpVwG5lez07ENRFjd1tQytzhmQ71h3khhA+
/5M3OluSlqV1ohGXxrT/WRY7buypu7EsV3kZAg7WmWZ0bkDA38U14rNCQ45Qo7HT/Dsmd73jh6Df
D8f6Pm8ySPWd+FZr7Mr1eGFx8WyhFI9BCieAn8mAkiNPIfqF8q+jTxubZ236oHMMcaNZSPvqtMly
Uek59Wnca1Ugi30L5H7lbcR3q8MBPArgJR/y38viHKmqTLmogcdm+m5XzYE6d0XXRwb7cGPWvFLI
ZM14Dx9Iptnzz5xhaHkt2ABnsLSvrqMCw3vvt8RPV2cMZQugsQhSkst8ZwpO0BS8OWVcmxBdi0h2
0sfft316bb7mBz+KIki9X2VnHIbmE6+1SqRN7NCjfQBsVqRThEnTxjZ1Vs4ClOaQYoIOizUTs1zO
mFbM3c9DW8aQce0+cWf4zqukZqFNiqoIUB78lNTJKS/zvRYXqbXXShvyg0jjJFmj3fXKAMTO0OnO
71UX8KZw8D5V9Tu60/O7UZn035JkfO8r00eyviUPQqTTwVNau7Mbu4tczezvgAWVcdI1ddCOozxQ
zSoiOJKI27IYj2LUcuDVR/MXK3vt0WkMjQWqI/5PvRnAjmbW3hCRYTAjpfj4b28VbUiaafzdKj1/
A5i8+Jky5t+xJDcebIZmCm8oxQGQqLdC1ALqzpN7lyPtsddZZu176FeFQgNyxGQo7BqJRe9Kmte/
AXXJUUQqAASewbkAmW2hbFbOTGxCSFZAznIuzi/WApIqEFagJo2n6XMhwj4FnfeHyaawQwCtQdIP
sj6o/S9ipq6waAnUCPY7mOm04Flq4Ok93HbfVZ+a8/Qo3OARYS7OS6ZKlwAVTuOq6XbPet3ubn//
entA/2FueQeiAC/uZWnIcdAoaHXY5cnEfivb2PVt+XXMjKcK3VK3TV0PxdORrwbhJ8GljArA5faw
mRS5aChMHUCRqm2l3a6b6dFijmYA8OSYSIFe7XQ0LEGLzRgwVXO/VgdNi4BzRaA9LAD+7R9SJh9l
q3+fEu+ppOpgEvauQ8rz9ijXJhR3NECZKCWi6LXIwei0bvXKheOhfhTLvLjTBZIKNuvuPHuLGOg6
aJ9H/F9b5mJGJUuInRMaD6pFq1QfOeqeqn7ftC9e6x2LrSthdQWRXQLywITC2vLyHofWBQJQxwyL
ZN+kxhNY1j7s7xjSH7U7HSiKK1CrQVu/95DNjKmO4yj93QHFfnuBVgeBnie8Kefi1zJJJjKtzvuR
FLHa+w6Imz98P6NcbYLqeu55wMtjvvLOrs1Ua01mC1nEVTacSkDVjIKC788tPreeuxF8rvkaEMZz
8RNIY2zhS1sj6KzQTJEUcaGK8b5qLblv3Q6Syi4YtjMfrUO3p27+3mXIjrEhiYHXlIGhLZ9TVEyJ
748FfNs8UG+nCaTi9rdNrK2OZSFwn2VaUKlenHfOAIgOcxlMyNTdp67Z7EB1tKUWO3/laiCIMwEw
dWZOs8UmZaUBCu+hpnFZmzu9+mLzfzw1cwHjPtoSb1i1BRLvWTwJJ9NSgKvrWwekrRlFTrsSnx3k
NUMbr23U0kiSHPTJd19MYX28ODijJv5rdXE0+Ag8jKTCUvWZvJsjiNAhgxGiaXeLxmnVKQCkB8AA
SN2rLDfYFSntipTGNvtWyy4oxhfT+Si6CiwlePTiXYr1ggsubtpRemRqMz+P0XNnKBH5tRlZW5WB
Fde7MDL//HzneiNqkAWMVD8sj0cFEh+3fXtlpnAeoIY3d0aRq7eiDnh72Qy8iJsR3Vm9/rWZyqOZ
DhtJj7VxuKh2gpkQtQDwxV2OAwDFoctLE+P4YnZvWv56exSrn0dfl4/s3EzcsLjGPVP0CKrxebAN
hs6dSf2NOGHtIsfrEysNmg6USJYxiZyqDkpQMo+BRpqeSlN79Q27Ak1zZYcceM7IleyfVgNmxRGj
2NWghH7wWOk8NaIADd9fDHdGUKOkh8f38olSaxOHcLOVx9LUIiEBpR6Tt9smVq5xgM1RkpzTiNd1
omlsDT5pcLySfHGcLCp165B1TxzMQwZAzA3ZWME1P8QD3J/vv1kPfbGbssYpRe2CHqdI2pfKbp99
nt/1Y/p+e1grtxPYQ9D/j6cqnsXLixZwehBxNiSP26S9S4X+PWPJva9knA/Wt9umVkeEjhv0UyO4
xCPs0uW9Lq9tlnt57PLI1YGEeB678LaJVbc/MzH//Ox0APUl4XqDRRKjwaJJI8ggFOWW729ZmQd6
ZqWVbaqn3MVBR+9M8myPd//bKOY1O/t+1YuWdR6+r1zAR3X5yWbpRlCyNgSsOlBuQKVAx21x/HQ2
EQnevTh+6l3VRlsX28p1OiudIqOLw23usbkcQUq6md3fQ56tvzOdR9N79fOvunx0t0Qk1saBhB5e
KjONylXCFUnSopc9zWKhtL3w/R0h5Qaad90EMm542SEHsszl2Jz2/vyEjLPPDJpw/3x8rWdc63++
vljr0p9yB322GaA7Iaufuq1s4TWMDLfyuYFFrNY23VQCnItf3+ARq/yQdkaoFdOOlfLkZNoUVIP8
PYn+mFryrWm28qJrFwWgT8C8zphK+wo+jjMfBFIDT+OUmidbfGr6f2pt+ALAFcT88jIsiH2oe2OH
1o29kxqv1PiL/Xr+Gyw7tqWtJ9wC+WLcOdYnnSVvIvfvby/jytkGcpmZ0gwnKSh/F8uYOhYfR7T9
xrr/JDXQ3ceT//G4HiZcUFbNxK8grrrcU5nncLckThrn9r6rHhR50JLd7VGsr9UMIMYTHSjKJWOZ
k9t0IJaexl7fjfciAzcKxC3Eneb1EDWz/PRg2cgRMehehKOPtFTGLVCCTql2T0m7lfZYnVS4L6q/
8wtgeTeNDTNbHaIOcW98Kqt3SMOkW0L01/SmBDKWM07/D83oFfCMVbpAZFznMc7bXyha/szQqkT7
3z0fQL5SPaIv6Y1QE4wJPTh9b0/3ysmC5DBiFjS5zhzRi63Ze1lBCYU2kSfyUH5V+YebeObBnRlY
RIFaO6FFL3GzuFFPBgVHBMqSG5Qfq2PwkMIDYmLuCV7chYM+gjqwaxBoKr4beyOo+Oe/mCUP1RPA
bVEjWAaaIAyq+w7qIXFaQD2QEpASsrLaQuWsj+O/Vuafn925fWGRukFfcFwIM7CAYRn4VtPxSgRp
Qjl9loknKJkv37N+4zHfbascSW7eySCfEPUXSrSPSmXQO2yM6eTrqRkRV25l9VaiPFzyILnD0w9v
9mVxiluq8EcLwbrGhwdH9g+lpz6bo3hLJ2vDIVY37Zmphc8lEnjXuoMpgOiSQAxZ82wyNYaeXmy5
9+qaoZ6HFjWU3cAMerlmymZEK2pE/dB5q1/BgXDb8dYmDWou6PVDU8XMq3j5+SSnaeMPKo8nciiZ
fPbIk4GeSN45+//NkHlpiOjKapkHQ235lgzWo9a99LW8L8GvdNvQ2oQZUJxFIhkQeaQDLg0lIGEq
aqZlcVIeWvNu2oBArH4eyRPESD6CjuWTZUpLWqkGn+/85/Et4X9xAaK4CgzH/wPTF56FslFjFFOT
xYNtpJGr0uZNpvb45LTK2nhHrF6Eho0KHlK3gGgtcxnN1HRFA8B9PHVaHyY1sIGS0vbZTXrwapDC
CDJIjEonj5CiAv9r0aRhQ3XnNxkHfyNVsLajkJhCUIFq/wxguVw1CjIg20i8NHak92iUYOAUSZSV
h9u+sertoFtA+8mcwVn2TWRVU6P/uM5infU/vYIdJuX/phwlr777mwGhdwJwK/C/okftckAMV5Y9
ekUWGyDLAWvl1JwGSLo+jHzcIvlcO3PnLO9cAQL6atlwBWUOwacc65iBSfTUlYDJ2PyT3TlTBA0I
89imHKpSLZ82Hg2rDjTzPM/BGhqKlrSfYENzuF7IDMCo+lOT+VHZ2kFfTsHUNFGPQmDpovXF7Xw/
TMwenQ/tPpnIx6G6s3Yb5EKRMwM2YYlHKcB506imrPDkhg4iOqfSb3zrzb3mOGc2ln09TdK6ienB
hhwObBSBDclFZ7onY7GxKdeOF0BE9BmihybRZbUQLF+jQWsTRWJ651qhW71+fAdAWgKQFhM3pO4v
Tsei0KcWsodVDMK8Q8ffUTQMjP6LucVtsraf0YCKxl1o3yD3tzjHUpNqEzh5qphkKkhQfAV8WgN+
5+OjwTMBZ5iBpzFkYy83mU3SOvWpqOIWksnQcPPue8BmP0w3gQjz3Mq8ZmdhUwFmxpqQsYrHdgpa
u41KCXoCaHxtkd2seRlBtgKw3D8tzwtDQrfqukr1Mi5I5LZh7wcJ+zH1W62zq2uD9vAZKQgQ1zJx
kQCD0IJ2oYwHAwxPfls9M9J/H2y6UYBaswMbc0s1WrivEDZFLgmElQZgKlSH9xRJeUB8dlBV93bb
DVYPonNLC28DYEGAN1GWMdTH97WkQaF7T6PmB7S07/PcgT6lvlfKewXFQNCU+ZvFjI2NtbZx5wQj
thb6uq/0ftKu6AytVGXsev130MV9YtkW2Pm65RqOiJIDev4AigIybnFJGo0t6ymvq9jn9mcLvGlU
5dHIMTxwkOKyATTdQuPwKJ9APRVR6T9UrLiXnRndnu/VhUV0j6IomgSusx2FMis/b6uYmbyHzBqP
1OBlkDv8i4oOyrsopM/QOcQoi9OKVhQSkwNOq1HS4nNt5+legFsPHKhl+hfpddgCXRIsITRY3qJU
tWnv9Jhcozv4z335F3Hj+ecXLlolbmKDlbiKheGA4d4Lhq+3F2V+SC8qiUBPgIQJaSBUrpfg7rYY
HFGbaRWnjfrlNg++E2pV/UCUvRu7fnfb2KoHQOEYUSpQFFfYAsNPe2mATw/efkJrSaB3p9K1N073
ay2kP19HsIbIBt3ey/pRN+ToQq26Ou4tvQx8pk524h28vNhbqdhbOd01wRQMTWSBYEVpR5YZp4Rl
dx0onzfu5TmZu5xd9ML+AdUhTiWL5ZOZ04xDX6GDpkTrDCAyfZgR1ewNr/Yi1xVVWKe8BN+8/+Ya
7taJvba2KKPNdBsAX14lIKoEimW1wevYK/s7fzK+cQbNyQmPhZ3k7r8DFGr/YoFRkEGrNtCkAPss
btZCHwVNUMyIJ+1pBvz4+btl/vg/0r6sx22difIXCdC+vEqW7V4jJ+nO8kJ0NmohqZ1afv0cZWZy
bVqwkHwXyH1pQGVuxWLVqXNub6K16w6cjOAFx+NjAapd3quVO9NOjphTyz+YBZhN92ZwsOQ/ZC2X
jGyAKBzs5+7yK85ub48GWspqm59QQDyAOeAw6MbzzLINn7hsgKsNghQX0kNLOOwp71vosSPQDwJ+
4saXAIS9hP7UWxBLep97FxQ+xrRxONbuG6gi/7GnLJBtyTyFFD3cFYuY8wtcYv9gYEnZQ1Bu6SVW
d0Apcfprp1iihLuMPjh/X5xBgzIa8RG8Y4epTzHOfYnHjF8gah9A3N6EVb2ltbU2RWcm1JQ4cu1z
QX0gfEUKLsxprNmzmdJNDcrlElJX3gOjAgaxKAeoFwd8zdToDXBWTgYCnImM2VHLwDTp2HI4jgUp
DrJrJlBZDsXeyDN7L/qJbWGJ1hwy0uYo3SKVDE+5eJCzXU5l3bPOlYi1tBmUZOJzMY9HcHVuuMG1
KUU8B2Uf+AUUpJRd581pZsx86YAjJJqQDxi2shJbFpa/nw1koq1IWQ4LiH6hi9s5+9tOZ/37EHhA
BAW8ja583yGtn3qlxk6z/wSO2nEjM7h2T6CgvfQpo0bvqKli6HrIvK0QW0uwF+RdCOL7SALpgpsp
1R6D3IwcY2NEa2703KTi4CgC/awMAPbtKISzyzHizZ2JKp4lj7enbjX+PLekbLLZ7gC14x0ep5l3
FE1xFCCK7nm+7zPnfnBLEUKW8d4HZUmgdZ+EAMWvr33sSb6ReFhdQwTACKNxJSIyuNwjHvUkLQc8
LOyxfQnYcA8k+sZY10yglQLlIYSd+E8xASYWt6w4IJxo/Uo/Qm2KPPhgU3i9PaNrlwaYAJagDc30
V1w2sgRmZvLn4jS64y6lL3aO7OtT6Tx2joSk9Pvb1taiCIRryEWZwLOA9O9y2qgOXoiRA9FmuYKH
YCg5QnzgLi0YpKeth4DJref5Wl0WyYz/LCqHLdBa1M9zoNumvH2SFU8joTf3k5zRlcD7h7GmkEx3
w6kBcTZ4jaE50A2724NeXcizn7A4zjN/YvJpnjPwn51asJJau5RvPHLXv484GPSCqKypKFtHWj4J
jBr3GH1vsu8ziANvD2DNs6NP5Y8B83IATld0Wt5g1TI+EcB3xV2vs++WvcXqsOZG0HUIoB4EfGxw
F1/aYSOqQ6kGnB5Fj1/ozP17A4LyVsHe7MzZWJTVMQGI40DgHW2V6m3li9Tr0UZYnJA6evIm+2Nm
851niR+3p251w5+ZWY7f2doXoz9xt8XUOS4JU2pGFDLQNdVisHGHfOt5vjWo5Wo4s2boQhsdG4Oq
XLDWQAmiSuswc7/eHtNtK9cKB/CwnJXYz5p88Oleb96VW2rCWyaUuBytOP/PhNcczeHQ/jC3Mmqr
fu/PwoBP63KqqoY3nbd4IuhsPY6p8YUD5thwB31l5J1Hhw+tudXGv7690b8AaAEeyCpC2U1Z5efB
WJyaAAtzKMp96obtP4DGF6JqIB4RheG5obhY1FkGza+BSw+0z0Xil59uL/7qINB9gRyhtzSuKStD
WqcPyrQqTrIykbcl8o7qznHs0XzTiI1305YtZY1G0fncnVo4Nisyx6M9hIMT1/NGmWT1iJ6NSJmw
OvUBPeUYkUeCHBTt465r7Ec5+3cFrlw5zVvvptVhIbEO7AcgLCgTX2497ndQwWrQ6JXKe7Y0s0xR
42lI6f7LveA4y4ZDuv0KUUWtsnPNmrOTP94Z2fGvGcCQGlkYfpbGRWvh974cBlgx0WKS4vnUBG+6
9t6qvsv89R82G0QhURW2zWsKMFJVbc8yjKDj0ezc5SyU/IiW+9tWVu9PkBGiVxFUx6gAXg6kpBaT
dFmPjtOfHJJdpeZ8v21idclBEYkkIrpWkUa5NKGRLMgKL2enYopKCLiCIBilza338opPQ+YX1Aeg
wUaZVs2/Ab9PdA2x7sno6zuM1gynrmvCenDet6P/5AntdcrnrWr3ynvjwuoy9rNLpwTwzPUoMO/A
LD2jGe4eziOynf5DK+Zf5qi9aVW/L9OttoWVKwKq3AAkuoh6kL9RVk1UzgASZXRQ+f5DUxVhSx9c
QN1ur9uqkeUZBfAuSrYq8RMF1tnhPh7WtXWY52cteM62qMtXdh9e7QsGHrsP7zXF/VRdz0TVuLiI
WNRGcvr7zX3xeeWU+kJUhUnw+TkDO9Z97f29k4HgA+Z/ATYDtqk4s06mExM28NMdmsumSGw0O6zN
zvnnlfipr6CCOLr4POUxy1/AurGxwisn00Z+H73xQAvBoynbCM3wxAxygFvwTsfTlYJfJz1OkGEf
6y0+gVVTwPIvqSxQ/Ko3c8bHqjY94E88Ow1rAd5485cO1u7RrDcGteYIAKRZ+C1RC8J7+fJIkiJv
dJH2GSAcaJRn7lHvwO80BahMVtr/VXUb2te/Pyo42Qvd/+Kv1ehmhhAHcuhAqJk5S8bAfBja5mWY
ti7PtQ2xSIkihQ1Vm6suacMsK9/OcoC26xOdn62/Py5ojka7MjKo5qLuejlzcs7MSvTmeDKbvf8l
2yparD1HL76vXATcH2qv1oD7Bxd74Tj7yn4eTUgi+KHB72XwkTafZ55Flr27vTorQQ7aYJBFB8QT
aWg1X8GhLIpeNWtAtyKDbul3Zj1w7W4Qx4puBG0rew8VLGR8lkzkQvRzOYMel5bQKR1AM3LS+ocp
L8Jq/gqpwXr6pJf1xnqtOGhYA8gFHhrRlFqfsTjLJqlZ8sSD9EnL3aQVzkvWbalRrew67GnAjvE2
XQghlGUba2d2NNlJOGkZTulr8A99ShcGlFsgCDpzqmWP1nRwfpd7e95Y/5V5uvj+MsCzS7pF2zSS
wfi+z79RbTfqsUd/3N5iKwt/YULxpDnxOfXmYRnCR33IdhXr4GqeXZ3FvniohL4xpJUtfWFPiTs6
0qWD444SDx2IIZjI/CFSxy/YF13S+BvGlvlRMuzA8aFNFjEH+p7U1EQW9AMD5Z885c0H52DIj38/
d+efVw5N3+s24R4+P7EQ6mN5twv659aJ2vRQ/z31IyDEqM8iQlyailVHTQOHt35dypM1PBtgtK3n
V8gtbJzLlbvOX3B0CGpAvncFpoO4BFJyjdmfILIGUuUIdzBEJCAu7A+H21O3tjJ4hAA8iqv1ukKr
+UUO+T7an9JUhJn9fd641za+r658BflutN+y/tQlrbEryt3tn792MM9+vqWs/GBVUGjv8PMtwETy
h3m8b+uNEG1lLdC6A2ycabioEqm0CW076p1HWXcCTwXuFmYdy/kZGuW3B7LCUebDDMoOPmA9uOoV
FzYVjBsGN7uTb0s0vo4hqT8L8o2YrwN7KZrwNT1KN/SS9KfmR6m7R3+MQ48bP2IxcnFOl1oejim6
vbHrQEVx6edkXUOfZHSLxJvqO797gGrgQB+zMotEdtRLsW+bzw7ikvyx8j4YwV9DLBaYFmouwLZB
OweXxaX50h/EKFuTJ8RLemhEydTaCO2utqNiYfHCZ468L8aUzMheJ8zaNXPUbYWOW99XQse5Kokt
JnxfzyWITyDYVW4c2KvteDmC3/rRZyMY/bJjnaXzhJr3aQDJe+DYMt3aAQH2t2dLsaScrXay5Ghl
WA0wK8el6ca2U0bMHDaWZH1AgKJ4oDpYikGXSwKgF+T1XIsnfbuv5Yk6x5yEzN04X6tWEJkCaIiz
dUWup/e8KzTqsSSHHLJZvjWQtNB/QOXz9glaXX93iaQQxqOYoEQ6IEwduoIHLJk/Q3VVbqUoVj+/
iFigQwKFcZVIySa0bWevwlzRD7l4xgJuLAZKcJhuxQUgp79IM1gQvry638TUyn6ShUgAkzAffK0k
IVgn7NDN9HFfjsZSnO5E2HcDlAaG5zwLyXSoi3CB85Q75rh32VA+9vqby+pQ9/qf1dgPIQ2mDzYd
Hlr3vuDZfj+z+Xm0xFc5g0mIjQf0eAYmOYIvDlLPesGiedT4rmrBCooEKYlY5qWgPRpE6Dn5m527
WujNWhYPtOGhjagjrDhaulvAQiI/gEwjA34jY5/nKZ13Ijd/0GniEfFBy9BULGqyKW5p95Dl5fdu
bvQ9pCtZOFsejQ2GUYB0ywSjdNSnNgh/msDaBdBO9cvpu21y+xhAIeNZYymL21KyT20uOLQijf4I
cAGkbcZ9keQJ8orHLqCPhZeMbUzBv+8X+h2Yc0KjepEFfQ+woX/wBmCeRWMwEEmNWjxT+hmSf3PY
VaMfNlZoTTESxoAE3rvpO+F+9sy7yQYFMP0iig95CtJpVNkn+3sPEfs9T8EDrLfDGI/WJKLSfWzG
KSIkphSPFU3baV4OEV8Hel0kHAd3V9Za5GkHw8eVE0QgN0Le2hLhPFogzR6LMqzb0jgKaO/2qOxZ
vyqtad5RYAV3IHezP2uN9oZQhUQQ+bFju9WhR0Ln/ABBmR952xJklYgZdw3K55M904Opj0ZkQ7oz
ErLS9mQuv8t+9HczLYMYatvtPcit2W506zpsbGfYVb6bhrrQsycwkw7xUNoCrMcNaK5kW3/sWJO/
66GbeZhHe9wVmkwfM4ng1eiKz7QGVb6nsW+SQQW9yFm57yRJI1Pm/X4mkn0G4NWI0dMJ9GyLrd5X
9VcGWpJQTCLfGXU3PVrD6MWclN8g8WZE/eR9EYxiLUEBHzl1YMa5JcbI63oAn5jzAQuKi7Kl9L6z
JXTlanc8eoF3mpxWRKxiJK7tUo+kM5UfSOHRw1gEL+hDL/Y278qI5KYR0l7YO38Y2vt5yEiid8Tf
t+lkQ5tzoF+swfHiTszjrhaG0UWNE8w7HSRFb71LvXiSy2noC/vBqyExD0kGH3pqeh73dCrv81Z4
dy0nDHPQAltY+1bY1pxGoGm0H0nOfaj9NmOYIiAMs6rH8g1FFZZaT0O4ThlneS2csGlq+YtWLo9a
mhsx2Nb5Wzd7ZlwMpIyNVh9QCd5nxn4vBwDtjWImuxpZ4ncN2B7wDewqX9NoWGR+GhVzibmeB/YM
kFm7g9JsurdLaR0Zmf2osycUSZqi/sxSow4DA8zuvd61BxOErg9GOzaxm/sOQ5caeMYavGgiKAsW
e8yAHgp3ZrFMxy4CGCXd+Rnr71LTbCNdy8Zw7AmNO1pad2PQiEiTELaeLA5MDLWg2C5z9O5Q+SJG
iMZl0nr1mPMTYnPWgevWGzjls7AZ3U9FZxqHsTS8KPOyX55N210H3thocADj1frpnWgqDUSeNIuB
0rafUw9H2xZ02OGJz6J6DvLYAMAuBMTZP0yl5u/QVV8/sZJZd02QTztATnEUjZHHpiRGDP41NHkS
lt2LErrijQeK9obSOZ44srd9jcMrihqPbDpRqOhlb4PmAERdeCVI3KHoUKDbcu/rjTiahMk73s9f
EAcK8OWTVzoUfKfLOd1pY1NgORuonFlOGaM72ztKk7n7Oocw8O0bc7ner+4bNC9BHgAUvb5aSRQT
y5o5H0XSVj+srou4FDGZv1E4WMBRbtu6ei3gQgRtyh9by/V6Fjt5HYVv9QaRgCgFist49kbZtEXl
tnZHnxtRHvKpZhM4GxhpnU8e+9B6X24PYuv7S6RzNgi9MzJdZvg+R3UaJz8YP942sD5LCGDAPeWB
O1uJYSFRbKKVzBDJkEZwdNoILtLdP5gARQmWG1n7q55iSOz4lRdILAR5nvmpsr405t/CtZe1PjOh
RPpjp09aIWEiXbrf/oFY/Pf3gddDJxqIAa9SguWc9mg1R9uUW4QDqUI76BDtb5WHVlcb/cR4DS2i
gCrEtqvhzj30jybwlnE13gH5sxEZ/37AXp3AMxNKzNr2FC0CfSaSGrpibj9pYdugNcpvbTtszK7f
pYMESewkXhBD5FE3VwNII0d+dCZcsWYOSUx/yv1wNtKvXiGCcHYqGdl6le/E7E/RnBlVNNVjFvfT
7MYeeg+j0SfTzhtsdK9AFCYkhrdVe9qaOOU9PdqpnTHKRIILIRzad327UVtZPSbo+AbUZkmfqPhX
TxZsLDyfJ7nz1uGecss73dyqEq+P4o8RFQErax1K6jOMzEZhAGUL2i2KkPT2aVw3AkTl0neAw6i8
wETT49FfpiIhAK2907utF96qi0ePwf//vnIUc0K6vGrxpKhwDsVh9PdkN0C9/l8c45kZxW/pFhnK
nmIYPf9G8kcn+HV7mq6blJYj/58BXwFYiaIcanTa8qQg5UPGya6w53i28ve8NnbOyGK0GN4XRPci
cx7j1O3iwC7j2z9ifdf9mUu1wuJZfdeTiiCBUYMXBS0E5GVwttA9qxsCaTVkOIGwQEHn8oqBUO2M
HkMhEodke3sRrAUN+T+M48yEcovZrDDhnhuR6FkWLtpDxLuHn/sfrSg728tT2VUSAwmGOmoEj8Cp
cqDj/vZYtqZL2d8mnRxiphWma94hu7DZUrrMxZWDPpsrZWMHc9O1BODcRIyfigBBrX0flB+LLZmm
DTNqr5bw0RY/eBhGgeBrLEGjTPPQNr+N1gbEemO+VBpDIOC1erAxnsYiWI3ssZ6177eXZPWY/Ddl
jnKnZQQi1m2FsTRGFcsCOaUm2/Hc3wA/rZtZiPjAvbCEMpcHhcMMN4dWJEb5NAMawsyPRna6PZRl
da9X/z8byu4SxhQw24WNmnsvtEksb4hH+0sqHuWiAQq+CmvYSHkvn7xlUtlwGkAP9WDhcCKV9sCD
fufgeapX/i7Q+AtxKUigDHJ3e5jrU7lwQIFEGMkzJds49XNlthSXhEtA07nP5IH9/N8sKHsC6Oms
nQw4g5bH44+02XdbzRVrJwiEwQAnQNzEv2KKJmKkZWFiYxfGgZQMciHPgYgp2+qrW7cDyAVaVhbt
XsWtVcFAA1f4GEnbhX3PIzSOhOX0WGXJ7SlbO6loZf9jSNl7ta11vVO58Gz6I+hgIzHRf4g9zi0o
W22EDHs/lLAQOPcjJM7cfzihZ99X0+VkYSgXJr7fed9185NVPzRbXRVrp+XchLJzzczgVc49hE/l
XnIZmnXw2OIe6LUvSBFHdf/jHxYF/CjeQia3ABQvnc6MEpL0eiISKT85vYt8wtfbBtbiNYS16A1G
awN6FZXtFchOy3jAy0QYTVg6B5m+QeN91wffRLkVaqxOngXGYXAzoe7jKh50GAxUIB08Nk3vIW93
ThZqb/RgvZnmv2zlM0PLVj97NltZDgiHCUN+EyJuGuf49qStDgRCXGjvtAzQ1yz+7ez7Zuogm1O6
PDGsckcsioRfIsQ3JLQjbThq6ettc6snEwLuaPEEghSwS8Wc4xdGKQIUZ6ywoi/elqTK6h44+76y
yQruWhkkBhBnZpBTiBA6jcG+qN9Vxca8LT9UvWtAN/1nIMpms/vBgpQxBlJmU1jS9+gqCMt0o99o
y4jix8zMDyBGAiPN1LxI2T6zyYkMY+shtXZV46m+cD3hEruijCEmZC5ri4uETfm+SO+G8oc+c2i4
o30sQL7UEfFUkA0PunoZnBlVVip186Yxl4KNGyTpxHcT3VWW2DlIp97ecquTiM4SADgg6IL/X265
JggkkcsO74xnp0V67pD1G4d0dSwAW6NAF4B0Qr3YRrsru0o3eCLQDUuCx6buIN75zvc/3h7K6uk5
s6Psh8DNwTVdTjxBdvZTsUXOvP514Dcg3oGjqQKJdTqR3qc9vl4bj6M9fdT8aSOEXl2LpVX1/5lQ
Fn3IvNmo0RSLOqOZfnC6R2C3bk/RlgXlXOpyAmqrgoWCnriTyP7RJxspunUTGAUkAIARVrG7vYde
2lKTPJHBNz2HctMh6z7dHsX6UvxnYvn7mVdmAy+JZgw8GQwUHt8quZEEWjvxaEEA1zKIZEFRq8SU
Wqoz10fHazJ1+p3bDiH4qFChep2cX+XwktbPTr9FMLR2Rs5NKscQ9V+ty00E5xmtH2VXQKmh2o2+
cd+M+cvt2VtbIESz6B7AeQRUXAnOaGl00vNmBGdQwZjqN6u1UNXY3TaytkTAOOkgRwAS8aqP3Lfa
CS1emEIfumd65d5RH82N/2ADkBYI6iytFmpE49K+LxipWVKE5nxw/prfF4khG9IJSxc8uLTUfEnH
pZl1bsoTJ/jo9O/MjcO+NkNLJgZcAcCFXpFHSHTay17gnLSAty3CU/8wO+ffV5yJNlYsZxTe0GF7
X4TuVtlF/f2QhUcL7m8WENcCok05JIgijTZ1h+4pRZHd87+VMo1vr696JlQLypmw8nHwjWrsnorh
qFfPbvDSPBbO4baR39y156EKrCxkWFgJb2kIUnPxoxZMgQUN66d6MN6ZFd1PhH40LHFgxRunH0CU
mrBgyWgb95r26lhf5NynYc+LjRv/KhG5/BAA0VB6ALgfrT3LuT33ahmq8qPn90+kDk5cD946QXoU
VAHT6Iv8AFavu9G2jzynB6/Wv1lpkaIf1O3/MjPx+2fgpQ6adPweuPDLn+G3QY1iGn6GATIXQNoO
srXTXTcNL2OVstAudDv2HZ6G1uzTDa/xO0l0uRggrANnA9pqwZpw1bZLLcIAa+6bpxk0Swcie37v
teKpWSoOXkYOmqu9VrT0n6qpvSe587Wx5E+bNj+MsX9B9znQjgH5oPvoVSAm15+J0TX7BuCqmEzD
e1YZ5o4Zg4iybt41mXaXOjNajgCB8eZ7K5ifcZ1FXkt2rM9QvxjFoXehDEXGLrSn4KGeyxI1dO8n
+LseHQk9aFDh5JFPs/1cOYfM4wcw+maov6MDNNfvAhNXhd5/gFRSGmke+0ahPrQxZdfHEMEIIiv0
3S/IfxXsHfRktvyZNU/tK6f3Ft1IGqlnEEmPhS8fjtz+nQtTvEjVBikIhdLuZAPAyOy7PI3n7q0s
N25cdRSLGXTaow0AxckFinu56fAbSqbRoAXW1wvrEg26WyorWxaU9/xoVmVQLxbSKgQBRPW36/B7
BObCOQ+6KiRXlFtVE15d6rnZnrLXUvs5lm+33dTVpb1MEObmN5D0uoPArFkjKz3v0ElytLOoZCip
b3jCqxnC8wY1QXBsLcQKV+VbmXcTuLBqLXEPgcxCLrdAAasGAkBBUVdbhHUUB1cRqkN+vCAJeywp
pOQ2LryrKVp+/9nnla1a14JP0sHnKdtB4STMtR/Uubu9DFtDUOJnUF9BKpLkJCG9FTpLDdLcuAbW
LOAqgvNFxzJ4bBULgdVS6H73QVJOb8SPOVzu7SGsTdO5AeWV5IIImptBFySkKfV909IyRDbSfqxA
6rExW2umALGGWBOSjeA/U86csLQxr8F5ktjGk6GXUQ1SpOGvmX+x7N5CEAeiKDzS1cQZmH9Tm9aV
lmRen8a9IcsHJjSxcTjWhoLebshzL2WBK0pLyYuiH0CMcfL78QSEwIM3WAejZbu/Xxwfgpq6BwVU
IFqVyzcL0IM/ZCZJ0EmcBBJITACvAuFsbLIrr445g4GFuXrhOLk6iWbladzSSGIBbOWLIXK67Bk0
dtGci+PtES379fxGh7wLKo6InpE+QxOuqgbEGgZoYBHQkxBC/8AC9quU3NrVeEGHfuqCv5gE/sbw
1s7QuU3FF1uzAeCUTNMTZMe/W+332yNa/fpvX4yxgfpN+bqNcrFbGw095dPox4H0XEAdxZYewtoS
BSBCckFZZOIVpeyEwMimovMcCgTtL1d+K7svlf51FN9uj2XFCvqv8VLHAV3gjooVJMz6vPMZZACQ
zTJI1HVgoHfKXZdvNXoubkXZBxeWllk9i277bC5GHTzspzYlj6CiP0kTIC1HQpHDyfa56X3glfnj
H0aHqBqhEWT8rlLeQ5a7JhTp6GkyaZShUx6vB316AqpvY8Ndxe7YCcjd/2dJcaqVPxut2Xj01I0F
WPQDd9EWcau4tTXnQ6YBXt9OVR5lhoBIve5UD2U1pyFjtRWjmb/Z8vGry+ogabmo4OAkKMsa5IXg
qd7SUxlAEUu812YRWvYXaws8seIVAZMBpACyHdB3Uy8ro5tMY3Q6egLSkEZWxo2DGfQ0ElXW7W+v
5XKqrvbPmSllhjsG6LysJnqaJ5lo0wKEnlkepugSLR0jmjkQSvOwA1vSxjt9deP66BFCXs671vfi
eTWZg61pSeFwGs5Z9Qto6qUz+h1JnVd96r/6oO79+0t6YSfXUXkwQSaj8k2PNcDng11BcMWqD3yo
oEFY74jH49uTurpPoN28JGhQ2VQzs1Vpcbt2U3piI4D089Qaz8Vk1HFfT1MESL+/cYuuLeLCkQJ6
AlRUwXd16QSCetQRBMKpeR5g4RwdbJDdmcpn2T9pY5zXsTAgkm6M5Zas1dpGxQW0MJZCogtxwqVh
AQF2M2UGPVmCHNIpK8LanWPbphsTum4HDYS/zaBl5NIO8YsBQTQ8junswfzQ9N+6rcLk2pohTP9j
Yvn7mSNFlAbSDoA5TjVg4TX93npPgfNYBB9vb42VWw7z9Z8ZJQ7tkNxDCklDwJNqbTgiGSKLLY7G
1dkyUehaVgSMbkp8yHx9sKQPdYHO7+LZwzPfiXn/11IdOEa44f5YMS8nrK5Z30+gxj1ZZTMlIBRm
d8IHOe7t+doai7K1W2LMFfoMMBZQn4eTpceyxJO5A9HAbUOrCwPiMQ/eHRlj9cFvQ9QbOfxl/cfg
NOhovE3bDZe3NhaI94DID9pH7lWwW4OVZW6heJP4lVmFRit4nA7TO2809Y2Lc20w4BkFHc8yFjSr
X66N61V+mnkCT0KafuC2m0zU3PA5q4OB0NEiFwyGYDWkTvvZoVpXkoQ3U7Br7enHYE30ASrCW5xz
aycTjwOkES283jCey8EUi9KXWaUEAA5WR5bZOIfSoBFi0Spyme/vb2+EtYEhkgCrLfo7cdErO64Z
mUSmDM67Gfcdr0PXPUoQC/xvRpYFPPM2M7Ai1lQvNwQaDtznonkq5D+MA9k8iMPaC72EeglZY1m4
k5HBZ5LYfSPF3vn592M4N6CEDhNeWhCRoPSEdioz4qStY3t0x9DphR//b6aUe8YDOt0hJcaiw1l6
7GA7P/Xy7h9s4FyC+9dcFN+XfXG2JGiXc0y0eGlJituaPZjtqf2HNMcS7/wxodwxlbQcwAZdLSGB
HuU98k10A8GzdlbOLShnxaWNYdIRg5iL/TgYUTZXsSAissYNd7kWcpwbUhZ/9ufZNGssPuQHy+K+
ks8Bu0fFy/bDDC1Gfw3txmVju6hHIROLjF2gzJywfDDXaBgXD8ta7PJxK0Ow5jGhfY2X9OLTrtAI
JtGaecErJ7z8YVTft6hk1pzKUn0GGQLyT1cR4dA70sY1jMxApe3IbD6z7qXMtqBuy6SrwTxa4KAg
8LtCqNbSe6x4l2UCMbWogK0iTHcPtWZ1YdlpxnEc0unAMjmAfXrw+QZqZHUCF1YjgJNQpFbr006h
s85wmZbYxRzNRhk6+caWW53DpXgMNjEQaavBZpHjphuaQksqz4U0TamTe5aX1pG3hG34zrVj5GCZ
EClDbtl0FH/jdlmFpstZS5zR2Q36ZxsJlaz4gvO7cQ+szpqPDA5ImgJoQCpOp+3K2a9zbDsrjT25
S7eoR7e+r5ybFg1qDaedlqC31oNYRv1y22lufV/xN1blIAbwlmMz7AKZh9z/ctuAsbqnz2ZIcTQN
aYOuXSxkfmTw0MjC/FX7bp2078bvfxKNumi9+WVBHAHt1daRfLj9C1a3XWCiaL28UpHMubwXtMyf
gO6ScNp9nDIguyJDbGy3FRNIfvqA8SB9CJ11xYQ5GyM6zFM/WToztRldyLP1rhx+3B7IshaKd7iw
ogTsAyT89MnWPGi1WK+ALKJBnSZZgJoH5cNPO/vrThbIBKNlbSFsdJdHt3KIah3Kao1b+uiUIfug
L4+OLEI02KbR2Fh3ZgealtsDXNmMMIgmPA+wYmSVlc3oeJolUmQuEi8f3qYA/ZlT/em2ibWVAtsU
SAARWIMOUAkOa/jxzp9LL/HIE7BE1vRO1m+3TawtE26iJagGq9UVdVtLhnnKRR4krlbmoWDGs5ZC
W7K3+SfHIxIJp/zutkVjxd1h2v4zuUzsWejTmlZN6iwLkqEfDhprDxSNrCn3nwfA9I0UtNW5f0jz
7rWX7Tsd7TpDxd67U/qYm+zOSZs7SPhtvGCuVVyxe1CmMUB5bkFfU9097ZjOVkDxvrAG+qHSstPA
iziX/L4j864ayI+R4sfVYthZqbVxUlZ8DjhVEDdDEQLBs3rTjDCFJjs7SCzIDBxsl3RRZ7LqkDa0
AgN8XT5Waf4NKuRyYwdfc7Yto8aXwSwD66568eSs8H2XaEFiiN5+nJHEPI4t15+yWnMeZe3kh3Is
0se+Gav3fGz0uANN3h1Y6n9ubInVXQhJNmwKsJDhDrzcEqPrZV3WoOrnZpYTNUVrhxQdL49FPhnH
zCvkV14z9PENpH/XtGnzKJo82Im6sT+S1ix3tMxFRKqxPhhYRvTJN1r9BMHm4vPtH7q6VGe/UzmQ
vVFZQJmQIAH6O43SqgIuFiH2C4AVJKqAMzoMre7sgrTcWqs1VwDBwz8zpBwaox6QMehBO9BN1s5P
7xkECLWt8vfqyTwzsvyIs5M5pgNx2QgjHGAgM079fSmj2dt4Naw5TsAD3AUogEBbzX0UntNrQ0oD
9BjZ+0A2+zHbSomuz9YfEyq11QDWLIHY10+GuXjlYIc1wBM6DJsh8Jod1wyQ+7BBfA0pvssJE4Ov
uW6XBomk76FSFqIgtqf9z9ubbm2+4P8tiJIh2L4ihszN3mazAX8pchQACnToBu9vW1hb93MLyuZy
51Y3SQEL5Xys/GPtfuPfrS0o29rZAY0ADjiyXt4VAaUXCOE0LPAhoO5FTQkAR/DV6H9A7izGeQEw
KL49qNVps0GehkgHyRy1pEwMwfQyM4Kktu4HsQdv5+3vr649UlFgWF9AO6q4eB7YhOSDHiTMt53Y
ZbJCMNVA8wFsyFvX0+JX1GAKbWZ/bCn+kSP7VTXGECSj7f900uARGsJPdjA9lbwCmsc5DW325hIz
HEr92DrBbpJmMnrmRuS4uk8gOAi0prvwVi9/P/MPMm21qZ0m7MTeEk1oM8v5XjSQjANtOv8+G3m1
EStsGVRirDxv7DlwZmzMl9liYWm/ZXpYH28v5O8w6mp2vd/NbQBBAtdyOSxBs67IsyJI2t4b7oy+
fp0rE5wjZGRPaCUvY70tpl1Tu86LS8D+wfgMRYX/Q9qXLcmpJNv+Stt+py8QQQRcO90P5FwjNUgq
6QUrlaRgCgjm4evvok6frUwSS67qvLRZW23hGZOHh/vytQboDDWgUfbCoEnXQ2g3+2CQ9Y6qvNiW
pG5WVuq0Kwf0lNs2Dvx11uTmDS6vzEV9I1gYxNwNivAF6Xc8xtEFMJ2pSuurYuC+F5NoR9jesvaW
nm+KNoba7/ryhM2tyrGt8aQfbQOjDXPQFzvA6GRcPdpG4u/rXgQ/7CCrVqrJ/YU4Ze4kcySxIUmD
MtdZ756WAaQHsjPf69qt8U3FCwd59vPI9CCTAIADJNlOh2NpKkmzEnAgO75mnhEvoPXnysomIHGg
lEd0BCTA5L1ll50BeRbqe1oo+ieWVfFNz+3IBWEQXZEieG0Gn91qvcU9m6f2917TdeFK3WgeuIz4
RyaTAs4D0lwdGLfJZq+Enw75WBYgwVq3VrG2sDnm3DweE6DPpyNN4DRTP9hZVFl5gMSmln3L/fZz
qtJNlXVuySGrUEj1C1jYj9hE7ZqhJX4MkiYryBszrVSFDdlqN0GxrukXlUsQB+Hd+ZrrwQKacs7x
85GDGq8FsL1N388KVRTBITnpkcEbzLcIiQgQqS8MaXZTHhmZeHw9Y1pYWvZIMxWj6Qo0WR/YBzaA
UMxB1mmEdp3u+jRqK1KHiPX6jUEOdrYwSXO///jz49+PfERt1AoxFw5V0JFfdsjvUbFbmKK5dTg2
Mf79yETetpEvBUz0xj1aVEW7o0tNT0ujmFx43ImDQRmYpPJOb56KYME1LI1g4rQFiDQjzgUcm65f
idL/NqT6HdfthWTpkpmJvw78tLR6ATNhuvPJ2q9XIK66fCXMmoBHQQVoZPaZln+cMiWpaLjj9fba
1vaNjRrdQiwwuxZHJiajSCH4UJUlTAR4ZRGgcBaGMHeroXSFCwbA9RHAf7qdZMyirmsaOBF95wtU
F7bF8C1PFjDSs1aglAlpB+B6EEmdWiGRdFKu57gM6lVwL6lbPsklPdXZdz2wmn8bmfjDGr4QbBrK
94o0vQuocvOY3DZd94TYHOl5MASsRFX8qEFWJ+oS7bDG4+XtMBeNHP2A6SXTjYnaqsAPkCmSSiK/
7lLrpk3JUyK6NYREPlC3RzEdjTIoQaOFYlpNi+KyixlFCqVCb3e/g0wj0Ra2x+z2I2jqhyFkF53x
70feJnbALZ0JPP2LgG8TsPGgNWrBxNzVCWEDJKBwvQCmNNmBgxkCrIEXoFeELEHGIyKfUDc2tzqv
DHDExdUe2cho3eTQBrm8XuOGmEbAmDncaXifQWxtYpkkPJKBDT+XNtELqnoPFCrpqgO1fZxtnF6a
aHwY3LRcEhucPQ2MwG9Af9oBpPx0UsuKDITXA5ADcd/sE40gTEBcveuYpq+QjC+2l8c5aw8qAaPM
N4jg3tuIjhbRqBCLRSHSfCF5FuGvwLlLxHOhPl22Mrf7HTKW8xEhQLRmcvw4wtUkaU3bA6puYyD0
abP7NvsU5SgoGAvB64KtaaajQXo/0iKCtHf9PRGfWtNVyESBeLjNv14e1dwBOBrVdHeaQm9Z08JS
Y64Ne1UsvHGXPm+ebgVQGjKtQtrAi+zXNn/5Y/kLpDrRJ4nHHW4oRIgTv6vFCbKgPkNGKHYFKHHb
zUdm5/f3J2sOXgYymBq+b6QvPpokw2ipuDZ3xf4eAdJNpxMkDFu0rbJtj2V3hO0sf6MvEb3MXhzH
NiZ+oOg4wTtyzNHo4pDFxhrNk1d4Nn0qM+0RnMLXBpWPRtyAnrYyX/R0iUR5zg8d259sgqIkKOvi
5vTADeUm9ic57JyCu01zp/LADdqHtv9xed3er/Wp60O72sivhuQqMmyn0+rDG4RVmtiepudgtlEF
eP1FNoSPdeHTHw6enfdG1CD5rEI/uK14P+zKwo9Qj4lrV6jgpenbeI+GA5B+IU++aVQ03MvAh+Zo
EnzJhLR2WsYKZGra7s9jCdRwLWdUKBr1OyZ7Wto1Zb1P8WxskVCTd5sM/wNSi8szNHMwUZgeO0BG
dZWzvJ3eR8RoAoN7LQjuXuxkgdFkZlsj649aJ5pnAZKdRo5DwXqoxqEaqYR6ssLwtbf00i11uf/j
YYD24fc6j8M8cv0F+pjLbohsz6qvWuXW/sLVMuuIoaszKkOgoWCKG2typ8gFF+P38y1qn7vWJ+6Q
7Sgk7aHAuRAqzCwK6re/rU2WHk9oQEia2PZieRXFB0hufmC2IN0FAk0IWJxJLQcZyY0mSW0vd8jB
L8pPkGJ9u2xi7i7Gw/NvE+PfjxakNPuiyHloexQMnVBdRWILBNTX1R9zpo6eH3mXMQUMYaVpaU/U
UQYCGAwFxeholTBL2xVR2m2UoyWHy0Oa3QNoVBjb2dHoNy0HRATXAApTtmeq8lbVcotkyFWTBI9D
nxya7o8FMceR2fqYU2dQppg+4YWmkSRguHM6fiii/eIzYnR9Z64R6QFouCGHDh9zukKWVuhWCIp1
r6j7+GePcvAq42DQdzu9BTN55ZhXA8osAwDM2IBoRMNWiRrG3DwyejcoleZCgVBfiHhmHAYS+kBG
jEy+6H6aHOREy0rWMFSsB5Nu/arbMrUuluScZ88XmMLQwwcXe6ZJoHERlVGZOB5aud27StV/fr5w
g48gHKSt0JQ7CRckrZpcLxBM6d8iYIqWRJHmLnKCVhaAB1A0QFp4cqupLDVLUHLjajC6eysKfhCI
ALMkAte29hwkAE5zWW5M3jzmKbnJhiXVp7mC+qgXMsJY0A4PsZzTvQPWmy5XGQP8g9kuJ7ckiVZl
9RTLEVbdbHOrWgUpX+l84SUz41VO7E4iiMHshNISG3Z5/93J+hdl2PuOQpeyItFSL+ysMdQNQDyA
Vydk204Hid6KLus5MC4VrdghiPrCHQJwqlPefna6iC24F3P06pMDCbSgPjKdIscChrJTeyI3a15z
CVeGbu5nywrEfWLWxiOXxPgVDg7ElcDm9KXKibEeMtMsXB3RzS2K7pj2pjSKg6pD+9YOSbuOQi4O
eaDXK6WBHEUVtF6JXO/cqoj5KiiL9gZ99cZDRwvhNrIqV9zxnRfQzDdjbjrBFR0amz/2n+96q+As
AC4Syf7T8bV4UmlVSG2vbvETmms6tG5HH3T6SwULt8+MFwEXmI4sNUcu/ExLwyGDkKzCBRo267rM
MVGbmD9fHs68DTTDA4UPnNX0EGYIR/zcxs1j13wlnG4r83urtBdcycylg5GgfDVKIEGpcnLSCt2v
2zxHYEOGwm0DuvcFvUNv6jaIQ4jccG0hkJr1LWOzIVoXkGk5a24e7JCWpqjHQq72rQnJEwvVdRfL
h34wSzeRAa4+39ULDYoC9DFx/lg5E0H6sf1J7BOnfqyHVotrr6qvoNZxXVl8IXs9d7DRSYmoGrAo
Dj6AyUYUUB4xcKA8v0zNK80xi6cuq+1dzmL7QIKOLszp7E6heJaCdcBCCnJir5dOZuZmjgokuY3K
u4g+RPL18macudHQHPrbxCTcQjncz6DQCKiCDrEy501fInKbNQC+dYJ+15FrZ3J4Q7NpqBEgB2fo
dxZQuZFYQhAsWZgsfKIaquUIidDwvIXm0VJgMft5gKCQHoJAEIjiThcdDCKdkwYZZghoZq2v3V+X
V+C9D3fqvlERQ5UKpFrOGea/17Qia+0OwLd0x8RV/YuneFBvQqjJ9Jv2u99vFFSc+Fr7etnwGExM
7YLQf6SegKc7Iz0z7cGsshyv6kS/k/5n03qmDfRjQIPSZy/t8L1eOj7jQpwZtBCwQzNtLKlOoo9A
czK9kwjR0khuUaG5MTV5lUm7c0nRo50q9q2NBpjb5WHOrR+AhX9bnawftEICWYJ/xOuk8Sz7+qVW
qLVftjE7lWAToyjlQmBjWiRIfRqFEo1DHh3qVey3oMCLXG34KquHmj7WZbTuuw/cVCAUgugguu/P
W8VaHjY8DyzcIuk1jXesOCTJ5vKo5tzPkYlpEjGvyhZ927rtiSj67tTGU6E7oNSB1NtlO3NXFYJB
lNpxwExI6Z2eMEuGVMUA23ttqN6IpQ5pEwcr6F39NCKgG31F9d1li7M70UbjPR5jkM0440hAzgfb
v0F6lPsd2vyrfu34drghQSRXelXpG4E4dd1TP1+Y07mxohiNTLONgoE1bYv0k9zvTUgdPPjDAapI
HdiXrF0RH/gfK/PhOsQNhWo08HSgHJ3cHeGAanwIAOtDEX2rjV/9B1INaL3HHI4F9vOGuKGpdL9R
RfBg2quWXFPrz+GACMJGWV302jhnAr6pbZVF0ofBA82utWTtsIUjO3OXQ1IZTFyQTRwzfJP4CNwb
RDRIzXhN0+1Eo7udYW3SDk3+fx40AKttOUgAgfQKbu90d49vfyNvWub5SriZER30bjgAV5ssFb5n
HB16UhBSojsRcOUpq0Ro5VTP9Mry6oi5qnKdfonnYcYhoIrL8X40gdKEYvTpUAogstshMi0PSl/A
z8XPrVZA0+uPCaNAvQGPjYoaKI3Ps0wdjWvIU3HLi9rrEaQv//xGGIM3cKOYYy/CFFYc5oZEG0Jo
eQ1Zx/0uq57+2LucfJ+cTlMkYmVaA76vt5vsmyzjTVlEGxs0xmBmd+1yIfMxt+6jPuIIv8MtPoXW
VCaLBxu4Q4+iQL1P4wVf+b5BJ9c22oXx8kJOCRx60/eKNgBNqERLPWMA61rnD85XO01Kt6J5cyUy
uDDesuLGTvFsApWujhq84ewyJMt3CTrxXSIsbZM7rLtx2kVR5LkticQaerHQ9TXywpzONTCWEFzh
FfVEaz8hDNxbIsugIucv0erMOO6RuhUt03BJaDifHGOZ6JHyWUo9EjcujLgW+oALPBONcMfNaH15
C815Jws9gGMbIKq3U279IXF6JXtJPVPzwBy6JpApsumnwfzAVsXLAoShgKqOqP/J9NlpSUWQW57p
PAV81FC8HfRPMb3JtGuwoV8e1NxaITeHvWqjb+WMEkAFccZyJ7E8S7TNShtpL6ywZmuW8w/0niM9
+dvUJN9j+5AHzmQMF9I9UfXosKWIb3Y7gNLxvSh/HrMg99rYbYFD1yY2Wo7tPlwnSu8PETeiTdNY
/GZsAlo4irNGnfE1z0DZd9aox2RS2x0yex4ywGs/ERtoOCIvclOlj0H0dnmxZkIkpI/xMABBCS4V
OnkYWshVp3FpWyB2Tn/RQK1Snh6awvhM7eq1b9NnPwfxzmWbcxsEuQNIdRMg6MDJcrobNRMNE47E
bsygC5iDmN3cE54uHK05d4leHortjkc8oD2nRsCQDjW/3KJemd4pcOExtXDhz46CghkXQBsEeFN/
XKMrjHSCU0+Zaz3b5iZ4K7eXJ2rmvYHy6m8TE68XGWHBB8AnvFpDx6HUXC3k66b81fC7JgVwVOyc
7uWyyXfdhek1MJ6osSKKIGBKjaXCuqylg2sAQKnqfuia4CoMYrajRk7XlgKegTH02AzRoK+GhpXX
hV2Xd0UGyb4gjn4qrjowU69LFmwz4PyRCPD5TrUl6FqkaScuyEKqJc2iuQODo4h0M2RKUEycbChq
NaTg7fibu42GFybZO8ggonK8BDWd3VTInr2X+c6jbYiHpgBzw1+LPHIjicIeZVCZu7wEs6NBtDpW
3/CYnAZ4pp6ZGs9r6g36l96E1+GO2+TfzQJNE8YHGCM5Os8QsEJ/GRzyk/jYTJBS1tuBevpwb/ND
t1TTn5sx4DbwCkJ7IVjqJktTJoEUmokgSVPhpyJu7xJ9qTlq7hI9NjEJV4Og0yut9KkXF+bgOo22
DRicJULYjWjk+vLizJU20MACeQ+8uMAvPp0wQrTEF0jOe6IUbJX1yZpo1XUQpZu2Jt+0hNyGMt+Y
afi5HtIFKOfczkCqF3fCSDB8VvJXgwRleqHjMZNqDqpr0F/WW/UZyBn4Umq0Wyvp84ULYs7NIa0M
blR0OMFhTxZQWbSqEjVwICQMtxZk1/Ymmne63eV5ndsnOFjOezFl5Po5dddhlhKjZCX3WO752m3y
8IHPo+t5rJ0QvAcm11yXEx4koKD0KDSx16k4XP78XBMJUHu/vz+ZJWMoeUwjfD+RFlSFaBFJLx96
dm9HBo1G9AgBO4JeQ55Ypy+lr0d46krfbXmgrXJdJrvEhMIujwHgiNGhvaZ627ywoogeUMZC8axI
u0PWZ85e5MhPEkfZX7MkWIIAzW0wVCWRKcbD75z2QHCZCRhFCQaqGPFA3CJ5GBmjO1tcUfRcXp61
uYML3qDxQQM83jka1ox0cJf2AH9ke+p87q/D5MEk+8tGZvYvanQjDzUYPZAdnKwM2DgNQ5kow8jk
KUlb12ywPEtIxiUjExeki7hukggPIzOQOzrs+gblHmdhJDNHBIB3bF5EhqgZT4GFEsJSZqlQ1XX0
5lPvQJMnCf5Y1RRAgiMb01ygL0APAKZuKKOn/pOA0rYdD58uL8g4F9MAA78fjyy82s7Zrk1Rmk4Y
5LYH3XCZrvWDfNFyCIFCDn0hzpzbX0eWpoMBMtIOjKS0PSfXHgKfPfmW2gvQHUTmEpBsydTkGuXE
14JYKtAByAyckNZ6sCHVjQJm2H+/PH0zuwD39N/TRyZPHgMCLOjVxxHtrXWoXG2pzDI7Ejzbxiqs
iRfIuNWPgDl92uTo0Md5qSPrahTI0fmmrqzbTmgLAfTsRjiyNP6SI0sdur31bjyZZfWapobbOG82
1OLBjOaS8ke0lOaenbgjcxNHYPtBFqYUUL+EmW7Cx8h04YDOeAGOssDfUzcO+GhAlu7L3unhBbJ4
37Ot2X5Jli6apUGML4YjEyLqowKxNLxZ+8ir75TuLu+uhSFMIdlwOw0PAkyScj511jc9pC5PlnLK
cz1xxxM1hYfIvLCLsgdbBynB2w8ENqXDS2QXN01mgPm/eqJ2/lP52o5Y4YaCHTEzm81HBjom58G1
eM68lrQirWyz4wAeOndRznfCEV9Vqy/E8vPz+dvMuJ7H6xUHhKJtFhgRpwbBo/lGDQfVS3PhKM2a
gXrKOwoASuqTbWE4nTJtreaQnvmShd+U+JWEC+nHWb8A/MhY9zccZOpPRxIFPGVBA4RjoN1aYPdn
Fhrfomczeb68MHMAA6Q3fxuanKJY1VVLFWA1fl+s87Jb2ba/Kpv7XAtds/8i5ENVc7fM0kMvXy7b
np1GqNAjDYLiDepGp2NkgRHXKgQoMfVvB3mAime0xAo7e4CPTEw2hBkbLMwqmCgL12p2ECK6PIT5
749IAmAdsbEnFxFJQP8tBMdO8PlXFTVfTLJEaz2/QgDtvuMVAH+aTJNVBsogick8oX8VIuhcTeXV
qkxBxsbCEjQhvhvw/l5m2qEZqm0HFobLg5zdi4jqML4xjJhKTSSQjQOwNOJenbu5tWYvCSrn2UL0
MJd8QQrubyOTmfSVnnKNwkhr6grdso36Xmk0/ZJVvH3UHL1+1atWbEoUlkBM7Q8Lb73ZfDwcx0gw
MMrwTbNkCYBYZiQV94yOXQVZvENnybpC+55hFs9oZ971Qf+mRPSDdOUBFCoPUdJc2bIBK3dzJWv7
1+U5H8/3WdgGguZ3gMfYZ3t6NtpWDHWT+cwbtFq4UVA1NyILpadHZf9YBg7dCVMtZQ9mjQJUMmqK
wDNOQRkaWH71To8BZEyuQnJt52tUjCGgMyQLV/fcYsOnjVyMqHyc9S2DbDtN8COYZyK8ckOm0ORF
azdKm8ehGfRNb2ZbYdT7oPtAsxxevWgpG+mrTNQdTudVOHaoFwMKlFX6raJvgA4zQMiZs++thUti
zjUcW5pEjtHg5yzvNQbU+I74YHZZX94hc9ROGAoArbgg0K4/faDofjIMSW0wjydKKleCzmxt9AV4
CMJSvQ5B/hl3PoS+cr3ctBBou1KQxrhprVI91G3THKoo6Pd5SNSq13q2yRP2cPkXzvn3ox84fRBA
ll1jZo1V7kl0VWV4jKelq9gHXPCxlcmKBrERa6BAQSVYoui4Jkv5wdlR4JKHh0e7I4CSpzsmKanu
BwSXfeTb30rqX0GC/MWvljJdc2cPHh549lFBD8ziEzOALTKNIUJyICYgSwXCo/6uYP6bkbYvpFBL
/Y+z2/PI3mR78sqxKq1Dp4kY9LUvszs//wAehGMwyEJCOeOceBN1gspE4psBTLOK/HWZb1u2iTPX
LK7J0jtqdpWObI132FHk14DIr7dS+EsV2y7LXpmRr8ylcH3uIoS2BI4aUrfI407WiMY2euBDZM00
dcj8wO3SYp9HmkuapeaG2eEAHoe5Q8rmjM1eDlXbS6sFspp0b6pHqXLgTwAP7D5wQn+bmd7s0E6K
uryAGYP2Xk7DPZLKG8KWgszZvQaisXdMHAhEx78fLU6Yxl0RgrfcM/zup0iyGzOhC+1Zs8fnyMQ4
oUcm8ipFe2g+moDwtLWy442m3RTdSi3Vdmf2AFI2iPVGOgdwiU/iZRZaoqYFnoRJ8MlMP1f8qUo/
h0+X12VmwpA7Q5UauDdUu6ZZAY0VdQSuXOSFMBqy+mMhRaSdUNsHIARhJVqQJ/tYAHo+2E0Bx9y5
ab/O2MLVN3O9n3x/4ltyI2sV0CDMa1S2Tbm8bsr2sUvluiHgXrGHV1B4fAWr24LZuaUBtgX0YBwA
F+pMOgSaoO9alMeYx6LQ7XEsyy3Kxjn9dHlxZrYajv/YaMEQuZw1BoQGaMtLBaFZ2eoHZCeoC1q/
W6OvtySo9mRQC0C+uYt+9DfcgCtFp/O0tpoHsV5rdjbecOYjNb8Any9uWDKsc86CR18XwVWVQP96
cGpwT0vDkzLe+iwC0SNN9Nc61uUBjWdLycsZH4U6L44zksmY8GmTvlnUuTKBHvFMdq35XzsNeiao
An5gstFwNUKER/6Uye0bRARCNxVo7g20K44dTrtBTz4NKf+MVbiyUHu8bG926/5t74yeSuV2NkQK
d5aIEd2v7XoUvltFfNWDRChsVsVwuGxw7qiPsjPAKIOGwJqivyQSxGHFO4SJfE1KN338331+Mn9d
FfNU1/F5q37prnT+kc+DrxlKNgCgAABw6nbtNGsKXcPnJb92sruPtF4i+/r7++NZPHLrLSLZvvTx
/eRgGts83F6enbnVBiECQB9jARisfKefh7SzFuG9YUFRVlZuyex1OJRf0Qm6Sdtmk0KW0LBjC+RG
S0HrnKs6Njy5EZ0WqnWd2QMHAo2jNq5XjaVW1HxrbX99eYhz+wvgFaBJAc0zzyKJOG0pA8DFQhD2
OdIfnIUIYuHz0wiizWXamjk+H+kxgFvM1f8csYpn8JiDh+ODa58sESvNqunrlniUF/aqBLp0Z0Hn
a8HK3HrAv46N6SPv3zQVVQUCj0KlEc+Uu2TYtvneLPcoBF5ei1kraA0A/Bso2bPtZth1ayRNZnoK
OZuO8IMtTeF2WrlGMWvJPY+ByCSDgJoC8Mq4CckYep3u7Qig6w78AqZX9kSg+aCFehD/ktfZ1wK4
cDdhjnAL5DQuD3HuRKEyC7JrNJcZAIecWpUxFUCadgTodnWdA6ppK3QlkOi1b7R2VYfZC3FQRKkT
Z4kVaW4nAnA39gdywECmtyR6AWOwxAji6XX9HEjnOh7kwk08d+MhV0pBdDky400xSGnY5UlgB8RL
yz0EtVxfW9fB18sTOLdsI9wUpfNR1376qgeVEGABTgack0DCx4Vm+5t0wPJnpiz9ZUIsbZ+Az3Xt
Z9DLuWx5dnS4yrFfcO+dlW5By2cRpeMMGGXXfFN20X22FUvWymyHhYMwa+oda4V69LmgejKw3uRa
Tj0/zm5DW+5jI7jys2ghiT67JX6bmZZXUMDvChUUMCN3ebqK1UJwMj8M7AP0+ziApE2OmBHxMusY
vj8Ut3l/VfuvtvHpA4sCMV88odHYAMDw6XmytRQi13gLeE1WfLZou3dC/0de2/87M+8wnKN7dkAJ
0m8LRnCPk3ydmYGz7XHjI58UsIWX2uyk/R7Re7r7yFTA9HoIUpt4Cl3JVoDsX+hytrDBxpmfOj8g
5v5n2t5LYkdGSlQWQr0XQFeHLDddJAe0veQZ3fRlHa902SElRhbRV3NDQ/oUL3Z0y0OdZ+L8BqhV
jBB16ulyo9F9IG6jeCHbNWsCcCRYwIUOXNTpflB1H9JO6oAwD8lL6+d3JJEbCzpwf77tAH7/28x4
kx3NHzOEDKyMUK/XZP4chzRcW1JqX9vBqJdMja/N6VqhxRrJNbhU9ChMXqOdoUtCAmF50JKlbhPS
ZltGYbnKuZXUbiii7EYOfb/N0jxb26XPVkpp3aqESCoOdg/Mc1zF+wr6rJtOGFbtthBN3pV1l63M
TC+vbOjzuRGrWnfgdXjFsvwhQrf8vR4VMWSgLH8v0NG01UHmuu6z2pUxWkp6ZsC9F+yNhXYrgCuo
9EfEIonrtG29agNT/NSkCRBqpn+zNF17wWPR3GhBX96UfYc4GKVdMCZQtG2jrGFAR1MnT5YvDDcK
g3BN06Y6FFYWbvXGX0olzoUZ8ElICgOOi8LaZI9kediVtAKK2tGdNSEgwtIK9FiCICJ2PuABj01N
9kkgApo7bWB5wgHbx22BJ+cSD/LcUUZiFFgykBug13XiAZPIGaKEw8lmTXUz5nlV5gtIxVn3aWPT
bWotMTjO3Ro4wqjp6SDgOSMWqWklylqjxAPK6ZXzfgvcz8MHjteRicm0OaHwmyYhCCQMY90b1qPT
GfsRc3bZzFwsMfKl22DigZDjmT/K4k5La07A5Ss/V4a6GophxyQFPDtQ6wosd24SLwG1Z6cPux2Z
S+qMPICnrmPQhBk3ISJAJh8h22LVC3M3830HCLN3JngEmdPKGAR4rbhming9Q4+cHbqFHy7s6pkD
hDgShL1QA4FPmnqkrPNrLetwRUG0/k2Ylf5UE6k2Uml0Q1uDLTw+ZkeEsiMQBWN74TSsbKuy6eoG
3TacRBvftNZ5sxC4zg7oyML4C47ceaslg9MmsFAH/mNqOftaC66LeljxOl0KimZHA2kNELrglYOm
5FNbjpbVwxgsebxxc65tfMvYXt7Wo/+aXBi4Cf62MA3roH2HV7OJQLWP/FfBAADtWvXF7uDlPmAI
zcCA4iL+OuuWhBRXWyS+T7y2Uj813whceyCBK81iydI4KWdDOrI0WSCFDsTB7LHjtJcq2tDPo7wB
X9XRGnzOQ7+QJ52dP2xd+Da4OGSdTlcIwtXophgQHNGy+kyjeGPLFDhjeyGVxud2wig9A2gEtObP
yDKoORRVyFrTqzo9cXtdAnJKpbUp9bh5yhBartKs1l2nHMgjumrrZ0vvepcgRKtcVkSd6zOeE7eT
ovghAZQD3MFvtqZVdS+J3TEQ65b2DVFFeWC2lj2DiDJeGcJXT1i3+FoO8K0UvM6rnuTBvmp88Kj4
vZRb9M+1+7ytQNkaqeiWK3Dj8ICyvSyq4h5MTMm1I/xg3cf7oaoPBbrybLG2kzV60HcC+nQd1Pe0
VSf8dcrs60jk9BbXONKSUhVrHfw0jwFkKFeZphfXht1YD1Zpi1+IXOyN5UTltojaYVv0drhNm6xE
c53erlSLeKVmebhCkwj/1Wc8dJ0sMl1T1dqa0rLbEN9OtsC6ho881sQ+MapkUzX6sLBuc8s28jCh
dAcPDpTT6fbQVNY3TRnheJlXZvFTpGohOF8yMAn4klaSKlYwoLdr/4r1C+5h9vNI5iHzAaTzWcdu
w6iSwswIgI75r5o093W21BQ8E5OMWoIQ8AY1lo3s9OkUDbk0OkcZJkJWfw8WZqXzfZZ+6osHTV/C
tM21QLwT9MBnYkHA835qLGt6KF8kEg8ms9ogGHoGJ8oWnFw7VMX3Rt3cRxBlpkyKFaArz5c94HuI
MHVMAMUwBuVMvHKn7BJdVcZAUCFSIXlcABdPr6vA3plwhRE0tocytlwjVmiXsrWvZmcxN3DEDjF7
50qB9u+FXzNuvbNfA+Q/sOUgysMVczoVZlDXwQCf4LH4qgD8xbdyV4nvDqnWPrSjTCNeB+o21L9f
tjvnMNHtDwohRDXjO/zUrJZJy8iN3vSkfW0OB1Fdlc2CT57btMcmxhv86IZWjaEGq+1M8Px8qm6T
cCEAWPr8ZOIGXPM5ceCKg/qF8Jc/z7OgevF7fsY49OjHW7kyGnTnmZ752eqqNRNkfXkBln7+JKYg
tE76voIB2e2ZnruIMRd80lyERFGsAgMfZDbtKfzLyGKHaoAqo3ZYM7cNJd1VvQFZEV3T3NyuPkCi
PeL5QPaJINlAj/DplOWSD0U6mCZSidY6GHocF33VxJv3efs/b93/FT8z77+PRvnv/8L/f8tUX4Qi
qCb/99/ffqZFmP7X+G/+/m9O/8W/b8O3IiuzX9X0vzr5R/jwfwyvX6vXk/+zSauw6h/qn0X/+LOE
ctq7AfzE8b/8//3jP36+f+W5Vz//9ddbVqfV+DWBXqS//vOnw49//YWA4mjvjN//zx/vXiX+3XVf
iH4YIexn/+jna1n96y9b/yeKkhYaVNCfMlZnsdfan+NfmPNPVLCwKmjJwZMJsetf/0izogr+9Rcl
+BMiJjyp0Vv3338qs3r8E3H+iSwt0usoo+OtDbasv/5n8Cfr83u9/pHW0gP4vSphE8v+28Gxsf0Q
gSbo2Bj8PEIm83RbiNBI9MQW+b7JjWIVF1ANlVI5m4F2Ploso6XkC6CN5yaBMgSMDJ4N18xZxr7X
UvhvRoN9WeAF6qLQR7agGkjwJgVci6jSSl2WUO2uq4Z6H5OiPXAeWpsIisr7FqH4dVs0yY9Emdq9
EI3ZbRWYozZVlBuHKjFb4jasrm6jKC5+5d2AICwuDH9tpQn9iUdwKQHMldq2riV9jtMenQJdCeTz
SgKZspMd+ZzbvdLdTPmhxzsAB93SCiMQcfgpfRHUAUIqd7SrqLHRsRmWNM7xQc2/T6VhoKRnDYHb
6CCJyMReN0p7WyfJHc+CvoV0roViOnjTfhphKHZlG6Rb3ZTZweyc7pB3vEhWLNAjXHOcPciAE7en
KAdKu2q3uIviXRA25cEKdfvFZu2vBt1PSFg1idoDrkerdUyEnq7rWg+eQdHY7AreQUsZxA9u1eZv
pZRsXfDEd0kX3Pe42FaGXwx0pRn5Q41t6tpaGB+6thtuNQFvoEONOSdCuEGIprRIsC+V9lbm8h79
i3jN83JtMj190hJHQ69KH6/snO4FmkHRv4ag+6UNo3Clycg+VPZ9otAnrFB1rFCSWoFE9JEV8fOQ
9tY9C9DYmUu/cE3trtSrx4FBmtuMd3oHkrsGxHMrng7fWvzg5P9xdGXLkeJY9IsUwSZAryy5OdO7
y3a9EF12lZAAIYSEgK+f43mb6O6psjNBuvesBvWV3YQM4Xnhnwrdh8VucnJER/2N6tjUdB/LTg13
6PRN8dlkdqrXKay65JLLx44hHCYCj8L3UzrEZ0dpPYj+hBBZWexh94lcg0ub8uSiFP+mpMXPSfEr
OO3L0IK+8vvR9P1ZM/VAUN9zjmcQaznB49L4bC2nTdQiNk8NkhaZFs+at7ykjfsbTOvXEqgy84wV
EnhP0SYGNQbxUsZxw4p0/fGr3Iv+S27IF+/xBVvZG1HMJPaXXU7iumz4uMVSi1HGpZSDP3M4DNuC
oUTzFBq7lv0mH2DwosUUdSeYctUMj5+MvoJ1ks/WCOx3dgXgKf8TyxOxKSk7Hx9lNDvkHfxO3J4W
0TzyauyNq4YtNDU6OYOxSIatPWrpk7d+TvHFdzMvQVc97HDDHcJ52X4lk5dfSPyMfp4UVQTQqN0x
E7kDoU3GiwZirDtP3bNIwQwG24/mC3DlQRKro6IbWlDfMb15k7xge9s+gEKvRzyGZ8FUQbdxPjQ0
nc4UWd73eYTXUuMtLunC1B14nelFxfxm6TNtt+aYGSuPHGTjy9LvroC6PNuqIRfmUePf1Lrz0zlO
ujgpNMb1sKCpeJrCHWau5Q6IVqmnqCmTQKlSZE6eZjENJyPDEHFurT5JKY8uyCAU3jt2yR2/mBxG
rUxuT7Rr39JlXlzRWXpxLuJVG2e6ClxTwtQrgcgy90d2my5TIruyYV10DvrkCnTBouhyglIpzrB0
KXLXK5xHiC95poQv//Ix+DsNgYcjfZr/oxzW9J6WfWenAiBcFcWu3B27t7PB/1ArsGc5f0wMj1PS
bCWey6VaoTQvezX868OsyuLgK+bTDv1O3pbhgsY+VCw98yS8hEgAOM06f+hcnxw9G9/zXGIP1PSe
MvEb6Y9Nv63lYJbL7MVL6PDh4giuotZPOLrHQjlVDzNNinHJL8qk9cqituCz/QxWtV8RqLYUatAU
iHaO/3oL7vp4uhuNunjR/yXIMJF4htLutmd+OYil+ymRRLYACz7TdOJ3SQ5jyIDZFXWtCb60+bcD
AzwUPLOkDI2sbEBuzSDDazJSA2HmYGu576ZqVXuIyHS1LZazlTJTbqtCkH8vkSewN0eLdvuRiGqL
iMZGDJ/nrjtVQgj1NiHitxx6qkob6AL3NR4L9jgEbfumInGJzf4BGhO2Y9u54zQYVcwb/QiEe08R
47NBLV0xIu9C7c968kXeBy16pjtxRxRydQY3f+JA+9yIhYJUdl9wCn/3lN/LPPIAJ2A/YB2KOqY8
u4dK/zketu0EReD0oKD1RjyJQvponr9qMb8PstPXjJqnNfjI8GPBy91Vs9VLEeTbZQ2yYzMudZjn
N4KEtIg3t6DJh0e54AvRDkhTPJJaL22N7DR0rUClUOxDmt34qvo70DHTp46XWBTayZriYG0mZA03
Kns1iOys4n6Lf68khCZjpOd0oiC+5uWDhY0qx3zYcFA2QYFQzvEJf+0vnd4ZmKceNDEwUw6BvA9b
/UxDPHbqktp/M1vnX47+1C2IdLtH4eFYAchQx2W153ickoMdZ4ILc7pPQByh6bjCk9W8jSx+Q7eT
PM+arlVEu7kifcd/ATI6brgKqIieNSKum7j/bD25S1dVh3KCRzXcadVMbrnAJuQPM44CHP1R/kbs
HD5uDGE6I+VXhIcec5jBQdc0c53Y7fDzMaPX1n5MQdNFRWJtckS+3hlp2bVecccgI6MrR+a3MoJp
NCn5jqN97OaTatoFlA7ykkXX2iPMrGUnFKta0XQFDSTcIBzpvvOYHXOt31Fz4a9K9s/oqZUF6tJ4
yXaTlTDb/en09NsxDyx3Q6QvOhuLZk7ucHMMFcQm9yrriziKHzYC1kkrfKowGu5FL0MFKGjJi1Gx
uYyYgj0CpS3nXOeV5MPBr/TBNkNYNV34NE3jUKoQGRyTnN42QP2F9g9jGiJ6jbaXQGKQGDfqz6gD
F2VreleNZgmuIY7mMpVhSVYVPfNgUtfGr5DXWSsrwFTqZDK85W5Yk3rv8X+FR3U/Zm687qzF6TQY
NPFGSNBcHCv1LA+xT2o+IurP9uRl0PJBStzK6c4eupRXxK9JReZUXRjp9tMYDseIkLTuPT3sbYo/
y11C5j83b0llMaN0C3IDNGlPAbZt0aFTaRuEq5ae/NIUoChb0ivqwEvqES3fi+DflMqHJBGvSgA9
J2DeypG7qcQmn5fBQjgSY6yu5aTOqtftcWzDjxme+6IJIwp6p7GHONj+hVNfJZ3JCwRxHdqk6WvA
cVUCsqFyUkDKErXtIZ5zW/QTK7Zm78pkDl4MWa8p7bKChOF9xJEpNQIyuUMIW9nua1akoS3aAd/y
sEbF2nYHEwb9CcEJ60/gcleiu4381tnymnlEnxP8tHaLXqB0waFOYJ8flvaZI5um0Gyee4jRwj9y
aZev3dBC7v5u2SaccGOIFpq2/S9UaixWiAXmUZxgJquWoUeHjPHyrwyoPYB9zE40gR4/3VxbTEZ+
E9zrz/CLPM2wOpZJ57N6xsgWQh1eEFxUCOjAWfGC8RbVF42bix1nToKQmjV2b/uimkOcnVj3MBLU
s2cWI2bEinVRN9tP510p3I/2v6B7bfQc12nb9ChC5K+77UoW9Lxso+w8Tu7VxBaRF6vUB8OCb9IO
f73MD3RmlRmuSbyczN6W3v0x0wTZDTtZHk8nCBOX2jZ4q3K/nKwQQRWwNjnI1UwnqIHkdYtWWS7h
1L7lDbmLxvCwOHcZ4Hac1w1sWIMG6/Rn1Qj5b0Hz6SoWg9NBDDeJkTfr93/RaC8GioJq4V18HOx6
XfxPIWvykuwQ29L9uqwjpOYMt1g+rGdj0jt41ZojNELRU5fFRzalX2wL39sZ4rLM92dUDGf1AMtl
LTIQgWVjtwes8UDJwxSvQHslk4/vk939xxFJYyRpSqrp2bOoAiLpLkj9OkyL+WRU90W02+d0baGL
iysZQzTeLNWCIqn7yQbjef//XsS+w9aRj4SOWUFF85N71ulHEebrSaY7mrRNjaz/2sUhtrvtagA/
n/YObr99BAAS8P4x4bgnM/Bx306iQpjaRZ7btD+Tju3lwkNZdSsf61lzuAT7eT/N6caP+9JiCNQJ
dojsaKfor5XDTwVF2Ccn1tr3eef9IdxHV02a3819h8hQDPc6v7LdN0/CjeZAxzk7zpS4U5ZKCPNY
e7B7dOq27aFbUUIGODY50XH8NfzsdymMs0U3K1vszi6HPon+tPNwQlP5fqNDfsywlex093Wc4f3x
y1EhaqWeKRtqjtDUYlF9jQ3qtiypLiiC1zFwRxot5ykvsNMj316YMwK0pueFxe2NwHtVexFOv4SM
p9LT7RmR768cGuNzlJK/ubQ3SiZeZOuBCVskmfsOGx0+9o4iF7jbfu1y/mNyrARxnBeyi8lDwFmh
ZAJNQQTnjDaiSjOFqSvxKF7fuOKF76L1DsSxv6DVsH3cc7c/cLXsNdai9o5yFp+ShcdjYeb4ohA0
Ui74u7ee/B6z8T5vdc0701QTxhbdOV/1kFr8/NFxzft2vHnXwHTU5KTsW7K8YuFOMEQIhuJo6v7h
Qmpem5GHz3RR/jsWui8Zy/19pIPIFSZM+z/cNNG1bWKna5W6pt4m4UrVt1M9cpRsNmFCqnZz03Ge
ZHIYxbadnXTmaUYgBxaUaK0GFmIMAUhy2kWHqJbl4ElwaJFZUI5DWy46/WM5LxfX1shA/jXJFEgD
Jo6a593JcJyCSbiXjgAXXvn8Zdf5ujZsOLZbnj41SSwee7mfUTNeQQEclf3qZYlgxbD0U1ChpJsd
yZqJg5UIlOX5ViNJSyBgXfyCLwtWGYMADefPqw0Jzo+2ILn2x0zgL0p21PCFruo6shc8sAWZ5Nsu
Ql/iG9ZTESDG7GBJNFT9KM5b5+dj0JjgjGniiOkIFzO/trE6m4HoGjncQUVNO980c7cIx0fuo5LF
fqsnvn8mYnVlOi/VgLufte6SNWPFxfpIBk8OjAg0JUzJXeiD2iqVVFwiPytJfS1TOKI3HZ5sw9BS
yBddqNGaEuJAmAVcF5dm2T96sxQ6gORWN0j40m1e8T6RGO9n9d015oVO6wFw/G8KC3lBB6xEQW+u
bd+/rHl2pPGjbfuL9UcSbeXYnfv5IZ+aUwNpKAm/k0Y8bLJ/HVaZF5wuUbnn0SnoNl8OHav7UT+w
9A+aWY9DRg9ua1GPADHkCmkiU6UZ2AFc32NHx+CAwNutwjN0BILwkWezKOzezgVB4kDRRompF4hd
OxtbQGqi9EHzLNmoD7LDuURS+hP0Zq7J0K5lGvsjAvr+WbnVrMuyUyrtZRPOn6gbsNLrh9GqQ+9S
94LAu3oMU1+4PMFEDQe7Soe7gGKWbKcJKtuI1U1LMMoPeJEE0jwvYZZ8xllziuIRfjhh54tRBhFE
Vp4nJELvNPovHIIywm5SjTHtCqLW7bWNiEUGFPK1RwnthhUEJkfVBbA7KoUhO7lJx7YC0Y8rerTx
OYq80386juT2iaZJaRPfvYaRfcMYe8I8iys95RCSHXw0mprrcP2RmTYvjGnkjDZ91teAn4CbuTTA
/PtDrkwZ3h5EGJ0E84+Iq/0zb2iNIMvPfdhJeZB0uuYYnAuX7Pzs55UVLnB/ur31h5iS5Ljgn9Vs
zG999LUDoDkmAaK8/MBKmsO/CU49jA92ZgpogIfneHwkcfIbAcNd6df2vguR7LxlcX+maMDGWztv
pdMRLUxXw95fMIZEG3SlHWTb/LyPKkARi7YX3J4AAXX7Di+XOXmb8poGtjZKzgDBdFygOWWpCYo5
cWelAcrPmHjnbKcfftraE8O1XwywROc1yTy7o8t0yc22V9usMYrvw2Eb4hEzvnzznP8Xs34/B2s+
FdyH4teKzjaYENsP6qyq8WEu34mEerfelA9+jWykO6Kq1/43mg50pXsWFBksPi30lyI98JWbw4CY
/IonfYSazSH/tU3bO3K7hv96PoLbNBbFjX5AsFXcsfTsGFPvkZ4RvxgmkawF9ojXQE4Yf1uW/pu2
PLqtwSpVodY9A6rRAKQiY6iKmIgV871IV5xalv6VJLFIo2K0q8ArqnOzi+gJuo5BlpAu3Uumxgsi
asn3GBJ5NAgkeMiSuf9SXTrBcRzhDQchl5ikYo5jQkHfCRzAEGR6hAQmM+ahBjhdSvmFuDap4fCg
QWX1Kg+iF/yTtw4V8M0w3OYYgwnPRn8SKMb60/SyBV8PiLVYYYpK66b7HlYgEAsMzKkW9BjN5obG
dJxRI0SLJ0lBwStL1KvMRHtOlQg/tii29xpHxtXHov+OGrUe1tEvvJjEzF6aMAgeI5O3f+cBOK9O
c6TO7yHyb2WQBI8hm4ZDO2f+NKO4q1onvEJqiBFdK7NYnxAIO8HnDN/Z7rvld+vdEtbDhgO58c39
IsDlw4DOj84DQ3AeDX9uwAIsYPwodMbXnyY+P/3b+0g9Ax/u/nmVTJ+Et9kf7SmOtA67fxHqOf+A
sAMq1ijZ6xEKvF/TBOy26JNw+0tDvQIA88u59Rm+EJrG8t4gRe4Ud7s4E9O0eLyCHbqExnzNSL0/
J3MT/jP7zM45bOuPVtO54mETnVWU8UM0UHY2opMvhM6mMlGDDQCxs/0RGAvC5I3n3SkWIemPjocI
e6dr9yxcBnhknRQybfK0qfaft51vKwXSMaLhtN1Tfk1cxqqGEExOQuPuXb0vFdRwb8KFdC2SYOof
smAZnqa17+G5VP98NtoiI3O3gXkW6+8wdfsFfx5wQcyZuEHtdh68QR5mErS1y+P9PmRoCNTZjk50
NXngfz3ItrSR5gXCEQ2V15i9BER3ryaJSDU6D0qOds2JTS30GNIPY1Qq5fvHafTxf1QSXwV+S1WB
ucD+XQRO9i3IuwqHKA5F49j7TH+EQpR30Uve5OPzoFss9oRyfUSQYVd1Exd4g3p5gc/YHYYQbdFS
8AAfNV2aK50pP4WKi+DIIgKZiYxQYZHYICjg+AdLMze284W1zFTEAB/P8MtE500va42EEBZUY+Ad
rT3HS1qRLHyeIIe5IepFDPemj317zLaRX1dtDOYcM23HgPaiBTQhPJLOmAXSC9fQf5HH01qFbZZJ
nFocItxlJue+DcRhDVNlAFdyc+czFbKiC5eljnL7LXI0hVVN3P3iSFB7ExtasKP8vGYfEwHoL6mr
NFleACYCpHS81s1wWJfxhFNR1ZudKgyLEabRLbnlvFEXjr46a/ihswZ8Bce/fd7mDiQDdAvvk1rZ
ydM1Byrm2RvaH2coAvX02Qf8K8+G/oLwjKYYG5tBPDGOh3CjtFStxbKlN3eb8oHe+IRHpAjiiaOm
y/VV6KMPCyoIWmAR/RxPHLigwOPD/Q9ImZ7wKQFWdMSUOOuqAHg7jC44SBf06JZ7hO8efhSPnNYE
q9a8+vQ0h+HwkAuPvm7I/C7rHhGojKWPLo0bGxyU+d6ehR8AFOFC7MnRzdSPhchls/1shTGvwqHv
Hq3UAEmyLnx1lPT1pAL+3+g42J4w2kAB2VhNJ9drk9QBhU/1SJxtlncZ6PkFm3ZUqCSylVyT6LHx
evutZiZVGQrvH1qSiTuVm9CV08TdkxvoCduAxq1Fdl7RGd/wD2cBYAWskC5HG/CXwbAdq5izfwX2
h2cxRt95OPkbWSVeCI9Y+KLlMgTWAr7uukzbotCB3fSAXKOwbELrSpY16u+arWtfWEdo3QXE/fMA
lCukk8dTtXcZaBKc6bUKKKmCwbinCAGAl2CX4wWXKUPgvF6egt2CbUocknuVRGDNZZCGQoltxv6m
FoYhaopTviFWswGGw9Cr9JRRjUz/cAmWsJynMZYFW31+FmaK35NohRQAjfRQbGE/SmVpUEiKNstc
Dp+wB8u09COoxgPB+abKPCRKliMqwoCJrTHalXvYyH3BXUoe2RLNn73M6IMZV/bdLFLnBd1XHGcd
RtKDRoh3sU3tcGZjr//OosnjQqNZHJxCCp94tQW0+07S3Zdxk7UBOKVZHUE9Qf/as9Yf0QWY4xGI
RQpmT8UfPAJaDS4oeEYabFB0bB6/wJS0UY1fRCPbeox/B+EWPEKLx9GVldB3TI4cuGeHPMXN2oJO
G32Ocxd+D+iTrkM1yiKMtb3mKQhM8K6bqk0c+5cYKz0v7ICBvNV6RXFpOj+aOH0mrQwPKl7h85DR
X3A1sgMXokesUkm24TuaGlhr9zh8y3qYbMpgZdl0aHqnr2ETJ8l59wb1dT2OyRfbtts/inwPZNCr
18kDzJagmL+TaOrLNabr38TFfSUBcv4WEW7ZZUXtcBcDG8DHMLBjI9T+0MOfdulDldegSkJAc3kW
voKBQMG4QRJVIZsAy3UkZnnVPBd/22m2DxteXXvyetyLUBmJjp3RVALxptXct8nnQtflEiUaqzhN
vpYBWsKBDiiphVuh3Rd+STOiqn4Ol4sJEKwDLSnYVJPx62BbfwFXjtymbsvfJ7O4WqFvAsLzjVy6
LhuekMew2zIZCLJAVgb5Vw4IYEogCeXwUJViW3ERO2vUVqQuUl8oSRhqR6blLgOcfNCRQNSpirEB
6kXU+bwF78kwOHBO7DwJT68h587hvSDpf5vg+Z3psVIs+6ZuhsgUKGgvrmTl9OaWaX0ZO1w0JRx8
+gmDxhuB9bOpomZarj1Zxw+WBfocZvkQF2Oi4DEcmqVAkBE4SEXkeNMxwvAX7M3f0rbdC00dTMnR
RNsqgbEFw3DDsdzCbgYAi2PlfF0jKDWFM+IEg6isMm6fVe/N00/C6d20Nsl5DbfxbFtG71TmzZWJ
BBQmpU0HoHZYb12gyHc7S1mbzvE/gciDk4g0guf2YI3rILMCHYm+WZ9VG02Vl/uw1G085BdMYfp5
XTpWSufhlkxUEQp80VbfomhzNUuW7NcScriDZ8xPvsPIN6SNfjJ6Au2VbtMxyabwZQuH9kztYJ9n
rrO0WNNdP6htFjikUSXSjC4Wteu8PlOZ9O+zbacysYbhZ6PfMwHOQPWkb7A9QktK4vYt6Z3Pqpwj
ny1z7QNo3eDnttnGpKAZX86KW//nR9f96lD2+x8fb1ue2Fuzx/3jzsTyaezW/7UjTt3C5DFgoXjd
d+zAQbt8iDlXOwhRhrMkbLf3Vrl/Ld3cPcKGgjpA8l2NREQLM1Aqn5HthGzcfiAP67rIp6WnaCK1
3SBP0mFCxWXZNU+RzwLUFzosIVKFV7wyM9I6g6zodkzKGxwE59hZhBAJ3uO7mNd8vY0IB0TK8nZb
GipuJjXiHLRmPwgbmxKHpsOUlLg7VAWQRwrer2oXgIa8RyPURLL1Cfm/yy8CquVJ99l2xrqclGqY
kea7R3DR4f0FxGeG8A0EgdzKtk3DS8dBYqbqvouDK8pVi2mCCCdRgGXSFhDjmLNT68L8Ocjm3RxJ
EHUP7c6W2yC3/bcd3HYVMJx+0rz5t+6IUqJwMFRtq8gDpkB6HzYE8oTODPdEbXlhwxjDQpC2NUJy
xmva4O/YwG0UYzxwVPmNDTj2rn2Mc6jbQ6bb095E2SEVbnhqGrIePR+wdSOe9D3dx+weuaviLkUk
1Gn2Hbh0G1c7mH7rXmflnqBijl/mMMeTtS60TIEn4XzqRImeiuiDgbF9mIT2vzldxTHZpgkT/WzZ
nw1n/mEeozNEMksJUa3Bmrv01ThN8EUISv9lawenb2Cua7w1DzNdJ19vNO1Pmo9MF3jk2QkbaBIX
Q573Twa/iahypfvvYV/ELwIgC+jdjzyBme6etPMvCdMSHF199p/8cXD9TFV1YyYIsJtwXK9xOA3V
AMIOnGyvH7Z47Mp5MEOlU8+KOQO77UmSnvGfZL8hBOtNIY1IDIiFNIygBxo7oI+odr+JfUxOY4R2
Th4v9p9CW8NhC0acJuPMNLC5DkS7aIqs5fo0KCEeHFqFKyWGuWqint9cCOq/h/rnIYawRJzINI+m
CFEbCroGJ9g8RPYgLctYrTZwNWLU43lpR6UvS2pxYicz1Fh4tOy3zREDW6CeIrzTCYBC5KaEZyBT
rmIc3P7OoL3FLBBgXEZ/nMbUcrCr4eeNoUw2WRpUE02OLvUY26QmXgcfg8ijc2x4WHbwnVSxRCog
7eT+uqUUFrXW921pacLvpFMok+xhupOLCkFQzkNtNdh7AVqqzLOcvNrpNCYIWU/29S4HqXxUIo6B
02PEWRA0g/gTjJxdb34mqZXyu3EBuzQp/LjDgmEVRDqvlBv9u4hWDFSeBWXMPWhREajvWKb507Zl
wxcOioiV+55AEDMPwbekHmKyDL2kRzoTHOgUwEbfZ3DzaWjn8YwmzYAXK4RaoE3gCIwF4W9Lk7AP
uQt3yA1EENvayX9ygq3fGSQgb1huZ2yubHrqdNyhnDrpD2qi+lcwQ0Izq7SPCoj/gZK2pAvepNrB
ykZKbv+tZDVX/BlNmabNz0iVNeIvRj7oNjJuvvqQ7i9ihkap24b1W8eA7sNMBn96QJHPTEiN7JAR
K6MdybtwOHD7ZmsfpqVf7tZo7hAwEqf33cCzyjHi/m60QUXTLNYoKRe5jE9kNCDzApSL4IluM3zC
0PWkBcmC/ZLum/0TIlnnmZM8Pbh4BW3BLT4vZgZdYdWgFc9jV/ebxxQDzqv2IKfTImyB86TLmuDG
IKZyZsgKCe8TnFuYEyH9kPilQKJXu5jiclnjdLvzrYRxbPI7B9Q8IkIowXfbYpyL3EskfurXRz/T
p5xkcT2bzb2hgSR9S4Ttjsuut7Knrd2KTluTAhlo5kuijfpyyTKDChz0LxXtHc77ib2ZwaXfpFnf
lwYbak/29EgYQH3u1vkOYxh0XmQOeZFCHgetlGqfgw6tSHzAvtZmAr5ftuHRG3L6AUqSXyF4GJ/D
fh8gIJby5MQ67ADuV/YEzoA8jUaI2mdbCxJk7J8DO/3OZyhqth3TV8axbeE1ZeXYgOxjmxVXuYfZ
y5jw5bCZ4AcennVqygT6ORSLSnqIey8/+JxeQj+aG2ZzeaWapJ+L1rJaOiv+ZhYc+w/wY8/bmm0v
0oTEnqgNI1MPNIPMj+lBPfR90xN0983yJIQd75kV+3/T0Io3anX4gLNN7Xiq0/BPCCvOF+3z+Q9o
o+28L1l6dK2Pv/AKmY/OYmvoHMLGU7vv7V1j2s957OmBBTq6ZUsKw15mrXsccIO/o+nHIrZp7iD2
wKZLWXSAyHJ8iNp+hwe3Dc+w845feTP2l2zdpnqOPLikbokPyzbaGTn2c1bqn9RNqGxa+sCYWwAW
JBBJCfwzZvL0dU9M+jw0SAgrQKqNax1qLLxEhHjZ6AaoY2esf5ANcvgKZcbuDfrc+TXtcFBVDtuk
wCq0o4dvXQ2xN9WZOTh0jeV3YQZxBDQIpLlFA0HKCkb79rSZdSb3qsWRtGxJcBjlmN2CtnPugO7l
7oMkTXdt/kfdmW23jWTb9lfuByTORd+8sqdESVQv+wVDsmW0gT7Qff2ddFXlkVGiOJJv9yVzlMsJ
kgFEIGLvteZCPnQrSkkrNUqplnuK6iE6z4m6tL2RAGeIbfQwC3+cqZwGl9ABg3uigd1lo1fmBZ3D
+tGnknwZjWjezDJtXqi2JLQ45SG5C/XFIiv7dk70i3lvRImGiglRTi8BljmlE63LTty7enOjW4p/
KbvIWPauP146jiqe8QkgBW7ygx6YYkMd686iCzihER6YLBBJFa8yBvMxbwaXrmqgx5tKteql1kcx
HuowpQWQ6w8AN8M57ZJx4R/MoD3nqhutUaJtptbt5RBxaYin+kpSrSeh2jkQLMOa4oZTM8OLSOkf
cEYWl4VGf1jUhv5oeoU5T11F7AO6PDtZePn9UFriZ94inEZR1EZXpqU1FE4yX5LulNkQj/DYUAkM
1O9G68kbUfnDZaC5NOZBfN2S5iDnKQqP73HdtTvTFP1tOUj1xg3Q2tSVgvbVa7J9WfXxsxEHDbsV
Ge68TEQ3HVsDHkuNcpJepQdIX0ITymhqGoRqtOSA7C6zxHJuPCR5i3jQg4dSyuG5KChLDYbt79qg
GFZxabs/08iKv5noit67zOVIQ49nbo9GxtnHFCsvRbc8S8m4vsa85ny3iViks2u90hsWyUGFCuzE
RdS6cWMnfIwCMSrUqDRxpXTobwarRt2oW8a2aAP/m+rF6W1guP26qOLoZbQTsciob74FpZHjUjeb
SwqQzoaNHYpa2i3DdeG26myQ/m4ctZ/IIjBh1+KbQJjyUKvcVkqIb0NuFBecgcd5ZMT+XulpuoyO
Zi5qdKFjnZouedZ9fNlRqv/RtcRg9Ulls0mxLA9Vk4xY1um8J8vRAHk8kywvb6IyLP6GrtHGzbtL
tLFUBjR6pD8HgaAvKeVl3VkNAX1p/gMRWn2ZyJhUTle2q4zF+N6zmYO8SV08HRQ7wle3zKE0eyMv
rtqFHYdi5cLVR3vO8qpceUzMqxop7DxraO0ndm9sO5Sr30OUk+8enf1HmAZGuFaEZ12obkCVwSsT
zHWN7/ArlEQ8DiV/KKIuwhCteBsknuZicPhUeHnute91/XpMq/yqcnNqJbRZFP5r6rBmkLpzS1jb
og+utTqpaKdnY7Pk5OHca2X8nqEunQdGp73WRE8/oeppNr3UjHlgR+GDBoZ6iYLOumCBoQ5S5qF5
HRVBy9eSZr93csf+iWw9F7NGUe9KVuvnIlTCneb4F6z++qwQun8ToQH4pbilO48ajaQQqRpS2SSB
Qhda68dmQJzehj8jKzM3BprPlV6PPpVWL9tocVDMLeYRG2bP7i/Q43qcfZNWACLgNEVBZLiwqrL9
4Xu6/xiEVkZ0h9eUNP7c8mdljs7KClUu2Vf5wlIH7W5Me2ocutvOi6qvbv4yRKgB3dA9RitIl7Fl
DztHHebkmotFUGb2LMEq+qbapfqtFdawafO+uxmlHj8Thdi/5E2C7KxSRWDvel0W224Y4mXXRP3S
9oSBlND0Fk6JPgm1LQWkkgKpxoZqafEWjeZVVhhvBjuqXeYXzTaOcsgNf8VJSetUDYON9L1qIwqj
+RWPtXaHxok1VFCpmIlCyd7ZeMsl0ZYBKkN/XMqyR4onK2WdhUG9rSPK40Wt53Nfju+sqlsl7Mud
7WUIGzrROWiXskNTHaRAuW1MkT5I6vfpMoE/QQ8yQ9EoGrOAa1FpAo0D+6Wdasl0MySKuaONxzE6
SbqLNBiyTdxQFYirADms6/TR80jTy5sJSyGQLOyVnU7sJQeYldtE8g2PgnVvNQNCjToplr5pBhXt
jjBZ9EbMfs4o5U6UCO3cVqqLNmP+1E0Q3cOHerHTWp83VapfQN8IL/Koqh/7MezRcArzNkAsgWzY
JPtRbfpVHNOE/8toWs+JTQRCNRr9uVEq3qqAAbsybIpRUXEbJ7H2yCusQ9Z00Dkiz8Lm6yTDsjsg
1hqlbH4EgU+2Hw2cGJ0yeI9ZkPEMOo5efQ9Ely05qowrLE/GQg4H+c1fUaQFPV0Nex2zDVrHYdgs
07o25n81dWgDZUrDTR8YEkwv8hvFHpIlUUDdOuL4sZaoiP/lRfy3w+kP687ftqmpteqob+oPr9VN
8Z7dN9X7e3P1Wvx/4bDCYfp//2Ni+i+H1fXBEvV/0IC/v/5pseK/+pfFCovW/9gQIAACYmwjyQrL
0b8sVppuHtxSAP0ceMAOnqqPFiuYU8h5MBzD8f2N0v+Pxcr5Hxu/FhRAkqRUh3/+E4vVn15CRT8E
jbqUpiYewq6NKHHQVL/zcIpsyiDQ1qE7qif4PMeuPrFAOravqrVP8E0WWwSU1yFiq3H1YZz//cR9
NIcdu/bEvFlrEqMYdaE71owbj9ibRW2hiDnv4tyRj95Ng7N+KfTWv83S+HuB+ooCIqL08y4+cTka
bU19BGbyXd2xA6SGi+4HmdbXFz9c5H89c/97Qw/D9cF16lmjSZ0iDe5MRfPppSv5a5rRKiGFTt9+
/RHHRn4CdCKor1CArAd30F37y7xDh5aq/gkg1rGLT7x+buEhmIxd/5ZyIdUt03zqG5U59/fU/OSR
OTY2zM2PYwMbKR6HKPJunTZng1Ul6tzSonDuhuqJ5+bwYH82+hNKQJP3/ZjZpnsbOMV4lXZFsams
Wpv3VtTwIvM5rWnyTVGdU8nJR4brvzhApN/2TSrc21jKa1SjHgUUczjxLB27+GT6wuPLsgyN0C3N
K1IF23SeV9bz1/fi4B/9bKj0yfxNEOBKp5btbV1qS72kxjDmM9ff6s2TOz7mFeYZ7GbJTVLGSzwo
RDtvUvnD97dOs+KfuffDV/0TP1Q/zOtP7tvvP/8wa8pcq80RxeCt9LFY4KsYg0tF3HXxlc0J1TLe
ejIDepSLrb5t3RenQzPBlE3L8sJXd8JLFv/+V4k0nb8jNMpErbOiRYWC+NfBPXdi2I5908nioboo
gPqwbW8NJdwaxttA/dpmRIz+sspWWsc2Hi8GbpXFWK7wBCK1QhiS0oDMPLpn5QmHOG+Zz0fs8Mx8
GLHUE7FS6QPNODwzDVVmsGszVzRrzWaE0D7rHEJe6Pz4wYoS9YzxyYe5A4g8rlCJmqA+m2bDX06g
MuuwL09hEZwjs/x3TOKHbyYGJ4kkSZ+3pWhjsPrOtsNphOtzDssMk2mqYnXLyY/EkRrnY0qBqs1u
fSt+oo6zq9XyV1R4u6gQL54R3emDciW96KWvg0elxustBWyq/qJjhwgo9JIG95UjK4ClIeI533i0
u+otEeqio4KADaX/XrZiGablwgtDcq5pT/r+BmXzRTiO13bT37MvuFBVf00R+1LBihkq6sVhxCL8
wBQbrutWrkdTu42V+nuUlVdZoVHy1suN11brkLjCyCbqvVRwBaRYw9L0qVM6+sPJsrJi6tldudLT
/sKKigvcSeu6LalXt9eGlt2labEKWhxkHJP3VIHPWwV/PzMf7oDWiaC0mqTc6y0vuLAHKXiwVawl
rrErtc5MmkRGPfPlP6Od/v3Sm6Kp6n7k1Q/3aE/DeqVHFfUJsfx6wh1bAycrOlKUCPGvXuzNjgdi
bLCfFsW3s679e2n8ME4mqeGuXRjlviwPWnrbvz6oqb++9pFZoE3W7lapRUxLpNxj3q9rKv5WSDhP
hQmp5NR4YjU6MjhTPoSRGYNjBkO9J0sbczaqIjX5R4yOv2/pb/z7h7Fxqlrz6tIp9ygB5GxM8zvg
/6eilI8NzuHPP1xcQRilxEZQ71ukAwjQEuoENdLhBHnTec+NNlkfe8v1itLWqn2jDMQVKf1MRxl2
5rhPdmCShAzMt2O17xzeN54VoOKtknD99aNz7K4elvwPo0OvGYSUmdZ7NCbfHKpOth28n3fpyQ5M
eOEQqaGsEIy2I2K2cW+qdLnPu/hkqtKUS5u2Y9lJfc1EPzXSyhXOeXN1ipyNDSXLD3WffdJ7P8aU
ukMeqSf2QkcGXJ3M1VSvhtjMo2YvaneN9L1Y1DR0TyzGxy4+2WcZqCrKxOXiuuevKNWM886vh8VZ
Q3440358VHyrr3BFuKwyJd3z1jasRewDiPj66ke2iOpkmoqWXguw+2ZPMVAiDMtXbZrclwk2ZQxo
nRldZE3a7i1KryeCz44N1uHPPzz6tW0Po5ocBqtIfvE8zY3M/2cZQ3+vaOpk0nq5EyQdIhZk1KCh
Qg//YE6M2NdDdWw/NmWkNMTRBVGBbrdtnOw1oyj2bXTGepa2vrscy57+D48Z9vpSv4aQXvmzcvCh
UFjaHVsGfNqt5a9Gh8ZkP9oGCemuNssK4hcUQo0hkw/djq7lz8Sm42S3+PG+/t7HBnyyIKCLQeGo
qM2ehtg76mvqhW1z4tqH6fPJpl6drAe+BNbhoTHa65DhNsKqnJk0nCfVbJd2hyNHipDeb6HW23N+
izFN5RgbpNwZZbx9n6ozrVKTmYZA76wlH0TPn0+mo5t+VkmFV+1g+8ipHZIZXNbmr7/6YUb991AZ
U4SYZiglqWlDs7dglCyC0RKXZkeaVy017awXOqS/P38ASb616dpJRXZnzomht82lQ4P2xFLx+XNE
tMOfV/dLg34EndW9g02YVlT9E5/lqcOOdngaPxuew6d+WBZcIgNEhPx1D8LT3KpNrmFljX7AqWcn
XhbjMu5bZeu6YXI10Oeg/WiUyzSku/L17Tn26yZLR+6krLJ2Ve1HUd/lRXUpM+/XeZeevOxzJTar
SjTNPncI/lPNnzQ6f359aftwjc+GbTK5ERAa0j9QTeK8l1utHGzK7pnHeRXwyyyognZRoLleJLHz
bIehuehKZCwJi9WFAlYJakKarb3RT5bYjOS9IzLlCgmPv+o8kXO6GZS54vv0s0XD69hPqvWo2+ky
K7Ap0ll/KA8UaW3syoUiXH3ZKmM5C93QmrGq45HUGrFpqJYvUDcbKzeif2+qZXkLLKXYhulAjd6W
0bXi0Quh81kvhD66LwksV05+mEWMASMDUo/mxU+64UJDMLOgvj8sB1f9IYc6nqudAz07qYvZ2CH2
dh1bXXe29+K0Aq0JrgC4QHgMo759AyJUzksRnfe2IZDpz0e2hm47DH1e7tFSJIthSNB0NOLESvf5
i9lwJ/OB1rhrtklb7CEoiDmdXOegWnp3bJTKCpyAYBYXUH+0mJPHmIfBiY3psVVqsqC3VWjWgWoX
e5bycFv7uFkVT5TbXm9PfMKRieYefvCHia6DwUoA3BZ7v/J3itAgTuiVdmKRPax0n0wHd7KEJ3qX
+y0aiT2leDkPPTyO9IwUKgfKsNUGJTlxd479iMmOj6hbUaiOVu+Bg9zIyv+uZvnD11P6yB1wJ4t4
HyXCHcqu3HehML65lSHuMnXE324n6uLrjzj27Sdr3TCWSeZEQ7FXQ3WHF+MnKTDPX1/62LefrHVV
MehxF7BHqtJIv2wkougBA+KVxeH4xD0+9hGTJU9C26W32xD/FanergBVQTO9KuZo8/qzKuSGO5kF
kojtoRpAvtt002FlDI+x1/0j+PZ/9qhk0P75/I8ObI+24NpKCrRNxtVVUZ9X2Tec6eM/dDIgDsDe
x+lcr2faqdjGIw/MFNzsJK4yWIA39inpAcLrXgPDO2/P4kwed73vYWDUqr13Ig+lmR9g1ejqU1mq
x7744Rn6sNhUnjL6g+tZ+zLU1IWX9+Z8IPHl62f92MUPf/7h4kbXt6WVCiLOlDxeVGlz7Q9KfuIp
P6wkn6xk02Coqi8bXSLr25ckUl93Po2UwMOPID34jGS6dXC6O2Xx9S85MqWcyazF7FE5dWuQ1dWX
SAxj8n9ct1KuEWhmq68/4thgTWat4nkJ2nnN2ncFRni7fFJ07/28S09mK87BQS8qMs3KUsEpp9ba
qoebe2JsjnzxKVbetXGMxK3ki2Nxn2ludt8iQDzrm9vT+Rp6aok6s9pnMYISzQlnYWG+fH1t/fDz
P3mC7Mk7ioRXN4xBv+/7eJc1zhqjKLCJlZ49+CEQgOKqj6yFqq178a4bb6nxrJrjpWFvHRjwh/9V
XkRjshr9E+ve77LoZ99nMtPNsM+HJBbO3vURMvb93IVoruESHjwAeP6ORoUpb5wy3ibtdYbFM/dZ
H0tz3ZcUmw9NjBLn69eDc+ymTtaFLqYrYdtpvmdzsEKHCmCziuWZFz986Id1ITObqOAome9917py
8vKi008mBBxpo6Fs+fPioZ/YHW4isSchsvthIYneiiJ4pTiPmW9EGY+tadj2UfEW+u2DqRVPsBXc
u34YjTk+D0IEcMnNkiSIlgDLIXC0WrQwCr27aTUzuM1h4iPSccGK58W3qFZbMAT6d5oNV0ZZnoIR
Hxv+yXrT0/y3pF9le7w/v3Q9LGee244nhv/wPH32nE1WmlHgD8e1JPY4t6/yoUERwcFuBpfoVQ+6
M2fuZM3p6CBFbYczG+v8q8ThZXdPZz2a1n/tD+ocZVMr9n7vLYUXoysCZPD1tX9Tnj8ZG2uy4ERN
OJawwdK9pGe5DaHi3hdGHl/pykjeKAiErSfqAuGxW1aQXZX+OjOa9G6U+J/qrkhXHeJxiFex/RZG
ebtzjUxdBRGlw4aTIFoI7cHSe33lN917D1cLZ1ve2QsU5eVKROd15A1rsrIF6eg3MmsZfMBdlR6u
OVEsvh6hI0/mb2jxh7mLbjozUvTYe2bRGvjRk9WkJxbkY5eerDmOa3FyTZtkn7jZu1d4L/8wz+Xv
LaV1+MQPX1rtes1RZR7vg8qCyF/bFd6men3eiEwWHMupMM2OXbQXshNLLYCcCD7p1GT9HTP/2RM5
WQqgnFrFiEScADjE+wCBHXxR420mt7TcxcHuErdLNX81Dq/2CK2tthamx8l+e2ibJNq4CFNrgaGV
+sGTa4YrJJmzwAvxWoXzXLtnns7H8CHxqQ0Uzwgb2CPPEkO/91t8A1Qn+aTGfen4UyB1//pYLXDm
5w3eZC3qVEVHSg5Aoh/VtyRnaVWVU5P52PM0WYLoRmuxkeTJvmpzeuU9MCv9vHtuTtagyEsCW0ky
Ys7KYJfr9U0hz1s3zckChP0qDrErHtZNSj4uMEZyTR7PGmxzsiykLDAhHkCxt+ytb+7LM9/n5mTj
kos00zobw6HRQjT0kJVtkec6q/O+9WRZSHwo1Rw4uXpeXgW+fKEu93zepSfrQpaXIhGVKfbqCD2c
1C2gDFgGFuddfbIwENPn2n2rJ5h70WXXeXJt+rp35sUny0KR67Zig9PZD2nwrNkhfpMe89d533wy
K/2xc40OO+9+KLJkFSCdNpz8zNs5mZWJqaJ/Y1e712KvXrady47L8/XNWd98qiUl5wedmBaJvVma
UH6zNwKpTrUCtd/Hjk/W4mkkuB8USSJBFe1VXVmzEO+Y9pb9xFprlS6MaqTfYltDqGeNRvO/BKNo
U4vVB30+BLCpTI7YQrkNwAEa0lhXQsy6+qeRPHCFlMKwkVo7navYDfZtW26o/c6Aim8NbYc3BWo9
D2n+nHP6tFnbjUQFNFPNqnHPAl5k1iaX21ZdHZbq2ungw8Vr/mTksVA6dcv7ozRCUGjf+xySddVc
8X/qeJIrpE+NO7y5/k/VfcS2OTPNGw67O14Gxuj+rPqtY4cLVn+Fm0XcPbD38PBayCUQjNBc8+ml
09xb8CV7fkhU3MVim/B7lPDdH2AFej9qCRGMz+GSGrVgPE3g1a/4a65qLvkeFqgzF4sj4/d7GOt0
plbGujHZv/TbAnuTaK/5bbH/LttixYDwNmvV4sJPzYWELSowzWdVCctq5fkB/3N1eMcNiP9Fm97k
mrykYvDseygti2fd2iZdsJMcazRxcBzZz3yHgPpKkIqNrr1UNebZzPqGZ/LSz5qlIKTWBlo0BhgG
mivd3jk0kMIAhyMVVAn8NQBVCToG1ZvcHIZQ69U5hzKprmRl4w5dNc23GN8GeKJLjFyLNEQ+WCyS
AkeCNtPli5vANQd6r44qFt3zJpsxWfFD6E8dcXDxvo4D2GO+9R3T44lX9+Ean02GyaofhNA71IJj
hNN0D06jgy7sZbM0cm5lVIWQmgcs7edN68k7wM1BDbRoQvZJGOxaK380A/sfReX8vTc0Ju+AMilx
5sk62dsAz7Zu7jszs3e6M7/45B1QyN6zISVxjlbyF9HBvWjEiRqsdrjGZzdg8gooaVpbVgcuM+PZ
D3sI9VV3wQQL4Uvx/B92PHVy2/HotSEcfu1aa56+vh3Hbv3k/ZD2TZb2sR/vXSP9Rc9L2fteXTwI
201+GZHlXbt4Q068i47+zMkLoxp80y5GO9oT/F1edh7uw6z2jVmGeWUmpdJfZS5o6gBr5dz0pQcs
otK8bQEPmhg7TW4jJ9BOvF6O/PCp1Jnk+DStUpHtVTzOV/ghUtIE3PQlUk2PVXMIljJO6/OeHX2y
FcT4DFZoiLO91XevZeq+iCF4/foGHi7xyaMzFT6nkPxFhYhlr4HAYH12gpmX4Hg7uJu2alJ5G8VL
h4Wu6fmJ6tZhOn32iZPVArvn4Lt9ku6x7LdzBC50G4nv+/rnHLv4dHlwLDh4NEv3SZd/y/DZClX/
ft6lJ8uDEVa14pJytT8AgTW7/U6988TDdOxbT9aGQRKPHIOD3DeO+uTXMZwhkhjO+9qTtSGP6wrE
tJbCt1Kf/cRbpWVz4p3yW8T82a2czH4NbJ5MPTPaV44uLvpBxXFtkRFUA4tYApSKAuio4LaJiShx
anbDLcZyjLaeBWs9lJG2zvNQh6iviIUyQPkkYJE4mMArFxQViNsVgTkDkmyvEn7EotO1jPQ4v/RP
/IBjR+rfBeEP5YCqHtpOK7xwL0m2SKxkhVNwBhdgniXurM9u2c8MCCr4l0oIUtLST2Cr1dnPFuCE
2NofdlQjRiLe6vW415OHQlzEvcIvAqSAc127b2yxTBy41fkzKffLw9ahdf35YbcVGd9FcichAxtY
1cfaJADzpypfWnnivXDksZoqem0B68mK+XVsfKNhrZ2aZEQtH+7wJ3d+KuitvLzqqI7G+1Qrwvsh
KuSK4un4CLfY3bSAKZYkdVXLBFTuUoPlCMEbwgVtZtdYa2R/4tCMofkRsDb3rMbX58gsxFNCqP2y
U2oTjHetiUVUd9V1V0UUvSEnzFonxgNMvCDrVNde97mVAJtBGlYWVrPJWh1nbmE32gp8V3LZNaT5
VIHQL9SqYCdSx1kL/azWuUOm8ujm3p2aAm7utZuQqB8QSyABAV9YgImHdE4GSQVYphjjOXEdBK9k
bQFZJjJ2SugZ7OQHnN4Sx6vZmeNq0DNYNKkS/VJkF7+6gDve27wt3sMirm9GfO6zKPES8IZ8CSTc
JA5JTT4T8xMsmSHOrOydjOKyCxk47tWdj4h/ZRd9ujVixQU0bNwSufgWh8aw9LHzzwH4VFhQw/4C
nZ1TzjM93mEmCtZJWb5G7gEK3bXAGU3xbhp68BSO4Td4yukzIHbr0tRrf92BeV1ZagELlIwZ4NJG
195katqsu6aXm8GW9iJFoDI/kPAvTIycC7QV7FS7UZmLPHpKo6q4jhVAGUrql0+ciZyM8nRhv5ql
Zt7ETXXL63reKKG5GUoSMLk2iC6V/A9ohBp/ga50l9cdAHVQPqnjBDd+Ukc3UdHiyZaNMpNR/L3r
AaYNCcvIIAAZtmLQF5UC5zBR6/peiR3maWH+Qjhkrl09yG64LEqPSnmUgFrnSUDU+qwFSHIRtfA2
hjHyVbrJtvIG+UdfGJksFgGk5w3gIgLYR0OuIuHoizoI202QZNo2NjXuDp5qwHPNEGzVLHXWtiH6
b2pngdkpTW8bZ726bjw0WOB3QKiBYl+qlW3tFVdmb2EWGFh6EQStclnEFz4E8Rn6bnZlzjA8pFkK
y1lVQur7AFGgG6S2CySTtRX5WGGDdPQOEPGGU4vUHJiHwPi6dG7BR4fCrya3VWMG743tQ+7zU+PN
DMxKcC70STkBywhm3KoA6qkAqX3dXQyeUl7nbg/Qb1SNZ2HVBpZzxW9e49RwtllXBMt6SId5jG85
4lDS1r9U0+IJzdXkwsVv9xpVeMrNgdOlPFAbBk1J1sA+4I/YAQhiAxQLFVwMzVbhpaAh+2YzAl/Z
VgQKv/pWZV0UMEkJ4kiLnhnRmBdQY7dt1XLglRypDKiUjf5iwbQhD4nAhi5ciP6QChw54z1cAA8k
UphdZN5ofCMCwLjSRumKmTZ4EVlSwmDrmYJfUobmNqzJ5wt4m6zVzq3LZdw44klrM2MH97pa51Fr
0jFLB/jsTmq8W4kr7HlsqFBf3aEmhZtyDYXTSLsOQw/obKtlYBcKtU8uR8OCFIGXR9u60P2Ap6uA
0QnOQTtqWeKpy6x4LXDUPBIhbsJtNcrcAwPvgtrWRBLO8jLCQUOEQ7gdQ52zWVmJ8R5qFOHJAHx+
gqnFseKmxUDqhNWr8F3jHBOC6woN8aur8PrRzby+NewiAE4W9c2PWAF8xIUs+SS9hKJWUnW/ikph
8QAa06M20w156461vWx1XYyEKaSgWsyyU+hOQAXsyYMib2rEOujL4ho2U7sem9xYWoXEXWU6tViM
gZ5dxJE+0rPg12QhsYFEGUCX6FzcPkNo7AQpkJdlrSlLkVcUMXMXsPdo5gphCX2w9LJO3qoUCAnb
stVl3aBqS9rOm0eZQZhPUIUV4In8PW6a8bVGGzezhtGfiS6ay7Kc+zle9jHbFTDS81k3IirLeOB7
khcUZxPXUl84StAtBtuDCBBZnTnzW+IaYC2p4RucILmGL6rfqaE9wAZxO3OBtwAvXdHoKwOU6hxW
X7rsddIopCWhdtm6tUy1cDwgddm/1pAQi5DcUTfywmphxnVjw53I9QPDofnedI187uTY7QKkuJvS
kX1BDoqb3IMo8m/B2x7QoZWqzkgIcRdS90IwLT6urBlQO9J5Y3o2hVLC/fNSuF2Rrb0ag9W8DcKh
eJFp5XUDxYWteiAuzB7GNqnDVBA0srJhdLSEMJYFkA7DvgEaVPezxM7Z3gz05TMfWHFYtZCG9BYK
rSeyR6Wssk1oWtF1ARDxVxza2PT6/satffYtUW2Aa8fLH4q+e/ch/962puvNm8Jr30RsuqtxaJVn
E2LHtpOF8U0KLeXpAioI/5K1zQOsCIbuO6zWH6pwbsJYmPO41ozbNDfHmTm0QLk12YEX9+87nReA
MIF+unU2kpRixQvbJfPKdHpJWqP1OpqDOdOB2sxdvU9XaUYPww2VcYGBU1whk2tuatHVM0doEuq0
4T6khg5hBsPErAhDCy4qO7oyUaDepAgzARBbc+nAhmavOhsEfx4YrwW4WAVqFKFxYt7xorhlF/ND
zWwAX9YBBytIISGYr9oKNLGLtLBctqo9Chd95ZXpdgiraC2qw+8ImmBVheiMXIIcvqmqmxGJ1TjX
lUJgupcU6l1np9qSdl2yTEzfQMurgu6POuBvnOdB4mWZWjxkhUf4Z15rKbsrqUDdNADqLYjgUkHA
q6CP+6EiqZM4SD327NVguN+AlpLlqgRAY3Wf0IaElxc79qUhImWRwo/lke/FRZYA8JiNA2YPXe8b
8jwkAQ1+bjbLXLe8VZsF7wQMDfPAiVITNFTWRvNIKKnALxlVD/bgFixRwlyEoJrnamEn69rLhzVL
EJU7s1bXFTTDORhcCDeaMl4YZBK7ZGnhFS2qwNu2aWkcaCR3ZpS6MzOyytloKqDzsS2jbyjfD/vZ
a+y5Egq/DiE0dJoAcJXJ+SHXg2ZRhxV5SGoi55FVWGvFAD9aZCEw15yZLCRcfcH74wJaeA7ewyY3
UPFewjG2t1lkKjtRdI+BSjyDisZ3S8Cr8c324mARm8mvamidTdLkT05BJKPJ9o2CaYIqpBot5dGE
kEjQYAntv7CyVcYm7lkM4JysygN5O6xCy5Xfar7gvDa17DpSLG3j5qX/aEugqHDW48XB1ellwz1L
SAeCo28fy1ENf7gAf7eD1Y9bvQzKFbzJesE8JULKcYHRm7UXrY209mD+kfGItV4h6qQ39F3Wtfmq
zBw4QUaLP9irGmJJtHuIV2wPPRyxRe3Yu1w4wWVB6ghVx8y4iNmRZDN4te6MTUP/7hFO5cy7eggP
QwYqYKaQdItFDf94Yaadwz7G4+SkuOQ9dFZ6XdZ6vbPLnj1voLWS5JvefcirSspZAFTsR6ir2spu
q+AS1twNO0X9IW7bp7aOwb4j9gfmFqiLgfSVuzjJ2V+gElnGneHdVH4l31XSry4CL/ple4W6NIpI
fxztXGlnGNrzTRfo2iYE4IqeP3au0lxDyOyr1NuhTg07v+Qg8Tvk5vCmLme5bIcZK6TPwIAAVgmW
UeAoO9m3JGvGdm4nSbJQzShhBUxwUcce6bRRfT2UgXM5Dnn03bTzGIB3YZP7J9IFEQbDpnfFLyr3
nGpkHV4mrLaXEl/Jqm9sldCF7D21yOBCfNEvGLDwejB0Zr7GPq/Q2wqtqTasqpjoidI2PGwPCVFW
JPZsNMNgMTRDk15tJ0ELyfFH6I8D0Cw3JliElLBoCRGOxTP09GrlVaoJ2dnso5E2N5CnsHgRBAnu
wLyyJ2TrgiE3+ZGXLRziIYcfmQQ5T5QK3XfWmuP/I+1MluNGsqz9Km21RxlmBxbVCwyBmBicKYob
GDVhngHH8PT/F1ll/UvMslSX9TKVEsFAAO5+zz33fMyT1ypnit7ViRSEGZk7V3jPdaK3EesSwr79
bpL3cm8Y/UqOP3CIpRbd6E2DUj2RNVYx+FChp/N7f5vaSh7AWilerudit/StHZEPUR26Uriccqea
iDsy7Y1xbj93NuHXwCIc3xAbwBM0ceK4smXPRB1wQjlPEeDC4QzVKdnncqtvpkVr9v0oScWN18GT
OOH93AbyOUnDfO6By52tsSfQDQOA5448UgljFJ6TsrwRI1hSAqRp2DRsMrmy9qxSTXIpCKxmd48d
n16DONhGW784Mym00BLUs8qvQMBNZmM65xxsr33qg37ooTImI3UrHbPOHMbQXJo0IKIHlJuYisd8
5TdALxdQHkSa8d0p0AhGsus8iGyfq2E0jdBpEuelG8WYe8uqMdkNE+Wmj2cCsjlyEM8uzB8bagLJ
l/AsF6rXeHgiS1z3HXWxvyWwB0lOFQCqCcLDPyaIsQU7sMss+xV6guNLldQJ01V+mIaq7oiBMUiN
ion6YhaMTDpmpZ/chF0vJTTtlEDYO62NqgVt4xJAVhrwB+ti25Fxe20NjfZRrTXMLG2tf2kIeutr
Br166gSKmly7nbfBVTzLrAlOzIYfGAvercKSDbnOZRp2m/ttJl43rMBZeqXOjj1AXg7HtuVGTYN6
of4lPJHcGOBAnbVbC1YoZxrWW0msX7i2pNDOebISZ566D/BIISnm6RJOypwFtcoXxKwDubDkfNJ7
2vRdHwvmLiCj3tTXSsTSJzfsF5KEFdWxQ4NI52PjwL9wIRE8lg6FPKsQpd2qEI3v8PQ9tEOThjFj
Dfh8pOBNsI3HmmArlTB5Gj5GfwXtEGoI4Nmud6NGcq2EJefrrtG95MuCW4OFHOpk9iNJ1tGXI1SB
dHa0gNkkcGuuDm2inmTUSFsL55x54BpKnpfIpb1Ivc8GluT2R9rE2WtZZMmJjVI8N91YHBRLvxbp
nUnO28C5PYnB8yokeRIR1xzIAlsvjVvGvlFuZsTw0nqJ+anRokrAj4XoAs3B/Bhfk8raaW08Bozm
ezqz3PwmVfaD1LdvKzH9AZGLtGxbd7vLVpo+kL2+VmWm3NulhInaN/azs1XxvuXQferQfD1no4RY
YOp5zrJx6jCcbGfmTEYxIms9VS2JvVtpxveyr/tAWkw9VBxPONuXsKqnRjMeQCTFOxNX0wEaL/GT
qyWf1zJPIo34uJ00ZQ8Qcn6dTZthOjIM6R0Kh/akGPYjGxRslmw6xTQSvGwV4mLP9FXruXIearfv
9+NizYzZuOvE0TKR+1XDaAC8aeC5qOtIA5gGlklmr3rFbaqFJe7QPEwSDaa3OCMlkW2g+twS37ur
++qhl+atLlc3Wta0DMgByy8DQ3gerBz9DgjrHYhX1fYsZTGPapNOA1GQqqB1KhTweZ3zYjfglTeR
vTpkRepqPgbqeA02q18BYn4uhrL64VSwP/tJBJlYrnvLvAYNuVsX3SzTk5rMyXEryiVwmAAPC2IO
fUOvHH9ks3uiEQ3HEg1nN2RtETbpIpkHktnZXIhv07PqNiE9NUhsgOC89e+rnhYekgXMzNz9HhME
hlJWzqE2UsZOxpAd0bnuC0x4SCVbHWaFAEKqjzaYBY5H4ZSSZFFOpfU0Ssu4iysO4V1+32vmdqdt
i7Irsy+tSjXqYKhkZGoaAJHEKUfMVrK3NcdYc899LqHC90p2WQqLFrtrXstp6s7ct1eFU3tqQvy2
jal66aGu3CnCTW9jdQDHLQ1tp24mmlac1AAypROKDcJHYpQPOTDjyInLBkKiDsakIUQ3TossmMli
ea7QFG5UTqLf8ukPbJIWewnP7LGT0PIgifaPSeFOoeaqWRBbsB40TX/P3PJprOr8gDNX+BVBktKL
LWgQ4NAyn4M0rSq1AwGvEFq0zVt5INEbRqhQRX4zZcpwVpjKQTGol7uxdNY3sRgwcgzS+tbKsihW
GVww+5jIwabZQusa9LhNK0QAmyB44q6NcBqu9vGqfBtL3QjrpLJ807SWF6D3Yp9pTX+2q9R+QpnP
dgrAlcgeieTtq9iJCiKp42mKmsGpvk3JpGVeL2YiSw21Afhe2ru5HtW92Ri2zykentZqk+k717hF
PKvCQT23xr1iQKasHejldUYkO3kmRwVe1H6m/A6aKkt26E0Qv1PX3FfE8oPzqqwduaMgTQnPDUsO
MIGtkKlXj+bqa91SfeogZR0nnfbslAJ4yOv8sunD6gHA4bSvJke1HYKmH1I2QG3eEae6nsm0VO5J
s8+fjZxbXDS5e3L0ugsnd2T7VvRb4QBFmi2LV8KpiO+qKf3Yxr9aY4MQ3ZiDz9H8lgXHDjp2vZtu
M09T3JyFlmmQKDq8ELWE11f22l1saC9yLVK/ajldkKYm/WapygiEtWTr3r62wgAIn4IjSLFmKABh
Hq+hJxBRoUqCccCAJydfKpwbNhAMu7mVnCWuaahpTUlPt93r+z73R7YTvxTJPRYaAvmk9rWt5xM1
GKhjVSqc16c3ia7Bu/157vs2hA+27tWqzz7VcK6doRR+jjzeevPa6Cei3SzuMdITqRwLEecpRWFZ
erWuRYajwRcdnE/0kr4NuVROi0W1Hq9UeRVAQI8sRyvIdPc2S4kITlNi3kVxJRJY83APPWr6arOv
BGyumW9mdh402nYwBZywdG3Fhax0ABaQJUfT+m7MVwBlwg7sWHa/y+Kl5Cyd3ipCMdnQtz5EqMtf
iCEeydQhAMcy3fuszkcyCjdJ/mkN4K/qb/PWOPdKTXJiNT3TZbwjhOakxcv9AFvYr+EHB1phkd49
a9pR71EgLJYTvZQFLMLCba4AOfnoJDaycba9JrXe7jLlvW/zd+HW5CIiDkXsWMJPdNUIOeJl56qg
3LGyviQfAF9Hl057U0dG4kXzOXyT8tmOQ0CicB4YW5vAqBT2xSSqm4NeQhJp62/sSgEEiCTQdWLz
eTrIHOGQji8mfbGteduNOvXGOJctFHcVcolcrZD4x31il+NxTliFiPGnfTG4xU26qMpFENK01+Yt
NHP11OHd5e0l99aqU/dxG6HGTtl8lxAujPRHUsU2mtzwziLTc3q0prX2J+BufuxWgdujosxpu8+K
BD+oXtmobvDO6nIaP3XgS0IzhRzXDem56NQ90eevzBGp4axxRJi0eTiotmZEDCpTTlnLcyl0QHKi
nSB5QNRcrXk5xGPaPjVK8mhZ+ieAGq+GAPcwLFYLL3IYLxyOL7M6Q8GoB55ku/5aLe3szarcWVn3
xdDHAkHMkUdnRKzSk864qXQIXwSGeXitnwqkYa+ft+MwkhFLHHITKtqs+LqYP4OQIuzLGG+Klj6e
Nd6Za3McmuQzoh2sJ/cdsB4aDoHL+L07j6DQs9pRFfaZph3SXh/92bgBvEl4dcZUhpz0W5ItiZ3t
tZ4cbAFGcmLIwN0+Va7K+j230YojoyaQyZ9oAvnCbDteXN08bluyS5JH0jjAitxpM6XZ4ryx8N3E
xvd54NvHD8yBZdrGm0UQaGyWy/fEdKcobSayb03lh+PAgxyK8UCO7YFTe33AopTTI5jKLzOh4MpR
aqtjRcx15GroIBAR/N0nBNpbcipvqq1zA92mldAqLiKpcFi3aFUtLi4s0b8N+nwFoKzX/pxxn+ry
Oc6hgNuECSN/C0oQrTXDNFEknpTWRVqUJPIXjF6zHlzWnjKz6mh+UrIWTyjT36FqtXuFeciOhPag
LNp7iEOXSbdKr4B24KWqaoWGtD8j6tqB3mo/htJ9sDG+aXVMFZmWo48w18GFaKqoi79kcuHUPjUB
aIABCa34tGqZ45tldVO7INVT1VdhohUDL5oiBxjAIJUUmjMSxtPE0UXVSecSsdZxGqvJnHNowVAN
lZAI1S9NQlEQK1W8k9dbYs2fGpOahXzj5iYBYCdzYrMoYKqT4syhaZg7hwKfin5caRqLC1lRQ7Tm
otqVqDwRsbL692q0LqQM7UUcf1E76r8amOdT3AFFX+N8Tw5uTJJMnd40spgPtiMZPocF+QrOlenn
K/fbIjeYV1i7QVIpPJy+ha9qxg+xrdqOBBaTyHXnCxIfJPN4S6OhG58csvDDtIZiT4vtDdTaF0gv
b7oLz9HOt1Bx9NYHalcHgs3XBxT0OG36OVe/aWYvkN2sfG/izT3DTCy9LRlB7tSu+bxw5guNIT1q
ZKwFtYM0TmFohk5ewMvqOMQoSnmTqlVJRQ1zutYRW8duxY23ptQLVvrO+G1zqrY8cGqCcttS/dRK
BcYUpEdiu6vKtzZMT53Bek7LNr4fCv3VZtQkHLuFhJG+ME7UGg8xCUXR4i6A2lyixgivDwk2rkOA
472fCdn6VW4J/ozeoGvQOjAteXF0SjTnqoSZZv66ORrGR6uGGKLjG3RgCNEOo2dsdsVLKvP8sgzX
Nnid3Dniuj6XXX5n1vJ+HGYNRc6xH8UkxX3bTJ/LYkivgxMxS0rabHdLM8Y3pVvUgJLUwl9mKNmW
LZOw2NwuIsWdtsfQYqkGnQO1byF/pnd27CmgMZYEl0I2xR7kOlwM0/IkFVV5oAc1h7E6Gw8VWJPA
TI19msZrkOdZ1QSEg0t6ZzFq5PZQ5Il+V1sDhlPLyh8aZyLUg6hUL0YGBOnEHKixdrBbUr5d8OQg
+LqaRYO0JAhCLhJdnNDn1/B7EBGe+0lG+q9EehppIuzbZnRCuRTTDizj5g1b9cJNnG6nmpaAvXUy
GBfeMWuozjqnqVOh1SirTFmiclZ0SFSb84J86rBxYiSJiyCH/wdfs/pirnkUwyTdb3Oz2zR2oTXN
ldDujeSVJTuhkzi8GSycqUcmRhnCrzwzorhXaoNIfYLZVr5ttnw9VO2kO6WFBQmwt27izP4x9+vL
kuLphOez+sQLnIrCODg6oqE5tuVF7ddPC14F3zUHLXDXOA162xAnOu7dJc/iJ40U+JkEn6OuA/R0
GEG45ivfw56h6V2ozJdJ5sS8YVXqB9cGmVNq3XcRkxVX5sZtVqid37bDFPW6CZIJWuqodrizHJPR
PidOb4vcvpFaReqARtD6UimfKsVlhtxI7pJrD4nWxBrVFQzf0TXv4qzaCC+XaXsVJefTwO46zyCZ
4H2Dou8Qa6m/lWcUSmA+mX41Y49IaFTrlS8Gq9yLxE1O5iAokbrBtoJqrWFbuIsI47q+WQXkAthV
fhJDu/X1zlZvq7zUAkIk+FEN03EirdqDPsjd5iJ/5F3WB66dbb6qq+VuIPQ8nAuX2pSIQbriFPAO
L8CuLGV+MmZ3OdBBMv2l0UBp2fkhdwaAKYpe7pRN+Y7zAC2vof4TrvFtci00BigVtH6yVERJsXHP
JGCHrc8dC8TQNcM7A/CRddv9RkD/sclpZpCLj5uasP+VMisDSkHnmb5bjLjXZeYWbMSunzNAnz0D
NvYza4EvNn6LvOvuVitNozGjmmjaZfTswmTPVzeaFGAw3AN5Cxp41TUO3Hm7KVLtWZlKGq+DC7xy
VoC1DyYZPbLSbM0DmdG/mNJ5wBdwN7mxFlrwew62XdHIvHK0bNfSD2M3bAdXKvmTic99ILIvr74W
GLD4BGOxQ3Z5oGWh3Td44uA+zes+Vlv1bMux8Zd+1E9u+W0FmGlXtH1W9dqLtnQZ1K7h+KoyKidM
jS3y4qhFLMKPHR4uT4AvfXbGEVuWqppHZjs0L0cil6qyBISjVDtSx1GicZR46qguLwijZgCCx/H5
50BVS8tnxJD7maQ5OHCRnkmtZ7K1EtuzsqzfM0Zdz3q9LJFKPD2a9Eu3bRGC8TF3Jd2bwkjPENiH
Qz+VNMQX+4YfEgdxwvfQCMjlfaVqd3Iws4M+1uOJh44tYpVp2KpZ9YnUhQajg4aRu7pG5Kc1W/6a
rLSgB7MMaZsbCB7Zl27oNZ+jLowMpLxIWjNt42VEVEqnd8O0+YKHOY/kOJtHU0mriO5kDjUBULpH
3qaQTIuuyxGfrzfnw48EAdNnsJS53XxWHuPWVfZJxmM0FQ3BLgoyvrxa23lxcQBYQEIbz0SigWzy
LSk7E3BIkV/M0mweW2kiXW71eCghQt06rcNAl4astHPLGXg6t55Imw6wVE+y6BD7xLib35lX7DHG
6ulJaeKOPWuUtD83g9iv1RxrvxrK4keOi/hzhT15pKCPGst+jBNdud34BlAubLY02cHtmpzSvKUh
DG9qaMaFY4lIS5heqT0A3c56mM1LejfWiXYWQ6KwAogmzE22TTWnV4gK60TdZtGrVPOMsVpzzL9M
I2hKNUsvyMgno6meUNMsll44S76Ai6tw8NL1N9teIFg5dbN+j0tsqbAK6NgmdfIuFTEfVNUQT6Ir
84F0G3OmfBoWmkZsuvTCERpRNmxqhNx0OVs0Tvcj5yuo83QLmmJ2wuu+YmPLM513i67vPe3Z+p3d
lTyO0ijSverG204t63Q/9qJ42cbOfbeNgprCku/z5lpRNlYiEJNBKxIp7gj1U3AEgQPjaka+q0zq
lmSe13NpDswCrfOptI0efJ3JGrkUdvdpaziquOWXNBHJ4I3pUO4VvZv9uesJinVN4PCCdRK/fRgv
a/MAVIsJhmZ27ubVSS/06l6gNlk+wDiJxB8/lm7ePm/9CgQRMC4chmqo7K9mAiNrUPjpMB3Ko6sL
GMqwe3e6Vmjn2gJaDhRw5ESFoSjmAPuuKm5yaYUcLjmmCS+u2jcN+JXZOVAoB5CsTFFOhkn4StcD
Buw7oG5Uki3Hz836DmpBMniHpJTnMsUjlon7WeMMjkBJpd/S2blrMAzupkFPH4ehxbyQKdgYAI5w
vqrZyq+W8t0ADWpnSH49ZUqaQ8skbZA6lh4qRYd8IRoDOG6cvucFjVI1LT8lTQ1pNu1UxSeuzMqC
Tqu7N5HYzaeZexQKa9HDjMlnIt8wJ62yQiTOlLqIunR4n4sehI3Zv2WOWChZOxTJDoo9NZa+18nU
vJSmbbyIYhz2ZrZWdAoN5LelpZQbLMrapUdyhGscInOwdFvl7Fdbi48ugYjYaRQrXbO+6dZqR6s6
xwgdjoNW4YhQ5HAVQOQWzAnQ096AnuxcR6GnPbvjzbAVNk0d+ldJTDi0NhuAc2kufWvjXiKXg8Ca
sCR5Wcm0zQZ5JTLiBU1PTYqbRFiSw4RhJJFumDykWY2WOLgvVubwojR0sD6nrB63zeJ8tUfAgfoM
o24ZajWAcl8+QxQFwGnr3jQ+qcRTPZprGx+hThmHeIIlYaaiOLGm2udap7M/1lLx16X/ASu9IiJr
rM7znHceWwRpofM8Ps4oOvT+rfnFWq6o5lmlB0N4OaPSBQ1No26GG8DgawDsvP5K0lKxs0sCAnUy
s24tswdUoooD3DLUJZLy90s1qJ8LJ5bHNWVJxNOeMauTqM95r+AxLdoHTuytv87Qo5M4VW5na1gC
XTgiwDunUVHY+MhaKI/gewT1l4n+kQx8/ByzKfvV25TMG1Yl2+A16evQMIuaDUV/a9vWvTCNkO9G
QSGm0ID3Y7v8lrJMR9Ileiel2NkbcJb2nHCGkz3X5EapWJhOsplB2gJ9fsj0FWoqpUhkKPFrHI96
tKSFcl7SSX+Pu57/7Mb1XBC3ekiZH49MVs5D0Td91DYyeSgW5BtPzpZyyTo5+6Y05NcRCmaDaGE+
uvBc0cnlhvEnzdpIxBtOg15+hT6Hu7lalzugJmtL89vRzlYicn+1aJp1Boo3yp3WBtUw9e9FEy98
gxNtA9jAX4tJq08gwOw7AkSZGCiUV5jX5Xns6Jzqpl6FXay4wPDkeFSZKoyUdF4vW65MQVLVtT+C
hn41kpRWxtzrZ7oCKQnEuR51c9XvwAybB7JC9WBmF/mczfUOK54n+0aicFGSZxhBFHV6GHsV6X4w
TA9aXncbL1oRZrrNmkXPXQRp0/T+WKWsjpoO6ZlWKS3F0JSZ3LUgx/A3HejVB7NDhW5uQ31sN5KZ
UrSlJ1kCUFPkmj1lG242kejTVwdd0KuUrT92wEFDsQIcoyVDbwTveuNZi/nCPx2OFjs4OFn9a4q9
k/s5ysiOs/J9I7DveTaLcce6EJ/7SaYndEyXJAzDDe2NE/+qFeO7hvXjTTEHx+bFGeKgkurLxKeK
uLvmQ5zQgnBth5297acs7JqtC+JlCJJF6aDCV/FJk2Sg6aO+PhpMrBFuZxqBWMua/kuLR6toKd70
zslvE9ex9uS0gTfttemIt2J52K6k5HxZx0DqnXvD+dn+lNBszqMUCM1XZUmZBYxbrdi3uUDEn/Tx
nGtyvR1F+yyMao1IebXINU6m7pxo83O7AQXVu63zpeG8y8zSTz1B3VfqMkdRtFe6pdg1GYN8INzn
DR4sDLskR+nJOBqRIjF5s93OP1R9oylVwHZlTa1HqvYMkHFagyiqRvWLLmIjqhorP5it2zJzR1cz
9vQkMTo/G3SAdlXFH5dlo+xXILB7x7AFjNP6TZlXzKkb4Xl7282ac5WtWLccRjBFC+Kvr9uaFrF1
bxR2dqfFDU04kfX367AtT5kgPa9Vp5oCgKZ+WhVzVOTKW7k4uY9ZzNpbLW2g4hpqGRHnmJxKlI6A
vq0RGAmLA2mosrtgrH5eFauJerMtDzWBnr6EdXkLXe6zhbvmlFXSeLUcHDN5Kjn/LfGLXS5fMlIF
g6KqzBDPBlOKDY9UHxvxQ1M4e9W6zOCqUztr3xS7yi4d+saD1dvsk04f4K/RtkxhoDHdCM/Hjp/Q
pfHskmNg2WZeZRpfWtZjn839Rw7HcrSipIOBjSqrQ2W92IxNbpOdhDGor9BJUvdGLdcv8LnrQGul
BqGMWsBZJqRe2Rk3ZSVywJSV4Xx1OyLivFFg+Eo30w5XQx12S9YRGIjRJRwt3KmDi02QEbBXCRPR
n/WJNCA1FkqAG9l+tFkCbwF1Iq1g0vhMR2L7oa9N/aSreEXEOGkPeE8KFqKppi+hCE9JZP7JUgbm
UTEkwt2kcg6YBsA+quj7mOT+o+JSqwP91sv7saQzysMZd5L8LdF9cXUGd3EUtWGLT2yv0SXGQJ6R
4g1yEt9yqdHdAx03zY0ZrQzN+iN++bsU6fWwuHq2XyFV0sbShjOB5e+ExTtBPMzVqSxnHa7iFOMM
SJL5EcFRi/CjsWHNZQzZGpJUpzbQ1Kd13bdxnuARtPJzmqmJj7ND+Kus69BegIz+kZ4bK1kcJm7h
7nF9f3HGGB1VaAoycbEp7u28cGSfk9yNqP6mb52lGCdm7fBi6bIIB5nVL51tNlgke4Q0f4KAF1h2
p0eMN6jOKXUK6qVyasRNsQ6IPEyCgsx2bF6QLZmj0e5fR2jGPwZaJ5fJzKm9E1s6P0TtoPVMWIti
GrdRXG32RWVEiONUVj/OFf0gBvkQncd8/eJimT02CnOObYE6LC3mhOJc5s8SbxeCp6T11bd4NWK3
sXdgHimMoBbxQbAmK6vb3wxYalNsqDgiklI8CLXC9aJI8AsLhkMOKmrU6t0r2nIaoY7zQxO87Vsq
vxF2Un1x1WW8SHuKnyuk0sjttubYbMXCfpZV9HV4QPvMXvcVVEZfM6r+6E51FkyJnr5s2QZXYpAj
+5BGymdqg51viuEo+5kpBZHT7Fp0S0YOgNlLHdfuu5QNUHR7iENRLf0+LTjMNLJBw6zSOD9us9T3
zJJIzq50jVa3ms7pis1zKZItp65zus+9ZW7hwlro2Xm2nEXGBCUHIjvdWxwfIDnQxzU0mKpUOeP3
UVcWmnNDAyc+TauHZcCZ0mQALjtymUJh4HzaNLBkYz3N52XC70naKcM8FSXKlTn2nHal/SC09DFV
uzhS6/xaDmuf8fpMuV+wGTpGH+8plpuonmPtMLYCk5mZGLnXJLb5aMClPK+Y+nj2e7iMvEcetaLm
T1NRhGls06lRFtubyTb+xEueX2ITf+zoJtXL6BKF4OlobihtzpCG7mTMt3oXJ29IV5WfO1LZkSYf
B00bky+CZnrUKtigA9nFYesmUHjnJvFLC8x8QmQcUVusufRjHi089wHBnrRVExpMAywPyoF83ic4
yn1NWaeT1IDvddlcHGrXGXYZItcPYcW8Cy47aMT20/oNWzlt5LlEeR8kwzJDviUhc0Ksy0NWHhsr
WT8BVRR+LcavmzpNoTQwf6pGsqY+gfLK3rS7t1TvMEHjgQrxFul0gcpkZngFMAjSO7Mnolu+zdaG
NlssLaZmmQb5nKVRxxt4UfONMahJHV9pjpdhUzCqutkmF1kd+1i2To77Ia7fiqL8LDXV3MMjyvBd
M20SN+tnRWk2ZnbQICzyJP0Wy/FDwWgFs/0lr/JKulaBwQWKjo2YwWEZDuIfg4z/EdXtCQWgqT6C
2n5BukXfm8t79X34+Jeu1/mZFvev614Zav/9x99NvjfX/whrxLr1HobK+vB9mMrxZ9ra//Z//tf3
P34KQ4Lf//E3PNb1eP1pSdbUv3DZrtPD/4OMul78X//u+gH+8bfT93plmvefP+rw7R9/065//58c
N1P7O+w2YboCihtTSNes7H9y3Azj74gKtupYlvYH4o3RvfrKhfvH36y/qxooJhVxRHMdcq6ZN/0X
x00x/y6wktqkfjmaaqi6MP4TkNt1lvf/jweCiMNO7LDEkrLoqAa+Xv7/T/OVdpqBvVFJyVNYyDW5
HWgLB2uS3DD/8pvZ2etk758uJYQLOu766dQPk796jmtmkJTKFvU1xq2dkuDG1P+zrNl/faKfLvNh
epkUIdzvJOB5C0GWcdZwzlOinlnPn77hu3/+3j9z5P6YPP2rj3OdO//pzsWmPgOb5jrx2xJw7gll
sAXtHQevYNwzHnsGZ7SXoeWj8n0RwV9fXfvdzfwwcJ5MROYV16uPAUaroA46Clev8DO/OnByOumn
2s9/M9yuXSeR/+ojf4hSsvJ8M4eFixbeHNIoDK4fFe8KV6yj5jchD7/Ou//re4TzyXsg+C8e81/u
bypt2XQs4UwTTe2uJh3wwkyvvTdMlQY0CXhne9NfzE5v7v/63v46jPvPC7sGnQOdWVddcz9cOMtk
rw8T3pFyWvbzRjCInf3mTv6bS+imaQLtVh1cqR/5YdIZstyK4ZKyQuMictybyhBf/vpj/Ltv65eL
fHhA8aO1a6dzkSGcS08PkyMThIH2I/GL4H/xcFy//A8Pxy+X+/BE6iiEieFyueXrEiQn8hV1hLpT
8SbCaceJqLyYu/5dC3k6PSX47Qvxu1v64dksxmW1a4fLy13zvpz1kPNrOF6nDT3qSa+NKMkOv7nD
1ziLDx/ZwYNvGgInn/2nJ4Wk5mxdB/paJOQE8jBEGK3OSgSr6zfz4dft48OVsB44mm6wnztC/Rji
XOlaqQ4NV5K7yd92csd8hi9umUU+NfyZtjPDLsqi5pzdbA9IkJGzS8N5r79uL32U7H6XHvYHjujX
T24Zqmm7SPpsQpb14R2Jixi9qE/Jqfm6dr4emmFxn4TCzw7lpXywFi8Nf/sN//lu/3rN6xPw04Lr
ILwZ2vWa9Rn6WVRFWtQdEh8f4u++1z9vilzJUk12WMfEyP1hU+w3zRwlqFMeZUze5osc/cGPgzas
393Nh8k2B81dGQ44S/7jheHXK3/IglBKrYGuwpUxbXgbyUt4Mv/6of3zsvrrFT58c25tKVcBKvNm
43Ms35LG5YiIsUrLbzK5F5vw/vp6f96ortcDKEAeMoTVjxH5Wkzb1Gi4HoKGZ2IQSRS2TOM3X9m/
/1T/cxX3Q/BMk5LXpTCg4FEfd8iharF6i/VZM6VXU2zU2++gUR8ibq67hEVgrWmxOxk2S/mHZ6TB
lZ/Qp0O3DvsksnbaniLHw5vr9t4WVjsl+N2z8dtLfng4TFEwb4CBkeUmvh/PhHFFVri+br4eENMV
OOFff3N/XlF//YQfnpQ8t/X1Ov4CyPIppo+GH+L/doEPLzQpAaaGUZHPQ9upG45qZwR/fYUP+cx/
/pY+njmNdJbDH99S76Wxh+ibXNawv6t32JUC6euAFV701xar6VsS/HaZvN6ij8vkzw/Jh7OoEhsp
Rxg+YWv4bIhWH9h+GcRcuGluxfG6Lf1umfx3a9fPl/yw6/MOyrG4PiQlHXXV2KVM6tv5WVmffnNr
/91y/POFPuz3bobOjIWblzpSXuud3E+74q49Mor5mzVRu/7Kf3UXr5vjTwu/W2abNWlcaXTn7mLm
1jsxP6hHjFwUBmr7Flnu88JIiDPi4Ijb7f+Rdl1LcuPK8osYQW9e6dqPd9ILQ5oZ0XvPr7+J0VmJ
jcFt7JmzTxsxEaoGiCoUqrIyXQU1oVYQK4zRq62tVCgpdaH6lIAbnnOGP1/MZ05CB55cTBc07j92
Idz2m247+tFW3vJ8kRVFV5ttUdFGnGUQTVgwY84C+kYvM9424fLE+aScjbaoACMtIBIfyEarm/6H
/EttbNHTHZBr/2y2w1a1F+DGXAtXLvfUcmINnXMPdVdECwkFi/5DH59zk8fJy/tOVKwBdl80QzTT
7GQXbslpVTaq320Szu3KeBWenwcq4KRp2+f1Ajutp/iYS8a0stfZgyO+ZIsd3xDXJ2/C1LfcxjU3
jcEJ2rxLgtbNClG4W+QZP6Bxg43spXvoHR2G/eChJbKBrvcz58wwv5wqqaKmI1eSaXqyMer0pEUZ
AQsONtoWA2oOaPdP6AZsQlf3+EeFtUJNt2QdSD4dKejH31fhIELXDlwl6JWNjuT3d4AwO6ZrOPJL
YDeOeACK7/ISGSvE0gwJNsFCoNE3PUapKqnBEm1g/I5T0IMRkxfiGO59ZoJyPDWYJ/CEANGng0Y+
8SuAdaLw/n9bBnWdd7o1oTCCecCymDHnLLrSyDn8zI0ycAYk0YJgEM1gCXHaXEdXHeX7VrwZpv5B
zMPtFxZhmoCuWZplWgaJYKtvX2blGKnQgsB8MJg38req9i8b+MjtqctGNy3Up1AZQ2qnUg4sEYbk
XMQksHnCzB60lLsjpgoMP/YEr3azqx5EU9k+3MWSK7/1ruRU+/Ggy5x89kOv9vPP0GSiCYcpRYXK
HMQpBsJDws8oUB9AeUl3rNZZDoKDCq4PnFd5I7t4Y93ovPjBPIoAJ/5jmNphCa/oWJpgmPjzcuxu
5sf+fdpaXu8unvgA4D448zk3PPPgrGxSqUQsBtEgkulrXX4Yxl9zxCEEZOREOqosEtJ0zKOoNAW4
1U4WMMD491Wp26S6vkmmIwABbg3GhsvHh5WrrE1p1EMkWOoimTuYGvzBTbRfsrdsdde8niMv7Lzx
dfJCJwF2yBafeZkf88xYsqUrsq5qlkJfokBUoNiM1rKtntCeqY6g9LgGzuUw3+QgPrcbu3Py+9BV
7y6vmfX1LBXOouONJ6NjeO6TS1C2cauBHcvQr+cAY1mAhX3Fgo76hyZpKIJQoWssu2YSUyjKADAs
b6dBU92qMHlPOpl19MmrzlRVXTYsWh2nAhar0lpC87WP71QHk7K30gOooTE6CQI1eN7iWKhjAbrY
OzmeXaIr2rEbxz4gxA03leD8GoM6SUWex9Uo4teU4HtL4ltz3MSYYrq8s6zL9OMl+581G1RiiQuv
QSkUt0KC9Frz4tKDWspGdyGxoz6RSiE/n2d6o0FIC1AYQIWFOi9KDyZNJSf3KQZImqa263E3dLqL
ju7lxZFQRcdQa2WIiqElQpmFiVMgbhTByUpxbxFI1uSLjeXXC4cslVUS09fWqMAphGJY6gaQqCB3
wXCVoiIBLNzSEaBLaaezb74qTrdpORci+wOC9tHARIuiWp+Ew8tcVjGbS7Ih0Slu+o3gqfcmap7A
6LjZiZepsJcJM6YoGZqIoHru7XmXBZq04EGFqrIXOYBuRcBD2p09OSh7uBi4i0JH42nyMorZyPks
rE+HaRNp2LnZuh4STcIjEMuc0GfBHGjrDGizQLnTA6Kft63MmLYyRx2dto+sLiSDDKOS7QzMzQ88
SlbWigwRm2iaIvTXJZn8hFUqI1TTXE8Axn28FGRwdGxBxuRiLhdk807s5s+XnUEmOSTlDWf2qB0s
AekoxR7TUPp3yZfcrtr2qLps4n13H+5Ro3dFV3nXt33q6M/VPgfc+V3gVkQYzzBDtDBbj1YoSub0
c7kJqglYT3ITb8ItqZePProC3NjJugphR9XINShKCDPnm6ulEnBtDVLR1sO4a3yarwzTlrDDhpPu
oJCyK4D6Ug+pz3uoMw7OmWGyAauv2qRSBEAzPB6N3rtGyJ04ajiRhhE/kVxrhiWJBryBbozlhpFH
aYu1WfHR6m4XE7gw8LHmVce5dhk3kCFL6MDJcHQNQ/Dna+m0ZkjAc4aTAK7BCRjkoQHhEYjxL59M
1nqQm5FaO4K1RT8bIK09SnGPLZuj23Yw7Ti4TtuDCezxZTvMQyFLWA1pvcm4fM7Xs4CpTqt0DAwB
Eb9rnexe8zGb5Ckn4XFx8Hi0m5MJgskHjlmSndCOtzZLxRIQ2IUh1MzImdf3LaoAhg0EB04+uNsg
fWvgiuDXikkYvmSUuo0UcBCZ6PvjLSbIQNMN23JMT4r8rQdMtJtuq+atG+6WcZdEpcdZL8sF1uul
fA+I+qVPRHxP8j6XXDBOKeSFPvpQfgBE1dF7qPgduNkvb8WU5wWqijFAGfcv2NX8AWhunQCtpJtp
Bmli+TZEirskuyABWsx6u7xktqP8OVgS5SiSkoGEtsIXDtrQSxRQXhiTq0k5Z2cZ+Qz88a8Z6uq1
xjhrgONAor2gCyVX0H7qo52QKJlrdZjB0hqeYCfrtj8zSS6VVTiLM6nXpenjW05uph6xh9vOxqg3
mh3o8jrFnn92mecHmb4MUIpmYSDj3KbRgQRzJrF7aKCYYoExdgzhNpc/GeuhRlKmP1bIr1itLDNA
pAa9UwQ3P0VLoPg2mm7mlptXcGr62Y/ianxYUrs78ZqL7NWBFENGhQFIGOqYdtI0dYMCuwRcpoq+
gAGMy0sj/vXJ9RXJAnpBxTVB10iyOoCyOACEABdE953RnEDZe2wxIYIBMEDGpe5KN5eGc1cwl7Uy
Sjl9FcnjAOJqfDTcE9Z3YOI4h5+ZL6GprIjIGzQR07jnH2zspRIzvCj7kWa74feb5aPjNvuKpz7z
8r//x5qF9EyWZFyzVPyEYFiSYviavOO7XXc9vkcuekQAqW5AKgOs5t3lb8a1R+2fXLZgFQB00Z4T
KQb3YwOYpZvUi1Q5LehDX7PSILxTebfcjuD0L914UjvLw8yM8ITMGIwYlpUMj5d/FStbUyQCTgPk
zMTmn2+5IQCdH5K4pgz3ICTf5uCDq/Rv0G9w8B7HQ/+ngobuZZvMnVgbpdy/tpRFSSbc0pip81S0
y8DYhpzUJpk+Btl5tSfWA8pY26MCAWE0tTCDQlLFye0exquy9usNua9Uf2721SbgnWSWg64taufb
in4RUKct7mbMTynAyHsa1Jrs2knui2fjcTIBL9Cc7gQRpU3stxxYFTOkr61T6UiCqUyxlrDewS92
wa9k3LSbwK3JyyPbEZvzV7pXZ1tMOZMEWo6hI7E2Fm5yHcOxykOLhw/n4LCux/XCKBdKjLaRxw6n
Fcx0bnEDjvNAtzM/cBtPnf3hSdhPm+bU/4weeegDBhoPJdqVo1BBXcskDfADnNnBb3bgoSjsfrKL
6+XngIfx4CmeKN3xL8oPeQg60mOkS0V4ktDrpu+SJjMGs4qxr60HPNDktmDyd3LMcD8a6DLJrrgN
X8fnynBQKd6pB16zi3mHruzTeY81p8sUkoQaQfIIWrOy3MhP+TZzI792MYGIKdTgEdNS6ALx3Jb4
yIWlf8herK7v2exHfYxhOqquMZV+08rBpsgUnqvyzFARcMRMY6dD1PfjvZrh9kwPkU82F7IU4IFx
GjICAjQdD+vBuk4B+MLlo2rqZ9SMKdegBCE9p2IExT9wX0V8f9ldOBbol3idllavmujbxUh8TPW+
jUbO5jEtaMixDFU2UBam/HFKp6FvSSncsvTDgmQKvOS7y4tgfp6VCcrvogqK49oMlzctEPSMLyAr
cyUQzV22wmrqGgC5oSME5LKB6/A8YOt5Ig9aj6cFCJYnV/T6k/QsYZrm2YBc34/JQV/XrlHGwJQ+
SJ3wFAfBEGelzOAGmLZooX9hfCqBB7qRC9VCcv/J+NGmGNWUtFPVdA9gM37BQOhXvt3KHHUpaq0O
RjDi2YHaemJyVWLw7fKmsoPHygS1qeghykZPqgttg4Suw+Axkgu/SgG0g3qAixGzQw0VP7D0OLGv
vXGskyziU/xYWaduQbWttCBBYoXQqe7N/XA9bSPSp4/uQFJgx37KUwZjB+uVReoS7CHoIKBgRSxq
L70XbskcGGZnNuCIbFq3ReG28YYnZXEwRCT3/6I2xfSW1S+gHFIcxELLYrLjSvoMbdlDli4mWNbU
a87m8gxRbhljJmsZdUQvUuVDoliNVyANkA6kyighzfCKwdW1H7HPKwJwDKvUQzyXq7AbyZkyKpwm
ZSaNGYgm+7M08I4v5wB9CFatLiCQd4H8xvzP3Tu9WZ2NkU5H20heLNn6NvZ5VwI7AuDJqKEGoGH+
4zwIJUNmRBJpgukNuPykyBfBJgrcvC2Glqd9oZcPXYK/1qiLrxEETQcTNVpuQuqBChuDrZxnKjvR
X5mgEn1M2YYg+0VIGyHzOas9YfC+nawSJThJ+wnZQLA5Ly0IYTUQfkNluarSkxVL+8uHlUSyz4Hg
70LJ31ffEampAClzLBQ0HaoABv9c4NRrWRZkfDBNlMDkrdBY6RriAGWdoSsERhe3Gd+SPOZsJQlW
9Bqg74A5IUnBXftR+l+tQZoKUEuTzBfzpZrZ7dRcAoVy+1L1vKuQ+dEAg8EzXESn+RPkPV0kc5ZF
RDFS3CMg+2bwYxz7/EbeoquN4dvLn+cjkfu0tpVB6vvkWpCCRQ/fJw4frFm2x8rX5gMmGcGqddeB
/KFK9y1IubU5cy+bZgUTPP3xHzqVqqZTDmcELcjeMXdiF5hlN9QZvGr7ytS8y1aYp2NlhXI0KIUp
mMCCFSXNPKgDQFRn4u0hK3SsV0J5Wqcmk1XECB3ZDjTEBrDfTz2YOFDLM/DpUIZunsLBCTEhmPyL
RjbzhQ1cgGUoSF4shKRzF1MnyPkqJHchkBI8PKELA/ZsdNO1veh2jrm4vCIbC8VjrE1SV10Hhvs5
IHXLbJfdmE/iY4EDpDs3nW1syNtauCkckBNBuMSL9pmDeXee9B7zTbj+CdQlWMZJ38vSh6cEt8Et
SozQwLHJSxu0Ry42u9sIfKws6zitX6LUoQXTZZcrPUJB585OsA8NvIAJ0Hl0e4COgRO3uOgdlp+s
rwry91X0AYPmUC4jTM5ZvM1UqCkpRgYdL1H+QiBdG6JythYSdnNQwBDYPe+SrAMrcAutgcv+yFyN
qZMnNYZ6FFo3fOigxacSEE1ZQ7fooKV9hfG6OrMmT61BZMUJMh9vZDq+6TphrQCLnql9OM9q90Rh
UFMlQOEPwNQD6YiCF8YjPdGWV/hh3RK6Ae1G4DlUDHBTR2MwQN1qxJjEyECJ7RaaJ3pof2FisPoF
UJv5Cm8g0zT/YjSMtadry1SMK0exi/UJN6B8yo6Lv7jie3EdevFJtcVXHW+qTeqnHSfqsTxhbZQO
ejqmloQPoykkBsFEU6icHeVtKPkFq08XDXUzxQM+HXlHFG2068TbEISRS8k7JSxLmATGILEuA/xI
A6AwaooxGh2WJlG/B3qlHcYrMKSWNthnOAeStW2GrBuGqUFyw6BBUDXGdKawwikBrAt0B6WdL6+X
PYx5HxiKgio++FIAIqECRpnqQtBmMAHmK8WJt9Ih3QBctZ9h1AaVO384kHxr2snWFsn+rr4UVPMK
KQxhcW7sAKpeNtCcwHMlTxCzcUAUFO3r7eVFkuh+ySJ159UJ2LaNBBZbQT9aYP2EIBjo10JPV+/y
RXuqNGUnKBXnzDMrFeuFUveekM/QHSIL7dxiB60lJGmqo4NNEhWJ5/I2cglOJ74R9iakrXb/4v5h
ufr6B1C3HpjFlxisZwQO3j7JDhhu3q0rcEjvAIW0keC4oa/dXN5qtkkMReoYstdMGg8xJwa4cVKY
zJbUKUCfGVdOx8MF84xQvj5pZV3l5HvO6T1UMuyqus9A3Pq/rYRyjAzMzX1PfC8BMDVeHkq1PpU6
BwzLvHHwtvuzX5QzgL9IBn8qKn9jAcG/oHVqMMQvwiYHCwBokjagRLRVJfHienN5eczWw9oy5RST
CAySrn3MJqj7YA+Bi9QFQ6FNqj3dXQ1dApvnh8xwtlos5RBBWrZW+DGPAa4vq72JLM4lwF4Uxh9k
GTMCKkbWzmMLOK8TTSbH73e/6gNX8tO6giCbi8LW9/mn8PaVbVxZpK7TYplBJ/Pbx0A4Lf9A29oZ
bNVOZbs9mn53yy+sMLNZdKv/rJK6TUUM44tQWyGrXF4mCM56C5Ri7OWAXiiYVO1msZUficdtMTAj
98ou5XdRIMVQWYRdDZQDzVv/CBYtp/OKq/4GhDpb9ery3jKPy8oc7YHyBDlHsrVKFG5AzebW+u6y
BXaIBs5JA+RWw9Q4taIe6q1iGMFE5/ZesMdeBnvxlN+2t91NuNeuJmfyFmCMO08/yFtrx0OoMd9G
BGj1zw+g1jgK4JdMBXihsAVZqtdvlAMIvspbA0+yZwBl8TDDpXhsr5ND7taAr16VnMtRZn5VQBNE
4ABFwoBy7jOQqxLinvwE8HBdzyCIRSfluLgSRH8O+i7eiS/iq/S9fzeeIRGA95LktY2X3PLG6tmZ
yOp3UKHQAv/wiBFGMlYPwI6fufUpcqtt49W7Yj8+c/uEJBZ8ygpW9qgAiOTKTPIJ61Y31U51lK25
I6hy8cgHBpMtvGSKCnyAx4NC8WMwsYZ0Hmh3D+CsBAN/XLmXDzTPEHXjQ7kQlsi3NPTFLfTvuvko
gMH7shGmX/7dOLpbNUmh0WCIPLZFpbD1YXaKnuOXzPo8Jm3+OZP0iGVqiaUcfeSIGLiJvmU3YLmL
vd8DezJ49W6gQLQhrgF0rj8k3uUFsiaVjbV5KqjrYETMJgIAiZ/iq8WN8RacttCUHbapkx5xU8Pw
Xj5g+OZu4iRQ7CtstXQquCfVYkJsFLajXXDbPBAKm9R5BY2jCaukTPGVOv16sVQMjIJYskB3hqiO
1st4kxX34vR2eUN5J4YKMVYQLNJCHhnWkgzxZsmM7j3oyrBwLtvhHH963nKUrEaNCfOAkn5XocQU
Rz+hDHHZBvsD6QSKS9rtnwaY2gmiw6jggebxOwjHjqAawSciL5g6Qur0r55MzP37a5IeZAonQIJL
wtsg7itIgh8zZGqmq17nD9VVcwfVSm7zhr1KoFJxKYoohNDzS6UeQYCNpIeDr/hg6d8od5L6Ef/J
IIoFZhkBhK+cyMLObFZWqbMotnIqJiTp7lzzViEy5YTYyM+d2o1+xA/lAzC6fIQ6c3tXVqnjqZe9
kkoNrPYtlMWS8VoDWuLyqeGZoC43RJvUkMjJ1BMZQynXhfSll8RqEdR1FoFut9DJdZY+mft20z23
Lsgojvzd4n4k6jYLIdeDuXRsF3RoADX5JUJ3/i4COIzUr3pgblrUruTt19LP1Qqpy00Cx7WMGhKp
zqm/uhtiDx1+f9BtcDc5fMYIZjT5Yw9jrueJkT5X6gzUIdYpRImfddXJSgzoMYS8pybb2SyMUMui
gUFaurthjWJo9ORhpG5kCLyNNphK7wl9geqjgRl/A6MyP5tnHsmVUeqSa7Qohy40CSobcyO54EzB
wHjzDDkzDA+NQKyezK8k9CuL1NWmCkIT414HscA8bYzyrQ0nzgXA3UkqgKDUoyll9/tsVru0diCe
FTkJJgvQfzBuC9OVj/K25+TQ7Nx1tTIqgsga9MY1sjJS5Imh8I7acQFNFTLJ4ER7qIB/ZfYLxHpQ
6jPxEMQ0JuUNhMxM6g2YBMs0obxzFKjVov0HhJuzvJuSE93yMgUSpD6lsX9NKpRDBEvVQDgGmxsY
YnDT58GVBRJSU4icAr05Xg7IdL+VNeotnxjQXK5aWGt/dSj1eHloS3YJhni39TM8hgJAqDHyiYYR
9xoiR//SQinXCMHluyjEH3/X7GJPTzbkpUuIFEDlyxtZYA7DrL4lXVK2ukntB7LUASzi4Jp30qfB
nX+QxAKjmLUbL35xl7vNo8LJNtkx4M8hUih30aGqWuPY4hBpbzXUIKzhK/fe6iNSjpFKQySmZGVd
9RCN+1qXOQZ4p4S6WKF6DNJi4vBVKjoSSHmhSZKb375we69WQd2tja5VqkoSBCMvfaJ5UVU8xCxv
HdSlWjYQaFbIiycHd05jfjdNSA1lHDAQz4GpmDHGXWdWpIDT1eZWKUuARE0nhTZZ2j389zuG5haK
ffgPWAjqu1fxsLQNSZLHLoZ06REYL86HZ6IfEPfQHQEpHGCL1GICkLv/LjXP+/AOsiRgVFTvwUuJ
kX7LFfzL62EWalfW6Pm7EUqBpUReSWGdND8x5vs6m/EdZKuuGwxzVEXjCbJ2F5tEudxMOu+yeZaf
rq1TsTBQrbTViHUweR8UDIf2C4fVkGeBCnljHUHXi1joeuTay1GWuCBDngnq+g8rLUsLUusm4H7J
jT2pRlTtUVJCungI7nSANZ8v7xvrwK/3jfykVa+pkIV0ST+ojKoaIgNqtFsW8Q2FY4jk1byPxEw+
1taoQ69krRJC0RN76Oc/yisVRIVAhn2bHMlpd+q/ScXJltEXFaZqTdEEVwKKiJRFVUc5va8xGaNu
IJ3jKdtpa5wwheMAp+lmG829vJ3Mi2ptj4q2YJ0IQimHvR6q2mT4u9uW3zET0tn9iwXBB1v7sWTI
/nOfNwTEOjxry1QIjlXMEyqolCL3kI8mCsKJqm0ur45nggrBGfSrIjB/o+qTQdsIONus4uWJrPO4
XgUds5rAwBgvTEBJcLCnl/BugXbTR/1AvGlhGZJ9PwhZE4/9jmOYrtnpA4IS6ulIvUE4CXUoC6p+
EWhsopvUeLu8jSzqDsgG/jmUdPGujVSI1RNb5kl7SUC4/mD5pVcco+PgTq4xOApw+9VWul0cYx81
KG8vpgOVL0yB84lKiQd88hBVIUQzMsmXqaDTQsUCU5pI/ttf7VN7hVT1OrpG9QT4h9f2AbP11+0h
5UQdJk4OLCx/jJKTtgo7xhgVZYH6JeQ5ut0QqyEEEtPEGcfoGUoGINmvFeicqD9yaGzZIzT4oFIz
+Zc/A/NNsv4RVGxQZPzDJTnO+dPoGX65ycE4nO4kJ0TVlE9Dy9toKjSModAFdUKwOuqwz8zo2IlJ
Y1cCr8ZHvPDzBwVKB7xWEuh1qKvQgCQaeKEQgkTlftB1u5kKZ2i8vhTcOFMcw3q/vI/MqIBxA2g/
g9JWpecNIC4JpBFBjIbGvQ7JjIjz7zN7UBbAqGhZIomB55wfloAoI6QBvhN5yEG6rUWlG+SvIv4H
POLA5uXH+EFxggNqAKlXnXivOuYCV/apw6pFYjIWJRYYCd9jGeq0JgfVyyynr1dInUQBmmYyFH3I
MFh4V4GOGgp4foFhMKxtN2jQr0GbDeJ3BvgNXW3kEvkyU0XLEIFcBeRKRYXlfIvFLIEOKIHsEF4W
2cHGTgD/dbayTw7QfOZ19ZiusDJHXyTqJEFfEEcUZXW7VEK7Hq7GkQPAY/s3kR8AmlMGzRS1q1Ug
lGFMwGqdKzofuUYKfpsJre7Qmd6zjcUzSC6nT563Mkh5eFYlkKpbPj5j56bQW3wrv7ePTeAC0KKi
d1bu2hvRln9aCjATWz5yiHlQV/aprzhB/zLsWyy4bzq7DSbocz1c9nX2nkLKAY1Q1PvACHN+UIaw
yIJIgy8S/MDwEDnhLdg2HeE220LcZ2tw7DFXBNJEUKHpINOiwVfjIkItZkHMDObeqTAmOfAoUT8o
Hz99tJUJ6qP1QI5JpYwVqSflNXpodtPLAhhSdRR/GdfqXrte/ARERcNW+GH2dgHFGSdtt/VuAeFU
xeWC4S2Y+oRBhJnpklAGBpOVYwZNTm0p6jaXvyLT/VZLptwvbhNDCVW4n2l5lvAtCu6riuMLPBNU
Hoce3aDqJMWJ8byVljdT+G4tPLg92wgYFEFsDTopGksVDIupNiKMQKSpkZw0kcCzaKaYYHCy1NJD
5/K2Mev6ICqQMTIAWiCUD88PPzoT2pKRhCHZxdvwDjK6oJfofcnR/ckDIQuoUXhVTPYS/5qkXp1q
schhKuE86LVfQOUqB3gzzzKPszL2sftrhrpidRmxA7xEwPVfA/TulntYQu+gd1WAZ9A7yJwv5Nsm
woeu6Sp0JWR6GjiL20yAbhYBuod3HdT7whwqziU06aaWcxZZQYvgiNGMxDAIho+p1XWWEApCj9X9
c7s1uMvBkNC7mGADpJ6b3pKvQsUU6NOA0Ql1l4+Bz/ODMlaKhoSI3G8nHWzr2iHYWS3m9QSwAowY
6eZ8PRKiPplTZSRgoH1FYKYOiTh1Y5VOMPcPqEsSDnHwBMIFT3JkW34OTDSBHLnl89iQeHTJNLW1
vVhNVZPg9aDYsQTGIPDI/RREu9yYOwghYtLmQTymr9lexIXEeysyd3m1bHKoV4+IFKKJVT5j2YQ2
q6psgkdXkTBF27GAaAdvpI1VvTCRhf7ZZuKrK3ttm6Yx+LMJuqt86h6gY1fbIdC5zvxqWvb8gDUG
kMfiRB1W+ntmlrqghmGprIYkh1BQ3y8PyiHeG1faz+WneqOScX2ofNv5t/46dgOveeXtMvNsaeBK
wcC+qIFn9XzRE8i2uqLCJqdL7ZWV6cfhu6QJhxrQ8cvHmBGD0Kn5Y4lunhhlXkKWGJYQi8Cd+Utp
OMVdFpbszAIVv+sKGOZgwE4mR2urb2QncpRn62rZBJhvsRd8VnBBE+wKvHRrHZvQ/cJ03dkvoDxV
V0AObxDqZDHbT7UE/fqIF8qJx33ySAyB4f0HLjSVnl9KRai1lxLGp0YnvAMy6BtpA6eIdaIM0GPk
8XJ55mdb2aOSiVbtk74l9tJM85YF+pWVwHEBpgkDqC8NFEuQV6LO4JDkOIIDds1QJztpZtvits4Z
qbsp/jXxqXpdzWAAJENn6ibYy+CivK8fA1cFXDSwMYK1Ka6IapSyKx6z/ZdcbGWbOpaGOkh6uyCG
AsNiFw0m3eTAt+Zbq+B2f5mHY2WKOn9VM/SQ4cZOhr+Ua3OjYiQS97zlikCLYdZ53/LyF86no1O0
MClbudRhUG8NexAgEaNyrgESdT+d99WSyC9YRWVripUgq/Hl8hqhY8b0jI7nqzhx/Iq3ECr4L5JV
pGoHM0GVb6wh/FHrAS8CskP9ai1UqLdMfJuOkGEN/vgUhVfDTeJGrnjfu9HWfI7fpF/WiXAyA1/0
rdnwPJmdJ63MU48PS4Mc8hBgjYSThgBMAS99JgRqwqbbZBseFTPzy5kIVAoSF7SpyGFdfbnS0Eq0
xzBzaI6GY8x3qflT1zkxn5Wzo/j/1wh1PIo5GDRjAmWwfKtvul32Km27Q+MtTn4zXIF05l+oezGP
ysokdVR6rS0gMwCThnnKp9i3kmp3+apkXsorC9Q5aUNF73pS6w9nvXnWlbl+Cap5ucczGtiDDD0d
zt3MKhCdbSN1NNK5H7Uux5pG4E2hVe9BKOJQeYTmSnC/wi92Zo26U3RxqGKkYcQaSBmP6BLdZwfV
lv3CGztuNYqd2K22k7pf+iI0k3H4WJzkD7tlN0B22SPvA8kZ3xYwy/LCIlnAp6CFByT0MomeJv2S
DII0Fnsy8Wumod/M7/F8PerPQ/OqCSqYIBr38nlhn8i/5qiwL7bqGBcKCV5jjpmgm3ocOQeE7ct/
LVC+rE6pFKo5+WLlm5keiuUk83rzrN4aTsVfG5QrgzknKnoZNrRx7EGlBCRY0UIwPAjr+6AVr6ZE
8NVc3JSVBm3ZZCsYzU4s090ilifR6sHMaMVXKCNwICLMJ9DqZ9HuLi8hlIHxLaX4EXLUTjVCErku
nEKwvMjgbTTvU1Kur6T1MpQfwhjx8wAOg8Yc/8fDQrl6GVqTaHbEG6RrpVswetdxppCY4csSLdRQ
oAj7ifMxVCaQTBOhqaBU821rjM311E+VB8EDaV/2osi5BHj2qHASWotVmgIumsB6maXQWeK3Cq2X
Uvpx2c2YXr1aFxVHpKQ2taEgbyVpdrPG2muTmmzU0rgWVPFGIwXvOBbS7WWrrGYaej0grSLjqeqn
oeygQNtkJDVD8g7WCRz+XX0j3C7idvkKtTkp/4JhCh0f8IBTa0z1QGt/v0Yl+zcptnICtQWGwMFp
dZLvOGtjJawrczSwG73sTtcXbBwp3Qy7MNoRvn9C/y2KhB8AQ4De/2iSSschG2tVGnlvy6fObXZE
u1EAvFo4SaAkiP0vcMMB8wI6fEmFOKVMt15qeSpQ+cYKdQh2Kw34KnfqoDx+ZVErK5QLFJoa6wYR
iQQWSACxBVaFR6HZAcs6u/Vb6vNeVKyoKKkWGf+GitunIfB8GkahlBAV5Ua/A8/RRhTm4yAXjjRY
22aMeXV81gW0tkddDqOhxGZDqMzjCazxmWS8R534npj6fw/RRZlUBSkByFahIEKdf2ExpmgkHYmo
BJExmDlKhXOVsqLVygJdB5nkBXzgJMLHcTPYIHKD/Hw63VlJ4PVz95VMRMaYvgLhHh3roqJ9E+pi
FpGudKFvhSVyh+S2kA9Z/V7qPzue3hfrUMjQtAErNBgoYfE842/athEmUi2U0Mmcc7B+ACGf1KMf
FpjgVTecQ8+4K4F8A00ZTKIt9vHeWT0whB7iUQWJx43bHUm1J3Gnn4Lzamxkd0Ltzk05n45xCM8M
Uoew7ZbMbEgZXU9NfymD5zwI7mstf7i8MJ4ZehuzWZJ6wvUjJ/uwg8iLZtri/HTZCOs1eLYYck5X
uzfOYMGPCLdIA1BKWB7wePIjN3vWGhQnUCRL9l/wrTOL1FnE9TkEKllXPv7QmsZuv1JjPLNAhUET
xEhmoeFElLj/J+lnonBfSowzDhMGkhtIi8GhqEy4K7VuAoqUcNoQ2ePYU7/dmYlNXhPYswORtVPs
9CdPPoaVBZzZpc5eFxCcLzl7mgBa18LPN/rDAvIevyNtKY5rsT3r7yKpE9iGliLIH+l+U9hm9dDU
KseVmBZkE+wvuBzxu+k4q891llc4C+EyOVGRu62ec0ywHrXQTf9j4xPmKx/CdCKxj5xwCYS0YegY
3uTIfuaFqcPDkbA9amWPyiy6UpTkjCQzjZteJd+kbXRvOfNLcQWVrVvrhgtGlD+/Ms/WR/6+8uAA
VYIS1NwkMZR88GZdf+j73Mt+6SfvvIuE88Hoc19YoyKMpLSdxL1d1y8tgG1fiUir/aOOeDYrJUT6
yPd6aZ8IEwsZKowfhNO/mypkXMRn20cd8rnP8mzR8bkWRcFoeerk7TcjPmgL59nADOeKBg4ntFgA
iqM+0wCIQ2HWWFaxAHs2WCe1Nbe1avDeCSS4UUUH4GD+2qEi0wDBQ0lOYYeoEpHrMI/vE590CRdv
DnzxwdqTOTHBtY68eEG89ZJp6suJ3YhOBSEfEoWwz9wwnQOwBEMivkSqppjJNlGzZd732TRLjjkP
6qO0yDwENztEAt2EPBF8QSBzPPcHLVIbK0nw7hT3ZPnFNZmPq4/RYd5yh+eZ7kBYrlFzA40cPbGS
ZqNepRY2mwgAEGsgUM2/k/mjDnTMCchlrnnxhXle0aEj0D/IUdA9jL6r0z7ucV6zbt+Psztb+wnZ
6Wx9u+yHzKWt7FBhbBznck6JpOnUQpkp+yVUCud6YZV6gEb9uxTKJWJg/jS9Bglf8GiAxLjBjB84
kGLQPaQ30RVpaqdufM/bQPaFYECKwsRLGgkq5fGgnK3lHHrUaM8BPdX1qmXHpnqNmjzJVnGlY8GF
VF1Bu+R9ypeTaaIWX9e3l/eXBQfE6v/+DCrzShO5a2cZGwxG2slNdT97qNCm2Rk+KqGuchXcS8Zh
QVMdEjXZifcgZX/ev9YpLxHyzOoqjXQBtNYGSgjIDF6jg+2JJtCGYIeGHC9d+tcFtY7qFt4RR+DS
sPxwDz7j8ZXIY+CFzXmysT8r4I0guQWWGbCMc78v6qav5xR+P+/T2DF8EvT6F8KDPZ34KDyJbNCn
YLcyR30+qa6XXCeipMmuvFIGp96Tnr0AcDHoqesdQRcneyIDd+BRlTA/3coy9enCQTHjnEiTCiKS
ijZ0TC3h1O6Yl9XKBJ1BL2orRQ2qI2OygCq/mrttGqJgXetWxrmweKuhUsAiMFKkZ2QfRcvWINgu
8GgvOYuhq0tJ0Ml9g1eO3YQHU0Fzsrru5dLhuDMJVhfOg0bFyzJdUHwmx089iWDvBkzl9Nr9ml0Z
zN08kApnzzQqcEqR0hgVKV5JmXEoTCTnk8D5LCzEJIRb/7gTDacyhmEccgHMlo07e0DW7vPcTR4k
zVOO0tZ0k18E61rv+uvF0/atbFsnIiuBS88rkK65vLYli5/n7PeQPVmluX1aimE+45x0bomAmB6b
fq87hC1StacG7NpIqvB7OgdIZsRUv8td/eUD48/FCLG2H2TDkEGAlp+i0BWHBXpCoIDCTwE1hF2O
oDDl6tzxTFCrHQjphEUAOTNQ4or8aFpfUEeyMJqhAUkmIWbSmfwip0U+mPi+1aC5UDu2p1S3OT5B
zjztEwj/FiSSQBGJctD5NxN0K69V4tvW/e/Zi2ZLJNETL8S8MscWKy8i38KAC6NKTg8oVKBwLIEO
J+dD/qXfmqB5lw7vsSO+jq/mteT9H2lf1iUncnX7V7z8ji8QQQB3ffYDQ85DTapS9QtLQ4kxCAhm
fv3dZPuzslDewpb7oVerS5UnYzrz2TtdsXCRqefWMV072zObE4a6XaCtC/6fSh7CJPwcdunvtHO8
8+hnlkYhFUZjOgiZoOtZ4zXMtbYtcroUlVJx1sUyxsTSumYHl5h2nSgc3kG7Kr+MtmN+Lk9TzcHa
Yro0cxO2ostCp8hkfluuN3NmdApZakk+QCiqAINjgPFo6k5V/pg6+cVquTx7qxHj3cbOTE/YRZ0q
FVx9idEBskKf2GbcyxdyavNd9XmCvM1xbcA2vOb7FunE33mCVwv+JQfcZ/90RHuunYA+ulXHdrvw
LG6apZ/hIJmZJRKzZkTgObkp8aZFosWf/Gu0Ub8mu2azlNW+1YhxvaVkZpmoWhmivaQT2abTt3QN
+GUv8HjiAX95CD1x0DCUuQzUs3Bh54EY6wU6hBq8kcJuDkQGO0sdl/zZ6TrM7+e1hpm9wy4yqDmU
0DCARd5MOGkTMEm2W4qiby3lWszs7Rm2HeSig5iUc7+xdGeMF4/ppmK+UpazpzYYAQukgAzAn99T
v9/o26kHTu7ixSaIm6/sej2zV4YWadY3MGeXNg+M85tPtUcQ46RgOEke02OdgjW5xeiTNa7KAt7S
UsB3y/+7+gLzZ1Z1ptKDexcJZz6B9VAvipnTxMOCBZr27IPrMX9p2qh26MnEOoOy+TYYoV9oum/n
0UOt2F/bgq8Qdv7n0+pwQP5l8+avLWVJhdwfVob++3bY1HAMySbLongJXuIWEt07SZPuvvK+pGZN
BTEsrl2pLhjpVPTndLvxswY+8XHT1d74EgKJLr1rMRC1XgKWWXgSc3yOHowLetBDem0AkXHwrMhY
OLzbElCxmgjgDTKHHhrtNLIxfYKYSv9GYzBoVUu8Xbdv4U8JM83YDTrJsomLPSsAXjc+5LXwQ/55
Qd3fsqEAiP/XOmbnpGsJoPYnApPY9IJ1MZVyVCd5Kfzii+brzrBJ1QUn77bf9VPitLNXNwPlWAwc
TimwkNoY8aOYgrNZBGYtwdc8gjP+X65w5nLFAZekpNhHuk7uCNhRuRsl4GIEDKI/bAbu6EuJhZsr
RMeFPtHZ69ocAEsf9RhPGRLJufWsXbOOAEfDfb4WiTO1RCDiWVcVCBsWVrokd2a6NcIVCi4OFAAx
cqFsiq0CQCz+FhwmJIX2NADLV13kRbxp5AwAiVBdBaPp/Kl1bcrabmo6HAGK5fQtWyFn/dzUGZJx
Zf51MCvm5nbpo8q7+Z31gt9ARUVN/5V0u8m5XqUa6vrTBDAAq5hr7JnyMAV4owvc4vuh9JPeCRJ3
yeTe6g20yZXomT0UhoLWbA1TV4jfMxB8At9kk6/Mk3qnfkt6D47gbhmMYFHqzDKKKjLtohvgf+oH
dXTZs7aZelCi0W8tV/82eBPZ5lIF57Yq/7lWOoev6qqsbQk6D6ZtJvaala6ubVM4AWDjOAThOtvk
vdNyrzuUd+On3yISxGajNwD9TNP3mL1gycCCEkzd4jpaDyz9IS3ThadzKab8YosZqHIp2v3VX5qO
q7SORUDA6zLNSjUnPJsUetfjoatwR009wVz7MiNcu+gUq9+kACK9V4Rbff9btgvsBdAbADj+pQm0
pEoc5tH0VarRqXqyMXl1//HLuflmr0TMTMsA9BMjmMYH6VqcKnQykTUAMRenVm9mWMmVnJlx6aXV
0GxqvJkC0cwjL5iLSrGN1TbZAQ9sKeVzM5i4ljczLUHeZ7Fm4H1MpyjA3Ckd+jyFE+SP5NQd2gfU
IJdpPG+q3atVzq5nnylEzVrogkwJHkOzB4x5pT2IRDsFqal6Hx/dTa/gStj0Za6sp9T7KB8b3I7U
6mNH6zrmKImqOn2nP30s6ba2AX8GBU+biYcx0zZFSnKkR8Y//fASdzEGFUK/qVG6wgBhfU9QgV+c
G7qZJic/pV4Apa4WWOV9RNHNikTWLn2oHjBNIVzhkmNwZ4LUXJ7Q28oA1PdvJIRuxjhXkmfms7AK
qB8Lei7Z1tvcA4iE1zpkTVfivPTGb2G92NernL1ArQc4IShfJ/e499ptuW7cfmVvWhBzpojh0EXf
76INsCzSqai1Mn3mTFmN+rhkyW6rgn8d8jw1SY28zRITXyTDoivMs6dbtvo3QEinBf2iYK82d/Y0
+5qh3NJOx3qZFKhcrQLqAqogW7ZB/ndpWdPHfSRu9iaTEGkUISCuxYej38VO4yW/cum6zF5iR8Om
DiVEZNvoe7GarCEmh7/AZ3aWqMD+P4r05ynNQvxAwfgejS8Km584HmGzmvqGACCLvOhSZvTW3lGU
16mGUivKYjNhWoBcXj4NdaDilzmSiq+ZTJeYjW52vVxLmXlQTZ8kLLdx8TqUClrdS4Gianm131cr
w53mb5b8mFtq+lrgTJ1RCaidZuqECspoLQbrzNVqbWKAvumWPPFph+a370oUm3lMSVy2PathEdCm
DEKA1hlbNL+wtzy5r1X/N9T0tbCZ2qpIH+lKi42c6i7dg6xdEPR41qOFCUUGiDHQ+/63e8lm6mtk
pAU2Bpx+wFMOqun2tHBLC+5/t2CElnZy5kG03Oplm2MnCyXdNablpG3k6eqG6bYjwRL+W3tpTtMH
mCtFjPreuiYj7cI+gcMy9cwTz9hf2O6mcCJw2gf1JTku3cqbVnZ6af8rcqZGcjUZhovPMpGDtLj/
23FCIQCP7oQn3AB6arEJ+/YD/yly9sBLwq2WWbgx3OSuQUGFspBmuumIAZgJHTXMQKftPDui5zLL
SwVeCoiXgbGTe/XEGjihTru6J132dTlIuNk8AMo7gE1ZIJP/BbEMXkM1tPpF5uDLqZd9yhLaa9pi
THFRI0/q6f0TNw0yQQfCPUK2nMz2UA1KoxtTXMzKV84WcgnCKZ8n3Tx+Za+llz5ZYB37boBpGzmU
Jet2Y3/fS58pT5OblShsNE5N6dHzxI9Vuv1LupsaiVBX/WJ8WoaE+9XzfC9zpj/zhgqhFdhfQ2Ou
7D5HJWDKqvE/V2fvxMyjzcQqa4CtYGm1F9xHFNRq5dryyDo5Bc0Fgg2l4oXo74Z5fS9zpkItPbA0
Pm1ncIwfJsi3FCWPBjH9hPj2G9Xg99JmyrMDFGSrTHlfBRlQu9gC8W4JOWxSix/cTjpTm4CkwAD0
tKBup5zLh2lkt3UKX/uh+RMczVJ7wdJ9pJPGuXLao8yoSjnJo2sMJxi2o6HmP7l3YeCo38ilJSk4
LYm9dSNtSkEVaoEyzVZnb5DBPWmQqUfbdgd86TTyOnMArt2SP3RDRQNiYEIJ1ShjICeeWYVUFWPT
Tf1fFPyZ9/FpclXyFwCZRM9I/q4k6CaXAKZvuEfvZc7MAjGrBiDD2NFEwGWeQr0pIAGqney83p/o
5O0F4/erf/Re4mw3s9IwE/OS0gpGT6aGwzr016lvur7k+908t6v9nGmv3OzB/TjdFlI+6cZJ7UpA
T68+NuW/2rj3q5lpq6EAdy6oIdGzx/HQIox1ZPe/I8HWMR1AESDP+yEYWsqCLEIFILK/iN50NJb+
1hp+Spi9KiMeKdoFIIH3xOnZ0eTRgua7vUs/JcxudiBIoJQcN1vJn/TKchhdmLFcEjC7xiwx6ySZ
zKSR61vAJe7jKF//d+cwu7cAdpJJXEEE2Ow3Cbd8kvcPH4u4JLFn+pQBlRsGHz0p8AxnBkIBgTzJ
dPiFUzVr9CJ33BigVRL3JfhkWhfs05VXv5ANe8vOEz+lsR489Qk+ox84dE/8Ym16JRgdgcWTL81e
3thifDfAeYOIVAVz5Gz9lVIPas7x3TIgJkZlidZTayHWvaEa3omYPdjIThXDGhHqKvQhbFWvSahH
WjBuqEugXDcSsUgSgFcVPIRgb6XzWbA2UYaEhWJCEgzuk7vqYTiaLxnxyUv/KNZ0O9VP8j8Kt229
9BVU3yjah171H3czgkuE4qBhW+DNXHJUV+assdUGJWA8iyrs3DqF4eQ6AqlvH9+qm2u9FjPb1qLk
ZVNPPNeT669bnmV61QkjmG/Gizgqrrrlh4mrq3u0AJPVONqX+POwEQtrna7H/Gpff4mZohRCKVk9
RVhjDR+y/dGJchWm+kZJQy9ejHZuqH4gNmJQWAVgFvy4mcKJ6WgF7aT6k216uuTZMW8KbKUdBpPR
5xEBgn6J2+3W5b0WOVNBYzSUAmNJ6FdrPlvNgELnJrE6JyILQc90Wr9sJNDEwUYDgmPUft/7QEHV
100wxR8BcP2dKA9PI5EgLtKtDJS9ul8lKAQm5oJqunl8V1JnNiJSSlVGU7UAsHlPBSuONBN/pEmz
j1R7p05TMR9f2lvaBlB5/1rl7ACbqkwD0JIhbRN+RpMsQBeKBZt0y5nEkwNKHkqncLrmwWNhaZlh
XrTNpgHifbjvTuV98jhVuvofYL95HL4uVg5uLutKpv7+8DJNa1uqYln1Sl93fryhxWrc2K70q0P3
lKogdF56C0siZ/clyoGXatQQaYXZhgltz4i1+fiwbr62Cb0bIFbASJ63e1RjGYE4DiLYcE7sp04+
qdHqYxG3V/FTxGwVuZ5VlE2HRWrMIChIcynZfyli+gpX2niQltTMKZnQAMAvT3extYQYemO0Agr/
aqNmt9oAGpUaTMdvnCdOS74rPxloVJnQXsb1BKZHD/E34Hd4S1ytN5/vleCZcrKLtmUUlDlOGx/6
Zt9Yr6wEnzCKjqMW+h8f1Q0ujvernHkK3WDEXTgVOWlbP6GNcTvkyrPIm5NGilfOyFun8afYEHtq
mgtgm9M6rpWjCaRlTFoTjMbDsiIl9P4MtZE3ZUblRH+XfU1JT90xyj+DGTf1g3GRD29+KS/S8CVV
gIkAAWMesPUlAAXR4Zc4CVHC46B2cidqWS9YzptS0NKNLDnmyH/RU2onJI/0fAJb0YlT0by7D2Or
WegmubVzYDjT0DBiAFXRmrmeRRJkrOjixGlLfizVl45lbt/dDRlbuB5LgmYqkJY8sFSAyTpE5oAa
bwC4OHgdEpBmu2Ap55d+Op7rJc10RiziTLQ1JMVh7bYhd0NT2QRTwaFnG6tYf3ztp6s1v3rX0mbq
oycZs7IK0hTVC+vvINIEJM/SNMetu3AtZHa/raYNoqyAEGqA0nlAs7X4+vEybkrQgOIK5wlJ1bnn
pKlhkmJUMnEiuDJUUc9pZS+kjW7egCsR08+vFG0x4eG0KUQwruz61NzV2hg6bWV8gdFfgEe6eSpX
sma6KNYHxWgzyJKZvrWs6mvPkld44/+hu3K5ahRbputoR4T6e78kPSBksOo0cfI6tDyzIeozyNiK
hVTAbDDRnCb6gTVt2FgQBar8HP4miJR44Ln2tQNXQWweIq7GiNV7LekZsohWNobPfOC8ezAlU5Wd
xhSRuTTV8/xeBKCpczWFh8V3mKDGRN9QkJTDJu5Hrr02pKpXxqiO6qeP7xNRbx63CY5SBgRXZM/m
z9ASsUF14IhYhj4irDXa9pjFKvk0NJb5Kad6KJ1BZNlWgCkscZW81XJ3TMpsZdg0Bj54bDwq0vDG
OOi+a41lB57kHTiudb3DRI9Ri9zleZJ9GkeNALxV6UnPHS0KMQJeVsQA2IvJm0BBI3EW2SEBPGPT
80M7mlXg0qgGCyGnWoDSmRU3qZY6OSdjvqEd8KM+12NloowXNfkXQ3CEZ30e64orGSAw3miYGd0n
XfZ6u7Em1guJPkNLxmuZm4rsXJ4OCuALSUVe27TXBNgvrNjrSROtxoGHqFMomYGhf1mm/QpcetYD
6VJgR9ZhEABvrlMnG0pFFLtdogbMy8K63DB1SECd23JyTtvGOJsM593j/BQ0ZNfVsSsMTEKoVamf
9MAsHjol5/cx4M9fMR8PCqdGB99JpPWgak1FYjlaS3NPF3Uf79TcHBV3CPpYetipKl+BrSHtcbOI
AiCzLM3QjVUAnXxlFm3f+9zqkDkneZueEYQRfkh5FDxpqR1/N9OykU48JEXp0DIOauTwVWGg/zgS
p54odXQ0c8MYcqfPzKhx47zkfRBCVRehEhzNhoVFfU51Utr12e6bLO2e9bouctvpk6Ki1MmznMJP
izNV6daMlQYpPT0Ef6fuCi1gGQihg0o5g9mCxqsRODM/RpmK+Kw3qiAn2qQl4sE01QovwrrSbd0P
PN7ZdkIOaRYGNlCAM2mlfmrZGIy3G9MAt9jYta/CjFjyrKoF+gycMSv7+jlniop2T2p31XMhkmgn
G0MfpGu1SQbgCCFyI/SIWXCldVheJKj09T0BWrWV2w+DzHFDda7szSDsD1muNYmXFMCP26lKil9H
ozUAP1NeDU4ArCO6sSnAKe4ikp+pwa1mFfFKCT+3ucJxnDB5w46Rgn/REyN5lCnXVIeM6GBvqy49
jEFCa5eGaHT0FSai/GgKZUD+HN6FBS3Sj93QfyZpbUR7IHK2EabrUCepVkGZ5RlZhyOn+kvNRyv3
R1F8tmjA+juaWlmYHwtlyONvlqiq3NFSsCZqNWbRWKXE2wT9dvG2x0NiG7PCRD4g9Lr4e17wMdia
ipp8BftoRP0ui0rNGaXI6DFSco0d4fCVGWCmTWVYqVqfOGFMvymBREkqq4FBnbdiL6Mxzxy9DBPm
i0ZhbI9kZGZ7LArq4K5PWmm40rbkd3zNTvULFsnz0NHuNeEt132kg/pXEhfRKdGSgJ9tGiUTLjNX
Mp9QUZlONWoieYSdyldapqBlrzDLEcAZQqaaQ+LUbFeCGSHiE6WRKCPTAnAGUV8wn/VaSZ/Hrk7u
R2XUXRPtga9liFzvy5jhCq1Gpa+i73YWVdkuAx4IX6tDxQ+lFvc62iLUJnjVSlloe83gWbMWmI8g
u7gXZv6cGFHhpmmI56UrVt4cFIsWOajupJIc+RCpGyUPtXFXmikzHECd9LYTaWJMdkDAT3fInWhx
6cCGxOcxLbdRo2BM0TR4usEFKQ1X1xUTdIdmKt6spKD6USRg75PdrtNr6Sicp9/KQlPLLYL1PnUL
BGXggm4NvqJNyH+UelxVvZcXGi0OeVaXw2PNtFQHyAKvS7qG/mqgtlhWj3RbpVKVvsmZpTiajV5c
1wbF9Zg+l22dsnQTdEAfNEEkFA5ITjqdUdn1QypDox5OUcKAOw2qxEy1HopWWnyltVKLBicyQmN8
7uqwa/woSmXsspi2isMxy9KsSmIp6lbjLerGVgv4Bz+otKFzhqgxROHkoHVr2DYxSr3GVbUGQz9w
fchWgWkC8D3ovFpXV0A9eJJF+AlAGgBcVfd5mbz0Bq7nx4b0phm1NGQLQUKESv7Mk4kscIWAXRnX
H0jQw6HS9UM2qN7YVd8/FjTzMgx2cWauJM3yhSDRlCWS0AmAKprYlcPjxF4zboIDXvEX65uW+7Jy
uvNy6fem73kleJYjhOPZB0yD4AQp5lzZ8/B3nFsL6BsGEA5AojF9gSvP08g76HQ7RHt88FWVwrGi
pWGbm/7mlYSZg952GqkHCgkNfyvGvUC00aSvHx/QkoyZ/2wpCuyCBRntmLtNhRFB+ZwkS9Wzm/cN
nMlAiUV8C9yb93uVl2moswZSsrZ0Cjt2oopujfiHbixN2t9cD+hbgWkHRAY2nxqXRMfL7BWwtQBk
ztLkCcNsB0XIhTj6/YIm5xm4bswAJiCQPZBbnD0g+AaiCNLmex8xTfhECSi6UniWg/COkU7dtEXz
43JQ/+db/3/DN3H3Z/RX/eN/8OdvohhkHEb17I//OMbfpKjEj/p/pl/71197/0v/OBdv+WMt397q
45di/jff/SI+/5/yvS/1l3d/QE0nrof75k0OD29Vk9UXIfim09/8d3/4l7fLpzwNxdvf//pNNHk9
fVoYi/yv//zR9vvf/wpOpKs7O33+P394+sLxe4+iqaO/7IV8+/LLb719qerpA9S/4XIhUtJUC2M4
Uym/e7v8RKd/Q6RAMZiNMpOFDPBf/5ILWUd//yux/obGG4oxIhWXEkVJHGE1icKPyN8wF0IARAoq
HlRJgdL/v6t/d04/z+0vecPvRJzX1fTBuNw/g3mMauOrIVRBeQhhC4aWZp11RqqBulNRwrsePEIO
Kn+JXwbm6PeiKpyQ2JtQVEc911W/MkFSAxoSRwXjj55lNRzqenLY+9DpjfqUdsDg1q0CBYEaLoeF
7jV7OGNV8U7WSrTujTJeqWUCHJu6OUYxspuyf+BBwTbCjlNg+Bb1+pEFDfGsok13ansX2AhJ6lTr
N4o98mNEFlJBszTlZfXA8MF7BNMQA9LC7OnLImIYtJbhnYph/G2jgfOAhGrtsiZgq+EoYGB9bQRW
dJTG2q7SAGab95U3DLV8JeCnI4m+73X1HGLC0VELxte6gtm1qxv1zzO7PqOZmZq+pWajuQzmEFw3
FhIW7xUUZhqjmppZdgevPnFNbpAVeHhNR2pdssvL+BNMuO5k4YBGFG10VJsnq7QdfoxqpPgYGvwC
FAC5iWSuI+fFkoUkxyXV+P4K4d6A9gd7OP3HL70qcV+VoV6Ju16zh1NmtMI3++6rhhycV4Eb7mAp
ATAgZXAQ2Jwzq9u9HWh0V4w5RhXl4JpNGR4NzvTToIt4ncWrFnwGh7Eowqeir72yQwSKXjQ34v0P
lvHew41OgIzSTxQB1k4mdrlXAt9Q66+0rqwjUs/GPhdp8SCNHjSGMYcjhpS+qwGj/l42Ye+ywSzX
KhwkV7PDEl6vYey7NMx9ewyLTUisPzXkOwX57hAnkz7bJfBEWrDGjE4M3rOrxgNSDU2RZ3e5bLWT
GURfzKoVK51U6aYFsryL5EXoxjLjG6NIiBcLUzzbTNQrkmb5qrdDv2vgvTEzDU4duCDdpNH7jYX5
LHRYJguFjhnYx3TndNsyMRcBbAoYq3kzRqXKhJh2ld8JTsQWL8frFHaom6hFRD/Eax4o2O+s8PlQ
kX1MncYOnnga/NAyTWwa65Mmc/IJCQGnr7P9aELBJGHmM9bF637aZ9baL6gWJ/7Hj0V/71rhi+Mf
wLoCDgw9oNCeM+MXlL0VKoXVn/VueCgQAp8QzO5MR8/aaK3QCM1vFQBuLDh8RLbmwRZ18Zq0iXWf
KAXyFFr/ENmILjE/vDe7NPcqkGYpxqpuQWRcmBRgvhiBq5VR3WgRX0yvzWw3vr6KyRDMZpnmNJk1
z+uPAH4okOiJ70ySvyhIgbnx9N0qQt8kK8Mnrih+NirWPvVz7UFtWPJUF/KJoD/0hJmyV0PhtX/5
FQv/yzdCUWzKALG/sEvdpbl8jkY+funqDvj35lNWFPG6G+hBGTpPCxEK8+l6kgbI/KMQx4SHqCdU
5qE28WjkOIyekQReTjrE0UXCn6oYUVhTHdSSDfelKddNj4F5EFwAxW8kW9WU2pLSnl7Ku5cECGeG
6UT0aFiWyay5b6skRtw3tXUuC1Vse63XTnWb+JU9qn43hOYKtUdc0LwTW57o7Sks2ItQB2MPulvd
/fi6/WpBiAWmuqlDFtE5jPgs59caFck7aQDrv8YE26ADxavSXyXnmtMUpXzWxsCPeiQmeKGA6n7M
NmNkgtGQxqOrAirQLSzyNaqbHkDHheY2SbQFM7O6Wvia5Bf1gwqzOvFzgql2YiyahTpDG9it6MLs
LmLKwS65OKBPSRxMbbirVHZooyT3S0Pgy1Kp7COr9cpBx1wibQXyCYN5TDMFZIkakIiyukaWCOf+
5/4PKtTZ9KzBICkc5KANRxXWyRgqbWVmjf5ijh04H/s6uDdwGKmtekJHuiBkA0EdFWG5ncfP3ObW
3qzkdzsnb1pVamuVSLDM3rH2keg19YtgDI8Z0596Ygmvwwv3qFIVT2qbcsesIhAuIAWO8YpYQXIN
aFNbYsa2q2V1uM1jD5YH16RU43VBg6NUynClWK3hijL5hISm7qZgZvXaXBZHaYg1LHG3tUMJLPIk
azesqI1NXRTB3mLqG8kx8CCTXqyoGA2kZJg8RmV3UkSBDehr8SD01IXJTPBQinrbA5rYN6yeHLvK
xPQATNSdOamdEdUJT8TFrs/qTV7cSZX1OwtpTi8p80MHWlU3SyZmBbtEnNUN44nydC/rugGQSJus
KD4dFKem9nJ5tfCa6LEw7to4V1axWVVb9MH/gVJNs0buMcMVrNDuyNNizWMDCOF9RHaWtO/R7rQb
kib1h6y8l5Ml7DvyqurNSUGC8GkYX0YVOJJ9au/roC1dQTG6GbT61lCNdZlb3VEADtEr7dbvdNH5
SEQMMLVUdZgVFqc0AhhIHLLvegyE8nHJPZrRjU0a30YVD5YVmEOoFlw6P69i3bATNKPo0rgLkUbz
KUnpXtUH9IrRQ89CQMBFpeFYA93XWqifRViqbiHs3mnAWr+KBVKByG3pa4zc5hFXHu0xcEPVHNcx
zBSGTTLH7Ex7SW/8qudR21DBSqKz6VnOQ0FWZ+UIZsbyrpdN7YVlcSgZs/eDNtRerMHRNJpEuGUe
Y5ZtxNRloe6B6Fm5vIHzZMhPtXkIkRR8GuIlmsMLKco7/UpReyEM2IzwUiaUy/fuZpTqeoZka3KP
liMP4NSVowe2XCG5uTO5np6k3dwpqXAur6lN5akfdQW0hBXgN6d/maCrZ7R4yaBBVuC27ZwcMwaO
VMNqf/lbpA+Jp6X540gjFAhym/tpYAJ2PaUIwrlfVCFdFbKO18OoywOP5QNraesWDDPwIKECspiZ
nstswPh9N7b7HtlaNhqlJ4NgcKZRwCUPfNLi77YEZhkIxiiX2aB/IPMoiSNnXQGypTqHRUvdsMPo
YCHHbaNW6jZGd4sRBLtiskZDgknuTgmfY6ZIx9LaZmUq5rclbf7r15lsH2I24CEgmTBLH9WmxptM
MbrzoOdwFG0g8yqRhLMNqAmpAVeFFb3uXva6DeAF5CHsscIBPgSVFq9rpVm0g78aZUSjDHWqKTjF
Zs0uDYfhLRCogOBsMgXUUnxQgQJQv8s2RhVwP8nK2NWCPjuCQpOsiOXrag3sm7h9+nhzZpOgFweQ
MoNYCEUmvqu5e6AZTWgJWtNzVmvFawid0SFSTU5pkZqbuFJHr9DDcc9pvqZRy1fIlSjrgsEUcNqd
0wbtpkl3CocRVMSJgL/XW+k24gLE4FG/VZLxlIc6NLtw9dggGxIn9A5tywtXTv9VQZBpBWiNpbDZ
SBG8f4Uqy1I2aDE9D0LiYodgKa7tetOWxilPOd3J4KupMbFFQiFej1EBuI8iP4ZDdpbF+ColHe77
PvYH0RFkMTvut0Zur0tUMg5RiNiclxiKnS4CjRVU2bM8cHT0FfthV3kfn8gNj/zdSmYl48YqeZui
fnbmHHiAUbzT7OTHxyJmQ85/HrqJfdIIsIAnT+z9bpVqZUddqdOzCUqwtR3bmT/W6XdUHOAN2z1H
B2a7GbCVj4Q8lSWTpzDgW9OQhTcOOf+UkyhHB54BLtUi0LZgP+oWdoHcPFAYKyQbkNP+5V5CFyTS
Ci39rNtddieikPmovCJuTyj3Ui2Qq5YGaFOKyq9dHn5OreTt8n9tBRUtdMWgMhQl3Gm7BhGU0lUb
NZSnGHk+twKp1krjYMkGjG3ICWAgYSMwy26IbWEWX6Znu2lj9QQoQL6niZQrxMWbPrQ/14TcaapQ
DqUZoODDc+YCcnLhSc7mPS6nA/AWS4XfjrAGJHHvT6cC/L/dsoScAVNYfwLM6KMWwyVuJeAD2jFG
ykKtMYpuEtWtQvk1LALzVLMu8YU9oDxsjoEz5nKplR5J0ZkeBX4k5vDhu6P9Aw0N82YGcyobG83Q
nC8xObovsV+DsUkBRtEbXetb5WCvlFp8buoSVZdQSOsQFg136aTScl48ppUZ36P+W2r3NbxpO2bP
UZTtL583JiLfobp8piaCLJV+hlaqNxenOQrS0NFKOHpBUlGvy8HVEZpGv6tLAiLCLKqPXYCyAMLb
+xbMJH5iynxtWEqJsnzUH62wTRxjMMWuDvgRe7ZuFDt5LCItA+UCtMJQZyid17l5znTh0bzeWF3L
Tm3HQi8fw2+dPvSPg24+X8L7Qf2ja+vDIFTb5UbT7uFNveqEfiNGgOaKWBOemo6+LkKgw6K/Yo8p
BKA5YlAWMUwrUWo3cs8UwgOaqdhGxHqSoZQ+GWPuDtaw7xKLrKu8c+1ipym6i9BM/XSx+xwMXisa
J59QX8Qoqq1t45iWyLdCqV2yOIwqWz2vjOMlnht66beoOx5MYDelAMU9dJF5j6RRtsEC4lXZxC9N
Wx6BSRI6lRyIL7L4rWmfMB62q2SuHkuU1O6lCrg/UXEYKop0MiwTy83UM8o0WpkDOWLUuIKmtU1f
J33n6Kg9dmFHzlUVrlF4Hd0mbf8fYd/ZG7eurf2LBKhQ7ava9PG4JE7yhbAdh2oUqUqKv/59Rn4v
cE/uAQIcBGdvbzgzEstaT1tNES1wwmy/pXcRPzqYoX/YvhSMMlHKOmUVo5I55g6BwJjc/rnCxAix
UNCbJcLXZiPvmRNva2VkziZcMu7AEfRI7FRYQXUICYAXQZuzChzzFjvd3oN+BErk6ijGHg0Fkmuy
+yDCWq/tmQCt2dtV+azD0jkAvPmuZvfmOjPZhcP0NM/DfisFSj94cQGcvSzVJwbv2EXEA3JoVyxF
1e2tvp+xDGYxw5nQnju2Ysac+w964i/Z5H2MPEoXGEpxsYUgXf52JPqgO9faGewHOqsSc8lwG5lG
YsqVXyLMxO+AP5TjdXAEMFV3Vnuozf41s8b7Tyrm60gCHI89j//hi95//r+aBgvTQ9wuWshDF0bn
HpPEv2E4Okvus+dPMnpcZeCePHCnCCYP0Nw3Q50CScdsuw4BFkhiT+RMrCObif0ECm+DtbzGvLfB
XN/oOFRIpI2GLEL7kEeLk2zVrIKrJrUd7J9l6NUX5liHasjI4PF9FIGP9SCaSETI4u91BOBm4v9Q
id3Zi78rWTARsLej/fgv4InB6F/lu6Pz4LZ6KKoVk6aFrc5bLe8tFWbRc8wXH41KUJxHRchKOyHr
EueO8K+VJWKEn8aQNCg/zD13fIipBJAB9VmiljKfwU2dHGJi1Ea028+g60eM4vgqRWvoUCTiWc9O
Jz+2J1YP7omHVncN+vox8C1ZkDL4lxT9vxWEYDaw6u4ACKjQv+oPExknpA2+Mpff66Vf0xh2lP0a
ltYViAU6F8vvigXWrcIS+lc1Rx/Gsudzq0F3ELgaqjr8qKzwEMaiPLFWfWuBLuSL6QVeJpCmBR3O
MArMgVv7t8phxSxl9I89s0Uk/tWBBLiu0Hrcs3WdjSP4X+u1lbEhVu+4DxtSDRyDIJjY4iddK5Yz
tgJgugNezhDCCU7r4TDYT5AqiIP/ZJFmvU1Di+FFA3X2ISaUHboRYdLWIsbC8ZwnqBN8HOJjnU9Q
K55Rsb0Fk0pxFyHwDCn5+5XVS7IugJkxxCpMOnA2/yjg/i8+da/cQIbBDoqTzf6rRPA1yMy+a52H
GJ03q406BRCwZBZ3P5wlitIoCLNKrvxrpfo8zOyp/bUa7Bm9LONRRDoRdHldJzg0NKZ5Xdr75WkJ
z//Hq/jL3LwdHcizwodFnBSg5r+RfBaoiDYxpjbiAPZP1TS1N7dBYJkmY3ua8aNM0A4PjsfPK5KM
ksZm1bUtcXwDWfnHY7s/lr+XBQ7UO5gCeID8zb3EszO3g9W5aLtwuTh6PqD7bVOn8Q+Ux5dQE1Zs
TTkjjdk37oBBx1VA8nXEBHHbjJgRB70etFAd3dUihH6Q6J0z2+2/Puh/6aADeHjgmQhg70SKwX+e
tzHYQYaZZM4DC36UcgYTiEy/YvWRp2GG6HH7jHe1+8me1WuASuznPLoqEXx+LPt/wuyQet/7p/98
cgTkBj6Og0eH5Lm/+iuw4eD9Z/X/N5SRurz29n4r1fz+1+jbTTKHUh7CLsCxNa1eNljcpEsDJZjm
eVC38kn3QU5rFl6Z5/8gFGfpfO+oNsyjjQTUaB5Esp7WGAzEQ6QjdhIyQEWCtF+DMl+PFbHLZwj5
eLrI8sFU8afrhX2Okn9OgDKGaROtOlWzIw6j7N8sMomTC5pCuBeJK+Q2W/7DVrZyyvlhdfVyYlO7
Z01/nWqzPCL5LA8VjJIYkNuCNFwY9vPi7KjFVWHFmFebNCzOSlrPl2btYdWo2zrZStQWUjWE8VEr
41Bg5dYQTHvbNPVZDzJHhUwzTA9ecVf279smG8L2d3lHGUMWeClEarD9NBjwW4cNQqQH+rkdXK69
qg9SMpYNGA1SVFW/Zl387sfdrbUwxat1dQacMe8GHlybqXSuzpxyTMa4ei7iQ5jf7KwxYkU3g5lC
t/H49Vn5AoJPW8ngr3+kshB8Q6qPqVvURfvRpxVZxUo7zJSf7GMAaSMU+Rg/sJW+bVunnfQDRGaG
kIHpGnM4tLoEoSV/BpLLn6Rnr6G9RIkXhs5tW6dDoCF2sePl5pJ5TlRpv/DlOkV6/eHSGYXXgPkp
y/wZxahiO2JAna0f3NTsECjyew5jFOlgY/MVj/Ew9aFIAkLXHassmdejVefGHnSB/OSD1OOhJAYY
GEZNb5V31CAGzRmB9uBgQuomBwCNb57N92J0NoO8+TzrINX8puwGwMAdXFvM5FyjOHHZyj9CwYpF
LJkm3YI3BCZuuzjstjK7MbZS15fNTpEIYpsALwITHq8bTABwe8QvbofcgtsQg/fqa9+67kF3+i2I
lu7UMalx0cufCxS2u6Clj+ug9W5pBz+xhlUkohlFyoCF5v1StIMK9+E9gMZjLNqR5swMyiU5Ps7g
vOy2A8/m2JetA9L9EqdTGyxppCqSl7WddtrxT94D2C2rKG2supLTowu1ELYqSL3ZhmJ1cPj33jcG
clUqDp5BnHgcD/ncQlJtgJJdIZyaE0QjY7BfOCaYDcpTgAYkc2vL3k1xr9L7Re8ZSlO/XfgAQ7R+
9W5RzEswosgBmpry3eO1/6SnsTxAgt7mfPQLPhP/5Ev7ApzCTRcbZ7CA8LYoGzIC3JUsT1jphSm/
k2+xXZs09Kf9MM3IWh8nXCmtfRhrTGgC7G8KCwrefJ3WV8LL8aSnaMk3eE+SVRXULj9cio/SdA0A
0phCFd7Z8qdX6qsH4G2HUM04o/dLm4Hg2A8RhNVlDSWhVO15I0WW+AF/zfLiOuS3HpF/ogLzgt4H
U8cPi2kRxxJjfd+/UjlOVjIxgLS6RwKqf/VpPL82AEtS706txVXNjs2090pZFUwHP8KhXlNlpFdo
jKmmzLpsRwXBX5cExluz2cSnrrHtPTPOYVtmtUPoToz2qaJm2tXQUsE0C0DXc/rwwPgvMf+ItYBQ
++7xu0ONrj3YBU6Kg7gv+oqstAVTgWUthlVnUbv8ifo+n5ygOveiPo5172Xmrg/Ybu+N9+Ic6Taj
dDQubvd7iWMosubvJfb8auF1aB8tdIvzDQDMTIuaNDt7wsGqRLzbDrWteOY220m4FI7WyK8D7y5q
CL81fS8vWgU9qLOQpiWrFjD+j42d6rZ1sUYwSPgO1W5b0Bh55V5l7bYetbcJeRzn7nX7mcLE41SN
Cz/XELtmAa8+e7cxl3pmJy3td+3LR1uK6nmJwYF1TTM8d7xs00V55MGrJzvbPmk3W14OeWcaG8SL
0mU0l+0AtRFFuEwtP27/FW2680brhNRHovQ6+yfiylfbq/1HGAd/T54BUFqLTxDABXBfk3RdhbHB
7lA9IQgz3x5/a7N3HkBbKmMur7Gm6CPuqMmGD6MdGvKIlVj5IOMiG9GEk7OHBr4veBN8yt7vLrZw
W4QpyXzjkLeTCr7cCxNNc+vmqegiwvPt88alkbtpICCoufN9W6pKjDcJDtYRU//DhwHiUo2hzJAk
DFJ4Xb/ZXYDOnM8XpAqbNKpI8Dwjkh1EnMVvLu+7W2O/tqX9nderPJnFdRObWNOOahcdkGtheDCE
U0jzuIlwjNPScpxT1GO4ku5bR+N9uuuR4DQyxkZa0aQ/hJhx7dTcFGXF3wEsY+ffy0fSY7CobAkt
tqVomjenj4ZzV5LTukxPIcO4toFQ2CCa6hiycUhXA/c6REmIPMY49AQ7dU2CuRsK3dnQ0jTW8xBz
ljEyjpnL1cWQMXq0LH1C9TDs8ZjKvNfQV/mLAyrPKV+hjceaKfE4b34tLl3o/xm57xy3WoiqJcys
leud24ruQVvfiYto6Xttjc0t0s4fh8cQvwLHRuhmE3ts2jI4rYKQC6UonbiqkdDfVcGxn3TOiN8X
gYALSluW2I9glXPpN3M+jzFwKvzqGkE+xaCsppDL2uTTql876jEIoPnBGaO0AVh+4B0yeBjz9lWP
pdlHKcfNAbZheKfDgMF+XXiufFCci29Yzqu5WKL7ZWiP9cH9g3UVsoRpmt6p12VoMnDTejc2kZ8q
FJx7DLY/SMeIzPM7+fVewhoiaiaevZiP+QQUE7fZoXdWBjZM0rQeTRZAaJnIvlK3qh7Ux7SGu8Gz
mzP31KMRcC8NQb0eW4EtNTs0s+xoT+aLg1yhU8nhEmAN/DtAYG/AiNK+xTH2dTi582Mnh+asRbAL
7xhBpRbnxOJFpjUJ2qKK1x5Z0TN/JLx62y58u5fXNdbkGk0fOB3clEJN9FUqgUA9sMCmmU8WDYk+
TtAAko2bZa6MrMWi45TQFn3918GE6+/+TzP+taS9ffF9EYBOECQPO4lrZyO9tk1oYG6BclYOeYVB
GnvX9uZMqV9BWY3naPvDr73EkXnZORwWJ7vab+dmWS0hkC/7Me6DFPPogqsjm0NjL5i4xkYQfCWw
tFmsR4X6Grc1xIWkd/J7csfeRI0DDa3zu42Fk1mY0FJ0eKXVHKxYUAPOcwyiyBFr5BcoWrJFvm0H
elQK6O9l9Y12EKfNcVds11e/ELbTyCmepYchlBOrs75FTej1BfSJybJAR7QBu/Y0Hb2YyZSqwYFc
UtWnlXi7ubrriu6bur2DdCSAn9Ba2AQmDCiSJPvtOTlE4SJZZH9qY9LvJ8K/TdDNJTYO0l3AdJkL
yfiJj4uXLdzMuHmc5kzGJvecAHPU2E8f4QsQTsQqwwFFEtuff6Ka/CBwg2X0zu/Riu5XyqFYsB7o
WL400bikUHrqWyPbm1NxkVAprQtrj5IP895t2KfxtTyMBAMvNOZXYxgetoWMSkwK4SMSu+J1hYJo
7o7bdWFKnEOtWZqU1T2mS697UgJRRXrnCeqgPgMKtl/bcnlSINL3RinsCzE9xdF+QnzLIJvXqnaQ
5N5LGiVEgYMi8olDDXPpCK2KDvYyRk3z3luvBp6FhEIHdVUWtkVlReeli/YwcHRJE7PyyBR5tL2g
Amu84CkylM/blQpuBfhrEBbmLhBCNeLmorK8bPuhjahRHNoQN3mR89vvLG/P5p4k0tWmcM0RiSrd
4zI994ttZYqrT4r1s0MWDCp3H3d8zOPfAkxvCQHdwYan96tHw5yeoAHBOEFxlRMIMrPFd59RUzVp
LGLksvZ63m0ciHKwBEfHxMXYeskC/iyX3Ux3KDrsvbQ5JsgKFSVq8vXJj5tdOymR1zVAt6qxpycT
ziKFzRs5T7PUdyVkuWuGsU0kJOEPdRR/2xB0x2unLKq5Ouq7SicwVT6OA7nZrUprD+MG+eouGP8M
9RFOiWfTml98qlB++6JMxRic1WXrN0yFoOda7RpYDfHp3B1jDTss9fppreUnwOP40GiOTsKZ8QYi
cNIWFbvFMtmK3JIvijKqYyTIo/vEyN+hxwSx5ciaE1wz4oCn/JPV7nPNyCs0A8t1JvozJOFLBWr2
OKGYKcYuvpK4lQncVfaJ8uC11zzaAf+AptUjEg9aeLlx7RuJxZrXc1ldmepD3NpyLjxb2lnni++O
/2OIC9P4wd4aGCZdeu4TvGhL0VAjv1nVt3LZdRGvXktv7DJFu/Z5ArVqYr9/2orGEbRpokh8du7V
AGs4DJyuxbPtcfsgbK9NE2V9L5qvvrz06ps/deRql7AmLvXJAnCUS3JPAxvNWqzV7GO2Z/keR1G9
6xqoYQcVgyRnjgtHfy8xkEWVeUscddgWTgj3euqK2U/9wSVFiTS3dKE92/W290GtdimYz00iWPNo
WuEdKoFtgDiaHyhdZ1QR0BLqKPyNTO88aLV5MiARQ+KIW4XFMZDFoP2+qzP95q3SSqWRBcfgBjGE
CkIVWTXY7wLLgPOwSlfSdWevjNorHlpa2tHVkrp5BLdXwm90w0kON+BgFSi5PPRyI8khfUTRACNi
Bk2d/Allc5+qHs9squRydLl8d/0hfhA+/d3A85dvTa/i9rNAJtXOtLzacy/6QFqkl9TRDHRIHiet
wwJuwnEPx324o3X1LC32prrGXBcq56RZ4fCc7jOYtpc4K/+Xg/r1kT2pNaKFZU0Y+sni+Usg5tw1
i+Fyg/iTZkgq8AsHzpYl8se8QuuUKkKAA8+Vm7sww5Vchng/poX1cBH7yYgzwSAFFHZ6eKiaa29F
v2F2a57dufsJRymcuOs07sD6Xvq1cq52Fb9BCJ/M8NX+KmE5MQF7A6CLwEsVLyAJcz+opscekeQ2
HuDVmoLT18VpYB9CcHlWDqvzXA9aJlMbH6dudG/Md74LMr5jJiJ7hL/tBtE1vS6crznxFQ6idgTO
0TjVW0PocYTVK9XNIh9H1kCYawfvcAyiRHJxbdBp+WbKGu9rUeYx0my3TvaQxX5ZXfqgDQ8xHc2+
9cr1gK/9zNypzy1Fp+eYA4ouVKkppDph4jcLhkmY8XcV5eHoBr/9sH0LcFkQ0rS/bPvHaJadFF7w
ezLB20Tj6JEHVh6FtN/btVUVHJsqN7JcAG+1PyDqjA8CynIcJ+0PmBWQIQj4s5gXLLIKo7eJbk6K
t7yY6mm+B4B4eeOQtoghrzt5K2Yn3rnocbQQGD6yE4zbcVGCi8sgYuXHpivjROhH2fjlb+EgLq6k
BSZywj0LDdpDDSV+gpFwELj6PRobtDgvtt39NrW/h+E5Pk8x32G6n3wk5Yyhtr1eExNVA0CO6XOt
GL4XXW2AUtNbf9dXT9EIkd/Sn2kFHW6vJghmyjg8NgPgpUW3V+N6f+iq5R5yRp7A8IkEypY9hKp2
8mqe2zO0jtBOrQGC0+ZV/7Yl3IY6DBJ3GeK9Uu6Ooo5vIYwAXM5drJI/ppW3tfa/Vb2fkbJrUson
mhpog3sPIsWg4nnvWu94MLgigGYkskOxvL6H3MNP3cxiYr96kZcHFT1alC5om7saEkpEdyjyNEHb
8jDV8Oy26scsINECE6dgQJh+dojDTmjI7QvuJpO6a+GLykFIgjOkGBwBPLI2OW5gls907JOoRv/M
dX1ZneGJjEznoGbR+Ij2OPju95rHaQVvbka5ejDMhaJyqL5hrtu3gRPAD3OzZh6FPhc41OyhWWmB
8dnVdbEblBABjNnzEFaFN2BkaETmHGYKKGZAhwI1TusOFIjxZDqXLRDDJsYsyJC8rn7LM+60JXId
GYh4n6YWAN9sbdE2EatM6xYZBK3+NRpsbTVJ5FeY6mKV3p9YgIgJMlv3DFN/42JZqJtIbL5dt5qX
TseQhlqfw9iXGAoyIgSX8YIPDk0x81JklgHRMMBNdOA25BRYafHiP2tgwqml4SRdrQprF7pRDmC1
YqtzXNz4tXXjXcQRCABBiQ2lHjrXdeyLqLYdNBmRDbW7fY1XdK9e8EnUsmBOuQP7fkkhtwNlEMW6
wEQhH/URDGUVKrI6co53qrJFzwWBxoC+pvFSWZavMGDs7QETEi0cPfE8yBTwSZfZoTpQy48PsG/8
QYpSm8qFLpmFkc9yXTFmuSfPjVToKMKuS9sQdI9t8QsVAKSgJue7xdeHUvMHFh2QzwV5fJjEUzNk
E7TGqmIm71SMaQp1GnsUyW9CvfAo/gOAEIjV+ANjCPA+GhGAcvcPo3bBbimPpi2vT6LHAMLY6VHm
RvQVr0cUZllf/Kp5MyF8xDzGO56t5YFBiIlmteiwdNLYog2ab5iBbXvMcF8+jyP504TDW8mcZ7Zg
hDQi+rPSrn7UaxQldXyDdG5MkEHq5pXnvCxwgyRj0PkZH8oiVv6PYPKHfLVdD1aiIdpHZYNBqlaF
D07wBJ9YWEKQEHa3nmIwUO3zFBkK7W5yLZqtP1BJLIV0MORv1F0a0OaZGRujmMv1B2aG4ObuUJJ5
JrRyd3KS8lqhKoUoGdZehFZ8E9rugPTUiAkcxs+2HpESAImJPU5/gmXp9hqZNVZMkZ1Xi6MOxDeb
ByYzHF8qnOZUuVFTTKvzGPHmIYS//KC1SMeuS+IGxbx2YayKSHOglQUptunXHDlaO0rwAR1gw0cI
Hj5gh12OWApvZO4v/oBpMU69C0vCd4ip2vnxAl3EIo725BYNAPCEIUkH+9/NYLmadykcURh9G+uD
i441Z24wZVMg5tQE/pDC1x+eanwrKa9T45IDxe24B52IiAxSINOAoQCWQFk0iRLulz81tlZGSXCy
kDWQcjp3+zp+trRC3zO2UdoPIdIFSTqt48Fyq4fFRr+Oh5lOoaqgpvcfAgZiv+3WUwDJ7hofTFi/
96X7EbeOlVnU3o1j8MGc8rMDJxNYAOQ5i1/6VkQJjKdxGgfMT+q6ah/bPjquzvKz8SC+VcLvoFGr
naMQCnydFKlD5vg0++JYA6CIZ3fYVQGyANxqUjcL9IoAuDeKyt1P46yvBubt2mrKXdtCsLPCKJrg
Wahi4ZhNQHuEZAniwaDAWgeXt/e71As99DH8w1rWZzRZ43F0rWdfTfaLcHF6CuiFL2Zhx8Dro71F
KmgI1zY60069a0vwq2P/7GnwMVl9cxnXwgHJcwydBYODMS8847E97Vs85ZNEy9+E9NkIuz2sGCW5
G32/3CsywCAoVBJ54BXCRQioEhTi47gf3jDoEuIKbQPnHn6SLooetz+wpdudwqQcOF7+599JLZAE
U0LygohWu06djnwGxvaPcdjFjwNFjmi1mDVjrvTP2x8hGvbzJGmVRhENCxX3/bEl8a96FOUZiOya
IhKgygIN/q4jRAEvmiy0cD0MvqECp7euNRBvRE7IwQX9pttEhQIWs403NhT4NppkkBrLe0kgUgKn
FqvmibXCOm1inQYW/VxbMWTz6zOUq4e7zy5ZWBAlHbRqyuJ/WDACP2IArEp852QYoPKTTIJ0RBu2
ekpdLPfZcRASC4dhm5rKtw4VdQDQ3TbPwGhP8d5Dy2IBm4Umqc17r3odUFB7XeoiNmDfVUhg6hto
PqJxekeMQu4MAkN/BokU+jrUF4LbHDCzAwR1RNRRmfO4W75HK/xExORCrcMjtOxffwOQxudYljKL
ATjc6F2ZEPgm8Ucs5bFZC1GPEOdH8BxNqG5dNT64w/g++8NyXPiYtJMLnZXvXedOHbgEtkJ88bKJ
aySN99CHIxb2/k20sj7DyBpye4ExvaE4QUoavWySaAhwvIttV/CEAaRAfgY8pkPwhsgSC+D+eqS2
eyNUr6dJdSbZgOduLsUlgkT0S+gDNmUqffmMcZb9zw3tYxVEIGujf3XgqrIYsM8RMRAl6DyBPNUY
Yfa0jZZzEOM3NgB107ESTdasRu99y3WSyBqf68aIA/5Pu+sdzyrQb9nwqOzIbMKTP4OmAsg3i2SY
EHUEzS78WsTrjypWL9UozMEGW+fdlYaBlHnfDa9w+QALcJrbHM6YbdZDoxNEE5bNRvpNvjyw2QnO
fhRfVQwlZtVBsyeJQJkezE0GIUWXeIvtpz2WBITPtpdZgjyiqG6LjauRUfNjhLQqQXan/2wJC1f4
eCIRRdk5EfvYIS0GYEzk72ZIC8GTwq7K10LRQDxMSh0DREidWsSHQSeIQgaJNxviyTTcRxQZPAnj
EewGPTJG3SqghZpl6jnzcoDlEIxMoJ4xdwEF14iYC7Legcm7F4Whg3fHE63lcgqmi4PgSc8J+6Mj
XJWhC0bmt+LiUob9C9wpgG3n8tnRXWGpkJxDb33AE42xgWOeOiViTLTXfCI8aSgmJlxcueiOWYgI
bzNzf6dLwh6/nl7ZRA8dH2+2QSeG5DLvm6+bvbobq+Dzu5aFBfYB94zfn6sulD9BsJcnqycH5c/y
pBsgGRNRasfJSPZ0AstPPFOEHdd5RQO0z+0XgrsikbivnN82/da36ruy5hhkHrrh+/LpBvHgSf25
LrY+uz2MijX9tZ03xnTRqQJUbBvK0p7WAtBCCKXl7MCuSReAtCMvYj2eQcTziz1I1FdsevQhzLPZ
VD5Eus3jugfCgaCTNU7ikptfkVi/1Q3eXGcxfZQr5C4bWOCiIn+cHJqj+r0feczAuiGAZF1XgpYW
Gw8oeCVUnc4tQuBbOkMEZ4ePCP7KyyUAtDJaGJx5XqNqLTY+DGJX7+TU7au+e4Q3l9KIp4S4s1Gm
kc1BSN71zhUEkRgqvWTbTnXq3j8ZfyiQjoOTbXQLFVXRoUQXTkMowTRkUM/lBO1/p5oLhMYs9coQ
79YPIB3giGlqIZLKxymMsJ+Nt9sWKIAEvgfglWzMVI8MQXAWY7FJozDbL0qM6JxsWymAe6KMAnrZ
WWZyQcLpelfZ+qO2xPeAez8CZ6jyfgrQQYXy6EKBpTHo9YsKhaAW7AOFsRCjE5yctfjyrF+TdYYn
k9T2m9fKNm3aEdqFPti54TogHgqAfs1HmDrvC7XtOrUPGf1lWdD33BfI7JA+aTAl4YzWkedgCeTP
sIXKg5l4hywq9bz6EL6t85OHfnPf1KpLdTmEOUy/7xOe4km6Bq9N22MAfHpZXhx0Z5vWKqycIZvt
4UF0tMy3Y7FfVZA3lQcEoAZJQ2DGtqS4F7vBLVyG31sPTgxfMddAIH4LfrrElTZN7cieU/8uwoDw
Gv5jj3vot24hkKyUYtpe4U4MlMD9O661d0dRX7oR0WnuEFcIgO3xFEw/FBtfUnorL3zOWYFHCVYb
y+Nu+h4hzNT6JAKE2cHMBjQf0FpGnHg6OICigRdqsbcWBTqVlid/dPZgjRVIBH6oJh+Z3eEcoeRz
YuC4Gb4PjZDGHjPlvlhcnqkP49b9o7MK6DAmcq87GHBFvvAKIoEBHlvXr5ws7L/h9nKefQbKHBE+
Bx84KYqotYPOWeXy7iliBu55DGLZ125ME8v5Eo5Ci/ARDBonKXDVjcdZcUnsuwCgJ7Zce6gcSyf9
2qHIq6Lr9lfGUf1qehflMRBjkNvdclTSOruQKKQYc7okcL3QAnj2mmxEPXxDydxB5Y7EPdC0MHGR
uJ++0bF5GIEXneIxqvehJW5zaesbTHg3DGlp6ki8ztL8cbwRyAYP1MfS6Y9p9pszWKFk27pm4BDp
NP2HDhqy24qBGvrHsy/Bz0LEXjkUxjBoouOgekNOln+yZAebviJ4sT60BhsP0Xn+fI7YBVquxJMD
RtCSmqZ9OK/HXkXBg9ODgt0qqQVS58cR2wJJCP3LMN9GpZxr250AkI0PEIZXxZD7PrFd2CZW+9zi
xqQxBbHW83k3IBypmDHSMoHHJtoHFobNzu6C144LcYfJW+oD7wY9WWTovmU2fJP9r6AZIdemzrvQ
XnWKxgF8ognvUXVTipg9TBZdSREiv20nWhUVHgagFlDujglVoDt71/mA227M8DvZoQW9l1YwG+x5
CRAuWv/ULOY3ewDq6rsBWKtqvSnpvquorc7ueFeSVG2de5LcKQmsiy8Bi+DtE5RoAmKc2oe0RHlm
b2JlX537H940IWf7idmA4EcKmzcDy5jPd9Wypr38uRpQBu5goheDhtaBRfAVxIWXzxqSEAeLPf9/
1J3XsuRWtl1/5X6A0II3L4oQgET6zOPdC+JYeO/x9RrIYqtZp0tV9+pJ6mAwyCZ5DjIB7L32WnOO
iQCpug3rESCcxWmv4ZWNwyd5SDu30TOOycvyNFZ1CnsvSl1DaNZNmzXIeappDTOk3BSVtlbKTgdn
oTdbhNsr1KLFFrHIZmz5XQT1/FC6xs17NnTFpuqYjKSMKbZGuqsQh220INbc0WyklaEwogyKljzZ
oszcgN3EzXwLBFaoamt5Zsqi4TsYS/ydYL0mjrDK3pT7W4BayIvkWHHE0qTjOUcBgvj6JPTNw0Xz
W2t8hjlI9a0UT5t8Hs0jVHvDGpmRiA+RWjLa8JvtULZM4pcyVmo1mGJSYBd9Hzth0Zd2V8ivOVYD
RxnFYtfVE0ZKrBfw4H4sbEjBGGoq0YcQ9ea1nneznYZCc9J981Ub8nMfaCbD2uhxCpXxalDy/aSo
+7jwr/igCRoo3ym7htBMHjTboNRjvk7LkzPuKub0XRrMhFs+vzMnEiWSpm9zAXVDkrXyDzcnZEXp
VLbcTI15Zl2RnWgG9EICsBBdIdFn1Qq8hnmyZcyHWEow7pcA4TWDSCinRblUcZSPOP+YDGfw0cSQ
oFm9Um5bBRqZDOml0ONTlgvCWm/pjfSJVMGJkd/nykdGXeyqzCDOx88fLnNXGI2hUxpq7FkZgII4
b4TtGLEHVqgydzqlrkPDtHIv9U6MtT6rh32FWqEaw1s1JEUnmNcqRnG/kjnEzjtTsh4VsRf3l/2r
z0Wq66Le6pP54xdeymmriA+Ihqp1mYWBfbGOLPeYmT3qGqHdSHPHlETmMnV1n+KgCZEJnYyXy7pT
lK6QZgDgRICfl5WPhkK8FP5OIMz+rtdrzs0s8movP/QFVA80+JzG/Ch0QmPKNmLCeJRTyXW1OEf0
QHiRLJ9AVEn1elS215ocSHbVqf6mGiTOG6WoO13GaxNpC1BxOQ9kRTweOP04l93Ex8G+Hg28/Snq
rY1QGMp6wCeFXw6/cQFsXM/S2gVL0vJuciQliqhzdKmwztxDd8JMtb+My2MT2CH+ao5Ii0qqLRkq
ymm8uZTJlTGLG0U7KtgAEGu1MkIOpQcSouJlSmnJUXNZhhGtUq1qnDgot4VSKVQn/U1dyfk27gb0
LD3TxoKW2fCAdVvfNFDMVgYr4VC0OH86jnFp1c52GfqZN1RpcORBUlsasjicD/7obxmRDYd59Idz
b7JMsU43AXxpudUsF9ypk+Ka2pWWjJGWolKViJotoTzag7ikXEZqfA2+1Yn9oF1ze9fwgnZaVAX7
MI4/krgZgVS34xmJSkCaEaVE+D7mSurGeWDtQkSiRqKIu7hq6PKW9TEY5QPBgsvX4D8LaHBPjYwi
V+/zVz0cP2a5z9hgh106GbxoPk16rTn5hljbjVg166kKnnVjTg6NnriBZWSbbObh7vRio/LCXXZ4
JZC5nVlKw7pCNlgJGJCYyKLtQEQqYvzHunKis4keQr3Ks8K8uZzkrAbvhs4EV9UWiU1YPgRpaOzH
cSq2ujkwYZNufBAhjtIPGuq3UHJz8IXU8UK+iWQGLKhTDhftgz8K2epSmEkIyjbW4NfY27WJq4p1
imLUnUohMY1TaOYkEBr0rrtl50GJLDLzZNtSN2m8jSNQTKP/kitd5EYypxW5DApbaQjxq1cDVryd
Po+tp/PIebVcnjm9WnQ9pASPFbApNGu4s1+IpvT/YOT8dxwTvQx8S3hysStYrIs/S9mNru4MZZTn
M1s2nfBUSdaVX1rrWuwTG+xV5UmhbuFYXHztkYouQo6GtTpzovvxvcDCtSNc/U4wR/JaHpTe+70t
wFzsrt/E7ZKh4mhUccQi6flmEDcGqWyNXBXPGSerVTZUCIQjNkQgl9Km7wPDTrsULUSMtkWzaNb7
VfHOzM1wOBujmDIzY5c2/n4MZN9Dl1p6hZJbbL6Jxz6jrfphRI3dC40X+yrS6+RREVD+XlQG6H2i
oh6PojKeK0UgPL4mmk2h4NoEGmn2RdUEIvIrCS+rIkdbJa7qRRNg4NF9R9CyjFSppBnwEdQt6Z6a
1EdJz1nOLwb7UL4ShoIWKv+z40AX6FjzxqpJh7fPVLxW21HE0hK581lNkKwvXRRgP4Gkje5FS1lJ
Q3LFJPfa6geS/oI23zaVr9ioBG7MOQ0RmCh3hTQwWC85NVIczvRYE0hRAWctoRxifHIN5XM0b4Ne
E5iHS69SFNF64uWbREH3LveZIiOzY4G1mARYN46M0mm0OvjDvf4F8Ai7jAGJ0ZQUDYbbNyND1VJv
T0UrnS8C2CQO/HPD6ButBarntuepIwV+o1cSDRk5CGCZIDiV6sRYmyljkMHPJMT45Ek12p7VxVaN
oHyEZIORMhRuWjGSvBTDA9p7fJ8cGBPlD96QXxi0MK6YoqFoC70DLuLPL1QHAoNhZDKfRXk2MFQY
uadHRXkMKk7ic2sz/QgYwCHb9su+ODZx3K36Oiw4OI/qRvED2ZtaZXxulMHebsyJQagh+F+dEZ99
iGqvgqCXtiaM4ePUF6Ijx/Ef7oG0WMh+ft+A6IH2kw1riVn6TgGKamvoAW+bP9xZueIXrl/79Ekk
eC9xbln2xczKwzXz0APT8muAvola/onD8IunAbS2RFor9FRLJAT15++yb5o+LrNAOF86FUKu1g85
Y8oJdrVb5XmFmmjKHXFsS1tIKE4zaaTBR+tkbxrjChnvFbk3nzh+KewCbAN1/ZJGpWsm+rjo1IgX
WGw5IJhMuzLUDQSY5vb3i9cvLIp8BI5ai82N9NHLR/yb1Y3WEZ3HdhbOpVKuJvbzs19Wim3Ko7a5
lMJ0G90QOTt9MTZzKxSE1aXpJGH3tJnM7ARN+whKEettoz6CP911MpjvvHzMuy72cuPRqvvamwZo
IQbU9ZXVzInrl+yaOZ5t1K2QX4c0EbZBEQfomo3ereO2wDqFVC2pV7//wN9iqxZDGUQmkc6CiUXK
1L6nyvipluuDUalnxpK0IVC+n4Z43s1Lb+ZyErncSx9KIr0saUscWbOyonL0WKovu0yOqGHVDfNW
KcJ4n1v4fRIUzUMefurax+WoLLZmsf39dV+u6+en3uSqRYNoa4YH1ncfL611OW2J6jjXiiKuqijC
Aw4nA+3zrcJA0fZbFP6aYq1BLHdenMXNahAY45JSwIhIf7iokSb+1W0uMzzX1AQKvCSk22B96TPU
GpqzZhE8oapzftiVLqLkRsq4c5HMSFLyD5fy83JA0IxaWEUSfd7ff9Jf3qEFKSda+EhJ2fq2nxYq
epAwY6rXUHg4GgOU1VTOHzJbFzjlWeHgjhE0HqC6WgvMXB28APC824DSt2UdXJQ4DnT+WPvQahuV
cynML5+FsYNKmjoywpThecdg7vfXrvz72sRd0kChYKjS+QQLueVvrxNwyVLPBegJEBoOYhHR+q4j
Qs4noHBdunQPuwGgvUIrrY2w1Qex4VhqQ/+Ic38QFJ0bi3XkoefSDnGTQrTmxOUzDEYnm3KyTpUb
SOnPZVl9IfYjea3GR5jjusb9jlTk8vRVKht9gfOrGazd5WD0+w/5KwybqMl4IDWR2AjAJz9/yAWH
Qxp5JGNLaGkAzlX3LKVJsMK816JEUP292gPN34WNbF4FC14jNJyCmfK6mEvEvl1S7+pW09xBjO6D
eEoYdfzZOfqrWwFrgjWN90YxxG9btSD2EgM6PIdRytubdHxbFDA9Wh8TXFVcljtBZb+Tq4mIBhlx
hqXlqQvH/U/pKtKypX5/dXXoUxYoErCi5jdP9CBX8iz0Ke5HCSVnOEZfrdUoR8UrG0V0tVQycT/O
zVaJmKow6tyDe4iqbHtZ/fXGFIA918UfTMD/Dp1kIaSi5kGVCRpSv8e8YwbEcAQs6twbjB+yRfWO
bl4ao3mDG0S3L2+ZlBsuNhKVg9BQge9RebE0NAhTWH8UHdUopVjiFkIHY6Uy1kB5x6NcB9G6EM0v
/Om4l6hE/lDD/OoLlfBmc1cVTsC6uPju//aWceYoNHFo9PNiQUE/vutF3CBWibvy8iKZPQfVCns1
Ogjrs0CdIJUR6YuLXzRtuttiMcanxR/Bf7945FihDcyAS2mCX/nn68K4LajZmGjny3soGyXuKkP6
GmcYbiSMiS7wDfWqFCqkGot2/FJkSzldqd+/ob+6t2znmkihKlrLjvfzhQi1JFrLLPCczvG0JmYD
9IkCcZ4mtcTE1qZhMHklcopxTjh0LkVqQT1noeRwUG0aKzOTfXuYYbIbGSfwQOjXsa/JuO7L46WN
plUDe0hhHNUGwuIfLv8XLwxXD3RZl+AbEEvz8+UTmSxSjuj6WVcreW9Uw2OaF3BCfbHGl0aZAbKS
+WiYveejGO59E89YM8g0t3DlE/bpX+dDKP1l9JpUFaJxOqwR8qqbpHvK5ELFI+gPq6aSbnNLFDwh
7sTdYrX8wwdZbvi3N58vXyNei9aspn2vrkpVyYRAMcwzeYYChGahv+sa/eZSQMG/exzM8BwOkJTU
SV4zEDO8RGSEWRyLAY/TpblzWcDzot/kDuZEDM56Mp6GvZh3V/mkWje/v2Jp+Wq/XTENGwOgq8bS
gA7z56++HeENRiEBMBfxbq+120hNaGY2U+Shc0JsMeugyWmPaWV2vjzAYqAeM42mral0CurAxRT4
+6u6QNS/XRWGX1ZQVVYtE7vJz1fVdWWhzySuXF2k34XPdBxjlrISUn6tNXHaGg1kYrpRwKWLhtsq
DzeXlcA3pgfG2cOxg69wW+rSI2np/q7Wl+SiAcFxJxyaUhtB69iB6FNst1CT+VU/Zs8NFN0m0aZr
wRDwx2vrixcrsdp3qtgckEoiL+qv1RAZ64gQoa2xCDx//+F/gUBYgOWLgZ7QURoM394GwoBUYSzb
mDEKe4NoBnc5hl+aV7Lqhuiv1qHY3Zt1EO7NWSb1ZLEtpYlqXQXxH/KQWWT//fEwoRQCe8NswSV9
28rCuB3Umbjiq0s5FTCv2ZYZ0I6iANOTg5pj+lErtFOT2Tg3uUR5kAFKWk3RcSxNPHK4snpdgrMs
LvZc4gWK9tnnHUTHfV12VYQMaXS7SnxIS31Y6YhcvcufZgXRptRm4YqqgsFtG93kKhMGo+/ngyT0
pjNFRuJcivdiMjsa/kjYk1K5UxajQFOkdjXrE+BA3GNdBEcJ1QkRwEaLyZPml8h4cCy7o5AAGcfB
KZPvkYXKy2VJyfXkNY0Am0a1dEybQjqFQeYqVSc4Vt4oWKaARSbd3pCK167nINcxk7IvDT1Rxe0X
V0+WPmEFj1B0z5Aj7CTM9OtxMMj4MZHyxuegHbOPXE3PAqpwzkkNTf/8gFtXuQ5y07s0e+KWtk+s
Vq6G93g/IyagWzsHh8wwCTbudUfjzq18GXl8hld+S4q4hFe9jHYIPr80sYa17XMMtcKPKB+0P4Qk
/uo5BQW+WPfBNorElv38kmIpSrCF8pxeRgJSZp0yVadmDeUPUxxR2iUT/UJpmrYXZcNl7TC7pt72
KFf+8M78e0+OEBWNg5JOX46V91uJGljoB9B3RFdjAKxWyid9daFFlIO4w8zWby6XcGG2fMrYZdec
VSuH1J2tlc13I5MFtya6zE+wP2MJm3+cE/6KULj6sXR9y2z49rf/467I+ON7KsNPaQ7/uZSH9Wex
5CM033/U/4sBDxoLxn//Z4TCvwU8HF/fX4v/uP2fbFqfl7yISyjE8t/8Fe8gKYQ4cL619KXVSu7G
/4534J/AUUWpTKEP7Wo5mP0V7yDL/5DBjrCEigqnflllk/4r3oF/JAHIU0VqNR2kC8e1f17bT/fw
1/EOF/btv3YplGMEadJfuOypfytHg2Q0y8qq+r3RqyvfOiWFcr/whwMIT8OVr63kwafB5w37llfa
Up7/9h39dR3/kf8tVoIP8Lc9+1+/d8HA/O33iqHawE4r+n0/eXO3S6VbUj0BZt5LobkRmduftbZ+
9YmV0gOdEcy4gWEniKtOvamQgfIviKhr9flTJN+uA11qTaVT6OcB6xdQig0MprWZPHdM+vJg36mz
PY1vv792uIT/h4tfPtTfLt6wgGjEQdjvE/K7xM9Ye0ujF0lZqVOKEeBZG1FMvefSlzGe+ndJ34QB
oURXIou1NSKfvxqsGvjtSXiO3vi7bNHGMl6XD5J8OLYCw8xbI7lPMPXUGRQAzsEQJ528CVbjrnip
vhJ1oktsQzLYNJv8mL8gcobM6Ylu5dXraUPAAVnezWrJcJ5dwdYOs00Y4ipYmS54V4ex4io/C/ab
YWc2aFXE44f4gLUHenbhP1LJOIbsyemdPJzGcBNXW1961stTmt7n4y4TGZffJxXjPDDq6SO+ZDtp
OIcCQJ40NwUz2Z/F0gO+gjN1SncvjW4XOzYVLTqXoV3dCIpjNBt9shEstYWnNSht/VM7MVIeUfbZ
FeCDCSUQlAXH0DdpfccvhBDT1pIrNToGYy+ud2p1GLKT2j5U+S6ZmCFuJHDC4UZSN2N/VXVnM9gx
JRb7rdJ/6MWE/Nvu+k1WQCb0kolG73QTQqe3YuwaNgNU0OFvodvdN8paS27C+agdU81T2Y9W5KZp
N80A2NGGBlA67YOgHnWGOjSu1PoM9Jg/UFqHroSmtxpJEHse8LTTAe1f1XfxvVMQ2Dm5gTAU/lQT
E+ilu/w0HhjpZjSQFBEHWDn6e+GfzTc1TJ9x7fPFNvpWGDfDbfQ0yq1XWdIjYEask8gu1lNzh8vQ
mSXcKUOFCD10Em67cIw6Vyr2ZCxQV7zqCFUCp16nmsv3FK5GXProxUn6M3AGbRRjn+eu8jDzJ2sl
x17mTto2mh66KSIM8KTru9Z6aHqv8mSvX3HQX5HJdm9t5J3mWZ7miQTH6+iwGF2/5dGfEP7LXver
ZelbrTbqUha2ptXthdv0yt8hytyEZwaSR2WXn8ZTvsuP0lX2p7P5z5Csfy1G346c8Vgzw0v4bfmh
e6hO9dV4i8XuNlhrq/hUn7Ln6ZbT5NE8Ff+Xv1H8dlSRJyOdMax3e+ks7vyd/oBkex2ekyPD0bO2
S0/iQd/Ij+ZJufv9okUox/Kzf/Gdfj+I9OnQ4XDWOnA4KEPRKCk8X+BsHq1TtBu3+i69o2JA3JU9
TDtpS67mavaSDa/Arva6Hf+fx7h/2+zyg/WueP2hvmrPpRft86sIdVHqpc0m9I8tzjEJVZELtjJw
K6RggwflHjNLQD5G7kSAzsBPtA5oypB2u29T38pHC53LGzGnw3U0umhALQLN6QrHTrySVgi2DPg4
zuFUeNdGQzCI101brXW0p/KAy1jknTu0/bVYO2LlEQ+Eb1dqdsHJGvY+QtXINhQ7rezpa8oh/NvN
Q4I88muE49MBkrD1L71wQur9dXYtHiF64Z0wX6ub6mTt75q1ktlInDUJP62THNsNbqs+tbunGnvU
1UTcgZfh3Necjl+55RecyTegJ7eiLDPdUlursStIeNftDClTu+kCz5TXVbbrqk9rsVWUX9ZT0ryn
5XOrPMj5VyBua2ODZG58l4/DXnhmpqjFyLjdeJ3pO4S2HfzuT/EtPmLc/Wo0W03d+j14m5+xevSx
C+EqexuvxOuHaKHRIhp+6TsSJ9xacQR9w190WAAW09ZG1Je/KFt6unbzZSAef49O0yraBJvqQamu
8UqxjygON8naNPtpjxkO8NqNeCNep9vwTnnqVomNJpFXMj2S6OLUvESt+1E7sqt7CBDOONUAOgws
jx5zoaBysHSksouNBilcu1Xc1EvW+UY7gluyySf35OsBTKQDU8KuVsmpqBxI/Af8l551Fr/Cq33g
El/swM60aSPz6wk72qZP8NDO3YNOvixuIReIBNmZRza9LbNCj37ajo9Ybi07dCbceZHLzk0u5eN0
xvb/ghypta4DBPjTA15zm5MqKp4iLWyEMlP+Jn5a++qmfK6feQggOlbJSo2RF1Nrb0xYGCseT21V
Z7bmBF+il+er6D7d64IA/nVr5uv2jpGuEyI1nOziXiOUaXb5ATp5dWDHb8TpFvCaci1emRhY8hsN
od+NuBWu69f4pF1XT9L1dDYPwooVeqUc5BU5QM7kkurgzvad7gSb4kZ4MjztsHyZghM6/u6l3Vr8
27FXObmbe6GXHDHR2c+Sg0jxTvfaNWi5TeU9j877uDK96ZB8xKQgPbev0VV68m+7p752kC9raE+u
kh1GxOWnqba0IyjH8d3QGRpbfU2UdYvNJndC8mZHpxlW0tsSc+qKq0S38Ub1Fna9SV2x8YuVowLz
WbgUNzx3I3twtMpVqjkbpbgHXxOaqq1+xCRoPYlQbnOSNAZsST0+nNkpU1v3mtvyqJPBMaGhszNX
WBcH3sR5ndEEXsFet5ODthJOwXUkPBQvhtcesA6M4OEyd/gaKuhX24kHn6lQv24UT4RGBnjK8mRz
pXEWflFXwUbdKV5MtYRu71F6VDbqqt1iYDDXabOVvO4E0/9UnfRd9iDs56vhun+nRz/WG+zSQAt4
I4mmDXmSK0dA+vEel252TWM6QB5YEB+xrkw3QHorOhh3o96NrIOZ7LvKHhBAjtfg4utmP7dXWPxm
0alk8q8020jhEl35yP+m1bwepdWAkv4xv032wb49kF5alA+y9Fwab1byoguPxlMwJ88NZA3m434k
4mYt7OYumL4Auefoq+7xjI3tXZOnb0ZeELLsLKYycVkph018JFiWAhVKJqjVaSL10EbjHH4IT/1d
f2U99mmZOUVVvRRyA9Ha00u8vomc8WG48XgeP7NP89m4ka/Eq+mczVjXqffwjr23r8Fze9NfB0+g
CdOhXYt6v5LHCueYi02rLeRVV1VYmJlxvgTpGtIv6ArGSLhpYPHcq/UWg3UKPoISqr7BUuC0t+Zn
+6GC5+sJdXGS/oBJ/6w+67cUOd30pAr61mhDG0cn7FN066wRo2FPrxGevH4d9FtLRpHrqTfFR+zv
cTLqsV3emg9i/5Y0H5O0FZ6yh/YJhghPXK/hKkbZke5ogVhvckeUMYJNRlp8hQhQUB/2D3PngUqP
Sqz5fIdUn6VPy2c8lJTCgR4creZDscCtuFApygEgnIOwLbwv035VgBhpH1XXONLomwnKY9lmkWUA
j2vHuskk0Cd7pb2qJK9Uzp2w5mRU76meG0ywBzrF5+rW93Crhg9a6HT4C0n07pwcIxqokcxuS0q9
Fb22EoE+hWiwUvu9iGEVRRbeWIz8GU9Y5IjP7G58NP/A6PHafw8+wsbGchk+lPnVlD3r+CHDzksn
R5i2verhdGPoQpU5BGv0cCpBwCwQip19QssJm7Um3czWtdYS4IObbbmn8RcwluRKPrTXE89eSfrc
q6LsU/+QqW+WCn8Gy+y2MXec7aT6Pqpz1JrMS4ZN0uKbpkPnxqODjEKT9kpMwsfbkpaK2MtGpmZD
qQ+Thww3gT5+RP4d26ZBAdN6wnl6YG28xsLR8NYLe6U7ad0puUYPeZO8aufySSle0ifUt8VjdItX
5p5YIbTLuMhtGJvueCO9XLEmrVqnvI/colqVFSctSGohDdlikxNJxO4UoHrFQu2qFlx15NyKjdvR
naTHLs73gSTZYNEdcTux663nVXJVY12bNtNbUFzLtxpCKtA5IceTIb/rbkN+Wmubj9JRvKuwbdoQ
ledpxakDvjqHy/F6eFeYd6OKJ+c9WvXpdiat1uk8HsjkvVgxl+0c9dG4M73mCmJRvEa2CbQQQ3dy
274wW4zQQMkAx/aGeleXxLU5i2kAzYCbNBtYHm71hlYpvUfFa+672/w6/RRg4B95wgPTLqjDIJ2/
RV/QP59DcuNVW78PD8mjf0IuIZDxpiGOooFlzx/Vo0VNFjhTuRQ2srypEJspAK1sIbRrT7zhNgOX
lEXnv0WTWSFXxkgQ+TF9bhYjsVM2uhlfC0+6o96Hps0OkHzqsWt1jiSe4uYogMpfuuXw3ZsHaKEa
VY63sIHCniSyyiVvZl3WGMKEZ6l6ZcC9GrrsmKrTiuO0JT0NmNzG4utSfv+Xmmf/uc7Y6ZX0pa/i
/4vGGN3S3zTGEF0Bz3/9uS/Gf/LPvpj1D0tSoEtaliahl+S48iP21DT+QXSpQq9e0kXUkzKjtr/6
YhrNL7KHDBPdj7FkD/Ef/dUXU6V/aLqhw5MgClMildP4r/TFmKn+8rSkfx/B13lHzy1aQhMMWR6P
GcFWIZ4gC8KO6kEyKdgdjTjo5vlKjk0/DaHrjJJKCFqhkVoUZj31fo2fvfxKplZZjtWVmY+rUISa
iF0sMvhPhrFd6ABjbuaTTLj2AP4D/VDQf2rSrJ2aXquX4t6aauqjdJL5MW2rKWWFlxjoqmvISsTO
GQR4ieK5jc4aIaUjlqReCL6aaXoO0hRJXB201vySp+X80FtRxHwcOziRz4EmgjaSWpFskNgHPlwZ
RsYlqGLehJsCz3q3VvyI/ClXX4KNtthje2Nl9KSDWKPS+8cSxRUfAKtEiO2oaed13iBszB3VyELV
6QLixLe10Kj6fTnM7XwH/3QaP/NUySd3rhP9PoomSZtsRO5GgaABmDzHtLCzCEoAOyRSGzS1pTwx
/82Hzzw3QbBDyQgmIFsSbMha92UOjWkYQJSSYxoVqSIHVWVLCnY+tiBVbxkc+xroW7HIUc/bU90p
OX07Zn1nlBXSsRkDjNRhZgIwG6wiEXFMIIPeFSOcJYBVDWfXWKiIdSKXwhDNlxFe5XQzWm0ouKYf
jONtK+h+K9npkKDUiwWE9cDIzCLTvSqJ2YdVLRASyt18EqhRwOig3xrTJoMOU5uhcDeJJWa9qEu6
7lRIJsuyXtSGtUXZ70u7ALtoNzjGpFsf2M9J3bUkK6cPSBLo11SD3T91BUNjfqy8KL+FwJXJSDEx
qs8xbKY+qAPtDklcAtod4Xn0UIL94BhAsp+/GgxgZjtSGHCJNCP89mwoBmbmsxaxjg6010YNhLOA
RymkR8XXFArvvZXq135Vjfs+6uDJ1eS8ixtGbOENRBOm0dWMmXET+6IgbkgiKdUV77q5imoSuvUC
Me2O81XNOyRHIl5gDQU6OAuZXoxDAGGFaCjr2BuFQA4Zegl+m9+BxuMgMQp1Mz4E5qDGxzIWieFT
sa0NTRZ8dvWsf9aNgHfaLAKlvu77Wn2IJC1gK44wkZWynF2nBhiWoyDpYEXGLhauxbhuMHt0VlvZ
mONphLeWCuIHSVIHJSMS8J+kYdLuY923Ii4vsyCIgk24H1HPeXOjoy/3BRIdbtpBNmR2ur4CaDui
jrI87H8y5fCYkTPYtncyaLNV3wVCyysnJNIqCSKDRkVUAJno1Tio1oYEzMrmosyJPkOmZYYj5+iw
SfisrOAJMUM0zbbA4FDYkI3byhspRZl5L8WmkbyA7ERmLyK6e5JYLD58qcorEtS6JXUxbjoaPDNi
igYrYi7wmcQgqx1UsglDQZiZh1JrB7zn1jDIT8j9JRzptRCn71ZU4T7Kkay3rxj7IYtL8MoovyZl
xj1Ftl4yvpVGF+YMrbJAfc+kmJJDni3hNhO7WkNOlmvkD1hZMY23lVQST6ypYEveu1jUI8hsQ9Ma
9JJxwO2VHpa9Gxd9jHmOdUra+YhxtjouzChwiYhtvXri2tGj5aqgIdUiuJOVMgrbV4LaRaGhw26U
o9u07b2eVYNxGwtAVqFgMNYUD13UisJ7YfmpD5Zp7OgWTQZhdh/DgIw9dXWrVqhqGa8FKa4zS6Tx
oSdS3doZKUP0XzM95YRQaG2iPwqsV8vLtuA57q2i76O72Og7Zvkm0RfAOYo2hQcC8sra5UkzIUrE
riuVMwcYqyzfTLIbLRGeuAlchu4IFPSCw2QqSG9ITKf8oZnDUElwDvHwvJdxP7WfRhjNLDhAtdKN
kUoTqTBJB2BRFkXYcLxTZokxPEyRZZVLBrLR1qQPxVH9AiMLNo1CkBNMkKKMyam1G4lFkCiRRGsP
s6ILaBGKIR/8G0Efx+owT5V8F2MF4ViUE4v8aBEqo4NeiXxZcGPZ5EvU8rDTgUJo4DkLidXDBcY5
0gbMIx48Um42kH65v2Y1YThrG1OKVqi7DArGDN74FWNWjgRtZCbWrpPEjom7LmkpZ1UZh7kkcHip
xsFCKGqJyWu8+PaOplVyRpgFkZo/rgnvoHUw5gYEpsjwJ46SQPZCDf52WwCFEFJL3kWT3Ia8CFaa
lF992hXz3mz9WNwEUxwq61rOAh5/0j6j4IZik1Nbo5rGSlcoWkOl1fQD1s44QUTfm+lNiDctvktR
1Mvb1Mzar3BhgjtJkhrRs6zWFRJOM5TJIFWw39LmQNg/OVDQ2R057Qz0nPW+phQfjY6AU0Hr6mAT
DANLr9QtIsl2EovwRTHDgSBFjpfGycR7RWc1H9H+lRpQSJKjlOjo97zZXh1bAXlzAL2ZnhdGe8Fa
pcKdXsH3WTWiP0Y3wgRRaN0UMniIcoLHtAIkwOF1Di0pdtoeWDl+qCIADBa1yq0l5LBeFDydd80Q
oUILUVaSG64MKTlO0LL0razCRH9KqeW2llIyaYjnus0fcQqn/bFVpuAuARLR3kPEAqA/TxFzrTCs
a+nemISJd1hkkWRD1yCgIENsavLSDcmckGSoSv2/qDuT7bixLMt+EXKhb6aGxnqKpFEkpQmWRIno
+x5fXxvMyBTDRCcyq0Y19XAPA9Hc99695+wz7ZMuEsFEYkLhzBP3HKny0vBxGpJomP3O5WGWH1oe
UP4g+vA28CnPGFQHMK3Fba33kfTgpzgJvWLo6upUYkLW74jU9OEtiF1y0vPZkG5QsOjprq96slKG
boYLmxXNvZ7MSr4VQM1BjWGl/aX6eEcITA9tQ5sy0QvClgxaRHlhchNZJqdJcj4gt5qRxWkvkWCC
eV0Ztxbx3IhgOJbGQgNbqwWcjA53Hr2iYDj8C2/mUJ+qLmuFO4LvNfFeasQ79H9sdjZmxnXt8zbv
S26WAgwEJx3v7gYrYdjZyIJk2GVZjWTFrGPJ9Kqhr547zdBqooekNqJjGUulJw4C3kc/UBR/Uw9j
mZ+EMdVeStF4CsJwyPB6zwLVQhaMUN5QaQH1tQAuVb/h/eGriDCQYhr1UIvUw0kZIoCMcsJu2Gew
FcnVbVCmUXSoTD6yJ1KqWvm+JJW9RKEUR+R3wah1GJF3Ozg2UJDZBaq5G9eFTstL9Ss82gZ+fsj8
JAPlgZGBlvKNiI6IFddhf1ehW+nhwWZ6eVEElC9UyTzvAP8Oop7/FpXeIo9HH6YfGrXCfMrCJFCO
ikEo2rFSE6PoNnD8WK1qEVKG7edWP7skDNAiVc1UeQzlBId4VhsqHvKSlz14CMdO/mKBUgBuF850
iVmPRbxE3KZXSW4lxauJygpuxyht+htf1ZhT+wZSoSrvRprckYHQLWyW9V7JMyjWco2qxFPxtZc2
SX96fkor9Km2gW3NsgtZRgleTW31s5it4kLCnZXDfB4g+2ASaoEu3DVWp07nqjWl16DOiVIXwgQU
lhKGIMi7yoqChymou6FlKmLW+zJozNfUV31uZgoPVtpq/Es9QU0J5oFYZM96LDhIYI3XjTrhuMzu
5zlnSxD0CLyh1zspjCDRWPTeJR2WVNVxpLitKNPLHENWrZ0597pbyhM77jSw9NDp53lcTh6Kms/H
Kvbjm0hE9rYpCrH+3eh6rW+FdJ4rpwxiju5hmSj7tDB6UrACMSvzxWFaSDtO/j5eMyQ/laPUEkZ5
ZUrLX4CPa/MoTZ0ofs0sqaVRDTRR2ORaW9XPAur+wjPRsiPwtnharqwnqKwq3yRDjxwFSXpJLIMR
+pzL/n0vgNO4I7lL/doaAmuHoZdJiwwtCzbwL5ndBBMsRaIpTz3bYWJWhDAHzI/FGVHsqG7LpFyq
+ZRkiV0i2PsljVb5fQx5662hakyYhFoobXll5p+TpA9cSTqM2SFQE+VGAsx6GuaofiLfQx48sjDm
2yCIU+0ggOdv90T60DVprXgEo2T5JhSdNomtzRRP0Uuuxkn5K8OVd59rmS7xolTTaVLwQZKsFUlf
CfoTn/tEqT2/K8sJoECaPmIRbk4Jsu3N4IvEGXeZIRg2i2h2aJkv69C+pMnY6MKMSbqhRoG2kJXg
kk6sRbMYAHSdk6Z9jgh7P+ZZhzPXis2M7ADsBQTcKclQb1C9DjAZSe5VllAm6QAcFSFpUaNn/gq4
UtXcHHIgNKRcn3dyHiKCNJW28eoO8ko31CapGkRQa2HR5d/aYcEC+2YgfRs7ZcG1Ae+RkFXo4vjD
5PkqD3GiE5jiGwNJhJUEwzXkv7erVpBf4hkMlIaVCty3omXIIduOfwGXPLirWiBOJTAm856DQxeD
LZx8m3/NEm6HEQgoTiHLuhnBqLGPCdts/tK2AUWdw8jD0FW94kappgtfuKv1V7kbZ46AhTWNI5RE
8HBuUERm5JVRaVRnFT8dkc14DGGMqIQ8wOtQCf2JVMZXeS6IB01Na0+LcsnaVI1UH7MIkhvt5bxk
KxUISuLCn12weWN670taywgibhRyjdkuThzdQBxyjBDgoE8W3BCVRgKxRMo4QwecZwboGscelaTC
9KELoFpCnvLxXExZpj03pim1d3Egdhi24xjeiVD7QKISYMsM88Y67na4PkwkNpgxB473nfpNS8Zo
X/qa+QvAvGY6nHE1ULQJPnIFGl41wjsICNURtmMbzDtFNUmiUZEyHEWqCQeHQfPrbWxxAZeymHUB
yNsg3ecRse6OjAxvvAzgMskd7HUzFc4MA6ws5URN4NgWd7CGLTFhHUQwQRH/XWvkSWC1Jy8mGpdg
wGkGNl0OyqB6plrEdAZmtPTEG0E9dWpLHDwR8f2ziCPpGGUNKNSQKYa+Vbjwcx4a812r+uIrhnn8
N6ZKUyoFpa6G4GkUKRoS8iq1FAd3O9VnqZ/8koYrqBYOraj7DbcPLfkV/AmH3w1ZJLG4MZs80Dcd
SA2QxsWsCLuir7helirWthoz9G9DHdTyRjel5DXXi+BXUEPQYQpbS5Y9dqaiYssxY791Zqmm+pZx
6GP1RksJ/Sk06/AQ61ESe0o2sG0RGmNPGFDb/GiNcW6+ZEjQ0sWBX0c0YAHJkb2Z5/Ad1a5QjWSL
g9HSOwTrcVTV5x7tYXeeg55UDOy28vzMk8/qbo8pJlPv+sRS+8zNukGofxMzr+alPVc8DWVTSHht
PD/Kccl4WQOEHS0tBt283zdyFpmSiy1dsFqnaA0iazgSRMpCgYhb1iJHi9IhEndCh2KOV4VALO0V
oEU+P7WCIU/LHC2epbv/fXv2f6Bt/P9ItSgvAYH/3Jx9KJLf6Y/ufW/27b/4z96sQDv2PyRTwmyI
lU3W6Lf+V3OW/0n+D4xUGh5Kk53xW9/2X91ZwUTPKCu6hUlXR1eoL/KWf7VnBes/WNAMnB34XwxV
krHI/i90i/IiBPojZtFJaaTZKxMXq0p0gSXtSkeowWtNYnhG0KiOPdysDbxjdQf8KQayeMZy8F27
k8B6QRE7tXau39BaawEPL1KTdzfu9j9/872U8S25/LNLudIQG501qcSjUq5srd4JzSHWfsctqhmO
+e7Q0BXiQDqT3uyGORkJu9SNHJLByWHCZP4L2AvjJFthXlPVW5YDwjY/v8Ar79vf92qxrryTLcbs
J40uoVvJBXI8NBBTO9JGe4Iiylp/L8Dq4hqErTHidoXeYhwYZA3+yn26ckD9fRlX+mYRUvyE53+8
xPvwdl60iCYy8y+Jnb92TvUA3W60x2AHfOvzv//N//HZA7qyPC89hNxP3/7+zrqAu7dQm0i7zIZG
iUBezY+o9u0UntQ+jHcSYUlH3WHijFuIybTXF54Y3Cr9F5T7zueX9uaA/ezSrkwiPmJWeVK5tAaF
UHlH39icdwG8S8LWBweugHYM3H6DuCL1Sv9JFA6K6mXwuCu6JwTjARncisVtkSBbACYxuAbjRzjJ
5ym4NwgccSH1eGzT2mhXEYgB5WHz+V+A9njlS1wGKe/eLoHu3VDGfImYd9kx3Fh4jpE69LaMOkb3
YvFSja4sA9S/r3MPdDuNcJpjTUQmyEUsfhaIccJ53oKA3CR3WnOMDD7i7Mz4WNAPJjwwJnz1LvWP
Qmz7J73A73Bg2B5oNgE1vexhJMhvJiAxX+fia/3VqDbt18n4npJPoj91GhKI4TbymqN8Sh4K0k0u
BAwAH+6R1o529cU/kjSBsztD4YI9hgNP69YHCU8xvoSjRoPILsd94A3ZZjyzcseGQ7/XZkOWtbZ6
hHZ2jB7E9kxUV1E7kh3YNDnujOg2TLawVIcGCddG2X9+25V/H0/99TFdOyEZpDAAUWcmENZZjJ/C
+kGCUZ9Fh75xwvYia7c5B1ekIs0xtmmeq665hZA3H0oJqUB4AFocjx6AmtgR461l1yS3iuc6UM5k
KnDoCsPzWGyN4EtfMfLZ58GTOj5G5sPnf8Ybe+KT9//am9PoSKdNhdo5je4i6eqSvWoj0ir2MZqX
Z4LCsdtUDi+QEyVf8AQK/iNi13jFA716HVfK7tEkuFhkb32hm1scVY4yDnq+4bUDQ1TS43SXCt2F
jO2xkZ6Eb6Zw7IZXOsTGmgtkWbj+uiOLIF+UDNHQ3myS7z4nI56bQUr68WJdBjcEOvIzp3Vupz/w
raKm2pooI1cK5FXW9b9epne/ebWCkfOQmXXPbw62FJ/qehczmYviXaJ6guCQrlIyD1Tc1ulQp+3V
LYfTTXHuuS/o9jawjYkiOzYIu91CuTGnW8vg2PQIuD+k/ohHY+Xl19fu0dWCNuInAzZYjpc0PmU+
CUQOvHC7skMnfxpyL0GVWu0Ge3IFAseGrSXZqNbHBZ0FlWjPSd6aMJdGG0u+n6qjzm5BsAOXBhk8
VdkTQuxLaNpO1t7H7xw6aXlGpq0hA45pMm3Icd6RNZxcEJqI9RkUDf9v6RcxewbzPM77Zdmg46GQ
S17syu0wvqx8NP9uFPr7cV0tpG1dBfQ+qvHSARcgaZa2f/ab59O5ipeHxyo9ak++A+Meqo6Ixw8x
vt11BHjsw5SoFgcZK5Ky9CZ1820Srfntlk/lsxf4arUNhTjshKweL+Gpceu9shNupJsMZabLaW9r
rGxurhgTf9+MqxVUGOe6n3Xe3UncYk9WKsJU3axAr7errJsGgKO0DbstTf3UYSqEAssJPZwl5lf0
l+iMgh8VoRRhcJf6TPkd/nOHKKBol0MZXFkr5Q+Xynff2dVSKdZJLPoq1a51eieQ9sQhivEu37Ps
JyIogm3gEqNGs6YBGrcvi2PZeJAH0w3Vx/WNQ05vFIXRttutvFErH9RbuPj7olOFDXBOLkxaLg2b
Iv14xZag+Wev5b7bRgffYYxERKcTv9IIG0OEzVsU3N8Sz1+pgFdG8L+e6Buv4t3FQMfjtDgta4L2
7Mvf4odBwyviyrbWusQ0oay0YZZCon5Mf1jFb4MJ2PBETJgXg2fpnLXrubIX/309V2uDPrWBVTEn
uzAmoyf0COBQ2ZlOb7fJLklO0vy9RpTMOGylLH+8KP15XZTlqb27EXUeIccwuBFVcpB18lWaPXom
aYPyc0u7zWDeNB7Q8I1kGBzJtyGdTiQr6iXfdsl55Q35d4vE3zfhaonQjVStOf6PF3aRJHJikcBF
fDe5g2UP5TG0UZ3tmuxHdMr0U8VmA8lW6zR0K591hFn0Eak1REGB1Nn0AoEg3ufXp61d39WSgNCm
GnWVXSj5pXr2yuhHCn+gNEf6ZfcOne5Y+2XUd9GuJxQ7JgByq2N1sMP8uYtvaPo+9u5CCv4Gwjns
f5bCJRF+TP6Xkg6PoDuwXjdNuVnqPjBpK4ECqN5zbmgIS5X2cFHcSX8ZkUdP5w4aVn4bT27v+hss
bRtUKtW281ccJB+fOt+9HFeLQA5cmIRYFoFY3+kkCwBF+4JoxKm2wo2s81zIqjimzU8TaR1fcwVb
4jiJDppE0dwjGaH5A/fe0QZE9HKbbeZL0K7Vu+Wl+GQpeLPIv3uBi6Znzmi1y9GgbHYz4YOeoTzq
2nOM3bqmrvgorc0cJgvFeNu6QX3WOeEwRvX0+YZ7u1WblWu6InH9/SJfrRdSIUWJXvJRqdsMl8dy
uuoP1b65rH/Ab2Xzs7//qt53YC78nnnbRdv0cKG/oFEUwvv8ZWJrIj8qp3zxCLTqntcmQXyScUw6
EV7yMt6U9vCUq7dz60k/UDVfgsjzf3/+yXz8Bi0dGRo5sqUtWrr35UVrCQ4nt2S5E4qn/xiD28QN
PYSx5R3RofjUo+4M0REMny9tREgKGxggxCRYi8lHV7d+wYEHRtlWInVmt7olX77Yv27en8szrsxZ
KlmGgdFw82rW7brHq39hp8MYJEoPSMymH6VHz8dBbxVutPbWzD2JjZBwZmzLTifzJPViOcHPz2/a
FdvxX6/Pu6ta+lLvXmk4MbMQx2w3CMLsJjcBNEPE0K/UIUAKK56r17sIs8AP3RN32dqPyyu3ZPnf
3/34mCqRUvjZ8j3528XYUfvHxhHuet6XwEmjtRqz9ntXCxC95DAzRt4QYRf9MCpaCOQfuMx4JG+p
+ILbW9gNPeIjzdRWL4jJtu19vTVu62Hz+X3/eFPw7r5frT+j3IAOs/jTl0+JYPrcGwmPJLdOvdWG
X0V+r1fapi5/TQ4qdRefELp3JOTTOcR60apPTMdK1fn8oj7eGby7qKtFB+xBr0Xx2ysairdozxs7
Zd/NzsCgQ7+dnMxZlozPf/Xjdta7X72q/OGsD2FosBTzbeLTSzmx3oszWyXcG6RW5ffT+BB6Rnw3
D3DhO9vY4kny0FMXILbkXWg+6vHDiNg6yfdpsEtQXI6MR1c25qs35+ocwKCQJC8mPewoW3M/uRWj
09JBwaB41uROTqTgVrUDr1HXDvMf7mbf3aCrEq8FMuOcpSE7em34owjPfegK1Nd+I/CEou8gi48c
iVpEiY5hgJzlyOsBhpPcmJ7kaa2Sfdz4fHc9V4VWBEWF6pfrUbe09vAkye68E+zaZW4reuRTPem7
yDFXto/ahy3yPz9rXhXQqkO1VJW8J8oFejKOE7qBOBAhT2UeGgyToFzjgFCU/fRApnz3ILW36vxc
YyPZBsJerc5CTTDnrUTAloMXM8F4x/gfOYlRepZTwgTvmQLjxGkPSu0Kojd2Z2N4yKVjntwkpAtv
2R+p6Qm4Lb6NIN+sfQqLRvyzNWIZU7wviOpEMqU1sMGglcUcUHSbHjnMucJYleDD1LaCwbkFK2lp
unlKsBmiCDtfbaCsXsdVYS7iBD2A/6+ltLHctGNDuEmp0CZTQ1LCmYe/wILa9HcTXtn7mGZc8jNC
7fd5bVj76Myrit20Y6SE7dIZwT+/nx0SyKylFUCYMqMQNrGRU9oRaPS1b+7D/fe7l+26PpOqyx1I
lndcfk2R8Nm0U7P7sr4AD861rdF5IKjVHBehublZDky+sZE0u4m8OL4xhF+wiggqln17OKYrX4K8
lJpPthLmVZ2uSW4b55bHw1h1+RJQ0frfo8KRzz2ghOa+2Qpukto6mxxaN8RqI3KZIDq4xmxz0kwc
gyw6uze2tbRybvl4APDuvl0Vc6PozTka3rrnxWyH+mMf/cD0sgmUOyTxm1gMyYT5rmJuTGkJ4kpF
kMkeUhQPReq06g2Q7Nrxt3B0mqfQecEwVsRuxvhgybnRgLBOkc9mP8YEjOwI41A0SIin8N82j3C0
7dV5wNoneVX2W3EmzULiXCKnTsafhKVYdJVdVNh8FrjLksNYg2bH2p2Lew4mI5Es2zk6Grr7+bfw
8Yjw3a29WgZCQxCCZjl9aAT8Eqia7CvCc3vsvtsu3ulb0QWdGFD9ihdKnMTcvfzm6/exxgbCXLuY
5RX77BW8WgO0WWX4texmW8cg68CD70+/NLjvzW2MffILyCWy4dm7MIcSbHkvqF6nnIzkSVXd2e2/
o6BZq54f9xf+3CDraoFA7j1JSvG2Ls0ju3pS5G0RZIg7/uw3Cik0++FFqjccxQzlDr8b4toDpru1
2vHxfPLddVxVcY3hvtqBiLvgEs/39W0HcvQJ7zLpOrYR7dWXah8ekTS51RMgqNVd7vKJffJoAOr8
2yKiD/qsp32xLCKwD++oW7G7OFnpbyfdnTTeG+3tGH8Z8PvZjJQlwrw91TjM8THSD4ynyrOJa348
ddP9YJgruz117equKzohHrnR8xajl3gkWb5oIMAY9+V0kVTsrMVtVd7Wiacpjj+equbYd+eoOdbd
LjXc0eOc+Ts4+N3ez34k0tGvvgvTKZd/kiHnqxy+u+dlVRj701geh+lispoTqQZx5XGaL0SDDAFe
U0aIq8PglfXCulov/EIvMnOipoWnGZpIdhee9K3sMiDHX951mEedwVNs2KwDA8Dd56VBXfv1qwWh
y5OKQHeK1HKQWmJT2D5AMv8pKse+v5HEJ6l+QL61UernBKmSgAI139VOLWBN3OYauswSpg/1WfOW
tYMz2JIgdhMWaGXbw1TvZf8HmVBDdi8Z3/ry0rodvFJMAhpg2fYh0AHt36J+EogvOnXxFy349flf
uLbntK7WFQ0xVwT0eTk94xWO3MXAT/RrIHjkoNlLN24WjzPhPWs7kOVr+exruqr/We3PGgTw5X0d
3Po2Oqh75i1bMu233erKbqzsca2rGo/6Fx1z+1bC2v3oCZELJ5OEisGdMfu/MgkqfxHF9HsZHYPi
2XQLDUgiQjLcdN8jwtxYNBN7tKfke3eaF+Nys42O4S9ShdpjtM0MpjnRL80GRupau9oOd+JRcwxp
Q3DdNr8hylS2FgN49+D/rJkmgCl15i/TT3o2ygZ/TrxJHutzhkVWslEzf/6Qr6jT/9WMQFYjmXgf
LfWqcEpFJ6HSjceLfmZBxaNvVwuZIr9g3a6ezYeEo07Suyp/tsLQSiUjrrud+tWW/T+8bX8u5KqE
WkkqB00V/KvRdVpmcRGaCirQHaqXXfodW7SK5fzb5zdg9XevimPfiWVvxKwcDPMgm8iPXYJugled
gzDgBBzrkh2lNv4zmdCzYOVdX73/V0WsKHQRMTN/9mBbkgOBnDxkXqC2/y1Y5JD6TkZQ9WbwGE3g
NQf/5KnE0MWPmX8ciLBZ2eYaH2+9/jyFq6qWaUlhGBO9qcZFf9Q75UMC3qpAZS3fGO2dEZyq+mR0
44agZ2xcHA2QRSBJT46D5SKS3ozJ11Ln8LInhluNzlN5I+n7iJYfGef6K3EunKVFsoLZ2zMUbzfA
pCjd7a42jgQ1V/0hAylKGpp1NLRtwAxtphfSu6LsBGQEXqbuKBK7E99n9RcCWSBSzfqzTPtoCzZ3
HoiddbRvSE435vRbQf7i98959qT5NzdohgO+wfWT2z8ckv/cs6s6GYfzVHYCKwFBFxA6Xdl0ZtGZ
d7X5UBFqQgB5iBbCXTT43wNHgTvTgzcRngB7iOqTCmxmGs6+Zk+3gEy2OhAK4RuQugHnYHkLhhgU
kE+4g6Meiau0e6KYTKKA3ZwVmyR51clHjKavBMmbtFlXXght7YW4qsVJiDdriJhcVa/+tq12yjMO
0RIQzgMUse8zCqiEiJTiEPXn0PRkpHOcF0jZyrw5O+Xmfd3aU+fkoAiQGjlQGxCryQ/1Y4wiR9qI
Ipb/MkaubFvhwewPJv+vROUukCGCFe16Q+jSzs8AL9Sd3aOhjjDqUZA8HbdudMntt3K5UhI+Xn/+
PNCrFSEujbYrq6XttIwMoRylHnYRBMGMoMm6Fgl532grq6368QHzz49e7e4xJKpEAoXjJYBiYG47
UApI7EAcdRfRvBWJuDbJYnwhX7yxICJsZ1rGzbbmxnEY9Xf58CjKx3T85TffZ2xV0l6a2VjgOWFg
kBzC6kbekNBTNRcdBbAO1kLUt6H+YCBgU7TCVbJbub07zNlB3jUre6UrjvFfi4x2dUowC00LCGRY
ZHuaV/zQJ6dy4XT1D7kDPqQlgG6fElg3Y1Pa8M9z/qFhd6BLmfnQBhh+xx4xbIJukCiAbxIgocqh
Gv5QB7tHvTHzXRZ6PV3L0Ft5FZbq//dW5L+fytu3/65dDpq6VaWW1QHZOCZz87f0M7E5ek4vFecb
VzzGKu7FlV9dvV9Xa2GmVVlYyRwnlopS35aWV6BgE6XvJuwwI/0+yHdl9TC5ub+tKlhDFRUQihpT
3LE9KQlx2oTypkyW74USqTx0w2Nm7duEMDp0UOGRTw2rtHJDWnUwOyu3bKViXMtqe5k09HoWBs5C
g6uOkJ5ix8CXJGxaZUeqKqZL2CcYvr+ymzGEnShxKf+Py6p2tawq2LShLHMHGwQ8J7M4asI5bne+
vMV/KCZH7Geb4JxyKdEvwOKKtDfnV4GZD04B5iBrW9p/aLj/eY+u1tVWCApdndlkdhz3utcOtBqo
/oUE95oDhoQsAF3zaXwCALRDQN/ImwzaiLytaSDBuvsxE5KKIvK+PshH8claKT7/cIz/c3lXS5g5
+n1ZFuxCGrcNHR+bl8coQKB5heUBepDdvo5ufa/29EGz6VSl57Wdh7RS/7SrhSbOQ6ueBL40JnSD
qyCg7Jhlela1nfEMJhtSRMV+i3xPLJ3ICU00Sw7wtM9f3rXt2JtG4N33HmHFz/0oWo4e0c2i9Ukd
iTA6G+vqIg6rL2V3Y9mdAz4N7YbL6UfPng0gcSsX8g/t4D9P5Go56Fp/JlOV27HsFpKdMr5O8nPW
38uCS7Qm/R0p2mvgVLcFerSbnmZD5MFBXLkdy3P/pPxdS0QFmOdKVL4VbsmTEAageut+Aw0aXyw4
YwgFRBh5/ZvMmb3VgA/vpNYQkc6sy1R0t3sSs7WL+vjk/d+35lrw2RLHGFgTF4V2bcmwZ2qnb6f8
otUP5vxdUX+NENbPwbTn8mzOa/EJD6glAqNqXFV51IoXDmtOWNsDceHesLpnWvua9KvynZqFiquS
g7OJj8ubg20JEkPYZpjh9e2sEtVwIJ2oqfbq6I1kkd3rzVOaHLP6MsbHUlhZff9h3vznfi1r3Lt3
uu9kEXoC92v+ojYny9ynmacye822pLKQMMg/fvEXGN66/GjtUV2VYdA2elEptGiAFIPx6B1kn92x
yS9q/tuHDphJZ9kulxlH50r693AINzwc3FbDTWlcKu2xzZ5mHYPkBl2WvfqRrV3eVVWW1F63tJk9
1+hJ3jJuqBfpj0Nsr5N4kOySAjzGT8TCuiuzhdqsLQtX6Oy/NkYL2Pv9owlo01dJzqNp3MltHxCl
93sMkvbskiRMqCmTjbXCsrx8n33SV3W2xbac+rBSKCyDm95m7riLn1QOHv0WTMFa0/ofpkl/Xr7l
Ebx7+Yh/60SyHceLX9rlHryD5XamG+i24YaL6rWCR0DgmeRW1spG5B86dH9++qqEBuHsz/LSv1rU
xgGI7/pHqX0J4ptEvuDyJbfjKc0I2Pwai08CnEqVFNyEaF18Hcz9gBS6xDBgFmXw9FNQ7tLk1ZWh
+jKNMLdjcw+uRvYKjzA1fHXgxr5l4xcrcnzlLCkXTX7qyWSv1YsanIAArOwQ/0HL8N9/27WyZbK6
zjQJ7rjod73TSPuMI+FDdTOdI+rJJueXQ5t80F5wK5poHgRrJhKgHDWCoJLj6lNeWbzfemzvnrIS
myVqdJbN5T0Ov0FcrtzauBtSoBobwJuk/rnDLuu8QeTIr24BYH2+UikrK5VxVXN1NRJ9oeJTHmwi
OO+x3KRnWB0wwkuEss0PWnab2JtwhbzOAGD5Z/PbzhR8yz4y3bhwaDUtzb1uDwe9PGgcNrtwsjus
htNp/YYtpeWTz9C4KspJKYgEzPAAK3MpjoRy0GvSX9LuMCqnqbgRp1P8tXYYIZIXotx13b1qXcL5
SbV7hQ1B9FuEQ1dEBwMOp/G9imMAwQba3hO4LjymN4XwOEo/BfWLON7NG0X6qffnjpzafnhVq69I
UeF4g9kdzkXE7ZhfDAJ+s5+4ZbhFvT0OTsgh/icWMy3cpiIiqSTegsrTaWgMexmyu9PAjUUdEe8l
066CbagcQk7G7mTelTVo85GoaTtOb4n69AhL3wxadiRNZ6OaXjOf4AJk97wFmnwnOos6rSfVXGCw
jD1ACA8RpOWjNW8TRAJmuQ3ae50p0tupgZ1nlx/LlwzBZLhVh9uSaZJxQuVHvjAwT1rtrGO0VyFF
YxAVGDa5WXaexPtJQ1l5ixnD9vWDXrpA1QM4y0QIPuNKz2hpFszVkLpLLg4JoGTwPZafjKYTL8Iw
n1LArPzLPUmvA5KFTUmEMl/aPfQpCouQnsefcvgC3gO0VYXmnwwTtkAJPz68InWou37lrf+H+eSf
MnC1vna1qDftIroW75JHKdha/ll7rn81d8Pv7Gt0psY+WsWvpXvUb2ArjZTd2+YorqDWjbWX+Wod
bXUhrdRg5ny/tKVQQ5IGAOoJ975aUtsPE930eK98Kf3vo7LRz/1zxAED6qQM/ZKQcneGp0Dg+Ncc
gv/X9ggmH3ob83OZlNbhIAvbGSCnspv6Hfl6TeJaxiY6xz7Rga7YwZGwy/w30r2+3sjPCZsFEMbA
qM7Trfytl9z0SbBcAisJiKl8YoPsMLyLk71Gh/mbaW2VH3LkKMWblSvyFEoE7X4kLUhVVqWjK4dj
42rBj3pdSVuBwzHwFihfjsJnZNeo0RlxwEf3zI31qjHpSBzrNuKkOjvlmj1obV28jm+VrFJVQ5Md
gDq64MKx8etugwTb6+unYD50MNylcz1dCuMY8Z1nw07tdrN0iMlDd5qHAiLpnWke5PqQzy4swLix
CaP349vYAUG86HFb6VvPtwi3KgE9eGjr774rCL/K8aHvv4Qu2XrhimVk7YBtXO0zcvL7ykZ/66Or
B9D0i7iwBRszEnEqbOrxlA13Sozcc/6ZVZv4Sdv60UZ/KW9AR+SYDqGP57tOPffqjRbQEhPuV2fl
S0n/rORf7UckorgEteHZY2+Mim2HCFGAI3PyI8dS0PAaGyHYIK0YvP4Rvjl9CP1cC/fmdM+tE37X
NI9Xd8AfXpOJEdoycPjjhP737Vkhwy54m6Gq35fdoLKDHiy4tSu94ia+E27XbsLHg/p3P3i1TpNk
l+tZxrm2IWHER64CWpsIUFfuoWjdCQVCI3VT7YvONfSbQL6H51wh+P98t/Dx6frdVVytvrMUxSks
iOHtdG3Im0b5lpW3hBrkTuzo+5dU2sbifjafpR+gnP8Hcq+PRTvvruCqcgtZFdRVxsswwSRKmXOq
trZD2YicfNyL0Q4rZh6BKnvKkVI7M01RL6aLZrCnidwQj5G1jVA09Pd+dYb0UhLZW3wprL0mXKbp
SLh4QEABdql0G6PeH+8L7fD5Pfx47Xn3F1wX/SqrjJRO40VvTrnx0mMWneeL1ZBjcqi2o39M7Bk/
VXEbIAyJlUOTnlLz2FpY15XxoPg7clU+v6SPe0jvLumqurLfb4po6d40k4DCAco2GJ/KuKn1bcGw
msb644A0ITWxVPTkCtQ38nC71COhMldesdXbc3XOisukz4eaKtt78W0qMrZ7Esr9kG4jmcx5LyVU
lC9N3QyAJE+CxNH8LHeXoGL7ubbbfHP5/FV53t2Xq+LIjLdtQRItm2Ns+s2+rR8K4ZZjg7RBq5CK
90l6U4q/paO6H2qATLdZcxdPO1iKT0q2jbNtiKaGABcr3MkQEnpzIwiboNhHICpLtxe2/1fPEUIv
lLElxOqqUqq9HzRBzOYYuXEmH2RbyTyjRxhdTcRZfhVRvEqnXsRuzOaONlzZE9j+8P92EdLV0CKX
4O8SSj3g2dpPCiuerdICLMId7S8GUo7sn3Vip20SjLGJD/uiWHmdP569wc35121486G8O1WBg9L7
BCgRtRLqKIAI0ns8zOWkLw5YpWRPqgF93xmzagdl7vQiUKniFKZ3hGQW0WOh3kQsZaXkduHtiH2T
DALzq1D+RrA2s8UeUSTGZ8NizNvNtqDhnN6phctwDyyvWDzptOvpxMa3fuT1Mc4fl0EcieexW83T
xjSMjTzfl9JzMP5Occf+7FDC/R/SzqvJUSxd17+ICITXLSCQkElXVWluFJllEN7bX38ecvY+lUlr
konZERMzHdPdBVqs9a3PvCZ0i9z6Lz4EjuWiIikYoInzUilD5TTMpYv4UDvNJmzdBoAZ4gX+3bgH
mVAwm/9zuceNcPUY98fgYZG8d61L9PH5s1BdrfVylbeROPHWEJJExpapQcp0KjdlG6UcytnYHm7w
akFoXxMox83/gNI4bbf5Gf74FrNwu+6Hy1pPeIsJsl9APBup4DbrajvQl0bjod/Kaxs5e2ItYv7r
itZE2dGXTtSFyHb18vz4JrMoi6xrFPdJwPew1Z+SYeETc3blrVTb5dlSbBTrndQDWBafkIn39M66
/DdMQnzt0JaRRCxb32Pvh4PBuCLFyVcbmaZgXmE1R4ArLY4++D/AYsM9fbWrD9Q6a0dssaZ4bpNf
zBFL5AAe+HvdFkuu4BQXLzJ2HEurI137Th/ebfr7H94N+d5YiHt9JLUYnfy2+51hhqDfYT1CP89e
cl6/ysD6uBSzTKbr2i4Wg0x80IMX0VISG1kSc3y7FI8yGEgd+Q9Ub62aC/musceNsk+Z/On7y3rD
WKVm/gU/H80E5sHAppWjHsgLwfwq0/7jG86OT2DIESLHvCG0q1O1jQ+MKFGtwx1gq8JfCL/JTDim
+YoS3bY0HIzsUBcejjOQTQ4Z5H8MkR4nge+N/o60En2g+NbEBkcnAzpZM9oMPohR9ctlg04hclBY
EfE3RMMVne4bcP0GCM9btvJir/5jHPS7ldV8A89k1W6MkfPSDriWU3/8wbOT2oqN4vfpeuR8iFYA
MtDGGqZqnyMLkJ+LQA8FyBL9+mpe/fGhs0MZDGIb5ZEwEh4wdrswPLQkwjGVxXbodvmkgLHGOguA
kxm2digjSI1gx2YhVE/f8h9B6sPmnyU9ol9mUiuy+ac+4ArtonZ7flYTBog94hdoSL7QT/v6mcb0
y7565iy5yVu0HXNBnZ4ZXI5opyGihmQTnkPRkdfIT0H1E8d3DBFfcg0wfuRv1PaUldlJznJUTJri
tpL9W2UNCDPoDtmII52qO1JeoZZ5iOXqSeNfocNhtwKqOjrdKrdPbyN9e2m/i45c3grRr1zNb8LR
FeoXzBk7uXHqSjAH/+XiP9YSqPW+wdcEOry/Q3oQKZSHOkRMSgJTfwHNdKONP3SkOuINV75pnJ9h
YAcOyL84vsUjI0+wUcFwRL9NhG+ItCFYUdqaBD2le76oSD+RRJllGGxKjKoVQ8P5BEqjRsu3ruG0
xyjrY2ipLd3L0z7+auFnWVpTJkPUZeeR6ckFs0/SI2grl/OzYTdPCAchE7veUF2j6VsspUZL232u
NiA0KbqMIUFFQXQUlNBoiT+QS0T7YH08VAcEEKSncWOAmFocoCwc77m2gA8pCqnQ9+Pd2plhq+0k
HDaRXpHC8t14g7MURnVf7/Krc5QP5/tdw+LjtZKcNTAVXP/9TY6S8TeZw0W5yDzFRO+GC/fyslSr
Xx0yfHzm7G7xo3WkiiEfuLRTnKs05D8s5Xf+MGlbDc5lq3o4BJUb6Un1QHlt17/6Z374Undx8afP
LpA6G0MDt4Ep30jJvX8ygNlX7hll7x7Ei5+bUBt2wePCgi/s7nfBmw8LfpFWNaL2BgE1Rt5oJ24Q
nBLeLtKm6loT/zRuWQt/KLV2wu5ZXOLmL/7oWTzvkL4ejRW7TAGXO/yY0AeheqzNeqNg1Io5UUbe
s7DJpIXwPSfb92Jba2WecKqGXbyrscJVN5Xv9DRITrAekbcJDikc2RHFrc0KrX5YfaKNtm8TvmZo
wuzq9HXhMyy90iy66zVi7FrFZ9CO+Q6/OOjlgK2Z+MOEKxxI/hPOYOGZSyd8FthW9Tr1VxVrb+SW
7NQ38srKLDG1mOxZyS15nFQjobv01IUN994x+rDh9ChSo2DghBsDGf6QbaY+z/TBjcAMube+TSM8
fdJaWPi508/5Io7Pe4BaL0pymcSkkFgqY4LkrhskQSg0S467gPawqzxM31lO7eqCYzjNaQnK23bh
NRZWXZklzvIoxUqgs+ppMCWEm+ZI10E4W2SvSGdJJkzfrl6YXFwdwH8Iccr0Uh8WXcQ6frgIVBIT
zCbY6hhFQjQjW5km8GW0x6B2SUtw8ZmzeJb2wBaHKWVf3eCQgWUkaZp6H/+Z1D6Gh9D7L1dWkdDM
NCRZmZO0fHm9Xo0FKnrxTviZbCuXEZ+pH7Nvwy7cUK8ufcnrGdnf582ayuekEHMdUeaHLtzCTJOd
KDHLG1wnXeyKGQ8xXUTuil1tKo+r54VtNP3h/9zNfx8+20ZRGnRhIXGMFDc7ZV67XbntRrZSz7eX
+mr/Jkj/fdZs96AXnOts26kmD07Fqzwpp5DkZwf/VmKqKSyKPUpTAv3Vr5vvHW7jfFin4oOY/lKO
WBHtMlcFfY1Fm/qoKQ8IIWYMXXrDhPxWI+mNmthRPW9iDawF8xj9VqdKPuO2SsUnM1LIFtrCi2sy
u7jEbtWAz/KJJgVZAx3+hiGok4Vuh8rQRgvQ3pgmsDjBLVYf1yPo388xqz7aavBXTcmnx2IxNhGu
BwmB3FR/T18Gcztco15wOVjbOPYsbLppU331WWa31Lmrgvpy5rMod7GK3WeBLA2tXRzzMlO2lpVN
rmK6jPXfnzq7ohD9TKIk44FYJp/vDE+xog2eo8f4cfUYIIODgfwr+0Ba4qtc1Ur7+2BVnHVFoyDV
19qUIrCz6LnhYkn3sHD90kmH29x3UYmEShjHjmiNtsGkzRbwLEHW+m7Qd8rlPkdQpafxXXT7pPYm
W064qajGLnfMFtZIFWeRAIm7phC1KZtxhXJXvQLw4mWCKQLpZ/SWJq2GGKWRRa741Vbd//84qjgL
C/556NIRrx8eHJ5xr7Dy0Fk1pMoVqlo/WmzRg2855rTSYdxIZ6fP7iOMxoTgdoRb2d4tluXy1wFZ
FWdRQ7sI6sXwuXFQ0yttVYa7hoWsqd3TUf0RP0eb4rvBzNOHJmnKdwq9kQFJC4fNW8EMNyfebgw+
LP4e0zY2NjhgbXGChozy9TFafM/pgH+4jaXivPL1qaoDba+dYETFcL/j5yraNZhDIwmLc7QZ8Fww
1Jxn0BhuahfkJoqNE+nFxjpU6NFgx9BUMcNk0iu4bP2nC55nDlSBr9929fWhx3Dl89uOYY1fhcwZ
lO5GB3FcN8GOEzV9ZxLMXSrG3tms/z7EqOIsuGnDitx8ivxByBTJxzOCWc5od9+1H4lP7T3VoGsL
rsrpDPwJb+nUvDjjypoo6jjqYkJ+uYEea73gFXsUMYrukCLYdJEZ7bk0EoCyqmo2R/7aQBgvQoL2
tSvNAVXjyEtz/ohN4GLfTIM3rPYQmXvDSRQMDjp8UTMvGTxM1Wz8nbbd5Xc4HpreymkIWBm4ORVL
sEPWW+ST7TYMLZxMuIyKykx+XjYIEAwt3oTFd318kkpwUMLvVOBPzvLkVI+UHcUE9V6sdb6+SdW5
pX0p9aokRNNeE93eKclKHipolww2DEttXVhWFtwma+Vd9ue1e07NzHATYydinPUKu+ul/c0ccxk8
vLirZpE9llJVUaYAGz8BYmJmWT8kR4EWJrrAKUvmLKZr1/P//71L1Pmg6yLi5lReWAlAaBATmjdt
M8ocPGbh7CicniDfWiNWKohIThPl4xIK4Spgei1iEiitRNlQ50xuvYzHRtZIUGnbYN79Gt4Op8AD
QfVWby+1OREAGSXcCc/5CeZ8Smz4L47yxxeYBR6ljHT1jHvjA1HGQUbTTn6Xe+SnGaJED/LtwtOu
heOPT5sFDhUzQm0Q+LnhQfPOhckp9b+v3IlGT3d2w1MnhkNmGfdfP1ie0pB5DPn44FkMwVHx0lxG
HjxhfyXJ1TEK6TCzhxuZnaTiV6DhrbWfSFlDeg+yp59kYRHhdiv1V9/dtycFxB2j/jWtXLx3Ab9F
JWKn6IBc7uvBLL5hryVue30TH5MFIbGrAsMf332WYvnnYqxanfinP2gegtiP7X51qH74mKQhNHwS
N5PEaDR5GU+SSL8AjPl4SdviodjFG/V1Kq5K7jE15Z/fiQfukcUY/Q7s/2p9Z2c3kORWTZXpHW/K
J/2mB2OavaIoBA0PGOyPtDR33cYHWOmgQadAK0F/7Eg55kCLdQnSg2Iy17URIm1NEeTgd/y2ZUgO
LwYOpVCAoRHc+U5jmNUerHblSe4ZW+7d+DNHXhKO8NO0gRCXtMU7+FXu17vnKlP67xf4h63tpVFV
PZFpxVBBKF6L8Epk+R4dIvvcuIJHX8riUiar+Pq5knYtVH988KyezIXyfy5aBaGykwDBnl9eA+B2
/dOUJvin3Ba+SUfj6L9pro5iBfg/Y1N9Lx/CG93RH5NtebPah5ETedqP0R53Mjyrxgyfa20jbsZd
cZ8yqlMo4Jqj8QM3TGdYW4jdVPc8cIsR+7a+qb+tHykoVubFHk4RqsSAzNpbYgVq45BEXyu3RTMZ
DKIdALTkHdbOcJQPIM+ZR9y13/RHyIPbd7VKavDCqrk3rcEJdiHJsH2+iStM02zZg/nl1JZBrvON
4nwX7iOYz6lZe73H8Aj9LLQ2EMkrLe1RWVnDM0pxm34isuECDq3F2IK8O5ToVkFRcv3Le/KGo5PM
iT1b51P0Vr0FD3gptnttB+h9RF4CmasE0cjEzo/fsQYAcyvfqlwCHQPLFZa6BIK3/E2moH0ZnNGd
dMzXx3yjH0f+KvWmTSc+6m68Db3MCe+krYi8yWCLT5P4hvam7fXXydHopL1lTvVAezz9bvhmfwOc
VnP7G+20svLNO0q83eLSOjgT6jZ7xAbmR45qfrbxnfJ4vie4JMxvYVLvJHT+6YLfhM750G/zjUHr
/ancrKes3kKGXp/czrFjchDWtWqN3y04HSr+CwnrVcAR4y5xZYi6PpmWfE4BBVHWKimiZ1U+TWjO
4p7CO5emvp0MHgs0OSk0VkglM7kNJUewdG9dv0n+Pn9KUT8kzL6gVnqnKNPsS27YhmNrZT0xJKJN
qJNTcaMkOBhNjMYzgvTm1yfz38Tkv4+fFTqhChIgxKfwQcW5q0fz/sI2a1G57XeGj0Hrr0Hc5XDG
L/ss2GYaHHDMMYSVZwiesGowNbGKxCoLJ6GrfrbHHhB25NuK+DBWjiKwsdqJ1la9LX23d5jtPwP1
3xefFUR61PX9WWvGh+JidRXggZh7f7RFRP2YFn8fjpm3upwKa9xeGrNzDc0RQicYXeQ+yIZ5c3bX
jXA/bpsjRtIACNXEQg8P75g1PnV36Fqe/CMQDPwIU2+86/Ht8oDh3GSaW900t2g03Se3q+/sTAQd
Eva1MyDG/KPYhVvolvlLqUxyu7piXlRzHdmoHnQ1tOPHaUy/j73oxjip9tcf8yos+ONenuVAuVxU
9ZB2DDxEF10BFKXWu8osItOvfzXleofsfey0rYOv6eqleUpeelA/JW3T6ofEfKL5zhesTg16bMMJ
H3ENVQfOKnLCyOsL+xJTROZ0T70l2kKLBHdVWN3ZySR6Uk7uPwZOBCR36XxO+/+r7zzLtBrpfO56
nwnWejsAUkk252dsDp01U7r18//5abP0ahSitI9LokH0g/QKgUbjW29hm20nTrr424yl3zZLiLI8
ywxloMuKBxzQ7Rx7NYTzMlRLQIsGaWTqyd3Q1+YlA00f3AnJi87NpA4//NDDSs4KyoM2umHQYgDg
MdvptpXvdXGMoDVIjQ1WB1xP2jfaO6/1bfzgH427jpm+vDc80YUBVTMQOtv6PnPTvX6KDpHV/Lns
Rifa52xobia6UXvpZmLIYusFNtSMbtbV97ARb7MMXgsAzWwncwjNAJGo810b0gWS0EKKf/bSPh9Y
sejx6z1+dWz8cY/PErSs16Okbns6M+mvit+0Ff31TXnDTIm8CzyKR7SMI6zhbL36WUNdVVLdvnhM
4hde5J+tSh0LXkVHNlmkJy/ODpsgYQyYJvX4cH5ZOcpmtU8s5KrCxhnvJo3HzIndLnfR3/r6uVcm
fJ+fOzsQlRCLSqlPramj5oYHlKi+6U7zfWLpr7aaLe4ECnyVd1Ac5SC42XNg+/biRHfp188OSh0O
CMEH/HoZNQqol8V942r4O9JAALbyc0owSBgK/nf39e+/gl37/PtnhyYyKPLGuOTCvNA+6RHzeMDZ
KLcz4U8FIBhNfBepvFPDbUD5u4m77VCdFim5Vy7Oz68x24eACXHLlhk7yQ/IeDr9Lrknt8QeamMw
8iOVelAowtZQzQfcRJTDBFWa8nphZ1jhrtqqVraDh+G0x2WAwxX1iU8vN+8HSEhJXmQdQA2KSO+4
9OjGDyRTH2+ngqaMn2nsBKtdrP4qkLIrb8Dcka1uItQ57ArFbPUlrE6Kti19Wp7ArI3iZnig65+E
9+FqR2MJg8DcS8SfGHL/H8/VHDIbi3FWqlHxLwBS+BQSlNAxuC8fZWmLBDmToE34su7dov2xsLOm
lOHzVfN51aZw/SEVa5Ms0fNi4MmKsxYcA6gwRoMVTSREb5DSR5i+qOw8Qsx/aYIr/XPm9fnZszys
9JMw60R2tfEdLch6N3VutEmrTDhWgNDKzZnsAX+01DcpIO2LhjfiJrhZmodJC+f6fTb0YQ0QlNbz
2Min1Seqyd4o6fY3WFYK8hanoneSHbI/IvgBV0Pep7dj6TjlCCqIvx6SBTCh9Le8ZK53Jeh/Xp1Z
rG2LvMp9jKaBSAK0f/f5ye5Wb/Voh29V5OgltYrRkoMJOx1Ib7f8ff45EPj8BrOouy6wXQ0k3mBC
BBqJHSYHACy20WxbdWpTBGSExQNagOkPYt4PaYvUGNbRX+/QK122z28xi7oChr+tVvIWrQOq4VxB
KWFKlZuAx1BL1Kms/ugXq9pluhvGroYQuSX6MDQtZclqQ/pn7vL5VWZhOPCToRcGLoAh2AXZCTnV
Dp6lholeGNhI63EH2jm86nAb6Nt1vKnKXT+ZxSg4/OnWqtuJ+lLkeJ/KfHWAZzE51i5lFYxcjZPG
lDeZC/qbhtIX9w8FlxLkoV+N2hnBRGw0Tz7ENi5ynZPd1Stz9Sb1jBrXTniTPuj7qXU6vq0cf6+8
6lsIi3QCMlf7dXYIAK/pBuEui1Tf1B5bt3vUvcymU7WfulW45VxM/0F5+QX8D3kalMRc3KKs9iTt
gVgdwr20nVqSazvjLohsROxdcZuijxfRNGx2xQ2M2d/JbX+87KW9/7D2Yv7kpXN+ZbL26fO977QP
5zzsi7UWyiyVdAdvbiNaNKdTM/CMQ3fbOfyM1xhpJOX+6w18pQH1+bGzalsLcYpWWoL75DaROnQp
m2OWvmItTu8hZ5zhQNXtNMgYS5tj2o9f7I33/fzhB5elKDRKxH4FXDwV+hqqWw6GxHieiBa4zktn
Z7v8vkA30vSd6DFY4jdeAY18/u2zEJ/Eaj6KKoe3y63ygAQMwoB0ZGL4c2QCSGHtm6Wp9lLAeE8m
P/xqiA/nWhEgdeUCxfy9WB+M5pCKuETm2a4SfqkDxm7bSrztimOn3SNci/i9itj0/YCjh7xQoL7f
3f/8CIYkTTAWUZvzQIzzOeziMqO8it/nUoGXWDRIJ2+C8vdit/N6iPr7tFmLoCy7wsCdnT2u8rTp
RgVxON6t8UdCeHxZae8dsvrVz5tdU7B9RqNfpxMUSUxoS2YeuDsGoYbb7hp3pO8o7eS3i9NXJ2J1
hT006gS2/qdwzqMNoKM2Ay78rSpjZW/nS0Kh/2YD/l2P2R2WtWJdiWtWf9Jwq6zVo9JZ5RaTZlPC
GpJOYS0snbrrKdXfR84uLN2ocTxf8cgK50kFnZhzR2FZUb5njn+TMCRRF+qDK0z26Zj9feTsYuqD
tpOkgY+wKre9vZaAwwkAmAj8qngaIoJdIHnqGnWWjnao8CY3+yT+6UcnBJhIeVfw3aXyKQ00rHn3
iXzA5twEJZoiwBbScC72Q2DTF+ELsWD6RmuQ893o2bfIONWo7OqUgd9Lw6RQTyonklIkaNxWtd5t
gS/VLnobXyJEjQRz/UMtmNXXAYLv5nmXb5BWqOMzau84M5FXCcNdVNkd4mIoM/PEIdudfXMxRixu
i9mtmXd6GhktCyawNv528itglPrONandtb1a+EBXqIz6SlZ1HcchcY1l+iwODsaqOytsxodafSuf
VC44vMEckFeWcO+TXqVW9dqGLwMGP+OJc8txeegfVc4r7GllI6Y36M8l+9hMELQf7FW8YSoEbw6N
sYV4dS3J+fSqswiSxgZu5E0Hzm/iJYUXN6WlKW5A7PQ28jONWzFbd2M88bLbdepVtu5qmBHFG6xG
6KO7X9+eV5hCn1duFl/UVllV0rp6B1eQ1FV/NG88jLtVDoMMMl27L7eFjAiOWdOrpgrNdvFW9i14
6BJM3gLDXYpQbb8s5H2t4Py0ULPQYqwvSa2ec6av3pBs2pWZ7UU3OuXP2T1DmP5idgAPoMrTx19t
S3Dvv2TB4qWz7xIQQoq6+r4xvHBbHNrzg44kitm72dlR13gJbxF2WKZdXUG5fV7MWWiq1LRRo5LF
nAY+KNviZ2hO7INJGfu8L2maLnP1r9xIn5ZpFpvEJG3yXCmmhh+oGFTjbybh6c5Ze2e6eYv79/0+
nV1In543O9r1KPRtYYALyDYxnSJEoWn+AeYQf/c7+Fhnb3hJ0aj9yeCyOurbEEC+o/jW6pvmhR7O
cBfdpOtbvWnbgfYiyrtIKHsZsOJn/qmkNxWYLaBNNLPHTARkFpgfU/iz8jTQlCyk4oiA9f50u4Rd
uUX2EIZFaqr4DB9Jkhk2+VSVdrdTv+MQvZFRKVxcAnVhyeeY7HOlakUoldOSJ6f8MIJ5elIjx0de
Z4MA6y0xnXnL5WbIDivsWiNLFRkX4Ol4mkRKyU32wHDk0e73OopzzCUNC6VvyQHkgK0TtLTeXYOq
eO1f+GnIgrMo++Cp7K3oiZ9XOAEQUmVxJ10Ry/i0e+eIb6G6nFV/CgWTsWGwVfdGt7044q3vRV7g
8TOElWVgpvKIbfKP1IdZF3rrW2mv/ubV/IcCfR1/kxnLLLYrN/7HLTfHgI95UPptUk+QPX8r2xI7
BAdtoJQoQINIsy53k4TNwp2iXWlbfHrq7E4RikwchYDlCLG7qUygS0LrpKlTHaN4498BpkrxPQeR
0u6VW/B6nu7qXiKZa4AHnUmhjI47w+B76IWa1eBAwOgGOJ05eCtyZUHZDaqdbGunpfeA5VvnxD0N
ejM+TtMyDCOSTV26am2uRDPx1k55EBwu+fJYCVgPb/CGoFOxcBtcyzY//ebZ5dSS44Q4x3CPOhX7
Enmg1uxKpz4w0XZom3X54cI0K3Cyl4v9u0WTDhoCc2Y94auYGVBPk6yiOMM8yo/dfrGRd8Wd/PMe
nV1XnRSAS1K4PX3F8aVvgBbPR9GAyXqEujs4+spGoWvwShqkFa/KHOrsSt40+h8Am8VudQo7sz2A
J+oPAqhjnORRbELCwG4nOssF6EK91wEYRTsYpqhdQQ89FYc0NtF2ki42509GLwgi3cpOTyU0HxSm
Du1ruO0OoJgnwf5+D7A4LsitKNHD0qKSP1Q/hXKanDRWg0Aw/0cLQXpX78d9egPwVcP27qY5cqdd
Oi8/xE8Dg3B8aGGibpGB+DN8m2Dj6i481PijvjtDjJhMGn/GXeQpoSn9VgV7teU2pK/JrBGn1pvs
WO/PTnTwO6DNgpcXv1tXzl8TB4vFzN5iHY9PUpQCGpF3iBgWwn6RkP2Odfzirni3IPlQKtZVPbZc
UHytIUV0He5jEpL0tJdXvojonNVvsfwGFdg6g0XoYLGU+rip6OJ06aOYQ2hioas1LxfvdSarIkhG
6q4+XD1Eteisz6rnt+V+4hYWrtHikc0VwMQqX3HCAs024CBdyIvjO8EiE28tXXpOaydFA1nm18to
gq16tzFGs402bbuJsWjaKcNBiFwym9TSMEFEdVLadtpRTsBEdqcL/1CFY8fKB8h4Cq2a/YVtWetk
g5uuHQM5SiyW7rr7+DaUJnOg/nzjlz/oeEKL/1FVdxqwU90ugIZGTlPgCrdRGxuxCMRH1qGbZ1aA
298qc+TuLup/X/q7enA149tZxLXGSUl9AqdAUV38lv0oq13yun7AtN7rfvWv5SubbtyM6DjAMJiU
auG/G82rdsxumkOmbBR/I3viobq5kJzYI/SSy5YpXPYQQIcs7SA/KZMistPBqzmJnvSjvGxWgRuv
8Ks3AU9Ang763xLgO8NElsvMSnst3KZITzDpxmHrsilLZLu+165EFzN6auNtrGbmOji28n4wfqXF
73WBJNuDSBylTsmGHyTaSbH15e+N/hO7Q+RrGcjabbJTVr/XOvpd4LMSxPwLs6VIOoOXtmNXEJZI
q0tJuTJL3MquVoJWJqmpHYUcE3eB28wj4kM8T7xx292HDpROt8IuSP3OdLqTNwTiBTDblVn75+A2
S+XCps4GveMtNM0+Y7Zjgm1OZRMZFv+uRuW/c0SZWbtV/7rs8kN7CLYorRxHMqDfk7MTN8i48Ykq
jVPt5A2fa3178VKv26299Q+phUbUkE9wRJ66XanZSuckhQfWfcGg8VqH6NMtMksRq6Lt1AaXI+7r
onLwxpoEMcTazjFKB5+8G25H40QEnPQn85fA0aKjgJ5hsnCDXwE2flrPucD8kIlrKZsoosaR2opR
1YHVvPwUJ2zlI+uoPmaeL9OebffcH5FdFf9CPLvyRlAfWav2ZfzdvzCjngRTfFMzTHL4lnk3+/H+
Eru5u1QeXutmfly7ubR8V8RFpvrkli1gsVa25S2+ZvuphICoQqB6hTfjLSqjX+vdfnrslPJ+iNTn
8H9T2vcUK7LK5+q43kuUgJQvE7u0qlytgBa2CI+40kT99ORZmtVUkVI2BcndpELk70X0KGhsdZNb
05RfiHZ7P1AJeOBh0N5dWu9rM9dPj59lPJmoR2dBJMubXIXaW4Atk1qd5Jw9nCbRRfD6g7pd+ya0
KfprWrOJa7NfAQHvwQEjZIrBxhpY2z70Uhfl+mZfrJ0z18HD8kDvPQH/4jpVZ8nPIF3ODb0DQOBr
Mz1cbjvot+NWRfAQfLyIGYuldDsFLc6j+FwcV7k95IcMjLaJGtNmfO0OxYECY18EzsVTjQ3JprSX
JIQzzWHr30R0iEa31SyWOV7slU/V+lfvPqvm1bAShndqfv7UO4xzOv2RKzx21ohd9bi6g0OE6/JE
gbi8x5aaHOosvJPQtiXqCOLDZTcAYQdg5mIois4JS/S930+K7gaypI6+AXuy8X8CSYHrUjjKFqTV
+S0RrEVs+UJNM5eUV9UqDduIfVcy/KO+sFoFGOgk4JY5YNlpq6TWUvr8Xih99RFmgTkIpYRKipaK
/iB5NfYCg5UivLJ2Eq/M7XNoc5es2S7JnfBWMBXOzalg3dfG8fI0YLcxaZUQhiozRBB57wsuCZax
hWu/9shJik22MlV0+qT79Kjenl+/blUtbX9tRjJLpbAJMoXt3zorMAjegARfA8Uywy9BdcafA2p5
uILxK/ZUTl1hoqCJm04Vui2fGoM1xa75b6S0p+EZmuojqp/u6ncScA8Fq0lxOoWeR5zxztkiSXMp
0sxRoaukSYfVmkAX4lmD1Y9sR5rdtyQ5TgH+20A6Clk6wUQEvg5u6tAq7GaSs8mehYsGBhLXb5Ro
M5wu/fv1tlYtWcAsrH6OHtXb+PciemDhwL6j2j/cCHURNud8Qq3DCkCNDgWhdfNQl946PZbaTSB7
im6vyuehP2LCCj5lU6YuAJ36VwBiRnIFed9QB2UK1XC2ixYtWK6AGz7G7Xd9oQ+vNzCC0utwWs0d
OGwKJ3tCxWhO/3s58C6VxdrsklBjRR2Dih7bCuH+cjO1tDskzRwxd5L1RvZ/yOcd7Sr2HSXX6PWV
Qy3Y/SppwyMP4dXKHhGXYvKG4OTYE21OWMq5ltZjdjcY2qD0LXCPh0A44AJTX+6ZE7WNtYZvIG1C
yaITifeh2WBq39UMArbFLg+P4wU4yqIayuJRnUX7S1jV+Sj/61L30rWJGBivE20T7wz4vG9OXegG
uTVoVuHJ3GA2f4WTnrY7b5Od7jU7batsc0SaPfm39ubfoAnd7IXOQnSf4FjCF69c+Xft74TnpTH2
Ui3wzjv4sLM0aTVKY8q7i25AlU4xUHEmcaPCR4dai0k81HHJHtsbv3Py78rW2Aa3hpMfl+4IdUp9
vgjX2qweiFopMs5Ta9f4Hu/OWF0Tp0eIOYzWxT2lbtDuscTaa9/X2x7wBkJ/+FmET+Ohc1G0NYuj
RnLiEMWT7YpVT6d2eYpKI5UwFiqG3R0AosPfag46DVVtS+lIw7F/UX83/MrCTm4WWwILrVNtdgPp
cuRTbHHtxQd6N4rV3dOxp0k6gGfLndV+RA5tg3IImAeaaIkD5BnnKf8FY9Ht19fJFUrdp+pAn10n
SZ3gYZLyKv/T7nyXEZtCSPHwH1j9TCnGF99yroXfnMUk0gfCqeKWu0uzw727POSYop5EIsiZLwti
RPwdeeuzBZ8QDfRNt7IbkC3368suqh/iwMcY9D9wTJWWXm2W+8tCHID8fS85DLorhIuelj3l0HH6
GnuoL8fiyM2pvp3tnxMJ+CJtY4+Wq7aV1F0j/AfOSO8KG18t16wqCMRI6BWB0k1xCe8PaDvqGte4
BTN1QtRIf7Bd2yDmdWTHD8YmuZv6dv6x93x6Ed5w6FN7RfFwGF/QmgrsprKUbZ9tFLQrdxoSNbfV
pC4uOIGxaG7xLvX0j3fXDBEBdpk76n2w9SGAhNW6XKsVAaTO7y4FpWe7S532EVrUAVwVMl6hlf3O
D4H+ru+ri5Cu3Sy+jVQ7clP6TT/HTaO5a9kZuqf88jB1cxa2/tXW9oc3nAWWQK8aqdT54mhXAucE
bIpulPGLiOYlT5qpewxpmOhtvn7sFeUoTtyHx84Of38ODXlseOwkq4I6cbm5/JQf6W3cnv+sc9hP
qMKdWq/ehPeXbfCzi298/uMwWPj6RZTpQV98ofkAJyyySupyGhTN0GMe52TwcmgX79CqtGl6B2AQ
SX0nN4PMGR+LbBLS3FENHlPAZlYo2MHodcHPInKMh3RbP3a+NZqYL+n0e6f8LYKokZhrgDg09m0V
WprFXVGhSe9bXaKgdZw2i83769PHv8v7fil/2HcrX0ub0GB5YeffTXRVXsP4NtkwTaJInJO3JZvU
axDTj190PpmJdCMIRJ8Yit8DJB2TelQ0q+8R/RR0836GJ2M7ca/eZU9uASOpyw2Tq4WUtgZ6bCiS
LIkz+Jc4dKVykYgUnQe9whKP3TGzEpT+K9iPybP2tv729e5ZXV9ofaUgjy6qq/VciDjW0laQJtU1
gS/adORT90m06wyLfAv2mn6xcfltHfrOvXpT50hEJeVWEnOzOmNX0dHooI87TS1x063V46i8oAW6
ekaDV5J/pecH2T+2wuPQP/b5LV1JdOzgwqUFU9H0GNir0DYswpf2Mx1PbXknDjsa4WR2mwtoq9ot
FJcCCceC+2F1E5xPae+G0zi6uDsrTw3OZbui4VJtT8Yb5Y7y2DFiipC9ID978B+qmwlVKNjCAfFr
/ba9L7gOji2afSYjg2wTxnD5zk+DBN5yW2jHbrBVkNuDxdSqFJhg0i1R7FaxSYITdaM5cf2SS/uE
khIZWkYqyEm4S3Or6znb3y8yB6ePfnmONZlMSTXRwZuKlfj/kXZezZEjSbb+K2v9jlkgoK/tzEMK
pmBSs+QLjKWgtcavvx9YPbNMJIy43ddsrG2q2cVAKHeP48ePh18kQYOvhza/7oaPpJR7/d5eJ7/k
qw4xxfyIiMlVSNGKcbPs7a1ZUOvN90wPpSnsfjDGh3ZyN1x1yq2D6iYQcuA85OF1KrgJ7Upkpx5A
0gFmzk/0U17TI32MLAVZPnNTfLIhWHinyD7WtArqKHyhb0kbbB0bcgo1oe0q4ejRoab9Qc+S7MZF
+g3JeP8uhK5LOw/rQTdOobbzUMA0r5VeXwntkAkoY1tawqIYb+irRPtYNZ/pvGuRod/r5doSzrNk
ZBQJ0pI+OOrJve9/lZQvXX+nuDdxuXfd+0TcSdShdSS4guhWCT+6WrRKaTDTa/vePUXuUx1ced2B
xtaUs75/+RZ3ehKs1IZcaqmJuBKiJeqvfuvQmLmpDkW+R+piYwpURdHCh/FEeSVrPDZoRsXBIgig
GxNMuH8XF/z39+7/uD/T+99uo/zX//Dn72nWF77rVZM//uvG/16kZfqr+p/xr/3nPzv/S/+6y34m
vJB//qxuXrLpf3n2F/n9f46/ealezv6wTSq/6h/qn0X/+LOso+p1EL50/C//X3/4Xz9ff8tzn/38
5x/f0zqpxt/m+mnyx58/Ovz45x/KmBL/77e//88f3r7E/L2bl+iH3/wsL/7Kz5ey+ucfpvoP05AV
VbFUfbTOf/xX+/P134t/GLagsYQt68JUtRG1T9Ki8vgr/1BkQ7ftsWxWtYU+tuso03r8kST/w5QV
XbZtnQIpXTEMWfzx708726T/3bT/SuoYRfOkKpnLOfne1BgfbQuVTxGWYZvG5IVaegOKzMhVbyhd
p2r8ISlp8pQ+BRnsUQfyMrUrYbbXo/rqzRr9+SFnA5/jKr8HVmWF2uCxONicmqokNLs8aSp5U2uf
7c7bynJ80oEZQ0Bm2aeNUUnDI0NfV9aIHvA6J+WsmLBNO3mjk/4N7SVtrrmlQEfdUAy8GRIyk2gw
kWUxFKAbG3ZnNQh4iLC7Bjo3JQ4BRCttREz5Zucd4/v312KSKPpzLRBwVxTTUE1FTDbB9qnB0AbW
QqTKLhQ0mTH3XSVtRZ++RK31wZF+WYp+o7jajWs220RoR8MgJZ5V15lwP5taf9NHZJSwV91GseyF
OPk8TPz9eRo+nkI8yyBwnXyepNpN4tGpbmOZFC8/qTI9xHxxI9MxOeyTUy3528EuFizc7MnE+WiG
oXPI5Vf9/zdhXBaarTk4jBpaiOPEaOGQmk5pA659TjFlnt1clTo9nbqF9OPSwFN81bAl2wcpl6EJ
oxogkEIwououMj/jddZpxuMr625ljfJV21t4GlxcCksZF1kxFIFRMF6fqG/mLII0amRPGja+RiNw
VDSrtFo7Q7Uu06UmeUtDTU67UeXCCiqGKip9lbr+VoTIDhbSVaAsJT2wcW+eGZwfZsWdEYZmWcZo
cfj5m1kBtA+d7HvypsMnhU24r+KY/l/RAvY3ocBfjGNNkAyrqVXb1130hzR3ldk+mrDR3h/q6wEM
xR2LUKDDJu6ogN2vNDrGvX+NL67JOE2happm6ihjvlZavZnmKEzUmUXCNaFS0tbXRoMsUu/uXINK
StIIGNF1bGn790ed4Dd/zvrNsJPV9RonshVkwTbiGCkIpZnIqqxqGSHaCBmVTF+ZarLSFBjiPoDS
0mUZj8n/PiH/HF2VVcXAPqjqNLes90rbayp7a2ZfXC+EmKLuq767bYW0dRValKPhIyUvVvw1+Oka
FQWjw85Sy4PJ9dXMCL2D+trNlkz57FZoJh0xdFOMT5PzE2dwHDO/4iSU5bemGME9xGElbV/mJfSV
4Zh3B0V2UCpQ6Sc6hITq2rGGJDlE6S7V4/vG0m+CneRTeax+WNiv2W/Dg6s4cEPVp3bN9nrXbTw8
7rhTdFZKPyUtggCUdAvkAXzKw/Vs55jaWiIbWGvVenBKSFTtymbJfIlqQeiFw49CiAXjM4kpf++l
sDSbjxKEH1OXXI+dGSzQ6k2vWSuaXm9ls981w0c3E+vUqonXbdBK65lD/Zj2/Y1LqjVZJbx27ACF
uVjf9yI5YQ4+iOu+au6GITrFf9UXcclUWdD1RbV1/P1kZ63cGUb5QMpM0Ekzy2oNv/6qomdYATFh
XCUzFDeqtnSgzl/Xv5dGIxhTNNl6DcAmB0oPelRpWRoXrYeywx3EzlNKq/u6hDOUJidhoyxTesfa
LA9KzoO05TNs52PgLnzK3PGhukfIqO/aujZVAzNa3dHTpqH1nUMRRlMCzruPhlNd+5by3fdfQvLH
jLtwaMdlnV5zwAU8k4ZrogrkfP6xrIZIN1AUqkg8HpHtzJxne0Sm8YyO29KQ0gNVb668sloozJy1
b6ZsEgTQ3cZWzHFr3pjVJmokJUDre6MNHt0lu+uyfx4CHm891sW0D6MyglEejDzZjl+g9Ut43fwX
KKZlUPkyRssTV5kbpB9MjzoiK2muqbtZp3G/k4T/qBlwNKAddteF0rzOP7zrbenzwuLPHT5TYM5k
xSRQfsVh3qxA5HtRFluMP/QQZQ/9R1FE+wpt+y5FZyjubm2ru3MSspPkgZsUSBVAJk+KpZ2YOwSm
Ds6DbcB2TY+e5uWNEiSBvNEcd6fWkCcwqeYgnSzFe5RSoKYoOlGucOoKd2kNRqB7egAxPgp3XgXe
mmYpMlOGS5Xh5aTUWuc0ewJJUDWUsLX6Osz6je0UB92stwLx0k65FkZ2CDppwULO3T3TVjUdv6Ja
6vQoWnFWyAk9HTZBSz1q7NNqRRx9N9qoRr9T+BJLoInRLZi887zEb9vDU1DIKtddsbQxvHqz/XKi
d60tEanliUMzr2EnZDQ842g/vkVayb9aOG7j75suNc2DFJ6FCq+RKSXDCxRPRBK8fN9FxaRcFVq8
N6vrNKFoRAJIpR+5rO8SZd8mKMbp9km49jNikfdqtvQp59ncP6euW6bGxmP0pq/TRPVKPUWee9Np
Y8MiQA0U5jO0zEqX4pfyTm672zp8NoPsJLX+YWEh5s6cxYFHgQR/SFHl+cIrETUeUWoMm7izwMP9
nWpoByv+PqTxQy66764WnpwCqk48nGRLeumD5ptUL+z+5XPEAmGlLwn2j1yKYY1f+Wb7Ayuou0HX
YO7lm8CIN7qNRE8eb8IK0rKINiahptxDskeQZWEBxglOTsLZ0BPTW4RVX/Yx4Wsl0e6bcYLUA11F
jsS512L1Rgz6sUncG1/xjwUqaFX9XNn9LvPVmyKwnzRlETWYuYEshZAJsRUTbZiJHwotkbhyG/75
QOqQg7fDfVEg9s02OYr1VMYGjefcoxlW68YvD4MZ7ktNunL6cO3o9U4bggd6Wz7R3H49tIvB+IyJ
1CwTMMVU+UxjyhYJpKBB25jvK3P6ipNGrCuQ5oh6edv7FaGWY977grLQetFJzI5sMaSqAjfhK8+P
idurrpsUCYe18B7parUKK3jCUnkd9sbRtMutY1brX11Rfn//kMxFjRoegW3RSAPo09yH8HzD1yKt
30jgtqHwaa6ODFbWXrl6gEYBahp68KDjv3USWKVL49YGbTuYPhr6BVCgS/1Xlre3kqi+DY30qO4G
1IsDngXvf+ecF9fB4bjMKuAa/+98gSS75cVbOz0LhGxkMawS1PTkXPlqy+GXcDB9+BQMrvTPbZmg
6oBiXLd0fmeOL4LXpkDK1RKjKz3/hqHMhjDSCKMqjfWQ430X+g9N4uydvt5bfbxxHHFMLH8hZpyf
O3eGadMo8MJzK5Ew4swgaMx9byc840p+KRXtGNkCIElb005lB0xJHSOlswghdsliFDdjS4HUxvDR
Jni/8N9qWbaO7lEs5BRkMuto38bhg51Lp6iN6MF1LTTa9EGaK+irmPDO6Dv/UXLrBZM+Sb2+OhSe
XkTO5KRNKmQnJl2kg+LZlo5DyelYmaMyoejbQCnqVePpyJEN/Qczl1eNzf0J3BdaX6HAZq7ocHht
KcFXmjjulJIyZz/fZN4xku0fEhSZlRA0oup7e9XnCyHHhAj97y+2FaBiwFL6fZ4fGR1wNglVWl3r
KrVldnsqdX1LiyWEC1vjhxH2N9LwIQgRr+k8314p0c5zh3WoxdeBehstlghMGNK/v0dR6DRpg1Px
CJl8T0AbllaxOUpKQkq1QBHaiO+ikL7ijZJ3q0rKX9y6vlYS9Sa26SludclXr+83RsTrNdJuqsQF
Byr/zgnndGlccNzlha+mqwVPRtclNPMdlQwP+VdfC/eDZV31EhFLzq2v+MjBzR4SKswsN9y7cvxr
wcjMxE7ADTo22MYL6FMMCMXsts97jrmXI2OqxidLze7NxH42IENHT8GgIYohNbeNnb0EofUUlMPJ
DtVD1LifO33J5s2AM7oA2OftYGChp94oqn1H2CHex/SLeyNotvFg/fDQiBFUX47mhtq+BXcwN6TK
G3kEs0GLp0NWJT1hQzH0m1YDLIfUMaK2cStxyXbo8a35oqWtnwkSdVUzWHdLECdPVa2KzM7U2u1w
QIr52fPkrdLpe7fydmXGO90t7pxcenAVCpJaVr+03KUrOh75SZjEB5CSoeoerMmc0KpzyxqUquAD
ysTKVmHofupy+s6Nr+VQOpk6jWMN/yHVyL1qME3SeoeG2Fo2lIclIsKcfyEtZMkjwkUaY3I501QR
zagdtEloI0IziVxurhMzeqDOxO73nWxtAJWuFs783PoDeMIP4GE27vq5hRK+6KWIRlQbn/jLHso7
pdJQyqO0Nzd/WTCnSyQTO2p4IqfbLYw9E6ECDJivzzHbMC6e5jZZQmMo+01goQT8q9Wtp7Rqrsuq
vW5MfU9rh71JpoSMCZEYDTCr/M6rtH0q9atOta4z6X7hg+YWw0DqWcdSqrwRJx7etY0iaW0FKL0J
jnLjPQ6ivNMErT+i4s4Iyrsks9dZHx8SEe4Vf1jQvL08ADwTySSNSUODpvWT+DgIWrnLXNYjzeu1
yzkYoqPuOk9O6315CWVn5Wf7hRmPv/L89DOkJQvsrm3ZFzNGGcpK+0AgqJyWL4I85qp0D3ZiXBe9
ykPtqGfulbCkdWiq16DCJ18sxr5zn6Bx+3CSQiVjOvHqFhBQ7URRDzCh7kfLq3af2pgCS9xUlAI4
s+6dFl4NANSa/hGhnM3CIlyGN+ObxNCERQoVJzS5eIOrFki7gUOAxu3GYNdsEZp7xXXD/fhCo2nB
fqBVxI8cVYbYoP7K61fvf8QlTiBo/wxQJth4Ar3J3id0Fh3QoIFnF8f7kGYlqRs++JTBllm/LTHD
7w93efWETFCIlwNmJ5wej+Kbd2kdtkpJqN3xIAUZo8lzE7Q7HTKFAjzx/zXUlKfWyKnrFRlDCWqv
tQFnkt1Xib+W9XbJmM1tpK2BepijjJI+xZdTVYv1UjCU4tQc2+LB6k30Y2EfJTneA0gE0nGZrSSX
XGggUneTouhYGLeS63x9f9Zzd9nWWWHAD90C+TlfYNCEGCAOIcDET0+JXR6KwXr2LHFDn6Dmq+m6
9A9dxPhmrhLBkwzKO3K6LgxImZZmN0QZpUB+e1U1HCSVctkSGpRG7VTtXBWVv4eVlXF8ZShdSe98
eH/alxEEpoTkiEFKGzs6ZZWlvNKVKta7Tb01uhSxPe3Go1JTUCdlbax+ccYzOy5G8hosNoV/vuof
vDnHWpkXfpLDdXS8eJOY3tFMnSctAGn76ZHSkDQIqGZyFdrWc2FQ5q8mj+jTLtzdmb1m1rxHmDCp
tGnqxSwbQ21Tqd2YubSVVfcxatprLQo2CowtCklRJva/kFtb6BU+YzIwmIo1ZqIInqbxQpLXVacG
eUubVmOtQsPOMx0l9HqbQMszKvdvzBJcBB/BihvmFCpoUtvpS3tscGfROoAHp+l529qA8KtwkuLr
lJytkodLHurSJ6OKZsLr0EkaASVOfPKQZEAUQdyiHiTRzPvZ6IL1EIQ7grXEXMlUArvyY+ID5Jd/
w0gK3r2yZQM72MYUr6InvVaVCDVsDJ9oW0Sn1qnQk6SdtxcupL/njpCOGR65A7zPpnnFRJS21sdO
uwGiX6dqtJG4ObLsH8qBSsPU2Xqtsa+9biHieMVNJv4fsgLt5lXFZpbTrABKzYGS2ma7sbWfTmOy
iOFVnudbz0tpKBefUvNF9ZtNZLo7L7afWgU+i2I9/3WjAWNitFkkJi6CkCEvfVdLRQuH3Nt5KcRq
Xb3xIbo5BdWzNK+ujCVQZXa9NSgN440d7+y5eRaBlndJzLxbQl+X3GwGbzCsHwLN3egmyUmVQu96
wRPOcByEwMGrGgi9xdGaOPnW8NSWRHy7UewYXVb6RLpKuXdEvQmlXThi8yENDVz7FDVEAMiqHv76
QhtEmMR8HDHxWmv+xlrWjVkaoWChe6fZy+sMt9Qn3lVSuRvjumvVhbs7Z6DAFW0iK7gVF3ZxUPWy
KqwaA5V729yr12Egbkz5g0fT7zHh8v7kZrB2VldnbQ1cH0n/SSBp0AhOrnWZ69r1Oys39/lPZTBe
wHBhyF/1YbTJYdIaYsHTX7g8e7yvdJ7jlS4br1TAs1DKT0lbUZ27KRRlnfvGOkGdpdeqa4P2eFXa
bsl7/dWZvg5paZZgbTUejOenV29dv1bzHt6GNIrcxsVOSqmvT6PbmBxDZhknWgoVm7xDzLHvlqgy
k9YgvI0YHmvIs3kkB+F7zoeXc1/2jBZ4QJLpdCCCL/mtbVfo/OKM15kR/+q78pttWfeWtQtj6ZMj
hz80JM9NNRqVhfRrP+o+CbrsvL8skwrHP7+L0MOGWwnjbQpflJIRttgRODzC/uFFEtT2XV9Xe91D
eUSTCov6vQphPD8zVja10gqUY4GurYkmwieUEOzoY9SgB9Z6D8KWv5uyE69zpboJTBrnksJzZDzd
YKvouYTaUQ0ovXXMYxIjL2BQKvH+bC4uD4tsyzKbDA6jKPbEQtW0PGijCtJCGbTrOnS3bkTuNqaL
rxxt9Kxdsk3z45kj+jaGU9NnWKUVRi/LBT2vK+0mL1p6gryk3tOYLR+TpImCHEfT3SbRc0RxSGfZ
2xbqQFFG66hznw3D+hgZykKEc4mfjosAy5TohnSm/Kr29cZguX5fmnXHIoTyc77yZIqmEJjm6699
5IlEu6vcml6O6tFw1Juk3XZ5vVXgWK7f34tLNzl+h0oCn8c5lMap4ZYava8qh+R55isnpUXxo4xv
HKf8hjHdOjnl5EZzbev+l7K2PjQlTBs2K1/SApmIkP8+4HAY6MqDC4HpOrn3alU3raKPXE41urbS
AVnx4KT3V5nsUm2vuB/q1n307eJYudk2zqSHzMBvA8Q7PUqCXXvrC+LxYtgYpv3Y8OrvZOOxdfub
l2BwPhQ6aZTGWohsJn0ZXj965D7gY1m+S/aJ3sVZJvmsHTjCtcsZoh5f/+Bp/qeiLIFaw2TtmioJ
P5K0a4PMeGfq2SpN6oNHTF8h5y4666Rm8VedHxZp/S2qOzplSua2GJyIjr/Svd3gPEHVF7Z9NGRn
0RFUAUsBmeBSQO2cAgOummWWFpEQ1KyYPkfWF1PZSkp2o1fGSq3CL2kiDhkqH3YXr6khei60Re7O
5SeYMvTdkToAPMED49zW9nlo62Zqjfic9EFUOGzkBZ26OMRt+62MEKoLT61KqaB/TeojrLwlgHYc
4HwNiMuACTCnCij0NEI0GiGpsUqG0O+1Jwu23ZCcdKe9DdtPlox8eUqsSq1KYPx4f/Ev3SrjcvkJ
0JTxsE/OeuWZpSY3TNzjzJYVmUhPOoXGt0qn2zXot9ovUlBnpwopCwhWNS5pKlUb5g1K8iT4PPG9
Et3JyuUHzUnuvT79ksnrdGjvWp36EINK5Pdne2l9TcGYxoj4C/CLCQSldXrS+FFPny3eb87gb6ua
bmSBfsyQfaDUcSEQvMwpjlVfTJPTjY9BFfj8WDlu5vRQEYeNcJ0fFa5Sk2lomof5OjIgiflovNXi
EHjhg9ritKvqB2/vl/fnfBmwvX4E32CaJidrerbzIKxbK7b7TdblK8Mxt7kTnfrKftRvHK/elmF1
QMsrCx/fH3c8OdMTjU+Fi6NQwgR59nzuvaRIuuqgWlkXGG2ymJUwt7H5AvPg6v2RZmcI9QW+I08r
xhsP+Rv/1XdOHslj2rp14K6aJXQT084oWaNdVj9WrfuNtLFS7wu7/+X9sWdOlGzYBPrEiJysKbDv
OjRergburatHm14lZV8RxSi/ZChwSm4shPoX76kx3rIJHiA54ainVkLShS1pNh6F9p/0T6LvHwh5
XNbXduecxswhkeRNvcRpm7MRmEdSCBzhy4ejmgTdoAzYiMBJSfUq3xNJvFCUjln/mCFuWGZXQVt+
9rpob3QS3bmRGqGRsto1xHMPQqFOsJJp4y7bf/06Q7QzgJJZeUWZghahVCaI6lNWSEum67at7tqW
cvP8Vidcr+slFGxu8SFx4FsNsAqC8vNT5jVq73cJaTszbQ8QjXgV3GQOEkq2RHG7vQpl75BDs3n/
gM3ZEHLIPEDEyJgng3A+bMdplmWJE2ZoAZIO1UFKPbTRkLnw9bHWxPrUBc5e82lnmQ/5vVyFpA/8
hcs8d8UgzBCdERONN20y+ZiUYO5UMhmMwnvSY/dn4X5Veu8h7pFCQk8iodloYDSryhDfFxZgZt0B
HVHsNkkcqBdwax+AC5VBwKH3URVt3Cu163YdRVeleeva6j4yum9h5HwaqfVOHH1N8+pnh4ScUdns
0XDyyuDgtvrJ6O7HaqCFr7sAzkbOAVgSbAnFVnmbnm9PCs1pSGzOIHyzfZGt2ib82eBQVz0EEbrZ
HGNfWgkDAVE96SHT2P7m/S+YsUCQRVTe5OT2oEBOPDhEZrk103rcmf42Nq0f9F3vpeEKt771VO/p
/dFmrDqBArgKLFMZgv7kNOaN06FlQPLM1YwPul4dorC7lQLlqwiUJdRs9I4TD0K2CuxoNK8UKkzG
8uBTt6XCWJVyn6neaeR1usI/ZjF5GwMy9WBtVMQmveIDLE8rXArK5g4e5Xc2dp1aQ7hq51sbZH4a
ly5P2TJH3QtUvSu03RBxyvp8E5bdbYX2JmmN91d4ZlQBgx6kcGztduFROsvyLSmjfqyLyztd2bT6
kyq5V7bbXnfiCzWs626wF14Pc9f7tbSOJAr/uzxELp0by7ymi1vg3tSKc3I96Vlq2ptiFBs5OMqj
EUGtTNCB+xuzpVoApBv7bVuT97eRtE1TeOSSVOQeh/pzlx2HRNl0Lpo+CVJNFE38vRAUtJtqHOo4
CPenAYOj1eogqeysG62kcDg4pffc1M1W0YpDeCicT/WAPjy29v3JzjhSAY4EyYwDjROZXNVWKSo1
S1JMeRscPVU9qoDp2WA9KUNNl85wJWn6wvrO7yyEC2uspQHg0M8PsWLEsV90DY1WREDzAHfHeM9+
oq5VqIdFReFeoF2p/o9Q9R7+xmzfjDyZbafKsZQZWMaAB2gwfLLI0KX5uoz0XdfLq9RZIpnMWELQ
Xk4RNaJkeKf2onPN2DFaUtx604Ki1Ec9La/0obgKDDyFuhBXz1hCMH0LEgGkCiiTE4/o94Xiy+bI
aNFpptfB2IPT2Un3Tlnv3l/I1+M4MYTAgBaVgZbFRk5zQn7n6YmgmmhTyf5O9vphTa3bsNWCYNcV
Pi3Ki/7oKGIsn0OC0uzWhiSOua5TAVo0e6XOfnXZsNKz1NqGfWZt0uEvJ8kISmEMwnbjbcX7amKq
G10JE71nMQKhHgmId7DPdw5wCbXBV9SK/o3nMk1WxtJoHRYxeh7np7oJBj+KRjqRG7hXvh6fBjn5
GrTJV6U4dQaJWe+qHD4OHY+q9/di7gqTbcYZ8JQSEGXPBxZWnJup5xNymrTgAobuMBv+AJkByVOf
dl4ldVbvDznnEHTWFyqmBjxiT+c6WFrr2FSeqg1CELSQUdCSTcjD9l+7LgMwGfYxxZrvDzo3Txq0
k0TRFKDeKS7g5l7e65BWNqqLNrmFDLaW3UWqvEkEolN1d2uywe8POWuqRqISKJChXUJYRV4VTq5z
f6sQVnRIOSI4i1QDxnSfFLdEzJtSO5NOyJm1MPTcEkPOgvcLzs5DZ7KrA2I4rjbYHWYq3BkVPFV9
TI/RPVlDRxeZNARVHH0hozFnQMihUC+HrABg49Q+ZmVjBj6DNpl/HIFfwh269dC04K+nWDk+PB0o
PX0tWpziHt1QB3WkMlSbwm2GUZXoCBWDtYjSWbD6s0vJQLz4KZGEcXh+QaKibYOu54KMVAGZutGs
pjMdT8NertYsPrvnfu5V6XHh8Ah+79RG8gr8z7jjz99gAG4W05ZV4pWgBqcIHUwDoTjZWqnBXU9H
GgGiHyXXPeW+8d1Yf/j+6LO3RQU9lwlYL6vPqkCVA0sGoM6b+GQH7bas7FMYpCevfhQDiQUyre+P
OH9ZIH+MlWYztISmCZ2hqfGuTU9VZ4b4uhS6aFIUd1HrHjxTPVChT1P05Kua/a1wEfAavsD4DsAq
nS/2EJZCMpsC1LClhjq4Sj1jlyXDLjzEVrSuaZ8X3FBouvDWuiyjGI8x2RogEOqcLoBi1Oea2ktg
kGWqWFkNr9GedotbR6WvDCpSjkRmvRY3eiy+62QrXLTzuijejJmLvk6KVdk7u6aNbtrO21htGdCp
uaN5k6mVK1VxrrR6qRJ37lxQlwSwyrGg5mWyTl6e9yKi8GhDw+Rd5so7fUCF0ep2Q5bd6+ZGiKVC
zNkRyRqOvGpzTIOf74wLm922a9Ft5Nq9UgaHrgEaArCQY5qvGoMn/lLZwlzUBWJuszEk23EY5yOW
alc6nlFiO6m81Ar5Vinjjdmbz56v7J3FQzA7QQRZZFhfsAinOSIaeg1tq7Vg4b5+rKv6YBfJqYny
O32nJ3TcNPKFOG92ftwwxiI1Rv3O+fyKarBNP2J+hX1TOPZaxPV6FGdIhrtoWCJJzllPAkr0TUbV
mwuKPmhyQCkQB8bzqF9UECvCjgXGS1kKqDh3cmxe6cqS450bdDycY6KbBNLUOzhOFQVuXbCDOmXp
wn30CpRDQ3ml0GwsRZI1LsSDRBnS+yZsdljgO3aRtAdG7HxhdYe0Y+kxbEx3Jz8PHyQoL17b78Yq
+SSMvlJYYsTOgqmew9NIK9uYEnItJPkmbnfoA1cPFYb1a7HOym3gfovo1ieoGKRKneJFsh5NZK4c
o1hX3er9Oc+dXpuAStMAT3jfT+ac5EkYJDKOOPveDvpVq7k7v7ABjeFOhu066Zaq8ucW2YYUQqqe
1O5FvjmLI01UmsNsId0WErFGsAfcucll9RhLH7rQXHX63wrPwYZkXkWcK2MaPULfoA7ahZap9NUh
EJS4wDKOU0pAPdRm5foQRNFXxfoZD9FfzyETKb8ZerzOb+KAMC4rqW9Y4YF6oLBflVzVvt95WNrI
DNltY6uhk0McpLqHUHK3AaV372/yJQFpjNYJ1mENUv1zIRhl6Y2QXU9l+vLAMOpRd+IDz23zazhW
WBDZFh+qwb2XFquvZ8MCEHHQcGOUqpoGlb1WVJSJwQxNzdswrfVV1X0savlTXuQHCBnHBEqwndr0
ZPH1TwvTHi39NASz4dSTTVTnmEGZQmAwuFA/eucp6dGDo7poDP1c2fmgZJ/I594F3tpRf3SDv+Z6
/uj9knqEYuEMzFwyLPXIvXrF0KbRSV96euhUHVRonbRASaYkTk6J6+xzO1r75OizfImDNRPLMyQh
0ZjsonRy/KQ3p47mIXkOd4UAm3ijCx3qvcceV2gG7xcWeXQ3k0UGjaSEZEwByRdCC5Fb23ZcgNTJ
JqWiTsTjf1hppbQakDxxpWwnunxjIG4Q1UtaqDP8DJOx4YmMiSBAu4mr922J4qxMYZaas85jlCR1
XmXVsc3o6NdZz3b/I/XdQ2R5j7ClHqqGhqvWt/cXYHalAUFGVtSocTK537SNVgZQLsjXivfZMT/b
NK5twltNUn+9P9DsKRqTpuhqaPjGiZ+oYkuROgMblmpOs5IAZOVmbLXXo3aMLK9BAExHDwiE7w87
NdgjDWIMb/jnyLWeesWoUITl9AIRTl/ejeiGY8B7oV2IZobrTAl2PcJNMiHW+8NeuMXf45pk5U1k
nS5EimJZry0tkFGLqPytO9bL+3Q4y+lknkOEokVdnz9Lu7LMyJNXqM3pC5f29fC8PdjjB1hAK3hl
RGTsaRRSyC11kY3abIwYOnd6m9KpRJL8dYhalB48G4eEhitKjq5PiEVXwpUVPRiwCN5fh+muv34F
XwB7kwN2AbUV9IyTLB/RjNxotxIs4QgXUcjloSzbg5LrVznIy/tDXtjs1zEpjLEMnlK8qCbXqlWR
gU4Lq9kEoX8cOau9vlZC91qU/TqS91bwQSDfWbZ/tdL697g2MBbXSKaW49xoDX1B1lCw4h1CFurg
bYeKF6OqrEzHuR3F/CxEqHgr7d6f7/QGvw5L5RWH3ABEU8Yb8MZWtk7uJiaMzY0o9OMoZ1gn5V1V
fvNqsZTWGGcwPVMAEVR2MtIlxCICP1XzqEf1RcQbW0Hqs6bLe2A/jyWnqfhBE4TrOES1SSvu1LY8
hfkidju11+NsXwv/Fc42lmSyyFIVFoXat+0m+eHSb24cuBBEXYr8LOonkRkljS9uVO/j+4t8Yatf
xwWihOSiEtPrE/PFMdX8pIAV7KK1HITxqo1yMmfRSa6+DIG9I12wlhFw1EloG0WzBSpF0dVeuNVz
1oyX4X++YmKtQ2E1XiDK9rWo/rWaIR92adge0jTYuHAkRtG+kTq3MPvZVQeeIBQk1r4w3iE135na
FchZYz1DiKijbljRofVrVFdpHF6T41p5KOXKUbJw6GamrJKxBNkjC3GJjciZVLahDmlTl7tVUaGM
6a9XcqLubeNZpyUEgcsCFjQu4uSUM+LI44LCBYltEnwMZhkSEXrtJuohVQ3aDW2pYpSfBtPemv6S
uZodDYUhQ2FIzZ4+wGuCP8nJyDqMoohdi8AZzQKN5JTLHzN7qXh1djFhg6JnhmGkAOfcVtS+yDzX
xTTWoj6MT5i8cred6a9hBSD/idypk3+2FltQjUmxixVFXBLkm0c4gNP5sEpqkcPLJbwADN1Q0Q8l
7YqEWi/cjjnLD6FiBJ5HCuSr8u1bUxhISmUOstFstNC9Gssy4FHsaLBwDAMepjpULb1aFxKtIU1p
wevMriwyTRpJ/Jk6I6cPhjQL7d/G36m/jgJRURqfqFmLmWxoUUfgLwlqznhXMhh4eYQ9wO+meVe3
tyCwN6hwmXSkpS75WPnPplEfqGsaubNxry2t8Og7L3ZyRFIYlOLz1wYMb5xNTDSbOkXYbqr/y9l5
7caNtOv6iggwh1M2O6gly5Ysy7ZOiHFizplXv57SYO9fzeYSl38MZjCAAVeTrPrqC2/Q+r1RFK7A
Z1URqfl41+rHMlSOQtQz4qa3ko4ECxHK4pRX1sbEavXJ3/yOxTUw2mGU0Av8lzWR59+08TlUgkPc
PmM/McSbY19t7blfxwoGUg9XfcA4r0nUTU6pEY+3og/YAxwQUG5hzWx8KqRw14bZMdbBlSJL5dfp
l8RUt97+yv0LnJu5s5A5uEaO9eUQGHBFcHCIo2Nu9HvfNnZhbu7VAldRI3f9WNpHZNfCqxoiUvdf
ZNP8APhHAHtlm3Lw8iCT0sKy6EnnLFgiAd6kvULx3exk5WuEZGxKDp/jU/3+7bN2tASUHjiOaKgt
o4ddBnqVz13vaQpCuBSEIRWDfZw0Vs8AD39Ihnkjp7oaEXPdUxJpYKTwNnDIJC8fdFarRo57bh3G
k5+mglqsPmE8jk/e4Pr901h/pp2/S9HCS60bNABd2RyPaELsQ8t2g/qDDVwdktLGrr/qhLz+LBiq
ZNPAYMGPXf4sO8vARUZGj4kFxAL7plI/dvGt3vduWUJdpaKRXwSjUWgivf8R1g6c9p+Vl3xouYiV
1IxIbsXUVJDcq+C3H/0w85deYc/Xm/XLSsrBB2D07TCjN65u4TBXImRfRuqXSD9pw63QHesGyqcB
bfvw0Z++ovXidtkWfXLtPqbXpAu5JCyNl/13PQ2ioc763gs7ENxIagmQR0RKVfvto5L4h/ff6+py
po5CEyda1EmXX9Tv4lEdxhbXd46yJnW7Atk1R30w8L0uMRX4L1aD8muA7ySPXmKXcYDK1A4pTy+L
w6OEOfpsqGf0p0DzknwozuP7y62dXLFXwdCK/yzDhTVVhTplbJq8Z/oM8VbMMqb2O4QBV4I3ERio
C5Zb/ffVUwL4X4QpgiRx4/Kdxl1TS8ag9GC9DoH25CN8Ev5yQoMyV9pzK6Gwd5T149g4G9CC1QTE
YH4H2QZa9dW8ofOdGgU6zucg03dX9FPsowdHt2GO/TvtZWxqT2/1XWVviQisHE/ScvplgDoRvZYX
sCTyG13LG5QAAzV3E0PaSwjDNnIFwEFx20Y/CwbA+x93ZefyTWmCUxIIiW1xZb5JBeyqjWy1gmZr
KBX2FzBl6ngftneJhIWyvnX3rWwlUMncvODLAK0uA3Ie6GPT5hh25xJDuBBguEgvYnMndLK0I8Oy
XaekG4+4uii6NhRc6KqQpF8+otUl2eSA9vI+WFa7VyOaJSgbBZTy9YgyoVQdfr3/Ttc2ECOx11kG
Azk6CZcrdlNP4yCZek+xbnrs98DgCuaTFhaIcT3F8lNnDcdS37hh15cF7MUYBeD/VbD1A73XxoAT
I+OjUzAFF6AGf0jvxvirlN4KkeMYeTzL/OvePjcaeo8MkBRbmAgt21RObLdSaxORFBXrb3Sza99T
h/5I++Bmiu9sp3Gd721fHdtkC/2/FieoO4TsPbe8fBV7UY6251zm8wrlGpHM9glOLdpXR8r2MOzh
po1Umk8xKELUSf8+8Os0UmiHWipgryVSU2q1Ua31hFBcYwGk5Wdu2FvElHtsYvpkS6Rn9QvTfbXh
OQim5PJas5PAicewpD6BUVwGjmcHQKhhRCnzxzj5BdMCA/jjPGzym8WOXVQMYmJviRvHYIctaj9j
6ocAji9s/ELaOwFuG7Nw0ojOQBtcZvZCz1sIAYogZaHi9l8cKDC44KAAX/H8i7uAnsVoSnXNztaM
nbjxogHEFwm8EX4FY4LknoFiZLCHLLnRRlhrGelvlxYx+02AVHOTFw4k1RNCoSJcmd33oStco0FW
ua3Oo3xD+hTbGJ0Np6lGfAPO3sbjr9Rr/AZm0biMrIiIjxTdDfoyvTfXhmsiEVBI+bGPDjoi2noU
gevxwuwsECZmbJ7Nyv7SFf6NZW8NatciqRDSRvWDVjydyst3ocDH6ku96Lw07h8KHLps6sZxOtnO
vBPyzREWrb5Ubj3+ShIJzp1OAPR6unbLAnnUtCTNnbZDClA9y7tI7uD9/ima3NMdzFY49nLY3szJ
VhgXWdti07PVaf4bQriAsdLl4wJtSsCpdTjNdcap1WAyQCCtzM9BYJ6iyG3Z8/9kZrsbm/SUyVsd
4bXDfrH8YudpbaFUsYmtzpQYZ7kEHA2vwwGCJ9cHZ/g4dezHrnErUGt/v99YWUySRH8YKvjlgyel
Y5UDrXUvAnhQ5pA9uSixp8qrvRBFixJ0WiXpAGhtH5VPw+dMepDmLVa42EzLty9mPTTDYZHgXXT5
I9Koj+Y69jtvjP+x7T9hiodzRkNiM7qI93i1EL53DLWoyEHPXi5kR4OcONLYeRKfWYjD+350bhBo
Uq3QFYfK4JhtvOG1raXAXlLBLq8ookt5LZORxL3nlOHeGDnVSMvAAD/1k/00fBt3Vh1iLuYOcXwi
f/u8sfzKiUJyRaMOp2Zxrox57ARt3zTlICfSsEfvPZicx6JoYDhXiFOhD23X/I+kTbvB3Fx8JYoA
cCFbgOBAWb6sJ2qE1dKkZ/GqD7+FTX/opPj7GOUPVuU8CvRwm+T7fvZdWco/+U6L951zp9SWG8wK
7WoDT4v2NnT0eqd1j4j2bYWb65SYHhwkE8gIoqK72g9VoA997TeeyWew9Z2FXmnShEcfv4QuDN1Z
Nz73bf7i+5BdTPszVkb82c8yne/bQHoW4ZcRy0ZRcr1JSZuF2BIjIrh9y5pPhuqdjZraeHXxvSMI
DOFwQJHI0b63dXyOs2QrBqwuCHYUnIpoSi4pEsPEHnWUsRHyB5Hy3frcN4YrkI1G/tBj9I5EHckH
Lslg7V1mwChgiYFwjx/qqQuAUnA/buxa/eqgitLhPz9pef0wzo78YWi8stFh6ZqurnbUvsgPVIZr
42+VNdUNpf9jgNGE+S0OUQQB1JCa2Wnjl1yfH0DDYBuA2dPUuNJHDZJZKc1WqRHDMNwY+eqm7HYx
apV2g+ZKhKRPUd40frTfnk+u5LtibQ2Mqyhm+PcyXLX5bEptq9Zemn805E9df4cigWIf6kghN0Bc
LbzLo9+Ss0UTvz62KFDTyyHxhKZ+1cALQH/r6dzWnuPEroUcaV3QHSMhifuPFRBi5DB25fCw8aav
tyGrMq7jOmLscOWtBgbMVBo9qz07+tdbrc1AugILH7RDIpzPMTbW8eJhF/w/0sGAoIPmYMXYE84r
iAhBuNfaretpBRtAe0DQ2AFugbpcQiB1WYKv5ge1J5F8VhnN5HBwW1l3xz44i8LHJKyLda0iOb1O
aazvGy/n+kBQwICmgmZNmLqay0+tZExq5MC6BdYVtfAszjEyJcWL+CkZshe9kiA5Y7g+nXyRJwlo
l5Rv6qSJCvryBjWAuWI/R2AiOTcWiZKT1O3QVFrtxTJj1eapTv9B8JoBa+W2QhQ8cFtC1uc42evO
d3bP+6/hOl6zOhFRSEUQIJbIJlXuUr9MbJyHTYBlNDZREx3re+FeFQGVeH+xFUQGqyEDzgUGpAu4
0eXxS+UkKKcoatj69Ssfo9CZRIFes4PpKD6/o5ylD3VAW6NGTTs9KVZ6h476VjC8To8MyIkCpEBT
jhnn4nfYxqQXxQT/8CVM5k8SPNsCSYXaAtiMYqdwGhIoAgd+lEhhLDScex/j+pRhVuf92XgpIhdb
bAB+Bf0jgVjF7WaxAezcyBI/wfFeo6MNFNlt7hVgoln6bAe/rTJxi6pyU6rF8iboENHHP9eNN00/
rpMqXsmbXyFiyZtSbegl7t+J+qPp7qY0AaH70k+P7MzPXJFy/lDbQD0lw5P02Mv6ZmMbrsRHQX0D
wIHdCooU4rC+WX3KfWXuFauEYl3vRMtHD3HmYoyWRcZORdOZhO/gq1/ef/Wrq+oM8Uxkp+ioiXfy
ZtVsCuK8aI3SC6NjOqK0w8cXImDC0aeG4CghWVubG9P8laKYdguNLRYUc6xlv8cuewl8ArHPtr5V
p+BHlHhReHb6yY3qEuGxX1N5SuZHgx4XKmwbL3rtCIIGoxXBfQQTeVmecP8YgaSV3L42CDDqkvHJ
0F/EFSDqwalhklFic5K+DAziJxO5V6FkTtH2/qtffQvsdUB/ROHrG2AANB5pcVq/AmnEEK/tdzm3
MLyTnVAPFiAxcUGKQR468l6JRmZcbzXKFx7iMCkUFC6EDgGDa9GzXmyB2Elz0xmj2isUHQuvcwmA
BSBz/qmMP1qw603/ZA0/i0RywWmiRvucJM0um+7bF1PaDZrlVtFTmY4AX6yNL7VyeZNKC38PUL8E
qUUdOepZKtlQqD2HwUQzv6jH2cYnu3gJspcaBbSN77FyEYgEURACyVO4ii7PAiN0aSiVovKGvvqY
ODPjCRlocVpbP9RJ/znPBmaO/97RIkfIuIkaNafcGPdSYt1lxURS5RejOyhbP20lYXwlN/MOKS2o
Ki5/Wm63pZyNauXV2nwcBtwkOaOi8S1FNEyLwNVbSDi9O5hbXPIrHTO2hxiCoh0GPFaY0F0urXSV
NY/qXNHZb935KS4g8JXcBHRpJ+TcROE56kJWLt45dDTEZo0b9PXC4CYvHzc+0cp7EG1akScAdqD+
vfwxozOBtKzM0puCcT+kn+dmdFNFPdv6dN8F9PZAH0VVfmcaW4TRK54U70FMHNBnFqoJV7Sjupiw
hGqJz6qVevCRUYQ8pzghYag+AjUQpqkyxrRYjHgCvEOje2cV4GrGR81M9iZJpoVWdfdDCkwvS/vb
uhpcukdbQWXlXieiCF4UKaXQRb98Q6S3jQpRrvQcyC7MuFytGTB9BxFgf2o7aT/pON9IhSdH971Z
30wThPmIRigeoTETIzw1tzqgK1nmxS8SV9CbK8aMRnTBJ5srBkavQ+8HyxI7PefOi0n100KjEgFP
vCuO9WS+NCSfSvHf7GNIQOAFwXNRdi/3cS3HmeZH3O5t/W0uH6TWS/oXoYHXEEnGvt2JnSy+moDi
VlKKNQ55UEgbQzls7OK1b0RXCokT9jFQpcWRkgc/S2I5rLxWT7h1nS81SW+c5vdF9xEPmht5jL6K
XzL1xq6LXgSOxvZzKrPilXMZbPbHxbFZ5F9QZrmLCbRkp0sjicmIhnAuEs44AsFttMtsWCyp6jMH
OSIMh+w3crrmn950IrfEmWajSluJ87TIqc4IvZQhS42BjvRbGVJOtVAQ7nWdkbDhVlA9kLrd64nm
hZs8qbXLl4sFeTrawjoESFGTvNmVjW6a0qxp5avjsWP9YwXNTkB2B4yiytrc2WWKxsLdEBYHW6lu
eJu7ut4gK68ATOCg0wIAKYzp+lVs7bO5RoPUKbxShvQeH8Mu9ip3mgmlwO8a86mGYaMBkUtM0jK9
2wsAsdB48GNMJ6NfZdbdKH67ddusnFh+lmCc4GpyrbXbMNuEeBpwYvP2prW+0G08V4OJzwm3oUN3
jy5FW0be2H3pdfWV9sQ8x90OumtfSeBu2JQCQXDFmK9RihmlpC49TFB3WtvuJCs7NsepTk6F3u7L
7rEEalMM/T7u9XPErH3Lg3ytTucnMJ5ks+Bxpi02ijoXI8l+Wnq62rt1np1EpjZjUjtWiEPBMTMj
ibpUOkR1dy/slkuIDO8HjJV4QZsTFiZ5upgniD9/s1edgnZnmUelJxcCidK9+tKPUrNTpy2M28pR
vFhqkWhoRW/5VspSTve1DoIPAnAj5I+dIdjnAQFx/vq3z4aHA5NPjgEuq/TELp8tUTtrgrpZeKIN
JmigqiIdUBHHXG/jtF2/RbGSiP+kvAJoc7lS1Oty1ltG8WpTAThTzP9ge++keOsAra70qrpOMQfl
ZLllpDJJirYrvJwgEqrqeZrB/dOd14et5sXKlIenEh0k5luIZi1NOlO91NMmnwpvQFuTfKwZg6Nt
pOcSOJrPpSEGuszy3cKS3Pe/3ObSi21pjhGSM91QeE1TvzJ454Lmew0+Tv7HGHW30VK3UJxdQMjY
WFpsw8sLi6eG0SJ8yXDfMhZvuCqNWOmrssBxvGoO7US7yqrcbATOfGvFzl6x74f2mNT9vYEZusA1
2VF2yjK6jThJblxfKyGCeaaAbXOHAVFfOjnIEvimAYNWD7BGO6Ir3WZ3UnTsUCUXFaVeSl5qIKsi
4FUVxtWb4yDRrFm+DprJAqkGnYDjdLm1kyJtbb/zOUTjZ4fmdTVxYrlB4uRJj1KgsAyHoCeWRKuh
21JvWdvt+F+Jq1RswyUoxwj1oszQpPbqhBOskxJTp9JNdGUO2MZ3F991+aCg1kmcBFiecf7iQZPQ
GVTQmOhZUy6z66XmLPhMDcbfdGVEIumj+FwrRCt7p1ARjfEGmODqcVUNPCB1mGDAUJ4uwsjEFQCp
CihO0gf7kJcsGgeM8BUKgPef9qorJlZCAAB7DFjy2rJFZ6ZWV2ixmXuNIR+VNvukB3j7qFsQhasW
EMsItRRQIXQCrqa18siwbsxYZhyZVYb5TWTauxTlql527gQopkI7TIu3MI/XhaVYlz4QKp+4il/d
7UMTlGHVWLmXSfrZ3Bdlw4S420WmtA9JvSXa7iqOPlUa75BhOg9hd0sGvw/VDifurWn51b0nfgys
eeQ4wV+iz3O5saQQGpkpSbmXB58cWGI5wTrIURF3s+zh/5BirX3bt+strr2ocSJLIqknxX1EAdO1
OZ4gJrzKn45ywlNzVK2mdZ1s/1rXisFYGO2dZB9t3VbXSRbPTvsbdAT8AXbB4s6vtKJAcJU4bsS6
K8xY8pzVtTZ+UCbc03CSPVlTeppTqCFlr3ya+vAWd8Vo1yPQ+f6WXztcBjGdRiz7np1x+RnquM5p
R3FzxlSsTR7thY1tyFnviy0Ww8ZSy7Y/2JdJR0W3YGvj0tHEu44BlOh1x5v5wJV3pS3eMGhtHon+
9pUQdZUj7hQ3dUHvAH24DDMYNlab5//IE4IIev45SqpHAgtWttpzarX2zv+WTNO3DHT/HEo7yww3
+v9XF6j4Rbiy0ikQ6CR7cWOEiu8Yc86VJUvGTkCTui7+PnXWr7nAWh2Lp/e/6/oeY+ohOp1CZ2Sx
Xhc2edz1ceFVZevWXbgvWxSScWhD02BfcXEMBV1u9p7jfM67YN+b6AttwUevL2qeGgEuujcg/Ug3
F9dHBAHH9E3SBkl6EUwrvz404+yKKG4jNGSipuRnuRsYd8aIvILyeeMtXLWvkHFj+Ao1Cc3faw/T
JokKA5vKAgxyd1OiRDI2lu/ORQwIz7/X/Y8dQ7Da17wgnJ/fX/u6zQuuEgkbtKpYnHGoOA9vigiV
MYpU9H7mNfVPXGNoXZLZg5aYguGgSv0hJuY6cndIISkJhhTNGKD3e0FlzPvuRuRQAqFH9+vUVy9Z
YFJ2/X7/N17Ppl9/I5p3wKfFxlzMQBIa1GOOIYAnWpxCSlx2YBqCJ5EaOvGSvhNmrvCpXd1IsLzZ
Cglr+wMtc0T3BPxVnI/Ld5TORWU3Le9ojL5gDeWKJqewfovn7pDAblAR30N9/Bj4sMrsB6nODu+/
AXEMLvIbXgBDILJIKhUixiKvbUH9JqVh8QO0asdM8kHHOlHDvun9ZVYf9O06ixetTlEgt2Idegzl
PKDUBKlmYLww+DQNk13j4JEduU4a7V7bDcrWfbv6qUXrgxGoiS/1koSogXgIw1JnzsJ4r9oX6b7T
Di06f61NOkczOcx+OZ3sbpPiVwI/ky4o0hBJec1LFGLVGnpv4KlHXasc5CE8pYnhteQheZ1s9D5X
sgrm6+grCwVNpgqLM4f69GQSkojrkfxRtOwDOidUaBx3rnvaGVG+seLrZb3cQTbdJAF9QwNIXXzZ
2Z8nK6yw0lGrYqejLy4kLaweYRq0FWOgryqtVTFn1hU8iwN/L1C4AlIO6rkYoS4DD223oOUrKSbv
4T8/ahH9Zz0sKIDYbj5dpGbsds30FHKkx4yLhytXovOMf+fGJl+JtherLt6+lpSZMYtXUci5a9gA
jijH569K9i3xJxcOrBvPpWu3G1rD13Uxh5gGMxAXKPLIqC9yuyRPFGyBkRyo5JdcMU4mJaigC+gD
prAMJnz9ube5ATeNcFZjPHwXJBdp/oPoWLxns9Y7M5BYeWaGHvCCcyyyMUTwyaUdBVYxQbwd2p01
odYjU0zUyq6Nb0woVa9lEzzgPtRPBtCHEkSSgHyIwcX73+XKC51siJP/n1+5+C6q3saJrknC9PAf
pnqFfFJHlS4BemoROAiGSL6heu2NOhVulsjMPJ93wRgiM+TvfUsS4NVR+lNkt2LPCp7yHG9kR2sJ
Gz9RR62CHjEzYnGw31yW5QTtsTOi3CuFjRsvcwYtayfqBxMTUFFORyBVujT1BFBIeL0IBNM0crI0
Th4DojySNurO/+W1CWlLegzMixevLdMznO3sJPfsLxhsH3WTsQXQy4GMEiSV+IHiaMtaf8DMS/Yr
L4X/N8tc12Z4pLHoBlPmBZW5q437yki+tzbNykH292q7cfLEL7mMQRbmT+x+DH9EW2ARg+RSq6zE
1CJSjTvay56uFwdd+6U7W9Sc6/jKQohcQ3dShFL74jNVUj6OuMBGnpVyU9SdJ+O4F8boYtYMDebd
4Fsbm3dlZwhpesZHtFp4uiX50ohNu2NSgomPmX2IOCSRanp9WB2Daopc3/Kf41K/t6Puc1LnDw7t
kDYfTnIV7qSnKVfw/dmi862EfNH4w+KGpggqM0sSiZo34RgmGT/JYpg3yfukDI/TXD7bvf6QjtLJ
lJNTGiLXhNCOorqNUv/jh8HnQJV/BqrrT7To7K1ce+XT0E5AnYNrD5zRclJbIblTDNoQwdeN3BC7
wE7Odsr42FatZ2R7XdpacPXLCIwrRSyfB+z55Zntemvs4j6OPIILjL/ZzWwcNun7YfllxqCJYp8W
R3jswTm1lrHXRXvUNPpfIMhpfATaQQk+WEO/lWtd53QoDxoowAtRAsrARVDuKCUk1ZBCZDPKs9zo
X2NF/tlXX9sg3xdx+xRV1UHOijPOp8E0/Fat5LuDMhKmBz+RCn4/9q69JGHeKEwcBaJiiYoHCdSg
+Ek5Kc/szLC+z6TmyIZu3QyD47Dc6aXNvZgkO1P5+qWKi5tZjWW3iZk2hHZ+pHDcAoauBDaoT4hr
04BB6pJe0OLDMWEZ0A9GPrTob1IZjVmh3lepX+sEIZc2CTjbWQ1otFXdcLrT+/mb7mBHUyj5Xoq7
m6H2Pzb6TaPZzybldC0DppY06mrYD/Q8ExW08xYAf2V7g++mpBdezQADFh+17+VR7gOb31xqdx0e
9301f5kU/zyoANIj7Wc1WWcl0/44eviQVulJe0C687atc4bx06+2qdNdMQ0hTDfjuPGNVzYcvw2A
E0Q+ipnXLOHN5RV1bZsliCN4va/cFZH64bGS1fskGL9AUvmqOVCfUIPCa81TR7wX4uh7pt8McvUb
6eSt1vhVZ5r+npAkQlCX0RnotstvmyKDGUkNsnFz6nyJmvARhc5nQxfSTx+tWruT4xQRfcT8ZP9R
QK02XoX46xc30eu+AlMHxPUqAVeN1JHzMsYJQc48RImQRGLCrGJ7wfAwif5YKOdEIbemEh+mKqDu
Se5qu/3RGeEWa/86G+VN0EW0DOoOCpBFVkhzFQZJGyBbi2oCOs53vd3eNGb4GM/5J1mnBeCE93ZI
5y2fpOeN9yD+8qv34DAjEhhXEohFXRkApZKZUKDehzyUhUW8QJw2Ku4QSXcgEwsx45jqp8g45pq2
8RFWjgqobx18oXB1uZruY7kZm1Jm9fCBqeqC9G6GSOrkPd42036AiNhsWsSvVJdU8PQRYNPT09WX
fUS63KVcoBzvjTQNGuw+kxwvSAyg1WByK8f1C+sguhnsylMmbTzwSnXN6gCURJJrYa+zSEs6PTP/
dXN1cFhxbb+sYTlYvdt3iPl2E0ZlnYnULt4Uilz9I2dCLCJn/j9tRILrskv0MfA0p9ck0CaLwNo3
8SgZmTl4tl98AuryMIStJ/v5PrDrs0r3DZgngH+j3rhlrrFSnHoGF4wTBMSFEvfy1NPB0WpZsodX
oNNsk2Imxb7MPiR0dQMsOkC0/GnC6LPakZWazmM7o2ZqMLwJ2995qe6kIN3ljRpxFHr8YePnKu1/
GNp4L0S13j8aa7vTwZ5QyEwKuaBFIFekqpttycHXuKYmIjoMUXzuEZRIMVqlx23EyUZMvG698nLe
rLjIUygdtRrYBTJaOgBfOm8dqwbmTxtQuEjH//r5uDsBctBOg2S8bPuZrSmNUYbQYozbYaHq50LH
PzNz4XgfFdO504nF76+4tv1fkeVMtClWrlyF2zibB6VFtzNofmiIIfWJwtUeQe/sz9mLEpB2pepH
qyxue714ZG725/0fIF7gItgB42Y0jGoLLguy+ABv7j9bgs+t5ihqzkV0Jje7DQzAO1Z5Sq3i8P5S
K7uHIhHkFIwvMMXLSX9W5c2cTiiDW0W8E4oLeEbtO1Pykrr6hPNAHW2hhldqfAi0uKWRu9ElJNe9
fDpZHeewH3m7DoyllJGQVd3kiZ3v+gBNR1TZlcA4FcWPIElaUgzpeUSabYdzi8sOd0e6vXOJg0dk
arRWO9fPdGNfF0HrBvbvv385CPaQiIiW6tWAL8ynrkTZBWEqrC3YKCel1z5UtB6CJjlb9Noz56/N
KMX0jvSfwgxFAfVqQBz0TiZJJpGn1OcjJfNd1ernckzcxE8Pob6lBL0yxGQ9oDmi8GLJJbM8lFss
fvOeBEN7zmPrkKvtzaC2Bw1lqGLq76MbY/hiZrsil3cpvtaKJLtTROENA30j6q5deq/EajrnQvRz
6d/SlraM3nU6Is0co0Nd3KfacxOkD6N9gyUF6FR1X+nW0ZHaHxjL/H3NT3ZDtmm+NjuXTS8Mp4yg
sMgwCiU+C577LKkf6vhGMuqNlV61LJfn+1WPGlwW2be1GBKWYx8VjZAitpL8k1ONt7Wp72u7/iKa
HZLdH1QnfoyV6KSN4Y1a9B/KNvhocMPqyaFIiyer8e8bCGht/KuU0w2U0Up0Z+Mhlv3vj7MXdy7Q
zjDP/QEp3SHah3Z38KMIVK0EYh4F/zzeSCvF9bR8F7ZwEES2mAR7yessi4I+VYXWTCbFr3hR39J3
yqZB/VpIpd0B5gIRWShDi4wmrtOyakYkA+m6TZbOLKZlXgoEg/Hs+0Fja6XFx0W+IczilmxRcEUF
C8wxcVE2kLY2Nl7dWux+80zLAXASUBMMJSv1BXx0FMUGNKwMrQfMQWcNTv6Ecuv7D7cyBoVvIRpV
ovyGd7cI3npWMplM0G4T+BXRwSvUeGco3SFWnWMFh8D+M06v+pL5BIiGu7mSN47P6o6hPyKkeGlv
LnWRhoiczYmRYxIROACSPirdfttNau0cAGj9/8ssdkzXFXmL9zIMdfrOXfi7S57BQ9FDPUSbw6SV
PJfIK6ilqJMCqF6cuToLwr610MsRMw4Bxrcyc5dW0kHSPrTtxDzXR3Tk7/VQuWtIGtGuUeDTXnGn
nA6NgbFHtSbK+lsd81jxNrupu9Wi/EWKWs8J8p0ELlXt7aeNjbTyeoGOE/8ASvDPMguAAu/XfmTy
yEJUAi4BQ0pBce1T7DK7L+gkPcblnzpJHxpn+JpZegdNxx2i8bckTbd0pJ5DPfkWqvZG7bPyKUgz
6S4JKBxy/eJ4v8m90Lm2qnyk4E4ZsOXO9GBLdymyC1VsPGG7bcW+21T9X29pAZ4mpVaQm6C+XiR8
id/RhYkRoVKd/qBbzyqxfsrNjUe7jkyMsGCrURfCWEPH5PLRjFgefUnXO+COj93w6LTIDspfE31j
gnf9ZVkGJCz7SdSvyzb/JGmgfVWl80AkuI1Uu2Xxk1FsOX6oyq1HWhlViTYgMccUZSqgtstnKmyl
HOy5QiV7iu/ltCY/7O5Gx0fU8Fdn0TgrHLeNnlWAG+9v4JWXSRcE7KYgnDGKXbzMXLOq0e8RBOpK
3zUlYFaz4+rpId1sL668T+FK7pCasIyynOn3cq4GvYoYSaHcxKMPIPBbUzwwGKuzbGMfXt8omPUg
iQo8UIz9lljcusjBhs8ONXbiwPb5pWUYZQ+Sa3enKKuwzdpSWllbEDdwBBborAAtWZw2GuxqMycs
OCYvdvBxNL8HoQdRUfjbxM/vf7G1vaJajBbxAhf0K3kBkdOcWcf4yW7RKP72UvsPTvcra89Jcqhw
T0WSrfv+/oLXoYQNSdeCiA4pBBnOy70ZSimpN2AoT69+ReNjh1SVjFeAf/JzeOHhn8bfmLCt7BRB
NBAHQROFlfhBb2JXbPRtmpkBUk1xw2QeYfMRSGLnH7X5Bjbq+0+3kgqgvYAuP11aSydpXhy9apKc
sqyR/lLwNc6d5JibEVLq9SnN4/3k7P2Rjrth7GfDvs2i7n780Ouf/pvfAOGarE6gWZexps1kO1MD
ZGTC6HFo7/rRP4aZfLQi/2iomTs7yUEurYM8Jbe1ywxH3QJIrIQBKJfMCUWXCiWCxQbWJfqQdRx3
Xp3nbpX+aMvnsHqcmWm+/6Rrn1ZsJu4JqiNmZZefNtdrTan8GeWp2t4FTXZTa18UMzlkeXEoms/v
L7ZSoABd5KOCbKH/eAUz88FGjkamoVBTWzsVqmCgPIz+6M7Ng1l9ymYNhe3vhU1TIvgO8zifs/2Q
D3vV/qnyBYbT4HzX1Wgj4r56Vl+WCshgEm2F1AJHatkJqqPEMHM94v6Kz3mvuErwCaIEdhBPg//c
qHdAVdxUQ8f+1Ldf5uElkA5d9c0vPmCz1skPZffw3BeZO44HMzvKwPi06F6ftmjwK1UsL49bCWUj
QYVfJnPJYORdgiedNxq/lGJ4hB1yyIJfdmLd+s6IHGpzO0NWrqqvPZqe73+5lXh6sfZimwzB1JTK
xF2R5mJq2h6tvmGM/kVpy8MIISVIq7+/MlgRaVS6SMyxlzQ035rLqvOZXGP06tYMtWgzuFGBvG1/
ZzRYvxfyxj5Yf0bAvqiPING1zP+1Wrd7B/6qp4fDkX04d18wvz326DhnqH/440YXaCWM84T/WW8R
56Y4rhuzRgVtTglovbbD8w4k4YxcdLwvfoUMIMb8n/e/49pdRdcbH1DUhxQyqUUob8nNZxi73Eoq
tmfaj6zUbmQ/2Rn1T0nTDoO5N+TZbSL1tLGw2CFXh0xUBEJHU8B9LwONnsJQkBCz9FQyXRmk01jK
MMT+pAPggBI9rLRnLk0kTS3MPLeaMGvfVntte4ri7grapjZpE9PNZvUyds30OVe+hM7XLtq36X2s
be3dleYXEYW+J9wXdJUAe1w+bF73tpWreef15UcHyZKBHkSjvITaPi1usvHo5zysGe7U/lvNsOGo
JfeTdrPxxtf2F98a+Xt0Q8ljF298SLRYhoDSedb4qVaVXdREGCRDy3tOVB/HLt2Ty0fTRJO7d1Nf
Fj8IopCCOlrpmie7q90AIl82bWz7tZsNhTQmL/w2BsSLd5Nimxr4JdlSpDyJAiiJwVIBzAmyLWX0
1YgJQx+NYyoGCpRF+auEUpD3TFoxov0Z/RFsAhTB4wQCKU1/5opF62Xy4zhs1KArnWg+P6kLsGLa
rcgsX35+J1KbaAy4vMN+1xXYcBI8IDqd1OEmN8/d9+6nAcyuOEryC53QIjqQTjlPDkAD+Rya3lbp
ec2mBdbAhQFiiyyffF+//D0SpCEJndHOU7PbMfCQl+6KGfeB8C7N5VNkfVKhRjXOD9OZDz0s59S+
bZBm87EIRJS0PACW3NibYsWraECPUoHCSkW8rD1a6isdcSHSGzFbHrQ7c6zuRuIgrm6Nm8fZjSzf
B8qXGpxMbGRuLGXnNE1dc3Y2brbVdJO9IepWJE/QT758OU2omiklCy8nQHEyaDw5GJjDPSZh5uZF
42LV7BlSsrO5gzqldrVzGWwciaskjC4lesZcckLwlqrz8ifgt85gKJtaz9Z1cA+sm3MU9WQnMyHY
qKKvn1cshpgTvQhOIW4nl4tNQdsEFXpjXh56Ek005avT/K78szO5SrpvwKaFroU1tM4oTN542a93
6MV3XyyuXS6uYi4fYELCkyrnLnp4shJXELxrbwg/z9aHOdzRst3VvG3pgAJBJH8Y7H2Zulr6INu7
+TSpMV6z39t42FmBa6kUWD66tcUu/6Em4S6yYxiOyv9wdl5LcitXun6ViX0PDbw5MdIFCmXaWzbN
DYIW3ns8/fmytUdkoWo3ZjNCUgTVZCeQyFy5cq3fHCB37NTwvpzvqvY5cR46OXU7He3mSnX74lnW
Mhenjg0mzps8TDfaXG6U6UHJtoG1Te2Pday4MZVVAw3EQXMDrOawE6hcM9xB+A76bxhZuUZiofyE
Go/bxfQOD21214AOenujnMRw5ovgJQjnMJFOyhC4CmRSlLctlhbvBBNKqATnkweWgFY52hAEkMzc
vj3maZsSsjFnNI16khMYB4sVkkpSF8cScoCiQinQ/kJ0CYSGW4LfpF5WJJ9ixEym4GNorFy8zrwv
vSnemN44GprOYug8S5zJKexXcURFCwTTX3d+SJruWht6Fl2yBlcSR8BiQR4NuFiQcl5zcY+cxis4
oiMY5GaLHRoU4Zw/BxKOFmwLLL2FCN/KNJ/EQDHNaIQS6iyOZ3lxOjlpkHNA8a6lEblWcJUVposw
7UYAsoW2nKz+SJl8w0w9ZUCFTwhPjcO2WksUzs75L8+xyO1reSydQuM5/BlYLyaeGlJvJcoBk4y4
kDTiazp75UrIe8WuLSceEIjI7B2uXcuYNzWaXOWR2Xp99bFtnmrn0CbPfrqZ9CfJ3tvd9568kGtN
3EaesW9816+2yrhLqj0wbUEQs9aKVKf3QD4IRRUBzKVmxEm5CE5OOTuobVA0GndKfbCsgzNdmTUy
Fx/KgzRzPXSTwIUKScU8az3Nvq1lr4hc+32hXRt7a0CcalN9M4aN4z9q6cXb6+X1fncyYz8fbwla
KWo8DPqIsk8cetW8NbIdPmv1fZxu6rt6QpdjN1bb2GZfXmfXMhiaRmfHXs3FYc4vrvPGTTQkFL1W
3oYKCIDNAQCAMzwo1kr8eIXVnjwosQrdQGBV8CeP5zGL49SfFeZRmfStzawFfeJOKKfgpfgtDuDc
22N24chYAFqKR39yOw7qRep0BVSb+gNydy72Jm7n/6jjZD+X79HV2lY9KbQh3SXmD0OGqGAdUvWm
M2/KqKKH70WyfbCH4mCkqNKjmEeKjeWB6uxyPz8AILqwjAdygI2kfmr7mV7IB7QUm/JdUun3kSzv
gLslWJtGXXpoJeUzpqdC214VLoUvceJVk3kVdu/i/Nk0L+KQAoBxo2d7tNvdRLoOpWrbgXv35ftA
/tFp9xELGXxHYn6WeBEuyZcFGX9hze/CItmlWn2hpQB5EF7mQHp7mZjnworymn0CvaBUsAihhuMH
41ioHBniKXfN5+CqejCGXYk2FKfjVdwdZrC+UOnUg2ICa6Mzsx3GjR4g8bKBkVGpl0qzcbr7C9xP
5DhxQwV9q/wbC3xrGLuIbLa+YPdpD8pN+ynbTS2xaetwPP8wr/1rSbqFwxOPm1pHB8Wj2KMa+zK+
Kts7396hjJY+KrfVzrkPS1DG3Qtc9T7er0zCyX1PbGUA32S2At+43Ct6JQ2BVumtN3XFNv/Q5fc2
WolfgjvpY8Mu6aD+mJ99Kksji+ohs6+U+kLRt3p6qMCCdLdWe2GYL2HxIXV2VdTCbds0jaePpVvS
vK72Ur6dAnVT59QHWiAcF054p0LVnhWPfGbWdzCmMUh4CY2d1WgugrnBE9gS486Kvw3DVd7dBs4m
e5eVH1Vn2CRKtauCW+pQG7lJNhOtIBArd5q/H1H9U4PAK7pvABivo2Ct3XBuokBnAERFiph7+aLO
OMlq4dvqQDYIGYuKHFsy2AoTAjdvPoEhXjn0zg1HiZxcm34U5TaxeH+pJCeZpsSSlVO6Dscth3vR
mQdhcZBYP7SYvliyBn43zpzvoJ2gtdH+oim5yO6dPgmlQU5br4TMN5WfhFyLULp9e72tjbKIeCP+
HRWdR8oLIdFHd67n8dOk1GvJysnVmVVNZgRPlQrG6Y0+Q6MvKFMBVezelbD/Hbg/M2F0pDStJONV
Nj87wV1fw03kGFemYFs1023VwrCquci1ax3zc5ki9VwyREQuYLUsFb0dKLKxkSOezfWW4DKo9qWE
Cmpuf0njD2GvelwqA1/B1kDZ9MbD25N+WstC+4FjhsaEYJ0Q644Xk0/SbIaxxmV+qFyRuwmUoiDm
q/4PH5BEGiKrBpygqJ/eHvlMxkRhBSg5xpsI9CwXVTc4WR/HVEDtiDQYkcFyzLy0LzYm5NTim+MZ
3Von9+zL0mRi5/CVqeAtllgydRl5VNxAHcLONXwnWGHCL0TkqkLrUNSR2ALYr7Uri/vcV6ZyQNGe
gCobtHqP5zmyi1nGIYDXTd6XxrdUcqfmnZhnK36W2zs7hNUlgaHEWU1K1qqyZ+7GryBdgCEoBJw4
4JiTYY5UvhEhdnw36e9SUb5BIdDoPxlWtfaqZ64D0G4p3eCQ+Sr+fPyqJcrPdhJDAIiB3lt1dlCr
naHM2ELfCYJd06CiaMFOldaIoOe+rzD5IfXEpZhu6SILTxPLGTrHqj2UpjZm/0mowlsCAx6+EExe
lXKUT0Io5+2lfO7jHo27SBfwIlY7GJPcwJGaH+pvrX6tDHvH+IT1quvPeOYy71G2ETy+AKuIt4c/
EziFtBX9J+IZ/fbFHagdlHooKDXSgzYv2kk/lMNHf4zWXlKs0EVGStBEhQcBDc7JJREsT6KcKNIS
KfSXqXs0KDUm3GDDOPd6vdvh/bMzkU9W2zuhLZ4Hwa4dbdeUH99+2zO1F4AY7CF6t9w6KUkeL69U
gpiiTOj5mZQVYuR5dNQljfp9QbZuNw+i6NYbbu2gdW5zDzMkb1iTjj2NXTwCLhGC80FmtGzFG35R
WKmtl55gUmkZmpeQAKoMMmRE3ofmRVdGl3O6Qv093cXHoy7SDByD6yQS8qRpmR0wMECuAF11/QBO
+boq8/uVeT7dxoLlDRiF+jKHw2th+Jc0Q7GTLAsTmJ4+tvKYErt1zQHUwPBLbTfyXRXmVI87ckh6
tTK0drLUyDYFTgWaMz2ApQqS0Y0N0Yo+3OxcmqhqxWjYQ6F3oHfkJWrJwvwaXJnOEoxBZAodcXNe
c00+TbOOHmK5rZIyKsPYCGtPlgOsKFHCjYyDDJ1HxXfdn8F/rXkZnrY84FEgTYN9AqIp1DHFTv9l
yqu+anNNmSqvUoptEgAaNGUv1toLq5K2QvzKRyFY6JoKwm2hSl435Pdtmh5CDCS1NZ7ymbu8YH6i
8spKF/3DRVjrx2FI6nCsvN4IKfQXbtvH3pcUdG+O1lnQADLkehzoLnaEO+H8JM5RoRdsYmWH84+X
ZXdKB46zKbitov1gagAt74puuLJKFySrR53o7aXzKuZ+HKV4VLDSSO2j6ki973gKs8G2J2VqUT8d
4y0cPRQ2IKxTeBAC9A4exq0euDWSNKrdbYO5c1P5XvhFRBd591mfbzuODLt9HnssFLvLOEAJBGqD
qN7UYXhpJrgCqtWFZK/ijkXYOnlwulwCLcE9YqlaXuEoqfYWKql58sknmzfRuBsQgkaiVQhXmM1+
Rrlz4LnSbi0nPrPVqZ3bMrc9IZW1PDdRw+9MSatYd8QxkQQK+ZZkNjZluVczlB00bAnzbmc2KyHt
XDA/GnmxxKx+7uiT1pUXTVjooCkgBFGEcIwY3dIv7Yy3JwvlTxFmPCoUfuvb20vmtMMluicCMAuw
/4xaUWdqtdTWfelpA9QxcR0A5Jk7w67okoNMMVGnlt4m0z7RkTJ+Xhn9dO4ZHf8wYDICar0kefRJ
kRdWrBLVJXPXzAfjXpqFn2a8iZObzj9gq7dvyn739rCnwe14VHHY/xJp0gZipjkpJT0EvnJ303xn
iyhGc5EWiddZK7D1MwnS8XCLwAYseNRKjZec1dAFLuNOIeIoeMKjh9sjycs6E/qfAZf3yH8ncEtv
v+75b/yatsBjN0FGHb9vFeczJtoyUq/cXZv4WQ12csJ9I7U38LlDI321p+0V/1qmarwyuJjM463N
2/8y+OKO1UZTDDtxZoHRbVGAKaCvkGk3jk/TOJOokhDNxWfGN+AybfRDmKE5jiVnXq2FxzMZMo8C
HMyCJApRc1metQIcj/t2EnLZyQZ0eDe/K+Yeabz8METCav05zBpC4RpE6vTWDU5CRecdzhTooKV5
LL0WQI0zimBzUO3r+fscOm4FKBOe0EqJ98zK5monrtNoGop89fhLh1aBOGrcIhhpTa4a1Zup0rEp
p+tV7ilsXibzl5XPexq5OSCRGaIvTLKCDNnxiGZpBRUWBQWkgnFnkIdA0NyP/e2IH6451a4xUgej
Qx3uit5+9/bgZ95WYGupOZEOn0rWZ7WvZKABcg+zn0OZdjeh76KwFOJbPRTRj7H+/vZ4Z5YyLSU+
JEAvmFDL3lKmq2mgZXbuyWS/8oS0UVCvHOGvX2ixXYALQnNBRhf04AnmgiMhtnP07CR93E0aatCx
cRPmxg2kvt2UvkcF5YCkN/RW+50QZzUz+ykaG2qTxRdH779VSTDTejJ1z09ML3BwB7NvAzv5mBgI
EXTzbgqdZ3/ov3QYw2yaKj4YRl+7NpKMHgCXXRRLAcIb6kMffn179k7NQTSk84HswdOmbnciQRZK
cd5ZQ5ZjSGIiGtRvVee6LCnjc6pTNxX5U6O3m1aOqLun7mjcg/RzB/XzynOc2Y5Qh8V1TvRqwIge
L1kNw2yobEjFSaCG5jY7hH7wVFfRpaiABdg3Dr1rK6gXj9m1YOKI4AxdZt+Y7VXJPcdSm5WvfnZq
BIWU+IDGLKXN40eK0QQHeYd63hSwbSihp9SDuil3tYFsAJU2yGfoStBNi3OoBoUrhBuzSd0H8qq9
3Jkzmcbtz2dZXDF9PVRDBfYTWiJ08UYSxyL82KCuYIbptem3VwHROcKh3g5W8TbndphgzhBJ+F+Q
e8fzQPqM5EEaFV6LTNmUBTs9H3YDhkCldBCda+HopH8sAoNsW3s9KvKx3M1ysPZBROq13IY0Flmm
CjUv01ic2cUIl3iephzoE2RK44pWKyX8BIUt41XNrTR7dzZl6hpYmSCeNI6HlVV67gmIqTqqigLT
sQQxB3OqzGNTINgn31nUFBS0p4SI/4QmLjIjGx+7B2MMtqkV7NWDge/E2w9wbpc4lGapMiikZkul
ISXTI0NLDKJCSBNbg9uPB2fMnaWNy789FCUc4Cs6Os+vNMvjrz7UUtmiqpR7virjjRvuHcTYtSbg
FFv5rqe1CwRxqZwIzQpopcsa6FzKsdXG8Gd8XXbTyb6FUnbjWN9S/6pBnVLW4vuhz/4+YIZROf4N
BRsftAcXZyTHNe22VkGrzoZbrI/7OayuaCJl0mWXRZdOXm9yp9/Hebb12+hGk4yLqBtWXv1Un0Z8
RSD4QgoGOtfyfl0kgZX3M1RJaVS8Lv8WN8YF1yG8z6VdbtR0Etll06OtpBfanGyRe5IUed/ZM0Jg
86GIsvdvL7Az6Rj8ZVY2XD0aSOAHjj97jua3lMuohzhNd0mS4aGJAydRf61INzWOSYilWQYKYZO8
f3vs08XN0MKiUQiHcAIsYlw01YVVziowCQ6cQSFLce6tKkSqLbp/e6RzK47jDn4n6jt4oIlt/std
oym1AKdLWmNR2Fygh/A+t6YfWCZ7XdNLbmvZ0XaYi7Ue7vm5/WVY7XhYOnWhnAgNSPAwFVWK8jJT
k9vBrhPgB7XXO821LwdXg62z3Mbd2+98KpvFUqOdQgYqMPon1/nYUGPVqNFrK9uLqi0vsqn4AnB/
J/n517CfDgaLPL5J1PCjgiMbhb2ryueBUsWd3LT81BXZ49tPdJopCqq8LY58hHI4246nI06bWpki
Img41pfKdOV0yAOluKFQmu7lgtBurMS0s9/9lxHFz3/57sXQGGZVAsRRq1vUYZ8lK32R6q+DD3Y5
jW+CmozD+q0d9XPQZdWum0B7FTOv2ZheBB0+yqb9lND8nYK9ZJWbPop2bRze2E6w8rrnPzkLnbOK
ZinHxvH79kliWH4fgv9Jx71ZQLto2usqA2US2fj8mJdJlu9Std40ZYEpqe1a1uRp5QuYjW+4199y
a3nSCmMl9L5qch6f40IZmW1Oc5EQvNzotjEmvuTDsRsN6TqI+tBNQKf65n1QOuWmzJt8P0cgLArU
7Um7osq5qPzrGq6XowbeXAfvo8DE3twvWq6vxbtm7kzcnNIL1L6+zbG0mdTmDgrR28v1TD74KuhM
q06g7HFhOJ5Nu0p0jOTp1Ttgj0f7Xdm5rb0PwN1aGc2d4Us5treWgmbjVYK5ZYy6ZBo6X1ae4vRu
d/wUi3MrTNoCKir3K5hbW76X+6F58A1YLgm0KrRlrWjexnp6KwfxWgQ5F6BFpQIeLh0N9JyPJyCx
RjutCqwAKrcp6n0aGD86eaJBGRR3QZdeDJqzG2R7KwcNRYvxvS87u1A5SM07RYPClq/Ej7PxVByd
GE8LSe9lNXhU8gb0O2X4OgVux2BpAsxZzcJ9FURXtVM+p7VzP3R2SNMl/LvsOVEaQ4UAKRQbK9fl
nXDSI8cMO1KxQJ72tS1Lrl42l7PR7pykudXs4m+TdV4HRL8Fvp6Il4vNrMqDpdW2Rm9r1O4w6toV
ZvfkG8YNnoEHaZoemyC/eHuxicx+uVGRP/jPkIsTGbyIZk1U+dFXZe/F4a5Tsk2QW1uUTHaoHq1M
6ZminCg3wqcWBr0OV43jBUbjeywbR6EKHxgXiHq7MwK+cq9chSTUoMdqL6FwjzvMjxqL42RKYzcM
h7Xrvn562UKynQ4D9FlW+klfsdWmIVNxLvEMNC9TrdtbUnzTF4CoBzM6pBqXry4jL0tfujY6xGX4
cdK695RT8Y+k+xdKytdKplge0Q7za73ykioF/m7PL1Za7SyttfEViD7ExodRBUlUdrt+Gj7k2ggf
ObPBgurTdWkBRLOa8DlNYw2UUk7HZ6yv41jfp9mw0cr0YJTGParGo/v2Rz9Vs4LaIgr+nMycGici
cj5ugMMwpqIkEH66iWbrxY6zvdk4SKDLdudaPvA2e/oY9+2VEgyHpFO3vRpcNGE6g/vWm038WLYZ
IjBkVb5SbQ7ZEBzkcVjJF08DMvAFWXBN+FB8peXx5kdzqUqJEnuTNu0buUFVKnmcQ+0uzWvox3Lz
If8iKdU2zJIfwVR9MbXg84TV0hytmXucpDLiSVBG4FggZyaJPV64Udq1ul3yJNbgeFXdXbSaeocu
sit31aaak8vG91dO0ZO9KYaE3cmxzi2GM+l4SNX3w77Prdjz4X5wH/CLepf17S6x44PprM31uRcE
oSLIpMgaArY/Hi1W7TmPejn2EuVTRgN0rFq6ji9Oe9d/HtqVkp44R47CDq+GugsHDUMJbMzxYD1S
1VVUoXKsqS/6HGAT17pS0WzfXuenx4cYhhYHil28FZawx8M0xqAYWH8l3mQ1l0nbguQE8gTDU0v7
xxxvtViF6zMnN42iPK2MfXKUMjYdQV6QSM4VdJH71mErV9kEBDXUcD6Op6tYTS7H1PoQ5cqdYWQ3
NtQVbkNXU2FvJIEV15KbauzvuKUeQsunwxl2a/vp7EPR76OMikkG2dnxhKh9FtRSEyYAu9LLqLmd
AFPIPWqknb2NfYhOc3eR+9X1pDuuIw1441EJncb7VJ4hl0wlyDVrRbTmtE0iJgqEH0ucyxrn7fEz
WU2WhqYk4UAtN9vYrK8lddzbGl2B0LyfoXRavrzhHo9u/3yFAtVa5e10LVJXRvEMfiMFbQ7D4/Hz
UjG4KpaxN9JgLuZyK/n3xiCvrMXTmYczIFj4JDMQGbXFKKhWza0y0ss21JeufCxtbqHzTTZ1u5V1
d3K0UdYAx0AUBjQDNGex7uRa0kNUCSOsDgu3psucSS/14Ls2ViRQ3tutdd/64cqop8GDQYU4ssGZ
LpysjuewUPrYKGQr8nITkHjTCBVMV5ayA8pgV5luubK/UlcR83UcQRgRZg3IUEj2J1XtKdciuQgi
4nE1X4jmraSWD6o/7zIzusl6f+XIPBNKADuRd3ChYT+fMOAbtAwLI/VjYO/iSoLSvClf4ZF2Xw3W
dmILtU61dfQ6ACNhvKx8U7EFli+LlqoQwRftrKVJ2Iz6ZJfUZoz+oO9lgNZ1X76TE7rX1Xwd2ioQ
5mana/NVpCbuXHUgKbtkZZ+e3KxZV0JtAH4Pa+uEByxHfR7kMs8QTpVbc+BNdvdkp+atFdlb3H6+
JM74kNQrCeO5USHPcRMR+FkGP15Yac0P5JozEOoRfJvZrUb1PWZwT21oe2Uo32fZ/NL7P96e8LOj
GiRIyIJAZV+GyaJTtZCYEXtN/sPw622Ujy+KOj7EmY3f7/iIHfJtuEq/OPORwcQSGjivTiljIRhU
w/aZ4K62d0rqeGM/v9hcRDOJD6t376z4y9uveYqE4IASKraArky4PMv3DJ2EtLsCxEPt9jLpnBt0
nWNx7qDsoF9obf88yc1+gOITJD96mRxECYeHvP6NMwA9dYWXN2nT8kSLawFSllnYxnAEFVA/jjI/
1LP5zSySG0kbHsJexspYv2WxvxuV+PPorJl0nTmDGN8USHrKtNRGF9FZtRvyooHsbk7A7c/ypggP
SN/serfy/X1Z4jiJvLAZi+bxGrDvTJJLl5omHfdbcoWTUJY5TlxDnyXzIksZkvGhTK4dTCAjM71R
Au1OiexdpoZe21lb9uWN7DduVVs7KVxT1Di7IETvg2XP1ffELsiQjNIKi4l8W54OaA7mZXig7HSr
IjZca81F0snA8uxtmFfXQeG8zICJS26Lb6/LUx4269ICbMkuQGebc+x41zch6vFBKPS+53qrpdM9
NnleiSai8OpNounQZPNT4psftcoGVdxXu9q8Ku2NVgWeXmCzIX81UvmTruYo9RvaJuFXdPO8Epte
m+yLsKySnMNBFlYNnH7HjzlVUYZ2mx96ZuXcVZHxEGXDfaOat30w3oagFpNBDUCzh56RKzJGnQa2
9jRC3MKpv9qNDCqluCJ5xOezbO56qbwdovIxzvKb3Gl2uOpsp5Gvfee0/qOkFN/1zrfcacquFBMJ
FhvkaxbqzyZn7lbqkttcrShU0bqyI6dYOW7PHPD0R9Gzp2UAnHv5qgp11dJssSIQONBiAFYcVFsD
T6u6hiMfuS2g47cXwZkDnmNWyDLpdOJOeIYBjgF5bnMj74rvU5E8mESmqo4fuU3cD7O1Ugc5bdOI
JQetGm8jyLOoeB1/y1QfkgTKLMYbgfbQp81nyxm9du4OhdYj1A8DLe70fQtFI8DCrpjy57FVYS9U
CgxlpFETVmaNV8bbk3DmIKJqztMIFgyZxyKZiwq/iG0LO5BEkVg/n5KsvJSyettVqH/19daHPFiv
kbDObj9YEkgAUiERt+/juVClMK1HbHK8JhoupdL/gfA1sMvsQ5+ZNV99+tRhRqGO5mVtZ7vWHzdt
aG4zvBaCtjuI/2qJDue5Uk0BKQRtQKe2mFFFWyl/a+JJljuQYiklHB72VAFoyNsmpHAYef10K1vD
vU1P2In9euNPinylpZ+oYL6zq7a5aSsfFmXtvJssBDFrA/ZN50BTDSR0ZJPSs5znccbFL+wkH2BL
xN+RYR4VFjzxSINnJaEzn9tC6BIPhsTXsktnjmPXaedvVjbtplw9FNX7tz//uV3nQCsQcsMA7ZdM
4ypKagVtZPYA7xZyNHhGMr/Xs+wl6YormN6Rqw/m7u1Bz6W69AZ/jrqoBGDfXmlNMUYe1PaN4txF
aXUJUs8fy83gIHiBs6NVrsRSEdFPPuQvYy6WXCzNMepTiEZMcnoTJRIVnGAlgRU7+GQIgzKKSGPJ
eBaHCnryTWUHvJaCeEmgKp+KNttgWProt/XfO8AoVyFhhwYh/DwKbIBLFmPVhZoBLM1FAukTHoab
LK+fZql+X8XDzVDM15iEX46BcynZ5X0/VI+Got5parGZtCc6da46qDtk7S8yu7yJdfVaHcNLRQEP
/7c+9Z/P6bxKqZPU0yk93ummkUoWPQ9Sj+km0i8V+0tdX1bWRWd872jMc7SF/fPbY766w/z8Dqdj
Lk5NrQyksRNjyjkRPSpv88LYO1/TotjJUn8DRg9XmVLNr1I93LL26IeXt+H8qEs3VY26RIrPg6/s
kgLuXHRTo+DQ6D+MREVEa7wHsrzyuGfOIdEuR84BGUS0ghefMm/qLpEmygPzVF9P4fgw+dJVPeQJ
hOzU3s7lfG+rlb2ravmzHjh3Gso4muEmabLrivHgaOWjhs8M1mCqtsVD5SG0qmhTFU6/lQt1XzfF
S33ZI4sRexh/abzz2y9wHEOYbijxtBPAzwlfQkScjz9xkU/TBJMw8iJyhqdIesLkC7kCZUMWuLFj
y3t7OEN8vqPPuxhPHGm/dGD73DfK0fappGcNbOL5HWD46yEoqXwDEFSlCjzufCXPUe46Prj9vOgf
zRKNAB99gCjE0EsOHns5fNAoyqBavI+Dd0M3eSOaPMJ4Icb+rgtB4IUhuKTJw3jPmvutr/VXdokV
SAwFYFZBi9lPwfh+sur35hh+jG/bVvY6adhHQfpx0NvbzGwVr2gQMjHl/rkfdB9nea7vTV5/7mBd
dDVOopl5mVHB6Buetu/WBCj1k2+DqjkJLp6RYCnJrBZJx4yiCzR8J/Kc3NmVVbizosGDW4HI0ya3
7pio7Tj3kNjrqzJUrkNNv31ugah0Q3k3yPjD51b3zpAnTJWzhzGACDFIG6U1Ef7Q3HrQnxpnvovx
fY1qV99hvr3pFIqftHim8cdEApdJV6GU34RtfaX4+Y2GH9yYS1cZlAClkr2mtPZVcdHjMgBh8zBM
ym5SD6M2rWSXx6H53yEBaeVXSAqgnGUJTh9jvXMk1kwwg5sNUBOcHjL5m919e3txLhoff8Ye9rJo
8Aotq8XRpuEf1icqVaO5gU9zqSvWJsSyyMqbXSlHj850Pan2XYt9S207T6aUfHKcnfU+mG6l3kuz
FC8N7bLybc0tNHRoBgWU4pqbxuI++L8PSd7LiYfSxrLuXyWtbs5jQqUFCL4ct+/NpnrKUiqwI9LP
ug+vxExdvbud0PIEsZ0nO18ub32pWuFovNaVjvYy3FzMhUk/KCZiKLKon4MFC/LC5xirqvFe0qtd
Q6/XKJ8GvfyeycZV6ei3eh5cWLAHpklzBYUDctdeG+yLrNNuuvZTOr8UQ43WgHWrTcp7rGK6Sd0o
fXfZ6y1ajOoVuT+3iBbyfYc2UEIn8pNcGB9VrbuXk2BjBtlGGx3IGcHeDqaDWpu3epS6M2l5JXkF
qj/DppEgtSrS1ujwRkjKS2NKPfFnUO1bJXuRbAnXaWWrDtQLg51WlwhBdp6CjhhAob3WJA9yXT9W
XfUg2GXzYH1U5/4+GMKPwZQ+FTGiCdrwyenXbh0nwVJMMCEa1y1hzbhsMdt64teTyVlYDTN26NeO
tJmBmw7dVquuI6jQxXwfZwhUPMsFIjr5v/fdf38d/1/wvbj/96ds/vU//PlrUU51FITt4o//uom+
1kVT/Gj/R/yz//y143/0r/334vZz9r158y89Fxn/Wf6Vo1/L6H8+nfe5/Xz0h23eRu300H2vp8fv
TZe2r4/Ae4i/+X/94X99f/0tz1P5/Z9/fC26vBW/LYiK/I8/f3Tx7Z9/cBD+EjjE7//zh+Id//nH
zef089REn0/+yffPTcu/Vpx/AGnRROcU7S/Kk3/81/Bd/MRx/kHZnX0C0FmjwS0AT3lRt+E//7D+
IQoqVOa5z3ESK6L00hSd+JH8D3ox1OEwdhHQMQHN++N/3/3oG/78pv+Vd9l9gYBU888/FuAbCZA3
kvwINi52a95btGe5mVygqxUdpnzigPAlKXu0JthvrTMhV5TrqsSBCPEoq4MJKb2ySi7mwEbOdZaK
S81q6b/Emn2RDpURbzItQ2A6bFv1xi8V+zNapcMF1Zk55uqZoUmu1PrMHSRqo4vBCseVZOLVheFn
APrPqywpI07WwLbQO/2iTCfIcVNsl98bS0GfxDdA6G8NKmrRxoxMqfMSrTGug7qs1I1vK/S2xrAr
vxdRZL/MmVl1bleNqOvEceuTbThqeuNnhvpxkGz71hkn+xPfOt2HkYasi4YgwGcbUDhtwj6rPk5D
a+86S5bed72tX89hslb6PL7h/3zDRVo2DG0DsDw2LpDXTC1Xt+f2KziMDHPYWJW+xFqRvjfm2aJp
EzjoKWd+aa3hvo2jVO3n2CLl/SVFG428rQbEAS40bZbuQUooHyun8T/0Y1VJK1eM46P95xiL1MaX
ytEwm2FmcWnjV0ub8i9RLclP1gROxymiMV3JIRZVi58jibf85W3wqNGiuNe1i4jZ+2GRbD/Wfi2/
a2vKujiIWNOhjDtQkaY8SLiHOtYdrQq/cI06kBFnq+R3HEf2l6EP+wMQsBKDs1Z3MKEtVUAgktxM
Wx3dw2+KFA3XPmbixcocES9+SZl/Prn4/3958kIOaSRAjQILh02dM5OPyH/rXv3zV4uD55df3dVD
rfrT3O6ngS5RmB8UTsVfYuKfcefXOPNXT724MyY4Puq42bd7X63uFDl8lLvgNydkkZ45Ib2IUKt4
6ibxMjjJWkGQ/u9FsPy/PPQiNlr6FDShyW9O0mgXzjPss7VL//n5IKk8nmrHTHVdz4oW5zN5q2r4
dMid9ztPfaIvmeAiPVv20O6NRN4lCLXY8Vrq/VdPvYgBWZ5FGe3cZk+x5yFU4++1r6/cPP/qVy+2
foNGLKy7sN0XtvOlSOlamtUKNOZ85NKc5V4fQU7HmljW0kQvJp8t3c3UtHkGyxX8+L1JF6/1y9YZ
O1VW/Iwx2rAn5zb0yvmsOcMa1f+vZmexM9O4V8zBYSVmE3Creqx7d4B6vxIN/+q3LzZn7tipruCT
hnBXwHUZ9EZd7X9vXhabs8H/pOnLst03o+wFQUCnWa+efu93L7ZnYw61ko4x8uRq85SVhhfLa+zj
v5iRpa6DnRf50OdRu9dGyyugLOFAsjLZYq+cZilgjI5XyixFvda0GUElGab3fpYoB79OnJe07+dL
KzDix8Ap1tyX/+o9Fhu2jmmChDO7asjqzawEsNf1lff4q1+92LB6pwwBYmVMEVp4+aDvldXO4l/9
6sWG7dmgaunUzT5Mctc2Yzpd3m8tGVuM+Ms2zUofR4G6afbA0F9auf8AsW3l/ive+9x31Y5/9RTq
vmW3ZbO3EOPY0S9NUK2nGhs5aBZaFtXp33uFxWaN1T7q7cInBk9TujF99JI7Sxp/86su9muYD2am
O3xVtQqfTf/7kEv3v/fci93qO4E9T6rT7Cu1nlzfH99n/dT9Vg6A2+vx5Jd5lGZVy6Skqrkp43Kf
6tbut557edsOnej/c3ZdS3LC2vaLVAWI+ArdTYdJ9gSHF8phjCREkEQQfP1d7apzrs1xT1fNu83Q
SNraYYUGFEtlcox/dMo7PzkTKq+RGC9s9Wh1QN2BUTg7oAEdLvGp6mwuyTWcwqVHrw6obcETBPgI
GyWAiFUYtkfd9teqgUsPXx1RNg1yBn8dBykZz0NlkGGHd2Wh/6MBZkpWTuM4mDxAEyZR/ndwOd+3
u9eIM2UCr1ks2sNe0KZVHGfamzbv2yarYwn4VOsXDRayImTbeV/i+dqI7dKnXh3JVgYNYwYxK27o
AdjfrZk/Xnnn853zj5i1btWROqa2abG3R+CL0BUDfrRGngvWLIME90yTGzhzqyTjowLQvmLCv8c8
TOwhD+10qQGscgD8vgw+D7GNvzDICaSwDqKbCuDdhzaq4UxS8S76xoqZfORVEu6JDcWzY9o+S7hJ
ZYCesXXRIlsodAvLgAY7rSqZD6Ni+47xCbwox61/as+vd6CyzPvJAxfJkqXOCA38GKTrNjy4Rgyv
XAYxCNexGUQqOi96smHTbotEOh8J2mV96sAS4qN31lwATyW8BoW+sDzhKvQ4YzXrZMRlBXJCVgAe
bzADuLI+/16eNenS1G6taYGTALvEj0XrfHSKa4qZl956FXfoMpFwOm/Xgh8qNGBDaAe976VXYSeU
ZdF3Dp6MIVeXBnz4zqJrlNBLb72KOmC612EVSYx3qiZJXVNhsFwMj+978fMf/SM3iPrGLsZBcUPb
4tT6/Nh6xfvu7JD+/eilGwpQlhvskQHau8aPz4D5qty+78VXoYctTdwMDKc4WjxMuubTApvb9z16
FXsMbqUEfT8s5gDHGuJCnvYaAfXSWq7yAQDcLQSrPJMPZQxKfriZMMl8+61XoIT/NDKAL/77e5Mx
GRV1gEK0ycy+FYsc0sSffaD2i+RJIhb4wFHH450rhTnWAtUUBaf9fd9sjeG3RotlGAXiNXOnk0OX
eEtAL3nf7bgGHQrTNX6E/ibSbiiP2pupe+fBDVYHF3cum9vexYLA9LVdmiwp6ftyqLVCAx8miBMA
rpa7Pn9yGqCfOJ/e+UFWx7aonWqQFe501yf3nDt5ba7JK1zYor+n1n9EhGoOtRVFa/LG0w+yHbdE
4255e49eevbq0NbGajc4v7YdVarKo6te3/fg1ZEFaWFZ+mDC9zhj0c72dVdbwJfeeXVkuxGWzmbA
o424VZDToeoa+ea8x/6RiKw9B12XkAkbuz9QSE1t+zAmcAIz9Y5F1N53VJY37/o4v2frf6wo7OSX
gCmsaMwg1F0V44dYLNeWdMVX/G/YWSuieKTpBqlKnM1lCbfgxS5b9FYK9PcAwnHAfcu8bnaO+oyF
tqPVUGz3ZQrNW+eXn6jwfZfN2nu2s9SvZ1r/PhC3zGngFcmv/sYLW2BNdua066bWwU22yPDB1v0D
fIWuFNCrefv/f77z3/xjceCWrsFAxD3WT1XNUjQB5V1rmQeiU1XsOKZnDnRcgPoAqBSTo2mstsp2
5ACWRfKowlF/mXnYHFUHg4+zLS/kEuEePQFSAuKvVZlDZbtd/NK7aUkwnepIXyN8XPgqv+Uy/3jz
pSET9JJGnbtd7RyDxS02QWKuoWQuPX31XTDrhdWMHlQeQrC1GGHfNjlXAvM5cfrHufsN7f7jxd1p
8JK5i1XukDZ+hF1yf2RNSL+pcrwGu7zw9v4q95lj4amoxqoqpJlI9dPh3ZtxFUNlK+SAQRjOWx/D
K/QrxgDvi85r6d6Zg08fBriw6p7adJwx3/f6/ko/+tIXWYVRtyT4DFGFUtGEt87SPPrx8M6in64y
H5BiJAQccT71mQUd9w0IuuHPdwXPNUlMlsoT/ozThCvgOJ6RVzWz7H1ffE118wMWKNC8x4NWbfvU
29HLOGZvV2Liyhztv7HlNyr/j42u5qQWmMcNB5UMsCmRUEUYB/JlhszozngD9MQsemiFqJzTUJ9l
ImjQZg4kFSBv1swnzJdA3hU83rvWcU8jnbxNA9rNfhbUfV/eSFfFDerkKVbBPBzmTtPcwRbMZlxY
V77vhbbzWiKqAJsvDCGjk89LZI+jDuqDIH133wcAQpPSA9I6cXvvSkly6a+tDn3tdZWZhQOkIvSC
7ibgxm8Sy/3b2Y3NLUhL5xHpFNkrUhwXDtRvwPcfizsz3hGYx/S5H7Xx0RvGZDMUWKG3t/2FGElX
CVWBgWs4AjAJzxrZ5crpnUM5Onozj2z6/vafuPQDVhGBgX9pmjF2ITgJXkdfVz9BnHtftFl7gAZT
OEjCUNYGbP5V8g7wqWssvwuv/RuI8cd3J92YdByGEDmRu9h59eb3fY7f0sl/PDdI5haz0Rh7tam/
IgOs7mLexe/8Hqsyp19628xmoPDCcbO+b6Y0YtBmfNdC/oYx//HmoPIEGNChOqvbDj69AIaKOH/f
o8+L8MejxdLoDvLWAOo0PbRpHTT9HyH0/c5Bnbc6sQksl8N+XrBNSu9uQlG1Ud0cXjlCK5Tif8Pv
75Tvj5fXsi864giaU5mIQxSi2I7jodwOrQehU+mDzMR6/kMgK35UKuR5o2NySpqO7KDtTbZmiooj
rsriWq5+aeuuDjU1TlPCA4HmPQdUKBzPvlWsP7y9VBcixlqSpaw93ByeMAemWxgMsXIcPkTD4rzE
wCA+v/03LkTYtesoLet2tCTRh8ZzZK4CJT+e89uPPlRKtv4YloCfePrx7T924WutpfgCF8zppC9p
PuvyWSxTXvTVlUdfqPzWKN7GBgqD3NDLccKTvAuFn3qOuHNB5dg2sGi+sgMv/YLVqafeEkANyPdy
Sf1fTgAd0ap5F7SF/q4G/9jbhdcvwMoznSfx2B4cC7e2yQVC/O1PvxKb/e/R+c1C/ePxlT/JxasW
lbcW/jQ3YgzJc93CUCxmBHgkJjz9khScPqDk4zdkXOIyFZCJTJfSpw96iSRcBeUy347QsPjlFkOz
m4tS3w2wuL/HHdzs0DusDzGyIcEStgN7pMgwmlaZFD0rd4PfsN0SzvRmENF824RJu/Nr234ywcwy
AeTDJ6dynV2UVOE1a+VLq7W6DztAzBVUJnSuIOWUe0l1Kpj3TqTJGibY6IAvDGYBOeAmIp0Yh/R+
EV0b7//euP8oqdZ+eLALYvGsWXvALBhKakCEQndLVadZS5bLWSIgJMxtljQolwJ6jUvhfYBz8bI1
jTInkBvAmvKQWjY3gIPCvIKBgpQlS9PsRNg470PyQB5gdZv4nFswWHq4EkfjTcLO2EUD//O3N+2/
AyBIgX8/3Z8WMxGnmnLlEjcf9NhsZeO1kJXW16CCF7bIWhh4maQ3i4WrXOFPbY2kMAky4Iu8/QMu
PX0VLnouuon1zMupEvwjI8lwckl1rQt1IXavBdNY7Jqe1KWXRzyxuwW6kw/MIJSHqkg+AE8ZPVNr
mk9v/5R/rwV1VisN1QCMaKdkOUBJT3waEzqd5AxkvgOM5ZXlvjBGdFbL7UAxvOOQwD2Iivinfor8
FwhliSfj+PLQTRbF+Qg1QeaW19TaL31B7+8NFonag3W16xwMRCUA6a8mODLUtqPbMyb1OENZ8YlG
wDBc2w/nyPOvU73KF8RgnGQYwwUS+GML+EIDydN4cvhBTWMiwK2Yiq0rvfLIKUaAw+hEMCsYi6yD
o1le+4t/iqDQt+VJAZ7OJBt8DPE6qY6xVPKx3kLjv/5STo2btmTp78aoU9PO8Y25sZzZF7+Ywntv
NHAdhfKNfkh0Ud73LfCwupDxDslVdTv3JWw/F10UWTmHE7xtiZPBtM1uGYc1xwDVYToNwS38OpPd
23vrUlm95pq2hBWOD+DSQcY4fdmSVOUvTRZoH/o1I19xispDo11nM/HBe/VpxW/DaekfWZdUL2QK
uweGflMaFmdpVzvNWw42HIFeMmO/+qG+pmH27+PsrdGWomtRXoUorcNz8Yvh521Tu+WVbO/fGQyU
o/7ei8zBZCAGGPgwqHK+pTamt1DG7r92foPWr1ddUyu99CPOZ+GPREBDL4aIwg6HyWoQVRRc5mf0
e64s5aWnryJe0IvWDFYOh9L1YQVQ0AV0mUDP13ji/44RUOD5++0nr/Igj2eGQ+sSb06t8Z27vtPV
BzYvNpMtbcFaS2a0lDxIxby9Pc9Nr/89tKAn//03u6mHtkMzQJ0KhNXv1GVNl3ptDBvxtkzg+SOT
H5WZnCojqi5Oc9OV3ZW/fOlrriJiAXhp0eK2PnRO8tWq8JYMar7y7JX+yH8yQlgT/v2zQNtT1pZs
ODBTF0OWOGI89YWSP/xuqHdlXQ52MzhJsYEajZNX0GW7Xfpu+tb3BUAWb3/aSz9wFQ8TpKV+zJ0m
x0n9PCJEgZjr9td+4fmX/GvhVvlfUsQjLRVsWSdF0dil1UlEpfY2XXymM2sDB4JQc30qRqE3mHVB
kpG2AH01TVul8Ka6qsf973vmf/y9kPEyNsCXO6/rnmzBP3D3sVYz0m5gSTYzeDD7phXd1sGM/MYG
8LQY6dzuDANJF/QAuYHEYQ25ALwmhv5Q5TEgocpoLq8MP/99uf+PVjIF6LDp+NTkZQwWakn7CuaM
kKqbPOlfWenfs4B/LMbaeLM3fefNUPk7TAVy/bgwcBuGtRY+QgDfFwxUxvhIZ+A8xBzPdjuNAiUG
G9mybSFHmsthpI/aAiF0jQFx6QCsGbCy6qbAMEwLR8WXVx0m7AU8KhciRLBM3/hl+5Ghc7SpJE5H
4wl4ZdKpDnQKsqhzjUFyIZ7Fq3jWmArdGM3mg+4/Q+hkVxVz5nfzJo6+e32UT31zZWR5aQueT+Af
Yd+MhbEzHGT21UJyZxmGnewq5+CysMzahfFt1PIyf/tUX9pOq7BVLhELO8ga7b1q7ncqXqajXAhu
76G/ZnR04bZcy4QsS43+m6+dvQUZLYNd7JL2XvxSB0BiYEJabN/+JRfi01qYconQeemXts7FTLPI
DllXXou/lx69Ck7RWeaEjHj0yMkmcQ82fmdRtkaxxsMw62XyZe7HrT4oYyuIvy80e/uTXNhIayAr
kMKqHvksc+gWd7DEDM8UMq61f4eG/LwvJSQptnXU/Xz7z12KG2toK/N1R2uhZI7pc5ibaox+FnbS
L2GIzMWKqsgTx8iMTxx4EPxLfZCWCuiRB2YzshrGjZDDvxYzLuzsaJXeLL6OyyDUU058nkb9gigh
N7a4Nu+4gDiCDtXfp3Qyc72wwsjccSjZsemcdtNYjwmke0vo/3SWd7kzNMUDQRVf7Tr4uP1iClqj
V1b3ApETGlh/v4GcAaJAw3TK5dRuGg/6/MMMk57IQXY9b5PwXpZyq1VzT6f5AJDkFqMraFIvAFoU
Gy8qf6EdmmlBTr2zjRQ0yhvQPwtzC3eujSfCY6CqKx34SxtxFWXgewFrWbeV+Qjt3k0VuC24mjxo
MNfmXbo4y3wXh+XV4fyl6yJa5UvcoWPVLVrmiS9jsxmCwfnhTbT9QZayRwUJskFWwLzvBwzJlp/u
5LpFCkdNa47uaPSVMP57ePGPa3Stbg8XVlYLJxjzGaKiMIePS3GUEjT5YgzEd5Q9ZR5Wwj0Abwc3
UdhqRwtE9DB9hmxauY+qoYP+tTQ2Jb4ntmqadBoOHDLrfinUroFr3TPUxs4MOJSilR0KlqqkUy89
scWjmB30Ah3rvgZtD5/Mt4/4hTtwrbOosZ/hlgmxVWBe6ntRd9GODgq4XrMsy804DMHR8Ys6k+E0
XRn1XTjH4SrvJMTQrg8JCC1L3AE3FUKaYgQz9VQ2XH18+2dd+BtrVHTXli0BMX7IlY/SJELCtxWt
8DfubPr923/iwi24Bg0r4vmh7p0hDxWEmljgDYclkNVNZJlzB3kffiUInw//PzbdGkEsx8BpqgKS
wFUZfIPjcvmFW3XN2u3Sjzif7z8yk2qBuxDV0Zg7NeXHsm8WlQZRO+QgTskH38z9lUW/9CtWwdvW
haEM09c8icwOsq4wNRDbtxfi0qNXcTtpar0Uoqxz7oSbasQteM3J8NLXWaUJiMKNrUjR53KJiv0i
ZXDLg7Z0Ugf2FvuqjsJro/1Ll88a7mrcsijNAEqwHk3rZZQMy7aHh8vJR12ynQsdwUOo3WNGcYy7
T2xR72xJrKGuBdxKiwTG6UArWOfA58bsm8As71ubNdS18Cej0K9psOzqblHym3Dmb+9a9jXWtSEB
D8NmbPKpNBQ3pnWOg9DXFuTCplrDXWGy2IYt/JJy3G1dpiX3AW5mn95+9QvRKTj/0T9OXSucYuIM
JR8vx+h28bmTlcYPHlVF3a9v/wn4l/w7bqyRrxGZkIqHqHuFW2M+slAxsKzl7rzrRFgdWOKWL4Ws
qq0z+c1d53YC3iaDSgcPRI2NO/XTJyhHDCl/pkcRoSlJyX1bDfBuKVj71YmrfhdVSe2lTdVXKeUk
3snJ6V8TFgwfhLe4w0ZBBr5KjZssr+BYYNLFBfYBJE7mtkl9sOodCLIPZKMCMv4UM0zdfRqMnypG
7QevJATdU0jDGibMvtfFDPW2VqmUEUbzcvCqx8FEuEEM7LIMGnZGfSrmwkntOLH72OoBLV6IYKVV
H/C98tXopuhWLnfN4rvYh08w53KgiFV7mEjDgV1/4snAh9Qt5uo0aKK7dAqEA4FnvMqeoet7h4qh
yYohrJ4hWlbckUXax8ZpSMrhK9ukgzP7Wwa8LrTVp9F59AxcBWNAGZ8xqT67rAmC31pXzkMIUdpp
2zJf3NesFLcBdC/2hTGQKiQmabJzJRxjBAmVC4h5GEic6UAb2GLDhS+ZluKAWjyCeFTF90B7RzZT
gfZ/yYp5R15Lv80SRoYgdQSf4myc6yT8EKikTifb15i0LI16kPPs/ygGV5xq55xC1mA43NrJb8us
UiN7DmgtxQ4xzjaYfnshblII2sAHHortKWE17HxiFxohwqjkM9yWwtMgfJY1diDw3Q6mLq282IOB
ew1/7iSoKPzDWbtHh6naxIpOT8JVVbOzATQi3Rq0qIBjxAFhza5RJ19L2uXJJO2I0WHXwSmoKRaa
Fm4PYf1gGHi9E6xtp6ehd/0pJbGPk29cC6h07EOgiTLIg53ngh89tAej02QGSEtF+CGvRTfG3+qy
R57aRLB+Qyk43snIYfirkBTJCRuluw0AKxHpGKHAHSwpVVayQLtwhq9cdwPlTv5VViUE1aJIds9E
keA2dhd/38xh9wQfQScbvSDJIPzeZl0MVbMU/etwBwQ9ULFhCE+JfEKd+M31CqPgbD9D4KnWU7hp
l17BjlJHocyiBZ5tGQyd/NRo0/F0xJmoMSmog31slclQ2LunfqF6pKnXwWIl472G6BroUVnbWRQH
ukPDa8NtEke/Oq9uGNoPMDcKbWXZni1ztSmMP+y7nhZTJspG7xLilnBmCkYrODwI+QgXVKfJjJi6
XRfG9k4MksOGQrFNB+VoyK7b6dgPdI4PPgbX8UYq2E+l8ShIl7oy5vccKnu3ia9o2iWQ0KQJMWU2
t7D4SINklHsbJPI0MLt0u6JyDYcoVMV/cKcv9F3TgUh9bwUZv/PSLk0eCdP02ymufkhwdI9ShR6/
hTlAo08QgFTOi+mTX04toCfX4HKAHM5YWLYxDg/vLQSO92SavVcFfZt77YfiPvBgTDzBDUancO1a
6nT0yOymYuAK00gQyF9EX+mzKY/6gNfXP8cy7secYFL/OJFEPkFxChoeYTy1WQ/bh22PbVADhze7
h1aE8jxcUsdgsFpB3JEqKMr6eDJMsNwE28uym5JAtMdTs/uEqX1833aj2Zb1bD+OPqocNCOr6AOQ
lToreemRjYR296Zt4UgTDAyDWaO6jYF/zFFCxQ4azYNC2hapWzCk5aaxdnzk2mXZ5C/OB/Qvoy1H
ywuGRqQZUjKScENmrAGkqOQelAN1nxDLXh0lyS6Odfgq/SD6AagIsquS1d/dNkIMcLgvUtB0m2xk
cGuXbj3eq6b1d0VYtrDek2Wyw0mJQdAsIdHXkE4ftds2Wyy6PSVTB9ktf2q2YQxBLg1HTAEEve/a
tKr1HUWXJwrUGcwYVd3NBDRJKJutrsQhFqi4QFRv6BYGro6XDtUI9zA/Hn8mI9NQDJYI2iooN1NZ
OPA39KM67akop62FaxNiaxBmpQOvDePoYe+1XQONLwo53wCRv0+ZhT93K9raZh2YNLkT9pIiFCzV
pxiSTk8KOlYKr9U6GW1jFqTlwppn1vUNJoWIiCkvC/bQS7CiUkCwxRYHat5AR0ZvF7PwO2utgk8A
L6PnYIr0r3FEFwPDXSBEyVL4hz7sgtQLOC454OjJo68kSosikNE3bzBwZ5wNqQ5t1SzZEpLkVsEC
5abtO/7Sx7XFpTUSyKyFU/vs6KI7xnMcwDjZWwzC4lD7NmtbT51liwE4QrSUcB8fSsYeAq8K280A
L+IpCxixDz6bMJlaAitTMDbrHeTZ/KyZPHOnlzK6dTTemFlcnVkp/eYW4um40EVgoF21UNAmCjd5
sDAYPjBoQ3UpxFIFMgBOtyTp9K1B+yCFRznU5vXYNU3WKKfKSSjirwCtACgSBfrHDI20W8gT2M+8
FMMROtflt6QoaA7VdPdJLfO4nYJyisEeFKAwRKov00VM3qujo/I4e8x7Zb5t93BgER97uDttfKn8
TSK9Ft37keY2jLp+J+O2ecbkTOew2qX7oiJq57dunDeNiGE0hpZ8HBlc25ZTqB1PsKVl0kldT7bT
XasaFX9IkiUYIT/uY2+ErErkPg4D2N6FVTyRnyFwcxublLbPxRnulfqBjjccKRiEG5PqmcZF980C
4nkq2dg/KrROnhFSvR6XndvYTZckcApFXET4lbx6YO1rFVC1r0fcPqNjeigRe+JG9LTfUFIKWOgm
ZXhTWTtREFYK+xhWTFPIOCO4S+2rI1dy+jB7Vu48waCb3JQ2fh3cim4HJyzi4ySm+gRtVvhDI0ip
MtO8hX8j/i90ORMIdXyAybxbYWIfOveVcNrvpDPkc29U9LE3kIx0rRcetIHiJzQlvdNQgB4PF+UZ
UzogHvWLD1mvGK21BCkWde38FQJMGEUs8JipMh0041fhJeXWRgxmIk0lVJhCvLlTGeSjAmQCvnoo
5dwX23Ycglx3yQzys1YnZyrmPddVdW/RKG12pe+TfPGIntIJU+wuY21h8yEKq2Oox5ehjenmPCQd
0dqL2psmiARNed8E3x0XEDwQClv/Z1+qkmaiMAFsS4N22DkuCkDuTvEtQRL/XPtgUg2O1zwrn9TD
Tvsl6XaVgo5UWUQ85cMMOQDFwGRObdFxlpoOsI20izuwrI2BtFhmfd56GzYUIj7aMKDi54Ake4f8
Cr2lFkbMpykkMKmBfIGY0xZ8bpkKf8k9StokNzhdbeZRASuvntAkg+uOW0Pl2hULAGCc3UaJtrnA
tAUbVLBmTBM6QtQaemA/SKDROQs78p1TS9imlAyZLCHFeAu1J7IhLKrGDIkn5ymF41ZWQ+lkUwex
NFsJpJpJeSFRv4AHpybcbgGsMGefwb9QGgAyeybdZ4h7Bj/LDlpsSR9DBb9kanqAFHvyLNQMU9je
tshtLFL1pfUdMLvRVD36M2L50vtAQlpg/SLYxMltP4bNjUdc+smZe7goIdYBhN47tworG6dOzxII
vlVUdhmmm+CENoAsZQPcMqNd6c2A1dG4LvdJPbn3jWRVDofYXRmb6lXqSeXTbIs75J84SVoM26Ca
XyH2Z5OPwF2H/p52RtN9V5rw21wM3ZDNnXW9HAbHTg3RMKLibFmEi8/n8OpO8K4DKRWz6QlHEm42
O9aATN+i4t4nFswxCLCWAJbwzowpyr/FQ7bGXHJnh74u70oJjdEA4lXbGfnTtE0SFQDEB1JzvzND
f/LqSOkcVLvlBxTkF7V7u26E48m5h/uPhhNECf+qTuOzvj0OCdvPiuCHzUsrTw2Gtndc82HH3Wje
Dr03HAOPxV+HSRgKVeNhPGAC0e8o46h5DI59FC3WyZQyXU7MmdDvBgNGA5LVbaqEizxhjuyIamMu
BXZrBcXenbsQqIB3GOjvPVKEEAAtSoz+qt4db8DL60kaSaixQpQTGgpeAfUKmGEE4oFXbfe9IrS4
TbrJh3922yJRYMYnFcpVD/AiCkn/J69tqhcGVzX4YJFYQ223A8bD2GQA8GyZDk2lagAjY/9zUfvO
Bxy84aYxqA1SHgP5Ax8nKHPq0YtvBhtWC1QQ0R3KAkRRSMfN4SyObFoIgrtb4WIM0QGuBJUfgBtI
nqUOJ7jSCvo0hQXbRyRaYAcY+0CBRlBVgQNKEWBzRaE61J5mt5jznzPQrlZhNsH5LoNHKf5tix7+
Zwhl0yZrbW1/aRkkvyDwCKMn0PnCG4/7UXRbgEpxaifXfAUvxpsz+EL4hznw5o8D8xB8SoWENoVA
sS22dGnHb1RAOlm23PmiMcr5nAQAUusp8tiu41XzbLVxv3qjh5qVR3xHg0Ld+wh00N+vwHw6R4ap
AiZS8RRYpqNWMRwvlFmExoyqn16auE0+9AGdX1AivxQT6MmbMqqqH4kag4OKe/pcx4N/Jwz0WxdO
ZyyhbOGs2M5+iEm97oqnaQ6DMosRj2+tFA6GH0HhAvnfOhrJ7uQfVJlQmXmAbMiznReasLXTn+LW
tY9OSPXGgsJ2K1GjGHiDuALO6gpl/qb16bmpMTpws6irMnR2UzI2JyDDMFdBUvAl6Jn4NMe1cOFm
FUZfC0l7ms1ogPxEU6BFNczRozughw8ATJ1I8hKRPoBQLaMRgLqdcy75/NgXJw8ixDlFv3XeDINT
PJPeQ44Evb7hbsTMbEpnBaOarIFUCMrl1nFnxEJRD8CBUfu5cAL5AdYA7qmVtT7aCv8M2tqBuicg
55yG2EXt7nET1duoHvyvCt5nFcAyUeelUUngXNSTCmsvbHEKFtUcChL4D9S3VQBP6HE6i7L3/B7Y
Hf3YS+LuNayPbkqXRveQ6eLPAAfHAy6UFgesI+58mASJdsaP+AfNkRtuRlS3X6DHJu+iEBKeFXI/
NC5M/D2aRPvoiKnIvHGWXyO4WukUSl/NE5gW3RaiqnrTh5wOqQbgDVpRGAlwkBeMKNJ6av1y45Ky
+xADfPgDLJ7ihPkztJx10ZibBNnzcZxVjdS0k3ttojnD6Dv+kRRJ8RSorkc3oFuS7cBmeqh47LpZ
1dXuE7Toh/ve5csLQqpOYbZhPkNrIPqM29m8eNRf1OY8RnhIGgLjHb+cvDuSiAalPHM6kyKv7jdj
lPh7gmrO2w5nszswXhv2vXYGtZvdQO0Qyd0JxgO+R9K6bLxftDTjC6CFAYW2shu/WB+4pcx04BlD
3XX8HggZENhsLfW2NmKuYUSh5k82IqQErgotGsL85FOyKPsaKxcF/oikLVvm0r3rvd77aZ3RpHPP
QBiXYTw2ux5DRYoLG6V+ZIvkmfs8+JEMvTxBqSXk0HBRzVPrVf5zSweJnMnqO/iWJo9+B1FxiInz
5HtggnajdcyPeumjHTh9SIFF7KPRpRtZvAZOpRbokk39rgWQXB5GgTt12wWNb1MMIcOPoF8iVYAC
nv1lGQn3nWsG1AqVv1XofN+SSstnYXmkN97c8xcfDXaxRRicbwg0sgrkmhTNkUJIMO17yhVqCjIY
kqrWs7gFHfgzo/CrHRDCK4zVdoC5x7eCOZznHUovsx3RKXjWifX2gp1zkEpTmsVeg1IrKGbKkUZw
ceOV7vLaKz94qYwK0OhpEg7fC2Ee4YKCCMcW2JqnxC3sM6tJeWsUvPysX4BbGlk5H0ZaQ0UUYxM4
OfTIPTb4RN09Gjb8xvs/8s6jR3IkTdN/pbF3FiiM6rCHJV17eOjIEBciMiPTqIzCqPnr9/Gqwk5X
zcw25jbANNANdGV3VYQ7afZ9r5w8N4+IzvGbjTd6pbcl+sR5VuXMBTepbOamcntlbfKplmRdQK7y
d0L5dbG9cd1ldZqccCVV3/2h8GLLrEx95jBcUiZWCq42ybV0fCmquo6LTjqHoDL6p6ot6jpCmBEc
Ji+cV0TotXNfCLHSDZ+Ju6ry1bFsOvCpuk5NLzIXbb3VNtKXiLAT8KwivIaNl0aMHSE5+Hjjj07q
2I9jUxQ3VVZ3xOqZ6liopYLWSbObdZm8w5Imzc6rihK5uFkcl1GYZz2YzZ0eTeuQ9g1t1m4t/M+y
he3mHSiXLSjAgs6gRz/bBy3L/byWK/NDXXPcBCjPs4GZQWahf1qpnI8nQ+gNfQygIW21Plmeal5m
a+XSLKhTixYvSz9yb7Azlnse5GGw6bImLxp4IR2UiZfcs7JdR5NUdiQfpbrlUsPTSFPkAgAHIZtv
3XQO0yjRpf3phb06tWYgaMmQw8kfsD/NNJiWMci581YF/A3qxKAWa2WS3bit74qYL21WO4IRmKOV
M23kuKrbSjE5+CTVv2QklgCQNrbVbHgUqULn2XxTbnjN/4bmvjWK1hDRWLfFrkBZ+7NMtPeY9exG
5mqtD11q+0eWsozH2VpmviN3XY6IQOernHpEklFMVDDSE7h8Z21rb2kbq7bDtMpda3TW19hO2X1O
x89p8Uqg6qaX413BO/qugYzjVaLn8VFd7VZnqI5ClcPCSYXFcTZX8p10wP6OofhoqtKhPM4xDz25
yiy7Zr/t295lwh3x5znutBvozNqTlBC+DvxMT7oOuqfQpiPFp5vkrYJuOZD10m69mXMjKPRnkBfB
S9maNSnUZdNuEEGIJM7N1HzsdGve1uFqxWkT6BM3NrdaF9oMH20phnojGnv6XF3LuNdZs2TbElPP
tg4lFYqJl9HiPGfh++gjYolXU4qAEVckW3oIldr4lLLYj5mX98PzMuqB9SMxV5oeF98/Jm6+LBuj
cVM7Ss1eCgqTg5GRsRZtvg/c2fKpFBjm46Arm3AjVVvOSUy9/qx9YTRP/uxnVN5q9UP9/tWrqZLe
ZqZ8j3uuSucxSoXFkjIuI3Ud0uy7GLaxFi+h4TjDdh5gmqlFE6xbJvXUndsP28BKxFOdgn7RGNTS
0izC7KYIwmo3BvAZkTcVVsD84YIlrKjBIrD4+t2huXOX2KNxYRKwnuYqcOMFiG3bBe28ZTwbNgFY
wEX5qXmzNJmIWQ7Dt8GXfmTx4x0yBW7t63w+CMBIIIJM/cBbTa1CVanHcmiDuzLo2721quJ1YU/s
mNd087IMRXdfEHD+6tvgPQYxEHtle/o1CN0ngzl+Z9PsdGysDEmJxV1yEnM7frYtc7Tf5rdpGtof
ds+RA1plxLk1ph8DHVO3VTstO2MdlzftwWeLBpQxkpyad/TWrXbUdwEUyzDaR6Ft+QI3E75YfVPt
OnxRe3xleL78ZhEXWAPUS/QsK0qWRrU8FHArX7IX7RttHrqOjD5dub3JQ94qO89e1gnjXj7L+ifA
O3fVvAxuvXUGiIJMD+6dV12fCw0IYkQevaj1pidR5K6C+aB/WGfutu7D5mHRfRCA/hntyU9tEwQH
rQmHoLTm02rY9om1erjFEEhbQIceBlXSXAHxhIYmCmUq7q3MDB6hCZKzwsHE1iSt4LGep/AoXHLf
S6tIX6vZnt/XNem2nbNq4DmLhvLcdlRMVNz8gm2zi0Ad0m+1odvTYFjjlisIYX/TiZMC4vnir3Ub
cBB1X3oqvHht2m2ETtsNGfT5l5RuAjhCmaUvA/z1g5THlOd23zsF7hE4VWpXMupanHFIz62p6NRu
Er+MyjlbL43iAInTJWxufQBpWieRPoCt8pVsGyg1tZ2JQsDdvzprbIwAE53ZqM8sSc1To/v5UOnQ
u6mWxrrJdYZLQwfjMSAN+ylzM0JU/BQSgftSF+9NI304yCJpjkPnYfWDbpggJxgoHuDaCOSs/IzM
WMpUokblHYsMRMIOKMH/dLUxbNep9u9n1H4hSq0iRw3UtHoiQzGvvrLO8OGDONbTNKneJ7jRg4He
doNBdlmj1WpJF1n8knKZKR8NC5+fHX6Av3gX6a/Nph9nWPhkhqnJp7ZG/tWZyx5opHitwzDl5w5a
vZl8LycUVvl7oyicNwL0eCjWMkfqwiNs7XgWM0RqChhEoNcsY8bn+VsrrxxiKlfjFKYmw5OYlu4h
4NO7axoj27bGsuwnMaSfLN35y+CkxVswD9kPy004mgDKp02VQjECcs/VReR2y8NT0lYTLol78ewq
31IobpON2ydPyzjjBm4YuyMJArnvl0ZsxbLwgiFx2HAhZYewMLxfPIK0Xq0VgqkhxC/I83CWwKLb
yQlaI56Kyo5FsizPbWj3N11qdTUXM5xBnK2h3jOGfrB1jteMnjVlcvTN02pn1/5h4CwZ1AvDnpHH
HWDkReU0AGW9ldSH1FJFwY5qBbe6n6w2qtVgXVi5yv3aq3CHptE6EU6zfCydCD98e+55kzyVEULd
po1FCcEyvzvhGnpbg1/uLvOJDWJxqrZO5ky3erLxXzr0oxwL7otgq6TqHwLJEGJaw7BNpRs+5jgj
jxPt7CdB/cFFkIhyJjBTX6a5m08wdeqldWd2iwIzIRyvt7Ot641BOFGk09SKzTkltb7IqBHTLfy+
vS57e5nk3g5K85vk2oXGdy3cBWTxhHQ2AudHUAs0m4C+fBVkZBC32ORQgH4lD8FizUcFqk3PkMFQ
NgS5tQOKt+7HlGJNhqdqY3E9nXAUp4eZX+Y+LKuGQXEssv0yJM45Z39EvEb39UbNZXhyNWcZZLw8
LgBg9waqNzsy2rX5qIrCfJB9Yp2IObaOpWn1l8RxbarSc/1VVvWU33TNMiJG8Hpx6B3tfSsG1b8L
y7K/Tzrvdr0rsc4G/fJa5VC458EKM2unls6UEfqm8cLhDnIiBBdzjiBh5vt4n20iFfZd4lp8H/y0
eueikf85Lh2ZckNWIeJreXPK0L2mddOH/qxUqOh1m8PqYJCwCcyjxsc19QMrAprTm1SMBDF6bnDu
i8E6alEb24Sw7xMs1PTu+Em5awyct72Zz+AEwtglPQLFhPi3H7QjQJ5rK9Rb6LB64zV28mt2k3BL
qkT2s14DQGSRGzUo20g9bV1YNh1Z47BbnFH8EM5YHZy+HC6iGiWzdVM7H3Xu2tsKmvXemrwKX5bW
9m0FUHMwfdu4SYdxvmUraMjqEqDdqQ77OxSTlGUEi9F+GwjP4SlfAuOgM8PbD5acbkw5Uis1WZUT
r1ld3OF0k8M2CzyHx4rOlAYoHYI4Uqqum2g2+3GI+kxDjanGqV85/jAsc4UdlVeutDU2QBhECNZP
qC6sjbvaDfUNmcHK3AZOzD3vvSCbEBRbkRoJorVARyz89E9JKNSjCx5726rG3Bbr6j44YZ7DO5SS
FrkpO0HJpVu+veLFIzmw31mu/biIouMBKNXyyOHXHZlDQ+BJq/hah76JBDqLeIB7xN20ltajgcHo
sXDr7EtWSpxbvAo/iuGKervz6j71FbG2NRDlLhBLEAHpJV9kU3yXvu63rTky96oBAo8xYtunVHjL
UjnXl3fYm1iJoeDg93U2FjQTcWVaueo2mdXYO3Zk9rY8rxZGuUp+w30bBvEc9HD5ST49E5U835NX
i+O4dJG86KE0DwRv2Rs7IMjD4CVCtQF7vy98KizDQpW32vDkTe4HxeNMKCkovCdyeMN5PI9pbz1l
5IAncaqEG7cW+H2WB9lzptR0W5reVXHbgMfPHB+Pnj2D2VRy3aZzoYKDNgFwaYxpODiJ0P5peYF/
HK3K0FtjJYbpvIRFEtWc/yte86bbVAWw12YqwF8sayG7hsit/sBhl5qsbaYiuTOhEFBV1OvG3eRJ
E3eX7b94sIUvSEuSW/YCe4zb1HhNjH7aOUllHAD7pgOlvI4TjWubn3LgSC6OOpy/zeFUvKYIE451
Y+lLSWLFjaV99zao8JPFpd2XW+nJxIjg2BESVkWXFVHjZcUHh6rXPdpDoii2owd6b9pcxhsScivn
e6Wl3pRmDUFaEYfbr3YHIDYS3hSrspnMje7r70HejiIqoBv2rrMmz97ULOFdb+DJsMYp654d4gDC
Xcr4lsd4vvJqPzaLy//HohNePvHPmH/54P4b+g+qEVkDv92mD0LJjbtmrzansNwxKvc/LAQ5d5bh
gbrUvJ7kPPgTzbbw02X6rScq70JuZh5pYYxxhd0xwqPqRzWXa4x2uj3OiDTPHiwZ37TlOlD8YrrQ
f5rGvd957ralIFgd1qRIijPD6lxMMSEZfiKP1y+sNKKEF3YDS8YGzU5DBkHRBmDvwpKX1vWp3LSc
rH5J2qZMN75Ow2qDtwPXTVrnuoxCUgy+mLUGkwlDL/poDwAF8JUFEPPoJyyvjvIpoUv1xBC0pN5C
bRYz/UABEOYtCgeTl6lasgmdjudOe8+cq+kk20LWkSREzviowWcO2obS5h4ev9DxCP+9ymEHojRs
DMY+lbk5N54c+pjPSdBplkj/R7uYgbklFrcAXrDrct1bNur2VaeD2GSrtu9WaCFQlCKllc9rpNj2
Qujz7Bbep+12kEKVEVR25Kz0VyQoih6KJfGeO1WjMEkRNTmuNW/8aVhOKsBXLMKr9qMGPYwDjjCm
fdFRka5B7yoWS0LBSmlaezPwSkimNK8UoHZyrY2TOBNw3qGzqaZ3vrBgpwftnNTVYtSitv4+LT02
NgfI7DbxqT88MO7O5laJsX0HPe1/gvNW75n03CfXdLQd5eiqzlA6yOKKjlO7Mdx1owfJgI4s3C1v
y2yef7ViDg81oAzYODEX3zNzZdjvbJnSdWmbFyxP3aYDpONSDmS4z3mwP0KCLtt4DA2xyZNm+MCp
VtylSLqeeJTT264szHd7rANq9+b5Yifucmc5s0erwLToDVVU7CLt4j0FRmfE3Bzer7KX607kdcvd
W5vPa70OO97/OXa83L4RjLc/RX9FlvzAVK9NsFC5pmCt+WhBV31ZBSe6vMYfRpFBRndpD8sMROD3
BYxyUjf1AdFM+zkiwzkbXd6fRZD+goNKbhYCH6wImlO+YcsRKWqWPCjjPiuoQDBz3/1s3HtRHIyK
wADbpWAE8lRH6USxpdtazRmMIDxpO8ABqsaJ4SUNaprnR1fKM46P9WsK0gUW0sKdAqT+1NHVdaNQ
nn+5g6HeBVQjedxZo8d4RP0eWTA0Z80jsmOIzrajYYQPvIDhY92UyV07iC4eGPB282JVm1IvwNfE
cZchmg/J9k0Ug/8c5k1+3xh19TkZJQjomtTwP0lfP5TsJyKesJU5fyjq/0vtdM//YaXcX4rq/rNq
uv+OvXNXp9b/qyv6d71ztz+bz/IvpXPX//0fpXNB8BsQmOP7jhU6Dl3z/MkfpXOB+Ru8FW2W9vU/
AnH9kz9L5xzzN9YFFBS0XXqh97vp9c/SOdv7zREB/KjrOTb9juQ4/a1G6Y+iwP+4cy7kf/7vWWIO
07+H/uSGWmQ/5Rpm3tUPnWqHO5ZdEumC7DXNqvXL5JgEPO9HZUWZ4Ybh3kYTQqurPzzWhRHGXOK8
pFolhywFpQsde/ilkCpjJ1qK75Mz0MpVUNEGY5WPP0t22q3ZU8VZT4MNvFBPO+WHNiItkT61Sd7d
pvVYRAKvTRELy0ESQVL3JVCJfFpLwlnkapk/CwaCDRGIWtPzXfgHp86Kh9BUGU3XJJaB+BdznGdJ
8MhoYx2BfYO30XTtY2+k8qZxQnZyy699FotqQgpXO6Re9yo4G0h2zUiaRXCx26SP3Y6m4EAb1Wma
gQ5hyQiaUKn/mCi53Drp1L62dk16TD+RuBAj2aj8jdUjQJvBvH9meTU/tPZ10R6G1Hj3pw4oekTW
ddtmS3uhu9bd5ply73tAt4B+mzMzCySQcudDm0zL45g35ZuyXfmSFa2HriwPp0MbmsioReqsH2Pd
92elrnsanHr2lvgF0J8pvICuLNHfQBw3H2zgkNCkl/5yhta4zYUavjCNmDd5F85dnEmXsRfDC6Iy
AGcA7DV4hRq3NrpbndMCt5FF9pBKInL93BabFkvhayKQXCASDqwfTbuoH5RmV8e175ovyWK3Rk1B
nE1WNI8jqpn7tUEZFjmM5zDWJTV+RCFpMJEqsIdbT5W+H80FEpJoDArjVwejt4HGkYTzaGV9toE9
lpHtDyZG7nzUbzZymaOa1/67ylLje21QVbBablfQBu/0W89K5F562jtXXpJfAhPctdYmSvWma3/p
NDARa0x2AAvUOM6XLlwSbKWzbDvVfE2N3T5XatZZVFDI+KOnTp4jc1jxNS+rja9jmpvyvsQ3u1FO
yISH8gygLq+psdBJf6yn1f25etq45kkrrs+iXmpy1prcOjATJtsWMfqLtmALE6I10N7ntfWc2UH/
bBl+BdOEMFY6obdPLMe5m8KEcmyxAgKr9qNSoCtpv/Yn4UrkPHNYI35JEJaNrq95Z5yrtKKnHx7+
vJTeca5V8osuAP3qmrK+aNmhajMSWQF0zshHvSBJt0VfLnfsiv2lpuma9ylxdi6r4Rt8tkSkICo+
2czwwStSv3ltzDA9MmXXbTRpI9nKkR8UpQ3PaoYAOiJdZTgBFHCTufg7t1465p9ESCXf87LwtlY1
Ogg7nR55R2ZKsJvV8+RXN5Wwam7axJaN6Mnql7Te5TbS+djQNnh5sJji1SdJa6EqOV9fHNJDPynh
Wy5r2MyM6+xAH9o2l+oAoj+823qutqudzAewB/Vm++46bVZjbh5qgUya3Uo3564QwZF1d0kOo73U
j3g3+8jHnXWnJ9d9himn4BlVUHZGlR3eks0577qSVyA2unner5jPh03SE5GiusXtsUuk3bzzu9Xc
uxWhhgnNKVtdT+6NZs700cgOCiB5NcuZ3nbxZkAVb9bm1Qolf9rkpvxFl2V9zJuluM+HcXzsR9c7
402Ys9vBsewBIBBkhD+hTKYX+tRWRrHxOhaYmSrkWK5Oa28bcvW/qkLLOGGpey759I+q6SEDkrxp
TxpWZqBOxA0f0PUGnxXaqL1wHfkzVWXPa5g19dFnmfQ2phYKAW7jeIesrNnl+tW9kGttXZhgjXdd
gHVEjjtw7qiRM5UjtkLLN6fDTwE19pETjoBppCqml6oY9HsNQwOOZnabPB36zWo6wbuFBLNC5YAx
mCHRkN2mt8L8TqbFuNPBWgLpuUZzlyJgZ8ZHw3wqG53ZMRg7B6pyATHQn4cuwfCzfepFXgUxru32
MPZUtsQ1iPA3Dq3xQQ35tB1T/87tjDW20zwD22qU/1wPgXFnjZZ+Bfarf45a68cJOcsHXZNNzKma
b3KUXj9EqdS33lXVD8e3ahpNq8HjWS38vud39MorJYpGYJORyLnuugwJjk0f9DOGkHLHJ+X+spx1
/mEiVX7gwFtudJhBZ2CsyecI9Uco4twe+S27oBNb1YbeOZSs+od0qutzTqjDBRGKdab6yI5K4gDz
2J+X5OiRfbMxtFO85a4pntpl7p8UlTDbyh3HWxvlwX3BHCwjDmv/AjyBRzAdnAJsSiYEs7R2xuKT
GdkThtvJAzmXLZ3q9H0H3IJw8Jsa7vypX7z1LXAteU4whUtezM66JWxq/OCrWtd9vXY0uXNed3Gh
qizdKIkTB49GG9LIF65fWcKFBSnZgl2UCcYNfw4k0ibY/d7U8ikLygrmkhXnlCSWuU/WGWa0NqS3
HavR5RSUqAdlmufU4/pNws4vWIoiEo28kAIuwpdY+Qr9lqNvinnXTTgwg924dil1MjKd8GRMNnIL
X3ZBsbEB5YYIDbn6roPAf231mp9qUNO3pJN9XMIuZZFJV+GRPaH5pLZsPWmvN6PBoygxlnPovM/V
MsUTVXXg40lvPefpbG+73EfYAcSNDcPJx6fO6doTe+V4IiLX3YRBYU9R7neNQMGfp23UwUQvUVZw
c0QIgNx3DfjRYSihQhJtQYcTA/41+c5t1AU3WVaNt/TdLm+rqeevcaC27updCKiRt1d6lrWHeLRF
6mz1jtwgmC5aYowN8zK6bndQIm9PY756z1UbIq7JcPHez07tHpckuELk1nJBmVN/umgax6hH5axA
uiCaBk+hQA2J/cD9iVzTqfPzLOTDtEyhCcLke3PEpuY9l4059hsjUc0FSu2qejOTsd9VlkB9UHXy
ph2Xz9HJWXHgBGO4wnk759ejZk5nthczNg2ZPa1523yHXqruEYzJjVvmwYMUI8DzsABdlEGLU2OU
Zb5v+jJII2lrfGGYRvjkUvgGU6tul1iZvakJ+zsp1HucUQV1gmXjtftRivSuWgbzKU0dsffACHbV
WluExeRO+NVYuQExx76cMdrHukdPXjsSOtp26KD3kQjN0Icbg09su/YDrG0IDZGaeGga1qoEpXi7
xITD6J8BHp3CG+atP/BzFtVg1gCUU3+w0KRGfKrrncKDs/P9zHz0c5LJ4ylw12Oy8pYDIzRJFhdD
Z4Oj4nM4jqs3fJdeWx4t2gD2XdBA4htMek27ZhiOZqyUg6WLo0Fk7RzPfIeHvpQNRcu2pn5dMimz
w/qelHFFlsbedDN1B4EY3CQGDXqxBGb7Ncs2VZHfQH6Gk5+/rGOnslgMKEIgPwz/Na3EvhkWEXf4
B66ojFHHaxE6R86u8SxYoh9MPwWRzROjbDcu5EMVrZ2wblo5rTs9qj4mBxMd+xBkH8WqjC9kaQ3H
vB68XTB7WIIgeBNLNTuXf3YV1TzXkcNj+imxYmzcIl9v3SZdd8zd0IFVX0AMKGt+EGtj4+oP9Q57
FSLSPKGEDQKiOcurygxu9j2guv2ZwIZ6T0lod9MyniF+aefbYHKL+wJAGykG8g/H0pJcObHsOEcE
+P2Qcj2k4i4dZsyXhWPuR1wIblSltZjuLHcM2mvqO4DY0GV6PVpDL/GmhFnzXae5f9stw3yPIjt8
DJzJC2Kz8owLaWXuloQK8iKMPMze+zDVF5EG5d1k1eJsTaF+D0NK509Fh4qccphG3Zhr0SWR6WdG
9+5zD8VoV4L1UEOq/kLF7uwbaUB6yqrFSAVpBdu2WmGKaZKQmW8lXeWIM0ZUoKrosU6t09Cw+Niz
e8+R4cmrfiW4tb02Sw+l6hu58RsWk2msPXtHjSD9x8JIHs3GeEzYxdBNB4Z5AOZTpxUi+NtqjN0r
mDdYemmhPPRHeYRLnC86qJ29HXyooHUJx7fgtEZu/adspe15tp2G0c30m63bZ+kDqSWIvMK6F01U
a4XmeyzZwqbUuUdq5tV7XvlE3ohxglKZsplauWDCKBrN1RgeSydZz62TIjQfBt1aMWc3cqyg6+9t
r0ziClctVG9l6cg0jGVLebiPajkPyy/+WuP8yM2sjMWY1pCUitTqiGmtn+F1S1YDc+qfpWP7yNay
yf02NJ372nr+pDkVlumEQnG+8ZKuP/a1a97UyNM/BqNzH4lN5Iapq5WwotRKLtoPnS304HQSwuu2
BSjgpxJD8UiQdTPGqmmCswxL8dbC1kWjUEZkVtXw0PotsvZgdXcFVrFvXZs+BaaZPuRyBFLOtISa
zlv/nd1PTrtJeOIM/ezvBDp8897Q62A8LeiEb/3Jf8dfY/4ckINEGXmeV3zrKtZD2hjnWoS0ePgq
PBaz1yT3Vll5z6uTri9oP3Zeh88IDOBFa3SHYyYw3Y5GjtVm8bflvJgobGfOBtwQ07rpWKEQKDvi
celr4zUTmG6nsmZfQKPdxk6O7Fo53vLKx40XUoRNefUzFGfTXEVcLr6KIRZ0PPZFerN0K0aLQQjn
3UyD8HUtqgSdEq01uWeznPhyU42++zqEyn9g2zb9YwjsjPyQdZcwsR5aMJ/cE5mc9hYTFZ0EgwsH
H4Uif3bqoYrCVs0bboBx46d8qAwfya5TPTOIQaYRGYCF2oBeZHGHmeuutMfuvJB69dDZU/e84M8h
A6tXlyRdEMYSwZeNm7lZ62PZA3N4uPfNaIL92qKECW4beuBSHtwalrOpVnOM6c0K50jyvFy00L0+
LDVakQiWZbxfF5To11GIUP8VTC8ymEY2yvRXa1s1TcPx6WDYzO1ZoKfo+61sqwdEoSFyjRBhWYgH
m5k7wefRLYnDwdcvR1+30/fEsGp+X4x2CLjJ5sZgcufWYxUbleuWuCugfa5Ml/881lCrm9D3MnoH
uWI+yZb0Uc+IFXuP6tj5DVn2GQMEttjJVDgMxizLdviv0BUFGp1LCvRwWfQ4frqwog95ac1Xw1Qg
UCDm01se1D6vJGEtW4my7C5N6kTd2WLwuoMdanPj8Ijt0YsDkRhheovby9kE+Vydln7Sv7wBHVGa
lo8tI/2N7ZrdjZgdecRAKLaYKtw/Ay7/B6Of12C1/xz83Omf1Y/0H08YKNOfuvrHZ/X1j/9T9Z/6
B2nx/7jhv3b/DI1e/2Z/IKO+/5tnorh0HTBOS5ge0OQfyKhr/mahByRW0Q59B5zz35BRw/F/8wNh
eag7BTYu7xol9Cc0aojwN9/i6Ag98Sem+l/BRn/vTvg3A03gCET9NhuNZ7kuKOTfC0t0m7Ba4P48
MFW4TbO8jY2MQ2M9EO/nYeALCXoq3OaAzgZFb5rSNKWWSPoG3YVau0ADwWNL0NoD74LnBRAR9nwf
dvn3NOW9SKUJDFAJsgl865uwdXFNAb+aSFmPZ/+Esy3/F3kVfws+CqB7PBgjYGiX38qn0/6v1qBe
FtdEXvjupTI+gnB9ysfZPU9ttukyr/wmS1DVNbwVdXi9I/Ll3g3cs4/Gn1FDnCclWastaPlNLk1z
O0snvxs1+11mjPP9Wnx3GY6e1Mq8VbvhFuN5HY9m7m5njOGHVJv/Iu71966wf/qGXNOlm9YBBTdD
zzJt8bcgjiD0iV8g+HWHi7U6JcDNW/dO9v66bf3RecVyRm5Wdtb9UzCU9T03+t5p6nA3C7A5TqNw
D9UZ7rXJPidW5FG//zUHKuzeUP4l7RQu+xHjrpKzAzk9fO/XjmZpDJkgmhMN8EUrLzY2FTf3i3vX
6055/30hSO1bWFoumgs+iik0bhru+23WS+6uFsjBkPOLy4J5DHkIdhlRwqhuUzYLD+fyGlgmOQz2
sFO9++OfXs37Pz6afzC33ddIMLv//b9+Lwf76ycmfDswfWGFvm9zq/31CdBZ2lYgHPOuChsSK5NH
h2X9lZY6xNPRkAfqfskLBDoF0ZEFsg+aYStcUFdNuE+yleF+yEEOH97UfzqL4yB7uq/6q+uO6JZb
QPkCHvUuGJbpMIq8/AYcHdlVNtxx7ZxMHIvnZSTRwtOoKHyIKW+8YSfu46aD3cQE5Gwne1lPXm4C
vob6AZQKN54a7pzKzeN+JHQk6jLb2Q1Z9wEmFWz+/5/P31KUA5fZxPMhVxwkY3w+f09T7o1yXk10
jlcP8G4ymuGxYCUNDYMwwOrXhC5zXyc/kb3Im0w2gryiRW6TrCHtJx/yjdM3GDpXl98z0evGN6rt
9d//4of8a6jNHz9kINCD8C/xf6k7syW3cWxdPxE7wJmMOHEuJFFKSTlPHm4YLpfNeZ759PujvGN3
JtuujI04N+eiHV3dZSQSxAIW1voH013715uVVteUha0rkQ7OjkLC0yIyBd1Qb29V1YFUZeSZZ8L1
3uSZ49y0SwEbwCY1XhMxCjLH+AGq/0eyau/lcJZpqQ7ay5Bf6HI56lrQvuwbqiMD9Mg5SoyTxQMQ
BBCi4Kk9ansoadlLYhsbM4HAGqVhfgqruypL59vEbl5FlttH8GXq3q8acdZEH28FzNSzBSgqaPqB
WqfTH5zIyfZTqbTeKABadEC0qfwo6gcrvOqKXX4Vl8PFdS+/knpR+Huj8OM0w4j1FYyJQGus+wzW
mRfjUghmszNfKAGht21skbccDvhmeGotMgQDQMimbnWIxok0El0Nc0tjJd/5GuldMJhUDOvC9tpA
mw5NQc3PyXPnKlKqqw+2x3vi539PnvY3Me4S5es9PPbJoOs+wAA30cLtjEPbbiqb/NTqXfYc/Bjp
E2yiLjgjyeduwl5FB4H9c1YTRABwWdr883S0RQ/u7ZFjCE1jLc0lp9focnKZv1VLalwwkgHwnCNl
2hnGKyIbk9L9aJoh8xTsZrYFJmzQyeYzHGPKK8g1nCZbP6q0uja1A1duk7YUl06cy81Jj2Y4G7hl
eTyfGl4WSYYaq1sv0r9//e9nbqOsgoaIykXnrndBrhnOrw09uhFFTDALGwiuiadoGDBSySi/tPPk
3NqgcKvsEY2g+porxjzHvf4sgOfduSTK22AoSZxbe9jVFBS2pTGN6B00z/40i2sNvuH2n6etiotT
22rJXRtKsuFY5FfG+l6cgknPZxioV78uE8fP49M4V1uzMvJrE9mSjVrN414Y47C1e0vbjaT01649
nMEnU5zwpxI5iUi99qPw3mKXHc3YfLXmBXcFA2NTj2F/BGVAW1Czqf8AmNlXVvFd11KAIXN4mgGu
gjdvxbZ0H0KaNZ+tGbRCH4xICNQkF3563VElPoVRfes083djuVKHZZkNnfJ8K2bdq5VXSsbGoa0g
4OgdoJ8GN5+NNfvl4ZJ2AOQbPXUePqmTiVyLi5/oNMZ/QbJ/VKwxflIdZU8lyNlrubN3SIvOo2h+
0sxyj1BevKAoHa/Mba/UKCdOhtZS4oQHpU8ZOxC5fBDXsP6NAY1SrQtMlKRT436Gx3l2QaFMQX+K
6aK18y18Zut8SZiULv5UThWgDESPpsnSrzpDqbzWRX5Rayj++f4U7gEO5jsxR5s2CJVzNGbmTmBF
u+to0dzEffuNHbZBMDV6LDTjexPQ470c9XAgX03A7lqsOzeXjWSbobvHbyDA/IWyRKQ31nFQsY9R
0Ns/a2NgbfK0RxzH0movnxT9PDXpPh8ykF986TElfALhwo0p/CuO2OEmVcNzUurpq7HY4hZJ7Vxf
fjbItvhq6NRvJTT9za99YiLKIDJAzr6fPADdBX5u05Mz7fRvx+eJmFcQ+FQ/v6OD8XpZuJmU6LBQ
ba9CI+p2QTI+BkNi0f3yoSSlzcslIbMaKpP+dFiIuE/+oHIJL6NlsIsDuPy7aFhcGELLAIXfGfcT
jz2Fdyo6JDPlVV3b0SXQjiQssI987sOigUYWhHTyAgolCKiF/jWNUHdvJNE9lHPzXCo2Aj9mnm4n
vt6BIkW+mwE0+JQL980U04Vp3W0ZPrWtfqDqEj0gy0FHWi9vzaYpd3UCSrEf7t0e3N1lM5sxRg/W
MIRsA+ZRm0lzJInZXbIDJQ78q7yqfeaC6ASwcevGTHuOOqrf0U3nB/Mp7427ymnOvGDtU+Jk0TEK
1G+BCPN7LaPyrRYVCZaFtAdaZ9aXNDioo3nF7qxu+c5UnsEf156NedErGNRo2wblfLeQSEZAfbfG
1G9pEjebKkonpE57Kk50LO4jpMNJgyu4XRRknQNCsZzLvf+oQByz05bTQe2TKwt6NVVVlN1UXWke
h8DYlbZ5j8JFdIP0gX57+cvl4Bab1u7y66q5M/OrpXj6JNpy2+S2ujfyzvXyvm/2/VjS9a90aLpA
m7bm8tkDNMVw03APAAJtLgqgVhMqZUbaap+1aB/Uw4/RzV47ZURGqkDaZLDIw3sXUHDJvysqpCcA
xvkHI6QDEUBavZzi44j+WeLCPSwKx8PrUfvUBTkUjTxXTpeQuqT/Yzac4e78DGnjn6DTiSe6Iwjw
5Mlz3rS3WDVpd7rJompz8UlBdn/01eIal2310FR1c1cjIeSKkfgIbE75UGhwAIYn2ML1cVSneY8V
DHdITR8VnjvFmDyKXkNtnLudWJ5NRpbHx2LW4o3dpkdqQPMxAN18nc3U2JesTzFu4VD7f1NjxXFK
ONtL6olJlbO7XJEC+e1bfdLaA1JIOaM03a9fj6e4emzGwj4GrsNzaBEdUFNrk/Uj+mhj3T42E7IO
vhDttk/HEfJKl+8KqnaegwbRrz1A5z4+BYkS7Ot0Ms8JpICz1pTf0Cv7pKvUNvOJtnjKl04QNL8z
MXy4HC6hGBAN6ZzdZaKZDcxDmxAOQD3T2DlwM4JW9LvL460eudM7+qONpr/0hvqpN6nboX3UfU2P
tdt789yJhwlO3RPC8uwcLRMwAYfM3zhO/eD0c3sOFcXamoC54Sh1B1VHjiVSzeyem2ebL6/xOoaW
PZvFba1tG4j8cFTS5o6LnxOzKdxTOKUvlyu9M7GJ6fUmO4wDXxzB/x/N8ptfXjlNU3E09r6+a9HB
2A/mqD+G7q1fmfX1IPoXN1JmwLl14zkNIo41XclNCyn3auroQxrAnvbJTE8bwS1cA7Q7NUJYPixr
CobBkZK38lB2in1Q2yo85+W94ujmHkU5XPyW4EYjaPbMvGv26uA8mwEq+2nvTl87NC+D0hd/zTCD
94gwbTTElA54pjqUkHmcNfgk3IrG2eIjG52yqNk6iSCZzZExTgWNcF72/izi61KhKRP35XxdVmr7
69tdVoWqbr/XFQXW3XJ1+7y/YVs2RyfQFt+d7DT4bfjXgHqLTzeiq4vzMPn+F5hPQBkSugph96gN
of/DUHp6lgewAP6DG8HZ6bomvrJ1ArMfAvP8NQD3dZgvX3f0AT1wBLOSbtfcRiV8lWw2nIOyrT1D
netN1Tr5bRAIXuOlCrfZ5FxFlA54duaEO00D34OMCV5JlH3vrVzJtiE81r9io0nO4I2ehtIOr3mj
a4csbF746HbNK8M/lLmLaoJAKu+Sa9RQiMgC263CmXSvRWWMyIf/dZjs8ouiRDMIl/hHbn4v7U59
RtRNfW7a/qwNQuzKOB08nYc4+gCA0i+X5eVwpWOknFruTRrYKWbWJpObQeyDEdai01giEbecweAC
or3ox3yHZY92Z4j4cPkn24mKJ5jwkFeX26Hr0EJaDgLorP6ZXjhygWlxc/nDUeru8OtFja1duql1
kVxPqZ8QddB4N+qddl+2EL+bVhycYVbPquGo57wNULYMJndnIcMCCWO4dlu/v/YB9F0bN9p9BHaH
SsCw9VUnP8Mryr2+y419MeyQnbOvlJZ2NnX6/B79zS+XpEBxwufcNoIbxFFCxEiqKwW6814xkune
L8NyNzc0hgprTG+mbKBJOyJHxXbBMvcgIO8d6XgVHnfN2Szy60Jtox1YuGhPBRFoDkDDSucxSdpG
IXpIU3gOusXTuKPqo5h3JPOOl8NvIdpY/MLvxwdeI/TjgZ1DGddeytu6G8X15X+IJ4Uf0XU+N3Vj
e7Owf14CRRhZfTYgJe1oDtqImnI4IDtc32ZZYN4o9tdBD82naSYXGzLjW970eCCzSxDudLUdbOf7
akbfBKlPZMHyVPOmJO6P+dB9KjSbN68TZvsKHsC1q0KLUaPJOGmiaKiXQN/CmgVAlZWn97jUPSpw
oL/4MGq86WcXJOEJj/HymDfqDSJMwXXdtBQNll10yVjTgXZJFACM1yycXYZ+MbzKKfYtDD2u8ntn
KEOvzaxpA7kZbVMtK24rmgNXomsgHoj2pecrPwm9/Tp1/CUNxNV9Gs/UewBk2lzEN/GST1aizh9I
qAGJ2RBsfQjDaTUdTPBZdgMywFCnz2kN82o0589x2urXaDCYANVzHqgGLg8OJgbHurXAo5a8rXoz
vI/RsfU0hHI8vSnajWnSzcvj8FWh6rKvXDr4UevUmxK5MS+pUlSSi5dfW6dOhkdOp4IkyPnSCldF
GMx1qFS26T7KEORMIbzsDQgz+Gwzl0pVdmhFOjeXlcvhN91UKUR+CjRnx3gIhB7cxLlubA1FLTeI
B4YnZy7nnUJzEldHQWaXD/a2CsJ5C1zGvQsHneZqqZwzIHIPJDCbseyL27k7u3a6K+vqZ8T58Xj5
A3jBVonFVZEYwf3M5ryuyzvOALEHhVNe5YAFXk1Du1o4gnAJIUMKWpSXTWGgKXHD7Q2IyfGBNozW
LTcEOrddMBwNuCEbox7KW6HGzUPkK7CU7Bbk1YhW0yU2w6zrNqU/BzeXP0Z9BshmdwEPGdtEw6iK
v8GUo/WuO57R+MhO9pN4zB0a1UlS30Km/lFzvZyreWqvjax8cqymP0xNGO0EL88XP/5aNEb5bDj1
D7g5w6Zpsv4wRjV9tAbKQqhp5b7C701d/m24LfEGZbvspm+i6GXsFa77AfW57dxVO3aydlVTRSKc
m/DkJ5yPdutGnyv4hoqZO7tOqSKvU3vDRlLFTF8nTTWOgP1+9J0V74Opur3cHV0wssfdTt0ao+Lv
AG3WJwX+LLkQp7ivdALmckzIZaFKy7W0f5pZc+fzfNhVwxRTOA5RjlPT/qhkFSTEWq8e9Bo6IlrG
7RX6zd9q0aenadLv6qg1d9CzEckQWXYg70ODYAlOxDMfYfVk3pQjpGXZiNUsl3am8pAb02H6bITo
+85wTaEZmGf0ll44JZvFrVJsfDKfcyJaA3nF/pSgJ3Sd69DydGSUd2lbfx4DkAh6mt6OwfDVWAre
ZafNSwdRv29ysBJmxvsgScazyhsWUvTPKqTGHw/RtZq0yFPM3d2wJAhGTjwOSTSRrY5e7GenBkIE
9gO28dQOLdWGElXhwA7PaZ14l3p5MLQhZjA66ZoDmLLnEvFIDHl/IbZ3VcLF2nR6XFxXVlNfdUsZ
GIXj8/KfCiNVv6zDJw44w2QLOWihPDS1/dCopbMjjINDS1vbC5W/0QRBjaYK53No1/eX7PPyRzfU
4VbpfJMaiHoF90o8XBb21w+/SS3Fpqefqn9ZIii92HCDm3T5IwDAgVCa4QLwC7I7iEDPl1QpiJft
3v3MuQGeVOHM+3BJ1IEqfrIbxzoKO6VI0GnDVadR2B8EmtxDl/VXgwJ3bVbax7SYg5OAm+RZML22
U4XeZ5CY1kkZCpRHjCHa2kZiHyN1Fscv+ELXt9aAGmg7IWfdwtDxAARkm7hyx+u0T+/QiioPeuUY
L2XOqrqU8WOrNGFdo5OEvTkFKg0Bpx7J8mtnefwm0V0ao/yRgw/3/OXWDer8ZCuQ1B1UnbwIwT1y
M7Di+QE6/XIYNIgN7aYJqgvEwOTQpj6VTcsXj5fHSb50VRDUHO/RjtxbNMk+Q4FC1PlIqaV5ANNg
bRFURqogqq8MVySgdmsQBxaaXalbYrZaowsT2+FVEUJwmRLrZBe+czBcnDPrxL5GeWPb+TxkWKLi
M6DTfAJnlC6vH6TA7XPQ5LfamKWv/1xau7RH3hfWDA2LL2GYmmXrVLzf1zILdplW1EFy1DOlO2oj
un5l4/LswLUPjPWtMxvlk5l+jofaf6gR/K+Xkoq1KFgv3aYKxN2O2xiIPzRza+ybY9BRBspFYT4q
el/caHPM88MMd/7cBju0g7vHvBlQQgBSCpXY2kaZ+yVN5+A8Zg4CFmOHrVmgfmTqaf5niwHElG06
GqwViojOqrPW6S3IPrNLjwqCybtB6VoeBmW7oZueHCJOlkcUHc8tCea5wf0LWUmt2IlknHejNfLf
Uhhhv95SI0QJtfZPLaCjjTvV8anOons1KUlJUJcEFUjFNOgcaGtGdDsPwzXc+asMmYOb3AmGs6HU
d73S1dADsbnHJx59LLPXrmH5AniMaLhW3PxhzCsgsUEx9I0DCt2er8YOOlfWAtwB8pFs/535IgIH
XhSkzQ642XQW0DX5TQDsRcGs0qgABsTPir3Imu4u++f/NTbgJvpe87z82f6fd1yoC8/nO7YnNVrN
7f/9/4k/5RIof4YQ3H9Loqb9lr/FCajLX/kfoIDDZrRpyRmk20Knw/ALKGCJf7E1NShwtkuzg836
bwqV/S/BX4EfLi4db5cd/N84AU3/ly3g3qKPSBfNEvxf/wsK1ftI+WUBadu0A98fBYizhok155ZX
CNSsUhfjwWFOP5Dx/NPgq/Cz6HqNic/gqpK9aq7xQkXi8GaJf9cKfteW+fe8l+7Rm9ZWW+hGEruZ
6SEp1G1GsJkbFzSw5Oir/jLK0dFQdIXlOdZ4VxruWY+a9IOO0p8WZWU8NE0cVGCwQDf3yteM9hqF
6w/dhf+wKquDPUQGNfE7BS0fzXhCAPxbM3Ry39JcrFHfLHhA/d+Yx8zykCgU2Lr75HsmLTipz7n2
f9H7RhkMjZ3iA4Km2FgcswkSt9zg9vup66VpTz21PQ+DmQCuqPmz0rvyg37VHz7n2gDGpSXSJSlL
HqDzuqVejGVqrkgu+io6ba1Gwqr1Dc/tCuWhbwX2BlmHS4PcwqziswlCq3fGzvTMrPvi98MGRdcX
uaFX8QmFrIaLxtA2dgQbs4UizONYbuxVdKZ1mqeIHIA0Xnx24Uchh1u3P+QGX4WnH3eUOP2C76nm
f8dpdR1l1b3c0KvoZJe4YPA5s3iheSjU7obGl7Bv5Rg3VtFJvmbBbgejhIiAsmnBtN5Bb4P5n/gf
eO39YZ9fQExv4j/USWGRnTQ90v+jLZRzMPwttSzGKjxpELrzIELTQyDmVJv9tzJo5c5xw3of+X0f
YsOQBqbnZmI4Zg74207VfqVDsLx/zz7+04qsghOh5cpPhT96vW5cW3N2lVWtJ7ckq8AkfTRFscQ9
Ur0etYNTIoYP8BV/mvUqMFW/i4SmOMhoKJZzAubX/HR1eBFyE1+FJg+OXqA9wC7xp09GxxPPNCTX
ZBWYmpVBcRTR5ClC+3tepOVMRf0iN+1VZIbJlJtjF0ze4IzTnse+u0N69yP38D8sub4KTlQ5rSro
afKnpnVPwfAwR9Wz1MQX8v3bW1nJ27nSp9HwolJ7GUwDepoT7+TGXsVlaiR6AMtv9KLKpGFp3iJ1
d5IbehWXGcwfJY2GyesiRDv9Nr5NB/dvubFXYQmx0+0LMRiITi2C6H2P4E33TW7s5Qu/OQRh3YWI
E44j5wmyFZXt/lSyWXJNVoHZ1AOyHm0/efC8f5RK8xroH7iwLbP797P/f3LlNVqSdqc6uzGrXavZ
bVd0t4LailwKsTxq3q6IGutG6Sb16KFEiV9HZHXPnVZ8ZCP9p5mv4tKqJ/ReynJc9Pe+p6bxlKXu
BzfmH4bWVkFZI2EP/a7jkYx+z0aE6glfBEcuKbxgst/sk36G0ab2xQg/fjiojfaIYNtOagtewNFv
hk5wmFA6t5w8XdEedKA4sCfkdre2ikrYrHOFlC4Xmt1B5DQj1NnCQHLeq7CMseFFyq2ePKT8P8Mz
PuMHKHczrAFuASJUqbPskiRX0p3b85B1cvrHcgu+iks0nfzGZyd6TgBps0NgFEm0Xi40LwjON19T
z7XMSSo2St8pxyjXPwexZA5xATS+GTpQEnDGKhs8wbzTq/Mx3KI3IJfKaqvAjBMzrxSqa15atp9F
gbBHJ8QHSNw/ROZSDXl7pKTVHNaGzZFS1CPMTlvHiyGRvNQuyOk3q1IVtlCrkksN+tQjuLXPHXoO
UhvlP7Ro1Lr3Q9bZ00lmH5Um6j/FaS13XKmr2Kx0HZkH6NEeUq7P5mgh+ZjKHVbqKjLHuLAbO8iW
ez7JUM90flBRl1uS5RO/WW0jH60WBzgYwwPaX4vUSKo/yw29CstQtxwB82v0GpPO6lhmz2EyS469
ymLpWuAsEbEihRPNQHnVbZqiTiE38dWNSSZogNJNyH1q+2c8tioAIxwS5AZfxeXQQroO9Ig9qPUB
UgM5qiXTg9TYYhWXIV2oAYs0ulyIo+oJ7pRN9EVu6FUai8qcnoaw3bxoVn6gFf3dAEctN/Qqiw0L
s7FDvBC82O7FzodOtKmU6FFu8FVU9vC8W5PXg+fk02MCcnKDnYyEVzVPerEKyzrNtBL58dEzDA2S
vmkNRy0bPoJZ/+GQFavItEVbL5300WtD4YLrX/pgSh7JXQ9iFZx2Eit6GaNlPuC+9AWKkPvN94fh
KLfqq/CMLTz/nMYcvbkwX4QVP9qtXPiIVWy2utrFY2BSVVbafTREOngiRbLatiY0NItkTT2zKFpp
PAAH3WW0J/95RZb99p8Zvu2uQlPR4h7qajV5yLJ4ZS+QKBv+GjASUKNo988/4vcbBkLB6iiP0gTK
P1qvYxXuVTPYC0eVuoBsdxWiFgLDXaAw+0ADbg5b6WWgoiI37VWEgn4LbIjKGHt0peIZCaCr3lR+
yA2+CtFE1JOVFDTqC719jevha1VKFa6w73m/2mjRh1qv6ZzjQ/p32to/eMvGUgktnPz3YyPtgQ72
CMxBZMWXQvPvxUeUkz/tkVVgTnM8Cnf2udoww2ziHIf4QHKPrCIzFTUOQTPnVQONaju6jbmD8i9V
E7OXnt3bNEWf9XSKByJzjiYQ26DAWseT2iLOKjLtEDl4u6QXm5fZFSiTJ1BCUoeVvWYkgUKycKip
NeTYFDIsHy9vTXreq5jsUQb2zZ6YrCoNVId4djGHk1uSVUiGc4vAuCkmz5z7TyTNJ0TA5HbJwtJ+
+yGLVDiI+EBjnDP7KQ6sb3NhS55SaywBxmATxinWCKFnBPdrgaaNQuNFbk1WMRnMsYECfal5Zjme
R0c8zG4nVbi3nXVQRqDZhcEOXGTUlApnm6DrTckFX4VlXASVUY7a5OGkjQCJdqUE7aPckqyC0moB
AYuModVc+xwZ4xNOX0LuCLRXURmFrpFoJqEzahGoNOqPttN9kpr3oqH6dg/2otFRsp94PETT97Sc
v6CFXsmFjr2KStfFGWVMqFO7E6r3QdZvJh4+cvNehSWWB0aOmaXGTQm1yu+vSj384KRapveb9MRe
haXl4BVdWjPpSZzq6H8hWFOrV4inQugwtqj9SoaRvVxMb96bWj2lCkhpbns9/TJoHSBB/2+55VlF
qN9qiZhntqPg4W2NxstsOZ/lhl5FqC2acbLRTvPAyzyC9oT15koOvYrPwOp6x3WoFgaiuwssd5fm
leTQq/iMjWhqmohZl1GJAjv+o9iRS5XFbGsVnzVC702ILBb6/+W4i9NpPOaFMn2QLS+74Tfb0VpF
aNoEvZPaNSeiMrVfhrQF26GmlbmT+pzWKkhH/M5VtPm48i31e7BIqyJU9E1u7FWQGpk5lO2SKpdZ
9tDhzYR+qSt3cK2hQKPh2qPl0s+k0IkabwLkVyDzLjfxVWQ2LcDvghPRs3v7RkMNKtB1uQvOWkWm
nmq+hdwyzbsU+fMezay6SZ7lpr0KzSG1kBNzQzLa9Cl3qm9YQ32RG3kVmVz4jW/r2FfUwg7gMebB
Fx8S7gdrsuyH323xVXDimJALLPnobiCVIrZ9ZCb7IEzHuzxylHI7YfL+t9Tvse7ex4ONV43J72E6
1bmcnE+ASw9yQ682e1jqNcd5iCjFpH5TaoSfJ02quGKv0UxTiUxw69CS9StMEXpRfO+mSO5gXGOZ
MJ/I0mqgNo6iyiFW4W3rcuU9uPHv77c8NIU6F9z/apViTq6Fyb5BY1nurbyGMnVFbaXRFFNjLpKn
UFNekAWQ2yXmKgOw7WRU0USna5V3Jm6RUDMVXNDkNsoFBvzm2sfE2AhK3HS8NGx+uJGJgsWcy3Xv
7YtB+ZvB4SY2iu/ywhJhiWTrnL8EIv4gTJfT7zdhaq6OlyZ29Cmdlm0YuQ8DTDl/RDxVKnrM1QGD
uUdeTMiBesi+QLMOre8wGiK5vN9cny+xltqOycSzcAoRkY332aIMLzXzNZgJOHahBhOVdx8N3A2a
Qwe4BIbk4KvLP1TwAggxivXydsC5L8sIf12R24gX3aI3e6Vp1LboLUIfeuUVZk0etnf3couybKE3
Qw8iRqTe5nNqAgKH2536JH6VG3p1geLdokURWroeNI5wi2NDjGhAKFV/t43VFm+Rgxx1utZe7Sd3
8Ldva9OXy+OM1Q4P0tBMc3SbvMqK/1IXRxphPsgtyWp/A6ZzIrdi1mXoYzQ7XaWOcpQaeo0GUpN8
Kgp7QPJjAhA9dWdADnILskYDWVY/2ri/sLexVvab5LaL3b3crFc3T+E3UedM+FfYCkJiFEPOvZ1K
Tnt1zyt1AS4yMidKy6iEjv5TExZPctNe3Tt+1sCeVUkh8IRyrmx/Do9ON8gdgvoqJItJsRHKcjkE
TeWAndYV+qSe3LxXIVmVxejWIUcgDKkS1XzUTiOcEuXOwDUgCOPYWDUAunrdpOD/lk0halqFXMCv
EUG8IZQKO0Iy/Uq9gSx79otaclVWUYnDR6dVNTYXjo7TOhj6n3Yu+UBZ44EcyNRxW7EJoZLdtlFz
dgE1/PPHvCAAfnPNr+FA2OCEiDZTOjStBK0It1scCnI1ck/CMJqnGEs9pOqdbv4UGtoARzDXPpXx
3E1IiuhGdxj7HA1ybWjuUOiBd163wsejsg4fpkEohRSe1dZWsYIRSzOq6rK6tv7J0PyzWeZX/7wC
f8hz1ggdzUcrD3xbjz5s+qrV7dHHsOOD1f3T2KtQmcIyL1M9Q0nD/ausrAeEt57lZr26ugZ44lOL
hZU3ZajsIkqrObHkgqyurnSsYQ2oFwfDBDkKvEdKS+42X0NzlB4XB6zdeA4rWHppaBdtsF+UO0/X
2JzQbtlvzVyiHN9UyIw4VE6iQY52Y6/BOVE4BC2eEiWulVm2n/0AGmSifZCbLbfJb4JwDc/RUl+o
mLGVaPRX/qNb9Ih6T9tEs/dZWrtyT6g1TKex/aoAsIj0N2xx4UHNd28pG9am3Am4Rv+hbZbgLEwX
1hr869TsT4H7kWrgEua/WZ81+g9sR1m1ggMQF7v4tVbIUjZN5eB8hZ9IKTf/NdYIHm2UN1pVQt1o
p10/ZBZO8JMcxtBW1xeyGzcGPuml1/gJ4ih2e8D8S+4wUNfHzIw4m5Ywc9Eph0Ro+zyuvkqdM+rq
nJnRfMeup2HToGlddM1JqUq5Ooe6OmcyDCjUCmCKF6cNhkp27eIIOAKmlZv56kL2a1MpmDj+QAif
7Abq19tMQddUavQ14KiKAgvBDpDc+jR80pCaDGsUQOXGXj0D52TO04ZyKtIn9bUa1s5mFobc9xSr
XHkKStPJnQR+UtLFmPUgSZSOpuTgq2TZEEk1tXVueqFpobyHX31tFnJPkzXkKLARy7MdFmWo5+9N
nx/tyJG7ONZ4o8rQqyRB4t8LFAV7yKEZNkMzydEHocW+fxzbmZ7WEZJ0XqShaznFJ1zPP7g2/pBe
iFVwFpE/25hrmVBBnU8hMmPOKEePBXj6ftZqY9uj4cMyDVGAQknb/eHbZBpyG3wVmjEcNtWpmbfo
gqPd2je9LheXEJDfz7v21SbRE8iaeq0pXoXtcmhnH2kY/369MYZ9Pzj2DS2yEqXlNfPsXIlIexqM
KZVaFGuNNEpmbQSMETN4Wb52vfppznupjA67y/fz7istLocS6Ng8RM+VpW4DV67BgfPd+6GjyOoF
jsVILeT4P0+9sTfMVK4ehgf5+8EN/HO0rIGxBXN43upN8rK4mO1kNiEM9veDm3OQBBYKO54IBDbX
Yj8rQvJTruJy4HIwzUV/QhmL5ho9H3ux+dKkTlmE/d9PnI8peiNg4qPfv1IW/1TW1ovcmqwCM0QA
UDMtjaEHu9/YBc5MtS11H1trtJHjpOU4GanlRUV5FlN1Titbbr3XaKNhcuIY9zpo6zambH2dPLSp
9pHK8h+C3lndmOinpl1fsCbJjJCs3Teb0hBSz1rLWQVmKEwA6B0TR9Qm2QnK1VNBC0zqY64BR3YU
ZMaMW483jR3qRvmtmRX3ckOvArPtTCsLMDj0EIe59mfFS2w52LLlrMIyVBLfmkEu4xlq+YflQAmw
QpHcKKvAbIM0xVuNJTGH+tXvxEGrswe5JVlFpYVN12Tog+lBysk3rbJFHamQSgghD7yPeKxZkU/u
WRNnAp6bxeK1D7Pys9TE13gjf0AzGeMo06vHdEQ7PkUztWzlNvgacOSoSt6PCVR7BTW3bHKfB0n9
AWuNNxLQ7oos6y0v63CoiqP7yHGkknvLXoWlEtlCAVu9CASglbUxVcuFZFqEJ7kVN99/ziDAmjNe
tvhktHtzFCk2kaocLdFaw4xGRbWbYmLuhvKKuh+CQCj7yO1DexWbKrD5qE0pGEy+8W1EmxYzL1cO
OX9xnXnbRMKbSgzuslU6Bdu4KDKtg0AfTO62t9fhqbHOJsZgnqqOt7qR3sxyPROsLd5/TXUEhEEQ
cdnX3WnGlsNvS7m8bQ01avD/bvS4szwj1W76RYXMMeTWY40zEjTWImep/diGVVxpehPt67GSepdY
a5RRMWqt1syhhd0KXqZd/JxMqeSSrEIT99dItTGlw1hKudMTbCDiJGjkbsw1ykhd6I5+TopiR3N0
cJvgiAu6LbniqzsT995R0UpWPEdldZsVY/TXFCnud6kzZQ00wjyPY9xA6qUsQ7JNFHXvabf5kh90
dW+WhTqGgWDV1Xgy9z7lyrsuKcy/5Oa+ik2/6w1U79kuUakjEu0k5caYGqm6gWWtwtOfMDxFEtry
UND+Ptpqt8mGWW6/rJE6pUZnKgp4smnFgGCuSPCiGcyPXm3LdfCfRU9rjdUZDcWmjcKBmBl6eDNH
cQDFN9P1fjNafSmXya1RO1VpVPwO8EwTP7zFs3uDd7RUs81aQ3asOMm4LJZToDbVbVYHPQLy0yyX
yq1RO5pWULsu2ZIpxgXMvkq33TgbchnAGrVT5gzeqhZJf22eotZ6HnP7i9RuX2N2kiywUVJkWfTe
Mm5DKytf8T0Jn+RGX0VqDLnKTRO2pO6YX3rs7Mu8karXWmvQTqykJC054mBt3SHqGyGZbZaFXNHT
WqN27LG0A/a5hc66OW6R6kTD0/ovzr6tR06c6/oXIRmMjX0LVPWh+txJJ5kblGQSg23OGDC//lv9
6Lt4w0wmEoqUSFE3Rdne2/uw9lrbsTXfo3aG1s7TiknwkyscyzuIdqSx2Mpj3nFPPxQMTQSBWJRX
Ss3uEMdcc3YMhMX3CEa7VMFCLV4cVLqYUC7NiGZ+eKzjwfcURMuqhlF2qKlyHqeQu4pSTBgWx4LF
Pd4otlthGoVAVKpYQaIp/GrbY31EHu/uUr3ycuMrcvLCz5cQjGyF/9O44vsj/sXrxvTXcK4MmPv/
R0XW53WmP8k8vxyyzT3cyK4SYsER3trwoj4nZfW9EZofXO7dJdor2s3MUpyUabuRFSTVwrj9+d8v
/pubaM/JCrrOugaOGcxJa1m+dVtT3OF2qs7tDKm5//6I3yz7Hnm0QjORC9CynsYYI/MRpJZv5bsY
67Gni183VciVV01DsPKueDAge1u5OBZf/E8o6v9g38reRJBTwqOh2oZpN/FN1/MhBCaUZH996zAB
8q0CFgLD7FCWR6EvKTpzcL13OSiJO2ikJ+hKBKM3t8u6iTNk446xnvA9+qgE/0YJWlB2soF4WxsU
QiSQ5MdOOt1ZaKNYzTCwg4aK9famjQAcRS4zHjwq0a+LLnUBivN31yIr+hWc/QMGF6M/Ccj97pTv
jHSB3HhbTXh4Kaa8muhFmD+hyX5jo3QX53aQm1MgZI1PUCClELuJo/H72gQQPKHTFB506nskEuS1
+yIa8SmL0vpuaIIZ/O2QHz9kpnssUtvqodcRDuVKvc/czJdcRewPke5vFmgPT4DEsSH1AAe5BHPz
4svviea5HXn8h+f/Zm/3GAWbdCjLF+8vr9wr7/obqB0cC1/26Kc4LoJaze+1xS6Cnkkf3Wghx2Pm
tMc/QcG88FOo2GnqmnvZbtclFc/H9nNnqUBI193K8d5VoykAGxMkvXtxrLS4pyfq3/XRPPROQadu
yaluyG0TbMdAYXxPUKTDfpqWFpsJIczbvgtfuJXHBjz5HgRFongO2jgACZysHnisrpNj9HJ8j4Da
7LiRibw7dRG/OFbfiwZSdof2co9/ikIlxjhGmXgtuyTVrv8E4YmDwf8e/7QGw4ABfSzJvPjXcipv
ZNsdLFruYU8sDrreB3jxcd2gD1q/Bq05dr73iCFIx4KQY4E3TJroHQ4LAnmQBx67ofeAIRoXjZoT
Dg0bAaopToKT68bt4G7uLDMs+xWSlTgpQ1E+z1D/7crw47GDsrtAkTnHLRtglwAjvHhCxpPGfE3+
3w//jRPfY4aMqQFHAGAFReLoUxGVKQbgruphO3b5h7tLFIDsEopRoAXl5eTBtNBMLx1dzLFQcY8Z
mvp+7ooJOzrZNc5nJQHYKqP6WLmF7GLcgJPGkPelqU3/AkX4G04ONiz2oKEA+giQ3YIJGdMVqS7Z
k5qlOHYUyS7KlQoBdAWBmNPc21vd2LetPAZeQ7z5aywXrIAsG4ntdDUUOqpt6aC9Mx8z/j1qqIln
O4QDYrluCfJ+ai++oQe3cmedPGiRzUEc40TbrUnpqE2mmf/x3yb0mzhlDxqyukgIVMuRzElzr/rP
TUxfjz15F90aTuZNv+dwoprypGUbYI7LMQw83zMUEUGDJESd4tSFwX3dvK1QNDry2mwPGYKPhWB5
QvFkyb/pIfmxbMm3Y4/e2eQc2ngZQEN6wmSXTKmZ5hNUlQ5FhWwPGLKCOqra+D0WT17QhTpD2e7Y
mBskHn61HDfPvISkKxzh3BBge0yUAtx7CMAC1epfH17KeV65w6ooRrK4mR4bxw85cLZHDE1RNajI
h/Fp4xB9MdPwPK7TobYtFNh/fW1SQkBZUKx3NWmfdlCz87Sts2MnZXdrxsKZZqrebx7TD8/aUPtB
+Kk4+vidaQazCaeiw7rommaViaCCd6wQz/YERcOsXA2Rlxj+xLdhGkDI4CIWwAYP3Q9sjxsaZQAC
uJjEJyiPPsRjmctSHPKzbI8bCod4M4IOaMm5oE3brfxeUv92aEP3sKGNSfRTKVa8jsqHmXByEWHL
jx3FPW5o7kMC6Vu8uOPJwxSIV1COn4699844mS0iMjgAm+fJzATy2b270cmq/zRw9O/XD+RhfrUi
xr1ivAD0KxnnNxtBaTGBbMTBs7Iz0Y0DOl2XQCOuhTj1VD0UyzGyNsg2/freoHsNmrhHb7jr5+iW
u4JkYVz7P5j/++r+s+rMxM4+p4CbaekgGsgi6LVJqDn+UFHVVqmcyvLgzu6C29INoHGCEghG6BeR
9smSzkHS/uEL/GZb9ygiUvoNuSZQEMRCjbINwESMgZljE55sDyNqhQe5iMPyoHx28YZ+kz2E2Q4d
+D2OaAy5rqoRHVBoCYuMGHEz6HbOjz18d48S9D9raRHc+pHnc1noLDZ8Pnba99RFDCIaoiTvEw4m
rKBAB73GKoXo5DHvuEcS1eM4133UQ+jBQQlX1a/Q1Dw0isT2QKJuDoMFHDpoJRbCpKqqIYTqj7Gq
smRnqaa2KoTTBSBH+ikTdhvzUVRHd3RnqXwl67wkkL/giYKInnwk/FjDnP0DSdSjPGxMiHIZtyrF
wfx7mY4dlT2SqO4XY9QCeEitZZ9uVpuTVcGxBijbg4m84hBGFAk8S7xAXZhUl2Byxzgu2B5M1FiT
eBUSfmpAL/0QN8qdBq6GY9bPdwYaRqOjbA3x9AjSjaSaH9p+eDlk/Hs40dasugN/MgdKzq+3yTZB
Ng9yjMdiAL67SHtWUk3r9xB9+B5p+dmKY4oj4FT49arr14arvn9HJfviq+XliNJZOZ6PLcrOOpF7
1v3WWtTM1AagbFL54S7gq/x47PE785RdUJsB/SGMNwLMQiZ2DRag7qAV7W7QjkPVrYHmPFoI9Ao0
pSf3xwnQ39yfeyhR0YnGomuGJNSx4n6rp2+CQqTx0KLskUQTggsTOsSi1PXBibTuJ6Sct0PoB/YP
BNE8qqkYDIosTlYnzXsN9IY8RubC9iAiiIybQUKD9l1vODc69unSHhzPZv/AEE1l6/EHpactnFId
0i+0nA+hZdgeQdS2zkjukNB1E7mYPvoqlDm44jv7DCEEJNl7HTEsiqf3R3O2HLPOPemPVLIhUw9P
Pq0yF52+V3F3qPrJ9vAhSxsesEUgNS/mKVsRCklL+mNufI8easfa9Vs/4ZgY/VQ0/f3ypzzuN5H5
Hjqk1Cj5pjdE5hUlJ4jSsW9uDFDN2cpFfjhkn3sAkW8LEgRIsU6APNwUIzVphTrosWcnvzrzgCx1
Z+oSO1qa6dmaLbwCHKr5Q3z7Xsj6l7xljyBq6p7RArrMJ1us+q7phuIDG2YALDFoEdhU2ii5s0kc
/lw7Tg8Wp/bIoqkuZt3PCqn1WN9t7zWYAqxmf/Dx8jffaHetDpxCma3CtYrhYfKhHlgN4luAPEwa
QdPcQX18ZUHaDNvYZhBoj8FySIPx4EHYWXbrazmCBI+CI1glGaT03vqJ0T/s1fs3+Le92t28pMJI
8Vxjr7qIf2qHyWRhWBwjfGZ7viPqhncJ74Ke1nExKaTJI8hMu+SYee8BSGisB5X3OMRMk8e426Jr
7vv4mGPaQ4/AybwWcsKr9364mTvgPYvw2MW7Jz1a1yZuglC/d3xQYMJxXZ6BF7Z/yKJ+Y3x76BGG
MYXs9ChOKwYbmlMlQvGRmBYt33mqIMSJK5P056SxHn0PBzHrY1fbHpdExnaFQiRKONLFDBIhcSDv
irAZybGDSt9d8f+BVBH0IyHfASvgeu7SpguXNAjNMX+4hyZtcpxIUtjkRLs6+jDHTj9W86D/JO/9
GyPbg5NoRZQJKhymhJfZqMSWjl14rFXG9txIUTdFi1JYGLssOvclve1UebCasOdG4jyQVng8PJS6
P5Og/jpt/hhuiO3RScixgmEO3h1bKYor27yNtG2OhUN7TNIMWElXelwHhRyfW1PXj6Eh4SEMHttD
ksZ3514pC/FSMiP25OKv9zmc/76afxNa7BFJaxt6a4gEvq/s3TfID2mSIjDvaT511r/+94f85kDu
YUmj6UpDAqyOCdY3BNBTGjbhy7Fn7w11xBiRn+GWCR9MVlcAJjeWHTzte2ASJ7Vs1xHOkzOq0hak
kechqvUfFv9367K7aldaV3yCcBUil+VbVJg7cKMf8197GI6quqqfNV58C/W1npslDaPlGKUU+wcO
pwAjpAA3w2lewwx8zg+tio9VFPYonCREQ7ul7++9EVSeKxWB52g8Nv+EmclfvfoUj23SWhTO7EaX
VCDtD/0xAWC2B+K0GyE10QDiBNP4AfyIj20SVH8ICH9zUPY4nBoC9EPv6vfaswkwaCpOVeH+VA35
31P+JSjbU/ds1TTpao4BragHUV87RZYkDWQZxFfRNm1Dtg1Ld9NKuOdMlFXyMQA8dc5DBpqFtK9N
6XIHhN3770OU6bx0RXSMIIHtO+6gOHZLbVpEwm58gKJwFnXjH7B7Yfi/Wdp/+eJ7+J6SYiNqRqsG
s1OiuFMjH6e0EjoKUjc5laTVUPOXSjlTZiFvWXvdtHRtu6tonty8pZ3fQNwLQJf2If5vxTSKjsPy
pnKJ/+mrJpEpUN8mV0q6m7mdIn8uWWCmvPMNUNReQ+cVpPBOPCMrDRpwA7kqSQve1W/tprk4yaVa
61xvc2GyyDXFNzb7rskrY5aPK+mMugdsMnFpIfqyz7yf3csWQ5ntL2ud/RGZuijB3qXNcNu09fLo
oUQYP+jSCH4HJrFN3W0MOhIXEzSlgvLuNjRvaJ0my8Uvum3rlEEDovjJuwW5JnlXGxTD0K1QcSdQ
M7SEt8bkVVPI5LzaJmhASOs2k66OFjSNlr7+BOKZYrqG3KyprtoFJb1Po4+8vPJe2CgbxqFQH6FH
2T/VLVLZR6dYiFEtKJKlhvKmupUk1uRBL5E9kzFpfCo7VOrvgrasl6dhbUWYRgIakTZVW9Jv6ZrE
TnzgYTyLE2HE2yyuLBuS1A1yrf6yU2kvVCYxOytvuAsxMMeH6jmg0BG6Y6BO/BZbZYZvq5baoNaz
tObsYqe6e7dgXj+LgTTuPo2xCL7yUs/qMjjSjDe97qK/xVK0Z7Ryf/QAbfIPerB+O1dG6B9zmLCe
Z2wo7IgSslxSzAO27ss8D/auVtBU9mlbMLF82Eq9tU3qEU1f99Fskg1E8GZc2hSMv+PfflJ+8Xkw
8Uo90gTYsLvOsqV5DOIkkJdhCWT96MQ2Y5fFbAqXlvUqybnkC4jrU9Aa+A2MdA7tzjrT/WA/KiAS
6f2sHWsflWZCx1ncQ5WsS+spbKc7yC1w8WaiAV06N5qtKK81wQZioKZSZ1FuRdulHJC4F+VYuDxO
dY2KTdKUs86WemnGv2W7FIM7TX0D+QM69OMFsHAxUaQiTHCC2fB1fm0KjSYMGK1s+MEWJY3yrlUi
H8aO6DzY6tCklMUEQoZN3JYZ2Ra9oZdVTw99EvUPaq5iMEaqWn4pYtGpWy6SAWnxWKhhwxcKtEWi
3MdtxkX9vk7dVYulCHMaLsOYT4ZVn8jWtuMVlXVwi/LtEGCYYvXmJuzr8GYSM+2zpm51lIa+dsm5
pcqIVMYQ205Fb6EgKmNWtOk8W9TwLcQvvtRVs/gUg6Viysagely7td9uu7nvb0JdRMX90C308zJw
z9KRdZ0BarsSS+77dZzOg2x8km9L+Q1KheQFgj1GQxhbb0XOkli11yE4Uvq0bTHNcxlB9lI+rEoG
5wBqFs1NIRe4jHnGCHumfK3ujAFRY2YXvtCbSRZV+9IFkCzLyhBsQvlm616mYVfL4bn3wjybsW2u
IRtLlnQtjCjzURMi8pisNEhbuXXPRRcgRfUsKOZ8asYXO/b82idQE8tXmizDOagb352nIfTLCTkD
MykIRtyPQTWU3JPStGUK3E2vL6p26By2GItbbhpt2mwoAttc061oxhOCAT/eAwt904hl+BFuqm2v
aqXzMZiVSpewpzemDae3pozx4+jT9FOm0R17LsFBIFJUnOgTH6W1t9CaYkBAKD2yM41X8Wr60LhL
PHYYgCrbboGpu60K7lqr3XgNbZ310lhIQ6eiAxdVNisaLU8R1WB2bDfzVK4sWnIr7DS9Jt0SgYp7
rKTLtnVZnxI++fVBbtySbOW+xXhoa8Y7yxfe/BwWC8JaxVyyptKIIUqDtqnW516WaP4outX4O8aI
NlqeRoSncGGFyX3dQGDXrLLaXlpWLjQHVTJGCYkbtpeYwQNASEN25ouTE+jAIfw3U3jncrkvAGdG
R19Mqz0tPqI+ExW4r1LjuHFXlbWQ8E0ZnW1KMdp+CWlJz3OthzfpIdm4+EEM170BhPl28N4PT0vd
dAWabEA18+eu9drd4xIr2P04Sf/Ryy6szsGGSfMrDTWFiWWmp1B/gxYP/6kSPmJgXhJaYP6xMvLW
OrAR3jRgIDYm1aqnXe4m0H7dT3MlK6hfhURfcJj6+1JUFeb4l1qh3QxFopPvy3B5bt7F4B4p0y3N
nOnCv+IEVHuoX9YKNPrvRDEfRZf0765fiYTl4P0kRZUSYEpvUURT6STodCmSFZ63LaXsMzC71ks6
zTDCs9zs2qehdonMwtpNt+37d0/4st7HI3EvlY4Fz9oBlIed0fQyzvPcpPHS1hdUpFQ2YUwwCztL
bpKyEJearY7klRyT4HawbfOBwJHqd2ru4a++aNkbIXq7Y8U6VSkaSVMWNGvYKziWRRV5HwdBeR7K
mZqst9Go0xKkWqdyKHGGVxpykvFI2AsuBVuno6f2c9ATegfAv8evhRYk0nQyP3myAJ3SgCLhe9Ss
bfIGW3NFvkoT9HeI6iu4l8mcyh4E4uDjdY6lwIKGt3UQq7eoi+wnNo3tuanm4AvIupczzux4sfEI
uniClONmlXbMtZvr67JU/WMgXNynJpL65JuovUbrfZtSUHgM5bUwMsFouTUSL4xORU5XJbAgkufS
O8DPhkqXYUqrOexcNqyDn+CVwrW570VDh0tnyiTOlgaaT7maWPcQ6+3Bhzpq824k1QcVDRCwIcVC
p2xoox+qk61PB87N8hBombisGqW5aRtb15c1STZ71QyTqu/4XLafxwaB4FPcue4qcMG30SxILsNZ
rNfDYsbUaSMeQCpDvgOfHL3EceNuoIzLr9WE43XtdWR4KoT7XtG1SetwbprzwJgec8lUeGvWVldX
AlpB/aldSJVbLsaMxjOCwdGw9tMMJek5hQLPxlMf2i9WDPJSYQ4/BQPxkzY9RIMrqiOPEzr0Ji/X
UIznKGxlusIjFCn1Ia78mQj9sNqyTitiFvQQ0J78gWe3eRzonxgbGr6zhQyIfh2uk2JFmRBxjwZ5
arAC9v88EVez28KVTGXz2o3uHnlBMWd8VFCp6voy4Gfa9ZjeVZigjFwqIYG53ISkSfrMTrVGVBht
qzl3gk/9A51L57Jpqqm6hisFZfNayTK5nRIEM2nfd7P76SPLZBpvFnqJsx3tko/FImze9wqKLVWI
aAOM9isZPomyCMa8D0Xh8lZB/RQvtI4fUIbsqmwDm/cd0hpQIlBWzH8vToD+p40LUmWLQVZ14Ukv
H1Dw3oqrgCFmu7LtyPwHOQyWpW0ULSRr1OTrpx5m97ljXaTBDRG0iGlkEfSZAMNvDdhB1Fb5OIJB
74oGIHk400LG4Q0ENq3MqSBKvSiMlpGHWrItSRFFqOu6CYMIK1BH04OISFHn5bIUMuusDD+5JFgN
SpsVN8114CBdmjYVguhMsqqmDxYAkDIz1YixpnkdzeMcTegylzE4MlK+AQl5zWRp7KUvRfgBrY85
yeClm6skCsWjXj2Zcs27anzZwmF5wXuTb1QU4JxswSlR3ZAN0jIpOIDF/H2bvYhOkEhHGXStJ4Sg
OqnG5A2z23y45th9k2RDEkr1zdUT5Ga3Cr4rVWsjPzDRrhqc2SUnpwBKw1Xmg4k0Z9WAvDh3w+T8
BRReDsG1aqI+tw5EgRnSEnJXqWadb2oy2uZSg0bsE4hoBEkDjaAiBZlJsuE9uvWrhA8LS2B4lqW5
HmdcB9ejnZr2NA4Gw4d411me5kSzEthT3PEnR/vAPuLWMOtr6zDCddl8iWw9QsRX36wrk1E+JBDC
yos13EQeTlEcZ1vI+/i6WiIBNzRHJTjQp8lP1+HGkQgvGoHaG/acsgvk2evhR9fgwr5iPN76rybC
9FZGeajWJ89KHz7TOXDlCSxMhcgbTeozJu/Dz20UTg8lRZCRR2EPt7uQesJ4CcXMdm7jvthy2bTO
XXfjqmkuYt0EN7IEmPEZoSt1GdRLq+GjqLeuuzcg00NYNzcrKkvlNJwJnvzQFBvi0rouqf2oI1a7
O92wRH4OLIvbz3NUE/4YrtMirn0o6IeZMtrhnNnusZ0HVl0PU1WyHIF4iDsICgrNaXVgZM8wW0Lk
D0oB3WzTKtwWoCq9C+6ChBfTbdyhq5RttrcdLKZrt7TXTAIgnQDRmNzi1EusP/iRgseKFEXwBK0t
BB+6CGBBad/pkltMq2GfztQTv6AzBW65FNeUIxgHiYcP8WQ5Dh3G8tf2S9c6vXyXLZzC98kU4fa3
nHFyx59RBEMl7wKYdkAmLQUvMmcj4lKftCs9jf277l5VyeXizDjo3K4KQEIzKATUqpqqr3HN+ed1
BdkNmh6dIjxrkgQWgCbcos6uBmbd5zTAvwVkFYxb1ksRL33rn0LIhpY+k7i95y6HLygbbKoTYJzR
SLPaPNIj8p2p9BFYD9HilSewKI8mp5XxYwZliYikADqpDl5hBQnLjJrA22ww048aPyY/6yRHfErA
ns+TAljrVMzWx5/DSNMk12A8DbK4tMgd53Ch6gfcbN/ki8RZOpeuT8SNYHMH/Qom10F+keUQjS+u
RCHjpWmTzmYj4426GjrloM5sKZxfAj9anFgYqkoCPzfR7R7byqvLBiWZ16jhlb4KZzojBBhpGOUz
PIy+bdt+eYWqLGRwu8aV8XNXmRmxMEoa5IdjNA5PILFl9TUwY/OWDYjt59fRj2RO2VbX9taPSzFf
lWNI0UXcop8ATi0EsAy1fiWY0XgVTjlM2wTdOIA4FvoQuW1d3F0QqlQ/msYXY5eOEajbkCu0Bqcw
hG6kOS+WJBrfUkA8Yewe6k601zBC97kkthApnZ24jvgmfmqSIMHlxCYs8+hFjSdqqsTeT9iVTqem
d2gCpH6qW5tueqHYCbexpyBS5Doagg3eqPqKH2WZ3JR88lu8ppyx1udx0TU3yOyiJy6nqLlQ9Edp
OqGwzVJlGzYAMWtdBK7nEdcgBEYlPUc9SGxPsouo+b6GqnEnELmOMVQky1DC2hDgAyhcqSktE9Xj
KmaWPUYSKoJPDJJkbUZR92+yDYm2zattGsvLtlZshMezJU2BTsdUfqWEmm4oGP/vvXMIWSHbtYi7
MfYD0regpdWYQryXf2J2FH/TNSDTFxKO4/pYJhh9PKOKDhbfqGUFvsLasEfLAAcsM44E+bnta12k
wxy39jSLQEzwT2HosBUg7wONc91rc034UkOd3omW0wyUIeFbSFA4S1cwfLyaMLE2hXhOgTR35a24
wT2EKc4YGLWbAYnraSyDcU7h6sCU7TW6krUzVGba2uWZI+Y1Vz1B8S9fPHwiSHfmFRkK70icIy4H
ptDVqi8uQ9hsNp8D+DRcUj5MkX2Kl6XsZZISuYgm68RYfeZgqbuZ2mKIMoX61MfCCcDX+06WHxBD
t1cSVfX5FBJTfcU83vYqoNSByownoIT03RWys1imc0nlE5+L6q+EOBvmwWKaG3yQf6KeBie4Y2Tq
Sk8RQqx1qTNXiPGKqXUiNw2g4mEmwdrI0s4wCMfoGYJUZzOuPcfdNsXDdQHmkr9kk6j7goqBXlQP
kug70IO4L+odlv1XZzpESRH6ZPHPoBeqfK0x/IAGWohLDgUigcSnKlBJfDBysnejZ+SkXQCSpcqH
SX8aBkTHL6AsJkuWBBGcdoFLr3E5wA2syAeHbKPHaQxClAUDO6RsRQULCXRZgxIc5ZiUVevJyPYh
Yon/uETGXSsriL9Mqm2G7+NKCtw19TSp28CPNQqURFRUzqnGwNPTSii1mTR93adxQoPgifa+vJ9o
KUgmABa5SLiRD1XAI3UeG9QO89YUqvpYK6gaPg3z1I33gKjqs04iITNXKfXcKTapK5Mk1YWNM4U0
jC1af7/2Cbmh/dJffBHFDqWXBmxQrMCNPCGjNE9NHItvYW1tlZsEIU7askq+Umi/3gKy0IFuzM0D
wtW5Wt9E0aJhEwQYSE7pptvpEgwJRwN9WPyn0kX6rtzqpk2tLPRDN7f1TxsmSd+gchLC7RTebvWl
npG4XuZBSJ26LXRr5s2qm5w1NohwV9XancB4xj7PMapP1+gCQIClruJgyUB/VBWvCVOduAQ6qG5t
Z+ySDbFZg9uocK7DOifTj64odJtCSC2yebjFvr+KQQ72xYl1nTMEiMWjMGX8CEz4cIoL+excCeQv
2ArFmsMpb/cjrbrozgKh8AMsCMmzAHvEFy+Qo9w2SFaL6yG0hF2RmHt3BVUeJChTv1QvDLOlz/FU
lH06FIn/gpnT5HPULM2tmWhzIs189iVKRqz5vlCYThqP4/IZ/Zk4BbQJsSCgFvDLLXlQheSPoHau
oxS0aUMGyVaPfAMR2lsZbutNj+v5uZgsu0KFjSZXNX9PTi0vludYRtvtPCasQiIr7a3qrr53G8oG
Hhp1a0yWPLmaJBhCMv5e/i5DrV4jq8rPqAwPeG9gVMpmrq8qUTUAo8XMXUEBFHOWA/CoXTbVBnum
ISX14JWNHrja/NcC1ciPLUMpMApcPVzJJnyTxKd+GX4yNX/YrA1RV5+UutVsA4mdAEb3wvqyvMGO
BWk3cg5vYZfa50vk6WUYNy3SItjWOecI14fMBbYC+MuV5U+6IciGAdGQZjoe5YtEbv+IGpd4DKiu
R9xzXo1piPMN0x69fdZkWefz1tEYxYPKozY8k7j/AlkeEiFWoBRtizp4DmUw3YSUTNDqKZbme8w2
/0P4uSMpNGdR1qRDLX42oLb7O2azxq/yfjZZAY9eoK6DdkXWlGX0GqlWjJiZXNyXPmqwh0tDwU5h
h2Eq8lYmekgjhVoKwlG/3rl1rXTG0KP4AFgTXc+oLNXbtbad/rm6cfkL5c+uOc+8Fz9ghtE159tD
E9D6QerQ3P8/5r6sR25cS/OvNOp5VC2RWqhG3wuMpNgUkZudzrT9InhJaye1Usuvny9cNVVpVio0
HU8DFApwpi1KXA7Jc76Fzo3MPRslqbvaduMbxHzna17CWH4FS7NQ5VMFH6DW3bWVlYLs4EhyACN5
8il1r1M3slTJh0KHVwTJOXBAmPuaxCmvINp1NFDVoaOWZipaeDRvxvE8zhWM2tO5164jgaiEe4OK
KYkc+EVA5NRg+9TW55C0qBJfBzhVGfegCWSuQGVsMwz2Oz06IUv18Spwgsq2n3DMgKzeDLib2Xpz
bN9jq7lusqhU+5qPYNpwDGccR1+rofxkNGwNUbkwEVWufc+dIqIJnm3F0XPLZj9zrrM7tFSmfdqi
HJeNqGQnGv9slcYDJBk/X9fZChKEIg5SSDJASY5rODkMNkUV9+W6Z5976hUcjHZ14uK+CDZ8SV7m
WfhubYzXFfdVcw6UocBEqs+8WEf7CkO+LjDiwrwO/acy7XHnGUtqgRkL2aEsyHC1fkI5rr4OraE6
dFBzymPSnidhb0QnRNNtRefrHm6qnHgoaSJLb4NaZnbjEzKDcJVPnq8ZTlM10WCdqCvNAK0saiZ6
n+KQ4g1z3F+16mEL/utkQR3UduckgQaBhrrPUGsHJ0uu06cyVVY8srRIjOvI+RcUqVUUOoC9wLX4
un5RlpCMx8iZIW62oZX7JGt6cpFfu/LZyhIqR/gWICMNfExD9oXTbwpuXLVBYOv+tcOlPdeRw/Da
SMVuB559dnPx5boeIb8+uoG4KFRlMZYO7Wd/oPm0T9t2Dq57usIUYpMBTaMI4pdZ77bwUG8CA5Yd
K9vaebr9E91iqqR4C2kYCBqDKVQMPQ5iMY3gLNvoI3AdtOKujaxUllf70jbGPw3G/vPb+F/xi7j/
4+ntv/8bf/4mKlzw4Vyl/PHfj6LEf/99/jd//Z1f/8W/dy/i9kv50qp/6Zd/g+f+2W7wpfvyyx9Q
oAKG+AFF4+ndSwtXyJ/Pxxue/+b/6y//4+XnUx6n6uVfv30TPe/OT4tTwX/781eH7//6zTgjI//z
9fP//OX5A/71WygS3naC/8f/7kRR/OMfvnxpu3/9phm28ztQChSXRcfF9eCMyhte/viVo//OLMqA
j6aQdTjzaDnw7wladn53oSxiuLiiEhvi0ZiCAIf8/JX1u8EM10IxhRBigPP4f1/wlyH6e8j+g/fl
vcB1ov3Xbz+B4H/PE2baJkWG3qbAcVkEtq9niPerPU4Yxagl1Wg8JmzSZRVq9jxDpd6LdVp30deU
4EJCvIZqeZzcNYYltfhuMgdKqhehlU0GO2dHlLzv683/YgYyWCg0GI+AY7EYeVDcqLZwMtC1rY7F
2sBVFfAkUPuZVUNNwe1/kKnSS69GuRVeTw1854OGTFN6qBJaW/sh7122yWI3tgIbGJB5CwhL1+wK
HWgjz5W1mXu5aQAnIvLE+pKmxO4fUqtDaQmMhp57Cc4dwwnQLgrnu97hw2aEhuj3V4P+Z5++7sOf
R9Ff+9AyTMemOnXxXa4KMLRaksQCV7bHIR9c8P/soK2ijVsaaZDU6amR6ZNZIDNpA+P17PTgwRhy
LXj/ut7P44h3cHXddJhBqWEp0RDX1oETlPAfLR1edtUBToXgQZgoDbIgblYgvT+P9v/44letKWFd
1nkjUtQSHuvN/NHaGnttk8Ake2dsktC+nVeEDc8AzUutKRsU6p2Da40xfcyhy1i3yc7tvnVkPFj1
6K8M5Xm6X2pKwYpy7IMUUsT00Xk/JhuyMfa5b3oowtFb/ZAfilvkK/18C92l47zSqec+u9S0coBo
q6kwi6ygj4U+Hwa93wGjvdLEuaMuNaEs9rYZ05k4LnkkY7aLRnEouno/RGvHztXpcaY4vQoqkBk3
7TLB9JDbYWME6SbfGbd9YG6Ruwj+lB37H207N+m3RrTiR6duKr/sQ3fVC3/fNS8v3c2XSv2b/x9u
P+R8tF7efu6TtEirKuUv7eu95+e/+mPvMYj9u60jLJiGYzIkzP7aegzD/t0lUNtCuGImGP/0r62H
6L+7FLsBYyh4Wvg7f+085u82sCSue9YaMolBIS3zP9h6fl1qGjYbx3R0pp5Qhk6LKkhEzqfRHg7m
MH4jRWn6uK9QVB6GjTUVbBvN+tdXXXP/xyR/HaR/jY9/taaK+LAhi+M0cqdTT7rvJuWfxnT8aOr8
UbOtL5nRrxxG34ZT60xV9NGnNIkjox5PEMaC1QCIXcbD2DjxbZFl3YM96NODANzxKLjpPCFFCXBP
LZMECNOsRGpRcP0dsBJt6RVWWayJL/y67v/+eCWkAHQ3DZDmmk6cNV9cZpHA7ss5xDl/jf76a4j+
uwUlXooGdoJwAJEnQ4v2UHY5NVBjCQBY/VRTseayttSIEv8jMgG9wkoGx0bmw9wqMMq9rbONJjeX
J8lSA8p2ZpZZ66Qol5y0ws2/o1YMnA/JNB9Fv/Khk5ruX27nZ9rt70D8d3dhbf0SGGNg7Z20Gk4u
oGkfTCHE1hGRAFqTpVDHaeW2Ms3Orxvd2AN5p3+xi6TfYpFaqFrrWn/SILD+XEcdQ4VJDtm7YXTP
3J2GpHcT6g7Ek8zMw6SW9cPlV/6ZD3vrlZW7kDBLWtKkk6esmJIvbmeTwEL9+7E/E3A8pgEY4I3M
Lj9OpGKl1xRZAsRKTdcUWhf7TLkuRUYzR3DUlaciB4iAJfc1bb8Jfdp3QOtVRe33tXU/mM8MyEPH
0b2xYEGauRtL9gfAt8E1Re67NR/muNxoPNulzkrXLK0uVZRBJk6tjegZOd3r8VZnN1m1u9zrCxNS
FTUyZVtP1MaySpiJPNxdmWTe3KIyWl0lPoQqgHIUmHtoO5oGpnwNxGLTQUOhW5nkS++uBJ2kiRut
LvDkuHqqXOAR09TPolu3WQsHvx6Y/lpEqkka0ZPBJqjqnszmyaxu6HAN4w5dooQZg9muICBQnWLj
QUeHy2gla7swUVQ9I7vvgakZIB4HOeAMokb5TVtah7zma1oVSw0oYaV0AUJKejs91aSaARjSbA94
FZTfumnlKL6wjTpKFLCKtK2A0XWOva4fTIiCe1HqfhcaD2crPrT2qmnx0uxRVrsuGOp4DSCzaezu
Oj3zMgLIHag45CobHAyzsmx7UabAexB2rACoKka+q0W5cthYmJmq2JFem2kyWeDWlHHfbzPAWmAG
bHuXY8LSw5UVqwk3RukMD490giiWsDYoJn0ljb4wg1Sto6IGfyipHOcIhOVp6vJ3dgM5i6l+d/nd
lx5/Hu1XFwI5FEh3p5FzjFPnHYqtgOJbD7qzZpu49Pjzz18/Hhc2YjWWfRTDtM+M6Ci1EbgKsw0u
v/5S159//ur5BEymM+jLPtYAsBr5h6Zekz1ZOAyrikcApJABl077mHDbCMAVemLm8AkGwbew7X0/
tZR5CWtWFvFSY8oi1oDU4uDpWcdJy2HUEFu7NK6+AS25nVxAYnhVBq2ct5f7bCFi2MpCbmfp1jRH
Y6CUHYGx2coeomJxFB2auiiAjU/XTggLIUM1WmthwFv0A1rKYqP1HIlmImbOgehE2KXOVTrAAFQq
l1oj5fnAQNg6diZxPeKO4ADRqwzd8HBlcbuu3iUNnGiOAM3l4FnFgzfp7XDdlqwqJZ0x62mdnl+d
feHFF7O/iatPcvp0eaQX+l9VSipARmpTniJ2iAfe3WCr2w509Pp2XFl+C8tbVUtyXToQoPecIxdm
so+keMkzrfcnPbZXhCWWPkFZ4LzUYvBLXExWMvEduALIlk/g38EGU9/BeGRlHBbiiJqkA1KMShMO
18fOBiCPgGuaifrL5VFY6iRlcReyTiCZVDtHGTG2jwVyV9Rxd2O15om+1ICyoEk5J8jBxM5R12B+
KUrwUjTIPhdteU1dEWtA2ZiTytVm6EDYR53A36EABA/5vquke3QgPX4N4chKZxMRkX00SKl5Q1Ol
HkhhKyfHhemjyijJjFYGyJY2gDUD5JnAjgFuznMaA0gYbc1OYqH/VUe2iUKa3RQOuielH4aefJJx
/YUYABBeNYFURaVJZEOMdLt9TLsTGJRBZpae3q8ZHCx10fmrXm2hEcgFojRt+9imB5E+wOXkrjSd
4Exsuu711SXcRbNAsts+lh3szWjjfixzJL4LWa2ZtC4NgHLKBqqRMbPHAJgJOAIt5UAbgf4dJKAk
rwSIpV5SFnHfTPCTT/ERMvpitdpZdsID7cefo6vUJ7AOlFXcjFU8Ad9anQB37Z5AjaM7187XPE+V
kshfdzNVLymmXadBm6c4zUkRwzugK5NtJIviM7O16FbvRudZFjbnG20uZAxyqFaCBgdF5scko93h
8lQg5xF5I2ehCiu1kc4McNvESRvaDHqjQ/PVAJnpQKMYqNC+zM7loEKHaK0JCSGvMgucGUCkaOkO
MElzV+XddExMJ32AbZsF5NzsHBnJ6iSY0ym6h0iXHepNNHkmfPWCNInGBlRtRzuB57u6aS+c1lQJ
Jw7qAgQIWXOiYxPPHlQH4g4G6TMDA4AniJDOdKafgqJBQHtsabmWfPgpu/FW9yk3+ByQWrcGYvQk
HRkAcv8R6OFQyCh0mXsj3TjIkyzU6E2H12qEczO2o9cmObSS7F2fAsM+S9DfrGRNCGNh4amyT0jm
pAzCUsUploYMO7O2wKW2tNvMbevN5SnzU/birW9W4hO1p1wHJa04GRag3LduMkDqIS+KEseMxt7z
PJ6ywMTsSwJ7kvpOpprUkaxFOg4apeZNWlbTySB6933lhRY+WkWRlQ44CkTj09HyrC02c1RR3t0z
j3ntIfLQ8m5NOGopda2WgKc+j4o8RUsldPM+Fp/yEHRzdu9s2m/0hw0cfuwbWRB/XfmwhXmt4syM
ButIxGiO3Th38e0YZHUgkc70pPctu50Cso19Z/TpJtmPK7fbhXOXij+DrIMjpRDTMR7N92fE7NSZ
jyufszROysQxUpGPBMfTY73BrdkvN60PzQUf7ik+9Y2NHjQ+21xua2F3UI1fUD0GegAg3mM2QHOh
AkEVmiCezaqNNuhriJ2l71F2ORcXt352cwxPrd9nYIE2qRVa5mrBeuEjVBm0JMpr2YkqP1UmEOm4
9SYBKJqlN0ek2PSiX8vpk6WGlA8puwp4V+ryEzKS+WcEex7qIBWGMBI2/Hkmcx+gSANMgp3HoOxa
2hYZkDjAVb85CTmVTxHqyyGfpuoHGINAKUy6BnNTM8oN5umllPcmcBrgOwLqcGSght93o6EfCyKM
jzzrDL/P4rn3E7ebrrulqLC+VmtM2dhsPGZQtKzE57rrN2UP09VYrMywpcFXTgetiag3wbT02DWH
Ymq9Etxhjby/PH3PR+03Qqwq6zNAhhUOWul07GXffepyMCUB+c7pXey69gnhbtzWkWEdMoCuvAJY
i5WIs/BRqnjdmNqU4yienwoXAm35KRH3qVOv5HaXZpnSY2Cmgm1ulvlp4IXupdUk9jFUgwOOffLY
aFO1Ily09BHK5Sg2mDv3mchPsulMXzjFpkYhrGbJtHL8Xyr0qGp2HWgabJi5OIEpv4+ywacJktXz
D6vOgP+5cxlyv5DM0J4uz4aFjlP17fpWZDVzSnGCGBrkz0EEJu953iHP+3BdA8opxu2rxJntCg1k
YaKfuvSUkMLjWLGXn7+0b/4MPK+uNBwyTR0cTvmpImz+Ok9wsm1QKwvaROd7AV87+DlU/JkO1nSq
MmiyFExyYMpI88GOqQGtPZnted2UK7vcUo+ep86r9zHM2Oy5ZfJT1rB9MQ13ldC/5aN16tNi7Rr9
k5bwxiJWtfFYVYNb0jfiNPhjUGzrXRbwLTTVt0YgfBbAQN0bDnInd80N32nBnxhDwDQW8Grnef5W
u0o0RxUwQlkWR/oumDbW9qvh9bvajzfCf5He8+l0S/0vH95DY2mje41HvPffv/f+5YFeWHqqYFhT
i466IhOnesh27ShNrxqHB4PI7eXnL5xOVAZINFYR1UeoGMe8qr6Q1ODbDrzVlcCxkIdVGSBZDUoJ
pJjzU6zf5PGj5Th+ZT7k8zec6S+//8K8U1UHi4bqBqyY8lOvDdznljZC/h6q7DoFtUuslT8WRkGV
H4RICXchy4RAK8uNTHFGdHF1ZdeFcVWBcNQmKJTgGHwiM0jO2nfJY4+lWlBpK3fSpU46//zV4tRb
6Fe0530iGYGPcNKA0zgQzp3mvrs8CguzSFUitFDA5Szt+Qn20Q8tFwf4kwTXPfrc5Kt3h6WWRNRC
eQWyVd1Js3KYYEbayqFmaVyVhd3iOpcZIIyf9KR6mWX7DBGWQ0SguXX55ZeeT359+QZOOJTrRXYa
Y+NmTMlLFhkh8FIvlx//UzP1jcCk8pScyeFQ+sOhvAvmAOYm23SD+Xlob+VdEcz7bxCh2Rpl0H1p
PND7Xviu93ofTgWbwqcrn7g09MrZwGjjQitHXEFMQI1S3dpxvVmZtm/1nu26KseLdIOrDyxzw4GY
QSQdnIeB642yK5bd+fHK6clp6skdoHsSjnr7sYOcjJPyU9/G7ynrV6LTW6fOcxNK59iZBU05y4lC
2Y39DiIMu5qkB9ylfFBYeGDANm6bZOP9mbR7eUos9Jl6c0+aqsjoQKMwdsiNkY070UCCpNFXFsxb
o40PUq/rsZanqd2YLASfe9PO2icbqg3XvblyZDLzBguwN9yQsecJGno22OpVsbvu4UoEHHUNSn8A
BIZlWmyHyf5Ea2gJynTNgu3NFM65Y87j8SpMMdIawCmggZGmxEemNrsDaMGEuIIhNzg763dQW+Tg
JIs+1GTVBLwttZ0t9GZ/VucJZntcExJfmgJKxISeS+bAH4uFLnKGnFdQcUimW16CgHtdZypRE/rq
zmxU1AllPWVe1U+Rb1rlY6tXK7NsYdmod82hT7PMRio6RMkt93oDmqXdQG6hPAgZJfIwCQeZMT69
53zNQ/zNC8h5/JRg0EP/wmhnNAlJs2ibduD4CrpNavtbZs5gUtLsqY+6o4Ac3Cg0d6Unl5aTEh8i
6MylJSgzodEXmpdA4e0g06bYXB6nt05fNtKj5+59NSehUWawuGzFsYuKfaYlT7ZJPhqZvoOddOoN
47TGA3jrfHFuSCkgQ2ZF0EIWCHNW9CPSo8/uVN5lPTlC42otNbT0MUp4gFGgwwR3qyO1IdiIKT59
I8iA+Jo5GZ/TiMubXJTN8+WeM5zzuKs76/mTlICR1boD6b0hPiZw9PgK0luT7ivbppY/xJAfPmQF
rFwGk1ZaOEjT/EDtsn3WKs06sHhMT1ZqlO8IZKgyL+6G4r3pli1Fl8t0n1Xp8NXNWPZM65RBMia2
4mcmW34yErBUTbAESQCJofyBMxcSPAUhN6ZVaZADAWgIEkfSyQtvzJ/S4ptFxKnVZ9ePc2P+WEEM
N/Usp/kMfdDWm+pe+x7J8iyTQ+YIvlATBBZjkbsQVIV2cjsl8tTXLSw9Wq6339KJdTvZJ7Hf2Lqx
dWqQOaIRmqM2bdlWhx3ZM4EYR1C7EDWxSZochzwxdqMG9Um/mWrt2RrSYUt65KYdZ+wOiWa9A9Vs
gMqwKPZQT+LDwQIL1zhnsKDY1RTfeQapuCHWtBsoPCEzFrPS5yQlAXeRX8rG8RP0Miio94MdQNLF
wY8Y2Ua9rB7n0i7lBgx++g5dOr/EPDPhZOQ0D8DhSAahB2TIobnrAzlmfm9E9pJAdYN7c4WzqVWV
se5BReuscdPkgIPotvXEJRQGLT43oTnxYTtLQGE93UmaD/qk1ZWH6i1GnUWohnqiBVEpyiUkm8EW
hc6p1ZdwfoH1kaXR5I7POdz9ckgIn5oK+UsJIV3PSTJg1Zq0HhxfH9t0WzEQZ/D9EBFC+sNuzuK9
0T4v9TIExZLszSECCm2mUbvv3az8YEJE6tnqZb2HJycEJWsSs0ORG+aeTgy6NEkOBUrPrNAJGj0X
S2ADOH2LIZUcVgye8YUlkk/c6Strn0yTG/lwVhgTv460wbN6S+s3VT4xT4BX+2g6CcQRNHB5bhoo
wd7qJVhVOVS5fCQyocCKKs3XyTWzzchilCsakAAOGXCu+1ywpPDFkM73DGdTGO+Q9tYcIPcrcLJ+
l9FMg6KXndabBA6xpgf940RC3El0xi0EegqoqVJ9Le/3doRlqusy6mrVZMJf5uhAegKQMotYK3fb
paB3bvFVdK2jOgPltumOLtGe9ap8Icw8QJ54Dx2hlcPcz/vlW1FI2WmjcuwmYTrFMc7QaXVb1l+5
QA4AkolJSPqe3wPxLIKhgc+x71iVdLeoN0LZH7pOiac1LhTtoZlFfiRmHD8WkkMFps9a6FQWjm04
HitFvGYhtNTTyl1ndpsJcDLWHm0iJ1/kQkLHw1m5ZbxVtzmHY2V7TtjgYtWM7RFFLiTuoYo0pOVd
MvePkGzcwVtr8CVdQ9wtjayyK0NDua/Sfm6PgJd6GuqLrN6nyS0UgFbG9e0TGlN5IXpJBWZ404dM
l/s6imuc0Nsz1dBY6a6FL1AJIRnjqT11EL6eGoeBVulUtV/zzP7g2Fz8QHBeM2Vb+hJlVx41J9ac
NKmOI7FjzzbZl8jJboUbBZc34qUPOf/81SITBsCybll3R+m223Eu/Mn+3kAAxly7GCzMWnb+sFcN
dAQUphLlOXxAbnnR3H1s+3zlgrnUOUqEcJoZquRQoT0mU/fejFDCjk1fl/Lhur5RgkMD3KQ26a4R
tvnU+zk2Jd+aOI4a1Y0kbX7lVFKWdcrastDFII5itg+OTh7iNL4vZfuSk2klki6NgbK4x5aDb2BW
+jF2huY0sTi9m8e4XplCb18mGFNW85iADQihwfpoFzvp2J50PvZuASS86QmoNtEi2cb6lb2lcify
WZNuKdh8LObaH4w7xwpZJX1erFC9yMKcUqkT5dyV3Vjp3dHcRbt0DzHRsLsbbow9ROt9KIb7s0+2
08neFvsmrO/0PXI+e3tjby7PuYWhUm2jKQhWbjRjSktoUKXaD9O9on6AAK/yKiSOKF0b9TUAZv3j
WZ89MMboXS31je1A5+66t1cW+zgnPW8hnX/s2bCBYNNDbTqHy49e2KBUmsXYoxQPvowbllT3IzCm
emhAJfHodeanMY+h5nkNFO/cU8qy13tWahWTLJxdN+wpjChs3j5Gc/zl8pcshFyVbVEPWgWssTMf
4XpQTSi6mXdTC9UsWV63+/28cr0KuTmFxULpWByIWnhJR1HrgzH2QTjX2OKcO0hZ8Bo09oekpPPR
qfobEucbikP45b5ZuISqHAszK7uYpgM/jsYTqU9VCkkLvYai5uNstbvLbbxZ5cL7/8NXerSlZEbO
QtiyPMoUqvV5k1g30IuIXgyXJ48NXD0e4ILq+lPv1sguafqmzbizmTI7v6vNrDnObl2fBMzpfCFG
NnnQVop3c2/L2hu03AogFf6sUd1aWVhvQu/wzirIm5FizqJYAIHADe5bMgU9T+MxsOqNNqSR5561
oC0Lg9HobHpvJhAv9SvgtQDeqpI1W+uF4VGLZeckH+B98xjm8IGpTyWFkYJxX80hZCZWJu/C6lDr
ZWA3pf3UWdB1rT+eGUJ62m4kDUtnzVJyIcCrZBi4ewhoWwxGaJhIE8zjBiqWW65fl/RmqvP3BPRh
VOs4UIk5PtjS/kEYDdw2/kC0a8Dg5/mrRFm4rdmArrvzsY6G1Ler4sBnuinjplzZ0RdireoBjpxE
Oukofx/nlrzX6r6DXwv7iNG3oJIav4MWZZBArGJlzS+1psRbZhWmEdW2E4rM+tLGQzjrLlR9qyHo
aImcTfSjMvTt5bW/sL3aymErcjNczUXbHQuYBdqsu6lH+f3yo5fmlXLIyg2dtFGa9UfeCN2D2/l3
Ehl+Na6aHS4sPpUJA7gvEl1OQ8I8eq7L+8Q2DlBp9LjMt3Nx5Q6u8mCg4QrKr5lXxzpNb42ZhFNW
r3TQwvurLJg8q0qQDOV8zFwb4q5QB9vrAmp0SESL7TjCtKHv9OTb5dFYCvIqbwXiYlFi9S0JRwmW
d6kPAIjk9CTMTG6IU0/CowD97qF9M4dJbMltWjcv5mDWG2bqWtDHTe/CoCuDLDvXSe3ZPS39vJN0
DzCZvLGQpPvstqS5IbBFWInyC7FPpcLIihlxzLHuamiJdxH3ehCEBdw5xneXe2Vhjqru4Vo2VSks
k3H0GM39HJOPldN9deHeshK8F5aySoGxYOCqOXWrhynKMgHws2CPx3mxyeBDtC8S6CvHEYOl4zBW
K6Fq6YuUBW10sDkry0EPY9u66ZxiBwGKRxav3fPfhAGd911lVXMGB41W9kbIS/kOalGPpBuhNG/k
ITMGO4TAbuJDBjo71Ind7WNSFc/CHjIfyafe0+jQbFq+6hm49LHqwSvvhAXnMlS4h+g7KdK7Xkax
P87ZSmcurFCVRtPmgsIMJnbCqpygNP5o15oH6WWI6Z8iHOavmoMqnUZkWTmNfaIfnYR7zXAvq8kj
ze66h5+/7PXRF864gGqhhwxYMG3MSUYeZwTpflSnr1ukKpOmK5oRuEaMPRzSfLP4Dl3XmedBU62s
UROv+kZKUrUhpxE8LGTSziHc2oCHz6HJCzsqd6WDlob43OqrDmJdZ1nD7NohZagvu6hcRMRDncRj
mRMM2ZVjrGzpRZu1Bs01GkaZpj0xq+H+2I3RoU8sur9upJWFHxMrc2VsjSHTTqxMIKu7a8hakf+n
uNdbg6As+wjGqryvDfBEZmiy+nBm4O8yGKSGObwoOJTFWf1VDO44ebpZmHCRYNImnmhge4X/D+JJ
5A55ieBkG8x60vxweI6zbFWY00qeYqGeylTkVwXdgQLesmaIQrsPRWv4V7G897CPbhsdBlhWP+3L
uhiDmvegelgr1/CFEKTCwQZoqZhNlkRhWbks0EnlhphQwElnY74yeZY+TQWDwRkzqfO+M8MM0gfv
R6uBLZdw2A6uetBUt+PRh89jFHRN49TQ20YKXqf2l8vTamn1KSEWtasaOPzSDGPuwA8B1GZv7ruV
0+dC56nMJZ4WYBnXfApdyd/RtoGxVspvIOH3dPnlF84PKqlonNNe03WZHXl1xzOym4zYr/tmw6I1
b+mlFpT4yhuzhcQNvEDcIv84OyzyU+FuR6PVIZg+Nyv99CZHCbuuygmaux6eD5BHDLOuCWWhBby2
djiaohq557S8i/oD6T9TWKOZzbSZdFhb558nO3nOhtqr6Wdc8lYuJ0tDdv75q3iZmRYjgGKMociN
/BPwA3QjZQSVOGYmKximpSaUkDwTHdABWHqFbgVHQ00gGyG2q9jHhYCvOsfDhGMiHTUpPO46T7Nf
opzCD/cOovHAfazBy5c+QQnGBU72VTG4xXHIupH7XY5iAvTKeB0Mol5DJy80okKjyDQ2mjmaM0AP
DfUFHBU2sqqiINKb8sqJp9KXLBsAqZLb9RH+B20Ct45y+gq5WPODgPLXA9TmEfE1dzJn34C853cT
NeMc1qDSEUHWCaQh2RyjMgAApQOfQtrbftafbxN6IY957dRr73kOR//cn3BT+XVaVsB9QM8zSkPY
sLth2uYExfgxdjYJ3L9CDVCsDclKOw2yLGq/25aDk7gD/+GVXeDtMECZsj1W8JoDXqKJw9o6uijT
m9Xh7GvWW8XKReLtsYaV2q/fx4a2HvrzNdEexQ5+rllQpc4HnOfM4HKofHtZgCv/awPukJvWQLQs
dOD+t61Hq3/qZis9WDKpWi+bKApWEGycvcvNvb2tULWqEA3QR2G1xLV3lHcWgY4Ji1ewXEtfooTk
yDaklcEPLSzMdLhDZh9HOkffAlCtbyiD3cQsyMq0WxgVtYYwFlBikQLmIV1S+VX7iRTWAfbBK32k
CEz+QS+2/xDMfR1r+84dCNyH03BmbNPN84eOayxEIf0GlsE/dCPfpGd4R54Mn3HAbDze0Ngro+bj
5TFaKP1QtcQQJQns95rRDVuzD6rqPdVwQTH7vWZ+1+bKyw14gArgSJLZt7o0lDrfFYPhzdwAdgPm
bpTe95bc1MN0ilN9Sx1xkzXVLYxd3hv9XrrzRyclK6IESxNKPWHD3xtmkga8VPPmR5K6fqrXXy/3
w8LiVusTRmJmSEQUaRgx3KNS9wS3vqDs7Oe6WqtyLc1ZJX4wkTm1UWOkHa3Y5vlTxfoDFIH16B7I
x5XptNRDSggBqkzIuDPT0JijIxmGQ1o1m8s9tABGpWqZAkksnRgNQxfBDIrZMFxjCFMlLK6NTxHN
P5fdI9E6j48AhU/9RjNhSQln5sutL4zPP8oXesFYN2V5mCdzvW/43EHwe4BOfzyKMEr5Gmt6oQPV
RHk9gWhvkzYORT/cC7cPZcLHlcFZiCQWUcKvlsCtyqV56MwJtKFte4J3OTKlrdOtkYqWmlDmWFy3
Dbz4siKELDUUo+n4NZbNN8rWykgoA72d7oKs6q9f4RgNDKCtmQI3byRbvW+nu47F1Z7rINp6dZvB
pki38vIbSOd1s0fcl4ce6qdPxG1kE7oarR0YwXb0yXI0sMrMSvsAs5vkfdFpDtxVGbmDkVbqOzSL
nmKYlKGraGadQDfJDw23o2PP9eTJsopZ80HbYifK4KviNcaQP49JPVNfSwpn14CQVhwdnVcbgBeS
1rdyciYK9ZUbtDx1hY+kg+4XuW4EPIcqJcB6pHj4P5xdWY+kNtf+RUgsNuBbttqret9u0HTPDLsx
GIzh139P5SpvfV1dUhQpUiYJFF6Oj895Fi48mXS97YSDQfkaRmx10FkqW6eAqgVMl33SkKUADK/O
5y6oZ5olijvDGlxQc2MAcrtGMkOijHIZQGmAIJzO59QNtkJbLgh9tLXgKwmfrwQKQP52nhzypV3b
24lmNF7t2az61WAN4muYibGeJ6/7YumIJwohYfHbyTgziaHDARSAwCaA5QSKVkZkMRhVWanrTUDl
tF4f1mWR/+aTnTJ48um+CCATRx7bzugCX+osGLOhj2Z4hCGdKXL4CNI0rDFeVWgSf/w9kcL6Bf/B
oQlpbxVPRt2JyIbB0bT0DHNsS/owTnKCO6mAJA+cWfPEA8g6hsYAruKMzZ+yLxQYpJObRjbgBV+p
ztQrg2frhw8r5EeOkuIDoS1PUmhNvOlpHOrIM8sqakE9XImp1l9uAZGbwOIDbFDaeepO6EECfnm2
dI/NatCRBbY/D+Q4sdMCG+Gw5oURmiNgsjBgM43jkEL3N4TDpGkEY+16cFDMzL9FVrvP1JFt1Dtz
vYGt0vSrtoS/Z7U9v1h4UmzNTP0xipzFresqeMZXIwBuyn520t6zQ4dOMJzK2QRPD+jkYF7IQ+2M
TADeimQZCqZ0CQ3AULwQWpfO1uqrbIOxh6Q4t9lDJ7X7V88DjLbI2c+4bF3+tcCW/k4y0/iszZHd
GTBAx6d2RvYB9eJmJdOz9SAERlDXQ4kMcP9xgu+ezHvgTYVPPmvLHKaEDdI6zApg0aCpYQwdmanm
Pso1pQN9NIqeqVE5qNRCYlVBT5T7D0M6UfzP1A9hKyCeWKrGI/qRWB4NFJhWhMwFPMO9Eb6LVQch
fbdsw8GH7kHQ1SmemXppPFAglKvG7h8btM/3qID3d6WLOjv2nFtZMTNMKNgpacjXphrGv7QfUWfQ
oygjb278PbjzNIZXLNwPubksYLCQeet52HRFNql1ya33UnJ+GlSj1jbl01tmZ3JX1mS8KyfWJede
y50kOJRMjjNCn93Gub+kSQep9W0lHPdgK+ZsvY5YaCY7bgKzrPEozFZvhFvrQFi14UBAXMGp3q7F
Z4uEC+ZSrXpQHnf2g9E0gVWV6oBf6r8jZ2uTYibyCGPwEQkR/CfJmEdsUJHvINCNpN1a7WAoWOKx
YVXBG3RFBgeqpDkol/BSVhM7iL6GMkW7oq/KtB47kdXw4SurpGYOS4y+ayL4y5UHVuUZD+XkjMce
KgCxWU5jrCAZi32o+3QN0+wJ9tqFmjisVscqNtG03vhVZa9BGm7/mk1DXmUmlrXf0nqCyaq249KG
X5srS7gY5KWgzxKat2tXG/BE9Ip0XNlVt2zGeWzgJAUDYA+0aVhFT11Eay/f4C40RS4dyKuupy60
ptwLoRtjkMBj5RJNMDhMOiACtr43jXtY7JhPMwXedKpM970WE+9QvHN5gMhbrcDH4iviWpUH83nU
VaCFDC7B2Xu5cjsPsKoFlRcD+hCK5eQX6b2mTKzZhVZEypR81+Db3XNqlXdGJ/lK+yp9HUQ+v6bG
DENnXNCD1JWIno4JHZ8JnriK1NXaH+csGTJTxKklvTvhtXlCoHv95mLbH2Cu50Vw8xP7hXH0WmoL
xtUgO8AHtKlxeORDZHdtFsGPzNz3neEdbaHmPmCssu4Hk2RrOHf6R7/w4Ns2L/3G4KSMlsl7Gzrl
/hpw35sC+Bq6NGC5Ud3742SDbEx0H7nK4C60HHDzq+TUbkpF5vul9Qhm0xkToKKhIMrTIjJgdPuS
KdI8dFlT3ANWCtwqc0wSCsuCcPBQYT5Uw+1jJ4v0QVRN/9U0XqcCCHtK2NfMwP7C9fygpj7b2A1u
zK4zwYJzsXm/rhd4RASI3NmuIF579NqWfhC7pDsLw/fZZFUB2tGElQSbVMQpam18TZvYzM420HXP
sP7PLsTwhrZCmBAPIZZQC0mEIv2tgYMnayRX471MfbZPkWj/gsYbWmaw58AdXhbWH7vvmycFwP3R
JbI7zZnhfMy1GF8Nv6ieZNpSAdPm2SUh2DxWTOGVnQUDYLAvHvQQzshRJ+yMhb3WqeoX6E3Dljwq
Oq/cysxhK1FX1SGl+ZToKYN8rSrs2DTAthgBtl9Ruxs+dG2QBDFSx7aNFIFmdQ6zWt6EXdeLiJtZ
GePo7j5HHJGRhIu2DpDN6aCXbb4C+tMNnLRLDx1ZYDBZWt1viB4YCex1i9UyMAC5POwn1QFA71lm
HgEm6j3nfCojrVIRLbNZHOdFA4bXEnM3l9Nr5urxc3A6M1RerX5baumGJJe0At2vMd+mvpMHAoPK
yDLVYkB0QoFcwMFFyMLUEvIDpujOWucwQQmW1oJk/ZxlwcwaHs5wXD+766TbYbHZaWp8M2lr5SCp
07nAxXNGKgZxDvOe+G4RoiQ5xFVelX8dd6Sw6azVsfeK7ljPBnTvB8tKA8Ps8mlTwbi1ipj2/fnY
FHJZNTAH/GVot7+DlUyVQG2CAjjXexsIedVPBHI264qkM197hOt71HFgDZxDGAlpVoXMCXWeIivt
yLS0AamtDAWpQCLxYoF0PIwadfpla6YMPpRFWt4X7lKZkWrLug2nzmOHTsAuHYLLCMEOvL+9fjDW
uKngElbBlDmSxOqtMLMKe4kGOok3RSpuBpX0WgQA1bETH+DvTmnfjSEVec7gnVuYHyMIUM+ppa1Q
sb49mbkmbSTg/JsFkDivBCrSVrMqB9m0Z8EuE9d4KLY0yehV7oYCf7cWJA+NsQhxqNrRYjngAsF9
OGzF1K1MfFANO9YCKMCB11AWQWZEP41edx/tUsB6WqAXEsx8ALdGljYUQfyiiMGFoPdZ57JfumP1
H53mHA4uxEIDF9VXsGWc+W2UbM4CMRTilXkALsNot7fA6a2gkw6k4UhPaCcyM6RmMUEHZvIfIZlM
0AumzkMmpe1EmSvtWGUKNB5jcU81xLkP/ZxNPJpLqSDsY1jIoibPPBJVsAFeYgAk+GnPEoA51J1f
L+IPGU2OcG8J688wKvc4QxUTAhMSzuvwEyLneXEq8GSmKXtRxDFXAnTBrbMM1SuDAfkOdJESMl6w
ZEXSlG/9TgygzmTWcM6R7V2N9JmuIQejm8BLESiiNrMs+H9KsHdYzcBPMfyMgSmFGy308uXZmpPa
Jg4TxwDftTSTaQJMFgcSneOi98nzgGWCRtM2n31zjaOOvfkDlgdO5IokY9mMH3Xn6tC0PLTpVI12
oN31X1memTwe4CgbjSJdYCU8LJ/FIkUW4M4Jn+1aGOyJqcqDGFs18ffCgElzMM/KPvQVhTc3ncvn
mrtzDHKT/bBkTr2telmP0VIqF20xeOnAFDbXfyjYJEdH+W0ser12KGxm0LcCHWapTzil5Mo02rkM
Z8jlxeXggb0/G9Z9bY96VdvE8INxNnTceem4tZUnd2wGP3ekkJPzYCwcFx0D6FXLNCJ69l4mNc53
tV+ZdwUhalMzeLr1Y0EjDouA0zmGHkZ4jO+gO1xE2suKfVtTCObUVtbsrKHCdHHPcVczMiiYIMkR
upxEtTHNwdBaiB7/FqKxd3PDm5WXifmrR0a9hRN6tnYyYSdFzfh9nYtpDXeoejdInyWeLFWIe43a
wLHZffNgnf3YcW4DYlcZkEVncNlunWyE4eeADWnItrMDy6cDCO2zuajAgafeVmdte+eRtvnTt1BJ
QzjN0AOdVJfUrtOFKYxuswhmrvKTTJkIFk9MRURquLVD9lY+87K29kDXmlD3qHpsUpIt+oXMzZJU
4NF98dE/XxiJqB5KavIjhRJpty8WBZN2toh77ZIW3KZhWHULQXJU+7rpVulk1jsTNVYLpuUjOFad
XNbEVNkcmTobQt4VuHpaDk6LChQ837LlS2b0Bj6syv8Ygs6hCz7ggVsF8vgx5bkRa2rOf1qRkXvS
8LpcgdNsIYnWSC5CGCQ1+3TOIAO6FE2zx0dafkhdiq1Z12ikdwZAPL0CpdDneb8ZsP1D2HPJtSpr
ClTRMJXBVJfzFsYi1cYBcXkIrHLIjkVq46KBqW8DV5UwVhZlV0Ulq7snszSLiHZz8VB5lvfLmyse
wrUKskT4wQ8uLezfPaPzw1Cb2bodnXyn+txLQOezIM8vz6evMSR1xYsxkmAAikDgj1+W1kSK7NXj
nbFkxjs6ytnvrLXKJ88wgJ7wPJLiP2wnBQbigqQAwdmBCo5XtF1UOA0srKsRJpeDbfZId2eeDiji
cDMGQLHAgmXOYqER0rRLMDK9fFSTLOBjAUJhbLnU2bHSUbjlDCbYhBx+1UOgOndILFuMG5Q1zUAU
8OlNWevG2kqbjcKNqwjAG53twISDdrBM6LEzv8kOnVc7n452PATwqeG7ZnaGuCtwk88mCPKgKm7t
HGz1JPfk/CZbQlZ88iYNaFcO0d7RX6IMdU/Y0VtO04VVKeVJzJO8w7+u7mB4IkUMFG6Vw5XMFb8K
OKmFbg1WDpS7mi21qyx24fZLAqrR7anneV7zvmnj3B7pF+oEzla00qmT0un7qK+9dt/YQxqnAO9F
qUaZJm2Yi7ID4MkJUhXfA7/BJn+sAl2VWtk8cfTM70AutJMFki9vwLBm+8lH8ma6Wf3ictz9QWDN
Ptu5GuJBDV6spmneClw2oWxGSRFJ3zLelimnYYryUJRmGhizAm7uQWeS6Q+xDZGg46komlzt6zQv
5lYZBdEBtcsM+ugQZ0HD1Uca7c2vvkS1LszruXsv4Xv3NpbLL2h0p2Ys3IFHpmNyHOio20BghG7N
UftQ7Kxd1JZIGjYcFfKRsfYT8sxTiwJNo5fAs4fyxXWGObanpg8IMFWhqjsd4VrdRkp0yCkzOSns
jsyAfTgd9ZHrCkE9Q96lIXCFQWzb7Wh57WM36+p9hIpbG6hlzBC8F+j1ucOyE46gO+5VdljCK+vd
1J5OdCv7VwKJYsgImu4eV3xxBwZf+wHxaOt1oZ67HlhlwwoHtrGBa8FzPDAmz0lkBncXpsyxCxZY
D9ydyxw7Y87PC4lUyFM8JYpQ1z1dzWAEP1JhZ4/wczKjbOqXDe/mZp3hErjqhqYJsVGqyNFwfEkh
5h5OytWngY84cMRkJj3r6qMzdv4SaPhZrKellB/Qsq5P5xwvstzUaYMF5Pvf8H/3D3C1NAM4xeoE
pkB+bDuA3eUD8iwLiB9c6mobA4eT35JlvzKgoRAtFRaI8NI68RxU0gLemW1sF23+6OU4YYRA48fF
F4a4zfDY90ormg3OlpBzCJAvqJbAazt1Yx8HUNJPo4UsWfrB0Ivp4NQ2zePKbczndHCRcOmsh+Zp
KRhI0ZYTz6l2N8aCWfHG0Xgwke60kZyG/Iil0ZphB4XER6PMJJLIiRoPtp7kiVVsDsFhG5/HojJW
VTXwfW82YyLsQqyaDtetwGSEbrN5BCEZHBL9wZEFh24PsiZ6SciEF6DojjOO+TdLWuo38PzsketG
oOLjY+b6kW9yFxs/KFOgY7H7ZdlEuW3AmVAYZLivirY/YgODEME6mUDvpjvMeeVsSJVNCQdnfw0V
ewPSd9o4TrOFCpHSPkWEgVImlNQN6B90/dyG8IpcVkTkWWxKaaCiVrO7wek9L6AgZ0aDa5EvqCxP
PVaay56monRj3rpI8+TA7+hQuofaNFi5ZvCmSmw5wJlxRMKErdcfsjxt68ikVh/lfik2qnbSe6qq
YpczjE3i+HAIyH2bm+vZWIgdTQ0C3qgoP7il8mKhpnwF71SBjgdVc1SZ54TBF+LDYbUTE8LkGLTo
nu7dVFmbGS4xcYnU7a10DXHoJguXgdRJH/paFk/WNI4H8MTNtVpUjuGlC0RwmUShOJ3BI3M08zcu
zcSGidlMfNQKgwYxcC/ZMEVaV/0nCtdD6EsPYonabLfAFLpLqAHeQcmEayKgAezNYjULq392etGt
BmaX2zEFRSNEeaV9R5jvTs2iyMYEwnOHXmm7s4uaHM1uaU6oF6WvlTmIgwtiPVwWKzuyIAAQMaNR
OPkGepf7uFdVKaevUDLHvZxb5Rig2rGsfOIYcL/0zHgyHPxz46nqD860AuwQs4ZWhC/7sFk6fT/Q
enixJzoEZMJyn+upPcCBOVsVqNIlHf7jKBXESWaCojWlnj6mDG5fuAs8Fp70YJaF1cHKtEh8PzMO
/txae6eDfkZHsuLVyF3xhKIO2Yue0BDbqiFRrdtSJwCv5ZFXVdyBMcXsH0jJUCmEDzsk8VEC9GNT
G/YX6f0RUZIJcqLKGqy7coQWVWgWyLY730mf0i5TJ93p/glCCHW2qZ25cxOnHOhbOeDUDh02wlt7
mtLua6wGeVc4tDdDZ0FpO4AEcv1kZpP9NKJKbQasT8utjZutkfjwCH1hrFAat2vzJV0ULkTCDYDE
qx5dMwUqUoDOtiKL4aJUW1hyZWg7jYWJLCdqSD9tjcXu8rgj2gzzsfGnwLRGyLd2jXj3JyUfdV1r
ETRdxX+VOpNAMbguRM3caloPmZcep97Q2xTB8I/O2+qD1gL+b4zLZ80X6cUIyON7gWbpmpWZsqF1
sNxqXV1pj14SPAYBBGhPOcAJs3hsLM9Gs6V6RzfGBNxNQLidWjd63me4wzc4kkumxwjgFgA7hrFp
ciYP5TLnyM51fceMYnyw06m+b42KbxoIKO9d2rAb4M1/EAPfvfeifT0r2qNxljXbEv7OEUqa0NN1
Kh2Z8zxE1aiIv2rSBSXdCkbFUT9TI7AgxLsaeTcmNgj7K5tWYoMqI6yc5oLMqwyXwqeRW91xtrh8
b92hD3XRGyswdf+ONrORluXA/7u+t+v4sBm6RaYhThtUFXhVOw8dK1GVy8ay/l17A8oQVQGGYVcW
C9aDbHWcZjkq8JUDocAQKR/0xpxi5ijJW0OB4gbImkbVZH8rpDt3WQlFD6NLe7L1ymxCqUZ1UFzq
QUBXk5nHboNWEhzh2hj5ib8HCY0c6tH+Y7eOeqBq8rHF6vQe8vZV0Pd2++I4PUkMLepnu7SaZ5DO
0GYiuNYYTDUrZ0TBoiuM8n4o6LS3pTGt8rbXkLKdeRYSfxKh5iiFkkq9F5mZBp1v08Cf7fRGU/ra
kr1o6ELUhCLg5OjrkdbYgF6XR0WLY1IDjxjbjFsROi78Bg7lChvOubSfmQ2ZWjj96q3jSJuEuDfI
372WJBzSvIrdqfs9gZwP6KZNyS5lHfIQhfLL4+iZ/ePPXfgrKFVgDf+3+VsuVYowadfbERY7BnGX
wGz7TVtBbypHkd3yxAuDmkxdVitHuk8/v/VKT/6SniP9uslSqsttmjr9q7mgSQPQPrkxrleQBZcM
nYla6IUQM9/WrCt3ixpo4sPW5ETQOkbnrEzbG+3/K/hq59INZHFJlgqUf7YDxxEEhZgzkoH5thtp
n6gHgC3zyMBBEEKy1owmqukBHtBfmMoeqjKZ5a/byUxfy6oc7/JcEVShvP86xheAqlyWBgdgq92C
z/WG2nPzOqtl+o8TeAEZmLuMzrRwcUVZoANkTZ37YNrNeAMLdm15nLEQ/0KrgoTf+s7QZtvSqAPb
9sMuy25s8KtTdn7nv57dWx5rTYh7A3A/uG++Vv6DiU3w6YwKXjracBGjdIcctrDWcKeHg4FCh4nh
egjDxjPFUtXDHUTvi5WrS7h9GhC1+HlTXIk9l6yjEWmknXtjuxVoAYR5X7wWQ8kCWqWPVBMTXpqq
XP38qisDfMmQGahaMt41GGCWBkWH7N3++vnJV+Aql7QYpZa67ifUL6UPE3WcYdOvxbf401LzWx4/
1378xcL20fyaXa1c+E/nd9wAxr1a/pPChHNJirHLmrmNwOLQAwV68mEyX38elitze8mGGXHtzLNa
8q1c1PRluznZdF1N7svFQgE6d8ZxWwGI8v7z265NwsUat6j2UrsA5GnBfcNQR5hR4Dp9A0p+Dd9I
nP/dQUNX2EiXe7GduAGDqJHZZ4EvBYM2brordF0KZ4MiXzaHNpL5co30It0V6MPYGwc9oTEonXK6
EYGvQJcuqQLoADSSszrbmqjph/DHjQY9vNQNRDQ9dwOBqUQj6N942bVJvEgOPLdQgrol32Zmtx4N
6yH1hRN69fKb+oDEojN+I0hdOcAu/W/kLGzrrPO/ndN5C3Lpyix50Fifdn5jnV97wcWhbwg+jXWf
ZtumKQGB4CA1vQpb+6tiKdjOgnXLFP+npXjJFYHdkdeJHp9i87us39tKhnXj3Rin7yKBZ3qXwoXz
DI2IUsMJoEPYfCwNKJePJkCvP//0a08/r7l/nRTVvDjcHj29M9Ar1DD5EsutEPbdBj3/8IsQhr5p
Bz8JV+9mdPlwxhCxHdIbl5Lv5vb87IujGXBamAvalt75y6GpflfOkfTvorxxNH+3B85PP3/RvwYF
ZeoWxs012+X09+xA7gMtgCatUEodYCr28vPIX3vJRfzK1KBygM00crc6bmwj8P09Zc25ehDo/M/P
L7k2ThdhDMHYygDgmXce0mrGvkDV2tvkq/DMG19x7QUX4UJJE229BevHgkC3XigaLqgq9ZX4bQIL
c2MLXFtJF/BQwOckgb2z3qXii6txz3IdoYGa/DxG155+EScmlQEdAxjYrlYKCpMK5cIkuyWR8S38
GGvpUt5M5YqLTBB91ij6y1QwHdqDjFTM/sonmNA/tjcSq39YfZfX9POLLnfyWOa+wDjt8g1U4aZ4
2XuJG/KIRzqwVt4hPdFt8xvgpoSvmhsvvRI9/Ist3tmz08HcAR8HxdNEumBXmpw+/zwvV4fuvOb+
tQ1riFWZRoYv6lBETZyoTNyNuYHJ8b4P5l0d+jeW17WvOC+Mf72nyVPqAEmod6iURYK8MXnLENU+
77PvJuVik6u5RalSTnonmVMeKynYncVh4FEDJbxZRupWKHwASwIeMYoKnVtHvk6tjZXP5qMw6bjy
+4HtK9UVa8Y68soqMW0aM+X7FvVakPMtGVpz7hxFid4tnN7YgC6cN9yyIvyWZ3FeVRcBhDgcWOYF
Y0MDvvHv9Vt63xzdrb9qA0hlhjlccU/eUQVLaEbV+yADNzG28kmEt8Sk/8kHvhvCiwgDSq59ltfU
uyoYImzO0Aje6k0TtMHpKX7YFMFnnfCTDlb7919zZIVYHGbw6+5s/XT2wChhRFEkRuTHt2y6rsSL
S0KVCyVcHzQnjTZ/kqOYyNSzZd/K9b7VwjgP+EU0aqrR8CVwzztjLWMdGQFdt7DkMsI/Q+Ahcgyx
H9hBFcHvExvgppT5OZR+M8qXHCuTAzNhEOy1KVySMQYtbo90OnHwF0ib4RTO+KvcDFEbsMALZEyj
MQC0OZCBFdSwRGtDsR624xf7KI8uLv/oZQU0zONbRat/yNLf/cKL+AbRzl7bLX5hj1Vg7bMdT1qI
vPUxmi1xsc9WInZhOIIuZ5xFMMz5OQhdmexLjbdBG51X6BHTgZ3VZiKCxZRrPf/88CuB55KjpUbi
g4mLuR5JUnqnWn3+/Nx/jG++G6vz1/wropXpaKM5hwerr+wFPYfgvJCcaDwW63T10QUAzMWQ4Q3H
SP91tueZ2k57cN4P8kZ+9o950He/4CLw+T1Y9KmPX0Dx7nRlx9U6hyVbFg/rdJ/uvbCL+pgdzATG
O3EZG1Ea+7GzGZIxbF5v7VTn2qq+iF7gIHAPxztW9f0cTytxgir3foksRJEaq0ftWEwf7I29AQ8k
+CVCHubb4dCexFae7DW0u+5odGNKrpwEl0ytrlO6lAYGxOsijQCWPXg40s7GOcNaQCY4YB/GRwqo
+tEK5wBcj53x1K1vvf4fi63v5uMihUIDFbcHfl4REQnfxmAKiigN/VX+u7zL1lQF89HZ4QR8ThMQ
jvfqF0maqE3cHQwTYitGXTgwolvz8q1SC4LcpSqdhtC1j3YMcpUiME7Dk4AS9at75z1nSJD28sT/
yE/r7ueRv5ZGXBLADIZWt4Tb8245eY/8zvhsDiDUxHNCt/Yes3yD5XctAbvkeuEEB2LCOi+2rdjz
u+44rdqV94ABffRWC0wUaWgGMEFd0c28+vnbrgSQS9oXK33Fph6zOuVW2PZ+aGX/hdWLKbrkS80L
wL2ViVETIwPvaQWyUthbtwTsr+UVl20z0+tRRzkfon3C2wDPtu/ppltnx2bt7LrnLrK/apqQk0xY
PHxWBxJwHOX8kP9xbtSP/hHC+2ZLXPbTgMGhSp6PPJVAQWcjNv4qW4+rOqq2cI5ZVaGM0L7G4h83
PoKUWE03suZry9+9CEvQqF8gxmEjsa0DQDjupkP1bG/mU7WBaMl7vS0e1a184urqv0ifxlSltAej
budCIVU9mYfy0UUO7b+hLH8CmSH/j0vxIsD4NtyCnBTfhKI5mOxO5Mg0+HmVf1vOPq/Fi5xomktj
9nM8O98DP7yib9XaWWdbf19szKTbjBvgM063bCiunPj/r20DCImlMwwYS0+e/w52XNq9/rcPuWza
aF+iV64XpI73zQP8rdK/9Tt5tt878PICUkAjNSimwIf4w+aW3dW1z7m4omm0Zx2jwSs72MjMBTps
TUSbG2XSK/HnUriNF4CxwnMC2ZFbByVfLfVwY86vPfkig5EWXAmzHAWeXpLYyD8h9HtDwuOcL36z
7S911ToN5O3ZwW6nAJ0beYHg82WWz0J/EY6x729t8u/a9Vi0l52OM35MgKl5zqjJ1o5ruPOBD/Eg
dn0MNOGmXBdJefA20LCL0/jn9XVt0C72+qJTfBpAFDu5PFX8WVkq/PnBV6o8l8pqVr5Iw8kwGyju
BKmpwoxM6N86kYY238+v+Fbe/zxeF5scuEj0qs4BpI+Wt+JXdrS3xZon1s44erFxaDfZXf7QH/k2
vVHlu3ZgXzaIlNFD2rfHTk8/ANhhRWA90dfmvn1O37MxwvUx7pLZXYGRvs++xrWz+flLr2Xnl+0j
Dxrrys3wpSA6BjQ96WSIIMG8caJzglyFUzJF+VH8rTbNRvxiW/5gw7v4nDncCtZXggK5CArN4nPu
tphPOUxvvZ8AZXqQtop+/sB/HIS/2WKXHSYnzxavQqkdTsxdTAMTV3a5mg4S18U++njKkXrXCf1s
V9XBj/hO4taOa3rQ/4H64I7H+HvM7urDLVe2a197EUt89Ov6xRpRLLZ1EdjUKQH1NkOhvBsVxCv7
jpz//F/XrWUqHYi8IsaCSBQovc+rPz+P5LX60WUbqm6pC20rLNExlLFxsiK6E4nesKQ86bUbCVyh
rO2M1cEPkBA7ueseIeXnd18btYtgIuUg4DOESdSDFUhgqKkddOzGiF17+EW2UA3L7PYTIhWqr3FW
5gFf1gZseH7+6dcSLHIRS4rJzsp2wW93TvStfyIv5qF+7HdpMrwUv70X2IFYN7LIK1H+svWTkYXl
gB/iWscKEBiqEHIrgUhf/eneKf56QMovlrp12p5//jf76rIR6DVAedkmVsObHX5YQRk9fRyqABf8
w2exTT7bICmChzxCpQieSCFbuSj2msFfSAQgd/67e7mvw5efR/jKincuAoiadCXUiMOtNp2/1O1i
4H5uPPpaBcxx/3c3FQYkEs6axrs2bv86dahb4LaC+Vk8eg/sgx/lpktK2LnTe71VMQ3d3X9BDOAI
cs6r9V/7eDb/j7Mr6W2b16K/SAApipS4lWwntjI3SZtuhI6aR1Ljr3/HXeXjiywgy6YAaQ73kro8
g5dUbYvF5E3tj3jErcdlIyeuHTam2zqcGuGvtCDlRi9zQPb9bXrK7qNjdGNJ1CmHvXVFbuD0hI/D
Asa6T5eXaSXMmPGhUYEcmJEK97OR3DrOc5n8mLdggf/sTD/ajEZ+aFJrsIoZkzUcrPvhhofpY/ni
3Uyn9gHrc0rvQa3ZqCat7TYjWzRx3Lrcwdz1Uw8Y8wz66cPlCTrv148GYSSKUo4EIFUMYskgul/5
NMHj+sj33AM+2dm4cX4IJsC+Mg29i6wZutZFL9M9uwfJ4yh9+Kqj/kbuu3306/JQVjKRaeNtlwoy
zRPWmtDoZtB3NvAQE4FoqE6gpEz3ZObXZVpuTNzKkvwzYX0XKgpHg4Bc3TlUnhv2o2Ub7a6Nwgj+
cgCqlNrnL6QMtOv5LpuX/TzyXam+FBBDEQPYMfbGtlpdFyPe2YjXyyGacDEobD+tjl3dBv+s0hxU
uFNURUFHsZ0XNxE3bfvQ51sOASthaVp3j4RmYiiQ4froIRJ3Wf0ae5+wDjlvNTPiPYva0sW6dP3y
0kTFbnRdaLWUj9BY2liitaU3An+G8Egz1do9ymwA1diu1BMHC2uj9bWz+9+x8G5ngeQZlYtVukfK
GGziSohTXA28Zwe3puCcUE0OblEVV1NdNA8z5JqugANQQelEzRMTFW/9mYOysR88b8u7aCVL/HuS
ePeTuqiXddfAHqWGNVzWvsll2MnlUUI0haVbcp0rm+LfwfGuEwFyQjxAg+TYDSODm5ct7hnoGBD7
rbdy9loX50/i911IL9carrLHGrKYP8YsHa5KJ43vGZQXri5nobUujIsBFYuqAUqHER8qobCQim/h
6vobYj0bVdZ/Dy8fZOx/NaJ3Y4g8YAwG6D4dmR33oe2Axl4sGgIVop59AI293ylN54PnAOgj+yx6
tms9XheDx0C3rSGenHcNjFqrTPEj2PnxXjmRugc4l0I5yUnwTwpqvzWwQzyDZa9AknktbVI/06Su
IIIkgLqXWXGdLot8tO18AcHbBdlQxN3RBrx8l6puAYFX6iDNqhRGZov1bC9udgMLdmBIph429r6d
p3A3ZTJd/AVKCH5N4pOCldEJRq/iWKY5+QrBqum3sPP6pwt5GhH0JIEssR2Dr9M6tTo6hLLXqdfs
uZwhXV4SzpuDhtuEr6Ay4MKEEZWTrhqtXdx26dG1q8LHWxOYaXk3tMwHqcPGTQPc750qe3qrqpJD
MkG7zdXilHi6i+Per5JW7upJUjugRbHczG6tHyGqqe+XckRNeyJbin4rG4ecs827dS1kkVU86bwj
SKPHAqoU9TDdtoweLu/LlRAmRl4sFhG3be7Jo5zY4oHNMi63Qy7ACoPo176CqoKzq8cqOV7u7uMc
KaR5Y5lTBbUgOItUoF/5dTlk0KV2NgoXH0+VkOS/U1XCWQJ5zm5Dbj1b5R2dnwux8YnxcdOu6V1f
QstX9CqKjsqCjwKEVG504jJ/UvG3yxOz1oGxzIqcXQ1s7h4nKy2DAuwmaDHZcFltK7L7XBfGUkPH
xE2XIraOrMyCCTEzpjcZbYLLra9spH93iXf7lEG0wU5Z7R37rH/GtgFjOhLXUMj8PkPpdcdF/Xy5
o4+3kPuPT/Guo8rjEH3IpTyKqnhogDMABWrrjF1bBWMHDZCIc2jhyGPFVHmkLRsC6NYn2h9rjeMg
EmBnui70oJQvqxIidVDuuEYBHq56RYHruE+dEaZGs9JpOHjIBpeHfL7kfZDbTb/2qrbZoGCjiCHT
q7mAslLnDyBf2u7G6bEyp6YssdJ1Brs7Vx5z3TzUxAI1dt64TK41bRx8g2vzVNHJO0ZcNFcTlB38
JCrERutrM2Nci2135CR2C8QlcD9BBgdgf/QAxiHqPm7xanx5/tfGcN4u77Yc7GarCEIn7jFX4in2
Zni+jFsPUWsjMG6NIDoAY2LV0RHnjncrCPVeuddCewc6TU9ge2990a1sbdO7nNU6BfLBc6GNthw6
iPnYU3896c9dr4kROFoxC3z60jq2OHmDuRTt8yAYO4IImb0NxNqqRHw8Cniw/3clCDyqu8jBbNGZ
fq2495xCs8pNh7+XF/rjxYBq+3+bZ9FSpt5CvCMkN8BvvllovPNaoPM3jpG19o1g6HIHziFRHh2l
E4FQCteooIshJ5V3d0vZbHSyNkfnzt/tVohdJDU0OaJjPQMFX5wVfz1I8UDeaP+5WTp3/K6DLI9A
OeRI9Xn+BbTRoIK7aAmkAt9Iwx8fJUKew/Bd+w0ZaS474GY7Z/YCb2jxxlCpW62n5BQxRF4BCbbP
DcU4E4shctNRTTRs+OuUNv4Ix0raQr5x3KhxrC2GEd71sjiFPcEAmkbevq5wK7d1cp9Pw9fLA1ip
hAsTR5sKOeq4rWjY1lDjG2ynfi1qWV7rwZPXLnPzL1B/Kg7Cs+a/MLlu720K8QvlLuBdUggTPETY
8Y8yaaDsWEcV5FfHqt9XwwBycpNANFeAWR/E8nxhAM25kIcho/1RNyMvNxbhHF3/f7wJE6Fr0Uzq
xWvmMI8yELwhQx1VkGqFz5ZPy/YR2hDfoMNzdXnCPuRdugRU2f/uLmgLVEXkKBoOdQ9dyyGqnvH9
l4+73mn0zkuGPIFlIjSudmfjF58VGeRVNIO11ziyrTz2D9700ZiNIIUDT+x4TrWEkTvOk68c0Xq+
F+GLeudEKa4Ws8fyn7IucN0cIWDxnY/wjUhAEPVV27Aru4vxkVKgEEBq6vjLBKujyoXCkWBWDo+v
3rsbJ5H+UHlZfC+oLu5hb6B/DEs5+y5InlDZTdNvk+vAO5U3rAtaRWsbX2EMl52l7UI+T9UDQDTN
Q1MT2flZB2ESWH/QPZgW8+vg6eUBEsE5NCNrtSekHhQkbHoGorPVP2ZjJ6ER29hXMYkdkA/xgQku
znTdgzN9hZIcqJKTBTlOd4Twm+Yl3DGYfpnLsuh9ns3zDdTt1cmGvN4BomkAosVVfkVBnQhsZ65A
CAB/Cp8ueg9XYJYEqiQQj/Q8ntgBaEFVc3SrjN8tQzWGSddAok1UNqfQPhq6X5c30seXAmGaQvd5
quBgOehQTMu8a6XNd5BQ8D6XNzwjB8Z4JYcg6dCFXRn/spLpBO3VClIf3ScznwlghgKoB7Htvgtb
+tYhp9Lyto5+xJtEvZUkbro7sMlRSyPOLhQFrv+AYx0EvqFBCXdPmcvexqF8/tw6GJ+Uaokd5ZDK
O8ocjwgJhPvqaCO5ro3BuNWUnOmk0jUNK7AMd7qod3HZHFNnuJ81Pl97mR0+NQYTZZzWrBiscyE8
nuyXjNUvcKPeXW565QAyXRumEeqT3oBaLhIKqkG0oMcKYho+tHy2nnlXbjUmbGuCJx4vZE/DgpeP
djdakPMir0PbPFqu9+PyMD7qA2UDky1vuVHuCgiRnNL2p+gh6gPJEGjL7GL7c/4v1ARTLZCrwMUG
YgdltgBm6jTdXc4h8FRBJPoT38gYhAmhAikIdGIIyJyg6him7h1KWvbi7BNI80H09/JEfbRnz30Y
V9goFtaImheD0n1fa386n2xuVeRPsyjroB6c3h8G63PWQtS09NVLV3MoR9dh14AODtk6OYhba9yC
S6+suomjKuxqEjmx5QlOeBDmK2R8s0DfDPZF3Xw113VxdXnS1voxbrQ54KlNrJl96ttFHlgfPc8e
lLsTK70hsB+53MnayhgpXZTChiy1YieI085QfkmOGVw5iHav+rH96kKJ/nI/H0X8eQcYd1pR9PPQ
L/Abjpv+D2jlQZlnPyAWsxGJa80bN9rZahwwmuHi3OAR30tmf25uU/r78m8/z4V5LTr/diOZo6ya
9x2ZqpBMwymvk2srjj6RCM9NG8m8HWVec7jNnUii36yYQHIrX94iNdLPdWDCprwhaSMFteuQDRAN
bZ4gaOVn7idqm/j1JjYKVjO1yDggDhQAsDG/bSvnUOCmd3naV7amiXuaE0jQzEtdh3BF6q/tGaWH
aWnqG5orZ8dSWRy8Go66G/f9lWgzYVAZjDNz1DrP5vTjb2UDbJ7BchCje3MjeNRcHtJaJ0ZIM7uH
t4I7AdySVgfob0k4dBThIKdfXLsbWMaV3Wrim5SHSrYaVB0mtbyj+fBcpXSj5LcSZf8HcPIU57Xb
wxcrEX4+Q6+4hGgI/3J5claEX6hjBrFN4QxBBxJaSfrS4jXl5ODBMPbIb1guBV1BYWrS7yN4PsxF
tb/c6dqKGLEt0zyLYXcI72T+c4SfaeK5UM4rIP7/crmDDzHd5yAxQtwudA53SqRxa6kiWJPA5mPM
6xYesLK/87Kh+1ItFj2RBkabrRTkGSpY9t1U2+SVWKgm9xPZYj189E2Ln2Lin0Y5d2opWRvqZAq4
0+1TMQI6M0KFcrml0R98510e9Mqs/h/2qYAwSVWP9MSGpfLbXOwFPqSiefwauXDL+1wn57zxriIT
RzGH/LWiJ91DpdonlpD3+MTjV66aSmj6Wfoz19XzvJ2H+a6nBI8eHuydCeol4A7CPXY3s/jN5nrj
AWolrkwoE+Q+FQwxKYWOKel8Fzyz34B8xkEMmdNflydrJSuYiCYd6Xru+4qdAJv4DYOlsCHy6XLT
H6FAzrNjHO1Wl7t90pTRSeEtGWp7BYT9CV7Q+nsX3sa09sIhH/6wIf9EJe7cn5EmRMnmWkXzEibD
V1co6H1MgQceFGv21P16eUwrZ88/jtq7FedVAZcdFPxOozvvop4HGYwZbPE3HaXv0P5wuZe1dTdS
w+jymlTpBDdOZzlaMd58cbv7KqNliyz9IW0Gc2WCmSbG26kceRfSaYIHEYSr0yBTdvWSRMnSBDPE
alBG6nvYDDBY3uu8Su77hLKHCS6Iue/WXb6fectPNXRXQbKo+BcpBIfowZJX3123z++hb11kgYBJ
6HUFXGXYz2eDkcsTtLJr/w97Y1dWyQdNThnNbguYYbC820hRa00bu3aElwMXZLBPchb9fZrT7KCS
LP3E29V53o096mWaQgcybcIpkc5R9+5459lttBEBK+nVRI85ZdN0ikwabvPljTeX8FpxY+iQ0mdG
262307UJMtJrNMhyVNprgLfq9d2cOOLs47J1Qqxs/X9w+3cBls+wtvUm1oRQEDzGXvQMW91TvPRb
p+5KAP+jsr1rv5uy1LKHCRgNp4ZwflFCNo/b9YFW7l/axSCZ5w0FuKKvfZg2sCPkH51rZ4qsKzm1
v3MnjXaxzCFBWQ7dI5cNe65hFrCRMVfOYRM+QfI652cVQVjHDqGASj38eNrncnIeYd+wg/YaXJdG
3D4vB9HaVJtXnNpye+XOdQiR7BtI2f4ey+a6dpuNj4C1zWgkMeimDxB6twkME8lNXL3O8hWmedc2
2fKFX/n9JtaKAggkXAozOA/+Hz9EraFZNWkYrY+FE2/M0cog/s8ZO+0LqK2NKiytGxhPPRJ6A735
K7ffiqaV/UiNaIpVWqR2ISbIJc/XvfjiQoU8JV7AknLnDsPV5aVeG8b57+92fa+WKrfsGGScHvpM
pKEnjAqqzsVwcrv56+VO1tbj/Pd3nfAUGrNjNKlwUcODYnB4gCR1VW4pvKzknX9Qw3fN27Ao8tKl
n0+gfOEanoeq3rKXXFsEI+fDqCtJJFVVaMf5DrJEv4TywHKxhj8ltJEDMPxfLk/R2rlrAk9mS0DM
OI2he/xdfwMN8gQeSH9FwwjXx5/i2fki7uMHcgO20vWX4jZ5SX9e7nhtbYxYV0tvDRAmrUOrfG4l
tPa9buelG1W8tZUxIj213Sl3a9WH0HJ9g7vvG93UF1tp2gST9NKNK9A4K5ByhvtFpE+wCdvSdVmZ
ExNHAhFxkkGjpQlhG1nuE0r/wgrmgAD8zNMzDntixHbWEeh+W+V44roAQDhiyxMefuZdBb2ur/EM
C87Li7sS3cSI7mEAoM9KuzakbQ6feHqTzc0JNjUH2GpsFA/W5ur893fBR+DGY5M5wzp0KnDK8hUP
ns9ZZm/JjP3Ldx/U0kxon5wkzCT6CrcKZ/gWOdnJcv/yMTuk0XLXllC+sLsAF7LTqJI2EAn0LwEp
cuFvp0kDu87R71LIFsEd4PKUru07+7/jjVNSTpBra8I4H0+dYFfRMu0vN702lUYo0gL2o7XEDQf0
wfuKlw8ktqD4z358rnkjGGMnHh3VL31Y6SoLXMrwTgn/r6Tc2gofJ0tiolpgcw3ebVQi2ud7Mdyg
qArgXHSgSeI71pYg98eTRExsS9zBjqOoyyacq/433F3Dli14xyqGjXP94/UlpqwdfMkiWH1YuIdn
7YEVHZ5xt3TOVspVxJS1q1E1X9ql68MuE7+QF8NSWi8x9KQDDXPEVs+PLNbPXUUPddltKT6uTdj5
7+8ClMdwe21KUkJLr9678CmZFfwUna3L3Np8nf/+rvksi8sywgdd2FQcuv7AF1gSsvSf2bJEGsfv
MDG2jLPu4TH3tZrhAuj+soeNQP64CEGkGch5nmolcPDlzYgXOLAe0p846kkg5EJ/KQf4FjKK8YW1
cMW0gI7c6PdDWgrQvSZ4eKA8W5Kla8I2B3Kgu0/1nfCgFJ4Bd0noASYFd2lTnGoUDXQN69zP1fKI
iSuGiZYuqrFpQ9i/go8LL6E2WIphXyaASS9+nI0bxamVPPB/WB7IjBUJ1KJDBeHSl9iFG+XALfar
KhU/LVkMXGbVqs9tERN1s0Sog7HebcJlDJ0qDUSs4SO8bCzWSvCYKJvWRlVtPreup6+ZA6UuVNvk
5hVfIEb+/2iDhfd/Y6cHxMOGAFtzPp75D2twyTVPS/FX2mkGT+NyC66+NgojBRQ2PKSnEnlntOW+
iiqf9+meF1tM+5UUYII8oCir3QK+XuFiqSNMDA45szfeD9aaNhIAizuBmWRlKFFmGqr6bXDTDWjK
SvybyI48pSB7FMiLfTqKw7h4O2LD1AImWTfgdDy2g2tdTYvksNbxPnexJKa2HBzfuhwcFiw4PH19
svR/FaTz/X5g9sbxtbaljEM+Kmdd2VPbhzWM65q2PhTurZ68UyQ+Q7dH+jJBHixLBKzN6Rg2Nowa
YljdXsMyZuPnf1zngD7efyOCL7VXQhC3hF7t90nBtZT3gePAHa57AQL7yrM3UtTKvjJ133oQhlRX
SPTDocfVFUdPsI1C3r9K6QdRbcq+WSmbiK7w9SCdXu96SrJAJgz+apJCAKaG140fZWq6dVuXXXOp
o8NUAFzWyk5fZR6g37Cbnf1MxRA1pqX9t8giBZs1AVgn3DW+RGnM3qRN2eNcFfqmJx10t9uy2tvM
hTNTmvfwtMQVf4QiWdDKvHhBEVY9XD6Q19bHyCSq5m6GYlQfRnkxQ88mObRcwR14fHOVCHlOXdjC
0E9dWIlrXC2GhaXlNC9liJtl0EV8X+rrMqt3l4eyckq5RmrxWuTzMkp6EGpPtgsAGR5qJsfbxcVt
U9sbp9PaPjMuGXNviR4WjD18H990cmjAOv3crze+FVxokGcjb/rQ0gEjf7jsAcWA0QDqdFsn69pv
N1JJDHC3XsZ0DDMJrnzrkVetlv2nfr4p2gYlddpMdMZNuGezP04ZHHNTOOCpEdjPyHFu4Y34fLmr
j4YBoKwZ6romaQUFYx1anuf+hkty8lQU7RZ3dK114whvSktAxFZPYcnJN+aWewrfpMs//KNT+/zD
jVirwfWFHeVC4S0q79mQPsTu/CDwGPy55s8jendxx6fH2YSg68JGwQY7/+4AMiuTjTzx0TF0/u1G
cGlQ4vKu6lgYVXeZemtgUk3cX1n66/JvX2veCCtwNBYF5ycduo62YELbXVXUgntka4EeKcVG/llb
WyPGIN49snkBIHCM3EMB4/jU2eK5rg3AiC0mctBNF2zKiLX2TnuDvW8lGwMuc++6cLrmcHmiPkpy
WAczzjoWpXJcJA1rGH/Hed/uR6cpcEEGLXTJG3xxtFvcwpUhmfqInU1z6uQO4JOsZH/yBO+eRQNu
ruwLcuUMmdpdHtLKqpiiiDWqDHj/0OA6OPpWRM314tmvl5teiThTFLFmrWcB2UHDjPX1dU4XfmxA
prmV0Sg3DoS1WTKDGuDMmC4z9hR8zC1ngYnmNP1SKnu2Wxz9l8exNkXnv78L7Ukl2FslbJCjbiZ3
vCDOddx6zScXwAg+CUn4AY8Ffdi0Ak/4Tq72KYu3hIDXfrsRdKMeG8+BJWEouTy1Dr/pk60XxLVg
MIKuLtqsGFuQAiYbrBC3u44rF5a59mF0IIVMNwqiKytsomMzDZL/0BVd6NHsDyms9GjV0+MUSebr
tLY2lnhlq5r4WMD2o8qtcuyjNj3QWFT+QJdpxzOYtV/eRB9d9ZA6TEwsKxho6JFHQ9XA5Td/aKMv
Np49swZqXg0McStr48K8NmHnv7/brRAgT5eqYAAc6m94KwBt/27hbzyWG3f9tYEYIZcAIg7iGCeQ
47AhyJZZ7a7X9JrHMHvrPAhby2EMPFwzL8/bygY2BQgzbdWFGGUXwrn5xqHCd6v48XLTa4tunKr9
4oxzC+4KqhFQ7e3vHPhGFtPb5xo3wppXo6IVvn7DeLyxYFAsCSzp3XZjN639dCOsK2+ERV/Fabi4
y7Wu8y8gAyd+BjP0z/16I7aHeS6RKGwaOtoO7Ln9ovPkqof4xeXmVxbVBMXWCYPxet3rUEftG7zm
n4YaepuX215JSyYmNq70IhjshMPGS+Hv/QZK1bWbfKnUHMBrdaOTlfk3obHCEUkJnw0dzpb7XAEp
fvYz/6KxUTcS0toMGVHMYQHf562aw7Qv75ksr5qG/7g8QWtNGwFcZt4Mr70OVDddvk5RdmMnxQbJ
dK3p89/f5R6SzczqOI7jIrPghp37otP7y796bVmNYIUdJgxL1azDNAWuEd/uEzt2RToAIYwXI22B
beU5udzIOmvra0Sv59pKZtijYSmqKuiTM2iboubTDLClvzygtS6MEEaRZ/Lgz9yGOSwDUgreb6Bg
BX658Q+r4jhuTNAreKVtNjEQQFGnDGKr2nmqGP2Y91+jiV3PmfOXWXjP08Oe6uWni9zKdfz0uc5N
mKuy4AKsPAtHUNMnQRVBqcdvI4IM5U52DRc1h+zghlLsJR6GsUnA6N5NIBweoroaHiSP1OvlX7Ky
H00YbDTFMs1m8GwjkF4q5txAeWIDdbPW9HmfvtvqA2tID/4JbgyCDX7hNOQBFE37k60b4V9XNaiN
faNDx/3Gh1d7/nN5QlY2nQl0bZwZeg4N2hVuc+NRcj1lTYjfvb/c/MrdwAS5xrkjAAzF3W8W32zA
01sQPKs4OxC73VGZB726utzR2jjMbJCJsSnbiYSz7T30JXN8lBIzn0311uvieabNsiMCyAS50tyW
RcJKDck22DBbHWkOHWAXO16MMF1QXfy5TGMCXT06JDFsXXWYeez7ZBc+YeVrUmzso5Wsycxz3Opw
wvY4aFUEu0hSddNVG/FqVwsG3wY3za4k3TTSXFkUE+tai4LDdgfRxrKlI7ie99YOfJHsxJecbNzZ
VgZkIi+JIBBCXbCBC5oEsVcAe/7CFGpe7a9afvKTzJTrcxetzkpWgHfSGaVjkr9JLbd47WsjMEJb
5qVTdL1ioTPnP0iTnYS0j3Y+HeLYPcwQlPlUhJj4y4EsuZNEMGKExvVfsdQd/FjmW6uat/g6H/Iq
ECEmNrgs+DQtqmDhkLX9H8epup2E5+0+imh01bZMHcvWcXcytmCmDv1TyAcU5EempPuK8wFvUFJ+
BkVy/ilGOhC5AyISEg8oud2LhjKOv7hbykJru9q4CsikExEfBhYC2Mf9lHdvcDCMcbOpNyqHKyeJ
KeEnBV7kVDzixy89RO2X4etM9N/Lu2Btsxnxz3O3KBlpOFC+b00j9k3Md4wcS76civL1ch8rE2TC
Q/kgSFWWgx1a8VPueoGdlX7PNiZnJQ2buFDSQnOIco1tLLx7t8yf4kr+wDva8yKyjTla+/3nuXt3
klu19kjNIxbWEdSCHLtM72E70IFIPC4bWWttFOe/v+siEW7NgXCEYzdSVQf9iLkZAt1MQboloL82
iPPf3/XgSSfpnYg6odO0dGfbjX3bF1G851Y6fe6kMnGhSTxzFUMkI2zjCEEe++7oBkJ/snUjhCXz
HK9IyzJMGtKGdZEtsZ8Vy/DMa5FvoZHWZsmI5bSFEkAiPSe0q7tJPRP9JuT3y1GwEsWmANnSTVDp
pokKXZ5XwUw962TDQ2ij6LISx/8gUO+WN+Wp1TpnW10k8ps0Hv7URL3qLPnWKP67plvvSCv71ESB
OhCN7SjDp+EoqmsHF1C/6DnUQ3oWxK2zBTBe6+V8e3w3GC+33NSW3RzGdfYlnrKneR7umNKPc5Ft
7Ka1LoyYxm184EqUuIjqJ4KLaDPdE/GaDn8uL/bKcphAUM+B7F+Gp+cQB0+3n92yjXyikL01K98s
+IR/VazPXi53trJpyfnv76YrdXtBCUNQKAG1nbkBeUBN0XNbFmrjaWxl75p0iJiwHP5SKIQVI79O
JheqbFvMOokf+cE12oSbViPPujhnS0iBl/ItjhelqLVvq6q6Qb37O8c0+hJyYH7vwU/k8oStrY4R
5dWiSSQGqOhgKMmjJ8V0Be8kmhx7z9XfqygrrR0Fferv5e5WPnpMDTWuisnWDuhwSzakPzi8ig5x
VpIDnagVAUIr7WDJeEQCQPbF1ufJ2qYwDnZI/1nUi+0hTJx9VOX7ojzyfitAP24cl/b/7jhrgV2s
xSJ8+8QgkdTjNPpWkjw3et6oUa91YGQAS3kylYCegh2hbidCfrZecegtq9vYAR9vaG6iTqlDY/hA
uPDWHMljHUM2JYtpf3V5vdd+/DnnvItHF++88Cgd5YlaPyZ9t3SvSm2krbWmz39/1zRMoNJuHhbr
5JR3o4I8EUCatdi4hKw1fp6sd41DdulsEzRHp1k+1HMTJOpJdVtaAWszbhzfvZ0nKCSl1ikjzZey
FFBw9ZYtU2/73zfF/6cRbqJLm0xUEZ5P4HcCxDKMz8eh/ivSUj7lIiZ5sHQecF9uBkQLNMNY0NfZ
VzZkyy+Fq3pANeMQAFYjiKRCHztcME5wvOD7LJ3rH0qWNh5ul8wOXZsuKqh05+0iZY1RUBbpEiyi
kbCESHp1V6o23+GZy/5xPl6CSGdjWEDfIZjzvr93rCVCuaASMij7SX4Hyr5tfOlkEvqtllUGgxdV
gz+lPfcCCD9/a+UEJmfl6ukZFGSICueqVEGqtEp3k0ysP8LKudq1UCC97yILiILa5irdS+HoZ5sK
SPAPHlg0WZZFBBk0Ea9L5i7BqCrQyyfiAvc1t1+d2Oq/j5lwM3/IKwHphsGHy1lydKOK+UkW2adB
9zASEgRyZlr1z6Tp/oLbVd8mCfKWB8j5/FikeRXtiIybnwnE6/wiI62vy9JBV7k3XsO6Vz+KNO4O
dtRUT9E8Lfhv/VOJSUEObIQYai/1KYfQRsizgTx4HuLSo5T/crjgVyPD+3nGa6hs2457bafU2sfQ
KdwlPLfB4HSaoGFTEwxiagN3tt2Do0Gm7bLFOcyxM/wlFh4pbosOObYaYLjhl5A3P5QRaXxnqPrv
lrSrr53Fxn0G6YPA7tkU1I7IdxMBB2waUxZ4UZve2rOdQPRuGnfWVKpxn0eJkx69ph+ca5hUNWVg
WTHtdpmt8u8kn4enGqCYt9FJybR3FHeLA7UtWQZ9FRU3+CpdjstARLubaS2+tqlclO8KO7tehoRB
Chth4nkpg1cDzzn42zH1dpNTj99AQUQFJeZuvQd2ZSiCQjF6BcoUu01F5j11U+pSiLMVwLPhLfG6
A2O088tBFFAIFpZsIM9tNT7hRb0c2QC2HgDrPAlb+AMf3CwLILjmXOu0U/6ChIAPBjK8FNbCoA2U
2NWh4HX0KPsZDjo972FOG3VAhoii20MbujpEeT2cZei8GtoQjY5OXl6Iv6j/W28SctivdZYjhJKq
ZnqvWNccWeSwqzrl4mGo66z1vbKqb7Olpe4+wTJ+81RFfHfpxle88zr5jnap0wVj11V6XwPHvdej
xQ/4+hgBC+LWsVKkeI3yyXuBsePk23RwDjoCsM9r6/kxri113TUiQy2gH8Ledat92ZD0tazxZOlB
1fBb1Cvruq8qa+9l5TPKGPQ4N1IpH2rCw/c2nvBzwK3bzY1DfKw2OZGlzB5Sjy7FFZUuF8GnjhQT
4i0ygByRFNpQAsGAtch3ngvFjXgp9p/rwDhwhec0qUi1DmPXfYu9IYP6JyQbnHbr5WfFkAySsf89
XWwnhq687UK+5R6g7uRhfJ1/QKWwvU1fpkfru/3N+zY+60d9G905T5cH9fEln5t476QVtZOknnei
7VL6eHGIgFnKFyvzO+G1UGNfPsOScQk3K5t5m6qZxwwwYMCcd5DQgNOCXfyurK26/MdXVm6SGCI2
55kcbevUSPi1CA1RTbGLk6emh75m8xn4PYZhUhYKkjdaj6MOSy2Sw1BF6jmbhgmW1NaW/uHH931Y
avx3G8zFDAQrxKZC6nGBerwc7uX/OLuy5rhtZvuLUMV9eeUyqyRLlmTJfmHZsQOCJAiCC7j8+nsm
90VBxGF985JKKRViAHQDje7T59BiSRfHsBPWOPu8GdoUHbJh0rfTt+uG8HnwYfhaKU3a4KoZYeLn
sTF/dJz+NpmTXP/050GToWvv4rOCO4thnfGY/2VYdHoKG8EfvWEWG+Hkyo/XMWV+hn6IiuXWOQ/x
AhqI/wU3xsv1X/+5WYHW9N+7UUNCqTVmgE5GomLPKRLQZ4IbdJygdOK1X/BfHq8PtLJMOoqMghSd
cgx2nkyTJSjolVHl8REKu91tSXmA7/49l95fZGCCxu7cu+zVn7Ndm003LtNlVh8i43BmfQa5qQkd
L7+XSUbl9D0gAtWqe+qKm454VGT/PUbT1wNw14Z5hpBWn3hm08Wq4/LYM8jaXt+Ez89D1Kz+PYRP
gGcPGwyRE88/BI0CuNvOwEVvino+haIDbPT6SGvbrXl5Z0jQwQfcOfMp87+N/kD3IM+FXHjt0rfr
Q3za3ecbhs7t6Fq86asZNJtsNOgRIkB9zHNHvZW0nPcybMLYmFrrWLYOPU5lzmO0y/Dv1wdfW0nt
dQ2OVTYg6gcpFQn/hvAxOu0RmaHk9JUJ86bSHE7jf+8W+GwQaLbMPF/iiH0rsjnt2j5P1DiDytDP
2zfkEPM/1ye0ggcwdIAbRdwu0I/unPtgdJ9dr29OiznTr4HJuhM66OZXs/W+z2HLzqGajRqJPx/c
YlUZ+k8VmMO3CGZXLEeHwQVVSUmxINJxicJjAhIQeR0X44aTrZx3OjMk9Hp4K011Ac3+TcgQq6UE
s7aMBu+nnRXp9bVcueLcy9Q+nBZV0RvlYGcg3auLx1CW5EgXPCfQT+NaTspbKDEw9X3iWb2Rnltb
M+3oKLxulrQFcDrAqZQWdZBFwI2AjlwMw41DaEcHH3nAQ1ctZ8gYFPWTyh4X+nx9udb2RDsrlnpw
/aUhUL4bvNQvx93UdonV4+Ht1alE9WjjTFrxWZ0k0nSnwKkGZpy7+sQEh9zGtDfmGszT79cnsrYN
2qHgGdYM26UGyNvIs5HlCSfV967aegOs1FMNHRRHy94hwbKAkUcxNwHT3nywue/FKOHPETeqJjYo
L8Ejadl3YJQBrUjlucWDC/QZhEe6RuxlkW+p8K1MVkfRjTOq7Llnlme/7Nuou2hWFhcmcNHcdufq
CLphtriHZo/yXFQqtiZ0WTndrrO8bwOvH0aCR9j1Xbs4yX8zR4ZOK9nbdUVrFzArV9XnerCrpC+A
87z+8RWbc7SjYFSDCFySLeemoXFXk8hpusOA7RLWLQ3huAZ1NsmwpKFvCmM5d1WZIMWT4Fa/7bR0
NKeX6Mv3A4hnnYEPT93CjHr1ils3nbogYsXGIGuGpLm/I4mHDACy4+0s49HeZYUR2VtWunatOVrk
z8CZ1jmyA73aQtvTEIgwj3PZEgrtQxaeyTCzHcoLkMRmbrWvF8cFHT2wYGPvk3hY3BufCTrczh6k
S1WdG2fRfAuhwtqaewJQ6HUrW1lCHU5nOKTIIWsHEygtwBAr6Am9uFsqQivHsw6Rm8pqoT0Ens9i
LJcUYCcRTwMPoqp22xhZTP+Ue5N5g78A1KcTEECsQIA8IZ/Pge9U0dgxO6ovDGB9Dp6AYt7iaPjM
5y/DaDYXMlZKgUwQqGSVEWWDk4OV/TY9MUMX822LourZ6OKqNEvEad97zwXtwI2Rtc50CdSkdBwk
Ms7FYKUg998Pg3XkU7+xAf+8Wz85DnUAYE/LZnaBUz7nvkv+QLU3q2KnRSwaUxsRqAQk/oc7NU21
6xaT7fKAB06C5E5+7pCiKiN7QG4lcvvc3Y1mNpya3gN2nthInvoZ2BccvszRVJB6iIOxcZBCVQON
C7fr7iVeuUmfV+Jo+d5wmFnp7bjvmHe5HOafg7Vk7+BdXp79uoGOYwguaVUhyqFkDA95EQSRCUXy
pIdYINL1jpjf6rpyovmSw1wkdIGhlSNZXKJe+qKWUKbeOFi/RB0Uz13TNKeZiObr0PdLLKclP9r2
MAWRslV7pJXrp6gXBvfKL5bE8kJyMH3i+pHHqxAccb4PPUEGhRlSDbtxcosudfPS3teM1HuUGHCg
tFnenJpysn8u5eDTpKqQvN0XodqSs165anRoZTDVtBFzjyrjgPbREiiomJV2GS0lErlKdhtFos9c
B9eNziXazmZruo0LrXuP5bFUYPKuuNrASKzNQfNLng+Qo+nx8VLhWOY/5vy3T/tD6Brp9ZNy7ddr
1wEeaJeqPCJlUqJYUliWcd/k/rTxYlv5up4FzG3XN8cld899qYy0khYqEqTc6k9d+7qWqymE2ZVo
YEOgkrVutBjGez5Nx+vrsqIHZOiIRs+waVN1YK7KmI/cDIPe7aNp8uWb6WQ4u9xmIXEtefBU2b6b
ekY3HYyggNyOEy4skq0PsUvVI/5jhX3fWZONqnBbfwHsPoiVWQUH5QrrHnnl8dj4oZWwEB0MEZqq
yMbar1xTOl3lDLi811becK46KiOFQgrUQ++WCkRFvt+cOpr7Gza0ctvqwEnfdV2oXFtoZA8xYYgQ
PZRhABHycUqub8baABcD+PB+zIdwJHKa53NFoQhcmuhTbdvM+16YPe72/32Myw2oOUJAGovijZ+d
lgElmv5bZYT7UM43vBYvX9deQgKdNcWE4/PU4mZlZn6QBhQYvBvXRwtLSeh2IxlzdSbNi2N3STv9
rIZgY2FWjiCdF5YKSwhIBmen3OrjyaVoiXhAoTi1yFbwsba92tKHFoqqSwApj8FREUouyZh9HQ1+
+N83FuezLq4M6b+xUvMYnBxcjW57R6oHY/zrpm/rQE4x2iYXAdKgbqNQ/LPnxHNED2klf+PHryy+
DuYs0UFTE4r2AGO0UegrT4ATxgYvDu64v20Kl+Pjg29R3mbdwtCANIw/zOadOCd4wYbprGysrqVs
9iz3cZAiueSLQ1OKMfKrPpWjsfVUXVuey8Affnw/y3wOKmA4fT8Y9ujJ7nZ4HNfoO2gy0CT57CZo
uKEDOaEsViDkAdxL1d994y/XOM3LVvy6ck7/k9z4MAeJsArpTIQpnOU/XN86C8c6SokkIjIzueDp
bfusRRIe3sSSNQtgZRYUUySaGN4G36v3nNfAkl0f43LxfhIq/wfROaJc36AkfcbdcphA9IcsFoDl
w2hGxOoOgSQ/yDBt7Mlauvufv39YuM4yC+YFpjwbxIQ6Lq7hMPLIUOSpGXbyS674EKNXpI/p6KZO
FZapO0xbt+tnlocDXa8/WwZYZkrE2CfDMbKvXkCXk/QzkBV30jgExbiltvJZjINxdLIjVfmNNABw
OhPkgSPoVf8qZ38jxvnMPS/f1uInGLTHQAS6nB1h7vuasWjOy0u8s0Wd+dki4ejVwbFyrjm1CZ5m
Yrkv+99EdZExP5TZFiH62ve1CdhizDK7AOODVOqHpzh/aHhFUnRZBH+xJty6AT9bp8s0tCPSNEyJ
5kkkxKq2Am6wnruTaqR7doi1lSFfG+Iyww+2LDo5jDPBTIT4zYoAvX40ytlWk9naOl1G/fD1mvU1
NQRH9CHZKVP+mxjpjtY2S8HWdVt3JvJu/x4Ej7e6dtrAP7V+Fo3ml6FTkfC3wrPP/OCyB1qIs1Ru
7uEBHp6KVu1MJ38K5/rX9VNrpTphaCcj9G2cHIoDwUnkjozNNrcOgoPwifrhEx07/0eV5xCx5kWz
gwiKvMH5LhPSgh5CJrMXYx+eqrF4sAr5DjrZL0YnX69Pam3LtYBzoB2tcasv58FLgip/Irz5PhZF
Gbk3xJyXiPaymh9tqu2qWnimdUZKfU6mnobQ0uzb2O0XsjHEZ3O4nLGae9eg9Asr8IZApUMdPSL+
HmQQz364N+px6/b9zPEuY2i+bRnEmBbHRysRd809z0C/ySAuBoFCuuXba9O4/P3DSoX+tBSGlWcn
AbmKbOYgygD7JVKH/Sw2Lt7PYojLLDQHF7KZQfM2B6fadFKyGInh3WXLc6UEqpIv1y1qbaUunvlh
GnMFGo7Bwhjh0qe8No41rR7rMdi4ztemoDl4QMtMiEDOZ6OAapZRgRIRSh7sa8eHMg6dRR4I98u3
63P5LFC5rJfm8qUBghRZA5CcN8VXC/BX5tkgEmyWd08NYVwM7t+96J+uD7Y2M83Tl6moyBQSaJGw
Ojv7gVyibiBzauRT0UZUWeS1Kk2gpK4Pt7ZPmufzvqhKVxSIJ2ubx8yEMJOyXh3b/nrD94P/2Fqx
VE4J4B9w9ME+NFikcrSVlhtGdjEmPYKEBrPO5BkOOerdbq/ODAyxdv1QbqmbfuqE+LBmXrbBkEWX
ojrXebUg+dhT+ti1mfG3WMz8iVG2JYG4NgPNtBgCTugfowsa7e0liGd5bsfXF37ty5odzTWDhoQC
IjEwDjWSdaXYos741EKxOJrJ5C2bnTGsgHUsn9EIdCTNM1XgPiiLVKFr7frP/9Qug/9EsihbF+6E
LpMzAHURgd5OObc4CrfCj09dGp+/zO3D8dS76F8Vht2fkS2KLOveLF5I4cQBH6KFFVBMkRvzWFks
nV1zNG2HcqPrz0MfJEt2lNRJ1MDiBad54TxeX6y12WgHet9QKwss0p2NgJpH3szsMCoa7gyixElW
dv8GLesA8J4wT28b8WJ1H9avgBRon3HWn8e2uGvN4GWw2R11jTEuKUjIPZOeuLdFtrFiyjo7n3Bm
FTYMZwgB3H+0oMzn3HKNwAw09xN5O9sZgfu5tTHcG+bQoudAqLgAFDtWEEzcgdyLbGTn13ZJ80iA
HJkafDAR+F5G4yVDR0WbKXYKfCiKmcB9R6HbF+/mVG8Z38oxpoMrS59wKBCY/dnIx/rBqmb+SBuQ
TauaWpEs+vI2a/C0ZSSylT6ZkFH08BYB92u6AJCasi+l3BhgxQJ0rJop27FRHQWwtoEAtCkjs/h9
3ZBX/FPXH55roChbBdsKRn4sqHtkTB6YJfM9mMNkIrNhY6CLL35yV+lwNOjOFwSpywvjSLlze4Dc
UQlz99dn8U9q6bOvX2zugz+2Bsd2ChdaBhmdEACZ0wHJxuGu9OfmWCxIvro9trsMuBWh6Ow9SjA6
7ohtVQkk6MdUQFn+1bfFFirhnyTOZz9IO2B90JXVThZ25yxo56jM2H6QU1pR7N9kFN8bIl8I5zug
mEFSI0O49dJu3HxrK61F0JZlzQ67MIuMiDUM+7GZXoOtPuEVQ9SxaXaeT6QSsPRO/ArYT5ttlF/W
fvNlvA/7Z130wh07G842gNueeK0MPzbR3XHdPNZ+tRbOdOi0l2jXG86qLVKDTIfWt5Lrn/4nO/vZ
Rmu+b3nN3KEtAdk74U6xRSo39sxCnG0pQaLqqma3sKZLQ2HNP9H16OBysJw6HRQtjrMDZKKFNrPI
CJshLXtu7RlkAn9d/20rx58OTTIdm9R0btU55M2lontwqzI2q4NjmBvP8pWF1fFJnWUYaEwncOrq
1I6Jt9Xt97m8EsgFNHtw+tkMQc2HsCHu0uYIWoazejGTOql2aCyIvGTciWN46l6cu+CMpqF4CwX+
aSUTMbUOWuJWW2VQjEFkdGd/Cfb90d01uxHahBF5YPfNudvxI30c79AqmAJTf8rS8EVstGf+v2zj
J9akK+SWgbdUkEWukBOGTkI8ZVAolu7wOvloMI1tE5FG7gX1IzjjwTKuurCe0ATh1vez6kzoSxN0
/nnKgu6sqp27Klso3S1haROEdby148JzygcIsfPTWDUcCh0ep2ixcgIzgtBAGCl/YXGHR2U08cV+
mlCbTyonXxJiDBno3VGXphn09my0wB4N9Hl9odxS30QTWn+HZkbvG6+X7+EiReIGvbvzRtYmvhP6
kRtS9UAErXYFVTb6Ck0f/AhUxYMLRW8+QbSr6nkdTe5U7biBVje2jOKQGcP0KkCPckQqy0nBVqf+
cgcroNEMLqh7CCR5O78tZ5CAcysNnJb+1QqG1lYFAicaNWOJ0F829UNjiv6Z2wWBqLFrk58ZqGPv
LKlMVOg4TeY+AMsoQJGADIQX2WZbkldb0OGh9Ao/IqNL46HJfrncN9/sHAlHcD0sj35pBulSL2O0
2L6MJlMVdZJV8xhnxOSn3rkQ94qmB0XjkkG+1KvIPjBU93U25ixtSqf/wr1xfKPuUud7KGLb7wjy
sigzLNg0Kfm5lXmZ+KBgiCYIf72BpTnbCQEREqBRvbNflUuMMzk8VhO1YxXWaB3qIHWdomPUtyPO
2Bxblc+zaPbsIZlrwCKjBhUfGvW+VKmCmtVdQGzzuWlslIetJg9PdiffoD4EqwGse+ZnVyJ1TxdU
TXfXT6aVc0PH0uZG65i534SnqXid0O9X5HQjUlq7SLTHmYX7H8AjGZ68pUETmuhSUfq/ls473PTL
dRBt16OUUZt4cs9srO8r7r6X6KbdqHubK9GYjootStrNVo9nBfQfnESQjP5c0DuSZlKWp4xzkDhl
EIOCnEOeQFnWR48KFOVptcwx2ojII9jW0Dda4yICwoKjk6W3vkyUzxuTX7tQtKBGDkoK8BYqCJOM
GWLRYl8DNwU+bAgx55v49xXj0DGX0J7quqUFO0AQotWSPWT89frerdiGDqJ06SSCdhT2SRZwgmop
f3UMJs+6rRLRWhiqIykFOFOzsWvtkxPW1TmwxXLw8J5JFhIYcQ0OZpDMAtdt1v2hdosE6hEsMkz+
pa+GaW/PNt8TemMYqAMvwfRVZeYscDcvR1Z/g15SRL2Nd+OKIegYRY4gcG5zXpynBuShkM4IpuNY
mftsCLb8+OKwn9yEOlAxJ/7ExMUK0DDOXsaZsbsm4+axyRpyCEIJ+p6s952/QqgcvOL24Hg4QuK3
An12NM3Uxz/a7kkgCZTgjGQJn91wx0UpD5VpmnHnjOwQZugGZ64Up6yRMnJyKvAuCZbD3C3Dzvcd
6wnlRDTNyWnYEb8xkkG19C10yXySwBvvS1XV90GYFQ+V5dkH1qCzG/IzddrYOUkbl4yJWILwXJgq
SPw2Nx8sapppqICKBOoVfTiksA5IgLVPOW9UunSTE4czEFTXLX7lya2T/7UBIkoyIIxSSVmnVZP4
93h19+Dn23rorDirTgDYB4UUlCDNxszuoZy8U9NtAaU+bflFKKbj4WQ+ULcNYWWtpRQw1RB0ro/M
o/VzgHINdNS7xqlBa+eY79wOT30r22jp2RsfioNNfPqLGSVaFxTplhNzg3ZnzszfV2Zjx2bQTxtr
/FlBDL/yH+j4h6fLuFij6h1oA9jt3CRAwfGUTbxIW8txDuVkDW+GCFGF8fNXq69uIajEqDrOthAG
lJsE0KN0yX6ClfLFUcbrHLobT4e1bb38/cOkqrZpRD8hbcfokx+8ZcXLdYNc+672EqtKC9Et9I/P
XVfvOJ1Tl27hG9fOJOvfP9mfZ8tEuyCoRz3wMQ1jjCbC1CjU3pNbHMErF4hODpnzzusHgv7men5Q
Thk5vZ3Ug3FbUKRjKAFIDmlZX1Kl8xAV9qGXv68v+srK/AfbmOXc9w34qNkPJ7tx/+rRjxFYNMFJ
s0HMvBK46KDGQeb9NFDcBAytQvU9aaDhyb+QdopbvkVsuTYNzSYzgO7DsbLZGQTcz2Cu+dM407HM
hge7uDG603kemxEaY2NnF2eMM6doXbBT9Nq5G3fa2gQ0C53MEIICbS1PLHRoyrvejMNgdF5F4Lvf
FiCONsLINTPVEq0F6aZwJiBlBVg+DeihsgR0STesdG0SWoDtjU6tqIkQFUqHdmQH40vozW8lCxML
iu8bZ+rKDHSkoMo4DjcPFmu1u74OIg/tT1n4dN0dVs4gHSUogqIHCsYAObzfZ+ioasMIN/AWoeTa
T9diZEtCg7oJQFIbekvSzftxcZPB2ci3rCy+DhG0iLeYPEAKvZl3/rJr52TMU15sbO3awlym9OHQ
nzOwquD5ja31eIJnaSyHG/dTc12KeLHPLSTiu+LNyP9kXodesI1HycrRoyMC5wFw8WUqce4PxoBY
z2TpkDf0NCELmoS9YAc6qjm5bjufbQAYLnToQEsqQ3ZLFpzGQJ1IULzkxfRjLrJTkYstHNhnFnQZ
Q1usvjHt3LSt4MSKYyHe6+oP8tcbmdC1b2v3rzHTABTppnNWajlaXp5OHogOglswKJefrp9wUtbA
sKr5TEb6qzFAxtf0ho1USfHeqc1X1uXH6k+Dyyja+QaRWda7fgN+RxOE2dkkdr5oX00h3iA8fS6r
6YtXjC+2jYopMdwxquv8sQAzScToFvvxZ0Z3+QnaKRjmUyft1sEbr7XYPiclLK/y0bDgNiTJgR7d
m31wG5rL1VGNAObKua3BNleQQN0vLjjDLpN7uW7SF7P6ZDV1XCP3cjxMBxsMRuZ31T3X8s9t39UO
wmGhnHR9lSEJ5lkP0jNoOoVsK4O0Ysh6XVnhzSXJDI3U4PIAjDJQFV5wItn94vD5+bYZXMb+cB4S
j9tZ4NAJ4V4rjr1q1J6gS+T3bV/X3JxkrZCWCSv2BpTDwk4NRzXR/sava47ekxmpvtrKTo6COALj
6gHiXlttyWuLr7l5UIHGDNXkEvQcaBhe6sw7LtQYkyVw541U+NoQmo9XbMzGgqDBxEIRK2R+ErA5
oc1GhLTivnph2HWkh4K3V56nxQqBnAFTG89zP1qa+hfIFvLY3iSYXpmITr8zlrMdzvmEGyLYL6GH
E2lJeag2AoK1r18e/h9MdKocuzJ5VZ4huhCP875p0fHqNxtX68ptp7PuGGUwgzelGCCu/iMwlsgq
fw2WjIdbIjGcojrlzgJNyUm14XhmUykTN/Sq14z49da5ufbzL4v2YXHsGfmhWYCQspDgAOk7FAK+
QPEez7YNJ1tbfc2FpcVCz2iG7MTH4rtVh0e/9V+QRfpz0wmh8+00WBvakTA72e1I7wZpgGBYhjdU
XC9rr/kw5D9CqwWN0LmWxsn3yE9WOSdIfm+lntYWX3PgEQjUcplANcrCN1RecVkey/zcKLq/vjgr
LqwDF7wcTHMlRbGiqSoRjVPxYJpOFPZGbEmWEkFero9z2ctPrkcdtzDUE8ikfRu8c7PH40y41pPR
W2zDw1YsSKfNkSjQqroeB1AqlUmlVFI0fzz+fv2nr2yBzoUDstfS8ovOOQPnEBn97ykUIK17L70t
benLKfPZ2lwG/uBgPXW9IiQ420BzyWKF2sDX2mMqVjVQRSDSpP0jGE27PsFDdAu8u7YfmlMr4TtN
KUHtK915HzrNo9FkNzwM4RK6FNwQWFCbhcAMdAy9Je6QPb3kHHfXN2Ptd2sXssjLAv2SiOpJGdzP
Q/NuDfnGbbb2ac2V5ZDXQPyS8gwGJuuuJQzyy1RkG6mdNRPVHLlqxtFQFIB/Ch5QABrivs6jUW1R
Ka/4satF0uDDlGWf98HJasRfjfdn4vdIJYPAjEP1yL8lXYqt1ct2xAOraAkIItL2Jq7h4rluxv0i
vY3DdMXT/lO3swZjMsKLI5Bni7JkuPDyQn5BjRtbvDbAZfU+eBrlbm1Kw81OrP2FUnywaxxyLkby
0HFgza5b6MpG63ARKmmXjy422lA8HRfj0Blvzcjj276u+S2oXycU5wm+7oLGpk0DgJ68rVrXigfo
cBFudmDjUHAu6DrICOD7X8ru/1z/4Z/l9y+mozluBgRhVY8qOCE7AuBd6MWBhHABmDOPykYN38/u
MruG+Lu8kb1cB4GAEjIzfMDHzhMdkmBG/N65dgLYx0b17tMy82VKmkv7Y1MuxaBAAiLIsm+XAK8b
4P5e62IxE9TbypiEdbfrO4Qd4C2sXvHchcJamPN9ZZlh0qIXzoycuTMPhV2N6VBZbYykRbYVPKzt
p3YoWMFEMtO3nDO4fX6jKZajFaQwg9/Xd3TF0PUqbSW7MkP7BPoZxiA2px9MvZNl485d+/blqvzg
qGh8s5HI9ycIN5qgM6jDX17jo6Over3tt2sHQaXAhNJ0CEd8qB/287eyeSn7Ddb8laNYL7kqNfFS
zIg3rWWIINGwmwbo1QZRNzep3GKiXdlavXAFebOxYDRDUBsOr6VhnA1RbhySa7//MuSHtbfBJMbp
5IQn0pE3Fc5/Wxb3jWhuzeHOHDLAP/NxC2eyciDrPCYg6zabCgQ0Z1rkj1YPJgvqnYnPvxS+2jgx
14bQrnUT58BECwM345ChCYblWVSF3I1MyLNkYHC7blBr+6GdBSASd/OxxURMz9lVE9+by9atuPZp
zYtbc/FzGymCUzs0XjS1C0trs/t1/XevOJpeiwuBH+ugBIwbXaGQxfyTz72v07Kld7Sy+HoxjkAh
uzU90Iplc/VIchJnLZ5HUjwYWyOsWKtelROGZbe1DSqBLGDnIhvspBidZIEUdcTtukkm5TgblmQG
/6QbPgnV9QJdvSjXbpZmQUdPa6EalLkvNpLZxzGTzd4SVft3p2j7Dv/JX4e5C/bcZjko1L1G7mrQ
x7/VpuumFUj36ygwWvJjqku2D6cp/yq7wv6mwJQN1aOxPzDUER479HjfeRl6yv22AkLTruk9iKe8
ow298AQF8QXNSu4MHGPL9rhe68QwLo1+XijoTvQzT0FUYP6RZchT4JnB9F+2IkGBcfg+gJZ7jhVh
eLLyoXyxPAV+JIXn2XkuvCxyJ3t4zEjO/qoN5ve7C4t3kjvtCIBA7ux8brG/x9AV32RP7F0NIMFb
iITMIyqK06mTvXss7Xx5Qpc8VOR79DseR8UIi5igxtGosvFLWSziDGK47HdIOroLyxyNSz6fDtRX
gYjAE9u+eOhlGOKmHIty1zR1swPa24IcH7ilPDRRPlWKZG+LmMxfBO98aAD07CuIZmgTFfTCNWu7
PI8kA7vKzEKIBDZGaUNyAcRaFzKCAgBBRqGtMLbzcMKElyx2F9MQSVGyLoXWzhj1IMc5N+5sPHNX
oKfHCzL3zkfR8aT8EP1EvouuFUcUduo3gnpxx2S7Yyzwd/Csqt4BBOo/gV1httPct4EZcawueDCz
zgpiSAKgN7Zc1KtniOV59CRJUEwzYQZU7lqHD7tCosLfiKU4ESnUUbgMJRnGVDpadZ06XPTJPPVt
EoAo5VQqlIOsZpEnoxbt0QpATgZSMvcJMrP9Ox5mQ48V4NZh9gNgPKCacEAc4kW9sLs6gqGGTxMQ
b19D2/FhLxZ5q3GP7espsHbQ2q0TKmtnP0+5GxOuwD44L9NvN8jbO3B6Nd88FVT3RstlgutDfpl6
f34HNKiO0eXTR+Zoq11uQxZOeSh5hniz3wtZB6kKwN7c9JL/8ZGvfJTBhFJfVg53LYbbORPL0D/R
1YltZ3gOCEd9gT7QsLNKiIjKToln04OUuU8lulwdZPXvaSeCNzqZYueimfMRMKv2i0DdLLEyp/4B
ofowHUHq89Y0aGQC0kymtRFUKR0YltoYVOrn+H/HzBljivW/X8Amcuehv2E3OOjvd8vZ2zm5V6U2
lDohC+9mDxLVpih3AINrgWo9hLxsfjgtCBqdqqnvGKsduF7H79zWCZ6WMWP3ZpNNgE/l/rsBHGJs
mMR4Gi3eJhUHfzkUjD3ghpvKOnjCNw/GBHssTbU8cIX0w0S9/NfiLf4+rJxsTwKrT1vb6b+Z9vwd
tD/20W0Xc9/NHaRj+9mJLGOZ7oGeAz2ybUIUAjT21cHPJuc96IclFUYLXslLVT2i/eQ8NAiX42KW
jEbh7HqJUZZ/Q8+Rg9apDX9bYeFFlFJQ0oUQrN9xFqpvVd5/yxZoefsO3bluXx7cGdhKwIZG91tB
R/p7KamIWV1N86nyvO40DC6JHWIKyLaWy3MAAa0mDsMx243crh4tp2i+lkP5m3iW2hm5L75KMQAM
vPj221h6BosrNUDrGVR1qeSh/eC7FYQxbAlwtdnS7zb+7YT4wsfZVig/muugSYzFJFElQzuhQnwf
OWiBgdNevoEom79QoUTsT1X+HXIhCrhx2uc/w8lanENXqPKBWlDGqGfKK2B/K/E8m0V1BPbAjLg5
Vi/OiKRrOnputq8mdzxb3tz9BH9dX8WsJ+LBG9DtCNcK/7htTiJAPc0U/AWYrzF6UQdcajyq0o0n
n3g7NtTmYWSjndigtAUIskXCu+AZAVlRYeym5f84+5IlSXFt2y/CDIEEYkrjeHgXfWZGTrBsKmiE
6IWEvv4tP6O6/jIyzGp2TlkVEA6S9l57NayhO1aEZV7LdoD36yLCKWnDqk4onau8LYLmvgglvN7n
CT8kKUjmDcGApBVCDltp6mTR/ojPN6ruS8r4s7WQYGol4TE99jx362k7cW5MSnkXostftpxx045J
5BSwTPLn+qttKjcNuojmdrYUTpEzlJZb373adeAxWKJ+CvaklwTYakDtjtirX/rjkwSfMqtHd/lZ
dg6ABC1a0Cum6nHpkMo1eb3Kp8HBuVlZzKInq5eYEeVkPm/mb4H2qwcyLDQvdavTOaRrIhxHJKWr
5Bmj2WWnq6k6bXJdf49D3124Mw+7uuftd5hoIvlPNbRJMGnxzzC/cO7Wxu/3+CzwhXAm72TptTuN
NKpMjnDvY5OGmLPFbg0LIb0kDB7MO+Jz97WXUiO6fuDsUYkA3mNNNDi/58ZT5zEqxD3T4zUGhtpL
rWX5pfU8/q122wbhEYM4V4EOcr5wP9Vw+TgoggtoO0rs2pN6aNZpPlSkRlA9CPn1S+j4SI8JCvoo
p3mM5ey1z5tb2iYpV+VCFzNWxdeOG3LogUgjl0aI3Jey+QpJe4vtmCEkaQvmB9iFB0mkfT8pmFpj
sCyGfIZFz2uH+OFdxAfxhW7Nr7mDcjZdw3A70R7vChT39QWlA5Z8Qer6bvO1vqMIyqHxCD+8CAEC
CpFJDFurffLRV725pgumrG3rIKm84cmGw6Wto7jDEl9bbIvChzZiowW/Y0Xlk3smu2LMvHUyuyYq
uy9R6E4HTzpYWlMn935YgJUYTnWPVGcD8iLc7UQF51PHX9fdjO1x74589ZJowplrVdcXcDtw5bMr
CUmFochUalry3AuPxp3x0QhIoA/+COEH3PDh3+JsRfBoewLKP0iBaUm0fnf5PGT+1prxHpaomIDr
wMaIuMJImkXTb24ZZPUwezZvhBODHDBS+RTnWRO56YRq59voLMMriRikSaPw5E6pFW7n+FpkbAKv
aBKy0fItKHAA+AN5H1vXPm9rF4G0AA6wiifh+l6iNUP2UDixAWrLnu+cojWJ4kyffeqoHFshkoZ6
vt6tvRMkyMKiQ9yvEQonMjjlG3Micew86mbSHTUCJrCVxgxlmQN2io8tcQvDuyoMVY5wGHuP2it6
peEGA+2SwaKiBQcQId7ub6QJiXjbRkgx1hERQCu0MpmYA5FbU7tjwmEmUqVDjaI/XiniuuBf6JgH
VtbrzoztBGtkHwMkXnWZCKzYbaLuD0oGAsFMfinuA171xxqsBJAwIS6MEe7qXHyn7A0mTg22e39x
vFfZy/BdOaz54UYKx29o6XyoLarjRmKCTdyx3XuBcQ+S8mVvIIrNC+apl2kNpkfZ4ABpjfBTb6Q2
jOUYwOCojSrL42V07YvuIKFJkWTUIkcAccLBQZaI7hux3l7nUTZpOcGuEkXDJu954BYgLgbSuw8l
DbAVBa32s8JK56vXWUh/u7r338sQsYq+mcYLOByYnNWBzXTYKiSKkUYmY9DyChlYY/FOx21Ohqlg
39Uiadwao7MONiHPENWYi1gKr4rLzVKETcFq7Pfswvx0j+hgsDeopyP9CL7L0iV8bpedE4z7Zhjp
0XphCZiQ1nPOi1Ic4fMcGLCmhQtFHRwJY+N55mGWK0tLjd414JNN9awQkYaEAQvTf0vGBK4OKGaM
qbtnV5WgBo12vLdGhypeLEKoYgkW4aOWi90F3RXAciLbfEO0j4P/OSFx07HzhDXgiozMM4om2Gzs
2mkELNJq4yXyqsyYcMbKRIwKO1xtli5IaFD0T23hIktu0njiHnXaXUdhs42hTHlXhmNxrGuFlmZd
IIr3ibPGUeu4mSGevJtNY2Bd33VnH20YrPg2kpglIruVyQGEF9JcJtMXuYJvejyTGlz4kLojhOhE
JNCuyX0VTf6ZoQ79roMeFrR8cya0IHX/OIJonc2lCk4Nw3kBhsP2EFbz8tD5kwriaVAMZgyNvueu
giTVzM22r8canFrHRQicE1Tjq2tBoQ6JU8KdTslXkLuCM/WHFqKovh/hSivYzq+VxtmOEiTuwMtI
Jo81eQEL6wNt1zbXNJqe3NLpv1uU1vvelv1xDdYWpoOLaNO2KVoWNxt8llPR2yphg6vfQAcPv40D
MvIQcdc3cUl11cUaC3fX+8Q9RmUb/hK6EzOifcWcVC0StFDbVSdeT2XmSKWvZCSCbI/aLvgHSKt5
dQMrT9aR5T/IZHN3tSjGvLWS5NS0XipCRVNm8ZIAdFYQ2Cy2yTRirne15wx3ftDXOZ0JO0WbbLFu
Wg8Z66pEm9mSQ+kyOAYjS7N/rWYx/jTwWHiTvGY/8PymSVo+eF9MgYBBhzgOQso8+XUSpbvGHuCB
3diPKvXcLtpTuHx8CwZC76AOsy+Ta9LI2qsyYZoXFaKZI6a4myvZPfU+6qR0lk3dATNy1wia1GJI
K9hf78bKt4jYA0UOD9XbPkVjt8a6iga5r3ES3Hd85o/uNEZHkC803zENRz3YOZt0CvUMC54ihJno
Uk597KmZP0gbzUkP90yRjysyEWitB3Rd/pRWwzhlde2z2EWUHDr3aE2isEbix6jkl7aexx9cojbN
vE2w8L4epJyeIYUNqrcKE6wqa0yLmSJ03fYLKALeUfZQSoTwXY6jCTt+N5UMmwo1QEyeg54XmVEe
ywYqhzrto47cFeAbenGLn0PEZNTDT0wJutjr1PKNhQ1FVBFomajJ5iHxdTe+NGuzlDGkHSOLQ8xa
Xu2IMLu0hD4ROEgfkQMyBgN4EVkb7GfY5UFPg3Z0t0TFLw9prw+oWmBQE26BlxqnRHb1CG8kmpbF
XqFT6B660NNDYikPIe2DPFhDFFxXUVoMok4coFn/FHrQO636CCXuJrs8gn1MvEDIGHN/mV/DQkL2
BZ3Ene9Y/bPkfM2bDRGbK37EJy/a3JexDYp0WSi8bDDmRSABYJ9YSaQ5x2NQzHfrsnSXDZLGbBKd
2IGg5XyDpNIgvUd6B7i4liekbsM7vXN7d6c1b1IlF9hpcEfm4cjEuV8JQBZA6BZ5fJTm1EeG6BbZ
g0XdHQP7wYCw7O2lRZeU+hqlYNwi5XVPnU3iu0SHJEDU6uRZRjLIArhl5I6j17hagnpXBLU5G7Xp
PT5lKMDt2mdRweR5aLvyfkSSXwycyMbd4ONHtfbb2JIGld0mdp4kw0OhwwXv2DYyww7+3JdonLxI
6OdQbAM6GEX3tFBbUoiF7zqYkd5PUeHdKa8oKkR00iL1m8VkgwyXA8eCXlA7L9GPjWHRxuOg+Glw
imgPT3l1thwEqHFZ6xcoAu0PFJPtt8ZZ10R2ONBTZRVBtbK25kJap7OoxwFlIPYnuJdCNSdHzdMJ
lH+D83qpqp1Fm/qouln9A/tewuE67Ia/6k47Kl7RZ6dOH7lLEhQMe/SIhmkOOcmwLSMLsT0XZAXw
1TUmdVoJjGscPaRq1jIr3HYF9AMWA+Y6gh61QUwarFHWHWt4AIzRr1/HLlSY9TUabYvpy28ul/Uj
VlQZC03qUyhoCRUTo6g8N5VB1TJXMbhlrYlBWihStJ7eYSY+liOi12Ae4guvfENF5WagzIWHeTPj
IWpMf56czuzHbhouyAvUj6HjlfnIPO84hdVwgtm4/In0z2inNpfnxA+ojHVjihwwYnhnTOfFvtvq
N7L5Ww4PEY3sHTg2XFRkXSisyPwUVDN7rYQgaVtKv0qUcOkBZaF7Nzgrnj9cx3yVQFknZwtOgNW9
Q9BuDLY3usbx76p9MYbaxE1ThUlXYrKHc2NoUSM4we8I/lN3CFiVOOa8fvKgXh4J32tZ8L0cDM8m
jto1K5YBGYtTyRsgIqGA7Qx6vAUy566LskoZc8KSXXLe6u0cjXMbb0zb9xlOx7mtIBDjJcUbCz1v
PcFEmz51ik/HoTIYvAunuPpuOdocW3RMXTIj1vg70D/6D+nAuAWgNqwY3Pjs3vEwsHRgxwfhNQtB
CFiBbnz327V+XgeysAcxDKuXMlJOQTLAyf495G3zAmwsPJsS4riUe3V3L5bQ7OrWNvedrQhSOwf2
sBIvxPEphvdSReKJQ/qRIt0VE1ACOkbGVz5lgrZj5motks2N3JPvDXxvem/c9a30dkPdozEiBhrk
IBqhLprrCZHjTf9QYDPNOMgiezUP5e+2oeGhn1d+sdDk5xDFjnd+N3YvHrztUF1g3vLNq4CZSnTx
GVJpIZoJxJQPa+2eFHcNMuarYIurCJNmjsP53aFegTiFbQqGFPRt76EwXO5dVaN+2yDjFrFLodzj
AGvHuGwccoBFDjAKSKNzGFiuZwODNBVXXQUdHXyqy8vkRBUSG+t5h/rQexu7oVjTco58dHQjOAbN
YJ+sL1uIkZmPUa6DLz733aYu8mBaxS+OiurAWwQVxG7Jt9MAo+sqmXUQ7DQDZ7aBEP9HbyZBQGEL
pnxdmfel0GbIrPKUTgecw0mAVf+0GljTrrpzf7hdtaXXx0kci62mGKkbR7Xn7RHgKs6FDtbUIU30
WyzOu+vCIhI2XNvrsLB250TIDe7WzXubRgZx52C278pvgM7yaM7mtRpee5QcGbxKRepWCIAbx9Qd
SaT3fNNObpC1S/er7r0vwRggorcr1YCwVOECk12MnGMSGADyDNOA1/BaqZVwtzqgUOBZr1vkBjqR
2i1MOQlBTgI+aWSlxei87YuqligWDnN/4giI7jxL2sdOTdMJQEZ3nZPzHRqzCPk4qNaGGoC6wFmW
9xKiVNJJeajQ8+kE3Buas0r2+WrJTxsW4VPvtDDqQ85CKkpgd0vd258RQufOC9C1I9zm5hd3qhHo
UkI3PM6QHPWmm9IZQ8AY/n6oBvoBgYdoimzH16QKAMCSJhzeMK5tzo6P7do38KXxxy08er0m2biI
+kfXEiANmGecByGxzwvQqfAG636DuUFVzwkw4w6eYgibhN+Y/4SNodhZRNyjkvWhO90KhhoYVeGz
55QgqKF4ynvR2btWuyxBY4Y+xDQzCm5g4f5WwFxELey5xPA/ReWBoxXxNVlVOAZmAE4YJRh+jBck
8crvVsBRzkMycrJFrYRFt0VRVGqR+aYmiTdcIfzRfI1ICNp15ApceZNfTV/N95scyAux7Os6OVCu
T2X5VS/eu3GdDV4Wq2RpzeEsFAhk5WAA/+5vnf69eCXgOaMRGdtGcELRotoyGmLniQG6Ix4b+Z7A
faNw3vE24t9sL+3LsFUS2R+KCbR1fhPFTRCZrPIhqqYqCjOYyaExCgFKI+3Y3q3CMae1pkhoAnRz
oCXkmoyV1dnpq924wId/rUaES7v8TqFsyXCmdWd34cV9PU39W0laP0dA8JZNLkiwVNVtug44Fsd1
sLFEmdLBZEOxXUjCYFdBH/2IClRcDOpCeNqEJdiDRehkdPKj3SA8D/93U/uAmgiK8JlnCC0BIwPd
v4xhy/WN1RqGQbaPTohtkFlgC/U4IRThiIAm2LhsTrkfxiW6gB4xZ8pHzS2Wrk9Rv6q8WEac5msZ
LnFRcPsFRSK7BI0g78qICEBsYGIIk7YF1nJRl7juCBcBpn9WJVq7uF9a9koq95ka3s7Z1An1HjkI
kPbcbdzVIRkuiwcwvwma4SvdqhD+3gpSzpHLNJjn67eGxsXUQ5nWUvBkcl0dEwcHFoVt8vc2wL+3
eS3dicqF94eeFnUXbUWfI0PPzxxATW91Td196VTrDuNp9FDlNFSnQrPqtAAijSsO2UrIlzdsSMAQ
ih4/IeIcXxAnyHYrcIx9SQP2CKmOjz8kxCBGwOICscEbwNPcYEBw3cMHY0Arcb1fYOaRb85ckHuk
O5O8dzyCVJ8V0UQw7QB5HoanHpwVYoyTpjTySpaaDSPPptLf2mCwKcoeXHXtxa5zEOI8Cz3ceR5S
XSRg77yZI51Ga408AKeXaSG52lcES8B0QA/iDYX5EwIVRO6qqjga3evURLY79AJdJmt0dFdQi9J6
acRLH7Q/MZ3pMo3o+CxaaAmEHmCqo2s3N3bFazWNmGKKMuuCL5SkDaqSu60dBCQ/wXYoVGUODYZ2
cDxB6yqLRuErpuvDVHZrjmKDh1joFM5fZdE2KcqsLdbDVO2LqV4OK8XktbvvQDMP43LkSF/HVCCB
OehGYsW68EC4P+emRMIcZpgzewCjGDkvMGRhIGvq+feAGcA982Hm8lwBey3jmnvwqNhWrFK3GoYd
FaT7QehGj1ws5N5DGNJhDgMeJFohKAPBYUsI8xfutHiCBac38GEk/1ytVzBMGxSAzqrsZMIkkX5c
Rorm3lINLzxa7TmSlsLOEifTroNwOw1bDSyxwva4FgWcZJxumJEq7cCBphVNWpu1TQfUil/1bBkY
T2PU/Kj9rl8zxx2knyFqcPkFZUtvs7ZyYbTUePUh8IPg+7CI7lCGnfm1YPo1x1CtB+dwKslDVKHC
BIhJzt7cU3zPVRMDAzjXdVieo7Ufz+uM/zrmmKmxtMOGOaX0Kq1FFHWZd8jwkJlfdvPen2eUPhhf
NXcTYmKyehbVHaKV7Pe52pRJ2m4aM90T/QO+6PqrQc7WRcN/cee0gZdjaBXElAwNcpPW6SJ9LY9B
7dFn0lLHhaxZqyyU6Ciw3Jd87Obo1DZyezR2iTJWbltO+iqAbGKUwDLnSuzsvKBhv8bHkWHw0Ay0
8gJwr8rCdqNocJERk1RqWX8gg9gmQO+EC8zMYF1EtCu+03nws2atyzz0m3rXBHx5lIStWQ8oJQnV
Vh6ArXeProETkipGb4fQ0eg5hGbxJaw7lruEN+fhFyeOegEZ3wRxNXsT5AqDP/QXNRsFWTU+vwSW
hjg4NWDKb2yDw5JRoTiFngjxuMj9JcTbTqIRaOVcNbGLG6zDT8zBPUTA+17whqpnofHEG39NFy9c
qqQpBbCP2ZnaE9By1pzcpepBPEI4SgqMan2sRmRIxwHzg0wLItqsLlZs/YvfZtyHl/meU1N+K0bm
7IqBCb5btXROxrsaGZGOdN+ryFPvXevWsAFC2uBXNEIiBT2I3LFwrKDtmWS2gSOA5sjSDVNouphk
4Pw6qldVBgrg/ISa1NwX0TVNipb1GLOtsWc+M/u7rhwn6cXqZCuBgi/p3Mbci82zT8Q11XfOO5tb
bo0XU0Q7Jxu8hQR2iVpdRijxjptfvXHbidxErP1HqVkcgD6pV0/5LFl8BzjO0oev/sL0t6Hu8H1s
/fyuse5eBwz9/Xx0BVKaKpQLixbhfaRr/yzpBA7MMs/vrnEFVG8tOBQ1ng+cFOHA+gqwJ4CbFhEr
86hDH0371hK0rNJeprZC91fjFExVDeJO3jp+BXcnEaJCK1zXzRiTysFgXg4vkUJtHavQwwSljsaO
IXvLXXbVjNlKZMMlW9ACHtQGJVgskNf7O6wC+QyvKt3Ey7yMT7bv1hn9+DbwpKPKiUlVbfuFuDzp
B9M+SBgMAxUAHvArVGIgh2VTLgh145xtaCcwA3ZWv4uXiRcKiFYI1xtwHWU6NBKzMFB1ogTQVvlo
KdrgevW304IpxZvgnL2EI23PqKCWpzbc2v24CZkuHSYYfLYh0J7JyxeO5lrj/Tx0HZEZzvU24cwv
H8et0A+h1udg6P+p5o5cRsbGdBKITC1bIvIJbQsiCKjMTI+vNG5mIVK4dZF3jfn/HQywpnuLgzFl
cK7LgRT3MOPQEayRLDpuHrDMMa4bBz6bAfQE/TtWW/NAZKR3Y8H0g6dtfQeMJ3zwMBdJJoRRpOPY
A0iAN3r/BNK52KG0HhHlBsmCRof6hfKgvQe1UsPokdUPmABVSYAXlPkKP9u4Wo08VrJ8mf1uPk2z
Rx99v6TvaLQRqSKnZQZNRbs5VQXAKt8rvEdNvGZ3HU+vIHoIiGE9NCQYloaAdEGySYipW3gG4tts
FkBSfSCGM+mBlKsKAE8KgWCxxzfdHPtgKnejzwLsyaLFcabVhPq+C6fCy8oqni+AQKqp21is0CQf
Qsz6MHrCqbuOgNNp5ZsLJiMq1uXSvLkoZXWyslb+7ET3vrXFkIu6CrIevpyf8CU/4rjd8CVFKMY2
5JIcNwkuDUzK2Q78g1PjXIPrdPHfGKu3ngpUFr6sQOo4BsARJZRMaBiA57fi5b8RAW9oktNM0Hwi
e+qIDAsXLn2S96BTefy9EluU/f0eHzAZvRuS5GZBA+tXbz2uAq3RI3bcv1/3fyL1P9HybiiSRlsY
yBnuHGBfeoAhLXrS5mra6cFXf0ibeoRDGqKMvDX3wRwjVXA3gVznDJ+QKD/4u259FqISRltDi5yI
Sr5O4fMAVvff/7AP2Jm3Hguy5GjhINSBMSSGKfDEdX4HIPz//eIffLf/o7X/i+cLwEws2EihLN4g
XSNT4jCBdfusw0+I0B89/fXG/7rB4OBg0GUNz8lNoL/c1+sALPOzgJSPHv96139dXRHMvRcztkeL
ISCFdXWKFnXHAozNXbdjn3A+P7rLzeLeImIHt6zKI0iPqHUurj/si5nFNbOfbB8ffTw3wogymqjC
S9VHgaDCkv7uyin9+wv+6Mo3SxogbAWLvSU6uI3Me19krple/37pDyRrt6FLvbeAIVWyazc0XkBH
/GcuKYsnI9EKe1OUbHz96tjys3Xw0Vu4Wd9kmDHiK+xyDMgbKx88wpO5eeon55O3/MEvdZsZtKAr
iZxgokeMO5ZzOfbRkYy8/m/bg3sjZlAwywNHEJEi/dochOL3LdCtv7+Hjx78RsdgwFKrMd6KDswi
br4ZMqcLP3OP/WD5ujfLd0OLa6wP4jzCszFE8vV+xugnc4V8+PvDf3SDmxXcLisQPozLj6obLn6N
RgEK0X9ql779/fofSI5uw4GmCA6OxQwDx2LbKuT79f596V5LCgR4+XnYDupRYajw2NuBn22vu+W/
7ay3uUFBSebVBlCX8E1BMuo5F43CIxH62gcjxveTl/9BGBm7DRGaS1RiNIJwGozXvAJPxWvHe3Dt
UFOan0YOR0LZc9Gr/Uhg3ff3H/V/hhZ/OGtvM4RKn3Se47fdERkz/sUhESpJUP5sijkAYBleDlkF
UsyudRRD1EJUp8wLq928NEhoQpZ5MjuG7pvJIKiXFc1uRcLLPXiOLMfom67ovw3YBhUQpNgJ/eEd
SH4Ts6admn21zKYCt2izZ28Zmq9+2y/7ISLTpbbcnAn8ax7muvBzupD5NPPFPNdzja5iWloK4KRT
2VLjI87wuPKlRmZzD+4350AOhg6FQY9J9ckNm+2RTm2UsMiUu8IEQR4VPGxizOpAS+JTXX8p/PEV
fGwnlwgG/SWBru0x/GzzYZrUnaLhlXrMvSOBWuO4FrAwGn29JZtovMsWqTZrnNnPZVn6mbC0AXPI
Yt4eOQwjVr2Y81aAgF3N1yqybYMH2A2vu35kaJUMh99szDfR5wJuxruQbf4JXFT3s0Pjz4uS3oaG
rsDqPMxl+AEM/Ss8iPTou2D5xI7iz9sVvQ2wk/4KzgCUxgeE/c4QdpbVZ3rmP691ehvbxDbm2Kah
/ECG6WEoZpWywnmxazknLirZcemzhTZ3BDzvv6+Dj/6Um52XiaZ2Zx+lGfwttx2ivNQR0g/vk6Lg
z2+BuTcHHq/8BvMhBx7CmFZzXmUBe8Iu/Mn+9MGz38ZorW658lFb7E8Am+8iCVbXuNLP3N/+/Oxg
xP/fwmxSW8snhjOJryreMPftAYtHwBn//sN/dPmbH95xhiF0YeR8BCX4wVoDprO7xJsXPP63698c
eyspfTAA8Phk65KuKNK2v9RN+Mn2+dHTX//5v6pWdwYu38AB+1BgKk72cx1iUrV98tOQ/+nm/v/N
mUbXN/6vyxfCug186hAojKzABNCtuodr1y7CcP8YdnJN7EQDkIAcP10i+quWg/ypJf59R7Vo2vXm
v9Kp8lNTXbG9CILLDFTActfVyM6ZQQp6bRVmuK7TTidM1EAIhTV+8Bj54NuOQR3eYzQ457RaYGJL
liH13Wq7K90KzMVmqkFQwxn44pYF36ERM4+Tu/yoiKwV+Eyrfmgpb3e8V+1bFNT6AGy4APre02cT
YX/r4d+5w5QL/TwY+PchNqoymRfTHimvOXh1CDsQWnWx8NcqLqiwOTxb1bGwBIR8By6ZS0OcA8Qi
9Q6waQQ42NAfgPDWH0y23aHzTP8e1EsPVsQSfKtqErzOzqLvjbvYCxze7XUAwATw8tbuIo+0r2Qa
lgsyFIFVhFJBNUTMV9WG/rc1Iv3FQT7amIJK25y2qGYHVc/0qVU1+VF07fzGKbVwOZ9cklDrdTm8
uNhTiPnnAQzj6cmzKz1LG4CovyGVZ680PNiCeTVfxsDhJzdiBJMyAcapBz970B7DGhAeBYF8YE0m
mq1N+byB4ze4Jq5B2HqBzi04LmokYLZjMhgbxzAEPnpQZQQGEIsqut9QETjPfkPg0O/V9LvDlvEn
qQqzg3fTeqoLAeozdNUn2sxgDEEHdQc1C2A+Ak4TjHlf68JhoDBwWp3aUGHzrfox9tUoXpwhaBI4
t/qfhS990PUDs/q/HzvkV3IiM0Hxyww7lptaXkFZq14srKxAVps6uncx076vLVpn2o1LCh0SoDio
T86ioCYDfms/Odk+Wtc3XVwB71p4tOnoMDundVMXN3JOPVk/2TX+3P/QyPu/f+m6wnWew0//EKgf
UCskWwl6cHCR+tOd43qlP20cN9AM8hRHC6CHH4w2hwB9RSwlBlmT/w4F0xpbz8wxOGrIR5uXZ9eL
vhoESyR1+JmDy59knEEUsJtdnYU9d/TVAZAyGLMziLWKdoKaI/yn3Grwgzv++vftnfzpL73e6ear
6RvaRb6FUGWC32FMZAWGcm+/1P34BDqvlwXUvg06epTShyuwB1IY6BeiIj/+fv8/fSjX298cAMUQ
tV1Q8egwDQ0s3yFGonOmjf2kJ/jT0X69/M0BAEKZgZWeD+v7sn3y6+l7vSBA5e+P/tG1b75xFiDm
wyPVcpw4xXAaAK4e/4vJ1PW5b75wHUxgs3fQR7V9l3fzs4ogVYRgsw6WT9bQnyrE6x1uvnDYW0Yu
A2fsOJs2zCw0X9L176dqwOaFgUBUHstePkjnM3uIP63Z6/1uSjjM2zmOrmY5btwl6QoV9wsnkbfD
cfFGEOWW/f2lfPA93VqyrIFSFqzn+ahA+vGapJGgKveftZgfvPJbR5Z+gkBYwYDoOEK7VCxgZvz6
+2N/dOGb9T560AqQEP633ui/DdX2ZRyG/O+X/mAruTVgGbauKNl6zetZmh3z2EUN0T2ptBdLN4LR
pdL7v9/ogzd8G9tTDn0dbt6ALwqseGQWpEH5u2ZPFgqU/3aD64/3r2oO/gt8UEOljlfp9txA3lc8
lARTtun57zfwPnoNN0vag/AOxEe4fTv7dQdCb+7+P87OazlONeGiT0QV8BFvoXMrS7Zk31A+DuSc
efp/ta9kRjT1q6Zqpo7HB5ovh73X3gYuF+OHASXW7XQ2NpN709+gVLlLDtmj+hrf+7vEvf72D88v
6CJzQkvnBziP7cvbWydPiH7k3pHLrm2OC8XB7WT+uv6ipT4y6/rSyCUae1lIzvYdkhrD32bG5vqj
lwpw1ssb3zQmrqwbIDPJJtckrrfizz16zleRdFOUSNWa8yTJX73oEmxdraFrFn72nFFi622bqkbi
HUdF0Q59hGQEI46q5Y59sfmmXKff5uFgHPtRw60jVdMOsW731nud121lq+1eQ4wtXzxus1c+d6Hb
zokmfVYoluQXHaek8eigjNrA0bkrRfwV1QvbhxRb7fU6+3svM1/s0O7EpVTe9SscRp4U25V3jLQa
GwqGuScxcIfuWBhct16cpY++KLU3jIF/iDzc1ZPhtuP0INQhOmDdbxwKoHvtBjV7mdpGdhgI5ABP
vEfkkKGsXfktzFh/O+27n6mUYWeRIYuGvpn6uyYDkVL1geaacRLcpGbnH4WGFtPpyiF68DQO4K+X
z0JNzK8ae1brYT3K7alJrSPWIQt76XiM8GQjHWYLabUrpxwLL5rTXyjNyTSJpjolbDZjbFKxdgcm
0DHKbwJz56e+RsxWFmOCOwfNYXXqzfzsdRe/04iBUxuy7SB02Wm0YGUPsPQ5s2Gm9Ow0mIa8xnSO
2TK00m9BWj81dvNUqbG1CSe9Wfmmv1XxUQueDTtKh/5EABo/e57eITqcyjrY9no0/oGGW0zuaETV
LyQsXoPIqYgf0lZTfgBuMO/ZA5fMVgapho5BrkOGGEXXDixgxvvCT7vj1EWd70y+ZG8sq9R+toY5
/STmIM7Y3zKjim4QKxeEC6PQ39i6dw28KGSj1QqlOllhnN/VeAh2Fd6PlZXR0vQyv25ufSstldgs
ueC82LhIpCGGbMAX50iWV3rQF4T0gEAJC1Ix2eauFk3IgQaavz/Xm97CAmGevFJLejbKtd6eJs6o
nvM0FBjhMLVijJcPaQuN4/p7Fua3OcQnRMsQdGbbnVRdkl7QWV3gsmA8g8STvlx/xVJVXdr8u6oS
gW+0k6xWJ7/UA85LYvz2YeK9fe7plwJ89/RBGClNoWQgmHRj1yA7uxN+qa0MM0vVcCm2d09PqzGx
QZWVJy4Vgn05Ce645R65rTrEQIKG7tvnvmLWKdMKnyRLtvIkfKlyUdX1bu2rD596+FxjANsi6JOu
8UmYRRDrEWYn/b7+ZOUv3++D0WQuM/CLQO0jnWefv0vOm+7oTur8ghXt9q7u3N5uvofOrnRu387n
ze2O/9wfj7vj7nazub19uX9KXd85Pjk/9/vf+6ffx9+d87vZ3jzsj0dnf3w5OsffN5bjbveJs707
nbbb7ZfDgf/5dnp2D6f93cnlOZvN+eDyd7buyT2cbze73dvm8fLXXHfzttkcNm+HwFmLUVgaGObK
BxMJvhh6xh1kRs33ULe1R6/o201miZCJPjPulbCwtpKJEg4XWon0WpQv10t7oSPNsyfE6HsB6Avz
WGGqMLieiMdwpYl8nJtmG8qsoY9o0YM6Mszj6Nv7IZScJpEOcvcfHkb8uyXmwac+7B5Ktom8XDXD
LxCNSVOMNte/7fKej9rR5ZvfdTSRTVrXj011kkdZOw7SqLwVipT+lAIv/nn9FUvFJ/59hcx+C6IR
wAK5Dh3cMWjmVgZR8zJNf/TrZwsFCRRUqVZaddKgUR9AYXyP7SFIXOhrnHvJWON+twNY6oOkxVhc
ukIG/DQmL7kXGn8G0+z2Zpajzg+juJYdIhSji6Za2Qw6IdZVvGG12B/6QROPRR7FN6UsVT+qborx
fU75hEUeKgzSULPD9qK1Kp9oR8j67Rr7E0ZqNzf1ycHym2UYDPvw3migAYOryg5TF8SY5XrT2+ep
ZP/m3N5zcX31TPGZEmtO4TdS4gQBv0JUdgntP7P3o9BsYrAtjn3dSdUIE8GanfmuqfU98ocq3oZq
y9+IDLW9V73awxQhpi0H4cYdWu3uxQrgaXokuLOjQr0scj15q3BO3Ru10eGZ4dqKCELIL50k+1/Q
yHNCIch6GoZLhGrdVDcGcuaV6vu4Yej2bIKK7C7hLBhoCPnemenYcqKRKBrHa3Kjj59vzBUvYThw
iVFEFRElVfjgoVWGZVRGKwq2hSnq70j1rucYXU22OhV41MXTYD1N0+SiZtOicWXBuHTqOVe46FGt
RBY+m+Ngl3ctDjPTT451bh+5wHcJ2XalvNqkuXjwK2FBqFc2Y+qtHGMsFN1c/+Ib1qQZCYdsnMw4
XnVf+1+vDwYLC255VuejrPRaqhbVKS6keh+REHDII6O8N81GvetKOTk1nr4mXlyoorkcBiPsFDd5
nJ4KFZbJmEfNLbm29Vn2DTBZZUeK0PWv+ngU1ecH1EElUPoGXXmWC/l3keYbbVAxVPpr27uPPwSx
/L9DqAls0I84zEUzhA42FTBxk/BOqcw7QoeL3fWP+Pglhjybirj3Mwc2DuaxUDZlR3KsiV39Lv/v
+tP/9roPxuq5tGcIY2iFBswQ3W5lzfEGve4PShmATZkiZiAUHw2wwcEQjQJLDfiAAy4VM6ra4GTJ
wrhdEwgutcHZhOQ3PapzyC+nCIf0jtTx8L+h7QQp05c7NX/q0vOkNP3++od/3DYAf/1bd6i8isbG
jnmUM+tkNMWNHIhHydRXNmQfx7Dbxlzcg1BTnrKiwSeemyMTglr0vjtC4nllzTTcwPJRgXWozZOS
gpx0oIOpZz/VxqMdmU3s9tD0Nmk2SBuNK+avg9ah8cDjuvLzlhrVbIFtXmZaIO3FyUbbeJg8D19x
gB8J80OtOlNteyvD8ceVqs8FEv6Q+Ikw9ATUopoSgu2xiZSGOD0ahhlvoDyFbtGPxsrg/PH4CCTr
30odAIXrYWJUp2yMh4On5PW+NXNzZfT9+BRJnQfYgksKxhI81UluxY61SOh49vCqDrLuZKH3I4Ej
nqTTuDU6GDPXW+nH9aTOc21DTO6iHFRyei+kuF7tQzAK+I/zBF0uk8Dx+mv+phT97yigzkeyUAoS
Ww2b4JxyjnEuFXCEHI5N6o3RE9iuT72xiZo03LWthlJBG2J/m/s1aBmhgtewiuELp0PGSZlwSJf2
1D/0nWS8KrTd3O1LK/gO1geNSQ3twQk1T/3hqUX43GqqmW0JaBjcMYyFk2dWsymADmxgj2EPyRuw
WLnNclvYteKEZeO/gmfrTnYj6l2sECs9aI26x5sAmmwCzcM6S4KYU2hfY8OIf3Uiz7aW0R8noDmW
KW3YRaZ3SdNYD0E21Rv8nf0WYkd/wNUx7SIU4pB+6I5sCaAxAqsDmSB1t1EHqBX8DujZYfhWY5Z1
tUS1b03TGk5WawX7KBPasRqqbJP2GWF1Sj7ct2VlOCarEXfEN+x6g+ieJaMjYXnqkw0V+7Mnu37X
2uGw0lw+HtSITfu3/ec5GdJg2QeiEUju8G/sunVBTK5MpwuN8a964N3SqsmqwcbSVp5VM43vYPdY
BIDFu0EpwjMssm4l3+HjTqz+XXi9e00o4iEpNPBLiv3TDnaRVa6UztLvn50qJnnUqVEaFeeh5Tor
pz/hKxHDuI+hEV7vSEsVMBtX69KzmqJXs7McDE5SN9AaYIb0azevC4+fn+wnFu2XXRsjkK2/2eH4
CE3nFUxy/7kSmh/nl2DqYjkfAjD3EJP8yBX14EwV3joQAddLaGkQnc3yaJKEn/hmC0Kk34QoFW5t
of3RYutrOWa3eVWpmM2CcqMkobryyoUGNT+3roXBtllNwEHr9d1kxY9jkq90iaVHz5rUMMRe5sdN
T8Zv79jgK4M1edvSk2ctadS9OMWXHp4vODpjsFMoDv1anOnCw+fHqYEUATup6/5MPBqQC3YoxUpZ
L7TQ+QFqg0BNkkw1OLN7eIzD8ADz7Uaq88frrWfp8bN9iixrMdZVGijnwd97kRBsAv3GzLFCXn/B
ZaXwwUQ4h6A3UqAamWR3Z245n8CjnIweG8wo2Tchm3AIysoO8N1aPSx9zuXP3w118tiodR1xbaLq
xevk+0zz6qEEe3z9Y5aq+fLn7x6vSnKNQLUKSL9U2l3aYmA1irJeWdotDKfzyy1JUQqFHBjqIv2m
ASMRI2fAk70J4q/Xf/5S6aj//vywiMFSBnSBvPqpoMmX5FsdkOP1h6OrWajqWd8N4hy6SK15J1mT
UlYALHoPsd5WsFQCo7obLFH+wY7fwqSfWogkaujrJ28oqwranyw9okPHr53LqXlsfK14bscmfBtb
q//e55p8tprE/5JpkfEWlX66yRrOlogCE9kI2CsL94ao1Bt/aoaHLMqNh6G0ixP4CeNrwQS4q2Ph
P0DlyXe1ByS862rjP8wQ1jfLr+DXZqGduIUZmk8YWpF9pK0H/kLVOQKDZJ7fDZjwN6oSRYewYt9r
B4G003Q1PodKGH1LdJXDSj+otoYYkgasYd3dcB6XHEgh8c5x6o2HXmGydNK+DG6iobef0NlEJyAm
xX6se3Vr15r0J+64O4XGUMg/o1Et7wMLcahTcQC+H0y93hNQlh2rCRxI0pfmf0iBvfsEOM6u0Fv4
ZUFteedOaTIudPrqLPKeUzszBKwHTrdIyXmXyp0Xe/6XpGnTHlC2jr/XC8XWkEv9T2rnALf6THvE
TMDnG1lgO1j7QblUcbNDR5mfgM36UG7C7mdutPWz0rVevw0svfqujaqARtob4w1CXCu7keHiPlhF
eKdrHoADOAWuNRj5DVwQvLXcNu2qDoNB2pRiZxpSesufZXBwYs014FFurUaRMN4D9gV2htQ807Mb
FKoceE4FgD3DrEwXPMO0jVul/irY6H9pQMUcpgo2UtYB8gurtkHiicl337eTcA0JYGylK9Rk4EP6
9YRxHCUB+EbvgfIGBtrnMJpu8rLwQGaP3qEoSih4dMZDVQ9QkAk/23OCKHCUgJj0IW39V4m4evVH
GlFlS/bzVI72DnD+cI8oXpwtH4Ban3XWzyT1TbBidXZj5jQUyZfDn5Lpy+446M0I3J+ommJSx1/c
zrge3D7XVvVs2pahZt9csBz60BzVAF5g3NvP6QgWc7K+EygQunHnZ1sAMIpbGfpZT8on1dcubH6R
b2sDjSTfLXYCke8F+KD8aBLQhEEKkrw3S+sW0T3FC0ziMLSWeYpKJYJa3plbYmnBQOo5sD4TKKwG
orYGlNjF+ySeklsAcmLnBVK/8z2/eIlsfnOYRFl/AYPIbgVk5WbEWH4XElXu2KUW32fEod4IoxD3
wkKt4Q9N76RQoABUlaCNtVQyf7WGApmZ/glMOsC0XWpjT3bYOH31OypM1uT6QReWdlC60DtHIIRc
SfPMu0kxzSdtYotai1w+VAacTxTsAUq9vgbCqNjtQQ9hT41Yx9ysogQLuUg2U4H3yTBrVKSebOzi
IpUv+xVNLtyiDrHSW3m1nUBdi1PIcaHYF8JXN3asYpWv+VeDmtt7yaJ5h3HmQQiNk50cCgAcgGI3
hjFCJwhF9yM0wfpsMjEl32s/gsURZ/lTYKU1dIQ8eDVGu/iPDp6DFbugkrSaa9IRjmwFSwg83a7K
FIAXY2x5rixp+X0CFEXZ2HBBsQf1uA6igrJx6zaUJ9dQMlAIaRlnj11oKAkujRgUna0aAGMMY/gK
Qji97WyZ1l8JeXyy6trYR1EmPXPgruq4FmQQU5EBPwTAnFZ/S4LK+y4NyXDyCi713ViU031fBdbg
lMpoP9BJIDVoyAoZc7QkOhbsBg761IY9Hqax6k9eVkdst/VOv4M76Z1z1M/mAXk6LqtCnlon8+pY
2dZSFv4IksZ3y8kSrPonCQpXU3VFvqmiIs3YICkYUtvSHB/HrMMSToQjDKugC7M/1yezpZlytlgE
uAeVuMwH9BLi3oODAaI//DYYWLavv+DjYxyiLP6dilOr8MLaTsrz1FY3dsVdm91+l7z0WWENRr/9
TM6WgfB/doDDPWFbNxpHLEMXPmqNufPjqvjc0m5+V8kphFxGQENOkRFauzISN53E1VdlGHgc7Poo
Tfq95q0F5C1UyfyaQGk4tcmHsiCX5RmY51aV7hOIPderY2HpNb8HCPJRXIRm+VlGVPQHT4NMqLVa
Pmt5g9y8ldY00EsfMVtu+xHkS9J82Yr7GXNy+q2Nv0Nnfbn+FUtPv3zdu+Up3lF8e/6UnVNAuWVf
9zulqsg8JmF5pZwW7nHV+eF5Y3Yd6KIBGvpAQmegVqlraEHxtbcn2cEfK98AaTxDsnI97ixvskQA
MZu6ZpvGvX8fc6V4l+GbWelFS9X2v+txpCU+XKOglO5Lk9lOgScXWc0XSZcerheq+lf//sEWZu6Z
laq65Exfqc4VE+Dz2EIh6JsSiDosG5+Zoes7Ry45WgtAp49uhoHnWzl46rOITRs8st61PxojN7D/
GGN2V2Xs5nyrTp+0gP3XRiFA+gfRLwBhEE5NvVMV5OtAiDOhhxTR5KY6kKDMU9m6Cs36khhj67ka
FmLsS1r9WtTa2EDz5IzHae208Jyhb0DTFDo8R05n8LoSc549tJIyPOImD92gFNzAq4nib6IaRhIJ
nZa8larUekV8MG5JePG2shgA3ViV9APli/VdmRSuJyRg+V8tYZHPpJjN+Fzk+iXlJ5o4YJQJq+ki
81AXoXbbddhw48wv7tukIpNnSDF9qWoLbipqG26+pqAvnaxSbX46DMZ2E7SV9BrIkxQ5RSY1+1rP
CSfRfC60YaJhhSDQ2HuUJd2jyI3mi5KOyot0oYTKKpxR1YoeGrPQDqrc2m6SW+ovwYUzwJaMSHpT
UornQZMRkkVydUjVjJVTOJ16LkFu0wvmXmna5sRRqX1EWsmpRgg+xmJLRqxu0e1Con+gGk+muoG3
mT5UeEFwfUUmsNYQq+2Ff2/FunTbAAHeVHKff4u7CebvGFb3I3iUXWsqZNvU0o+4DPJdYAgopUE3
xJFTTSXX5qYKDbJIOmSuNq5iY8jEgzTRl1viAN9iBRqVmymh+aD0dRxuymqw7ttKBeRcBJJ/NyIi
h11zIXnVLOLOnMCVd3Dsqk0pDdlNHZQZQgGNAdrt6jwJuFjtlS9A0VVSLnzGNxw2pv8rD2v9RH5F
G+CqLzkXj8xWc0s7895GgOGOlTaaq1la6UqjnGwkHM7sV2xfvpOJ5eP9kK7IYW1eVJB4hzhQCWtC
yXqq7Fw5q9Oo7Zo0rgGd5cmzjBIQX58cgjxPwIfZeX0IRJm4AYGc91B6fRe3D0qYbISbIcoLy7Ew
bzVNVfdFLjUccUva/UDqVbYb+dtnEJMTLHRdve0LwTomw8xt9HLldnYcvXVdp7gsngB9DOTbitYX
jxn1m/bg6aDck8rWjHWG9VsujLPP/H9DqHu8rYAv/EyLi+NNhurkT5yqxXVlfBO6Hh3wnkWXOx9l
xH09NHdqHUh39ojUYAfMO/yPFBpzH7P2/CqZ/R8olfG+KG12OFVnuqrWK7vMG4rbsGmHr6OFYT1X
2Iy4fj/lz/gCbUIJwL8ihOQA/6B7VncXJiMU80KAPtjWllUccktpdskomg3wRkbiJPG+tJEHOVwk
Kgzd7pJjZNlK8UshiZfrIVuLD2gqS7Fp2bO95FnOhUvE1TFWNDvKX1h5TtW2MToZhhqYjhuyP8Y3
35b5Z1vTFFex7PBOSnX+OUGQEro5jCg4nl4PKZy1NtkXjZ9wkSGbxJ9dH4Y/Hupxo/w7t1l6jJo0
wnopXX4mdzfCw2jWJ26ef0qLp9iz44twoj16xDScyqmBGE1ququm3amzhy+WD0jy+ndcpqaPJpPZ
d3CfU9VVycIvSfsnvZnOSt48XX/0X/X1R8+efUGQdJdMOg76jcfqJjzAJHR3tXPEWPINZlW5EY/T
yTxJ+2z7HJwOF2Hz67Ai21/6rNmCOSsNGRemkcGAStCkfUm1tRXsx4saZX7hOUYVCcgBVzBjIz8H
jffYBeI2SY0/1wvt4/NJZX7DSb9WL8czxVmVkj0xWLDmlaeoILQsEQT89N9seU3c93EZKXMdEFOQ
zRKWMmqqvt6M1eQDc9es3fUP+XhHQTbevx0E+K9swjMryH9MTooiNrItHht13E/5f2W65ulaKq5L
Lb1bYiaou5QszvuzSVQFWQyksk3Na6WO92XUP8UieyBEPP/U5Q9w8X9fFrPZY2qfAkChZfCtCQ31
lWCKZAP1NVgptaXvmd2eEJsU2LBxszNj1xM+1lvIBq+Z2uzTKj4JUT4b/pr561IR/9s7lTm+AtkM
JnU/GU82OzByJdyi8Mm0+BlWa2qmhTfMGRYKpEdZ6z1CLivcsj4hMUNyqKXoSUmyzada2RxmociJ
LTrU/GeA1i5xZBu1PwXcbU+iQI/69fpL/qpCPygqa7ZNipRUEmUayufqTbyVd9NLfOoxjudO+zb8
qO9P9jcWyPL362/7+AINp/m/rayyRaRW2B7P9XSRJdpVnpFf3ikWMVB+dlJiH8hq1GMWT6JOwgAm
hWsJsQsjgjXrTUUUqcy1pckKIjuBQDzA7vh5/asWhk1r1ndARahaYPfGKQzehH3ppq+sv1YmsaWH
z3oNR9OiL9vJOKnZ+BKO2W9wAsAHSu9Ts4lizSbJquu8Su1ioiU0s9lDHDYOfSnylfvwhZHSmk2T
PVG1nRQ04Tk2jWJvVVH8EOgSh1LQls5wtsPfaWiuHfQsta75xMjCqOVu0DgZqefk3U/AqGyTRuyq
gSvCGtJBSezcJ6cYc3as5BtDYOVAtM9hPFQOZ9bBNxWp24/rbWphfPnLXXo3+Od22kRBpA2nQPs1
KhPWlOZy8giMY1gZ8Rc6hDnr+HFo9XaRDex6rPhPqokf2tA9Xv/xCxXxV6nz7sdb48BZpVxykVpG
F6rFmfPwR+AjXOPEL2hbNiYJK72V/L7+uqWymnXtxrRKdl7ycCLig0sUbC9cnNhYSYlc2V1/xVJh
zbp4P2JMYfE+ngzZuIBGww3XTmv26gUnomLO+7gFoUUHOHMmpbolOm7U3bqr6k0ZkMJKWGW9qUsC
gLwhyr6j5JbjDZEvlXD0WgruMjS8h5RsooT9k1+9NoOnHT0vz841dI63Vu+zX0QypCvj0UJJGLNT
ToMkK9msFYCLthwiPRq2UmI3K8W8MFwYszYpc84ZdKoEVcwnAJqbDITsThUE7pArx7xIVl6zsBIx
Lg3pXfvsAs+L8GS15zRQdoae7TladYfWv7OC6KTJ3VeZgOVPltescepZ3Mic6kTnWn8rxXnM1lhX
CxODMWuSRYdEezQvh7RddMzy8sug2ofOCn59qsUbszY5yYpBcB68GhIzEMNZL6pc/7n+6AXnjWLM
5hxu62qLIFLrpF7urXyMqwQm0H4zKawPnO2Eh8LDDD6knG9q2ehti3jQD9dffqnjD9Y75uzdskgt
4kV5cNpfbjMA34DPaR8iZZSdNJpWFjoLLeyvu+RdC6sUcgJD8gXPOWcP2UAIidod00yCbN8cMis9
hcOKkmGhGZizSY+bDbJYL4F/hNITuPVEouUuCZ6vF9bCw43ZHGe1YkpFZNEf47h1PdhOTqtVT+O0
Zv7/qDZMWZuvyribsSqrMO1TP3xRyEPNNe4Di6e2WWlqH9XD5fmzTmIYURB7bWafDEKgNqbdim1C
iigg+Uh1oEcn/0mVqI6TahGE9v8vs8srZx0HCWafR5VlnXzrTlNvtaZ2QdK61x++VF6z1puP9aBJ
A8BrPC6vVlUc/QABThlxCNCv+Jc/qvPL758t2XRfQQaSgIWLvc7tNe0c6cXXOg3WHFZLnzBrsKOa
6qo0GSzE65hELdy/46sehNULMTGj7DZaHn2usOYrNEJCChs0OdldInJyjztas3J0LduY/cv16vho
vqKs5qu0SAqKQU/Rkg5a7ejIPFK5I3n1raglh/9zpUUtvWU2KzIyIjrPFIZLJf8PONptbaflzpb7
tzZuCbgQ7e765yxU/XzdBj+raMfAR0oBGN2ppJTc1DLFgySvrGqXXnD583fDosaNeiCkeIKGU7zE
ZPKWUPf1lZFwoWGZs76OdMEwC5nqFkCak05lhfnD17koXZvKl379rGe3it0MUVJDm/f1o+wT+DNC
b/JC7/V68S99wKxzT1KA+Fui+Kc01Fy77MpbPeDCK8gRWqRy7W0/955ZDzdjD10mQ97JEm+9FLl1
PhG4Ee7Fmpd4qaBmXbxHmhTUqHvOfQD8kSzhn7avv0WR+bkPmE9LXtmWne+r9on/cnKWh1L3J62C
bT79vl5Cf8Wk81UCHXu+yiWVgvOdeIzOBlDVp8lQywf41mQuBao4VESyoK2EG4ajzSe2oAQYQOhC
uA1b4W1IfZb2lWTpew6f9X1gxsZN4lnFraTUaDKEMqbAOjhVmSKf7I3MVw6eOjUuKv5wO1VSvQmJ
A7sbBwKt0ta3X5mhLk6FOhAre/6F+jFm9TOimYOgOIVnZkcoEVb1LQ5FtRWj9LkK0mfrBm5MUrUi
WO7cBsmr1w33Cbc7hARjb81WT6sXhkX9Mue/G0wkyY9jTqvBE9l3kcoVmDk6sXyntPdjaO6vN4TL
2PFBO5gD6dLIso0aHhxncB5G6opA8MFXv15/+IcqTlrZ3OOXlzqgYD2H72qY5aESdbyJtdbKnbrR
x0M6xt2Tx63ml4Q8x5sxBak41WXxAEW6+M39k78Deg+2otVC4B/cz7JX0sj0ZVdIao7S+ofeV8xi
V2pF/jNoTPLir//wpfYzm5C4KG6I++itE+lrf3KzCzYCQcBg6MfPPf8yQL6rWVHnvj113sDVoCj3
qTmKrUz430EIyVuZU5c+4fLn715hlMY06IpunTpL2gVNxald6L9JaNY2179hoXXOt2f4+fs4Azh1
siLEcKOeeXd+pX3pkqh1Sp/BIcOT9blpdb5XQwqQdP7ExNRPt4H2X06O98ht9ec+ZDYrcYJH/KPX
cAxdIQBQR45tBUmf9jnxvgfAuq6/ZaGjGbM5qaOkrO5ylk6VW65nxecm0tdo5QuV/Vdt8q6yPbnH
9ZzWQLgBjyvdbzaWjpG8XP/lC1uMOWtxwoSukCQYnRur0b7LedJ9z6xe+iK6Si93JGYnmUPqVPlT
RmS+VikLS4W55w3JMYOAxiK66Es3mYS/YRjZQwC/C+Pw6fqHLVTJ3LAz6SoDthyO50o1FVIF0EuY
8RqPaaFK5m4dhqWq9lRDx4/YqW5gFVtCcsJtpHDVfP3nL71htlpTjFYRRcVpcGN33L4XRyMeN+TC
fW4OnRtzgHVbUlZr2dlvBIrFGHxDttXbzz1dn/34pGhGVWVrfLJg/vXBr0QhymiN97dQMnPKZixY
x3bIlk7CxG3nmW9J3B7lIFgZ+Rba5hyxKYt8SM1EN0+q+dxmr1xSbpEGk9m15iRbaJhzpibJAWmc
dcp4Fn0rO4UhO6LzP9ls5iTN3rIDU8/YvgdGcBx062tvolHOlOQT0gfm/DlLsyu8acIAizYAlp8c
PJqtR1btnyRf6bULpa/N5mYjIqiwyn3EDuGNZxCTmzxPxn0mfeZW8vL7Z3NzWOOLkHRiTMwMQJg3
mDikrAAdQnJH9OWzl6YrNu+FVjrnalZjAMJcyq1TGqWyq8fmXih9hni/XlnFLDSjvxykd7MCkWDo
aAkvP7ep76TxAxjjzw092qz3quh7olqwzfVVXXVre4J/wAgRqp/LVEKG9e/qBUtFiDEHOn3AQPGS
DkrADbcxHjDErKEblop/NiHrEZlB0XgpfoyHltr8KKLkB9qt3fXReWF5pM22IFkf4B0JKHz8zPZh
6kW+aaVEdYKgHmBrtAS46tV/19+10CXmCM0ktFPhN8F0trN7xQfKk91Y6Ocr3EPXX7BQVnNzfRPX
dWoTanG6oDPTIMdVbjkp17Sfe/ysS3sBkh9Mj5z/NKZbE6XQ6LJrTWvHS0u/flbTXtN1pld3JFdw
NocBQc/YYYAXC0zC/a5/wUJXE7PaDsvW9idNyc4VO16yiiO485968twNOtpqNZFkW5z9rvQcqxGR
O0lrY/XCz54bQhMyAkzyslER4dH0yy9S+/P6r15YM6qzGo1DPRGKFLI2kZtnMx7vBrt7MIO6Iyty
xNmfqq4SZIfrL1uo37kt1DNTHzsiMjg/HBQOk1Alx3UqbeRaWzl5+xBEyaSgXl79bihVOOdR9NwY
z/0AG9IANuGEYe2BllDz58pu9AO5v9E58y3x6A+BOOWgvndt4bcb3/DtbeNl3Y6LRaNxdL+wjgYH
whucfkh9vSAoAL8H2Rsjg7ptM6K/WRn5G/xA9sv1Elqq51kPaL2IRG4N1k6Eh3VHgGSwTbR0zVe/
9PRZ4ycgOKRd6vC2uhaVefk9krS36z98oWrn1pbetrpAjoR+0pE9a2qzK6f+l2atCSqWHn9pvu+r
dRwLTatN/STyrmFASwYnj8Rmqtem4IWR+a+68t0L9KQaB6mzxnPQvVbEqLNMd7qGSF1E0Z8qobnR
tzGNvKnVJDqPsvgpFYqH5FqXkNBrazK9D28zL41f/beUcE2WxKRoTGWce7pRFnU7nXuaXVkjcaxL
GwCR1Cdbu0/Dk6+MylZC8/K51eTcF+Q1Ugb3tx3P5FgkXgDM9LXOC3f0vl0vvoUKmnMKq0Ih4q9o
ynM3cNCJxSXf6FWR4TIrrZ1ZxCurgaXXzMYPLLE4vRtJP8XjVjcTx4v9jRzfhPmaIHCpJV/65ruG
hn85bDW7YS/rYR7N7lhxR+Ha9L/QwedsEd2WmjqJY+//OLuSJklxZvmLMBObgCvkUlnUvnX3XLCp
rh4QO0ggxK9/zpxq9CWJvbyl5UEbipAUEe5+yxBMVxOP8oTvLq//ykGh84n40p2aRhQNvq8FPpYU
MjCDSVEAbhh0vgGaGUiGIJleRlHMGyVba7PRnGFnAMPr90Fwm5te8kQo8F8mYLAbE1q59+kUd2CZ
HwyLQ+EjQNFUa4E50H2FaCHktdtwAq7p8rKtzEEHsCXgWSCz7Tq3c2dQKJpKqP1xa+Ntvta45hVt
FEnnIkXj3Hp2wLM4G/7X5WGvLI7OZBeY0IQqe9bElWsbD4hR3uBdSyKb+F6IK9pzRbc0BdbmsBji
N3sIWMVwXqMGjwZgCLKHkzS2iqPXmtZsuSRATgU58H02g2I6760k5KDLurxCK3asM74NKPQCvCbz
bot/qSqB+VL3tKm5Ciuj/OdyHyvOSMeg8QBPK2haJajsRt1g0e24msJETlAmeLuuB+3EABoZ9FCt
YcYZNaI5tyPBrFsfstxe/nm5hyXRciZvoTO4ZQi2zO40eeDwWcjXuFPBKUlAsRX0etzSPHYj+R3M
4jMR/cak1j6Nfs1RQLGYeVLFATauH3a8FbuJ9RxiwrKaNr7/OQuhAdHzcjMI0srWtoe44AD28BrS
kl5YVEEoyBA5vdy4NThnlm/pRrufg3ugDaqixcW/6H8ZXnVwibjCeyxNa5aXDGVRG109xBCh+SF4
csjN5nD5o5/7AkvTmuWpGnpsbgChEHAZQAPWSgmIOhAzCZuhSa6Iyix9LCv2zXGMlBIvMUgVI50V
ZUZw9Ov+KQUv7eUprC28/d/mW8tTGbOhdsGVfZwDazfQ4f26pjWjy5qkC4IqlbHfN0OUibF+94Mr
qVuJnr9o3Q6AS16AlahPI6dp9gtnLkOxMRvpFYfasvSagUGxlLi451dgxKn3QIT24VgAFnbV6ugZ
21RVdED9QRUDaWoHQEY219VJEz1NO7AqgPgUgwKfN/xJasedQtuDqPDGwFc2vZ6hVdIzOSe+iG23
6e7lpIo3UBuAm6Wlxc3ltVnrQjNZPgCKbUOKKk7A4UfGYidhauEgii1I/Mqu1/NTAfiycmUmZQza
7LssEW8g/vi6PPa1ppf/v9mr0QwyMcDjF0vqhBxAkn7L26y1rJlqkYrJyDu0nFZWaKR4GtLrfIye
n+gnwxM+F2NcZG7MFJgC+uDdg0ru5SVZ+5zaBZf1tlfLkmDHCCA6SfJeojQQZB9bz4GVM0pPT5gO
iGCh8T1CZqTal/RPMREAw9LQYMBweluEgCuz0PMUFGxzHq2hN2uMw4MwnBvR2L+KPr1uz+tpCkKq
ylKdM8YIPIa4ntwU4tZrxitb187XgU2o3IDydpy0zbgrTdSyD4V5Z5RA21/1kfU0RTNyXtuA/cXm
wnCS07gm+adqm9fLzZ+7I8IX/09yQqjEEw0mwBP2aPQl0LvUuAdlwK2Xi7fLfawYmJ6fAJtRVXoT
hMUy+84x6qM10Y2LwsoO1fMTDCROzFokyyaTv4qcHDp/fOHpfExwmI/1pgzhuVvoskrakevZTptI
wxzjtB//GXhy0029CC2bPfbcO0oBSCMPEPbp/ewaufqlS824p9bl0BKbRNzi4IkkQ3+JAPuzzPqt
o/JstHPpQzuIC0PSQs49jx1PNs85VCRvU1FN1S4QPYj3GIo/h+F5Ioi6grg1JyA/MpZbUicgG0ta
1AtEeGPXeFRAL3BfzlbahEY3MBqxqawfFXgNPlNCBhXl9myACUCAJQox1b6P/Mq90n/rujhNACUX
kkwQyLPkm1kFj6VKXy7v3BXfZGkLZPks8MEWMcaZYT05iX/qhPcMOb7d5eaXh7b+uMH661HP2QP9
VTmTJraI+MjsIO6S5KHqvSG0XXAV2E7+ZY3gGLjc28pk9OwRV9AOUwUdY9MGlgzcU+8NSBNCMs37
yx2s2LmePQLSQllBjw6Y8+zVSHduxO7WBq45WdeemAEqkDEGFTLLv4b8jquvy0NecX96+Ynpocy2
Fn0fe7nVtKHJC4gfcwKegtAx3fo+qQTZ+Nhrq7PM7tsFJrVBm6U8BR+i8KicHmYoUl2exFrLy//f
WvaRskhBJjHGbf2X2/8Ge8517WoXI4oQBZEtdv9stXsQZd3bI91ItKytu+ZQjQDKy8pnY1zO00L8
VHz0dXt0WSZ2IJi+7ui0NReauaPXjjniHz1RkWWSxwA02laana5bHs05mLWsWoelOW6kA7vxpGru
gG8dNgb/r4854xz0hCADAJeO/QBzrQbvxsiQJq184kR9X+CmoVD5xWbEICH+ZWSHfoLExWCNVVTS
wgulQJZ+aGb5S7oy34EvHeT2iV2C1Y+A+tJzE/DmDXbzGDhldd1u0XOMGWs7J5ihU0p403zkRZDf
C5H3Py8v9sqG0RONgDf1RcdScRuUbhulbZqeDIlCnMwD0MYtWr7hw9b6Wf7/Zksm6EJQgI3DRCqI
bjteeZ+x4EMVrb0zpmC6shfdF3QlaMydcYy99ll4fypkBll3spyNd8eKQ9CzUbIGd2JnYOvw9g/L
P4Nqq1pvrWHNIzgmJMFTGw37boxLABD8W3igZebndrvmEKYZI55B+hUD4PmeExO5B5q+5In7cXn/
rIxc57Sba2P+97kUO+TRRL0PhISuO1b1zFU2AxPZcbBPYw92eBnlNejsgPa8PO6VddHzVrj2TUNL
wJ0x+v6+n1hoE2uHsNLl1tdWRduHvumlvUEw9gLEJdK4n8ZxY9wrdqST4IO6yTDULEFyCdJUYqho
lt1+yF+maus8XVsZbS8K8Fa5fKHPptwOx+zObMGQrjauHGsLo23HLiUKSlBQVUf1OfgzH4n4cXnF
V14suu5Sb6PcHeJBY9yBNIijwsYE1/pYv1pltkMR/Mbqrw1fO5qCHqEHmyLw4OXeK9DTETj3ni9P
4N/T84yl6ikp3xayzdWIIFKb5E7YSZMsVMjODry6dAdSh3Q31sLbSVojVuDXznDEg4ruQImR7zKr
NW+CtOGxFbjzzhgDYGLxloqNvuWvJWqpoODFeyiNQdGG+bX/4LoKxJZdY5ngZW2rQ1JmPjylKR88
0OkeLfAKg6A2dXZlFeAmwa7jjgJv6X8PAoK6txkM1GPsuiBFrbPsgAKvNzerrcjG8/66D6WngcCZ
3pWLU71tklcXCIgOCb7L3+nfpO2576TZh1fYRjDbIxCpfZh9FSl4YaPiD/8FnHD5UPyymyipQvZ5
ubeVDacL+SCS3oiyQWcgukZ9xWuylcRd8SN6/gdcJw0fmhK7LYesahb2wI4kEH+rpnF3eegrb3ui
2QoQgkY+WHYZezz94iO5S4b0pTAgKsg4qNvS4sQ7474pkw0DOrtUfqBzU/WldMaGwTYd9cvpTua0
5XLPOkQ0vLwyv11dQEfaDxLswjFS0MHetlCE1UI64lS1QI1eXquzXwNdaC+xToLvzcmAaajK+XZ0
qxmlIhP/x/XL4R4R/a1ynbUlWrr/NpNkzGbiUxCGiirfT2OwCFu/XDEDsM9pi1SjhMv2IdYXu35t
h2XAX3nL38Rs7sepve5hoGe/+9InCqzqPEY1zZPLk78Na0uW5d9I+jmr1pZGcRyrI+3GePIDFfVO
4exVXxqR68kRCrkQpgMpeZ6gctO0hz0kFb2DYiA3DWlSTPsqk1DJ4Xx4p85CKp4zcBnOnQ/sISP7
Xo7pc4UCL+hoWu4OhYjDAavSHQal/B2SlaBoaKz0wAJAuVKQBAPuBS6i0ADPZBZlk1n/4wy1BTrz
fjxYxPTGcMzp9FgnqtmPA4reAhwekYtHnlX9IB6oi49jSb1dNTfkYRzM/tSSAfVftV08mzwl/4Ca
VvyQhRgh2KiaI2/nFnSlln+De0sSBigYe8xAtIpiQIhRb11yl63wP0uMTa55/haMh7kFCsOYQU71
mGaTeJ860MM7Dl6mZlKXkKYENWtoBVxea1iLJXzb8YORUisJ8NSeegk+fRBfgi7yzpqnv9NhvGZb
Yl7agTDysejHBlcyZeafzMx+z6m9ddqcvdagbeu/48fprGjTzmXcqWmIKqN5q+cizmrvTQ7i3kZR
7oYHWnMN2pueZIFReVwNqCNKdxIxocYn19z5MAftIBDgRPUGZuEJIrudMH+R5POyzzl7wviBTrFm
1Y2cZ8sQcUWV/6e0OTuMKJyNx7n0ntoB6mt9roCz92m2gzCPdbjc7cp5oNOujQ6zaFHiSWW01l7x
6pB6Vphuytecv2BgWtphMCqqKCNIP6HwGjxF7QCpcw65nHuwuuY3qIRtdi0x2SH1h/phthPvsaZm
ciwtVj2rrE0fisZN3i/P9TzHtB/8D4FB2QcLVAf5dnvo9iNq1u9rs2ojh5ryRtUO3Rnwxvt28Np9
W9rlXjLDvHHlVEW2OfR/pY1X7SuZFBvnzIoT0ZGMZS/MGaS7Iu6LASIBAlEKSq2bRdkJFdG8iAa/
+zE2/Gtj/vZixWe8ls5IV3VWCmncJTvdLlozie3egQl/KENwSs0/CeHjqcuC4QdpRwaGHY/+7Zce
S3a2mg1zJysHjKxzBekSu7S9vQ3KiZgkQ3cSVpU8DkFBdtA48Q5gT+3+tjJvvPfbzNuz2XFlSImT
PSamzA+GFVSfAFygeh2Oi92B3rgJUzHnj7lQxp3TgacI0kTTExka70nVAQRJlBiOQFopjiyO4e9c
0ahfKO7un0TLQFfbNfIjoYy9o4yffZlTld3X/eijFqgjR6bmFBx7ZpnfuUE7vzptXewhvd6+U4E8
cYpd8cdvIHAXZr1ZvCDNMUWyAuC9nVMVm6VnP4qZQU0TsbLQpGb+4A4plCSGtKt2LcRFwrrOiyOi
z6hXbNqHboQMAqshxCVRbPNrdGrkPUD4foB8p7EbxEiPYwXhLK8zxc+ZuW5Ylr4ZuR10EdToNbc5
qeoIr0ARcTYEENhSOD9tiD7KDAroXuJax4xSaBM3VNxJ4ibgGsbaV3Xn3mTgIosqSN0cDZEan4S7
WRS4broDXTIgICrNrA9/4MZBgsH73WtdK1QuAW0zReEPNr51kxIzjQT0daJxyrP3AYoceyor9YSI
oIPaILN+Kmx7jCA/3BxtSArswLWc7Ps2RVS8tAdQIBuJG5UKiPgakOm+HeUxSVBaRmnb39VNII/e
6DnPKE0pf87pkH6VlQVNjlySHKtaWNcdAzpxgrRtu+/aAGG6jLA7y+3sezexfl82phXHqddmmaYw
rX7A0y+wmke8agOQi7ODXftXZWIAvNc8p0ck78ZqCm6B4ynLx6z546uNoteVG7pelUVqajdC1SLO
Z1Q4B17YgAd+8qGRY/99eXVWTmC9OKtTFPh/As82qwGVQSwPTrAod8Nvrq29dhEawVQ9trh9xYNL
QA7nhikQK+a0JW97rnmP2PrjK8uQpPRSDzTzqtrX3a03pPvMe/r/r8zSuPa2QH6YpZDO7ePRKu5y
K98nlrmxJc8t+tK0tmOGALXSoB8B15CdhZb3AT7x68asvScYIrhV3gH9a1IK/duHLt04kc9txGXE
yxf4dqOd5EgKIO1A9znSj6pPy9BFsmKoa4BFZb8Fcl1bF227uKzyWOMDNmAkJRSgckQxbW8LrrbW
uHZhdoKp9gyR9TGHVlGYGeY/Q17vL6/7uTvhsjzWf5enwSu0xK1/RhwQYfTCfXAKSALU5K4e7AcA
LpDM4Yc2pcfL3a3te+3aPLaFkxsdiGzaFhJMZpja/xTZNQR+y1y0i3OQQCOMmMCNdJBHKg0v8mzU
AcjrauBt/fpstC4OocavYhd6s21dBqGds62gyco21S/JjkpsVXMAj8x031VlpMx/XP5hiq0Nuta+
Zrg5IbVVgeYcRFEPDWqmpiou/BcyXOdy9FufUg5yjyDPjmkFFR2ivC8Xx/flPbM2dM2CK9e1QQ2d
o/49h1ZG7vJhn1l48foDlHsYaIAud3NW/BzbR6e2qxgDHSgJ2pjXHfA51TBKqG+x9OggAIzimhqM
LIGSsdFY1oE6ZvHomiA4DD2D5LvLY1ixdJ3qbhiaxl4CQ7fCqF5ySx365prip2V2mqGXoAHtCwrW
EZNMNUrnZGSkTb1xDTr3ylga18zaGcYpYBKsgwo0n41RRI0zP7HpF1WvLmSrF3amjZ5WHIiv2XjJ
xCRc3wFWxOmnSAQ1iUhHISQSiK0C2JX9prPcldBjJkRZzm2A6iJGKlxbJpTGv9n1y+WvvDIH/Y3I
aJvxusGRtIgJqvTH3LOdKbe84Mq30GmIaU1ms3MEMC8oJTmkyuQHxD/8m7J0OiDnBsPedcpjp5KX
3td1E1pW8tsZK4eMlLXAhFpnDxXrcIZiA9j2N4xibUKa/bt9kagpoc6tUdb3ijhIEqYfaioOAcn3
IMNOw4EP5kZna99mscxvU2FdapRQ0nNvnXIKYP7pQ+6xOzOHUuF1a6Ud5sA1DmXgYTZJUkKOsbwj
vL9FZHxj/Ms49ec3LFFnY4UmIQi7LdSaQEZwXwb+IbCuqdpemtaMXNJZmhLSIsi426hIUNGgXgO8
uq9bF82wfUgd5QMkCm8DvAUtUOPk9bibiyvqfDB2/Z3miVm0VQmIWVch8PMyBH+s4ZbnW4NfcRn6
S035See5AQZv5aeKO8+0k6GiJ8jBvl21OvpLbTJFTx3pTXFPhiOl9EPhJRs2hF8Rk13WR7PgJlPA
xTXExOFWQ6Pcc9oQIu776wavGXDT5EmiSOvFXlY+VojAIb3oQ99x84ZwNuq2DF+zWmVAATIoMyi4
TGkfeWASfLB9MSOShEOCO3YQcp8GMfWcadehPPS9ynofT95huvO8qnqkguf73gRtz8ZuXtkQesm6
witmSh3pxI1q3JDa2e+pJU/56D2QYtgKdq90oles91VZ1TWEM+IO9Pw0fZzUC6t8sHH8vO67aa4q
pRmIDnAAxsQYoyT7kgXfeeBjvdz6yuh1zmpU30KROk0csChQVJT5ENgVUTs5oQEFz8tdrDhDHUPk
O5VF0zRwYuHOEfRGZbt1TKwNXvNW7kyzou8weEp3lfOrKz57+dls1dqvtK5jh4BQHisEaO24pp9O
/95YPJy7l8LdwLivLIsOIKp57UPuIqGxryDkZlZji+TbVrHm2ti1h4Zbcy4ya1kZWYVDcmeA32Dw
/0bZ7IarWjmhdY5HGPM42naOawCtosKxI7N5gPL4xpZZhnnm/NSRQ1hqP7A7ZUHaij+C5/GzKkUR
isAMDoQimpwMYuNIWrnW6DR3pAfAobd6N4YKbsinJLT7N4hyh6NVRQ77m28i0dYWTDPjrmcdkXBI
sdv4N50k/gHkgyi7nKsN/762n6z/3pn8osyRmMRMCLTpRP+asQ0HtPYxtBtHq8o086hFUXSW8VPQ
IBZeqUrtZ8gHh6jbAa8Bc4uNWax8Dx2gU/BkToTb9LE/z8EhASLhF+SgE1ASd2NUoi6bhWPqFzco
gA02Xs0r89OrVZCZlqYqKzPm5Y051MfageBo/1lVw2vR3lzlA/XCldSdmSlas4t7wciu7pL7fq6D
DR++srV0brTBGijBe9KLW0OEvKE3Ccg5HOQoLo99hQnE1kFHfmH3hTQ8J/ZgGCjsCXtybL00lBBW
RyYTQdnHIO+XPPVWjyt7Wcch5bhbJA6oXWMLJZTICrH5swXz9dTdk/zD5r+J/1SzH6R7nHD/4u6L
wGN3Y7IrnlOHJ5X1VFhJDQavForxWV99UCg8QtEbZHkqvbErO6SGOEEJ5jjU4s/kz3KXjfSNZOmJ
me5h6Pu92XlbsiRrn9b+r1E7YjAAy+jMGHIVDOyn9XPBmpNXNxvub22hNacxkolNQ1G7cWYSZG7t
m1R175dXcq1pzW1UARFulng0Jm0f5VMeQi5143hY+0bauS/bdsogSGfGJdIBuc8io79zxwKKF1tV
H/9CPs6cQDo8RrDKboG8reLcsaf7rOfFEdQD0B0VSYDIWpFEqu2NG3CIAuXUQRjjxgBp9iMdoRhq
SjrtgA0rQXts9VlU5lzd2AKlryNX8p9gBgPs7AUMucKMvNa+ST7mrBKf1DRaO5KNSH/2XTDH1sSy
X6gAcJ+ZOVTAK3aWvHOHhB5S6RsPIEE29m6fsPu2ovlbklMQOky1j/TmVV9Qh8MEFZsbkGqjHDPo
3jLwagep8+dy0/8yvZxb32XDf3vhC8dDuGCAkkjZdOMX8NPGIU1YczNBhed3iiPgYVKlW0Ohtcme
JF/q4hBvSp6QZpJHyYdsay+tWJgOUzJHh+eW12D382YKfbv4qAR99U17K2C91oF2FSvJ4Dt1jxL5
3CgBVZiiup4jYbxcXsiVw0snnBUukIbQTmwBCDXse160jgWohwqemtEd30unL/cQnc28Dfe41p3m
j4xKlbkJxeU4KcVwQHz0xGtIjkx0eqr97MGR3cbteCUjovPQQoUgkAFvrbgYoLKF1P3QPbhlYe2A
DOLgL+FutyNOLyKgdycaQSF7E2u54l30Ktykz2kzAxMTO2Cui3okyq0GXKmman5PfEu3b60TbSHL
vOkMWfSo7Ep+DMUU5uWzg2JZfk3WGm9xHe00F97slEgtxzi3P5hhQVa3hsA6QG2G6234h7Wdrblh
YxJ1yfOijVWmPlgqx9t5zPLIztItNMXKGaKjnjoct10xOVZs2O4DoD5fYPjdSruvfAEdoZS4QUcK
Vsm4483vqm+ysAH7btQo66ck7fNl81ybgGb8RdYj1+ZlS/FA+gjM/2GGcNLlplcsROc/NIfZkIkN
ckJwBx4GFEPX1LvL1BQNDFEUySIT+U+bbi3XysfWuRDnZkyazM7tuK+bOwhqP4na+UyTcuums/Y5
lhX8diBkbUlqkbZ2nECzOpzhNotoqppg7y/nbDn3zhbP8soTQy/xrss6q/p+BnYeuIKb0UruRZo9
BMG4Z25KQ9wt/qKy/bz8lc5Py9IloT0fdXekB9emR082f/MdY0/A9g/E1+66DjQjlBNvGxf1Osjl
tqHFq2M9vgcQ5fK6jZf++RnYOtVgRWnJ3Qo8m/P8UDf3jmpesoHemIm9MYM1G7H+++XBCNO2pGRd
TJMf1Htq5FY8eOVD61BwRZreb5zGilUjIW9ufLqGMYPyyr8TxfDbntu/qFFsfOe1SWifAekqh9Mh
c+KBzfcOuLxQpsI3Ho//uqQzlyUdGa7yubXyjCFIN1vda2dN/pNtF/5TLvzpHZTD7g6o9/6ftG3d
HaOQahVTN4SiKA2G5AkFbSkxHHPnCS/dS2gqHBq7ag9WYQVgra0Q8/OG+saQtjr1reM/W65UUBaT
cjeJzj96bmcceMqH+6rx+G4a6Vbd1sptQgcP1cD4kaJ0wV3EEA6G+RXdE1jch18+KEAepjZBdknU
1fGypax4ML3Y3zScvjLBsxa3QXpTSpSdo3oGz7brWtc8vaqg9GuzGkeVrJ7dDqyJaXBfVP2v65pf
rPObe2yLzi+pCcbKDgG9tq1Qj/+zElt0w2tLs/z/rXWwPFcSjLUqTjtehG7SPNqT8xvcfNXGYXXO
PKgf6EA3DxA6u/dmEdeFfPSd5o6b9cZNca1pzfImUBlPBCiCuAvoDePugQpzoxhhpWl9f2YNytkM
0omYWm9J81IEv///HxOroe9EJy1TyfCAjWWugMRCYsROzSeabVT9nfN7S/PaVrRcCGtBQKO5bZws
exGV4cVKeeNOzoUfWbgzRGRsmltqz1thhLMeaulS254ZxedN+zpFDI1neVi1an4rq9E/zMqfdrPT
VANwjYh/mcgDHcCnlz0g7+CyUKDwdZ85JUNaKnGOdufYdTRzKX8ZJoMM1mjPzo0FuQgWuU0KgIrw
W4pHv5LkhCpv0J5TIBrvXRsKN6DVNyLUK4/vRoA82gukjOeP676Ydl0P8sCpXRd71ku5/9z1lrn3
s8Q4gBes2dhs/+KxdS9PfV9PX5KhK/qmKDJkq8a5jUCKNgKnY/yQTVM0J5q6bQChrtKIJbLtERvw
AvLLXt4KK82bCAEcAYq2zKx21MiCD7OrnNAP2uFnigVS0ejx7jOAYPwcFVZRPjXCNH7ZKh3FHmXM
8sFn07Sxvc/dGJbNoHmTAuzEvMcr8UTmmRwd2rA3r06DPOxQJR1PlUQs//JnWetpMdxvfisnqQmI
mxmcGr9OvkbDBTiUj35rhMHQ5XmYAmOwYVRrvkC7pYzG2MwQ8slvgwzX1NCUo4hyr/Wv8O/LmmnR
MjHmfQYtn/QW9OWfHsqpULabQi6e+RtLtTZ+zU2mntnVtc/8k5eYD31iPbqifbvmKwAr89+vkMgR
4ZnB906jCehZ78VDPj/kKZ6csjb/vtzH+eEDX/LfPgjkc1E2aXgYvnjtO39Xs2rjy57fRECL/Lfp
ClQ4be4DR+yn8y1hr9Ad3dtdEKl8K521LMQZyw6Wnr9tU1kMSeVV0jtZbnDPcf9yc/s2b58YSqa6
Vu5wbfhqGN1fXqq1+Wjm18Dy+tog3qlwpxfLbH8gbHwsHZsB4Nhu7Ka1PpbP9G1GDqRSHMP3nFPe
JfMNNfuHTgkHSqT2vMs43/gyy4jPrZvmdceOkMHq5uQ00uLVF/TONaeX3qcb+3atec2kzR7jToI6
OPmUBT8n2vCXrkwC1M4RJr8uf4y1PjS7nqhtDPlE/VMKhpjbPlD5EAJxaYRWbsFNXdeJZtuSjoGX
89I/mZ3xaM7jj8xoTqyTG7a3Mge95DYlmTnNLLFP1eQ+c0beUWdz7Opxf9Xo9aLbohf9hDCmfUp9
gopYPMMT/PR317WuWfdIR7BxCN8+9f6RdDMiiSpClH5j7EsrZ3aoXnHb9dMIpgnXPuXGIYFMXZD8
ov5wBEUV1BwOl2ewYmu6mHTCE270sKxTUiZfbW0slUHISVGvzCO3Hq/IBOH2odfd+n5aZ23m2CeX
y3fTBRm+4cuXyzNYWyXNjvncZAFzLftkNsFu5O1fjoDUdp27T4pObdiy7vW6jjSLFlBFzmyLeae+
t9qfc6nECVSMw64M+vR3M5viWDUQTbiuM820DSUkk23ln4QxR1N+Q53gruhvqnk+MPv9ch9ny6GX
z6KZds6oYsQ16cmaPOCl8knS33NDE4EUf5ruaWEnEWmleejBmbOzB3N6df2CsdCDmpLa8C8r55cu
xp5ya+odJTLEmIabXAYH0OrupJnFhM7HvApwusSJ3W7sxJXe9CrByR2TGgToEACf6YkYfmjOSej4
zR3M9p4k/MDlkvXjG6fASnd6obHl82bs+EShikZ9REEc+LY2IKcUwgqhDesODQE8ZAjdFnoSrN0S
yzmbVsen1QuQO2HkfmcY9qnMIcLqmqqXccZB8bdDFUL6GFTchTJh4ucQE0/UTrDZ/bBYslUvcrZc
b+lf84zM9nmOveKcVDvNb1ZmLkmwQdnOTpVW4d06VSGRDx7s8RaK4yNkiLqibXekM63QzPNyzxw1
gAiAqp+K18GGR3XPe1RdrLvhjPLSzNyTHajnZGqQK8uHKTTy6emySTkrHSwdf7u6yBHQvRRaNSdU
0fZVKIzBOVij1WxVfp+Vv13Wden4Wwe1azGVmcI7+QDUcogft5l8aUFjMyGRheRIhDK7cJ6bY8mr
nUxQl28ae7uOpXjP2zki5M2doFztPuZmH1Z2deMDdHl57itHiac54g6gA7dLFa6G+fTcGyyCFkNd
qsfa/3G5g7XF1Rywyvp6VNL18PRL3xu8ZUsz3fhuKwhzX698pgMhzOpT/5TPgHBHleMh8T8lEHmQ
nO2U5VW3anaCncEnF7yiIFZuwdx4ZLIZw3ruxc6BFsHX5XmeHQzyazqDmGyIzGSbuvEggQhmuHDP
YaBE9QP5aXXXAmD/NtcV26WCGZARrpOdMuwsmkbLOLRtmUUSeOKPy4M5Sw7oEUt/gFXDNAxLUUQ8
GP74NKqK3WQQXE8i6NKnxzwIsvfW80b1YpuU9Yc+dYS7Kwdh9WFv4EjGiVke0tLPSZRBA8Tegwti
PBkA+nyJgEOqszXn4lfgZPCI1KhZv7Edz+0WjFu/WAbWBGFxVEyA2X94qCsaWznZ0CM450aWprX3
YhIE3AXYn8YSDIc1ZdHkYxdsXVnPD9zWWd7G0W9ciQd7DHb8IMxnCDgOWbox9LOOedlbi/V+cyCM
CTHa2WjHQdvcoXJgDqHyF/mq/LtIivbUDPxz5uVbPRT5QSb9nkMzZ2hyXJ5nSD6CsOSK29QyDs1T
diXzVT1kdlxBaNtlIhZetbOEpFHXdJ+dS68J4ywdLcv8bcIBspQmxzMghrr8FFY1goF19mYolCAD
Q/N82UrWvpnm+yzAEEkmgi5OLIDurQQvpbz867q2NbeXTnmRlnZhgqLILsIskU9i2qxFWhu4ds+0
LDaKxOpwOPvjoadx0RXHy8M+dy9f1l27XLKSOUUJEbdYubN4hjz5/3F2Hctx69r2i1gFgBFTkp3Y
rWRZlu0Jy+GIAQxgBvH1b7VHerxis0rDo+MiGnlj7xXUk1E0zclAFTBsZTnew23A2TilVnbkMoPj
JRPOaVECBg58PwxY/Xm8V9NGTz4K4q4n4LWH71ZQPULRgl7Lb04WQ6X6iwu5zkogAQqqrmxnH6Ux
n1R8Ix5e68pig5Ks5ik2vXXGMQ/+somokUaUbWy761eWb8prXxbbrsgT6XIDITUMsvzJk0ewUv0B
qK5qcHefmXjGFxuur0ZjyqEKcm4BOPOG/sgHLzKMCSzK2qfDVuHy4/XFlhpDSoxuCypqAykPEch5
CmazOg3D2YTJh5Qb2Ym14VrsvcqNB/iSw1KB9xbY+wlQosPe1qiS1Vv5FfoP+/PBnCzVbZjFqesa
uO5lrstA6cp76uu8PIpGNXEAff/4UeTgN8Hij9S/KunR54Qnzl1OOszfaNeBYpoF/YR/6vMGBjPa
msY00BBUOVo9pQCeD6wIlSIAIc+QAORpOl08g6U7qyzdo4zt4SLdyg0rqGwdM6E90CLt3PtKobm+
gyGG6+dln+3ivP+O0ITdTf0A6taM50yVaSeUFpCpFY/5rvK4dRrS3nkqeFMHblpXD7Wa3HsE2vFl
Ys2MuQIi2ndaix5zgyeAlKM20zpXv1A8/3Q4KAnymdTzVwj5JweXweTJtKfp1A4m8hSAhnA/HeP8
XnTcCxwoLwSDzpgOLGJaf2Kw484t3pB3jlbzt8qkT1af/Y6hIjl1DGkaVXQh6knDo3C6ME2GfWIg
lB7HLItmkmeh7TbY09yL+clUtrxUqIB04QCCIpiV2tz1TtMFlmvGoVYy/wJpaSR2sVfzsDINdDkl
bv8bOTIa0KTyvpaMxzosx4QeSVM4O0wpszDsXhM2qZuHY28R3+KifOwTIN12Bl6MIkxbAW3X2/tx
5UBZppFEDYExknsDAjh7PrLRiM+2itu9w+z8U9cfMxcnJKXl3BA8rKMsnwJRA1JPq80Nsvb7F0eW
0eWVlUu3PisTEKqpT7rAtrIugGSCDG4P0cpZssxPmWMFDrOM6zNU7g62aoegJ8YvA3MFLYbxkk5w
FLjd0lpnFoGCdD0YpWUw47KGRp1g5pw+dXNqgpnm6dfbTaycWUsaOLcGd+J1P5wbZsAYN3PKA1dZ
90OX+XzHiCs2zsYP00fXMHgRO/Tj0BWyA6rKcU15yYumPdStTP/yUtXWzvQAa6cdzHR2blVYTzUh
4i3vrPw1p9xlu9ud/Th+Yf+TwqqQzYESCryMpzYP6mbel7ilN5bFykguszeeY/BZZFSedd4CD1P+
7QYE+swyQ1elWyS5lRWxBEJXSP+4Zup4kfL+joz4ffkNwgQby21leJZpIGdGOs/QpsSOz6LByY9e
mm+M/NrgLPZ8Bae8rtOFPFcw7nDyWPnOOM1+A/YwlKaMT07BtfV3sZerTCcbZkuelayCXHTfodK6
r9343qzt/e0ltDIB7vXv75rIJogwmXYGX0c2ACZfZH4M3uJd1RVqI+n4Tzr+gxt+mbVpGZClvNTs
rEjegv8l+vRboWiBB1XqylM/JdVjbGqxU0M8Hsd2co9oPnlOYnMK0hrZT496zoELrp9tNreBzVv6
gNRpF3IURw+WpMlXL56txjc7g0RmN0HrC5mMU9J7OZJr4BNUPhDBkIRwzU35ypVjc5k0cVEhJyWw
XOeU/R09xx+nq4c18TPjVzdsPYfX1tniHcFw/ya6hygHtXtItFYqeUjh+vmXEGW/0crmp9vLYG2r
LE5mpbwW0zJ0ZzsfX+ZmfEoqvYGx+yfF99H8L8PIgY9GSTRkWlVzT80+pVeOcnqfMmakfi70fGyJ
MMcwLTM4HBZ0+CkRQl8K0ygPOavoRXZD+wKhXfuk+rS8a7Ctd17tFGe7hG9rQJluj9JLaYCKl/XL
1k2692RC/zRD358JEK6HOK8ayB04/bBDpg5crpjTYzcaeg/wl3fIajUfrUbkkWWl8tEjaf6NFD17
NRor28dp7x01T+Sugq3LN2Av6hPkSl1/KKkdum06HeEiV52svpnuRKL0MfEaK+jMIovyqywJaHym
DJQxecnR89JxZ7ttOUMybJhh+Ayt7vuy8CwdCoB58hN30upv6nHwu3vo8/k0I9+owuv39lR/hGHC
xWUudjzMmGd3KFMvamcTWfHaF04II8yQJvwgm8Tvqo01tXK0/A+BArCX2BLSjWAt2kZWFtPQcwYd
1h7LNpA9a00sli2b9TU7M83nqz+wPFX6LiMbFfKVHbGslfRxbLU6buBWl+QQC7AH+jK6c7kRpqxM
whKR5MzTbErhknPbiDMQV08ADkWFmL5MbnboC+9tJvPGNKwcIUtphaZs8rTHeYsgofTTLj3l0Mcp
vNcinQ+3V9RaC9e/v7tD2lR7SuVgMRrTcE/UiNQ/as3JZNe+LT4l5od1u9TDo2NZZG4C2dg+zn02
/BDZLkHK/3NduK6Cd10gNUy2klLGkW6/Sqv3ayj2VvOdwd9uf39tNS0Wam8YbKrSlkdpk5dhPeqA
dqnc3f74P978ByfsUmpAmXXOyja7Zqk1sFk1gTbNyBIbuY3MDZltJY9q6rOgkoJfprTW/iBreKHk
mWnvJM3EvogbaInF32w/thDjwYWUeZXPRGMGsXB40KTGEMoZQCffhjz8joF3FdhenEXF2No7wIfk
Uzrm051le3Kn4t0Io7D7Ip3svaydrMILWpVQQ5vH0EEN7pmy2vGzuYG58Dxl8QuvR/dHZ5j0kdF2
uIipUCdu0/5V5XFyyY3amvw6F2+tMRoh8+rOV2roMhzIXXMnYXoOTrmVagRfhjpVJpntsJcSEqVi
Zoc+94wHXceSbAz4CseOLYUXQJlnMChwjAh5gX0J17a6L3dxNh+K7EAM+8WNXw0nu1jD1w4pBLwQ
Ns7ulZhj6eiKWNlNsrqNo4k0b65uwnyQoWNVX3KowllQ1r29oFY29FKfYe4E5MQZtlqsxK4tzFBQ
0HecF7euws+1sCgidJUm+VwAy22Rwdee9on3q+NZkLobx/fKSC1dXo2E4qHZEiPyYgJmFnTyaHXM
vIhWX41Mfe7U+B+pBkP25lSjFw1/npBCjNMZEmqXvicbDawcG0u1hiG1S5snM5KvXg1ZgN5+jKEt
vPHxj2bZ4d6SyKbsOjMte1aRquYnqA0GZTr6uZtCg+D37Vn+6Hq+trCMXkkip2q0pigGXDXKte4O
HlSQd029qfXx0UWKJpY8tlnjpjB1Mp0rNr/R2obXbtqoiPQ9DCzA1ATTgkEk2jc6PW/sjpVeLelt
fZJMVDJYq1gxaMLwUPiRURiJi77aWLsrE7P04GrEjOqig144WWc9art0HyAm7YZ5ao4Q1W62oqeP
Vtd17K7tv7v04ixB1jwxVRSn7nGywZ/iZIM6sDYt17F79+kK0kOAtsnsTNiTZz8bsvFbFEm73qfe
Y9JvPY/WenD9+7tmRmoiXwllrbOhCUy47K8WxMZvr921Ty9ubO3kUwZklYrmqb84NYnSrN5IGH5U
UsG4L2ucfV80AqBeM+ps5K6DOJPjzmg7SEQTMz1w2Zk7A/SgKKOseqOjsWXgudbuYr5FmVGv5pJF
iZ5foPco/QqGg7zjxC/A1gTr9AfJuenXDck29spHx/C1q4t1kDcZ5nzuCOrQIyL/aap8HQvi5wzy
EgUf3D3wd5/J91wbW6wGE2kpU2Bko75IH6YEwsMJ30Ck/ZubZYh1/fZiOQyqsoqUoSNZ4bvprhh2
wwskjUML2W0/+etlvryvH9V9sUse9AYuY+Uc+Bd9vFvdWsWlhuFqeyazecpml95Zpql2HPCIMGGt
sRG+r6z0JYOIZdLqWkgyQJDBJieFosWLcQW/3d5Ha51Y3AFZFZPJQIU0KnLnRw6Q7jFLyGmEtdV+
pPNnCNOYniWfqFGGLoYS00PdQ508NOljY3y93YGV4VkScMyZW532UCROuHgtzOzZSY3w9qdXbpIl
ncNNpsLjqUuj2YH+4qj50WLIT9lDsQF4WNl+S8L9iBdNb89aXx1y/GH+BWcvFG5/EvAWTeczVPLr
2C+2hiBuHBs0wQBp8ZQjfTBmU7MR8K4NPvv/B7w5aRcg76tiB8pSbfkfgYvp58Z+kb8XTKVJM1bk
DEESdRmRWQ2GhronnrAtktvKebukQ+cUEJ++xqOv7RFDy3Fgqa8BpApF1RS7zhV5FTT5r6TN97ox
i9fbHft4zt0lZAkAxzYVpKDRiDd0wGbxNeeE+b2s78VYfq0rvPk+19IiiE8dPuTwxNXn1ntRzttY
6bDBOrObX1mnPrVF3CX8QF/fmNpF4F7kw7jXCsS2DE+gfWslm5K7/06J/z3c3SWLpLJq4Sq7JGcU
okGMrXon6mnd/OdyaKlfdJ1l96xtrdEv06QUB7ixiGNH5yoLprQgoVsk9qNbNqiMm5o3uB+6Joqh
GRzgQrTwPbfd1SqZf5CCFXj1Ti4gYoW2ArPxmhmeGHZ8isHgijLMVlBD3iccdWz+Z5WEnwqKGN2H
v4t3b4I+ivipTELSD3DY7R34NKeTuZ8LD7Z58zD4dancV95di9cwKu58Z8rs58Zt8r3iXDqBJRpk
NaYyuTC3B0kXdGC86/M6PjiuTOBKntZQ+qvHfVHgIOosUQapp8ge9KZiz2LdPhf9WAKFP+iDI4xm
l3j4uM/SGYV0St0X2Nckd707kKdUmNNdb0KHFI4gM4DiRRmMUGrxSc9bv2j6+GjAIeDoCTr5JPXA
LGtt/Yb4xDnYg+n54CBCeMjo7a+jKKE8Dzr7AcHEGOY5G0M1V8SfYHK+762puhh9newUS9TzIKjj
twP1vjAjQTZk6LQbdYnN9qoh5ckRLWIeOIbsaqiYhjW1xB57tNoLG5Br2MW2r422zAPw4PlL65hu
1DZtubcE2NMAFWTcd2rP/N3bzhSaUyufG3vuojmth3Pd2+fOHtlu5KM4qXpKdsj0OIe5J20omznZ
FYBZ3vPcpU+21bm/TWAYH2DICvcIGEadnKoswpgkA+wkZ3XHFU32s3Q1PuUyH4IHf1rS9WFhmw5w
8MQHn2DAe0C40NOjAEjw9NEoDXZSiWHsXV7+TfrWPtltRZ6p1X0VheiPDsnZnzjmXRVAb278wdg8
Bni7WoUvIK7V+CKxkfOJRfnWzrUMqlnNJ9G0XejJIguneXAfc3sYn0sw5O/bvrzKSCj9o7Jp/dI0
dXefTE5yGbP5bbZU68MNLX9wOzfGAKj0rnO7F6eRKMdpNmJC6vKsFPxeUuo0e7hUSt9U9TfXbiEb
0WCEKfTBTjG+CLYBDC7rorTLQI6dCCWM617jfJqi2czIgZrUDBnMZgKCfNPembnt17LTfuHU7UEy
bf5m0Na7tFkNh51+Lv8YyM+f+KxGhIlpezAR8e8ySuLDaGblQ4P94wS1oeWltYsq8EwTnSwBScGK
liFvPDeKW8bg6NOl+3xwh0cuKPG1lQAnK+m0p1aZHuFj6QVwN0h8nqGG7wGpAndjGYhJVQBiQIHU
jyX3vsN1ongCQEw9DXafhhIiqqGtnOboKEqGXWPzKahlr3d2gUcBTGYG9wyLOjhaKXIV8fEK/dTi
Af4o2jwGDLqWEdw+50NpdtYZbrn/xWZlRZ6dx2FitmUIqnIGchks3vyUdzHuVlfWJ7vR4z2HE08Z
xIry7yXJbD9lriUCWsYo1sB50jsqKaqfsdXBM6dl2RAQwD/asBsYym5VIuiDp2rvvrB48hO6W99U
WbYuzg7IC+Fbsd5BB47vy2buLhrK5hAFRCOQP0IeT8bD3slK0IgqpCFgtmP+7BwOiQRW60edYiWm
haOBk0+888SbYQf8bRtyCRyn2VfuPbAe/b2KSbsXeDXdpbQwzz11m29Y2fm32CTmC9bP9MUZYhRr
idGBB8CnuYXuWKFtf9Z8PoiWGV9UXMjvDhtJYEBYPijjQV6YQkEqhMZFHFzTPu4JuA+7DaRnuj5K
BA4O0zkFxGgy+DU5if1ZspR9bYtMB6AV850BD/af3dSy0ElxIxgZB4SuERlPoc8ASNEeiGse9GXG
joWE1ISTFlPQ9+105LDhedBt04eqcMt7CKwXx7YUT1aWI4tKOZ19j1klqlCD5RMTUN+pKszHEkCc
sNV62GMnY7nW2BMAOnV7lEz6w4S4HNyLuKMF7AN5fzJJKl8KJwFCiAh9V8isD2mW033O4Q/L4J4K
V2E1PqQaMDA+4BWXwnfsQaQJbJ5blvzpZhMGTUOT3sNOECNjaTPMHSC0BEy//IQT5C1NonOIzsfz
PkvAihAcqtIhQrGiCWLoVTxy1fdfKtEWzwT+SWFdwQmkyWtx12Ss/FoJ6IhCy1V+FbkASHbCKjo1
AFfsxcTIXprto4c0YphZRJ/M2SI/IfMN1cbcbcN6lvwe6NcKxRwkuG2l5jsvnXnpO9kkrg5b5IAM
S/NU0SSJVKHrVxvqDTugT92DNkbvMIJxj/9MOz+ls3Wq56z7WpsCV5is4y9jMc+/UzARDnYi3Cez
b5EOVk2O/UI4uAe2dRyMxjmlKH89xEPdXYZClmcLh/gPkxrT16KXf1XB6AkijR0cUqemCJTVeXdD
p9S9xY3u12hB6a8CfsuHeeq455aeLyMM1FMMsTJnSJI0uNQFsQUOcqyknSjBqPeH0WpCizrGd8hN
5s9DU6e/4GYpQo3j4YElff6j75zej5HVDhjRDCNJuhcbQo1xYDg8Dl0qccHEeXvpGRyOBg0tUX+e
KXjzdWqcivkamPVDOzz3EAwLqtLOQzOW7KASaDDIhOl70MXkf+SK6ha25756o85DocZuXxEIqoJK
n11SOx++4PzWFxzBZkhi2B2VxVxdQObJjoWBcow5E9aEddOzyB0RgFW5Z4W065MQ3hbFMR9F/n2s
DHtP4EBwqks6HodBQe6WyjRUkDygRwhz6zAz0jbK4VPA/dib4G2WtEmJY732TvYMb0/Dboc/GQOm
cJ7z6nHmk7WR/fn40ecuoZud1Vtzxzs3EhlLoymH+ReDiXxgetOWJurHb253aXoDwlrjgC3OI+zD
yC5wRse4n9q63nmGvQVO+TjF5y71l2wPBlXN2JGIDC30F3t2kaVxSXJARMv0ZFyJEAnbKnys9WiR
RWBF5+EgxWut7k1oDFUnNxGdn4nmFBvlJ6DmDpwNr8+4d+mWpK25m8EEHuYks4SZHozg5Bbz7uN3
rLskTVz1a9xszkkEfP9r07o4QqQ3b7yR1j5+fQm+++FeTVjpDQ2Ki0AOhLO052iQw5a4z8rXl6Bp
i5Yw3ssLgPZa4yfKaX9G5m2kJ9a2wrXJdz/cmaiYJMR3og5QQL+1yhNqdvewBP/kjF5X07vvGw6p
XWeqMOo2JGdnpSa/KaYft1+/Kz9+SR5uRvilFyXCQITE1d7KUV+a2Wy/jq27xRxeecovkZll64Dk
bmPVEAMwYDgmHgCNvyCO+AFVji9a6v9ud2Vldy1tedySsrlioxvhURWAeR0kNvfHoferiew/18Qy
kSOJC8/kkUbu1ASK/ulKBc7+TvJid7uBlWW6xGM6CcGPhpd8RCTCpG64dML93DJdwizLaYRcawmp
4KR4NXAbde1Tp7eKPStzvIRZNlnc6rJMzMi1oS4Ya1xTudGKMJYCDtJt58se2ZvbY7TW1iJhM5eF
SO0eCalkiqtzY3uHwYKoTYuq/gD8uD/kXruR9l25HZYUWA4JIoDIZxpVcKkNnTKDmyWDbQ5e0LY/
6aTasWmqEfK6JLzduZVFvKS3InoCNt6xYQB1Lfc6wEv7WjWvc9zHoGyLjZz8xzk9d4mXFDHJxq5K
ABRJvgw186cOpqH6e5nARsnMdu3wg44b4Ka12VqcjhBnnRpJgTFt5JupvvX9o13uJsxVZny/PWQr
R9iStGrHRetOnVGeNWlOlQUVoxhaTwO0U25/f2VPLs16ZjdOckAxaKTtQvmkYa/DBFTb7Y+vDc8i
gWtXdZNxeL6dc8SYPoSGD645nHKa7XpLQacq2cCvrg3SIvQA/XSY8BqgUTPo/2pmPMOi6ygF6NO3
+7EySEugGVOqKZ2J0chpzfpUIn97349ISNz++squWALNwKSgDhj+JJpZ7cupDGn+3ZyyXW1YG/tu
ZXyW+DJZccOGTZkXzdw78NL7G+dl6jva2YiX18bn2rN3lzjcKnLb9mCnjmdnNI3NIR3k6fbgrCyh
JaSso4JB7JUiPkhaLM+3LHkrSBLqFDWejShh5RxcOvfgMYVUAtMAuEPWeZdx2j96ZizOIHM/uInc
m2aid0acuBuzsTbfi2JMpxqYUeOhGlW2Cvvp7aplRrJfIMFsLNe16V5c5NKpIORQo8g6w/N6RJpC
yv/s+tftCVn79Ys9bTLDYhljHt4UzdEW5QtSLkVgjM0DsirW7nYjawtqsaFFa0lvGi0awQzl3lD6
pUjE56pK7hI5hUxU73V24kWyId8Sg3wBeSYY3A1Uxcp6XRrbcNvrpDcWBDJgVlBUABYjrvXwViWn
ugX8nebjVuFtZSaW+Ckvt+g8wDLkzJsjlwY4W7+zYoSZTryxUFfW0RI7lYiENFlj5ZDdNPfc/ckU
nOjqjSle+/XXRt+dGeCnZkhNAc1SpPG3uiICnuPJpRyRuuEplCBuL6S1LlwX2LtWoF+pWJwooI/l
0O7AJn6q56sXuN7SQFpZqfZiM5ekTrqSSxpNcX2aSPcXuiYbgIa1EVpsY6TmhkrCYDRStnWxTPkd
dgCXktBnlNjebg/P2mpdbOY6GzWpFWvPFmT5OwdVTqjoPpfCfe6SGeFSlW+p6KyN02JHI998ZVVB
9XOYwUY2W/s7Y9XGG/KfNsAHxcH/cSHLWVGbRY2PA2QZFErXPqmtfjen/AiJ/BNMcw8g935L9fyT
0erBTc0fExePvbaegHx96nP6zCl5vj2o/xzrPvo5ixgeitcCgXVmR2L0hqMDJ3vk6vPpYDsGpCar
JnmYC5kcYquWZ8OyAPVmJjuRxBx+uUnPv5ijGkAZNctnq/YgbW4U3ctkNajYD1AkAOi5tp5hpFkg
mwfFc0Em+WBBxOUCvZ6/pkWmSDg1G+BOxMsHFznFC2QgUKuTsMU0kqp40hRc0XqQmOVWs0OR5/Ee
Izj5xjDEdzFeM2fkQehdAVbrKccrx2elpHuqBzMLCFdNYJgo/GivLyOk/YofhYQ0csU0PaaKwhDT
ojpMoBqKyhf1YP0AbzgPif+djvE/hGd5Ae9wMmouk3uhePoKUqx7HB1V76eEZCEMMciXfOrH+wE+
lRun2coKXBoFQSGES5Mjoe2w8sE05QmOGhtBysops/QISgoeQ20D0BbeHQzrkrtP1pZgz4fyJkh5
Ld2ApkZQ0OHt5jxE1kFeBGRrOt++uMcySHbVkT2IU/wAhab2Hk+1u/Jh2Dh91vp0HcZ3JyfHSw2o
B1adpVdQuSunEqSBoaXWjglv2hLWX5uUxfGZlhInUAzXRKLn31Y9fy9kuiXTuBLXWYvzEwUqhwvb
ZVGrje6S5pYB+XNr3vU1n3ZIXhMYabhemEAo7evtnf9Rb8B/sBdjxgZPklJAZaPsLm6FuhwoRre/
/FFfrl9ejBPI5wbEbRGjFhXy0LMzQTiL2WeKAw40ugQ0gPSl0urL7dY+unmurS1GDsLxaoJApD7H
Y1i309MIk8pS5VCv7TZeDB9dPNcWFhfPLKk5EgR254HagDfWvun2QSV0kBbpoZ4c/3ZH1iZkcevY
hT2kMzJOINwXO9eeQ7WleL7y5eWVIxRNZYmKNvSKVeD2feaXM994kKx9e3F/0MkERwIavmcvsV7L
zH2t+urv7QH5aFdj3JeHYNHh3VH1Fj3bwgJ3jXEWwY/N3jlT+/i5Fq5r6t25wWQKyqPhYg/kaX7W
PRd3qWoAl1WjfbzdxNr4XDv3rgnbM8yujiccGi2qYmlxL5CR+9ynr02++3SdK+VMs2tEAFsGafNW
QaHsc19e7OCc4T4kJiQIDBMkRaBQ6i15+bU5XezW3h5UqzvBoVknh1A7AA/4tlmJv4kEvOH2r19r
Y7FfSTa4NmUOj6qh8W0ioNXx0zK3TElWzhtrsU3zHJ4koOvEkWedQZJCZuJ7zb7Rst8Y+5Vfv/Qz
65zEtG1NeMTmuyFxAire6r7aOJrXPr7YrV3jQg27ZXiGgWLnsxaGb31MjTAFmOsTdzF27dIPSqc9
iqQViOupmHPUwrsnj5f3nvc5vym2pJmkVRm3CWROoj6rTQA9wJCPWQj79LPqyV9AVFv/am6VWls+
3h9ita89Wsw4RV2pBUZrPI/fBx20P/irDQII6vwXlMhjALXJV/XzWT55ia+fby/hf5yJZViONpc8
lKlrtJ7NpD2r2qZhnEjPCiR0EH+zScdIkNjl3nbS4XuOgFXugc2xn2chxF7O8bQbQeoAFKRDbTsw
sqZ5a0DJeejdIvsPbw/HHyhF0C6mdjqIxoYLADjF7auZ5R7bF0B+DH5SXsMmPRfZX1Cfyk/StJY+
L0V9XRkJDDwbWU139dxgOIFhDHkN1yhh6M85PbN/8em7kzFTXt/HULY/9/3kj9lvowWYmIdzt7HG
Vw71pc1LT3M+iQTfh7KNDwp6OFT253boUq5whg8jpPDhLJ5W6bjPndHZdXncHLilxv3txbUSzyz5
Ik5RAIVnDdYZZf3sQId4xxSfQRwf7hqaHaY2+0SqG4t4KY8ny9EYdepNsDvtim+G57Fg7DXwQQQu
OBvkppWpWLKn6NQSxcZWnMc+i0aUM2llvt4ep7VPX8fv3SoSBpheFlJggHQXF0QiwDrTv7c/vXKJ
LKlSdVr0VlUxenbJG+e/E/EnG6hvik9+/nr8v/vlHhz+KLAm8IFNigfWTI+qMv6Saq58IrfMhte6
cB21d20A5eKZVyLGWeKk8GjpV5aGSc+TZ2y5Wq61sIhCOt3ZUBKC6CRqfrsGsLdx+uklJc64rWjk
H2/oo2N2EY7AIGK02wRUcwpx2RNtm2yfem3ys6WU/4UAa/ogLcu6QPC3D5RovV1BmhylJ8vKoIBV
OlgWiYLGyZRaezIptVGqW1l5S5qT07RWVeoRPAt6MXtc1BBLu73wVgKAJadJAjxm48eO58Y5Wzbw
C4YA1nGjsL0yYUtSE/IwrZlZcj4X3q/BSSpA9jzzauP1HXIsW0nMtR4spozaI5k1wE3nFgnk3TD2
biDoCA20VG1cvmujv4gfO6e25WBDiaUzGPXh/OpDl21LHWvt5y+Cibao27HJDCOqINjs1zW4Zb7T
OPkXkQ7zluPgSg+W9CWYcrSkcJAMz6C3a3fz49gPX24voLVoaGmJlBXV6KRxluNBU+sjxJbKOhhl
CfB819CDUUwktCzPftKu4xiHxjP0TwKEHMT0YNsQwNMvOXKe1L/yVvInc+T5F2QVk2PPHfb99k9c
WYZLGpQVt6nRX9/rE8fq9kqoDdJmMk5tEzdHa4i3cjYf6oLjflvaN012M03JeH3bqUSHAHKnsE4G
eH+O31zT+N6lxmOM+NS11bPyAKW93b01qbAlg2w0TUK4M3kRlAGhEgALcTiV+Int5MGkG9Qbi8Y+
knbIg1Lb6TEfOu9qy7px4XKc7x8cmUsOGIgCDs+BbD4DA/gKhP3fzHJcvy+Me2RMAZ4uOt9Q7b3l
GGqjwytbZkkIq0TMjHxARThDVg8odp9a39t4i262OouLAwUziHFMbRcPuiQoUjtIjG7XAiTD4m/m
3Oy6en5WeY+88sb7dG19Ls4XJEiyFm886LazZkeNHzWx9nl8GcTG7bH2/cURQwchY0CyNfy873VR
neSAh0mq/E7MT7eX4MczQpecMEqLGmWAvILu8Z2YIYM//uKWuREBf/zz6VJ+tsqpcFMU/qNr5p/r
xp9tCF9bv2u9Vd/5OABGKef/hy45hEAqLxfVueshYdM+MCs7/R9nV7IkJ89sn4gIIYEEW6iZntvu
tr0hPDKPYhA8/X/Kd9PWVxRxa1sLlZCUqVTmyXNY9ormms2Y3bhE56/7EB5NkZVa8QAzEeUjhxJ5
aP1ywrXO5KUPOO/Lh8GdtrTsRIgpiMfIdwWYo9RDj64K0J75Wf92fZOX/kQL8GTMJKkjxwwsgx0K
wGU9p+WVV6DKUwzDT2o1K1fK0oZrcZ4duyCYGY0SWbh3JwXrmYuOlciExPIacGjpvGomjtQqSrgC
dYnKHP9YjVD+nI6H0WZrkNmlP9BMuplUNIpm4uBcKpUfD6o6wEfHTwxqmZvr22FerK6Ic7n5310H
xwnKNmksTsUU8xMDayuQ3h0506l2nTc3JhTsDQ7iTWdy2X7M6mEXVlGZbkRYRicDjPveBAnarTNH
0H4mQ3moCzHfgZotqrzeseOHRpA6YGDRuzOrfvBGe2pPAwR9vVmo8K5I4CBb2Vufx7DoH23HrfZk
qLtPfS/Cl4nKepM10nlhUc0PrcqdTZNRkAJIiwJSX80b6Bj84EM7bCR3ILLcNQ3oTcxxm0Kf5ZGi
r7/zVEWmR1U6yndVWoBXqk12iRqmt0nIcWO5bXrMAZ88cGdUp8o2shMPRXYUbPhpV+fSoAL1LMKf
6GHKwK7V5270o5sddAkk6PL5k4TZtOdpV+0bYNTuqhDqNk3cN/vSNFI/rEP5IEPwbaKpst+pgTVg
/3fnd1AFVruUGe2WN3l873Q5qIA6iubDMGvIg8krdGQ1tUO9iNL2kI9t+d5z9w+visEH+Rz34WLc
ALI2434AGYA/Da0TDJkrfXDDOT/4yCv0LVTFu0DP2XvHongTO1HnuxN5jOFsvbQpQfY/j/LYy/R3
44ABF2xIxcFuzCqwhuhNyogCeTKOu9GGsuCESovPEvF9KEj8qZi5uHesPL9rhCxfEtHbaOXsnZ1L
QUZWz2vA3wUz0OVnJjRNQQOpwOGUcl+dKRl7gFt7la0AVhY8hQ6pHwSZs+7sVC0Whx4QAWhO6dJv
qqXTJmlB2nTd1BY+Q0fXDx1SOgN0/gKjMdB3Gj5FQ/uWg9j4tuG164ebESuI1U2Bje5mKZ5KGXnD
RFaipcuxP5gs//USbt+n7RjX/NSmkGg2s09wFD+uT3xp6PN6fbh2+OCAtMQW9qkpAB830MN148Dn
P/wwsF03MVjO3TqIlf3Gk+mhN60byt1wmjoWPSn6aphAj4fHHCRJm73k5oaHKy+NpYOi3StGnFu1
BbmOAKTHvlNmeE4zr3bXBGqWhtdulW7OACesZkAVrRL02rHt+AVFWB2KdI0yYsmitDsFLYeGUdYl
Pw0hgA85j98tA216saogTtqsBLwL5+Y/mHQeJpBsgnBOXn+l1ee+e7/pPOqEvHXjQJu3gAOECId8
JOC/TDw6F/HKqVwIgHQkLdjslGFb2N0xh53myje7lzx5rVruMbqSIl34Dx3XHvEKre7INwSK0zGF
eFYO6nNbdrvuHJQKZ5oeTFK3g3d9xRZOlA5qN8o8FNZkWyewzZ2Glu/MqPWaeVxxnEtfozkIs63R
l5sYFl6mSXvKARbdNSYuUbxNa59lubulqUxfb/sWzWmQkoBCp2NToNx7UK1Ce+vZRVfh9cEXKPlM
HcuexHXfhTNGn/PcOjWjUEcjpOI0oMDih6kV7hS0tAJqJJ9pGvV7kNyBjwBdk2C8Cddwh5ff2qYO
eO/stOuKPG4DSAumr6ob7W0IQvhdhX4at+JQz1Nuv2PlkB6qur5FQBcuU2ciJsSA9Jbqp6DnDu7X
R5kUK6u6cPx09HinHGD3ZFsFwKbfg7XqJ171BxKBhuL6ri2Nfz6XH+6RzJy5FRYVlGMicVdK9IIW
aemJkvy5Pv6CI/sLovs4Pq9CZhsR1Ncd6ym2rXdnFiuP9qWpa6ZTmW0+5LZTBC20xATL0YHdegN/
um3imq0MgzVUVkGRmTXQ9C7YHvSkKx5s4Qb5S9P8YU3QAG85RpvMQdR/7vgfUDF6TvWVQwnutqnT
f/e0NlG0bnpLnGJB5X0Fus9j2at4f330BY+lM2+C1mHmiFqLgNZp7dcFC3rbfRjT6l7GZBM19S04
dxiVTrXZdU5YuAb210xA3Vya3oDEb5/cmDTRgeLKpS1I8vI5qEkMXbX4GPYmwHe117N8xbkvnFAd
Ld5YruRZr4bATsh4BOnz9JzPfe7nrmi+X98NB3v639yiqaPEw0qatm3HUzCAvqNM6hRd2Py7GiFQ
Uc75i8vVDjQ4K4nMBWPWEeNFlJGyyMwyMLIS/e9Hwle+YsEidJbNqQrt3LXMOjAL+jNWqGp35jzi
CUfvMgkV1etrtTR9zaRlWKpyHFzrRMb8U+tMn5tyWvEWf7Eal/aB/WtzYMG2p7AAh590TfZaVJZ7
4IUbm55yDeQUY2vsPDS59woCvXGf+O7Iu5cWkvX7qJnIfrSIMLcGQHPJvnfH4ZcEBA2lfjcHDngs
KPGbzEl2PXTf7kB8mZwM8BU8I5Vhvv2lJ0zd1v0ThxHejwL9Gx44p7vUm+2keiDgvvHQDKh+JGea
ESS/20/X13PpeGt+JrOTxqnyDG/LuT7RqFQbpw1f0cD/+bbxtWDe7eig2hSsLZLWvhzt72Sq91kt
X64Pv3TotEA+7iYa19BGAItofozr6AAyzl1M5K6ekxWDWbBOHUboRBHt+lBB28Gd4gMg/69QH9vH
IVJ2Rue8Ujc9JKBNWjnfCx9knWfx4V6JSQ9CISOroKKW+1ONRG3+u+FvVb9yyBf2W0cXjqEFwq2w
owEzB7lBm1P+HrHcPg1o7l5ZsIXLRYda5y7UFupC4U5Bjwj0kPxieC/V55gPvmxXoChLy3T+vA/L
VA75DAKz0sQDwnkoz8tPavsAcpe7CDWfFddPF5yNpTmbCBSybMqLNijBIbIDfdkJegR+viGGZ/iW
B6VuuTHuhy3Zhd7pNdqED8U73679/dK/a+7IiieQ7uYlFD+Gpnirxpjt+iYyb+lNwtWsY6+FO9YO
6bMmyKpftY1aCXsEYc/GWisFLE1fs3zTjEwoeALHEDdoJnDEnZj4bS9rHYw4qoSmrEtpQMz21Q7J
My/ESmS0cLB0HCKoVs18zjE05f0RHf0g30eK2CvCinjQMWhWjtaCjTDNzEFjZpu1g6YnGXWR53SZ
+poUVgSidsL9miZZBMHlbK36vvRR51l8sJaMhn2bFRDs5DPeBc2jbL4xqBDV2W3WqOsPWVFatmUH
2F5s7OYZ92X2xULVm3YrTusv/u/CzayrbdS0NcvQYFZAfMt33sZ7QBGLz533NJ/abea3B/oVNS3r
leyKjXE0vvbv1Xvxg7yo1BMbcUS0trJvC+5TV+Nwhiqboyi2wKTp7i0wkW3AAfca2s1tkrMm04x+
ln1uq4mzoDHd+UFGdYpcuTmtbNSCTeoo1Xyy3KrvI6yjyY5Dk3+vRPd8/SZeGlozdyeUtQneMito
xzrdNdFQvqIMgRTS9eGXFl676HGEIV9k2SwolLF3yACCTJU0XtitAXgX5q9DTxE7MGMU2FmOBoS2
VXdZ6K74lIW562C9wjYa8DT1Njopqn1X3s8gP0N6a+VILk1cM25iRMbohowFVd7/agl04o1wd9Oi
63i9ho02iBgrOwA5i5fL98KBUukkb9tSqt3hCRAqyiokhSZqfd9xse0J2P+zRM4r6760MuffP7g9
3sZxAuloBtW/+Ng0NQI29IGuLPt5eS+4JKoZaipNahOkkQJ1blrJVRxUVfhAM3TtR/BXvlBr/cpL
n0H//YwxRdVvCFs7sEHA5yfdKNEQZa0Ea0tnUzNbV43SRKVqCDL6yZ4ab2iQGZ1ufJ/riOQK+qCR
Raw+qIfxp0PmLzy2vqSh+xCa+W14SSAU/12eyBWta1YjrIs58zMIWOMtdHyzjQnyBL/NrGZ73Rgu
vwOIjodPQ7OC1xwBUabNTwGk4mmephIIJKstN4NbkM+k43LwknYKf13/y0v3NnddHRMSoUOEm1kK
kSkL/Jpp724ce0o33I3vjNRak7L6C1S8cJR18HXeFujvi7kIjFYh6LHybCcjFKgl1EV3yjKs1iua
ejhNqq53dt6MO8FSeTBq0R9qktGvDohTV8xq4bD/B6WtsrmAACwLZDm50LYze/NrmA7iNiVTUwdn
V21chs35mhKArTL23UrtYzevVSEXnIKOYJ1zARpMkQ5BaWd7d3qLOdjtG2eXOn9E+vP/fygQt+tY
1iE0Sm7JcwgCxlu7PoZ2caAmevPRiHH9H5b2QHNt+SCAOHChWJyA+t+PUihF8bpcSZz+neel06a5
MxU3Yoo6+ATCss7vQxG/xF3ZPrXDYDx0yQxGuiIe57vZJeUxYWW7Q8Wj3s+DUX8aQZvYel2UhX6U
z83X275X84Eiy+IKDsQKoiG/H0bjxZnnG4fWwpbJspGXBxlqkDdgdC6bIUaCL05WgAELG6UDXo0w
rVPJ8FgBvep06BOb7/qwslciuoWr4T+QVysXVl/jMI/d99l4RPOKp9Zg9Etja0ELTabQyu1kAIa0
3ZWgrTPPws/R+/UNveQ3YSI6VDQvS+SFcphI2zVeTO7SsdjjEHlGfpsGr6mDbZXgXaFywwry1DmO
0F/1VGp9NStzLc95+bb5P6HvD7FLEVepHXfuWbOoGTxSyK+GlW/QtYSr1JBexmIbf7kmMLK0HZrF
4z0NqocQ/5a6kJuD5tm2jaFu4BrRSp1naUc0oxfACqWixnqNYwZk1lhtKaulZ+bq2VXZuOK4lj5D
M+Qwy9Oqi7gVWOdgr0qdZ6sc0K42rXzF0viaNdd0kKNk+ArEAl6Sdx5PKy+e1srUl82Z6PhSBf0N
qAt2ZVDK8l2i5b3s2Fo9aaGyS/RYAsruY2/XcHLKHrZTYyIRkIZvUOEA4zK67IYKiLMMKOPKab6P
U/pAEvUtT8Pbgn2ig08hiSsYoHMwSSRVvpAhzk7g1XC2Zmmt4VsvnzFgwf8NBG3BGkCw8VpRLn8V
+flKhLh9Yg/cR3nu7bprWdqj89H4YJdln1cVm3E3OmNyaHPwmdjJSpZjaf7nv/wwtAldxmJuZzMo
IwuckQ/KET5hf8JhDadw2acQnTO3FJOdlmNkBzPtXss59RvG90NfPFYZCAQsYLHraCXRcNlSiM6d
S2YIiYVAZAeZCfeFZDzKc6gq7lhW33T3EZ04V/VovnLTgQccMXghPrN4ZeClbdCMvI3CcoQCGgmG
Pv+RgXD+IQKE2Z8dUO84YII+XD9ICyukg/pMCEe4eYP55+O5Be4ecmhIwa4EWQs7rUP5JmkT5uQj
B4QKsdtwF7o5CJUGzw5Bb1W9kqbYXP+KhTYC4mgXeZzKHApoqCT30C7dh5I5p5Bl1adxJOTA0FcQ
b0kRFqk3Cbv3k0bm+cbJmngti31xAuc3kjYBzq0kc0DTfILsngRD+ARuCmAkPXTLAYDKDM9Zc2GX
TP/8T5p/kaiZgykeWrapg9aiaHqCKu+KuVwaWhCioxe5RGUMNOld0Er6Xan8O1iUj9d3aOE46wS7
hTVCkgXUN0FF0v3UPpDoRTQvFvQNro+/NPXz7x+8ljHkaghHjC9I5hdQJ2iMldh5yUK0oKSnzCFJ
loN1vEwKf0ahf4e2cOpDJbTeXZ/8kp1oYQmSyj0UZcIuSBwISbCnkFafiPnUSrY32pNzY2BCdFpd
s6nMchCOHZTO6OcmVHGHXwLCJte/4m8i8b9PKqJT66qmVoh2cSnVG/ZKT9wvTvKz+OEG9VFu7afJ
t7bZNn9Nnp2v5NW9N0/9XXqAUsa38hun2zVQ5cJJ0PGORRn1RdIC1GeT8lMhuvt+WqPcXRr6vH8f
DhlAlKFo0ZwUECqfWdO/OY25cn7/6kFeWDwdi9gXPSm7Bg0fEl3Pvp2J2g/jqHsFBz4kNCxIxPsi
bSa/rMb5sRToG0/lyL7ElLePE0csDnBwtEGrpHUyqhxZzMQpvhkz8ppulifKy6wzyT/v2Pe4G8ad
bAl5BFVxh6bwJt8bTSR8e4wciETk/Q3vn7OnOlvUh+UyS8j/EBAhBFPxy+D9bnbzjTR+qGatE+eS
Uzn/gWb0eQsJxGFwAEKs7rvU3ba2gnrBfb9GqXtpfPhDHbA5KtIMQxiawdxuqOHhJQoI5ddYDSub
vnSetAWqO9XNfEQV3IytR7MEIHQoXq8b49LQ2tKMAIUMyIehajszsS2bydnTuZxXHNbSwmg+sYv7
cYxL3gZdRt7aUBziKYZkRKqe68L+dv0LLvldDlEU7UadyAyRkNHKT8yOUPmU6edQjT+nPP99ffxL
K3Qe//xtH05nMpm5BYWs/GSD2Y464gnoxZVW7KWhtX1FCiw3+lhFp0I5CKk6Y967YbtGebq0MNrW
tg4gB5ZdRScSRztr/hTbbFeYaxWupblrW9t2IoP0N1qWVPaNoG02JLcFLkyv+oGXzDG4wshtBvG1
BKWzfo2259J5PO+l9uKuU/S7S7eJToKiCxYEYRAa34mpfirXqMKXFl0LxyM8TOdUFdHJAYuXTT8P
/ewZ2Vru+3ymdeeP+etVP2oKWUf9kELqAZSOfjMS3PmRndK7Memyl26asVxOTIYbAr3z/2kXWRm2
KCKEQ3yahBru52hQ0C4y18KZhbXSJY9rWVccMu0RKB+RiBI8eWqZUfiicg83ma5eEKRZ6eRJwxK0
8UOXvSn3XBorhailndBMV5nJlMRdk5xGG++U0trZAEZYs72RANXRfuVhtGBkf5E+H3yPEBQCIvgG
EA7O9LWZcrvzrGQmNwTb5+3VbNhJuJHbdE6gDWz+4bO5z8Os9dAqfm5UX21nWPoILWpFhlzRWEzJ
qePw/e27I/5c3153wRo0a47MtCqg+pOcipGicYF8dSS4U9IqsNscqn3z72IWx2QNILS045plt6Yg
DXS54KxT9haKUEKNMLqLjfG+dTJnM7vzWvi44KX0EqHBBhoPAxZMqPdYZifBPtExhNqOs5J4vPSO
wL7rFbSI0KFHHj6BbEb/S9T9nSKOZw+27bG4pF6uuoPhiltAKOd/0y7oVKSZmXLI/6EkCCRMCZCt
4vfjmaLl+jlY8CN6kSw2WdSYI4lPbrhLpmlj2S/T0Pm3Da4Zej+78ZwkrXFU5dep7SFQ+eQma0uz
YBp6cYx1WZ3RHjPPEvLQZ/0x7+VKXmhpjzXbridIOo5jYxxBgwVZLhcJJytTsW+JuN5NcWffi7hK
nqOJkxVvu3RsNTtHDZEPlZMYRzqPyabpoDvgiGnyKCgQN60c0pVLaWm7NbPHC3jqeOpGUPKKJ89U
NHkoFZ93VQGygOubvrQvmq3jnQReZNStofY4QsQu79DAz+ltXlcvgw1WlglDVMnJSptPE5haNpF0
Dt2ZTbZj5fNNX6BXw+JGii5Npxh89yWYR2zfLtdojxdOlk6oMpduqGKLAxBeN5u5hPstRh/EpTun
nu4zh3yGHOmK8S3sg14Za103tIAVSk6oH4EzofzF42nl8lgaWrNrtN+aVdhbySnOjKfWrTectium
t2AIOvlKIUU/0EklJ/CfH3n8W+HFFgGLxKc18t6Fu0gnW+mZZFZNEX0wBrXI7NE06alzXxP6o3DW
tnlpgTRzHgQu15pg7RsbSkH1dzR5bK6fzaUDpBmwo0KZpGEIh0T5Xd4C5El79ZVI8d1ykqeZG0Fm
Fy/X/2vBWehy3BBlM0o3g4e1wu0021D1fEw7tXI86Xkt/huPU70EVjnIwcyzYqcxn0juk9ByvMom
Mihj0/iVVryHCmii7sIpLI8dKey7hrBxG/d0+iadevQLwGZBxAUOjVE65KErZnPTJ+Y7jaCKGleT
6WWtrHZIjxgP09hl2+urcvmEUr26loBcAtQ2PDxilwme/nX57PI4+j32UGtCmp+tuLrLERrVs92T
C6Le3srxlDNzIIad3B8oeyZT+0Ro+j0r5qcKyLSzg10peS592Pn3DwHzmCOirc7S2jY/zCEoV+pv
qfGQ5GtsvpePE9VTVUjexw6xRQgui/RbkbNfslHBOMjX6/uyNPzZFj9M/0ymPFkWpu9G6sCTfvTn
uDwJp3y7Pv5ly6N6SS0bzYSbc2QcRVru7QmyyjHpfgjTOiVVDS3cetjP4dpaXXYgIH7+92OKuorA
wg9Kr8Qg6KJzjVfoFq+lH5ZWSvMhVtZj5uYUHmf6plTk5agQN2TFaSzNXLv+wZwFyvXZNI5z2RIw
6nRD+sgmM9ld34WFueu1tJYCR6CKOT5RvmGF2pm16aecr7wZF0xAL6Z1ViQNQXDz181xGNDEUlQQ
EMMjFWZ4ff4Xuc045KK1iN7srZZHJj4gz9JqZ6mGvkRp3Dw0E1IqLIug7FD0+SYnIjmYYZ28jhxE
J8KqmXd9BksrqJk5n+vInWRlHGUJJmBo4Qgo4KZuLjZmY04r8ezSn5x//2CMVW4ROVBIOrg29ifL
t0We+qWcVlZx4ZDpOo+iz/KuqWh4rFv7yHMCIItx45ub/odQY6DgZ+qN8DhNRyjyQWd2rYK5NG3N
queOoYf9fHV0HMqsoQu0nVOBQ/D6xl4kLjwfLc2uuSHwnKszdmqsXj6FZcYOJWoQu3ZgxiM0YNOH
ChBPv4MY8MZ1kOdtYv7bdns73sDbOL6iUxeQoqJHR6QiyKBbDl4eN+YrF8zCodDpJgynHIsZ4KNj
Gb3Y+Sdq3plrhrs09NlpfzhvuTXMhUXq8Eih6pz63KhcpGFyo/NSkbjfry/wwvbpwm2NO5aFiJAU
Hq2xRVfwHP905tj8fH30Bd+jt953smO0hJTXcSpktmmM4rHOBxt1/P43uOpXzsjCJ+jlQ2k1cR5R
nEBOk7ssGrd1sobSWNgCvSbY1VbXwLeFR1M9lHa9JSikddVah9zC6uhMKI5RGyHKqEglKMcX+byx
lAtS3nlbrLHBLc1fc8wdIQh+5Hn+VQVasSTdyMr9ZGTtGtZ2IYDQK10pQYJIVlFyykWdyQ3hZvps
AGpyGiBz/gVkqYXpQ160f5sTtlbHWFg2XbCvcxyISHLLgLyOEdRt8lyO7R5y6D8oMX9fP7cL6/Yf
wb6UUk4yyY9FY0AXkPwyKHmeOuh7Xh9/4cjq9AtOXURKgLHtZMjW2dSleSRxma68QhaCbK55ZBcl
4QoSGeWpCIUAZIn233jRu1sJjfdNQq0ZfGiQ7ctL0tR+nJZrx3npLJwX84O/KpJQ5Rk4lk9FfzcU
OzDD1maG/PdP6Ef5Ml+7cBb2RpzX9MPfVA0SI2BuRTa0GcGQyTZ2A/kocy0FdxHgjRtH55BR0Pmq
e8XOb5QWYploKXAA6K7wKBFAsKaQhpwo4BZk7Ot7O2XskXK737hm626sMQM9XcGdR6dDLH39rCwc
d51OJstUywDzSE68H+TeYq7zubPmVHilPaE6ojIInl7/p7NXuPB61SlkYqhk9wVBalMAB5Nlv4GG
8DlLkAm+S51mc/1PlrZPi6WH3jacrK8Q5lTppnVKb3Zqryq/XB99ybC0cKGBEg/t4rA4MQXyvC6M
7U1ry3x3ffQly9LmDqREKhODlicrrsvKE5lZvRgcTRJsNs5qZe3PcS6bDQ1p/U7lFK2UhRf2RacJ
6dqeWGku+UlYLQmEmXR71gztS1e4fM/rEYkl1rq3HTedMMQcoMjccJOfEDOdGhofsr7xSJPdxbe0
P8PAdL6QtA6NLrPTKWiNubzvx2T0km6OVwpxC+aiE4TktKGZCBsSZADNi2k/hr9lG/n2KvXwwhHT
iULo0GUVH+wZOjI1+hXEbgz5ynN/aejz7x9cm0TuHYQwUDOWI3mmNHyCbs0aIn9pXdi/YyN5DR4n
18S0x88JfD4R+7FHGjv6dd02FuxaV/Qyk6hSwA+VAGh3vp1/CYXhD8bK4EsLo5m1w7K+dVpDnNqE
PUPE4JE7/YpNLw2t2TQWeMxoQelJGYB5uo2LJsJ4jdJ9Ad5JdfaNus7cTIGRHsq//XgPQFXtRzH9
FtWIlyCp5sggamh/18fgPM/tKNu3GXBP13dkYcd1Lo6smkhEZ26e0JCtoNfkfnXTeMtntXNIl9zm
LnRCDruNw67vIC3N7OIHjQH8p83GtdoD67r369+xsEM6IQc3KYiqioidzDmDyI2Z7e10vM3idO1D
N2vHYeQ15IiQm9+rOR43Ti5u4QyFp9MJOLjTKRvVYXLqM/EAytjARDhJhjWyhwWTszSTVqxv7cLt
kqCIQCvAyH5i2V2aDofb1l2LI0G0nFckN9XJrUB33uBeq+M/14deuEgtzZ4zm0MBNrZH1M5j7gse
/ZkHN/byqXlxIlv5vcvAWT0aGyM2VqxhITrVSTdCaBc68Nrq1JkcuEjb6+RTdJx74c/z3sm77fUv
+xvCXwiidAaOqSbgaoSIE54NogXTf1XP3hC6mV+H8/iIrLrYOBWK6nJg3bM7uA2eLni/RKouDrOp
nDs0uqhPYIDvPTGwAqRas8DGOvlhAHnU93om83YuDfMo+wHE3hVRGejow+jkJhko/1jRRm+RsGOf
RwU5qLOIPE6du+EWN7YdM/mmV1QcrTLuDkmY2PtaJNvOLn9CylahPdaJnliXk59Q53hpVFobvmnN
7g7sAvWXHrRRh1R2tU8ad6q8uTXQPG62qbNJzFIeuGWxXTXm8x7cLAwdCOZ0x6wGBc2ayk1aGO2u
jov+OQJ+8ansW4tD7NU0tqwbu3uD1Ow+RMlkZScWrENHAdC4dWohkvHUyN9t/kWQRzdd83pLY59/
/3BRh2HvoE8LGhLUKgHmkkmCgA+dxbF31glZObEXdW4AU9WhvbOYxrYrpQpABw6h8hICDc08TD8c
GrX+EM+/CGTMNzRyx4ABo7MNS4nGLj6z0KdZP91FfQjx0bSB049q6yavAHHcfz+9KDl0QZijAlzD
W0bnUyHXyEMur6or9FVtQkUgq+AAWfnOo+E0dl/G8hamgPNinm+XD1vWc4HhwRcYTGV9hMxSsuvi
+nPIKVsJJC5ft67+bgQBh7QywwBqueUQL/zNZ7kZxc/zobjuWpaWR/PHdm/gXc9SFhiUP01tDplh
qDZRY60IeNlDuvrzT+b2iCArgT4BeGCfK8qiGaIdgAsAT8O2NcuL11xEyfckH9ka8ujy08b9D/d4
JCLLlEMSkKj+XLlztmmLfi9l90WgWuRxVv+8vngLf6TnaXOrMt1ExRBncu/V2PkVsMEG2on6mXt4
Jm6u/8vCEupUqVATmKEp6aZBlINqxytdFb5L90yJN+XSvBtqe7wLCWNf+3Gynq//58Kx0DO4EQDo
aRuGU1CwFAUYtYvla6Tkp9tG18w9nXN2ZryfwSvjHgbVHVnYb6jJVp62S5PXTN5Is9oepCOAyMw3
Wb13U/BY1y/X5345cHT1LN4A6uJBpRyvBrd/LjP1wJtkJVWyUPJy9QxepXDroagC+QumHqMsfiD5
+MASY29O0GoA9qKr2gfDbGLQbhnWvu1vkeuCH9Oze2UStVSKbA6qsWIPxlB15yDG2uBlRA8yndI1
qomLLbfnf9KCNKsXs5lOEyRdhoLtQ0hcH9vBKI9xXryFWVZAdKEevXGa6MExitKrmAMGBJtb/pRB
4XbF6y2utPZAo05XlRWoMgNFprsKSkluWcO+wl0G3o8vlYX/KzG5E4jXk11IU1SibCVXnjcLBq2n
XqasPetIw6nXA/NT9caI6wHmfhrkjz59hMTgylcu2IGedYmMqhv6EkywhRxLL007EG8qpCyapLjN
TehZFwbyBmuWyjlZ6ttAfpXgLRfGtLJMS9PXvETf8rSWce2csuEzNNF9atrgnMtvCzn0jAsx00zm
Ue+A7n5CcOoe7Rtz1q6up95JKNiIHqpxcwZotdd18XTKetTf3Wwqf4BLlHyjpTGcOJ2btUbvhatI
V1q3Cpc0c0Sd08zAUE++pdObK/8Y7U+R/L7u+BZCET0XIwZachIN4gSxWOGHk0k3pdH6qSEyH81I
axHPgn/VJdYdO4ld7s6QrGrZG2eO303Dt+tf8Bdy/t9nlGtrVk/ge2jR4LgSo1YbyMND/Yc1LSRZ
ht+ZEJFnJJL4jiLNxiI830Oh2oRmcTWf7MYY7lXbvKuOq6NsbPDpuSHxJjn2/kDmflvU1vDejom7
7fqMHMDHO3kuqqBrqbYFa9CTPtSc3GQecF4Le341VBhYqXuIzci+zVnoiR2G93JXjxCabPsIbLqx
3EK2aEfsbPV5s3CA9KyOrHshRFZM0J6vjW9FF/+agGx7MQDm9pAh6/9U01TseebcU8uB5n3RpHcK
TB++3RL3awn9QDS8CgLC1Dx7Ch2XfgvRZ+tJFg73Iw/b7//j7EqaHNWZ7S8iAiEmbcFDGdfUVdXD
7Y2ih+8CQiDEDL/+HffbVOsWJsJbL8BISimVeQblh+6JhbMV5WTI4qahNHIq+cvlSuxx+ZVAMcKY
j8wz+eL0soiDbp7/7ZF8HIuQDZ9Qd6r3DcmXE0qxxUFPWOc165o7EPfh7Ef8n4CAo1BUcXXHmQiL
aAIE/DwDSY+mToNHOw6dloiFCvwtlWRs/OSNyn4um3mJZirFDzXUcwF5jBBtHoB9IGvZs9sQ6sws
aTHpjCr0tTqP9j+TTaJeQcx2+vd67KyEpVnTGopZ89JSzZnWvYbDQjOnCe2XZiMjXHv85fd3F6mR
VTkb0tFPRkymP02/mGXd+M+NglYQFqB4ZalztkLdHfjiOzu/yesNINSHerhIaEzJWJ8vENuxQziP
sHIXQFMg02TX1a8F3C/bIIzEqE+juySMYLso5AATxpd2nveiWmIYgB7n2T7kdXiXeXo/M/cxtYpj
gaLOhNNOT1kEL67bZtDIvHKvhkPQPAaJVUHPZvaXk6XlbXmAWQeD3ng6WQMsMsaqhcR5EXX9Z09v
IWBXtj6z+tVxV4g6g9sZ8qX8oXdTiLR7TgHcfDlskd7W3nHJ1d4twIyj8AUmWpAUxd24fJIkKenP
6wO/cjSb3NEcuCEhLo/WbR/z8ac9iHiAN6ZHvlesuW37Ngmk0LHpBmey/YSI6jHo5JdmIMdRblWF
V+LTFJsFRcwbtVvhPqgUJLgB9fCW20rxzNSPHWBhqJDszWeCpmBm/6jlxopfG3gj8gGt4w2p5/6s
XHsn8/KuR23TZi92K3aa3iLrgg3AZJJCM2/pxwpX5YKFANp8HcS/TbC/vnTIH7TjBymLSSbFpgtV
5LAZYC/Tz3Ft+83daJGRxBPEcC1AB4YOEIFgAQ0csoDOjkKC6U4ORf2duUt2pvlpmUAp1tCAPzWQ
h35mniP9uKeXmhII+DDr5VaKUkIqau+QU9DAI1+2RR2xygVTX4xMHEenDv/hdvNtzIrq33yc5n1q
K4jQNQXEfkNrPOD4DJ98XxOUV1xI10UwMam/MY+Daek6st3NPHOme9jTtBDtBxZ831vUey1S1985
uZyiubflfeuJ/AxVJHFHvSrYa+2O/xZpIH4MWVYeA68R+8EHai3oCucICMP0GhDLG2PKuXgD47bP
P80kdeAVoMp8iXovRanbKvyTsjPvSFOevo7t3J7ESHgi/SE4WDybdrwoK5CiZHWocy+HX64DfBF8
ku+ICLuI5gX0lJWA7rx02/7Ylb17VJ0VVBGtQr/AncRhXTyOvL3vVMnyePSUu1PUUueUOu3b3HRZ
3HdDOCY2F/4dytvBVwvKlns+dvNLAZz+nlVD+BhUfveqqqw8uGkQ7jUdXDuCEQmMa4apdp8Fugxv
RSO8B3fIoYOE/31XhAP9zEGGquNgbn0aWcD9/pTltEAQbVEdlGbEQ9azYt/ApRy8flEdusoLniB8
1d6VA3ejGrtTGLWtU5350kx7zLZ1P7mhQ/cwdhCPAWwVH2CmqP7Xy1bld6qB9V5EsgqOuEHgqzs5
BSxxJuk861ALEknW1gPcstt0T4KZpvtyLhtINvM2tnCn/6rHBmLxxLV7OELC6/DBAojc30uFxk0E
rOUA20xhQQLPyg66gtUZrgD1burH6UzDeTySWg974nv1K5TgvV9ePdt7yfmYx4MfqjIukSp/brIZ
ZkIa1vSfatbiUooyg9VHEs6Jr/AsbvejAlkmLZtdj1W6q4NXy8VZS5nl/hp0r19kByy2LVX9RfD8
rYBJwNHRcwUYbTZUiQqzKU6XpYvbtGzvCjV+XRyoq+5CfPYTt+wRWjuLb3exbuAUdO+q2T20nUug
1l1AFOS2O7LJbnZRSJtzW4cJLCn7WC3hUVLnswdn99vOFZPd3LpLz9O2I3DFGXEfwtUgbZo9d9wt
sN/KrcBUPJ61dECQsrykTlsIx7lDk+SV9ABHDca7kGd8o7i2coKZLOcS/WqdLqM4o2me/iwcxyoj
aLneRiJjJss5h9+gnnIY0Gm3cOBlKqpTAan/3fVzYG2QnL+zE8uD+9sywG6xJEdf5XGKFMghj9Nw
iycRDjHHSA6zmVaeV8ANrqieHVT7NHsQW9fuldTKFDxeai1HJyx4Qu2gf55hSf0/yHHb0AfOvI0c
f6WiZuoQO+mEpqJolnM7E7ITU/gNEgbY0wiQRsR6AqH6KP32trTC1Edg4qLV4Q4wIfe++Sn0lGe4
9eXI6XQLg7F24+hfW69GQlpm1MuWWaN4V7ElUT0v9p2auh/XF9TKgJnsb1qlqEDZuO073jJCgz1j
kcgGuasIG/cuggP6dN0cBaxsNjDtK0vYpIPTQAWBV/ooqer+viITDL1J+2sM21Mr/Y0xW3vHJRF8
l8T3QdFxq0WFIZNj/cVzxvkV8g/WyQuEt6fZZtt/BYHDzDYwzlnUq1svP3tByI+0rLt9EwQ0bnKS
YyTlmH9mImBnBYTAsVQ83Q9NM75cn7uVlWEKKldknEBC6HniKFzER4wkCBJbQNiPQRTsD4D13RA6
UFEvYdiM85yHKuLN0u1Gu/ltMx4PIV6JbFOMzoPI+f+uf83K7vBHgPvdCwEqhpEQhUQeDcL6jvgj
VAGQj9oZ2RIpX+k5IHH5e1nwsJQcwvRt4jTjwSL9sQIV2gNZcijduG+rNz0Ca0tVTBd9Bz3vHXow
G6fOx1cQ12SaKJCkeqdpOgDBPuXO+AikwoO+mJlR/3Hpxo3jYe0tRl1zQObbt/AaSXKrrwGJwD0z
yAC05NX3ovDFvu+n295kche8GqIRdtoMiSqb787svFEhs2OXog5XtvO/7jBlh1vWhWvyGII6WPTU
2hrmxQWLs8ImMQoMQTQMW55MH68810RCEBt9ELvHqEFFb3xqg2p8Tn0iYdw9VBu40Y9D1TVxDbMz
dbDjYjqBIP9Pr7QOQQ9t2esD9PFmB8/6v1d12qHiIiz8ffSTjsx6cxZ7b+l/hV3eNgNmd7sbNQ1G
R3bJuKT2/yMJ94oIMDhV43y7/hErK9fsbRPbCnA/TEuoq8jiW15zlESBeDg5TMKhEtK8UdDL4fX6
y1Ym3GxqDzWZq2GxZQLDuHGX68JGb8b1T7ooi5vycdfkJhXZkNYLKYITI/fgyOwD544P7Y0TYsy4
ki2z4bajQWmvyyMuS/RE3VaCf9xtKTp8nBegzfn3osJlXy+lDIpEE7HM0QRrrR+iCIOXoaLwni+J
1PHUBpAjWkjNNqqHK1Fioqub0eEp01wmlnYf0Bt4TfGW61O+9mhjyFjuq04MTZl4lQyfetv7t4eD
2cbiXXu4MViVtWSchmJAza3FIdzy7/WQpxv/fCUyzIZeOwQwIBOhlUD4T/6Q6Zxz3Gbd4gEuyvp+
WNCjjq2W3WI666N3QP+eeFf6BQ+wv56acfwp5/DN9+fvtd7yplsLPeMIHofcYdYylgmwqwPMTqfq
ZAcNiTIGQcmbptpEFlgeFDHGUHmnyibdPuX+eIQyudgg0q7stqZp66Q0cIpUwDerCuNKPjE1RWUR
Ahi3kdWtvMAEBUhASqampDVoIGz83rc58D3QBZoOsA3MRIR0LD/eNFAmLGB2ezLQgSDcCtIBFsXY
fdnncnfb0y/r+V0+N1aT68DGQCVN3/Z7ykcv5k6jNqZhZX8ym9B6qdyw7+G70hW4dVU2UDCozhSR
DlHIYdD4jKGo/gsKN19u+xrjXtyUHDelwNHJslQvKi/e2rLYyA3WAtxI2sgMGqCyA534KHnFPgc9
qhxQ2utQp65yNy5Fs4GHWllaZuu4nNx01GHdJIWlvoihOrLc3c+FdaeG9uv1cVqJb7N7DAnaDkZe
qN2I2Xrlc/sZokzf29nacpZae76xqoaszm1gFaE/jJSgyat9KWBI3ix31//+yk5utk6tGfYuDcPf
n+n4qGo1RBL8vI2IWBt+4wwSsIPHXbBpki7nNArKwoKFj38/UP1kueHGHK99weX3d2HXl7wXnYs5
nrJguu+sbDzKtrwxVTZJAVUzqHZxXZ1kLqil6Zj9AlYtiGf00K9PwNr8GueDP3LUaWjbAFxCBnTu
i18sKPPd1G6Nz9oLjECe5wYy/+jCJWL8qv2v3fwk+UYg/ylh/LdH45rdz8IapbQ8BUAPPEncHYHy
HJTJcogWOLY1/RNQv/muLgrNNRAFex724iwWd74LRgJdDgEcrE79Ou46J4vc1OJvrrR/olcF1c1R
0ufrI/znBv/BvzRLxRA0WLI2B0eyLCSgtrLv2k8NE14Qgy2kIloLFMt42UImfmAeNPSWCmCIAmYC
i73rAZD4KsYx/WJxae+v/6WVzdzs66I2UqUEisaJUPwMDZ97nYXPijQv8OaMO+19ssBL2Lgtrey2
prmoCIe6UDRwktHfod1wsEodObW9t+tvPrvFdg1JlNnpHdwMdE0XejGY599tJ+ZoWZbHile/mbc1
jysL2Wz0TmQS5VLPIQjEZ79mx9ax4mysNvaqtadffn+/jQjXtmugm075HIwH6VD15Cx19p0vKrjx
FcZOpXv0fMjkoyqHtd1qf4mJnx613bKNqV7Zb6mRylJ40qVLAM2Thii9s7ryAe1ZGk1S3o1oim68
5fJ3Pwgns+3LurCaQNjlUD75GvT/buq6rc2AsVFZYGWIkArr1JH7yVfxOLxmyKGuR9yfAuVH/9pI
OvzKs+y5X/gJrXF9tkZK7+ssICj0ZSm2GxTddtSR9e+iG/x9mE4sJnNRnC2tl+O4DBr700V9jEN/
ds5Stp9hYLjBTFn5cLOsnnNLUELw4apt4jHnu3Z59qpyf/3L155+2YPeLewuJLnKL09v1WORwWxA
nBz71/Vnr6CJISj398N1m1Pu9D3++iBKEHeWIQ5oHQls9GVbH7LRb6M2xN12qtBvn7W9D5bipm6E
a/bPXGvwWNASCLrU/RMHAWHy+gikrcMskhZQ6uufuLJ9mt2zti7s3NU6S8oGLWZps2cnc4JD6rlP
Cx8AFpjtDZDm2kQZ0SsYs0XFoB2DdCa/47rUF+3s/wnq1BtLYSVy/+jsvVsKfpZ5zRxOUOtjX2s0
BO1gC1O89t+N2G1IyhYiQ36iyvnhd408pMiwfd5uqZavvcAIX7jZhpaabH4aR3eOcyv3nmrS9C+c
y+y20TE7QwGE+hcgXi+KUXc9SWO72motrIy72QHqR91NrCuskyxQb2/YlO/qcuw3/vfHjQvXFADm
lDRjP+J/z/bMo7rj32zq/ejH7OeinOd0Dkk0Wx642OHxekisHDNmD2jq3Upxywohcze1p4GQb76Q
ry2DfO+SbbFNVibc7PUsldd5aUA5+BHjzq1eChcso/EW8yvkK2azR+S551U1xMe6RjxmtPkFtbCn
cGjfelvFJKdfpH9jdcZs8/iWqFHSxYc41H+YPL7zeblxcKytK+fv3XeGBREFFRRnmpKfqip7K1K5
sajWHm0EdM5yCNvlFwnUDPk5hSfc0gPrc30Bra1YI5gtZtUqI02eOAUrX1E0Fl6MgiVMn1XtzmeG
OxxcDqex+TYtATu1rJpvzMFMdWAguCbowEG+z2F25Pn5ozueIQr5dv3DViLDlAWW5Rxoq8OHdYDH
iOLgQbU08Mu4Cm9DO7qmOnDOoWGJuYG6cdEBgDXd6bmH3WS+RVNaCTtTEljUumSpDZXpJvdOBQxX
ppR9Yvkt/lOIO9MpEzuso5pLVNeBE9UZiRr7eyg/Wd2NE3BZzu9OuAD8Z1w1EdcFpBOjJrN5JLCd
y7B+y7OQ3BYcpj5wowZ3Hin2c8hv3tnCO/S1++W2FWSEdJoHmqUt3DkA9dot3V3YNo+4GEZwijjc
9gYjsn3WhjpvkGYU5b9e8WQR79nij71HNq7bKwmTKQlMFbHchSAt82QFs670fxwA98jWABVW+quC
hN1GZvbxJZqa6sBSkcGjBcfG2gOgiPxyCR4YbXazRGSPL9WN9HQoQv29qNLZJTDoCMOTOz1x2UCk
soMo49al7eOIo6aIr5eGDMrVHk5TMnwRAXwuxoK8ee3WfH+8k1PTqG4MlGZ8biCpCLHHsHB2yrpN
T5eacr168AYCF3To4Qk3GiiY+6D+gLS7McFrI2MEM4AmXDkgv5xmz/3h9SiN6FKmMSjBW9j3j/dr
qPT/PbP9Qn3fsnGA4khucoiSsS9TB3MLyIFdD7a1wTfCGVUE1wFzgp/CWr+VHYqUwxZCeu2/G3Fc
kBI41AAZ8Tw0OwoUcOFCvUxEVL5c/+9rw2+c0q4e4XSGZgxSgGw4NNiUThC1DPb1aPG7669Y+QZT
qncgxQSMA/aiMHwlPQ5+/1j5r5TflsVQU6y3AKMpL4CwOI1Od8/sCcjhcaMf8/E2R02R3imAu85c
YZvzS9/95mVWG89z9i/8g2hkK9K+lrrKNoZpZRWZhpACDh/jMA/oIY5q3JdWWezdCXYit03CZf7f
nZmgdEOLt+tlUtlpJSPalvbBrmUW1ZMSD7Jj5caQrc22Ec85EoIQMB1oq4QPpPsEMfqW//Dsb9c/
409T578VHmqK8i6iCX0vbNLk27enk7V/eshf3KN7PI8Rj8toju0YbpHRmce/vUhF8JGL2yPaTzHd
IYGKQKfbtTuSeMnyRZ2Co76HIksd1fGrteujPvp9/V9+HFSBKdVDYXXPsjC1z2Qqlu+jbjJAf9nS
RWwatvzyPl6agVmVn23tV2FInUQKJ/g8N8HyVORBmRAnzWKuGv+Iasltu0RglrKzgNNMB6iFTfR/
Rd3HmRdGQ9jurg/Xx0smMIvXTRMGLaoiNIEMSxllfuseZQ6x5dSev43QKL/xNZeRfBcCLc1JoKGv
k/gjPTHZn10PgtGiL/Yg/GzZJF6W+X/XJ3off78kh6JVpaqOJVkH2aQ8f2blcFNkwTv770cHSkCB
ZbaAAs6r19Sa7xgZIftSv2VZuCWyurJyTbLSxe82SBtRnzub7OZ2oWB0ZT8dTr9cn+q15xtncebK
RqTSZ0nVq+6uzKf5PqihDGpV/biRmq7NgHEaz9S3Mp8TOxGpV8RzNf7SbrhRjVz7+8ZxPMCyisDS
HH6rrJV7eHHJz0pfSEagC238/bVXGAeyTiVo+7q1k25SGSSBNY3xHQfewcfi+hys7BxmJRqEKAs3
cttOGE3/4QMQe9Cj+w1ezr5Sy9d82jJYWfkS0/iuRZi1FW3as2buczM1biSB/5Dd4G58yEphGiy9
vyPCLgrlBHBfSvxiACwe5OoJ24cVhzPbV74fNYuMGz4kyygfHDvfgHqvwKMDsx6++EXuzbpwEkzK
k6Yj+TxNuZXUHS0/p9QLos6y2f+CYhq/tpAS1BBj2KiprKxtsxreBIzkhUP1ubX6XRb8AwuEjbFc
e/Ll93ebo2PJjFuDq889pWmU5+ItnLZyj8sV6oM90SSP2B4wM2HeNedmae6nWezHAr29Pmltubfn
V6o+37awzcj3CivVXu4kaVvmB9EPb9mFJwdNuX9rUT6V7rIxDSsHlkknWRRfptbPeTJUaVyUX3vZ
RTUTse5vk0MITFKJG4asn3vSQWMDHpVzlctTP3K9s5el3YBUrISnWQnHg62GLtxPhCW6R3JxNS2m
2d1Vdf7r+nysveGyHt6tqQygPp2D/pSEQHHmrd7bqReTaouTtPZ4I/pxYeFdzXR9rkUd+4UAfzqA
tdyWFdva442TPPDBDpmk5yd2CKBXCIgw6GFfqAA/6frwrISFWfzWw7i4Y154yOCCTzXw+iSwpnis
nL28aGeDn3o/OfbGbK8sWbMWDsprWAXVZJ/nERgO2+FQjnT0EldDu0/D29RNArMMvlieU8I9C8xQ
Vnwean5fsHQDhrI2HUZw15YKedhQdfazJo+VO50du0K2WHhbiPOVLfDPKfNuuZapstwaLivn2epP
MP47tpwcrk/12p83DnW+wEvOnbFvNy16NOA1Q7DIXX5ff/jKeW5WuwcoGiq7tvWZD6TfVZJ/y2jx
QgsKpUtod0RFWG7QPVZGyKx823JSOQ5yG1JS5cnlw6EIutfrH7EyQmbJewBGXUPH1z7bA3xIA6TO
Psjyx+sPXxshI5QV3BZkcXHpGlUekfR7OOhjFr6G8GjtGrKRnq+95PJl75ZPENSOM3YeTcLMfe6h
wDG2sE3pA7/f1TjoUknsjbN6JZZNb7xmlDC8kJonIhhAZ4ZkQemFdrzUPph6Yvp+fdDW3kL//p5+
0XZDFgQcoFyCsGgEUxmU86gUYn/bG4yQdnGLrDynp4nlDQGUQZxm57UgnGVCtEc2Z+Lu+nvW1paR
tfes6tvQa1jSsfC7V+rPyrIegpxsbK1rUWEEd2A3TV33nj5nCnz2Ghph3sZ14+Mng7j69xRUDWSL
6s6CKs1Eq3PqDgR+MGmz8fQVyJxvlrytoW2GKZjUWdX1c+0F+cENZQh2ejmdpC5bXAzSWT8XNAfH
ypY8Dr2UHfKuhMokNFZFJGg7H0U93bQefLNIXkqXoQfZqnNZzLANafqweRjDsktI3tNzCZm6mwLI
N6vlBcmcHMUFVAJSu9xBfXD4pQKg6nF5zx584VYb+87HJ7xvls6JKhfIWVX4IGrvSgIToqmKnb6A
ityZVfJR4Y5yfYmvrZTL7+82H/RiGAM4xz7343ercO4A2bxxUoxtgHUSKE2NJ8+2vRubNmJBD3Hm
1zyfd9f/+8fhCc3vv/87UiBJXTvTWOWFQBPMTtW+ZgR9DA4Hv+vvWJkJk/gTVlU6uAP0Mmrvd4v6
Jy7ZkU41zGKhiWjfN6G38TF/Up3/Xnb8/zBNBNUp7WGgBYHF/GiluTymUBT5X5iH+zSvofA81X5U
+XX9iVI3e+Z+OBxLJ5zueGWLu2Jx+o2/cpn7D/4JM7a9pSf5mEnenOtAnHnHz3j9xqJYGU5mbHkE
ghxWDx25M7e9b+nk/NPbwRSBRfKtz8Md7UtwqWb7pszPN/sHkno+xMgkTQp3TqA9qGKr4w+pVX+6
aW2Y/YMpg8San5ck6cbUjloBh5+g7n61XtYd5RA+V/OxyN+uv+vjQ9U3Gwquo6Z2GKWTtPnJd8t9
zn8DXxPpxt+4VKwEk9lFyPu8sLtLcacuAkilN1+yYTwT1W9BLNeef/n93UYToowdhL2ak0BVx6aC
+eXwxRq3sOZrT78s5XdPJ5PXNmPB8zOrnZNFLnDCQZUR1ICHw/UJWAkKs3+Qp1yIJm+WxA+XR1cU
d1WhNoZ+bW6NfUx3pO+9IoS0VuGdi7GAJ0Z9qrNvnG4EwtoLjIDOwg5lRq9rzxO8IhQv/Aii5ifQ
Ff7py2YL5P1xGuubznAZc6B9lC7tmQdeLMlXYg3Qy+4iDqRZWG0M1cos/IdnXSxlKTVWqRD2l9np
X3F138hqPoYd+f8hVtOuBF7csZOwrr/mynqBTJYX40x5RBTEWU3OTefKyF7kFlpnhYDvm0xrLuee
2TR1EmvWJ+j4JjyH1mav4R/wmlsyVoX9NEvnYOsBNYR8t2z5x6wN42WhvAuXsbQ08jJ4ZYjOeYag
xQvldHc9TlbERH2Tfw1VnKIOF6bPLsxHjyEsfBLVyknsOz2V99DtBxR4KZmoI7cNgZeQVDSvZFpm
+P41wRAFi2K4mLiEHKjnLmk8h8qFv+ykf4166EpcSzNvjoRHmucAGl3dDqYiTrGr+6WIqw786Osf
srKlmBr2eTd6pIOuZkJU9TLxDvwPiVafFLfJEPumhn1le6yaRhwfNtwGzt1SNl+hZ6PuM8vKnq9/
w0rgm3Zmjp9ZMETHPGcYm7B5dEbQlN1Pi9iImT81vw9SBVPGfpiwm4DUMSWjqvnOqnN6yCEO9ozq
fX7XVETt7Ir3X6RlBSJailpAqo01B4/D62oSHtv1wVy+kMYlO9vuIGNG5YILI0wWMiWqO7/2yLfb
hsLIPOAmDXUs2AOdh5w9Ykm92AzliJklwJwdrr9iJapMYQDowk6l78M9YknbO2iJZTG0tLfOz7WH
XzKqdyELJ/XJDqF2lujAeUBN69Gi+d1t//uyo797NGNTVTot+oMlHMO/O4NfPwaB9rckmFcWocn9
Fzm6GsU8lWeZ8qSQ6gg6w9kfp7sF2rLXv2Dl7DFdKh1wf0LitOM5XR5K2DA65bHqXhygsNxsC+q/
sh+YWvDtAkcktDi785S6UPribvvs2MLZg5w63HYZM6naMFcFHXXIujPsyPq7tpycaGj1Frpy7QOM
CKCZjbTS8ocz644qSGPaw0sv3zKkXHm6ydOeMpkt1PGK8xDOqYyKmbe7vC+cx3wo643K0so0mwzt
pqBgULdjh7w0KA7WrOYvHiV1D5ozE3teyCKLdNAPW+zalfeZ+AJVpzBlKsrurLr+TQbOdyWYjouF
feekfYZryq/ry/ePHtcH26hJkFs6h2azD+eyagxfaulrqNLXMvZAE498j0+7vuUpYFz6MUXlK8Kh
eyzIfMQBpUFY9HaONcGQKs+WA07QNs6b4FDbTtQ3LY2gvz3EpVP1B9mA28zQHo6HJe13QDHofdY7
qCp70KRtC0G/WlrZe69nWy3jj1eFZxZMVDgMKYBDTdKri2xSy6OgvVhQDmQjIfx4c/HMSsksu7bp
PDBwx2rZu+wLaSBXlD4t7Mv1qVn7gMt2/G5vzBYFe1I0o5Mhvy+B+ijFL6iKbvz5j/d0zwQYllNA
NDRSG9Spyuqxs2DZJLK02F3/6x/ftT2zPOI14VLIcRySiRcQ7/mWEytOQffogoPLD+nibiQBa19h
3C4YhAewVQGtotB6hNvX0J6FUNZNh6pnVgwyH3LlPcIu6cuhferT0k3EkNcbY7SyfMwSgT3UcLOe
FpGENtxEAP0H6Vc/KL1omNaEWyfgyiIyCwWQtR4yucw1kCX0TnkAFywBl9CCnTY2kI/vLp5ZHfAD
KO7QqROJctJ6j+4pqlQVDeS+AnjpJ0Si/TjU9U8YFGQHWmfD1g1mZYmZRQMKrETXlClkP1ULSW/Z
/2JdHcR6URDoBqFsx3QVJJkVbnFDVtZaeBnhd+E48pCUrei8E7MhqZuqsAPg1FEbAI21p19+f/d0
t0wXKQcQBOEFN0Qs0+pU11l4U5rlmRWEYbCZ1c5FmaggT/cafjVPHnO32D4r4BLPVHNzw24I0gFK
LLSZfpPFnSIcFc+SIr3OcX8chT7xbnwYFvZbWO5WVvTxEemZQm6j30gLjLUq4R7yuyn22+LQwKZ5
me6oug3qjZbU3/My+1lXys4TcGWm2dMk4C0VsdxSj1mIa8b13XIlRs3KQlprMto+7gdZ/nniB90p
cOK2QDJrD7/Ez7uFBXeDcObUqs+Tk8Kvz4HxUpq71UPjF1t8h5W1a9YSikr1g9eyGraX4UOb+ieY
pm2Uj5w/faP/5ieeqddGG7eEtnEJ9J3XQKMYAvP0iXKoXEdDKftn2Ic1cS0WP4bWrzqmLkzLIrfv
GpgT4X7u+sAlRE3ZtMcy75x/QlvT/mEGW7+OejTB9J1j++XLOFpoRs6OKH9n8NZrIl8p/Uidwr9X
xPZkxMumORNfKtB20rGPvJnaD6i2wlVSsyyeuZ3GE2fs1a86qD/qzHGf2tKfD9Ui2mcbSiDnoQSa
S3o6SCgp6lgQepS68T6VqB3GZe9MXymu5Qfwd3Ae55S8gQHYo+YDMwLuenUYu+OYvYksdx9aANPg
yoT0iZLSfx0LBcY+q34wlAp/ei2qj61NdGRT2z4uvkV+u5O0vk5DTX/gWisOuVW4kF30rGxfi4ns
2yAg5afKK6Yszuupfy7qmjzallKHCmYYBDoYVhjGRS5mBy5qobz3UjsI41R5fb93+Oh/zlOLxPAC
Jnm0sNR50DgSdtiZW4iCM3uMCl8WFFACXicpmeleNUo9eploXkCkcxOvbponPjvDA6dDueczFKfH
evYehilknzK7809tgA2rK6h44H3qvaESB+GOAkz4dHLpcWbQ7h8YKcuYXrQ06iItY+Fpecqlag9c
8OpXOYz2vmezvAvgaXMicy2OAzoCx2BBTYD2hP0MXQsY3sxL95IAJbcHuKjeW4MPw0244Hz1eKe+
lfiUJbabATYh8GZl5xb1mgj0OsiPOxNQxhQm1HG45M+hnzn/x9l3NVeKrNn+lYl+5wwmDdyYcx5w
28lLpTIvhFQGl5l4SPj1d1HdM1PF6a09oYiO6pADNunXtwy02YuDTCnWCCSs14rlux5cvz0Yt+h8
MKqPieiMHcLiJlisd+A/sCTZ2d2CPSUdxcHqEysqm2m+ahHIcqpZmt2Myiv2cBvz/IrUYMZUTgvw
LmumZ1e16cGDyeF92i7uGlkNf31tOzyGbK6BFTbsuUPkvWanUpIyqEbO/TxVMJhlJgMEYrpx4dA0
4LSZsEkYl2hy6WRHcz1AH0qxwBpDad0aTZpGldGm156Z6c+dyvOgSDMw5TwLmRBOYh2KvJraoIUM
x8fpjAFF1LyPGRsRPsrL+XMnZRLWjdOd6o63hyapvO9eWdY3bVtNWYA4MNB90mrqrFBoWBkFuq5q
11dVqZChsqSi9sHRE7E9u7A/TNnyEWdAGzmsJnkcu5TcFLVVRgOb5anM5DIdvZkqA4uE7COVZyZc
B2wZ1EMBuR+ciXcIva0e2SzynZTKDLCpLOMJdo6PluWKnZcwFOCy9CHFIETQgstDVpbWabGp4esk
/cEgEg0cczR4SDM5h8Id5htIg/hpLBcr4PBS8WVfqBD5RWPQy0nfdWx204PlDO733CFg3te1Zm4w
KtfZZYCkfM+b01AvPTSuQ2JbSYBMARMu3LT5as15G7plYYCsAeulvOzpiY/ZEK9Dy4NdD/RmB+bU
pPYRM/A6F40M9KjzQ+MAQUhN1oS0rbLvCe+nz4XpLU/ZUlR7CTLRd80685q5wn6VoGzCqL9SAROE
7bNBLrdi6dwAtKAaSXSWd50XWbFLPbeLl2Rp4KWUUacJECzQX2fgrQNQ6+C3CP6xuC0FQtStBsQS
39HUyX1S1c2r7aqcHQz8T/qup5npp8VYOH4+2eV1D1f4KoRLHaSk3OI9OTk8h2DvXevuFvMYh9mC
G+zQABHqJ99Urg5hoyB9ImGg+r5bbLYPbctJkfVVcyqrNBZ1j7rmfEI85PtOKFvkgzsp98bEBfV9
gJ3KqOgOJ+5LtnFnDihbyAMSRopJPKlPrvmUo1/NCQ17OASUSCN9++2c2Tj8W1YdwjJbLtLmxI3q
S+951x59n7kU3ZYC0pUsXhRzcoTlJ430iNSI0mRohotu4GdezxaknzsA81qp5Ji1ekea5HVEOkSg
yuErpJiXoK0zb2gL1LPGc+DrPHQne6rvXAKfw1lfoACd2T5vAXpiSWxjiQS/bwzm69YO8iLE1hn0
rHc17haf72VhGEtNvSMSr7/a9g9Ssse3r3xuS7sZVGQ0ldmtvG9Fc78aiiAzkW5iXDronWnYLZYO
eg2YDUSgVwrnvuyWPYV1S9LNL059iRh6plm3HrttBioCxOCw++k/0fyJq9e338y5665t/etmf/Yk
TG1AS6mb5V57+tnq04e3L33urazf/+XS45Q1ykIc06lFLoiN+PJMQpB0U0/zhf5yplW3QHpflQhf
LPFOsE0u3CfJd5revf3s517L+v1fnr0d6oxaGpf27B+qeYTq9e3rnnsnzu/XrbBGdalRtKeJPwIQ
iCGaCKs+2dGLle1zT27/fgcs8BC+TBYkDji0++AVAFktLtld/lkg/5vD1TZxsx2aCcIduKP10NTE
cJpPn7Wo3P3gTEU8WWkZdbWtI0qzygoWWmT3RTWC5WbzMg3WStoUN6gkntwm6e+MQnQxQvas25Gl
/DMovuLFYbK7LjMrf4JlGZjPKcGeC47k17KF9XquhypCVsyyg8/gchzt1rnOebekvtOawvYXpWrE
zwyj9X2uDAQUFcYPmU/zay3dOuxLiIBDU7tTBUN8QjJsst3uyWTg8/hFQxFT2Et34DjvCnVYcjUd
+gZWWgHsoPVNltmFG2ivrdFszIQSEzmBkVo4nLu1k8UuzBUfRhsod9cjsxXXVgr8dmdETo7pzKGh
iQY5CtJyYRohYvi63cAMZA8XC39dHKGv5kQXMWfNHFjj6tNlpdpJQ4NlRVSyqbxGHXr53EJKFuRu
D35VPUq5z0bEV+56gzpfxICyj9/Xho5F3uAI4uWF6Se16JD/kyY32Zx7u2K2ioclnYfQcmHkA6Zb
kV13GKup3zWSXXMq2i/I+64Ctxd8X8BoKUxpY4EYkY1fqb1YsQW3MeBmWjzN2HGG1pJ6qGjPzhHH
auer5RjFyfMmRBoxXYVNmzLEXhSKxCJrBM6xYCDNkcWXPEaESBoIXs9BNlffc5yBX2aEbh6VZ5IH
ycx6TzOPBKZh558LhlQmuzX4M4JOpkeiu7wPBT5RSGWOfTUfa5CNdOcrBDqfCjmg7MBT/kiTClQ+
ldd7mL0hcmWyDNcLZUOylwFV0HX9dT81dpe5flZD6+YboxpvSFKonUC+tY/MBxeZorK+SWC8CDul
ih/qOcGZQicUwCi4Z84Jj1mgTphSnBfH0pBVUFd8UhGHUbUZtW6pTlg42yOjVN9rnQ4RDMaXGEzA
pvFdu297v/JI99m2CGinZd+ufnQOrGNsDN5n1DzZLdxHsdxaVHwpFtP70SOG6usMxPIWMCBYCjC4
rT+wRuknS5q1EyDsYRExdVx2O8EYFQeeoa1hxJ50N0BHuuNA1x6wUIVQIMe7Gypmhm6nWTAihCUG
kdyKKChErc9bZ/btajLiTs313hwh0FGkEEdHElXi8KkNnF+d8ti6hh0TeOHEqm3NANFUPMRWhAKb
aNo9531/NWJcR8zSDU5VVO9oshSR9BpENLVsPWQgpEvNPQ7kyNO6UjBI9x1uTjuw8cW+bUoSzrTt
Pd8s+0+2INAbp5WywnGukKZtdnq8LxCBFuR86e/XY8UdZqrlWM7WDCvPAoovJGohwbfxShm4olfI
sUmKB8YnFEXxAuada+UwTcpSt0GUmD3FOlm6a2V14oATofuU4ewfI/5Ef0vB9fBxkhn8bmIGrguv
hXDs6vpD5nL6RaiRhGNVjNfShBWQzSUo5UafdhMi3xI0udROcy9RfIRwwXG6biUftXvDYohMHWYD
ostx3pccNn0NIfJYNmIJiNcb983gCh7gIO3uyp4vL7Y5wRFR4s0njiCfWjnJ19TAhCEw4e1Kz1we
yyxJns2FF/C3QsapysAuANhAxFVu2fzenrz5JieLvMuqfAxL02N7DfLBMTHRvE3B0ltpZuMeJuxW
JO0ZNjFceZGjU/bqGrr3l3HpX1DNXPwkd8zUX5qGBSk4KHte1UU0d2b1wVhg1t8OTluAZuCmcKAz
RVwTQGKlrdDLzQmnV2LMMqq1SuKicLIPck6WeGmoDh2uHeFDDD5ha8hqX5SI2hyA2DaIhEMMY53u
SQ0AT/bek2vBQqUyEBxUNCZy4AgsMSpOvDu3YlPnIzm0pb5yRRO3ILCcLEgJ7tpxzVtm83zjwUL9
uoC9ggyJ5iSeiNMCaWHZvnVMNMuUkiuzmsRTkpjiaRACs5+paAi+b/6BmL3YUZaWJw4GBHwBzPRe
TnkeS9V6HUw+K/nR6KweYbgYfIjwJMAloBXeJZPUXw2WD8DtSBcgzdjei8ZI4qXCELClKgMYiLC9
6rI8hKPRuEPrNj6s40zfsRw7ECP2siJHQorvuNNyGLrOwMiVTbkzJzkA6Zw4TKMxn+TFCucrAneT
gljNVZV648epZho7qARxdZXBglmzNKgQb/uxJuYUWUNXBG4KQwtYIKafZDKXVxYfkBiSVONDnUsn
TPXi7CfN+tCse5zHeY94K2V3R0QdipNBbI2nsd05YqQkcSK9JSjXTMAVUbXiRrZ9MOaTOE6ZdoJm
5slu8uwSGRWYWwxvebU6ln4hTqOjyjZohB8mfu563hGEgxb9Cn7GlA/eVYm91C2SCYHVdqbRfsuE
mvbIVKHPWH/sE+y5ncW3RswiMSocT5ahG5jMmzVSsHWhJ5+Xmbgr+0nHVVW0V0DZVciT0RYA65r+
BeODfCpsyziKWWJYk7F+aKbOPiS5XGLPtCmGcDuHXuLMDyif7DOViR12SyN6TkOuMHbJHYLt2Nce
OF9Y4cAZ8bKq9wAcx1tPOM2+SBInUHAq2+m5cw9jb89xK6lxk9WGHSRlb9xgY2rtkSq4hKzT3S1Y
GMldXhTGI8S6zYc+t8SHQfcKOpD6LkMqil9WXR9iach3JlHduqwPV8VcLLFGl9yTDsGajpWMoQVH
0KAleXcl4LD3GRmFbR6ybCXCWcq77kcGaqFZDLGejf7bCLWJj7U9vystm94uBpwSbWDnz01VyZcS
oB/UogDU5sbyYpmVzj0zqXXPixLBypNdfJ/dvoo5tBinvmMPtGyKqE5JvqvctrpKZ9t6BF3C+JYg
s+Jx1JLuzHJydNxiprnx8orf9sJCABWxhpdhdu0ffHDtIz6wjsw2qQ9ZkZAHgAXezlvm+QPpFmPH
tE2+jVTNnyXtrMjt2yRGKUohZKy2r5OlZ19V0pfXdFTLhxRgbIrCmhofizHNX+pR9T+wzCM52UPt
7aXIu/p+zBmcV9G69gMrTZ75kxxHx+/KFNCht2jEk4iyFk5EclnCnHVMFICjqs72WLA74F4WUTcZ
zuo3fVt6N0oaw9VcEjuqYOD7odEIPpuEOTVgIfIMUODEZCgdPhwREwhWhCky7rOOuVM4aEN/6Lmo
0Ner+lBC2hJmHR3vULTIfFVjC7bLDROgp7CfLVMCedCIR3edyt15GRIX505Y92rU4hoRls6uEw66
eFE5V4mUTdgoN73J7RkVEvAYdrx36V1pJ+WHVAswHjVrxyglE4281hhDLM7OywhzZawgHJGqGkDx
vtWVdzf1phOWtkEA1+tqjvD+vG9JVvBH4NZ6Lcf0EWW2dQXLCjfzQVFbTsPomZ+grR78SSA1FdF3
9sGF6Pwwij6z0XiIYrZVmsIbxJStL1pXo7aSWGGda7guWJQ80ImiY9iA029zqNVuvNY0Ywoz7Cjv
EXFQJSS9rTKa3xjMyOOlGPg3I4e2EFC2Zj4mB3JrtkZIkMzpS4Sb3nFsOG9GHMu/d+YsPDCHa9sn
Ou0PdAZWzGgzZ9h6t/o6xVbvXmhQjFRjlPedAQFOmGFXhTm+ryOEP+4cWGzs7ES5O4fMzT3gCvJk
F60RiJIuUUHqYTe3KCrpRtqjn1ED23Yrq78PtSZ3uchMiLIH9jAjOFYEc+rkNCSVdyk248w5m24O
wzYUWjRN7BqJbDLo5k+oDfroTG+fiM9dfHMihq+A2WWmU59YUsMa7qjab2NxgRV75rS9DZroAADP
hsa1e/RDTP2QXPpuGg79Jcf7M4dtumGTVJVtIkQQ9OGZGlBEZrdcv0/XQukGsmra2iRJawAH9m6w
7OMEcgELO/PM2yAJSOuJpw0kOTLTOA4L/VDL/AKYdAYg3AZI5E2D0gJCZ5FRQY66Zx/LRFyhViBg
Lew8NUlx4SOc6TNkA1q5pBhnUPjaE0CaEEyCAEFsxSVi7JlOs42RAD7r4WyIMNwcO83JBsvJ+FxV
brCYafSuLk/Wj/ULuDRXYzV3me0dU4Xzo+NkUV+2t5M5XnK+PMPVp2QzYgeDlUYLV5VTn/gywgGq
DLJQfmCfeYAsZGxX5wvV9nMvazN6Exi+c92p5iQ60PNreCtgVjUwHYn3BW9QssGzoCyYXBdU1pNL
MU3DlxeHFh/SLDDr47eb41yv3QzivnMn5TZAzBI+IX7XSY8qb/dFZQ6hCba4z3OAOW/f6lzH3Qxq
KUuH1xN4D8UI5tN4KyDzKuUFwumZi2/tq+TQm8VsAp5vkkdFUCWmHXJ+6/fN01t6qdm5xmwZbIXQ
+9DIPzLSw4u58t9+MWcmpS2ntMrawoALJjb0sKEwsEnv+CXlwplkD7p1lFJmgj068MZD0XaAUAB2
L2Gmy3HyM9hufnFbwZ4XL0H4thCtRKKjynFiFPOhdRyWRwkBO0LYdoc97WR80xJF/Az8NX9ywbbI
uul9el26daWyrcLUpYBQvF9urKEMckwOM/gVzH5f9XKbqdDYdo1CP6RbiS7lVVpacIUziP7S5Ia+
0I5n5gNnM1plahNZDhWc5yoTHtcHxRHgyx0cQS74D5y7wWawQolpd7WGIRy3Ut8tvwkPtuDgFRsX
3tG5jrgZoTApcZFAr8mx5YAyCkfs80a+vt3JzwzQrSUVz7MKR5HBPhbZQweZ1uTdzt37xGZ060M1
dp3DDfh6YPIa76Uy7gmQrref+8w72RpQSbmkVjoASUsn9+Mi1FGUMnzfpddm/mUpdAakU+q6h6jM
aqPB4ADVWuvl7Wufe93r93+5dte47shNG2fCYYI0ofW7Dr3mkknVmY64DVMYnT7FKR8dBQi+J3hY
A6rIx0fkxFx46+cef7O0IkQ97/Rg2UdABb4Ey15Ynzt24d2cWfO28QmOl4JRk8C0CNt6RLCReZW5
jU8eI8eKqh/g3r/PM55uXaRSoBMzInWXo5e8gOMRJBdjOs+1wGaoLjwHXuhR+wh2bR+jZCT3Ho5H
t9aIU6jME1lcmNTOtMS/eUgtc+kZc2YdbRhWBZ4BAM+xsk/c8OJ39dRtqEI+ISKlthsoKiwVaMQ2
Lje6urT+nXlN20yFIa35ULMWYuw6aBm4aepT0TC/qdj7puRthkKaCu4CsptBFVYeAl/KSCU0xt72
Q4sayDvbYDOYKyWRyrUO5tSVQe8tvoE8piW5MNbODIetbxSw3KVoBFYVUz2vXiDWXhUxRaAWKkgX
PsC5ZtgM514Y2jUTmCrK0UGNNA2rNovb4SsOqO/8EPbv8x0BXAFpEYzhkh77p/TJK9LbTPwoij5o
OLm0Pp4bDJsFuHPUMLakQw3MgA8hJ6Nz9LwcoXIObz6U0ObdZ7LQrj/zEu50ST1FRpGh3qYU0Bzg
8KCGlSUf7pbCnK4ggLEOVZkRcBHdLoCToSh8DAYC6tsIcSXPeANYsoclHJhLwVAP9ZXoOhgvDFPd
XSnYJNwUsF4OEBlKHwBjI6wX9sKBsPvsGRucAXjmXIM/3pRZD8/zsgxt2+upb032cARHdsQbqtRx
4Jk77FF+BB47SLKnVdY/Mzu5pPg/1782U5WVuXaDsquNQg78jlkZD6r39TJ9qkBKbMf3BbTSrUeW
5bg9cWarPrXtvgE6W0DZABrphR58Zhuw9cUC1mePc7PUJ1rjoR0V64q9bxuw9cVyFq1dQNjNqUgf
XLhBL8PXd82s2wwIWNOWCYOk4JSVX9oU+B0qpT35+L6Lb+akRk5ZOiDw/pQQ07fzPKr5EwRw0fuu
vjbDL9uXcVk81NTFcuzHk6G90BiesyW/cPEzrkh0m/swQ+aT5+7iHnKnVCIo8oHESD5EOZaPKqBl
X5886QE4Ll3sbAIXSWORtEYZ2F3X3yA/xYvrbG7CjhqXnALPzCzmZv5qHHDum2IyoUhevogShiFu
Y+4M1IgvdOBzN9hMXTYY3k5FMAUbNou6/BHKn7Duvr/dXOdGx3aIUzNJq3W7JrnaN47zQrv6x3su
TbYGWQ6kXtzOO/vogaCSZHfWcOmN/P1Dk603lpuqHtljeCOJqWe/4tg8KcTFvf3Yf7/ika3R1QDr
7LFEMMrR5tUzyP4fHFheF4ja9oupu3CPv29SspVsDq3JFAEd6DjYBKY211BB+Lq8JIX7+2mbbPWa
iWBg41bEPM7Nq1hIVNtfk7byZywzRn6hcc+9pc0wL8AMh7G1o48uf2zdL2XnRUvbBjQfLlDOzn0I
5/d5JHHkqoix6br2NPCoZ2SfK9NMQqh2gbUU5WCh1sP169utfq5FNqO4X+rO7fvCPDqEncySRmWl
96z8/PbVz3XYzRBGvKxtuxLOQoyMvqJfLHLhwuceezN8Ccjkfe921nHWlMeouJxop++y1rjkznjm
BlvxpmPYqc5lZR5zd9wv+ZCCkePe5jAOefvNnGnmrWyTFkhIg4hNH9Oxuh6xm/Iby3msOhzmnOKV
M/sC4nvuPuv3f1mWVM9KL8swJvpZd1FWi2te8N0yI1Iw84wjE5eKN+de2DpgfrnRPCDkuqTGcoTl
SxpJkyaxZ3g8okKS3dvv7Nwt1u//cousqOxySfr0VInpaHDyUYzJl5y9TwlI3M3Qlt5kSYpIzmM5
1kcAbyGUZx9ARL4w9/0E1f6di0m2Gk1UkSuzaBJMfggzCdLOGGFb2DhR0fdQeEwgB1b+AjObF95p
64RTcf1hDd+IwFhLd9Df5dIHYgTjzqVE5no2VsAZQK7f60p5XliSNAeXCuq2a0OmM/iXRoZqhTT6
W1gbmB+Va2fPy0KX72k+VLEzjNM9lMP2EUJ/476w6zGcuA3C3TLO07e3G+xM59sy6OEJCl5p4jRH
t52Fn8n+uizcO+r1cTGNP7iTXbiPiw7wN292S6KHwwHPQDJpjroyPicS1J6xPWRa3EnpBazWnybC
L7TimRltS6oHGRLEmxqZ1qllhxBEpb4llu9vv65z197OlpNuMCnQ9ugtw74YXNPvreWSGeOZwcM3
M+YsiRytAmYDkPdFTtJ90WKKETD6V0ngP7/q/5d+r+7+fN3dv/4LX3+t6rnN06zffPmvp0riv/9a
/+Z/fuf3v/jX7nt18yK/d9tf+u1vcN2/7hu+9C+/fRGpPu/n++F7Oz987+Bl/vP6eML1N/+vP/yP
7z+v8oQs03/+8bXCKW69WppX6o+/fnT49s8/7NUE+z9/vf5fP1w/wD//eMxV+lJXLRr5z8v9z998
f+n6f/5hmeQfpmdz14Wnp+1666Fm+v7nT5x/UM/CGg7ZC9SMq8AZrj19hj/6B7KB8Mses1wLxuqr
nS4w5j9/ZEFwD+vM9V9m2471x38/22+t87+t9R9qkHdVrvrun3+Qny6T/zto8Fjc8dabey5njJKf
RclfZlWJ3ACkshkKWcPLTeKAoIc9k9dl864ejQhmKCLwoEyMWVs3CHTG2Um79aNbIfLDJaFGdtXi
0D3U+oFtStTjhnDwxFWX0t4fcyPsBYndZFK7tGUgJYofCn4iYEZQzGBIitaQNRHN4oLDL31k4grk
vz0CXaM6n8BMA/xQNChKuILuPJPCVwaUBkoDrM2rZ7UPVnlsTeUDmBrRtPCDbB+h2vPLWn5x9QjX
28QOQDdu/MyggBvdQ9e+cpfdzIabwy4KM2g6hir9CmK54ZdUBhMHIyMHWVuWaQzPkbgHK8m17xE2
DKYy3ReCxzYfwvVR14cBeTIWiREttL8eiQrAsgoaKiMXL5KmIV0AoeZuPEsVoEyxGxW5pxT556J6
VN4C3fFqllI6fjKA/aV5bMAUkXfiC3PJ3shfXY4ADMuISs+6T5Pxms2vfSMjw4D9ArgLkAo3UM4p
ZO3kh9R56I0+dGXnm/1DD9/imQXa5gcIoAOQZfaaPEC5ehTZvrGWk50lT2bpqF3TgiSDmAVxmEGq
plqDsePCFI2Q/dq67nDXp8UOlJu9TNywkGm4wAU3rOac+MruP+Xt7OeNusoKeD/MU/25G14r87XE
mwL95spEDEbmwBJLBgisCvCU65ObKHdYpPENmFgRAxBOUd2NK8UXTDx8a22a9Q/nkexSk+zA6Y3W
hzFwYACVCDz/9Bsr6L2XdJ/W3x+N9LohxidwuQPaQJqo8LuraaZEmy5mErmQgULj3PmlpfwZMV94
SGaTPfjrIbVYkJsPYnhQsO5C31sbddZJtHYI+A5Cz2oE6snL6c4xbbDSOBI2s9M6TmwyhJPFYz6w
mKA7TB3ExmSXc3pYe8wATUcGe90CICiqGpgJ4qbOAw1rJ3DAfOodWPttvX0LZZ9hq8AaRcQ6Gw7y
GIPo72mrAoXK9tSihylftgLsZBLA1hvr9EM6qAC+jvtKy7veYjcKDGZkvX/p6+pq0XQ/aP5k5dlp
bkAD4yevGH72ibJJ42pCn+D6uXHLaO0fsxTXBEAbevzQy2jo86htk53jpvBVR8tn+BMOfAoyjaNp
CGhoYdNPWcx6eWUu2E3m1niNiSvOsdMHMywSLj6r4jd9SSGXQavgU3pJEoEmFq+ttrZo3idRYzs7
+Kf6E0prTWdE8yoRx4iphyFc2wEOYj4XZjjqaMSkMbr8IAwWV5a88jIj0nUWzynZOxbGduoPGByD
vfYf95C46nEs8D3A3K05XDMmI4sYX6WH/p7XNKiIEWHsY9GF9S0L1r6DL6tFBuXw4IBvD6uRU5Kz
OEtv5nI8SC6vkAt1KEgT55bpgJU9mAEYcRUGA5sAlM5eMLTSH0COhJsP/4JRPezAhbwquj1m5m9d
MkJ4AvME5qGiK6t5J6tKhEOShcKT7KjwNx5ImjjbZ7CaBzUacpY8lCxT6KUtlBzJAjWzCEQ1ZLFl
A06dQJ5rM24H3lypcExr/JMEsCltgqSub203QWRkT/d2M72Oi3OoLcHA78HvJlbeQbOSP+WqvMtI
me1gn5fF9jRfd7b3oKTl+K7bUAQD2GWQ5vY14kBZiNkwoPOsgh62UYOH7IAJQW4+RAt3CnOTT1AA
Nz2IYszSI2HNeSRrMYRcS7gb59AIrR/y53P29NgkJkRDg40mRngjvA5UMI3qB1NSoUhsXwtryvcG
za5TM/nsuFKFTtbNfkeZXyBHOaiG4ejCtjj2Fmjf+17tbAMSk7zNPjej2hVGlcfNlPyYxmWlAdjG
LlfGfhTwrpJsehWd6cRDqnSAhSgsuhHeHzNmYGNYvlqgl0IulH6cR6xpSG8JUfexo9xVTQT339DV
wNQafMKM7KteBQJKiqoUX2VrHaRTBotKPsEBKKqkvjJzHnIpAss8JU0BMfSlM8uGOvTXKm671IKO
3wPhcnOORyq5R8DnrHaJweO5wZSLGYSDJsoxmyzKvhez8vn4mpIxRGBUZFy04QIN87ft95/PANtM
z7Etm5j/5tfiSDZyMZTVzvLITnr1sU6mEVUAN86g/fi5HmP9EslLWX9b11HdcVA3sQOdW/savg8v
hFrPBUoSCGmGq0KmnydxX0+p5VMKxwCngxmbV323dwaDxJxazm232DBHSGMMWyRG3nHpc6Qu+XLh
N0BId+tNCrsITPkEjma27haEvy4t66SYLsZxxEKwzCJap/L1RZHFiCzAXmatHsvRfaLkVdZNYH7s
hXvIMNtq9HtCGIgS8B9JDwBfv0yYlViHDj7i7zHR1TaLl54flJWe6jE9FVMStZoEec72LhiZ69dQ
151M9wVwgl9gDiz0Qws13CpAA4Xdz2cOquzrtIzgyr+mDpa/RUEHK+9YwYLJepjWTReWAw614HoN
wugOcfRXExy46ql69Nzyh1GT4OdWAfT31jmmGiTabrpp0GvFEtFyuEoNvdct034pjZsmxyIkjQjx
ED8gilo8Z9/PZF/M2INB+TOzg2WZ83UvE3+ApZs/kCX0Zv409ehabvEDHhN9lNsEShJvR5bled1I
NYLh1djYNWI1zmWUAm13M8z14rUcRJRg/l7fFMX+j5MjAMiQM/UK44irvlOfYWYVEfJaLfTGcFGh
lO4FYPn3Y+mf/ZVB+seYhQGLjvs7ngCVYicknavdlMymrzwb3nHIHM+ZiPA4GbZfv5wL/tp7/7rX
3qD3f96Qm1hDKUrokKxvzmBmB2paurjVjlX8ZsjhB1RSn2OnNxnlF5M497DMxzYUAj4sG+vip0pj
N2M5wy75/u1n+ekcsN32cxNhjBw5sDZxN3iNBwcN5eZw1NEoIPzcbmAnOpc1GN80mIc0XnsEUloC
FJ5BZhWZcVzKK9Ppn4ktrwpoJwi8LKi474AZVO7Bq77NCnveKZ5qLK9rr8y+ttTZscmIRF1CNXOs
Bb9pmHvQFrlJjPboOh97i4Bozg4NLJh823WuHf3/qTuv5biRrUs/EU4kEv4WKJQveiPyBiGKErz3
ePr/Q6lnQq0+04qZu7lhkJS6hQISmXuvvQy1Ak99pLagqGo5G+SsewNJcBrLvF1VoyOTccctEAKY
RXhijWhT/Vg5x7V4DoPCHfgIa7X977fsysj7/ZZBUCDPzLAoZX4PEipUKaNBlOVuLeuygFc7qvZj
OLm6E7pD9dqID1b2ooXb9UUMdn34BSUWyiSqyIC3sfngRSfAyZ/M4FrOTYm+X/flPlT8KoenxzKf
MAhJ8l37pdaxZpwbf0I/MaJEQ2xBZgufPjFvpJZ7iq3v5m7Y/OFD/reXwqGxMTVDdTD7XzGWX9rB
kQz2VO85SHgIa8eBQc7OHHpkz2uzw/Y2FvhcTAwrC68vcj9y8pM0PuyUJiX6wOGjuEvUbjMGD6LJ
zhkVdDrxqrO4ro+welgf2dpBZWnrEwKENnONJt4K4yL19jDZxmH907UXYhT8h0d4zaL7xyM0NeE4
HFMqhPK/fzqtUlAJGxOrPsk+2pJCRj/YhvBjlNLYApmHUg+OWIq7Fo0W+x9rqze+azji4Bni1wlb
OnK/oMo3sm8Jns7ONQt03bTLaV2Y1okY+z9AxNdt4Z8XbUKF1E1LiN+N6bSs1swmbLlo9v21xZuQ
bJA46425vl+3rblACJgPyE03AfZGlZWeNbXwhWPdaBabaHYz6vFBAQSbkjUM4TD15sW+baaP+DkI
at4VDmI6LUJGXLV96NPcX9/+tZcf0+gSNNFLycqbFxTqDrtR4ZsdLzVYZIGQLLJoofmrq7iPtNdt
x9sRqvyuNLZz2X5Z38Z/X6RXFtI/7ogFbEmMLdvM7yylzFyCVMux+13vwtoOrGW55CkYsI1ZuAqS
gRjBHQ3ZaHhNI/EPhMiwlgN8RFG+jcnzuluth5E+mF5Pz/aHS1znNP+8RNp0jfBnQ/0HwF+hcJxV
LhHPn2s7wqngccfXtnDtQRFOUmpk/jzBuY+Ln3UaPadmnCY4njxCIzG2Otk2Jic2/K61SZqwXTTD
P6WoXFf9369VF0BAFtonAw8y8RvwiNywGEgPxD05Oi2d9lAiscl5olZDo8VhjwAcG7URpe5OtRVf
6wpXC/rLusWm3Y0+phut/pNlzH85LLkonq7mqFyb/J1JjkQrUFDRsOqpufjg3nrnckvxa+CDMMz9
td9mtULr3ZyXCpVaHZ4AyP/kPLp++H/cnF+uY33Qv2yINYOgvFY5KNOl8Za89XTb2IU5IIz9wPPE
yd0tk29rBVmY1HCUO+tCtBVz396nBNlpTerSCZGXaHh93G+a5b1Mz3mr8vdv4+nCWj5a7cc0jptu
Plbmx/ouoUB366rd1R3ec611gyuev76C64dlMgDekb73Rv9yXbR/Yah/Qwf/Ny77/4DdXuJvDfFk
P7r/H8Dblf76fwZvn6Kvcfa1+Pwbdrv+J/8LuzX+Y2qmTTMvJPvNSqP/id061n80nT7LtDX8AdmD
+JO/sFsp/sOqVa+gKoHI2qpj+gu75f/GYkaSbSEutQx2h/8r7Pb3PQaZMq8HOaVcn4Ygd23Iflma
An4VmkWl20dKhjNCPIZs47PwAiUtb+j0bjqnfpjUIrk1EJHCptUw/c4bMjWJ2HxZUuUSptWxTCvx
PnW2vwhJkpYxRIdRUQJXMHLai354hpajnvtOF2d7biYCbBNi3ay1cuzHXa049XuKRaE1PElCXgbX
bhg3LnKy9w3GHVMRIVaWVXlMp+SoRbLFAWE+61OTPKbYK29jJlf7mNToX57jfym2r/TsX99bk+oF
mhnwucruYf5uWmnAZRiKLOr25ZjE597sp0tRuVMnlEuNc5mLzm846kMy38WA351cqOtC9pMUpjBn
yNhvnabLd6uPAQF2zvxI4Dgsw7Gztz8/Z5JQkdmjHV4QKmQ7DIsUoFh0CXM4JRRAyvhYhDLZzNfv
Wpwl//0T/mPbpoGQnICGahlSEEL22+O3yqG3hn5tzxa+WOZQnbUk2ldVoOwWEb+qtl69LZlxKpWg
9ExjGYBZo8pvAiQVmBaGF8POm50y2GiYybk4xU7449+v8R9PwTIMTdoCuJuVjx3Gb+VkiuGILOqI
g8NJ2T6tHLuVqW9vLUxfzlWmaIekHm7NIc4vNR/GwwYvepjz7iuMNQfNv+xXzNdy6/WvEr93Z2OZ
9Tyko9c29rBtZzLFkhSA12EY7KVohe86HB8PJbgh7TL0EmWxffwY+22Cx90fuqjfTNUtzCEM3aKb
YxuwTcnj+PsbWKWqbcxSAN4iQCJnImm1XZcTTdE0cfbY9ibxalYYJi6koIeimLQbUSzGxcC8zCvU
yPCtNlkOnK2x203D55yo+amZndhtJQ4msmPFWp2TPig478DfS0+qITVgB7QgKV3HZR4S8wRSUqbb
qSudUyzT4i6M6Tb+/Tn+c62ZUnM0WwoVm2yVJvbvHzSsdfi1djrsbAVcJ1zcSM9RQ/WlumzCeaTr
I9AmnPp9UM9f7DaIP/vFuu1lnb8uogIBsavQU5VAOyXBoByjmLiOf7/Ea8L1ry88pAhDMsCywL/o
X35/HfBH1Uy9qvudFqqjX5Gg5zXhNPiZktbb6/sPNT9xuyjTWWfkC79HXbgfG173RBmmu3CyP8Io
jo8/X+9iLpxdXfk0EUCH9ZzdKEbY3vfMtaASLo+qdCaPyL54e90DmNlL/w+f6Pf93VonfNQ+WJs6
DOl+t8aVtROvFnTDrm+74mzEYt7VE8ap/WLm35bTBHOWrTxsb0WFEc5Cgs1OL/LpYi/RY4NV5KnD
JRIERuT3JOZFhGKE5m6G3F81dkMd1RiPVhXXf2Auab9XTOtlM7iUQkB+E8461vz1WBqNqJF9JPpd
wfyOLBFKnVAZzoFhrUY+ILaK3TfPkTkeJUzu+1KaL81UxPyF4iPAunqTOEpwjvoF87d5rt6v0j7s
OXVDGS+lPkYnHDG2kcnTiMii3Bo59bQzmi9ybvJv2UDzP4Z7VenVZxXSoB/Uf5LWqIxH//4p7dUv
dT3BKUxZb+RC/razRSPYtWaXw67plE0/bmZrPsYl6H8lEiyRUIMNxvQYVX3pjb1puYE1v+QpFgVI
/Q9mlJIfAqDnNMMe144VLcE2tJJO63ei8MsSS11ZQ38Vw/wiVfNLpHfsIjjX+mNtb9vGYN6Qi2KH
UR7BFLEc4H5YlpuX8WOOaP/QVOF3nSGMO8625SoSgV6KQ8+GctvaIrQxN21nI5CXyQVk8YGpacIA
dx1SOQjo4qF+jeK7WauzzRQptxqQiFvDhtbwuPRGvfg0yuo9sfp9KZ3bflhGRrrR2VLLyA8aYdAi
1wq+LapxtiaDaZBc5fWzCsE5r5Ot0uFsE0e4e629vpVlxhZr4zs4Lblr5O0n1jm3QYE4ysa2UBbf
Ta3E7316VeY5PA+5so+tUb81lju1HDw1SNtt1KYztACk7mCk2s6O1LtJOYYPWoEjA34lsqbb7+c4
OMQSl+G+yDa1dDwNqwI/Lp3Khz7uZkcrLJfNYg6ERAXV4hHVvmsanEYii51Ya+SpmHGLKCFpt6GI
3SRa6MbD2h2A2LlpsfAGTuFCSZ7jdgDBBejpMRwdYHfHEXm1vVMNO7LfcS1qvgaNuolxL3aL2Kq2
WsHTS8SFY5q2WXkWhvPRqcm2L7/XK3wSSsbYExxeqfaviYmJQDnoi6tXzrcMv5awnB02A3CxYV1y
aVvuE6t4tq1g8bDUCjd4cTHnMsSPSWtfRIVnDamtXpW2phus2U2hScKJbSTiUM6JG83FS9LjhlHp
p0GMTyKy9uytd8S81K7VM7nVk/4rrJujmWqAWWdYyS0h3gyVNE8Ny8onsm107Ti4WIXNrGjEbAph
jovvoqeE/btsRe+a2oAJI1bfwtgCJzhu7Eg68qxGXKBifpMU29YRrlCVpxZQylexr3EDRXsLQEq9
mCmOGtWdF0b3M+a/Hs2t7mp6+T6Hy6Yc5hi9J2mdZTpIX8WIxDPr5qK1A2QoSAftN12fGSsYzWuN
oVfQN++x3p0bxvcbGFnPNaHM+Ce/NPNyoMj2gQXzbVXif1R1h7qsPsIUvDGf+tcwE0D1nb03ZzPG
NqLXXSNz/NpR8NMYlXEjUjARwl5s+AUsda3BfMnpSVCgJuqw18vxpnL7AMs3ruA4TSc1XuA3mOIp
C/uIgV7YMZPSLXdRG9cuHS/HBmU/d1y+Q6iHh5lUtZ86X8QVynqr2LWS/aE3ly92lnZPZv6SGKaG
NKPh4WVMGJwvBaJgQzfQYlCbu2ZFzdtidOOk03bpsX0ui7tOCWp/hmr8oIeQpKvSeNHjCfR2aXdx
GXb+lKnW1/wiYhF99JQDft8u1jGmCDqDOx2TyVQ8ZQzlbdeBP6mNILoqUMRd3crZawkpe2q7fEsN
I7w+xFAL4zCDpsB8UteNiH1DedTjmAUhc+tTRIw9zST+qKf7oMHLlJin6JhqlfnFEA+FLufXMpbq
ydYxS8fOzvwyxDiXRRjYnAN10F96Y3Q7mVpbs6Z5CUOz31cZAx8SSNW3hRZH6ZPoCR8Q66zh6OtN
oSXeRI3ncdvI+iZZlOzUBvZ+zpg82VbjjoHT3M+VPZxspX1tyYc7i2b5UtWpymheFw9WVOveNLbM
gIMTwQxytY5pbxVDzNsli54pABv3evfwPPvqMEe51YF973BcNGjLYnTOU/WWhRrK8BEfZ0tJfIMZ
27fRshTmwPE5nVPBhjCnR2NkbtB3obwn+c6veXZuVHZYOE2NckgD9aMycsSmkfE0GvnlWjyavaFt
hxAPwhYIzwya6jgofXOeR705wzDRkpGORuoYlZTRY9uihMIIbVOl5caAirkKg/KnWmuT+wYnODhC
CGUW1fRH3VaeFB00Scjn0rYPvVlOh1lheKy1wnntxvhBd5buu6Jae4RBwSnWmQJaMqdrpWdhtmVq
l2V1VbLVqdzLPmuOMmDpkyDMstYD826BK7cfkjb0WHIcclGaP6W2+mJXavRhxOrsInKbcNQFSAsJ
j9kUCjBSk1vlxQnkEUMH2AKYbWFCP1mvNETnzGI3jXOruu+KosRNXE+3TqGLXcfptsVV3uux9vo6
tzLzbYqLo9N3yVOhKA/X39vtMsDz6OWmRmbijiJob/Wsam/HOIM9EyOaIqaUh58a2Rkt4q6PtO5O
Sjgq1MZwDIKmuxvX39XUA0cRa6/2oo1eVpWOn9ShfZOtX67fMe6G0/nLL5pFgfegW/BYFrwxS8xt
tl0ZJLe1WP76sjg5JvByxut//QNVpgpnBiY72ohfjdvay3yu1y+lAw0khmXLOzCfO+zmzgG6px7X
JL418BZysrG6oKYM21a9m8eetJSqw5INsXR3uP7Syjh/h7GhDug3aZLamzpOtOc8USkKqyLySyqD
m9SoH6266KAbtOcywqbHyzOMH8txDD0M6MnULafydozihOmxjO8djOMpvvNol5aqazZqc18pnEfz
+ppMTvKzG7fqHIfMTrlgCFu9KSmmdUuhuxJm+0EEaeKPViB2eFOhNnM06wQDI3kxMmLM694fUmt5
t3r8XXssnJ4kYjQMyPq9MlUwyYRdPOtrHTEUd6qOYLJt73XDWG4wSSfpivL0+mVSNqUtkgvdOwNU
KBrFPqckkHmknOLBMql9bIknesf5f/1RK43wGAFEj1laV64dYCh+/aIh2sGeDsOimACFzfV3FtdS
cfDxJ3ZTt8ewmjgBOeuGfA1n4BaFURp/KzG6xFS/NO+S3nglAKM4jUliUeI03/NotG/rstiXpWk8
BjMjc2PGA2SsuJvSCbVnaTduGs7hYzpjcacuPzemUp+nuwA4eFtYenihTyx8qu9uQ7CffBYA8YUC
pm06UepZmla5Slhr35Zp2FRzWjwUic3YvKDidWrcXRs3kul8likjB0MmDyBwgjlKlx5Cp8Hpv54k
0QB5e69O1vNoMme0ir45ZYU2Xpr+eVlGptGtQs6nqfXRo1aulAelgLunVMTPrbtPUMbfKYcBRXrV
3JVJ/VhWTnO2F2NXZmv/AMpMvAwnRpJpiR/l2Lq46cyMZV4IQxvLejiItnvWm265KzvxHRO+H0Ov
pbfzgEE/46PgxsYhxJtaJ7rtIYz5hHAI4qpwQVN1+R4SV7XXoaHuzUF77MYo+qJU2rjRG/UB3qTc
TNVATkZubX7+27UKRXcsy9LDw7+geB771yK9LachPOIYOVCj28nDGGAUW5GADnTAj2SIP//8z7Wi
IExivWettfT+FDoaHAJzoNxMYJJHVXmJ2/gTWANTwvUnpk2Lj+2WfigVMW6KLqds7zLnqNmTssXk
TEML2ncPSZA/CLU3z13dnVrVXvAmJC/pkOmeOU/xl8L8RFK17HiZoDkYSXwX2cPkaZ1PxEB0Nxga
EZ1xfGn0QfVl2Q9PKtfgzshgCTAI7Bs69b+gkjp34Ntq5ieGSvA5MmrAHkffTcPhcXM/xeb00Hbh
wVyPi0Qz07/unMC78TyamuVJszNv1VlE3lIeeDDyFRvJyRsM5qqzZURIHwr653XTGJy8IOup1p7I
IYkPhQHTsarH6kXPyG/IYQfpQ5FgvoGB2aInLt/ohcqoOhX7NJ7cQLfG50FJ2kvDC+mqFi/LGGbB
fk28fmiLYmsPkXMeR/A3XFjprvTkTrvCpJY6bFOujnqdl86IxG1M3NVO77P8MNfG14QpLZ/HTncD
UIqn9ioGSgIM6JLGg0ADG4YH/BQ/cSLFMuFLM2rxW0uKBR68yehZdfOZ1TNGf1MS+EZIEEURzI+U
9tkl0zNC2yxxvj73VIofcrxUVidfGseYbzR8MenVMgyHwQ8p5jRX9LjrszW9WWo877Ey01Et5BEY
XDEeDX0ytnKKNHihkvA39vuNE1vNPeUHdJt2NA5VIIbIu/6sLop+0GAkwA4JpgPJRdi7LGlL6TFh
bbkQ+1NNzpcq305j0SHlQsTIA9GeS97jnz82ZbfSDrL7cRwtrw3w9/xv34EdPRt5YZ2uxzApHOre
ier2NHHLZRzdh2p5McJKeGE6ha5BzM9jdaut9Vc6GtAKmsxyZwrU07LaOYTw4S55PT8nmqLdTU5Q
70r6cldIiMukTOjPk1JUnobn5PNYIt5v8/iv765/evm5H2d16uxUbWDQl2j58Sc4mFYpZnfFUm6j
skgZLiVVit2qQRWywsvzUGMs26exn8FUgcKa5wKXqDinzsgwOj3D0VfPhchfRyi4e62T1iWvWusy
dOlyKLXsElhZeya8qTmLOSnhwPXfdM4IcBk64ouECt0LsqgxC99KPVY4K+vy5vo7iVnnEdNXt51r
UnXn+i1nurAzui4E+i/zLXC52FzRtQU7cbwwk9hN42ol89XFnWGn2b4eaEYqumev1TWcApWhfTDs
8p3OeDzWThZsljxVD4tjubBFw5ssYOMhSGcTU3hsriAopYV+Ecb8/QqCFkuT7HBD9ByK7seJ/WmT
EzG5E3FyTJdxfi8qUWx+rm7axvuiG7E6ZU67oSKwj6vUOjfL1zKLlZu0Vr7jQti6SmqLy2zgJTXg
qeGrWYfTa6bm2xDnVRfL4ozF0QKXT0a/yUfsiUc465C0U/0Gb0j8YUqz88PciVRXAsKCOGwTgQNs
hv/BE26h93V677TtZ5rP5slYT6x00Ek2LGa695U7MtEkJnMliOG1I1wdyQWCaaDtKwHdMWsjqpPR
Ks+YNRYIAVe8OS01Nmmkx7dZYDQ7QpXIKQJUu1kAw4GwJsiP+JUmWLV80YfvQ17ETwj7bxe1lrs8
bdItlNVlm3Utp6PKCQhl1x4vhQIrs7vOM3BNClbOQcF5FPE8pV77hrp29OFU3gyZONmJU9xmxFkf
BdAqgUWUCKFVWttRS+5wQbQ5/sZwo47DuC1qOeO2jHV5nh3TrjSek2aK/UUrNqJTOzIHhvZSfSeY
KvwARIDgMHRnxDuc80YwJHe9gWNn0EUfnH3Lxm6dm7JGO2Wvu43SKZjFZ7BmKpZjBzUIy6hRFPPX
dBoef05nZLQpCtxyA5J17ha9bNiEmCvkspQ7etTZHyUU8bZSfJ6MfJZN9F0JDeOxGLMdtah61BtB
X78m26Z9EhzQ7XHAXW+UGJfxTOIOKgI5P15LT7HYebRZErjAKSwqtaGsxdpwtbAWJPjIbNnihoDF
lZYyaAut0QuK4v16A8el1M9FB0lzVJPiGOVl6/88dZc4a5EDTA+VBXMIq8/BX9KiuKtlQhRWPZgB
cUjlJlWtMuUVaA+JNJ0L2PZLUXYpc67pQ2hK+6BmMw63yvwQ2SEGKbgaYBBMP2uoSnnMF/vHsP60
AEa6adTKjQMQgSkMT74PmsPQtMrNJLLPQAWNWyJ1Ok7Xx3Qd6fxcOkE5FZztje5e/1eN1GhJezvY
O1M2+0qVTQdUE85mcroSLUAYP+JXdt+ZCoTuUByJgepvWVJH1bTSVzUAO07S4jEotQeyKrB5hjW9
TRepvc5dcopmm9pDcZ5yBHZyzBJv6sfxpGuj8hLoxa2ZB9n9YIrZd2A14C1Upie9qEbgj6R5TX9U
Y4rfa5kmH3UUJMcobHU/LHMCBFYQ9tpqgEbNUId7fFOX5lysdWSh5Nqukq+lSe84qmb94OBZts/y
8Klgd9kqTEWOM6nzqF/4WG1hHsd5WQ7X7wrbWg7Q3qF9r98pkIchoS6BnwngsDqdm4cpTzIseOph
N4ge2vHaT2rrWUQHR0qZO85x9ky2FP84QxhCvCqak3Va265fwqU9jh3mgdf7X45zc0/W3obQ3PHF
CYnw6iB2AXx+jQOxPBhB3ByySY+x2B90tywygTqBFsvMsYfWsDbdRfX0fB2skZV2dz2arl+Ip/PQ
AVSXpYWuVqYa/7I57eJ2lN5Y9HTnhqXd1B1MVLMgheIKC1jGnVMmGW0OrYvN+HjbWJZ9jltbO2RL
5eLYb9xCB20Ae4p37qh2qwyp6UKHzGhwEvNN0W10K4kTnRd43j5es26ybv4aq2NLhpZrMXv+2RL2
KB1RQ2Tf9fWUx6BZ97KjAqaQ2ORbOGgsQrio1/mCBj6MJt0tUgaR+PxoRD9YyV/fhSoUJ1jNWEfI
6UgAzuJXPf8kwQ00LtHwkaTyzcCpYR/b2g9Y5GJbJVF7FhW9FXjVTZ4l3T1AvUKa2uTpc0mPMRrH
GPsjV010aq45x8Y76qiu7cGz+3UCYDkRSh/1WGaN6afNRFDE1kryZgMmankO3GiIxzI56+NTODan
Retf2AK/WomSepxTwDsi2iPyesAWArDXAonF8B7AV+08Yx/pDSDoKByXGFn6wMnc92Ycopaqi42q
0aNGYfjGyHF2O5IQh1z7qhTN5EekihCew94xgihqYfZt0YujqqcbW2YkYDC/cfE4j1zFXnyZYYBe
KdFwwqvqUkZ7UQwqKjNi46g/IU5bA3B2tLOcFoEAP7nwmW8nZZaeBWzK8U7utzom7PBVGHkcdgli
CBVQLp79ugq+V1ytXwto4pNIXPRR+1RtbK/JovhUiJmotShicjA9jlp122RKclShUAZDQANmy43R
+bMimJOMlbGpyx3E2Z6K1+H/GRMFQGvD1pWSSIDt+2YmRMPs2mzP+kWhT9UjlRBn00+8ceWhN+Jt
17bWKVPdJmDqQJXYkABS+2rQ7/pABbdKiRifxQ6BUu6bAvZoqbcjY4AeKpFFUknYDNQj2BWC8x+m
z2wW6hYPVXeKJSEVzesso8QNWPoulrM7I9mDxLzEoO+LqD0iG4F60+WhxzXMK6T9TBMRb4YFCYOd
mbupzIttD5HVtYf22WJGLnCYvRljkgKjgBjKLNcQPtTHOLW8Wa9Xs5QPOuH3oI2b3aB9zRUOLZGY
Z90mcGPKzI5pie3Riw1+sB5o85y8DrHkdrYkpCjFoXHy7KVm+OCKxvnSAObsupkky46MOKwT/AKd
xWolN+0XPTxXhvENO/VlM8fdzkltY0NZoO4zWcVuzjigiJobrRLdrprlVkqJJGxQYU7BfIkcK9yK
sHpp22obht1Nq0v9sBxEZr/ksYGSgExRVyS6ssNn2nRD+A+Oke1pxT/nqNjPU9kSUFGfjSp/1czl
NMv5DbCuVKO7wommjarH2S6c05cg7z/UeJg3itV+TfTomcxSPP4tdO8Ea6D66NEt5Xm2jYV6rFUC
UaYA5+h5YZq3Zn23AYmlynAZkuiDudfjHH1f35We49IOFFjgWvqFvTPYxGVCoMkQ7yog3UXtfmDg
xfiorQ/RMH8d4+p7F46ppzgd3SXuL27fwTiUoaJsAmzgS3vUtosdM+WbEsRjbGhmPu+SEXbxEOtP
A0wXAiR74kOqNwE5u1vgv9OSviYNCSRq2jzouXOwhzB5nItqYxnOG2FAJIkIcZ/rZYxm7YeJM3xl
heCiTHcnw0jX+pT4kzJ7EzNVk51o2yAlizSwL6FaPJpN7FIvhR7BPcsmoLNRy+DRIHrSC0LmQvOY
rsKqFaCJ8ue60TOmHuq7kti7cCwmInnik5lEwV6Ty8HRi692WKtY8zINLEO9W5sN8huj4CDtqt7J
LH+gsS/8LiNyMp3p2yfgnS23h6GoRRaorusbTqpup3b5N17vEBf4jtYdC3PAZpPMG5B5ayKs09Df
Dp0Mv2LJXNMkQ3BS6pjCQSA9RWi1KMJX6xVviWhPrADX+WLcKG0F/GHk3wZJyEpbii/daMYuXld+
mSkcYgzbIqUIvahI9wRZnCXQzqaNkzeZmukxKoqvrThEZA555Mu0QGifvcQkeCJBlVLGYpgmK6/D
gdR3uunYSFl6eju0+0GAmffaVguZkgEh6XSwMWql9Fkch0xTdzLMD32R1n7LVMldGsXxOhgRDJvw
ve+U5JaMHTRyGhtTnA7wUNcJHpAl2tvxMVjz5DMIFwv5GzAjHyaDo7TS5S7FScRbFZjoeBJJnq2c
n+banF1IpvDbvw1xErA69dbN6/o2bOLWawGX4LenXiNWNWA+NucWG3c3x+V9N4DT+prWswzG2bxN
nFu10X8ItMjIBA3uDCJYpVdK7kz9lLfaoUTZAUOeT00verPqd0kWIaGl/DTs5L0QcfE2RWG5dtVu
NqfzsQgxpW+TQUHBQDdCjNIzbI8eMLTY5DwO3xlxpZRgzDWmFoGpPHOQzJtGJT1AIWdk07T7qqyU
+7FhSGOnQjCMiyc4x/ZbPEllU4ekYShMj6263lh18j5G+KTpaRy4g6jUXRfp7+Q2eDIgAor9cDOZ
Jqcd6CyBsPtymRXXGIc1ipO5JePNsWl2kSRTMxi4Dkq9m0qBnr+QVDsiRifzABGzmuTfTNDJFkc5
EqD02YN3tZ/6+KWBzo7N2YIPhUV0hCQ4SQsIFiDpCOicMTdCFDGmQHLad0TMvj2FoUtPnm61JfJq
xQafRbIcwvXzdOcmzkZxxk0CQWYCU65yjF1tBd2eBXNYBoUo0aY9CaO2/a6bdqKr99UsnFOm5BeT
uIXbeep2C0cgWHJ7BwB34OpJr1gCuW2H0k+UqNwu1fS9V1t/GOyzlo7FgZYyIqySLN5AT86Ql+6T
3iFlI1Z3QzgsHp9cO7bzexIyZl5C++Jw6WJIw32TDZ6ijbarTmB5+Yw0EbuNc9eVyzYyyEgsUmeT
RdBx6+49Z4MMDLpRQu+ZnjgEhIe5PMYk1G7sepiove91G858Y5knBInRtqua88jg0Z+g3bjcd6+c
UJ4tPSJD0t4+E7kZIwXIJ27cpDD782gkHoPud6am3a5psDQhdnjbJlXtag7WxrlgFhWKhHyd5G6S
pMEIvToaSWPuCYQB9xAfZabh4FEB3WH5WvpygIul5RVOqs5Lu3Aj4ib5KFoADBV6WaoUG1MpJVLB
NqMbH73FIeFIm+6SZQ5PpOEyWFYSVAVhzvO1Zr8f1c8RAczWGcTZScg6ztr4uwjUu1QRyk4rmWlH
CYWf3gX0Pav+pxavxAXT384sVUX320XoB2ug5GsY79oTZIyl1m/nWFmYtrT45qfmJukxDccjigNW
xJ5SL+p+5AREcMyp0pjqm15EB0714H9IOq+lxpk0DF+RqpTDqSU522AwBuZExcCgnGP31e+jfw+2
prZ2SVar++s37ttUbq2cO0DDRRkdfXNHK3uupUc3M9PgRo0ZbXBpQJpsEpdWrGlQYj+HzQsU/Sdu
8i9Xp6eIWlIVXTUQkuD2NGW1uYmoKdw6U7mlcAUvdqk+GoAEP/XSczzi+/UmpwuWqcdJrubVjoSR
Ec/8G2VVy0t1B8J7iEVetO0QD8z9kXUbEnxQNndtU+icoFikkXR8uVh32Sn7UyZA/pxR3bkdVAB+
0ZJWZcxX+lvnNTEMbMaIqbP1okSkwSxmFdWoUy0MT+WHrpT3OBV+TjvcwUq+0Ri9M9PfajxFlXWm
hFLzzdQsbhqeeFSHTvSuT1W3ayhDAr2mesccDH8o009hT/Zm1Toda4V+aYurh40fHbd2EoBRUfSS
+ypq/XDg/hVE3VTjyq4D+tu+BMFIqWcUCOJkT1VRC9c48l+rKPcHy+a1wT0ZjNw0snn2NhyRe4ZS
xle1fymK6KTE5WfRcN0fPinfczE+SeqRe8xQhaWDwXArNdaxpma/3VHgPmwLJz3GA03IcYcPoKR6
Oso76qOHBfSZAPHApBg7zlkHWdwTC55ntHH3f12pTyHi9uJ0aWuB8k9rEkL0EJBB7K7MmXHUTUmG
QBbvbCfi0tJgCexp46L36w7cYvtuRtOPYlufOqyun0MRBYsmqLZRP1SD8ulhWp4aUeabpVzoV4kK
rhe2yQKZ3DBJOUZSWgJprLzrHLLrcQOcar1ULKV9O7MgwUw/7JriJSOa7X1m1S9dYs7ATLbwbez3
k/Wy6NbkyzEp95yh21ivKCcST1mV0/k+15fFns6LFqlPVs1cx+XEF5oOviNJGIgIz9xoNQqYunGm
fULKCm7xQffJlhu4dEwXowTEn7p3TUQsNJROTXLyUNFuWjHjCBdkIWhYcyuHAwEaSQ5KsjGSOOz6
4X0w7cDq3b+p7n2WMZITJ/MOETJoPym8Dtp33tNS1Pjknlq+VhWY+Iy/o/ROuaRWU1kEt02lOMbl
BwAcZsB+Yg3G8FLYuRgFtJ3BbnqxhvZieU8KvUHHQTd/rfaO8onOOWwcnIBYWqsIcGi0xbbVrf4w
tzL125IsLzVwaIvzY11XAPjnrZItzsaoenWrKfF5rMYfE2vFJv3Ka7xWbEFzYDXaIxkoPSsOtXuy
09/Rq8PeGenoAbXsk0M1sxpz44C+kWHsl3YfsADH76ZXoQ8bZ0IQ3sd75MO+EPtM/wHE2aGaCNUl
3druh1b+CczhkaInkjW1ZnfDTfxiZJKN+jA6etQ0lAtuJfRsawEmiAZnynYhLKojX5ByrH3rqH7R
fjb2Awf7Jss4rhhhqEJtsZ5Y3hudSOjSX7MOgAQ1WDbbfgs13EQD6cg4dGMjSDQk4FBxMADw1UgS
Js5G5acVgs6oX/I+QjOxAm/oQf/iIJVUUEE+JG3Gbzns6rLbYDjbdciJNPjrQXvoMeMS33BBQyZL
9FpUGrJ62pVJyF/14au1e7/q8RbJT9PUwooRS02QOjFBaTfXoIntr5MQGuc8YZU2b23/jVDcVxyE
0tG9Ue6FeLd0nFuzg3AJotkBwR8JM6EXsRccHDKhRL4JNEJmoIiD5LkztMDi3IFULMxsWyFARgTh
a0XvpxRnRYQh9IRd19xTzMwIerJKZk2iK4eKiQtcjD8OcFVEJQ2CS1qu/KVb/EzQfghzWaE3pYG6
krnf93+JBNjkPYJJosDnukOpZIVjNPm4uZAntugiu02QNTftqSs/TVRsyWghayuC2u5DfmN86Fjd
UVEqdJ4u+A9GY/HBawEAVSjT0/rT1w/X7b8kP6qKi0BAxC7Gz0nMVGJx86y/UjQI+W2+tFxiPPuJ
Qb+R79L7y1pLEIOmLLZC/ZeKt2k8DEsPoF/7GdpZii+xCTIUuO9MqJuB1E1bKbcIVbY0I/mT3vrI
nXyLw4T/tMV75nB1fk1TwUF8y7MPB/AiYdXqU+oLy0FAjRjA+0Y1vKFdj2v+c9F/WNj024gpwHED
rak2OhhJ3ba+AINCoBhobXdovGWvE+DT9PQnlY4PF4JVlgNrKDd5VIdl8Tqat5i/zyWft5/dbQkW
ozABD4QKLyoRqZbFYf0KYRsqKlZr44fQTEYiw5+8vxytTyb1bXYifdE5V6k/l+wTi2oFgh26cctA
/HYs8/X9KUHd2v6B4eCztj8bbkALeD0xGLyx1SbiN4r1u9feJ5aVUqubwPBIH6ILdX6BD/VzjdwO
Npas/cxHwt8wgyQ5bCEXRN5Kz+AyyIk/qmowt4U//P/t4jYwux/04vrrl9qR6jcF4FBEqo32B027
m9PkByn3AiO0aRXwCnuDyiDUWUmDfC0aNgNl9luSAgZvYGOFoB4k1/LmE+Mq10uwR0ogr6aCvibJ
N3pShzifQ83lrxm2uHjWhYqKyuOOaoJkEe3n56Cfk+rs9B1VuUiYPcziqS+jeI/tFikTEUDVc2Lj
IfypNbYLz9v03XX9+z3q6rLoTW0e67thGQuZdSLokw5T6SGiTkoomV9ID2uBubWQK4wQQlMSotTB
ctrwNqZh3ng+ah7mcTuADw5SYk6agYltydHx1T6oVGBG08b2VFTk/Bm1jjSjpoiU/j5ekZJJH5Uu
LldSqSyH3E4eIIqErmW3B9QgyWkNvu7jQ65RXJlG71U37nJmF0X5HBAhI1faZC4WThb3XAxBY8GC
06Aj14gfg5/VBgVbkdBRdkRo1ea/7FWtnfHp03+pP9XAiQatt/OfeY2mwUo1D59Dd1JAVFeVZelw
f5MUoLZgdA1JTikFanxwCn3MCfc7E6VC3OPOJFUIyoSk7DKUcgpn+tGmug68MTo081WPP8avKQLP
9ZJLO7X7fgYBTDUeslmRKlUfp9Y7iTgNmoiHT2thnv3qb0ojYVl40/hlLT7y2FDYAH7IbQpal5ed
zdUsm1MzJoimE8KzctIwCHrMUZ/mFPJ+Ow1iWp8ZP4yc7lrVNuCsCKzYXN0rodvHgYstgyyyTbU4
waADQGsbiVKjcqswIAecdyAP4a14RypwXmFya9JYFQ+ZtEHiNYdK4XgrHyrGILteH6gNspJDL151
iD1+2UqTvkv6uM1Mt0aMlcSzjgVXwm7EALFw0ggQbUCUIuiY2souDhP0PjCzvsclQbGcP+msPayI
2HJPbax1iITVKP626DHde4vUvZxus2mR7gQun6Nf+dOyMxk89sDIyLV1ROBy9PQ8PvohN4MQPgpi
98/Qvc/9Z5MwAUIgJi081QFO33pc6iXlEHpma3aIQbIMlFHmsmlSy4/mL5trSTyOfslNbWHbLLpb
5/w0CgFSiGv3cTMdWyqgUyq0wya650NyqXt3o2tbY/xV5n9J8gcHCPsumJvF54lsXb0WFrILdLdz
u/5UfUUxOAzt6jUheWdB8R7B45N7Gmo5EKfmBf8tQrbVusjpo6LXiUuMOsSbLuu2jUpZONCPyoyT
08jroijAYGeP4Ty0v2gJaeZtdqMpOEnVPdmMaQs+RSq8WwTrX6YieXEZYkT0Wk9o0tvPCrPtpmvC
JGNolPhjL1tahAnnQSbtgJRbHgMlWGH2SNv+3A8t0FK6fGvWmobmxXt1AHBDEO+kXrhuKTX60h74
2WDiaGlyNrNb7RCL3pPeSxkg1WGWAStIfVjHmddUZDuJluTN8iKHz/U0rJaGSVT3U6vZtt17/DWA
VjTyNBRPOiwtsxM8CM6I2uFgeBqr76ZeiyMJHYN8WDfUEgAgLp7XldIofs+83KRJiB+bKUoGVuKw
83MtYEk5xryrE7QKcXyUWnZS1SIwVkiyzH/6pj6k2gedvY9RfJDWB4gYod+/TuRjKePzKsJJwin6
aoxfVXmHYVuHG5bNHLqkg6MDQEPQBusZN4hyT0aMtl4H5E9PQbpHYzdya4qAarK9qDrM1F1RR6fC
78YGzjwijd/Z1PW3gh7FlHuz2DVJ5EdtvkKZBLW/as3XDJI/JO2GXlhoqUjhFsQtw/YVazpbXrpz
cCqlsXzgI4/ZBghX2na8pbqwgxzWvjL/mRQVVNJDS6zAArEJxW5oOmJvapf/FkuGm9/iMfPA8rbz
3Ytp28FYXwfut5V8n3FirB98RDhOTTCVwykcGY3fQhgQeOJ3fGjUwv/mVccidB6xxgA9b74rJosm
F7Qa2NsltUhSV/a6wWlJoXrK2surv5kKZqMLEKjybtnTP8xZa6OvvgQVBr7F/pz6KHCUaTMr2dZN
vvNxDNfNPs4unNjrK92pcATxb9K/T9Ox8TApvfWxhqFC81WsQ3PHOnZXcvB5Gwt3M6avNiNTzaS5
DAvpbMoasr5di+wT7hYmRnxT+5O5L0RdfACUMSbxjhzMNrB1rD4N/nF+GYAIDWgUK2rJFxTTEnBU
7zL5k4H5NoxlRX5PZmSQn71NqGl2icxX/ldp8Kme0uxAcK0fRaAh68zHGT0zkVhsEWArNjP9et4l
1q8n9VvrCUhLubyj84AT1A+JbNGb9xuKbIO2eKmREaNmB15tSKWoAO84snWekdf7hXav0x077Nxs
SW5bl2hDAGUGsA+ax8kOQ+S8ZsUc/rdOPfuAPLSfsgdUM/3G3HRo9m6za4c6JiFjJOv6gueSQVlq
fFSUOmyQRaOcQRqiG6+jaJCU7cvUfeCAqQymXOs9VfbV+Nsa2wa7imN7O8Xrt7oFo/M8wIy4B8DK
S9ul/vqRDA2NrTQaWohuYi+5uhq84a9u3oWMWbm01lfEsq1/KkuBjX/d9NcNzOb1amUcql+Whtxa
ooonOSOe3mb15rnjtm++l+pPjzVamYutLYud5FlXDnSq87TmKlMdtxFsmzkX+5mJlTCsSLUvxpyF
ET5wy50CLBU0oSE5Zwe3GWa79K10Ns5wwTixwe/E+P8z96c4m1+XwFRadCkYbdcPAtPM+ozXd7Fn
V7Xbf/8dHizqCZo3yd5USYznd6681oY4lQPBBUawbqBpD2lu/lMqMthS6bfYzNefvP6lo2YGVTlt
HlUybWsOjyT7mvSXVps265DUjPJQjlwv4EQGfkieYhvhZRbrRdfL/tTz3//enUHn0eO6kq59XI+m
uLl6Q8TZ+DYZHOSkN6JUdrWz5Gs1bwnWw3fm6pKj1RucFhueybY+cMccfKdrUPVcBzIcnJ+O69fM
H7t0N3fAEsHcZA3WBkbsv6+pONpm4GjIHvDpvVbdF0DAFHQxgTZKovPkLOHQf6w/ryIgYj23mQ8D
MeAq4tuuvzwtZcH63Ay+r1FwuU4wKHWwdrM/jUzArPB1I0hagh7zJEickp0yYeWkIbivv54e64mS
4P4s5I8pGl/SNUdHSbhx6cNe/z/r5V9vF99GjjFE3xMwgui7ALm8T5szW0mbpYxt1d4hjDRuIa3E
HLyUS+aP6D2WCnfa+Ac1EIF7hfOi6pxuWLN2RkPS8bwGappsXs4Yhaj/PXYgWm9PVfxp95E/9eWJ
BNGDleevapZvHFQs2sjqj6Puuc+1E6t9CBxUDVzzRysD5S22c6dyCIMAoLGTTbYtRuLAVHc/LWBO
usIjxKLmkjpi3FIt3apTeZjG4riIaFfwSdeM/A7NEIqLAqpPdz0Mg8cSATY52qTnW8cmYaWZD0Rq
MHUZlnhojHQ4I2eoA10RYTaKP1MGhWJ5yjd6g0sSvWgi2bt9E8x1cXdc5SKrkVBcTj9GgxUqmNJz
WR7qeNyp8JCN5T0YILZZgWABkRruzRY8ly3tIGTzrn24sfcMgv+TtNolmvMHqOV70gdGVN1l1930
YXgGBHzFe32zEjb3edhsMYUF6SivkmetDdZOU5NtgvLCKElJAvHCeeXDwrGYNMXZxboRGkpyzqF7
qlXgpVZnL7qXRXPXrYBwMYQ305Ew1eaYeglVF4I0uiEsEUEuCRIUjRLzn9QVu3H2blEG94jkri7G
rfKxZJB4S0o4Q3YAxw9B112UyOQioUVrgjhXiJVNjjpC/pRl3hvRlkHhlT76l1IOD4BVrR+pNwIA
gZBKjOQ8mKQSmSUz77JV9AUJOhwloRMEkrYKRiZudYXjnRB8XeFr9pWKaNI86pZ3KzVQ9AiJde9w
U8XuOd36LH64/B5wv9gVy2DkdsE5QKwp+3A+4VxL/X5Mbk6fwmy4N5UwHq9rH55DUfRSAcMQRBA4
iQq6wAUFIvbWgzDLeJc2iMaK/DZ65j8Y+31X508IGfKqfsyNfinFvdTRFtYL9zRltHe2537lAC0N
73V+QXRPMVX/bZERWBInlSjes1dUMJRSZFjS8zPWR6DDrAlsOUIIdfvK5T7gFteFgVonjbI2nS1C
nA1iGtY5OPZUPHVN34SlqT8beXFViRsduZUvE9eyadFzFqz9OtrUCBhn4U1BCSsWy4ZeIXElyHU/
ErNlrwli5Fqkuovm+W81PutMtVoptxGXGmIadlFfMhpvwHZDxSHbA01tlVcHitvP684SD+0OXxdw
Bck3cLdowUviock2CFafWMyuUvAviIk1+LIdA6MUYaT/cUHJemSQqfmaiDOCHt9bXGa/vPpx1ysY
6AyKKxBioPHJX2fh0npXKo2xN30pY8YLU6J9XoL1J1rokyfnxxlPi0wAmjAGrCoqMULvf8oIgHk2
H1YpmGwRoHQ2+cvMZvNWimg/c/forF0nf6bijhc7bC8qxq7E8HzN7g+9ReU7iBAAbYc5uCoxIWI0
ypf0nHlpMGjVeWwjwpyfE+2HfBVImXgFbaCI7o6dEjbMPajW94lE4p6mjPKctILxXfDZ6Er9Mi5j
6Jrut5Zckeps9OVmYJ6RscqthkzFuQgivScy+wKjTpIn9WyFt1cM89DN+aFf8C+Rh+Sl84PUiV3R
3d059TtasIY032uUkkxKv52M7MWq+qfJ6Pae1W+r6Mu2UHLpNYJ++9Uy8JwaqbtT5LvZpXvLbK+q
LvYOw2M87Ux6z1sjgo5ndaLmH/gO9KCFQ/Xput1BqtUhVcznwhvPaxgdVUpnPpZ/GH42YD3NM2z0
jztimvHKrVZ613mUF8OFl2p3Wc6LvnDquMzSxsFQRr/g9I+g37ZG8dS05rTTDdsLTO+3qt8TJzuv
OQB1D8s/1wR+RNCZswHW1b2XhArmxjtzn69ZGsGSrl9Nz+X82aLPAdErUbcg4EL/RDXieV66vdaD
BFnQQlCfbCLcCvuwI0BhGHFYSxQwOWiYJtg5hnuSNeFSPXTSaEdLP8Smss/jH/onAlWiOWjtc99a
erio+rFNukO1PAkwdZXwV89F0JXY+0Emt6qODpokMru2p2dGjG8y8cyMq5GXGy+urnyauXsb5Hxx
qLef3mNeOr36qnTsp5N5HR35DG1Id28XiuhHwKgt5FWbdb5vYAJNBN6q4jzXk7qZzD+l8q0bEikT
2v3lAy7VU3O0fOxxeN+bTPgW3hPFvAzNazZ7z6vUzVt1jlhwchcGHKxTaYeNHH7HnvRkHTaUrXAc
ti1qwXrNSSZDaJwR1ebHHI2hm+dbTUUarqlf+CTXhDUB/l3LDi0NsAfJxQS4BBq3En5wWl+0+cuz
sNDz7osxWrODQ7vpHzaFcQ4qDfe5EhkVa391DYGxA9EFbVLNMGvQedns/JG1stXahcEW2Q271sD0
5ci3bNxOzY6VgArNJ60wxpjeY7+2lQRD+aUpb4iquuGkIeez53KLn4qsbfAYL93Y8q3NmXYRNZWZ
i+Xbw7opGJL31dwh6tg5ViiLu0XQYTOMuwQNZ2GEFv907CpGi4/31ywZ6Sgqq63igGA/1BszWL+h
Zycrj08agI70kEsPmdDKSZ0/jQa3yKxe7VgDxMPqOio+wacHnCknxKOYOvgU2/o2RupebZdDWXTb
upFnWWbbiB1nlkx+2qpgeOqMJYxbBJJ6v1sMJ+A7A4ORxOktX3gOD1Vh+cOAaHGKu1PUm+/Wkh4V
po/CQTFg7yKPsyklSH4Ak5CI4OrE+YRJZg8MW2v5Hkgw0FPzWfYSz/N0rJJsO+fexarLZ81I8LQS
MySIEuaCHPf9m2vPb5GXhEvnXJJkvKWFfNW7+llU+t0u5VXhyEgm84zd69ro9lPejhvDjr+6SvlO
yuklUt0dIq4WP2ddkgvFPd0ec4KvVX5Ud/QKuQfqPcgZNfdEOi1G+Ti9dXOCFONVDvatl91lmie0
ZzEX/GxLuX1I59ueHP9uh1UzzBH0SG98ZEr8m+UZvT70rljOaV0Zlvmlx11QgCy1/ItI3FfUTT7X
B8tw9nQNHdYFsh7cxrTiNVWgOyiIq/jsLurZEdO33Sp3IFHy3VPH8CGhztOoEp4ojkub3iWhxb5T
k06a24SDsuFJdNObNA/bTgSRC8YE2/k+Cw9CnAj/BhFIl2ivjLgf8TR8TYrkNtPHLzPRd3HUC59Q
V+AfRca4ZutQiKPlQeo1rV+o8oQe9oE2lAWm9FOgNxoq2AVvVf9uCx2vKOICmBL7BlOQLjsB+VWt
MenLuGOODSxluJIlsBWuSdAp23xWPa1Lq8n0czaIa2lnMLHJfnHwoLTFjXrHw+Jwp1fMV6WPsbnX
R2pMuTEst2kpXtuISF+vPfR9QpZwu+ksbkRcg7lb3N2aSOE0PrcN1yXUjvKIbq+pCHMydICnLOi9
lbFCi1T1jQpa/1dPBhXsI34rCBMrZA2VoflGTBgIkNv6gNZDv1JO2Yg5o8jfRwPPxmSfF4MeMPzE
k4rKYtop83JSudcmuXFylt9YVj8AV9uaB2Zmy5uMky2xHmfHyH9ADkshz8R6X9cXUBdwTpEYnhIF
OQ0B/O5s3hLLO6EDv+Z1fEg9RlKA00K/UvqD9rp/94T9TsXlNsLvYnCCK439zvfcZH1a+kjfd6ZK
asKy7I3cecL6d+pLHoG9MzuUBF7BpapWxt9cg4VeZhybB1LNmKNpU1Cnp7nJjpUH983vnCl3R8Z7
Yv0T/QGifTBGtk7p0P70Yc8paF+JxiGbAQeSDquP5+1JuQlotxRCBAsyahNH1uw41NCYZ1yVZzng
obcDoYojQoG9veiXzhuOqpGRrsDajePtxNGMtx5JWXJOKnUX983BSKpHUU9nZla27TnoR2WBm43O
DkRJCmdCWMypENp/NCkhnpuJcBOlxwiBXqej/EO+Mf8vXJ611vg3FyWxA5F29hwZjMn8ipEQe4rh
O4n+7bVVt5H6eO3X6JPafJ9n+R8d5nX1kciOq3C8Q297By97EZF3KFHySts4DsxLSfS31opnaSu3
tlwIq9fCcXQQhqB4gVyYsYZ1ThVi5QqLgTijJj2UvcUiLR86wuEyeS3tlC0GtswxX6ATjsBMO5H/
M/roTpzJs8wNaP+OxqrlaMOWR5OJAtx7sZN0dcnFu2gh7rbeUu7+UsfpS2GZ56XVrrGmEngws4so
l2LOX3MexcCtKHde1YYcfsu96KOgk6y4TA5ovV0c4rKgJKpMslD0LSN7MeAsSyK2sf625g/lCU0N
hEqje3G7p9igvmiomLb7HBq1ONldcbLwowh7+JKKc27zR4qVBVPpk9PbP/X8OS71lxhQ9PbxB666
Uyvsq2W5j7Y2/mKK/1uUH+pYH9wiuhaNfCvn/L6RPRoyy0EvWznOH+7XU0GUd5r8VgLnQokanHRW
71dJ40916Q4YU3dTP3IQL9BsuoeZxDzlXA/Y7A12tnQ9Ngb1m/H91hXjc6Q5r0ZavufcpTCD7YlW
QtTllurGeyEcz4CHLg7ku2oe7b0WRDcKS4l4IydabZansnZvHqa/rHbRbMgZcchKPTtzyRmii2Dw
PvFJILrPw2Gcz5bFDDZvbMtGKbtwgHeZB9CA8Q09FQoPndIOSRQ6tluqVNAPCXBO3zChiwT0ql3V
8N6dpoWFEf8WiJDtyWuZnF2wG8To/kLpgshiwo6csxprT5khw6FTCJDublmlnKfk042V+4zY3zCJ
uy+Tw7Skl1YQbYt8eoNUjGiVDG5jzq/oJzcl9VS5rTZYPdFP9E2FTWOPKy/ZoDF+H7r0DhMknQUJ
icB8lgETsEswVKD1WDk8bOhXM8EmwYlPxdvRa1r+FPBjgxosZCfiuVICKd0rX3ovKn0fa+3rqGRw
D0MP9+VctGK8dSn5qEPd3SvNuVSz8SuSo8Bfq0eeFpAd8EcYbAgN4KPRLdfZ9F7QGnxaBcZos31x
Rm7sSmwfSzc9VvZwdoruScUkg8D4tVisv8VwXTK2X6+/CN15HnLCfi2vD3LP+rX0yd6g4/QdLBFx
Yn5VqRlqS3RwNecda2bnZ6b52Vf5zbCLhzDQJy41d5K5t3+JxwdddfSQ3/+lHYoPB/YMr9BZTPYj
IcAsrtdGifxWs0m3LalbUXOpmf8IO7mqWvw8jP1v6oKKpu1JyDkcl/QvtvKRB8cCodnmg9HGn/CG
5MlDTfrubI7puc76T5Nsoa2VlDcxzdDFsdiw0fPRxOLEng1NhzetxxU4jOUvTt1vx/rTIcXubd6G
GkABBoSgngICudN3M0umKfS9yNGUiOpjXlgcwv6aLfSEokALxXtcD96HpiI+ZJqwTHEgnJMt0Lbv
o6ufe7P/jmcSqMp63Zqxe0h36oLZqL/WZ9wne7up9lV7JAMEa1ofiFjZJWaxb6L2jCT6id6+D72r
PscSqEM1Xkor/adV0TNEpJ/i58bSHJtxWD0tbUifwcab5E5x2TSMmODcQVotcxkOBPJSxOLuSLYD
uojpvrFJ5mpkxXISWyfXPzTJMxq4zdOdtgUkfG6oeurMr1xYLzg7gcohfwvdoHNEdmVg87tG7Zum
pS8qQv+ag7bv7N/M0f9U1GYsRCE4yIBkPT2ZnUBewrW+RRMYkI7R+mVNYaP09rnhLdsZmzOs0ptC
4MdmtL2Hy3iIqJx9yevebc15qoePJopI2wC6yerfGFA1JQpvHq17Xjs3q1mDBdAX6wV3JZRjX0tG
iZWBuRh17z6ayQtB4y+Ec8zJKo/sZN9Zw5Gz8ynXsy9wdDBv+4lw1yeLbaAytEPeeV9yBBUz6xer
UFGB6yQXRO5XBmGoedbRmMeHN46P3ko+R1Uhm+lJ0aPL0jY/5TA9Frsgb4DftkhejLbBdYpnYvLM
mxR72K+rZVwsJDouQoYcKUIxdlviVN8RQt2S8U3Rlresch8wirBYMaLV1D1myXzq3HZf94gHVVpn
ZPHUJuphOUkurZUSw1xoDw8ouYnt52JYLJKMpr+tutw75STb+aROn+o8kVWbFB8J6BME64LoGGrW
w9dm2sp+QJdMG/NhmGLS+cW/OZqfIALfEX+fRCMu8K4hqQJcgAfijhb6y6PqDOCMqpc6nWotSnwu
qiUYyLbWW95I1D2jcJ/M2D538sWo3TenosJLMmGLYvjX2+nREGy/o36uNPVM+AgGbmNLDs5u1PWD
cL7WMtGoiD5JZ98LXBCzLfd5Z4Y15h09+tMQ2AgoG4AjIWxqQ6WU+xY4Lu7m0BDeXs3qrWWddPzN
kbtcGwkY5GQkrw17GaHt6t1QEExNNMLOWc5GO93VyTkmZIaZssMmPV3R+930mLVaOmFNJGmdgJ+l
5O3HVDFksj/UOC00GFLiqQLtJmexHXJmiwa4sIqdNyNOeF7e3jTGXe1xIEcUEaUGe7SjT5v44Ln1
qXUOkPEHLcNaotSvbTFek4bAzKzf6aYSJKq7jdTxkqvdLXX6p9SjMAn9O0lKYfWwTat/7tMXZ/Ke
SpBD9EpeWfL58cEJ655M3s0g+6dfgxjK+SnvugdHLW/vJXmJdOOURsrFNlqWSPXKXklgd3ImgOdT
Kl5oS2jNOPms6NuCZG1nPVR7FYGdjREMxB8DlJ0Uf0Wb77IUfgQzBZqVBEyvgyDvIyPnSUxPaDz3
S1KjSvbOAPLzbfbmo+cwpCQIjkZ3u0yQcTbWtRF0G0nDgNCzSMWjMepLpiwvbD5oS703PqWNPmQX
Z+yvsfTuw2SAeNUnLTuaTXtBBY/WrcMlkVwL11eMBbUEqT9KCYegD3/bIj9N5nKIbflUyeQib5qJ
WQpV6yToky1AN+v5u03/9JUFMf5PicKUUMUNkToedUDRJWqUvWYid2hTHCkkHXI/AODZVppxtop3
z0ZwyD0azoDMFCUNZmztRMT8TW0r3xUVqMWIf2jrcTOKZ7e4t/nXGo24ZmhBOy98nHVU7/FA8Wnu
kjkPSfjdQc1vI0XunDxHer4EJKUEwh53mnbDTRFULuHqyv9IOq/lxpEkin4RIuDNKwmC3stQekFQ
UhPee3z9npqNmI2d6ZYoCgSqsjLvPTdxmRK6WR+vKgwPnVavJLwoVOxLcyi1Q1pZh6Zv6R9SHvsN
baK5a0IPyuUpNgsQmXauLvXJBhsZGOuUAQuIA9cuiTwtYyQxtEw3FR6NSRn/BRjC3R71tB5ScxKm
oIz13bRHMU7zMDtsgo5K2jmHBBmM2l6P7WOFR9Fp2lOqQvDCl2uqyJxQ2Bcllu2wQjrU/LYlvYje
WWmULnbOpjq2SH2Wk61d5Foj+ohlfHhjk6gXRFch29bR7rbIpuaWLQC518A5tT0s69i4ynBEFWaY
qdXvOrPdO8rOKAavlpR9P+qoZyi++gRcE1138fcAIzZFMO6ZKGxz+45maJX1/J00hkeeWS3HYTUi
2JDSwEsbzCvQYn6KiAlnWsoziqzaw6H6yI3ipxcmp9RTHH+Z4zMLHciN9mCcEC5ejNYEMRJ6lobu
HqZmkjAkCR9TSe5Xr0Vn4OiuHgmtpXRnhze9Hk0/DrFBUjdNo3omzzbIAddk98u77s2s6ZJWJxSr
BzM1+J9z0nIFj2vdbhXoTD5c6yxbYpai/UFLneYkigLDmHZzqb4nJNuxCCEVmUtWMP0nkr7HHhRm
NskB2ZHdKZkn5GtYXJdkaYdbsNK89ljt/HgJwc2N2A1vWlceRLsHX0GI4XxAnkwaziydx3y6aX6B
+ks9YrlZG/B9EnNTpD6EW3DDo+JVjb4P9Ppk9h2UKqzWmABCT5O7dy1RmyUsyqMCQxz47nDmrSw5
+m3mdF7rWULPcr5YTnwYem2T1tmpxGzcx8hc8x9GuWtxzLYV/JOadhj7Ne7E9VCFa7gUx9ZvvKn+
MACy+LxHM83WttmcjJGWd8bJkC+rGRFqXLk6GlZDoG8rBwsZddZoyLts+JHr+oHG1NToLm81cj1x
m3LrZ5HrxWOyVXiOhmbmfAVswEf6mOvYJqcAVrLoYr76tMbFXUQXlo0jpbO/UDtrr0GTaktra7bG
ETi6MZ2tpD5HYRsuZqaUTWuBfMUXhackDxRvTna4NYdUQsqmrjKQq0Oj7Zw+36hZutbtyuOMxXnx
r2Yz04ZhY5GJHqbJOrSVdZxJ3FvRyqOfwmljZCye7WRVpW2VeQwhjuE4rZWgPTjl9IYTbe3b/0zo
kzzlnjSruyGxf0cQOlYXnVS8Sp1jvE+IWGfbP4JXp2bKLiS73aKWNR4VlG5hDBTyIz+nk8/qvtWj
8awxv1NAZbXdBaPseg5Shl3hcEl6QLDR+NURTyHpdPx0IRQ91TNau4amY8jpD7CIQk88Xdsp+Zlz
TIcw1I0fHWHAmJ/ttD23n3MNIt/I40VsjpdSDcCQglrTMSdkxbLAP+4fovpbgBnt2FqVprMKkmEb
N/5K9+W9lTOv26hO8ylrbAVhQb5gVx9pd5JJ9EnLBA8hp2WneloqD1ER6+ChZFQkrYyYKxzyx2zx
hq3R9jFT5ccJ/zPCbQeDIMMHublbbfMNJ+uny+MPbG+HZEyOcaxu8oDuPi6gkhFnKe1tiry4LrCs
hZQ0rVv1zTIJ0HFzwCoKhOLM20q6jShuhoVW0Fp0VA8/gl27PqmjJR99o8qrAgERlDfaR3iPzhBm
3bhPQWmZGw01o2JbdKvLtxBhc4lmKpvZ/OV0C/9sycbCURuaV7Bqw3ZrNMlWstLNRIeZIPQdWZNM
yx1pJdflwWB30/0/peqWmtxvnAgALLLFHmmjldGLo64MwdMVowseYqU0l1T9KYMPMM706NkUTQ37
IhTKDnsB0UkoJFzcg4WNqwp4K2yBVEJvwWi3kxnMpq6lI9Xji1OTEikN6DsQHShNJ4wpzV7ROWoP
hyHHmVrjIjLVXdF9tX69RxdH3C40L7+DwRF2W9MBxzhyrEXK3X7gAo48Oh26MrHYiuT07EttjgYY
zTa8ml2wLJ1Ha8huhjvCRrdusNJXg+NNmOMrltpG11y6HuGMJN2zzWDT6jBAyivBEQg5oeXq8Q42
B4xBQoZ6eV+HDLsd7bMensCzF3AdgX+FJ62GxaWm8lopOCXoHImY0wHl1P1u5fstwigAbbpmLvUQ
X0KNaNI1dE1GtgysqwpwR9g/PcJ5k4gVaLNuRAfJEKLV4cmccD0AMTH76ZQWFtNvVWNwsBji76Rb
d2g2EKShziW0grD10G69hlQtyyawqP/UwnBtdcFzMe5SAgIn5WNy/unqSWuhT8UH04BLCQXMSZbZ
FCzjERMhZ5ShfBJJ7cYq56L6PtVMGuUHtL5cA6UCNzFBPwIyjNzWkHWpJZk4PaORXrdxb2NAxZgG
nuTNjFPK+woJoVwweh9UfSGZTB6dla6IgRUdXxR7hiuFOEAqtTtouvYZpQr7+G7op0NZlZe56zmo
1/SkZsRfc4hgfIov5G0GILfTU9gRs5cSeUQS4gHLhWuOmKM6CQ21UekbKdzOo7KK8w4Dk77GmIQG
LPBa+TtXc/RK5BUssaYeo7m/dKOer4mcYNtn2DcbWBbMcWxWpT0g0JuxSUj+V2b8tsXfmNor2ZE2
g1ytI/QBdYfMm9SAojkxtvuOP2KZ75aD+WpF1ntiskKPJedBPLQ7eSZhBCTY6FpyvCsJ7OxLZ50A
p4XzDVJcDezn3Kpo80MlYU8kfEu176o1XysE8hIyLJpwFYokLDyDrXosml5RqUenDD+E/kUzMCoy
fFDxPYHrCiX7osZ0lGN7xEVghvQoE7x+EkP7vP4QYPaKFJeFkfisidA0SL5jkrFTolMqvXAGf9lV
dosamtT0+z87hBKt2hw6zQh4JlW4EeibYuW9eBv8HXmnAd0lI9/VTfll1fteyCkYFA/zKkOCDhbf
hT1Jq2tEdElEI45TOo8Szms9azZNGL/CHsZ2E87SEmRXj6b1o4LOHmr1XhLKPUhAw8JCF2NWAfLs
ptuYvc556C8LUN0DiMgiJhmsPJMMBB5gTpdRzvnLkCffK3VqMu2n9q/0zDEApD0iejKsO4pkYiou
E0CpVv4KEh6UKh4X0rUv/hKD86NDIRjn277i3ARKvZ09CxpTyMx1YKQdID9+L4yvaKJhVyImQbva
M9z60NTx7KjKOW/ZrxuFFlfJ6G3pCCBKDxkmV4r3X2TWAVjTPnhErJaOPDDZmLnms+MGGKIkgy97
z9FYsiLbZAYHEzrnih6lTimqhn8FlGQl/zX7k52Rx4S78w+v8nKev4ikMXTGVsdWevfXOgLEsL0G
DkfGN/2tH8iraGnUpSVzSI5Zb9yTzLa7rdGZuxCRPSzpfYyXYFYgF6E81Bl5DroPQqQjd2faqSGL
OHwe357XTdk+Yno6q6hLHkZWv+TgYtlDviTDmnkvinzg5KC5lpWu7eqUITqHGNGJ93E29C0qLFCZ
00PCXargoW2Cdm0iALBs+vXE0zOkSO+SHO2rAotc5D9sK/iXG5XhsbTuYHvvO8vcDbXzXvhRihob
9C+FqNLebOXPlGmAeVnlo5LXQKapZ1nFRBaBj6ceyfAVFWMa0IDG7QLcCi1LZC5khYifALF1m/5J
TEMSKiI7+jCQ3MQZ2IMKXWMUWfueQxfoNgXIv5RYi0SrP6f5N4zIEdfFGdKmOTB34D3QT9sy7k2r
Jaz0OedomaF1HCqhziSGxZXDC6wcuUWkyHBewXMVWA0DyzD+zW35nzLL37GTbgEFhKt8oPtQjkff
iwr9RauD3hPnDc3xb1rG+K5Ky8rNkYaTrr3WC+OYCRw5+EAMzek0rH3O5jXvu65/NE1ZTYw9cgZ1
pMuhtUc3wkLwQnfhCnyloV4VznNKuRIKL3bOD84bDX4l2KCmBMR78tQZU53yXXbbqbjY3UdhCyAL
/WJYl16vXrjxNN9HTtVm6DrqYN0MX5itjHw9Vzg/enDMKiIvGNEcZ6iN35Psxxz4h0pijDDgfDmC
NYKAV6kxC7Woq+YDc/0iw98ErkgtOu6vTxV4fYm0Dgswpugyvc44Y+PhL+u+8mw7X82E9YTpkA3o
2Wv8Q0DLobEfZfRMsX3IV72NIKa9ctohpPwJc/ZKGL61dqGqezTcKWE2v231ELYqPeAk0mqrKP8c
xnwbqP17FzdPPQt+AfB4g5XsRxyRxzlb6/0GHy6ZB4YNeP4lD9c+304oTTPrIDGDTL7sZn3DZs6I
nUqyXpVeixDBaWbE7bDhKF1A9sDZIzy3MNy0f1gd4m6Y+9gy4qjhiNndxom966ZLV7kAiHoztG37
H8aUOZHH4A6PPA0Q0x2Y6vqta3SvjFYlygPILplhYKX5nkOOJdG9Z5ZnxnBiMvlsMWqXULfMtA9V
42/k5JX4gMX6xkttZTXTjc1DGt2SvyfAa1WW60a7R/OuIxI03vcJIkxsSnquA5zaBz2Hc+3IfDqi
BbhnO1hqO9PazBhq9tTFwYD0hy2+PU7yYwKSVcUI9DGPZC+k7YtZi5ZBWsFK/NTi+ebN80zj+WQQ
AMngNWRQlO8ZbAoeLoIy/cxgOjWOebyxAXIn2yJcTwiSi8UAVTz0sM+OdMFJrnoP/uJbcEyuwgFR
Nsu4piW3NhzXJyJwYsnNUvD4uEbpWNqtfrZbqrcl8ayfsv1taTvZP8cVnlosDO6Mvk9NQB5ksHiR
MA3WaqRRJjBJR4tcBxOkhxWHF7in/HRSE/zBLaqDyVLItlEqRD/JS/jny6gC2Vve0+FSVQh297F8
n4pXTMupesoVB8scxPypI9e3+CMFqpSNReqIvYcKAYl5En/qaJ1keYN7dECuIWkHif060XA+tbve
ecbZdy/cUPq0Dni9GQ1gqZwc/2hELj5xzj4nknPx6V1nG2+DsgaNSmh4+VZqH3K6sfpT3G278pW2
R0f+tcNd2dzH+SA526o8wd5cxAgYZv0Wpu+5+dHYF625y9oe8dO5ks9Bfpfip6S/bHtvVecB61KO
MaJ8NJSEfks233ci71o2RZX5bTD+jPJvFWLv5s76Vqs/Bw9aD4KyfcvRtNgrc9jO5jF1vh1GTnL6
oyl0pTocsFtOCQjWD0JcTv93Udq3oP0J6r+++vJpLhn2H3Y+WuUC4Yb54mDxhRpKzTi7mv6nOX/Z
ypF3yJgK4QWmCfu2GKc/7ROvsS0dzOnI+w4MDMLrKt2o4RWWLZcn077y8WKoF94r2d2McAe8lgp5
ie1tlH7CZqeab6O95dtqVHkGC3rLtn4rqt8hPXMsVaaTY/2wm7XJO06dpcSsF0eBXr4GGjQIChzn
HJESP7B9M0N2Zyb8BIYprKSTRZWHttzxn9WseSNalPkQ6q82+PCg0vXZWlvrwBpiSoRBFqIMIDrF
Dn9GX76NxRvAM4a5fwzLke4npGC/cf387twruAfYHXqTFs+xwgmDhMBPN455VDYtfynR0KGJjRzR
XuKR1tH+I1klePlZVYz3OPSQCrIo8CzOwhpAJVzrFJZhse76az1yEnFo3iXLTvutkZQ3PzpeSZNj
bvpoIAZH1wZn7OQ8AuvUVe9l/BaMWwUTNh/LqD8t6SFQQRWCQEwAXk5LOUMnaQebuSMURq8BXkDL
zluAeQ3cGYuJ2iFxkJncjP4x6rWwsdEzwTMgfQTUo1W2icQUnavf4zrOxwqtHycLSkMfmWqbe6qD
YcDuXyX7ZkEHr3Eusvxjg3uq5tWA+jclLKfFTD58ZDi1InqUWof0tteW1Whj3Kkw9yaLMgbkhXNJ
95HtQvfL0aRHzavw+WsAV3W50e0DKtxYPkB/AHtNDzMio4Ik1YyZVMdJYRqtRTo0a2TfrjpHyPjL
DZhiT8ad4qJ+zfMrxwp8ORaZAs/WJHU+4Z4Z3dEs14VGiwP2qJvqN4Y7S0VfOdOJ1WEbzVCzGNOJ
0VaITQhPFWvKjCsYInkxMOBXgSOjLZRMEiheUb4THpD6z64OWsHhkF9upBmAMsEIviroidy4Ev4k
eV7VPUsXRdZMWnx6rq1X+NeryudcfTn9aeDCxuoFb9G8pDy4JnrsGvOvjt7VGvqfudtLaeGiNjuF
NJYUAx1ByIiZg7PBNW2TEQXFKS5po4VE5+ERr6GVJcFad+JdzHkjiHIvkertBJRKwZkHni1cluSF
xc47Gq0l+NmQIVf6Lk1A6xl1WNSxichcGjGwafpCGT6ho7lhmu4UOkYxqmKrjF3VPzRN5Pl1zWkG
xDb8r1PmEwqn9Svb5MQ8IvIMljP6XgdX9jSrblkcZPV9Nu9mJSaj0BNihTIe5mCMXALP0WDsu/LP
tBkQs+gNkkaDCF9QhXkSHYaWYRtDWJEPiPUVFRr8V0udmjQtZ7DQ88SPynHeKSWoB/ZfGYGYo+OS
5Sco8JcGy2SJ1FeThVPNDI95IqPBnc/8HWE947Y2sf3XA3XBtCk5LMUMlCyojRhQQSM+iNzEWRJ4
CX4cOaPnb4ItiHcFeygMSpsVaXS8DBS7nxLMbCOMtaqV1VwnVUH1pK6toPnJtWoJbWUXxxx9czgF
CcfEUGd2h61tNtxhirw+Gmg3TJ6BmMlq+qWIfqEThucOVXsb0q9dyVLrycQGTeQyVHq18ctXT5Qf
WeqxDHya05ii/TEeW860geC/eYnS78ccq5/JKLDDl+Q7zFkYXBdiRk4XVdXXvm5fgvJDqjU8lfgX
LfL2JHs1AjdF+GHfTFgf4vU0zgJJl3Ikp8slczy0AN7Ysyc1b2rErKY/tsamGd/N8qKNodtwDNLm
dJW0yiqaolVTLbXJcDV27rnBR698OhzkhJsAfpdc6teaAJuoftic+eb5J0R5S1cezEyyFJW/jUGi
CHK83ZbbkXyXhCvet+rfK9tfVtDGgmBp19025ZNCIHtx8OuONZ1FLeHQWXlhykSDovGipjXLXu8W
JbXt/Oykj9aKGIjghURzSr+EQ0+1gHCD1+YC+YzNFhPrKHv4KtuQ9YB4mBgo6+DW2XRvfFzoFEiQ
1g+9Mq79wl9VRrxVqTdITOMoS5N3tjfaRKAavM5hetqjjVSdSdgzmBCTHUVGqwInUaE8b6zkfW7T
XfcvpH88ANYxsrepP+i48AzrRvjiorZvQh2nASyYcBDJ5T/cCy5aUx5emQyFbGmXFJLu0ND2OBvl
hsxQBQAGBmeJfWQ1g14p6Bsa8gjqCX5p6q96zBTggRYqQBDxKuAdkgg9V6YvyjDZ9gNfEo8S1SeP
Lwq/qPoeOL6FXYC+I6DZdHfS89R81Oa20u8m4m0dcE1z1c09ZiMz20cQ0txCJSDMoQfmVCsvzN+m
8lm3LI+W5DbsaJLJEQQBa1+v6Gf2yg0SCFuP6uXTR2Y/UFdTwJ994X/siACjkK1Jdyqyp/i/OP5K
1H2bHct2b/dfQ8Ghih6ETotaTQzBfnermBgVAziKtZZYPoJbAFEvq5W10U4Hxb5l5lemXRkUQO2B
McLIcI4FGAXdOPZIAuhYIeUjiUHLNR2976F6+CiAhUiZN9iZQGoTCtRWIoZdXtLORggYkJ6GQMtm
oxXUDz1YuITPokcMIFvcfSdGzEQsQouACgJWDfUO0Oqa5K7kuxqfjXVIUdPbyoO3Zs6ikXdPSiwv
PYQbHIDQIcIl0aYeSXux/6PY6qLCTVZAV7bLvSSd5ewuaSzDDT+nmFyoqnDdZ2HrUTH9coWUjK8M
FjRYgnFh1z8pGpymf3baF/KtfUndoffnHAplaZ715k8UmBW7SKYbq7DBPOhv1219W5AnCimDSxoY
qyLGGM8HMiHjc9pLOHxzs/BJl9pT7d5CBG0qyP04JWuo/02ym1PeA+qUFqvCEF1MaRvi+437aLFI
matGzMqJoeTdbgnpIXqE4EH+zqCCgtPR3AP+QJM/uQHFH4fhAPUILWJ471MLJwR9APs6i3WlX0Vq
BXKNofhZNS8OiecxzU2a/+/KPC79elcoXgfQj14CMssN3VenuSM+NsbDWO44QcjhteyQqHuaeYsJ
QJNPlr3V1fQMvo5QWIvzsO6MWJosFo5V0X/dFFk7puNBdm56RdDNT5p+TvolZrVpuVPaAaFKii+E
RTDhNyOqIC9AMpUscxSnMWnzDGqhIQJlSZ8xMKphU2XBhakr+OCFlfi4rP6cDCpcuDcw0Di8REb3
J7MvGatPiSo1MztOeNjp9irBdAUN0wTjH8cPjlGcNs0CmxdGwgETlkLirq5Znh+a7swASg+Yf99r
FHhiHNjRKZj5zebEwgGsUPTpKzuZ/rBV3SHfogJgitRxGKroxoxrS0QJJb+1+awgVugpDWvWHoIQ
67RcRmXrKpR/x65+LcI6R1qAxToxGKafMzA7/qlW6Zwxrha7Dbp7TuUq+8ZfrkvLiRJU5heIMAVC
OWI1ZJOk4+E4a5MFj9CgKGCrLbHXTgVKjtD1tAmiBc+FqpauMZHftlBpuRitaAnzjiN/WSQyyqAW
JrZPp4X0RPUrgpcv432XFPbWUGLYLZowtO2ogObZc1mT1egKA3ThxQQMTZjbalA+hg7XBtuBjZJe
dC7xxIkadAfpjKIQ9winfAhaWMJ5WFnra/Pc0sTXq33VCzP4r1gjxUWqZHXpU1q0FYIHNl6+wgl/
ZpP2Yvfw6xQsQ77wCg7G9OvPEw/xSN0eJu+IxRn7VYW+jGR110NkFWWBZb8Ik6m4WdK6Ws/SpuCD
8uf4nmUKzFiK6+wf/yBflxXljOrcccU9ZFcvPqRAfyv9dzrejswqUfxJDnLp6xS/0I0V6leaEFzC
Ml7/8t82UQ7qlyIDgCFRaX4y70An+6E2XhRd+UYz2BbKw6ItTUTbgj+onQ3flpgeRFACKOb4EE3f
qvKFb2eK76X0XednwwIV+y4Rn4eYLJtuDfYzSXQpt3zHwGKa0uMYstWEsikLIKKHBoesA++Fl56o
jnhvHW3PUZQWwR/BeQsLrzyvVNtnZ7IPGRAcOm21+tOgNlXAs6cxGEzlM+DCDs3BiiiH9VUIiIlC
u5LFjK5D3wsoBBsDpliZk2LNT/MyuEDdSMNj1jaa9g7thrrxl/QpzZboQa8aMKvFOtF33QhVESCQ
yQcumDxcCkP5mfQ3PQLvzSLL7Gc5m89M3Rv8xoxYQYaE4UlcUKYRGyJcXELRBW+Jmo94yyx5DRCV
IhV1QlXTi6INL33b0HdmvFhO9ymu3yQa9mGHS8BZiAKcimnpA8MvJpb4ce1GBFKLDxOVRMExAKsz
NX2zIgfA5VI3tEZpfPYBFjwLmrd2a/gpsDFTsnhIK3J1YBV6C01tL+7GFo1KqzCg4QcV2lUf3qub
QJT2wSnobvwI3p8GTNjj6qltRBGQb3SjWqkjBvPmqRktDbaABpxJlAG+r+ZXwXEvh3SVyAtC/ssN
+dHgg0aaBZsigRUjW/KC8JcJ8aK2tZ1809RUy4hWVAQ5Pcd/hg88Olx6CfyhQOQ4KbgbD1CHlX07
SePmjDNHYUtnn1RpfQ7cGlPwJoz41k38h9itKS1oseEm1/c6laR2tf2PINzN2jPHlRjMT2FVJslM
TtxqhGpJ62umHrW1O7u/qHks6+qPjwLzvi7/K9GFdxNNObl3MRVw8u75LTdeFK+xaTnD9+w/QP06
osxh47CpOiqgRlv6f4mOj/FX5SSB0zLWuZzIVgb0YfY/qf9zaLuUVDxQpf9baLmdkuGHT4dnk6c2
RW4hSnZohNuC7DjNeQPEIzcF55qVPr5p3Z57Tu2+tGbvI4l+m0g9DnHejVW7MiOTlJa9iQDHabaN
tSdDdoGUzxW1f30I4GppOmdVvFGlIXkm6yCN38V/A7Xhhhm/8Vm8TRbY0bMnbRUboJrWVLtIaWh7
vQTbTi9+VMRueX0uOIOINTxmQIO99r8qZKJ2B+zAR1KL2wJxmd6x8nLbSgH+bJ6YZWH4rhty0AX5
YSMBG5rlW0pIlLggFrEH9iPtHrOXyNtGu5bzXVj80D7T7moQk/VifsHE+Ze0KLm4G/rZQaofp5xU
3LfQPBfJX8TJxLdAJPqZm+lf32rxEoW5JBAXfQ/m8wfH+CLVPgbr0ZrIV5nM05Hk1YoS00kOg4aj
OCoQBHMb32Q+jl8hbmpW83oJge1Z+B8lY5V+4tlN/tr5QzAaGTxh3uOwcCqCl6OSg3A2Bj4WvjDg
HFOmCGyBIv6Y4dVJ3gNxnofSpAXrjl3EfNrxS2wkNTG2UxO5oZ0s3bTbBeqxYLYNDrT3yRtm0MjY
Aj3hQjH+pcVRRagtObVbOgwN2sU4vrJGLF3s6yZHpO1Uv9ONYO9EitXenf6VmJ/FjHuWBquYHSrh
ksE/bY2M9Gn1aaOLR/yLr81tMDvLDBjQDFP9Aw/UDdQhR5hDWXfWHQbejInz7958sS0JoJC6px6l
uBCEwjL98ib9JFowGtsCT12S/pUJWc3WzaLg7sOO+wNynkY3iTQj3FaxjLauWXiZw0AHWNzcMUCl
C6ZRlIwqYj7lq+5wLCjs6Q3Km9NIl9L+sfRf1NTslM7Sb1U3Ud9CfjcLVuDwyXHRlQirUczGG4Mn
za8WLUiDcC7ldIe+oLbURe8gmsLFI3GkpTLh87uow01YWNWWCPp85cefkn2uqaYjlitr8hRbdEqa
UFqOcw4XEm+VRRClhpgCGYOTCenJi6MVcapnTY0+J3lLw/Src1ZKy3SNM3IVhosmBuM1IC2+6905
KcjipXXz+o9zEdokGHh4vAnqGaon1heUIoIBI9FmF6SVfPGjFj9Z6Q36vZWspZQeW/V35vrqAhlE
54WUnVn57FXXLy9xfmW4HEAnmprJlTmEMV9AI8N09sduf4r+V+XIETOD53oCYWBhnrAX+8mO6adX
FS2zC/QIXKOA+X+r/7PB/nSkeGvmy1Mg1sYwAAvO+j7uHGY0avnCMRSU+4aPsddACH1LzqsI4aNb
nFo/weU42QGaQl9nS5+4honzhz8GbjLP+C7VZaGypbN5WdoNu8yqM1j0RaVXPczqI9K+wvydXEHu
erP4l1q/OBJSbhBx6Wb/3aunVy+9p068YDbjL5D+EJCSLARznD/T4WmI20lmPlgO4PHKN7mkoIV+
Lxf7Xjll1LGy8VZfdBYS7VrQzxKXxmiuBGFL0jOxPsWFBh0gT9/iZ4bSe0eFy7eG+j+ujvgIuOT8
Wwskdj53TPlbcldJ4uHe4s6BhR9MXxWBTy19polZBjQnDkqxwVziHeXvf58y/9rS/aqemXlSwWbY
xSFS77lFRuPXQAIcgV8QkomVB5+q6V5CyW2QbqKGly78R7i2Wr2a/htZEEKypdV/RKAnci5sp910
/S7gVjZflxEAdEqoXpr5PQqvcT/ti0y/csYpaExhIHX0/QhD28DQGe+JTfJqvV6Le5fTBCg3lHb8
u8lBo6c5DAHNlclzI3Zo1bXDypB/6uTNN06dKuJYxGNZR8z5oZi0nkqpKZucRa2tYaPwY6kgo4Zf
MK5mgvKAhwT7CFeNWVOakUlK5jXCyBjKYlQcdDYSC8EQZSIpaFDMalcemGrz60bRSbGus3UNx0uf
oPGDNDjeEknjM9wb7b0vFWhiOMszRiaUEaAK6W+bzV8lUCtMnkr6bSBQ6G5SmTBRqT94J0x7+HYe
SMm+qS2CXYafDXJPL7eZK1JuU8T6FsM4zO3sZaXzLakX22fdQ/MKp+wjbGiZyTsETjgYdPPUT38D
MnPoGkhPtnwKaE3ZOhdKrjCSfoZG4NEVaSQPUeYyNN55THUuNYUonB2UUmwBtr2MJp80GvJ3qdQ4
qS4mOhp0a4am2U+5hcKdMImuQEUcbgKRdkV/YWLLCOjtZfR1HoRyLw2DYCkmlOLODx1/JR5t3N2I
vc0F9k/uEwoMrkcBaCpsRhLzToynS40eXOh2XF40HVxoBgd+9mNo71yhhTX9iU/KGciQBR9RIxWV
CGVjfILGeAu1xAyiRak/AR4uIoc8HvJy6ou4ciOFX+QYfIwccsXgR0UzV1Ega2QfYWoLkHQplQkq
lcZpJhNBcR8s3I8QluL+ZI2UcVzpFHlzxB+TXrYgQ77TaOQQ+AEFLoL40vNA62wDbXPlkeR50Zwv
AoyXhKotxbMl1mfoBrrPW4gN7tKlSfeI/gAKIu4WoG6NcxDZReLHpbWzoGJDdbgaWFe5EgPiVUUF
KD+9Rk4muf6hTXexn0k5EbwGXcabyeGfu4hLpbANmhxWEOS59nQmG4ldHLAJs7BROKII5lUt1HvO
mc4Bvey+pajJoFIG2a6B5ZC0Z58NodohUVmkaBXkVnYLti65SbyZOlPxTVcx+eYtAeUAiHkLCMTI
Wg74CFqh9YBP6mwQpXE9V2wl9fjx352WY+cKoJXzcHsKK0cKn3AsOOv6aEWi3yrYhNNfaICnf2TN
u9KXi1wmy5EHeVZ+s2tlUxEjExAfoNi6xEVVkrfeBoPAyIStNldvAzckgUfU7zn43JDVLFj1ISHN
PdDxzrXNyhVjShPFCg8Pd2NubuMCxy54KI75FoIKO3zwOKHjWjYtjtL2zmW3RYODZrGn0Aawrdht
uSf8CuTJm1jMWZhH/9tn5CndyUKF4Br2x/Ba9JeROyAhWyqU/rXRpQ8h7S4MVJbFw4//5H9N9NLQ
2+mcM+vk2wnf7eE3sd7seWuFty482iBAU+e3iI4R39iVe5Z7fShdCfZZCK3gBDlY7Io53UIAy0l7
UGW85iDKOPWggMd4T5tAJnXnwH09jnvtIUDPAy9ms0MhLKa/8qgo2bH9olbVeLNbWLsnbT6UUblI
lEfE0aaBCtnx6WKj5d3wYpnPEhEdxUxm4HUC+wF9RJ53+FhbOqGoaS45zjjxPVz5Dv9SYuMb8mLr
pcWID82/mb2TX4slS8MHxSrXk5rFkRCoFdNHBp7LWfLidmcqRGbvifpFrP4j1x+cImcaFIrfuxMw
fWDuVDO2QlFG53ZfN9exRSY70F1iIeDRY7H8f21HhBPp8+iX6XqBKq2ecUXZxwquinKMz26msgv8
/ZACIkHixMJqaPXOQlmunHwe+zh56slnk+CbBI2Cy1jmtdsRhDLlRjZtSJKRs6vQZ7WpyWbzG/T1
GgxPSXYnghOJPQBbK201kU4vIKMlZAweNFgJU49VZ2K4zmkWyGO4n40PJ2/+R9J5LTeuK1H0i1jF
HF6tLFuWLcnj8MJyJBjAAGZ+/V0492GqJnlGZgDQ3Xuvjbdtm1cbUG2Tv9NXr9Drok5/USeunUnn
yURKMZEJVv1Rp+EoP2QwC4Pw6EU72ABEl5rLwX+eiJF5mug5zqvEfUtJTvXvgcgIA73/g6orfS8n
nyKHzK6yOWftLUeXZ4G0NuCb+znyFEGXyobxG1B5cMwJg/uUTDbHwOtLgtZjxoK8/GPBn4L0UTNB
JsiGtzm/X2bseRzNwOa5C3jL6ZZg6yxBA/eE5VR3+fAlvAuMqmK+15Q0jkg6aSi5pPJqm8YdVgh0
jM568BhU0fPWH5OZP+UmUxzriWCne6cBSezFcA0W+qkk6A3zdxXzwFDjSiZZ814L0lU3rUMk2RH+
A6FeM0b8gqGspJPt1OqOzka0WhEBwv6Yb2Tr3jmh+WDmTErXvrHLU73PYjy9meR2eA/1/BsyhLT6
q2fBJeIfC6jLVH4WJP2lT4BUTPmQZF9heh+n4V58msEnLmOJjISmQDKDpnKQ2LtrioX8o41ORD3f
YV1sbXQoF+m8xszvGrpxW6em/T/Q3ogIHDuKrm/Wc1PvZWXDd9rDZVvpH/hk1oiX135zs9Q/+Cdt
++y0l0iHl9UGq9jnLD9H9aFP63RGb6kTQh9RqPdZZmdtK3nxLejLbxmdyzgEe93RhC+f6+h58k5h
+qS/MA1xFiMZDeaKN2Cebxk+e9ORn2FAPRCnT9lfBMEHtwDbJ/YgwIx4vFTzZS0njxJy8jnQ58CH
6GSgUmQ28Nfi3jAwJTrUgRUABBJ8KiQrWAHS+Rg1O54Xnv2S1FumzEX0VbQnnqjxFxMuvTOMua7P
8su0vnxwrR9ikhFro3RwU+gTFSO9ezG8qByJ8NXR3rtTbX7mA/1g3XZmqed50OEzY8JR8DAZayve
6VtK1hSo+5UnTxrE3x2Kkpy39h80BD7Mfy6Ms/ayDSjquojtlo4PrgEM+FigPii/wuy7C585hbL+
Au5HBTxWn8CPhLtyPmwfBSyFQ/gVaW3Tuufi8rRa0zenMwrES7Xs0g7dc48R+h/fcA0MHI+OPPEv
W/+9OLyurBWWcDe1BFHL2KtMkUjMHzPG8+6+Fvjk63/MCC6ks3jqQRhvwSP+/JVLYB2J0OjYLoKh
ky0QrlJT28u8gfvY0S42M/NuCqE7c3n00Ua5dKxp1nBAGawXNfzEyDFn1qAWhWRxCdUHeubVQDBA
8x3Y+dZvd4IXoxt6GgSQiemiOijVw/G18+TKbpH5LUBOvsLBukvLBz2I0S6Nsn9FOTtXl5Lpk20R
jpef9DOaLMHa04TH6Kd3XzFaspFEJGoidRqKZ38R96F7aaKzbV1zLn/VHavo0+1O+hcpUsp8eOYM
YXQvCHBFAnnPj88U15JNoslfgupx7OAUnxi1340U2hbg0Cr91w9nwyTo7Z9qrun8Rr7Y3a8ej9ox
csrqpS0+/ehPWtcoj1ZtirnBvZ/7U9iOa9Fc6+bbzD6s5quKL/w1xRcLygggjeBH7pZLLO6hXuh/
R0aXrPrXA2g0QbHNqwb1TckSjKCc4C8vvneCmzGmuGLeRgMo4DFAqoBSH+Oi+Jd5R/2IB8Ejk2jI
JHxZOcNwZjdOPze9ujndxfOZn1U/qBjHHeegao9dzBbHwdubxVNHLimfK+zORqmf63Q+jNb95Bwg
dXUotQ2HIj56H8W+S54UPfflrbQhOKfdXU+1VLb3IaZgrGR+aLJe9KyBpFwMhtWdnIled11xzlcQ
xGVavQhOHPnVy7DoABwrr5H6XkDQ5t73f04O99tNH4xc7tJhWU7kv76OcOm2A3ALEoeL+6Kv0i3c
G2P47HhVmX/Nhc42g2uVc9TN2JmSiBHLNKRosOPrwsl0Zvxbhd3Gmxmc9+ioKGUitQ2ia+SDK+NX
uGNZk9DPaqjJV4Tf3tmnzHiKjpzUGI1jIdee/VWwpRozlQT6syl6bqeTHf+AOrvzQc4p5I8w49FT
04Ud4Ie5+yDct8shDh9D9W02T+AONlT3xAkoZmtIshFj0ktT9ntQYi/9nQADE50pAdcPHKu7fYNo
0eT5xTgPiiHjDTdxfHY11tpitaTIWSpiKt5qnYi3PMfVJXDOFYIx/cybQPTq9smcAFnevOmPJ4ax
6HtDAlzQubsaBawI31HRDtm1mhnu59fJ/ThkzPfVjAKlZNBogTw10s2IX2yEBlCdreqHx9tP/wEp
Wxsw5LDX5cKDhUU6IfnpSPDoc5BCNvQuMa0c+tGnGZRrkuCjevqz+zMoExqknHm0BJf1XmvCfXNE
6gUomlOQYivW32XGB1ApWaz3ZkZxzjebchiz/JPpAUJ34u++OUjjw4PqXI6kRzCP5nNN9leHQB1l
/wrhUXK3/Bf6gnaImYdmuXDiqOinVwTa2S8dkAbWpktJroXdHjmWOUAamOnaIWBKPnAZwhqMVrvR
+KYjcZ+W7/QzQlj0pBbtelEBeMX3grMeVT0bUB4OW06z46ZKN1NMLmIwOY9OC0uiyl5VMmzq6l42
z3GIRYgz2MRNvKvRiMf1Mw56XmZeP8S4Y/rHtgHFlXlmtU/bj4Dxvr4X27pIP4rYwaaB4tlzKNl/
6tHfKsjDBdxPZl50MVEbUTkbvV4GfnprDayR8tDYKj/ZBuWhngN6bJJ+sU3VS3gCYa4Zj+4ogQFM
1zp6rMePmPlvD/cab/1KUETVw0/B3Jt0WsyB2aZo8kM5GNslEDsX9L2ijz6iCQqfmlIn4fzH7giK
bCvS15Yl3OLJbbLv7d0qrd4n55TH7asMjAP/1lY/AzyeE9AS8uXuUg7Pbf4NmMscvlqfFhqF6TRs
hPM1Sonw7RD4qPuO9H0K7y/mLGGO0ZlC72S5zv1iFZu1AZg0659xheSIhK0EqNpEzxhim7fuB/rt
Rr6J1MIx/cxRsW6hEibFwXfttYv6NMzUupuTvUvJF83BQUHwq7AV6UEfJQ0EueAO1PFxJlFcQSTO
G+odfhcmDhPF4Z++XAbKy+0YPdQ9Jp5NC0WURhijf2Nt92yovrFGXgI9Il8jAulXAa8pz6p+Txya
DdLBZifbY5G+66ui8wkETYBm+YwpYxgLtyiet130xRXqOfulcArpOYbhW7LcLKNDuEqjse63fvDq
0RIP6WfwU5jiLCRf6Joe9f0Yc84ittinnUsgm/uriubJbesV6gcTFxfedMo5gbUvkDXPS0pEibUK
TXPlWfhkXsjFxOJC45WhPCceVxHqUjNG4yoCGKSjMdMbRUPwbaDJNx2SBkN1UQ7yOJro5K9fJhY0
zl19cMQizCPfMLnU/8XIvMrRawFZTBnREZBG/Kha9w5Hw4FRqQK2EIbbIBEcODk5kP+RE2Csuie9
gvRZctjOw7vApxrYe/3WWLxEoeB5HsTeoAbzACaRbtC8E3kJ8PGnppFiKnfvW4wNg5hXWoBTQAIG
eTWXYJzo6GvRrL6pAxNcTYkHb0jcPEWxvbIblCz4OWp31dfLauIkGnnfSWqz7TnkgOC4Ji6DYSXB
mz0JZkf8TZZArlsl1lPzT1c69sKe3VPrWtJZ61UeEyy+jL+2+cdND+s/j8JsQdNJs2Llx3BY4fUm
NGhqVCDFi+SQpubg3MXnlpdZqhcL3be04PpixeRUdw+SDF8EFmF5JHEAChLuElyYAbdDJiM1IAC5
AqFW9ZSJ+XGMux/gz6Ux/AONtqIuOAFCjNqGBuBsvCx5hqSaJVWtjS5a9zO5nQ1DY3NBZh2xfj8m
A8y+B/1NRNXIRomQi6p5oM6nCtCRhMzvO3VwCO5LMyYQXJeQAxHWbBzNtBF59ys0QyhWvMm+zoww
SWcSTGtmu9oU/qVIYT0Py4mZ7+C84DVg1R95gXDfSHa/wIWePh/HBYv/1hqvenqb09sPvm3oSio6
e4ik3MVA+nQBYE7XKcCnSeepydcyTxgJFtPW9Z5SWW1SNowQChd7qCG+enEcAX3W8X+rhX4gVLLo
wlWPuXmlYbwlh7DcdW31ECn1ZHdkTyAnm9kJvkGlqyu6v9T+oNMSM6jWxnEEJlTiCe/SW1eaWE4X
2PN/bXKz55fUPA8FSICJ8oVaiYw+2Y7bgDqYcbmOPXK6amvTS65wXdi6Dcof1ct4V9fHxX7RSvcR
dQFs4A0yB/3dVu8W6hirATXykGZ/epVtaWPSuJIoH5bsElRvvnfjuAIO8U6C5lp+FbSJENRuTz+G
WBYx/430xVgpS6w7i9S3OkfWOlN7Ak9fuzSqUHet0sdZ80BUveXTYey9zOmbxTeseYdiBqvBlcW0
aic3cviGWp/Bbq7xSOwIM/L+rsMwomhqts1fBkRd1ez/tN1G/5E1rPbYr1AZZVSqBqFwnIF4UUD7
EVvw2eD3bBK42+Hd0EECRmhj2u+Z/+lhJuM/mVmm9Jo55WdruSxgF0nfSIGgVIaGuZ31C6b/A/2N
jHV9mB1vo5/d1Hvmhkja4XYVbk0L2FuwdxS9SbnlnZOccWkTO52+bG6DBOlh8S5pcUWS31tvntzS
Pc+yCz/PTIiq8mG7ZOj5E1xU9gUeg75x9mpEl6RvrSpe9KPWu0xwkClFHdE2PKNF8FtuiXzjsMF9
C4DO+Y88DNhc+Gy0KDzuCd8qH8Gq3zNiVeXRprci+cFDx9YZm296m+VnVoFx/kV/lwPJ0Tq1kIfM
tD64T/rOJh7VME+jBKRYcUn0VlQsTDXRZa63SAv05y3GN+AnfNYMUTOHOzOj4kFJwfmU4V3G8c0H
fUl0FwXYINBtGWFwayWrsQqB/fT5aVjYcpHwzSRM4EltwpSwdYscMaYGpBEH6Rnb8J3r1vu2HJ8F
nJ8iIWJ3Rjs9AP0QC96l6G2wO+LQ/sVzvk9V/EjSyVvSKgb+Am0lNj/nxSwZ4Zb1Mff7K81Pj8Wp
mmePuoMMLGRbBnqy5cq6PjjuI42SXRd7+2Ts9vpxqSxrT/TamOHmUhUEY40ZFBMuZq/CKESQZjcZ
n2EMcNkWAiVYid906bdN+mNRSyiobIETrSpFHLCF+sRnbPvpViCCAbKZlTb1kMvAjh3A8h+zl5pJ
jR8RYNq7XBYF9ToG6oodIITmDoF8W4zklVJmxeAKwoaE1nm3fN2mdmJBsh4GMwbKQBwsTlLKlf1U
LedFouQbTOqPbtWFx5gOXGSVRwMN9MB8Wu+8k29t5eTsiGI9FF16oFMxYeEn8PW+EcuDaystwCcE
ZsH+Pq/CijMP8hVVExwOglRYNAN590aLkxabeX1OKryFqIErffjvriiGMP0kzZchfQMF9vStmvyH
gDrGIA4RHx2F2GI41nGuok20mE9IlC6pWb1ZVoOYf9k2bvCTQ8S5I9G02obYA6JyprNfSZyE3RFE
HVrVuKH0Itd8SH+KiZNPOcRfoYOQYIDKzW7LnBLjWuc38lyrmPkpPWA7Lx89kxrQRzGQhLR/F3jq
HebUHAcBCBX0a36HxrogfcE38Edyfzizlt9wtQKFujuG41AvNiyTAQTuODExYYW4+rOw98B7cGiH
DNyaEtFMHMQzwa7D1khxl6M6Jr6locsYTT+z9xT1/rYWwZpm8EmcRQBgp4eLnSO4ZxyrDFBP/PCi
/4+SAp4BaGMkFSnk6R4WtuPAPC3wORkzjBJfho8kYkEKHxuUc4Q/jGwgsCHgxZ6ARVMr45FozYeF
r+KMXuHSgtinLNZnHQy9sHu0PHKyw3CLyqqq11nRHEaGL2QczEu3Va0FTp8IYBD5TTHvPRUdcZcQ
3Isvsxn2NXppycyoOqY1A2PRYhtkcBL5j6odL8xVp2yTmpjj05TaAyn/SN3GC9bRvv1RCGcygWmr
a4vfbOTxNmIY3F72MhiY8o10F1UYcav2k7jLDRxMWKsaPb7pqo5oreE2zdqmkz30Kn8qk/EtZzfu
e/OeMR+ONPsw29zRuglOCZXn2KRXKpxLpfdlo8D+UUEflla9wncHa8dEQmjI92myMPYH4bdtMEJq
u82c0jR07IPRFFuRk1xnLvB3qbgsZTyQ98TkL7Su1vDV/CfYE7s4d97y1njOCQW2h6uZqBd3yWH+
hXR+gkM5U98An0cgTX2RKg8flCyPnYU6xZzuIcwBkbErYuSrfEu6GDQpJo6JmvyDIY2LF0dnNzSP
nhn9WJOpZx2vhiSZb1bucvA6vKUuTpCe1gktGJDZBUYgmzRjlKn8dxEaKBO92d4YEFtHvWz2g7P8
Ws126nFvDDRUztJqVjYGYRkkzW5OUDkkHCsSK4vZxS0mpxB54A+hrrMKtQ9BxDg0R0E/WOspd78i
p30O5tZamzV9oimBT5gM+xlA3aoClsHry06P60sYtFVgRLj/FVnLJPq9GXOY6mCDqH7jKnUI8qog
hBLt6jIBzDbdLiB0J38rYQTRuN34BslKoUtD12YzdIOT09vTPm6uTg5RpnKja0OkDRzX/GpJnxAV
2axzi1s/WCWIKFozRAhSH8bdNploCBG0i0wmnZi41/NzYQJwCKJ8PYQT7mCZ72SkM/foNHgZ4eZ1
tTwGRX0MSlAFiMI7XE2kt6x7SB9YmDDkzJRcnHUw2isM/SvHjp5zWoLe4CcbKzF+m0z89pynE1ON
9705zRs/yvvVd7SQOmdFDr08hQrZf4BF02IUp7A3JwvNwyyAgdkEbCz2NjXnZlvHy2/v06tOnQ7W
NofNFUlbNxmVHCJa2UPvScMt6HLgYCnSecz1SHx4wUFcwcs27kYbf0DsTgDdwLh7zW/lz5/K6PpT
EKSbPgu/CVX5y5mlzbKKdl77W1bwKf05h2qMYL5D38SeRj7GXVI29GXlE+vuvTV49MP7cd836j7t
hl1cE6oUBcmtbB+GcP7qNHiyWOAzz/okOrHF2CA8A9+LqYmtBzFoRbDn/baLH1JI6KrO9Cv2ThTv
C0f9uTNvYgoEDsNk2So7sneh0TM7C9FrDO135yXmeox68y5QzMfz4h3B7dPs8BtiFDBOaOYlHky7
qm8f4phx4vARC1b4tKE0CrVjqAgSnuaKxB9pLRgO+Hid9UaHKN8FqOaikGiX0jzaoDY2CRuYbyn3
ENhIzQryl03aD10zlogaSvEIc/bBWBpjGwIfJLWco71WFaWlntO4r37s619hg3gppDPs/JJQ6RTH
hzv8Nqn6SgeGzG6Ypuj4yExHuoJ7on0oervajoV7TPtg6yXFxmBBWy+IVQxlbhPp5kzhh4O02KFK
PPAPY9Iee/qipxw9R6LZwmDNIXWSSoPQw3psmAlWVXLqZ+z7VvHaTsPIVpKRAIDxEqETEgB7yQ7N
jEJHIMCsOnhBiaGzY9fOkNQ7YSS071YAEcy1U4gZiV21HVqcMdY4sN8tBRgx2m7gZt+yyoH9wMuy
Gzs6P0rgCZc5VgGbDT1FvysGay9Bw2z7Qj22LqMMA/xqM7aXWs2H0DfkYc6ZSMzdJUtAIFgjcT6T
fzJEBOPde27jFHCA37m3Ct8QvgcgH0aNvkCN8b7RXSNuBjY9sDsLHQwx16+AfLZ+l74MUXscY/z1
eYchrG9s3GC1w6CDL4dkYEHQ8/AG2wJl8PjcR8o8iAKarMlbMCzgGnIvGHZIsARxuXsX7EwRYvHC
baRbeP4pNWr6Hx1Y0ggDSe63qBsHXKopL0Dae3JttYSeq+zQktzC9Jw5WFIJZA1cIUosBhVguN0F
6zJFA9P6fPiMvXkfdt1r1gArARjC6TwmsqXncDi5B8vL7F2sJKeoAN1pBM17PS000wJb3jIcdocB
w0eAhCpqixbqN7zqzHhzinE4td63ZFCgm+IZLcigsJ8niH3aiHItG6fZczEga5LbVPEu1JY9bXsr
fc5juJIyMC+mhQ5eLuVujonDKOZgN3nvVlL6W2+hL9lZTGhwe9RL+xS49oubJAMDM++nt+OApgbR
Vgr9WxelmIVD+3UZajB+GWkZc0jvKNW2y/mldeePIEGuXtvdpS3olNCL4FSSUOmPwOtiE0mhGBgd
lCMNtDjNXjM+D9UYqrxyLC7D4K9jLVgPRPAY+415XwxwNpYO+DomW+hFG6Gpca6jeYUYQClW3qwW
Bd1YnWVknDyb+na2FlrRtHWKhCM+J1xkQtaDPyloGQ4ivxHED9AE2qhByGqT5eY6Eph64makSu21
LlUCxQSmDGNp5xE6Sk+ZmnKue+xWPqlcDLi6tgZYm35WE4FvPcVyH/KXTQ9gbmMn1yLh5EdCCSbo
IPjN8iTYxzm+tkwLY8No13VReBx71GNJsx8Ls91xexEuTqCvTB6J2NZjumzJ9kavAjzo6pJNTKqE
rodTsrLnALyt606PJGLGBN2iTJbxtG2S4sp6uewyzpfe+B8jSNgkpQ9Hf5zLrZJRjFC01M7Rpt40
5sApYInCu9aixM5q3RyKgcaIpT83OgPUEz01lI23Ks4iTLLdJosnbyNVxNE6ddy97RSEv4/4bNxw
Y0yIXfL4ZcrCADsydgMMcvvRmsm3UY5cD1Z7zCvj3E8coCPAvvuSNgyan3pd6/Z6Td9UqDsGHuBb
LIPqPSu2ZUCZ2w2kpo5l+ODgjhRhmqzN1v+uffLCu6DmbIyEIPH9nWkjvIVHe2oTZk2GfyVog7HW
zN7rDUSGETVC60nkl8i3L2lAxL2pvW5OWrHwkC9PtmSVxU+CAyBd14aggJolt9YKV6GRIlM4w6Mo
aCxOAzytCY/jYpi7uTdsxgF9v/Wg6PlkAylpbTF9oPZL+NsJexpeHoaxKogmSC/hujUXmKkuLCAn
eq4zA7EhXWrPyYI77C6zgx/JTKubNR5CmWDOzSfdRW5e3TkGwWB6wM3kuJA+TNabUX4w7GFi7yMN
MNXRcxBJ5+hkt80Epq9Zevo73jvMo8s8kYJbRY3YtjbXxC4ITK068Oak+RLrNMx+sWHD3BYWS5cU
4WGYgZZlLQ6uyuH9jbOHNlnIi6VW9XxQVY1xsGqOEKKMv8yGjhPNYlhR/sVpmbDXA0KtmDaTEDEw
bLbzAPZ91drUotKHSJv/EQJ1ixVlZ1AL9gETo6HvQSnMbrHdHUxA4ZZk9GMPWtRsG+Q00eQuxwAf
NR2vO5YQSk5kNJ1naQ9u9mVUTOUmn1kxM82iJasDKIBJd37XZykC2PoT90u/qd2M9rMDoYQxM8H1
iIGSXAMdZib0sM4OFme1OoITZo4dR74ASJg5/tK4JomyaTZj6jyiljk50L/GQRstKE04lmYhMAM7
gsDsbOrEGzf+lEUr5c0n2fYJuePzj+uE/1x/CUm9xIFnqeWhrBcy6T0XWmHgvsHiTDZE+/2FAQ7+
KfWbTdMcj7Jo5Sm3SFZwEmDHtaJ85AFyBOIxHyykWw870BSnMY2fHOwvKseqCm5vWRuefKARVLP4
OEdg4px1BvwRg5mhenPR20UVa0VbAFnvCkKbpn/jNC8bHADXxK5ZuEbkJEH6a3cwVtFv22l0bMus
3UCwJFCjzN+li0Cjcx4VwZwbfBS3pRu/7dTa+qHBPul0u3rxiDqq4Lq2kucG9uCbMoH21AsISRPM
Jos1qgHScdCNcFlkR1+59ox9xMoojTlmxDNe44nBjaFFt6GiM20g2RjooKjSWzZejsO4EdpUdO2s
hRwnCUhloowbrAw0svEUDZr+qloU30VJbkdwL1nRObLjHanYb4mhYL1nMqT68inWCmlH3jrGddI2
pmMwVOqOvYmDa85YNszRVhjzdWgc7Fghgp5OMEWLPHytXr6B98mQPgsudRhd7LLHutUyjMnpa1kj
droizym2abNaVsA4APiWMvYytF7rVK37vDnY8DO8UJwjwcshlTxXKYIEonMeCwldr/EBap17v6Rh
U2Txa4/6ohESdEaqeLH6Qz4gV7e5cZnCOeiMPvVwuHGS4bUtUT/lBr1IWKx3VqRgi/NFvh0AgjeM
74R5JU3A77GhCLWXkSbf0OO8AwmI2uS+jIK/3MS0I2jJEeH3ryVPeC1KD7JM/AT8GZu/ov3fspDZ
g3mSObrqqfnyAoYu6BP8VL4o79GlzXAnfHaAYqQnnyMCguODMwWncJURQt959LSJ+E1l8xjMtNPN
IT4PdGqARGTAwaMfowifMPviNwi1GJ7ZmGrmXYnc06TOtJo/JxWgVHwOysW+EWG2HqrklswI9Sz3
NZreq3g8knhH9yBke6wc4hfqhKUwZgA0j91uRMtwUANOCRc1BKKn/GNqAKS5yIz9AQJdEPCxbUFy
1RRCvXABAj66eNMMRpLeMpNGJNlkBBu7SUOwL5ufqaux6rTpe+qfyNYgXShOP7qp2yN6PhiUmn3r
vsOKQeID92uOJPYTxhOE3Lomr6JwUOmhiT/nlvHl0D4WEdLGOG8/EPWEGIEgEyO7mzwarf2Iahn3
OaiT1mY6EIg6oatpmaSPMCGh6Nvo3B3GqURnLCj0EY9NBlhAR/0mfnnzkvmun/PvOoDYHQhWJxHG
+Taoo1Pe2/N2YFo+NPFH62SYFLv+r0/QthugvRuvS2jwGiwVAufIbFX7qvaH1SKvgfShzZZYMJK3
2ONv4DBkBB1WtzgF2yJVwWSYzIZsXTuZs/VrOnGBnf3z5De14LnVAxA3RtoOxo8eZ++sHbRzUbIP
+BO0IjTCQL7fdT1BIw6hymSnLuufOW+eeg7W6zqxzjKvIdGN+bEQ4iQdeT+aFSRU1VwyuNul5KCX
lCCchu6c+EjdmzQCRqDmh7ai+ccsQboLRPjyHvtS7eIlS0B3DswNez+gTEhgf84xbf84eEhqcY75
oDHyRUNNp2rCHJqx/4uW7LwEhVsZkuwnowSlYpU9+5yfcUjQrxPqsXBZVPoiZ5GerLNIqtdCY3MK
wFQlu0DHYGggW6Ed1e9CAZ/5mPo8q4m4Kf5vNGeafsXaQs42HSjGBh7sJ6d9nCNzm/rAvUza1XJ4
W7IpxZ/CPmdtbR/lrNvBVSTJBOkmE6l8hCEw2dOTMslzqUG0CQSyfgl20vPfjUjHnIoYl6U/b6Zs
fDLz/qkRrJBKWQaAM3Rp4HztMN0GSG50PwuzLc9lqTjDenHHstlhvRzvuQYgQHGJmEP6xmnobDYc
d2tD3eI+xBc3wY0zydib+v7ea4LjOFkHd/lnzRpYEgoKFc4kWL4NNnbY4swXC46gflO8AJJ44gjz
7KUT3eqAomQeD23lvUyNIhoxuLct+5wa3VM6o+IzHHWTc3eqjfKLzviz3d1LJsJxo8isiNx1Qaun
5hzZ1K9jz5QL0k7XTNuuQb7W2dtFlT/6Y0Sxd1LS/wOlxAnTcDdpOn4u9XCK+mFPTQwUabmVUNzd
GeSqaVXI/71Naef0gcR3ZEyIVGGEIbyuC49CzYZIXV4m1rY5f54q50D3ckRu3SpGvpYd31qRnoy+
o8SIu1f+njDmbdaiTiu8F674S0bPdzJoGNctxGhHkhbvYrWnc75Fd/w+GS4d8pjhvA3nJ5+66bWj
6+FJSFg5iMtJAuRqwnZCHq8QYhz8lmQb5IoymfdDyWsKM+jJIOHqjkSw/qG0+XC1qbKV10enBrcN
ggqavAktzjCj5422wp+CjzhKOLWm429ZlF9WH5JVnqTc+/dpIYwCiKdsyflqpbPybIIPBu8tGMDZ
N7F3dIlEtUje7uBeT3H9Gg107G1M0KTb+st2jglhlNVTmk37YaII6TBzjKp+M0cTRqrzlgEyqszk
e8xoIxD2uSu0t8UlFrIS+NWQOzjV9FEvvI9mezJtgbyZRaYZxbSJg4SJYLxGnwRdiY4Q1OE7a2ax
soyPqHE32UguctgD5m7pwrG3+ZsUmqmJxgCD/KENUaP5/o8QxkVmcO062z1mcuGAkluvhjG+hwJN
xRAh8me+tuccjngsK4nK0MuFQhWJyskb+rVdBC8K2WdJKmxg7tP+b1Et/iFMik1xw2WUAR/G16Mq
ooYZNo4sAf1Atpj018a4PChBQHGODszB2ZQRlPLffzzK9COfxMtAgXVXo9sJiS/pvu0eiHbEpLBD
W2kBrDRDOAVunT2b9UJHZbQlGvf6aMvy0gNpTO1gnwwM8ieHvbu5upTxVOQQaaRpfsUNjn4pHeRW
WMw8xdCgcaaHSGPVROMhZpvkc6V91YC3Og4cxiYoWEEXRH71RFnUzE9xj+ifA+pJwOqco0au6sh4
MbJ0oX2HABiL7JBBu53nw6Lqs6uDyAKBkMdlOv9fh2Ps5LvpxhshnEcvVjTtevvEHOsLmjj/dPXW
MkmTfR9gqWBmPZpIgaZiRjzKvtX+S7yBcWuQ/Av1kEs5QOyBCgCRfQrILMzDCfEbgBAR9/dl6u97
HxVO40+HJvGfkYbkW6oSx4t+k5YXpmrQ3oWh+20oBnz0CF5ySpdVCxI1L54Hpz8JLU6QCvGS42SP
eGWVwq88BfG1NpjBeQ0FlIh/2mwp17A0ff8lxQeqmmnP4OzUSGbDWAcnbvg6XpbX8tb6/qGkVGhx
kq3rFsSmBy3VqtDNwODGDxDkn0ZRPpe+3+wDLWcon0czfciXnZe5J3cKv0atN6bNCQKM6V1EK3Dm
iSZXKJt5YMupvBGb3QOFGHZm3mU3UzTrurNeGk/C9a1ZwLyqPnpAIWtREuUIqnuVj9atbqzx3iOP
Fa6LNa8dyaGN1xvCaZU6RwdRF13W4X3o60MIO3uDwwIpWOVEBzuTq8VeTAgNI5yWgYOVNN0/u+Py
iNa24PIzxozmexnz53XIvDDznH1eQNBzxs/UpOcBK+6XpARQkXTzaWatfKf783MiPUmu2zXLtaOr
Q4CXaO9bRpON/eMZE+TnhHnnpAWNaf3bQLLV8ObHsaV6KKjJAz4HoiSLQYlkqO/Qkw//azWLk1t3
zT5drJvdTvgtGuYH6syy/GEXgtOi+hICvEHLdrbp6H6vusL4aBcMW0Z+jFzijIbwf4yd15LkSHql
X2WsrxdDB9wBB2jsucjQkZGRWt7AUkJrjaffD9XD5fRwjFyztuqqSlHICAj3/5zzHRanc3jv4+7D
wO+fHEnkrXO5XbAvx4Mc7TIXz9KYopE6rUGqxf+hUBwplXjbNDLTDAb0MT9hRO3UR1gE9lrYko9Z
xv3U1uferowdD/PbGBxZqO1ro6r7jWkYb3OPkRjbgM1Cm77xivSZxxNwKslx5xW91dRXDFeDtO9d
MwOGMHQnb3nZm5q0GcsW3FlecJ4HsTX0sqagQwBWAg+OYBkmRSRFWVms8rwbDzqXVwWV6gGa8J53
IBFsFRV1QS3iuK9BZeRmh3mvjejyjPba6XfcMUmA6HrjSBwQkfB/dIkVhJBLujMN9k71ZO5tQd2M
auhliRUjLFVpnDHzpddBmQ+naC3xCArOKv6NpF5WSIJwe+MSek9e89j8LqWVXmZy2I9geWlF5oFZ
OJiw0MqOk6Dsh1UfjnpRrvMlIqdQuRkKKqZ/QJNE0yE4mPNp5JkBmQouWIk2HWVXXQtubULxEnHL
SIPnTIyY1ritc8Uy/Vi5bg5cE8NgZlMBIKyHtqWsSdbprSEQQGRwLR0GjlYHNcBOWyQZd5iPfdne
iGEEYGbqBvNT9NNMIwY69oayUAeErute4xSTFm0IDSiSKcvukyL6KEyxs52cwVKmIRfzICUd70Z7
H4XOoA4oiAhCwtKDUZdY1y4ILbHwuibz1M3Bh2zSc1MOdLTCs5+JisLxQ9qYY+NTheQ2cOI3uJf1
pBgtxzdtx+k11yHNEfTARoA1CEjhP64c9SMFoLwI7wHbE8DZ9cEIOJOdtBC70g0vezrPKECA3GE0
59HvMesi2FogWxhSZSCCw1fRedmKFjemtTmZuzjFMqTG4jmpaZdpIp58tYu0GBiYJ/A+4TCtr+Hv
PzSuwZqEwr91zGphU4Q3DY9Yeq/UhW3Inne9fMUNwb2TMQu90tF6VPZLJ+yznq/7rgupUqgoWAnv
LL1YAph+s3bpNwqBkII3c181vkkHVXXtp9nMA208gEElXdeCXJkvE4NRwUI2iluJpT21JzRe4xO0
uMC7RGQko+zEBUvh4KbLMmSDyG7TgzvBtjECJNEpsk0wBOVd5xP9m3HZXsSAadYOz3BwAyx0esyt
sSQCF6lUbQcnvmZ2cs+yW67AeFXuY7TApUBqzBu6kDYsDlmYdD39EENFqtxLX7PA8rd+BWeB13ZV
e42/HWHzl+OA1dOBrNwOTkOuEHOLYXBrnNwdIC5SfqZ/OabFOW2wnlpavzFRBzIQJKx7yMEzfEYi
sgu3XDX1phjsE5WAIZWlHGsICTWcCEWVUZZs27i6cywsmQE7jjgycJvrU1maWIk8ZgYeSsaQZLeW
SyQKN817Udd4nOlmmYb50W2t226uzOvC37YN2O3cKX+mPrjGw84Nu3tBRr81h/Z6Gm3MZRAYdq7V
Yg0a/MdYLky/ID72BC8HCir9sL4rBg/IQuwfrCWnVK7Q7EhHV6a8yAQ/flH0X/DlmYig3jtezZPU
GhXngUHwibCkF3geTVf+UQi2vKTsdx5GJOW6T1QNr8MFj6bwuHKn3eadjcg6Gz+WW71LzYKaIo5N
F8m9aTWPPc+oda/a6x7aglsz/B+aQa2t2gSvFHwn1DD3UfTeSpiP9cTDKw5a7H3VV4yeZlfxcWxg
TYsEUkyZfKLQ8Wqob51muPh0hRI0vwuBB9Fgl47DJ46itUeZ8a3to9xR3ZO645dtBgM44fDZhPDX
hsaTKKv0wAW+mvsC89PAWygro9863tKzlGMEJ8C3rezosxHtbQ6k2uUpTxyaUY8pbI2fRwPgKzxJ
Ys1668GM1w1nV4DmSTBekp9lCp9S/SgTaj8rdEMgT+yWo3q8x/O0gqjrsdNG/mtm3hoeeA0yezl5
PHUgoqK3HH/Y8z0ZrkIANV7nZLzjlkOg1keqmWSDh4kZjsU/nmKLcQKflYlbfTuO8c6jk4SL9VnP
9rBtTcVVYUFOsLuXnAFCZtb4N41OE0dHmLLl2rG7R9XOO8dD5vSDV9NvHnrFlk1zZwBCgmsySr+b
Kv3uM16omrafZcf/WOfpm+9Gb4+F5oymOY1RW1++1pFDvmIJ02bL0If02TpwyN2pm6rk4qopECWN
f8WACOJxHXM76OMH5JgHQU+r7VFQRbfbjoLcYOvILKBowX9XJadMUHg/DsI9b0t2ZF0sPQMw68CO
Trox2xme7ZwSN07q1szqIX/xaDe7nJ2EAfk8k/MhcMkt9dng4b1z9tOyCwLJttV2+ebQR4x6RqoY
JWLXz4Sw/KUrSPJwoWCDucY8p2uGcuc81tmaGQvpE7OG5VlHL4OHEGKHEOvLbrxuBTq87fJ8lEI/
mj5y07QAmozI/TEVaVk7osFUdaB/d7We7h3ge2GHuWCa3XLdXFdFhK/MrzBQqPjdEghGcxm9zi5n
CZM/TtIp22RRcgIgyGSdSyX35o/M7Q8IVff1oHBa9rjAdXVvTdnZ1yAEEL/oixRfPvewwZTRZnaS
Cqh0g2rq4f1tSs7baN+Zvj5mn5EZvspuMi5ivUgEaIIXQTYDx1zRtXmeE8COFkNchvEMU4v+JfNp
NGAIxi3hQbuc51PJgC5gCZH4yBx96SyuCW+LZ/CafcCuyugWxYfK8BCZbfbJPoDkCnOXe3pF9h0A
2ojYy8gJtimaxEc2huDbMe+NJfQ5Zxg38zIHamCd5igovNV9TnyhghhHpq1jQkBw0npN8IHi+HiL
EnPekuf7zKv2ldLfT295AoVypicqnC+r9A1fEHR9LBMXmskwABYYdfthJMRBIm1YFdXw2NNeEkgT
b4abnv3g0lfaxKpMNlNZzS4mHWmmBXB+ZRPlJGfTuPJbRoc6xZ9hJYzChWUflNsOFLnfTZyczNw4
2Biolc9D1dQZkyZaQe2wuakDKF00mbHUMAmvcFjRlLHsCa2Pgo0XF02Ha3zOglOTa96DxsZemGXO
ivA229BsvC2lGOBmK2tbtCy34J1GFYsiH7V3yhdBFlJFyL0EKLpFIQILSVarRxnz3hkaT3AYnUYv
dLbD+Cmk5n4SL+NPycLQcwx0dXsJkqr0sZTDaz2PJAVd3KSUTa77EWR4itcEDyBLRzpywGBGAEJH
fKeyaU95EgWbycqfKYZcO1hrVt1zmLbPueZRVJagyLqgvpwcxJogDMSmrTpz2yM6c66jtVd60isv
pDkwoVUZI0a2m7XlbPpl58S2UPiWZsjLzB2z+7pJtNoX9bTBr5zSXmxla+5W/NN1vZIFILQWV3LN
0IalKSeVR0gOBk02lHc2bW5mEtyEYQFcAORrUZefztId4Nmga+Inivnmk4dFMrXYgcQewb/ZKI5T
jKWls/F6C4NpuyqAvJfBS91SgzuSzLUc464heUsN4rxF62vXrTq7JcCGYQremYk82d7X3Pchk3rM
cfRU96BwPZZ0vnGjBeIcEPW7KBge8a/cDdRUX+QaQdLy+9flpqGI6dEooe/TOL52guzTCMXXHLMM
kQmCFnJSC+SYIItFaMl/NnsGZSmduH40PFpOjLuvmvZVWn2lQuebXBJIrNO3zo1shqaEpwx38NaJ
nb80C9tKWs2HzVAXBx199sjADtbTxs2fTc1Yy3XumpkwIunyR3PUI0uo5BCO7yb34bAYAY3hZ5/V
0V9m8rVVvPsZl0StnKd+aYuPDJf4JzuS2NbHoHm2bGCGwAg0lZzMmRaZDemzpVuujE9JzERwpv7Y
UwsUSnxkVnWMc0Rdy0e0cnmPhIDMyqXYrixOU5HvMhGfE2lsmXwybOlhINlFuueRzV0pgqyeUo2h
oBlIjzFcY6bvI9GascliGA/IrsSZn0aRJFSDwGiUCTamyuGeCAx2q2IHgg8emGKkFSvDg+4SqZya
JN0w57c7g9C+uQ774lNl4C4KM9jGFT4w3Ql4hoL4Qt7f0yZJKMNx7xgavDTuwCZbQI01qfSKNJsO
zkTTDSJoxCLb5HhextYj2zj+lG22TfK+3LAlYq0tq/aiR9EGoCJ5taJPUE/hRSjAtUx1vW+0ybII
O0Ocv1tNfev08q6PjK8mdXcZE5KN6SDFFWX/NDtg4mNyW6tmGD6bNHpPFu7lENr4RGvaw0cKw21r
IMCryhuFe2W0ENBkVJ4KyZY/mXia4Vt/HrC3O73pYZ2pcPlyaEmQ6h3rccT6dFeSNGdW4X5g6VrH
RIsdqdmOMHAaFQ0kk41SyLYDDUrOHwaKJj4toGle/VR35Y3VNN9zi7q/HKgqQTRTmfcmBDdCcnQE
WnN/4xXyqm5Q78lpGK6AtEuhl6mDlttKcJW2eNo478/RcsBCuXuyFexXfn01HawJEn1qHUO/faLS
OqTSqco2lg3gSvdr2hyJn873harZOBJZI+81HjNyfxOla5sqMu9C9hAwKg6kmABMYGFdl0rupF2c
MdV9O+wcL5yBY4h1Cn2wvEwnELd6WJsjT2VW4bhKFghmqZ5gepMDhBru1ugmIGTG4C2fgnkzKvnZ
k5uZc3OmwxFKWjt2zw4hhSBzeeAyxDP8Ru6sajr5tYZTiTQtAvaVRlXiHVVEoH3Lh0LMRGFk1JZS
D77GBqV1w12SkS5212YlLA7Td+mOF6jMQ0kNUOJ3655KWqikASoMjxM0RmyncoYFnNunSq4ssZA4
W5zcflAgVMZMaRES5dYIrB9P0m/ugtgzulBt0SxvB6pPOw8h0ab2iHGCCYaH/EmjoifmQtGporQh
Nx9m2eNvasd7u3DWnZ/KnVeTC7KSjKBuoHZBTpG3U1KpbCdHkY/paiFaKO7o5B6NbOfN145hD+uJ
LTuUAEBZ6YwBJMnxEUa8y17EYlip/JlpxHSmbpioxvxWFwO9SA6tJVm3TJCXdyqjxnkguEAKCIXS
wD9QGyP9RGb/YwChmGUpN80k6bAsXqVbHHxRkzmn0CFoObpgYvg3pvgGAvqTjdpnHB/aM05Idp9Y
OXfKPyYt9V3dzJzKM2K5mgWIs57zrY3o0LO4DVCV/SqV36965s52B4fZ1O0zOUaxTgyWLmS0F2TK
R2ln11M8V2s2ev5hRu40qomb9PiDV+kjzCn0q8Zwv+CdFPXivvBo3KmYwcUsuQyOcwwOVaXIsBvp
hllmt2aei18Rm9WqCiEt1fn8Tk+1vTUHaC5q+C7FUO4DXESFmG149dWBIRNhcU3bW46pCE9RTWxY
QzqbvXzLPb038NXJABBE8BVgiA5TNOdogrNOiOaS31wxpcKFNgGfc/NzWW4AO/NpqqNJR/HQVqOH
zQduTMVyjyzgWhUkDPwqM5DXFrNRavJuM72PMOwSz0UJaZriQeY/bZfbqNXJTxJCY8YLuPWCkUJv
gNK6XsJWEYiVgErDbpwJX3AlUY9cDptIslXxeIrxhNK7yn8cmIzSsrLrokfZuRAXXHVP3r0Ea7fp
cgw9TGWf0yq/Z1+CG5ZXgbaPcdJLvSTUwgLSpB1tpxK6G7EGfLKdeYpC/NH2yL28tFkPO0zdWWtt
xzngzPT0TWaam7GioyuCzAFZhhGuMB/nTBBfyqDOSHk7Tkv4t/QEZdtEXIL2Ms8LvH7Rcxexs5j9
79xqWD/QiSUNEFlp9ewgDbPLHWjMbYtPJqQfRb84SC3BuLQ9ZmQBthi4uxQPeLRwHPoRwZ7teOnz
ckwpChf6hDtwfQaLLOApqKaU1RHCQh8054h8bmIwqoqj6zQuuo3lRdZKs3tguzbkdNg25l01WF8Z
uRYG7hPotzmqbqST6r2YpXvhlIJuhsamV8CT1U1tpHdGTNjOKdCrcpoS3KgEyl0RLc8mbjoTdxxn
QlSurPyRUfqw7pPe3XWB55xqP3o3Hf1U9273EMzIFa1rXVt+0T+0XZJweeHgxcF4GFXSP6PsXXat
0TLpcqL7GIuulU49r+VgcmgkZNc1TSeVZe3MRI9vgun4Jm0YkWSx+Upiv74ddKcONmVcnLTWoVFU
JCRO3Fzb4DnZYC8Bi5kCvaNwwJLMXfxVx+Ls5fzb+TR/eSOK0sa22Y1p/A2PgdMvQ6/2znNHKM1p
NDWAAKhyk0Zrr3N/qAiD4tIillCSo2TWrVF6TTf88BOgk7T5Vnf8YO9j4dx4lvAP6FJIUnGsj0in
8anA/XsKp+l17qr+flx+qQD3TnnsOUcDKNLgBle/fjFV8NL0CgeGL4jlFU4bXEVWLehiYlFO61wD
RVzWJ0/ZsBi1wURTdDNy24s5uA2JGGfa+RnjHZzpDG7MLCBlgMYZR8UmtDOKQfrhu2eqsDdmGdD5
4GhWkh0Evsqkbpq/SizD2Akzva9GL76sxyy5zG0G1VhFU65ImA713jdn8hyd2ilzPGd2URx9mjV1
ZSjA8fxiqKDcWkLk619/5GZo31ra8lZBFFlblz74tQHud9PJJbFP/BnORU2vXTuMGExDuaw8fr1F
rDTKHaeU3na4+A/KlDTM4ammo6xRZ0sLH9tR4V+WQbVEx9j3T95YvlLaDR6Ir90aGEzP/tQSCyR7
skp0u3xKikvbQVPXDc4NESTRR+4gm6tJbf948WdLTZe//DJS6+TsQeeyp3Daly3J5zFrbus8Ww2J
1R+TQcdsOb3warCpGPr1u7qQmMMCIEs9MPPXyTQgGkb+E+FhOqWlCC7NwTGPWoEWYZoPbEBHINCT
qN+bKZu3Uk3jjazUeMPbQ7ycN2FnU4nL/N7WPK2TFx5S8SEJCzqB5QDgafL385Cmi5i+DUyXDWuN
QXeqqPmgm4pCEtsLHrK7annANVZrYpqCmz7bZxJhOdO57tlKKmo3ll/KThRnyl1MV5U4Q7hJesvp
GVhhctkQ3a+XjwcDLvOsjtVB1PhahwQHecuK7CjbDAcLJb0V8NfpqVU5tbJ/nNDZElpZvlVCjHFf
euo+cJLxChqn3DnLqYyfJT5Ndmyc07F+wjM93cRZE11pN0G2kFP0MSC9gLjD0IM7sNhTAlBf5mOE
mLN836mnDisjbzIojX1dSx92TMLxR3G4/eOmYATYUyOTaS0j45j7HZg1I6Dg59ch0vZMyQ3mnyvT
CsqLGBfBNihwCAXwR7LUmp6nAHmuHKm18zDKNARJrn6dmbVNc0GuzGzPZd5j/xzjAwIVUyZnpudT
dcnGKPIvI265/YtQPfzX7/Igwc2yvGpcHeMmDFhSOlbR7oem+tJwKTZZ1o0rk5/SI1tw4iGc39hu
Xa1mUp/7sA5A35mfqBsjDfdldpnRCSILu7kOLev+13tEI+qCJWIk0YRJcZoFcF5QEgcjLM3XXkMn
TgX7ywhvoGovOTUKEqlgxOPHuK/Vxus175eK4V3hLrywRG4/jO2MnKFsVlbMEuD/KfkcZtbKgQ1z
XfdggGWIqCirYx37zXXWsSxxveqW9ModK3jnpnB0+1ixNw2zkoraGiHaRrob7ak+2a5ITyX+ZdxD
WzzLNr6Cqbp3onpfGeVH5HnTSyUoWyy94ankWbCJmgAFIB2TS1tWTGZUE99qrzpbvedtTOEXtwxG
CQ1QUbUOmuXVoDdrZxNI/DWZX822M1wRnoVY2LvJbsQedFcP7m3dm8eyJL+ZStM5sJfHtZUM5XM2
/vjhDGaxWAoB7PvA9+x7R7nsZOz4zRlBncYGe+Ogrc6uSbpfKYhoqj1J2zKuc26iGyMuKEmhonvT
KTM/+SVVY+iq9B2XibgJZqClep4l/M+iX+pvqzNzELYqZqXLbWR9DrkMD2NNiql0CDH2QT6sHU8C
YtJjuBU6mN4WXvSMYL4r3JwEJvFqa6ozSgopuqRB2rySJr1H2Vg9kwEsjiwl2PPY+PZjZrX3GVgj
zLRZ/IWosJvG8Fi3pfNYYbuFJCGtmyHpbhfb6ibpB7pDiQtsYZ7Uh57qvs2vy2KwkujkT7M4DYYY
0XGg+gV1yEnTK+8uWhuEkrb54CZnhljG1lARVvYKQSAFB2rWkwAEJAHnBYO+BLiCDX+us2PLFOYo
J1w24YNgfrZNMgcAezVUB23repeXOUmLnDoKe7GdlWOyQ0S093Piuhs7gPZCsuyqM9n1xKHJPZ9U
YezGFMX13jHKrPHSjbMNzBEgv8l4PWJ5XFs4pwim5EztKcP5xZ7A1Wic5YhjXwLLDQj6hXm2T0eE
dnKBK5GKEzBz8vXtIPb0nV5LASSkFhg6I1TUDeZmLqYhuIwHakZN7elVVVMh1LRtsBktgl0OMbTY
qG904iELmbhB44IG+7bbhxje59S8q4O6PWjyaCQ70hPmLm+fODhzXLSHPSZ2e8fA3YL4HEZ7xIeT
W4X93g1oAMzQtlRag6uxsoUcTca96MNlx6T3lj8fi7FmtZu57JGg5ncuyGTfXx5V/odRZ9ASKnLW
Wdds5soGd+MFO8vx7AuPjLwGM7VvU/GaW8D8KmC2pV+6q9kl7+xZ4SGUXBpEViqiCMk+42TM48C8
isbeAUYNkra2aCAuxSX3toING76j3IjeMx5VdjOQFDRZ7/dNtnM4KQEgteauWBoF8+gVgYyl06Qx
i/YMkA1534HOipb739TIm56bOBPX6npKnKtwQukXoZjXshdPkjHWCtv6YgrTCa1gJyzJ4xOHg1yI
jaeorc3k5hY4KnWj8+kYzxr7Hcc2K77puNQBkJphhISTkLgP+iw1j0GoQAxwy82J5OjM+CkM4MQk
zwEKDmm7KWjSGlssojJKLz2jD47g3F5LVvC4pn3y1C1+yLLI12KeSBvPP6OZ6Q27LBzkMLgiTZpF
g9IUFhmzaG7Cs8sLHIErty2xLfSgAEsk8UqoEW2vohYWy7Hy4/rSs6kDsUg8uoLF62BfJWyfuGrq
r5o5vk5txm1YlErHIGPNp9k2SP02yfRhNl18r9WLKvzrhaCj2RyyEXTePHZ0iWtf8o62lO8l+4AD
uagz88kN0U7NZAC711eHqBWQpRYZs+VjtodVuGZC3NrApuOeWEJL/ocxAEDkFn7ZiC1jFSyEVMcs
T67rhrveFnCB0E02bYtJVqJc1Fo7R9Lza3b66EzLN22r8WlcCtizlOZNAdBi1UZHbxDoc0pSUlES
pSninUzBAIVUmQTBXeaM7WmMVLlG3zmpIj+3mgIeOjIpRDZIdPrXtkXle21Ox0b5cuc75dNkWcdf
B5LM4G9zgJO3LFzElZ+bYAWgkAuTmQgr9igl9c+sNl1bTX+rE15lw63vZYBZIKv6W1L66Zrc9jFP
xiezdEdIUCBniZdSWDGJ+1hOrw0n8bpdAi1U9QHtZFKG9zB5rTrWRg5noZ1QERmGt1MhhlcnxgmT
f8Y248E+McFUzCSYHXFIgB61xfzkTDwvoyvXpNmjCUvAMxNkoalmMGD1L0gEDIwXMzd1UtdABS5b
8GaN3s0R7BI1kONQhvfU1SkABG5quOrRSCqcHGEX3gJI+VA1066xpzSC+PBrbmvSY5l540zi0THw
p7LDYhRUpG+6R59oNEHZ7pCzOoDRwKSIfpQtQyoXsdTGGe0ybY9CNhZGzFQ3XmTjveHXnw0Rk2Cy
38Miv0l08+v1c22AbElUbT1JJK3hZ03KikkVrXysmv+4yIq6ukVcAVs4Uzy3+GW9UBzyHMNzo+Zj
JRP/LmCo1DrRd6nYUNAK+FDWSXxKFZsSVQhcgNRG/vaXf/vbf3yO/x58FzcFmZki/0veZTdFlLfN
77+Zzm9/Kf/468PX779RF09k0XVMLSzXI3ikNR//fL+jK2L57P8zRbTAz1NX7/5YTuPqiWJJ48OV
NUzmHV9F9JyB2001NfmBO+G0aj3Wq1NAKRy6Phxk1rB5aj6iOf0vh2b/i0PzLGnbQllS2UL8+dDy
AilikKLe/VpZkiFNDsHQNnDFu8VTlshLTBnAZ1WxRyDs1o4sX0YohUjxqb9K3aja4IdZdmn/84FJ
678fmNZEBHm1+L+nl4//w2sWOJ5pdi3V5yQfC3awcQO2EnQ5hR8224zZp6x1mgc2BoVlTnsWKgjX
4sIqqCwC3ESwNYlo+1be/K5NFLqULPCUg69vjZhlV2nVM0nsIt90fQZjOrHAPsnxJvas/NDEbbeO
WeKgMqX6S6nribkbidHxKnRSsf31o/7bn86P5tf58lmUUx0FYftPf/zbQ5Hx338sX/P/PufPX/G3
q4im7ab4af/Hz9p9F+f37Lv550/603fmX//70a3f2/c//YFu66idbrvverr7bgAv/ud5vnzm/+8H
//L967tgWfn+/bfPosvb5bsFUZH/9vcPLdeFZbn/cE4s3//vH1x+gN9/e3gnKhg17ft//6Lv96bl
urL/CgmAkahrErZUrlK//WX4Xj7i6L9KKS3N35mSTgqPj+ScAOHvvynzr4LT3OWEYoDlOS7H0BTd
8iHp/JVvZpr8pecpUwnnt//84f9+kf/xrv3ri375Yf7hosfspzgCz5ZKodq6tvNPJ7DMQkK5yvJ2
eaZwWelkag8KTv2pykv5QV+eDZkgaAtM7BjCkgSlyK3oqFdE8tdO6FiPBAbHTaCbmPFJVh4akQXO
qWwT4MRpGY0vU2fFz3zOcK1x5e1n4tyvsfCsj2CIqRGX5FZRyjH1OdNJBqAT/uHt+Be3NYsX9J9/
Rs0WxMTuY1mmQBEy/3yR+lYlNNEWc4clJdmbUVM+8trS0ohV2je3Ptrkxre1PaEiOW2/TUsfkTtH
F5+n9LOBpYWrSMjbzp0H+pw9/eSFc3AvMK0SU8oHibOPhcoWSGpwGxaetR8s2d+6iUc5QEdLB2pi
qxBM8nnsb0x3dD58OFSwfiKy9lB2T7KfsVU6CuMQqzu5NS3lvo+pRX2G0Q4mIntF3rV2bDLx3YhJ
9Oj5tETZBuY9x8zy7xEkxU9bNGl7aAOMRLtpCKjrbXB63oLGRn7C23gqB38ZvxG8zdsea2WWgBYi
turQJdCBU/aGucTYCS5q3ZlV+FkkufdSxUGO154IBN5Pj2RbG9jsUWzVsYpkFGkikNn6EdRV86LS
wSLImM5gAZQR82QLfEFb26gZMw9xlj1x40FGniwPKpgGAK9Z7V+5BbQbVpXxpneER1yNsnfpSqq8
6onZV5HEN5ObFNAfUK1IC8Q/bjkYm7wLaUVkXYnXK7C6k91p68pqJQUFwhyvTM8vH1IdGdsBDWaf
YGW+GQocmEnT59Qj9dADhmF8pf0aKW8a++xrTMb0ZfYD83ISnbrq+6DfTmi0T4powVbaffDY+jE5
nGgOQAYKrMEgAQhRKRvqbFLj+PGcwb72FcBOzhFICkYAaHoOC9jIBo/uC+ywTF+1xcirKXbUBUPL
7yww5CXQMrS1ddnVZ0/UG1ORLcuzodjncmwOwJ+r27a05HVuVgylqc2w0zL4IuJtHFOcE6S7UarD
XKATGJnahqU0DjHPY9II7lKGwRq3iEz6llORvSWgfG5Lqn4Iew8fWcRWAH7FFMHTC5dGbd9/KeaK
/aJdM7/xrePsglk/5oWYXnXS4siaXZT5qPXId0m7nTcSkvOWOR9+IM0H5vboGvVLZdIAXBPKK+wF
GuPDBO5YIXmtAyUDysmAIM7ROdmETVpCow38GEQ2I/hTGnB+jBKwGQ7rkJ2lNqF6xMMZuALzXCY4
S5l8Fw5nevtuWPEdEqLsYMWnu3Lmle5I+oA/8anbwILvixhUs7EV7afryAlSGrMOn90S0/oSGxd7
sGo0oQJhqCSjfmwD865EHF2xLKISB1gYJT5N0bwleeHzRUWwHRPy3JnC7hMYwBh0xLN96LYCQ8NF
5HUvo/gWRoHGQarGTs3N1Ie3ERoDeFuTsx41AbdbABqtugzsy7onYVGp5irvaSzHLpPCXYNPs3O6
6EpCHfEXjSb0vnGgvFZz+yQ8TZq2waTIlr4Db6dIrdty3EjRP/sOpcs+ARp/vGUsczYt79Jt3It0
qQddosdT9BMhxHtMDpyZSO2cyBuPd/NuLseNUS99sQJARuumuxii6W4mS8ZIn1RDHHjHMa/3AsAZ
s+lTMjnHfilAasy9Wixx9bcT1K/MqO+6WlFG3AfruPDfS5M5gSffcJ/tE+ZzSHLRMSzmvSrdUxvR
YWzE9YNWCGMtUETAEti6NyHmxWC298bIRjy33gzmdLwK7U0ViBtvwfG5IwqtcLIj8SW5CSQweqq9
sgQ2kS7bs1E67ZXbp7cReo3kztKWSiDvZhSMuPmDKBoFhwKsb11GFNVbxcvs2Pqyp0kR2tabJweY
NTyo2uLF1tltAKGJarIXo+r2g6i6S8OTxt6p7WMRcjvQFDCthN1CVuvc05BIuScKa6/6cF4sORaG
m2S3JGBUGd4EsqYKIRy/scEuuiyKCATTuXyze7BRwm3WaZ9f4QkHSFbdpezgV/XQbP3WObOlwbeD
SX2OAvbJ2aO23YfQPYdR+BBL9mJZkn/5AHYviClTIB7252rC79wuScxxuhtGDHoOHHh6A8xKucCG
Etgv8GHd1LpmlHilS6IGbn8ayJZc9Q4kwykqbxNITJ2ot3PlJhTmto+2wm9bhs1dO5PXExqvR9Fg
pQrBWI80amT5a1Vjy8KwCgELcpO39NVU8xnFaz3Exa01uxhKQDXAfr+bchyaQeS8WGV5VRdY0jsX
S3dQXseti7ab33Zhdp3U5i15WvI7U4qc6rSg7wwPDB0TDDNy/y91Z7LcPJJm2SfyNAwOOLAV55mS
KEq/NjCNmOcZT18HlW2ZkdU1dC17EWZhYZmkSAIO9/vde66zKBlpxj5hVsLpl8gUF5asZwELjGqp
HlZ24GI9+G7j90DnU+bZXDhleeaD0U2/qk6PlftqC4ZsYVFc9GjagvIiftr+Kfrs7BG6ajwfXzT9
PiNXgzNxcLMkzg+hwsfJIcRSuvXG0KyTPipsHpX95JNUhTJ5ziYHS8V8m2ZHHft7ROQGMbqbW6t5
kiPOamrkSEw0wyfY2WNbfmgmF3+dgVhHuQE3YTYMBENfWs/IFokR14tuAKsWBf6Gqg2oYpUe7zDA
HofUOo2FpE97yg48/zcwzM6FGbySe/OXkzmog8cMfQHBL14FPOCOIErKRZJAaa5ahl6twikGljs3
n7K8GW59Zdg73zcAclnkN8tMe3ZCjqcTCsESigtFgHGPUUCk7kqzCBdIxdXsN842mpg0MD3xFgMb
qT110OOmGwIUnHZcaWZ76A0NuKErbKqnMRGWoRcfGO/9Wj0mRLcizg+wM1t3cek/i9D0Kwp8h+mj
U3PzbXrXG/syEQK7u/GoEroum2c5pVcnh17tJOuuVw+WrfZBTY9ziPXQjXCBmdcBSRIc2iqNBnT4
o6pp5PO58mW/KTq4zn5xRHzeNKH51ASUvOfjGUzk3D3Rj9XKqGlPkbDSGC06SA/TazANT5JEJ61t
8drCZI1VDKVHdP1B9437QBCRUrilDcTRNKZrY+IRyMjzj8yw/EnsSsJIPvZCpyQHE/vRR1uxajSG
s+59uj14oOHgF4N6IBGIxd/xqfOybl2mkM6wSvQezudGe2sC81QXySdeF8i2AnR4GmH9a1i7cYwh
PvIMjvAjstl+bn1jVwibrqXwKm2awZLsLalDFspyFar43UlMDADq3dSZutS1tU3Bp3QNKafqudVq
lOdoOcDF8jHX+QiesLerpUgBXEymuwHwtp9i+7Pv/uhth94N0zX3rBcgTy8RfP7OYwSZTVtXjs5D
5ag/M76vSxmD1M1L5BUnZmMbTmyboIm/hyh8wlLMitecUB82eQ81zclxysEQACbcx+dhQJIJivA9
EDglyvhpSOAE2+GTLbApqvGgI69Dky7JsXI3leb0ZTT+U9TC9pmfRABsjmBIgKWQjKeu9j70/T5m
NUfWMy8h8ZWHOsMJjBOd1qn40Wz7S4T9yJ9qSrw1pEwIC+EQvA9Yk5nHvzlj8FURO3qYcuOzRFWf
pmGVTNO2NtOvIVSnIYUFJIHdR7X6qS1IhdpYnwPbCxbI7ZsxzACI5YtE4W5gpFu26apjk+9ZVLH0
3owblMze+rUr7ZXq2T8NDGpyQx7syPvplfj1LXylFjULhLuI65q/7ZD9SUNxcCmKxa7AfFzMHkSX
OlKSIauawpupbva4Ez+HgfjAIOurnJV63CfPlTe+dFwnm1yPXnAZgGpTdIK1rb7K2wIegP4KJAqU
XodJk5Xw7JZ4b/J8uOYVxn/OJ8cqrvuzWWYApf0t8vwSkNGSNrKQlGa1xUE+I5aH78lh/GDD0uIq
PfuFCwIelfQBE9Ye19gZm8+4lDbp4zxdV0lzQ9Vfp9a4gy8yXwIMSy2vXNt2pa+Uo90RER4JuVJj
gIuMCQ3jEL1a46/gKjCqeR68GtAMMZ08NjMtuCQu3xNuTgCz4HffhcPA6h8xw26wZWRvjIjDPbEv
UlWx+Z3FoBaRh0ncq4GF1nd2bJyhkUzDuiMjrxWOfCBh9jrMLfLUgUlXv/lZdY9FewWqcZf4GH1k
H8+vWCLpNM7x/2VKO7eCKXKcggjG5xe56jIk87M6iHejaLAWW9pJIOutzbR4r0yMZzW290RyHHBK
+EV5QllwlNgpcxYmLr4EAo/xjWNIE2yZyJ64ucA3lRSjpDxt1GtBBejSLE16T8MI558gHlEP8Yvm
owszuzjEKVBifWzuTm9s06Bal/a0TVT3avs4v1LrarTuNiwHXFUOhTFikzfg4/ruUEtCcngiscBZ
v0M+LMdYP3iVcRj5WXydbXpkwhzHTs3U8pq6zb0yrC/hq4n1RhXLyko3g9/8UR2QKc0aH6c8LNZF
C4y5Ysuq2FNg1BrX7ALeyZ0T1Afp4DjhTnrhxQEQ7jbpVdbamUzpLQssixRN7OGd7D6dNHk0x+Ao
ghiWvK2MJY7LgkvfAvGhV/h6fGWEezGRwnH8XSPxd2kaA6SS54R/ZhAITUq375Mm5HoqsC2F3asl
E/rPZguoHE9yKr/YWC+lyG9twojXq3cxDSBuQIVnF118EL3mk9mme+7speaJV4VLGXQ/zJn0xWHi
nwiHUDOAaqN1llk90c7HttsqDJR1783WyeJm4XYwkebYkJMP9NdeVG7xYN2bppY03Zm/ugaUNmUd
ZoJlG+NN8wm9TDJ8KlWzMeljqszqKYlL4sEMQNu6nIX2Zt3HQwcyKw9uCY/HbFknlkkDGr0R294t
uMzjoEV8SJ03l8QtGYsWjDhxijWpXWthFMQFMquzH8uyjVbVgHl3JvENOxwk2U4LVLo2QjoHmnoy
f4rGMl4dZshYU6vorOu1s85ymC7g4LSGw+lDBCEYJqHmUZ8nYzyxeQklfqg1SttIIn5ZiW2+aVbH
acwZsoyNW0Fjmt14Ob/YYN6zoUQeqQMgPUlGpeAidSzzBsMHnaADrAUpWjd/YrPzIAeGOvzIKK5+
exszQQAr1Zy1Hn2XSwH5iwzhsLbKSlyGqku+857RPI5psRUYWZhQR/2ub6Z2y3FNnFVrY2QYwIVS
CTAkTwhy5rruTbhHZK+qS2gwqM5orFnaGoI7IXr+LdD4/G6t1gTPym9CWOUxxwyOwkxS5gVbISXQ
k8dYCD3mYGcmd3Ey0UygJeOw1w2tgzmkeICoXs+2RpgRUWG8RVErrJJW84NvY5ga8iFNztOlYysm
tqHGKP3Bd0v20Wk+cD0F4kKQyHigv2NPaiQ4EtSuXluhPfWC7ddDhwnn22vxDrFva3Hr5IE8+2Ka
fcpDbe2HOGTVtDmaNDFI9VK3OW4ZLhbpUugfucmPMITpzwRP6nnKpoatVYxQXg7+mfThDp4qf0oT
apuhrguxKJ0clCEMzpNw+2FTla1zBqXZYTPF79DqwuWTRuF9IpDCr08WpvEjBc+xJCiLK5//6meu
BW6gNQA+KbN6CcF5/PScrN959pg71hpCwunImUWW4jQxzz1pVA4tKuz++8AF0eK74M9cVKQNJs/g
I+Ehg8hgj1JjJDJ5z4Ic5zquVbTTscWAykryr6pnVIvwjvKYss7TDfSN2xsLdJP3Bx+f3iarTIuM
im+Hn5oZsXYXtRtgh53aOe+geS4Z6Qof7tAlqG+yjYhK59FBqxNsII2B+KBwoUWEZYkWwC+0Meot
0LIgI6LYfjrIR/yNwy006vRP65srwkHfpcn5O5+t49gQzk3WEhOMRa+2+FuaQ25Dg5/qGje/FMlS
l3rwlnM63uhulDyWHZCjyLDMHWE5INUD3bAkltMT7noM8W6kgheXpWNbjTMxg0RZEs9hnw9s87So
jfPsrVPWeYj7dKSdUKZrpi30v8zNU7lBZ0SuQuMnDS3meKp0vlsfZBM8F3iqhcTW6wfjazzSc+H1
ME5zYK8X2fTOKnC0EM5nQ/doF+NIMaoZ+Djo5dJP/XjvZSloGRVzLQ/WTM4YolfpNgzyDC29KN+i
K0xG2kUyzn5kx9IdA4wx77FO6tMOWusx0J1xYwDhO8jObS+kmqZ3ni7oHZaT2cs4l+2qD2LqcQ0r
CU9FZ9ESa0/4sdq6KJ4D9vjHwi1xVbmFpOQNLE8JPIEBaFMc9LFidVa1ZA7KGYwaqcwXi24SBQRw
kmPMReGuanUH1kuEO1cV9sW1gwICjJhweQOwdCYNJlUWJNg28mhdAopc2bgrt+3oEAKIypbBtKYX
HwKw45IHtbaqdaWW/py0BPDO2AxoLdYLLX0lIDOx/czNlW4RqFVGcyn69NkuFYh4CBNzEhSUOGG+
h6pN5fMEyXdhWDCHcWdQEzmQ2V5Kf2regon6Crdzw0OVZ80LJCe5173WWUVdFlC17MwpE3A4paNo
+nSneehtj/rNE/g56btxaUsyRktdhSZKDJF5AgjUj99wkHTtmhCBOrXcgmtC9T7HnqYVZ/TAINga
JQfshAkLN/JM3SVv5B/SuKo1gnQodKcxnxMFTYnWxTA7KuulVmXNLa3y+AUKXC2ZH7rJpbRGGrY9
No80s3AjGsSdQB9wmkYtkZz0ncqxbyRKgI8pMEpBJLuDSgLrktQjWASdPxEyjA7GhVVsrRljw4EQ
o9lKeXmyL4yy+NKnggj27KRHKM8vtmuw+otqoXdGfM44jjylo9JfIQy31yyuWIc89AHkEuhQrR39
CZNUDw6xZBWKO3JOzNLqNyMV5pcINcCEFQ2EOpv+T9Av3ldvFMZnG2rGc+GEYm8DBNPmBM8lskX1
7Qg3Y1eL0F+syyQc7mYwx68ywttsVlmCkZc4wRi97pxaPL0ABso+JIVlu4LDo59/1FGQfHo64vgq
8uDVwzHKSahOEJvGibtpQMdcer0bboM4cW9JKqZ1M6g6vGYaQccHqXzbWBKDYcXryLZAV6hs/ZQM
TUvu0IflChPEb1fIC+azYwz9phejdQ0iw7kxzmIbUJotEKoWF3Cv2KHSxTebcZmSRFvfr6N3hlNi
1WC2W2PBdebi9XJg7SiKbj9ZWcreWQYYhOo29wxOX51x6CcMyUObEJvL6isES9hLoIEAKMfGHym6
dsNPAFdyiizcLJ3HOSk2JT2BQ3n39bbeDZmOj6WI5F2wVblYte5TtsX7LECcOhDJItZ7vSjMl5pQ
NVUy5RTeikS3N30Qljmbqspk543RCxwOiA66OwAuFFb1XCZJt3J0m0N+hi30Uk2FOIWZPXz5ZoCd
zJry5xB3j4M1wjfObZH1V39MjSUk1bnpPgUoUiRJRcR30PJdiHL9RWAiuJXCFTtNS9oXrlmxGwfW
JxJteHKcqP32u9FFcs8BNi3GaFVwUR+FMBZ61KEXGlRHwfxegZyAEpHTxjDqRb3BOFaWL/4g4VLo
uYgZ8FBAEduFOkhCSxwE/bA6lpVuHLy21vhhdQPwJjzuhVYO4EkjtDbWtG+/LRh45Lp5Mq2hutVF
WbzkPjPXBYl75BLfD4CxI4eSVQgF4VHERKdNybE0rZwuvQLQ1zcBJN+spxW2MsjIupJdVlYRja0n
GgBDjxIFSfhwaQONPnT4gw5hKau1Sz0dJ3h3OPSu0PdDUhpw76VpPSo7zPfkiegHieVwAHwRk2mR
8zEzyABP1inXiRmShy9K9exTpcwOVYTtrchN+5VVajMV3CDCBB7R8lnvg0ROjAxmpGkyYic2Iz/4
8CbGGifwFyo9WUFKHKfPorekGrNV4JbVMkjm3jBiIy5TPtW3e3OIYLM+tIBDLxxh9Ow0GpZhoiyB
uVhMCdExI0yz1UQoZJ32VV5eZFjlF8I5gK9MIK9EO0Re/alzK/oqS4dEg50FwcEGWjJj1XR3NQwR
oeYpKrLf1KiLNVuV9oWdzoC86Mo/Xd1Ca5nbJZ7rAE/1YGLxKn29I2QSxeKU8RkvKBHt2ZO52NVW
1C5w4AeX3CrNY9nWAZZGgA5xohUX1D2uucY1PkInMrJN0oyUIxvSalax33UvyJH4kGgnqFc+VpEF
wAi54pSarn1ibLuQtesQszN64ar5BojHBgIBbwPnunkSjdvcaG9BtxqkKB5T1qFgCVKWa8NXxL0y
Q50AMHk0WCeEADP20sBhOxrB0uybMRTNytmY4gxN9HElWjHjesqWMDN6i/YSAQDtPW05Ehd6bIJC
W8nMNfbMnkmUNIgTpAUySl1jwgisg3B+XQeBScLaXwLW9D+tnlA/QJrJWrU2YlteNtUXP6y5HlDf
sRU2QrvawN7O2N+MtY47e6lGuz1lPRZdjjK1OAKZD2i3FBpQaqDeTyk8pFUmZEK4ugPdMHA74Ui3
ppdEI27KeaLvaZK0YH9TwCcdON2dI3bTxHBd1BzkdZAsTxUPQoLZNOzYo/rQQU7c09Cp31lq+qO0
x+mkRZ55gL1eHsNMTi++YbIRVnbxDvHSeMNKCIGA+fInQSP9lnn1N7A71PA8AHdgIyQZkvksp3wT
aA/fNmH1Lu0OUDXSSxcN5sfYoi+ZzrA3Kv5eklkwGfyuLncMAoarTcqrWSS1mndfZRhDHaii9Ohx
wJrsIblGFt9HJNPikGqqgDFNgIp2EFF8CZBNL6xBKOCMVjYYm0vKw6bDqDsYR03GikFmfsfJiIGs
S0HCzrO1iinoMIZbAgXN2p6gzT+wecnvopL6j61QX42cKfDgJeOaU25/qqapA5rGrd+kdbYfEEoS
FVVcEParKSu1hS5krtFQvGsInpedcCi9TWkKpo0JaD2MwzwJIGL1wTmQbU/xRTS9WanWbKzUq3he
xfaxNwemW3FL54HjjxLPn5KPTlOZn47fUYCaOS+pkQzvadMUW6vgWbgqsFy/IhvqhKJNAI6ZqTbg
ql0yd739jMJOowHHlY9Gdgb9QT7KKo1ogMm6Zn6XpBGPaY4VcDCSnWu27ksM1gylzDfeNFunm5v9
HjyDftBevaj1JBNcdqqJsgEa91m5n6IRHo1hV1gwQRTKz3Do6bOBeaYWYkAqrmmnSIC3dxlxoCEe
9wMYzyWRUCCdLBWbKSD+WEXd8CdKmar4AR3lNOLOClDRPzVaAqY0bi2kVNNUkgNYPNujvQBwWRpB
PafImCoRYrc7GGOM6R0nfceEwLE0qau1wc51zxPtrHFE2zQJs06Xo1D7kJnGL+RS/nYtB4mcT6Ld
9CbtrvQWJEAJY3nmZAfqpHLHbIND3Ad2rchj01I7PdSz53aKm/SCT5sU6RB4d62kUczuXQanjZTs
vWMNweLBaLkyXcfp12Q2WMDnNBJBhC7vt5rBlK0qq5jvhKgOR099M3vQmbK7Lq65iFVrAZEHWkCh
NdWL48BBJkAfH+DakEXuPYrQx5y2cbPEcimCvn1zGX1+x3AO28VY+s27Nlr5Ey26AyMtmnLMKR0P
QZJk2tKycmuXTkloLZDIs1Nowz5ZuOmwa6z6yKOsf0lEXR2Jd7Yftmhr1DaezO7C0pv6G8jIsB/g
dL5i4KoPktheQfNT3r9kcBggcOCO8RddCGSuSDRQmdTjsM/vyOjwIOJeaNHKjfuoVP3pjb3+HOrp
AfZC8xzZ7t6FrFotBEFUTDPSzY7joIt85TeDgeThk69ciElW6RqTBemFCrfr1k17/9WZlCQrBF2D
U6XYiREynVSD/kSsoDxg5Z027Oi8A04pQWRJ+ih8Gl1dC0pemgvUwIhjymiEqziWzt0KFPlWpqk5
XVxZkN8TaDDrDgLctitLMFODrkOgbwx23JNLWYcLn023Rub5pp8Tv3Vzja1NPlnQATsQbd8dti3M
WpJQ0kBI5ckK/IjIlen9CD9i/DuCn5WZpm1sL1a/RhWH1ymx+okwV2FezJY7DMURlr4KdWZH2GUf
IEt1a96g//BVA5HD05vPsJfdY+dlDLhxaYuVo/rxBtgof7E9ZP4RG8uD4zoNzYbA3zXdK7Ze8Nio
iZ3LbJdweb1nyn1yXOy5/iYZl1yZbRL5Jz75XgfC2DTEmI9FVncEzTQw7UXhJtcJvt3zWLfFY+dM
n0ZoQuJE+iqAgcSYSR80fUxM+D4R4Cg4XfmTzjbrKcti+1rKGCYASHE8J6Zyv/rQSnbGTKpug8w9
ZqOAP1hq4lfn92CkHwV3fNojQEdp7vxK4oz3UzwGwHsDZrK6fXKhQt8ZtHb7ok3ZxBeV/lkIilOa
zrKOGoL9Pu+67GxzqTDy0vWNr7JPWhGeE09DRis4SqE28h7lfF20OhmpuCV6XdQOtISKOAR7q986
nqYbTezGAvTHj1mUNS1Z5PA4no4nh7KiC2qqc2OGrz0FTts+jpFB0AHMPCOliQqalkkaiInYfTYB
LCL0qsj94PSrQ1HlgIg5J7UfSS0hyADRAZRnRIhDyhmzLRgZ0iyjY/1wKWdYFRqg737mbzkBB+gw
Amo7SX8X5uq2tVIC2A6u6nUnaP013YzpW1LoFEsFIXsX4NIkTMYUcpPbwM8NWvtR6+aBKEecaaPS
kErU2IyIVpUWvTV6a6CI0Sdj7VB49GuaOfm1jYL23I9JfsK/P/P3XdwGGiCCHcdg1Ps+RslJyvo3
1cIAzdIawwe+QUK8bo+knifpy4Qs9Ipcha5U5vIIUImz01SUMOXwYSU+mgM7IXUM8exfoh4aGWZs
ausaq/3ySlz7VeiAFzfi7NhNuQeDOgE2M1t3G1eRN7am7GyOUbgsmwY3ZZrhY4prnnImXkmAa+xq
+qmkyKB0H82ABqfQTcynvIjHk4BUB0HDKe/wKEtMEgtKw66219OWg21CK+jZIALlMX1T0qD3o8PZ
YLl8ZdHkeodsQoJoR20AMWGq8JBI0Jx2B8O3NUOQvG7Eb+43vKoJmLIq6+yV6i0JyigngesG1UVX
RbjhkBe/EAuDcWf1kMNGLf2jc7rZ+HjE3rw6cF7tUNjfEmb7Dq45w1gjwhgxWBTIOnn4p6/T5cCm
+eKMdbnX0k6dW20SfLelPBmyoaUobMvDWNPZxuzfIDwBJwvdm8+omzSuLdFStF2HNeGuIm3YxLEG
NR0igNjUuaw/ogysx4owkPcd+IHa6mYJd960W0wdKo6eyfNA7MTc2Z9Q8/ut2+ggV5VT9Ud2HvjE
chaKCtdWaH5rSOnLYRhPbpfSt11JSnsaC/miMFRMzDQerX3baem5gbdOo5FVwBavauvGsIKeapGt
OsAQn3E60DAVa+HwnQciu7acYIHmJFpCKqOISHdjkAFC5QPxKzDT8OLmIUZpWnlBA/wxtvPyvcYy
Q6Ub82WQY0bwFNfNAj6KvdIZ/p6GTBoOzZS59W2FARXT1hRNZ9SlCDprN6wo+ShXZlntykQBp/PZ
qogHUMiMWGN/ZmwKhypK7glR/0+O/dlT+88wAb5ihdCsQROVpmY4hjGHDf5ijCdaOoSsPYDLPMrE
elFlaAmRwWoC2PSAP4foJf91JbElrHLOJmRsWiDvbYXR8fDfW4D/L/+vY0lT12C6aUy41H9MD4Qh
eWJiKfbGCgYTPEmAkc2so82/v8v/yiD//+Z+vxQ/2XNT/fw0p4/i/wcLvEkU5B9Rkv/EAg+u/l/t
7/P/4e/2d90w/ga+h4y4/ne/OhfK3+3v7FT+5nJHcoUYpjJRxv9hfzfsv2HvdblyNNtgqzq71v+P
/d3Q/mZhlbc103HANc6m+f+F/V3/18tUGLpUcn6V/3B5dr7uEJzQ9GNx1C/D0bmmWwPp/8E+NC/i
78mJfwlO/DVYw+f4y63wz/eYQy1/uQWkX2lDgF/uaD8CTL8/9GvxP8RP9Dn38s+77J8vPV/xf3lp
iopCISZeGtPSk3fsXvNjvtY+/V95/ssv+Z+453Ul/6v3MP/1PXoEpWYyKK+Nu+Qm9YoCUms9tj8y
fk12AJOtGKbrF2e9RR6ctO6junj9wibpopX5Bhf0HyXpBHxoPozy3ZaPFQWDy0bx/AfClS6jYRup
LwrKSHSL8ABMtEBmXIlfegC7dIsTCzCetRjM/URam1RNtamGpcKEDvgdaxpcjpg9Sbtpe7gTuKtN
74QFu9S+Cpk9us1SSx+jmQFOUx8Pn0SuppZQzUNwA8nivoFPjTBJdjiotIX7liUn4rQ1CcxRLCld
z2hP0Q8BzPCOjTqOScznsblqE7Xs2uB1NO+2ovohfNUc58FqWHjFSlpreB14AE3K3NSSpyxPdWsF
EAYtfKs3CrBFi3+T9parvhucOdt3ixUfYnYANTdrmU8fjXsLBS3bFBnh7zFXaDpA5Pm+p4hN0dEs
OlDlwzIpp51rh/tuNzEHr13tbarTHy0qKP/0IdiMuETbwv7G+cvuAdZ7qBj8rwrqC3QwINXKPVbl
LX2dnCuEtuPI190CwfA1Wh74ukM6NTvg/ABiRP5FObGJmhCcqXJ1nLP2EKb4obiaH1NxYyJVvDfQ
j731vLNKshMOpYxnbxtRR17ilIK+aJ5tA8QSzSQhFqdtTVvtwGlU2wt4tpFzc/XuglfNzg9R+4Dl
KHKxOBBDpOXIaT+UXPlwCBBSloZ5r+wF3telrNylDO1fX4dpOHTDJlrG7gVUtFY/USGr32v12uWP
FTtKXMn5a29fAH4Qm0rO8ewJVT9TnR3FexLESJ6UvWk45L4C4nXTyinuU7dDBq3Ds7sJ1aPg8EiT
otk9mUa4IPwcPGMc70aua7XA82/zK2cw8bi+9DLe63n8LFJnq9Ypd4dRfOoeyZpuX4bUiy7M6Cet
CTaTLLQne18abKhKk20ERxTXP7LvhB5lXxOqK/SSYxk6h3yvrfgxTB/FiBNSM1dOfFQ2Jx33T1Se
zfygkR5x5qpvuhTfB5xU7l4rboiEBVXc/OTL2UWhESnYVUxx0a0vEiwnxt2IHVphozsjZA9zLD89
i/K9dxcDHph6HTXpwc6ZaSbZITvBnLM9Uier1j0U+tb7KdiOu9GiUPtxuJfV02TPIgQiclwR5XRc
Ap8ObTrvWXFJzDMbI7E2AyYY/iMkiaNX32V8yI1dTvjfmmwYjeWPkWCci2bz+0IVVHUhvGfOKg53
OqXIHVRpqoymfMLE/WjDlYILmDOGoE+E2sZXTzyNiAgeB7WHDjB2q63BukA62glhb+jNfmgELiaK
6LFbu/vQ+vSTnfr15jNf8T2V7z57orE5dswMJP9kxdXjm0UKOUZc0jPnk2htA1WPXuUzB+uJiKiH
2I+t9pWN3ZLf0iO2QmDw5njaymQDGJQrh/IAe00PfZX/pmO3cODHl5wNUCNxS6uNIgSRLht9oXrK
27TmVTTBcxUsS+M9H0gAsYcbjTcCP/WMQSxqJua0wk07ic2dJtpns91j2EDlXkzbnqh67Re0y++r
N60yV4IEbdssrcLbtfT1DdDtOoCauYJjyOrsslBwwnQYktRyO5+NHGNVZeNVFTgyfZY1jBhxB/Lm
ZAH8q3/p8CR6AaDrIXcsqizKxQi2Duob05sfQ+SHauSPf8eqXjq3+iV237T6QE17qzVLwcU4iH1s
H/rqDu2F+ZDlqgfDgDRCRMOEAfAeJ/k1LtcOPr9R0qfLGXhCN+qKfOHZqzaMr6MOSk5QyPRrwXYM
5aMsXmT5w5o5IfskFJkZNzbVkfNHdp8FQ/GE6S8XFWzv8J7W7MYDIkt7PHGRcdXET0xKYA9djnh4
+pBWjwnY9sGkmevLTJtljhMXSfbTVEt6Jxr7ID0IuOeGYXjIZMfFv4wBVXxlybJfFBCx+mMTkDwI
qP4Kzv3RBdlJ8TMs7ehCSYzZPGr+2XWXxotxtT4MCubVWZnOVXzwM3hOvLetieYgmlw5XvP6QH6s
+iG0n4Y04I6dCJSBFLmXnxKgaK42XvZHY3IWiWIjoutAt+awIlsABvO3r7c9PB4b7fFUu9ZSTadJ
baA5gBOZoYMNCiPjVmTs7Fz9EjaPaVfsoxU+kg94rqtw3HNqyOSmcE6TvSmxNW1GUjxDuqPPj4kJ
F/QlDPqHjGazGuEgjjbN92QVn9Jon42u2bqIYRinra4HwBycdQ0lZZp9iJSRFUv6TwsmN8VqrJ4Y
CC3syFqO3UY0ZNJ86P3YXGhDruLfiYCarqCubgPqDVuBqPkJh8/oymWTnuY0T0dOzeMIBWuCqlUE
W0N9Owx1diohNDOai8jcIUaD+j7qfGx81x69ev2aesWYp1FQrJqRtHCkFtIyKGfZ8wDIx00FwtXO
XyztyuRrms6J/xOV99H8tPFRFHtTMPFl/MGqkJfF1iioxcwvmIwY5FjMcto9fTdD+OMTf6Kst13W
6ncILz2dPxnf4lJz9i4T2n41z2kLd9FfA/9io3tWxZn4ZFVfSvu3/Gzqm5/v/G4fKnzZO5oNhoLE
y8mVt7DEsrqYQkpFaOwIOGWiVOIxXrYh5YUaY9lFRQ2Sxp/eru0ZemPcuGgEgRZZP5J3AhbdimVv
P/GxG8HT26pe3V8bguAA7tlIqkvdZuuCOkT3t+mLS45bUOrPncQTrIFsWSVxugwBytaefLEtneNl
uWEWnfLbgswG4cnoVVFLOgx7YS+rBq5vv3CtdeOeoWlFMwo+8E7F+GQ3irnOJgTlIQO4EWvWdy3V
HnMzXcbDNql+Ku8sq43mVeZpnJ7yZpFD7BDWtdfgOLdjuMhasC36sn4yULkQcaRfgk9p8ajAeIhf
K6rWaaQJDXRBTp1hIXcyipc6fK1Bw0bAlcqRHnJBvbUcQePTx/jF/65P/4T4L5N7iWc0Ki85kKCy
fy8oClfTW5fGt/qbEDfIZ6IFhliVbGNbGphW5OE/TagEtnz2PKqzlPQXAsYjGoX+bFZvevE8YWjC
cAJY3rdvTfecK2qjlFrRDG/ORJgMd2H/NMUMDGX+ROji3zh7s922lSZc+4oIcB5OSYrULNmW5eGE
cJyEkyiJ83D1+2F+YP/+uC0LWCcLQYKlJpvd1V1V71CG+KBc4XZQ1cKc0/hMlUMIhnCsif7J/iB0
UCVu3s6rGi1qODha6sC0qkoJaQtZohbtm0H7UD5K+5pVIuB0yfF5Hl7RRkYrY12Dh5Ysf5AvM0Br
PU3YLEYARgA3nfoofHoIx4nq1SuRtkVm6aJ6HAogmbg1djS6tAplvi3xtYvZMesGCHcqL+vO1QiP
KsUIATOOs0WFAykQL9DWOqu+3EmhK3ndQkarWjuelO5PWoYvhgr/rT+nfgsUadFd3Bxh6VZdmuxX
gKkiqpXJSim9qlzEzR7BWdxSEClHTeSxUcH2gsZdZGLpyurGzN+yfqtXHwLuXiqHJPKodNqpmROJ
bRpmIvcqzXissWkBgW2DKYYLDeQh+ovsRXj9i3KrwT0Ml27HCj/Q+a3hdshgqbF9tytYWLw/V9Rr
ifFd9EydtDXPFARXOCc7RfHcxA9meahwVof6WEV/RAhd4UbIEV/ZZwil5ChAR+Is69emHjuRmgOH
qhGTzp7EDCTeoZOudnagTz6gAg5izgxR/2WLhviEXzp0HVEiyjPNOUspjIkFre95lrefTUKw5LdP
KDeIwsglnAGe3Rgt/yeicBKd2045pLBuy92gHnOKbT26M2wm8zQP6Yec+xeaAQ4lT7ejrQlFxaZi
N4epSpcqYk28sbyRg0K2jciC6a68SUJAOaLxjo4T14cl9DfdaCCfhq7wjNVDDRcNwDgit6Jj5L9D
4Y0KXhi6rSS7se5VVBfx/fW0VnkKoWFE9KhzNB9N+nZ63s9wZZsH8jGz+O9cob1UXpc154HIYSU/
9Nez0zevqnpQAVXUXoCjCNLG7uVMvSt3m3xfSp+lBnlYF9228UC1QdKFX/Ve9zAuwTa2O639LUQH
yXrUzQczPuASiwROd/krCr51npkYdmX9eZsQyuU1ZUOFZuHlYmCs/d52eN3ZbZy5MKQcnS7FtfP0
+uwr1W+hE+zgAjoLrkQhbGRzr8byEkVKL8BgKyl8/FWxMNgM3Q6XNHZHaMIF2FvaPFY+q+wBIzlN
7R0knfIQK9IjGnNX/EBkpEqPsgS4xnLMtNyTOgnZWgzzg9L/7fO9BjFUh18ckOMYCML071f4eY31
2XUrKX8RyclVhFJLTEogyaOOitl79pu7VQanMBzOmOaQqWXzJmxBQ36WLfB/FHqFP6HkjSYiA4Ae
2ALM3UG78mjJ4XrFzdPcQ4/iF7dtfrjiy0F7DCFsGS4n6PjfFwwwz5XJlVVbaCLwTJRMYm0hqHPk
drgHgn48w8iNHkJjd1W32njnDR4kVH5Q7TofOBGy7cV4lxXvIs6KgqL6sLqor4oivpXtn6T90Fpc
xJUnurNwFLDDIfJSRO9g0sl1bXdVBetWfQwt/kzsBDZrPWtcHGtUANQGP9vLrM0rh+IBpHgXqoWN
9pwXsdGl6yzl1ngtPrVO9QMKtXEyH+/iKFV7lFVtnQV/4lck8skGL3Xtt95tkYuBN+/wl+4pQbDQ
wLhNQUemMLen0zJEtfFSzVDJJID4Z5gwV1AGfiU/1xg0X1aKAH9D8TTIjlfsoQ3cFuVDinIocswo
NSl/9K0SLM+B4EN06WXVr0jsuqEjOnGtyfwG2ChuEhRl3AwUB4arGfqaMBdX1ayGJIG4nKOliG8K
tLtTJ5Nm9AkgPkDlWEZ4R4ncUuhWSA6+TqTmhE1ExdE6UiElylyzBmUxUhmz2MMvDbQdYtISRBwU
6swZMBZ+dMvtMlIkV4c0XgOxzOu/2gntmM7Hrzp7POtr1J5kYUHTVRNerhWlhMFLFH1krNtQIMlV
XeQu4Zw7oN86qCuRr1nHMnaaN5aSrPkXTO0ekoocehFeBE8vVtGrtTPE0O7ey6VGCqVXB2VhDCsN
WHW3r0+PYvIKwM56is2XRtJt4wzN/5CIewUTTpp96ZI/hI2BmNKrupLMZtlJokcINNX5NaHjtc4u
CyOYJ+jvWR+IHSTSg6rukc8ukWZT+6ckSX0gg0HgCdSXdA+kF76kesEF1hPKY9D9psXl5vUWQYUA
l/gmhWb2C02xpPdEKjFC/Jk0T2dqUIAfMqT8rNyRiwjMhRcEG/m6SHESqP2zIs1w1R4RWFguctZn
9WNFA1h4ziGiPvSnVXWat690yE71R2z53YdqLgRUKarkISPZQzUWSXUxc0Z1KcQV572yhDFQdTtk
BHCiwIvMXOgGyxgda9R0JZhzQgTFB738y1t4XhctZRuu4iQA1lyBRla+9r9EygK6+jyky8Lysm4l
uDqdS8Sk5A2IhQBvs2CbILumojullOHsNOsfyBBT4R2t8ytcpphKmxPtRhljMbbbDWIRyJIlC7w3
QtVudia3+azTNwHCwVhrXan8oalPg+PPkO61WgGHv9cub+1bliKzBjwWwOmlfGl0nMDBTyFse348
cdNSj4ifI0V8Ep/ImLSTXxOI0JkvFHiQ2UNPfhGYB7IStcBx03oW5AMQM1B0eJ+Ibo6EqCoYPm3r
WStuxdccAxWxNV4MDWKusMmEfZ/Z7d/g8icp5+YR0EuIDzzdYG/QHkJEe1F2eD2bK2sEGnhqNNPx
PKgRZUTuP0S4Hl/fR8v4NJoH/JmL4JkHHK7MdFOi8PkeXqIVjGZx2LfntfXLOCJEyqaNL3OiZxxV
vnX9W6oL6+R20oJaTf+QDtn8Ui5EjGQK10qWF6xQcNEK9gOEYtUzzo9SYYMpvyiefHIb4BUytN52
z7UXyEYFvbvcpJAGK5ylIvw7nq5oZAZz/pm7lMAhuDttJJOsoPvIDHA9dlJ/lucNBisSDoIq03RJ
Oq/EWwMOhWbuYIaukeZ24vazMPSVnO/Nh2tuPaaCtpSi6zJX53X1hH9IiUlQW2Et9gJ+Vi61Iy1s
p1fRAqv13c8Fb3ksa39TUh8Vd76W1JHbyeEfWwMZZDyzwvLQYvsylBZs32QDenJ2zqzt+aKQXpIz
pIbxpuEzCMNroNIyqKS1fkwJoZVeorHBXcAuEgj38FLeWuG6GjmkPz+pdeNBx3bD19p/VeknFQLY
mqa2C3O8BWFFhETYPS5XUO3k+c/j/K9C0P/fY5goA6FVYtR1T49B3cRz3UVUT/HxfxfvvIZ8q78w
UeXBKybM+7GHQVWcfaJvknrW7TMk8YV6iedS8hidV+itYxo33vdJEcArxkuW2tA8/vyK0vgu33x0
a6Irlgg1xmxdLq0NaS3wnsaqGOYj1rsrTVcwVrr+0MYL01qEdXznvW9Mqzl+1i+fzwrOWnQRTsoa
d8iWe3gD0LonByhq3lyXcxkQdNeQKEnlPSWkG80uc9Ls0s2QU14Oh3XS+EVxIJHBY0mGiPFqIFGn
ewoaBMA6iCdYaWNGxcUS+61nQ9gj+llkT9d0//N833r3SUesrOjvD73Qr1XEYd26RRKPDPAXdKqZ
1S5+HkO99baT3pgkjZpspxQxKRv4zGqHY9eaQrerbdNNs9A8imlOtuBm51BAn4U2xQCvc7Y0B3zr
IfeeMO1Z9LOnwjG3S2wT7Hp1ryEoje/5zXIzJy01U6zPNZYp/VoyfVEEsGODGsoo9LX4TNP5simC
n9slJwzsZDv/9fOM3Gp2muPq/7Lkup6LPbZpw5qkveYCVsLotWa4+qJsur08Y6k3rHQzuRNJb20q
c7Kxy1rIKhBZRFIfPQFHsjub2wGxQ1lS8r3TXL0VPszJ1m1C7RSZFqPofuDXx/MC4KADdWEePFnP
53mzND18TGbRhv7iInHuTOW4Zb75gsZ092rgDERusmvRBGKmfQC2SpRZgUADhRfKveSvhnaILEeJ
R8x+6tbU1mHRyndWt3VjCRnj1vryLXUD9GPQXIb12SCXqE9HUyQDwEzNpCxsigleHYvGgl31XoYW
VUlyrRSZISTc80jXMVQ/zWK+i9YusJD9wAUmHP1aPAT30/MbmpUUZbmBdsP62r8PJrZEou5ik+FF
RUP/q5rl5cKsFwKKyZdH1HNkkvv8tMoHxUHLWbgeS/ERS1Uqzg+x9pL0+McNR1BUiNk8yDzhZczj
YnEWyOGj1O8UFEoFPQX//mn0J2pmi2B4rU3/hFQPnm375BIu+ypZRULgtUYFlsWvBtM1gd0pyOeo
1QIPSjpEhifFi7DcVGd93tFY69pHPDHbbgNt17kG4kK7jDowpNCa/hRYySsb4rVrCOpli3JVpW2V
NvqMpHqTXwf3zlq59akmB7VoCp3ZVKwVhL6cXIIoig4cIo8t1/ky20jZW5XOC1YHfgwmQCJDIxWE
b0wK//MT3HqASdwP2ixGuIZvWerkcx0Mn7UCy/fnH/+H5PluK4yjflmJKXEWcmour+MiF9+7JEIm
54J/HAloYCeF1VAWCDTvIom0TJNOXiIrLy1PUmrxtjTQ0EceNwYVFnNIY08KdAinQd3YV9UqnGsI
Zj/H+scpm0vqDZYOnbKSKO2C6Dd9cGzVJwrgNB9+fp1bG3tyagxo7ZpVyFxxMPWoVRMco8Gw0+7z
59+fqKz+3+uUMYn9nXmqz2pBCt8v263lobowExzBKebVTJr9FX7HXrQ83wlT8o0zcCpLapnxqcJi
eQzB8UrDCmdzWknzdEWT5byXGHL4MD/FNabJL9WmfZLX5fzOa95ac5PgH9c9BusRI4fCHsPDiuYQ
OItiEeATcbzIIc3J2ZAtx03a5xtRee/kh5+H1m7cLozJiYA9BQDjjBlG9GWD+gwq9NgInLgYoxHn
s9H20PEWFkhktTliBIRoMzgHkx4k6wkDmTJ/La3HoVudi/IdJQgca0HGGwdw66AZAoqMuZegJj5g
xlPWfi7OThkEbboKJVoBndr4V1Tk60KkwwEFL4y8S5tsOO6XmBTiMnV1pNOoMLYdwrUULMOCGln6
VnRrUd8FNVzlJ5S+7Ay8CAVgOMbrWv5Ej4w2bXpnkUvjav5mz+qT44vyjKS25alfIxaFo+i7iWoM
QBnj7Ado7LWPsOLtpnIBkarF6pLsintKvje2lz45tmgSStdTz80nP6OUbyOFaF+EXUE15+ePr8g3
3mwSbK22uZzCs9mvs1n+Ls7Mt89y0boLydaPXrY0VomHEITdzcz52d5j1o7P4CcJtg889lf6i1P7
988PIo9T+d0UT4Ku3lwrzCmMfp1KG7X97C+edJnn6MK9Z8fyoYk93YfdCEWQ9rovLNEZiA/JRhD9
Avd30R119P5mb004L4HSL+s7UEj51pefROsmpJePi2K/TqQRs/Gemscq8bKh8Ye/aVo4bdg5Vv5J
ta71tetyqGnq+XLf2yhRCcGipIVTLgG69wbWQHam3bssjpvzu+maxF1E/JSkTvhuVAXwfPqoPeS4
XPlF59Z254vcevVJ5JUtfRiyBnXZaF3OqnX7WG5gbQHxXiXueW5t9Nd8n8zPs6sDDcnPjpqLu5sn
3cl55BswQH1csV/OSXCO4hkxDgI/znMRlV2MwNICwTgaeCR8/nDG/41CGIABw3Sj6+dpngRHmnMw
bNQF8JIyf1DjN8vQ3EK3y19o6PEu9Z2ArdyanUnA1vQhyjpTg90DYEUTNtWu0qrt0GObDd7mGQ4b
SAcF77So8apmGfo6JlY9HXNfjLcKHaTIo/rWnY/ny1xTlqWOJYICXkhcnJoN2h8tBau42pcUgQuV
JmZ654y7ueMn4f5snNEwGR8c5JKLgIBD6HIRvXTp1LvEMBdVUYe2iwvKwQkXcFQXuuunC9BRznVJ
bmBDlPPvrLEbH1mbBNZGKrX+JJ05e+JoVeidb5hv2bAQjIdYnPet6NTKtgBKcgZecYWCjt9MXsao
MMkY+tLW7SqcZN8HSpeIS83pluJgT2lSJ6NokOp7aFHnEoGV3wmX0q3nncTjVDDQtSjGbcedFBCL
J5EmIwr4K99CPLkAoXBT0z5vReMZ+lRuuVK3/HmqlBvHtDY+0pf9kF1PuVgPgrS+ZG49h/EC8GuJ
zxgKYxaQ/sXl7EO+doJj+ZJu1XnicxpBn8sovO1CkFDzjPbAq7QKKQg+9TP9KXvI/gZbXdhfkxel
lGbmnRV2K13XJqE8wwbBDEye1PQVFwsfAH0A+h1lyTPvUve8jGaa+/Os3Co/apP4rNYWzX4wmOt4
iwD3Eq/OA7YTy4wrouBkh7Md+6oNs3CP8v0Bf9CV5Rp3xr5xYmljZPjyQZBuxeOxYWh9qa2pBLh4
5syHjXEnC7lVftAm8Re2fNSgXy2tLej2h+7JmDcvwh+d4scmFaiy/DyDN7/WJM7GwMaxqWYYqhx0
6TLwQsWxtIVNBzlpBhIIHtaKHEWnTzf7eUxlfIVvTi9tEjz1Rkb8JwvltZa7V6ggr72wgCTY+/Vf
+erQnCEVxV3bzp8AEltvH1z5MKp6ZtMnTibbzRFq4vaKeikJD123NXDS0nTC9PDz801U3v9v0qFN
YmQ21JGhScxJV/uR1/e1g3wgsE7DReE28aA+54Ktg0J5Tn3mReteqNZQ9/8TAnidt4sLZPvy4aLv
ALTo2/O9Ksate6g6CZcoW3VlLPNcUeOLAHm7B5mo96SBPqk16pG7eN3lKwNJmrE+8evn2ZBuRB51
EvQyxCUEfFeldbvEpQ5HBnoRuhuGr20NVJO/UD7rZh9rZxCpq1ONr5ayrxdXejiZd7lzERsZEd8t
GXUS/iIlPQudzqtfurmO4BMgmsCRLE+kX+NeaRyTcsx64a+8Fz0aekLjxqGLAZTmI4xcbJIGN5C/
4uiD5eoqDK4HdPnyDL8wD5D2RbIBriDtB8DOxD7l7c7M3bilqZNIWAkBwu5jdEI+6vnq1h/SvH8b
7dO3yZ2tdCMIqZP4J7diDRWEEcwHyT2gq7pDmu9uKL9VLVQnMc7A4zcsxhiXLOgZd+vL6uQjzbhQ
3HIDpoPiHZrSDvF10e+lGbou2Z1Fp4wv8E2IUCfRD9fZVrZSRgZiFG7jI7ItjwDjlmcfZ0e3WAxe
9nHaSyt4tUdhg0WdHz93TnO0loEdbVn9buuFG8p3i8vT3ZNtfO3vHmoSK6uz1VvDiYey0CnDCMeu
t7pDkZaD7VV0wRru0929G+Ytssq/Qv2X80UWxYt4GeN/SW0LOQjHerweAfXhAr6J3Z9X6K1Ip04i
nSmpgp51DNK46SxbWp48u/gn7+qdXdMfXN3V7eixX1Qr1c3XQCM3lS+utH3vv59m1+efH+LWmyqT
sCaHhd4UiNSsFS+di7M/ho8QiC8s7t0Sbl3b/t2pvkwlKsn1qRzjeeXl9vhepa+75gFtVFt0JQfY
sSt4v6M7e/JWwPwXw74MFyIWn1rjl4uCX/TlB7TpcdR1wNRVDnd9JXJPy0p4inyohygPRBth8K07
X/RWwUyZxJxISM/tdbwnhsfLBxjIRfu3Wxtz/Un8vBygfXrDsX46/fn5092qZv7bvl9fNSh7s1AZ
TXZgOSwPj3gv0Lh4BFBKOiF5O+S5d6Fj2rKbueXsGLpoo92Z5xtHwr/U7MvYmPmYg1UwNh7cM+Ci
djW7dyv6N1vf7PR/N5cvv131ZWLq45KsvILClz94JqUP0c5nxQKHsceTWzqhV85g1czxHbGLGXq3
7l63iw/ZvXiwuXbaplvRIiNtdcU7H/ffjvjusSYBSFXwh0j+v+0qzs5et66Pjd0skbNfXxfxHGj+
TPXxTExn5RE1Jbv7e1kHu9rL1t2s8udUIBYI2fgIo3FKtPNoEXrG4s5SGJ/hu2ebXOqGU4q8w7jJ
Cg/ZhXU9q/1hDvTLF+kXBq61KbZoZb8is7uJfN03ndj7eeR/icV3I0+C2PUUR2ZScJ0UrW2dUnR0
AuxPE6cF8S3YZzTJsg30hqr2ZE7/nVVssJdoR+9tOzjK7VOI7SigZJwLjzXiJ+C7HSo4ENmN3GtB
z5apF2con7/lFztE4C7BuWM/jEydeVfOO5TxQe+NAIc/iMs7GBLWLUr1blbvwwofmF34eIHNAux/
sH9+Y+nGsf+vivZleSoZ7fBGY65rR/NQ1/MljwbRDHfs2QtVOr/zVU/0pGW5urfTb9UN/p0gX4Yc
G+tGCsZqjbrXAv1q/yjxnetZ48pOxCEYeeA+7D8S3WD4UzNoMn4+q9znbnb1JadcRPbTnZe/cR/9
VzH68iRX/NUusAvR3d8N63am+6pz3eWO5ILeW5Qu1L2F8ZDvr5tkc2fEMXZ+s8CmrOwUHGoWjCNe
QxxcjF0iLAcb0JsfIUcsYlL7IbHyUE1x0pmpgii7s99vXfhljQf68qqickUmcvzO6IPNsm26vDgL
7WEmu6fZ072Ne6uU9a/2+WWQqI4hoF0ZRPYFqvibAdebz1O9qrAt5QuDvW33wrZZdIltDehJ28O8
eYRFkzkxlmxHaZGe3tCoph8p7gN6dMBNuU5vzXZfcy+v7q35W599ciM0sCWMpc6U1sOn8Doc6C5Q
BSp+k459oGel7uCCgUruF8pTu1B/5S93vv2tYSchV7LEK8JOzE7hZo/938G9EtSiMdSjAeHWHGvo
uAOzKe4ttvHbfrfYJnE0ySoqfsgErAdO7T+B8lTnDynNmJP9gA0oe4t2A+B5V41c63DnJW+NOYmg
MgLOyUlhbvsHa0dSnpVe9LuBDQJSnyKbrbwXRMTUeOz1TRzfKWLfGPRfcPuy7lr0pUaZY5BS3buk
Ha04J7/v7y2Xcbq+mcZ/l7Mvv44RYGoUDdMIuQZeo7wJH68eOP8n8bUgWBx/nrkbq+PfjfPLKF2H
zp9+0tmgPSRntQNVmkfi67XCxsMy0fu/BpwkXXJnuFv3rX+3vi/jBWAkMzFhPJRNEJPbovR3zDfJ
DkFvkEGHYl6uh2W8QJLjbzmX59el7NGycqvniHv7z69864b5r5L05RlQQBlQ4WKxtH81N9iQGCqv
yT6BueF3hX39qyyvj8U2etAf/+OA6v9GQatDmxylaa60Wwvm/KGGUkLKBXDZsrU/8ov8FGMvDXng
dxhcXent52Fv1RalScCJsIccYpMVtINg9FiNc1w+n3atmy2Gv9YyfDr7oHHl1WWWApUmM813yGfO
fx791uaYhJ0qQDE5OKGYb8CTbJvHKD/WpXZnc9zK6//VHL98wry18qq7sIx0X15Wi3gG+9UeC/94
RTvRx8cHJtizAYRxS7L98wv9Sym/25CTGHM662HfdLwRc7mOkjWEInSMsKQ4hit5n73nqk2R1ml3
KNi9GMvKRNT9GC+0x7adN2dbMQEw2pT7dCfedH+V46m0r0vzF7Kg7QtER3kVPWR3lviNyRcnCekl
GcKuN0a7ghVKBIf4zlly49YmjkHky6wLdY1cXMnP6tprcPVOxntXPYZvYuCaKT7k/s8TfauVKo75
0pdhEMfKcBUcI99n/Chv0UT2ZM1OFqhXQa47KLKtH7SNuVPt8Fl3YUaN9bNom49F12pz8QT6q8md
tsWt1Fscr1RfHmawBHhZJSutnwGHZX1FjuicPM3HpcT9A/B/F81iL7+za24hOMTxi34ZTujj0uyu
DIeV3iwm8Rg8jEDQENHdPWwxB21IGwPOZeMyFZvwztq+dYUSJxHq1Jcg2kFWr+vlmGjIcF/mceyk
26ix45X12KxqX1rJb/IBUeG94KLr8Qm9+x1l1IVMBUD3NM3DgWiZbYpdNwtWanhnq48f/ZtdJ06C
mFo2enWOKxZD9XpCpLkCewFZ2UkQ8BDh0f+85owbp604CVc16mFhIkrS+qQDkYvSxhlMYVMKCPQZ
nwHMNdTZkAhfid0CZiaKInD1ACibFeWRy1vRPFUwQHHdRPeMi2Q9F2PWK2DwKv1lIPQfNadRA9OR
qm1cuVXyjMMvSsPDXLggBwH9elhI6NoqGEoN0S9IsBmihmdywaDD1jjvIT1qLbSBedV/NOmsPZsL
DDY/TnRkkX3WFKzSjjDqdRC94BC7/r1IDoW0DHTxeG4lP0qR1jzDGrCue0O7+MnpJc13KQpNikiy
D7lagFYuNJi+/jyf/86Y7z7b5BJ4xcBCqtuSHOcTghSUYOEX3LLiqVrKtZ99ioEztLPLnbh0c5NO
QnNWnyRRxaZlXQi/ugLznm42UpJ6GqfoanXnvd7Ny80Jaj4F7HxRC8hp8E+ALhLZ+/mNx3jw/76w
ak1CrlgVTGzAI9RIaHcpB4RnwOmr8vOdAW7kzCj+/m9o6NpLhpY8U1p4jdvP0jmOq5tq3vxCrGHx
mTyOKerJl1fCAfTVzy91o7mmWpNQrGZtVJzDmiuujz3dFvrgKnkKl6iXLmFt+gk0/tXZ/3mwG7FP
nYoznaJTO1wNUPmt3B+0PlgoYXfoh9hrew3eyliNSLZ5pPrQTtFIwFAziJGJ+92bg61UyvzaovVJ
FlcV7ypI0Vindl5c7z3d92eq+g+Z+yUyZ2c1V2vUO9eQ4cqN8mbMladmB4kXxnj2rl/WBi02J4jW
aGwHaKU8gc+VUCxwhmeY2GAerdbO7iz4MSx/t9gm4To/V0laB3wWs/8ozEONS9bP3+D7E161JtE2
xlYt6YIr13MkDaRlQf9POh8bbVFClowvs6yY/TzQuGi/e4NJvM0Sqm1VxxuUAKajCA8SRZglxgoN
b/8Ubcru78/j3AhE+Gv9767BgAdHtAuLipbH7vKRL9vn8MGYnT7M1+HYvKd3vog8Pvh3LzQJQcCx
S6jYzJzql9tifVpEzsk1XVwMObN1QCnkF4R6W1xdn09zSg0v9w7vW5t0Si1p6Cti/MDQxV5RHY6R
sbQKc/3xPEcE+1P5MCs7UO+D4W98uyllSiriLtHGV20dYUe+OBvcbh55EM5sFFP82H1DWtVBaOHO
7eTWeMb/fkKrjvs26BkPP6mFZR9wdljfoyPd6N1g8/C/P459Z62hJk+hHKhHv0Vn1E7m3UzmlvXz
Chyf8puFYU5udBGeOVB8WICn07vS/tYe8kUrulFzpwhxK2qak1gQq5eqDccQ3XiXZTcvdtkyX2Iy
7lHyWjXQfXFf22HFOYuW2Mq0qyS/czgo49L+7s0mwUJryrZKFCIiX+UVt03R1mScfvwUuxNtPlzn
ggR93D7NsbfRqPqcZtxAwrewtbHt6Fd4DuawuOmH9qP9qWO48U7Z/zzpN3J8dcp9MdokvwYts54D
v/V0h/vSb2yphEfIfCvrQXabTeNn6JLc+co3riD/j9k8XmSFmUsi2eFxWKfvilvBI/eMzeAHTyA9
rAWNMn1b+fFbdu9CcGv+JyGn59aeSuOQ+Sx4SOfj10adYwn74T8GtSntJU8RUg9kRjgtKN+1D9Ui
WyovAGvcdF3Mqvl13ruFoy1PH2cybdE3DveKurf25ZTwYsS4DeTjfUpTcA45XLADxU3Ovq46/LxX
0Z30btwk3yxhYxJaxLQPBCsn1Uw7GUUixTm1859X4I1ygWpMAksyCHKVxKRUmPsmb5gkpo+K5KCW
qCBK4uOel1zcusHiy9GwtyyeQvXRkh4S0zOem/Ygz1HxPW3rHaTTGhmjB6nyBwTx/pZ/0MOzUA8P
PBA7y4TCx1xDq6x4+vm5b078JF6pYRD2/Rht8xn1Ijv0E09egJr1zcf/OMIkYmWJcoXuex5LQ58B
wmoKKicQzM8XpPWQrKmBZBxxm70z2o34OyVgnPL2lCIXz3eA1jtrXo2dvEwfq8XZSxfDQ3QMnqot
kMzrx+XOvrxxXE1JGL2G7xg2PGPFAMN33MtnWOh2f+5WE79PVdV/KeyXiyg2Q4PUc6qgL8qSeolo
1l43oktQs3//xzmbRJYkiNWzKhDZG2QC2eq4c6GRdtL9MwnnlXqbtZafTGxI2yWns6fuiz6l2Tgv
7mzLG99sylfAvVAVc6yR1tR92r+np2aJ8klzr0Ex7sBvNv2UlCCFYo/zjiCuh123Cz4aRPOc015/
bh/DZYtSpo8tEUzYBOGJXz9P6I1rtT4JMwEeeaKZMmKD9Sf1Fa6Cy8sCUXB0zP9TyU/Vp+HGlE6R
cGXKyHd/nVaReueUvzVZk3Bg9lqBbQi/G+BRUTUlAovbCEu29N7BeWuASTS4itbVunamuC4wr9+e
DyaqB3awth4aJ1hLS8FHqmAnHIJ7eNHxd7/7+pNbC6I3ctwjrLU+aXg+dA+5kqODNqv0bYy0HG4b
NMUlmJPbyyHSDuf64eclcGtJyzzOl10ryUMTa+M8ghF6ZsNs8ruJ8w2krapPchzB1OSsC5jCcNsf
k/3lqNDkQx1v+Eh39/LfWxccfRITToUlJQDUAQUt1Bks8ZXx2i3SpXy19ZwiLHI90SrfcX6aod1c
76y+G7F0iq83wmSoRZFZqxZ0Ly7Pkn+a17/wCPxPH+UfpezLR+kDDIPElvuNYVGbEjUH1ov6qzbu
/Pyt5HOKeS/xYOn0tB/bkn1ho1uFLiC2faC4URV8DHDWQxrKras7MeBGu12dItfxasrxOuXoMVBu
+6VtWmjsiR0uoocgo69tetYagN+d0cYI8M1GmkLX++psNGLJOTSmfwCz7lycbmyUKSzdFLuykISA
6KwjYNcfBSTXtCNiI5Z1B5mu3DhBp8j0S9YUVpsaHC/LK6gPDaZYvKwO572xAomy1B7QeEYBD2Fi
++qIcEZ0L3YjYFrg44/mqpyhbbW4hwK70RJFZ/J/IwO9GrO1krH2Dhrr7IlL2U+p6AWH66pe09hA
aDXyUE7Z6vN2Xs8Fl/ufq4I/0t5+3gU3IrA2CR9xoJmV1JJBFj3GsQ5k0bbBtIw98fPv39rEk8iB
fXoZ58KFEoytrIUtwhq2sA8ef/7xG7ID6hRTXl+aigOEXx9O7/E6qlZd4BvvTX4MZJSM7BOAF7Rv
7zWnbhVbpmDyXtCFwhI6UiLYMmhGPyTI7hSoc0YOnbyY62VqorvpQjI6Rvf6nbcCiTq5QCCgK6bl
2HvM218fSuG1stfoXr5IsH6FTT2vi5fgnfT+5zm9AVZXp7hvHav20/XMcIm5GKyFJv+V0blG4Syd
XTRHxJjqRC7WIqya5qi0qEt5mIvpAjElip/FCcVPu0C9s1jHQIu1FCceaXlpI1yh7ACt1VR2c5ig
Ncp+kbCG5JZUb6rykVFiBp+fX19/fo0b5Ed1Ci6vBCNQLpgyrZP1ABCys+zLo+EhQ+kWq9br7OuB
DikFOn3f/Q3fuo94VyLIciz3P49/q2I/RZ93YWckYd1Cw/DEY32st+jEbelbutrssk6WFI4/ddBl
50fRPf3Hy+0Ud66XlqUbYzloRLdpq8vS8NKH6yqmX1k5wpu4qh4qP5j9/IY3IAaqOoldspFb5rXh
DJC8Y+ORkmyqQ+4nj/FG+9Wtg8VlHc0vC7CH9H780MHY/S62/1aiOsWXW1ioD2rMhQS61lzCaq1e
IF2IeuSA5Fg/y1AOyvv/lpD8S/K/XBQkHK4s6cSlMVIQ9p01T8HprbOO8svP83jjzJsCyK95HRhl
yUIJWmyqcRxG4uPx/3B2HsttQ9kW/SJUIYcpAsEoKqcJSpIl5Jzx9W/R1QM32zSr3twWCfCGE/bZ
iwG8+VoX9dIlc64gx14JqEOj8UO5OLRt5Ccc+HM/uFVeTkE2hTDk6jNScgbv2Bfb5PRj+e8FGVB/
5VC5EHefi8oFTa+HpIOzJKsJlowYoZbtcOVGv1RsOReN54GWqJrG45n4NibVpngU5RWpnbpRLLez
VoP5FNS3ev08Fu7CaF3l1ffmDADypayfTdwJixyc7WYytj3O5suI7xnEhWU7ULYhKdT2g4ZxxWbC
hNMOBXzFN72R76pmdTLvr4crq+zSgXHe/W8iHVLzSLzYzS9auWnmnQgRrsOvYNHfa3O21X4dQ7Yo
EO1RVIjkbWmuZ2FnTI/iRzHacXqt83fhzj7XxZd6EZNR8k2WYxc+Kd39ySI+Xin4tiRXFsSltOW3
GOGPTaVXwohTfiztxefokdY2ZcWJQoOdHYi0nH/vrEvl8XMhfNnqvdH2HWlLb9z1ivolRU8yMgKs
cqEdzD+qlTqwMr0K/9vyeezWS6Dsg3I8ZAmeEBU2vLctHqm6Vh4r61rQ8jsB+Evs/Fuk/Mej94Wp
AXsi8RDTnTYz7iVC+3us+/t6PupwsIQIuPqLepSZQosTzM/8Zl5W5Y1eYSu7zSOsupbWLbKTmU7H
gYHMVVwnx1z9rpJshUFtkvA3EXVPK8v08lKEpbJfhJfegm3qxxJyzM7FWxK72lD1dPkbx21bgt+t
ZofEoCo5xraibov40NSYiocuExmezCCu2e1F9f3fv82Fqsjv8PyPl5C1i6VVFQ1t0Wke9O33sC22
g/8fPtNFDM+l8+Ys6pxV8CtS0HA9aF9i9xaEV86aC9HyuXR9buawziGm7Jf8SJujjNYWNpPhVRut
0/f7y9I416kveiJrhUoyPyYbLXDzp2GrbCWPfAg25LXI5FTs+NuHnMWT/ZQlgjFQgh1W+PXYmMxu
pHW+SVbBilqodZtd2X4XcsTf19EfPzEMkV5qYJTuF0xm9ezNaPAh7jf/Xj+Xeq7n6nKM/VuRVcQC
Irk+SqANYiZpeGfrZoNyakdzAmaJ3ayLZ7TV2+658dPHq8qwC0fkuexcNpsuUsuIwvKJWkJwqT4X
O3Mf4zVwavtYTuwvXuQhfbbejCup2qW+1u9A7I8XWqYQLU2NVZ1thlXgt/6wTx7jHVwZV/PNFTZS
5te8N/6/6+QsvptnkZpVwRYdt9PR3KYY49rqrXCPW7wjvli38/2/f8pLm+osBe3kOG9Gk0Wflr8U
VF2RdDBmX7vyGBcUhepvGekfb23q2k4xQy6B1hx2LTC6Br27+dUvfiEcUlO1g/EROCdYjNYzFIzQ
tMlTWsOh1lm8CH4wu1XwBMXCmaNPwdob5eTWj6MSw9RebAh0W2P50Mtk9e+XcSnb+x0e/PF1g6at
IfqR0nbu6LX3/SE/fEPCYIDLXA+H6EqqcCk9OleYp1Fdla3Mj5v1zb43913iE3WOj1H8XG3KcaPE
t1PnRU81LBrNGVNbWSwnH15q4Uuf3Uyr7SiRXLM5po3f96l/5elPa+svZ9PvAuQfTz+qgAVRU5zs
F9Qtkzlb9E32XvBL5tK0a0fHhYPp9/7640OAbkuWcZIVFhvZa/3Th4AEOchvqovMEiNeu9nhHeCH
D5mfPBm3wiay7JnUybryDS6lL78LDH98A5RO6FJOj4nEhmE87HDRhzCC61w75K0L7/GssD6bySA2
EsXAtFnV+LqL6zZ12xVu5ma37aNrP9eFe/b3Iv7jOZpFS01j4k0K69YOfv9kDBJtmeHDcGV20+M1
fdil5zk7ixZhySxF5rTvWg+ZDTwiSknxbXN3TVV1IQs7F5VrQcAZYPAB+ra1yQLupsM1NfylP326
7P94Sd0AWTwp+dOK8aSoz0OwUlLG6I9VdPfvXXPhMjpXfNeK0RvCxAfMEps4wEjGohpTM7bnwB77
92dcTE9OH/7HU0xLkQjkkbz83MPSrS8/oszBa3/ZAllN5xuJRKrFYwkTawAEXv0jW25rYVaAF9aV
s/HSoXUuDpc1RVlGie+Q0jiHXJ8fjWyPvBOQFbMro/hsuqXwXMYjqEFfbV/zea1jo5AfzNWAOoIc
rzoIexy3fl15KReOq3OB+BzEgIJHvtDyMLjCrryRvfjOl3xNsxkiuVZoOS2UvxyK5wJtoTCMULYo
QGijfNuHzSp+iwswUYa+HjSgDPBtlUOswHwGoLQZkmf8JXNpI3YkBIdcZNZzFxTRlYVwYTWfa7L7
qoxA6/BlhLlw+o7BKlm2E4MJUkw/oyvCpgshwbkim/wTXHDEuVIZ62WhJajd1xGFpCvn74ULQDyL
OPolzQKp4hmKnrknCX97fHgj7VqX8UKALZ5teFDpQmedTndGrP1qDwZsp9wMDvPUHlIgaiv/Xn1/
PxOVc9WxAHGuy00+Zlj1H5iR26dBCHF/rel3IcJWzjXHFGsHVTqlaICJMV59mJ3sCKrMNV7zj+FF
fjUwtsFIKjzAGbIchpBTN8TL5f/ZQFPO9cexVGVFP5w+/6eND1L1GK4ZztQqV6MlIjJT+B7iNCkd
q+RKU+vv56jyPxrkBJJ8FJ8+EDeA+oZb2TFp2F/ZOBeaqMq5iLhdQkHvBMJ3mKVgp8bnYmU+YLLu
maPdu8u2c4zHmYqpdpet/71CLpg5KNZZGNAv0VKWpzxYhqfDUbGW1iU8HyZf4cnR2ZLXTeLqIfXZ
9FY4nVnzlU++UHqB6/vf14VcdGJcynzy9MWsX9a4YBHBjshe6KtHkFJO8owjB09qHSCiYrFFBORd
ixYuxPyKdRYuWHFozSmuGTT5wveSX3NZqU7AkfkQrgN3fkv9+dAfkOS6DA4V98Ld0tg4cB+SHczG
dQ/xy46+r/wGp0Plf09v5VyEHEYWODyFs2x0CrdYDbvlrl0pTuW322uGMxd/57MTp4HUZUYaisf8
BrAt7BZAKXs253Pg1g5WzXtIrR7cLlSaaMaubJe/n6LKufRYLpZWTCC8781Y/hE6pI7micdWFV//
fnN/vwRgP//3EpppMESlzouzjhGDoO3+mkD0QhyhmKe77Y9YJh3xJk5UcqxiL39Qc2dnvHRfyoo6
WLUfbutD/MQS9WK/vC33crPOYifbam/yfr7y6i40LpVz5bFRYxP7W0bd4K/wgV1sCGwlXrWC/RGD
D/w27Si8Vv+/UDfAH/G/H3dulzpqNBo1A9JjG0Yv8Jrgl3hrtPayXahffeHS3b6M23GrX6u9XpAj
KOfS5MkQxGA+LcnuNX+umRohKvzSXcUNNp0n7tLV1ZHev4dHQMT/+/GGSpGWekIn0t8LGLTYhj9x
1xaHmmPuSrr89zxHOVcU9+Y8SEvc0cE2835tyuMCOLpurlzkF9JBRtX/+wnMWscJUGI9hh/4Uwne
4OAfFzpP0jWty6Xj+Nw5v+7zOer7WtwbD+E9TevkcfxRnxFAgUiIY8a+mWOUbudtcRhdwEKzWxyu
YsX/HiQr50LiVE3+oyJbiMW3zWoxjrlveQUmCCC0Eg+c15VtdeHEONcNt9KUZIvaI++iyL2IQED1
G7OHrFRcNXK4cJqfi4aNxGjCWT4pDgKIV+sGg5VlOwq+Ia913ZOgz0Gs1JO7fx+Bl1bGuZB47gxt
6QzOQGN8mGI3aD56A9AhDvx9+Ca8CtNrfM1c9UJLRjHOjgk1sLRMDRH/FrCKFxJU88OSc7u3VpOx
asvNpH4J15ogl36ps8BEzSVTE4OabosUSR96UuVONiWYEjUjQL0qtwb7yhu89Ennp0MkB6FU9cse
hNmIpBl8VNy+ZoHbI8cEEo85v4KjaFnbZbFRF3cY3go4zMq1rXfpbj6XBBum2WZGMiz7IdiO5a6f
RbvAYKbwRIYUcR8OIF7hLL6Np00ebOYv7oA+/M6zfQX27t8v4Xdb/C8xyLlsOOiM3MKlHd/c5pEZ
Rah2iTsub6LhRco+mbwlwArOXG766ibt3ucahGcMl698hfEW1KUzZPXTOBVg7JkarQunmo37JFsr
WERbU+g1fe3l4K3zYE31ARfZjIzN13E9lvKdXFVennyMtJsKLLBH0ZPjx9b4Nferfz/dpfvt3AQ+
FpW4nlLesLALtvJP8YiyY2s48yq7adbSXflYpPZD8nTl0y6kXef65NgaC6kYgJCANF6LuLKOHj3n
VXhy8cJGL/qgVovXOPbatvvvj7xgX6Sci5ZLKTClQFLwa2YMXX5sW6o7RXGUQ/wSs6dWZ8wlvFU1
HL6WxyLRoJ4zJl+kXhYXe91YjjVwSFPCtp4tgDMyB1UIFY1ueZ5MDk6fPTVutbQHqcAff4JjDcb4
Zu70K3vwt2LzL8vvXAJtGoD8DGUERhR0+F7QM1mgQmrrNAEaLD2aTA+1LfuSskkvz74c/UqFm6ps
fuFSbofZ15J+9KXkz+G3mb0UEkWmzagKdqOuu+RFSI49NuWYV1sPQeqneevEWGpoybjL2eU6JuMt
4rMgc2vpRadbI2rFUS1BFQMwE++U6Bu7FacCZyxHgp0Xr1OTHQbBzywYjsxc8+ew5rGU4mBYpmM0
ns748Fhe6YNeqPcr59ptITbqtNNwZRYpFUiucC+tC5ci6nO9idD8CVc6lxdyW/3scE/0We9rTYU2
i5hfxRHbDoEihCVj4fOjNbxdWal/rw4p+tm5HrOgslHDoHtwxwMAF2uV/jQ++ldtLftcxEBkuZkl
0+n9ZG+8DpIHI00DB++UY2XLezjay+peODGY2vUQOT3s8C2GHsNNh3WJeWVBXjox9LNLoZckFXgJ
G4oDOS0+8YTfqcfFA5jJdNOr4cALzTXmdBwpca9lHRdG5pRzU3gt0DsxnBKRMm3FrEF7py4U/BmX
1I/xS2XCHD4u0uNYffXtSryrA2c27cl8VaXJbrvyRWa8k+m5rx6CrdLtKzFeDeNhnp0oc3Nqgtoh
ifQr6ful/ORcVZ7IzGILCvGi1G7rcFlZCe8Em0T8HiSvDd8sHAMQmzdvItjUf6+dSyv0LIddqq6a
UpGPxBjwPluFG33d3l7LVS+lfOdi8mQu2rQ4jUgMDHf4pOLyjVbxhjfDp/pI6Ro3fqwsd/NOe7Tu
ip/hvsmc5VbCA90vd9c6TxeK6Mr/aM51xSqz9rTZ7/Rt8gb0yE8O0kZy0+2wy475gTII0OG7/JfK
V/n3e9Wlix97lu+2pop2o5OhIeTJoypad+L8WgnpZzH0oNaBsCP9iCRY4CiaFvwRpP5Vke5jLdw2
ces28BzLOnRlTsHibg5uzXhVNndD+ZBo4OuK1KlpBcj44Sjgp8Jpug0wmY7z+VcU9NsunG8aLV+b
JS34pIIFA5F9kHECT1sCoIbM0wqcHO5jETe7JegoyYxemIWw2UlFIk8JGDMWu3tBsuDGWzo+KOXK
kiW3nlT4ybhuyJsip49ZH0broWbQVBE36Om8rjAjxgaPUuB1k+kI8gdXntsF46o3y48+3oja4Eg8
rma+JYmK7gb4hWgH/WdeAv3OsrfZqpzC+Alba21OrZMucu1y3aTdqppexHwldJTcS7NJnCzEkiEF
OyrPt5Ga5bYiVTdhHuHqOY8Im+KxgqGZel0/bQmWzGYDt2uLiP89AHBqidHLABLZSosnLZr8SlXf
Iitzpjb/jKbx2E3RBkJ7X2HA2hXiuussm2ELuU32Vdzg6KSyC2c5KbByUuOit9tS4+BSdK9YAEvg
tSW/pamfg58Of5Vt76pYEYm0vqPE5PQtbEDnR1MdmIbpK7G7q0f9vTWVG6uxEr8xelCuRq4nX0Mu
1599Wef4w9SgKgpr4g1i6wXiR5gKNwRquBFC0CJ53Ro2b3G2h8bgXw6y7s0qUHCFwwuTAa+w8NoW
mtdIb8JXrSxekvy9y7phr6WaL02aWw6puc7U+V1q52xdKlr7GkWYY1tq8bOUtb+MLUaXXtI9BFBj
+6dGP0YRiGSYHtVqxgWjHtZADYjojSK6jRonDSxPCf0T1jjYzkUOqyIH2mlaPXq6TRN5nXGX1jNj
br8C1ZbjW4VR5miXhJs8WXfVdmqOLaFwlAaO0lduAB0UftNoA83FIZd1G3EI624u+BNu2V28V/u9
ODu9eoe9eaauaaebwv0w7aMWxYruw1ofFMnwTFNSnCB9FpcDmI+cVnsk4aIjzCBq60OAT0lOdwUr
tltzie4tyJ/61PkVC9V4hVOu6SCHiwfN7Pdl853X3xObTG3AmcgfFcRUWRnu2y7yrXh5ZxbNIAER
JjdWE9R8YkTG6qvpvRRuWu0tAs5d+YLQrnS6+liP0+HXw9ZOs1RYL6VpJzMm+1kjHRq58WqIT5u5
C196yVyFOqXF5T6VbnJG6qbxfUnLHY8yj3QLBfyD4B/XizNY3W4WQ5Tf1nZUAmvTFfKDMqv3iWkq
j2YwtuvMUFxBmbKdllCcYN9WeQFMrMBMi1Wh0tpq8JtK7KoUHTV7UerIneA4Y5Q6zvzckU7x1liV
9c2wgJk1DXFjKF4+5N6UAntpYBMvLwMc5hHc3GAJhKH2FN70b9ms27ORH4dRNTwBT6tooGQeo2oH
T3MCcoOiE1glWhavyMyYVQXmMz52aQVHt3Ba8bU0Wn4nsd5ItVvInniaMMNrptwXQhFioXoQDHeR
s32/zJYL0Mw9/RkVMCU0KDN0rP5uYiaWbpoUv4EHKRLRG+ZqrRpffeMnYBqCj6l464r7TrsHTuwL
kmaLAJoFPHorL+w/huhZiAkRaDVNjpJ/G2QilYntIS7/WOiZRyjD5jjaehDWjhIh1Lf06q2u1NtK
noN9Hj6M47Gvv7sEJLCIDtVP60eT9aXHVKVAmS82Gy/XS8foRadVdrqwjk345UV/A6QYj52C2FIX
nFBMc6eJrcdAi2p34JZVBP1B7lqclYxwV2cHRQfzawvdumR0FVh3Gm9q8uFWQOZ4aDDArZ0kvOG9
DtMDomRx+NStQAM47IfvmeWbmVd+tCCKOzvRnS5zUiy+l03SORWsFRNmtSOhgKTfoNgDsAE9vhlB
M5V7cbHD/L6UbmPsvAqvIyUK65UpQWcKnChn3LD4knKsSIChGLjwpn34NDTRWkiyjR5lT11S88uk
pey3sNLpotRt7psDNEWFiULNGp1x0v2W+y8cun3bN5OTYiuM76rG9ahxop78KXeh8sitEM9M0coY
ltKhCLWdRaamFiMSbCQaUlLalixue+Wxy6XKnVI9vK8LI/6UHpp4NWlekDG0qDvyqRWMQjP3FcPw
mWqr7Grp16xFL2xVRyiRl8QMU4W3oya7i8FbN4FDGocW5JIZchovm/wnWzCoYXblvoLOkdqx2Lhd
CfcsKcY3te2PU1fRebsrsj1gslTGdw0u2uD1uPSGx1qhH40dT8dnCSmujiGenwdEl5q+VkWyLLLi
cbHxkHHbjzi9afHZTUmzRuZJD8WyUVJyU/Vbgfudqe5c3iTiU74IdkllodsalNWGcFdGd4ZYOPKM
hMVs7E66C1U3jJh1rPs7rbypBq/Fk0ylwAD5NYf71T0sdwNinqS7Z7y0CBr4bIUHdcY0vD4Gn6A+
zXPjRMW00hmnb+Xe6ebJFWK3F9/N5JcBuoTp/OrYoK6WyqOB6jpFbAvpQ9qUFoP5ypPVPDbhk1Zu
4Zfj2KwPB0u9D/MbffYaLMS71yAC03DMmjdhesiXx5L0R+ofZMbyILl3awuSaeE0r0u4wyBAZU8s
0Qc0sZUpW3tLrw8EiwClR7oDhtR5fZ1zpiXzfTUDLef3rELxqJLMZlXc7RPwTUXT0OKi5eeo9eJZ
y7RN8E/xQrENwQylR92k/CRFXqLrH+Z71HhxsQAqShzylXXYZjvctLbD6Z1TJTbHdNVDPK0X0CDl
aqCHVoEKowDUTdMW6xFHqnu3mG8ytAA6Cmar22ZR58pTDal+KJy6qfcatQS9RJyp1Me628vCQ6Bk
u1b+gP1czAHuAt1wq8TCLSMzTo3bKZaZj71BXUrY6gLrqMYvcxolWwUHbyaHcaoVzqFCBzhaNrte
NkrHWmaiM2kth6+9QdmpVw0CM7ElYCSwi2RjNedT/rkMBA0JF0ySr1A54+xslb4a6qtZ7XGRat1+
UeyedgL1T/FgVOzbdMNtYqgMwZfLVp3NlVyQmsq6H9XjcRpfLQLQWm0dESPEJh9dGarfXKpOpO2t
TEPAXcw7a6lhLWOJwvUY6w/VeLpg0fMPoHGpJ1hCDtRbjF6LwPCF4EOk7EDFzl6srWXcgWz1rVCG
4npauAwyBYVqm3dN42t5sK0s82dWQsUdEuE2LzZBJX5ICTCumN9ZG2pfrkbeGKX+p44+1uKbDyjO
Nc20LWOHMrwmklma93mefKvBpmp4zq13WXzulmd1JjT0quxuAR4jdTjgrSzM6gP2slUTXTiyntyP
svI9MJ/miFBd8K3rUZvlxzquDuVg4WlXCBu9YrkKzdoYVnLpi3nypRq1F1kdfsCnPmW5rIsa0mxT
6N6Y6YnN9P8ENIt7osjH/ai3EDOLLtpE87QdcA+3GUa+H0rpoHdztFbE4a0kGFgzO2r5ZfMhLYlX
JNb3NAGMLRNn0J8TnRQAnT91+/jWaiowj1L+mSYkN0MOAXHEsWao3TZDljX3WyLiTR0Iu0JK1lEV
+IArn/Ei3Kmq4M8jgdNQxD+KxcxACHBQEwmBzXdxNoj1WHY6AHXoMQgxyuKGa36nIENum/2SvMfW
m6jtpPjGSK3ITtntxQAmEt5C6lUUqlqt9YSaTvkwYRNE/3zXLhOsakbJ7Njqo/3UmesmUI6V0ew1
unhhle+WyWIEj4SiCVZZmLilVPD6KnGtdiWd92XeT2G+ipfY0eYXUdXfq4lUTyp2ucSGomqbaN9J
+xYRanV5BQmdkQGv1jRv6dujHHeOqKwi+bOleWwqxYMg3VeYvzTjE5TNfa5m6ERDRhJM/hLUp5ue
T5DbGev6bCb0U17apnybFWtdtulzEY3PMjWeSb6t+/1URN9APADjgr8DlDbMgW3MNIRygWFAO0Dx
ATZXYgU+dIBR2Aupl1Y3HKxl6cntLqWrLa1my8+zB4uUgqjwtHfVattZ8loqANhx39cjqwQc+qPR
15s65sytNXcWUHxKH6P4iJq1T5h8UqVvOetftfEXixBh6+n8cII895oocYN0coP6Szdgpyvf5eAt
Rr2fiQjbMd5Likgk862bgi2B2C6eFPMuj93cwF6dcnmJjcZEPVYp3hQtubUCCUCVkG5mZlBqfeaM
oyc7lq6svy5Rtp3N8qmOkSO0+VoWnVxErczkTaa5hrU1xsdJ+UpCl7O1S99Vg5fkxMxrJLy5fl3F
nho/BkwHF6+R4poYkIjC3hTX+Scdy0ZzQvzPi7dRedXMDQHCMvlpSzVE2sYjMWIbbQ1rpdXczqQ6
O23qb5fRPIQYfjAvJbaFK9A/7jpiY9xfB90ZcOPqUgxgiYO6X9MC4AtUm/IazH4CeaJh3D3OQ09O
btT6Q2f8yhwS6Jikh8NK1A8p1V8cPYHOdemqNrZ6ecPp2XC9DMleYdZUvJPhrk7sn6pzTSIJHWCl
arqW+Q7F2m7AfMsbjaZm8DE/RSgd6pOZci6vjOV5YiSxzZyOwhXIFGlTsaHqm0BZacHBtKAtOSRP
FVFeJ7i9cdMpOWfRLuuw7l2sG5NwV01rT8LPiqJy36SulPZgmDiyidfbPNyE5G6KlXohaYecsq1F
+nP3c0HhuHOrOTxg1Oe3HanJ1G2FLlpZEu6f8akYEUO8qr2w+w5ADsfZvKqHkjOutOPGH0K/0TKc
LJ8aFY8gP5c8Iwt4iGaXZKFbJgrWp7Gri9NxLI2NFtLAV5VfYoiZVt6suddvhVFdCdkqwCFyeg0Y
9GiKbDOLnqJvy/zH4OiZCvIXT6LkGiQbGcWkbTJ2Tjdo09fvhroZkOGX80db3aqMhxQ2PaoObBEn
QGafou3By2a7+AZbYdel/py3Gzm66YRXUOW+MAKvMzE5wAyPt292LpBn0zpIGQFRsLO4alMKFVOA
blTVXuIwsuWTV+cEnDS4Fee7XDGIbz/MceEAT5H6Wi37dmtF6pNi2AbBGBPKz0a1MZp+H4rAyJfw
VSoq3R/m5kOM86NsIRGbteg9qRVGsvvRieXgRo4DVxzIFDMvnQ5hjuE/LNqy0Pf8jJMzhVzXZSNT
IXrEZNG2qBxZ5DPde6MOrhI8Nh3x9fBeV/d9uGq4TuWhvUsIEpT8KTIsh87stiegNLHwt2ZCboOM
wDhM0XzINOpf46EO+cfJvcWDpQXNitheMo03xLiI9Vqn+qqpmYPOVNKUaqXpv7KMkShdR6/hEzN0
Ws4Udf4+KiwS1H7aXgfuNsjNU0xoFI+fBrEIaojbrI0/+jGgn4O6TMo9cd4EtR2Xs0uF6DT3taw6
/V4/AZvlY8dPPUuFF1T9weS8mvvmvfkKfllc2an2DjgdZefi5O9apPmWuM6sT1xpDeWuXn6GcAYU
393GwcjkWrrq5mFTSM0vqVwyb4k/moqdvY/lI1fgDS06r28oNRbs3KM63y+Rn47uWN3S5GkJa8kX
mkcGHKmClM2Kc9lqvUL/IYAzaB2W7A5Rhn/GOBx5RjM0T2iOnKykxJgfIsp4wbwNHqjmtA17DT9c
YmnTqbUWV9xjMde0eGytYbDhfdH8LvpgTp9+8JjIDHU6TBJ5+fQkMhAr05mdVbfJntRNKPsyN1Do
6YU3UyeKPP4LFaQhwi9dq++IpJ1gPJ2+AWssW4u607YOF7jW0MVa5TWFQkcuXL6wDkPp0+gdzK5k
yBuzsJfuu3ZDElXfNDl1u5VsvGaUbWBaxq72K44gguiroVnnhStJTlj67bAZqH6qmwpb/PT5tHUN
uw7v1LdFcfpgTVu5x3Cv3k3R3mxWZuJxtaAy8oWGQIcVHXqZ4vE05KJyZbOnGMI/RQ3K2njhr+WU
OSSsc9MMPxfgny2+b1KbwIKJXbE9oTvHO4s0T9pxeJM9FyYTVqrL0Plqid3Joq5Kh2dvAqbahfWh
Ht7G9Ker3Lp8prpcVXtxuh1+Cq7VypO1twlLMxpc9ZbqSPDDLN2cbY3sjsVusq4NRggUxxIIfCnn
oEDVcFZ455+OyhYnJeEloJFFWc6MVBaBq5te3DhiQ21pQIlhDy3TV/UtnI9czqnKvlOKlT4p/sei
beG7HGvbvvkVlru4fVYNv9Tt0thPzVs6bswBli3TN/e9YQ/LTZmtEWhWydPSeHO2k8ufebzngo5B
w7AO35X6C/FAz+AXFjK9q2RO9jV2uTsNfjkhUwWZF1REzOkUboQJfw/ttVluWsvNVEcZOSqpq6iH
Kmb62DMEuwaShqyVsXkMzcuPMnYIOlTpUW3trHIiFRdRzHHj9xZxqrTS2pAlvjIZYg7sOX8d9YYl
J74VBTp9txN3EiX9qrYXbQMZxbJu8xIvhx9NYGBNebMAoPQup0TVrrL4oU8OvdY6iEuChfMQGoG5
xrY/Yp+WNw1BeZYRBTiQh9rs0CebAjPgwSkSnyEhxTqO8arXcgrmXq0607gm3RdyJymf2IldcN9G
o6PJjk7vj2Mq/Yr1FbNVrXRQ0C+XCwawn0aS2lmAEuK5ZmK1XSfKrtKeo6kgXfWVxmUAf+w+1XLL
So6mFc7vZukL0UewPHbhpygrGyFRKGbvdIlCjlfQRwgb7Mxtzvla9gzxpjQWdivi15AiebolS0tE
jioyzEJvV0EMpVPDAl33rIoLUIPLUtlqQx1qSqx7ksH0QalCqkr3deIRLc6JKxeY9CXRgTkAv26j
vWru9aNW7fG5MLH6QmlXudaXMNQUzLzQeM4pYhZHtrK0rKQ4RdiDsWGtU1LbNcmWREDAWEQEy8Ks
tfWUW5tKe40kKmTZeK+rXwZm4gllaGn0xmE3SarTlp+LoHsREU0r40pefFqobfOfarjVkAkpGF+U
Hi7EkkYZ9CDnb+24ieOboNrU2kORHhoN54FNmOProa0mKaJbu5HkTdMB1v0sAi8DcJ/lrkE9nwKE
9TEINRUrqAtL6SZN4Ka5xeJ44ohJVSbGfgg6g2VXmp9zlkDoZRtnpidHpl1G1GJAzvcHEo+KwdOv
jGpYr/sS5pEvOQf/5/+RdF7LjWpZGH4iqoBNvBUIkGRlh7ZvKEdyzjz9fDpzNTM13W5ZQnuv9UfG
R+NXb7yoec6pbhab8C7ZHB32fQGgYkXa1FYfcRA09VaexFfKaGGGPl3FsfXSx2ezukrTdzSfOf+l
9SWm2yf/lOPESZPyVPfcxyBmRlxwow6+IcubZT2Gb6W0EuxAyZu+00i0zGqA3kNu5z6l2LWakrhe
+CkTTVxSdPBUcJyteeUMWKjVGIgqf9Wri5245Xysi60xHY3H46TxMbAmC77LeEFhJuSJZmUnsi5L
drfXlfXuiApnbM9T6UM8E+hJhCrSrqelupTipQlPYfJj9DcRuqMaFPkhIRRi4OfJmQfanZa74Tab
qCK0e116pvHBHxmGXVXhMwrwNDT9Z/VREaG2xKzUTo6NeP7gFzNjf5LpoVW+9SroYtVppm0zbehM
sk1v+OVrJ9nbXgtQSkxsGeslMV/q8jeLX8ZytwD/TUCeRbPrz3B0KJdE91T3jpbxCf7Tc69M32fR
bhruNM28oTa3NQHFJwcxsGNdXefiXS5uaX80on9dGW0KcU1DvwRrQ4YOI7gO2+qXDEC24reFiSi/
DvWrvr5FZ1LUNpTmbdhV7R+lORgIF7P4MPK/I1JnHG19Ntd/tfG23NIBikXh2FklF/iXJaItd+w8
YGMJ309OMNE7IXBTyMftxHByyO+jT636nvJ/XUv7zXZVPNs+l1UJUs6weiuJqLTsJxRPY0kVm2+m
F0nyDRNsWHo2xavF+hA61erISOm7K1MiQQ3l8pfpl7z6MSI/Ej+6nbu68ZxFTp7uYoyTWgAbCuTa
UpNCAU39Qrh5mjMhSMelvPfFQoTXpeD3rOqDaQ9Paf4x2zsh/7GuzVXkGOY2tFhS4kO2mk6VuSoi
78kBPbctgnYPAxRWI+2mfLvMxU7m7V5gwpZ2OE1qcn24XSttO0d76pgsfdP9TFXAl6WO+WL7surb
EK1lwS4ubbroNzQORrhf0c/zp0PP+mxSlrJARNGLZfvskf3sqt05LTYzmdcAOeqz3d+VQXBKY89m
KqDVL2GO8g1QUHWwXfEmuEgzow0omJdXP6I0YUKVZO6kDu0h2HxxKQhm7Son7TbacukZQS3YTG5Z
X9ICTX1df0XyplYOLfbT/BYS6MH5bJSOXPCpU3vnRmiaOMSMI8IzSf95UDTPi2ZBjG2KRwcX5+kQ
BXW9MckbxEZN/xwU4vzDdBLDTysoBuEOnrmZzJCwTTVQjW9leNFTB+6Pdy+Kg4SYKbay8NfI3yac
BN3q5Ry+XO996CLrGw228ceFJBGlgdRaN98jcdQaLpLZmzgVl/a1SZ+U9BlgTBS7gcGs2YWPWdWx
jSuAc8JkL2yUS44ALlJeJaQxvX1ITaBADcjIcMcZrBv1FgtS81uFJ97GxN5p78bgaMleB26wzhWN
gMPGgMerXydYI1TTm3X5eeD+4FLP8nydESAC8lX5U0rWZ+rJk1NJroG3R04+VClQ7MNaC9BYxm15
uIox3KymRaXEv9xMtqJ5lyGfI8ZXnUYWFL7ntL5F47atg2baty8N5cWRU/+p1S5ERq29QVXN1ja8
cwqxSqJPrGQqNQLV3mDSq+nRgWoctiobY7bR073yW2hemjhRqG2H6MPq/83KVXsWC7z7eO3+icWv
LL5o23VZt424rbK9bXjx/fhOzaIDWhcy/QvZEaJ+pPJbTHQMenRAJavHDQ0QCzzwXo5+9gDoUS2d
I/1TSTgzt31xMFfXVn/jyM27r2wJkmhrts9Z/dS1bjYHoewD7xh/tkWjhoDFK5cNZI7CBJV+lJqT
lRaCgfqhgRKVX0Cn5adwbnatceyg45fwkC9PGrFa0gDl4tWC/WWmHvtzIBnEusp/sXzjpZYGz9u3
TGngfNCrpyqbAap2ZvbdKD9Cv3VVgJetLjlDist/SDIvQzcoGZ5thwMf0g/VpwwIHK9fRrqTK26f
l5wPfeLvraQmZHcopY1U/+oofUYbzMVnR1N/9fye8jzFdJzL+9REyz3dwqdUOdbCNxc3ZB7TXmkt
IevSifr3VXoCt+D7RRab38q7RvF43Mz5Y5Boq0SJ4pmhM0Sg2A/eDMv5PaExodvZzR0qaPoW86vE
/VN0PGjv5sjTcOQ5kDu851tmhrH1oKcgM4ev1Tg0EDy1tO8pmH+krE6vM+88lGzL+b686rC8yWsn
/a6to/JEmQyw8oEaFVn4KXeVHRWOqLe2UrlD8UNAjBltNfmf0MBWlU1eBcTUNNNBygLo73rZjrXT
q9um2+WTtFmSU9eSJkRXNwC7Ao1bbKj5sghF7H2LqYdSTkXyssHnu2kUnj75EtWigMe5J4TtJz9K
qrJQBrp5AglbxTZdduqxbwJb/Z74f9bdaO5QsK4GvUsv9afNlmbY9zWKtnNM8ydHV7OmIM6kJA74
fVoylPMPDRav09kW1d4R+bUk2C9N3nOFZs8XO3yb2S6L9NLkl5qvciufUkh1DucuJoenCmS7cFYD
fxRXWlaxOCDdl9XUfQAYU5072lwcZmhlrpvHPpvhLt9IzwbmqeJXE8p7pWCpZ4uU594p8W+uzIyJ
HUy0m1rpYSFicUHxJKjriKAFWfdZ/zPQqepTo8EFM5xxDYX2cDLJKAj5HpUuvS2AEQ1gi1NG73yZ
zjAHbsKrt8zSsdbRp2/SbdJdVDPIqI4UO8nqcxOUBaywxP5rbmwCyVJlo6LPUUqmoulP6YM53pNv
s7L5m+64Ys9Ub2oJCWNzmsIiDsTWKZZfi2DCog8MO1JFNUhee52NoB9HlKW7ghTp0emtrVl9zdTL
ozVNZIq+Z0RE7Ddryg2sbMhnGizkKFKgqzpmOHeao81Asl7LY15PTq26ykeicxEx4lSE/WTaYV59
tXmtkbWiL9KSndYFRpZ5xaRtTaZqY0RRtCkjTx895JzI6Det6abLtxqhtd3ama+izFIPoeUDJc7T
k8IcAZcQu7LxJ+RuX/M2sB/11bm5D020HZa/ftBcci66vgDkY28iTk3jZ8sgB6sY/LlvGFY6+CDN
18YAJq1VvBVeTIBK5//0Ifmbjb0KHawL41M3swe0CGZKAx1x+P14WBjLBPC+xfNkwLepyYlkPmjr
sJX8dCJis8m8yMyuwJmoGq2PRV8cEEoYJ+7PgV+xblkEprhyNaqopre5nbdRg52xXo8wBOE6vivW
PSxuJdeOTZyagC8Mdymt57ou3TTpTuZzmwX28tT3lzg+MiVMi7fah7I8xIDzz0b8ZhNGiPKB0lzG
wdF0Fe0wIacQIHARWYcOF0zY+wZKmv6Bqy5Qev1lgnqV/aW6zX+NBLebbKBJRXS1S7hZX+92unJY
DRhFdVtnHPzrvlqOZRGTq3Vk6kgGxzLY++9lcjbB7KatFNI05afy9zQGncplvJyqH2BPJzPHC+QZ
KOw4XiJ1t/ZPlA2RCTaa7zpiEkDyXPULM7DriHnpd0UNIO5rd0GRIrJrv+zqKjAxzWe07DJ1j4MH
6qC1z5p9QxMI8MNFraIxUe8qX3B0HXx6kwaA6MxxyIxLATFveWicpuVFMo92Om2Jh5lG/jAsXfeV
m+/DFJjqbkHPkG8K3GyyOPSozJdxa3GdrzMQybJdlMcri4NuPBfpq20cl+mUIRyBz9L3Wv9ckReX
5Y/i1rnx8oGnavxHbBgk8Z1xl/EsHVFyv8r2rf+zf/LE4Bu1bYGLsn/1PD+tEybXpdpZSXLAEeqs
g7fwQ4b4rao/c8Sz9nQYaWHVHC104/qcra6EPbanDJe0t2w6rvNb0j0mawD1Amggczka4/CcZ4wa
36bw2nEr5WcZycxAnFe8zcP03/Kv4TH6lR/gw2IgveL5+9UtJ7M3bYS9I5OdWSA/PK2zW6evi8YI
75SvyUTDHXhtnLzXzVH+snQGUPAK0HqkJxEfNNNU+6NlF2Hzr8Yw4GzXXfTda/ImZ87plH1UdQet
RduQcCOEkAv7x8lYwpJBa3jIFYdnI3/NVkKD0P4NyKly5BH5G0lgs7YcGsZX1XDt/mlVznkDjEM0
v0/ukNeb4WbilS7NO6hWxVgpfpeHCg3loc3WS2QYSHzq54+dLuO7WqC2y50KVoNAnQIwg2I09cvi
0BTBvG7FLe+RoGGJnYAkoeylv7x8xJjWhWeU4Nb/2tYmWiuQS9tdyk2Ec6BwIQBSABKdIu4sqN+X
xQvD4PFsWV9TdJNkOPYH7X3OrXm3TL7W7+uBjc2mhEk9NMNXxgPa6MbWpIBBWz0pJltgREFWPk/v
0iP9qn+SkK21dbwL+UpPDpPLTHRyxXxoHItmcS1WtAaCVK234XBco1O2vDfJvyje2vKHDFidaG/r
MgSzvC3iybVhsOlOkhPjRY7s3bgWf1HDbcmqb0FOSvU/IwV5dlGacisV5RPJQ8v4SXNJTEARQWzT
bkGcMRobXeK2HP2R7FkLbIg6qiBCVZrzkC06ivEh9xsTGhrtwXquIR1JZzVjELon7sVcjVyDzaiu
vtP4lECuRZHTIqiL2sBqC2ehLZNNKG6/dOkZTto1eRdU4hATSDoxotwXGmQdU/9jd0YNXsZeupb/
jAaazqiDtuE9zabtoqNVzCMQFpGd+xzMRjGPA7wJcfuSI9TrEN2p/0WmE9loRje0do1m63Zqdotr
gkvGXG83EvmxvL9Bxh2pWIAMRe7FbMVIaACG+jer/rQUn0cQrEGyIJyObfWZg8AsCahSZjpWXJ0U
S3VK6yp1riJ/DeNV688F/2CUf/LTTJSNinXNtZ+wprzgDRCQW14F+XuWqECPAcJWtGnswiNbQMhK
qmzMIlD+VDhIO/aAgZqFWWENVc0tjTeJodg+1Bx462dlf3URpFahHBSEBqgFjYhV6AjKnEWJo2q3
aY4Rwxbv3N4Wd31uAlfjWinM7KMz8m8jn8nyegPpwcaIphae85/cPZXxX1dom2XunPFv1YDbHhq7
86qfBmRCEEJyw+knW9a/iikvaf+NebYXFkBdnO5VXnhkmQcqiw/FrNwHolOmfak9h9lFQ94dha9y
N3XuaivnoR/DbatW7JXVe5ynfnGQ5ndb6ZhfqsYZ+FWG18S+qerozfm+Y/gU4bWMgM7EtY/2lYoQ
4qYw5oCi2KFrjL9tBSzfbwxzByDPGK+Xu0R6SdSRfeLbqL40eOWk3+ka7DEYIW3AgGZSRkB3ceun
/pQW6i2nNG5DtWRcsM5e6+Jba1F69YuMiKZAuLF+Th1XZwxWWIzIPgR688hLJvMqDIHF1UAMrhpB
qYyw6oO11WfZL7ru3EjxLtWijwZtRdVDPXOf40HCGZNr9VmZJCsYMuszjBf+3fhjVl/EwqAU7ds/
TT8OBqOgekeNnUbHNA+PS15eFKJDE1MajwlaJmBFS3bKBBlLxljj6UKOvVrVb6YRJfdZM6EnEgVV
4VrBG0b3wQSu5bgsK6a4DKIEVLtB/12sb6vc67AAzbZsoA77l0oLdPYZzeNYpJ0t0ifH6LeZ8WUj
eV64Gci5pBJVssa9No1YqciehH9Tg8HmEm9SOBZp6jt/jiZGCXJfWzPyEIIg2lrioxWildMENEat
fImiPIeS1+eBptgMhW5qsjFOrxK3fqhflvFZJz8iPdgW9rMGMBQJZvmlG5pr0mOD+K9lw8zoQrEw
ExLB9pdIN7FvpUCkuA1tMV1p2EODoKDryhQ8u3PPh4b38JZb0qFRpMmxJLHViRtS+WIjoO3vg564
Shks4lO3oP9VP+95etTPdkauVoDu1aUTg9J01kOfwHpUCcfkfF1rKLe4fjMM5R5xk0Zsc/iBtH2q
6OeR3GSAk0W4jWXwenVMhVaQGLAp4l2LiRiO43HXdsXTOA0apH7IMkM+fGz5TSPz6WJAdkyrCJ1Q
6rRN26CjjiPec9PueGzUdHH1Rj52ZXspVBsOh8DPuT6J7sNOrX1BflIzDhUFfDqMGmiKLuofnV26
KnZJNERcowlESOHL4ZmhP6XEysbZKnIXzc1ZwL21ZLGUp1QwbDtMmaYS0CEkuGtmHlBEp0ylS/Gy
GHup9VR7X+l+NN9H66DRTI3Dim9nX/dXHvnI6+cUbzPAKkRGytpuC2SvClws0vBZMAoq5gtt70wA
JTl1CMy7ud2DOLGW800q2uea0qPIieUz6h7JPGjxzdC3HWE+nWvDtbT/0WiESbGT5GvAzmDjMSUi
wIJZxBQmtqi/vIr88WExXRHx69a7qLF2wxJ7AwKsQWXBbl5jEOxhCJpc7Bqt15AeMEqlaLfxjXBe
vza3ikVzYF7jnGc67sfPvLfJ4RLvdfsDlhi25amPkpNSBbk6Pa32r2bBAhSWV7bq/nG9LsiatVra
WfGX0OjcklwcvGOz7nOlqx27lD9lMFBrdtsa9V+bpQ1CibnYhBG/UgtOa4nCXRM1iJktCwbPedK/
UR9rRfGnSemT2nVuYz4Pukv/7LVX5EC1JC9HBtYhEGVsDhuLMlPNscL1I7a/xxpeWwJ0bhH2PCSB
SRnHxGCpL2obHjSl382MjsNSkGQSp91LLC/6j0TZ+3ZtjRmJYjTwFSq+VSSh6CMW8WRGO715XTBJ
b+1OSAn4+BAU03Kyy/5qNTuNLUN5iB95tCeJ4Nk0uxTjS49+VKRo5TKvWptNqru6RaVbnwxnLObR
Q98HgbJeI5QNBudapwXhsqLdLxa3EZ2vK/OO0mPmRzRBfYNoaBsC5zY5SybS1p9J+uhH0e1g9U3W
HI40qOaQBCBcExLzWG8wvUi3MmPLZJmdWt2z26MhfE4GPToJBiushQ5ubypZPT1q9mqmtZ4k9Hzb
Z+RfCLJDKaTyZLm2KT8ArrPGMj2kc6M4VXxpsD03AGJDVh4l2FiGoWBFWT4P1fuk2F5iZWdsHKcs
Sa/hw8IuBFGKM0QGzsYCTaVhGPJWHsrBM+rBHcPTrB9kLbVuKxaAajJsr3z4O3BCgX1T4hLGO5CX
1SoC9gZJZ8bU2MzAXoCncMzfe060BmoxLFpm2F7eGuPnuH5oTaDq21agFG7RUYJ+ZLi4JTcybp16
mk2bMZDopMENAR/Unpf419UkwIbGU4a+rGU1KE2WEuMzkxrWNslw5+KtrLMXxVqM84KICQgvLxA8
4e9RMuHm49msLwamg/ZNL/dyWT3OkzIhfrgwvvhICX79h2LRGzIMyzKuk1g0fzVmr8wZrX9JFPki
magQAHLNZM12lt7aUWpHL+Bfhw2imxn57DtCkHY8j+VPFn7FI/g2J5S1/CIhm9gtCugGvQeEWmRl
2yJEGLwO/5x8GTXfDK+hcqqsgSzLab+W+yF6DjGRGX27rwaqnkGR/BmMrsAxYd6TCWRHR+k3g6Qv
nCmzdpDVxe8IDafg1zGK9YLPqhJnY9IQgeb7gpG8drL+OTEgttlUTe5RHB2Z6IP+IbimqQFV4Gxj
G0Gf0OcuD1TVHJcYqStOBUuFSVMK14hhQOLThGM7QgFJBxFP3mYiLvCxB5SzU8owviAKuYT1/h8z
CYJDxLuoaUL5YfL4SAh/LRRuFg00aTqtULzhQbXOHTxFxOmaja9je5M1B5xpKuDbIXag5kyOrhmV
HFYSb5S50eHq4jH7GKX4nM2MW+1hlj6Gyfa4r66J1njS9KIJDWB4wtkm3DKT9KvOWMxqkORjxyWT
XyPD0oO+XYmTUrtqW4UDfLpy5eePKnoZcWav6MZtlfVPCXtpUazHSKFjAlRHAP71TG9zupytnPC+
fFX8AtVR9bkuhEfNnK2r6ijKex8iA5hzfg8yFLJP00Q1y1/sHpAwVLXyVwxIsHBXmNAzPU6/SuSJ
CzOyLgaBBWyl+bq3xWZSV7eoY9gzDqjCYhIaVRCAVPotLAOfgHlpMWslqR9HXk3UWAWfkSXBWC8W
W++uscbLLC94I8cuqR36d3ClWONnafUsqOgYdTt517LsN0cd2lVelvebJR+lWy/LzWaMy+EyxP3+
cUvMOACiWFlcTiLQKFC+9Eke0sYZAdZNdIi4BCtDv9Sl8BPMkvuWaAtgNKkMMmu5l12Fim5Y5dOs
hjG6LFv+V9egGHr7mgu2d+4UJK9qUeW7RPWZvzSQxrlrWKm7AOVvZr6LErasegKERTrShsS/10hl
1XE7ragD9flTsueMHQMffd4GsS4Nx1gxbmbUDi7D6jWBVu2mghMeWcnCvF5IwuOy1xlfPIxnzFMS
CLPQ8ZdYKvaSyrRvjUI7qD3fgOWz9q0NTT5FNfqrbIpUEuUiGO61esqcyjYvarcVcn5Ww2ccS+j4
0o+GTq35bWgZLOrmHlpXQUcDkvNBpizHep2z75Dltm3e4uld4YSMrefeeJt1DYL4Ra4QqDxEo2+p
9hDy8e+4PF8ne8KkFsZN82Quefsa6rkSmEmsfoY9v1OnetEKo1uFoWtzzcijJx7L84D8IlwbG8Dd
3E1tpn32a7Od1IbcjPB5TsZAhKar15J6TfnQSBIaiONa4d+XAXlXZqiSJ2m45XQDvW0ravOcYlk5
k6UG47DEeCjk6dixgzX5U58UH6gv5iVkRv9ahtyVYOYm1X6xNBt/LmlywGSqUNyhQSnVjSh7hgl4
s1dLnnENiGjBSDpu03HcR3P7Wk171o9vLLIJ4SPyTBRKHj1pRpDL30tM/a4lgDTFd5FYRwCjYbVk
BAyMfWg4EFVzh+gVh7Xpl+WfKA1khb1VbWZlOMhzrJBX/11Nb8bgDzUMEFU+gIWZ3y0Faq3Zxb1W
0R8yxM/4hDUGwvZp5FPi+JleRtGOO+ZZ7WH/GVJX74Em1n43mVoS9CwpUDT8qhPa1C5tvbK5ovXN
wVhs670z5Rt1k8hT7W1RA+C1gMqSpt31eadP3cEajqoGY2Mhr/eLon3tDSZpUM9Q/Cic/Wg8UsnD
mBT1s2/i4HWoEYCOs9y2ZRdtU/ipiD6pTSzBryGrKMRDiPUyFoi11qxDtWho4J9t+0tc45esIW24
aONq+2ShpBsLJnxXNnO3LbSAM2SWb/SWWE66QkbIzRsxwcjJZgsz4G7WsCin6LfhLa27iR1YJsOD
No2Hw4UdfGnta8V/Kvm9fFPDZWNjyzBJyYBVsiu3bD07l51YNeBB7+UKWAQxjX4TuK78y8R1WI+T
dKmol7fvZXVZ8K2oYG7S2xLJ33Flc0B+PMi/4j7MT5FQ4U2RQO1r5dSOMDaWcYkwQa9IMnv9OiEC
6LiVIxRylhLveUx35fCwhIZOy3831fbYfSX8UPVzAqnWTATpwLaAYWb9q9CsXv+hwYVw5G36GAr1
Pe0BAfmkBBPx+yizzANlJDItm7NyocoNjqVAl9+YWAA3mcmck6kvqT5EJKBa2i4zbjYP53YJUetn
8dJ4Yazs5VAyt90A2RxVdnMUAwprS2kx2ch7It73UslnpE1elUYqC0WIfohG1xEsbBbPnYrsqtPx
Zi2FCndUvBaM/OgI9ZMAXqyN7GiG1l4JT9XSPhlsdsKKvQ5zY2Q5HOaHzGawU1nLuze2rW03V/tK
E2e6fYEXXmDoF+yF/jT9qo15KFJ7q1k8e/DC/JvPkABtMQXR2OySFJCrw7Y2vqD7S9WZ8JOPJNJY
Rt1pYK6KuFxtMwg7H3glHo76S4jEra6NBxiBWVxxQhqKV3N08CXt4/A9bN8wu3N6ryTBIA5HMVxH
OgftKypdbZ63mWS9QA6NheZXk3REJFAB9OCDIs8EuYbsNOuvpnIEhMOuKT+aqcLfI92k5F5FT2MU
wqtP0C0/9vAmaffB/LHYkhEMZ9KjJqzyxMA9dEKrMvLdymVQC8PmHQEwaymKymirAemJMG6nrDLw
1vBImXYR6Xs4XdIUHMdwppqzCQGTZLJXSHe1aoMRnaDEyUpjjLM8+EuBJnOYMp/EN/rLq2CU3qYm
842GYofkoM6vNUZgdeQh02QMqQba7O6gxl+GkoNAjxL49uNEm2xXTQlOG75tfYqRpYS7TDc/Ymrt
xyb3Z1N7yg285uVurabdwHu+MnWkBjBpqmYolypkP4ZySBgoJ0ZMSfU09aLi9O/G+zQlfg040xr1
XmDEw6GPOOnpEUozaM2mkkaUBEgc0YKAtoxk2VRgtizckT7vs1bd6rAtRXxvjS/efhX/wRFbLnrR
90X9UutvE9WL0hB8PrxX5QrjkE7fy1wRdVOX70qVIkeeyQ4X/UWZzZd4lYkTKlantpeDlB9qm0DY
jlhWa6eAyKYgFI/3Jop5PLn4+D5FLR+nFG/lKP5B+Kf1g2d27wuMgKSEbxX3RmVmfgQHqPiU9La2
7pjIS+tLHN5RmscV6otDET1CDbxmSLe9nn7rw1eEJW/wF+mFdStpwsuoY0ecSeiRowknU9jPTgcV
BLq07zNMVuX8RZnkQcbyseJksZcx6IfCs6wk36hWeVLZJVe92D9YcJbmMjUAIvtAiUd9n2axn+NT
AiVBK7jttOZVPIBbZafNyV2OrJsZo7kADX0vG49arC0YYzQHZGEpqXlT8jPNaZKYtm32V8+bRMIh
Vkvr2SrATCNkV4JNKtwMBoMNwGG2LbK9yZ8zvEEERLfq1i+zrWewItY65C5QR7xTxzRQybjSDzqX
eH2pisfhuPLmXQzmP80woG8sngxtTHT04Nc+RWNwQJ8+AQG1kPfmd4uHh1NXj565o2q+0Fnce8xm
TYIqaZXkCEODDf64ZDWeq7B4sXqVNM6padltpku9EocAmSqxy2s5VGfSQNiHgUxG3VwvwEKEfIkS
wngBPqojM5AtT2mpk07woZSnpAFRROZlcuDp60azxCErkKb0VrifM3EvH6+qQ3HPQRbZM7ZNv059
RcKHAlgLT622fpmeJCu8YZ3sk+8JtDda/unRD+EiiIIAbQx4EzW+KTozl7h0MFatWZ+kWXYMzfIq
QzZuoxIpN60DFZDHInLMYvLiqv1IJozVhO5VI7FUWnUurFT7NMOM6PmxabewG//f9KR8JcYuY+u1
Gkl15oYMkmHg+dNnD+HnRv/Rra+5fLOsT9TEq/iuYd4EVMrozshjK07d+tUy1md28Z3B+FDiO3Hs
SD6N2KWlHklBdjLzw9JAGEaVm5Q5hkwTBeISZPPix1Z0khAsNXN61NN6r0Y6ztpZ94ZaVZn+4PH1
BrBW3jchFFBSx69tJm81NLKtiVs1wWdUYS8pplPUhU4ES1mt+CVQlbhkp7p5NaHI7Rrls15tUHQd
404mvXVmiwaWCyigLAquaIdSlrl5Ext42908CqxuJz7E9M5NNShv+KUzZauFfIJYJuDjcgwgpMft
MXWY654lrY7uPDOafcUNxt/FexMnqBfWcFeXhttr99Xw5uoJR4UtbZE+TVbsm/Xiowk9RAYikMkK
75wwpUzer/Q7mHs9vouZREZt4GjIa9TQdo0oM0UOogird5II2YahlMU+7ybicuFZ0tRtG35e4jZ5
5zXTtDdr40Ydae12enUNW/8hz8AyE/tCuFqCQh2qRhEvfVOxmUWsmdsqDwX0OPb2ypO17YiNJUOu
iRZ8IlZT2drsxKI8p/OwzZWreME7v7Pl0o+UTPVXZf3O/5HmMSlwoevFln6K+S2unwGKHvEVFAcS
6q9bK0sFNo34TboPssuJlS86CnJr35BJaXWBHGN36OpbUxR7SH9LLffW+BOJFatb8m2qOUSVxIBh
c9++9lVynCkdwT5kfcUr8EAo1oM2cghYTj7MZ7y1g4tbZLGCdTlLdnQaZR3bo7JJhvkf9uTe/knE
n2IEa9ddCv2MpgAZxzJGGy6PNkPtWrqCEKFUb4/5emm13Fd7rJ7QuqK4tuW7CQ/e/o+z82puHEuz
7V+ZqOd7+sKbial+oLciJcq/ICSlBO89fv1dyNszk8VJihMV0S+dWUmQAI77vr3XXlQ5eBxrG7U0
kl8tzouOijuGDV1h0RY4qIEMPZAFA7u2P4tGMTSyCZ03hXy0cjD3hfhSwe/jo/HyJplpDlrEnEUl
7x7VUT1Z+9hRGmuOkMgDtFtWK3Iap7HvzYdh1aMAVUCHLMx+oeBTcJtmlg43mkH/HbVg5GBzdXhP
HxORU91HMM82N4lWfbaLlZ2SLVRpWQ0bwPj04iYDNEcmccMfHvtynrnzNFsDG/FpDOhrmjGatqya
Q16j/ZkL96S58zxZeSZWEu0zH9NFKd5Z4UNL8ow16rWwm0kb3G7K6CVR3y2KOXQBUX6KBmFEAXJE
3NQe2jhrYYY60XRUiBSVx0dXjzYhYAOdQo/+ONSn3Imnfpks2r7dYbcJ3b1fb8v+BdsTKWJRelTC
bRXclmRgpDf1ntDsQyYJ3mcvfMlibW1aFrfyw86OhUg2hokWo7BRXZU7V7ynib6mUkTxHRANZc95
GXmzobI2KVocx8ZFTtUlrWKGhP5Yfmjao07b28tO5IAvfHd4cKtTh450it0LpgLxjqjcyHPFLvdo
URa0kAVE3r6wUSGY+e0gUOXXO4cek1ITfs6xFAiLO9WdEa4m5hYHsZapqWD7raurIqILCRlkq7fr
pvxQ0xvdKW5I/2D1xeWmk/mnL5gQ2K1H9MRpvQNisIb3ZGD2wMhiIdPHFif8cpO05VE04RT3faog
D671KfTS16GrPiSvf1GK8lQkG0XfZ9l74xpTJ13nwX2O7SVJSR9kgFDZ1NYxni3aVwxotkIikJ5x
pyILoi8IawB7F1ugblaFsoEJDeHgXQsCQh1M/ojs7TqjCdmekrGMof6IaxQ7Qp5mzqsnyatsMG80
WutTVm5299Mi8CZOBzfIniZlBoELmZcSZvd+u++ceF3K/EXlsfVOmor6o9G43cKxiHiIcjyjeVcv
B9Jfc6Xc9Ai3qdzWXfkAxI4KrCWatcYeLTJQqkEhEJNAWkcs7eymI6SI+H/qDIEYx+WkWFryycSI
yFMyM7bPPpkhMvCXnCfTWDigNgOnmS4iujEAnsM5B+9TIs9IteGolY0cGgTGJnUeql1TyVqGKAcq
B43oPjRmOl2bLi6/6FJh4fUXhuWwLY1vdCQ6DnUquaarWdI7GqUujFh3YOehLCL0RTLfFphRgXZP
Vg8qfacMaJHe7XJxQNrZqcHeIE3E6Ny7oFwqybKo7Z2EZ3lULGjhTpfQM4crTQNj5eD8gR1pEJJA
sV7qqGqTMVE+FZz0DPFKmbINZwMUmD7DyGkyYXDQ8pGA1QmNZy+c9q3CKvNeiTk5iRO5yCqOgvFX
iV4xMOmf5dVB8xBxVIRWR9YxAe5C0YwwQ2cvucbR1+I7OrWDe8IJx4HTLFFu2IzGcnwDNjGyKm1P
aw0vCQoDChDtV4Z1KNw4WJlBZyVpNXE08Wb7ABt6+6E0JzLSJjlHit7lxavn6AYcpkWeIbZSBaQp
PJQzzW6QX3RYJhTBixSL/ikfDrgdQvk5LCh2la8WjdKThw6nCl9MhkDnnmyroS8WsarZE7tYOEHx
plXHwsAq3GOmbLv4MymB+/SlQ6oae7G5nD+aDd87rjk5tdWHpyq7Ipc3Q19t9FcjMHZRP2VQZlBA
jdTyV5628FBk0kJEjTHIIW+cu8jvLNRGpozsVl4LFunkfez15cYPwkphhwYdIrxPl4dkIxSCcHfL
C3MUSrlIrD47JIUoeboqItAgF5IO7qKVD85Y9spoj6sSelv9GaKoSOt1HAUvqsuSncT9nVlo8YlW
04qjZaWRlqOt7U/E3QY1/Ahsix+i0yo5SxX1naudVKAoWERwwPneR1+tFV/MmRwts17Tf19m0FSz
KD55QGk5+wzou6F569hxF1JPt1d7dcNDHM9cnE24Kfx+V/r90SfOB0XXQE1GJjlEmMcYn6/aMlrK
uVeWH0qVLZnfZ1gpMRYhRQrFVEfPYkYIonIHaemw8bqT1qNmMk4WjSt6lT0HkDjiQA2CVsTNVyzh
lPQX5BIvVWNn4YF2Tq1G6rqVL7NxK01zIs9eAeLU7cLCnCkTQGvQReW3Yt/LFTp1eKd1oB/WNDUP
Ehu/gBqDHNKzMSDyOEXXsWuGCQHggw3jbKCGHaVDeWO2KDu8/pYSeMq8my8g0wCmOvrIa9BxyQ9J
PgPVNbqbO1cBrICic+HG91Y9d/o7GfChWNs+QIZFZi8KhmyFODNYMM13xavuL9z0WEt3pbPx2vte
XjfOKnTFrPOPTrCLtCffnnUIQ/JF3/7ARGMnbz756gYKX+QLjxW6HP/Fw5TQPuJANEmZbfcKfSBe
Q2BFWJKHkj5XfOximo6WXIczz9+5Jnv4Qxi0kFpuDR3L2Y3SPCbayWqMg3D114wNX2Td9KNbtrmB
fFhK9UPubWr7SeW0m9FKjBonnZe24RxGY7xS8tB8fJK1MitlShGoxrS2Ng927od0aYpDGpnaVh1b
zHluAdlHaEVDO1rHcsnhq7yxdW3WDfhFgiGmFROrh6pA46um/aoWeCG8tNw4ZmrNtLpXsOhz5s3h
EsjxUy59REG/zOkK91lLV2YYoEw2Pv+Rvu3RVctBsS6yfBUJJrJILGXccxbYxXjnjcmK3dwbfngW
LfHgIKW46MPKoB4poV6TnZ1K82dtIyMrG86e7YsXRm9Jokwjz5ih/FgSOHNqUsASmhxsC539fQ+v
Io9fgTvvPIn6RQo0J/BuGwCJgcs5AxBlFy8rg5XhgNfUorKNRkUydyx0k7LfW7o80fO82Gim52AW
159p78L2QzhVeHBakZ54PPFG1j5cxVoFrQ60CI1UKM1qGsVeo85VwH2GkqOlezal4D22sIp4EqJZ
RVvS5co0zm/WsCnUcB+r5cnXMMuI6EG4/tZB+acL90YvfRxXiPRDDvy25VFXxmnAUtQBAABqh9K6
SG4BbE7U4jELsN2081TsnJqQlh4TAUseQx0gzm3Nq9ow/6ojyscIqfLkOdbq3kBQrefVHU1AxF5I
E6gBeUqHt84v2Ufl0rPInRcRIBwiadowSgR5+g+DDWQRzQE1TAA6dCzMPopAr/9yA+QDmJnqZqoV
YMZSeg39aIlIljULlolDwxsBBcat5/r7CrWnLlG1HI+iUV0eEsPeyAXk1HvFhNVsTgFQ0v3SELbm
s0DrprW/0MFvlOLRVQqElv1zFXlIAG9dvhFWqEDPZ8OA+ifpf+Q2wkJBV9tEE93fu5UV70yaH2wJ
WJ9RpyI0n6goRuIoGetAd06aHIzIO/p6se5i65jV+6CFXFrXnwFydrGyxMENcQ1I9rPseFsnNqRp
iLMsM/BoDrRBKI3vQwfxZ9Dhwvme+SqPIOPfELf1kYb/8XbnJ2755x/y/wndZIhNu8WtOpGm78NT
N0kmNIont2w7Ju4VLvnIjv7dRc6Y0lkYNLqksD1yWFzFfVbdVc7jlR9wIWdBPwNJ5xqClUhVQA1I
bTa6D2gY9IoXoGbXaaLLfZa/1GFLb0MvdI6hnqrln7Vr0X3XBg992pXvcSE+QD8jRYd0y4rGRu85
dDdjYEUE8AkVxWKYoRrG5osPKJra1Efpz4p9AAhVunJp89ItUP76DItKNQbDZGXoNIlMQm1luI6E
qb2bpzICq+wU2si9KuTtE84Q20ZdtzIQAjoW9l2clLxhIl9WNoZ/w9/41XMe0cMQ9g+WsRK7UT66
8hNuJ1J+am5aeatgtFB6KrY2vyq/8/qnhHm4fFNzeeXnzVKywTBRBX/z2gcW0SjdAAuZWqRmOlQ1
JaiDgS42lMjxoxG2NNSbPAYtxZutQquCceHes3s2CzjCOUP7TWpgEySrvC5WclhtEk8gb9VKuv+q
9yPi6Kog1uHPugj7uooS5vtnql6AlOvjDf9lcDRZGKVxIg3km3u7wyzeOMd06U/eZ4/lKqwm0pK2
uDR5ElOU1rgtJpt2ckItNfGXONuWX+70AwPvXqJrOP/+Gyn2hQwb/Qx+7VlsKoXpqhBZmhXKJgkZ
oMifSXV6Lkxlktkq3Qh3TkV+VAlEHPyGuR+02HxhVeRA0unCRhXbMzQu+w5TEreVjKn3oHzyU3Tl
5Abox9w72nK0MkGR1C5BRz3nhZaYAElXbuQkP7bYCh+oJ3dfej9ewASLO6zi5C5QHwUs8myO4NE9
UJDwUpU19EZpLYzBTw2S78TY0GDWOAqV/q1uVXPzRMNq8B56fSEBkAuB8u8FOxrYMewBJ6bCK7Vx
XyoZzxGK0YMTzwcNKtEiaZ84hoEBv8MLiTGg/2pN5JDY9tF5baW9+gHoOTu29ZvKxMzixcsRh9vI
RTSVHdCmdBkkLLHJ0l1hdZMWVDBAC0JtEnb2VFDbR/MJmYuu7lTWMTaMdbOiy4pBHDACsB2lDm9G
Om6s3ndwZ1AmKz/KjEFAjcZBkkU674APvX3XKf7TTVv48XAjBTOWGM9TJpJk8KK7x6hw8dJqj5Gi
Hf1g73LkT+1DjKIdZBcWP62cV/26VLRtVJws5aZ2PrV6VXUHtcvnev4+JFusuFSvHot4D9ZjEmYM
UPCiI/uSqq1yChlScn4qNL8m7MY6KVlzLOrkXQnNmc25SGbNjxPO/dCgJ57Zb0Odg7/7HIZTrKGs
jdlXtiH8TZe2rVZNbUrCDs68DvSQmq1k5ZDg5pTbpZm8Je4wzVV5kUGrrfbg7iAjd7uAGg0uEVtb
IpStjS0qb6u+E7ghnRJQK1BA+5Z8n6i1PuT8q1cyeiB3QbasMdTEU12daAy2NwRMKiL+qllW1Gga
i8YsR2uMfv0R9l2PToCvXfoRr3OPwip78EptksbPXvieUbgwVuHAx+CAwSqwTdEG+AZkw3Sa1z86
aoUdjyZlnnOtRS/d1to+jm/hLUI8tg1glP6cPWdrbvMymkQh7nT3pVT8Z8vzHsNkBavGzh7C6jbj
eA2F9E6wgYybBgwJYbqJNfVqXJ2l6i27FNt0uc1Q59dxevp+XriwwGpjBMkvE1UNKx07kansnJBS
rC+YCXj5UEylUnJllbHGBfU3i7h2lrKWSDYGhEh0O1ohuNyA4RbmvEYtLQPDc1lMuNuxGy1Q/OyT
Gv1ZuBP+h0PmiHAGJHjdLG5uBtTs4jPEMxf64dotabAUYmElGw9+VyVTLc0ovpQoPuOGAo09I2lx
6rcm5JNkiSQPy1KWTfWwtO686EOWT17QzCzsQ0wMhbwvUW6qJRXD0H+pk5sUBQwQHDvivZdfC6WZ
1t3CFo+Z9yGH0m0x0DIM4hlUXl4KMhZsPJ+NqEmNfcy128YVqyq+QajSZcPE614zn0ASAo9quhK9
vRE24iuW2F2bfHTDKKelmxnfFN1+YELSabkGNIb8KDOvBB/8DFj63SM4w/MzoTSW3Wd4SqBbUlOB
pi+aN7/kWIRdApvswUDk4rG/H+gXCO0QyzB3oPkzeFuKo8hKOxWuSahPFRwIbW5+Ca3GQ1+5C615
Q4WGZIttejpvyMPybhEnAJzbeirlNnUW1jgojGKKkSQHhEQEChU8ma6b1iEI2VTRXlibJt7YaIfb
7D5CWRIhR43K26xf9UF5bChvRzbFv6yulhEtLWjT3q3u2x+po09T60fpbB2qRhJOwrg60S6bZ1V3
G3btu+o0K63rpypwyS4iwkUB+jy8dslarfYmhbnvx5F8YSulnW2HpYozlm6UtDqqpSeg+AIneBaa
+6C5W4phTgybHRxIc2WHcSEiSDvbGCdJ0vZkMktb9HPGySzC8kCXDc9RnKY26TVJcqzkyJwhO4SA
plimfrzyQy9sV7VxlP8yY0hikNQs6dWtIOl+Xg1Ogn3aOIma1S1BLZmYeI4p5+tSRdEDXDyMcVF2
sCw4J9XUuVKqJbbkW1emF+XS9HK2f269uGxcL1e3XlsK/NlR5ahk9CTipc0jlJw4EdkNdFLZPNTB
oLZLlWD0aTQWd4WpdR8Fgsl1a0bZmqJeDyqpCwWN3dSI9vBVUai2rfZAdndVUzCVEUCM01kySX3E
qdEA67i2SufKa6Re2KVpZzvyWlaCQILmvjdqAy6xydE6XaSgpPFRAmAzaRvSLpKyV4EOXLfSfe+3
L3p/cFV/7Aoh3Cn9z6SOT1nUI2cjismhD0WatkU8s4sCuyjqVVvQNAKX3RYZhXiA1ZA1YtfYfP+G
WJd+w9nmt9NsR1JCOwWC2dI6I99gKr05b6R30B0wIEZZ6kE5WSuWZ+qNiIQzTBuf+im79Zu39kGw
w6TX+N7eMJxG8+2wFajq+PmYTPhBRLj1i+odDFlgrczgjbIUxH5lYj9VX2G0w2nC+0eL6QaiHn5L
8VQQiQbC5ENC04yEBgnYJ5J9Uc7DTQldBd5DtyaIs5pWCbDYSf4K46GQJvERNjfsk7C8RQYyeC5S
2e2Ix7iSy/Qzzut3k/LZjlzp5TwdClfZEX6zUFfhhoL1Do3xxFs4SzG5t8hX1abGhrz4KbxB5MET
QcBrtjDIujQ4LYQzZ8I+Y0UpZfxXM7gFk3YmEyqscRh/U+doOpfRFAvyAW/TTbRki7cDJIhsfEmD
ch0t0Yduvbm1oA/1N99g9WxHYViuUxgpvwrsyRQwyVJZSreY2MnRmBSrdgZtbm6suc2TbqLNqkk4
/Xx5cGfhggLXFvpFfi1g6MIZTD3bdvhDHXaspwqpuPRBZ1jKpuMtMiboyKfQTyZkazx8/8rL4/D8
zaP8eQ78ZVIsWhtmwngtZy9OyZq4p2P/QXDJNJn/zVKIerbA2JXmZ4XSmzvHxlqRhzeWgmg06ULl
ypO7MLGrZ0tKJTW51YWtuaNpR4WrJkEwD1L0VQJZZ341Su/C7KCerR+JahfE2AwcjRXcYy1JMf0D
+wGEE+aiNUiDQjI7vEf2te3nhZVSPVse6hRigBNhFWlqonmgdYODjKm1AdodLRizTKlnenLlRRjv
1e/eg7PpW8UCpUURTRIT09sgvanQIoxrt+7CQqeezauuZsA00VRCCF3ztskRiQCM/v4F/vkW/e6L
n81FphlbqeHVFKGKVKyHsKC9H3q2UU1xHREi0hmDPpdMP3jJ0A4d5K7muK1XYE1rkl1jyK1TeRhC
Ej6gp5R1TmcvSm2kGYNUI4hXgCj1WkZ3IJVmhST8rVEqtG8tT9rWeQpcM4AE7+RNg6YTZPUEaxFC
QX+wzZ0Vy707cRxJzCPJ/lHD3J9GWYefJdLSWyI00q/vb8KFAaCczVz0uooBRSnRWWU8r4gVYfqA
EErHQb8y5V8qmirnc1KhG11acwlPDf1lgcpxknDv5o2JPlCXTWnedma5V5rMOfheUW+iGKcpnHlY
YFKGoJM57coyfeFVVc6OBB6KYs8xjY5HlrPJ9jcWCq3ez68cOS7dzPHPf5kRhaEagdS5/U7ke4Kh
wJBBcPOvha1d+vLjn//y6WXjaGmnknTkR4DDUJGl5b5RpPnfexHOpiichXGUo0HeGRYUPE2yX0so
7UrZvkdNcOVlu5S7q5zNS2qRekh0JS7Sc2qpA7wFcdpsglhjM+dtLXs4DGpvQu1qYO7Rm/3+t12Y
RJSzGSqv3TzPHQVuif1Qxy9pcPj+c8c3+DcTiHI2OVkm/a0i53NdeRMmc86xGnYknM7e3Bhm31/j
0nc/m6QMv6rzJB2/u6D7Zy38MLmy9l345J+xdr+8T4jCXbOI+WQDCUMVnlrpSijmhWHwM7L3lw+u
yUSPHSHzwThW1UVP3BXqy+7K174wDOSzMVyUresKhU/XUQcT3+Uo5NAsv7/ZFx7oz2DLX745yojO
DcZvbuOzlrCsjSSJ5M7Spigwv7/EpZtzNoq92HGHJkIsoCnAGVQacwaIlA/KBN9//oWlXx6f9i8/
wU/awYW6n+4NpPauNGBQM01lrTVRg/RLtXhRmXvtiH5lqsAo/v6ql37V2cD2IvRMg5ak+9qv39NQ
xWWf6d22b6sMJSwI/+8vc2kC+bkX/eXXGXWdRkU7BHucXOGN9DBA5gIweNs9qJP+yktw6becjerM
962MFPVgX6kpe3OgEPZoE38PTOSgWVWTzvj9r7n0tp0N7ajzbVl1SvDQCP9xXkX+o9ltBSSnsHxu
vOxK2eTCOJfOlvg8FpGmofbcN5LlP+Q89K1jp87q+x9xYThK44/75Yl4buDablYEe81dNP590Byk
7MqDuPTRZyOdvlwlHC0K9kKTwbh0ELzneXElv/PCOJHGp//L925NNnJyw12JHwllwZBEc8aR4ZpC
6JtS6vj+7ly6ytlo19WgQXs53nt6Hs2y+EEhOyAZitoMEJzP7y9yaVRIZ2O+t+Sq6SOuQrpZUcyC
hgSmKVAbXJW12Dg1na2/+XvOxnnoV6GVG1wJHS+SeirAWLatEv/XaH3wrvygSw9e+euzsSPNdcI0
ive9/dREL1FUgqf5+P5mXfrss9FdxbrtdH4cgwo5NlisieHwKv/K7bkwoqWzEZ1AeVAVFOZ7bU8m
TA1ug9I9TaG5ll6ZAX8/mHEb//XWYPNpmibhCnX1CDIQx+aVr36hmKvYZwM5MVpHrzU+ub9FvcIm
3fiMs4WClmP0oE/xfCA0/DvPQLHPBrbpeFmdCC6VBp68tvBQ4vpUCeMjVeLvXeFsdPdJZmVeK3Bu
DB3I8o8SL3N1ZT79/ZhW7PHN+mXmSETRBmghwn1AbgY8ZNY60nZI5UKMWtNJu/ITLj3ps0GtRVmf
WOYQIhanoKcc1Gj9/b35/fqm2GdjGNGPVhh+He4zM+blp95oYm0ekPbpifL4/TUuHPoUW/nrTVIJ
vCiswA/3rRtkRF0mTX+QRVKj0WRylT2KkoMLl56ouGCORqqd20Oirth7vYeVBRLZbdorM/2lG3k2
4m3d8erEyKJ92R2EtiOZ8coTujhkzoZ76fWRlUcxNXMwKMjnsWehnzMn9YfzXGLSJpn1mpbhwo+w
zsZ9Nsi1Z8V5tA8IQ8nNx6q8Mh9eeBuss2Ffy8kweIYd7q2BzFrwTgU9C598IvPaDmEc1f/zlETb
5a+vQh1phcgSrlCLAtQM3KSjI76qQl7BdJl9/75d+hXjn/8yJnvXp02h+9we3JG1dgodGPc08lOa
2N9f4dIDOBv1oZH2htx5tO2U+DEqK7Sd4uX7j750g8ZL/vLlvUAVdjGE0X74aO7l9+zLecbC/P1n
X/raZ4O9UqsmAiIQ7ave0EE9Kk+FJq5UUy5977MxXoF3ck2fm15/aXMSsR+NhXf7/de+9NFnY7aT
EIjlgcvIIo2L9jFSNEWDMjUExlyvDBdntf0379DZIDaz2KjdijuEX4eI0Rriyfe/4febAcU8G7JJ
Tnos1EveGOgd6TZZSEc72WZv19ahS59/NnLtutQTy+X2E2ku3xOaKwCBFyRvTWg7f/8Tfp4afzN2
zbOx22Sp70k/H7E+iW/Kt+wo7lgwMCBO3RdrNXXmiDe/v9Z4W353qbMhXIn/fJsk3iZxY+z0r2wP
o3T5/cdfGAg/VQK/DDINwpor4/GkeUgaDcX28vH7D7601Jlnw9exS9qmZRrtdWWS3iBdRkFOHlCN
IPirvweAC7zLeXKv1Jwu3aazAS1SYsD9nt8R0jt6LO7FHc5xNgjL9G9e4GxUd1bRskHgAmCgBphw
N8aLcg+vdXjTr8x3F+/Y2egOcyFbasAl3LfuI/kIv7Sv8lbcoYuu5KX1gRTq2pXGL/27l+pscKPo
MBU699G+/QqHKQpA8ANwNe8UbR6ht994n/Xq+9fgwvv1s+H5y/sVCMmQLEcK9yJBsGfObVVcGRiX
BqFxNtC91lH6aNwJegL4WOqmaM/0WoU+EyU6ylh4D77RzpKYdkWLUXQmKpM4Z6Osb6oyBSURVemG
dd6Zf/9TL0w8xtmkoBllWqmZHO7zCMz8xHt2H/RRSDfBn/D9FS6caBXjbDIopRbqBcng++QDGgTK
y8iaRE/Kh3nrPHM+//4qlx7Z2ZJu56kpkWIU7U2PfgcNmLQorvyASx99Nid4mQQySOP7S7SGYrzN
TuBc+dbjt/vNK22cTQBSrBI0U4/T/giPSgRUELXJuk0ctPns+xtz6RLjaPrlXU4lM0YQ14T7Bk4k
9AwiDwyaUdeKIpc+/mz4x3XSp/inIzSDNHW3vb9svSvVzwv7BuN8vEtqJRt0MvbtLfkY/hJnQvcW
n76/LZf2+/o4J/9yX7rc14XVotgjF6O7b45I5ygGGofqtTw0r+X7lcuMX/Y3T1g/G+9RDmQmC/kR
BCeDecQai6IbQKa8JEUQB4ZQr7ylFwayfjaQO9+xHR8N7x4JE/hDvQJluyTh0v/Iru0/L43kc8tE
YRuqBkeVza1Hfgs0bpxC7FTIeFmgICJPx7rW9L4w5vSz4ZzXcWl242ksJ5PCEau61q/cpwsv7Llr
IpDkbqBP2+0aMRNyMQ3FSwqH8PvHfelrn41ntRX1YGP331UZWU5s4Bz57ucn/9+P7t/dz/T4/1+Z
8p//wf//SCFaku1anf3ff96nMf/7j/Hf/Nd/89d/8c+9/1GkZfpVnf9Xf/lHfPC/Ljx7q97+8n/m
SeVX/W39WfR3n6RYVj8vwFcc/8v/7V/+2+fPT7nvs88///hI6wRb292n66fJH//6q/WPP//AYf/L
3R0//19/efMW8+/uSQ7GvOqX1dv//Gefb2X15x+G8Q/DslXJkg1Dl1R7LAC3n+Pf6Mo/4KTZpmmZ
mqnr1jjME8hu3p9/aMo/TNs2DFPVLdW2tPFblGk9/pWq/0PGeMBH6rpmoC384z9//V8e0H8/sH9D
kXZM/aTCOmSY4wL332PflFRD1hVTM2xb0w1dPu+UBgKPZkGm9cIjXxdoa+DkWMIqQyDp1FQbfKMU
dC7l3rJDsZX4qTWW7dQ0ga1YpD88KZKrJ0V3nXjm1IQhWErZ7AkMU8nVyO1OPSSxCI9tnzmjbR/U
Oeeg1v9RynZ6qJMQ8VyVyGW1lTuiSPywHS/C+CIUWbKK8taUG+CZk67LKW5mjQQhZiLHoeatOiWL
gzUJAGWxhpYCGcpu7RUGvTI46o6T4+6r/K6gJegG+gkqT4og1/dqGCVFpQXOrCRIwDgMQPh3Ggnu
r2bfjX63roxz+z2G1AhzmHglwoWnsu0YFr1wpYI21AfshlhopVDrT03R6NVqkMqoPNpwipRVoIww
iagLihfFtb2UHzJmw7nwfOZ4OchZ9FJCla3WBiiCWc8LFqZag+rOG9kMbkLemOrgOTFbhRau+xEx
LunfotNmqSaNTGTFJKqll0dTH6po5PFWiyeHZAbQlBo0Z51YQc9ET+zWMtk8bVJZy0LtIchAqluG
hMG4a9nxA/Mr8odYTAXO/gjKfCgrKxu9sQqMq0zDAegUlu3eaIOtDk8GzC+sK3j/RhPjEMm1EXlZ
d7EeLDVdZN1DqLOKA8nsSeLzdCmV5g4gFZAqUiVZ3baq0KnzghVpcmqSFASF3BStO69Id3jpYbw1
i6LrQ8kEHp+Iz7KPva8kklwU1ZXUBXD88Is96WFaw74zPLLvdN30iTf2Q0MYAieJHbpzhNKC8nFs
5LkCX78lVGhcBUgo6VVdFrgT46qdukYzOIuMDoOzMxvhhxvd1oYnVU2GV1fIpUojbuhtguMzyqxe
6lQAYcB9rdMyqzwiS8GxLETdFPbcjWXNxkyUjpEBqLzIl4n1citcZNwzRW1KczFoVXCXNCrPZ3xI
4by0+ijDzJKBfPYq9CjzNm6FNtd5D5NZ1duWv3SswQpJ0wqLYDF0EMIORadYR3eokc2HOKq2Q6hr
Do/AkB86Q05hqYSibSbagG/Qm5rUYoxPc9CLCM+pCq6QPBzmoZNpiVxboIXtglXV90G98RHuruit
0YKW9UbyfzRuzwKUFMmwDlMPV6M36CsfZhyZVM7gABHpJCRfLlLaqWen5Y/UVDNK4Emc2qtGKyqi
bPy8ulUTyypw5mSFzj3Ti4VOpgHR5TWOvzm5AMk65FDhrjUDpflN5EvW8+CSbRopY1BBrITOk9K1
yaJUnMyYxZ7mg/gAGAIn1QFnHeRaKJZ9rgwm9KMkj0zQ5wDvJ6Uo3PaGxOPcmcVDJ5H2IhvFs4R1
OL9TGlWqXj29NXIdj0JIr9WvCo8IYdVWplrUoCFwMz97yGGIybgk4rJdyanRcQ5yEUUo92XkhCcR
lIKUhS7W7rIgUMtsYgBogcHs+7d+3ejKwYxKHbOBnTF0eq/MpU0nxf2xKWtihq2kIQ+y0XSrWwZB
wXELVw62ujKJCHOp8mabW5p0H6cFnp2cx33onGzAMuVwlvR0cmOjXhWfvs79A1Rhtv2EoZqtkt4v
1g3cqESWdcCRlgN3CKs08bkAokpEBlGFvc/vIWDVZR3csy6ZM88r0H2kQA8wN/ePJhz6XR5HBlRB
jaxTjv1It4L4vpIG3Q8go+tZv6nVFrhl4jvPWIiGaK9pLnO0quMib2K71gmj0fxqZVXGVgbZ9Fnb
gmCIElngxpcbucGRFGGbbRvZHtELIRaOTtRAKCK/MaubsAnDGIB2hi9OgT+LYhiAfrkD/NSpYgHQ
RRpFbCUYlW0utC5bw2BJ+mXh9/rKCyoPxnhnAMCN6tq5tVvdszH+28Nto1iKSWBsRvpOMkjY9WEB
ewsmHfiftZmZ/SkrhffkkAISTa04aYsWMnTSbDojqFmwQjOKoe2mLXpXU+ogtypyKK+6QC9bnPla
WB90p5aU5oZOlxqE20EPY8OeyZ5rISfQJE3tIDOFBa/CGHc1uHMVVm3/XvdVXc1MmMnlWqhq3EfY
dbxC3Op9khhAG8OW9CCSMUgq9hXio3LyZQv6afKsSmwCQjsLC2il8ybNzb421bvSqFqSq7h/Rztr
ohX98/zGNB35SP4JMOHBrc1VgeQ9u5FD//+xdybLcSPJun6hg7qYAgFsc2aSIimSKqm0gWkqzPMU
wNOfD8nqbhISlda5u2ZnU7KiKAyBCA8P939Is2OdDaq7c4sUn9A2qKIfumjoLvjBF59bPpWuH+Kt
OxU4BKm0Yx0hMgMcsWN9beJ0MPBN9IKoPLCrQm1ULrar782ych9xskg/J3XzSY4tbNPBMIqGfpbe
ftLNruq2XoCEpNGyr2aBi3CZgRHDTaB3yKtVqhhw0DVtXYcHO9p/0j2kfWBMUlujG4SOQDf4bvmU
GbLnxVMVNp9GUhDvne8EIfsm9iOMHko3zZEt0f8opRbG6ArkerKfuCzCeyKLv42o5iG8EQbG+FFL
ByU+8xuDtgug1WPQF2nia53208bAY4BNLxcmOtNe4d34ZeoNABq12CFqAVfGlt4Y47syzs3vlnIV
OpiWBxuPHhQqkVM3/IkUf/cpicz+wYTdMqP0YxsPc/qVX3WFBQGnFfZZzLaG+ENV9nW0jjIP0z/N
Q5I0KePgPWYACfoPnosVFFkPdr0mECu9HLNvgd5o95keT58jz9SQ4tObpylU4rb3e6zZDWNqPtRO
KXG3JMO4lU7JbmyjAIiXQFlV1+x9DUaAfRE8iDytXHbAJtGu7CikCmPa/Yg/sNK0r4TlsiS2max8
Sv6OhoNBE+lPkasgQwSh47sfR99DhalK5BTfxK2LXnjSIr9Vq+rRdPtu1WnIKnaahsbOFEcB4bzB
5qcb8/5xrEq4IkMPE3ESk/unr/DQ7uocWbbC01F0kWkikbVIJxcKqVRhdTVFk8vRKa1ZHYXj4cON
Jiyq6zqFAHPbYOVCTTYwumDjt3qFkl3qp1cJJwx0o7PZqMsaPaxrwqKAe9IrZ3ycKvxXK78AeADl
2sfdhED41QKJjBJhHmCGNGFi+NRBARu2pouwLqvBRaVSxgF9BH4+fcqVjZgjWq14PzmJlmPLpDps
N1o3Nj+4tJPgJTtj+rGtTedPAbvjFq73+MmHUIm1IAviazYO2vin5Y1uj2pOLKCampUHvWuoBqU/
lYnmoDyW2OAE/wrikWdGjq811d+2gVq2pvr+Y95h94Wqqju15CXVAPCsd+t7qDrS/kyKj51f1tix
wKnGH5NdRGSECtnZ+E0CX8kPUYp47peod3AGnhCBdpizZMdQflE0fcoSN/HvDSwhRYJniod6jlTW
pmTGYx2B8IxXm+V+EqEKsG9LTVFrayMFIhHyFVuk2LK+jp9MvUfZdwr9sMENp2nnVmci2x2IUVrf
MpIlDGu8wfTrKrPwUfT1wuz+bAejhHvWOHb8oabBArvTIV4QTO+MQYc6OjUoccVKIv0xhj7KQNDJ
apzJhG3g/NqgAcVeUzyNIomTPT5CAiJkrUjbtohZm8adtOOeNFbMQtFuE3kQZEcSYqwYwAj+FdoN
RjUi+luLCxAMjo8MpbptKt+2rxFsNAvUPp26vSussZ99z5yeHSGf7OwQaLpSP+SAoOlV3xri0ZNj
XO1IhgbjR5C0TN86TTrx3TRTNECLIeqnbdAVxo+2yOmcFjnxEX/gsdz0tl8POxPVfuRAnXbSj0J0
6H2mMMYR6IlwaU31KsHvLckKdxfHnnGfO63uXk926dygKBdiDW/WWrvVDZMWdtTP8sJ5UrfYWClO
A2M+lAxjavviaDlJSth3BmNwMEIGXQGh0qij5FDoDVRG06SuMyJdmW+Vk3JyIkFocOJubHXtitAn
p0ai9Is3RsjiGJpbbMcR+hqC8mYT5CsUX4y7iZOldet4tvyi0GEGZhTACetnm6uPQiV+t49pIKwi
I0vhcFsJJuZ5WyD409f8YzNMjqrJQV3bYxPdVKX+EY2cDnGY3nrKygJFNNTinCD/VjlpkF0lMYCd
Q4huhXbInDoxOLUkqLQGY9KimGqViX+F5gqGolqen5OIMF/Xe6QuLOGZaGS7krM+GlSLKrQv0aNK
hWVt6w02xXfvooPadNtp0+2xDd3BIV0ZD+O36Mla12vY5/vhJttEu3OF3kW5kcewheHh8OQIadmu
vkTm4AUhtSofxJb1QuMqsIOPRewX1Rc/wxJrp/uzdl8Rdfm3RjYNErmhDJ33dRVl1sHgbLF7UUr5
p1jxsjixIPycnsd0LT6xhaOA557UFl6UQVNfz5ysQlmowRFlxUHqILbunbHGKWQdbeSZIvTruhh3
E6ZjuDYlEpdxEO7iI8gsGx1z0ryt0I38pmzzejthpXammr7oRT3fhrKPSe0GyUpviRFnl0pGvHlJ
VMJS3SDOFL6fRJ+/I5NAQMEFh6hwjFO4cDqt+zchQhwmo7I/Nk0QZZtxzP3rvDeSD78f62UZaH55
29OZg4I6lbXkc3nY11iyJW/0Mx31zdg0YG87ARYr66CM2+NILSc9U4hc9Jn+GQrP8gzGg1svp33p
TE2GiSE3dZSx93KBvZuFfD4a7wO0c/sp8TwyAh3hyzjDEaFHgxyFTg4YmodvgsyARPmdSR7z+8F4
XaZ+fi5qYZ7jma4z141fl98TO03MKfS8rSty+VQLrO1kYucf2ykPrstwiu49E/FJqmbnYGS/+AxS
mIbJWDAPOWe9vnOk96nvCMdHgHpKDlmF4WBdyu+aPaiGeu2EJN7vX/WnSe/oxBvDRSMEBsxPS2wM
RaDlge1uOdptkG5qN6E7TGfm/OsmCeN5uomL2A3hxXaWbJjAK2PH9k13W9eYdAiKZ8pObMQGsbh1
0LfMJ/Qifv9eP0XU+ZaW5+g63w9F0kUHpUs5ZuQGtyzrcOM7s+ruNWLzv7/JfJGXtdPTe/3nJvai
CeSUZtVqVGXIVazUvnLKpgj2mF3ZVyJitI9aIdFrpyriazd91CJLmbt98vT7h/jFF7Q5y3uMrCUd
zsqvpwzfzhet5AsmQttTk9l18gz+8Jd3MB0yNrYpas+LSSmKOsWCQLjbIbJgq5H//J0HRWSf+WTm
6zbUaZpQUbY52lnEYV03X79J7kalbo0DAXg1bPub4db7hl3QXbUPfsgPmOV+ie7FOrvrPhaP8q/4
zBz9aeU5uk0u5+qGoXu6t+yFeXUWQXqioBfaPyJ5T7kDJfDryTjX2ln0p57f0hae8ByIeeBq59F+
salFGrqLGNLgBrF3jgARt+1qWmv7Grrw7yfGL5aAjUr83COgASFPLPgXNwrbqfGHNvG2beTE96Y5
IgMZO+ieikqdQTyeKDyLlcDWYVJZoJ/A4C2mSI0cLFJirAT5yCloW+0pK+Pd8z5/dO/Frb3B0myD
1uk6ejT8v9W5tuIv1uGruy8WuzMlbWjW3B1npEP1LtqPO2OrXzdnBvSXn+7FWy7zERv5gLrBsxBI
B0f5VYdGDsqHKEFvzQ2qrsXu9x/Q+NUXdJkhumFLyhBL+HJbjLaZ01kiLbT3xg7PW3jo7TX6h3cj
w4mp9cY+08/+OedyWObzVyQfcmzDWfTM0eS0OrtE+8l/l93itXCglnMVPog11tj7+swbztNiMW1o
b1nSdVzHtq2lOltuBXEb6SUSuQ6GY1svLrdBuHfwrUGz3xy//X48f74bDCSyaMniY4ou0w0VegaG
MaO2bTA+GC0WeHGX+tEa9MSEfYPs9Kvf3/DnBMdBc5nUZv5D5z+LZdFmUZ9QgENMgoimrjw0iGmw
7zAruxqe8M9M9qDezwSynxNMsljd5ixhWZSP7WX2Enq6ppU0r3Z2+iPFCsGnqIdvgYupa1+vYrF3
B7FKEGinIDWhGhXRGz/z3nOkfv1dDdfjo3q2ibKfpy8mkXR7z/e7ONzhVIXKQr5BHWCHec/O2sbv
zyGVf7FMTIs5S+quE3u807HmRaDrwjDwB0Qcd+jDrtP4wQQjKrd4OovkQEne2iJEuRrWlPnOvKb1
02uaDj1YeqjMXhPDhdehXA5yoE3uo5mxDe+nDaYIW//KvZF7c1M8BufPZ+fut5hOYRhZA/lasDPf
J7dEur1aIdmB8w8nojkYlJvfv+DPC+b1+y3jahINRpdyPwqVKP25h3JA1ysBrtdeI233pyn+O/Lp
vDm+vCM6oK9HtHfpaowwF3dN7O2RhNvU+ePv3+nnmPr6DoupqYZpCF3fwyc5MZ6EhrjLGG8VKuq/
v83P6QS3ERwd5q66ZGK+fhGLGv4Y0hPc2cV3rN92bo/NaYe7TXYOO/WLIPP6Vou0qZvGSTOAajD9
g3yvr+VO+xptqb5TucH12EM2dDx430/v9w/i4p/D+QLbsfjft3Ecr7Afd+WPHE/4Hz/ad1/K/x8Q
HzbL+P/9C1PxE+Ljw/T1R/Iz3mP+R894D2n9YbJfO5IvT0XFmXOhf/Ae4o+5uiJ023gGgvCl/oX3
EH8IdgjpGWRrpKCSv/oX3kP+YVADJpxyLLd0nU3kXw/36jP9GvDx+ijmeEBNgKBwKzZbnnDJyWmb
0HFDKw0PmY/ZT6y1BBGtGvaBHJNtjm3r0xBY3f2LEfrnIV4Vcl5n9vNdgb7YkhqQcA2bQvdiNdDj
l7EtUbHsMgjrFYqsaPa2DsXKjL4TPigBTh8dlUTMbM3AWWlp2Dj4VaTKOBPTFgnO87OY5DfCMojZ
Ui6ehYZdFtS5HmOnhvMUYsUKALUVNX8Hkzmsw9Z/ZyBqWrhHLw/uscZZO0N2Jji4J8DbfzbI+SGA
A0uT9iAHDkGu9XpAonokDxFNsddEO3zoRHPjZ3SJUy2l762aJj70wq4Q7/Qt9d5pOz+99p1afI+K
srE3FZ5pa2ngos0+rsZvdasG+3Nfl+bHIJblcJg7+s6HAFS92tmamtq14Yi8PrR6HSIKVDlBfxSA
OcwbQ/XpPlT2bewm8mPv1R3y3TQY8l0rBRrMnUAnrzBFMWDtVJobLQrVXzkNwzUtYETpjNSrN3zU
Kr7KM8+iUKMGFwvXgLLyJi9iqtR0Latj7+WDtgc7kDgke4b6llWuMJHBTK+6MTKu2qaODAoeDR4S
Rk8ZF+xbEuGA3IGbuZJOo7gQjiJwNAy9kxs/BFO4NqIQ8IVLr0JdabLAtqIP7I+ZjMklNetaibKL
d4NGjWcbVQpjpBwt3UOXWjm8RiwS7mwZVHhS9NXeqLTxx1SVbXNFA89WKINSZduMHuCY+05pDXKY
qAnfxfT2/y5Sgaq7k1ZJfM0vD3eD1Qpc+MKxpSo/OvYnFY5E4NDtYnn0ZDfIu1BkWLu3SaJQ2ity
zf6Lbke2baZy+FSnTTjsB6swaNxwctTVIU364Cstc9BUVSUbqvq5Zx5DN8H7zqhNC3U45rZLQjnC
pZrUgGpqloX5e3OycgFculPddYDJOpbJRfcQJnGGtZs2ofKq+V2I25vVBtvQ1L16hc5mBhKFblS+
l2GE3Ci6jvLBTELHOugI0GU3TZ5ZckNrx/jmKdl9SGm166jta4h9uQUekagN9UKnr4fPqFzpKarh
lOQRJi9iDGJRWzOcO3twxxjXPjvC+93NQJVsVB5/8irccr8EhtE1j2k6dtbG6rJ02yWVi89d1Ymd
byYtqesg8KxkWy0fktYuxcZ04vyzJNqRysdlqm1tKvdyDimAQOhWjg+dA7X7Ki1yo3wyHQAiuS+Q
nizV6GDjniY1Tntdm6Mb3yPpvpa1a6GZ3mhoNfqa3n2ya7pea9XGRbA1OvDoR5NReRo8LffAsWg1
cqL4U+JXajsB4gdxZCDtDGQMU1oI6yS8ZW1hP+lUBaElneX7s9TtjqigZ/qVjn5CyRIKtLsEVAI4
s2aYs6vMcn0gQQb6/2gBgC6tOT6Nf8Vd6DQ3A6vjg6bV8WdlZ1gwq8nz0k0Um+5TlfsDXlCO9egJ
XVW3djEY78wEEdJjEUYCy8+cHs1fQyKwbqK/hVlJZ/v9U29Vfb2LRrriK3zaXe+QJRYV6ZxW2zqI
IQUQiuPGeWyn4s5qCyTdLNNO1A6Ja64EqkXJI3sak9IGu5NdcyRqQKFIZa8CmQ+Yq5i4Va2kW/rm
k19zsouGpgyvazhi6Rq2YT6tpGeZeCyOLWgLI/SmnZbSEBJoAF8JlQ1iNxVixl0UcR4RfOr82wSs
Z9zkum/VDG6ExQUQz+7DiEeVu81is3v0Wvx3MJOOp/wqAvSlP1UBk2aVs8Ie+jqTmATpk/ZuiGo/
2YpYTQ+2aoG1VFmQOKuoDiUWwXUvCEei6I3tJPCrXfee1v3w9EzgtFeHxl3Rm5l3gAyRQiPCTPmb
3ttdsi/Cwfts5PH4JVBRYj8BJhR3upL4jeiln+xLx6veo6hYY+rrWIPcDr7tfUIvP/wAZdUCUOl7
NUdGvUXDZuyQ4dRDTdi3eZQnX+x8sAC0jDL7Jq0U61iDlszK0QEJrMu8mn3cpPqCzXPZwrDMq0Nc
B+D63Eanh2W3e1Cp2pOgonyv5brC2sYOcTR1CSFYoMV0vy0x0lK26wDJu6B2vtsqt7d2bIYOfjWj
qvd1gAPa+7TWVMGWmQzTu9r38bC2yyCMDk0V4VVuOk10lw8dDasi2arBqNodiB1+Kx+B3a0bB3wM
muRxn99a0zwNKgcFSy2cQCqKtLzTWlBciKWXsJIFJRLsFXRwDytTMc82udfi9JYWdHixIeoglLZC
zX7M1ujfhbFe3yC6dh/n0kxudMu6Uh3b07awbeSheLzPxOsApwzNpo8IEvMgMj1EzSDvcKE21y2e
Gi3GFux6qWN8TMC1fcJQVCGlwsS6dvoauWnRR8VTHFjY6Ji+Fl95QyduozDX7qLe7NlyU6Ni3shm
qvcAMt2HtiuBdEdacYBg8yUZNHnrGSHNDt3OWjT+61IjlQe+8iHBRuSeSFj4K7PRcSEC5pKA0QtD
V98PNsF+UzmNbu+1YYQibmojgCELK2m60GLsbkdgj3Q2E2l2N3rYxvoOkBEwwyHQc2/P+gWLihbW
BEBy1G69ALCFSNmqNiIKs/Ea1xsrApM4dBgN6oZeX/MMTXg0LWBLhoLCUhoGmohuYm68oSofJizn
/avKGNWDV4EOvgb9l1AD6CGH7ij44zfjBu2DniYpXqV4vExgA2vXv/ZoUjdXJjMs34pJKz51Su9v
3Fgb1aFD/q/f0AET71JLUByumk5+Kan4lRsr1676qLdmSI6BcXrfRv4PtDz17LqjmusC8TXwA3Lq
Tq92SewF4Lg8Y/gR42uHx4tOQ/fQ966G+XlH8srOXVf460lx5zTSPdAApSw1WubJQWtdQsKuV2jq
WMdkqvWKkY2Ud5t7Ejfjrk2Tlr6p8v/MYjH5h8DAf2vF3mdd01OepsfSq+S7NCnD28wv+7u8qsf8
HpfxqxiEQ761AtTyw6kKEd5HdgF7Sfzqgl3dJohXCgMfq1yS93T28ElHHRWKRuNnNnYcPQ4qFkJ8
wEJrioi4IpZRaCHG6b8bdVN7jItmQFgowRgATFFqriNI9MOVz8TtNkmjebe+MrwaB3BAS+zog43n
XE3P7Ua5XqAIGcZH9o1RWxHnEQTufNJjyEyttTE4uDzSSld/O0PufqWCbt+6ad49RUasvoYlvp1u
IGfMEEH1o+4ZGUVTZQAxZa10lfdgWW3dbmgmszb8urduh8Sz/opDDB9XfWu6GyPiNIFmudV9Bylv
RxvMUPELLsYw+zKV+iNpl41Mnt/izpHktoudU1Ma64ImNnDcHPAosskqWyfVgAGQDNIC7ZVMALJz
O0r7tvLye62zI8y+DKvDCYWz0EHPQ7/HdZIwuu4jEwc3q8vFV9oTUVuteoIQNt1B5ZKED/y+t3Hy
Nn3S60p8lIzlO08SOW6SrO3hrMmkxlYtd+vPRm0DdvMlGt04Drcdoa4yobhyIgrWYzRZH/qhcfde
mmc1RvBZiB8Tni/TRs+rTAELtNoQNFSWeI+h6BWIUwXGTt33pgfY9ipAS4iArXSrcR6itg+8aFuq
KbSR53f4frNmeu1gPFU3JpZvaHJDjyTsiabDSMITVbAe6IBj1jj50dggWpqaobFqC+U7mxl5FFub
UUuFHWyUakNna2sTwLGdbnEOxv2hwcDJ2oGeKa3sIajb0QTPb0YCkf144i/dd4Ouz8VzXfR1994r
4bqsRumgTnSV2phAQmPthiEuHwIFhr7+knRxLvKDZvlTXR57DoRhtxk8hUTSrdGSi4d3vWNlrmAv
yWM57ic3DBJKf0rDmaoH+XtCiJrPeNHmBB415AwkjY0oa/F/ngGmwiy99nY8AU+pW84m7idAan0C
p8bGDFQ1KfwPHGHAr5ozktUD0oqaIeDW4QR0tWfMKwMD/FVYgwFjLh+TvwzNJy81WOfHsh1dTrk2
aLrsCVLFjKh1rMijj+DMWNthRt3qM/4WXUJ1wykaP/IZneucgLrwKvWr5gTfpQgJkC10U9fbFbQF
3VVt4F84o36rPKoO2jMUuKsL+gMjCOGWLd5eo0ZYH1tlT1/KGUuclVEVrUf2pietAWvceFbykcoD
AGSQGDG1cCvyFc4BM0gZmDCA5YHVfw+yEhhzdII04/48w5tPUOdiRj1jRA3U6BkLTSAEGB0QXvDZ
BS1dRBxOSYBOKOraGdvh4LQokq/DGWldTKn0VyWNXJNEDiy2d4JlB88YbeME2NZF7FYPyQnI7dsZ
cPgTvLt+hnqfYN+cyej7rtQJEA4QOtP2yYwTT58h4yf4eH2CkptRle/SGV+enaDmyDpEiJJk7ifr
BEVv4jwLrgS01yvIXYDVDUTe81U9YHFaneDsNfCZeo1Ad4MnwQx4t0/g9/wEhA9mTHx3gsenfjXc
tCfQfHwC0LeZfUhPoHoZaiOAxbHTNiwJYPfuCYIfzmh8WAZRd8yCZogPzgmwLyoANo/hM5D/GdWf
jwT0H9Yz3n86gf/bvgR5NXRwAsYTPSAp8xalr5k0UM38gfFEJRA9ZJidDxgOZ9eIHsgehAbUg/5E
Q2DLG3CaO9ET6hNVgVUKbSE7URjGmc1gnIgN/jPJ4UR4yCr00aYTDSLgKAD29kSP8E9UCewqoU2U
M4MiOJEpvJlX4Z0oFhowCvgW8FbGz21fTx+dEyGjOJEzBhvgJTXUmbShTgQOf+ZyVMOJ15E+szym
Z84HQRUCSPjMBrGfuSHcEqKIfSKNRCcCiX4ik2QnYkk9c0zamW1SPTNP1ImG0syMFKFqDFtkH2NJ
HnR6/tg881cmMHPq2ntmtgQnmguaqVBe4hP9xTpRYYZ/eDHPLBmZyex9ShGiw9voRKQ5kWowbV67
ON+t5Az3hXiTnyg4sKig4yQnao5+oukkAOaCq/5E36kg8uQnSo8gm4wwkMlIQgPMr8VDA8YAg5a8
nL7G9ohuJ1stJKHyRBiy+wTykK0CiERG538pNN27h7UFzajTs+Sb78VmDbJYg/USoH5R3IdxWOM1
3wPkPJQA/YarGhhKgSMLUCLYDSN+ZHAEw0c70b0Rk47OoRdBPyxujk1YaJ9z6lkEGMRld7Wh6x/+
p810Fblwig+kzq5+7bldiAWCr8wbu50UBnKZvXOM6TrkWWq8WyztnBbRSWf2VeXN9QSsNwBeUN44
Di16NnFSeXWhh8HBar3wfWqn7QOnkqBa0ZtglwWxrlOBwkU+XdVggSmKQklo1h7ny6+5HbzrQqXd
dHXqbjRfmwX7tDTFisIWYnjIqUo0kI7YD1ccTPAFrJFRjbcsK5jZAmRxR41IVTdDEV0BpUg/5KPd
ZevO6vMfCRmQAVylRd3h/2r1eOvM7ExBX+XtWv2f0Y82/5K94nPO/+K5UA/O4w94j4ag8Uzarxv0
cJ4L9YZu/gEmzaGCT62c3i2T5J9CvWn9wS6EkemLv/qnUO/+YRs0Ael5SjrMNhf5bwr1NhXg/8xT
GCM28RxO5vzzF81MegAj22Ghjj6m6aP8oo3W4cUY/KIa/9aV5+7iiyuryDHqtEyHY9gO30BPf9Oq
4Iz08luXXrSgylhpfqHl6tjGciKnNB4SK+vXlz33opXGKvZSlZKASRFmG1Vk0Ll86wwS4a0nX3QD
vFJL3MGEkiRkd8MxFKpB6vXPC/AVLfpl/+ONiy/9fxDGSIu648mR//Z3Fsj/LSbal9DQmSlL5x+V
t5aOmXN/LBDtWMWux5lxpEB+0ajP/a2XsyWAC9O6fMQjsbHfOmXNMT0Zh81lV5/bpy/m4uiP4OQn
pzsmbnl03XQbIlD/+0u/bl7/ewEtzVuGJOqVn4z9MTUL3Tz0kLcbWD4E/i8tyvj4pIz+rGHk99q1
nc/iuL+/7xsfe6nwb1K4BH7vt0dVE8F7qJ90T8bLxmuJ6XBS30hH326PTh9F91mWVe9qYZ9Bcb31
5IvAUCadKyIzJ9+UpG21XhyTJFBngEVvXXwRGlyR6p3TcUDUMuU9xGnYPWladllIW9rlKHeCszOq
7phHw49Q5BtIZd8v+pz2YlBMMyvTJrO6ozJKz38vphxwGXy54Yz60VvjslgBLtlxDKOrO1qV3u69
tqAF1cEWv+zpF6PuMRFl3JYMTKu9wxd426j+6bJLL8Kx0RldTrEMc0gpR2cFbye/t6e2v2xclpja
RhO67KqqwwixjKkVuvZhNOQ5FOZbo75AtASp3YY6hc1jVUFlaHIn2KT+9P6ikVmCt8tyCijl8Og1
eORqM/pG+dWzjOTL7y8/z4xfZAZLG5RQ0pcsdQKMGWgos8BQ9OHgZtkD7TOqO76IzuHX3hqlxSdW
+mTJBvrV0YnD+NogJd5lI3X637/HW1dfbLmR205OQMP0mJd+FO2rOIruVCSnC/fFpdPEMLr+0Oin
klRtIowr+1Vbdd8uevilxwRO1hLDtaw9lvBW/tI0Y/yEZKZ5Zu96Y2iWQPnW6+NoTPjEZdh168Gr
cdnD2PP3j/4aAvLvjdFcRBwzrXDpDmRzjGsx/F2lwrzmqCjvNRj08TrrZtafl1vispGas+uXW7wO
Ihev8LY+Vpr3zkLIcsWp6cPvX+WNcTohAl+kD3YANXuSY31Mocs5vtrMbLzLLj3f8sWl27ihs6mp
+jjlzUegpFutbc7IWL711IsthSZWMVgRT92GxrusTSGw2ZdthEu5ehGWCbV5oz1apfl9SEacMYfL
nvrEXXsxIINTVo1rs5XoPUBgFf6NWfwlkpiksOZisGuK63mLeekxdYdrdHCebLN8vOg7LnVtaDnG
eFK67dHrw5tY76/GLNhfdunF5grjJOfaAcmrU6CS0ml/iXo8p2P1xiRZWn2E0it6aBDtse3Q+JuM
RO1hv5cfL3v0ReztDB/eZgwP3qv3AFcx4kvWF115afIhzBiaeUsJSQPhkTTDxo/+O4LevwPX0uYj
N6Rl0lCtj3kq7zoVfShc47JPufT4UBQHtLiceOpWw4Zbd54oz1x4IljikifZJlqXRvXRwNkTgOYK
QcXNZaO9+I6Rp/uTQVfnGMjii2e0DxUE4cv256WNQ1mPSitwWjiqEN2/oUgw+w67ZHvRky9tHErT
dMJKMSiWqNaowG+62LwsCOrzxvciUvWu6dYZjOWjKHO5caT23ZPT35c99mI3Ew4sdcthekNeAjZQ
YMJ6jgzxxopfYgGLAcfMxA3qI2ODfeAP+skXfslFeC0tVzTuPNY0oEElfaNYcOFXXGxlbiODPCjZ
3GUefA+7EAGX4Zws4VvjsQivIxbZcWcV9dFUUE7brPvhI3dz2WdcZLaujY50lVKglqO5byWw+bS/
LJQsoesOfWcqiml9LAb9nvr2Jz+j3Pv7x55n2c+pP3zG1zO7dJGrLyXbu0IYSV91VZpgi5xm1Y8s
MwXwqtitLzqvw2x4fSs3yTqUK0QNajFok42eet6uDX11iRYqkK4lmXDMkX4HElsf+1G9E435WZri
4fej9OuJg6jR60enaTiWqpm7D6UzrryywNITR5eLFhOsz9dXD5pCb1VrsFV4+ZXjNndj31xUPrWW
FM5h8uzYy9jgJoSIAEYiM9FkOMBfNiyLKFCAasuUjzHjaIzQq7qV5acXhQGYXK/HJPOEEUwR21Ap
0TpRnl2vtML887LnXsQBEqGuQTG9pj7orhv1SJK1uezKiyjQeJOWeDVXrktrXZViVfx3lNl/pSog
7V8PSKD3mqsMn7F2HGAVjnxCSemcgKfgIr+IAktrBp0+eOCooTn6RpWA6isRWHzIHSyk/vQ7IT9c
NDjOfPcXu+hQ1DTk2qY6utmEB3lEfHf6c1zfN5bokifq1UimOjEjj+DMIcEAs3L9yz7q0v3BDFMy
fOlVx7ivNr3KDz1J6EVDslSGSBqCLmik6qg33xsdIHJ82RR3F2OtT8D3iolnRjX+BjW7Q1SW51wB
3hrq+ecvvqPdxb3IC8lQ56EEN4SeZxJfln/CF3198Rzb7qLBeeUo+yk+VKNsNmMRmxdtpZa7WPmd
F3kgYRlvN5d4oFqrZEou/JSLpa+ZvRrCghFXbrzrKm0TKf8M6/OtAV+sfQa31aVk7be52LepdWNw
zrpoAi4dHhI0dQZVOgyIcjZx8wi/57LxWDJUjSHoZFgx1M1gbpAB2+Wxdtm+s7R0mFEHlh4xHgjZ
rQvloTl8Lh96Y6hPorYv5rYOKIfoJ6pjlyYbBV1YglK+bKgXS7Kyc4CcIxPEYm/ozPRm7MPLJsjS
vyGKh1lS0qqO2hSbD7bVIeVlxeaFV18sSYPmnDRdm1hixfHKqOVT452rAc0Z1C92npmd9jKWSNWE
KAVS9ZQ9mJud3dEoGpVhwX1X0vveT+OowKnb2Tk9lLc+8GKZ1pMfJl2esZYcYzPYzVffaM/Jz7x1
7eU69auxKsYBsEs9xdvJd73VVMeXVRQoAr8eqqozNKd2o+o4qPGYudVVWl+4eS7tGcbYgLpvc+mi
U+/13HzEjeGMk+obY7J0WshqHCK7xGC8p+ropKBmM2130YJy5lu+WKtRbetCgxBzNKbYXntR0iDc
g2/nZVdfzPrakJUPiaY6grlG1FOKcaXHlxX6ON6/fnS7mxRSyszConFRCGa6Oyo7xyJ/a8gXU5zD
fmL2E1uoh46muZl0xHEA/xbFOTWjt26wmOddNpp2nJHIcXRZV5EF6+yc8MYbl176E2h+Ix3UGivi
AU7lY3KPYO1lYWypwzJriAcoL1cMS3Udo99NQ3B70VxZuhA0uokUJapux0bTN97/cnZmTXLi3Nb+
RURIzLolh0qyquzyUJ5uCHfbBoRACIEE/Ppv5RvfOdGltt+Ko4uO6PCFUiW0NWyt/ay0PtdD/86v
aedyuALWH9akn64WolEQs8Qoi1GEw99+zTubEocYI6nEBqlE39L3a5OsF73nyU+/1m9f+R8RmocV
6xuucCbi4U8+NV+CPPfLgaLo+GXbG4p8w4UKde109T0NpjcacOTCr99OeLaNgElRglkoJvaTduow
hijl9WvbiU5illTGKT4odJJVeGIrG7eb1XBuPGeME53QydshhJD62oHRipLX/s5o7jddXN1RG0Ri
o6i7vKbavtn7qoxV6qUVASXw5feUkRJ1Q2ucMoLw85Tk18W8djS/7ZC/OWS4iqMmgnK3Gqfpuky6
km/6eVinSx4Bs443FmrmQqFg9BM3c8YBZhvn+NhEWhvPP8yJYKgNIpELqa6tVb+6bNgPUab8xFTA
srwctQDcoNno2+PIjMrmYaRlA0+do9dUdUUwOQssC6dZXXu1fRqi/BOOZ1/8mnail0eQ8ZsRqSOw
Cckv06I2bJ9k8FpC4w/bSOwEsNn1Fmm14Bif8cNMcHpEzYyfzCCKnQiu9FipbsCwbLp5MtX4tYFF
kt/q4IpUCGRMzQCIKFJT6WWphud9Dv9P0LX/zSC54LoUsj4144nkukaApzb1/Zzr915f09WnzMHe
ojBmwHBHHI72tUFZ7+KZI3HVKQME01Ew3U6PIO6CO1D02sfjCinjyAlNDT08auRw22tJ8iU02Rn1
g35R74r22DKgOISCT2DrGMgFEN23AYQEv/F29lWBTDdEWBmOj2H9NPXVo+5yvyx95ASmiLWWqN9T
1703FYDTCsXKlPzl1+/w5WqFc0w8oDQDUc/kN8FUD2Q4RFPbwa95JzDjdUtA00fKYV6rdy2I2pWl
fodHlzPSwnN+ordzaUyjGCzyCNRYsKi9+u3qimJapbGJsGPrCNZVwP78ROWeZ0bD1RWpoJ6XCEWl
V5TlvQf043EYO7+54oqKln2msE9F0+vUXlF3/jTr+r3fkDiRiXpYkyKDO17ZXH2CocjNXMOzaXfL
tChCmlFhdgVC46Fa9KcBhmieX9IJzFUDrhEtiPrETD+wBsDrYvA7S7uyEx2iQo1NiPl5be/SoL7v
8/HsN9jhy7CUrc6zdUYSELxDuBzAQdbKD35NOyG57nrmnHbjlfD5xzplb4Bv8dwr/0P9/MftYs7X
pGU7uh0zc93r4A1U5X7f0dWcBDOKwPMcEYkq6HfZ2LxnLPDSEoBH+nKw8xFl33uEBTZayHMTk4c9
9YxHV3MimSHRbvrxminyrEgAM7xw9Dz1uKq7eYU1RXfb0MI4OW/AuRezDT2fFFzZXZLATZGDAXPt
ZB6clp2yL0Fmtd9h8z+cs39MFJSToiRmwr4AW6O71YK6jhdRr/lNne2yjxQEyrUar2tQfzU5+TAE
wkuvHLnKO5OsBgW92HLCRKPSeYA3cm0AfPPruBOY8bims2lABrABzJeXYWHFqFPPOe5cQXF+oFHL
k/GaLuC0zuzjDLaTV79dDVGDpalpNa79Fp5gBw7rxS2dKr+wdyVE2RLyvLaYhuOOCvuYdUuR9vPJ
r+eOiCALhJEgESNJvzYnDbRFn1O/j+nyRznqmLZgQkIu0bBrwvtcXXQEKii/jjsbpq1mwH6TTV2r
TugiWdmTUtoz1UKcHXPQQJRVNZbDZYlQedLBda0lfqKciDjRmbbhuJMF33PV67m+mXjU2m9jQ0ne
i9QWKvxRwt7iFJHGzViEWfqB1sZPteEiHmsKN+FkwY2HWwauk+33E/Abr4HM/3A3duVErQgAoYDd
3BVoosKS5m94gry2b96OZ//OtIBB/XJULKm42BvowhZYfH/CCra8X+EEdK1wuu1Pc12Nr+V0fv9X
/AsdztYwrpoxHq8wZLzLNvORU+71ZBG6ah8Ld8K0v6W3AwXzo7mBp0+wqsgrmkJX7dOIJNsr7BvX
RiUPCYmAoPNt2glUSCBQ1ixQ97bKiMObpfnRmr7xWr5g/fzy01ZrrNM5W3G4mMRJB+Zpq5nX8hW6
Yp8h5iqeY4h9zBQGBYw/50OwJV5pDxBoXvZ7z8wMGxgMChH8Id+nN6LhXpfCkDl7KDLbQTIodkvW
cJB8pL6XoWeZJFDHL/sN26YFMnOsusu8cDBa1NMOfp/fJHQFPxPc9sRGOMocsgjZPQmvsOC7z24R
ukIcUKKCSKVY0OMYuZosaOlB4/3Ys+POJioY3Pm65raJRvF56uZnkyXPfh2/rWn/OCXi7h1FYRqM
V9WyD2bMSmXVJ7+m3cAMw3CAnnXCOjgUA5WHzrzGqv7DOpg7YclzvFPuMZ6eBFh5j7kl9DzYxi9B
Bsucl2PCgpFZIux4XUIgT8j8cw6yz35j4sTlOvWp7AOsJ3ymqJdrDwFf/Zaq3IlLMSvUVMJj8LrN
mTysTUuLelae08SJS0pkt84h5rch4mvULw9xHXvt+6ErxpngVVttAZK/DIg+Nvbv4SXrdU8JXTVO
qLiCsQxub3h2Fn9FTZ+cQgl3Wq9v6QpyaKUtQ50v7rT5Ts99pt5soE347Q6uJAe16GHcG5z46/Ad
C5u7WAvPlp2wzOKFUW6wfncKaNtRz7ZIJWCWfoPiRCaD2WM3jZgowLPcDWa/B7Hpzq9pJywrYRWf
MkyUPeFnmEW+Yx3zuiuHriAH8NUUWmfoNRiXv9a1Ow/ML6cXZk5Y9jLJk8hggc34OJ5hIrLfdVNv
vO6c8Dl6uVTVwG1JNuB5A75PD3QMrqOoP3oNt6u8aVkDqaCCWgOQ+SIF4hEcXr9eu8qbihie1RqR
MwEPKRjSb3CG9eu1s1ViDx7CfcUkgUH4BWn2+4r4LYGukh+FAfUwwgriurXz155ROOG2ce3ZbSco
Gc3lPMIb9Lo3BMBQ8RADq/vfR+T2l//mduIKhpAuFCj2wjvwrsBW/tZDYvoN8Fo9wVexS/YLA8P0
aSMxqK///Qfz3/+g+zqr7T5kyFV0VxisV3AybOv6Ya0ndr/bUEHfYoR8j2KLCjS/VAq/xdh9tQ1V
H1JQ23COkTP/EgOFPsASWHHPGeuuPdFa5VWLjw+PjidAbx8llX49d1VRDUshM6zYeIWJe3+AlPEb
7KC133KcOqsP3O/mcKd4UchggiYG8SbKNq93kDB1lh5sf0slNfqt9XQkGqxEFg1+epHQVURlwEOJ
ZMJ4z0v7C17vzzMMLl/Jd91i6jcB4Uqi6qZh1jaxvI6kgeF2Or03EU8/V5v126hcYRSqWvoQVO8R
x3UYusaz/M4Nfy119IdwTpwDO5Ik7bZR5P/7DPaheyTmn2MrQ/gKVvncHOpOBU+VlJ6rXuIsTG01
TVwaSKUirj/TLXzMltkr1Ru6aKYZZLUavubjdQcUvgj6CXbvrfGrLwpdpRQIiW2lMSuvg02jXw1Y
mdA1WUCt//sidzvP/G4SOQd5Gk1410Hy/roly/ZMqpV/jaa+8QvbG2Trn7eyCE7kU0YHDI1NZRnS
gBey5/bJr+9O5ILnuQrAPG/vdXrAqxoDghvWu6/sN38YGVcttYMb288xbk+NWVHclTwFkfFbcly1
FEMyw8KJAjlZS8GPnGNw1ou02V/Z4R3/2P8Ri8DN4uWwDwkMtIaWyatdZtqh5W57M0N40QLRaowu
8myRH5FoVu+BKSfPA5/XAEejPvuRgx1/38xRxs8DHG7vp7gOnvMoUmuR4Nzwrp07+bXLBSjPqiXr
jzkA2PCMjV5XDxTH8XsTwAK8MKOpbjpzgN69PnXsrBaD0mPc03247pG6n9T4yCXzSzG5RJ92tSa2
wrAS58KfDXwLpAz+9uu1E1yCyWFiHZqOw0cI1qfdb6t1NUxgV4EhPKHdehWHvMEMEu0rh54/zXon
pkxF21TjQlgS3uTvbrvVB1yv+m9eA+KqmAa5bKwGyb2cFDCUQE+P7Q+/lm+HuH/kf2jdTcLUI4Ya
fl5rdZ/3fnXvsGd52XLF7cjSSrJy0KeAiAP84PwmtStgAjKfhKtGy0k0njadP1jI0vyGw9nuLLw+
1CLRNGX8HOn9iMSy33bnMsdA5o1RZ4PJNyRLfahrPCPne29Pfh13DqgJXLnrEB72ZVfv9EjM8GTg
HOI3uSMnHnm17EOaofE4mIosOads8PyUzkZXNyLSKwrIymyIjkmuCss/+g2IE5DJPoWJoAO+ZMcP
YF4UzH71atkVLvGbJY/RMi1hzyQO+6zhIDNUfooDeHy+DJt4BgE163kGkTHRRxBdm2Jv1te4rX9Y
plzxEsTiVR2wKS15krT3WZI0pwH07Fc20D+17uw2K/zOYQozpiWbo+4xlKL6qBQcIvzG3YlN+EqE
sV7TpMxtD0NLelY89Gz69gf9YxXkk7DrbkxSUmKOofzWTrvfxdEVMLUsz62mc1rO01jI6ofaPU+g
rvF5XC0kAn8GLc9sPNYxfc8p+PF+Y+3EJXBfMPOp4qTk1ryt9vVRW7835NAVMG2g/StaJ0lJFGjF
s6r6wsrU89jvapjqIYXFwW6Tsk+iD9vMnyadvPcaE1fDRHOUiJAOTeNsUk60vk6vucX+IW5cCZM1
fMwhk0iweG/thepluVSi8ZPnha6GaQozTqF0SUqsK7ANDch8hAtM4yX5DV0Rk954pE2P0DEMZZJZ
ck1mP2UXEL4vo9JaiBaTYUnKEaYQVcAObey3ULkCpjpWnAIVn5QbzftTzhdyYjT2EyrDlfplv8cs
YFW3oHU4w44nIdvoQHDK8tsyXQxSgOSpDi2mIeqWHuTCP8s99ru6/cew+R/L4BzDtUj3iHq95Pw7
rleZPVjNA+21qlBXY7A1Y4KC8R3OvZJcGg1LINF7HdyoKzDYq6CLp2pdS1iD7YXd2EfUFnqt4f+y
hB/2ieY1XdYSBnjNaexqdZ6rTPpli1xtFwyNFWiiFN9zHJu7CDfFyzRTv4nuarv2Jk9bApersgXU
ilfDfIhhWuM3E11AVC4MtBchGpe1igsKudvBxib1bN05TDCVSg5HnKS0NQfGJVZVAF3KzQbO8wec
8wSqUTO8C05x2e/j0ewTfEmY34HZ1XcJSXNFpIDLSFUd4DtXRjb0muihq+7aoDy3KDwhZWtQhrry
QxMyv1OQq+4aAccTg65JqQL1YQzFR9UHfuoiV9zVD83NqsnsZdiHn4D/AHsOrmNe+7Ir7UojM87Z
nm8lcN2m2Fv22WbrO5+2qSvt6vrJ7ArOivB3qkSIBFBrPuqu94MMUJfeNMBuNIx4hlVrSR/TAfaV
jHjdUqirXEI9JAOmjK/lAgMG2Gmd4MLkuYw7d82UWaqxcdpyGJEUw8tjB2+H+IvfiIcvN0+Z4rmI
tMyWKIiGCih5lItf6Tx1lUtVCNeUXQdLiaT2MdNN2WWx1yJOXd3SMopFt6YxZQtr0TgOiyDxStbC
B94ZD0Dn1oxWS8nT9cTz6myqn14j7WqW4GkyNnKJF8wQa9/Ddju5wGzKr7yHuvwgIaMe1jJkKQ1V
2bEBreAUWT+SAHUJQqjwj8KWm6UUNjn2CX2sPWuesL+8HO+Ux/BUkbUpx2h5oxd5hBLNaxGkrmoJ
tqB1nChpStVrAeP3rgxE/svvYzoxqeyqYPWaLmWTZKWdgiPMyfzWQBcflDMDn9EWM3CNQTwQcAc7
NwQ2sH4dd26aycrpDDvEBcKzyJwCxpKiZvNrNtW/v1nR3MkC9YoDEUzWpWyH4P3O7bnt0r+8Ou7q
ljJQD9aE8KWkQVdW4fAu38Unv6adHNAWo+6pTealBGrqqQrZp3Dw0+NTV7QElKdZcIVYyrETd8Ju
l8wTekJdyZLmzbbaAL0WIakLmITe1yL7229EnKikgsPqmo5LGaZfamLh09h6HXpgqf4y3mE1OCd5
ytAySuL3frlTyWuYn9tJ9d9vhMDqvmw6HEQMTw67lLDS3tgp66esPRn49X6t8SicFpmOuV+eCY5g
L38LhpCESLZgMY/a+xDYzBnu3X5j70QoX2LWgHowl6wbDxVqCsj0/y2V/o+OLtSVL1U7fF5DGc/l
xm31DC/dFsbtmR+xhboKJjidZ9iEgrmM+oYUYAdn9xEcIP22fFfElDWGLxy+4GUz3AAK7NjVrd+K
6+KDIhLnNgLHu7RzehcxDc/A1O/s5qqYJN4pQWMPdLlrmMRN1WXssoPXPHFJh3uHR7DINnOZfsvN
KZKezToBmqUrZ6No55Ka4JBkHK7D1bNfj50AZRnH6of0RrkEGWgt/ALGz2sqkz/sPK6sJ4pXQxqB
0Wizubq3iKJLkHLtt2u6up5+TUcLmyJdTjx5jra8LwamF7+Ad5U9MLVS8Kvd4IEaQJ+1TO3zCOs6
r/srdZU90BnA/JRTXeasP/Msu/A18UpFwqzz5RrYNBlvTd3P5U7FB1jeHZOb5bnXVHE1PcEaweoB
Hk5lb8JflNNvcqF++UI46b3sdzrnU87FDMtm+TNZu2PH2qNfr51tE/bTKqxmDHYl9wPkDGewTfz2
TVe9Y7ctHKfbhK57DffRpZtOST7rVxbXDH/6b7ZOV73DgoEuGagM2Dp5dLVQLH9XY5/U0PS1Kj7N
ga5pESngj/2+rytatHqFVS4otmUfBNNxkhM5psIP702T8OUHJhssB4weddnUZC/GfFHwWKZeOgzq
aoX6WcVBbmD4PQT7eB5TPh6zoR/87iyJc4Dugnnt0wlzE25K5EHQDEeAyZMcTF2tUINq8wZK1Klk
FPZ8Td9/SWbhxyejrlooGULQ2kM1lZJlbwb+rq3TD15h5eqE6lXNMYp9pjLqTGFZ9KNrpF/6wxXs
wKd2nQaOpieJ+iesxEVql9cKFf+wJ7kiWSuobPcxnkpKAcIR5GHW0m9DctVAQNrm1ixyKvMtPxLY
Dw+934s4dbFGlhEwk+J+KltZnffxZ0gqvzXM1QORNQcPmwAqScPoCHLAIZ8971ku0ijd27AJwGIq
p24oFrYW+Tj4HYhcMdDWyw7lSbsq4Q5cf8nt2j7tpA7/8prbLtWIySavYIylyhowlkRURb96Holc
RVA+b82wdGja5s187LaFH7JxXP1moKsKkosMAIRF64ryOzgUXyCjvviNibONguFX16wWcFvuw/kI
t6Th0iyQ3Pq17hxwx1u9WbQPdUmhBsJR7l0++j3owUvj5cbT2j5pK7JySFXgvF5Ug7Cfer33fkxi
6gqDsJxUlW7QvpktPaq9+7YEwjODGDn3zrjJI7Dwg+RiNLvCRLvIQA70G3JnV2vafp9M3GYXGcCK
PVxhbyAAN/Jq3NUHbYCRLMEYp5dYR8UO5VFK/WLT1QaRuY2ValtzUa2Jz3lT73fzlhu/w6KrDYI4
csrqpDaXLkgfgqY5MTP6JbFdrzSZa5rMSGJfYPloCzKxx7Bq/R4KqeuoJazVIaSd5tJO28cJdiQF
XLc9z/2upRYLemQl9G1QlhoWcllegu7t23MnPCPYXsECnC0XVoPMmoc2PaD/fkkEVx/UV40JxJqh
8ar6AIbN58r6nQldT62pHwe9DZG5BGI8UN4cM5P5BaYrDqKN2oLGhgtuhc3RhDn0Qd+9otIVBi0T
7U2cbuZCEv5VBP3ZdpPfeLjCIGyS29RIay6JWu9H057Z7ocBpK4yaMQzXtg0ylwM76szqwNamFiG
fhdmVxkEfxHK8cRhLtOaHRXhz9XuVzBMXVmQ6TvkVdRiLvNMH8O6BsU3pH7P69QVBuF4bMSwGEzA
RL1hLJPINk9+S5UrDcoG0krVdOZi9X7AD91FmfGcJ841UE+kS9oOH3PvSVBkoTwFye6ZSv2XLMjw
alREmIvUeObYuj09gSj/wy94nP0SNg8mWVCPfJGrutv7tMAg+e06rvyF5LNEnhxNZ0l3ELo9jLWf
hQl1xS/VRDeVdWh6XfczMzfIBvP7lK70ZVoUAWEckQNH17mQA3/OycT9DhAu2EihLCqZ1sFcBk4O
SbSchtTzTOWao/GE1Ibivwuz1S88Xh0alf70miOu5qWNGd+HGYET7fFZEmmKHNl2zyFxdsqh3/TE
eWMuveQfwu4vGWResnzqil7UIFmoJQY7Iiv2hOSuVrPfwd4VvRBwYSW3GOxWA3gjmjvU9fhddlzN
i4xBA6N4SoYf+1CksNZIwdfw+Y7ElbxMFJHS9dxc6nY/dlk5j9Jrcyeu2kWERoYmCJbL2sBafGkK
OBZ7PWsQV1lI1LQpMmD1q2/WtW2Oaufd08MEfqQvb1Gs5mlHa/SbsekvsScfjNi452gnL9vOBAmg
k0fbTfSw0PxA9t2zZedaKWizpwQXhcsybsVW/Rzzz34TJHrZ5blu0mReMUGgpzlCyV1Yobw2A+Ji
i8iYNpMe8uWi1iQFDASCvLnTgWfrzoWyybu0Xm7HbU3pcoQ45XNsxOo53M4WebtgZ3ZC13W03Y3r
dmelH4qOuBIgPPaGawYDtAteeFUhb+gYVnsGpasC0m1WIbkRLZcp7thh6Xf1bmVWv3Ka+s+R7N+J
fOLKgNi847okib4QJE3JhWzNFLxpRrZUh4QaUX0QnPIcr5CTbe7AbJhgfJNYM91NbJX8TpC+jQuy
sbV70+yrsi2cMUXsl1okroYjEdivjBX6MtIKzDlKf8GXzOuyTlz4jOmCpOrhQnjZx/5rnNQcmWI/
mynYYL0MQSOjuMnCTl9y3V5akbcFVX6yMOLKOPa9V10OHfhlNWNYKGW2AlTL3C9MMme9k6Ru1522
txHvuiLLoluB7O5H/yCumGMxSupZYcwXxGJR00oe5jz55bXuuXKOhVcGpGp0vUqaL2S2ZTQFrzx3
3dbk30SJq94wYbs3Jq7Q77A+xmt0YZlfxRdx+TNzP/c21ZgqIZXxAeY+9LB3fi+XxNXhVSZJcQBZ
9YWK6D7h6xFkOL/DgqvDyw3JJ840mmY2LGwSlB1QDX47gavEa/s6MW1g9aUjy2nl+AEQm/0wc8TF
h6V1tDR9NelLPQz9MTFbf7JsirzOq8RV41VVRnpo5m6XyEzh6tHHtkZN+Vx53WyIixHjvG86Sgb0
Hl+2bLlqHthsU7+7DXEFeQuzNUx3EUTKPIOD9tgt3CuZQVwtEbGjSFpMkUs1y69yrZ/wDV5Zym+L
02/C0xUSGZuGdZ4LZKVYPNyDLjRcFxZtBHWlOvvmtbq4ciKKQjgykwRL+pDlhR3035UZ/VLS5F+C
ohbGr2IMMd8Tfhfqr+uQ+0WSqyfC7h6ggBQtE7bVBx6RA4HFid9m4SqK6nmk47Cj8SZTj5USeHpR
Xq/mxKUipWsnZYKq6Usaj8GxT7u3QV35JR5I6pyQ+zQOJ2IjfRE3DQHqvr/1bed5inWFRXNk96kd
Y33ZePsYT/1hmoVfCLmqokqBLZNFFHOwblskSpvqAJSbnwkhcWVFzRTJXVKMSj7Ol6GJjrjTez3Q
EVdUlMqA9wFERRfWirsqHQ55n3rplYgrKiJybdMN2DY4hAWoozBF0/q9LRBXU5SsOheAc2CarLSA
YiNPvXLdxBUUhemkuilAwwYWUI9BzdpC89QPb0RcJBBnS06icNGXrOptfZxHNdTF2Iyou/NaCl1p
UQi6Zw4u4e1rjocxWZ6jyK+Gl/xLV5SMamsVDixi7cNj2KwXu7DGb7lyZT5qykZ4MOPI0ov4zs6s
aBjxnODO1TWgAiVOAk1HIrsihXJsRj+vSuIqfCrARXYTGUzwgDWPXdVjzAWeRr2+pavwucm2gfck
wyWOanptgqU59/mc+wWnK/HZ+5hNVCm03jYtKaTQsj+sfa38+BTEVfokwTbwRIzDpRp6USjcJ8at
9tvxXalPP4eTqjqlL8u0F9Bu3Xdt8+w36s4tq+GaaUV7dYEL5nK2TbIfAgLnAL/Wb7eYf5QJb8gP
zpNg66VlSIAn8inls9+27MqI9ihIpm7c14tZg/YIMtV0WiXxPPa7SiJofXWTTtt6kSL/VCPtWwzJ
6rd3ulqiqoOxAQ3VdoGjnwYEyoR3mnV+BBbiyommMJ7w4lqtlz7b5r6ApiPqD0xt9qfXJ3WdniY6
Ugm/zfGSz2Q9iqGTxT40figg4iqWmkEC+rhiwgQYkMXyU6peU6D8XihKXLmS7OjSrgYTBs+65hfD
5IlP9WCnv6WKBbhdwJXzT8Ge9frkN1JO6mVfybhljKyXdH4f6AAYKc9v7AqY9qGvYwhF10vSLcW8
iGJO/NwPiOvLFmwx2Oc5Rqmx+i3P6B31tN8hLtYo2/agn1u6XnCBAU5R7qJoJ8+Ui6tfquMKbHk9
rZcqbrtnZKaCpdimMHotfwFt+C2J/5u7nSth4r0CNqBj42VAFXH8EQ7IzdWkJkgemhlV/+8BTqPj
R113LSx/t73T8vua2mgD2LQahemLFm9qgyqQp5T7FaY4APase91MH2ifJuqeTmJpr5NR2/xGb3XL
Th1BMXE5AxQ2HQcRJku5zanNH2PYRdDTUEV1fzRJDYZEUSWs/hIHSZgfxI4F5igqJaejTlK4eEYs
EPYyt0h1PcXhEiTnbiZxfbfiscK+SQF7xUPIdzvm8WFPtnU94T30avow/oSj2vJXTOT8mHwa3w2n
5j2SWo2u87OGpvrvBb+6HRJ4k6QXkPbAUIpykv8K8OrZF7yrxUOeD/3neGiz+hxtMpYfKA/Nr30F
uA1Q115FcGKBUUUp1yjpf9Bhx/taEoheXhqe8f0THxuxnuc8DbZzhgLXqUSxlMjvA82Mekz6ZIi+
AcC+LZcIpg7tIU9n/qzrLakPVQLx42GhchRlX9t6etOD5bl9TDedtMdOopTw0NVsSA/wQEggGB2i
RlzpGK/jgQzdFr/FW3ZrC1aFAftrwweYStBwF7hwChbxzy1fK1IGNsmz45o2c3/O0z6sDyzCS8Qp
zdbgrU32Jj4BerDlhwi6EnoEeVnGx61th/c25Fye6mYZ4ncSNAf0aR6GG/5M5uSgai3yYp350J0J
CDvR264JJ3FQ4NjjPWw3IKiqKJFzsUqa7oessygzsPFSBwc2ZHI+7iu07wdiZwq+u6pSgKJoLOVd
ziDrK1TM9k9WQyRW8Cgfg4MlXR0X+7ZkHYZiI+zU66Xmh3ydls+LEBTkzYbY5S5K0iD7uYObFV2i
aqT1Xarn/bpv4/B1GSNYDuFmuDdFPnP1UKnAXjNSZWCHQ7FTH3Y1ht/xexp830yYK/IMY1oA1Tjq
LwvPdVcgq5yxS5toYsBBCpHIX2OEWTEPUbo8LSzeqqbQYW12QE0X7G6BtfhwugbAGPY7+14dsniV
zyOmsjzaKMv1aRpDiHZjQar2EOZNV59FpeP1SCHl/255vZoiIFLCFWTgS3XMScfMR7XE2WekLarm
ONqETUVf2creafyzuCx5NO9FK1Scv8XDRaoLQJmtvKv6HP+vmjVLmiJIlZhF0QEvtB6nZWm2L3Rj
DVSEIO9z+TNr2cSOpO2X6EEAWvkz3NuV3AV5sP49wcDl21Z34UeaD12KjEkbTO+rutsJ8Dap3e+T
xoKQfODxNNLTXIVp/GT7LSHnpe7FUG5LFcq7xmadKnSymLfKLGI4I96i5SCTafxh2xh5xwoA7+UC
G6OA3wWbqT+zFAXk40JiBdjk1GfPNpHBtTP4l6IFUyb7PI95L8YTqJZCdierTSzetWklhl94S6Tp
CVCbMF+gZK6i9LrOEZjOxWDqpBkOHR6lxqhISdRuB/yx2/RmTEls7lQQh/nDaMfbFAiyGstWPdb4
XLiVVh9QRNfSD90StAO8U3VFVTGqGjm8lPfj80AJaX/kKurrHxoeGOpIpgoH/LYVaX/fAh6+lkNK
d/F2n3j6SaxdEB06YmxynmSz6DdYbYP1ELeLTM94t83CAvDHrn9G8UrEnmtJq2s+QlWAguxK19cx
XdNfYgl7aIfjbLCPwzDgOBH2Rn9OE7bA/K1Z+K9ZmPlJNmuVFf2IyAoOeg+7/sOO+zwv4jTO/qI7
DiIFIHE2OrY4sqk7MmJikCBt8jcrq2py1wWLqk8cp8XgoPKsjk4ZCt3qo87bQBZNppPgxIPAfk+H
fFCl7PZjtGM5KSyeXG9j/D5kBhtSjjNsU8VFU20InOntXuvT2Op3XTCx/cSXJP96435XD1Z3SHfl
tUAJCgAO5C2VtynD+nmMrkGcZ5IeI9TcfFJbggweTTX7PtEou88jaR/TKeDyyrK2j/4fcV+2HDly
Lfkrbf18YRdLAAGYXekBS2YymZkkiywWiy+wYrGIJRALEIEAAl8/nq2WdFsj6bY0MzZmsrYqFZdM
ZCzH/fhx38dI3Qh3BBvDnHFpHrlTxQhzynntztmSdJhz6cl2ThMxnkC0oSLArzJnY2SgckdF3e8k
o0ubOwIiO8fOzV5hJOouWUsGWsCd+WvYj9l7nI3NW6h8JR4U7TaRe2MKgtGRABLSHsXdGDDcpvDx
hCucq2GnGCKpiw3dG7HpzhI2H4XwxwrcflvCYkdU0tT7bl0PxO9lGbfoamka7aco8PMscHc1X6c8
qjeeZ/Cty1u4T2HR9g+oQeZ8wJBwMa/ekm+wS2AZ3cqaJnNeSypPfRie14CVMZ1e6sWzu9DHC5yR
1VQiSf200cmBZWSpVxokz5U1t1nRSs9meQCLv/3awJprHyVr/aP39Y2KRZeHuuW7oI5SEH1NlOMS
9XHUpxp9U4yEwvVgGosMAYUzFnXa4HCK1/UIt70wR0DUEyNANx7uAVyG4rNLPZyWzZjlBB9zAX1H
kJPAnQNX74N+PWd28itY8q8IeeVtYSjrCqf9y5DMX/Eck2qEq+QBJNtbS+qtiqKlhOS2LrnrP5CV
0lXejG53ijS2IqoHNAw3/khnYXJiZ1gXr9fQOjYkOyYwZ5k6UY5EVULYagyIKuYk3BPVnkYP5OBM
Fl007bqUSeIeBjEptutW7ytBtlbOGnZr7HYOmlrmdaA/y4WlyCRZcW5Y9r1Zkg/W2Uui/agpprg/
yYWQSqfTWkm+vWhEXCIaxUocUsIzAR5yPaFeS6Ju3DmXqDxdW1uEQ+sVRI2fGlrTQ4o8tbIe1k8E
Qy5wfxqKqA1VjlBSiMbXa/Jz62xJEoQhTY3kZTiKFA8d2cdE+zgQNnQm8DXoL09iiO/lElPcSk0p
gyZkQFn+o1HJyzYEw9P1LC4k9ccyy8K+chhIu2vSYPu+qPrLFvHoMC3+SaKfnl8rmSKSnYSPBHlq
2+hzEKg+NxEBEpqz04Ap2ZOvxq3P18yjrzRcvvR0evaidqd6V00WA+hJUm/nyR+Gym/GR7n24WHr
syzvwEZMOYywMtCSGudQs33ObHKPcKZbTYb9L8KMyM+e501OFaasT0TR5kTpOJwobPjvOEDSZzuK
qIgIbKsbGOeVYyjavLVpVMI5WKm83bYtr7k+BSlKopTS7IRLfimnZYjLZgjqIkMdB+83zgu5+gdP
T3OhRbTkwTLgRk6HlhWm5fpHyjZztznSHVC3ZI8aBSKu/HVZ7nsT3thNLnvbsRg7uHe3WUyeajyW
ClMuze0wu4Kigr2Lbd/lmNoRl3XjFbxQVpFr5ZmdlV596FCK3MVeQqt1kul32zKJDOd6H2MK9EIS
FhdJKr+klPgFnEhuURhgI3SBzuEsN1QozOq8Nx07G5mluY+TOM8y8QCX1vW55gN9ERZ206HIEN5s
ej+fhha1hA5P69J8Hz2/amEHmDO7hCTXVrtbcHYHM23RMeBw+pjX5NHnJr7MdL1u1fXO81tUhwIP
rVteY5CpUMqu/WHNos+zYaKceHxYNz/LhygTOAhF8AUHd5OvccDLkcqbrnF+vnbwEICMPMgDy6ps
XPkRpjzttbyGSeb6vtLxMYrD/q5W3fa5Zp6PGjX1gQT9d5f68c5LEqSy8stm6L7fsJ+S+UlOcdmG
0i9SOOAW3Inwi4FoS+WeTQsE0AWf6SS/wvOL79DgiLCvWzx/f96Nwr8NZTgXqxuhO6qn2zDzepwk
i5/X9fxAZ++TIZMGlQZTGBPzJccdbb9sPeco7UmTT3Ha3joZHecm0jlJ+Xu81p/i0LhqofZ5HKCj
WyXixlDbsEcyuLHYOmmKmstvsNdVJxVM8WlcepQH/Pp90zFZm3M4TZ/hBgKZH7jqi9lUf5FelPN2
TPOmxW/asPIP85L1nyNPxRUPvefEjBeCCMg8nOi3zCS7dArZZ0Yj9RRj3q05SD/ubAGDBHFLpjTs
85gSfoh7jsNEz4MrqYz517Be+S7eaqpzYKG+cFNEKxkFJ8LDMO8wq3yjoQAosvUKG4HRxnLp9VQg
fmXOV7Fkt4HO3P2oaYbKPpy3wh/lF3ST30Jbf+5XdjtN/hc6Bl99OtoS4X3jzlt7foOTWp3hKNXc
Es77A5G2jEfDqsGtHbK+Rv2MxJHgoPpQHNbAtWVYh49p2NZjESrtFni3K1xluPH6ckkncYvgx+yQ
Rt5SjDUGfOH4BqWPGGD+NqXF5nnUz5t01XGBTXYrMhykxFjoDepMi2MDcHzjnEZ5gXg3k9uGkVtE
oXunUKERFKJh9obZR7/q+OJdjGX8E6chhnO24Ba7oN4BQvaI40qv5alFhGjT0YfGRQcwAEWWuLBI
HB5sJIJLh8PmkJlBnbp6vAdc0XnbwHbVW69DvRwzc2ShiH5ERBFomLYkc7/L3HJjURE9WePWregz
Kko54qt6Zis9L98BNIbciUZU8xiHeaxMULHOdSAAYN+HYilZS9j2QeqJxR6+9ekWVxY+RR/pKu+a
LjrEhN+ItdtxvryhJECPasYsifRbeiaxvkvCa1Zvp85TT7+6ZFlxilztvvv6nAbrR8tqVdgkug78
ySkrIIgaYEU2tu5tA2OX11ss9zSqNWJKcZccGQ76z/0WrOVqMnlZlKdODebvCmpIeD/Q6dUZE1di
Tad73gz6u8y2+Ikxu1ZzhkSMFCgFShFJy1B4/oWY6D3p1j1tM1aAWPnSwh2/mnl4t2U1xURMZM/t
TKc7PMeBFVbYEkXl183bYHLty1s5DNl+ThuX29r70bQ+JsP1iq/0myXdkSj+Cm9P/956GmacqdpO
9QCb0m3z9hEHgEVbnFXNovAWFelPvomivUFS6Kemcb3M9UTZlwRKlLzGu8rh63ffhGQ7kc7xNxKL
/sc8DmEF5Xq4H9Lxix3oZSN2zfurFSLt0s+ZDOsqdM12WJJ1OUka3WtKsP9ccyIu/dRFCdulnBxh
yDUUU8IflarVowf3iFwFEU5GCDCqcFH9LXzxEdvT0OSi2RKWLjWvkaLtTpM6OE6IZX6AL/JQKj2i
zGFYP9bA3yJ3WeyqNhlVV9Zi3fOsSZHzG1wmGEH7G4C62/qoTJvxEjtVkm2CgHEqJA+wMm235373
JSHNN8jAbjytWdn24jtimqdqQ/ulQkbFUtRqlrD1TEUexVsDxiJrihgu+wb2TvmM9D8cbqEsWytR
jxNxbutov40kwIZGme0X1kWuBPfSiwuxMdxazAhXAQdGDvmpRZ3NLx6aJdkxXrzhQPr4dUGZdAkj
tqe0lQXoL34wTD14jFWe8pL6VqpoKwDTVAWwvFunzneHGVdWkWHBfZ64qDFQWLeXZsiCPTfenqfs
BakzEQDVJIuOmTAXBp58Y+cNR3s1g8cNHZTtjHRxWHmQlwEkz523iGEXs43fSTt6Zh8ObGiKAD7B
Za2mqQiiEca1WOhFY9KxcGPT5nzyCyr1cUa5mWO+p0pXxftiSLbogFDq164BBFEdrloYBiCHlbES
puBfexYioBmhxEWzyeEzNbbE4ftAgCffrWnbfeAvO7h5l4MRaGqmcf9kfEzCeWuKDwFRXhYoe0Qq
5Za1cdnz7L63Hll3DF9ZRTPu+S3hdwmL+GezMkz68w5LCkzEHBWLapBUWI8oYElMgiJKvXPCadoW
oxke6nn4tCXNu0eFd/DktlVpuCJAY+uT3MrWAPXFVZB47F61Df9OUhZX/UpaPB4vfhADRM8ajAZS
4eN1BwNxJUH5XIupgPQVzYx2u7pl95M3ybshyMaqTeV5tFTuwqFBRY5PAp+Vx2TFpsYdoijaLRPx
b2S6eKX01no/0za5rRn195NMpjM4Dp6z0aRn14v+sIUyPsw99kbH02gspymunFXBfmK6f5kxy/42
pNNyZ1HFPKK+Tm8HDn8RhXV5yzMYR8kMjwTNzdwtdK8pdSqPW/mVyuZLysSAe0lER8DL+YYnvNW5
hH05ZHhHYJhHNHa6ou9CmRPWLh+djLOdv809zwns0PIpbZ+0maa9cB6Mz8WYDPUBCUNgYpIVY6ul
NeAwsYVt+JWBt/jGJz6Bl6MZ+FS8pSNwXdBe4sgQm18PYXLM2ronYEAtckrItn0wG+tnENwpzQc1
NSBRENtC221IS+ulI9lHxFvXQloSrA8Nnj8tyJilL9vMGoSWMIuAz94LL2Sbt7CMJDJ4+QCu47T1
oh4fZmRb75pESP/NNxq7EgRvL/bgGlG9JrN5ScysTjVBF6rCVW+DI10JyW5rbw3Ok0PMkdvM+B1y
WlsXONpEtx/BK/WQ7SxjUG5kOBnLl/BuYFcGSMwNgg1hSS3fgaJIck9rslXKCU1RXPiHFc7puAGR
cS7zxiPneNoyUOTI5xNIjGucRj+TRKScwZr4RdsxBuKJRvHDiHr4E5tsC1BtGH1IF9rOd1us1XS/
BLgOxCLWEPYtssWZiyI3AJfRD+ERgr3Z5W3v1vFF+etMCo4qj+7SBmx4rjvMiRSj8GaNO2HEBYx8
WTPhfUhgNNVA1LqH5gclJdzH+7MPQ8zhBVzVkOSb5nDebVbBv7It+sD12KDIofEiq3Yz7Y1mIJ13
xiRu2AVyMfK2XwNbNdS00CaJR2PrDBeKmNfmFqHYafQpQkhFsXjhV6iLX2EpNEB8DRCrFuN156XD
LESVRGvHbm2zkfYRhOcXPY28O9s1RBSwBWF+azvBTbkin/ocJYNEbwST3PSwTSBEq2CMounc6LB9
w2HfstwHBbdUUxxgVyUBp4eM9+lysqM2eb/gQC7BPbYK9FjACOophYy3ehgfRQAIeCNoENX7uhlR
nNgsHHGatSCn82zlQX9OQRq4t24OnK02t3V634kxPCYNTSUMB6mYgG9WZXeiCXx1N3MzdZVcljm3
i/BBX4BiQyax2DPcPbj7swnntYua5NZfgefuoWfgPwgkcBJ0r7fzms0WZAqDQ7QkrCQh+97JoWt2
npx5V/ZKk6w0XZjlbph6HMG0BtM7rpu8GNWbumrihd4FCJw3h6Y2YMqTBqsp7+jY+M/Z6kWqNMt0
GXvlihYx6X6uMZwCrhzE9lLxQE4Jqn4OzoXpLrtJ4ClPctdT6RVrNtoQJyAqZiA8EYDdGrrHoJMX
ZklUMrYd+82NeR8r/xOyqbcTVqqdz2GUrk9b7caxGuoFfjsTXKHA20ia3Kh5XcOjqGf61GpkuOJ5
t5yhYibBqzb4sccuYuCtMOcI9I8KCqX/WjbLaO/BkrZj0QWefgjriGIpbyl48JnCyELD6OeHMDyb
q96RBbDeNwTPzEvOpF1w1NQa18o6J3C64SN9clyTBdAzpDcralr+aIZRx0eUAdl76+pv3tALVWHE
GgljwRDo8YbwFEE6qSbbJ1SRc5DPAwm/YViQfUULQ0wV6IfKq4279wEU+PVZq2/jGIJM6h3mwNkA
vF67cDnPXdJ8cqqJ6H6O0XgplmnZ2qOPaI35FnSdApeYJuOJbdPETx7zUzzzpfWfsFOtvsyh7rNd
NCEL4aR115UZTFSCii+Oz0+mk91HQOLlxgd9LIplDS2aRLJRuoCzoLPXYpGCYdTBlHeNtzwGtFuO
cBcVj2G0Jvex5HLYyXEDpCHz5OJDjPEaAMMV6qdcIx7xhGHiY0+8wRYWZzMOl3r51nYDp3vKFBT6
cdv2iCGBeXNQ9k0n1Q7GjvoraVfI4JAKnLDcwIiMFY5vfpzHANFB4dCMWm7GxBSNp+i27xwbxhsM
7KpHyrIgviWyxVIE9VxaQUSfc9xFKHaXsXsiDZoPexfNuA8hiJkVWol8br+kbW1liVMfWXGxQ07r
jjBONK5qng07GgndXWQja3CwoU1UNZvWvhn4lvpFYEMIsmybzmkRjF36CNfYvi5GL4m7kx+h+fIU
Ya24G/SdXPAUNuOo32mLccbLkjIzH2OolsP9aJthuk85V9GPrRGs3cMJuf6wZg662wCNhS0PDZvi
u6BDL6Nsp67zgBXwWLDsWig2jjG9UpH5HMAHpZwdB+m/tsihekbqI4VlngnjS4QGbchzDycSuQ9j
4R990VNbLiBSonz28TBue0wRR/s+zEa2I5zI7nnhTIfV2qyOlJYixKxgi+HiZTYOhx60QON6F6Cd
+Q2SkdHldcr8pkDKjKlLOMPbRx4hErSUtUggbV7A8ue4ItovyQy2YDfXHpocMy5poPcEKPvCkI8b
lvVCafe4Ct9TBXwo/KVQ07aaezr3Y8XFPOEYjRLOdnXaBdkHGl7xUgk6xCPkPdwzIDJapz5hDMiC
eaX4hpsh9ROwokCTrd3VFG3YF4SFtGD80WnBFGw4R5F3N0ov3G64blOYDXoi61wOdkTbE0Nt1K55
YsOw/tZEGViNzCdsyg0CNr+1DH9GhdPHS875hveB/KHpG/r3SbxzEI1hvfYTPiAu6DYdFvyCoQT1
CHeD3hCefMNQqxaHQcU6/pQtfKmrpFEo+kJH5b0/+IZ9T1GjgoEf+qYvewcADulliNlYEPZErORV
x5uXfY+sVGHh7Dj3FUakPAbRGjPkCgpAyq0Dj92/Ny7wtyYqJmpZ39VSHTSCxw8im9I7tPXIr8KS
//yNg6f+43/h799hVjp1TWv+5q9/fJIc//uv6/f85Wt++x1/3P+Ql2/8h/7bL/rN9+Dn/vp7y2/m
22/+UgnTGfcw/5jcpx8oPswvP7/5Ia9f+Xv/8SfcHfgpT079+MPP3+UszPWn4ewSP//6Tzfvf/gZ
Lm3Xqe7//O+/4dd/vr6FP/x8h6Jb2p9uDNax+uk/f6qMnKSZf7rRwzfx/nd+1I9v2vzhZ8wFLj9+
/YOQk2l/+b+0xHl0/dOff939n7Qpf3rGeIO//v0nMfN72Qmj//Bz8stsxl81LDSLYtyUcUx9309T
Ev6t84xyXEzSG5LPqKbehR0QTuijJTP1LTvLLQurMOk/2lHUNywFSxHwDbCKn4wPX+cusGdsR/K+
kLER6OBkA3jQ8GGpw/FB62G8cJeuN3SdzKcatN6eREN85/c8vkOAHBpLGz9py9qcDqsut9k1VZNl
DsRe/X3woweKRmvJxfjC24DtQlBFJfWbdxd0TbF6dYprUj1y19zoPv0a2OhBKRD6OG5UtQjLCw6L
/zzm0UMz9G+zHF5rXq+5S7seYoj0aZLgQIPAEzmG+sa8HjbIQX20HmE2+Yqj+Tkcm89hy19lAzMu
qlIkEXjf2gDyiXn4QJItKh+fXLqt2YVeBGc3adAKDPUXNylscPTiX6BgeOuC9Ek7csB14eU+PMiL
VSeXmnhHf6YeGEI0wVHV3qL7fL2swrSsR1gJYsQxRrGzib1vrNrNLV5dH8Dodl3957rBy0Qe8tOc
oKQPPBjjiAgPaxTDBzzr/dJk/jPEeW7vrNZF4AKDXh3+s5D+ncJlI8cQscgx66vu6rBJCsgy0nKK
xb2GWi13xkcRz2X73kT+ldQX84FYXb8uKq5fgEDa3QxD6PvBDu29HdCxbKRXYvKCo3E3LGU2o9zQ
UwPYaDY49Y2kAwhjCng+i4Fb8fvp5qu3JJbBC7iRFuVqs6FAGdRu3CZdJmjiewN5yKh3DBDNkFP4
LxWebD+E1350UfPRqSUsACJP0q1pyRQeUYNONIRkc33jr847dNZbKyyTrjBZ4x9A132iDHyoVkF8
cNCs5DOmxbBqyXiEC3VaYi9cOyb2jIhHQC8hSInh8zFvQvds0xblgPTS3AZ2uumNY8dU+Eh9BxT7
Mjh0kXExvNZNrffo3j0jkQ1dIm3bMg7oA7g2WJTXcbRv/OTiaRtfMI4xfhceVGAKQ2t5o8gDqCFV
+TR4YLJ/X/r1uUcJf2BQXp3V4q2f+TyiW2ewiprZTQX8v54SXFvVPHjdgSb4KUj1vRdT9ADDyxXA
EE2tnERGlxmGlnPR1Ohi9W9o1D2KGZ++7PEMmNJZ8cszF0rb3A/iBy8QNh8h2skxyXW7MHXvL/Zs
k+EUdIEst03A0LHHTqKSxgUTWOyQ/figX+I9CWWb9xJLN766/ECM0Jwynt5kwsfiluJ+jGj3AI7n
EuLTRAaEevHWcEAnJ1nzCIyKNPLRB22BXpN8HfX23FAHotsPn2uDdeIWMSP3NzVlZ8RpmATZdc3c
7VUnsOwIuCOoRrAjulQ/aZ/RKoXk6EkZnC/9tRgiaVwN3oQBG7z3yZ/PTTqcNoXXS5H/o0N1Ly3W
E9wCLuOG9+TDMjdvW65ANvnbIWjMUtLQWMhm+g9PzedxkLqMwoYDk4W26P0a+qTJQ5sqGevXX84/
qeF+QsRAK2j5YNfkYxUN9fbsXbsEvqllBaJFF8nYQkIR4DMeIXwtiI+tkkCYoEPy4KMXB9FDIu9g
00mKdKMr0COkBh36H5Xv+TqPUEYXkMvEhZyCFSvKMrSc0xqPRAb490aa4WYzYFt5hsODjtOLCKaX
q1lVTmcc+S4bUwSFikc6qTGPVqI/gQqIwTsku9hfw8oD0VXiTH1mKKByodMnlNdgGPBicsDil7nF
TaHqbyRpP3i8wERzAMKmyprql58topCV/obYL4C/mm1NNc0+rGs39ubs4JcQ4utSN3ABgTuA2gG2
tblZor1o3XPd9R+h7mix1X5wBHI9j4Eni6XBlh1E3IG1HU6jY6eR4/tx7V0yvZyjul6rbcK1lJL+
VZDpZUKP4GhStDp9b3tWOoF5DNjGPIxTV0TLPLaFSBIQHAKNwhFmw55whe636ZzNDGvNR49zwewt
FAHpJVLRg12w7/xGPWZcvI5e/7kf6xlnAdYCG6HNoTM+WlJD3hhgELiINxASkDVcAvgbHQa4nzxG
TNEqNL2CwAmfZYjrYJ31C6Qy7IjM4neFQdl8nE1YLLPnCgwWRscBs6gH9BTWCmGBwRPG/ePCLlFc
mI08LBHLILjxkJCZZhVmMjUSuRQ+2zp5QsAQmjiDwjO+OnFp035AQPi4EXmPTJbXFS+rcGhOlbAp
f2vAf8GDSZz60T17JrmAiR+BISw9dEhyyiOwFaVpphe+DSCsezwJk3o/UOezcmjoDXpur1gHL2LF
oqaEPmU8+1577Ttm/tcqDDec3h0Iicht9ad6FfcDc88YOnypNYCqWvvpHInR5rGG0V6WeD9w0+ic
AeF6cN7cjRyNoYHz18Crj04lQ7G04JOb66OXCU4gZJXknQi9fFn1y4pmCBAvXmOAx2xdnd141D2v
cqmPDFF6lVxBjHuswVUKq9MEEVhPEH2xaiITXkLM3uEM/eHWBtxY885mnDIKirGDpwZ5cKqOofHA
q0sX3HVL10LmRtJ1DxF1WI0IucT+xAeLC6vFallIySFDKQcPWpgOuw1MXVwEC+5ARALjFc7dm428
I4eoAGor72mOcZTPM5QAwOV4NdC25mB72zxQHSsa9K2bBaeBcCm0Ahjlypfp+gTROgHV2yRY39A0
TgWJa3eebECegxZPozE4dONFta4EIHyLI9y8xhvulQCV6ftBMUV461mP6NbIW8H2ziO0Uvj9SoQ4
jlj91BL/wUCgmWfbpOBoj42xQduxn4YNSMlAzQBdQns3ZOCUrydlMev1uRNp/W2yCd7MoF+u9Z3u
uEb3ZBFo+UOf5aO2KlKBokaFOHLCbsx2tJN+KTXO2dqvIetCIViFw3DSPPgmHQMxZuUrl928i7J4
bxYTVlY07x3TWH44rhjD6e9DTQixAyrHCDNMh9iB1vfRXNuBQg2rFpBr70G2mvcW/wkVlib0owPa
cji7PTvZyzIqtIpj/8Hv6S5qwuDUUewaMHF5ImqHQQV1bxe8PuejE9cmEmqdzuIy0DgjuxaPG2rH
t4nj2Bk4Lt7VxF4uHb4zNTjOGijo8oG2j9YL552bsFAZTOGRMob3nUTNu1TstVkyV9hrid0OPDmb
CBNvOLLQYgOqLdDdX8q2Tp/QI0M5DQYd0vLgppnUVMR2v70hS8JC6Ou8twaGBCVRHKJQDxt9qKGN
/OUw7OCjWTU1SOg2/jACNGEviStQ9DxbVZsDSCW9z+qIVZ1luHbjIdtZgxUcQiB22wjcb9eDBbIW
SMxWNFkzR582jXp53doRk+dXmXkISe444SZCOC4eI0uio9+2Zv8fPwX/8S+gEh9y8AZxVf87MiG+
2XZhoNbjmkTmQiH02f8Wonht1pexP68QpQGn1A1xFym2Q625n1sXwI7K928WL+0PuqWXfwRcdD/f
2SkFqf5PwItkb4uPSulfAjDEtffXJfX/CsNkfXoz1+Lxn8AY5BarHfdGt/9XsMzoxd+gW3/9Bc60
UfeRrS0s8H8/otkyyOPoR92kX9suevkHuEZvtscuu1YZ/wDcGK0eDeNvfwffYBWzI2tTrJ+/gByE
qkIO6o3qfu5sfeMQh1amwtNoowgIsFLXl1k/hlXX6XkHLQxu3Sv6SaPwIVsh3v8L+EGZ6wPxwRD1
HwEgZ2QLzVr/FuseMM2Hbsr4QVN4mrLqr5ioToyftwbXxu8ARtPY/YBh6m+gUcTxeFSCXfgLPkoR
/5tzlDBogIr7qWMOm/jPQEmllJVpN2Dr/htgCcaQd1bPqEv+O16iyr3428jAh/0ZM80tqsl1AaL6
XcDJSoxQy7h7x4gp9jrKkDiNbsDNP7aqTe6z9op+f4OklgRCIaXCm7+PpqZwwMmAp1T9fkgVW0aO
EONs519g1Th1FwoRmHLB8+9CVz7GKPqJPP9LACtYxE2doVP7T0EWU1d6YuKq+g3S6mOsKwSln0Zi
X/4PERfFZHJi0Wb8p6gLvoNLCam/3qOCQD0KBecKX5Mihvz4+P8DgyE3Nr4FaSf/dMD/AsT4BNUV
9OB3fweMdZ0qXZvARnbaPnc6+PQ/YrJZYvtDx6TL3w/MQr3zNK47DPOuN38FaHqAV71fb7t/BtK6
aH5YEuHQ9f0VqLX4+Avapl2RWdQq/xpkG81cMoDxP8O2OnbQXpN0Kn8/dlsjfQ560ET/E37bpvbV
Svc5pi9qBTBDLNzzv4/kZngw7jOT3v4jNIcxnvUiMdfwBMUXvdFZQyBw6U0PuB3qC/eT9LAs4zCh
PRkkiEXOYOUVh1tJJ9i4/l+Gexh5znZgqvL/Rd557caNbm36Vv4boMEcTklWrpJUSpZ0QiiZOWde
/Twsdys4bE/v2YPZwBw00Gi7pVKJRX7rDc9itS7hREgfq39n7iu8BDuAyeHfmf1iZYEbTLj73x3/
IrSxaCjHORX6fz4CmoiLmJBx0tduqHHiP82Cper129NM9NNAKHXttKhJVZLy/DgVannE2mxqcf+J
wXCihUYKkGHyNB2Kkb7K83abg4Im7RrdaXX+UrGWcfs2KQolulRnhdb+T+OiJx3lZH6SN9E3vWbk
aQJmv//i2bEqGR07XfOYOLt2nxBiXBcsd1rRXjL3p2lSHUdtF5Xwh2qKMEGvfB3GhqkHTeU/M1ly
sR7mqFUcJi/vA6bqoQdP7FZYvE+Zg68+12U/Lj5MmjHCL5Wu5c/jpg+EN9SqbDmU5Tc9h7V3Gjsp
JBE+9B9Pk6eYB/OUj/rwHx4/s1DmPstz0flHM6jRFekqhiBl/2cG0clI7nwBHfX/5SyqSQiEeuYn
u98OpJmfI0vlwc3fQ6kuDdsIJd75x4PpWEj7gnqE0YZrGsXH/8B8SqPloEXa9ck4S4xUpUiJntqX
CkVTMzi8OWh/z6ot5eKBlMW7kTb4Wz/enibWvLOOtS4L7ijli5Zg5KGavg+vPkGxMMf3nj02vSYG
JjemuTlNselIp0vLNYekYbCiYL9KVbSgrkrL5c8jLcEEeQhOQ22mFFTJ6nGPS7gnvXH92ZSbZ1tD
JXlsehen8TYRsl2vKYs3f27skaeLy+8WHVOu5im7iPgT2qtthtbF7906qVUv41aS3JNjF0jtukpj
3/7V0DsZyrbLp4uTd0eLZ6PUovPu3/mR90yk7ruFl4XBoY8jmG7+AvXNjYSE1hLS0jgtZkcPHkCk
RHe/NPWi+o6AxuKnmVggpmNLmzdzLxIVqsCqvqVYe8jzkI3CH5w+Vkeesdn06pPZRwWTbHej3Z8M
Pyney7VE1fUXc7KYBcC/xnMjPz/5f4FMJVSYqsVnD5CEjG1I08O7Dfi7oRmx9rrqkLGDhzwqdUIE
eIKp3jyn0uE0PaeFOJt2Ehns6MUP595LfPPuEEqMyIN1/ps5uoqGs0AtyQzm5lnEWYvcECnJeaZu
/HKV+0ppx3Sd7NNwHeljta314rL0zn47Y09EhEovtdy2HDw8mPD5NGu3cnKkutlDCf8wb5tT+FCj
xv8wcvsiZcYko4Bihw01k3fr8TR5qzyp8nR1Gr47dUFTTPswf6Pwb0nErk+25GkEL5rCUZTg6qcp
3B8vVRpRnx3KD4N4ocXEQjGMZp/yNIzXvnyZDNnmfR6X6LjZzUAb5O+ZfGymp558o/3dwJS45Yth
uZ9nc8OSj9ryu5UpBpPji9Z5L/mbd0uzvM0lK9kOXkTqHF5VKmnLX5ib87wu8vCOxMXPI3twTV0n
WFS0Lda+Sfl/Njt1P6NSH1xazDuf5/e0M64BuAfum/nZYPX4OIBldgzXJwM0GrLrustXP43yQW1S
IiQyN4/zhvmo+yguf5joO3XTNN7xZJH2tX4pGpOxFsQRxI3vRpJ1e5rvx0ncR2q9OrmmOvE0p5RW
b8YpAPBdFg314s08Dcad19aHUButJRfPhRkFk42RzylhNlN/O/XHfchGk3r17qsauVnZBEm2pwvm
z9M/OQ1HYa/qyWJtBu3ea/TDyWX9jQhgZdEl0TMgEe2W0xDh8dlwJW3yWlOdfZMDRDMn04cAPpuv
HW4HboRpjyMF6F9JA2ul6X9wY8mH5ZRCaKj+bckaurWMB/Hssyv7SSOAk5jZpo7PNuWceHlQkVdX
bbZgYuP7cLrfrNrUdCrWZ7iBmt4IMxzus3bgf4VYMG4bBGpT0FtHFygJDCyM+tvJrcWDPLU8/X5l
5koSBoee3qR++/LZ09Ua2hWR2Nrwl2KHkiANoCEr3Fb77u+Sb3fiKr/4lx6vb+RnwUh3I++S3j4J
DUpCCKSC6YBZge0rpxWHtdZ0PysOVKmr/LsB/GvNIY7ipeYPZ+9WMCcKoy/uq9TcSz1FwGBRD81D
GsyXWWdclfRppC79LkN4S6/FBjg5xLpWXeSSUDknl9hQqm8AYllZibMkVcZ12QsGuYE5VN2OPdpd
vfRK0doM0dVJnyiKYKsYBXcUPOQ3iYIaQuZxxP9kJUt986zP8/PsJv9CqJiS0PbV7vxdrMiSr/Oa
BhuEJOX0jzYzldXlIDZLo1OvpM5zf3abfy9dRNIR4+vpZDwHBoXkJNB2g66zrns2YD4a0KOWnRNU
wh7ChH4TMlKVN0e2Hk9etGwZK52gsfuTH/07PWOgACNFAhbr7E73UL5w55Y/GdSapu1ifME3j1rw
5FvNcGeb+k3c8Iu5oxTffnarxaTOnHA6g7p7PWqltx7UpSf5tPZac39SOwSMXMrLcrvyRK5FNixS
exXz0D4JIPVULzXLmjMEOUSKWQnRYs7DUS9tah+XzqqLTUkVcRhMqlNFtyKv4O0AltiS548LVcHO
oiAHfWEpj9h6mT4ECznQFj8b5EbE7OYTdvrLIzcV9diaUCywyfOaKgINlg9WOfymV1Xu3c9uuehJ
misYzfqzhFJq3Ej08Qf3PJO1q9Lf+JYcYg4o3+Ik/ta3BR4YJbU3M519Kaot0Oo/GeqzsFJ8g9Xt
f5dWqG2sqfxXrk7oe65quSePXbdupMCvTjZ7rL3UhJJXIWH0NXu57KS+hLfinAx3UAH49QqVBkx3
hJeuas9VtPaT9iJLRMDK2OHwuG7UfPPRgae9p9pZuP5swle0PUS9IcPy3Yh/V2JArlOzgW3DNPvm
yYvGU6XfeUmy/ezMs/Oid7SSQOsHd76Ljn1eP3325z+KM2OdPPdyszvpM30UWK6e15n9SaQZ5YE+
ZbRs6FA2okja4Q9ijXeeJvLLZx8f3dEBlOTQ3oyc/PrNzScbce0BJPiFoR+nd03qkQAQFj8oN3Fy
AfyGgPKP6o0ZiTBg6svPAo6qVc8dV8lK17oLOWw0m7tgDaP0J+ufTgo/HmW7j3JOSj0KwggV+1nS
KXVRczZf1cG7mD9XHvq8p5vcEOZcQGVg9dSgaex1bnhP3TT09ntCIBm3RZ89nTIC3atnhcF7SoDI
/aY2fTALc1KgCKn7GDc0fohsqvcy8UDLQSXZfE4NVGJ9G4rR7n8zOOAXA7GH7OaUHXjXf1pFpJ08
whHMbt9lIBkuXySyUGbyt2rQMXRK0UO57ydc4XyOO/5aGAqBnq5CnIE1G788JwIHvfICAFuFZV15
1DIoBTV72AGQYv8QR5jkcNca0tlbIsEakp0ZPJxCCR+lo6RRn9XyYFAnOiUUTgJSRBjGN2vTPYlI
mhofG3bMLAqRgPbPapIWcn2P8zD0k6JkBByKzej2k6g0Sm5uBt9OshIHAuIZ0uqTshTn1nXfQh2b
sw1iuIyinrcs7O5KY5Yf/0o46OV0C/DtLeQAbOyaMgNNeIIOcay0rsg5+1PYwdRpACkC9YhyuCzl
crJPoYePqlMVL+R63m/MYq45AaGFxW0St7OTJhEr6zjUvEchSlGfbOK29OThLd2f8hAnLUqwrooB
VPAnOQrA2B0LOfrVnI3o83Fe0PyreERSXfWW+RhC7/o5I/GzNBV4A2wFbtqfoxKpWX1LQ2MlqcL9
KTHRUK6i5fbyKTTR1tJhbJTXypJkV9Qp0aeVb7p9YhwNn8tlDlHAxQ84pNLxTw6fsxST0RBxKazb
X+QpODNWYV3ZvYx1ounRvLOjQNDiSWPX5BQnYyQANqcshL7hEqcL/Z60+L2wVbVyaav1sMI2vVUz
xeQAz3nyFL1IWopiJhAocxLoBRJRVf3qPhnRm04xjGYE3RVYmKVzFONHxWvyqytCpNs5lEG16byZ
4rUKEcuOPfc9mpHTRAwM7gOGP+yU+nwgCCi1i5LVeatQPJoWDB0IUN+R8P+oE3AIn6u8zr81Pyb+
P5UEfvu3/ht7AYY689z/2AvYtdljHYQVzYC//zX8VTfg+5f73g2QVP0LxU/T0nWI9Ko2tzW+lwVo
eX2hriIqsmbJbEWZV3f/1R5Q1S/EjhUFQI4lsgpoRvD/VSdQlS86X0Qy2fyrqaoly/+kX6CdFnR9
7BfIlmLpoqWoZPoMWfpxoVmZm2iZUlTdQMu5JCRPqvWukTNzFfgGkJgoedY1MskWAV3LhEIBldkd
YyPAI6NpWfRqvhKDY2LKqqNGgHoCjyytMK6YL7Jt3XVbMVXytaxxBlLNCU9RJVbWj1dNmU1LP+oe
CSc98G1EF3CWMEmtcxIW4qkUKc6JOz8oUeLSjUo3wZ5vtapCOMGrgBkIEgU0S3TaqiHmlyic5aXx
OU194hp1cyNVceeybSR3pcZYciIvHFOuYldp4dXBacj09ihwHpwE2pbgcS1e80PsVawkqNUjB/LC
6SWYg/xT6IiqWUzgWiGDXZSg3etwQqKzrEXgn6UdfzfVC87jrVaQMQ5ck8kJLv4qNZBlxDrdd5zL
Sf3NwU4oF3whjTe3vAyj/Dqj0ihR78KT2U11STO5+CpZOjBJ6zGbni2f4GpNarY1q51AZm3b8VXo
4CVrw0yepFE5mtO9X0eroQuW9MA5VIZPoUGAGqTn3vLEWzXAjxNquJf5dE9u+gkQiUNX8Kq1kr0g
zpkaWArol6mrD6SqOyF/MCY6rW2VHE7xjt5TX6oc4JLcmoWtF3HKzVM9ftfLSnWyqV4vqKB9k01v
2w7IXmJTuSnADI5S+YuQljkmYvxECTtzNI+eWJBf+UZ3GIq5bBDS7zBlIFOqsKPvMucQoyeP8wXF
yke+2VPIycVuC2mdFP7aqIxLA6Cr08bGOquPUs4JXlYLdSU20DZoAi4MofKcWC27TaUgWfvSMgg7
aZ2Ch3Eyjb66kUTfkkC8LSLAA9UFzUuy3qRsO7W7ZafBk0/N3G2n8assQV5MLa6+cg4io1aoS9z8
VcehsY3JXY36cFGUD2LDf2BUfRhk8yGWg0Pa0GoU02fAjEzydxGdpdOf0y5YmLW/6cfqKhv9nTc1
xQIMBXC6Rn7xu8vxthVa2VE64fmkNsFSvewSiQuqOZCZ4zk/63EU8ltJ2MUj9V42gPtqYpuBft1m
NDN0tLC6Sh4E1rkRBAezp/WRsKQFcdYLmCs1BIqx0YAGNf2LppO2yQT1NoQD51qjojtsXM/boWEq
ItDsZ+aZUSvrOGEiZM0TjLEqfhG57NSSJ15KfLL0LXROQlmAg53Oz/e6MN7Kw2VRwcSr4ujb3KaJ
IRmR3dKuBP3csuIAGJxoT9V4l4r5BRXS3E7l+zAK2iXiKIeuJFj3svo0jJ7GQMNin85fUdd6gjlf
TvCQvESO1sWtNBCinTSFbsRgnFNzP4ZzeWIWCyyL9OYEK8Eti6525MKC5ybzm/ShrNngo2r0ZV6E
nEECMkYQsZqa8HM6jW+U20ozhl3dFw8RqxNXetaPa7FUdoNEh1mtaY3ntGjDqb0DObqSQzSkyVLW
vhYCdhyXhUR+NvCtJSUmdzA5AfpwrN1iyB5qj198XmhkDW+UKLuqeYOikhysmF6ERBwnzT+B9IDU
9q7nJfs2DyInktMnZUovY2Gwi9T7asndi6omgRuqCr0lQ94ktSnaGEeQ5HhxWTktY7oD5Bm4cdJT
MDJ/lwbCNqgoZen9vcC6DmuYbGlsbvywOzZZ/IKRS1hdOnq5/zKJxzznmKmleQxPpLyIq2hRFDjJ
SizbY53OCdie3rV8BWe8poujAfFV2JaX94nLzDAC6LTbMMr2WTKyHLfyEietDBKlcphvxSV0sdxh
dF8L6Ohypa2bQfBdxc+uqpEbqpAuzEjeGHW41EbpOKrxva8AKuzac6nj66nwDc0w+6YVOr9lHkn8
lN2Koi1htJpQriZET0oo7lUl2ygGnxMvpfZRQ8ByrbQ/CEN6btaQH3XqWIJP3NjQm/Ny6i7Dkssv
yaWVPKgDQRPvrk15pV4e8xenaEU0m7t45fpQPcE19rlrAqNF0rVAKY/qlT5pzVK3knER6+kF2fr9
ZHFTHbT5+jcrTooRzWg/pZKXBN4hVBtpH6Vua2RExZOK2w9vZNn16eqeO8Ickc+OVsybR0nVX6QG
ecEwSvZVPtp5zCTeS+Q26c83brqX/PgJBtkL2FGJUHnGfYDDoZCRhgzKuzmyEXPT6/3+dtL0jaIe
fe7HhUgkDBTUA6MCw3HCQvQGhe3UM9HE/KxVLj3xddToRyRcoI4nhN88UyVirG2MoNhLRutmxfRV
GaLNolD86HwC12BwblBAa2x8z1bVsqX6lV0m3IxWMTVHO7hszaR2ZUCCzvwEksVJQAOdbhPavglt
H1e1xIOYYvzLA6y5Iab9R8fZzbzhViXjEJAFssU6eOnC/sDKv4uA/m0sYe82Og/Ijt+Ak0TkaVQU
MY/mp62WJMvllHVpClEIYVFbhN/6qMlWUqLNbJ/7TG9ueTIE1ASru9j0n8Q4f4ivTbFLXMPjWA0c
0q2aLFpIabiuCt7wWNddotyuRL8PrYzzQUwBn+NAxa+3EeHyGfe5KOuOGY6aTUP+Ng9NxkiTmbJA
HNyqgCAbIRtcCtTpyhQrCYxys4MzrS3K9kabmXWxCWFUy3j5MTdzXZZqN1bywVWrmZRToSvDv3Lp
SiobMbwuchimXUinJQHcZ+xPH08N5WO+F8M6lvm8+RNukRN1UMG9aauVUu/6o/EsSlxdsaZlC0vo
94JJnUZXY4nug/5NU9vvKyH+Px8n5oP872cJ9zXNn6vHJnz+n8vXon1K+Jf82/80wev/ODnz5MeW
8fyVvo8RivRFYS2PZoG5Z2CA0/k2RshfJIY6nmVzURjlgAHjrzFini8kS7Z0gNK6agIzfRsjBEn5
ojKXcPingCTBrftHc4Ru8co+sPY1HaS7oWMsiYoi4qf+tE/NzFgDPCBAy2ogFKC3w7HIv9UNxfQt
SzTQklNB5THZgRzuWzbNpgKLmUn29U+9oOrazvezYO5Jp+j6hXcR6KytWEsjaNVvcdRtlDBRwVzw
z5AjcrVJL0zO2IzyQpualoUNQ1IXxV5hPSdwcPCLnN683kdlB0rCd+/UctXTo3jokyYVz0C9SLIt
NYJHYlyuBZ7vXqNuU8Clu6ZmU0Nh94jahB1aJp55QcE8hQ+WBZQqLFi9y9qAMn6ODAvTpPfA/r62
WgYHLFfEAkupjjt99im9qjvEWuyx9kGbTPWMbi74GJ78E8OQVvRxtmjoYWQZHmeNE2ALYx03HBrk
Pr2zsqQCmejXdCpzH5QIwM6eumjMkMq3KNis+o3tDU1Ija3TJbrKYgD8XON7TExq4KLt0MtE2jyw
p8GXOWwCMtkAAgqzhtfdBUne4/33lQATaByDVm5gJdKPmdkpbMehHioCXlrUGg7rvRWJRrMCw5KC
142bQOIuWfpjwFSUDdHQ8G6aoOe7ziu4YyZd69ll7NO9QaEtKx52wgQeC0ykZcTqqynNlF4jbei4
6Kk5tHZZcDveFq0vizeWFDDd2aBB2nIDem+sbwOtGdtVFHhFd5TRhcTnZMwkcUUJ34ouAj9MwktD
7+PDqPRVdQb1IjevALI0MchPUwiWg1CZ7ZJ7o9f1IIIEswEBVIrJAXIsJUUyMarn9lkWtpgKqCrH
oWBxzXLCr+kuTUWr42uRz+Z08PWwX2FxFuFBKlPVW2gw8qKHgEB7aWemoHFc0sLO2ptgZA/hJNTJ
fcW1Vy9FswMClcuAttyuVZPraGIAfDYbdiyUU96Nl5ZYiAJ6kSTX8lnYlZOxaMeSEyeOQBI9clRv
SkBqE9zwpV+Eo3ovaciHUIvXCRgtyEUNiMiUp5umB1cQ38QVm3bDaTu29M5uNC6+RWSoCZjydBps
NR3hfgU80zPYpsbZOHQp8zHIF1b10P4ptGXaqEY8OV3RS+q2got4blI5UVmuwXNE3bPpNReJeXVM
1nkuh8Eq0hVtBPzMPoudmJvhbd71va0YiGIxALwMFXko20XTtXG7jFqDRcIkESXrLvJ0P7gP6w60
bhpNBvmQptP1hVrmQ3lT0HEJ1lohC3NtpU1zDZJSGfprxqMiXlt61ohL2QKjsoiLar53tADtVkAD
kvyq1fsuONPpjLccQbOwWUixINULMxjh685jvU8YKReTiqN94okXeW3K41Lq/M5cs+rCkra90WDk
RH458PRMwYKC1pVjQzjE4qRDuKtqui69knbC5cA7LB21wOjLRRP1JRd6riZJumwMECm3pG6M8bxN
/C5fe5KeEcTJgPpC9eFm3lu2QuLjaAnpWPlwqydFXur51DC64S9PG5F9exyJ8jLIF0okVcVxCmjF
7Bqfd5SSZ12nV5QkSxFsNsBemOOeeK8AuoS9YyUxuLW8ldUbKZdCMLgqXzN1i2qEpGppTRvetXUv
BAd61T4c3VDgJuOYAB1GW+BHX/sSxKzWbgXQ2MNIcggG90UKVojJpu1WTIftDbzFpDwvCt8Ud4Vc
PfCDxoSLgvCrkMeJsEgbI+KCK5p2cMBjBy98NJKnSNDxOkH/W6uxtTrGiVHvNm3YDz7CQtu3jZN3
0tjeZaYqwB8VWzk4AvQCrwvknNSUWCg7dtUo464MW1+/qPsp55zHrhazOAPkkorrOqxIO6ELVFq8
GiARMPOX8SAfuj7SZdfkV4ZQZVZaCJI+zcXi0Hk1tOeOj1MMBNdUCJHYVTiMcIEm6v4OUNLMrcVu
Qr8JLJzwY6HSX9+USSAHGy0KTO8sZX9M7E7ouMOFIoB+u8kBVPXrrBxV0JyWnq+n1iQvyw9rUGxU
e62dxy454gxvTEIw7YKMo/liSioBrVoIQy9YhhUoxou+wB3oaF1ndbBprJHTrV3LpoiagOCddjQk
RasnJYvqg57ni6oWILHVYOguPU4TU+ZEyHF4Y1h0xVUFx1MBfAZ8C+s706aIRklkNjem4Q3evaCJ
wrYMFasA1gV7kJFLVzPIhGGSEcwIPElJNyzjUqtNUKgWa2anOuFE3AhqfeSoUpIyK8ZGGh7bPIZt
y7qd4rYJi6xdgVEo44caZDr8wGmyirPQyK0Z5A/rDOEEssUALlHtxXs2h4/irWxNKdATSWBxiw0j
Uduz6kVOHjKzIyvS+uxeuqpLTc4W49Tq0t4oSzU+9GU86odBrJqG5eN9WiyruuIasxuZpyjVE5nb
jlm2RvK1oPR6O++g6+yEQtZ2gE+Qr8M2kUPwo6zBcQsWjhrHUmIvAI5zrpnnQSop+VkqhzrjKMVJ
Smli0qY+OVNZCC9AsqOhdCCEijtTiZUXb+pZuoa9mJURhPhMaYCBgchIHwHNJ57iCKFH3SwNtWl+
jWNpoD0amq/otpaZzVoPQ0YEUoiTcWkadRwU6xKbXyIWk3F6sdgktFYncNscLDzRrOB7FVwrcOvg
91lwR+AhrIUx1zrq1WaTrhVx6MsLeQiBJ3sNjrLPBhtlBJHGxoJ0JrT1E/sy2cCj3SRT7r+KHSLH
UY/0pFy0YR50mj36shWtFWSM9DwEk8Bcl7RqUWACapDEFfAdOnOMDHvCnrF31lYvRuANql+c5fyI
OdwRZRqgy49xuov84MWIFMNj2zUASh6ERWRsI62dxPNuSkPrPlUkb4+y0bYC83XN95hvPdkK/JJY
zhZmxTIT2rkj5NpmwPbBI5QonaNQqguSiSRwOz4l60EulZA2czxq1xZEBPESbqU8WY5lqOMTKU/1
NUYr3uiDpB5KzYJwR2skIjaVAhEIXFEhTFRRhDfHcFlAMkycLpLAYtrpKEEKiaJ5+1dt5Xxoltxm
RVrG4hh2G7bGWKibUlcCnBiaeRekAKzwKtAlyue8InPUueWacgmAQiElEbCCodqQ92z7s0wVIv9a
1hVpzvxEYp7tA51Vob7TAn+UbMo0ghJzVwMpL+1SdpDQcNdbjXg9BAr2DqUJrIcjR8G+W5t92U2v
igLxw8pQ7/iAG01B6Dcs60Bcciprh009RhX04yrpzG2JAjOzMXpwEoKZD9laDwZoy1kvtM0aSp7f
xg5nIrYpGBpMSby7gZwtB1BPeRxRvMFxBDnQXDeKs4CuXsEWIAdIF3e4IFHKRS4XQrbW8tC4iVhl
M66Bd1kON1G92EodTvWi8zMQgYh4omeu1IwBqloBtK3ZQhDLWr5T4jTXdwmrBuRzeMBleWZC8K/v
UXn6+hEtvRbC+SnRyNMuYo11usxChCeD5JnE4cppO8NsF52s6kXzDDmoB2XXqhbr9EZR0VecUBp+
eyYfv+QuEYIeKpCQFZZh8+jQdM5GWRy3G5AWtQeh1IusPRfmGPJLMCweKjTDzfHRCnyV9TKqL0Qa
owc8zVWXWSw6QWOAw24Ypvqtn7xVpjbcugDjplUF+78otFsoDhOLaUT0jg6tCGazEdRldo5OQq5q
8hI2AMJ5UQ+VonU5z+60VKIbjrbRuNW8DoitwuHF9aKEDB9FGXdYmIU43jDxFC9SJdfqSh9Hseda
IHLhgHL3ef+DcFcTqIOLBnrBSh0lxZ7deTRUa/ScNATGDKeNdM0+FgWLQhwKpwGZCf3NNrtoUFbm
MD2rU+Clj1wqpnIksx0ZrtmOmtQ4QcOakFVeePoNaot8oQ5pqe8jSHFsDtAn9YodTnr9yGelKkvU
TyWotxzGWzC2bAMqD1Kccj7s4GVg2Guy4uQSN90EBmij3nLfKvkdKpDIVT1U+rtOReA/ZKjW7Y4T
uYfZmo9IyouORqn+ENYcJNZGUSfLukf+vclzT019u2BzQhw7Jk+u7hhZignToW1S0DlFuOrzCcir
BsC02JV1CzySnLMmisxOUl9ct3Vrkvc0jqkgEIHL5PwSPGJ4r7QGmj11tKRch4JljDvWFch7SxB0
lHdJjurIjbFLIofNVX6J5BQpYMNhepBLijhSTxcJjzVxE0Hp6/ZdiiMMFsHk18xe0m5CN9Jb9uyk
UXpbDIUYsmhBPheVarLOuC/K8JshbQc+oCUcOkBEmqKdR6aV+edCnaX6+ZQmFcRtQ0qrALBOF2kv
sZGn6QubeRl85dlX9y1/fJWmTuWTWs83YUkb9HtxYvuI06Twr9aKXKZ+sxSEIOedVUiCPFqdOXDN
oM1WlyeB5f+CzHRevELIrV5fm8Nj8aO//d/oXFvWv9KaDo9VHTwmyV8mdf1RW0I0+ltcIhr3RTJE
PGWZrgi5QOzmvzxqXfxiIC5JeNSoS7qM7PSXuCSpX3RDRvHRUGcwj02+3N8e9RfNkM2P/98/8ail
WfX6oC2ZomFoOna3apl45tZP2hLZmFYvc9G/qhfdXmeBRLyj3cGhmGftitOFz/PSUe0eSL5NUfQ1
ulfJA+b3ypKjk++w+Qf6E3eCFpAme4V9VpFdqPGFqH0VzNTux/sseWyrM7al0f+Mb5OKyK68lOXd
vGyP/YrAY0fIqzA//WkrdkQiI3feBtc7+YFU/Lho+mXsO/GKsFRv7kP/aso3mokvudWhdnMIJyEd
cQP1hA37ZgxlzZ+kI19qk8kOZHxPWqbdooKy+io/1quYHXIeH1F72nXUMmj3LbV8o0DPZBni0vDt
xobv78roK47p8UhdiBjSV2PMehRcyyhecbxRx33lRQvWOiKbt87aUq76/lXr7geYnKG51YZDgznn
TPpX8ONO1i9AwJcp9fl1n69ZvbTm0GZ7/a00rdpqS7sC3IoYnbMmo2YlSr8BRZCJd2rVskzgaegW
3p92hUvyr37vjAUkv0VJlueL7+NS4sho0zaNJP+qW/LqnMzF2vJXqg3sd00gWtl8+Gz8ArYokfn4
+Tr78P3mfaIfliAHSjuGbEjwr3pHWqpO4k5P5j0cTwcZYeHRrHD/9TdU5h/gPXzx14X94Rv+sHi2
KFicJbCv8SrZyA6bVtudZB0VwM5rEpr1vJ2apY/qcJhYOWdfSyznkpdNdid3xJfszoEOI55J+nIU
Xf95qAQO1cAENtq4nTHSQX8srFtYwn962dLnxbx/v2xNUZF9NVGz5vfxw/tkQX8yxUb2r5p+1xJz
hyW8hsBWruJhy6lyXGQlls5KXZJlYM1BDonD+cM7x83lF+/c+0uYbxkfXkJrSqVRW7xzw5IMKZsw
NIhfjlAuWPumQ2iLd6a89BexM/FbrPdAsDvvMIxLjmOKLQgUChwf2KILVNc6jyvOPBl7T8N1vOSp
TyAMxaLSefGsObHr6TJXV//6B/jje/jDtW3xLIyhN/tXUElux0V3zdYFB6HIgq7EzOhMznRbOSGF
EbvL/vDuSX9693640EfVbAzyDfwCl51LIWApvypEB93kyVun+2CdLi2XJSXiPiXRbHt/+vbmny6g
H677WGBxiwSU70rGBK/cKVlGxfnkskJXGq9GeaW40RIsWK4uDDp4/o71Lz7BHXWdam6tsOODBWN2
ZW0myO4rsVtbSAnyblAfC3NL2F179IcF/w0eclZeI8O0drFRHTYEKBOJksV4W53zZrsX6B5s+7Uu
Zd1mpZN9DTpZvGWjxsR+1oxPYT04BcCuA9tIRHZuUEEJ7WI5fU3Y0wCvpbKjpcHi0spm7R1/x//a
PEvnyPvVhjv4cgQUR2fN1tnZCaD/GD2zuk+7ajjA2cZVvespB10Er+QtmB/EJ89J+TRNbnQHPlWg
6UKjkSC6nT1dKFyEz7nKrko2PDjW+Xg0XvihvBXuxw7syVJ5TmS7T2HQu9OzHF2jtvflSuZecJ+x
UG9pUbI79xbDkhxMtpR0zqU2kUW/Xxj/i7Tz3HEc6dL0FRGgN39p5dMo/R8iM6uKRnSiFXn187C+
ne1MtSa12AEahQYKKIbIiBPHvEbdssUnCfeUNS4RxHruj2VifJBET87cgEDM7u6oo0N0l+a3smlL
p6UmvdDLYjiv536kfsTGczM+FYGVrEdaYlPDzOX3pN/qw+2kPRvjy5WzczEfYN713/GHsdbXw5+j
zc9gUpkPv76qkOV+wa3QSTbq58kbl1g2Jv7VmDf/m/8O1f88cz5SXwJOVnVJHRZs2boNOqABvZst
1cnRnYHSmjufq5wAflg1CSMgrmZu2LTy0ythQ//55Ogi0sNfl4H0PXbFEidXhdcQyE6jrjTVYSfi
doixAXKAHkh/rb2t1sI9DjH9Wl1Kd9adgGmbXT9abumdXrJl6Qm32u8TBAs686ldfDLnDQ3buNUh
D+MdPXniptngjajctw+Ki/4sxYWLcOP2gEGpSyv2Rl6YfvmA5psb7c170O2FIyrLpPJ+/th/BY7/
5xevnwMUs/rAEKHiF083febIq2PhdvmiL5el/jz/wEU9Or0nBORfLhY4+uQCdjeARjwIq+GmPdnT
W/1e7WQbQ6b/1BXfBLK/qjNLl+/v/94UujgnMF82RYvNVCPnrE2+azzhpnqgKDw6dCWdMKYNa4M6
3qdvVzfBz3tRF8/uX6VpKT9VHqu/dd6B07bIcfHGD0Nr8BzhSmNz0jbqQCqsuVLi1p4eaGsWRC5Q
Vwp+tF4veZXqD+5AqIf550XqYpRvyCfVzhnDFdkvtkJ2Goh3ybQc5VXyjhLuCZI2MjbSAn0TVyqc
2j0+yXoAf3ZRFE70Qty1FsPkIxqCUPoqlnxkiQCSpLVz8Lt1Z/+8Nf6HfO2f13+WBOR1WkfpfBha
94hF/eIYCI7mzSFMcXL3QMD7+YF/E87zvSjTtKHmtaiGrLN7K+2PeOdIerRPl50nO4ZfLeVF4ZhO
69ZcMKCedr0j+pmbO7QWSMzZAeFacK/doMqlC/zrQs4iYJKf8rKYf7m5pZcKqGelkJ4y9MVt7Z7R
xiwRfSO+tiv8PZ3Gsg/Lo+zWq+wNKexdEnrVxngRXqsgc1TRS5faUnCN18M+fQTqYW1+fmvSnE38
9NbOQmepNGoLGzTaH/8AbJJHGmsOMuaqfSJcpeTz0rQAPshY5jHy1d2Vp18qIv55Veiofz+jucEE
a5y/WbGpl8M2XOKe4ovsUWK0q1992nz2/vVjJbaHpEmmaJ6HqxTX+USrTO6JdFPnfuw0HURb4Q9a
o3F7KyruoDGM2kyIQBRenN4jmVM0W6MPGmdCJQ867lInw3nUbQuHckd4Ywyp3+hAFm2D8Ruk14dj
jR/Tesb8SMws/YNDnbBRND91oXM7OmOMaoHZN8Ur8KOiwmvYrZnpSHb/B+ZF/2Ewvxw90TnSTwpt
ZiXxyrIg0dknJ5scE91lb/LwZgdEGgbqYZHkARdt7k6ENc0pxg2iM50715/w14cNFsata1GZeUZu
f3Y4ToC/A6wUyEihI87t9VsVtDUTRKO7mT1yqRTvldbnL8vK7VUsQmnlRssjwCZloU8fQvhHiFbt
8NC1uzB+EMUrx/hi3DCBvEhAVVSaH2cbUkBBASPXkA3pQbfelasyMN1kg54qugp25F4NVJeO65cH
Kmd7EAnpQ1RmFvcEph9/6MF58b56poWAyZBRes8bIyjd9pExikPvE5jlz2dAvrQpvz4fiNDXe0rq
u1Yp4E7ygzl+x5MLp3f29+LmN+3wwQhdMuHxJn2HTS+7pI3YOL7JkhM1W7CG7vHj5/VIly6wr+s5
uzcb5jOxFrEeWCY4zE927wsqqS+qF6vYjSWnZ1SzFHR3LrwFN/4P7Ox/vLcv5hQmH54QDglLPj+k
olpNyZQX8V5cdd19AaIGwK0N8MMQHXFP9SXup6Ac7JPkga+s1qNf4ib2KLgob8DCiZo15J4iqCIH
5A2VeHXtZruUWHxd4NkLsiRo3Rj9xPtmxUUDXshPQP1+jDfSaG9CQhdq/ihT5Veee2mjMOmyxHn2
oErwT75vlJJWnGBidrqPp9vOy08uldEUUY9VDLGcVPIA0vfhunFZh0S+e3RAU4tQE6pl5SBKC2rE
tK6Vixd277dFnV12Ugf5qcAPna+l+IVf4u9nhxuuDYckJkCmJL32xPn1ngXxb088CxBSn6b4RvPE
1i2WwkvlnxbQd5fHZX8Xe1dLiwvlzNenmWfRYehwtjhJvPRxNbe5xq32Yd1DB3EkZ9jrH9byf/v7
/pqOfMlbM0ykknHkiUBZMAhGeTrj7sCgsrWtwT0VLjTbazfjhcrl268829LFsZWFtOWZ5ITin+Ou
Cfq18nZkPuObrrmfnPDleAtddc4mfw43yrVHzxvsy88FqnfIxfnnYvIAa2cnucbk6r2n3tav+apf
iHv9NX7BRRSZ4mIpacFI7wiLu5eTE70O+9gLte1I3R0tEL+GA62jv7PipqjR8W6c9OQYy59XfClA
fntZZ5ntEJv/5xzmf0RnjotUFQ/dEx7o0qJdzJ2/sfW0J0Dji9PrlWdfSNe+PXuOTV/elozhUnVS
eFsnX8v8+LXw4YyTWL/NZ673pKdsUTu97F/90fM+Pz91kiirKlMFhgfq2YMH5uOdAoJsH27J1B5N
MjU8RG9zv7myIS4134yvTzrrfxlj3UkGxjb7OsMGhTYLion0wQo3B/DjNAjV12SkGfoLc/8Sz4Mr
cVa6dOS/LuAszoq6lh/MjJ86aMCJ7NFrJjtzGRSE2PZtrADB5CP34vWjcOFi+fbLz2LpEE+6HncZ
CuaR13bOEfc0HwmnEDoLxL2w+QyrPwXYlUbx5w7ZIIC5cSfYbXSUFHadayk+2mjYtWW2nPmC4jM5
tt+LjBeVtGv6RLm6SEH4X/tkc4ry0+Y4C8ktsFijLflkjXdy22Xmcxu+qH4dWO50+/MJuHgLfvk6
2llAVvq8qIZTHFNfj06tOnLrm9ODxECn8+M/5RJKQo2rvDOg2ZU53JBeAfNDc0/RIhluQ+ekXNkv
V1d0lsDp6HlgBMqKhJPfCJSeIfpXSH470lsBBNiR/RrdfRtBrsgGZoAvLcFUXhiv4+LadXUxmkqi
xsQPFCPY8bNoOimi2VlzIBffDngOoAplt/vsJt4XVCCCZyENluLXDI0/QGcmlh8tR7+JViYdJL9+
1rad2ywjB/Dpwc+K+2FyBwuREng/q0N/C4Po2mH764f2763zz4LPgqkknKKDWc4BDbM5R36qUf6A
yeIeH1XJP+IBz1gNXE5/BxOl8Tv39KQvYk/rl9UKHE+0MKFrEvl+6wf68Sg60ZJXrrbkL0Xdr2/1
LPiZeRVCh2SRtRtCfKL0+kOneSHRsTkBqoYn5Q/L2WsvOF45WvLlo2UpkmpIGjyBs82F8b08Ir9D
M8FwtAdgE6vqtnAxkHVBh0dvoSsvp5WJrQryc06DeSOUs/c6WsGs/fngXZqHEZ3+WclZjiANwPL1
eSVq0C7HbUPzG8qhelOXy3G4y7pbI9sy8oTbFaB2itHiqnAYuToqwi3RIsbm/kZRGbj61fyuHIQ7
coC7H8d9/Aajav3zai+NJ7+t9uwgVJKqYMDEJ1ODaDGCbj6SP9FrD0ofCfrI1b2fH3j1Q51tZOi3
wGtMXk//CXe6cIeAeUjf7cZX6Y1afrQVOnkFY8rTp45kksslHcu+eS07nkPtv8/TP1/pbKum7SEU
oozfnZW25Etu4oXRYlAYPjPiVnoGJU4LfMSe65T0DdKuM6m74viY6KufX4h6OWP4ZyVn9zjGi1YJ
M4lQlHuN6cgOFNRgMu5qWmFiugvDPwqHd9AlbLQiN59odo4bwRmTIDHpsMiYlUQBLRWGSo8HHOzk
TSFvTzTHx5XCTwL+1vavaFjbp/7BMp/kZnDy43M/0CS5AY/786+RL4YAIBgaek4WdJ2zKw5lHfwq
67no87L4PUFvlAvXG3CKxnbosJTcDF1CPcjqYJIXauLW6TMo3jzxAGE5zCwV0yvAJ8QAvf2rrc+L
Gcs/izu/E40M6l0CEXXftwHvtHb7z/60ph7DHA+mYUf9gHNSOTjY7/4296i0JLFn0WZyoWssaiaL
17bhldelnYWtukHiVC1ZkXg3gu+0Ze/gCTt9SRkDon+H+91bsb32VPnilvvyHs5CFJh+qSuOPLX1
kaaStkl12+BCD7nQYQjl9Y41LRPZNl84jqm+lpyqJUm5NgK41MIyoE39917RzmJP0fQIZOLQBjQC
tPm0SYB9M3IMH+jPG27W+rl/rYy6nDV/eeZZ+OnrUkzNeQtIdD0OfntaH+kTkjo7x985rJZ9FK6w
kM3jgP5fxk0VZS8/H5GLdZEk6ZLJLQAK9e8Sv9QmaZYJopxV8X6ih9n40qu05FI3R97+XKQnwuL4
GbUeXC0Ub/3INx6uLGD+vP+KfV8WcJY/GyergHfFO1ADdBhVxs+6qwX5g0IQidzsyh6/nGt9edxZ
SNCsaOiqoWG34b2+iMNHPdwf6lsD2J6Zwcrfdu+RBAh+GaPOvhosTz14Cusha3fG4zbvXgxpWUuL
Wb9xESmwyWtPUjEmWoZdcJxDNIqEjrobi52gXKn45fldfH9XhmQwnYFbSCMcxRn+/svHEroIVgkg
8P3pM3kqYm86rZGFfJdsKNCV5SeZq6o2bQfDPhZO4yLmVjX+AXC97uY3kW+KDghrA+GQxTpqr2TU
FzazIUOKt2Y0iwq+7Sx6tCLyB5k1ZPtEWxfhtm8WWKky4oowU1tFXpnfMJ9QHgZzcWy3qZcFuI//
vJf+ntGz9/NtCWehZDpaSoTeYraXDcydVsrRHXXXzNeIr5iZJ4MLEQlpIMjKR4bMKnCrowvpbtgi
emZVq1OL26JD21490oScpzwhiHG0Ih2mcGjVKrToAn0T+oN1jzgu93IEoHVuK3npSuhBomFRdqM2
ayCs5EjPoPGvpQra5RxJtqyZvMqhnUGCX/dAbFV509XMfuStuArvstuQfmHriwAhEhs4RBlti6W5
EreHFd2XbD9upXCZfqYQHmm+MBMCfvIrfEj/SBiRo/6065YKMhu3MgoEm3nWbytevYM7w4kosNBz
ksdoWaaPaKRSvnYH+3DXP+u3Hcz7nQk/a1sGB8fYVot+0e7LACu4l8/D71SEdGOrpP/86SpBeyTD
rNbtgt5U6aT7TELcdKkoy1ZfQW4VcbdMb3Njbg4PFINlcjuAAFfw/XTN0h9N7+gAHirtel3+lvrb
YVjEvrrENJ2RcG0D7EO1hnY8Yo9eK3lWsZCqlrT2gWEtU5t+ESY7/jV5cPR0RwFV4u08pliE+5hw
Q2W0FX2V5lUwqs8ViOxD+X7KXvJyg3P5sTNh7z0zC85EHk8ldqowvT19tuH60C+h4B5MD4BUI9gd
/zyQsaAf3YEJkbKojsEJBlYCM8pB6Iw9I1VBnB8cVjsCKvASxQk3MvbWWMm5xVq9ESkGTqtDuj4d
gyqEVuSYA8svwrV+iyio+VqsDQPbclv9hQqLZj6IyS322MP40jOrfdd/sYBomR6daAkOBwhk6Def
guVglstQKaPO2KkxnVCet4G/r/SYoXhNcsvHKOE+sRK0SbGIrbZKNkJajRwJySsx/Gz6fZxFEAQR
GxID5GXc7jOtPjO1YpEkKFW+VNBt35pYZ1efs8LsUXoCBw6oJ/MT9b6u/RZQhZEOQa8gln3cKhou
x8iKoMcwGylI9b2mv47mbwItkj+S4YBLMgu/MuxRf0xjnKZTp1Vu6umj6G4RKZjzYxGcvtbBzaH7
mFZudnoKsQDSrAfejSF5yLY7KIWg5X3XdDdhv7Xi11gt4ffX9gTpbvZ+ATV6PDyFyI5RciMUeQwy
xHJ0p0CJ1Sknqka68oyhEw+0U74afzeP+AZ7BIXkgSBRLWqQ78JC633DA0IBa88OEx8uRRqvZESK
BUZ6ovVQThiXRwvQn+UJqedhm66A1YgLTJ5OJtUptJLy3jg+NlNo15DEGvVd/jDk9XTYDdadBuF6
aPaHihk8ktzyWh436WF3MBI3Mu8i5b1ERUFR9oqK8MF9LnmYdfW86ROQqRzi3bpp34vTrhgq9Gi3
yXgPP9C1HkScRYSBr+lBWj3Wft94MhoYofSq9AbCwD2KSoJn1KegqUpHV+mHgOLC+dyu1U9oQ844
oNdNIysp4HhjxlxRS1t4dy7A9Ig7suc0UH5ZM7E0X+sWBJrcw280P93AxrUNHb9UV5eXlfU7DUtX
vdd3VbpWbisIH0i9I8fN5M4dwNtCVy/7xD6QGCctpSwLYoyAmebhDrmhaXCa0J0Gu+CoRe0fVU83
HacMPZe4UWn8FQRqOnAf8d00riL+T7QzwDynVdmD373r5MdON/0+6ThZ7H8C+1Hb1uV7d5yCSrtN
E2x0wWIevRAmqjuh1wo9RhpsWXqXzNgv+m3mGHQYhftefdYEyiC70d66/gm4B4bLJx6EAh04YpXO
n41Q7wCpe26AK8mukR7N9o9e7fv8Ha3SImtguF65m/8WOt8vRra7pqAnpkCLkPWzAnOEqCaO6Wnu
v6XgUNzKWsB6a22Qnik5y3QTt97sniC5B90dgMVBpgEE5J74ppMnKRtZ8EzAa7lfIdXzfjS4ET2A
etkxME73Y+FztdOyI3C7iXKbK155vBFQxCL9UOjGSn8itBGzDcEaIJ4rXMkh5Ys5pDY3z4C0K+Sx
3+/EIuv7oYf5skdau8qIrj4TrPC9+UOkQasRj1KQO5JzQOMY7AyoLDaftEIgpHWmeGG5yrV+58UG
0JcFnSX20EQPlgJBhvkIimlkZPBeO5DsTvIugnDDdhLPAHhaR2+2xQQr9EcoA5lY8tu8UgNfTvB1
lOh02YBU8Dch/pozRsiW9JU218AStLxNOVcYYeRYqDjOeVkPOEG4A6SiPZjdHvnma1XO5a9DbaXL
TCLo75xtPq1sDupkWvPLGNDFxPpzqH0Uo8WTq5m2edihYF96ufRb0F/RurTTxSA4JRN0cBEjsj6+
9uvnPPFi/1KRTGDwErJv6Hl83y+5OpV6eRLmd1ItR5ZBtsOcPg+QOp0su/Unv6cxl3l6hLYsYGxk
Y9yCAbXkcFkr8oIsOpA8HY4EOAy0xSWMozWaBNeq0gsZv2Z8Wek5zmHoGpQDYA+B6113yOKASYXR
ZTld5pq627sgTnQGfU+Et7x2itQvDjdsrJIeLE6kSF7qoFLIC3+1/MJNU778P0xb59N1HlyUeeoP
sVo2mHF/f5uYOZ9gyObJPnlSV6pDv2hBRviWL9NF5oGPvNIlVObD89PzzqogaTpqQ9vzvMERnTAA
h8fElRYvh3+w1q1qdyEseNvMA+TeXPPktIKbupX4YbY4bvtjQWtnpQL5Qd7fDit39hrJnolNQUyP
8doBnCVh/r1cfeZbzKWbeN4M7kBl5ErM9u/xpQnCwdX8GcvcvYav6M4yrqXdXwMRdYbH0OXqKYXI
lnv0Lfxo2MbHAIRTFW0lR229RnFzX+FnCy9Cj2j0oo9/VcNCRCarcrJHw/35nMiXxrzKl6Wf1VNY
MMOqr6Jk/7TtEWAkLQdmNlItdG7y1nY7pVwl8r6ftiI35+ERbwAOiAucd5Eny8naZrBkT6dAuP1f
r+ws4huSjntCyEsdALDWk280HvRU/eSdOic0XAEDdvC6B6cJzHStgwp6ypeGtNWUlYQ2lelqkUND
u/DM9XVw0iVQI6wvWReBQhmATs4ORJz10anO5Dm81Mt6rz4mmReD6w0G0A9kL8mSV2O4ZexJTvdL
XozKAvtdgN4TSHI6zgmdGGfs/J+/pnKpvfd1WWfnJtSTUoZTH+8N2TGz36Xl0rINEJd8jPFvcgvL
tcZtUjx2LdXvc9S7ycE9DvjPrUwwZm7nStWtiAQNoOi5ywEdFaDzrCEW++ZxHXdbuVgcYx/N3J8X
fjEIfl34WbgWO6vTBevvFTZxoXNycx8+WoheYgpoGSUfX9IWscJrmxFYuRf7uotE38vxtcghseLo
lq0ECVsqJATo4l+bfl/smn9ZoHk23szKMq9kFCpBgzVPyILU1hbh18p87FtXQjoTbZZmFYZehxSa
M3rdnR6/nKgHSCjp8QO51hEP95V0UdYINOOwa/dPPVykGHVXd4g9wdppE3+5tO7GTS7ZsXc1Sl0K
ql9/wln3pkagrGg13vHJN/V1I76NcBaKfVVSyFP/5MATK+5qv6f/XAecsPUMVbyRaQEgj1lajioB
iPTV4l7bMTnhdOlQ6PSt9doam/Ea4PBvRnd+B6iqpRo6REq6TWfnH2FcMD4jCe0EOrfajR7SqWS0
dGBMLoCBcsnKYHuoN2Xa2niRHJcgz44H/+Q0y3SFPWqiLvViWVc+WgsHwHvM2RF6gjDeITJNhiig
cYQsTnKthXcpM/y68Pk7fEnHwpI2Q1uzcMT3AUjETgUaApIl27kMMGP3ZiZiqXngRrPCO/R0qWiE
Aoqp1SvR/WInCfYnRHdRBcV73vrtLel4EjRaoY03erojLWYmzF9unrqGDDhdq0IuwZbBoPzzwLMA
VEeZedSyLt4jiKTWIIc8LfZOIA8QDnSPGjI2qyGxu+VMlpKupOQX2pPk4/xMyIG6SVvtbIMbWlsU
NaYd+/L4aQYCKN2i36G8PNifjeohcRk5DeOuwq2dcTFcA4hdxBt8ffzZVVp2enyEncjjATADC3Ml
9Gao/zyZ/HbyZ1EK6E4mn1/OnLBDYMstRb8YHxP6AXaJypYjX7sRLmbmXxd1doq42hHoxZZgz5WT
vMehjQha0Tsx3ayjf7yzGqZADk28+En004WqB8kLzQvat/J6WFx9RZcSJdWgtw1SEm79eWdzZJRe
jfJAa56px8Ru3Er+IKESwFyusjNESw16rVYRJCo0KrLdv0xIViUWN+ry5ByapXxjAZJut9T4pIJX
rqFLVaYKyNayqBzEf5FnC8Qa4iniEyaZrdyoK4xioizIBGd6jmSfXuBgLEdXEnY02RmVzA2JAVO+
33BIiemD/fNylGvLma/7L5FkkrooEfV+htxyGeLQ7mGcUXnR4QnlXJSGbvTpBZBp3dr8CfiupK9N
5xuQHXafvwUPDZBg8mhiuoUM7CZSqfM12kEPqaM8/LzWi+isr6/uLCMyAcgKUTV/WvewM3/TS9ki
WO2iHA31OigczB+uZDvyxQvty9c6CzZZiKMdQkoxTGDabvpOVx5oEnZvIb5xhwNcnEBD6WQEp71R
ofvgX1DaDHWU7qYNn4wD7BdjZUDrOeyuFcRzunJ2d6EciVCJqEu6rp1Xn21zmhA8LGbOS70s/H7R
+UIwJ80/v3T9whv4+pzz2pGeYYKudT5jbmfyNcPUdneSH6WPsXT65+QxpwHBSPVZsNzD4zS5FYq7
OwtozOTmQWN4h8eYfuPvsLKx2hIFu6aAGQP5lc58gWCKFoQuGypGqwaU1qrez+Tgxu0QM1rAkgDU
uShWBz/2usnN1J3Zg6LCyJAmLt1SdIzz7KWnNdIbf/fd1WhyoXb59uvP4j2qZ3ktJrzl+dfrwD1P
z3Q7o2g5dbfH/EMT7aR04jpIHlXFbp9rqjDdRaDOO/g5posYXBrCb1nbntI1/NKfP82lq/fb4s5u
g/hY5LmesbgZ6NI4DZUf73szOTP+DjTEz4+7FOdRRkTnAYqGJsriWQI9xq3QmoMm3CvqvdQFIvIK
wWEFhSVXP4EiwlKJt7izgnkDjS0a5PeeWPsRdpaai7LVleVIl+5ik3Ag6ybAVOSSzn4+GoxipGG4
QvU247MZckAb1gKBmA7O5RF5CRmlXUZEDwbOTRWJwY3GiCfH7vQjekw/cs2hg9/QcdeJHc+wbI/6
QkLd0Tu2r5KBXqcTKnNirbHNVPbieug8pQoqMSjWTEIayY+CuQ/oidAK8xYp/9N9pzmqda93D8OA
UjZMHCC6Ei5j4H42WoDejZ9tRewAXrO7BGfSgmtGfD62NrujAPVWryXGspNkw64R4C+o90dYzJ9D
5cWIZCjwig3EqEsXcXqEqx0o6GiqD7mnbwHDtpBGgRltphsk5cJHwAbP5l1HCuo3K8uNvXIPN7ca
g7b0TyPGT9afn3fIJfTDty9ynglMSKWKIV8keeo8DU7AIZjuZ96f6qerYZFfuUsvH4AvO2COXV8u
L6abLeJExCYwZaTBtPW5vcIFGY+X+P8/uLJvv+6sAykNqSkhQTRDAc0AJXKfoDVDoSUPtCvn/krB
al24mk2Eh0xTpb+oIefy/de1o9FNfRgK94mwOTA16Y2gqz5LtqW8KstARZQ6v7UKKj43zZxkgJmO
PLpdqGAGXL1wQQSVglcqD1hiDKOjKoHV3Jhvcu1rL7I3j1yjx1a/0xlczgl7dnyakPEyA0P0ssOC
AZouBCBrkVM5kLsNbpzDCKSe2SQCSdTuaPSukCzM47IyXms1YNBN4ZnGdGT9SNoAJwWgz4ir3bXo
Z7k6Pm92janj/lDYnTGX/AxQtF/hwQ7vLL9CjuxWSYKx8oAHFvUiTgNmHcw4rkGFLqUR397rWRqh
m3moyQnvNYYtCpXGQ9mFoVxgOK0HXuQz318jWaiXLlENRAPXNeI8iPZ8/5RNq4g9ZaVwXyIp4U71
Vk2c00ZY64GM5J5uD0/R+nBn3I+38nTLJzggevkS/6klOvsib2pwjw8zckfwk13fe+aH9XpciKtk
wfSl389SDXTUoBqfvFBdFgyrrlw1FzARGu/s//4A/aw3USgiRBHNJPbvswdpI+0R+HGNRUpwa23x
t37HjZx/dA5WH4w9wa3biouik+QkgbzXBT819+VS2vam19xa2/SZBv6N7hOnzdfa4wfZkBK34gfN
ow3TK/TSAKsbrUM3a0Bx51rWe6kl+e3nnF3rRqYJpnay2AKoxTmZshm9qEFrGA6e3dwZL9Y69WOU
5R3q6GSDSQR0qvauh+s1D2wVpw0Qwxcl7yrF6RKD2NRUFMVp+Fkq8IzvO2US6tLqUlm451y0LfL6
jEQXkmsxJCgdpqiWN1GaxFC/Yh/whH14FwCYkICF9uFe9qZFzlE+RMEh93Xk85iTGTCf8+gj1H+1
M5u3Aix99S6+lCZ9XfVZqFIbdZROoSjci8kyznxNRZhpPXq5hxCHk+K6PG1HC92K0GYUU9H4+fni
+UtB+Z4MgxqyZva3LhmWcp4MR/Du+a/LaELg6woz4DfqegIfr9+mWMLA4m1hGaef4Qk08EacHntt
0VX3h9NWPd2VqKql6H+q5QbDIRvbHqr43B8nnD8RONFj6sRBgg3SPhf6XtMgHuEjaXflgvS0yNbQ
lWk4iOOVH3XhNv32o/6Veff9ST1K4JAAmXVccDHqIyv2wbKleybKjgrC4Eq2/3fK8sOL/Dvz+nKj
Sm2Z4hffzi8y0TmGGGbMHCcJNvNReMvIptp8HbbI1/a/lXqjph62SH7mNdgXMAJZNOYrnijIOHup
p48bXIndqnqQ0RwvaEkP9KkWtbUpgqx6+3kLXHxbEmU1SrmKhevUWe5Rm4OeFDFv6+SHOOjZCa+q
G4J5FBg55gLd6WtAugsXiYEz1z+PnKP+l5cVh/LUtAce2fvRIh3swwqdBhAW3nzO6hXKok4UX0l7
L36hrw89CxB6mAy41fLQwUlqX16lcBC46+MdxmV2M77m9W7InvBF16T7U77VCcXwKIwnS3yUjqDT
X09e1vwqqj90qA7A+Y4DaXr2osqPg/yoqu9ChROul6J171rDw3W88sWshrYMtmbk7Lpx9p2qqAqF
eqqF+1l1FLsdlHNaN8O43pRm+KHljOisH/QXKVSdoX/He1D51DpHEW8lFZunzLQVLM3A0qOeECHy
vTgpG16AhOVs5eiPIX/gu10ef2UjIhfVXZq8J9L2L4cZV3fOtyStrNiJ5Kdm8k+WN0/FaJKjdASg
5zPWwCB0iVPjkXB8KEd/dIvJbhuCsXTnGeFtelilDcIdfwVZajng34nCbZYssZVBCs+u+hS+Pr0A
09zWKVnMwgxxh94oBVKo2BiGazH+HLRbAQSLKizQaDWOez1FrnQ1YeGGSzXq2mVfOS10xzSIKn+W
nk6i2ZU4tzNqytPKxK9F32bKu2Dclcc34/gsjB8CMFIzNkidnnvxQ1KXorSW41/C6VMZN4foTzH8
rtDVbqcRn6p1DKpQCE2obZRGvFZEmVB96IenUyfbCvaaY1Ax0zygPpXwgxB6q9+Q5otPPgQnaOBl
eXNsXTl/T7RbPef1HyxkNx8ybXuk7zfCu4obRIeehnSNa4ldK29zpqz7VdAZHSTy24P+hso1Qgf3
tbRWw1fTejXN10rei9MHOuC4yeCZTP8EiKLZyrbe3dJUzf28cnXzrlf2h/xOKN/LZn+iU6+oaCqL
0C+LRX8IKnOjRL9TaKXCfSq+mEjZ5qc/hwpR3LsI7lCzT/HGaYBKOUK67oZfVvgLkzMkQv+ckk89
fShBNw7JTaS/1QOf70EQX6CxGLhESB+m9aCqNy0qKvnHlH1ksp+BCjns9GxbwE69kdLPWX0PdeKm
u8WACrVXO5Ie0/BKpDbmc/49UgPcJEkALKuIOAOfnaNRtdLeGErhflhNPiT9hWr9qUxfTnaGtsJ8
uSz91riTX3tS7XbuyjSDEyl7scA56UmR3mfB5Uxf6fTowUlOhj28YkzTMdlieCgoW6FYCaiSdEut
+asqkaPeZB0+iPGYvyJrU0LBUxgzA3CEcYTc042A6lc6tyhHdnQdOwa16EPWPeAbUSg7BJrZKvgT
k/QnO8pdq1sw0kKuJg2qHv0DZLYfJX0j3otXpiXqhWmJqZNSiTItYTDPZ9nebJcQHrq5QW0sRSyk
lziH2dGiRnrM0xYGBUD0zAClMlYa+DHNifTNqPw6zM7cOF48oNyhov7vyHbxGHW3ErLEA53bcN1B
Pz4G0Ju0EbD5LLyhHZ6OwO4LgEFX+T1/Zwv/+uI62CswVBbuMOd1S1xqnVbl86TlQPW1lhiSM3AA
cjLD3W/pJozPEzMslkpecrSr+4yi+xpw4sJFOyOG/1nGWUtUCnHBS1OoqtF7vUQY5FXXNqiibOfu
o7FU7ENz5ftdknP69sTz6klNCiUU+OFYURayK3SOaLjNTllYdLtmWoG1kzzpd+JeyysvsUq+Pvnv
33+54UezGQehSP+DwJqlIENtdwJbZNygVAfFAMUat42XQwjrwoZ52qM7xq3/c2pzdRVn+3c41QlW
0bxxcXWgj0qpB+LEcBOdfmyFehAcnwQMESX2sa7QjNvix3N4ZQeE7z+v5BIM7Nv7OGu5tW2IgnDD
+9Dvmncy0EfjOXzVfwlbhin96j/ipyO6wXTDbOOaXtHFiPfPxvs7HPvyMRIMHAcJoy9eQ7L4L87O
ZLltbMuiX4QI9M2UaNiTkqjWE4Rt2ej7Hl9fC36DJ9Eqs6JGmeFwJkACvPfcc/ZeW5sP7d280REU
tM/lyd+nUJT06P/lSTfpMC6Br5wrxD8yjQ9XTWtRS3Q5DC+dtoKdyRQ79Bqi6h4sd/JUD6FuxT+Y
X99k232lt/x06atTFeF1Vk+9x3iaYZ5EGBqurufZP2rFm7rE1F/66EEw6fTutfAUDvt+cX7viRKX
mg3avIAfPwCdMtuPY+PSpE9VT1YfTPl5zH+lqJaSesMfxeO3qt4aqkeAfH1MmqOEPlk9yJHTnCOY
O8rKP1KeaReak/9+nbSvasGP3+3ViqYIqdxbJt9t/1MbX4gayB/bS/U0W159tlCH3Mco+1Cflyvl
lL2y7aJau8iXuoSO60zGU0UgI8y/s/GEmL57pdDI8NxVdgZ897uCsoCAF6R/yMMHShDyI7zoJX+l
3zVLz+VrvvRZFcRQP6ycbeffn+3rHy3rNCFfxLmgMPh8OLC6sZB9xQouWXNQgBwLnI/oNkUTqi3T
CZtD2H/v0GwhxO8B5aFo/c/Z3GjM1b9v5SvJDvljvL3sgoCVrk/HBKD6kbRMzBfxZtcfRPleTHZ9
tZ04VSqOtKFVTjQQUneqFieWoLTjrtkO8iHSNwm42yn62VRPzGUC9jnFTS1XKA6auA9VomO80DyQ
G5bINxabr2ZvH2/7+vwbwP/3zYLRZFGvJtP2czft7fK9RxKur2rBUXpYVb9ANosKP8WkX3fEyoQG
Ne1WJ8LYQxJRuj65WojH/v2Nfr0j/fcbvT4my1pSNKrBN9o6PoHB5rYntIwvst0wXe7QFB2G7f9l
SfhzOrquAf6oLESohiLP8/Nb5SfpqGpFzfSYDvuYqoQ3vuM9y/yTIh8qcVuIG5SxdIGtrfmiyUfC
U5oKP4xLpEadkVkpbkz5XkoOpnS0NNIS7Vz/HZW/M2kLI7HYxY7PXoLzAy5dbEKA3XASVGevRWGY
0Z80f4TdYTacWvNSVNLZCqQde04HSz93NXPN9mw126naN9OxZe63JhXVyPdC+6AFRwsf0fSiKI8m
rSlhlO2449SGPaBA9+6mt+ZjXxl3zY9f1tX66Y8ZZ/cUUyA4kSh3RbdovlcAMnKLPZOxI30xdPjU
x9AQdnFwP3U7lFIorWJiZ7wc80u4Uwt4204Y3uQ1fPkOMbdSNVUSQahrV4ufL05T2mecbxAC/EnQ
gxobucl6+DnReoQc+ji7S//ulkjry7nZxwtfFXACWXqGgqHlksRbWvUwod3+nI3A2OWtZYfMOCu7
xZ2CGjS43SpcziV/vcEfPvZ1MZf1lUAsFJDMZfVhbIe2ciW/IfF052/pfW7forx9JaQ0P3ze6971
pBF21NV8Xv0JUL0zyqhAnFY4nyHt8o62pgfRTMpomdokNoBXDtZZicQv/Wah87ej3zOei8K7sYR8
tfd9vKur/UGVUnNCOAX9wiPzb+ncGq52Pzj1f5Co7r8v9/Vv4b9fu77czocypioEMgVHvvbFS6A2
Ht9Co3mgBDENhOC0bfmJGMPY/hn+HsmQ34SiSxo4ySGvLYUDDZGFFXrrVfwKLPHp0VwdYivB9DtN
A1nQuP7aV8kkh6EyBISZMD8oWs+HwUzHc3BTdh1+ssSWRHYWPkTQ8EI3dwttOyza+XVIwoWDj0q3
cc2kAsJ73H3e7RPBV4huOlcynStxccBcM9ajWdE6Mh1BdAVubT1Fwh1vVL+mR6ydidOLVESa3kRm
fW/LglNZW/WwoIpunsKW3uJfP6MP93HVe8xjcgMLGe5xAzGyRMqEOD37RZBU51imrTD/ZBW7Vf+r
y9Lwr6tebT+jVMj6pEzBxaq2wyJ+yBs8TdJa1aHQxU+kbq8E/Ucpnv7UyXicbMgDkekW4H4htaFv
smPVa9vDxDv4KDfrfHHZrgV52/t0TQXD8Y1tq3oEAQbtI1MwJTyP6jkb9hY01KWWsyOio7yh3BXZ
fZUeb521/qy6f31CvBy4gCyNyu3qjbSKOQomuf0DpWnM0iareWXWP8jmAiu2bR3R7rk3Ynjjw0Dc
9qwS2GijGB7L1Ui+qU4Emeu7SmuzuFrhHmmo6davA3/rW8uBCQYscNXOYXzQbZGHIal6jWaIGPgt
dqr+I52gKS+BFPdzcRrdqrnPtOe5pPvndvV6UDC+AQFddGG3lsmv96MPn/zqjYrSJlEEpQHasdO8
4VcvLjQ2we04FzBbehWBQIpOdLnVEf6iiw4CCDWcpCBmUUjL/bwyJUNRVGVXokyQnNYJ72Rb+BF6
vU0p34f2ArUWb2++y//078f834te7YGpUFYZ+UDQZ2FmJZ60UC6zfMd54MUEokB5eUc8tmYjk47x
8Z1vQtW+XP4/fOqrbVA18lzVhYJ15Ce5DA4oNyhGf6Q781FwkBPcWP9vfOA/4vMP639p5aox6nzL
IGbjYB2F3hJir606TgD8rBhKk0eCqB1WpD2fjKdU3I7u8D5/Fy3ahPzuSnWvwSh9vA3N+MqK8/EN
+NO/+3BvfVfp4xjWgBazddY9RJkzTO4k7ZSM3xiOxnOfn/Vs3fFnR8kJ8aAP6DyqcTcmr4gVTBVv
8iVVHhNzS4D5jMX+mxBvEuFoyo4aswvwa7lFr/qyG/fhtVWvNtRpDkQpVBFfSXATk834mviXlkGh
i0P7rqfm7j15Wxz86SJkLpVlmNMfTPjh3lqykKp/8TJbsrhgE1BCYRf5/AsyC7IVxyHGshvvpvhS
+S6JnZgG5GNqHZPaCwkr6R0ftK/+lEEOz7aCRn05JqtsOOAk2UqbLviV+6XnU64TpLWa68X3TuU/
Pi4I80DZ59qWNXrmq1cJZZNOCr/NcmEflIpDiNQilPeyHHuz3mySgYh1mqbDWTHOVXRvtJtm3W5G
wJnTAkSpzoq01YNTzfjd9bNvYX2Xp9uwuBhM17HEBV6LV3nFyotOWNG9VCP1zs0aBOwOYcvI67XW
i4nh0Vc4SaIBWQpwBZMgNNrcPhShEohupHLyGJ+M7BKkh2n28oa3t93K/o+q32nS2ZCPsbImXdTS
PA47huYV4ZrknVBcm8l3i2QJZBc+jgoSXDc69vGXkbCGcGU+kM0ZDnaobwx+ECb0xfgoUcPPxnNc
3zq7f1msW4oCvdyUOcBfy5m1TCXWZW7wBDNj1A4anjiLrd0r1ha6iclRLHcoHZE/5ix4swFqflVm
fLi8daX7EMIpjySDy6trhYgKuEw2nbeRVAfpVQw35eIB2uv1zNDs0vROa5zLtzBy0rfsgUH8eGgY
Jda7ieyOsQ+f2/Bbg3OVYCfF1SiKUmJhnO44vwi4lnoP9Y9Hak7Cgm9mfJo02iUI2QavNk5RCpPi
uRV3tXYvzGtr3Bjz9y6KHan1anVnCSfZ2gKbEGDhF65KB9RaQ7E7z7AH0rsSszK5SuVDC+JZc8ri
O3w7lN996en1erI8YdhE2kbhvHoTCv9lw/zjd3hV6UtinhkMioUHQn931mvZIVOz2FfV10VtFN/f
snvevOD10hQ0ZLrnjFixyrooUtt3VLs2Q0uwqX7PInSrjr95xauqqW4l4KQNr8kik+3vyEyNMU+N
7N4AzyzezJvN0f/lkrCiEfrz27g+Pg/RFMmmMixvpm7aC/EHYeS2c2CrbeL9bY3JzQtelQzEjFRa
2YzESJPWIlDvwkn0LDwnAjlcLkuXjGbp37v2lzWZpfz3Q15VCYExYlvz+ZBEyXj+c3OvbGjxnpg4
0YZrn5g1wR6xb1z0K6ec+eGq1wfmpmqkMVX4pIuuuCt/zALSUyf92Z85R68U6SdL6/wY6674RLLF
3KDFxkp8RwUB5kgkya+DNj/iELhAilF7N2d1Ihq220/knYfb0EBSy0+VAEnX0tNVlvkIGN+i5neb
E5h6ATLTxb8qwt8T5bVc/vJIJhzJBNFG8O8nHDZkxxHwma/AO9TVJmO7ySb49gehIobkZ3dEmc9y
MjwV6bpI9+K8i9Mze5XxAlE9QFK36FPy+xYsE/q1+ilRfvTtaNdC75l+sxLIo0zyRyGnM2R0npUW
zAzxzyTsie22WLZOEoS+02QWD+PJmsFarFSajXxL1IrN8CoNzEKDlZHeBc3aCHdFtcubnOWOSTLz
mfIgDNtwPArJXte23Tg6DVtaJDy2iCBIJp/XxrzT0hPyyRtdAEhkf5cK1qIoxThASg8Wss+lgpB3
nWVGDMYX1/My0JJLr429AUqWsq+egoTAGnA/Gf+8N++KX8E9D6+mPSwjnog8Wbcx0rRIQgOLcci4
bQglVbzM8Aj/XsmWKwK+EF1jJkHybEl33fg9ltkH9IdcOGblXWluDG/ep4iXNxJkp+wkpHZCeEzm
KhgZ9HtQEgqSIxKiDC/Bcfe9OOnrEi/kViVSqfkFzdR3kFbnszMCsqFd+S5Kl/BZU71MsdWzsc6m
vSGiQ29Qj4DnaXfmuC+rk95iFHkOczJu+4MpP9TJhAH5ItRPsTg4UYBuFsrPULma5lTqkyk+CNF7
X35vMUYnFJPYOPrbiPGlA3l1DFnwASZOYwm04HXlJk5y1I2keqLgx4FK4QW8LKDa3ih7fzsR2Hqm
90gZlqE4vOU3NZdF+V8Xv1rQ0jguzVmMlhZCHwJUN+/1o2jYaMcz9DHjuf+ZRitj2MNyaXa1sLI2
FrnsGYM9/zhxeAA94oZbaaspK1hn/VOJ6i/eSBfxFHFw9Mx7fx3sMaYRas8CACzFXEwhyS+QQzER
Xb/z+gcDHOWkPQR4KHCJjesZwhETp/EcWyf10u7gCI0P8rks7iDJ+I3bQdZ9bk8qNZfHMOe9zdfF
43TIXenpKQUOe2sB/kooygOCqMsPBvbJH13sh6NJNPhS3FoIRcelKN42S40/rjp5R6qd+V2QbF1z
oMEieSNeG9ADLWZSuNZVu2OWVs42rrfURegv81tzYXrdmlD/mTT8/RD/e4NXp3YSj8u8Rh60QHQN
1Q3Mkly8bawiqHArxmXNCmRIfif0JLh6eH7hPooPkm8HhgtniXCx0V4688lWs0uKcWtTikA8HGK+
0/tb6kJYgH+9cozDNElTRY04UXDan5cfP9ASWU785OJXXkO+XvFcVscg2ebdTpbXtXTKDdwyb3oF
WoVDt2rrv8Cq5SuQFNlRYDgF+QNnkIO8LT6bW4xWO4PFWnehAk2PyjP9NrFf5XzTdnWBRJOdy6O6
8ffRvNfFUzV7prmVhDvLfxGANOXSm6W+JsXjID4HKep2/S3WaTIaz0zunFTkDEBysF5DsmlPcv49
BM1lSU8ob/iiELfog0f8sU1cKEgwaXivBTbl7q5AZWMcRMA/uuwB/lrn2rGvST6lQTSaj1PIiAgA
Tmtqd5PwK+rQDA2rFIhURbh2raa8MqWrIC/tm4sc/G6Sn5PPGlq/pO0+gr4W7gR1aw7bLLlL6NYA
ZLPSI1kvsrANiiclvk+UF0VbpmJA6PLfMyCNYhX+VvJdNqys3iEYNYQToaxE+huQGYVNYT0zV7IN
YLmC9i0SX3tIUpIWHMxa38xIxVoCUcbsVY/3YrABIC2rRNds4GX572q01hfd0N5StvzfSrRTcv/Y
jbsm/85nsr4nqivyt/A/2eN9bV7EixW/Fq+q4DG0rSeH+foiO0KehPSmGVbN2/ATxbVlLPSuAsJT
het9uisnvrVVFLuyvtEftaP8c/oJYY/udIvCUX/i31GB0ZldBeZTNV5A81gzmqydPr741llWFzO0
Ztokhiik6SD1ZyIEra5YiaVimxbDYlcynHJwFHE9Va9B9tb1+1jbDZhskrggG53N3drl+fsw3enV
VtP2Q3wojE2FXsq8RNGT1mdorRjw9t8zeaGcOdZTL29Yxr5hxxUMewqcVt4UEk2l/JRCNTP9n4Hq
hOMhe02mUwXvnnnDYHcCakgOB+15qL5JoRdrR4GXR+83EjGwJVYzHSqFzwlLRFMYlE9FNHmjOCMa
NPBa/PKF32SZr8qOtK0RpF1qLHmJ0ojQbyw2vkSPuGntLn4nI82uW0x7nObr5JxywIdoblsZwrAU
85QIsFhmB7pY03te7aaJYEIj3ZQpFlABYxKO2pKnP9Odob9b6Mg0l5HKBP64pKrZ5/q6Kzg0bgTa
W4uhn0WbX3PAjTp6gdV11yRnmf8SuMJTWe2jypk1R67XnUDw0R7Svl+/oHnip2mrjMcY+sr7ts4d
df7JXm3IXtbt6/xHqL+0ySnIX63Q51y3b9QlEiKMdtLgZvFbhuq88R+J4n0sS9v8sTQZDKwWh2g2
3YiMFONuMr7p/mOSnCOvF181rMnZUcbJMPV3efjb7Od1YhxBuUvTo1jtuIsyLdwmfayKLRkoKB63
KuRhtckoAk8qb3Y6v0baGq6XrB6L+HEw7iuo5bJnATPzQxf7oqmu0Qj2w70/HiTrWTEOgTf0HkCB
oXqpjHtL3I+IAdroTpU3fr6zguesexr7fdH8loxxnRIhWf0YagMmI6GT3fcy+C7BwusTQsj7J6td
++YljL/VAS0b+OhT78gzGDxHjlgonmfsabN5zBQMcepuyPaTdTdZL2K+F2l+Krvc/xGH6yG4r5tt
y+4yIaH3vysYuq3vJu3wqH8Squ0cuFNvbYP8ribSOZ/uVHVfDIcyO7fKz0jZlsOqMk9JtNX1N58i
XsmfsCxJ3bHuN4jBq3I3d4yl43PHUT+cGSXvZ4KpNKK3NnlyKsNdBF1EQ9H9TZ2w9fenjN6AEgC8
2vBUiUceO3WVf6P9odQnv4KryKp1icZnhXzbwpN8UHKcDdCByyWhkA+icrRMwCnbxjwVyUWMdwbA
hPQhaE95wAKt4ZRK7i22iY0goOp2jYG+QEvEu4fWOFySBNrxLen2Fhz4cZMqCP9oWwQOK4Ltt/uZ
6lUgJ/pAC6lFyQz+WNgX6EFnfOjtqqYrhQmf6GkG5zB64EPHSOyVBVL52yq/SfKL0L5BpljVsgY9
wZFh9bMBIfOFbilAEXbn4invH2cIIUUiOQ0lVY4XBSMg2nyorNq3gPbMsHj9TezJmB5pBMSnuReR
pOorwTg0wj6j9tZ4aivGz+xqQP+k4b7Qd6P8stDkxp8d71/0cyy6VVUwtMELLlcvRr/FnxVK+1p4
n0wPnRdqZ4KYhC0yz8x4E9sGrTTVenQnD4zlLimf0orWhnIXwyM3LyafvrtPNdsKvxnFfU0mmrJ4
FmXx1iH2757oUmmopKOjlpT/sgM0skrTqQ/Ti3TpmJBhGwasy1LkACb4bsx2zHRbYEJ264R167pX
9Zjcqa2IODK9qEeZTdZN35HPjiscn2TGsb9wvqGNePPQ/sUk9fPnvaqsZjHEeKZGixdB8Sy0RqcG
pxgMmbXwSq1K/QfCMX1TREdHYp/dofvOL77hVkdtb26VdfAmpKsYtG9/kAlUgGxk/dLB9DDQYyHd
3apbvziIfr7fK21GSAa62S7PB59T5wab8kxHhZ/ERJeKydgGh+CNtsbfZ63PV7zqkovxNMiWFnC4
nZBAMwWXbWTAloTugd+XtA6wLIrO8I7L7vHGpf8em36+9NVJS531KM0VPqysOypiJjBdhrb1TXeO
aG6v8UziVSDxDcU7arXXGD9N5P0/fI+f7+Lq7B8ohp6kInfRUpFhEidim22I8x6yr8ETm008kRYj
Todbdf8XQ3OuDKPApOa3sH1cfX6lE4fQ1+M/npUTuc+PjZtvNU/bJE/FUTZdf7tEG1aiV939H8ZL
f/Tdn89Iny9/9cHbdCCVvExYC35GL1Qnu+Ahfi9ZCHS3lu+gLK6SAv2WeKmll6iklPcXhTv1FhtK
fdd1PwNZcVXOJGP9pmnPEV2JBodJiJ0V5Vfs72DikrK2UeeNr3lKODgtUUEDMNaeSm+iZw1+t/Av
pbCbGJgX/slPZrfhFY+GJ9E6Tb1h57UT0AABpUzikWIr8rOvAZoMjli/xOAIELsdL1P7YGatM8hv
00iDvHtQ5pO5DjusIzgdTi1HzvrYa+6QAloLWjYLZecbe7k6tepBWxoxzX2o63YyPTUVYoF9ygVR
gk3PscG0lX2k9+sHuaOex/GSqr+68r1lrJ+QI/1NLZFFhb4tyQdtINlhrTcPsfGDPE3RvCjTnaJv
RKlYydGL1l+i/FSE1srSDlV4HsDuIn2kul0s04O051hfavsKp4DBfk1JyYZOS9CuXyBZkagX/aoQ
GtKjy1bCetzJWwxnaO326Y/ubb4HtS47xYFc54kXmZ6kJ57neStfGtpylP+/at8pN/lzDJmTJsMq
/sGhoP4R/hh+4rBpf3eT1zJfFLzEINfcVtR+JcvPMXIGc2K8qOHj91987siaVtl79RYCsO9W1AY8
OwgfyISs2lPNtZXsRHNraKvy97JyWKPDWbTG/Fqc1fipmdjIa7vyn1J02t0Oe05xN65VyncYgelm
OBBDG/t0DtJdL2762R2RtrwtHNeVuU/eDMFllDbObseB5XsI2vgZ1CjxYknk9BahssAFLFsMHRkl
T4Ob4tCFUKE3AjWrv7L4r1XqiTtmt3Kw5u+ERGn6q+BNJihaJrJiTRZzEq7z1tMyx5xPRfQQJQcJ
SxX+nu+ED9entNhbxZ1BYYk20K83ZbEP8pg07U0v3Yuqi1SMtp8Nn5io7afI/FEX+zw8NtaTWDGj
w2hE9Em85USLXa0QdrqxwYIqR4g09z1EdMpdmVdkRbUcv8hvoP+ANdyND/XvkPCmzKmxNIvFinYs
crjkXWyXw/3QbPJ0N42XUAQt1nOIfRf8UytclPoZd26ZbH2CNtptSUxOs5UaDw2F1ni0BesON1Pt
SMpuzl0kTnO6QzkULDkdIV2tcSXTUX5U54sG2tp0EvmuoVIJjN8CKVwKAeJ0RxS60jFLQyU+Zwwc
uzKDRnzQ/XXN32GwqcGplX1oNLcEA39Eup8XMZqE2Md1xaJ1Qo7t59aJNQadFlZtdsFQJGeO6DJu
qzUS4W3MW2Z/3+e7fN50mlv0axGluO7B1DvDrLSb0I5Gh2YQKZAKpMPQS1M7q/GWOTfLn7832c93
eTV6mqVClDqxyS7NRDrfSvESjX7UumEs7sJ/mTO31JFV4O3Ts6OGv9+5sdXeuoGlA/WhYacUWT0N
cZ9dusmeAbF4FdgDCliPjvGCHJ+gJUqmw/lScDL6/TfqTnl5DP96TFf13zA1lTgUXXahRT7b9dYM
tw1mdoLKXpc6A3+OWDut5vnGpjdRBJSMuzkJ7mpOfy///i5u3stVTRiJlapPI6+MQt823hBk0Lkp
e54OlMFWJKLSHBEQM64RxJ5s/sZyOtiz78HlQfj477v5YpJN7AToAxXCsgHo9erJxFlV5nKYZxdh
kx+EnwgBjI20J8XqXTzLELembeHN1cq6y378+8pf6Es+X/nqmRThhImiybjyPngm6to8hoKHnUMb
vf41+h48hO/tNti3WHoIndymtOpogKce/SR5PImX0mBpOARb0qlP8ka44zSlP4Dc+PdtfjHs+3yb
V49rniK1bzW+oEWm379Pv4jusa1j/t0iC2mx7cPzvKX6Ajv2xQv78bFcFeKzX6RzkBbZErgxi8+h
dVStzgn+E0KYUhbJB/gydbCeaSuU5nYQ1xQSotq5BWEEg/pK/SOIB7C55rQNOVEWjRdBbez971b4
IA5M15aWhIqm7c4E1CX5PoOjDPITijrlkPbr1FqnSUMq2At23SojNEbtllbAJp3EtTiiKoh+zvit
5o0QPGkiPjc2XmnX5afOTXJ3CmVwi5xXKtTvAt1C6G6Tl1qb5wq0PBpjw5NY7Oaz3z50yUUBTdcx
ZOg0woVxrhY4V3UrX/ntZZxED2MDxPWsD5j9PZJ8gpqoUYlDwXKgMpzpzU2rSbZWnAs2w3LBzzNZ
N7cjKQwc9Ao8NJlqB+W7Ud2LE6pAtKz5+5KmITkqN9krvw0JjIRw5lmvMiVxRwO0+FKvzd/kpHeC
7iHudkpyiKMHn69L7r/34Xe5OIUUO4byq86+xWVjRyTKR+EjigwNPCnpjuW6sYvxse1PUUBGA3OS
rFsXvYohmUlkK69EaFUkSuoLhR7nxAwKKSoOOEZ9H+56ExDoVt4Z1ktRrMyAJqjdvTfQD8pNBlLJ
fxb6I6T7Acmn6DCbjLzwyTgoJHIi3BW/VyTVLkj/fSCeY/Euk9ai7+rEpwjbyPR0up/GcMxH28w3
CUTIYvjVkOeJTql0uwhCMaW0bneya7XIBdJn07q3wt9h7yikt9WEbJnrJoUakxwyZSlzCuRU8jpO
d624nY19yHG+e5jnb4yDjHlTj079OxJPk7mx5s04ISzlQ7PUlodAfwiohO2a3Bip26gpZAz0PUBg
qFmUZ008ZryWmR7zKJkFgKMFABu4vrmNi2hVdGvTwNi9rg4zGlB6j2vZP7aAVgdK56Z9DeKHHkYH
dYW0LtRfFKVhvp6hBjNXneRLQktKhNjMbFoQ+EEkS+PpV9C8JoQfUidpdMGD9VTT5NwZHCnMxsnG
CnX6olMn/0GB6WnRKXWVzClqd4pE3lxeERzh0r4V9nn0JgzP+nAUk7s+fQSim2/gzJBBhKJdexis
nWQVqyx5F/RdC2VXulj8ECYV1QyiXIJDq6MKutyNtVVc7WNpUzKRFtt1bV3i+TwovyOQGkJMq/sB
29i0yOviBuqcoNGPdQJsTOESZ9P+B+dCkGRmMw2AE0gUqYavHxqxrYaOYl7wg/jlUWqp18jiCo6Z
fzQA7mZrNT+38uPSavfzR9Fcv2WpPXJznWyD+7J1rAmDl1npagSINE06jQ1g2/EPfg4wOKnb0JjB
4H6ipzYCMIcdN12kZC2TVGJ4N9brZdu43uo/rpxXDQUhQCVXY3VnvWZlMJ9zL0Bmw1ExOhDHuzRN
GPYb7r+v+kdx9ddVFdmUiCj4k0j3ucDpAYBJURiR3lS9DiyBTbrq6MZqkUkJqzhV8d7NWybm0nAJ
CC5oBU+OKQtfWUvDxlVZEIlRJ+JpPrITir9VgAiH9jLvy72PFstB9cpBldCWwJHup1f+TbV2wpNS
3HWkdPIBkxWAj3FHHV+sxt/qcInjF45Ny5MB3kv/Jv2NHwmpY2aXz/M6/0Gk0G48CbvhQHgePcvU
i59nA3jFttaRlIKWGqsfkYKpuoJGD6t4oysOAGmLhEBgcgvGVeg2jbwJfPlWtfh3Y4YtV9FlBrsK
OE7t6hGawmxZWcvmN/KWL9uuxl5S29FMpAFJP0bhgtIZXVFl2PIHY8dW9utmab9c5e9H+t+7uGqP
lEZcNJJUZfQfHK1bY+BKSpfecYcgYUOWDDEzBVHzKjOTcNeXmyrcYOnP4SlAvQzA6kzTfsBvsAgA
e1fMN/9+5b6u3D58S1f9k6GtLSFbSoTGxaoy0qgbeD/sgHkZc0VGZ5TU+sp+ommIpg5t5L+v/wX1
9tNT0q9EiF3D3ifpXD/v7A6h9jATqifTlmTCidLUMYVVX9tY0jj9aMTAkgwBYihDqqTZ5EFsbx0y
vhDcfr6hq7OYYEXdbMh19sdMA4Blar0g3Mrhjsm0BLfPa5kiTeRTuzQEcrfkPN/tdcmFyUisdVnj
QfKW2RX7+K0u3xfirc/3dnUCK6Kq6qSKl2l5neHgpOFBq+Aw9Qx2w59NjgH0pc7XKgWdcDe7agmb
MbW17ACLAewGTk8m4HZtPSAj1mo37Lc3nuZyA/942/9oBD6c0LRilK2w4IgYwJstXBQK6uBIsIod
SoiKwQ6m3cEtVKcM7Vz1csR9qQc/iH7HwlEVbh8avzxbI/EgW0HGUglA6vOaqhSTkcsCB4QhtHV2
bLpE9IiKs4KWMXXQuKkqLBTetCJeI5koy8uYYhx0yDeTwFvRPnKl8FdWOCitg3zL73Y5d//7e/ui
icqD/XCTV6cYGlKdjjtlOVkmC9NxlE6UXUsUMMlPSzIFFD9INhJTHgClTsfiKbsaGLUbi+aXx8qP
N3J1TknnRItVJcwwc1JfV6c6xMYnHo0GPpVbgUklYJMgLlYFXANrZn49FhiWhttHyq8O+x/v5Ors
MohKiFYx4U74VW1L0AglGyABcwjMQhTZgLuyN/nPlNAsbvYavrB4f34iV7vHPOhZhrEiY+ZC41OT
F3M3KYoJEwX9veCNtpmpMCbP3sRN9UMpOMT5BAr9+734+nF8iHO8ugtLmDNfFoX0ogU4zAudZYX5
KqQC8Sit6NAh6e8ND7ppsfWxowEi/Tm1ezg5huHeOk5+YRADicX5HuuSJjF6u3o3JnmKNH+eU+Ag
5rp9Z8ok7TPb7LaWD7LOn2jcIZw9z7Ir6OtaO9fauv+RVNuMg7/d6k7j6IqtLRnkBoPjEquuK1Zu
kX5LqXOSeqvtlugFi7r6UGGUlTd6ctTb06bpTrHh+rmTKMxsb/z0vnCif/5UV++ZWQip2kZjepnP
keFAiYqfCixuOVYlXNWr6Sf9yoAu4m8SiBJqsd205Tw1bYR3EgZ3t9TWf6wlVyvopy/56olPUj53
ljill5jGNnUeUXcjSpVDEx3bea+2z2JY25a8keToKAkoV2bODGawbmq3/TbtTcRFq3SrR1vJPJho
JsZj0INnNs5dt2OZlaRtnDs0UnONwwDVEF0yw1gPFIW1F3f96t8v8BejQL5dUycihiClv2PFSkMY
ZhnWE2Z6pvmPwzKlXQ4Ns9t/q6vVTU3fFxuQDAbIWLwyQNjVq3fUqJsqipd3NIGby0d0LBXJm9vY
KUsmVYU3DKs52jLHFj0G2ta8wywgSLQUbHFVHm/dzxdQFZCgH+7n6u3Sqjk1s1RcpmOZcCeyEYYD
BnWFtIYlontNjdwnJE9sGSfw7jvSdlLO/34GX2AnP9/D1StVCXqaVcrySm2jDV9CBWeyXxvqZtbC
FYasaTzAtyZWZBNVe/ZpCtFZO5q5zfFQyhwmERh0yCudDkwqVOGoGAMjGo4MaLaMY3xCYbWn9yJs
mvixHTlAaDd+o+YXewHfoqFZFtkQODevarI8k6TYMP98gtFa48iqGetg+3f05+5b8y1sIeTY2l5x
WETO7FyteS6hOvUXYfSU/I2zUQPioPNyWMKkv2irIt4Y5+gEL+B/SDvP3daRdF1fEQHm8FdMSpbk
HP4QtpfNKGZSFK9+P/Q5e9qWdZYac4BBYxrdvapUrPCFNyhE1qKtRc5Q3clcQ3SGSGhBFyqe1G+s
+NkqnPyxeTp0No2KUXAHHRgEd5dtfGYbcztlg/21SQOhdoLIOZhIQ3TLZCQYXJQ0rpQb8LCNpw2u
cL/viOY9OjXFHyv0hNQBOSLTJVmW4CNJpZB2ii9TVKbPe3qjyAqygpCtJYw8TiJ8XaUTz+FE9jFf
URG2pX5JOcmuu41gA79T/s9FoPGOa5vMv1SoPhfayAhKIbGjSfzFPNl9dT4qphnKE3hBtHlKqQFO
x2CiOcnYevgo4FGCg6lo71s7EBBFiJsL++cMDZUT8G0OJ0mYYhhVP0TKdAoL6Hx7j1asJ0veUXvT
fNQEXQAyga1e8qA5F0TgaCcpqqJCvsVe8WfsGSGBI+Stmt1Snq9N6pQLqqK59lCNS9xqDzb+rSCL
O1CJi6x/y0WXyhf+u86/EEY+kw3/mMpJhNl3gWQ1op4hzXDVuErNY7qUu3VDtmUBtx38QVv2qMma
FCgzOnKT9N3F2/DsOf62Hie3cwUyxNJKJoGfDM300RP38wOQFmNZ+NmwDsxtsdCRqpgFABXjcm7k
3t/vQunSDKZ//i1ByXsjSPVAy26RVgc7FF3t1WUOb0RUZpMoNmGlBux73kI88y+97Wcfw8ngEPFf
XTe0r1z42+CHfRllxYRV0K+ACC+oENqaK1wdnT0Nq0vJ4vlNjzAejo6gpKhA/PypyShbdanvp6cX
dBpKgC/jfBITo6TggHOnnrv9737htzFPllfq900qKozJFqNCOYN14hs+ijAEUK61sy7Jhp29276N
d3K5FEYp5XkF+CRblAthBjfkQ8XzdyHv0HdG9dEZH9RHdU9VfA788O976Qx/gFvl2+Cnt4qm4S9l
gbmxWjtbFNJcaIp10VArLD4sWydbkJem8I4gqEyxvXeFeEEQFpMUyzMZAU5j2Q8LkeiY22d/8ACd
X8jmzhV35Kn2ZVE+NkzLOFkew2xGPQ9NgFgZEjxrYFG8X4GfOy1wWSyvGwdl09hcCIg8+PvsTi7m
FwtgZ5qmP+ZwskrpXh6PRmxM8fXo7YEe7L0E9KLduNY7qd3RrVHpQs8X014lXYKO2U906stN9rOh
2PfFOHkH+1CKgqRhIqDSLB3d1iXkrP0SDLq994fIe9dnsfZHV7904kEJXfoaZzONbxM49YBrlTg1
qz3SbgXlVR1dWp1O2ErIr1OcJ5Z7dVMCmEecJrXNRQqPrX2AKQXBUpPm6rqAXI5VptX9FyWb79/n
NLZKskqnrW5Nb2Mn+Rqlo36Zh84+8wd1DhHA0lA+BgOTeV16v4cjR8kYFXKPClKAhstyb13atdNT
dBqwfF+nKcb/dk22rTgqcsSuzRbAU54zNEUAEaN13jn7u3p2AJFduuOfv5/mM4J8KK78c1a+GFXf
Rs1TVSqiklHBDtcTQOgrzQ63yvzQz+No3lIIwDupdVo8yjfGalzDmIpw9IbgaEuYMkS25NW7FGgE
LShvwgFSvxn3V4GjqC8Hoh1HBrOQrwClNH+o4BiKFzdozc9F0Auhp+P0q2N0dHHbnXvyFAsura5M
zfnTlKjJaHv1AbUlNJRhFaAJdxftDgBFC3LvlRWgeWjVCMvreFGGxGIVnR06VaCaiERkLEgPs2tQ
yulw6fLWzn7obzM7eS0iXTZqLaK6Ub6n8Afps+npPOzXjbkqu1UHHWawQaKPXhpdF+I4s5LXIy4T
PRAzWVmK+ZQJFNUmUJ6T8faIQNr+MeuesCjvnaLa9XQUdbqfWDCMHHmxeugQj84wEcl3GMpXD0G+
imGUt08qn45qjg4SKm1vquhKjO00Wxq6q/p99oLrWTinPoh8wEzJrtsv5wCYrZ6aACoizIfrMUP0
preVdG5Jy0OxNZI5vMTc3PRLOXtJDfdArAmR6RpfWd26eh7LjVkvZGDLe9iWPlQzwE+Wvx9WImZT
SO/eEwjDykzmyD4WmoMM26QEKkyFyu4z1temsW6tO3NY6sKiR0ASeWhKrH6ULiRXnJeJb2r3MBFA
M6XUWlGf8bN6DQnDwpHMmg+gpUQnlGggb/E4BrSuqotYuh3CuzyluFc/qIAgjBUItcMtwiGYWbA7
h10UPGnlZ+5W4zq/T6DrVLd/P4XnX6xvW+LkxTKHmOgzZrO2T5jwYI5Ku4is3bjZY5Juy14LiR/H
IW6fCwNPofivS+fbwCfPlJkewq7MKHzKvkxV2uYc76xX9R3dZ44BequRf2HES7v/5D0a6ziVpAM/
tQIX/RTgOpN4x8ITXidNnhbl3xmfVrgQtJxhunPN/fM7tZN+S9YdlArBsClCm1CbmSOAVPXhz1LQ
be+T+0vOOucAOgyIewM56JSBnvxMORv0GJu1/S0bq6OsXjh17WSRn1jzTtiEGBSvIl4V8AD9Ehtt
PZpKRAJ8BvqObFIgmlhEp5jGA4l0I2znE/MJPh8gRiXzLXFLMe5fFOTPf5z/zPors/v2GhyHQ6hL
4tQ8lCZlWBQIGjjQwiyOKbdJLl6c+1kHQ+XS57k07kmlowHelpXh1I6DPyfPhrvjfeHHfk1rl92v
uP2/sds6m6d++0anblthGzTiXimnvhLAFvqkeFyCmlmgKZ/QbBNo2M++wnh1bgLC/azfJaiojyCg
/6szYSmWKVO8+6XmraR13jU9qDZ6DwBy7qjY3e7tIocdSt0HVceZ5UCn+fuo51p+bNF/RpV/BhzE
yJV6iP531ABN1AfIVBofGqakV9CRpNpPohwsRl9Efw4tutLvETUsb6DaIZ3+/F8+2v9M6aRy0Eel
nCkmjTTYX0LjomDfvAyabxEFau4I2wOrXcj8DtgIKYM929sY/2ZrxPzSpwLhFkjlgKNKT4DOav99
uc7m0KqIAAcG1gr57MmJrtvwkO4jOjPaVGUrF5MTjL4bNxBc55PM1fhQecdV/HZh2ClfPb2hvw17
enNpmSbmRcqw2WIgoXShsg+0g/CadixYojiggtrXni/15r6suH6PSywiUkJiS548SdTP9vsw+Doc
SPziJS8VW3l05WEOa7LOtgkuXbWDnTxWLk7+B19ugE7qYFeUc/ZI0sfCTIM05lj9QzvFV0CbgIxH
it8cUfGOb3R5p3XrQfb39XIf+SBatIpbDqO6VQzQ53gdp1s9uwNQfZE2Y/y6bkwVlIuJ7Z9Mu0u3
Tn5b2jWWGcRV+p/XII7/FNTH0oM7atsC4jWbTLaRjChltzssFAPUfmB3H63ug6k3qKomrprQkwTf
gCnAXJc8OVzW/ScWSqDKIEOVjnT4xO3Mz/fJXIBcWlWvQZr4gt4uG1XfYDluty3a6sfnLHuWw203
0ovYhKUxP+yXkDH2yjJFoVYm7HjVtuGDddsTXn9mweww2lH/VKl3EDmu5c6BXaAAYX88lrRtAsQn
UO/DHjl5BVa/Vx9wS5YqO8bSR4WO5I66N5aodMDT0//kA4IgkZ8xIrrr4yx+ghVnV+oc9mq3BfUN
oPfIvzoM94n63AOFyYdXg2PWabqrNZRTYzto7hDxG2CTWgb8Ej/lPRdvMAmVy2VNOSCng1whqJAm
21rdjOHcSlb9cSn1z12zyqwHFWb5CCnv0H8EN239EiUPiarN8uzNCSvXPHxkJhakDooqe2FFUWP/
Nml2gZ150zfdW5luGm3bHlxUy3v2Jhww3aYzKjyPyNZTHk983DGil4Em3QtQTsJ6HTmAP9GHtbt0
RWi/kv5pX6GLrYr8Dzjwyb6Ser1J01CFgrkErmhlWyPiQFhPivCqhW81XLl65Cav50GP9+ICC3kR
iu5GGDC9okLhCLbeLcLy+qBIs6HdJMFKa3ap9l4Hj4TcTpDdi0aDGpwHNrG8OdIPhlolB0D7zBtU
ifaD1yJqAb4uVu7H7KFLnsVi0YkOsmjRRaWPi7/2JHbMISpaUSqmpNA93gVGuMuteJblCGMxpX2P
w9/12M7j0Gt0shdf0m8gHMn7JRd58xrdDdzqAGbX4Tz34BSjiH6VH2fGuEhb98CmE0lfAno14fhY
qVwoNlyIqluKmsuurM3VIM1HDg1dkBLGiNvBBY8Urv7pG//9EpbPf1hr0jyXVIr6J0XFvjAPhyDo
pwvDeBIzNwkWlSXOIBN/mdWbyQobHtVHnlXABw8XawBWoBKPdnF7WR3vq2D642r+2mb/zOYkgYyR
xuswDkhvcxNvusEpA5gnyjSrt7BwlSlnz8ulCunVUcKrAEFrQEbBm6mhO1S+SsEa6IJpwHL9+yr9
Lr0yL0VSMC0zNaLe0055XuHtkh0EVgm0JdXsybNK1O36rbdj+k2jB9ozcw9zfbzwfX6/zScjn6yI
oki0QFsz5ZHkdjQhFeXIPiyyyq3z+WQc30XUt8rxWpTeAPhefFGmrX76Rb7/8pODXw3YiCmCkd4W
7uhpnvzaXVPjuP3yznIMAJ5OaCdufNvNNefvi/470Tj56SenUE9Kq8oDfjq+f2O7DA24dNcCmXNO
tbvPQJdJXBgiauDwZq37anLEBny0OPbXsLZQdE3nIjoi7ZMUQ6aTr+vubQ8TSbpK45v9+KjZI7Yo
nnmJzXzmSGlUZ0UVnRdNogR1cqTEQbD6oTmCO4K4ip6L5QPt7CAk0qEYuEVm8b1+p7wABqbneH3s
Z3trvg8W8jz300sX928fYDbs98mc7J/EMtOxk8dyEi4PCC/3tvAOcHGlPFIjeBb/RJ8F9WqYHWji
ACBosi3gZRDgFz7m72LtyTxO9pFkpOqQJUN5q3UzMB/ycqqnpcv4GkSJTzlwgW0TWqB0TP9F8vd7
E0+LQJZMhIsx5mnbrqn2RtbWWsnrVS8mW2yUWaRgBdFpYm2gGvMufOKwtipxmMquLjZRpvj55xn6
OfwUtH3LPYNcHPBMU8pboBwIRom5G2KVDefKtGlV66Do0Nt4ju0jOplLhfZy1bqkbNfipXvsd174
9RX+WYiTrdnKAybpqlTSu03uRrh9/ax6jSKnXo9rdM9uyT50Z78Qj7f1xkAdww+d9MKN9rX9/7Ya
Jzsy6g9RktI1vBWsq4NoI8MqeaKyNCiVoYUteiokKz9S1yLCxpCtCxPs+Ghnd1QZtHEjIj4mXKU3
x2JlhtcTfQUCEDtXv5FaN4/9KluF9X1OqI2oW91vhG4n1LZ8G5mwqtYG+NO7o7LB8GMdds8VRYjW
mMEr7cUtlTstc6xwq1GTsKI7S8KERMRzQHyNVYhogoA65ldHP092GKHQ74H5oj6OyUqjmkdrCn1L
4TMOnmPi2U4eYN5CW0xnw2HbF5iBPo3jqzDeCYC5djhpXbgtfz/kbDJTpSijqDov1MkBIx4TutDU
y6l5NXi4zD+X2oe4Xx42x4/hrZvw9lBAjxkqSK5uzYSXXvKVDXUASrI7xS2wj2keW/zhTXqnRLJO
+nhhhudOIZAPpFExQgP5cZICq0EWR0nJDGXUgZvXPrmhW6LSsLlR8GWadbqNI302/El6T90pNwBy
dXJl1cPPC3pqhAPtqyg5/SfGIeSH3JuANLj/51aH1x8l0s3YoCvSL6TEry7N/dwR/j73kyOc0kCQ
xZ65Ryi9eZKCiYqNGAhx7aTUqdeoilT8Tefjd3jcQJe+Mp+1TePV9QwKClgT5RrlJMk/OGimziGL
j8+hZBdY7pog5xw6txf2Aznfr1uHxjRVEGxWRdOST9Nctq+ldW2W3B6vldnB1gx/CG/0KHqyAirf
V+iu/EHDJ8JHKEOZSJzhtEPQWh498wU6CyIwZDfHZt2/59IaaWJNR5a1WZri9XBYidJzbm0ps4tS
7dXVXYf3YwWrtaG0vNu3aygWRMaiPtvXdiRcG+WcSuDQ78TDFTrlOUmjflik2Q5wDeevJqhKmOCk
ac2/h5/ARGEGUCGAJ0QP7bDpMreEn+EoT7JNZnkloO2zSu/bA+aBMxRTHvdzAnQ84vgrJnfAGXVu
eSrobwjujGgyPRoboMqIVVryrJJ9RZ7iKB0nenZ7B4vFVcgMS284PCSWB4Y4E53RZD7A8ZxwuNMm
m2Ths+qwoRgx7UaWCfUfF5JLp9BktEH4o4qlY6VVzQpcRcM5ZvSx5hxTV5LdcLxu+cMITWPcM47L
ABXOCIEmDXWvz75cZK2dMzO00LBwut4m5aKvkFmJEJLXaYkgkIQAPULnd0bvVcVNFX50id8lqHo5
GgqN9apOUIFaMAOAHgqSQXcsKn6AbL5ggG68aic3WrvEG/Zdj6YcAxa9BB3uU1hC7jVX1bbYIhds
61cmPsAPkE6IcxXiqx2KU2CBA3tyL5Y7L/xU9HWprzvEPIOjM/RzvGAiHTKZH8mrQV6hAmQpt0I4
T2/BW9zANJIlu59MF6cOeUszCqdITJCPi3JD8ZOOiKPfdMZS5yTwElczXV004nsjuzVprbU2qJO6
ALYgMDimLXRIbdmZXa3ohDhogZZOMsz540nEEmpkcIkaYGTSrL23dhruJCv4+4ABkeH/yF6o+R8w
LGfLPcfaAlItuBQpmh/n3aOwriiU2soivwLECFXN1j4zt5VXxJQT1oG7kf/SM4+TIpO5CR/qcJnb
eweEHeowx2vBI4+PUtToZoxYmTNVfMewtdmmnrVoPWGBxl0JGgvxivxKmTRljMWt4iLkiTVA/5QQ
bx3n6qO5wjagnbVXCg4rH2m4TogXXwZlRYu0pBSotpSR1FV/bX3CcDtSzPSxQb6rdvK8mQ+e8K7d
CuvDvLotfcwbS7/wDgtx9HpyUy9doNdIwwspY2g62XxoPdogfFogVLAe1oIXfWQf5VL2ys8jFONo
qeyCm3SLj/bwglSqli7MntkUXpCtCZYm5OmkayAeVyIOGqpdQO9P1nS4kGdBbxEMTrEMHrCZtMVd
gMbwplnkbopzMzOnHMaBAkC1QGvsmmMOf25t8YdVNO9jn1ZAZEdz+IuOfJP5pT/4zYJHK0nnI7aw
0jVS3y8lRpoTXpaBKFvlW/xYQYjwOOSv7asEn3SGLfRbe81Rd+Sn6BUh8c0wr0gdVhJggHsUwm6h
w6QL3an8wHmfFM8p/tJDW/Zu7YaL0O/fmEs4Ud1SeLPUzLTZVPHbqdUcI0PXGmwlf0iDdYZ+sskb
1Vdv8P1sRLD1deA093DGF8ln0/rD3ofvj3sYwV0ItFCaBCjhV+noEJDVo0RXzcw7gxGOM7meA0sW
Ec4v8F3f7zDv8Kzcqd6jfEU/F1GPA07ND1h15hAxnfC99DNfuOD29hvbQPJlmJIs46aHgMFpwWeA
81gUUpsQKSJI0i/FewVvF1paW/IWlbq5cMUjrEZufdP9AS/5JgYOXXxO4RUmsBceM+V3cPNzNiep
YD1mQz6GTXLLyzTi3YUPD8J3dziYmvdAnekID61LdUL9UCu0STC8RtmFSAd+G8bFEUoX1VfxMPPi
u0ya70MHzPWisy6s2teb+jO2/TnPk0o6yTqyZAWrpoROTm5BD3qZK7Nq9A+yN2kk43+HpTNZJ/tH
8cXHS4i8r+b/X2Zwah2BqEsXygMrRUgi+Qho3KJg7uC3yBZJX8v3rHWUZ+Ou9Q6GMzr9H3VA1Nje
c8hRf7WRgAYmrK8RdUzc4gmho7qyJaQRchf6p0xJCNkT5/jGc8yFrDmwxC986v/HEpoSpISpHaGf
LGFSBYHc1UVCQQpxt0+cjdBlu+4xJIg29O3t/oUbxk6Wl1buN6P/a8f/Z2DjpJEqZHF42Gv7hEoL
EojmrLuSVoKrOso1zSI0YGo7GJ3j/kI6dCYxnrbMP8NOW/9bcrjvlaoMmnwK09LXSdtAWxdLaV75
SHlvirXyeVwTNbRXwrN88/eA/Eyh4ufQ8s+hY1UacllmqfN18ZrvtDWHJ0V9chs8l3PtOrnp7qyP
xO0ek2t1Fb//C2GxszHqtx9/mhJEo5SVI2uOAEfuy9cc5JH+zwykYYi+9m684bYkPkV9B1MJq5oR
jVwJF3Ar+vQ7f5+Zfz7BSXCPI6RYKNhRsOVGr8qJylY0pA7ZUgEydHD2yJJKS/E4D177wyxRKd86
1q57o2IPE2PYaYvhHU848lVFmXREEGJO61XxaW2HRW6+EE2mA4Kl8+kXHWZcSnhhPnWkvfCg4O5n
tNARWMZMvSSraf2WkjlhbzU8NiY31YqDF+ceNz1Kb9lLt7pUIjpbZ/u+A0+KAmJ4LMY6ZwdOhknl
nwlKHSIacbw7vBzvu4/qSqYMn8zwJG0at1DWAnRilI2e+qvoRVvoVwc8R7bDM8uBMoNc+vnacMSL
4snq9BX+9pVO6gadYUbHERn6Lx6n+GB0drmT4Hy44rV8tMMHsXesdVLh+5xcKbt8bWI8O32Wr7Zz
5qoFClQzxOYrXgicr2EogoouZj2FKIq3MSbMtlw71qfeupXuogClzv+FcdO5vWaSoEuSYRn4jZ4s
9hAejfColfHXr5iM7qXHqQKFMKmbXzUX3qPf5CPutImsY6FGREVSPxlt30gmtqbkgMmCPufYsj0p
+ASfhWGrTY5vejzrjrQn0eefZ8IagWWSbaH2RAc5CTzcp+DfxM9tMgqXwBMGjpY4NLweQvxZaAZo
NrJA6rguqLwiJVy6SIPkhU2Qf+l6PntZff8pJ59fL//3p4xfVVW48eiu3LXb4MGiunpjvEX0ZB+P
2+GTiF0r/LFbJy6Zaji7cGue/YLf1vSk0FIczD6NG9aUMgUSkTQKXRWyUeokiCRpvi7Mj/EDeLG+
8YLeR1hUKzwt3h2a1R4R3UkqsH/++5R+Y4BOPvNJeJSXVWQqOVPKn8CF9fbBx1DVzlYjBTVbuorc
SyXNs42a71/j5JUOQvmgCB0jDt4AAI8gFpUirP9IitE6QaSldimaTWG9g3+DjVsPIgNYudhKDxhv
KxwuGqn8ZkX9XITT9xuGd2PIR6Y0Ne3kHqlSh5A1dBPCHMRnTaR8k60eLgpS1OGP3j+r6qY4+nFB
2EiE1KAO/TbilDrB6fdIPsHjv5OERX18ioVVXCyUcGkc7rRSmJVk5t3wMWrIOV+0djtTo/1xZo2T
gEDZV3V1lPgdo4WEn8PypvDaMIlF4JOKE0oH6h1CeWmxxdQCX77ZlHXjSeZeKtidP3KGqLHZ6Q3K
p73BpMjR0i2+VvSA1YK7P/KeLRE0iA8LE4nxlSD6FfhiV8rc2gefr/r7fFEJKywzCtO7sMmnA356
/+MQ+5/ZnFwA1IIbK82YTbaoIQC+jg7GE0rhICgMFWzJY7oMHqeM+nixCXYuTIF1QS1NM01NO41J
tViUB01Kp611cCWUalo3kbDkxORyODpSujyEPhTMyadkaooSykTdtlSdv6+APN0sv1fgP9M43eFG
lA9mG359DxHZC9JhL8U+aaSTkpuIF3tG6coID9NLtie5DuJ2y07/aJDQUDc/+C1VIwnZZx+p7ov3
87nn+dsanW5bRE4avZNZo8Zt15TLVPMJQHLSb1LdbsFZD7PuOZKfzcnpaboLMpTXF0biUG8ugjuq
Pf9V34ej9M93M6ar/Fts3capUosCc4oQTEggR0C6DheW5IbhMhU8UAsp+lI5RaiiWAJkRIK5QH7B
//t3U87v3H++20mU2zXhPq8R+mZpjGQdmisT5ZvZvryJ8qcqv+kOd0dkNtWXYNhlx5uyR/fbE4Vt
hBZWfDVRiRKKNHoKfnleI7uCkU+8ygLiyeskJjis0IVwI8JI71LX7jeQbrpTITdhAkHb2zjlmzRy
35WpJsQIMyvvmre/7oWlJDsId9kGNUynwgHAoYKNDs3RC/2O/48J9awt7JG2wmVZhbMr+W0+Jw/d
Hl0RrcmiaSVBvpPwI2MwleFrcRZgFG/Ddw72NsJ0X+R961JuenaPfxv+5NULkzxvIYPFk4QBkVSO
HZp1MzXhUfYE5EE9r3m8xNL/zbfkG1jAbtjIBjjfr8f/2ybOpDLorNyIb7E1oGBNrk6DZpUfvEr4
gGP3LmSOQX33M1viSBE0qw64eRYuLjnQnMVAfJ/HtDjf5pHXA9sBM3Dsb5rXvEQrhVIcPEfE8788
R6k5gmzZ/P3snH0Nv496EsHG/XGccKUxycn+VW+8aPAm4HzTblG3Uj2E8oHUxFSDESyb7Kgr6n8H
myL9hXmcewK+z+Pk9en1MGyklnlM0QUWvpENBvBwcNsD4vrtVpRvC5OoGGa+6feal5NPuDpT5Ayk
ot/0lL2rlzb1k2RFz7H1G22ZCfPoko36ma8EOAsUJzatqmoqX2/6t6+kZ53WZqZafs2zB2qLeJNL
EEZCR63URrMaGRLERi9kGmdCUMY1REkRdTbpL3Gmg4FJhaTQ4w6R29VA2dZ/tEeeR3Jk3Icyb2ol
XxRh/P0g/hz05DqQpbo8Ng0/FsHMfAGgMLWc6P0r9p3VON4LbkyiavnqeipXGaL3901xpmT0c/yT
+yDJhShqJPkL6VEgE4qBmR/SRug9pOsNiCD3IWgvqu1+CoRKXvz/Da+fVKww/6jFY8HPhw6veQJS
bkAJHAXkf+eUMo4vi0P5LDu5H6pbaf96YfTfJ+LHj9dP4lQT9dSjmfPFB6+rqBx6SB+bEH5chJTQ
aedl6NC0dmJrrnyitkIIogkL/aKw23QB/AyKmAY8dJJbCPHYCPy8ltowtI56A8AlxVxGdnRSXL/w
y4q0uiP9GDfD6/BC6Urwg2b39yVQzo1tKZKOwIcOfPq0o1316BgMx6YgFTy4x4fC8HLDP47+UM5r
FkDExR5MAAX73fEJ8b1BXrasFBhTyEG9X8WO9oEAFi2tNt0Fyrwivd7VnkHz4REopxxMcM+6d/8+
a+vMrKFswyGFawhm4BdGeGyaQSnb8ta8QoFBL3bWYRWHV51WojVOAXDWrFC6d3PftMnunPoOHFU0
r1KHVqaxUnMnxvHT6Y4zAdwFuCwaIU8Kutazdptt9+Ch8XMy3PheUTNbMmOn3V/RFg3wAyIXVhcq
2pYKUjv7p+HNfO4wYGmd4A7ZYaQEqIpj0bQuHP2thZGAhYvyoa7NN0C7cuwpx2WbOupjfT02M33e
3quxRzcMp8H9w2Qs29MN3kr36HRmy2bbdK6MLfZAL+5x/x4+0YLEjOlivqZM0dvJBvyxnCeXUGoE
RWVmfTmJGIv1THtXPwdgoPANwHu9VAS2ppcQdj9ar91Tg5Iw8oP1dcvdBFTAAyD7pXz0RRiXEenY
1ETwsbeHlPb89w9/prSuK5oomqIJCkORv37Jt7dB7gLVEnsZW5XlMVsip4q4sDIX83HWqtsjyQTU
NOShvFRxIzejSRJi2/7490mcaVCQTgJSQfZDVKVfsIR4KEczFJrhptCous2s7dEVIARWr0cO6XGt
0vHVoUQkCHWk1123TUM6/J08y8Bcoz/cz8MDVBLYM0kB0DvwifRKCLYBcH2uWQ/5chxS/pD9K86g
bOrwQ4BVIE+asRhcAddJercpFpo6y7SLSdCZWI1OGeCbSfkb1MXpChdi2vaJHB1ujhMXeZYuJyld
fUa8D5Yh6pelt6c32n+BgOupi92NzqXazJkQ4OckTgK1oeojPYn1HtvI0TtAWpyhAurTvkSXwqYg
+ligonOhhi5Nb83PU8CgE31eBCCrKqe1AlNDXzMJ0wN7K98pq3aOzqojr/+FQ8TvIPznSKeRWC32
dWXV0y6O54er4a3GR45W5FSLa2ambhf+VMg+oI9NNkKKXkE1ggEAx2zKpaZ5abQZ6HCPbl74aLuW
RI7GJUDW+c/wbUWm4OXbacPSOq9rKT7caNiX9ADsOn8Asds5OBPIX2NegvedCcJ+Ls3JVVSVahfL
OR8hWnQPyroiQ8Mi0m9fKRfR67803pmCxM/xTuIfvTvIWm9wlhFD0p+i9ukAePSA5/eq1Bdx4Xfc
yPu7HpCZXKwNuuzR+mDQyVOn75XT/g4WWvoIiJsFGY/XZBDYKknVpdj9d8WWaXLnWSodRZLYky+B
85CgBHvspKrxCjlqoOWyf8zcytasOzXCH+BwF0qr3EBjHD946arpnrCChJyfWR979QqpIjArF4I3
9fezoSsm94QkyjzB1ilKuKmOmdbL0uGGPqc7tosum4NmPCBlVMyRd95SuI4QYqLMXeGh6giKbWCf
jjM8CQgWHDyAIUDwWY8xXmbTQRrt4QHDjgG/TnUh5jYFWKxGXod0sX9vP0iJqzealy0ArAu/ZPrI
pyd/6p0RAqnc7KdBUJOUShEHx8MNtqibHPy14peb2r/oS3N2wb6Nc3KtRXJQJ1liHm4kfLQaT609
apEvmDn22nSowmvAnKl3qXjzf1+knz+QZ1GCJ2aaBqHeaQI+xrmQDENGy6Zf1cZCGbxogUK4dYt9
RPNZSk6orTrApmAn1yZK2ggi5bgjVZAbRUBnGbUKuk1mvKhDd9gZuzqaR1fxZxAvFPkDVmRO4A7O
Vbw6ajPszcyr4rVtXf5wXfW6YhOb9p67LZlsXWrKwPNCnKkvWj1XDSBxUWknYA8xP5GuD9lnwYCR
8BIc0Q7cjXTqTKQpUutWMxYJbnMjYtThPro5ZB9pd5+OSPnB3TXmYvGQRJ0jjeaLJT0IxZ0mrcMS
9I34LFWLLLoPsw8D+guSW1AMMgPZhA/050fxs5Y+ysxu5T/Ilvt1sDT3vryPaA652ZOyCxEJwaI2
uQtf98cti1N8BqUt0S0UVtk6qZ3uMyMtlWbjbYshJorU5vaIgnS1mCqpANERj0a30u2uTR0NctWc
acEybhXYM0+phOvzDMbU3vIow9vRuGPU4JpQFJB1eNzyjUJOiFA9BRWwhXEhHB47+Ar7hsBDnRWK
Ohs6XANodrb5s4aocdeszQZdQwHKPtbrn0pxFZm+YdyL41WP6aS56aQ7zdwOtJjGnVyv6HoCYevw
SbMryuBQsGE249gnWntPkahIGQtzWWKSSyPXrm/TkvxsepCyDVaYXXllgWzqFo0TzPf+8V4cZkFo
T7c2MGxwNIvxM0Q4BMBNuRJgu4BkqlzstDc0xTPL6XLbslzdoeu2UGf6AkFPqvIwMrod+PFb4eW4
K/DlmyNS4aZeeCvPXg8efkdkpin+MBLcvBuF3gKV0LG+qZywnufarFpLuiN6CV6zBa0OF3Xo4xNa
4cQPeYJBka/zCxDwxtAXDYStfNeIq36JPSZtJ0ztQFCzNz39FsMVXD7Rdr+Ld9Znv6Fnon2WD9lD
9US3KCv4Niju26jOKcWDvpZ3iJGgQDIb5+pCwyh4qDZ7qB7X6hvtM0LmzEubRS08gqU9vjfvwwB3
/JU2EzuPEnxtN88mHkr5BnNoco6Ra9Dp/Gkl6aeDf0wSDGjHG1WfAwjKLUdv7T1CC2CssmDHi3RY
Wd29ud3fGdf9bJhZ7ayfs1blZ+/KDn4Ot8DMs9kz1R5CZItDh2Re/lw3N0NADcjBcEYitBvnZHd0
3UDncSXLz8ObvqMmxANnta9asz5Ys0i6tspqbgkgvoAjHkG+BuikofRZz5l7Fm2t/mXqxd6L1SId
nhrNzt+kzUh9N02c4rhrKijARJQGoH0aMvFjikMf7JLrQFpXBq5UsxYg3bNmemNik/7Kw0Lr7rPX
onX3wD6tzaFeoPEfJy9C/AjAHt4do5vS7IDqaOPS5mdX8bUzzWswFqifUnB2D//D2Xntxo1t6/qJ
CDCH22KorCqVsm4IyZKYc+bT7499cHDssmBtHGD1asNtq1jk5Jxj/OMP8GilwlFgeDXL7LycyCvc
DpIjwqCT8c6wCU5iiD5OK9JNs/iVXLFVI4n3OncyLH+F8wY3CwO7XsGVCckCsSCbsntLUaVAlaoR
ynjFc/kFSCUqdmo47WPSOOGFbqDJX1LNcBOTnPhb/QDlMN/Pt/WXhNvWuNcdY00KlhfcA3FZmQtl
KSTugpjXAP/7Md+XMFrrZ3IBJHGtNAdenYk8iQb3vuaXYdnddGat0Jwql4X2xGsJJ4DnNRp4ryNo
9DqJpCjX0l+I4S1GT2+Pfbk2g1+BcoNjJQ7phiuO4ibkBBghS8Ci1qPHPLkt862o3EU0nXf1XnjL
0Auza9OmitkFNgVMvgbpbOzk+OUJhB737oxxA/4fGhLs8VfPnRQaBAT4ZeN6js0/lE7sP9wUXhv/
a2+0uD0GPmwtyPIUsRhTRcqTpZzEcS3kpGAee/MliIhr5VysGVeZfmJXQupqFsYHypMOXDncmgP2
jj6q2m0Vry1OooSs2pytu3+Us4ui3wqi26pHQ79liYnDjoTciCxQwhQqvz8bPRvR/A7tDe8cDOpj
Z4odDS8fvqbpgwZ3HB93ao4YGhPYDYFI9gxl04xu9OjcqDcSCoqIlqx8Iu5Ab3xbVpbnTWz9uhvX
3EGl/xj6bRTKOMd0jt6QMn0MoXBK8zvGlAQwMHfGebosXfHF6j5NaNQBcqbO4++aHcy2tcwd5rwk
+ja2xXlJPWBq0ROwre2KcZdDtuXnTDgxQQgMvY6bbe1j0+Oe0BNDfDGyLc172eznDsB9kya36ZO4
VW6FnurQKawvHlxjuHF31j/83q5gRNR2MeDiu5IMfjC3f9+1jlHv2R3L6ATYAVAsqQRiHPlqg3JX
E5+aLtGgz9wuc3oOyXsodlX0i1mQ72/i8ZBS1nEvKAj7R1KbdYvKtDtX/ZEXPKajwH0bI/NynUHH
dlN8D8vVEDsYdwaSl6kOf1zoPCU6df2mElZC7si6a8o3nX7QjPsqeZ+LXc1NzRjKm7dtntuBdsNX
571Ip4WFSk3Jeuhi6Pqw5V98xmhk5FU4WQ82yvApfpTjcxuftOxZEi9ju5foaj+ml/LdVB38kniC
Pn8dpqy2rdQbI773i7dh8XXL+51Rt3bDQTA0RP1pd5ZeE0Amn1WYOhY68/6s9DcYaKwizEKa9TDv
QvFAfFcSEvOVPwc5sdPzeiYnM+0JJGtBG42TXp8N9dCH60x9Mct9Q/aF0K976aZtNwpxC0ngVasx
XI+KK+DLY3lJ50xoEjCfTmkLbZ+AR2HXCJxGcP8AbPS8sTM2OS08Bg252CZU/dAmkMMWoKNIOnie
Tu+pPCbSuQ+eZfEmKZHJtttJeAhFbIYdGGzsr/z/zHhW4sx1jM5px40RbuZwMw7bQD9i7IklkqP6
TgSxHSRTx0UqvlfHQ4X8iNF/tirYLST/UiW3DHsq0nAC60UilJoCmDHrtDZNrxUus3DRWXppciMK
+3nadVDvybGV2O6w3Slf1eCG42fx3YKJ3Yegkt12Sea1hvtlNIx+CryPVPFxSEl+3tQ4QZMiIPgX
CQcPLjIMPs3uC72TVj4slwsqR+5sQ/aMsFDwc/6APc7PZQ+kF59kLrPBXLpiSJfM4NTwmvsPi7o4
KHfWuDbifTH9KvJtM10UzVYriBqrBlVDG9Mp2qVM1k9vz/1t2lJC7usu88rhthLfS9Nt3qX+Fsq8
kV9mxj419QRC1dwTcjjTB52NRSY6HVluEuQuBHfKI0ic+o4/LLWOzkG5YIvT+0Ll0I4RE3wqmHpY
qUz38ocMbj+E7xJTMGwI5Kck36jZdgo0drbPVptsgeDv8DiMdNfxPoyXiF1MCw6M/stgMxW7qf8Y
jYmEeTSPGz5jHlat3qxZ49HUOlWO/Uj/0RO86JfrsAIvZHfsCgciFX9FYbtVz0Z2SYpdHK9T4xB3
lI+YrlJxoXFNbjNlo+mHqv0SDimCtKDZT8ZtbRWg3SvCCjOA5eicBihbXLl/rFKi4t8zwB/2U1zO
/NKFmqSwRyiSW5uPdU8m0zvEDVMdvFZ1dGMFXWAcVrLoat29cED7kbFbhtajeSnmi66ecCVX+8e5
K+0mIrLpJpIXQ4MSjQBEvFbylNbR+m2vOrJB8zEQ5MhGRV46m2PsJlwrxZHFuBJXL/KESKiKsqNR
PgiGq4zruvAA68SbuDlZxmPZb7JiE4jLypgIKWlOSsw7VUI44qT190W1jqq1CBmdxLrJGaJTVbo+
7D/ReOmU7TyuY9OFoyiIXm9dUuUG/7OUj89M09FEWJWagAxtpv6uehfPZpVFI6IpbuMb7A25aD9b
aZo99B9txiZKTG9GdICcPAcpUeNwPjajsmpQ5LD5Qois93LzJcfHf6Onyt9QBr2oQQ0gMpCn3b5C
XNq2ZS8U/xvCkutDRPaW2add+6RoHZSctqE7gvy6qAuq2SM1HnMFrK+AvRTmjyxSl9CEzsBIwWnU
taycWvMxLB/QvYqQCX4Yl6vfTOstQFCAASY0knSNCUpV3US1KUV3PfPyrDzr04lbo1CKNTt6YSha
G+LFF9aQ75qWq7YknzpFaI/Jq4XPs/9rxO9bH21tXgipFjFWTBJFZE+I6pSzKT5qobeOqV7Ui27t
2nlrWDcZKAlObHVH8+r04youPfbEpv/494P4jgC3fCVLEyXdMv8yYc7VDJ4Qn3KnnDqXNAFBwm7O
FYiDwhnQFgg4WckDSnViVveUF6ozJxtsMHWvcKboJZixmPvhdn83KrdwJoenoSp4gmlXk7BAFMRm
lPPojtgpHCjKnGgV0LgMOgmWZ4nLvLpyKLBGXnYnufeZBBenn6ey8jL4u8ZLFo2nQfARyQLXg0FB
imQlLrLoLjEY+ZHCBQydpoei9fzI7ksnjU9Ru06Eo1CidzLOueKhw1E9REU/6iGk79bg7xezvFC/
obBgj0Hd6VzMcjosiUEc6mQ59xBH7NYipH2Hfb4agscGaHFmbMB+gMf+Y2Vd3w6GAposYpeGHcAV
+phFZY8TIo+FK8j3vbWdSzrM4Bwoz2h2bWMI4Ca2K4UKDPJWX/Jb3WNCkT2RvAnPbE2Bi6oJlxC1
Phn6PUdY/LB09DlJ2MFm7k5Utq8BnN3YxVdrT5TFc7ORbzXjEOYXfP58dnS71zdm/4j1jEJ8938S
X9wCEd9ZsOhWqn4rkVSqauukckRG9fUxgFTjkm4GGanmPKbPc7TI+fdL9M24RLUUE6suGRTUAnr7
8+FkhTD0qcXDIdtTPCL+xd3QzUsWqRPVDqNA8mYnJxi4BGofDjRqLkryHy5D/m6N/H4ZV2tk5Arz
ZlmwMU4a3UIeYQ6KH9Iy0+SoDAMHA6jYwQd0gmLyS9Gwh5RBmbCYJiiV/BCEWNDXjA8oZP++Q9/Y
NyC+WvQhDJVk86+wm7EWJXh1QXQngF4Qi+pl5t5Arx/sB8Lc2t1MjIkj6uciv5TSTh2fkuluggz6
RWAi8rTAf+FI+vc16csU4XpB/35N6p9PrWibwSLWDM+PyW0TrwdrdopHanViQX3MOl40/036qI0N
EdpFeCzmk4B4tyVRmkwCuwqOev4ViAiQbXF0cxX28DmrPe7dMq+iAOpFXLlIYYbm0yubhCYpPuu5
pw+7CDcyk21lIwu3KsiRXm0N4exPe3z34+EBUFxoDklNQbav3yTORDefT1QcmjPWZxKgFSBKJLt0
uOge/31XvnlSxLqw9WqGaCjKXxzRWAut2bSs4i5HDLoWAlS/pF/Bhngl3wbBoJna/sdIXLQjqPts
m32oaEdJaqBDT38a8X+z6/1xMddM0XDOi6LWuJjGPyNNxnBCd2YioRd7h2Tct6NDSCnewBsLpq72
Y+qQ+TdW/+fnX73YWjRnVRgaxR1FB9h2alyG4OQ3JLXzfgVlcVSK8U42BRca24yoteJle+iNW6Fy
h5vExZIE3y8f1Se9BL1rA5YQRp72alw0V9mP+9Uv1JxIRB+VG8SThOaEbxa4Z/JQLnnR6+xjgH67
NAXVfuqdxHeMYCf2XxSZJbKFzvKGu+gF55wBt1YVh/jytbvXQyf/WrLB8YHNjgrtUEoySwSNPZs+
84x9YILJkZGAXkMzQ8Y7bhdTJkdYaGf/XkzfzA65f4tsXxFVHDav1ZdiMBNwRTNwZwQlTiEo36WV
WCzOgN3i7WkRQ08xd/x5uvrNXvjnJ1+NELMSMUEyLivHtWLa3PEptk4JmXH/iZbve8gB95M7NkfL
uq0bsmzcKe0RbX2N+lHAFbeqb9OUo2RYYoF+Gsboy9by59bz59Vdlb9zit2+GITlHS5rHUCPf6Ss
rN6S6UHq15O00cPbIXrGi0sDxHsc0m1INtHGpEqOdl01Mza4yV79LcYA+0VmNawU0e55qrB0Loj0
0cuHK19xWzaYVbCu3fIRKTRJUNY5f62TfYDxEgEzEKsVDbh8J+e3KWCLj9Q8yskBxC3AnkIHek+3
LTiOA8Th/14Z37FNFIJwdGZR2uImeVXkxa2QaXIcl3ewfikx522Hbu4Ls4X4hbY0MDzjCZ0ZloNu
VzkTpDeLhEtc7EEoiNps/jO/JarkQCeMsUpsAD6vhieLaNqPf1/p9yvptyu9mtOXeRulpfzflZJP
3GMOKO9Q/ocfyQYjr73F4ORVmdw4g+6yGhgB7aSdsdM+K8/a0adswgORqT9c07fr57druqrF6qgZ
Q3PkmvpnEcEATl54f9cO5Ixl28HzZD2vQ4DleCf+mr/8ZxqNDTcofAW7kM7GD6SJv+P/sOP5/WFe
vWwMHZmCl1wO3bFQLyCD/kDNXiWbTHB57dvtsG4e9BfjAqMNVOXU7vVDX68Ksl/HPfMQ8spkB/Bh
rf7Au/2Prn/9pmkiPYzIeUb80tU6a5rZH5LlTk2113rWYcKj4P5WuytBfHvW2b55y3RvSWQ6TMc8
9uq7aqegzzVWw4PVe5CDGQCAr5VItu+b0eb3Ct4Qz+qBhYkyVk/5e76XraMsPvbiTmluosFODoPq
qnfTx6geF1o1gVaYZdA6uR3ic8muoheViOlxuJXlt4pcZASrDXnE7QDEgYfMhpo2+YWV52Kw4Px7
7Wh/V4kQDNmS8VMxIc/957fyWydRWJ0hZH0G2ZQEVzLb5vpeZewD4pi3Rz/iaZVbrYKhhloae/u9
xilkruO3GE0Rtc2DglmmPeFs0uOV6OVMRRmkZflBxsGAYGbtrv/AkxxbFEZZRPIRl7KiAA0O2rTL
5seZhQkytdNACsGQG6qnqW8xpt9bYBS2/z5g1/nDV/5Gm/zHV7auCKaZPxiylfCV6c5p20cnITqK
ww/AwfEP00cVuA0SWc/fM/VsbEa0P+13P17CVSUxqrHVNkm68JkTAX97eFXMSFNnfJdiG98wH4tV
F4MHkBgbFSLUpp/6auXvfvbPu3DVHhiNaZRRl7CSmbO/opunfysiCEYeFvb6tE7KQ2IeIPq2xpI5
IxUuwXj0LQzuCJ4+ZneZsQvaO38vuZPsSLjG2/L+J3q+8ndVzlVSKsDDQDnPL/6syqEtCHNfFeVi
1Cc5EzNzCJwsvY8JyeeuPDXHhng29SFPTpTW8xMN5pOZe/NFezUBC8AusHyxSdSlKn23kptC27Lz
1ccCgHw4WroN0yDyBO+Ht+q7HVmz1P8ca/XFJPrqsjVVT42pLPErgDfB+QCH15i8MvU01U1wdA3X
5tv0kJ6GdXCRfhEr1TjC9BUyNQdUBk7YdDKp6JdAO4d3xdpsHZroVlwlR3E7ed0BIJrQPyN4wns7
XWsQYgY3IKgHZIzDD4tN02OCwRtUUgUL25/agm/P64VtqciiCNtHuzpxrGpIrSKGHfqM1TPAzCQu
+vCZA5GZkDP0l4g2KMciFXNsuVkpB2lFoMm9Na6KZ4aYXQ0mCai9jTKgPFKaV8W97GkPi4z030/i
22WO0AdlsgmipV7TglVTGuq6G5bKD+NNHG+w7PmsFVd9sN4VZL3Kg9GxPISvlogJpiXLBi2ssW0n
s1MumUp5E27i6W09bLP6qWAuNWGXo2wKfaeq639f7DdYF+yp38hAV8eTHxSwTCKorAQ64EHCKGf2
wm4D0EX4y3AfFZc+fTaUVxlSSLiO9O1QwWgdGRIVJPecf0obUKRlE/jzvOSCZDLZCDfWJLrAP9dx
pGWZGOE6fil8lywo8dxTXMynhruYijDNGldLcSvRnovuzZyPPgnuhX/XCE+SjIpF/RypgPzyHJSf
kfICl0QhNqMYSJiLXNTi65ZuV06ZS9a3gcDGBwtsHKtVH+EunGz97lK0ySownzsLKzoSg4UysDP4
NAwV1m1VrqTxyfJ3Uwg/GQ7CoC9QBprYhUjbtNuky04DmZ1p0q8mAevxxmCtdng35YRQ0G8UBAMi
PwrGaS3hDt1xignKZ1Z+ag0cDelsPYsyadsEfuDcYQ/y2g+eqwJCBNc5iR2/CxsCE2zSSG2zecRt
AB9MJkpBAmEcpr52hEMx5y6sTGLLRVLDFomgqG7r8mKKv4R6Zq5rrupxa2INbAX3JG9E9Qse3kK6
y8NnvHeKhJOUQL+SId7E5IZ5ENSqbGcVa719hqIAqZkf4KTK7QTe1yysGMyizIoS2cGix1gzJSwO
MOfoATBjyC2ve5C/lDtIMlgMLXLqHhPfuT0YwkFYQjYdTh5zOpePDXOfd2UPrwh/nNKxXPzt54WY
ELzgUvWpMuoni5Jekg9od3HBDMdJzPdBfqwSL8POxnCkgnEsxJ9ooatUoaN3jMUWykRaYSAo3orR
q9VclvxBY1vhE1nDFIyxIccRg3/4fUHAZKsAHPOfRgEKZvHSQj8pbjLqbAkG2UtJFgpba+52Jjwt
4jMdP3pAodLB4G+fA5PO5rUK34LpKSdVJYnchEBaabGXTf0bhZRaaT0lF5Ps0sgWwmVEKuMDJdwJ
Oo9WJiR7104uKtRpn4puXN7oCg+ieU9iErSYp5lbM7jkMNaM4jMJL512SVn+GHo3mkstC2Qv9TgU
jowejzkfKK1lXCCzHdHXfnxICK9ptj6MXrDaC59FJIvo72oEnIJXtpewfyBKhO2zf8C9oE/vJpO0
I6+M7msmpflFUk+dccA6PHoolK9wo+vriFsfHAKKyZVY4vSQx2sZPRtcoV047vzC/WHH+ruKYINg
f12QPLZY4+p8Dkq86LOpW7iycr3SYbhorohvmQWL5yDT8CxMNFcxbd3TCCdxkX4kAmQz4Ih0Lf4k
m/kGrvrzcpZz+bdqtpyUBh98LsePdz0SDTvXUMWuSihRqSvjCTEvBAJYRywX+Xl26W/1JcgPF7fA
v4WX8lNowzcn5XJFmihLJixySpg/r2hWeymti2kEyHS01A6xbb9XGfvc1duiedAqInF6giVxEucV
JWKscQc8soAp1iK+RPD52v1y2hA4mJxMug3FzZNl548DZi7DBqILtoP/fqjSNx3cnxd9VRvWmjJ0
VdiPF+POeib6BVQW2FhqnDhwIol0C5SCvlfQ//yCgzgg5E9sgBzRsOGBVOfZ1DYhDV2mNBu/Trwo
+pTUjVy+TZa1mhZDJv6dic+CnT1H9+xVJgyWpe6FYLYEvMjA4tBlJD7U09A0A/YztU3t7N14TJwk
OVHNhbt0I97HLskRs9yD2NwPMdFf9mTdC/2p6W+UBwhUq/JTIILifQS7UW0GZxZYqZ1AskggpXrx
9B8hmkRN38W6TbxbLMp++TDqed/ZoW7iC9Sp9KJuSpshq3/R6PJZLtFJORuMjF+h8MlsGV4kSkS0
rgfKGVycrIMFNe8t3JTRDns+EzsU6BEZD6zCj9T4aY19I9j783FdvYRQOYzJSvpFGsGiJ40kADpk
xGsvJgIzKlLGhZYz/hDYqy6H/1/FgSEB5yGRgO19VRz4slbOSaOOl068r62T3HgyzpaHDvs75v01
HjAjiVHQtAoH3hmWWzw9zyg8iaT4T9DrtFnhwCeU54X8qGDMAl3OHq1V9EbCrf+FJS4UpxeQqAwn
IZ0yHq0D+W75Ej5a2j3zSMeSf0AIvsEouZe/fakr8KLQktYXfL6UJK0wda4eFzeb+GSguVlpt5jD
Sa76Y/rgf3K+f93Kq36hrtIpszpxvATJnUQlA1PxAOqF2CBJt5n2ElzwkEp1qEscVtZzrh1IZobg
o9swPqkxXGOXOeW6/VTeRM+GuJPiLpg/jepLDdlkBZWER/SWHCp4Mlj2r8cbqu7iVKBsvCtJF7aV
CP/B8KLZ5pP2mRxQrZm4kiFIUzVXxlzzwntHZfXT8fF3e/fH3TavWvGqzIOkz1m5UuJNjVfhiyqv
iOSkGVdoO02oNWsl2C/ql0nFzBvtXbWl0ywtW3qQIP9Q1Ijb/gJVJfqxRf7+vcLYdxmGq/JfMT9S
1GZlKilLOa6Ne0u8A8lAj00a7rCfzG1wZqQjkxfBjrP5EaVYav2/lsRvH361B6NxbI2p4cNTZndr
mcTtdD3zWnewNSoHZhS25uVivBlAff7huXyrqWM6h8BkgYX+ys6R03kUzZi3YMCfAW0L41RvyZ+d
4vUo7vTUCyObuNTCgYPl30CG+enrf0MJ0RVLxEmK9l8S/+ow067ThrSZlz3NOimecmhlW30T3s1b
RhZ2s67JvtZtvM7NLX7z6+IjGNlb9jK6IDws4VgX+KNC4QfDluBUO8VPneW3tQbaG0gShDbLWLj8
ebLX0hyVzM7YKXLcI11/DVEqVx+aZC+qT1Owq/QD495yPiHYbu5xInbCeF8yvBHf52Ab42vyA7D1
jS8W9wxPiyVAG4cL8WoXSfU66/vWHy/TrflqnNCO2yMltE1UlNK6aDfDX8oT3N262WOZKn7kdFKG
kz5G/ap2VXwnV/49kys33cU4zhBDcuTEhDZ3NC8pBD5ILgONlm1onMTzD6pjHurfC14VLckg5Qc3
bU2+uno8YMwgMWdqtwecxiV5pYKMbrpsN7b36BYk9aDD655Q7NKTuiIFuqgWa7H8GkjBUjkOVJMK
n38m6bVsYfMi3RbVFRzudpV0Jz25CXC+HW6TYDfVrhGdTGTJ5m1hHpJxLcMkZ2/UgE2k7I6a3fhc
wNZ+kV6q8FF1UN5NChxqgoKJK6YmUeCEAhgdkbX0qBh3Qv+Bu+Dj0V5upQx7KMWllxXYlhSMp+Gf
j7f56GKZ6tvJ9v8ETGBna9rs95OL/fMmebIGGGcB1E1mHtmhQksQBvdK9UUnorW/mlGC8ltuVP0r
h9xdv4QcSDp+t/jpWqBDP5gf/MesudqBVBgMkqiKEtkw/5W2vxXTnTkWvi+wAw0Q7pjEkHJWOvVT
8GpgTC0dFtT0HrXiUwH/ye5OocvQ2vZf53FPlT3cwPwwpzWGsAqNCLLbNH0uk2Q91afE3BbBOsNz
76tdq/nG3HDCoIeI55VhPg69l47rYfol9p+W5EXdjdXf1sJXTuH4v0i7/hsA1//4llctQ+HPULQj
hJfysfpKbmRbWC2z2PYdJsKRmRf+J96w/xEBXlbzv27u1e5Ryapm5cp/UA85GjXxDaODsYWkbWJt
E7lxddcnO4FkZn9NtxTuRv+r1qh4fhzKflPF/fH9rwZaUjmNjRUuT9mw9fVY35eKAyMZvUMjbJvi
NAPEQLv0NAIPZyeEoto/lsPu3y3Hd8gXsmnSvRhjyYZ53SZ1pdJoRc7twJgXI0aUxTbjrBAx/gFK
GlOX+6rlEET8fIuGP1n1/UaZn4v2RokfzfAH+PY7BegfV3N19kp5SbiIIC0rH7/bIdmM/TpX3NSp
sDmH2R+obq7tmPFBpdZXxUv00uuQZWg/ChhY8Y0P8lN27E/wn3EQg0T979v13fn8xwVeVfzZMMxy
S+4FMksDq0gqAi8Fxt9BeQ2jLZg3VB7SoymTR+Vu6G5+LNyWO/DX8v3teV29NWqft/O43KHRa2UI
rjZmgQH3x7Yo0Zr4Jq3HVd55YPBBT0dHeYbIrXhTOW86NPBOTdt29++bYi2f+dc1KQoZcSwg/J2v
XqlaSjsSGrim+YRfaRChjLCJy8hwwgtssaLhwzRGiE+zAn02YCvPQCtnDJ90ikuSGBY347o/hzw2
Awo3E7hBTEEhk02UnKHW6dikyiiocA7Wh3u5w91SW+ODgdwC+Q44KHYDz/pzDxpnwUQmOm4FbvwJ
z9ZCwBB+ZO0qN1A0IEHYdOWOJLSYs2f4lON76MVkneXrjgCkT2ghfe9We/FG21rn6YlbF9Rk5p4z
ogbiEGo6bvDiRZH3JlezfK/XttE3HUCAuRTIzZ1Cb+0/Ut2PwZ3fsRzXSBZ/OrC/WwKqDIFLYtwr
M7bncfx2PIhiYWEgwsYJZOH2vY0YZ0mOGLzRHQuc836iSXxXjiN1/n8feLXmwqzQswr1EB+Y3mPV
NNL6HKu16TTO6NJb/hKIlfyRnfFdR6hSUxGTxbDAUq7rkrHvAkGIm+V7+iTvPfTNWmpXFuMw1Qsn
uzun9eV/8W2/25d/+1jlqjVKzTEz1Qyh/eLOR3aBujN12iJoEOPd0gdUTu+G0gmpkP2T9vk72P/3
r/zfUOW3R5v7ne4T57C83RxOoXZAeuBW3OUoubSEf/94Gn67lsgiMy3JwnbkGkoo61rze1PrL3Dp
qIVSkpT9Te9S3BChPP60cr//fnA0RU1UYBZf003UsSuSLm2XRzoiG1opxnEK7gwL0cv4CIoPuXYV
SM/9hPtLtcv0GzncFcSImODDEgXa1PS7IPkQaaJF8rQjisI4Qq+bTpsYlleXv+sjc4XqkCHkkftT
Ly7a0C053AXhA9axZ05SJht/Omu9IxKjYhPLgMWMcOmtxyatGAA+ZNI7052GltiIP+BqTZRFqE3b
aDNL2JTVD+OwMZ9y3Rny5xEqkANjHEMEHPiIfL0RiZpg7xOCHUzJhOzHiUJm5u9345dQXhLGFBnM
+XGbGEdVP0Xs0pr+pKYqqu6bgWS+4d5/h5sWu4xcsDFUSBlIHLQ1IZGbuCEUW7SWkhsNS6JoVi1q
hRYXaHyKUd15ydO/t3Z4mN/s7Qur9v8+sasqJSzrQh+Cqb/UJFnkgfscmttSOldtzHQVQA7tYSK9
qhkgnpQ8DhNiTKRMk3TUMycjnVNFDyNOhGOWX4V6a3YJQ2Nq5u6p9H+JQEzFqG7yTLMD+XW0fhl+
7dZnpfbvlfxV5AGlKgY+5T6aHsiFtPDFiyz6Tz5NI3wlNSWn6NuNxt9qcn2lW4SfCZkdmvKqsNBk
0qfDOmEGfO60Fxm2ZFgpu5GRT26gOkoukjx6TcMURiYfpUG1okk2AkXIyQYMiAnAkvc/svZZ+yEX
zHz0F31+i/T7OXiIiCzU70U8xef9VJ9T/DPH8F3onwX9MxtSAlR84G511VsboiY3ktCtES94xjCu
+zG3SXBO8E8wzMabrSU2FptLU8DP6FES8BZRzlO6N/yXXHRS7a1swi12nKDURuchUDBKW5tcBLja
fMQO161t5FjC+EL+jzXtZOzC3GmdlodMdMoRLNvhPxizrZLkka4hTELbcvT5FwOOeqc/xRUkPEfv
dxnzLjW+DP7JRx5ubuVmE892G3iWaTf+Cq1//FgdAcfopWo30z5H+ExEcEe/IH4TmYF/DmZhVfoK
BaUCfT0zqVNuMqrYca2+jxihm09Ta6JXO0eIKKUk91TmmDvFbl0DgjnBf5ZTcR+2rWpDimEsf8Ri
icSA8aGpkMY/KDlJGiJwbnECenqTG5o9LK2O/rtAZVGstLdZ2cGnpnCttj3zm/RmHlfBx3L1gW3p
q1yGLbyaG6+ENzthLYW8tiELtd2RB1WPD6W0UftVnzHk0hHsQnpzmRMa4KYP0LOD2LM+yXo1Wk9K
OZGQILmavG9vxV8aw3/scOqdSDFRPGV3tIbl7fglOpNP7vBNJ4a4HWyGltcajNAG++OZmPtOdtzB
X6mbjpmR+dS+caCysphBCzeT7oo9hTg4I+kqxTk3nPGREVdLVVe984Y9j5ObIse4w7k3+2Q8kJ/6
U/qx4EX9Sj8pBnFs6aHNNiketrgaQkntMLlM062+YSDKL7v4Evi/ZvW2w1ao6DaL8e8+TPZkr2KU
MGJ/Nj0wudQOVu0iNsthYfJMyz1fRai+4tTla0UIXkvHeMsf2yXppL+kPeYsdpzSVjkwyhDVYujZ
gTCTvNM+SNRhEgJp1JE669+uPsDmvfABP60oxH1rwT77N3HVP3CnNCawLoR93ST3amXgibdqNYHi
cc/omXoP75uqOPJpEEbdxPegXWK3bGK6qqPWcSTpKGLmhMScg5tbKxKfzPSiccTMVlpPEbcgtoiL
W/mokDLVbpt+jdgSFwfRZyxsZyQwof8hGxJwlORs3E/G1+CMf/lDdxcyK3mLGkdewXzkQoJ7Fj/M
coJWkfCu49pWzL0UbXxwoPgisjMYT4wqZs3hgevWpup3vIGBv2UYUmFvkLXYsXp14HWaW6drjO5M
ARqUQ1aAkzmAycw88FvUCLIyd1x9xltG8QflfcUyYWjViy4mUFN1ImqvnTGL2CftJumQ4DNh3bTJ
44jZA84OGfZWKFF3McuQfFjebzBmUJ9f/DiDsKzkgMVv5cipl/XrRvtIw2cdemOlPqK+KV+E8LhM
xVvhpjCXH88nT5pbAGufkX8Sn5xkXo54LRCOEo4gYJe/LNUbhj26qrlsUU4/l91nkAgU9LUzliNW
SrpdidG259dCmtsKEHSvnhbt+GgRIIH21D+HqCs7a8nTirVTnh5ltO0c3T5+kBOFBG6BzNTpEsRg
2/cesK0+rpg609oLjH/wb2Aa273UKO9CyKEtRL/bXnwX48cBR/oYLZh2CW61JVqYJWhzgyybQw8N
EXovSgwZnSfpuUwRiRea9iQ6hTtdefPDl1H4RGaYEvQggpIQE125ivqUMv302ZvgfPfVQ4jNt+CU
SYT7xmc4MES8W1LxqEmUt1B87ooN47N02uVxjGT3JmK9LSpIwf8ElDGqzlWpfI3o0azuTPwZu8ey
uyXF1S6HWzKxFJqohHCw2waJqMYPWdPlpPHe0A8twsJ/lwTfqGx0FUrKgsubIqjhVfsxZH6MvqXE
/kj1FjYnEBLLBMd6lIO0RSF3jwTSxDr9tyHalDH/n3Xr7xdx1ZJMojVUvUkhudStqi2tott6D9Nk
nboIr34CeL9F5H7/uKsON29mszY6xiU5mlfOdXZokiTpDzrGNwnSzVMen1J102snkt/q2FtMQ8vQ
K4JdXyIldFQHVsdippKyTFbN/xB2XruNa0EW/SICzOFVYlC2JGe/ELa7m0nMYvz6WTQwc91qjfV4
cdEQzXBOnaq91y4dLLXanoauhK+5R3fpMKnMScqwaxNMs1dPqz2cBkiXwArccZ//aW0YwSpDpNdk
z5c6ZXTdeLJXhkI0v0SRlFlRBU1+0Qj21bSs1YghvvqmQ0Hgcd5NqXfyr2ywG3cK1s5fx6eTI1CD
Ygf8+dflK4qG779+qQ41sjo+EfreHyfmF+y1eUkRo3vZQ+eRtkTw2pyyKnxqOP1VXoCMcAqtYx78
82Vc8brwev93E6wL3QDZUIYeTpcRL6PFyU7ooag7IX6wsgV2Q6otTkaQGLRtj8XtZlPwWivl+69P
57VvB8C0GnVF0Ph18y0Ntwx/JkY/FeGZokCZR2xbDtvZKVzd4mEp1wp9eglQfqc2oHypOFPMMspi
xhhHlON65Q5AixBQzur5uLCMh0qB0o/jdKYhi4Cs0D6EMZLrxpXm4RowcbEq72NPuscSHOO+Jvis
QX/m/ALvBGnDkN0SSWS3LD9uPK3r9+u/q76YGoeZJJ10rWFM+lQ9pAs0C3OqipWw/dJgzgHzOD//
4ldD9LLZZaiSZGlT++Wf2WTdGqc48Ke27YrmvGIux9AWXgpp11nzsAPgQoYBIZVzNSO6BPjBrCIT
E0SB6gSUYxvVPaFYt41VcQS1thAe0nU3K7Cv2sknlRSV+Lgt72jopzPocWHv3bj8a4/5++VfvGCV
0AeZ2nLDfGyyJYDvTQJjbFW9DjiZEq+O8MkvT6cD+RY1OnlIGiUvm3qvJ2sTG0hMZU0ddVphAyeA
jO/DfypIpkRINUM+R2XS91uZWdZpnwivPXObYnjN1fewew3qZ76aNvY0DQvZyyn5lNTnWyv11X72
97/vYnfKhbyqMgvZDw5qnAUZIiPBoX0t2i2miGwpOC3RlmgXqW4eJjmD2u6b87qHknqzuTLtCj+9
Kheb1DjEbVNMLyfYgk9ZWxfLzIVxImNMpCSBijWQwYGnAanwz0/5/7kLKmBUSTaYaFz0sEQ1Ns2w
ZKRXO21l0z0D2Dn53fPmlSPpwLHJR1aUTieWeVW4gVtw+mrsRr6xpXz16P69Bf9dyMVqWp6DNjEE
HochuCRaFabXSR5H87bhDToRWqrvTe25kB8bkTybmfV2AoyF0IcutlC4RbCkMHJbHD1VsUY9Ovli
o+cbN+taD8zgaxYVsM8WWrq/19whjc76qWXlg+k2VsvWVtl8uF0ZAAc2QMRSwlJQt1ge5zQZ5GCN
ExbdWoTK0jVvCfv06dH8c8c0Wi4wGTBlXfIPT1Z7AtDPhKHUZhWaHFrlJ9QwujnXKCeAIsuOTPg0
55zeLsU5wjBp0U8RlFN1AZZ9Rp+mmjNLxhoazWu73BiPmqc44rpZiJC2PH82fJaflnfGNpB+4DNz
W5LwJPLDPxGLTiL382nRLU+raYwf3lh/rvaSDR38IZHNOk3lixqjD3kE9Hz7I4GCjk6ur3pICq9L
vKAFn7qTxreEVZDCssezCRtk9vPDvmK70dVvv39ZZSixH1hRj1Ae8XzE3xwtQQxGT9KvxumeyrNb
pBswxp0EU+CXmO4KppDrgsOM4cqmbdBtgTlF22uctfv6kL+1H8WzvzAOxXuIqIqzOF0iEudwH9CC
Orn+J8GvCkfCpaW+QgbQYe6pmyYrvtoqT5yyrMLNgbWh5I/R5d9aB66u9v/d7ctiRtRPXdZFvNrt
p4TWyznv834mgrH4NcXWQ9qB8xn8ysQF+xRtn1l916zBdH/C1H5CYOyWN9aD62/3twu62H4MbWiq
8MSSGOsLq9+p2bob75huTjp7YomTXUnWr7ajFRyOm6Ji8jdoe398SfpX8eSkKN2mqATZSb9c0CAn
gQBFv5vxEApUiVSM6TyZj+EcfI3JHBDjx7I+L/rAVcmVFW0V50P9qjIHol12plWMptOIfsVkC+Dc
9WrD9Y9VuD0DAbUNW72J2L9Wrnx/+y52J6n0s3PgT+cIRBSpUy1TJyBpCfw09O6unfHqf2X43njp
rxX2hjkFYJoKyplLL4bSK6ORnvr2aNA7yneUecACHwdjLVkL9IKoctGz9SvkNvOz+pbMQ3nCO4Gk
oSI5EUA/0E7K5iKpv8XxhCg02WXt3hg/FR+/QCF4ocsQkh6EKxXrE0AzW2HNirTHEfNlsDwx7pPg
4vrtnwJNFY10uJUeyaGS/xQOHVG3ZGEakZ1qymyUXigewXex/Ao3vv2rJ1fAvQy6TUkBf3CxGTV5
HjRFjnBoQijTkO3KnTY+melH0kElK+8hi8gHiZwNOCfNum/vBLuCKheDjrrxYV4dhHy/lIvvoMMy
Y9WKishsUzzw9nv+EoM4DRYqZ1t5/fn5Xy8Hvv3hF69d1PXAkrRJMWUspWoRClvm6uiTImdoFzoT
DGoljDeNR1uyfwfTwVbLFDYEPjsrb8ZfXV2Uvl3N9JF8O+PI7G5jXUx/OwZG8JZeZKzTE9oH0266
lanA1NZnnbVM6BsQt3FzsHj1pPn95l+c5osoGCu95XaAGBYXIJwNwGcLlEXQptzPeqLBw3rADcC8
Wl+Dcslm6JhvQx5uvpAXw5VcMJpUMbgTqm4zAwtbz4DxpuAkWPpgWvEjynZzcmGWkN+dkiE7bMzh
iR0/vnGquXklFzVQdKqsURsZ84BRk0AvzkfEXvgbqIQIBjMPpt25muYasqfxopBTR+1zq16+khyq
c/pU9AlOQgUkXbymRZqrXToJ+4QFZJIAR8iMLlqcIjlmmXnCHSzZJRoomKJy+Js9ooCtAsjBmANO
GczHUfX8jcqWxjLGIWXGgdXcqOZBEP6YUbnEBDG/8WFdExN9v+KLV7npVKbFsoGGqd6AXlasFSTS
gHAOqL2MpSI7Gou52R9GGhXaqok3MUHm5KmsibjD+o8nV4xsLYDEsO8UW8ZaVj+LwqvATPHnK9Wm
BeWyrPx+pRfvfHtKMrh1+qTzQVbjn1b6XDg33oCBUE1pWtaPav4R22W+EX7LyFv5O4ZdUX2tC4wn
wp78iTmAWV38qE6fAnEsGbI9arXg/BzLnmwHPQO4gnD0KU9JnFC/5ZJWc4pXolzAM65dcYECH9Tx
mSLex7Zw6x2+tq7gjMRQjQiTLtbFOzwGYha3gIcYnhtYsjB6L2H/MYWdD9WLwhfG3+AhfJ8OEVnF
ePHGBVyTzpKR9N8FXDQj4jYMKwkqKOc9IiP5dPJiU8deJqz9fGMp772wbrrtST3NVO7PAtusw+Nn
2BP2NuOxyhtbJ2dsFcH7ClaR8igyHJsgobYmudKvn9+Iq5vC96u9qMTVeixLPbEIPiBaiNRaevfy
SsTI57SM31xm5pCQiasXl53xgc/OnGZGdiDfTv+8duT5diVfV/ptQwjI6M5b3eSQKM3O/pYwQsUb
YxcMgAbJSbUhkkLTV3BpAy53fVxhnKSHVTf8muIRf74t13xD3x/i1+bx7WLqsVJOoc5tEeDdkepQ
L0aQTOhdRdC2xtYPVwCFCp2jkbEySEhrCdwhlsDpcN965IochkXWLuJgJZuuQOWjAHs60ZWuPCE8
qCT5jJzBbh34rx2rTA42pmWoonbFbVtn1bnTuOqOJEeibAkOwhgDM9QjUXKcIG1Y8NIzZHVXUm4U
M+qVD8/EiyziRjE4RX+1Fr/dMj815ZOiIUgiYQAeEpv3VM5AZgaBcZKdUV91ED3n5i+w3uoDo+H2
AaFJs4c2nDLs6OeYlAxjpn003iRk4o6i+JnJM/qKIdxWpBxCPu/zeadtT+0WTZfwJWyDCK7eQVsR
b7wC1+qDv/6ei+940PqTlfSocFo3WGjEj9KFDULGxAcV/9Kqs63J9DFvPhpMYKc5REwa+hHfy40b
+7XhXSzapJ8BBaQxwbBFvChYY3/Iu7wS2mPJ8Yw078yZlHTY0MDP7yZAW4icwvv5A7j21//1oxel
qWLWtO3OFmdGt6F1RvZy5qIygw3ZU/rbCSHZjqS5YopFbC4uJMan7CWNXaPjW1g3mCbXCuW/rkb5
u1gs8yqM85xnwaiQxkxBIETkgZb1MOHd7B5ek5z99WsX+3lZiNJgToE7hC8VcIjYzPoFIn3knPDd
ORrQL7m1NV+rvSx5oj6ahGor/3AtYwSVqVIEU+JFQ4tJOODoI+gLum7gGJ3NUoN/+3fP8Zg1ETSL
mU0031u1zJeu7fJlY+4j6SZdbZ36+O87XcuBGvnlaRp88HSjlRkw+nQ6uMkiqrdP/c740z2YkK/D
AoXVDB5QozptOcdSjuxQAehkj8qzWu/7YCV0Xthvp7TCn1/Oqw/o+0VeVMxxMCZG3jeTFFF7oQft
tMxl9wzJ5/VySsGpoFrd2CivfoXff/OirsiLcxmm2tdvTnVxPa8nIud5hhAA+dWsualRv7YHWVDO
QRjyuzAvL35xCCHCWVM1XoPbnOcLdWqW2j4Q7mYfd09Ex82Q9w8e/Pwz8lg7fBrn9cP5qMuzR8Wa
p75nADVJHJ855R2GF0TbVgMDAGv4088P5FqD1yLMmZQmScaydFl0lY0xZlalTi9vzMDfrt8Khuwr
1Iu1MaMuxE+PrJ3cbN/gXVqHLjLhSTaKRlfTeVwb9AdxGc+wjySBXZ7pUv58hVdfGXqKSGItvJLo
Dv9+r0MhMeo0ZBFF8zW6otN4hJr4v6AEeKfjtJGEbzfX0OlbufyWvv/mxQ5SWHU2ZD0Nl4h2NphZ
fqYnyfrI6EwrSQ1ZttW92q2Sbs4J8051UxLLnDxCVuT4wVsUbIT2wThvR9HVsxv3w7h1bRd1X41I
iy2FDmhUU6hifkA8RIQJ5NKR6YQNXtyh5hKF3x0mjEi59ycqfnSXmQ9NZMwVSEvt/qzdNeKLAphA
qCoYL8Os4kwDapHBd1Linbahi9zV5LmAhUDyFefrUVsH5iZTlhDuBfW96J4kAFSOnN9p02mBvLYP
bXjo/NdCXifiR5wfpXjfJDjdIgyhI5tR94tDX7fq0nWGw0t+F+iWxOuYLvawaeKHNt5D/O5oZ6TC
OtVvGCWurgLfHql6MVKJaz0X63M7rTzRkcncPHbNpUpebb7sdzy5Wz2baSX74RW6NGYIyBG6smLj
O9txvSCP85kkFxSCuc3Blw0Cm0boohlYEgfoZFug7yemhxzHMGjiCPpVxLfaZ9deHI2gx6mNKIGN
vtiKOXVx3j1xRapnrnSkLLEbLegUBjQwxU82hbmE1dW9ZXlQr92J7797sSmbWqhL6iSKJmfwacie
EZqgBAYojgT1vKuIp5k12geJIhTqEG5d04Z1e4bZw6ZteNOI60T/hLDIfJ55nFDh357nY0bvKdBn
Dfkz4L1NdxBnfxBqCjH8Brs9eX47zUqcG4vR9b/FMFmNZNLfL52CaUNwd1pxRhVXYu0mvTNCdOYx
htpLevYmTpe8ERdFvBOiHZyWn39dudKusIg3/d9f/3ICfivU1cA4DVr5dUIeHMtV34fcM15oXAQL
FyUdxvEGoVI8bsKEHJd1nG7Vbo5jMUAnLXlZvi5lu9znDAkaoPCG07dbgdRhnQaNC24dE35yl9PU
YBe+JY2/Zg2yoAlpU3MI56d5UQsXgd+X8PamohxsVwsfq4xJ6AHciU6hEl0tmaPVaNEMsklni9ou
3vvsXuPgUXlaczf2yyB7DLoXBWVmnkGHDmCQuD/f4K/d7vKj/X6RF7Vz1uMm12PmrlOHmRNQoc6t
0W1am6ubjjbkC7lxvEJTWykr9aaC52oN9/33Lz5RP5Obs6ijzZrCEPYyGXCmTfrlyErFGX9eD558
xgK0IIYlMP9MXlmDhpmBAiBx1YcBeWWMEn/OUKppdyo2sDjZ69W6oBn5851Spx3w3zulTiF6Fjlo
6sUudIqTqs8Dzoz4zt6nokpqXVVag6sG9dkn80i3z51HR4osjfTkted+9pDDONDvDaJwJd9VJs0e
UkbdGdFUjIssczRxYZ7Rf21ijGoR81EgPSWJWrq6CNxzu0ziVQCnBsZoteajZ4zLF44E8+Pnv+0K
O03nVTWJraQy0vFw/l1xyGYdZnkNxSOLNxZK5xLVu96/GxO5Rz1IixBg7kB0SpijWwue6XP4hKK5
GFxfWMQnjWj3IYAbQoRn91O6Vb2PnbJ0QtaMdV3eCw94C2p9hS3JEBc1/EQmJjc/uOld+ecJkYIM
O0XG2nU5iB5bM2q0ACkSU+i2mE25gupTt6O95/bpbEBeLy9Owhr20yliBRvcScAd4/c13eDLSfrz
Xb16LtW+Xc/FNhBomVF1eTktnaG4a/VjkiwpHODcVDuJehjGOQ1WrX5HMmp46vhc5QwMMc2I8nsa
Pfx8NVe+dNLJZQ7lssRC/s+hTTMtITAsvrRupd3rqUfGTOGO2t0UyEoyCxbFJjoOdm+hFxPZs28l
s1/Ra9Hm4XZMPhr240t31EkT2qStY/lYfU5K7fi16tz6De2RuA3W5sp4qarDMHIhc/nL4BqY+68o
OG2fkqMMkIs2jclKOGs+CQRCnUiUVYPYj/l2SR26G7KXTjxW7Y3y84q+7q/r/lrCvu1BRli2gXIq
JZYoGWmZstFLOtGz2NVtQsNa5UEh7/CY2jVkoJumW/nf/ZdfZ/dgC1HpVV3WMFVr+qXS1eJRJHHM
0/WZ+rtBRk4Ix7xhM9aWcrcVyTUKHIGuKGMHW6ODTVJm5iLANh2BRm6Lnv7Bd8BP//xOXVm9ifpF
U6YR9wv57VIb0chxhj1Zlo4Wk2pyK5AQ4G+Mij/JiPJzvOuJwcVmtKKOeQZy2nUeFJwGgCRZYufx
LSx31ciZ0CWlHlvTI/EiQbzoG4eGQTPYP1+sbF65lbACGKYSOmpO4IC/V7nRz6MoKRWZFRxBSgAw
rkyWurgMBFQpv3QsENrvAXByrKCTnBpJdpi+VSbRhQejGTGiH/Rin/S20mAveRpftJca6BuTiUY5
WIk4zxh4BdUvWXwbxDdBC8nAQlwhLZManzJH452oHs6yZcvym3EiqgUksyjOTBhE40rEzNZtM/Km
fzNLi5KnMXwlxT5D9/RL1DcxFaP/JyZHkpCcMnqy/H5eS64APkeQ0e0PR410viH56JiDaOQy0ufV
MRyQFNIps9x4suQ7uXkgZUE7iM2Sk5xo/Y5IWoNNZlcDTkHihvg3kU2XxMI3TXHaDnOEVxU4AvIQ
qZIZ90UA9b18WJvmkqNWAu8Z38lvq1vE3Z0iuwqjrLe887BcmDIi67tiRCgzF1GCb0pOT07IjFRc
lBLn5mRR5798ck8qkP5zpuxjtOklW2FhJAaxWrWBnZr3MUK4EvPVosSmYEKq8YnqfNYZ6jgCPoFg
ce49rN1pv/GbJyrkplqfVJuwoADHmfQYlB4hPNFpazwQZUR0j6osCefpCeZhttL6fzo4my0t03ZZ
R64Vr09Uk6jdazpGZukNHMvGT5H68CyvG2PVkLfZYRmIo991/Grqd6DnugeQctK7aB4HSIVzv/Vy
nAXiWZnXoYPfIDbXquUJh3yjOeY+mVQHpHi/RiudqEr/Mzvi54UOg2NuIe+KVYjwH5OF8Cbtenrg
02n/lczBO8GhTtjLmwkMTc0PFC31l76AZWaNEchMxZmxpZTMH/FH/AEowb8DO1V4+fgctB4qgVHS
gSge1RxMHp2NIjiEmTPw1irjW9E/kutIbGMsLTofS8AnvhHoyqPT7FF8/iKgaDkcw9XN5tjUyfh7
x6Y2/vZFTl/st6VVUU/nSiNC+hiktvYiOoOx156r9dnJH9TR7VlnVxOuR5noi8Rf/Lwg6FMB/tOv
X/RZDEAWViBG6jH5kz6VAiYIzFnIoKrirrCWoazZkhXP5IEx7ab6lZFuxD6NjI7k5GQGS5NOlqDc
DfH0icnnebCVlCUWY4Fws5nRTlRvbeIAuKIy71mTiSmy5mcYuq5YLNtDj9uH5CUMOKhsixnmnFqH
8s+xbzC3Fr3TbEYWGaeVRJgH5WSSyxr0czPi3QkR+vlWXMG4mRqsa0VWdU03EFP//SDkso2SE83e
Y//Csmf+yd/pA9VPWr3saRjqmYMkbJJfKdvQHh4hStr50tBdBEDw7o3mGJyXkT45xW5Pir76FJeP
SdPAiog6ser/2DcYRylyZ57ko9+y4XrkRLPPEOlQnz9l8173SmuOL3CKhbNj34YOp0szqgNwfs08
7e9pP+q9O7g8BE9c4HG8H4tHudvU/jLpUB7iUUMjSQwiQ9YR+o+IXezG7f1yQf/0J1xUgmMkCKNk
pDLDLlzEaMQs45DQoM+e857x+0xe5ekizraAZROv0RcSgEQBM9OsUYmsmVXU2PPzkWwuMHeZvtfT
ZdA/kZ1hNDeO+9dfBFS4zKSBOUlf38y3L1Kogs4IYlEmQg/0sK0nK6YnWBlxz6oqtf+8MKa6C7A3
PmEDb3LmFEjmRw5ubgQBJ19gKIEoucD9NinDzrc0Udq1r5Y39f+uUP77VQ0GwegLqBtHS56D0omO
53pxwkYzxaMqfMb77o8EejPFn6n8SrM1RxoiyZj9G8jr5vofGISMIzoamc3ujDzAdzVrr6KYAYi6
Ou106yNWV9a4MtWnVCfM8QjUzHCMA1Zeq9ijjR/nYuhoFGIvUwcfNcT+xsc4fWz/vC0GIDGAUVdo
OnmSCJYVldPbAhddXFihl6Tr8HQcNbx592kBDnNPvUcr1hdcqLCzuDr65arNeL3KtV86WL2E/a3h
3hVnNYuEST+aua2i/zPc06QG/o1fyTT4AE+D5cRyiQT7eNIdGNupNbeQ9drib/g0+rsyuoPlyCWd
P6PfpI/VHXFOPkMg5YE0BIoo7Y+KYajGtMZ+qcoNENd7EkGggFCXpSickBYVMy3YxzUSHlc1Hb1d
qLPBmsXiMoc2Q8p2TZCnIXokobT4fnPvZK2D8c+p2pyig2I8m8GmCzbJZ4PLcjgE1uqLg8zqgPIP
G/5KSFhQSlZ555w+6TSCb7YCpatvK3QyztYcuv45dSWJce6Mspfpr1h3AHrW4R1RjvPg9XYvRfr3
/MvzAYoAhVk3OS1c7GeNpKVnXea3iDQPHQt4Pi1fthxnqBcihO/b060rPa6/f/JibFClUiP6xSAf
1cMU1zAVU161CdggojkpY8ARCGsa3ljX2vW+nYsuS4Y2MeI+fEzQqXt+UjmmsMPf+Ia0q9/Qt3tx
0dHQ1BFcUzrKx1oDbeLo0oH2lsieJc8yEK/gwQCTvnC78JXey8CTUKqrtXvK6NpTFs0CMAGmsoZM
lXsE10ZvNLKdfg5UMilfI+03lvx6I9tjjjA0XcPet6rdSO2Wn+h1l6+4pKmdFROvgj9DZmEJ+yyd
SmXBwZBN8NGtj/PK0AgIHyp1A3wsH+k/7almqIlJ/tpifE9n6N6WXkDX3Z52Pvz2BLyCEBtv7GzX
jqeaLkt8mJKGPP5ymtZGpdjyAcvHhJ3ZIdE8sjMm0OZGLonBtNPE7nHc63Oxf0g9KD90fjQVKBq7
hsOWiynaQk6czLv81vjj39YxN+TblV28mq2Vy0mWjNKk0RlfzuJeymfI9e3JIHgmEZBJ6B0R35an
u8OCUFDc4resV1d3U8CE006qKIhdLsoqwTcbVs1ImtTThF9Qt4SoISAP8HLhIB4PQrfvh6c68QrL
tXYczw6ysWiQWocOju9zcCeB1tSffYnDfgh2fNuA1L3RGfp/rtJUMcfSX8Ak9veOKucc7n2lkkCK
zKKn87irK4wMZ85pW0nFLGWDawJzFL9gkMet8ZFADpDIgD7dj6cVju323To9N8kRPzjtK5Tr1Y1K
/UrY5PQs/7vCi/op0saR/5nIx+yTvWcylqA5YwPUMgoMm2wMSH+IdNCfthyZENuYC4RLbM04/W/F
v2nTj11uz98v5uKhxkaALefsi0ftzhwBPhHPVhF9AZV730ZOeWRLy04b2muRZYd8BTDW4fsKU7+4
/s2GSPLJSLu4X0Q542Rbvify+hienwLxfuI0jF6M8ctAz74ZXnoyeKKXagteATnSc6c45A0If4AU
+C9tuGTAKL/p69ustyvISu64JUKr1BXYnpd7iRnmRdpXvnQ8wxJwGnGp1YuuxNiAoEf5IBjrPCtt
9VOsbAsmOyapiVAg1554Xt9ugoHkunbPLZhvjKBoN31tfd/KUl9Kz36phuKR/pBFVHrqBTuO7mN+
1ycbK3nUm43OcYBmtHoi0YhjW0YuoFHGEKJhX8GVXsSCPeTzFth+M1XWw+ACY4E4TsR3MHD2X+KH
Oe/856SwU3VJfQE4FmemeFeiyNQE+ldbqabiOgHN0R9ayGnasIzHpfUGllpJ15q6DgynFKIZwxQv
3/de4oaeikHJCxGWlG690eVJITMQ1JEeBkLcn1GldJwVyTJLthoUiWEp1LOGnEzJPYmzUWTiTwSQ
Zy2ZtLnjH3oHxls3cY5RtYh7NNfEx0fwh2xFueteQTJkf8JyPmozlS31oKzEjeXRPlmrdrIsQ0eF
QM+MyanoxZCUy9I76y07a2D98DdwfiKclFMvkWvIx3qCwKZgeD55RuKpRyExUzzM+seGPxGdIUMs
BBN0q5fyp0ReJMlFgZMj86C1Zuv+ghJbOZYvygGxhPDeRbsuBHaQuX74pFY0U+By6HYZv7WwculV
ieBxUKjAjKjeBzfalB3cg3d6GvJ92ZA9ByiHqSkhOF4Q7cQ7VCbc/Vm8k4w5LJNSX4Bd7g33K5Bt
AvR3L77uSIMdczrRZqd3GNKkmd3NlGo9FESxusbBF2DrzAm8Lvx5ZRLLu1MI88nd6nd5F67NlwnK
qs3i+JCLgNaIRIY0BfGhgvhgBr84aYb5yhoWbbzkVFSDO6W+FRa+5NYKS/b6pDwONO4CkSAj4VhD
ci0ZpyUUIy/m6anXHuVRAwP4nqf7wHJaagjem2BeqzMUh9HvbCEdsifzpffCA0FH8jI7dNT8xHjM
hD9juLSQGAbLATrMWxu4vSf97hilkwMvQthYwW2+FzeaQCQvRqlix+tcRlDZ3S4+8l5HuMfAngY7
6E3PSrFpicuMn9J8yeRRhsXNjB6Geoer8BOj0YmGxD45s77ti36lmg+9age03c77Md/GANYS8VWv
cZThSol2vuhI1jGG9pDGMETuOp5PR+hLGG2SeNGZu4Tj+04Ryc12sLE24R1nN4q0On8qrK0qPpT1
XpI2Z+mPED7KHBsMJKJb8/wYS09aSWw39AFX1mYpL40S0Zt8oclHRJ8Zz7PH/rFsZnBeqClY/Yvs
PYNoIIB+WFbnO6tbydBWcC+jXNPtwHiwwp1ULuR0zX+eBS+NF2W9aSMezbbLn+TTb53D92itMvGP
oG3S7lONHnp6n1OIe5sw8UJrUlf3A4fRoeTEYp/JaCcR3F/IR0PemWdShutbMW5XZpEmSZtkKABB
o/b6kmN9Ww41PZbGtmM/PH+KPFawvUAljGBCgBvReyneGdYyLzjd0I0PA2gN3QszFbTmtlXbY11S
HprxTCHZHkM8PrTXEW81kNVkcUbaYh18lArBsFar7dgcQa5YRAjoy1L6bBQ7wuCijHRdt6n+WBvb
TneS+5vl7BX5P3+ijrNyGjDo/6QhhByMLR9YPohGHKWwDINiJ31GT2FLaeIIpGcSAYAfrpE8DMMS
cEPpvJqiNpM3zV/1AyZFDyrAyfgIMQ1oaCMUOqsmtEQyQcjPiHkfNNp09AVmFIcJ9b8vQgtI3urz
RGlkkoKfLpRcBGOzFKh8NQ3FQofyKLUgCpJyIItbhbwIaXD78N0UIKisCTNqTBu3uUwKlhB4ceOU
q3Ler7Nn9Y4+oOrfDYF3Fgnq8TAhVLIHIpKNHguR+tpYNGpXHU6A7vwixo9N4wkANwp5hXeW7Yq4
EhmY95zBsZA6af7qs49NAa/BttM+CRKo6+UkRA6PKn+nVdF2Z6JScJ+MYi8BqeUYAv7poEAugp0w
y+ONb/gk/K7K/JU9vPAdaJA4KMr5iRgOa3uSF2F86D71l06dm0U+kwj0ar0IqTOZgeUW+LB0KNYG
lGKUTTsUcfS8iTVJIMErcC235r3kxM7Jq1jSbjGHr/SOJ0uUKhs4xv8Ngmx6LNBG0VVHsYxcBb11
YN0PQJsMMjHPmyZ1TATPOlMNoPd6jWRgm45vI0taSinFqUz/g0aYrU6QGD2AOXvSlZ3feSQBhRlt
/307LirOb4ADqqWW7zaRhTKHSObAAulkBIekZT7EzogV4hRsaxX1d+AhTAh1RrwezfRAsU3LRXCG
cMecQMVj/GGqN445yr9DLUSX5oQ9p8lAsspF8S4kjS7lxQl1XkKEtp3CHSoPLekYnDVeLIUdl/wL
4+38LC7pXdWmR6dlTNcjjCqRcdwwC3fp/uwNC1ZL4nFl2dExekizjiij37Lk+MpdKK2D8165pcI3
/i2k/770i6r+VNdWZgoZl27MLfOukoBvkRIFZcwrT0Dy2BU6BoWC/smQzoQrApViYDJ40AgjkJCR
SgBS62cLEKP6fuJ8FBwEiSGLciQeCKLaoMyllURlas0EmkQHEny01ekI2nAmv0TUfOw6x+J5mrNA
ovKtQz0++QXJLp5QUvG0q0Z3MmmZ9Y9ytZWtJe+3dd4U0rYkrER1qOdcMozv/epexjADvBfRu0y9
sv25H3hFbj3dJ1Wcsu1QspkXQiIpiUcpNMrqXq83dUnWNLTYh2akjUm7eJ59lHZ0fpHSP4b0Csno
V05eDmvWzxfxNQH4+9Tz90VctF0LXy7Hsqmqe3HFhmN8JuNSEveluG1ONqJMZnvz+k1waJugZhip
psvPHkAW/gmUGDbDScQrOg4K58Z1/dv0mq7LYIxE9sIktPr78DqSC0dUcFTdS/nhbOM5wApkdwBf
UhSeM5rskHdb385aKmNkf2C0phm50H5UcyPxKkxEVfT08zVd6cVgBURhLKOmMUmIvGjEKVQD5xRf
zj1FDexCi1ZX4SrIYWxV33Su6ibQuAbUj3APf/7pK5XB3z/9T9fD1/TSEKt7uh5CYKvxcwWMtJoJ
KJwBKY4zS3N82evJPFvrv/O37B4a5O/mrebYHLkkq9Gs7TrEv6vEcOJ4rrz5iLCR2G6MQ/beLEu3
/22qSxWhxRZ1gVRQ637E2WeQuPI646RzK2blq/tw+eJhUWN1owrAsXNxM+PTOUuLnI+sd0/ar2LC
cASWTYuxCD2D/Q9dndHfp7J3gkoY3JX5fVf+qpWVD77RpxYj1U17Og/rOJuf6uUZ7/KkazMcBqHq
E0ePOeOj0zxGX9I3MCkf86IGmbarraVYvOrmIjKjmbAqSOKiJxNjmmL6LzlTN/VW0XMllWHiIFu6
QrMDjdllI+Yci2QpiWV9r7IwP6eZZw3uSGImji6Ubsjc/J6ZBzFltNCMsoVcucghFZ7LO/Qwpx0N
bA5j1KTzMiBizkmUcu7TearUBzUZnEI5+OVW6h6j6kDiWF0vovNC9beNflRwPd7uDl9hJ/D3GHRD
phqVbfpi4VKtkxFD2a7vJ3FhSASejjkZ+KPsQRGtp65JsC97m7+yzmmTJktIVgyVNqO4i8Q71WDg
1FKLlXds1yOfDIbraN6fHV3nVfjdpM9tgX4CAVF44GG70g5tMfF7PW0An5asAUlVDHZD/ZDSEEgF
inqSNSS+AX9XaeQhcgVRfAyBh4xuUT2l/kdcrEWKFxyXt416+Av+6WJM92PynWmG8a9c5pyKcaR3
Sn3frLIlo46euTJUyQqpyNBzTAWKq6lPcBX6xchwo938D2nntRs5kq3rdznXhwC9uTg3STKtUi7l
SjdElapE7z2ffn/UbExLVKJyMAfT05gpdIORZMSKZX6D0kc7S6gMh26eSW+a2ali0n72wrVXXAvA
oGQSDu8+QUczuB+967JFKrbZx+muqN0MoXEdT9bBoJWH7jwXfIbNJpl/jxrMJNYIfCIx1N3m8VvS
pIy3NgXTsR7hfqob4xHniR+UzlU8exFPtwnWx5V40ytPaf2iVi8GtX4AdQ/R9pzafXygiNDwV/xg
0Mr3ZaI5ofqLBGpWmj9p5u2g3YEu6HcZHbLcP2g93zZ7ruQ7A3ncRELVXN6M3oaKE58LZp+/S2iv
gJqmA1ODLnMp9/1unyW7avjpdy+FDrlN2nZ3/5WSN1/KBKUGq9sSvymWj7kvlUUYzzu3xyLmgJTK
DCO0bPoFbDL/IGGYxTDr79H7DNTs62MXGVHFbcL+4LGzPVdZvGN0JGFkvsHcyebHGo4R82HXun+Q
txcpIOd2Jxh9haYfrExQ119v0kZUsYWJrPoUv09rmPPPImyYajU42lVzE80c6dNgTyPaqDeoPc5n
JLaY+DIZ/vtbONN7tCS04iUudbQESO6/LkSWmlwXMhaCw9fMXwJ7oDCxXRW3NPBEgNv2dCfSR4OS
SSd6ZhWieI3kIMxMz7mwlu9M33ktqs5h5i8GHF/XYni1NAgea0F6DLhU9+JzQHDetfNX6165j/1N
Dp/ySdrXD7Ryt7EJh/8SUOVsPvF5EYvcKw2CnvyHRTDCnpUG0y1kN0dg4G23SJ9Grnl/SdfvDCT4
6w9ffIS+rA11Unkm+SbyzUBAEoYW/q6PjRWtubHcVuNb1l23sVOh0SLveCW2+YPm2m/ms7V8ZcDK
s5GSzO1UsulFxJMDzErJr9IOPZc5wtII95I7Ju+asL10l54ZhrJ+zOVpkNDENpYWD7FsjkIisH7Y
L8megcEGbyUnon5DWhlj6svXt/J91vv1kQs00xSFcV+l3nx9CwaKBU4/2TA8JkxRTNeD/sFUDG54
CwrNBampjY7a4ggoXs0ogjLfdh0cXchEBE4frgPm03/yG0SWL+SIZ3DJX9e5OOh1mQW5VrHOxrFU
N/xpSdi524AU+9dZEjV7poPbrfqKlss8KgecWX1ciJd4pOa53B3Y0fyZuBEhenw9XLlmyarCETvB
OkcfrGg3FrkIjjrTs9bs8bssVxYKzOVexJWwQrgxvoHDXmgb2XBV7bbA0cHgxV7r+lVGg3raMdY1
EXqAOYMsOn3PaNtqB3Gu9qUHRjUbCnW9uE7d5CYl7aOc5B8Tr1Maplz3a8uldH+K8PVxS0fbG+le
ErcJudbHSEksj3l5l7zToffR4cvFtaI52QbqvOYh+U7t5zP0lqJNI1ADyo/qM3oINaI0I24b6CJf
IiScD5Of3t7isjAswxw8i7dXIFGE7RPChev853CFICOyksU8fUaNpeHQuuwzKmHsCAMYlt6fCzHy
+3CG/fRpIdrXz6hNtVCVKguRONDTcfI3+DgbqHbRqVqpPUYEmDQEN4Kdv1GVN+Wsza494SMQvc/K
J4lr7WrGn6qT3kSPyu8Lqzt7raHQMku3kYtqi93eFylUWHGO4MimoaZuK/pmNhyvnAnhdAQO0z+M
D8IVOT+z12oCubTVbKN16JBxu/0Xhnm8rU/rWVRoraxi/mCwHmhyD62+6tDdOBrbGc/DsIGW2iye
ozI0Z1z469JVcmaSim8aXSKT9BMiyxKEL2pR04SGV566amvQKKT35QSVSz9YOYFhgR15AABMZg6A
tG9ve7lZIRgfG5suPygI4a8uQxe0c/vH0MBjG6rCwP7D8vLt532Y+fX/+z/S/zXLuqtH00SPVXLY
y0XgKJUjPo3X/R/JvCtIcafwhwZts1MkpkeQATp5NaqnBl2SeqPACG3HVXhdXXmb4SG/yx/12yB3
1MYeRjujD6e5FDqQvvGaHQUHXf2+AHrp4sxWBRRQ+z55MIqfcYp12FOHKCHiSSX2mU4LGru7NRlB
lUy/+7ukc5vgzb80UD6ja8ItBSgd90iNJsayXSAmguZ3BBGyvn/pCKeo509Dj2I3VS34UiU+om7u
HRm+Qk0OsL0lCezNOw9ajqUolwn+584M9oDAAQChIdOxzHpEYxTqTKlOyZW+MdblptpOqEjg7/Gf
gIjmQLWo8GVRZ6xrSSCXvmFIei9KfMGghYOnHSaD07rMD1X9Uo0nbd0r6/I1gjbVgOi7mrL9MF/g
lAFyuh7EnZrMl+far+2/R41zKZcs4gE1qxtI3zERoddHgze3lab0R7Yz1srwJ3BKrNqN3RyzrGCn
ahsrugiyu/jgRVRvyqrjSvQrwkOGggQdi+QmoWHBOyLdk+xUd9N1CRBE2f03P9mC3AZzYsYRLTpp
0ajHdSmzDRmFwbAEz4EailZ84AwT6BC29XT58OvnPr4kgllSKbZM4MdfL4+kFvI6LHiquvG3hGYV
XQ4fC/p9rY5uiDFN0x6y+Ic4ahS+26jJHX3YpSALkYUVbPmPhYUiLTX+LHEDbABEruCfdPbBHxpb
Bfo+NZsNfvwdlC/VpweKi64J0jLpFZAVr4jAIz2UGImMqg3LElf0XrwalIOX3k0hE9XGzXomOaFr
af0qeVXwKSwcVOawtNFuk+OlvPtcgJY/v49FEhl1glGMgkUwJAbaEcbypEFISEYI8fzqO1esoPRA
IWWun+gr4U9OtLT73zineAwZ0EBmQP33jXGuFJBlbs952oJX6LL/7NeaIlSCMee1xouguQm+CgGj
ZMCe1CHKykIOk9a9rb1Ok1NgtSy5IjARj1bwfKWF+Q0sFjCJ0U6GCVGtJ1iFSNP2D9hhiuY6y9d9
gdBPBJfkAgxQPre7Pi99UTnJciEEVWqSYdZXeBIkdIHcmGqaoZXvWm/ICKDajryZAxID+RKUHUFZ
MYBjfCWgpkdpVeAL818k4DIqOZZo6QhmYBf2dc93TafK1cALnQN+ptryU3kXoUidjWCYyscYYO9s
6IAYt6uG6+HxMqLGmI/VMuZ+XsIizET6ZNW19LGEzml2qklRmd0A3UMIDLcf89VjdPahijHgJ/KE
qoPbcv0AH5hWAkXuqwA+RWZaA2qu36W9i2xSpB/9+JrpaZ/95LiGDOVni9X5Z6XBPZATkZTeh2H4
3LyDIUGJhdb8vors2aCsuPYOKMb4b9lrr8InYpetKBnz5JgnL6qiwEmVV9G4L1oH5QkFf9x+W/Km
0FzWHczCnQub/kwx9+UbLeJSYbT/+43gXeyGXX7HJn8Q2hVk/Jiu3HtwG/wwf4IPxWDoGhqCtYof
KJbQRhNfzGbjY9S3KhE6EHYwCtQL3uPnUgYsFQ0RmC9hkz30dQc1xZDkuaWzr9/hS3rpafJu6pAK
amZpRMBSHVQpewFgyDFF2o+5LP5Tt118i27Af5NTflnMYi+N4VD1YcBeqt+hpK0qjK6RSImvjjSQ
WJGc28FaFw94MkBa827UYR3eYk2d74oQ2ykymAvf7gzRD6NlDMDQZKS4hM/89e1odTMTmllQcBVe
Wy9YXhT4pKZrC3jKb8nEoWmPQjJuQl4+y5wo/lV2QmLFLK50XGfpOpMjgja0C/1VFlbSNVPS6T6N
DrD0FTaueKPlt6GxhTU7vAMrGh/UAqgABSj03Qd6yWK901/GtbxDnbP6pe/uW/wgaxQdtgYTFZqy
BUOylQEcejbKKY6FsK21TV09B398EdEkuwECNhu8yTRvBVTh3UZ5TpjiGONL0T8oGmZb1soCmdWG
yBjc156jX9phZ+bKX97hInI2GvlPlfIO1Q2QB3iAoVOIV4ge46O8Ypyf38y4hOfod7EWAK7qq+ZJ
ATaEolEXX8+eq6z7QlJ2BgVImiwqmqgjxQ1LfbHrpS4OBpyV6xN0Nvw3bVPEv8QNOhvuafneu/o0
T/N9Fz6Woa3o8/xEo7Jk4PWmlzsvoW9Kdkn21mzarVTuzEtKNWfg8F8XuDgJim9K4SCyQMzAEtmR
mb+gQ5o+Z+v8scONg0YaoI4yXeflzfjou81Klq6MijZE+iNwfUdBctipR2z4LsAEzqYVpNYKvHgR
q/hvGX2NDV2YMIqRE4f6N9lGZM7yXqG9M7gwLLBb9pxhAMKHYXwvO6l/2xo4mgX3MI7cwMWiJ7D+
/D3GngEe87o+LWqxxyS/kHB4ZFG1C3sAP6jGzuLHpCGX40Jet+2NAC+xqA9j+ASjy4pP4HBERz8g
jyIG7UpIT/jRgPxwVDyxNLTlqvZHF15AmpwNtp+Xudh28TjKvRzwVfGpox8OaiR9BubZ36d7eoo/
AD6mdKtgaOIthNnMhLicIw170Vj//X2dUUOZ3xe5OWkyfP3lKFQc5FIczK4++fTLEKNXMV5GWHwl
vhY71Q1oak335knGA+w4Dza9K51ZZ6jikXcQOwh6t8zFG+A6LcyF7BUbBTX4MRZbTMNaaDIvoWNd
rGfOUMS/rnnR7pDM2lOnec2zJ6rU3Fl0quaKpo6fGpN2tjesavW5zNcd3XNvX1gnQXoAs+EArXBC
QqK8TvQriJqrgGRXM1YRHSXwFu3zxXvs3JVvMHKA+gbLCSj812tjgqvapVk1LxWh2XkEw7QV0RUT
B09HAHWJOUHIOGa89lMiNxpy4lYz3LRdKxfltufXsszPPq9lEUmmohtFmP/zAOrDtgnNgcCHuxAG
2wlX+HnuUTl9BQPbnWl2VUN/4JKS4dwZ+9saFinQUE+SKI7NvO8V7nNszLYD9gwbfvJV78ShI1dH
5nTRR3NYLU9/3+1njx0NOx0rT9lAbHBRj1p1EEZB8vEKWjdpXJp2cMwoy5DHqQ8pCnHZrT+eesig
V/jCSGgliQnAesG+lLBLZ9/EP0tZyhCV8lAW/HdO2KX11LgqIdFWlQPIABe50trJ46u4dnzNJorn
u+BS0/DsKTIQWkAslVpZWp58TxI7NU2K+uRF+3lblgEsulPiaOObmD+GBa1KVMxSImCgbtRmY2SH
AjZuGz+OLbA1gLC2d120OyTafCR6QaQycynlxyb6FWDIeOHLncsdaDKCgEGyngUvWq7B4BlKPEZc
g/ihNhutuBvt9NpYS7+8KwMG86x0larQqUiYopX2buFyQ83jg66cHVPArvcXe1pnS8HPi1oEIi1G
mjTLWZT3p3aBkMLEqe0Wm0H51ywADQ6fqQIGdRW4Ygfkn3ljYg3rdKhCJrsUTXcdM8kLL+rMdBGd
mn9e1GKLx/KUmpaYkKiCJUQ6Ee09SEorJnyuoG367ghXMEVZNuWsMYenItRrip2L+3uOJt9OuqbC
GqQpbNIc/hr5ZD8x89ZjHTU4QCa+slsgGVy6Voa0PSojod1jY3OxyDo3ieL3//PcZbPDSvK6ylIi
TFGsPFRcbmj+XatuvtGwYv/hAeNCqnNP3gbgdXJNRCwtVyT3u2gZfja3pAnNtzAlxESXsyhlpAk1
pkF9ml3U6g0SiLfxPlvTUirpSEP3X3W/VKqW7AqF9hvSkrh6MG8QD0eQQRV/NihoG66EGBVt2wv1
zAfp+tvn0ZkaoLAps10W9Uxh9YXXTP68NmT1qK83KNwW5hEpIcN7CGO0KNfV5JjdUdP3BiJYCXwx
QhUWeIZsa9oeUWwIb2m4KgOnbrnU3N66aQxH03Dc3GOlSV5ViK/AiaG1ZPl7wtBfvKkQafJsCiXr
JBdvanzSpPcIWAlkiFF0w+qARKck7JQI64x6Nuq06ptiRG9Vve6jGxxiLkIUztzQHxGQLAieo7V8
EaUclnrdgoT8iMPdBmLVoG/q8jHvfoTyAV3RlBnePEBJ24M2rMDfarTMPIT3uwe/uXB8z8E1vixn
kb8aOUUiW6Y6tdXaR2JxPc/A+2ijZNvCJYdpaNUyADR22iVm4UeBv9gSmIaJqgKvWDFQXP16YtEe
T/NCrGAe2GFyksMbDG3pd65981nvf3n+WikcDdSqm6w1lGQUZFG2JhZe8rpRNsxC8mZnVWsMbuVb
07/1RCRIsvQgruTuFkmVC2Hu7GdD5U2URU35riFYjXAGZOrXE3bcHTRI0CVzyFV3Br7V6Mi485zw
92Az9ErthLSKeTimu5d6q+d66wAB/r2O5TXuK1mRNoNenXIwq9bqY7Rh53/CzZyIEmlA9f0HQW5O
G799qk9PXZzekm5CAaqXTTveKKhTZzuwqWi6Dk8Ie6iOOe7BBswi4pzMycZG2ZJ2YbvHxBc+ijP7
/1yo7c/v208rWuzbsDOkCtm/isTO33ZIzrFtMT4AIAk01rex953xb0q/mn7//+2EJVq9LRLZCGUN
yDen9mlI7mPoPcGNiOfE5l/UXEXEysTR6DLigy2Q2+E54HmbyxFfEs/k2GwHkyyFBJOx0yJNCYN0
CuVoqE41uxFGUXMvxVcCHHYIwlzGge0d42tz8pwkdJLWBZhojYe0mNy+R8YqSIHQXeP4QS9cRd+x
3mXCUQSoLtxWkOBRTyoCNy3Bl2Y3afScvwdc7cZKvhNOMiaDDCW32ja9K0B2xZseKmi1qdJjrNuS
UiHYvB4iiKxrtJhKY0cAixtoDODnACTsGxSCLMuFdAi1Ts4ei/CBtM/z4KHMUm4ZOp0gHiY3qP5U
yY46pWb+H9pZs9bXMXBWUffRLQqjbuPXxxFbcbNHXKyqnVH4afkvbbMdm62JQfGw6/WNRENA+oWr
eNkemkemIdoPFWarRE8PRAZ+JuBplUu2Zx9os2+nRpdmewCRS3mJ38EuK5KlVK1OpSIiQPM0rD/c
1/LQDrcp8+r4aOR7cVe+GdOqvw2ejDtrU1Oa/46u2zWvhbvvCZZKu4apBil4h5bWNYOGrf540QHv
O/DHEulLAVGm6WgyIVmkcU3XRWiiGyWFYwrZR0aSWNsGJ/OWSzj/qTwUL7NssdQBY6tMoJ4bDypj
eAsrbobYWNnGQC99umOX2clsMu1I/YX+z/fQ93WJy9Bn1KPWWgVLNDvGStUOEzcQjPDgqa3pFeza
hxSS7Lq69GDtW4q7ePAi+gnMX4IyU3gwxhPBcKrxDSv9YxB3q6HoAYCRW9HjTw/0gPhss+ZHnKJO
Zq5CfQ3xHOHMqNnOtq5WuI4cedhYIkcRuhcYMtcEE3CHgVeTuZDEHYERk3IVCkdTfm+y9x7QTSre
huavJFXtFgBP/ZIjC+koP+nQO4V6IVH7Djpb/NhFYB0z3OtESypP+jG8725o/+28B37AE11jxR2R
yXX/HlCpppa3y/xICd4DG4//sQxiuA0Ial8N5YmOcJKjwnIN9YlCAsusMtmLwnOYqlsFtlmOhdqY
rtAN9N7D+5dAdtT3PNlOvr9BtwXV9nRyG3OrS0f0BaUr7arsHKzWMgSHENdZWW6PdW67U6FPIGnV
2rnseC9gjNBQ8KF+jydL2gyGk8urEjt3H3oASPQjYAqT0T27fgeIF9v1VoGpvR8D5yeqY6O5lUw7
rpzAcKRwl7e7Ln/OxUOEaTF0XynfVwkBilZ56+jr7LW5C7DJlXdtegW7VPTu9OyusINXkoUGcrHv
HToP/s4qf+ZP8mfjQkfkew05v2z+Aw3HMJC7WBz0JFcqENKgAsxHC/KGutYUu5g9W9ftJoPfoW6z
U4waOZK17DxkbkzbSLYqxeboyADMdvE7Qo4X1bu+1dtfl/VxBj8BaIZxJFj2QnmSqpdB35Yeha26
HpwJUr6TQgFFplJwOtrhw76CUu6vuAxSJ7rPGK9LW7kGgb0PhtCejez0+79v0e9N8cXqFhEgkgEV
KPSyThbsLprv9W42TxTuMStNsccIzJUqHmLT5ebv8HZaWRu4aRL6dYaT3eNDM6M7GmHrIyh1Cebx
vepbrG1xYK26K3ChAW2Rc13D6DV2Ih5MgivmwUqC2undRCG18KmEUkUPMNtlypb+Kn5T9KPDK1Vy
ejzXBq7zH177MrYvnWXj6tA6l0ofaU7ov9yHi5UumpNxrRnNKPGN0R3w9uIMCSCJfW5WcX+IE1t9
m1VekJM0vO3fv5/0LU36eLKFwYauSWiELNKkIq/yyTNjoDD+vdQdWrcADxPu6+g6qDYipIK37l17
N56a0K5EzFkvdyfmY/X9t/+zgkXrppqGNKtFOI6hh4YviMrubZwILP6xGaSV7p16BEt8+YeSvHp8
uAlNsKQlpmBwmr52HFDTOJRwRDrQmhthPCnCzQjDx78TmzcPdya1fPeRkENqqjkO7V5qdqL2Q9K2
vr4WGOkathe75aN/N8ys/hIR2hLOYHaU/Ncif2msu/yIgks97MFanqJfNVT8O7qSjXxDJmvx75oo
usza7sgmO9LrYJdYGZOuof77hFWc7T8gxYiGFcoMcv+sec/clHgr/uSs2MGdhooxzK0HH4Op6Lnd
+O4U370Zr/MgSz8EbkkyMYS/g7hZkS1l4svQ3ujPBXsYfy7DKV1EMoLY8eTHqbjSxBe8GrLs15i/
RHfqdSugCcDYXYV6UaPlljsWee8ER6ZFGgDGTmU6uFGscv0eArE5rS0D8QkCyqtH2hgWNzNRFtEL
OP78u8H+MlLhfOaiWKhEaoaigJdgc3wKbkmlDnUhUenKx8YpcEs1nfE4a+ZrM//YqNfIS1+W3T27
5T49de6YfXpq1ghiUUU8tXiTLED3Bgoss3L7+6CCkTySy1UfqIkABOVuOnQrZEdq72jtLf8u1Gm0
DCeGacBvhy3KpZX0cpleJZ8N+5/WuOgBZIHvG/HEGudRBe2fzVxWD1svdso9+xbIkquuGryYUyg6
XFHQbVzGzVQksxsUe+NCoJgDwbdj+mk9i25eDaOoVucvxfzkCt5aEf6sy1toA3N9ic7bHklRDbnX
eleb9x8+TH9fwPf52BypPi1gEalqQVHleGQB6mYQ9pCKRPpc89wgRtnL3JbpVnvuzDupvU2kXzn+
WD07e+o24rCpwLlV9oCJq+xadgVz1UQq0q1nOdpjwL0kxw9GtxOTO1HdCdJhNhYMvFvZc0IaPJfe
5LeWweKHLAJeF2ueLkD15U0iaYD5mIOsvK0ds5JDP/u/XIyxZ4M8jdjZrIDkeomSDjWxjPUM2Bk0
cuNGRUJO39AHfiRpyZBXZMQB/q+00aVHvI3MffX3T/d9Pj3/YjCgCn6/ZzCwutA3qQXGF3pxn7lA
yNGSgyFXTOt6cGqYapBnow7V9p4rF+q25xqCGxW3LVALrJf3ouRm3cPfF/W9ybZY1OIzFHVVBjV/
p+9KqpKre0PY023zsLhqrqjx5gkCZAMLh5nmIODWkfZ4fYEzHA6RSHeWTr7wSsJq++j/pNKqGO5U
/YgzpRfBK0OxSuvti1PMs5Hr05tc5KgiSmSyhskNh8B608y3cbTxrNV+T44f4fAY6BXYlo2/B5My
t70gZQ7rnL41FuwRaOgH/C7xXqdxCFFvQJkR4CueR8qlD342eP17mcZHXfMpwLaDiniCyjI//P9i
cRfrRIZ1pbnMtHErT6+F1QdsAjwMhV5bb9HLEKJtjdU6Ilk26rMxhcl/QD87e/g+rWyRrzbD5PVd
xFen42JsG2NLLJmcSnFS+Dn+1UTzJNI36SbyQOfdD/qhSd2seCp3eYktC1UpFrAY0l6a/p8P95/W
tchV0yHCIWKObkjmgE0EaAaP23wUvRMo4cA2sJ6YYdJdtY6VKy3ZW9G+ah9JRbcN4R8DypJR8sq7
aDemnvmUbCnQuxZiNFRHi3tI781KaDte2IDWlKMpTwnNNNKZZO3Lm5AxJOhOhraW6wtrQzyW1Q5t
jbZyvLepXoMCTP+kIU2wXZ+hW+AU9RbaI1ULtf8zwnj4XxQPlX+nIkgLKFKPr2Y2Uk0Ws2n0W9Vz
LCSXLpTVH0teXGVfftLiKlPmGKkzmzqlnB1rVesHrd3I5Js6bJ89hANEP5CIxgVnm3hOhWhUu9G1
+5QghSyppzIY3iD4WNn93P+/dD2o3y/aL6tb3HNe5ncj8M2ZEq/u/dA2n+YbFh8pjCmht6xSZnXd
JeHd78O6WQ5uhmgzH2Po8DGl+nRiE1ELxErmqZk090eLijk0kRkkDESa2I1O/qNloxYwpG4Jrg8x
GRSv7WhGbMoXo9yZXOPLYhaHAf37rh01FjNDaOGOAf2SwOz6DlcH58KccNpDolvQ93SMkkMz2jFU
tx7K/Ho06b07zSaT17U0i6Y8JujC/fj73fEdvbB4W8u0Ncq9zhRZIFp1A22PawvhotCpV8pzsN7I
v+m+xVtuMvopyH+Bj0Y4Mesu7OPvXdTFKuad9OmbgRnwZQh2FYmEYfxq6jsa1NjMIDIX7L2IeUPh
4MKhi8UqwqBG3YEBC9ZjxlV/Qtisj9c6AnDejKAXXMSHquZKXUf8m6Ct+js0xGRojvHOVxqUiLFC
cMX+QsvlXPqv0NcC7WTOMoRLVsKodmlVxc2/PjRsSuIevctH/BDgU+7Qb50HsJcMcc7F2s9P/cBj
fHpvozFZWejzVKv5gAExpcqbR8ynrGRttZvqgSamHZywFHsFJaDAXRf0g4Lsjw6wHRX5dRPsG9WR
m0uA9rOx9p/X8dGK/rQwNdJ9tVD5oAk9Zam6M4z7vL1XK4DHRw21CMRubO0XNpxuPK4V+UcVnxiH
Stc1yg9oyG0MzDYQPH66RF0/lyt9eWOLA2kGVixJAW9MW5Um+s7aeOhiGiTHNjxmsAKmVd4dVdxl
RMbFne015YoxBXNp7T7YYjAVXU+aQ9oRcEvVsysmTuhaLjrBaEv9bmQCwh9fCiPfpXXm8/HpdS5O
qVmqaR4LvM4GAVGUvA6lfAz8g+rGd4ETcjyQCr5SUNDC5oxoPpSP1bi/2Ns5c91IyA0YjDvkGXi2
nGtP3OudOuniSRyPjXU01DepeGiavQi/lLqlODTNrvHeov46Thv0hUmPKDuE8amPwpUcjSth+tOB
RNQe/Oio/pSzEzC7UsYram1UTlna/F1W7mrw+wXFqaS/Yc6CXEQS3Y/CycS/SbqWg13XnipzP0lv
PpU1/79B5nPWg8qgIj0TCZp0JZZoVW5z7+csK5bQsB9xZtBCyK/QBLy9zO2DWFYpvBr1FZ3hAKUz
zQUSLUx2EjwX9GbjAW7bUSiuKvOqi5wetRXQnDHKiXajP4/tIRQ2A3ZjUDWrIxQv5MnQuExGWBrz
cKszQY7PJu/MTMJ+U/abLjlkBs2K18E8VNmzkDxnyl4GLxZsxPhnCg1FFx4hbFXl2vJ3eCrk6Utb
nSrlFOpAoQob+Abeg9mwV0LMO57/fhF8H7ZakmkYqLlgeoT4x7J9VkWlkgmjmp2aOSlq+F42wNrh
d/F7fEy5MeNdCseou0rXlwyxLj56Ub+0/SiP8aRk9McQYJHbewHhehoRNHAcbCqUjUjvX7nDdoo+
PyPLC7fP2eebqDLBoMPJ9Buxs0l8q6xGKzupqGhCtq23sm2t50RVMlbVCP3DRFuftqGNxV29/fuL
P1NSSmhl/fP0RQ6nJ6ksTqORnXw4oP6dXL9J5Y2m7aRwLSebKb4BjLDqaY27wiYy7IGBEkO4IN2y
383UHl5Z24XM7TuVis2AZZIlSZKCE9ZyqqmHjYXoZwXdQAOeXkELmK5LNh9WC8ZaE1eQZ6ABZ/yZ
te6adwxH6/C2ReaMxmImwB3Qbb2+SfCz9Bo7am7Ludyc3rG9R4El3sDxsJzR8vENwms8Rre8uR2F
F6Uz1jFt67+/YPV7Gjr/GPa2IvLXN16YqsDd0608O4kb6SXeTgcRSvNzBVmScZcunfzwKQzfdO9e
lvtVDkxJdazNHEbNHM8NGwNmJXMsqmDArOIc3qcfU5U44p2Jjtsqajb9eFTTbfyrFNkdEO96JxAP
2OcJK2H9999izNfT14T/629ZXF+a2FmNomUZiZK0RtZkXYW0IZKjJP80dw1TfmxMKw9BP9mN1chR
ij2q50ch+OEJfwbSIVPQcCoi8f5fRRI9ugnNFWqDOX2THyriDlO5gXc8PY6nHNTuY3nTFg4SriiG
JHfSI/j14i57ZZSQIXJrwpBTtlpzI/zuUdS4r17qd+tGjLeoGW3ibOJzvwf+XkN3R+7+bC1/GyC+
wVgnVBzh4RL+7MxYU5411ujL0B6ivlvUG72UBLmaZPnJAxpHP4rEn6w/g0C/7pEc5Fh7/4Hxy5nL
mcfC2ZdVFJOkbwVHROt3VPI6pyckkGSJ16qdhttM3erCFrMqbOuEvTbegLxXXNr+uD8NV0X+E5HX
v2+O76JqIM1oS4mz/ym385Kg3fRtL8VlVZ5CdZ1RhhqooKCZCWUB9wLU7kBXKPb4FL2I6Dmr0BJW
XrFaybfTtZ+sBdoEb9ZRppNYOd0eB2KmR8gtj9IqaNcSGApyWUp3obTl33QQ1iIT1NDpf3MnjvlO
6NwpeqqiTabOArV//2VnqhRZmmnekqSjtKGJi9I9SQs/AprFL3uHDLKubii5ScyU6zZy5d8zHAiz
xL247Z+n3pYzXr4zXljD2c/8eQ2LOG2KeWulWlqefOGqUP5kxhamk0qryr8zHcW76rvnUbizxE3n
wkthRLmJ8Dkxn/6rVwEEFKdySUV45GupNCVGrvRxBIhD6KEl3HboWUNepeJ5B6q8RfYjSXEzW8c9
4VjeziLNd5N8FLeiAiT/wuX1wcf5Go/mD/PPahaFW0XO2Q5FUJ6qEBHndWphpbDPaeG3SPEOzGSc
Uj94EOAjmekW3X8/3bYbw1yTRc0tIFRlmXMhxiHyEceXTNygHkewwBjtNmnTFboIGoqgBONS/hVT
BpfVJmVscHGScgYcwy+BR8/uokWE++PX96rF0jhojVGcwqfkIbmd/NuRRirZzngQpaOZrIytdsgf
22hTAoyZdQYgCdPOQgoH7c8j8M0rU/ll5DiGULcjAc7M0Q6f//719e9Nv6+rXKRKppXo0FG04pS9
iNpK6J/FaZuLxzF1Y41GtN10K+tFcbTnunVy7IO5p62ZWqPlWwlxCG3XQUanM/+SY4NzoPP1mh5D
ONqhvEL2t/d+Wvm1iWhxskZkI9xZ0wqC0Et7lenr8DfWQkqycoODeiCrv8UXXIgOanI0OYZ2WtvY
g9e/rN/hr0t17kfy+W2bffo4i2Zx2WZTbGR8HK490uufs60C80QpsjArdhiAs2mkehUYnDp88uQm
uJBEnI9A/6xAnfEtnwrarFACyMisoAezhvwFyiwI1c+N6nXZuTPebbjBDA2JZyqwUL+RYBraeJJd
LMLmL/yXV7FkyOHYjUeuYhUnNMoBc8Po4plA+5ATze0PbZZEPIr6dnjX1wPKPxcZCh/X6PcVYE5J
c5Fh9zIYq70SjULTY5OOwESDWM0e6eoocE35wZMp3sB5N78SDf9BfxNWb2pwNFJbkhFH30TQ/4EM
1gcQHh3gvpYYQH0IVdmOJzjb6+raGFBpp6uzwq60B+nti7eyoNpjtYsSaDXyCtU9LTg2xqG/ktyE
Kle60d58DJkwpUCt6qTfh9giqhiYR854//fzdwYkIiN+Ior/kr/8xr0KArQih1YuTqp6yHun2DWh
03SbGp9H9WfRXBMmmP1bdq9eV+OTIo6rOnwyjRviWCb/mFzV2wkoYFIaen1PdoD2deTGFzbr2eOi
wT6lHUUG/w3ol4hCalVTW5zydwCTyKivEqh++CZghxHpB3rZ83gOvWdiMOa+lySfzhRU81v69/OX
KL60q5LGU6v5uI4UNdtpuCV22uMPiPPWI7rg88y/R9C6gz5/oXY504nj4fAxLZEpIXodi1xBC2fy
bR0X1FPXvnDr4/Dq+q65Q46vS1eGTnIPCg8a9aUy8vtEa36wIaN9TLMGPbevIaIy2yAotZG9cefd
ldc16vWQM+zqIO7CnQo/ZfZsSPb9tt7+D2dnttu4tl3RLyLAvnkVSfWybMmW7XohbJeLndj3/PoM
VoBcW1ZKQXCB4Abn4Jpis/faa805pn9jX7hyiIRIJKGyp0JBh3p5em9z7ItB3HGEXcSE3ttIqcry
udDv/f7BjO6l+DHLDmG7A5VL5eYU8N4BCoWvUnRSx4/pg6nFTRPcOK5cUQNxWRChCXvicfyI6Uu1
ZswYnk2lsf5HLjY4weQ3vg4oBNBxeAeHkcVrrQhsYjc+gqulCWScyRGLTwZB//fH0TW5UStmnR4z
z41p9VVuFS+Tg/SIR6YSPs1oIRZPmvea4ilt93qwHnz4ZHauuMI7XrUnAPoymfcrkCAaJP1AQvT3
h4zUgdDiF/PdHJ3WdFEpCO2yz58G+Sn3l3G6zPpbn/PVvWdCLykcYqf4qovd76yJUROmHcRgW7SJ
ni4s6O07Ma5RTeyS4QXBBGIPjOTkH5SLMaOu9zalvIE0SQDtjRXwSgUiizJLC6EH1OKXn1eqtPS6
yUM9Biu08ABrPX/Xh27KEG0Th5sG7uLk0N579QLqanmaYEypbUhz2ZoXA3p61D6rG9ck/9wTaUjC
BFKn5D+CqL8/alHOBEsJuaa8Rwb6Yal/WnVbpetx3E5S3DVibJO6gGAcUOroYNJNttKTOUIjYqdT
9ejZanbjPl07Lny9Ju2iYBiN0mrSlGuKSGR+0eHmZgV9xoPgjsMy7DcUU3L6OqXdhDML1few7to/
AqrwGZnw/74/1z6Fb9dyMSqWjT6N2mlMoC6GbNPRefQ3sbLucWZickwrW4on7ZimrvL71EkWpcH+
6aQgSycE9RT1s2k8VGOzmghSB+8dSbtYdWzeQLO0A9IYorvcctmfNTKlTreZldd2tG+/YHoDvpRf
bVErYhjxCyq37DeD2zHSIIzbB5IYgV09sJHlJyP7zBxTZEZ0ull2iT+7SLLMtq/ougnaQTMvzgdy
hifGbPO/xHJVwvYCFnlCdopY240Xgjxi/nv3VOT3hJFy7h5YGpR6cVZdQmRoEpXYiaTnvlvr5WYc
Xix4qMMir34hEY/8oy8ecvu8lE7jLgfWpMzGOckIRWlP0pb2XdqIrrzuz3a+7Zkz36GXPTcvOc1j
jk3xyhR/nV8ZmnHYix3FnBt3xh1euvQdYtAZNBz0+GLAjm26Q7RQX6Vgno4HDCVj7orVPqXJ6f11
aVgzlSEyVT5tCmw/lAmpW8BhLuJtGB5MHZUuYQRFhPfFwwtK9G78RBRI0LCCrrvfYPeEfO7vb+mZ
r39L4MZVXTewwFxO7nOsfCTrmojHcR6UyxYBPZY/+mtMVAc2kfxJ9z513Z3Yc/2b2qyr+rE2bMgB
cPRufEz/y8Xo8Md0+AY/cn5rrVWSskLlmQyEnTMK2afBAXSn+Yn8yVif9XWTbY3qPq238txgTnN2
BQhSHVkqNy7lJ1oTfoyo/+dSLk7fQhaNcSwjeSUdXfxjqvOxWJWkPU5RlpjT8OgwhYndM6lPDpyo
SHDPyjoLFs1vusoOCPJ/rzNX5kMypceESaU7gUDrogJKMylMOjGfIGmVx7zm8awdmhwqCwkx1qOf
kz+Ek28VOTrxJv66KJc1UT75/ej20j6Ql6nJYKt1zr9ufb5XRAHAROixM92YekiXbDDdpzk2FnRN
RumU1xZLLylq+R4Oa8GQoZ3pR4MI4ewuSKRFrc3ElT4rVk1tN9rKYzu9caOu9Ne5HAN9PoWJBUzy
YjGp09xPQcpNBXKV4LmpO2QZR+HZs7ZqeSf7x2Qyn5Nn0NN+/vDi+blzqtIJle3IhspSnC5oN9MW
aezC20Qe6Wb0w+rsAAYs0o5n5vS2hcGTkz6SWjdNb/yAaxX+tx9w0YegVOkzz+QHxCePuB5H0ffG
M9Zd2xARc2rxsi/uJpdiErxqN8OfrxTa/HENeYeG0pZe7/fNoNGsBFmJl0/2FcbbTKkkR30gAPq+
BndxlD9pbpIwf+8v0O0MMwRZKbXvVCKdke5Aop6STT23pR2e3jh9/OQE8kmqFJ2sC9MQ7ZL9M2ry
cO4J/DkWQFKl2VBtOyTgVYzkpN8bOuCDfMfZ0ZMb5nkERvXrDeev8zZ8i8luSjgkM3MLPth7Fc9J
5LnOIucvRdZiFbSN8qT7S6vfFh6hTwS9UxCuMrgJf5rXfKmmW8wo3dxYB5sy3PXwyC3SlBh+JsMz
QCGQdgPeW4M36QEddcbkW3kcVuFeishDscP34KYW59qT0kRF4TwmY9f/oYqQxUKJRTU/CjSMpK34
IB6MLeSHtbcOjbn81O2aJ4M89Pn4rsKS2nJO+uB0SnxRkKyRAYA43FU0UXY3D/LXtvMvV3apnDh3
oTGqEVfG6wOu3B9ci223IXjb+2NgzwHkPgeQXC61nZJAM0QYSaClxjNahwx91v78VlLUFdcOJDfO
rH87OD+FS1HbKVKdtzlDfs1ciAml8rxxw+JewW1cOQEOagyFZMRENrL7bDO2bzK0+wrrDOf5VCHY
/NYg8Grd9fWaLuquolCLyDO4JvRLBFQ5qIPQ96e547tFRIRin91V8daHJ2KoTtCuslusKn1qq190
m77dlYs9RTKk1i9kehnC0lyotrbMRjvMwFw+0cKUNacA6+f/qdtT1QDhjxUCjXlsyUNNSpQIcCST
fOZ3dxgIu/JXWBNr7dfrPn6u3Qh4xhnxtH+2B3nLya5Q+HceOPJBvtJZZKmKGOUR4gGFnRDFrXkI
EzejaV0WTlkVMy8mJJpsjpHESeOkwJKuokeG9WnwW2gfa+FTiPB4sfhGIbH0xsPN/Xa6+5f3RgdJ
Cy5aMS2CUL8vhMmZsx7n3OnpCAQFK7kNZSlf6fagOflw8lJG2Ln1ip0+f9TWbQ+KaSsDvixPmISc
5ta2dnVX0BHuijKhFDpX9f168kiMq07M8mMPqrnCCRuS2UUg3yJkhrqD3eDdYRbpDgo4yc9b7+rf
Dv2Pu/Hlr18MaJTzOYqkKGFbMBBxOEX/pBoYtQDSCkQ/hvWbEW6HaAV/Dd5fuwnzAx0xg2SeRaSQ
POLQGdPLdVrdhRHezLXZbXQF9YeTGAsm4SZq7jEhloRmc217k/f/pjhpOof96xdclAVBKChdakXT
CpDlv3NUvavgAw/xQurp79vklnL+8nZav6dtChgO2zCy09nEiVPABHjojMPMCWmcEtUaudkNwtjf
Kuni+ibwrgVtmUrqR8aRFnhTFIlGlwkYuvUWBw9Gv5Hbd0Pbq91SSmxyBLEg9Q/zSrvLs+UUFKo9
jyBhLUpTWqR7I5gTGpsZLgSQcdj67bKSGVWtlBQpDKmPMzFyfIIgtUWCZP0xKhay4hpIhSunTAhp
uCv1jR8e1GICR6bF89l44N1qNbRIewhHSDhfzHmPvpSxh+nKAoYmQXcEdSBtJ4eYs4kjVm/lzkjf
wv5E9ymz5vXwYFF4VrvqNymlKVR+pLE1q4bwafk3X1Mq9J9P2TJgSONSY9z0g/SuN5Whe2KPHiFn
xmpXiY9xHDW7uWgGl3wcIUF3tuOSS2TjwnySqZls/bbhO1r4ZMZHM1qe/Te52noinlgSipZcsWAs
VIm8pfYZvaTFumfg+J8xpWT+a/GPdVYubMwOmC6SSdXqEIOJKbNHSXK8Hqey3bylr/ED1LIynFJ9
ydga72JCuby5TKVBLES46TCpo0GFXUhXh0ij1E49J5PmBqH02fR/ZRY+YgZfU0iB6izJ5wadRSl+
MHNY2JzUl9lHCkbQPALYJ/bOWlCStU7czQvoBf2aNlviUbL+lRrUhyx0MuFpHG31RaWklWYZQbfx
s6RNwykJbxDQHwZfxB0GmE48MgS6ORXTHi8YHOpZX84ZMPSH1GM5mBfWzNyHq+RlXAMr4PvBdgMj
G10rVuBx3Z/Ccqeb6NDVisqQ6otItAmalSUHAou7l+q1JaRXJGp4k9O1V1ZauOdHR+oyCdZFvNGG
rdSD20EwljyEvU0BRuLXE1ZLjmWHxJpl2wncIS/PT+LSXCKFP+R38tZ7lmJXFtGoQT6d8T/57L+A
fdbeIh37d2nZGJJjZ13da0/K+d7qdip0v8wpSCmBn8fMzcMvsS/OO1Vy83o/ZCgzSB+Wbwx6rzhQ
ifrClKFZMIemXvP3pT2hCshkEr+nlr7b/jYzu/o0zrt4lz/XsKkx6KJ0ZSmiqkUEY+7IBnGSo/KJ
/fhOuu+Iq1oYr7c2wCuez+9XdVGejIRbnoOKqwLE9aCv9dOwg09hvJuvCKU6BzcznhsZnZ8j47p/
/Pdx95re5Ns9uShNUi8I9T6q0iMfKi4C2VbtyUvAB+kO8wlX0c7QDGq32nnXTo/f/u7Fsd8rBiM2
myY9GkeKoZr+IlmzEDsdAkLrd2Qbyjir02X4xD44byeQInCSmnjuZl3HYOjPtrzg+cwLXl1bmHsH
gv9Idc7sBiYdA4JbfYprdcG3C76oC7SkHjEBcsHxaYJ2WYSUz4wDrXXaTLb3MUUDRQxP6Ry/3XhE
0//y5Y719bW9qAlSo4vLUuMv+6fovt3TK/R+EzXGdhOcrMV5CYBgbbzqyq8bf/dK1frtF1/s5E2h
WHFq8ndRiZHbPXEsGM4SIR55tuaqe23x30guqbnxoRJFcOMnXxzNjUYx/Fhk7mFNb4f5q/Zxotny
OJNLW4JPTZJOtKWgXZMnDVopnIVLAmocjsyr4E1cEReu7JoX3Ey0CYP3OrfTZt7MrYdGdY0n5W76
1MUZVs2ttDbW8l45wAgG5MVqJyLuo09B6pLhNgKVrzAFwA/CSn41NRvVnewv9fuc8TySymkxZFjB
jBaVh7/ujAlVT0M52lnmlsH5mJGU5ZDapZn79MVopqnZUXsNHixHXJwf4c+6AlCgWfphPZ6f1IN3
dmEQj7/pcW5ujfauNdro90F5oV2jIw6+KLT1LtTP5aSHbOeto5+kmQaSJH8ag7kIGIWQbphEfwwk
b7aJHsjRhAVnAxgPYbqysEHd6PtdQQKRiEL+AUJdDbAWpcT31TgdDUlQ9YRUzOHeNOxJ7NYdRe/e
1F5ac1F6awafsS7OptxTceeNS9ZGWzbd7MHPcZxMbX3ObnbCJ4CZGq3jMKvVeTm48ovHUfIkPKm/
W/Jmwb4oa6AXQI5YU+JtwxEM74qNVp/Bz17f4/Xc1O+WXbvmy/CBwlt1cK906n2ZOY1yDEhDiVpI
A90fmlqjNTeHhUHvEdMXcFBaMgtz060ijlj5naFv0rvmUYmJsWyYVN9VDSnWs26bvxXbyRHMzFbd
5ONDzD7JeLPdx7njoVZUllK4gfMj+B+J+JYNjOAONz7nKwetb/f7YhnxQ+ygssf9po6c0wYvob9w
nW64FRZ++H+hPl1dQL484YsFZDTFINSmv0inNF0U4rIyp5ypSp1Rg8h80o4KdIp+m+lYpks760aH
T7l2AZaoqhwsp3n2JZxc0AK8JaKV0ObeozFVH3R0m2QXO6Qgk7BoDu7w1qLR/2C8OvD/uIqD7cQO
yvkZMK65INyyeWQMYQ8vEv0K+SNTXS0BXob/3r119jOnRe1ynf96tReFgHVW5SBWAczTyMn+WCZ6
cVIAgFvPJNqD2/zF+0y99dgdx7Enjv2Rytkc7DNJqg3pnA9Gu5GHXRI+8+PU8wKRGSf5zttI9W5A
Cp9oMD22jHJgCM8MaxdGK7+J3YHEAIMPMFp23p2GBgziqn0uaPTzj4FULWrqU4RJRK6TdwmlAC9C
Em/T7F4piQKZwzCgdfkoK4fe320D9SUIHw3xzWR4kWykjlNMuq6qtR7Pw/KlTX9XRjyT4Up4Folf
ayn97QVbAeWWtWg5ARbqvP2bjW3eBKVe21IsEXMAE1Y0DpfLn1XmSRCJRnI0/IOS7vN67Qz1oYuf
I2slOcWvdqMs4JdH56Wp/Laye5aTM23G/nla5G93pa4ux1+ux7iYrcYjcDaOL2C1JxMPdlzZpuP8
WyK6K5+fmQUSW+yG5tKS1p1T3HvPwqp+FYM5ppS0u7EYa9dKDItOtE4CpPwz2bxVrRE2apMcEeR1
02DSNG2UeIhO1oKtt+08H97l5C3tthkUMq976eu7NpiXLHYNreB7rd8K+kPFF60DYiQTAbCslTYA
pB0Vxy6sy9ARzXQmN5/gp8Ip9H2p92x2qyrc438P7HTHakq5qS50zF/oTYh4tJxCWveta+q3fUDS
teXw60++KEDPkTgog8lPttT3YFvjtG+YPebGk5Xsz8WLXL+J9VOrb9Eh1+dDqRxS6RjnvLzANls1
4rCDb0dcn6t91fxWwvuoB00z3KW830K5rIRnmZI2K9iUcAHpxe8Yc+5AIB6NWe23DjKkOVjqp5h/
GiAK+/y1EvdBt5ZkJ9xM5mLxiNtZrZaVsjWK05kwYi1gH5IfBFLTNFdvbetPmPw6j3vmlz7zTfJe
AuXVVGDVoF6Fw/KRZgvyYDSGnf5h7H4Z41MonQZjYZWHJHyShl3Iala9ZcqHbvK+RWsleFRy0lf7
Q1KtG2UmKm4ycLplSBglK0Ne5jia8wW2RT28kw5AlwqE0gg3QPcuxJGwEEeRN6RMpE//3ruuDOUU
RGCMrjUDS8eP2qUJekkszmXCye1cPIrCFvm/Msfr1v05D9u6uS+sky/NOaVHYFVyBOxLEFhgzdu5
Tpnmnep6b/a/dTqgN+cDP7vw367t8kNOhiap46xI2OWkeavaOvKBx6Jz6S8EyU5ud2X8KCYHObir
3VZeixx6N7oKdhJDtV2p+6TzZqVma83q3zfN+PlRT11MMsWAm5so6S+2336QMI4lYnO0zB0ohdZ8
T+Aay8zFO1WdvZTds7nwN82if+9gRM3EJ3/N7KUw7nTy0lMfH8ZL70TNjEIhevSXZ4cpB40q8Q35
qkI6Cy0LuulkbSw19Ln1HlaOFjx64UmPFlF71y5pGCTkcmA2yT+D6gPebaicFGltVdu4e2546RLD
rYENw6GeW8qzBnm+G7YlETDFspk0+0x/Tk334jebTFRBhmzIy/n3XbpiP/3b652ieNGc/bAJRQZp
DWWgN8eaFmTK1GTtD79qc5F0TxC0WAqZWPQkLNE3UZBSPZLGWpGSFi7otwS7c/EnbJbxZKoJ1ma8
+/fFXZnTf7+4i5oNkfwoloXSHAc6wGd5K6l/ElcF4grPtdro4pxjiEjqjIGEpJpRKPT2oLjlIjZf
k+jh3xfzd5z0vT75fjEX7xPj3qzpC605juFWL+a09ZjWp6AgRzetmOGQl80ydcatP2/aJZpma/JZ
rTUJm+NasnWCECbkOPk4nbDnugl1WZ5vWzyv6Ai/X+fF4TH1NV/JS26aXx2K5NNPXYaYsrClZ3sA
2smX6QbNfdi60O5U/9SpBwQFuEAEp2+doVyAabrxkilX1ohpoPA/L9nF2aupz4NPuikvGTo8Untm
6gjMYN33z3Q5tcL5G8nBC78XU7ufXJIbcL1NPwe4SbNypBNpk00I6I7OYwnrj4KBC24XmJK44Eie
j2DdbqkPr38ayhTIzERCJ8Ly+wktNEclVySrObbpq1Atk3p7HghrW+AZqaW7slga72yZ0dyyK2vd
A0rF8Y8wNgrtQliDLIQSKB1aQnjDeYjf/cZN/RlpQt6i+J/L0y4qKME3u0xtjOaI3iGaEtebt3Gu
kzvmAo8DL6vaQbEkJs2kYeGO/ftYHUAiSRAlShcUX67NB15H/RmTdu10552fu//+Yq5/vl+u8KLh
2Hlxplcqa8vYbQoGWzFdNliBQbXriYFxmRBE1Sbr7ySW1W5eomrSAWxVWODK7sbdumIa/363Lk4X
op7nfaSYzVGS5ZlccfYH1XRSMIf49yp9ZNzNKT0K6SnwNmrpctIZ0YDVTrD/6G18UiWLtOKo5QO+
4AP7SDc6+HsLY1GM+gzeydg9AK/59w28Inn5ftHK9zcwMLtElgQeceV2NMMxWhsMbh+YCGBzhlOa
ICTxl5g1e9drj15w0BHCLIJ861sP/w+F5nQxpqgStGAgv7lY/3wzjXsxEBo2+oFwY+kx5/gKQSd/
PTveamBAURlbybq3niaQf1w9xv6dj5nDVPcj+/uN7f3KqP375VwsczhCA8EaPKIpVoE0cZB5GmwS
TAAQbcsRMfbdcA9qSK4X+jCHvFetZNkO1qwTmPcIkyukmyb/62svK4VkMV1jjHbxwIQe+m2hcI8k
cy9SN+Jm0Kt5Y9p6h5MxVWbg0QMniRaC9NQz0ebfknA9LIXioEEZcnKVVe5mqvvNy7oo9rvQ99NG
CtqjIDpxdahZLRTvrXdUFy9RAbJnMTQrs1ka4Z6zz1EtdvDkYtLVGZIyEpmkAc6NV3taPH/spl/u
1FS9fVGD1oaeD8bgt0eW/zp/HHmvZ9UbxvExWIzlg6TaVjsnZcjCozEjDa035zzReU92dzdxATDn
yAQab/po1/qsYRhTbynOrq9fX67xovzwEr3J1IHb1n9Y5RKhFpHSFsP5yYzQzobfaujobKZMyZ1h
hcDLjt9v3KWrNawpGxJ2fuNnvJyRNP2508KWjbNzC2bXZ/w4vfN3BD5BzAlBhHYHblq58wDpEqjh
irpLTpUBkIZjC2EsRXuf5c83rmv61n88vS/XdbGa9kBg41KO26O0h8+TDa4knRAHedXWHGYwI8SK
0sL2hkULc4EgJbLTWFQ5AZvHHvHePHyh/edJnNWc5Dy1pW7pTa8A+lgevlzh5ZcoKII81Of2SNvF
eUGS1ZxG5ZTQKmV1+tCHVUQqtb5sTrjjdeacO8pb8iFz7CWGrcmYe/QV4AIiFrxoYdyp+/Ktfmg0
AjjoCjk+oVHt3HhV7qFV3ljZlJ9H8++Xfvm1lmMemxU3N8UQSnM/0Li9KGTtlO+1eAjNCQQ8rmCU
HM/PFq1j6JzFKgj2WTxh2dNTUu7Eeu01NjhCZnjKvRgtFdmWm/m/XwP11mtw8RGX57gyxDpq2RKC
RylwlfM8hJWH0qr/1U4abxLMzqWLLpLgb29cmMJdS7UuO92hJ8fQX6oG3t82t/kVubaBA1SVL+oR
ncke29gQEPoJQWQGpLc76u+etvDBe1lbP89dLO0JvWhGzZ+34omvOMS+P4CL7z5KaRUNMe9OtMV1
EhYfY2vhTVxnb3E164/BR/GEKiVEah3PSWKTaAP1c7OkeQbbbtZYi061xUdEb0GOg9tNbnx9V+xR
0/WR0sI+LEk/zCTN4J0NQK/c9vIw4TjZ9wq71RZytacdoW8m/2KNwfGmF2j64T8/+//5w5dn/Vgo
BtMKkpZRHFK7fJXQIGOTTaZOer0kQQgRWxvP0GTcWov/l1ftP3/6opaUkzIIuoQ/HeWPWfrpjStz
3E9jr46DTPwe5/gF9SXBn7TjmPKPoHufohfDP5l4DK21AQkhCXbVaXTYhTXJlnp6Rvmb3++Iww03
uraNA6cJD3R6M7Kb6wepB/2yzqRZQ1ecctUZ1JXS7qp+m4hP//6OrshJvj3Qv8iIL5uh3MmNoGv8
OKwR1FTSQuuPSrny9Vl8kF053nTSnFc+evKaRRhvCf0MeP8cy7kpzL31bhkX66Yaa0KVBLxbqFWU
My0d9UR2BBQxlGnn80x/Kdf5Qopm/74D17daNLcogmnC/jBlJmojGF5XtsdiWLVzmHdqzxe3VAZi
Q6qF4MrJNsu25J7hy28JXnvPFwFOOPfGZUxv0Y8X/MtlXCy9tUUFF1ZFe9SJ5Cb8qN909/qLZmf7
21Bd5dYfu1g9o9rMLJayFqm9v8TJUbh56KjiUsGRFaD1gaauMKSZMUBVH8w1bfF9sGd0xNlFIkeB
c0dTLEPpzhuPVrwSQ2eIGfSimbpxU66Wal9uysVy2AVFPQp63R5N8zgSqCP2KzBzksMkXF3m55fY
jqsXqzmgXqE429WRC7kq/v81EYAzWyoOHk1VL1aARLCMuI7H6RWZeQvFUd4b6DnSIiOEAL4XaxEp
z2QQNbbBN0SPSn7NOZlkvzIL6M2z8JSi1W4O4DMSKu0sd5R2Rdjt4NGan91+vNfP51+u96JGaobI
GIWhYxv3D7EADWkhSVtTWvvqnDa7vgiXIzJvcn+lo5Guy3TJYLDHANO5UjvvecrJKgPfhJM6pmub
OGCTbnX/rshQWHi+XOPF196pYXI+S217DBFEye0Tru9GoqKYQtVxHbUl3e5N072TNkVPkwhz8dTw
Rlacjm2BAQmRjADCSJfFwCVRarrdKwoCBmeOpMw76UOXI4iWb209t4I1hDHo5GH9+e/383/5jv7z
Ylx8tOez78me3vMjtLlMGC8ePZBvOiaQ05RKqpL2LpefnrjrRnxH3RuCGWonCqpfdfPpR3c1Mq2p
MR17xizOdpoyT8RjNf7ultrjvy/16kGMJishM9gurR/xauOohGc6+ZwP98pHyMjVFsV9RA+YhQ2a
9oLQ5kqaa3j3GCsoduLUwVI3DhDS9XZBg3b57+v528K6XO/o+spTzuMVG0ZrFr5SjMXUYPAWjegC
DyOMYJ2W+9jaBPKdYC1jdd3hhj61R3RpcIlyfS2Gm+o1C4nteDZ5Pbwlzkgrfijp5yuzXptVlRth
POscolAoBGnueK96tSlpkZBgVHJM6ZIXxR9mEIkk1YHL1narJlulDPdIXrH//SOvlnOYTXARa5Kk
yfrFOhvIeVSLktTiYCZ4JG9p2di+tFB3VWSjQ1kJe6NB6PXfEp9djArhMzMXob7M/1BWKwshXhl/
1OWtm3+1g/H1ui7W1aY954UysqCVviMTSRKvx3KpjjsQizTJ7GIh2IM4j4K5UiwQaQopZfVcK8kP
W1Qhad41nsObvdprsyYwSP+5W1PN/6UWyXWlH8dIbo8DjM16q+nVrGMMIJYnL8B69S4XKeduceZV
DpJMj1zCyJh3HPhkbYmMwci3BkSYWcPWoB6jYX2rc3BF1QBW+ssFXjR+9HAQssFXpsc5stCnLkLx
Ydgb2UMr36niIqCh0cuzRHlgpIy7e+WZp7rfkmIVMMI/V4ezdUeAVerxz9aFU5SO9dC/JU62l2XX
sx7LZh8Fq9RObjWUr1DMvl/5tNF+ubWqrlbVuRCnMi+8S9Hx6xtCdNJySYQKEl84D+h8qe1Mmejn
dau4yH0UY9bxUWHJChdg44dX+VGlo1wSNTXDnA34UN1Hd8CqvXkSwQaeoIfyea/nq6pYZsQtr6rt
hGq4VZBf0W1OdG9agfQCmZz/bbh++THnLgn0uFdbsjpIZXhG4dJFz+a6RlbjtsvccsaeAbi8jpO5
YgcUj4ROBU83Pu3pWf9Yv75cxMXSXwdaIfo6F1E7NZEtergyhnkyrqgDkCwNxX2UcmB86BETT0Pl
e+HTn1imdhycpOSTZj3GK7gfxVYUXvP8/XaiyNXD/NfbdLH41H3oh6rC2wpH2MXbbhG59RGgss1m
qArPeMeTY+4taNozDarvmCcMv/iulHJTp2uVM7CTH9h4uVQE09lvEAbUevJMiDclm9vi3/fz6sz0
69VeLEldYCrpWOhTxys8WHzFqSM1a8Obqaih4W5qVODi5FgeNJpyTw2rVsrh5MHL7vN+Q3JyWi8z
fNGF8ujl94L+Wykf45RjCjmIbtgva9SpRKNJG+SFhrxKrY0FUyP6BcK5p1sqrvDiqBIhozuCWPNT
eC+dLNrvuquEdn6H/IbdJTqxBhLs5Le23K4b4IQhCUj5S8GYN1yoaMdRaQarCDlFBDB9KXoLIVvA
/Lq9Vk7l0b9ev4u1somsJjEEjYP4A8rIMxvfXMTjFT2n9bptIJr+hYsxCbTVYlk0qyQ4YPqCVDpx
MwrZvfX8rk45vj6/i7UxHFOv7RvetmiVP9IWwOuVDxvJXIZnCBd7PTnWoI8KG05rRBCxW90xdXPC
XfcB62HkfYyXQfNmLPiX/FNfzHUT4upR5/O5KUG5Ol4DiIunUBV101Aubp7flLmQ9Rbb30ftVMlR
QNMM6GUSyon6PACubUMW4c1HqQr0GQ9YVi9yE1PsSp3HH+l5oVrz2w/17xzjx0P9cl0X97A3G9ka
A65Lm5E1aOa/WyJXIDOupqheOFXaDG9Bk+5FYe83/4eDw9Wz8Ncbc7FNSCSy68l0Y9JhCojs2LUG
N6VdYUKFORNHM3H//rTCfR+tFLu/q+A60hm7dSS/1uz5chnq5XxRL+skMqf7oNJlEt2y3BNeOc+8
w5TQ0dVLrV9S2+W/fOfmbPNaC/Tr37446/W+H5/rgZmWf1LpwPkImRfUbsVJdJWlnG09OoKgTB+m
BN780InbIl9Jn/Hr7agZ9fptUJEOM/ti9HWxgKcRQQR5Ikybdia4lkiDj8WqO3Zo3RVzmQAAZnUp
Nr7Js4DR0z/UI+j18bfeP3qmO9Z2qu/iYEWYkseZaTKhob/1hntf+bTkh6BgSBa5yUj9Ka8mPO2D
NUZ2VByyY6Xv9XTn5fjY7nLd/7/I8H4amdjF+QIVmEcKR4CLA+AQe7kUS353jFHbgcFgtmKBhJmV
FapA0CJL4bMe9nl5UGvExhJwkDhfFerNWYt2rRny9UIudvIyj7RB6LkQcP+yY1k7vf3VS6dCOPbY
PJVtQCRqvSxYo6LotelfMxLT7Mn3Jz5EwzsDZLNfy8WbP1A3t88IeRKS3c5OHLwZyecASvpkoRUr
l0wmHxUaFcJrUyxK6JPnXSds9DqwfeUpAPLgAQC19Lta2XTL9taB+4oVVuGGT/9BfPfTIBymTUSu
ED9TUVzF2vn1oeGWN3bzp0dbOtpoblqyXPN7lfG8vD4rpA8uwUFBQ7Wlpf9pgnkF//rYEUYFQQ/p
HOlx54cc1ktdbxBcVfFdDtQWT133WEibsv3dKiuIksPvBpcYxQcLaHKMFNURNTe23nMd4NpZn3nl
g5BtJrH4U/oQuBXER1sErlvivy3S1aD9atS9Cn5W6hd55Py77rjWK+FQLFr0/wwY1n8H4V+LSWMY
+z5SYVAq9B0Wavl7rHamPzekw1l08CAm+n2NE1G9izEo69s+WibDvPFZFLB0urnugOZuz3eZeGiU
JwE0VAZA5E69mWc8vYYXm4OOhYBhHEGY6g8ymS9nVtO2jcjm0JD6AEp5XKqTi20Sf2r2+AlD78b5
1bz1Ny+KssAMq9Kf/qa3491I0SLIMyWcaYgc9ZnwQvhUBPvLmxmMtZjDkEOhrLHBjx98021Gs3CR
vRXA0qdeElBsdVyfGfUuu6fmKduhb90i9AUaQ0RP2GizwDsOLxGeVMWtiW/Nn2WLZlS6bAk/wkC3
9nyXgYfEbOeEM8s1Xdz3wqP8TGiiBq24XcnqAihc1iKPWjVTUKrTVJva2KJtTUbHIM/htangS8+M
1//i7Dx3G+eybftEBJjDX0Zlyzn8IVx2mVGMYtLT38Hqe8+xVULpooGDPt3A1y2aYe+115pzTPI6
ysKe1iciKh6vgZYvbeQ/ntVZgdFFYyfqA/cNxqKbSItJXMxxkNAyZ2vhIQrwSaAZ+82gBrrVtU/9
Uq8HDgAoFUSIpPWeH5CsXsTgpaX8vJ/zztqjLwbF8sSqWm8Pj4Voq5XdM7mxVtGy91hY3QEWE0ri
T3G69n1dmjD8uJj5Hfv2gRXHXBlVJReZ1DUJBD8HjSNkw5SPnwI6duESKZJdatg87L7bngabgiIl
64T/ROyhJ+XOgZMomCEY94+KtKnNHaj3Fs9ANDt84k39PL4Kgmvm5Kl6FYni9VKqlxmjA8JdtTVT
S14u822KHZGcheOWGMwB/CnVHTsqttNgVrW0K6wKHRZeRff4x04WUv33Ol0KtLYjpZwpyHWIJZ3I
CadhJmo4ayvZiKOnNCvzsFCOTp0u6A/DOTf4uyIv1B+0eK1jUMWC2yDR5UHfnOrtybqpmEhL07OO
TrlXNuzjoeCpJG4j57pV6KQfMQK9HaaVNH0IyjJGA7kRfos31WQDJCGHViu/+DfD6NOY6YePhLxG
2ID5thbuJDBmNHZ51UUHIXFc/wpp2AyOvh84h0KLTAC7Ofh09Qd+k1ZfzEyfzGbTbSvbiG61J8ZV
/V0Mj8UItKd0nTa7kF6HgoPXBoPCMo1v5PTOabAx1iHRbe0iOfg0hlDHRcQkNPKDFe6ldjNKq5Q7
Gm5bfLHNErkCra0cD4dJve3Sx1WBIKgGPS67Rlx8WuKYZaOQtHUjEY3MCrOosRcWHCPcqjFoULs6
DOrJq2llc99Aj2EDpgweb/LTFsQ9O69BOigjC4jO9FR9QbGn7IFYnqi89lZfKM3wqmNnwNCALOnc
03DKyqManRh/xNMODf3o6o7xPOnueNyi0dMwUDs67UU+fyd9lxuMKyHlNHE8JKn/zvENLtRnIb2q
bdEvdCUAJaqaDMJbIi35rKhqAWyHWaOc7uW3roEM9+dLOzi8l5I/bnpiQ2fiNKpa3dwoiT+oJF7s
MSLjt84LPobYPrKJYfJkc5eJ+Eoq2n73cbcblYV1d0jXkYQJ3o2re8SSaWPzJCpURhJCD5pC+VI6
+q0+56njwbPSdX3YFoD9qArCu6FYKkA/al4Dm+STahvVnkKq52vpVZHbtrsid3DkZV1ro6k01dUY
XWMh/jnYne2hJoRNkI66iKjdOluXj1k1jG3eTazLgGf5fucZtibdjf1Oiz0yg3S6jY+GgT9ZWmbi
zaAwow2bNz6ssmkZM0NEyxehnSVB3FSurBDaclz2/d3RGdbKpwx1RXnrOLGmrjH1V3Zjaa73/7p6
EHL4CGG98Bf8XEl7VWqqsppAXqNg4Xspgzke9zDcKmIw26dp3hEYPQkQE8drRpULFm6k7N9+/Gym
VOpywuG058cJxPIiYLSnt6p6m5jYLJOFUisucQLdPkNXXiz0aKVrDpNtFBQKznWxeKiCDEHJpD3G
jMiHJX2RJvhv5oWmrNJRB8ZNfNf5ZxmNYaE1iTTdVwAPPtg5jh0x8M2emfwBckfqmZ8f0BLjrYKp
Y5n42kCI3b8Lyj9k0L+ekqGiVZSVuVd8doaOssM4Rsf0xHGCwUZD4vgyI2scTJHg6a28y5DsA+WI
mbe4qm+KrvA0pykd6DpBW9Yf+TdQtxwgOfm9WPtFxipxJHVPVRbXGtoX92YmMKA4Je4b/ZCfb1Qa
i/pY58npPkqXBvZEhsGv+mMPU2yOUYSiwZQNZxFiJS5VyQPYA96V23XhGIjtyaQGJ/mKWdDZJ2km
Ul0d62i6T9AcWPJGZkyJ0Jlp2eAmtPa9olxOhF9Fq1F8PXHaCoUPy3zAXDPeIZ71ac9Z41KMNtWb
pROW4EAz6W7xohfXjgqXmuhQqOBQzWkNf3u1TkIs1r0kjPh4IeU0Pt58kE+B4UtrYcd5jqbzs9Dt
G+vV7F4NThSpxSJ4m5lPZaPaYvlYu6KvIWkktzmBpB66WsTJ8fnIziWz6WvkAcbqPnkavsxt+AgB
PkVOl2K9vzqYunDmhRWlGKJpzmkP5x9KfFIUwRpYSsaSwOEB+2VlbA+BBRfEzpGtTZ7RU7ASsWX9
OXxPGpV4cC295oIVTDF1UZ2HKjLT4POHH4XtKNXyOCFa3eok+04kpfthuDx67PkVDu9rbcpLs4Mf
v3jWYovMKlImjWWM94zaL66xtEPLdNtbVduxCxpe67YbSKV9TWBd5VzTMl9cxL//yWfLg9DqhcnE
eOIliu7UdyH1p0eAZWBHGk9ZRYxNtMXxMb7mZ7lwkvv+d5tnLTWUwVakzH+3sMaOSuqLq20k9Nsi
kTuMIo4cvK+tLpdOQT9+82y/Yh566HOF3VYNwIsZNlW+A3A4+ACQ4vB4UyZ0KsLSjLbUlRbipVHd
j98+267alocc8obfayFnINEzwuVIhCbLyRynCpfFBe7ksBanLozLyXieu9EkPBLLhZYMv1+6QtFF
yq0LYn7umVtL/dHEPXP9I5hrsvMN49sbYZ7VbP1J/b9FiUnwA1bogqXPC5fDfk4CTSd07FefzKVK
4vtPnp3JYvE4leiyp3sLOX8IQBO/2elhztdUH3I70zy2pewqD+7idqOzOZOShdCKtJuf281pMEpV
EtrpHpOjp/jZWlror5O5RyszZwpNO9L77FBbpF6IYnd1/H31879Ut3+/grM/fIw0S0iOXEHvKz6b
c+YJXmz6MQFwbqGt5z5jT2p3m78c1Cuf4J9O0l/P+dtff7bZHjRQeEpznD8HUtWzzxiOAn0OosuX
cr5hsPaVe5Ag2PmPWCzDp0a4u/bgL3YGvv/9Zw2dTq9iXRf5+0FGqQdoKlQljooyn3wVhwxlXj7Q
heNi2B9ZFZrCnV4g0hjB9Xfw0sAIIen/vgxnG/+xyxWSzbgdHOYziRXikFMYMUAjgRC200B15IqH
p3m9MtFcaf0OkYpFBR4CDd+FDChyppHzspU9IWwCgX31bl3aJXVcnOyRFjWKeLZWZ7VY6WpZ8rYI
PrQC2YnoO2T7sHyy1CfVaZBuuQ04J4a67BRB0Wz6/oZgnSQEHXx1MnGpUjLhBs9bpmJix/359cSs
4YWc6gWBuPlhxnDROakh9j10u9iR1uEegZ4WOvJSC7TaEY/L7PP439DSQYYY1IxQWhWT+fHPq9Aq
oicEXZ3REpQJ5ouQ+0O5D9Ol5rdBEij0mLAgso25QmOL6RuQrB4JGV0gmHfX6phLBcSPqzn7nq0q
khkiaPM9URH1rKMVlLCN5HTLgpifa4nJf8qis0/4x8+dPYJxaFVtiPm55qWFUiATJEtAOn0POzGc
4Y68sPRTzxYpCXDlejbrflSlHb1Xsdc9paSRLCS4ShVrz8H+DcYOmvuvmBEtgVlL2iuFbhOuyiDm
K+xsGAQKDqc7OQygpaACws9DRFO0JR4cGQb1b1+62DLEG2Er3EJUgxxjOumtWK8AbbS/EtM3kjVR
tbmw/HfJfkmn8+MunC0i6IaORdJyF+BdMEAgDw/VSOekB6d6MAF6qxgA5wGOElRyYA2cXvaeVWN0
z23TnxYY/sGJH1//fVXahaX9x1WdryeJMlqFwouZfTG2lNRNrdwyuimRL5xuwIKTteehalWA12Su
BoyU1BhWOxlolY33omu9LApmdB3E+gqjrD0+G3fZaIeK3dvaVtqlmj/qvS1aN23hkz6V5ivY2CNE
NUq36WVwhXr2hMpo0czbwXwdun2b34bjZ83jLEbbcoUrLr0/g9C/3kcaUTNjxQAtf1ZhkaTQSn3I
k8Ac1HmixwFCHbyp9FqN4dVDp/tSt25rfwwfR1Q7B+GpU9aEemROfvw9ViBYK5CWVGOn3KuVxyoL
6NgQUYvnWaUjXLmFTFdwWoHAdK1xK5nMh5YyEsbg3w/v8ncMkYiONYQ47Vxhaxr0+IXGBDuF633Z
vmW/j7T6nBr8CsgXYWko7pVfnNfuv2/d//7iWYFYpMckyU2CM3HNg734NUPQPWOR3ieB/KHfRHum
7a3xGO8QBKyu+TzMCzvLHJL5P3/v2SpqpoUaFyq/PvASBkqzGFjCIQnC4g3x+dNM43oGL9uNLnM4
Do/xV5mv9cwdwXn8ru/09+O9EKHncMXyLjdvm8o7IilkUp8SRu8fNLfFBCXYHTilbpHm9CltccC1
jDNql5L6lTsRAaWBjqyeM0cD6KTH37xIWYLwuZOt2djVevLTBb5jyF+Fb1qe1tychEArNg2hJel6
yB4O3d7S9la5Ocm+kO2y9jl9K/IPMbuh/3ctbdy8+IXT1MQBClUIUeXPrSdpo76tQzZA0i4oH7s7
ICCbZNc8hPnipP/uQXfp6wojEGXMBJjTh2xFq4xpuVQ4tBotYaYkdna7irHIBPmn+l7eTqCtyjta
jadwHaaeEiKi2dUjJNe1JnkijOzC6UWn5L8rvRuTizG8/hC1D7VZpnewe0S3ONgUSjBG294pRI4K
xWN+qy4iNw4YMdXaEmWrdXKQK6ejWzDpLm9Ghi4VmtqpJdq7304k2gnLKCaH2cm3/x99sQv1PsbQ
/71zZy97dMzGou943SbY2WKGUs8ucuCLShAvjhhMVHCfpa+pVzfoSwpp8nsYN6tErPwdrhL1cVsU
Mc9scPDfWw2NXh+oUm265VcERR8ms+D2MwjohOJb34bpvuqfYkpk+k7W49AusTlFsVeJb92nuOhM
HzKMBrIeYK99reD7Y5I9XxS+Xe25sT2WhiYPR9bTHCOZHMwJbZL0a0Qj7R3LRdgvmsOLPK3gMxEE
hWsskLZQqWThlh0hlt8ZuMjFBlRdY7lhh+2cvNJlSqCq5H/kzezQh3lHAoqYbY/5r2O/HUxfsdN2
pYSLAeU9faCu90/ybiietPIxNzY57OcsfL223l4SJoOaJ3+NL0lSrD9Yom9DOTXsNTVM5GJGqzPH
jj3xvXtPFvRfSsQe3U04rDDvI1FOKcbhvkdxYCWOVP8Zu8rTsjCfnKK4g2hytUEyl2x/PYNvl3ZW
XcTVsZfNjEtD7eTqX6pTnoKIc4EWhC9F5BOY+3ytdpAurSzfb8dZ7aAagzDlA7/Z+9YHnQqSpk5u
11MReBqS8bldQZHvJkhvfLG6tvnN/+v/+ovPelLs4pGVhvy6umX7mxG7AY6bzDlKswr7KL7WM+w2
XdM4dEwlOB7er+yF12752TlHjE9FKzbzBQQZkk9ASMyqHzMa1Nqqwb86Y7iuaQsunf++v4L6WUeq
FUkGHWPqtbn/OJhuR7rBuIeMIBjLeFqj5j1RseAICSoU6Moyqd9CmEiZuTDTR4Uk9ceke9HrW3jC
tFQt9DZOKiwgILXd76PhiYcrZa8yL5Lnj0kR6VopNMqBEZzdJcGSux7T6XyXhA8j9bt6Hydea2eK
PyZ+w5DLOWiORbQfp3jlJkufxhwbIO5AFzaU6CYv4iKrsDDcqN2+F/CUCxUHiEXekaEQXDsuXoLG
WN8u93wtO0w8UtU8zUejMEjS7U22Tjxcr1HmDbKfW69kxlvYd11ZCOycSbCcbcwjpNcMLbqjfEpL
Au9Vkh3IIu1/i1f1LBdGlWSAWaRiiupcwJ6VQJMmh0ZjAbKOEYo4J1z/Efs03OUg5iukZnVk1p3P
+YifkQlGYHW6vnagu3yTvl3E2flRafCVKrz+PNNW52ywKj4LvwEN0mNl9+KnQ7rray8iGZfXDI3a
PHCOxWVGJA1jXpaE+lfHya91isNdp70lFVFYjrX4L77P77fq7NhpRMdjlsrcqvlT6e6aGPRLtrWc
fLL1D+Z+i3iFx+vfP3qpXfXj+Zytw+YB3pp0mop7OTBRxjp5s4rbgNZkku1OHC6LxVT4B6zWza3o
tvc0zSB1G9SJAsKNm2ujgos7FvMKUpwYWRgsDj+Lv6LWSvlgDgX64t5V8C0REIBnTYJI27mp5GmE
yNLNA2Rs1y8qQrqYcIaRPKziNwicEzEmJ3fkn8x29fN/c6dMES2jKYkk7J49HlMVpiKRuLR4iYiM
apB39rVexQSIq0vg9UTpTkc45fZozildj9FAEbNv4lW1vbZ7XhrTWqhF/+dazp4arh5hLCeuRX+E
INMDEmyHV6N9jtjZqw0wo24ZP0FgkjpfnS3jIm6eiKYbcT+cHO6pSazy3ei3euUVGeKkax2bCx1I
lTUU9uysUOB5zpvht8pjPGWNOuTHmb44R6xTnsf35sFaNhMev/H2AEMlDUzgrdIrcKXZX94GU+VK
8uSZOV749EkCCUzaU+/9+zEaf5/JuDI8wDqouwtY3EMeFVnWcuuo/RCpL8UA0RFD3FupXaaK24Ax
qHypXrH0H+IlIcH5TXJrgIcXHJqAVb+rfxMMY0/WU9a5inHgRPHgm3HMgsFfWo3Q4u/E5FNpnWMN
R2xxJIwFknXsG1v6RfAyOskRf3Hjo4ofg9wPtRCbBkMqhZiEXZgQp04TFEvNNoIB2O/K4uVgvJ1m
59PBVjJSp++7jkNE+5z3N7xbV47MFzbA+QZZhigZxDegL/v56BTxNORDyDKUMvEnK06FsAfEJbMt
xGW/YoRR2YBAnBpGg99LBGDoIvGxdp0PCxhWKqZduP2LjMJCXU4KOE3MmzrAcG28rbIP/XrGyYUi
g0s2eKJ/lg75vIMbs8GcxIxFLF1OTwWM9WFpHNcpZfiwCKvNMCxLZi24RHyi6TA8xTc8nnA/Dz3Z
I72ClshaNGkuBwfx7kTWo7Lo49Ug/4rcq070P/fvZ4GBHYGgMQyRvH+KfrbEJT1yglaHZyhOy9wM
pi/jA+UAEV/m6uDViLNdLGVid6PXnBOEpyHL2MyxLuQ7ydgmuFkKMj0ByEIr62Adf46cjtftW7Ii
iojNgjpWep9gYPlptStaXwl3ORbkSrgHZ6lyYD/QM9CT91P9GaV3xfgelx7MkZPuxMZ+EO8Sy5eE
RVT8AfkOfltsK5panE9Auh1t8U4umaOROfE2GE4Iy1dco7uS1P3VVJ8LNgVuFHfKoL5BvHD+VKNW
zxKtHQ4oFib+KJ/jpS4tlfp1wCHE2WzAwszoTrZl9akz7sz6VRm3eVBeq7Eu+CjnC9Es0RLxvvwl
XggLebCsUIFAma70wAL+qU33ddijaX6qrU1+dKLVR/tRVLvmtBCylclnukQrxANNEDee1uX0O7pq
O71wnOGyDJ2gBRzr7JdnLxKdQkOpJPNwX6fPtbE2j34DzmT2oR1XqEFRows3BcOvkISNxXX/+QVv
tyqSTwf3ea6TxfPS7hCmWhtFc70CpcQdCo+QkgrNnuVblTtkXuznJfhSAR+k8Azd4ajfsugjqcgW
CIIRNaqKa2LvLP34NgQE5UH8iFyOqonKMTQgKrfCt1OuQlLArkWvXthBf178WUkYS+GkywVLBgEe
7rhkKDW8JtZGQRFXR/d95dX9bSgsgGcfljVKq9v8nT7RQkuepGhR9vsOsOAYEUzoy6afDktRfry2
El/cRJEYzW0VREbyeTHUxpkpdHMkQvkl+VPhGvWKZHScbRyeXV1CiHZTK58NprbCk2HfH9DWIFWN
BQ4g95qFjH8gCsi5hpZX/z4ice++XddZnymfWiGZejIt5om/zFDifqhtP4mXXYbi07ZK17hTH1B5
Tp/18VWRl8g2RaZYcHqPq+klIlIFLQK6D2Gv7cVdLrlGQk6rZ1qOpbhJ5Rngb8cA54QBIOlqsuKF
mpfrnyd9SGPmgPqzDyfhS2+asJz7ANNh3TPOaoFytxxD92K2M13hkUtV3kmQZ3GxVkXC2XPmHF27
kRdkKj8v5OxGinIlj4nUFLj1B65AVO1ehJA+1sEJuWv6PLiW4NX3Bqqt0NjBVrt+Pvu7KfDzEs52
+6wuRas41POhIwzUWWsoz0yDkg/aBdfdAQyRHMJ69St12IVK/+cPn32AQxfpZdjzEPR0JRwDMNb4
Qbzch1AAUXR20Lez7aC7tX6NsldiKrGVzk8c1VgSHRlDycZEUm7TmjLNvto5+3sK+/Pqzop93RKV
ZjKquT0Flg1ajKMmjP1cODlG8sA7PlPDI4Xx0gpuo0s0YhPv4zTQr4VFXnxHwIwpFnlQGkCmswdU
FmppWkbBAe2WdncpLnTFjzQQpfbpmVGcJ/spChbG1DRzrOXweR3zf0HQoc6ks/+5hLNHZVpdN0wy
OQOslaUd94DznbZlOOl0JCpJb+2H+BHztHhCSEs2KkboxbC+tg1fIAf9vIyzZ9KUQk+wLHcCWKUX
wyM92H+UBA7GGBrv6zmv7qqiar6959Xa97/97KSlHLpGoHMwd7YJpHu1TLsOEPC7o5cUTvV2/eh0
QTr28888OzpZME3jKOQXGwSa1R4jjsXQmCOC3VOV8sc2mJGX121AFwvT73/qWYMyGyYKnYIfBk3N
bLXgWOmI5KxJd628bkssg958Cjh6fe/EL6RzyCnRLx7T6e4Vn/ZSPvhHuiSd0z6qtS1bxLwhkDbg
WzFtCkzSOogx7/bC/Gm7MLDEas7VK2QCAdxcC9Rlv5oBbJ4su2a6IeCqepojPRic2enmSGSMLAZC
6JPcp4eb6LQNhxspJNF0gQOoKf2R+lcbFswt6U1c24svFlsmmzCn2VlGK53tGVNtVVI3ptwcAwb/
xjzRDrLLt8izvMMGaBSH/lbD32CTbnV9cnpxy/3+82c7hSUg4e1qft4g4GSidSy1bshcV3VYI1mz
S2ZS98SMn7K38HgHK1rrA9bx1JdM1sw5/owcSz9VcCTeVnOuGQmqOaeOcR2a2xkZfloQgStaCwVt
pjemNMM24XGXZl5yjVJxYSrKC/7tVp6taP1YhQe5i/mOV8Z9szH4vQQ9GGA5uPhI3p0Tn5dCbror
YiqT7cTEPfTGoYnXhaUer3m4E8KtXq4FYVVFO2BCYekMjzx/aIrdcJtaDylPh1MFb6GyV2rG++Hd
pDzLki+H0rYwiQ1yMuaZM8+VYt7pYo8cR+Fwnwv3swMG62/kHE+rKImcnsOHyl0u5V/14TZ+G2AM
GN1NdiNxsjyuW/HOlH6ZAhhRzl/anrDAUWfcaw/Ph3atqjdFwSxRC+CHdr+u9Vmkqy/G2dpciqJc
DG0yH30PcjCd3iIJ7cgGLmzcbMvjJhT29XGjSreSkEP14PuV6C7KhYeVRQ+I+gv09k1IH4ram2q/
+530rzUGDxB4blgEJ2FbWYsuOERLgfPMlxJI4kLIP+toN+I5MxYdigQ+47VQeqNxq4Xz956+KMrs
N8USt5Rg3xwcs7s7tgv/qCBEkwXkLxanqGAK2UvuimzZo9w4eM37iRc6X5G3yhh7/GVQe32Y0bY1
1jxt8UnA/9e6SvV6clle5mOOgbiTjjbTw+KwqsGREsRpje5gfAjRdtAfB2NpJYseC2XpatmthRKC
kBnBZtFK+G+twICnp19552fUH9wWc4nByarx7B3gBs3biZw+iHwuKsxcg0lkpryftNpuxBdlxB6F
jyaxOLrolmeFi9O46sWXzg6vlQB/mVfBn5BjjW2VdQdf6LkkLIybNIfUKt4bxpIMuRM4TpI8vnC8
YTc7kgdNTtMD5y0O/U4mEFy2htgq00WrAXSS5nb4zF6hJprHObHh+ojn/DhwfnlnW2RfqJmimlye
GohFAAlVCu2xsEUc1DPyUDfZKAKRIO2H9Eu/qZf5orxpHkllApAs1Y+l9CuLNoP6mNwMi3YtvaaP
/UiG0NX6Yb6O71v5n+vU0PQbiB/pvZytO+l0nGJ1nMQZe5BAPlQCrdmiDfIFJxLX82xEk7ZS4cYW
Wb5Xtcp/6alo1oo62fIocmfX1h/X0reWqJiSGnZQZfNeAum7wfD3aHp4DVvINTTaWqafzXGnM/Ku
PGRfBqvdE1Ix3U8+1F8TyYnra/7Vv2xk/7ki2hqIDcmIOycPRFYRTUnSm/fKTbGRboyCjPF6NzwV
JGd9VtqSkiNCrFzbRFVyqmc4Mo3ABpYoaqvDQzPsyVGUJLQsTtM6/GNG82wk/kmDkOQhJSpIuyQ1
TsPpaJNHfWjnKWu+i9cadLwjodpfZbSpIcPZ42P6pj+HrAdvHesMPap7EjwG8nPvO9SO6r3VL2F+
SoI9cXUhhrTTXY8x+Jp29/ww9OeG0FHh/7QLLf6oouM+1Zl1X7xMk2NNuwQtAq8FLvWb6HbCbrnL
11aF/djNkDGzMLzUoS0fgNwTSIrqxErW/TV0pXHtqs6+r6GvwnrsYwtZR77M6HiB6VjmLKM39YDo
IKAmV4lkySlQCZjK5CCMyYZNviKaKidweE5B+BdBux1oYuyzVJJuhSGXOSDh1uMjXXDFz4nysyui
po4sso6puSfBiUGYr7Q1odFOvpZuxzvyHI7GrKIbahdOTkJ+cheUKGdOqEJDRgr7KXwXy1c5vjtm
iyPqVLe7r6sZfJU55X12z1J55Rj5Z5Dw86P+TxPs/z2ys2q51ZtsKuXIuu+ETaLcGjQWzIU2Szbd
+BPWpSwF1TJb67SlCUzAywcz1xN+y4KfYgBZ1CYa/Gqtwaax1XAb1w5gCIZ/4Z5YW2lwKZM0wcte
D353JCnPFj6FDZlhWmXru/ZXdE9y6BrStLA8PHdMMh3iDE9Un2OgvP57bvHX6WeWA4sazQo8NFDm
/ohavi0fWZhJZtWLAEA8YmWw19MWCprFdNNu0gXcLhLf7v79k+AGzlfMs988Ly6qQVaExMgehIV6
m7VoO0syF5nObFB8QkcaPYvcMWuXs6CP9+b4pt9CDhcPbps4wkf2Dh8ADl5CYNW4bhk9o25tuoCM
4g4TGv8UPW/rnj2DDwwQVFzM4jgRqt/XeKMNtojMMbMrUnHTZXzaRcdN37icxhNC5i2Q3/bJJDTp
i+w1QK5kYBnVQ1Hc4P8+ZItD/yg1i74LlGHdAjKQrXvltD+ZgRZx1mjt2Fyi2a0IaIJ05Xfl/tgs
lRzxbbmPssWUraRwRd5xKa8gjRr24QvmNJqzQb4N8WcL8V18RDj41bykyxQhmlzuS+oG0ymm5+50
AwVcT5cSwVO6vj5FQbwXrFk7G0UvSbfps0eDzJ/h4GoQXZpl1S6kKBjiLbSXNHHDeDtO64NwYFW9
NeCg9ti4MWHXjv4Vq04VBarhAsIe+euB9Zjo1naatQRpJIXLvA1Mana83t3v5j4faaf4Wrsdar99
zz+7gElNuYK7pa1JOiOHUbADDgdRtVWOn73IhmjDBwkON/FjRuNwgUhtgaI06oL/jMMVA8t1syJ5
BKBiTpkruJlwK+XL2lrI6GiZE4TmL0teVTEhux8SnnzgKkUwqzdKv388DP6xc8U1Tu7e6eUtiJDI
CnRu9DJeWE8107YMlpzoSvUTBYzcYqCfqV01ut739Ml4nF7a5bjlhNUH5gszDlJSPbVfaHftq4JP
fNPfImrFe9qfbJ3CKAy0lhl20IvcGT+BN/YBDQXbWe1qu48j7S375CHIrElSYdAPTiD2kiWQr9dI
tcMH6irGy+HBzzlNWHb/lC5KQlHzhcCRICbVGhc/onfiWgY3P/FHnCbO5g+iX39mD8jZtFsjGJ8s
ElRjx4SjUpGYQqCG21q2sGWISPraHb2kgEQQv1yiMRMjDykQQVbjKlykBlAV+qbJw+np9C5D19CI
NPFhgbB6yRIwBUf0xc2wGV5iCE79un1pvpKHQlzkOUN8nq9XsRN05G6DFMKuYGc8+IQEVzV9bEtb
eRvQh3ZBPjwWMOE0/8DXPS2UW/WjAeweBQZxBAdP58z1haO9eD+9R/uJZe4jAhHyRMdHiG7z3ST4
1dPhod1n+wMnd3nDnWJ3OOiLbFk9WVvpLVtOXPyrOT6rdYXA8pbbQXdY2/KIhYY4bq5Ofmk5BH4Q
fcj7ZqXP1mmZ8qXJ1g2IP2u62fRfRvZcjmsBxMZmco+3p0eDM1qg+6kHBWQ2AsS/ry2B1rl85XzV
Pes5qbKgn2qe8wOjwac82/DFHhuYIoExsnY0S2pxs93MfXdU+cl7AiYZPu0phlGLribm/3MqA7vD
1tRaoqNDBZWCY/aWMojU2hf83WkXsKfT5ak+65W0OGa3crKO8KfxXSzm10L8gHWKAqrixP6EWd1v
lybMfjnI33M+foQi+UqdfGx/9lHzG4wysRe/81ISKn78Kt5x7vdPo/g2cbCNJZRnCORPHpElnQC0
4RdHX7JVO7T9X/oHbdWGU0V5E6qwIZd0vseTly6ML154BjVYlvVqVTJJ/fz3ViP/dYZgp5Goyxkj
qZLOtI2d6NvuppilYuZNnz8c/frJmtGFdvxBLyO1TTfaxl/q/CamX0SaIF1mdkDsxPOUbY1rGsG/
oHHzA5dMRSOlx7Sgqpz1eXpNiMJY7PIHPftqfLjI1Uu+aTbhKltX93gIMme8EyX7ZDgcLTMWpMNN
tjx5uWctexaNwBiC05Wb89cZ/881ofcA8wIOk+SXnzdnigzpmBpcE8UL3HaddL51rdnqtrBucD2U
JQS10S7bj0pfpjgYiDhP7gvhFSIY5ldFebOALRzQL0TbmQNT9G7P91znFRsg2/o2yXzxtBnyjYYi
EoMDsOs+GBoPx6b1ehDW17oW5nlT9fwPOnva1aFIDgCZ8odBXI3Wzal/lkRfWCMeFvftAIsv1h1L
FlxF0dwq8cwhcaPhV1b/jko+G5AuMe+rZdweWPl1N0eZsOut5yZ8LgiSF2HWCa3stsdb8GcpxTx7
Wj6Ujmjfs3FM+VYYVoV1J/9ibHaI7iZ586en6vYwA0xPZtmeA2lIrO0+Bdw72lpuVyyXQpB6urBW
OfSndurltNyqx/G9APvs4iFG2EFfKJ8ba1bz1Da3/KiHvaLgo3//99fyl+X2P/fPgA6BpX7OFP35
QihabmjNIHH/nDHdcPxHkNTB11gnij/HhelzeHbZBxmlw6xEpmL99xX8pbg4v4KzylDSrETrrFP+
MBU7eOLCTW4FcKBUZjHNyTfxHSbHxDnIK0q26uCU8wQFNI6JdgwP5mHuYOzKE350FBscSBDYPPOw
juKW2Y4Gf1T+//DD/iUDPL/os+8IQ6hRRY3457ZxDausDKL4IaIdqvkJSgkerWA9MhNWlI1cO5z8
VO6nmyYkA9U0K+UHMQoq3VfaT5ECLu+JdMDY3P5Os3VtXLnFf3QgP042rESsQ6ahoaGSaZj+fMit
MFZZVmC/gDMaFjuVYgH3lfq7Oe0sY9GIe1N/mRwNwk61jw8OGXynyReFvQSLh1lR456OA/TiwFwp
m6kmRNhpFsIBSLabPHRIGAJjO0Da+YJcE67ymkxjx7J27LsJLA9kJCVZ3hP7rVnR8FrwQY3Vrjo5
NftFEYy4vA5UAYimV8UdxJvHa+aZvyb0Jj4vQ9X5V1G9EC49jafRULU0vcNCv/g/lJ3HctzYlkW/
CBHwZpow6Q2TVpwgaER4m/Bf3wvqQUtJRmX0exNVqaQEE8C9556z99oBTf/svZjcJvUEc4m9YEzo
Tywvhk2hrJfeUOCsWJlOmK3RS3K1mvbQa59hvhErVxBfLtadma9FYiaX//0qfJsm/7lODbwhMBLL
/NZFCXW/U6bSiM7K0bzDQgMaSsUXR5n+pboRsiM996DO1kCryNF7Iq3RNbe3A4+/DQqvr+NqUR20
bEqCJuL7qtYi5EJXy+zcQQHFPF46wF8aVcJdmR/BnaLETpjqKreYZN+GV9cXcXUcr4W4aUIjjM8B
hzT09N1Cf/rTmaR3xKwEk++C4qWBR2XfYoz8/MDMtQOYvxlhc7UqVqPcypORSudJ4sd2IDQZiTej
f3JnGj9D5XHIQDCAmNQ2c9t48plHORoFZCsCZTE0W+ruCNoTSU7ADN3CG19K5Y23+tsc6c8X9NdF
Xr3V/ZSXohbytMiYmXmn0Gp2OMHrdXfEUJvv4L+Ke3NBoEHi3XpUv+8b8yv114dfL4DpOIVSzN0J
jZXVbBK4Ry2CKje3PJ6V1pPJdyLob5GAOWvdrnwngwp0w3+/MN/bjvNVGHQdTVP/QU5lSlMTthdJ
PGNu7jcZXK0X8Uv9miALXah/dwOUsdARw3o+4FezIxZKMMjQ5iPf4S7yCVT3qk3eHXRmsvSoPppp
T2GYmUvazf3ojanH+qbkrvZl5RzcOERazyINZd8LnyBUVojuXsivEl61V2XJIu9NryprGXN8k1yJ
YVOT2IPLEukS8KDqGB2DyfGzRfUu3TIbfCuE5q/ClGg4GuTSfJNwFX00JZGaRefaCauHct30yyR4
znW3z5ewFSMnFRwsEsNDKuxrjnA0SWDA2rSsYpufxOe8/cd8nU33HZDlyFXAuirQL6wHyijqnP++
dd+bUFfXK/+7J8EWuhRtycgLBhbvNhYCZklIUpm5Ip+Zs9wDxopMotzWuPvvz9Z//K4sExcBXfTv
CM8oVsMybHhz0rX1Eolu99C+ZU84k+nTSNMBYT8pAoK8KKQVHgND+miG08XfRZSMkyAcLbVeBPlm
Yrg9ML+GiMIlxzMRLWGAt5alleJ7BSjBx+C1fi638r16NI+c8gc6qGq41JgUDikUVxg5TK7S/iwG
p8T/GKdtGb1o0N6M+qRO9Gn4I0DB5VOExxhtRl8dh0N9M1rj5/X+r+/j6l50dQ3mVGV/BIqoknzm
Il0uS0DchyReNngtkAiv+9QDBW9jT2ywe9m+fOMJ1ub16p8qhSfCxNihwy9GS2VcL/gdmeJhxhNc
vtAtkB1ClOmOUXb06oOKb85aX6SVT4VMVwK4yuDIspdl731ztEYHPx1XqbnkQFM3DqB/ncLYd8A6
CzsQnKxZTyhJil+K9YzXFSd3dMq1vVauyYdunQl+t50fBNLdGDw9wIeq/wCjLx3e0JEJ7kq9GVD2
rR9w9eNeaSSyaNQCFZbW+eIigomkoxU6jXgoPUvYcgcChmw0uwzO/Nourncldv30VtTs95731UVc
WZQyyU8zMW/Es2YsxdQp2VizX9GwkwkjXRLR+8XItTiD751kgozSdqM+ydiusEyUXozuLvaYl5f3
1aPISYaQXxSPdvK7/cVAo4ZhZjpEPGiEzmakAyyy4/gebzQ7PdONi5OVwWy4f07fLuvgJY82qrkw
dHtuoIkODcGBE8mNzvcfmeO3RwwPo4GHUdbFa7le1o1xCkspOsfrAZxqIMIQIeqAmjbLngfrXfOP
ab3O2rdWXDazZubiTNWGsZ762lr7btwZA4l+e4mmrp2W22zcBsTFoh7A5VPUe1//LVyeYlg4PmVL
RSkQsB1OH5120GJ3vLX9fT+FzHfPUClqRVMEy3b1xkyjKTWGwSPE0edLx3eYbxvVjXeTNzkkWzxj
Ug4Q3leL3/m7jkL2U/+lOqHm6fQ7qblPwDpnoq3hgli+1e/6hrWby5O/L+7q+U7MXIrkqZrOHLKB
2k6OYi4eJMHGGaFSTNpWsDR/M9kNvY91RMqIsMlwYmsH/Ve3mLE6gR28MOyhi+3bFairfg8FrdUZ
tdv/vR38WEj9faVXL0HQ5fpoRiw8ypGX3fjo1hJ+KaVw1NOMj2/X2lPzGt/drKF+XPDmTBIsB4Qj
Xg/jM0XLa8viG+rJrpujgIORMUxn64vsxFzUttZFdeOI8f20zV2xRD6RWgFH/DXQMoxCS2lrHpms
fIqZTAuDSmEr2zVFWrUJ2HXVDg88KMaTQbnLAO9Uuj755/S21XJV6GvULTTDeyZHpGggs1DuLPVB
9O9IHUz3FnM8779vjzafNq5f2r8v+epBMmNfBVuRRGeIAjrHIaeoTkUBupdKjGWG5jmPv3kYk9Vc
n+cnlW8SZ5cJSpXCph0OfbtPO7C9xU7t7zKAsKp6H9JH7hOnqTYAEi6IrzJbeNRr+OXnRnAvrS3C
nhWe0+owXh5Y+5JjYd2NwGVNPSPlLuasjhVFfitYrAGWpvvw1tqs/FAiyag1ZnyPqknzWeTfEsmK
S6VrQzM5V4D2Knzt60DegIqZhA1zWerXst92LVsZrVUv1jTwt4eQ4Yb/rhvjKrB87zU0JNsU+4M4
KIuMiYVSrVo6ImrAv55ajjChE+tz9kaPmQWlMjDhzsezyMJhxe+CeKgvD1Z8ltKd6DYP8hcD4243
PFjPSkP+mB0tzU/xU7mbvljRkwftS6aZRsP54l1Y5pVV/0utj5pxkLtt3D7mF925kB8UMZuLjPXI
+T8pmADfMR2lVc80A1984xrjguWpPDd3Gc8lNoxIOVaXQwvwmW5uc54++CW1vixin13kDFM+kLLl
WC1xUJGVFtNHX0j3HLtw/+qvPT56f1+ay/pDhdRCtQtXhdaluaPk5WeXM8CtC61bZ+NOgI+uOaJF
khUTsUOJqZTOG+Mz8ajLjkKK4Txe6KUFjt3BrhiG0P1406INeQgXvIUDig97lB3ZeozCZcgmenEs
ZdPgiIzO/fRM5nlCzCxzJQDVtVsre9Cx/Fjsuh9Vv0RxNHRnfrsgqz33iIhpp21rfMbqnRbZMu3C
aiXy57tdyoMOk0FD1QhSeGWg2s+x5yF7qpER+NpXKUKPqJGXdpyAQAyv9fCsEBU8FR9T89izM/QR
5evoYO3DzOR/0gAdpMcuOo7xcmhPuWRH04tu7DSkOLGTR57AMqzbWbVAYNmgrmw11JmXO5wafbKQ
3om5YKPxgX89AjJGtpH1e+1ZiT30OwoRXN0eoGpTMu86JaU99QejrRe5uZc0sqBXo8Iw6tibJ4Gj
wJt88QRmw8TI3XOhMpuWsGe+Bv6/K7c1GmHxcMF0bp5Rdsb1b0k4TNKrwWlzXEfRuwgdSdtZvokK
YXLQkV5ke6IPq2yjctZ0GqrDY8Kyq/qKJwKLMVwZWDj9eZG//Cg2vzWzshNCDTng5/ZYkn7wpWRv
KnoMMX4J3sfuIyzZbUd0JbZueFa7Dm6tesZ1eWjhi4BLqxkSY/qZzf7vyz/6TWoGk5Cc65fqi3Zd
jbYRymW28bONOj2KxVIFVMRXKHgNHWXeArpsUNKFRRqcmR5Yst2kdrtJSrf8MO4reSN8iG+EIhBp
PKzDl1TmxMvkehWz59VtDyMK5XkHaWMC5DmFqyh5LwZya75UfwV7FqGGia0fDu4dEfUv4Wq8T+/S
ZNnpttCvffk9M5lRY5lNlhkQk8hA4A6LdCt1e19yU1J36wAEOV4/MxxtpTkGkYdHe8jt4Pm/Nwzl
esO4/uquGiOWFKRyLEfpWbnXPi5IUdRqzmVp76LOqXNg0bMQaeIiqT1KhMVE82xKlyFq5RR2sQmd
j2RtEnFxqrRd0zxpAa3RRXJsn4v3bPvf1/rt6MXGpllMh8DaqRLZQtdrvDkaGDfUidpD+RgAcqU7
IMBL1I/uHNMQ2SMjUDd35/SCGx99fQrmo3VRJklFw1Wri9fzKUESJk1RpOis7/N1cZhzJqPlRC67
Lbn1MnCMG/ApSfz+TM99c1GHH6vBn7rWrYVNLtVREUrnfkPbyH9lfTYkxv6g77cG1cRlbTA4TsS1
1C51TCMSR57xWYvYdYtDL/9qhq1krIhbqoL9KG3GbBmGZxHBEvz8JXj853bLEl/26JpnGTfOwxYB
2EdxbLfxjsccsL6VYsFAJAJJP9YeOzT4CaFeH5K+yRNkS+NODoDR3fvENDOlZtGxCle/t+4ESMaQ
2VCKIHwiHU5ZB9G2Nu4DiPPdNsyXurFK5SWDUbwLyUejYOJeStVC9NdGeBc1ewjgifWhB9uBbET6
pnQx6b5sB+1BDJdjQEQa2XPKHM6hnH1PPgp35YG/CqP++sZ9n0/zf9dTf+77X3fhqp5KcyGqiguP
XLjWNwRGL8FNLOccbjRJN3k+f07t3z5tnoHCI9BlqIj/rmNlNPllyWNxJuQgbG1J8FDFRF85UpE3
5UMV17l+rhmS9A4BDcmbiNQf+eKKLNSn8iFl+99Fz/K+/cofxAlGB/Vdf74MC/MtsF7A0IS/1Dcg
EHhIrIzVvbIlLCMRSivnske1Yc8qUSFzksbVgFcVwyoXni+XDLDrbgwNZOwP1LARuWPKgwTG9SDt
2/t0VR8uJ3ObvorvU/0KB6Aq3dFyxv/3yWO+FZKKG0Y1TGBH1+fRiy7ketexFUH484a18M4yCceF
t58QxSNDxDMC4gT2PsqTG2X1t/PZ9WdfNX20rlODIuOzZ81oAwb+d/jibxj/MOXpPUNcZBCz1IWJ
Bu3ge+hI3PLQP3CM54R+OVan6GTNccUDY+ByOScnNDRZ3Tr+uGmYmHvJ14/Q39/S1VY4qamRyzpn
FtLQUfKg6+6dAvM/C5blTlCfywOlmZIsxJvAc2V+PP/rs6/2EqEVYzNuy4g7FJ7AKa4C1ckkeqfi
sEJGXovPfbjK/cglURZPOGwEMgm8vl7m8MQPQ7Ej/TCtH2kkQTDEnyqcTFdVbpzqvp0Uru/lVTc+
UZS+TBru5YyQN0wKgY2WrRGKUDCDUPQvTGh0ddlqt7q4t27NvBX/JbYQmkmSE3N+gD8mL3+IVrPj
z3SyF96lN2GZIn++3NoyxZ8WsL+fh6u2R+iHgp8nnNezr3ZcVEhP97lmq/Na9jv0nSndd2C4Oq/z
f2XJCXbNALxCLneka2JCytNjp62rYV+1r4lBtylaaduUkFXlnbghxdwM1LFgqFeDbCvvcNrPyt5E
fDM8M6xEMlTrCwa3OcdLY1tk9HkX09wOPiIaU615MmZspjdBXmqZE2EswIxC2SMvOn0WT/XMsGFg
iUTDM7GGh1q55uWe2iLtoXky5X5UELeRAj0Wq9GsHbOTFw25LnrhVfUy3dMUQ3BF4LV6XwikgaOx
7feXhlCM+kUO7eRJOibvoOF8kJlwZk/F6sbm8VPRMHsHkI6QFWT96S/8fcMFKffTMp1XLEapsS0t
AvcSHfjhUXA+lSRJtMnLf3/mNyHNn6f7r8+8egcDionWh6XPZ5oIJNEo2W3HiREdbqctk8JDQzjh
DIb/tkzal9h3wWmwn3Gwl6DrNJi+gFu0d7czLn58Ev+6sqv3brCsQQqzZDpD0ZBxc1WHuZtwBzK0
IiAdbxAn0oN6jAIYSaieukP9Ko+7nLgG7RjcVzduzjd3x/xFqQYTfsIRsNJfd9CLSi5khhTTWbzj
acfiuxh6TyTT+tC/wUtSNLfpbOsdw+sv8m/vTdUdJSrik1k5ChIzQto+ZjkP2eKAscLo6b/v44+r
FK1KA/GRrJkEqP27WOSVlflFGk/nGTXTw7t1guzAjtz+7pAfaqQmvRP+8v9GNv35Vv762Ks1qoZr
IIYxH9uNh8kT3SCj6Q9KRd2P/R3Pk+lEbyairD8h1kdmP2Q0Y9fxcFPY4aq9D12UE4W4Q61wa93+
6fn5+xu5Wska2R97LDkTDVzNM0i6sfECHQg0W9TYH7f5x3/fAfnai3z9VVyVfmqhTKZWYHlQjuCQ
yq2Y3sfJrvbX814qhF5QeBcwzJ7JZVReaTrKxWs1nD63HDTfpA7XV3J17hFFpj1jxU+uJZ6+5FlN
3Qnw2ByoM8eIJDZNJRsGSQ5TVHL73hvfb9UV36gT/3sNhgZvkkOQfl19TRetktuMa5jhA8RXpIyu
fVpa2qnW39SJduLwaT6ma5abmqvipYZk6voxIi9EUrUbhZSODI50ryKUpfAm4znxLAa+bwKDBZoa
zaJvb7xEP95CwL0ivA7auCgL/32Jks4UW70eRR6Z+kHOngwIVhBpBOSEpA29FOt+LT3mryUn2XYb
1G73GN1caL5pWedv7q+LsK5QfLKVpEmVduJZ3dMkorzO2euweMxrzdLgl9kBG5BXh0uShrFktrgH
qdnENfXbAPG1wD+4MPeIIZeYQzfhZ3aIOI37VJArOV+Cv0ZHNSPCY4T6685aBAdC4PCD1ad2b8pb
jfaSKznI1ZqH7kFbFUvlIDxlzRJpTKaerXqXlveK+mK0j5nymYknv3oQM6/OVp3o0jpCSk65mAdo
ygEtb+iGpq/SYGfhLn/Vt3IEmdmWhaMJVXfOuyNAkc3lg2bfhehCnKSPwyNleQF+6Vbf58eCc56B
MsVHkwcl5t/7W1dDlYddJ50t8NwQCmmoku+Tub5hh9a+rxe9WxxIlFlrW+XdUlaT5EKUnq2IgGg1
Gx30lDloEOQOLOeLTHWyZ+pMq/PW6wNpmUu5ro1nfIGEcBAs37ULTkulMKRMmM5St20Ez2iWaerl
6idBwCSB9kxUMXYwIWjQ97uFiMlj4et2hwLud7SxDBAeDhc9ftbu/EJBy3QMB+cYOHwYY/HqbbJn
8fdOSzYBTf5qX6xbWDhssCv/zrg3dsTc3FVeiIBtZYZOTRb0MNpFimrDVl4VUsIuJ9Awwvg+FZtR
0BwfJ65GL9n/Sqvnjn5AH7vC5QAKuVAqet9r09GaL0N6u4BGgeWpLpjpN8/8fISzRnOM2WAsRGh1
77OxaT0t1fKOT+wDp2hh9noTJdAEvAsRoC3/EtdW6obv8v1Qe+OJjKtI8qbaNvOFEN9jy+ORQrmt
diWC799G82lV+MF8Ago3rbVZhNHaR0N4J3w1KRATW+ywisCKRNhCnuFy4Dup1znzjyjENu+mtNTy
jaTuy/hBGHaTsJXlbZMc42qTJMtiXEKjNZhcBOHGKF2sgRd6mXjlC44Fp1LfpDzLQfwh+OCdshdo
Nam6gh3VUUTzBo954HTyYyPih/gYio0UPYwdnei9JOE7/M3GwQx9TA5N5OmzjnYzVSQvzJA9FQUb
7dawXJA1UH1ENACyhSC5SenpzJWbV06YQXCv99yLBcA7dA58StTTg+nsiUZL9FoamxBI+sDNxS5v
57gucEkEC1BobfcLSaH8UOGHyTxcu/HBvL94old4vNthcbYx0tXc20u6D+ZDdLkI3qvaU+6NB9W3
Cy5Lo8WZr8ME7tSCBjsdeL2z6fjJ4Rav2eQU6vEiLlIEBYKNTlfq3Lpzo8iLdbvCSanuEfQwlBzo
HhMRB5O7XMAqEwA6xI6Mf5X1jpgYjyeUYzy6adTIDa/nCnufmdyFoIH1/aQ6Qb5OCavt1jPgN150
hmvi/x9Ih1v18Ux5bnrbRBIgP5rFKgKAML0owopPMrpV2Zo0pr56QNOCsKDZdWrQyIZuI+8tqMnS
QhcXpekWiS1md1Li6pTupcPIV8fNTp5RL7l8UjO+aO1e0Hc5Xh7SVZotOiX9ED2bGL3DR/p1ATQA
sfZaBiKuDvJM/Uhh/6Ka6SB+MV9Jst/WpVpI0q6RPxFiC8OpkleN+BT42zR2MWC12WfLpihlb4oA
1Ep46ZqLPUUH9Mc8FNrCepALpFqG25WPiMXMs0SfPn8x21Mdb4v269I9iQztemKyZHVfzBZlxB0z
qbvyebPZeR9vhhd8mw7/2evw2Gr0LUkc+yOu/evE07W9OV5M2mUj7tpmLbdOLc7afdTtm9C9N12F
sABWrv8u1X782BkppJAWCdz4ujubSHpq0p2ZzmDx2iU6RJGwlYst8gC5KFN7z4LMgLi8n27qUH8s
1BFJoClQZRF67VVZakpBUOYiNYa2wNjP8WDhDw+hZxBZMix9jqxUGdtbPzG0rx/2k78/9qo6TUor
m8oLfZ4KR2hy32BJTDbVtEq6t6yqncGcVo00OaEs2JOe7WMptAXm0bN/YheP1AvPurSB4i7nMFxC
16pD4Ay7S1l6l+JTY4kitrVCOBssiQ/nr25xv15WKAUv8oZ2c1ZhOcsJ18CGmvmHoj0L06HRP7Rc
dE3O7i8tNPdMXIepuciZRg+lo/vPZoGq3288AqISzUtJTEexThJfjbPND2hLSSxWzljb9ceIu7Je
N8VRxMpXPUTSfuqqRUFO6Uh1JPFrTf1tUnsP3NtOOgXduzw8Ik0mZ7KJKJ9siLwjGG0UWdAkIKgU
YNm1Y/k83GnFqRc20gVo57yOZdIi0mE4OCAip4JKHpzHUuhdK10TgItpbdpq5VZRNiFTxIgkzwDZ
n/KrIyeWaaF46vWPvnpIfaau5wlXJueE4jM/jOtpf3kQmKDHu6wizXyB7tV8iB4JY3Lyg7JkStRp
C+UuFvflm5qgFFgI5RP6AZWvQ2pQeg9bEbFlgZOx/EwASbSplza7gXCUfBni9su/Wsbt3G1+q9nE
B+1rsCA7A3obstnFZ8VreXhujRV/sd1pL4b2AlZtra9CZscLk6VuU4VLqrt4NeWs1MyUYapUfKy5
FDT0SfTU+7fMhHoIa+mRTdX/kEkPwpidzAbFOXCVs5eD/wL1Jxzmely01iJiTIuHjFyOMgFC77EN
ab6Lv5dgBNIPjNQZvspD9zqxRwwLykcRGxaDDXNcKNnXRfvI1kH8WMg7n+iPCqbkY5kt4Rx8Nlsh
wwxOpzog7C+wKUkQf5geMQEH/4i9bbizLBubA4qwYTN6k5vrTuWh63UrxeafcRu/6MchdVR9LTzO
bhx/r9zV2sxJi7+McS8os6kvoTT7wjlo7MunBP3nQ03tsM66hXQHuDjZzdoHuoVHelao8bGnpa6/
Mu4KKsnALQEFwahGESMs8+7TFJZG+dwWj0OBRGSb7PvCwzrZYeNWqiWcmK7CSr6p4WCme4UQ2TRl
xk83wncSPN9Jv1LSvUqXqwK+aEB6QlHda+ySUDmGILDBSvqJm71KUFLvZZcROThLW7CJ4kwP/U55
Skn7tuziFwLwgWZPAXGDM7P0WFe7hLE6g43e01DwwbabJzZswwfShU3JMV/IJlZVe6yOWbkQIjtU
t0O1uzTPbKIqxmffqZS3DkBHz89V3wvmk5ivJMMNmQDeU0lwcy/hon8WPtmXE2U9MiKaml+jP6BQ
f9BJwq1rzfZzmOM2WxjKgrH1zHrbNYyyXvB099g8osN/bxY/dsgIeZ093Qr+jmslEc1feeYQoDGw
8TB3mTegnBrFwqUFJIYbob6XT323LerV1DuhsWWvxUhIYBaW1+AU6gcpuNd4g0ER2+ljcaNji6v8
h5UdzxkDDp1pI7vov4catQ8E7A7lrHSCN0T+VMU3j4vHXA9nJUDWsAB5rKnrHFVOl+1Rru3VhxFF
4cns7XT6KFoHtQmRGjnqEVIhLidqyQeUS/twWNjaW0YMCntVY5Ovw1PK0XwjI/HQ9iD59eCziPn+
T1b3KfLnJhigx/FXS9xQ/BCoByp9LqGz5uI+WM+lJKlURN2McNgbR38I6Nq+5G+CaTMVQQrgVPGh
UA9Q0fl1q7BWbaZyKeq7qTkNyV4bnQtwN8ON4UnnJ18hKMWdsx04qF16O3ymc0uS+V48AfwFA2+c
xRNLpnWnfAl3Mcc7JvQBDboCdqyGwJKIvXGPnt+ZvgjMxhDLO/7Ol6HE9mQskkdBW0YAWQgEFRbB
cgK/b9P1j+GHuj2ZVj2nESTM0dL6tNghbHWOCEDJ5UYIeHiCv7CiF26+ZyQ5PXI4OAVf+pmKt1rp
e8yk2se4kfcJB81FqoI1gKp4f3mW8p3aerFFONC6TXiT76phRy1MlSd4SbFJu1Vu7JLkrm1OeXQo
By+ibtSB8jvl+MJemHTtAj6j0K4IRxBFFwCsgCqptPVXDoDgmaieC22OdqdQJ9KWLBUnSO7yEr9e
4cnLOdigHXZSu08oIItdgNhU4CxZx4fmAvrwlhnlx3YVQLM5agj7FGnB/z7AY2QEmSCD9A1m69la
jIEc0q6QeYoBnEPtbgUMUmiCYmnP3paSl+nWA9MPhoe3PI/kB3x/nTA9yHOiGkp/8Jn/Xk0ja1pb
RDSumpe5JL0srTNsaG06W5dtZz0k5HCPFxyvPSnbu1I8X9CrZeGqWubJUUyeWBwcdWTOsSlVDj7T
Lku3l2GlGie/JxQPTrEicI7tG07se010zNLzk6fs8phAbGjMjRis5WDtl15Zb9TCRgxreQm21Wmn
jnelTOJ850i956uIah7ACPjRl8iUftJdPftQR5o/0SqYpT4XL6xWVoh/vN2W5dqYdhOWG8izaIEC
Hb2JN3yW/ZI5G/+Ugs6odpa2Nqh/muxBGr8mjihNoXIGNs6XiwWXbO1zGEDBZlIc1/vGXyLGLzub
HaSfXH6heLW1lonUwdIxen35m7SvVCPma1jUpPN0S/6hQaSVUX/MsTOYtAkNhOxwJPEw1F2yLgi8
RUyis2TtzRwjnE/sPb8nPXAmlcVtDmWAbo21L+q1XznpV8eCv+BMuZz3WvYVBNXAHmHXKpu5zKFS
wDAS2QVOAnkZfMb5/O+oYE3fdOk4Zaeo4zcXhu8Kd80bZLzH1vhQMrKPxeM0QIknWQBtlA/hghXS
waM28thlO1U+mRkwARWOVH8QxjsBpUPx0l+W1S/1GbZYW7mScQIZjlJhiD/bhFCvp0nZNtFXyKlO
xHp/D8tA6Tl306opmQ/007Tsg2ofpEdanhk5H2WcfF3CXYAYEZ40td0xwwz2W25WjNYi7W2MPTHX
FrEBQBroH1XRJaEZEDxLOlpF1jYIQSre1kr8SIRfQ/WWo6sL0J8vtWQ55e/RZSnpz/rFLluH2Kh+
K7ItRMam859CWvbgcy5SQjdxqQhnvXBk5E4q/8UQP2Xquni+tZX9tJP9/eppV53PoBk0JQ7oeWmz
dKXF7RnuwY60GChRpKJGXALpSKy57zWzyjtXpJFEK4L6Y8+8zwg80AtIR/7kZ6i22XtKcBe75Nvf
JPvPa9JVe26OFJ+p1/zv28G1t8Ysr3RWCXYdwjIGp/68vKKG6vARajbYOv2zsRz1HrnxQ2ArLkS3
EEcF0RQtN3tlrG95lL7J7+FDzYo2xOr67Nu6bhheorCNLimenwvNiZnt1fO52tFMnNZyY0aw/p3f
vAIw6GFViXabutrsT4rdpBpm02YfKzw+24QErnhm7f3xpVTCEVOXbC7a4anRRDfS94Hx6iM6q/UD
cr8OflQ3/Gqnz34lnm8UXt8Lm39/oqt9wTd9QuE6RpPjnfZRDYzcvIvppDTrYNdlm8DV6RwuACNM
+gLsRls/KO6MqL71XH5zS15/tVdt48rI6ukiBuIZhTSQiLRZjZxGwWWuZDZRWxH3k7zEpW7B23du
TXN+ULHxNegiKmXNknT+/++GNBS+mMdDzafvBZqvSInoReHEX/iOclAX1Jyr/lP2F1m8qO6D2zvi
97nWv58/dxb+6tH0ZazWkhaJPOrAfFjT4QGBflBtukWBi4OPs4dtUgovpydtXAxvs0Over/xMHx/
4f69iiudSiYmWVqJiUjLJoZHsPKDlzSbc2DLh1A6kKIWbegboQ/mTGBPX1K4b0zHVJ8yf2mS1eS7
t164P2r+f5eAf6/o6vFU1KSNhS6fr8i/i9fo/evcRvdbgsnhxE2CH0ety5PEVgglY/IIN5eXPMY5
vbWohMpifKCnghfOpL+33FE/9ClRtm8Zbc5GeRzhtGREEk07gl60dpuYp6A6myQgZAScavdJe4zz
RfJbRC7fwhP5c4icn4atf4z4Wkxb2EQfzFnHZTdu6mEd4wEkuCs96MxlmFssknCRTE/KsG4oUcwN
x/tKdjtSdISHEVEfe8yoretok034X1ZR/jClyyrc5srSyu/F4EDoE9xpAw9ey3/jaQgANwFb222h
2w8l4r/f9dUbWKu+haBynDU4oB7DGdDSgALXAYbtmIUgjCFAwYbEk84cCV3Y6Aw6m3XmIeK4tfb/
ycL6rxt/NfNO+qKcRqEiguLYvWgfBvE2uBvlhf5GNmTLKk/CDM5lCA/0THQOIMuMjgmQvnGpbMXH
ag+A4hwshUd0c3eMNTbGU4Vg1rrLN8am2gGpX4EDOFhrddWuMfDj1XTjTb+tlYVJtJb43JIqK3H8
ddrSEc1FfMcpZLzJjvjeMZy/c4PcZ01BRPvn+f/7vW+ysY4jfTr7Ols/4rWLrepbRIXdjA+6C9qd
zkCQQTLH+YWy8hVyHiqZuF+xcS39ZQJu1OySz+TTosHQbgYIbxomYY8jfuBNp/9eH9Sf14f/u9qr
/uakhI0ZXDDbXdxynX8yxfGsFUko2pfRLcKXEh/jrgEuEG4Y/+nBWqqXMUWZb+ccOj/aD464cj0D
kFSPNpfd0muoFmrGQJTvXmRWYex12n3+UxDsEn2pUaA/5rdTXW79GFenj85vCyv32cWpNL+ol33N
S0xKxFnpXyybFT0rjeFe8LviOcML8ts4p8/TIf+i1/aL4p6AGn97ORbH8WLXTF2MTRxwivrdmLub
Aov5Of/2HlBwyDhoFEnWr17KXimtcJyn5Twg1gD19IzDpdcQvXYxyGNPkx8Mziu2aW6kfo1K71Zq
nfbjI2qouA1VUwePebUpWIJG80NlWZDIXhDum+KXppDwg9p5wlhFD1egjHQjmoslNIMXBrxRedKn
da18RTl8bOwQZBrRXko21lnfBaCt8iO1j94su0vKOuJlyMSOJCDSFlEWRnEQzcdOTbyM6aJcYyVe
DIYz068DT5842SGG8qzTZXvr8f5hasDL+NdPerXZ9L15SQalxdH9CkeSs9TFzvBOsuxbhs0aAe7t
ziTh54bq6Vu4y5/Sh8GMpatYOr/p2M1IibtLZM2iFjYyoMTQ/dbG9jLvt/Xq8kIwyHCP+4XW6v9w
dh7LjWtZlP0iRMCbKUGARnQi5ScIKVMJEN67r++FrMFTUmwxuicvql5VBCGYe889Z++1Bxwdh+CW
iuf6S/bfBVxUH2I3hv4Q8l2rqMCn9JJ0zuJKF4fZL4PE+Vm1OV9OsQ+08m+ugVdrH2ghlPqkvMvS
xQsm9Elj1Xo81T7wxCS3PsfI0FdwEvFYxpuKNps37w5ysGZMa48q6eskpVTewhuAUnG0rh2SIto7
tHtQ1i1nmsL/vPBd0axYkkwIlDq1UMhWumj/Rci+tDYXJqFNl/0Jqq1SrRTvUcv3SYyIjwmxCueR
c/NJNmn+V6ukfAizBTdyATHxxsVcK9m/XszFKlxoVYKPj1px8smmeIV2UIVghjfv/e94z9nf1jnp
zziH41MG9rKCHhG83bonV+Z7/96Ti1XUkFNFEwxK5vYXwEkgZepj8xhg+wie+j+SHdIVfTnPby/f
V2v1L3+/eXGCTfowGf08nN7Ws/9SRaszWSlsh4hb7GCu/p5Opla0atDSo+y2xeebf/q1DUTGEEAg
M+NFPP//VutKV4lgJVGhWct4JUyXINOwNecVAWA7toL9baTNX9nM5UbAWVhHfKjKBGlf3O4kbYdM
ChW0h1u5RNCwGLr3ls4ZnnuGHpBFN+qKeQcfwVPp7cJ3ylPRnV5A7cFUFzeVmldfwv8ux7p4CLTx
pTGY9tBg5e/UYaZBKcG1cOffM9Cc63vAe1I5IwjB1V10xAjNt5hrbxlyrj6IL1dxcWyLozAv4oK+
oUrwNFFATnpm7UIJSGPbneojfUrP/ZBj5+dv8OppldkyOSTsiDraoX/fgC725SJW0I/16b4z5oqb
EPF0hoToBBIYleJB43x2ZrZ+43enp/ztLfjyuxdblNdVVemf2aI8HCSDTZvSXNaH+lTYqPntBhAX
Q/4AOCLOK46qOiPTCdB74yqulQRf//rL91+QpFQauYp4MwgOBJrF9O5rGgagEqH+zX7xtR3i6+9d
HAbyJlDEc8HvZeOyrZZq/LzFbT5jc557vynAVBpSM6aZLdIaCyIi/UCLpsGNXeBK64wV78vNv9gF
/Ijmujb208KDv0tWUTAdJOOXmhNqtjXEzajvJeu+oXmt4cjrtmcuTz2a1VoYVjJaAMLoFKZsve3l
TqLty3Yflr3t98lcZFfFz3urerwyVvv3ii+2CtHSvMqEdHS0gpm3NV7yg7jN7nHBDhl7Km1l7lni
pMeCsMe/ujTU/Stpw5x+FjPMp49+692Rr32yCgZHmQDciZRysXDoqZ/0nceXE5RzHXmgrT/iksP/
LEizAVFk8Wihezvq2Hhn4m/Ple7LJ+OJfFEHVPItAMXV7/jr1VwsIEV0Fouy5GpQbIQcTUClzAH8
7uHhcF6PKUiA7TYP7WPx/PM3dHU9J92Q8M2JW0ht8e8KoshFlWbhyAritsIaSo8sorfdxOMdfUTm
b+2SBLlxTjNIX2qq66P8WLUpj0lp5ky/CkDB51++qx5/vq6rd2Qq9BkS0eSU/nYJvpxIq8zKBb3j
uvyJq6D+wUruJjXU8p3goGizUZD4cz9+uHXiV64VoSpizCkmFT/Z5ZKayGYN4q4ej36Ijjp8GOcj
MwAgy1NjlXAj40FSHyeJteKCXXEGkBO0n9UTYgVbycIZ+Y7Uhu2Uu2ltqFWZtLXLymKZQClfzG6d
i9jvr6zF+F1RuWokM5p//Wlf7tRQTyELcYNZIX3qdTJjSHMmedpy6tQl/1TlRD9pIOkl4vAKgaeC
wmtKF6R+lkqOAI6FGGjhGa0wjSscncQ4JQgcc7s6xq/CS8+cH28v3aQ35q1++irqS91bS9EJoDSQ
ZeXe3+RL2s7Q62zyJ/UlJh+sOg26+Jl54pTdPTAOcuQaDJQdnfqF9kfDrzrYCCckHdzkGlVFvgz2
xhKwaNfPk3W9RCZiZg/6Plj2W/E57pYJjN36j3lC+SgrDkJSiK8DU2HyNYtfxBssRbd0OKkJ72E2
5/wGjUt5Yx4snlpjhjF/YFfEMDZj3AsyFg3suttVzIPj5+HQuchBo3l4x8VqYBqhiTrJCzLAFFcz
BBhyu9EXqkQhvopETwcGgLiVwdCbLo/Wb6J6z7+Os2VAO+qQYfKnWY4HYJs8KsTZoYEQs3dYj+hA
R2KJC0fLlmJHexnXu5W8VMO6w+/HAeJ+Mlq2TphAzyB876G9x27fnGj24ifZ0qOoO3hKK3OcW+FC
VZaIIEm9SSPw7VjnevSvLgo6829MQ9K6gPP0kCWWVCJAlKHDAW9e0D4GQEt4yqDnKyQZwpkckF9K
te/6jRns037RMX8bTbQtSIDnv9Vxlld7+BA/f99XLDY0uL+8tRd7aRv5njoMNBQIndeFw0DSEf6R
jrHqrgkP/fnVDGhdam81R+wUMwlOEiJzbMXAGhZLs6L/HSVbX53koOU6Qu5sNxAJbmy1V2v8r1d5
sTqiBCnS8cwq5MUM2RnZueDdV93OX7clOgvOG3jYaHvw8nwSlWgggr3pbZ1+47LW+noNF5tnk0VG
HprcKXVRB2hyFhEZPvPYFUNmpPAi77oRuVPkGv5aYppsj8qNZ2Vcq3sMPPUcNBT4KcZFlSnIHD/y
oppmde282AntrHuUSYy+jxXHeo7uvdYxUR1JiTXTPoR83nA5yeAq9V3uNjuGvNV96z0IvJH6AuOg
tqmOibQUZh8clEDjytJceBPu6SxHoxsNp+Q3qPjMp8+ESnNRSUdTfZQa4oKQhRxUdSUaJcMgtyDL
BH217OayO2hb5EYlnxFjgWd9h7DV/0gXNbJajGs/v7pXp2+Ghe2eA7gB9u7idmRy3ofmBLWsYFcg
0rNmUvdcDjv89D6eOipRGRGi3bwR0JbYISZDfI1oHeg40ZnCnsG5MEeFPDdhxr8oC5Rc/Ton8oNN
3py2el1Bi4U2mYdqejbKBzFwteZGDS9fe6/ILzKIMeKv+CZOPfdF06ZdKB099I9/CMpof7Wgutho
58JxEuhbR/F1XCZv7RIB/0p4A6MM7JWjLD4KyWa9uF0HXanKACnoJk1GGY7eZZMv9nJzkCzi7YLz
NFURmhnaGV72ebLoDkqCux7jSLxubrW+ri1H//zwdGFfNlFNNwQ5DAfpCBoHSIhoIFAlnsWG8Ghp
k1rBxHaKYJj8hRJaTeG241NCQosYrEJhwVQnB0WQMWm9M7h4hkNq/ZZHqmNVpwbj8vBbAfIRFPOz
jFfso0WI3RwChmuko0nE8SF68ZZolPJsPuibaeMUnwbloMu2mezD5POMR8EgO3YuN6BUJpGlStiF
tdaXyZ5AnqVpw1AMgTcoM3ldvBPl8dQrNqoFA6XxYUT3ac0Kx2icUnKlVTbYBVpJZWfhLA53RvGG
1TElq+08bKL4viP9b5knH230SzE3xKiJ0Pv0baDt2H8ksE/gX1rtFBYbMXuhqik2ir9qht9SdGeZ
juCv6n5p6c89GxI4ITYbZRFzODs7eN7TYHU2Fjjf435mvJ6ff/40/1arF2slqCcQbgRUKxirLuro
tsZPpQyFxFopIGSmt28i8Z1RybhTg2L4BchKCVdoPPgw17fOOde2i39+firVvrxFo5KVDTAAVgaH
CB80NXPjRbaTpXQX2SSEz+o/ioYgtVxUN5OjtCt16z+/fbEqiXk19lXiS8coWaSxbRp2YdpneYFk
p6Ej4u+yZCYRn4a0qnMTbCPCUlGWmD/0fDa8dvRtfiPfMzxbAvwYdY5C0Y8rOrTFV+mt+4WiV99r
b9hCSLdo7+GxM1psIbirq5gahJyHD2uFLwThp2nSIMerstaCP3Hn4JGI7VtBWeq0631/0gZUc/K/
Fe1SWp+bUnouuh7HJynGBCv80nDgonWbUd0Yp/6FYdV5Z95DYfd3xgtQKic8lR9BdUeWl+p/jvG9
hQ0EjivFzoJKNP/TNKiFltVmQFfSTiEL3YOFgR1fDXYWyRVgbncz65B/Wq+R5NzsIV1ZjlGWArDT
FdMAxHvx6sqZEaaewaneaClyj7LTPQYuh89cXcntKiLea6GOO89fwNEG7eGKwf7GxzO1Sy5uKcdh
zhD40TFKXA4B5aSQA+GcoBzjedVrQu+RPWBLB80FJAKC6kmc0/oXmUz+/MvqlQLDYD9FDjiZNL4d
YQw5ULS8USefRDsPXkEqAQywCTxGel1TYsFcK9ysn+mfwSvz32LiX3nQVpR6Fhanyn+vgUUPznje
FqObRZvYd9Hc5X+NcIVG3rt+7+nIszcS4upmKee0z2+UitcaChYgZ1ywEvqNbxOygjKRpLlQPeLj
wfo7V/rTqE6gFfi3KdGZ/iqMtyMS+8F93TC6yzmNPYIwKPvXRHdMil2aED/fV+PbmsCXgf3RAnxl
cnC8BN81Yq43Z59rqpzgEAaL0ltOW8QEkdTfhQ+gxnXNlnDQ2FSbZwUxUIi+GWhicOcf/z7/QOzg
l60tdZ+jTeTIr9l66UDhxikLPGBR2uoHbYBwhLmGYB+V3FrHG/5iYpvg/xZt0f8SHoiFcfrawmV9
PyAeyoy5fJ/ly2kk7lM12+Z+dIr9JNqnBZSxodXH+kmzhd7uh8XNQde3F/3vbbFUuKXwmjTjoodd
enKjCeEoH3u4SEQNbdBlOEK65LiHsnEtMt7ne7PDLQe0n5+I/Lch/c9HNv22YRmofCgev33mmVXm
opcq8mQ7zvfoQJMdwkhCT23ll/UyiRvGltVsIrNQbjHE4WwMOs5HocEkknAqfAfBJlY/pv/ih1hk
WoyQ+RzDmKrTTIOUkBFUY7nxSrTrA9rU0NgW8U6rZwFWUY36WY1oqA2ffVs7kfIi0a3tfGT7mwxK
tJS7CmE/8Vvof9D3QFGmW7ZHMOj5pKeOAHbuIz+o5+0Azk9Zl5gr9CdveIzaehlH7756r+TTcrEN
jUXU7flwFVpqItqXBLhdXsIFfTebTWOJKNCVuUjy1lzm1QgSlyRGpx+kmZfMS/6pzkt9EUDDMTjT
NB8SCWM+NMVMfRChFCMnlWUVV8GCwwgCVRmkHTVb/tuaQFRoUOV58+7fNcRZ+W6zsNBOtU7j3xnj
Wzcgp7HzkQwmZgE6y3ux17wdIl8QfqRt/VYwnAZbuemXZYLiD0xnWh7yPN9FPuLwfF/UzrsWwamw
Pkr+x6YmvklpZnVEO0Nh1ITMILYT41MkpanAHNG2DIzbRVoC/y0w9/6SYGLDyovxypMv1Q2fJR0N
veRU1fUw0k+MnDVKvNUgINZM53lnvWfly3QEtsr3Tj+K83VUzFO7aF20nQ3InHgpnueR232AFsQr
UboZGq1Z/ciheRa5bPqcytxgXCSeK7KGH6UFkVYYiKGp02ADyzvc67JjkRReOFW6jYLF+bf4UO96
klx9hxgsG/mp1TutIzmt/JIvtLlM3E+0HuL58NwZawCNrviLFoadvuErJnUcBwAaprmwCryNJS5h
VkF9GGzhJBz6T4PHcRQWkwe5m7Wv1R7kPc7ziTYyhUtjAhWXBa0jxr92aDE+G+7azqYSXvz8OUrf
emcXX+NFwSZkvVQqDV/jRI5l43ntHttlCaJppH9/c+FRv+3x088xYZ6gIux12sUe3za9mgVFpyIj
I4mhdgfPye7oJ8/E80o+Bhhc53jzNeRk+BFphP3tu40LZVF/sA2Wr4T5NveF8cx5yNYcg+OQ3679
5DFJXO0xPIowukSadebcuMfHQ+dNtgkPO/x80+Spkvy2hH35Ky5umuxlNUuSKB+N4NGv3PgBQiIP
EgkqeKRd/gEEnJYX6i0onIT6njxsGk8yO0/72HFI+flqzG+FoERbgqxUigfLElnS/625qywYrCQV
FR5h54jiW8nqzXiDXBIRvUcwAIT77IodtG2Vq2n8e6Vep80aWQWpLGb3WECdQHOfvnjhgnUyT7cq
zPRIu0flrtX33fAeaajSZ1m0CPXVaL2hxDPwwYd4AoZ1na8HycWcgslcdvGpg/AkJvEIa7nrgtVI
NlJ3jAu3jjAOIvBbjyzXubhOSVmqPv3UDXyYA/Pid4P5oLCHcs3kRsMECBgj2AThS29ki2JiQqib
c32fU80bDCKUdULTWdqxhkyqbQrs8Xzj2/g7yb14zHCNTcniBvPPyw48CVcijcNOPOr3YsymUtq9
92F5j6FxVMNyZrl0b/StBfKwQwfIl1rS4q0lW00112fqZ4aknHfbpnoLggDxGD4by807Ei3m4gik
3GGfKojai18CMvvSGfY2iFvlqQs+s2huJTMRl3k286SZBEx6rbwH52WHGo4qBQ8k8sWsvmPtKjq3
aO6KlqWz3evIokRthf5eFz30eR9tvim1ZyzbaB0nafPv/r1rFoQSLrpn7cGT1uKieA5lNl2CRh8t
9TnhLDA0uqvqa3ovZ+tByvBfPoRv/++DBu6rThGikieE++Sy3JbUmnYb8w8WA9FuVyRzq7agPnpo
fgJthcwkx4Rypj/WuP6Bieab2B76YY0jtYr2OIclpEgT3v2R6IPR9mbZnFxN6IvzYn979vk32ujy
bWAkwsswacC+ya+EvtEbSysUTtbn5FQyClCAAWtkhT/Gw11trqLmGGF8tR578UDeawUYUi4OAfJX
uy4c0AhdsQLyIOOECpzK2ytmbsvlfUfgjSi8x+TDev+DPuaLm23cK3UwlBcVcqJBV+mbsinT1Uj0
zVqmDsYBXD205HRALJqCpvW5lB4MXPuPk66o1W4sT98ScKavhzOBInNEtYxvegmty1QpVtLpKUf0
/YS1krwZ+ErOW2qrQn8GvceObYdgf4OQMIbnbHCNcZklbzIBDXNeTfr+1b6Eww2DCzoeZ6HWrW6p
eb4h8LlO6KU8XXanSXt+URObCWqWPorUI97unEFg/eF372p2AAv9ZOzxKm1j0mBnM0x4vJSmtpGN
VYXrtnzCqVVMB34Tt5BEQ5xwi4V1iG4BXfQrD5GKWTPouloyo8qLK1Q6qarOYyofhQK4x6whfmqh
uazMQb7qwqcM5COsPkHZq83WyzZ001TlJHwgnAsfFPOhNR+E52wR2fIJ1x8BUFTVXpO4Y/Rgmk/8
TZDaR9YgPPEY4bP1NInR3elcRnITrX3cUfM4PIyy24Jl7u+H+iBKmR2LL57KQeEjCH8l5sOoPlvM
0ypFmakIDvH9lqenRsWz5HrijWPz38nexTeJDIzwIODGCkeKaaP+0m5q+0KuEjn832ttintOeIO6
1qplErGWaOmsJoeFnKWG1fgsLDEBJxhB4nkqL1Rvpn1KnaMXToPXCTyJBojioNa7MtsgOg/OWwVd
A+PueNHMft6yrSvnr3+u+6LZagpDqmdCJB9zY8VywHdIk9m8Z6iWTLg0snUbJ1VNV26cAFu5gYId
KD5cbPXkM29dGs7gttmiQ2byMRSPBEYnGFO1heyvLfssuK3ybsAgt6kyUVQrd4rKuPr8OrK0jyOs
8m7Z5JtYoEOA4RFH+gKJWjD1wQroz5yRKjo9c9+bpc3UsNxPvgsUXPeoyOyz8RBP6r4Nrkq2Rk99
L63BzuOFHCRTrrevLcR6idJoroA3Qb6bc18Fqnng12d53rInjgFtNRzCQXefMWqzNGseNFTrU6ND
3RnBoU9v6JO0KxUbHw1RaBMfFd7g9EC+vChC7ilZ7nHDRXOnqi94LwcH7gqaDwBhePEz5FHMfEVa
hPBhdPHFUh6LGtegeZ/jMY7usgJwo4gOdWGUtt5t0dm86mTDBk8ixaswO38CLSVrot0hIiFRsHVj
/yT5WCNoBfNCxTDnSZJRDAkX/KbNjmHx2LVPY/+i34q/sa7U9AaaDllG0a5ynr0oCIVUrYbG76av
YnA0lfHSKmE/t2nfJ2kEyY9JffZS+0+1f1dkH7G1jpNNIW9lYNy2161qdSNb+eyMD1i1cdWd+xkD
fM7n6pIkTzgCOc5vsq5cHEIiRxq0KzlhsXd6gsLM1LdVAdP9DrAEkG6AZhv0ZwS8jcz/mU/VdF1n
xFQDB1zI+VGAF1voKGqTbS1uMqB9c2KCfKKn5rnkSNWBs8jotArnUhz647teqG4Q/kGEwngo3Cbi
zoOT9JD3DCaVkXcJjezSE17FYFdHnCxudequ1f6GSRzstOJwky8XYSFo/KqNpenmxjIRaXyP6IMp
UxuGV4gEoBtMY4xnfSOC2nWoygAI8SadSz7ltRE63J2fV5PvShF2LgZGCCCmLHb2sX9fbl/Pokxu
zwqBXZIr27yk8a64nygrvKEz7ZEcVd8Ntj//6vUb8eVXL9YwqQ0reVDk6UZg1CUVySORegFTvg7u
+hbMwxpPPlapujj0zDyERZZshMwuPzMY2+l6WPKK/XxJknblKERSDDxImY9cM/+GFH35zNMgkyrB
y7gmGo6a/1Sa761yVKytzNjWO+TW+jxufYIGygYhysBn2ygEy314+guafnWBhb0kqUcEO0IXpkp6
51wdDO9eE7u7kbiB5OBVKfpKhQh5ZBRIcQpyZdo3VSR0AokW4EWzX5S0jxPSMEnvxJLLILZa9MWd
gY4poYk9B7O2TSheC2adXhfY1YQ0kil9B4dGFVwyYZ6ODwFoJOJdlc/JzjWSGTi8Kv5L1N9Bwbb5
YILBIXR7sisuRyJDNbtF76o+4YwQy1VXbs+coZmuBe/j8e+Ifkhf826k5fNSQqfgZQnhTSBwZeLK
ioS4Y94mi9674ygCN4PaFWVa4Er+jP6QsPbf+uNgMslw236Tsw50wboP90LxHHh3lrcxhx2YFSW3
hXukro+go066+p7X6Ndlp86OKtEN5yUWXE3GQHWohc+uOUDIHk8ahJx7gXHxSpUdSvvAQSRT6kD9
VAQfcyV/S+t9KHGd7ern1+WvZeOiekDkD3RuyrHhMHexKWhSXIZDGbMprDW3UNxqXOMn5xgyvA3v
fEWYO1CT43IyDrKyMLGbV8YhOMGSfCoqR4yPAqACAWRUXjlm8tEUG7miRZU7BOSZbIplep9z6lbY
MaptUT1aZxfyI4ARPLMFx75dR4Oe4RzfJxOzMXIkVi9uUdrdt9qzR4AJstqJvpNy282NkR49whDa
8ClCpqOQGhOicEwD+go/3xj1ym7JjdGZiZumrH1LjDCiMB7DNFCOueAyCxaMhSE/CdUaSeIc3M/0
940fALPvQZxajw1tWOe8pIRAfB2sGsXFx/8Qm+uzAY4FQqIbjk8oMFM4XYuGMxBDdK12JcoI413M
4O3lLkiIm7qwK4sB80+EI5Ip0moypl7Ul8UgCcu8zORiam0hz93kzSlTFj6hJpJKCH16b2LopyHK
n2PsAV8wGAHWQ0KjYb3E2qtSW2ASDxrFQYwH0AQz+yLMrVtDk6lmv3wHWSQnmR+lPTP/fy+y7COp
LXvOwGSh2ymM9oqYr5nOVBG9IQxRehuwDsOZoK1ForW8Zc9Icz6lOoFLgkqjURRmS43cZ6x1/Ete
iv+ft4EjnIIIUZnSpS62lyavhAQzasL66HMs22GdBrrCeNH8o7WoqxxJBUh3Ev+I5Uz+4/0p0MBF
C2LdcsIK1UNtuBrrAo2GYVd0d7E1b9vf7YxJipu455E3ngjzvRYTXdM6KbKRCCaYdd9/Eo5p//xi
f5+OT3v2lz/lYs/yJdjPgx5OO6V5763HFYcnuDCW09M+QEVFwwslU7zA3ircKEFv/vbFauNlhTR0
Crexs7US8h4Zg65SzlWn2ZbPhi1aewQO5i+oDjWF9s0OwLWvYZqrYi6iflEum1k0NLwoFiz1KCwb
p2/WSmynK9Y82193HNVqmy6eYU8aW4/RCXlW4Y1X/drx1VQsE6a0aaErvazB1USyhLrK4pMJJx23
aEMNmGmQaSyCK2HMQtxbKOfHqj764laVFlXqmDgxy3npO8O4jFGfZTtJmkv9qRC3gbJptd9YpEj8
aPRZzyzlSfhFgM3wB3WUOtq4pDnTmAc6/i8kNgz1i9Q9dsU2YNqiGh86I6fONUkpGPhPhfJbQ8zj
j4dS4aQz7ZD9s1kuh/45kBilPFT7IpgNH9kHu3zf3fjErvVI/rk108n/y1JVhIZYaqGvQAb0pFdp
GlE2zoSEobT0HdNbUqacAcI9mOE8R5YJK8V3CoNgXvpe2UwGDbnUc4GoIZaFsV3e+nC+q4OmD+fL
s7tYSwctzOmNePGpwTkaoPKZ9Zv0VUbiCw0UGQQcQzg7tDwFl9wXYGZ+ucSrN9rNhgwMVl0nS1eh
vzSd1HAaa+69//xla98G6BcXOL3+X+7gGEtVKHcBXxdGyPD8qFbHYdj7pZuEuDEcTwQFNpPIxSmO
tLWh2PB6NG+6OfeUuzBlKQtfi7eCYZ+/bPylgFoHD4+6FiCkEe4d2AiSErtLZ1JFJhbT9zspndQI
/kHKd6JiW2TMeMhjIUfNUKAGnzcN+Ff2CTZiGqWKrCra5ecbY80rR1+Ypqb+EgOn81eyu7i12F+b
B/F90pGl4mRyfvmRKl1pVJJn0WNaRk/mOnUNyGTkh+iuzBc4v5Wj+V0wxHP7+nsXb35eGbJSJ548
WS5/+foMCpE8q94neac395ZKtEQLhlp6dGKKi5ub29UX++vvX7zYHTbDMjvLU3eygBNIXGriNiB9
GK8C/hndALSZrTbEcM7l3zKsSqA6dhg/MyH0bfVuINsLoUWFHaBWT4iObu1Y0450WR98vb6L99ry
Eua/AvenWyMMgXcjzR6az2jRTfg+Z8Bis7+pBbzSZzTVScShSxbCoksGhwmfqlBiOrbAHWjlSUyW
HYFhQu4i954MRh3a9Flr3in6pDm+NdC6uhp+/f2L8VpdimGQmKV6NLJtHcBm7O8U7ZdqxXNjcJO/
eYX93FtPFpU8XQkyihJY7z0zFBzCbbYWIxd2mQI7jzr6JMx7nh0+1eZw60qv7unaxA2QEdshbrmo
3swiSxL1bMrkSch/AKs6gc1sEosPNlm0NpRjNpE2FtLsG0fdq2eXL79sTOvhl/UubdFD64WGggOB
Uv6L6Gs2xw7fjgaRYeatizXDNX9i80wBg/IKuGSAZ4thDxkWNZO7N7V+jfq1pexDKG4PxdzCQnA+
lE8CVEpshFvs+KJ7BgW3GVn9UgfmDRkUhzBcyLtgU/1BHwP2AF0bVOzHgky354EO0MRbK0B8sKbC
J/QlWJ35LBBu/PnfHWAsGyyCk+1PgwF0WdtLUS8QNkwXJmI99JwU3yehC+d9mxR2TUqfEp852y8K
gJdyvp3+gGl4eZ//MWeTezte5OkmS/CuQCixFVKFX0VqWtM3b/AUrwmQ/rnQi+9XEeus6+K2P1rp
TPMpvGzhFxYTpP5ER4XWOoJt5nX1UqxdmdbJgdNTR7IMZXwKrh1L9d78nRsMvFzrXWNU82ZACPvT
9Dscjiq9HnDXAALNVwHypsRUgkR6ZRVKj8NvT3HEZmIHFkjIhpn5Im5q4HjnPzXrqBQf2kkEE7Pm
7s0GRTtzzGMjOan3aSJcyqU7JYJfumoXU2RDgCOugI8nLDXks5lb+mslPdLi959/3sf/Ssf/Xe+m
EOIpRIEsOzRCF19U3vl+lOjxVKGLxKwx+0udSF6k1VKg52fMFG3VZitq9rzd1YDFqucoBcT9mAQn
BfPJJPodzuiwOEl9TjkGWmDTYsaPUowLT6OrOGYkYx54L8UICcK8fCAAtXNwzZL+NeOEXkG3sxwN
WwYBlRNQ9diuk2CumXZfPgHjU1wzf0GV78Wqq6rv8bjWh9/gyTz4nJMVTCE8qqIMq0+SuTnTBg3W
AP4hcf98o76bnpBPwL2iB6bjfkYD+u8CIHhdpPi5qHKjejhNsxAGjLWB+2F2q5g2VIhqkeQYR7NJ
oezsSYMa/g549NrjbVO0Nv3a5WOjv65Zk3gT9fHFY/NyS+tSLVKOPFxKV7H4XSQUD7nsSB8pYdfq
m1ytLeG5a1a9cYIBlyLLUD8hLGhLFXqHer7T8DU5Z2cKS4ac+qmS0Ed44GDMQGcOThCildrFi842
jFVHEIRo/NI3xDh7zCzWhr7OOhSaMi5jVNq+q0ji0oc3b+VvSP5+vvVX1l4VwyaOPIUhnM5W+e+t
z2srzxWRUyTuB2dEm6/obyWLraofwhHtukscpgoukd6nsUboNd7VU5olnKF9GO3LjLHhCXSaHN4x
ya8Mp2hP1qO516eMBWW0ETZAlqq7R++leOVwTH4a6COLcd0u1qRZj0w9UDvyofbVM7HOUXMo6JgR
PI6g61n8AFc2Qd/tclNUGDl5FZJVAow2zPmXP9+JvzrBy8f+5U78rcq/7EINBgqrUKdx+Fzw1qbq
Ei5stXcyQilz0Qwz0FA64u/gEfW9lyyUmuVK3Fby/Yg3BsfHtoZkqEwC9fKg+rbOrTuWp/ObRu7H
owKahpwATqjqjLeigVtPSx3ZXYS37x3HLHuahYj+eNZtqSTCNoSuCH/1bmxdls7hUKlzzGlVd281
LmAftuV9fBzfA1aRYhMmIJ1SeMJPKMPU/iD5k0Ki2eeiHeYfkmXrwCWKWbq4dZb6Thnhy7VQOasW
83g2sYuSs800rxVEIT5Va5ZYa5/saKBUb+OzD/y62CAsYGg3PoH/PInPEARuPLS/K8P3h/bf719s
SaMlRgOevORUWzP9MXomE9ER/+DPbO6HYJnRt5FxAlPuzTQk9N2MG5dtBuLoWOJY01ROThHnvRsr
//XbYmjohqm5tW/tgaEf1aDo1fgkrg1IyEjZoUQ+DYND3MdT8DJ8+o7mpO+wt1LhRCBy5N48/Hwv
tnkyJhN2RUJJpV024xBg1x1FRXzCixfPtOhRQ7mMMpbeuJPxXOhV0Jy/Vctdmd/887PKRS3nmW1a
pYkwiZTR4/bkfc5qChZHcLR03bgV6wF1uB1+3nwVppXq26vw3x/8t8z68v1m2Siknow3Xh9sup7K
RunvahXKdr0K8PLSh9s0E6+/pmOHlUQ99oGbMjA9qBPTYqqt5gMGTxUT5WfYAQQsUHW7YF9/Xmeu
yAb/vUPyvytu4w+a0lvcoamVmx2j7hH1qpz+GRxeWwXWBWYWcMjNC4opDBwpWWXa3PwUyQB5UE1b
ZqCIKNTujkM/6z9YXepgz/sdD3tRmoe7AZomvV9yw9IttO0YPh2gOa96npQB9CZXP/858vcD1vTn
oNWzSGT+LnyqUkbmennWJtElakXx0Ix2HW0GjBt7xZ3eOMrDY6lNLvxtvQyfGg19/Fov+OuQS9Ki
vC2Vv1JS/3tRF8uCRXJNPiaBhh91cZbX5rgvolV+qGyP3M56Vh0DOzCRDoDFnMvD+qwyYN0a6Y7h
t/xAKiqA/NrWtLkwZaJLzLnLfmugV3ClWwzl/8sH89/9u9yAlUzK5drXOLRzOQm4mdAdkEg4WJy3
U4XfnECA3VLNXxmL/M+Kr5NSxNZ/WXKZ52qUlcSQ+VnWJOasbOVSefK6BzV7R9NuK82ung5dfUWW
JHktJPRQ+p2fU3n6XlCw6XPVclVj68sHo1ue51qzKru1V5wyGapCVu8i7BHs62D/SBPHE9c+MbPU
5WV23p8LBsy39oIrbyJ0AcoYJseEg1x6/dNaaEUr4gBbckiY5yYYnTN058kJB9j9AceJoi4iYTZ6
TrcBOxoAd/Lnygx9NKP+4Qm83e1q8jv/S5putDmdqQkt/9aAyNIyHYSAZtc0cajwUCCold6wQjiU
dxOwW7RvNRCvNB34zemopquqqIA1+j+cncdy5FiSRb8IZtBiCxmKDGq1CWMySWgV0Pj6OchedDIY
kzE2i27LrqoughDv+XO/99zvS8ysanHfNerycCVfJ8FtoqkZ43xqMA+aNC37q9I82p21GTeMiTyO
Rq8mXYVi1YBjb+0Qa30SrmN1nTiC6OLNPTRbSb0gPZaUHyu2xnOSUapRZTPjPikeanojmTq2jOY+
4ut4NVYr5kPatbRBG5f7KODJk/L+vVwRwnXhh54sDXJlCDP6f94SirzJyZN1pP62MpK2ymtaAGqy
ikpc+G8qwm2FjDXRwFHBgnAlHK5kWtgVqLr6QW3vsqRyxnFbjPfIEZlfQfx0i3A7tL/6hDBLDqir
YtjGT4MHZpLRzIQYqiCYnnOelwC7k8CvxjgXX3LDbXP6uGujXqUyjlUDcv2bGfwH1GC1/lx+5MZj
IngVZup4TU4VgH4+P2OlNbvedKTiyzISuu07Ydqb/L+7o5uEqnNAxwm3ka6ex3Flons8CYwqQm8u
eNUVZ2g3RJuQz631793hSic6NnnE0uJ3wiaRgoiRblmvFZrQgLf73DUEVMtQkPMFcADDVluSrsA4
P0Wl4PQI5CgBu+K9r4nkAs43BcgbO798MGA5N0+DGbCcZXbmEUk9xX6urgYO+BwClpw86MWJcFfT
xDCfjtgM/flI/yfowBbY8WFLSUzOFG+njvT0Yl7vz1qJMoldbJnmoN61TtZg4kNHNRcPi9MTqyQ6
Ur7Sya0lzmSQSdgFtN+FdP/vN/FMt3apzRQ+T+b1S6n4/SMtyyofiyJfJvbxPAN33qLY4BMko5DM
E9FRA+pGTmRDEKa/EZZ6deiqNqg+ngVcxJQQMUWgn0VahVytGvI5Lu1NZ/b275e4fEt/lVRqZcV4
4I7KXUY+OW9YVt8qCSCfcIW7BwQGCqFP1SXNx4lfBM2fqUz6DGPMdbvCY213a9LmXeMSweDMlvn9
sk7WjTlSx2SMFmWMx5RZpK3uCQt63mLdcA32bVsZH7G2Bxd/9E+eDKDuZUEFq8p/fmiPzbQfusjg
TanzgESTUXInDfqu8CwS3TjVN6htRuFKZcml+w6C5S3BiHogRIZOXQZjF+3mEL5r5VMzXrdfYOMZ
Rkyrw2zHos3CC/AAAbXpJ+qFgeX5e/bXhZ9UnXmXlVI7h8s9A2tQENL1GzW3t2g4YvKB47vlRY8u
nqq1s5/WXz932QP+foUGvcylJF6EC0nECpmb23FYk4KHHRBNQPKswOjX621rPGKbKYq9cExwuCE3
nxuvbHa5cNO7EIMz+RoLmQKgs92a7nzdHTbGggkttkvFT9D6XH+UgGzEW3XYDub7JD11aU+hTMT3
5AsNaapDB8n9QfZLNxbcYVVhMXFC+bY2by8NqM8cS3lNLI3hNAMu/Yf59qDltRkPi4oN9XR417sD
QT32dC1jtYrWvKehRzfwpWfe5uqNSzuleBVaHwWCWyAxYgGIppd/rzf68lV8Px99v6aTje/QHCr4
TgANEs7Bs8xnStyCNWGW1u4qa28eQieK72Y/Vl8xXpMKLMWP7GGW3VzrTglvR5ictHqwogGKx9Mg
f2pXWfaVhu+T8hFV9xVEoGRpbHAWUfO7XFgLn/24nzpbOvoCkUO4agq/pcdDFuJ1HW7UhMdYrsfr
/ooF9nVEoA0U3Bgw1VzFRAMdVr/5H4SQEsFzwIHOwDW5/fc9OePf1AxVZO1lOiRhVT55OwUSWwVZ
ULkn69mFQwPkzRn5nsudijpYsLEMZnjqcc3WtiGiM9/JFWoflMQZ8lgSMqPfLXGOg52aSzCmMDzp
Y+O0keHG3T6j6avNbr0QpfcDTRHUyhrK2sEPU+DzWIPwhoK/qPZtdKUYZOXeFDVeRmdqVjCYCe9s
MPObdkPvbdocsiv61SXb37jrD19DuWmXiYd97F+HatPh42ZEQSOu/VITbBouWefYog1EBIU6ORo+
4X49v443MVrK44b9pe78GlsMo1Dr09QBW5lPLcvo3b9v8ZlWyPdbvCwQfy0Acjy13ZBqQBw4dJOQ
eD/l972+ZtITrVgQDvS1Zye9sShjzBKyeTCYmKcvNap+puixcIMbBnq8uMo4HX6/DFMcxgMhUfLC
OLRUT/J70rWxN08MTNBJbobCMfJtkgcmrcfldbWvXwc0wKQah3RK2EsqRM+2kgaIgvsUc8GVFD2Z
7fWlPuSZqfW3K5VOOihdpR86BRgiK/UhWL68gWhMRMfLRpEEzf/j2MTPU8DfMH7SuDUndUh+sJTk
WDB9SxQgSJ502CS6ztt+I4g3pDb4jCJwKJqeOG76KhBqf8Ki9TKSJPJUKjuxuT0ywLfwpc58/hea
Jdq5IwJnBJF0rEX1dnqmM5RETqyY/BsLP9nxRQYLcHQLjdEFOG9UN3Z7j7YzR3WkXGFQbz1z8ln2
8QYQm9qjCu34APJwZTFY7e8n8tRboj446rxq1OPadqkVvshFdYzXg8R/MfEjOykllhb3W3GX/qq7
3zJa7GpYqIXmdSps61/s1Vb3cOE7OfObYvqQdEVkv9Cl035dksiReVQahTObsJ/eu2DcgqALavAm
6YdwUUN1ZubCKfm/P++0Uad1Rt8bIkVUpxJeOrtHzIqYP/srw/BDQlQJ16JJjevEY3/OAdnr+VU3
fGHkMA4Qzfy6unA0+yPlP9mgvl3RyalVTTUh0+MBUxoZf/zm9NhRXH6V5Rf6vJAlsn0hPaCP3zVu
TrOSlduoD+g2HaDCPORvgiddM7Rq8NiPE1yqxWXye7SYznAEOnTM0Oc3QVopZSDV2/H4G//oiLee
3pjz70f5E24Ox+TvW3tSaw2KMvSjlGT3xW54ElpPTz4jQtzbh1piDECEYhfupzIgmqmMXrqOrChy
JqbqWore9TYFFhn2v5rjzaG8b7PX7vBCCzn1+lXnqx0InBXueIAf6/T4UIvXBFsWExSer1S4hSnI
AssYhjeViIHj5lgqiHiej8Wmlp4lxc/yJxW/w9sl/fy5Kg8lnqiAPDF1hVPU99V1isIyKiPWrIkD
3BF8kCtJ9n8G2db1ED3Vw60s3DVozI/3nc5GO1SOykixvBv0m7kZ7UlzLWAp8eswgzrU9jKjW+G2
cZPjRyJfRYtj6xYLrdnek6qb82FgBjOfRmLTmH7q8MLo83QsU/NdasIDKH2NTt6vdgrKygVGgkz2
uhO2l7sJP2sqPLXLookVEcnrSU3Va+YU162+EIpC4tngyUVuFPkoMD8KT9wS+fDGynHh9Vpu5ul3
gpQZuqdB4w7SyvebrfRpZLW9LN2N6K9xkBirGS9fV94c53RZwfXJLn4bAAje6E6sVPmLVM66eGzi
67R+m0ieISk75WY1xo6sPJOAOFH4LZEESMBmvDUW4fAiHP3sJX8IbUKQj+3ekrYig7lHYgma4ct6
rbOXKlzp/Np+ddV+xvvq+AZWRwtXSben7TwAPe06TCMXfvkz7TRsIRq/PXdbx8Z8cvZrqnYuYtxC
y6l51QVELTPtfoAjufQkF3AfWs/4+d93/Iw1j6YiWDV1UdxyZj/5oZWlzrll9P/Zks332DvcxPmv
Y7Kf+qtq2nESR3eCPGPGB57Dm6CQX5ChTNF/RbyCvd81W71Ygb5ttghKuLHZZ6a5GtAb3OH6bXmR
X/Oz2P9+xScvZtpGemzWI/SydqMyWchfqzWNDUgD1fSL1HWxuxpohTNX/VDXce8B5g8esUrghics
u1yLlbfEEB62RXvpJPqzAff90k7WCskYklYaBi5NXzFWbXc0KDFqelUEek95W3gNC5hX4A66xbG6
sDj/pBPBapE5mqlLIJNJs+f711MrEuqqkmd5dAnsdTJXT9xwU4GoTIJE28elIx++rPB1UMkf/jRF
Zvm+NLmojSyOcZI7gJGbHdltSSFZniAkKersg4CwTA1kjZRHzDT5GtzcqkUJbBC3cpNeskmdMSwR
u03RttjN0U6cvpEibqW4KEX5bulxa/21OdyK7Z7IeYVTCtUako53IWPUV/vDSlon9VtuvY6vknWH
GiaZNpdWwjMtZ6I8FEXCuyVpyo/6WszyQpcLEiDFWwyJ+VcMsy324skL09V8XCuT36VrhHfWMxnN
GHJ7w5/FwJS/2nSjLmdE2z4SBgZ3gInMLxaY1b+/4XN3TFJN9Bz4YxTYaidlrtlrjXyw1Ph+rtcy
Vd+H9VHfCegRUvfI2S+3D6voXfmCBzO/l+ucxwmHE9D/KryPpQulzp9V6vsSrgO4AEwsifQdf/CQ
h1gjfSUrWML9CdE3oCZ7XLSZOEcSclZ1JIlMShuwO9jYkSb9+178kTL8/PELJVIE0YU88fs3YE5q
LybNMb7viRnU4Yn7dKezzE+U3eIaa4muJP/ItawrAmJqg90j6GW64SQEuNJDcwUiFEFI/MmYoEHx
T7lGqFHmL0FB5ZYwnsxwQ5IoMU47TecknCbIfM6ckRYhOrXwjmzIZeR9RWyq8DtiBnEJwX2mc6lL
f3ZIaPrmT/NcW6RNRGhRfC+sxsnn0NzY2nP4ZrrC+7xaZC4lfOPiC10Z8AvSBh2WcI+dDH5iYhM7
qF/Qzv3pJJzecg4w0E3oN3DSOtm01fkgzmWSxySG28fM50ieApetiJ/C1H0EmwRByLZ+0R84DGS3
ukV7DSBbmdxkvOsZUxxdGKyoF+oP0R+DERXJoyX7MtJIHWCl3zG0aS+8JmeandzEv6755OhuTbJU
p3oc3yv3JedPUuSZJkhBLt9OX/HTEqkMSBxfse6hVyX+vSfRam9cT3seOpxkTl9atoGDgj19Seu0
1j3kOV4iUs5Nt3pf7CmWq13YX36yBFnXl1ihRVIJ6+SUxFEfib3FIEeEiF+/Z2y3WuyZytbSr8zD
U9I81+ODThNgim9ESUNWJrV3cuuMjkqueeFqeVAP2MgtUhTRbg3e0lHuIbiz5ENAkns62vSzMJyY
BjLcazXb96mH6D58NWbCStHHSjSG+8SjPdOCr1sN8SW03x8z3+nL9PeveLK7x4KAmZ0Ag/tknep+
1HqMkKbF6KMBN7ypV9q+2o3YkqTYK3Erdosz4BYctyY+j603jS58DgGtEbRtQDA1JsDETuV1WHpx
4eqL0/Kq0W3GMuH8WFkrrGZG7g8Le5ImRLUNl78HYMqe1V12+EW23SdCJ9wd8nbmIKmuqnrT/1LX
UKNYRjmzaN5RfNOy1dA+zDEdNW8y7sZ8c9R9FoYx25BjXxwZW1l2zui2e1QyjNO2+FKv56fxqk73
Boi9JNvODIPkwZ+kD3W40YwbFYq8EdSF383b4/ROv2YIb7L2qTXxuJN/uTKblQmtBnf2ZWOh/KMM
XyoIRA8qE17KwpMvWi+rsDsKo0ifJs02ioAX15Z2DX5AVjpX85mTS8UaXeesBh8ovJSEyIbVAF+I
KA9bAW3mRPdL8uHohYo9BocDX8ZjmUNsrYhKVHxhfXhsaofOh975UDouVEJ/aoQfb9Ffv8DJ521q
o9602C/v9bfyKb9GYWd+8pIUcTDNNkahJNxakSc+hrftVn4okjXPB6oJOdoHPDGIWCuHD4gjt/pi
baCEPsMuFwiZFVZ5/pJ91iL4M2e8NDT+efrhtsvyMtbWFzLsSS1ei11mZH1HLT7Rv89oknEOwNoM
woi63IVDp8xX5NySlcKm6iE9WAPw/fcGKonLvflx7/66ipMvUDkKSTYKUnw/Uq9KBPPeVea7glS2
dCWQv6N3FAKmOsCYcWKUd/oTS+XhKdu32zFz+eYqdMj1c9zfUq+BqCcLGEbzWAU1KBSUbNkCwDTe
AOgx2qXhPHpjzooVLLVlEmStHe94DLiT+AvKXY1t94VHIf7mH0RFLb1No08g/LFYZTQozac53gvK
OhwDDAW6UbuT9cSBJfrFwKQDBbFL3gE9sSRAEhFdhb4JTYKU6HAcmUGLlAKgteHl4gPI4cbatsWu
02hbP5sGYcXun04ZA3tq0B0n0kywreNex1oiBBZXLASzcqF8+iNK/XH36eYuZmcNDMZJLVdUSVsn
Qhff821UKGSE3UHdqpkn6Csql5IwL+0FmF3fb5m/MKMbTJA8pB2QYL1YwUMV3IJDtv2UePquQg5S
XUGz1DJyyD6QqQnyW2zuw2I/dr6GnXIZjaWFzaZ7eBYZ0qELoqxQ+VetOS0NBt+5/+8XTDn3lgMa
UtmoaAnSXvheoUl9n+tqMlC/jIAIyYZtNioeQOLVEQ9Ydvw0vxgv5V2/b96yPYrhwvKHlN92G6cB
3WzF9CP0O8levzEfxN9JuhHeWUNw0mveRBwL+Gs4ocbzmOEVBpN1abBy7jgAFU8lfA6kDQLlkyfU
H+Ssa49tfG/cN8w1I14uih7qWsCH1+kmfZzYfW2zZgtlquzImW8YbofJ4cXctV60qnhsW4oaQtm2
cJIu3d6lh37yAn27vJPB9jGXi3Ioyf7JhZ2ZB9l0w+5VrlJahYFFC4dcgOxTuB8fyCFnZDs2LNSG
dgvQJoWxMmsiCHjwlcJGwuWFs/NBIv1me2mMKC1byL8u8+Qt0HDcd5ZEkMwyCpDICtguVA5wxl4e
e91v8eKmdu65LUBTlleEVPqP03E8Ea8j9XV3txDIA6KvSUzRdpg8rMwnPTlmPtkE2DnQMBO/aSKM
M9wDjKly23BAwLjdPqac5oY1cztaqxhsDs2FsvSMdA03/3+v8c9Q76+JUhovOg7k2nfHD4tsVb/Y
SY0n4FvsnDZ35NnBWpYfneK3+mh2Lvr1mOEFZRm6q9nu0Fknq/BKfzWcMAdyU7pVYM7+sC9Kp6xg
sA/P0MwlQigAaBZ2/LrMop/VC+eBc48WeCTYWPhcqvJDIZyPhjIradXR7o8e2vVxH25w7xIzp22q
TQhH5sL599yK8u0Hnrzy03zIjPIQdneaHV9Dp7urXg6azXKpv2UBci/5SdjPblHZpIusFtpKcjdH
7AoOEzuyDiRb3HcfC1MYJPjvOegXM8bVxDDljrne9lKEuHHmC/12uSevvsTtCbsYDB2d4vBdJ6f2
niUcB6P1oW7Gl3Kb74u3Rb1HOA4j7DW2mgd6jm3hoKZtOHqWAMQhbzANwBNT2yOGGlx2y/fDPNYR
XRnC43gt+zFgzdKmV1JC73hsXgfLxptUItMCg9oS4+A0lm3d1RhovNodPdNvH+VVQ17qg7aYaKsU
Vf0lAfkZQB/vuIkdQVqowj/mXtEwd2lY845XL9ZeiGEc2YnmDeFtH3ndHWQRH1Vtt4Ii7tVOv0rZ
5hwrQJW5UWW7JkWekEs7/5Cfu1+8zQlFJmxG4kT+vU2d6cZ+v8yTErJV87Q8Vlxm63amk98hXnVR
ZwStV71ndwuu9qKu/Yxu6vvPPNlaGo72WtHkvBkJB4rU09F1yN2j0N8f4jV4cGL07H64z4atlvry
uE+1bd7Ntjxd1VWQEAcq2FLnKTB1EOgAO+HfQj7E7BkHlis/h1xi+o2wqlaldqOrLqjvPm+3gvVQ
Mb8HRrwKd0Xp9r/YEVAD5nTaHLELNOR7E3vEQmUjzTrsvTTcyEwTkSU1tv4a38JxdZbzEMUEMWjD
g0W7q2C4XzrD0ROO/CxHSddTsxbHrS65TQ39eduLt6UZDMNWPmyqycukjTz6WOGiMWHD8kuyCGhB
Yy5i2m/ZyuTh8x9Ct7Jcq/abwwafJCZJhtsa7q9fkmjLN0RwOCVRJC4DzyGGVkLSaFCb/jy91Iwu
SCmZX6V8p3SruYO8gwWTgzPUJwS+F+q4i6/PyZoUmmE0JBmvD8bNg00IX0pKE13q8Ep+iGEFyW4N
p/8iuVdb+lsn++q3r+tkcZmzvFJrkcWXdIVR9aKHCX534ynNkixM1kMtriD3ivlGM+30rX4L36Le
p+OVK9tD6lkHN/38U3ib8rPRsFDYLd2OD5F1Ahwff8T1Dc1hEd2XpM1ixD/YTezVNN8h6GL9W/zW
CSikFhNGSBX6EJsXKpxzDbBvv+LJAUUNizy29GUBUbAZVKpjgZidHPqwYuNHSyCVKxJ3yIuI8REL
tAQ2zia7hwJRyDYa5Of5Mw3dGHmm7IfzhSbNH4v/v57ASRe+SVJBsXrTZHCm+L21akRPD51udISD
oydeJ0FWWnLB5I+WCiv0484+fop/ALy3Ux0wgf/3SiYvj/x/vyBEIvz9v4qKbB6niFkeqwpmM+FF
WaKaHdziecxDc9t983hYmsTDDWE/NDSzJxIl1sXoTbEnr5bxfLO5LB4/42NgrbNkzgGYiDgJnDRq
pT6O1XkpxyyJLcox7uGvTxEPlFqHNo6ieUrujFRknR17aG5VKPvvANF1fD4NfQ9bApwMf26Lxege
9bFmehl0o8eLleqy6P64fX9d6NIs+ev2qYmst1GadX+QDvUGmbHoLZsB+sKXhTOuDXiuy+2/H9q5
Pva327PUz3/9VALX81Q2uD1HWNu816TeGYs3D4CtYgXgdyq46CBAObNBtcZwgsUnDVji+ZyZdrbP
1SscVFe5g0ikSB7itJK+HRC8zE+5r6NrhgGnk+FBBIRarGvozDU2iREbrkOyvEKu0QqQa/VJ6y1J
PPkSx/Xc0IJfcME2M1P/2cuc8qMRSfSZ7g5X//HStPchzYM9p+7PrHGQyzNPgYL4fFhZAdzW2A9J
yhXtgcD7S02P82eDvy7mZEmZUiMtQEF3dxO5LCZG48hJyZj6zVydD+PWDBJg8XS1Ej/cpNPmY9Td
+PHwajxiAcN+XQSOfNz0EdbZ4N/vwbn57LfbdLKaDNY8gBNnPR8ceZPdaLuid46VXfauOXi8AHwZ
w6tZr4png6gOGi0akQRemTvA9O7zh2HNlgzNBd8UmXQJTRUbzMKcBBrVMMjIZ/lScsSfDsXp94LK
h/g1kQkerervb65YNlE/5wWFk7U5jB4TGCPZNZOXgFCaXPp/EczbRcGEBNGFUDPBU9vNMLtaG3wb
kWzwyShOgG5jHzegOEu+Fd+mQmDcdfwCi1Vc07eJAQ/GVUz3OHpZiuXg3Xzh0NM8JMxWoe7++zGc
WUMNeFQiVjBRRkt32hEtqzkLw4GOqBocI6arXQcBagO+KC69XH6draA3V0JClciYI/JrOkutrQAq
3EwIysrtUbnqtVcRblQTVI+XilX155GCy1MV7jYUNXRWJ4WjOKajNQhhBPtrwlQQ3S7O6004gIuF
fYnG2PzqSHyrbxT+yKRo9oXcL25CMP7xhsCUWPaN5lp9oAJjaASKYvCFIP4QIMnEkK85fExXy45A
AoN5g+n2cvF75kX//iucFEzDoavDbjTCe2WvB5PXrwnRgItPUDnEB36pcJt8tKIrWf7CPobdzPns
fnrSHWzbzxZyMtFPP/LfyfaYeQZh6uRHUJ5UOnETlwr1MwKz79d6UmRNh3xuouEQ3ve+Gcwyl/M4
P4iPembr74VIoeGS7O4jgUVwQo9FbYJCu43k1eVLOX/bCDHQRXjhP8Wf1dTJajWL0f3xZQy9trOn
zfzCflo1q0R9YuBBn7sQHuPtcT//KsUXfaBOVt6MW41DjbpT0x1pflFjh68zKh/UgKNbVdAHMnsZ
rwu7i3jsMyghbt5/r/hUBKrplTEUshUy4QEaMeLnebXAnwLdZUCo2AckRr1H6ETtM1xTsuAYXJro
nzmCLpfAdJgDKDxq42S5r2bFLAUlWYZME6H3L5g+cmzV+ieVpM7pk3bKrgH6/9bvi9cUR5A9XBXg
9LIguw/Jeb5ecoU0zp25eRXiduD0U7tc7f/h+f6s579f6sn6r2bGgZuZRfeMYnS76oPymoDflwJ0
Zb2zqvUo+qrloPjNAfCkmFaGV2IaCUj7Y7NkPuyH+QMfglH+aojb5kkLJp/EpVt6xvprGJgBqOlk
FAjy6VOVKm2sBMmK7jFdTjZZqQnoa4n13Y1Y8RO3L3b5lk7GLr1mbSLWCTtItZ5oWFQbcnCixI8Z
SCYeCiMi/r6iA1QUUAmQ7qzJRkF9NN3ud3cvPw8HN/4ombkSJkCEPQjszTEYVhfLPvFnh9IgdBKM
F51eU/6xpiqTokxTaeLcEgOZww9CNJmx0LDF7CFgcoOQFxdePLxnYXCsH0rhRi+2s+TSuMvma+24
ZhZOfhQTxaL1ym53EDzGaDVDkdapscvcxo9g2IN5XnGuynCo6HZ8w0E7qm76r5xkTky9XXCg3IVe
PF8zJheBpnB6RhnndRj5DHfInBBCLv5o4egDzQw95PmVtZU52oBGFEmfWGTVLsd0+Z4zNn+x4whK
wlDPqm6r8VNYo45vtrHwOaa30bNyS0aik22Ac5g1qT7VLtJvFMMbihX6ATbufNzF+iYpd3PMMeZz
TrYjaTkMY4hBuqTlOGM14QkQsgZKHxriD+ENTQm9r2sNdeUGBH5ABBGa8XQbMw8eHOV6MZfA17qO
CWxhoWXU5FmMP0gFsoHgjNDLGdhcqAN+Hga+XdLpaz5FcV5lli5QB9CBk7/Mt/D9uFMh/D4pW14I
1cbCmDz/OU6VCHM3uj/UnnpwG44LmKwv7fzn75FF65qJhLQkDH6vttKoE4Yy5IIahP+YDTk12VpJ
iyRQMaNIXvgJGBcfbPbWbKeV8IDXZHqWBPtgLDcJguHDv+/Qn/HN9/KPO/TXBZ30zfJ+Pi56UuGu
h7KDcDkMSA/t64es2h9u27W1HSAPgBN9FBnKLz2bXa/6qUb/yB/v9A/6fM6wQln463g1rUMkwNfZ
anJvsHYg0kQK8jgH1Qoxka14Y23PV8cgxY5H2C4D0l8rsjyH/QhacENX/Obfv9q5bcNAfwlrbbHI
/ZhcDTUBMgepju7FIDXA6NpQyzqbwSCDAM7IT1fdV/7eLa4GX9D3HX5Ldc/xCyLAPcnhWbqqm3Xc
rgkYhUTXSAuS7kgH00NlgTHsQlf8TAfK+Ha1J5ucOh8zoRFn4S6DUxAs4K0sxi3tmbvwYdEhdqnD
FKq/pOGVlkLt9AX4+y6d7FjNPE9m1QF6WiY7x3BrrBZBUra1rspdeqM9GZ88nOASrOHcj0UaDghP
w+36E9eSd8o4CY0233Uknmmgr5Y5tYDO8sHw8RvIKyl+hiz6H2VOdOGYdsbMAbIVFzz2SaBYROV8
/wz7xmjFbDi0d6r4kGSlXR59MXNf2pfePQQAVBcL1rySb/jTIspikg3uqiFdC5i5viHvbiS6FjOy
sZnS6xK91MSmYI1PSbnu7YxEomTV0cKrHE6bTPIQ4WZekd2IgItMT0vdIXUmYxNtOmOjWw8Csb7W
69w/XIzyOHO6+/6LnnRDpCEZJD025jtjobf5A3if2olDrPjAhI/kNNYSQwZYZTvR2FrWquLIbLNi
4x2LELa097jzzOYxRc9wOKxqWMOcSBmJEtHE1OKgrUdrJ06UogD5Y9hQd+DfV123ncIduAZSHLUg
g9x/YV3Xzry0FC/LHsNkgjr65ACl6dEQYrKaFzuwhD8d+u28z6fHSG85gqyVnsYLDj6kF9loOrrx
3JRMJ+IlliLF8lbXb8zgomI19CRp7iLCJUL+UVVc44W2p6MBO/nNtK2ZjpoCqxGqeqdg9thPxYuk
3ufKowoOhen96ggmrt3n8mqMARL6YXk9RftYnB1jfqlGGvcLVuFXSzbMr3+vbmc/oL9vwckBLBGi
dqpMa2bgMXiC7MpM1u1xHQMxTdAmTf4go54HLnQZ+HympbsQj/97+08OVF2WTIke8rOPbiyu1eoa
3q989AlqXBU+TS87PWyQCqIBEVBxJTbGCCITQB3JXuVQEQqgVoL/w1J2pgbkeLDUgSZREpSC3z/r
gcaQ0BUc++OD13nChzl7kt2TPRj6BF9GvY3O8ab3RUfzs722G/ejL7yUTNeuGk9UYNq4GcmTzatp
9E5DgCaBmBwSy0J2OmU7a48NgaPJcV+GiFLV24lyWKuo3ZjJFGsTdAWG6aBOd0dxJafXcYDfh24d
EWekrwO4jTwTZaq+VVQ/xMuZJ2+J5qt4xA4ddHSXGNeeWjq/6plyNuZWjm6PzcMk7pkIWbULvghF
G/QoXAbZWmEfnTblIpfvvybWD5ReXhX64UP+KCCBpJdImwPocXNtid7I34vg97hq+kY/7nht5Bsx
DFLxRsI4vjfzKzz7d9j5i5p5ZQ6QyrpnL09/Ey8JfFUnqM6yO4PWLvA3hWm8sprQg/aeDK/4cJdc
RfNLjGPU0HexSWRluZOJIe/2ofKowPoQcpbB5i09PLQQ/vlThO+tRn091n5NqtjoQN1vaxsWtIA5
m+471dfNQjtQbg5QxJH/X2p7ASH5ue8tyG66dcZC+jtVYSdKAa03i8Q/3097k7IB1o+EWXgNJkNm
ZXK/CiF36yTM8d4knx2Lcw0sSv6lp17WbZvpVaw4BRe30iHo16YcQM2O4EsTPwFvOogKRybflLQD
41ruPsiYsgsZ27lUVs4SSkbjDyena+YjasW1ASQqfJLiuwp3uXitHDZpt2M4grQVBd/ieyTEsXTp
VuGp4SExAEQiBepcti20A7aQ7A+uJjrAK0w8mqNHZq42v00DulI6BlL+3B9v8uItY5YsoGg04heO
qu/iTBK16Ckm8xXE6Glld9NToaNMf48rTBCRsOmGG9W8nZXnEkxMnV+l1u2Uwuu66P5cPs6TQmSJ
UcNLAPBQ+1Guqc1oCnLXLhKTBksnKxp+NFlcIakw8TtUhAs4S3fb0fbHdeF2mJzvsnGn9qAD4HGq
xqo5Poj6kj9rK1Jnk1N5+eB8roC3yD+A947OkpPzyc5jHptjXk3lcpUE6snDuygH4y6KgiPbhFff
oQsYgsTHo/7Wz17cetAoAPhlm7J7wQpKgNOlG3dGws9tg6sGWVgkkdk6PVOI3UhGOzeO1BOCew9B
xRpMgxnkHtwj5Y4H5mZwTCqmWRxnL/lFzwjK+flLG4FMCx3Kz8kt0Wu51Qrz8J+dSHWmq+Y6uqnE
G76E5np+kLotHRkJrhO4q480AjcMccEunsOSqFfPZNlcJgYJ8gfoTR2FA8fGIwvPpRt1rg/I+7Wk
QtBFWoLpvm8PQKbyTk//XChNj+hgD7ND7dYf/HRYWTPTRycenFpy63V/2z+qyEYTtxjtBrqU7DXi
RX/mGYX48sZb2CFR1iElOnl0AHczs9ArkbLJmZsVpOFFZot6iMPKC0FIBtnxfaDXn4fw9qABjZ6v
oSCJurvsbmxivgKJuPSmwpMFTy0Cy4JWgX2cFSFxKU2+OigPXtptRnlTYO3Uk0esMcyTTTsKb3UE
0VFO/tObaa0v65LPlgk41URRgvwHf+Kkys6OnYA4POTFZE64WEcJ+SlRKdiNk0FyHl6BaBAHQyYz
G+/RxoG/8JJLP5E7t5mRcDIecefDEz0c59/Vk7LUvaeLjakpWF5kikhSQr6/CtEk9VGVoGc7lg8h
AJWErdGWN+0D0TrRakq2TbhWh3Uy3nAfK9pGMI3cMvdV3L5kTIobBSmFvmqPfpVuNFK73MVBkKDO
oV0EROTfl3tGacJ78tflnhwOLTUaI/mAStCi42+tB8bQ0mrJCLF9CIaSY8oMwGwFXFWneMdbyh1n
clTAFowOOaVsp445/xGYx/+nofHtyk5KrjGOx1pvxZn1UMGPtm5QkhPOKm3D6j0XvtTD51S/Qbqy
F3CAQsCJq+tvIjLRcKW0/0PZe+02jnVd11dEgDmcikHJsi3JqeqEsMtlJjFnXv036Ab+pywZ1v8C
jeqT7uIWww5rzTnmXafdRhY27oOVHgRc+1du2zd9FgtlG7ZYaVa4mWcvYESKW9IZ3Lba1V74MEYC
9KYFMbx4cLJZ9e5ohoebpXMNXBUkdm9qwhj31xB339TQKUDg+eK4y+dwcVwpTXSCYc3ZfqaghezO
6luFf8cs6shlZqj68FtcQYtZXXvRv7+0zOIAfwws6vmW+FSUWVz6LUvlDUyTpF4Y8mLc+cOecKGl
fhceYg5vh+zkEnJR/T3trv32b15dfvv/BvDZOf+nMy6pQ5WYKNSxybLXJsoBk2XssXMyjEVqG/aw
Ge+YeyuYIeht55XKfNb+Do+JMPdA29yZjvGSykd6zeX/6a/8OgcwMtPAoAOh73LyFSMzHjrWg1n5
ETps9CfFoZ0QUZk9aHfSC2VC3Ciw4Oh3nGoHUVCPfwwBzW+Jgf2t92rmlqhFkmW+TyJeZ6bXRbGF
aGp0Tm1tVGzX1Vbv1sUzeDNUij7XEIt1GXvZIxFfa+sueo0+cGrSyj/ZVKUIiNGo+KDvwHv/RHb3
mo1N554OGFZeUHehrT9UbvCgesPvAOkdcOTYJvCNU29/N8c8r2nJ/23URQi9LodPvjntZxD7lc/q
sqr69cad1Qw7rQ+nomLj39vJq5qwVoFyypZivEYTSPcSTodIzFnG8822xNj3YOfK+ynaydqMf1M+
ZuXZ9bnoGxHG13GdbUSMpJn8rBSsg9g5qIbpQhK0iIgr2YVv6Y40A2V4Yo2vSaXU6FYvTPIVd6en
5KGCqfwi7OobkqV3aesEf/XICSQHB3U1g+LabtYNxNnyM1veo2tHlnC2R3rZ4TEwngI4ktU29FeF
/Pzzvf7G+cZvshR00JYqyVTMvi5USTJ/PLFvHTRpgZXKCe18E6McdeN36rM3qt0v/0uQo4pcEZBA
skCznA8ClJPrRVx58oscOqTZ0CcWnRC9xL1KWZZNWGDL6TrIVsM1y8A3kqovYz6vuvdlmMjki/uU
ByC00e6ifPq7fExt9R4cCpWy7jQ3LmXwsu6s+IVq2tLqeLs2+X1TAf46kLP5vxjKOJt63Tr0ePTF
X9K9uaMB7KiP0UY75I8ds9E7ZIJjfdC2/r3+0FQAwBwlXRcELa7lRbc8gcVSBbtGl0Hb6m265kH/
hno+D5EipG5hE6V68fX5Dr1vxlId+IdS2ivVuqt2rfjbJKOJGJLf4CjoE76p6N6w25CQ0tjtuNEi
Lwnsko/bXIzSFrBIGxH6CezO2jFBbcxV65QvOoqAxuk03k+vzCg3rsPSrl7lbqHhsiuW0+AktOVt
cXFaDnwIDep5T/uFLisb1pPpRuZiQLN+2vsm2N9laWyYhPPaVpTb1rjeqvmm/v31RpxtcVpB1Mp+
jP2DaNjRK/pvJ38ENS6/8xOQRc+FYFLZkmt8gu8njX8ewNkHNnRpxnY48g8oXAYEtGi0Xxs8Dtb6
hBC0gyRv9z2hpERQbiqQ+oTHI9ZAYlRhQFzgQN5kD+xnHTr1rUIn1Y6ADuKAOmpL/v9bSFLqi+qR
zPk2sA3udrWykkOP2KSaE22yTXvQz079jBb455njG13/lxtqnukIk7GKgk4TWPnX1AzCd2MVHnXH
vDNSh6liaV0F+XxD9jNlNDcYItjQsKk+m3/Zv1aT3Kb+wdxhJ46p5E9vEypKApCdWes73Gq6Layv
7Y6/2cx/ve5ZKXTs+qKTQ9ajEpW9uAxSR/2t34aPuttz6sEPDg5+hjsQGLrlm4+fuo20arY+y5Tx
2ENH2GhL1aNCb2d/Q/Bq1zLqLktNX8d39o3LrZbJVcpGIwH/DTrTv5kTUiImHngd9NICJJSBi7VX
Ws42wevqTfXyuMMICC3WRQ3ywAXSyRhV0axG0zpUg4e5zk6fZpM/ToMdgK3i6DcoDzuDHrkttw9p
sCE7ejC92noiANuwR/gD/ZFo6emVjYkv2OJzbIM2FrbVX+QAngq/jShyZkxlLbKDuzZJfkNuo76A
u449LF1T+bOJ+e8ess4rv6uZx6fjHOCmusE+cYMtMIdVtyoKRP4hcWggMORna21daZGal1XlWU8w
p3BQYOG0ePb42k4vp6lVrIN1+pWn0ex9M1Bz4r427yrlDyfIUXrQxc0p8Rp/FWTv8omuwrK6oWZA
2Oug7qxXkRjJ1gvDu/hDFD0yx/HTa+Jj2JD7uNKUNe39Olqy7FT+c/+LSQY2rq67J3+W9tfCoqsO
2DV1meKtbXb7qpDsmnRKlP/Ggr9Nf1D24x176GQ9EQGdow86ZSiDbL9wppMra6vYsAsyVGgHkETr
OyOUCQIZp4UmkPSD+votJloOE4C6a379PBF9TjRn+2xEeAqMIBXciXVedimNaV7lSuugArMzb1tx
mVLAfMkCF9hj4t+nmE5nD0FMsiB9BOh8Y7zJrVuNSBId+eFi8njSN9oqWFFkTRfVy9yhu8Fe+6aq
zmlyTGERkzePv+FQEDNzl8F4CA6StJnijayTMbCwHqvKi+qNyAu+NtB6pYsOqZ8taFtzIKN+i26j
HT1cgB2Hs8xOlGP4Zvj3p0O8je4VCMTxM/tvDvobIkOSfKVIXs1i8BzcBdcE4NJ3H6siU8njZVM4
L55No3UxNkPT9Nah8f4DV6EOBS9HL2F2I2Ly/Pn5fH49l8/nf9c7mz6HOjJIaeysQzjekw3WGh5L
cPNSrA1PfkJ4jgwmw1TvzECax7xeqBt5yUYIMmy7oRQt45RYq+6wqglc5p/OjVEqPNP3R67Fmpou
tWmBvzVgZnX7PxJhXshMATCSZQ8pT7LD1QnYPCRmjK2vw25qHQ08ULkUi+XPv/TbBerfO3v2JWej
VBlCOFiHcR+8Rof6FnV14ohEldrz+tQRFALi2ia58ucLf6OeZgqBRcOfGKku+s36eJL0vmmtw/Ap
o6Vy7G+01amiTTlXRsGbht6cRKmvKhostvVkDChjZnY9JTAbq1B3NY5Onk9p54+d2QydLMEgKFHO
bkYrmmOdQ5M6tAadiqep3tTtqyVAm0g/pOJBmu6RUWEk52Qn+26o2IgnaB4XBLzSdegaBBEj8v6F
9EtPyIBE7pbDRPxFU+3P5JH8nCzSVVHtyk9ma/ZmwSSSt8nf01v5B8f4SKyBgKrCTvMVjFC6TTj4
4A+s6Z4r5VJft171Yb1WTFiPjUhN9FE7uXFM+3ZT9gvrt3n3aSwTX06pKwg3IwAya7abYZ/z2dTO
4mXAUebtpCGvcmrMJtUaVnUvLZTwrpe2lbEvspXfoXSoUldW3KzanqK7Xrk12Qk/kE+ssUiXGDUh
sRKevajvjMIrGakzKM9j6+ks1eMiJUgJPxt0I9+2mgf8NS9h/njl7bnsdpsUT5EMAamHa3ReJS5z
Ux41leJifAMkF6f57NPMqOyupMLBSYXCmegnlu8XKGrNBiPs7H8tpqXUzm7xrHOn9+hNvoq2+W6i
+ndc53UAvK+y0YXWQdjiP8i3/R55xLp5t94SDdjhTfDI7c7BYJKrLC6MYWn1NtEG4kp4//kOfdOC
+HqHzqbMJqsmwZ+iufz6hPGO4/8qKGzzic7cDcf4DWDDwuPBjv2yNZ4GosMS5blAzcPaybr5Abvc
M2HGnLCvEVs7Hcr2L9UVDamaep/2f34e7udG+OLTU8hhw1Opyxd1yVQ8FVo8COYhJ2TPvOuiG0V3
rTazq/SuC+8hFZjVtrQcNouAbhCnTJ7onggw4cVtCJx6LwcvVZ7b3FOwksb3J7qW7boFp0AmorDq
4yf2B36/BAAo6Q4bSyr9frDMw6UaMhdni+pvB2r0mpbImG/z2e8iVoLOChhjMrzOX9RT60t13hvm
waD2o9EiXQXai1auQmE95k+x9KSJKL059+N/tHyPYjYzC4u5ECwtze1E71TOChRLW4ayK96nN9NH
IcHIchsRbhfkCVc0lkCeVCylSbE7oTJj8zeSXOZ1vmvU91FAom+Xskt6jq39pK4aDOJwm4VtV2ww
X5vhLOgZT7jP5oZhJpIs8QGtT8GhGrtR6ZanXSh7o7Y08xU2bLaURvdgkJVmehJ4CZ0e+DWy7HcT
8Ze7dvYZldNpSrsWB5oJhgx19wsKFYHEewK1ig0d34KKxbvwOEyD3VaruVpsrvisw7/A3PzuTxtv
KB2OVzvk38w6CngT5hxNIbfpvHvT66UvyIlsHvzHBldCTdzwotnqa5Ee+WykElc+mJlrxUXtm0lF
4eWBl0TRmLb92XlcCuS+aQrJPEh3pbRsU85r0z3Gz88QiklZ5ehx0uJ16j/0AOjBRlLWpXAY4ENi
Q+oW8QePtiH2YZwT3Y2NcdqU8Y3wmKz9P528PFk2aUppNHM0elxaGwvEt/VA50xY+a0XANIGLICs
wqIy76i5W89Rxc50ZcLSLzsT8Bv/9yvPyQGypga1NCjmQR93WncU9DW5H2WyCu/nY01wwCm7LTZx
ujhthLXpzsHVRCQOn4YrNlDsQX/jgMe3kvaLLHUjTEIGkLPZeuubS5BXHBvagkIbZHODGp+2E3Ki
8ah3sqzxH40v826ySxCwQIBkFa9aR8RQzoMlFptbcM0ZZV68TixhYJ3BXREVz1t1tt0Y9Hy0pAm9
hbw07vLay8W7MtiH4m0xHuvpLmtekAEqNCuFW7SneflOiuExneA7LPgo0J34m6BYRi6nhtwxo3vL
t2v9voo8sVtRyGWjQFlU853i9BAkUKbQU9sapEv6m8/GlomlKVYBbC3BcFSR8yzB2gJg0EUuOf4x
eMdL0VT3GRb/wOFDs8gbqm5JnSzZAPW3VXgcUAHVWPUqi5Y+PPSXlnSkwonIDmkWIyLrEcgt0rqb
ElBI+IiQRWbNm+OIron3L3s6sirPpWAROAa7gU973D/HYd0KFbGT+wpo4A1B7tnoRaUNfpgE8WW+
TNTbsUGyUt3V1Tqmkug1gx141thdaaLqFwfjz3HAWkQQIc+a76+1y3CMRzVpo+pgVW5hrPO0cU4Z
n6D6oZ0E+iJrqX5AH2MB8Qw3g0CA4UYrlqqxNEa0zhsZPYdyRIDd/zEDl+r6rwz/VbUq4BLJK83f
DnpkZwK+ctfvu6VKuS0g84Wnf0Mp9FaBlJceQ5zv6N9Md+pXzYBZerRzsr1QdEvDDp1ZkO2n9o5Y
1cn/kOivF/kB6XEuP07pqyIdf17Y5YvP+vOOoEAj1R0pxGe1958ng2vXVPuxreiMRLen1k40z6rd
0dXzJfXM5DYlQuC9G1eY+2yjvElLB1prhnDD+3kgl1yieSBkaAIC1uB6nJ8hxbTLSrXnFUEsozxB
fpr+mNk2ZzLEw/OfBbucw01pWhmnvWV6vuHiQqnyTZ17RrmMLa+yHuiRSAdtl2FKfGo22Xjw32vP
Woo39OgpdzgtvZET+nD2TJG+FORtSOnYACn2t9oJ99aAwGmhOT//NPm7t46+PdlazCOqet7U7XMp
N+NMrA6J7851NA2s9eSG4e0IVtrTkgeNOka0bB3TXEfCZiBQyPPVdaUg471Xt7Q+oqefh3SpxSRb
Y07XID7KAqJ5riWbsPmFuq+VcwGSMG15WiHUGBydkouNy1fCr+3KZM7pXgSY66oC6FLYcnb9ee79
57UTc0vW/Ybrp/FzC9ZyL4kkvWuFm5qEIk1vJbjGedIzWLjN7oW6UDFtmv6hEVZqvJtmTNgBIOuV
uzJ//l92g2ejOpse4rHP1SFXy0MiLaeUuansV5lyF4yb2QjrAlBZNvaorSswbTL5wt4Uuz8P4bK4
zwvCDhv2k6HxNZ671jMhaPTmJFe0eKGYIYQ7tc9WdwumqlJWRvsyVreN/4bJMrk9IeT097p61IyN
KApujuKtezjRYE3V9wBHbtq5RGaA4GLQdABAeVH6xMmQt7cwphZZ/Cb6SILvKpVgdPSg8mNQHy1i
g+kPsyHRykcauxFBdnK5DLorH/xl+0RGysiPhcINkRrw7ddXYDAln4xnbjbNtPC+XabL6SBjIUd5
Ozrg53TbcoK3n2/vd58iaAegpipv/2VQu1T1RlX51Xx7Nbz91U626fCbs25nPS1o4Dc7soRlNLAd
6sHfkacaC3IwK/ax9B+EK/fg8lg134P/Dcc463gYqREYkq/rh36DcKqvPbW0T1jv1/pejtZmaKfM
FngXQeVkC5WwhpMD/L5AoUvRJZ/tq1gpeVGBBRCDJHs9BAZXWKpbsX2mb0a7rMx4xHbxezx2xBQR
RwCj9iByxF5esyh8s8hjERJNynKfuann5ZkhncJTKCGsOUFJW2e1I9S2iKo4WOGmIoB+9ivDDVqS
cTiViCec/Pmq0f6y8M5GFPEGdGBUNFDezz5h2Rr9CEMj0r6Adi0GkdCWKLEGfDC8/24rb9v+IVgi
niFruLqBACsPQCIL95rOSLqcTOaRoNzDtvGN4r9pg1Y3k0QE6+Bv9IHkZny7i4kmJcLC1YyuLO+J
yYTdWaLa/n1tz/XNq871qR3SqaWDcmHcUon6UvpTOsuFifHUo7UEbXuP4hLfSHhPu7Kxcw6Ow4Y0
JfbgrKWEFGWRHT2Ar9wQNX3N1fyfaujL/Ao1XEZVxGDYbgAX/vrJC7ESdYZfjvtO8KJ0mUsbeHwm
Hf+gorGFeHHYmlSL0a2diAda0W3P1kW0Fru93u0J1kDF1mL1L34Z/SM5qHXtGsF8PBAVR0To4BIA
WP6hWE5VFOVQt24W2dN4x8a591L6DRksC+AacJvfCbaEQnUfPRQf1Nvb/DHgfFHdof9X+8/konGB
kGVELhK7ikEs+W1Fm0s+QhcGLjT2m/C0U0nccSqqd9GScz2veUMRQSHATwqp9yl3J0jd4qORSnQH
bqdkV5geWmaaw2p9pytQK7PbERQOSVjMvo86fkOY9th5/Pc0XpbNMtv+h0+MvJiGcovFa0tnW23u
wQvp49uIwafrVrpUOS0RRKWhIJtkNuCW+rW8UBlMaETLPraNHpsmexzqsvDDHR24sFz1K5nKFjjG
MfeS0645HYzwvld3lRp6avEcGQ+QIfjbcH8CuL+yJbqsa3++CeYMIaWOezH5V6NkJWHTjvu5Nlit
JH83Eh6ItLJZVeYtFfg8gMjVH0mHj5Y/rwGXC8/Ztc+qF72eBmKLoH8/mHeklYsgS9ZKuo+9KvQw
BOvha5y7MfpIGczQlWvP+5rLL+B/v/v8C4iE3rdKrl27KF+7ai15Mn5wu1HXqE5CepQb5fV0oqOq
0J1fXLn6XIm4uDrTgY7rle7kue4aNVeZdH41UvWcoGm57W9WkARSIc3UgghF4ild8pxN2u0Cxxbv
lN1cW/Iua0fz3f9nDGd3P9YTq5qMZr4DufyrHn7HpI2AkKk3vrZFBYQjZNqnw07xnU6cXcZm4uUt
pe8QpT+o5jlOJ2mO8d9rE/blnpSRIf2d913mZybJ19lJZcZs1CSZR6bSCMIyAeNsifpbWRudJ6ir
wfJMyrQdgqtdSVbJTkg3QbuVsTb4/ZMvvSbVFRntZWftbExn+2Stj41QzRiT/xsxZLCSVqDXV6DQ
JpfD4lVx7OWidXa9s+WzzgXJSIvPexAddLvdkaKdx+/CbevNjf5EW+MLollcLtvavjorfPd+KnSb
NKSvwFDOK2knPWsaqef97Nh3sVw7obUWI7tSXLwTIaB2p3JpbdbdMm1dKqqQrXTaytP188nFsXi+
D/8byXm1S4lqNc0UVirahbTOBZwl2CSVhQjdeVVsxTvUddlH/Fa4OmEHor/UykW4Md6vfLDzx3D+
wf47jDM5WEpo7lA03BDKZq+EHQc21Iji+U/jiqGLNwfYPtO7c+WqVx6DNRc8/zmcRVpqhsWJq7Iz
N/ehRpnZjupFdh+tOCL8Nm79lX6M2qWFJpK6JOLC1dXdy8Xu6ewBnJ0OxDbqx1DgARTjrWgbL6Tr
DcjU7VH3ZjbLXbIHMfqLtgcmFnZy+CEJtqI43oIlTe9zr39LpIVPmt/wf9bGnI3sbAJT8lJszJiR
QRPu8Do17wZaxXdMdkvdoeB/mhhCeW/plLDylX7tjHrt4ZytIEPR6mk/Xx6Dm9WSnLPQP1p+vhuM
9viabIJHI3NoE4hAxk+b1As8cXm1b/L9PPHP93E2L+XtqAtGwyjUZX/aDODX1YWK1dxp3tphgZIT
sBYoBUKnXBwRvrG/RmC/lGx+PgbonqLGPvfC1pSfxCpJzWLcy5C86aLW61Kf97RicUNZ1XID6SNO
VgqHn0TEhehZ/YJM5gzYSm+Tj6NX9pWv5kIzdTags1uSKbWpdAYDorOYreF5NTJRpeY6+JsKHoda
yJFIsm9xsyHpd8g5uHL977YWCvAAHR8piqnzxT3ISVYLdK4fI84iAcCE0bvo7sr9f3Q7J9a3QfcZ
HgKv6+qcMb92FzPVP1c/+ypCvW37epy/ChRjtTtpfAcYBvTcnla+fFtLN1SZ/EVW3pjZGg3yzz/+
ktA733x1jvThTx2v29cpKyvbsksDTAJ4i6XlqVtWOF/s0s7ytWCHIkW//qnOXgffCcD4CTdi/9A3
dyeMvdZD6KDVRyozuvhJIcBiRt2Db9Qt74RiVbeN8E+lHKPuSY/n9LU/9VaIXSKpfv4J325L//kJ
57UAycikVAyEYY8jTv2QHPGvkq+GBT3S+axYHZDME+CtXoEpf5bezx8cwSoEz4k6rMTzMxl7Ier1
gjnszRPaZ9kuSgdpUk3pmgSGiL0OTYdIWNfGKhB2bb4LXY4EfNIg4glqyGBLopJGt906RMsV1FU1
kLtFtG3U+ys36LuZT9dQ02HPmlO/zxZDyeIhW50+7Ass6qCzk1UFqo7ULXWHwALWB90D7ff/Fzv+
ayrwZXnZVY/Od4vyvIPGgUGNgYTNr+/aOJpZqrbSsI/yW2SIw1b+oCl0qvdytTA3pa289Xhds4PQ
fRTTn2QJWkGp36SCm9TfSP1OlGx5vKk5q125QZczEKd9KrrMy4YhYaD5OjDRSFV0h6zbaFl71yju
1MeTU70xHQo2EhNpGYQuZupkXS0jxNFIU56vjODy1sz1Bjw7mJdwtH/Wu/7ZOYhpKSmy/7l9lIDT
SPS8FjIohrU0azL96Vgr2M6om16d/S7nn69XPpt9pZMeZ4rIlaWjjmJiy1Yh0J36b/GMMb61o/ZF
XhS4FLdXqxqXOxWZ9Mb55EDXmVPV2ZbZDyzSxJpw3g+cukUqAdOenHHX4h6Q1yq2xsxtUxszw4zj
vzLpX3qVIBfRM2H2UzGNXaQ5mEGQ6XmunI76Xv0dPBWz0Bv4014iMYCs+3fysWBcIxvedceKfBL8
W7oDtEu8zcBNYqU05E0dbJNf6uqaj0qft4lfZpazsZ09EnOoxFOVxMohJLU9uin6rRFkMEduoV+W
v2Q2ziaaeZ8pxsb/bWfSzkfXjPSjWgmIyozfGTI8PXkTmvsh3qvxexzc9PQs030nv5X0qoi8bKrG
7drB8R1OihwOSILmNe9Muqab2lonomeCd0t3E/NE7rYfCSGCsh26IwyC6E4rHjUsA6X4pmDuyymG
kZdu3qT+lgns50/jUrP4eTfoa80Uxbnq8fXjHIe6YWMdKnNvwUc4zadY7Tv9L+r9YX06PVTH0OuI
H4FRRyqMl3o+wA6AJ7is7Bg82QjvARHijkJvCXSGKhkpVyoh0K7WQt/yQwct7uAqr2hlSOSGbeFj
s4id6hi4hpuvZce0EO67kvJcGTdxvKVJagsxhnPzIYJ42FFwyLXNz7/6cp/Ir2bKnu3WsGsuVpc8
6Osol5L0WLyoS9EWXVNl+EAt+Ta0PTwWwNC/Es8/aGvxysp2aUT6vLYukxCgwq46bzCMp1LvxvqU
Hps/DS3NTZJsiDRJF3rzeDLcSaKPaLdPw0NxJz0P1PUEDNacczapsKjjhcl9rDzLR5W2oiSKRS7b
WkvIILw9qHHWpuVetQVcTCVnIz7bRIlSV+l6YqgHdIySfKOP66lZKibmno0Q3Chs42mAZvneoD9N
XhRJQSVs02WrslkJ0Rc9DIVtYAyYjZEYYox4O4kv4MGKcBXRuoZ6U/feEH1MzXuhcDK49gMuKaZn
P+DscFJKdS9nMp88pA/O7TcUaMGv8pGzIEK3R/9h3mAFm99TeyAlZyONQFaw+d6VtJWJ3qUtS1i1
8/NbeFnZORvW2UyUyohog0xVcdUaCA3NFZrgOaqru8FQgM33V6Z6Uu+YlaP4Lsrl1pHsxk4EJhUA
oQ7kkJ8HdKn+mwcko4+UwdgSxnO2Uic+FUg9t1Rq84hVY97AYQsyXYLilenLqGe75SbdcY69kjbB
sMAoD3N3aYBn2MxQM0j8C5BwLwolfNa2WyGWbc28KZLZ/XmDHuQav+hym3g24nmy/2dlH5soN+Te
VA8DQWMZ/eu1qW9rIs3mQ58qrICPjAKVenAANKRq9mPtrPefHzYGeSchZq9+7gGrvYFPHdWVBjbl
2mI437XzBeffu3o2xcZaZ6pppas09wrNDfWDmKw5lGblJvTyaFmj2TcmVprRqTaY3+OtSFxIuWkg
QTvy4edHLBkXe6H5jhFCpAFEt+hznn0LYiSEaTeE2qFABUks4V0k4ZTb5eVTrTARuaSEqYOTS/+R
QbDuxp8M/ynEVEuuzyaVX1rtWCV3fUiDqtuJwiqG4dXvTGGFRXcQbcxu8sIAGo3CLnWZtkigmw89
rPHr2bzenFYZ6XATnlCY3J5OFA3ZnApQ5MDp21+6v2ryjQnWm4y/hSUvxHDX1NhookUM5NCtw43C
akRReD211IIXw0L0VykhyeVLIBzCxFYfQDvyAdEllpwTHWvNJu89iO4HWgunJ+m3aeBdQC0TTZ6h
vUyC2/P3lws/WKTbLHyvfsO7zD3wdATHq/kq0O9Ygbvuxjitgn6jFAEdbtDjRDuwsbEW04ePGxTo
7s5QsVm4KuEpKz1YgOGP14KxFCdWcYT5AGcmYTE2uEvpop7gXN20+sbE2wLAsF+oiV0B03Ith4NL
0z8X0k1PctVWCv+o4mON+Kxd5ckL7jeMR7XhSZ2LxFIEexaQzEyPB4Mz4AL9ITmBDx02VEa9cVv+
30+E8xs0p+1iQRHZ5J0dNDrfiPTK92W0OaI9A95UgLnujKJM3jM33pv0pq+9thf7aHQH4PIt2vJk
rGKK+/qdlycyJcpkkg/DXVWt6nRhlevZ00GqkyOKTyO+FogISMSufbwX5QvD4DQ1q38MjpwkVH+9
cFpPJ8uqTvERwxfAUxIEeiRIDwiByidmYfUvDQBwaIY7evEqf7B6wMM7ugHmi/iSpnbzyjqyvLa5
Vy6nlHlUJl1L4GwamdlfRxWIHJqnvoiPJRsGh8DgV0K5TgvJi1bdMfP8tQgxXATYG2IC2PfmEuny
Kd9OG+txovQUu5twp5ckLc4+UCxMP08y3yxsX4d3NitPoWGOfpFx05zZJkzC7DY8ZiYFuGBJZVTG
8XDT3sgOwTfPynrcaw/GO4T2K6O4dpPOHp2h95YB0DI++jv8wA9kCka2+jE+WcDsI2YpaGJBu4Et
66Dx3+kHYX2tq3Tpm+btkXhCks5si0z97LVVTq0kh1EjM/U3awAIXeRW9fLkgOuh7aqKXt9CTSGe
m1gbes8cAGS0YDeh9OskPjRIT5C3zcShTPJ09uEoa1r6nvdR+6Hmz72G25h5VrSu7AOM+fl8XbEY
tmaBZtJ1FMvnvvMq7cM+7X3p0AJtJCZ2yXIRKh8K2F2RdHQvaG7MZDNjSiLyUXIEn04puHK8Fq3b
yVqo5lF6SZK1KBKgeZSwBhGg7jDle+FdKC6qZyFdEFMiFph7BYBF0sYEgl8r76Yc4uezTYVPOf5t
mLcSmboczoY5LXcdYSdKVLKdrFdjwhFl8wAL6IlOeSTzbizd/rmBUTAmnDTwliz8YllLrhnd+fJK
LZaa7hLl+PM7plw0ZOYH/M+dOvsQq9gvLGPkHRv3JuoEzaPGQcVqeGGCyAhL+jACx7qbgElt9M/s
DOEpNhw0m02KfAfp5nu3mWxrM9wCJDZvdffn8V22NefxkdYHrIkDHgalrxPFSWiDSk/l+NhIzvzu
4CYud/1HoGwCFMFO4nZbeS0ba961DqJAcYvNYdqU6/6mAC992uFCvTKi777Kf0c0V4v+2bHF7ThH
KDCieF0++Tt8AFK5l8w1ADwv3QXLlDce/TL1itRpnqQnBHefYSxXhvHtg/vnxpx9mVrca2M5MAwN
04RLFrIIp4rV+qXf+ffy/f09kSst2EcL8a9zGhwSqP5/2IkvT1ZfHs+5tdyKWmJisjE+mrhKjZUf
7HxgKI0jDFtjPAKCdlFeZdNRV7BLOjTZao0AkxXBooSMVuM6NNGYbg2Mqfhop3UHU5vIlHQjDE7X
3mjFlkaHXN615d0U7Kv0aHDqaQ7JfWDnd4LTCe9RthaGZQmYSV0iWP/5Jn86Gy7mkf/d5HOFaZim
VlT6fXyUSPHEPsQbFnHWstWEPaOtvxJ10CauCEwbWSnWcTd/jbbGM/hAp3DH0Rv/UFAg+NQ0HtWj
8pskl27TElj9AmURsEtuiwLYELJc/JkfAttQaq6s/5fl768fkHm2lOlU2PRM4z2ho6R5yeRC3WHP
oS4Kk6ithVAt6gd1Zax/vnPKRc10vqyhqCriXGBD53dOtIRAiee167QO7xWucwcWTxuO1AamP/Le
oi+wCDy8zlgWoFFSEbgrb7VV8ghWtgwf+8AlKcwQKaiuNGRtmHCt3QR3MGBDbxYuAXImTPYrxaTv
tiUUoNmY0CMnAvFcLK3IXZPUtRYdG4/hUlGqNLj70y0nizhehBJVNjbxxsZ/ouYh2SQ4omYCoojC
S0udmCQuyJdILMnaqkSqcZ5S3lCK8WHR3l87ll2ib2e+6T+DPTt9+9kwGpGsRMe+IK8X7AREyYUq
uChsSc2umz8pzBVUUb0rPZM2I9XHNj+E+dqSUNHbwV/5vv+V7PJdjlLur6rb5aO8zj4C8JIfYG6q
yI6f4OBknjh5erccw21IVl1hp3cFjQrOCcmCEx4miQRs6EKsgWM8iQW2uZWFnuD/3ok6+7VnC4HV
JdKU1mZ0JCKv1We0QAVX2enMlWU9WuJtKN22HccqusThgoaS368SGjzglV9PDj6zdqdBSOLYLHrg
GBXzBX8rgZy/Y1boehck80v4EFt2vCVz4dfVgvI3+/8vD+ts1RhNscnj1oiOtXnk5ScJ3XxqiOiL
DhS125shXAKc5bFU2ZoimfBbV27q8lc7ebJ464/eRAGW4/64Ev0r7/x3Kyzcd9hX7MY5UJ9zheI8
kaexCuNjRndDm7Ohcdkk4YuV2PrT9KJv8k2CSmRyBNGVfpObBLiNxnz1FzCn9pge6zeiga7MHt8s
boYsEtNr6uzeLlhlmJH5Pq1EOiQUCZGEoC8mQPNOrAjkA59tzzZzEl9bHGDITk/TTT3HJWzRJVYe
+2JOkeKqrIjtWcvVCsPJLSJDpw1/Xa2AXRnop+z8n81APbWaOVilBDfNg6qtBAe2jzObqWcTQsFA
kV5nqbiUOn64FEOwqZ66ug60/KbwBTNeokGFyF0hxOns6+iCTKvYWkpziUbYNehgzf/H2Xk1N85d
UfYXoQoZ4CsAgllMyi8otdRCzoEAfv0syK5xN6VqTs2DH+zPtkCEe889Z++1V5L5kBaPxEkq0m9A
FB5Gctx7WmcH8UsW3xfqnj632CzwTPbBfYEwyIkbqAkRq9zSliQAEktvtmCYwWxyceMJq98r9L8u
+Op76IR4aIZBR0WbH2flM4mHlzkysPiQnctgLRaQMVYZc20ncmO7xsWF2NMqhYXG7KIgODUjAx4R
AigS/N64nCuQfrtanNkGb28uWrX8NiIC/fdVfyfpsAj9eZuvii6vNvQ8yQq+Yqw8qh2ydy1nXN5k
BQBbzMJ36/z+XdH595/8Mhr98YaJswwkScifvPDWV4fgnRPCFLf8qbosXwvsNf8fKq2rv3l1KBg9
LVarSxae2Zo97wA+jda93S9NKtx+UYubOHLeW2ecp1OPKSpcAUWraJnjjRPwrfv9dU7/48cXiu5L
5nS/SRODTujmCzAI6/B+QoiTxXl36wF/95xOv5xeCTBQ5JzfbSJtryh1mgUERBETwX7Kn0XuIf9W
ftWqRaskVp5jmtuwCS+74W6f95Mgv/tQBDskLNKDlpVA4HK7Tb8Gfr5T8GdireS4yJwWF2rhqpHr
ESzCy6ovcCI16SOzPMuOjR2U+ICWl3D0y2VYLi/0ZdxbC9bPd/SPH3hVDibNGJixmeNidBVXCZ3h
YVxODhxcxr+NaYR86y/+MLvgltL6woQ2+dCux/pVqolKEBUEXZGooNpYOX0XL0bzAVS7Yp8W9wyz
Z6alPw476QkmLR96Cym52xF1HWvw10Lk53vfuSXb/c5Cmh42zEeMqNMp5lsnOQ17IzDE8DyszXX1
kiE3Rf5JXT+zB7Tj7a9WXNLqNh/Vh3aXPlTLlqOJk9TQj7I7JbBHaV3RK3sehruIsfhH8ylDZlxh
dutXFRbtmlhvWsAr40Cns5k07zfWoy/G9NX5BActQBF07fC2vraFP74PPa0GQSbT6KzvqFeZweCf
V8d5uU72jAIpT4G9y+/RSZat6tHc68zmjto6d3p1yl9O2S8pBH/9e5H8DuGabiv9VT4kPiVVvHrF
xMbLmiIzgnNiLpRiR5u+/oxkxx/tEjtCZUdbcZ2BlNGQpCMQmjNCHp8iJkOipd7Xz8LxMomc5rOx
5WS7E+mss7qDzL9x837eM00aRPBgTcTyyt8H+SCqm7YqBfGkHwsnfarc8vJawFl4idtHFfxLuUxW
kJWdwG2GUxPvGmXfZMvho31naKysaeSU23gLO6yvILsZaw4nN9/RH79X3k5RkWDGSHT7/r7IolXb
OOiNiZxcIjSbWlBOB/VknAhhZE/dvC0/nXkNlYYfrlEFw/91xlqvC0pW0lQ7+cM+ll686j2wTZh2
6boSt2ZACytZjrIjwGjaokvEXQLSmdyW0NaHjaEcW+1kknd2klUbYVo5eygVW463gIeZD9khSUrB
KkzPnTnHEtd3O8OR8QTcKrh/fLqsNjjSNGyY39LKkfLNcrEbACVL0zouvKt2bde/o5TSbInMaTJK
P6rzuH8JnIt2GKA7o+4bCOQkNXt90edC9OG7ke2lG8QNsboM1GP5EdCjE29xl76Ev9efMWGgBj0u
PIpkQf79kIG2K6ZQ9eIpg2igW5rbnc3WCbs9Sivf8UUbmxONEyLWGPhS1eSXMwlRigoR38bMA/Ai
nwMN0o15LXz4PicIp9cWtB4KLttzMjbmuMAp3d5V1VPfzy89Z5DAMptFk08dlpTEbSvEN79Ry6MB
poncSM8ZSbOwxVWP7DZ3gn7ppzv6pyriR305kwlSiS2zP5nqW13NJ+a1gBymPlyUVRs9B+ZjHewx
N8Ltan7jCVMeRJDGw2yTc5CIrOGp71aGauWBldlN+N56G2TeN44RP95X8O6EO7AB4U2/uq/JoDXS
OIOHL/dz7dw/x6Wt3pFpMTn3cN8KLknmj71sNffhhj7EMTgXT/3ROAZ3RApM1fsvAdCnLZHZlxxq
ZROP60SjgiZ/3C45wnXpLiUmMmZgqN7Fl1XFPKdYBg0oI8rVQwTamD2gnM82/b20VL2Touwr/AZF
9yH0p4u3zBvS0cO5KREKUs3HcYf6G4cOSFStd6JhWdaLKjlIGgEky0reDNGeh6BFm5m0MY0jNe4A
LlVVgIBn6jZiYBLRp84QR+HnzZVlYGyTi63XN8oyTmI/VO/GTEMyyKCdGc7VcaNIpFYs/MI/m+Ey
FdFNMAT4rMedEotA9Ne1GdlqG7p1/uGnNWmArY192xrwTabac3E5K82CKRj0+uzylM12SvCQjjvo
Go3O3VOcJnwt6ztf2IYeVJ7kU/NcX2UaFEZ2oZrzur6rha2Ql045LGMeaqaWjpa+ZdIGrpDUeDZc
tgDYuLDojEVE0AhKmGyjVI5ALl8f2or+EZJZIoSphZpLJOyNybGwFwgx1qFw8x93xkmSnUEgp/BI
JDzK4jcv2eCZkEsbhVULXZkQGVPeKMNWFk5FN5koGhLcIhtZIDNd3fmKmkQiJlWA0rYq+bhyDPfx
oCKEiN9n3S9J8x3yvW3ZGB0NhdmIZGyYlDEzSCOw8aUKVxv9xj6JXrJw1UdLpnghLQJ6oIPjP3DY
05d9uhlnbJHDSk63CILxOkGsYtM0onUj3yvmJBHO+7sB4pi4SNrHMbw3+QDVYOPVa/6SKjkC4vp0
UbSu8iTY72lnjeJuJBJR2+TGQ+kIycLA35fMnHJkpF+fgnQhIJ4Yit3oYWNjbpc2C1V4NaSjjpvI
EV39nAuMhuwYyW1BFMc2Fj707t6cgZ/lyOYJH10xlz809LfRcwMFQX02EQjRW+P3Tu4/zs6ZkypI
C83RCS5LT3sVw/0ouUb8y0/1ec//E/WV3x5M+UbT96fWJRpL0gBEkd0DJerfq7EgS6mgqkJwhhw9
O8vjKmoX7QA9iLGMpeyzANb3KjtQOeO8JTQY4zdJV5kLfrcMD7JmS6fDuPBQ8MImSl/FzhJ0y6fv
+RAXDsgrKN3yMsmBA9z4Ln/c82bkb6AMo+P6bc/zejE2tJKcO+bpSmvJk9PSyYAGEhr3WphrhZY5
R5jXQTlXNAEJ3p1Zguqi56d+NQyHcBJEClI21bj9GzqODZ9Dk5400ZXJlphNeaD/LhZ/rMH/vOSp
T/BHBYuLU/NnDamD2jlKXHCQvSNQ7rNonHq3eJZciWhEnL0GgAkV3m6K/f63FNkJ5GG4+YYjwUmC
dTxYWrxGsMFWQ4nSvTY78VfSOl623KjxTvrIf43ZSVMs5RbjWvqpww7odvoRYG1IsLvaZep6Fqdt
JxKc2CyYhEj+vDcXOsk/2UYyloqKmXbOlEij+MYaHGAfcDAAKbFL31Y6m0wFVqxhWKEuNIqglnYL
adzUynNouJ60ivGojou6X6b9UtXuJPZlOKGAGA1rXNcrCdief3cZNymqjxDYA8QakoKl+SV3CtRC
e+Ykua00bgDZUNmOZClVbseuQ6xdwQw5WPa/2XuX5XYc5rlq56w367xyZrz28n1ClwMtxiMEzeFZ
rYg9QoWyvWg2llryIR2iJi6u9krPWN5fDka/rbDfQow9GgkhzlZB6gTVwzQnh7tCVA7hlbxRkb/M
MXjBHyMWLH/99xul/yB4+PNxfE08/3ijZlFcF6LBEZ7orzSdV6ykcby81AoM/+2lnoRW3quK6NBb
5yaZ5Vh8QMgyxLHyXYUiCIWP4qaQCWjk1zuxd2rTgfWvCSysTkBBpS3AARh8Icf8GSUAjbOWoBis
g/pmRCoKiQQuE9MNGTHQQiP8vceUj2nDpAc49wh8wi1S3gWGxYPxtaWCh4bWwmmmWbobzYVVfuNA
9oNgGCYeck3sG2SNf6MGhtQohlmS/MB2ibUp0eaIyP07/YGv53dylJ/ajbLqnumuMipwtE34ijIq
jwn/XAsYNOeeO+DQ4zdru4CKjmm/7ArJUW33gvKgZc++cUBCPBRvbIYEH0zDpWnuX4jruJpfkNk0
9776K0nvunGtBWvyDrPL3Mw5EZ6Ifrv8CkoLCUd/AfV6Y3n5fkA2kXAjAkBKTr4ki/nfy4s4kPoV
xVV1Sqn40WyPcz9nUOy0HOsvDjo78qOlJVqty+I91k4eUq7AY2q/HFztkaZtuSj9l4DT8o3Dp/Q9
pXi6MgOdCwdk0/zmrEnjQujLsdJPKXzMSPmUEWhnvhXIlPo1koJD0q5zgcHjSfbOuNFUnUHMXARl
obkygFJHL05CNe3VMyuOVj7hC9VqFgK5iNX5mPFeCi9jz9hnqK0L8Lucf4kIg/1VILwIhVOa5BWy
cfMN78IHxUQkbZAmRCNI7iCs++U8hHuI2S+uF95TLG4hNTkEB8B2hnm1MrRzwBurhM99v4rDRXTZ
N1BqTYdmu6ptqwwBg1uS/QvDdMHhX2Q6xnKQPE2tpku+S+Buz56DcDdeHhR5gcvAUqoNnxzBy92z
Lx0qc2OEa/FyKD3iyPaxsY/Cj+yW+UWdDvl/Hb2mx4DPgBEIfahv34bfl2VniqN+gmLdJudgQQw2
6Ui2tInnNKXCDXkfw116RBqK6sXut6a06GaL5IX5zNFX3PC1+SXJS+NIIKDPygJT+WIF6XI4l27t
LUoCP4/er0uwwFMb3gStfx/efF0+RxuWPDhPX4f5Pxa7MAnTC65rHQVuemeCttM5cVGqOOgiQdGY
vmvo+Dex2C5b0sjuZp95cxwgM1TrS+QGBkP3/4fuvvSl3/p+W/93XVc9oDLTdWm4zPQTRyBAiQnv
ZpptiMOblTtjvBtInxh4/55Hx0vXHYQCVM0ZFL6FVi8Vmdp+bxAbZs/iE78ItZXmyKibl8xS1kRG
ZDUQL6dGxSluO5FxX/EcyCc9dhKJyrYYLU7TlkrW4Mh0T6QYUvvUTUtjjr5TK6YcJETocDFFNxhX
DZtlHz/7lzn6WvUgSW/+LF2m4RbPaVkqSyWrz+iBbAWGEvWpYBU85KnbzR68MG3jcNkMHKEd9MY2
LSuN7jhFFsmHZfmkRXfisBWyU4lkhaQxn427KR4g9FipTF5T+aDhaozMeRfNwR41AgikD7J/5ypS
JUPAaIBV7ZLaPWElZv+Yd4lbd4y+k3vVu9fUtedvLro6lx5pRt1W6eFx/P518FKZnPKmSIpvc7jB
bNs8yXPt6+uguQBg15UEVysdYgv0u/YJDG6080WrQR4fuD4bn+/U3VtEDwhIjOoq5J8XdzltNG8X
ZZ3dhjK8DAac+nLcayvjZXbvPYR4MLxDxOaZEnLj7dLhVQXfIupoWRcSmsjW6eS5EU+pFyNn3DN8
6U6lF2sFby9FvBQxtvi7QHhqQPQePDo8NEU4V0FYBoOyj+8nlEmLrxzpRfkO8Xu8K1ei0xyJvxzm
iHi3rKGQ6Fo+UZJ9CWRwETi/CxcgHnNqG9HHFE8UHFWxPiM0gFwH05xi3HuJ4CTxHOcWemDQ7uQW
G276bOrz8agxeX9vVxonJo5yuN01C/1sYJ51fN2Tu89CgY6ALCRbhHu2lDd5bM9UR3uRbxg2tG9a
DJNm3v+e4vWQsso47I5Cop3IPxg4SD4jnWJXQBFdh7YGDgSdA8xJ8Mmo1+6BHi8UZ9zmb1MuQLds
X0T5SUzfBuUOkQ4NZZDKPZIH0LqN814EbgGYdAOg0ynu1A3AHQJcirmmcGzjYD6BqwfQze/tR4wP
YSlaRevQ9YEZF0t2cUszafywnkNENHUF3Z/yPepbGjyjhkSosRrwmUySsfCNuDyBbFXesu5hoHVr
PCAgGDD4U6vAJuZNyF2wRijfvGjNXoo62YuWVPO9sUjokckfLQoLHlTlkGQoNq6anbFIXl6jM/Gk
F56rM6Jm+hzjtQrjwneU0iUPTvG2vUg+8FJ4DD5bzR72vOFBaCMuj/1FyKFgCmU85wFFNawOoNUm
1vKnUbsvzA05fPABcYV6p/7w7wpZ+g5zml4ItMCoXKA2f7M0z+pRNCoBQb//iXDMl7DmlBTrr3X0
1LGSyNLLjJfWQ56F6lFeg1PJ43VJm/FclTsVEGuBLKaWX5TgrVNtOmTaL3b0zezVOGKIAgC9VZKJ
wi2f2xeqZNKmcfagIKe1KqWLlmwVyaGkjKFEQqrkliENOgpTnQJEB2I/KGvb1IgEU/emVTIFHu1x
tOt6icBUDA/T1Ffp3zmOAY3r3HFjqneysW1ad2hgj5193ZYVEhJRZHKaCZ+A/0vZupytPeByvAuD
xa5HPF6ug/x6NKJDE7CArA3tqWgQi1bk4cAz16zmRTYso94HwRIchqBa6B7kxG2fk0d2AgaDtvSQ
/W4ImygW8S9KWWbtQnv899NSvvXaeFg8JXRapm7S0L4qYTOzy+MW/caJ0h0MdPzon/xNdM/7qFVr
/XghBkOe44rUbU3bcSfq+BD752rYEr03Gf2UuU9TEcpGvOzoLJM/yi7bW2PrqKY7A05J61KC+aGv
OS/++9q/j1Ovrv2qDNBnWZxXnKhP7BgUJQ2oFUCeo5uqa4Oh/nQw3YiUv7ivmjPxaWUPLzFCZMc2
NxfegsfmMznVU/6wZDrjZ0/JvtKfCITLyzlPTM2d9Awn40KAgLGJidF9HEtLeohR3MlWvSrW4tJ3
hG1tTOPpqFyhu//3L/xOA5t+ocwQiXaLyOHqyo0y86pe1/txchwFs0UsLSPRhVthPo5PlBORFarO
EG470NLT7EOBBlotcsDWjxn/fq/eWup/2rDxxihTRAkzo2u9dhoGhYHuGfAd1gbzk74mwNExWASd
7e0SdT4LtyMYA9JOkV6LTk8xcZkimPUnCTMnJU0/br1gpZVrOEFx9Ej8SwI+6DlDQSNvwrPy0OxU
irbO7eNF7Lld4WazbZVsuss+Gu8r+ZkMZxisWrc3xoXuLRKKFH2RFquAQRqpJO4tosn3Cdn0BEj5
BjKOwkr+2hH+KIFnZlPMRsGcSmBvgUbZlVWkSvZk1JHmfJidq9xCU3/pDq7K27/+5lXXSvB1X5FL
ytthMeGYsf9yfMlWg4TXs7TI8tHm4vvshB9m3s8Jg57HZJMY9xIbcHNLLPXVj7y+GMatMsGF2EvY
+P4+46bTPliK3AB637TLIvjke51imodpexZBMnay67kk+ur9Or0hHyN57ocakRE6hww+gdm3Vy5R
yqbUYlEnXYpeCW+VZWoOQEVFehd7S/o6gn5oITkM/rlu9wyhkmgPjxkjaB4Ru2lTVYzSG8mPkYdG
68P0P8z8IZ095tpBhDXXfdaXlRfNY9WJjXkS3YN588XNBZk1scodGAlg+QuzfhkBt6WUeEQ5yPd4
dcWJWQPz+CHHlqB8DPm92p2DjFnKfjRedGExFgvTXEi0Zwr5OMbngHJEYi6mVtE85eyKR7AkR5EA
QIfmkcFERXNN8WUkP7CMQLOQE5YVR7n8VUax01CUevVbyD/IZrj0XPJ0dJIWohCkZPnsjceIpBRj
Ll7QMWGWMi+qLQzPRkR1SN893FT9WqcnloyFxXinGtaEoNeHGjGnYgWdk4+IXmauLs2z1qmNteo5
xuVlhCzrL7GiZpeldqtO+KluZMMBaDszRF26HpBLUd1GupHSokgpw7fG/X9CaMjZwYfI68WsoWap
e/ZI4JiK2FsCjR8/7T8v4OozM6Rcj02JC5DZ5ggSWWB7hDloogiIyOi6OTP+puZjKcEyIqGgg+NG
ZfT3lxT0YyfmAj2ZJsGlehi190RId6Fe2AHsgdoGFGpX1UbgTBCrpm3e+yDS3fBgaj5OOSs39rPH
8U0PAO41NN3X5YHoFle68Vy+RPVXH7yCOBLCsKmCdP6qGP5Y8YQ6TsI+1rWTojN62EYQ3hvB5VA/
Z1ZiS0s5WgijU17mHHupo4h/3zaioxFdScxqtUzu23gZRpXlAzRihlZuW+R23S7zHPDpSGjPurnw
cBy9kdKrypYurAN5MagUzjYfLScpTgC5sSwh8WMOeZgdizvGBpxkfI8unlNTySLUEx88Vzn2NCFC
iijXoPWG8JGq6kT4C/1F/Miwunc9Ta1t3FrBUa/vevnstR+GUVmNFtzoBf60Tk70DlQpExaXG/j3
023ZRrKxHVTyZxskFJSgc/GNITaTfxidjz7zvKnYlK0Zgam/g92NSmF6ea6eGhvzBLMgY5Cp0tVY
aXYpNUXwepy+yLs4OOobU4A0sIZayqyZMxTTUV/Fhliqc4Jb+rcRUyUR37Ut91tn1q7+fT3fh0Wg
RCTFUDkeyLjtrr9u9ERKJo1cj7gY1v5bT9/tVB0a+lS1tOJ0SB7RsmDwMm/maDtwkDDPY1hIqVi+
dD1O+Pojvod2gdeJRGzfbg/RvCgtOvv/vtCfTit/XejVKtANwqVMZC5UfgXhQ/ZQ+8gQhWwwfxVq
T4pnDx+dRjHsTipb2TJFeitztbmb1ft/X8l3Nxy3zKBJCEQPh/k31oRsDDUYCgQu6DwX0TMGX6Nd
p+azKa48VbVa4SAFqDScgtfr3Nrd12ih/N09tZep5/BsECoAhxxGMF8ciLc8nEvjPK/mmrwxCXi7
8cZfdwclYgEoBjF/KkQ+G9/0D7zt3mgUUnJCdgCXElXHe7GKvBXcY0PG967e5+8qVOhgE5mOZmtY
zJOtvI2dYaOt8lvP8epo/t+rUXHlUSdTLFx9AHKjV80sEkhSWzHc+6AfzRBZfzFAK4ByGWkw31rQ
rzeQ//5JNGgQrCZF51V1XumNlvu6l/DJB6nb3okl8gRHJRLiIV9l80o7Z7ubBen10OE/fxUANZTg
Sbd17fWt1Doj+7JIT+JRXtNv2GrgLi9WjGgAsNJHmDgyJF1Sn2duVDpoCbJmSRMA30I4Tx/oP7Gg
T6fnew0JDV0XXJNsR7sRMVx1DN7Ue4GJXecW8pxGI1V8gU8AsR/dShvJdDxaou8Gynz0t+Zvv1/q
mjOUrt858B4jXNqPnIr50KFzkBvIXJ9jM50ymcqDGAxOsMIW1zv9M87CvmLTNh6EReBtaspLMpHz
hwDNSQhrhmIEXteh7Ob813yCwObhPWEwm5SNkjBIdVkFywyJj4jKkGgGuxCWUreqq3OWnWBLkppX
KVxOe6CsiY5GadXIum0c6AUU4U74LWFRqTc+Iwiher0kzwZ9V9LDL5yDx8ux6Vb5LTekflXx/OfJ
0e5kiKtKaOCuSmndb8pmzJLklH9ihTTqZaYFtEN2Y7Me4TLG26R8CZX1yEmm0X6b9Xuh/5YLwBb1
ozSWTgz2VQA94x8macnYWdCS4gTTAtbhsrLr9E4GKYNxuHfYlpF9iNF72O51sguzpUJA74VFltwF
axzsBHsWh11Mosk5QyNL68RWUSTIBAnI71p3Mhp3fDWC5xH4sUGvs+UTz9JyrbLfpugwuhTJIJb8
WvsNvW+JvOvfq6H6082alNJMTygQ9a8N5o8yRMFa7o+plpzKubnAgaOD0CcF19yUhovHXE7XCsTr
buqK4PoSlC04xRT2qAiwCtiZg50q1Q/kvwN/9jNeutWInK0HtKD9AlLLSz9RzYdzbK5lbR/CEY4/
YvVXPEM/w46dGp+S/Dp0C3l5y51wHePw9R5QC2J4ZpEnzeGqb0ErJiuaSE9OEs3aaAkEpv4c3eIw
+9X/mg51Svo5OzILc2/55q7BtP/5y9QH08B2Cgi8WrHCpC1mamokp/DTfytWfIj75Al8SXKnL2P3
Fkvqem/99ueuaiJDEoLaKE2aLPPgMLEBpntL6Tov5Y0kIoKje+sqc0m3oRxVpRtry9sScW3awf8o
jf57FYgf2bBoSV4f4VvP78S6nyWnzsV3DR93XIoXK/ztH+uH/HX2qwU7WU093OiDKOb81O2T0hkz
KyFWGOGweZBfyCx9IxTVPKCQpO/K0BHQN0vKk89rY3FAYnERXoDgXEwrSe46wPWF084IxLbiPatU
o9tQgG5Mea/7BP/5YaaiwI/8yne7Wk+6RoxauWH/URfmOiXzYpKXM+GVSoJgbNKJUluq7Hjb2dPA
nDBmQAwVn7K2Qkp7oxq4ltpcX8y1KV728m7WNV1ySvx5JW+BPgfmMtHwBj0FTODEeS3anb7IIZh3
855uNDTHXaAl1kVGdAw7nYWmT5wEWzPFO2Wf0Wz92S/hM1GPLFWduCfRIXZk0dLbT0V1UoPQKnPu
Vbb31pZP0U1L4NVx7esHgY4Ag0VnFFLpVUEhlPqsLy91coo/aVKvsOD3vxqcxZ2TcjiU0HOvRMSw
yd1IPjFGjMXF9axoKZFe1tLWuuNXeObaT++jh1EB0oWSclfcIuhd90emq9T4F15NPmeGaFfvgAno
0JgJZkw1QPAOZfSbEkwvgMYU8bXbeKQccbDnwLWk31CZNt5L4ZOawAY0y7SNzZ/UbNLObjVuvp73
1Vf354VdC2W0shcarQ7SU+UQlcQAdraMpT3Q9okoFi9xudBLPcVbUbFrl3RlGPi7S2F5HyXCgaz/
6NOdJP3CJjhrloJiK/3TkDojTFgLxo2KwGXtJ/OuIEV3geiiOUCj2YUIgoz21L7PtLUqbU6VedT9
iUDu2eNkl63PKgNRgEiWH+SLy28O1nmsILSkqYrE87lgJJ/zjdgVB0kca8wD9n1z8Jt92u3MTCOw
j7/QfwqLaF2RdKxDMk543jDbTHVPQtHIqTh7LpVuJSHJq+sntdDtTpxMg7Idqg8SUIf0AsnrlYRy
3+N6h3U/AJLPgcOxTPifWbAc5NiSTeu28+raO/H1stBo0RAsiwTfXVtSdExXbZOF1MfAplx5PvAx
ag41nuy7OpllLWrMI7leajZNNNkXuA+qQOaCmYAB0eulARXXBguX4dm6HBHZ5KYrfJSdO6Dku6ne
m3aj61dIUiiVEBjp07Ho7yP1rKkKWU8p6Yf2YazIIgwRrxBRR8jRuEv9nTB7C5D+QyrjXQrwkrll
MJ0m6R4EsPCxy8SCVRVPTb1R29UlSxbEn0eweORjktB60zHyjc4sPOQijdZe2EV4P2dbU1vEbEqM
iK1pYppvb62V0pcw6F+/7OrQORMk1QtbHgRsmqWBYsk7isHKqw65vLvMeFk3lY9C9tH8lDi2i2sv
uSvVDXunITq6cI4y5vUsnjYRW5kPEW1/2aXjwh+OIhpyc3pmU+hcvwi7+czbcjBEdqvQlk/WMjwQ
qCQDj9b1B5ekDUpljmiVdzca/H+7aXFMStIt6/lFsgbaoAg3e5Son7lmj8UcnYStu/nZ+J0YdkpW
traa9QQtLdNztY6O+l2G1pZS0+4vy3J0mmgha4tQ2AjdssPTF9HNemUsqicIze9KfYoHB7ZJfEfU
H5XLSxcftNwVGqdvHOlWNuBPRydCTP73Ql2VP2Kt+0Kje9FJ5Kgc2mlJBvG8WBVu4KJYrdR9BI7b
u0ecMcyHhDR6sM8vFeaFixublqbZMgnBTOxu5UddH/3/82H+cWFXhVLm5WpTK2ZEiTL1+yO3Y3iv
4++CdVwKsS2G72K9R5WKH4hWGW+3J1jZU7yNTobOvNfRR2ckfhflh1eeFR7YzH+fZoyDaw6TN9cs
KmvM3hCC3CjTb32jV7tkK0oxDjE/PqE7LVJQkbNfjAhLBjegr2jiiiQgLgwJzTwyE/w6lmDQpbAk
jXTnFZ8nMemGG6E5lebJE5yz5vHSWaXMxBYROjMtXGSssHqOkIaeBjr4A5SaUNm30gM5gLbgLevZ
jVLma2v69nWqiOpEaWomXBs7kPJcoljToxOVebWVbcPNj0m+UmYvweUR+JribZrmruVClRNgNZVZ
O7LMxBLvPc/xiAptd3wQBX4X8yVi+K8d5JkDe0OUb3TZfqoAJ5uESFYR0WvfplPKpe11hSCwE9Ig
fQENFRtEsPY47sfse7Fm2pG6UFE6kc85wbb4hPulcVm1xTpFOcUNlYJpQb11XT80Y/66rqv1zdS6
OCvIHj6N+/GZuezEIShc45cgbGiq9TrKu8k/KAGFtqo34DEDOABKbcyZerZi5n0rCPW6Pfv1hREM
OiFDDI7eX//8j+OkHzdGFeIcOXmvl3l5pyz59rs5ujvlrpkjUl+j2ECBNTxxlnT//Y38uO3iAlSQ
jhDAi13s730sukhmkMh5ehJAfLx3HO+Hy5uM92mrqbbidM0yeQ9IZtUXBCEq5n0N5S9EGrr0UMoA
Zocji6yWomgZIKxOeqhAvE4tQQku/oWonJwDNy75p8/6z0ueTud/3C69nk4cUZmewkfMCQyZ4rvq
Y8gcPZvnyVJAY4JCma48lItwLs/mUrEk2y6oFp5TyUshuyt7IIjrcQTmeyjkRcT/VGC7srJ2H+Rf
VRM07e5CRuyNr/carvz1pP+89KuK2I8umSDPkvT0lb8h7WYq+YQIz8nIlGjwWsPdZVcuYF42oLCy
ZJc/D8+KbkHMYaU3xW1bH2Ptt2KL3iosViRl3GptkGn2Q2GjY181VFVTmOtfFTZNKQ9i5F0o2lXA
rtt+tpbV51FiuoIFRswP+rjT/Dc1nVP1jmieU8ROtH+VSeEjTIIZAXg5zbryPvbusAAoGuxZ0CWr
ND1rKNwQtNAmlskZB3E4x6eBwHFurmf5S4la6dKjLWxF8uoJe2hPl2BXVLtk9ivHk94lr1ryKqmP
+YjZzOpJ9KsdEu5wn6fMoWvSQ2wDLS8Cifl4aitYjKu7BHqk4ui4F9WtYTxrj0Jz8u1+UTxWJwwU
4p4eHqlQio2bLV8ln4CBsmKjoSlOcUc+6zJzdXFpDCOX9UuBP6qjA56gB0n13lTvIKYvwRtJIbLA
WUaS7ABB8iE4IasTjqOMuge0fJcPvI0H/4J1bRUQPU7dYlQntVz5zbrZqHuAaBiUsaTgKhBwQU1E
KQbJ9vBiKvOaMZwdLoT8jlMSwQ9aYIdbnYmNZgvHLnNm5DQ2sPVDBA3hPFLvM4Zv9aPM+3MIyfMZ
LjfySq6VH/95i/94Ra5W0KqfdaOk8QESIeQIhB2kbiVjoUGlOA9etC2wACIemfaGoZW8XYQ96sQG
qE5h62AVH26nHv7UzNH+fGmviqeLqXjRpWYVi1bV6rJQNv0vI7L9dXYWiGCwzIBeTrQkuoRssNap
ogVp4f9elX5cxHVw7cwbfuIFNoo+tK3HJWi4vpGQLaoDuN0lL8yqqawIo86nzru1nljPN1lxPzQk
+f3/948b00f9x5LYzEotiGPWFXXHITJ9u9xFrQXBN4ydSF3JlF6J/3IplyOKCM8Wz8pROOqu+oT/
IKWz7eHv2xfdjrTakZogWqRP/7476s+ryv8u8Gq+rNa9HEppmmKttpzwbnQUR0MukW9l5RyM7/+H
ujNbblvL0vSrnMjrQiYxAxWVFdEEARAcRM2ydIOQZQkDMc/gVb9Gv14/SX+Q7WOJ1jFPZmVHV4dv
ZInEsIe1917rH4LisuK4jJvi7JOGNioiYuOC9DGnJQY9lsgABLua8bQgKZPfH4C4MMv7+UDIJLsM
L1i/UIuHzr/UI7tRrbBbktH49Tt8vFS+aeSj1KifmocgHDJOqOxO8nP1qfFqErZYsMudM+s91Fuk
cBWod72xMTNomFeC/6keHHbP7Bphqz7B5FJRkVIgAmnncXyuJHg7ZPhwnHXpZcvh6tdP/OGYZFuh
w/6YLMiONxZJ2DRpOdunl8UTw0JHZwykcGmXnObX5k2EODVyPZh1w4rkWMMu49f3l6bNw/FmdYJj
gcBFPOYnrdMx7E3fN+P00iARCVovtParQoAn4O2ldQshWUUGzgtQxassFZxxPj9rbgMru+CXV0XA
ZvV+BM84tk4/nlqKp6X2p2dTpwowO2nSDUcbH6EOazVsOOY22I4YL2RZJRhh5apTbg6SraZbvbBF
hHtjsCl2MVqgVFtlYoVUgZUEnj6sek6O97F6l4NUz51hcCuOhicKrx93ITtoAF6TZ/zxclzpaYI5
KXtDyPzZtbig2IrgBkm80lVl7CgHi4qC7eeLw34ti05/CuZ3rMLzGuzNNw9wFOzVWI8NPeZcKrNB
pEyF/lSEvfJShsX1WHoluKB5U+K9etL99aN93ts7HwV10Sj3WDJx5/4C9Fh6Nnj1s48e9IRS5zxp
Dw/lVbE9xRk7RgdML6xNMAnWkwn5c5y17GUlb4W4Si4Rdmzz81ZdS5SZ8us+vpMpT+4hU+3ZxACK
iR1t2iIMTq1apbDEo11O7OawLMstFoPNiI6BnYyWoM6rmRcWL03gyFNLqf/EkYZHRkfBhOtGlfl4
LFedHCGxnFwi06gW1/FwFUNpQ3kkIovnJYv4Co9DkCUv+vjQZM99tjuktoY8lqUtKRUkFlz5E1P/
gxXp3SMdbdJ9szeMvp5RzSEzKm+gRSjjw76hqNKSKTh4X/U8mjkEwlS1fP+pxOTHZDdTWDOoHrj0
aXaYuKLs+A37m6XKhuJOuP71U340u9495dF+vFIC2WccTFWKgP5bSIebg2ChW+Rjntlizp1GdqEt
qsNKGFf/uGn5t7H2vePgxL1ft8u4Dcum4f6QXtDgACg+s8uHEVmpyagJP1kHvNcckPZAxg9c7yey
tY/KMlrA9vl1UxwLQH59FE6AJOuNSXH2aN9vVEPZ+mMLRiG7l1mtYn9n9Dd1u9kncOCWbb6eNZvZ
Y7sNF+pZiaGIYhu74HAGOV6SztrG1Q7naXyDOUYWbSFS76vViPEACMJTMjsfZRYQMFcUEB6kFX4q
mil7EshonMeXpTqvi9tsWOe1Q9vBTIg/gWKEqjqLYXKvgUVCnA5UG2B7kdup7yUosQRUZOffABd/
exr+PXjOz7+uHPV//gf/f8qLsYqCsDn6739uo6cqr/OX5j+mr/3+sfdf+s9d8ZxdNdXzc7N9LI4/
+e6LXP/b/RePzeO7/6D1GuFo2j5X4+Vz3SbN60140umTf/aPvz2/XuV6LJ7//penvM2a6WpBlGd/
+fYn78vf/wKdBOgPM+Nvb+/x7QNnjynf3dVNlXe/XYXRPm8es9/+9uNHikyP2ZcPr/f8WDd//wtD
vn/+9kOWV034+qs6b7/+9P2e73rgR4/8Bp7kPI+ypv77XyRj2pH9WONRAcCUfZKeBwAjqygJHcVF
TfKTPMiiw41QinfKKCFalV3ElfiUpNTyYlVeixNP0JTX0t5HQibJn5VxvPKN/LaV1S1qCJxaamnT
CdvoEF76hw797MLqs95Vk+h2nwNCLYuBdQDWjNrFg93lLap4eeC15ng1VvsLs89uS0Pz9HJ8MHJ1
nRn+9RjB+Uw12BjmQV5gxkRSOs+fu0kvO45JO6mNeS3H4hXkFDvShGUXkLfOywp1k1x7EXtj1zby
ZkD8mT3fda4L1xSXdz58gAxZkrJNli2WDtWQ3qdp/DnLkYwY5NyHYktZJ93nz5WE1AC+jy1mBUqL
GQhZGjUCiDLzpVXfJUgS5+NDnkV8Z9jfC3JCLixOi0UwRp8DcbhSdD5ciUgqqhhw9V0Hk0fOb40e
TmLRGjuF39YquJ691FwKNUYTYs3mRL+tgUVboQnST8ABQYEjZBYTAKZik9wr/VWwjw7ozkorbNdf
pD6/TERaReiofpsmbTt0I8YUUltaRo4Vkwlya1Y15BT3dWmVjdC5XQxnVW/Q8yyhD47lLd+Fcmbo
y1HTuWwuO4kBP0Ft+LWh6Gdh3sHYiwbTwoSzJNNWPscJj24KhDkyYhhHKSA2hgCJ86SiJw51eRsH
h7seb5dxJuy0ZLZOYh8QyqG8FPrZk5qDpzYGhSoi5XFIm+QaWu16ZuKrol4r/fhcF8Z5FET3mQgX
rK6z56BEftQ0nNhUR2qz6fMhrYIFMFg0k/WIRHMCRkFKyCYUdWyyLR3vzFjejPHwoLYBU0Q/S6BN
gnUXXlpyIUl+uAoUMir1WBfEQiGy1dFcKgI4qaJMAL35HI3j8rIUJ3DS7K5Lytu9iMaPnt8ms+bC
P7TbUcouxdyAuJWnt/5hvCJ3BatEOFxFCYygICcHiEiplYxgvw9yhdBC2KFMK6mfOgMNEMn3kZHj
PqGyMaXwgI14Bv86rp73Ij2Mro8Q7i86hF+MUUHoIlz69HxbVs+dsV8CgLaNmFJrNHWBb1wMCqIy
RlfZeu3bggH0McZ+qdNLVyvFTdj0sCxbfyfHZm0xx+6FuHEnDdVBHV8ksXY7SWBhSJazgpNxHd/7
xeyhh7Fn9NKm7ZMLcRwStHwx5RVa87rslSezEJ8aU/WKJn19tF41rrOZ8LIPofEkulcINI7SixvF
DD+PM/Ua6OR6xDdyceiVVTKDGykXl1juXs3YIKox7GiDUSEo4edQKC5n0vCQ98ZLlwm7vpRXMwk3
ufHwEOca6hfjQ5+lz0MhrXsV+Yl/+038tx8RbSzKnSkRrn4EtViY3fX64eltXGOvqM8Nf7z7Htuk
OHTzXLT/dHwzZrmxEEPJ+nWMm4GqNtGHNMm//VGkC436rjW0xZ8Odt29YEh3/1S8K5Inph3EtO8h
b+yRbVYTiHJnpQkHtdCq6/3gw2j8KfaV1WWji1ev4U+dhBwIwTjk2gV1wCEKvdGnMNGkPUAz7fwP
oqHWCzeEl5PxMI8On/cxXnlKcdEGKF9Cy3c/Do1lXblS3N7+FB2Lwb9K+26rJSPTsEAC7V2Q3Cvx
gzLDbOL3OGn4EZz/nIjzJ4JlLxToKTXe7/EylrulJNVwRl9jZt1zuBcObhyKu7LULLNLrBArn2JI
vfbwWUtkUrdTFJX1+twI8s2fCKShIC5blRzqyWCaNBwBDwiRAlT7czE1UQ6PlQJCcQqrQ76uzTz5
GlnVHkngRhmd79G1AaS+FxB7JsLSuIAdY/dUlC2Nx0waMbB6G2jLpF90eeb86WBLOdXED/T3eBt2
qdsgxfY+5OrFVd6BrH2NuqGCiwXCP7+KvAIpH7GD9fjnom/khKO0+T3+YskkFNPK9lEIvmmy/l8a
g/OWUkBZbaY4XHTyqo4C520sDvIM0U/NexuPq6TdpEXw6TgkZ53yuYvGGz9MJoGB+S8js9DjuQr8
5qPoTFaxbQ7X3wN0EYRuNaarKUirhrAYxdDV4Zq82Ux/29i+3cgeQSO/7WNVTJgVzjukgo72sbIy
i9SgHw43mYH1tF8Wn2IxQSAMJ1re9qkfMqgwmnPws03Q1J/iFNJUrznTivHju62R9HOyHrtfft/v
w5Xq49j77Ron3mQ6RR7vyFXTVE1VpNSJ1S1/f5OoTs2yL8uqmvEmaWHLAVCBAmRl2Ql2ICUbHGmu
4iJ9SMVgXYzIFFXyhRREL02W2tPb/Pj+LB6p2qeMfXVGSujoOnXuhLW/O75U6rfn/Qy9VS73+mLf
jl/vDh+/n+v+uePfHx4S/xse/SSoA/TQHx/8ttGX/nH87X80eZK8PeN9++LXE54A4eGvMHLJtVIu
M1V5Gt9fz3yvf0K9RcdpCayoaSikF7+dAiXjr5KGhqWJEh00hlcAwbdjIX96/TWMplcBG1AQ/8A5
8Wh6ocwso3+DRhTsNxGT4eNjYqkZSVUkY3Bf28NiUl2j9E5mzwF24+qqdYrcp03T9cck+Pl+R1mn
phT8AP3i4B4LME6frjLOA+DyYKAkxDDnmDO1hhU1mzC1OOeUZ8m9vg5WQFQwGnTYrnq6pbpQuj8N
lwletvPYUTfaqnPqz+oCubNz5SFDr9Sw5avZSnb0ZX0DGa53ARZDd6j0ed1uUSkwAd/MW7hz0udq
v5A1S9kMoKfupdRKzxv3FL6bHNKvX/u1RvRm7otsrM3c0IL7ttpUT8a2v1AppDxmyqW+8/cQcDgy
TS4ztTrvnnpkyLBStID6oy3ULcSrqlrUI2mpFT4IXuxJW77QAyNCl0RaiE8QpPZnswtZcIpPiYdk
w4zjwSY4q/vFl9bKNs0nfl4NTyo7H8xsEmevL+INEkGfDkg0wNB3+moOBaFfmBt5Z+6QsUOnZVeF
wAyEtb7Tn9qX7hNKxAfFVp+CW3Mn7wD/g0NDrIWq8w7/cri0iYW02uEp3BgXIcXzSbdAQtRyqRZz
SbKjV/5+Q3NzDnfE+oHKS+9bCIztRBSB9mD7QcOA044dxbSQwdvLTk65WraT+/6lKi8GoteA2lUu
4zxNETzJUDuA/MiBR5yKjcO8sPNBXcTSUpy13p41CSnXJ4nUc5da7BWcQ0PrzWDaeNnT4IjGdnDi
c0mZ19hqVleiiPrvFknHGoioM6vsIrqj9j9VxV/i0DkUV5B9W/V8LxzO5aU/uFR5EYFRUSvV5mic
Fhd5v4owaM6fwqrDn25X1HCZ10XygpaogDaG4UXlNbIWOeVgrO0qFFh8q5nnOJKBq04W/lVzq7v9
NTRXV3w+mBzIziplFXK+dEbheoT4eVi3nZX67lCe6/p6zGory64G+cKkBH4ozvrospZvmxngUPG8
pw/MYFuDxaw9fUZV5wuJb1RC0SJRcWye40SWMg84FR/mSG2EB9h1bpjZ3WyZXSLTvE13iSVmVn8R
3FbgcXVH7t2omuqObyLnR6v8sebQcRw6lrSqwqoa+rEL7lXdZVjn4gUSzPWI36QtNEDJA9mDT9TB
Cgof0GMOHMMKNxT2zG495reZuRP7NbZus9Dil9KDjGuabw/nUK91D+Wh1kIDoTLnBAVPKaz8sIzR
G1Vs/3m0xmTevkREiu4qAHBarlFfZihGB3eY2Ezzagd/B6iGuqGw3MP5BrmsXQHkRsItzT/Pqpu9
ft51Z5UB8n0Gixh6E4xa9FIohc97L4etjlAltSKxuu17NFdAapR71FEfs71XI42kI8VwGQAgqPFU
AIfnb/mteileRAz5XHrOKG2p9WXSPjYzSxLRh0JF8MsgroYItvmXEhs+De2dh3ohOcD99hNGGZAp
cwku0EMmOcx7pGpASLb3XbvFPDHNlhqOn3tkPx1N2fbBJBTAlupEtx6xX7/26iSnikSBgWv1UbTv
B3HG+X0I7junAySeASifjDt8zNFOsXeOxceO7/WKHnwTYqtQ6A76mIX3kwjG7DGyg1V6kZzLoDZJ
nVm5Zzi4hFscyFy64jSK++Ol9MfLykd1fmgf/b7d87KTJEX8KbJhhVoIwkKSAPcR3Z1o2/cJ3m8r
6ZvbHW0nw6FvBFXqmTEgzlzsNBfhruzRl5rIzFQlT1XajmmVPzXwUZWkHtnaZg3v18NxNdBjc4bl
4QKfK7wMiwthoZ4YPdPg+GmrgD+RQvoaXr5xVEYT8oqklTIL7mME+WX8KnoH95OTrqTHVd5v7/Xj
PkeDtDjoisHa8vW9puVEXPrnyHxPGw7UfiqKbydpGEeYkON7mkfFr6Tsmw6P1OB+Kr7Bt4H4hviY
k1ycmhbix1Pw97czj0alWLTCPh5pRcT37M4rt/7iSUWbMd2dutWJ/nrVZX8zATuxCUqx4k4KrqHy
MoJ4Ey7Rf3f/qYH/442OxmGg60naZbTdNA7JzVk9RlWLiVBsONnA4n7ifqdacNrbvXmv2B/0tDIO
wb2w1FbNbljOvMMkscKQP4UaOdWEx2X/utJ9PWQoxh5ybEsEOFzBTVYnm/DUKx3j2pV4NEuDXbix
NZAigGS5RjbRQsv+9PQ6NdSPDvCsAN1QNbzTNCza7VTa3XuiLa1PddSpxjuKF/gszOp2z0vFnrHa
ryJXdkVMDk7d5lj5+ae5Oz3Hm/HQUixqFYPxNzGoJAv15D3jD1XVjUjBunsOTttB/boNge28v2XZ
zQ4EXl5tWtuCdbmVvImgOVue0qs4pocdvZz0ypB583JFo421oDDYkcvw0pXhpRtMCAD8nyShnnqn
o/WLyN6b8K6n7uq408TTU5xsddom7ZjX+9M7HQUMIRsOtSC9th4VAw+j6RW+D/behaa+8eeTECj7
gZMyBB+e+X5fvxBleN9pCUQiQ0x4QWMLpXcZ79BHdFkt6bf5OF+eZi9xvT9eL+Efvr+fEUSzzMyI
v7PV9zUl8sIloqonIuKvJxqQoaMbgbeU/f41SoEcoecilq7KrU9xFU+NkKPIEev6OJi1HNxnkD1A
/q4UT3XjJZ7IJ17oxJSGjvz+jRI8iId0r0x3muJhdMHIP0/WkKpsysGghJ7L5YlVZXr4X/XWURRp
9iCJ1ZSXa62D82o2fkeOnNUZIraLJPhcmkjM7qlpd6LvjunAnVqMoRq8zrpome0aJK8Vp9meus3H
m2GEwQAfSApAsqOI1fZ9V6eqP0UsaTUJFEUPxfop9zh6YEHzNQP5Dn/yLkn84Uh5c7ejTU6W9KOs
FtytWfR2e4kx8UbHODPP5v/lFzsKW7Mh06n7msG95FaeviYLbUVedpYuxj9zpvhwoX7zYkehSxlR
RRIC7hZ72F26gi27M/hv6KlaJ0fkh/Hqzb2O4pWatoGYosJxP3Mnoy5YIngb3yMVRacVlnRYtLP5
yaA1vcBP0+DNTY+CVi3lVZmYvOAERZ0OMeXzpKCH9Mk1Asyk/c5PzLsPj01vbngUvMamicLI0KfV
23Al3KHQfl9I3iRwHq++4Tj/odT4/2+YJx3RQJSD3jTrhKt6h3naPiaP4+Nv67aKkv/9P/9XvZ/+
R7Hn8csj+Kfl4+c8fYx++wp/qt/mxn+/9r8a//Q+zE1OENokwYNACVl3CQb++4A+mvsqkTJSMxpi
/mqJPI2iLYpaQ8u+XfBlZ59ia5yPpyDLR4fkrzdmdJHuUNh3oCf3/sYobkmgGuXmpghHBL2QBFeU
m8jc20IC7mYmIrfc1zgfHLptGZTdPOooyeU1+ddUVi3FxGYi2y9qpV4pZKSlMH2IsegIo2KZSd1l
jL90ErcI6xdeXxbnff5ZTFV3RPlAC9SLNNlf58VnsAaOVqYbBbJQnWrXMTJvpgaMwlQP9n7IPS3D
n+swuHKMEFNDQAZfez1rsDiTS8CzWJ9/DpXCnSGiYKIXPSrRoxyorddViN/h3RdUxT0iSDegFD2E
IBdJFH0JJxGiMLhASPey07BIz7oCX+XKOOsT/ToCfTddEjCd1/U8Si0AhK+MXW92SCdKfugo5IoF
X4FhTGPta6dFwWhohVWMsmdDxh3rkP0mm/lPYwHTKuuzZYZZWxi2eMXue8XV++ITkHu7kA8PwwgG
qg6F0JkNApY7MAo1vMiU/HxQAP3qMuJrjYKUeYl+b0YJQPTxf6ZEMo9KjUxsvSqAvmYKW3pDQLQj
tRTkyhOtXbwiUX7vZFhfPRywqZ+NsXKGMnR+7mshM6wMQ4H/Qn8PfkMGD2OkIbR1OMV/vt87sdzA
anPfdv0MsliIqNDU/X1dPejR5dEAQJIoyOLN8SDoQoTYpVx8Klt593YwREGzrsii14yWA4NLoYSc
pXdad57OwrtpaIx7rIQQ8/x4eBSqaJnj4P7xENFHVKnrJve+D5M03ugImX84UobItCh8WdNoSYte
n2eBFlrD4fdRM8sw5RExG/CTegfQQEZV8+voORz2Dxh1T+PHKGtInslwezyGRGoWBSTq34eRmhrr
otpEQrP6aTBVN5w/vOPhlPhne9PVsf6YBtWbWHz+dfF8uxsypzXzx5r6GoNQHplpqjpV9iTzaNNQ
1mXaDqJQ3cyMejEb1HWo1o5ZjnYZQd/2W/ystH4nxdF1pwXr0AQXUGVIVulnEQi2JiyuikZ3ynEA
URPVnwKaIIH72+SFGwrqUvKRND34dih2CxRel3pK7acp3Mg3vbGUU5LiyVmmlee5P9ymNTBKLORn
sbaR1eqT6LcLuafoEAzrMgPF0MfgfpjyB0JjjjRs1U1G6WJ7OVOnqAkJMAoMuHRoGScJChAhoytM
HnR4bftE3ZQ1yLdOSB96ajxpq4J2hIXbjsV9glD2odufIaG7bOXgwtTS8xTB8DgZ0Fcb8LMvr8zA
XySJsC73yk0Y5UsYUDddhXgnwL7RT891Yu8QIpUtVY6uDNsueIJxtNDS9DwAawSk1krM/aIUCTti
gxd46hlZuyLqbcKDv5qCxY/e6HvqqcZPHaL0+xdtsH/VJRIEoWyfuVO3RKWwypXx7o96JjuM8zp4
fts5sanPFamYv+ugUPfaut8cChXNls9vuymp+9WIEOfJrsrRe67Lxssa6WuPtWjDBrK6mXqtMqAc
R+X5LzsuzajZJvnyl53XoHaSHOLlrzrQF6PzQ7f7v9CHv56biBV8MDkptsu6KnMw0tSjydlhS5Rm
vVbfVDPzutDM63iGrXRiIMdXfapmGRBrcdhFg2qjRbZt+mJeVPkl7lE56i++OuzisXSrMt5Ehkkt
L3CKGH36QkLDiJpwVpxrvnCtjBiJJvqmOJReK2uY2xxIcYjDuipLzCnY1+vdNh3QrgbF3Oi9XRfN
nc8WqcZHI5QVN2MhjvVxHe2xFkJM3E+qlT/EC7mKPwMk2vQdjlkzjOHKrL+tjBgbBZknwsg6mtg1
LZ7yjQPe2JUDdjHAnkdciDpKlyUIIWGYpk9BzQxjXbXdFibO5oXG4o60JtsTTIuspqi3gdztUrld
xHWH7tsAF+kAcnqySUJWxZTcrKBi2YgpDsOAB9p4kefmWVjeKlq38/time+/mAaGaQhfCoM+nxlP
lcQrSAIOVdWqrYtlrebnMRjoCVvuFTJbQl84n2btx92EpVszFvbUUwcx+ZJ3LP//+s5SZhmyRdHV
r/orKVuXhRazlZ/7zA8f9sbuuNcAnA+zdVtDrhnaT/8vug5guWWgN/cv6z0RaSCA4j914K+n7FFp
+utySh5jUswVAaC9qte8SYmCLks1NSrqGyYLCDg2i4GKps9kh5fBdxt3Zq8uDT+4SHT/vNBNUASF
2wiINg3MA2Z3keX3SpzaphIVqDfly+IAYE2unEpRlr6GRXG/PzNS+E15e1cb6G3L8k3pR0/TUiWx
eEKBcCoNMf/R9LTcOKtwBptG6Y9H04JkmWufjp9OFiAHyRnmgOpSwAQ5rEHH/8FTMvNsSd17RSUi
JeDMmtUgHM4U3G0/emTdVJZiddcFF4WPHsGfePBWxz9Mvpue/dcdNJ3Yj7c7KGPr4KFAUmnGUd5C
SaRS1/aH5iaMdTjFtFePZ99Ygc0d/Ph1x/7jM5mk3EzboJ8+9utnOioqfh00MjrdMoFeUfVjSlkn
VLJQ9JwDlbxZqWnu4CmykCHQ6MEa5fwbX8dAqsMyrQK4wjZw1iIFJXY++th+9or3+4cvMezvzL5y
tBa/yO8X+vVbaceLF6SiqYENkcTe5HtxlLSU1X2gy33X3/RQIA5YawiYjCbT0RLvr01noEtfcNZO
FLfSlWVXFMseRnqhqk7K4jHDMlnLtbO4QdwFrhobzFXY6ps8LD8NWXYeZ5Q22AJKXeblZruVOpjm
knkeqdUdJYl1V6oY8kg3qdDBG6e9srG9S9v4TBaG2yqRN1WpOUEcfEnT0u0CdWGM7XaWoKS2j55r
zq6SNuzqmJuQCEiN7Go/YqVXBiOIFr2sLbgCtyKfQQ+8uA9S+ULhA3MhYWMqCdc1hraDHALnSfvX
QfVxa0Ts+w6asvyoQWJU3ers6m2bHOj7RrirdN2KJ09owVxnvj21ThCgGazbpxrIqDFQzg37uJGU
uOJ0Y71rp1Q1V6GKmv0v2uqgItduPB43V7Jv7fwg2j+azMzSeD5kBqHvTzfbr4fj+4TlBA1GvN0A
wEiZSlSRbX2faylEX4nCkNGIef2yIgUgJ/7XzPI/lMD7Q9TqO6LjH37qvyG2FWa5Lk2yfX+Mbr16
zvaP+/Z7Eu9vi+gxH9uGtN5Fm315zN9m9X6/3NesHsDZv9IzbH0nbKtBmPgOeRUl+a+vwVBT0O3E
bZmT63fEq/pXknYz7HQwNUEnfAqY3xGv6l/xaTQRaAYki5ID4Mp/APFKGu7deoGRM0c07nMMRlKh
JelRF8vb2IvW5ao+w/t7SU5lMcH6t9Jq+q9yZpxptl7MQZRasOZWYC8xldr5F9FZ5/h2th3vUCy3
B2fS6AUMt5IssJmreLN/TLwMS24UvMd54Sluu47tYDE4uEo6eJMvpIVmg1T19jYCHVbLz8NCcosF
ZocrlHfdYY0gEFn9co01loUa4hozNU9YgsVciMtoWXmj3TgzV1mV7t6N8TEQnBxEQnGFCAep8/1Z
7QICbLfiYpLOKxyC7llw1uVz0cEEZok/zrbPcSGZG5v9FiOHM2ml7zS3PBvBn2ge4l6r5Czy0Px0
0iX7BAee4rJdGav8wj8XzpKr/co8y7fpslw1y8qOLNxGPQ58trBVXd3y8Vadw7hKt+EOrcMJFQk+
8sY/b1ERHD6n1JMVPHdBd+KdU8+fPRsvKOcaCJ+FL8KEPLb9F82iXZ1iqb0+Bh6HS66wKCdruiXV
Wq92bJI2m4Hqfu6SHrBq3qx1kUByeqf0DtRHqjUqXG611O6rdY1YM0T/hbzab3TwQ7oL9MDtz7Ml
Dnduf5legOt0zYsW5O2ED7voKb/t3XTVKvO9C8HTytxx0VkReA+qA6t4ZTjyi7jCbOuL9GQ+NMuc
56gXoGevLVj6oAAw17TVVb3pHW1Htgrt2Y5Kc7GcgcwLl+1Gv/B34wbzJQzTZwvZyublQtshfbhJ
vxxuUdjjNBJAd5TmuIhWZ7MFPgFn8pm5rb39VXGD3rs3vMwc3Nc8dJK4SHQerr/KYatejG0DMdqJ
t8pWXSSuL3to/hQoJV7p5zrSmhmtDTDC2juH/XkGrR+4LET12Z2yLFaQ7e4Ej0rWK4zQsJuniJ9H
3MuVyxSz4HZpxvORTfyZcimeMxJd346cxC6ZJzN+96VdJzfiefSZ+cMnUXf3RjfCPnGluIIT7fZX
8TbeYI280bb52riMtzozoNrEXrjKVsr6VAFZfjUX+LE1/DHVj7Lwfd5KuZaX4na0euTymYXNoqDC
Xy/buT4veIZq8fICQ9JBW9NOvMI7LBR7Zo9WsxCuZU+e46z6GJ5j/0qtTVgAkEbCBX3c+W20QO1w
TlUT/7XJKnYpLiqPGebsl+JSB5D+FNmATq29FeIcKy4AoTt726C/ZUY5ilfAEt2pwDWA/I0sY5G6
wzK/UNfikkwz/tqBG7nRc0rRWV+ptVU/Hz6nN92yWWO9dWOw5IKsGncFeDjUGnKrW18KeOYJt8oC
NWy7Wfr3oYNo3Vrx9pa/yG+M+wC4iHiGhbfBWNpqyH7tvcCTrg+X6iXMb6db6dtUXwZetwo2yfpw
5jsYDu9UV87PDT6N1CnAFnE7uLjcM7yHaT44nYVXCL9/wVvaerxP5k8ZUaFnLgB2XYAzXjULef7l
BYUWTLmYk3zWt1A+tMZ5iu+EaNeeuuo3eC66AJ63xlm5bJxhgVudB7pbnCq5fDhyEODFwXph2MI6
uGPEUYx81OYzL0I+ewJeB9YXYvhGcemUrbDONgenW7R2b+V2uzbPE0vlf/uzg9NgQ2ZcKnjIuybD
QXIlFz3+RbTAQtZOsBaCruwJu3E13TfZjp+DnYaKAo4V3DK24dXYTAGvXIKcBbY3gzGB2zlG50jg
4xc1aVtVix5A0GQjDDNnHjnYvc/7eeXgGMZSg83CPJ2385eAFQHsml1ifJ956sJcoM5lejGfKpez
y3KJTeW1fh8sKoZf9An8DRNV9gRWoAmoguaTjQftAsknD3vAueQia8lFwlVxgyGT9Wbh/yCfLMI5
+YMl8wiB0evRnrOoMduiXL49sJTlFkXoeQOoPyWpQp9UCBZTSbV4A5qytfRNSE+QWKJxen4rLK4A
GTutrfJjRGvcgkxF/C6df8lQu27n+Ty0fLejJfVFAdYNQ9Z1yzRsHLwueFdo+oth8WC4mtvhdoTy
DpwPZMYmFRq7cgBbT8NmWiT5wyKweUIWV/DGjuaKTgUUzCdQVeDFM8IV0sPz2UO7SrzpgvUSCgjT
Gn0dp+SnkKCJZjz/WmQz1sZk8zY3rOlXjKDHaTzXS/yw+T9wam9/Cc/ZK+18aTIkJG4Tewjs8rLT
xUtb9GIGC4Xt1xeJ2SiQMCcYhAuDQjf1dBsqh6ts8Xyw9Hl52/J2E54MJXxeeX9Go7GIyw7Rizdn
bjj5Y3zN9WlXfL8t39bsmQtLhPZESgZIU2RrFruKFdejuRlTwnlyA8Pcnswaxhe6xcK61xo/zzBn
vUIaLbyp1yVjR3EPC42WSxYCom0p/RzNFWLn4GR0p8kwNR10jdFgIvAZ2GX37FUY6HjdwHRg4iD1
Q89Mf5varJ0zwdzAgcW/pFzIwojaFRMBtiyzkUnnUW9wpqGc2zBdmew5N8l4hxSk+wYxzQWKrd70
OtNWqXHa9YgFAV/iRpPfH45p9Pc09Ege03iZd/gEq2Y10hwwmRwM3tDR9l3fLTahV6/KaaAuNFfY
TT2tL8ZlRgzQGcATyCaxK+sq5emRVGPAZdYL2dI5koS4ZE/3TF/bAk4NDw1L/rWRMcxlU4egHOvA
jB0Nso54RUyPg6kvijBLbdlgUoEKoW0uhTUxaC2c98t6OTKOp3shUEtf9RYJLKwCp4EpslT0PGhs
FW6lWYIHkYm7YYLMzJuGRLYhNi0Rw3Z9osuMIYZpIzeo3IYmZt9hFSxYtX34dPgUYuWjYfLjEq6W
+DZTwGCph2lA7EL5NWHkzViVy8+mp3qVQzaV34RuvxSYxdNIjc7AR8CsQkzDwaOnX5tevQzxvi7t
ho9kFm4ARODOHtmGwMgg/hiWsAy95kkhDJubKVYlLlYaDJn/Q955LOeNZmn6ViZ6DwW8WcwG7vf0
TtwgKFKE9x7X1ru+sXlAqaooSpmqnI7pqJ6OdEqSP+E+nO+Y16zLEq1MzNAL7ihyFxzCYFXJ3MvZ
445ueKUuzdvxUj0jpvGsc1c65e56vytOBvWxLemvy2/DbGDkiawyNuRIfsN5FBtoTLboxPzMzPWX
RARzM/JcxjOJT6+BX+Ez1a7nTQiIRQirOQMbBe8FabS4MU/as87rK17OG2pp4u7sVk8CGKKQ153Y
4JV3qxkdEudcCRrcxGBMgVeXRY4M8d+XeVLZjvzVIW3bBm6BsK7FdcJUIRCYnuWWLsmck3GTO58b
68JFeYtt4tsKh49ExFp3nvVtnR1pDUOMMDe8qbhEwNHh0nO7ObYai0QgaqK/4mBw7Eq27El+h8wn
H3vb9TiV4RiRW2CnYiOueRW9lGfrra73GieacRtWnLvpVp5FSo6r1c3q/lyd5xvgPm6EQiFAnM1y
WPRTcZ5fzl9RJyZR6MhsYtKVZkvk4FVfaQf1xjqzEJQ+UJV4uAds0lO4zxBz8aXVTGBf+GA79+G+
3GR4ovO5cwZ/p/bUfl0xs7MP2A1EMEkQBl63eAZv4i3n4qOU7jBh8Flg4HPGTQ29Kz5RFdmwdciS
yk3lx9uFDIrkljwnoaRA/RGXFsyZiUsC9UkNaJC//M4WX1Deo2awnMpb85bK4wH586k/m46reajp
doiq4R5CojZtsRto+fWyp1CVBDu8xqyzaqtsFq8mZUf1e4dK6hlW7LRu+IN4bdzW+u3cePqRRMyL
aHbZeFNSSmgbHYOPHafIbTFdy9NvBoLJrjsEu/KW+8tCwUj4vKcKKQ7yxSigCG7Ht+hWksEpj+qL
eaNexBtuDz+bXIecjv45/mqdNQf9It+EXubnqR2ndughOxpe4tXuNeDG2SJJM9c8FENkzQtBjtVc
JyKxTsiXA+olZNHgOPSQcZ67LTLPtrbhCyjstfYFuelT8YQlUTd76TE+hiV1Te8rYHQrjzRvi/KR
Wm+Lxo531iOm5xEfe8DGD8NB1gl/KG/4YXK+9fEKa9FHGtaQLyp4c4puuVvrMOvtuVn8QmY6T+p0
EB5JT1mAQntEP9w17fAGxTt5Fze7ZRP5GFe5yWeJ9fA88RCD5xGi6uQ90UkkKDTIwpq8iZyjgX8d
vs22zupq3Yq12/F/M8wjJAJIu9W3rJGhFIdghJQj0UjNRXkpInsm+5K0WalwsEu7V9QVvK5eDaTh
AYY38nO+i3eNF50tmj+9zn7jBRxuzW4D+HSUXzVHWHlfMq8tiv/rWdgWHfytcCn7ul/762l05MkJ
VtIv2LKcwblT/ZLNbU3rSIIIawFrutpSiJ4Mj9VOWA993EldxgYcS/RXGhPm5Bv2HB4ca9d56hws
n/FOkpz1pVmJK9XqhUvSHftrsr0u7mW/OLevCaadFdLVJpxaLtGmhOYgM1s0+nP3AjEK1eV9xnk3
bNnrSfWrSw4BSOZGJwQksnMKAXSM+S+cUXaflN3FAgJZkkmvWZ1wSBw2NYpRJrwg69hTcWZfr4Ob
ThmK91vHyeI8wIlUeHpW7poO4jtMqpt4pl/flAR/a5dt0Jbk9Jn8bdafZPt1pnONC1C31p51dFPv
uF9sSgwx7xY/JfdoHJO9N/Egem0xDLTZSDdr/6XbRGsY9ta7TAlAUCYtOA44l7+2ZIywZzlQ4qH1
TcYP0AWlY/r1ruBHO3EfnyW7NcdmoBj7sk0ForpwkknEIq/6SqnNDrOWiwJZxZ/n3wwx/iD9/tDg
NIUpzueykk4kqWSa6EcjQblhX/deyFM8MC0ze0ihOBQAPACDzGrlxFB08n6bRKqa9Mliq4P7Q6Ky
uOE2u1jzrWknrfvCJiLA0Z+il0Rmai/nwW1wCk7N0TpvdvjMIScs0eGwyFhbBNElkupxr9Ezau+y
m9kLtx00lbXS0onYINPWRs0237enzB8OzbbgH9BU66Zx6g76bo2IvW9eI1zAthX5w/10P9kXBptQ
vmlvkZk+b0/Jdft13Qakm3V/y2nepJ62leySLaC9NA6T/TzwciNv9RaqUH3iL3GN8+x2iLsSHbTt
CkPi28DrCMHoZzoJCORVKJqksWTfaw4C0VByzb3+KpH40j9yKxgcxM2Cm0djiSbduqUgj38cSVE5
vkPnBEoYXs7UGe2atPrrpjTxvuF+ysElfnpyg8vJX7MbjUYDWbMt3y2QlEjrKIlkr/IxBeTRGA57
KdweSOfu8nY5Ecmn7NSEKZ5IyzaCI55X7pZ9oVy2Oq+7XdLKGojonT2SSRPJJycpNkg6E3H1ay6d
MABixxvukN/mRcN2ylP2MaW+xq49bNmYNzPxUvF4OaizYj8hVzI3E/lP4695pOUWZIhrjk21wDXg
f+xo3bl1UZ3E++Qyr/CTI9VLTiOv9xpEZFsIHdjceBw6cUF2Z7iQYliT+Hi5DaXWYT6E/i2AI6ff
IZJOmJ7t7HLSnWjfrAFkpZbwexLeWQQ6KAEJMN54vqaIPfnPmuIpXi36eExV+8wTOaE1MZy4cf3u
zTuLI1ucOhGBtIxODkldpRzXosTgfUzeIhdx7Bg8Z2fhxehOxKS15YAGHpEqI5/987eVyfAfvK0f
oMx5WmlpFpnGKfgqnauoutu0IdZ871a8WvC5t+UTFHR3TWRNQuOaWkp+cYH8FV3m7rO2i6+1i/JA
V+1yec6OfP0V9BLMR/Z4VOJNUpLoPKB/vGYPwcWq8A25/CBtsCZ8xQ3HC8l5Fg/TJB4zxGASw+5I
AU0aQ2m8G0iJKeL8ZjufZ+Qa+kVzMG6XPf09t92xaXrpvmSJxMf8iMCRdfrM5kjod8Uz+MWsKw8X
4J18IX/u9vmRXYiEVmYvC/yeJmdNa0LftjvrEq77+Ay7fdXHVQ/1wTrPdsR3ojjtczpvyrl81kL+
Wp2L1wI/2VjfuBV/aWhzU+b8/VFi8r/xxEZfTZ/fLcWfQNkucJYS+PXNU/q1jeL86ccRzffPfx/R
KNIn01CYqqgrMVvUQcl/UyVBpO2TqeObinD1B1ESxfgEYgk5ZAk5HrRH17nO9xHN+i3F0NG6RksV
r2MoQX9hRPOBPIIKCaateEtBiUf1WRPND+htVC2XUtCy8jLMXxP1dhKxs09b1zCIeRlOF03olBFb
M7q+EU2OAuGQd3fuVy2vH9/hn8/gA6EkCrpUsRrOoK4CwGcTLqUUguCcxtO80wAMm/Vl3D/meud0
OuLQwsvbCfylJfyHE8UfVvH/ZwsdTy4R5RsakH88mzw89XETp+/X9z8+9m2BG+YnwzQMnO5UlX6m
LhOMvy1wvrMSylVD1EyMNtXV7fX7DFKRWeC6YlgmJjmWasm8FX9b4Ov7gn4PrGNDXE1+zb+0wD9g
ir4NJla72bXR+g5LFBiJMZbtHGzCbDy1+kJpKrQDmv3Zl3TINqFMl1NdRz+9E8fGLpYKtCbyfZle
1wKlUChdjuFMNB90Cg8RWQzQ2Fsjk+mrmGmKsKdUbJYMu9kxlw9TVpJ5YIuttMVDqsu+ZWGg29pN
ZB4NqdmktXCzqP2tlGIqUGcXS1fTLjCTyDHS81Eo4B2MlPnqjNXNlaxFL5OOz5Vm9HytvU2T4rnO
lV1oSYk7RUmJQZt8pkvtsUuQFczNZlXSSug8YfEXKlClegGNEkTp3STUQYPwVknWbDpRlnlWt3IC
wvar0FRXVjZugo5qrkpxA6riwzh2II1IT2d9W0cvhgXuuxDpu4nG9RIsWNw9BNFr3+Zg4syHMdLw
hpri+xhRPmhhntoPT1rQURmVt40qv2jJODnAMy8lcfFmHKmtsk1u0tyUT42Wins0M8/nsBG8NsxI
+wrmZ+bcPUrxwNChQ0Bylse7HODsAhgGiXytejDmmYlOngybLm+axwEj5UGeZmCQTUMCHJctvmGa
DoIz1FVmOKbsJUETbWSjVknFl9a8WEapPuv1mh+U2ps8HaGAJCp437E+9AsauXMQV2Bf5PhWL4HD
SqV4zOBWuOUwD97QBP5/bQj6F8Q9fI8SlFF/HFwunoQsFp6j+Elo2/4XMYZPf48x1ifYRSvJCGTg
SvVhk/geY6xPhDGkxPH+NH9U9lKUTwooKsMyFMTVv0Eg/hZj5E/sqxLfkthHgWj8tRijr/nmx+En
NkYfbdIsea6SCm7MtizVeBPooGsLIaZhLy/NoxXCt5lkHNQ0Ycy3YhlLG1lJIi+YY7J1OZOrHdPT
xU5NM34yhqbcN+IU3mlqqe3DJXvAa+Zx6uv2DF4Fbe0iv9GbgdfJbHJ7Iv+1tSifUb+tKmcxBSrq
KMk2WQrwKMqMq0iZBJr9FhDksjXPhaAfj5nVpXdamqoPIKPV0h3muLcHTv5UF9ljECIIZi5Ka7dB
hWQpkiAupNNrSXuSs7xxBgk1oihumRfUuC7KY+tKbZucwA2VpyKI5m1ZBROGu3Ntl3nBWc789FaD
gPSsxUVwHSGKLaAsFIbHOoiknZyqlLZsKfswXQyvqo0a1thCYdbO+bHLSjKBQsliUGVB+VVJ1HKb
6Eq4LQWjQbivKJ4XtH/9ZtHDmwAZwDujk3R7rEV0iVKU4QVLkrZFGCuXdTkrHrXd4mfAq/aRVBiu
ZMzEeQuCipsGYWtrLDJHNwrrWkeDYrSDrl5suYBro6tWeDaGReoUkjrsAi2gdB2r/rkFDmfaCQss
syNTrG1ZbMZ9zR3dlznWAhqc6o2qFhiDdlOWnIaqqE6zoBcXadAU2yDWRFQi0070Iz3tN0pTFie1
02Wc88TkTDeb4b6PB0SUhMC40pPIOkc7WDgWYTnczojl7ZtSY5YW1Y2L6012vlRleoZnL01sXS2P
aiBjOlZJg27nXRAglMRQeyyj6IQJNprjmv5F7cG1Q2wpkS+WM1s1AZ6JYr0IXhqhZYLqtdjaQ9zh
tqkQEQMqYMuc78ZBSb6EUVOdtHi4RGSRaWvDFhhbsXluNGAr26RjJtTxtBQ5pviY269aHjBpU2Fy
GJE8/l9UIv+ZNO5fN4YyCf7jGHr9VIS/iJx85u+RE1XDVdtQ1xURN3nSoL9nZ6sNoLiivcjFxPU7
f8vOpE+qiSu7KOpAy1aTkvfZmbimZxalDM7txOO/lJ0Zaxb2q8j5ETYShCoZfcxYQ54ehrhndhR2
9aZrAmmDcWONISoK7Joeg5xZICdXsMHtshAh54Vxs+FqeqcKs+yYCcro1jN290JeIuWqFI9xXkr2
oGIEW5tV/tSEwbCLhQAlPG3pvImE1UZfXd9Oah86WIxNDIdaFNBxvGS/j5/rzGDaHcrVGbFiwPjP
AqxnjfOJOJc7QGljv6pTubaNRh+/zGMn7vsiER01FcR9UVul0/QD6SCZ777SBxws6gqwMEjm1FZH
oXRSY5zvxHJ1BNRECTc6U7+0UhU/QaPU7+pY7p281CpHiUXmNuNSukWPE3MgYfVdWTmdumKZyFg1
FLaG6l4gW7pRB4T+I7me72JrmmHUDQ2+VdqFWDchtku6H4fTeVO3CKdJpb61GoP+sFmMMPcy3ZHb
lUyWJgBtykJz9Kx6FUSpQxGfJAkoISep94aEUxbK9yosmllMnV6TAGpokNvCbDZX7fSeDqcR947c
hFeZqkVepBSncektLq2W8m0fjqt1YoN9PHIkL6gq549ZEhpXZhHMG70ccf2TZ9zeumY6FnE7Ip9Y
Cr5pDu1+tlBR0OUHc0oRF2sjWq1q3zpVh6G0FahIbqsqM7BFZzycNqnhD2qbuP1kPEjjdBPVycac
wBinUzp6RUqGrjYnPcUuXkn126goT7J+tzRLsc3C6ZjzTDaKAZUlDMWbBbZNE5anXg0AABghSOW6
fpSKwJ/NLrfDKmOYMxj40ZpTuK0h6eW60tt5PDZH3KZTmLodNnoI8HPdmfXYKh0NNXg8+3Ci6FWX
EgR3IFZ3A9zI62FAFDcKewOuHPxxO1M6lFMWXAKycWKYMcXNXd+3/cZYRvCLgp5vrRyP+bcw8l9W
Fv/rxlNCzR/H0+NT1UVPP6jMfk9l+di3kGqKn2SqVrxhcMddc8f3ySg+aCbirlSv/Gc1EPxbSBU/
mSZml4jTqiQSRM5/hFTxk2YgC2vR69HB7aIm81c6OvraMPlVSOUI7wve1rKUdKhrYSNLEuSMFnHC
yUz3RYpoRkUfG0bz54Jlo87S54mWEKa3uLJN1U4bKJmCFC/oXik/S4git/n0WS/Dh5n5TZ/uTfkx
mlswN/2l3GCjMUj5a5AvNyj9PETLeNNJ2HEPFgbMYlvYaofje9jGAOqU6KwMwt0kQLxvEPa0OgvT
YCASlpFusgpB08iAg1/NuHYI85OKay9vIvlYo0OXRD9V6slts1cr0bCBiI/BMD9mnbStVFweFulG
bnULVdWAmaopbnVesi4ZropmuAql5iFq9eepUz/PYvy1tyJS7r62Y1m+T4Zl2zei23fml6ymVFZW
ZwnExzZib5wnZua2IELLKrqeiNx2a+p2O9S2KSejW1LOlJl0E4Yjwxyt+doq41VWBgAgS6/AzccW
rEt5KnrXXFLRKfPyNFtMouOoQ4a2oFMuR7o/18OZKEWVbeZMjeM4fKlMUbTZs9xIlTZ1FeMOIVAa
LAvQnZp5RdbZCr8DJdMrjaCBkd0Y2YPeXZpLCXxGP7OEVNrpqbIRRCO6Ta0FHU7rcxNooxfIwHyM
5qyIRdObqtRyF2FOvXmeQdXq3TacU0pqsbsxlg4vKEseGMehAb+pjQWkcx9Px0jr4m3dprjGwp6a
rX44X8JGe5nMGhMn5Tma8E4kKCOwPSnCFnUAJvoDU7pKvLBaNAAqGRc8/CGZGM514SVGRg88kOut
mpqUMl2qv0YQ1wfk0s7+x0ey3zAKkBZ+ev6ROPD2iW/xS9DNTzqlMrqWKp1pMkPC1LecUNCtTwhq
6JZuKghUr+3qv0cwSf7EkzdEymkEr/A+JpX7Xk5L0ieLRi7cEFkydPzljb8UwX7sCMNigCpK7rnK
eJN9GtL6/Xedu6oeG13pCtlNIzQGEQPuSBRI/oaHuBwvqhbT6ADPtqLDq+dOLnG6rcz+AH3udxqB
HPaHWPrtVBTOAKMhg1ap9iGmmladxOGiy+5AETkIyInE+MuJEV3xirp8as6ksHvQl4RGYXyokOpU
MNZJjc95U+8lcbqOy3g76NNnsg44iIQBjflcPl9pkLkbEbncLgPfAO4Nc14hj1xBPVQ6Hr9C1u8w
NMop0QUAJT0Qt0RDj6iQNHyLwFnNwuQoYwykqMNMddTmp7KGBSCbxl5EpTYL2sslwh0eWQ+5n86G
9qWVt6lRPVv97CUWgr/qThwztHuPw2xsRTwHx+x5FgFRLHdTdbJw1U1m2a3DzGmCvR69zhhIRROO
jGdJhvdpzbAVAXxzegin0NO1wa9by14E0vT4LMSOpxR6Z2gUPyfnDMjUmgqg9TzZZTpvsoVxqLbr
o8ydjPAoty99vEsRemjUF6MCFzjJW1OcnHqK7SoHRFKbdqEt+Himh1aJvYF+LM7bMXLcGRNbQHX0
ZaOxpgeDxlzIIxBa7LZDR2IXy/XAkXRwJcrM7LnuBrcIz7S5fRhLBMED5WVZ2JHSZquK042QFJhQ
4S1stZdtgz1QcxPEp0CdBr80OozmrAnroQY4kKXgPQ60IoWIEbVelW0rqAMglaqS70rk4GVxFUkl
3l6NkwJoyUzRi5LWZDweP0xTDVBAyBfXknE4H0oTt8d0uM/a9HMsLMB8e7Zo1CMNNoHkVdaJoTUj
GMcI8l1oDOAnNdBT1BQtWuA9POamyfxmrtBv69uHGkGWyZCYHUvnrVGC7SrTtZk9buesuZPS1Gmi
Iy0cXKEMHOelx0WAk9IkflktLEguItn38ylI7tvx2lAzWxojl2bBWbJcpfj76sq9In2Fgr7u5Z+D
+N5gFxrHL8r8HGlX5EefVQHYZfTUB6+WCdrFBFJU3y0L2UOabgxMz3tYo6IVOhhouZmEqMUQX8eC
cS1Y3mwcOoFNThz1vYSESl4VtrLcKRM26uhMj1ZlK2pwTnHQ+iZrw8lD/VVMpb0gjJGPAdWUWGg/
nwucXjx9mTN1thf5s9Cehto4VVV8MdISj8VHSeu2S5vhmw0gV6QZ1kcbNb4LrOs+tra5+qKkt8Zy
GpszdBP80dhGMlAq66QqewNZo9V6ezKeDak6TfJllFz1eQhSU95ri58XCtimx0B6jAXlosDqz7bi
wmlGVw+Vi2jBXXE0nDFqzrIyelRbyaliSrVSnL9tk5GhHjoDCIeiogWQX7cT1pWdjDK3iQWYIrqz
bh4D80pRaS4Zh1HtzgTxsUwee7l2YpwuaGnfDiXIRtzYFPlMXO7C9iEWl90Qpk89sSgNUCJNFL8j
27PwZY4SUK54vYclULSg8sb5kC6o5MtoAijFzbgc085V5/B5wdylVCnIC8N81hDuUKP8Yii/zEHl
J0EKfcPQLvLcetZmyJUp4Jaycaum2kiD4tB+dAoV6kJ8H6aKrQsPAcRcM8KbV06dkvtnCsh+Mwon
faiGfoec+IzZjxD4eI/iH4cE7QJfowaEOl5ICZP/PnHEnnpwRu6eAaXWPsn6k6APSOHU7qy+WJim
hUlzWSjc6/ZCycoNg4mLvI4d0RKwa4ILKzEI6cetXtFyLEG21jQJDOVgVs+FFm3JOecKKIjwxJzF
TrrQy9HU7zLANJGCrfG83KudtRfV6GZurEMVx4eiA6MVNk+CGu5G+huGhOWwBKSu1a6iCRAHDnSq
0XgZ9sRZCKZWeo6w3TWj6UYW8avDl4Qy+kCXL0JPoQFUIxSnKbVqx2oBR6bRpo8L2cmtebtKXOVN
skPTFjCrssXavrBnpb7KquZU4fBmC626F+L0Uo4Ppnkz5vRZJ3mnFYeseG4N8TjgkUH9H90FpQI/
B+U9O1WzbZe1l2oOxHU6L1QgWSHQ7qgsHQkYZMN2YAzG9dh+aZf8kLaYPffBraWgUDEswFV0cTt1
8T4zq4Oc63aIGv5AFp31FtL9zLGgNRQqYFsBMGt+U7AziONL1d7HgWkP9QOFgzf1z5lKIJdx/Qru
Whk8OVlp2yHxGcwHuSh9LdXt2AIDBCNuoV9AK93R8sKnDc8mc6MFj5qJ7nz3Klg8sNJKAZYvqMjy
nhc5+wvMlHR4CbvAk43rITUfunE+St14JTPis1rTVYKYUP/QMMwrq9QV6JSaxN2QVd7Xta8Y6C1i
l6cKmScX+klCGD4kBFcNX6rZl8OrMjz15VOFllhV1W4rgdiXekelF40olCqDF6QbMIzgJWVkS+kk
G9qx1MrrarhZCuNCWkD+0tCqZyBmioULonCs484b2O1jzkadrgJr09B1Kcp6F5mNTV7+Vc/xrBAY
KwrQJ+qnRCx2UYlHXfdljsdHy3qMl/OlhmKUoJAGg6nP/aG9qvWvY1d5nbhsTEIuzSWcIkV/TgAn
Rcwj6QhNEWjfbttWpPR9v5fhRSnRddTuQiZohpzetdOd3pbXXQIsbGg8qfuMeZAzGKKH7587SKq9
9M9y06NZcttWOXvoNR7MfpGDbVPnsznaIPrrKE3B7CFxpIRkCEsFzHL79izReDcwtmvvczPyE3pn
hQJ2sg/tuh1pOV/E1gMzDttEEkWVsDC7SuBfMfZL9PuUJo2aPdM08sSx3Abt2ajdasM9jHW7rWV6
9Q9qr16is9ZZi13haVCjcjOkBxWLgWhJwCYQhBRQ3Zp2U07NbZlEt9kIdI7b2C4Uv3F6pFZVhchr
xeYoh7f9kpzzidsoKl6KGD76QyhciAnaXEIN3Z4EC/HT4TZrxFc5G7A/fV1mKDWhZgeWvI+NFz1N
d2Io7xGKOg7LsKlWK7REfdF0C4kh3ZZziaEK1H0M2O0urpx+ZFthi9I1aDr9nq77Lte2o8g0OJmc
SmnOmnChFQg2c9ZtY15sZHGkukW0aNyLVeXlEjdbMjZ939lhYDr9BEA03ScEq7xtcU/CTGaadxmK
OEWAoqOFfXlZ+c1An7QOeUja10R96BGDmvGIkFMWDNJhjYw9Qlqg2tT6oSQgSVfxUn+pAQI2FSrw
0ed2uUXewxQE7HUNhLEO9AzOh4zCe75Ky5M1pNh4wKfNL+Yl9CxWdxIfrVbYzGZ+lY17eSB/Ncor
S4HCE72OHY3TGsRiOezNCYBtDOHfFF2TMbc2NS7VMLOayDe0gypeT/lTJhaOqD/1xYUcozBXPOX9
l7a+jvXrFJzm8Jkm5g5X0m3IfsEA2l1movl8KGZQoDhFWCIeMjwUbc793igeNPRfdMUNpJDciiaz
zhtQ3KXWo4jFBXffwMdwKV4wAPeb6m7UUDWx9ob1pVSvK8pkS1rWMsAtmvOQdoORHSe6M4HOjhLj
zhJJpGm8S1rgw7122wm/jryJr8RFPcuk4ktUaH5kDjjEID5jT7iq6qN+aIVFoPkLEXvIduWoEMEv
Ki10mXbdIkGxnedsIzdFRVv7KqzryEag4ryU65ugwAUsbxUAgnF93WmMNd+12H6BAaLefNex+l5l
wTanqgQmpb11tN4VfKkYVvHQyYCXMexWIGfSxNg0m/7biAiMzq+deqldfzoMjtM02tAwEcW1b/dD
XbnMhGM5RYFOhxlQnYCFz18CgCF/fjU/DoO/Xc37wwBteX+YWlcYzi4cZqRRbKlPQwuxZt7/+UGk
tfL8R5fv56N8KJKlzlClskBOT7PHV/MVjNQjmelWxIdGA8GqeDOy10w6vxrHPz/yjxObnw+8fv/d
w7IGaZS6nsvL1CuZxJGV/OcH+IBJ+34EhD1F3dRlSI8fiu7e7Kx2iUOsfWE2qhDlSPlWGq+wIQW/
V34nU/ur1ae+O9yHUVShlWIhW/gvNoBEdQceyjoPAroMqQX0cO+q/ipXm7pEBLiQvzv8L5fLu8Ov
p/fufsa9LqiTweGFrXE+eozsL0vSQDeFI7ySODB/Rube+809/s1R1Q+4P3EUlTYl7XTH/cp9rDfl
AhoG0gZ6rb7eHrBmR6bln5BqX1f/T+v2H5erfngJy1xd+rHjwBQW8ATJa+BVg9uBpjAffqs2/qtW
EiM0CyEK+lkA1H68uQblzrBkCSD92FZ4uAgJtvDFe7/cZV73Ff7rbxbvinb76freH/HD2z+GUxYM
Oa9H6yU30QbW4ANUwzsVtQXlSwjdaCVF1ReK1yOErGyyqwIOXOj/1vbkV8Hu/Xl8iA9ypw+m1XLl
QLXbLWD5PU0GE2w/CPXBls9NrMk+E2Pvl5ffLK1fPeH3R/4QIIJpmAah58jCAUC032/gzZ31kHE6
Z41Jf360X4XB9wdbH8e7t8cayqjNdA4mTbBQSAuC5IsSXUrxIcF7/c+PJa1n/nHtvj/Yes/fHazq
8DxXKp5tsut21n1NB650kciAXpN5lLXYh5jA4/+TR/0QDvWuzaZW4qi0UaTzaqdAvabaMaFlwr0g
QliQ3nwp+c1K/mUYfn+1H+LiIKpjiUH2tzCM6IlHGNYh4qxhWBMgAv3mOn/5KGUwzQB+dBDOHwJh
BMq074Rcga25HGkXtSfrKoa/ArEK6t/qMNIA8KdPYv1mR/vpSlWADhzVWh1Dyd4/wriiSDeyMi6Q
bnnjv9JQ+7pKktS7ag9J9+Y31/kxJn042kdfgIIWR9KMjeI2D+v2phyia8uzTjUkC3EbXP0uIv1k
S/R2PEkxDQkYCFCPDzEwSHsaUBLHG/z5Dtr3hpzcSS/U7T/h//Ex+r0dSwHJAPIOBXL5w7HkThtF
qx7WNTN75VW7KZ3qvrh/nqDLIN2wsdzmt85nH3v06zFVU9MNVItwyFA/hAAzz+IuFWfeSuwpR9if
UByv0MNx29/kjz+9/x+O9KbZ9u79F/Ro6gEtK4ic0GZqbsiBLL/7EmxXNpDOo7wVdpP27b34fzCI
/+8mfw/h4N2r8xPL4uY//r1J4/nre3jT20e+jbFYBt+GVvzh+5CdP32fSIl/ZQD1YQ83VuqFBYKI
iSuzevNNIOuHON90Qw+olCaNVNJ01cNwye12CrEbBxdlKTRBhJCVLdUZxDA9z5lUq4UsOl0XQVDT
Be0qAI+3XUCg25JgwHscVakQbb1geFCOOcp75iyUop0mi3YwjJLRcBPQlurkATRSLuTZTd+UISRO
YZjeZFKrX56UTh/qS2w21u4vnZgq6YVtNuPyT59Ym5vcCSEb+PcfnlljWv2mmtXmmAU6V0f61Xlx
lVZP2hRgf9kNKh8XS0FEMcm8ZU60iIJMd6W1hk0AipDh+ZJld91QZHeNCeb0+30TSiW5FMmUz42s
my6+3TtlsJAx77TLt6+FSNQd4q5YXtC93f4zJ9rXCh2Qzti/O9k5C9JjaBa5qw7B6IpS0l5mVkVH
4u3UBzrmaiCG/pKIw7WqhNW5LIt0Q9ZridQFYfIqmfZv1yNo6XRqpEnei2mCIaWYfpEnVfXznLaZ
1Y0HRjQv3y5SascCpMCQOMMUVNdijmiA0ZRn0vqvpZHttysEsYV8WB/TtM6lyP/x8oOWzmq+NF5V
1q+jZZWXsZAJ9novpDJODnMqD1tsBU1vQOmQRq7IhA+7SiEJFD8UxS/FmJ7eva0X3/Ki/1X0+QVb
Y9f+738DJ/hDvrS+R/CbVqAgDhHWWs79mC+lfSt3Ra3BAy8ZdF3nSSVV+7aQ6LAMYRmUnjJUurEh
eS9fq3IBYZJHaF7CtlWpPFRR2VW5md1kMKmQNOk7vboUzLrXdmkYJu2FXGsm1gRx2UW+9n8oO7Pl
to2tbd/KfwEfqjAPp5wpkZSoWT5BWbYMNOZGY776/wFVlp042bv2SeIhdiSS6F7rHae00PbI21zC
iyXS3Z3r9d7REpksb9K4MQ+OEk10KuJEYAsP6kGS1T5GcjPZZoahNfcjHMbN5KiNoel88oyEDORU
mlOxGups/kOOCRtph46Vbpu2aW5FgwRo01lpYV21VS4ZAAvJY08IPwGwUSewNrT8Tc1Q8Na6VV69
Bii6JAzoZMHmKRwJwF0xL0fSKus2KdHnLqu0d0D8Y1XLRey0iAlVIZDOlJOOSFLng7eoh7YMj/RO
2HvI/bIFVG4SILZwMv1mW7ilkR+6SjiFvcpa3UOhPLlhszeDIgmXMM0OVF0l2nTpKyNgqJpK0UDw
aRCuKqJXe+Hrc5C5o9roqR/bCexYljj9G+cGATvEbBTttBz9CRhf+JZUNUx4X++60cJfg6qxElOw
gep9iVzAPi1MMKXjozu2k0CA5/jXiXTNB68N97iGjjxed6NfkS8Ta68yqwu0hhmxN6kHDRT3BzdL
0NLDnEXlu8w9E/YW/iOGTiBO+ltUetqPtOpPae74COEcDP0Re4ByE8SSfWQsSse8HZJm4OEyN0x/
J9T5VDrTk9w1+ddUp521iTmKq4i/OogPRN++jUy/a0rF1hLHzViVR0FS6yqRRrqWzqxehOYOxNis
c1OfnqNi0EHvh2sU04gRp+w61Ao0P7pV3LcZGr1MFatxan/kHiFv5F6TMhztksA4G9Fj6EY3Uoz4
7SP7gGNlZ82J0UMxbnMjeC9EEK+CgVcwqCOiAfLuznVafWM2St/y3D0Dd9+MMFkLPyluxwxSUrQ1
mSVZZu8DpyaF0Ib90t1po1cCADsux42ZVweHRXyRSLJi+6EtoJaNnd4L58ZL1Yub85nSfXvdTazL
edDdqtQFZ+ojfr9LzvaoHk3Pgj3Qi53ZRVtpwhFWY/PdaQIy73RyXlR+Xw9+cvIaOGeivKFJYlXp
0LDwZSWI9LXpNOGNrfnZ0hNDhfmKD5UHST3qxTE0yQmMc9psNW5F1ATRUrh5uyyN6EWXzqsxRhXd
ss51UdjDs+2p4JQ2k0bBMDl+elmtdBNA102y74E+fHMp4e5DzPuWqydLJ0wi+Hgu847yjcDw7MPo
IzAjwVjssiYndscqCFAb070cwNtH6DW+hmn8iqDMfjRlRiBS6j34YfhUtQ4G+ZQQNb0bh7P04ic9
iokJ091vbc1j0lQ9sv7KXtoR7wV1DcQylryoVknrNapje5Gpsd9Moay2xZDf5EGIDAwE86By038w
ehrZY83bTtM4LvQsogQrmmDUCYu3Q1QxDuaNPY8o6jdTm9On4yPmpXJjdJAuTZhFWydlNURXilAs
xB0eVSTHGz5pOVYD/ZzXrHRxgUE9QtssB9ugRFl6mzCviJfwyJw1u/iQY9/aJBRH44WXbbMsW0vc
lEVMoU7UFddeHhLDYkzjcpC6f1S9ES68uKP4pak4UUrrWg1+8xxJ4fZ3bWS259ROjbNXRl6zwG3H
958FKPpczXSOpqYS8i18AX9rx4oe+cRO90OnXlVCf3Zt+QWZnZ3iVpyU96UTU/0yTohkUi05IA7s
Vr0rTRIxW7qb02ngETKGZdP35oM7dWQQldqpLVuQeB9RQJJFBydLCDto23w9uMlzEkw/omDkyo/c
mywYpyfqOuwfWeQG1aqequs6jXIq0SM65JMo4BQZzbljnLtB7+tvwiS6XLrDu4/abmO1Rfhs5fJO
N0VxMGIdC7Yl+gHaIyb0oKrzfVvW2b4b+27nTtWL00uE2INFPJnjDCutzORa61pjrzMrL4fQynhC
m9meOAEomcn7VHflyqWLvbLyl67wi/WU+/dFOxD7oMWEUFkRxnTuRlvi17Gi4qpq7XTRBRZ92OZt
JL1oU2X9S8RxrdvEmZrxq+MLWiWEeipxXS2yzIh2eRtaUJHuezzywHKIxE99kpMo5cfnxslPNVe4
r3zYoDYLt1mRkvMjMihpyicpktGOTR76q6pIvlVW9sOYCoiuEYvma1PExHI1doBAISKj3RM5Q7Zm
PKF2d1a0q1wlyjoUbZivRNLwHPcdDGKlct5mZp7R571G++Bu7ApOp7T5lpyMKARqH9IO3oYqkbTp
7UPZeGink+asqSjYyakCUa41oiTmypihajcVRCR4ByoMvjTfqRFtj1dNB1VZ3MrafnS78aslqn09
ev2iluC0Ts05E6DIqcw7PTRWRttvaSzdBm10FRaYEfq0lAuDjphF540BjeXhsZDwDYGIyHmpfWBJ
KYpvotLEoxmK9h5j5LhkcyA+I6jdtZ0HzZICseYmj/pB3yc1UiuYizFrt349VPFZ+AksduxrHteb
2xfvoje9dI8jCANCynVw58d60B9lDlm6FKmDxKyeHAeFAv6krWaEBTEdCXGfO5sFu/ia1lP63Cct
h8BiREXIMRMF1lG1NnLZGEE0PVOKv8T2ikLd6LUVfuTj/5r1/MG1h3WVC5pJfp/4UrsW5NtkqP/+
68Q3ignXFzRy8pDYCILRX5g9KZt/jH1q6rhxm9JL29Xvw1/jJZRgBem+tCqRnjr6CovOZhYzR8UM
+vsU2A2NuRvbgTfz30bBKeSmac3URCX72ygoHSMnz6cR0/o/zoNmGvvnKRiq1z/mwVTrtQQrXa2f
o6R1fvwxE7LbVQ9DOzg3H3Nh42fOXWcX4u7PsdBvktDex1yGcvExF9piql6TxB2rqzGt0vbZl0Kq
LerPPj00pi4wdxVBYqJN+n1ETPMAqcOoYVZYZEOrmm1pKqX+OiJaA3Ork3W8qLhTWrJ9Q99bKnYW
9Fn242VIdEbtu9smxH4ao7seXd1b/Tkt9pYZb/Xa3Ymk47llYgzGq8ygrOgyNHYjYbZMfARWX1nO
TWa3wXXuzDTl3+fHpBfrCiv3rxky08QGkpuoZubIwZjus/J2HiXZstd6ke69Yf85USZJfmvEKZ/N
ad0nP1TlrVUo/IObVnKZhrJA7tMR9qUN/fJz3mRx/VZo4eEycnrMxPgJjTNLD0wtY2eFChc9PA3n
v42enpnDxFdMjIyfU90vrWYCHP+PI6jp+0toXpiw38fQriDpyiDzJyOkdDAPNGJVi6LUvltG8zCM
sX8T4qikMQySmum0Rkc4pE/4H3PurEMQZPnhH0dUKLmdhvXoP46pXYxGPww2U6Sf52lVr4OFG9a3
Y7P1hvpaN/oJlxEza5izk1AF14a7P0dXWOU1EqbTPL0a41m6KthcBlg9Yf6wx5UI0IxhBnv9h2FW
hc4h9uXzGPhfP2fasBg37dDh3sG1EHffoNau5um26+xgVxWUWbWBvzfGhm4pxtwKGWmShYh6NCJd
9KvPaRfzZYIk1fnx7xPvGCW3nayXiam/MRW8dkV383P4bQrX3pp5SXRjoT+X6fBkhfJhmILlZRhO
cZ1tMurQ2NqL5jjqzSaZutshc2jHQ0yxzHwSxhmpp/0k4h+Zlr//tynZlCbTFNs9vQwP45g8/jEs
56VdPw4xstJ5YHZ1Z+cOVo/+55+G5i7nSmuE/HEZmv1cXzU10tjL4Own9sLTr/42O+PHe/Uz7el/
HJ+79JtJjZbZO3Ipi8G6aZt958mXz0E69BCX9FZGVi3TtGZN5BDV3y8DdWRYV/nEyBBX6ZM7JHda
SkhB7+dPl9m6Trn4S/8spxiq5M8ZW+rh/B+uvBF7RVMV5DfoRKD9HLrRyqQLh4IyTQuI1az9jWNn
17Fmd0i8g9WvATzB8rryAvkwyuoH2qD9PIe7QUtkop+8XGbxnDFqpZn51V/n8SSIHpWmnMXHTB47
pKuFfKeTl6CaNjWMkJ+DeaBnBim876XWkw2FzztEu7SZ53NHcvLELVDa34d0q4ndHTMAD2Tlvc3D
uuFq7znL0WVed2V2kNNAdBx+jcQLUabojYkY+krPYzraaDibZ/hxJFrBHfAvOrVG5C9AxXbC6beu
Rkdc6S6HOr1VYXYKk4LU5XnCj2JQzzEC7chSBLbEhzwWpmmQEJaZPmilXbxb+NWXQUS0Y1oMR70l
yrINLNTAVhCNy7BxSyTyab22nfAYaMbeyo1nxx+0pWi4t6Ike22snLik/IrOPMKu8iYjreK/bgZV
QW8WrP9aj200+1GvoZqoYhSd3Yrz8pS146NQxWPpijutAv1JFObCqrnGtXkFwnscZLQSShmLeZVo
0MO79OgFeXQ2U/eqAYRZZI4iI1TV7347mZvLatHowTppCK9reXayjGz3eb/oEcV27XCn0nIfMLZ2
fnUT8F0wWKVLoQzA55xsvdL+oknjpXUFrnTvtqo5G3wbvOlzKUm0sTjKvl+ZFppGGgm/2JSV/cN+
wrzf7m1h/NuOUhR+vvLNiUYWZyvKIdwmEwCAVadkMyNnYunkI5qbz5e9RU649Y0o4+j/l+XFNj1s
lh6IzbzAlE7zo3XMnXKGd8tq2eH+eZlxwnFV2v1ei6ZlSYVTUehn0etH/ORbBuX1x37jaeFCs8Kr
zx0n9smntrO3Ic+52IndTEkLD8VJNtrm58aj09e48Fvx7CT5tkQuVvbBleYRMcv2k9f9bkrF9nMD
Uj6Z64kCmZcVej63RbrV6wer8a+iAiOuyJ8uGxFy6B9C+BHtfK65RpTGd2aLRY0AXeNPA/IsYsiA
3q32P9clU4vPdqO9RUrbsIpNK39Ayva5OTm1X2woNjrN25OnIETdKjlamXYaiUL6tUUlcT9ROOdP
N39bpQJGdhenQ2eW6yR9R8KIDIlkvJJ8+8K4H1MdfDiBlfjLpiU6E1dBRaC2pcFxifjR74o33Ss3
/3Hpil2DnLjORrorqnvHsg8TcQJ/2cCmFupRFrgJgy+fi1iVvQ8xyrJKu7UbnUrJf1zHKsj1zqe7
4mMlm/Rma+HNRf5E2gHSae9rP3n3rDFrVd0YTbQpwI4WHoxu4kfECDrTlR7PboOPZS0gfKch4tEq
SAj3Xv6ys9mEXMbN1jfS06/NTafQQZQrYREMPS9wXbqKw11VdiQ9Vtqpirl0yknWO09paCAtiRqw
D+PrktzImK0wa4dlKfq1zPoHm12MeTQ4OVnz5OTa+2XpS1sSnPFVABLvR8O98tKc3Op5/yudhE9f
aUb7XOfz3reBnV8HY6ZPAAYBwPJU1VFGI+CvTXDsjPnXzZJ/Jn4LoPvbQhjgwVC7bOLI2/62ENo5
DpF1YdTOtUpzvkeg8+Y2hfdQG1HwJW2TnkaqdWIHZIGZhWOnV9IFrThGHT78pWp7++GPNbGknI1g
QCspqTn7h2Wx1yK1RUucEZZbDsZeOFF26kTE8O90YM67OCG34oMysCrLSK8wCtaHuNdHHqqxrn6Y
Rh4TfKSqAFjWVemdVeOG5rJnZctScYXvVj4k7SDTdaSCpR/RWEjO01Lrpypcid4DTmgY0XFwJzki
YjT39c3gtmiqY9cEicys0t4K6WOjQg1uhrwG5QRu19d9YmyMyAZkCIqsWJme03/XCi/7PgIb8vdN
vQspxBJaTSP/+8LnCpEWKRkfq6hsWh8XlDC0bx/7KAlOIAJcJiTNq9gDhGianTfYLhrNodj1TALp
ulQKsNSYHJTrv7EVl++3U4aF3UiXew/kcme6WsAH5kJbBGUkXlInEt0yiCPn4DU6qFiPs46W7FHv
toM2HgqORH0JvOx8+2AyOPCLK+ngT/ttffX4wqFAW+/+QmkMsh7yhWa6fIfzHlvqqX92B4P4lyDH
uxMTz7KI+sBdTJ5TPVx+e1DBcP/3rZZmN/EuB9e71dAy4ABRzBsftEfYQIkMQUwwsOGlg9rWuGi3
eRLc14ls0etmXnQDgcPOcll527FL902fVd0WDoNYVjmBhxRimt4qMmhOttGPZA64vb2wIxWRUNoo
n0IZJTCzNL7uvnRZiwEk6H19a2ltF+6sgiVZtl2sbbnhSdC1RmPaTTpq3k0ZZvnug135WJ0/PrCF
m/G26wJ/6+qDXakvZ6ALxOb/tj4TDoBMt6x9c+7szb6l7YOdlnOfMHH+rNJaE/Dp8uVjb9AFZ1fT
i2KmTWxxzEOk3r5YSKO5GrMYa5yJa8e3sQG658kbtyDW24kez7Ekxr/Qd4QMLYQPimtqW6nxBGdf
mm46Dnr2/Mne5G69S2iP9C133cn0a8BakaS0DpQk1wvc5Ql13SPfkbfu9GjtsEsnForFyl2n4EO6
Ga/GVq5MJrahFF/MzNpP3GxlOV71BsHPfc5hmp/nfT4X1KYU7PINpmly6PZ48ddN79wYTr8J1Hj+
fceHH8HW2B/jjlpHeNQ6Wf/c+F2/36i83ZrYvoaIoSDNtx1zvRWSRx01Oy2mv7NV65QHzuqKdRqh
AQQS6LLgen6JZkxg8rRbCzcDOPCuDaPr1iM2k6j3MCUtF/zhJz5QoFE3zRD/Tr72ZLmNDYqlNA7r
GJy1lscs9zdZamw0Ca9k9Af8ANvBquJFj20TJ/SL1fsfUMI02DehVu3VgElLsr9ExmrKELsn03tD
LDaUxT4KE8T19sqQ/WEGGjKr3/IYfKmM6DBOzrYdUayqbhPhqZaG/t0U1jKiutyMYRyp0PMpeU0s
43YGIPICyXwZ8ubnQIGUCln5WVg4kLx+bQ/5ZiQKT2n+IusnAJ85nJv+gWzaysg765G6sGRaZDLj
5Nou8zTsed5a93DxS+I3zHHYSSNbx7CIub/HoXb6SaD9RC+sfD/1KVa+qLsZdFw53ZM59s+EAW3i
8Z2LEqOTcQ2e/weo4UJ5eULeBJiqWtCJdJSrIVQ7o+n2ekIqhvDDfZ3ZbzPgkTo6flbtm+zRzFEU
NmMfvm0SR9A9C16byaNCKIIhj5wnbTY/AIxsuxDS3UlPmUcWdh+dW3ayNnBOfT3smqjYmGRRmTQ5
h6W5mDk9fJprbSbj467eSEk4a46tY3ieKT7Z0TekxmPRNE9Kt65DMd1OwrwKiQzIU1wUTX7FWAp6
lp270t3Ov0YgyzH1y4NMzP2cdfk7vJILvhbsZzPEUmgYkJLxyqb4yxyay79tG2+Q7NDS6s19V8d3
IdErRZkugeBvfsIvlYuy2TBOVppWpMiopdnHhxopGj1lzuVL6E1ytrvhqiL8qq/yp5/YjF7Gm9gw
V1Ys8FepRevl5zRvd5GOhWtKswXl70+uTQoimPdofJtPh0mDfamnYN+ZJHmZ5V66W94TnkznwSJ0
JeEz2FQDgYi0M0BODi4Am0NhYpkGLyZNarWAM6iBv8H36yCinJGaDefZKovD2PLc/IbyBAGNQHXx
woXLEo6H2LGXUyHOWmykGCbKo1PDfjZcySoKT21A9ZSyH0KeT3itnY+lshHtTWPxuc0pyZpd06SR
edhcWm/tY5d22eYcEZwdEEcUPJTPuXcDKwLhZOEpDmuM0NVpJkWrkGmznMgW883XmRxFfQy0OvR3
leevwsQ70zBNEf2Ic8jor2Ibf1/b3ET46qLCeR2M4G0kTRNfz7/hRk3vc8KP2OweVZqew7C7vqBI
3pBc994MvWWQfDa0XUCVRE4pGr69VvZXv5AlCpi3rl69VDWeSdvvr3srvVetOPS4/oroi6XOYRQ8
NzGtnn584xbySNvn9WhN38aguP6kZkmolIupVH+CTn7kayzEAj5dQuLZBIVQglB0u2wQ16PDgeqO
JlSw7z1WMTDfaG/jFNtrHXke9jmORyPjUovZB8bO/P7P+FRBO4ckTc82mYcGOz3rpToor/vGzmMv
rLDCTukdNJu+GCBJlbPRCouanmK6LqRNeTwVIRYup4I7eel07As+QoPBrs61IxDH4KuR+n7Gs4Ry
HyI/fnQoK10UlXzs9O7FpUCcUKPqTjltTQTcdPDsxlq1tAhOxpNeNfaiI56yaaNDHetfRdltXbt/
InQBSCcsjz8Z5FRUOwQSz7TA7vDLvV5gMDeIMP4oMja1q1F0wTLXrOsLJuYg/9ANB0FGfW/o1ckN
Sy4VvHm+krhY4+u6oi0hN1coXG6L0npKqa6u7eDO7JPTZDov1pgdmyBbeXHyXdOQ+P8EzCBbbiuj
PP0FM8tScjQL72vXuvvB7L7MFLWMgjuVl8ia1JuY9MdJeqfAaL7nEKeez3xZpRQBND6B3GX6+gmm
5ba2QX97jLxi76cFfWxYJ6Xf3fE+PzVlhWE8/eI3D4kBR2/4BHgGgXPlVdjHZmQN7eXr4MTsHOb5
E1nr6UrPtAHViLajz5XjBYDN0sa3sTp/Ut4zxCa77ODFxBMEyf6CtAW2B0Q/OMcCiK/O9G+RhEK6
AG5oTX/0LGqTTIj1nmKNqkXMIBnjv97Z15/omwUgP0fhbFUw3WYufViWbHi1SDowk9cMLnsRW166
k/bEuiqD4IM7b31DW5s6nw/CDBbK3nlxHKwFNr2qKbBE6BQ46u4mT8OrNujWM2QXsh0HvroiSK8n
kAplrU21UxOtZugurDlipq69LjklO4N+qorQ+QTFv6nRDgGF0w3y2Y26M+rVhzBpfyALWDOZejsA
cE7z0mSg0e27StP71S9UL45S5LtTFl4DLkaAxA3EjFMHxcLNOnubBiDpF7hPd7kqhEH/0EhB5p+w
X9JKahCGSLA2G7jKOmcb+MZNqfs7K1fcghCPcPkje/rknBuvOA9JjzNhTOhaSMoCtKy6kpNxj07I
hMmKIu1UKH3RsX8vvIRCMJ12QOXghQ3T4ktTNfdw3UtENxuHU63R0mWieWczp/CTbW7Riu7GyAl5
UPV1HJmbqBWbsdW+TlG6SUldc42cnnFvW+Xec6EzP5RVwNoZrlivMFF7y7+AkrXB3Gdq+qbqxV5l
MI5pepP1HOhdsybUYVGk3jqPuy2BHavYYllJyRYCsywoIwk152oy4+BWF1P/EGbuVWprd4T/xGur
Yk6tbC9apJkYvsiiX7Msb2TZvRmOYuJE7YwpVe9GgoANBbLERTlDm15Chd8MvpS+t+uHYusU/ReD
9Dvpu/eRVt4gmdwkAk5mdOi+S4Od2xFnBCGynNFP3bDXw9BvZgTUHt2zFpCsFw7f5kevpzKz5/6a
2oKU8PKoJ97XGQzthfymcnC4Ur33RrLWoWx+x0SL2jMJXprD89zwnGjwic1DGNTMid6+NJMHlxs7
FtmjFVsHr3zTiuYtKMQ60ox1jlcvw3Ps5imeVxHdCE3ejcm4Urq2qjQO5HBcRv4XL/Hvq7MSb31F
psi7V3dXcQK07FgoAYlx05KBeLb22SAkoCMstQ20c6dPx9EO902B1T2/b0jgkKytfVaQYhWZJ+Lm
CGdydAQWFQBxICef/KXwbswFMSnQ//yMoqvsLfemL1o67+Ve6a3hmN/8AYwl1g4zEltSsFg+6Iqu
B6/ahkp/MkZePKPd6iRXDePwxfdBk1qX8FaK4mTTY4udqAowy03t4XqtopFfRlNiSJ+gD79ZTb3E
1RsfJp1DwEQKVZQvWihv4oG2yIYGgjYhnMLBfU17qJ88dBMf/jJ/i4P0h0L3UpsG2VPWcPqJ9Np6
nxyMqXyzOSiaLn0iCXQFB7g1ZU5SKOnMLGoUR83Ir921ExRqTS2Iwl2ugutE+BrIFNi1HR5HhwSu
6TuX2rIs5zywoV4PpnWK4nLv9ITHKvuuleF1orl3U+f+8OqamrqBqJJpUovEfPGG10oPV/Saf+/a
u8Hzn8kw2Ob2+HJBi4VWs09z+tUqWdgj5WoE1gdVeFeqYIV+6nZWw/wTgDxnA6Ds5mP1UFo2LUJ/
x5EVAkWeIRoZiJ0PNNq/IpI6/oYplyPlGWV0vmDK5K44FgN/BWs5yOX/hi3nkq5jYldEE16bSONa
XTz2PakoF4i5G7trewr45E5P0wBT8gkxQwMcFQdkx8g0Tnce4auyURu9T6/bLlmnWfmPmDPL+drN
7YPdsV3Su6vwYxHo5ZojDntt4/T2jcgmdnuuYfZ1dF545riLOSc2jWp2Fz3PJyrdk6VYymATksMR
zIxYpOWLOWB3Rqi1GrHaCHvhJxxpAY8SuAaooTkMC+LYzQVO+wcvpvc4iV+FSG6LQeGH65KdaZfU
FCfVrUsDpw7fEWcWXaF9eHBi7eSh8VYOqTWZi4mcrvp/wbi9hNAGjTBLfPOJikm3C9rlBetOCQq1
un6TMXsjI9LfZ3XRBfP2Eqz8jKZWkK7ricJFtGJep339CX+78bzIeDzZ2f6X9EhXBlmj7XBbooJ1
GtpEREx4QbOtGj7M/Ughc1eSmqwj5/Si+9bxCS0qt4LRNi6jZWCYm1i9GN574tDTIUxgCPlSZBQl
YsBmUr7uekE8ezZssia4jSqxdxpGpzlu4Hc43Ry3JXSEcqqj6ZVLQjN5PyjK7IioRPaVunT9tXe2
8X0Y7yalfR/IqVMz5BwQ+AfkHgzauinCa3DQgxeFmynXtoFObBLx8rIvV4NIV3l8hyjTzRG78V2Y
HgtswIlAcCWFXdo6MDhY/xeMviKRaeS9cRGiDuFTEhvrHhMfg7YrrlX4lCfjoii8Y8dFPsXjLTHb
+QHZ0ibs2yvbKTf/AOOXpo+cgp7sOUOEpHfDilYg+ig7l0Rk7kMbXWsQcYoJOnCKZmeM3glwn5zo
NSpuEoo+wf0ktZeeY+3DcNrieF/NOH/gl0ezaV6yfFjHAmU2GmSWZyK0tfhkCLWv7GYTa8+1bR0s
ASpqNiVhFNV0G5Hp1dbPxTiLSrSlbdOlUWX2lmd2mxQAViHJ4XW0V6W59vX0ZuYHtICNn/mkNX4Y
9UZPtH1jNndJznT9ky0Yw25tZfefhEEVlysvrMjYmkkDM5n4ZA1sJzWgixltupD3TAsm/9wFo0PE
R2rd1hfBtwhS8JzaBrqw0xgy7xexUNkmMbkak3bblVtCwK4LPX2RJFfD/DU5ZZRG7x5TrWz2H4wD
Wge5kHU7nT0nMteaBziBGpeBtywtKGpCcmh9s42Gz7AM0mojA+dLZQmvQzMv3y7ytDgK9TvPr8k9
+Y2ScLp0umnTQ9+kcBp+mKJAalKZZtuqdu8++ImQ5vmXbCRgxvH1/oRYH+io9zN93A9h830alLoR
ls0VGwSwW/CZQEML5Ijx9kPZVuDHfjVU0F7nUYmGza2L+noWtAu3UV//7/8Z//dL68ZOWy64bkI0
wCo81eCCJ8uHIDXqWgAP9W8XQoMAbvMx7vq3xqDERLrZvdkYlFn3Ir6tfEW5nMz969+oDqzZOQTa
4fIHi3ayH2R0RIhoPQ7mE5nGzbUYQsbDQFjPdsyiN9XyzN3eNusq6dXeyTbK9ofzNBVEkZXD/CPC
Uv5KiqQET7ikroisTXaGHYl7u0rJFoMlsUpH3TibmSdhyamecztMj7wnfCDDvGAwAccNkN7tAgx/
K9IuUbeQ9U4cbmZt7LF1H0vEtGkakxuZbVr0RCfXUf7p8iPcBv6psHkiRJe6Gx1k3o/q5KVJ8H6W
ZArviQkVLz8pl9hxxb6pZQkcxD9KjCqsJTYYd9bF27Co1fryylx+2tsQxzKnTazqu2euZg3yyRRX
l5+WIQnIbT+cLZCBRWwgyueA1I7SgRoN4nz60gXsDL5M0RKoeHfhbiarLLdRsb28DhOs3Clx0/3M
5ZDQG/P+1ogblKJW/aIvTCTbuhzFuo/a+DWxa7lrs4YkeHQzr5re7n6jelxgnlMXDeXp8iOz061j
b89Zfupa5NUmx9FJWhjUj5oceODaCW91GZO7Y9vHvA1eK5C0g2Xk1vo3PmhOa14KU9SrwkOjc3nP
JzSkKDvKFTSQ9t6P6eMnSSS8BpuMZnnHwRjuiQ9knuoEdZOTTvA8ijdcMeZ0Ipo1/XgXLvRR324c
WdmnPG/6AwbllVUN6oNOCvV6ZkNDpR1LSWJ/q6KvF3Iptvx9LALv2Ggx0oKGU2IcEvvOtv3N0HuS
bHt+hnMr3g8+RHIcK7VFYyNXzKZgzJ80lIPckF06j481BHCkBa+TX9YnK8zUzUxLEZkIiajDIXUE
RibL4ZsVm+qmzGhARHh3VHI4sGHKY2uoOTv5LySVx2hyiGLnewdfCYGbPU99rh+ttt2ZYVIdpN3d
50YU3AOj/n/Ozms5bqPdok+EKqRGuJ2cOczhBsUgIefQAJ7+LFCmRMmS7f+UbZVkcWZIDAbo/vbe
a2+7pHrTC5d2e40W4YRLF5Gf8spx4ucfQlZvDd2TD8lNxNyURF4eizJvrnQNG9po4XIcvsjACp4Z
E6jItbZ16Dr3trPd6i6qbSolcyPcfxe8ZAluSa+KW62QV15FN2fR5Udn+sUfjWFvhmzqphOrcCeM
2iSE1Q7AF8OZsoiqxS6+Fyyu3nWx2kQlDOxxR1uAjfNeZ5MJQHueNb13elfKIM4W0x9CmuESXe2O
leXZ51aDDKn1RYYpaLTP3F9immYUe1Uhuc6TIBi2aqb5gMYQxuI+o1M5V9tDn7PVUX33/K6ujRmM
baXSnDOJOveMxF0th6Jn2/H9//lJ525qPaxn71/yrsH10jL3nYdNSDdA7Lkyy27AlHOTn2S5OLbT
G1fL7bMZT4N8/jIZYEqNdYwz2+/BYY0j0oRQs1UrwvprY4THJLbtR25g2rzKSmPzTb1z6zqfK5Xe
L3upt48pHkuJzrT+pucBRKKuMiGuEuEcvopjwXLgfUnGPQ+KnRYvci6Vc99y7gOroFPT9tXNN7ts
b0b6wvJc5fz+SyuzRweFc9eHFlgIRV8btXJFV8NpsJN3L+13AbCr965FLOrfNMDARPor70otu9I6
VnImboD/TQ3MXYa7meuspjzXpAi2CEiTTDapgkNMtwbow9R91qNq1Xik4BAW/xdlUPHttSX01aQO
5rUA8sxV/ReF0LPoCmUL8DeV0BMudQGzD6HQqOBVsVH5B7FwlP4i7cvVZA/WuuGoMZz7EAvjnNZc
4Bh/6YVVQGt07m/+P3phCKqfKt9pBtA8ti4/Xv8gRopjwzvVULb/VTqsSCV6xvxDPTR6RNEIE4LK
yhURMUn4O6PfT0JigWHQNvxtMUDaYMKUuubxT7pizbQwVvvD77RFr1U3oU0v8EDyNndOcOFQQVi0
ftIXo6FduEa+qstqZp8/lEbw2SPprw+xsfXeoGFvP+uNScG0xK02H3pjiLojdSiD/0Fy9KnAHVgs
0yT2FKDd/SQ52jKZ6R3bth+yI7ujU+1yTmbjAuF+Wr4sfLyaPb7OPpD7SXrUCckkBRANkmhQsq7K
ajtJkKyZyudABxKTOEfLgUyHUuS6xUvqkxQO0nw+yZy/KpBGQYtkyEDG/9ok9dOkQ7KWPBQ5lSyt
S/2zbwU/qZGOTuW7qCba2loRlGfzUwW6s0oV5TwpkpFfH6dnCW8+ZElRXGn009B1M/+TOklGapEr
w7qNEV66bkGTw8rzleuueCtrZ/NZo6xqGrLRv38VKBOdptI6YNA9/6xR4qaZe7Je/0mnbHP1GLjV
LoIgCOB+NemUpoqH0xouPmuUteocwt5EL27XbXlMM2drmMHRq/rdh1rZmeW84q2c3uOasu+CGnlE
y8QZdlSdTW+yFxKVSgvubd/kSyOhT9syyE/+s4KZE4yuH36nYba6+jhIet1XlOrwPgwnabMepXhs
AFnzTctM9ty8Lk2JkPKXoCmoJ2S6Duf0h6LZmHIZDfH5u6JpFCupG+cPUdPAhGag0o0Fa8mHSdIs
x/g4vQuNIgiC8oyWWI8lRBltOH5omp1gfs9/QvKw3Dy/a5p9obxyH13LrH+cJM2syOZQcG7/TdJE
xN/1jrGix2ml293FpGf62bNh+6jFv0iasvOObcSkLF6jesVFeMiwHkzaJi60bRKZ82rwd4XgSMEJ
/pA4/R7oHXvYd5mzN8c79CpM9Nre0OVGH43NJHOKzjqmOuTkBuFULpwU2NR3xTMi6zlLyvBpbE0y
s/Qj/WfJ04Jy6zCfF03LsbIeooqepj5uSWf0jx+qZwYuNTRRwAtlh6vyPwif9KXsAos28c/iZ6pk
t6qiTD5gulqrbi2UAtnUfJ5M92ZnHuMWZoQVq+bCdEl0ftJAvXjj25v/IoO2to4/IFy8K6Gskb6w
fD94iXxzre4JbYPoIYRO5mHLWudTqIxPYbQyVI6yoVjvmugXvXQPpWq9/HdRFE8CTOl4FhtFM5e2
9SJ777ruT5My6ofKDaUrZ6/Srlq5+RBG3cBcEi9aZZUJ3vmzOFoxQkqRySZ91B+yL1jsn/KRvOZ/
lUgby2H4E60mmZT99Lqqx+UklQ658Zzb/rOBwpP1+drwmSz+pZhG49LmpPpZNJ0syFI/TbppTy+C
ZUVT9JR2obcP1TQrIGRyh/uNcKrkp1oHtfxJO2UUsWsrD+o0SXAlP07yqUC17mWxA0i7m2IHtSsO
kdviZtJ2vXoj1Poy0oaXDxFVcP2T9rhlJjIZDt61VAq7THL+k57KBKkkVXv3Q081TnWh30NZFw2+
I+DNvcZ7nYvHPJlPsqoe9fdhVDx8VlU1heW2DGZlnjD8wKag+N28beqNxQc/4w7fZWyXzbi/YIew
ASGqKtFe954IbD21rrWrxvxNwutkzjeeiHGJeTnpB2W4GWVwAiMSFubFe7S4L5U3kLMQMt4aIwGP
G2sEsh1a7pFX86pNmLUQlJY5yQneqcQYbxS7nRENPzQeFzMNTq5vrLGU9douHnpMnFV2EUbQtlt4
7KGrbELGnFP4AXD0S2gnVEMVJN0qTtbOXvlNLXFvxftEV1DVmBDkbX4BPZ4r7STBFjaNSiS+m8ZU
54VNXvddih1BhSosCT7k2CIIkVjc+xFlUeV6/TdltilYeuZk/mLncTAA2ekGBqB8F2v2s6vU58/i
bGU72xrCr0od9W8kWrdrbn1TO3wotEq2HhJytmmDP+jJ9gkLodV26jEtu+yTXKtWx7B3jqXv6IsW
UWgBeGXTKlBU+r7YdxmXzlHF2FSoSb98l29t0OO9yf+yywF3RIRfC7vIyvLLa+7s5P/r1JjL3nr9
oevGLEykjgarGETTwzmRcJUdu8UH7bvIi6y8BnV51Av7ssrW+RCdx6q/fFd707h96rPrv+m9nvRz
JMTXkel2jib0k+qbMam1O+2209DQUj4IXjZ/F4Eru93HToiR5rsIPApGm3Tq/SUDAzpYagrJvQ8l
2GOSabCJ/5MazJlIq6LPVPvvgnBJcjDz1W2qE1po77pWLEbQMB+6cOlnS/bXq4D4VK7ffijEIkZy
S14mkVgdimOYQDT/SK94klUpy+LZh1hsGreVny5rGWzH4mWSjInzLN0IE84nyVir8FZb/XWS0aGl
Y92A/vLQhtgxGwyXar3Xao8q+ULvN3EO0iNMs207esvGDQhDIiRn6DodM5ZZN2qPlT5cO23aHXBD
4bD5S1QeBvuKiOzss7DsQerXcdrKQ9y3GDUCcev02qzuIHh06eldYVYLnVvNFaMzbrNow4p/8Tuh
OUjdIxEuXJAlvpyvJvf9dHhzGnYY5bjjo9uQ+8q+K89uJjeFGi4m9Rn9G9RttYxYAI6e8jWjl3JS
nqmBU6vnXHHuek3F+vkv2jOUm1U4VeVmk3FTVQ6Rk6/NFqyAaS0mAdoO5Kql1cLVj0pfQbQ2DrQE
vCpEkH4rQrusTVWjIUvPCBK/tgjDVegld39QoIVbbBo7IQuiU4zg12i3+rIVIHz/UqAlFUM6+G8t
XVQKkKGucteRa12Furr7oUJL23+x0iCdYcDGCN58/S5GG8591sX8udgKgOWG0M7venSXF+sckUYn
pov4LtZx7dCDBhBSdddu6UBOOVqTpcf7rk3HUb9xC2c/adMRUl3rBRcmUPDYuJokah1iF81zJ2Ps
CJR+E6nNgKJhTZwjS9l7ib7q8uYs7Pg2H/IDTvTznxRr0vWUC20n0Xqk2UKdOOEI19SVzqsofiHJ
tajMFApJuakcezma/i4pkmOtVUvLpiwc2sFMK8Jlmuv3OH8o4GMB7RaHIHG6zSRmd5ODtXMWvVmt
ai9ZeZFcPNfNcAgsSyUdhaqd4I5ORIP2oGoZRaAjqQvv0fP61U/CttEBouUjkxj0KySvPaKwZdkM
obU7+lpn0lfXk749iLeayvTAHy4miXvMwX2ZPdd+6yvaKAc5ZSg5Jtusyl6keP6kdDtKs68BepQd
dAHAzpPc3cnoup4yK6UAKZKYq2FkXO8reA+YiDkevnbaYOzmflK+/ZZtcu9icB6MmWvBafwrOxUb
6Y1i2rtJI+4rbVWGhoelI1lqHbn69toNwmpWGOL4q/IteVabeTGfVDw4jLVJVE3qt5inpX5uXbYD
yY1nPWf6jn/L0l70EBz8EeC1FN3d53yVITfZ0M3yNNgOqvkesRoihQSdCQJRq3eRGC8ttVlUgbv5
kMSbRB6xHy0ZBz6VHab22si+eqo7zP4mjQdMEjFP7ZI+AJmGGS53UasmRyG2AvAeu6GMpqXIfCj9
ea0ffieRc324buD+ho7YOXyGcmwb5hDsatXfhBDhKV+c+ba2tjtvp4rk0qQyArNAvKIKdfGhk9MJ
iAJj5FssCe9SuZ67pzDAw1StBgzrJOrR7Hv9HONNtrX6pJFVqWTGtRcYtf7Sl/byXS/P+pt0WrbZ
7vBctv0ibo2r0QkA9ZsUcXwp2SpP2rnMjfngeUvSCmzygb2XDG+TSJt/19LFWpL4b/XDUPVrGJg3
fhOuWcs/f2jqqB/rbngxt9+F9RZufmV6K7coTuqAyz7+0kqAMRQyfAjrfcFGt8+3Zgc7vCV86Rmb
tEP5RlrX5nkU/0Zc9xR+VAdfxydx3ezY+5mw/id1veqoJUhnk8COb2WTTUYCSXeJDf0IWdKZgZbE
+HBRj85Wkree0mszw7mOGQeGXszRNcD0pdA2/lLcM9XfRnS4f6julgPtnR6E77p7IBho0s2ZaBDi
9Xk/2VM5oj4XIEMWK1rqN1Tq0oFHhcaHBq/w0dIwE006fObTVWy11PD6G7NO561UztEftHiFbjen
uJ7keMtsFr1OlLC9ggIUh4c6ql8pKVlOknwQNvM4qEnoPCXDLpL4pJHc8vGYamJpv8Y5RAW2Huo8
kJds4LGSfZPqiew5zhaM2UbNHhXtRo1u1fh5kurtN093z+M7SOpnvT7Cvehsf0nVORUyE1ncT6k6
C8uawdXus2SfrQv/+h9Fe13r5kkxwphDuMeZldYRo6R258idEsAlcEGj/UjhIVXudY0VAvK9helS
b0C5YOdT7hHwXexCpnmqunFhN19+J9+L+GsYAVw36wfbWcZi3zskHRDwTdVioPX0oeHjqtNta/db
GX+s9B2muUnJt7iKJGM+/6zmJzihpKq8TIK+Mx4IBnyS9FVDnChqAneorhMkw0nVD0dtHlvWSmY1
sKr4Ik6UywAojkNLtZ0y/cN4XOTzn2T9QRvmkpHdpOlnE/IpGOZ63bHNcqZAgrm2/OFgqP7APJvh
Ut7sPoR92Ql3M9Sjxm1BLVbkmjm3Ufhzg+aNUjsEfqAdjNrdoDg386jVvUsi494lqr+hi/bSiqDf
pGPhLrLCrQ4VawYWplO20G4G+wIUT4M6hw2gCDdtOtJ2Gk/mSB+USF/FwV4HXmdYgij0d0NAF+TN
ouwrcU3ZIdm1yRlQmxgpMlc9/HAHKEa2LXvpfamlcWDUee8q/rChr8Y8vZsFFLv+WsUj/WFZ1YLU
qQzy33FaFzgNi2H//stkIghbcW9VWnUZSZGebeXuu5+APrGFGiaqPQslyTojdoLFu7GgxQbkJj4c
NS0uFh8GAz7TmNDDUDu4pm6uvzkNBt8L5lGNMUEryXJGBYlopxvUq8l8kA1DuQnDDLtUqQ9P8OvZ
no+cD6LI4PF7o3/8ZkrIHXNlFhZ1GkWVnNzGE9dtFu99CaLG7m77gZmcYhfdLGkSce3Ewry2Gi5P
GmL6ZGDQ/SF9VeiAfXHjN5NmeUaIfcIs0bGWjp36OGX53bufwdfxgVc2saLJtneKlOLgkLu4KRpo
BvFg1oRUO7kE2aXfFgWAm1bcOH7L2OrD8pCpffig+P2/IK1/Jj3bcCHxZekqvl6bImn+/DMX0s90
J8yTYGrHtDFyRCSUKaqPCCB2gUctcTiwBo+EV19MdovffrnA2Hxn+kAHZkZdQxWNY6XeVtA7Tj8/
Bt+xc6ixDlxI0MQLeuDLtZErxdKSacp9y5K3354gN4f+bDSFu/7TE1R14yxyMv+9xoj9/UliOydz
YRXhThF2RUOHvI3TVOHaaYkrw+UnnJ4VSswWsbFb/jNg8++H0bFcy9Dg3PFUjvgFNV9mdmAnHWU5
TVold2x7k7tOpV+ZeWq5UQbFfrBoEFaX08/zuy+mLiS+K4fCtZf/9atRwK3XOnRURkC9iO8KxWj3
hCe1lRlbBMF+finFI/cMKo5F1PTN2RExfNMMuOzX/Ve/8NQXghBZUcUHo7D8w7iGd7rOPYEgrCfn
tMNB58VeCjeBFxi0QL/RmMys/vkoahOT+gfV/f1sNFyL6hGha/gKjF+o7rEyQhWgEAFcYAd1auqn
uB2VMK1XVd9DreVCOBDPFDCpZmnKCnOhkwuFNK+QyW+lKpX3H/t/eh4uFCPIyRAu2788mWunpjoT
raMw46wGOG3+UgX2cK41Fe5cYElOfmvkzCx7tX0TdbazQ4BAZJxSvnlpAufjsgnaej69OT++S6AJ
cLzkOPcllX9Ko7K8/XhuIUPvFLdT7teqiovYwLCReKO3f38hZ4AONbl9oni8zIYETLFllm9V3vEF
DoEBzDOLby+ME2IZ+ZLr7hg1X1Lt9p/fuwkg+8tbZ+qUJwud3hhs7r+8dZ3vio46cZWxX2DsU3CF
+z7GeBJBeT0rjPiPZW5jrZsoW+9v0u8eYUTTIRwCjwbO6SF1FpClHJOxXUxH7MdDYk5NwlKl2H97
SDwyeQs1FBsbjOVBs5oAsAUB7l9e6v1xCb2RS0KRFcO36fV+eXBA2Zc6lOtK90wDqKL3L9eK6Uj8
dKS41qqGaQrNEA6k3l9KBLRAcWCrMNEn7Om/dP7UYdZjG/PnQAR5Ayt7tJz3n/fXL+0lSehglBkk
HaO8L6qOpIJv+VeKzHL2qpG0r6bj9MvjhN5B8TeL9BaumcI4nMfC/3pR6iY+ipIUviDV/MfnELUm
l60GkqXNoGO/P1tWbAjbtjdRzDmr6rscXuTWD1SsqX4SsxuQxTYzd5WRnHya3Y/TC7Be6GbCLdU7
UZZkPqbv9p/PwV+PrOB4uiyQ2Du5VAfYvxxZqfeVjS95SkHIHRTcnkyZ5z23+cN0VH78dZuMu0Ox
rCg3kiuxtmEIXx2GBcPsOWuTxbgkUj2fJSeUTv7JDzBe+Udbakt9kdOdgbF7Ea9C6lmCJXuyZboY
ZuG/3Jh18c5k/nyiUOwLqNkBF25b0NbFL70hcYTbwgbODE4wBWMb3wa5vsIKwx7P1VsdLK8H4SLt
3WXi+e2lUeOkzXx2uGpDkNVP6pllu/VO+nV7oUSypdEbSxRKbk5itCSuv6VsGnhjpJsLMKYHaYqj
pvQgAvIK/AlhmtEFBDBLnU6dlqztJLoGbOvkGbj6HbuuFpt589qnLt1pLOOGHOOlURSLsHVfUqnt
XZ8CWb3uH1kX3ttRt/H65ISXIp3HMscC4vEaQQsQxuqWLqSoXmkbCKfhY2DGDyLJLxMLvqHgO++s
4q2ts3uvFUfheEsVdCArr21qMHEv4SqZ3n3V5CUymcO0NChP0+ppVL12xg3sxe4I38jy0Vb8O14U
ETfQdjLsrhXyjbMyro85Pnw+UPMW8ofiEHaV9sbTxDFstHs7gLLQKdFKbYyl2WXQCVSavdgX+5GG
J09fVgO89Dq8lx3WXtfdS0WJFnz+F1XuLnFhrnKViQ0i1K4K9HuLFuKCO4Zs07vMy9kB6dksdip1
ZtgtfYmClTeNlFFCdSNxJcWyFnaOsTUqT/oQ3Us/PHIl3rQYTjpDziNbvbDHrlo43CW4F+2byJ0r
AhZAxQ6v77cOMwdJyaeX+Td1ndwYhXNoubEsRkAOJvA1p9wFSZU85nji5kNE6WYVguFJFK+aNKar
VFNuY1DwMwJagKc6aky1io1oCIvpnOQuBYSNQUGvZzwOeVvcUyNKAqoJzbmR2K+qsG6KnuPMrcM6
Wlaxx47Kzp0sFyfYzskJfNJlhc8RoPusbKN4b2ak0bKprD7NklMeZeVFFAJIFjLYs73YgrffuSPn
O+5dWnzccp2RTuSdbMW8tj2LZkAENhF0d11gvY0JMvAM2wNkMVKARjuMl6rRfQVWKZZNmOcLLau/
amVK5gN7o8aaEqhEas9MAdw0bYjhFo7RLhTbvNRVoKuiAZsf+wMJ7jKbh0UMVyZADxjLcSOshPpM
LeuWRVZe2o7OzpWnmamWgqqgH4zS32Su7+wSWI/o/oTIQToE9UwVubK2o/Hs6kWyBZHmLhIEd9rn
hb7FWs0IrTJ2Xj+l87LqBXF53vr2bQDUkYQHVVVdfxmHkUEio5q7SXcpFWOjwildd11+4QyhQiM2
UuVA/Z3Mwsnd3s5SzyQg75gPdaRDcQm/KEOKlpGlBA1ac9UY6alnWznzremG2G8GW6AC2FBPmmqW
KmKd4XeF19Yf2VGayCLiJHTBtqkzZlOnoM19Cc3kwjKd14prTNQzz7Gsi96UC4zrKxnWU98q1zV8
MKOUIJ4opHUEHC5X7Jumqjau2pZ0EjSOY95lquxXhsLGOvZoHsYcikWwpeAaehfjxhKeRlE7l1pq
fVFatUWNzMMej40bPoH5I/3kFTErXSM5Zqb+6kBZIVPRD1MGPr9SsJafW0yvZwqDO/aihbYclS67
HDVZwO7Pdc6/LCdv1RXgoOCOZzIkHR6WseBxzn0ovfZl1PQ3fcBBjlIXu3JbmpW9DcPcnIdjCrhk
6Pyy2bTWkLF5ERQD9I7KwZP71CFWl+NSnwmfeihcCfJYF80dPdoE3/PAuCkp8d2Iqk1RZFxFfdb0
SL/QqqwB/+623T4o2VcqnmqTFkp89UonKLserOhlNEjU5OjfaM8Zd2Kju/K4FwCkEd48jnjJ2mWy
lUlGn46jg7vT1G5uWWQUAuq/67bjPa6rccaWGJtPGOQEisNbDP6quXcLfR3nfn7D/Z9+wyZRbGuW
BSFsJStPmuaLP3oXVpp45Yx46BPgD4teT/Yt5AMdF70dPNpV0GnRa5bU6rkHxEpMpiqZMVDMEU0Z
lyFV14ofVUQ6xlIHKVDFHc3QtpYBAJI9Yb1qOMRKW4PehRxEki/OxjtZF1S81+lgmQ9x6KYTKEc4
q8J0gmblGT5mcri6FykvTXrYyaDwFKNFa3nFfocBaxINNBmHbacs2jajFkLAnC/6LHjQHEknaWHG
Nwl648GrqlTsui4GH15pGhSYPgeWu6gNg8pMN3MWGZ2QdLnqwcFpkUIzD4qNmd6K3teInCt4/Kpj
WbSoQ1YCFUMLuXj3CPzdgGgEYH5eJbm4Gzq+UdY4xLfC8dVgk3FVlimiJA7lB6UJDGbXatXd0XSh
PMd67cR0pJNdS8d82ytxcWN547FSEusCA4h6VoQDD8iNY//giLzfqbmKvABuP6keW5u3lNwqs5dI
RMWm1JWM34PaIL7iKLqxMWI3+GpSWU7gNyMpUPdDCo6r6Zioe8odkUeLzEzanemZ+tKofs7VLwtu
W+61JTeJ+7a1OI38RgiNCAJCUGKoe0M0T1rpPtVNfQqH/BXI99pnkI2fFY9vZkQrxTIxIiZ20G01
MzPfzNBK9k5NyZgNvMZVhdpvK9wga99NWQEoRjeaK0Pvkn2vc4kQQulv+8wl6gWCHcxtvjBlN25j
y7/VFRLVOC2tuUkDyEVqZMHRsJxjJuDojqm2sTt3mYdJscUY9RQ545M0k3zfyvHYvUdfzZhMXBU/
j1YssVhWw1rGwYNo/Tc9ShdE/QUJUXmujByC1MD1k0Z5X7ZffCYUMOPrjR9wnxv8EfSIi/k6wpIx
hlO7KJhxOwc+pQyqvjb1HCQBifU4LjeBgwfCyMe7ipKTrVaSuO4opgYegrTAnKP3wRTYXnVLDc5X
QOmEvNjGnTWdNZvm3ZZJDAGEi96syuRNAkcCxTI3H+x2sAH9OxAxAg1vq+HoT+Yola+R2tcnvpWJ
gR2yMcAcTZLQGwkvtxJwSNYD9641aocHio/XsRnRg+mDLNFGFPZ0oN29KR3uDK6l+MuxrtU3VyGv
aY8VsbuxGrJZUMYW6MdRfa1wAOMubl3SQp5iX7UWXOEmMy7Thk4EWp9jMmVOqzxhh16AfMWCL3y6
nDMDaFVq9mDsoWxFun4ymJsfOtWiKMGPNySiFw4ZomWqkm/hCmzXF7yU/hUYgk9sa3wEhW/vWs0P
iGfY1T7Bu7ZQQiCVqvBrBhP421Epv2YQubfmqAkkAK9eWRXETrLGxzimtMNRQmksU7LMZZLJOSro
3rDyqzgxL3qQHsjGHed0t6NzhfgyMVJX4g3Q285G7dWKq6oadK7HiM7UxbjOS06mHqMUoKnO7Ogx
4KCblLj3PZTKhI/FtUGd7PVgCnlndU3GJyc0vfYsuMixqXbB8rX+cCthaqrknSg/GmhEygj8uule
k9Gy7dy14dTFxlXo0aKIYasMNkn6XDcuLBrOZ0U01CvsL9Ft5cVP3Aaqed0D80kDdV/1nsJgCNdS
lBfKvB18TLxM3ud6Tn11MOpc1Zxpj8t0QMOqUruUPY8DBc2VUeJCCpehb5vLqjbhRlkEWDOXWFKa
dMvYtx+Dvjq37JG2RlXdpH1UbgwFvP3CTACahnbEStYrt6FqXEkYp4RNtAtt7GhitlNJxH9EwrMx
KQG0oD/Cy6DpjpMfziW4oVp+sKG+w9jbRCkoSiJMjZUwWOWMqYiNNo+5EnBiIfpyG8coNdDoo5oa
enzJx2lh6wlYPfYzu8yDOAr2NXhQyXlh/qWWwBY0IfhNu9Zke4TbgpNKECdtIA+ulLowD3po0UIe
6pdgdOgeL+2vZlHStOAyxVHkgEWihaHApD1MNRocXPWicsOVmxG27u1gWAhgj0PWnLHFxEut9sN1
mpoUWcPOX5Kw0TCphFRPtL7/nFcKAImoOsesZNLOvmuKKYiWq2vXHpeVSvw+qY2dloE6sZUCEkbS
vkROxWASX1w2YGPxRuRcYrgueNSU01m2ZJgNfdMr3C2kpel4zTjR9lxO4z2EAUYBicNK0W/1YeN1
/rVjQ7k3G0oyHCVfGdJLh1VQ1ftW6dIHyxbpJjQzhMnAu6zBOMy0YGrLq8ud49cn6fawWoshfNUK
/RxoFlKUHAk/iPyZdvJwE2tqso9c/WZQ25aBIEgUk2zLWzO6YIv7AVkr919Hghg3Tk7MsOgVd5nK
kJKAPkiXqlPVUKGKG2D5Xyq7wAGUxmxkUSm1yrljB/08iJ50SF2CegwplwL0oPf+OZnUBieu2Bgo
ygqLwHU/ps2iKArjsm5hq5Kcw3eLfuSaCtvGsF4ZQUG/AGn1i9yw4rnl5JvRdG4DLQGFoXXmRo8J
T7rCWpc5iWBA3OXCT7GH9UK31lImZ5DX/sJPRmeTk2pZIIo/y9p8LmpNnzcNcZghU061aZ6ZWZfz
rIgv6hKvTD4aDL58nBJCdZyNmsMxCIQ+XvF9+itKmpKF1qr7LO3WcRK0swDhfmeRJno1fSPbNGbA
BS+9SLqc4Zi0D7lpOMek6K/jABRu6TDkaWEwxZVkuAyUlvDh8ChjkDEhj4hMvV+w2nWhCyRPRtRe
1APSlaIml7EhnkRj1aBNoj15OsQ3A3h71UIGjnIcj12VXFgxx6eOu5G+86o4BVhj53rIGSYaohBN
SO2R0rkTrpsLkw8icB4EY/JkUuoxS7zhUA/FrVVI3JwELCeaRTjR/lZjZr0OTfxFFSQEhuTca5lC
WsqyZ03Vx4ssKJx5XmranHftLBOosyZCdeiwudcaZUkA77qT0z0Wy9ggXGRqIeamZDUbaeGSJ3sM
WvPKKtmzmPg1Xd05Ugl7FVneEriKv6NIgiOCx2mjqmhEdHCvzHyKySbPHdc5MEXagiSqxWdMoERn
vUX8Aw6plE1FZ5is2YKl5F/1mBVFEx3oEeLiruFPCioz2tLt9Fpr5pcuTiBkDvt+6NgnR3Eyb7HA
zCnv0rCUeNT/cFJKGCM0SvfPBIk2fP6+NFZ7MpkfLmXidptBmbrh8oS9RDB+GXLtctCcfm3mSbQw
rShd6qRWXbY3uBSdyzY27XloI8j7XhnOW6FfaW10UUTk0kSvwPBnHMxtXmEBHrts23XMUDV9W2bM
G+URsQwVjS25B2Mtbqz4oVYHObPNoDwklVesVcKDVA25b36cHtIsem48dadPFR+lA5iGeNS8oF1+
kWYyWDA/TRcJeQY2WFfoBg/FSEUImzAkBXvp9fFV0o/1Jhd9SCJY3eUdaMqRp5GB027AcYxb2bve
veir1yRwWd2U+GNtLLdzc/R7Vr+KQnW6D5BhpSXDdRqG6JKwgJFmaWHJvYYlZw0SSSQHQJ+HAD1s
9Bi+MODm+ukwEZjzG3ObxkxSA9e7CNGVlnbTHhoL553H+FdNneAEd9PhhuA9xWVbzfMaasdQpA98
b8qusVt2kAn8IyUl8l65zYQKia70RjEXoRrfxHF9XbCMmTVenc0HfGmzvhubjW8WT+P/UXZmS3Ii
abd9IswcHBy4DWLMyCFSOUo3mJRKMc+Tw9OfRaokVXX3323npqzMSlKFMsCH/e21t+CGmmbWl3ry
butQnmkIJAg1T3Kqyca3vuP1jIf8IS4Zrdv0TSxZ/G1iHIxBI3pGR2PTB8ffZLH87PX1TV5B9gIc
PvdsE/vIxAncMOLZEGKwsinQqmbBbmd4mbGNas67FK7JwKZaRWdhIHzcccbInXLwtxlNtfDplX2z
FiXYru3cxvWojrYKj54pEeVqxCuxRq2Enn4eSYz/IX1CxbQ9BFwKU4xTwnsNLTnua9Sd72PmPsCL
w9K51bYeh9uxNdh4Jzd7hNn9rp2JO5nDk5SN0X3M8kJUn+9cHAFh2UTLVkSD2pCMi0+bgqDbvCGu
x5uBtRrbwq/EadeoK6bZOU6SKGnHnfDzO6as9V3IE7mZuoq0XFVoEw0lKeDT8u6TVgvQD4nC4WUy
zAp4g3jt65YK9r2tnYFvqvP0Jh5dHZ293tm18tVkELZXzpIjvVMMk4QXHJQ88LlU136sj2lu98Qc
clxxuOlX26JwxNkDEwsV+NG4xKRF0RwzLgTf+FG8rXtagMYmOrtRL0/s5mVQVyv2YkBRREVEzGK7
6i9q+rxklA/rVu2TeggwRdCoFhnPg1Hg0E05FVUq/M6MQe+cTH1WFHnuerb6uKG/pJuwFhmcF4/d
XBmBasQXUkpCaqbKN6vu2RBr9YkzxppsomgAwz59RQo9ZF1MTJQxh1Qgu1dVDxIFh8dkcBLi1K4H
6TIdv7kFx9bOj6grY8VVROde45h9jgq/3dG3+FXPbhEUsn9XrgkzV8ny4OXTW9cnn50CZNDmqO55
eriVs3jqIj5vA0NOxlZW7gw/VcykyH/2MwMhW8dq24RYoLAJfp1k98kkFDAYXQ7HY2VWhF8Jb5+W
o3NNHiVtU112BVl7Hub+kg5Ew5ZVTCKc9A+RhBBmXD26tBzk47fSpmjJMK07J07SG8chKZuXn/wz
LrKfPHe871SFhzn2WLi3jOu7+ZAS+0g4uUriLsC3ZRUHZ8SFzKmavp4NXRYtZBjZkWfihMQWbTLd
ETtiExjaPfnecG8YYb0jA+2m68LvIC/ticYuci1JMu2VvKBQDDiTndNYuvsax9atBEUgXtUvrssk
HXiTAI+1zYXRGddOu2zh6D9oquw7WW9qX++sYuJ7HF9CpyJVJBUHNyovlWr3bWlfZ+Xz2KU3sZve
cQLHO0mfMLdcy8+2djqeejeu2CKWEcnKDLd6wcWWLyQsT5KHsnM+D/lElBI0lj+4HZoLCDWhpPjX
oToy52Y0ilNpro2ftAkuuXiu4+yGI9qA8KlYvCLrx8yJaOzJYa1JkFqcYbk3iJ07CIIghyR6FqPz
ZWr0jWiQrxF6N7i2FgZqxvNEkr1bD/N2IALITPydLstDjw2Vj/Qlq9NxjZCNyEtxy21ve4HX0mnL
HWSiibU8zWl4A0r6RoIykohNxqU/9wyjenVmFSIpcXYt9nV+dFk77LzIcAJVZj8MO7018mLYG4VH
FNmamgLmtF0KndPTghPFl0fk9FMUETElMR2O8yCPXFWKvUt1jlNTJhB/KSS7rDsYV0bp7zwj39Yy
fHHNhtj+ZI2U2rYZ1lauDTGPu92+RWnvbqaxMwKH/+gndD+Uw63XcKhKW9WSLhaOm4mwxcxLv5kc
AN3eOjXzeJ1P43NNyi5LCdT3wBU9zvYt1mvpVqdhaoMsf5d9eefWZB5YDNYRrYi1LOqDmTrP9pJc
j1bT7KIIHdOOAHwsqzoL6Z4HU225SkI6Fhx7dLWgjybp++qi2uJrv4SOfTfPiLkLOUpmjVZgx6yl
pl4++Zb+YtkDRx+2v+xuMeRahEBWcCoqeixGbPxmQapWMd/T29UzWTL3nOPPfsHlsyFKmDj+Su1T
eHR+OJIsq0wsd5adDDdmP6O2FDSfNSRy33EPaD45WC0ebC/k75VNSRbMNnxN3eLT7KkGTGRN2+1q
xsWq3W1Tobp8p30bwB5codwvrdHy9aVk/qGOol+FWS2Oi7RPpoEBjCqNkthVr+U/k1bwZDOpR1uP
igsBy+tIa3FHGt3setixreefMI+wpJMiwFg+jlL8uEoAEBJDWbHH4Fx4Mqb2axI6KR65vHDqvefO
BbJP7O0ox513uUVcScvQYzuOAl0nIR8qtICa5NTAIk+daA5ZbRM4OlrhXU0i25WzcPbJrLhdFUUe
VQXK6ZFxumn4HV8JvnZOqVq8bUcj3K7RlX9yLGGeQhLdTsXCcTijq+HR8NokAuWx8LCNXntwpZYv
fuPPW+1aJCN5iW9tyfALrzoLCVg0dbl3unm4rbPF3RTN5F+qqh01hUBetbWoS8yDNhyB6xxg2VPN
Xh7YLqOCLJ2ba+rC2Ic6DBRbrZixseYPepNXLmndVr1s6K2qmAB6+avvk4Vf67R+a/rQurOibLk1
4+YbZWPWFWgHH2oi/mPpfP+ihtzcYdlzL5OcX7GA6Wpb6viVhMfqdVr8qAn8quZKZmSWve/0GJ1g
bAkM9nrRsL8uTAZRJ8pPGJUX6inaYnlqhzJ3NqIjCBc1p8ZoogzTtg6UAbDhx2U3RueFuH0SdGqX
4pGQjrnys5nXqz2lMWdaT8A8GPd4lMqf89gskh1TlIG84Z7MvCwrWv5WuXCym1lV/E/KRbMhGZE9
BnVDaNqjthA5uPLJfryqcLe5O9Ylmj9G4ct91QDSHbLJIoWdrWT+6nJSJ5q7MuFnTMUxc+dMY0oQ
Jq6/3eIRsn83ssm+k3Jn3RlN7bXbpucPvU4cd+52LshQt7cZv3T7zp+JiR6JuntXTArL5xIIjtl1
7PvUJZnJMLwXeUc0gomMhKXTXtqX1tBB3lf5c+NUAPXR0K//jPpKbEo5Z/OZ5Om17phklfxIbwAJ
MKUHrTDa1O1oKw3RDzMrCAfP3zZ2PRXXOvbG9goFlooyM5r9z1Fb8uG0GrGwREUuvpEPn85vEzMk
702PvfGMcCiSHd0EMZ8Nh+xxNLTL+N3pJ3trLUV2I83RnTE659VBizGc6efxc3vrWdzyDopgPC4Z
+cQJGDo+nXmdapNVixu7eHDMkdzAENc0zRFJ5x/6KPJY4RcxhXsnimvF2tAL45wtwhs+66ggS6vD
glYFBOkLbzP53mS8ph1eWmS5hfcg5homUDVjtASj4+y0bz8MOomp6p0dSjir1qtDj3ZCuTBhyWea
dughfbTpNEK9rZkYHsa8NNZZA1nHN7VyjfjkDxMjX48K6eI7F9OYPnEuqBO8qhpg5eJpqOnhIa0W
z3/axxlZMvnUtHeON0TFQ8eMnA2MYYi+r6Dd5quOA3i5zTmL21eRHSbWDZ+KgDitwdrCOm24T7aS
DBIkde3AOU4j228E8FS5Xg3CS8av3gsKw1HF+JbFJ1PNzmsftdO8k+zTJm7H1M/uLQYq5W2u0mlP
owU3V8JyzMCilhIgcLVEXYmhi1uC7/KZRCRzqDHRePZouR1jnLhjgmfMDORUvij7iIDHN5MCTISb
ofYq9xpWyTwt2AvbgB+lxWVJ1zPCsTIq7+hkeWrcJSVnIVZVV/Fnte4MJF8u1smJcHTcOm4GsOjR
2ESZlFlRAZwtHTYjMXZoRPgLND0EFV1Iq9sjfrCzxVw2IlP1k0U1k8TFkLjNjRTk83Pacb43ho9N
olVTeuxqYV0zFaBVyCD31TAMFPjRGPv7osZ4FlQEVs1B58w9Lr7Kvm2GbImuuOcT8mS0LQFvnVhS
NEgznJs9ktVKCuPimjcOKhY1e1KSulhi98Max3C2O4SZb0VXDuF0+8lNzW8yVOREzkY5NPjvqLLd
5Wy7TymeMaIWqAqbThY1ItMduwIeDjFzBEZtDdvhnlMgw9cYVz//aOeMQgWPBRO7MjbjaVK+fao9
RBvDifguyJjphmC1z0QBTGfEAytbIkldcgnJytE29jMGfViKnL69JabGGV4dFT9mCVsGJ/bJQLaw
wsmqgciK6QeE7JzdEnKH8a+M84mho41p71TECNoVkOBjZ4a0HUZd5vQ7q56NhS7WpJWITl71La4p
suSqk/iboTS9r2vv8UWTmXVxbAPjQmyliPBuXnFD14j+bopCG/hd1lt3OuXjUOEt85OTQrtRxWr3
b5Vl0T/U6iG3bpD23KNNhz1hMKBVpO47YLCWV2ReYHeClZQ+jOxqiNuMykSXcI9tbkUkWPvCD6Oj
nVj8lKXQrKPmtHbUpKpg5VAJtuK5MNMDtvfwSmctvyCbQ+4HM6fHW1NQcKOtbHkC/iG8SFqd2nVV
w5QrmU2+G7/WWD4I/DIenanC55VKKY+hLMCWUb4umGw6NCivcAOTqR6PlFuYj9Y6G+fDiqTZmkZ+
6sJpfhjiyrzM0iLTmAionDULz8PWy5M6IpVa8oqOSCgEhwOBJQc1EE2+5bsf74xBVa+AbHSOcUMH
zvcXu5uPUizxmgUbsU7mmuC/AEuzfJ9sLeOtbHHC9ElGIXIa0uW5pfoZbDJhNsAVumz3tVDVdZss
GFQ4QlSnwlTjqxo9n7uEY7IptbTYHCscCHcWeq2g3rgnajvLbJq17YIzjI8EgaLSmd1NTLnnN12R
id+phlO1acc0ssQGv81mtag4voiqYr5C0TPi52j/KCqfhMW8UgIoxJRs/6TI2vRsa+7LLDN63T1a
2n9mj0HsJicMW+FuSYz0SnhYrFNm53ITRvHyveza9EuHy2NLQJO+5Ngbva2bz4QjKMVdnERsoB0S
auAFSa9gh8bE2N8oK69JnUVlWTaRlU73plcjY1Xhkt500jfOs22kd73fsZnSx8ZEqR0z/VpFRfMk
vXkmpqWp2U/lCLfoEoSyIWOy5y4gDefBVAOTYM03jvU1877Gbui+LqNh8ypbHC0uHoHH8Vaw2Ldn
R5vzM4Fo4PEZUP6LyfBh3HH1WYddvX4s+zl+9cnd6Tn6FzY1bDpdzC9uZpn3RFqJbxayKwcraX1R
UQccoWSj7zCpUAuYNJyRNl2tbhGNuyAXRi23yTiRXckxeTx1Q6t+JHXN6WoWHFX6YrL2AmHoOcWV
cjYzJ464gWm3OniG8LHumRpmIW8642gP6Xi7tB0y0yCmH22hmsfajMv7GvcV/II1BLE9FT4xzHP6
OJPH8Y5DT54ZkNqBU7k5Bcox1T2GXfsXr4tJsE3dtjh7OkFHCZ3hpouhvANDWBbKoS53qTPkF2s0
m2ty+dDnchfxu+2N/hbiArVkis34LYl8OM7c7qon30niGx/KhlQbZoi3zkKeLveTpb2PkJC/8xeP
7r1pxqE4T3Sv1JkXPgq7WhMLYgTiwqYtdD9S42jCfhqlDVDRccH2xo4mEoSFHdtCg6yhBA85sheb
XGH2Q7jNOFLTQNeG6SVdQlxAS2Lo1TUiWXp+2m0XLebuIGd2JtsszIul8J1vOATyBph6Jrmfqg2g
Gi/HrDYjLVlXRl86P2zHMu5o3UsRR8Xo4t9Yf9+Y+DZ1YykrzmCnJMf6tf9lwEr4JhaPFd/0/PpT
HA9gV47HnDyY60njKhCsHoSVstbkJbX0ZOW68UGGPNWbzmWI26Wo9JuKPfsSZQ6/TFRN/oxTjHtt
xRdz4q5E9l83Nj5iFVk2ITbPTRRqzuFxF/HwJZWDQTSrTGcJyhSyt2UOzhAxdc6iUay/o03R+hr1
O16VjcFb2jeu88bAQHb7IVz4rOjZw7vZ5eFNVRHtRBfqvBeRS+yc1wwchlM+jLv46ytH/xQzXEPz
I6k5SnOZt8v0UPjWyNlnKbmyhtTyfSMajh9K5Mf5czeHnbs3q9nod37iqx+t6JBZZZomz10IWRJQ
XNlMSKYuyTHcH2L90FmudWF7L3k66QfxDzF6DREoadl/tdBbr5vJmD53cpHZlprGnKNCt+4s0lWk
qIZxfhQNNFveaYUwKpG2uMRguMh7fUkwJLC0tS0bgjWHTAcXMv6TnB9aM8wYU4l0Ly+tQYdtiBEr
KH1fX1qRzICSC1HgfjBZiry2rKjAaagVK/0n5UVIVEtnP1gVwyUuk85zzDLBidQuMYGSwFm8mC4f
hMAAr95WOnEvbU4Wvo3Ad+8bMwt+G1b0IQrGjMm9Nw4cBFyTBvldZ5YDxs4Yoz8mMReBcCBkcS+c
Mntd6z+fJz3zMI36mTBwno/6uGAg+KoGEjvUsnhfG5pTbhezYsO2iQrDcdAVvM3E7wu1GZTil7UO
ClJZlOQSZGLk2fpJHpDKwG8a6pCL9eAV3oPRKnnt9/ZwHTpcMw0e7CChL+AbbxX7Z2m5bbOr8ctO
FIPkXZCaDd6mIU9wfjkUn05EC8bbvMhICcmwVthH4ccct8woGt/bMbavliHiRiI8TLCTy50DbZ7I
5UJJZmgr7rMMMRiyx1MWYmwyshEXUGn9KEPB2RmYlQgSHbK+Deynt449LJ8jS5N1V1IEK/ekJciL
MbfqEGElezHp68NT3LfhjWRUEG1qI4x04IRiqANqs4ZrAUxpbsz1pfy5EFhzUQX4ndOHNjdG8kqL
1a3jrzdMw3E6PByR+trm2jgbEzdJ25EuokSy8PRMdtvcxmKkRGbI3PBLXow8hElh5zcYWEt7NewU
E/pbU8/fGWb5j2gb6SZLPeehmCi9bcJSvkV8Fro2DPKAyUbNTH/ftB7IehFhX6r8CXbQK10EtS4d
xUmO2r1bTNs5Ozg/megXitBFJyeyAMMlpVYAYfZ0UbQ9clLuZ42Zts0b5p2lqhHv26K+ohPvHnYc
74RwO0ouayttqr2oFf8aa/6gMiwIg/IaU/pBWnBxwqPPOtNambgp815yvc2AlbgbDqdBOM41V24W
dDsNZXrQI9OmV2LmzYBLU+IFU0uYpiiMotg2dcPD4fKxuCT5yn5p+qFID23N//CUh4ofesyuyQJq
VhNtaY2ba0rQ1biPlUPVTct3lG79Pvb7EyW3qtjFDGkeB2vom90gCh19ERG5cFvT4jt/GeeWk1mm
MW09QcOKY9Un3bsdhmvmrZCD+JbSKJRtJ0V/x5UT13glazlZj4A8HckiTe9DYfcCwjkRXEK3ZJR4
nz17iDkr5SZ5Oq5RxS+yHARJXrTikAErU2J6xrk3omviWJdvvpEKe+dGGU3nRcnVOwOboYNlQByq
BHDjrrJj3qFxcVEOF1ladAr23lNRDgQC50n1EHbOXT+YtFvqaa7zvaKn4qth+YoI8S57FGaOBTrz
CiwluYu9c3bl8qnAo34rm7Y+RgXqwo57aXpHTXj2bBRJ0wVIrAoruowQbMT6svqtTfuJIBa13+ZT
tgrgRcPcf27CRQRlzP06SFTCjjaLOi+vGd+bKXG9XsWPCG0z3hpG1b5MyaDq14WyGJKJcj00pzZk
IdxIZQmbkCk/fciN2rUD/Fllc0WNXdGfGsvCMt05OLHhQEvHOMRmkjusgsVg9U/OWBceYxBu2BjK
FOUxLgyERwXzmDMhWJ/YtnLZGR1jqIejSakctiDca2XQFp5+4+yIHpvE3P23An6RNEYnH5CcvJ71
iK0II8agM7belrHUcSybBnPVOOSP05CnDbGtiSADDQTyDSOIA8Ybz3MRWMucePiNe/EYrWFeDxoK
JLxC1uEtZBenDtpyM8cKcN1kz5yReboTFDgiQt0sPHFYmay7riC0CKkgnqsgiWXebblY6fjoD1gg
j51RNV/GoUpokSuacyIXWtb7NIJRhnftM4eSPMGh327kluGxfhzrCWKwHfF02333paxG86o2OvRf
fMSkUfZCv3yQbf9GrihkPnM2uwcG2kThNrwWSfJQdSE6qjuRYkE1VqPdKzMxCLN9c9x+xGOQ8ZLc
9DkDYANnTzCkuHcLV97Wbn8WmE1lXf0YpXswTOzzcMVfDdt8mzsiYMU1zecYjvZDzw+39cx6P+Df
YLRRk879QcHgXcr2SuKv+S8kzODRcM4f5dIg8n/gMGUXnevicSViCsvDZULr6Kh/zFLsUo++RlA5
Jl79RlOKiP2MfL3YfSri6i2bh0D1FJRHf0EyWr5JYrJMIoIbW918cDI6koEr2ovrTI/lnF25OKFL
nrRG3iQgyObAHgFAYzVvLpdHt06eK2t5nQm0tQmxLAvCA37xNLye9+2cbgtyLgy7ekDVhiyqv5sc
TPoRSj8lRMOe9mqmeBQL92jHGzS43d8xG6fMMR8aZ1NnD12SPovWh9EJD8uUH7Ai4POibZkGmZFm
K9N7asLvhSUeFSoWAE5akIRJMNYK4VAXyfSMJU1Z5q52ikMWrz2QjLpWIMcnEbpQLybhSTViU05a
Uepl2ARQkvEHNuQn1N10XtmcOBsuid0y3PuJ5yzIqEuLdkOq8IrodHav0VX5uUfz44rqSOuJagDO
VcGYZOcPYMf9Cr1xiIh6+eB2pi7c9AZJEj/RHe00Z9vRjBljotw7XIY3i5k/YKtRcDyh+iItLiex
w0JjBv/EeYZQ7ErjDiQJ4xBclaK/nctKpGhuKchXK54NX/N+/uR7WtO/dpZdTox3ru4bJhWWN+wc
SB/fWPho5joLv2+7ewwf0H6GIMnhuavuVuRHzl8i460if5xAGjJWioOgX6mKSZbigk7rHE7GfwJA
WXtpMiZPf2OAekjE0E6f5iXqH/4nCyTUdLs0/f6/4kAJUv6lLE3ysVnKleF9xnHwdbKaHxXRLJ3F
3OAnGcS8cVDpSukUf/CgTjLPygUhMr8QIUvOB78vX7ClHBPOcsc/pJC14NKezyUmTcY+SQTw9RMW
SqjWouZ2+38BQ2ENbcVbdIE6u/oHOJQ0ZWxuHL/galkfloFiIvghutzuzDnCRUzqZJ6b3wgK+64p
ezwtI2nsqo3xnebebWJUjy7FX7/BorZ4KuR4qFmxN8WCF9RrSzCGGkuqX00ncvivp6q7+hfWiJi3
7ZTn5wJTuwWw8sEcZbXBLjRitfbqq2E6Rp5zNwM/hSSPIbI442ZlkUTGyDLFTfNPHqmYCWig8sVY
iCj6C0kqZNduazMiXrdZNSI1Ymtb4STcblRAt1jYfgNKHPqZJk2ka39QSonv09LEMqE2uG23BUIp
wTv3Q6R3K7HkReYuUTZKFh4q3b+t4NIMSNfVct+X1d6blxv8aVbDF18uO6tM9sSohdVb0dNWZlI8
+Qtmwr77nHFiTRfnMTKGU0jr0G+2iRnu9WhmZ5wQm3BEdJv6q9+YkxjNTwx0Dr9IJ6biT+sNRw4G
GdoxHW+a5pOazZcBAtLC5hf8ZOL97Aq1720j0P3nDgmLlL9/oFBMh25lN51WGiqPmoPdfTOsb0s1
3+YLbUg0mKWfbITYpJgORSw/r4wUkftMTym7IEqH15f7x9NooYXRNPd3agrZweFoPJuvjIO4PTIr
m2514RB4Ym1m6nlWlMojk0K6JRrNi1Tm1ukx+bYHW6FCwVRhV6Jqb8QkGW1s85E4koAC7rdflBU5
85vUL6kj5QDdcXzYe32VnjCVICQ4oY1noaWqRZ8iJS6jzzA1bsqzlVJAs7C4+PFtXVHW6SLl634b
49z6HyyWqrgIoASVpwzn+k8gK6synE1q0fuVyqKtElV1qsxAEtjxCSMdCVf/pLJ0hteR1+hu6Wrv
lqLcKyrA0NFTkmzRvH7CWSItsxc3ybI/gBZKXXulZBsH5MA8lNn8zhyDmUwomBQJvmEcBVykC/8a
f8Z+MddRZkTQ7mlofX2YFivZT21/+c80l5e29otWNJ25IaIT7di/0a6KT2dia/0b3jVU6/GwjvGp
pM5pPbPq2Nljeq/uXNgkj692Zv2WP6GvvEarzalruqRjJHDNWSv5ZU42T9ucnj/or74k4J8b+Mmq
4EDRg8VTO5v4sghWqk7Y4UOi+49Meu7iMGETgu2w/gGImY1Gv40Cb4g/6Ti61YOP2PoXKka51CsZ
Z682E+m0y24+gLFo6M41ITG8Wp8/kLGydhATI8LyBtRMqDEO+AQmpQ9V8cN0l32bUCk49w+xN738
xshQKXaub89PM5+cZppIjZtxsmFeVrTMoFPzgM2H3VDW56ium6+j9r7/xMxCUESLvcFFUH//Q5vN
ZWq/VtJgnJ24KGN/UWcxc32easu159uUcTYVlIGDqF9++oOfKbkvBQFk26Qbiu8ouqiRHxRaZYkW
AxzKKXKZj316sXk82tAgK/AnlRYNjjwQ+UJplQDJaCr6SKjhRX625+CDU3MnW5HBFKENtTXFiOMH
rJZkjX+zeN6NO5Wnn9Aame9obOEaIxRWtc6Zuu4M6z2ll5mKj10Okha2hk3dg+yBb/+/iDaCYQcZ
eB0h+3+wtpKB4StwF1Kvp76wBAQfeNvAV1GaOQhZNxc4sfo7I1/c7OrvrJvDp7xv/aOeMu7ySxMZ
dz03jT/cW1yvvkqvV9vf8JvAd4+bY5/7kzgqN7lbAbgxBnjuCryGBPd9/ScEx/wiw9nd6Re1TNdI
UqcPDq73yAUi6PoPC6e4VZ8XjRHHmUR5n5c9w6AVipO8uYEP9XdbJoNhY4mMjkw2DiscRwVOd2yb
90IXh3YBzFrIhlthOexQHIR1uaKCv4m5MDWXc74qTx/YXKET47PLERXzCqX3+ET/FaHr4v7zwJKH
ZuYduiRaS1oEFSiEF9HpYawSLSedd6xeWGzibL6Ypkm6kOX4MEQLbipNJ8jBahcKGsyMHWRJ5cEW
8id4h2gc3tljmp88t42ulclqv6z0nT3k8kjMUMPpJzzoejp9YHipY9jXLR4sdKW/WDyHeqWAIb1x
0kqt3utu47TdoRs7GrItEHF7Sj+rLKSBnD3Xu0nzLgyaxOAxqrL938G9ya5uacjb2lmKG2w5/QL4
Jhq1iFFCoV0hvrwPqePsm6cohNUIOaC0HTjtB9CHmYIe7EbT22NiD/OzoFj9Xkn+zalHjFKlOz5i
cKHoxe7xN1LyxpV0Bf4qAtdubQzYB+MD+uMwyCoKfrQaJusgGYpPdlfjSTbnh38SgFUxvU6KDKmP
TNnQ2WrDfMxqDbMmrgzP+WzkzF3+jQnEPtgGbudPm/8MBmoMCw6l7h9woG8OzNIayq7+SQiG1JzO
MYLbX5RgDASzFbx2KynYFfXWp0yOgcNJFuEe6ST4BQ2O4Z2r3H/hBqPYhtivqt3KDtIOvAQQuPi3
za9hfPVBEE7QKYf1fABESOzWY8k3r3j6oyp9iBlarCihPUClZu8Rhoxe4rhzS/dOlYc4JK+4TVe7
uD6Q+xUHyGYXHf0FGGKFPg1JS648tjfDyGmzY/ZpjOaN1w1PIQesX9Chp2yEeGKwEkaBnkOqsPom
euhbbzorYiv+YIg9Ba/vIUBBAUnnlR4YF73JvcMUvP9JJjYSLJXEr8NixBRerYhihdtl8asrOaUL
bMy/oIqzXR06l57zP7hiQeppSI9Bm4fyBicklbr/AVtETrvtXdkexzYb7tOKVdyLpdr8YRirhcNp
H1G/1DVTSE7I2Cxf8GZ+SVpKVVeqcahzioVGdgWSVL1jNtspG78BpkVBIooPR71iePx33hGF/5nh
QHEKod1pw6iSXYo1aPtPAtJCpg6K/LNLfHovP/0nDlJX8HClyX0wimKNJv6/iEiyCXbac44eP/jf
YGTOxYWrzfsHG1ngg9/Oah7I4vwvbKQxFPdrPvSs56vfiKSxapBcczkpcG7bmhkqjyAlnIzJDAPY
aQTS+YAnK/1cGeb+Fz8ZAkYxFOdGDEOZF2dn5Nzt4v42QPNdh9K7tHkPp3L/h6ZkVLqCSciqlk0M
eOTtukwKjNP4NnvvgaDv8dGmy/IPZYlFkHVDTc3LT9LSt+Lye8QY4uZfaEty3ZAHgWMMGj+pJIsN
NeY7Fzn5LIbWpT3yA8GcXHTIOWY8hlfV3zWOBVI2c0hL91o0QY6Cb8H1aMrex+URvkluejGBQ7mH
X4hmlq/BauC4xCLNfU4OLh0fNH8FGH6I91LJNp9LuCZpJTtNUnCP+U9UctjH5Ei4Pe+gO7gHPC9U
SsFyEqxQg3zln+Ymv7GL+mXlOueV6yTog+LW79mQR5wuk++qfSuVIHZyIHM4iy/pCnkmpiT8uq4+
cU98YlT/7YP1tBtUjTyQYY9wXBKEt2moWyr7/4B9Nu31YEVBPch7k4kzriICkqfuMnnpfwNA0ywe
96NX7wp2RFF4+35W6knb/tl32+yTvUKhPYsQuezz0nDHVS6qWhrkEJRiAr5eGdHcfqlzfz0XFw07
oQYSqcVL3PbJvmDi4+noOgXQ0OJ5dYLQQDdiYGQyBevO/dTE6P3sp8ZDk1tPHxxpJJZ3wVw18F3C
yOyQUULuf9EYvzCubSpyapp5fl5IWN0wEl8VCe79H4wpFQzHQUvwKnlwZHFYivS4GMOhkPGFxjLi
OX9hpwjR0dHkOEFHvR9gvyZbLM4ZQWVQH9J7NCJ5tcju1QnpAAYRYhUS16MCuw1xrLuVoYPfeOpI
W0xBrfFKqLYLdhvRZjeDo49KpLRn+sxXUCjqqL3GBraX5oz+Wvhbq/Auepn7429wFXNlYDCbC43y
68qvJuF7L1cbO3absL/+d5JVhDi/fGQdp6Jfld2OejCvZpT1b1BrvPjnkC664ANsjf15CVIZLURP
Q7eOIzZ3QYTRc+I08ukDc/XbR2e4ZE3zuMKuRG3wOTNvJ9vh1oj/H23ntRw3sm3bL0IEvHktg3Is
VpFF/4KgE7z3+Po7gJIoSqK6+9w452V37BabIgvIzJVrzTnmc4jvNatRHjAnqzLUID+8rzKxTb2F
xzZLxKVPXsG8G+6/9sJaXUKYIaKtDzusXzzremRuPxyx8FpWkUZUahVWJx35qUkXqZv1vXzrGKBz
kSbNfrpky4JogcS/kpibODrewZZQRtgpiELq7hG9P6jqXN5rBWo9xCdXf7poZZKy7zrYgbjQf7HS
Kj3hsEnzLVJpG/5w1CJTOKW0kBFffnLVJmVpUzjeWBaTtUZDI1m1k1hePuZKuHQiaj3OLmmmJolt
yMrVr55bGROAJu8n260vWsjEMh4qaFQSIOToCr0FLJnRhBsXWBcC7jkfRtwMwIGg9S1uT3Pz05Dr
Uhwzd4dJPLlyNce4yLAK/nDm6hpX2jAs7rT4yWn9iyy27qTvHt1ct660vr/SVXbQrKrXrrz3cGZ/
bdkVBHWfR1oGCli/dMq7ybkrEy2Iv4WLhBaNwQe7rqnXfmk+6jVjYcy8RaqgwtLInHbycFViyBhN
vUE30MGUIVdTK88yeTgIPhjwD4evIhl7OdGpquR3dLgtM450Y2K3Zs9UYOH7AsQ66GThfHT/Fi7+
vDygK6WkZK8ZUhDPBV96S0L5QXZSG0CFPPvVDlwrGSYJ6VXDxzK47psVe0wak2L7izs4B5OdQABu
zXzRZsrmH4zCQ3Xl9wMn2K9eYa/wormHPDtF9+m71dGTw01h6Tvpa+twJ2WM2OKrlv1BLuHGZ7jc
AB7+6SRuWpdMlHqTtWCNBKzKXBExyCfyZZsWJ45T21ATSkbd3CpRu2oqZ9FbxhEu1TwK2Mkd9SoY
PcajuHdmGcnjh8cY/eie0PMZBolb3FQXA81vyA/zX+3GiMtsMXl00EJtUd0dRmWM0QfeUqhA3ufR
5dmBPHjoNEiH6YzhPlFKYl6B3/cQSPRQ2mlhvWbCMvcdb/GbOZn/+81zgnmhyDcsbXC0JZHedZ4s
K8M5FAZ34ti1ZQaFeoZSFcF2ZSDQXDX5TZyay4TG0K8W5pxgqALYRMUYORkNrOJ9L9TLH2ZmAWQw
f1ITE6/FAkIaRdlXKKrK7BBw45JhVTUNXlA5V4NFJhuvVZOdfnE6SwKTC/Ys4PCfnM6qUV7LUrFn
cr8QcRdNhucy0A+lF3DgpTiVh+rww/hM7slaFdNdDOfss/+5jhUumt5zERg7P3sb0H7DOzgIaTfm
/r3KnXg0I+u586KD08cnCYs3Rw8r67s/OuMcheGylaUHjQktbCyYF93klsYjODe7OPzkmBZVXZ9F
lUfjhzld+xfrtFJKF77aXCLji2eKQPVW6hoiJqSuo406QQDpadGtY5JKWwFxqBK0R+m9q3EmWP1W
Ax+T6i3iB2HratX9ZLAWm2s51+mqk/E7SHfJSDEdrdZOX9/rcvOgdtRsnxzXocqZTn0zua7lJLqC
b/rQMBugF5WRJRPFr7FY2VUx3HXeU6G8B4RT1ITIhLyPS6wdRBFgpzLdDXI7W5OTXdHT7R6xNUAj
uJSGCHPDLZ3rZdel6w+jdu5hPheyxnaqzJYd7UA25O6HZ7sv+FJEz7MP33ZZ4bURmnQ5ebe9widq
go+fNtvMKMNNWNdLqW7nJrPm0X5Ndb82DG+LcgfkL9OpVllN7m7dBepu5ARbfDi8c0O4zWqtXemJ
0NgyfH9NrDFpkeqCd2P32e2N55TbMtrk0S5oq0Z7HQYMuoUMjBd/a9I1x1xHVPi78TtQh60fZttf
vN+cHeV43n74v7002iqdel020iGs8VIiFjZIVjBnoCf8WSs2CCsrh35SmK613lk5tU6vxXzgKg7k
EuthLbT6WmZOVuqzIDNhdeXi8ewXzxFbzUy5bG/wRIrPmDAAfxQmwTWfzeO49+YcNxyqQwhDQJtL
Cd6gLj8Sv/evVvIKyBySW4IYemWFggm5T3iMOy42f9rKfS/fjooxU9YYM8bfQka6JBH57xgX9rJD
WBTGOE3XHjPINsxzNNp11ikr80cJl7ADbq0uWeFFaG4gn92V2DAm+7mGXMMa+tVAGvCMc/Kh6yFV
GfnFhxXd1I27zEgPEAKv2055DDV/00cROxrD81qfFxq/QRgrJx04IqrkFQXXleap6+yzT12onHWv
6NZi9KqTgbuwjPxejY71iJFgcP7TtQ5e3bXS/RfO9aZn9ExCE30PeDwcPz8c7HWfjqJmIvtMWvyC
2WBF+nCypxVNnBQJo8vAf3S0+4F8LcnNNSapzT8Y29HaHSQv3daCQbbcL+b2JKtOrWINy9HgjlOP
2Xz2FGCwCGS4KINI+UGXb/K6Q+wiM0Z9hgMToA1xTzrS2dVofjccgSOqxa3tXrhJaU8++CFMjlI9
9lBoLCtcUABGR2uE4LhuB3VeDoO1lgxAU7845PHVbqT2Ph/VAq6+FlLhoGcVAvArI5cVfDVhvRp9
8+DUhkVhtWOjalnqwlPN9zZu+6RYFcFRSw6ht46I9pTah1C1k+EkqpdYUgER7BJQ+omE+lS7xk+y
0HP6fkl+omWBd9j60nrfes4+FMVm25rlVlILeS52BFXE+rot/IObSBsjqZ8KN6OOqNZY4bfYDpda
0rxZIrNKwXTZM4vNT5N+l0TEnAiMtL4w6quFJC48TATLGlVoGrFTaop/STdir5auvtWdtDz2H+79
vsWoOBd1Dx1/oNOiwHLfzqICMcInN3+Y6doCFj1AK5AePe1XTKyJpMHWP5v7y4GOKCK4uRWz50sI
wOKXRN47vn7sfcJzS9QnenktVs5VVNkDxo310CR8Na7OcDb5/wkJsQPECKaZMcE6nEkAFchWsX8L
EFKuRyCA7NQbvxORaxekAdHwn6sNWqeRDpAlyVXJzwEM83aEBGBUexAH1j2SVzaHeYJ2diO2zjyB
GjXQvAUySx/faXgF5fTJCIV9RhNwQMDNEn8Y4QEg6Xddqj38wQ8gTW6Jp4F06B8MgVAGcMKVbw5U
j5/9E0sgFrGNaOr9hBOgy3bEHagvPpACMpOljFD7LPauR7KA0uqzLNSMcXj473QBhGfvmtjDhvO3
pmk+GAA0RGoBs/V6e2INSHhie6LJPngDVm8sFK24bbM+w9zZL/tSeRrRA2i2v8EJY4D0Az+gdLiu
M/lKN7gbTgiCpKO3WV7+QiEwBvlJE5Vbl0AyBHXmy0gkUJvmOUTAMkEJcOPimyu5KP1GJgha4bVS
Gft62KciGVPWd0CBrKbBDNP+doIU+BUY0MjldBlBBTxoWsDaKUm5sf0CLJCZ26qjUR8uoxtwaaDQ
zcJq2BPCdEhl1Vi4E8DAEhPgaFpd09RKAFVVWJYyba3SNmloTk8wA6PMX2KiZlpRGS5UGA3+2KOf
oAb45+V5X3sR4iN1yImDjvRvoCs15MJivcxhNwYLx5EhiyNsXpyJBx4F1b0RlfWj5AgOM8RacaEA
azIgCnkQLWzsIwDByFRyhktuyg3oIlfZeLC+dFNgzy78EdX6FQ5B6I5ohLFNk3LFBYwUpqMfMpQP
oJ5xTe9mYSItR0yCMU1zVGjSv6MS5OBuCJA8JnFIntG75Ck7QAu7oacXZPbPP/kJcHCIJw/fK+58
umy+tjiQFIxjjansCRGY+WQcTVAFCwcW7YHeX2RAFXTO7b5AnBLfjlwFgEFohrvuOhnUm7/wFbyc
lanRmqtQE9C8DRY1DZC1KJtbubA2gqWuuwRhgi4V9M1US0VQgojjLWwqW6ny40hhwOkKcedVS713
gBroPX1prhEIFna3lZXRM4iZW5baoyjW+Dju46BbfsAZsjJdtPmdIVQbhJy7CDW16Gh4nc+YBqsv
ts3II1DTHbZ7stsHumZoQXNQi+Z4YK0+wA1+JLa3wGGZZ/FryDoUBAusq2hscRQscYDN/hnkECbW
HJjFTceeYxNOvwvc51Ze1UF3O1IdAOuB5oEwUev+6a90B6d+901BxU+Z3IudusgF0Ohfgx7qRnz1
HP1SNSCvtChy/VAg10S+R1t9THBMobKvbBn2g6GamxxgRKsqxEKAgGAetdTwcU4YCMSYM8+Jv1GY
bJyhWKR1h3snuEzckF6mTA9JtDbW0NIGLa6+oEMQc4I6xJyPhAjBaFcovo96jktQBdzqV1dh2Dz7
JbQyJkVFKs6VLtk4uQLJyQVg512WXm1HYg/R74yQQPK/iAqk119gJAL/WaKVP5IkmhpgGdXcd5pE
5yfM/Z88+d0PyNjRdhidmgi0hoZ0MdOLVZi84UvFtBk9uvmxcozNhJqoW+aiqX5Iteaku9Yqx9YQ
kSbeWxo8PCr0yJgF1fPInjALKIMlJ2NlXg8t6uSRQZEZjy33khFD0brvNRTM2HwokEASETATYHJK
4YqBNCaOlQkfI9M3mgj6QbYYYMDOsfobJCnLiVLhhmNfa1Pq+5FVkfYkTmpUqx7zMV7g2Ntn5mtY
+Qs3t5Mo2mraXZ1u++yoBrDdTFsh5grSksTwvC29KwxHjL9nbm69qfUS5NvKy7bkYMBYngVBsqyB
XXhZaftaB2aFISBhCdJ4S03sXtZvrIS08SsTyFFDYlb4IOc7wcNKl6vxKS6f6CT6wasLisco2L7x
xI6ADBzYS1HriR59dyFl18gAGjOiXHrK84vMMeamQp/ENxax2c7yQnltUTQEAwprYA4IoUeShhnm
Twl+ON6PD5KG2CtMurht5kxWF35sIofSVrUa3rpBT85muP1nuIbOJEInWKa3OwHOrSuGwyoTGHyH
BltxYCn7PJSuTQGryojeyGoSCtExdYIw87E9shodz5a+4HCE1KYOm86VioDjFsRpsTCUJxkgLVgC
dsbCW2fULz/RHHkYHAgvTaGy/8BzmIhvMVAHlrk/MzpSh45WpdWHidNRiaFyOXjFCH0l4u/ZTcTH
r3gdZDp7tDVFrnWpXNz8hHaEuc4SIBJ41ZRmsyRfCpxiHAmFbam/Ijw0rt1jbmyxkWoKshCHB42o
keXBrYsBD9Dqe0Fr3KVvKdFqhHrotZzdqQWZehbmmlMVDd5RgnLxMBE+pF7k/fDkfyB8DKokU6mo
+cVPyge+F4H111t3/zuUD7BaYsCcxMzu8lS4+on7IIdH24WiD8xkZH4MsP8WSglgH85tvzL/Ef6h
q6xNx/e66y4o91DzA/KUc+PalcmtUEN0S5ouF6supxhuAjJFS03tFylO4oPPMbymLSTuC3xFMAaR
E33ChECqh5oguuHKddWIYsd9npghdZdxZA1VsP0/4IbAewLfNECT9QvRuPVN4B0fFJEwl73LQTbL
S0mmMe01JYxArpvRe1Fr9zUMWIAP5bL8jS0i8dsRGhjKV03sBe48NWW0/wZz7oVqmsgtqNeUefEX
1kjAFsv9PI4I3DyzRhxLab+Fat/3q86rnWKdAWRfuRX86cWZPZIiKLGh7fX+pvknAImWZkQPNI1f
Qm0LdMh5EmWSfWaR9NypXEJEuRJpo/f47BlHA4Hx+WxQU8W8tkCMiU8ETcgXteWn34KqEV/OjvV0
4pWUQYBdMShxnM8/A0vOHvbMEPJmcSaWWJZLhdRrpvUc0mXCKin4TK6D6O5sbRcEH60W0O6xLY5L
TibR41ILBhsQCRq+Gr+mn4x/cDbJf2aa6FXb3sux1MVz02uwvndDi89GbUNf2J/JJnT0AbPIame8
yJnOd+nRRlvj9/4BOZHp3Hc2I9hAtA1GZ39BnfCx4x05/wydVjBpOGNPxCBAnNupmIIyEcCokskY
SKffL+sqhs8T/MTqfX8HKRIpfxsa/KR15LksHTG2kCgFSXGhVAl/eAahqJ7ZHZNmJAdONBSIxfBj
vn/kQ6GXBMM3P8goSk98fBBhn5wXg8myLdosfouq0rhRmwzHNgJh/sLAwqA7RyEh5PNMGsIDgJWA
VN2RlMIWZ12aCtO0WWumSrgf6TrkWv6BS0msHBFIhbs5stEEU3AK7t+ZKXJlcj89/75n+gnZtYa5
/ZOfomP1e4iyQit308f/maQSlIVw6YhBixxVlrEsUg1gzEeyBlji/G2VXO2OGTR7ANETVMXFlL0q
KsWKz1AVRcLbs6pNnJo4DTpD3wKiAcxTignCoomvog15b5KhauGSlxX1xP29mPtRNUg2vBMv3J5x
K5bb4+c3+2hIYPBW3S6YwCtFHWSaM8u1uAFSw1zpP9FXJIrcfREpQM6bXstWpA3QlYAiYbW3U9jf
mcCS+vJGNOuhnglxx67hKTHaMfhlibg4Y1iayRocZxVQbUGRvpFHZ1n7grgkqIWVfn/msdAJGw1a
UsMaKbBoF5jyGRsh6k2w+xUNXrw2KeTTJzSLyIyzW8FHCDctjM+cRHMCBshM/glpibRCJCWIDnl5
919ILSaDsE0cS9YPUotkRAQcBolQz8GWBjXULFRTNhASMAZtFVLJR6AiwiVeb6SDoaQrtOuCvgGA
UkhJsXEiAPMXROtg4UM6CqPlbxyXKm6gY6ZVf/yD5aJKYWQPnSosz0AXt3d1eu8ICXewNfNd4eba
+79RXbJMQ1siimgfJidi7vpBOY8ZAJzRLlTs8g52AGIMt04KtJr0AtG6/cF3sXiNb1qs3St4QTiB
ZQtHbDmBXugVvPYgA0eUcppXq7oOJRhwuhS/dHmV2kFcahsvy9itWqh4TCosj34L9i0esmplqosd
sZEbpKEqJm+nrDAyROTcFsvv4BcIHOLBkkcd4RC15gIiIk/iDH5RrdLUt6Fbous6O17raWP8zH8R
fC5C5y3eStLx1ZpetjMEZtoZzyeJnsvBcOe78WgQ/c8EGAltEAySyaz8BwImzhoFxSjEh+8ImCKm
+oghVuOrHA3HqeXSdvvMgCGojtwnRSJJxw1HsgjNuzMIpqGcCWx4aoRtO0nJZziyJGcTEyY244Ja
PZfj70wYP0rceQfWFTn1TzBMMXgSQcQmYRGzrpO6o9YOw1EJVMlc0JzA8WqUA59QmZeE7ITM+ART
fm4br7gyZL+pV+dPSvmDEnM+iFJRQmyQxp12+IMT49d0CsiNhGsxcWJcsn+URVCSiDo7H/paEtPi
4eGEt73Y5lvLTMUXqxe705ewmKxIeadUyUNQ5plGdcqdDoRrCWUbO/qv4JhWBLjUhlWZfgfHpGnj
UXMp6LWWn8kxJZgUNDeD4Tx8wse0NSOJFKqv/Fd8TB4qfoEbV3L/xMdUEPFobPHf300MGfi16q7S
Pdf2ppets8jXyX7SZAwnpJjRtExjcfocw+faIUSkjdtkhMoQRCDg9hmADE1kmRJ7nz/zw75UaX18
hZYZgpqnLcBZYFMDTQJ1ZfkfGTNBVZvjGCvj6ZwZMzStxXcYSsQ+fAbNCEHPqm3Lkq38DJpJNARL
MyUnF5Ju8xeQmbPrfqonrELiVz3jZcomie7IeeH5mznJ9U2RW1zs3ehuKhI7HEji7AyWIceMDeN8
8Gp+L2uspp9AmTKT+Uo2avEFGTc/lwBP+MWxYolExQkmI9fDWMyUIv+LnolsQk3jBTpzZdK0tkAe
UGqHIEeY6IFa9qE6+ONvOL1/2JrFlyzzYWqgeWplqFKctwsjc/mS82LCJMnDmTAzKYkNe5Xk1u+Y
GVZ3dymVHc4O3dFnkB76buZqCRhKUDNSNjC0StNQfPlPvJnUUfjJyzEqVCqk8RPSMnoyQL9uz+SZ
aFptE5smc9SiWvzGn5H8obhpzBzNp6bfiEKis6sHwt6bGDRtyD46U41cuvwJoekNkUlCXFjBCrZi
daiaNr4qudvGcx2gIaEYI48miLTg+9YimhGfxoBzZPl3II1IiiPIq5bP8BOQ5uzr1jwMptaXRJo0
6+M34IntZyIN66y7EJny14vpo1EGsTv2dZTelVjXn5mO6hxKIcHBC1WlbzwII3RJNOkBoQ0ADGJM
JIMzmmZ6X62chBJo/GN4rq6QEjSTwf+QHzIxU86AGtW08LQ6lVw/YPTnS6btvmWPvfsDVSO2LqUu
ISZ+OfvMqqHFTqHsjRgMGXNpxxuW6w4yPxgZZ1KFaBrDi2Mowf1PYk2otdJDJ4rrT9QaOS5CWs8+
iN2/UWvY3Ki3GGUdP/FqlIo4Xzf1ZHH+JbSmSzolnbl+pt+p4+3tM7Qm1Un/qWme3H4JrqnckUwR
pGV3bNSRXpO28aOvN+YyzpEYmEFuXFb5B8XG6/DHzXQrMU6tOgTbv6JsgirDbG1K6OAqpSd1u+7e
/0TaGGrd3rly770LrWtcAqZh5ajTs/zEtUm5Jg7zsFXbW0uXl5gYhPAvgJsmQ9RkW5axP0NuIO+A
PQ4kFUVrZert9V94N6KVms+QPAn5GHk3aSN3x9BUgojpzgf0JnU9h8G8Xl+YoPNegkyJ7vTMNU//
Br4JmNvZyNWVHaNKcsEMg87LV/CbuHRo6itdHN0RzMjbnRcqt7QzDIeZjfaWTlCFwDX9FUQKKFxD
4vFE/KkhAMOmhwf+gchJBL87TJv2easOR16nXA0Q1iZEzkA0hDs3SCi/+I2TM72GsF3lkLyAgtCV
wvflfielQ3ZKTA9EEpINHf0T8KG3vkzRBCupa+3CbvBOvdOOeB0T2FeoOdLqN4hO0ie8zbrXbqK8
3EwEHdOleQ3Ovbj+RNBxLVMFw+OqJ/BN0kXQlAP2sg+SjstqRT5iIQgj62BYCULHoF8P/4dMHW66
37yWSdnS8524YOT5gdShIYZ7ZrpGquMKbC3+zvmfSJ1zdyOAwbWcmDpJgBk5nDaMNmVa/09gHSHV
eMDWeOKFGQM64MzgpWYI2TnDeZps9eO+hSR4Yus4lci/CfsMz2oPOXLZBIN8B9wAwee0IanlYN6f
CTvRkOrPCG2Gwz9RdqalD1EgfP8M2Bkin7cPA6PxAsPQsZPedy6gIrQvHZL7YAaipDu2Lua/T5Cd
FP/FKANOf4XslPrgrgVHgtCpV6Vwo4vNd9TOdNCDmQFR33evJQnWmLZkwdubQGg3hO8RFqDwt8xi
cr3wcKaIN5CvC9+kxMifu1hl3KAnFnvqlwQevWnJe4plX8Jg8E8YnukIEUu5e/ufsHhgvENuy0sU
61oPdWF5BvIwM6d/Fnr66l+BPKbhZu2x7UOB5JmCPIl/pfJg2eIQiHRDuS9rMTlA3eOVdIYouvsP
kB4nBADaNjKuq4AIl3WmxIJpf8L1nOmGWqUVb2dmT0HL1h+1eWm+koHWOfaZ3JMqASetq7UtQK+6
U5ef+D2N6xIu5Br8bAu9g5+yAEIoXqhFIeALJpmRb2I447Y2sXx0JXPvVTqka6G1Gg8wjIHhbIL6
KH2q3A8kf3Pk/BPUpxLw53pGUdXbiexTaYw0lgXTgSu5UwNUB056hBtXPSl9hOPbR8fFSYcpCTSd
RIL4bKh7WKafSD+SHsZ3ucog8TfSD/wwObQtx3GePN1SQN61hrrS2EK4Coyonw6yALEXvvww3dQR
+Vovv+N+fJlxc0Y4EM0NvaKw8HId+9H/F+4n7sLmyTAg1yzOzJ/OIgSv5xKWjdgcqvJmYg87qZw7
G4XrbrDiCICQJqoiAVB924Vogmvfz0FKBRam1SB0CPjSSzwrXBrYiAL4Cbd/soBiMh2KhzhraTCQ
OaD6W0WpkSMRTNjCUUXLdh/2MRKLpgrqoynGoAWKEA/tvHHh19HqeCiV2j+cK8pyKkWm7fZPXJBp
1O2rSuuDADkMPyclyTPJ9qIa0zwoPkOfG31YM2usImX4jAuqKOfkQ60LjkGOmI/6L62N4FVVimDv
J229sTjHcAkKjNfxjftcysaudh2KuYODuypljDi5PoO55HubM0IokgvuAn1NC/l3jJAK05MklbGp
8Bkj1JeGkc4VS8XM/hkjRAaO8oTsVyet8jIQLKDrza2M2Ai62BOqJ5THVHRzQo5nCE3pnhirhLz7
WU8YDREgHMBRvWRZc68lLqLqVujXv2QOeYV2HQ93E3aooEv2ZlVa9Jq3lXHIMx2F85/8ocoNFjpE
DFXFJVVuyti3C6Ck3CDXHb3JHP6zx4Lrl0a1yvu5+2ICzHBaOAsEQgjXzejkIwK+hg2mHMl4ThWZ
aAHzRHgkuP7eXSpN9jik61JbBK8G+uhehmfN9K0b3jOANiGakZnoASsjiku4z7sXs7l20wSL0TBr
8cgC3Lah+tLBFZb82x8YJLJwo1vTV8gY2ZPZYrkgkMYAvriZlcNezkp6XNHMXf7gI8Vg08zIBH5B
qNqLlOyzyn30TH2u+w8lAQ/QYmiRYeEmb3BmrthHtiNAKcI7fkKEjGcfFAZk9npuyqRoenyRqtkN
XNJBeBrQeaQnfMH9s7lKqwslmg8q6Xe+twrqtW6go8RYZoUXEhlW5qpQl3S2t75yVaWIREIbLTEg
bMRgBKXwhEtmwqz1BSZx3qZZGfPwZ13+IKM9dp1dWt/VwoV738gaQK4R2tTjLlolo6Xe6akiOsUY
tuGQAiIMMPKY8Yne4zYpzc1IcxKLDpR/a0OQS52HDMkycXZ2lK67xgYEsIyJTBRQaibghyp9m4iY
PUl8y0i+Ve9U8sK0UrD1b6JWzjudgUKj4xfkGcLAx5ah9empFLmAhgdjZDsF6A/QendrMqpIkAOx
t4TpMIdIa8dhsyjcW2Y+y9q5zLpiDS74GpTZzEiDRd8tu/QiR2aTpz48YIKaGBDVUD2ACLWmxDyf
vrDnufsh9ftXw81PkFGbDfFgi6TaBrWxMBKScF1D39DkIS5a3lq8ZphoJbQSTL4X4MNkTLs4pQRs
l/k2KFEmYU4PbkRTvwJcW7xkpxaYgDqH4mtX+ZpR2VLBud9dlfwDeynq7VnU0hAFmQyN7Y10EpGX
qRSYWHPHpWALumCf+g9Orc6II6vKRZ7tsLTm6a6IbMNdlP4G6fLcbN2tj8orTXYhr1tpYLlLyO5s
kRgCwrWURzMlLwaMzIBEOSIuTb+TcJiIu1ijYqf/CHzVK5GfL91ypydrjcQx9TBApxoj6uplmr+L
0GDKW8avUFtnDSJFJbN2Kag5z7widZSsDuMFxQctNND5xtwRvF1UbFF8BN6LrCVr76FCQu6lK1BO
2IHqa9GHcErK6J7KaAYtoahmI3aLb4QlewQRKfz8udnahAnYHpAXei+degA4YrKr5q8VRBfjFObB
rI+V/cjlatV7XxlDKXbGsCizZ89Vl47R2J1vR9igzIbJ8mvuy3eqclUOqLC2gABwu4RwAWtbLHeY
v0A2Q1ClMbKJcRfIL2Z/4ZT4kzZOfOnQzrCIzkJdQzg24+i62xc9mkfGCuUqstZxvJZGatOyNJdy
EJ8CiXC67Vg9KN6D4W/R5IXBtdZDu910XIA0HE/0jzNn3r1ojd22S6m612JbGuym3jr6LhtFv6NI
Df8hr/6Jluu8MDaZ9j5esDx5nqTZaqSGtUW87rJT2C7xl1z5u+Fi4OXKvVMTG7BRrgI3XwBqXCbJ
Bo1J+BTLG8l71tOjw8cO8x+vX2aBztzidNDBbNQbmcjlgOjKi1B9DrWNbj7hOrSCXYlBxBt2LmmD
ROeEwSoNdrlsN/Ky7hgZDEsNQ8Bt6ly30ritL4fCNsOSRI25+cgLiGkflZJkvSQGW0K7UIpNLKIz
2YrOcqSXQaQnWKAetL1X7YR8mYbVggv1wjceomIPoq3sD3m8JPaucxfDW1ceIg4gJZt5F65zKqjk
hPBh8O2RHQAVpqYpcOFZV5k8j5xNyenAWMKpV1xd8GDW9ZOcLFLhElKTn166qp3VN1mCkxVv5d4D
QXhy9KOBjLEX3p30lKWH4a2SbFPZlKSLUMBAXI23YYgZnTSCJWnGyJ+bFNPDkdwhJdp7ESh9iOyD
vmyEFlbLZcO9DK2hpG6C/q3MiDpcQ+y9CAfQ/oHtlhf0MQcN3/uwS7v9oG9Vr2IgM9O9Y42HCNFn
IlyYA1rAJ8mwY/YslhhHZNRtYHpgymElk3/l4T6V5wEBIxBAyIusXnVE4eUCTFuDXKU9tOUBVhs6
R5F0J/eS9MB4mJPLPVKVFJrWAjEoVm+TUt92SwwFA5LzGrmDjXKLWaKizSNOGCF4jlQ6ANlKfWRG
+954MvJz1uq8KvdQ3mQQcxkxz5s4WfOQSrIg3XVdzunpEzBWRw8B7DUGeEO3yyUC/0hLRB1lkS5K
Sk2eLgScKX5vA4Ur3JVPPWG05jIkSClnSc0QJdE2baoltDhyNwgX30nkHtFZTm4F5uZICxssID/o
cV73CJxj2SnKtqhJNDehAY8MOSrXwqVRgBOLgSHMYSSQib5IfefJqamZRABO2qWmQUubrpMcSbFO
rsrKp1MjSsXlZ5icQ1AXV/ZZDuygEjbw5NwCjWnRdyNPLpGvoiLbxShFEun5B1AuDzcpczqSePz4
tQOU1L3/YMuJbyWsT6POEQquWv86QEr2SvgbYT/k6jXsbOoatUlFRqclXgzWGOj1WE/RuMzPHCJB
uXE7cAO9kZG/EG8nKl3mtAfSL/DpSoG/8IVE2iZNJ80Fs7Mxk2ZbFZftWkqYpsLJU01eah6GJyy0
i+iNLuGVc6XwQzhNsWhuIOLCtfTouvH6STZRkjlBaz3cWKdciLG6nlh3gn+pJupjw5S1qtASCUhg
qMsWIh2e2BpgPwA4jIsLMTCXJha7xPGgmYDJd05gLMFPzHsJwpck3LaxcUPDA7F4exkmpDxJS4Ly
rLeUrQf9SqL3BJEHMVGaowqlgzsyeBdyHx6LRNp78kUVADlsnG9d69wmLbYoR3mUgEBztFyJN5Iv
Xv1C0xM8dBpCbEdltjKzbJeLlPpvWsZeCnHbKZk0xZi3/b0Btr8nzNpiHywPnTLadOObOIw3RJ4p
PjG+5Y0PwqI21Csv0e8GsVwQTz6ybeJRbCq4RI57RJ9JtV2bS1+xW8XGqYpcdD9i+kjiW9NRxpSN
TXsO5QYSDaRb4+gQndzx7nb9XleJo1cXfUsy14Ib7niOdnK1ibxnIznAFlOAuo4DyA+4nyJa927z
2AprCH9dJk6Z02ruoOOcs8D9dye49K98/VKkdBXrp/FCWAcm2YqVuk2Ga6d5DHt4dfQ45JIZPFF7
En4NSAcNMfAw7DaSjG2LJFgLpIknk/P4JhQLLbJzRquKQaQI4OU+fk+s4rqJby00VE2+4DKi9Zd5
eGqQR7QRQNqQ63eehDet6T0W3OYHPz4KLm1FoFoXUoFBapmEAwN0gotWFjBiKjXhhrv3sgroQgEg
7JIHthUuFnuSQP00oNQaLBrPHiSYYYmOy4fHRj9tjsap4E0qw7WLg63x9Lc+ZluW3aSB3UmnkShQ
7B+BxzkXLFx1ofs7h324dY9OlTO3Z6uc1U27ixS7Fy+M28zKV909OXTchOLLdhBh9CBfBXDYY2cu
fO2SWplY2VlvunOLYtmFyU3Dr5RNRAzA+OYT+9CAt8Zkjz7LEtHjykFy4V5U2f8j7LyWG8eyKPtF
iIA3ryRA0FOiJEriC0L2wnv/9bOQ1VVtZiLmqTuquzIlErj3mL3X7i/cMgEiFMzT1CjNCNiHAhL6
6ZqHa1eLMym5FhmY9QNgYnoQznDK9+OEiLrRfOo7S/6eIy+15jWXHokCkjJuZuoFNDOTmw3mvp/k
5UddkUC3W3BCCX3IZG0Sa91SM4XGhTO5krWniWoBLpLfdFQdCoAMDEjvIOzMQX/UO/mRDx4pSSd5
VvVYlvGjomlvf9MXw+lu3AOq9pwS4YEwBywzt8VGm2c0v0sl2a3y/mBJn6P0GbfPAM9EPj7IsT/h
im0YbvjNtVZdGu6dLuNzHrZ/cxt5hhJUGYz5ICofUjIFShiOTnvuCPyrfmi+7Gpk9TOcqGNih2iL
eES/k6d+/xndOeLJJFzNIMBXHU8MNJG+jykaCqZXp3k2N4N5rmSiQJhykTtBdJazkbLKDTUYEfch
u8VJ7YXkyCF8WzKlXMbyVP6Uska7hwWJ8rzlhF7IkKrOaWJIw3rKvVyPN8lHAqYaybQvVIhixGNT
Anyo/STtSpFci4kyDHikYgOIeLUh7nf5k9ame1vXFR5vTyNXZGCF/AcqmTshWqG9YBJZl+beWcgZ
jbSSe/1AfAecTEyEOdVOGAbvrQXlo1p+4vnSReWmD3HaFD+9hRUhJM/nD5DSITkLJNQKeizxiQuW
Mge70ywiSaZiG1l+nBHOyGgWCLsp39mMYYUDL5uNrpC3UxJCS/Rok4HxDfzcbKjOFmm71mxs5Y9q
ALa8SmxCUGOIzzVxXbvqF/0p8U9MA/aZsckkDyYpHmqf8QfdLqEFWUK9g6zv1Q6por8CMBwsM4LZ
L7D1gw4NH2rG1rEnK49yjAwfMzEWpl4/5iwT7ZHsRfRburZPAkCvv9hPF+7ufKKMjjhU62olPU23
OnQNEsOt7DHLVuW3Lm/V7joVh8VtXu+W/PHF5mleKaBq7TY2XkyIw3zPQ07npbpZsJr8S5DvALls
eEFx1VFVPZgqOSEc3h1BLZQ443PKaGxSyXMKPhfyJtsmpTi38yWcVrM2UHszXl6pNU9cM/tDcgaU
vRu1ee98ljqbb2I56OpC2ji+ZOUqL3SU5NkxLjLgPbISCvtNzRxy9iDSHJuYqQPkzrza4hTk7Uqc
NXoCRfhy2Lt9rFGHTncNrrj1NX7JCb7DeGO9UWM76m9ivLcB/L7ES0hlkCGnmm52c6B+ax3xl2zV
/T7fJMWthaFps0UnIttMDhwgRFdqr0VyoCnPVJ+6m9+myDwOw+UgdJQnmz/vsX8rk2aNEN+MHxdM
qEYKLnlU8kv6rX1B7wwSkw32CxHQJDdsMsCF0wfNWnAapp1SgmwTx5QGGRywg7OQhTovVcufn+XX
gVnTCwz6UkYH/zIYOtzQO7V3s3wByXVqj1SnSboNumOq3TqgFAWt1wqNKZnc0nf4aPNZti6/XmGf
E9NVjoACCIYgdtxfdIxcpesmcPFDLUK1UzBtDfteP0tfNv1YvbOSTab2/DN+WZ4bl0miXn+T8+XF
xSo76CAOVZtUiM3ywcs3vG+rqf7RjbX2qUE6uYngbFy66pPDKXGO9FdOvycWerpZuCFxOsWK27+3
BBHIj0WOYf88U32BvW79AldhJTaOeF/ATIMXiB1tU814t3aD8cXQtwNFzbrIPhgwLrn1B9UDZ66S
BF8+dvkhtXdhRLaBzSnRr8Wtrk7wOwLEUDi62pbgMc5gXm8XeyOMoEg/MtIwTspZxUDE9AveWbUP
36v6q2W6hIccPFHzYiVrzfBUzLcte33j2vUfAzxoTqF0m3Nak3iK7uk0Egg37IHOEywVCBfOVZFj
FV/ZBKAG62hkLu0tfph+zdQ64+SQy3XcHgohEWgq1lLyQaiZUZ5EuEmGX5UzoyeFfgG2Mq2g4foK
FLwOCuKzVUwU1OoPuDXRakgngwznMi7L1Ne+59Ytxb4PFCsGI5w750VhB3rAUeQzn7wxVut20Nws
3qlJ+2BkzSU26PirU0zG3gRBpcn8TsTvNoMOxstVrLkjhhdm1iyajVNBEK9NtDHDMGUX00fz1AE0
zGrgGMVQl6DtVYFChoUawjVCQhkEAbELV5FzJ52HzSDGorUcSLRQhPuKYtUUFCC69IHYV/JKJSzd
QA19qaacrFyw+09pqxNyJT1k2s7AChJg85Z+M43UeYpXtxHS52Bmz0kNYoDAY66PLIh0AleKXyWJ
PjWwkPyt0XOifQSAwnsSrccx2Iv0BLdgSbUlqfFLpB+wyfDsZ7jAQdFCEjlPLVR87MVY6DvyfCXk
dhZ56CJOVS/K1D2E7YXoQKwbVsHggqVSKNa70z2StevAuJf5t6rcOSz02oHqzhM6703THLvtSB2R
OLsppHcNGG9iHN7XG+E885I5z3Q35usfuq2cBsc4ai5AV0nlfmzVdp1qv7bC+3EsLcFR39TdLU2o
H2ptLXLPeer2JrSv4LvUzsN0Vaf1FNOWtfDaS4otn4zo4CXGW6Oxu2LnA0m33FQMVkxUqKn40bV2
s5jInM6ro37PvVSCou3GZi+6l6F5KIggqCxlm8l40LtvgyOEj9vDIgAvNOQ4z4SxKvtnhS8MS1HV
DW8EDkJDAFzW9SNlI5Np5mHJSNiB9JsLJgt6ncBwLvRdwiiiwEqAgFFdWzltnTSJc9De1OI1QrA4
GXsRIJFCSLCwem1ELGc9DuMPJSRuFPNycuw6ZVwTscBBtDB8ydrcTkJkODpAcCgPC1e5UU5/iL5E
CwJEEdOp1nHwWTPZBG216ehglCihzZYcK9lpSnVWoXo9SzRmGDphsvCkO1Z3NGAB6vjn6o5BJA3i
vI9l+wi1ExfOQ1OcJ+U5rPEx5g2OE4WEeLi1CyRY0YhDp/8dVJQ78F3pP9PRt/nV5e431l9rBOtl
hWl6As5sRV6FmxxPx0PJ6Wvq/XYmzqVVOL1AZhCVEa97KAvA96X84tRvcfnsKD+h/QHf0Qi+7MJT
Zcx1Oep2B1YdUGm7PpVSZ9CkMQGbdpi3iNoCBG8Qbt6Sye33cblVCP2BTBR/ZVxLantl7ifT7mBY
X/FZdMkTMmaSXfg7hboAGyTrpQLfmaHrcxCvO0Z/qZ3a2ObUOdncz14wAqvLrZYKPH824x3fOW+l
jpGV0UBMZjOfiDzc/w00HitbWsu0R9uGScFCNQ55MnvKXicw8d1spb47aNMSKtJgFDXWXW6e4CND
bvFZCT5EsPWmvjDXla49qwYFZmM8B1V3EQWMa62/GjrpPtoYPC2Y40RoxIYBK5AKjw3uxiSQtjIS
eFL/iTvOiszNjPBxwR1T/bhSy7uhMZRwlO40MFsEzed2uvryN/OYFEsvipk06/kvSZe+Zen3NI18
J7Gg/ijFo1HW+3F6RczKpoKaMnjsllk1wkWNEnbk4+ZABBobC1YIXITJ6DyMcvCUCpz+2YeWm8/w
xEePHPUz4vd7JBuIny9JA3INNdunaTDrBZG/N+TfPv2I23egcMvgZPSRf9KDlAe8KS8aZsAMWpwK
7yIZITGTPtRBcSf9qQe+LDsz/jlZPkNKKM8EFNbIH/4iMTcVZ9IwWFzFrflWgtDbZgWdYwZ10ZVk
YdMeOdGmUR2VsJd4PPcEZYg5uJgNrKvsQQ6ZfBZ24Phqj74YlakOUXcwCa0leoJ0JNCxWw3+KBg3
sa86GINd6UvIaJAwM7ymHG9YifRjtxSYtDv9eEyzaV+A3MHo5CaGOKJLelRSR2aimVT1uSg5prj0
eP+4GCMtxP3VUutR4tn1e0Co0CpNlBctB/EDDTcSG23W73TlqT8bATkyVOLrQg/OYTyPtzzoQOfU
BzJJoWgI2vxxm0DRRN+3oaOPfH2ImDzLoga3AWKaG+qYjtFuHLqDMMrPcEylhvfXcv8v4nSwoBcK
jXVaHdB0tIYQFyFXIIqNQstcuGAfENpZI4MyF6oQbm/MPewmhnGJy1wjzDD3cJqYU8PsEdnLuQ3H
n7rAyK6l8I3GiCYvrgKs2al2/MOpLuVYXfxV8OsZ8b1DskO5bLcvZrVMvCuCsepkS7wr9OoQ5Uuk
Y//Mcb7iOVmHKcohZhKV9DQiG0T/8DsqPzoDBNGz2CcJ51T2uvNqxTa5hlI8PGfszfoZ38CgvMfq
72zBj5hYG5aJCW3pHwS2PL8bbG8XCvbAehnOJzHbSRcxPhbG0TFT6U1uWgMIYwD7ilCnwQWpXvhF
Wf1CMk52xBN7QtPVDcagH0Un5QBRM/ZkpcJodeZwXpeUWtPUsduRtOI6tIj3cngqWgZLS9ZAwUfh
Vgdw/EDkKLNTJ8T30CzlbAY+GP2Pb1DOQRELeD219J37i+RFJXgK1RZmo9Hq8DIXs7VmBq+O3N7N
OtqWkwaykOEJK001dNjtpXDDk9A3ekJU4Gv6fwDdA8yurg39oSKmhP4snA5lq3oyShQ2nNS5Hf26
xRg2kKeD3glz3TXZEXXdqerMXQLDe2yXZTmeSn6n7BX2yUCcih0MoF9E6XG8SvQDdTbi64ro4NSV
ykov0vqtPNS1i92CB0qar8oMpmqwCBl3xkuEGo6Be3KQrWenZ/MAEZxq5SN0whs0vG+yrXT0gpHJ
WI5VC/lptdvlxoEtsNsLDStiGXoi1SADD/RpWlEvFTozosa650Gw/f8Qw61CgW8V0gbG42SgRCj9
ru8YvQbZm2JQtnNMh24V6e8kEx7/ix8ezNNGL/voRIo521hQDd0ZlOt7p/QfIfRKXy8F+4XEbeTn
SZPOZDu66jg/tznqCgxtL2NunueUMSh5SjLPe3aSpumnSPT3tNQPMzUeUWcMMpiOmnpbgUTka5Xx
zTA/DofyPnTaS4Z+yzfs+iGr9J2m5o1nM6RTbFTL/UOZf1YhYwJI5X1mnjU5KzyZpbkE5ecfXLnh
yAfCvsmBB1AG1LmgVNDD+TpWJdjz6dcmDEep3urqDW+FZzQTc6gwedBV9dAos9fL5IksN0o4BvNX
0edvWmCPUCGYltuUYzrLoXLqzsGA7iD5dDribIoYQ4FNnid6P2I8ivXA8Lcuw6PdL19jyoC9r8u1
vlB4mCHza9ttBN9mOdAn5nZSWYWbIsueO6sgGlweSr1hJcjQLwV4uDWM+gvOoR/3Wr7B6BXuC5vF
x8Q8SO5Pf4DqkhwiH7kmA4UNkV0LgSPQgM+mphG4bcUaTDKyDzESUWEUn3Zbb3Szx/WrMU7qzvZU
7h0YtAg0/BKWW5FG99qMvUSymSuX/Nkp6yf4gAwQlO7IyeXzQhiWfSrC7GFMxEOh0LI3up8Zyj7K
2R+1juEO6EXgoDEmV75bu6X+dZLY/Q+SO9Up7RIWDP6hKhFPpQFKk8gx+2+wuz3E1laPWgI8tPBG
UCec2wSOuU42GXgUJdf35jTuFIGLI9PJ5DIKEEq8joA82bsy58qUt+VAyXq538ip/qQrIJmcbod9
Go0TyU72m92QRMUKM69QSglUya7WY0jvnGyz4OGbgJUcme3AIiN8rzrDzjiHzCdkwitLDceLeit7
cc6Nebdg44fg1UAu2izkeCsu8ZIqwLgnY6siXJiMCHAm01PBo7OHF4Zy7V2UEc1DuTwNxkBVbZwl
C+UHAU1U1OxoMgUbfSBztw/SfZz0awdYFQYZUEA//I6rmBb2F3cyMzhr3/j8Dem9Dz8mRql9eg/y
YR21X20q+xOEhICrSQdtnMQ/0UGeL5ocb9RHNp6IibmhxeiyIR/+ZtUPzGii9mhNlB1BxPxprjYY
lr/tuWf8NIr0aGbdYVCs66g7+xlV3hgFv5qMFROEq87woxTXpPmdwK86wYFYbLJZeW9YB9QdbU9r
J9FGKU9OQfueZ9JOcbiX5PJ1uRkw6G2IlF5GNO2D2hzy5EwA5E4aWvjfDC4wdIzrhLgsvmpW5P9G
4g+hwZggiGc/oRzetJEKKiFOYMj9G5BvGzh+Y9OHhAHS0JS0QydkyPEO8R+iJnM9NbdjnJwlDuNV
XyRcAUrCsGq8RmD08UkRlVdtM+PdstQHwsgPOkHTHYVIi0IDkqFrSf9w9vss2vNI7iiOmVwwepVb
YBIcDvgxdrouu+D6b2gjH0nZXY2kosCK8MuFwi+2Yd9+KMbnf3L4+8S46hkatJCSElMbkbXBCrQg
9A9nozh4qtEYFXYKbSx6MdICQmN201h850YNTmZeQ09/qTDe1l+K+i3s7prRiHEcrrGo7xeSf6Qr
BWM91QNSQxMyy7glxD5rCMZrezcioEpZfJC6cZgdyWah9Bfmf5DNLYa/77BB9Wwo6M6YI0vI0/4Q
/wWfuI0Ay9IVQEDFl2lnDE7byUXFN/l/pwCoVnm0xnjRZrhOHHvG1L/2mebi06RydZcpKZf7oA6b
BRLGhg1dAKNufdhNyps+XAWquwbyt+/w39r8w2G/jsbw79yAcv5mWAimHS7jsvDj4WDPeCkVnf32
iF12r77YpfOYVBahnLBo27kiKeQhbe5lpLpcacSR/KKaIwZSZtLDwBfUODnVF1UwtayVrVCIWDUx
GwpiGGzEC43npNqyFlg3wFByJm33VhDxNpbpfhlzxu1uMvLHpL4z99cA90D6W4tCfWEuHBFDMDte
XHu1DOTAM0yaTIxHZ3UC0I1myRjJ1EUOQ9atzcIiSxZz8Z9Ig7nzrUFCnfPa3StHIyeS6Tt/uHMp
sicdjkdVNkflNYgpS0GnJ4FXUTGA5yLzQA+3Eve1Msr7CrcFkslAT5+buTyYwKxMxkhZdXYcLqiq
uiz8iHyOrzh7D6TT//wTiRBN1dFoxg176X/HIihVuoe2RLFjvJvLkEUJNnZ1o6RzoalVyuTK8NdG
gj/+zkswq28Lb/DMQOh/YxOMxZEl2bvZvFjNs1TuFovWf2UoSHb6jkha9ee2FawD4QiEhLB8YpaV
VrpaXkVZlnTbjitsxhxx75M9y65X8yhHTo0su6X+K3SxK21yx/43dsF6zzKiFHJzGfxSzWjMSvpP
+I7MMtm/FVNBqzBtyTxmiD2yGiWQTMFJEJAXWU8fQ2KbXqJKHIpWw7fExosYNq1/mHsWQ1bj1V2N
haT4Ur4nZocdxyn8SqzyF0XLz3NRvFnNY4uyJ9QWmZvNAFL88Mpyi5EPLwwL9eD3iFyISfxO05lJ
GDcbaypLb9Knca9Ms8acxmbKg4GERo3PYzCIemuuedIz2vhWRpPRYMsQlqLHsXahc4mi16j+d1gE
k9tSB+tZnVRGJlpkbUB/XIMYKSdxL1pLhFWz5WJb1YC9+szeKQgy7HwvgWZrWfVM59A23J40lbSu
Nkvf1peVHw2LbETxJ6fwSFGCHPBeMKef5peaamxBRuK91mTyhqfrrEEPMuNjmdx1ZFbMFIImXZuj
fJbJ5a57G6Nt9DBa8rNhK09yFdP4bRvkhmZ7SssQs4hcnzMyb3eTxBeYDZtYTvxFSV5V452MBzuY
0KihN6vZyOJmCBvzDAmFxqD6LAcapuWMbFq/mdM1c7IDya0bm4fYCW45yPKOljUL7wS3eIj9a5Jp
rGaLhy9ECUD5GsqzchmtasCcGPs54QRLVkZbGL7oGZQ3kJzmPr5mhbKN+3iD3bkhYfohXdZlwcAe
MP+sY0mHb8dbzPx3QLJjqjxwJQkxVRO0H3FRG2+VjpC/08L2UaYnX+vT8NTSHXqtQP2JuA4oR5/l
Dym3UhTYQDSDia9zIJ6MKajTycT3BpTV5pJPRD9Gg9jPht+yXKTbdwRdDSGBpJkv6RwM33mmtP7Y
sS6Wg/dqtB8sa9ySCQJPH0lUZfq4hlgVd85wcUSO+9pmrIK2t1K9rH38V3yHaVnvJRz5NWyNh5iv
q4JSFDXhW4AWIEeLYYtyJ4+mK0Vkas7hTa0ZnfWIzZJKuqsEpMSqegad8IKMfi+zzx9YQES28V0O
+6ZNPHLWXpIO4qeVHFWd7iy5mk7q2jhcvLImHLSMr7bDvrud8ptcjSSgcboAz9DrG7Xdr2X7SzpI
Lr30BcN5FFklSADF8KyBXTSBxllheGZ3b2pjj93nVTZlpKkjdX1LHBakTjRDHaX3EEE3sJVtX0YA
YlSGcdDgiAmSqSJ+mF4gq7Vby+NUdOAi5IekVXyCChP2ytpPQBcs05UKngaV9IUsru/1QOSZVK1M
+zzWFxAKH6AFIKhdI8AesvJrDVyO1fCshTkCIyi2aKG33PfoZjW9BshKCG3DpMle5cSjw4GSs7Nj
XiXyRVKy1E01bVdL0gOiwASvQYwSA63pSmkfFf2XLdffESdGRGaNX9moYPriHAOVGlE0WVXBCcEc
v0svQ88RHpjHVmuIi4X1YNc3cJyrQkVPTPmjSet5QFvXtycxvYwBqzYiUsKMlAJqVXVilyplL0Rg
X5Cze7Px20rd0TLZvf6VnTLYRz1G/8kcm5KJQNR5R5JKrL1JyKf1kJYvvozLeqF8s6B/cBrTcct7
SzANfOtiNCzDo/o52CvHJOez8tuoc+dlxKr4abppyQQYUSJKu2I6Lp2DDH+rvFqYGoS4FqHDOhB5
XP8MdE3temud5oPYtuZizlZODWxOhqopbnMeDJhJ605v4XYxQZfqSw57d86TLYFUBxoCN55SD3wq
WOyvujdOzdJhik9JCm9VwmwGmLbcZ5fSxkelf/QUDowzenIvkNU6LMNbVIZzFBG421M4MoT/V+xL
h4fi+CfMXYuOA0eYLd4pyqlbNgoIVmt+C6sNUhamMUVlITtvMrbKqL2rSiUbhkPfmR6c4C6Xfs9m
bsy5RRUAo9yKSFdDS3ss457bamZ+IP6JjiEa5YvOiRzEUd5hSZsZDCA1/ZMjo1nhdKroLp50WecW
tQMYPnH3K1VsWBil7kokSquMd8RLEL9sYlJTH6SBmfdsGNdEG42N0OglZ72yfxghcSo2+tnO+f9L
bOdD5SZmIneV8ZA3LEWYC0+sGqz6riPOxEB2qfXow4idE5v1gIBVDABlRVb19NIm98o+I0vAvAKJ
4mbL1jrrj6Dw10mXuDlKg7rKVz3+jvYNSC4l5Dm1tynWKh7r1NrWcNwsQsiGVTR8W1VDw76VTLLU
9KMuwLL/K9yG9GoSS8bSTRkZTy2yBeLIMiyD0usSwgIf2pPQXyzsepE+/Z1+o3KpjYvYLeWArozV
LCReNXUzsrIyq9s8/+pNtGbUuMLgDPiwfxkS57Er6Dl4eOLo0GolEC1cR8gGNWMVqPrBphvEU+Rx
QoEymbwlRYfmZ9cZwHrYIleLzD58kizNdZBkBYLRrCO9xEpe0iD9R7ZONN5ZvbfVzuni7YRGfDKe
/uTsDLknWBcStRNhL8mj5GyXxuRTVPY1fHmfP+7ZrL+SePAFXX1Kg9h17YpwAJxWyIm60cOn9xAs
Qzo+gFhnwFt3l0SlriSvKg/GMyM18jd2s/Ul2muVny00MyPz/UbdLrk98A5YQ8drYB1rYRiLajnA
ftQk9pJKsST5yGN2jJPhVrC8sIzGh4/ktlRIaf/YwHGJ6noJv3hGzE6Zw4pYRb4WXvRiOJeskJGb
XsswdRNZPVXyNp9/cCmtM/GqTDHjg50R7AqdGBp06KXzhRRk4DKcNvjStj3kIN1oN5Jeb/8VFQTr
ybebeu0U7Q6vqY/U82F2KPOwIwiF2QVyBnFnL6kqftZaK+aZWbkXc/I4G14p/NyZQUMqvhZe50xn
TWJuwmH2U4sqL6FPbiogzNqBb6rj0hIULlO4KEsY4bE1kybQsqZL7vuKtdOB6IEnQujdvMAtIZim
qreg/G1F5wZxuVPkB4GYwnKJqNLaXZceGvtg1xHHyYPgcDDeVPU95LedabpRC8URkR4skxzO2Age
QGhtB/upjfhKxgRp7ruoIeOWHI9x/FxkE6bFaaU3WCbwlVKEirjdxgPy8onWq0C4rn+P1NtsyHZ2
8Y1CzGDOqSUbo0vdPgwPSJZL7btAXJ7RvMXfMtRpJNF/5SZVer93+mpjjg6R2/NPTy5FfxwjN+PC
Y1uIBDJmiOkq8kXLP2VClUx81iplvjHzMuTYrojqIGOpmb91GlnJSPeDbPcXQ2OYQjjuh2J/kjDD
Tqkl8eItC3pKlf9H/lLLaKo8TSVjMtwQgiCBEdjJcg78HcYU2Ug8A6rCmwZQqQt3feD3peRFy16l
X9ctTDJGTbNR8N6EClYCAk9QRMzRvhzMb0lEj38im0wZEnqTbED3HNnpI5P9J71JTan9vxT5OCl3
oWRe0ThYoNgalUaxphukFMNe3tLX9Ji4R2YCyQhKeenj451WBfuJiKemfMCdTfiEtUGd+x85T2oy
esOSMAlSHGtLOLF6pDyDpenKlGUc9dxKwza2SZUdOBbRm8yL4EPmRl3Gv0tkXsk+ZAxfgAT4bcU7
pCWvmBX2jdW9Rv10ldiq1+2bZHZ+rGr3xChOTiJfKuMxVq9R/GPVr0v6XA9cDf1S4RtYixoEpY3y
RgY2GUoRgQMsfmMAztE7WtNTQwBMHGpYyUPGI9PeGG66xTHOsrw5q6Lc52gr6nLetpaGWiV1TpIC
SxRJggkfUsEVbb7K4kntmq1SI4iQS+tS9l8albghADbZP03onMgmY0Bx0LK3GLXFElcVFHclkTas
WDAzoKCark19l/R7GOEFXaT145amJmTDFkBKKv/JscpZyyDYROkX0bDAMaDCTFaoNVZm81LqH5qS
YoURn3KTPWnDGZXwuqWvjvGrSfnyvkA1wmPQdhv43uiLbNPVDQLhcf7JpKDJE11FWe/Y5bDn+SsQ
C4rQfq4H4Cu+xLx2VnKs/Z0rNSB//8rIypi0ZtXbEpOF7PbS8r847GXYIfTbSO6emmQ6NNl0oHPN
s3LdxkigmFhYtI4Oeut/5WclIUVdycl0woyOj0Vc8jj1zCB5C9uRIIsfBZ1NOel+GjyXQjkHJZe7
dLPSy1R8GpZyTNvdkrQVIQ60I4MfKY1+VMLuVpg6PSBAp9w2f42OAWDR9je5bj6DZPKLAW8azjNH
PhsIp5vss4M0UzYJhqxQfdUaDdVD4WVBd5Cm3zLlP0ZGMGXk/JbD7GZl+Vib+T4kHlvrpQc5qngG
M7dCRdpiRKvkdpvNDI1pXApCORLlsRkvlTptS0Qyfbv/K+urC7czupp+eEoLtlag7xEZdK0Xjg9j
1T+GWcMoGWFDda2j9JgNTEkAhU45DhM8V9ge/4oG40VdaRNZOUBk/woIK6qrSD0OkAb+ibkZY3Nf
AxDAItFmhPUNJM9M+r5nSS6YUqPgX2mB7/DpgVWiG9yq9kMPubpC9+kMB9pO2hMmiSV2WJN3NfnU
uRyQIUw4AvXqJyI0q0WJWDv2L+FjxMWQXLKs1b8wh1Alo/5rMZYAKY3Et4wkZpIUPBndrhrewVp4
bDr3gdHttITjKEq7Txqqqfox+b3qSQNTurikDZC/+apCakOCmZ6qp4J6rQ2nBeZ5tPPPnGWZhugM
ZNasMb1x8DJORgdS9bOqJjcdb0Cn1z0HHYkq1srGYli1uRsC9mktKLj4VdvEH6iUVKdjYjqe+nJG
SSSW1RaTA8WFnLXuDdqw+cOxtP1EylLCiL4KB1JWnNVQ4a3hLK+JeVowIEt4Wte+NHQJ3pgnb2Zg
eF3I1Cn/VsIXGHlX0x68bNC/JuaiQn2cDOVijGSSnIgsQh4BVyFuEyK+cfHMUYB3oNoSlL2u0tew
jt3a1G4Wab7kHparKiMgfqayXwvY0rMd+ov2fah+6u4pVM7cLMD9EDM12TUbdVxzzU2QoNXXCkYq
4vHG96a5Z6J2y755cuJ625ARNDTEzjXolkYvM4ndaqdHp9hZpfUsRSLwUkjYTBW3YnHCkqVLBMy2
cW6OvnPE0cqeR5ndJCr20YsDLlcCPmvXkZGrRqli+0aJ1F9obXvAEuSNyqVafktm1GiAQrou2uHO
r8S1YZEKjYz5isIsU7+pnJ4GXW6cz+91Jp3mUUUhzp0YKthLFie5tlvC4wZbW2eV/KDXOKIJxjCd
Y4/D2eqtu6FMuEIPORDxBE9x0TDB+TtVTkb8OyGYygIOZPVgVLPbLz+yKLzEfB6b15iubEmcU/mc
q/Fzbktf7WDMVvmbLrSnmpSuRKBUpkBYxfY+pJHrktINecS7Y9KziHnXSv7Svl7H07gRRv2kN9nF
iJTTkk+XVQcT6x/pzi7JxisbsUHLVVXq3aaJHiyHcOcyDx4N0T32s4whSYyT2y8EdyzRJRhutfTT
2LxqsthMDPDaROvoJ5pNkxQPMTjitBAek9ftvwPunCzYViyA8hAZYa6sa7kN+UjD7xKxUpKgxGXH
JnGjKMucIrO/QIR46kxZLOUPTjGt0zB+D6veW+LwiumZaJVXy/yw0iNiaS9EgdNhMqrZGeTFd4g/
Wrc/dFW+wBx27fgWkKK73KKFFKzZBjGMkZ+TUb3mg4OsDjFdJiPZxsaOT05zEONFZ3t+MyqeKKnf
9maLigDTyDDB4kEFZKG0QYifPMjjiSefjdKjii/IDmSoZy9L9l43vyBBcDJUNYYx+lmEPbW4mUiT
bYT0ueksTSjLMumhdojizu5mJTP1fc2xgyBhU/X9UnQSoLkRExJ5Ei/LSmKOfGd+dSjzu972+47E
peaTkEa3YaiKT/p/w/xiLgFJvymoH4ZE3gU93z5Lav03YhOVZD8qVhL0womNYJoCSFbveo+IVyTy
WeFrpwZYAiUHgsM6D59KkzI7vTXFvA/NGJc+i5s08P6OAiyK1h1Zdigx5t9w7djtoSN8rslvaWdt
/uQDEhNaDcJTq3WDuLgDa1qwEh0tDD/qrdV+B4O8GxD17L8z1Coy8YHlPPox4wBGqNAdnerciGcx
fQiGX6S2Nl2ylbrxbYkUrBdzdvB/uDqP5caRNos+ESJgEm5LAvROIlUyG4RMCd4lPJ5+Dnr+npmY
XUd0d0lFApmfuffc3mvIh4t5mIza9ah29hrjGNhdF9vl5eDZpXsknW+NuIV8CA9iML8ARZ2T32qJ
OJYIQfuSBSiqGi9j4CXyryWRUOqnIfOmsv2TgUKCan7KgDGrz22lLm3gYD6V4gm32wYz/ktmMafG
AdIUqc/6/41Euo3VVZ6N6arpuAiFS9rl3hKbLrtL53Nptuum3g2ac09qkB5OeWztchcV3UqzcOOS
AoKajc5tosTUKbyy9cid0lUzDhuIBrn7bMf2QWAMYop9iyLrZikLC7RAaoaDNwduXWxm6x/W61G2
CnBldUU80srSP0tJ8Dy8k4lPGVoKoe2Mduea1dmum3caWbZy8PWITqU5mOTmRL2LDpYZsjJtkChl
jT8gf7FRaUYzSRTq5yLF1rjLDKwPpdFvLawKCWs9w5EnKc2tbt2XhMVBf+NBtqxpvUi2wzvQEvR1
d/qdqYAGIcQNVDpuLs6A3nhQ2O8N2n5FZVofVJtyJvuQ9MWSBRiSnQoXBXDvlT3inGcb0dvKukyA
Mue54onReISF/Bi1iz13mxndOEm6bFzy1DcRH4OVWWvtiAiv2YxEByBY8whIPrTtsI/RODWRdWbA
4ATEIoif3MrJdMA99v8iHZuICYWWNmzPY5tkEJml30uuo5uw4kweI3kDBo9hHO8r9xOj9pLvuMwk
4krbzhlzRUx4OJf8AoeRkx4qe69GNEmfObOjUhjO2a1RRFOij+9WwnSam1ih8Ok9ugXI7nwY/sBv
qCTPan8qnLOg5C8DxV+Qkvxsp2ZZ3iL218+mQvDz9NFSwQZJtlEUe89jlDFuSn00IrinDVK6dglV
ZYX+8H0JkWxADld6S+X2vmRJdvNwAht84DOgwIgb9IAtFqnQARICrJ8NhbbPB5LsUbKrTJC1ZN8W
P5bJuIP7xLLeUxs9EoiK6DKW8J2dP7jF3SxD/OqrOcrXhTKRfs1kUOpsq2aF/EML8vGiJevWek8K
g8I0NMwZseEINAvqC4xA/0mnjMtF4JPQA6YJ8hx6wABsRARpQJY3q9W3lpn92NHsl51Ab/rsJB9L
fGXA8aHo72X5DpT10xp4ZOf8kBgsjABmvhRgyIiZXfW/ZC7QbP2Zahr3+WUKIj8PP83qNWceDwth
CEPee1T7jFxwWmzd4lbpuyX5UmIk1fPLCJwg/M1cOgjznBYvKUnw/IqYcYgTFC2KDB1TqzxYGWcD
P6oKb0P8wsCSgq1nSo0dcJ/LJ9k9a9IGukBX/01tsp3QhjpK4kuLltgNydH+E/bAwN8nRFY9mXQ0
9We9I4vHhPmiNS+j+ipH1jxkazKFYGan4zpPn21UGMtcTzdvnKbkRkMfW7sh1IONfNE5wVx3m5eX
WN1a8V620Hm2ff1w3CP7LwYi43hXom+rPuJfbRWqs3Df42YJngLMCahfegGjQA89lEPodZs97Od1
HieE4f1PTieljZ9oLYX4i7SwTcEOYSmJSDJCdTTKEuwAZlb9kISXnowy2AskeTbtVyEfS5anpRN2
eWi1aJulBbv7eYdqYFVrJ41FDEYIbrd+2LTqt4ndXTOuaXKEvp8Em2VoWoa8wkRXzN28dXkWHOs0
KeQOx/zlopPNCClL1U1hftYNUli98lXb9p1kOCcmt74J1qSU/hLdiV1zyFQwcdEDLS3f8RrKydjj
ShrvaXDMxrdljy7iX1W5QXfxi+SqdrimACmFYUAk90FxtnGS43wT/L7EskJH0AHPunrJFWr7NT/E
ZRnUpi8qRVyTIn0qNmKocObEeyJS/FL5hZmtiJPECqxinJuxXRhcLQ1GGmyi0BpY7OGuG7y2eMNS
gkgduX0U0NJ/uJgWCcMoiWVPo99muFpF6ik2VhTSusvw8W9kac9ERiqbGmmK7pxps2Ocd1j3l8+g
jF5Nq7zHqVyZLMNIMTV15ammUqobNhopstzWr4GD0tsvmaYqczCNQGua1Zmdc1fD/qmMrWzPKYhC
g6KTX5mm9KRF80qrwSLSalSxQPZPYME6VPyoNz0rGskmjbGwUsrOtKL/G4IKzJyR8C5HrTBdk0Dz
liTUiWJNDuqZy4c0+IdoFxUfm8Kpnd9SQJQdU5ccfiyloppBqAuD51HfWyyrh9jYKrnCsuiPTMmX
o/KxOgwK6j7iyTbyn5pgDOzyS0iZS3RVEbyncO1AbWRiIBP7MJNBkOG2ZDkxUCJ2bBgbWstl8D71
gWdCGisbPs/lxMuxSuh4h1BBRtuWyn6aEKJgxItMzZ+sWz7gvyKBjVzv44z8mcdA9wKoNClzsiWZ
NdPFpRkfxXCznY/FvrpEtKoAD0zzx4rO4ZhvYrfYLmGtzgQ9A70i4UuZQ6XG6VrHs9fyNmLGnS3C
iYfCE3QobuWNmbbqLdTlMeYVlVjH6qetFU/K6AcY8CrmAchfSXYNZ1RrvNo1FhBN2QQx+wjWU1G0
zGUgF1QObXe1FyNOg37Y68wynZgBNudpLm6j+SnG8xL+2mqvoFsG8a5zQLtFfBiwSlfx8xgFaynw
QcjgjNigLr+icrqk2pkVxBHFTF78FglaYBvDDoBRohbHhr0vW6kq+SzncmuH/B+gv0mPLXG8c21g
JFcIuiFkdwmSNUkhQjDGSUiZMvCZtIRFjshaK0JlNcWrWX3mJHsE8HYMSBFPi0ET5Dfu75UShmeV
NR6k+DSoV0k4XTJ2mWl3ctVXk2lbOz8Du0kz39GOkfZV6w0ueqBE52oYUWNA1bUjqlb8qeajqzfN
jFZG3ZllDVTjV0AtAOdGfh+Mt/5HZOlGIX9xjgjOMU7q+JJmA6lK5sEYjHUavU5k7eoxY14H2eQX
3ZhZ5+wuSeXCqL0seRSbcl2Ljig3qNAeOI8w+X+aIy2JQtI4PTPs0obLBgufpd0lFWHEVtBgY5eU
h4SliCwYvM5AvGxlN5UvChC2f8JvFfOFXfzKkb//RuCWPTr8blwvgbRjz9gQRSxJuM3I1uK8ODss
zGpV+KHB5YAP0ITu2XYDT8HfZoWkQdmE45Ysac1/8n1aHZKoe+yxjMJmPrtwHxpu4g7zZD1MXtXu
Usw7eTYfkDimHdmH+ZZZw6weE/fZ6vDqIyfLoZIBX3qKujsuPY4XsHRLzq6VfIXRIuiBfvBv3K4e
2Bur/CLt7VONZvToHH9KT0HqrMqaj6eeHw4esmFYl1F5+zd+t4uKnVhcFv8TwRuWbG7QvobVr2Cl
VshwZw17fhyZUcMpXDL/JLs4gnkj/dNQxXoQB1qgzPyOkpeAx465xGzlG8m2MyfCJ9V7QC0zXzCW
a+04zPKCxmRjVRU7GcWX9i/qgaMeXoXJ2/3cQgSJimskfpHFdXyfI4S0qD9wkC0xv/O8aXo85gQl
Aa+aNU/+AxshRkL42L7WWoAWyA4+k7o8aFlwbMGEMHNyd7aza52zoT4L1k/N34DyKDAbLwrI/OqT
FwM6QMEh7ab//Omw1QxJbZGQZlzubIWfOHboSKwtHfsajgYsWLZYtM/1opbnm2z0d4lpjGkhKlEn
WJXiNSS62WQlNU3vcXYZKMpIGI7ALmuQg4czO0AMdBkW7ZOp2CiC1bVg0rCM7uavSiveRtOsMIA3
wyO0VMQ2gpXOQo32Q/OSTuckUNYZMix13olA+bBwTaNc9+1YZR9KEzS5ftHzHdgap/V86vOWdXGB
TG84RPlZx4Mbzb/T7J4SQ/3K8jM0OW5mPsZcQ2r1XvU3A1Ua0E1qv38yjJ3OJ+dv1XPWmsanKNqt
dA7FKNaSmtwl+lPm+i4x5FYRJBMu8xWUrfLVSB/Z3JWQaUbnOebJKkWNQhOGWamhmCWGoufJWHJO
lemSF/NbSxxyM4BfsTHczY9uGDyL3Y0zGdvW3Qjzde5Gz0lt30Tc0TXjdw9DZTHkLNuCseXN5CpM
j1ROZabuY/tCwivF1Iyfp2ABML/GdJdh1H8SzT2V4OYrTIzhocPHVPXLZf5cR3v0BuTV+b15ZZMZ
zeOuDutVq68tZdd3v0GnbpYo1a5Rt2qwa5YcEJsiGfs5MvIJmES6BYrLZmNGilrNuM2MgI8eB3D/
xLHzb0izPpZMNZZdrOE72S1w7UfWvuUzg4fgQm5z5gb7FDF5YfzR56utXAtIokt+M+CDAilOKw9N
nK0opddDRxZsnPpxvZnsS1nQllftptUqmEP/He3s4D+z52d8vHdMIhdkZmZ2Hpk2LTHPYwjiJI02
TE05oNS1QrFr3rui8pzskFkwYJTDaBAUtHdxp1UuOq8kvlpIprRdPNe7CTVslX5WWJkt4Q3DzoSg
nX7W+PBNVPy2n6Jc60/IbQKIGlmxk4hZBz7CJTGa9DxXb/aAAGOG5233KvHa6/jGxVs7mr4Tn5YM
adt+tsnfnaJNkMC0iTFNNPBxbFqYGsLaAJ1SCOcnxGAQES4dw8fLLNY83J0kgnKp37oaAbn6MfXP
5BfNGll58TmeUTeXIz+ZIxIa2H9ip4USXOSogmZK211bPgWUvbY7HvMy2KTL05uEBoKwgXNyOpbD
l4bIHYOQp1aLDFLsllzqQDukWkijwzJhLlUW9fNHZ4YIQCFXBRADomFtzoCbA+fm9Dn/zeOfvGps
aZRQ2Q6a4EEQW10DbONwQttr+UoQE8jHYL9o6k2MBFCzXzS9f9ao4vsaPhuNg5hR0i5QRwRyg8lU
VYwh24xgrbrNDrvfSmFrkRf5A3QE4o3AW+KtcysFmEMEYFVO0VE1irvdYRItcMPZNQHV5U6fjL1q
94deddajRtONymlAscNIgC4dI8DdpFpoQW9Y/bdqnmqZbP5vKHYV7peMWC0un2b1P9HY8K43rukg
/DqoCNNYEEJ26l+bUvOVdit6GrQo2JjKX0mSLUw3Z7A2qYJUiCvM0Hy8HzHZMC84Zf+N0a54gkKU
YQYAH8t6chPe+5k1GJ+NZv4YiM1TGGUaZ2liGN6AAIox22Fp5VxH+9GLnIQj2NdL1DYITuYw3Lcy
wmbPQa/wyAmFhAmsJLAiVimifrcb9sEUeBbmPVzjtPKsZDEKlbn5lKnWIUCA3Kf2vR6qTzsNvy0k
n1Zyd4tz4LzxZaK0+Dezu6o/UqpPcOmHNHllvHwgNdMzArotLGtkfdAx97GKHlu/VN342rH2iKs3
Vipx/FaznzRfQmR3mev1Dr8s2Obey5QHW1kMIvRRiPyFg9OlDqnOKEm/XAPq47q+yG9ke+TWjo9y
sQD5Gn91SOvyiWhGJhCgsJIWg5KX3OCj0fLhhKDVhuS3ME/8oj3m+HHuRIWn2FEZ2pLlyWTlCaCk
85SXHj/PdjbCT23+hCE6MDYyvvW/jFcIJVfDR34xkOIfjMrT/eytbFY9k2a+Gs+EopSTjYlgKbpa
09uQHFuwTOVOvDi3TGznZeL2tFjZEZb3DzeiT2GjxBagH0IC3XB1cfKzmj1kMZKI2ID+QjCoeNeQ
bLJDX0fySrKqzpq1sPaGVa91VEMTYCULprS8Go62dUJwcp1zxUTo1+HsiQkVZsSKWNhXK6w/LdtZ
IYzxTelwEbJFMfXbYBG+Xph7NA0v6dQcB6fhq5yuboMghmVMBBYq5JG+OehycnLh5BQ8uVr1RCY6
4xnOBwwEY8kKWqxivGJNyNmfP9EZNjSgrYAPJOyViURfHfFCVJ/lmO6S6FTE1FqsT8KeqVksjwXL
0xm/ll4g2M64g5gl0mU79OgOR29t3jWGGhCMZs7JjugGgYn4Le2sXaInVzsCAhDl7yUaUCNS7gNp
5QmVSiRf8+YjIqZvKKM3RQAhdcvaC5ZFsKp7xTz+dYdO/u3bN723FsJztaVX24glmV1TzT8Gc2mz
l99LQDv5Rr+KHSE2YsrGU0ZBehiRubR97yswKbp7K75Q0XgFO4BIMXd28tyhmV/aDV65vRr+SmV6
kVyMsY4kMpFenlLuUYKkvYParDoGy4STMxutjqKV1DBu/JbrtCpicl61hkI0MDF/r3S1ZxNpIaFE
xMjB3rt8YY3HP2MJ6er81dDEuRLcMshdO+VIfAL7YgHF8O4kAUohRuFGwnyfLLnKj9A8XkAGA0Kq
LdLMQ+7mITd+ZT8v0FYLLE4acKX8OvUGsSetrI0TYXLvIcxUzG8xpZZDs5Io9HWbKtil9akLyTpK
d4OOxWglMi96JPE3drc4+JKIogS7WT98jf4anzNNMxDscQ2frBj20HDLTyLzaBJx6DuEZdYHLhZs
XjlBSl6t+TCJMrCGGfATjvkG8xDFV7yZb3GGVAN3HX9ibF5LC2QljR4BicGU+65qnoFYICUi5mbF
81FYuziFxDkgLmYRNTSnxm6fgvEk0wsYEsQRZYATj8+ju2Tha5c/TS2qGy/umPYFSD8vA2pge4Ze
onKlPbvdo1d+eEO67jjlDruA+CUpQFd3+1DWj7ibaelDIFDFbjKyAz84xReHMqERf7vAXSlLSnfS
7/PCsfGexGfytRbOe+LcNaG+qTg6NOJYCZRb2/b0QXWI+McFfBzo607hX3TIsZPkNhtMNvmlCMD0
+3baO9Zr1YxQtONdTCVtMvuomu5ldh2UUsGuLKadsIZ31A0Op0oQhSQLd7tKmfxRWswYOugIJgY1
VtpxM8GFfi5Ug0UPd6pmDhskC7yxrA4QYyy3UZsOzJEy7M4ZB1CPO7y/VFTcuV1uMvSjjh6cMsEP
sqlIKsfwjRFUkSR8Rmwk31zf5n5lYcoMyhNr9IPIEKw04XEOHgm7S2Ierk1RPRq6PD00mOHLC6wv
HJLEIZvYQUdNO7Id/NBZcleQrlTU4z2kLaest0Ytr1nF4zdgsmDQFyYhKlIkmxKjE3uaTn5JFMiz
q9/U3tqKEHVByijYQtYsK1Y8ZJwGmC3syWtN4DMSbd3QI+5DZp7rwcNSEByEVbCJgX2qQCMUhmZl
Qw/NxVZKd1FPP2xF8AiKm5QQB9lFr0qICXrSrJ2cpfKorDSQKQOqOuLHIfzaebyHUbaNMEO7Sz5d
PTLcl/w8JttgJWwmtmUIchyFeoWMLwTjVKaUH655CrlhZiAEoXGsBnEymMdBWD5aceybboRK0L2U
JYS1Ifw2RkZxHYO02dgZaOC0MtuXqvWYXc2lKMMzJtS90VyWTGutGy9RJU6x+1caLkQinkAxl0cU
9w/VvC2zu7kPdhGBzFS9X3X8trDGlPCTrzKQTDTVI9ablWh5gp0KIxGxpDogKEaTvZntYmXAwgQQ
rIFP4QzyHJnpj6oF62XB3Yw5fvX0S876n3KqjzFjR9zFaT2+iLHGP2RiV4ZAMbMtsrtD0f1VzGZv
J8mmoNpJFkEafkaL6QRy6n0J3Uqp3UPP+IQ9fbxvlXan2iQVwz/LmP3WIbobYfJ3sPYVl1lVFGyz
NE/vrpOFWteCHlGIeRUU7rlNzePST/fZwEiBldQ4H3WL18j+lqUD2AT2e2LsJxYbkaLmnolXmqE5
82NO3piz3OnTs2bNvizsLegVfxgeKD/bt2LQGXOrhV5AE0IxBm250IBJqdpfRo8o+0pMS1g8GeR0
OUZQc44pAqdqF1fZB6ckpQt06KLa16Z9bBlwIlGIYevak7HJ29Al6jIBVydkta2w45P2RTUCjr10
5aHr98C6lOaWjNhtEKYQnsAzsS4zSZS4gP0sTbJGRTECraj690zEcAAn9VIuBbTbgu+VFCodiOcs
eY3UAmcanX6+0NhHQWk9Su3kEC17pv9zvdamoRMuZTyA7PLW5XbgE76RnKyamenkgjvIJ+pj01Y/
486wsd4yn8MebB2bEewZAae9V9LFbBSDl1PECh0WPMxDp+IZLML6RTd108OeONHOlf1u6t2/SSDF
1s4BimeoY7JYXsu67Te6wqw9W4xXU8SKUQkPYZ8x4sdQrsep6Ss500nASGj63IFZ+hCCPIMm6BZP
GoLNdPFQzxkrFSQlCgAyB4xlmGVMQ5Fiuup3oaDcs1817WV0yEJaaQ8ZfS4jThcjqXuhsiAdAha6
sVGYndg1WHh7z2lbDY9qPlRkHzh/JQj9nPkyCzHQDrh8zy4vTZw6iEkZNo49jg2V3huBOYHvBUBC
hkP4oUAuRpxfkV/OBTVFt1erlHVgQWWxHQF8tqgZWvQsuMSTztwlwQGptxw3Fax2KLvA34Bh+pPy
PM6/nPY7myvQi9vyhrRE4voEUx+VAEILCFCgXSOWqMYLBJlVofvoLDkbP9QyS3yDK6aImagrvfKl
Fsw1J2uXScb7u6C6kcb8bS3pB88VTCxCgSKfAZ+lIxZkRQaDPn1TkntMO4Ck0awfedRiH37MlfFZ
oV2MR0gDOScB6XbbucEvnIIOSWmcSYUId2FUwvsrNwSP8Pmtme8cp/mamT9x9KaaxnqEXqPlDxtg
p7tLsoj/gZkJ4Bo1ktjL93ZY3HqEDlWGmfENM+SKtNvVMkqLnDM+qBg3wXgt5ltafTtik0g0NCQX
qwBqgP65xzz8Wy+d0nCVrC12oqnfCU78sFPjdxrku1uqr5097azkp2e1Q4YhLD/gwmjtjVReWxT0
pmd2N6XZldFTr4M4NZS/8GTuOg0mQqtUfUA5Cr4s5Tvt2w2dOaTTZfOd1DQXCccpQkd5mNmg9kl0
Ncvob0jNbledVzOCCgZxbGLsxe6lRaGSji+FfhMGLGvlpQUkVndEgSmfGZRDNScO6TXTCBuZ5E5o
D0cw1xlYDD0nMO2oQcfp1yDBYgKy4868fzZ7dK0+4q+EufKnLx8DUtgBW/dcHzJWdDZNbjijY+kh
ZKQcWg5NzoegC2DlHzjHUIUyiK7Qaq2dbiEEC42TKI8BLlxeHrBYbgC1qT73C9s6tbZVheYqmCws
mwy2pkeclWer7wFdJ4xirbL9jKHRB+VTvJyXlsGXt8/CY63aB9M9tg4H8UVhNs/ghtqXamYMkq09
YCS26+tQey1613AnBqxPf0dmsPbkeursT0VzmMuPxZQpXmZc0hOqKsm/quE5KAdK9ZVCUkar/aTJ
LtUZtCO0qdzHIs1tA2gS+zr/1VpfBS+bvRXNfcyR1EfwQzYwtBEpZRILBAO83vHC5jnsf6CCdFZ8
D0g1Gt612PU1fqLBiyt+imAL8mNpybSZ/QN8FWghFbv5sK+vSqr6jLXhAe1R9k1l9aopo2/MN1ra
VxWAWdHE29Sadnr1x9b/TlQaWe+XHHcaxfrYKE+GEl4NelHKDau/z5LSCKp7cHaSXT3tFbsGFRew
9G2+uiM6IC+Kkzu0vFWv/mo1PgPcaGH3Q672kxbrJwWBkzn8iIlrZXpyxr3dqefYwIIFRFiae/Ru
wp6+24U3aL04yGKnBAzcQOce79QRZ1J1RYGD+8xszwql+cLf5HNoo791zbFedSvHYk+WohCFbBQN
vmPxJ/N4c6iVcCWVGEOCXwt5HKoREB8m9QGGWnmXJBi0BbkI+UPmL4qAjPXPNuS3j7JDH5vbXGdm
W/3UuAQW1N2cXJjsnBJcnqy7mIZZqbqEUmOlgo/S5a8JQj/zbjKqCmfnqI0CciiXf9r7FuCGCOhR
EMTXVLO8MMqPqsssF1VhrFpnu4WU8AUzwRjJOfAVidgyZP7cRpchfYXFse76D4OcIjidla8s2/qE
hzNXtvrAWh4xhFLAllfY8jsjg3qMW1q9L5L3AnV1s3cCX20u6gccmGVhyaQpgGfu7EpUprb+JImu
GECiye9B2H/sbjPpHzheE2u3DGuoIxYwqsk7aZyNMPEdliZ2v05CNBuH2A+TCq3rdZr8SRzdRdAR
buiAE4aaRPytgvS7yb+Rw4f1bbLedb3zZ4IsUfCOkX3rs3Xb8iaZX0PxOtD0N3XHeQ1A3dd+Yq06
hVB7DONPQWndd0x8H2mqrTVmv665cW2QE/Qe/YEZ7ag9y+wsplsBEgSiOqMnzrWS1Yokk83mnwHK
DUa/1rF6t7xCChyD+b0CdUGz+z46LpUDjdjOCW6M27qFR7nFJz+Dc+C24ynLt6j2zNelcJ65v4o/
3IS6QqTUo5N0ykzAogx58FYqO1Vc0W5y9rrEtSqup7BmFJuConUa2fhV2KVxuwl5s6KnFJtRH1FL
+IY1nipjWmqV5rlmKgbGk2MVBTBQL5QJK/Rz9bd2yA4qw+t2ow1/jdbXPsqeWdXawGI4bpTvHCpH
38IJ3aCjwquB6AkEXRH6JCpO1tFyfYKOauWPWx4asn5UZshYcjEtMiYFXAQCsXnOdNRvHl7IiI3Z
AjxEeFseK3e/WAJxHrtw472sujbwnMKFq1o81L8jnnIoVQOs6cLLKZc7WKMEt/xNDJ8oJSaG1qqZ
tiQaMXdxXgSbAmer8mAhdlLljZzkhpWmy/bKoFWYEaGYHwCfLbFK7px98H36YB/tLZQ51K4/8TL0
g1BGRuJAYNCLenMggcu7SVAOeNxz907gugQO3Yt1yR+CUVTDzK+QqAP7DE8BNbbHthLog4EOLsV3
fNXrS2u8DMptoSvXHU0wy8bO2Nq7MtyDBWfIzcaKXt4OCEeaNxZedkr5tfikJP6j/xCKs2LgFPPF
7QDfsdac5b2ytoTYGNpLZe3hAAJFrlvQ0utxN7w3aBFctqzgkFMf+C3HlqRFpwbhV62PagHfNv0u
ss8O+SbsVrZO0RvLcdMUZEqpG5o2R9tYe+68gT1Du4mT76LQaD0/EbWh+llWcRPwG/uZ6Exf186V
9jVZF20JC2nvudPTrTKcD7cBPB5QHqwPa6g3fOx8UEAagKEWd6fatEuTsO9wy+ApqDdsb3uwnUa1
zcdtbK/BKEy9P3c31ly95o+olaTmC+N9aAs0dW+pPMX5pZbGd2/sF117cUqoECRhkqwfcy6r2fga
0DQgS8CWclHVaPzjRAyxpjA5ABm4gMqqsVKPP8okIm+iyVmbLR+UOpEb1bOF6zmERZm99jYByLHC
VO+AcEKpr25ubg2ALHD3N7Mpt/GiY55jZEp83ojDtNw9hv3gJUTmWZVO3fQIRm1HwqunqHzVGfpE
OOTByY6TjZtnnuqyBXJ5vxBfqGSA2iwN5yjBSNkzKtCS+hYbEj1SEcjtSDYy5BD4dX1nYxMfyHxp
okOqKn7Zwp8TXghqmIhyUm54TjKVMBAeDZqfpJ+PcGA65+QoGItUdjjYggTfW3q2bGQQzAfa6cPO
fwRP1ahA7oAXoVs+dF1CroXPKDwo0+dKhWygtRMGvrynr0PjZqGFw1ENXkUx+RXmnXQ4w1kgVIIV
XNfVz+nEyN2AJNoo+SliEm7DP1wPaclcKf6xwjG7NJmqcypwJhgf/fQTly46z+jFxs5e4Y1PK17r
kpgO1HXJVdS8ZiJR/ml/Gg8RxlMurdgfg06hiNQiryHpEZc+rjz8/LZXm4ZOKggLZV3nJcjHuj1A
dlhagNFGzJk2fqumxqVT4DMkdrUEHYaN82w6xbtTaxC9C/U9NYx6q9Ud3tMIfQDXKUHGCE8YcROg
SEuRqGiI7AEduKrm+5FRp2OW9jm0dEZxLRsz4ihZrJbV7OHBPUo9J/fZvBalGLZKhYaAwzbldXV2
JvNUXbPOnWDs4mafuWiIAeiw2DRWzAQU3NJqxrdE38RzYOtXpSnsS+3kdHGu5HYiA3iCep0jVU0k
fwhGG8dzZyTUtUachj11k1/hxVNMdAhai7epsJlXhEANx3y2PTWl53Ia2uQ8sj8ypf/Kln/vpkK9
t9kc3bQql29xNd9Lh6x4UsahGmNLI4oe+1TARARnrldafcs6rfqj6hYK23md5wskuwrOpuZ+AWe9
qdL5ostR1oSD8uJly18prZmvGP3eGrJXfSLeql6EsQNYSp+n++bCs/T0JbVFi7SzzNkulG1LRaBn
JgkoTLe7dLrqhpb6WYORBhYFVQEHctjHlIh0YMAOgkueCsAsNq6q2a0wYaSfAQh2TgKO6CbEdtrY
+bVJtGeh5j+qiZ+gzZSf2J6rFQ766JnYk98Uf8Ujy7NllC0djw8H4wP0QT+N5c8wcwJXTQw5Zci+
XZUeoZ/yN70JXnngCA4ph5cIgflda9y32C6Yas9ieZ9xjtkk6m6nhbtoDdUuKYMf7PgfRZ2dC0P1
RAf+YcCWpNZVsUFuxpltjL+FxpLPssbD1DA31esfGnfWWsxm6CYjeR/SrN+bJsji2n7WMJh0cGo2
5jTlh0yLQ+57SgyLoQUO8Uj4jSkmD38/qOUQELRtoqtsC+z6I2JaevpxbWv4Ewk2X2Js8HPHzrcd
OfZhyhezgNv8KiVEcpup8pZNArrjMa4YDootkaWIwlRC1NgYPI9d+JlEyrkX4WfjOORXOD04kDT5
qNlQr+p+hP0Uk62YLno/ubBtdCipHiGypIuaT2hHZ0gINn/3sO1+4jr5YFWCkKV3FFprgQIIGDfG
rvaSAXEDQPwnrkDpTmGnH6oQdO3sELEGjyjyurBHzlnMZ6vLNJZl/DZJTIXXoS0I2+hutkFLQAxe
uViq9gtaeUjyLfbuatJ+HZ3pQJ0QERP2tj8UAyWG2me+SuO51vQZ4EbKWynJatsaOXNz2fwTcpi9
IdnWec+N0s/q+dkZBhjiNAxDfuoicVHdxbwnKZ4SBOGEZVSJ3Aw1ZbM+viS5sumsmu60m6Mv9GKI
xuJIfzi5Qw9mUvfZZo5WT11WkEMJHVG4PUMcPSHCfNDC+3/ntYe4A9iuW2Q0VGowQDoiZwBDrYzx
pg0yu7oitd3dKSJnScsDkk4jEZdg+vRW5yTMEgCbfEkwGqx6itZwYMp9BSLkj+M4rYucLiTJui2M
e2gYFn6MDITpquT/YneuBc9K2sLw6sNKYQERYEHk7C+hJzrwcP6LpfNaThxr1/Ct7Av4VbWUpVMQ
GZOMMfaJCodWzllXvx/hqZnp6gEbpKUVvvCGCvwYolON9dHGWQHlkpQ9pvGkIP69C33TgBspDDBe
UUX1WM9yhFKsXCUtqTXaQoMOGyNJEarFK3pI73Y6VcYQm+UeWkM27lTF5Q9PwWNJlDwyOUHYLBhk
IeYeVoWoZQ8xUiJdEYqvaIg8mmOB+dvYQfbv6X8aGwbXT39pmeU1bR5Zoc4banjxhRWfQpqadUcv
UuIFY4ySU9Qpse8Abz0msT5p4FOhbx1TzV6CIeMdtdX7O4JA1ms7DDRO0kGIYz8m11YL41sflbwW
+TW7/TjI31URERaagkRXxrZHI/2Ml7QaxJflsncPbDtQIWje0tPJXojQua3YrLTXLERC24kq8yfs
qaKUWGCui7yJWIKyvqs6RJaALnEmGYpbLdNWz2BgBiRAZE0WJAa2633aF0DlB6UktO1VjThayQ2G
ABme8DNARGdbQTSBcl7aoxMNGfGlZ44rr8zq1d+oqn2VLeQuQXwKw/VCzwZUDZKMU74f/Hethtqf
ZJ3LZhmAfOoN6YDsLCBoubPjciaNEhISdMz2yGh0MBs/gkJ57bJxkv2TVMqpriZpK7/t3V1HPzTX
Q5zVnuPoy1BGqgwDAw9sQg+PhSBdSmmrFYQLXWQyTiYooq8sr37Mtu3+CaWPb61I7JUmwrQER5Qy
LSqNUuj0oC75yIlIbGb1p7TV+KuXxOLLLWxC3dxAqoPeq+L4PYxdtVPNnaVO7pFxZBAkBRmeCaAa
cOZCqN3wTrXfhcju9UAf5QbDoFk0AN+DSqX/Nv2AH0pdmTAScuaLZqvGoWlRJQttmRKUwcoLXB/m
V2Pr3X4QZHij3sdOkRfQ06ywx17Hc72CtrBaPoaooTZgT7O9qRl9XKsfAjgr5QMDKnmoGzL0ijFF
3Y8HSv49SghwyJRa/KrJa9xEBywY3NEFyxiDmMtQRepHJUpwpNHMb1Uo9WNEr48ju9a0V6DL+afp
Zqi1uXlWrYag7ZkblMuXblVzZehNAku0hN/imDJkzqijlDsL0nGPhAjg3bGhodblkB4cyycg5IFR
0LeEHq4rCRd46CIyf2peI0M1CqEZx5ZyNZuSJxKnUydSV9KtSIvuHFaor/LsR94KqxKxRmpoG0+N
5S+BuOgYk7gXmZVl/GKtADBVovgmWTiQ5iKHSUxT4ZRjgwmn1zKJXgppVIkYVODjFI0CEpgBjUId
tRNV9ocM8qkXHDW0NaCxV0r7z1TkmFqg26w1ILiT0I5N9Af+kqpqZRu0vX0JdAXe7MWDNOCohh3L
LZR0PQTEXtsPF0FY+HGhRNEOLQZ0UEcIAwUckwGZJSlsKF+FSsnyoQyADBN+qx6hwihAgIW0GBeB
5Oaukw6WdrdkGcNF30sQScp6Q4Ze7FJ9GXoFrKc0Coi/nSTpSM+y1bSVNY6zQnCoG4OIUcHAIOS1
SNJqEniPEebuR+TsI12h3tI1cJbLwIuiVY8SltznstP4AzJ8BcJKr5Yv9Ai3PV04iut35c5vrPIX
hUV9l0nNSSkEbbAsUDbCmriOlWGoWJW2TYD2w4jdm18XzUUdIqoaALy7VWKi04imNzIWbhESGqQ4
Ue20Akl94HFDQod50FBukhrK+KnRBIvB9Mtzovk54nmWGD7pykFtzImUUFwwJGR2jdDf6HLrAnOx
YmZLjkwZGoENVeSY7gVYNbtoXiIPZT2zFRhaA2Wd3Ak6F4ZSwxHaGC6sxS5NOGXKXCbPKnRyL7Io
CMZD3MOYC1wD4JTWLBRTUXGh1AcWd2e0bO8N52QKHTOrMZbGZBikYqhv6ljHRCJDP0zu0UCfpwkb
05INH+ShKZIcIg6ljMoLsJGvB3C0rshheuDf1ykOjTcgC3pp4CbhR6k+g1Zob8PaGsAK6RTuZkGB
cp1QYvVqpFp+dk0ExKxASX9tP+CcHVCSn5yUkaUjAorQREFLB4EXw8atwBwS8+jqtXeNmh4sQo+P
NoXhmD0E11rUfQhrByDMMpZ/xBV4JjewR6WspJeInqm4ZaqvvASlh7NYZqb/aO5ipVmpxAog08Lu
NBaudh4nj6nGqKFxdjLuybpbuze7R6Gii5t4YyamPeHoaBRwhM0AU5pEeVVvXgsfYdcGUnznFBnR
DDZGiKu4BVVrlmR8HhrV/c3zEuJg6TGkFDNoTqubsNW+KyJHnXnqgetSphhGG/qTpEvvSTIRIHRN
FV+M2q5vBMWhNtP7kwl7Eu2L3iYaSPKCrlSIn4FSgqqf/b2HUfndGlPlk6w1vnWYt6+AHImvsorD
Y0c4PSdIaiGPpfV3oqo2DFtF0JAVKimVCOk0eVKmIiwj2B5nrlkBCGli3KYMOfki182WYYKVr5/n
fGXejqCJRqvdhtgVnKLIJcixhe29e+lgbppkqgzmmrfuAcRUsSTRf6gLDoi/DTryav0LmQ6yWzG0
nMJtrtPYqPzorTVrKMNxWhxBsbqvae7ubSVvURGOO8vp1VQ2ZvLgblPNzT4QL+YzLTUWb33ce+dJ
fp5DKIocUef1Pz1uWWi6Fnn0kXr7Q9I9RtsQnDGt3GmodCKwXOWKCcZjrMTX81Rv67jeKVavoGM9
rVPDdSn0Vx0oiuf7kHx8IJWddRaSxnlqx+bN6vCJo+6T4FEtIQLkTR4jgYfGLt1MfyDoEYny372H
ddq4aPKIBsarnpV7tI6jQ9EU3qbUh5C+GXUHp6+NitZ7EJ8sUhOgi89gxe76eElDhiUgZ5KZo2No
ipUZs5H1Sg1e2nJL7pBBYN179LopGw3jVEttecq9qzhlBHHITxHfMpPoA4lfcLChUK2dkjT1SWRF
fMtsD0jJIBkrtN0k+CoCwDod7IVa4MYhhaJYekRC+Ltrhfga1MqFDCkXF9/DyMJX/XbqJVC/QDcX
SRLN/jT7CUP3DHQ15DzmoxuUYBaeo5tRS6G0nXZ6NDcao0fHEheEjVDUU+KrAL8QLjZBKKvZ0rNI
kCHsyf1J78bxpMJkthw9KZiPVSt/x25Qt4BFckMlX4ErDHVUB2j14Izn68a6OmamJO9NzC+OOuOH
TE+nC9IlDHA0JK+nUkvAFgvAmXrjc8DzEt+LgIPkvweAIL2QMabo9eNfFG1quBfLPbK7MEB0Hl6e
6K/PeVKlCghP3W1+NRxq0bpJt+DrIkri6AKDr39mB0ZoAesp4JSQyKjBq6rnOmyZWny6FkhsEHg3
2wdcUscBU5HWJxNOjUckwptA3EIj4dUx1YsV/cZyJavAQvQEJ5VZ1ZF3YRriYrMOtxOo07QU6A/1
pwJ81TEMOEyptLNipq+R5vmkHo14qXZOs4ahCZRmnURN+1Ml1hQxmL77YkRa8OFWBsOhApfAMKQu
aB9rRnMhCxpWdatNP1pn/luOEywVwh4NzcZlz+qFh5G0ZMmKE2qBuoDJ7vUUUTyipwRfgwYuEFw4
EaW2k/s911r2cbhOhZusa8/CZwE3dIpEpdmCSfwLr9jcglamyV+LKUSbbrAKjPgWu8a0K7oRF5Nr
9LOyHBURSQuItf/SDQmHB18BNNmqBcV+5Ah3CqYy0zya7iAArQrkdChNWELTtaDuYdP1MAM63AlM
UB+21xcxJTNRgi+B4F58C3usIWXN946GIo1onoUHLQ4JI6NeEP4hzQoyvebTSyvjplWvQI9KAeD+
ZhLu7f+uX9Su+B30AdJwkceTlJJ1SD2ZpnGYaMU9sUJEDp5xaGDaxqsU2o+uqrhCgPeesgx1wHoy
2QyaSg1mzVbT4rOLmA7QpvrLUEJ3Z2q6vk/jlnDVB/hoF8m6iGmRWgri9V2JDm6nqyuDkG0tT7tB
C8t0H5oYIg+l3LyG0yk6C3zhrduysFdRSDeqatP45k1j4tYDhL42hAXa14y85T1aCY2j58+2vhff
dKtD76hOeUK1XenVsgz1nU1Su64UGDZ+5YPc0usKNi6mvstUpQtFzRvjtj5VrgC2p/OyVfrT333l
Ch9ExzzfBGSQS0hHDIYUkzXlsiv9022EJAu1/JfmhrU3ZTW6CZ/Svp6YpUFNBxjCdO2MI7/2/ERV
16fV2Y/Rg2qm/Q40WAH6TyzO+QQEXPUCCnT284XeG9U3XrP7fhMMADBGapin8rlW8zKbbtHrJ56w
WZyUOhK/bR9aV0xKLy6hD+6oBLhb01YMkOG5xxXoXXMrOthbZOfT7C0q+lpq246YFtf96TmAUoHw
d1/I+l2NtOhNhc0m0+YbQDXSuBqzXsCbbPgwahLZ0evQCqTO4yKhrDQfba9O79h2f6pzTTlWla5/
P7PSzFW570q345v8jCqA6u4KqjaUjTr9knaTOxqRCGUnHH2QzEfEoK7AAj1/20/c6FYonXVtvckz
BUGCr78ZHLu1k1kAs3sLi1XCly8vRF5qXjT6ihMDn6ruWY4Yp9Q4nyj7EqItda3dEW8fvwKpJfjJ
XGsF6zI/SYqHO7Eax1sdih8AfA17zEzo5NiWRlFPViT7aKr5xU7ozwnk82OPzxRWzGhqU7LlmQrT
NND7uZq6xY74GwnCKaR57gIC1SWoN0nPOTdNCWgj1I5tP8O/Z6yBlmuoRdSEz2XPc1ckyjiQ1D2K
Q20aQs2RX5o4LsI5AQ6bjSEslFlstVwYSg8EdbDze+P3XApYDXpD+oBfcG0BX3iOu4oS8QnXIvGl
q3ryltiT0Ts2iKoY7JP6LArIJg9J00BqRYU8XozRT7ZUdyGBCV8woacH25TpcMEBxH3VmfAfqLtr
L8+l/Ddp/dTMP9AyUdFjabKt6KsGdUUTUnoI2Ek2k0k2uANCH0nTldbCgKE8qG/PC8sq2XxNBqtB
569furXS3E0PA3GGmr1CU8ZxT1EFA89pXw3jLtwYSUCbBPcmWtgDyYmQ4ncd6ZyZeO79kt+MVII1
RGnrWP2oB0y7/3YHq23rV0PXx6/IzgUKflNk47lJTwt5dFVUJDGNvsUWbqj5FD8rxsjl4qs3fhll
4R9HO/1xS7fYJjHiKdq07RRUcU5ipL3o/G3FkWbz8Z5t7fxUTmDNCk4SzZgk+F0v+SJ1pn+rZtVV
2BmtF7V5sUlbemq0i2kzuD/HpFO84VQBbmRjmr4APd0HzTyJvbUAokX7Zv4cHfFcVpCPWDj6ZJsz
aBx7zwvDK5dvikYqwbUngRYn0nnTfCwtw1yNb0ofVSp4B7VwqumskrTIXhEYcZk8LkcPK/wjJ434
cVAR3Quzqj/9BVbPSS2ZU+BkWxnRmqZIVykch3MXDtHN7wueXVG06gvQw6staFVkWSS+VLAct+wZ
LWDEJYd5jjM1Mpyibui1PEOu5Dk98konAcubS6Ni9QCyWSye26hVR8WFRgemMwbucEaYJu+amvJt
XZoy/sipEaS4+jFwPWVVFAbHeqOUxkLEIr30pb6WNRfioKiQIcndsqKf2FyVJmaUR2KVcyiSM6Ep
krEZoRTEy6y8/Z2hngXKrKdcQo8tIa0gB518etwq/x1anQPZSLR4UfkSOGnEJfDhseJ/ba7i0dpX
EltTE3VLBUG3ZE6BGevQTuo+nkeOMgDdpKrazy2Ne3M8gHDYTsf9WdMo/FeN0ewt1xi/nk+tfa70
Mk/vOZwxwsppCx+0EMJrgzQSWuotoTF0kTTqb4MRKFTkcPyS0CbbPp/bKGPcQUcKw+iucZ5rOyo5
ZAaJNG4cO4aCCDm+Wc/DyCuRM4Wio0PMmjbEEkOoK9KFf4H3XxyT6JjrAi9DBVz07Hlj6vNE4NlM
2MJ6uD0TRiq71ZtRo3+Jg+t0upqK9Gn7gzuzy+XzIKdvZq+eQW40lVyHLAKwHwqows+AtJ9yT8TI
+/ciQxqom+KEv5juuV4UmdIe7iIs0pkpBeIzTSAvLGrFkkD3EkRUQ1r+jHJrne1SUb89LxpOOnz6
QiXHpS7g4cmehwZqbTpchFiLaAgk8U5ivrxzIHBHcVQRPA2p/Rf9dIrGcUSXZufmtXnMpbVXq1AL
5IyffQ6W6bbFIpNlqu5tNS5TkbKbGs/5+hdNpk1pDDA5ilciW+ZQ7fvBXmvDl78a9OhOm2A+Wkwf
lumh8o3yvzuXpWTEpdoFpRhKyEbpySje8fdDdSXosH4zEoWvtVsZumcW4LM2nVIajMBVV+rJ2rMG
nH7ToiLQRrv4DL+BemMoSQWEU1h6VHLZzUokef6ygS5oGO1pQ8TTlBniBQSo1GL46/PVsfF9TqYo
BkIUjJTBWmiRAIor3ApoTEFfmeLFKC+QnzayreVuzUhw63av0+wwqY6KGSj6u8ChFsWL56suRMSp
vJyDxQkDPK3GwgK2CH7ECG2LMn3ELTy/nRnlXW2Vs7BRNOwFhmWA6PyGFBzAQM3vo5AIR3QWj+Zr
JmUaykjaBCqTdCie0xGTarRCtW781xJKOCJAN0qh17dVCR9e9GnX+stMxjjgNHjuCnVsHKTOo4Qz
ii8kzLuvvhyQ2ElpkjpS2IsFkGyeXhTZ/IoWq9VVDYV3x8fNwtRJMo2Fx3Y1J1pB0yL0LYsm3EQ/
AcdOH3/0p4pxV/chFlK5Zc9EX9Plmfbt5074XA1hBp+6Sb2pza0ghfPMUFRoIwY1g7vyXIy2ZyEz
jUT/qe/4ky6MlgG4x5XrB7cJFG/Cjqt8bgrVSEoAbxY5Bgv+OHPumf1ksWTvrJwEa6LT8PJzzD1M
SDCuf0ZZiteNS2sMmt/nBUrj5ANX6wg0PrsSUazVm5Yd7V3NsvSVQ01x/pK6shlAr5YmMiEh4jxD
mYI/+1vUrTS1KzjTwQdBnTmaXtn9jLlCAJRPgXrrYxQ3ibih90LGVgzFuh1c4+H7eGvMyqAA9xV2
vyWiTlt6K7jtISjmviAkgckBmyvQzcB4t6uYIsIo1RUu2mUgP8qWwr0bITU5mha6wm3T6Luc4HRh
6nYGnzMvpHKhp413JtasdxClkO4xbABBcaDQwTJM9b3C6eMoopJrfZbN/nswScPdGcTC/+05TQHr
yExa2UTrmvjsb3SHStF+xi7st7rawMoNhYVAFhRVzO8IwrauMO5KJMTdkJHo+UsDa8sHP20mxS+2
gfhwxIgsk9rI/QK9fwUwaNk11Gdx4pglSoPsXhdp4TmMLbh+takisotK4YIGC6GDHKFyxbFbvwbg
LQglSo/cq2r9twD+A3rVU3WAuT0sCsxm6YkV3KZiyoJj1SzEgpr9uIXnA/oSm81TaNO2wvEJ1bVR
B+kJOME+m3RoWdqqSRiv2fYJqIexak0cVfHCoZKq2y5HzGjHkPJb+Q3OWrX+q8phQDhQZ5MGKk+Q
z1FGpCaOcKy7fdY3VVFwCx2RrR1gL0KTZCqiVuBmG86AdV2q2Nt1gYmWnluPXxl5eY7krC6Otl62
57/FIKe9zvmMdnsYxyV763MZPAumfy2ZYjTE2zCOIfgURI5Gusub4JlDlnbWusvMC0k81aLYTSXl
nZ/r3Fg5JhqlXVWAn3SH6iJzyCEhbSj6DrsY5UczquCYT2fs39p41lpjiY6m3eT+GZNW+tRwtmhi
piOWTEVIRCrET99Kz1us+VMqfBbl3yPS67F7s5IRnRvjx5Pq6VFKEpuKJ2IGNxUdwBN9KBZ0wGDW
2h76JnSMESSqeXSBEUwtLbu3UKKJtL0ctDX+wSk63XoaGr+WogHlpfBE9dT2JvlCTFbgJWKGWPbQ
cVkTU/PKB5BwGbqIc1ahnPUhtDLsV1HEA0X1r9GAdiIc6DWA9RJ8nQGaoFWs+DDl7VDVKO/hXMyW
6LeIlAgT2tXfs1CLlmPDxVVGpmsQgHJP8Rf6e08YHVCdPo3Mn7iNYeNEVU/JJdXQK7XKCMRWknfU
nTN7VK9mPEouNtaK/GiTJN1TQcb0LjEU853uXrdWwsJHyWEqAkkGJ6gSVFR2ohpJqdZLs0VaRvdK
bYJjoOBOkBqa/VF5BXvk87w1XViViAgYLdrVUex9xr6QN51NO3fOFll/t9RfZnnfxLiy9aJ41Su5
vFDsoJ2JAUu0jWnIoEuIvWgpNc11DA0X62dSmhGNvTjYxpWc/bBLiP1fFqaOmbbVA+i/NY3fBRqT
tgKcmFrCkPXN0jQjGKp0NeJb9Dwrcs+mpEtKikB3GN9VI6DixOP/ak0e+ASlkTa9brWnybM4n3N2
IPPSFM0/+1lYGKuip2CKRjj9pm6n5X13j5WSc2o6qqMpXKpCQ790+LWkdjdu4nZAVx0GHsHGVLZ5
fsAzjRmBMqfYjCAp4ZfUb9ymwjy5GalrWpPhpSKriCwC4/oqvORh5kXCGGtEsfOqg13RPWcbkUzl
NGZOKwtIyLBIAnXY+Gh3DGaIgq7Vv7lGKq2rFo4r/Mlu/ESsu5kVYU3JjCHvC24ZpQ+f7HerpzOS
8RZ9KKt8yP2590+xPq5hRp8bAO/FWw9CFiYRfB00SmtMS38JJAH1o1/c0bVQMSCQ5mH0GfjerkRy
WZtEWTFKKpHLAHeKk/IBVeRZZJ9yxNNVP9i6CqdUmayT+uIHs+gdCL8ifzeySi9ZpuSUEa+yuYGA
D4MWncvY6F5ik1JCJNBKLd2N5gJ6Nkn3ALiDOkZhsGw/oBThKdN0B49CgKm0HF+ajsia2ahUKjSL
IS+Z7i0IvUqUmC6ygH5CI4VuJfr3//2f/L8oTALX9DJ3riJnQV/bAf06vHUvpDmoQaDrNO6geXxZ
G1RELtbVXribdp2tqECsiNbmYiEWw8LY1vvgkhySQ7nJrxaOTDP7nl51UPEb45/2DysQFAweyUVZ
9Nfu0P54w5x9+Fx86lhLOPJO3aXHdDm8mUgiVHOgzwtojXw03YwtmmJb92yslO2w1c6O+aoeh63x
oh+Vs9iOd1C5h+pGGcyYtfvsMP2e8SAM3smOu7W2ycG8V7fqFl7ds3lEvPDsvqjHcF8vcyd3skW2
00/S1bqwjYUvpqNv4M2t7HUzh0zohBsoBSvzNdx3W++mrOI9v7pxX7yDsbKPCCks/auy7RgBdZl+
9FcB/BR0+UE7BW/er/vhH8OjvEapdA2OZQ5Bz5H3BYNQIY8yQ3LxLl8juDozD5bwfHgg2AgqYa2N
nAPO0D//xfnZ0RbuLTPnkIS7Q7BTbh7qIbPekZfqPdUX5d7+VgBfXsqrt0MueCV+1TVOa1vAtfIu
XqZLkOMozVef4jdaiF9qBvYXHPRlt6pfoRg6xRnXEn0nfvkh7Ve8TYWoubJw/wXr4oDvnnQPqGG0
s3pTXsEOZYeesta83zfjoh6X+RWpL+wgdSK/AdLaQrrzO/ycdOeq/J/upvyrHj7OZ8jNTS5fs+JQ
HJQF/uVbgILb8Eg7/gMlivq9fg/e7EO7M070/we6+uHKe1M+ohf+WRmnod8m7Uvy4r/SiQg+g3O0
TY/LbGsv1b0PJlbMqwtSUU/3VwelvI/uEK3HfXMI0NL+GPdc8SO9RtSUrHXHmUKvxwbeu5zUR0pM
kBYiAJUy89ZBvVR6GvnT//X0/7gd9NazxYuULKN1czaZr8XLNMRg5IpV7KROs2I8D00Fq4ShQu6X
+dByEK5JC7EVzy4AIPfRId40C/OYMBuNLdyTQ53P+tfmbGEqtpGd6jA8iguJlXZzt8q8vAL7B8XH
R6jUZHH4yadxRa0uWGuMX75kqXz2xqrqN0i8ajDwmNFbWrAeflQcoroj4wGLI80iPzYQdGZ1uWq8
TRatzGDJvzC+QINCiPXmFhAoa4GQhIJVLgpYSyR0FtGa+2YkQGGR6CC8uB4O7Wn49OfNi7zLVj0k
ESeg8fFbTs31Wb/O5tlqZHtI3tpdvTMPlmMu8rW7NBx7Tkdl4S8B/q6rFWveARF9GW7tBqravL2y
NJxqBqf6xTt7W6xB1/bcXNhzVIscfwmNRZ1hJPSiX7DOsw/Ri7eNmbrB7AsiMyRxTF7Sk+wka9Ux
5t0nPi0zZe6whOZsG8MMeke8gV+w4BX+TDdtRtwNH2bBMt6ijjfHx9Cx3ooFfgpzVKHmzaJZuCtv
bS6Tdb/Rpqkg3QENXaZP0bblxuIBwkde6MvRGfey0/N3d1uy+8WneuPybv9Tv3Ira5shAPgEiUF2
OBi3hcMkQ2AEFtIkLkzSAlY2XeVQVX7KTfiDNx0zNPV2tvSSWI6VOO7KvKP/cAl//B/uFdn4n5xg
cN0dQChIHIIQaSoW4crtYfrN1H19AsERgZFU5qzmaIcFm9ftZXiidE1VPpg50VymwhJv7IgkwsoJ
1ureegRrPd637bzfoM1/hmFNeYh55hXL5hOLG3eTYgdsbEwJrA5wsmXcoryHZCBUASfYTaB1GCs/
MHbLZsHI1XOuZ1qU40zCjA7dVaK6l7Jey/uOna53KpYFWMJ2Nbm64pmDV5xYsnx6jnvY6JdgPTr5
td17oISTaSyQILcRLOG+eUy3bIQTMWPoeoctho+7adt4o2zF1n2Rce9+tNAnH5NMz6ZHKye4+CdE
0Ni4xzsyYXtks8/WS7uER8sv45O7tpfDC3yPDqAx6ifbcR2cgzMgRla5NvfnPGxrG/6gtMyeSLta
3Pq9t7aYD8mBogcwJfUOEj55UMLpmWMYa50QDd7TRV6a63yprykQL4PtuOOT8XRW15CT2eKDtf+R
XICfz5EiWwTbYBtt5d30rcjTLcwlPnZbbmGJr/ELrRloBaSbs+JfcqPo9ZrcUgCYh+AxGdVvdHsm
36VjuZeX+YZEXZml1+Zmfxtb/qr8g6jAlabs3FRG2ZoOEJ+44gPOwP5J2ypb6RX9o405G5fuSuPU
qubxN+5fK6iVLISK3bu+Zhd5rzpMopXymy814gBlbnFEY9ULimlvvxpn7yF/20f5PhIF7NV78rCP
xkp6lb/HO9RHB/bMZjpLuZdvsU33Gqd5up/+SW7Tud46SJfPZQac8ZnJPAug9WwR0gyhpWXroKp3
TSEk0Fk4y/fpv+mW9TvYpugQcUAHh4YfzAlA+j1WjteEGy0e6Ybz8pju9aP5Wt/pyvNRELsW8HpZ
etWDCGLJZ8dc27At78B+UTjTztqq3Gtb2GH/mhu6dwfxj1D1W/82aPl8pxv9m3HeEwBdyk124Euj
i/av3sN+M+/ZY7p1/zo9vOYfUKstjpxOvjdWOuOT7/u7v+nmCMbN3QX698toiQrkCqiG8w8s6QKp
txlq/me4M6O8V1bKKt1DZOWKggfRB0XEvfqd3aRXjTeMFdkLn906I3Ma7aBVvOnvdNoIbXVCF7FF
jWmRO8bCWugn9WQcjIN6UjfAbufTR1vn4KBtswcB8XVaKTyD6JCyc4p/0aG5xVfvgkvfHjHi6Sfj
jXScXvRP1spaEQaxa/Z8b/8NFt+l1CS2YoX6wbpclktExXfmvv/wvsy9xP9z3K7aZbHQZ9P9QYRj
40XaYK4c5FOxPrM18QKAe0YGsDmDAFuNH4OQNzfYpWmZzW76bHqJ7tHS32ADv9J5GyzHPvqSN9E7
4E8p2tdSckLxUHZSEYN3gXIVYglHCzxde5ROwkIGvopDxqd4jHt9meQ7wpbm5l1YMBCqrobpsEWD
42ORZLD/HtUjvhZElC3lwm/7jmEi3GJiBDbmaVOu4Iojtzvn75jyEShJ2MP8sF9B1c0O1j//o/6B
QbzuPsWb8mY8tFuwTn8gQRDCsJ4+BbIx0Xwq53x2NEqieQhkDm3o2fiOyliBoMpv/wXvFmT6e/sl
v6vv5evwou/Z7ZEKLZGSPtML178StNwo2JN8QwBebgiZ4iPJJ9oOKHmDDZ/VNfp+M2Nj/CB8q0Di
ndKnNYL+WJ3CU5sqBdEsBwgzAe5hiFMDXpA/qXwjzL5aRiprqY5YhzrNsOU6m191Vx+LrfVLnXeA
QamudAxCUPT5RfUU2TMiDVw59HduK/tMPqOz/AXSfkSvaQMzdNdPW+Jn9Zu+JueMnGxWvgrdgd77
jEhJTsoj+yGHEnx16E59sagiRGlAMqBn59jv2WezitbRrjBhi6zjb3OpL4eb/5Mc8k29dzH+mp5M
Qvx5sR7KGz+89c6Ma8hwZNSMz88rq97gLCQZnXnGK9kqi2W575fd1t9Ia2mnHOqO7E259KeQtdjf
7WN1s/gp1REv4TeGTPPuUJ58xAzJb+84J6GU9uZt6S6+B2eUb4jD0tf+nWqIM64oTX1OSI9P9ext
KJYyBEh7LnHNZdsmXtlmw8x6GbY0LbwDdmWX5FJdhpdcmUOB1ooZushH76zKcGXmE3s/W/faGqI1
1x6+YnZSvRHgf9TEmhHIv5l5jPfmK1ZEJj66MXzgeXCjBg352ztkhKTRwT8xvQ/tpuDsoZVO0wWJ
Uiggke4oA3K1u+icv9rvybq7VBxqhPWniLTPWwMt+sC+klUjHc2jg1rxWfnEAHFjfvi/zbp6j3Cw
/EBxkkhgi5pkNyyADJvH6h/Mae/Ar3BN7R1j7P0wpTLTiV+wzhrSImnBkd8cxqvRz+rj8GIzAXVU
z7o1jtH9F7lpOl9621nFAaU6S3XJQqzZrIOD2KKNgXLjrEpmQKlhgVv2lPa7j8CfB//cN5t0l1xQ
3uBEyVK4+G82lS60o4BzTQSvmf8G0QRHng2C+FOGMZM/0JDMdupJ/uAdHRmqd418kiOXYI57af7V
jnfwHvYr/7DpEwvY39kDB9Tslu6d4Zzsih0mncCj7Y/hvVQwhkGABR7BV7WTT+l3TGUTSVhvwckD
cBYviBcV1hDQk3kJ1AYfUlYqlGfaq2+6NENxzM0X5VtydHcQTOfqFrycCXkSIuI+24slTPMFQdh7
9+VeppvDcrF2UOdvM0Tfl119MsXOstEXWkvuGhUFCNdU+8RlPNniNxFn3/deRiPFrEN1Xwf00U2v
+H+WzmtLUTWIwk/EWiogeEsO5qw3LFMLqJgQlac/XzlnOoypEeGnwq5duyb1MjtpTF+dKeq+VO12
ESMH+DFh4UVpAkJvMUYkpws17xqtLu0nzy8mhKHRFuI5n6THtNMm8lJnr2nOvtBhjz3wIAfxPoSK
OsfN7eXTd90ZQIJGw7boVqioIC1hBNB7R7LCUKNJmFQ4by6ZEE69iMABT8Rt/HOUwBd8UZJtEc10
dukwo7XJUZeNU8AMuM5z+aD8hZbO0WiHWlqFTaqfqKu1h2JZMb1PW0FJGbVm1FEZqTF5zvSFsX0M
dIK3jrd+ksq9N8oy3WPOiTyzsTgDznL5QDNSFJ0l0rlugD7wBBCU6SP7dOuuJE/36B7pwXX0np3W
ZGJCdMV6Le696+w4Ipheofi1ZeqQ2W3zlQS62xhcl53ZOWZ2Bg0Kr5UBgQUpO1qFeOcune5MzURk
8OzWYy1EbzW4+Mzh8rzHwOD9mPsaVt2SoKDonrt5N+02J5/BZ8AUkWljbEz1abZIZq3Rdc7aJH5t
2bonYX9n+y+i05dMv9LvcEGATaV//oU1/XSTP3Ii90kPMqwnMd+fmEOGeq0MGxevkiC/TJI2rhb5
oA5yr2kBJ9gdzkc+laOD3spzri7TqbozR8xIxh6g4NFeH+fZvDNh3XyWjFkja6NN/2aG2sVVd/e5
vmt9OUN2iTOGuNJiRck32lgd5o1zMjoW5IB5xqxh+NpU55gks2zulEkygutFwtzoVZNq0uiVEx20
CTcyu8xM5rFI+rpAcP/18TuplyeOORQ7rHME624SncbPjbIriHwuG977tCF1PLck/tm0R0J+tK5/
vNcbWsRfk0DsPidcMJbKLt3TzIYq57P/6t8jI76OvMtIXeD2FhjoK3n2url9HhCuePo3Dnyz+5i+
N/e+suwsnwAVxM2EGE/M4d1WJkWXz0QrAtqh5tlNmR5s0BHNxBa3hsyAFtAfRxJrXsD8O3vI9zEh
iN1SJ6DaMNAJLZ/d+8Xn8JxfNi8iM1E6sjqZnkcIc0SacQwYR7Mj7UD0oIBsZFSXcok8lGyAhGha
eeo1SrL40JBZ5M5Lt7M3DQDh9YPijgM9GVFwBlKwYLnQv0FmhAzfUjbplmOMLjKLhYCErIqta7Ms
BinRkEay2ptyf430LTICzS0FPi4K/FlD6rQOsQcBgPaxPtMnQN5x/FkyTAd9KQODaGnr098XYa+m
HP2EiBnxFJqwSG7gZ//7iAx5q+1bi34DWxuB+v1sOxqeDCMFqQb0M03PUKz8gMDGY5dOL3FnCQsX
uOMzrafZRW5xX4K8jQYOxHGlGxrCl02v03nVmuFmuRD4eJ/YGKvj7wrNYDTnv2+bb66E74pK2vNN
PyN4NzmrV18dqoJZOXiYXkmn4BtnbjO2ulG51KxRxiX8wqOBqICsmG+rRpMU3sP2PW7N7/1iSCu/
Njr+FbuKXk4aywA6sHhEEVylFDUT5N9cemgQ8h4hsUoHa9likgtCA7Kfp6PNBcuctvKJeI3FuaWb
BG61BJ3YvB36YUiDqGBeIpcja+ONDsSDTkF6pcWuYuYwsAAW+d78y+J0SSeIgZiMwCPqBuFjJlY8
0CZHDrP3GkOvPt8siPFI3kgI3WKACRxWtN3nrz7KZmvenQvhdGivKo4SMmtMqRs818wsRWJErA1d
uEIAZplBk7BxC3z/Uvr3H54GJTOKYmhZnKca+gI4J3p1UkYu2sysb6w52/q+SQSCHKSysnXdOa/v
KLFjTeEEb287chQ87Qs8i+WBSjzQAqKQqX3d1N4DuULEAWrrMX1tqul7zQF69QgPmYmhWanTuHqc
HRYtZ0dZPAiE9N3z705UQbLydz87bxYkovc0OIE+EHvSG0cnwgXIAECwrLD/foHU9pPusgiYh9VV
7J8glq8esRxBHVdKQxMEnhgc6jNiFhoaKliOw3H9YugharamRQM3zQvI1+CyUDbIYE4x8sJ04R2Z
zGa7OkWGP3eL2iFl4IynSGLfHJYEYSI3WFzlNXgdD8oYA86TfB5WNLrUHeLfFkGWyD0RbeGskIw+
mt1OBmxW4ROCSxpckKG5OWAl34P2sYGToFhc755KXMa0FbQdiEE/NtMeXprF3BuBGsk0x99Nvv/l
UChEov7LqTo75dGhxRIi60Vnoh2z+uySEVNfZmR6lNTMxO7kPjPZ3sRkNMxgn05OUnn08NM/o6RR
S7FReNZP7oea/ctBFBuxprxtXxmdY8BVsuoJIyao+GBUuVY4I8xYhBLYwRK4KWt0owDc7lPUyD5h
g89iRhRCKIfcgO2Yf8tQ33VFKvKxqgEg6BSDwESiLm14BPrXy/A1Q8sLLUSjCNNv90wyysTgD80u
wTlxuMYbpXOHYpBTuEMqkX4kEcJBwnf0wt1tboQKVJDg462Lj4u+YdDo3kDVv1a2Rz7qCv8T77ZG
u2jM+K0D1y/DdnXGI5ao/1OXYnoiVBLrJibffooJ0oafLRENlbUv0gQHaDoceWD+5+geMbycIUVw
hS1UnUlTE9Mupjh5LmwgKywlrgODipaF+Im2w2BtzeDit45/T6bgXejpgnw1YerROXdg8FS75o7D
ySUKD9K8259pvgR1Pt6Y0+HWJztF/r/lYcqxQezQ8+UchaMBr0xMXxMMbn82rCb99Ewt3n1YBYAu
L99ojl5fj8l+CdckZIYvA0gsdf1atYYPEpzCYk3eJqikxeTtuxfO97MkeVCW59UxLicUkzDwR7uz
fa2RhqgVzG4PDTIAbh7F5rH8cW+qGiS5ewZkbLqXKsg/XTjvdMkhRSSX9zrd1VO1W+ypXjwIKTtI
pThPg5Tca2ouGC6StLS3k0NhcVoGQS2912hiSZpRAoIWNsof7Yas5/uWxZiMkZB4NakZuwWi30+7
JqnePtYlq2dy4RDDcwWewU+umkME+5j3MhefhutZSl4zffXf/XxnArpTtIVxdaCSlO8uUTMo48YK
1iBOhGAGl3s5SGbLLBo6GUeXCBm01IJDWUFfsV6j77qeNqd0rb/H+e4+egxuk9eBNJhFcz+kg6x3
3rb2rxU9ZaN6ZPRKcC7OJ0D1xJy8dwpjJugBuNlMdOaEpXNj3RhAoD7/cY60iTIjct0Z6Bnp4/bQ
XNXBs3cb0CbpajMkSKYIhZ4rvwOLxMvOAQvHIUFSaay7OEyVYjxFg9r+H2QlZCSxpM88QrxQpVQK
oYf2ur4Zsa3oPCBaPyOGgwWAWsA0aqAIjRFM3ltD/t2GGyfxy0n857eXxW8ShhyBkZFp2CVCQhgd
+g7rMH+EnEK8SuviElqilkCKcAQO/uNmBaJ0RrvboVf2zv4b9odpB3tyJOizqkqUjyb3iPRWRfxh
plLbuc+VwWlchm+chUIX7Bk1URuJp++b9hfrtjVX6eTVuwSI3RlLDVwN1wVo+ew3ehCrJwRe5CRY
VgCczhYwZ6z/wjOcxpsonIYlCqrsGHENF11JjZ91iNAVSC6YOI55RcjC2JD3WFkkbZsAgIJQizE8
c2wWg+/mCtLXFgNUELL57HB8xI/ak5y4zSQQNPtJc2Xl1hQ9c0nZ2Dt5n6neBVbCIWHnkKtnNh8g
kPEaShXIVMQloiDEFdNcGIvnqA75dI25AvgJ8MD7aSOyDucZXBYk1jSfo2SDru/bumxlmSPk+Y2O
Y5p2tPkbwtiy3CsWJRQ078a34WPYie/rYpKNysWXFamuTSLAnAsFvRzYqhbGFX2j2mnTB1ihJEUH
KnOcr5BcOC2oURH9/Atoucja4gVR3oCwMky3330H1aXUTi/UZ5wvglSq/aIQpNpX3U3IUdG7Y7Qo
46KpD/01R40J0oVbi7XGNzrrhKsYonoB/HV5u1g2iYDaNv6Tq45D/6C/+IALIa7iHqbnnQalHmKT
Ka5zPN8MXYi9fNhcYnMfO6iLJ80vGzGKRTAFuQCgsAEEEOES3Cg0buC76FuzEOMiQjsDM42Ij1Og
AvTSKaMmABcG9sWjXMaBoRE61XwY6Mn0eKgW6NQTvXDq6IVt6j4112xWLM4LJMsaL6tklhrWi858
9DDRef7T1/THovjRoGcYngYhEyfZYA8Zgs78JIsgRNX9040mYfcIDxUbntM2DAUO/Qjnhmj0vgNs
SkILabVyiWHUrbLwpHWdpbZPAAUSPk4x5dPwILp2FcpP0EqpYEn4h2siuqO2U+pEtGhKQqDkcHVI
zag/BoJtoWjDUm/MbhNgzsfitUINnJXBSMkG3NMCy2G9mFCK4FTtJKvr4Tm7jhCZsR7DcppcpOol
MzOnzeVnB8zfPlmtvtPZG+zhzaV/HLUTgjvhqEqGCR5BJkGjN+EDhR40rsjvueIIu7nknsiJ7fPl
Z/JYvdfvPsjj0KmX178Lk3o/BKNgOPUbpTL4xxYtT2hnW+3S0rboesvIAkazrTpT6AVcx1hBBqsl
1h3axB5kmQIZnJh74XDCq8n3AOiZTm6LxhBq2Yp4j+vvSAW/CW3OUcBlTesGJtph3sv8pC9SLcgY
rw44hvjb3T9p/YvWR54a7BUlwAFeId81pxQS8xUoNGVm4mkaEqjaoKbN72XrBoGSxM1+jyo5JrSr
YOwuJS2OVsquEKQixMqxWzBync/UXrQX3FWmhNckpSTyfBxOtfkFPSfkyDhpNDpyyIDTGbjxstPS
pZBCVp2iKAJy9QckQDKHfCdFLhIPJmOA+eRT5oeqpPzob6BiCJ2AP1ApyVJhmTdGn9V1a0NDTGHe
wr2BoEPRCuUFlBMLCQLB9S5xuaQccoE45TMwloDnycS1/XdTT7GQ3x6y+gdiVvB3ZmzjDCl/kjoR
wjISAeLEh+jGIrcqVtr8H8eBVAbX/P67zrl+CfU5VAwipc8jswg2mSoiamFcWs6XeehPV2O6LjEw
EfTHkgG/NByMm6uk4yRoR1iF/SwlumXWWb1mON+DCiPBJVc7Fd7M6rZUCYKOLBAVgX3CH/n9flkX
wvotLQ0Z5+uL6oLdkDGLFqMNNBlniCq8RS+2m46UIRw2TNNWwW8xnySxP2g/Nr2LGn5UNYKy263K
e/yhU2LLsnivK5KKNERXkBAYU0bT9KQ9b2zSfUd8yP0v+8NjnLZ0hbM51sER5bzDl6W8uQ41zhmX
R5THn955pIT3xXFBgZ0PsBE3f7fff8DxZXgZ45c+05bL4lOWt32xqqfUMs6sSb37HlcTZfs9OQUA
On06IKDH6PGMH+fl/eo9GlxARFg0WhMQUoG4kojaBsOuDnTWlolfDKnAnUkgG0BPsCtmZKsAVOet
Of2MiTZToAJ26Ou1UArelfO07X3u/RvDBKig3Glptk2yiDdTFPr1tSuDT05OebDv3j3Uo/YAnNV+
PCyI2ivMHnKSL3VCPNkij82nKJWTjVFJgIZDMlWWNpQQvCK1bwzbO+1dN4SSZ1gM1Iyx8kBLDH0E
AzGFj2FcQxYfqq0fIzKwmu3NGdaZGaBYSjacnVByRG+Z1ksrOeCymyuwXQ0lAHJ6ZNCwhYyjggT6
8NuMwqudCx8Io0OpT7WUOGceOGDeeciMrheMLnxiGlUkcrdNh6ljVf/ObN7zC6TxSOINP7WbX3oV
qSIil+VAJzKGS544BrL5k3zzAOIWrM6Cgi58TSbDZf4zY0DXtGxjGkJI+6+zZzd2nV7+9x209sme
WCGd3GfN+EIkBwunPSdcyVdchJBnKqxBQYsPu289HgFjaIUH/Mva0KnEkFz6Dagk6AbDdufgUXNZ
k2+QhnaMiOLQ47l4PPzO3a9vLggL0QHzMD+GVxNGqjazYx/ejSOve1dkC5CadMvPrKnAHR7nitvY
fQfnBZ29iIqSPleZh/jU9RQTkCm101Lm1zMTg63bnho6cviXu02EaMA10zxmRN4fnglBWTA6/5hP
jlu06C0KEMe/cocsNxgFRXbNTiKyzcbsuiYyzVjOzWeCCTGZsmFdOhR3RWcuOxpoVXQmmVI0o8dN
HxvqbQ1z3ruZd4QZDUIRRW8FzSL1ziu4FcoxNjWsopirsuiZx7AoJ/QkQlJdX9d697wvpsiYZ+rI
ZM4BfcdWL+sXRPSE3qUZnAged7d9DooX1amP/KkgAKnFBFvbsICQT3r4/LacC/psJRI5nSc0ykGe
gsi9TRsYfJ/F1eA2+B6IiagrauTwWDXMAxNSTBYjwpY2AGNlMgJqXzDZvLCo1DiNDXVV8POCQczX
A/reUnyGQLLD2t7bfUb1tt/NqFXAUKD+ceUtJhcG9IUn2MvHlakOXtAlryaqmGTXzDEMXqln7Kvc
bRUB38ZQGeaj6uRcPCVRY9GsMZgJjOF4tBoDJkNBdYPLAiO00LuX6+JRTrNi0oYpTENl2xwyF178
FqeZUSegE08I/WpfK6LOZXM2SYqY/DHO5rg50X/qUDXQiDURMXmZNri0aS5OhFLXaVGxhQI50MUL
+Rqj/2BgZQn5BTMOvavY4Qo4qLcvgGETPUGrsz8y5YWeKZfJv0yeAWpBpe/IEBUfVnnaGTygxbeD
N8eVUJopHteG8zi0E3Fe8/K9agBCvEPYv3c9ZHx93YqLFq0AeHbc2ses7bvWzh2FPk0g3ztpDZkT
+Ml9CkRnbrjuOy/FFrUWcOnLqBi8+9ioV8L52GtNH8Sg/UeuzSQfEglgerzrr2KVLVopc9jLjZmP
blVwfx2q5C9JU6fJbKo8Toj8i3z4Kq/+rU7mZ2Wcv95q7/Fd3osA/9GYUrZJju8N2hgU1S7jYz0+
tiPlsqmKzd0Yge8+mV/aVJ4UJh7h6zrUb73UCBjpTnKO10uEWNnE6t26jXeAFTC2kgoB2Fa+/oQ+
BxJcuM9LpHdbhIkxwwUQa3zAAHdydICvMOhc3Ry1mEHdDMvHIEce4bg9Zr0vi4KWxlbbQ8oR5BqM
n9QVe2czaOh6m+T35fcRX5I4y5DFHDTVhfFd6unu9OZtPjfYxOM8QXvcvRuOAAdGeFYZ7kolzs4Y
Kje/js05MQc4cP7dtWC/gG0dXmPGM13GrzmoJHN0sxpuB+gkOSyYGfFYAu6UR2oVN1X30vBPF7+g
7eBMozJuP6JgqV+9L1PsKw4rF1kCPzskcmPsUIfl9/H1BBHbUFF8zk6zHKTv0CzCZuWaqdcmzj/R
WlsNjPg2waSY1zHii020/y9SHifnfh6MLegOoJJJoZDhHE6sHcz5jSW88fCikG3uG9zu2XJMyCdC
s0KGwlcpMxEhTM/LZKO3bAXxdaSZ4LEn3nsEfNKm4E0zz+DYbzy8I3r4IxxRy4f+IhUsRHFwYO0Z
/P7pNbYN5+goTjaoQJ39Tx1VPXoEa5LUSWsBSHhBh65tI/vVGRrDgKiHa0Vf5TPwYIBE5GaPA0bQ
dYYv7IRsj2Lx8hvl4bF/61LroeDUpObQ+DMN0AmHInrUY3TsdY6U6OAdvaLPMFuU7UfQIyptPz3z
r1Xb4PDmH1Gu7t3H0OGKPbocLMArLITm8oa6EtiwBXWHlfgVXKEE2SMmpOa7IxMn5QPnaNBU0HRw
7uqEnESdvkiY3aPZxo62HqTk6N/T5WEdaQ6DqXj1gH1Iz7C3aYYo56/6Bqfu61Q5C6FLuSaH4bG6
lZZVxRRt+2aYAc4ukjCbXfyPlXscZruGB4X+nAUfCqYN2JVDemmrBM3XABccCD3nGRlSLY+Z4jV4
eEKSRrf6R8ApHcNiEUDKOo5vcKw0aNHCc3q7lEddYdxVTsdiapp1t7ZbwlobpXIb6Sq37WR+26E8
YROZWeAbVmkxcoVbZ2sIz87Wpkf/FhhuEaDI4Oqu/AkRenDsZfCCq8AMqWv9klJlfIxyL3fA8bWg
GNDPMWEM9m1whVCixy//5UsADxAJzfyM0o71ovJm0DNvGQ34vtbNA1Xy0sFnC5IBpsTA70NnzPbz
IS4Nb9CvFs1zD1SH45dSKCSFBloHdCD/bRld7p4OPPu8wWbYsk+nQ+oRmwoB5BNwuvjmEi/j7MBd
5j3MT7QFpnBjWs+Xmz1LD9iKKAuvXS0+Ad6kIiLgrSaXGXALl146SQfXXjqAFOtc/aufwCWVW0eX
0yiP2f++Um4LyxQNfgv8j0epoQX//ooNw5e49I4uuzDk3kDuY7d5nNfFR5ct2xaZEQcSVe/oPPFe
PTW+21OmGzqGJ8TX27AKy+ltmETP/nVcU+K+Da9jeQYWaDeD2wwXBzal6tTQSaTwfYkuEXW+mNnd
HHw9kFuZ24w5YYMsOq6hRG4JmdgROL9DAs4Y/xdUwcmH/RtayEXGmZ900bB2tbA1NKdaeIuH26ZT
hp/uI6TdYMmV6rf9I8Q0Ri2H7R4k/2U9eHGlQrHj5xsxJ27zo6h5rUiWupDkZHka8Omv1i0UxiFM
236+x2J+uheYKI/ptf/efKnM1t17X1jx8mmfkCCFH1//6J+qd+1f+21ooHBtxsXUWObDYqrsCFYZ
wU2Z6r6puip0pHyvwmj8cBsavcN4IS4Tw5JLJw+Fgif7qgSlJ1Q9zRcSshZBXrBrDyYa+jzonpFC
dG9hA19QEFqTquvLU7/sytY+TvX74jLe8Trpe0j815wIK6OKrf11rCv8ScJYeEqGB2pnbVFY/53T
E0xnw6N7wlYocQrFEnvlyQa1SAObo10PjkULpoUJcFuyByXUAg0uIxLykJXaPhmhHPnKgfUXHfvC
76Ro7TLbofuN3lHlfSN1kIal83DucP8aPjN8u2JIPgO8AgZHTM7Lni+h9dGoxc+Vn8HayywG4kBr
ePsFbH/KhhHsBtjvN6/Rk3YRPSCGi9/+Y0BkCFt0uyXHZcVzlVp+OPZ9sS2a05o29p+xsqnHmc0Y
Mcewj76YF+hiHtL6e83ZJV7i6e7RP8eNUHcBCIIyurkcvS51W1DwxqAxkMfKiIEHcbu7QzVetm1B
1uiVET9WGbGRoB7X/brf7qIm0Nk8Vwxhw9BpGDUo7W5rmPmP4LaA9rLNZtlBW2HLpSwMi2Joho+4
DB5xp69gHRl3A48+6ykuczhtHg92J3abQW0k/fmW2cNAe41VY5UCcC70/rHXWDUBmo4WHbn9W0xp
6Pm2zKneT7oP/pq+2lzqRd+VOv79UQVVrxDQ7rwgEew+qCE86PaCwMP2fgbWBjF3LrIvbhkcmL1u
H8YH/oUVxoV4nv3iUblhOmPisPgij7noxrm8VJ6WHzH1cuswlj/rcJtaozwtX4fh2Gdz3OD7cJDX
QuL9/1UHE//AtE6f0e+w5mQ/mHsdFjEuLUy8FicKAXq/ET49mhHsO+f13zm58Tgq+ZzhMioCTqZX
+zdXHtGcO+y7xDt2a1+INnJb45FzXNm6CyeMU89q2C12Q394tna74T/v1AiLoAjq/jnW3c+43S2g
6MiPvG9l7+7Oy7u5rcmCFJZ9qCJON/uDGqcr22VsDUsn4xYlaDzdbme4u52swH9blyVisBrhpfqA
z/Q/MDGVz0qxwsJH8ruydvLULdAc5qn9VlQjlI9wjg1YQixAF8ZpYNhD/CYLpeQ9GHroDDscy5PN
zBz+J+6xh3L4TXoyykB+yxF+/H9LC+URca/ga7+X0zHAcTzxduJ2TzabPAzlbP9OPbUXloQ4F3E4
4mhYfhbBqlvTe4S0qiOE96cv1E1I3FygBReuUMcvLiRYmsjkoi3o2pheoOjoAfxGWpY6sRF/e4Vj
cP8eNWZyX5rDoH1F354R3yN8tSuuhZoMG5IuICOgThABUGAdxD68fT2QtxDqlnwJ/17F8RiB/ntU
6lHyJe8itgWCWSBWRrZ5oY/qTXAAhGzRrMKPJ76P3jI6o1Q6sviiT20AkM+X3JTuAA0ufx3+3F5X
7bbnKiViGrbg72Nauf0JqxA2O5tp0eAmvH4IsrS/dKD/vMfgVq5Kn4C0sNB8EwtQzXBnPjEcAlpj
cMYe3WQRGK6be2eCNjm0J5fvd09iHYxg7zFozEp++LjxNaowiW+/Gsjx/W2WN+8p+ACvQyS2ll+Q
gOgkE5+XDpnKt/ln9uW+uDOStXk7atNGp+zEw6wT/5+j+briTJjZ10fTP5R7DUhe7YihbsSRzG/2
ld15Ks02Jn/xcW5Q0QDk4KIKH9dYCrtTGgbzYdWtuvlQWgjlzXRKRugQhM+5cHabnpDuE7jlcPTY
UfF6zMuwIV3hG9YGe7/syU36BDx58aX/diXolCYP01cGQks3/bKrDGAy2OInJTQ99RGZoK0w68s9
cWmPrjwiflbCVnojQnUpjk/aBYpQXJ8yuGz03akvPNmCDoBTX2UYmyVNB1r0iuXBpiefT35iOMF4
438HQj5y4ve25Gzsb+I/Nw8OGA1m/mjvMHrQoszw+59hSrbitV3V0vF/dEDQ4c1hNX4BNkIy3tue
V4QGiNlH5Y/hL1H3koKPq0H8B+cicL9Dw5cmgKe7ZOoRf852iC84ZOs1gqAqPTW3Iax0rkVhzMKL
lzYyor1/y/EXnxOiQz/CfcJ3lDUITm4Li0+umBONlQ13+7TWEip0WEtyDfw2hO+Vq0XWZerUrNma
TYAT27UVbqeEB9b0aIVT7omlOFpjiU3HrejB4C3mQALaj5gHFmfundi0GdR0MVK/9QDyYBFmrPl/
j9Q8Q4M0BM1eE1Z1Bo2uuQCbVZXx+3VDNf0N6YGySl2g55Bc0BX8dBKaq/J0dhdyuKf2ixgSQZD5
FKfUI41lx0PICxxyQYyhmDsoFPyHzYYB4j4dmpEcGFE2vbGhGbSDqqfFZe92Dm/jx7jqf/yPX0RF
hB5F1Igb8aN3GWixrcXIe7qvgSkQuHuhr6MRyJcSput83ViUszx6+FdAtt/3N0ij24HKCTplj0N5
yEfXQdmrerydrx+yZedu2a3pYoHjm7a7n5HYfmUu0ch7KGEHo2tj2d1jmIWnsI6MUW0zNiZSI8kG
asv7/i4FuUyoUNPCct1Q2ZU13KG2cqNBqmVT/bcG2wGUwiVsfcIoOZlQpzmF3Pab8d0viNZp28Su
Zy4cJE+yR8kU6Id06+A04tRgnM6Duw9wNNEXmQuw8T5wbtcQUWj+0xfQLyPh26sU8orJdQ3Uwf9v
AFEqo6/ZaUQnKmaM4RFWG177QlncYBIuuN2YqSYqRCRudErMkGqAgQpBcaHxsu19BGj4XH9njwFU
oxbTp3iUEgGjFd/uL4NZ03G8MLavHvlg8JiowbsH92FiLKh0wJHhxZAT9aBxaFHUggyx7mwlS6Qa
AC9fEhguFr+zuETk3+Ib6NZ6+Vw+NoMHaZqEWoq/eq2fI/FR5eC386+1EZ9imjWtjvcaiUMR897o
wbGKa+i24pY6Hj163Gfija868lrZ+M2DyMbb/HuNuLA3Y5wkxGXqjyOOilIzz3f+96h1SIO5u92u
19jEXrz80iPzgHNeD7SezvXAWS0oJlrNyU1KzfXkPTJnx0WxfJJz1JOXnczMGbX427I5SGblTlu3
1+1eY6TDBTAm4JvV0lxDKv3s3nDkpEgnjVGlk6yPG/PsULFjVD2oBuQhvpP1SXBRMEJ+UweDkwoP
nNvVsgJl0Qc6fdwa3WtmLw9hudCQJ4+C/GzqHWTwH0yCaZBma6Rl55S/hV3bXFIsx4KndF7XXgZS
k9Eb0RlAXUqnOkRheboIOwNUmcKsn/WVgZj5jD9I6Fm6zzO2V9AimIySEWDMHNLnhrwq6xu7xp+6
TEbpVBmgSduvl8qEpro+fXCjhi2GUaALkF6+JNeWfJnI1yU5ba/gDRdw8ZmKC92MRB+wm9YloOCQ
blW/iomIe+bw5CfhqSct9DwyZsr9TO6lnvJrq++MlXHiXPwLab3gMp+g0+dtLDJi+U0UTn0XM8Xb
ssXTjFZonkFynC/5/98z8qwylttVTGMNGycok02yUQK1Th99cNmQK8nFiTT7sWBjPH8wQ6AOnjqw
O7w2JcKD70Z7Tjuk4gOxCIp5bIYnQnFY0uFjQahPcpLNSNJ78L1jSl4H2TIfweZd+LDo2w9BM5Jh
slL6n5gfPtW/zyZ5/hjGuDBIGGe7Tob54BhdZ59A0CGgiVCACAAONiefRXqC4Y25ybRYaMMjOZF1
6l18GsZBgMxQ8gv5EgxkjIMhCOUH4hftyFc2cJXOcQ60gAlGH/QXED4+zrSVgoALKZc2bIc9bQjT
IesVW1hpKADRfP6Ik/3JJwP75R58YDYr7ssnEhs9MVXC6L6s4ZNBjLl+LGrzl7W6pR3TFaNJDvrz
hYLB8GeyS2HIGhJnKB9SkJbf/+IOgWC27C4P4PD43DkbkQia27wcByox39mRxmcxzCfeQdJ3iQFx
5twWO/SiuVqAu2cEWxeI7uvXQHXC+u8E//JtJbi6Wu9GhCB9d3eXbgn76n7p1BNA70p7oLTbKfHD
m0vj3jN6eKolagmymTdEnrTbnonx+AzfI6PLhqJ5vJQ4rOmd+jRFnMY/xEECvXb0L7Ysu6+5hHun
vqAVEhC2I4mOJOy7hfI68T8S5pkEfRKB1Z5EYxKFycUqcRyaAG7VZbq7xwDeACSNW4JmNHjUROrh
GAgSdB4C0hC5qh5i4jye+BKnNB2JeuV/uXUKpNkcPgnXc8qz0lVaO1uIQcRDBpv/F66LnIKBbZZU
gxZUWnfv/v0g50TOkJzLHLdKaPI7rwQ7v1Mu/lIe4eHamk45S3T5nj2VrIPGBGIp2Zx8deKU6F4l
+ZHUApogbuE9FiOOo3gwModcQlrahbGp4wrUboddewyFC193W+QaT4vd54TjmiSrki/xIIK60dmC
n5CvJ/3bWK4UiFd1vv0OHwimA34LnUbcjKCiZFrs05VaLHlWgCMCCJJwULrbaQj3nsBexRAgbAxV
NvlTmGQIoj0G2c5Xv/+u4/XnS0/T+Vx7viS7zDcaN8J29z2kxtA9Eq3QxbJsdxuTc/z0GhO9d+ze
d8rdM86HJxg3ryKaYYrgL9EVuKYGE87CL70FFK3ONjdInrsPsKHG9Kjavm9Z09CjgKov4EhD0GgG
VCzfUIEIRPhk/AAwSvgypQi0fnJpfmwd5AnRA5iXLCfFTpAweTnQKgsYuQ7dhv8efh/o0/sgg0IU
0IFedoD2RkMmm6AwxiYgtPIXvAKiCH+naOggWADNvIZH+E3EIY9AzC7htrDvAPDylgQXbERH2eTk
fA+3nBxNElnMgStXuFh4TFT/iFuXewTHgtKmDmHzmEBHAmaxD2IRxAAQ+ejx2eETf9jC9CX0hmIA
AwiubQVvhZ3dckxgo6H/+AWNAFg/2jzPGOwPLHDTgpfL4CBuvw48eaXsR4mfT0QtoC03YL+opWyA
oiaD5+0wxIiZzqfpPtH1BTvKoVj5UO9aCImJXQyhYKDNMM0RdXn2UI0b6SDYHEsgOijtDNA9OdMw
tCxfgcbdiRSNsdaxaWyMYn40worzOvQP/pg3osiEuIZcU8w9gJeTyjlot+37Oqv9R+5xImHQ/Tvg
3OAI8zrqofc1VNMetF/odYDipc2T8FcQU4aNDreRnsyix8ln7O+/kI8xM8ARjM6wBmIBIDdjiiSx
UcmS/+Wgrb/KaZEu0lOImETEWHdrDWV4mK7kgqAkRHCXWVwPcFkgatKFAWM45D63SoQhULmIGVIe
SN6l2VvJ/sWGASfM6elGgkF+tHnLRUmiy6jnMQoM55XGD3Ixm9sQaki+euyrKUSz80rnKi9Wt1Vr
o3Z55jVmw5sOoXyfYifKqiNJ+GGL8SUm6idTArEfIspdd9StKl1HsEwOeCzOK0omOB/WHmg7wg6g
UyBNdA++d2iL9uqohumi9OBkP+nAhm8yYRybAclo94SXvESrbX1BwsJvW4vFjtyEAwD4J81o6ACP
5XeFuBD8dGyl9N3YZXz4CK2AmkU+uR7u0giVTxDKgRp+lyyQzI4bsp84U2qMZB5kd1wbOHqH6X2G
i/euyWnfyNpYJ5+QgzCElwKkk2EfKXL9rhYcppjXjlcNknmj14TvbM7bm/YGelF7o/EFCwO+4Rc+
4B6ON1osU5qwdUjxKHhU1BSovO4ojTd0j+y/r/21I/hq0Gx1goyPwwRduLTw2caCOqx7g4HnyWXM
znqnnp7YSv90oGFDq1xqQknIVSwQztlRcQS4AlYC+JEAKsexFMgQoYguc/pQiKKLLhHz/Y+YWfNh
hi7hlhkEyqXDriOzcNm8wUP4+8GUiJFRODMpgkmwJ3W1xCnjzvix5VAkGJFslA/uMy5ejKE1QHnH
3g7E45Ef2ccA3SCAC+QfvDZetgQHOXFb8I0nrf1yX7CUS58OVyQOsPzgKFDdAXsgg0eCHsk9wCRx
of82WiOVIc5WxCPEn6b2lHMhGaNk/ViuHgIYmDO5hzHIf8GtBKwJsRv/E/rIByGOkwBKXiUelU1Q
r5DtIvAFoNH0/iPqzJZUVZcg/EREyIy3yuQ828ONYbctiAMgIODTn6907Tihu/dq2wHhH6qyMrMg
IgHyPPm/wDb4pRK8v3T50DRtMgH90/y9A/gIsPNwP8mJUr40hyoqLily8B1QPe4CHfyLqIJH5GeK
i1XK932M4fEQSVzmwE3AXPfBN+Ji/z6QJ79fgkyRNwFHkzNAfYdfJUoRdEfAKjnMifxJPvf7e3bq
DZoe+DbDeNDAosS3resScZaA/2yepKrUQEjgNznEhNCcQvpZal9SvIXB+IIqtC8VblzZu/04LDzg
+tHmPpKnWYNA8XhrwHkqBL0lc2y5ZBosyQQEtFc8Jt1kN6eUOCEC3zQjCZRf/1H4k5vYVREik9a8
LgJDmWj7dVuuJaBeL9f+s/cjA7fo/5AKsQJCxMf2TJPu6rthQ3ksnaI04sILRhSNTEqFJ5Ek9Fm3
VDcaRSHDhxtWyPi6iHEKTyHAwFFqjo0P/y/X12U+vS7lkQ5OxX0rh+cOmQ9mWC+jFMfpJqsnsOKI
aODsAwKNrt/FRiXGSvw1dkzYq9xmKB8QcRZw8G8rWT/ej2OqEsqjPBYUE8bj5PmROJhmu89Rukk3
LD0UXZ8/3MhJ0j8hHeIJj3/r3/Ppns5uyjuR3YlzwCwC7jh98xROGAZZ3By5jPaUH7cfBcpZz6+o
z7/Ff3LNkACgzdityRlBmaJAn7Qz9duKe84NTKe7zwnIa/iE9VzAeymg7Njq3xt+NmOHtj8ASMRA
6bq4LhLFJQxh71dD86P9Y6c3PxDEsKh/iCpPgh6CP+Q8zPjL/LoUgFYFURQ/D6mSdmcXqozdmYJZ
ixiHtDKjA7GMEdD1TOJ8nsrKdH8ZySBREPgUklPvPnhfseeYim8oS4iAqy3WM3dqda/MneRdWZ33
ykoXpiiP6b/Cc/zNxsoKQvBp7yyKY2coH8l8/KEWMOpMcN6ZdSbahq7eC+tP2zxW5aw7Uj7ASpAt
Sdh8o4aAHiRAPzGsJgLl6KMrPmBXECn7hyAQyhIxGnFWvakIu0tK/wS7ICwCUBLUwj1FqNDP5pcv
yBkQq1mlLLEm4kEyChab3tygh9Fz8kjCCjEVg3kVjIlIZApIuA9tmUj66vV6/R5TwfX9gdpzQ4Jt
OUANimz8iyySL2Lz8Q+qlQLaaJt2IhG4oP9SYAWWvfZq4FoxR8HOsUJa1HPdEcsbvbnYGvbNgKVx
iVzE2Ua3pVG67KFkuR4gwkbxBv56NvluKM6C35mfCQ1hRQRqftq6cJq5WDye7qNlscUMiY8TTP1O
xVYuI3QoxCQX5Bou0B+/ZhqwDcagvRN6IHk/mG14XEF2P/Irf00L/3zzoqdHz2+qzyTBS94C2Qkf
J3pQWGToPWzILRbrMYavREvnvf5bHxFSYgcAVRlNMOcSs/mHOG/BaOJBUF9+5XF+chcbCp59G4iD
k6jSBfpJtyA7/JERxeu4Qwa/DGAVpVvekz9AJU63YqTzrn23R6AeJs4CujgfOKQ4DV9qnG/ZMxGe
HpGQt2/RjWwdtbdbnIGHeE4JN0dq5rwY4k97hMLb8vr2uFuUdI5dSCKab/n2Y4iTu0W+5TXybeUv
vKYcR0tOIrR9XU7fS7PF6YQoxru++TBSdjgTKtwGUOyFKGN+EkUAU+mf2ACxKSGCguN9dzlNfEGp
aDwBblHMHnWYOOTpyN+pljT41CChiPCQgC7HlzrBD+8Td6IhtY6EKA9Oauw68DJpQYYInbKoxcYd
H7CAwh3otIewem9xjIJflSBytejS7Yt+TuVSwC9/0W2xZMKuCcJqh7aSMGoiT+AwfoEfB2tBcnb8
bIbZOj5U++5ntUctXO2RRFyXlzmrP+QIycRNP5sLWULbE1uxFBHk3r7u83xpbCPIqW8RJXMRty9+
1zhUAj7C1oxAlwce684e+6u9OItB3kIGzB3x5esFYuwHhw4aMHRaCKyvafx8yWM4G4WoTIjPM44G
0zx+fSsHOG+4lRBO4pcoFBY2mv3toFkvo76X9mQ3pDvVF6c4/tK2sD5QseyJ7zuWKFc41TllAmTl
BxUayO2QnFz+mECt70Fl3jH7DlCZX1pfnqujjDygdgE2fWuzmd8wOi9wCWER74a+to2/hEOTHTiw
xpA/cWRsIQe99JKv5KvjFVPeRV6yfVvx8XG8+nbA5HLMgkbkij15SQwLARJyYnnQ9mJHWR64zZsB
XnCYxImD+dfjICsLBGZiYGNP8sDLOcHMIsiNe66Gy3LIhcoO1fSCuHVK0kExW0Lmmk7cr3fhjZCj
8EixrKflAWOWbcnT+ZQS9j5/VTHEE+9NZ/hy5PSp4DGElk+iSqmE7YYp8jiuMSeM6ODyxeFw51vw
wRKWF8sOtkhcMi4eP4Eb7qRluGLyklP/ycHSCnALlzOHDxB75dV/lh5yaqHeIVfX4Nfc5q9LzxAi
/IBygNm2YCLP8WPAyCIaYTDx2fzkWjKMdk+sFFDFu1xgxhNfnWOpcBONRnwZ3rh44jkLERcmKSoW
G3fTYg+pZotUnB0VTf7QxfTNR+ly3TN38TNO5izzrxIulW8KVreV/tMimfqoNtUGWIGNmnslMlXz
h1RMEh7+jfgbGBEbURJnnvtHbEO4UmyqP3J0sjU8j2D4IxKkikKpBA859VVFyVZs+pLJN6I949/6
CI904JEfiQQIFEh2ux9a3nMoh7zuKDqeCDZQav8llEsa0QoqPxE8vfylCQCFgN9HCl0BhaB85v8U
X7Q/zIeQDCA6i6ApUmqWrVin2B/hagd8IRw4pOjoHut0301d4s2PdIL5ABR6xI2AAZ02uMzAFchG
s0y+TovOoaS1Ds3i3cuq+Gs1v4NiGLCmpeSkfxRs9+IXiwnUJQ8bWkvqXpHTVDSgtcYDRwY6zNHI
fod5kLcjWKtn2mmY0XPFoYsJhvtjpfbbU1hcp7oZYg6V78YRa76NW+v6fMHgYIiTYUHNlGrdd/0M
mmzQzUKtGTScIsW9UontuLz3CaCgndzJwygsPoPbKajaidH1HvfXfY58A/cMHwl8dQojCy/GwMjH
9Ip+AldsigUK+XOLmxLIh2fpPq6JvCkvjs/+EypLFyHnkLc2dB82LcfZ5n6jezwedQI+pnOh+vos
+7yioKDb6VunfnzDpBwVsqcTJM+tvQ7KC9HD9tHSpclEOS9tavm3IfdX7nSw5wgUhDTr0xU8wKyx
X/YTL/Foh+rfgsi/BOYgx6QoDdMQH1wqQw4efZcxmwUR4wnsVgiicNehfooZW9LHG2mQhupAOF0l
TmzJoCIBwt4SN5qXpOtyd8UMsKXrD1Te18/6KFX1O5aogt0muPTE82iJ5oOdlDvTCLazqve7q8Yv
PHtlrjqLzkKdWfghGRMFJzltKjd9royLkTNNJv34rw67g2QSc1PGNn56Dt5xAOE43gnlTyBlScwk
OxVctP5OPttvgFC4E1BCsFiEx7A94+0qA5laZ6hDByGKxNeyYeWwtpevlo1CYaurhEw3SygUicFQ
Mk/Z6u5Q3ySiAxqhZC/4EU2+eGfxfoFEPbvNrgupmeZAH00oCPEPmQzyQaIIAbfFbdT0NYBhLt6g
HPB6iBmk5YFw4Ugi/p1uYyrfTTxKIQ+7KAbH1kRftQuIdHPFVyBZy60Vt+QgG2N/ys5D9kWBnfhO
Yj2xP7DhM+BPNX+7U2LqM9wNHwM+CyLB8O2NbHmma7tgHAyWrluFSUCHdE53l5s9bqEqKgwPZ+Jg
SCl07QonJ6dPJa37a/8KV0JHlC/tgX/zYwfDNOoFM5XjvH9G21TcavJjMoDNcNqf9+onlsAvMCLB
efCyTjBVitfPz+u28UGASUkgZHCF0jRgY2flR/rDoozBDqEOu0GF0Ij9GyaIABSShAsyILxE+T4t
NoRKSEA7FmpiByJoPJAKhrM5HYWMmHty3vKwTYe4KQ2E7Pw+idZ3PEazuXn5Js1dGkK9rAxlmAtN
vINZppAr5No9yS4E1JN8aMfRotBgcAunRfySYYmOEHKPsY6YVQvoTB8UkSHPQCNieHHZpVZBcCaU
yr7k1wjbBeS1+iQ8UqGAM0p1RPggBEEIZyBLJn3RDcpYeJV7ZDpCfXnPMMLi9tgeuRido3bsHG0u
CUEsMSa7FdGpQdlFuKrlALfjsCDfvs3lvEk5RqqmnCVydKkgCJUSlu7H+RvXNTYS1N0UDKQSDUXp
9VopucgE5oaGdCeiXiG84ltMGNmFBHyFV5W+qL+CVoMMw9+Ihg3UXmFDkuWCXKSBMDzAxqSafQpl
/AO7TE9LDCdZDk5yJ1MlI5URK2tGFEoEim8V5ovIz3z5KlEodSRZWSSHENeryxjbvpCOSp/WN/Zh
8PZlwFoT0RIUw8yZyQrxYIyxgILpSEog1ebCKzwxp5QCufW925grmxsCTqy0OlxzmlmwkgiNlp7d
vRk464ut8rY2Pr8IYjKJT1SkBEFC6Ija+X5FJ3Vbv+ejZAQ55Wxx7hQL18Kjjj4R4s4r7HdRFLR7
YOU3viyFmM7rCIWwJZ8uXpsJX/IykKo2xn1wfaXExhBqR3dOn8xngRjfL5MJceYSibGn+JaaOKNF
SymBO9iiW4ukZZl9r5JShBNIMye4x/4qRHgo4/Q9tPF3h/grHqCyH4h7K97oLERCS2p8zvngyViW
Z4mTrIYXLybqLTNObEtlvpD12ayNrJ0EB7/Kb7Fvt0hymtIrGpHy8rHpssIyC5E3hSypQslZJMa+
HOo9prukN09xtE2n4nh+Xz+vL0vayzxbg0NsC0SJeDhYLx/iB40F+8WSaHxb70tOymNgYHwuo9oe
IQhA8FtMzgu8phBbcu8guWykYkMBx75TV5N6mtQAZYIyXV/JAVEroSL3d9j6OLyKbK/5SsEWFAhC
O2OZ9mwwCwUrsLB2T74uX2LxRbgt4BiFWsB58Cd2ArgAWESXTAbhG2Ue+B/knS7IuzNLx/rwOuA/
CKPPvkdLXoilyAogjdJ1YN6z5sgT5lTX5/GsewHYE7q84wpFVqinQoCVOSbk2ZTStfCbMMqB1sku
C87KNz6P+NI0G6BNwI9JBEqdANUf0RoyPkTlKdxmMAmo8iokGtEmoPwBqedOoEr1QEJSSmu5FJeI
WInuMkeK4CA1AHKC9DbYWl4nwnY4bezlaVN+0LT547pBzYA2sEscjlyVDtEUqgC9HNf5x2QQpFzW
gxhbOpO5WTKdhEjpbNW1PCpMTLkuMtj+G25wyZhXArwKzij7/LsMQrxc/9k/OV0hCHG1P0p/r08R
TBp7Qp4npNB0KDHzqy5CoMr34C5IIl+zwkYDr80UBBX5DPxZwdiJbEeoFkYPiDgv5hj8g38r2Xmo
Ez4IC1UEEzZWTy4QlBywyWYhG8Stu9kJmikwuaz4whYQrA8iB8ZhhovDz6kNEI8gRTmBgXOt1JGW
iO0PsCc3GXYGkDXwPGsL2yCQvfBchHovS59YUL6jkQebh0Q9QuKjzwLed5QEVukmXu0Ak7pLuaG4
wIVQbvGKusXGkhYGG325W2vziCsn7u1StEmFx8tXE88664/4ieWdHHP9WGtbyWQVjMpFjFHD5Cy2
p1twvgUnWBeK9wY1iD0IQghFuLN0p5Z40KXQQGXb1z8F9blimFzIy5997tgD4ALB2pkx4l9aCtxZ
uIM8CWVV8P2M222MElEWGCH80CObrbfe1ltQT7a1HcGA8Du1QJZMof9IQCEwPlfjeDuQZGYH0sGM
ljvAAs2aBJvEkYz7PwqqfARwJfoRiUgrDw9kcVZkbXeGMiwNr5zXdDUwGaaS+spOfrp8VBTkzoAC
jTsRNkMDh/PxajyB1z7b9t3FsRj9RwMmqLwmFLpUPHop1H3bP90PWTuE5SABjbz6/6/H2n/+5NaZ
YkpLRCyxMZ42EiBri/JTGFnElQuL5d1hkZcdSwo1Mtik9oSVjotHBPeagmrArC02+kf9B2QcwL6u
4D6/kWOZYNi78r2EPSAcNwHSZbdL8GO5rABjGb0UtNmcpMGBIMbCoHL4aCr2rrXQZwb/qVDQYpw8
e9xhoIkbVwm3BOezUTfsjtNR89V8SRRmsy0rI2Py/I320d7CKoH7QnzEk7XsTPTC5Ca6NKyhuXF4
vsRB94jcCl9aFac2iU5SaH3ZqtqwMpFp8gUpc7LUXxfVBGMegFvhOkouU7GV3l+alMw1XQluxRS7
5fLgj43NKrlQKOdZmzR8B8lCMJncygHAl+MIaiTbegDkgXe74MLCEBTGh5zFzMcbny5SzD4J30TO
I0cvkTxaRE9uJVGGMHolysXcHfKLqGqgKFs9V/Z1UdlIseo9f2Mh/RAqvRkAcvKlxia6JHopvAa6
wPfClrsSV/zHv4OCd0f4A8YMpx+gdLf4fyAlK4NUZEDmyDze1BQJSoX4IZde8hD8JVhrxIpe9qzE
/2/XMr6ML+0LPTMbjhDIpFghN6EnAXTTgUPWheQrm7vpUirs1Lf5MCGFN8owL/yfGXx5Ts375Mip
EVagPcPPhzBI+NPvZE1igZyBK774olwjZX8dkrybDAoVC5GXBFjWFcZgghvfZQ7Yg9ECfiav9KRL
7CgBuZzMCP4PcXfvR0Jrwjip1QmHWhzpy1cCZZESIHcMi7AK/0uB8GL34sCkaUzpm2shQKkrDB9W
0ZaexCR+MskkPPvBRZQA4L13SXcI0jgp1wqPG2c1Gbq4fC3FglXsP9IP/ev8yrNkJNvuAtk4PCx8
xTgeMXC3gjPIkqRmhUeg9aZo/Yv2+TIa51r426QLlML00XlYIXmQMh2m1EzL12ZDOCbFHso9GKtj
7IDbCqg6ZUl4mtITsNdl8NtwvIQMhrURvBXSSlpCva6H5ODywTJDLE/jSMjxX2f+HQQ3QNIPOgCd
KARhOs+Q5PK/DkmGg1wrCiXi6PRGBGXdFkUZT+YIJR6CVs7Yk2BP8g6drFcicVnw5INl0Ra6Pj2d
Gakv6tYr3GrrjUymt1AVlxjmY4Qg2IG7/bobAOQH+2Aemq/TzxsKuLvypk/eXqzqBRoQvhsNvloy
xHhAOPvaIED1sSHUIIXKTBHimkN5U0LqBnmHLIq7oMPYUaQeSmla5gTQF1GBaGakdC2knh5EDxnu
ksVLeV9gE7ziGCbfkOdl8ZElsngR8FhI5BKkHJEWEGixLskckPKyJGIWgYysYHCaKHYJl0wcfttv
wXOhghw67HECFVgsJEYgKW3JTmPwu8WBUp9mZxSqLlU+tHiSE9GSmpQ3D2WU2wPntRil9DyS1EcW
KklwpKAv1xIPrVW+yOGVlDMwtfdUfi/671xbsJWC+oCBI65FeiVEw8dvekyPu+/dd/kpH9kN2yAl
vcaH0gOb4bRn5N6yIdIXAZWwFEROy/NrHft/5vkm2go35RwQzr6CWfm3VKzpNUONl8YQnJL8W2Ki
gk1KEmqhNsi2Lxe6Yfy8r6ps+lLilzEkulSo2mxzyIORGUgbH5mx7y33v5CMdexdPUf39OhXvhpg
fuBLpA5PJhR6rKx6EFl4LZpWRIglIpjXOofhVCAylfepkdnDdOPOvJO0ND/iKFUcqyMFLxM1TAGi
ZB1JFcl9xa24JstWcabC5Z5RJliQjBcZ7vAwOW9yoeQyPVhc3sukxZwQZMGmKlptiOS/RRlhiJ6Q
G2paotWIBRRomXAYZLj9y78prlJmpWQO44IBzDKOGQtZQ47wofb1wAzU4ckYYxHigSu7D9IKCXWF
IJxL9e61zkk2I7EoYcsrOxVB6/NThp7gDKgNOHpZpt8BkIRPr98YXlLAeMWxntAQZckQsYcwhM+A
AsKEjgk4ROxUBEKZfGdil/kFde3bgBtoi7txVH6h49B64wpmYH5ilojRtE79j+MigYDHZUoVEjiK
OiL4PHcqli+wSrJQCcmFvkCTKGa45APY6/wL1QXNkzPcgXBJto/i4eQ19WsLhmrNqRCBnAgAC06S
OTSH+Vgdppivo8IYn5EXimhQQ6scTawBivXJi4fN4JU88eLrJKLigmPTZqiBJkbnJ6AlKqAAVx1a
ctxZIqS83rhCe6BiQrgIW0soB/gS42QLn5NwB4E1tQDWh4SeY/GMEH7SnZ4mTTl1HouO4XLHJwl+
+h3v1w3qDETkIiOHQE1mFv1Ff45rPNlM3noeQwivSITsn/tXRZYiFWsJYCTrZ1fCSlkJMaVgI1OY
wLKqShePrnt2731Sp37sZZMWOLb+sL/sQRFCH3dpW8dU7LARXfedo8Bx7zoi0jAYRtILxvruLOh6
QPWUdYGtjydcyCRoWXCl5egO5wyclVz15mvfzgZDlBs+nbSz+rSa2j1HFv4vtg3/7HHxDMeYO2Wa
DIoORlsJ/SWn98Yg3O2oLGbGXI/j1ifoLEJjGU+wymgM14yjAvbm1Vmad+uMY/L5GS5uzc2Zvn7U
p9aZGrly2BW0PknoUGo8bXxRm2nhxaCYVEqtBawtFd/UMUZg+Gx32EQAoG8jJXfbuN/h/gLAs3Ht
XacMWJXuEuqnXXhRPMEgmKoRtmStyaPS7EeWYp2mDezZ2VgAbFZkIgnZNtBKYIVBC7qCXaUdypyi
q468RE6bKK47QxpX0+qGojLKic7Q/G2BrBU4H0LLUKCn49TJy/VZpvcv9MOJps1ncYymJt1xHv5p
W1+DEq1P7VqTGgq4MbE2tEGnc0IxxGOkQiM1czY18bC+KnEmnLG27TY0DBg4k7sYoHE3mdF3iGvg
bdSG/23UVQ+d26gaiTEbzhsnPx6eVh16xq4ArvBgCCIXd5QgDg4wWVx1oA4wQFwrhxze6q6fojxA
TzBlk1frfvGhXXu67Skolqepl/A1zJUyKkaXCRZKFAa8rpv88VzlC1u480wL69VjgaBqYiBl/b20
bonlHat9kbmfrMzPWWdqwe89jEbxmaaiJ43EodSz8PaInVWpZbSURbuCTz16FjpLYe1RjOP7AD0M
95YFq3bb7PeCQ5zh6/hdaWKY661E9F4Ps992qR6MV8+d/EOOmW+yPK2UeQfpV4JCLPUvXu5TYvfr
gcX/qZj3cLTrtT16ARXhFdQl8/TSxe2rCi9BzcuYcQEmZ15Eo4dioATOr9H6HeTn51BZpIN0YH0q
we4zYbF4QsClqjZVWL57T49CjEvtZwQ1uVcGzZ+OM+6tdwfAQpBx7g5rQ9nX2VXxMjXO3PJ+Dhsd
+s2Yryb2J1IAEp+QzNVoX+7n5wnTSapBh3zEOQwYtG5S9xsK+egE2eHNoX5IR2IfsvtTdS9Rx6Y1
0HJf/NxZmlms7T59Ofk3eO3vdfRcpaFERDaZXkzxoQi1ZYO7ST8NsZ27UhNZPCraVgxw4WGS40R8
5YPPH8+v64fkcASB8V/x0Z3XYT1qP+IFqrvhyS3/aH8bAdXVfpP2z/55FX9nf9nmTuGjHV7t4Unp
MxwR4aVOz3TGzXnUkCRfrX0Vl+wckfJTW9d1rJoLxcGn07jcp496N66bbmca2wr+pWWKDpN+6ySR
92GXckc9vmphdgpqbXavwvJLmxTwwPbP1e5P4rBiKAUdp497T9Ck/pUw0uzTJaSo5pny91BC2vjq
OJLo8A+wkmXR7+9wJKDuEPv8uzTwF+wzJs4qKCZ9v6mpuk0TFHnAr7ZOq5BcfFdpcDIpRgwihl7+
gxtlV+8ph2cTxH98mHKoM+/J8v9Rq95J7ReO3yGk9pwlnUPmO+ZZOt6p4sAd+bf+4pgELeTM1L2o
fsEWR0CExzWWXyyCN/+BhX3mbBkPZtaLsN9mpcVskIi8GEV+HfLXfjw0fsoI456Ll/pxb5P0NhHF
SHhGfXMTgXrd+meMCSCJdPtPyvJdWC5ehMMp/1gb4xIVCx0W6QsYB4rjaifP7ML1VlBpUrUel02A
4REBrsn45AjsNYjJLmxuSGwd2l/lqWssu+s8ZHVxk+DxAAN28w8GTQfLJBP7dTcHknRxRwiTSTVS
FZYrXBy5SCpsTIgDaP1Bd2A8ky8dkiSgafQZZLwZNomXO75dTR62V2QY4Q0xserexlWDq/eQx/Er
syqfchM/k2Sq7pa6s32ef0x9ytMsKL9YrpIRuKxu9kFbOp47gbdEdis23dYISlDVGeCaKftHsZUm
XRUAHRK1l2/otRMSE53Og/t5/NnoRGBC15HYV1Jq4YJBbnVrinXw2EUbnUGooZo2hUSG3z+vVZtR
m80hLhGQwwfZyZ2UXcdH8T5pooC9Cv4XRDNKL/j9QHHBxmauzE54/8RzHVc1yj7xxAIi0xZG+cOB
QB5r01F2B3sQ2U+9FbrQq3EWVQ6oMYrptZb/c3ZGJxhObHrtyKDfgTpVjbEJe7704scQ1g1oW+ml
kQ8rpHgRbjokVACJGPXjpo/YtHDh18DkgEoD6Saiwl1gVehD+KlyyCCXjdIdnIoDb8EbXZ1R6ox2
+pCfqRrSBPTyGF4vA/0RUDpIYatwyo5U0lx6veESg7ix3/iy8DEF/xriLzzl0T0mw5YNF2ICzhKz
EsdPuBJlv8hI9ms6t5Zyz34708y9jtolEm+6zJr0R4onSWAPmNKXSXdwQYOQ+vXDv9HofOcy027B
JahA2E3kEkMnD+hWgb9jAte97mFiRUftim4RO3wpPWxli6drY/r/+tMFaS7YPeNHttkixAWEWiGA
GR+rjOPAmuKYV+kDxrKxZObap8CxfSywCOTqPvD/WCXy0GdSl8qlwYlFkapBEUlX6egWONhmY5+y
r47Q7yjp679C3nvqfSAmMhplhWzyE/TXhkyK9VU6ixifqkuMBH2vboX/xwsfyNNaz9S2ZT6xAied
4491i3Bq86xn2HK48Nh+aavDb1kzIpLBVe+EC1e8vg3Svf55h/LG2BZnAKIZDMSxzq09uoRQOmJ7
8qAfIozmWuEYKCpnni9pP1Y7OxIos7cdLVgOBpYxaFmRaEvVu0+gYuS9a+I3rBtd/1lDjYghRzjt
+Hrup5p3wROzf9loXAxmaBi52NuusuC+sdKw1OB+sAj0lAHWYwl6LFRAOzfDiS8dnIww02g2O1D4
mHqAudrtj3/iWMvqmvRtBkIS7Fivk6CrhBH2vZmnsLTgnGwPGRHQMzjEbIJYnL3JwtdT1DTERG4D
eBKHF5RFJ811OhRRpPPVYXGoQyImxkD1Uf/cJu3IjSdgVfR5Q7CXTI7HVdJLvPTWAEpA2G772P1i
LfjMJhb+7mI3GKMG40zJtl8GgnXFg/SY1SslXWfwGaiey1SgkNMDfWWE7f6eq8jwr7zVLyAZgJcY
D7Dubxqtn+mACaxRJMXkwAM1X1TWCNZwM0pBVKZFd5UMKFjQwJaKLC0T8JunYIx72+kCT+3+o7Zz
zfjMssWVwPW6FTSFbt1sNYF9/6zVr3O2VXdD4xrkLJw7rzRYV2Bz0+cTeJ9+TGrw1A+K8asTeZqQ
UQpa4GAf153Ik10aCTXZ2qr2Sb4otbHKk2542RHQd42r+2TfyDQ4Z3/40ZFoQRAFRyl/M9owtZPL
9SuGNUDwO+5PRXNd8Uc5M1KlpRS9viiTKh11jhFmo2AwQv0VrWUlLXxqWhLSYje0AL+6rnTinscB
+2+X+He7lXMoYbrZc+uerBXi4mrS3iHxarsHPNmzB9I+jOXiMiFTSbiwu/4jcUWSaffyrXWXUkuH
zxTeDnmvs0AYDs6J3lrao2mTyyeYIO+6I8XrHYUZFDIuesN9453nWW9Knwl/H/eOhKD24EQtbDdi
7zOWpFs32jpw9M8Is7pOHze7nP2A2R1mrpEFegWyRERjTCvmCbUb/8FqaexoeT5+VIuyGmhTTDuN
qTnfTasPZWAPCHGiap5M1BobP9mACU0IABKga08/dGiDqgcJGuC/OPJuZwInui04WIIRIoN+LO6/
dTLEflUZPRHSrx2Cx8uyqg7mbYOHnl185Vp4JxCK8dhTPvVBMeqcZkm2UVjgnvbYkRZpCnySuAke
NN3MAlzYVWwiptQsMiuMkpAP76RelQV1RoqSj0hMsZdW2Ygf3oXvUc5JRx70Hyjxc+pxttrKr/RZ
VzX5Cmve96p6eGSqLUG/R/PpJsY4C7xdhfAQjzSVtkDLG7COOT7Rz5pSc6gihP0EG/eR7LeLh703
unlP0jC0XiRVMW2y+8Vp7TTLZ7w967RN85qkRySmjGnmduAClThLXwfP+emH0YKDpEQekTmJN2Hb
W20cv5g/zXX9GGJ8nLonIh6B6Mw50WH3NI9QV2GeleAVjQIPg9Lshq/ID071EFHklmTrrEn8uLTd
h0qZ4PZlr+Sv18w7E0lBrDgFD5Sg9lfB/tlFMNin95hrrk2GRwVJrX/6wGPQppWeNnX6z/mFlkig
uqYgovzjVk2SxDU4G3Zv9+wRu/UjelM6PomUpy1p3ITV6ppxRFuSHOhpffrhmXyokzGN9kaFIBl4
5IDhZQr6CDaS/HS7FOq1lSrZhHkosQVof+Id7EKj23uiK6t61g59FR4UxSxql5eCwOhC1f3DbHAX
Bx1P76OMjhLQquPE5YMdInwLiRxJCSZQ2HYnj/Cqbrg4YbssQNTiEdlA3sVjmcSoA12Fa/XB01/u
2cVoN6XLTRMNSVVpQz/Q5+mHMnaK6aN77N58vnaCo63tk0+dMCml6E98fC6PtgKk8Cx7CZFGTWv7
vPJ39T3oNHY+PJ1I9uJHNImLpu6pcZcKnWOex52SakNhcApTqcd1A0cbmrvZI/uyoDOdxw+CdOf+
y0MGZXdKBHsYPZBw+ElHDAcJiUSTt7UG5lZ0whNliifUCC/fm3f3puzvxSBzwp3p1wU2OrLeE3fC
EbpHo+8HEiA1TCnKihZSBMbF0rFYOT2ojKy23cLt6AEd3B2iswKTYTe74Yk4eJ5cs3BvyP4srrGf
VaHJpDm56olGH4OkGkCrjLSwBAjLgssNH8yA1iYGaLDq5ktiQOJBaL0KrpxEm7nlX+bEnlE+PWUY
vAZ8y7sEqAY5cw7kM2rKIaEEACcxR/yAn5BsCD1yA6pvFDxbn2ikY32e98Iww9G1W49gyCsriPNP
DBGTj7MaZK0fF58OdPXmzJVvSR9IMCKIBU5LM6Nvk+Thus2eZOHoeEtq+JYtHb044bc/I8N5Pl7W
j01Dj6iTSSLKTqbew6KkkSxhrVWM2bR3Ipm8c+LWTkvZGHzyObnY0PTOmn9KuMwP0zVyDLlhl1rE
GpY5an5tjYijO6k0iLLXY6aNrydC+Xb22A0TJI/qIon2qXx+ZWBGy+LfRq5GUwUL7vUjpuWLxWZC
o6dsx/k90xKTmHM3mZhsgNnWuECQJ4G3w11GkkSoN2uw3LdBqrAEkU7PdFOJQBI+2aR5lk7th1dV
+ywZX2IEFH2Bn3i6NAbUrsG98J4Ytd+fc9Nu6Zw05LGbnDnINxxnW+0jXk6pkebS5oi/l04Q3f7o
XZTYITrK5h5e7gMbm2Vte4UydOnFOBFeXOT5bPnPkK+rmb0OmksYG7cZZ6P5JBzgZY7hx9qWjpT1
3T/ZrkLtHekOBRuLfnZhU694PLvRgQI/FWKFHUbyT4k4PvmwRvu7cpZq/qZz3aJpHk2050CHUoEZ
eM2xR8iDsHrCATadGencSqeV9ZnE+1P61zqAO/Gd6fnnZFsTAaz+59SsuTeSZx7P9OPu7u8IlvUI
t+iAIEr+VFuf1nkYFyFsC5QpkKyumKibPjE0yivz0gHiPOiF5+BTGeTaV16O+asFRyRfdNrvM2+h
YeOljS9RAFLexV9VqCTIcVpfQq3mFyhTW0g4+I5sCCth5LNfDdTmo2l9QHbekH/QgRyNJGctHRHD
8wkd4rpuD/3lJywICQjhbZpd+GgtqatYVFE5BcB9zhJSzF8ipnxCvZqI/mF4d12aunHdjEWBYMge
aAvnuxNAymM3pA48u33i7jmma1jSzoGACGloNU1ecR9pmqASF3CQ3UhRBtpuVKb+eYf9dk8nJKXf
02VhaJtY82kUZsEJwd1BYTkYOqpH0sXPyx8Idk9S/ujkK872Eg0fjcRm9mDnCawNWXpO9hXkofSj
TvosqOqBvrdU8qSuBssjEKhzN6XTYOQuuhBp0c1DLKDLNQcpqVbdh0EHjRaYkG5P2oLW5IR8n/h7
67Nd5yu9cURuPLj2thIzFkNjoq6MibO5/54RIzDOx/fPZPz4JSim6eqAfzKyX73AF9ctcOilbwT2
TLxsbrHLSIBksBAG3kVUTgSHneMjCqps2k1n3WRzrZZG+pe1H+TtpY4J8rJbisRM3M+UGZezc1ml
9FFBudKlTYBrRRy4G5efj3jfNQ7UVMzfxwVZK72WpexCOgjULN3pkS4VXvoMySavrZciB4voeeee
Kep0hzvwyxbbXMmYr9A5un16wBG9dVoajPkmRVxHCyNqGVqYnH+iAgJwbvZVSllq91iVcwKCXB8Y
5TF/HDTY7fVQO60j8umMjJMXPdjbtfuohqDfKY8X7NJpq/5jutddX6O0oveKriubMzXdeNRl8MXA
Tk6BWqGYWsmk0/wo6sdDXT0LiLXarIKyViNJvbBwZMCXu9PCuoZNPFf1eWQxCFHjfJWn4AQsmq34
a0NvhLQD4QfEWF5gxOvLLjT0SaqFGv3TnL87vm+SQSlj406c0S4TbEoo0IiZCzwZrFxUXKLxdKGO
jcLdxpgHoKWc6DZejSfbS9kQy68zlk82C6NHj1ATQnOGYmVQFkPrNlXL4HoessCeCXkiUIJRg9aM
2deSsAasEnjcs8elt+B58U0I3FQi0Pzl+rqFf3UtoKAhEbklzOBsfgWkyw/1bpW1q0v2BSRFm3Tt
OetSoab7aBSQyNPGN6cdruFRhrvd2UZoB4fPNZsAyRhYwq85O29vhYd7/pgGO9wRuZNS4jFFvnk+
djpBRkJgk2ev0pzOKKSdzVTR8FkArPofS+e13DiWbNEvQgS8eRVB0FtJJMUXhEwR3h74r78LPTem
a7qMukSCx2RulwJHVK685Pycmdif6vUU7VUG4wVlvRhIBZMkABCGK0rg2PbRNl0G2dH1+xZ318VJ
PCaMafVjCP2X0xL+Vy6crtpURouWpP8LSLNKZUaaMMGjEQwyMaBzuFdPncdMjlmom/j1pmrn1Pi1
xCxUzRjYBJRoiJUYAVP+/wi9hP3IO4/XTInT+vf5Aoo3fAHP3+cOQaVIpG89x8IrkseLUqwN+30I
lp3kRQRJij1vXxs85nyyaNLgqha/Gg/ArH5sA5XNwBRTv9gMlulpFTWe8WP3get/BnNYes3uIy2C
xhcDAINCH8Ecs8XlZp34ti1FGYw9GdCQARhSwETUS+qsiulpZZRD9o9RnCRuGGU62twNQXudf59/
VeUx1/918jlQmDaAthPLU7od1S0/F+VZVi9ldDWVFeTqRAHFDWDudHNXavv5C0iyDVZFurXT977/
7LSbQ/jmdFKIcErfZ0PqCYVgdbMz7CNLD8gIjMjks+rzZS1TzDnvLW2++rL9c1TPTQatzggTKB4N
k3nmn2bV79h9ttNaY8xG+zaSAYE0H0XBht3K0ZOTq4nkHEiuchnONEF1j4vAX6r1VTKStw+xdS81
4Dp12sEqR2YdQR3rO+GcRfqvg3/pga5pDihm3al7Zxxcxuxf+ZI13zkGpTlv+r9GFADFXNf9O8WD
DCOdn5gPEsFyZowY+uJOi0WPtpaijHgYk+qhmGPt4nsUHHzlg+oIGceL8sc/tFzCQ/QZlbdO+4vV
m6ZfqYeK4pxq6lvqfIe8cSof1qxKTTge22kz1WvgDooXyEiQ6lc3HsW04QWke2AeLlKFAZRPu/Lo
I5vsWqvvYeP50oOpRjlHBKSfQuW5D9+EMSGlsNV69gtlG6EfSoa73wiVR59m0hJpwX8tT4OeMP8G
lFALVyMznFznnjO5R0SMBc1Y3IxzqyzpKFVr/qfobvR3bY6dByM6pxAgoU2p1X1T8tgY9mqJCAkL
ySLpxKU+uW3+Mp0j5YuYTlxHRXhIZ0B4VcjPdvjMqrMVLk15jUxc/k6/bNtt/kLy4ohxGwhHJTjG
TnYOGSZNQ+xMWCx6BvhZWOzr1dS8MxVSQgiEd2yA1zwKCqajZbH0kYGK+IDrccLV2yzHW+2AUOwD
9IP0NiR/zN6DpY4YEmlFPidgc45qs9NC/m9KGLZp1V7ITLDPXKO+TObV0PZkYxlcMGfwSMZJCoaS
U2CEbj+tmZPhg2LQVCtvBmBbP3IdcRKOF9laNIMnrYGMdI+Ga8/U7mnDJ0WFxJHKAuGQZS7iJfmm
kmKUDMqXWU+IfZr4HMglNPshVmc6GlRNVFbhB7II5qbvg2+fVBGKbU6p5tH6S2C3HLkE8YAomyjZ
66Uju0NzkNo75ZXYOuvpxPKXNG7spVO59Aycd5Ta3Cu8IBa2drLe1Utw+48S5tYaL6yawQvuswTL
+OD64opjdGjTvzE7RQaN8cB44JqsDYDPjPkU/NL2MHOt7CPYOH9KT2qcpQ/zql+hXrJ7CfdLxw8B
sFOPBbNFUGG6AVkHT/2QP3xMGzDOcM/Bba6tOAFBNHmwvLrJmS8hZoChVlpFRz4wHg6lEL4o6I8Z
KmOYu9iI70DZBM6CMWUMdTDk4zDuJLHhJypxjrbb38ZlhGOBMJhHyngXKiQOLoBnVVnReAfT0+ZU
Hz0dtSO4KCcP/A1Sc5s5kDTw1NpPxzmxVmBg5v27jfFlQZniNH/yaTTcmfqVcrfG0MXllJ3M+J2L
sDJ2LA7UBS19EPMJ9SVdyUApSpTYi00dcb+eBhCG53Dyv6mjgL2iu/nf8/YZI/dD7wRXWGDznB/6
vCGZTAlMgx71WvyMCP3JV0E6XOO+e2OPBj8m2cOgcX/2JyibNUMf89ipkHs9IabsLbr9JzOl6WMB
DA8sIer8LgYv++aRIvoeX9IpMGcXPConnhqmdwQ72/CcEKc0L9FZg5tuqIg+kHvzQNle7S0++ytc
KN/UqSkqLWVVI7edwyeLF5cZD8BEgFBtOs4xCm9jIUYXiCS0lrAYsGoy9Oi7ns5YYagtOjrmpPtU
gu/U/G2Mv7SgHCfMHbq/+KcYJBn95c63xNGZ3GPpWwSPwH6k1m9pQubSPNENsjHogfXonmu/fgaA
rP71IPFiwK3eYUpmnbhxcYoYBhgQQiUFnwlvAgaUJRei4jeTx5B9x+Etj/aUMewarfG/rNyGVBee
MTD8p3/PwYgyUI6Uy0L5ssbj5JxEs59qoonGezB+wl6Z9TGwz5nFAA//wkHV2DxstmvJF+H+QsnJ
apjWikbnVqNRyZmUSF1gfuj9LxIW7GPiJOqd7OwcNWTrNvQgmYWGVn6lDHWMiUlgnmDB4gi4wW3t
GYj+4I+UAFZws+d8K0TRgiWWExcm08pGpLMyFyq5N0W0rQhxzXyKylNfUApP33L3XbN50wRMkWyP
Zk/HqoiHaVBaSOq/GAij7O8GXUj6HTdfeajsCoYC0fszz40XURCNkpjlrhc4PTRBpUUdKRHghmM3
GRpQABGAMEPYRqbZL6ZQW1l5sZGdyVr6snwUaRUeOSeUkbW66+k4aMrbcjEeNU4WyeGW7aZvUGNt
CL7qCgGE0eufSpUubX079KtBO1cKwGNYEG5qLRyTMVhAP/L8bJrsIyuwNdV14LUCito2lLMvNZrr
29x2mY71Vk2I9U8ileGMFlIYyYm8aertC+SoCAGqigqJl0q8mZIab4qpLhOViJnxV7eRAXfIz+tm
YXfzeBls6qbXNQwQD/GvF7bvrNSOz240lma2YhZS5d+V8mApeznbMUgnd6454jP97EcfWvITdZ42
rLT4SIOrswOH4L2Iv5L8EqABlVeWuCX2Ne3AWvortLsFv9C3IPQVTHs4AZSV0N8h037Sst0Uc5YB
qt/cXFcY61tO2mKeNTAwLoIbJ2ZWpV2ZF4XZe1kcMmml3Yha35c+7cDYpJiqfAYRdEnFYraYTeVL
G6lJV3L6mMIyegQJn1Dr2+4iphjRwtVQ4V7P0KcLbBxB7VlJ4BblslMrjkm3gQStZ4hWCTwTRbj8
2Tu7XNpoOSkYPTICvSVicK4UB4Z+SoYeMbk5QP6fgoEZuVy5SiuukjpQ5avOk1p9ojhSaGIzJ3xm
Obeg4RNd28rr0cAsnIl1Er8nNUJyCY7HlG56fQ3wLEta/eGnySeXU5FeVdWhnEKoofr1Tsrb9cix
5Wv+kcO5LdwQlU0vb0Au6CNKdC6QI7QVO4zhpfyKOtzvCQOekVgJzuRBaFvfkp/OoNpvfkGraIqv
iG9tZMaxTcmSC4DjBiYN69VfmfWER+jeqB00JjsX6Yp+QsqSjaGrG8e3fjXUPHhqxL6GlzAgMFLq
FNrilAnFgVH+IHJhDrNav0QXfId2xQRuXTmrGrqFBCVz92ey89QQ+Uso+dFmcsIvO2H+c+hf0zT+
7Oz67OdUJcafNplfhc8JULaEW0ntR0nkVT01cCMMBMu7i2bdOusWiGNsn/K0PepDeOgpDBsLpMeQ
L2lpnbos4DB49AEXSmGumkEwpXYMqPVhBuWOAbdmPwgup4kEkZU8EZA1RSqMa7vRIGJlBWddW9Dw
kC4diYNZcTg2qvovEsWPLZiU1+LyEPPITbm6zN2lxKT2sY12Oh9qIiGQlolTjHuvS4vTYAzHgNuo
s7rfJowXrpW4KqrHzGRXopKRnS1vJfXJhrNYmBIbPDOIYAxJOMkbEhMrTWZ+cnauC6Z26D3Spc7Z
DlHDf+tEH6JicxZj7hZ8mSg5YGnkLMHaELYrieIp1+XdMtd5wxgxVTr0NQFWphRjCKZTEsjcimw6
ZFO5tSgi6kHZFwBDgZN5ET9kx15hf3YowmSJIeElXyNH8BBBpX5Gqf5uxgqFBRnVz7ZkkTWfZoW6
1apWvdyfK9G9t6G9Zc1iGUiTaJVWj+azrFM6fzD5PVg946A4VOtA9ZxeWezkcd1GmxLaWufN0u4U
7XcPoUTNwu5faAI6HuZIjRDy2BFeAIOcYRMpxhTVn6MCS56BGKjcN1UGiKaG45dkY0mtXmbif2ut
82amr0H5p9vEPjFTrRHxowNAbCOFtj3mP+7lD9N0ljo/RPWTByPnE22lMV3zQL9q0kUNnUU60tBr
UU2yEJkPfl26ykRFA1Apz8g67VkDQi8m46SE1zR50ldJJfK+l8YeLwcKKHjqMCJvgl2gOCdIgc76
UeYSN+rcLEey11ccTg1DKfHwdTBbcrXI4lMj1GXLdg7GZ6BWyylGnd1sFE3+yCNjFY5cSJOd/vhZ
7yVxw8hSJinnI9IOfWKdtoPxz2BtqJH+K+D6R1yiStj/KiWrCabZGq5SY7iRDxSb/fdXz7/PnauG
JVOtED7yI1HwqY7SZ1HFP0MqfwbckBAJmSUueg2iaeoOqlWt+SvFMnZ0dkdIUgdrZOTxWOyAkSMp
ZJ+1U3IJwV5KJzsXFJ6BVXxKwmCISeQcSx+PAcCfCm1Wpuew8HeIhCSeiu+fVdDs4d5TTGnaS9yy
nqmPHMParUrvnfUbjztOVfXVCk8L3Sh3p3E3oX8xpruurkh+kZRzpjyrdK2Sr1+8pGY7TEe9vGnq
zakfdBp3jX6gbrRt3cdrTRiuxBGbvsb+OfEHtrwyEi9tQ3Bo6VPPwytlxnnIMdKphpfOgRRF/FPG
yQ7hQ052i5bRU8FUtTJywxq4Ok6ovQsfpsQq7aWc0dvXTmh7geBn7XQqxTouNBD6cFUG8iqYTnZr
u2EiQNP8faLma2XKP4a83upIbX21Wli68HKb+NC2clWBST9pqPq6dyuQ15O94WRaamO4Z5jnm0Qc
qK4y9QdsjgWg1tFiGIiwaRT/HdTM0sKbzImp1OAcfNaamXq9PZy6yvk01Im6WXzXVHicAb9mCeTg
QFhZtunfiqgltM30747cPM06QmNyz4f3mOnJAWl3FBkqB/B/cC7n1SRgtp0FtUBWDURK8151myGQ
VneoezoeXz3kEdoEfjTEg/Sqs1H587BExSed/QndC028jqLGRnU0vY/dtaEJrbPPqJ0WfcWzgCwO
x13Z4Mmmk2Iy6kFXa08J4ouCwKqYzEPQFb+tiRqNrWdyeDp+/ZGP2hYEDjFLzkhYCKjWh8LUcEID
iKYvOJFrvM0nMpXRDVe7CWeyxAecE5FA9s8uM+sDdW/fK/NV+ttUhURxxST7RL6JGkVobjwEfxhZ
zp9aa0cBBpdVzo9mDkc/qk5BXq174Lo4Ub8Hu2DzxciKsT9W/T3zlaucF6RGkWTaUGfWJk8uZHyt
0gvGdk6tJ+JyEzDFVAEenTjrbT2hDKTaykr/L5uKpZEaq66O0AGo/NU6N+NAMQwT0Sr7ui8giiOf
H4AZk//Ui1+R/ZuZwwxOKeE/z6t81VCNB2APQw25HpL7iI+5z5ZRkriKkNxCwkPeF6vOInaDuzOI
SIKzPpwO1r521rQbBUPpR/qhlHtBYcmHTniLEv9vbPm21EBnwaHCh25DImZF74mU2CURuaEJSR0D
jKm+J4/xKh+rTdjh9w85KpK1nzZIY/51HKqtfFGzjK0MXuQMW12h6ZJvc/+SQmiWkIRF9Qs2mNod
gPa0qKjtUsg3O30l4uoT94OKd1I5tcaNad+Lngb9oHV3k5z+jP605j1z08Y1Sjkm0Mu44M3iF4Cw
IIIw3PXZJhuv9ax/IP7ZjC8OD7z1QODbbFdHz7a4wR8C4pQ8gcG4xkq1cGv5GOHEcKSVOrEGGCAq
5+m6t9Eo2I9ufE/ATWmsYrFmnHMxLlE+8S+8rK5igv4ydPoCrFEjn5Y2A4NRiHV1bgpzOGOZY7nH
4RdstXhVY13rDnZy0OMLVcubApWr6wQh1MPSz7tlBaSRhCH5eOCxyT0Ct/X5thKZuXL+Ch0yk2F7
pqMEATutIQRAoFUGpXBhmi5DSieZlOi3vGfbbpV4VZKRgzp14moKc5U/fUQAAzVQq5898kndO6bM
NRnlb30sHapI/4rQkSPhKb4Msr+gJFV3TNZt5srl0dQ+JtV1atdUDoNxG8Ufy4Lr6ZL1V13ZaMYN
7WYN9hKs0BNUTIVCVFgdrLdQdZEVJulshLCgxaS9X1sY/0i/C7k4a4OYCCCdXKx0PFlSp6ELYhCG
2bsA7bm9Mqj6zbVZeSnBY7720IqDJFbofDhjpvxTyT8lxBgZj1CG0Un1cy+OSb7Wcdpl66llqipC
kNnLPCuQeLTjWc+PXbqoH5PY4p0oI852DtWa1r61QFepwuZCq9F/K0EmFFfpgUtoXpF1tC8InOmQ
kV569Cw+Q6OlbG98KNZt/uYZWldtsHb20Lhz+Rx15SEH8AwDEkg04DDlG22R02/16xAl3FuIOynO
CE4DTFODDAQTTRCitmoSqIyYENTp9I0T24Gqv7JXuyFk0WbXHmKx30+Ml05Xo/nlAOqolgk5FL5H
TXzSsFxFxGRoE5nzCGw69Zhlm6oEhf2cUKKMA4sb8KssGVFV3qep8ApgmqRGaT6F7zYWBHO61LyY
WJBc4rwCxCydTs6VEl7kWkefo5wNNT9MsphlQvVchHsJi6Fs0o2tblRnl7C+h6g79vFlqIOVnRGH
RavK0GTuWbCM7hyXFGhvkL+TVW/zNN94NtmaPsmCUvnU5AxWEbhEsunNOZO8RIEecZynwUzcrlnp
02FAiFJxK8vKpZ61saum2sjDVTH3jjhF4BA6fLK51x33TzKXFgH+qAISr25WNcmv/fC0cYB0sBjF
33wADdanqT+U6lFXD3eGWAa4RUnOfkXrIzGCVwmR2aVUnZrFRqcqRNNITNs661CkDiQ7VM0xr+36
Oqpkmhdd/hgtorR7+bcdGa1t0yVSWDM8uj2Cf+fiI0BUFP+WvWfaZOOOzo/pd69UhdFXDISsjCZJ
aHXg1kvqB2pxa0Ip1Smnyh5uku+z6X50LvIhwRxtaQzdUT58k2ZBp2CPSrZBjQNUsb6CtDMWVdDv
iiz7aFTlkIoYCwfaDLA+WYXftWcPbaAW29K0ScOPwN1kv2ZIb4xwdez+Kfgn+vY6OsHDMOpf1S9W
Zc/8gKgOl85Y34PaJivdy+NrYe0k54QmpkAlQ8kv0lfGyPU8covsr7Bkbg+xVXFCxDXDtKKnJIdv
XXpN+l9fO4TatXfOFQ1NQIKdVW102EPmTK/MeTAQJZEJZDdX7il6l0xZSQYu7ZEhMn3z9GcdjcmZ
LzrTLeLyn2Rk38Ew0BeCu4D29fjhyptPdrcpveXAtU5Kgh5SnuowddouLNqjPZbbdpCALq5yiDSo
wS/Ma6xNEMvR+ZQKmbPOQudb7DRoR8eglXOUdk9TA6mwMiz7UITZeUiCc4HkqRDoXw1li8Qy7Fjr
1tgtBkyVgKFWNCwURfnTJGcXR0Fy0PQJJ2ASu2MRmlujNFnFpeSWmYrfGsrIzdrklXCLKoEUubak
Sova1qBBJQRwhbINrTpf6VDXSgqTE6tGO4uBNqW8qybcu1m0yo12X+T8bRk/IloUfHMbNdT5e0yv
GVHNtfDtxGQO8UPJ9S1810YJunXBydYjr+37cJUWJBqNYplxYKrl7+Cc2pDzM47TLeGlPaiUIkqg
Gp3GJHsr0ds4ecBGkQG1untpZYf5+aUSw8hR4NvGrkVDNnDJjr15rQA9E1jbcmygd+T4rWiAwEJq
MH+atrLcrB2uABR1qz4oN5DhnfbqBwtTkUHIpqVBd0Tbnjau0SVeXrYa/WQ9wbyogfwe+MNVt5nh
5VPVZCMGWyqwskM5Y0DQ0CD1/t1QTW5si0aRflSU5S3vY3Bq5dQqEI2jQddC0WtEOzeSiD/h3Ysu
IQVQWvUd8ypley8jlPQbzTMp8WrCgBDotNyoQf5qlS+7m3D+fPXTxgqvgTLPocB2mtXPkOaqLOtt
kUjH3D85WD95lcc6hp8OAeZ7pscw4BSvB+Pf1a1VXQrTBpXdzzoAApEjfpVLW9t598vbREFt8z2j
8jwW0VtLAZFQMaLzgTsmyQbtziztf8nNFc0ScLATgXah8/Dzf03yTA2Jq+YjKNFqbAS3PzmPGUw6
hK2D2gCThKL9C/imdfGFlAn9AOQJcmkD9RHmdQRYybPxZ+6PUTJM2YYuXfbZe11/aCFIab4S+ZL2
kNOS7AC+hMDaX6Y2qHPCDP9fI4z33xEq+pbL7wTWrr3NKVnjd/1BqFQ6Z68aHkOMu8WcD6q+HZAo
b2oSVg1vJPmd0YXMAJRfOAgwvkD9Ob9zikZ01Blwg5ho0R7nqZAaA8Uw4RKOwpDm92Ftf9lnxied
bbiUOxHsO9CfxTwADB1kvZBvxP9L7+EX2bFH/SautIQjIay4ov/zpzOQkqlgqZe/z2bc2Zg7pwY0
e+NBnqrx8MZXI5+R8Ewp8UHFrtnLL4gokOn8IyQ8rSRKHeKDXBsqxaC403IRj5Ft/ZdVQlRsC9Nz
6o+KtH+SL2fXP9m6eyy1frXDp1Ysbyim+R8gUvkVR9+5sVQi3Pmzy/unPxTDGnrhfy8LOWiyJ38f
JZl8SP0T5A+sAt4FD3VNDFpNqgRK4Yij+39/o4KlAu4uXRf1LcvAQXHmxu99cWf3BnL/MFsqCdTC
UYPrgnMZU5kftXsxVV5cMS4a6UovJSehRnR5ZZOvwki/m1m76xXr6sOgBMm28M91/jU1PDu6nQI9
Ho3ZpkPIr4u9oBIjX+mUKduSLGtnW0pUPBeVSksBA43al2cAtfekjQUi2A+l9DKqzGvsJPIA2Zvy
IyZELdTfSvEImh9LwquTSRvFsZehf5pbWlRQmlxwsxC8FXwnygXYMESZVa7s5qyKXZ5gJk4WlR0t
RgjXQv61nUlZKOlwddL0kUhkbckVyihBgdcx9CIVvRvpDZpI34DfEGjoughtfG/hpeG28iQj+nGm
YhfHCRt86JGCmYwFZrKjpKpY5Ay0mjHaPzOmqerLCH4E5LcziLbV6hDxLbbeYGIWceUwOkZpB8w5
JLFkV941atBNw9BBrJ5kKaZYk7oiUSGeXkneo5bGdnUCRF/Ijb4KQaFb7I9sZhlXFqCj4XX9cNDn
I4PfZNFa8lFrNua0pD0S1TkjJinn8G6CDHrRSwLPhYgVwFAYjutdVb2bsI52djT855Az0COLtqYC
Fz/TpDncaTht5IajMriqXYxBVXYlrbv5zdUes/2YEzLV0NjW+CcNfCi+4Q4BLVPzjWJGmWSE77j8
8E9ImHu6xLhaaUHe8lgelNg1S9C5rPuDGpcwXjU6+WeoXlPb8UQYe6AyEcKNiXntmUbFGsHRFZ7U
ZDfNtA+5QZprgUCmBjMy5iExn+TtWZtpOlfSUbJ/XK1eZ+M6K5uFEuGXjdgOgBbOZhbXMHCAJyGb
X1ZH/62D9zmKCgcy0+ME0vrcNpkIlknTuRGcjyIXHkS9MJhQ7kg28Rc1ZLeh1TAi5rrV/b2u2q4z
ICnIEe8TSjj6x6KUv0cZ80XFZyrq5DtgmfDU3iydxLe8+DXtLHobm9HN9I9SpynWmX6ojWu75NxN
P3ykUYnlHBIdwHnWf8SZ68DEVl19yBlmkDjjglB+QPxoXEPXKHcH6R0fAHyO6UXymhokiDaDc7Wc
K2IDlE/YSMJw2T00bSleyZW16JvnUXno/TWQlxi7hmZlk1dda9cMIew3B8WARZYnU17V9DSwKZlx
mW0AyyhyoaAACCeSK8iz4B+EnHdCQ7E7LQekP0jso3OCIYOmBO1p+6kWx6A88nAmZNLUYqRHqYZb
Nvds2NTORQUyQ4q7FCxmR6lRdqwS3euHpU0GRrvQCUFFn1F9BRLaOxtfrKO+eaVybvzvIkBIuLSB
fsWzjbymegaznOZu+/ccbNZnoqLxEWSbXMKPgrIR0qSX3idtnlxFgDTZdj1+4Zly055VvMWmBW/d
q1sUWnn2HMiPLVZJcke0x1yDRr2KaeUE6qpylkwTY0Cditgujr5MIv4sZlBIXwJUnGDscCcG10R4
HKg7A62NkVJMg94GBCPeCxAY1BH1h7E3dt2PVvmnpIYb8Porur8B+fVxqB+wlW5ZIm6tLikKZIZs
GBs1/c3Fe1yj2/LUadmiEJkOsR+dSyzSnUmtwJ4u1tifZl551YB5htLByk+KQ3aoOvsuTHJEYPjC
x6QC5PA8FHXbUJMpYHpo7aNqlmcY0z5CaGYX7/pAaMNb/PB41zVXBSGxeGvgxR08i1yB6oU6om6W
RJcPjheX26oUe+XeXkSxakM4E3QTnD7+kpYW+DqZb/uS9MsUg5rbnT0JpKQrmAU7TtSZG+s/eQO4
Y+LvohKzfuOGXNwglvjNOMgaj+4k4xft9EQqkpM3R1YXhyZyNM4+KFYS64BpxmEZqNvK55B7CSJ4
xErJHyZp46UCPbQcKCosyZX/csYDiJ8KTZ8PeEiZ4iNlHHCfiF0ndrQyX6YRnPNMuRvmWkEd4iM4
mVvpGaht4uc0Pmo7XLZRvVbVAnnMMgggl62HUR1Gc3R1zcBS4OzMLl6Ziu/Z1S3Ttl3zgaoNVJ8M
a0+fSKQvbBdJBmKVLD9ayrtp8VbgY33QeydDqWB+1vNohOqvUjbl+CcibaWZW9uEXgxUWtRhEchP
Gt+3aeBCMM+5SD1vMk+Gs+nyj06DjPiwlyMT1AxiiosPAFvl18RY0MD7BAFmMxigL62CTxHIUKYG
E7n8UjIsSqFrtz8jdg5BQSk5n32DQWSEEozDlZyhhikazBA6RiX0s46PwGl8CxPQfhUNCUon9B7C
epAsnA2ulnm5aaLoWmlUiB3ioDlApl0h3EVja5VPEXFtM9N9PFb2EajERfRV6q/ChJxpyGi3mdjT
IPypd+08C1Qb3EipkeTXbsrjoptwDfSi9C+a2FpfGb7FeG0WKhVeCcs9a+LguEfk+zMG1IruJ48Q
8VWCcZT98Ep93uy4HjgOpP0k/ysN5uR8DZizAuuDJlJOfDJr+l89ovlNbICKTHwGwjzpVRgckwEx
jwpWoxW6T9tWDZchSc6h1p0neGhFPtvEojBilH5uDjHUiBNA321VHyagSck2dz6pqTG+0GsiiQ+/
WlpqedwYgOdUjwPm1RiTVddvuxLI5wuxGJIZu977mmeR8aJsoZdk/mYFRZz2AdAIvmPYULJHdThx
P+oyQvttBAyrKC+HJYhADfuFnqHidikr+RjA0Qbm3fXvuvHIQpgK1FDkIjEnoTgjjyOYIAtPpnVs
AWL0V1nGi7w8lVzDPi26puO2Nm4OZYdCXOzA6dIiIBPaV4qWlF/Fxh99nppsIuWkOiN65nWPK4mA
PcmmqlkE5a4i8hDVwrRK+9WIyxryF+mHm3cBleM1B2XReM/9cwgZq/tESgJspKYHg5jXf3H1xvGG
TTvs1iiw6HO9iNzimF54H5PrasHSnqLoHnHFzQP46vSv6gJrxaFXSed8OsbVARHzmFF2f+CdcKiq
oMwkNuwj1W9auETGNGqXmigQ3o2sHKj2l4Z/oKOD1ILfmBkTBdUkzr5NLE6GejeKgwrj3r1H5iWL
Ntxnhv4794PVGVOkYW3kJ7Afqhg7p21cKXwE/pIXBLMSEm2NFdRfx92FT/kW53tg71E/VPG7RWZ9
Iu27mWmzvszyfWq4haq3rt0o9rdSsg7+EmNbD49gOFlgaBqlq70GQOmTrYT8FHGAtp+Lj3H6dK16
w8He0SmGy+kd7X5lvOkHIAs0famBjPeNReD6ZPBjFpCRU6xkfddRAClbebwO+XVIf8zyHkT1MsMu
F6+t0avNtc59MZ57kq5IquDhlccyWPIWDASEDnIpXi5BWfZq1nF3nxYW/n5xqTqC4lYt2V7dIR1X
eCXHpjwg2E72MX2f/W40XMkb7D1Z/i82f3LC2oExMaaUB8c6ORogxSoh5JDYX0AS64Isi1a/qlZd
iNfrrTabQ1qG9bKUUcqUar50bPGTDKCiN2DsALOwusAH0j2UB+ozhI3ZixhQzLEQZxbiTEJSeTrM
t/gGk0u+Z2uG4vboIu8jt4ZP2Z38wB3oOT35A6lKR4as7uJbcIoLOETATDbrIowa1SJNt8SyD4V5
bBLOUUEBUlQ/sX/wu+dATWrKW6h+Tcfpt8zbFTU2fn+vGtdNdmr9uzfrd+xvZPZsfpIH1Ola06uL
s2w8tf7i+Lf0GUT3Gj8+dsHiEzkKhgTYnZPCeNpWzmsuT0usS+fWzwxlBsnq6iqhByE9U22U9U7R
AnQjyTOOdDcsH5Y54R5ly9RMVbHgBFHc91wOvdWt+w5tbCngxajxHBxsTbS0SwLxWBRQ5AOMd8ZQ
A/Zsy7Aohj0UmAvsul+LeI5ISAYJPdBiFBByqQrdFKnBtzrBcOWG2axbIR65xIuFo2tWpgSIOtqO
sguc5tLGWbErIkTRpknzl/sqXIJgIJPRDmukKgEy2v690X1c6f/H0Xntto4lUfSLCDCHV4mick6W
Xgjb8mXOmV/fiw30YHrSHVsiz6natfcqj6fHfMn9yHF30SSJzM5C1QY7xtavd+lMKVTiLYiqyOwl
zctoWox5C0RtqKpDuKqY/JGLclGSrQYGlO8yhtGJ+yXgJ/jj2pJQCQDo2hgmokzh1SuQRS/NQiVP
x4aRvgsOUpT4JZV21wyM2Inwc80OI7d4YdpFFiwMo1+pjcYZsxqBi/Z/uWQ4BdHIopoSsSGLLztp
XWt8ITuRyMFuYCkHSRGZtFCABhShAeHfl5DdfXnnAZguEH0TLgS0QMpK4tjEMJQLjXpargTsDkac
LgfITbq7K30YqNBrYuDVXD0DN+00LWQQE5JyEHBklF1KfGudsZ+mkPCxC0+FGZ+CfNtEaysFoy+e
eOaN+hhFiN4WGdMfsddttfoVtX4OIeqUVfXSjkSq6ubl+58o0edRfcgMOs6smYGkGjpzm6oCrsT6
2IXNrgUrJDF/FJwakcQ0r5NchiViIWE61NIdoIhCwmw5fnkUEUxe+mYfsG69+WCvr+qIXTOsBm9G
FRGeb9n4s1ocChciqjpBUpwyyn7QMBBPPBODeUZCH1Jz5etY9yM75zVt8/BiWu5Ob/Erp5YPgG0c
yftFX11udrz2S5FH/+6OFpP14ASnoxb2vnjQah7ce+/9CDw5kLyqpeevnU7a68Khldnm2NBIQaIz
LjoG9iTDfNi8oZeNDfZFE03HhDJnXRXMoUSJOKiBJ0yuaH1LEm0KdalbeVhRDTCjHMgFekup+WqR
/BlxUdC4+SxoJ+GHtYJYw0dz38cXWiu4BswZvR7Rb9hPD1+dvvQWvV36SyzQdsGj0s8QjZSwn9OM
yVOaTvrrxleIlsfCED72BI1fQXSk4uPGSMS7IbDYF0U2M6gteRMe2m3AZlgSAsl5/wWRZI7YE2ZM
t1EtLRMhXfUmoF8flEK9UPwp5ELHoqk7W6Ce5O6x0BH4mvziCLTEIHIZm0fF2sgSWfawXskj+7R5
Gk2Bu9+kbzr65itils2X739EibG5+Rqw/BsjA6rhEuhI31ilSCGFtB1Gx2raorsZobVwKGh7c5W1
rC2FAOMdExPx/kTuVWT0iBOtFjZufkIu0DHL11dLYrmI/3Lrd6NOoGkBkxk7gtJ8NWp0Iaz31MEH
XEiE8POGU37K2njUXmqwrmWWhkhwRV4a80Xlk+S/OR+nwe7E4cBH0Oikv5esfWA9UrErhZtUnyX1
X5JexfIeprT/6irz/ixWL2Tfpsfzz0mbLrME73d86plFuBASUAbBTKrJAuF9xndBi9HYLcuWFHdV
T7EavpEAoTvLyZp+idI3c5GyYVyKxRIGg6L/drg+lOymMVAVC6xwE2DvpJLhUwseqPhflj56pnTM
oTwXwouPshc9JarB3F9KN3ZXAE1nUQ05bmvPRE+v75NK1Pp3/q3St3G3jGx9/daGp0WDzNgazFLY
djwLe5zZOEth5J+a5kdj8C19EYElajVG9IHfQGNoBX4p2HxqmJJ/ZGCJvcqhTZKYhZMPEVd0Vai6
bD44QyPnsoXcEa4SEfpJfqgVOiCm5rxCozOBWJuH95iICBtojDfKHenTYGCcM/na6ZB58ALBifoH
m30z2g7vEtZDXZsENXCsLLSJWKZINOZb3SAWg5HKd6SjhKP8r2STgzJXpWX3j0QBRl9j8t2xJmpd
KJv+Ro6mY9kKBu45f7EeQFnlN6R2qAB8Qi454inGR6KKU1TGOUE5AuV9Bvx7We5A4ME6s3Mgu7k9
ANhkmowNAB24odVVH92SXRMnoFnYMefJg7DAJnl6/0hCEX8jXYPQHbFDTN2X5SrrHyGw+G45twDS
G8Cg5u0+uaK3tkDRBptUrjvPo0VDh1m3R8oITcWovuQ15dO34pWQb2V1Z/X33Jq3l/IcviNZaGxK
GIN4mong8MgGAuqLsTvLP0DjmA/q7JBSnZ6OgkzYnuU0lNDGKpROcBJwtccxa6l4/YaZlBwnwx8z
JWS0zPF+A1rseTMNchfWv7la2km75F/iBwEnAeMn0pYEFsJinRfQgb5aXi+OLj/YJs3DD06UoFp7
66q5rHi3zg9/4rRjf6oLpTuXytke0YnPUv6zcOqU82jrVA/pSsPG2JvwWYAI7IZXXmEVPGy/oTUd
v4Pf6preAybOlXvCJp6ndy05MjC1WJDB8+naajtlJ4mUkKnIEe4MHTPRHCqK3NoUeL65Hhl4l+vc
h8m2wNWRf40c776TtitRZPPLjP8tu3+iVUlXzQqa2ZEVm8tpFWl4G5hOsFlriQLU/cPggTwHXHlH
pIaf3NdOfnoBpQbCTfgw1KdLqcHBBWsPuwKFElBkVPAdKzxJprOXeV5+2HxYEY+bWztzgTKkouGE
a/okpb/qHr6YtTU4Dp5Tu8CwpQc3ErrG/zlA9Be7gNWIdw1mX7Lg9w9ILoRrkJ20EvGt/KpwcE/l
5pKaL/fWATZgaRUh0darKJ/hZqDdq8SLBHu124fSdiDizvrLYYGQwX25r1sAo4eyebka9quN5a1q
Bd/LcrhEz/wt/9Dne8/4Sz0PpJsYbaKkAvkCTJfMbOvE9LU2r5k/zIvayDkjCEeUAuk0QNFvPpCW
9aGMStuaEmkWjHtlHUCEatcMKgxAKn8ezQmyazczKBsOHs45FVx+tp0w2cmP9hnOE1qEGQPG02W1
zX6qH+EF4YcDcHYvBCJEasTTK/jCwKBCShe+3uxLA0NcUUwxHJVabjhxGwwsvsrxhJAVYoXWpz3w
ji6gl7CXdG6rSFGWzm9kpDpJBW6f//9GKNKeECYO6ZH+fRy9iMc1uGPgU1airH+bzDR2bp38Ztxk
WtCL6173MZqggc98+iNd5dkPQ6ZpAoJwFxdXgzc18vJs1w3aIZvkkEF1EybYKotRlEdSlieZUhSy
YPNPwBiFGw1mn89XnSiGt4gVzEKy35wtHYxI3NdwiDuK81HTLsWtUBXJ8RQm41LhHqLCoxVQFHB4
jGCsoFIPhSR8MMKvVRhRAvKeLz2a9JERFc8ZtQjEEVIS5A3EloEwnVG+bVJfYfVTqsG3hiGIlZ2j
8q9lj5a5l3AWj9XKKyB1Ju+sPOXag0EqWlNiXVMuFql7IG+Vxi/Mk6TdKeOhSv+iJiJuwSJIRENK
U9XBxCqhcbjuITZXUfEYMhayH83yERsrdoDyTtQiL1eHtlOh365UtoIwhizYR1HdnVjdNQZZDATH
xJrl7tooPZCetlpfmE1o0X2oLwNIFYfZ7sifLzx1ZsTuNL2hjo8AZCGtNSYrVcGTefE1oUylu9eI
vMl8fz3JnA55XqMiGz3wxkw9UkwiPdYfnWWrqFX5tmqZmjMANvaNsuGQJIElTP2P+bQmKy4dmFan
i5RSv8pPbX/SBBslHDuUaZ2EFhvEFoIrc6Td0BMZVNi5a2xkn0ySfs/H3QjhROc+wM/eT9uUc2oe
glLITtZtbOD7MLstJOZCDNIasncFxMdCwIXsX6PhHkR/KjzLlkBREjjVvLGEeyilBEn64iVJtc/s
QjuDzmFWrWQv1HKh23aQmft3Zh4wFun6a0i2iF2V+VSMXeC02UVXj2Z81sKTBUVbWni90M7JP3vk
8DX3EwzkCILoQHxrVhoh9AooPuXKr5dNWV7ZS6SXOGD5xKl3DdCmkYMWWljXMaY1MgDx4/GdM8hz
jRvUA6WkQtySVgrTi5etICXB9opH6eBSRXT6Vvb2oYql0Fz3kUoUUp9Sv7Y+HCN5ZXrQBKyXXx8T
rJ8tJX/B7adQjkOozo4xX3INoQuLtPHr1ZciPZBJKiVYqDFv27qSV3FnHGvxwOGcu3dqABmnZnUg
VTqIK2ZVYfoeqaa0lkw89qgRNwbUD/HbpbdSi4dAcpbSRIqFVa/ByA99zirKfeZxHeGTRD8H7aO2
/vTxkjdUr/zYa5LTcXtGul3GYwTKUcpvIiYLd0Ax8NRZJ9JaRG/SmTWNUHn25Js87KkrJvRxe9cB
wArmumV7hXzOJ5t0dqzz42itAVVGhNCk6F0NbxNQdHhtq6NBQCbf0xqlEraZbTTeQFYI0kIVUP+x
nW6Ay60Y0dqNRIRznynnMZi11XkAUt+t0ZCbQ4s/zdfWvE8rjDNle4qER78W/GXtLxH5Om6AwbHR
ehJOQLCTerxMcZwB8KKfrtJ/cfcUraernbnWuPzYmLItyl0jU3jAQDbcNWIXi61a8+6HlwpZNlik
vwCqIHFA1kPQXphEqFlTX1ytBsVxTpfFbUIpSgIbV2aIj25cGLLt/qOZ83FBVCG+YiIMBzfZB+OO
z2gOFZECx1J/qm7XpGvfXwEtPOTyugf4XMzC/aS60ictuTWD9J+XL5J8g9vHJVEwaguAEpNjWa5h
SLO+CGIFICPlQwvWwwQNPh2xM1Yqtq/G+6TCNsUTqB9H/Y3BxYyI/6wwliM3w/HByvutRa/q3Pib
SeFulhCvGBclMLf7K+8jOcVcmHkSGJIrOW5KCOYNiIkKC3X0rS+ecOqCLIBUkA7YJheIv1rnFONN
bddSzbZ7R8hfCDz9/6NB9D5ZWBTpwsD0NrOQIb+b+CSoays+R8WuNjcM4ByJN8BYQ4dQlwAJo2jF
1zaW50raG9oilR9AqrBS6dLGnhJQBBoKHaDNRCXSyWKXe5BH4h5jS9XaZNU1CqMm3vYAsogNqsBt
dkKxijUcZbwA02/kZSdX+5LlF7/CKJ9KEHTCdxavjXrjkRMI/Qt0NU4JnP04EOuTSlAaiMGGGGBj
XXFPFO0dybcaKDJo3I9+s1JM5PZdjdWD1qnIDjEIbxf56WWJTpduBP0up8T8NuhXNqAmYhLzUdpB
yO6iK9dCEF0bahBUisT9quALywgYGxZhmTrWR7I75N9on1fc0DyNbrjBdMd754pH0oZsCq2gnJkr
zBoBdK9wbfsoICHESvXT4TnJjZU1HsSIgDsxeSo8pgHAiUBgQG6cs31uMhlVCh6RrYswoWD+LvC4
U+ZhrfmfiMIh1BC0CMS9mR6mLpEtCZiNtMUIO8f7ioztRMQFgy/PWndpSms1mJfR3PqB2vhNV0R3
yb7j8sW620R2GnPiDYiEZwgNY4OGh9W2Ww3rnch+Kf6/cAnHDgUouIdsbqmnNnMorXBCWMVKwtjo
Wxe9Omn6wo2XFK+xReXuYJTj4u4DyvYlzgpfB5C4U8U1ph/A8zWCbbxvqBZFWxKPbkwzt2hZ1izq
JMSFuWe++78Q6wvwVZ51+K4s1CYqNWpEpDBg7qR2iwXCNa6Wj3tmTniP7Vyf0SS8IedbN0qyfR57
tqaAphkzbEzmD9M39GqWD1mbJDsl3ldG/mug+CGLot89Nim5ru0L/Wrj+6WL9CZuGybr+a/OJDKg
zdJq7EPc1PzwCOZDLlAVM5dAy4iqIbDdBpC0osGfBrJQfVeYwruFxrYi/qrRlZjjwrmZBxCs2QRE
0DG/GdXSp98S9/U1xmzgLqv4aebbdnwGhCGDpbGzaH+4METjJUvCMkwRKdM0pDmvMFKFbIVm6bd+
i2g71HZOUeENJYoBNoatUl8zHTA9aQS++x7ltAmVtUZSg7x2jhQaUIGPwTqEQtRZFnrNP6f+ZMo+
lwgWfMbu49cHRf4OzZcXxtvYevfMrnMFMzPxeOtXEglPvz0pWYgMlUXpaGBMws4YyuxGdwHqcyYz
T0vwDvMzdIZC12ytkgx/M31KH/XwykLUWkT/hmbQL4ADfQvyxQIy478knvY4fRMNhDU42UbQkWQ4
s0U/d9n5ItFolow7BOQmnyqixGPkD0gJiJWq5NmiqtpU0HOM0zArg5EbJYXgJ+aPjnKxab/HnKFY
Hj2m27YcJ2sPygsSLbOxApMuU6S68LkYAVXkZKXxDRLgKAoIeQcFFGZpkeG+6f131V0Uf5sO3TSa
ryqiewrz4CkLdnWFUy4eyvqr4ppGQyOvAD0EGW4ipHT4WsjryYgNLXN8QTxRvpnwaliwhOpYaOck
ebTm2yif4wDIY2BtQDnPenXbU6g/uXWTHsxAvOQ75qCv2ABQSV9SfS2Hf0nyK08LSjG1yNauS9GA
Xq06bhRlVYEhCUEQxIlva1AyQ5LROj4hkiMgL34lZRUEj5F3QvbyTYc5RKj/ehpk1yJSQEQ6PDbQ
fhOyFjmKjOz+dbG1l5o/WeMi/tTYtnLab916aOExY8t3oT9F75rmoz1lPItxYiM9XaW6qN7DJ9Tn
4mYe93n7q2CGFJKV6/5GykE0/wS0AL91cYg4pQoMcKskXyIR6CBApzZfbvaW+l+PLiao3ryfM9X7
18uRnWnPuKrnFpO1Dj3HvfiBI6rSrCbfPRbXwf+dplc8LImEcVdldQwr0QRNuBSYVBo+yv4jMka4
6MyiVEKsKY/7gM09lH879dphIGurmyLz2jFhz/Fh+BCROCgr6unu0CvWvNaPSbyCsKvIJz2krP9t
AakkUApirJqu6c+g+OdOre1bjxVLbHtQWvCEkTAL8elTNIkKnevg0fbhbgUxQNiN6BwZuqLf8RUY
Kl5uMuAqOPWU2es68RZVuBtpVcb226vWBlub6Y0o8svmDw0omyfgxpLiC9/hrubGdrNgKbDtRAbT
0u0GHiAR57eMB1oNI6cQQjwMAsQ9UC21suTKYy6dJnBYMDa4/tmJcMVXZyncJel2gJIMhiT7SmPN
trxdZOzGYZ01e4N1fMgpA+mgiOaNLyTCOzD2j6FDEMSQz0yZJyKgIffr3i67P9oTVg2mdivfJY4O
HnJB/BmrfjZFcCOs/Vb/MIWHS0WswG7/kdi9UssPY3jGrLWlx9ef6YDxGdA3FJuIHaIRsGSR7y+f
gC1/g3Jtoy+toQtIVy3MhsBFBECfDrn8Yh4H8ZgSx4lo4rpSORrRv0q/F/JVNUAqklrRJdlRLUYt
8JkiMGcpeYkCjyHbWBw3GpZZtx+zaC1CUWRNqSKzXY1XpEp+GgEjYuo5BI5a9TdEHm4ofCWNN5jY
mzCsJP1fyTlmWP5cw/XeQKZLLfIhw7+h/nU5wXzQnhA23OjjG99urq/FwUQ8jDat+NGTXxRjYZp3
EcmXk0WppxsfYj82qaExndHfFgOWTCZjWC25nwNMgh6rpRKGUlG8CvXfYTL3tdYl909NhlJ0UdIX
XtVAIUD2MuBwgnZgrZV0rnoMMK+YxSCQ9Md3SPYOO0mn26W7VxiZuUutOTX+yoA7kC05e9ru2ukO
++tN5VyBpBM/Q7FLOc/8/lQalyDdyO51LPeKePCyq58g5HZXHCnwW0Ph/OafCNVozaYWHTSxdf9x
Tb79nWBSEm7l0gMCss2TBCXoKaCDubZjSketXjgugUONDhMeHUe6zZPvojG7EAdJUuwMtkT6e4Tq
tIEWreEQBxZhzM3y7nAMQJEV8SJbjsj0mV0xw6fxkL63mb4SDfwQj4xkXUE1+cjLqylfY/zMhYaT
OvPWpbpCKxqzNZdo1CPxLGJiI5YtMiDHwaewp83Y+u2yRJLWLJrKU6E5aQ6mYWH0m6x1LGVysRTi
0q3/8D8CTn7yEVEZs1RQjheC/6i0paeiIO3hWBbx2utjAuHTWOGvYVOXvDW1Q5A5A7Av8V4PuzGm
qD2Y7P/FU65rNiwD3dtI0oJIfoPdjtSrtPHSg2V9skHE7DNLVMpNxj465x+P5cjvI/0k8LMAUw3N
MUBM05Z9sm/Ds8deqhH32rbjcwb7N1NbPi8sZrSGxrnoXgEVtluxuVlr1iJwU9IrRHHsUC4XAuxK
H4m6wUJmSquh+HNpgrp1OShz7lEzeU6TPbnZxfwQOXNHUXxrHa18zTCMpRsmu8wL2tf6IPsffeA5
0d5m+pMmX5JCaskjFxotCcoUHP+D4M1YSQyYS0grx8p9YsHaLMMmbQY/I7rBDBtY3D9y1ua09WgH
MZuKPfyYYAIVV1qaAZdCndqlpsz6Bhte/1cb+94CIc/FG43kUvYdFs5al+cSG2Pc+JXxaHl4SeRr
GGfMDKSZvvYZpGlmSff+m49/XURjqGG+H78tg3d3Sm2gwSf5ZGLGIWDyTeDDAdrKw6KMV9NCEDBP
XDcpuZDgjM6Wu+eOk6uoHmGvAdmhIsV5ksnIUVCkwk2zGUniezokYwByY0rH1s0NpFGCjSkQZa28
VemJRMy88ZPlEKx1cSn5d6NheRmJ7imP5Ou/vc4NNx6DsJ/pys3H1O+EJHRz9SMxZG4wFOfVHiOV
hDLTN8DClEubDztsjhlVmXBketGTPyXQjwGrZ9NNMI8wN2q0e5owlwQQHkiIxd7tbYO9Qh6d+ccM
9gxsa35GMvc+R71FX+v3kd1nSJk+U3qWWTTNUsRjCCEAw+gFW9w018UmT8kPpNn0l4NcMU/+K5ur
Lx0atgXMC55t5DMhmZsxminfXG5HLLnNYDnVMVCsmh3Z1sNkUJIwPGoE2k5Q+AVjs+gnYQAIHGW4
NNGP5r6a8dywZKh6G8XGr7dyf87YKw2+nS6/4X4DA1mKLrUqbWv17dOXtjrQEQyWiR5Si8qopePC
ytZGbtwsLZgHqUpjm5Pn/0R3A2EP+z4+ZjYlMhhr82VP6I6iL98hBirWi5ls5H2MxtFJeVsPiz7e
2xnJrRcdNXcig1DnlN30qry0XZQToaR5jyWWm5GyTaA8YaHS1Gw7Jm2w0lJGFZXtQx5lTWG9gRs0
YwWYwbB14Zm7ol+KaMU5HKSu0uZJsyy8iyoiYFCDUy6S2FSpxhJKsZ67tSLipYt/FjlyIo+eu1JC
Fgb5TmSyoWjW5Tu922tUmMrV86Ym9CnBLAmPkrrOQpQCoJwYhocSMQLre+Eltkrjk9N/yKGLBfVT
iesCa72RsU3DhMkbCrYSY+ldcNEujJAJCHtH2kHeG63x1vgC3I5+35tHPLwZgXC9Si9F8SUCVGyr
YiP602VJtNWVZi5jkpx9kZNeXVLzpxerxaZ06qtnFXyEZqoz+X0HCAL8aD3wdoNq3m5KrPZfanYn
DscbQK68GOzCJwMMpKh+pu0ngMPe4g0xUR07nAhYAaoSJ0531n0dCJvMhJKQmbmR2mXIWiZrFXEr
UOeJP0BO0movDNtqfCnEfbDmTktiOBtKbO/87Wj9ROywYDeJ7mDrtQuYZ6RFgbIa1DMNvJKQJiem
+ZDQqrX4rSebvHwl7MYqJ215PTCVLbbYiPvuoPorEyDhKLwGjb50I3UY/Hamt64CFGyumvI9Ha9t
sjfDbQ8Ryw1/EwYtVv/beLhZOSDV6DDUR4VFyPXWl1RmpdPBoHjBDbzDLCKUDgWtgFuoMQpwF42p
2GhEnMuV8pvk9zZ/5iN4Vor9PEgXrWlwQruM9rwGcSWdzaooO4Vm/hhOGYNYpXtnw1fg6bboDVux
FIcNtqef0UqwBJK48SiwW9zZfPgqsLvozLQ/cmpwo2rAGmV2NOXjuyle85hcnoYMKMdzjXSzZl4j
YdmC0PDqblHyEsqCv5B7hhnSDK4NUEJz5u1iKleL3HVB/9ixTmnibwtnP8OI+88v2oUe/raws7Lh
5kMA7VQWYqnMBreG/m3EO9KXAx74ITz5NaZPt8fNiW6VfXxhp3skIemE8icoFWIPDGvwbnlsnyMq
PdBN1cHRDB+zKtkAjKULJjMK5Gi4pjirpOheSuQdVX2tVMHGZYCBdsno0k2uWkcZTBked4+mYKgK
LqS6J/m3qCCJcMGbhCmotvhS/3/0+3jR6vXcDvBRmc09DC6N+hpTgujWW4gx1E7F6Uns9xyzUrFP
ecOYFgrQDEWIHKF4QrvW5SVlmjh8D8VWqLdm/KmPpesgZMzQjttin4+Tz0OlBn5LIS+CcU8FbN7L
KfJM49wyCT0Uyst0w7kIUxKN0TtPNaDoX4FE2b12F0R8L/wuOsVhcfK1PxFLHbBXWXxJJGGSdxf/
jmnGUp9dal5wrqBDeKzrMTa964TVnuK0oqXV7xpe8TEJV7L6VMafqD2m2Rtv1VZpNoHFtKndNNIx
qn4m4lfEnhX1zyP2ISis7CKMmD3amBW+FGWevPenJREWRZ6yC+HA6D8EryQgs4ZNLNdue6fHeZR9
dHHfdd8GAKVJr1p3HMbKNdNY5cb7llK37gYmjcxsJrRFigKJnYYcJVP+sd1ibhB78DrazEnHrZhe
MaqmJPhEwL92li09IAfjiWgzxZw/E8o1h2kWX1vu63KYIBM3ryHtsp+icd1NkeZUfrqwELsLvoou
+Ie33c8XM9/bITi41SMm6DWavxlB2EKCmEi9ZbJ1ztw4mWnCdmB34Stnl4zZfYPLkDAgYmsQ0A28
mxUfU3UXRrvAPXTNd+B2djK8+aznOopmU7t2lT7ihl0MKqFwoqEmUPGEBTcy/3GhY6WvOc+oHjKc
Ggozp8F9jhwnNSFZDXco+w0IkJIMT1BW0uGZ6+AVsSSxY7aO36V1r8wvQygOInDHkdn1ZMKUED4r
7+YN34C98nSlYRHMz5BKlMahD4Cr5sPyxV9mNcKuoqQgGwIVJ7YzgCTprko8J+DgyOB0KPmZbj5G
qUzabwnXPB89Zl9YDK50Bi9sVjv44lrqELggo60TUoi8LyIJKYEYcYsRilSUM7UKFjS8cudQyFTN
DshOe9WDhdxuOx4anFBGchJZ6vObZceKmJpgHGLWvxubUlu76pVvPpPWfmGryc8o2Gl9HsaFI1c7
gVyqT1ZZJoNh9FefP00tIMuH4pzdVP/7JHAjdlzX3IEY3Nt5LHFMZ2DbpRuqOi+LtqiMQ6aeUQSS
6erNV9xXqfavE0HFmF9BeWIkNX1Dg7GV2F+n1Dcjo/pNrJWeAs5PfsT2zfO4Fd0DJZunbzsXpWQj
FnxSbJvb91VsT1QU1SGVm/MmiQKgNAHUX7MknGQcjY6d1JJ5DYm1G1058+V/OjRMdwLdVGwLQb6y
VVe1PcO12wKef7Gyuq/cvwjqw5IvncfTFLJCtrHhHc76kG1IuDpJ+ztJFi0U1SLp6y4S+UgkQ5B+
4pztq6Z0Mk3ZyUsglS2MfTBpXacs8vFamh8AOJux+AqCW040Bi9FbN4T5smQXnz1NGLl0OVvK6Ze
gsXcuCdTjpwB9NVoXQRxR/8FBkVHW2LlDiN2WNGSf5pyn7X/K/tPC+Kz6ldbWdiFBaD2aFlCCxUG
h5I5RirgKmHYbEDA8nG2e+K3QF/On6NKX7GyULujYtJhxY8W99FMHc46QFVtuHKU6mBFg2JpTGJq
i0/vn6xjzPmpi2cnf+XpW1CPFsZ42bsWWMYg33cnvXbkUlqYAajH2HNktnFYg+WoBaYa/eo0YGrl
JuOpYClQ81sW+Cg5ZZPx3CZnTMmMOcPZerplQBbZ4fCUCTkYFGWSrs/G+hyz8E9C7xHhAmSbpjxk
w9lgKkccktzs1A4f7IClL2AE3U/DugBh4QMdgsAc7MN2ntSOVQODaGZc0p5MElvQ5lrTHIzInPXS
wQBgNOIQ80uyB1qyjC0Wg8acOVz33bz7yw1jJtWQJKHNJ36JJHPrgj+T8XsHIjCpHiKSTV7ear7v
/NZFTzVl+mxsQ9FcSK4xC7ulM4IGoDVKmHkroLq8lOYUD9nU788KzDSly8pmejylYY8ILjgIZiWX
cle5O0jIXYXDrNMGxsDhGiuoXZaCe9QbnqYMsrTyUqij8iy8Tf7CvtVWk88Cx4PiafPc+sYuOVnj
JzND3vsQG+ZR+dCZhG/GYccgMvZ4jNCsKnbmYbsjQuEjw397yjrCneAT1h2adeNm53ZrSBRvZ3+C
jbz0EA8waFlhAS1zltNWFnv8hjRy3QEI01gvOkRrIbyIOEBNlotsiORFOoExCujgLOuInGRV7CFe
pKLt1e8yX/GzG95Paq1dgLPtvJV+K3kv4BgP4CWQl04XJmlodyMVq3yAtMrkhmxG0dxNcZG6lFzR
MO7IxxcRW4B/p8a7dKjKMyDBylNKVlp/7KXlYK0xBawLBsIcyj4UctZIIWurymydI9xo1qvO7bhg
Oc2GlUCUhKH13X/lLnB0KEyI/yL2XmI3tMItVpqMnz/Ivi3gO7xFzb/Cfcgde9pAnZjVUks+krap
c8A9K03dNroJ9U8m57wusKYRTrnrmNKwayTho1UhPRRXQfiSCLn5hx7doDMfNJIErnEgLTgmO+WL
kHgK7hBIuB79jCWee2b2o0DET7cT71n5DNnwbksBIHUFPzuFppSTJVKJgPf/rPaUjDhS8L36McrY
VolyR6AxHCZYQtRB8FNUhjQ8QFjCQ2k/0NhDCWIHTC0va6wLWpk7HoBAw8fszN2Qab8BXu7w7Vn7
FmOrF9xdF3Oe/MqyV1ldLHZzVu6mLslSoLubVyX6J2hnoBsphYeauq9SUpYZ2MKGhezmFERkKytK
V/tPBw+QyA8fg01c/CTpHSvCU+FLSrxvLX8mGKQtKmyPqSuych2xKafhkVLYs4hdpnMyvDB89lZ6
yuWVppm43Z/CIJMfvvXWqhluifevHS9yu/C1vWZtY1nBiSSHREEwcNuNWs8LxEDhWTJBHLHBmg89
/tbAVVlivKrR4bvgLpW77qVUpx6QRv6Qs2NCVZUvpWCdlOeyuUilMSsUVub8ytJV8Z9CfwxBn1Ja
qe2iE/oZseiSYaKJW37wH2Nw4z9gnnEXk+8WfkBdXmVjlzKxnXnqwetBpPd/RsfwpEFwAlbYsguK
aYD4LHt3MQtTOqj4N67J7p9VBqh+i9kJBa/noO3ySxZM/qcBJhXT6ACTnnbiv9S2CFdMl/kpTnL4
pNyC8IH/3rKW2I2Zmh4oQ4EWkE5lk+x/HJ3HkqxIFkS/CDNkANtMILXOkhusxCu01nx9H3oxZj0z
r7urMiHiCvfjffVkIIUUgendiCdhfEi8cNVhcUTjrZfcOX0xjH9J8MwEa6JX07/5+UMAuPC/eu48
AXsn6TGidTE2pTe9ufdHpdkNrAbQGENBFam9Det9FLy17E7z5J73jF2yn1D55qE3tJdasGU2IV3v
u/AtZOU89Rc/eIThQWMmYCVvGGshyJQmMZrgitpli96033DuR3vTAegQquePe+Ena4R2svrGatPr
JsbaG535GT7I0TiN1VtFdl5+talWSdMVVzoLi8Rl+yOoPwPpT9EuSXyYJkQm3iIgU2n0xZ6V0bLh
UJjrqcXdLj5ExUaeodgEpi42QbnXiFrI9GCF5YEJ6bvYYe6bGzRCXlE8oEesRrWEYIeyFSBwrgIb
CV6rJrq0Bi+WvjOldTj+hl42ruD7XPzkXMhbgsHoeRZFdKljU6SpcxvUqAlOGTI+phX+Mhb5GOIw
PdAu1e2eew/gGUvB8WhHwCvc/smWEJ0DaRQkcfC3aHtYyHy9OIjT8X34GyEjXBu2kz1yVh6bxjhD
EkU/kswveX6KgPrUbs6mb9zmAb72A31sVhwzVvkFCiPtzcrfaGnUAgj2SdWII+f/3zbaxkmp7Bkp
Bv6j4FOM00+zKdjpr42Y8A8GKDbYaW0m7JquOuNtst2+vbXJi8xcIhXQ569DfODh92bWqYyHYboa
fDiCm+8zle+M68b4VozAz84FecfhVpP4JI+LTR4aJ57T1Ukqt8Pgpumts45UVwUJQeQqYKoVUKnS
QzPw2f4zOG8DmM+bIHVD9Mw4f3IsKxmLQTdAIcwYWj3Y+iW3bxkgW+o3jnutvGjTYZhJKiIy6CUR
ThJCUHZA13b9XcM7iM0ETyyqipBZm/2u6gwg7XcDSKYgvUMlJ77cBumOzGJUPgib/f6LmYGHEJMB
YVdgddx06q5hvdhU4EVX2bCdbARo6npiyq+lTyaSRfim0qAZJfccXsyHFuDd5Vsiinh+Q3IC3Azf
A6XIr1JebF1zouwtVK8aMqywIp0Y/2LeulX3paACh0gUYM0MVNmxlOeo/ZPTPXF4fncByKYw5oX2
iYnhMVnHTGfSt9yjwZEPXRBKwKetiXtanwam6Kjj+3DHh5PLb5npjfCQ+2c9HXs2fdaINjw5MJEq
jYtZPyr7SOcICZFstSXzjXTewnzPiKlPf8b+rNjscOcGiCA4yK1g4KcTNgAFPyYJxeubTZTuZ5Bn
cnGtSeJ8KJTIEUnQaDgnRk7E07kiOvnhrs2xiLwo6dNoNuZItV5f60EmL5rw3Y9oKgkWuI4hqieg
eog/+U+p7+j9BNkriv3BPcGUp17WlDy6GhdPkiBBIy/GJnjQaXhmjYyun1beX/5ehn+ahJrM37KA
vzTdR+DfR5W9P04LHrWmxf3FfDB8rZObgtlRqt667pQholcmoHyu1v+OI8wp80MKcOPuq+wSQYdR
oZHHkeZomKJsjntKnInPyixHkJcfSfUFf430nR/Rf8gG1tIdDfsgX0yN6oxjd6kLkRWPnP8STVXw
B4+YTSWB5uMn+RE6q835JQjfYuXsTazSDMwmibrLmhk1KZaWXocSeCrw7rS3rL62vCtkZdfNs6JX
qHLw7ieV+yj5qVjGmKD9eoaO12Wv1GAGsUae6EfTXsYI51Z6w9zFp2jgoN4gI5IrOE2fPo2FF9o7
Bamb8pYTaDoEBWtSKnMDDNBwij5zHnULoR1aU+OFbKS1HHeeYfyKkKEU2/bRZce9CvVLWz0SmZw9
E4rGudNeGYQsDDU6N0YLPEr87TUQ3ZaLxwqeio0Ce2Ob99li5cPctzaAmiAOZoQGYjpMyJ0fzW3W
XaBcyP29KH8X2GIIVA1/VfGmYIcvotmj2UEepmDZijj4s7dZeS37R4sQm5Q2DP9b+0LQo50gR0jX
oqDsOxHF5HO8l9lHrN+7AK7mW07CGxj/ol8aVEND9uM5c3TQxBFkDu2gnpY7JWbMrn40GoYYBmzm
r4QpV11TJVnRtci/WrHPpj0wk0EV59H40keYKSMqOEInfqvWQ8PQSNdU/Qt5KOm/l01NgWl1dLyh
JeMxuhNWxS6WQRQZ7ux/I9NL81PI/kZ4jhDTIVFOlpi2LBhhcGCBRxoKUIpjy/ZvVvioyu8qcaz6
s0TdloTbEdnGkJs8GSgfTsXMnRF8i86hhZ1kBjgDukXhcCekNokat0Q5eDrzwWra0wAo4jKxytZV
PvJ7oW6SlFMUq4LyVAVmhEX5a6vXhLU7nYWBMtgKAKXQLKKBY/ijQI7qzka1t+MOLf2l1Y9p58ra
La1vjDQKGubO+PCVE3SAiDUdviTMgirjK3bi9bFAra3777l9CsrXUnlVmn0qX9EapaG+SjqE3kgB
NuhKNIugWxycd7P3mO0zXAOcSJGjEMqc3BLAxMamFUBYEERoL/Gi9ogLR442K3nc+mgfDL6dA1dR
JDOR9rrKa+b9JOStge7QHP4gjZrmUzTyqsTgEPe/NitC/VLjXJzvzT/mzLS/IbJg7SiPL63On2Gq
a+r/zFx2y/5dnV+S8G3KhrUawUiU8K8yWZu+29AzFt9VjoaJPc4iXJfMdivnR7V79pDtsWCwhqXb
pBfSo3PeXqfsCwEY+WcP3T62FB1dJB1KHKR9FXlhG57T6WKwmKyXXaXyyE087buQThDeUEWS5jKn
1AGLkTmU40G/hy2gQIzj9qZnSA3t33/l1+KI8qQQ+a+8LrEDcX+gMqzWvgrMiEPqhg1xHq5s5brE
DQZWGF7SARPsBl4eZtMdCXJDiD0l9BplZ5rhHvSMTiyVysGRv5XB50Sqe4UMnaahO5i2T1wDo9Fg
UR6g5quoJH2cVTnebhxXsc0NVOJhgA7DGSeRR80Qw0oACVKv6Lg8pcU3sEJ+0CGDa0wmawFbEXlA
rm/C5cHBw/pSqaHWqB7lUQ9bT+E1a5im6Rl+fneWDzHrI4hDxRWnBxutbkQl5LXadxZiHUeZFKUH
af5dlsth9yhuNAhOZXNXq8ikzfpQI7Jnfq+V5qpDATQzc0BHiPmI3hm4GVEYpieK74JbHDVYG3bE
NiMq7vciNI86os2IEe8MhrfV6Y7Eqih04ManaNrJgIKzEDkdBpWaZimJKTVUxKPmbbYR3YX5NmWb
lZKZK/0beioWibmIGzQawPL8Vot/PMmddO1xgacMW1lcBeWfzvClXyxdxXGlFLuAlJKsIvqSWFNG
14nauW0N7+1iBT4JqV/N+DT9D2RlCQ1dsg1ac5GQehGGFFYi/BiStusrAgZaR9SX5UdNaJa0WlpL
LX+tgtH9P1Jip/EbqApVXH2OY0+pFEzmFlDnhU7U4epRprfa/Mv0W238mayp1YCA4mFV3R2Et8AC
YYiH+QXWmAJmL3JLbCQwXZiReEwa6H58xvl1hx11hqQPN5x96i1J+OSY6CsOjlJN9uwI0LR1lke2
MQjfkcpMD8UfeWX9Lx0XSwwzQ0n9Q0wooL8Qomd7R7hUgP0B1bTBWNy0tq11KoOjOqROA5wfHH7z
GPxXH01m6DO0iCdOSxW8jFjnSy2lI0wTIRUny97WcnOSkCPCsMZ5CYQCW8UYH6PNUS7/+TTwyYg/
aWMzYRc+CbOa71X4OwVPcaMyDQAKxM0sTSjBpx+jw0GfICGqUJdRlBh039P0EaXngbZeXc6z1cy4
0UchdtHqNy9cdjPyT1GzneoJCn/0DEsTUm/8mw0zJnUMifA9Ed5sgimgCROVAMeU2Wx3HA2D3c5E
r5bOYbRovClfjU2zl0fO5CiIGrfSGTZ4XlpAgSJOo/FYQ3/IM8/oOhy0dTIgR8P0kYMmIkZag0+V
XcP6Y+4riKc/ufjHqiWYbDeH5zjLhGPt54gqeTBwQByD/YjmMeFDrvod4C3XDL2BFyDMTpXCmN14
CSvUZwk0606CjgcnUZl2FmdEyT+u6j+0jFjX4KPsKaRITMjO3cjPW54nIz1awEXGTT7de55nOEZ9
ezCNnTXzv+7waRgdM+k912RHvDuanFFxa5UNJROiOiN8tH6TIxPpF9m53dUKUIGhf2BUoiXPuubz
Z2q1U61uOlmVtZHQSPsECSd4VfOU7Rc6UdxusnaVZWxu2970zIn4gm+Ng3GR2ZBMoOkHqbehDxB3
Y7+y0zfbqzR/W92p3JYYwlRpN4SLtmBBcp+19JaZqtdQSxsmtJ75GSaXEd2v4NObgrc4/GZjqA3X
ljGz8TZ3EImCD5MCuuTtDTqfFFCgkCxUarCVMsb+ZM2/E4FBCtlrEXCOrYsDi6DIqTrryaGb8Vfg
WmRpOZv7yOSuqB1O64n/ekn790VPnPaqmylcgP4bu7Sq+u0WCfFx6AAXSKdG/6jn13G+483apcWu
L3e435cvFN8mrbnyCdJ7i5Ep7hgsuBTXXUos0BpzaslkIw2vc4ctVnv2yK16FQOi2xuXhtSWedwK
9bTwKQCpJI7U/WOu6ney13Ae6/0Wd/FHCgxZ9redhX+69deW7E24yBembryZFhrTUU42vD+dPW7T
egNoDry1hRsJwBqTDssmwEXsMYhY/W1RvqBeA2Uez0jdz4YwPhQcCcHXoD77jkP/PQqfNG1slAa6
onKnKdBL0itRSaGNKq7aGjXhh+/ZHPFDIUN5pDa2vMgxxa50+mZftvtce4V1jg+g64/EV0AaAbEx
YtSAlGkzTCKvhB6PnR2DDovxbXlCpaTopwznW5fB0rhgqoH3FbGGHDb8oSKH7YWLSnHljBn/AHX+
htbXxNqJTiVu/9rm2pSgP99qAKBkf2IemkBtAPDnyOlhJJBiCeA4PiA0UFm0xLxtVcyjA8j8xLfh
00BoEoNPXfPiXrijwZ+ZftGWNsaDrJIRZ4WV7rnKSvS7xLfHpGwyZWp+huF71I7QJG2KFNIFEHLX
0jf4335AJUpAwLFVvvVFijduG2VbRlRjVKATnMIy+cKQoeBEi8516fJiG8XWM1RKmq+6O9BPxfWG
Ge3dlA5i3CSax+eZHDCG+gPTgnxbj6MzDCSbTe9FRydNEIceGm6EpMDzYQfYnkaQUfdW90gJv1Ow
PcFI9fc+qb8CvlN5taJjyWs8IBpvcsc07xTjnXxR022NH9ePNU8rYdby5WTMM1c5sgyTLqi0UIm+
V9M5U+AnsxLvMeokOIDibPZAh6yWiZ2da3tR3lOxWUTNKdeK5GM7Y/CigZhJr4sqrJpQw1s/CjRs
jCNZdOqIqF22qtGC64JrEVqrUtrPPZnBDJsHn8enQuPJvAl9T4JBIrAIHSFJwor3PZniK926VQwR
OYv97i8/ZoXvFTn/QTEWis2MXWEUUP0Y/NAGdSiUn8PIwnBkMRyRLcfesggfxfCtVOiZ6oilKFyF
jkmZvu3UC74ySibHgt/V4x6T6+EsaPuERgHOpK1a0FMpsYTGZ+UHrqHIbhfg95THtxK91BR8tDCp
CIABvFCyoBpQDMzpJ7qAm8UMfC6eMQ6pgQyVeU6YwfDv5YapUU5l3z3bqWGBqRYMrTnxuLudUXvL
2gURN7gCM65CdIBdoBEJviI+EsV8qfgs43yAC0vDkm1k1Vo5ZRA5Or+/BiSmR0Hwm9ZITTVzo7Mu
HBf/Wdlt8dcwVpm2NRmRjX6ZCT4uOG/Y1ithsRexeYJdZflHy++eY6nzM5oA+KLWnUlKLeKtrKFJ
IGw7w6q/5MHooGMSXRzzCo9L5cjmekj/LRFHcKIq/R3UWAOilHDvHj6CgymSTVWAb7y0982yS8E0
D1V3RNMoc1lvJ+xrzcHusL24Q7JdLPYAhKjR2EnZFREv0CjwY+d7PP56z6Yy4pzfzhC2uRKB8ccP
0f8M4bkw8BYaJuM0pPFt6nQof+KeZy7YKSVbgGKtDNt+niCznuPsPOKEdaPIa0tuJp8uRD1S1mtP
6ZngkF/Bsfrms2AtaHVewZ4NOmzHZfVi4BGWWp5dr/AxI3gLsz9mXn2eqbAHdlLSvxrffgew8VDy
jjDy5Fb+dgZWs8nPug33ieT086bkuIhLLgpNcceJ4yGaVdgzLyTSJdWbqHGzoIIrQbIH1H2aaWyE
uNkxgl0Ov4oncSRvJP2DAjx8aWBiE7KTFdyhlg+wp2P4YBMhuCDywdMxZo8J9Ml7PONyTQOK1E7d
5PN4goMvxdGe5FOYPAoc2lRpiOgq6TwyFmjkMVERSlUJ91dme6TsiSHJFZpxNppLHZ10rOZ8RyAA
HJleRzH5UTyni/7Dwv7ajCA1ZLEvl+hdfsg+MR+pwUSJ/78nlAgAoRsWMvC7ZagSr4COkU1q5yff
evfpYpWCNfNBJkYMjGJxpjy28qvRUW85ZfWZlHSIMaL3+E1wUwmk2vz2+D3g4sx6y2qiYWgno5b2
f/TuVyetoIP0VHbjmwzcLoiFp1CEqLcoeq/aY/kuu8+U9m/c8g+Z0pWToyTzuGXLyjEyT/pOxnWf
rbNhV14gcErfXYqH3Gm24lSc/8+p/yJ4Q/OGz8g+emAkG5yuqxXkslV41DhM9+zPHoz3S3QebIsx
V2FG/AlxZJ/FTb53d5SR6QeulJhxK001p86agclAHPq6yfce6iEL3AxFvANU2vzFi6cdLD7Oc/1D
YSBRQrvyK0NTdvjURI7CMGSNddvaF6/tL6aS4GBt2o+ReKoVfl+fsparE5c31+56Ua+r+2wvTDf6
9ODITTuOtk4wAluTIjvif3CnF9vyMpfNg6DrJR+5cNXvhYK9qYEPsTJfeQNLeC/9gQ+T3ED9N/z9
t6xwmk+mrrpLtm98BWONBomRjssETvvpd+mlAe9N2hu6RcPVg7XXHgnaFvtQQYjmFasTDgnV1ROy
bTGux17/12/rxsGMu2YEIL1GLwRlcs0Xdxy287v8Ota7hpOW9pFej5LlnY1DhVfq2y62+gv5E3mI
luCv3PLL3sxzSywuDF6Sd+kX1wUVZfCClEdlbORkEllRDltwedxQsSnfwHb4V+loKPS9yL51y+VO
pIibFReiDQ9IJA5JfYYPlhxUpDioSLlVKaCSX6X3og6UPYcs1miV4JQNhX2Po5jJAb4ZEqKr6hjh
TKrxaqGSdZphG2vQxTb+uPH4IWJxUuR7LnbPVHnwxqXmpiegmERtzLGMY1OxpzVGxoucxzWqETRH
uh4IdQCY4ZElxtGxfLWUJ4DQeqwTNvtTLdFJEgH/1kfcQ1jAkK8LaDZG6Bo1PB6CvXpDveoZeBry
dRVEjxJ4ouTFiL4k0r4Hq+Htmy52sysrdLr0B03AMXi1akBp6gjKBWwW35UFS/Bb0bFxYh/SZayW
6luDu0rwCa0oq7uM3SVPBx9QRDBuE1xig1eY5x7R2fKXTPUbNhK6j2D6kurMB7C0xzlDAF7+Yky2
cXis82f83g7nFFsSyIN6vrfFHsDNGF3m+oPtXFojoqA7n2mN1PyK7Xpk76qGjIoewK+ZDnFik1uK
T89KdNIUzhVz58p4YBPGEWO3+F04h/t/fGxp9j4ZTp18zANzKcqmmlmbSai1prNNQf5WdNVWC6XH
gJ0aowE/TcHMIms+YcWMNaEWhTONfI/5R0JeUmwxGNUfEUju5fDSh88p2TdU3BPGCz+Sj4bfs7vy
f3NkP3ZvPEUlTU7WDktagRpjXy2XxuR9maby7bIRFeVmFqCOaoXobR/xvz88NbM6oavGPr/g3zjf
mJyi7ezFH85Hwm0mQdbtbvbpC90pB/WPzpH6P1lxJqMqW/SpVvsjWwde45ZxBVJS/0PxP/rmIatI
RxDnPdjM9HB/1UOW8mKLr5FYF+uk8/EG8jMhbcTaV1Sg8b23TsVwSagbp+w1M0l2YKrWHezslGmb
IfkXpL906Ix9e5WJK3OGc9AxU7CucvBXS9OLV7BmD/iCGKlPzQteQuTRgMbX2UzOLQu+0INOOG9R
bgDzwuqIUj255cAPBqj1OFwWvU0Sycg6JaVwEwgXQtbOdmmLS2COOxVqnDQbAjoneJqxx2si1fEu
SLSKWUoOem0CstpXG1+gnG2Z+PXpghZv+Aap3DIZrWMp1QjEbHEYDdyXUWkccGc4gzjY9FgjFnY2
0cURRtSZQWpH4H0GeFbRN5rxsGL/HWLotkzFU4s7Ti62By1DE2eUCgaquBEYMyFNCCuKYRFECVkW
2l/EnsqqhgrvMIHwRuC25Cwxl0M5aP+BZutvyDEncVnP65b20CLn1JXRsh4cYXkFVTU6aDLNfup3
gHOCKCcy2VfRd/ZKXYELvH4PpDXdcfQ9f0J7a1x0LJ5AxIZfHNvIL4b09kfcy08yiMZTCRSqc3Pc
vkxbqh3LWvWV+d6gQqiiRl/zBfb+Hc0DrunGZ31D3NQGC6Nve+W/4K36XmtfCHkS0Ns/onBGQSm3
Ug/QQQwOC+KQxbqCNE8DOjkkX5cedTXexOxR+Q4CSXT6uDoOcJrKTVBtsP1x0LCt82ZwVa8AUdJp
b33qAJbCXwUPJO5Carx4I3ovtEDiI8ZfRcYJ+3eF2qi7TDRGAnqRLRunWlvniqfmv7ze4NRp4Chj
Z0Hn9Z0RD9B6PTYQweaUcsOLjMsEy5JjejA/yLCh+NsxjEV3vAVTQQhyO+3VahMPbuEz5uDr7M52
iqTLiclC6pEdbq0ZNIPXzU6FishfC9CRNUFSaIDs0Co/omLbxSbNQSifGK7I8a2Xfm2TwhjXpPES
aLbpoKbuwFE0yFdTn5qgrp6EIrLOggNm1Ju0zQ7VIi7q7Bwg70picSDq4Op1PiVGyVe1sDp6IKYS
GdgMajN7M0cBIthlQ8oZkeM6f8zytK0EzxRLWAXt2oRexTSnT72EP8pejkkev750hooTfDJYswBu
SPyxDlNwHF9nDfUXrp7KZuapMvnnBrPEW9mMe4m9GQAp9pav03hSaGEXEGDZdC9qw+VUOk10qgLL
9VHOiQE1wlnriYFmLnezBM8UW66ewXMl5q3oel4nehUeeAwN7Ic/yw4NlonHPWqYoaX3nBomkTwZ
VnEiaStt2ikRaBFij5LipeQ5U5elMNoyOfwbo2/Nhs7HtLhNCNjof7D0LOsTo3notKd5VB3kuHAz
/Ema/4TeYan+McYhl5jIQ0oMhySHQw581RXdq3kO+xbOLasc2S+OflKSMDnBdpgZEizbp2eszS4w
qEsvZxCd8IdjHA005Hz1OZExmsiZd88NvsMRoJivssthaEyTwCCLs5T1ZLrvYdhOFODcj02Puoti
rKQr5xWPEQAEcQDYiQ4g/prAm9skkXX1dz3C/UVMMI85+3+EYKDf+8Ras/Ch3PinU+EZE5/mMyAB
IDYw68ccYjnIjclpjWZdxEik2zJ823RzvutCFVoyEjIs0jJcdzzdSibcAJRjpJt7uTZ4v6dLsTh7
YH0Z1ngbZOwSQ7pljogdT78CYSTCAc5RyJcXMzkog5OKC8EiRqOEtKYYZAwwxSMwedDfSuteWj8R
szknr7ExpsnBnngt0LR2AZaLsvaYLSO01ohjzjGGojd4t7FClBCJAhRPBeuJdNRZ2sF/HDBGx5SY
cbCvwsTlrT6IKHKNxQ+soj0OmZ6TE1QY+3GkriPWwqRssKTzjN/ZZqre4dEEGoYAqHeVgrc9lTYi
KbEsFgq+8Y3uaOVPof01Mir+ESF3Q+oSx1/wZ0WEKeA1tgoT0B7gLfvfHJmgiJf2BOpJ94jMHnbI
R4qrU/CDMoxHnOIOqf0ewO6Ita+QAWkZMKElAb2K3glAWUnBF0+ZX/8mGmdVtkQoUF29eoApE4uz
PWZ1sbQu8NM48lDeEkyyDi8dLupeBJ6El5Cpx8pqVNTcA8kdZr+rqO90NAay4q/VOXWkqmHddqgx
F0qp5dnKMwJ+2+fvvWiRKMHbH/90fveGq4DjJ+ImD+d5rVOkE55FX/eRd/8kA788652cpjNuFyql
RVwVClFjp5GUYYKpKTDJShXIECTxKMEKER50Fp3FzGBFYgdqkpOZmWQJWGTP7YIhORnjUcN6PgPe
ZRmym8BwN8s6cDHty15dOPS3l8kk9rC5B9GhL/a6BZzNZ3+MDtJl7L3t2dPXDZ/rONNWEw1i/kx4
IArLWJk8wCHqqokN+Nijehoo61Ws7HMQOlpEq9kUXsNlHlFPWH1yIuSQ+MzFN/1FjocL067gjkpr
FCRKYuoHNaJjrEJoVzSZA8eZldBVyD2eEuVfQP1O0osXghEYWvVoGjctkmbwFhGN/VQirJ+3YcFS
i20ZrVr5hTe1MsxDi1gDa0NEwlRtYvmw0PW2Ax1QYd8NJYZAK+E7MkyWbmVM/0icON8R+zHdk5t3
mVmXiK5YB0cei37X5fdY3sQEEq/NNoItI7mNyG51qX00OpyTtBabrsW+bA7/akNDd5yP2DTU7jot
4AUCBZxwks9FbBsru829vDYUFHKzl8bICQlwrlQSaFh3V79SmO3YtTDBG6pmrWVoW2dfSRxbkhKn
VUgVGXX6nmrosCHxICGVzYeJcQInWZt2z4TN6UZU+H3JwVpBhIALfTHvfY/71jDlr6jTkHDpKcKy
y9gk5h4yQzOWPQONkTWZ1Bw0wgJZU4LZtaizEqrjsI3zfTH5D3UMv/KgelENjD1+qYDokLZKYvME
hS4RyawCevtfKInNVOQTLWEZOSkr6TSqQRO1vdfqqZPOzCuJgvQIbN60Sf87V2bqpiFeNtUaf8eg
ZC2TIAFAfqOOwMRJKlBqavzGHmzwiQGG3tJEz4JbSJa9sB4Z7t7olnBfUVOL6ZmwrDDbdm0o3/Fw
rjDtS0zBkJ/0LbGbVFgpdhc0nkSRwmqx5R9ZPWBVWxDAOGtQzaE5pCY1k9PIGh998pMAHNO+LHoK
W/0N7HOF5BOlXTPSPZjE8NowndU9pucO/1Xbr1gOIqFSQsysF8XcFdEOsiZTXeCWFGblvGeyR1ln
y87ENWmB/0XFTsoDmSahi5Skpx2fl+YVLZU88OJfqM9ijDPQHxdyNq/iOceIWDaxm4UE+ih/urxp
2VxXbDZbmyaNwF0o4Kn1apBF2pIOUPAE/O+DRy6i4WdXCVmtHgHzyBa/VdvdEO/LNwu2XNwZ29jf
V/m5Hj34o1ryXS9ipYFvkkgHR46vkkRgwjZHuGJzickKtt0E1pl9wkNYqy9LK8monbsgNL6GnO29
hUr+ZEjaS0W1kSNOI1yJe6iUP+UiRVNWC8aNiKUa0/pmhIfvmVjyktiKGpLPFrcZysjIan7brXFm
81WqzADXS0L2sMPZVzBU5mAq0PNW+lucvEvxA5gHibzVyoMfYlRwmBGRM7MS4j0sn4SAT+K5jPtm
SBSE55ZUOyPZoZGd7RqSbmaOd7m5x0zHzDjc1kAI3AAVvGUVYIoC7YSVbe35RYHVtyEP4AXjYxS+
V9G/Kr6OYj/QjFc4Usx37qptnIbbxcWV9Oh6wtqRyl09vsWLGBJNe68eB+a7WvtO+sSKJJ5a3BbH
ZxBtFbId+vUpghU5XvL5mpQ/DKwbjVkVBnSZhFQVgPOpJpc7+MdKWRjDpUYax3JHHKxRQWTYfpqJ
9jcN9YddyGitp62If9MZ+An/BFJ0nlXPSCLYoiH0aUqsvnNmCod2eNWL+7h0A4u8OcbhG9LThVHw
UE021oAc5iYiIrYjh1qRWNzK45zchfQj88cWkxNrAX71ZD/zGapzzLWJzQKZdboNUaBBkccRQq4p
bgRQgQY+f6LTzbJzmvGExjjUWmeEYAJRw0c7btwoJ8+xfanSRwKouF3mj7rGrSq9tMzBKzyFQApt
GCAI8yX5B/NdqsAIssgB4BAeliGijnMMhVB7x8Gfwzofp78wearJtcseyRxhfDMcVX3WvOfVn8DP
IV1qWAREzWc/cfrR2y8AKZ+6WjsQRX0Dete0nat9alJwM6EOZpxDvXSOkgMPZCFt0+FX1J+68VDL
q7Qkd1lA8rR17FUVO/T4B0wMJ4q5rzZ18xZ3OO+l7xZP/hzKHBUHnzwm9VcHItx95GBJ0+Sz5+SS
0ejqCPQa2lfthWRyLyUFR6sfHeoDi9kq2GORHCKkBaLvcwBxCvQD0kcIXkJyjLtm6p5D4UG22WBV
blKm0jucOZVs7rEltNbTj88SvSyrNDmG2OEzheBrVdPKy2UJOSQ0OIBbqMNbG8bfllgmUf4bJfQe
0VeBVUrGq9GKLdPqufi08IBCYazYYu4tf5cRS0NULTR5JNqBK2Exsh2F6UF2gqHi4SE3EWJkjNMx
qwbzDoIeWQ1JvOUvJLwjKMTNKXAFsXKKW2neEoKWemzFYYohMW/9vV3tquxPoXNDApq+E7s1ZieT
6KXkwKZyCrwq2SUUHfU2JsdlpJLQzO8ZlkN7DCiJ+l/Hz7ediB5+sB+Gj0R2RXXVKBgN3j/gyKOH
v4rpOT5Zic9qvCnzA7hOSIKmo+qHkm9qWRYpzPojbs+SB3WudxZcPwlepP2iozHL+R17jJMkJRfa
zh65MMs3BWeMRr6CtabUWKdo9zvucMi08gj3nt+cBclUnhOFF+gQ8nGr5aup/muau7pMut2csktl
djU20k2TggtDdkbcAIFqG8x/UeyXBhdhGa3R7GOe31bTLjCf03ifyC2Jjea7O7AF4WMLI4CdAR57
VgDAaCVw7kH3O1jFTYnUYzWg3KqMq04Ph0HOGnddTOaB6vTyPUDaIMevoWCPTS0LdMFFUjoHX/yU
mn3yK2UrT/jduaXESxY/y5facq3ukGNo0Ig0xOcO6n6QX2TAMgINOLE2jGblvdGepO5paICudq1N
OjBnG5r88F8FRzzly7cExhwAVlTCQzziEcCOkBbRLRoRhtwLGzl4tC5k+nl0WeXGlKkPd0s5608y
FISlcF0WRfuWIROjvjoDwVo4bdPzTDHLfdgwZqQExf9fza/fNMD6MD5jOAEzpbKmgvRbofOzZ4oP
jV0hWuxCI9bU8tmQogPLRULDmY3AkZl0dsJDQjkUV8CPxsNgkBzM1qFlRUC6YZ/nbsqpp8kPwaoh
JHPA9yMmjMIJwgypor9eAm/l8tDp8d5sD4F6wbFjqlfHDr6kcVw13ORu60MFGaRP3LjrhSf2g+4R
0yChpSy7u/5T818q65yUKFxVVpWYoPGxZ9JGHYz/iDqv5caVZIt+ESIKpmBe6T0pyusF0Wp1w7uC
x9fPAnvu3BeE1EdHIglUVebObRYpOiIt99YqTlcbRDmyf5YBMzrmyw6M/Owp1O95e9TqveuvRX3R
xYZZi/uLx0/5n1ALlIMlpIVhyMExnlIDp6VtW+zSLtvRN0OpxA7pKSwBbblJi9jeBeDXS41I4QJ6
iWTvM89mQDAwzxMtID6taKCEzRxn07S3iA7aW2OoCCU/m01Uj5kBG3Hjl8dIfJXaK3Syslx34bUC
zR32fbOxOUTGLUUFHl8bvV6T6J7hRtYXb5N21nma4o6b2Ryc8tPD+7mL7sxkDw1NSd4fBm3jUBS7
C2Bm9TOLQdVTX/3OWfU+SC1zBay4oYquGVN2+smaPV4pDY1lSMeFxoJYYPMsw7tj77p2N+Joh87Y
6DFIBsbBWeFc4HDg7sTBY4D0glCne4H7MOCECOERrxZ3y+GwKM7Dfg4HabcZp12cnvKIPM2lARmL
8XezdeYz0Nro5bax9pP5ytFXp4cKcVsRWUtd/NFsoE+oWM26LgDZIRVQssfWNr2O0JX033L8LV7D
n9z8oS/q7408R8mWU2B+8qN9Lj844NJn482Fvcyc+B3sQ8OcZqAQclYbO3+jeoWan2j3KL60JKy7
rymo1PCdf6KNPPJa3XA3uVul7YR1nS0rINIYa9V0a4OsEAvPGxwwP/i1U/YkShoeeB4BEwnM5EhQ
letMLeWx/prDynAdV6s5hhm0FsNmk5ik0hzZCsL6voU/g/iqeApwZqX7xbADPc/F8hbh32yPKgP2
5bs42WTnqGVe7LR3ECb5PuvanoPXLlvRfZqEATBc4b0xu+n1LbIjX23QdrEHoFr1dJbHhnE0Eart
Y+AHCm57a7zG2PbT1WyjsIN+izMXSh8TjzcYHMMK1TpqA+IECYLJebPhClNBjHNZCXP/g9UbrFso
hCskImG8SnU4WIvg3dxMDlAn8qpj6e0hrpWv/pwusUbMlZbX2llgRC625CyKP/6wJmsb3wpvy2vL
eYUcjDOIsMr+Vr9ibJBL4oaXsHnV3seuclyPUIPvE1Y5iJR/NpBnAsJOX61m07jbTBnH6hXdJ0xL
Zr3QMnE+ik81oxTrZroL81272LiK2kscG5hFc4YTcEoYhkgJCloYr62xmV7aJ0aX1R8XKoHgVkIu
WsTM/tiYFwx1SBhkPPe7fJHV/DxjVQNl4A8viBAV5L2uNtf66dWM4fYuN2A2Op9Zu0wO4mZ+kbfI
j0NdEZ897Dgdf6BFij87zsCIepcQsRFOdUBd6J66LUZaPEzVQX3rAjeVBbscHxU1PUDY2C8X+M9q
qAzeOcFh5WJgvcySLZZBprcYsfnE5RLyPr6HPBbjDBcCFkHdWdLawhWorJkO6eLIFeyc6T6bKrvr
En0Grkvliv/Nmwf5C1iWc58yoH3YbBw+9mzpvEN2ltPGfgMrkgSn/orOFiryH+gDTbVGaueAfeFx
Rqm9YxxLhRfgYvVUwZJuN8xIqoP9SUnPUC/75WygxIeMRplBzMmyyYAJOL0SOoPFqr47H/EHxw0u
Mp/zsnipvizmL7g+gJ/F+C0jHcKbmcqa6DkYsA49CfeM8RqN4k/xxS3Q27/oaOak1AhZ6xYBXAoL
CJ0aTKpPxCvhR/LHfA9esYhtnjMiZRclvFViVueebt4qokNsr8EFSsJIPeyil0jvPE4pj2oeBHP2
/6iBPFjiKGr95WIiEBuHJAAyWvz4NwUV87vwg4YfgQA+eRgyL3v+ODsVqo61DteYu8aYi7GDjkif
B2nFcZqwezAA4CElu+YD9hBz+oajjj7lZziCzDHWLX+gOrDg71RBe8/aohAuyg34lqOv4bv0Mabe
ixnuXvLOifrBBH7+d1wSWb8eywq8pV0RdkNYs0tQBCR5Uu0NIqbXmrUjCdtO1kOxE+UGAopCn2L+
2mM5FhTr2ZXT3obWnle3cZnqVZsgW8SFsTNJNCBV0lmy740dpKYbc7y6W28y1Mao4IYllgg8Z9N0
8Q1UFjc9+8C8A9auRXIcN4bipzP3jbkL8lOCLWoz/EYL9Hej0lOiMWWiBJ3M7z47xM1zpF4Lb8SK
iCE6RyM1Vda8CDKzlxN2k9CgmdGNQXyopbqYD3uGUcc6Gc7taIWrsbT4kBseGsa1tzpINx0M2I6C
x/HoGZnUD/43HOIWiz0dodzewG2ZhYIESKuubvMtdeRgxDVPEQ5huIGpnT7H5daAdZDP2mBvIlK2
m89Wx3cifAk6Ei9KKP0UTeU+Dm5O+WKRgpTB6arok5rpmeQqkNSOacA68U9h/zeCvjk0+0SHsgti
LkfiZNEUwdFpHYe2A41OWsAHH8yQaVsHeq/H1c2HeZC0I1bBua+2raBUlg35EOOm61pWZI8+FH8R
s4YehS1E0fQrPEAiSMQtQERaziZllzy66u1bSGRGx7xgE3lvpN6haO4ou8D/2PeF/owg1AX/QLVe
1vK73GGfahHaFppbgr1r0Ptm/BLmbyTUDKE0SMIM99zmpVdoWuFc9gFefsldb7uVsAoO7LT7aSBN
oUBuP8IBFCgwyl3WdZ9pDVfeaKGxyWibMbtKNGA9a9opt1x5CVWvx4KwcCLndc0uHaMWP5kKQWzk
mb8SMOTKJMWy1vD1p9RyIiARGZIsSPgBz0jxJHr7UkGstgukK3UqZn0wx5f51Y0/LlV3Fitkthj+
qXBXynSxUTpM2KJBWhfb+ko1NfYwfUFuQnjSzOzJqQYISVmPwA83GtU3OKdUQHl5vHPtGCWfj0N5
FuOTHfaU5WV8nXr/qgqvJSEYQ6949N6LrOSgNdBuZUw7kwzBQz0D6j6+FU1PVh0VqWOC9KaVdqg8
i0mxbPH+CxLU6x7lbZXE4mrZGTIovTIALjBolG7+aSo8XSBKpoINPUMu2KUjwg1oIq2EDYLGOtvH
MR1Cr1Tw6Q40EZBwhlkUXgz4hZYCehNpAaEDKJALQUkZoINUGY9D+xLYrMC2gbeJguqtqiLClczm
2w/KP8RfHOtKfrQipWCFz1bFerafMMLIjRGLGuHuDPoP1RMyqNvn1jJ3ppf+iqt3c/QJYNZmoBh8
0q0gQwRUXABiPeUlASC5waPtGFdbt76YSNobZZbIgPEciJWrlow8ykVhVME6sDFcryJxq/yQMsjH
kied0mf0C73Udy45QJ7L0eexeCuvrtaJJq4kTPu4QWI8XzLd0WSHaJcJsZEXy9zh9QSp9sG5XtXC
xMCUysPyY5bw8I7K5ysYcagT7+n8g8X8GwtGAKmvx2sP0BhF3/jtx/lvv/C/4tGuT3ZGFmKEXw7q
5lH1NB7YEQApC9Qs03DVx+gH02rsztoKnmTgbT2Dzsu19ZrVgXwCr6q4bz6l7n37g32LCQeZs0+A
6r1F7bLMyr78aUkdRv9VBWaHACB9N8a5Ua4BAXwm7Kn15Oo25Vzb37yaSsMoYC+NwXw8Y1XtcnQU
TQNagj6NU5K9DOImQ6k5Q/GlaaC0zoPQMoKj3uC3IAK4TkrOqYh9ebFrMRyyBNGt64zUU155NwX5
9QBivncvdOYRlt0SYYs3kG6Qxj16ZBWFs1mLz5A33AtJO9Wk2s9gSDp9G+ueADvQIOW3tT4STNOD
fpKXv/3aI5rGpBH0NLxKvOal0wUwumLMbIG0mXlkM8wLtzFc8n6CyR2oecJcYMPap7+bwVkGY/PR
jdmHUfvvgWG9vVaZ9ydNe3URlnPVa+8jcnK4EBM1UJ90sF/8zVi6Z4f5LFGXEIuRPu/iwv8hqugr
r+DNkzVstcA5BuGWNtQhUZU5bAVMhqP8I5MlgZLMiXMdQqhtDzjOTk9ReygGZ9szd1YMzEQfVKtk
fruZTUKRFVnHJqHuH6FCxBpJHKXzbFvq4HfLwaaIbDMxbGRxCCwFmKRT7CighyL1fnxSABy3PIR/
/dww1pOFT0lFkZrl8m74kikWBB4nOmXo1BfobvwBj4+owVQkdyEauLLYyLKgKiT/wo/c362HMGuv
Mw9m84NH6nr1X63wA0rKYcIiPbpIE8Mbt6iw7nGrbdoW5xyYRYBtCFxoJ+M1tKrT0Aa/YiIaOws0
xoXuh5c6BFi7+jAVA1D2tS9vzFel2f2tOhQGwUnk7B9l+gc/3UwDsVI6GnHDRNIXZ+nG0qm9A3t6
GgLQ3b4BZzLbX4NhQOcoc6KZiZGLBLBo1BdLeEpynzC7gpA8LG5WtCKRm+K2/WH6tPMS9avvd74V
v0Wl0eLTApfPtmpUCYEgVwLyTgizbJFkaFhQFG9TZrl6w+lUy4/OC4IVuxNpWcynS5mAmwXIK5rw
WQKB7DxZURBCGZCMWyYf+WCuEzUsIZjXDUWuqOnSRw2Kr/43oki19QZhb2xfygyigmZhahpZ7FE9
Rzm5qbjZWKS+0xS4mr6kOrFIpHEh2YbvQmKaXnS4pWjYxZoZJAxVE9g+WekHdwcLbn/Eq41zU/Sv
cTx9ptV0d/v+r07mXdZnpza04E+x6VmKMzfQ008vK8on34eBPVmOC44+rXqqfscYXuNM27Q2XIHU
ime1linPtmQL91hAnHD+7HqMCssywMIRZrqZOyx0CTOwYqscmIauhIBpOwTZ0cuRwSViks/zd5bX
0UmVxXCocwugQw+eNWuIGMkI1OaOiZVCWcOo13z7J0SWqXVmtiyFD6Hd5jSA23Iq4t68BmW9LZxW
f+l7lV5b0Tx/OoYcvqrJVrzdtMFrQA1fpzC1CBMP66vbjeLu6pAsUwJ6l570dp0dDZ+yTt7awC3+
RvJHVfrWyXjGusL1n3K23m0TWWKpIbQZG520SlmrJ9V25UZX3XGc4z9Do7OhI3bWuUzY2g0vwxsz
Hy8eGqWLJdPvzsMgvRnqC2QQA4++OQrgWgn6Qk/q/j0LUbr2sop/dZhJV0M4vhMif9ZrJgF2BWen
DcVwazJtuBWl7h2MKHqtvO5KbVMcK8tzr7miLWedM3J0bB5bfTL3QUOz1aWkAYWDicSSgssoI1Rb
DC2bPImdhWkET4GwYTVhaHysy2Ccq+zbkHkc1BiEHQJPpU/2nDcVTZSIMu++DYDfuvQIkKoRxI6y
tOENadi+zp9tXPvibkNM1EOakflFPO5wZ0IHsJmerZPX2PPGDwg9UDZX7H/TPUpmGpbqadVxjIft
qxNo2Jr2EcaidYkaA4x+TAPkczIE4PTJW6N8ZnbNB+l3zj2NnD++cqJdY+Oin3cNwEXTie/Utv27
FjLzY9wBo5dS7elxT4mKu+WlbzI8cP6MzegsYiszmQnRq8XNYGynjEO/iqR3ldFLMcK9DBLMyYdE
ZE8xrBrMozEI1l18+DPbWDdJhkcMRLEjmXvX0JrUqRzGGjKhh51To2tvE1sahAmVnxyzIDkhconC
IeVY1NW4bFUwrLWy65eB186h1VzaOUek1Lp061YlQXcpJget75NnleSHYcpeMNpN3wqVDKtgIuYh
DLXsMhYvqdU3E06QYMSGlhyMWga0jlMAv5CLI2Y6QpKkG91RxYXKr13Co9xAJBLfLpFPPoywg1dG
kE1ExcFi5snGHuGP1NCXx95SJ2HeDTwknpVJDTkIDAfLZdBG6tn0aaFL6/74pnF91KG184N+mYD4
EUKx24P1xG992o8fdh8va1eXR7bvHRh2+6eesA7kMdraBnZpNeXBoWby8LhnOMIZDAxw4wTYdMWq
ZEme0vEr4ugh+EEwPBWeuTXbsLpnW62qKFLDuOGckT6WHDbcvijQiaka/Esuh1tExPCh1rAdSFrq
Ktds6qPQICY8vkpGzOWLWB7Hmg+ehOFGk2zFgSoaJKnzY2gOdbHW++yYIf03p9bDU6bloS/+troN
sJd7Dc0cUo1qGMP3LBG3sW7Hp9oyAWU0z32dJbfd0OjU5trlcX8jvcPpXoteOq1Vp7bt3I02QUMJ
vGB4o2T5hTpkep0aEkASOKJBPngfhfdN2du9tvlw7KWM12E3+Mcegm2nwnRtEf3A5EUCfM2PSgjS
oSw7fLb5nJ5DUKCgRrtTGvpZwazKasPb+hOfTlx5DtAOEQph2X03fZX9dkKJxz8wajXEKM7RchPl
TmXU19cxpKaRA31UVzrTDpadt7VEnLMCAqFOg5W+ewPCqjoHjKYNsjdo54p7DIbG9vziGlb5XBlo
r6sJpaMPsWKXdxZ9tajg1zhxRhRO6k3sT4gdgGBvWcOQC/V3c0aoaawcrU13RgqiZPamA39VJ1nL
Mk5qUPJ5nP/MqAYGcpaB91TNDG++NFRpu1pq77pj1EcnbyhCfGO81EmQg1gGsCJMSFuFQfbLNGAH
QAGPs4/LeKVXYXVKKb1ctqFdn7v4/HUZ9S8EttSTFDLj8BKYVbX2YJOjZ4n+6io3X1uMoOPAEk+z
t2kLMD4uGkkMemfChYkQ+F5tjb9WMXSYArp3sw/LV40gobU0AQMwhz+NQifCG0asY+fT85BE017Z
vLgeitZzFeIv1Zv5n97/K9gd73Ae0qMLN2uRmBge1Kb6hTvG0sskuQBtaF7caazxU1EvlVvijmfX
2mfqBZusc4YbI6df8WgqSNtNsYmdALAylqDZoZzyTV1AC0rDssBRxYcEMzn5TjM62jIH1ErpSu5V
ROLW5BMyU6kyvsVaJp54/W/GjG+keRttS/rnJ1oTIiL73KS/jYytaQARaNIad6nnQTluUrjdUUS4
atpQrSUdocCxfp1wT35KMkp+vYmqnauwhTJjSPht5gdE2ojujHDNP6oKqrGj2/Gm9xrn5pdFvdXo
ARbdVJHBODLoGsWUoatUJjbNDanGcYA6MnMy//K4JC3aTbNFf5ApEkAfiyEtgaonalvp+cfHT2lW
HZ4zUJzKwPJ20oFRdVOr748LkjWDOeIsswelD4XxGlcz80lI4qaZXGht8SYVlV+AImIf2yHz1Chh
5C8o+wwLyYoVtDq+sDGU0xifnlHW9LwhETf2VG6ky4vrjKFGIjw8x6U7nqSRH0Re9U+JAhetiubu
52bB+GhiWWltuXbDqCblNQr3gZnq38y8wjiI3kzb2QXSk3Bjk3Znd/GwD+z2VjVksLWe+qVPTO7s
do91ur83B4xZguiP5hrBvhQlEmX4XbfQS1GpTby/zHE/xu7sRrrC005a/y7ukD+ZaYOpoIisLX3k
Z++Autuup3/WiBUNXRu/p5EsXCnlUjmd+W7O/o5TUfanTHnqrcOhGKOzTjTZQRoI3pz5EvTZaxi5
2Gz3iurI9A1csRrhIY8r093o4zYfYP8ugBP/XfJBecuk8pJV3zjUhZ4xXVxxRNe50z3xZQ4tcnHc
Xc9pjq/LHCVk2QXG9Grs7RNoHbOCfgYy0gkz23kXeZwdFM2EBKY25DLVx1fAouSKwcDFGXRxePwT
NeYpw/9yZ/sqPrr/uzgcZRsvAP/CT4WWbuh95lp46JrH2OhMPHHiaKuM9L0qphFny2goT0YE5TnM
SGWD53juygIfiLlD9IV08ZEA1pFu555iGL/rfBIu1ulzsFJUcfA+LiHz/G1voU/FIDEtJvKXRDmc
kDYNVFj/960TuJey8xGudezWaw1HXMeWwPy55jxZpBHM3wANNfew6+pdFXTxsrSGfek5zelRm1aC
HNPYhF/IYp6x/Iz8WP73c9HxCZfNPdIdgu5Arhy/xq1xKhhKDhkz7MKO3ws3Jc6EknoL7F4O8Whs
NTz1912dXcuG/JXEhKroJXE4AK0GzDDny+PmDYho7aZCUjIKLKV6jFfrId1NE67ySW5Oq4k24swe
RhVbrSON/i0gF4GIAYAx/iJPZsYegDNtP6uJ5LHQ2lvgeNW2yUr7zcnM4ZiWikhLB81Tx+hWpB7v
Jh2ZLyaoVLs2YhZoygpjqjGGtAOUHUc51qF+9MPvKBeJmwbsOIIZZDFr0xO8qBdaSjLGYHa7plI1
kjF39m3XzmTz8d5lIA6FhITrNfdqGpGy2tQgcGlSi3wJHMqVuvmscwoe7avKi3o3iZaHC/roZ+Ek
p6kqN3HjZ6jvOJgiSeSybbhPrpUCz4cMeDqJX1TYuBlCLf784zWYk7crNRerBQN5uTDT4VnYTA4d
UmD3YYCmU8a9de1TBFxBc7W9lNPJTdlxTEw1m8RuXyK73Wq5a9z6Fo6R3qly+29v0TueKFR4TRie
k0BoS6dqol2X6Yy6NEAWWSnt7Pe6dtac3t+Pqfrd1DQoHtXBSzuCzFu6m54MqRlQ/CQ7Db1SnoTB
wYowEPcPTjLGT49SsjCxngXwwfrXoKseuHVpbvbnMR3qTWQzgUJmQPL6vMpt3tbG0Ls7ING//uvx
i+1Z1ShHFEMGMOHajcvu6M8X5P7QFYrxv1+JOgh2upRHRfDr0dJyXJwfX6q02A0wtePU0U/5ZGIj
mhJqnPckKJbztxx749ljvO4rwqfaFpO9//1+aWc9oWO2twqTLjs+Ln6U0WALrH0aK8vWediG9IT9
Z+976ulxzsY+E1R9ShA3WcwDHyXg4xKYw7ddM7xtxtnlZW4KzGYSWKynP0ZuBlehEEk8Hp1YNL9z
Ia+GVWtHEYXGq7ThOwK3Pg4IjFzJ6SNrJqnw3njslcM4K3EfH5VsYLk+tuDuf/uw4ZsfnfChas0b
UmFiizwF9Sz7cvFgCvVjpAeXtsIR7fEenNmhywGAXzVRpJ/cdMRCwmNsaneCaipSqt9oUXQTyPl1
096R21zgFkPLUlX5X7i4wU6jLgN8SUiXwqvw+riEIaqyvB7WY4HdTz6pv2LwHLFqmvYt9vB0z0Eb
T76O3fcYks+QGmis56+sxkD13joMbQuKDX+y/KOBdm/t2UosHnW8Mx+0IWzYSAX05Xh/b2sWxmGw
XHcl0QU5iUSJb6UbVzZIr2KmGqHVYfiKWTbaRNFuo2S60pu2Nz1FVlRk3JJwCunkpFzLyNAO4Rh+
YVsMGTyL1FNcpRdvIJ4u4rBetYP74WTM/5HHXyx9QBCfp82XyaS+w92DQlx/wVgifYqRnoE1N/MD
U+mtIkBCTft4gvti+TY5PHoAh0IyPI3tPZzo8Amnxl8hSEzi+OalK/DCZJayw+e2x8APprnuBeZr
iZs8tRfhz4VOro8E84W9QmATAJyMdM6iwrfjJaOjFqcEGL8goPqusMbhplGdh/Nz8bhElDELU88B
XC2TdDgjpUEGC3lcoD+Dj+vnzDEhhDNl2ltuj2exbCBJtY2BvrCsko0/TmIuHfCdDJvXyQ+vMkE6
9O//AOv4GJI8v9UV/21ScJkngrvsfFehvV8+3oPuwpcPWmldAEWXiQ7duAcsXf5rCssWMu1jL5kQ
KB3AQvbIo0igsiJ79W891OawMsdOHhJEGv8ackyK6FvjbP84nBo+pXUxW5HSbw7I9Uoj6m8qgnVp
RN1HnNWSUw9DzDHUJxwkn+rUJflIj11a+QHpQNoMpDKRKGDPoEEoEsz4mF3RrpEqFOSjs285VR3L
khcvrMObA7+i1fz0MowOy1cLpLWDY10eyPYYzrZGFNu/ulhNyXsUqNdHsfUou7AzwcaqJmy6Ky1i
LQ3nFbEGSauc8v8qAh2n8iEW3VYzNHKVUyeDuuPAHgKsI1da1QcwmBOKlGJXt3OFHHvB+5TioTp0
T5yU6imihznro3+wagIZx8z6JM0yPEUxvKNgCOwXVctzKokxQz90rudLYLELBJHaO/3ESEhH1hzg
YGLMR51rdCQfk78CR0wt3CI59KxEJu08wjSTAm/c2jiklUnBLkaLFAtAa2/cl3ma4fGr6Se9jRBL
YguMBxPUWQgQEIL4DaASgN502V2TYkG+dbW0eNIy//TvCLR9+gIEyOuh6tr7WEL7fvx0bQ3vYxcL
Bga9C9+MqfIY0nrMF6+zYRSNRCt4qfP2/3VN7Iwx5x3SqbqxxCnw2V58F6dsL50TRKaix5UoD0eC
O9m3Qlv/CMO2eyZF/vbvVhr99lEGl15J+TFZol3LQRbqJJkgD1YrTu38ix8X1ds0v3OMrW0nwwni
5ID9PbzmKSwrCG/8G95Z5i6M0lvC5n0FN1HruGFQ/NgAzda1l14/pBtj3g84LRj7Cmb11sCUwhwr
Y585lDpa6YitFUWIgtriqvIoezKKILkHDex3Gm437fI3YVOlhlnTYDXdUZjbtbMHcMJNV7znFQIS
p80R4Gqm2+ydkZERjnf9OcIUZ8xIZh6C4PivaI8rvI1HHl8ltRetmOyDKKr0jdPBXWZDQNp7ZTCt
QX+x8wOmvPVkfVrFvAe30CLMKopIaCPNQ4tLOrEC1v38VZ8leztpGQhXzTmuGHykozJPGVva2mOk
tU706h4G7XfKFPDaG8i8alvPvuoaJy3FFDAbyasvRLWPpTdbcHlfOWorRrO0Ww8805KMv0sIrseq
qE8P0KCFYPSospj29GuSkIKtjiJoN6nRX0bz/qlPvjxmiQYoFFDa27K7VIDRW1lohALP3wrDvMku
Hi9DxG5U2hViiblPzfL6v99mJpbuUW1eBozv9kFee9uhKGZdvCmPjRZftQicpgoKsHFXN+62qJ5L
w+0ZbNMw6KMOI1WK/lKTgRCxK56CPr9HuO7dQ4ifagrNUyG6gND5Gr+mebBRz6zKaObgWFbo0LIM
9qI1aSzU1AA6rYqKMJwmtBny4MJIxl3567EcqKYHzEckNpko0FGuIHacV1nY/QlKzXrWyqAnpFI3
N3yREFUDDbplarl6FAqTjTkMTkDJuig96C2zgYCV+fb68TAb0vvLtB6vgUL5OyXRiRdkFF8N3z7a
WOzhLK/QirhwJB2r1jGaJBJJG7HotCrP3OOP2RGcmnJgyCnYPzYAa1Rwpufw4TBN073E/2qKg/wQ
Y1NxCkeIPaVLlVUgm9u3kNQ9C2brP3xcd0a1KXQMEGQ6wB6wwq+4NNM3I4BSJVVqwCWAoPSAfX0Y
g8YYzGFVriC2EMoSm5V3YLxCNKEJJYBKE6/DwGiXoOHDh/R5c7mBJroJ5NocW+uiBcVvoxorzhI+
GkwZr1Muqy30f7XVQQOOlwRi8QUIiA0suJlCjndLhgz+1SxbZKq+LCUCUOux+eb9lKy1nqwJMPLh
JuvfoWbmu2bUoYZrEPMUUmziQuHjN9V4zcDZ0N5adNy6sNxNpBnJOTLaXZnlG+CE7O5q4jNJYNHK
zFGHiUyH2An9s93IfVCZ2UteQ0Xz22eGwffcJM+J5Y1RKK4cdxF4sE9DrTuHqiMczm7vna2P2+bx
9zJfNKgQhLstE2ZTjRjgtaVQ44f5iHxcphgfjmHWLEwznNTO6NLjK9eAZxYb9i0YZrvjchwvj0tn
oI4LlGGuiwG22+QSdJP5E/MQwHIOcfZHx8x2Ism9VT8g0KsffVg8kGMCYAMXn3bVVoup4W2RnDX0
ONCLGRUDMekXjx+SqZPe0kiSSaZ9OZ1i/fQAU3kjcMl/3AORjLNqBazFKkJS7X0bUTZam3IZtRVm
MbPiwYIEXpQG/MgqvILhQt7PovFmCQertKJBugTEvSotQVK5ayFr8AR4gyHWnVnR+Uy0P0bhopj9
d/Pywt0YI7yuUHjGKRrVDBe+WKFRX6UkO9YI0m5VaeeQmuhv6hbffkOFQinrboc2I3ze8pAo1qTd
1X2+94SN/TsvbxF0BcNSoNl1b3kKHWXHDi9IgRVhdSz7RMd7XIQXBw0KvOG6MxpabCffGKRwn6fU
hZ83AgVh8SiffQN5bAth33V+XDSCFGoC+zEW81Y4YXNgaId9WFARMO4Rb/8oVGJ/zE4mBON/H2zj
iz/WbBoS5vqxY3+hX4Lty5C03Wtd/ab12fTNJP4tj/L8VBUmZJG59crcWBxqb1N0cp6CS7hQM+sl
cjz7mcrnVzX2w8Wrhn0HnkFaAlI9F4hoRYkPvue28i1N6BKUR4vqWKVY6TVkRdsnyJlJT7d1SxAQ
R2EcVnRxdR8j/7kbGGRFAyMT1/cxc+oU2Dq+EF6V7apULiLLrTcMV73ZmqO8tH7ePffS3NqDoe/0
+dg02Gf2tSMPscPNB84zb2XfMpUy6CvMtl/J6BEf8tqpytvmeB+ROkluBUSIRYaacY+WuGLCbBDm
QyhCkUfR1cHzoiyUu8Cusb4rRyVLzlJ/7wa/2Iqb9eNX1S1MOCci2HZUIr7wjpCQF1/G1EFdSfjD
OUf+ITJM91ZHZUeOoPMB3py+KoY7moxjHHt7ehFMR6mFEb64cDof05jBgYwTFmG705AFQO9zCVaw
SPhDZKgFmjw+usDRJgwnxwHc7LJm8fhsTR5Bhvr230rpOjgD07mMsE76PxwuQ0nEpdfgY8cEBiQx
i8sjxrKfugb+7lZiOEUcvtvCpBMvJ9jwpQ2CR1qjmWf4g1jpQYTwKPUcGXAQt9NrO7Zk4PTW0ZeW
fdVt755D8CPxvTYuuY0H8OM1FXmD861LS0ErY56dFGnaNLfFpmIINBQOrj+m0k8maeeeTKcjwS0Q
dWsMZ7VkXUdwXiVV83tTYP6I++shxSFvp5U2b6tQwxm2djJVLh5Oqzaz6qXnaM1GHwBgzSQLdjEW
RrvwP4yd13LkZrplX0VR14M+8MA/cdQRk4n0jmQmk2TdIGiK8N7j6WchqemurqOQJqRmdIksIuF+
8317r93hgrl1c71ai1a1x1ZUraziLh5/qtZZrtGt5e4cme3D0FDFgKUtxG76o4JRcsy0rZfk1e72
xWomtnCZN5B8AfGYOVON0TXXgsL6pIMRGwR0zNWKIs2HBCxSwgO+LSokwEKV3U0hURea9ktdB4ex
HdsMaw5Rjbze6mNa1EgXWmPHFKeRE6NKG12FwdCotBVl6qu4iTwGFvYomiYfcykg3HXql+TsGXDU
ZxWRHJgDOpoGiCncQ+sifSc7Vgf83qHZg5toZpq+zqbZrwe6LNPf2rWap+4M06ogO8Cnj+oB76XR
PGduqqB4z5pTxarjqloMdLWBxN5sfP8Iz4ZkUbT+eHz8cxRnjDsIn5XwIy8oPML8C1esi/DA2KQb
EnfHfFbZZCyhgl0p5UgpwkfsrrtRsk1LaduG+E3aSXGTSvq7NGrsVeXxyValeJ1iFWeUcAkDtCFJ
9Xb0ADeDVGubH1KmLN6wTu6GSF13UR4/Fw2qE0tKj0pUZEdVesQkjmDeJiK8G+s9Ywg1fv8NzArl
C5anLC1QJ7rEb4UZVs1C2cLkqymqVeluqLUHK3PtVZoQQTAC6o7S/HtgSyeXoh41vvCcKrb/ZhGw
o2Np1qORZBbal6jmPyahzao0XGIZpf6MXVPeWlr+IBIsAnL2aNoB/H5hVmuLSBGnT418HZDFSjgu
8v2pseFZqvzmBgYAt9QtqMqxgpaKbh35CNdNyWUbMk12Rdb7a3Mq+9QJGBYKSJxQYbDXMYS3En4m
wdMgT1Brd6nOPr6mFlj2vELuQzV1WqsMS3cuq3t5ui/DdIfCUP70pwbh7Uuh1msdElcRlcVLgPaT
zAesRaZs12gNtXJhqr3O3Vc1/CTgrE2WbrahMz00NL2HXvke2zhbqG8Pz8bgAxe3rWJ+e6zyPJW5
Rx4VXM51KKyLxHt/RDW2HQ3UTXZSQMKxknzns4o4gHUOSBInWr7bsmaml2gdWwOrett0FADbbdva
/l5u8xdz9EHmdbm10GRqunVdmAu8qNXhtvZrgdHfNcQN6hDOzxn8+nXPgmQZDIV+uM0wOqHGS89y
EXjk6iuXa1EgY2iKXjnTb2dlrVJcJCtBzCULnWY1RvjMCJDYl2bvoheJyFRAGE7PrSLdRUMuVcbt
8L0VRN5VIRuUSrLWTZYq21o27zCg+QetQzB3uw5ZpVjnZGDOt71+6VL0e8YHkBnVybIyrIbTFKgj
mmIHU0M+HsXptvRRu6vuajmM5KDeqr1N1ZqltyQPtpMgZ0BUUFdbt8KUa2SLThXVd8+gycqYg08u
1uyDl3TNysANYEguJcbbAnDwe6x6JBAnlh/tKe2TRjVVHaAfQKmZlANK/EPzxy3p1PGbQSLGqLWk
l0zXp+s6Bt0yG7pto/r3VAd4kSoZJKdLpH2Q7b7KICN2H7uXSFWgCCfrfvXSCe8qD+9lGb4ovQk3
btplMMi72yQmyZE6GMqWcTBWmvTRySQ49NjJRpvlUUoHg323Va60GmRgHuf3XRwNW0tC7AjtAZ05
EKV92I/eDjB0R4sN1aMUVNFFT8cnX8IVbjQErZVVR1WhU9kJ3Ybc5iCgTiAjhfrnFtqTGKl28MxO
fNqKdvROoYKLsHUtxW7yikIRxWtLS8DMXvMoWFAdtmaiKE5ln+ZPk5BFsYR+uN3KElK3pZF0Ppq9
sdLHB1lUjJdM3WwmGVUaSV7a1ujeVZFiPbghltnOgqSTbdK6y1aZAasC5du46yjYrqIRRlQhcpg3
Ja6sKg5ALo8IhHW/ZGcwXUlZYZFPFZy6Kk42yrH9uWfVRtGB4YTOAeAogeBBs5KeFgvhfvEwQjBu
RnFneQldrQzkUlvDhrDsbDFYbr6JfalD9wgo7DYmRTbOR7I2goWkuenWHN89SYu+doZRUQCIUKWL
rwMsVlvFXhVW+5AUmX3yA3ObuUJnGstUJ3wrU7s7iMInU6FECkdZiaUc+m941kOy9KCqzdXGrnZ+
zsItozZ0V6CMa2XFv6gqyz6kTgffyPQ1YjT8CrFMXGTB4GPrSTUvUac+tLXo95XXvuUVahHQzuMu
bENpp8mbRlO7Jdo5GRcLi9ip7ij1dXxHcCVHdjJTb5xgmoHbhj185nfxKlC76tRhzBqbsH+zzWdW
TvZlsDxuhGucApdmmixL5TrvWm4xBQjSimFeppmFwWoaBdCQkLJITpVrRESeeUgkjMZemSPEzqaT
h6VrJwqq14vaxPA1IjXCVQ8ThsqBbdpOxk4dcgirYopM2EtumwPPBkBgKpk4pZaSOp1GhczjQfcS
AclzUuj7oG53XUnRjVoxmgTFs9ql4ZXXIMzGtdThz0R9t+uHwt0FfrMK9WzbonXS15NUs1J53NuR
cUjuM4yrUbdspn6J4dXlwlNQ/otCqdeZFN3pER7L24tTdkAtB6hYStfvVGK4l3In6+iFcFb4Yb+8
Sfu6rFAenryEh9Oo4/7eM+Ma+R8M+7iQt3mXvSmdF58C2LVT4vjt6W6Ii94ZKS3qkhCRDOHJ2sqm
q1d1QNqn5RcVlAkDVm8K3+suDVnDTlm13y0GBSeNeiAagXqJ63DiQ5vl9vZEZ2Vx7wprXHlqnC9b
dhu3mSSi7HireYG7pi5VNNdYsl/GsePeaMjcrvGAj4jFjdwiMKbDQSTYNLFmdjjuNXXYKfkorjkJ
vGjfluWAQWvq0N5qb5Q0n24VzlH4hpMYKewIN4SG4Cv54lZLKloFQS0xYesUg8Uiilocwj7D761d
lUbosuweE3EfCnjRqcQv9qmXVw2kM7MmAERSOzbgCb5YLxu+C8o/OAyXt62ONOTZvC5Yo97Ge3Y4
1km3rIfaIuZOsod5KJdHC9XOBpxYua9NH6ILbZcCuKJZ9sGDFKtL9pmoEadNWFXzjIqu6Xe3u19p
auwA2jTO0kcYGyiVU1ILFJMaBeEkS0uu3LVqYhqLQ6KeWCqzpxNgqmvVlpw4EITyGPV3hQhIx+5j
03HVRuxk7bs2mkTbu9jZYkocWzFUjEpEa2RT6c2oZGIk6bs4wBYi1G60z0YZrpgIMQUMpADvI5Tm
RWwRuZEE62zSL0pCsDm3AoKINIiaA0VFeittygqRybfxKXJQorAzk0d2GiYMG8c6JRGFnSZUTRVJ
J/F/uksajiUhr1zT6ZZgmyDbpordy4QJ2Hl0lwclH8vK6g3v7DDXDe/MLFlMy45gVxvja8dC7t4r
7sdMyu+H3veOWob6/KuEIklSSEVYC+7TqOO2dsV56LJ06SMbu2o0I0Ilpxnq+8Feb8PDV/so0jHR
SqRQhrLdb31XcWHT2NSwDa048jwW56pUprYxhebpFipy0J1QReFT9upq37rDZ9YRNjOA4ngQvfxo
JKP8NJoSGgRoObRhzre9uxe7rwYrxLY320Pe2pMBm5CVTkHgIxnKMSa6pGsvDfrV57ElvalHg0bN
myUwt+gigHPyAQyKUz3Dhaooj3YzvkmeBVPJL+4HpVbe06CimYF6MQyMBFCWIGRKy48CUnk0yJT1
pkmcBuVKxGF3YsWH7bfshKOzc0lu1UVDAYwRNOJrGUI3VLBv0utzxxtDnmr+3OlotLBQsEixaC2s
WPnWDwmkITXC9xemiO6bSjKgm4jQCUaNzBIaAMtIx3EdD1a9zXLoHGJ6RpBPwru2fIA5sgzHM6MS
Ah840J7YlzXMLBH0DAPlcuDl47qre0IkbHENpO7ZlpIFmgjC3HrQCu7tp4qs0JkRWRgR9XL27e7R
8+CPgPgxzmEQz+Npr9w3MXZmq+o3fSq9aC2O/pSFC7IZTqhH7bdOK4y5bWNgDzFR9BeEyWVjURBz
Icsbuw9pQFK4QckenUA0+Yd4tM457qWy74eHQSn2XkTar9GgSsvrTlveFtKpDusP4SspnRR8xuzV
9/wt60mIL0ECabqx2y1rn5jt8EZCLD5ohAPU4FDgqRSTkKwK1aPsVeam0KeamoXi5TYF1rF5lDrv
GNBWBpaeoBSf1mOl58O57bTF1GQ5pRVrcCkkwio2CX0LxFhBZeyA+Jnuto2RIWmy/pYVRsxaCn24
Fsrec540VDygO0qGuBY6a1sXABRAeoIYplLT7YvF4tRhf/oR2xMkkILzJdWkzw5wl1mpJnBPuPX3
lTpmT1mDKtqvqsdSYBuNRlV7anIb9Uxf48CUNSBU06rsNnrchlBJ0AUfMz9ZGL4tXaNKo1mg+quv
d13LIOvQZDjgtMHn68pwxqZuU6GxahSeHS6YnaO1raNdzG1MeqIkloHARHxria1gLOBEYxUYJRIy
YQc48RJQ12lj4RZ3SdK97SUVNXktOZFNigIq5S1Vomhw5D4oXgSS4NmBQlD2gJYe0ZWBD/hrpZHF
ErnLYac+hEq9KUvM8pAYhy0v5HK0e32fsphb3h65srRIHGrhYoy2d+kU0BKpO57qLArvMpv5SvW6
cTlOPbwsMD9ul8gsKV3HSIce9A7XbW2wdrzJfykZ5V8VJhMtMRYDQsFu43kVklL9VVXPRECDhA79
I7r9agb7ckkZRzlWnmRtEB22VDCxlGFXnDY+aAkTrOYBtS27E0u5SMmgUONo3/epvlZhep5QPA8L
qHrBLsrvSsk3HiKfdr9V20dFreHQWu9lqhJG1wOET0p4RZ2JVToQNlmy5rBSk/o+oL2xvnWKkeVt
WGMIJAYgJ4fvZVBc4d/tWaTlL2qeozyNDDTpRVI7Laip0ojcR+yYaBB6d0tdEpNaZzXbakhTlqVZ
CUGZ9oYggDkZjeTZxU4ne/G+FiiRitbCMYLNdJk3+fAdjEDZog13I8opIdbJVTe2zDYhZdHMXFSN
IWHFdm1assS6jQmQ4UYp9buubLEy5gVtLxZc3n1+Eaqb7UDX6rPWFFzTYjIL5WfNG5J3rcE3jDRn
8o0Th8dwGm5vj8JIBMfO1NAQKGMfn1gVSkTZBPuiqsB43HoE3ehLWyqdRMS4Sbs0qUn9MZVjbYxx
Xfvqbpy+pJPf8bbEYI5PEPVoyJxy+t2lyfoJKRKdjalpP4LT2cpes7ImnRMLABRVk5iKLfHi63mh
wplt/BBZjt/iV5bNZxNt5UMujPABi839VLBPhiADDFu4m9r2uSipcm5lrX3yQM0OiX/nhveSlwSn
ZsT5GEdkUQR6vR7zXJvbGuogYfntGbdMRdcLJ59R5Ei1v0Y7WtQItVGTMKdcsKy3d5Lfb7pID+99
anHIVvyTNkmKAvSjtUU4bkURfoFExV/WyI6X/Vg3W9vKs02XERAlcGghEx32tz1KVrjrNJOKA+05
9mzywAo/8fSNXtKsvAlpIgWBTqupmXNb3xmqJEhqqymEDCnAP92NVxhCNbWEal7I8AUGHZlDK7Wr
VkJgH1Rgp2WroCs62ATTqiEL/3SKs/aj5MlPszvR+BFhxmjgFHwCeRBqj1EOEsvtY5waULY9TL1P
GCcSpyB4XU+EfR8I+km3qpUuBB1kD/kU+jO2FhpqfM+VNwPTNb8RWnbaYo5lXSntJmZ2FviXtFUe
dWus1oFaVRtJN6bBCSBUitcCRW0yPJatp955tnGHMUYelAQOjS4fUdk5kVJpDz2aEeL7zHBday7l
VtTxOV23BXuJ2vEryX7w4po0INGdukFAsGdPgDkPRZEN2WTQKRc1mp/Oq8QU1wq0UzMQz1dZ+aMp
bOXw7y9dYFnbSC3lt1pSPFRMPtQ6lbqiEMDjSzrblILehqDHVASU41Zbx0MGMzFFMzvoNTS2jpKU
Hwjr4AdafvhjJ2hZ6nao7GsW+dFDTGRVZeS9wy1iAq7IxhzGMVwodcUOFv/ZRg4oVvqT9MyS0VOX
AtkZQT9hQeB0UeyUSDlkmkyco4ohlni7dTfCvzVIDAPYL2D8J7pTTm2MkB1aZGF/M1QoEBYsPjoL
rPlko93Xacimcfp/8hRHiTiIMr8YAkcgBzdclp+tJCfHTCKNsJMoYvR+3Dh6og77rzf1JpVa1zFN
CtHk/n3comdN2X3O6RiM0CA0fM65LD/0oetv0yZ9itLR37hF+MZJ+mfkUvWsDRV1hxltIWMteegr
KJXQEXupR/ffsqaQCp+MC7O6i6flYk6Y2layyfDsyuDBJpNpmqSMVtbprVXVveUn5UJKgg8bF/AD
awfalpocr7IAEouWZu6uDszBAYBH48gYioXSJiPbkoogjqoYd0guYXeN/rMfjsm7LrI3L9C5LOYk
dB/kFtlxlZS7poj0fVjLO6UjEAajZPlm04dO/PhTiwrrSUdLY6Sh+cMa5OvUAiFI0442SZDfx6Qi
eLMDFoSWjRuXKUWI7yglUwjudcidICznytSsxHIUHWQ5cgF3CORkbUmZuEbeK8eauLgF+XdaTlt1
rCJzJ+tl2IOe9r/LjZRshQIfv20UwknaZtJh6ezwmlx5S2RkBbwRIeHI5cWeQLBtmSgLvVdboiIU
f2nqpI+VhAa4FdA/ZHfenkAj06VGdfvid9Qyvh5r27KAiisJZimvfdTo6++0HF8IQdUYquviELRu
e4qrAPxfKo1/LFZKCUHtbTFn+1iqS8I0V5iDgdRR0iKCLgDariKQbWQ1eFY7m5pXnEQH0QbjEwxo
qqusuNG3O+3khum8Zm/WuUEzH6tMFNG3S8fmLFvYZTKUtRdbyOm21Cms1a2no7rJLHCnuHOmP7VJ
ku7TCHcGG17jmvWka5k6/U6MgAHcHSROLi593bakPz696etfu1o1QMCqKdyNiN1NGpzloLHPOqG4
gc9mKi2jZ8mI+oNP9HKg4nHRfHrfnkarQWuglyU+KYdl6krQcHkPbvuukFB3TEEZ3J4k8E69rPaH
lh4cYfdJuf8qb7jx663ycftSG1aGrSFBX6nZK3loukU1VToZvjU6181XVb1jZU4X8N9flKpnaQw9
LNAa+WTo4jrS0b36lt3tFIwZuML7Uyk1zSVCPQXXrBifvEgAteBngfWy++w9CYlrhT5IeCka1Qqd
TespL1FADRg7+37w6pdx0ll2msK2csz0bUDB74Kt57VGj7qw4gq8gdFI174jDwAdwENLGowN6GCV
lbV6z5qABIkM9J6XVMG9BPrVxZv2RBWoBPqYqQtX0rat2fQIi5JNdFuxKCKAL14CLVEtEZ7oymAE
CuPn6oPKXn+I0Yp8lXm0Mcbrk2TGgZoDKTV1Jm0UeoNO1OHR9FHYLcXkjvQtIyMiJjvl1LA2ABFs
fD/CX0WlCsTV8x6YNN5Y0sFJqIr+zsQaF0cxoXxcS2Mq/oVq9ClHeGCyoFOcPh4ebk3UsQ7EMY6z
F3pC3V7qrGuXMGsDoQa/OOhz123NTYxceYPNn8DKcU3xIb56vXQac6rOtxr2SOZN28g0KOMISlfd
tysrtvp5xkQzD/o0e+8CDG+ln1zdpnom2QTedQukNLSl4MBEa86Blhv6mweuCJ2X+VF4yatHLpFd
aMWBEJ7qGpbVnS9XaOKmP8Uyib9aT4caa7pT5UX1rFvQKaVMPrt9pjwiXqpXNV3GWCjJMgnICPBJ
PhxojhOa3T+SV/cq1InAhZS7ah8xUtHkT+aZ6Hhh4SGgSYr7lQSbRnNdbgSJztq824b73pFmqRM6
y2oFpNtxXyBbhBTEZ/06m7/pi2CdPGi+Y35SDbyzlsY6WGQH6ZjM8dLu8p26yXfdC353dx+tCMqY
wWVzojXW7pnv4Mw7rMQCFuRK39h7KlsOb+KsmulzfU7I6bLhA+BaJwKHbISlxzIY8z7MN9jbAxDG
RfmuIEpIVvznbIBLMJfvYQeYoJ1QVlztw7AFK7JgmlkFy8BR1+VBXdM1OAUnjGtOd+/+QCqrbaw9
3RMHG9Ix20HvXGMCXygnFJNT8x1mhr8xzo55IP1bO4cb8x7u4YUskY01G+bGDCQHAVHVmj3rXDj5
YXjD5H2XP/rf8wOWmRyb0W7gsNLmU2yanb9C5LDUZvKKcbh91+91qHnjWgDgKKj2zaJr9hld5a13
LPfdAmrZgmlo2e6VpX83dfkfpBPQvrN1Grb6SpwliNEEE6b7ftkuuQh09aHB1ehJ9uWzdgr342k8
9ScSrNYJbewZW/UF+hrOyd/oK0y8eyyZ9/oWBZBTbmDugTMijXgMZvFlXNLHOWnvI5HwyQK01WXK
cRGz5hOoYsJnVLdYxTeYgFfxvlhI64wzk5akeNNy8QG74tMDizHTj8mbuSCiaGly7HCe7KqtsskW
06coFsOWshoIPuS7Tu/gGXJ4sz68XXnnbrW9t/N2yp4YsiWBiKg6qJpcpWeYKFsiGbfeOjsC7Fux
eV72S3wHq3bpkEvr5MSQ5U695JAH8xDv/U21IMzqc/rU8ta/4CNcDp9Im4qr9q48Q5dSnoNjcVW3
0REXu8N351BO983CvudkzVWzgDP5bJ2m/9Sj1px1RFS+ipPybK56rpN1Mlf2fbxpnW4xLut9vnFX
lJP5RUyqi9rpeFIIfJmXzjWaEcvF/6Y/0Cvhc319ZXJdVovpn+mHCy4PnYDZla7TStnoh/iZ1PQl
rVfHnvsrKs/jS7ZT7oyP6Amr9E6sx7P96D7SlnVqJ7iK8+DPSVPdWxSRcmKe5ybbuBnPC7Xte4Pf
TLzKnP/NPm7/2kecf2vxkb3RYjpIezqjG/xHfFKblwPh+Xz6VDonC2UeGxJLu/fmEwcJp8c+8zPf
2/fSWXmXzmSa8VRw1ZT38Tm53v7h3A/TEad/rh+W4y27WTpn+T6T+QdFicOTt0MTvx4fq5O5S5aN
opGpoBBs0BQxKKjWeNCpSi+o8FL4bAHrlLBi68SuybTFP8iUtebh3pkLew6bfV2t7QUJLIuP6a20
DIBOsymxAvrFjJMk6HJmHotdsZ7exYZzS2a7Z6DWs9pxuY0Exl27T+l8mE6Fd30PcPK+fW6f0z0v
Ga8pY1AFney526qrr5vZn8iBcX/4vGDyajwp5/TZ3yvn8TwylFRbaV1zJO7NUl5BmVnwQmwAF98Z
G2sDk+5g3DVr96jDSjhYjrExNiYZGw7tamPDp9bAdnz4h2qHxWAnNvFjfOh2eLnnpK7NgmW+IhVj
RnlyDjmay9iucCZt062HUwvJRYmJsGmRrWbmcUzUdqPUzVnBD4A70SZItbSejBYmVCWX8HGphkKc
YM/AHED+TCfNvaLYfvvtv/753//13v9v70d2l8XQwdLqn//Nn9+zfCjBpNW//PGflyzh39vf+dfP
/Off+OcheKduln3Wf/lTqx/Z8TX5Uf36Q9On+ddv5uh/fDrntX79jz8s0jqoh/vmRzk8/KiauL59
Cs5j+sn/32/+9uP2Wy5D/uP3b++ketTTb/OCLP32x7c2H79/U+Tbdfq6TNOv/+N70+f//dv/SX6U
wftr+tv5Nclef/17P9BY//5NYj//D0XXVFuWVaEK7Frffut+fH3LUv4hk7+syrKuCfTqyrffUpZt
/vTX+BaAGVmYsmxrMmvxb79VGcCx6Xv6PwzYAIbQVN3UDSHMb//vEvzHrfz3rf0tbZK7LEjr6vdv
5rff8q8bPp2hKWS6+YLQXAVtlsYH5EPk768PQerxw8r/8khwMTwvks4m0ZtS3QOvNQCW+utAXH66
On8c+ecjGX92JB3Ju6Kqui2b0yf56UimPuSe6QbSWaJNqhEVUCAPCQLnr4+i6P/zMIYhLEOVWb5y
PtZ/HsbG6N12stJcrFPvsMT7TpHDCeYsg48BI5m6Dld/c0TxJ0c0uUWqrSLZsdTp+z+dmBxaqC9k
0VxKZ5gHUG1Bz87HnVjAwXulLz5TZ1BdT2yvGADs+d8c/c/O11QU1QQAxTOk/nIDkzxNuiiW2wtV
I3vbXlKn3yX37bpypqRH1PczsFZ/d1D1z075p4NO3//plBVdWJ1iVe2Fzq+jz6c1Z7vWnWxDOOGT
vfjrU7ydwi/PqGGi8lYNRdUsRf/laL2EB6fWlPYybCdc4Aks74H433nrkBi9E28FKaTRwV034zE9
tkc0z39zi//0GsMIMQRyPIN7/J+nS/1SkbKea4zRaaqjyc3sr0/x7w7A6/7z9WysLmP/yhlKCjSq
7NHIj399AEX7szv20yn88pC6caLAicynh1RZag4YiNCpZySDTU/lyX9UH/76gH8yrnDP/nXJDIbS
n8/IRvQRZSZnNPK2yzBtA/WpIyYlKbz1Xx9J+dP376dD/foGFDYYioJDsepZwHM256h7FtJ3UBkL
pHNz/EN7uMZrtlcu66a/Pro6PXz/8+H894n+8nC2MRHYCYKZi7oqrqz5xYnQhy3h1rvm4Du6Iz9H
m2IfPtjL6BSuQ+b/v30b/+bpMaZ7/9Pb2IiWfTikD+5t6/gvij3zFqiZ58We/IQf4TZwLOevz9o0
/2Q0R2+u6sKAyqgZvw6zmu7ZaoWo8lKTTkbQgzDXwr0M8UiQm9URCL8I8bCWQbrou2OmktI7vMUe
0U+oWgcy/UpK235uz2OyyFL60kb7RKNlXhZHNYtWlflcEwPqAbB0i9KJpwhDSlADTGHUh1Q11jqV
wkCB++Xdy9GH6J7GcartvkQC/UNIykw211M2Y/H32PtsrTcfuSCROk5en0sya3CvpP2HaepOGMHz
qtIrjIpF1+11n5V+9Gpq7XmEhwTkVzG/pyHi9Sb4EdkATTOSE0t4phCCE02Dp0G+RIBZbkrcCV4V
l/JWG8wNatTV5+Bex+S7MeAJQDKwaYqGXiIl3WxjJz9A5AbWVsM4qVqHjsJdCTJO0JjSDHBOF2vK
psMMQ7USWv6dnn2waltn9VlJ9gPZv22b7yzQ3lb34rdww1rSG8ndTg+5aS5pWwogZPYW1ozPmRUG
QklT3njKq016bMqOr7WBECX4y5Ai5KWxCotLTqQu8Jsl/vw7iJ0ofnFkV3T4cLLt4YYt2sq4FAR1
EkpqJtpHOWC25dcgyfcJXLWVdQ2tMq0IZW3zrQWcXh3dLa30ldXTRFFVhP7srFD91wqbiISeHlJ/
Os9LQyl5eNzDIElXqd/I+sVF0zMXxDQL2L7kwG0m6IackTUEbhI3QlqUK8+DyxrtE4w6s6aNFw2I
oBwPagPqorDIC4LfSnqFRYEXN+siV0w8PhGSCHmGqp0NxABEr3uNmxc9JaWDStSgLutInkPrIjhw
SuvW8LHQqHI7ZxRI7kOFojtRDnDFExzfIhmOteWuesE+xk3AqVrruHlThAFD1b2LiF+vE3VbEn6Y
Zv2Aw/Qqg+mq60uRxHcTqJM+90xvSd3J842UD/OauDxaC2gcXbCn9hyL/CyN0dDo+E5bjF/Uqery
XDbk7KUEyA8XcsX4jOr7aLLhReWsCe1R092N3uL+JZ0nEHiz87OvvtFimvAXM6uCdNbD16nukjF/
Jk4Yg40KQGhXwASAE7JX6Bkqtengr3aaol32AyiFmMpGKtZeRwaiB+jRF/hSqEFV8loage/GpEmO
pNo+4kjb6N6lcV9h90ScFAL1ZZS/hPaLwPVeIfru7wOda4QBW5Tcu7IgsjLYDDXbS+2uJLKlGnf0
dR0p+ayy12xqpxs/Oj38rqiI0KEd+KW9VBqipFTlVAgDtTxubWNY2k1yKtsAPAqKcnwemXdVWtuh
AM4pU52ADluP4SbpLyCP5jZRtip8qiJ9qYtkq6Azt9Gm+XTTqsklV39ElbyUFcuhEcnGlPjyYjNW
V4v3Jq26uVZAxqmQQnu2I/ruwbQ0snzeBW1Hl3wlmbKfIXULudym6LFINCNshBIraGLOuEZoWGbv
oYoktz3L8bWbSJH8XA87S/URoqTRWtW8RRcO8Qw+zyqQ66Uw23VKKOmc5g/GoWhDdw+FvIKbjZQk
4iKRWs88tAZqH9zVej9XqCYU+YkmyxkJyxx4EFoxvLMeNgo0DxJA9sJ9dTMmq0BeBQ3+r/ZO1O9x
huwom/XYfBXDBTTxVkfm3AJjgQfEiYlsDbZ2/GqV0qoZ+pnVQBqsWgclBDnBb5TGsQGuPPzR+NhI
gvkoBozq9sSazmfooGcKwR7uFCqu0eIF7FCAz6cHZUj7WAXtX1qHgfQmWiHzySXbc0uwZs9ipSVK
mQA9szxizFwG4csY0MLre9rubyyUsWh/Rt4H2yinQkNVBcUmQ4eY0couw0Mrys0YXTTAWcUIbXZX
TyPrSxK+uPGDNZhO0V1K09vUNPR9RX7Kh2oh0cGqPJr3IYGKcbrMpZ0bn+t0azMyRhjIbEaCqtn1
THolRi6VBk9dvweaibUbGkC70AFqJjE1cqIAPg3WXxbBs9RBhwzKYI/9woZuV7Zwt4hQjbTZUIhN
FCSU/BGB9c+8fVSwnitEOqhgUe6RARk4uhXN6/hFdj8qw5wJhmQIUYQhRMs0ciCgz03+WmrfF95+
4PFoUBcBGYWgOSxEL+axbc+VnKJW0y7qgshpbG0KjWnVWBn5R5G9GhZpZCBZac6hQkWtNH5XU3Jr
QeHIuFgtU9sg72II0OctWR4FCtIRNwWyqJeJcV0RIJDo+4qOTrFB0T6P9cekIO1BXRtUhSREsxlD
Nq0YG9HI0BdzGHr7hgQPX42uDPxL1QTUHkrrvHIXkMxnvvAdpcvnqJHn9GM3PlEcQbVs5HWLvgBw
3rxyVxMAo2Hez5Sljm07+8yJ1EVzNnri0JGm1evvCWo7k/0ngA44roQaa4gswdTPI5ulG7o55ve5
0dN4VJpdWEsOgyOU1u9xkh78gqEAnQoRLwt874RKdKtCsiD48OTW3CJvqSPvVkEHejYjDcBXyOUm
ci7tvsiTAzawFTbGjWmi8gIyg2rW8LVlnAIPtZU5W3Ei4bJtE/OoGc3/Ze9MltvWsi79KhU1xw20
B8CUBNiJohrKkqwJQrZk9H2Pp/8/2DfzSpRSrBxWVEXO0tcGARycZu+1vnXbphSvwm6nIyLVE8vV
ECUgKEMAxKJNoQdL+CGzbuVJ209JhCCCgORgJK0CBCF1RKlXnTR+7saIVyTQy7VMOhfwV5ZGCFB6
eP56V/jp2fvtpvDkGFPpGRYSixaWf59t9WW9Vl1eq6McyJxYEojL3vfc2fDT7febfejJuUZRvRS/
adfcaZ211yXpIiUPL6q+59n1UGcw7MIbleg0Xr9T0Wuoo2onuvxKTeSlNxx8gc1F2UgW+WsIxIey
XmMExEV9bo+uzkfED8eEf36nenIeQjYgMSXK7R27yW1Gs2A+g5kX9SWy/WXsonB14zUT4To5EAm1
aNbS935rr5slts4zm/dzr+m0ZJDTt64TciLvqMDvm629SmgWNRfeylyrjoInf3nu9s9e8uSIIitQ
vMqBkUF4zQG5grkKdzZ3W+9J+FvNhZGzl/z0xPvmic+npjenIoDXXuFLcfv7WNhcZ0eE/vvRYeF0
5E2/iZZnBv+5680npjfXg+tak6Ra/y4DudREVsOF2ApnWErrdCVt7Zevr/d5VeTN/Z3W0yxCkgX9
Stoj2Z2Jw4fyj77UNuW3dBc48bJ21FXqRLssXNr3oFKpE198/ROU+WT91aA+qYtAejU7iWI1A6nZ
9hx3oWNTU2gO8qY8d8qfX9dX1zqZW2iA2qloeZ3JXqKyp7uEnVxoh8Yl/fCK/fz67Gcy/4sfrgjt
TaY8qlri9DOpUuRzwvSaO4OWUrVliTnkT4hLvut3pAk5xhLxF3X7y/YiP3ezyqfH6zfXPqkqxFMw
2ERCpHdtjglGFuT3XUukOY3Gna7cmdPPRiMxplKJXdkN2jYTvzI1fxwx7uGzUO4aGsJWxB4rGODR
aNdtmJFleK2RKBxKdxUBT4ac3XShfuMZ064pdTjH+cXQBAQIk9+bR+5UhPtU1lFue6vEiFZJy1/q
q+ZH2chskKNvfSQBQZaPdnITc3hSg19SeJuQHpOgSRY+AOu+2pjZo1rhKvXWZXQ9ESXYSZidnKgH
74j/Qs37heFpZLeNDF9TJKFTRM21ZdQPM/Bv7Iun1M8OTTmQqMPDrrAMqLeKzPJcGo8+Cm5LfdWK
ehUUcONuy1HbqPaw6GhDQ74ghMrH2ZI4HMcWVXYoih+2qjqqMp8/sLjXryV5Q3L7HWzuwiYGzscN
LvXSnV/nDdsVeG1sry0ZPFIT3uIuxqjJQsq+LCi6yxjG10JM/eskcWjpBfcaj2QwemsdKOrXH9qn
Fa43o2Geet5MLXDuFfi71LTn74yJ0+1XYhXTxv76Mp/XsoRQNernAlHfyWKaiAitd1w2dw1NW0Ha
JD1RBHfbELLfgiPRuttUm3Q/uPn18E2Co7Lxr85+dp9OKv/8CPtkpTTZiXHU5kd4l1gZlxPaA3lr
rjU3Wwdn6rr/4TP79w3bJ6VDb8AC6YmiuUNS4bSu2BE4sxwuzNtpnd3P02f1eq6WrHy6Y3lzfyef
dipqe7CmrL0D0OFGL/kOZpLylG8xsF2pF+fqk58PnX/u8GToDGRuwA3lac5Dp17H68qttyoN16+H
zucL/Ju7Ol1tAVGmiqT+Xm2phaBg3WQr6AY7ceXZi/QOgC1aijMXPXdzJ0uuIfsj2imluatdZWVu
oHhcJo60lF4xMQz3uRO4CdKRYGvfsRM8801+vjr882A/LL9ooqSQ1SHZmlN2DUbqaizLQ6X7Dv5H
pz3zgD+tp795vidLbRDkMY4Vtbmzs3YH9tuJ9EvmKcIv/zR73/V637bpPu8UvLnSfONvJhu793xP
BHZzF23jWzbxS//JdqEHrFTaWNL12X3aZ98D7UfbEgIfHazn99dTrXIy6yBMGaGsPeYKec2ycUMq
bL/3hWcbZvOIP13W317v5MVJo9HEUjlHeCFbmhxlkVwFq3j5E9eyG1+JM40X7bNxYqkmIlpDNelJ
nnyAreJpYYtj+c4AsCLV4YMvmnbTWwkFBYnNvcXpGvIUWD2QwsKNw00NqzORm01sEaTcjuA1xm7R
lUQxDNalLox17uP4KUagpHfCuLJIFQFLu4b5MBXPESIxJMouXP59WGJbkcCJSy4HSsru+kqXygc5
Gw4sVmcG6Nyu/vhc39zoyQyg+Lqq1RlZvpn5w8oJsGtlRD0ZINakd2JgLSGcfoItVvrYXmlesDaL
lMSoaV9SPumE2Ge8RSyf2H4iFVipTWB1vstD5TI0wI+W/qMHqULXpGcxXShBG5FQVTmhBCeuTFaN
Ni3OzC6fDpQ3N/RhYKamMYW8OVQ/10xn6N1I39wWrrzKXGB851aG343iDyPzzQVPRmZqS0Vb4cll
SvE3TyJGLbdId9qDfVEcoQRLy5/aTnO9R/Yaawxx5UICPrXIXuGvXx0jN2OuO/MIPv02mUHp/yBE
oMX8/tvkRON34zx4peHBUoi4v40ywFxWt4KY746eWKq5vQtsbWmiMlS71zPXnx/x2yei6MjuLZUG
kwbACvD1++tbePnbbOzM42Co12WnWThIRlehtK5W2lGYAeO8t5wg61eF1+0UkSKMT64qsDyLMGyv
B8X4Myr+Ky3M/5nQ5ap45UxZvb42l8/F/wVqFxZXREH/SeyS+Xny/Fbkwn/+R+Oi6shYqPZZ2Cds
S9YFf/JH4oKKRaCJMG1NwfBmGHPf/F8KF/0vTTcQaLDjtnVGmMHQ+7fCxfpLpkth2opiW0yc/L1/
/bDrP6Pjjzrpc4WLrs87xn9GkYEiwzAZO7qi6yajWJ63EW9WNEzBkiwn3Q8xVlTXMbUZxx7nIKrt
LjJCB4tpm/4gz8NeRZVFrGag92FZvyZNaykcqpoRjZWqshXYNn5jyWutL5h5an2SNmXVVCHchS7E
/mpoXQ2zyit99WFqY+N6MAszQW8cJOZsPW8aBIEpkI4D/v5YckTrtbdmAkocabRv1dOLDEX7MYzo
fR7UqMBT3dcIApQSZvsx70aCtJuWw8kV1JtUwQFG8Bmsvp0llZoxulKgJ3aEVo5OWwHMU5bDbY+v
DQEuvYKUGBBMbwo8vl4tbnQtg3xo6gm0r5pbpemX53iVOFiSBZOnTfRSA1xehzp8St2I5Ns+wMKp
W6kekGqcT1p8NUlAgft4xMsaqamB8cru+ieVxnC8zZVuLHaSLyLkflYxmDtLq8KQCvlkeNmCU5jU
XeRqZ6bPQk6JosZx2FQbfUw0OrVTn2F3kCU7o2nmlWGyDxvJJAVFKiyzNpbT2EAeSocSfAbpOSA6
UR4G4UWVl+wFSa/0d0MlqG91VjaRj0cUgSb0oFyPVVnBvxI2yTFVSMClILtE29HkjOWdwrDwvyXE
r/bMJWh3teC77Uu1t7dJLtAvJ9FRvdb8urzhkoMTDTSksXiky1hgYwfvAYG7sB7MBg4ANkOMHnEN
wXgAoWYO3fc8nNa5XTzFcKpHAH5kBJNWKmvefqo0m4zSnHZfsRjtojDu9YKa8mQAsV0Okq4NYgGF
4AEnQPMtJwDv2Zow0i0Sv+weWpDEjqGxnejAA/GounLjxcJ0FZytZUvdoIgZ+ZOKfMY2apw6lTlU
r3HfJz7QN6+4tLLmpVaM4MFUpRB3hN14JGONHBkkGMzwsPrOuBzyZtBWdkn4y7c6UBN7nyaaSVAm
AT/lbTwwJHlnxAcPWm6IG0WpoK1FcpwvC35XyQdXWd5jn4dtfjuOY/9s+oOaf+f/FG6gWOrVJGti
XZRjGt74Le7SpgnJMAoTVbruEcMVzU+TWFOk0RiTlGfZ8m9LHwgpvd5uRBsfsnEwF50HxkDuOpYK
bdyoSapj/cizWJ0uzGDsuzUDdUrJELBJP4m1QulxK6lgupNeC+gfJlH9nVCavDzEddWqV1lrNCWJ
LwT50RvNgmgZGwTkPOM2Uy2sHJkMh4sjQDvMyKLQLNy+zEWx61U8xFPtoadPdBpjhDQCngQd6l/j
R1BvgHNXMDgEVemKvDJnSlPTjfLMnPW/fnY1lFguAdUSRYTheKnpHfniQ0g4sjeVdruXa4vgbzRT
GUGETT7dt6ESEInbd0eP2SBdaFVEOpfa2KOrNwSnLjsczWJhGAzK+ygdpx1OVytYWNAS8/sK/9J3
kgRfCiNtrzEYRJCzinZdYfZaQT8wrpRE11ZmXwN2CcpqxFFjtgUx6bIZ1f6NakVhQ2hXPmSbUdVp
szVzU9lPzaS8HzWcDxsBi3JnQQRahjp5a3qvE1Jctj04oTYlAUENJLIPyYYw13Ao64avuVG/FXmk
Yys1AKsv5NyLHSYk21viUq3BO3YNQBwORslCD0v53mjDNvlupGn5NBVY3hkHxbAYFaXLlhYNgRdb
Gdr60hRgP5ZFxKbj1vdLxO9GjHUNeDjsOjnXXVmmZ2JkdHz0yJKfjCEg088PCoTPkkWOaJvLAfHz
iQbtNXVgCE0YkX2jg/2c4x3z7wq82v1BapWh2qg6K4iy9Jp05PGXXV+oy56yV7j0+z47jiyt6iEc
QCzs8lhvSCaIMqKTtIWn5TohD5NUEZgqYxoyYXX6KqYrktSsgK2+WRktAct67PEPUiQ0Naz3Wl/F
1dbK2DPfMr2L6kHDH6kSEmUim8OoqJD1MVtYcqXN+2Zh4oGNAvpBtZVsi9RriK1Pe7o50gJykjqb
ZTwQ1XZV1tBB02Ka5iRLP+r6deN3nfx9svDovigY8HDWNLlHiBinDcnnPg1+fH+N19jstoNK0IgD
qrLE9VA12GAJGM89wlIKuJjmD4bWAGO1a4wiLFFs0I8med1TpQ4bQxlWwOiYz6UN/BEq7YSoRHCB
BrkvSGCTwk7jQ9LGzFDBLnbAk+n9BNk3kaWq/CxTKS/JZBa15JKRnSiXeHL6nvuULTV5JtHTMJAy
TLlVYgU3hhAFOv76HLaFrgXBChJeK5FkXiXoc/q4N8JfZZTLWE4I0+x/EuXjhUviQCxrnevgRXfh
6IFFYeNT2d/1SgTjSwaHy/uOb8wOWZaSTqL5PzbDUe5Lm1LjiDkW16BmsDYWedE890ZhFk8s7KgY
0spPGDNCncb7TA8977XpAeLeehoERbgRKQSEJq+ypdy06S7BFqo4JhY3UONTGK+gMhtOHYkWZUAk
AyPpexuScGwYgevj/IwNAM1q7US5PoG0ajR9grpRgeXJBHHrvP0OB1HYd+Ohk4OxuarMtAnuEfn0
ncCmNiB4KkPLQgZQd3PyTAADqigv2qbohYG/1igT2QkmFJ4IDXSjdA01MJGatBMEWMFZeIWugDzv
KQlChwxOHYYCIKjbBCYFUp2CrnuFHYzlX5sx64GiQy2RjdS69Mosph4KIQz1WFLpbYsIP24rrXOJ
jCBPNSjYC73Z+v69w3xbIplPsm/3k5qw5u2sqsq6ItCknpyKRMSxSNLVq9TGo/+LKAs93Np+jn7o
v70OGm/OXbKQVUOoxsnpx0wzPVAi/0BDHCXUczKduY+TFpJhamSCvL3AaaknCcRghv4BSRUClvJQ
TgvxWn+zvguncqmQO906ehI/UHR4ySpagJs5W0Y7UW/++Q2Goulwe9mem/rJKRuYPwx9g9SqX95a
c2hpkwA8PXQ/5G3nGkvaVzfBhfUTqZxDOrF97oD74VWanDw0G02xqiCqPz0aTEirbGYJoH8LsaMl
yxm/uRBO68QvNCUd3zlXNjwp/3K/7684ewzeHkaSdkQvIKWX0ZZKz7f8klXE9e8UV94E3+KHrweQ
8r5qOF9MU3RBA4tTmTUfqd5fLFdBvJAfflm7Kjb/XYc/MFhGR2lZMg3Tw1Jc8h1xuX192c+uajJu
bbpmwiZS8v1VW0tX0lAl2pPWSTje5QCcI3PfSGdKa++LA39uzlQVSK6mzEHytHDoSxObZYL3JP/W
MDQH17TTqz+/vpVPXpem2XzkWAlUQ1dPB0jTQN6Jo+Iy21fb6BFh8TLek3uwDB/PdxxPb0jXdDF/
AXNSD7zG02pHIoYitD1za3JOK4duGU6vQXvmm5+f/du56/c1qLXiwiAH1D7VCqNwD8bREttArq5j
KAkT590uCpaNjr/IS7dfP77Tz2u+mgUo3Ba4o03rVLkfWqGZD7G5pYqH9AQx6AK0+5ku9Hx6P70j
S1Af0k2cJRhp3o82mqSyIjRzq+je98HOifGA/7vQpJaUv+wqGeuLxiQ2PgFG+/XNffa6GHqmSXWM
4WGdLAOT2lly5gEiKjBzR/XUPaA6FmRAGvjgvr7Uh2H4+0Ga+OpVoWkUWU5KGEOvDx3QccyHaFkc
eFD10nNQN24FZeLFuUqkdvoF67oqDINoYRhyhibkk1sjlc0YKs9cxaLstmk6zUBM2F5BGLleaSrW
RUYKkrwxE8MCPZeAOkqWUB7HcBXHfYvXzpQUD0WzJzVxf1mPGhuCJUE9gedUMTLCGz+W/dQJ5ToR
V/kUlQORbH047NkbRsOvaRbHpb4NrhivT9PCqLTSX7CXhm0sm9MOBjKuRyU3w6ViTdMO51We7a2R
MPJpYcMk4sAWjmwJ0OVNvWkey0qvsy3W9Kr+cebNfBjihsmuWmP+YVsgs5K9H352Zlom4KlV9Vhs
g6WyICZ2YaDkmbU78cp2DOf3Bf9/AfJ/z5qo/1yBXLxWafvyrgQ5/4W/fXZC/2t2CDFzWjqJSszV
/ypCSvwRrh2MZwRnzi67+Y/+rkJq6l+s/bIwDYIy0HjMn93fRUj+SKX6xZxl8R3w5an/TQ1SnEy7
hiabqISFUCxNsGf83Xl/U4IsoYSIYgDfOyjxFhLQurDYzngeev1gofbOYEBjgGAcjwffijcI2tb8
KASEDKRAuYxMDPnEdZXjfTfFUKVKSgEEXcf2MsUU4NXoliVpV/iJY2svevNkm8liKDntBf5DEVcw
B7KVV4qVH0QbpZKXwBXNKF/NNI+GbxuQ0EwrXwdN8ODrtTOIiiMi8kLku97MLhAaQRLaPt5Gmr2p
BIZmixQ9OyQ1g6MfAQ1ZdEcH7NGziQgMcDyHkhvbbKVAISNobVJ6FPw7Sl/9+Rz+Y7vyZKb68GBP
Pj/2zpRCvbpaNWW+Kyih9eJabyO3K43Vm+F2ftf/4UrzRPDmFRYlNbSh4BXa6rWkfu+UM+uY/vFW
LFArSJQVtmsMyJMLlLDhazXqqxX8ePKAlikS63gVk42EyyOW73wSIaA0Eo8QH2DUaHm6isFAR9FV
Y1HMJL8NtsyiSoIdZC5HUBbUapwT91QPCXAAH9eALOfvR/Su5n+rKce9Td0L4CpG6xtpJPEkj5ZR
gzMa+giYVbeO6kVLrGmFEHmSYshcMdZN6pTGDtby8usHfKIhYI8m8wCgUPKNsFWlov7+CbOMQ2zu
OxjXguy/PFwPP0HeL+32oc074NrEj6eUrAfu0eNkqhP3AiqPn/f17/j0Pbz5GSfb11QWmhh93kNk
w1WyoToQrKiYCHwN9cyYOtlCfLjjkwMYB93ODvyBaYH8VVWRFx5IsE4+d0e/1aVv9kh/X4f+nU05
0cBU/P7JImiGzRLzZGv1Lijwssse5U5cJSmoi+ChsvdCQbcHSEtubyfpkOcd6PgH1Q6XsGgXWSGT
Tuh63o9ZHv310z7Zvn34aSdbDR21dldH8GpkfP9znT4mvCIGYZeVvkulHRMrZr7Ov/36sp+/5H+e
CDP/268ZmuHoFR0vuRSJY5BBn6vA3YqO6J/6zLiev9uvHv7JFJUZYVj4LZcaB/wIVUZN9Onrmzl3
hZOZI2grGV8dV+jBM5p3eBG+/vc/f1g2NQ8eGIeG+c/fTH0cMK0iMplkW+WqGX+i+nRryOG29/Pr
63z6OZCTZnMuEay5J59DSN9kSGuuM5e+7W5dtPfydPz6GvrvvfKH90G3EievghDk1LpYkxksyykj
jhxzZjhaxyMrXWht1QmmIrn2mYVddJoWLS6fUFzUhkx7jgqBqd0PWBj9wvylGiF8w5acJQqWrTR8
62jMLURIqUQJ+U+t2ZPidUD3jX06fItieaNTxAoU0pOC4AqDBNEHsZsUxlqGn9LAc0eE2NoTdrKf
cvki6fx9k/5ZQVcqOICSXVg5lUlq53CI+gl8/Uutf0OsPVXbxoAaqsdOOdnbbo4RM/m6S74asH5g
AaDsw6dL2ahPgE4GYhMIWPbCxqmm+1JScCBGm0QmFbxfF4Xs5nVyULNXeRcq+Y+wMn8ZencvDIAl
3gBke92oB3bqN21i/opawtqkftkpUMAi+Rh0PLgouGh4cHVgXkx55ZAwuoBejF9uxtWTCN5fV1gB
pP6pwpxGY4tgByQtBdzhNF7G/kElw5ghcp02MR0YdR+XLy1biGlj3jTlTzqSHmvjfAs061aeMi1G
6bbNnzPx05+eWv2hInVgtq+E6TXExoUgSUwfbKBV0Grwu+S4IRvbdscBl2QdXU6DddGiremDb31Z
rso43wkQpGT4yS3JaFN0GY39Sm2IKme4SOFLGaarQY7Wph7c8nocizWzZaVIRzjqubEfA/XFagHc
WN6xB5i/DGUT2qwSg1VXL3Ndn5tA/UHr+mNBaEpLbtZQHj1aN/Z4kVKFLcrQbWH+qzJoFctf6ASs
WWIjY53s5+Uh5G0PHLGIFKWgumjpRQ+yxNj4IdFGBSTT0FcJy5eB/wi3CNLX0bF+4Mx0keW6oa1s
y0bfmv5FzldmmME2ip41LWJzJmN+BP3GPrS51OU/OwLgzJHUbkyfvMG4IHvVh0utuWk+p5vYd2lH
Dk/vsA+ZkeY1276m/aEGeK0qTmKHvF318jXZGYuplJZRHdzmUFI1TXcGeimS1j1Gvs7qx1EWj/gU
p07e+ovKJ44s6hZeizfBUy/tgCQ0qO1GnhwqU3+O5egp1KcrQiwOZAjd1r21py3hyPpPxfN35AEv
TDahTfuz5eQP++1eozjkmd86eP05sVB+/qMZX3s9WMpFt9SHaFOZWFqbEbxKfVSnzA3kCT5X5QRo
p0m9jF4UgMVaw3qoKGRLOoOJwaqBhdULnkOxVgQ7aTs8DLieFdiU6rgU0wjeXHJpweyhj20qtbkg
TAKfU3E5+NlTwb/WEm9v5Ve5KvELZoLOwiIxPI9rnkOP6haakeiI+AucMbpPDM4OZJHhCGZAGlgq
nzxU3V6ruYEg7Lwfncov8J5Fl5Z1RF3tks60lGRAENCDRwMc9JxzyWZSJS7JT25w42574oEJi9jG
MN3CigRBISEO9+41vaJhJyAC96vJHhdZ4AKVdXW02GBqrxJwgaQBL4wipciOfaZL6y0xBAtCHjcT
1DT6/NC2Q0xVzVHUw7pTn+ChuVF2NDAz8nIK8klw6YRpuA2y9MmqpJuwqXYD3XZ1VOje9OtB2ksC
jTvNqXp6AhPnaLwFmr8Ixiu3A93JNwZTdqVwIaUoVnrabwHAEpKibzSPClA4Y5y7Ff4pt6v9BTYy
15Kv2Wg6WDc5K0wLzKpkYkUbX8Ik1O81q3QtXV97MblMlf+AeGUtxc0+VX+Rhb2o5evAbi/QUywl
Qa3a3xuhfwO156CVT4bq31Z0MDto8hbJZiO6yThZjCrdiyTBzrnN1AL2UbzWmO7g/B6kKKLxSlVd
CS4q0V3Ber2kubZpaWJ5RuiqUrIN62Pld2dqV8q8lL5bBDnU/q5dyYalyIp1sqRLI1Bi+vDVygjz
HRZU1i4mA7VYgrhekCm9Sun++WpEFIa+kMD0UjtH/BFcxJ18ObBXqqwZ/HsfA/n9eoH+sCE8+WUn
228ztrKEDRkwsNRytMq7kj08lTipDdh6vEu7TldNkzhfX/XD1uPkqidbD9iKdONrIhekgWaLft+0
0Vqnq/z1Vex5r/fhsVOSZ2KmOG7/7oa82UkFZq1Yshpzc2axEK3YGBK77ZbQJ5mcbeDg+WC7hEJf
zRsAgqRcWukLG1t+V1qPPq8i0dxCLZfdGC/N9kLF1kwT7/cZPeghfjGu9Fb/puNbFzrJocboaPyr
pfxiBJDmRrHtxX1z24R3Dbi3wcYNVSsLTXG7DUTl5cwE8HBXBPFCzmNX0R8Lz9WIkQb97LZIXAqr
X0EyBtAwHiqtucZSvrK01zD2rwOpvp6/OaAf94afPko1mpQJujRxv4mdXqKzwfXR39ObdC27v6kL
9YnG5dIMjsBw08VQDStECUeY/M5M3iQK9n7sxSN+ktuJo4msAqpU1SVsVyIKol/oIxZtazl+WtJz
jnHGs9FgIdEiPmicw1+/uRNZNIfTeYD88+Z+H7HevDmmQI8UlGQelgeZOTGojrq0mss41mTtO54x
Cgxw5/maudezz+yMP9SPZsDP72IUvQg6BPPwfXP1GqeKUelcPc/XddiuqDUewtQAUfw3iua/qi/+
vwj70r6sPh7zBLJH9r+2dfKcvdRvhZDzX/xThVRM+S+Fb1q26XagYJSZVP9WQhrGXzSKdRkdq2HQ
CeGU+y8lpPGXTFFf58xh8v/blsrp7d9KSAqU8zxNE41/bp4w/psq5EmvlbIjcktsRCgiVcqe9M7e
j6KqbQzPFKl57PxrAwqlsS+rp04BGiN5Ts+OjZr7smFRjMmJGHwn1r6lzU63PUeGPAdPoFKJkgKy
cebben9+/ft3oXJh6qM8a80V2rejW1PSIMr72Dz+keRzhpqcdFmYv92EQHOeDCJQpTNz8ckXLag8
0C9CVKzSnNIRp55cNWp1QndLST0iNoSQ0GwUuyFgCkpQ9Wsy4PUEiVPboFiMjYrIp5f7jdVF537F
XHr5Z0X4/Ss4iCKgFcBaqDXPK8abL3uqxl73bU0+arYXkrwViUNv2DIngPG5rmUYI71ibEpLjlai
zLaawf/19eM/kQEI2pr0N6meI5NC6a3LJz+h7Et0TF4RH4nhSO4agSArpLK7lFKoPgQl3aR98siP
XIc2c249Da9NyQLcD+wB20QFCtuHM3JAA0aLnNJphfIQjmEHi2WGHHTTSjH84syvPtnB/P2rab5w
itcsusAnr48kN4i5QRwzaIZHddlti1V2zNcM4IW1GFxpl2KSwzG5OedYeb9B+Xjhk62TQsS1Ksdc
GBX8bjY5KWusKutzlqrfbru3I+P3awEPqMzy6nmIvB8ZgUHaTU3C2LGUSEMzCAl2ohTswNTddhFo
4SCdCOUcAHckmfmglJT3PdaGhVyn5sVgmsaG8CnhGBlUhiENCH7Pwhh4dm+uLSSyF7Qf4C6N441a
Nr+kqG9WBHH5HNJyzi5d6Iq6AnUWHESJ7rahgbYo6lI4OuRrgGVgEvwwZevfGK7pCW8+/3WO0IIO
yXBxReVFWYaqvCkgTW99qbIuqcVQPTaD68hrDsZInldCFHwB5HDdwTOHIhQd9KqHW1Xqt/6Ym3Cl
2ouwk7ZqC4KDgJZLA5bNkItVaGg9VRD6DBUlSh/0M+cwjQgOYiNp5QzLzk5fssDfhKV2Ww4F6fRm
K61aCSxxbNvfmjic47HbytF849UrzNeRgNmFLKZpO7VGuUEWl+yCqCF3Lp+uxtbSCPS1NpIM4do3
TH5RHK2+/gznYXPyulnjFX3uuXIAOdVqoLqcJJhC0dHwrW3Go+3iybENlFAkqn99KQwcHy+GrUKn
e6rzP6GdfDwauScl1DDpVonrB6kGE2NHScXR0fhupUKhbmDtSPtcpaI79kV91KqJqIVEd0lauLSK
nIw7TRVrIYHq8QlYqYcCtJVOtEAeAystjswz34tMO5LdtDfLRgKJMd1HJkErfRk+loZJJb/Tj2GK
+kUgDogt62oEGLdsGwBIcDMsuZWosUCTRYx2YWdANvJACwFaQUyyTU+mgkCo0whhLAIDQj7vSMpo
7xHCVO0636Ibgl1El0W0MCxqupVSKUt19NeRVcKjqfVHEaO1FlG2KWupIzd7uK9NtOEmQPGuKjcZ
d7jo0R4u8xjoVyT3LmGHpIHX6W1gWBB7s9cgiX6GU3Qx+aj/iC/Q1MvaBqpt66T/ttFMRiECOTPw
0jZa4qhecsn59pdiVHdp7XXLpFD3pDIgw4ntrZ822ARa40rn+NzBE12HvfGti5uBLMlqX8v5fqDP
iU1svPQafrtM+X5BlQhZXNUWTmmN4OZI5F1rTbfpfO0oabR9pEz5SSuwoIUkH8QY48QM6p3RNluz
kOozxyjaJKcji90KaypTMsvq3Ot8P2tJhR6PFtkCN+FgIcVLswbbmi7tJyWVHCuO5qoGVTP+6rjs
+hIXXJCGvzof77neJRy+PYmWz6ilzwm5Ny6HPw2eV2Adc3jx61bL8WJVhipWTa8EN7pHO6gZzBrE
OPENlyTyymsiZqsLJQryZSsPvhuiS3eGvANQ05FB9iMXXQHnpg/ixpGL2XhYjmgZSEejLTZZyyhO
XslwyB/0LtAprkbGzudo9phHGn6jDMSL5hObIEezsL4um9DNrID2Wi533zIZVnE7mFdZMaSLBHny
nPMQrEcpBc8d1DeKZedXaUJQ0aD1+WVF+OHKyiePRLOmdbwWCwbFw72kD+0Pa/DJMKRkUEaq5ibD
FO2DJKl2JVualRKJRysizyVWOj6WjDdKsaeu/WBdmSJbdO2gXRIcxDmxJEALwYe6rAqZCZlMLVXU
CnGNyHTVSKbdopXPSpKoh0nKkjuC6C3HLIedmJ+g1VfHKKsp8shlt6uHkH2SV6mHAVnIvjboJUMR
Up2yrvytMpTmpVLe0OCWHXWyrXRhtgNXsuY6jGSQ01Ra6kpSZJAKgtiOPElAPRUIxz1ejZtleu+q
iWFvxkwfHBvZ6t7WPRI4Zc8+ejDQ1oYJQ08mPO6ha83wwuoVEEpkSdIZVYbHWOJA/PVc+XE8Y0FC
R4dEABkJXqb349nO4nyM5Ei70WFAzA54bR1sziNGT1p07CrQiQCaYPdLwK78QWg2KJ0xRb6m3pCi
FVJMRo/YkiG2YIl+IEdiFXaLclvcqgtqjW7kSlvp7usbPWm//vkFdJ5VTcF6ZRAH+f5Okb1nWs9+
5Ia8PzY1Izdr6WJn6jkJUH6XkpYGU27bKiMocBQKC11mdJVRSmEZwwfAcuZSLyNV7esfdno6YFfM
ocWcVYwmffFT7RNCpVJEcWDe4sSoEEsol16o/A9p57UbObJt2y8iQG9emT5TJjNlStILIakkeu/5
9XdQ2DgtUTri6X0furHRhV2REcFwa6055s2/bwOeMobXEoUg4Gu/9h2foUASe0Mnou8S1sukM++F
/2gH/9dahZ868rmRaYwptkTByC19DBISbOvhKIzWRr/35Ps0Mlxo6xgnkWIX7I++dqWMQtl0Y00/
Z+ZGK5bSRbkBgLzJ4lWpLMJjFcJyb7dzUtFvF4qxVY2cmm6hc+Zy97XVgntYgShXJ7T0BOWwQXsR
V62tc87/3r/vrxVa4jos84xGTo2I8GtLWIRY5iBU+tlTIlKRCteFrgecyFEXDkVl5xpyuhzUbIb2
4GxYmA/WCR7imnFR+t0tvvM1F2YcLofysfHdW7UpAvBpPHK9uIfk5Q7Pv//iccC/XOwmP3gy7e7Q
poKV5fq5MYAyJraU/lUwFfy9kUmFIKt3bIXSO8aGMeHfX4clVUIVcxFXP48U3B68FOSta3/TrwFn
PM3RCL7fHyetjZ/Dp1erkQydV3a0pl3HV8FjaY/KlGBRHV7d2+q5WpgicTg7OM01/H0sdYmPTOTp
zrPInBYmSqgkzZz7xBknrT0v2W2Yx2+QkGam7KMK++ucjYEBPi9TZEv+KCf73D9Ej0Ub6o56RgeD
NUGQblQd+3K1yg9dOzyiTrpy2n5HVea1Urqb3+fyp05yhEsm8SIiP9MjJ60Q8Vc5ncyz96L8Eyi3
Gnmb39v4vheNHaSomUDVWOI5Wa8SfuJdQ8DxrLr6oq00O8OP9fcmxoX4fQz/aUL++o00qE6coBrn
ino3pT16XbkznWewM0tZePy9rZ+H7J+2Jqc0TxYR/aSunsMWVCWyoYxMvFdf/t7Kt5AREoEvozaO
6qfPPsp9zghecWfcI7zb/jk+OUfzdjhxlzVfg623d9LVTJM/jqKB/Z3C8iZQM/b8U5M5ej4dK1ft
7OeFfICBpZ0HCd2qIw+AkL3+la+fMACuaPdu3ZEhKzQsdXJBPWB4/ViaQ7rokuGtk6uVG1a7QcmN
mU/poyzj80STykCdKY8F/zyuv+HRqV8aDRYU9YQe+t19Hvni6YbACL4o0P+gVK7ieC2u9aVkS7fl
RiBCMwIByyO6rbf2Ze4i81Hx/dvvmWy4XdYIUh6U+knWm8syx0NEhXXabvFkO5ZtjFFkepdCdA4J
acRN806qE0BpcIeMlJAF0Qrf2iaKtUjEfpkVwaEpCS1kO5fap6Gp1rGSrVtNvBoK7J0ksvdCa9cG
Ecv0ArruYhgp09q1og1XhTfug462ryBRYcS9DLzoUIT+SkSvW2GGaOcF1L88R33S/Ct1xHgesIEY
XFp53otkLMd77afvxhokoesyg9VXYRmlxrYnD7YczQUPf1p4aPhFbhw6CpNR/P+5GbnB4bswPFZE
1m2j4VXDUFwfZiDrPzQiW2z5pkFxpGlO+1L2WCrGxNa5AUarqghghWnaQbfS+N9vWdh0EMEHGfBB
lP/aG0jZrKi2V86csxTQBsaxgX1uF6K1DWPpdmj8t5nlPQ3/Mk0qFh+8vj7qPtXJxiUKWL7pbqWc
ccwlAIVw3e4dimYpoiXDXK95pvZ2W9frxEA1V3VzeqQfzoEv7U92NNXJZIIZRMliqLHOQCVIn7z+
3sdvL6hJFyc7mB7hXy9ptXJWexjoeVMJCyS86bYQNGIDVOtDT5XvvCYVuKTGM4+HKeJrXAd0EB3S
eJJrWKp8ndK66lSpiBMG+CkeFuJKQj1BTGAT8MK6Li/iv+k62rh/fu/yRw3Z5y1o0upU5SVnqhYG
DcMq9C2WQZXW3paBBr83FlHIet2tM+DShSy4vxI9U9lh8zusqrp/5zYBcrwnxiXGYb0QmmLnVNlK
V/u5XXs8fn/7iZMbQCjHbWeascKFsVniq3cLv3c72rqFh/wNUdDC2IzPTUDVMazDEC2cfv59lH7+
9v5naj6utJ+2qNwNuYaQNjiH8btm3FZzc//DtvF56r+lVuoYKtBAD8Mmf88Nj4o+PyUU43Tr3zsy
HijToSS7NxrpWCTxpk+SPNaLTo8C5RwRmrnOtIaCryrzuzs91c6a25ePotyGjwrFhcffW54OIUks
FH4E3NgVuSLIk+1DCoh2qvDBTy7meLkI8VG4/72F6SB+tEDmkZcWwWIqs7+un1IxdGqq4v5UARMg
SHoO3Aa4sHP3ezM/duSfZoxxn/z0LVhOKOa5onQnWa3OtRa/FqY2c3v7aZY4qDR2Wo5Ecl1fmzCa
IPbbvpXPFk4GaX9niuFl4QGprLKLcCAnWsycJj+9IkY/IHnMrynit1dEFElqVA2DzI2t3mRh8i7H
yqtViq/GqIcgYCy6wXaI0zdVtmaO/5+uqqMghlw0KQX+x6S3aQjUIkoa+WN5dzvlhQzNggijXeAH
0h7m3v8/91XjBTrW7xsAdyajWxLglQ3wnG2VLV3P2BqZsxgC6UIQE7uWcaq38qvE7zFdmNlGpl/o
uNdyJ+CfkZ31LRHoIIfXikSXzoF4JYIH6EbgYJL/F5NJWJnyHPKNo+ZvvKh/+kL1ru5ad8gxa1bT
ZQJnvAn0Q6KJD5hYLZRGsQMqFi0JwU5hzB1iP9wSuMSRvidHThBsWjbkB1GbEf7WzpDy1ik0cUu2
ZdU4KPqtE2kbAfV2at5U1pw+YYqtHk9PYvh4aRGBw4fMnOwvsdwqptuxi/k63n9dr9iRCMYfOaRd
6K+ldO/65qrAVkAqh6XQAaf3+lXsDVdA9SOA5Z4h2k1gXCpyuM4wo9bqpzq89IsGPYG6aJEXRdgp
aJ04Kl7/Zc3Oxx14fK9RTopU/3sGVcsdDQ9vXztb6plSwGXVndtEDW1fPMQYZPTBuqPoIfDFXRG8
Z0K1q3pj5mj44fLDT9Co4WCPJkA2GcBAymPcqAkkKCWEGucCy2FC1bvYLDACh8jfnqu2+S+Odj5U
3qGjXlSUpxzXjv/UuT2d7vVg5w5H08+WamLYRVYsrKR4NmNcKR2cb/01rNyVR1GqpGBYJFNmIbrn
pGlQnhWXMSa7GJUvdAvhbtBeiLk4syVPd/2Pz+ufHzplvQ5WoFkJIKRz3eC/2VxjQPH7sSJ/ewxy
KHN4iQSNxgs2JMavy9YNjUoDbEugQ1H/xm3bkl7Olbs6lNE/12AkGmnrujgShYO0JSGmbsXWldHn
tQcd+g7l3Zj7hFX2zvm4Dt0SK4ZWuepF/Qn0Wb9USQXZqtpcqUr9EDnEdXU98QEvl+SQzOvEtd4y
oVu7jbUvLSOmcF1N3nwLEV86CMqiww4GMI2iLXyIOEM66GS84pVn1jurwgtB1gUXuhiuxnL1ABB6
7adFe4W2dS1JCb7FWv0Wm91RaHErSUbLHxXNKwzBY5XXwzJV8nqhApHA4MjamBUV5EJULQcpOfLj
t8iaL/UUPw2RKrIkK05tL13LqbHQk+pVAxNvC4JxpbfK2jeixxL/eOwunIOh9vh5Y1Tqp7d9kK8a
S1jnXrDPle45jOPn1MuPJkCcbUG53EHtQ+kaeDTvY6cZdnrdv4haiVTauiLzeRO4mNvrxaWSteky
0Nx3txauHXTGllgHx1yzEKA1/UY1kqVVYN1Doi3UvWUm5fCwLKXmSVtXC7Ee8GRxVprgvQepcEEB
+dHwcO+M9T2hNPbngFyXK+nLNBTwddBvWr+qFoz3DhHxQ5VWhCaslrwv/z9rJIl0cmh7SXOZgvMq
VYg/XMlXSi8/+6wGGNvIeLI+2eRWeARg0SwcV/MXEHfync7DfMlr5NSE3h1Iaqw+21DcSUnqrnOc
wkgFC+qybnQflyZnYUksrqZ20GT6EfUMJvEryjSL1uLJrpi3Wmfuwpraj7iiDFQln9yJarprDMQC
nnAvip1sC47b83rIjqqfHmF/7+XAw0G1QymAaQbCFaiirdjhdWA99hBgmOzhpaox5TBC4yJszE1u
1GtF63ZOmHQ2V/IMOKlwK4zV12JhmavAkTBVNeUbkiSSLUbejTk4t5qRBefKwTiLYB8KD2uPXfym
86Pbsu+DiySotmrvP1sp8gvTVY9lE1y10WBcBbHXolqti7MyqjWo5F4CczxJlXSUPD3adqYf3nW5
eqOI3bkwtCOhDDyxhxdwe3fEWm7VQV6FiFUlcqrLomn5Zo2R3aR51FRr1Yq8YrsVjQoT1zJWL3Vk
5RcwmKhSEiNq+EsjX4Czg803NPUSeUq+kjtrIwZu9dA1NXDNhpBvqiDKkMcBDPr6/feNSWfb+fxk
+LhWwywg1akoUGEn2xK1BYLeqSb3XTNb6CGlusYhEbaIbOcOg/GEmbYkI56jMZHtcUqV0LTY15uK
lsZ3XnoVr4hl78VnGYC+wyuvXtLvJUDTTb/FQmYPVHA9xxOY3tDGznLrHuscCY9SbPd1D5Y6yrSC
YehOsUGhhgtQivoEDK9+H9Jvj+6xGYw20adBLqBmcnLW4jEmoxft+pN52SzNfX0l/BmERXqZbcNd
u6x3/Y3yZr60hzkfhOkZT7tU5PIPjq0iEdDJEynMlVysGh5hHLYfkPT/W4r4p2ZIefDABHWBXn3S
Pccr8xi0QXuKFeMW76tkxQZ7ahsS9ZF6Keb+XQL2zMwKd/H7wP4wfdqonScwhiaPS8zX6QvLsO/a
SmpPlK+zEeYUAULau3AyiHf/rqWPw3rEforE3zBemHQxVYTUdchYnIuOAnDBJ1SLdU8vzjTz7UsZ
X+pjpJqY4qh9mF6QxEBKmqDo5XNdVObG8Qph2dX5washKhIlxkLIWOlCtwparLNlobuvIWPdo+4b
diiDdbCW9Z+SZ/FKc3xkbr4x967/Vqo7/kJ+ozbmgERsgyfPqS6xcrFPFflsXiaQgsJDspZEO9xG
yzGirt5Yl9FVtG3uwmtKSbS5lTT+7Z/3DFrnzsSOwZuVB+Q0rNC4TdVSUCeeK0m6qoIOuketW3Yh
txh8ebq0d7SuXAdu4q8GNFmKjDlCppVztqjTD49H3ZjkMzAnBnqCMv7rhyerMANAMfZnpb3RxX6l
c4sAEjfzuvoWF6AVvjn2JnYozZp2Fj+7QlIEoTtT4n+gBG+jlf1ucGOUjjvdl7eCP+vd8m33B+ag
8J6j6kYjkzrN0UM+FFHmkTHBs3cT3vcrbwG4ngqhVbHTtn5oU/Vn6zZUt9t+a9x6W3Cia29F4uzw
r/fmyU8Zf+qnZ20ZKGSMUkM/Vd06tzC0lwcAz3M5om/paYoCvvR4ct6VLdSrEkPDU7vPdtW1u6/X
7u2wwmUNRv+/TpqNrVnEA/hq2JLF6fi2RTF4LjmwE45u2N9Z18ZDdxGv3JW1KHFJsTHkAh5Z7pAg
7pTH3/ewb5GQaeOTEY0CyhS7lMmNds5/6oOFTbHwVsbMMv12IEx6ORnTVlDVcBg09SRTmgT5euvi
GKVu/3+bmaTTsjbOugi45cmQ1ZXTpqs48ZeCRdLRsK5CpbuURIgh85u0PNmEJuM4Xf2C6EqCa3Ti
qVwZD8rS3UtUM3wYOK3/Dxy6cbA+b3nT1sZf82kd5EaQFEY9iCdX3gu1uDJ6M7sTuqeoTRd+Bz6/
Kpy3wmKxSlivyc8mnxEldmcd8mwm5It+OGjwkX//lrhB/PCzPu8Uk8EXudGKNQTpsyxQ6F1XbXqh
y127wsrvrQ/MJbWley8OfVtLqHKmWPohGLhNxmF5UGRkmUlRX+Q+RCavSx+sqoxXtelfK4HyUhSN
CXARcd0gWumS53O94izy7aRvD+LQ4WLXtK8lXiW2WqbXYkbUqy9uKA++7ULpqDrupeU7ycqJOn6N
dANR+CYOdYpAEuMp0qU3K9EvxRhEJlE7slqJeqk55nMkkO0cnxp6Xm2UEiyUqj5UEl7FYIXJdKVH
3wNeE3QSUrVi5buFutL7fitFBlaM3XBK9WKPVm3lQnXFUjMBj+KrJ9i/Wz9T3/taVTERElYcqafQ
MUG1qAdTbAeb7GVNuUh51VfRyVHEGG2/LGzypjchRlIDpLvKyY2srZX493h7MJqOvw8rijzTwIPB
2Zn7UExexkO5LsItN/udO+qLpb6J7Ap4a2MpyFA7KbUVv7mmTh7kstBiCpQ6ta1qFMflOL6mPG7s
Ruj/EgUgKtzVONIZUNHMzlcxbK1WSjO0mPupgu1XHeZK9V4q3atCk/ZG1T6XipAQcNDufEeTN5EY
K2MOW9oYqfE2hJKPuLeP11GGm0bmnnJf3vlF4cLBNPZZRw1yIAvn3Ivqc+yWj9goaivXcbdy01xJ
mfVUCjBhWumGTKi30Kx2X1XDwWUJ9GkRLdqwg6uPjrgViC6YCeI+DzGuWyLGl7JhXWu9tjDZ/NZm
LKOjaVLTJjBWLoXa4ITzFbz5VD/0LitQ4CdRUDa9MTz1NeQAq/nTIBEWzULcxFbngCBSN2Ilvtee
0xJOCTAq1/2bPo1hVPoDGQhe6YOKltaRQK8qvvCQCnhfpmWBWj8YTlnCPViQjacwVPdp7klXFFcq
1zlFvVu5605iVxzk3gptK+lwpZSGexXijCCVl3FXDJjhqvKygVhsJ6577Vq5bHedd2nFODImVifT
TcldeCViZgn0wwrELwpftb8xZIw0G1POrmQ53/p6d5fhDmWbWoROQ+db62Ohxua3g9wTQxkoa8rV
HKWr8R+uToKDkr8bBOdBaYn8WDoeuIGC5h43UW6ivpQvs8bJ94OCv6pKoDlLndSOtPql9CJrmfMt
LluA5Eg3vX5X5FG+rCK+7Tjy02WF3epFoqAizQbrxTIQVIoZLqIRMBRA37W+d3N4A2KrryggpMgT
IEKBCKMblk5YvsCy5Zuoav2enK22cPTujW+8BNJCrCS2yubFj8vnODCrRVn4KPmTLt8MNbT2zM0s
24yijSgwV4FDNXNjpXtJhovf9NFOKNRX1FaIXEL2XJ/dIhDUdKF41ZXvmoRninrrZWENj6qvlk4Q
DysMz+V1AKIO0NPtoJvxKVdiRN/1AO27qwYGMZThIncEdvS0sPOouk/NRidqlR1iV3jRoxSH2Ngr
qAHXK6xrgXjXowFJXt03pXTpduI7MtOHOHT+JJ4mLdq2eUnC+p5kT7j0eopuulxLllVreCwZdd9V
6qWaWtWu7kUV9TbOJx3KHhse9GWBJ3sWdKeuxn8YvgPS0e6qLsw7T/dfhFAOV35IoEgNChFwe33t
JFgOGGm70yM0834gglTQj3KM15AOtznvyxcVDb2g+A/+aHNZFfFNje9KmGlvXh7+yQqspbLmXVcq
HLQA6UKtfqoM6VGXQXFoSf/XzbDd9bVCWcJC0dApqNQ/hgXP5TJfVUH/0JRlBx8o3/hmdpnrgNhr
RaPjg3SRxpSRBHH3ZOnVs+OmaJAbfyeHFShpsUWPEyRvuM/dK5m29nTzoHvyItbhU4ulgHl37Fx2
mvnX8SEZ4L9sDQoxeKP8q1nZWxYRf4XrUTjuKSwhUYlOcE48x1y0vZAuTRkDq6G/bOGlFzq0Agcn
HClFDBVIEaOGyqzts0uSicpaCeJLkToK8jJhvTKI/Y9XQjuPpRupQc9Tie5B5NVHibt8MBz1zi+8
U4x5uQ0iHBoGFQqJ4OAG4DwMRnlOCx2VYDe8qyLC5lqqXyk7T2guenSTHn08jAPB8x8DDXiV1gTo
YvohsnNLvmzYaeXMulLC9Co0ia2JsfVmmP4Wn5Lr0jX+RGF2btzMw9F+QPdoAY+AE3tHwQ2pM1/G
611xDo2M5E6scNfuHVxl5b+G2h0Ucciw0M6xsU7Han4DEXTVCCczIXSFoPWkZGAPPBGZcuYE75UV
k+VvUQxoAVhFrgzPYmscY0gSWdbdC3l3whL7tXKzbRtb/M2S2wN7b55i0b8TFf9JHPrb0AUlIgaC
7eAljMNwlSyUXHX5mtpdkIfQVXLHTqXsSlCRdWtxeCRxYG0kp8beyWjgt2AIPehQTQbNihaJlFOn
nEa2a2kvvqztARnt2565kNXHpGnDlaUjgs+G5FGSoA4ZWnSR9smR0CoDXTc8QzEaEjU2XMEPFmaT
7EsWx1J1Rhckw9mqkNIWRoJIoTatOxcaQ8rTayn6AlKzhi1Yd31AFkp2FeDLYZOP7RgszRat8ujV
pL40fasMyk1XKg9JIB30LiQJoJTHxuhuDYudW4+HZEH86zpu1SdYhLhWN5e4NVzVVvygW1RYIoRX
SfiIy0HT16UPdb8u5PdigNYjMKE2ZxOclSre5cUIbkkfSivA786Tr/okvnB4KC/6Pl/IGpCNoboQ
TOderbqDG3dXYVNfBo1+WybV1mXLtZskuyBbKCxbpWb7IX6c+9XKlClkY/oOlSwCTQPzFeS3VVdu
iafBBXa8VVlUF71utHZjuBvRG1rbd6xk0ZDYtStf3A6g+zniBGob4EMMJcAIxYj2Nbtxa0kYBbCD
FZoASIAu5qQUoja8CB33tkvClRtk0MSxBFnAqn+OYmvbDsxfGw7XphzLBOjNCAJQ9p5r7TMlbfXG
i5oHOS8hHIb6DdXgiq07GVkANX5EPXECJLduUsBdEetSzKV35DdLCCOLvGpu0sxIF2YmV+vayRhr
WXxtmYVeVbjatt6CWg7mUY8WXeYcZEAEAEYxm6/R3Vqkamwr6F/SPNgJQfxae8mq76Nbz/dBPbnB
ZS4nWy7j75w171FKDCjLDkGOM1qdkfvoT31luTbJ1OuqtHAYC7o3hISvqkimZMjE+7hEO6v0XJIi
dv6LROSvnXk1/PBm+PT6/SgN+PSUicLYaocmFU9ahFOKhDyt+euYGsJCf6aln14nn1sa83ufWqIa
MvXd1tcxs9DrhZMN+x7Pda3MjuSqllmS3Wl4gvzeO2WaNJy+1CbhSFfohGzwKO8cImD5cHmNJ5/Q
wkaIvTfH1O9zijkCdbhrTP0Ox/J06VPrRzbEu/X6KFrjsiVdNrqqLVyl3ckC10x8R7EujEdNGOI7
pAO1CSAvNP1hOwTD1WAiCxQF3hBiqcWLGAnBkoTHXWHi+JlzC1uJDZoYIYOw7bRzAZpvgodpfyfx
hC6pBiNxRfPkXegbf4sNV3CVoTK7I0OUb6wVa9tbDncjrbypoEfZroiscTFXzv1jCOfzZE/CDRzv
QV5LrXlKLvLn0acPBRBnj42RxkKAzv77NM/N8uTh2yq9oxqRYZ6M1lvqhce79fb3FmY7NMZXPn29
YSX0UB9065Skqt2iwsy8beZe+VJ49vSDKzwORXZwULCk3rXcyjMdnIsTTYkiPk9sX3UG/+wZnCGV
7z26jiIvqo7rfhekf6U+LC67oMZpFUdWWfe3v/d/Gl2dfFfTeihBpvOul/vnLM6PCoA6Izv02kxw
9Vv95bQVeTLIRSsjRWwhIy27ZXkVEqYCngp7XlzqW2GZ88/cDjE3sdOIrlgqhdEm9KxcdUtpGS07
rLiNRYcVd7GR52KbM2G4kd/x+TMKlLgLlYLW1M1oemrugN/tilkewLfpIunDWUwhnsL5Rm3X12Zy
YRhIXprysStMBLL3XkrgtJmDsH5bdpNWJp3BIS1xWvR4x4KK9qFEEh7NwCR/boGSe4qsET1Ok4FC
04tl5kTKMfazXWsmd4lvzjTxLb+DmpKx+qeNyZYJBmlAzBjIR7yo1uIohnprN9HS3JH7XBY4KNmy
7a+9ejlnt/tNxjlyRERK/dBDqGO2dbKnWHlbeq43yMdm3a3be+e9OrbPUBe21UE+ytfFPQZYGK2s
3KV6VR/mHHG/BTG/tm5OqijJKrdxXSvyUeGZZ3Jj2buRsY3NEVWGV9uiqaJhZhcZh/JL3HTS5CRH
g3kMmV/Fp3PpEUiVXYJgaIpiEWlzvP25liY7iS84RePGgnxUB8OuE4e6mJ1bpGsvf/59Y/ymbptM
4jTTagWBGlDYIx+1m6reSHxBXGD3bbdxd9RWrP1H6a3YeE9zJ/0PK/zzt2NO1l6ZGWVV820dDYCe
bnnUwHMJylw29/vuOJmxyf2pCWOFEmh6R+lBbqume6IYB3UxgKtlDjswUcpHhngTezxTUsl5bgIy
UgamdDM3OW1a1jgd5+kyNQUeNCWfq3OH25vTPlLKHy4NKdt4pfNUdjJEx3DZi/3fogufMLx6saJU
3ziGQsGlidjdNv70AyErKnVWQ1Ht5CZ5DNyQgpoChCBVyrqt9t26DyCY+IPyFInUZ4Ku3aLqRxSb
1+UyaboLHVK54LSXsdPuBkr04TLUQNXaDlM7FKOGcY90Cg+qNHk3K5yZ9AqMQ1Bf+mrxABciWEWm
A4yTEqZFVvXOauZz/BD8/bbGJjevfFBzJ1ASKtbKyFnUQvQehtS/WIlLVK3fmbXYrQsN+litXzVd
cBRgshDJyKleIoxHOGGdWsMx5H0XiPG7F2oUqkYSchMxtRNJJfyrQG7sTe+vVKjbolDu+JNHUuP6
AhEtcw+VNB79GkqRiulwI6r5Qcp8Is+yvLHKwaXaPYC8YuTJn7yUDyFoUhM0hhRECy8z1jF/TBES
IhMxWXFNXw7+sE9M6pVK4Sb3zBevxRIyagh35Hm5d4bsSai9a8vwYiAE4REnr3ThGB6g1Gpv1BUQ
Ql0myt9Hy0xsL8JeybbZkL4KubdX+vZklALwwro6tZH0IvbydWANsCHdhp5Ib1hTEFQ1lI2lCPJK
RRgNg6tbakWxl1OzoybTg7wRQAoJgkWT5Xsxl7mCqpFgB6YUrPwk6ZZuou6pdw2JQDg7PyM/UoXR
OrQEczkUzU4U25uqhWgpuuvAVPYUeTa26wxboSGsZDb7vtFU2EqIi7SIJ3Mbvia1vEv7uqIYTPpj
mVDWDRB8Ld4YBFcFaSk64WUv6e6mMSBkxLVX4RIt3UaNljKb/PV9Eli2mzZPjNRVLznXiS/dtoZj
8BvL+0YNn40WmHdlFI9WOvBXyCl20QoJFbCPIHalRTQUZ7zm3qnD8N78Nun3UPFuMyLRi0aGQpN7
cUPIRP0bJQJxzLTa6S31V3Ey3HcEmxa9Y941Uo1gynNfZSM4Ws0wbIZWVYCPaARaqoQiWJXP1s/b
vV5IZ62VV1ZQxgQp9YMFMjisjMckNWS7caOLIRvx5N7WlPPn1LJucfN7qRJp2+UNcWk30NZY1vwl
1yovhColPdhEL7GbGEtJD641wdiZGXpruSCm7oUIWrThsid8QZTmUU7DYjmzTscD6LdlOnmyCAK1
hOg15SNckYWMczokmEW1Ly+SVbtNZ87ducNictHAdEGTE5/DotQe3O6yEi7cdKY6d+Y2Ma3ONUsc
TIeG7dmA/24KzqZE0W91J71SF103V5Qz0yFQd1+u0Xo5xIEWG9zZMn8ZZOJlzoHTziI455qZ3CIy
RcJTjajsEZXOi5Fbj0qYrNWwnCvCnmtncl2vKbItUq2Xj0N/5dXSwtIexFkq5dwMTW4Mbob1TjN+
BEZj3akKmDzWfLsp28RdeY0mrDRPH2ZO7R+vYQh+0ZTo1LJO3yGuajUAnmr5GNeQelHtLCVgrTKF
wAmehDNrauzAtyX1qbFJB7tKy8VGYEnhZQkEuCp0Wxx4H/++cue6NM7lp0BAggeA2jeOdGz8Zo3X
pl0T3e5jinOLGUu/b9S6jysPlliUJyLLof7za1P4rQplVqa8r7LiNVdrEinISYaeRLiQD9lSl6t6
b4l9vPc16U1rwAbFUizhQaFkCyV0z2GfJ9wylIXrEloT8gLAVBaffx+Qn54xI3KOmLWBcIm31Nef
GQRl4oyGeUc1T8FB9m7H+e1eOQPutH7hqktsoO76LDIWJd6Wa8GIjoKQnb1QfVXl5rWThEcxzHYS
KTfbEt1hNWANvdTKdp1refHw+6/9cakh24UCSFUkWvmvPzbOHRI6sSESdIz+UpF9kCjR8JX25fdm
fvxKPjUz2d6VyKTeIRTEo5UNu66Hg27dl66/U/Q54cpPX70kc7ZqqNXgfk5G33Rq3h+k0I966+7a
2Fvojnvze2d+eiJTd0aZlAhZ4Ls2psj8IeVKyaBdRLftVUVm3NYfnQtnCwX+qtvIW/nFvUn//Me/
6n+F4PwwWV/anYyir1JXg12vdBSUcwNqtORKobXNzCY118pkBMnrmmbU0EobAdQqwVoHz5U/F/n5
YZ4+92V6QKIIEbLOpJVUxbpZrYGXLX+fph9bIBaNPNzEvWUaycrSMA9bylWPxZAvhfZCiudEinMt
jH/+ae9LicVYZS+JHCHQ/XTMIRNr5h7x42R86sT455+a8AOvi0FKSUeTT7nkyos4ehkWf34fqrlW
Jo9JTzYapSXqdCwtvuRQsVscmpOqnZmRj7KzyZGksyX+z5RMdpsuzC0tBXB2LMv8qZKJ5uiucVtq
xsGXKY9uK+OPUFDY4GUZDMdOXeaeMLMT/TxnBnJAdjzCaJO7BfAfIdND1m7h3hkkAGbpMB/E3e+d
/KeF6Vcx4BrtYjN/HIm8+I7ji6rFNhXI+ZNS2cpWuShBe1iL/qHFL/hZes5v+q16TtILbfdf3HR1
EfGcyL8xhpn21nLLAU6+KB5NPLUXERhBtaC4onaGOS+iH8f1U0uTXmuiUNciMMAjFXH4b1nSGifC
uZzZD8fIl+5MVoNSsha8MmHj1V8667X2jw7HlebOBN5/XA7whFELyLxqp6KETOr5kzoQj27UrklN
gZMvKfGQ9HBmq/2xP/80NOKwP6/uNqaop6aY/6j3vPJ9qJ52EiF5BpEYWfiV/Ber/FNrk/tTV4tt
pUiOeOzreOUI3lb323Ph1zOd+p6cGVlzJlItwNwSFJXJAVLVGjBKpAhHPyuD/8fZeSxHrqNL+IkY
QW+2tOWNSrY3DKmlpicAeuDpb7IX50hUXdXM9L6FIgn7I/NLOFvzkDT6Fgs2NAcIt69sCdTH/NGi
6R5JRtr656e82hH/aR1Fwa/vtJUqAjmHIZ+mOF4Pgj3lNQ9/buIbJw47UbjDYYx1cKWAthb9cFDh
QKItwzw2+lpYBch0Ry4cCZmfY5PtN7jTi5GDcePFXuuWqPxrhmXDoANvwdcno1IC3UUjWadJgmHY
jPcSJHbcTB5/frprLxDbJ3j1wMBRteU2G+H0lWYXjXxC2igu0+6JfmMKvtpBZq/7zL2ZkaeLOTiT
iUgMdZBPcP8jLhtp6cj1KkzoSMYXu2k3uMV5G4W9z5ThXUsR1vjzA159j5+aX0xVI2TB8Mjh6zXO
AydwizLhTTfdy3+fYrkOzDYZEMIAUZGXd4SwKRs8ZbE4lcUQjgQhOXWdbyHA7P2G1gbifIdHJmaA
Xu1s0xokZyh8/HGaw4ysW0vv1VMJSN+6id8DG/5yN2QWOiYyXO2f2oAiS8Wt7xVg7qp9EaQhDZpH
3N77Q6CH6baGINi9VYi9NtN9bn7xziH7Mfs+wycHHRrq2jgBuAaVcSVWfjUtef0fPrCF8xdsQJqi
Ledvh6gWodooTuAQnwGR4TD7AjPG6vjGULn+jf9taTmBk64DWzxGS/mawsWJC9rCA277zNZ4w5ss
vHk9e6VqAU88oPtz+jx8PYuZZxzSZoorZW6wPoESpm1zP3tA0MDRiUrso3E1N0X5RlrfmnxUFbPL
t+4MzriNY5VuoiDydfYZADKRzHSUkVwD9qyb3wtcD0POH4g7KUiPiEhzAtMdfXaCdA8JAGFysU63
4tGvv3BgRpHDAIuKskSqFCYdzYxqmAMhVA+rokLuIyeocJtIcJrsCm5ZaNHdss4ORpr80jQSAWH9
iJMzpExccoKfe9p3gQlWAuwQUJOQDaBk9MWOVuS5SJqSi1MDJXJkevVF/5DuYN32i3XmWUHrc191
ySW71GeEQoBJe2Myu9YhPv+AxZmw1XuIOq3JOjHIsqaxDGW1RiSfaQVa12zT7FZh89pAhpkRBQNc
1SLhd7EI1XKto6Jh85NR3JVWF0gwBMjAIOa3DvJXG0JXQ67pbJy0F/0NJvW6kywMLSg+PYL40Fz5
Jck7q7i1LbraEPiAAPLCMIiM8K8dO4mtolKVTpwc5Y9DKwgQ99BTh3X68XNfubaugilrgSqu6PPW
6Gs7ekUU1BIkfsqdaCgcSBpvQXKV7/quuTtaugJPLQYJWDJf20BWBBkwEsQJ4IIQEv3nmMrA5TLp
XYcOmM2EavDEwkoU8CvXyhtnzq7Vywgr7kOlGRvbTHZIrPAoALRewhESOGmPqgSkQFtuBJzcCAbw
cd4+4WwPsWOvbRFpzoOOQ8o+69+HXpx1yNcyHXTjyVyD3IFbk4Q+6ikuZSoJ/nlDVuVASLLlUq3d
lgCKIz7ZPJmK5heFcje0tI/GpIKP3YSRoTxRHUeJqj92ORAMbYxgI5Wt21y3fLhFoiKHApQO4zGX
gK3JW1nZgo+PIMT2sdBbyCINsS1tM2xqPVArthoYEo/g2ndZZj8yQMKhlg8ncwi4Wq0NSCtcjcNG
YtWrvlY2hGTHvBH7bFIat7GlyOG4/1PqTZGnptvZWUh68NAVRbw2pRkJOO9Hs009wvT70qRvVlv1
6w4mJHiJGt9BnpvbGs6L3gNhUkJdYGndq9oC8jMydWV39t0kp/DVSRZSMAeoXhMCSE2CIw4gzvtG
yB96Q+nO5B+tdYflZiV+AX8Rmob2gS96FLhj9A09ZUHRIPIFgU9BB1oiass19BtA/8LQzy7g/77G
o3NgGeZpHRYnqCxzz5lwwdndWjTmnf5yzZgnaoTvYA/0TdGhTSLD2C7Nk3DKMKs2shlCtavD6yVo
5urItOjg6vh5mH1XTS3GwDzeP5VMgFmSshH6NAhY4CvRjiaMhNUerqb7NoRLZ82O/OmW6/f62P53
3C2WgVh1qpQg7gI7WnWPK7b7Qabhjee6tgBjS27o8DbPaTeLsW2zoW5JrInTxNqnqQVSbBLKex5r
D1ruQNAIx1rRILETviBkMZYU0AnLDpBJ2N84Hl97WB01NRzObBwSlpFDNpftFG4M7EHy0icyICxY
cX5+2L/Cr2XP0bHOAI6JwDfQSL5+xBxwG7OuEnGCRqZzVY4sQMkcplNdmwhibZudIDloLc6wMyaM
aLh0BHEra9oaORJMKuLLjeljlhsCKebZhtmQM9QKrgxsdQCTZUpOOYVLDEb037TTu+DGz59/3k8/
f7HdVaxC6ANsXacp1EL5tdg0W/4CtqzfIuHFRexlgPDTFbwT/gg4PtAaD83eef/5R1z9TOB+oseA
9wwA/9dXOMiIDAGjUpwG8cfWHwvjxn3M3N++PaMGFAD2hDOqbdHnOzuH5RMs5BMiCi6jDKqNWUs+
KNM3SqBXy+1YgP5paLHFKZgyDXaBB8mgv8GyCc1Eb7EcV9kpzhJO85YUTu7iUsgzSsjsC6vqvaGV
Gx/d405Vi43hIBKG9TgHtAxlxqoub43Na3sIwwA2DAcs0FaX0jXU1Ize6bEr6jfGsV5LLg37fbIp
vHiFJNnywEJ5267IDa3e9VYdILp0hE99O0e3HPCsmhLzxI1qIwzxohY8SuThJQMC/H/YZ4Ji+E9b
ix7d9qlad7XDT7QNTFg98lLzY2XnENBslFuv81rXxWrhGJhcZobCYquUagqyHSWdn5JH6ajpHhwN
oQzCmFu/Vvd1AI3Th34L+jf/zWV3/tzmPP1+WjbkfARhBXuWU1qlW83IkdZdewYV4AurWqg23YW0
xjpT62MyaGsA1MSNOe9qVenzL1jOeSS2oPnozNNQTB30PfFvhcPCVpV2dcwtGRKcgZoI2VH5hegZ
jYgqpECpZISF9W12B+8pQzIqtgY/zyPXxvnnn7X48lUsDymSTsxTpWx0uFDhTuvbGz352inGQIIE
qA5AqgPK+fXlp5KmJJWFD15x9bGIq03hpEcGx6YmZW+Q2f35+ZGu9i/c3gHQZytYkhdTF2ea3gmC
Ny2ZEDfB0jVM4tasdfW1fWpjMWsRZmLjQw3jZCRAZbdJcqgnp2CQxiXSqtSh+YoR6AWuXd1dICTz
c0yjK0qhBTB6KLsz8miDuOZmyjTd6GjXfhnCQFCblS3TgIn468seLWH1tBDGSa1jKK60YOJD1NPo
53d89aj+uZnFgDLtLhVDIkyUKgBNggwUq2/2YXkgCSN/3FXfbrGE5je6HMFzcBJKbkAYfYubyTIt
TgVTzJPmjE9sSC5NO8fAQI44aK1XEeO5tW4VS68+pQVWhjKDjFTZWLxMyShBThLzefiII8cKKjXM
+dVu9BEP62fHW3W0q4shDngA5srwQWGL9PXj1ZPSY1nX+IkExSPdKWG26i5lmPrNChYl85ic1J26
GrfKy8+f8y9Va/l2Pze8+JzImIGxMMOOzKJl76udjd0mMrYrhpsLsFKjUkyvk6V+KPDCHRALVflC
t0NOlFBHUBQMbfqODO0ddnWpCw8r4sNiA3pysiFpgZQIJxpbCPEsmTw0nYbK5DBuReq4DFJsFERR
YJqmDwFMp9uPMTjyHCFoGQ+ZxM4N8IFSZh5MFdmyPz/1taFi6ahBoEdh771UExCbdrLBMVGMtfYo
ON3FgDeNJL8x/V2bjz41s7wMh3RRrstcxeIqHbPuxZSLG0P+/+k2/zzItwm2mOdeBxOsHmm/JWgd
wTw8de/DSWwLmDvs6ZKuWKihcrRhq5/f4TXRNI4K/7a96Dkt08g4QG8HSaPzhxf8aBICDCL8xZ4j
DatEliY3rw0UDIBTkyegpjVbAp4i+XXjh1xbZT7/kMUCK8XliGJggxlpJ56d5/yFhrBXT0/JHulc
6GWb9tRsOmALbu4uru3UwNWHCsFRDaS1LvbimUJrrpvcPDX8NHaPcrWrp1fp1r3l1W70byvLblRk
oINJuWacHEtDgseugwP551d4dTxgmgM1eBY3Lc8UkozkPtWIARXU9L3o/sjIebXhQf+5leu99d9m
lmX1aTAqBJthy6Geu90ArJO2UlZp6sJNO22syNmAubdvHpw1nvPnpq8/II61ADJCv7Wsr9emDLaZ
WZknG4WegiOrPb6o6BI/t3J91bBQoFPn/Fwcnr7O4gjbJDKdVw1zDyNPxBAzNQ9DVINc7mb+rae6
1jFwWWBp6Hwoqf7VZXza2yJyFTchHO+T9WZkqBN1KxOIjJ8f6tqrQ1VYMTFZmlCSLTZVMs8bQhi2
FZBVrhL8ebNVkcd+q75ztRkUUVFRQlX4W+KunWesYk5vnkhJT4qhRwg3fR5k/caUfG0zMWct2haY
3IgWXnyhykBgl9A6foprlEP7NEDApqvSaY+kNrcAR6Zr2xtHrKvdfi7bqki6nmncizcocdVuc2cy
TtK2e1a5O/nsTn4Qb9mD84rJsrpnJ3ZUn8oHZf3zp7vaH7HIgXSJAFXoU+eX/qmDzBf1qDz2mJy8
VNokK7YpQxuJtH4BKf9q+kh8pb7xtFdfsI3IbwNXJzNd82uTslki7zhR+CmbE0IAuNT05A8HjQE7
nFcZDFGIJZsbS9HVcYANIgpf4JHDfPK1zYY4NDVzbpw0nKMUFir9jSXmr4J3uUvC7fw/LcxP/elF
JuC8pEC8gAuRaS/w/cQh2Fe522FH51ZgqBx4UocQJjFXksv3CQVxD3GixJMJ4z4bDRWJvFwGCwAx
Jp7SvMnDPTAz9uOgFPZ6oK0cDMim2ReltBXE5ntqdLrbQa7nCgGuromSNvAIVbEZK8iy4dL2mlb+
U1pgeXQ6uU/rvj12lpO5oBxYfkWVrTXweygOAl0td0rvREKLwSwBm6rK99LQRkSq9lrOQwfubDrV
OwmHUlTsLRI4ODTxaQgZElLXjj2NEbAjiGvV7ADZfPdQtnA/1c01s2hgtM6u7MW66TqgZVDFXjm0
9Jt88vusORLkmK4mM97ysfpDJPn15+5967MvxjII96NqN4l5Apiwh1ajrE7/fQOODEkZbgBBGF0e
AiZESYACioW3SV6Lca/1bz///au3958bUL92q640mpSCwIiaNpSSm+m+BrsFYd3gHXsMN4/HdFUH
MlYOZfTEKQ1qL7nxE+Z3tOzYULzM+Q+IKcS/r7+gSOWBFhkekfJU9vDZy51h0mQdJ+NwTJN4m1PA
zADwA78BeJyfn/+7q/Avrk9FcQ0EfwAmFgNXsVK5GioUOdQ4w0VzoeYr7MjpWrJMkLZbbfA1knEf
kkWEbPdD6ffUHLwhr+Og6Ou9llXPYsI1pZUNiluMSNy78QO/vZ5Fjteiiw04/RSGzIwzybpTSqUA
aapBXaQvJbV80StIwWLmLrGaA9PT37loIqnFHTFrI7kz1s4gbbNC2qtx/yCnJqK/JO1GF/2uvfz6
C/8aCj/NTC1KIcgqotIZ1JcTDauo8LI1W+PSwDdutPVtvMHCq4DXj1hWWUdxeHFGpbos2hFpnuei
/z3yQ34r+enW31+MhtzOjJjXmnFW7Id8fBziG5lZ36+QFg+wOChgqKWykTnWX+6zzjwnnIUdBXEN
SBxiF0Otc531rdT672KCRbPzc3/6RCZy6KltEumcruUND6wQ2fGhGVHQyyAjLS9OoEVj7/U7A9hp
45VGt5JIrvRilJJh2cN5DYjf5YcrKtpIDcKJzwxTt4F7x5kPpzTDU64c88JyJ05DDm7cz4Pn2+EI
j/251cXnlHg9oWZQijMCDX6NrXTPWQ+xVNnJLlXAe/+5tVvPuPi2pkRzq2r5jBhNVsUmi4q1Esir
Wx/z+2Zu8VSLj5mV1CS5UHQgOJUQdtsqyH4RcIpwgnEiEs7ohuQSd5izb0lCvheSF00v5molSadO
zca5afbYrEEPyoLUtzyOLAUP9sD9fyBMmj/Sl/Vh0eb8kT/1XdEaMm0wKWDIANN/R49pOJ9o4CS+
u81zuDaZfekyi/Ug50WOD4knTF4n3/S0FWRIiWtFCGwt3Juf8tp887mDLjZ1KS+GjsKmfHYug++g
5rViUbGX31EzqE4qJtD6o3r7uZd+Nzst3udiQaGi7ZgyGNaZ/h7n4LUIYqaV8kQ2YNp51RrELuwn
Xe3hP/iUN8bjcqUguOkhNuJiMQ3V61knWATF2TnofrVDAPlmQptJ+F97W74+73ILZUyjqQN1Yp/b
Cs7szvFGm0ZacuuQeuvZFnNNmhU8TjvZOtsijzT6XOtKUOps1VrnGx/wRqdZptcUesNAJVVioIfS
e0hkTq2Xz/hxV5n5LU1URvatXdKNMWgsphyRyhrTVB5jDNKdvWmO0wqBDZ7zh4TJTcjQdxXv4ost
Zxmhqa2mYEOhRrPEYlopkelqXhfdgih/P50uWlrMLRqXVW44hfR3Ko03oL2Fw5MVzPnMtuzefrRr
nw4p2ZYClwj0z39/z6e5jKlk1LVq0M+5k3qsWbH8FkhifjfL2fJzC4svFecD57Xa6+epaFco/npj
KfnN6N7og9c6xOdmFp8oG+xGy5luQGMAx7vfQv7gW3vztxbwbbvtXn5u7trY+tza8jOZepHbY2+c
tRgMggrI1gMn5xI3XT+3891hg/7wuaHF7A8FaAOwFwaxHuEI4JKNter39lo82Wu7duEq9FRo8EHW
OqUP4MWinEaOzf4/AF/PXoKfPuNiYZBYx6k9zLOJhbqFHeZF69rH+H16oqVbxx+W+B+2Sp+ffLEq
9AkDLDkDnL0cOk+T3wCOX9u89AzlcuMd33i0vyfST2OgYmWTxignz5j9M2gi8QZlSqh93Sxqw6cJ
xSjxanj61lxl/q2JTP17mly8WNjEcIBQYLCA8mPRcRWRpE6F2eVMM9QriNqXbqFZG2ZVm0aR++Mw
jKkr6DABTjCFZd7+AkYu84rB8IApeaaKeqEASe9lmtxxpNh3Bn032qR3tQ5Duu/i526oE0/TGIkm
CxzoXlLcAfE5LiqJoSxGdW3B5elZTvEiAaOpOcXRidkxtes7OJBBF+YgT4h+b9j90c6ybdnHD1Mp
vfV9va1Te9cJ/ktrCQDWRX2Waf6a1QPottLJ4uXF6JR1JZTNYA/QcE07kLjDruOWr+LTun2nbXmF
qJKqOOA2I4TsC5GiefJUdvG5cIp9O1PK9bL+LWCyccc639g8jaBOXif29IIcvN3EiTdy8IyVing4
iumuZpMHLLCdyzrpJRuLe1sFXFgqnNiTbFQS1Kk5pF12VtO8/9Mm8i+pKSAjkeSIqSqSgEZ4A2q2
SpSkcOvcpigPWXzN1Rq1LUK3bVP+hmRs8LMREqweFSXEXh2MrkTMc5Y/0kRXkfmUCXdgXRIgGeRY
G3A2G3GNCMnuNZ04/HC5dMDt7ZEXYm/K9a4Y6apSshO15HCSxxAs2lk+aYUWh2JSi0Glkpo7OqhP
qTQmri4gh0cI0ZqT9m6SlNWoWeu0ic8WdS59oiEEIpHcSo+EPB0U+xey7PS+Xg1pmnmcQR1msS18
GTlKVvKmzZWg1lgIvmayl1qwEtM+fxcsATZdxJpnA5kL6umGiniNBTfSx/KlIMxwUyJ5JTMfkCX0
R+fts9Tnz4ZeDoHVktwVkw3Ee4s4M+7D+jDABq0rXorajleb8YkWzgrBkzkohAhZUmrha9n4zLN+
g+MuxC8mPDJNkcI1PUHrlNoXodJ9QhBDN7TFRwnpPuKsxHMWm0jLzfOgypoDrNejb3BJ8ixiQpDr
FBP4NiDfaw7ARQUA1au8hzcl79PfoJLXrlSgUwJmrOTqViPdU0VUJDyN0q6wzSOQj4Un6S3zSsV+
F1m6qhzATbLcKNei5/Uxi7t7W85fFNZqrupMstfJJJiQD4i+xn1Ys8HLQ8HTLXmJT97ZSE3rVYhc
cuBt5BhCPrCGnlChARhXq6OSgqRsQd3iKlk/3Odys7N4/CA3I3qyVGarCjRKf1DAl4lzbP951nqS
IFtWZfeQeR3LTqnvUZrbKpBzg8mdupllH3B7HIcStW4eFOaz45dpCylKUIAhR2kWLWKV+noISumE
mAAHga/SSt9kOCV0qzicD0HyX2zZrfa+7VPm5mzNhrNT17VvPpeE5TEphpqfwdIUBHfmNy+qrrWA
54Aq/q/WYLkTckbZpHnT8DMtgYJDa6421O8/LzXIDFq+NoiA53hcx8RlmAHv2dfX5gyl07fMENg4
VGVAuwHzq1FHFS6aXCcFm7mtKysgZR9VZWH6UHFAYl3ouCDR5wDkpnNjpAtGeWXB7FEA1JSWXow5
YYWxoW6KiXioaiBLobN+NUUhQZDO4bOiLcSK1aqZ0u1g6UCSx6rfoRoOUSh07glBKHCHOIAma7eV
zY5gkYeWWhxjy8yCOk/XXYVVMVWeYLh4kdJ413TTRp1A9tUNduBGeS/UIvMclvsA9MZupdGIp9au
ZXGIrHTAZZU96fVQmT2SBtIoZHIcTGMzTXE0aoXlSRU9QzeEI4p6mUT/3Ik00GOZeW1bkbBTyYfT
Ng9Nrj5PY7/vneY31fV7dTI9vRGBDBsyeMzDiyWltWfZXNoZKfujDBJzJ1s6UEsZXWsW//SgLqpx
EUi2Afq81kCn38swY9dS5cVN8mQgPTUqu+5pkrJH5qQ7nRYPUuKsTVCK5AJCDCDkL21rIClBpD6S
4xK3GbJXS0h3OXECCZEnSGpARUco7SqhCiQIsr6qEraasuYNOyjMfpqAXzgPEaS10uw4DfuMwwYe
o4jLlf45kVWvT/RQhVfBjQGl9nGn9IAbikusd+9TZhybvrwwubXDHgZiNyc4J4/9uxEDfdwW+YYq
dGuO8hZWw+e4ROl6AOx5nMhvkYgNlQvk6DkPiAsMdFMckjhrXIn3q8woXzHOLV/GnE0gFRsceYwE
VK9uTk0v6/gOwbW/Mz6vK6DtpL0RzdBc1hmvnTA47nhaxcMK7ztTdpRqfoeZFmHQ8aNjFRvglWPX
LpwMCLRmAxn0DkJeBDuWDwCg7AlYAmAtU6+gVYgEmT8qyDQBcnuiptYUeDBarIE5SG6Tau6nZsTi
IsV5mMol3OVJZ/kU2jZALu0LAFeZy0aVbp1BxvqlqGs9q1/4pGzrCnBzDTwtKKhV4oNYflBzLWQ5
EABq2T3BSRfahpBXeBsH1olnpK5vRosIb6iBVCds2ODqqXQbiYT1VD9LGkPaZtvBrwCKmFpLL6rZ
/wIn9VEMKpDXMt46jJkg0rRwhCRzHih5tJIR6VyFiJpx/JBGi621Qd/PCRCKCuHnpCqulKprAMOm
QxzHL4iFPNfytK+FiaADCtR0RshBq5N0R/QWyU8y8gVMIM+TDko7swcKFrpfE0CB2i49k+gdshAs
7GBF+bue+CM3MRLUqh9PBQN5augvMghg0YDgC3zRaoU9991UGy+iA0ACkCX43nT9TtcyYExGjb2r
XXGG0/U0qdIz6JURFgy/EdiLxPQ0WvnKyLp9ieBhIvcXJPlFEs4KMG2lLrN42KTiIQHiqJpKmNhw
znQIW8EyK3tmR8DBhy/VQ1QAsPci3TW6+iQxa59V8cE2sjOw9H4PM0WPCzacQtamlmc+68FaBAmu
tasXoiTvhWPeI1b53k6SlTV0djA0ReKDKxPRrgxUg7duGdfYWMjaAWYyExvtFFahKvvgJFWOGXQF
nm23wxZSwoDXBkKIy5WexweC5d9DL7/EfHjvSH4xGmOeTde24Vx4TyW/tSX8X5ZioadUAepdhqo2
majPphq9LKlhEsQatlLacaUb+nuC7qx12brHouNWlbUenYw+GhwxbRxhDpvKkJu97RByEfEUYJcD
D07SOJVrGew15kW7xqhAX5cm6MHUKVDzeJsaMbDus3iWiOJJU0e/woziQjiALaNuWcGgjJXHMwWF
J0NDYgkgiqLZGEkOByeGqKtoyaMpyhHxHSAbSSD9eZXSUJ+3eup1JszlhGH/hHod7ngIw1xWIGAG
NBNoLt7VhBS7KW32csZmvgUsTJOBl+0gKm0k5A4ZbtgKqf1L0Yo3lkEGypUU4QIQAEdxj2tcp4fq
WSFGHiUWONmTrj5iMDzLRl4HCE7eYJoYAniZDw50geseYlEvL0tf4TbElsiA8mSemVh7EG4jKX3Y
FKwJGqde46mPOYJAx6xEFIswGk/ttSxQ2syImqF+jpOyjSiTHu1Sy9y2n7a5imQDE8cao8SGznEC
NY6P2QgTEVKTbOj76jrQtA6kJYQrezQW8WMLJG6YW4jDceCSsiZ4MEgNlt1QVuvZ5+UiToi6KiKE
NyllBzD8cRWctPlBpQbKm1VTBbmSqUGsULphrIDHHmGt2ZDAYFY5yVaA2R9iptkiveY3ohtaD6Rf
KEtHO4sUCxoNqPK3LJFDxAGW65RWHxmU0kHPlVcZbEUP19tdMFl08iZzdFzZjN/GHvnOtVmt7IGn
MCtJJwjz8AWcgeMBUuY6lNyZNDsPmYNEAnM8DirV/NboivnmHtUHbrzEhqmvJ2T+7u1ckiFYdHjg
gGi2Isid8J28mU6pXPttWSPepxohMQGasFawT6GErlNE+Kzw8HKY0PSx7A0dVj3J8JyeMOTnWOxt
IOV8AKz23Ab9J9UQ1NKzaZf1eu1yYiGGRhrzTRPLk6dXzFylTVu+MsRacdwz6lWXYbOMmwBTQpY4
ncgQkIqRNbIW8EEa5mqItIrNJo/sKV8zHDF0Iz4nBQ4qigG0d1l4PEGEpWRnXmMM2wG5MlU/rQyj
bzwlwfms1z+6HtEbapvdM1s5cKdaiwwmd1YLt6I0jSzZjmCUQzII4ojaHlnIybZPgIpvdNzPp7D8
TYTvGkt6QSzvn1pVdzMXU7KKvU3z9dTCashFshk0ZdM0466qeoQa5C8yUJ2mIqCIEAirVnXpgE+2
q7BFRu5uQV3SmjGCUMaoA01LqGIDUS8umbr+JRnUvYl4ToSt2Llbao7Y9EUKqUJCVA+3UJuctAGZ
6jul7QufOkVYojziFrW+Yw2SWUxFjVrS4PjG7mNsEhJRbycZewIp73BkkeJgRDAakUwHoR3ImHBo
dlCVSccDIzjHGTp5j7WDBMJp9gRGVWjP4BCinfAk2QhUArshUGt8nZTTL/xoEPOBMXhNZNiOJ1pm
YYFDOk4Krml1oZT2HjISVyyp2g8kN2ZuU8fOa29WlwZ1C693yvumGRA8r5fI7dBWkixRrLH5Nqnt
FktNUd818M64naGYOAbTI2aFyq+LOGwVeokHdfKAcA7oOLZujmPar46U71amnGIHSQ0Aev8B4gwg
9hQgAQrttZsmerqH3/8Ud+Ihx+ZERs8ehE6QIlPCHIgLhbotwLgskRNgTv1xVEbqj5Lzbtqp8NIO
jh7RmuvYxg8tS+m+K9t6I6p4q/H6IBg2ZGNZQwSQlfgrRAyuOVlI6SLvk0rfGRYq13KaA0g4CIY2
anBdrQ4hS5ydcsvEuJHedBP1Vz0LWpke+hxX5I7jcwu41lxEqj481HrzERtplCKl25ti6470OKWA
2pAGRS1NG1liQ1iYHQtzDYEwbfbkxJC0FgNb4WR/UJIEyFwSCQCiJuwmUa3A6q4k2KxD+xvQBpPh
aIxPLYHmKy4foaa5IFIesQpp7etQVbhd0b05k+KnlY2VxXroJ8Fc8I2esGji0K7VhzpWV23dHHsZ
tFkj9btCX4+EXXg9+hNVchcVA19UDfB5NRLja0zJiKwLS8Sc2X0Hp2RHwxKhPm5ucpxKLGz0YEGl
efYmWlv1YqFgMRwtB0HmKOkyCesq1EdRPNLtmOWVy4vac0YH1Z0cGRF0g/CvxkW+HGCl9g524Vnd
gNuPRI242ayqvg41aM165G0joweu4np+05WP/e59XSCPBD5W3czAOlNeaJa/gdan+akcv6UEsvAp
L7bDwIBU1WEvaGGlRjhZwPL0EXX1sFC0R4rNC9J3L4mK80htdg9N34QaMpZcDbs6V5XUdCUmfePk
XcCp9MiaGvE6sN/mrHtGqBjw38yzkd2Dg8opH8DMRe2Im5CF4r251UHLgbStfudm7RtSXW0dc3rX
sgJ14DR+iGm1b5MpqDnH4W48FrF+ytN0A3XuRWcZ4qQ1bLGxV893uGjw4l5aURXlMxQ4q8oVdgPX
GNXb6r+v0H85aC8q9LAym0j4SMwzUrNxAk4iRTd3AyRcMOneKNJ/qxwszvSLGr2FIMLRUql1VuRL
3ofGzVuAv1LcL8WWRQuL4juhmcx15JicRYOOpmr9PWpK7xJjnVez/HlizV2OpNhQmO2IJR3npTiX
Ghyf4GQHn7JIGKbMhoaTrR7ViiNvSrcDTQKDvdRwmVyUTHEFOPd1ihRFwmK/LGqwWSoJVwvDEJF0
esAlxLYsnc5LU7LWpfiQjfwh1clBlgwJ+tdWwli1IzrKyf+Rdl7LcWPJun4iRMCbWwBVrKKRCJES
Sd0gZOG9x9OfDzp7T5MgdiHUEzFX3T3MWgvL5Mr8zUkTQsnBwO7KiLMXk6qlkuW403Om6EgGH8pM
gcFayBEvaK5M7M1/a1HwhX8YOabSfTBqTKcKCdtoLU+fjJqkpTOHZ1lVbydUTpKq4/AXa0cxsDjg
cS84Krg3O9AD+W95nwrHCoUaXVxQm+Cx3lZrgnqELC5Pk6f70UMdG6XLrpfsxpoPlwtD75bQUt4S
UcoEI71I6KzKQumga1MsV3iS15NdBZ/K6PflAMsfeLOClgAybtk0GnhSreVYw67sBb8sJ68o62MX
Go5vIq28hz7cjKJYsMzQy+AZsxqGCB+g1nWiaJhw9lc4RCq7tkWbMV4VHlffpPWbUtUs6nQoZPTF
XSDdznugqI3ungL2T6JOJ+nvlULFOkj7shgmT+0sb5rFr7LfXCmqf6Q2vScOuYVgAdktqUhswZkw
1lJXaVxQMi6TiY6v6NSPujOfjE+Ro9uSY55SzzrvWea8Mw3XZPNNx2kFC2qzDFEqs53onQ+H6gMv
D5r11V17QmOCpj3erihAONa9+KG+2zMv2MKbvQm+7IRXzbZ+TGaxYOl4SmdjxSVfywcwgDR9HOlD
ZoFrwa787l/0uckUYSsjC2guGOw1K6UxDeopSjF5ftPaBSmIAnrm8hbb2MOEUPHrZnoVjou3I5sy
S0wHgQ8pTEwjcgTcff9dhNU1AFJcVducQURF4hYZWeuwc+BtrcY3n2d1bWpJ12PrOOkejSDNjsL+
XPRycBxl8YdoBDdS3+NuJgzfl5eiXnWhC5XTrmechicIup14vDzijZ2IrLBECwkNacQ1VptdHPSm
GLRS9QaKI03nFrSbB24mhP4vB1q6yW/Ox2VPvAq0ameUiFXHVm1Z9NnNa+WUXClXzZkk83Q5zHt0
MyoF9EwMVRM1YKPW6oSMxQTnFb1SPYNFogXfzUC8HaT0qunbk678nJPkYfDLk2l8VvXCzbLG0aXm
S6iFzy0UwLKAGp6IZ9pvbs0hHmU73/+9GAW/T1ENCR6IgSjkWoyi6vtarrEa9PCm5LWyFIZ+JRJ2
0EhQCEl5Mnwqmbr4sbJwjeC9n/yQNQpEiJxhP+qUyldkxm2JJF7zu4Ofe75GzQZz40DGW62hR7Yz
n8sCWH23N793dZyIi3q2mOqq1x5xPf2RnJo7fNZSJ7hLflkOic5thSExfuDFsTu1VCZ9x9iB0L67
kFZTtvqkpmBmBW8F3evaWxMxVzX4ZvD4vzzQLQjSm4GuNiZeh74mFqHh5Tg9D6J2k8VQRzv8UqFd
SOjd4Adb6An12N5orjpfe7j8A/7c3W9n2oJVJRoGjr8iB+jqeKN76wehrE9eaTVHeS5+UolwsuqH
L0W3QvI5TZ9lnvd1IbuG+Rl+/mmKn4s4u8rr0IUIfpT9/Gqm7V4Lt5UlONTKnKhqPyZVaY969lGr
kXnTv6X973ainT6pTi70cOOtewXNRJ12q0gOn4y2Foh36H05FSCAbjrPc3cIitktq+whGAUss/Go
4eF1efTvv/Hbwa9O3kU/vSr9RvNA5oNxv5FD047Ep8tBNqD/b6OsIC98wpGqRWJ4+ld6zOGCvzQQ
vTNdaiRMqwc44Mt4VV7t0Vb/KCL+39/WWguJpilYOrVWDK9DpP8QRZHuwOfHvjVVh1NXwt2fW5hS
XYDbexqhQ4fajFek0bkE/OC2s3rsYsMZwjrDAKI4B1LyM/UtGiBA5hRBxHU6vstqpaWJ0O5RyTav
XQWVNqhI4NiU1bqUwjZHuqKhMyw8RfVzKu9cQe+/ypI6YGKAxCKaIDSh397riKlQbTTiCTaBfj3f
wuK+q5/obdyNB+mg3gRH/4Ph/rW0K5RTdDR1FAhR2qNb/Dbo4hs2ZyNBAf/i7tR6oWnsUBfew7bf
xjAWXNSrVEyUogqDnHACtjke56N2zD8iYLskg+lNcu5u9aN5Mydu8HFP2vDdbloCY36GrhKPHcjm
bwODVCG5ELEI0eqXoX6W0htz2DmUN1bFmxCrDRtUUlqOESHihQWjf6dfuLNZlx/5Zs8wCL4P8Ac4
hIh5rI/9QIhwyF6SsS/SM9Vlegeab2s30SG7spzGxTSprT4ohxATN/1wOfjWBL6OvboMBqPRjbHm
nZWGqFBiTh6ZmdsklXs5zNYkokslorFnyeY7Gb9sMGe56oTRE3OA9NFwqGVxJyFavsO7WXwVYpV3
5b44tVUNjCTq9Lt0HPuTqUbKCYz9CavNL4IcNyinau2XyyN7f53y9WRJ1JHXUZDeEVf7K86VBGw0
66PpMJ1vzPS67IQ7vU9kh4KUeAitcLyNlUE5TrkKhjkc5p+Xf8LW+nn1C/78wle7D5RJmuupMaIp
+Yg0sVtHL0GKhbIauMjo7XzJ98IEb8e7pkW3EpKHheD3XnxmoSq3qYvZNSJd5nPvRe4euWZr4bwe
2+qrxlTCy6hgdlGLonX/LIwvlyfvPS52NZ7VoVwIoW5ly/fzP3cH1dGd9KjcVNdt5KZH4VAfAJfA
+WqwN4TEpJ9iD/jgQ5Q4P/fOsvcP2j+/BDtHheIKuhKrc2AMmq7u6Ul52sf2drw1jvFzdPBdDLoO
8WwPj1RTd8lL/8fy/Sfo6gAAdzIIEjxBr2ksr9SF70jDGRRCyo+kWYarC8ZRy4NnUcdPss/+Wsud
IaPJy77RLTrc6/O7H8VZKCqqVUMoOGLzycjuirFwm1jYWbbLMFanA5euzEnOLtVNcfWVy1msMb4u
R2+mO+NLz71u2loS2mZU7uXXG0cqoRDxwSPcotmzOhD0YUZOOq1Hr9KUq1aXv2pSYT2nsLNM378K
aV/mMQp32njGIe626/PHtiHZLw1FuDNqOliBoe6cjds/6Y/7KXpRPBbfXpP5GC1wQH/w4pCHzDC4
KXbz/ujvDH1jsxoqdU6gHBo8gDUkbUqSsrXSYPSsbERFN39Og36HK/7+lCcvQwsE8jsaVOr67YAj
ey8Kal97Y/+cmc31PM5QqlMnVjKnxux9gdpePiA2tiUhuZfJMFCrM9ajingvRQUgDw9HRutHe+6u
Ztt3rcYua7tzgc3fpgfqGns8hPffjLCIhYjyMqPv6qzcW3LXZHPtFcJ9mXuNKtmZ1v71tliCIN/L
nYzGxZq72PqdEsSTXHtlsviacsb2sfl1skg3EuxbL8/k9oj+CbY6y4VJjSRQyLVHB6tSA/pENHGC
6nw5ytb3UlFZRluJB/sihvd2sYPz60rJKOs/xJfv8PjAXDn+7XAcD/rRvynhOCg7l8j702W5/Fkl
BoUfitWr/YX0TiLVoGY9My1vwgxHdLqSkX9d5e3fz+HrSPoq0wYDHfp1NuaeGtHtMkpwVZoM+iDM
Dn8/jYjLIawhyjKH5lqkWy0kKw4xyKO227vmdX9uqCf7Z8sR7hSntv8dhwhxcqpFSP7oaIiI6xtQ
UP0AnSyJykAt2kVPNzDeWfBbqwMXOYaD1tmiTrVaHaGgV2FeEaJ1e7dEyynFakZweif+kH/ST/JT
frVbJl8W9tvLB6XJVzFXd6zJPu7TTp48tNbv9AgedJ9JX3tpPHSNejDlwDi1c6R8S+v+RwdgKFei
2yZSij0Ph40HqKQzrVxL7ML3D9B8EMahEeelQ1DfJp+6D9l1pzv9qbVBwx8W0XVVPqCbePX3a4mX
J9chFy9fd33/NOpQC2Waj6yl7jAdkJB1kCbieQh7/wj75BQc9+gw7+8iCSMakXMTFAmH6GpLomRS
IPzYjV4yZLkTocdRN7umGDtB1pJL+dQMoVmSVQQLuFq/j5q/5rwpEmKLOsLkqOWZ7wwEaHsXQgqP
wWv8py65qbTINuKdrb41itcxVstTauNhtoAOeWJwp5X9IfP3XMU2zsc3o1g90yNUZEd14m2mNx2t
/sq1rNGZsAia5G+Xl9qyfVdbDbuFpcmKhC953qrMr8pl5bdjQMOtqF05UL9VunkL5HtH6GhzQMhd
UWWTl4RqNaAyksVZUfksqXBs+tmJJdUp/ITiVr+Tur3nNC8r4FWoJSN69bqr0slvq4kRmWrVuNgj
sodSgSM4tSKnHZtDyOvPtaoatE/bflfDHmx5NA+O0iX6eUzL4dTPMDdSPIsiP/bdSqhrG1rLr8sz
vzUlwMR1SIZ0xmBXvP2dMZUEEoiY14sK96Dx7aoBISx/BlC8cwdurVdd4sktYcligiV/G6ng/SQL
oBg9VXzsrNvJ2k35NiMs/FlOrEU0ax2hakdFLI2BSyL7lgRkEPGD+QjLQXICpzhGNO/tPSHOzZjc
fzgkahg3rA+sCE39pG+swdOrn9QrlOrz5e/z3ouEhUQVEDE91LnozazWbK2MiVIIbYNHtA64VByV
K0E3PuYom5HNyjGI2CkHuN19iKLgWU+Mxk3kKDj2oXQoJFyQ9Zn6UG5KD23jiwjnT41jSeldi2dk
HgiZa8AktFMVKO7lX761sgxOQNzYEBeT1lmBpE8y89IWnihQKzcXa/CD1eduG+717jYj6RrYCQtB
XXPt09GPnY4gW1MgqwXQD/yJ3D+RiB80dU+rfeucev0xVrs6K8d+HuO29cwO95Ms0Q6SBTI7roBa
XZ69zXWFzYquGioCy2u8xhyo+NMHeuPVRgMR6Uud7EV4DwNYVpbO43rx6XgvXaNmZtTFo9h584Py
cXTze/NKcusEgI8dgL49RefksfwmHSACouj9lDxdHuFWTkd8nrcyaZZIi/ftgaCbwJMiSWfr0Gj+
JDvyr2rxFkuu/JOeOopT/ayd9Ku4Kxmy/N31ZcMFgGGqDk/zXcEmMcF7or4weL6Be4WTfDI6R3Ip
2zq9DfpmUg+CZz4X96It7Jb1NxfQcvixXEnl1FV+w15VtRDmuGfG13L7JVB/aG2+s3Q2Y1BS5bnN
cYv829t5JWkbwL9qg9dLbIfYR3ylGT5pWJvufMCNV72JBPx/Ai378tUdh8iqkMRD33p4w97jtHIo
vnadOy7wldvwk3Kocrv09O+QI2726n+b2+NV6NXasdoU+E7PUW/Wt2EwZo6ZwDvbGd/eRK52O3AB
uQ8qFqh6BSfrS1IclJP1iSYnMmTVOXpuwMG7uxWEvaGtloiMTqzeCiGfz/wxVF7X/7X6+7Lv6ShR
69J4Sa0v4sYvw6RO4pq0XnSEApvO+obOnFv8BO/wLzIu3vMU1nA14DJYDQYrc30MOr/20so6hhxl
5fQLFNx9YR0vf6zNO+CfQGs92DoKG6MQl0AaUFZFAxavHPr4Rgl+XA60tSgWZyNehrxUyJveLvpU
EEvk2IzGy3ScIMAFx1ADutPlIFtrwJBULPUUrn3eQm+DVJPWxZJETxP651FRH+dxcC9H2BwGIBR8
oCy05tYP6jJu4jlX1NGDCnODA9J9I1uQTAV1p/K3OZJXcVZnRKTNYZMB8faS3v9VS+V9MOY7n34v
xOos6K2mT4uYVDtXo6eumdxS657+u9lanQSCJAzCEAUls+Wl1mMpfY33Xgx7H2S1U5KhlefBbEtv
HC276l6M9EkpPl0extbNtyCP/uejm6syVKumSqu1NE0CnSryYAg9sgRy5+Ig5MpGoIDvj/ZUiLa/
DpVfPNSgVq9rlUE8prVZyaMXZsNnar3XcVQ+Xh7W9tT9E0J+u1sg1GBzNfJ1uFRz1CL75nup7hV2
98axeigFfdi0ydQXnhxnbrvwP/ee23vDWH7Bq+u0EIW0hVFaeNpsubVyajoFSY2dpv9ekOXfvw7S
imoeWv7o6anpCtYN8oIHxDMuf5DNuVpEEXmFYd66tojBd20WZJ/Uf9CCswxvR1CynU2/lXugMv6/
IdZL2ZipFauJQrsGCS/09bF30HihOUC2U5fKDHz1WGmP0NJ3JvA9go/rEy+J/7w2VquNxnBt6uid
UI1LPpgoNI25DSH/QXAQoLouv5X2fFAOxccTml6D/fedf1JW3jlAIckgrXe6yY3F5EoL6mAqXXE2
bElIb7o9L+2ND7iAZRfsHDhAZf0BcYo1sbUGfWIlqRtOt+BudqoBG+sQrCzCG4op8QZZJwZGrGmF
2leF1yp4VugQRJJj3Oyh5rZezxbHHTIVIDVI+VcXaawUCRWUkRJmMnWHtIXxGJtQ3ytAc9adqdXw
A5nIbJDQ3oika6QF7gKMah1lnl9KQ5CoZ4sGT6I8d+nIPMoqlkB9+qsM4xrtgOJ3EAbiTt65NTV4
H2PQCGHtfUM5Q5S9q1p2j6rUx2o07WbOndFqdjbpn6bD6h1Eh+qfOKureYIIlRldV3iVIdwUhYiP
mHCTm48admtG95Cpv1Sq67J4PajTXQXKM8mH574uDxOGNQAowGxPI+yzsD5qggLAbwwftHQ+Uvi8
lnvlKz4+9qzL2ZWBD7fe4IVBWxXyuvqpMmecgB8HsX8qhNEtKQ7ISXuAqwUtD05Kl4MkHaCv+XYc
jecalrnht6Vdy1hjxslhRM8nKBQXVrVk+7CflSDCCDByYNQ/IXzt8ouhufefTPOl1qsP1CGOepOc
G/Pxrw86pnBB7Sv4hJISvj1NlWBE7ymidZpFyROuPtezYe18pu3V8E+IZau+PrDlujWGFniBhI8l
eMku/GbuemYsf+T9UvgnyOpWANSeM8HR6E0y9Rop/DHExfnyVL1XfF2m6NVcrZYbEjVNl2XU/2p3
cvAcvRfvmq/j2XiWD+nRd8WfENvGLxjaFveZO52qJxwJLv+EzVEuWneKbC1sm1WKVcwzGE5LBgMj
pz9lo3tsgyjY+VybMZRFoIbqL4SbVQypVKo6CFgRQf9tjB4T4+ryGDaXwz9/f91JrC1WWwobymvV
EEpuagf1uRP2zs2t2hAD+M8w3j1A0hwbQTlEqV6y87M4utNd4Mk/o7vI6Q/dmbLQtWkHjn4THqx7
tAQuD3JZCu+W46voqyu2z+Q5Q7Rg9NKi77wgVJ7lsBvsPJrwjZiSPVrFXrjVLm6G1rBGg9Wf/B45
ZVT1xxS/7HXT9j7csnBe7WOlkfUxHgBzZP4BY4KjbinYmz1cnrjNIGA58LsyIS+t2QVgh6FRdASx
kh4F48GB5QOe7a99KZat/CrMait38zRXUKMGL8mecr2+koI7OJ47B8bmTnoVZPWsy5JR7aqElW60
D1wxMWT5y5O1kUIyCgWCF8VH7d0jm5prWxs1kyUjpI53x8BFocSuj8surHzUD4SdgFsjouYHxUtc
HAzXvYJp1PEkKBtKB/GvST+1UIQvj2ijpIpEj4pHN2UDE9bMaiWPOYzXuP5zxs5QtG3jo3ZUTtGd
f4y/WF7zWBzj6z0/2Pe7h5igwPAhoyJCV+3twi4DuR7kiqMijW7jqrvy9XMuzjbvycPl0b1/vcq4
8UBAADcMhGi9uGs9iHMkNWpPn4u7RESSIB3D616LHszCd+OxrZzLAd/vprcB18uckqnU9Cxzamiu
H/2S5OZAX28nyvtVgbm7ihUJY1MAYK3mT6GX1eQpQCVLFOhGU2JEDOuvB/ImxOrskSuEKFBXy70R
5zT6Yb7xWR7CfzUOehWI44AnW3dhZLQ8wrEmiF80dj38GPzdW+n9jl2mCqVasioJuu/qch3UWhQC
Zao9VUixXBMsJ4uyGyQibiK5uYlCHeWQ1DdtWWyOoZp9mFSMB3pkvIxJ+him1eyKKM24stB62Fg8
dGa/t0Y3lgz6dPRrKHXg5blGnVW5KTRWWdeeVpq0otQXuvTXU6BfX/6gG/czkOBXcVZLM9BbQ467
6v+jpUzM4mztNvHCY+QYV4NbNnZy3zrTSUdd7hQ97CVSf9bk2wv6bfjV2dxV8ZAIAeHjW/2qf5Ts
4KAditviDFLaif4FKoRwmBCZ6KPKFBWWWX91d2aFGNPkBBs25lly6NUB3R4j2jleNj/dqyCrKdX0
TjVGhSBZ+3UoX5ruKOzBWTdD0Hla6m8ALdXVVs9LxEHUOqrZIj+7yGtjCRPTPQjNdhBCUHDTuAxW
T165noJRQfrO8+vCyWcw0dlvVDV2PD/fU4awblr46n/auwt64O03wWokndTYTDykC2FdZSXyl2bj
BJMGC67oJgeVSzzoC0SYesv/oCFZo2Xhh2HudafKkwe9ArqILNNJSLsbrvo7uTRUe5aqj1Zg2rBQ
IycVUvQHGtRbLu+ejRsLoLbIoWvpJErvTipzzvRZsXJvyiI7mR8TGlX4Ddld/fDfBVrlsVqaWe2c
hLWXaM9dpVwV2cduqmwN49PLgTbg/XwNC39T7mGqU3+oPq92SDtahVTJQ0dPZzhMX+qH2AUU6gxu
HNjy6e9zWVkBU2sxf8byllp9e7NuEPVDC9LDuvXc96XbCNaVmewssa2F/DrK6tYKlDoCPxAWntE/
tAFKUCMsuHgnZdpIKkhZVOyM8OCD5bX8iFcTF09ZK6S5n3liXIZ21/mVE09l7nbYhthBGiqHuUfZ
6/Ln2rryXwddHTXjgIUSKhuVV4w0Fg0cMvpkJ8TmingdY3VEi2hUxK2YQYA60+EGAtodl+M5WLTC
9204tm7m19GWf/9qGvUZ5Yfe7zqvCFE/ASZaIX9mOp2fO01afA4E4d4U6QA2EbKqXflNDAzHmEV3
HPHCnFVHDarPtRm+jPixjDtUsK3t/vq3rbIGAbUdrawmZLNm67EdFMeoH0YBgaiw3Jn0ne+6JtT1
QipERlZ1nuaXx0L/pKrBTgQQZMzk+up9NZq1XMSUh2PW+6T4xoD5upAFjhzJ9KP1DPPYPKyAVcVV
YuEK5aMfqrcYmIW1dYVUijdZpldRu/5QKN0ZTZgPbSOmxzLPz0hzvpBOpTYvYVy1CtSnVd5fdlgJ
T6ZU3WrmmP2ohy6we1VDbU8tfFvgeFdSII4mKpNBKz3BHQ3cckb+ZdJRg5rItgbk3bqgK2w5Tn8X
/RBhdNd6slG/WFl3LZvTgzCyGtORiyMbTvPsS9dzabb88QGJBi05dgIqbXkm3qVRfePP8HwiU3Pb
enSKCdM2PzrIqXXlq3PjdlFxizbMVV4l3zNLuwtL1N+Uuv9i1um9OvQnLUa3dbAC1wirD10lR06h
qp2jAqWnjZ+jgyEPxTdDpfDUtv6i4ZBk15JWtMcsGM8VL/gzcrO9u8BHv9RxIR/CukWRirbNi6CV
6OwMneogJJ0i9IbdTUJVMk0oBSk5SIhUQCAwaYNvmhk3zqBlw2Qni8xcF/FA18o4cUprZn+mRnOI
MxkB8EL9hVxVddflExpika+mLoqx8VFpmvGGrDJe5BLLa2q38ymX9PmQjb75cU4k3a4yX3eTvpgO
Zt0u+C5U9YbMQolTHV4yofXtsTYQ20R02j8iKjYdG6IcBEstrxNZwFUDbiO/sh+dJh8DVlFWto45
GfjcaSZQrklQLGdE0fyDOXRIa4V9fgPlizM0xMdIm9IvuCF4vLuPqW59lIYqO1K3Mm/SqC+QAZqq
1O6UsnRqZKpS3E6l00zJ4WjpHbZBIYWtUp7ag6/W95NfKk40Nh3/BxUB8wESQimZj5WWnNO6+qlW
WncShKF1Et/I0NhOb9UO0TtRyySXPFE6jLoavCjIvR9zoZ4d1O5OrQjXLu1C1LlG2g5qgdNbVcSi
HRpB6grzeK+WunYImxIPti7JbKHIv46CNdu5YHCeRf5VrlxFysGffiftOZvK7DCA3HCypvlWq8Z1
PGHYGidIr0tzeSyj8l7JTNjrA1QXKOzilRUKNx1saZfetZtjbNBGhpcpyucsqoKTtVBipHppQOS0
tcYY82KUnY9RgKBZ3mG+gKxpZlc9yoRAHxZMaVfacUMuJvjWrZhAGQrRcLDVqv444FJ2rc3dk1aj
USx290ORfkHBTSK74lEUqs1JHVDUi2eNcl/mNydfGm+1ILupWeuOnzS/osjk0879veabVwVKHGaJ
lCyCod0hDHpUZ6HiuBx7KUpf89XYjmdxGK5V0ffaVkRKTkVQRp2f2j48qX79OHXVrRigdROXgS2Y
euLUCeqstMC/GbLwIKOGfGjm8hppJvMYVVHtDEVYf9AHvDkVfwpdzZye0ExMbENoiiuQLmC4DMwK
1ER8QkgE5WgBsbUOr0UlhvAoGdb3yU/iY7dIBwRogB0GKG52JuXoJobw9LS6Pk5RSg9BqqJjh8/C
SVX71DHQdbblkFdl2GiPuQHYMrOm5w7UgQt/4IAEHYg1K3tsgVQ4WjW+cJz8KFLhrguz8KDG6Bpq
SfSBEy1ze1GzcQoo7Npvnkax/pQgPd/asZFXoDaz1Daz7r4a+ul6jozEMSq0qovWOI15/gmdePXc
VfgskL4iuZujt4EYFSdjNUBvAuYHscSv0W5jIZhF+6Nr8ts0TxXXQs3PVZUgfxSyeATh1uXVS1Qn
OMWLhZg1CH1FwRU9v+qlUhTxQRm6+ec4F9lNYBXGvWDk410hFulop4Kuf5b9Sf0QRNb8M+PUujJL
q0CarrlplNkAiY6qbDWL+TmYlMpu/Xk+IZhbXatVNtmdHH2a/SDaeQ5vZIqIt9CXhavAq1haZYoq
OhKwiNPcy+v4sJQCBHl67PvuX2TZb+KsksUwCDX+p2ZeXeqIHcY1X1UGRi6nSCNG4x0m7h/yKEIg
HPOLIL6V2xldtfHvkdTIyr4a7pLwvEq2htKUy1hUMi+o/WcMPlDIrPw9lNiSw6/yDKgf9H9hnkDa
W9da5moo8hn5wz8oMc4IpwicPy1uJP6TH9NJ/vTXOfHreNoKm5JFnYn0YRd7YJqdxvhU7+Iit1Li
NyFWL+NWycKyaJKE4kz8KKLmZuejgmy9ZuoHaHbnNldeSjpgdtiXAXUj+Xs2Jg9hKu2A4rbKJwvi
lSyfch8bc/VDulHQpbaHJBifh2/qQl0uSIJsXHCd2sGrBfjH3jtngzFMl/1VzNVbtJSTZEG01d5M
H7FD4KPqE9tv5NsM5Hc6XMfDY8fBoYxXl7/rxgOLQVK20WUkBHhwv12sUxtoTRb3vHVK4nXfNeNr
JqHujO6rVe+Azd575VH3hjln4t5qQDNYJ8diG8TiZFmVp9nzscVtfCFJzU7+qb3aU3LajMXbl64/
Bcn30lSKOoUyqtsV6NDg1H4MDshmEEu4Tr299/bWHL4Otfp2RiogRG0yLH/IbEUaHJ76dhJNNhmH
WwjCzlbcIK/IKP0gnQTEFYTG+lEs09vxLVBbXvsj+CB81H83H+oX6WQ55UH9YVyj6Tr+Fl1KN7vC
AVt79E3o1dmmRMjyClVRefodV8hJOuExczNfz4faEc57MgW7A109klUzCq08I1rPagnP/hVY+1OM
gIDuSlezIx/Zlwee5+7eF92K/LruYKw+aQp3rIgGs+e5G/0IopHPqjq9dDuML1VaoEDeHXojvcnU
m3qorg1f+2ouqSR6vhpEVXRh7VIKf+ai/P3ydl3md3Xsv/ldq9JOHM9pAkm19QoISYVS2ll0C2Pb
7s2dV/nGnf0m0OrObo021tPcbD2ExZ26zp1JoIhtafbl8WyQJ2VaeyxmFjSAmvX54/vTHJst27Q/
qr+VI7m+8JRcB95iCSw+zNjVjOMp/7xXH90a3iKCuRStF7j1ah6lYcI7I0t7LxAqu0l/pCIiKo+X
x/ZHUXD1sWDUL4qhMkgqkJ1vz9amNOKIinjh8dUCskxxPM26cVvn+Zc0xFq3TB7mSdAPZW9+VI1E
cELduifll+3A948S1hMtviKoA/9s/fZLobWnvMo+1np0E6g+qgPGUz9ZdwjnPs4S9hRSc5XHPj2w
3H8Y5epGqprfXTB9tBLROsQAdHCqKUIg5ZTO+Paf0XzH95w3lssdathaavyOsoyad9pnaMPxsPfr
XHUsvfzYV9Ch6wLtrkyufgRZ/0M3qw9pWj4KUguOzjgNw9g7gHALtJpxTGqLudxZkVvX8iJwhisP
uncGdfq309lnSPwrEcdsmTrlGQVmgIUA0x6KW8lpnfau+W7thNzApy0n7X9CrqmoRdmYJuZzFf6j
aDtMB8WNXbyA0yNXZPfZPNc32iE6W56EzV/G9F9J54Y36s4dvQxstY4AMGFfLbNYVZzH3w5c0BNV
N5Om9iazxzcx9m/bAHSJ/FGUpEet0j9V3XD2Mcq6vH63D/t/4q7rZXIa61ARJnKDUPs2Ii1fhucK
tZJR42Xa62Bb1F+h1F6Xffgod+WpSPcIXVvHA0OnWU4bgMRhzXEWVfQ8w5hvXrvDQTtGyK2FR+km
A8yJRYDb3befh5t/0z97HVVdJbtFMmLvhVGKp1KvqXPk5LxWwhJh/KbO9z6kPMk8SlTLymk6DLLm
yGPiXp77jXP+zS9YpWU1RDqhn/PKs1rtlMCFzTGY8YfoM3qNlyNtJUoIruLahaoD6e6awRhWRpom
eIB6OE8lR181r3BfOtZ5d2PJI3KJMfYjQoYVbi8plPiH9nszWC+Xf8RG1fTNb1jVp3OpRxDb0DOv
6vxj22mF7RcFjhBD8cKrcrKpRTuJojU7t8/GLPMkXYC0BkQp4JyrjWV2UTn3RuaFSXAlL+YTTh+p
V3l3/hfDexVnlU0YZSEZU8MU84RyMIzWnNCcqKMtWAyFYl5Fs21o6h2x0OWKXh0bGu/Qhf1KF/Cd
AlqT9piVlQH6GbJ4L6BO6ag4ae5M4cZFqqGtpENS4aZ7R7DVhcLqpARBCziyV1Kp/zTC8gZF0frv
4yB8Ky3+cixWaf0mq8RZ68NIjz0r0Jwu8t1R8B2sF/5+3+m0TRWJ8xZFQWOVcfYy9o4TTzAvrEds
b34gmGNnOhWkfg/VtnWdEYq0AJ4arOt1dmCMA7cxQge4v/e93diV4597PJK11Oakhbq2x/jd2GRv
6hKrnCdjaQ9yyafytVK1+6E9FLnR2xIlKAmXI0n4ienA0+WVj072+1X45iRbrf1ewz9DFjMeR138
vVVoHqfq5FEhOUet9YKe8fNUtKAGfAlpa6NO7WYcUyxlgs+t0NzQ5T4HSopuiSncK36KJ1StLyWy
qbSbCXX7IjxLhSLi6CYM9ty1EnlM8T3Gnc7xJyRLZ0p0fiDVx5wE1O3E+Ys08V9iPtS4ysA/Mk39
bFizJ08Kro/1NdZyd4I6JHaJm6WTtvmdPCBcrw7ZtYhRmC1V1BotUzoGctfZFZ5pnVHh3BIq+CwK
gmYrVUglPqldTF6/d/n4A8n1/8fZee02jmbt+ooIMIdTksoOkrN9QrhsF3POvPr9sH9gjy0JFroH
fTDoatQSyS+s8AbFFbGTSySscv0QRm0/u9pVjY/1pTI6bTO+SNjB5EaZMLNAd1+K1FtgXTLHoKk4
iaaGm7GR1NWg1ZqLdyTtrOgG36BHySs9zAQK2W49TEfa/qVJ1L1nmHdj1G7rMenWeLUki6wId3Ur
v4lG9xl3xX2gSY9mHD+0Co11Wps7XJzuCy36a1m0SSdJfqyGZqkPIb5WZV/Zk29hLIXBV215f00j
ueokbRnTQNVD7crwx+c47lHURqAgM9K73IOLGUPECpSnIe4+FXjweEHtJ50Ofljq96MHPJZWL/1v
oXzrWn2HbVHoqkV/m1bGi8exYhum8oDO0lsrQzf2KzIeK5M0uxuaaDFlxj4qgKgjkWwL4cCALc4G
R9egQ8f859ZQ6AtjVP/DBPHHYj7aQhLIjSoQm+pgDOoS4pRrKcvfN8yZQ/tHhPnPvzUPqyAS8en1
IMvXL1H3V/IvbEj53H3/I8JRVZL3YYg3nVVwDDAuwU4icEgMckwt9Ss1UHFijad1j4mll/r49OE5
mI7q89RNB4Y8WD2HPWYVNQdGVxgLLc0QyJ7hWxXORmmQ+Xw34UUL5OeoUCmXfel2kEb5Oi7N1pUm
etFFWeINEVBBW5YUuFHdfZYlgjkJ40576szXcDT9RVA2+1SXnvDyQuzW065VqXP7EERIraAwXpaW
i96xxcCmf7cMZbzRox6HQswMuyis1nVZbrIO9U0tzqq10KfXJHSIMejJh98091IxjbgNSuOalxC6
OWazeIUiZTk2T2aIm5OXbrWsfsrUcWWW2l3pW67aFgt9Une5BoUxZygroYgfhbeSH24iIVxiqjhQ
MWl3lkTbpx2nxzINXtBM2gkdE9dI7bc51p95FS9DhbFKIJuPDGAoyCYEECu09vXiPhwChIqYsbW5
8afJoOQl+X2EIxkqCk9iGadumZsHcRC3VpUacAQbLGsM79qQOn2V1Po9f/XHgNWvk2FdmQ25iI+T
sc/yEqHFOP4IjEBfpW2wxePzLVep8TpPNhyOhRffp9a28JIxNfUG5+O1NUC9aarqWk/qxA5jgflH
O74WueCDkanwz8rKbR6GoNk0K1gEynxUWkw/1ZehoF+DKLAttuFa87Ez9nUql1SrbNxMt/jRLNUM
YlgU4LUEyfau8qKUwd+AI1Dw5GFlpUd67Eq156hxwqaXGsNRpfyalWqsIJ1YePyYWxHxRGZE8Ypu
dAZWS/zCDwSjK0zOEi/FMajJ78xMjl2tH960RjmgmK4vkYO49Y051xOwwShLV898/I19f7IL0iUH
X71nTehf60x4tib9K9CQM8QueHL9XnbNNr3J/epQ+UVnY8yyb3vMclL01/ss+ZL08lAm82xQw7Gh
7m7FjmSWIcBXKmkLsVW3hSaCv4zTW5+6hgGb8hj7yR+MC7nyGWpJQ32t+9JzraTWpUz/TLr7Y+fP
f/7tbLHKIg0nfKsQY8+f9L/SlbGmlFrJm+iperK247287tfSBULenDEdZaGGomlzgiMbqH8cHZmt
FPQ4PiXxQSoF6qbotqhQpIybnTEAi/RFTFv+wwn6LeDRCYotpteGhl8e6qxcjLAbrTS/NCGYC8Df
HuroDNWlAHc5bjmay/lNu4pXH9pKWP0Xfj79h2/PcvTFBiXzhgKbyYNQBfdZW23LfpLdrtACJ0ur
f8+h/RntKPkF9yBKRVMVh6pSnLRfTDh+/v5tzl8+3x7opNBr1LjovOJQjM3GyyHQgTgqNQurmFUd
jNtRxZixr1fDbGAxBfmFLTB/l9PvNjuMaPAnT6ZmkSgNo6SHUJGZdkpjetdIrRN044Uw53J7vtv/
j3M8LSsCOQYKnxSHckqug1FpXcwLKf3MfiflabNINK8CHFAy0EmCyMllc4EROgeFIqxMSJH/vnj6
8XOO6tzGzztNCbUIFakPeVRtxN3snnn37x933li/vFztKNPnCeUK9Z3iIFnmgkn4IVCMx99DnOvL
/3iSo9PEo3TrGVlFB/PaO6Q38Tpe4Bov0SxGZW0RPYkujnOmLf7BTeJCj+LciO5H7KODhZ5b2nox
BZtm9wt/938uJNXNf931/1s98yr+dk4jHWVYkTTvw7BcViZd8UTAs3d0S/HP7+/z7CdDRJAKhAbQ
iScOFqWKUOL0eYjEaF92/t6Mx7+/hzi75b6FONrxTSfWHrY7PAxDIyxqjbxxs+migPb84U8W37cw
Rz3S0Oj1jl5PzsKwbrO9ZEduta7+oqDgUP2sLrYIz96lUL0NRotMio/nFqDvGmweTeiYo+Ot0NZZ
JX/CA8AX+sGmrTjFW/TmLS6Bx89dpoxKDMTr2KP8n58rQwS7VUqqUR3kCayeFSz74B0hEseYN7Rx
YVx7bnEAHGeASpWNyOTRKx1HVLSqSKkOiqDSZg7faw9Pm99Xx4UYxyrroIrMCU00YuC2bOPFied9
BTnu9yjnXhu1H4MDqMCnTSpDNppOBteEKAygrgTP0tpTIIAMw5XVacLS8Bmt/x5yfjlH6xGBQXlu
19NJOiGzJmaG8XICBQNHQwyL0lW4UZfqRcMi9cwLREhqJhPO6+GEtAYMiEllTZOv8afWrrNuKxmB
SFYvfCpD/cXnexihotiGWgCRAuToUMsoDjQY/p0M1GkKMzeajG2pwCDHHbcvtBWl9Yfp659TJN/T
f28ewWvSXWmMQ+3H0Qdywzq3Zq4Ba9WXquXvJS9aKSp4xSw1vpLY3HDFW65feLs0xXFTEW+D0LvV
cVBxNK2pXKXhvxXl5joPB+qIoZcvvP6TUwexYnqFyKapdHexxPm5UWp1ivS+EyPgbfI7VhfbwMQv
KxHGC+v3bJyZSEzf3FRPZay54nwGpdEB6TkMJvT4lesJaH9wSVHrlDv4j1WSihoQYnAg4o92Y9gI
86zUB7OJCf262HDkPDbrOrJBgF5pTu6KO9+9dN6cPB4LigkL/7C0aIgeXbf+UKTCVCT5wdLXmNc7
3Wi6hvH0+1Y5DULrDUwIisj870R93KyVxPP6SD6Aaci3LVyVhTfUuS1GyaVj+/TUxixmnjQz7UAc
/5+87dvN6pdijQr+IPE81g7Q5lOd+dfG1B5So7hAjzjdmLMvDULP8+gKHO3R94rVptcLOGiHwROh
Knj+rjHN+9/f3NnHseCRQvDU5nTz5yqvBnrymsbjAAEAgVlsLOOt9IV9lV8IdHqAzooqiH+jrPUP
su1noKwzhpGKuTpkfWmr9bY3X5IYrCR61aV/adGdMb75GW1+7G9fCfvxhN8CD0tYT0v8sz7zbbTs
dt4y3PSutJje1DU+Es4lVZUzySWMLNkEUqcA7D/ZzMCzdGOqE2p7l/31FDwYy+w+XQmO9qY/aAfl
r+/Ebl074+qSbMzpYvkZ+eiJC98PGSsSOekiN5e0Oz3yv35fK6cHCEAh6EDQzhQJ5ZjjvdwAdERU
l7daVZtBtmtkqjtz6a0pCZb9Jvyk54LMnG0ufo97urt/hp0f/dvHLLjY0X6JoAXnoa2PWFar1ymA
zN+jnO4EojBJMeFWWTiozr/iWxQqyCkQEtoytBSdTr2C8eS2ARg2XbwQ6fx7/Bbq6FtFflSIuF7M
q0RaVhtsswFKuPVydgQttsOicYpV/vz7451dH99iHuV9stKpZpGBQ0izzyKj/xaa8oVsTz7tafAK
ORVlGdl9tsFRkShlvZlQWVWHEhlzbdmuutrpaNGRR9cv4jJax26/Fq/Spb/MdyZyyP/pxX77AUd3
tlxr9P8nfkDlqltlCTkA0+Bt7DBKmRWCobO5wXV84c2eQRiQvzP4VrGSFbGzP3ps0QjTFq34/DBu
i43sWEttrT3PaMGrBIABqpXyznM+f/+cZ/jBBMVPljWLayBCoD+X66hFXZibU3kQV/GTlNujbg+b
8RGcmXHTbLsn7769itbJur4t74ODench/LwbfianP8MfvWmoRFaL3+1cyXbu5MqLejX9oxyvozNp
rvN7/yIF7dwGNZFjNOZ5NO2Xo+tQSeNRE3teM+IAUYXe8+Q5ld8uw3+f+ik6IFPY50jXIiAhH+2V
uNHMFl1uRri9ivpyT3u6H6A/IvL++2s8sykpOGHOoVbD9Pt4VhwNnSZ7EkJQqKHfkgXsxbG8sDpP
PpRKm4rcnlwF/4sTm7nJQh066Zh6Z5HKwCPs3pRQqWzZly8EQqv6eE0QituP/AtRD66/4yXZVB0c
1jDGJSJlLNfG25QG9Tr3a4YRjfonUaHhepp+E2dCa8MonCGu0T7EHNluUoF+eBvaaVd8omRwXWvQ
UZTQ+BKteiGHSuZQDkUwrqZbQ8hvIlH8DLWEPwk/rE6wk7REX1ghUlCUezUaPDcc1HWZtA+9qq/E
uPyTjdFC7/EWCvLMX/idvFWKQN1WYlXZKL5xTqXpXq/qbZM01Srw622c+G9TkxSORoLnembzpqRh
swgHGcPGJLwXOnxTNdgjKZnNyuimadGE4VuQR0sjkSK7xDi32k13HcTpe854ZZA2CHAWDKp6IGAR
eKhGzNaoToFDaKD1RRRQ3li6SqTsUs+8wuwdQVUdSk8OXKxq4nc5bJaCEt9ItfZVSwxthaqrF7ys
BfS6fRbJaBob+mDnY/ZajdVdMYz71vOv6XrxFxh64bZdsemVNoU1KN5GXbVlImYssE9Z60YMWKhx
mLP6djkwSIej4lriSAM8Du/bXnm2ZKEA6yc8iK0ZOHpQ78xROwie+hBgLOsi1Issl5XnThIBYq5q
MO96IElbuGUfUdbnyyYwMASS4Wh6JeLaxmRkt2B0xqvBk7uPqBY+qOSihSW2ArZ3GZJlk3ptorqw
ibpJheUj3xdChhow2giohAmLhvEhc6khcqiXY8czOohvmrIqwkqyjTwoHvUY0UipVaFhha6k1vu6
8gc7K4QQVDyUSitNhUVRg3RhJmhsK7gXTlQXaInJsjON/XbABySpo2htmPHaqPr3ovaMTYhKHMQm
/l7VR7UomNrZDmy8iYUWql3eW/wMMCyZWnxag7kdYQPYYjrGNo6u+CHFw2dZSygQMDut5NfOr2rm
+ahoauU42oIKAUvqk68+ZWBaSXS9KoaWq0YGg9n5fuZifqg5XaJfizJiakakXgVTmTltVEgHPD17
YEEakP9Bs0W9FEiZem8d9OU7bocbb4DfkcCE8sp07QtW40LshyspeM/jpG109YNyCsIWWIKxrzZ4
RC8jvR0XdVJ/Dnom7GoWvjsGfulMqkb3vW/vBd+4shrpczQsuIJdlMKmmsdmQvgqlOprNZBy0Je+
a+gILRqSZKinOIpOSo8RUCE+DJEp2NCtNBfyaLXqWkQXoaneTnhUXIWN8afLrGppZNk9UKdnVRgG
V81jmMjI8y6asv5jQj2ywzr2nMnX/4yY790Fup+wLDphG3e9vp764jNmbjjo0Z8RaO8alYs1oKdu
ETRNa1sauuhRYtzhiMLFbVV3Sqr8hUgGLxYug2qYf7QciESlMWiVTc8VsgKyIwVMXMhPke8VzO+g
5I6FvvEMS3b1adjGFHYOSNTbTrE2slSB+xb39YR6XagrQE7lwY0bMN/TYDX8K/m5qnTFiSr1WhwF
f53H/r5Je8rZYnzWU/9lrCE9ZJVhD12GAVAP3S8A9+HpuALQpMpsqc4/Cqa9uhrv4gYjrjxYebLn
5MqAw9KAbqWe/y2s8bnRZM6k4jb2LN/mhkIWq5RfJcN7NdUBIocfbSoPkImSpG9qYmmLqW52AtxX
Bp5+7HRNcNW3muyE4XBv6em6a4UP+vfTctL9K0/UFmaPW45ouboSR4u2mTbC5G00qWrtAcwcF0BI
O8DMo0eNMTzo+O5PFfYryarKVZukuApqcrtKPDXFbVpp7U4zn3N1aFy0gMD5QE9bhmL6JotFvCZt
kJ1CDFI3gt/mGBmHdz8NT3HdSqx/v1kMocjC0KKr0gv8XZ8VDwqT5DiQh61veo+NQpMXktdSUJPn
UundhqaGIwXlqlGLJzHo19YsxQbhbxdp2XZkFq71+q4vKX1izOJ88cAdjD+yHK0nPzPvA5NkHoVN
Jyt00R7KPnJxK1Xux7iUDt4krFuWiCtpgeJmldTaggjmpPPKyC5Sc6kNlgiDEEsRzSzHxVhPbqvp
4Cqk4r7omdp1hnhAn6FdZKbx0Mnjh1KPr43XfepDjGtPNLMQRVCmSZOLDr7nS/jEIqbqYwYsk6G/
qn+0kwb+9h+OlFo9Ww0eDgT7UsoJXw0vpgHYmLkbj/Kmy4KN7+mztxT8y7yHhwisOXW8LlmmcoI/
+LCojfbKrHqcGKd2neJ6JUj5ysgLzZbC6qqz4tbOcqSH0WxdCKrxjvVJiqfZcM/1O62qoYyXQVs+
6NiB2q1sfmqj9xnqnBJItc628/JKFMO7GHRP3sG5D/OcSzsZb+Xc4J7J+gd8KLd6ZGCjIJNNDOld
r6dPYivfyHqvuVaoLQe1WxVRftUI2rJOky+xFkdeiTm47aRWttT2qm1U8gOaoJum0padOi17MX6N
4gAXwCl5gQawVMR8ZY5sqcy/MUUyDmGbJf5LqBV3dUyi4qFo6esx2suIVOaJ2ePcFGzSOL2pQm8N
OhFUmDCVq87QttXIidWH9XWXyJwJ5YvciR5rTJncKWj+jHpwpej0Vy29WfHkpeuDDYsEK3Ws2EJX
U4i3YxjdsSVvBa949rzw2vTNl0DqMeiG6h8NCD834Trri2IlN9KKz/4QCxOfr7dWE2he2yD/cAq8
Q0FGUbvrrWIt5S6btkFW3Ohj+YijYuOiMbBNVaw3yDEyO5zCp9RIAc3lEPeNJHP6wTCgkTQIrGTy
ajDFfYugYKEpz2PBzlWhqy+rpFmRAgNrMMiEiilnlfmy4xXDozCyCfKKkjQQrmrJ2gkhLYykfhE0
y7NzP7rLJ9kC9ZpdT5q39VJxXfrj4xQoGyMK1oUffno9EqWicYhK8ZVH9ndyBZjeGNp7w4xWw1S1
V7KPbjwNyoUPBbk0ujdrPkaTolg2eU6rUBZWwRQ8TjVpSYWqcdLoNwwLRVvkqmlGAQCHpa1ZWZkj
C9Ue+WOc2JPmZgoyLDL9bt9pOr8621lp+SSptEY6Iwdawj3WTLkFQlCeDbU7e0RiFgItvagkkt1S
1Xd6J0t803KTT8FaFkfY72QB4AQ1qOm98EeJhzVdatkOLMU162Gty/yt3aQdQlm6DVmXmHZ3N37W
/A1z6a6egAXVugszBOVda1qTvX6G0bTJBmkRZKPvAkp/JmX4q9bNqzn6T0GEZ0xQe4NNCz51vdoK
sVlPnqRY/FuZSNMno5k74yRxBwnOOMtwBWNyW1v6vlHlzsZw6488yU9SgqJ12GgfolJcwx+GeVIH
N1KlWrbepdcl9OuVGjfelVx0CFdpwZtAcetA2S8pBYrXGAvieYTwHmbSe+8XO9+sVr2gXGE49EzN
tgllRhBTWtjjpCL9oPqe3ZXqOhM71R4yLqmqhT1voEfkRqr6NOrCI0LVH7pGIwAVCHNVz4RdyrHb
JIsf5TD4kmITWVpvN5jRM2Itj0iI0sEyZHRK8x0cxkcxKJ+ChNNPS8NxKbSquY1n7JgQ+L6dJV2+
TAv52gzGP61fb0xldqRNs6ViVtuxDtaTCBt1KPaZGZb2ZNXXVpqkSzFv3UxMxrU6i9KURX8f59NO
0PrAzYZ4gWrETdyrr0GmDw73oGu0/k0cGMJygItvV3DByfRmJQAzfUTCpmf3Ve9aPm57Uci48Tj1
/Tgo7cRo30upNW4TC5ElZRI70vOaLlqvH8Kqvi/Kfu8H/SqP4nu1KQBYGZWbdONrryZPijg0NpPX
K8Wq3gNFBlPrxesamkadjeoyDLNoJfjSXRLKO7nuVp2nbYpKvDEm7bbQo2dNzvvFkGPS1Dfv0YDm
sieIH17YqKt4xDlXjsq9HmWjI4bps9jIIZx/gkRjyV1iGdcC2M8xM18HYUY2Sf2bGntXdd2uqiBf
5mLwiGDgAUOll7KUG2eapU6GUHDHbtjkmrxFluShauN1MDYro01WWiXtIQNOzjDVt2brb1LPv8og
zk9qeS/xm8kyTKccgwLCWPyuKcHSMqdm2ZmVzvHY+Q6CIPfC7Ecih5sw03uqt+ZvhUsKlqNkbdbQ
7qoOvptP1dYk40ebll+NJWIFRqZvjlw3fWJgsFf4WynUtn4lMfAJaIR1VfkaqKPqUvk2blV01tLM
h8aR5PRrZGrnBhGSGJid3nhjyqSms+7TROxWvpxGrqpSyeRm84zCyavhc2aQpXLlxeGSPGgtTMa7
Pk0AHgeg2oUyPBSiEG8ANGOHGcQ8q2Utm0jb1C1bqg/F6yirwMSJ2hedkasByCYQT+vVy5rO1TIJ
GlrN/R4J0a7Xx0UEFJtK4N4w8nLV59pzpkRoOFvCejSH26oIu79FVLRbo2mltSH2gwsz5g58KjzX
rlKugpn05EXRaqyFz3+OMm1QefPCBIzQCO/6EmWWWOdlC9r4ZWmV5zRi/mVYgb/E/AqsJnZQ3tAo
nLJxuvGbYSdUbWLHXvkwAJ1BseWqyMqVAZSGquWjGkQG3Z1iOGnX7oNQWua9/o5lwTr2amEJcr9Z
Jlq3A59qLePIMu3YCDsawt5VNDcJvFws8Q5v36pCLG2w/qE9qPUzooUJShXSPb8wWE6gwgUf/Urf
GLZmMAmLUqAvMFWxncT1zSgZ9bIFkk2u3PROmECNG+hNX9IZP2kvzQ2ZWUlek2FG0tP+2SNErIiX
0zPwK6foq8rI8/3sX5vHEuMfWUuacoi8H2t2dqDahcI0w0MpvdZmB7PLWpvkgb83yk7hUHMYSJ4Q
OIABnjD39KAJG9PzYzq7FH5O7cwc3nClYtODZMpSePg93tzh+9He/BnumLUnmF7uTabEULYcVnrw
MoSjU1OhSUa1BOn5e7BzLTrMBiTYKTPD55hJyqlSomwvhIByx51oCotBE55YWBd6tpfCzKvl24Aj
IEmTYt0KD4OVvMZYXvt5cu+r1YWnmf+ak1dHXsSsiCUHXOJnmLw1FL+iuXIAtSOB3k1eLRovi99f
2SmxcP5As96/CdeGWd/RWDnqBQy61XBGccnbcF0yYtOvtJXoNqvQvTSAOrMa0MKTVVSXQWOcGBtO
Qj2gfsyIHhWYZRYJil0ACW9QmnAgFF2bF4VwT0GOM5t5nrDB+kV79nj021NipEIb4jCd19zHN6jl
AGzPrpQKZoRw3VMY6YO8Q8g6mla/v9ozXVzmCUyeRSbCTH+PDo1AkVqpievooKehxzXQeDshKBZy
StZlGgGCUpp2m3a48Pwe93SMAjxhnivS4Z/tHY/HKLIRm2MpRt6esx/xKdOBJ7GCC2KLEEwCTSFx
rhet9aImzXLs/JU3lKhf+gs9hsxiwdEp483vP+nMjlHoZSPaOxuNA2D4uZS7vBKiUUdOZCjBrUBf
3bSy8mV2g/oflrMC2AQjFeQtTr3MixCwpywQKdj0T+rC336o9hj+w+LKnEsQhjM7lGAGQzquBV74
0WPVjWolWgieWvC2A9eslf/5/b2dO61BzxjcCHzT2aXu54tT5UiIjQacY+/4N8H+//antugps/4R
lbj0RCejIUS32S4zSx6khPwPHODb0VahlaMBaQ6Rzwgp3tBbiiD1NHdtP61/f7RLkY6wiGZlVODc
ovBgWJWrl3SkMRqA2CsoF0DvZz4SHEXV0pHmwYDPOjpGzUg3s1yTQmBB1qNcIiDWau+/P8u5Q/RH
jKOHGXtJiXxZDQ9t0X72ZZshzhaGDE5eUtljv9XWW1gPXzn8aVtTo3czz6+of5YXfsa5dyqxGA0c
G8glxKPVYg3ZNCZKha40Itp2qpHQ1XEWU+g1w0LypnCFx2F3G3aTThFH1dUWsYwEpWRda2KWLQq9
M1dKjnyR3onhvRagiff7TzxzECAjzwadBZ81WZn//Nv6svS6Zh4Zs74k/aoK1Z3qZ88YB/5blSuW
MXNzTNYBnCEbdLQxQygjzSR4waFXXyTtXVU55bsL6+ofqayj+/lHkHnhfXuW3hPFIpGUEOsF21wZ
S5h8S92dfcbTvYQIS3hZ8uXMlfIj5NHrqzM9kbOQkB1qM8pLfaO4GIH6W3o6S9hipHCbcjMjY8KL
Q+Nz2wh3I5NTnPWlHMNdBzxWByNCnHSMvTuhUe5UhSnJ76tjHjyfvFEsPw3WLtq8xxiqqdcqEf3l
8JBOXb/sTeFPT2uq7KIbE9g+7nX7tKneG938/D3u2VU5qxxDzYZRdXxhJpbFEFMVkc+NTbvxBddM
THtAovP3MOe258ybthA95xH1o5MozbxYtjzIs8wdt6jKdxgnJHuv6/7UfngBQnIm0wLuyogfeQ6A
Z8efy6cDXsqeKuyRCKyn6lphVD0bZ1ORrboou3CY/5OLHn856OAqvpWctCfmURO9ablvFOBuarzS
4wFCRcscBIq710SJo1dQfRvIFZ6ANJr3gGgkGDnjtjHHbasqt5PcOVakv1iTuk0Lby3H0gqbozU1
7d7Ts6Xc5vd9Xr/JcvxqhfMUVbpA0D+XKKKbTmsTTQ9Sh+O1V1pR5veR7u2jDZKIc+YQOsqqeRcf
wuWlW/bstT57YGNkQM6tHltKojqTdpYS5tioWIw3oRsyh3GC+/41QltmYflOmtnyhbLl3OGhUR1R
xYoWYpBHh6IkWIJk5L1/SMu5Bem5U1Os8Ex2Cma01LWxHl7Yz+cyUYC4M9REU7mXrCOkyZirNA87
I5jF7w/jSrP1rbHzNsZ1fF0smnfJAdLz7yW3Z+MQDigqdcTUyMx+nss0ogK1lUrk1iVl0ciPZkMr
y2wuLPmz3/B7mHm3fzv+YySp+jTIhb2G7Y+3UlzksFzBQZjdme1hjX+fQvNUM9tAIT3DGf5nOFiN
TOsbwvneDR0wO6ITHV5Kn88dhAYJJ6nfDN07AZ4gTDFJeuCDXpAY3cNkF3F3SS4pO1wKI/98lq6X
DTKmVNh31tbs68dCFJdjfsk379wRaKgqIGOZ8w9Gzc8oCmIlAOljby/VI1T/l1CHzztMiwLBYwkA
ze+H+7n70WBjyRrFLboYR9Ea2llZk9TxoUujzO0840owtEsqbGdf3LcgR2uOM9UqJVjLByvqnNhn
oiRR3kECvoTZP3cTf3+ao6sq8DUhADUdHyKJNrihZDu1su6bGFmqZjpYQ3SFD+BNZfmXuBpnsyoD
G0IuESTzMZn4+dU6vQgHVLlZ5xlZm6f1N3HkSoWTGW6CfjRDbbvVgn47oVTtgapJ/H6wraAfFnHD
0O/3j3rmfVOuYk2GKKPF5zo6MhMfwdvEy6z9BDuZ8WrrRfCFL+UFZ5bOjyjzn387SdrYjGQppYzM
xW500D1ZDKTyF5KPM0E48hWJvUBegNLOzyBJNrRCYQTxIZREui2N7iYWXdjf39eZZTNf/jA9YCnM
NfHPIF4mRE0lo4RKG/wqtxJ9WftoC1uZJS+iUmJuM0wfeVF9yuhN/x763PPNhg4o7ND1YJh9FLpv
BKOvJzgZeJ85IzLdDv7JL78HOZPB8Xz/CzJfsd++FH6wTcTYxduL6Jb0uYLJ5bBGk3ktF/oFXvPZ
5wEsZhINy6hj6/F+EMyGhDg6BGNZLsyou2aSaSx+f57zQSycLUl61JMWVSL4UVsFlbdPhLek34fS
Jamgc2kV3I7/RTg66i2kpbOQWcO+EfpdnllrKxPcONLtMNGWfl47qTAsfEG60hi2A+L897fmD+7R
0YLMglCgPVhFh8qwHlHxkwBFUZiTCj3//ibPrAx6bjS38LtlwHAMQDUzseliCC0Hr2nWuhBuI1XZ
kOVdm8klLbgzhxLcAWkmRqCNdHKvIR2RIMmjRkgZ1stQgEkcjk+d3P5b0szcRaQgYheb9IWPa+hW
RosWvCu1ZiyIyE1Wps10+EKGeObA+BFkXqDfNpQ49J1hztyw2Ei0e1MaF1qVtLZsFHNTqH9OWl9f
lCN8rmjqTPf3b3Zm9f8IPr/ob8GTIirruKfZhVTRDApVFjjCXRLlOrcDDPi89LwNZhMQB35GKTol
wQFIDPFi89FACm3Tf4rHh7ETV77wLpstYo4F1SbALEG88ITnViXlrDxXNLSgj0cIZqzKSenT++rH
7kUNcgSUgdyiJwABsS6jS9z2cy9UVVUICwywmMEcXZdq2ZrNUAyMyTrvU5Ck5WRMn79/s3NpNyg/
UN5zd5ui/Oh1qrXZ09Lu6SBVH4OGh4SaOJOA4m4PbNlKGbM/eSLpQvnQaaUrxPmiNK0Lq/b8j0Ab
H8Yxr5X+2M9vKgfdNFDKmvsGKUTJDReqYKMh5wBbXln76PoiDWt+c0f1NWMt5LXJiLDyPm6gt6Ku
DWaS0WvadJsyXqVfBSKtG/3Wg98srzvh76VRzenSoWlqYlUoMb8wT7gYiWdNpt60+p4h1B5QY8nk
3uoXcgtkFuDghWrq9Eyj4qaymUs2GurHt12coVHQNrWyH+KrsGwXNdhO7ZIjzOny/H+knVdv5Eiy
hX8RAXrzSpaVpaRWuxeiLb33/PX3Yy92pkQRRWzfxWIWmMZ2VCYzI8OcOGc2MhO9kYnysi5ChJY6
eimIueIWVXc3xsJeFL2N92bNxEyQCdmfZUj89+3BqNq5O4+0ictowCESylNZbPVS/uzF27NAjZcJ
GQ1k7VxFWritVAqQ5Cllw/Veu924V/f5g+4wC5j/Aj71E1avwUkeut/6Ye7g6c86PFxb/fB5p679
hPnwXHhOLdAzUORJ+KSWgS0K1RnGQUre0rEU8lME89jGpd+yt/hyZVC1tSCm8/H3T8InYL7Dd+uh
OHkn5Tju8l32hA7F7aAylHTd8hzQvV8oCpo0YS1k6Bbf059MlXxkCp8if3ILsJfUE4AZH7vwQ5XQ
k9l0b+8mv1ChYyIWNmSEEaFgXqy0EvQkaDPaIskdasX35tk/g6RnjG2LlP39y4shyl0SPoxWrLY4
RT3aLZ0gxURGZf+h6MOjFojgxsEAQqRHWmd14kOWWPfMJm0FhSuXHdMUhGjK0tb+o5d3cXom4JCh
pIbhUwbpyqREJ7lsb/z66fqnW3FgvHnzzL/CRXzXPh9ao2a2peCM9tJJKmpowMf6HMbpD2qzx+u2
Vo+JDhZ0HsnVpeXDJ/uA8iqfJnoeGYizm+GnMC5rO4siGK3k8jWd1MgOlS1N9T+nYXk8dUZhZ41u
IF1LlUQPeLcEFpD33RGd5GftaN+nk/5FefDPwpGnaJef2gA0qL1ViFjpeDEvTbEcH4TKJLWUtx6g
G7KW1mBLuoUcy0N/TI+A2Sy7P1jHnKnEcuN9WHEAHBSWSGlPp5O3uIdBJPfJWNEZEI2ogKkr25WV
eAZjNWNCo872yDE2nM6qSSA/c2JEarRU9VC0Qu5Ao5mumhwLCcAq3GeW9ambkGqMP14/Pys3Arqn
f2xps1e4uBGlIvhBoLG8Um3uBpFZEwloVmkVG9HTyp14Y2exjRAZjyH6PDrUbvWhE9OjVacMk/iH
Vko2YqT1JVFnpmEl0YhbxIJFVhjFWOHI1BCt3ii8zYVDpUev1zdu5b1lQf9amf/8YuMak5ErefDC
p7BP9/Bjo3K7cbXfUw0RPxPA05Ei1TLfsYeMKKlrFWm6a2j1YSi/aMwRoeOMHKbVHibmDPi/MHnU
/TTKcsP26h4yBzsneiihLqOizsoL0Ry43qNp7MFg9xA6xiAdi61y35ahRZYue1nRaxO5njiOxwjq
u9wA7GzmG+tZiZvZS9w+5C8QWPAAvP1c1pjIkxD66Lke+r1yAPwI+Mxy2kN9B6nFaZMbbv7dC/8o
z1K4jNojeQQm/a09WpZqTLcrevKLmtmcNE+cuEhhlQ5CETWQgDZ4I/z2G2C9herTg2kO0zj0dK06
OoDXj+rqHl/8lvkNuTiqbRJ6Bsp14ZPfg5bXm103to6gbmXUq1ccXVNa3zwM5rLDXsdVz+ioZLoT
bIp5BiOtEe0JGffdljbPqiXSvBlZpSg8Qm8XNGreaAgpd4+5WAb8qQwru6L6Rmnwb1zJv4aW3PcA
VQYtRb3tSeiZoBSV/ksoGo9elRyufyGETFfOC1cc9hgTfsR3ofWojjMxo8yF82CU9PSU0XeYcx4t
ptxuC3VwYJ9xdVgunQRQGdQbHrzEECCjqGZZ3U1Y5JCCxsVH8vG7dmgnp6vj4mZSjDvdS6YnYGJI
khXduU4lZkQEK3scw+FbNErieVKKQyVYP2Il14/w8hh2GcwoLSTb0CP6HVv1UUKR2wnRS2SSFX08
2fKnvc6gpSq2voOs/CuonjuorHdxl8oOQOzU8Y3KO2pWDUOz2cHHHPe3uh4/mx0/xswTcG/m56aM
o5NW60+tbw1QKTcgf6z0Jq4NgpZSLT8EfsHK0wnB3DplKMCTR0fz0lOr94zNis10StPq3iqYqBxH
63OcyTdoJAD1ljPGNtt5PVUF22oSfy6Ezo2zUL/1DTDUQdG++F57H3r1dGu2Xu607fQRhnb/MNX9
M27xoSrMl7yRX3yhYvBAVg/SpH6t9eTU69mHVAm/VVngUHxJ9rS1ZFsr5cRJ/OI4BwW6rxqHsoA9
V1EKJ9U9ZoI0aPRja+j3TcUktEZOwehO3p8btZHuICr61CoKY0Y5RKxRNHypo+ar2FUbfnB2O0u3
RJYISJVaNWHU7CouXAEMX4NY06d8UpNEsY2gtxxfDH5rWqHsizD5qpRiu2Fy9WTLMtiNPy2xZcWi
7iPq46Ksu20kHXR4Yj06YGr5FOlbj9Z76hYeTCZ6/2vqD7nFxeoaNUPppdUDRFUMzZbHPtvlWlY6
epojmmd8bSz/tuuUYW8lTEbHQyXTzIzOEDKOtugpP9vU+O7Ldb4bQ8hhqxFBUCiBNrzxWuBw+SMX
kZAQds0wFIbuqnJ8aNT+3gu8v9pyTYWOCtUMagJvv7KOjhgDW0LwNMkohKio93xtvMhJ241OwXsG
iz8b/q+h+dtfbHhUFUYvQgdANQoC8ckOfnZQoSAKF+1SZxb1SuHzPTfH7hUtw8NWKrBWj5B5ZwA9
66BNrGVZRW/MQEVWQXell+BD4qan+hg9hvfZJwONyV2zL++S5xmtGD72p/iTcBY2lGHWHlbeVcIk
SjqgXhdBhc9gt5FLleLm/nScKvFHoeBxTGaQrz8Pq7cWEIM2V8RIReY/v9hmZo+gWdND0xXKz7nP
SFATnKsOpvT2JRC3SBRXF4WsJlqghJ4UrN4aq5Q0ESrmXN0AfuWue5gpM7L04/UVrRuh1aqBkp6L
Ym+NGFNjhZaaKa5SP6UBVQYLlp7s9bqR9yQ98/EE5/IfK6zmrZWuA/qsBqnilnvrRXTCE3NMO2Fv
OPWOmRDXd8TT1plcXRgEoQSZVMrArL41iYhVA87ck922/BiXgwMk2FaHH3+zMBo+EqVZgsslKaM3
8LSBnle4d4a0Sx+Gc/OYHfLjHNAmH8tzqHDqt+TQVpf2r9ElS2Mv+pBMjhOV0mQ4NuaNIY+oQ3+4
vrS118ICOgnSb+bVXFI4VS0owKQpdVc2WgaTGBcU2huqLQyyDz//wpQ0i91AhmWKS8hJizhyqAxs
oqTGDlmvY4jMdps2CswboNDVRc0Yv1leZhYweXsoFKa2piYsFLfNf45pdKx9c4d4rw1J+tP1Na19
I+hu/rE0pyUXnkJI1DjK415x+1GEXGFCsiHejTD8Xzez+tLSGUZTxoJ38l3Pu03k1kh9bhb8Ecwp
Pov7eD/c2rNe2zPzkftmP+58y66O/zsYiZ4SOSkVL1E33/WNqVL0mei1iuup9LTaaEL4GNWeGoaX
jSXOznsZKl1aWmwlUOVmgijff6qZfXOasUP5uFTag9ZmJ+Lu8EYczRPhQ+IEvqo7lhgewS/vm4GO
TBXGh42fs1KeZeHULmFPn7F7y7dGyttSmma3fNZv+vv0SBiPD2Mu8nzd0lp8cmlo/vOLI9QkQ2um
EoZaRWQwQ7PT9i+c/6WFpY9EIEWkbKG4o/RUetauUD5H5oaNFVzofFD+3a/5Tl4sg48XZxNhrevV
SKSL6BZGjXyYzHCyIQV1LF+5AcX0VCsKjAay+VWqtGMyjdJLLAWPVeT3J6OLvlMsdiOZFlRB2+2x
aMsXv1Tvy6Z+QZrBrpWaZD4VblB9cBuwNE5vomJz/XvIq3daIYrj7VdRWVp4D2PoGDKNZZl5dTBx
KW6L+NT8lKWkux4YVTvT1JcCbXbQSQ9yX99R4XcyU8+Q+k5tzcs/an71sQrgrSFifNRKNCqTMT6H
XvZZMZJ915Rwk0h7BqGJl4Xu2/Xfv/XzF/eojjy/aUeJxpQm3Rpy+ikXm9QOYTq4bmctSLIutmlx
QSajKEc1UVS319o9E8AHH1GBQuvOcRW5CdP7182tLIum4fzOUx97D3POolhJCyHW3SIJz3EjCVRU
VCafJ+33dUNrBe83lhblG7NpKl30fd3tDvlDeCvdWvu0J4TxHsnZqJltJA8r958HUeaozYBdimZv
L07fN10/tarmylL9UyilgxeqG3HzWrXjjY3F5dRyRY2UZFBcaGwbprd32RdKBNMOBkXFVm0Txqmd
MdiVo/XOX0RoM/kcK6QiOJcC365PjMzE8mtFhuVc3Q35g+9NtlZ/2fho8woWr8espwwiAVM08RYh
e1JkWZjmhepWn5UfHQOvKSobz89wa1qkRcUDFF03W19u5Qa8sbk4KFKI7ImS1qrLZDpgPpSqq4/i
cFerwBT/ogQHzI5OjM4wjUTr8O0uZnXXRZXI+mBVfMxK71ygS6GmLYwoubuxl2tXDfZhwAD0tk2i
m7e2mlAQy0GZZLf83e/j1K7hXNpHu9iBzNl7nPbaPHUy5YdN7MPKm0trRGIuhEI/s8sLw75lCKOn
1LLr3fun/jVmVpnC2kN13Ppy8vtL9wd9QOGUdJbgZrGd/sDokoCKHzMAYmJTjog+kK0cmlMHcv1D
2ztzZEVNIz9D8XxCZsZ05Ht9H9wb7tb9eH9ygWlSj4EcEqgCx/ftbk/VJGgZ3X9Xl2AZKb/Vceco
JJ06oOzrH3bNEqM2wOUlxhFAw721JKVlYrVWpbk5vDYIZTcdclLVQ9CKG7Hcyu4ymib/ZyaLWtMi
21Q6kBkZQBZXLOG6BeVF63fDxPszypipIsqzkKQOSGixFq2jGVrOVS5VSSE8Mx9CQXWgany9vmXv
zZD/wGA/YzNpzyzz5kYV+zSs+TixJX8ce/0BNaWPXdRvXLlVM8pMAklwT6t+/vOL4GmAQixHJUt3
gYAipyXvNPoX1DR311fz/rvMk7kmORFcoADVFk+2mKIOpqSN7tapCKleGt9KTRttnLKVu/XWyvwr
LhYTdyMh2pSOLuPWu1m5Vss6hzqnoxXaGV5CO2iKXY3KjB9T4xfVx7RFqC4fYH5Id4bf3KVKfoiB
hKNAa+eZ5IiC5sJmYzf1B7X095UcbKGZVzcGzh9JJpXjfxbuAI3odvAjjzc4zL9XXrrvC2sLSTO/
Bm9fKLYFGQR6DpChS8biUsilJkdoJFGXrRKHuq8N787R8IMdBN+FRh94Sh6uf+75DlyxaM7u9uJD
oMkHAKW2uO/AaBpRsS0RKj5Gw6a+p2G0NYXx3r28WeDSp/aK6cfl2GtuSVCBWKEq/CrhpMuV/x18
iKEZHUe9lQ1dNpwhqklHPdM0FyahGz+ElkQPNioI64cYj8wIO5P98DK83Tup7iVknzuYQJGZh8dI
4XsJEKFCP5sjXa7Asqalr92ICCIijFBSl0pu47aZ8IqDaAc7y2SDWUh2zUjjodCBYVaB6saDfNZ1
AUE2OBjtPCg/z6pystYatt7Kw4aTXD3WF4tY3ESj1SCGmiPZUSp2ikdryti47FsWFo4rC6DDod2i
uYIEIWGhKfBZMW18/RxvGZkP3sU5DlC6Lho/A8vQhh9DyftCVWyjsr7qgHmBab1DTq4sK9stWoVj
HOIZS8ak5eJZw22Zw5bq8+oN+QPhAQACwHNxqJQ06vwoNDW30E8m3JdBFjupVdtd9nx9x1YNMdk1
KwTTk1jCCWK9kpqoyfBnPZR6JM3yaMEJkTKRGez+xhSbBjZWAh20cGvdZMilqka668MgS67sCH4P
7Dhywko9/L9M6Qt/JgZynxENaG7HnB/oSwfGLCdC9zWDqPEvTMHoAaQaJiDmgt4eOTMdfM2cb06a
oCdkTTBdIlStJ4c6qv7nfB1vdmFqcbpbxEDasRo116wbO1Eau1Z/m9OP6+tZPd+cbhNmaxQrlrA1
3YSwV50m1RV7dedNilOCemiGz9etzN/63YNzYWXhb+JYyMu2JUfHLzjUIewYhmbL/wLH70H0jlbj
OeKWuNzqI4efJl2g+QDy9O2XYnxiMmsp0N2pgSCZkD2RbqJ6ciqYM3vjb04gaQGTf2AG+DJvjfVa
mabK2BKOWEgmFYldlZ9k83sCS/L1nVz9XkzFzbXHGfW3MFSZ4DhiwmjgWx+i5pNeaTvN1/bXjax+
rn+MQCXxdjVx7Vn92OC8c/OhYEY9NV61CF48QrVh9HZNbcDFXW2UjdZckwSzAIB+IlCSgLdGq558
xxT5XpBf3kVJ8KJ13qmxGHRs5Q2nvmVqcbPCbpikxCR4nPLsOGjgKLwMUEZxjv2NGfx1S4h2gR2b
wZmLbGRQRz2tUmpugg+9lh7Bqfujq36l8YfrX2y+QMsLxjjQP3YWFQezEuqs9YlKmhQyRJZDolA0
G2dv1QhgYRqF9NPe6duEIAVHYBqqm5bF2U/DR9jpXq+vY6VTyDzHhY3Fp9FlaM8bP1Xd4Yf2uflg
QamBD1e/qB+q3+jhHSTVbqF0/XLd7OpnurC6+EwS3M0MvqW622f+oe/DFz0cHMpTv4RkK/RaNYWX
mLvk4K6X0T502I1g+b3qjlVR2ELWhs4ghvpOgBRPTbZGCNfcBZw3/7W2jPSjrkyrQCZC0sPopQ/N
p6rvbstU/HR9/9Z87aWZha9VW7VSG62jtOx9ihVIqavSyfXahu1m58l/8S5eGpPfOgqNIuwkabnq
ttks3SuBvnz2+/4vQuRLK4uQLKK/GlFRVF1lyG6HOD9lkX6+vmuKOjvSd9eW4qckmVRBOfhvlxJ5
o6jWMo4I0vXHMKse21T9VBrtM+QnBilw/6CE03MmVT/NGBLXSD0xKfeUwGhmRz7Uab2cfysjcZ9F
1IX6pLhpg/jcNciQZajtlsKQ7qqhCvexaT0JIyWzMjx6+fDcatwkrQUCJBk3s+BqHiufEOE7yX6P
HEOTfOyhoA90xbOjXN8V2XgnJFNh57lypxbRC1B3GDiibp7ycrweqXevu9PLcJ+p3rFrDKBnQXiT
TPAfTcbdJKvn1NBcJHo/BOjayQMy2B59caG5Q2HmponNymmp0toFJB9mjdr8NNBhGVXo90NFd4Qu
cUZI0oDXw0cNS/UuTcqbMcp3RTzCX9sLR68RX+pRhugXZS6gX5QxNPA8t11h/fYYYyTb1J8MKJrt
Tk6eA604J6Z4M/nlx6JrbtthGvaVpn8XPOOoeNKHKFYNu1WNO2JAF3wEqjf9aRxHWJm14lYc+0OQ
DhYVmfzWt+RXTadn1RfHUudpTGYdAqH33XrsbvUiPWhk8LbRhr+lnI6hHP2Cg+MO1vuW7a9PkVjs
Oyv55gWQjlgqxCkRzAuFKdx2EujiSn8WveGDPEQ/Rcvfp+10L2nhZzGZPo9a/aMJYJHLLcFpe+tO
8PLHeuCzNl5o8RMSBtKq9smQp9geegYDguB37KWVnU5eeGiU4iZPil2qy+F+iNP7NjTvKqWZDpWv
HASotXeeBn133ToUmUOnkEH3JWlyiif5SzZaM9duGNnClNyg9kT/wEB7o0YtDDWZUrEzXaCvHvtw
PVrnSB+eAj+U7bhChrwD1a7IIzxT0M6FaJ/DC63/1H2vOiZR9ytAmyPoZMRoMgdcvG7LwnRqNPVT
lUiPSsm70MpPcNbfl3FwikXp5E/FMQjN3ajJ31Qhu09gsB+z9jTAFQ99WXcfBO1DJZiPnakGaHqo
Lgk2XY3BSOxAK19y0TsUafQCo21m1z64xrhRHUP1OkfPk1+xUP7QBhDytboHyOmoHToOfvqDMtQn
+LbBFYbJqYmHx6Gezl0l3PlV+jXLmluo1B6C0D92lX4o285RLUiAc8b26B4wHWy+lpoIE7zVHeBl
fqzMHlbAUPwsEuLZSLvFTl0Ju6HLn42ENfgx/yIJP8QVgyxeb4TwuScPfd86ihH9qKLo1vDpRGrm
NDpVox9I645qMNF2mMWbu+nGq4xbyRI+yDLbMlrZZ6/LPg0GQvKDmGlOmwTpvSc34q5X+XdR1fPt
BGAzUWn6kGKbJy1OOchQdEPufKc1xUlt0ldliu6CLrsxu+acCMVpmsBZIxHS7PNZp6I2ONVWBPyt
Z2RQl5FtL6wPWanvAlP7zFD7gx+3L7nJZ66lvt616Hbcmf4EMrO1WE1lnNARuNHMWrQNYTqPEIZI
QWChylL9mBLxPIhlSgNCZ55cH76qevO5t/RjVhuB40nid0n3O6eqpEdpVG51EH5ZKpxlvbacVOzu
xXR46UtKjmEiTLah9D7/GO51ffypC8JzUKbWTFd8F4f6s5yiWhCF3W2qQ7yr1HehnHNFRGHjfVsN
s4AXQHzBrIu6LDmE0aD7YqkrLjDcO9Ns0KLemolfQeETZvF3kx1Zqkw75+3DozRpKPlIu7i9Xjhx
Vu9ztbszuvYXPPyMLGbpl6H9sNsp/mupF9+vP3urMcm/tpeTLkI5yNkoaYMbZvDWW0jQT6eq8jZq
nOtx1r9P6yJKqKOpoqpKsDqU5Rk+GxRBJuqpcHHbg+JtVQXnaODaQ76IFgQ1HSQ1aFRXz5ieY5oD
cymaJH6lnHs9MfaDMqvjlNOM9fVekkr7nBXlnvLeQ2Yg0+DV3bM5tb/rqn9Nzf4MfvFbnzUQpetK
vw9r63eQK7KjG437Fx/jIgKZD+NFCS2O0rgJDXNwDe+xRg7Qlz6Gsrf/CyPz6AyknDP6eD4RF0Z6
tZ6SaaCp1sXmXRO0Jy0tbltT/HndzGoUemFmkTtIo58Z8aQPrjJpJ8mPj1Ia23r5sTRe/NTbiA/l
1QN2YW2RMwAR8eOO0qwrNE78MUn5h3xj3ki7ZBccQgcOc/GMiIQAFmtwJEfeqYcADsI/I7nWbms6
7k+o+O4EXniNxR57gEjkXKaTj9L9fWLl2omnBLmXrvzm9/KTEZlPEWFWP0wk8uMQMMdUbnzmLce1
2P9RLfqkg0PeHUtVsnW1+pVl49+k7hTeIQiElFJegthjqYFmTjEGN6nRpmmzG4aCj2oe7awCNM31
8zRv2bstpfTLZCz1I3rPb4+tkiIxZQgkT5MmOVLj6jy5ifDxupHVTbswsryAQptL/Ed1EW4+a8Hj
mJUbacZ6Tn1hYnE0xCDIDE9XBlc+Bq7qlE+lEzzGTrEffhPf28HeIko6/sWydAgvgITSxl5SXmhZ
TdYykVFPw6fQf4nCjYri6l2/+PsX7j2B3HhKNf7+SIB705uKR0GMflne5M7cW8O41ble38QLg4vD
EJnM70YhhYnmM4z4SOI8aJ8ggRcLO/to2sUzMz6q7T1oGx9v9XhcmF0cj8mXtGasq9FNYS0zwj0i
bH9zay8sLE4HGi01JFci6XSO0meMAIOmEKZePw5rPc4ZoUIHGx422OXeXqWojzqxr2JeYwYR/DlM
HJEQPGZwuO77Ljf2dMio0qq9tVFV3DK8PCeDgo1JGNyoDcA0MaM017nDXN55Pc4jr3/0Iwq811e7
6jguVrs4K7o89JPVJXT12nivdA8Tzels7Db2dP1owLICwB0HsRxG6JIqzON6VHm6b+qesQ8o1K+v
Y8vCoqpYCL3QoDnCV1N+hYY7FfXGElY3inGNmXQVxqQlMXPUa4ofJ9LgZuFXJFiBfym2PG142PWr
e2FlsYwMnSE/0ZLRrToZYW4d+bWBD4J6Vg51kpCiDdnEr+jofU1TMmWU3XVHMWctJe2p1MMHYFfy
7vrObi18EX/7gS+YcknPv8isB1P2H7K2OEBUeLhuZn5x371ghmbSzmc8mU7I22sH3VvWSxNFLDPx
mOPLbIiwnZ4c2Aq9v1oR3IcSpP60xhYrGsliDVwVqbW3LzOSZAklReHn9fWsbRtjZbz/VMzIXBYx
V+DnfWzEDCVYQ7KPoieZeb6iP1038l56mfbDpZXFeTHCNlPkTtRcRAF39YPwfdZdNm3RlZ7yM3Sl
dkE0VzmkkafkVevtzZnltbIgmD4g/bSteEHnbbiIly0GL+IUoS+6Bky7Iteh20IwObrmfyqKmnGF
Qt0bagLTESD349hJW7RYa6/r5Q+Yz9XFD/A8RBWHfNAoYQ0Uf6xvtKICJ2tV5EblfF/E9V+kIZcG
Fx/W80Ta0iEDZJo+7JkATB01KveIcG71z9ZcGmQngJzApM/0429XNvZqmosanchG1l+oQjxLnry/
fn5WQLWcH/BCzGQgQGKai6sgl+kw9jX+JoKpSZCc9Ni78atFGlB805GnhPK2PAhnq326bnj1dvxr
15qP1cVXG6usgSIDp2Jm9X0sNndlGezbSfl83cyaU5mvOWMfxOGMp701I+d+CiIiH11/bD72ZXXv
+Sj39t/zPP2bBf1radnXlzKhE0cN4JARFrRwR8dQvjR5svEIra+HB0iGy2QGXL9dT2qMeq9YEte9
7X+LSXWMp+Q8quo9JcVP17du9hxLfwyg+x9Ti3uVKoKSdFpBOyZ/UH1lH3iy7ccPinxTI2Qmtf3G
UVw97Rf2FtcKssPRmxIZCIEJQBGtpkn7C7d/uaKFr6T+D13wnCM1irKjHZiqso3qyYaV9U/EvCUn
bh5HW9zaVJHjgQhxdGtVc0xAMmHd76I2v+2UjbLR6h2anS6ICMiWly9miMhnbSVgFJUM9T2zKey2
Dg4AzLdGSbcMLQLTUu7lMUU1xk3a8tBl+k2LkpCFZuH1E7duZp5XNQyO93JmJRkyKe1E/J3YtzZk
TEdZ8Chxaxt3aGUCGJ+n/2tnsZyuEtso7sFJma/Nzju2x2DHpyJB8pG//UlDSjmaM0+dHe39Qyrt
29oxzurGx1s9JiCOqDChbvGOqqsEqQV0geslah0thXsl7/a9Pzhls0lHNkdOy5sMytiasb9s7Tuy
zwSqFykH3RRorM36MaFrKqePnu+mH4bvUDvAbzqa+sY2rz4tpE8KWAIIkt8h8CGs0Pp6hqPVe/2m
csd7iBeO2W17AE/pO8QkO/0BUPr/Dqqm6Y9UB4BqWNXfzXdLWVlDXDLQtDYYMhyk10bOj2ppbCRr
q5HXzIFkcc2Nue7y1hXnJUigVCeInCMvdL73aITfIuG47z6ZH6yv5R3ah6fKyV5H3w5+bY0ZrHnL
S+sL7zzR1fAhjSco9/SDBLFF3Job13HthF6aWDjkoOiHEj200UWb0asPijQaO/I2ZuS3IIVrFx+W
HWhHIadk+mUR+sN232SSQUu+16cHs2DmTG6GG6HZGrDZsrO4+OEg+WFclADIit9y09lCcWuG/ca5
X/0yfwoHssxU7ZIRvNWzJo10ii95jgpr99uXfv7vblLBQXK4IVYEgfn24CUCvM7QnFFWVIcdGcYu
7l90Jdtft7Iyrcs9YmZgLoUzDb/0Gp5QEMwX0eiKN8yK3/UP3Ut8M5yy78r95Gg3yh6hiXstd+LH
rXrc6mcCDMcKZwq1JQZbUqMq1NNMdbvyDPbzYFb9OWy3/NPa8SYuhAKHcRISzsXx7kqpZnggVN3E
n2ylRfi2QL74R6ZvzK1t2VlEHXRIaooiKjO4RrcHjrlXkFdT6h/+2G1EHmv7poq4eUasmYJfNuOC
JogF8gmmV7XPUwUZTOr008ZqVm3MGEXGL+akZBHdeLEEazToYFcyHw0NOpufMl2q60dv7QbNJAz/
tTH/+UVuUORTMhQV17T02++N2bspolTXTcwfd/kkqowrweo4s8YuKwDDEA9MiEmKq0k2YmHGTZEr
H4PUu5VDChtKf7xubnXX/jWnLLIdqGIbuUhoYRrGq5giKi+lACC2KAC3rCzcaGGOY66Tb7tEZzJ9
dFn+neqv11eyMliKXsnsGRAegk54SWispGVqTF6kun4dOlWZHygA2JqaOmX1WE9o0KafoY/el9bH
MfnqRxu6N2uXie4GVAVU4BgAW1xagBIRjTs2UotGJ/CKQxbeW2jOhtLGOtf2kqhl5jaFgUhber+p
HmtDiCXZZezUiYVob8HEVPjjxjlcNYP/gRIQ4Pm76ok4xX01muymKN2k3ddCneElH69/snUbCAUR
pSCSskxI6qTva6+nR68xmkdGqtNVK4dh//+zsri0Ypd2eYS+GPFscTeG+VHS4Osqqw0zaxcXyYR/
FjMv9sI3iH7pJ4bO2xC19U4qm/vKehCiH7VX26FmbERAq5nCpbX5OF5YsyoZqE3K1v2nugYSSzql
M1PFDZPwrnponGBvPgNPOnZfu3v/JdjwG6vH/WK1i+OOJEtcMFKDRx/PtZTaqvAjqj6m3dZbuHpE
0C80mROS4e9ZlEm8pJeNITChb8jCl9LL7nwtPY9a+nz9jKwtB4oWChQ4EA3igbfbmQWVVFQBoVGS
f0mrya7a36X2S4mLv3gIKUXKOiB3CXrbxXJaX4F/jQTTJfMu6/EoFMcx3WxVrq5mLu1ajOEi27o4
ijKFM1VI6RNFd+1v43N8amM7v29uvUN6LkJHPQxH+ba//ZszYUA5zgZaMJ0vRV7KvM8rIAI0z8vq
J3x3dpsFp2Fqjol/vv655m1aPpKXlhZXugjHaaIkA4a6wcW3tuTt9OY4hr8yfGGjv5hbAI8/vPDv
LVoitFiz711iTEcwW4FcNYprzVA1vzN/MIBTOSDzhJNgAEmfhLiipNz/qqXJFSyxPwa6kO4yBQxW
JsR70QRnSZPMRokbGgvdOvuF1B/LsHmhf9Pu6pK5yDwvTknk3xpW9MQg96dwVlMXfe2585rc7sTk
e1DKoV2bUfBCnt6cLK34C6y9gYrxfxcqv70JGr+xTGY3FtfPEchVnW6pUjqetpGlroKnLg0t4jUZ
Tvy69bkK8tE8xqf+Pn+tbqs9Y/576XW8VTdu+Hwkrn3AxZEBCakKUcudqKvKSQxoRqbX64dyNe+G
P4PHEhqrmYX/7dbpcLfBV8QYovGSnItzOYtKOsMt1Azn8LU4VXsRt9wNDnOOniMcNlzLalXj0vxi
hZ3fpmmY4yqLz+VeHO3qQ+PWTvKipDY9l5pSUmh7t/4jeJbrC191N8T2DHFLoO2WfFBlSMWhaMlX
IrD4UwH7VPbbz05RtRHhr35ChnsZmsB/vqufBIbvC+GInVx6jK37qPh2fR3rf/9MfwKvFXWaxfcz
DcvPmpwsRewSe/SfNyeG1w3glWeQOhds8WhOXvcfGne6e4gLiIkjSn8DEkM85x8Ti5wuTMtBhXMT
Jjr1WbEYBvce+vTz9X2a/453V+nCxuIR6zzG+ceatz8sv+vKzZSeU1m48bIU6p70Rov8/XV7q+fr
X3vLHGVqQ0uoWp8ijNR875XkpfJ6kETGKUrkD9dNrYUbF9u3LPTmlVD6kUAU349f85bplQZ6Qqve
Xbfypz/2bgdnVCXUB6T5S/YrKQGZaI5A+eLf+pN57O6G83SKIdyytf1z8KOGBd6bqZzR297pt9Ux
u9dc8W8cIm5K1UmY6LAtQh7oEIdiLIggC/mjmd4E8MxeX+Xqab8wIL91h0riQzIJpbQbGcCj6sqO
N6nlVz/XPJYDTyoke0vkQ5yXaltOCeFU+8ML0G66l8ut3HUVEwjo/h8jiys1WL3VWAIfS5NdcRpP
kmU6ZhbZjenfCX4F8zVT+JZh++Fz8H+kfVdz3Diw9S9iFTPBV6ZJCjPK9gvL1toAc46//jvUvXc9
A7EGn7y1L1q5Sk0Aje5Gh3N0EbyqaIXcXUuaSmfaAJs0pJ4KeCGC+Y42EeU11t4uf5ao8aOKQzyq
MQVg77GGCubGdz3tXJa3XoXkk4K86nXFEOwo0BouNSNPC8pItKie8ssIJWcEISGIlQAb/j3Ufg39
Ca0/TlS+G8XfWPh/jxKVh0vBADModNDjIorLQ1fpWodN366v7fp5aTzZV4VRJBbGMCCA0QA0cBv0
yU4CWPV/k7JcvbPXHxpTQ4QzA+zHZD5UEpCbp4XwcKaiCs36Hf4/3f/0kqjqAv0VADs5hrbhGsrJ
6N7/20oW23+2ko6AlK8dwVUvF+9yeiDIpzH0eF8Xsr4KCwgkGNBGy+tyaGdC0AZjhlot4xHZGaep
Vh9ZLGrNW6HbBM0bMjL/J4NbSG5RiQ0dFhLvom2xb54xZmb7jcce2EHdAvgrNV1RW+OqIz6TycUT
vTk0UoKe1GOfWkFkE2+W71B/AQo0hvaJtNF1kTFcU2+UdA0bzztwH/Mvy3ykYAmRgQcrRTfheJrb
h1KEDbJ2WOciuI3UiZLpFuDojrNd++ms3qehJjADolVw+5ZamM8qSopLatY3FPniRopvq1oKvq52
5yvhHAcG6msznUGTlRgE7aD3fS0CA1pfCMGoN/h5oH2cYldhoZvUKoFbmgM3DA9hSt4HITyqSAp3
IjEQzxUFjX5grG+cJroF0Kwr1X8DQ4I8z79r4Q5Fa1g3VGjFOurTFBh1587a0/XzWC0cnYvgDoQN
aUi7CQcyuHNA9uNTfJTurQBjcU6besaJPZCgvp3ACX1bCTruV9hPdNSLkMZCuGciUuGWByA4pScT
HHms5we1Rz1drzTiFUrroVy61btkP6nlfjAlN+xEk8Vr+RIg1y3NC5hY0viOP0UdJbUwgU8dKyp4
H1QPqBF1Cd8OVL0UhOIVOBqIqElsfbvPpPLbrVFDVzO8RZKX5kUB3Uow3M6VT/3eAe7sfnzpdiba
KO4Tb9gWW8FZL/vJh9jnS+YCpzDTzKHEO/KY3hCASZhOr7vyc/VMvye3+q7xbKRePOslxgTdXmSX
Vy8M+KtRYwUeCEDrL/0NOgwbhDQ466R+z6ffpH6jmIu7vsDl0n1e3x8Z3OaSKbdSHXQ7x6boXpk1
HiJD96Z4/EWZLLBjq74No9X/rofbywLTWE01Qxa4VjzdRY8tBhE3kdt5s0+29XO3/ZsmgjOJH6mW
M49tFynazPQaMXeV7jEcGFTatLu+gesK8u+i+NJ+OupjynqENhFJN4ls+wOmj3ogTPXNuxZ3gohN
tIcqF3qCn7XpE8yCA0GzjZzux7CZD5KLoUrLi+80P96HrqgDVqCGfJemGZoh01PkS8CD5+gRczv2
Yg6Vd30fV0sR52e1OPSzsypZZIMGCI+H+Z7c2o9kg4nlm/pxpxyAeupa2WF00a2p+CqoRR0bGaJv
1z/g4zp9ugpgJgI0DgrMOj+GWXfZPEsT7Mywt+5B+4WOgGKvHHpAHnv0iT0s+W52al7rv2moIKhc
GeTjAc0TU7SV0RazhnuBqecu2naRCDhv9QTPBHCet7byITeXN3oFoKnS2E54VFiD6PW3KmVppkDp
AzUDvuRcgUFFaUtAyCbW5ElGg4JVGG+rKBHE+qsm648cPo8Dph+5HMsOE1SgIslzyY9K1W3UcWN1
otZrwZL45AbqExkScA0GMumdqvbuNByyVkRzJFoPd6Xlis3Al8a4amJMqPgpDkUVVgc70JAz/290
/GzvtMtLRtKmQkSOBYE+IHXJZkktM/khuY1cDRARjuZPj+xU/EQrvcBOrg5+fPTa/I96aNz91sKC
5FKEwKzxpw+O3q5w6Z7slI3iUlcCZeqWCZsQlz/66U6frXc54DOjgtq2CnYhVT/KSfcPPN07AiXB
uLFIR7jLNWWZrqCdB3C4Q+ZAjIshkkafBYZftBAuFrDymYLgFCmqgpmOHAM1q2eBQDkWRbu2WVws
YKVTXM1gjD6qp+Y33eYBA5pwAZgpv3XFPDWiFXHRABIozTgCauHYhXQT9tFOor+vL0hwMh+AL2eH
j+Jyl/VtNR7rNtqYU7pE5w0RheSCdfCUtEavIodc4Eo1060cZXuJ1IJOWtE6OAPRyFqmz6jRor11
cNuROZqMNtpSEOqKpHCmIQSrWIbaJMyQmjsZsCWi+ilnf9MPcmYF9GU3z85ErxVgyIZ4BKJ79gaR
tTeYyl0rMe/60a928ZzLWVZ7JieqtLlM6xI9hJqrZ0u0qTjRXj3qzphse4A5Vs7XKSLwNPtja3TO
EMhyVimsbeHGafxrWuD8Yy2vnOsLW/7IlTvKP8HokMygoWjQaEWYY6Cl2uw1twUBXN4JDLZIEmcN
IkKtGSUg9TiTDQq9ftf1gGlXnaL5OrX55cZxliBtaZ8qEbpj54rd613uo3LygK7kx1apBe9nwaJ4
uIu5xeBKp6HzrpTznTIDQShuAAqvemoUXD+o9Xj2jzrw5UxJr2M5WhIR6c4IjFclR1HBMRO/+a4c
FhqwKVC9/ja7twY/Tf0Gd651p1dRq6nAOhmc7ehSpAhqMAQek6S66WjpWW0jcIAiEZzh0BowJgwd
HlkTmd7LCEg7if56fTNXH1lne8lZjbqRAUNUyCicYCa1bw6zDVAn5ACUBcoG3dvXpYkWxNkOhVU6
HuMV3sSMuVmvOxhJ+m/u3Fj09Mw8yb0lSSgKwmlgRa5Z542rNLl3fR3LvbliK/hG7aJJCMlRfkQu
OdyUQb9d0iWpkGBhfbtsdH9+EMnyE3aFrkZqbmAtQ/MznVlQoop7fSHrrulfCfwsXVUC31CqJIRY
6Dgvekx/mr/H+e2/CeGqSXrej1EmRcj0gPoWaUm7LAOpED3F1hN4+p+1cBeyKvvRjhTkpWM7dSpA
r9TjEeBpDrTO7Qekkk/YTb+qBTdIcEh8j6Qig+/FGuB3lRB4dACFwjinQN1Ep7R8wplO0wlAJnIJ
O1CSDTLWDtVeSiZK767w/sBZoJ0UJV8MjCItdilFiirTADiffgx/gWht3/yYXEyJPwEtYV8G4LFz
IyVQB8fEu6L1Z1++Ge+y++mQbkRp+fUHzdmXcA6ymBNTqmr0qTV+X4Ppscu9xF9C5tGFeQKoAWaA
vlPPfLiup6suDLwQiqyChQNsd5cbUM3WqIcWxBrNHv+zb7XvxqA7vWQLPJhIEKepWVO2mtEjQJ+1
zCM1gxmsXLUunaj/mwD3bEmcB9EpRZvf4kHkjMENvttAalAbgetf9SEA9F6yudrCmXK5b2lXNmRG
tx2wXRBodLdlARy+WfNDadNYX2dbh5b+K8zgK+FNP6upEqNTHSqCmfFTFIFodPp1XRNWC+DnUjhV
AOVxUpMMTw+qjw8sNnZGRxJnNobesQuAXinHaZ6OIXBZQC0wFCIqgdULf7ZITkGqybQGSUKMrXbP
CZApG0X3S/p4fZHrWvh/x4aWqstjG0LG6oYuRnLa9QPZTmnsqDULkl4R2K9VE3m2HM5+2WRuhzlb
8jBjilR4BxzN+W9KyOcntmzpmY0Mafi/va1Aa9zqqoSGT8NsBMHFyrkAkQFQcmisls1P02Z632Cu
2i6HYyjT15Kkz/ow73SKbNn1o1nZMJBFgdscQ5AyJtu4G6XUWIQmZXBaOipf5G7W/iJMwpgMgKWA
cYxpFn66HbAPYS1pyXAEDZxj9ZEziqCL1taAeQvgVwGSHsyhnDtpKJvGZJ77o05Nh+ip4eRh0wk2
ai21jKoZePcARo7/CKfEKZuRjMhM+chu6I9ivpfu653qa9twZ4Ly0jOlAHCYL91RPTBBf+yaLqAl
h4DWCxCDnygTlKlAD7Eu9cc8a4I22aXG5LaiCbC1TbQweauCQkxFPZpbnm6oodJm+XCs7EcUeByq
xP51VVvfQRs9dUDmBRMUH8t2o50mqVZA17zB113mmvQxs30WWCgfyWBn8QG4Y+HHg3UUFUDWii4L
3QyiDXnpx+XTwAxTvnZqMES4Loou7Nv4CIzWV/UfwHGoC4gcdW1hX93awZ3L5IyrrCfVkMZ4qRoA
I8iiQ9rOvtIJtnXFuGJhOuwE9tTGDOSlOeqsNKr7fAI3Gg73LrUn0GfOCpiAe+MOw4tfD+MhDdcZ
LR8qIPOXJZ8bvy6eagw16EcMXrgYLcZIb79pmQh9b00bz8Usiz4TY7cs7awqV45lbztdJztUfrmu
jasSQPIGKLVl5u2jy/9MAuBG02mOQL1msaJ1zb46SrUueI6sHs2ZjOUbzmRoiaXXrF3ScTJmzmKw
dUq/VBI7aGvx/ttquGPJURPtqT0MINGxf/Zte2c1oqm2VWU+Wwx3JHJUjU1s1chCNO0RU213ltk9
9a0IF050Lpw6T6BPrJemb+DcBUZUeTW27fpeiU6Fi/n1wkT9ukG1t6sKt8Gf1+zEpxasQKJur4sS
LYbzrmMsY0IPRv1IR2BrT4b8XkQiKhDBcvgMeRtW1mwBlOaYJdPBBiZ3eRzK9tYU0X+srwVOCC3d
AIMwubUYtZ4bI1zHsdRfCgqAX/kvGtbRFWPAQv9PuMAdfW6AzMSK2HCM5hP4MgDsDDBreXP9SNYd
wZkU7vgLLbOssUVkNQbhBojM4zZzx1PjIeAmQeKhgeF79lMgc3GeXBbnYmXc3tFp6EtFhczaU4LU
9HMkcnp38PIHoFx0j5EnwpdYVQoMxqsYssZ4Oj9/lcVEnkcMGSAXETrAloDlwRC85vVC+oW1WRMF
KXME3VALvJK4tWWK2Rng3xqOrHDGYPSSbVi4qZe56g6sc6ajuNMj7ZwoED7eF/f5aVeNZTQec6nK
JxRcjcoFwpmPeGL0PmBimUM3oytt0j0AtkV7uqjfNXGcAazlcaJxXkM9++QZcE1u3OuP6PKSkM4y
78aGWALPvi7QlBdSbMww80NEXWZVzWCkw9E041ezafdgsPpHN3sP/IXvLRkFj+tVA2/8EbcYgDNv
FeqzUssUSjoQ417v7du5TienIn9B2IGBRJVYxAQNLwwKJ6cyEkC2W/2R1oEts9d2/kll28nL+OX6
tVu1WAiI0JsKpjGD78kIq2TMRg1vm2r4bqrfkzj1rgtY2zHM/+NRg+BLxbj35UrstEpboE+joNuC
paC9HXsQ7s5P/0EI+vG5sfw0hQeUe8xyNe1Dgq4C0GJKrWBi/epCIIM7EjBFqMaYo2/HTNip1YdA
keOd0rTB9aWsKfS/+wUxXDxcEbvUqpQBGKzKdpL80I3h3pCpp9WdUzbF7r9J4140JeKVFPDk8PM9
8Wwwzdph5GUT3k4ArVS0x+vS1qqVeHr+rzJgcdz10ceo0we8Ho9mStGjBmw6DN5VHQN40Gx7WiV7
ei0D5B8zjV18GKb0Me/U3rn+FaKDXP797A5rPejUI3XJWcV7uZr2TZn7nSrQlrV7db5SzhASqkml
KaHJSgbXqGOn5v0QiXh2lr/BG9tzGYsqnS0kKtpURUCuHNu8BF/CN7tt91rzYowiJLTljn4WZFuY
BsDT9xM+WYb3Uy6pQGICuy6g5NEJq8J/Jej665IiUMvvKfggsrL+i8gQ5U8FDLHLm41/fugkBGBp
ngPsXMte6mL0aMsE9nz1mM5EcAo5jtqI3J46HGVQFOXtfED5UHDF1rKXmHH6swxO31S503Qw0it4
VQ++doMn9dbyp0Dz9ddGsGOrgca5LE7twGjQTpM6Q5Zcly5axO+Jqga2CaYxamyNCHA/leLpHXFn
qyXOkIxbvUzRIxArm6iJt1pdeYXVPV+/caJd5hQVOBVVUUiNcjQHy2WJ7Xb203+TwAWsdhhWhkRx
jjNiODOtb+VRERjmVbNxdoycIysjS26T5fmY1cp26JPTYGXPJcsEU7sCMfxTJdVBG1HJCiKoEh1j
JgkGmQWd7V3fr1Uv82cxfDPPwlnQ1uWM6hJ4Mtv4x1gDMdSwNp1egQJFkJv7aNb9ZD/OpHE+rbTH
ptQ73IDGHz3ZT9FwFT4BiqDq7mXUuQ8LsfoCcduApskrN+QBdcKpcTNNcD1WDebZd3DejsZyRhOG
6LSIADNiDK3TU+JFme2h7Vewwys6r4LeGhA2eKxhwJhTF6Mp4rlt8VCL9Qc2T449fV3lzwXwikJm
ya6pouFNoSHjSdXErQtJ1Ma09hK8kMJFPWUtDTWq6wh4XSVQvMgn0hb0ZBvZq/fxCbMftjeKhjhX
jgluBjNTsJkY/eBruHESYcoNh3WsFXKXmGC0IH1ggD3GSUfj4fpFWDsmIKMCsgecASiYcetjBUu1
MFSi0wj2IXncx/3P6wKQQfzsPRHqyMpSzUUajU/pNiRask5adJLM/j3KcmnTVvbvVBsBsNwa+Q4V
4E02V4VDQdu4q+KkdHNZy51qknBFMJ+A/ir7PlXz1sGTwcMw47cytLYN6M+cMh0MTwM6pYMunNuI
gBqIKg9GLmXAh9SpM5Vj4vUx+NZC/TTYEKl1GODIu9qpcjY7bAxBxs0iYDBFKbi1zKXnfJg3cxaD
ZGucPYBb5kFsgSgpbOy32Mgf1AXnsu0lN09aUIpglGIekYNSwJ1V2Pm3aQZDtUXNhU84Gj2wNyon
Yod7muR45xZdho6DRpf2Y0fSV2IxY9POIAEP2zY5GLHxBjK5WwmtA05L9SCWwjdizPdhEUUeJnsP
Gp2I1yr626RWMyqAneSOswlS9xaLHVvlOWHlvZaRZjuN6Q9Wak5Rh5VTgf1Xk1owqlUqYNZ1tHhN
qv5EUHFz0iIJ1EYp3Z5iv2kHHtWpzsBm1RTMHTocBMBS+21hjpWTgbqtU4cdA/jNA2BM3rQ+/zmj
+h9oRfvTLqR7M9X/Iql0oT+cb8ssCZCfALg79TWwTC0G2ihDYKxWbhwwwMBZawB1zgZhzmUkOZVZ
aJS6HJ+KynIk831IjpWqOuBM+nrsjSqJrYA/QEH4zzOpzM2YEDYCRF1TS78Y0Pyd0/aQYmhWsKK1
/hMAbpvICyD5AQwhbkmDVkp2YmiAa6/aGwtZCa+vhtbL6xxvC6izNVQYxpR6pwKHZFDmjST6gsWr
cV7v4gu4c4vmmNWzRuPT4Mru7DUu9YnXBHJQBFEgGuBaCRsuhHHuJqkZ+iXGKT4pMchKwbFdRpJr
RKK67poYONAlAwKsVMLDtpWjielsU4eiyNN7GLVoz30YtEQ0rbVsDb9152K4rSNpb8s6GCVPsiF1
nlK376acvhUDGb24bE5mmjIkeFRLoJ1r18AGkiCYLSxM7fLXgCg9CIHNhBz74VXKSndUfkSAoE+k
p+s+QV9ZHsgnNCwRhSJ4ucvrFg6sCqVZj05sKlAYT771dXO6LmKtkAgcMA3kTAoQWj5hPRit2tpZ
K1mIuZQg8yO//EmJH251RwGiFWBmg2kb+gAO6ES7uCoaNAmAtpEN1OWNRYnO3qVanrVFETFyBJh+
AI+WOOQlvW9f80PWbcBeXruRR3zTcsmD6BqsZRjsc9nLEZ/JrgElrEW1GZ0wx7hZZlUtv7hRXLBP
elSYQV7x7LYNlgu8TvHowjZfChulppzzzo5OVAkfgAoKF2RP49aswWlGiAF8JikUPFhXVNS2F/hn
HUZ0iSguRZIxbUmuUHIEGWFStU+6NG90VXZCuRRE7Z8Xh0Q1IMmB7rbArvANKVaLtzEBj+sp0gO7
GJx0egiRWqsKy6vot+va+mGNLy88krcA8VwA5VRgQvHWWjFni8YVYLyMctx2evgzbwHnApbXyFca
UE+OhYpsAwNWQIeBkDGaEX/oneSV1HzSWXRP2ul3TCTZU5CoCIxKGrza6Mobe9bCndEzy62YvmtH
A8SQeB86IIVD7r3s3nu53TcsRGwpE1cb2U4Fx2ced/eD1n3TahVD4pmaIHOZPBKJkX0tsdGdCyp5
bVpVmxmkwyo1bkFm5CpS1vhS0t5aBKGZRlP6BNDz3O+VVLlheZ97LUoMAabKtqCesNyJGENQ2XHm
DSmVHcSOpZ8aOXWvb+7KfQTClqHYi70GUhMPJztPej2pXYRw/ZTf9J7xOAKc0m9Q1am34+RKP+KX
Zod+2V+ikZHPynopmDPjqirlJbNZdLJ7w2OkdmojQiEg303KlzvrLiVx7g9h2FwnaYswng33CPMf
0MmwpTkR5Q5XV4RKCggvdIQxfAcI6FEGFqaIxfIIrJ20GvywlKlTaRZu4+b6ua3JsiyMv8NB4PHA
zxmGQxuarQx6kknTPVlNg6K1bxt53tWp+XJd1Aq6nIHGnX9l8bOGLYn6JhkVC1Qo82aa4hsrbApf
TeN9b4YuKCTvZMJqhylV7MZ2ly0IPqqbZ8auj+JWpLCfowxUUEHQZALp1DBAuXdp5PoxBw0Iaj3H
vtWYw6TyRQHKX8RyR+9vy8FLFTf/kUmq32ntoa7pwcz6+7xX71oKZhzB1nx21viYpaVINdGQ+4lY
xcwHcyQ2XVAQBh/YRbo//Yo9vMqQPfCjf4zKmbaWCNZ4dQdMxFkq/Cg8KafPmOSr81LTgQCsAJqU
3Fbkt0ZES1tZmYrAGJUfUEnAMnBGt6tgk5mGeSs4j1/1VD2BffbrCCgYGQcU3AL0iz5evndOZnUi
F2OjHil9myrlwe6fh1r/cjyFbhrcSeAjAGzyE1jEhLJYWyeDiRpT6khpGui9CJJ75TKqGNUCt46l
gOuBR3Lppr6CLwAHQtX8I8nhvV0HlI63SS+i6FhJF2MxSx8gFB/9gHxZ2mS1FoGkg53SlBbbRDXv
OmCvOJqVgVA57XQQEjMwDkc5epSp6lZEe0uHUPToXMnZGfJSf1ymxNEMxhcG1aYCQx4aiU/wiMCN
b8Eq1N9rh/Qx3Nk+khW14VTe7HY7/WDjU1on3xhHEf7ryq5ffMTy72fRnMJmQmI7QyOz+XPAMGiW
P5fSIwiSBZd85brJMOcgFgJ1AdDQuYDczOKpKufOPmbTfdc8V8gFaZ2gIrQmAy8nDemcpUmRzzRJ
tloC9KiEMywBWDelm36wdyyZBZ5wJQJG0G1ixh7V3AU8ZfmOsz1L877R1A6Bv7Q1N0ZQbYi3ANlq
H0QdIuCJNceBIBEKoqg6IOk/gQnQco6HEjtnODPyg6mnRAFeud7ox1sMlVCgsAnOauVlD2nGAotP
AC7/qR0X/YksSXL4YPCVONMQupFlbHokkmV66OInQjwyWdsBDNzXPcHKAV5czMWcnm9sPM/oZoA/
NrSXcCic2TzEpsgmr2j8hRDu9GwFpORAcLKOQzS44Yz4ohkcieZuM4h4EFdyu2gMQTsKOj2Xvkg+
RZLKWktqpNpOckSCpppe6rhzJsCJ6Q1xmr7xrVr2M6Ljl0nvFlMVsIz6SRQD4lYVvGvWglR1AaMw
AQIDteWLfQVVJFpFI5A4LSlySgspDEoj2zEbbW+z7iGMoxtDnn+ZQ3yw6/JUsgKzocZ9x+pNQdud
HXe3mjr9MAB4+fVzx+bgWQmCAUDIc9FIOZcGU8dKBXqy6pZG7bLx3tC+nvRGr+iZFPVSuwZpsBPw
+6jHwR6QNSW/0Uh2m03hqTBEFck1vw8ApcW96ARNSZzfLxLQTeUFfDII1UbHNOsfNBu865u2LgN/
HQ36CGL44xytSQPNPWTYWkrcrp09pUFu8S+E4B0M5bVkYGHxJxPnaOxL0DtayMop7c2HzpIeviwC
yVcbwTGwgqGgnAilHstRDbGOnP2Q4/dCRMOwsk8Ycfo4B4QVn/qzZKVWdLPAsfeV4Qw1bdxGRmH2
+iLWrDTACGXArsD54CfuxM0mtqlpYBW1V99kDxgR91HqdjFN5Tf/qFvRMO6aD9IWvDsLIPFL9Mzt
Wp8jj4yyMpQZMbP8khwKN/R6F6mfxmk3wqr3imW+EMfdnSVL0Edtpx7jKajBc3higa45gP40/0me
6W70qUsqX4Jf+LqWXwjm4oZq6gzbalv12EmDP/U5MCVPgqP7nArFgZ1t5aJAZ15Hy0yzQ/lUPU57
UEAbQe71sqPITlcEaGJ3Bq/wgKMjv1qmS4PCF7Gbrekn4iIC9GV0YHx6/XTEopM6oKO5MzOM7nqS
JhqnXPF4eODaIOeA9n9mQkzmkVCJYoFLb0CteJZ+i9SZX/aiLpZFyS9zTJhmXh4K8HgYcOBflama
UbwfMvU41iroRnQUMkuiOKlGTmimfixGsGYKDm/Rc14k+j7RyqehjQ/tM5eHRyLLnIiCtTE6+Yb5
2uTvnQYcOf25NYkzW5EXWa9S/QvUO9vroj+fG1p1UHhG/Af5nzpO49hE+hde9jiWT7ZUiCnkP9+5
CwEfUdqZXoa6Nk0Wg+pXS+9PiPAy7oJk+v2flvHxWDqTYk8gXI/yCY19Hd1Vxhw7M7G+7N+xEhNA
fxiNUtAJzIVc4diVsmJgUjlHeWECaLAkfxstUfS4MkZ7KYZ7y0xm2mRhg8nkSSVOrZkA0WHVHZ5w
kSe1REXuMTnNsQRfWbxF1NwraEXypzk/6KQaUYvNZsRm4/fr+7sCwo+vgpXGg1O2MSDGWWpq5SAf
6zFy3mLeKP2nDB3dTfzidhoQcQJvDWlUZ7jXtzCefm+6MDVf72gHRwQ2H5lfwMF+CvxUtVJbNEsg
Uqjy55Z2J0UOb2jJRGgHn+3MIoeYBExhy1FzKRU5LVgeWlhpFdWIqDG0nDzO1e8pFoXwyx/iLj1S
Bag5YpQPZuZT6DMrJbDKawWAGHSrHdrtFKDgchA52dX12ACLQJUTqTuLOzl90pDunRLMvlpvVUec
bCaOOi3tO82XW5Kwc2eSOPdKhzGuiwiGc46y0IlmpP/spAtALrC5ro2iJXHudBwNM+tAGXtMGTv0
+tucPk9Dt+1yQWlj9S6er4hzquGUYyYAfgKv1t6rnySMfG8Z2vFtlKqc0Enea9eONyJfuqoYZ/vI
GRpA8utFmFnKUd/QbbdpQXFh72thOLRmmc8XxxmaTBoKppmSclRa3a8LkJGwN7UR4pyteZhzMZxv
6xVZqsoCs57TnuwV5gD+31Z84Kttlgr3UPn54ItLbiKpXEmhLeWYSTZTjrH8Usq3PaWCWFkkgDMT
qPGMQEfEtSq6PHFYQQp3Atq7IDIQaDrhGtZHO67zGY4bzeSAVjdZPnttUr8Nhf3EOvn39Wv1UZX4
ZJH+KB4f+QzzVJlVgjH5wZXupYO5kf0cxLwHejKQU3trPDlI3tRXAOW5v5Fv36qYRBFligRaSTgj
IsdtaKgzVjzSB824MZDNrJSf1xe6eq+R00AXy5LLA2/zZbyV63Uaws1CO3bNnXGoNuOB3lq41DcY
enY0v9zgXEV1GmUlkYJaN6hqCZq/EHLxXS1aFCshq6CUObMwJ9mW8JO55ZpjfxdTege0LHRXYloa
DQV64cZatp3y9lfT2ZtMjyVHHUiAYO2picd7zQTsi4XOalQXPTrZD2CNdpkyds4YIjmPxJeM8sf0
3ETycTaMNxqyOgABYwpYjjF1hxxtNTUgA8J5fpYqYrk0qTesbCfHIvG2LKK3YU4fOl3HL5j9rZSk
YxPN6LuMjSSoJ0VGHEeZKxvjY5ux57ibf3SMAqKUpVtZifHuoFG5s6L8lsQhaqNK8jpNWn+MzNYP
7WpADx29n/Jw18nD6xBj5t+uIwybNxU6uqpuXwE86XG2zNlPYnunSfRXqc6h2w/NTlOWjFe5J3X6
RhUazFPZOZlkbRQ1fGZdzNyoS0DpWGgBzesfiR7f5nppO4YZPsxzem+0WjB1+fcpC11daWI3qcfH
zqaxQ9owcUszfarjPPHrXjqZuTr6UwFGXzy9gPRhTrU7M7nb1Jk8BlFHiJOEUX4sppB5XVTdapM2
B5qFSnSdJnKQtr2bqOULZstuLd0ava8rMt5DCMw+sK/RQXqpyLYkyUlsFiq6N8zaASJz2gNHuNrY
7hCg4hw/lHcoWavbr0OU4R2G5izQkiEc+5SOoHMj2xPN8dpMI28AbJ2Vmo5pH2a5F/j6FXuA5x5I
3RCTobzG2yQ5rNu8lVJA48uPRZu5SXtSS0lgZlf64ZebaYAUVkbmHQ0Tl/to5DZ6IetRQStK73Um
gltbcofRjQPTG/AIdLssqN14dFDDEM3Crdh4Dalxe2mgAAOAzhmjagQxaGuX8lGtAyaPN/bwnklA
29BtwVaKBC0u7eyRNJM5o3MxYOo0vG1j5abAaIuq+5YhCR6VK4Iuzoyz4VXaxFOMlx+QQwy/Gdog
R88oel+chP5FtH4hit+80EbOY7ThsjCkEzWOPlkB+jv8OhX4jCVM4XwjBOnA9sBdQwaWC6NDArsp
syW4NX9bar/Tk5toetdhUK1QFFus6/wfWdz+5ZlKAYa23C6j+NnU0U2btJukzAUlINGS+L2Lok6T
bCyJYuSu0l+78NlupKCPE7cHL951U7USLyFOQayMtw6aofgb1htg+ZVmE6PVbXpbZNqj3YlmFFe3
7UzEopZn+j2Vg9l1g4IsSvJd6t/KenQy8nXgWVi7MyHLpp4JAfKeVUcqVY9yXe6yTgZSWaXpgs36
nMxbhCwdtugXw9QxdzJw43Ff4tfABkDXSDh/L7ONnVl3mXoXVY1XlAIkitULeyaPswwJCy2tXQ6n
G77PANBswNCpxkAPISIyy1WdO5PEGVpbSVQ7lzDm2eJHZ5aQpCzRV+9aEn2Z5wo+TNOer2vemlpY
SHChDgicK4XvkShqUoQjknbHtK8OZt9voyj8PsjA/L4uZ03DgeIB5V6ozpBVu9QMLU9CIwnxbGNl
RZ1OBa54HR6vy1g7KESP6IrGmJuFSdxLGZVSkkpaLGtEnyhL/LhApkue/GF8vy5obdPOBXEaEdl9
WRRgBD8q1o8Unf1y4VayiGdlze3Co/9ZDq8Nmt7GKcNy0pv/nTrPHXXXBenL4AF6exu75u3/B4nF
2vWCqwcwO9qDUHPi7rCekByNM0h69oEWmG56zx7TygccaXKSHix/dNUg3Y6/8vKma1zRDVg/wj/C
uZepkRG1N1rsLKLNmziaUBComZeXaPsjmSRIyXw8KXi3db5ULkC08ixSiuRjqeVu+qHpLvKD81Px
PdvoXrTT9pobT15SInnX/6KeCOlp7boDOcEAhyUCG0zpXOprruOe9XMrHzXjBSyad5jIGKxfc4nu
4iYRRB1rKosgCg1YKCUiiuNOdaRhUpAqRNqkof+PtCtbjhTXtl9EBPPwypCTnXZ6LtcLYdcAQohB
IAR8/V3Uufd0JuYm0d0vHR3dEd4pJG1Je68hqrRHLsrIS9eU7JZ2uQeZX9jIgwrxRUggZq3WQDhS
OwFIuHfi/KZbfSguhrDQ5oCfMRA+8y6c6GlC+kZo4ATz1h9Je9JtoPX//gbHPRdyCKj+m8YcPqRp
o2h7jns1Fsc+r5ANVQOUOiVew8wsjuYs0CyT9Jo1xpDdmgxB9FeTe3Uw9mYa/LvRzBJJ4RKoztcc
m4p64C5V3afTKywY7eLX9UBLuxfJ3QImH6K3uLBfLmjIaBf6MBroiRvKjSPUezX2jE2l9kVQxd3f
94kDpRnvAmBybc8CxPEymqHVaMFzbp/a0T3qrRGqgq3UOBd2DUIAy2RNwk3evLA/4rlbguZpoQH0
kLnHFPBluXJoLayAixD65SgoK0jCFMs6aWn8rjFt21UDXVnOC61kfCrDQAcNA/HUuQlsow+Wy2pm
QRexfVVpaz87Av7RrVmTQ6fHmzav+j3ObhBCzNK767UM6GLozCXax/UVsjjasx8yy++sNrTOZBIg
NwYN1PwRaMC/v9gvhjpLqrXshyEvhHVqTXdXiRPpi21rqdH1cSwADHFhQn4AsG9KdvMi2aDHcEAs
cFDJMQkL96g6FlTVIRFuPRjuHTA2APe+N4kI43SNdrzwDXHvBSPWRhMGwNAvIyxYaqdQRYi9N2Zp
gPm8XR/cwjaGXyVavMCiWYCDzs4KrL/EdFWoaOoyBkCfblun8zvmBKP29O8izZZDksF0yVAa8+Q2
1g1YMKFowWyO713yfj3Q0jdDf0wFiAbeB2iQXe6yMgHRU4dQx4lk44FUQFzLlRWxFmH6/2dPHzNV
NdZPIq5EwOvb3Fb1GtRsaVrOxzDLriRLnaEUKg4lZVLwf9XVn0ba+plc2UFLlViYC/31sWaJVQ6J
Pqq5N1lvWT9AIm1ANg2k9H+0ETuB9Uc2NgDsK1EXLkMXQWeLrnNc0cQWFl1McgDEQCkVryU7NXoe
8X74l5M1W3dmMooOdNAeEnM/YuUnTuCVjLu2GmZ7FGBKm/BWoiPMkiAR3oeuDg/Xl/SC1R2wm8DS
4aFjT5W5WdFl5LajFBnWNGqtRQQ5VXBD3N9ayHbkoEROAO/3b3WzJz8122ebNQOLBTjUZfjZwaUP
CavkpLULiCPM38eNHmm7+Cf0zUIEpJu1quqfw3Z2W78Y72wPa41UO3UAWKIdesu33VHd2Ykhv/da
R7Ykdz8rtXziTn6rseTJ5RY6MXF6G+e4Uhf5o0L7LCBG57xosVS3pmjey6JMfKrVxzrv2F3M4jU4
4v+zk/6aollScPu6i+O8Q11MWlulNw+N4aJMSs1X2tIi9Ghzp/V26euj8XtobBb2VH9uyzxQXNsO
qkTZXl8zU4qYfUI8wD0gQ8ESQ6tllkKAUx/KzMXRweMXxxl9Zr/m5tv1GAtpChUsiLShdQ8wwlx4
IJVjao45lJE7WW2b/FPm6q4pjggb/rtAs4/bx6bbpAnexwAHBdDhCF2t9w2SRDq8Qv9dqNl382RL
IeCew9qrlvtMrwOjuaEVf3HblarjQt64+Hiz1Gv3TKmpR7Gn+03W4uHJ1vSe/6Po/GUR4DYIVgTM
ImGqe3lScdFqhcWh8+UMJH/KyrLfDlYL3YJKPinAm/p0bO4cB3gZtYRkLheYSaXbg/geVsw7aubw
qEna7HgJQCoMyUGl78IhRQEEEuNQo3KnfWnuAEm7Kyuv8LshhiWf5vxSSusobTxxGifUy7Q/qC1Q
yh2AoUEyqJ+5Jjfl1GSTfPA2NM+/Ka63Afl7Rxh+jPREpKIsytr2xWvHTWelr5lW/oKwZlRTdVuX
1tPYB5Tdkky/bTIL/lqTrGebMZ+qaucD8/7Ycu1HJ4YDVfMPiM7dSpoXYZNlEArW3ABklFtVWA5E
6SD2k6R9pFfQL4g1E2zbXIFRuPO7L4cwqSCNJ8sj65Tn3M6jMjb2Vac9Fjn/NGvzgTScgkw6opHg
yYBqPQszMkL9MXN2I5TXHTsBCysG5wvVlh+N7oKZVhR+o8pIkPFRZNWNJkbFZ2Z5b/C+94eaNGEX
k4hRttWrcZOa5t7lZMvq+lteD7dmZaP33e7iqjoQaW/7Ij9Iap7aFlJEgmch554S6rF8kS0Ob2J4
QGiZauwrY7ypDIVEknDVB+AnypTkQ0mab4bZR3FafNSZFVU9+YBM1o1iZ3dulYO0x0i8MUGdxYMf
Euu6gcViiqcs6w/aINstq9QbZWBHS4FJPZqTT3FXuT4Mww+AR8ZBXmU22pk6gxifYftNVu/zvH9w
a+eAZz1aqPKTAtjl94x/uii70mJE37edVCVGD1KWJQ1kDntTUEyPiXRVeMtmT0Tvn7kj3iGA8VIZ
GoCdOYxyeh0NUKMrjwL+gkxL0K1qU6y/EcXBdKx+qA3MCmJrqAIvT3eFXh1zktxVDXf9rmgi4jW/
vd49snaooHkw/Bzhfq4L85foiNiaib4Z0vyn9LTP0uMfgipwPoCdU8THZJtSyCjVRlAbZZQb9g6t
C8fnXO6l6v30MrRC6/iI1t6t7tk/6rK95/0IWSejy8NE1TeuLWs/xz82hT7e04r02ErggWvS3ZZs
eOFl+gL1UgNysvYL/N7KSIvVV4jRQWCWdGOgjrIMusz93mnu61jiIjdUyYt002FDjVFE46DWIVB7
n4oAipmOP5mZWD4z2NPgOXtLLW4Gj0Woxt2Copj4raOPaPQOe1cdAmxA8LRT75626ON2xXsee0HG
eVimZaQozU9LcVqf2jBvZc1R6taDY1WPZi4CZ+gsv9XcZ8ehakiZvemkedt3NGg8Zad08o2b0G7X
LO+ktwUcpAwFOxGnJqABP3tqBnrJhO9S8wXdZPxLaTwPOGxITz+SftyqydiFalKGdtF9dGVYfWQE
FXswILwPV9HBzhjvUwEadK4UT3DleBYGnqCjQC9z1DLf1vM9oHOJD0LqjZHK1K/cEcaRJQ/61Pqt
0/KB1OoT9bRXs1QfQSUrw5SkEWXpve3macCdMcoEi0AK2Y6GF/u21gVFW0yZ5JhwrLDWvu9r/E2h
kA+vYFBt6ZX3GLouXoyhJGOY5+x15NLZtaq34bqinpxujMOsF6fKA7tKK8S9VhmRZ7A7u+pAkvak
6cuW/fYqQqEPr3tbIYYsKGCE7Jf1+Jwk+H5qjqPL0svD2IBwkyT6rQ5s602H1xfpKyXKaPlo5fnv
NnMPLQASpZJXPswKSz9D8vEApAQ6iTYbx24T3yHk0RQJ6mLMgmYSt+CXiG+kC4yQGfXvWrCtXRYQ
20TLEH5Z1RG4UyAv8EaCGqHlHmFV/Amw712TFGiPxyCesupgEALu4cis1IcR+73EO60oDfwUo3hm
GfLCWLKwblCL7gh+V2nWx8Jtnz1T3HAmi9d+UB2/VyDaxuIcU5F6RzPhalCB2hihmvjQg7bhq7x7
sDp+Y+vVM1XH574oNi4vvymsTn2PUwi0D2oolHhTsyIUmfVTWr3qm9D12bB2HDeT8w8og12yJbZU
N6oohk2rJ6DAW8aHJcp2b5XS8i2dDkGs1z+1vi8OQONRGJ3SyKTlM21I4BSK5ZcqrqB8aLdV1oSW
R6qQ0OFY5PGxbvo7rS3AMsBxiTYGtB5UeUy5Z4d2a0WTxa6k1p4y70aR/XuPOw+vsnumonpsVW96
1v2QptUHpUV35mAhrzT1T9p12TZm3aNDm+dRWEedapuEli82Fa8yG0HFdO9sYwihBFpFpoMbSO3p
IRnpR1yLIYI40DYRYsObXPcVw/peatgr8Zi+oY79DgjBEJKywGte+ejQbgobgX1Rqlg6XOFuyMau
Doqq/EjzrPXjDAqV4LUbZvE6yjgJCsP8pVCrOIDWrIRGUhxHQZ5hkbgpB/lSquJXl9o/DJ18K4jz
2bbuVkCryRXsQG1DhmNGeZA0GsPM0x2UA7amlsR+L0YrZIqdbzIkvR7CBAZ2K9SVKkg9STtKaYNU
3zlvkCGzt6kN9xPBBWA3xaFr2m94lO4zrb6LY5ik4/dH5hhvcbeKYsvdGHGBG4ZnbagUG5e4j2M2
/qakfIgp4Hz9UH+LdVaFbSfu8sRU/dwkQAZn3q2AdZNWs5dOeJhYOcB53moeFM+6w62dIfvUmzi1
wYbII2nnrg+FrRB2A0/w2LkZiPpDLfknbmU3SYMlpow/udbtCSVYePEubou3LEEKaoZXfByUb/Jx
3+fGoehGgZFaFQ7PbGdy694b9UgR4qli+ZPF07e8IoeYex9qAyHT0tu5jbZjThWNtJ90pSI2wEM+
zuitq4/HTO2fE1z9yri+jbv0VjigjeSxiMo2q6Ii6d+1vjVDQ/I7R2k2ZCK7u3zo/SyXamQpOfVx
KXB8pPFbs7Ebv0Cr1a+z6SY0ataj1cOszdTijaagZdjk7ntDu8csB0xSS9jeM1MQYuxxh5ubMl1e
7+IelFpUU78RhQN2PRpvue19r3X2aIjCCBSu4u3l2I8Jrr8+tMSg8RPjA9NEb3zV6b83PduV3vCr
6lmxVQhesSWRla+wPuQjBNqSREUZpPpl9tqj25d12DL2bHlAJqPf8jKkzoOhju/caEZfL6EcNICs
dG/oCZ067c+5ZsJDiJQ1RLmoGw4uebGliLdUNFrYFsK58Tp+dLKkizSDsBOJY1gOeuZwl+gcwisK
DjKjojiJFdTkcFkcBG4ZMJRHv+WJN9LcZk4RNVBL8lOn+qkY3o1a9b95g9NUyPagNmJf9jnO7ozc
QzB5YnhysP/xBcUg84AClVdBC60iWwActEDHjXfPG7i19CWOj64mHW4y5m8S6/foTHuHPgOayxbd
Q9NjAohnkCgRib2H7ByHHFq59nZdfLyevVtmRRsiNDdNdEWedGATRaW/4LPvHNnWfqXQyNLEzpRd
ENdZo/nCxau6xKKE802xSez0ZOoJ/rPVH9qW7AcCebiSv3m8o76ET4k/6tnWGIFw8+zEC4D2P+Xx
+GoDleYPCbDaPM7vE4NHECF/6TQTp5Cx5a53X6SZ5tc6xK/iYWtX7cYYpeq74xBVKRQFhdVsBtOr
DhYrX+FLUwZK7tzWvaagbseKICbKjuCXbDKuNY9tryi7UeggqtZIByN1sFi0ulzpe359oUPTCNoQ
4PhPVd65kLrK2JAK5qlw0PK2av5uUwJqVxJkrNhdfzcv0IwRavLQQj8ecI15Iw0Pq3as2licaJy7
oc1phps33fECwMw+IU+k8VrfcivNd3j6XAr7b/PFER827eBEYKbB17x86zINfvSVZwgcSQwnTtW/
eFkbOl6zqvE4/aXLV/VlpFk5LOZ1BusXeAM1dDxqCZSTkD87tYlQuTsq1NxhghvAOVoNVwpTjdwk
fbn+sZcQyp51tkFmRUcl61ja18xEQZDvdfjN4LaZP8tfbFuHHWyZIRUNIUN6nz1kL4BII6v75T15
yo7xSrlksYrx1w9x5sBswx403HX7E6t+ufJbl/66PtK1vz+bVVOrZOz1Km5AkmwIPJ8AMYcJ4/Ug
09e6nFAUys4GMZvQsfac1G1T6HQadAtrzNJvYZCKeoJRBbRyj7GKhzlpKhk5YNCufMGVXDffN9i6
/1uoM+Nby7q1rVtRrvQ2l/AlFwOc1c+k05Y2PMxQJIAfoR40QfHUK0G6wdV0a0Tlk4C5u7hZWxvL
I7MdwGMBWYVmyuWO1HvgkNoU1adGOEHeHQpUO3X38frcLS0QWwVVEGxjHfZls53A6q6ByygUnGn3
CRXQbcXXNN+XhvFXBPzb5TBUt/AYkrt2UhIWmOMDU7zAVt6vD+NrogY067/DAPXxMsiQNG3BDUPC
mS+/6yz6S3NQkRird3SMVxbcHwDWfLmDYKmphjp5eaizebG8JE/jDtSCQVe/EQfVEUaAkM/oW0u6
B60wfF7RNATTrMKtq/qW6+7JVnGhbO3fpStRVtEKXK8kQB/ChLJgT/QASqdDMFIjIqL/rUNRXXNh
KlxwVCDaVht3nrS9QzyML/UA2DmuXndEhfQ0w9XIictnjw8f1z/o11mbkrQLYoMNVDEELS8/aGG4
OayS8KIesp1b9nugVJJGrFxUFnrDl1FmRVwNIIh+LLsOBAooVvrF0+TgzPb1ht7//Ro4Qpk63q4o
v6rgyV0OaLTaikij6E65NA5DO5UpHV9P3W+NsqItMd2uvqwP7CfIokDK5gvupmm9zC1rIk/AJ/pV
Y1T+CKlzi5S3wEfcmB5/IZWyMl2L2/gs5uzGR1WXCnBX5akYh9sc9eTciVe4m0ttLGi6QZRgwhPh
U87WfQEDPqcliIEXQ2i+FgnkmSm8XUAvfYS8XLVdm7KvaxCb+izgbFBm7eWoxcKmUIEsl5WmIU8f
knVdksX5OgszS4EJ63MXDygorfs3MkLxr5ebe+OTBZ3fB1pA3gUJ7R3dxHcA0V7fZYvf1IFwDhpA
ALcBonC5Kh1UtATp8U0nqfKq8mGemoJoD3KL3wifhulhVb1gKVUCDQa1ThzZDnSfLkMaQiWo5SOk
99Tnm7GEp6mvv2QbBfTbBiUyy4/v2z60b5RVAculVerhjeBCjRKQiTke2cyl1lQJJhTeDfqAivjK
El0c2tnfn53TWQtmGy+gHu52dphKsFecU0b3RrsmxLB4I4Dupw6aPRxGYNV5+RFjBRqLVZJJkG51
uCZCob8HChk8DxMiVSPMbwPtSJ6az7Xe/+IIz+LORmgBlw7vYMTVs19G+6JnG+a863JzfVl+nSeI
m0APDMJjKKIAnXg5OuEOpUx7IU4xHQOlLm7dtF4JsdCTv4wxuzRqzB5RaR7EiVf8ZWDjlpf6bmjJ
BvCGJ9HindOp2YklA8y5hLVtSIza1GgGcF/6pErxWNV4oEPvERUEJd0KZlkr5/zaR5hNcSc4yDa1
JvBM6Y4eb+7MqeR6/UNPKfPyqMBHACJhYhBiY8wPJb1XSt7GeHRVQ3wzqP13Vjh3HE0INR5uE0lX
nrMLXXZX1XUd+taQhneACLycWIcCbOGYlgARmXxkP218zZDYgVr5pt9HVqDRben60Da/Psz/J+4f
aR5cZ7/orcbMLUSeg3SvQtyV77pvk6t4EnU+9XxHe6DPSaDv1o6PpQkExWbSA/oTdHZ80Ip2g6Kl
AvQXPYGRd3kSCfp414f29e0zfdG/gswOD8WEXASkE3SQrNu9tvMiubE3dLPGvl9IOIgDyV9g6TTo
FnwRPlPsklIT/g7DwfFdF1WIwOv8Ikw36gnMMje0AN4L9Jv6zdhfH+HXUxiRAYYE5QaWZ+68MEAd
FebKxBgnwZQamTShjz0ahdeDfM1rUxDYUdtIOBMu9nJhQs1RK8YetzOt10FR8sIUdO7aYbtWB5Pz
eqylTXcea5ZDq3Eo6sKV4wki7Hs0VDeVzn7ZSbvlGa6EgIeuxFtah4aNziSkUUzoC86WiPTQptFs
T5x6TT0kRvMGGO3n9SEtzREWBS6bKlQ8oVV6+fmAVI9ZCoIs2M451Lw+x0YEAAKvDGQpCrAwk3Th
Hxvs2STZOFkVDb40J8VqfK2H9zlK0VW7cogvR4EUJUDx4DP+uTKdwQNzDw1WkSrIUaYd0WHKTa6z
ZSl4Ptc/2uLrY/KI+79Is4VQ00H5jyzDoChwPCtwvdOVSj5UtHYibvZ2COGyyKzjdm9nrrmvejiS
ioyba2lZXzgGcBnDdQxPk4mtdTl9sT6iPW8mIAM49U1u1BHI+QCXcPRkKLplkQqJ8z32IQ20TAM1
W3e70IE47r6sXG9lKS1QPUClmTBP2PKwApzzH2iSxFnBquFUtcCOUfaklrlvcxwQSfo6pMXOVQ7E
nTQ4C1/qv5qq9N0aBgdqUaKYzMOuH+FzU0ZwJfazuHi4PmkLieLi182SuiHzVhHTSpcyR9MhRQG5
DGsFkhpi5YaysA4vIs0mJUmrFFp2FC/gySeoG0J11IJMU1dW4UI2wpybMARFasWhPP2M8+XeeWg6
/VGYsDO/7rnjdy1AQjHf0bE+mUAuXP+AX187kOKD5rkNtULIgs4JqIqX54VDautkSPspdQ6l00WK
0fqlqEPC70sIBV0PuJD+LgJOi/9sgLyp0WLXQD7ohfFgavyRiWJlAy19Q1t3zIm0AwW0ecowsq5C
exlIdr1z4Cv1DjgKehXAwcjHFO3T6+NZWoHnwWZZw3BKr9EJsU9MfGhATCkmD037cSRxeD3Q0gI8
DzRbGcg/KdqrtX3qAI5IrCcLJjeGvZbU177dNNyz6am5lUrGDQtXsxuDKVGqPI91HPaAeGaVsvLt
FtfCVDpAWpnyy+ycgotOX7HBtk4le2rqF258+wef7Ozvz9aasCsrq1TMjVT1MFOhAVG+SmWtAri4
hcCrnbguOppDs3PQkY1hjQa1ThKP5H7cALt2cMZ7bpabsrRAG0pWVsLiHJ0FnC25thlHrUkzG+9a
HogxR6+zBbhJ8aecG1trbtxLswTZaShQYowOhEIul4RoDUAOBwWkTZ3fqqm7J00bXZ+opXbX1OvC
s0fFZfaLsr0jgKEY+sqGcy+Lb4HN0nzpVh/6oAK7Ak8GtaqA7RVahYNF3MP64x+kDAheGNDvnsyz
53No15ZMVbwnwSh0I2pCgAYIznSI993gHkzqrTCjl2bwPNx8BquK2YNOMdysFICalbfMqnbULKIi
K9C7d9s1yZ8FJhMIm+AW6iD5YJ3Oy3UlGSVE9rPhj9Sa4tMI2BIvmEip7dZ7X9NnWlgzeE4Cvoj7
LTRe5wzNwWWcWn1invJGOQ3Kb9LXKyf/wq47jzD3DLBixi2u5HAFLd5TgVJZQrDzerCH9tzzITy1
skQXR2TBERcKbg4kbaYpPUuMzgAVOxibQRO/IVsYA+1KS+6u74KFo0SHHD7UIcGbg6TaLERt98C4
phjSqDzo3fdmbAPaPJRAjV2PszyUv+JMn/ZsKCZukkbC0ElKxr3VpEFt/YNCxsVIZpcl4coUrqn4
WFUFOBeyEhr4vpXAKMZWNl61ZsP9p/0wK5zoEIzBu8kA+9SbMzq6ujUHaIWaJ6X4jxD4BqvbtYM0
pEEbkRN/hEHhsDNXQOcLR/JF2Nn5Io1OikLpjBPA4jcl+vSaaLdFku2vz9damFkCzjUF+5qBfNDy
b5BnHKTna2viKksVhYuxzFKS1EgmiYIg6lY9eN+au+5Ju4lD81n9NoT1qUHz29uv1S8XdP7di6jT
0M+XoldQg2bAW6uHyaNMlEFf+MYbkD/OY3Kb7JuQ7Ys7yPzv6L3cOXv7kcCM8ef177u476DjAI4b
UsoXkmcrbaNWG+ACO6DLRf8ODW9bRpR+XA+zkPR19SzMbNtZ3jjSZATzMavVF5cqrybQyU2c72wo
YDlpurI4l3Y5qrbws57aJl8oKyOYyoqRgUnltM9DfCTmynCWvtr535/dFEExMBVbBW9vwC0bkL3A
ikWQaHUAhvtK7l3aAOehZolR525qehLCQrDZCHX+PdcKv4Vu1/X5WRvQbH6SugACqQVXRabafdm+
FCkD9WiE2eNKnl+bmVl2LNtBSsB3+5OZA/enmT44Cf9qKN6syW40UGiQyahDzv0NZ6Tfe+ZOxbfD
yguvR1pa1GdT482u8JiahBUclEcdQFKmwcuJ4DBmJgDBpLlTilV0ycrH82Y5VyS1ZTZQWD3V9Q+T
5n4xPl8f0coymF8Fi6ICWDXr9VNFs7vMtAKzMo5aVW0GA1Jy12MtLmzoJBjQeYO6/xdxF9ifFL0C
mhvXbk1T+lw7jvQf5AHoqaG+Z1hoQs/V0HMCZX/4DtsnMBkoCkjtEzXtlVywNCkQbUPVAvUzXGxn
G7QmVRkLDS8SrqgHrfEe8lJbuTJPu29+xP8x+QD3Cg/GOQNPT1nmpUjVJ9lr9zUBBsIE+s4jlhJa
w/gDowxziOX8g8yDOjucU/7Mjz5N4Nn5xFBJ0Msc5REN3mHm0EHHkAV58vv6MljaRAbCqPBJAyd+
Tkzv0pTbBhO4+DnOQ9zjfHdAENwowN9FcUfurDTW/sHKM9A7ABXVhiPMvMJuUyDtaI7nQD+CV5Y5
p64zf5C1zuHSXsKqAyfewJ0WAteXn0/WxPGyAk9H3Nx8Ty0CzWJ+TopN76yoQSztJFTV0aHE0waC
arOJUnDhx70wxh2JKHulUI5ZDKLDMDQrmfXPJXy+DiEgoKG2BNjIF33luqU451oHEL0WxsFZbm1M
1b3P1foT/vbER0VqZ+jKh8tZJF3xOzG9HUzoslDSbM9JZkddBsaxw+U2HRQACa+vpIWNCNQmerS4
aED4fV4+tN00QzUKdwyrBJYYtoQHGN+tGTosbMWLINOsn20KTRRepw9Zfyol6l0o/Fvwbc7aN0e+
9GiZWKCZXB/VwuSiGg6HRtudRDjmWoYlg6hRMRCwzo13pQKJBTbMSvx4PcjCJrwIMn3as1F1rQc+
gMTB4kjI8utPeSe2olR2Wm/6bFi5AqyNaLZcwQ2xKIBOkAM3yQ6CGEGl31ujuQI9Wth+F0OaTdQ4
ZKjMQ6rqlLvbFJ7zIkn28AUOiK6tbIvFdXc2Q7MDgDQ2VyugS06oiL97HHyGtkrX7A/XPtq0Ls9m
CNhymXhiOpmBQje0R8OCxlS3kkimy9dsf198s+n/nwXp1NgSQgWROC3cXZwZfl4NPuSGgqR6FN7R
Tb4rsOq8vvRWBmbNrmsURTeFkhHJq+afnieggTJUt6PuRdfjrKyHeb1VMQhFyw68tRrwQ1LnvqzV
wLHecSkIr0da2UyWfvkVy4r2TTHoGFFWb6WKZ5zxs9GKQ+G9WmQl1tqoZs9jlimjVRgomyQk2XVl
b4VNUcugIOymAX/s+sCW+mFYH5OvzKT+B2fBy5GpRQU0RQrh8UKD06vJNOi4DvwBlFA1qONY3RCe
8YBx/iy99EibTvddBcjnvAAlTThgENYy/l6OoIHCvgWywbw48IHnGzvVV5byUlX1/LfOdb6lrdsc
0pKQMRXa1hN62NcNA6+L3dRQNgqgyUwCqZYkEp6z66RMVrLcclb477eaYwWINuq9aXPtVJkCODoC
nmgPgenrM7K8ef4KMltqQw6mlkgH7cT4xgba1qgH8Onf/12Q2RrLITmNTAp9tlxPwbWn0H7OH7lG
v10PswSDgh0atO1sSNuhWjC7MDUq2nCDC/BhDw3ByetzqoWE7r7ZNLfKgR/YJn0YYIkarsuELBXR
DMMCxBcSseiafTHqzZjdGKycAJ0TrD0NFOUm4xB9BvshKkP10xi2VrlZqwEtzt9Z2FlWTyExhA2i
AtYpG1Dc0vyo8epF1ddubouL8SzObOOmegLAZVEBW1lEWdMG0hz/SRq3PRTjLNDAAIu4TA0wsS1d
Po6IMDR3AJ8XfbaFcsBKlKVxmBo0neB4CF+kuVYcUjb42yiEnOomfzP79vfYrGnKL4eAoSnQjNDj
nj8ZOUSsuiIFZLlufgj20aK1/w/WOTSygCmf1AK/FKekKGlpa1jn9rGR8H4ZQ3iza0F/Q47ao3eM
7+mpvbNv2l/KqVy5FC1m8PPYs1tRbnc04Z4GBfsh2fW6PU488B2Yx6eiNKE+QcPeFndOBiRVVh9S
rkJZLt4TaOsDiRLaTXwDEbAoR+XSdyvV8mmJe//177M4AXgJTrKvwJXOX2cmEWOpylrCl220bjJL
BKbZrr2oF9x3IDeIZxkenHDRRNvtcr3Wjm4rXodpliBlB+TR2+Rh+kSPfAdzYe5b0LAPROj8HvYT
2pnDO3x/fZiL6Q5KKrC3g8f7VLmf/QIqKwEdP+BXtzH6EHfdXj1m98DJp2/20xjULDAiHkDh5Jf3
c83uZakjhlSHsgWWHwAX844Yx0VP5+af4ctIgVgXfcA0g8NTROrnms/Q8qpDzwUmznjBgHVwOVTU
1sETjbFtrXtAVcwHvi82UEt9jkNL9dnR/pm9ohUHRkxYUZ/c648rn3o6oeb3WqwkQAYdC2b3c2aP
oqLo6HkJlhQ4bsBDvAjTt0MeGYMP96wH74R9cD2kfj2kM6f6JCbRJbWBTs6A7YQaGmxtYSA33hQ3
0CoY/O7ggTRVJkG5ncDm8G0J8++sDZRwrbK7gKufhDX/b/DOHOg6KAM4TfA0PekT0tXYiG23Y2LP
bmWYBCwcPi0jvD74pR1sAbGG3QV4DUC0l9OdSFTLigzTLbgBx7Wd5a6dm9O5OJ/Q8wizNGbRrHbi
GhBQCiWT2rpt8qcRrvAqZYGMH0DqvT6gxW94Hm/2xGuGTtGUASlbBtpmDGmUhk7Q7cRG37BN/qJs
VuLpK+Ob3QvEwGFV4uELTteRqTk0vlmRDX8kdzfsypXRLb0hzgc3S0R9LFyV9BjcyNt92zvgIzBI
aTSHgciVbbGyMuaPPVISeL51mDelv+myb3n24/qHW/v7s0RT087rPQsbXa9pZI+0iPJGz/7d8v7y
vuM9zXBv6E6uU/qG/IEC9D+45pzNyPwILJoia5qJlzJYw0emlK9qStYa4UtXz/MY06c8e+tzmgOM
WyNBucNR8551GMjokCK9Ph9LaHfg6v6bCqxZKhga6hD1f0i7suW4dWT5RYwAN5B85dar1K3FsuUX
hiT7kAA3gOD+9TfbE3Pdh6dHnPA8e6kGCBRqycqccJDdu+mFbXGQt2XAguRJ7gy//7I+V3Mr+b42
uPAMaTuCWslEpOvyqXjmegpk+FidmFN9l3Jw0ZA3kpWZ2JX7sySXFhPmN3SKr2Xz8Q1Yw/uM1CFk
9XbZuMYXetsU8hMUlSmGURbb2fZ0SjMFUyDP8SFABAKyLHDtzq+KlUhxzdJiH1uPGSO7vF8uFzuj
c9+nZv7iWvWettlKWeH2Sfy9qIVzNc3MKbrLGdFovsHY0gdIsR6ZrX/7/CzeXBGQkejRIA4AvcDf
D7yeuhCF4ZdLBZ41B8RzQ5LFM5hv2jl//NzUzfDKvrK18N8O2KY65xJekX0GfvgUqr9J6L2NwRSO
VTgd5IoLv/1AXRlc+nDZNEYK6ilEONZ+PJYP9j0qtzttA/qk/8Leyl7+iq6vnIfusnbUJabLCu8L
MtaNKCFzX9Otqr9+vpO3rjP0HAGPBPwIEN3Fgbfb1lPW5cHgJihMwI/E7I+8rUJdepuE/AGeFf27
39YWh14jA5lmqvVn0bkByaGhYZbPXu0EoCmJP1/YrV7K32wtjmMCUhZSWV6PJ77a0b9Ara42aURe
09FPjvLYHTvIQ48Gko+16OLWfbte5eJw2kbnldwcgOYuNq1nhQ6U/Fi2Nupxs6RybWZxJCl6MXVj
YjOhpRogS+weGcKmHllV/0aOaSCCdXGEW0ie612li2pyNTKLg98TY5Xfxji/z17nXRF6JWTojFN9
hJ5b6g9Pw7Z//d++5jLD6aaWOsUlyJZ/sXt574K2ClLYTqQ7WK8egFLue5OH8x0L10a7Ll9rGQpf
bTO9hJJXV7FwhagKuyGIRviXYjb7UMuoikTjTVstS78gmMi/t650NytLvvzHnxm+ZEBXhsEKVBi8
xFarSI8tNwRgPtACFSIk7qL/Qtl85djSRcDiDJpTeB5cAaq3Q2SG+YNT+uyLtUNCFYCS5hl7q/lr
23vTsyJFh8YgZOHcf1QlIcpWZC6DRvGQYdY73bZPuKWYE3iRu/5hAKXkgayAFv7DzfltcvFJrXR0
DdFjFHI0UQUwmmmTm9VW18R9NeLdz0ykOGO2ySwedKRjgZi8s07bD/DNAhVfdxhIEt9WvvatyBpc
PB70DJDH/2NyK7NYPtRVQs72U7Ubd+QLw0zasfuY8aTpd/3Peg6N5g/CYBfD4Dow0aA5WgIQkklC
f6yV/RlkqF9Gy0DH68JutbKyi0tYnmMUYC4FRdgBGuXv59gz6xRDRDjHYP70PdD0ZoUXduYRLAUB
77G7XuyRzifDy4rhW1t6bXjx2kCSupjQLu/PTdxFZgw86gFMjOUdlCPPw9H+gkkeDGt+bvTidD9b
7OLV6SdcoT6hF5YJOza3/Tbf6f/NZb3lHK7XtnhjLC+pmCp+OQeIW7+yBxcJc7mbdv2XNFxrId7M
Mq6tLZ4a5ZRN5SpYm09QWA3cFx2awk5UH+2/7KBBUWXNK9zyRb8NWv+o7tAulxYCE6gpXBQcqu9U
Z5s0X9MaullFurazyGdBkdKO9WVh4CVufNPXfkwPzRF6fGG54V+phlChvqPAibrQju039VO1T2MR
fn5m1ha7cEe1rSedHPAjXO1+RJsCECqIg9IVK5fT/p9PJuaX/n4NS2WrtAXP69lLwW7a1SABfaib
g7E27fD5rQMV/t/ttBq1RTUg20g94ucKMyrpz8/362br8fqrLTwK+PZyZEspOWeQHAqQreqxzrv2
pXKgxgYs1LAdleCRJtjWAqoeuqZ81atdtuuz7Vw4l5ZUdqddAhIynQi9N5X0pQT+CM38tnjphw/l
gDuUp76eOwG3mG82a4PMtyKT621Y+BpCZJkrhQcbnNBllvloDvtDT4K+wmCfC5LQ1ljxbjdfzmuT
C7eT6qxVnoBJFSUbKOKoPBy+X8iphrgzfOPIH8AjDXHpP5lJh+j7vx8Ra8mO17TZkAM+gdP75G50
DPMfxAkiaCf2kG/KnXrWRjTm/e6wFsuvrfjXWbyKwlTrKJ1leET62N3PR/0ZmeaZ3bV7b2MdoWzw
c1gl41pxt9ZyxNqGsIQ2WXhELo3a4sPe5g/sjgXUn8L2Yabwt2v13tVlLnwQuDcp9MB/vSfpoxW0
53KfnS7R5hCqZ/B7RlWw5nxX3N6vwPBqZ1PIFSTt5ak0ddAN0hlC4UZvgjgbwg8r53bF9/3a8CtT
bV8X1QxOpjMdrXBEujKO76w10Djo/iik+v9z+mufryx5QkcbHCoY5xnMFpP9Tsu1QHFt2xaOBx0n
K5MCX8r4DjENsTNDGSQ78959cj0UsBtf4HysuZqb2fTV/VsWd9QsBlMjvy5+CoYwNPP4qeNh8jzu
DeZXEYzaQZb7Fw7U1l8LQFbelF+tvqtdZQ3L/0Vz1TRpMLJnWbx9/qSsbeoiwAGN1kiFdPoz5oo2
mluFBSbyx2JtGy8e+ZNHY1nWSQsBrVldkXMJSiJzbMBIu2m6PGw764lNa43elUUtCZ/mzGiMqTPg
RuwfjcCokpv5PTiXPt+6Ndfxawzn6uOkyGrm8uI6sqOF4JBEWcCfmi14fMPsEfylUboaHq4dx19x
3ZXNMc/qpL9QlLTo71vgcA0bENJbfvbU+5d09dJ1nLNt0sdpvHYY1z7iIsCRGq+S+RJ62942dXsw
rtHQSZ5GJG36msTJ2lOwTNGslnoSctuX56e+V49F3G81EGJspjA7WIc0hJf5k3bV1VU3Fg4G+ERA
wzs4S6MDNXIifXtP35PVWGLtdC6il7qxdcg5oABuYPy7SkEOBNSaB6nPleN5ebk+u3OLkMWZLcmN
2cbVzs1nw+AU0Pd22vTU+5CeFGFC+menMQ/JbL62RgYeRcj9FZ1Y4bxdcWHLoVWLiFLHdezPbJAn
zFFvoYu0W1nqyslcjq1SNUu7EW5/mVQsdmPYPyPnJX69sSMZTiqCekUs9lnUfTWfPze98jGXM5JT
J+xCzii29vkUdYQ+43V/pA17/NzMLRqV6zDQvHzsq3sPNomcVRT3vo+nCPFnundR8ZxiM5LuatB5
85OBJwM0SC7VnWXNked5XRiAo58ZSj/ePZlX5sLX/v/FYuyUepNzaaZ6Gp7M9vtsjSvRyG3ffLWE
RdInbNJ5BoeJC2XUAFZt6fNYtD70Z44jyIdny89P3iv5AyIO80Ix8u+tuyz96jvVYzUCnAneZcG1
qMvSyO71zcpZuJn+6GDYBJsZehfLG0Un7k59V85nt0x8w43rkR8hQ3Tsp/auFdpH1wJJ6TrH5ELA
jkEUAfnH3AUUTKvjvnahzMa0cBwV+OHJ2m+76XR+/7blTeSTzgSkkeYzZd4TMb7J1EL5gh0GSbf2
3O/KGWIfGTRuOprsWuMlp3a4sj03Y96rn7AobSQQM6hynsxokbl7ME9HPPbxRjKfPvWRGYkNyH3O
7kpp9aYHujK6PNKQsq+cwuogrVbsIXB7GKAa5Je5/WrI7IubzdvPV3n7Cv3/GVjOuE2WW4uBoE7k
VuWuq9W+luYK0Pmma7ta0uIoT9Af0bQLGoFB5afrH+cWk8P6H5Vir6xcfsXVhSGz1SADY/PZUeO2
bNVGrXmb/+ALfu/V4l1vQeg1NxkeQmMjdvKe3Jlb1LagrhN2IQk51Nq+FJv/+RheTszVwtrJlWNq
N/NZ5ogOW2uPubE7KxFvLeNo4os95q7OnSmD2ikCc0gfXVk9zLXxKlIWQgg84GRNbO1m9xjMRP/2
HOYiJLAtRt1mAAOctbmAxiB2IiIIKgRq12wsN/6jYuaVuUVy4fLKljPnM6C7nZ/Rdqu0u1qv4s+v
wsp9txaduY7xQuMN6c+2WbwKa9ppJX9qzeyh5WrlSqzcuiWEV8sxsWql2D8moVGQiXDiK/nYmoWF
HzE1yP+oApduyNSOjiLqtC+fb9eahcXLqJuZrDOQLJxL033q5+GO58n/5pyshedwdM/tHAbnxCBN
UckNh/rI54u4Cfy8OslLJGBl6JnBUmM+Q53uxVId9z2vFlFP+p2rzZtayfduBi1VM0NhiF8IEPoD
CpFhimmqpMwhGwc0mqvFZZrFvdVvR5saK0CXtY1euB1qs1SrxxHvECqHQaWBShUA8BWIy83DbxM0
EKFxeYkQ/+5lPDUjtvbGHvN1DUbei/JkQcQL1GZU24BUdk1C9OabgEEKByB29M/owpw2uWkuudsB
gDncO6l8aMiERlbn/lj5vr+wTf/IXn77DmvhPqdZg2wD2HWgd8CgyujU3/RcPtQa24pk2GoO21Vl
+mF0xexrFLIzlYfJA/zuqGEjyOINGdMxv3eIuR8IggBife/HItIKvoMjCpty3hmFE9QyBwVXB3Eq
4n2tGLunQHaHpZpOnd2PftaAc5sWPVR3TCMLLAKNFO6mLbSB3D3N5E8BPSCay28aCFfdutyicvKg
SBp6ruwCF4I3R282HxMM0vpSKzfd0M8bM2FtJGw1B1ZWIpJXxU4b6lhP2sHPWI2RFHT8I9tJqK9n
pRO14I4GsmQ/zs0TWF/uKM0ijJ/qfl3SzIemazwwHkOA50gTjIz2vHzUPfucpeji1AM/EOgI6QW9
Bzh/6/TzTjrTSUtZ7muCPqmheq1dJBSDQe9syV9aCNr5pTd0QSegawsCrNBQ6XYyk1eVzF/bdvhm
KzeYGu3O4sPedbPvmFA81jr0D2mWvxRqLMKy0HK/cZqo18et3TuY7u6nXVYCuGBPdyRx9+Og791S
P+AAIyiHsPswJyw0UisivNsXOYtIrvaGh0hxtqYnSUbqo4/zNjflnV5B1clRw8aV1lNJhgCi4TvT
ql88zA1XlvswOxrUFIGc8wFF/8Yt42fpdY8Uup9JOZyGxozHbA4AqgN1vJBxa0CKjqmz0vKdhdRt
tqpTZg/QFbAOfeOFGEqJZkOFrjKlrwykDn2qg/lmoDuRycfPT/7NG3Z17hdPdFNiGFPDJD6I7fdS
T4JWpLGtryFNb7qNKyuLe9xN2NlGgW+2zOaoGEqwrLk/ZM7eMFiWrfjqFT+4hOYSrZKYEcL7XFvo
RpvWrqnFSvS9spzlCGZtGU5WO3iXbfdNk6cUsnq5a0LTaOXtvF2V+r1vS4QuLXNXYwp81QOQIhKA
/02yg9hh7H6zYoICdHpaa1BcvsQnfnCJ2B1p4/UAZ6K0kWB+pIc83wxcV/eSNFUgPYAA95qxVuj7
VY79h1Ecaw9UqQ51l3P/xVQVud6gKkz2bOsZUWYE8i45W6/gbkFrhD2DUMG3QSc9HUrvuZGr4Jhf
qr+f/YLF42k72VjpNjgOSg8qmV1pQusTsxRe4v7FKwsKhBeqWs1GI6CDQuyugiBhI6uTFGWzz20T
KrDgfPuuKnLxTBPYtmcKeTUorrGkdcO0bKtvPR1EqDcAwRRCTmEH8Y/MMZO71rDuZwhaSjG0/sCc
yB0gMZukjhuUAMNsZw9Ch6C7e6aKZyGrLAvecHpqZ3nP6/SB0+QwFIUZEAVZubSwAmFhNqUHp0bE
KvNgSNr63BVdzA11sDTxPrfWo7InL3BKDXqGeYPSXFs+uybB08oN9L9G0W9y8DpDrSqZTyVzjJh7
Rkw18y4da+e+HMU9Bbmz70ycxJ87pJt368LORl3Ebd6v7Ooqj4GCo5KGKnowEs0+J0nkgA9OlgdO
VkKZm37iytDik4u2MPQRPPBn0ieFT7rhHULpKzHZ2mIWUYVJsirhZYkGOoaE8zKWxk82TYGe/fX5
pq2tZeHFge3ijF0SLXOqp8BqiiitMZL3B0ZcC2EfNTG4uJw0G/DCUx3SxuciuzetuxY8jp8buLlb
V9He5a26+vTgRh3FVEzknBIJ6WEtIoX7YZjzC9HT+HNTNzfsytTlp1yZytoMos4ZkA1MJUenRS+K
FSsmbr6sVyYW355ZCeUjgYnRUT4glf4ofgzFGjp1zcriy8/gzjH6GlbIYIWNeuowe9at0SZefupn
3nGxlLbCoGd+GXvjNoI9Wz+0WfZOPFSeUvqauFDv/YOvc/UeLBbVpybvBEN9HW9RUJegqiZrU+23
qzQX4RsHUEiw2yzzUnAnzipFxZbsNT8LujTI1KbeXGCuame/DE915ZM5XANY3PxeV2YvB/Pq4EGa
c0jzEYkkdaZQIfYFaUSYlcbKXb1txsNN/UXZs5yVo7yqp8rrwL1v0X0NEdaptJ8HKlb8281rZPw2
sygflAnEnvIEnU+VyWBqT8gOVxZyuxMBphpQumMY21umgC2rW006SGtN68PsgdAfnB2kjV90LQl1
yFyO0nrjbX/PXRfHZI7+4CTC25lA7ZsYdF6c/BFakZLRHpHeOL6RudqB2vNP/MSVicVhbwylxmmC
fodGjZ9GDRbghJiHYSy+fL6Um0fiys4iBtcSe7QahdR9aI/F0H+tWidK83zzuZWbJ+K3lWV1rGoM
NitwbJ17erLrr04nVsL7m8vA0BChng0tmyU5Up5ANLmhCl+Eq4DVdtx5WZB2KxH+zWVcWVm8D7yv
UtblCA5mgdnS7GkW3v+4jsXJytNukrVek3MOlRtrsHyi/9VqawxhtzOIq4UsTleRjG1DMoecrQdG
tpj4PGA6Y2MWkMScjgKNmnDarvm4tc1bnDTbAdE09NoRjdBp54HJw6Fi+/kxu+z/P16k38tyF0XY
UbB6QvAJyDEkeRWJc+unQ4Q/rE5/rKxlyeUxWVPHPOTfZzert0OPKhBduTE3PRyg6C64A8GuBvq4
vz8JNqWjnCeIEpB9u8sfsvDD3vAtxLzjtfn1y8de7tq1pcWppq3KcgiHdmdn8p49rnt+qg2nqbGf
CTfDPm3+avLq/fMvdTO5uza6OOhuOpVk1CAK5X4fIhI5B7RDNuS1OUAgPYxcPw2KffFrueiO/glM
7CLDhGIlqNSgefj3vR2mihN9LEATobIoE25kjtZKsHITJXttY/EIMpnaXVGjSGk3GLZq71JUbDTy
PlYs9OjTxNFyYRdVpOfPN/bWyYTAJ3ygCdoD8BX9fWk2AxMD0zJgnMCqPkvqz+UfXLJrC4vjUveU
QJlDQ0XZrCPDAgw0Kb85Yo4QPucr7vDWhcYsKEjfL1/LWdZfgeaHFBeFrSr9bnQA+4wfYwfwjb5G
Q3fbEEWVQaeXiYxF3Ddxs02ZjpKKY3+AhTQEZ7wvUZETRvz597n1UOGJAoeMDmUOa8l1mWZtP6Gu
CfFniCwJDPULiBKPazOnl9vzjyt9ZWXxjfJMK9NRb7uzpfXBnL4UxIOW+QhZNQXwebZy1v9V4P/M
3uI2T7IQtqawKrfIoH46Fi+albyAwzBCPZn5DXMaf3bBgmqR+tAmQErzmW3QLICmG5SEhejvQF5W
QYciO4layyJsXjiYzmOvtNOgdU9N5269HJNCrXUeLRQpOjMWU9SQZj9VVeaDyvOiHv2ISm5oJOn3
oS/2Vkcf+0YP07l9Mfs2SpGmlJj5dzSUcfXZpn4mu+2Up1EFPxvqqgAKiZp3w5Cc3NTY51M/7HLW
R0kmI0MHB301B6nWb8GmdG9XZGuLOs4A9w6zTPzU9fKlSLxNnoiIG07Y9NoQKC87D2lR+7x34i5r
9yDntAPXKY9jpX1Mk3hwB633XS7NAJR3hj+UXhvjmdwUY/3NLWrpF6UZ9F16RybAVACs2EnoY/qa
lP3G49kYFi5GRb3mOZvc+9Ll26wpoT077SAkUeMf62j6NFASUqbzVtqy86EHfqp70/FHV+xSgC59
FL91n3pUBpoDrAgn4J2o2ufeSlH4zdljOs7zplDO5KdDnUeW4Hdt3m4GjwJ6OqTf+DTf9Xa2ZW75
NFXGfaERtRPMfpgndq94sYfCyI/ZztuApOwrp96drBjQ4kMagUluPwiaBYinCdB05bvy8kcGZjmw
sabHic1RbYCs5jJkj+YA2oWFO4W9zoqoT+BtRDGCDL5xYhcY/9Au9J+cFRnKZN6+tjtI71olpItK
4xWZSO4nrsaD1hNnw5vHA5cGCN2cN9amZ5NZBwz9bjE40WwGocK05hjn5NnGFM5msunrZCgDww39
hHaIdpBifM1mXuAE2SxObSMqNPun2VAAeur6BC6qvanUWznQrTB64k/ezH1D5YM/onvj9wM/Vdb8
2g/FHYceBvemFH+SjX7pyAeV2mgJtLyIMrDSVmqy/Np139sJa61SD+Rz2hTNnRnlKGMzVHn8qSuO
Vc+awCuqJ0elp6YcHhPVHJK2mHw+gvBCaYC8ghU2aNzi0TD6r0Yy2b6VOVrQJuiC5Fz5Rq9FwFvc
DWJ8NjXW+WXV/xzQlzSK+U2j8wa0OlXQMr3ZDk19GmykyOY0xEZpuyGU8fA9i2qIcwPwGmbk4Myv
FdkmZnIEAT3m0l3cOAEhMaqsLp481oQ1Ojmxm89Z0Bid4+d6uYMgCSCkhd7FgOtWoafLNxQeY1HR
B8FUMCh9zzNjV3HrlDDzA+khiJ3S+qeeAnHXFC+uVr+JzCk3vQNZKgO6v74hq7/mtlVB0oyePxX8
i0vIXxpnOzVaccVp+TImxka30KJ1GjS6TA+eZB67IJuGO7tTdWArE+O8Ah/QIOiFVPWcbfLGCww+
7BrFnioT09re6AZzNdy3NQcp5+TtIEK8KZnRY8XF6yjpg+aA7aQa3jHVEGpzFVYd6tdar8LGNRpo
z0/KlwrQPXfMD+MwHRKZqoCw6mwneRGZxEUZFhoEKW2HYJzZYW7zfd/x3AdZFfiyW751Cqfapsw6
1eN86pBDokjt0l1eiyM8Qx4UdsJ8D68c60GJ0YGgKZAOGAMgQ/WScBCJjpn32PYQZKOSSL8kLjbR
ZpvWgLI7pakHn0LsvYbSvJ9N8xtwIk0AkdR3VdOXWqhdQobEx8B8F8qaPKT5/M3iWiDNCjRMPa2O
SS/mILHGj4RbCU63VQQjJq9yIkUEZaUiRuEgj4QUr71H5sMMhTifWFXMdE8DDwTKvsC0PNTJCDli
6aWR06bbuYNC9ggqqsfec+Su0JpdN5Pvid0mAbHS3QSFLF+aKNE7moRaeJug5ZRiRGfQjllS/6xK
0BggMvurTLQwV3npm21RxeC+rXzdrOwoz3CMtLy9S1yj9Tu3Jruxo2jeulpIauegsVriKZ/M/tiU
GtwzaMZ8dPNDfJwYkVq37+35G7F4GkiZNhBYE6+k0sagaQT3Z6cx9zV8auhYZRfUgCIFBpN7fXYf
NMN5TjNiBcaQlL41jMYhz90J00ZodWJyt77Hc/pm2Go3t+IAXpUvJgPPiZDsPWPdS2flfeAM6mVK
IJNhAgaRlx4L68v0fztD6VRoeUArsmEosZ65UF6IQQMM/RXsnrG229CpiTH70++k1u7tHg0Mqqfl
vtXcH9jmr7aEAkg2a/3Gncfiuwccf1y4eR7rffXDVt5jpRmV70gzfbYFNPWKHFgjbTRPiWbshVV+
0TUNklfSii+c1WWQtVAZyEby0zadA6+N2NE0HLkc91Z2eO0sor3rlO2B1dLRRSHgN3U1SMLQbENr
iFi5cph8BIx50AyJ5Rc2icuh3U9pq/yaZLHhFQ84fHeD0+ZRZSU/S9sQQT7x85R1xDeYqx9R+E9C
YVQ/HNXcFwN5cBqj+dnrbhklkPXWp3EjoBfjm50VI5X43gudBLwd8bY4aM2bpTv6jSo3giJiLaS+
99D7v5ygSHebe8vIXgf0Oqei3XKOv49W0ItRu/HIPRn0hTuEHZCDwVByFXVTMgbQEVe7ocHUR2mh
Ie54WdQYI/jKOXsUwrB2Ru7s2WBBTynRMPaCWlSdzFtHH36gWQy6kXIvW7QJe2VuaTfKIC1Abdfa
4NLUIO/N8u8OFxurSU8dS/fc7e/QXHk1xgRIgMHMfSjUhrSrokxHCGHYH5bUTqDK3goT0zwMw1E1
ryAq57UIoZoDBJm/9zZ/ZekwBJryjlMGEQmbFceioOeaiR3uUGgZ7T04FcOkE2E92WEBiR8NXgvz
3sLv9EYDHiKNdY21gcr1o5pJaKAL9hWvQ35X6vrkQ2ohkKN1VJBNMccWbKv2EXQ496PdH4iVfFPt
/DiPuQjHEj+zqZ7qYq7itGrDyRN42kYnyov5veEtLnQP+o25a08dojxHyA2pKjBxzipoMmYEpqbt
WJkA46GBi6aDHBGcSR4PIP5C8MQ2rO8xzznWz5rhHdGrT/yaZw8559tch5pjm+xTbwwTzwONbRv0
DSuC3EMQZyfVTnb2t6mFpJFXZQeSN09eSb9UbnmepfvFatpQ68wTTto+Sa09hCVIoDXdB0v6DcqS
X0V2GZiv800rAJEAzJb7eJ7v6nY+IcvBkUeJBa9G7s+JXvia0p5TEyJYuil8jGxSX8ni0DbTTgBi
iWvDQ4UaEM/ZBsiKr5PIUacp02Bg9FDkme4TKGjUICmI7Ca9L83+rtLVU+rJk65YERYWwXl33G+d
Ob7XffoNsmODX1V2kNs5Qeu0BsJptA/C01+k7u2AEWngbesfPZObGeCVoLWLnau3OSR8pyeEGU+i
Hl/Qg3t2E8RmQ34yc3I/ZSpmGW0AP+mOkkIsWkvou5kjPitAmzIJdmQEuQQbjahy6ue6MuKcTo9C
5XHtFe/gIr3LLeXh3aPHVCT4Z4CBzB7floy+0Qm+CWJdwunuaB5XEMEc4X0dWj2MTddHo5bsEMxX
AMSMP8G1UoTICIBeTJGTGICnurWPDACxLO9e+6Z8EnbytSqrnYPGeZnm2Ng6AjPPA9U7b0PhB5Ka
h5nKnlkG3IdyNl6GGVJZSJyVIQK1IAnFXG8dWe8HRCw+oS5CftP0iah7QHu9U56To94Ob9KcUNPH
WRvBRqIjCtDI+DVX/Dkl6icfOObuO+gHD4iKGKjJ/aKyXkkCmFBqpx8IWcJcuj86UUBsc+4k7oTc
0kJEaVG2/tQgyupNEll28ygyfgCUB5LrZmi3HBBWg5Th52ny7frQVQa7qFDOeYGHo7OBDRF1ve0h
XRc2RkGx7SbiAUdz9ppuqsicEfyYHWAWUII8GJr5RZjlxs2nb0VRI2wzql3piAilfCvAIw35kgZU
Y0Y9aisDJv8oINDLlAIEqMGzADUOssiAQUwyg5MdoxGTV+8KG1E10i/d7Ivvg67yr5/vzj+Bhxdr
JqoV0BRDDWvZDjdpmzhSYHhThD2ibJ/u+2d2kA9Q0zsjVrKjC0+JGViHtjs5uzVU8T/Wim6vh0X+
KpSAynRRyUV33hVJ33RnjsyNJyJGXdyf+eQTtcaIewt4cmVqCdsR0urgxH+JbpeP+R5eIJ6OxV6t
1LRuYpI9kNVSSkwLzKyLspmRZkZuXeruRWuGGdcASRMnzqpIEvJllOl5au8ZP7YS1YI2LUO7B63q
5x/15q7iIGIGEWVfELL8vXJX6qmmTCbJuTYeLGfwUYU5CmUFSpcrGIebNagrS5ca4lW30WKaXowa
N852ViIXTZHFoQZRq/jzBf2HTf29osWmmmqsy57W+llDzlvNqPhj2KssvB86febde0qyXVMgRmZi
z60p8IDEW/kF9GZt+2qpl02/WuoM86qZNdCkg/z/CM11hhenHENtcnZuZRgB0Yyvc1W7d2Cjg4du
yUPvgmKDpRnqJhNyE705ARoz+qJXz9xE7DyJxoxKKhTSY/cJbxjEfAWrTtNkilCgte8bydhEwiQv
ul0dM26yCOOSTlCl7kemOZs5UY+JO3zIeXjXXPPJxWsU2nVm7su0H4JCoHMBzbaDY1N2nzaqhxY0
JuWgBHovQQzm54Y9b11OAWGr/8qq6TEZ5jog1fgE/NyrW4LNpbShx5Kjh93Pr0jFvogq36eaeDMF
SOLBsLfN23RjtWyKxyHDG62ywjfyZDMSAxR1iod9ToIODi+YqBcIOj05jR4rJ0GYmG1sq417NYU2
cEq05h/oHrzyEmwAvH5z5mbXpvbW4HW+vSRicnTORjW/ozHzZttDDwVME+UBzwv6Id+50wx459yG
tdHFdpZ/aBra61KRIOXF8f9Iu7IlOXVl+0VECDEIXoEaeqYHt4cXwt5uMwsQo/j6u+hz73GVmiiu
vffDfnFEZ0mkUqnMlWtFyPSzwQSaDsogFXG+NCO5Brn3KwjWv0aW+cQlgp8D0mevQNFwpGXAZrJn
fbPAV5+tvrxF/WZXchAjOP214NphNLpnYppveYkRVRcTSJW+4455m+p856L35qW9+Qjp4U961b2w
2YEuXW1qT6Mru9xPzKYKZ72vngH8ghD2WIdEAvpSFma16wd65Kb1JPuc42VpV1e6NiT+OE1fOpt2
h0xvX21b3EYu0Ft8dH2jqbogMcbbbkxQ2cGTvy+T66mZrmaSf8NXKPymk/XNRCEfIBgbg8RKrAe8
Zeo7ZL4DUKYDSiUxLXYFBffj5bOz0khA48kEwa2N0juaUOcnJ7E1x8b8AgndfDiwUj/WWbXRTl2J
eDDBcDxt22KmWnRnqc0S7toousfETyO2H8EYjMC4y+yNkYm1bsyZKSXkDVOSQ5vBmUMdz2ASHbV4
9rpWwBnvHDDyi8pvEsdn2tYQ+OoSQSFBcLks/MxKWmAAqiaK2kW5H1FlLowAAgFgRpn8cnq6/L2M
VVNgu8bFjCsMPNTnH4waUIHoJqDKMgwUiEYPJI9+OEkBwOacpiheVXvAag9F1QkPOG1rV1Ss9tMU
VYgBw5Ae0lvmtYlxT2LQNOBtHe3xYm8xXTK91iA0uWWytg4mMvIcZfOMNbd4yKEqm8/AgE4F0lpp
ooo9zUYAwLOJYnF6TKI+37mjEdhCJnsABGa/MuqtGfgPrqpkQ0qQn2TaOTJBNtTWiZfQl4j96YWp
GFC+YtP3GatHzG6NEIyReIR5bn6YB7pFa7O6EIg6ouGFoUo47PknJJwCdNZhKqYH7Z1vz6hyUwgI
XXaUD7f/InAFqjekjwh0RAWvuOYw13MECtlcl4eJ02NaTK3fiEQGlw2trMYAVBOmQEnOLLUVKZ3J
lK4ulkn24q4teeAUW2oGH8/1spgTG8qnL7qocCux2CC1eSgzhi6AIfNb3ZlfW5M84LEq7mbbTsMu
TgLO843A8uHQKfYVzxhH3ZzZBPtlIp8InrCUx/tJd17SiL9c3s7NtSpPosKiU2Hm7UJk/cWJG9yh
3M/TX0k8XNEkzN2vEDwA4LjaXba75i/o1Lvvbw0XXOvnTgndwSpze5hFFfZoD/I6dsxf2mxsuOWK
t5jEMijezKCTBy/euZnKsqQkywNqHo03u5lr34zM6M9d8syI4i5TX6GOE2GmPAPXqjb9w7st3fsV
h4AFGxAk04TmuQotaLllYzQPU2dGJ1BgHkBXqNmT5qUzu+rpJu5pfdd+m1NQBpZMSYzn7xB2Bh4r
GOrMvcRt8o3n0YoLmMQmkBMzISuIK/v822Rm44ytjfYbyfOgjT+nCfda9AouO9ryV86ayLYOZikG
DkZMk7sfZCBzVFCt2q0Q/VxIF6bXWl4FJUqLshK7hicbbr1lTXGFVtjCWiDtYcXvuxKcc+63Ftmp
RH9qZvHh8tJWvAJvddeAqAtDvqPCFYnOewONcEgGkK92+tyhiVDpv2ii/bl/n9phCgAKVUWUEvuF
a7qIfKQ6P4sp2tIh/IhMWm7Dk1tq8cmTN5Wrx50z5/CG6E7u6v10jI7NFTr6IKnamjtZce8zU0pQ
MEaLGALjlGGEDI24I6qzIt/iKl4zgmlQJJauiUtXDXDoqVcCTMUAJxq/NMxn7WcN/YjLDrByghwI
qNrvXBYutEDP9wyFI94JTSAsjM1dkg4/GtxqqPvJLfqY1cWcGFICQj4L4dpJCbe2zJvKto5JwjYi
9epaDBfnFLyxkN5QspSqSHK0SjFWQMcSlDF3RZV5WvJ2ecNW14Erx8LIqw1NFcVIL92umwtALQGE
ZI+kmvPAGJHpbcSc1bVAbgnxBqodpor3dvK2YIUEMNWw/ymmxHPK1u+qT5fXsnb6HZDaL8Jf+kdq
dlq0vckFoGBoCpXtG948UB2kPi9/XLazthgHd48N/loQ2aqQwaoUOnMLvKcii3iW+4KirifQZ7hs
ZeXLQM2WugAwUbzZ1ONiYLgpFQ2QyXGMCisYVA4zhlw3jKwsBUZsUNlT3AhMJTwbx960QF7Rh7b5
0vLhGmBIjyVbIkXrS/ltRcmoBm7adqfNwOg5TVhmEEZyevl4ebs+VsGgtEWQ0mPHTMs21XdZmeaT
LsX0n2m9OQC52UN3tA72PltYQP78pj41ptZLmTOnie6McIHqtcx6P0vvYn3DzVbc2cU9TR0olVHw
FqsPzZklUcFQ/i3RjaGTHthkfC95aAF0qPG6vLyBa65ACaPYQWpRvFvOQ2e19MlTZnRhzfR7kYD7
v9EfzVz8xc7Bn6Eih2ADYJ4SoQn6gMh9GkDmwOLLEAnMzIvoxtatORyFUhRc2kIypfKJ1QaY9sWc
9KHh/mgN13PcvwjOLnCfeOHZi5K2+nGmMje5bFkXcvaLPY1Z7evlH9MLwaMNnRi6vrwfIWp9/kXG
eqwYA9dPmIPWf7BqfwFxXP7oaxuF8LKMqSAGQKP73ETVFtaEfj2CTD8AA6W1OycZ3y7bWMkAl9lS
YKtRyHSoKj08AHCqu67bhtAm9liMdklHFhVrzD8AjTVvpIBrboyY6eJ5g/YcxNnOV4RfImTTszas
BHgCkm8NmBKMiAeX17S2bxAYXhpQFqKmum8otQykn802HCYW2FBrzgDS+ncmlvBwkv71TjEUcae3
obCfBECHKPNv9NK2FrF8uBMLRmm0syyxCEAe92AKudGbZoP8a/VrIBszITyNtFxNL6bKBXFROrUh
B+LAk2V6NyJB8Ixh3JoV2rK0LPZkMYDiusB7kjZ0zK8V+ZKxG6AP/+aT4NWMDEaHQrqrbBhjhQ2I
jMBqCgdkCcOuLo3d5a++eljQJUXYWmD76gsGzG/lVBVVi1p3h+mQboB23zw/maDPPrhp9sLzaKM6
/NELQMYJznr8D5BsFKHPNy4z2kjLMrDn1G5zZTat7WHieGveZt0IVFFxv7gQ3FR2LsvtWAxpJMJU
fB86dhV36UaF6OPGYQUIYMSF7KqByHy+jIQDZzsOjgAlbR64wvCi5lc1vriIApExv1z+Sh+dDcbM
JcuESjxmR5TlDEyM5VBZIpRgm+tJcrTFiCgjny+bWd21EzNK3pQapM8BUhUhoH03BPBmTsTffP0T
E0qSAbhtJzmjIizaeW8BmcJZtpGZrW0W1ZkJ3cb3SULlyyAFQEWL6gKlwZ3R5z9TrfAZRyvmzzeL
UhOZC7RVkTYpKwFFHjDktBdhRk0/rbUA4kIb0exjRkYJpj2YbuN8LkYUHysrglJri5VQc8dANjgw
r2s6VLjkRhhY+/IQq4AplKjRql729CSacQY0lhXNXUjROPRZJQEOrcqNy39tOcu9Dz+meMuoGXMl
gSSXZt+FNr1DZ+u6QnZZme1Voe8vf5o1D7CQwrgECfrHilMHMtC4BgYZwEd7V0fPcQ1US/XHzQNK
EDWh+wyCJAYww/mWtZkx9c7Eu5A1R7T9A3SiAK7Z4lJZX8pvK8uHO/0wluMAxFZ0IXIM1Oaq65bc
uynfSJJXvwzeMDiYuAVAQXJupW6qRpMgNgGjwD1qgTt7us8BCdX497/4MCd26LmduMtLTSDLCKl9
k9jsdnDvZ+5uCNutbtmJEeXDyBmYV2HDCCEPNaDRg3lduNPG6V/dMYYLwABDgumo2qx4fpdZV0Rt
CHQjaGEHDP1rIPboPo9UHC5v2tpNA0gOhPOYTfCf8nHMFHKHemQgwwSCLq/dO10avwbNeehFd4cQ
urtsbiUUYIoJ6sJLteHju7ZIBIY+ZtzPAMdilNO32ZaU9MoH0k2wmGL7FoUcNXImZmKB6S4XYdIV
11b5RVDjlsiny8tQPpBNKG5/FLdtFGZwQ6sDWQid8zwMoDrKC+pRJn0wW/kuMgHyz2VDyn59MLT8
kJMT2liGxkoTPIRTpN3aWQckzB++/j+YUO4B2xDF2LqIzsC7PkqZvyS8f9FGyMZeXoryYT7YUe5/
q+sxoeBIPMkxIsStFA9AIDCKjRRAnVL+XzOYlkPVFK8ZNTmzNSRPPb5PGL1Bcsun3wlQ/kfynH2f
dhjGMb36bossUkXWvduEGh84S2zUAqixLP3kK2VNWwKXRLowfeUimMFzbPv8YT52R3JlHDDL1sWe
dQDBuV/EfrspeLG2sxYyUdTV0ApzVEiEI7juNCl4DaDevdMr4yZuxx/W0L1d/oBLznHSavnPKk/M
KLcFSUUpJlrP78TE/SE/GIfk+P8QNVs7XNAARz6KYt7HKq4ZsWEy2DyHUj5gJMbXPcxUJoEZuNKn
FIMDXoXqkbetmLB22NCrdEBKiCoCVB/OP2NKGjfrdSZBWGXvgeEDYdWwAS5b+1Sos1AAMVEIB2jw
3MTIZ5E6tTmFLlhcx8w4TN0+6bYkUVcXglcdBRBH/0iCBcKevirGXobgTAYs7R82b73nP67DwQ4h
P0AShKqBowQN5qKPPGioGJnc2GfO+JPx5f6oiuCyz60cLRjCOcbANVCrYM443zCKviRQGuYM2jKR
emCjsvbtN8DLodCDwYyvURzIQD7zb8jAMfPD3tKHrdOt3JBwe/wCfC5AZgF9AOLo/BcYSReNCejo
kYo1gLhZx4mBQm/upgezSL5ULd/Iy9+P6/k5Ozeo5DEyjmbI8sKgeZB+9Mvdx9epT/5xD/ouD/in
rfWtfkqQMKGEiSKTroKQSYaaYpU4baiz+G0WmJYbIRHi2BuBedUMCHLQm0FRBB2g821kdZXnmDyf
wwIw8iEeAMu/krL84/OFvTuxotyXppCuEXVgB8wG1+uiF1BXedB2uuyU7yocH77QiRXF+1ML8yJ1
i0hoY0w36KRId2WFHmBJIsO3eA2Fd+5ofs6N1osr54jq7VVnEF+myd6lEQmYLl/6GJdBlgr9GUOt
g982+cGywX9kjvSRZ1qzcZK29l+5fjOD9elcYP/b7Krhkx8BkpkXG4nrlhElvDUIADKxsi6EPNph
aKYgJxxjPOXu8gfYMOMoHet5rusI7HW4Ico3DtbHugaef7Nl+fEeWnwJbT5kx5aLPt+5x5rVPEa5
O84hnecUqV2K93EKYK0m5MPsso2Sz3uV9aNT/Ta3BPWTJALpbDpBew2LusZkEIYRHwvuJfsa6PXx
1hk84pXPo7fVLP94qWORronuAmqahKg9Zksazggk5Rw67n08mGGCXtAu1svQsWYPVBReloB1wsWo
++VPuJKnoe7omhaKzjqhqKSdL7enTWe1Y7UEdio8fZ/fgBQisF/AN9j4AooXYC/9ixAEulwHhUEw
loMK+NxkVZagwmVIpiv51awfNSDJ3Y2HgYq3er8t0HNChwM0Ty4gquc2KAQE7GZEDyJi3cMwpkPQ
181d3juz1zN6jOL5wdTBzpi48wOtMFB0eVvfaymqF5kWSkegcUTbS33+ECBWgZ9HAIzBO8DyJwwo
7hlG9a2Z3U3OPedQRYwxyJVjFjhP/RI3ZxdWQA33bvTTbYedoye7ok93IKD0TaO5Rh3Q7YvjQErf
kOIICe+N8sDaYT75xYZymJ3SKTCnjKwLE6pBlQvfcX7p5tawxnJ6LuyLqnaCxHl5eGoyLMfiCWiU
3ovKLUbrrZUoFzfEKlxpg7QqtEc7MJNrGxOlrdjoc6wbAdoJAEkLxWclxPYjRpj0kiPZB2mGre8x
N+c5yf6yG63ulm25wAMA3vCh/qz13dTRZjkp+iMHq0k6bRzFtdhqnhhQgl0rwNGaMFQ4BrAuew3j
0951gAzBhAnczrW2qgJrYe7UnnosoQfdyklHmGuKO2E8ZTPgFAaKnSBSdYDin1GUdKovl3dx9VOd
LHLZhJOIns68wZwfjJrRrWXd2tZtX22Uo7b2UQlpMaYJrNpyZQiYHAb7QNCBORWGg92iQ3V5Naum
llknVKRsyLsqAdsttY5H8QhTTrmvBMR7RFzc6UmO8VENrBaXra3u3Yk1xUHK2QUqMkZWyq3sZp74
zTTgzDZVvwUh3VqW4hlWPHQQvcEO5sQJDPuub6q9MWLOJ/h3C1Kcwe5yMqEQ2oYuJ5+cCIQCefs9
nrqNC2D15J7sm+IQcweBUa0hMrRSDONg3Dl193+xkOWZTABGWErg5149aMKUVt3IcGqvMwMQPmfP
6y3V0tWv8tuIqVwKMyVCy8eFXcA+6v0XO4NiMQ/7ZKsCvm4HfUJ4NAONvPL1U9FhRgZcIiH4kYOh
3kWFPzZZQIqths5qvoOUwLBQlUT/SB3qQK/PxKB4ig8D3ezCKzAA9sgB6nESYFW98XZ8aZ8hxkg3
EpI1fzg1q6T9HATjDWVY4GhwDwlAI7egXWsn9dSC4g/Entz/tCryvvJHyj+N+niU45ZWyuqz+MSO
mvQX0xDFGRUd+NesK3sUg4fpCrCaAOQ3MTuc3eRZoORrV6i3Jby4c6woQX4jbzWTbxG1rbkNKoyQ
rsBAq/UBzCIlm3MUeSQoxp7G+SBo50fVtxIzcJfP2nJa1awFCTLSOWRyJlU1MgaQ/ud468jQoHMw
6fcchUSXFQGm0XXgNC4bW/2QgGdhmhWJI5oC5wcb6Bwj74YB11VveCkYhnT9wSn+4k60TozQcyNU
r93OwDRJKPvvaf2d0Zc03iigbK1DuahAGCN4U8Q40yYPNJJ5VTX4IMjc2K7l5Hz4NicrWU7eye1u
ccYEN6sujPLmpUvIk4bTDX6N6V5g9hGsM7YPGZWta2T1PBs6hbSdaaPYqwSsnOV6bhZUhnUV+UBs
3Gap+XjZD/RV7z6xsfz7ycpo19N5ypCRg2nhdbiNb8CqEkyf4zsDJSiJR+kx8+pDtHFzbVlVbq6S
kGIWFayOlo3ZfeFlneHlGoXMSLxhanUTbQsYTsdZwDzKJkobxGWSVDJkfQY5hGHaa7HYgiCurgdz
/eCfRycKL8LzXRw4kT0GA2Ak3zdG5jsQAZXxBOqmrWi0upwTS4onFoMzR4aG5Vhl+to5yefSodGG
t68eqhMbypZhfDnSRrdEJHIGPCxr+kx5ekvSQewue9/6tlkumt8E3RQVMwRaNMwb21iMCWmcPP2C
o+AlU7kDA8eGF6gzCe9v9XcgH2BvwPOpAS8Gv0kN3uzFz4dA+zIepuN86F77By3Ycu61YAE9ShSx
MWUJClHFuaNm6gGAhDMITFTWWQPVEnfwMtPam1XyXDjTi7Sb75d3cu2TndpUrv4RTNcxKPBwSTmR
l8bljphvcSo3dnHN+RCIMIANXDdqosr1L1NzqhKCTK03SCDjEooEz3+xDrS2AOtcBudU+MgQkzi2
q+W06q8piN3AeDezv7gzgOdCCggICT6Q4t7OwHNZ0QyryPJgrJ41M/UHfWuSbDWHsU10wMFvgGK3
iiCkZgyn59isot3xqwoDzLvhBrPmILUrfTQ1gjLZlERVWVH+4+YnRpXwkGkzMOuNMYX0EB8Lw2OV
F6V+vtN2qGVKH9wt3DP8cl/c1QcQtNGb+m6r+rJaFkO7H+B8irzIVctScV/qUJsFdDKlzbFgkGcS
QnO80Y1ekd/8FC7JfU7NLwlvH0Z0BTei16qT/jav1pgW6Ywq6vB5OdeOenoFwuz9XzjpiQUleWo0
MmDkSJtCo8x8Q1C/T9Cv30ie1mLjyS4aSvI0pEQfHQxOhF39MhVWUBltMGJ+tOV6cHk56xsGVBhw
wQsThnJ5JaxmBZmnKZwNo/fiDGJWmIb/q6/y24jimC4X/YQRlymMKCTSPjt0IwCuJjJA5f93Fcqp
ztAT6LkOz09f83seGrfVY35dHqKj+eB41Qt75d/kjX51eevWP9Jvo8u/n2RP05ybHZ9GiHI1/0xT
fGPwa0K7qwF6aJcNbS5PuVTAQKXRFPU/dAxAkHYd3+Q7NKL8RVzZ/qJdV0GOe2yLx2f1JjvZU+VW
YZ1RFayzR6Rp+d7VSo/lLCRJOIzGnuo/BSQBLi9z9RoDumJ5OSNk2soq5Vzzoa3xcI74T9CoBhi0
87SIbmzmlhVlWU0m9STL5BQWxs+h78DEBD4O8vPyUt4nkNQ3g40UAPin9zH65Vec+Abpy2giOuL/
tLevxU/jtn3kz+BAOfT76oreiuvhToA1Zjv+LuHnkmHFKeeOOG1P6BRa3hCkR+tH6YO45kpeZdfJ
RklyfSd/r1H5Xm6uWR2r2ikcZALIhul3MUh8sy3+htVjdrKVygdLnEwfWe9OoXC/V1UNwmbd16wX
zBlshML1Y3ZiSclwJgK+AL5kOIuAOeo29b78tpSOd2Zg4+I0dsWusg/pfovbaWMj1RpYjBfY0JqI
9qn10rBbS3sm+eNlh9wyodxaPOJNBF70NsxKsk+FtTcgfaIV6UYGt3qb/N5BU7m37DhikzZpTWh1
SaCNxq8s39KGXT7CBQdXm7UAHw96MWAlM+lDPnVXtAO6kI8LeRv4l5vWeIoHPfZMkA/++R4uGqZA
UKCVir7f+ZkuxopEI8ErQstrvwc7IJ6uIKf6CyMAG0O8FK1LTDicG+lLK+E0XxA9eKxC71UroBpX
iv2fW3l/db3zHWBy7tzKXIEKJpMd5jXA8lrq6VdM0F7N7rg1tL/mdrggLTSc6dLCUrKL3B7IDDLH
KbTTWvdA5P4EIfge8AjyNzilU0tKimFlQ2QaLdKyquyCSY7e2LMgklsqU1sLUjbOILxD2Rf5pSiq
23hqOz8endZr2/7r5S+0dpJO16PEcXTrmglaU3inSMwCpw3IuLeKI6trWfTymItWOVhYFCcwIrcq
KEzk9bgnM/scx/H9FG1ptC/XgHpg32X53s1gDuncDBYi8kjD67SzwYg+RdC+vu8MlEeYC3Cwf3nb
VtcEYS4DE86A9qkFH1GQKiLQMgjzSj+IKT6CDn3faH8oBbe8tCxUkzAZiAFXjNIofi0MkdtuDzcA
FV/p1bIpPeBpLy9l5d5b8NoGcnJbx+ypcr0WS08xI0j66q7ZRwIIo464qecY47Fs7Y1mM2ZlP36m
M3PKNduDjEnTUncMnbH7WTvg1wWJHK4JS+xKaF/4E4WKbZ9lP6p4vI6c7HuF8ZHZzpNAL4ThS2Je
673fOPu6Y9e0aY4xZBv6spr9pm1jb6yyfTy5B1oz0CGjrCnJuE9RWLcpfXIJL3b26Nw71sKeG2fX
TdpdRwVArou8bKK/6qAK9Mqk632Xx2gIdBwIuaT+XALF6S38/BrqqNc9ETuSWMHckNuZGw/QiLgp
OveVak577J3kpoiHfWbH1B8gcelpwGM2zLhKZjMF3TO9npvW8nKpOz5tTWh36mBE7Ysb3lbHrhaP
NM6OLYWOdxeLXSysHTCTO+iyfapLrfXZOB3yvE6QBs3UN0EC6xT1HfrOizxz/10a9Gqs+1vb7nZN
Dzb8sQAVelnodzEn90UXRzsCSsFgFI44TpnxLc6iOQQRMPTkegEtg/JzU3Bce6zvdjwZ2Vvforc4
WEVQJejKZpBLDmyzugXubNrxCkRpbW5el13xDK74qxHyB0FGqjuS1AfeTw7Imdu72bW+pA70j/sG
XOaJ2JdV+mppxZHVDQEPeD3uXDxnpFNmHmmFb4JsVqBxH9n9PoFWMVBTP6jZv+qDfTB1ccMy+snC
wBxQKOR73jR7WZuv7mwzvxuHb27U3QCedlOateVrcb6TC/s6iVBotvJv5dw/jhNpvb4uP+tG9Mwp
RJzdbj6AkGoCCzj/RiMRuGzYaZBH1lPHj+3iK/QrsuseLDDY8vHNwidz4+YFJZ6biGnXEoKkYx0/
d3y8McrmSyPYXZpIaHe6YIs1p9SrNGZ4jZXfOsIEv18MflgbLZhmBIrcja/BMfKzHpM7OZgN1J2z
O+lqV1kHnkVwKze9vCJxcz+x4sCr0WfAyu5Y0b2kQ3TIKnkn4xlzfBb4T+e6OBCLH3kPUvl4unEl
fgRr9Bso++HklByMhWBrRwu0yjACZLYp30dy3huR9TbF/QyBN9sKurb8gfpD48VW9sPg8mbUC3D1
JuCrkwXw0sU8gL9/aG7cETzzrtOBuE1OYKaMb0havMVT9gKe3oe5NCFgM6Rvs9nBmzF9BrLAB0NP
rpqZvUJnwfGsBkyqbrPrxjbemZX4jk8dguSPBlpr/Rjzhvutxr6RvH+y0mqXmMZVBY0Uv4nc/s+r
B4hMLkNNaZlcVguPbYQq3jTD9WtQFxfNj27aSI5XbqhTA65yQ80OpntBnIOHzPi5F7HXSUgPDNAK
B69kAuL2y3F91drSJ8ArFzQuKplso+UTR+d4ColbIyXSPXB0SutnC883m8+Xba1chxZGy0Bdi2oc
w7tauXtZzHonHqawhzC7loPXPU/Axb/1pn5vySp3vOUYCHcgLcC1qE7jOmSM425cKtB8xjCmM4gr
yGSCOnRO78hErsWiNFNk+ScTlONJOn5qYrBNiz6PPE3oR6MYyvui4JHXZdVes4z4CoPqYA4o4eoo
1O57G0RFRTO+5SYJJuB4fGsWN/0UPUG+AlXiyrS9oaJAEnbjrwayylAPynDYDHC5TzZ6C6kDytws
3SNavM40Hn3iQCYUDIYQ0+Qg6K9Tnd5nsxivQLifeEPEPw01In00y+6YGwL3TiTfzIjGx4plcdCB
0hNKTYZXGlrvJSa8ZJp16Y9WF9/O+RRkleVHU389tTUiWs5fnb6St2Vk/3IEcFYuq/4p0Fcx7Qiy
Enrm6yNwNtJxnzuRmgHr7ZdUq19imUK90pkOhi4hCYaQ6w1F1Pjg99zKBlfTjZNPqDzdunkGy662
lNCgnWEkP7glArupPYTXjQOw6pTLAOdyAuAwSt7Z5imu+xyWNPYpli+R/hpNr5f9fg1jC4f8rw1b
OdKNLpqsg5Y2Wgle84rbAmVAKMEEJgRPfN2HykkZZN/6H1vtn/Vd/G1Xeb5B8TMzZgeVzoLzg4Tx
vube3Oq7xNmolq08EM5WqHwvajPSpk6Ch2JNjg56w1GNksXlbdyyoYQPIqZxHG0MsTRJcZxc7Z4O
8Z/j+M+WsfyEk0KZmU5jWgMxhRF7f5Dzrmffavl3vm27aKTD4dDEOjdSzuVskhlFMTk9aNGnEfIY
o/OpdIyN/Vr37N92lBzaTDGO2LVYTGaxQ2L+iPXsqJlbq9myopwfe6BUJvWM64pnQRzRK5l+p+VW
e3bDitpJ0aJ0yDAHh5o90it0j0yojgxaElz2sC0rynnR7NipaoFqLNUfaf6aaV/y+F/ul9pM6Uld
xmWJS5BakPFC3y29gvbP33z6pSqE+dqlJbAs9MSPpeZoehb3E1SN8WHs4aqEC1CMg/zFfp2YWeLP
iRkxl9lolDiRmkk9ilsHKnRehQvlspnVMHZiRjkwWaSPwNFiy8bpAe9BaDnd8hQvG+v539lRDgx1
HIiYIkMNWX2Xl6DzqX0t/wxq9Q03W825TtajHJmFfA+UdBYCgFsENoQyBkgecsBO3PmFkX7D2hKz
PmRD/2dNx6z1+UdyUfTkNMZHao1ob0/0fhqGDVj16rk5MaGcm55oTBgjIk2S8U8Fy65A6PDoWOnx
8vfZWgk9X4ngCJ1ps+SPQ32PetSuZPTbZRMqA9p7LQUDvGDyAwMClDqUkxPbUCrKWuxWdmUkwXA1
36R+/Wv6hdnPz3Hg7C6bWxvpAvPVb3PKCTLLZs5IXqBB3eMaMHJtz4viRyOzz84YGRA70PccJOwe
eFKQulpXfY6qxjgdRfcVWtiGJyyUmo0Rd+00xt+0lMB3qzioFwHGaCi2NE5Xv8DJz1VOIptNt0hp
jQ+tAWomfkza6+UNWRu8RCELIcshmHH/AF8akzrWuhqT+mAGuRoeXOL1tj8TVJu8+K4NoJlzuwAW
nKfxM8oBkb7bmktca5ad/YJlD06CGoBbTLYD4mb8Kn8B7tney7vmzmKe/Ko/Nhiqfu3u5zvyGZwl
JN6IdKsH6WT1ivd1RWKXIGAUIXOvTesr4AlBXW2Nsa1+xBMjis/N7uwIm2kijNp/nBZqmZ8uf8Ot
RShOAmZw04bcXh1SzM2SuPNqds+it39nRInVk6QF5OgQCyLU6srXnoHXM97ofix/40PkPNkoJU4n
rdNbWkxBmK3VvhF9qcavMmW7gTxZ9Wuvx7/+1ZLewSwnjte4HaZHO7PGeKF1DWmgLKDI4L0k+gvQ
CAYLQVgDLBBe/WotF8jEFIyBHVIQ+pVZ3+wZ+lgbPrDmY6cmlM/jRhonaQQTXK+hYdShSkdbvFv/
fMdOrSgfqJSTpg0EPd+MfzPA6+mArcygG0Y2lkKV+xOSqxUknRjqTYx+SUpkA7o0ycbBX86c4mrg
QcHwHGhXUMZXOQCYAb0PA29dZJ4vWfcI2QSAlHJv2kzXtwwp0Q2lWqihZCOygQrCwva1zY4FdMA6
7eflT7OS45wtaAkSJ85st7yvM4ko6qCWwp46yETqkR1k3as7FYd/Z0sJaKiDTIZW4FYy7dJv06MQ
ZVC4zyz7NdNx40OteMPZupTgJjBomUSoWKPybe9moV/Vxfzn2dSZCfXsQE1MNLxE4l4M0Gn9xUFY
A/D1v1yIcnZo2kL5Z0aym8hnLQPqvv5Dpr8llTpdhwokGDSjGvIW90wDAQ+oAsbTFofMWrZwZkJJ
PPEmQEPFqvAy8KdAfp+e5af8sXnrPvMb67HBuxpQkzzIriVwEz9b9u+2UMUXaGX7v74QozZX1l/d
ZiOKLofkQlRQ0QWddK2BdhAyHDU0+DMdGrfQJ+G5u4Vq2fBqU4kKCUvQUOtmtNtEdmuLcZdZ1dXl
Q7oReFROUQ4wqMgKHBwOZTsmvrZT7Nftz4Zu7NnqUoBUcAh4GBfe7/PAA6BCTaYRXicwx27Rr9m8
kRWsRrYTA8rx5FGu6yUEAAC5pD8FM944FKXJwK5j2v1Kx7+55CBn8HtBykHVAXlKo1jgVarJb32X
v0C69yUzyfHy91n1tf+awaDl+b410zCOEFISYQ2KGGt+63v0AvA2vWzl8uaBy+XcSq6hhjMSXD+D
bfuZPvv5eDMmky/dl5R9vWxrdUUUI+kO8NXgslY2Dp1fuewcPpR7FxVhah/H+fWyieVPfDigFJRi
y0Ci/oGByUrrUjYQrw1djV/jXoXGp35vgv/v2rRHL6rMZje7g/0cQ9Z7YydX/fzEtHLpTVnkWEAX
IC2Z00ezsJ/LLRzr6ok9saCcpB44Vm5KsIGarN3ZnX5DsiIQpQWup7+KpCemlDNVGJCl5cM0hnZ9
YzTxr94GW8vlT7XqDYaNVheYiRaa9nPPIwktk7RCnbJ2v3fmooI6Ydpsq/C2umfAYgDsQdCCUulm
yKTXxsyRx0GFZNd3xaM+zyDhYtlB6+UWkHl1SSfGFBdweVd2pYtCcs3+h7Qra25T2da/iCpmmldG
SZZtPCbOC2U7CWNDA8346++Hb50bCVHiJuc87Dq7sitLTU+r1/oGuGiDOgBb5MrcWmirUWAHAD14
yGgCanL+4eQUNrPAt/RBEhIfiamXqUe46/zD7JwEWQxlFOo+q1kFwFSXwFwRlZdiRuh716NI8zq6
2K8nYRZLupQbs4qmBGrN0M57kDzR1QBKlQBLrW+0H5Od3/WdDaaMnfvqRla3ul9n1BnkVeGYtVQ8
ieqeRI3W4jEZPbXKI9fMjQW+HkBF1gW/CyDcFgtcYfoErw3soaJGUirBsmEL1bZGJsZJ9yeEfL4U
QOqtWx6WNSCpxnf2M3dir7Nb2LfSn7jM7cjZarZvRlz0fHq1iGIu4KtpT9Fj9qjahUNfyHO21w7C
gdyIN7F/fYmsrvaTIc5f+eTdIuSG3JMcmVA/W4qLRyJ8TtU/lHnwHSF9A2caTNdyS2VaM2atjNyb
xzdp/TTJ343WvT6O9dXwJ8RiQ0Vha+ToPONByRKryG718OEfAswuJODWQL9nudygdgOryrrrg1B6
noAzojr9lwWNOuBcCUSRdAnXhERtrcuD1gedJDkwqrLTrUL819v94jw4CbGY7bAMFVVQEEISvOx9
NBzi50ejtdUvnlLltMTvesg5O5Kt2DAoeci8rRLw6kSd/ITF8cprZTR4lvRBGT1L0gMVH6/P0xqO
XIdaKLilIninF54UqCsY4H4iR5kx+HLjKdSbjZBwA8IPwVNbmwE3bOUu2Idb33d1+57GXnxfPU/4
1I1FHzRuJbhSaEHm7RcsCSFSBiNoS5Udk3mRs1V8WPumYLvhtgKjHFKEi8wvS+D0UYkx3gDTsGt6
9kRC2fmXz/onxoV9VT6psACbweX4rIzaya4BYMxOPdNuHGAOVTu8GW7Z7dZ6WTugTsa2zGOUeGpK
6GJhvWSHIn834Is5CVtrZi1NB9FbmnWAIfezfKzJXNCFrIOPXuOyfRa6xFfB8QkdifmliYmLd/kD
4C236i7dOH/XKHvgmKMIZhIZ3M5lcRKSYV1HxaoP8j3ft7ehw6FhKjvl/RY5cHWRnARa5Jx1A1/4
IQth4ifcAgJihfpWMriabpyOZbEOa20C4rDB7SXsGrd3Fa+xlR3wdGXnxh/NpwFt1tQVUgu4vOkt
+dhYoWuPk5Poy8IlldpsGlQA5fQHYoNv7qp29wRhfygfTYWVesSBYapjJPbY+Pq3xPkHZM3pTC5v
iH7q9VYgiE/LV9Zmdk2eqalvVGfXGnZnUeTzC7vPDMJLhrQnvA198pq4sLO3WkdPLH0X/ddjWuQj
JelLYYpYHTTobZD0IwZ1QAd49/rUrc4c8m14MkKlDlvwfEypqOW5mJN+1nqPIFMVCxaXQ2ZBNUj1
pCK8b9rwLqyHQxdvlrvX74s/wbVFIWAyUwP0RWxA7pj3aWiVd9RNHTxnzTtsxR/lXnmX4evtbu38
1YNtHu+sMQFJnEVuPpS4KwT0MwNdg1EDx7kGS+sbWYfd7/Wvu3q4wbQT1G5UBpCNn39dGMLBOqmW
O5Di7wHQOWZAeeeAoY7JkQEfdT3Y6imDuj6QlYo2CzWfB+tT9PAoU7AJON0rrXqXacbj34eAcjDq
QDNjFnHOQ6iki7MkxynTpyCAiJpTb9E/1gjkaHtCocWYZdlQ7DgPkYK+0oUMXo25iguBebEXHnXJ
Gh4GW/Woh6tgY0ybEefvepKHjwmenUaKiNApxcHZ+rEjvsFbzZrAezODfyC9gbGLhpiJBy7gt4tp
UvEck0kmdCjk9J6RlpEVGn4XGn/pFfVVEz+NI58PSzEn1pij0QVjAdsu6Vctbzxx19bbaYDFTOWa
xrNch8kqQdMApMQcPtfXl9vaPoUUG+x1AJYEEWSxT+kEl8ZsgIO1kr+ItWa31WDV7QYOY+0EVGFz
CTFp0YAdzWIYZdmWLAkx/cCS7LMHvhs9yVVvtnKA+RW0zP9R1AA2U9REwA0WR0GcTE0/VrDTpPyI
3eNLtL6HzP+3xNx6O6/Ny2mkxXus5ZJiZuaASBMDAFm5j0Nz61m5umlOgyymZmBjQ3Kt75C2SR6X
rBDifIfoYNqaLxykYQ9LUuf6Ytga1iKJUogA+maMYRllZAsmRFULYX89xOoNDxT3fMQhE8WSON8z
cgERjs7AJMG8p0Se5rd+6Oh7XXIGl9vM38pbVsd0Em8xpghkDAkWq3BQF0LbLF8VaWNxrynAzPqM
MFpU8CrDP89HBKb+WJoF3IP/NyvLUdOYfNMvveJW2DgP1jbSaah5sCfnKCvGjtdQLQOeJto1UM/v
PdWr/a3Le62wdhpmsZGUTE8i3lUwq05Kb0xGycatChpQp+jQa0x2QxHRvUni3fW1sTpVJx9ysavG
jMrA4CMsVDxtPdppsPr6+wgQ60GxAVIwc/nu/PuRLDFCNYG3qyjqYAaUb9RQv10PsfpKPomxhIez
JFFgw40YBEZY7uiC+AopksTl3Bp/cjd9TBRIl4PMvjG21VTvNPDi1hOytm7oBHfcdA+2A5Mt8pse
Uujbz8LvbIIDlMWhZWfl9uhfH/PaxAHnIAI0OIsTLTHQQwaTYVLEXSCPhquHFbGFdtgCDa+eh6dR
Fju5TSWlpTKiUACR3ls/cesP1dFgBnWY65WCE22JO61dKDosWuZUbxbaWZxVHVFDpY5IG+gtet5x
+ouE8cdEVLy74q0O/tdNu7y9cA8jZ4EFBzp2i00HfgagXNRsg9KQGkcVW5vXBPrzRfPUROo3Q6o/
5bJ1iI5cox7Z+1jMPA4Yh5PC2I1EdUo27phcHtKx+SHGxk6fqjeTovWS19yv2uY95Ic8vRcaw9eo
YCeVstfyCCXLImgy3c3lprRkFjpTqn+oWv2tjMJf4yQ9JDEgJaAegCgYC4PVxfQHuCblzVBQ0Yob
JliRJLVIupvOCpV2sklqNaU/ZfUDT6MaIwD5rUE4G6YchdXr1JXGYp9lceVQRautkJBHQuhPDSqI
De/3XAc+sOTCPhxpYQ861PeKaryBocddLpfDcxnW1UEEhdXrzR56q4XY7EfYWztpJ71WSv6cFPUT
mJ3Nxum7ClDAKgBjC+84WVlWogR9oNUIfuLX8QufO+mGBO1n5BJwP+ZcVrbGG83OPOGZ3qib+cDK
4T8nT3hRoSMFIsBiNaK02Gsqx+Ev7PSHYi85uTPtxF/FPfTdb3pPblHVlJ3qKX5objYz+PmduFid
UAzAKwsmFtgRyy1emiLU+DOhBYWndAsRktFDDw+VunkAAv6Y17kHQIBdqXlja2K39eHnoV1ER2ka
KaSogX6yuGJzcTY8SfDhude4kxft2ge8V74RJ9rPDYt4BwOF2363lVCunGuoN+J/RJx1XZeuHZ3Z
iGkaS/CCNRwZLC+92jy0V65a2D8R5MVoZM4HzfmNlEwQGAUPpkWSNxKbqe7gxLb2jfrN2yzoQgOj
tur3fg/pWmcr3ftKiJef9TT44v3CeS+OFPUBZC703dy1o5Xvh3vzifjMK/38Jv1tdE4GM6Ib3Wkd
+jxjdcNH5Vn2t4w91oprUCgFBRMeyLNO6WJxazwN067Dp86Pw/d6X773qGTdxvfSnXBbPteTZdii
Jx+pU/jV36cdCE1m76XZWW7J6+exnLAo79qgJXbSgD3cihtX88oj6yzCIrEJpUoaagpvbJnlFp0m
xwDxmXdbqfXaWgLLDh1R9AYAYVjsEt7BYKbmvIUUofjbuK/3sjvtkwfBDb3Rg6fIOzRTLFiBbjf2
5oWyXEhzf1ydw0PCb7GK49EoCe8ROT8Wz6Y33GS24qePtUU9YbNqt5ZhoTbyJ9pi2cpyAnrahGjh
S/u7f43tFK1LMYj28qfqVV582MqH1+bvNODiw8ozdKsaEbAPucfkQBhRx8vjDZ2EtfPdAAAWjBEd
G2FZ+WkHkbJSN2AVQlCO5GmT2NFAP+WQGo4g49aHPZJdangm8S1zzbWVgxqagboIpDBRqTw/haB9
AFJ6AZH5TuHuJH4ScGNHVbJK84PqB3XLrWHtXD0Nt5jALlJrbYCLRZAUvxmsV+RN6/b1CHBU19Ar
m9uN5wOqJ8jqdqbJA9pQN6eNVw//QMib2Vj/CbHM83kP+QBTD8UAfuFQP/iM89EqldG6nlqvsU3h
Yoa8fnZmQ41mcTAySc1YijcmzugC1nPo9lFf/ZkNdmYzV8aRqJR25CVbEObVD3gSdl4xJy9NMvRw
3InzKVDT9h56IR4W7RYTbI0vYxAZSCETBy/qQ4tZElhNCvTOp0Ds0oMpp8+9BNUbOS8mh9OusQjh
P6REeGlgjgv34umbmDWO2Be1hQP0LUz5LyNNTTs1G2iej9p+LDvJrZPpfYRzUCgn4QZYcPXkAecd
KSD84Q0gEs+/StTBoA+0+gltwjB0Jwd9tAcBHcKks6YcMl61nXhbKcLKIwQfyUQVE3ow8zo4j9kb
TCPwuYDnUv0Y5WxP4l/CZO7z8tv1lbY647AjViGjgwfIkiuVi2k5CGgyBbOPgT4mu9zst+SM1w5S
oAw0yHjJaEUuH1RNZkyllGEsbcJu6qZ7VmP1vjS2LMNXh3ISZrF4c1Q7C2UOowlQBSngm9XkG9zi
rRCLldBKIzcmQB4DpDPWKDxEdIODvb7x/wxiCbgmZZnJMfyjgqwrXbkq6/1koNmnCOJtx0tPTCAD
XZfkKYJgSDxIMP8aJciE5MLoRDBih/1KZ9Vceb6+StZmEIYuMHxHjoYOwuKmgEZVOuSSOAUMEqVh
9KJKd/3GQlwNMau8qtL8DDYWn5YJjQLmJsPAm4+CowgJfZ2YbZ2r8x2zTFlA2v5PlKUTQJroaLb3
iDJ8V3+Lt6kTOuaL/r0N5krC1kNidUhoGc04QvR1vub65DRllE6SDr2igBqio5i9mwwRnAc2jqeV
NUkAkDVBt1NwOC3fEoYgt3CGxJkN9PdjNPReKzf/oO9/FmNxdRcqLdsoxSmhVp7IQHQ1eyfcQpfP
R9pibs6CLPKtwpCGQckH2K/mfsw7Oy+yfaffmFBohD7a3yfnkIOGOcLcKNIuLqF0GMMQhXboIdEy
9nWltcqkqX2wETaW3MoigFAKxHABMIa717LV0jdq2QOhATRp/UHKFhLKd2r99Nfbk8ywWACEDPXS
h3E0zT6Z+llDroYDV2w6iXlbMfYPnwypIpKRGTKDDu/5lWTAFTRtBJirUjTMRVY4bAChEqKj1wez
VlmftfWRvuF5JgP/fx4nTlpGyOxcofpm7bQ+fRGfBlurbBi4usbWkbC2fQAmhqskjKVnsNF5NMht
JxRWVnUgaR8tBMhCHm98t9UI2JxI8ucRLY+BoUP5T4F9a1DpYE3A5xScx/0/fDNY8cEfFj4n+Ovm
VXh61NQ87c1YbQJk+8Supq50DLnRcTukP9OKz09cyQHT5bYHvsyONP0IYN6WNqOxcroSE16rKJpA
5hc4gPNfQTnrBIjlQelfoWhbKtHoQy7rkbQpCuFCGn+vE/rZKb3by13ohVKOBxVW9SFnXedCkhj/
buoFwFej8KikeQ9wGzFfik5PDgzq978N3HC6Ee8NYLGzMApv1LFpd/BSR49nJNKNVsciqAjkQ0E5
3s5IU9hwc8cvgd6lJZnmnubdDn3PG3MSXJgQJF7Tdh/YO6XP9QFyQsn3Pu1lC7ANwTIa/i0WqKtG
6n0Rxp4QCrdgc/0AxmCX9TWYFY2ZOZWkvuZAJFuSXD6mGWqVeeiPA3rsgmbApJrkyGGZEblCZHAn
HYTbnBU/K1Y+l2Lk5UZplxQ6YEQPfxk1RDF41t+iq7gFY7o8hVCq07HAkbCrAEwsACGGIHJaDpAr
MFJqT7SykuSd0c/rq/AyZz0Pspj+FJ4EcSVDVium1I7hYipnH/jaLh+zDSD25VVxHmlxH/WgrsN2
NgRptFN/k7a9D2PSogcxPZYGn+xJY9+vD209IHKf+ams6ktOAGs1aA0gNQ7kyrAy/ppmpsUg6MX4
y1C8X4+1OlcEphLz+wgg88VepnWciLkIEI1AOkcrd3rZ7oR+S1JidbLM2a0HjxrwaxaTNSVdGWUG
KFB9D0PD5icrBksyviP4xnl+efxhrk4CLeYKmkkQuJsphF0EH44mn/YFlbYelZeljPMgi1M8Gcw+
RNZXB5OWWkl/nF2Cig+dPRDxl5ER5/oMbQ1p/vOT03asdCXWIOEQ6OaTCDteZevFtB7AgEQdXmXY
t4vJkVmhD0wGHEhr/Tbmlpr2/zQrfyIsZkUc5b6VW0BQFe2xyrRHvaGP1z/S6jIGR+c/Y1hMCaTF
ej6lYx+oYOlowhsUAu2QbiiGb32oxUxAIC1Nm5neb+b93qj7I0s2jpq1YaBOD481PF71C7PZBF5N
DdQQATGF+lzGXuDGZk3h36sWmeJplMU4YiMvKRPxseRadyrTJUP6oLT5VpqwNhgF7ysZQJlZA3bx
yBJiPa/CqAQPCJ6Vvgr2Hgp+FvXFYLA5wJAWav3choPdVtPhcp5mmWuI+enwRBahD3y+Y9oqh1pL
DaVrs3+qh1+VuXH1XA4Mfz+BAzIadHhrLfElZa2NQplBu4wMP9QocUjZQVP11/UVfXnInAdZFBiG
aCRwYWRNEEkPHewEqlj1e2iF96T1MwHvcoHtrkdcHxbejiquHbwi5z8/PWhiBSanQljB+6QM5Jzd
w/3xCY5AG1WHldkBTBUwe5DqMDfLGjSSFGQ9DWTqkynxcpPvRC3cWHrrF+j/JSBL68coT1SQhhNQ
1Q3dVsP+daBt4tdjl+xvpnIrP1hBoM83DtQw4XWLvH5ZPptKrYHvVD+D33tU7Bq/29Vuf+T+1ht/
7RpVFAnJI5Ye2liLhd2Bg096kdaBbIb2kL41qMnS+q1EinV9KVzOEUb0J9CSqwDH66jQVTbDNyOL
8soK+cZJtxoBsjnYP1hwF3i9KA6ZNMA2MDA7A3ZMh6HkzvUxzB/j/IWPMZgAacICFPLgSw+jkWfl
BD/NIZDq8Dfvi5vC1G4Fpf/gBk6ilmTfp8wQcSTB0uh65MuNdB55HvvJRioA4kIRhsDyQexEKxfm
LrYk73Ix27j1VvA4wNaifgXlI7zEkcGdR6oGsWrDKKkCUYPCMCQNFI/ulG+Vbht3/BDf5Y1F34Yf
2ZO2scPWhoieAcz34Ct5iekcGjUsWGKy2VzVMD+TnNmpurEI11Y70RQ8zlGiA0Nx3uUnnxGy1goM
u0IGqavEgUmYJ3XVIws1GxpYW3njF4JuuVrQJFDQ+NekS4NVWe5DteU9C+IjRWOzem+rOxgjuolv
PEC7G1Levvos+eWxOVbP8lHfofbhS8H1hbPSogag+ORXzJ/kZMjJlMd5xTsWmLJNbuPnNEh2hSd9
Ex7jDzlyxE/TT3fTS/LU7OhGtXlluyD/V5F54CeYF3RT+NzVhaKVLaTnjd9MSgcrbBPJrir9RRRy
W+sKGSLqE7OHZsu55Kt3u/j4Z7Hl82GrUqGZTKNtME7KnSgoz2BJfIST7Iy5/qKlnFnCUDyrRaVa
RhuPNsSkR7/qlE/d7B9ZVL2JkMtXKbhqDYNB9hgKpTVl8MiFxWYO7W7mJdX00hnKMZogwpwq8pug
Di7uOmOf8PJ7IfI3rhhoeHXjlv2mvHLSoeMPyzYYBWrYMIs92k0xSSKCPqHozw1z1RV/dcG0I0H8
2XfOzKrRfNjq/tS/lU7ypn+0P4cX4W0rJ5Iv8wkcdic/Y/GNQyKXdQuFJdCkjMRKsj1kyu6AwnAG
T0ksyZEjO/diJ7Nzy/Sro/kbVsZ6a0Pj3Wllq0X6dsg3vTRXul3nv2qRt2esIUnJ8atqZ3AkBwjk
YGrQd2ycOT2snszeEp6vb7KvDtpytaFyieoV+oJzefF8tUHzuzUJ1TggdzBQwv9/yPQwd6RkgFW4
CoXy0rgNpeSGdMpHChXRgIXNPjIMFGcG6ugk/A7n6spRSpk6rG6BgyzJD6WXoDkXJ8BnaaLPmiKA
TShU94DR7JglaWFqx2WD/zYZwa2taAtLd8NRJ+12UlCSaXvdZ4JpWIkGp4S+7VKr55Fk9Znul3n0
jfbSCzrmu7CYhdEV5uH4RZVJqnflIDKrpNpPuAcfkpg/ZhEwPVGZuYY87cw6024rtfwRifm+Gsu3
Qac+owbEmjvpmGnxJ3T3K1fTJsg8c8Edory2BmhaN3K5M/XmUIxC4optbdhG1GuWoXOk7OOUualK
NWvi/D1TJP7NQFQr07TCAqQ8s2OTV67BAezrCsOS8AP2Ex8TlxV1fw9/afhKVyNoIAIbrYik3NG6
GdHJ2sGSW/1zEAHNKUvpo89rV+40YVfrsO1C04M5sWYe8170ry+KlfsMFVMY9ikom5swWDxfE1Xb
5wPkA8Ae6eD8Uym/GfzBCCUbWc9FGIBXoHhggtmDytgFinUsxWESU1oGWic1lsFoQIrmndNqAzB+
cebMIBkRBJwZKzsbGZ4PB/5gnUAHuQhkzLSCSnDbfLv+wS6BXWBAoKMBdQwAnbULP82ChbRVM1oE
xv2Q2yZuzPIOjo01sFXqQfOoW9mZnx2Z/BB+t+iz/hnO7z3n/0H5n0+us/2MXwK8JErq84MPKvvn
g9U1tF+5quS4uo17lEsP+j4dweibYeuhPW3d0Rfh8KgEswlC8SLMZ5B8nYcD0pTCMIFwZPvN6wyR
F+4yeNn1zvgsb8IDLxbMVzD0KIHJBGpmyTcZa5QCB1XiQSqajhrjKs6scPh5fS5XEi0JfjP4iujp
QJNmMaI8koyBC3UbAHnq8TR+6WQkWK0u2KzEpXg92MXSxIiAwwDIc+aFqZfBepLlPe76dJq8Lvtu
KvVGJrMVYfFyBlxYHWQhRzYBo3c9J1aX+f/dGBbbSykZxBwFjEEZgXYzbjXRux5gbdqxkqESiPQa
L+VFgNSoYqHrDQ50QW7HXXJXg2BGemkjzOqX+hNm+cyDuKAhjsoXhCnzmgpvStPY2C7rIeZSFrpr
eKUs1lat6FBDFDCSamwtMzGh+vz7+rdaSWxkJM1wNAK0FbWzxbei0JsxWFIAh9Vyvx6I4pqysa8K
wVWE7ldHo8IuhC0kC2oJy1NHxnP/T9glNqsvIyPOGcUUNbAPTIzikMXmT8ii3bWxmdlya+6NNN4P
cngjZ0ph61w7JBmuebEAXSPuCTR6xVE8kGgEpIfEt2af5wfgvW5YUdzF4AJ5Msnv4zqubEmQXF2d
esvIKyfpJyzphBw1anSWkGqPNW2eha5+hFiNb+jtgxq1n0lInxKJgLYtVYca/IKmL1rXMKOjIBRH
aSLg4dUNNHLDjru9lopWMptUwD4wgpNOAY2ySrXlOHKMjuJtlw2/YU/2SosGmKj4UGihk6nNMcnR
RaMwmoEqOQwXaF+BvTNpgSJVqFsVD3E5/RQa+txUwixY/FzI4UM6DIdsyHZTbQ7PNEo8ZVJvu0xA
/4qJz/KgI9GK55rXEFtiKhe2CgkzpRNhaDQMu74Eq6Zr7/oqeZNJt6vECjgE/gqG8GSbkVnNt7eb
5dHDFE2vkSIcGsq9tMw/TBCNSMYGSw+jO13rDEtE/oGbUb3pI2ByY9QrnTTs/SQlt2oN4d5M4j+K
qHiUzKSwBHn4burCC4mizq2l/phXhatPzNXS3GW9qVrVYMZWT9N7Gb4+0mDcZlPlwq75Dp/Xi8v4
NcqjyjI5en5KJhXHMeG1a45ybAk5aA6pRG66JMFdmmd+LtMjYYZqocePhBx3sAVrmlcYkWlu3MQw
k4rkT23SPVBQocURc2TKExKo2baod5Q2/pUPAxLJGmD5mtE9m+rOM3nsqylkV1IR7dhJ1cAekpK7
dFBcORrezHJ8bevuXjTx4GJTfNeLEOzJqhg+SYmGDzDdlSpKnWlePxl586AOKKx1wytv+JtgkA+t
rlo3CnVA2RU7j4W7Yt578DCB1nScgRkkYb0ZHXswp/5JykbxNi8bARLw5MOMYGueQr0yHtitbk4a
VFnjziqZKbmcib9Nwp51Kbo1ZqQ4i/xMZpotdtU9iBQe/Crewz57acPYB17KlfMUaykrdTsGyGIs
yV2LY/auiNLGGgyCPwvzmzhR/KJjr8DIRlZba9whkbiD8OT3ZkKPalC5eAAnwImrMrTytIKDgDE+
iVKFzFh+lgpmM0n5kKWytKRMQD6nHDKKclzZ6KLbUeWTMK2xowpLImYiVFrQv4uRlltmNgFWmUJu
oJCHAwzCXpIETksogUE67dXscFSkcH4eOH+ksnJQ2eRRor6NUtbfgx/xO8FL2pZKk0N2Zn4c59/k
JP8pREyye7VpLLxloHEMhrcLacaHphFUL56kyuGtBPP4NIMvUjjoh7EvvlPgHB0Vtqe3uUTfUEcS
HWi9TnYRMdNS+ukXz83v1w/ri+sAuRo6TDhONSRQ2pJloTL0F822pgEnxg/oh91Fkvj3OfZZiPkn
nNRQWhUaCAw0NahVMyfRq/uJw4uqFzaaQRdJE0aCCj1yazRNUY2dr/CTMGU5UDqGTR6IBHIASWhS
W88SX+472cvan9c/23xLLlJc+GkDeCV9EfaXT9aOUexJVc8CTt+UwbRoBoKWptmVBgK//vcjg6Iz
jN8NKLqgtri4UBMF7mxgEGQB1iauH+Cvngpw98X04fqgVtbCaZylRUfKddRoKzELhOYAcWnA0bca
tStzhAioZqGkha+3pF0oY0iaph6zINZ/4nR2e+UjEX4KQ7SRD27Fmf/8ZC1EtUBF9NGzQIQjFGkL
J0sCquRuukVf3Qq0yKbaqOn1DAgHYK++d0MIf6c73j5Ef+1qA/qVLquz2gW0kMTlq2MwEmGSJT0N
RCCgJKjd5UgPwrfr078yFgNOtKg06nD2Qo/w/KOlMcUpZkRZAIUiS2cvUZ1YcQWrIVxx/xIJumCG
LsOXdvm4rxnaBDQ002AYKkdW2W5oSruL4ZQWbUnlXwzqKyvEnkGpD12N5UbNYlrgPY6ssJWwUfHE
Vw9idFdvNQdX3gegqeFJiEcotEKW7/tRCvNJThJk1WFkA3tQDUhytafrn+3i0MFYoAwIxhhIcRqQ
G+cTBGu+joPJ2QQdY1anzX6xto5sZaCvBd8q9q810WSgtcUvOgXAi4tolSEMVKVQWgQ/7CjtBPdT
84G0v90i2qxwfAErPAm02Ky87FhuGjECHbPHUnTpIfPn57vI3fG5tsebLfLX2poAbcmc6RUgdC6h
jFqbo0YnhJAAYjk0zTMrimJrnIuu+d+j/zA2FJaA45jZPcujexykQugEAkNEHcYg3HzLcYxfXxVr
o0EdGecD2iQgFS5uh1hKJ6isdDVMon7KheZW5iFL32k0eP9VnK/1cnKm5pBxrKHnUQclgwO89EOW
wgMh+3Sq/vbwxjKf+WygP2CpX2DBoVyk93pfI1ACC1IgqJ8Z+tZWmSa9RY2COdfHdXHrzeGICvgA
msWATy6+H4qZUym3eR3ofbQf4uEOfn+76yGUtRgGcBeYIhysZAlqVWiD2vU01MEANcq01SHBmsHB
EAmLLw9UtzTKwCym8QFO2jcqkx9jvEzsgvEDmXrTwgzfj9DO0IzYH1GnTNt30nJvSiQv6sajSZF4
wOCWJCSDFR1vLTnsbRMus6YaAXM+SajnImO4NSOUuOVSdU0dPptlWckbaPSLtQjGnAQkqgbJOXhO
LoEYDaWREsHPOujq+jUyOqh9ZsZLT4dveaT9NRlrEWxRVhoyOuSpGqbBxMwfoSn8Ngd6z2XAKK/P
3sXZ/hUHCF40Vo25fX1+7FZmw9W01tIgm7pbAqiUXSJPTvXi9Xqcy4Nw5hvCWBMKeYo2k3/OA8Fi
I8n0okKgZAJ4l9eCk8ugqBYaiu/qCMxh0flGON6DDN/bpZ5Jjhp1b40ZZ16RZe5f/xygQgDmBTsW
Qj4X101uZnFfxmaCVlCxZ0FjSbthV0GyZXjPD/8izIYyEMqeogQYCpCqi32ImkkClzCcLyOee2Nd
QJztx8A2sC5r/S2UbcHu/jKRv4BypoZJ+ZBCALc/FHvN4/fKTbfT93iOuYLfPdYv0kZWdTmrOF8A
IJsb8+DRXxDK0d+oQ4EBI6L6xBdd5nW7z8Ee3NEpDnhabizW1ZMGPfNZHA3OMEsAQhYLDfg6ehUU
jYsegUXULTDxSgQkosASgzsNDZxlRkWkEbUaGYhOoX6I9GMWPl9fd1t//6IvqsmVGCYJ/v5BslLK
oFGxBX692NCyeTaCxYYWcnlKe4oIEqo8LR4fJPuhqnTjGvtC6p69EREGOF5RmtHwl+q3mlrqNSC2
WGrmeJD6KrP6/ls/vje9aFNVfZHJYz2hk178lrrI6hrVyRiKJ0nhUp1tXN5rQz79LfNHP728eZm1
nYTN1TOo7Pzu2qMa/n2V/2y48084DZEZQwUv8TpIVNXiM7i/2fii8wlw7YPOt89JhIlAKx2NzDoQ
KQpNBfdImHyKWvU55uZxVGJbARJfhwv69QX5dWst44IgTZB2I12Ul7daPCa1lLAEHw8SnDzg983L
BFXTG8ONjoMt+LVfJt74DYa7m7nxfORfhNawn1WZqLhVF0tV1SZT5jSqv7RUzcnJbjVXt5p9fhBU
51+izXhwtEIBXUJ+vDiCUV+RFNhlVUGTyIdUdovMi+VqP6H5NNct1Ymjgkc8VLDhPzv+/RIFA14H
jA6dw0sEk9pVwPvkrAoIcDw88xlpXJ4kG+fjykY4i7JIGpKigV4CK6pASI4dfVCnQNpy0l0DgaEV
OV8xUGxRL8TBo6KhEPilAIEd+D7urfq+fUnvk9sGkgzjUT72TzK3AKTYUj5fO3HOAi82iAF7lmLS
8govqTgQX41dAuw1+9JT7dx233O7u81f+BaafP5rF4v0LOz8bj3Zlz2UgbqcZhWggzdZnriEooM+
uZIouNd34srVcBZoMXlhlkJ4UUmxPmV6iKXS6sjoXA+xNha4dxl4UAF1e1EvUNukHWshroJQLC1V
YDDfvgVk4wEAko1jZW0lSkBjo9Stg763fF/Hyv+w92XbreRGtr/iVU+3H7I65+Guth+AHDhJoqiB
R3rJpYHKeZ7z6+8GT5WPmKKZPnYvt9vXxTqSOCUSQCAQiNixI1ciJZWLLXLQSJXKtBMDoo1zxc/Y
4E8nBzsQUh1x8gCUbKKWKwQbegWmPtJQ26uxD9exkJuyAha+HOnDxf7y8J2bIQH8C+ANQqoZ0udO
RcEHxwOv9VheRnPHCU89gkiXGzjbHcZZAXcoO7ZNVFQn62PsZh66o/CIv38MgkrYWUmv1pI447g+
KwsM1wv4PyzyKf467j2liAHr3iK2DNT/vSI9e+5tmWgzOukMPyLOS8hDhbMFGXzqVBS0okJSoDdm
QKQl150T3xk7fivdSivd5heyMSPiZ+bIgOcN1cwhEYC8TCRCLPzAzysZ/OOd8GFkoCbOPG7Gzv4i
3DjKgBQGgg3+T+xbkzY0Pk1jKe3CbVpzt9IQ21EBWgdGY3ZZHL5M0bEdDBpqIfKiOj1Y13KrIBes
xpEp766bRga+plxxnB+RolTty219GbdJW+z9T2qu1dKC1zgcz4w+cjhOsdpOfbzcxNlhU1kdoiPY
YEr8Ecciqr9oSbiVxEMOZhsXBBPly9/XxkSJSoOP1Dk/D5Es0RBPSqySHxYeosyXm/nqP2TDhckH
UhhnBczN6XAhRJ6F8hCFW6Q8Oqi0xSgks8wstBbEHVEmg+C7U4mI+zFBHL1G8kH/s4J+vAO0r7Cs
E3WaFhsNgo+sM4wmzxtXPKpx9vEcdvGcTMDdC5UHSVfw77STedUoXt3FwbYNkUOetqSJb2fG8YsJ
iF58bkI8bSIQlTqOSjQR+iZKFDgJRRFohANpYqLgw5wqOtshHFYANNEkDez9p60pXFoofCWG24pT
bDfqbwtDIAV2qBFl7IAFfAuQaumL3VXLq0tDTDrkkupItvWsMGpn4l7nVgM7OP1+L5Oet10tx3nJ
Q4K8rZY+lsYm55zLo3umCVAHI9sBWMNjcO20u4kWwQ9TuT6gpxmNKsNO/ZSI/Byjz1c1JSCxAjyP
GoiesCymayFEZLLoJUii1CIEIa1z4Elbt1+24cyYfdkfkTAIBxyMTyDvQPI8Ubw5FwgoCTmEqLTO
gTfkRiiQsNZ4JAVIoqieLo/eV2FBY3DRIslGhrKf1oLzWsSMigBavpatrtOBlZ1zNjBldGK9gFwU
RA3wZhhgqkaY4HR+ahRKzNIeyqoLw9HKhkA2Jcn1rZLLtBsxrBypgodzbH4eFccaRjgHaSHQXjh6
nTZcKvrAhRK0l19LEolabS277etPDx/cXACVMbJBhgU/bWNU/RRk5WEIXhXvidcip1C0Gdzp17Mr
6wciHYBiIpcAVsxpG0hgUOTYQxuKMSL/SZHXnJtRo6ivgrSz07R/6JGJA47Jm6ILQprEUWdFcPMD
0p/KNj8A7JJzY2hFmVtjGKK3y0Pwdf3BxwgwJYCOQL7Cyjq9vTDUgsBv3QBU5MaA1utXlIUeLM/w
Zjbvr/kkGAgJwFhUREGoBLN62lLANbJfigEsBaV+F9WyIoEGJ0WeCi+qztkhq6ZbVyB7bMEEZYOU
0moaoKd9PdoOdXol8OVAxDDe1El1l4dyQaE+E9JmqU+DTIxohJrzptz0sgVoycvfMErgoEL4AP/B
C3F670LEpyUAtYhhI5kiFhBB0Mjo311uBEKNy0wXG8rewduAyAvjOTtthi+jnAcELthWqtEDbtpe
47zgb7o6vsrCyuYC1OI1iuCej6IHBGhQtj5M3tW0ceJQvGn1tqdZlz2Cjn2BpI9nL288c9Tam07O
32ott8oWoClJrivKG+UzzDZrMPiN6g46gec9BWWb+OYl7XWkDwmNVHBpc9FtK6HOEOcGq1TD+k81
p0mztz4DYL1GrQSt6STgleRvTadFNOzc3FSF/KGQgOjigl3F6a6pVUpJDT3YN4pR0KQGGbOmr8tC
doRcW8dxfWuEAPFGPM5DdQbH2Fj7iyiMVrHevpRu/AjiE3sATAlAP/Upl4ATjNzkPY0SR9CQNlB1
kIWyW7vB8M2thWeQX4CESVAWIDfZ5WCyJV6iDqsW2P2MUxQSd9m7wRWogtB4i1JZtvKmrkxhj3MT
UUvBEcVhLY/qfT56IlH8OqRpkfJW5KfrPO7rF6X2ebNp+pWshcWGk8NlJva56VYiVfxg4afBU81c
KJJkg+hiW6c5cG7yA9AdNRm5OLObNL5zZeSceKne7Ic+20i1t0QxkmEVlSHKs4X6bePxTsZXd1kZ
PPZiEZlj37ypAoebcfPHAHApEqTFN8AHN56h2YrmjgRwLtBiNZJnVp7R02QIRlJ00Yui+iVRZH98
yEV3oIbiGWuOk3YeqtGZowvGjyhS5szPc+sdZhk4Pnnw8mPJT4S5RsZfHFQw/ppEqjae0COXQutF
AmCdSKUMWaGcVpoImR2qLqzuSw3U+jkcXEacO77Sx4D3jXCytau0ba68TF/EZfGWjtl7WaHwX697
yIvqUqJqpUcvL8Qzuyru3MDNA0qAk+dEZSd52ehhhK0n9FDE0Chsse1mfLV/YXR+tMEMlk9nmTjw
Rnks0IbbjRFJ1P4pSY1iXbm8WVfqHeZoeI0iA/4+yZep3AsoKhyFWIlQEFRDtte288dhxXXFYOlu
qT9C7VabUJKj1WhUIulD8aWMNW6bc3x0DUqTGY34NTEPeQ7I3QJgBbsHY0c+7YDfhRLfKjEMA6o6
yk1niTS1/TtdJtEKdjIFVzeWD4iw82dFs+bQxl+n6LT16fClScsBwsqsZFSalCDswcx+9bUFAUpY
RKDlN/6w0/7hTIPyEhW2K0XZDfGuUGaIR+euz97/JAA+jI92ULxwy2GzJEkWR8QHB8hlST6zoZx0
YjJJfMBpQhPC+GhiEyBQ4mJbAVjButzK15iedDpWk9lo5NiX29ZnsjDazYu26NcaEkAMR7YlK0F1
urkKbiI7eUx2ypOOTSw3sYxKWN9oEbjMYZUvm+vIClZDZEar7ErbSc/g3rUis9kjUzuzkfQLEOxs
KspXd++k35OTPEL+XqBmuIvC6u34HkECM6PyMtp858eOrW49FyJgQ3mp4xOtmpSZXKs+xLJpI4vj
X8voboxVwusz4n9mfZ/M6ZSqLxKlRqxrNqcrWSHpN2As641gRla/Fp90VN65U0qSqkhhQi3CWbrh
mdUxjaLqPsAueQ3BDWrjplLTrW/Mlfk5tzbgg8NxDaAC5jE9XYC1DMrT1B/97SBKS7WvFnyv3dQa
t7i8OM41w5AnABQAfoSUjNNmCqNwuaIc/G2pVYQfVkbxlhczyvjMmRMbFcARiN4ztvpJGyjCB/Cb
KPrbTovXOGtURMyRgsbV+Y1WNteqNFvdkD8jhvApgTUcp2o2fKe9UtvCF5UMg+croQQ+MQ6xwEB6
RcZxhCSO7snzUDo3HF0cDRVXp2UT7i8P67l1AI8tkoiBHMLBd7oO+Kgc66rxtw0vpkBD1dgaS8FK
tWqTufnD5cbOziGwY+DeQ7EmfZqh1Wk6kBHIvtjWtRNUD3G9qeMZV/c5gdcYzz9CVth2plT/pVxI
aZLk/jbSkOTKw7Gu8O6cov7aCI4wDB+JREgIypRav2qhPgYXvqWurNYlDgM5l8wAkL6KImuCUc0A
zgVg6XRVqUHrBQlcRoriP8LNzUFHGHsM4M0wJh6Vc+3ws3PDLAEDTHTwuqCEx0QSgbQQR1Xjgq3v
J7R3UxxleCK3M9PzVQLQChI7Uc8TMgCD9lTeNV9LUk7QcQDUs2suNu5Vw+Vx8pgNdR8n+lTBYwBV
ILcQ/0UATJ4MoAbcYC0bbbiF77QiUqvZY90GpC4knehD6wzicF8ozZ3eugUtymBXdsYDX3CONjbO
4I8t8hT0BNke4q5pBNN3lYdMki1R40D8kg/3XIYtMZSGZwNBfOR5lIiEtv3dqFeHXC0fRyk5JK5n
bDgeZ9ysQx56q9o4TSHfh+cDogxDagL/j4IjYv3YjgJq5QXqSMqwNyiOkmsdBH2rsBKauxxhWOKX
YN/PIhnnO9UbSCXIV1oZbEccXgiAryEt+WblFShl0iJUsnT9NCc8jx++mO+QhPWGLA+Nql3XrrJE
ukpz/4P3QP5TypzdxtkuzxtxESb8fVsHnl33I9jUcLQThoKnUervOXW84XyFluCyRK5R7eXYzAZk
3eHE9Kr3afBcRNENCAvbnRjXazEGcK+uooTGpegAir/sJA3nZD3ceNWgEGikLQj+WsojGSeUms2Q
c5wlZ9E6r92DUvGgmNT1Gz8VPvhMFOwkSGozqyokC7XCY1YFvRVm3X1SCy/gm/IpV7XXftJl6C4C
Tl27UCTUhUyQmFJq6dsIpkWSNTmrRBa+KDLgkXqgWSjdkpJMjzWY1+5eLaJnbpSRNt4XM0Gks/ri
kyxO7Jsw1gBVaPoQe1dm+tLSiF3z8uo92wKgHdidWLR+iuyoZAlqIYQdD2IsR4qFa9FvZtwqX3cK
LCgEwOBTwf6LaOLp0oWnogm0GhZToUV7UF2iIk7F26Dy+AgySZg5Op7VE4BpyEiHhrf5yOvxyarX
BxeLzUvRmJ5/jEl83Q7tIuD1+58ftk/qSGbb86dmjF7MYg4n5m1TVMT1edJn/N8wM9jyoO6wXSAA
y3r6qYmurSJRi0VEPdwXIbzl+uXlLpwdKZhfYJ1AUi0qZ5xeH6dS+I4q6LkYIMpeXoDBdTnmc7nV
c60w+fvUiwAiJXpVAy9y0TsgQqU6DyKqccaPfL4VIBYQq4AfVZ70ZWSOuVSAk9x1iwTxGDA9uNK+
K4QZUZ5rZ9IbD+eNMIKLdDuA7aqu90r2liEH9vLEnFsvoMSFy19jlHvTABTy1LWy8Ct4Pyq+s7ga
hLaBPICwyetYDudcKdmvsXfmSPjUHjvqfZqiCCmagJ4iglyhDI9MkSJowW1nFcsexYWEGaljIzTd
XSUWzoKFAr/UFL0QypkC5B/WZ6Zne1crb/R+RhbOGUCfWlCmSzNGikioZehOmtsgWzcjTiWGkFkV
Cihxt5fn6qxA/OjO1AxPORde0wyNuWkCd2JuXIFirgY1bjWzE8w1NJmktnFF+BRLrFaE5zgwCDRC
QTywhF/uz9nBg65BShJsLNj3p7Kglo2fehq2gwzgEvh3UIZJc5Es2wFtVEchMm7BL3q5yfPy96lN
th4+yZ/ohUpqsEDT90qSFQVmC5EgkxWT5MBDPKNXz7Z3FHcwhcDFOA0INXpXcVkqBCgOnS6rXVOQ
fmHQxhRoEhJ+IT3N9O/c1H1ub9I/vm8Tji9lBBUyb7QlNb2uevHKiNPNWGT3qKDtEaSYv5bhAEqf
5KUImzWQWQch056GQTikgxfNDMG5RSgjHsZOOrKCwOXpiNfd4IU+il1svfFJqF8Lf6bLc9efCKsm
hm0glyOu3ydk7D1wC/x0EeLj7ot4lopsAfRlIqjNqHDMDAy2KM5ESsMGteeMXJ7thAYMD6vY+rVM
S2skQzO6fbCNGkDF1Id8dGYEwzijC2Gp48wEMDYC8JNpUHMlDPMYiZkAERSkQ9oz0QbN1HHwIDjy
XvF6EFhwTqJAIdJk8lThzFofgVsuDhXvOnU3ShaiMhLhOH3JteEmqvV1kXPx3I2e25EQSIC3Gb54
ZGVMtlc3HUFSOHD+sQJggao4r9UVczE3Zn6NnMXxCiT4xja6c63LIySebRiwFQwRMruUadiPj2sZ
PvQEZpYP33wTaaabgK01STaj0T6gxC0kTNfAwuAtDKkVKKeiuKJWK6ZeJPB5ZKuYMS2IJda11yNw
WIY5jk3RzpNal1SNUVkNDGCcWoKK6ohoWGoNYq2sCWaC0GdUAIKJQAJBVmFqG5OZBkNcoJUV/BeV
imLG5XhXiOW+1nXl52UW7bDEYoZd/pIl246SLyVq4m9bP94kY7AMkmLmIH52SgDnZwAtBhOddGXU
ajA48ADj1FxeE8UVP8JQXCt5dOtl/v7y/J9rC6gRNCUA/QBX06meiguww2l5g7bAa5ZVw41S6FbR
qnuJ/+laYNAngI0IqDdkMHfaRJ9UmSGibggfbPlGjOxSF269RuGWcjjciq2QE3BUjCQOZqJQZ+QC
eX7MkY4eAtg7GUzZaCIRhGzQYhjLCmXsSK0jNs/Xc/Cbsw1ht2OF1sA+OgVz9CiimSoCzv2qr+uk
64XHlNNBeJ79dC4mxhH6EknA8Icyp+vplCl10/ScihU7tvwaJBXLNhsykxfS5RAG9YxiOicfQMLC
T6OCj/PLEUmVgjoGR5APeJRmA8xRe43jRzGNhIefF0QA83UkFQGb9OWsJFRgbUwy1d9in0bMkoRK
TmURREtzHLRn5wk5ZziTMY/aVOJHjut9v4FAjGBCSZKVICa0nksBO7ezgeL290amkQUjzCXPgLtm
K7Xlg5zzK6AD/xbB/tTERLADRUeAVazQD2NlxBvgECFru8uTMteNiZWRFk1RG3AsgIVeuUny8F5z
gxkB+5rIwMT5Uz8mO58hj27EDdBAKJAz2kFqpiZqJi0DmmtmKoCBdaSCBYRyfd3MqPKzss1Cu6gl
Av6zqWMm7oEgRv3MYAuIxYtfGpmplNJVC9Bt73JzIDPtjCUCuMufG5v4mXyvVgpFLqBo1dZq3fYd
ada9GapGYvL8eF2W2hyd8/nuoeIaMNI4CU7BSPVgiD0KPgZbXV4nRp6iOHj8mIr6bdHMZIefXVLQ
eb+3xMTo0/FCUXKj4AamkUAZkTS8XUXA34hzqSfnmtFB94j6MwqyJqaKr+5zTGMrYYvnhHXV6OD0
Sftbt5xzQZyZKmSG4wAAUD4i41PseiQFcuIOmg9ayNxK0pU8DsgzGUy/aYikzmX+njFRT1pj0/hp
8Nw4avy4VGBQjD2OnaDIGlM68LwjuQGgTQBA6byp9Lp5eWmfGUyGB2QWBmOYmYLavQB17MuBxXuG
glTcTgdFboGz4OVWzsjgSSsTydA6FAQqDLSiKYnphR9G5ZqNt63noldnFJXOApAwyZBCh1yX00EM
29xPda5EBFJQrZbLGT3VDJjh3IAB/w+sDOPHEKecdpXbSDVYnPwtF+ovTdrDBSGLu7wqo5kxOyN+
SDSAfwVQPOQITaM9oHzrUT7Hh/jBJEuqx7HcS3JDfIC8an/ukHcG14Ci4wDOIwsJvIPwR5yOnJKE
jSCWgY/4fgMa++66Rnq/6dqKUy1rCqau+fThc0KBet8wOFENCxVoJjZnysHNkjSDh6y4m766Bx0B
TYHXz8dvl4Xv6MabeMLgeJXAiADN+9UtjhLcrdzjcL9FUSpLtryVu9Ac0cxp8Hsw/z/f+v/rHbLt
96tWf/ovPH9DvfsyQHB+8vRPV8FbmVXZR/1f7Gt//tjpl/50kx/Su7o8HOqrl3z6yZMv4vq/tW++
1C8nT6y0DurhtjmUw+5QNXF9bAR3yj751775h8PxKvdDfvjjL29Zk9bsal6Qpb/89tby/Y+/SJi+
//x8+d/eu35J8DWEZtpD/YdlFb+k79OvHV6q+o+/KL+yMxmKtCC5FKdwBLN/+UN3YO8Iv4Kjn+Vu
4OQpATrMbLE0K2v/j79wivwrzuwwi8Ddw85ADChaZc3399RfgY/FJVUAmrEWERn//QZPZurHzP0h
bRJQeaR19cdfjsnkP8SElTSE5LNMJcSkdUQj2YL8pIFHH2UjgM93iVLJgj5SVYY7CVHWGBo4yz5y
xFBaKiZjwslUCxJFrJ5BJ+2Gw00PQxZ0fh34pjz/FoddLfUmz6Qk0u8zo++91uQDXfW0TQ24aQKG
T71uk950NZi6AKY2bRVqALei9ufDcUZ+SjbvswT/T8XtREz/OvF1Dhmb+Wp6qX9CyZVhY/1lyaUI
HFR/+D/rwyEOUu8/fhPh6rMMswt8l2FD/RW5Dkh5YAdXRAcYFuO7DOMdHC6RPoIEJNBZHd/5XYYF
CDgSPhBaYomKms4On7/LsCD+eoReQuPCX80k8GdkmN3ZZ6c/yDxw6oTbA/gAAZp1asv68iilRdHL
jkY0cmU+Z+QGxFoUSBXy6hGPvG11cjgI5H4rm9vt/qkkDz75eFiFpCGPGrkxyPr2PSR47pmPn4b1
t/X2eX1NiWm+3Bu790/rK4/9Vuv6TnYy3NszcGq4n4wWBDdZ0IyOhCO9Cdc+QRDBKQnuQjStF7Bq
snvM6YA/Zm7piNz8seTht5kM12QLqvKm7nAQBDzbLjBEFR4BeX0VcF9stFLz5rUi9yPpyTahBT14
5LBL8NbBoHuerF6urx8+igV4HUlCbmGukcD0yR0y2cnd05NLHlL6GNPY4snDQD7+zpsXJ+GXf6qb
P9qVF0Z+yuzR6y2HmvMY+cfXgrxCAghG+plNwjfkZpBvCUY0IY8RedfIY8b+RGkHPEDLRHj6LFJQ
aEJYdLMlm/1m3xPoacxai1kT75z9PiV7je73e5XsYrwn0Zwo9BrijmnDdEC6NfKKTDPMN5s8JMiT
kn7E9PHx4+7jsuBPwyBTKTsiPD8JvsijZPhYo6/uFXhFG3KjjKRdywZR1++eTtyXv7O9iRVcq1Wa
NWyhVahkagUeNa7DfZ4Q9w1oGU6h4WHuSDY7nRMD/3/1dPLqZSU7jYgg1BrlCgL5zrf7HvITWfiV
0Yq8hiZoBRct1EVEd9ttDHW72x0OLYE47nq8fDj+OBx2yOugWx8fP+goDH3gKLvC4QVqwreg5tYd
ufPMW8OEUnl8D8Fk3xGXvr935D0iOl1HZP3+XprrhrzjhUcJoTt8/ON2IHcfTKF/zPlIZmWYjckn
Gf5vkCnk9M2M88QgE6o8GbIScsyW/A02LbY5sMehXWQYsdDGWZVy5Lk3W1NDmbkM6qPeMHWcEddB
OS77G/vzqNQV8q6QZ6iOArpmNHn6DRzQtLKQJILfGemsbzxlf0AfPb43TAMxtYMMBFzyuzYCSQN9
vYmskeyfctKZG6e0ErCyGE6yfBrpk0pcstHJW433QSkFtaOTp32Daib4+AgNtEkJ3tgwHDEKbVh4
9VqgAn26xovp8eO8raxkWzQzGyWIySowP25jehdT/fr2HTcFPmGoqrmT5vxIT7bmf4/03zrSs7pj
YnH8K+iOOcNvyvX7DzD85uzkKXjtH2knz6laaeJt/3vNhSNvwFdTTAV3kARksaZP2pOSoOyjiJli
PBVhj7/eI3WR3qMUADOGK9hZeGHHLKXESpcwvUaYTQk9bDcCLUlOXnJoswdUNzqqp5jeNgQb0wdP
CtjBAzHMu7sHfGo1uykdKSou3fnE0EG5cxXk5bhzFMU2nwVm0BUO+LjxYLeLMCJKbN2zbgDqYrHf
vz+wmbxC0Ufk9uPxEfblTYXP9uiVd8XRNwd79po9O+xeBhKZ/OKD2Z6eiV/Mmq9RGcujK7xFHtHP
hzufRPZDh4/A/r/9wAY8EJ7cPSQ4DTDL8vaygfcXpPfHjE2srVDmQi/XsDEOmC4B/cycxLp/vTkc
fNsjZHvsL17GsWXLytdde8cbxm0G9setz85T754JY1cij4/v7+9z3sTZG2RO1E/Wwj/8BkFKdNa2
+DGEE3tmrAFqH10MIbMCgh3w3ziUjvaA7Z5ZEWv2lB1E2FNmFVzBdDBgWDDrgUcCIHv/2/djNvsI
sjRNpHraoIkyM9IgR+qZWR4APJkjXhDxXdVhRkrGDjl47/vD37LPgEiOslnc7WAyPgkwFHLy9OIS
nM7bx9F6uoah8GQ4AMWTJ4SUzWzJXsH75Folex2fBkSd7LEO2f9P1zmxBJA+sstgieIjexgpKj6E
Al240OrpmnM45+E6pZflUmLr7dJ6nBhsSGkVM07CekQeZ+0SlJbwSqKqtMsoy+YVKZ7q6C2SuBSY
bMkhoB7QI46hkrQ1h7tiifxsVkEMt1sBYgLuAAL4Pb8R7RTm2BwByez9Tsye/+n7nZfaifXwb6n9
K6R2bhcxJn6Uf5VdZG7fn0Ji/nn2/fO6G1WQ4YIFlk+ZbPvCyFd5NzayY6DknE7GhWvA+dNFtJvL
7D8Wwfqq0X40Ndlp86IHJ0uBpta1aRwNCvAMQPkP9KaAvxIHf4DysEG8Isef7JzjOW4kiv3KNl+c
9g+HbUpeHkp2AoSHicCdeXRpaXiW01VJDtuQhNZA3mEyYFuGm/CjIx/vlxXzMcZ/qRuT/VhpZTDn
cLXsSKSjpRlugmtWrBrZ9tSngsnBRSxa+GsjUx6/U7O5UhaRVQGiHliojrmwhXVoZo5neZaPQqGu
mSDpeQQssTOh58EvLNDBjHcoQ7ORcKJF4glcbvFutMDGQJGSRHkS3ZS0piL8urEVgEwKqdK0IQ3l
Vx3+5uDAgEnizGKQ+fNehB9TONnpwYInln6DvpdmZpWmhCbZo7XZSLR2Aw8AyD9NwR5tVkJZpOW9
CjtYtKJFtFYxFqlZ0OaqcHw7BJ8yhwKlrh1gP0XUksoQvJ4Wpkw4hEt1E9RUdmiCgBO/kyvDaml/
HCaB8hgoj3oYmhI/e4f9zf5KzHgBOUjMGk8jk/1jj8DOr4zjqLhUxyOkqsX+uiwYxzV+STAmO7Ym
Z4HalJDvYTXQ54TUJjN5nvE3M3VECvP/ldnM+DHCTQvX9xYOV6B0mT+LuWJGcvOq2MzaztgZQYCz
ZbCYSSNgAYBpGF6N2oLV8nT9wiyS64eaPuA/2KDsR0geXtB5HB8gG05KPzizg8Wsbd/fHy/39C9o
ux9iMNnr42JsiwoLAVYY6xrz6GgENU3xW3Z6GzTJeAaf0PN9Rrdv24g6cN+9vckkoPuYbHct2b0x
/83qLqXwJB2907cfsLC2AoVhHVo4Kczc8+zsTLb7f93ZOboCPx0Y/hlmB/Uazpq7fxapo8h9uun/
rzQLOGTOjQ4yj0BJD88CiDnx/qfRkXM9yNu+kp3abqBpC0uEBgYM3KostuAq/K5Rf5pp4P5bb7MH
PLjXvIVCEwvRglIxy3vFRsoc9iXBVGlz7a01PK+XvAWSQG+BGoUWe+OK7WHKJrdfBdI8pHZspjfw
DVuVE5tgA8U2FtupHa0apzhuZ9Ht8NA45V2Mba5yBDjw2ecCq3CEdeaMC28F9X3n21B3lmuiJLAV
OcxhbxwfNWmh9ttVaeEnbezKrExQ+pPCVO8AG2RkIHgE+KdZNdJdAnxaJrlV2YGD7QNXNCzDYu/z
W8PisKOGZuGgbXggcO924YQ2iufie6rJ0e/tcnjmbWRSWq0l2zU2DdBo2jpVsI8CqY+dwTD5tWD1
1H/sbHwKNbRbfKfbtlRd9uvQzsD0imwztFovAofdQ2UmprhIEQqLqWe7tNl3+9Jp0Bd2z7wZ4foG
rh06Ok2d0GrM4RvbzAZ7xP6dm6WNAJPFJtd3qldWHjw3xVvd6haB6dmxEzrCssG+1dCODk5m6fjd
2kwISrPDlssOyagVQnomABCHeNnaBTZjtilXVmuyTTp2kEy/SCmsAzt1YuriKseHxfZDFFgkEinN
BmPhWxIOvWCeRnEF3h6Q0oSavHYUEBFf1TYdZTESieiWZ/MwWgZTJBl+jtaACazxtcbsMWjs6701
WpFtoIsSQX4DGnQtA6aJYRowUVwrxpDHVNome5cqS5cmNrAiRyFJHMNSka3BRIRNAbvyYPM2M5NQ
Lpy6GKoQ31bwOA7NgsM1taduzS19Cygv9rDjVetk+Is3S8LbrEuDrTmDXWBqelxXgwXS0s6WVp3Z
Wu6dSpAnbRrXsD+WzAZhAqvDQIMAw2Y5WiUQSxXTqlzrpoR/CQQgenCX3C5x+nXy0ILFxlsxMQyP
n+eogSsyY8+zsHRABcpbPOxFlUZ4PYBvASVJbWboMWGoKb9AiAojy8REoaLNxlPDNTgrsBKrc3yK
WpK4IzYyeN1ByclF7gT4PP5RJsrVHswZZkMKTGoIsQsg5LWT2AEE6SjiGDs2E/LOh4nIxEAziz2b
CQPU9D77zL1u6RZ3j3ePr+q0WrC/lWXoiDtkw2KxaKbvqPhussanKUTSumxkHCN/X8ypHzpvuo1J
HIrSGF0uO8y2bGADYrlBMbyx1W7QHUc5LMEKM5uiF2xpiFeKacwkMB6BSpfugmnmT5qX54soMfqM
3QVizg5PQRqE5ZZupBumiWssP6D8CBaXnZiofWp5kHU2oiN0LvgT4MdSoDZHqA0XKui7AtTNwGG9
AYMaanuLS6b+UF0eMi6j3PaIGlqtpTjdUdqZ1atjfSHQZTM1wpYq+osVVC2Y0T8z6hoz4b90mPGu
geIGTpMpkhAlwHlUrcNWwzQM8lbQ2cKCrrnqbRU+0gZ/f99u0mW67Cxvly512IG64z5iK7FFq0ZU
D/vFQ4zfhZNhebCFM4IBt3Bimy2DzOkXLFTLNLEKbT9sVSxHthTZgpd2uhlheFRT3XRb0A9a9Uqj
/S3mHQohwrB5Tr6OHB3fPOpg/PSu1CUWJZZqhPbaRb3nLHAR4jNYuniN7TIBhEXGd77/rVHP0Y6v
slewkHAvBVRWAl3tsWUHPVkdt1l2zAsdzkRhOCd1ukXsxKilBh2/SB3lyYUyxNaLjVXFQ8QIoNy9
w7R5YeVYhJgkS7XY3uJawyK0smVlltgvgk2NnrHdpaeag8LFdoNgtE7ZUvYtpqN1q4FmR2lvmymE
GEuOzQOKukGzN1jWEWKh8o3kMKe0tAKemaaWb33kTod4tmt9fDxsDomz2+5ZoPPuCKZhHvS7DyY5
UP94sBXP1j/72WGFq2jGWDYL9pxthEwnILMPWqTECa+hOl67LG9TrOx3PMcPcZs6jDjRdVvRxYky
S4gQ2EFnBVdBjxWQo5ahVeNMN5oJatsimXdG1M8Dlj41PVnajZwG7iChaRaZ5ggMHqR8AgODmDhD
ELATGYI1zP+PE5u0CFhgA0ERBk6Af5mztnuB4tz1kdM7hqjKKfAwCFM8PNxhx2GwpQAyc4tYcwrE
wSPgBZeH7lhY6cJKNSaxplQeOKUXmVEILk2NNNhbRyJ5Vl0utBSVgk2RI5UK0k7SI8dwJDI62BGZ
kfzRIqNJY/LwKyDonzOPcoUjdUTlitYMFz03zexeLt3r1M0UuXzctRhrsO00jiJQGUWF7fBRWzXL
wrCrm+Z1ZnSUszbzp+mduJu6skX5XNYkmFmYlQBn0TFE8zjQIyoNx04Ws8lNoD7WAEd1+Cl9x4R0
gC4lONhCJDK6BPcdgYeKhTLY8X0k9xyCDJACmMqwM1lsD5LiWYjy4dzeE+z2ZJfBhWHAtGDhL0BX
Nvujwo8JQFRgAsdx+ADQygGH4xhej+327W2zBcJqv8WfzMTdt/jM1rXTBYJOqJRA9qhwTd2NQd+Y
NRsss021QXgDh2iGjUAoYt/CQYDT9YbFKN7eYjx7e4OvDF+NifO0+vjAyfoOqBf0ljPfA0BcjmiX
BC80OLAPFF0G34y9flyHlNuAEAcgmZBFIOHmgQ58LM1HmFow4xQ2ZMA4QqThdELYC++w8bt9xGge
RxlXrm38wCc8tgjmRH92cidOuH9P7v+eyZ3dEiZOxv/GLeE8XOCTzpi48P4fe2fWnLi2fPnv0u9E
IAQIXrdmMRlssMsvhMsDCDFPAj59/5Z8btxqzolDR9//uVMTLrsYpa2tPWSuXLnS+oeXqZub0DWU
lmbNrJEBGopk7BjYaOCFOZImkDedAvoT+i0ypiBA6LMzTJh38LS2oMNnqLR4vQbXAyKXCFNCz1JP
3M7+DCdv9AE6CJONef/FRjXzgcb/fKG9eQVX2MT83+4KKjds3mYBTv1i5N9t3rvN+w/YvDdmTLP8
b254oi7wR9bc313z6ypB40O1lKUNnGL5gsKfxMdAhykY94VAkfQWjEkDqCR58U7tBZG2ADDSK/tn
f1y40WefGrMwihYhHCEE3I3ct6afuZP4ENj9+mMe4AmD46R4IA4ID9z/EEltFHnLvH7CcTq6Wx8X
iG9ucBsn/jKwIYhcgiXg1xm/+xTVcSqBFT0nFG5UAa2qFPDWFMxkT9batgu45Tbwuhs6LmNAuIfO
dhPNuBbp/3Z0fumz612tuh9fpivgDMEGW69cALhgcwVoqx5DAtlfjATdymSVj31ONgTZ9vSsYF4B
vScu7BKs3paxFVhBI7lAlAGuxeueugtffvcMwOoYOYNjpPBaHQhLYFUBpCUpnaHuOAOEnb1vOAyw
7uUCCFUCrVzEJ3zko39xa3SYBZShDkHfCKnuGb5+6fHsztpHwns5r1IGGQ9UtudFUZ2dBzG7O2MD
Gr7ZLuQZ/TSwXNvh58JtPIhkPMjCh0Hhg2OdYiJv2LaO3MFTUif2I/MXdIddTfzd9jlos8PxAOMZ
OvAb4V7cVoxKMYQugYxVwr8frZECSPCNHdOvsXnWDBbrh7qM/W7hPYq/zfs576NNwBdgaM0SdkLW
PACxRQG6nINDQL09em7q7YYbeqgOnLPGy/+Gx25p0xQpTL93iH4ZDleWxvY4ayyn+VZR5L/FUTd+
oyNfRXBu7R3H31tzmy9B7WUew6Ziwtie7VEtk782+KGFF0INB2/BxKLII8D7DsxxypQCaQRxBHwH
YRx7J/4X6CIofh4IhrF+KrIqMH8JVK9g9BSIfoFjAuuez6b9lMEEgultOgpUzwLrp45gRTMgdaK3
oJ4CWATh4Ha0FsA8xRn45O5Tn1jxI8xUZyUckFiRwB9gIYIGeNDhgnanzFggegIKCizod+GvA9rE
NSpSPA8OtAC4nfMUYXKgnUUHU4frObVg54GyXqKV2hPof4H/OqMAp++zT3tTVgEhtKCF3WMkY0m4
IcqgnkPYQPATU8Lf/wZ3K/qsIARi+gLtn8pBKaRsMsjsCSxW644NNISj/HECoVWMpR4qBnPk8R54
Zis/07O8Q0g1Bu4XyWI+9wgoCLQc5G4OFj33V97K23cvrGNLlwntK/AyibRynbgnZabW2F8T3ifQ
T5x7Nqgh1lAKMw9Y6CEFA5z6KwgPIFKUmWb4rDnxngiC8KV5SLOAyc/gWHOCRWsI+8XiwQJdIDhT
cEPhtwWG6C8HIhsIYRb2TDIL+M60I1woDbY8O0ckS0RpoGs/gU3P/FLcGMzC1NsXyDHMOIIYAHRA
cCV3FpQA0k7glKLVbTybUIgCBzr2iqVEkNg8pnaDvw73QGB7AjBAbYTri1A9VwbECIhWRKDoWy2E
FujpqfjmDjhNMQcwKF8tykH0t2GDnuWiQVzVDYoufGOjzR+KDByYTQ6RiS1XuAIgXPtOv+muSDUo
g6uz37Ac7tgX4A4UiFetCMnk7BeLpwo7xsajjlvohNnTwRt2iRktceVDFruT+81HaT9vvIemGx6V
06a0ux0me8VltVmYFlVmvA5pE7+xF18nSkxglcNNr3PgIq9qaVjmGuYNnuFwOPdJciNNYclm90X+
VB+rfek+DrtvxPahxCo9RUhgn/eW7o7sQpzvYuUrGI9KfCHDTk1AfgC0QkzJJk6FWgMJoBltASov
QLX1cAPehwwVg4a7Qc9pfaHvGSWK0uy476JJZM8rHhUYID079rfMDwGkwgfP9NImdggNZS7UFMBR
js4dQ7GQEazB2SBbTyNIMQiOxjfm7OcXXzg3kSHGCdEhxgvjw82emuzHawBWIfndCmimdindAp2C
HEYm6YwJBEQICD4n4JBRtZfe4CtLRr0uRRu3zas0j0bXfQWISrckYm7GYq88tnss9h6Lvcdi77HY
/+RYrE1JgT9y+dB1/o0nWr9C01flxgJZSzj+pZb1yO7BQivqQR2L9RiIi2L3qp1yn0h8W+s/EVtc
mFk8IzCmx9pV5PicsEIUdVKEWs8wXPghUObuEu3vokDM2iSh+Bmo8uRt2T7KCngfv8rZ5KxEXfd8
a+951b4YE1vP6k34qJqkQx1c63H9svGtXimSyaAgeDMaf669ZrT2znhf+tm+VPryvCocIxuJOjPu
QJ4hUR7fUQQKRFbbp5dsJOtpymvHYPy6bJeTWTzuEE3o6RPfn8QlimWzc63xPK6G5USv63fylr7V
sWIOOG8K2+n34DcfddVy6A7FMXZf9bBOM2zIOMWPvqquWYyWbRmXlcR5nLeV7qwv4Rx8KVdFvuA8
XqemnOAtmGV7Tr/rALJIG51pTE9CBv0+pK5GoURdqBzI/cvWq9CfjY6uT6/uibA7vTMWgPbwb2fz
+9N6TAgybm64YGqKnpOcVIrg9H6mM9TW8asuPsMDpKfgw8Zq0cFftzlSUoEKqRZdAAMuBJBhJY0u
NLwe6p0jra33j96k+81kmsWVZNvOIa6oFQt6vx7KKh6H6ZvaeArsl5xjKwwtP3/523H07OhVOa/y
VKscY9smLN3XsbBpeGzJznadd7WpwTG38TquJntPbWjQKiGutCYZh9WEj9h4uIrjWnAZLRrQCBXr
Lvxe33mhis5oHY9D6h1GkFtHaVQLUhhU+rUguDYDyNSkxRIMtuFfTSKFxefBlHMteXX2xAU1kjNY
SD3ZxnZQdVeD3VvZT6NjnEZjvPp9fPGyaOGXyI+xg3VMiTjoBKJvibAltlaZaLtoJDqn6Md6FRfC
Q+Sb40K8jc8Ckbt7/r/gXggroLAchFI939WNHaDPz5t6Y/s0Di94m5Po5C26WXcbn/iwDrWmn5yX
dbx8qidNo4s+edu4nlTc3QgFL0CIS2qsIBucPA4FsqOzfl92g84s+6tuxT1566f1U/NlG/PVL04n
t5a/pXcrOLbVu0KFcr/s7rlhm9G2QgaxFay6Oijt+Gh87WO7Akut4s4f5g/jhKf0eBrt41pwfLLo
mbLvBLtuDZRpNdjHel7BAVsHjZHcKz3Tj4VbVuNbZX+Jq7X08rCCy3l4lbu2wAAmKc+bQFQ+U1UL
j/oS56ENX8721kGN23EI14HTOndWCR4qj5Ze89luQX0LV/3Mz4fyj0UP+/ZKZx4eOb7uhNpSs8CB
fda3f8qpzhKKFPIlOHT9VX+Hk7gQaw7Gmg1LgvcKJ9uKKIgBXfz7k3KS58GlJTd5g6tLbh6Outz1
KURqst/9LNmEu/A4NfDNf/JlDim29c7Nw5xTcbnBnjdDmyvnsjiTwIMdx5EbjpbdZjjDJ7eiC8Q9
UvDDNEn7NrwVO1r35lyXyBsbrm2Gfy0/WiN6jcempm9ceeUwlCbGpi8z344sOmbHxy3yy5e9LKG7
OIQNECBX/dL6br3YghvcZa6KU25ol65ZZHn1xzLQHdHd2eEWFr0Ee14QAk3iOzrPLhSMkYeC/yDb
F9dDtN5X0ynr1V/+dnzLOBEAYTSOyfADjDiEToSDzmsc5RmI43nZmyTq4Z3rwHuccTRaQJfMigtv
jChiBZjwDZpkTOsqrMhLNNABdowMbpAOBdc/48ao8TSppYGlxtcC9ZXokyeGsUV/Ljppf9qjzkMn
RZe4BHll3dpGojPuo22U4Us7+MmC7Oq9Q9DsiANn+YfAwTU6e7uCQOJA/8hiBFghgZwKnzoPSKH3
bH/XduDFV/BuT376sIorgX4W7L0HMZbYLPeBOPy5Ww6n8ZodYhZrIQf7LHZosUBEZWyyqdo9fHOQ
jyN+cxWORB33bC8uPu0QIitO3gWmH/iqvHm+tSkoL+z0MakIj1RmhJoyR4MB2gw4SCWq4l1faJ2F
N3gIrHAHGy/3aqHIPvINHXfNUTlytJVPDiLTANuB6EOGm1hshyh3WeFpRQ2sduPLBVx7ebQdgsIA
ZzZBq6Z4mSUBmfJP/UqQByLbiHIDBcirgg2LAMS0DAH+8FgF9clkkMcqZ3LRKrXtgkVXAzOpFbvk
FvRlC2ah91egG3AcYWyBRovKAw4CKsW01NAu8UyYyTLR1asnhQDZRNXH/i6acL1byD5w9CObPVzU
HkZN8Kqbs+O2iAGqn3Kov4uWnpe7haHE+4KTpjjcIj6mXOD7id5akEch2qYdqjXkVBiHvoSpmIjE
qfyKMkh3SjrJ1pxp956v6kDzsOatogMutSD8SnHCVSRy/55W69WGa8fTkKGDyBtufAH4eFtyDES8
W9M1sF7pDhIzonI091H9SpRbiefOYE1d837iNu3F0w2z2GHYbLnFugkQOoHa5j5a3CI+gsmWKL5H
k5hMlCtP6tyO1c9J0f3Id8BthB0JidXPOdlCQADNoXgpdC3hTRnjsmrgS9RIDcmAIEgfZi64wy6P
m3T1GlLl3G8Ex3AJFEFOSEzBWYCIarDm4PXWDHKq+K/LsByloMeTYNNahs0f/DINMHe7BzcLFnya
vJIgY7jvvDyotvJHoDFOntM8nYkWM0zIwvDHLciXAI57n0ve0gUiE1vdSVujhN09Z30TDCXkXUgH
TI4GpF+l8KS9UpwCbOTP846eg3JxL2TmCmWUyZsGK24JI59GbcNpIhBk1skeU7pxCTgiDAyNE4CQ
Bhc2Y46o0SsIbqKKaTaSOqQRHer7GfhMNapHs6iY0zFop/A5+m8Vl4Ma3cH5oMSJCChE+ttm2/jj
rgjEQonyaCzqGrjmmC7UfCrWj1DHLsNgBGkjuXsCc3QX5fyonTo/qUx05wGsCGArXDPHF97SrzBe
LwWneAcAdPaO3Lxth3cQmDi36GJuyjeTWDdtHp6fS1C5wRbDNdejb1dZ+7YapKxbOwIKizhnrirF
6kxrvjOIdLX6bD2g1qPZ9eZ8YwKcKqRUdRjnwwkEPPXfBFYXNG8+CzjF0CWIEtR7VSOG85oBMxNA
JZy4fRxlD0oTt1l5zqzFE9eBX1wLJXCyAYXMuOE5yPwRGiQDqECtWYuQ6K3HWpcUsFm461b1QXGx
Bui14zceahx7EVQiIcCsKD2tgzkryZlXNArmQ9rBJ4jzQCpmRDmuoO+CJcl2rY07hUqaYm9YhcUA
ZCkoH4Zk/WGSTPzaYPI6hS/PYgjsfeGSIRPS9XVotzD2AeusBMoqcPsiFIj3rKlQZTwf+BWajs6K
n7WdbnUNIHyKji2Rn/c8guXO0DtHdCADCbJzMidqBF02QGobVucOQjfSxOJB4hI03P4Ytq0NWpkG
UBno37lfCuqMLe06VfDa83OFcTBL1iwbW0bMjHqhW5K8st4ZdlPK91IWqDV8XJ5x6jFLpnR9oN6z
4tmsEhPGWsGOZj6cAxtk//vy5qOqV48hoHKXxPcm5kAnKf4AuVSLGDsh8QT/SBIfy1RPK726LCdu
kLYn4Se5ACgt1+MGPV8aLuKJu2JwqxkTBlQ1Etz92y1kQuQeWxQDipAAE+wc7XpT/9zSYGMBKKbr
NoTiTT7ghSW9EjRY7HJidyzoDAcI4ixwCwZtzT20K+RVKFShsOkaOHUalcJaaLMWL2IB4GwIbLST
pyrrne3aSZGBwBZWJghQCnftnPswjbQ41KPNB0tpMUFLIKl1/M4azrHy5g7uuaVrabileOYvub97
zkoqH8fOYsIrDF8R9dVWXZ2CJlrjtajUaft36yfuOU6SLa/XW7p1ytPjJtIzTY8xLf679sY1a8eU
PgdP5mRK5CtDcKkyZ6tsNDronu5hiDHDWWbB6nMuxsJyqrGri0mtjYbbUdhHFS681OHSiWdoD2y8
s6rAtFbKieO+k3tCP9HmZAdL9xverpBFyH5GyoCm+8ldjw5eyrtVVv4dUzr3bPJZRMZHCp+9IIPM
XURRGRD7Iqtl9wNTJlhzGics9ZthMymF06jiLRigLMeBLmbCQiFjYvVAMJRtghRIzEZCY6QRKBCG
Try3f6y6MIsxLrP+ifmrQdhEXESLxRyFA91tS0YIZiBHwBS1sGBPEdXD6R4MAZbQC2bCiZWhhKmB
DY3JIQv73GnySNFjWeYbTFm8zfg7yKggFtVssLl1f5noGFK6twpKnYqcVZl9SlSQcbjnKiz6iz5i
PKxceToKMWqz01qgfU69szeywpXmWWIqOhgshFximX9wsTuKP2tC6QepwGIhkG8wSciXDVhRIuX0
yJ5gWeRMusVlzF5qm0MDkI/HhGWNEu+8RHi/EfMd1jAR6i/uqr1hKsuvwpHhUZP1T77Hiowi8ot4
ZRUqdVchSRvPcsrKOeWzO7fWnuGB0fe0ghAkPoaClXZ0ofdknMJx78xYvmHVMubVO9psKHrU1lzd
EBI74SBCODClMC3M2lVM5JlxpGvJWK3neP7jRGvxmc9xTBahBquzxhbmtnqfMGClGG9b/xLuAsii
j+LQbwgqarutYS1uWjIEDi02CXcgSvucFVQ3Rxk5SrDSWq1YcYlbgeVezA5FYzDuSBCahfIOdsR7
lgzQcjSl8UphWrIrX2C3/pix/WAxsbzyS/Ql4xRnrybDnbZpA92zuWI4YOjn8N85IMk5WtdmCVt4
8XmY8Iwhpu/owp08MHpyZhc99kVIkpSYPSvikhNrnOHEMOlXLPvKeda6ppzoiVsPZq1DT7Gi7ymt
8U3Qkc0ZU4bF/VjAXWRM4URojFrDJSZNWW3lU+jD+peRjo2RTrsXmAQN7NHTW9lzvo44JjVGIwVX
CHKdMTepTU6QnKWevj66k6f0my3BOGWZwbUY0zLNMwzw1lQ2XSTbdx8pHI3TJKgEIGGO64z7zJyl
DCcj1GGJqvDaKskiKmQCUwHCjJHgYfox7Eh1Qzi6qZP4cCsi2ffEI+NxfHRtJpDABKTctBURKsff
Xgbrx4W/6iv0rJ8581u5fWQmcMAZvztCrEu8Xzmt2tQ0trUWLL11QJieUUcen9dICEpjm1oweYQz
lV0FCI9ggIiPsDTbIElyWBSwXWK4NBhWshI0ty7cjwnzmiYj8FPnvtps0GUj7RGNi0OMS0YPsD7g
iYvPrPVRY7jwLFhHuEvI6+BhMA8y5g1bcbvp2105hecgZQcjMYDdVI6O1hMl01isbxoH0wG7I/dL
DuaqWM8P3rgnxsuhPe822W1l8X8n2TjJ2pS+tiaPbe1kJElhhrYwNDB0wYMZQzL+MJ2Hzbj5gL/A
vqr8DJkbJ/Ys2fhKflN6DgHRZBNfuDIbv0dOrPILceHZld83XqU3aWsyj2E07FjSpjOTtip+kx4E
t8DfmSlvhbExAzYQdLQCyRCYkHcEIeAl8EkhWNaTAuRT1mUhQUKxzl0hXIB5YIJV7lOZhE/xrZxI
gANJC7ijKa9pP7DAY/atyadoT/DQuetYZ6AaKiZWJJmxGeYeZQcADWYD2S4zma+UZN/iIm9DiBHM
1TH5kUpZE0CB2cOqKUtTOMmJtVkGq3IxlyCb4HSDo0caFNjlpcAIcxDtEpghpaA8wa5VxuGqI2tJ
GTjfewxwAMNc+5isWFxWb/xDqJf6Bs0sAGRhjLWWyAFrXCHdK6H/omR8Q71gnakZJ5W3ExvZAuxu
zqVn/vZRqamAZ8nUS4fy05XGqlfEnFm5q2GFWyj/oMplKlVIyARy1IEGpx2uYm202Jw4meJkWNxi
LS1iI7Cc0CWy+ecDDCwWsXHhge95nQyuJ47H8LUwuyo9zAvM4im3uQIgC5ULbxumDxe3js/cwrO/
B3ndoRE2oe3aPDHdmagCpBgebItkA3BTxS6p0XIyN1jbxWbQdMgxZM4MSoubY7Ec21rZ8WWa+BRp
oaRQ4B4cUZarvtfwaqRdaV9I6WbduDMWeDVBxZfz7FyLZUzdv4HlkQK1cuPoegGyVQaRbveGzUr/
a1mBxRfqxp0KIK/qll4mg7K/6Qqgrie1QJDnARR+x5VryDIEgNz2WH17BtjpjWmoxyw+QIiwnLjl
DPA83LFkfpsO6i/WyMDBR2A7Zvg12gIyL8QxiD0AmNMykH4WRBYHZJ1cpLq2WB0T01OGD9kawsID
nmc0GjBTpCPCCRsu7AB+fmwr2008AtwFmnECxdQqo1WugI0Yn7Jk//YL5BRugNywsnhNdpCIL/Ou
4Kc8RYQZ87zg2GDGp6bK3qc9R7Yzjogc7Zd6JMrPCQeXXa597Nru7omkP1aWb9UP2z/hH8lZZW8M
tB/O/CMr1sqbbtkM97rLLW2p/Hp5LJeCvFKYN/LchQjKc7U5mJarBdMaT5JdfT/UJi7EYZpUyzhw
U+g5uJM48bAqeqSiyhfpCR5TStg3PQiXGgLQLio9iQryTfGoPch9B1DwlNLbBAX5TvWd8GjacXh1
DBBBvtyDHjeKnlVq2SZS8u+Ov5uo1IbesytSTDgFWSjK8BUa1/BXkZLo9HxD3uOaVzVC1vL0GAV6
Z9daPatJG/JXZm4VVGIa1mJy3TBR8Ai5Qhkuc0yQFfIpmATM2EVwBHqif8ChwnVf/unuETQKt0Pp
nKRx+SJeKZFY7iTeCp6ThZ8iN/yMaTQJcrw1vCJgllXrcCNv6pbYTEEl/oWZ/l8kNnNDmKh+xZf9
B4SJ/i+i21dszHt0+x7dvke3xeq+R7fv0e17dPse3b5Ht+/R7Xt0GyfjHt2+R7fv0e17dBtk7B7d
vke379HtIt6i6Ow9un2Pbt+j2/fo9j26fY9u36Pb9+j2Pbp9j27DfbhHt/+/jW7fqghTv5JS+Det
CFOTeOnvxU2R5ScDWsXMr3KjS+tLaVaeHqhhKxlNhPua5uVbL3RhXjt65egVpbkpfdZUwbId5fDC
B5Q6qWCqSmJIfe797nObuqfQ1N7etlJRQm/YHf25Vt/Nll7JZv7rWnpL3LZxNTT+leK2N8Wc6ldK
vHcxp7uY013M6S7mdBdz+heLOVVuqTLWr3TJS3dVxtN/ryrjTWHTa5Wbu7Dp/3JEjfyd8ft3Ictr
hup/fIEUmch/dr1XvNS/piyN9UcuR7PhNJy6VS/bZefKkM9qlWzTtJfSAzqjr7Ij760uEYgi92ni
3S4LIxXv68v+9YRXl502TtPlZIvk7xqNIXR2SANt8Ku0CxvlH4nTtiTnc0bawkJBJ4eEr8owa6Rk
JOJSJiulQrrCmtwWclEiiYko10UqGzuUPajSgoat7TmIiihPRVR/8qTIfyuqj8HPV7aRxEBThE3J
GuJdCas0vErsIPegSjBKrVdmIPkryn4KJUZphxaUdyWIKuOnyD2VEASZak1ynJXLsvfXfN9xp9Gs
NSezjNwyqPKSzSBLDIEE6S9IWAhJGlqeolSjBHgJd85jlUHaB5LTWLQQ+ezVC8WgvKi/JSEJ6TUo
Vb9BAt4KkQJKNbmV1pYWTaODV+rUyHo6InWh3MSG2UDaJyOgyKtT9u+MLIJt8V5K3FEpFsrWnLoH
srtscsVIqUBRQWz0It/OLMltI80P1voiUC5vnfxbaoUGi0eVhZIAgHL18mjVUv2wb7mositJThXy
TEcIPhTypCfSXai8RttUb03ZiXt6qgRDdo9s1AoyPoWffLH4fxS6zaTtNMmRqaN3QXWLA0kFKiP1
565rxbk1Aq842vcReB+B/6Mj8OaaewVJ/KNrLtp6f7TmNqtOtWGVnWbjGlc6W6XafrpgkfdeRsq/
l1xZOamjlHUJVCzCa+UuSm5OT5VmPUcFI1RKlfXmgxfQxX55eTm7nZdXKWYHGxN0Ovzxeq8BQNTJ
6wTBz17wGpBX2Ol1yPEi16vu/gx+Bq893iKtVAVtKD4Rxsruw1BcIdhAiRsklqmDOA2odUPpCRVK
QlACWSf0b5XGKDHaNIn159K68BGt8uRKo7lEEp7pPdmtngrnPP18omTOxSx7G5eTcc6AQku9p9Qv
Th0PzFNtb+Kn+Gnix6z7ZhBPyRkdUJ9pYuLws+R+DpToTdUmfnlt8DkmaxIhaneSnFq0FiUuw7Hm
6IkvzSrTv/nU7DK/OTFON/1srE11ZtY/x2vjLEyTkr2IZSzMeGZKdOSGtlH8Z/zAfwMlCs6CeOHG
Kv0UUo1DCsAn/idvrqjkG4afoTGfA3IV48Gn8hk/m/5njMS5MaFB+DxzKw+k4A2oyUUpSRLv3s0n
KbwD2h0f+cjgqNNxGbF63jS8zzBuupw7jh8G9Df5miou9P3/YEHq/+Bp8Mnh0FJXX0xoTEyKXjhY
1d3JOkgzk5Liz2j5aT9n/U3fInfdGXCBVgst8NfLM0rhn2sS+xr+BA0ylvrP3clswSN7i2E1Lsck
5VJ6DbEP9IQ7qX9eIbullHi0x1uXFjnIUWVmMjSFaiTgkXuPkAFJZr3qw/xn40djZladbOJuUB4i
hW/l5t3T0V0iDlA3M0Tjl1yLme/N8ku6CYeV2W7N6mEbXjZmcjAWvf/qgISedqZ6NLVRPVr1ytSK
IwH5ZNaZx8d2j6fMVDN3mSb28PCxesjblSP6GFt/HNWBUA/s3XnSGF4+llRNQbRlsJ+Z88JMLp6z
dOsULd57YzRUyDVGTqCu4lcoa+dTUuwu7luZGioLNC8OqBA1BvPhJnN3U7PPzO59ZpSKTrFxk53N
5WT2MxLu5lM3f0KQRllgzYe1u7JIOFz64fQrf1x4h6lJ34+vlamxh5fX/evpNX1PX6pUBn/XddY+
5wY1jOHj0KVi5fAUljnFUOnu3aRLqfNuzU2SYYJakf82cZPuxO0mY+P/4Md1o/7c9T5GI9u0yF1G
mJPSS5436qw9yslELYwQg1Y0r7S8lhexOFCtCS182jkaHVyUPFuoJrstz+usWFUWptPq8JWo9YFA
FPVipKJyNpz/ceu6xvW7rus+eq1+q9X3Rp7HItN5fe38/BkM4qenoNd5/dl5ZXV5fQXpbppx+Hr2
O2W37NaTV2SmSVhlnfqbribaUp2i7pSqDIxyGtGqISyKfJh50YN9wLsHw3LWktC/VD4l+58nlfBF
cv41xK11MaOXFtKT6FzrRY7DZ9HfrmkRXEioNKnxhCPpLJWQN3lX78t04wwqYaXj8nH9k5L7qOHS
LepWumbstkpPSmfsf/Q/vvofTbIjv7765RaldRbBI5Xe3IgK9LCF6z+nxl30pEgTRRSHo+gW9eHO
ZtGjI8PHr0c6NPUYZmczTUpe1Fd9zn6UG/71c6MU8/6yIz1r3qRozzzMzbzTVyH7vMUHvvoOX+IB
EuFnM/F4A2Gs/sSLIm4LMhxuwoD4oAZC1HpptbxRFHHvRzdUsG/vTVcOyH1vuu9N973pvjfd96b7
3vQX702VP6pO1cRdalTL/LEKIOGXnPlt9bKaVI+pKi0Jj8oRmJA2jiQzJK56RKFF2nOSzJO2Qc37
c6TCqgsL+x1W9vcGNMq8/0sDsk1tXlktp9Vw0j2lJntr9vKGe6YEBjDK3Oyr7vGp8Xb6GFMqZFjZ
mMPJ8LeEWhxgTbJ+bJbNBm3CS7htGPtnmixAscaexavDxeekv0f5Evse8ZxhqWs7Zt9Kh+Xc8Ii/
2ecxmpd/e4IM38kx9sLkM3OamANuzVvlAXm7g9meTfOt5lC7p/7jgt9DASbVf3JQkni6JJWmPpBW
zPnFSsrIq7yVGu7l7fCR40nh7lXd8dwFveqPKQz6jp5J00weNgu3Qm3ZzOw/UUNE8jbMvxaDjanP
TTrINm61ZtAQX7Y3Z+Ng3/cqYc6JUcH5mnw5UzN2vBI28td0ZSZf6/fl+/p9OzP5RP/stal3N60U
sAzTGxnOgVUyh1Z2DKaZ72ALDfmpmhk1RX5OHitgh4hp9bLermFmSeUnr/OItp8xu6amXPzN3vMP
Hs06f373b42+xlVxt3/+6LsiI9xH33/R6HP+IC7QtCo126pZlu04zSsq0vlSuewPc9WEBisqmSNK
5+iiu3lnizs8XD7uOlIGH3ufKJP5c/OZdQopcQTEDkMKn7lofhvUktA3tyh1PKE6G9O7hhLTxWUx
CevBpbMKEI8x6KccEcCSsgxCMZJ4GeIUhTjS0/46XC3NrL/dGBzTUnuDtvCfT7Kbl3ntffxnXqbd
0O262kmall2xGk65blVr9lV4en7YN3arC0UDy9SH3Xoq/FCnyt0pmD7VwxolEVlwg12yau0Same8
1DvboNxffe3f+RxVvaMz42BPDGNUCj42kf1DJbGohoHmTobr2xhKt6Y/9vujuWs91Ck4WHY7AbpZ
EvBCE6pOzawMFSeUodBdQsTYOAQFwgdBegIAPy9onF2Iu6z9z22rapvqU+bWnz5XnbEn7VoguhAp
Vcc/EkWoAx0QL0BuCanDxgfwlqr7lYN3nUUBmHW0bO0CKSSjYw2c9P5Q65hF+6FBrbaaDxRWRjta
OnGqnuXvgr0po4Ln8DKauTxvol01bi+fU06IQvnA6Wq7t8Jy/Dz72ieH4Bn5yYQLoYT2e91r/8i9
525D5bEpYPgAoIb02bOVrBAJXiLvFT4XVQ0pYPi8Jhz0NkTJka/YyVz2QzlYxUuTdB/7fYEO+6BG
ufqWYI2dT/kvimx/nHoZUMy3luLeA235AHo4BsIziMW4HwIcFnxry6ZIrbDgpXUwHWJK4LyKtIDt
1noFFOKdetN2i2ogBNtQOwumcZ4cXzZf562hwBv6hskM8XaqlwhEIZSToJwUnB4qGECz9jmxezqp
2ift8bEL+mPzQ/HE7o9aOO5Rfiz6opLYqNxPPcC1sjEbKi+q+JnkB8sv/g8k5gntHP1V/EMCbWhG
JnngdOhoFR1DRCs8A2igHQlkcSv2WP0Dc+r/mARXa5o9y6xLvmMSeB5I9usarf/OK6aD9wKuDO7r
M7h2XqP3w1UZFRM9PqKdhU6uF7XO7kvkRcOZif58Abo9M69WoPvMvM9M1Tj4r5qZ9q3t6YoUsD5c
pnVLM7MGoDtnDWJp6QQo+xLGIcBEiR7quXgPTjg3VvJjF/tWwuKBLp7vejcQyZurxFV4+J+zStzY
vq8ihtv9ZrM/bYv+0WI/7ji93O+UVCXSfbVIF2mqu2Ljv72d2y7ykuxR2hInD23Q9v6NLrp5u64q
tf+Vt8vWpf+JZVO98pH/4q6x/iDU2rRq9YrdgFRjfxPDfnHZd/VD85ilWTVcShS/jHPtjqNq1bO+
EJRlm754pfyGEVuEb3/XBb+c88pR2x2n89kl55wv1PDs9Sbwd378GD4+3rjtlVvXdmVE5rPNrlze
zuQTnN4XJ6/Zmz9tUreGQDPh09Sbw0DBenTMLLIp0WE/ZVRIuUDq2IzN/OQddrcu/FaDrjb0/4nO
vtkJV/v1X94JNxt0tXZOtqdGullxV1YXkw2muRlPIPY0g+mDheaku1lh125JDkndZX+dbHpbQmhV
19mY8dCJ/9yaqd26IVdrZ33hZJX0xEhUdK3ZK7uT6EioMTUUJKayFwrQIwe2kRNU/eDp6Yi9LI39
XSwZbhX5ztvr7pIK3cNSOO9a7pJqts/UZce835qKiWQblryPf7DRV4vrv0Wjb875qyX4r5rzlavl
9a8cXdYf4LG/rq0FYvbL2lqbTurN2oLRhVczNvVk9xqXS7BKqhSUm/unm+vqrfNdrav/6Pn+cCer
12vVugPqXCm2ll8ubwVDp1wpATfnG0qtreBIvO0OZtpZ3lg2K5qFv9svfjnR1Tq+3GX1dJuyYjRt
uB+sGGUKeIxNfjGbrVunFtLRnVAsIvUAlo+GLi6/nCiOsHk4gNceTXVpnFNn+TaH9+CtMniJfz4h
Kzr/n7XvalmfLObl5mxB+844jnEpNZWv5dPxadtL+5vhttdA4bgRVV7W3ctXo5f/PHbQM+6kvRut
uNVLVwv9P7uXbo2Wq2X//3203LobV2v6X3M36rWCMv/7UaGZ4VBVtuZcLdPz88E5Lw+bapgBQQCL
iNrhjeBcQE7od1qjUbWzS0YdQhJiq+jljkfRKrgLo06r9eKNKNX6TQrhRb4mxsfo5eB6fAKGQ7/a
ieBydDxyLyFxtArC24ri553A60A86QSvUg8XzU1PocCBIRzmfADbm2zMpj4qtkrBUt51Ya5kgzUF
KqkZ+rKkHil1YIM9dLu0uxmheY44+FkIClBPHUzOMdXEMaIDLyEweVOhN0G1D3oD7CK2SjUkfMKP
TcMXgHVndtgRlJzx64YDARDB1tv4ME6O8Fmg5ILUbKYqqwtjJU8gwLzM2pXQAsLJk3lbBfsofxvw
djOaoRQ/Qe0/XL/M281H4MHOGCQK4KjWqxFeWVGrFfiPE8g1m8XTWEDR+LVmpvHkbU5lXcFR2egY
WJTdaqsoLcW8KB1bDfXxRuecbL4oAfdaskw5rPXO1FedM6vDbGT3uAk5lW/n7aL+/PRpHTem7mSw
2rgWvf9GMOorHezb86esW3uZRMsnlVEtmVObtSkGxcmiUywZ+ItZJNAMKYU482oRVSMhIaoSp91W
bUZKcB6CEwUDywv3kj+ch7vwTOWHdbCru40FGuWUt+hQuKWF/ru3f47T4TiuLaDOlfxX8/A5gI43
gKQHQGViuHXQGcMY1iIuVwxXLzBHK65vW+MSlR3RXT9Rb2KmqhXI+w/fhgh/A1nabjJFKDx5fKuk
ZkjxB1hfQ1GiJo8A3zCrKUGFmdP98YB2fgd638F7p6jNj3EMZTIKw7c3wk3POSrkBLhUhOoQ9eH+
oNie1F9UOkD1oMrUQBq3gPNw/qAIUsnvYeFun0vgl3MTvi/cdANEn5qSqYDqp+Zp5cKJ85+fuZgN
/WXxLgz6cGLmj2IJUgnE1BDfV6lOVZdb+6XhkcKNKQdX52Tu5492cjbAkCsQwTnB0C+4RG632x6r
EATVBHae74MSUz6OAot8DDJUKciJlzlE5Z6nG/NxpieSH++EBE3yCBYdzj5zKE/rzy8q0Hnz1y0M
OV9I6o7SWDtvBeyadratZtdCdD9sPGQdrtBddE57Q1zTT0+wS6ePNuL0FNwSAP3e9JUXPXz8UAG7
72Jy01cCfRMChY+EnbP/zd6ZLamuLGn6Vbbte06jEamtTpm15oF5SDLzBoPMZBBCgAamp+/PWaer
6qwuq11mfdVmLFZmCpBCoRg83D3c/38wg5AMxgLokuS19Wr4My/Oh7919pPN4BqdV3fUz+QXG8jJ
WdJnQh4pqD1Xp3ABqmeLgrCrYeG6/Y+La/i7UM1gL/sJhw+YGn4WU0aes+pJxO374MbQGsO5MjqH
SkpQZVLyTIzY7Ts8G73jJ/kBDuGLEfGtsEr8FMQmQjhReEcWRNuZxpBAzTc4rU84qIX3RBizrl8N
rH+K25+kJIlfPHz1TSTB9Tn7nMDvT069rWMyzDJ/BpOYN9PxRTMmZx/3QJxwQ+lUNc7nelzM1ZOz
CDah7nwscXruPEhLhjtpjPwz+2xDpyUMJ1vH36b3uHTOF5T3HKc+HvVVy72ku/DiNFBd4Pn+ePjL
Y9CWwLV0Tzxbcvhohf2P/G1OwgSXmc5QmBCk0R9QoY39D6EOg4NA+AcIUxQu0ImEqQkVIRkBwO6f
J7DsQOV2g5hUDAc1uMNuAN3OiQm04AW1AXQqJcwaH4dYdqQvZGlU8JYVkttCqPEuIQTZG1KBM3R9
Vpo5H/ZorvXVj0sEY1ZYz4VSQ3EUxw7OyTnRIi0V/lnYZp0NxBdlylYDU8dkfMECi5W/vVP4MT52
P+xQzBpiLTM84Hd+kn7/w5IRzBOTmZ/MIAqAYK+ETEAG1ZU4PiL6MkdPZUNMf/IH4nn+mJPY/+QB
gnHwGAsd2wlCTIXUHHbcQiFhk00TDbqkbf8eUHjz3p3PH+HXPKRJv56kT+MfuuDmzoVqSAtlEuXO
13xuPO2rG8QiC2eWTIQojSiGybXrEz0cTePKCeKwK8AClcfWRskrg9jI81a9HtGNjXOOZBEm/vEb
gxNqh7wnzKm74O6UI8bXkn8PN5kdPIhxFBdGuJPjE5o8m22daNn3Q9qsG0P1iwzKA8KxCWWmYwhi
JpSYZ/OGXzk1FZqMvTvs3tYPOlrBGX/1+kL2SkLL3BrMOWV+c8Lu19fc/5jPu1qCufhVO8OvE01U
ILkR2hvm1YqIcZF740X8s/UuDo7E8MtxfrgjMn3MHHXD0JkyWQkLZx0hApXJys+DmHBqd3C/RP6z
D0WE9XQqpGlftjsnUBrGZO4wHkP7Qky5xIfkMAsbMCTBo9xDpXZ/vR4wnx1d5O2TTJg0q4zTnzHv
nDIVCseL88O3BdHucKSNpCyWJHfM07vdQPqi23cRtdEoY2/mezQ5ySaJLBrRBP5KFzEKwR1LTaJ6
RPSeHGEOIpCduHt3DFmwMx0MZNuDCHiJQx+PN/7PhTbfu6H/wb1t/rYDBqnOpJzPmTsWLa4kEeNY
OC42snHL1hVnzIc/X8PC4VK2d7ge3jPEGBH65BHd+DvFxle6kgiwh4GsGChpxT2nrJfBZ9v91P0V
pNBOG/rrZnSAN9kmG+kR20HlHBOoxW1halwfcRrI8WBFc0sCAexvFKCxIlEITCAIoVaM8M7dCcx3
EjtLeDRyGe5YJl3hJ6Pvhk2kkVB5wjDG+gh/MIyeNNFs4UTJlZknQbVlmCR9ZKDvJpNvAp9DWknx
7HSXdmA6Wk1ZGlvkJkzZ1Hb2/uBGhgJLIrzelSPpZQo/EsuuMbygFqIR6ObBdbyCeenz7MYhg2f8
DKv3p4pDDDOUMv5KOJy3IvJ7JKQldEfX6RNu63prKoMPBK5mZxO7dvysPp26RITQ5EPSAG4IMBmZ
+09JiigCVB0I33Z8IgJLmH0aGG7k0+mWlIjHL8lF3Vkbf6351PAScV0eDKZMCLa/BqsKwu1P+o20
janwdk8lOWJ1YPEfjB0QRb663dU0hpXmK/xgMserAb5M5ggDK4MN+wDxEVkT6AyiSTBLyKagTjvO
oCZObEQPupKIGh76SnVXQk4FSRhPQgOHviNDe+Gy1OxEj4GWURYAEZrhtIJhWx5NuL3ziQQThISR
byUqgNDprV8N2nKuT42J8YnO5CvQDPZcZqNIGOZxPCUs341/plNYkNIWXEA6ZFgK58fhCWrDObkP
kl4idTpANdiERorbihccRM60ejatdPnWnW6g/3nyPUFnKCNhVQwVmKlsHlWejurVju6Ez54io+OH
XI+za0QreIcg6oVuipS/ljOgOwW1RTaJ5yz2t+7AceyRwu1o/APyIR7nCCwmMCRDqMsQrzFoHqhV
rJYIEOFXROvt3VosnDwklOoMQFq/R4UH8UAqIxdOcbUNpvS2HDOA4fEiOWbF9nxvwFHFaP31UTDg
TOkyzpZmo9Yb1oHpdMyFzkDyJ1FGeELaU04kwYYNfI/8nKeUO/JbupNvYq4XBXw6WMEURrvIDbjh
it/T1dldQZ/lQHbIDdFwAurGgbTxYEqV5OB55rQglYdUAPJY+B9QCdnkQFyPf+iYOB5PEWYi2SQ5
hj6OgymZSJ+m+xmQRTBYBYHk20g+EMx1bjxnex5W58qNEabMpCHjhSyjaIwWG/4Q6cXgfdD4Qgqv
MBtujPHPM122CIV3bDUdXvzWCI7LKdpk/SZpMkJ4Jfk88LdKBpHIhr0YHdDf3RzhsbrJ3KQ1uMcj
pd3ouE+j7TQQhf3ikT/zuHy+S6aidSNFow1hNTwuCyNNi8HBNJqJFgv35YjZHA2g1aOpV7prB7IF
tJpmwXjnDtE1RVAKexVLEI8p3fdwmp/jCFOIcbqPzoxVvuqkyF844URUnAI7NV0j7aQ2UluIwx4e
z7y0sRFshqWVIKty6P4kL2tLH07FrpLZWLG6CfufvGRte45UKlaRmyvfIwBFLgFuipz6qVPWGHn+
8aEny47O4I9grcydK7TtcFASC9FfnjAgRi3P6i16zfqNZAYoXVHRNqhTdlL46CHJLdw+rZ7rAJMH
0qrzt5AElskvo2fB4iXcyHOJ7ohbz/GPdIVc2Ok6Cb3jpO/vWrBiEhNW8sPwoN8GMC763W4Xfb/v
kyHTz5yluyTdajAYnPk1/fkJQ6c8OD8oCzEDjkH+HOdjBqbMBbqLGUeXBTHMZvJuOkVaiUBmLjKM
pwP+sDMzxXgcU4h01L53iX5i9B7H9/2EvByXnB0Ra33Wsb6fJMu7l/QTUpdmBB6QDyWm3iypMTDQ
L32YmVWW6z7xCYkP2lO/TzFLhwegGAzOpL/s9xN/lrSdNQq7O9oFk6TPdc7PcIxM4plETKHxcaGb
ZE6fVWbCGuizAPX7d7KuoFc8x4niX+Nln2yhO9qpVMQKskgYwc5TPny8sZhevW1/bqBvNITcmJCU
EXRzICVtF56INmW96wQkKCUiTuv0FKGavUnU2Hw3hG82I7N4aPvmEEnb67BUiuIjRJDDhizkm0vy
MANnWmL4nKbviHuvJ4OPqKEt3KyWV0Yl9kYOt+5iICpiTg38ftUteLqafsGESiWVkMlJkJrolxSX
effeFnLW9vKCg+A4FiJETC/mjJhmkvFXhQ0CtuU8PCvUoLTRMS3CNsyVZZe0rycH5z4lBHdIglms
dD9ZPyObx+R2TItHrJMDydSmvxvPHzL4d46R3vtiS7M6eXA2LlX4MGXZ1QLKgNew7X9aiBqhyBzk
3mfPSnYRh6akrrPwZB+PWF0y7WmHh3frnvCFyPnHsaTFF8P9+O7brCO7aAehoSga5vrcv/sWHpz6
2X5tUvxbTOzTFLHDNy1KPfcpD5474eD7vLObLHbnJZYGOfidOVpMLw+Y9DYlXlm97ksjWCSd4EyL
xg9v+/GgRWycMed+jzsmbepwGC9CI7jygMQjo0yx9ZOoUDTCRti9I05FHOtoTmcmCWl5LrcJVhoZ
lZx7+m6/SR6Y5g2stzN9d4bj0Up0F+HlxbduPhQlBTWxjK1kE8EwDKWfmWQX4NEe3qV76x4rvBsH
GsNKesYR+X3ubz/KuCaG0ZDVZfBwNFLSnWnLEZbceqq6q2c9UT8HKoSJD6pbDLVui77ZRDybtxjR
zA5yNdhHqwZaU52WCGT5Ea1f/CDjDQOdFa4lj3N0pEuLGJdhJ/jcjxVMG0bP6hLLeLpBgqonbRga
rTBFJ01mQiNbOok3wjUpzj0BY3jPh8LBeUcm3+C3BO+NGvcG1x4iCet+N/7kHFnBNwlaAOrCvVc5
vcbfExR2mu2IpkR5JAkONIUj7dHrOBA3ph2np4GrUHdbAyu0wsbvOHf/8+qmI0QEskUoAvs+tNFu
95F0MAH0oyP02sLzl/Sz/gWXvHMiW0N11O6CSE626eDG9jvIX6HyxCmPT0BoqY9DDYlhBgeyKXUk
xuG7dHZDA3uwim9vp3GSbILkA/s8DLvb/s19rsBhMKBdkeHneKnB3TvZ+iPvG6cheHg6btIHE7Gm
+cQxm1+cxejwVns9fIyjB2s8jXHqEszWwYAAW2GUxwfi0yT97+isZFkTBW4V/3Q//OGYvkPfIKw8
Ud2BiIAYfwp6BAKdZf/+RtfRg5X/VgYS4waTfB5SHeofuR54fGUsi+WChYlX26/err7U6nPA8Nrw
kU4lO84bPjoS8NI0iy9c9T56Gie3/qyKIdWM7eS2lARQWpP2tJNOIovZx03Q+8R9gM9v750HmNEY
1qEQlR+ERRCXSOmeA9yHO3iVJ0f05cwXpwhRtHIm1Ixtj4LbDogOtTtL8AO9vZt092K0HZI4+Ux1
HF1TPJ9E3KFGi8dcPOKG0xkwrojpi4pQTTOwK07wt9fhYi61rEesU0Ihn49PYzw//bNQ8OKjSdy7
sya7kWhhVkAatld3L1tPT/J408cZT6bjtmf1Ox6ZhxOhS8QtwvpWQS9axa3kTn1Zf9r4bUpZimQ4
aW7d77wJc+xpnEfl2MRtmQB3MQSeonuP+1fMXBxFOAaEZtXCC9R3U1JCaxzxoo3v+h2nhUM6fgSt
QeeLoEiec50sxYyFdzxpjT7ULy15QLhK4N+NOGbMmuVMQ8tohScn4waoi/O5rCl0Bxm0xG2GXbK2
8SgKzfYX9jMeTi7vEpmKy0/rfy1IGjad+cfyYzIbRVk4wa+TLIVt+Rzb6/MzJLRj4BsTRJGuP4km
QoQ5miRLM8DDcfD8yH1LN/07ow+ADBdjfxOstw52beT2Zb2eb8coS7LCHru6Y4zQdHTHFVvXEvJI
lyzO/USd04qnZMmEZHG2HPJ8ZcgwMIJk6XDdB1NYxsc+mIwaQD2wpTG82nOq3DjfAkXyTrYJwyHj
510AWWRDQuzptBM3HJ6897LbQ9fu9aLvU8g2xmOiOW5qsG3gfeO+nSx8HgTHRJoKukztdYgUJky1
R66wbOUjVOj2vrjqROtbTyDVxBslDPY3XzqgE3YNtDL8h/0doV90jhupPTBQmO8VcktGFqY6uyrc
8pBu2WogSQffyDNY/Co5rXBtet+j0WTCHMBp28eVso+7BB6gomEpeyuEjwtIi1CCy1Ay0SfReyY1
jkZoXpGF5OXKttA72zzvKx1Z3MZvDgINq1HJYsTaN92lt64W9M79s3McH/uXKaAqfGGzbD1X010q
EgILEXJaHaP/NCRsa3yLTXYtdFSOJmzNm/D+aaR2unhrA6BwTDRvHxkXlp/LRJhzRW5V3Jg12s+H
Vf/R1d/uKFWisAtlM+uRe2ENv0xRQ7bcZRdtXetNwXe/okCetDWH4DkQE7pNolBYw3fqn04o6Meb
q6wMWK/nCj5OWKJnJO0nU3E3nwbVjC1X15hjsYC5YDmHz3PI0llMTuxeeOfPfYKnoXdIcq/ZcBo2
TXSDApdEAZZY/NqdOXTkfjFR0mZGe08ER0Gbiy2Rk0Fw/xEjCBZrGgJbAWAAsV3EZoBlGQpxgXqo
WKezNj615xucJWLYlBiteVBShFgbRnpMViJzQY3AYprethj/ldOBpfkysdEsME8Te3UEuECWyIby
DbiQj9S63NJCZ5eUKblbHtgrDdNodfyUKjY/VxTFY0+0xnNPw6+1w4CgKTpt7LR9kgdnGueGmul2
IiM6BZehPIdoNJhIiZHWE0jUg2p0DU+D86jwOin14puml9du07vPGvqarSh+6JFBEWhp89n0aFIM
thz/swjSg3/Z4oRm3aJqDAg25oFNOCT14DgSy+tMGMSZZIv77ApF8QEVlCaDt12AMTp7BtdhdCrY
GxOjvAjwSWKcGtIoNHXN5n1UFyiuBXevWzSuPrv3amorVOGKc5ugw446aMFCGf6Y3uKzo/vX/pUh
BaDRBwrUsEDC9C/xA+Dy7nFsBCypNacpXtMfXPvF9JMN1AF7pFjSPVEtOUN3jQBdqGYiYKQryeqQ
nD/zGNUn9SwkkWOfALoITefYpfMwl46gV7Ayy+qsgOTgnFGuCpwdBoAUMmryCQAhq1t0c8xM/tv9
Ta+FQVpHGJs49NUWLrON7lxWHbxHkSXq+BDIA/yZ73dvP2QxdlnRnN3HHmuyFZb9tleiyeC7ZjUA
DAmXc923E4tNvSbWAzOo+P1ATGG/EG4VV9Pb23XCHHD14OQ08QbO5SpmTWt7wpSMZGchzdnXaHtZ
JCZPHrW9VmInZqCyvN3j01jOMpBAbXSmLNpGSwXib9VZPnDSU4/1aUkc1FvlzY2egrVT+vND9xpk
b2JIf1BLWdaarpEIN7gAU8kmRAsqe5s1c4OKIbK/8GczNRWf8XAmKwJVH2JbsuzCSOxiKc4i4Bnc
yQzECLykqoO9OePa/gQwAIzTiTs5D06sVsh3bEVRC9sO5UxkG0nM8pJyJlxKjlxTODc2nATjYYas
l+1OqKI5oxrIMcKVrUhUGaiqZ26CAhHlPmoMGzuUyvIhl/BLtjhJDwoK/LSZL45oUUWL0RFq7z1a
xJECTu4l1NO6p4q7wJ0BjrV3ipGO9lKHZ7QNpFdynlxCNcogMCfGhW/keGZGeqpH5vwXh/Peu0gR
FFhtHWvFV6kaHVkILr3jRAc25PZjzeselZbdGzC4br22o0aiHR0Ca8ViyqVn1jGUGFlupRIAOXCj
mqqLA/oyW6z2ns49chr7CcxRQ1ReQx3NUyrO5fMYUB8IvPkJ6/DSYxXnkWVpJD9qhFsU0C8dHTJP
LqhsZFDRZzMz5W1ocYl4TY/eradHFy6HB3xUcCPQRmi9NgpB7svNT8kxuPC+GSiYHqJ2UbjwgPNX
hkqR3KfSW3KmsIsfPCu1InqbPbf90wlgprP6qY5yG+p3GpUuG4piPqjeOSA+h5ppDHkGmcdOmBSi
+Je+BV25QJPleF84uMdmsJRP5HNZefPoOKzdy1jIscXZUTIjULzQEdy+8I/fQpqVt/gdZK5hIhT+
UvUSTmcA9tn5QG+jCTbuTOPOJ9pCxVGhubOH/PrHhcehyqPKes89FqIb+e7Hgm06j0r6CXbOBmpu
8XcYrmgf7G6yncWHH2wymkGfKen3D8O+79bLrj//aLz5Ica3+AAmjr2a7rALaT1eKJKLunMtHM6H
+Hi6/DhdvC9uQTDAEseOeGmk8S4MDnmeWcKup+snDjYAG+i4ePohTjGHSO7Gw5sh/n+2/hBK6HNU
EhfVMlG7S9p3xs7QjH/4hphrzqwE4OXIlOIdeiD/Dx4Pn9C1IMPwW+Uv/xjbd97JV1wk9eHk5y85
lS+AipEi2CYGScaM2CmccThh/mN6iDrJ2VHCi3lOs7M1+xxNk6d0gBUenfUpGCYMnolwwu89FCpw
TJg3Anky4WDtTibPUyeUwzEl3vmWIp+m0prZvfUjTrwzFSJRyGQuMQyZE8mamyMmJslk4npqKiII
+BKupYrcWs6hQJkB5gp8Fa74JYlmLpV3ZzyjNDuNhxhDOMohAosR+mw9ThewnAmfc8g1NCNijz8i
JESGIS3lm2c7RcnRo0zkqcx+KTFhRmKO0TiZj3k9cXkyF3yVyBtFKXgr2OjeWjBb1hFae+S5o1E0
iqKRy24sh+wGja5O+tziGnnP+IKRt/Bz2fezBdTl+dfq5yFpk7acQApeNPoWY37hfout9T2Se5ns
WLjGMGoiYZgH+IXN9OlxFUWe53r4W7/ZxOVOXM9fl8+kTnIMQAx1og5SDTRp3qPSf1MMKrwka8qX
3og3UbSeRNSMihMAMuKfhEPkZHSmlJWu+eqb+1EAP/KHY56Ve23EJPTWvOWBvDWf87MgsUPqFkXf
/KSCbkMpaPTR2pvwibeWJ+P5pBDBrGnFcj/MjTAPeS+hKM/7UwcCNNZrchMpi6aU15oEswLTWaq3
jiSuAOwc7Nd7um4xQIuw6BFqjAE8Wa8l5ni9pRdlr7Vw7ymAPQTryGYrFb2zveisT+6aD6/RpAjl
ox2PQLfKtS3ZkJxEO0B7Ir6Re4g7YMSNBfhH3qwpgTtduSE12xQOyXPsa3IrZyJlTdrch2t5g7U4
iWSTl4nAgOe+AhzEwBJ0ILbN2H/fY8lJzeReBROHg32wpm+e95I9UobfCZs/iial/NnK5D3d3O3n
wgjPrZYT9axyQktMaCRqgX9qtObBqDqPKHYot5UaP5+GerUIXpB74XEKkxG6N0cTLpGWWLtsXwro
0xoAqFF7RcAD9aQZC/cUXpnS0YHZGbE24dZlUgc3ku+TfVBifx0G5ezEVufAJAeUhQ+zw+AR85tL
GMig/JH04KJHT83JqDj9CFKWBESBUEnT0vhrxon0PD+0HAbmiI52eahdwK8R3494vGc7r9fPbUda
mE/ll/Q2BzKwECjPt3dGOL0t3RKtaVdKodMx36WJ2bRgNxJbWnqDekTrvYc0w+5EE4iSWY7SkZhR
NBO5gbQScE7UogLhgaBBzomMkpKljyNXhmk6Gq2B2GQkj3A9MU5HWS9aM91EVADTxBjjK8GRWmOw
y1xg+n4TjCGT+Ltws54ICbw4brqmgBEeoDMOQKZmytTs8PeNv57V97gI9AUCjT2XeS5TW+a0lBch
KKREJrQ15kYLv5H6UH4ept/f+ArkYsSPXPK95niNOHnO/cZZi4QbVXIB8uE7/c5CnBOj9Jv/oGEh
DtjtFRAs3leRPgYMtC9xDDLlqRiCQp7uO41SHpDH9dLvRtwLnpemf5EC8N+ILv0tnv4VXfqKLn1F
l76iS1/RpTZ71K/o0ld06Su6dM7GzvwVXfqKLo1wcGJATF7RpezhvKJLX9Glr+jSV3TpK7r0FV36
ii59RZe+oktf0aWv6NJXdOkruvQVXfqKLn1Fl76iS1/Rpa/o0ld0KSFQ/x9Gl0rU4yu69BVd+oou
fUWXvqJLCQZ7RZe+oktf0aWv6NJXdOlheNwVdfX3Pw3lP4OS1ZS2ZXQ67bZtmr9htRq71q067k0t
FD7Yih951bDwmKFk1sKxA+6nZP2T959UftY1QO2rABc0CISXgP/trONl7gmKOfmscSFuAYvh+gQH
IFuOvE4NuAYbKJeDv33XyAa99sGK8HW/TYqpQCRkQ1LiScduIDax3Ma9BLy8/FmO4DLIeYLzQsYl
qEEG+Zo5JUqmpJFKguVBUGXIy9z79eREDEDlSi5jQbajEuXeaQKSocsRKYzGKgMngaxPEhWFxRss
KQDCwJgKNslxRsJkpERbUHcAo0qAwkiU1U7KeKJBSdapFu0/4ZUG0GBbCCE3CGLHEKQ4+YBingWs
8gmc4BFQap98GnCivIFTfLbxtxOQR8BwtLx2Bjk3lEMz0NUoqeUCFukJQZDlqaDlwDAUCx2R4Cnt
XCEkgnm6u3NNDwQ0YOcgA3KLtIh2wMnAA+09Qt1rQ2atT2D+S3Rwa24ufNOB8ABWwOvVvjbSQsiv
OT572ifg95RrQnckR5vuhYSg2rmNdEf34M7rdiSLXPeMHkw4FEIxoQaZdwlVzvWLU4FTMZ098IVX
iC7kVfvG6OLanyd/35WbfJH4zW2pttyQhHJuDzAR11VdO7yBkSewh+3gCiiL+nUPqu65ewer4Ui6
IhlQkWRinYMjSV0HDzKuQE0vZ7iF72REbP0rwfNZmLtZWJE53yHXo0XuiPAJkx4R2rEcbQI+jTck
TwjLMACAHuH4xN+TCiDMw54dX9NWLOkMm2D7KQkCcpbdIkfgyk3suOhd0/xHCsk+5UL5zGLEwy/k
WgBLC+tRxYjVR7/mh9DWV76kk+ekgNee4DMIV5HhkSsPFKdUN6d68IcFpFOkV+L6pdK7oDWU6gMr
ymx63tm1pXrRttdEzZy0GLJo7LhJ87CJsp79IQ9IPfp2zPybXalbPlv4Heaj5epjWx7jWXImf0HX
1IZ5uKDMBfxXAjIqafutqcHVrbg13CYCtLAZZKHMYqHW/q/Bqv9axPyG0vwSMS8R8xIxLxHz3xcx
iiVayj8DsNtw4Bpt0+xYut3RfiMkfehZlt9sTQ3NC1gxlzTbRLsytdTB4RDXpWeSFVlM8oJsYH3j
6O3oVkemlpqPi3MHLOC8TQogeECIBi5s651YtB5RG7gOMymtQG98U/ct4DBO3rmaXLJQa4WtRVSi
R3TIFO8e1MxRLG9rBp0sKYtYu3YXZnzd+ovGNUBEIAX7lp4e8e4YLC7R7j49lKCU2KPzoqtU8RZU
7CPw2cf1qRxZ5N5bqdGandRhe9fbb99b9zRvYvArbo5yDexNX91M9X2U58GljFrnWG+Hi3Z40b3c
9DqFr2/Du9lbAORo+AbcVKV3mKvgnJHrrwXZzddI/X2Euw4MDuSzNfef+847ApumOcfGM47RNUub
7Mvca87jHGaPXgVQUhbcj3G9DxUAEpqPvLW+kw5+uG6dG5rb3au5zSNowNFSQ20xKg4n566+LzYT
ZREr02I71FtvOnnUWagXq2O2zq/D3OwVt7fNvl9bH/xXTf9SBkaRnja9425m60HeSY9Vr31Pd4eu
ns/0R6rlofHwS6VXKnETa51UvYT2ZlqX/Z01fmhJQ/bjw++Eyh3WPLVnVtytd7lFZh3rl5C+0gCE
uIWGkrZbaUvv3w+jXfZx1+PD4i+4iP56NP5GEvEaja/R+P86Gv/H1+1/bn6Ow19CsPrXf+H91/F0
L3ebbf3b23/9X01Vl8t8tyz+cJryZ9n8cVz/MamX9a6qd1/Vv0hh/3bxv/7zW8r6x70A5Vr+0xu/
qHf1fdT8lPfxT9Xk9bMW1ErO/O9++cfPs5Tp/fTz9z+/jk1RS2mb3bH48x9fxd/YrfDb/I//WPw/
vusvD1zWP5b19qcs/ugtSx5y+Udc5cviu/q9hJ9lVf/9T0U3/9Y2dVtX9LapQp1y/fn1sf43yzI1
S2sbpilf/flHIQX//U+1/TfD0DqKxReWDUUty0t1bOQrRf+borS1jq0qdttA9zX//D/V/Ke++fe+
+qNo/s0c/+dlDBr3tsLqxUtv24bWtn7L9DSVRVEou1wbtDR/twBVtwWj6QNMBLX8CyIbpSNC6N+X
zOe9DMW0Oh2VlFNNU3+717bQH5uibbcHhyzvmdkBJKLaBBvmXoEWuLAc24KztWw7D8UA8vmKULeU
AWRezml39s+wi3RM1Vc6KwXKim3p6OXsXlR+c907l/wI20HRiXYHcFd3jfPQlu37o1do51Q7VbD2
3kOzavwNYIjX5ui0WuqwAyfdtgV64akT1Mb3oTo49g2q2+b6XquA6uzWnfY1bpmb784VGHPjEJZK
7tj7JrqWxqeyaHfV7dnXz7fe/VxFzS47OOrRjA8bsBCylpcflO7i3nhatlkVnaN3b8O2Xhr+5hHT
897m0nHzMtxAM1TqWpJl1bQsjMa5nNpus9v7h1PmX+5ntzzlq1q3oo1W6979WoLpfG1bwX17+7hZ
+nBXWi3vemmSR3vnW7srVMK7CvUiP4BVezBm14PRzUqlnRa30nKa9vfp2PhGATHHbeefM0BZMtOM
99WVeh/c1uMSV7p5cDYXqCfhhGg9amej7b38kYX32yK92vsPRRV+lIvX2kwVmrR90J1zVYUXY1Iq
26mudtstvXc5z7YtMHjOcJN0LCZPotj+rjx4So4nQsOaJIndKAGKyRV/p3+cN3aI4NiZsKEo2sx6
bOPWteOeWTKNh1NYmntZgA9igpbaOX60s61f7qMHz3Hc5uhK7T4DOdIKFVXrDO19qtun/mGvQDi4
X7I4okUpXsco4LjPAMfLB+cb3hALgKdsdjnf3MW2ijqaMd4tWu6po3azetAow4u56WuXTvAfBMU/
ZuBfzDhDUzXNVvSOZVu/zzjlelXbj3KrDEzbcjILf0DVuMrhHmztn//6TsLJ9Pt8E/4s1e7Avmi1
f5tvaqUt9o+DrQ22i+RsTtXO27m4/oWt/aQ8+/0miCLVaNtMa1v9jT4r62TK42LttYH1uRjhU3s7
fSy28R6XUwmu4F3zH8uiv8hxx9hA5ABWkLn/9VP+5k/8JVb+Yw1+031Us97Xh8VJ+Jg1fHGPaJsJ
a0APzGOn6R67HdCEM9Adm85fPbvxn7WwreqmZdrttq7+3pf7vGUZ+81dHVy0zNkqeMmyzdutMJx8
36Sn6/rShsYDNrbyckvKZpHuOsDwlFlUPQ5OWzHSR3no389gWFjl6L6xPKMGCyEvXPOgxeeOPqiM
6m2h7iI9B1XyOt3uP/MrhC257u7t9AJm/LaB4EV18/PBXaDGH9rNoNa09FpcBPxrWtbTRQEQaa7M
Fo/a2xtnVGjV9OrTp27mUWO3u7s9uKV5vGBCLFT4vqs4b92Cttn2ivM5bD2G1Q4PW3XxNpnWP3cq
/3QBNEKf2irQqps8PBmwPrWgR7h2pudTYJR3tzkPDVXxG0Xttg7922UDAlWiXNf81k9KctovhraO
u1fbRYWuOTejcq1L8V2eATszQMtqv9cQP2TWw6/vY71lBOfqHFUGBKKbd33fuMc2DsMd2N7b0l0Y
w3qx/ygOx+7hiomBDdRsNP9m4tYCIrOCHk+9eA+19Jt77379No/aR5kdgos9hQXes7Q6vJ0Ojm63
3pq6wxp0vXn15uTeWoPHHulmNY2zyAHQbIOdaeZuZXycTRAwjZN36eg9ZXv399Yuth/g38024wVO
3AqHqRqWdz2oVNWzT9ugY27TrP0I9qcIER7mC7yOtQrbSnVgUbN37vHSePusQQA3FpJt383PO1/d
35ONNWzVm6jeA41hWz5i/+JmR3A9FsV6kRvQ0qhbX69uyVUvwdE0s15zXKSnwz1ebBswm6r86F6N
o6cdKyzR+61yrOwSPPKtu60hK7W1xjmWRny17kNz0QQ68CWHgV7Pr5298zDAeN4dAn2zSI7Ku91O
9DsAk4e7Y2uL8dEeZVs1vZntKNuoadW5DAwTKN0tfvDO1/4Q3XMY7g+mt+loY7Xsbc7veQlSXDk8
aXPzdnDKAkT2Dl7JW5OYOSQypg44srEL1IflHy63yXZf4R3XdlnQNmqY99oWQLwbe3CwofQC/eSa
X/3FYY+3sbUb7NvAUWfq1dF36ne+vQfKdj/UtoZ/KfZDxUajUQ638XaX0xlKb5/rE31/dXf16buz
PTTwgTZOyy6Wi/rmb4pTuDnnhWPb58levcd/Ia9E7P7fEtNSVNXq6MjM/83cl+3Gimzb/tBliwgC
CF7uAwEkZO9M9y/I3aLve77+DFZt3W2nfZ06Oi9HqpJqybVMEETMZswx57gAJyvK07FRYDEh6Ye5
gqEjS6t2M25SKEZkjyNmlFJgyMogqtceDJz2Shz2Q8SnGgpRVc4ZJ/ISjpZvL6coD1CtIf+Hx0U7
BkmuHKi8ziaMaDOiVZZXVjD6V+wj+QuCXLwqHqEhsKQcOo7ahQea5KZOlLlvD3NAvXpqz/oUmXzg
VulDacwYD6Qe39qO3Y2jYVc9wIJc3iT+YxyPouMIWAp6V/nNpm0rp24xDUgmmJk6Bfgler/m4W2k
wdhmqe/kfPKaXN8mcOpGDSmotF4XTXmsW8D3lP1hWrOuDd+blxM3NfthLEozVEcXQdx9IvUrvWMY
1e9jwLMkSY4vdTapGyFDRtYvMZPdCDzsm5elmHsfydkkChLZMi0PAc0xfrFD8Di8U427la96VVI8
kKrcDerwFDbwAVrWYbRnODxPPTHrCqGYSqfOluTSXynhvK4n3QyCXBFNfjfJ9FjFymMdR7hOLTVT
jQbWmGEAYquuo/xRaQvZ7Ur9Ri0SqxvV+6lZpyPMU6wzITWYaDxieZgnqKjEqilUbvMWwFJl0hCh
HTMeZA0VIn2806PcCcLJYvlTF+aIUHPRzrJoYWmjGmoOwK/4fV6m69gY7VBua7MhM6T0WLBu6JCZ
TZR4qWq3RfNecgqvMEHwxMeb9jE/ahUKN6p+0jFtUsEuxi1e08dI0tm3BtpaxMjc3y/WD+kFJ8gv
FE5lpFT6xcEO+2KMSTS2Bz6myAg008+vXB2ChOzy6nICh08NTaE6uTzP8FJD75c1HrHrtwji1yXE
pnwM4UswTOlaYMO+Kq7+DWwM3FEVwQWlssouXqghch+UgzEfOohAmgEZBZWsjM9bOsP3SpDG4gpU
r2bDGpPtMDgcKKBq0jS9URrMD6SFlcrDpjQiK67S+zhaI9u60QlGs2ZuppGt3gy1WZeBM8Qh1P0S
eaM140fIB0up95Pu0Vw6VxPEBJLI6rUIaCJMVLFHbG6U7FBfLdt839wvr7sYrk+GSaYGYthZxevi
wimGQ7VXOdj+fkbIV/3OZU8pQ8xNYHiRcDP5ArbtclYOo0SNA8Z7Q28ASgivBmZHe4UVrg3v2if8
wQBSZsiGruI7Kpp2GYIXjMwjgj7jUKmNHWh8M/eabSw2icQWI5Ub4C52CQbYD7tAwlBj7TBUGCjM
MzOHqahyCAWmZ8bUXQ8J3EyunDIhXjpj/mGARCYON7nGVyWBWKNaihnZdFCHG7UMV3Vw5XqRn/Zu
OfuI3ZgBCPLScSWl5MtaVhiH1seZl+4b0pkkeh/9zIqYl6StGymZkKVbyjElnUdb2qYO441Zj7cG
UPC83KoVJphDXbeERnqnjN5QRCe1cXQkd930QgdmKaphzREVag5FwjSDqAqHwpdf2tPUmc3wp4l2
eiWLsITWcVQ+sU7b6SX/SILUHaoHZfBXPHKzEbN2I6hxQTNXVddVpR5L9b4KU7fNDknRWr6GGakR
R0bdurL/4SNF1JtjND8r/XFSMGI3upfVQGi+ujX6/dSlXhtykRmz6Evdi3PNnrh+0xqJKxVN5yop
BMSLJMLfY5EIOUZbS/KJ6d2xLfVTnw171eisRle3bbcZ5dYcMFbaf1eIspeGwh45NDs0Y9Wgag80
Y/ZVQRJM2B2REUR7LaJ2lEMOgtxoo+8xvV7N/kM+RaKJKjOVyanAFOeIPZZxue67cg8wwYrL0+83
h30PW5BHygYniqEomi5fWCOazF2tkDQ4MsgdV+mK9BiHP2+a+lnpGiea2608TPcaahptoFshRJgm
mAp8gxoTg/VmCwfrkQxzA2UJQE7r6omKIBQ1hqC3wqQSU5oJmj6GDSauhohEEeRm0IFIQgFM0dOH
fR1CwxLKQmNg65LbT9B5kKM7linWwN/iIF73cYGpeJGnKZh/XihmOLQvpaTflJN/JedkXzksMCOE
I9xkqmoQAhVu9SLrVZshLwsWJ8eZnvLsJHPMsGaRcpdnOEj+Lcm2PgXhe36VikzkzbAm3ewW0t4v
IBcjbYL0HLa38ZQ7xXwzdnd6qtlSJG3rqMA0Z4TjO2lKNz1gkuQ14C/lfKcbG6bvonb2Yl/Zz0a2
LRPkDdqb3t/UAfS/FVArEAeNxZHosVVWDRjnyQwZtCS+EtYtSOhXLwi/ojJUv7iK6I4pFy+Pc6Cl
ikTTY2ncjblWmuVQOXkjebrSwhTMkdMx/jQamTX5j5MPCRTc00S1G795n2Ljvcg6Ox6YF40zqlB0
GyqvAfKNUe+EkmPaqZ+IqodsSv5SdLEtt8ALIbLdqPZcvzXDjqp/IuU94GsdeaDcQvhg6JEpzpDs
PrUS4quh/KirzMuNZp8VujUF03OTg4qQsCPC+tRkHGPK+9StUvb0+yUh34JrwpkKKEBRKScqubwk
PICSeZzJxRG65Ri0DVUySeRQLzCg1Dr+oRjTqu0lBvYSm698le+xycWjL9wnRzKvN/1cHBcqk4zR
61ChE+xsrArwUdj+yot+86N4mgY0l8AeyIByL5KYTO5pOQ+8OM6dGb2MYEdlz61bPQI+nkGgkTx+
5coR/Yc7h4QFivAMeRMztAvXHddGIkmE5UcpiQZB1eRmBjZbDa/6LBUArTWridfAYoEjI4kGHlBN
96nm+twuNPUxVABsx1DbC3xAMjek3cgNNKkQ8yLBsBJ9SyaMVo7qWRS8ewnzFNPIpyQzh7g9GkaL
IdjzQ4dTNWZ4WChLXq82pzJ1+6qzM9Ka9YwZ0tFg8ilfp5NuZX4lgComcbGTGjxkhMi0hDspnUc/
smilm30H7Yb0CQgacnCUgftOtBXUC3ovSI+z5mr5iShbha2KdK1LkFOt5XM8H+X6OWkRICn8BODe
YyN9KpLB7QrovJQQe6VACOobUldHo4VWb1nuWh/Z7ZS5cabh2ngyLW6bmDodChIoPnNL6mebDKia
pKeCKGIOIPmhcatXEOIppaGZFdlEA4hl0yoqMB09hTJlDHENiGlDgb4C32v8M9S3mT64mTGZrfSh
9xigmMreVD0FdbVG0C5C1kO7bNYtWYZiGIy8UU7OME2CljYjEChNDKH00CNmbygUwH/dwWfMQykC
iimoxeSo8Wj6gCSMKtjqyGZyVN9FpslruQEk5j+NIWQRl4CJxoDQR+Zw1oohOvoFPTeoVPGg28WU
O1LG13UhOVrSi9ywYwQFg+QOebGVowy5Sqrs6tLujAbqwhyWNNbMiSVCz4AtM7ip8kGqA6vpurU6
62ZTFlYT9QDxqSWrxfPc9Oskvoaykm+pAEF1hhuyoin6D9eNJ5R0U8Pqo7xWHf0htFoIfBFI/waw
Jb9f7W9+fnmUoRrIoeDk5Evr3repXubxXMOE1V7u9K6yggQAiGC/P4Zo303I1wdd4LYSaSYJqWp9
NHC2igw3YHoLQJ2IU9TYH8cRygk9BLrGcOtXpyyW99kEkWfEzZoEioDWeVznToHosCWnJhrNtB4d
3YCcAPXNQs22StybucZWtIN2BLAlXdt2cifGENTD2U05BpTXkAnrI4cYvluFuSD6XSdnYuI4qQWE
dPxTNRR7qQMxE7cKwK0IVc2MtIclQ/GHx+XO9dJLU/t2DdQ2DveptlZ7aPLoxIqqt7EHUBHBIGUb
HZFQphdrilJGNqRAXHC86kh0PVL/EHlypdyk5ZKtQaaHPVJlRfLY5OVdM4DjOfUe4m4nLXSPJSiL
TIpZ60jAa6/xqdeVh2msbR9MVIqTqPhOL0OAJqNmxUCXuE+TxyDYhrO2KzoiEnJUqxdadjtWuWFY
3kfljkbzUfJPrBhMvcLVXX5/CnbmAku0mhgVDN0nECmjoUB6YpPiz6C8lqNmEXAcAgCsvHxTpMpq
2a6qtA1nNbDIVw3uvdCep7pwpoDd5V2/HhKIw0LlvI5G/BaQb5t8G0VIvgrIaQehbI583EwpPSoa
WIrAY5Xgj6Gl6wCJRVLOrjpBIrvcM/05bjNA5dOKSA9s0kzCTs286ju3grheDempVF8ZU/Y/vBsX
MXDHJOwqwZFlq8CF2iMoqiHmNcera3fjW4RlqEs9mGgUV5EoF94119QqjknSHJVz7qVQ4oBYLfUa
SBd1XgJ1DorGvHSl2b8/9qebj+R4AeoIUb+hdV0LqA4oc32ElhBoyQbIswzDp6+9Hft28amMajNK
RQiUNO0fR/8p0R/1yW96mfTHNECMxB/GxI/NIZuQFrIl/elke2yim8iHaIZSzU6QJqnZtRpUh+b2
RFTNM/x5H+uVPUTbqD0H/ruuMoAg52x+C4bM5cZzC1EFGBOTBffN9JbUtzWQqjoDjpXXoiNs1Q1n
So9RUN0xiHh02q3Rnrj/1DRv8wApodK4Fp992128tWIwnaJ0r6n8Encd6xjg/iz3iM/GbXAGfg15
QN0dXdlrIRkmQRMVAA8kl4KDfgW3ot8i9otnX8SGVSbVfPDx7GWusXKIbwN3go6PmpnlphfSbl5J
Nz70JtJ157ZOsZGuehXy/fUZVVSOpEEnAHIuwYNirMM4LFC6bzDkvOStrfsaDBoKCgmkKuPxqIEX
Vs7zU2PILupiyBmhhRT020GurHjQ3LQwwIED0ps3pgYr+fvZ/x4+A9lQNEoVpoG1R+nFlQtImc6+
rwzHyCgFmbttEt2EeuVGfniWNeDEMoofRD60WnxD23CfGNGV6/fDV0LegMKwjCtBVP0v/vLpXqQ8
1Ht1nIZjVaai8BH6xAATfM+vdM1UK1T2vK4djiTrkBqOD0F4F8G0dkZv0zRzjDQFVsQw+r5SrGz2
7WzGJtLwhhr5lc36DmtRpuMKaxzlAwNB+cVmhZOuZDBS43HOpq3PwP6vtkYO+xRAESl7L6II+JBy
qCLNbENlrdGbIVoV9X2o7TpU5aqwQ3g4bLJ8nWcrWIlNg+/bPQSKJBrZ0WbyNmmQ3JxbDGOfoJQK
/GXMCu/KJ+eXVvbiLZaff9rvANUphRFtPMZe4Y6OAfQAiteZ6KFlDJU7Zs3QL4Kwyy5y/n0j/1sc
qV30VhdN8af9Sn/6Sqz6v4fyIz+39cdHu3spL//PLzSq/yW8Kezi/583JYoi+ZErhb/1D1dKwsn/
l0KJKqNaooK+wPGjf/hSEpK/fwGB5KAycAL0ZTmX/yZMSfxfBtFAQFBAidIUFZW1/8eYkij5FwJa
KqOqTIkCB0f/O5Qp9rXQADQeeI/MCDcMnRkK6oVfzw1+fVKGQ4NDLRqIAc3PDaA4KDipHgAXUcZO
3x/l9L4ZDgG78QOh6zv05Ch7dLH8mestmyDQU2j3kXQXghxbjBs1HoQBPaxF1UmClFO8JpILoiha
nQwzpGZOTeNd6aypA80YagWScvz0EY7/VOQ+c1LoctT/U6j7+0oaA4kDNAaOyoa+uOxPV6Hqo3Kk
ugLVYegFz67WOMAcUep3WOmMvVOWdiQGrLvYKDYkNT7SAQKdUAm01KcZ6tYqhJ7SEWpJiwP5fWnq
T0tTNeQhmgGvif/4urS+86mWyLoGW3NIa6+qHXn2uLGn9VvLX8MA7Ti6p3CIbsD2SckzA/NnugNp
AqYSq+/q0Kx6yLMVzIz0Yw9iFBiNBxlxaHEsXXRFoTzeOdIqQ0+KQlHALvBaHMlPfdcUz11eChUF
j/Q+aXdq4GgMWWj5RPRNlUt2ymWhUZhcqK/OUFCiJop5LUGuandXbO5fB3T5iT7vw2W6hFJn7RdM
Q/xQvHSoXYTQTg7P+eDM03YCOYRCPFy3ebBGoJOaoRun0D5BF1FnI6Dpe69Ib+hsNSiF69cs6VfY
65/j83ltF3GxUhjSnIdYWx5vteoeMsoiUpGlVpaaAxT3MkgtOjR3iwCaJfyK31SW3/7bzlxEN0HN
CtYGeHpVCg6UZzKrwJQDwKg2aN/FeAP4UO0dJEww6WRFkjU3oB2VWQY+fmR1xTEBo4NaLTrehPLh
Q3j+XUWLUyfqu5bsSpQDKoCXV3KJi4ho2TQAlAR2BCEHR+yxREyf7pxUaoTVqaScImRL0NWDeYBk
ojaYFVq4oHeq22Eo1FVyDMQYQEaGFRaAkVS6crAu+FP/XgcFnxT3GxHa3zLkp3X4o9HkUYt1ALZn
g5U+haLpLHAefbrvfXTTGTfok4OOIqJCbo/g1RdXvqAuf/uC2ApOUeeEiTZQD/u6Fao6qp1W+8pp
EG2Eqg06Min0z5u3mr9KKChndbH8QEkQE3VAeFAg0brXOm9E1r8y0HhGERlbNiCI3xv9uxw+JwEY
NS10rIvaYiH3QCPZ1nPtxA1qT1BGa7RD/RwFsRXM7/Nwm0F7B3xUUBsHO2zAWTEBEfOP6UV5K1Dp
1p7lE4f8jvZcVjfRQ0DvSLgGGREA2ijZyrpQ33NpP4UrsEN5t5GMbZLfpuFaJ45crH83iH8Tha/H
XUflUsd2gRqMasxF8OVLjRakOr7XgPY7qLYDb0UHygPC+dDJVAEknZRoxWy8zKnAin2lD/Qt/6Os
mTMC3jCL1/AapeRvuePLklDZBA6MA4R8jsIvfv1+Rjl2pFNAoFxgiGxD0SM7uwq/8429Xnu0PPpG
aabSQaMr1m+BJCTQoUKQSMtta8xmldyX9arg2yCAetC0VkFFCaUNRfVPr4VEPTVdxcYDA0kFMrzT
voq3ND8EkAltwS94UtF+mK/28L3JY6yLTMJVcRWQmSdlgSjJiac7NT/V+WmMrnReLFHFV9uDVFlH
bLEQuDWGVP3rm6sBn/smHskpf5w7QWUv3/qbJZOFE0ElDFLp0iOboJFbPOsyTq4OcXQcQwIgcZtC
Na510nUEMejeAZqZ30I+tHiRBys8gp6SvjS9qf5BvtNCRkm6/f0cqd/CmIulf3MorPO1jiXn1kkg
j1lbIRMBOKkt28qzkOQ9g6zsQuPM98kuHZxcEmPp1k8pMUEtKwDPbSC2/OZTM3kc77XbGNBwC1gM
5EeRsEV4FHVOJz1pvcm0EQXrTVm/g7c9a8KPxcJOgLpya8qv9b7fDbMFoOka1PDdxi7viMABn2aB
Nf6yVz/ZNhbNWVAaAzkhhvHq3izQrwq0OEHJEMQrXBWUZdAQDvwoWVQ6gR6jK9e7ln9fVM5hYi+W
sZyiT8toCjJJM8cy6KpBRbowExecR9BUIXvNO8iO1rurPnmxmV/v5NdXvziZxiTpQxCF9BR76ZG/
KA8+jOumna0R6q1IcJYyjV9Y7R3aqsoEHc1hf8WsK9/CgovXvjhhZYf1UnUmWAIqE23pKZ3Q8v3s
KHWJP6KOInztIWSpOeJfNMSBQGuOg0VEjA58ULG5Ayo8T46+ZQi1dvrwRgPIPx+kEIKa1Ta0i+EP
9VEc9E8dmgh+vyD6t8jzYvlL3PHpq6lj2MbViLtdd0JPRZY8SGg1x8kV4UHCCda3VXtI2oPBc5No
S0Nfh/rBDlv7Z+rNEeDuMV5re18XjW/luaWFltyj4oKu8kVHHA4NsebSKI22bVt/A6Yc3nTviKod
LpR462iDBf5Cwc36xJ0Zmp33ix1YEH953dY71TDzW9xZ42Ac49mkqg0+LC4jFQqQgEUJfvnfq4ff
d0W5tisX0RYrmdJViUJOA3MSukpm0xkbK8KTRCwJOViPpeWj+e2BA3K/Q2kkR/ucsfjJIoQGamKp
wboiJsXqISxnyU4ICV50yUP6MxXgaKfgsDjSsEKK8fvKL6jq32/hhZcawf2JlKKipxIqi8Jf9b1g
heilDksEo7cymxES9naRiqVoiuYCPUTMEShomAfMfa3O8j2gvzhey0Z/Ol5tnY8+HB45LVSkMRPN
LJLRqt9BJSjutcBMIW0YYhRG2doFtKwBAbNx1Uhm5FWGp8BiI/KYb3GWVlf26Uef9sloXkRjUS/l
hRQpyRmpHcvsGGQfak1Ljbc1nAJC0vUD5AchCAgVUa82wWCCgDC4S2g2rVbXbOe1r6YsseOnbeqV
vk1yLsNNIWivTZRUOqBKkNlGWdAq4XN0EJtRO3Jk6L53iOATSx/MhIiusEAS+n1v2BWT9hcZ+7Sa
qST5XJQqVqOIFrmvNbkGlPhiBIIRvDzE22+kwJxik300JajMUJQ3I5C5ICtNndCq3dpe8n/UQ3FH
bzun246or6I59wNMbag6NrAOgam8lC9GiIQSOcpT9eAjArjGtvse9n89fspyCj69iZGGraFnJDlj
ZMRkZi9dhAEmBWaCjJhggoByRS3Iyt4liZBd/4pnuOaXL4uM7cwGbQKOcu7fysjU1oajQJ+8XLjz
yqbfgOoh6heQ22aQNUxkrQoKU9eogBdkjW/2QLlwT5EcKv7QYAcAt1bNlukCfEj+jAVRhKFusxpi
r4GUOFj/r/2Tfh5sgokwIJvM3ogJI44/4XPd5IFVlha9x5+mxoQI/Wiizq/AknRm7Q3PzYe0V6xq
MvkKdIL+oLjFy3A/3iIajHQRpIBDS92Memz6Ntbu1GYFGm/Rg49mteeuMiF4Xz+p6aFDc4vqGugZ
04/d4CG/aeLELB8U7lAUowazeZOeR1vexoY9zOg9g0h2eKzTezV4oIVq1g1B25hkJuhF0M+gy/fB
o57/yYuNZhzG2W1nt9bhlhccI2pFzMysepCf83blw/lCPfUuvKk4WAh2A4d75KfxidZXcuKfY9L/
mJ6/qf6nQ8k6tQjyAucCmLWcWkXtoJY3g5P9hqAJkfT9MML5lm67oYXDo6M2iPpBPoZ7tPgA69BO
T6XbxCAXWxJboQ8tJHaxU1ApfYTzkeBMLQ3yojchg2+MMJ5E34JohARvju15XLHSLgvRMbfWRA64
iFx5vQtG7/cTd+E7Z52HBjqVkjNGudjFaKU+7NkJEEmDWUKzGGahq3ZkbBrQHnd/25gQcwt+KBC5
YmgOBhmB6IJeKtUE1zB+UFftfkxMfJVRE8MhhI74LPIZbXOggIgcuqhXUahvmfpiNXRU7sBH/ssA
+2o1+go9dmmImKixtRodOKgNi9aLDDsbQcdBOO0TSxF8I+lWfooDc77LV7on5c7vdvjnu/tpHRc7
yaJJqUH2hvMkuDiCCbTvi4Aju0LmgcE3mEvgaJtypT8x+cpXJD8mTp+efRFHdKCMzMGSVNCbfknu
mhPYmcpJ31WR6T92R2QXEIO98sJLsPktnP/00ItoocyLio9LCtE702R2lZgtZifrTKQbdNeBdhOI
Epq+16KUqxt9EQxoPGxY2vUUH1waH0iIiVgYPkXsTHLU4h79rVD+jrU9Rk8Ipd39/tJ/vekvL21c
+H5VGUlGo5QCF5oGC1RQeMLaAqjysmSgJXp2mtFkkiv3SKmGXaxgfpXdVY+Nv1MEutrCytGDsy+m
NjSN3kVHHJkfx2CdAVzKdoy6v6/3Z5/6n49kXFQGgMr4qSThI7UWR5dsY84WxZCvRkNjoAloxABB
2JRW6HVmr2iduxrhLjndb/t14dM7KsuxoeBjAUFkdtut0M1xS6Y9OvF0ZqsAKF7UTQTjZywmkpkT
soT6Zh7u0F9YYFDaprm2Iz/Gkp92ZFnxJ4M+ZgHnkd8n5+ZP6xU30Qd9B6q5lNdye3LVa3gMuXJN
jAufXqdgfnEjSc9zbaNPjjiaiNaap9+FrTnvUem2FbvdXbud34sUX82icZEqxqgTxcU8JOfgPkOn
hUkOS0dItmnfmlCQM93nW+A7ukNMNANZ5SuSwef5Md3W3rQjbnzWjr5DNuNWdWOrd+XzvFbW+b3U
OlPvNsGaWbQT/ltVmM12vNcne9o27/HNxB1ZN9EFKMciOqB++vr7eeaLJfvtPF1Y2b6Q47o08PWC
+0AzC3/fd6tO3rWPyQtBiTd12k6gHzDjIpHRQOELyZHX+MkoYzqL4E8GtZiB3MYBv3ngR6RZsyTa
1gtHR4s+1Haj+fettCnoppWEJKpHePX8oUIXH5qzkG4AhEW3bM4Xv9ffg3co96vkrXrq70oUik1u
OD7BmDFNxqQcu+j2GJYTag8ZFbLqGYUwQK7oBfWdRHYa+YEZXjE78/302AQW2FHg0SDEBVrYOfqW
3oCSmV2jFXyvTVwcjAtfUYFvEBh9lp4TeVVkuPK5AAJUT+d82ujGSkM4YxEfjWdiei9DkQ9WmVqt
/pS01ijbMxpRcxc/7PDX3iq0vrb2EK78EI2p5oBsobTkwq0ix683g3z3+9e/IB3+O1r5dHcvXI4C
ygjvNXz92PPXaKzeINUKtsheUAJEO9rvT2NXIgvjwtGUdcUlruDmjoapIh8H03KvhoM1+3cSaCKp
7zUoeLXamubbJf20WbvuySolriR7MSYDLgvrPwLQaPxzV5q9SfboxDUVm24qw2kxeyhyamYSuBDg
DX54JSShXzma/2wX+PALzAjyFiZ0fDV1XFdruZsooGDDBANb1OEqoG4fWfrjjIrCnigufUr/FB4Q
0ym7Q39c/6xK95KlPP2+lT+mzJ9XcvHhIhp1fZcDWRgEYszMmeMtXy3JaQOMg6I11sF2FaasgN8w
8HWOnPl8PVb8Mcn7vIyLL9qHbeiD10dPbBW5MUFXtJMajtx7LcY5Sqt5B64lc9HkgONUorZl+hlG
K/6+Fz9Cr58W8ffYfXJADSCfHFMQKFyyvyqPzUpDfg5aJCq+dKOwfT5dBVB+BAk+P/PS6QWkLbqm
Q5hvAJYzuz/ZC2IBdoMRJigqomHZVN6oQNUmt5Rpy71uBWznaXor3aULGEMrhO8OwMdSs3qsB2uw
ULpZy2ANGGCJSB6spWhPNUwHJnPs1Pffd+zHJOXz6i9caJmh58Y32uScIMB/wawB5LLRqQG+F1qR
iMA7RFJ6AB1arjBDwyndBNUY0b9O3B7iVRav6IGfo/dgQL3OTJ8LSaiYHgLcVDY1fQ2rBazDTpwC
gexr1pq/r/57KREG9/PqLzxxFYSkS0fsPXL5KkXPq5j+BGgVmk28SYByPUa7jJ6K8QTUwTzUJzlZ
VTsOBkCyi1Zo4b8DbFlu4sOMLl6r+FhFmGQKRNrOzrGB/0xf5cOIPAvN/SG8cLyZtsPtcEb+hQFm
GqalLEAmB/cQ01pvmoNSOhGm1AbnSlu3hYMZDGD7aydeI8leXM+1cP2HiJlSlWsyGrvBHwWZ46sR
ygIMopFDXz6jw9aZcqsaraJxQrTPM4xvW0bbpnv/2DcCbRE0dEOnRhGn/hMoWw3WILQwDQL/BLID
Nh7IKejDlptNmFy/I8vl/xpafF3oxSlTE7/nZYGFovS9ACtSayIMCDEvpF/F/arYh40XFJjPtsIU
HL03/WmFSUXm2FNTnd6meD+0hen7QE+aFN3RaHQSfbdV5nUV7GUJZFA7x9iGMQWcC+pzZ5aqM8ih
4G+KqEWRm40bGGjwg09NW4zqQ7dQLuQJtdP8NuuvXKkf8oKvL3txKOu+oWrX42XBGIq9ETQRDBPO
PhKwqb1Wv0GlwJosspPdsEY76JUr8YNj+vr0iyiuUtF12UV4es7AWHELWBS70ZwotQZtiSzAAJ0E
OrdodZPqmOpnKiJVzf5uObmldg12+/bh0QhrqBQMLgNjrOhlV7PBJS3POjk8sxWKFy2wrsjl9xEG
xjAT4d7eb9fogltQqHI9lJbe28qVz/GXTvDl7F0s4cJTa1WsN1GNJQzFuwEg4w+gFukBLP+PIXda
+bVnB0nUZB1xN0Qx5k1H+/pbsAYrHkxHS7YIW2NmC/NY6JBor/KP320Y/zEW+mzELr6YHslK3VUo
zcbFbWrsZrJFo8zUYeR1YFs6a+25XfsYJvDCF3LkyjhHqH3751jZZonrF/ekhbUxUTyKXkCTiggA
u9qiKnhch5ZaPl9qDeSRSrYGj3TbmHBALnoFGdDoyTBb3A0gUbdxvG8dDCgAKhwFa5k4QP/3JSrc
xEFVANVSC/uGeZKk2ZHSqqtccMUBxlntMShhjZ7/RqTn9hVkkmSNodMiP0ivs5ceEsynsYwNeQhu
+LHcdLsgEI76X6Sd2XKj2hZlv4gIEP0rvZBkq7HcvShspw2iESAQ3dfXwBVVJ1PpSlVFPdxzz828
mcIC9t5rrTnH9KT37q687+dHF/ZGJ/vim5Rsi3JB83R18Q9+suxxjyZW74luTBMCsIBJgwnbE0aJ
+fDaLo+LbA4OnC0SBgr44/xduZv5hi8B347vj/uKtt7J6gt427JkD/uCJoId7dOwVJentRxA/3oZ
n/SnmWknH0YYv2hvLZISS6bx1lvq8rIan+piWa47MCs2jgS78M33ZgdBqtsfQxlRdR3ZwtEqH9LA
0BdHbE58rdFsJcwcyJ8zvvWJoGLns5WiWbVuX1bHQG2sal8m9/zU0qLe6BIXpa2B4ozvOcjsKvX1
d3Gve8dwqhXlZURp+aKFFLYuJVX7XBhOlc4F3m47QlK9ZsydvtETY9erH5lowTxrPEdYNs7KhIyO
Hk5eirbA3RktQ7O4LhqspuqKGE3Gp1n7ftnOHtvRK7aXu6nZc9lWd5hQhpOLjXkxLgZ3qvKYw5zY
KBqvfgOZ00rr7MWUl4linzn6SqYPvHTD4KMfdi2U6dyLzw8liOscCA5HoXQuNjQuIWcKz5kTuUgE
oBBZh3n+hp/MoCetejMxMBVb3Je7lkt8OK3zcFyYd6zq0SYNtcKWY+v0i2Yp3HBbsjjbDvtkl7tc
KDU3iHPFqVorCgW2tBAyzGHZL8S5vL34TP5FNAiWIi34Wp9yqOaPagNJvveOQerWn4irV9FGedFf
NSpHhrpM43jzZR2SnGU23qyzcQyK+FdOVgMIIuEogVKd0f6Ho2yaDwnaB9P2D2GJ4TMoVypCs4cG
VYfytirn2bzFOD8/vlHmHHOfY1b9JISzYL+PXRP6kCNygTj2NkwmKysKNEKYGAutpMfhYfbAbEkC
iYZO8xl6g82icNori+IlhdBdu33s0Pmpvs6g35d9HwovFWNpyW79bkHru8QjVC7BhgRJigLHS5vF
uOKsMpib3u+5B6gbUf/XCy3fDEHyGvG5FycaNKZrNke3WHWO983nhdnCx6n+lKVAiwXHEK1T84o1
itm2yomH820W5jUWSdT6viAs67myGJ6G1qsLbFL0R9u1AgEI4+MQMGFhOnF4K9gTZ5YweByVB3Cz
tVO/tYjeu+cTEBVHXHWPnWmzV/iaXa3yjdG5PMoi8/XBb+ccH5L7FIgMbYQyrZxum2i+sVaDdo4j
mGKZl+ZkaTNPLsN+XCJkicxlc7KiDb8WvXbddB4smLko4G0HVAde3lsoXo6pM6JN6LqXtt7JyX3L
2pCWb2dejJLllL/LIc8Apcvpi0dMuGt5UGgDjxvgLRfZwmEhr4TXgyes2m6ZHNaIFfJoa/TQchfn
LzrVR2A/CCJmIQMKfVM8HPT3A1DDmcMwv70D0Fesa0gjtH5yYQ/sKR6tY4/78UDXp6b33vB9D7tY
LNzLmd7BTrI1r5H8BgRK3GNhe9OFtc6E+VndSn6+Np6AGNKHHBH6ja6aTI4CS+FNahl9PQuTVdOK
jHc1d6t+UbWDHc98obwbszDj2FSsTNVh3HA2XG0aO1mXd2oQCGCJ+n3j77PiScWWvo7hkAAYnFRM
rHyQu8bKGepVsxG+zEcjdhJGLprFvwglyxHz3MsSP+1dJ7zpXybgfrlzohLqTqB91EZg3sk+zlaL
S+ezjIdoo2+HtfLLvHgMg6D6A+hxBEb6tYYP15UQenKAoMDjl7sAekmxPByCYyjYbdi6rK/eaa92
No9gvov3sDZm7xlVsKUjPRgXYm8Ep0c8hGv5suRDU0firZDsrLfi+mJdCJLgWIAAMQa4wV+ySksn
ey3jAEUi9fUuCWdFYLQ4p7CJBrOsdGtWeIbkiDhxtl+gQVuHu5OG1UB0kkXbsx3Y52PQ8vuxpXWc
QEJQiJ5xB/5JO9gxv3pZ17sZr98GHeaIBPzt+FHcH41JuBNJ2z5bMJMb3uXBHytLU/2StRU2ZenA
UFJq3CCLFLSkZgv4Kd47Lgh7Oi3gy40ejvpzCwQjzWSg4Vhzdc6N1UKv6hJtiBjKcMlYmAuIaU6d
pZZMQeQcQZgldyfVLzo38Xo14MCQt0sB32Ehe0WawoTc0RSgIsEf+BbrFjTYU+sos22aLcf60Si4
tZJ9ttDK9NSX7vnzlDqN+DwTtyeN3ZWy8muUFqk6BTZcnPHW2Pxb3P/H2fG7vvzvR7w6mg2RWR5z
cOBbmp7lfDDRX1qq6FR+y8OXo9kdt4PgZxYEMmZQ6aIa2X1kRjb9uD0yF9JDKbnP4VBLrokzdJWj
O4YfNDcsHgbrzP109F/ww3FaYnrLLGl33OFUjs6O6Uc2QuoGgU9ZsCd1D7UciNkKOW6iOLmwkMBE
dZa0TwHm2eVpq5xuSE//D82U/374q4OzDExSzU+KtDVjS78v56zEduxxdMjs3m1sVjDn30dhbXpi
/vF1f3sxfmvfnPNEy8ahTHf6TkNma8WZd2Gci/QIxfRmuoJjWESe+Kh7nDcCcyEvqk3boCuz05Cp
T/d5fJ3a7unm8HJ+ZxVXIKLb4svh18HLYEKARA9nF4biNKRoH341jxJ3A5UWBTAWB3FRCoGGQYA2
jbC44L88WcLLYas6yVKeHw/Orefrx0kC5pb/9Qpdl0cqdWJcCRUDE7LkRwa5J3tU7Mumhdk11w+W
ObPEffepjs45tSXRil7TsLBpXeBOs9VJJ+qc0Zuuo6XEzD8Jsg6Bu5U8apija0vaTL0M+Haipb/I
tERTtuNpi0+ROwflNgvPnxUiTtTeDNvOmO/sI8fSKEif/n1jod3duLNXL1JaiWYhROd0d4SCt5gd
54fTnRS56Rf/6J3uTX83JnGWk02ONjAmtlDCtLKU8PswDkfoslWYdoNn1PBzL/MtD2NvQaONUS3x
XOY+RumVyb3jSN648EGKlBXeqj9HuLh8FYvsQ36q9g2zQFdz4sfGPa5PLmw5Wm69i+IJLzFWCbBD
2UCkjWZld9k2fRh6L78rqYXGQEBIeXHKN/EZZfKD8Ty16FKP8425LtZYWmfu6XLPXslXLBc25Fno
2jMGGf1bzBZHI+q0ErFvXBy83cPMNZFcUMrMrMvonTWv4q+YlHECfC67VaE/WfL8xl2YOsF/vV7U
4MqEgYYHd9UuksW6FeQGhWbjVMI6Z5E+R8gocqici4iDol/X4cWZGBFNZoMELWUrGQ94Xva3Rmg/
Tu6M3y7lqiGkxAew11wnTeuLyoGNQcez2eMg95WocJViY/q5hhXDS+ih6qeeUJx/fxnfqNp/fRlX
u5coNuL53NHAj74A8NDEn5vJi4Il6LQiRGm0zD3Sn0dd8/pjoAm2MfmVLWJ07AP9AXqhN9a+n/vn
v30jV2/IRSpgNR64HmWVDN75Qyx99u3KxgvfV6GM7s09f5lISWbO5TxXPA5djOFv7Ok/v6e/XcXV
mh8begWk7IRUC9muc1qbiyPYFEtdVP5xDxdjg1r3+5w1ezozWSZcybntGZd+XC1+u4qrkQZgD6U7
JFwFOQ7LCG0WbduP8VvEDEzN//eT8PMi/NunXU0uKlEVlMtQpDsgH4gMTlb6eBxdMiegy+BFHWUn
qyjCxcf2JX1EATI8jg8UE8kuZaHoXVQHG2GjclSjGaItT6e12oGuepWiVR5vlQ+8req4gixdPA+J
c3YHR1tEu7gPqYcNRsNnO429Ol2NpSUs2csxT0CokHQ3Yoh9qxn24w7738/6PUz6bYetqSDGCyht
NEkjXZjMg6rUcCCRA0zWrdWGR3rgJHWE08AeenPxlMzPiKcKxnE33sBv2d+fbyCdSrLhcERh88Qn
znL1+7UIWTk0nSjtRBa+3LkYdCa988FXzcYZXgukdXG7U2AZegeqLSX5ONJZfy3g0ti0Vg67I0Nh
Fm86qdahsQxx2aASzUbWVYByxwFP1RmmG/vILan7DzKZP6/8avVK1FjtokqSdtIOVhzFSu0lrU3r
ytddma6JHfG/kKujJb61bml/vxt/fvbVupXOhEotm0Ha1UiDDxyeOZugGBNVxktmEItOHU1K7QM9
Qrc0UaHmQOCnewp1ILI5QtBSJHUvB43LLkdj7PQw61Y12rjYSjyCVIp2ZdrnemnMpg0Z2kYRzwdj
eaYiqWZPl+Pr8bKqWRuz5yEKL4U32QtKqjs2UWjRDImWJaDjvkrXsxl9C2lbicu439xaqv4PN0FR
gNOZ8Am/z+6/PT58/UYU5RVfhEurhR7QENOQYHXuA4X0t5lTaPdNH9QMcKjUbvkQf9CFTffhv4+f
7tNvH58Lp6Rt+06aFLWuXljqzCrCPhhKDgmSjbuXIvA2r2c2LcB/vzT/fezVS5PHiQjJtZcY+SAi
fai2hkZfEoaR+pTutTn+Pb+/awZLftX90cVN3Fs1l/MOYEAIOPcRdnOLDnbrkq7ehjZTqqJW+SbU
XbRtyVawtDeOZUewpTbA3ukhO2P7qhxKYUO/Ka3/wZX15524eiOM6AQXRy0klAsYTw48cxnW4KkU
zWYuX4/IyZcEg9I5vkYodtniBep5R0JoTMmJ+a93BU6Pc4kWN9L7et4Ui5niFrUrelTfPN1+elho
+kYxH9oWy9u8UNkpVpfKvzWs+OEU8OfPcnUKOJnjIOTnkdvbEDbl6x4N6dhrB6ei3AOibJX1EjOF
pN9plgJv08Mx54ynG0vzzXfr6hhwFESlvBy4pVjS6bLTo6NbeHASdPYJGY3x3USloTUxiQnwGHX/
v59/dQA4VWkm5WeecgNS4MWnr93dYU+zIwxUVnKwKz2AqvxIHBbrz8u/zwM/z+9+e7OvzgNKnAxC
q5QSM6uCh5eczyMX0JsX2zSdyTw+rnqGl9gNDkevKgiBpIL69zX8IOr44zn4Hnz/trqcmwKM25Hn
QNd9GatD6wDuHrazJKCbt7xspvF8gSh64I44o/FthPi/EHX8LdPhMlhsdEOdiRNx4c9FLh2UQyIP
Ca82R/TLHbOTgFaHW9zfNLBNi8Rf69pvn3T14OugJYsijqUdbOthDAyCLF9qfzIkHrWtfvZ4a+3/
Teb4I7zodxSC9HdJ9OcPePWgt2NaKb0xTdCfYeV4tT92DJnlp7TdyHzXfrs90qM5Rb8i/aWYMMu4
tW7c6h839N9+8qtnXbocjVY9R9OKrpuYCIg5oUlolxFbN8X8cAIbxgauWT2OsNST9GUT8cw1KEpS
LRyFjxvXc+ueXz3+WpHT9pEFkRIgCkx6mLaRv1ftvMetcs6eL+2mEZki01hVaJiSwJA+1EUwPaGx
Fvz7Wn5wCPxxe65fA/kyqm2XcNjRtT2tenwVsYxtzFPSyR1Ew2x4ZACXms6MQN3U02Nf+6SGM/uv
YsK3k++DlhL2Q4DUsD/NDw/KQ7pMsvCgYJ+I30sMABFOXG7sQKcYWE1/l2W+QrpATq2T/1IuO9rv
NEXapIR39mRUfhOFCDpwEeSV/++f9oeS9M+f9kpQLOZy1R/q6Zs3Q3Gg4YgTbILUZEVAakB3WqYC
CXneQSbewhvp/9AHx9N+uYOMVic2TbJO/X9vAv55TVfHnMyMjmpfsQKkOu9H7nbqXRoFFbScSYI+
axaRcNPI+0NF9ueHyn8uO+fiIB3Mji+iSsOa4YZi0LPKBitNg/yR/KPLcTMrFiK5zEcV6mtqgfrK
OOevIwJC0Ou48tcBnN68OzqIqEBNfkmDi4tUAlU88xOm0A+C4NYvNFz5qZDJOIhW/UtYedng9mev
q8OG5yGyd5xYGn+gD4vDgLyn0r91jP15pQeHAOKGWK6/CIyjfoE4TMDULpktW4d8DLtv0Xp5UnAO
8FOml2c5nYOeVogyQH+PS+sVbdUt8Irx8yr032VcHeLgD8rp4cxXrjY2XIQKRI2tD5M3lY880X7R
zy4q96KibY26ACQ3E206pKqnwFlgZOs0nD0VkByONHM5fqXxF8FYMZlOOonY8Mw5PAiyf+bltVrd
aaYw6wHVFH2Fo324kLUVkBNSO2Nlk6Gg3n17TGMn2uMrB2TWT9MNI/LT4hWgMAmMRrakFdKrkIQ9
vbGyneGAn55X8/p+7GBkbUzwAq2wPatP2RjeFl/9TWbQpof0v2/sem/M5LGndYCmSUVLcYROiiVQ
ekBmALCdab0DChhKV3W41y42TA1fMy19Q1stzBEkoUzYCzcdO9qPZ/HfLupqGx3I4GrPDRclhpc3
45NIMWIt5u0XWojRM8q10S7rLBAYF74jvVJMm4lctI/m5G2bzNoOcyw1Oxqt5KJrHwwgVTGQa28k
0fQtekhXOYIty0BjYKq/Ylt/IvTllwyKXn7Qa2jUX1oTEt6FPZnXxqIOlVygkhdbxL/C/AxB72dF
1sThBM2TRDdbfrixgv68d/13T66286yoUn026cymomxEAS7OkUGcD3OGwozZ7daNsr0eTximzoFP
IwYQo1vn31fx8wHyt5twtaOfyPTh0MRV4Bo07whF+zU2ZMLD7Lh42w+XSQ8Fu0yD5bZTanro/jpG
/aYIvNpCuoygvfrARw/ADytC9aBpsjO4GAscmcmkyrDw4mgeYJ5+eauj80NXl1fit0+/2iygew2Z
PvLpae4KEaqQprRkChjHJHnGkZhUmL5qy7ToCai/cY6S/uaSXAm9rr72Tj0PMrVTvCuS0GCQwM0n
fYqFCwTsiTH2N9xpBJT+hSPhrM3V+hzIIm33SwMufGCgUFjywfB0I/LKI2lL7YQfZQbcbzKsBAZK
h1mMBUIHtJT4jA6OitsBvohhdvRVszxKlZ02wZnaXzlgpR3ck7kmAIWeDKS81GaWMBBl6+ojTt+8
84qjRx58d3CkyDZxtBV0s1S7vj99nqmdiwxyxsWLxqVMAgnets4uKD4Ydsn+jGgYdSWeghMnxtnx
Xl/LJ1tN1xk9M7QE6a+OuT4jyeWQvh5qHwPEpXw4ixgkN0WyEOU7ow8PyZ2g+mRI8DGDm/g0fJ/z
7Zk2CjInorFaaCAtjTYqPDPUIhcEiPJY2x1IKvrAxL2gDiZNxnBr3jR8Gchlha9KXWrnVUnJ2Njn
fj5T70+obO8v2Pszvt183J470RKwNArV6wCdq6OuejS0jZQszvGvNvkoL5y8GgxDSNrKOGUk/Gyk
qzZ+/Pc7Ovur3rh6WK5OuRmnmtIoUAVmx2WeO7ilZGSjkYMDdUBdYmO6FINMJGLuMO/WPSY8yr3o
Ee64wCw6X0/VCBPZG1f196by52V9z9x/q/uILxW7s6LHu6ZddMpz1u0UlAHjmgyBE6bQnv8k7HoX
v4zQPcT2ednMwVIsesImqMvR2Jw+LqOfPEuEHOU2aKy02h7lRd0FDejjxMbsjSqFoaGwyQlk9JSF
uUYNFd0zH5wt87Ucnt9O25yuP2MgOrKsj1SajMqURcTMurJKCDYMDUugCQRkkKo2zMvw8NTLi8uR
RjfhWrYQ8zETauWS4zuoXXZBoMm6+CCe3TixUcpkmHUx6haJK9/p/KUZIZe6S+4NhwQ1saMp8yn+
pWHj4FBXUX0bzPoHPyN96XygEGMBtzXFKnAdTU0/mudBvSFdkxS5FhndnX6PWR+bYO/oePUNdE26
nw8v54NHloOVUskcxz1DwpOxgv7EfFBu3CRaF3nH7B0EnI+pOzaR33W+/KQ0ZIluUpDpFgsGSKnY
i8oTuGVnEgHRxJ9D+1uQU9YPzsGLLjgAg1TwWR3a4jGd18sDYmvk/BlJOxaZ3cI4TycWu8Oc4Iw+
B52zCjkKYW60quTlQQgpRCIZv4+lxf7ZfEYSRFTlLN80n0hAetgVhbbqDjN74BSmXGY8t19UpqLq
Q2X3x3pw1FhD+vd5LpdnRF19yhlKxDSab+KeasfOGPaNH+Ki2PE2djF64Ob+nL2fewAGiXVBeVPI
92P8WIdld6Og+LuBefWEX+0RBBcmp7MixbRtj6OtpfP0vK6VsEYHOdKC1t2W0YtlGGE3ezQauENC
j5Ll0aTP0bVWg/zBlXjOxRQBiLSMk7ubxs5vFMAfm+jVJV6VH6VcxVGXKjEDof4jPbkFIqet7nUr
9rLiUzOWR9UpmZs/GEv1Nb7TIYypvdV/i1NWhCsx102258dJe058npOo9uVgFzfWim9twL+u8uqo
RwDJ0STSdrbNOQNDCewdjnqfiPp9o12dD0iqPEj7BA8mKULVuVw7Mwo4ZUcpLyF9Ny730SsD9CFZ
V10o+wm6LeyqqqfmT6axSOL50SHXUT5Ki4pcxewNqJaWBzQpPsQtPKebwvW/KhBDhbIJlVKT1BlU
uKuzm56aWiO0GNDayVGFCCE0cSIOdrKeCIP5nvGaNNiXj55S3RWDhlnaNJi6wfhSr09QkoJcXVWI
Y54SmWfGdMT8bQWO9FE7EBenYL0mokSxlT3oafa4/pdG0idEBdSYnvosWEPkoVlgDx1O/tDuxcOd
ht9UJDx4fi5DhGBpBmIiwCJ/AuIJJxc2Wh1Ws6UZrYQ0oO2QOSfsoT0pvOgT2drvUz5JDuQHViGc
HIKLNBQCfgdi5OgxsVHebzp2p0f594fo+qe9Oi/q2If7Lq6UbbacfBnDCtIatnp1VcyNICey9kaP
46+G2/UHXr3+2dAn5iUrlG36ZWQ+nh1MyweLJo5mywssk1SKbFD3MjyUCeDQLWY3bObfKod//chX
b7cYJ2Y6K7gCKGzPYu+cvJgZVvmlhmkJwaD0qxuPFLF0N77lq+Jaq49dhChS2RbNEdDdr/j4Oo4j
aaHMlZsYMNdjLaxH5dOQN2RpnvGOx0FRbrFkEht9JsxScxuVWcVxsCWGF72qB01FZy5/j7oAL+2n
pjhn9E26jZhJcpMwAeOPTvUbIAUCtN0fFuZGoIsIIHF2z3iopsEIMLomN9Wu4DRjzpWDuCRt1VGH
sMVvxhnBN5pFln1kQ0i0o3VU73uyOmmLpCS4Ijx0D4f7VFgZ9OgH/b3Qg7R2B4NwzkUbexWDktY1
kemma8hecuYKEqHXi1l/d1J8kOycP5NiLhw9tlL5shiOQSRyRnD090nLfXo0WZKksB3vj+NCBZw3
PsjZYwU/8MIhoI2+GrJhmy5zNCmzZ+3Hvw9it2/ZVXXfy2N8jo88JQ3+mUlANHoEyerDQit8kIay
EfbafWW4Um2T3HqYLfJ+LucbIXsW5V2R8nXgGXEkEb6LFwmhgSit3FcY4ZJlqfhVuxoi4JH3TTHv
kkUJpO3stWlYHVbFeRUTEgZXBmJJNu/EQBvnikkglnv+UNu5PJA4Ewry03Cap3IgNb6sBejPUZYO
M7ugZ96uZFK1WHzGoHNL2TGVoKq8QXCNnKhHKzW8A4J4hQjutXHxxMqPUCyPrkAmBW+D2y0MhO+2
mAQiDk3cHxx1cB4rQQNy5JT5aewrKPxNYOW2CkMlWoIAFFCJ0IB0+OWyRBpYFUEHfkX2K8IkIN03
1oAI7Vahfeu9utoCzUI2mtnxe63O1hwKUrdiA5z9mkkoAvxqzhF1XeC1QlW3vvGAXO9WrGNTLJZJ
rqsJTfVbwvLbNhGPQ3LUyux/Ph+wEzHyA6PBu5kTwCTNb3zadbVy/WlXa5YkmAKNjZOyPXyeaBA6
gnXexR5p6gOlnTPB/HOvLLwbnzoVzFcr5R8/49WylVZS1aVocbaX0pb1oE2Wqj6nAd+5pIHhXI3Y
/no3wV6hn0HstitGFdaNa/jhFv9xDVfv4aHTRvWQzpTtYLe0HWtbeqeeRqtviIvL82gfX5i7V656
2B5u8Ymuois0ciP/vMdXj5dcKHozkEw4gU4bZMmhJs4L2TdrhA6+olEb9u2d2BOosjmh/jvYIpzp
wRZxvVi5U4I25YBLCxOLO5a/GUkr7vgl25NRdvDR/7WcvkrHlD0zxBigPRME+FlCOIilG3dSv24L
Xv8kV2eroh8TibpB2SqvIKi6r+I03cI14THC05Gg9g6PzOSpQUA5LrL7sgprwzWrpykcR4CUUHqG
gALHmlGT2anho5E0su1AHmlImZNmntS/ltAMpFAvSSwnPofch0MVTAFvuzZflPgNQF2t8vkFYurk
YqGtgN1Pd/vTm5HPh3ze5FupsVlycAlz4DRkBh5hRbWoe5XoHymVyJx9l5L3XFmZxAHVKC7n+fAu
zZ6S4y1Jww/Hoj+euqtWUklyzUnNU2UrpN4xd5olMaoL6RVYGlk02xa3jLL994Mu37pFVw2JMS+6
sZByzghwoMtNcbrrvUsQg7zCMAWLOSBTdDislWSOTePiSx5OPcaEwpvwauAImR+bkCHH8bg1Kocm
vepTCRC5/Xge7ss3CtDFrZGtemMJvNaSVYTZJBeZ5YELo7VHSHJA2LOQ4eXyYxBbKlAHd6SsU/E+
40J0STgGM68H8G7fRkcNxoCTJiN19klSbDnsqXabOYLoS5ljkI5U2/qe/fFbgKYc7NNe72GCUDA7
VexyfkbeS+CeTeBjkrj/vh1/CTGu3phvm+1v6zupRGUu6YmylVH7wk6d+JECLguqUFRPqt19xNvI
niVEIVrJxJg+vXYBkdP/voy/9JjXlzHdg98uI+ouKbMwlqDEpGXmkHkpUXoAg0cMUbDh4eWrCMy2
crt4pmkGFyp3ML9FZLrdsvKK3/L7v/cD1kSDWBcdoPmfF9NWo9b1ZhHvEG2fsPXM6GvaBxUD5GxP
vQIa5vG8lO8hP4ddWOdO+3yal3NhUni3EDvou3jKBoOIS2GV/ZoJ6+KxXR42Ru6SoMUMib9jC8MH
92c2/d97dhrBzd9khBgQ//Et9rjvMr7qmaUzZvBq1dPvizcuAteh4lOYSv7gC7vz/Hs06DbP0sdp
3tkSRr/jlrNUWOSOHhEhz6CNUXIdDMUv0vvG6C2DJ3J/asIUKyAkM/88P7itp4UGNoMuYH7DNDaX
/NlqsM/zxmscXkOMYpviywwuX4aNdfZVWkMGDJM17l1+d0MMqEl2zVO+4CuZs+TNi+0RYdz95atz
lU214HIWyVxf9s8nOgShTiiJPjfRDT5CTFads5O/PbeeRMK1Ndvoy/JDCS8jgzbCyjNbwsbwFi/B
DpbVKsYjvKwfsa6xXncqz8jp7HQnH8p8fXfcjp7AFecidtkJea56hj8LcQ8CJEAJaOAtCw0NNy0M
gRBWTxjPp3/ir3hONUyALncjnPn0F+7Su2Qe42i9yx+NUKZMx/AKPlHEidXiEWlQkJ6d41b/IMei
mZN7arfL5EHxMY8yTCweR2e4S4CfIl4K+UvQ1z4mD+fJ6QBYcXxQA9r2ybNpBs2vBCgQdX/sgMwv
7VmK12s5aLs8YxLsM2TrPuEFIWFPw4sxDYKD3J1sIMmRD57+YLKTqjDdSg5sotGwjouKZXQaQ6nS
hOhSUb3i+tQXwh3q6mURyhNwhnKk3SECCVI/CotXHMc5qGj//Av2vF8wcF9d9geZHVLpcDsLWxPF
SII98vWySXb81kt2f3pnGpn70kJDmLfHc19VFi1NAw3HfnxXtyI5lEePmI2jOxlqDg7AYHAtjK+d
Flcjv623VKR0Q+/yjRqkBdblKLW0eb467cDhG3yywLDRliUb93D+yV9e7qrPvrZP2ND4lYIzUjXz
tPXkrpYTG2xiCw2mt2mZoYOQkcsKGIsYJzg1lArU3e8yKXY7HoR0U33qEi83BF+aglbN30UY895Q
HPr/RFbPqCpNr3/KX/OAnDJl4rEZUSBvzYM9PkkWBuIEbJAI7JuFH4dolliVHb1Gi3r64vnJS/V+
YEasrozGIdI+D1Ew7A3gvPx3b28TcPH7MmjfC5CM+G/iyQaP9H6uKnNw1lXyGLckUpJcoshuhsvK
Lr9KOUjbYCYt1Gx1atdAB2B7b4z4EUdMYTyOvOvcBJKI23d2RgzkURROoucocg8veP9dpK51Z8fv
3MrhF01dM7qnMqZZ642hhmVx8i9OhCb9dKfX1ql0q+fkcVhnb/Fjx2QDb2cERyT3q8RRRYK2AuXi
asia+SbQzX3RzLi8cBQS1+AK4S3U9yYRK77uC1+lsDac1i7mIqSw6SSvOQrMOIzTK3p3XuXhcfan
rLDepTWynDQJ0DDnaFoQGE9D5Qqj+bINTRfps8YFM8YlFHbqQpLhgl6AG9w5zaP4oIaTqTkJchgM
3rBEQY2EL/WyPX/KarY4nbbQ9JzjmqBmN31pIqAh7xKzeJfUbEGanxpPDYmowjoqklvWfGJPhs7B
n1ZdsK1yp1t1uq21eY1uCUhk6xOmsUU7gPeFJNzIq+YRP3Jj93tZQ6LpFS+FYh9YMVbZvp0xNz7n
AUHdLWiP2spCdW3ktvoVrYf58VdZuAQyMFjW03lv2tUvpm5he3LlNxrdMJ5qg2bH4aN+SD+6+elR
HiDpt3flnYK9WXdYRFfxAv893A3AF+BQgLWJlvmavelh5paqU+ywTBoeEY0EKF8Ueyri8PF0D1ll
l3dn/7A1IeQm4bhHQquVjkbFe2bUpiyquQKDgQLsbMOyRpEH1nqJIhwvOJC2Xf82oUcz/+SqOM6o
jHsrKHCoRks8rxPF1NOeoo9mC6fUjT+pDKql5pX2aSVf+BahGhPtAv9nj+Qj2pE0gAiC9n/7CWgf
kDZ+b5ygT8OcIATjqbzTFhiEYRzpU+KWO3sqPAFKKk8DxwIPiBBHd4txj40zOCh29UPuYdC2Dytt
f2RR2IpBJLEQT4jRgxvPZ3cNn6UBZ63eSYI9rfrVND3m3zbS/rwyHfVBJTpQsIjjAwd9ukMPGsYI
vQngiWEXTeIwWLvB8T4Op2+BP+B0T8f7/o75rDuEM/J27dNc2Vbv7f4yP4XNpzmvQ/qobrkqGUsS
i7IzZeYREyi5eif6LP6cDLmRBaPGIN2GQV3KdTPeIE5Awn26uIR8w+Nj5iabDiCFXTrRB23M0ybz
o0d9Xq4yFj3Iww+X+9niskifmFbuVYj8XSDvm31FAkvlCl3AH5Ze8ns6K27xDsMJoxn5DXsOVnWY
rcpVcmd4JpAaPkJ7Pe7OYX1f8Ey80CwBdVCulIXIrOBkwZmpH1o28IPD5z2hgD6W85mwiBlexVjt
5hfInpLNpN54F9ZCkLC+Uh5+DvDxICg98WYdWYnZ/VKXVt25c08oIbEfJTiAeXB5XPu3chN5siV9
lGGxO0HCmDbm6v68wsSY2N2mLZajuBgvNxqp8g+dchIrVX2myYZq6tfHwb6S/gdp57XcNrat6ydC
FTLAWyIQzEGiKOkGJdkyQBA5k09/PmjV2S3TWsau3Tdd1bYs5DnH+Mcf6kKXRWoT6GBDhBRF/uVp
gqXIfHB5YPewE6QEw0rDMhHRjiTHZm1gMf0ROAKhJShhaKWRzJIgnW2HV/Hv1fN3uOtvZ3iHbldG
FYV9osr7odgpUlvCfs+OXV/lXPoD7C+LMb8UbwaobeTQYzfnrnDndt0ytbvJ+8Ehg1IRfABN5zuP
F7nE1eZLN0+T+ShcIn/Tuf52ycPff2kYEvNq5u1Vk/c1BSefCOIAU5l2MN8xS62vAJceVsQ5ghGG
+WQb2NAzNjUJYISPnOfXzEHwIU1mYPKD0cWEnUcl+rRFBDi93ZAi2xQllFhILNnJ8IoZdi08pGrm
nC+US+3jUAPo9o2Gn+xe9TFEmTv8AdVf85wXgxUSSC6RPyV0wrpeNxjfLwbyQIqf0+ClsJAjtkBt
BqiIo0iACYSyZoZNTBlHYmStXTyIJJr5rEULpVxecNEfqDXmatg9VTl2Ch+aNLi6hatMarfLtkSm
xbpXuYnososY0hIKf18GiLgrr1G3Tb0hgDq+Nsy0sIUqTqPv4dC73zVOvz2UOyCtq+VONjMeSia+
3PpTrH/EyePwDeRYBlq15obKS19Y8m0zmMDrmSfgIjY6YftDVkcz+dtp3GFpkSAnrVB9fg4+LeQL
Pjk2cm4VnUPqnF30ZiMfwTew5W8HvAPQoiQpostZl/fxnA5A+KGALg2DXMO0jMXn9jf64ZnG94jh
P13q3UcvqRnKwVibHEpbeFB610DpjfMG9rBsB3iwkqJ+MDfdnv8tuNl7fy3uqyd9pr7iemoeizdj
Siv42LvhHNPr6uogze+o4IZmDVvPN4jHGZzo195N54DqAmGSV6edI9C0r5bxHM7Y1EIHm2/tR7zC
Xv7qBFBVNcUqfuHlDoWDbk6mn2qoi5+ieefU89YmNqR7apzLE5HSW+1ZRuwOh+Hqnmlk6CUhzBHx
efEKMm7JEnluYWZOTvylIE3jyslLbAW8iDTtcl794pSLZKZt1VeCbyGbLYIN+dMNg/+p8gDLRXpu
n/UZOR3OdRYQUoO0fUPbRJUsrHS4AOQTACt4E0D0t/AxAEFyQUDC0gvnt2fuFY38G3EmtN1GtoUv
wxifBv8RIECZIEoBBRCtYGkujCkzDRsKhitb9UqDqWThszcNloqwyIuXGvPzYCovmg108md2xdRp
GSthdFTwk1y1c/NRv/dubw/2Qgxcf6U76FiXg+IjZZ+Wj+IbPvH4E2Il8iQGOFRjUpUjJsaAErbD
+aC5/QM2nFZaOxOo3QyLocwHU3MBXIW/vk1qFa4ntgay0w4dP3kT827WBVb4A45Tatc/URJpEGn8
abVPIWSUG4xJ+fHudZDX3fjx2zxb5LuymQa6TbeNHxYdMRJ+pVyfMwcLKFridBc+0wZpXrNOc5tI
QbBWcc0gkHb9l7KqXjW3XqlW6rvpz4ROhht2Nlm5i/VWgFKqK65p2siaoCGIx+inuC7BW/S3ZI8x
zJyBkKfzJeuzqyMfDdrxy/Q93HG3Pmr8EqBcnuCiPuWy1WwUj3JuwYr8iosYi6UF5lLjmJNZOYFi
ETLwBwkjQdCWmexcnOSjWicLfp9kTo138i3IGaRXVVzVui1x5fcoaxx1MWRH1u/+YrBnYIS71ryI
Bx49AlTMzHlkvw8Xd3Hox6fhbmh5Qzd/L2BUEHFO4s8UEOANC6f3hlD3H7TlPf8cm5vXdHvu1/EP
lnabJtzEw5TOsOqRiNeIkrUVzrnv2V46TeLnBBYagRtU4u2QyIDuU6Qe5VcNllQH7bzVW8+QjjF9
N7Lpjiou8z9ul7XqH/L8lDduFc1SCRWYW2Iy0+ANUy7Taon5knCZHnTbnGetw6yrP5XFjJ5Y2MD9
gKWN6u4KH8z1f15pLhnQwpzJi1O+FAjXkDrQ/Vd2Hzricz+7kXuuL/xuMXnzQ/zLp+ZKTK1gdVnR
ZWKvuY1Myw9wGuoeWm0pEXyZbqFFy+QzxOKUPkRUSA1Z0tqk3VEUFkG5Lqp5dXPxBz6/SLRUKV2H
8AvjynJDER/fpoq0RdufG9ARp8qx2Gm/CH0m4fLJ5xcy0nEoTSfYjNJXqV77oeuzolzk2HUm+RQf
livdpN5TDTBEXIv+/FrPRZi1mIqxhPLN5Evqgoz8vMsh5xvVHCIVL/7snKwIZ0PxVxvWhIWS+TaR
KTrQpO6FS5Uog0P8hDmsU35c5yrtdaCtVO1JkNdF96zcjjK/GtuXdcoUlMmyTlYDzkbkBTnYpWzR
oGzajxoSlRM75vvkSfbEE15WHZbU+GlFe0BZF/4NiekJeSsZDlY6wddW8JIyFxce0zXBihuGGOw8
l4d8r75La5ooc4nvjow91hmsOlsSgDHNHil2HswDDg3zaJEuFArcyZwuflrSSVEyOr94z1Y8XBfv
X6h0QxuAFowuj3gV2nyIjmS9lWwx5UJ2NdjxU+yB5zD4CZAi8AdfLfoBTDkCW97sjymxFhc7hxPp
ZY+D0iedSS9Xzz+F3tBJGfNjPzs/UPfz70l72EH0XAgw9mQaytCJ1uUi2QaIlWiAFx0WY1DMxans
lrTzijBttiokeSSEy/B18kQaBqd5g4GuY61JAa6uLq5+CPfaS7n2T8EDov617NUz/hECGP/kH2hm
aCONAcsvsPENHboOO5o9KA71lTil095hUgsNlVt0W3PD3dsWDHdGVFQ5g3Pmn+ghy8+cmWYpQeDC
wYaLBMt7z49Cs41nwmPPp8XvJPgLa39MVwwcu5utSGQub/eckdJkpx8gPNEMb/H8Xmnbp2LbLbEp
Y9fZRkc+H0y9hUd5I+yw0bb814mnzf3DObKEuWb/vboho/jPso4p0T+Vxl09VVBkRPE5nxz0Vw4r
PQTpTINuxaK96BzzwzzmHyCsgzmjvsYQPpQ/ostr6m8jKmg/WKM/xZNzGbGcTnDp2mTyS6GhDPiF
Vjf0gX3hJzZWLixCn2XMpV4p1Q82fPMXOy6DKXBTL2fUzitZsp8Zy1RzolXjRAzLMt1tcWGX1lq5
T0O8NF7YUsR82fUeYxoOzmbSzGK2o8wqX9in+kHU0frutXJZ6Y/ITvHhqNuFItvETrLmI6tHcNzN
mu6AheYPOdj2+LSBEuXLoC6x7fh0qnhkS+choMhJ7euxVAcHXrS2/c/wh/Ze/1Twv6ajhU5ha++Y
Sp73LOgNKxYLnU5rPAsL9mQ24vOSgh8HThaCll0nh6uG6ZtfEPZq9bjdNEsMECVbNB31yNGuF9vE
YtFSxCnIaP5SfbAz4Ob1iFlj+QALNmqm8ysMJ/TpS2BeS3PS7fUXoB1G/FhQPUZ2dYw1r8/ZsMqb
HdeneLKv9dmE/EMfPx2BceYZA/cFeBXuZ6gXpvGT/pLyfKOZ/xODqGwYZfFfHa9FNDLQyNnYGjtu
3YKI4GpqsgDcpjlbP1GJkZU83979fia/1BV4Xn3itGP8HvblOygoG4/yenm9HOX5RZ32h9YbaKaP
tbYOiFak5Wd5f+jBjN6112u2CnGGIgNiHZ3yB3wlZX78LaK7e26ek84ZpHvpXNpcJVeGbOJ0OzYr
XNMYH/ErGOoaR/URvU9l6S8Aw8Ss5qcfEhxwNzwx4Y/9peJbOJevu8ALTzqhwz9ZtAU47xlLPw/E
q3Df4ts2XY3xhM/AcgoZRP4RI8sjFUkbYjBSSmsJL9I5zQ74Wqi7VWuVGBBBI0H1g2sf7wRLH5gy
1UThYuigQgTnpQs3lXDsX02YN5ELEUoQX6/+nHTP1wlqLlwicRcF1AOCO6SHjBA10UoeE/vskgH6
JohriakSYC5aIHCVltVcP5XillMyp29XvPhql90mOztRvrth4WXFr3o9v+mW8WT+oO7DmREDdz7R
wiXuFYZ74dUaelwst4iVXGQvCF3yxIuvds7Os8oe4fKDNb9rhOSI0Gosg00RVrlV8pa+G0/1W2Bx
oRi/QeC66E78Osldjsmm14O1MyG1KCJAEiMX1Efj9kzg7ViF28ZQgOZlPBNbfuH5oSN2yhJz+4Iu
2JvAA45eyBKr1/zys5uxMUpPrMcilCDBMjovvthKu43xi2Bpyjy/wosQS0Vq/n4PJFXJDmB7qtn4
0knkr1QP2YNPshSwv6NBc70ifMs161wQ6azxPuM99RGUJz18UQSv7OahufI1FAHkouk+FTwq2qSC
k4S7M98vN4yhQrBQHsNod1tfPTyOZO6zPIVyDF1ZYFn/++IsfT9O/2dtvpvgi9FFka9ZFD6UdCDD
eGXos0Ay1pDonQGoHMBxeTS5ZzK2J9yN8Q1fNeQuFwIMxKfEShd0f5obYKsYv/oUvdgKtvU698nS
WBbagyYerhfy5DvPgMqFf2RP8Rn0i/iyztB7pKt0WTpBYk2OxpqJ/kHdQvi5UT8prU3hlYAd0Kz9
1PYlvmBgB3MqwYU0a5DdzKgQ5GmcEIK9SNMl/66+IjC2xC2kfPV8DG+UhW9XZTWQvjCveWv352aq
yUzvoarZE6jtxAunqzhbtdGs6tD31qxmjl/K0+i8q1k94PF3C2ww2KaoznnoK4MokNAtE9ogYRao
s5GHOnJzzbvWPsqSRpKSYGAc8KLJzs0DTXDbJ41ai8prBMP7Q5r5n+H7/7xDn5rJL1ianifNpZY5
XIvQngmnZWDcykEFAKWG+Xe4Nh86m1gRXF7i557acQw5+gY4+lphmHdoXtdGkzy6hPB2ZvXg0eN0
buj9HwyX7q/0DqASc6U3jZArxQmcIWmFNnOYKA24ECq1ETaSdK/Suz/aXd2kVbF0uyRcVTRvV80s
mTUuLxRg+tjt+w7x+u3+3QNQ50I+Kyrp2YNbSvemW/h6v/zI5tngRTLGbdbHruuOZaUKpVwkJteV
E15pgfjwvtxM71K7AZsPs/tUfIoaj7i/AID+lQIgnxaaxQ6ZS7NqpbqRk64vD/3r5aV8U22ydCDI
ECHpKqAVyH2wW7YIjX0gGqfPnGx33vnb3mnm10eB4gkjPDeiMFyg7SNsYkFq0G6wBoVn3IxoD8ZW
V/N+db1kk7M+pJKHc76M4YXBjU9T+DI+by4OoCgE+jfTHQSWf18E5G/wPV2Cc6mIuqEY+if+9+Wr
bMKyNJIEMJVFAJNR/8FVMpTBFndWzZe9P/OTRf2A8Y8bZUsVTVPSYg3k1FRlQ8hqjRWgF+NHTMh8
+zhybt+8Ab+d290b0DR9fxbQDe/V13JFNh4CQnNVHZmdA3weDMuYFS4NX0/YBHPEeip9pLMxBcN3
L/1vJ3H3cLoQYYiqAPMOH3OuWrnbe4N1YQJstqUDHXkg3zHXfjve3Zbnq0LXFSIXLaZLM7blcpr8
KuctFFGNtKfO8W2AK5x0hoQJ3cbS70AZOb3FU3RqkTuVIjcnoAX6BbSHM7eIrPB+fe3cMqanlEeo
ffKwR9xj8V9en3t9B/lWjVinCoOZehZCVrlZQGOHyqqNhcZ0Dn0VyXF2iNLR7VbSOr56ACi0vcHD
mPPHH8b/rINfb9wf21ksiZdK4EH1FJFJtTpXqypaxNrhrKKbA+cLGVtBWNG3WTC/ZR6seXb22nfS
bAEpQsid0G46T8SMxhYLm/mNQrhY9pJMZpgpi+RkopJLrPTVl52k8OI9k9Abub1j++Q3tdZv1zFs
21++yEuMFi0J+CIH1XXOmZkzoPTG+MxqNO20cQx9VmMB7BlW+sTnGGGKzovfWlo8NwqIWNO0fIIx
NAuddozJZ06GTfL+iX+ZU376R305PWVSlkmqiRUmNvICq55w1S20eogyw4+9IEwEpa6+Dt5hLRLS
zRzs8YYCiQHmxZVpXrTp+RduHBV+i3AP32jJ9aMkUI9bV/TteUX2Acj4pPAK5im9ZJt0qWpudXDH
SkZjzkS0L+aDSMY5CkEdNJV5BMQw5vOxfd1fTud6SlPfLFIoxpep+qrvo1Wse8TFnafYIGOkRWb4
r+sheBpejtKDIVZcLXp8fsVA5t0j8GgAtJmyrSGjITfgqjTkSdNoxQUpP/JnM4JPMI0RSqT0SxZu
9OgSdAfhWPPJjod/FmAhDpN3Wi2jozaXsBvBitkpGNPDBVtjA/FirqHhvpcREJYgTIslry2WTBBh
m3cUs/pB2hmYxxZ2EzEUhzG5HEAmpXEU2TItCarDu6bYCWoWxTZJbHUvmFe5nSd9MHrnVMt0dXth
5l2l3gXXjWQ6oa+1chbtzIUFe4kWBawTxmfESnHROqa1T8IDeTLqGp9CSLL1c7qCW1ZCDCXAbB7t
gsMkeGuiubqYbKNHQAdzVhJyUjmqYROX4O8bR92QS5/OKSbjyZw/vgGkXQlkxePYM7loeTopbV+e
5dUaH+aXAQuXB/gCowsF29lq2jZOUbu3R/V2vOE0rO5zamhcIatZqlMqf0g5gRmzONxF3IhVC7np
Oq+Aui6o4J8msDj96Y3Rh3HCniwHwrT1HfDEe1463Uew1w666dyM14mJ5haghHktOfEwBxYBQLrs
NuvbvNxGdq8Q6DF42Pu2uoPxBY9JeYfENeRwXGYlY274cibhuFC6aPhhg5UmDqfvkw1oOYF0wua8
5/cHi6p7jLbRD4Yc7/E2Wesa5DHMVQZrQ6tdQhjrT4xJQfthdfEvl7LSTUMWlfemmA6BGMNEMT35
UIgeLqw9c3OFJd0yLahkUve6Gf4aV0wiToDyYWnx28AwN+ZjeSowaWMlECx/B9zt28zoUdfcTtwG
rAQGGli0zR8g8l0WYjfv1TlnrmvME9H/oiA6Q+uAKIzXOAbhSHIYAiA5MZ0Y4ZIfLSPa7RnYQoaX
qnPe661T334kGMC3n/NsQgwAz7YYeKf+oyw+GwSX4fAJG7AJGAaIh/jzuBe7fQ+3ZjA/7+Mtwfck
mQDDFI5xdhUv333me3VckEHSG7Ky2+kymNBbmOs6xX6IvQhdnhUIdjplx1MQ5R4B0x+ZFVhnlQtL
Fpd9thY2YQdnDi8BCH/pxCXDcz84XWNxvE6YsFSbYu8Xx5YuBByhdUgBUD0zcorZhTwxH7LrZZes
yxNeHq+A9t20BuWRQF1suUd1MPOFmfjA+wXdsCKKLDxdPvJT9VI72iKZ+566C7eTTQCt0dJtDM/O
WCS/AZBjbjnEExergGUBe+AfF0yTkR475w94HvPoHbflANYqA+3yCdFaXk77xZmh35bEhNQzsXQJ
1jAECOZInHaRMH2Npskz/5H28ea2yJ34FEceiTQy0Q5TGtu0pG5m1UJwbWECNFnLLGuXyTquVg1f
mYZlDCmfUEmf4Q30i9Tf6VD5QIA2ICh8NKqLWZ4eML8xNtzrbErIDxKlyvAkaaFEi0RhdcwtdAu3
9KfBYlx6l+AtrZjk+jsNRQ9ZIxnzCq06qBVeLtfXGoE22xcTc3aNWHBQcsZMeKvrqcw/5PNBad7l
yXsbe5nxM4IJNY0RtBW1l6v7FCwLV5X+V/hWQJfYQI0EqA8eFXHrR4dzPe9IOQg2keSlKQE/Q3x1
MWTEEI0uz7qbOxFfTZjPkMOyWSvPKpiCAbkPXgYnLLQ75lSm9nEWT3G7Kq9HBORtjcEE6BB3ZJpv
Ls8xVgCK3Zs2JDfjQyflrZ4PhDICuDzZrbaxl2KUpLv6za2J3ny8kiT42j0CQlVYWs4jYDUbWcJL
t7odmQ/J0wWAUb2H1WfBFZS9cnHZ8icw7V51pknr2AuY99IIyLSQwHmYKP64hAO7iXnNkaToV31Z
wPZ9rRl67OUTE5gtZpUMBaA3AWJdlyQcz7uH+nj1zFPAwg03A+eCbDDWPNvVKZwStmJFa+3i+BvZ
S4/yu3ooj+mROYHGwMPc99FTq+1y4RCBBfInXsQYIvVKWHXsgnqEKixgiNIsUZ1cI0u9HppTuCcg
pbvstZ/YEpC/R0sveCAhdeDJuaOyts6Q6IbRcuix1uk+nRFDfUoAyvRF9AFxG5ebKl8YqdWrG1OZ
d4gY5oIbrYk7BE5LkueWr5vwUuJZ1oE2u8GUhR/Vz4zMbZYKSesMOxhznPLjxFhlKSN+/5fyQqIc
A/zVZWvYBY7uTDBNq/1RzgR7soJHBwoECoF7BTkS6vq6PJ/C4y2fagzXxOnfe5w/jE+HqvVLOaXf
tRfxpc0FWYTZVP8YsALxyGs6xHlhxbtJduoSAuS/PeRdh5Fn+S1WEjoMmaGVi9dSveULsX6wkpAf
BBIECXLMmGvsOo27Xq64yKHsd/3Qy6H9ZMSeDUTcww1+56Dsv2zHLGW/w5u+3lnj7s5icx7EQUkd
rc5KzUHk22LyocRuDmtkxUsHV6tEBdCdeoMahY4Kdi3BPkOpN/KMx9hrdzdc9w3jjPh16LGr8gcW
NBDiIYq9kbyK3UT/NHjVj8M1yne92ZdX6743E0S5O0eSJO+TaD6RGKHv/4NGKe+t96OxMcbYaioz
rymTk1q2jBtmBz/Ct8lMJciFYmpBjAOauwsfRuAmp7/flLHH80e71vh1lMjX4aZIbjuP3XbQXy7S
8+ONwlxwitXNgagauPtI90wkYpjKmm6SjThojL2Y97DkOY98JTd4MYl84Hrx2nqiYbX7PTMphh02
6Mu43dkfphh3n/09FJmpN1OrJw3P5hcDTQjzG3blcHozprFyvOEc/UtjersjoCWwpTlxTPHAD2Rg
x2zPyBap8ALgQuf3CSo29c3V1Xl69ljM0xkt0Miz+gY4/fopmXeA5llSmrzSCnnPVPbQtKtXaKdU
XvKbDLf8pUQ6MBTSSuNKJ/8xeoNJX0DCW2vidtpUYBRDssY5W0AdSIWRc/tOWvbbud3Bn+JtEqpd
3Q7nJocWbhZ21c+p7TG2IY4MnGY/RK8ajMoDgERA5Y8xyOZbiOjrh3aHizaFrjddOeBUswE8u1nD
iLX3lNccIDG1BIaCIyiRNNKFm3fLaXsuqGeGb7t1B7OldtqsUblYFFIYDNWbxJ0wTR651bI6dtS7
JVXRBCVodYNedVBFer1ywEELrlxJxmBnh2eHxOZCtKLS6am0I6sHGOSZxK7xS1wxcAw9EikhpkzJ
qZwLsS2x7nn1chC54Ohmvk1ODL7xwerr+SVwm2KDfVD+ePbko7Zi9EZURDIEKWBnK5DWkFn8dE0G
+ZtAkYpA5g0POig60mXIYYW5U+lOBo5rInWYkRFCuBOJmGW/mLRkskwe/OyDiFf1qX0o1pfjNYK7
aTeXTQEFjn1As/3o5wWiAVNz0pd9Or9tQeyAYWWU5h5rRTmfuPmDsiKmSJS2nTQ3kdIlLJWlle7k
t7O2F1GjMJ4VP/VfXeFWUIMWEBVAdjE0cAqM1aZo/HB0DB80jzOZU0Q/ZycCzGEzVFzHMJjXyb0L
UA7/iJ79RSXNJ8+Ef/KDvGgkCTdY0yUrTJYMYVueeepukltw7MxwHz5npLsfUoACSjINN4zlxDwQ
GKrM6tprpc0ltc/Ux6Ytk0kJnOiYPeSPeQcJoX3vKIbTnQEGMr0x36Q72qk/O+MoR6srvULOxlHz
nXXxUWnfK/NHjlmBaGkfbU9o1yOuP1Nh8pzV+747tCTiXsNlbDD/xr4tOQZZbE/iaZqRULttAnzd
zKkk0qf67/H5OS8/AtkAKSBJBz57+cLvFR+zwhObpUqYiJ+T676STyHJNLbR7asB9UHQ/PdVTxrb
P++2baXufDXCq4DPmue9HbKlh4HRIMwfHa2MHGtyJwa9SW3hJwOZGKbmEx0r2+/Q6zrXFq1J441c
2bBe/wXDmwxn8wXDM/I66y9CNxwtOcjd4XJdd+uQFrbDA11FK6bC2Rq9xu9GDV+Wyc9h79ejkjYc
SxH85VyyUZzmj5J9dj4DKFpHXJFZBwVhkEuND/6k7zDVr4ceFrYvh85iuZv0wyZ/+TWYIcFybee4
KZ4pPJ1k1uJkWUrzUMQIqfFG6+2RVXNyt3v2VS+1kxxlhzqLayzbgCOoLxBDksUzy0Dr0C3Rxvz9
Gf9hyXdXYUzu9sVW8Hu9ril/IxaVQwpD0deXF6xmYNUOWgXBwtpfReylHyLCcDBc2LRYlWCb6G8V
tFR9cRQnj2N9gPLdTOfrk7jbK7MqEdRA5En0k+nNxQ/PoAcRneyVEdOL2FjnYz8gbhsWPyi/AVG0
u2Zd4wUiQIradD8FY3m9rKQzZzixC33/97s2Vk1M7vbVmmnPOT1TTXTYrA5sYCS0JZAc5Tqep9p8
sFDvndpqJysCCZkI0AbXI5u7PLYY3G2z9VWDcV8OvRL0YCS6gXc9Dj5SkJfQ6OH6u8ST2bquGNR7
XnVStLGVb6RhmdytfGbYXtr4wsqHCn3oGTCMPi8uznAOMOBtGJuGhYfmyHWPlOKmeLcIJv2tmWgp
ddQwasMU2YKeNhRvaGisZoeXx8vY6yj9fU0yxbuVsKrK4hbXHPKCJsFpKRKX5Q7sEH9lmnD4RoRp
PzFuHm8BRq9W/n1NEpU0V5Pgs4TDng0+7hU1Pgpm/fHq5pugoOPBHHJ0Ff772m+Kd0uh0ep9Wse8
4f//JneoqMhfonq8uopj5Kgcx2ZaI+WqKd4tgeI5zq7BhCWwctrQJpVedao1hhuDztcGfYNY7PbR
yPs0sgSa4t0SOLnqeqbkLIGVQ98f+bNO3Cs7ZeonzmfCttLuQp3Cc6AwlgC2/TAolJkMoL8jwo4s
jrG9QP77RmSKd8ufr9Zt3yZ82iKM8RApxvX1iubcbQ4K6u7bL1ZmVjvMX2caDg0Q3gI8YQD04ZcS
OZS4guChkTyOrHp//95N8W7VM7QwCcMKEApD3hvif9WRPJPJCBj1gERBQO+25/GshmEd++9liCne
rXM3TdDzYhByVQt9yGvEJF2JX1VcHAQ3lHqYEOoTJLNhf5Zmkb9JII//EKNVkG6JsIOTXeIQJVVT
1LhoPUcWwdG3524R9GvpXMuAKHvFmCP8oQRkbJG7yav5QfpqT5AtukcgR4YfM9+fFttL5F6eEYST
C4WOePlvl8dPItCXIuZ2a+Omaj5hJL10w5s7qC8xehmop8Ctrv8MKV+zzZEZ/0h7a37WyV+Oq9cl
dXDN2xENEsipP+TPTmDHkcLaUayNXufI2/h5Pl+ON0khFBgqN56U4J7dB5rxwGi1TFvFPhqiIRD6
oAY4SyOP/A/H7d9rJvNzGftyZOEi3PCqZEmukZnCW7ardYQO+VPxSHzoBzXH3H/7dx/f5z7x5aC+
FIqGolXy3j+WK38xOSV7fzdxKvvyWB667ZAXoOxGjjmyCXzeiC/HNDL/djOu/1mPCSasbLjqbT4U
O/Daf8iuQFhw5AhMiP9+4G/pRv+Uf+bnfvzlwBrbbSiZn/WVEeOu6KI2+2AeiKWqLz3n2HojOYU8
LuxZgexbbDMttVIm+plMUumsgnKrtrOJTBac+C+LP/Ozi/hycmnQRDdxQIwz5ATFYyfOi+tRC8nr
xm8jcOAgPxNfhZgoSOE1UIESV1oyTv3XX8DdwthF8rWNUt5D3AKG6jjqpmJBElv8LmkD1Ue0B2sz
5ihjJJqRRokYwd+LErmW61QatkwokvAz8s3kOW1nKN/cfHl1k905nOXlUwBiP84QlT7LgL9sCPce
WELWRH3TfG7YHSLQi6NNMAqaVU6t0up7IbqaeNFj/cbE6jPNSM22ib6qBgksyneKtS5YCuoWAp1V
e7D7+7lxur7VeOyQrYlvCVS/yhsyqIay8vpsaG5e4NkzVymnXzR8GHdYwLPxli/VesBoordIfNVx
CsEl4TxhQeBHEU7fnOtD1MbIvmzd31yx86aPxHvGYRYmWQAht3pFE6/HC32Q6/HyvAKYWkliibgk
BTOhcevhN5KrrtpB6CTCm4Qe64wdRa2RtuhDtgtsTQ29sYJXHVlcP3uPL+945ytpVzR8+ZBZpJ26
HyyOft2Uae12juIirATWwdvluh7oEbioDPL62xr1E0RmtJso1Lkzg+Btrn9Uw7YzY8BtkSMG4oYL
SMtg8RX/jEKf90fYUuOMxf9SN0+kAfWdmNJ9sdKdSz/OFcALfLMwhsF/6QPl4wyvVNxTFMufdlsG
FmNxQv9lb/jnsHffZBYUQi6qrFzpD/hW7az3UdJ8JoI0LpY0lAETnMCHDOPZ39fM0Qu++yabpG26
Jq/RfV95SLIlcZcBTCk+oMHSsTC4wijj3x72vty4ECqcdXkj78+4zVMX8vYLOC/BtbQIYSXgbw3O
OavHgIuxG31fbhj9OQmCkOcLZd/ksMCttMBUGh/DN9Q7BNZgHsKS9C/v833dUcV1Emc1tbnxIKPQ
5uH270PdrS2u7WAF5/6fu7H/eavuKw6GQKGGF4i818FBFMtc3HD7UDMXPBOOfOrgOMhoUB6D8sfe
qfuio50InXqNmb6JC+EZp3O8vma4LtWO+Tws7uL7/2pW8323/c/VDovTl8UnzVOxVzWOqq5rItes
iBhoHW10SAOmw2+wcETKc0RfgyD0/1bc/XPwu9arCwb+/zBpx/ILxfZUYg7bL3FfRk/vgDMP/s5k
k42+Vt+3fP8c9665Sq9yVac5rxW2y3N/dsP98rwIXXgsjrBGZ+1lLlwPZJd/Xzb+S6v5z3HvFqxE
FWS9iYvhEd9WcT6l5dUpqdhjyC3dmvMbnCBplt4sGDQRaCSTRuPxaiW4qK0TDO+fkT0Hz/+L9WwA
Nv7c5f85sbv1TNAvXWUkvPP1883tNoNhSUiyAyfG6qmMVJxjb/p9TSGLunSelLxz8XMNqBQsJ1gJ
zfIE7zB4c2gLWcTGaNFja9j9LlsG9UT1Yy5R8FoSvJjjfBq57HB+gZHlxhghwXgZfcWHR/qXOyvf
QUrBRWmaIuYVh2jwJEwxaCgYok+79UBZP8+lBOd8kEMV8THoKaTFv79y/6VT/J8nK99hS35RXa5d
Q93qY2awCBunooYQrPCKA02UOf8Lqc335cw/R7wDloJcSIJeonmKYiscjCbbHVQziW2qvvFGEX8z
gKSTl9FCebiUv93qu6Usi4K21a4lTSrePFCdB9HGEZMdQJshdwjVtzv6Vn2PC/9zsXcr2CUuwjyO
+KIH/VK3/g8cix/dRkSXPfIo/7yx7DqGpBsTTUQc8klg+LJUS0LRNtdLY+xE86FxBk2KdFtl8HRh
rpjGnCp3KsSbdNaODvT/XC9/P/LdnYVm0OlIUozdwH+/DslXeuUa0N2VzQ/p5klWjIvHKcEAbSwE
5Ju14vdD393gok6TWr9y0aRjVuJazgZJBUQL8nTqGUkqsXfLsKCHRaCMgf7fLBm/H/tumzDEwtCq
gMserLlxhBqMQNAkJNZVIJ1SdUO85pnqN6k38qT/XDR+P/DdPqFBQBNNgwOXt5050+UXuTlkIp/u
BGFr5p6xfcdSTn7EM1raQuy4Xh4fruftyFn8iUj8fhZ3m0LgN0mX9aWxCyIPwpa0I50hdq/94sa4
xUHqnILTOi36n7Hr/3M7+u3In7qSL2/6xO+ygShm7M7R3I8XtIikA0lLoyUjcY4xbryLZ1dxrBoZ
uevq3eDB6Brh7Fcpr9pMvG1N5dG84PJIjS21Lgm1efakXLcikgnnkrpopAttrQ6GpO7IfR/5zu/l
HGU2KUQpKIavjfoTUbujYucKvEbgAqzmckgaH2wn5etIffLN6OX3+363WSRXvdKqpDZ2ta2xX5FS
TLPoSoUDG59cqwT74IGVl05I3bHxEBytgccu/W7vuKr1udDOnEAZ2FWwhup9XmODgLIm86LGxWVO
ebr4pIXiaDeGLo997p99+pe3rjcrnOU67ntN+NEiq98DwyX9JnBUqiBLSHf1bWsQRW9dLmR2jN37
sbfvbqETJoafxlFs7CpiSJ1zvqyK3QWNhn3t5pj9hMJzox36ZtXs0OaHTlaeUkQi4cjLp33S3P62
i94teuI1MfpbwI4WzQt9WmDgpcZEwnvLcDEYjZZozCV0fXZwGETnxf8j7bx648ayrv2LCDCH22Kq
JKmULd0UJFlmzpm//nvoAb6WqwXzxczNYNDdNquK5Dn77L3Ws66oaCK3PlT2Dcis2QFu/AwmyRMY
HMBRUqQ7bCm/ZLcEkEnrYhe+jPey6TDuR6NzhgiwIdnstboaccjVPqqeHOlPEyE/mnwdefMz0F6I
DZr4jp3CHH3yYCgg3HqLKFfrCL9Id6El+TNxETmQP+spnY6G+TCnhVMtRA8GBOCJ0TFqgMSshzxC
TOHlHaJ64U4NtnxTp0O/rxZvrUYHrXxLzk8jKFPlzSygSOivNJTIVpS6a10EQKWfJhGtz5s2fC7k
CTLDh10EEdIcCbzsPVX8kTbPJr0ZXCSINjrNkTFYTMUdEqbiUT/h4rmPb+rSkZgdkzrNTgbkWbIH
fgncFgo14W0U7ol17mt/IvtG8+nn1IQnMY1DGC27LAQSHm38dAxc5tiWpHd1eDlr1yMkef6GZ+k9
SHzp/awTe3cI9Gd8f0H7qg5X4kiOBagiDfYghEH9hR9oqtCRuwKhBIwQSudcv0rBxlJ2JBfelQfA
T6Qi/GwPQJrrZ2Q+7eJ931QfheTM1nMwPmP0mHdkO8jiSQb01O6ZASWNk6a7CiPfSPBw76Pm7vcL
KbV2Jnsmk88HMepnldt+qtoOrNBN2DsJmJ9E3YHCGZY4ahp7UOBrx/iY3JJb9Br+XJp2mf8g2wsw
DZgIncEFtghLbR8c0iMpcvvoOrsDSv0EnZdwAfqUbzL1JycacKyLpjXbgolbzGmlU+HOvAE1p8Kl
tmvJCX1xr1+Nhh9cy/7sqdeo5zHeAFIaO6e80nZMg73YtrY1qnnYQXBZl9Optcu5DdcSsX0k0N7i
E8uC40KlJVlwh06VJ8H0xsf+dnws9zjbIajCTYVFvoWSNGzpVg+1ryQOXgobLxrtugXb0NxnRFDS
vNvyOzyiq2PjPwqD3X4Ss+ZWN4Ijv+MfDSSE9PX+N9V2gRbRgx8iryU8EPIGnZnPgjLxEYs0/0gb
lrO0tJFJOveQP2JpqAMbk7jJCregpWjja+HnYEHlcGLos/GNCUjK77EjwJy5SS1XL3bjK0SJcK+e
nancT4d4b5/PyAs3kIEJkSfV6Ao3xLCTQbTw6NAyUAaIk1EM1NIHpdtm7/xu+ruAi9I+32H5XiwQ
xg7ERnQz8zRuJyZYpHw6lcBfqJzIpm9tlVXlkxRR4En0EdEJYbwyF7oI/38Ay/Ib2SsC4yi8YJn4
6eZtRvAS9gAdvLNwsGKna5AWOstvkrglqI8ZyFPDv8Q1o/km+7i+KGGH3hPnBWWiDVsIuJOPywIo
8LCzdkJ+DG74l0lPGguLgnYtAOsd7ZZhLI5CBHkE/srjMbW1F6I+8+JOYDIV7NV8AeAOzCavezi8
TCaK3hvLx3B4EMBw7zAKhq+wQwinmns3S2+j7EcGjWE88g8bch+EOz4k/6RQd0ShS/1WNL12ACTl
oQPBHcH/YUqPGcOHJAUwfVhsH/CK+W/4O+PSS1jxUDB0J2C5HUDO17N+M56PauRmHvwUkBgG6Nhu
I5p7IT3EPWP/1UPwvytJHBWkf1NdMMGTLuVWglKftdnkSDhpBxPwG6lzREgHKuGnUGWuRlem34FM
GurKSi3175PLn1e+OLlMaRa1SU6LuPUWn2RxN/jSFjj6liPMDeYpAOTZ/XCo1irYtW98sZvLUiBH
s8o3bh09cy2YkMkeh9iVDKLzTffiveUYa/kVa9e82LkTUQiEuuG7dgZJm66+rxcAqicBEMlcAmyh
2/rd++rNXfuJl8LmS9mUmGIsJglN6XDHEgosstjP2/MuIupOgegSbzFg3XaH0F+5tf8+JPx5ay+O
J7Iid5Wc0MRbcoh3uFFBZsYkQvpJg2VLNpe3Zm0M+H0H7/8/yfKlHkoWCjPplosCGoaB4Z5nAGYA
q1Qm4lP3Tvm4sbzZ2FdLUoPLSi8/BaqbCs957tazO5enFEyDGpwi/THRsHnen/HnrT31S53+rxru
y6e8OMlo1TR255BPKXJ82ZHayNi8Yo4cSHSbfNFpX0uwhSul4/eDyi9XvWh15WIk5lPMg0CuCPE9
EY5Y6ZAwnqpdHJU7hWBTFGq7tb7Pd5husixlTdI0DWCGcXndogykQhDF27nFd+zBom5P0bgBNqTl
T+TtcnyztBsx+5DqPQJGQ7An/VSnVxl00/g2HrAgEfZ0hEEyAsq3vIItrXQtBXSCc56OWUt5mN6K
+l7odqmw8hh/pyz849NfnLnUQWiNNplEVooloDJ1sDiXm/4ZXNmZGfOLKtvaa3Yc3QLhOuNSu40d
cXKsyF15n75ZPv74IMu///Ieh1HYEho5ioge5F8lijv5hQC8+hlbJ+CVmiAGT802Kxf9br78x1Uv
FujKEIs0Kbh52No53lOWQlIX/J64CFhdJ1TyhNsX9XVmeJC0idFMH8YfikcrpN0oRyuzJfXYBVSl
R/1zeNXEj6BcJPg6wWkUqgGvml3gZs5tzhphboPJBXk7vSmO+Nmx2S4N2QTozA/mWVg5IxzcMt13
N7hG4Xll7hvICBvG23HkJu1H/MK2heZIfozkV4YlpMeI+PMJzfqQn8ATEpSCJqDyYV3BvyWaZCAV
PQ5vSJ4GZ8y4ToMeXDLaHWtClaYt6LS+eZJYGLLlg2lPgUKGkK9H3qBdVcltTeLHeQs34e+/+m9Z
98X68MePfrE7pedzG4iKLN7K6cSp6EogrSxAWBpywyfpRUzvi/M92uRzd2dKhC3eRaJrDrTlA7ZR
0eKPfEA/hAKBk7NlFtgcEiqboHU6Y6vkPgK5PP6F6aCKCLvaKufrYLov5ZeyfOqJ1xG3UXlTCPux
xk/iVDV13+jnml8NOyXf9hi4I/hz9yYJSdN0ggZSFteR8a4UT52E95eoME/+aYHQQwt66Le/NaG/
4oO0R6fHORTRGrJJsXXL8NbEytC5RUeo5Y+WYKCYZEeQbHstNDZmlPiNbHqm3m0ACI3Rypv9Xev9
j1952Ti/vFBFXGVJYfBCLV3TRY6AwuGKM6pHneqpd3+/p8pyz/52Ty+2YUsSM8lUeZFGL9iKnyKg
RmSTb+PNRKww8iEHvLMbbHk3RDjEDhHjwwuQXu2OsB3hWWjd5NA9mi9YpG/JDLEOWb2vCYehdMxI
i//7h11d9C727rjXxTZIFVjbnMrm1tZ/TW/d3X8cFvG15ZPKHucOs5ElU+MhdFdHj9ry4//l57p0
YqYaW3VVcHMImFI1srHGYdMAKjmED6NzhlQQLPlEj8MVAV5XgEKx/ywhmIsTnVFdc6sQ2e6Lvxaa
t9Q/QdSUSDA+KVfGZMvo/ggMZMNf1KIxD1xDxqDTzNcNJyNYam490FCgmeAEiGR+xME2eP/7D6ws
e97fvt5FBWDqo2gNJl/PfGzZVDoybbfq6wh2c9wnzwTdQqw8jT+7R+sOrPNcYtO2iXxi5wl/QQoA
ZYnwnzddvRcB+2JJpYnSOmsfU/53v0/7+opcOj27uRVrM2QhAhtjMOyEy83ZWHNNw8l/4jewUFvR
soHnOcLarBw9cGk2iGR/YYyhDWYswSk0YeMEt5k3rg4+lG8qKYOIbJnji4K45ZIDNjSKWJ4TRMrR
vMPLSFldaN78oTwkmm9tYwjthDwAUQkdVSiBEcJc5lhfNr0ddB+aeK+ZezX7UGCmRz3AWyh+YBqA
9Xhye2PxB5Xx7BYNvRfzQeQsGJx/WSAlpuIxlh5N+brqbrPwUR6eFfSrVnglc1IHLFFbvScXcNc2
587L+5dYvSbLxpnczBWBpgzQMvwYmcYjMcoPMyQEBHFEXXOUZsNp+W/2hnDVNzuD0lQhp9Kl81IR
kysc6uiJQG6RlohMtADqbGKIgB6EFfJOFP+wrQlijUh+ckU+rWkPgyP9JKuFo+rIQktGnRW7NW5A
8nFzldCkjfWwFaDCvE+VP50B4zx09KPo6DT4TO5K6QY7Whv+MMHUdJxFx2QXqg+axKT0/Cgpt2pw
oNsd0PBIbyGuiatN/+/Wga83+GIlqiMEbrPZi7eFy9Z0qu7KGzjoBqBKELiEeiwhUkAQPmlRhI9/
f0m/c7Z8fbguHWbnUajP+sTD1XrJG4xxT0Ow9p6Ddov887Z2m+NEmKj6TKssfxQeVq7+79Elx3Hd
5MEGAKnqv6lnX7YnZZT7vI7ptUs3EC7LnwvLpcBr39nDDjDU2pr/zbf983oXG9Q4TmZhhrNxSn51
pg3KeQDVoYCz31nqruxP55/ne2nBec20nYPToDCPv9J6d3WcqXzDMfzzo1zcdEXqi7wv+SjDPniD
kkzEwyElG6XcDnSuTfzmCuXDjsCH2YkO6mdB7XjT+DD4dJq+C9gnYfbK//QA1YpjRl2u25ZwqGJg
LwzYC7zz4mf1qGJgWRL5iIQ5jJR/2GC1Z1mFtEwv80Z6nqdjMW6iV+vOajbBI9AhwuqGySc/buJa
1QbfKvxqNMD6A1Uw/Wy2bgmfJxEQ6HDhnd/UCL+f510GmHhnJoee7jmcmvG9G66SBHyMwciGFvJD
jZ9U3ZLiK+bvWu/1DJU6J78BpLToBfEZqjfJJ1vuXYanSD4lj5irODNmr8YBqYp3dkiV65+DcKvv
xBuSLN+V5+Ex/lC87tfyDU0T6s3VAsKb7fxavKkXglJp7OfmHg+9SpsT2KaJo9CrlgZ+u5E/ppvl
rzwkjzToq0W4GOxROeqRH3vNFVFGDmECr4V5HV0rXn9ql8q52tMAp00uARQB4nobxp6YnEAsWdmV
Qf777PRQB/l9Nac9e9UVJT1VanHbPyzRFXeMzOHjFq+50zQbRWDhW7LZw/wWXlGlUVe+FiTxbPhN
+mflPbstyS0c3OQWjd28jaq3My8GWemFLbPtgyr9RJCZAH2BQUnCU3+a28NAldcsWcCvjfjD6q7T
YhcxGrCq1iYuKAm3Asl0jDP0vSgdRpBA4QvPEOmDYfN8ZmKAw3nDuAEUkit+pMqLwG6j02lGgkpw
2nP9aMQfbfwhvNDCrQjKEw5C8UbrVtdek55jDxmzqB7Euzq5tlSQVfFTjK6mDu7TMbPH1NiECLjl
AG1tySUXTLaxMcJfVaxtq8GTyBcXP6gWRWOvshrotKYPM/fM3HANEwgsYmsaxwwNiHDE16C81TKx
mgmgEubRnklBOWfvsJYtEe8omfHxixobjmjUPn3xLruih5vpytIezkiko0CN2TXTJ6LCSpVm+Q9d
eaTdm2RXMec2nVRkL6aLPpMYIN7p07FNiE1yxpLnRPOHonAM+cA/oDN6Ho+wprFK3tZrgD3p30XA
H8vF5Tg6tCalj7txGc1N7pIQAgPs/QOlLVnow/taH+8bPfCfl7uo3cQ8jWqtnphD6452huj0hDkX
HQvCWrsEOqW8JcYJnCTPppKQOAmBnNHK4IYvZ59jRvKzKO8WIQr8RNsk+8jB0KopB5q9RQcXyJmW
wUVpugwG8lcj3SX1PgZM7xb61eok/9+nkj+/y1KnftlkjEQT5L7hp8tlAlVZu0KYBDDAb+L35kcP
11ijn/8qsRT59bhyANPWLn7ZWjErM2sbZAQwBkFVB9fTbQ3dSv51njbxzzRyc2sJ0l3W2vaGOTdv
CNQ1txldfm7jPVE30JedeCYXglYBoUdXLfG6t9ptS9CreS9LJICQgBkhRT1lp4IgR/Jcwl23o9Di
HX8hFCJ3Q7cmlAjB6F0Pt3LlJP/9zPqfTVy9aNpkqmEJmsYmDlCm3LUKC+ArSxBmoN6Nq59jd5e7
A6+jAxZypX5Y+3UvOjdi15+DdlxuLRvGXuUsLs1O+TydCDYHjbtw6BPyOlbriH9XbH8+Usvn+vpI
GVGWmwXXhS35pH2wsvP9yDTkVvQ70loDf2m3pG7PJJGExbUW8PeKpC8/+fL5vlw/LoVKV2qu3+3F
3/m7Bsrgxr4DbgFu7Y0mnX635hH4prf655e+KJ40laZzUqBNUP1mAbqGtqjdjw/YGLC/2R8w5Ga7
gDs5HyPWzpUX6fun7B/l2aWIsW/ryZLiklXH8AnVcsuZPgs8l+lHYpcaMYdjdViwOOm4hgL69zmW
7/3lyhevcJoZqdUbaHJkaU/YR1u752Cba5s43sXdkQGzxG7vVp238nB/+5B9ue7le2WUYWQVjXFS
hueweDFIK5G2qRO1r2GxnZTTTPXiJNZ7IF/X9jD9PNs06lY+w78Px39+94sXzEpm8AwD7zbU1JaA
dvNtUaxqzDER3UNQATq8WZIydyvXXfvuFy+YrM5VqHTFoj+Khf0Zaxd0Ap2yzScrJ94uMYSMDGu7
LY9QMeyVqy+/7J+diz+/9cXrpbdJPLcqV2/crj0SSYz4YknZJGyD7Cv1yIcRnelgCWtfe+3nvnjF
qtYyckFBdDcyrzC2iXmoRRIiz9AgKFerbah5omOQwsb6Cnxm7Xt/u5x+eeIuziRBI+HpBHt1Kmqv
SPeTi7KFQpXinPqaHnRwJfgKSWFYEXZGvO70X7n+b0rEl2UtFMo6nFs2S+56uzfJFXHyCuANckeD
BJL8wEk/3RKtS+BwvL6qr13+oujp51ZopvT3bU/EXb3LOUktHFioY61PwLlLcgrwGSdMrldX9OWn
/csj97uZ9uWrt6MYU2UiveqWmDnRtcof7KlI0sccRw8EvjLZDeM9Phcna57z4KcKJzdSd6vPwMqz
/7sb9eWDKHlb1diKFgUa6WQR50bpud0SZ2Hi5UIThUDJk5S1jXxZQ//y9dWLN07tRdGQ6944idSb
iG4eRCJ1HGnbID2Ujyh4piuUWe7/9p6rF6+bNRt6LRs876iCDKJSE5cYdzr/vS3ZNZ+CzC6LOKb/
8TVTL14zIx0mQ5J4zFU/o/PZBweScCyPE5gm2tb5BwTg8rpC31k95jNpZ73xP35x7QKpUQfybIkK
W4s5bgaJVEPGUqg/Kr9r/RlrH7gs0mjWYT/y8ote3mdFRIWhybKkiZcXnvqU712Y8316hB79s38Q
UNWiLEUMA2v9KWw3/XtwCwOX2vU62i0pMhqHMtKZ59+Kn/f0cx42iD7HNe/zd0/gl092GbTclH01
DzEi7+KMfxDN5++2+rLRzfkB3jcR26uj/G9au4b49aIXK86kGAI8FY5StI+FK4FGeWq3TiTQwu3a
TSXvaoLrXJkRF4q5H1OtbUzxaU6vZuVRsh4CACHoyFgm7YCgGqzH1REVDkTg80upPxcLiy+R1qvP
73apr5/64kBVnVNhbqfAOJE0zAiBCB1SKKsEWGjlDEQp/meVROy0ukp+tzh9vfJyE78sTnOVpudx
KQIHG9La2acE5cyJLS6f3Ganhkw24LOuzSq/rT2/XvaiEjOiPrPOMl94sIWb+Kf+ljqkYYovDXYx
uA7zYwMLKPbXVAXflvlfr7vciK9fN4wLsWmWmhfCd+BDtqWLB6Qb80x23mYKC2M42bQhVs/M39Vf
X698UX+loWpZ4qJ+HxMvDJnF7LXqSrF2Ze1mGiIvjxloXZxwiYnXBvlgltvRN3b+vj5/AwP98/W4
2BUaWY6mfGaZYlNsCbcW3AU7xEQdNED32T6T7FxnQDBpoS12l01PiqLbgMZfG8KsfpKLnSIcxioJ
dM4A3cQE2hdJCT5fx6EPWt4SN4XpGktInRtRm6TMVfZp4YsNZqP9pG5piK1WqGur1cUWEkqC1goh
u/QyvCTj1RFc6a6GD9Oiy7ac5Pnvd+LbxvmX5+FyVNlXqVTNNc9D3vyQo+dS+ZVCwjau6THnd0l8
gpRDzkH+0g6PQo1wur7pQUNxHMv73cpHWVkDLgmxgU5ClWkuL0Wzn+mUb2moct51ivMe5ewSxtYi
KVz/ydeue7Hq9W0bi9rEw3i2TkMLvPDA5EBZOuq2fvZYhYXiUFiopalN3bUb/tv48ZeN87dk/utS
kCWZnobDcsMXEMFxEoFG4kVe2uZB6mkkx3d03tg2la2K7JTWMGgKJKhs60g8upEo9IC25YaQmtSW
Gq+YDpD1o33gJe/0XDWFcfJNNzxpAV5A+sHC+u6/to6aF+tofE6HpIxC9tgl6oNE78500IuTLhAT
bIDJgbx6u6hdrt5vVyvblW3LvFhNSzHq4ymnvG9R0+/O53uymXlAS5IBKvFwHg6jq7a7sDpau3Vb
y9rFLxbUTA7StsljKq76Xd1n2bbPHmZsxjmTE9usb2H5ExxCcPeqzODbvs3Xd/diFaWgb8azyNHC
HN1IvBL7zsZVxGAhpQnqje2pUT9qzYvLQ4EmtT/UCeCidc7j2i9wsYRWgSF1mcXZtkGLyJGeklNM
CFwgymCm0LNyjjYajoV1xeTaPmperJZmp0S11PMLgFpEsD99hg75F0Ty7oDyE4pGaO748vdl6huV
5h971+VgNRJiQW1Haobplq1LBHpLw2xxmgh0LSSb0ZblJhgmmbEdpshL7rVfGIws2iqSDUjw6qxj
GPj7Z/pGDfTnZ7ooN408mlqt5SFsnZj4ItIDAPZpS0sl83X9juwBkofX1IXfOrq+PH+/lWBfli5B
6LNK03nrE8QoZ68oPikfmodm3reozMNkc6zUuzq7V+wgfJWYg63VEd8OT75+gouyMVVaqetn7kWJ
sclXAQJTVUMWWLzepryRAfWucyNWtuhLwXkBL7JJJEvnxy6J5/ZLYkgS3CPZYpOdTDJ5pq3Sre2O
a1e9WOSkIMpCveQWL6RKKTkaZ8gRgjvi3AzfRjepGQYU1f3Kg7V21YvVTdKivp213+26wc0JoCek
JINUa93yVUNU9SQ/rFxyZTm5RHLmSdSJhYbDiF4Rk2N7eF0GO8T7YlWQaVVgLHnHhrCG6lN/T9r+
tRNLsiVJkqUp6u/l9svjHJWlESjUAuTkEOdE4lZZ7bqzK+HMiE3VxjloCxRDhqV7gDqBaKUteqwh
A1W0Gxkpo/K8lSvb6Eh5fqtL8pbvzjmJvLTu7S68qghrmVh/I6rq87s4puT1XtXpoxTBVd4r55sK
U6j+Q1B0EnMfTHKAjeA4KFCBh1NJsA3Z9QaBtdvqGhZ00GzK8dAQQ0M89gRX62wyX5IOYJ5Lv4jZ
+SxP9iPVlxcj3Abu/BPy18mNCTwaPfUTnao6OrJpSwiCgk3+A1DuD0jeqo14SwQB+IFJtaFHZgvt
FVbRpQ6RBL4isdO8yGJkmxyjyw40TXUM86uM2qWRys2stddBDi0acmh3sBC4jBvrzLXsBolS+tRC
B8gemqJ0RAwrDxY6gMiuRjdW3luReTu5IY5iEMeheBHaIoCgqno/Mw+WXVM7WbA7ErKbLNBYGq6z
hxYzkqgQFZkDEN/WGHHOCYhww46HX+f2pinegsXtF+zqYls+6z+XJOqsgMU9lYjkPlWBL5EguJA6
Xy4WSf2ck/2CJKK35xqpt2y4Qdh7qXaw1EPFY9HFjxm2/9GWvfjQhA7mQFvBHzP3zsiRvSk8Q9vH
yW2yRF4Pt0RU1oTm7sUf4o7koBTzL0pJ3SbPkLN+qAFgFnz+zIvZ3OoYirT44YyQnfesL3bYC7Hh
CTc3JLoQAkDZ5qBQWybED0s0O8nldXRNYEom2wuscfQUor7AnCyvC3qP7krMPfDb6bxbvnYpvs9I
ymrUw1WBIGsnlL6ZE2Jtq93WetRu6+Y6H45Z/8zaIrrhL6VE3P5G9DSRN3XhS+mvKLjToltzUY9E
vhB4wbl0u4jH7Vo/5uTBMcYsg3rTMxnuyRxCboAcrd5K8bbM/STz5OyxAHsZiaeXoLyxZLBXce5V
KLzOgTuziU5Qpyo7qLSdkpWP0PQtcr/HQQFITkobUSWNdhSt17i+i4ybQHkndJWEnAl8tVa0d6qO
getYZk/i8GNILG9UYnsIe3tQGHFYC0VJgoCC/F0+9M2rWHHgnYlnpuxeBsUagCyMZKOJ82rXGcZm
TM/eTAK6UR7lvOA8vid+OYhuxOQ20vwu8lI7Ctll7YZgBvxuDhP19mV8Qc4W72N/sBtkIfFWEJ/q
/hA3N2XxGEanoH+Kw5+cpNLyNe7dKbwp8GKRXCWDaA5PveQJioZQEVT8Va4+G7ziU3rFTECB3GUN
vnYjh7UrW6qjQivqyFAzsX2pfo8InciMnLmxgBfxfOhacog6ck8rbyY/EjkML7PRbYIzi5F3lrdB
LDmx6mSxbdBeIbaJtGIZ01uxN8kSIkmomu/K+YfOQxL0v6xTDIypOI7puyorm2i6K2gWSOJBKh4H
6/D3PeD7Q9E/S/FvPfKXpXg28nQOW32+l+4nFE7ExsuOGvzQgJUam8iwESAjiiKQrMPmBaCi3DQv
gboRCmJfYRefgpfRH5GTVAQQ+tNz/NrDhvPLN03c8chM98EL4GtymM7PkLRMY6OVK33vbxTTVGT/
fIPf3/DLN+jSSI66QpvvVVwy4d1ZQgB5rajHIP0ZEoeDBCa+zkhFUtyx/Bic8powMBslzdLimFN7
vJIGniQ4FLvasoVX8SckwIqUMbtr7UJ0TCyQyGxWugHat9v9l099cY6bYcRH1ajyu1dOVvwMoXNb
G7ozOpLZ5rYrfPzGqfHL6PcVE2kWJBS++A0WDptlHDLZOVdOkXiZ9dN45bj1K3VbMkB9neA8pgyH
7lTfNQ8isYvERpo7BLfxL/0mOI1P1cl8F9/V9/wTRTj4q+h5uvv7M/WtYOPrHbk4puRJIhQWVPgT
ouyk2WhEu97022gXRJiA/eyVpjWSWWT0WBG8HF8lSVO4dDykwKw86Jd52RDzlS/iJzojYIGdI/2a
34g7NRBysLwNja9J+xYPMUmdZNWScp9uBB9T62feFJvkHf9kaiPg6hVbB8SOXneVaLp2Ay8ORF0R
lfKY0MtQp60ab43AxyFf2FPvdrg/zMdkYWtghW2ktSPIdzO2Lz/v5QBAmihcApWyjc1aOS710Bnw
lTtuymi3lOOS7uHSd0wMLM7f7+z33Yd/nlrt4vTTZkEra52xFOQt2njH6Hky0dtkO+wbyO8BnLHG
U72siYC+7559ufJF62hIc8XsNZ4pYUuylkmUpEsP9y7ZL/nfsz0/xXhQr0Oc1/Lz9Lz6xb/tXH25
/PI0fFlkFNnMxnZpo5bREV7mpG8yl/41WAfCNmBJ2w27gYPmeq1Y/kZb/8fypl0sFIVwzktjeZnS
o0YFal0TAvu25Fjb+TujNkyLZA/+opJ1ulPmBfAIELPSvMIT7wUf6Xomz9Lr+Evxrl0cjwIEDYYR
0EZrHVyTWsQvgcltKI/1+6Rs1E3/S7IFusjlHgWi5Sg/V57Bb+dfX27FxUHJatqkrTSubz5Wb5Kj
qhs8GyrWAiwxuVcazhDC1Zy21gPVQMKpFIXLysnpG+PLnzfloh806sQrqjqPg4jOLLhayNHSVYTH
qt4p5Iei8XsJyZUSTr1wEqNjnN5rpEcNm3ppC60+nGt35GK97ZpRaXKeklODLFAlVjCvr5rCR3gc
MvsStrV8MwzPkfZBwGqYbeiqg6TzwjV90ff9mi935mJJFPthBmw1G6fQ2M2SM04e8VmYFvqfjV/T
KrrVs3sjtYMtJr6ZyfsGjddCZq0Ow3yCiEMzhSj6J5286GFnlv7fH5zfsXR/eXB/y8m/vMNz01W5
PiPIBM+3i1/CnfBzwKxooPFW4A9AtZACn44GL7NNqRN7C6Pd8pWnXN2XrnY4F77SbjFVoi6Q5GVe
94iswVkkhU/NMbBRmuiele7Rvhp7tl4QGyiXz06+zUN7mcj2tvzRAoGgWH4pfiCoZWCrfsbhoXnV
3yr7dz5hOS1hLXP6bIZuc4OwsbZNJtrdrdFOaxvJt+f/f+6XfrGapwk2/3PEvLanj5wFwH1RxC5N
vdaVSKDG2sgkhG6q4f39Tsi/8wH+disuVnM5KobMHHhS9GkXFjcchlWb0GExcc4sckbvN3aq+xbC
8/q5xjxUV3sWPGTdfv5r5NS86Qh7EYFQhAmhnwEho+3rmP2I0g+z1TwefXKh03czPkTji6h4xeie
ARnXrItxez/1Vz3WbsJcyx3olyrZ0MzqiSDCzBksuJnJcC3roUg/6rMnl8cp8UsStlBaa7ss2BWk
+Yab6ZPzufpiGRsg8RbT9IRqBrUJjQPYVr4GNWKThPsJeDL001NlcvpPPvr+OtGvI8WzDpGGHEvj
D/Y6fzDyhG50BPJorbEhs/gl6YkW9s6+coxuBXxFzIWz1/yUuG1jN1fVYz2jwrdlakM/vqluzQCA
rXa/sNWX7+CbjvB8rmyJHYOast7k1sYKKJ2c9KRtzbfmaXHCJVvlEOylw1B6YWufd2ruaVeanx3N
o5lSih2V2hNejekqOQpXhcyBBtqPF/Z3REuJ2jEJnJFin8pz9s32MBFMT/aqpd7L55cw2FWcEnXg
U1b0cxy2TfRStIceCZRVvqX8KnHFks0LkESYRwV1O4vJQxQc84gNRW33gTS6sNLx2xIXgo9HyDn5
Zvy4IWdiABj1nGyDAZUDGKVeAWbniFitDM5JXj78N/LFLxWXfrH7t01flamiLI0ygsgIA/T1Xbtp
5E0N3PP/gLBaqTb0yz3fLEPpnNH3XIh1Ohzt5Le3QxtdfYPdawQyWep2+d8N6b8sCBdbeywXWSNI
pn4iuJ3hkgQlzplpuH4yW7J0JxxBIqsCmkFmS2u7mL62Gl3s67kuGVZNaXsS91gt4uyILyANGFcH
tNcQbU4kz9bTZxZuS9m2dB9W9kh+AbBtZyCGFrY/QuGX+iDmfEYP3JSOjDcgiuonK5kLk8bYYIM9
g30LnSx5lKCQW9s8PfIimggvXOOR0j2Dcp3Fntm6lfWaGx6e8vElEu/CDJ/6CDAoLOCw0CkhW77e
pP5/gfH/o7LQLyoLtS7KRBoo91pHMJErdHc90nQ8Go66ie9GzG2kFNUbYP5L0BTgG4fztYzxy5bF
jfXCeZYFMVxjCC47wd/W64sKo46j0jxL1FyyX+6w2y9OIhp3oIU3LSyIv28P389YvjyGF3WEdG5a
q+jZl+JdndmdPz8LhDa0NFK9zMG1sla4SCsl5aVwKVVnVTLPISK21CbPVakdjq1IFymzC5vGWMZc
VbE7DRNG1SHfg/kDiGlVq7JypDQu9uNkspoky/XlYCd88H7f8/RvlNeZZ9L4HLbiyjl9rYq9JG4M
UzEHisnXlokgj19D87yZyfOek0e5v1OVA7AE8xhXPp2uQnWNlE44Zt68ehq7dzE86MlNOK2fMVeO
t8bFYitV4SD2M4KuKvMTDbaAfaYb3Dtd5+it89FAMh4gk201yy1HUmybwll5/tY+wcXym5vi0Iky
ypBMflCVF9UWyROAnICETCX1Uv2s5KdScHN3YvjsZ9HDyvVX6nnjYhluw7NeGglKmTPOevkWm0AH
+iUCL0ZIuxPmhw4f3i/6zcTMc8JqprUfYPmCf3ndjYulmHNunGkSHYZQYAO+lrxO2hmy29OHMm4H
Y9c04Dvz83EW7ta2ge8Hjf+8/MbFApjUoUBaBVX6QlqGG9LYyet/AiJ5+wOwVqtXXPu5Lxa3Qa3D
YK544ETRT5gkp/ulMeXIsqeqaBeLFD3FriLdQkYaNJVbcoNXAVdLwfu3X/xiyTPPpt6UEwvsApnA
BdrwnZfoLFBgpIj7qyveymZ7KUaq07Itm8V9U9XkoOTUmWjEUcVhMrdFj4RXMFPYXP8Pv/b/I+28
duRGsnb7RAnQm1u6dOVLKqn6hpBrJr23T38Wa/4zSnCqKxrdGGAwIwFiMhixY5vPCILcFntUjYyB
rP6t6OiaR8OdV8Zo7KKoZZT3q0kl6h7CyCrY0FuBgp1xqWtzXd7kxjjZHcmBNx2MTysHYqHX+Gcy
PtE83AvO8buLjICVzKDTsPRtZ7oJ7VatDDATc3NThbDzXrFXSf1SCSLNkyykKV8X32bm49rRQYhU
ePedr56+qbFqc6rU3gZvVk2ICkjdjUzdj3iJjAtkhrutjXEzE7D5H26uqydvIrjWhYutokQPVoTo
zX16oJxeDQ4X0FIM8ThdyCI6oq/8Bgf4n0N09dx1Ra4K/HzZDekObf4H43PT7WO0fxja3A/zz7T7
Q9VpAw2agzyrYz00h2UfXcBqBInh6I9R6cyvnT97ZPTo7xUYiDryrXKT/kBb3SL1eJqP6/6wPmNO
GQd5cWxUB6lJ2a+/j9/LZ9trAvMe2co7hBRYXorm/Ny45impXcgn/F/+8EaZ3fOzeoro133D7PYx
eigw+WJMvf6l1Dh/rt7SlVfd/MScne41QK4VPv83QGRrNPlooTYXTGjHWpX2fKAWvt3ktUiuIZmL
D/qiHeinyqsX2PgNhWATRdP+oLqK8vZSaSFK9USbdHPTjLHZ1zsbQtyyPMT1XdIfwvmkRKfSfAFv
ASbROjZwdS5/ltUpNF8/PqDvQ+mvNszmrsnbpenVXDceKuWlkV46mbHuF/0Zsli4kF8QFFfj7cD2
J3fUn3YxNa1fl58l43Apf1KgmuTi/uLXqqdgHjh3IkD9u4nI1e/b3EwW5kjVZIAJkU1ctL9UWe6i
eDX6RuEyZGiYOfaJ9OY1ay737NlqX9df4ovsCNbp3dvp6ndsbqdLN1+kekfMbn1gu7LSOAZz1SH9
Y/Kk/Is2+uV+cBbtfImR0Qqy4kdkAa3+M24e54WUPSbmZKLftPIrPtjD2ylIppZDpxfQXRA4RopK
2Uv5qZDuELxe8SE0FhTkFQK9+WFMZ93NMl/tb5S/Y0IsOEzbmUixizJp2MXgmg3UdO+TFi8/E0Ez
8rM1gbB9ZObz5ij1+3HHBZd263xkPfSCjyRakE28V+ysrCVYlrQ3B2+n3jTSA31h5DlvZ5f+CEpB
uHsF6ALXTOLZ2wbCs3dvVnSJ6Nsogo37Nv28isSSWfQJJh3Gw+4cAhGRHpIHxVfPinJOLKeC5IDv
T2OeutpvS9iJa66FDEakoBKD1uK5Vs42xkjT+CJ3RmAMvmw63ZdwOABzrW8NDf6eAwZw+r7Kbuh3
F5R8tKOK3l/4Ug0PU+ihtCwhXdBeDjI9P8ny5eR+vsD9O1YoSU9OPe9x40JOrroHQQJkFEGOe5Td
AMMY9WezW03hGuskEYB6r9Wc6nn+Rs37AOBocexz9Yxl2j0ikbqxH2/7z0g0REQDy5lWIIkTPhh4
OCCF9PlL3x80jM3MPX3KEYfoT+Yf+owcgGu6yr35OWWwjwaePwb1kd962x+HP6rkV4TMRIrn/EEt
kbp1TIRJ8A+UV9lbaBLVH9jmGtmnInuI8TqZeSPVNw4mUmCWg0hslfpxENlBje5hxmrdIzlc7pjk
H+mbafljrIJqCJqR/jLjYmbyxfgpZfFwnjDcdVaq344W+toe9BMZb4baifu7YXeY3/6QNp0NAuBe
6h7q1lVBjMgBkhIFusm6p31HyElnIHcbxs6ldbqnCWvB5+SPLPWTX9odVvLK7UrQQU8Y8iNMZ8Q+
jxoTJLRVX0BQpV9WnbJf83d5PCIQLP+qKzAn7Zlws7tBLIPhBu0ZuXZKLmnkLEpXUw/1+tcfn6Y3
CNpH4WWTS8xmny95G70VBeZ4LvqTTp/fm+z/FAVT5cJdbtvDshYF1URREIpEjd6vz3+HXX1zTVca
mVRqU59PNQlG2N7gnMFtHQU2KjAeDGagrvJpWhX4hmJfyEc4HCu4AfXif8RiRjrr/+eybzP/qxMd
xfZkKRkX9aDchHsFxIt6TriY7xXl52SR5aRBNZ907S5zw+RW8DFEIXZzTxvFQkuofuu/TuiZMSyo
7iMCetBZB+zKmEDTB/e0DH8BjOZt3AUFwVV9t0N09fqbm1gfJ11JFUryDPBr8mUA+5wsbGaQRwPE
zrpsgf+83GpVy3U8geJK3CH8niGTc8QwpzgVTCSDJnrUd8+WeXF166uN+5pqfi073zYxt6PvMtef
JFT1py9AthZfQz8HzXoxiPzdXt7Vq2wu88QstNpeU67OU7+uXiiVhPnv4iJrvh+Fk1LBTbAduu3a
vB61hE+n/SG51af+JAe00LvjjEQnIjkIdIB0/NM6rkH41njo0VXM/Oa2wfXxe4byjQgu9D6Q/ffr
b4dek7KolxZBggc1xu7Yjw+oDNFhPyJK2fkFcPLVTAkykvfxHtYFO8jYXM+A2dMmjsi57blxVIXr
eH6Q5gMKnbhmDm+EtAhrhB0omHO8O+YYNe/OhqfYt7X0oCm/rPK232GcNzzUhocY1CB9ic1zt+J2
lc8ZVhaIEoFRPkXNVxMt3BFA/s7+2qyq7QDWXLl6DBGGVPd1dcrHu+Hy2OK0eNfs17zfSXcPmXIj
hz+brkQOVHR+3635r9Z8UxA2oy5VAFaMh4zG/DHC83Xt1XtNE9Cjd+XPaSCsfgUhYztCSXrdquaM
lDXUztqJShDhHbP0KugD5xmmbun3X623h0e1z03TfhchN0RXyNvA4ypk9g2AvvHCWJ7av/cvuL9o
Lq6rGJG7hmdNgWycuxQWpgN4HpaRmG4lWvZNcTXJZqck0RvDLYTmifGQvt4ZBcJWvDleZX8HIvRu
N+3qW29idZxmQ6+VPLTx5CBTvaw9NOt4N/ZjDB9NBG0syEG4MDHEYpIiWvW3/uAHF7exidR5nElp
sSO8GRAey/umPSbDXqXgB4zdBz31ExrmZQ42MaOi9AxkQhEDi4JYYaRzKtNDdezBsUzKUxgFXXh/
aQ9qkKg+IO7UpBOLPM7LbncfmQ7NyXmlzpp3g6tZn+PBLQB6F4/h7lWtP7fkcFkAnBchxEx5fB2j
veruwLPZgPaCxnheFjQ4IiqqoJKPLbw7AD7Kvo2e7O4GMHFe387W0aofUcotWa3KxTtB2KJ6v/42
DB0vMsmwtc0WidrYVHcTUYnKbR0J4+Pbgs1AEZghk+EsPlaFqH0LguFfBOHfj91sksWyk6QNuRU6
fMfR1qvI1TkWVsFEC6th7KvpPQrJsMLHbvYGTV61sXvNWPseGhS9fRXIsht6ebdfgXO77JT5wKdm
9fhx8H+fv6P8ft/tnSvJoZTPZHLWjCD0FzX+pkZ3JGsWMng0P00jBH3g2/KjbJ5BQWMCVqdfBb9B
8Km3BbPSKHrUzRwMQs4cLEG7BoTIZwyf5L7J5gTChouIkAf9fhf0v+++rY9BauWGVVELgnRdxU2h
umM45slWIKEfSpMrKugIZuIr9/1Rwu9V1zdXLoaN0MdWSk2cOdh6uLCekyC+jSH5u/beCtIglUR1
g2iVN1ed3Bq2Lhus8oWeInX38HOdU+NIql9w2C1fuZAvYnaWaI3XX3V11Vws0+xb6W1jm62vBwXe
epQrprP2XO3ZIc8JKKxEwfZ9POjVCm8qlFGyF2tXvpGWlOIseyDOemfl1stgWpaD5NE2nGmH/Mv4
sa1GyhGX3TSicRfnHhwdVDslaIE6cxNv9MqWKij1YC6Jslnh+27iVpEPutzVvK8NCezizRYaXniq
Ke48ujG6Iw+L32EsFkBsd//l8d3ErkFVylaeqEDgVyDb9Gl1UUaxNP8q/xk6pdeh7y+uFUS7eRO3
dmYdFVJPFQw6zrcvPnwaSE77EeSPu9uHyBQG6zLbopd9v2r4b8zYVg3hpKvtXAKAqSsXtYDdLQbq
hSsfZMzc3UtLpr74aYxXDm0O0Z2ovp82/X74ZgwfpShIXzSZbBV5lV46lhlFZpF/khFX5ybmVOkF
tgDA0ZVvpJWTs3N/YNOegewzCGihMyNqUN3E0R+rnxIeVeZJrW9q9AUr8axljWH/m+78/rGbGBfb
ddMoKTdp6yefooO8Sos90a72kNgSzpTeByP/Pu9bINTQjnGPFuN/hrOAU/bq95g9cQO5K0K84c6e
bhDBBaQPwWp4SkjxMleRvyl9sGieLLpV3081f7/7JurJdlM0w6qo0JFqrlK/8G9oQ+/twSmCBg6w
o+5X7+MqfgYmEItAMevm/2jpN8FviOECqz2hPqxwfLs1ypdd+7Xvn0oLMaISsR38PbV92n+Kw9ux
/hSF92N/MtAjnuhS+oLwINq0m0Qub4y4A1SJLsBCBouyAdnUjmFu2SJ1junIxafFJ4z/onO6iYdm
HEWS0b8R0mnyKi1WgTI4R7BJaP4YHrO18dvqPZ1jeCqKEYLYtE30NXsMq6rm2WT2YXJUL74UUWWg
JVHGkEbPJDSxvzDE2sdCCobo02/iYp+0cRLLb/fexd6PybGPj/EOXwaQzWrn2E/ovIanOr1R1vy9
BfgLEwQImeCjC5Z/i1tSlNHGZDVhBqL58DGALTBN5/otT2jLzPNdf8GTGkDvKuZRUnS3d4IfIMg7
/gexVGrhcsmIBz1Cd+x5R+b25wtAVSJirgNMF4zmPy5t/3v0t9CltEdap0xIADLcKgPIQqj6HAyP
pnt+HNBylMQUEMEJ+x9cUp6Bjey4gNE3e5zJnYv7i9e/ruis5bb4JZpmvw9K+x1rzU1066rQAAxI
eFlKeMHGgm8dyEd8bSjRIkjw1idZ/yoXD7Q9IVdGNBCER0z0ypsIR95eZFECMmZaHmZfRewDAqy/
4O7CRPjmgouM36V+JgxmgqO9xR8ZtnTJzJLOSR4yVdlPzNMCA9Lqjem21h5O7XCy078DBVqTqA9C
+hZ8lEtNK5nmW420oxPnS6gpM8bL07vuQMbTBEt6WvUmmunIXe7OIjqmqEJ94zBcJfL1SuTQCw5U
2Nxouy9YogXRH6Cc50NRPth7g873XofFKwqmooO8CWiKlv8fhaTDnYO2nOlVKPiBCYLhvFMO8XIH
vaqjZfV3DrPg4VswkhK21tAUbDPoekB7MdkAplJ8H18NJ2KQSvDEaxJR3H8ZPrdQpKzuh0oueW7G
xISSGDKXm54wYgcP0nvdi2qtOn74NB77w78LnFtAEvOBOluwDGNYi/TC6HeyA7S/fxhMtyNmtw/K
AedI1NPF/m6CS2Mrg1RSOkmVTRxTu72F/12gDpAIUK1HcilBzyPf4XCqFG86cKbQTUn0rTdRLWym
JNsNJNejTn2suGOMpgttbbovbmk7ieUldH5odf3bmnGrXdRKbaEa49udnfJAb+eohzz1x+6W0dFX
JMxhNR/1RpQlil54k5gtF637j8hG5+U6+VGPBu46UjZn5kLnWUeeEfIRILigEsrGCOK3tUnP9Mos
ZX0Gx1m1vnGarTOhDANBiDaINzl1j5VfBjPLE2xu0WM3pWrY9xeVMpm0JHPhy9+gtU9mtm8zCgPJ
s1/+RkNRtMqb+KVa7CpNJxk0NfqnX4dwL5EJBRlMLrAqMyThCOhdf2zcWjtOIskYRVCF2Ss24yps
K/GuWGqTKixKnnP5sQnvpZekO7aLr3qV/VhgA2e92KQpzAHb7rRcbuVviJyU7X7s7+aOkTmJkyim
C25Re1PH5mO92DP6rA+w3MmRHCZHQC2RTkCdYF//XDmAiwixJHrmthyVuimzGp4JGV83D2WJ0PUB
alX9xkxessMOMMVeFSsPv68p8ztdstdNefUJInWXTju0YCmEK5b/EStgNsBs3gww8UY0XE5o56Mm
kwWra8iBeaM1fFIxNXKqHngQ/dezQf/IT+8Wb9UFTs9ddjuuDekaVbgG+7xjnDxhZGSr52w/iBDA
b6DuD1KPN3Dj1e+XxiGOlVDCfAwkbBvkkBQb5IP5Mc2vcLodk19ydl+0r4bJpDR/meQvtZsgW5je
o56RW57d72lHVQYD3Sl7lOfiBrTNXD1V1aHMoA/tqAimIHOMHz18GAQ/Mmj13LdOMh1BhGCbqdE3
y0lugAfF6Ssd+AnKyXTYGfyUGQtJBW0YLI1/aaxLddAqsu29RRoMDpx/CZBc94KivyM50veCrBBn
ncEmtu28RYjOEORp9hoOrhYrHy9tmmictya52cEd9XUdR4/c9k0kPhIfylq3HIENFT4/qMr8wi2s
m1zY1hcEOnsT21XJ6jR9R55aGAfVAvdVeLp2tP0s38uInoP8nFGP8AXhVXTGNlE9Li87pVWpfRa0
XALFZXiSni5WsI5OJiZQdF3sUdhjVkQvu4nqpc4Uf9FBMyNUIde3IQZIOgDm8H4BFXMIURhP9315
cwlhzfbNMcN/ffcwxk9R+0m77EMdIV7ELIUtCEHktzeRfzDnRoqstxYEQ87VUkH5FfsUnQtEZx9P
6rUJhYKJsPj+8MGmJG1ifh7i/llr5FF9+szHz6Nghyadt8SfaL+V90gxgRCOAT9mrtD68+PRBg/f
xHZ5UKRpGnn46mXTwK+WJlQA56/03b6BVMbZR4RGEj5yE9r7amcn5SqLhgIgEWRkqqHbXo1cyZvu
A/4+1PlCmW3RKm/CemvqeiGvBZHu7J4xjxp+oiAC3AfFxx/dt/nY7SMxeODDrc7qrifwKrwA3I/m
omer26ofF36GnSIqkwFmTuGpXaVhoErQ6HUFB3vdqn95BfDYdS2uHltIUmhk04okte6q9hgf0uGm
Se8HfR8WN7mM3MK33UwdGs9ntfBwAVcPh1z5NgsJSB+mM/yQTVzTm0w2l4GRHQojD1hir1yU3csq
xWWdQ1SMPMGLiz7yJqJF9TxfhlW5P5/BroI1RzOMwrNd6Tf5sQ1xzqr2LTaJohX/MJTyopuYlhRj
qDYzAXyV9NLAhbK3sKikEnhMDjG/ARzQrhW97vo6H33nTcjS7D5GT4RpXdMc9f6wihAo0K1XmZ/A
KL7tbGg/RvWKqR57TBYlqx8PsUxJ3gSuVM/zy1LydVeuUfnUus0qpIkbC3CE14i9vXsNfcSqBB/5
vbXWTE2TEGzUDXNbbes0Vkp9rbbffFBGf4Bp62OipsCfh+NoM87yUnyW94Lnvre5rp+7iVvtIGm9
3E7rhASR/tfhvvxs+2CsSIKtwPhSML8RQ2/e+8TXD10jzNVRbuOwlMpoIQ9eKTBrYpBUh4W0E0G7
qD0kT4rX7KtfDM/axbMH0Vqv//x2h10/fv0WV49vosslURsuRR3dQHLI+Cwfdm7/qjfOmpUUn4VH
WPTETeyqa+2CWuvajX9evq49yvyP5mCBtgIaCmH2QbidRJ91E6PiabJ7lTbhisjsfQ1dcwq806q6
sFYb9dfRsxSvc5vqRohoEL3rJly1Ul+NqrXWt0cYIzhm1b/wkHyTQpU+pc+aqMsu2kybKDXC1rGX
lJPDaL9+XAWfLsiO+EPnzBUc+LPlXLKD4pSkgnu46UXwL0/QJl7l89Ckk8wUWOO+9ZZoD4GOblV2
GyHI6BbSUQvoF1Vu+zd0hwVrva2s60ul7JSKZ2PiiSM29p4JXPjxRwM9CY6XBwBd8LaC1d6WzUUe
qmCTKMRmLdDLey09YGOs+OaX6JeJIZwvL4dCfsxDR/XD1gXCJtza69b94PTam4ilRKOcRjNnKYK3
EfkIH6PFiiidi5On5fVpkEko5VjovAHgEccuwcnaVtK6qgx6g98jw/cXlOC7I1JXiB0s/UNbfM5w
Sl1Zi/KhbDE+ReNREkgSvptoXgWvbSUc9UYPkYiTvd5P6uC0lJleMQOnI5bAcpIOvRMWIo0PwfW0
LSllKbGlUqZzMQU6DViUfxmlSxBSc2/V91q51kh9iAe3otXexLGsKJOqjrkpph8SurNwhhCUhYNy
Z98CGUrzVRLPOiM1K1pm0T7fRLFwtBW5MnnhxpOwYYuf0hL1ewxRcWZFCabXfkzG2SLkrKhFRD77
9qwavuCwibb6JrTVl5D0S9+9gcOmIAWMWSMuMQ6+TTht+z3DFvVNY8Uwhdnfu/yK6422iWv6NMtV
u0Kyae0cFGR9IDRIq3FvFeL0u6o/5Ufja9EFFXbCO6eWHBM9Tgh3f8ON4uOFsLbVpK1l1rKsqge6
o6O9cxoeZDRu3Z2vOTFFJSjhiquNAlov3I+/gfZetv97GaxtLWl2qhW18AwfLjcrBLS9q1/mFXYz
edMnA6UufSUvz9Lt6O/aWwyHm5+Gss/rYHVOAODQBkrr11C5L7STUOFr1ZvZ3vtd7GopKhI3ehvA
FbyNngtO87wXjVLUjw8QJu+bXEfS7Yts8PO1R/pACB69aL+0Khi/TcesPsDL6jN/em4Xp5Ed+TB8
5/YI0EwJGbtAhvZRLBwPA/gim5wX71r8ftwG/nsNz2onbld8fOosab3vrjIzPVQno9DI/S2oTNa+
UR5M1MQWKCwl4S5ceziX6hz/RF8Vbjy+jG5pvX78wQUB1tqWt0nXhJfpAhxfwxn+qOSnDGWJpDhq
2hOAX8zTMCrf1/lR8FjRq68f8urVIylTx1gh4LR+Xj2E9UMRjOVTVnHW7XXaCQXwRgdD7U/p3aTe
hZw7UeX1cTZhbQvbXFEvF30Ah4tHGgL+wMjg49d4Intpc9jtY5CoYoiW6KGbQJu1+SWcYDpzs4T7
ArKFPxxaFeFru4HnnXozMjPCHOLj68zaVrbtrodgZJI3wbfz7IYChOY/Kr7oeSAV2blG93fKHtFZ
3ETUcYhMJZo4i4ruqKWjh9Tx5W12RnzWwQ9uccxv1Ur+vxFsLUEI25a06jyEebZWH+zond9pLopu
jYzw2SF0VpSi13CYGkHgFJ0jedOE67Owmhqd3dSSHEze6iWTVZ5O4xy6uN+tXSI66KKnCr7sm3rS
1THS1CyX04rWX20/1Mv9vLvjzi5Xncf58rnzO9SB4fWeIGz+yyLPeluQq0dbUZ6pcUJqDNUZxiZG
7LwyDhQM2ABl/Bwv7ClRj+ZdLvHV9fQGmbh6aBoPVbybZoaY9n2tn0vEXj207rMegsLl+VIdy8+0
wp/GH6uFrXXfe+YMuwXVbaJY6g0wNBasxTIQ0KKf9i5a4/qnbSIa0Ocik0tOdmcee7+z92XDKD2a
9xEitCEKitJl3+9czKSEaH5BUHljHFytSqTIfa+Z1n+aOFi78o7DoaNUAJf7lquGvthBfc3G/row
seRNJOtsW8/DC0ElNO/y9NkOT6OvmeemCC7zS5LcG9lTat/3y0ORPWMeXZ2N7iwPr5H1SXDeBXHm
DTt19faVtYuTcSRbktsT2iY++KAMJ4aL8tl2aTog1nM56BNiMnH/Tyac1998E+J0eRwnraA6KdCS
4fakazeSl/mVhrnb3U46NGtszfbjv70/lU3fTuvqPukTpvl69YhiZgwU23Ab2kiws52y/1RIaJjo
lmsEwJMsSNzLdzsUXeKC6POWU1+tfG3INoIH5C8DtumeJh0hxENk2R2QKcr9ATsgGgHNeBS28dZ1
/WDvKZs0r+4tZRc2bPg0/6XibdCrr4qrxYcyPe+0W7P4Yetf1eKnKaPqI630shS+1smM0WnsIkew
/0SrsJ7Oq1XIpzZpugtlS4Zx3nGKPdw3Q49+DMK3YIYaV8OL9B8q/V5tPmX9XVfPtRu7m2djXFMo
GQ8Pxzhpfn8bHndueDAf00/Ih2KJs1I/RTesIN68IcOvnqwgGLM0HbgdNQ2Ko+JfcCHaD9CWIooT
DCtxjQyWxP+X67wpjndIfNgFsJ2HERUJBIvgEeKJAdZT21vYXfjWWcEyXtwCEb3tJtDNhXYJux0X
XWEeENOAnJaMgQKEAn8lf7fabHHR/SPZteuvuymGs7GJjLkjixndeXbw01gRDFpBaxFX+NWOp/lb
vWrRy24iWlnqF7mQeWwyB9Y+/HPFYyU04hGAoLCj1UfVOQkdfAXVgLqJZpFSzqFyYYlTOqgNIEM6
xuEL0PG9NBy0KaiP3RN2lHiE1szgxJqPgiOsbpI3u6qGxLTocslTkCyYySCx1wJvdOvdalRNLgHy
j/U+1kJ9QcGCq5tQVoSZGcnRil6AVdO1eDRHvzAQc1sINgFdpsTBffDfnSR1/U1X5zcz8sKsGy4P
GSpredccU4Ct+ICegN0Vr7NXerH89A+d8672tLqJWBdgGuGsEbZnF0Rt2QVMQizn6UlXiJT8p4B4
CEJdZ05u/iPRiuuHb/KzOrHaBiWalb5kzPRRNffyNfbLwe/8pg0iNzyjdhIYolH5u5Yk18/dhK2h
UZqLupaZnbmHl0MVkJk/KEp0dJrv0+7HND8vsNYQj1hwPPpTJoDDYwosb8HOAk+kh1H9Zc9/LAXN
t7E8pt2hgcnSfdW184Rvh/Rg7W7ny92ObsUU/xDsFNHu3MQ+o68gP2XslEuEAvMRDdwkiPx0OIYk
uR6acTXZnpgSLEjp3hQ4rjZo08WGetFWiuzkGPs4CjKs45mXgScxsHFee0uo8mC9JgTai154E//G
LizTpAcYCo0ouTGbWz0JdvU+RlKnepkBt7has4+88t9msW+QtqtXVhbdrPKQwJtpsCcKUroDvCVa
EnQe8WnKDMcI0PVtXaHCrmCxtU3w6y5quahrt3GFmIXSIemd/DNJBPsJvHWx0HLVx8M/JBRenYy3
XuTVK6utcsEJmuJ12AVRdUdp7kfVjeFJ8s0EkQK8THdBS0eIEhK0V7Vt+MMtC12At6sVJ0EJ/m+Q
RnQJDrRBEGOADO6O94mfD0GPM1kgOFKCu0bbBMG5u+h1DP+etK2hS7rGQLaYj/GcJHur6mCLuVrN
7E7wXEG9pm3iX5/SjkHrkZs9C7LpeSwJOtUD0+hAm/HBg6SV5qRTPVYVbkgo8tP2GQkfYe6+bqcP
cvetykBsSkmzrPaVBs5LB/VwIVWeMBGlD7X6qQneWrTa2wAGIXLCIW09zxNRAw8FXz6QvGVA5Pxx
Rbc3ezCMwu6I6Lmb9E3T52WRdpRGmOP0+3C/QEZDLZb25iXE3oLSsAwm5TwJMfWCAKZtAlhVSI2d
XGisjq6SnqQFBbzYT7RDpe2L5b6O/XZNkq388O8WeqsoMClZrrcG21qVPeM0/VwnZtrInl71I92s
gf0VM0wTpDLvAhGvYshWUGAalv9D1I+ubjvrrU45aOEZLf9I58OAfC2ebwHGOPmIk8Xykk9BWXzS
c+TmgjC/jVCSF/wkUSdwqzQQVeP/gRGS3q3ePJFJcmDBAyjGyzxQBhdrHq8ZRF9gTZI/OFhbnT1a
y5Fhm0B5lMcMcbrhyzo/CL9mJ+GNIdjcWxuiaVHsupNodY1u/q01gD3UCA652qf8SK9zRcQZu7MQ
aSF66iaAmXNmG1I6rZOK6CB9tibEoNE1OKzov4GJzqoSsoig2MKvuUnf+nHZXRTr7V0l+y494A2C
zlwRIPpm7sPSgddb3gjDx/t3smmppq2iEbGdyhiGlWa7VXQ7waZU9+vcB2ap4ZDWSE+d7M/YZCjO
+CmuD2FyLwrR2lv/5H+30u/Hb5ZajnJVj4jSD8PXkiG//ZzTycBvrnFk/NKbg7LcXm7kI/Fk9vER
KWv8Mo19if8AIrWWqz7o92pP0epE0hHQQl+co28mAvaEhj8q9j7cHrLwP3ZT0FjH+Ntyn3E6R2c0
nToOumRf/NJhrt5Yd3iatt8v+5GrwnJ7N/0GpNkff+W+9YIfKsOagv9WzyqbD+3Ie34wo+Hen5v7
qvph725a+QXvJc34vK/pS/f2bWju8ws2cv3nCvdkw5sZc/WfhwpuG2Kl9pcOn7j4S19/rdvBMetA
fsJCAvVQ1F2H3LlI+Dh9lbs/yzKQm3Oc3GF2qQx+9T3/jFkO9EjHKHI0hefkjMAUEjYpY5Zkrw2D
s5pz4aWb/LDCPxPrU1nezAkykHjCsQhBEnoZ7pP9bT8cuJtm/hW9frbLzu1xI7VzZ1q84RxaLwZG
hdHrIDk5Ys08EiokJpIdavxuNB7spz7xjB4MXx8Af2rUbzJqBCha2jhrSo78fThfnvkfKilt5Mra
fYhWheaQ/sCB2PnhMcGEFe+Ip+779D29lXMU7Hhuyitod0wmFfk8J96iIrDpygWXyr2sHuXhZ2r6
HXR/gJnANBOvUo9a5US/ivA8JY9Wd9sYj1J5C5WumCG+u636ksSubp6hH5gv+Y/uUTvH97TnStKA
9mRfHO2p+KXc2qAuPyXNsY2P5s0FT8Tvue0pdxIWMMHuwKBseZUTx9wdR8ntKx9Vk+XeHPd4gS4j
pqZwJ+5mFvJT/j1Uj5ZxgvfcRYdhAC51b++Ow+fi1vJT09EYm7wCL6JZfEb2jihiPanmTYSoJArs
BqqVFvoB43E8J7fN4C+dh3nrzkHZA5Z35UdWwJ9mw1F/SG5L7YiOdhg5y8DhdPXX5dXuffkB1kSL
/KbpD9LX/sxN2ENPwJzQgR9R4wVW7/k7HDEvo2sXN/UXO7lDXlr/uTxUOND+GbVn/bVkywDnx3Ii
u5wKJLQYUn8vv/C+LEPEjOsOiuCoHuYv/IvFLzXZ96bT4grAVqA39xN9N1Qy1Vd950SFc6kC/NDy
1mWN0PYsi2NUnRT73B8m+HCVUx7Whun0Y+7uItlV4c3c8qQI4CKjnoN225/GxrncQH+B1FGqB+BX
KSqh4177Q38evoaGV2dOcTM+xl9YJya4N9rj7rwL5vI03deoMzyw9DHy41hxPrY4spR+M9HLc1O6
pc2JhYiY3oz7Qthvej9J+h3fNkFdrftUjnoaEdkRWAJaIvktSfcPtqzLbIjKT5AT/AW65PcDN2lo
mk3VoK8gcm1ff8NUufdy1KVwr7qwj5D1Dy4B3s6YCaQHpSQBH419lZ0j85Ri/9H7H+dqyvvt89+/
ZpOcdpXedNNIjmh87jxsXvX2YFkujMQhvB3kP7VGcZvwpAY4Ohbtl3Y4ptn3OnsKq0+StYcxhnqJ
cXlqzIF5qh8jiZ75pzl7FN1DfzFS+/07N7ns3Mh5NpSQW1b7b9y2kfZBGPiUJ16MqAnmp/RSek8o
F/h+ffjfx24HyLNVxHK1ijgjTltlgSTvc3bmKx0yA7G+EC233Uk3CDu+hK2ykJz6lqJ/cPtuR8mR
id9GtA5129CPIFQEuxBV3+AiBZrl7mxHi8GjDdhf2TcKknJuOh3wMJv0Zt/qd0t5VIb7rD7JxaO6
vMzTkc6N24/uBT4vDh5YuevtZyk8luWjxDgSg9XwNQRcZSACFpRt7WrjnVR5U0OHW79TU5X5lSqy
NpIFW3A7uM5SqdYSjMAf1OrWnoO6YnJFmYQ9LPrzhKjurlPuZwtr133U+/XqtqMjLBOE6v7jwyDa
ZG8J4FUXYldOmj00yAuhRyaDvgmmZ/kAV9QijZiDuANdGYa0+FVJ1AlYD/1H33lNeK+ebBEUtGS1
hKhkr+HU0wrA3Al/M1SinSn36hIfW/DSHpdFJm4IvJ9P/97mmyTP0JNw0VpyzNbv8TH36HcDYU18
w0u+IYSHL/dnHGsrUfB5v0z5/dhN7A3repqsVf6u9TNUHwtfrVFo95BQLLwxehPwLbme8FzvTpIn
dfji+aYBA11Yxghuge0Eu85npVZjvnzrK+khXGj6XwJymIHZpZ9L+H1FQSEs09Zl/eirb4KvMqit
rnZAGDAGX3F1l9ccAeelOEJSW4c7CEMyt/eGUrTdRGFtE02XJOrLCadSREK8InvjuHgX1ttQn3du
tDysj9ZVZg4TaYygD/MXdfp/v/p2Xh0P7VSPkEFY6w4Io/FjYb5kePmEJeKcBBIu7CvcE3qEfouR
rqzgUvg8hvcNPu2LvB+RJWhObEdLtCrKx59jO8NutDmetIhTMAUD2hIou3eH3f/j7Mt6G8fVtP/K
Qd/rjEhREjmYPhfyIju2k9hJpZK6EZJKStRKLaQk6td/j9P9zam4BpXBoIHuDrJIlki+27PAxnAl
N8GugRbBZxf8ZNtdzq6brqiTTgFwR+BXq3YZhOif4dCYrqttkZ/e3QmaBfLTz17BZwfd+yv66bhJ
86ye5gTRFOIDz3qLRQCB+nd1HldF3elsLoKs+ZPT9b1S/c1yv5xSj341l82ZL6DlF1eiuwlJcrPQ
cpXDqi9EegfVV5F+EdM1fC34vOHztkbLql9M3wegqAJEP7QFYRlQnrp+fy7U6v7UOPvEO1XZfoaR
ePhlUt9zFtPp7AYZ3gVmujfQpyvSK3gHhPzemBGQyhDpKcuKiJ19/YajMgcbQHQV7sj1CoGQTRnq
pD76MScPqoBg4SJAYljuKmdZxyWCbhz8cOHivRqvk0P9CKV8h951frv0u28DW7r9jkFpydmUw32p
vpBhO3uRhpwmzF2atakedftFIonx6Z018Kdet2wtzFfjPqOEVmBROltUyRPy6GQHoRtPfQ5Q+uTg
uZzau4K7Jjurw2XQdImdYg9TO7JBj06bdSsiFADmylsBkmc+7Si8TxR/twrOZ9NPa6+mfcjSEr0b
vRwBB4KhbBPDJSBZYczCY2CB/Ycs/OoXUHJHIWuzWBEZTfbQABjr2G88iW1wQ3OodDrOli+kfwrU
9UhXpMQNo2Xwf1IdYuG/z6uLhN33/X4s/sKnJnE/gC4Pf3mgU+udBLF6BePHF1jR6M/EsT87HC6C
Q08qWWZn1z8NH9RbtujVCvN3OBDeuPKEA3qVEmScJHv4ZJue/+7v3s9FbKhajwt9PpRSfVr2Cmlt
+6r1poYd2NJHVuAvkId2KBa3NRyLh+wA87NN1n9GQ/jkNi5xACGcsxLqoDAx9XVb3k3+Cj0vL8q/
j2fTyww2mP1eqjiEDwgB1xhU0GyNWvWTh/HJRrlEAwQpSTidECjVeX3Cn7c6T6ZWbX2qoGESgVYN
iU+Yp1x9ekR/9vnPwernbdLpLiwdjOKgTbF20xsNh4tpMbgImLGGJsUYe9m2fGZndH1bH0LnFKC9
U09/8V/+4/v0n+mbuv3rxff/+i98/V01FlLzUl98+a9D9r1Tvfqh/+v8a//9Yx9/6V83zVt9p7u3
N314bi5/8sMv4u//ff3ls37+8MWq1pm2R/PW2dNbb0r9fhHc6fkn/7ff/Mfb+1+5t83bn398V6bW
57+WZqr+4+9vbV///IOc+VP/8fPf//ub188Vfu/2uX6unn/5hbfnXv/5hxOG/yQhFZzDZzhwiX+W
7R/f3r/FvX+6vut5hBA/pBSc1j/+USvAvv78Q/wzYKHPXFdQFnAK59o//tErc/4W/h4a8lwIqFMI
3w04++P/39qHl/Tvl/aP2lS3Kqt1/+cf7OPq8f1AkDD0zv8KBPWCy8FD7YeiZ2JiKxZACc+mWBra
h/c48FpXrQjHzZgGP5jTu/E8B+2y9y08JDPkfl6P5WT4jQjRjACi7G0wXr7rgLcpcx8OI9AVXPUe
u3L85inwLFT6wwHzQSeh6z6QJs5tA6HT5OxEk6qv7awPRjZBRE2P8YfOMHBCLJwM3bIXPrXTKnO8
OqqrDB1RpiAJwum2LJlAw3iUC8Vq+AFIpAqZF8qIMOagaxjcA187Ln96uX8/wZ+f2F999H+fe++P
jBMaMkZDzz8/tI8bjpSOj08HZn/qqSaqRHOyGSZGtfafDBAZvPPXArUoEKYrzqpgTS1uDT6wKUxI
4t4BF0/ocd5MdIQHXAkD7yRl7sKHpXytYdHjtT4qymZctGiUdDBbMOio2h7GIJLz21blS5V6b6lL
7hWvpo31yANR9I3yeok1BQPKW+UMamcqEHV5c1Qdzryq8kAF4iOwWDaF3u6U53Eb6O9tEN6RHOdk
OK9tuVYpKaMxMN8gSmIw3IZgG8YYy5Y7j307Xc+VrOM8F5u8GqAjN3A4VHXBmyDzSw97ijjjYuny
fV+032gD+LiazM7jwbjQmecubU6/JsWEPkyaVpEn8q9aQPRjjIpEQPQlrIbIOt5V5rz4D7Anc+FF
E+q+iTrBDgVyeOM6924bRHXqsOU4tCd3qGC+UUqMOtp7v8v1up84RLKtPiNc8kBeq3Cb9uVKwqFt
yVL5XBAQc3xy9/sVcTH5OC+IAHs7oPi/IAjFJVWiLusK+6YHmtDxYeze5yA1BmzT8fZZKO+U8GmT
VamPltcMLf4xPTajXU9l++NcRSwne/QbDDIKmzswrYcotOdfDVMN3dX6LRmHryMEMj6544/R6nzH
1CMuRl8sFILyyyXsd26lTAnXp1RlgM5lwYAyWh7hjZ4umroFSLKEkZKc75yw2QlxnOoRUnZOCb6T
U+SLZgQ3owP3nGmOro8qziQjCmFnI5ejzpxlC2ipX6d6NeRg6xMDP4Lis4h7jmsftyEOLh4G3GP4
DOQSkKZko4thgtG2tdDLDtxvTj7/6MMGrJEM29KtXwJnQqCD/ITnIiVSFkWD7LJP7uPXRxnCmVO4
7HyAu/5lQ2BoZGIgVaZh7+sGCxrwx6rtTj36gZ9c6P0vXXxgjvgBTL7vE0/wi3yrboa09udAr6Ci
UsLPnkOaVqtq0XbfpJ8dxrK2mGXOKua0vc4U7EIoAYkOiJmt9UYcG2hJFTxHQjrmANN1yKV/v6wu
qsXzsgq5QMSAvjUeh+de3GGCTZA2jcHMXGI5909SedOiatoGWttdBTqfu+CwxFqVbocNO/+Quj71
sMOoPfvmZJ8lhh+bRn/fDV6OJzw8t1/eTO+kQZEMnV4FNluZFqLGiXqe2uBx1hVCXZBsEJA0F4sm
V4jv/50B/A9B4teoin3lUk4CDwWBf3kiZM44urXJoPftzSKCsLJaYAkjF09hUTYI2NahqN5WgfdZ
LfARKHP+zJwIJAaEcl8QxPOPsclMrO/rEOLynPYbNbbxYNqHtFY3IWnWiVQ3cpUG49XQlzde0N//
/lNfuFT8ffUACh1uwATHCfPx6mEASkXb+3AdztWNGc19M/J926crK/gtZ+xVZvMpEfUDcehhpPsq
SG5z2Ty0OTmEDcRRVfvJLV2MLd5viVImfI6EiuOhnN/UT9lxz2YeYrl2q4m4J65t1PfQKmOwH5u6
b6ELX9fUbKSu9jSbbgLHHBybHww9CrirnFcxJnsGorXD0Nx72UFZuhWlxi+YF9uPp5qVN6Uzvcyq
W2s88RpTQM3bT47rX48Y/uEzXGwrDf7fkKT4DKEvrmgtbgXDqJV9Cpb42Fv++1mFLnXP7jseAtrH
ZxU4FZ9yOncrkXYPXNkTL+crEPiZ3oykfvBbcYVs45UN4LkO4dL1bFSYiGmgG8jwUs7iqkjdz1b0
/3hTiKkEm4l59FIhOsu1zpWZuhX0umFcYCAK5h0sPLULbC9Np1NemE0p60d7LoEGGBBKc28HfK/p
4haSVlN96wzN4++X+jnH+3gW45UI5MwuIRTSXRc5oKvyshrdAeatOcAVs3o0Hjn0A+yCpn71+0u9
j24ur4UtzRneEPXRcvr4WnJWCrf1TQdRvQZD266/b3y04RoUfdEcJiCcZ+GmbAf4RrYgu7MAxhIZ
R9b5yX38ep5y6oUeTjXfCxi55EmLDibVU953Kw8+FcSuUwAtp3sRHBxuT4HsXjQLrwbpvf7+uu9t
3l8+fxiEJASohbLw4lRpnWCmie26VWr917Cpv1VOOy1C6R4qYC4cVd3YqbkZkxamMDNUURnLv+FU
JlFJE1QXLfhcrpRzNE35jz7zAUfpHujkD589n/M2/OU+wX73PcaZy72LbWrGxHFb3XarJBW3hA0v
KWkeG6Cv5xRKRX0HcTeXvhpQYFI3BTBmdL90LqYYAdAus+6/24kua6+IPQFOQWFesgHjtN8/y/cR
2eU9svdw6CIsupfSHIVIVUtl3a1sor5AH9Lz3BMa5wdL9H1DINfBsG6Mo751lV0mWQgSudz8/h4u
+PZ/HTOMcZy7SEA5ds/H9YzTozJpn2JHu+p7BxH+aGxsgcU742X1x3GAzw/3WlgP1P0OFr3rZK5u
Ung6l6KCJsA8HCEq7keNO8CoNifrlgRRySAOOznkB68B6hnyIxIhMHZRfkcMap6O6kBpKuLZbcAB
MmEDKLjQ3rJLw0UHkVmY+qnVAG79J8Xir4cXGqSu5yM3xOckl0QNl9ehnH3YfDcj+xIQf9oqwBNy
weOQ2xFoDzir/v7pvo8eP75hRN7gXNOHDHvmEhPejzQwOi/JCq25ElIAMGj05+fUs2un9kbkIhbO
xvN4rKgPXFTVizWncj83sHEKuzb+/d28O4xe3s05FXCD0Kc+eefm/hR+8zwhxVQwF2O7YR+qZJEU
2XXRo+DLvtY2vbZ1j0qNRtMwBhFeLfpS03VxXTEvorRH6uRmjzYVx2riN/7wJpuCRSofATMv/a9B
imy+C82+cL31lENWqO/g+ej70VhDgSWArc7oAaEsv1fDvJ1I+1jo+XYQfFcXzZLA6IhNw0mnOBvc
OckWgRBfZHrT9HhERTcWqEfTcdHJ7EGOFA7n2kKxtDvMaRGZUC+HAqbMQ/mg+uQzzefzkf7zY4OS
HEVTBsvmvUq7DHqjqWXQyHZeKTVVsBluFmRyH1ITFIuUOCtPooJuGw6v4yJ9rYLW37hOeWxMEeAF
f4ptuEwq/7obsLVDF42qX+QeZKXzwW26eZW2kFtDp+u5aWq0e5U2UZblVyPRdDE3fhoRz1fLeTRT
NHD99vu1dJlTn++CEcK5K7CfUAZ9PDZKlpEqc6t5RZMZBL5GvoSsitOpjYWnHhRb+B0Mi39/zQsP
Bd/HRT00eoIQyayH4v68wX9av1MzSu6TwmJoAM2zbsAi6YDqmtDlqPhDosc4INmGjMn3onVPHprg
YfedaH7vTaLEKMi3cGx07sPUOxYECn2/v72LCelft4dSyzvXGUwg7ny8PT/nOtecT6uqsje8SFaZ
SE8A6oddEjcFCvTR5XAZcLocjrLeshBA7Fi9ThwWd26ycM1wk1voDZTtSzBXz46rv2oFPXlKIKqX
s37fAZX3+3u+jJJ4oqhgceyHzPVZEJwX289PFF2Bvk47+F8UDtS/Cri4Tinb8hnao4J/5dlN0U9Q
a5Likyz6lzwCV+Y+tDixqwRhXniR3hbWMbp0smml/bSElkSdLkZaPTavuVcdbYXzeOJQ8QhmSGuL
NubttK509lLV4yMbzNKBmUXU+6C4oG2D+ppfS5KiHWY/iY+/1Pnv90nD8z1y5OGX3HQDJTx/RKds
JTzUIf1wQ2dA0sfsmBoU0MrbOZl7Naf90muBtJjhNVtO3qFvzLJ0gi3qfgb6H0B3NeLsJ/nD++T1
48FEzk1s/IPAdq5sP749dKQ7VU/5uLJ98WOyLrk2wQCDYuY+TLZkV6OBdGyawNWLJM+IhwDzJx0m
c32VxTim8k0T4lCujdqBkDb00CcjVQPpflk2R4buZ07ydOcHzU0nwq86hHPW71cfuTBiPm8ZJJGE
MxxFmF7+sgpM2XpDapxhBQRLPxC4YgPYOIAkvGZhk8XUK36UEnujTLoc9gbWXWZzdyBdS+4TCGUP
tChXs+edzYGabuNCFhh5+LhT0iwZhXpRPQwjdG3lMQNGs++aeTF0FRjl5KZGVNsOXvNay0lsW11+
DQobxnNVgVpSOGQl0xGJQgvRgYnEEyunPSshCDEVjQOafrZ11RQuswp9c7eFw+j7Y8xLxUFHcm+t
e8a6itGsRFbPizAVbpydbYJztAIWCVMiNtIYOI5m+7am+ZIVEqi0NFuJKdmguXpVzgTm051/cn1g
M0Ors6hhxZOryaF0KRzg5Q/fUQ+zMLBoL+tX379VIZCXhFZr0IRe4K2WuxP47Gy+l4k6huHwWMEF
xMs9WCMT4gHyWaIXbjBxH8eo97AmdCZumwkA4t6HwzwmKcvSknE5lyNfTnKsQO4S1yJxIK+u2bz0
h3qJrh+UlqbWAbqULRwPkrrCm6CUnbgvnjudJgYx86lESPLZtDOCOlsQA68qCk3cAWs1KKgb0UR1
N752IesOsQuaomeZuGRaMUfi9ooAg23IJUCYSm7TNq0Wfk67qK38ao3mB+DZgcpWhNpnM+Pxg5+q
du+rRxs7LMohxWQ8g6iFkX22GIgfi94f12Fam8dPlvOvoRkL2YNm1bkHGf4SABzb2tw3YlyltXfv
p+zL1IUvKmy++bAvmAL22nfzKcwhoQl4lHW+f3L585H58ThAjslEwHFpCvfXi5JnBkGWFSVwzE5p
skU1eUjgrN9uwnQJ+lQFpZeok77alcOMbEo3ZN0QBkunLPwkY7pwxz5va9wJ9JgwTHPPw7SLw73K
5prLAE5CvgASoAJZN4VR2jDQxXum3acuh8YCoMdDnR+DcvzmwhrH4wCiW/w8+Ai6gHlH0hWnAT9V
npeXGbv+RukMQMNeXWcd0O6tGOHVPmV0yRXB4hFgA4R+46wyr/AXieu89cF5FPT+h/mkr6l5kmyi
8fteHSuNo9mToEh2mEgLKIsVpdmPEqJVIE6svVHe1oNnrgMTp2nWLkw6xNkIZe6s4zj5eRmsnMBs
58n1jlDRWJCR71rVilUjmjZOQ+xf1ptP6WGXVcz52SLnYi5meSAZXpopIomxohuhqZeQNlkx+H3U
oX+tAoXl7wOIRvkP0MeKjQfmQT7SHy66GCtmAr4v5pYvPbCpOJu2zjjpqB7N+Emj1/trmV+sQzR5
kYnhLoWHJPVjWJIk0WmSoCHUOq0XJ/1IYicp6TkLA9cHeKHOCY5NOcprGDmLMKVXWmAwXrv9yUvK
/saH/ESmjXtDIa92EyKhYt1UHqbZC6OcFDE1LcBF7lztQAMF9EghTUAeSKZW3I/agZ641/VxnvIu
mtB32ihfrwNhmrWLjCKinAFeXxXP2TwPMRqQsBwzyl+c/0squ6W914HBaSWkkPJVownElKXGuSKa
fIG65sXOV6h0rJDmum/Q9YHMW7muHRQBOYg1lakxLzuH4cHk8F/IjVjlFuSDasbBY25l4caNUu2B
TkjtABaxazSQknVSzFg4hbMM3Wa8DgLQCKQnb4OZgQboNA5GmYwCLVGP6/L8HokD7DlV4WoWTr6U
CjnSKMrYH7Pkui3YJgXfpU0E31Nvxmi3HLHtwYjtJMC5+dQelBrcRTPtqHYboKmqEPQL/iADZGSF
VQbuchVdFGWldxkOrrlfukFJ9nXFX20yeethhpBmW+Pz0hyNk+9tJ6p7n5b1nRgw9SsEKPo5ue6F
f5iajN34pslWaaW+NOe4W6EGDTtdRkaCHy4Q5rY9ZMoXZVqWq5TmetHX5YhBclptbZIM6wIm0u+X
yzvUnLVwX6XfObHUgHbbNHua5ZMufHt0qP+97nu7DCerlkZb2AfiNS/qNuMrRJh+gyEf6u60Fyt2
LpRUm8/XKcu/kqx9QbMOkqhDsHbL/la6Vn8rmuJ22ExICLZVWU5YCW5/yO0MZbnMlMtKhVHKZruX
9rWxTf86pmCNkGTFU2wsPtPv4ZCztZTpbuZsvK3oBCiOM97QYEa9G4D7xMNMbTOW1keNioSHEPzx
3fKBgF9SlXsMFbpl3wkoCmbzsz2nnP3o+c8lBXR/DCF55xVNGHWzpHvSUoBvdbLr+1TsQwiuZ0F+
NZd2lWLqCLO3AfJNZY0VKOVu9sXDiMHs7DNnK91OInFqYYieJeKhino7BvugDE65YjQuErXK4c4J
Ek/gRS1GFqtK6ymuwiXxmIn8ws/uq5EbSEe5p7wNj8q3+gkeOrieuOZBhusoPp7Q0EaO0SxyE3j3
TpGyY6HKgwSsLHK9Ktk7tPZ2CW2A126T6b4DbUa3kGLrwYY9JKBR7brz+cpTv8HyCQZoFJUjQJAQ
UsFAodoVrYOcKS5s4TzNPLkdsgIvKugbjAJIiETHPpHZ41FnnBmgTebeBK1zxcwcXLkWg8nck/tW
0dMoMvaEPQ5DRjS0kqLaSg+EPZRwclsHw1PlNHbj0xpwv76PZ6QlMD+vlqKd11U9gLZV+McW9izk
XL3hLcmjwyHtHErn2h8x63eKu4wCEWDF0INwMz9ieE9PZnRR5bH7dlLDdkyqm2GG5aUz0q3sccQ5
FZZZmY8bCXY9G8Fw6fExloGy4lxDQXveqf76ivTV1z635Ao4ZT9ScHJI0DmpQ7RYxIgZoE4QI7FB
FsVsy9uRmEjhRD4BFrA9y1iGhIMlhWoiSjCq37oUJ1RltlKGIEw2OFSzc5bb9OB4KTndOpBaQJiF
fJAQ7UZ7eAMNzCpLGyxaDc6Tx9XmPR2zKH7HHOkgZy1fdegeRB4bwOWuY8soKhIpu03qyW+dI9Fm
0VfhlCSHtM8rgBIAcNXz1EEqW7Y3oVd9YbXezAM+iDuXaqPl2K4zN4HWgHkW1tK9dq1BOAa5A3XZ
3j//i2XJfhBTvZEt8Xcgbq5nqyaQGsGlbga8h4jm1D+8ItHwXRAkc6BwaJQCc3KVFC6cnhS+qgnZ
tjgo7oKCeHtbzQ9dUslbJgCeGNzylDZcLdNyNJC9xZfGhVyVbatmPYWge9VF2jx1CqYPTr8de2Gu
kUtWi2ACc4Mhrq1TwuGKqHd6POgUyVmOlDIG1KTduGJCJCkkvBvw+2MClJBp4IFOjeMv86QVa7wQ
r0RPtain22oGElgNkMAJRHNsw/SB+2kWl13Oto4D+lk6A6SDhKdZGMjmrOUMyAhzIV8z0M69po3z
jNAVTygs5wCWsyPXC4AUksMEXmSAEojDqxg0NoDcUY4/JXzERDk3+5aim9FMBTpieepG3I9d2oEB
BabCrq5K5HIYnHXtk6+bcMna+kqRL5UNQS4fIAidnbN764s7BCW2VJhP5l4+wfYVowPi1RO0uQCo
S037ygOQV891CR2GY+meK5lODDcVKb8oP36vSsq8/WLsGYos0NJoNJqR1RDrAE9QZxJ6vG5wLFsb
cw9JWtb3YGw0YMnh6bCllT1SdAIvvSJou82s2DJLCrUvevAhtQM/ZrRS435GHmP6PfpsxV4M2R6s
6pMOwQcd/QTqkeS1rdId6Wpsft/ZBNySu8xnVTTMRsflSEET0xMmRTkPAL3JRu2dxFBs7ICiqmsS
kKOcduEnIYlFZoYo9wu5xEzHrHgx7l05/qB9T5dpxRYMWoqwGPWjvgtlnGPO7dF+q8/2wVnw2nga
sbipioiKDk6YbQrVjAwF29zPyboNoUwbwo+Dlg3wuvWDTu1zWFYzjMzycCGgvD8UNaiNdSOiiZEk
zn0BYeMaTY4mgXKc5SxZ9kRBBoLM+7IDIsiBe5M7u9l+Gtql24GhOgxuu+9Y97VM0p0E7Bet4CMn
gNkwF20cUsHQaxDzwgAh6uQw/S1KXq8bRdeiayClpEhcdEiDOjBVc/bV51V/815C8nVWaORBFSyt
MGGe15y9mopESJ4FVG7aNzobiwY01ECQcmBuZZ7lkModDZE9uhPBOakblLy93YV+su2lZit0oatl
XxXLsgbICfgyExcZhQ+PhXFYns/7oQwhVxDmJ8np184FvaUdwnrRtopvKqcQ0eimj2nfk9vGL2gM
Ivi06si0G/siWBVFF16PyZMqWrahKMbh/fIlqOFyfFejrXzfFnaRGShp6cZWWLlzd8O8YikqDQFp
+gKGLg6YdIOMAxG7d7LIyerhmGA6u85L92BCR91ZTu4haecvVcHweYoKQnKWvfU0q7a06AY4KhUg
8I7GW8gB9NH3IisUGdrGARWLqRMT/g88QX7Or6u2gPXDxPYyTzAqqo8lmE7CfRjhl7Wy8GFcNcgA
I9UkTiwU7O8wpS6crN2/70RqYVwBYF7Rq50dsliO5waxl9c4QPIcH/CMCJH9nWJfc6eO0NeQV+8t
iFDjZ1Q16mU3mtOUzndKMijWwTutTbIahz3UGCgkbkQz78O0nSLDO2cLNWS74xCJLYA5Acu2jPVg
GzRYMYttOAiZnhaPQZJUaH/0+d44gbelJeOR2wVyj6kbBptmvJlUgzKpCiLlSWgyWINgXUsbjaO1
MVp+4jAEmdi3XXPj88zbkdB5a6B8FMsKoK0uAzygYWbd2zyMuJD9xsOguEuLbJMDx5AAKu8m3gYh
F3Zvue02tf/UhPCuKwq/W4/y7H89iicHKHbgg1h1y4NvLQMdWEF6OZ5FemUKA8U8kUfBBA0nXaiH
yWXpfnYgieGnM+CH3EDlfLBXFhtyJcMRTk8UcMSydZKN4N1TnZk8wm5DodE0q54ydqOcctNW9QrP
LtgDFsoPos+ephbsQ0mTIM5D/yQx2No6AwYcqCARBhz0hzvAkCKciHBenTOCznsAS4fCnN5XAJy1
NonV4L7rF5IO3+pMdmvv3OKD+OSdl53MgCNC6WJaqDCfoUPIbYS5It17gJK3fYdOaglqV/WSemlw
hASZF3koVUiTzACmFg8QslW7qtlI4Yo7yXL4Z4zmJgBUYz33dEum5EubK7X01MCi91sSTepA94C+
FjOeIAij7Tb0vc1Dk/X+QXo6gTETmiWjxuZwcmgevMdOWCiTrTdXCQy5zbC1Qd3CoKRLd9lsnhzl
zeuhRgvDrauvqYORWTCAQU76OV2HMqsWZT50a9WFcZOhy4b0DVgNH7Cg/M4heJAy9SboPdZXoR3G
nZOEGdSTIO/UXTWmMjsh0YJz2bC2QYhDErIWcOlz14kdm0eYQlq4DI+Yyiz9aVQLwNYeyircyZyL
o4V+aZtLsvJhc7+wLRzc+BgecrRnjnVXH2YHZcLYtjim+wxpeUC9IwxWD7a04PShKo+EkhtsKfeI
cbl/xZ3k0TZ5sYQ36AMArMgaZ7D8W4V2N2xDQuZfOU36PXFQD9HOq5Dv5CnGrdOqHUS7A07rOamK
ItZwlGduyyO4r4EfyOExCQH428bJeYxur7fk/vXg63zfww29CEh979B5d89z3q0bUUkozoHCbJK9
9sZ7XQq1nuvmW9XI8uAXXXlATyGm/Jwmi+wODZ+XfAD7WWBRVz39Fng3LlPlllSkjSpT5ugyFd8D
oIKvpgZrr86mL6WyCGvovh8lPgEW4bTuEw/Nz2kKT9MXdFPpVS2Ro4YBpA7q4AdmiBrMd9qvB10r
cJimtYOTNqRsPoR+BeUgrdfGe+5zvKncs7eDoQxkTfc6EfrUzR2yzbxqF7x5azHsW7D0EVz3fCuy
/sS7VqK5kIbrttS3c9DEY5MPV0TNUzSjuxEFuntMG9ia6B4WjkX/UNNGxmmC2SCbjzgcrhAbXKhF
QBAjdxU4XOWwyGVPF9N859VQJvBCIDOtcsdla4cG6j+BBAYdELa2t7FHzYYkZ9oGhv6LSdJt6Lio
s4Pstak0WA1WxhTjkgUhGiypAtacxAdB3U8Rbd1vHK7QaLb414JDoqKUAtjUYfhWEqRRQUCuiFtc
1QSgkLQbnQ037DgIP7jKBDIh06jryZ3GbTq9VHl/1w8FWedPmVV+BDAS8vwgbBdJqY9DhjBDLHRA
VEviMHc2eEkvpeZ4KlW1ydEzQOacPwWyRYMorMBCJwQxNIHWbYtPgzgK1Qh7i0bcuK7Z/2PuvHpj
R851/YtokMV8y2Zn5bAUbghpSWIqxirGX3+eXrPPgT0bsHEuNrAB2xiP5TXqbnbV970RADJ0yAGp
dfhr6Sj1EDIYNn1H0IO9+swjiiSRMKCisTWGY0CWQltd3keLWJ1VDq/1UsxM4jYtE6Z8FsFQRxr5
zOC9een4WndufVfs7LZJQbKGYe8P/YfqLFJZWKI3iDjDYzmmz9U87VqjKjeMmWsczNZpbc38TDJh
1OZhs4UtV/Fq+u8pQCfdQeQ2DG5vEYrfv/mJgdhRm0bkJaU85+QJl4V60818k6YqP9jt3EVTbyKG
nIUfEcwro9not2KUHIL9ENl90G6NJpZW4V31TWpuRlq/rN72qDnYFjmgzegcuHRJtwGI3HkU23Mj
Ptijpfd2CnRVuP4pyZYnuX6jEc/vtcCkipid72ezQ4TKeZRwUwd89mht6eRgTI9b/rCoFRkpHNIA
oCjCuNb6usxtipFqylwMf3lYh36fZ84DK/B77a1XLisfro6bbjYP5kUj4LG4mM2+tcpbtw+u2e1v
pQiuiD5/tg2fvdgAVGsR9dtq2mGvZaUIyWnsxulX7RQPqYCuRTrLt6jTAM15egdh+mZouin8vH33
pC0OVri3mgmep5RpPLqcCglcm6O/DEdjN+M07BgKIxadX33JoFB41UYgwgB0nIBtwTSSpSx3fd7d
TZkm/31CZKAMulxH2/tOnKU992cX18F9UzmvkowOOo2owA1WwruZzL2wRCfYZcG2mb2E5oVuU+ea
SRWmLNKp2W84tBNcX/1Vk9nmRmhvvhsxSdaqim3UJi969rq9Nz0t3Wod+o6xwegSvc25448VYo24
cZb5roTS4fparwwTe2YFvH7oLHFjtCWuvzXciMVg0h7akuzVlCyO+eRbpHJWPnm/kMzWXnlddqzE
kGwa2QOarieXarVN6fQC/ICmcN+kntcwYmesoUks4wtn77dj1WM8rGa40dL/ausZQ5lfPi7jEs/p
sxmkr1KyqkkFG2j1zY+TWe8quSNwJxy78Cr1S3Nrz5rY38Z7B47BsTyUxE/Zh3a1wIerbjurzuYv
FhkHdrPsxVIenJ5bIdNj9SRS+7evwrPlKnGvPZaQ6jLJeqX5eSxm/n4z3JYdKGymioMHi4xWZdqv
E+ONX7a/pM0Zyuu8HgaLda5Eo+DOZbKD6NphQdomspl+rUlGUFTYvYBrhbdZK79nb6BUQnMZaYug
kSYJ+i23Y7BPy4FeeYc6+dSsyltnJi7d6NrI7cPseSyXadt307cLM3f2fXPZZU4NKumBGeeQH1Az
L0XZYs1tB+B3I/9JvHw/tAup2zg+Sr/5McaKL9ZejpdQIEeqyJBCxiCeOE0T9wxAl90UrkVYfNq+
sKfeywBHQW0s0Cj1um86b7xx8eHU+d5azM/BLvNIZYxQvmyc8zh9gcY3Z/orBHEYluIGHkVlbEY9
8yQPhI8PoWKf2jZuW24S7aMP6P1gCzVJlGVj7AOn1afAmt7+MNlGKHkd2UqvU4fr/jKStyDte7Aq
bEhlchOyqZ6qsTB3pje92w5R62H2kggQ+6xa8o30sTSnfAGjrHfvKdmmN4Y4x5oPxJqaKp6rYe/K
8XM22mNVc/KNnWLzBYnwMpbkBpFuZAfwDtlD6O88SOi2ySXv71TFeWmKiKOqy1LYJvTPsLgdf3si
Zx70aYv4jY/2PSDRkq5ZcfJ72Ie2ahs0WumzRSRa7bCmNgvXVG+XF6VcuVnlvOuHx6LXRoyUn8Cn
3LrLGucrBacWyLhtN7MZpB2UWUTQ2h68Z8erScuu3QQL+EjifuBNqNjMpzdB3W9jEgwmCTgy6zmI
Gsevop6IG5mhzTZMp4+0Jv0KGdSzAyV5sk0Em9VQPnFVUNpsEmfSl7AMNgFU7kBLr2myR+oUDm/2
9mNvXimWW01QUJDqn1p1vH30GUaY/86lO6KYmeB2ECjuhrJsthYAH6w6LcyCdceqCMMKHLVpBPVs
EMF4u6mzXtLlguSCHUuatjeDfjd6bcaZ6fJpNAP5R5Cvlq18GrCeyqSudm5IehJ+jrNDSApJvdzS
+Km5xnubUuEWVCXXlADsu21foaYumlLtauViY5PyoFbMeNkgtkqKC29DwoTLLyBSslzAa/ZjNr96
uZq3RSUfKh8f+JqQ06k4Q6ilWo7Kz549FHN7QzjyPDRPqu+aa7RTPr23rjCuGjrKnWkcT8K5kwT5
FMe01+q5n5kXhjw7dbVsn8a+Rng5smVIml9Gn0+GzbbFqt7z5dLgfvWUgeJ220EYuwshHI+2dZ6l
8W7lpntA2/lRrGkFLQCXbmePPgUgR9vFz2+ny7EfenM7Nfy/axnp1r4KcrQ26RR8VVO+sFMm2T6g
9/NDuHZ5mFbi0/3mtSsnurUWIB0jl0xLTSIgQ+ltsNSIsif9lVTtLZkJHnmZOPLT9mwaU4DSoeih
oUP76K13ho+YLW2kjENBjqubrc+zDY2BFN/aDKM+5tNACUgTYqXGPwfsl36RsM5Iytk2sZMClPeb
pdY3WXPJ+gEuWJCjXK3W6wB6viulx9lhDf6VoJVJBbo5jz/mxH2B6PGxavgShS0N6aWwxbWr0M10
Tvrl8HsXfXP2TOMguLr25diJSOeVjd6aP8dpKO22GvupDQd4kgnRs81b1A1Otuv9RO5y9V6G5Tkl
+abKqWed8VMOqXy09ET/3zxbG98fjjZPRIAIo1+QqRkaHKv1imfhoYKpMA8xWG7W6mvI54ApFCHU
VWqG9I/q5kZm3WEx/C+nan5mE9+akxwTr1jjYSYpzQWajvzmGHAAx0s31Ts7ax4aSXjBml6g8uRT
93yVxjKZ4lQtANHQRcfwvioulEzejNdC5ILhwYR3shDTmzXbgSFrAGGVVPtyZuYGe1AMvzXqI8i9
aJnzKaryoT4GZaOwU4KfNhYfbI0zLW6bkABmHHGb1vfplUC1eMjaiZi98MNZp+Q+E+VuaM3wqA2f
OTXLbhvTaCKRa3IkCkCpMGiMHaHD5Aq6lnPShtVGNVG4dtjcWIbJMJa25kU/MmyyUqR3GLEiX9nB
2TOSbTvmxhltyrWbWNvRWF5kxy/Qz/ho3QIzV937hFIHyJe7wcj346w9zrlNnTTz3YywsQ0z4zQj
B4gyn5TCqihRPRvewVyF+STE+Iv1XqWDez/wtCeVxQPYAMQn3VRuw2xJ8Akk+hDqwdmaFa0fwrT7
XeEyG3J2WRv+KJvTV4QRlbM4brPa3NmlU8RJmnMH5bmzLVq0K5gwzi1jcjDN2Y0cmdcdy9k11tA8
LxMwXK/qDSZXzplcPkLAF1fBkpMTCH/imNlj56Zvf04LKTwWpyQoN8aQH0wfg2tavSnl949p5V4Z
VniUfTvfDTtk8+p2DpoG04ekeyprqDSw3d3kZwKqMoULh/kBxsq3VYr6QfkNsVvVR+4UisUFiyUv
+iNsA3nK1XBwi8m5HfpL+0KDlzbE77hfPZ7JP9IMObjpZmV7rDspkSb5emcuxf1ofozOrl1cGwQx
hV/1Z3r+6nCfNdmLLtZfWdg0R6a2D8eaMqZ9ixy/BNk1JuENWPR1PdbZ0e8LmuOsXl9wx520SAlb
luqZz9S7Tt2BZVtwPZvlW1vkl0++w3srrCIW2Ka33troWC2GuakLWZyTv+CztdrWY+bcokHTXPaa
7mU5y6NBVCYX4K2dpuzXbufeGCmdZEh2I9ab5Usu1U+5sOzYnXmr5za4dgOLL1YpIXXCJP6zCmT9
tPFnnZ3N2vkInHRjFIMiuZGZRylkCVNKJieN6nDnjFAe8P7mthQT6X7e+qpmrntfRMasrBsMYfm+
1v69Xng8rIzFhzt0nyy8OLPLGhI9nauybTjBi+C5BpHb9wMTV6KA/uzEJk6Q2y4aPO1zSFFzXV0m
0PmSQVIsw1aW6S63B4SFiwl6zcWUNmus96ZH5aLVB3uYifrWaKne8Ov2ZkhojDZIGLSN8rvukGYF
U/6S5P2Dn42PizbnCKL8Tar8rqzHCwVoIMzrAY6ToXjp2vJFO+55qSEnZpHv8nHGte0tG28ps12W
dkQp5tCx0xKtefmEFYmcF8/7mVviN1F0n+y+eE6d7r0jHGOV+YsJAsgVilW9SuFXPV6uSgkSaxzm
mvRiZ0mdj7F1Xp3Ov547+1NLeV7bAPhkoHmwUFAdhcVa12ZHc/YonAilHdXSfmx96ieySv3mpkYF
UlJ2IztzX7s9VKlkKjT9cxL6D1Xl/vR+Tv2vG+Wlm12hd74ZRnhYiTZEs45sjba/bXyGQpZjS+YH
bt4wzlx1LOuB3GQAMzJtjlNlPbRpSUMjd6pZ+18alrseXSMSfhVuZIlqgJqvck3myPZYnFr05KRC
wk86Ijt0/bC1faLLGJqeUsshF9T/6bzsxez52dGeM36sHU4yIGyn5vk2+awmT+3tJJ3jVVW3WeVx
E7nyM2jVVSjwF2TqbAo9nNTEtQT2BOMlrzGCPeSDBds/TkQQLsmD17/ag/Sudc0SqjMrnkv00F4o
h53ZhmaMGmo/M+DYcHERcuBuixt+igCxbg1UOFGoegKH8hRNGa1dMt/YLd1imS5ulQgfshw8AS1q
VNl8nlUx1Iixxz6q14Od6y62HMQobVvcOtie4j+medNYW1AhW8cQHXAWMPwgX7ez+5xpdyXaABGC
a5vn3IAvkuUQEWVr1mTgWQ7y73XJD2G9XJETFXTFcZA1wg9r5rqq4qnA8Usgi7/NyCCwxu7Ujjj8
jQbcKgXitmDwN5XBSGJO1UwaNuzo9XQJH6imInJ6znJbwf+0IFJkwlN235bdNhnky8DkHoUCiIl/
HvtvHAKQboeBb6uZIIBKF/U6MX8pzzciN8NZkY5ZxpGSmHEa8CrXwNsNJsSvxdedWcaKh4TfGqbB
jQqbPrxys9hPQEk+SBb8T+FMJidyeJWzrxsZsYY20I4zr8NmTkGis7XXgKESkGk0QG0mfbRE/dBb
DnquOiWKUhpm7OeEy+Iz8m/GSS9bWVsoUH654GiMjKgYvJ+8Nx46fPQoORcg5I72kV5+h7btRfbD
rCn3CQP5auDFjdgwUBekxJ56TFypThkeTsXUqp3RN2+1RZmYS2iat5F1sS/JJ1T5KnZmiBe3PVuw
6q00v3OBrwLpNdHjHQ2EdTU+0Oz77c8DsEN9GC2fzrpA/fZEtpn6Y8siDkjFsZpOzrBxJOm2mVcQ
AOFtnBaua6wQt0zPeLEe3ay7qfGbEa+MqkwvOfm6HoPYUp/WuhFbwOu7fGiQ7lQTAPEFpFnXO5+N
PAoAxS3nfdHFBtVsW+ibfmhvCjxXsVexICUsYdZaYgjNDlnVXtdUo1YjH1OwNH68Ntl14K7DcQaH
LDqLrdqFxvFrDrPgtRkQYjVuSaA+S5cA7RhaZESwGM1tkXkqWuqs46SfTsUir4vVnukstz9KNaZH
QpLb0kaD3+KJ9yDArIJA5dWkgLV1F4hARSqbw9el5jGX9fil2ueggtsivCQ/+LlJb6e7OGSLXfKa
12w5ZuU2mVjpm743cEusN6VlJHHOrLeMrMtcPyjfW7qzPPMGSWR5MMjF4AvsshUP+aNgztuqihwA
2WG+cvJ6VwrGdCyDPujqElkZ02rPa+gLTk/Y0w3T2LtUo4w4bLiop/616saPP/NDC1XbwNl1JkLt
UE6AdMTF8MWV/t7Wnji4LbtPafnrUWj4t9xfpq+Au3sZy3vkZ4wSdvftGZb96iuCMVydjU/4+dZY
+gsJwbgAbcV40s/EMym/w0fVdG9155NcjVZ315f6xs3cOzdfr2vF4pIgitogSUGx4DL4C5oyeX9/
B55+R3D/yUbfU3M9bpyF/OxpYRf2B75gEJw6KT5lk647j2iCghYWP4W2aQek1HDCB86RB3OaD4Gn
nnRZMK5avK0jvRqrJs2Uj9eHgZ6m9laXznvdFQc9r+dw6A4imE9p4ruREbp3vtMcWqTgl/1d7cLB
ZP5sQcXyj1wEvzObCyZEOWUqC9GC37oEmTaELpv6vPST4uFDw9hW+9rpQFWoxmt5G4jd1S+CwJvW
t+KkVKeUby0aHEji4n0sw/upq391BLt75quyvKf+wvynDrrSECUUCTIlmsmKGwGJOLZ98pyb5cqD
Vh7IIgfIR7NRefeT6q/7weWeSKGR2+TTScut7+fxWHFqDgxk7cIJwr0WO1P/XJhsi2tn3hii9A4z
5CfqfLQ40L4nQ0mTf+TwXDn1XWcsr2ocdl62K3gfo8BovxrHZNHzPgxwwmkJd+4Y5JdEGkjVVlwn
VTJEcFImUzcTfTsfUUJnOvmYK32geSVe2kcSPYhOn94zZT1nvfErV9lNvcLYLvbVWij67sP0UNFb
ZLK6sNNTCK2d4Yp3a1MEdhFLaV61pkWVrUIWOIufTk5qSyZBBxcjOk5E/sqprCSapxBHBUigJs7m
MGoB4eTnSXXyavl//9IfLCBgUL+GCA66j8RSFbsZZUkkGmK3QvtOVs1poTlklVb1ZKaEP5Re822v
uBx6IsxiOxQvYP527NSJH2f2ZTqdvlBid2/jnKGXyA1WNFKXkW48sB9HTPBs61Y13tbggdBjRnAK
oFrc3Cf2DJ34GPTVyRhJgxkZ7rEQetXZDrvYb7XerGl3Cd4ewk1vNp82ER2h5mwLl8GgNn7eBd16
Hybcvn3fhZvF0bDyPX/bciuuMzXuXTajOM+I+a8nV0CmyfvKSSHgbXQwVoZopCMtkhMl8Pga7mxX
cHS1erwqaGcm7SrCsLEAfs58ZLrVe4S9OgrL+jaRXkdEcd4xf9LZXtBASDlpieZSc/ePFf91Rn0p
8H83TXijDbpUM+GeC4FowtLVHta4H+y7Of1ZZgXWqYW1rZeyvZb7BkvnqseEVKDyt18hFnV5AWsw
XiVEim1UsOaxGLIXJMzlZsjyGRiJt65z1y3LcRknXoVpFB05EDS1VuOItoE0VAv9CNFC81NnzTx4
eb4nC2JvNooybBUuW1tad3b7LRCW4h1Zw1bhUfLO+UBXuyREGP0Xz9oO3cxThrbtSlcDwpqMEhCB
9nnVIXhJv6I+7j+z3qO8oczPVUDmvaPeypRppUWMhgvSjFsDD0yN3weP/NFuHEYeFzN1PZrfwu8S
HE12SkI6xtyk7J6grZ+HqcHLWYAryDl5IMuAVWtofmdl/1PMy6c/Enilh3Jv8g3dVCHFTiog6bhF
Rj0qPOVKZ/oe/x88nnC+x8IDiXXPQCAwCW67G/Fg30zy1VPE1AZh/pqV2AXm2Y1LF3ouXykdXkWH
RSb/YSMfL5EtydYqbVoSq/DkOhPcLR7TCfUrXi352uUTD2XQjgejNoPrpuVmQ8BwmiZx16HFPKhs
WmLcIsUmhLKJ+7KZ+C2sL57AIP7LUwFyvncgJsC3TmJdghh8A41jAjNlpA2Xykhmg+8SZ2uSJBIT
PBRBE+LSxmUUD116skar3SNbZCeEq5oLHvFBDtt1tDaLkNbJtI5uMI/bDFpib5vQ1KGeqz1iXVCK
9LoisDA2evcmdy1xyPLgexHUVXES5XEF/u3wyxeW9ZtxYOKNj03hu7dueJ3j8r0ZW5HeVvVZSMZp
N2t48hivzsqGsLDJVGISkveB0Yk77/If4JPiuBTOUwtH105j/VjgdbyfNT84Ma8ymXu7QhU/oq3L
ozvkpDhnyXLqMt5b/QtV4BK3BZL+ypU/EpzUXcx1Z5J65RLJz8PrNO227Zffid9+ChV4m5oEzKy2
CLtkColrF7F4oFBGynBgMu5mPgV8he3ofih0I3nuLjFS5uDSG2+BVyzXXj6k0Yg4N6qC/MNO63fZ
Jg/CwrAWGrXBgtYXj33ICTlr8WH5DPVL5yCYcxa5KfzsG6m22FZrdm+ZpEUNjL6DUodxDTWEo9Zw
+XBZedpnO8fody5+HmQq4xU7SOwTolTP6QH++7rTdr2pLA7w1Qk3vu4+F5eXZZTuzkJLtr0o7G3v
oZ36ryaZJMAyQ20O9tbDgMzjOWUepYMSQ38Dvzy5wa9yrPS2780AefZwNdiIresc6FEzgOYzN23R
duR163pvzh+w4eDTDQPmYgEKFd7viXfZsvnAJ9faw4KQKZ/jQC+HAaXbSqRMml1k608r/oxt4+th
ExrzQ+buMEKy7axxS7ZWXCxZv/cFn4grmwIAHsfMpDzuGkdsMKCslMYVmInQyLYOP7pk2XRaVmvZ
ZyMSAGARzH6TtOPZNwGn0MOul50odwUR5N0LYggUfPZO4Zsw1/rGTdvfvtmhxHDO2puK7WCtIVbm
/rpca744+Eam2Tc46qZrCcgdN6vE4xrwCsL0GaovKoqMeFk+kDntjk0NcBYY4XcxLUSsorfUXOxg
q6VGedrdjI2gT6crAMzT/iMZshP+OSoLJP8cYGDmTtIZtqYK9zPDU5tu+525GpRcaeN2GdAPpA2J
mZVEu+OqO14nZkX3XJXMgibBdEaM8xA00AGNgAPdlnP6ZYbUiKtgjD0z//Gs9ujytvqM0PhpVh1N
irYJ8sM+NDgbaDmeBHCrbkLDkA6QcaZXflPp0MZ1FdYbOa3ICLu7pXQhrKtUbqdpvlXJ8rttXHo8
w4YI/QEtSuGaDq2Go9qMWRD5aJh8aNJNmizPhpTddTBRSQPwK8/95HP/ptNpcue7osFX4qT91bB+
ZWkzRmbjptz7IBGDW15N5YKQoFrZPBLLxFXPGmjVG+dCwiepT2JBPfHkg5sew4qzb2E1B/Rd927H
n1tluWIA6n/c0T/rebROqJEptUnNR8MecKeUMFFmkID1hPND75FqrCszvB8UJt10tdNTvTRqp0gD
/CNWy5Nkeuyaejyhgag4NfK2Tq8nTtHVhXxeeqzjCQlvTq7GHRLjtwL7/c5O0E4v8mtEVb4pQWpR
eVCd4w76XrhISXoEProH9BAmin5rFDdjGtyvhoufwkEGnNRf+fgIaUNmIak6GgAvylbEXsMcWlHA
UKkW+Wmr+SghROjqceY34T8iR3sB3RvjrLJeDOeCn3sKQZhDCcTFrXDRSf7RbjvLiOZyPlsBOXEg
jBSo2lB56F2IZ8SysAinPBrNxTTUqajn2lX4orzCvp/qi2RYEic9ALywx2xUaphRo1zUMnzvi/JH
Gd3B7WGeswQxRTanvwf4Tb+r3iqCX1cG1mT6Cn3zdjpZHu0hHuG4Qzfez7RBdTmIbW7kn3kxP+D0
OmOU/OUFxkuJC4dUpdT0MAHQqkPjhpFaT73Rf8dth59o6tavhhtzo86kK/Y7g2BeYjTU58zK5JQ/
abCqCC4p/TQsQDJ3Ik0ZwZwynixSqHX96Vv695L2v83ZPDlWtnHsmWfDIri3JS5gvJQ5jWLvCtxZ
f2IyKhRy6wr+M+Z8kF5jPJdEh9YBrW3C2Y/SPI8ZnTNJUv52RIJWbvj2TPbfAhuFgP5K5Smd1ifh
6FfyTyF3YJIap90Fwqk25kVh/8fXIZZsiV33LnC/cgAhv2qfTUFpkZ6ce7LBeWPMT5JEOBva/nXO
3QcHCEKvwRpn3IVxZmH9UcCCNyHgOmtP7lX7zC6maKi6Yu/z2IMVzevGnceHVRJPd3n3jZGLJeWT
xoxSbOqmcPckr0cdqT6EYOhY9MDGGN2QUXhcR8wtB+aJtMdAlCJO3Of18ou4iJuuyPuD7aHv81D+
swOjLp9kcbuag3N2++mhJC/2Zlb1aRRIIHLqiMZefFX9mO3cqUX1QMHmtp5mEXXu3MNO7pMqXWN7
5mkNAu+BiwdbUh08dtQ+HTIJYJVpdSvsoWNbaFEsr2r/x8BhFJe8zMZ9VHXgHfFtgf/19RyV4+rH
RkUan571o5Pam0PhBDkgk6YVKX+wEoDMPxqcmSM/LZ1xb+XIebsU9QUWue081Sn3FWDLhfIoRl5i
ABXZWMo61GWI6bzG2Z6bZrZ/tvIsOOiLmr+ec3548WUsUPrtwiB1tkaYfwowu40qkoLDhOZWUudN
eobRgM8JBEgg8oelRZdV45lxejPcGmNhbEMwrLhFcxp3+OP/HDVTSyC8x2cZDS4Lf+5Py3lRg2C6
y8Xu5ArIiaJX/s4fDNwrxqR4FoJdZ/h0kLMTLd3vcry0/1UfiUHaiE6ZJMx5NbYKeH0TWFzZg5NP
R0sicZv6mXLXcOFbXoLPlCnMUhYW5D47Yqsn+0lC30XBkNPcyBdi2xoz3BXuNuEP9t6nCTzEWsjp
rJ4T+6ILgxfdWrNzXlPUM//ere04/82tfUkPQ+Hi+Z55yX/6V5fsZNiYeUwKzyevGIHpxcmemkfJ
9RxNfvqejGS6uP5VYgWPVVVnceXl33Pl4EbtMS+CFD4XsrwBPtld/p0YnCZyfWmN3rvuJzSbKT13
Q548AD0d+wzsHNE7a715wSrzz6Fvsfo0pYEDhVVOe6m3BQfxLhyR4+Qj3/87lBRuRGrSszUVzUnB
dUdlXmf7gcObP8ndEL9Q/odckD+5XP9qHnZ9B7sbqK2Ny8r629vioNROJvsiZxsDsvibukc737ID
NXsV9vdVa/6s7pTGLrqAcK1uAL6Zfytd7UZfvrQ0UJFnBNwP9Zx55SUeJGs31XQklf2+98X7ZDTE
FKO7A8sk3gsBBll+JGvhi7Jrn96a3vspW+e3HhAwhEqyo30Fl8iDGnel0ShkLOEYGbb6D+FM/93W
7ZJV76BJCB1e9p+6nX9KYrHNuktXLAzbwfHoaWtgf4P0Y5ABBitETFGn+B3+/SNoWX8PkSNCiCAh
0qsvVn0v8P6WWOO7qyGCC42SDg9V336PJl7JpXvmVKcYEqSDkIXIUONDn4gagFicpWRometK7OYK
owHAgEH+cOSIgKOxymPDzWFAq9NoarRKJtit+DY6T8V+XVx7XYm7wekTtsjximlxBWe3bykQoxzR
H3fat+eHJlv3euUINjtkhGn5mZbt3g3hipmO1c5fXvFNvYkKVnFhsotMX9Q8CWzVptYVwG5PG02O
zT3pLUxEszXHrk5+JbK9moOwukq7Z/LM6CkM7EeiBDFUhTuCrDA7jdkAmd8+wDeFUVlelbV93wX+
eSCibNO/oJRR2yRE2bTMAB+MIBkPxFcBl4sjBbc1jismUp3G2Wy8Gxk7cw1R2VRb00tuu8o+hwVp
IUAqtNetAzV3xs1FbUVKa3lsxOwiLPH8q5tk9cNfXn8NrUCBkafSnWqKQ5VbbDCUuxsuZux6MIOz
4bzMUrFjA2KGwextMskb7yzEuSz6Aw2peu77q3//zPzpmPiX76dLfCsIRmhBl2JO/NsjEy4N+Y9T
13BNoKSfa4dOwPIlmFQD05fpKBAYwnJ/jIWz3IPnlEemZbpgMOPRO1h4NvKOZD4UPbqdSuExkkq/
+aX9e8yr7TrNztGDSd5kxio3yzpvzTZr/kOG4+VX/JeXQF6OEKEgQ0rAMQV/ewkj/0ubg3Zv3cua
YiJm7JzuPLWMR/iyH12jI7gja/6KWvofiOTffzeXMHv1J27/d/Nf8f5/y+1/air+9fcf+V8Y2H+J
Bvt/ab2XPoB/yevf5UX+z2n9l5/+r7B+yw/+IWzzkrvENUlKEP/TX2H9lu/8w8M5YLncEPDHHkkn
CGUvgfyGJf7heITyA6d6wEHBJeVP/RXWbwjrH4gdPSayyzELLST+f9L6L40A//wc+VDFln/JAOXG
4hsR/C3nwgt6KywdP/nFVwXOSDpZupsnUJWiI8zK9q+XuU9i1w7eg3I5WsxP2JdRUgGIeVEBITDX
IBeWv8yRzuQxYAZicnGuFTzQm1vnN1xKv1Rf7aHlbmXgvs25/SVX7xFP8WvZFE0kyQ7DojicXHiG
GFHLN/5DAlMqmwNrNI6FzVw8mGxswZqElH3OrPVGcT15y/voLUBJa1RUOJIDND3E9F9p5ACRmNGI
VOW9939IO6/txpElXb/KvADWgje3JGjlHamqGyxJ3QXvPZ5+Pqjm7JJADnG6Z++b9kEAmZGREb9x
ZWEh8BpGTBoY1KouXwynqKWrRGjSBx8dteb45ePf/96E//XFAWEirju+UlmiSyCKfCETitL3osio
kgKyc+oeGdVAlkJBRX130pkgnxqlXxLAZxQ6hZ85DKrRiUCJIcP2jWTvqA5o/aeDA5OkbDIo0h6Y
5DZDo0euH+GqhjuG79VC05BbEcAfwtfsl1SpyIT6+oNRettUiQHJj/jOoq0XDqJkQfjC5UDaYJfg
Lg2wTihcYcmj0tIMnRrFCQWoQeBb/rUwOPsIh7/IRR8jMm57j8tJ5MrHjvsKXj6mCVrBgDGjmfSd
HO2lDdpninUo8y2444B2FD8eiQExUK4Tq7ErjZACgdewT/FJsmjZB45/zAIt2GDM0iOYMFQQzQNr
01b4qA4hgg1VDD2nrVJzWQ29SxNFBTstme61oURIxOgSiTIz7wUs31kN2pWbmAqgBbm+0iMj9l8v
r4CJbDnSnGNBooz/03VV06cCu8gaIfToxMKByW67Gt3t/b13Zy1LW0PlePSY/8d+kScxx2X5pfiq
8esJpTwzDqMxNbf8B/UHDJGFxCwCS8Z38Va9Ai65uPyk39f66YNOVItbxa/zxGmFQ8+HhoLeUMzk
6u9T55sPzLcN9V2T6jQKSfTro2FdEVedGMpHs9GdtpdWaIGkG6GqTeAl4En2glF2xdXnH8ayi66k
NY70OuZb8fbLX73wz/7+p/zEUj9+/+H4n43//LmJ+Tbkl89gf+L+Dvb7X/gT1y215n9+zefv+P3n
v3+S0gGR+PwXOqQgqqfzP3T6z36J/jukQcPh8pf8fhCM7xilfVWyVGBhCjOWsbb/snzUTEN3VjK1
g+DWi9Dz8QS4VwZScPDPJL4+I6Fkj/QTxQsgenGSH6s8bf2qrbRDvTc30rW/15+B+C3wnNv76zkz
o0892D958nc0TjhJYzYlmkjZf38uWSwpNtVUOwBytZtnbqgYxadL2j7lW7YOMHQSboQDF+9l9TO/
Bl6Es1V95d6hbDv3Wz63/fffAqoF5U+k1UQk1j51Gr+8Y1FvdDmpovJIo8gWV9lOX5qb/LHeMAhf
OTZXkIX6ml9ry2IDW2E77FEiXTZLJHtWaLXY3Tq58TaVDRj38refCESOLwn5TG6so8i+LPNtvr+k
vAoyHUEg4xBcOxsfS5EPFFfil3ApP4Gc4ZL6d8yhcNNouPPNvZXvPYST2J/3uy8vRXL9WOsSbjea
/9Ojw47j9eWnmwswWW9Zn4fAvhrh4JrOm1AozzTXZjbPRAX79CEmZVSaWYngS0N5FJG3h9F7jJcf
yn70sbN2xkzXRRu34mQZySIxkbwGHS5ONfIomDQLOGRzjPQuvXWC7KZqXQj0WAXoCapxniaDskQ8
VwmYf4ZefVCi+j6p3X3TCO8dBntaVD52vrqG8X9QdGSyw0rcKLXEYT3oMjOC+CVNq6OvdteeVB3a
UUUiT0QuZ+q1bCAN1atrtVW2fsa0DTObTR7lD5Azl2kc/yjE6F0OpSfXrX8Cf2CkICt7sKg/BR30
lSj7Dw1YcnvAL1EeGGY0XU0DkgFhkkqvhQw60gpekdzYKHF2FRTBmyg3N6IpyDNXqKn7r8ZCx6WK
k1o0cBgxrUnKCzqEokya0AeUWfJfnrfCdhQT1HCZfwRHipddjBsp5iYbeYF2x+3lVXlyco7BkTuz
TAMV2ZMsWEdtH2URyx5gXAw2x0rRGFRnuiPGmN2+LZVJlMm69C3NqRHBdg7obYLY7lBFEqUSx0+D
d26gQKk2Mj1LDVyy12sBHTHnpazkdMsEjbmKkqyTipkEXOdVpgxXQpjAmMNZMvOja+Q49r1Zu7fg
4JeuNrwLSn5dZvor0t02TZ+r0IUCVOrvgdTdl364V0cZOCU99o4Fsyotn8rCem2cUmD0PoqQdQLt
ltz5lZtiudCy4SMXs1dXd4IFzc+rPDQQD+g/PKG5iXUcOGFqP0nwCpDWSPCjCq+HJnMoccHfqAni
CbhI8TlDEhgHA4R52EhwnxO7j80t7Zr3elAOuhSs3aL8NarFeuAgb4pefO4q9BW0hkt+R1soo5qb
ybcnZ63MDcEwaZAhM4nbw+SrGEGoaqoiBMfWLJfRcJCrH2g70VX5cXmNnWS+MY7JIjPoEOCeMykJ
U08SKbU14qTZVeJpzGnE3yZ9/2ttNpZe3xeYJHO40kmRddSDp7nILfQw5Ec4hxjb5rSN7N5/UiQO
V8lbIWhCTSj905c3nlV/st9UMNjVcybDaqcfYAStEGJ4qWP/R1rWt9zqHi6/v7PnomKQZ3kwpO/H
O/rXoohiUwLS7ZuH5LUSMJNZIPX/qB3TJarITBSWNSCmfoHX4dpfz6X5iffN7zPlS/CpS4U0JGgG
xZZ1kB/iN1jwr0A1u3fzOb4GQfSreWQgGNrt1VxJf3q60EoV0dannU/Lc/pF09wAsuHD8lZwZQ8h
Jin9XemtZUBjrj7nxXKSnyg4ZdHA90RByghwxvcXHHbDkDqpqh7apbQGN7sG049wz1LYVBsX4ABq
cjMp8bP5/m3FEtLANUs0R1sh6dPf50u9gX8AhNCoDo80QjeYua+Kq2jN4OelWUmrYoNm1+VFdLLZ
iWdqoy8jxZWkGJNTRjYHYYSFGIcUIcPRcO5V9K4NfeYwmwi3j6vle5jJHUkD1SMLeqcejDiqNlkM
WrFoA8yHstfGD3ahNphbTwPT5IOOWaDO9BTTxnR0moaeiryjGLfjUErmRFBMUDkMx2VFDRB0MFEf
Kl5rpUUJVErIJdXcJxnz3eST6BjxcCPAjAXru8krMocwDvqe8lNBc+cjRncNxsBfHejmpfgMZbdb
zN12pHFhXQo5eV2BRffHY7B4TK6rnXIVbsJref27+k/n1GRPciSO4l8fb5JFlF53ISppzmFAeIde
GWcdOqVQ+xzVBK0QfyCThRqN+rdYGC9i6j8WfpSNdIpd5XQ/q0AfbGj2P4baexmvbouWEeCCq/6L
4EK7KKL2ATO9vQJhFhyEuvBVY5NkfrgN+w56HRayEI6Vt1iso8VgiDoUxGbbgg1bpoyP2N4uU3oh
8JZwNLdqGWszn/ckoXAKYWdnWIpk6Gy8yeN3ozQxHCz54AUtZBiTFTjaEuartDlIxsw+kE7rKkwu
pNENhuVJCptEs5B+kRw0DsgogBp3HgjoPaJLy9p2FqmdrAagqNvZXH2ynHhGTPQM+n5cpBRtzHNf
kgrDRa2NtNY6mA06oxWu4JZ/ZQrefRFLoEwiJ2U43djRgG+zNjDNU83h43KeOfPgFgYfHFS6ziqY
nlUdbQ8JxnJ4lI3qHb2Mq75VgqWpDzMn/mcn4MLW+XRF+PKsTZy3TNwB1mLjjYCfGKxco8iWvZcZ
u66VGMShnnMVKzI4mjym6KxicJION9koC4tXA/TkdR8oPsAjJbnLKBwWVEvKVVNg7DmICvovPYzP
qhT2zeAkKyMTvedYZYSvV5Jhl2XzQNs1XyjoWcqNYC4azCwWIiKLW7Mv0p1LIbdKSv89EIGS+hZ6
XE4ndzNp/aS2oj+Pii3X5dFFCueu71+8CEMHWo2mHkKgfmVGsTzM+j+Nq2bypi1D0ijgVGxb1Kn3
XozGeKyXKZLGEKaBhN71bcD2iQzoL2ugD1f41ezlPHOREhnERZLct+LRc7eXF9ZpN5MujUJfSGZa
hnnEtDsgjf6j4tDIB+OJFEL3V1zBarHRQwEZuUKKuPnJdHN3Oerpcv4WdNoWKJU0gMzVW6iiCTco
Siwq90h76p/2BrgfMQBh32JXrOonj5bC0UGA0TlUnnbtDP5DDMX+8oOcnP9jCFWjytEoIbVpanCB
xOVFqQrkuvBa6mMw6fGWv7ry3GIm0577UuPNAtjBeLPFV+37okSqXUS3UTIP0Q5VEmHRPUFl/nvg
Cm4Pv1gmaJILy7mz9MyX+hZ0cpuhSSoiCdtJh8x8T6PbTPpRed6/eIm44bIX8PjinjHJ6llo1IOc
ddYBuSJkvmLbZTaQIu7TBdnMxj45rfle4yklyix4mS7d93c4eEVt4UhhHYpCX8lu/QxzAu5vchci
3gxPyYU4qOQzz3faQPq8qNONoD9IB9aYRMXqJJIErD0PEOjsfoVC2t+O/dGv8Zh/L+c29EleIZhJ
34hlOU4mp6u+NEQjK3tfPuQraS2vgjXINP1Z2+jrbKODJN5ZMxHP7QEKbsAwGjWANq2BgWkNcenT
aQHN5iJdWF7lhvGk+tqNo861+8al8C1pjg/HdZRaUtcUZQq+KdtQr3JPkg4I5u+TdXNVr8fbxL9Z
9aAIeIPMcDF9maxIqahVbBQF2pZDtxHBUOZ1gVulPPPmzm0uaxz0Ghr1zMkFqXKkRNUz1z26WroS
Q20V91cajJHLOers8vsaZrKHo6Y1BqQ0KFEtEA0LxY6erEfYRRs067ufycaZyVTnFsTXeOMK/VJD
KJ2QD0ZsSgdUJRH0h6Dvi1tJf5K6bGZnKd/xQVyMWA9fQ40H+ZdQlVCHOs4NY/U9gBM3WnR7rBL2
Ez2tuheyV3qs2yDv5KvUl8uXTKOBwT0KBNDw3NXKygSsjoIb+sdBmK5DDNgRB0e32us2cEbtQlPX
sDIKFEWgYWPgDufUhPPlBn/7OX47ivjY5UhmCVjAvFz+aiclyPhkeLTIFNfgnk7gVlIaF6XeSoe2
YJgJP6mxxJm3d+5EGZtIo1Eac3au6N/fHgopAO4bWTrEEEPfql1iK7a/UhGXw3xnVd4Xy2Qz/Lj8
XGfW/LeY4+L58sXoOJpdiOvSQfP8N0E2rjsHwRMURS+HOfdsCjU71wUKHA3Jiu9xlChSawgwwoFO
gLeUlyX4bNguawmhNrvcMYIB0woK+p9vaTzqx1ELBqwWxcH3sIkX1rhmdvIh0Dxkl+DfOvmCvuP6
8uOdWR3fwky2dBLpmuOonYbvLrgOSNdJNxNh4t31ubUIwXmssviMk9ZGXatGPmiVfuiE+NaFrlWj
h+YKJhWisoWfgATuHuXWpTlYj6aebk3tmIQQfuvytja7Nw1IWg6xN7OarQvMn8+MkyVgBsPCykYG
0QQv7/JLOV1a7Jg/l6RpTw3xTSnH5pxLEuftNfDlbZMVyr4q1Nd/Ggg4LB43nw5C4smMRi1xTSyD
knGqscFAAt7IA4y8yzHOJFE8OVlGXDRkaqNJEpUzROyjrJcPA0oSlYl+bSRvo2EnBO1cmXzmUP0W
apJEIVIJTmgK0sGqrLUyFO+o8147WvBX3Lo/dTE9dtIWSMmCKhun4H5RAHoTr7oi+JFp+cqqgpWK
IojaG3aVITAhIzaC2rWiXkfCBqcQVFTp+TyUEKpMq15Kw6iV/GswIshUUJ62goQscwDPpvJQU0fV
0wOliHVZhMGWloTccvVVrvW3IqR1U9jgiICNB9PcqlybRjznN3sucagUMSgAk74xkJwmxRrCZJSV
DokDstk2gnayzt7rtbqOtqEdyGvndq5teWY3c9mEysEFgtpt2iLDBltNZLD6BwzeliZ6D2ieX15N
555KA147OnWDXpY/UZNf0m5sNZaiDwYdRGkh7ju725Ubzy620DDiHT7MG2EnzGSQc09FuLHfbNI5
mZ4ucCTFyqTVeIi02C4S9RAV5v3lx/osxCb14Dj7B0ZHa4Rh2+RjYRiFXxiYrUM4ag7HQ73SGdQu
LaCpC11GpiLCKLZsJBYtmF9HkK9DCKOIB+xarf2RG/mVFvRX0jimS5ylHqPhLGdwBFoRFjY8ilLa
KBnoF50vZEtuu4l68UGhyYFDQvKLHO/MbMYz216n98BKAO5Mt2lybPUgYPSyTzS+U7BSnB+acBuq
iI+JM+nlzMf5Gmc6aAkrQ62arAzp+Abox3hLx/h5+dt8rtrJtzFkLsUqBa7JeGXSRMm5DGlFnlNE
L8wHriJ8iKW3DpeIeey1W8Q0PqplfGfgHDq32M+8RHAYWHvxHhmOqZNDWHdVSa+KBNQvs9+Df5Xu
3Z/qvbwr7daGFLBRVvIivJu7NOhjSp4+MDoNMp1JeqGWOlmM8IlLqUeB9pCH3k9F9J8DL4PdVeu3
iBTB8o/ktSGBaUuGX8MAcVYW0HFRcxifVY9oimTiXZh4d54DAy3V3318bcpqWDVdfAfDfe3r4DQ1
DbXFIdpqUnUDp3ll9JQYtQz1Oy2eNd+CEX2sTFTYcf/IUyS7nfYHDHawA9DnUw3bBcsHsFfg3eAk
WAOI4U0pS7c+qhBg51Jg3eJfaWC8Dkn1UOXlQXT0LRTNATvsYe9n6Hn32nOUecjHJIgGOJ4swCsr
No5S44cixcrCLes7S4Ih1wTh8fKSOnvAy1zbVTDeo8vu9+LKhOgWcD6Fx0xB4yOuUWawolU2em9d
DmTOfMlxgX3Jli7mEgZC6uKBE4ICpyOFaUhOB1CnOkCGZc85FsrW0+Wop710EcwHSCaDsRmYhcmy
ReNbq6zEZKKLBJcJP0Qeqy38RRxTXhTpTHo+HUHK38NNasie3e/XjhEc05Vz0/AuwW+8aUeUFh59
FHUW4bP0ZrzFd/pM6jmzO/l69MvYn6Z+ctr5IaN7ReCARX8S0cY7C9MLtBcWg/fr8vs8My7gCXUA
tJyu/P/kBMraoMhg3xydG3mvLo0rdAptEcSBPSyRf9vET/3Wm5l6nimm4BwQSwU6APpkkgSSZBAj
V1GCo7rB6fkKc8mdbIfruQ7q+WezRkYO5Tl480l2RWk27JhJWId66b/1v1BQ2cc3cIlx8gFTBjUy
v3MeZzPr2SX6Jeq4cb5sDC9xk1gZo5o/xaVCeTRsm3tU7e1sFR2i2+iR7Xjj3uUzLYwzpxV18J+H
nZyKcjT0uRAryiErnrsenVdo3DNrZdxck+QN6l6ipjfGhu60BvPUVqvjpFQO/RJqyMHfuzfVip7Z
g2vP9UfOPY2OxJEmQlABJjJJY97Qq45pOcCQImRXMFbCre/fPA0NTgYLlF8nGGU6CnFjhbnCoKxd
oTRsD9viytiY6/Budjx2mpVFk+vif2KNj/tlTaBkV3Ru1fE4drbrkOPYJnfpJgQP3UEjWgw36jbb
zEYdX9LJ99J0+oAjjOIEYiUaUl3A+gyOzdrdhvirLdKlsOSuJGz0K+eW+elcvjz7nDqDQHBdYGKm
O7v1GHPmvsDwEWTVPns21ui1AzFF4AG99Wf0rNfzw8dzyZKZ33+Cjn//y8tNRiaTDq3ioLrwu+5T
SH/Asham/zCzYs7t7K+BJvnE0uDByNhpHbExH3DgWyjX3ZPyjuKuDdgQoX10kbYVsyB3nc70TM6l
TA5zlZ4809WTci2KmoiSjU/ZcfGCIo8keKBhTSNq5Qc+O/DgZVW0Vd19EmOMKS4/+NmvCjxlJBjK
hm5ONmPRdC5eH6Z8KHvY9THwyFu3kWeyy/kgoDk5cmH9TKv61jCGjG6VczBV/85w5DtN7VH7c/95
X4KOzX/CTIt6+PTWIBuFc1DwjEre02LXdu7Mo5y7SdKU4KYKtw5U2LTKFWIpYBJFYwJj2RV9NXin
wIk37Q9u7ut47YHXc21l5qKnaGfyM+00lgcjBpbKtPbT6qQIM9yYj2IlbHBBXLYNYgC1W95Henkr
p7i5NfETE9ej5ejJCqM8Y5lA219WSZXagxG+KYn+Ion+PlGTZ7ETHoWgsNG7VdYIAiFoKki/vNaD
25yi+yGgIoZ0KGAZLSy1re6UgCxz1Ffy0RMMO1xKaBMJernrV2VdRcuuN1e+MXpr+iGOdFLw5qmI
U1sDNieDiGyO+RPvtoQrHTIDFkr+daam60QuzK1iCRre01Z4L5XiX6XRfdSacMyLAoYOsnchktZw
tNDusaBY2SiLbkQfZnxQSdcFCnN15v6CDXNXZSFGFuAuw/6Hqwc7VesiezCrUUYwuHcTpBLj4onG
5VG3EOWpjTu3iG+QWJHxMRSxBMjCm8FI30QUnXA7QhotJe/AInWvS8Pi1pHTP8WD4D4mYGqNVpNh
fcyiehsHgzNaITy2cPdhM2Af6PmHstXWYaxwx6uaZ1w1B0SujQe1KTZWONz5XRyvACePF2//R5MY
T15f3Uhejw4satVNs1JQQoz46AsDEYKFVKJNiwfmrksxojFyyV3BoXQXEFKXViBheZstBcd7QvP+
V1knd2JAYx/eyIaL0IsLxTaJPRyLxx3uB62/VGsFP8GieQ+GZuu70pva6khkGVTeUZQ9ptQCUKgE
z44cK164eiLujDxCjVn5ECtgJn4W36KS6iNIjhRETu0suamyNJD3FtBoGv0ZbwIYWYjAigi8gGQt
yJ8se31Vt5yKDbyXhYcYqxQYV0Kt8ttwGUBYKbupC91ctHHxWLf+lR9aH5hbeIC4243Zpm+mHPyF
id+POEIyvVXE2z6KfzqaX9GMrW8iPwmWgsrty4/pmAVxgYyCB/E+aB5K9IIiOdi02PEgoercR+B1
l9mQ/aVpwl9VGI5ibtlDpTobZhP3A20O5BhQxwRouuMtPOXAemTPATSYjceQIkdLGa1W5idBvgx9
7SmOxAdJy649M8YqOVJfzIDZXGvVe0lSIjtTqzV/C/ORanjT0WrsUSlu++ygxuWLlCnCEonYbZfo
H9JQgb/UpGfRlT+6hF8Ghc02CqDFZln8xQuOuL5KP3JRfkf26kcmCACslbsWhZqqTH76mbcVA3zU
5McyCDZKqd+AbFeWck4+HCLnF33hYCG33vMwOHeFkz25qfjLpO2mhP19H/WV7Ui+g0yQg14QgrF4
Hdk1rqZmIyWIgVcdElbpHYJ1/aOGpBqmDSJ5QU8V5NpKaNRpskr5h7QIr40CuJ7tduiLaJ3xLAVD
h1i+0NIsda8xjvHxAHdXaKz5ixgzmusKu+iFbiQrUcLYK0feDaPt8jVw5BfdiN/A4DwEuN5sHZjg
cCM7Abc3k0wsGn+hLuxAcCdFeXCar3RP/wi9pqR/nODykFs+S95I3rRaSNatgYCVpIjNhk5stGxQ
ql1FhYWXIKPxRYa8FRK74gajZXRHGDA4xvDLyVRWQ9zd5qw3uIQo8yty8S6JZvwEvh8frUEJr0Kj
wSQvL4zlUGAT2hiILgc4Ae8MsdTWDrb1CxFFd/7V6BrnnXfdb156IX7B83ONiCyGAAICvk7hyQtS
NlDwJLgPZf9ejus7JL1XQaE4O7OXkTdsOywLElVZ5obrLTDVsxDWxD3lcolwWoMxVxiLE7py1H3T
dhJKejjV4Bt7oIWNRiYKiJhIAuthp1Yz1cjp1YBQzLUlmcsBTejJRcfBjaVVR/yqEPu7wugeu+Jf
cBN4CEYLUIK5Hk/H9V0+OMy8Y/MgyPIWecoVxg47R5u5Bp/rLkB8ljizx+Mactb3wjWrNJAU+IEe
qOywYq1q26rCl9qrn+VGUpZhne0dV7N2zGbfJAFiMe/lrha9v9PQvJX45AMAJC8qZ17wOV4IWEUm
KuNIi17S5A1DvPbcSgiFAyL2FaJO8gLHobVkR2v0FvXr2u7taDX8infSMv6Be4h9eS2dqQRBuICU
pNiEmX2CiRbT2mjTJjoqvWBH6diki1Y6CkL/Igy3IiAZ9FnQKvn+9qs05u9UbXQEbNci+WYiNKI1
Py4HOV2sogW1nBEJuD1JnJZkhZh2guTL1O258Y4a4mOOfMnlENKZTty3GJPLZSviv8C4ODx61+Gh
s9s3fQMpaZk+GAH6/gvvENzGf6EWdszFxdw9XT5zJ7IUY2zFjewHbVrqApRPkxiPr4OUtx+ZixhU
JIQH09H7hVJaP1xPi9agDLTrvKzWPkLiTSZtIrN6xmYkX4tyu0kLPOeH8CUWjK2CJnLvSfWa82Db
OhqSKYkKRV4xHz0VXreOV/XCtBDCbJt/3D/5llbMEUbx5RZpaghVcSsJmNCCu08BOfRzV5zTDwXV
ha430hUWk6YppC8agtp3tTA6SqGwTRJqJvmG+tHG1GXVS+MZ9vflpXG6+r4HnCQYmtpCheqac6AC
TBHdivyZAKdblQDAmkwJOXjpFGskI0UZKdymYuSgZNSLFCHf9NkMUOH0cPkeZbLAPYQDrVBKnUPo
lztz8ExgJpodR7i/xNrMbpq8MpqROqLRY/eC2RLjxskyyBnedkGAqYwuiOhw6dJDqSKBfvm7TDkY
v6NoICIhmZBmp7umdQtFhjfew8GQ1okdrNUOZM7C3Rgb2e63ioT9n3055mTxnYScdEn4GUoui+Fw
RGA5oFRubnwHvXgNNxjPjR4cXO+wiJ35cpO2xUnQSceEm0YQx7zSY9CnvwYlf1ZyhIcxHpFXYo4U
ODKeo8dXvx8GYeY6PCU+/09sGN0Ad0aUySS/Ayh0QjVu+mP32v5SfxV3Pp3YfG+ssVNfr5tttRiW
t85raheb5ia61V7SnbSSt+bq8ns//wr+/IzJ4hWoizQx42eIe2dTb5otwg7X8nZusjZtdv9+XF2l
oQ4c6rQ5G6lJGiGB1tNU766Lu/x2pPYIK/XO2jt3oo07qGvHMznzM2N96TCeBB0X3ZekiS5+Aoqt
4vvust34cBVIW3ldbYzd5bc4PeROIo2v+UukUERBHTnXHuq489BvurUPhXIRMCsdv2N4r/zs1yJD
hPmG/iT7TCNP4f5ax5156IispdETrhXL1OzfBqd0F2L3cfkpzyafP99QnuTrTBOHqs/6/iikJsp1
CIoKCHouLweZex75+5t0aWckccA38yE0KREKiGqD35tJi3buVjCFVZ68u8kedLksRb3c9sfKRv+V
RtiwNW08wnfJKtl4m8sPNhttstVCw5LqRijH1djZY7kqqKN+wCetzaGpIc28ybk9d4IYUTxfRWml
P2JZtEElc4lxk2MjkruWlsFWukFj/XaYyWtza2SSxxVEdDMM/fpjhHau0iVrQZy9mIyf5cK2/iz6
vmw2JZbrNEq78bMBBbyF2LqxVvKHxEQwWAm2/Djz4SaNS5YJtCs4O2PHFG7rFI/NrBdyvaBkRxcx
yF1TNcY+HyqESXXtA+2C2xCj0mWHcYCNv1iNTniPHbGoPV3+GVOy+O+f8ckUHpvsyHN83xli2TWB
bDTNUfN1xIuax6xCJFlFk982PGgehkCvsZBLZxHU5o6hKbPZJkP4CYH4RZg6dphU7p0v4uHV1toq
qeqNV3qY64WILAuGuA9z4U303duhKPFXQcAZnEL7E1bPMUS5b1E37EIhD0dp6zxeBp3pbNsSrwdH
r3HcwUtHEe4LifsYxFzEJdH1S/Du7BIUBWRVsIMA+SOsKKt0NKzI/acod94KDwxArhTPOvdYlS7b
Ikt6pIzqv62MlhrljrwoTcAC/G5M09QKcc2iMRZlJu+wotm6bYfvwoAmnfbKaIA2SCHeUi1fy8Jw
5XjtQSwDFGfbKLM9+Dp2nqqHPtLnTpoxK31bkqwK1IS4ZwA5t9Tpbc2PSjMKCyeCrxjfqiuoTtf6
gl22SPa439mXV8Lpxp5Em2QSBDOSDqv4hCtV89qu4Kp8jNNBf9nawWP8F1Dg9ewBfrLpJjHHWvvL
pis9vRUbxSPmTnkNr4ZtCA843rXXxSL+/5AdmQ4pxnnOtzc6SSR5ivM2KL+YGrQ8QDCjYGhfhi3e
GTd4mKHquHFmSqHP8+vSR5yUg75nVE1i8YjtHm1yZgvwXetVtQNRwVbaFNt2raEmXy4wufE3EHgj
cPG867ma7CSHTh59UraA6Y6RVBKiY1tXeGSvJfd5ZgFNrsUnL3dSrmSV6gqG5ydH8yajR+fZ0jNd
0ciOl59f9RmpOeVQ7Bt/OV8KzjydOkljMFjdoGt4y272K+z2njGTJyeXvumzTXt9ESlDTAItPmYp
M9A4SWiMlz8wiomXl9/iXKBJpRLElaL3PbtQzQ8FOgrOgGVLtLgcZIrB+3wc2CWqAqxBY2FMFmWB
nUCDTXd8dA/yvl3py/rGWOdLMD4r/WlY4k2009FDmsOJTMHjJ3Eni1DUiyxJpDY+Dg0OT2lSb2od
z4I+qEdbQlyeENvUkX3Gll1zEXITQCFi0vTSGeFaLV3bit1rvamXipbZWhg80fXfFDiQ5CiJ+rUZ
LwtVfdV6cJgzL+xcKv76wiZrGy1ztcqwD6IUF5cgoEnGua0vujeOlmW9nYl2bhHQPuOODD8eosKk
JmZW4uLxkI9pSnnFDH4dA1jMF+NGqm1p6SHK89O5naslz+2hr1EnSw8bCaxUyjI+pgbWIqhPO87c
a5x7sPE8+JLvkyIZskhIxgfr7GoXrbv35N3d+2R9aSkvHFRnsJqcO0dPSi1W+NcHGx/8S9ShLQJs
o7N4xHsh1OTvww2SU3tz7e3nJBnOnqJfY41v4EssTE4TBqG8xPHTabtgN0aMnsINUH3o6B9jq0Od
kRU6e8Z8DTo51vq+s8xq/HLaYnjtbJVDrTrqh9+4WkzUbONB2xePIuYX6RWi7XPslrmVM0knqdbR
A9NYr3H75vs00INwbuWc3OAm33CSOXByqdF8JkT1AR9Z2jGJ22TrdJO8K+oaUxFbAI81LyU3t2An
+x6Zya6T0yqmQ7p2wifZ+mVlc8tzJsa0RYrfbaOJQRHTtGFwLNnIqo6pGHXoj26p9QtzneLP8D6H
mj1tyH1/pVNOUmsRuEGmlcoElZuiWcYQvJPjuBXF55xTbj3b0RiP4Wkx9GWhft5mv+wOKu06SxDn
pjEECmBfbYUbdT0uS2V3OYXOrMhpIwyyX+C6EoGikjtGux3w4fg3EUYIu8Eo4ER6IVdyZixhSgQY
ghDKloo600j8X3LJf0JMiUuh5Kjl2E38vJIOz+VGOo437X5dX1e30Yop1G7upn22QgZR/v8ea8pJ
VuPQ1HEuiD/xc8VdcseUW70Pr60NsBRERY7uWnu+/CZnn3Ny8Jgo/VtWRn5WN+YeTad8Ea2de3/p
PCFsvcgelJcR+LyaiTr+V0/X4p8nnZxFZmO1QWyFY6buqYCkLeYv29r2QCVGG/99Jtr5M+hPtMkZ
pFVun5cFy0Xc+9vkybM/4l2wzcaUtbkcakxJl55rcgJl2AtnIhCPo1BrdpqFdmb9lMAbaXW2Vo2H
vnuSo7vLIafT09913ZdVMzmAKj+R/QbF+KPeY1MMHuOXUVavThNB8BEsvHiDXdAI2AXq+7AuV65Q
r9pUtexKSd+sOoDg3D6mjImWLmLFcejfMjq0/o+V9eR70z4q2l7UWdlYRXiOvkA2ZjNgqnn5XZw7
qCA3KShLfApMTA4qLysZOdRCfPSYpdRJYzul9oz7xKL3flyOdC7HfY00OZvgbmHU3MXJ0VKzTZzB
4U/ambV0/mj6s2onBztX87SKQBIdtdpaKOlrj2O41M5gAvTzp8KfKJNX5upiaco6D5KFmbivi9i0
Bxn8VDKot2qQX6lNTZsxVOw2jGDnOtF106FtpyjbWipWhhfYBgaVvme9Dxh95hC99CbZtHL67PXC
LlTbF9fPMTgdbEdA6lDWr5okz2/jurrxKw+LdqyLV22O7Fnh6tu0kO4KwQrsQXKSrRkVT7CiNm6M
ZJ8CSCnPmeggXlaKA45ofpotZJxPSksGTViDMzasdOf7Ja6tWYuIaufdgDkMd8GQgcgH0bvBFrKw
E8sFNTgE2V6yMmXRRdU9abDZpkyRZxbk+cvel805WSeC6HkaGSQ+yg/DWuaU77bOJoHRTeN2Df1+
md8nHCbohV9en1OsxzQrTMfLkUDTsogIHF2bG28ZfODM4dnYlnZLa1NDI6cTUV8J/03alzU3qmTd
/iIigGR8BSQ02Jankux6IWxXFSTzkIy//i7cX3RJKa6y+/TLeTiOqK1Mcs97r/UoKmUJXi0/Y0L0
xqBTmCFoC4OdXW6UDDXdUFgJnw3GDUNrqfj7WTDTTSbrMxMOZB6m7x9K5oYr4Njteg/NhWQdYvxL
4LPU+Z+8JZKzYaXeGkXUwbbPPVT5OG1TD6JXmota7FOwBXX6HXuKHHxTAwXQQ+gJqVcEumpxfswE
6LoM0u3ZV9dbIG1s6BZzt8BP/mc5xb+NAr9vmzdB0AJnMjsRMLNk9EGWBSuVS+bzLNKxOJ/V1A1m
fuaTEO1XgE5pLQjfiEgAZzylhiqVYeEErR1jhnFqgXtbs3BbYpLR7EnvyBkBO0EUVKAJTF6trpuw
PRf+UgHolxOlBYsf9dvWAhKHma4ROn8FhvnIGDvpNl33BnadJfMDEHsr4J3+mbq8cHJT32DSejVM
gLg2VeKgvLICsm/lZkGyU9rUVyJher30KM/8EB+mArOrpUaAkhWIAt05lGr8wpUfQaJ6F+1Eue51
+xVZy7k0rjZi5WbTWgWchRJkHrY5YUSIY3SfZoopahKAOxDLWzZoAwNRnrYUWJ1L5vS9N6WGtTY8
O2bj/GQffYGmK3/E/TqRh29QIL8HmK/qyPvegkJYgvhl0Y6fy+eUf8qDMuukYFb+CqsYW8A8gbkT
tHDucJr3yQJnBPPda5O4G504Als+P1be8pwL5/QeU8hKORZzXdJHL8ItduWL/YA9VcUZUD4Haxpo
7R3JWoVr4RcXRFQmH9AWpAJPN0RLL6qL3e19+gLCo8I3UIAbvfaQgM/OLYWt1SUvcn5izj6UXaAo
3UhQq1RLX1Glj0EFN7Ei5I0QyeHMRMGwBaIGKF3TY/+h4jWFTxka/MiM37AB7IJL6iSaYFtM/c/P
xkVcdWJWVRjjKZsvlh+/o1DkKc/GC4Dd3OYlXFcbwetZyn7O5XEhSDSiKmQMOOMMyB/uGz/x+3Wz
TXdiaPnFDPZMFh91oGjeRXGEs5Vv+XZ4VTon98KVugWNH+buidscpHeRbgq+IR9xsJxKbUi07FTH
uqsNGG8L3k0RuMt1r//S9PEBRxobTQ2G4Pw07tg2e4o86hZAMMXSutc7IgRTHlz2O3o7v0fO3Jgx
aw1jgrkx7sEdA5pnF1tY5DCtJSzsN/eFT2pXwxxKvNFO9K14HN/A1yeE3BKGPNxTxaqCCjprhDwh
Nq3RBUb5FojBW2M3Ny2iteFhr/VP/aHeZYd8hzEcWIL/NZ7kXq9ajlNmNnDkhb7XrL1VvHZUECws
GvezaMTmG1iAskwtFCROqo+h/WO+ThLffKZ3pk9g06f70K3dHis1rqjqvxil/+0yX/E5yhYoFesO
bbtujW3v4A/2aFKvar1klbmdYx3oIyWOjXvPhfHs4qnPZXNepU9kLL3qdA6hQQvizQVr8mB+fsfR
GHAafiJH2DQ74fDFoiv/d2cd84iXofsIPj1AMkWzKzUA4PUH2xbgsqw+DLcC/AlzktYNNtZLjD0e
1QFhnSfqhC1bqbNfwHmXsJJCe2JoKNYoZNPipfUzv0OrPQDrADgzvV5y/wOpi670TCrnaxiLpCoN
cG6A8u+SZ3l0sIy+kVbMAXww5kuc/Hnw/5kCnX9mTodpOzZWZIbZiaY7tdOABbGZBksUoizF2+dS
ODXFImdpWgPGJUACuotcfTNX0evNF2ZB5jqi9G6+CtzaYuT77+vEXP3lM0ojjSpZYaSndNsCxmRy
il3mV568BiUtCpdCFLHbJ9T4viCqE8CHKaGqQBPYsdT0DXXa3j6TSAQX5OZlmofmaONdNhP6EAV7
q2IRf8CyIzu7N861hMQ0zFbFl5oz5+g9cucvZbwGB2MN3G/RCMaicz6TNh/5LE+PKHCIi9nATeFH
P8kumjrgbRfV/RYD5DMpnElJdYaJfRWmLDY/O/Mw2dgtNPT12D2m1tvtb7Qcvp3J4owHhuGISjqo
MVDeLDjCaZPd53vFnzv37SF6kgUNRuEH4+xG3ANpzMDsNKrX7Qc7hKvO+Wq97gOxlNg03jbOmsxZ
iwjZrj3q+F69i1Yfjhg/2uvU67D15mfAVHTAmuSafvcBU5U4lilc8LgevJ0DrbP75SyJSg0pb3Tc
rwZnTDfRa/JQPM9v1HbNnxSya2d8Abm6MNIQfVm+F5gyFoRDjjBgnkIkd/oGVCc+dWdM2PLnf8A3
IVB3vgcox3aB4Vvc9dyWqJ7Ifj6j/IZpbYf5c0tVFTyl2x5I+35pZ8o45QPIhmSMIdnA0CxaUI3/
iWUKVguBnMWm0tk3/L7pM0Gtib2cUJ2DZZd81eBIdsgn25crbNO+mkdsgrvt/p/lVX8fzrfXPxNK
8sDWQgXXWaMuR9blY3/fbfT74nVEaBx6wn6q6PNxRoc2Q1ayAfKMp8BvsK3pgLU8R/Y47UZPdUxA
dq/Y+23rI5LJGZ9a1qWskOZKwFD8qLPxEFqijsDiQMP5x+PsjTKkVpRbeCUgPhgdrFvPGSp5CI70
yfK6nbLrjrUD/1S6wQOyDoRKovLjcp3p7FNyVqgAVd8Yq/NPaHdNL4MiA2Oxc2Gn3oTSux68oDrn
FoDr+t9ulzM9AehOIwswuSdJChxd2VXK6bYAkWLwE79jXilgA8GbUZ+i1/yVvdoALCl8bVtgQduL
N/V/kEEJAn2Q4l764LaJTK3o8GiKCGPjYLAwNzbKlV7sUV9WgJbCnHlmXRrc/EmkJaLX9J1inmll
DBZ5dWxQEfh2KOl23hRMVRcAxBA7uemz+jIbWelp9JBx/Da9XEi2J4hBvpPts58w5G3XlSmsEcaC
5tknc82wy+wNtpf/UXb6TndBtRMhMhatXYkEc8EPuAMyy+zhubOBrjAW7RrsrdH8229KYBL4nYBB
BnRDUiC+nwDb1zEkU0Cy+N9EcFYnKUpmGikcYwSgtYJETtg9/m8SOJtDG2KSnuCJDvWWDmDR6ES7
kIKkD0RLl1qQmLmU5izJ0RDDZqKWA+nC0eUZJeWx9QjqK/6UOLUwqvj+d6+Kt39tGY9bjoq5XmYA
McGSCFhkaqy+dE78Wm8RVU0na6v4aFmt1XWJ0ZLJlx8BROAa63QXAZfen6dzRH5S8F6+4bvPtCEj
coRSPa4aqHYPpO93Zkx/3f6aIjNHOIujTzJoiXOcGfNo5peCUKpyi/v4pPjBS/aKWcNP+GOBUIGy
ES55ChkdTGpBD8IicGgQOTrmZVTBO10U8nfAgO/A9Slo9vIqzU/MPhj0d51tIybiA1v2fmdC5h9x
9oXyvEsao4EQQ9kBjJttRsOZseTs9rEIjyR/Fnyt+WauXuiZPE69ByzKmNKIr8UQOGlu68cHtunQ
Jh4ect9+vS1t1uRbwjhNbwZrkts5NCybHXZE3bB7VwAaVDafcXy8LWrxpZ+di9P4zlCtjkwo8+Rl
nzgAvk0dowkEL2LxPDMwBIC4FCyLcB+rjGLZYCFy9rzCUpYyrodyF0XK2k5HJ0/92ydaTlHOpHGf
qlMSpmk1pAF73hs69GZdG+NawCHSHcWVqJuIafGWTqjJNujbZGySA5v+8jkSyYhbDEmCssXTdoAH
eZhXz/RNgj2kzXgAxcquf9U22YsoClz6fOdyOYVmiizZiaYFRzUfDyQEyHVQUSEq35JGn0vhyiFJ
UqcxJXmHrMHys7n8SgcHm94amkAj6Injn4m1lsXrs0uJ9rnc+fRnSt7RgfSgUShOSqu1TiT3r4UG
oEhLKjDk1w4yaNbV35KUP09Koa7sCM3WKm2xsdLb6Hw2ICueTPohZ2mzs1iWrjM7GDZmOTGvzQpr
c/vdzZrCK+35j+UeuRHqw5B2JlKruKmwyx3fTQnYl+pMGpzWrlfhOJUOoBIEYr8z4Eu54ArSASyr
qap5zcdUNGE1AobmX7Wq9kHfs42Gier6GQTrgg7z9Wu7FMVpljqptQz+PqBzWACBoqYHYB+BiGtF
uhQx//3sk6ctYH+oBDiGcsxdQAy4QMtyY4w/0f4F6ufc/mYLAc+lOM781RLR+lFJ0xNYQu9LOymB
MqHsIwOEu1ryTEJgItXBmxKkGw2cE25fTJ+0SV/UKQFcFQ1Xt3+O6H653Ao0Tx3adPg1VQYaj9yb
4sK9LcG4fqXzged1dNBLWBa/shfUgVEU4GA4xkq8sUfauiHLRhc4begJVtJXTEuvy9vCraiMTIg9
NvF4CNL4dz6AiDkZ+qdOyz6Q1ssAvdK++ij5pZHkF6krE+N9EbpdHWD1bYDUBHFbrgAlk2NxzPgt
qfZrrcnqCoAljxXspSOnfevnI8gtQ5AdZvJvewRhWRHlj5QZAzgo9A/SofIyKfQRQMK9gwnOytHS
8EfRG4UjSwyr5gZAqboZ6DwpW1Cx6frDNMRA7UpeTT070LZ6KGTbC6uwWjcTABXa4G2UR4B3116n
t1h/jjosH2BRE3Bj7E6fwsBJQ+PYBhqIAbTmZ8FE0wLXNg3Y/AowI4HYCoXlP8Colm0dJsO8M6mv
Z47Hfkbo3/2DFZ1LOZztLJqiSuq6nCsUgAuSV3OPGdHLpw5ETHLMPHvb76TX269rwfVeCuVsYJgC
xAq0julJy/Sdbf+pNeqEOfx9PwCbzVgxZjiU6UAkkd0USE6lDYY+UUa5pEXnN8xZKRsYYFGHIPRU
s+husoo9Mtfb5xRJ4IxUpAWpEWgMRspk+zbeR0EnaLdee9xLNeW+HsDWCvzbMOqAKfoEato94kE/
Z+Ov2wdZCKMv5XAfzG6zyFIGmNt4G26K3QxFS/xok+9ENY7Fp3FueLivErCi6xQNkoJ7yw/3c7F6
htpV39Tv9XVR/1Jk57hPBIISY0wLKzmljIJBPDSjjWEqIH4M5WjbGQGQDCUsL46A0xNc6XWmcHml
nEsZGG3KOECwZLYAGg338cFcARS295QVZi49Ua6weFBwuoDGV1XRHOcOKtehVg4pXgqzEnVt5NLG
iMmdxei2qEFbMxXhk6yFgtHEhZ78rOiAl7VnymLs5V+6aWnMbL2qCYrXkRtuGh/wfR/xIfDa97nJ
I3s1GHfcwK1Ft7tQKrsUzN2uOpIxACtZfpphAAO1krzEooc4Bb0A2IIxAaDXo9/hD6upm57k4XUC
HbYmASWhZMco0PdK0q8BaosyV1q8R3U/3HVdti1KorkykAAFj2FJj8/vifPoVkp1mHvcU44QdFxN
Xu7NvK/RUQKZHnHyEVVFzDbvRC1FgYXiCyrJUNZ0yAHXFqt/gCvrR8B7FRxtVlg+7jw3s1xvmSYY
UWdWjWBlBeBxLBEOYKUq15bXlk6HPASjYYPhlt0qiPESbgv/rgHfEs7lW+B/bgeWwNF0X8pafwNd
xeBJGKQCU5ZnbO37Bv9jpXpAj5RqjFRtgL7o3/4J38NMt34Cl3rRgQKpkDRQPHtrJX/K6lAp2I2P
xvitacJ11G2nMLzXyCZWCYa876wm24N/Yh8DVipsk9cis1xAczauTORNCxC/NhjvJKV6g7LfTcWf
DNxUcZhs2WSuSjnxGHqNgU08i2Qe0CtduR1/ygPdlvbYg+dFPkjDuJfbnUr3fabc28C+jFjlBxn2
FAaMlhXjm13Knj3E62kkgKyQwSKHPiUsBQt8xc4/kgCMnK0MtNmfifaeADa47t/GlDyTYWsGZucG
2aMuNS9ZRd5TOd/a/SZXSt9qA6fEcgAQOBPHBitIHKlukNQ+VRGXAZyiwjICwkutr3/NkPFG8WjQ
UvQc5y9+63NwhiGMU2bqUzUPVxg74gXbZq3v5hkH8QSfQLl4NmdmT0ABIggwlKxzRyxAavH69uNa
6GdfBFI8XADrAMelmdDfYUaJX4W7ErhqQM0hq3EDgh1le1vespn6d1CqceokAda0BUxPCprmxwkg
Siag9pJEsEazGGycWQyN0xiGd6GBqBnRoc9A4wTUe3emKkCeurl9nP+Pe/p7Hq5goUWKygI8Hwyr
zb2UyrcQ/Sbu9NRBngym7fROvIq70JW//GjzuznLXSuC3COfYBEilKzXmlthtQ173JNnvRoYXRoe
MAapuLNeNo7u1v4/mGK9/AHzZz77AQEt6dgVeJjzFCvDPmaHUsDkFo/qRhTPLSAlQBbAJQFHChRN
BAKXsowoIrUUIu5QDp2HVpn6J3LnWWvyANQBmMGD/jDHeMzRYIn7bbHuN+adDOYBgR1eVpW/P4Sv
1bMBTFpFgKSZvXWevm788AdBDKJh0lI8j7Dk9GYwN2zPgWoDCAiXp86qMbcDcBmdxmH6pVb2hzzM
DMax5bPcfhO84oVIUoXxB5emQsg1JUs2si6TmwK8OihkKnfAWJjnrse16mGsBHsFzm15C2btQhwX
odcU8NC2BKT60UaRLZYCDKaNukDIUsXlQgp3g3Eep7Sws/lQlj/dVW74NKPK9F611ucheYHRWfhg
F+I4t0CaTJsiGXcIHPI1WMvdJHkf9XUt5O2cTQrnfy4EcfqAoqJB8hy317vAObsbf8cvYLny+239
W9uLfdBC+wi4G38fx7exPdP1Vo17UoIEDQ0J8GJ5YAnt19Ea2NXYju9+WgxbHqEneiJLJvxCKu8o
gFFHUZWKkS92QAiaAT900JJpJ6FaL/jzC0mcs5Cmiti1AkmzLaObWdb3RnL89D+L4rxFHccDkSuI
auZVtR/TXlrNM1SAwwPdgcA1LXhaHAs8bsgKYDX5XRFFLcNCmp8JGSoX7JErUu3T8udtTV7yfxdS
OFU2pzBtJAVEckEpv1UdxVy8Wu1NKf3SK9OnrHNC3dirGvzCOCVbrQL9EVsDX3uFXY8nbcC+mSjE
WFbEvwfn9L6Upngcoio5JYPklJhuJEx1Rg20zqCIu338pewAFISaBj5CmGqA4F5aaRU0t1IkpfEp
S8PysQxC1W0D5kZ2NUFNNC/IsZqDOF0eAcWs58NdQX5nQ9iuGjmInZ4lb6Nk/uxYjN1ZIGO5uJ8f
UpAeJsJMQSazdC0GAc0vAEcJMNo5l02saOyDfEiQz5I3xQ4/cEUrsHM8SnYkKK3zVCRYmEDzDXB+
xtwsuObSjEHRmKPYGp3yod2gZ/AjKwDCqp0km62y3FpL0rFD/88upE0baYCp/pStN1MHMK0Kjrwp
9JSsWaXh3s7qg1EOo1OagUcV/T4uqVd2+r4eyDbpMK+OQm0YP1DlV1BiYB75AVMRJZNfwQQ7/KDQ
J5rLq7Q6jTE1HEDueNgd+zAbWLDuayLRvjarHyRR9ln2UxrIXq+1FQYfNgTkHbefytL1g/YM3KXW
3Je0OdUHERpKyzSKTqkCqrrwcQj2aQj4xvT5tpzZ+vPewZrbn0AwxBg23wG1lEaprErOTiPTTcAG
xugHgTAlG+XBmSTwJZAu/lJkbFr2WGvxbgtfsjkA3AUsv6aA9ZdXBxCIo94lRRTC4/ccuAVWGBp+
UOj6PzBu54I4mz0XOkwjSempKMrO66fCdqgt1+7U9CKEsG/FuLxRlLsUDTx8sxUF3filjmPnX2kJ
qenJiOPoGau4gdPLVej1tHDz2ta9ZmxMR0GOmkbNa4DtoBqI3iywc1eKlPtmIK950FZOQQEzH/Wl
6YKSbKcG2QEsiXehhaYdMVZxH3xGyNQda2geVegIkYZNSHOk0La1T5kBig1LKVdSFKQ+kFVBJNbY
9vPAzMgF23q/BzvMIelCY5+UZX3fsroCDQdZayQ/GEb3Xsjp76A2RAbw2nnicsCaBOA0/OcKmHEw
K6T+qh4h00IHxCk2zCsA0NjfDwwxZIcggbj4+R/TSnW0Uy6sz1w/90v5XCYU6ZkksQry9RrbUHWJ
fQMo8H3Xb0lDHDPahXkt0OSFPOBSJmdJFdplBpjFIRMBQ/uABSVfc3R/vJOx6yqJCqDXOnUpbTYs
Z+FXlXUGKWMrOmV/vneKj60P1xEBR1dOEYHZYFbz6Bov8LYqL4R9l3I5N9pNRlvlthadGsm+Nzsd
QOFkdDWLvBDCNmEH2DckWdGo/LS04n6sunVRWOuWVr4OHNyxw6Co4BddB74qSMjm1wbQ+ZnU8fIm
Rr0LtBFmFJR9sis52JUAZawD+phj6AIj0x/ebwv8ZojkNP9cID8fmtCS1SmJ7WOJSbskeJoK5b4G
NQ72JxnGXfvkVyH9CisNreP2Rz699JqF3bB6bWFg1QRNLRapwB1U9w/M+lGSYR1NWEwGXwuRyoeg
r+DV0MVMscCs1Ggaho4UPPcBUAyCFj1N4CRHskeDHpR9O4OhABY6gx1teottZBXUCFrt0nZr2NWz
IrdeKNkrkouWnbnHpwOPF4V+DUkofDrISjiv1el9H455EJ9o1mz7+LNuahdcRgK3wbds/iXGmsvX
8I8IUjiNauU+Q7zQJ/8365+t0BnH9P0M8dof2A9RHL50KtDIgl15ZpLFNODlQ5KkMgJrXicde8MC
ulgp904e9g9xLDOBfVyUpKpgezDRNUEF41ISyH4MEAmb0lHXMDtdWW4Iep681QSqwb/U7wsEYyy4
nDGgAWoJ7gJjI8SMQBkkJ1qYAO+Vm8eM5hstKT7tRAaZRcaOaJX/6O3gIWz1zumH6RMB7TtVppe2
TN1Rq4E6qLcZpnoKjM734Wdrt/cTS0J30CtwHtnNZ9h2GPqO9RHL/c1XHRdg/Y70LW2MIzifkZtN
g7ICxPADWvzUSYdk3QfRzy4KQRtjKoYn1cHgFJ2lrwul/CJq8qPKK33VWlri4KZesS/gpZF+GBSo
W5hXn7fVmc9Vri6Js6RlH/ZtpqKQBLr6rfWbrhJ/eq7u9F0IqILcJ9vAzf3/sj34f0It2yImSFI0
k9OgsaUKCXKanJTynia/6lxxFeVeKn4GyvM0+rePuPzc/grjvCFyImx8l2GCWUVs4U0NeD8afP5W
7QVd4/mqzizjv04F4g8dJMWgaOUhu5MxLhJAEUjHIupdCrTR0TzqYbDKRBzp8y/mBcHkz8YHHKZg
qbhUoCathlLB3MdJndfh2ieVPf33V2YQHax+4Ai2MKdyKcAaSV83JQuOjf2i0hfCMqfRhcMwi6cA
R87M9I64nDM4fUzSTM1bDO0RbGOqzxZ0bLSn9YDm3O3j8MEJvgyoq3QFGallg+KdH0BPQskIuta0
j1Ll1VvQnK+0Lb0LX4tvkmURDM+C5cYIImwbSHrBc3SFzwoOFUXXZQo0Y2L6igVQKtbLzG90cxcx
609Q6XfxkFZuZfbHqCoyL0jkTS4DDEzq1UTwKq+fPyaOUCCWDcz3aFe5T95VhCWBZh4BsBbInduY
k5/I5fb2FYukcGYkS1HAMUcmHwNjeqG9jSUCmzk2JQJlvtaxy9NwvqOWqqAZkcodp1jeDEZfuQpp
nlir7qJU00TvZkmagaAK9QFZJ4Dkv9SDpptaGgy6eazXxtOMZ0RM0Mu642O2nRfupdhJffk5vhfC
xKpXuqGY54K5umlWTFFUJJN1rL3BG9BKYJsUvepoU738B2VFkTROE+0qNYckwDHn2N1cpwf7oei/
UbhmONo8Xt1+K3wUPavj+em+Ad/Oove6wQZnC9U5duuZ/yXzsTj6KwNUReH1G/JSbUYhWgtPfXMl
kytKmUkIrr5itI5g3vIDqu8iQIJ7E7XumjJ5MKox9ge7ydbWZB3MTIlmmI6XWJrqT4I1wa80IMdw
UkKXlHLu10ZZ71rTfCokAlK6LMBqJKjAV6Wmxnc6xhNXei4ZPjVps5osSRAZ8lMY32cBOhMsDBJv
2BLOPI9oftc0a1vE/HOji66s2MfMoNStk3ts8KCaX3j0hbnqaVTc9CeQGQrQAgiUgwcAufoVnF+t
E6pRWkzzV4weww9gupv4nNmqP9r7yjdXKahwP3pQwXrYXrpXnWjD3HGjC4bbr32hgiEYWwNjlIYS
El+IaMLJZq1kSMeRJl40ZP6o14KTLsRIFzL4HlfYAQAjbSv7GFFH+pKcYYtnNIBpJ/yhoUTpKAbA
1KYfPWASBJ96wazOk0XWTIaowk9yBijt9TCfpEo5KuidFIPqlvFba5b/vVGFFBsFMnQTkWpw78ms
9BLrdzNhXQmm4IE6ea0iVP1Mi0mQuC8Y1AtJ3JsJke50E7Wtoz3tVXbfpfaO0HAXK6JG1/LF/T3S
/PczE9NHhVGHZWof6yaiICyl931tql4kGYLHMX+By1gMb4PIMoEqgjSR790rZWQ1hZbYRzCeOKEJ
kgb9pVBMv2AbS6sFz2EpsriQNlvys2PJQw67okc2NH/GaoxcsqE70CIB48ZYJ4fp/bal/g6Mbp2O
exlla3WNhfbMd3Uh3JvA1qL3oJ3MftirubdtYgH/MQO4tulJoAnDwoen+eoDCm+CJ7p4zViUwQIL
OPWuyN4Zm4KuknDwpPgdAorSygDxVWEjDdWDoBPNuc0O7+rYYD8wwVIJ7mU+kpcxpY2550A6/guH
mmJKeB5cEKXcy2LM+UTGAqdq0gxjWFtoyvS6el+2xheVmDsx8hjW8q6qtHVGWe42DROEhHwXeDbd
Nug3UcBQiAbqd047BvDeMICQKvislo9WwyMg+fzwvvHmMUnmarLzX+4uXEnk4kNdjVPSWL10zNX4
WQd6TZ9YH7cf65InQMkVHC6I8kFSy3l4qTIyaZTBt2sZ6jHNoudE7gT6JxLBqZ8VGqUBhK15PYLs
WDv80Qv19fYpeEAr3BR6h6gMgLVegUfjc+OgZpLZJoo8O5v6DqvAe3uvHoG6VB+C7cy2k72zya13
8e6BPYTuS+mKnA7fwPv+CRqYK1XLxI9A6+LSyjBpjMs0IzqeByYfsFw/bbZh4Ra/WzCUv8UPykfi
DT/GjeVqT23qKSL1u/YSyG1tVTNAdquBIpZ7nnZS21ZQddYxN56lNLun0ymt0LYMNcH3vPYSl4K4
VxnVSptMjWUdVU35UxvswcgyCUyaoghiWY6OGoQBvbuqd6hlmVagdVeOgEOIzN8h5gOqOhF4ouvH
OR8GDVcNm37kykQauWoD+wdltbbAwmfdNk9DLwtaTMtf5q8MTgGSsNQxzlFbxwyQ67b1WlnA7e02
arG6rQXLF/ZXDud3MEmFvCuOwlNuU6jBYP40evZiF7ZgPmXOoy4NPQjOZRUQ/cDjnuu6ly/dpAw7
ZRLsxdRFrqT0v0D7dd8NmFPJjNZB5vfQ2orAlZFFoSBXBm2XhVf+DYZw5sQBLK+zvMeHkq0mdcEw
P7oRiz0lIqZLxtFFF/wXCiGG2xnmUw1idWfsp7cwCB/tKjQcScNki5JvpzpDPx2s8x7CNWPdwLgO
JgIQBYt7LtVUG9DXaewNw+ihLrLKsSzkaE3nSJNVrQBHdNAL8zgVHTBktXtm2E9xRTFRkpEZpDoe
vKRSf+qsiwRPaCGGwZ2fHX++nrPjW5oexXWFiL0DutpuZnpFOV/CfOX03bcBWLBwQXTRop3L5L5z
WZl1aqtoWgzr7EE/zFkTln9G34Bdc/TJadYzhA4aYw0q+W5zin+KJqEWkoiLY/N9EyWMgrZjiGCY
Zx8ajEWvsxVsanGXOlO97la6Wx3GDejpbfoPrNzZ4fnt2CzK+6IZITkyE2ewkCEmpat0AlVaMj/n
UjjTUJkZAYJni8/aAzNdY8N9L43b22Zhyfycy+DMQljVfZinOIlmB27Vf9Lod0+qbVn+uC1HdJb5
72dPtMe4TDdlOAtWpzeB5rGwF2jBQmQNdvuZ6phomD25wmoLSkQBmSzJR7Os7ygJt9Se0Z6Bf8JU
FEVC+z0BCKAjNfgBZJje1CFBs1gyg5XeZa8AVH7szSr20PsAAWWQy2tmFRWGZ8LqLmntnVRlIDVB
rQp7NporTTJC5awXDqTNH5Wzn2j+ayhnaih6K3zTaGJgoBzKhhzVp3Jr/AYalWt4wNrHJiGWbUQl
Bx4mZg5M5vkZgrhEw9iBxanxVI92QusxPqk/radwQ/bmGjD1eG2Pzdp8Ch/TTXcv7/XH/5Iu5l9y
TZC4zDGzivDy8j1IShvnpYWOH4n6bdpEz1MZPt9+cvqCV8DBVFwjiJltHO9SRh9KTKPWFBzNZsCM
VKY/qmmxGXXrQbVpNRNSYxmzY1u5nmo3UfG/kqrcj6oEkPwQ4xd2mL9baChRsBV4qla/2Hk2rsq8
KA9m2t5h5/GL6vFDJGOSKGmjTxsjWcTM0alQkjesc7x2ppU4Y6nsbQPMGwF7Y2VarqKqhqc3iE/k
DHCQIK9yGjpg4YjWMYxI/GWBfM3TS5S3k+bE8m41FOk+RCC0VkZtdMwe8KAJnBfISsdsxSQJ1ak2
2iZ0pl9Wo12k5T+yjv0IifUQE+VVcK3XD3TOrAi6TIZlmfwD1QabBJ0Zhie9wzqsHW7jul3Xw3+5
MPgdMaNEjI0TRVax38sZpim0mYHUXDraA2alMmNXtP0WXQ9B4rZk/7BmPe8Po4CK1tnlG0nSJLHK
praPadqA2nR0S5BD6EADmIJ/Ek2eieIBZ0dVz0MFI9ZHGUMOTHqDA3Fuf5oljwjDYSHNQJahXwWs
YwEOVWmw0EcfnegVlYNVsksPyQ/q5n+kGSwi2suoFw6CiuFCbHkhlnNUhTK0NI/b+FQZ+1YunLIH
6QWgTgWnu65YqBdiuCdRxHZZgTSEHOmkHHIifShYMPcUmR77oa8Bl9CuO33aFmrzUhZYiJxae1vS
eTNSp+vAkFGFSyZgNwf0Bfv+L4JfN0vnDPfFr+M8HMBtwZEcwqJJcuVq/ZcUTQ5r1rUcOIR+5eQz
T39rRvNcy9XBxEQFMYr17Z+wcD/wgCbUEiqjXTUxy0xnkgJ66iNQS91WVl27h2zAHeUFcNsH4Wtb
ODEBobIM5ZRV62oML6uaMCelhnGKtbImXrLTEeitUbl9BTHwRvrVCHR1ociCEj08vALUFRQH+eHG
jJYtoZIsH0dk0erkSqipYv2wXSsA36ttN92IK0oLl6qBWMjETJBKDMyNXBoIZg6mUVcoXGFe1i3V
hym5N1npG+TYZiK88QVjpM979BqxZWWuJF3K6qaUGprUkqM+PHTA/0EXZN2yt1wNBDe50O9QLyRx
j5VKWSfbBSNHNg2pG3XtYxklW70ZXgxat542GdtWar66GnEH5rMexjQHNsoQHCZDC50obY94Fkcz
lcI1LeC8RyvErwVyaKgMTyiHizrbSzUcHQOtRMcA4P8j7ct6Y8XVtX8REgZs4JaphlTmpDLcoKxk
LQYzGwz415+H9el8nZBSavc+Ny211B0XYL9+h2fA1l5n3LIbZYXGaf6U2tMl4fQO7hMAkEzdAeTZ
qNbgClSq7NBm3a92qp9aS4ZKy4qAGuNFIjpoBkxIBKdpeBYVPMBgQgXK4vWcIQanWZF5ujoLxV3T
p/7mOJ9/8yoskrro1KTVHKBFPgWwd4ZtBGQfIFqAPi8gxHc10GTFrbvL7s81nE7tJBNNL9NlBMAj
ttq1wOTzvkxdBKPxngz3hWV7LeTc4/YsSvFEEMAq6Gvhpjatb9MiSKgXteYC/y9g8Lz4Q7r+GDmw
iVhE8v+DyeqJuwbrYRcg+SAEp+XrGZm5jsl/NxtH+56/1Q5aaWMNWlb8UNaeA/8GPQNXGyC9cx20
v9niKr4DhoLQCmq6SzAl/Lqw6XT1xIraPcaX3aH2xFvxwa9gcOVr2+oQ780th5x4dbQiNyS3N/F9
e+jfyGXzej5pP/UKGLp4+LDAXthsta/g6arbBHN0gFHby54kS24IM675TPl5chkgqoBwQA72LRrl
wEmhbaqMo6zmq2EEKLjTAF0anC78+d46tRBaRviakBBBFrbKwRqJ3hQF4OCoSxfoxAkQxX7mb7lp
PP280AnUCpYgoIHoVEePaj3mzWEljUaMmT05r+ATgrLJN/M1OMKgrJ9vkZx8LCii4Go8Ra1zR9So
PJXohGlV1MS34D6FtNj9/EgnDjrD1BrSN7iK6bcW/TSbAzy3cnJs0hgWVK3jFQ3aW4xp19Cayc58
qVP3BhrIaKIDgIte+hp57wBuK0jB7KO1Qbdl3166V9YNRDTD5FFtwOb1dW++cMIJKtUQopgvztar
J17qlx+w2vv9OPW5VWbsaDU+AIVsY0dz62Wv8Ut8YPfVGwjg/et5/PepFtuSWQEzamLcytan3zKS
VrFixtXsyqAq2kipeGNYvS8A0efx77qCx1u1wOqTrTVeSPeAPxX8/K3XZLXlQvnyI1Z9vqYFnjRR
pnkkLtC9jXnjmIBSzll6NUymX5nOhVVA5ic3/7BZnNlop2oL1EguBrIOw2x2nXxNqhZAhJrDMTuq
qL4DICODGRn3a3jmwgVkwysvvmO/zsEpT2xwF9rqAOb9PbHri9+oc21KHCGRbOgez7gvUUK3rA6a
+JynzKn80l2oSwhEOoXq3ToQQRQTjfFCAbVTGB6J0hgmeuIyCdkBMrnG5q/U3lls26IrsbpYUO0z
5NAMQ0R93TEnutRapzb0Yw+XQpZ4iqEC5fc6TOhnAf2u5tbNN8I85yB64uIGzAMaK+D+YsC3Ju7F
QJFzMyv1owjjzdxHJlwpuhDehFkwbRgcOM5pXCw55fo50Y1BbQqGi2v8ZXN9agG2EJwUaozVEZ/7
uraNQ0rZ65kTcqLl44L4ZBNgeAAZXQ8CYmJ2k8YcdWxMAHkIOuHyYum22N7iXZXcsKitPP0pQZz6
D3T0T9QKX1Zfnc/StNFw0myFnjiBxPP8aDGv6MIcGiJ0M8CisPHc3yjHQJs/q4R+IjB+WXu1d11J
Zd8pPPlUio05Wce0K24M7V/K2S0hCHAJ9BhccPugk7NahrAaYH031Y/FdCXy3svbSzo+J6UeWuns
//w1T26Yf9Zag9pU02QGUN36sUq13ZxXgQuFmf/bEqs82RS9g0abpo7opXhm+aekxpmHOFUFfH5j
62yNOkOhRhtPsZwzCKFUqFkhksLzwBm8fr9IYKR7/aqCKAoF7OPcjXn6JUIdj/6l567jZ5+bGrwO
M/049WhLVNYzsvX6zFtcSzb+v11hYbyMyTKAwesumtnafdpneI1JF1U7A/Ie5lVLgkVg/Lxlw8lT
9s9i6z4azafZ4gNeKCZiV7MsdlJvQtVBFFUTVyOi5s9b5OStgBTufx/OXe8RNo105ng4EdZv6Qfz
59/xrgWww4Sj8R7i7XBMOrPkksWsQ+XCPsJFixgNGNTXWsPqy8EegT4+9tKIHEhSDdUEnVlxNWjV
e+kAtArNwkqqD7ueo3zsAvi8n+npncp4gPn45zcsv/FTuB6ztDKacdKB2IH3WYhGC/TNoOy8saLO
R2a3+fmZT8Wvz8st19Wn5YxiEo1b4ZFTVRDPmGI/ySwByZHhzEInDyS6ykhlTICR0G75ulI9ZHkJ
BTF5hII65Kp0gMlNDQ41jVE8drK/52p+pHbaAdfdPnJbhXbBkVbHyvFdInRv0NS+JdlT09Eo09wH
0FB+/dt3Afjbgr9EhWKxb2xHqOdjCESR85T1RYqOP2lnr0/P9e++R4ZlFQem2eBOAy+1CuWu7Q6c
osg71vjzM/sl1Zkuk/39pGIF3MIYTttA36z7WY4ihpbbjTya84DkbZHOLG2ASpEdIM3RIapFHfZE
aPqmhHuoRh2oN2W/sJGnPrgLup/ks+YhhYkx0C1FgLrudjSF9DNVjJ7VjBflyFTkcJl6pItfEkDY
zGr6MGF7bHRze1nkFbjPLmSgUA1eim42A9PuTIjmDQfpksgQzhatv0hjcgyV3VRewpMbdIhKiCwP
kL1Pm9HTqCUCk48vjZtiGJdIOI0O9LKPoWTI0tbwgdl1IB4qQugu3CwnEapWDThLWRZIfbqxevE0
xjXwWXZg1eKaFvS+0pIbpcEtXuA+GBLjN8n724L11yVxnG1q6FGbEkBjR+t6iDGYarI6RDfg3emH
l4KJA6aW/ExtdyLOmSZOBCAvyM8oOrpfz0VJGtWJ0R6O5j17bHYm/KpdVBcfyofuVIDC7ixa7/uZ
X1bEDkdfH03BdUmh2c1g57o+HDvjg5IiLMV1lpyTzz61CHrTBCMrtKe+NXBpi+uPw1wEh6m4SeL0
vpfJrlbV889n9nudgvbXp2VW4bIgQMemvIVNitKCCsOWLgZvjV/KYffvF8KFi/kb9BWgpLMKX8TO
GbStUKQUUxM6xiUAVh7Dxnayl58XOkEqMNFBRAMR55GxbzNaUaUzZGPx5haJeM0bN4pCd0rfUTS6
HE/b6zBn9adzEoOnvhfFnoANFd6nvd4UNQ66Veh4kaOKIwGaOz6rHwPe8fPT/YWYf71jvwanJTx+
unAyu6TIy5TE081/4n16OQC5aYRDmG5Gv5LeHAq/c/4qFFnvZEP85qo9DA/cJ5s+bHfT5vys4W+B
+f03wYgJCAD2faJilBQOAA7uXGvj7C2/gu+X8HuwIUeQCAVs7qA6ZW3FL+MAPcrobH/h5I1g/7P8
ag8DT2cbSrnqOO4XTlcawfcT6FV0q2cYJIL0ALORs5Z+J743at4FYEeA2UXt9/U7sJrErdKWRUG3
Ti74XiBBllv3r/APAz1n3J7LiU+gHvDtP625/va6zpGSFwsI2y58md4BNQWxIdiSjx4H3UO2fp9e
Qr7Jz/6LhBxXoYE2JxrY6DKYq+cV7ZThqClMUGjYK4zzeXau5Fi+03obYQAMNVNAI6HOsUof44yD
W5jZ01G+x5sFDmbfsQPGZZsa5CNyLlFc/tr31TCUcbAeOjWrPKLkVd2Pda/QGCdRE01bERVX3X/U
/T+1QYGv/t+l1sbnTAFroAos5VYvFBj1Ynr4OSqcXADp0IKTBe90zT0AVC+XZT4jC9UhrE+RAqS1
c6bzcgI6hx1AkXABsmEjZ1m9sKQdc72O82X3yaC7qfdZ2ETtZek75TW7rh8wNdi4weDnwGk+QxiT
fvz8kKdu+s8/YC21RQaVmhVJ9SMUg8sr2MdfGo95EAdWYN/mwoMlzrj993D15aExlAaWdmn0r64t
NpeysutcHvX4nldvRfb754daspNvu9BdqiVzAVivJ14WFLl1DecKnZ+7LJ+8UUEswyq9hjlePihf
Fb9+XvBU3FrG0VgSGTpArV/jloGMEtN2OhxFdSXgymGaD+18htxzajuiUQaOBvqSiBerWFE5llBq
zOajY2pZ1KoK3lmy1M5syBOpC9oD/6yy/IpPNyEFkYCQkqsjG191iPKJDORMyEBIrp1RbDp5wX1e
anmpn5Yq5op2MUQ8cMF1O3TIWq+7iW8Nf7pPQvsqj1FgutApK3gAnRvtrNzbiScFB/uf3GL1pFPj
NkLKTh5j3u/L+k9u/OKjcR9zM/h5c5woMpE7fVpp9aCm4oXVjf2SXSxnHJD+pziIo/ZxUTwcojlI
wOBrwefVzpppnjgJX5ZeXsKnd9xNBRd5mRvHlkO7Ot0XoF721SWp0guW08Yj9FyiiKsTf3N9+lA7
QLxIR4MQJd/XNScCOXe70exjU1tDuFQ6PZSMoEkAVK6MXyfm7Jypld40sWPeYE4iCv2JD/1vh+N8
ahOc4yHzYOnCg1XFs9Ybh0oaF2bpREae3Q6x3FSqhayRbdyPHXllsR373HRv21TbVHH74gzwQKsI
JOFkH7Gh/JXX+guAXfvYLPejsC3UnHwz9M3l7OpJMJXZG7Xi3qO0DoZJ1H43V2NEGllHXW+AjNIE
cJS6bmMCBk/s5F5MO2xMxINwpFnjuxU1LuA8NYQ2L4O5m2HvDFWuTULhzgCc/btBrMiUZEebcdzo
TvPAYX7tCY1t9RJilDyXKHdcfQvsyQ5qETd9LQ66C9PvaRibizJPhigt+atutH9IPULfsRxD23Wj
sSe3vcBYgJfJISmtwSdFHrEUhEmTzb9NMnozQfONsSIsXkdUz1CrNucateTQuwHbdIZvAVDozn7d
JpumgSuhglVnsVTjM6D5npFqjyrPHqfSfB+S9kHoyZ1TWfuejEiOhvnBIs3W6vqNbWeFn8fqMXWn
gwN6ia+V+q0mylfbGggQ7+jjQETyhupy3xmgNWSlvVXuAPXDMU486Gbix0PKZhDYJVMPQ908NnyD
8DvuqAcNPf6gjDM/SRMzmDMmvFbZMPaYGLYwFEYCposuUGJufdOdk7Bw0CZwUvWM2X1UNc2TmSTX
lmouXTaiEZlnv9JWCg+jYRkao/nHTGfTzwvtoaoBHUhU+ywncMMzDfJHOnkSI/wZBxpw2zFDx4pb
Dz6xR21gyLxrXC8Zq0FEjh8MowpgpxJkRpf4cjD3iT1WFxkFpmTiKeQHHB46DZJKU43emPYbOPZV
fuK6AIwLCkcUOm5sV4+juTZQ58TVzlH5ZhwBTDFdEA0SPadBb8PLqm47AUyqJsMkmZ5T0aTh1JLH
QtcTzyRofVj22HhtDvA9FfUcjFZDPYY96hvYlr5tjH6jCTcA/DCEnPrFPEsrdKrkgev1i50amccd
+VxkObLESd4nU8JCzXUWGkV93SUUU2VXo5BEB+Z9TrntJW0tbxR8XTamBMQ+GXXArRNE9ri4nYWq
/ThXQIJ0UB0chzEcKpNCQR0gvYRutBREVcCQGmgHgzXnlu61PQ8wWjHxziaW+LEUlt+MMvPQX5v8
0uHPrtn+GpvM2lqw2hioDSlsh7W7ugI/G846YU0ryPYm7X0u+ou0EdemKXf9lLge/MCQ6ZRFt1ca
cD46wrM3xUB4Zi5EI6jWPqYz8N5T+as19NYfZArhDCluhsl2AwqhVc7MrdNCHrw2q0AMYzDPA7S4
GUJI08zGlif2dhhj6rsgxvjKYReJgR5Xx11sMeu1gHOHj6QzsBoFwjuijN2NqVey5AlmBG1U8+am
dGIwEws2eV1V7fnk/GrN5hAb3RViyYcl8X2KLgaXKsbwV0/iIuTw64nb16xRYW1sJnVw9NyHmu8V
h8uM4YS92ydeJkctdNl7SlEADArWATNHXcs32mwdADXfthq5MTJ75wix1cppq2oQslsVzDk90iKG
AF3KbynMVzw0CmKI4M1QlKyMfU3mOqSkvUJfL6JF1fqMdfd13W4N3sQeeljXeg0nHlO5fxJqt15V
qdTTmD77mTQINtvQ49WnQdo1IeajKrJGLvc0o2lQlHoHVg0/5Gaie1TLhoAqc0nketezp4K+D/Fw
H49i9hVvy0PbsMzLuN4FlKgXM+lvYAkUDcJJAr2q4aNDHJ8KwjeEMwPd3vm6a7R3GvcihEbhFroF
vd9O+AdAm5eNET8PvCo9AsngCNbsv9y8vKqo9dKkPfeatrxppjSMKSwrZa61vlEBezCLyCnAOdCT
Xd+wjzhv8iBBexAYNbHXjQGsbC0P9Sm+mg3Eakkfyrl+oBUDcLWz8Tpqeem2zj4eMLqUDbxD3Rk6
1LD0QZfe78B6grePyzxjjO+zBmMWcyx9fIJy24/t78k0dhzIZXAabsF0TD0npwggZLS9shveCso+
cMAvDauNksTV9vWkX/MkOdZxGWo1JqSgRmDLC/e6y40NRxO0KfuXoU6eGwf49NICd0vvSlCluEh8
TrTXOUl2Wl9nQRy7d+jiJPAho07Yjsa4zeYZYg6Z6C+LeH5pZ/PBJbhDXRvt7FE/iMK56nsKM9+p
+KAZ27dp/lhyACssrXsxOvOFANcW0IQeNalD6TzR3mpTf0579ciKwvTMufojXPCUm3p80Auz9OzB
igRRd0VdX6iGELiUIbTI9rbXhCcq+wlwwaOZizdbt9F1pkOUlfk7BoxaULiNPBi4ebNcssjs5UcL
PeUsZ498RMtDdNqW8HhHWGOG8QD+h7DwN/sJSD5R4qXZ1vQi4L/hGV260UX+qy6mQAHf3YniQbjD
lTEj/OeAcnlTTQ6NnDa5HjtBV2dzZBnZ6DkjXKtcbh+kM6RhoTXHgnDhxd3s+LkDDVFil6GkHBw0
MgXOOFh+30E5pTO2aYesMlPXVW19DDE/ZL1x4ygKU6JUtZ7opyAxl9fEd7KNkdDDc1GrU89SPIlM
I9viNL6Sqd8rEyYjhAcyLn23re+lq78bzvDHEQip81Q/sxnal0XLETt0/dCUKt0VbvJINOMhL/mH
w/nsOzODlrcF+89JqveWAOOMDCGzq41O+MWEix+aCGHqjJtcK5AAkPRSz809wKZgQJjzrjOHMFbW
PslqT3bqqJeNL9BFlVp30XZaRN3uwtTUhZyTPxo67J2Lpt2oLgcolSt7kfjObMjlmT08r+b4qoYM
UFtTP1H1LpPJfTrVb7Zmww4iH5+LAUKlhg2YYGqi5ezyKephwuJmOtwpU8jeje3WyvhDmRPfYin2
oNiabv+kI2zXsb3ptWYzlKMZYKgBndn0hgr4u1WtHP1S2XvpyD8MpFE/HYcBlh3VEyR68T/tTAPm
fnl5TGxxR8FGQSa2ka59EWfCTwisgwb9gk0i0Oj4AM3lIEvlhXDa/WzliafD+kUnzd6YcPdpaet6
Lr4qayDz5Kgq8QcH4bGZ8K+oPYQfK/lY6cUVL0mgj+xDDDBJFYWme05sPYD5FKYCxP9Jy0K9x3hF
H5x3BFggefq3VE2vtVPu68zdGXH8rI+j5cllWpHY5RTNPWCeNaIh78FVrgdgawdK/mTSiiEzar13
rLywJEeMwSiGdwoaVD3fpHbeefooPwqo1XhaMm5ooi4JrMd9C9QrCJZSEmGWvGTUeRnIJBm8wnWi
tFGXhdHBGQ3A/xoq1AGwvnA+gAgnSzoUUc0sPK6DZmkVrR2MRj6FaW7DUqRtkzBz5lt7oAXCYTIG
Lk3sC+7CcrrRD1M+WX4MMTgf32oPIPDS9yO4ccacXOJsymBOcGG4lg4noLLbpYDaetJqhT/V2kER
HWAvhuxR1hUE5po50Ps6KobkCCmuck9n3Qe3BOCoVpmeY3a34Cz7YzHtDZCEZC5xz2nuleDaDtlA
4hlldSOsptrLDsk9aiaUbta94dbpzoDbTyh0Dmh2n1/EQ/eSAysGFppZHqg+7jiiPHQyQFOKiUc7
8RQraGKj3MX97tSRQOsAutSgkTkFfI8h8tojSFlZNW34jIwjqeRHMzv3pGMPWtakXu7EAU7TDlVd
BjASnrrByNlzaRfVc/veQjS2VPNdO1r7BjWR1SdNAO/2XVno+8bgLwa3o65LYEg11rt0rDNfT/Q9
FNgcT+cgiFqAsvmzllxkttpTGodNNy7Ph+s4C6Wil+gVY9ZWGtZ109RGNEDTC3u8vEsz2MuZ8Gfq
4qiRzr6yBjsYGCqMhgNwqER5GYvipiW18huSxkHiLH8RIoOSpjUgHsiEKZqVERI+nCEFznjbQGdn
arcqZmHjyDeKkW/Pp9BNuodySnOvGq13YYHPwloXkG2bpEHbuweeaReTlY8bqaX3xEpek1pd6Sl4
YK7+hzcv3NHvaovcSr7cry75I2S60032qGvqppMO8doB40XZdvfQSgrojCNlyAgGDJDSq6D1kztW
lKet3xUQdUzyvchgOIdBoMJVkgH557d6iYtKHmra1pd2OkBzIqbwuO4b3YdycfqqVBkJVIk7SInt
JLJSJYZdpQqGzNnhvpXnl1ZtP4zcDalTwMQD98KDVXdyD+RZ5lkUeroDM33DSm/Mwbi3emSQgqGw
M2WzG53ZF9O0GesGaT5L7lhWg1kt23t3LG6pSC2Y8wzQDnb2IMJdNiOSmhYCMqgmX/PMqrx8bJC+
mGbUJPPTUuTjnNyCwQRFY1Pb5Ghw+/U4v8eOhkJTkO2Y0hcLBpeoSJzFSzKQKE08CXGoFJiqglnb
1obitusbzU7vb5iDy+qm4Ffa1AGlZP0i7GnImgMsFECQAgmrKwnKXDC6eVGbnhjsX/YcU6/l8YOi
INm5CZSttD7JvLYlb2WZPzYS2pKYAI8gDLSoYjozecKdkni56gq/mOK3cWQRNYn0S4R+D4Dxl2mO
67BW5a9YFh0cnegtxFCMndFXCLsK1PACo2MxkTKoO/15TCzTb2P7ukIJ4ClX+lyWTzl46JvOEtQD
zSg51DyHCHKRqx3wuFPUQX0z4BoUmF25dy3zzYnVFUAywMDN6VOiV/BTSgmcSxoLmWEPAcXekBig
FxSjw2lUEZ2BLtCs9KinArrm6M/ULMalV+dbpxqeMM4uIQI7glmEK5qr4ma2ZzPKmH2oBGSoJjSN
gbRwg84aajDp6VZPBhEks3xrZxS6CLkIm/qww2HEwKPpPkCXvGrFwP0pnrqXQsuDUTrw7zSRZ6YC
yQGyo9IDSzQDLEPDzcYdxFyrfiuGPveAeu43BOUemhX9ZexUAX7GDOSiKDdaaSDYjG5yS1p2j5ls
F1FiI/UY4dJoyWSTmsZNU7eoGe1S90yhnnIAOfiYvKNauVWEd2Gl6Q+ug9LP0AeO2NAZO7cpuBen
LrzjUd6EIm9fhgSqIQAhbFvjHCzt1Oh10TWnQFOBawkRqa/9tIrmdgkW1zIigIODj2fPIriRYQKI
4mMPv+dd/3IOiHqqh0cBj7fQPD+hWZVP2ahZtCZHrU9DBw2iEdlEhy1Lmv+C5WxCNxHIdeZARBI6
gF+fj0+DPjRilse8u9QWdm2JSadiQUGA2YyzYBTtDo4OuD60rV10kZrOET9PdWgBmkebHqMYKKKs
VWGMeHZn1kIQcNw3B2tf37V37b65n7bAM6NGcDcoKReHoyT6t7ZGy/QeqjrokkJt9O8g6OvTV6To
NKODzlsf6P68OJnu9Z29aaN5e26tU1MKEFYIVHsXbeU1Mi8lrqsVNvDyc30zJDPIXA8p7pcz3e4T
A0cAEdA6w9QR47n1zL4qHOh0ZUwdK6q2uUht2BZCgCyH8DRPXctzWHnLjHRrVv227ycAcFjvM+uc
CtOJccmXn7Fq7zODY4qhTMAQGXJc2UDp+vjzk/4Fwawa3WACEthNYOqjf3tS1Ntdih6VPKalcFCv
opiSSLBmrUP/GRL6HsjuwIzDDq6urClqLeuDGvbeirPIzUDZjocEsig9+p/AXl23AzTWtVg80rmG
8sgAiE16MOupDQuVXmmViBLS5zAcnGgwAnYL0lr+7+XWTAOJF/hEUKmmoFx/3YwFUakikqijBrRy
Vh4Jecwh824YKNiRQ/78/k7EGIOBBA2fZgYg+HpOEMvKLOGypY4GlqiKO7CV/dLGyBFwu59XOjEF
wfR7kTzS4eiJ+dnXx2KNwMYDeuXIch7kowEhBzg8x49m/IehCV+5//7JMAVcEIXgpy4rfl0vKfrS
qSagChFed2za8vS9q9ONdS5unTjQWAd3KP4OxSRrNXZMSTMT7J/hOGQ7So+VwMSMn9nlJ77S5zXo
wlj4NEHS837ZE85wpHbsGfLORl+va7xE+/XzN2InF8IHAnKdYbqxBidXqZ1JuLMMx7kZ0w38kX5r
moHOUSo9B222TmAAX9blK/iLB8j9X3Jl7jojCWfDBOq3u2oqEiGU3jRzZ3mdQ3atk+9mVu71cbgp
C+vF5MUOdlmGpyBxt5k6PfGha+7Hcwxjt8J51lt3J/IUJCKOWltyqJUWtunFDLr4lkR9m2cwvJ0H
GUI8C+zmLLlFZgj2X97vVJZDWae0LyoIOpNMzOFUqifTmEM2pIUP3NuD0vGf9JV6dEes7rBnByY9
Q0nuJGeXs6ZZfg1TDoj0zLAotLpX2TVgamsgcKG3EFTZmHm93t7//NZPREmcvmVmbQCx9l3yoAJi
oxvw0pHK9pjJafk5dejTn/X/r7BGaMNDVHNKfdmjbe3z6sh15tno0rP89v/0KN9w0rpOM8KwkLQ/
dHaw+nMosZPv6hMmcpWHQQ1cNsjFhqNmX48y9zEC+vkJlj+wuk++DGtXC+iAe2mSAOqb2+8kc4PG
uWskhOyt1G+6c9pcp74L0gBwLGGWtKR4X8/1nBsWjGvAT1ka6j3Mhcekw+QzC2vW/xfhcFFtt7CY
i7Rj9VwYriREx8T3aJPfLr+LCz1o1VWXnmMkngqHn9dZroFPoUqyjKLhh3USDXA9OCVCekKhE/Dz
VzqVjy9wIKCbKDBq33BBzmh1pRbH45G8a+/DFb3IIcZSesnBvRwObAtb3jL1WOzrd2cWPrU/2JIj
AhkHRYA1Y7VFQV6B24D9sVsKLm88oiED/9TQ9fku/QN5MXHT+dAhwyW3ObP2sh3We/Pz2qt0CsEV
XTPb0o9Oaj6YFiTrh5Y+wKMoiFW2YfOVmO2b3q0uNHi+8dq+zk3zFyC4Hz//jlN4KZQkuMxBAnRA
519drXZMrKzM5gWYPEFsvt0Do9JjkpV7w2X9u992obZxLlBMwim7jjCR8M8JnJDTr+Kfn2B83Wam
HFs3VUAvYWAUQVt/O/1St+ldAoQg6r/tOWmzE8kL8iPoVS30YeAGVpc8UkvVJzMZgJVwIEFtk8mT
mfYKbFqLnqYWdFr+qwCy3v/5TZ+Kdp+WXcftrHGl26N3f6zIHzyvB3WVnxc4FYA+L7D6kmUtJn2i
AlBBDbZR+i8IHEHo6MCS8cyBPfkkwJJCBQzN2W9KIVoCscPeMQBpwpkh5htUPM6scCrwMCTzfzHf
SF5WAS52qcq0AvCvacabmvV4zwE/GYl8+PmVLZ/62yH8tM4qwIFezIZEULDIM1SKI713hxHTELrt
uHNTlmrbpLeWKs+c/ZPv79Oqqw2YxNzuXGccUEk9O9NzY54Bgp38+6g6GOTaoOqhr95e5dZJrAFv
fEwy44LN7KYz7TNLnD6zn9ZYvznNyUxWYY380GMu5WfbYaNrHnIEF6ikI6Lm/hxx6+THgtoYeJEQ
TQCF52uYqLVp6iyIjByHpPOUfZcbH03H/LL9o3onWqZ76XAGvHdClwLZnAMBNwARCUjLq0s9tTsK
aU8k60omyEdbY29oEtpguSE82dSwhh7R9WIVuyl7HlZtd4WhQzg7Q+2NbTP5QJpcuBQc7s58LXQM
sfiUPbU6pNf5YLzTenhIJhOYNcgP9kBUwfWQUqBi6SU6kVr482b/fqig7gJiqY0M5YSOJ5r/lWHw
3j2KqfKozkEAQht8OCffSJbv8OVQoXRH82cxqllUUta3amwZY1cuzIYlnJsASDuVP1/P0eJGjjbm
zw/1nTm/rAYGJvDeNvCp62jO23EqAW1QR7sS5S6vk99QlkuCJM13LoAUjlmBhmZaH6wabjQdg0ri
3FfufEkwL8PIpb1mrXjI0eA887tOvQW0axZLFRMQo3UHrOfIdSA3uCDvIQ9zxfeLJYby061xlt33
XXkD74CYS21sw6QKzOGvJyNWQ5uNI5DbXZDeoOzZy4viaYgg3RN1v41/nTWtVlvCz6escMI1FvdD
CQIdPO2gtVZFxejsqFbcCrfaVpa9Fa14g3TohYjZRa9Cc75F/iCgfD5sanYtU+ccSn6JaOst9/kF
LFv/00+ymS0SOxkWMk0hvU56KbBar/VGf3lHREKfu71RvzGXuE6Cs7yOb8dq9TqWa/nT2hObHKWA
nsCH1hEGi0B/nECwoCC1QOX2GnR0z/23yOXVkqsA30hldvX/cHZeO3Jjybp+IgL05pZMX1amsiTd
ENVSid57Pv35qNnYU8nkSe7WoDFqoAFFLi4XK+I3CSFb9bPQU0QPVz7o1Q0yCzA73VWjR4a9BMor
1HttDG2lWdMSmHK6qxlTJzdOitRYuM3uwK5MwzQyJiJSj5bcSAtBV6m8S1Bxs6p7DJL4znfNL32c
Do6UQkGM5LDZqZ6+QqNcmj3KqjqXJYanyORczl48IOhXhMpw9hu6+wDJNPE7KmEr+czS94QUiwOW
grzWFT4ftFvq1m0DYNn4GdWFLcffbh83V7kfE0a5neenArvwSiE/FYYenKQ2nBnpm5dWz51bvZda
+C7JVbK9HWtxMB9izRZ8nssBNAFrOOOgaTfWU+c//kUAAwqexaHOqGZzIpip37qe258r6rRGJD8r
4fj1dohrtRc+2KRzx/uZ5pk5dyuskA0A+poOXIbGiwy6aJeGVKTw3UEZbtCAIAYaVc2IK9mrY9tv
+rXS8LSH5jsA2rtiMGMyVhGzQzvw0HUkw+7Pfjbct6WkQrjhYsaNdbSHQXlq26zdARJTVqZv6ayE
+8xFgcGYoc1L0kVUtZHFW+FcZz1on+5Or5rPRUgZTzK9ZgO8I1m5C5cWDJk87mzIe8H1n81noxRR
AMu/P5cASmtteDLG7G1lPpfOEzxFgceTp+HRNu3zD6ewJw4+AJqCr+kqpyAaTIAaw9dy5OLRB3G0
i77aZZbcbcJc2/pqvGujTLANQf6LtasiYUaKBQntqlJdWTiF+2PSn6P4y6i+aYW3cpQsJjwfI0xf
4sNIgWSKghIRYbpvYq77eGPt4g1QnH10FEpbc8p9WNhrtL7FZfNhYLPl6iYNrPks6rHC0b5rA3D1
sRZ/lqqKgq/xTdJW88ilI+3jOKdV9XGcha+0jR73Zzcpf2C8hxCV6r+hGA+Ccr1nuhQNWrbOEUoF
6qryH2V670djMH3VbivBzg4iEAr2GDp0LHss71CIjsHz4KT5F7vjQ+R5P8DK3RxuPJHbEo38EsXE
1SUzzc3sqAFIz6tp2vJQI2eXrSYI3MJA58nIQU9+7fbAwJ3eEXfN1/gU79e0iBbu1I/h5pUOElE1
DwzCucnvNE0dDN/tWFmrQixG0XWkvJmxaxcoFAysVjXa7uz1vYQyofJKE29w6rZYFSlZOFxI4Xl7
0VYHQzRvP5V142VVmHZIV/3Hxqh4iPaBMz1pxNc1pMAfTu58tj5Gm21wdHnaZMz+RAO29ah9AfO+
qT71r9UPbxs5wg/3Z/y725S2jFU18v/xD+G4JnG5cGRPjxYgBPok6DdvhHVCDyJQSrpzGsuQqQL4
fqlrxitLf+EK/BhlvvQxXlf0yCJKVWTfYSqftCJ5kgBjOlZO9x6EZuEH/eb2VbE4NOQQ0Waf2IV/
6MsfzpVaFMsmbqLujB/3GYmiX2qpruTnV5UKai7UUxGPpGtPG3u230otzaUxZwalPP2E0tMvXtmJ
rUlBc9BA89ng688AC42NiEff2v2wcFB/DK7O+otRWBVlLgXd/7xHuhe1d/ydxX6XnARW7+Nkkpj8
83+Q8VuLPLvn9VEQMkslspgDZg9ME4ELP94WQX8fSF7gtAXmKI1pOXUOC1HrN3GTPIxouW/DSKPo
DtCwiSXKJy7YoTAIf9+e+JVZUWf7KqvznFIPP284BQfpUN7VW31X7qvD7TCLXwFFFhIRGejLPNup
OzBSg0t63Mv3rfrSFD/H8ZerjBsv8VeW8sKlRcmDTA6d0oU2fA7lLmyatD3HxddM1B9CdKIAihff
42xYqy5f28Ao9PoRwbRoEmgchbMMy1RGvaZ03p4jKKa2Z/WsYw8Ol+iVT2kfKHY2Bt2mz8MtlNcA
XOV4bIb86EUu2K7QHLdl1JxKJfhcIgbtAO9F9CIZfgWFH28GDYRqXEGZ8pKi3IkJt0UclvTQdARo
3SB8LyT/4Lb9lwjxHpvX/guA4KOb9iD8IDttLQpbthuVkKvz8Guby7/1ootXZnbh5DDpF0i8r1QU
QubFQKOqYtVNQ0SbxvizHGR3qS+thLiuq/KVP8aYfsOH0yn0RjkuPYr4xlN5BB+X7UGmfSuRzDm6
drLBd7ff316vC/corRcgD7yHDPRUZ7u2DC1fViZdPSkWNiC6/ZhbZi17XA7C8xRyCXI08/uk6fxR
rqeOZd3DcMIlQnEGngtOEMmfbg/n2qlk+oIWXUSDfiIPqGl/fviCg6TVw6jDcJC8Yp+JfblFtehb
jfYGzOeugTgaQootRPCbaXjyahgVco8WRx2KcG/is5wksCnd/AxSeuObJqK5yfAlSNWdGAenzupL
u6R84ZhmcKfkMkvZp0N5exBLNVS+0yRSMqnPXolMGFlTd7ro1X8O8eqx2reH3mk2zTE+acfbsRYu
4YtQs2PRNTup7ky3Oo/pUwO0hso2xUvAgV9kQcCJde3Sv273gs/7OLbZS6IsRtdS06g+50ICYj8v
lK0hqvd0gb8gc4UcE4UnW83A7Se4NnblvdIHpl3nBrjMIfgJs/WnWQ357vZnWP3ks52nNSqg6lKo
zvG9frJ23qm2dbs+Q0Rcl6BbOLh5InKK0sYw8VebrdFIlUYzyvkE8l7aIRGxr94hRX6NHsptB3kd
4hM5UOoUa12bhRNs8i7HmxW2M2+B2aeXYkNusGepJ4XhwE4oVk4WOJOVlQ9DAm3vv5BInGabLA8X
Fg7NKz0OQc4TtR7N6qwrAsYsql3I25WZm1boLGH+GGKuuBFSkTajjBCTH3T+rB3ag7LP/lheo6K0
ckIvbheTvifibhpqGLNPqJsupBjwEGfXrzdYYj77iSBtIq9/DNJyg73vLgy1zysjXJw3BPyQbeL8
vHqAJE1a+2bwPyMMDuEu2WNDBj2KMrPiTDbUq5Z2ayFnxwIMEQ2uB+MUPd4c+eiY6cqXvL4TVJ2D
HqIBwFay8dkmMKFHxkWaGlynPqjOQvwtu16MlkiztkCu52yKxG1A+4s33J8r48OVULXg03qXSNW2
DezBwIdpPDSKLX3ycRezbIpFTrTRIcEcoAg60evK9F1v98v403//EH9QW3d05cQ46+qu3bTJpMS0
Ld6N7dSb4h9tJ25yFL9w1xvt27H/bOnLzXEZe/aV87AHeTOE9Wub+ZXtefFW7sMW2DlEvlxRfDtP
5fdEC3FQyQ++b7wKSdxu3LQ4GGo8KTu06j4x1N9RKrb8WCgGcGN9uxu8L9WArmBOgzMRusfRhBov
li6UCpifjpr5z3JYSlDiZGWTl3Vmi2IvYR0Q/9R7nSKO5yobPwx/pmIeHwJvGB/dyPpM9RGAlgi5
SRegwfXoG+y1tv5V9u4vhMuA/xnlp0ItX2DS31dh+5P+310NBRyUQL+T3RIfiFLeYGTyySg6GNq1
/k9SpU9JrDzlave9tFLYEMYP7N9Ee8y8TeyhR1VU6evoe2gBtNrGFfvfRQEjXspQFY4M/GxCOGfC
z9szcy3XAtKUqj0ioGiZ4Jw67Y8PqyKEFdGVABxYlRPdxwHaPMm2YI+u2AWw7k19Mm3F0aJN0joY
PsBLWPkF09zP1sbFL5itS9PPXC9A3I8sAzL8Pv7VHhG0wvTF2/cnqt7Gqd/Hp3SfrWyIhZ2PVTFy
JgbFm6kCfznyUU7jNu1992zmGYxO1C8yNEDebo9uYdOTzvL+wsBUkqncXAZJYvTnvKDTz2YrPemd
1NhGEu7UZHg0fTnfABg/amP9fjvoQiuWovqHqLNPmuilbuY9EgrxMX5O0XCvT1OpBrbkYd2rYuFc
IRha9xJga+pTs7tIMvO26aPGPQsyaauB3x500Q44E5XL2+NaWilwZSbFM0Df/Hn5MS0tqX19HIBE
57hfmfnwkJrpKUuLBzOTLFuOysb5i4jcdLTM6JJcobToMbNMslE7s5WdQvcRdHEd0qkjDfwTAhdr
qdF0n833gmmQjFEEBlVpzUaolkIraBHxxFN71O4KaqRThU/fte9/IZUENhj4LFwHjJYQiJ8ViIY4
BJHnCtZ5iKmGGNLGq0y7kbRNApvs9ne81iO7jDXPjjIxguqNEdufyrZgw9h/8baCMwkPKk7+Kdit
4euuyT+ziLPtPamFtsnguWSZ3ogUjT3Jn1XfINPuJ2VncaMe0pfqLseg59+/M/mwEgAhWkFTh2u2
I3TU+TxDFrRzYj32buNUOleVvta8ntbCbK1Qd5GxBiEXo1swm74sjZUsKBKL9rgzDHb3ZtwV7/mT
p9p4HvqOtVdbhwml8r2yKa6TMoYHYW3qUiDuOj84i1TzGsk1jXMUlXYnQwJK8s1frBd61JMPBckm
lr+XW72O/K6qhF47N6r6XPXxY2xSZZHz9s3LrRhykXyWeqXdJKq8jUD5a4j52J4O4LlNA2/vxXiT
rPykadbm3xuQ7gSrht1Ff+/yJ8mCHpb+yE3ZOeNubO1mLzwGk7X4c3hIT+ufeaEKA3afvjCxaJGq
84QxixWawxlsWpX32bgpkQqFP7zrt7zNvvwffJcWDvKLeLNbow3FQk9DjGJNHptbGaDQsdhHLxWl
EmkT303eL6VTs7wQel65ixee45djnY7+D2lIUZXoA03MYdXddtvw19RQxKLR2ys0wDe+5Xg0FN3H
tSbR0k15Mebp/v4Q14tVa9DcVANBaNK13EkHyv0bRAIQjtqu668ufmJ8Slk/wFYxrL8MpyO10rpp
hJ9xIn6OTfwrdMA6nfFi9eJ+Zb0unQ+wD/831rSNPwwtDmrTs8oA38tj/hXZtQJvsnw7qaBvrX3z
LL8q793BrFa2yVJUZCDpsXM88MiZTSSXZdNnvIPPuWU5bYRKtyw4Hqokt0e3cAZdPKZm85YnfkR9
G7NhJc7uBw3BF6XY3g6xUItRuRX/gPpQUb/C/3Jzon3E/vzzovfuCgfnsy1P3W39sPaeX/hqhILy
ZXHW8byerQuzRZ7Bcrv2tUXrAFl+6EvFQ1au7bKlr2ao3BfIPZP7zhOottPCMkY2gCNM45nnyFvp
oKZ/bmGEipz+nVNl5bJYemDAEflvzNmpIkl5YQy+iED6Cccd0ekCp/4CpvmAVAVtxHbbHREefq55
+1rf1zqIS+fKRfTZckwQVEpUPXbP7Q6pHe8g4GaUYZxebeBVpJ/RVvMcEgHnb9bnx1HP1qeiVQpa
H5BTxx7OvAZBHnL5yvqcLpzZhUSSSEWBhUOlWZ5dSH2rSmoUxdWreOrelHvloDuIm7zS2isPwZFU
7qjexfvwBBPVeNY/346+tGLpzP7BdkPrm6/YGMWmqg/D7rVD5EQL/JcmsnZtM6xswqUw1OswTQKg
RGFuNsa8DuMYkT3j7Kfmgye693EJYjaO1+rBSzuDI8sAJwtE7kqyWU1LQySEdtbL0G4TfSsaa4B7
aVprs/kyQFiRQPCHSUHk8kD2wySV0pGHboEEeXlUnWib7d2jhRq1uEOQhNvV365jQxeGdhF2tgFz
qQLEMr2vawkRxuH4F0g5rOI+HPmzte553djFoqCelSy7j3X5pJRrXuJL3+4ixmwd+EEU6WncmDyM
xvt6Z+4F8q/+jvaf+aW7R4AIblSJlLf5r5FUF2ObGxSltWtKk/jJ2cq/S+o3QV07kuXrRQFakkfC
5FANWGu2KIbEiK3RC00OqBE3K+XgnbRHlQWRbpMvygqi9g+ParYEL6LN1kIqmdBycJHjAhCe+k2y
lT9JP6Vdso0+taLt3mvJPkDCdWsecgA58g88PdaO5IVdcPETZicyQjSu5Y4Iv5mJ3ICPwwgkGvXn
JheQFehog2nDmkHTwiHClcrrfRJkYBnNvnEcpY0Ukk6clULdip32gMARepVr5YnFR+7HOLOva/XV
CMZSNs/9U78LW0c9jV/Hf7jvtlCep+KutVkztFvY3BdDm33NtlDirvZF8yyNIIfl70J8vn3OL92g
0Cg0YCT4/ZLUzd7RljgOQS6Qso4/9Rd9n3kIW250J0SsBBarEh4b7FlEe72utDg0FNQlPD102IGz
ofWy3FZdhXqH2L2l4ldvzc5jebrQrKElBEGCIV6exxG2ORJ6mRZbTz1FSKreF9jMqpvsvj4Px+bL
X/iFUpOgYwPKmwGZVze2L7movva8sHohVu0u0je5FA2oQDUrhaRppc33uQbpBa0XmEpXz2eLGyxF
JJqhKVgfabWN/KXtSw+R2h1W1sfSNH0INcfZUTOPUs0N2M8PvWyn3ycXKcORTuPe+oRRvLzxkR5c
SX2WYgIJYztTZKEhNbsNSHrSvosKjrG2/ILq7oMVuSvjWg4BQlkGKIAZ9WxxNMEE+bOy8LXMclin
qNTFqyYO09aZz9LELpxaaoAi5w/80mpR3AK//sdM0P8ZnKakWNnmEUWb1ZfuUvniY7DZ4dRLUupq
sapCzzH3E7bU3Qzfp/obZl9767jGp106czlSkbBA8Y0e5ezY8APf7SIEUM5uXG9k6S5NqF3kK7yJ
xbTgY5Tpdv3wxkUkojHVrjLOwmG6PSl1VxCPBtVGi+yud8q3yaSisHaFtFoFu/YrZzN/jD17s+WK
VJFOErs7ddsU07jgE3xlYCsn79PwEpxQm6AIp5zd1wTgwD7fm66zdpmaS+nDxx8xLeMPH8D3XSGQ
3DR+VYtRtFFbDr/KJXzEsZRQE9OhC+YSUHp0xPZFy3ZM3ea7ZXm/TKDbQVptxsw/A0NxmhKdAKkR
6MenxZs4WCW6w0iFG1a/yRstsCtX3bRqd8RS9Gsct/6dWIiNLbVae2rF8HM7Ivve1BHSyUaqbOQY
VW6lN41dH1v1PtbDsyxlwRbyS7gRw6B24gHHU2i7CCn/iNBnRCNH2OdC+0kspVc1qg6DFf8uQ/px
RehuG7dCGBupibGqn7RUi1D4jL5nbYuvgAuIoE466jdoIqPkdoCjty0gDDmdPOD8nHvBJlG097C2
tG1VGdI2MVANrBtE+YLosy/LGNx33wo9wJ0geSshZt+hak3Bzad00bdRu6/xj+FfABAXwfi7Noby
ePsUXThtaEFZGqIdVBdFZTaNiqeHpokr7FnQvSc9j58Gz9/++xC0FSxaNfAtCHO5UrQkw8mO58/Z
BMZuBwH01Tj953aMKdOfHWhQH/4bY7YdUVP23LIP9XMgfUKU6uChYNhEL35uHVptq3Tfb4dbqtAw
HkrtYEkodM35FpWWoHTicQ/IeE0oG/foHa19SJ/rr7KR6dOBiqMkK141S0ZJiMGQlOY5y56ReNmM
SIXcHs3CiYnXuwhfA1DO5GR2OUGq4Ov5iA/hOY+p2osBfgnowbZrac+fv+dqklSYbCLrDCGjWZy8
AAKZq5n3KtdafBAE0d9mg4T9mzCOTqPn9AmzSEGkmF1P8xrV7Ta4qwy6eW2souLp6qfKZwnVph+h
2obejo9cEVrWxkFrcG4OxJjGpujfZ7paOq4mtLs+xeFqcI0KAVNL2GiGGt7rrvtslq23KUcVPX6h
7G3edy5ykP52yN1mh5sCnupm4pS+eVfXObkExqD3SZZHRzQ78y3a2wNMhSgsvylS9FYo0u72jCys
L20qY9IiB+JPxXa2Z/Qq1QY3b3Qq8PpJ2ki2v9Eep3Zc9rRWAfzTaL+cFmIRZvKsV69zGq+HSpAH
onBGcNL2XfRyS3ETp67T+AODPCQuJobmwYgekr5/Mgucg7QcZ/DqZEXFLpFbpykMZ8zxl5D6R49v
6vbdJu/Thw6h1FZ/s4xdU2B6ob72AAdb5XcAT8co3KOiDsec50NVa04oVXY6fhZL7yQlhS3UERDJ
bK9q2tES45e0Mx+jIXbSckw2KtJRRiI4g5s+ZLSCEtE/xHRDwuZnivJw6SHSpBtHtc8NR6mVfUe7
Z5MrfoksJcukaWqUYseNhn6jpXrcPigqZbT+tWYz1Ppr76VOUk7a65FkS322K1z5JEjIM4bxytm4
fJeTpeCnRWouz1/hXp/JQplX/2lP0uzYwPaJTsYh/+U7GY+CCYVn0XK+mwy25FejPQ4ZEin27fW2
lLWzAv73V8xSNL/INVQQB/McKmgDZfleakonRSN0MFZW9gKOenqH/DfULL31TA0bTNEIX73JQQYs
ymOhRi4wD489aoSK46ntPaJ09xqq9Y5uFOZRaJVop7r4fnA+It/Ls8KJxOhJj0zNkUZkprEZuhtH
7RNJxq7xpW+ykiNfE6HSLlV3iWEB2kakuC+rf3TNB9gBPDwppa+tHL3qYX9qhpFyjoW+MNL26K2G
4dEU8l9tqkcrR+1C3mjCABSxLlWm/fbH7OZD2iQEo1d5WdJA1aa1djRPgG23wqPlqBvhod9OIGd/
i3HP2i5f6DddBp5997zK4wTrnoYsHKEbsBn1QX8SKF352+6wVoReYOlNxQHNBJ1hGdRQZ0c9lxbF
FNVCg+Nt3NUYzTveJ8FRfymfAHh+l+34EwhiqsNfb6/j6a+9PMqmsPi/o+WDW9Ac4OlbsWG0I3oV
USg/BbK4l0cNMRgVUO/tQAst0stIs7zJ0sWkSizEu/QH/dQ+Ty3+fBu/DRvZxuvm7t9XWyiFiBgL
8oDnET+/orkgLcQnkSkCHe+IwU8eoSsjuk4EpwhIt2EbN5EqZo8KHG3dxm90cONddsjgxrndyta/
ztEuI8w+Wer2Vh24GlJL5kuYStgC7TX3PkS6uz3r4+eVCVqONmk68cCd9G4vk5pcKOJM9nWU6H74
D/J+2PoO8n3byZCuPRQ/WxHFW2GfcAFs1t5GS3uNm1Sk4qcjAKLNE53ezGUvK4ltfRG+qdvxgBC+
U7X2lCCuP7AXZ+5DtNnhXXpmF6khgk7WxEqNvoTB79vf8npXcWSDYUYdCxuuK7h2Ad+kjyYIDU4s
e7kUOVYHLnxJOt+OM/3Qy917GWea0g9nY6J1dUNFRD2rCAOXLgUc5eSTtRnqSjV6qtLcCjSr4sB3
GPpioKZfiY1jKKj3l8HBF5G2Dg5Dto+9Lxgn/fuxsbFMrDims38OXakpD2NvgiwvNDFb7QkpQre3
vrQkRrcjLfU9zY+h5MvPGCVhz3ogVL/zn8U3n96c9Vh+1R3l1f8SOeOn0ZEzRM5sVXJ81V6jgF9v
PHT5kLTA65WHJevyMjyi+4mYdfVUf1FBMws9VgHBt7DXA6fJkQbszR9k08PKqK83gYpawlRk5xHL
rpsdXxif1qHcaspZqRH8GnQXqUvJWDkjF079yyjTr/iwQkMAo2oZDAZpOfSkPWYGlH3qu2Ij74Zj
NRl6OurKQTbdy/O1+nFgs5s0rTNB7TqTgbXhrtbPRt4DEAYrC5cgLVegXYvpKHh0aJvoApIOznaG
pqUBDigUBhEvymzfGV467zStmh6H1+Cbv5mIlBh9PEeb5lBuQgEzoNWK4QIFmM/8318xr+wOQzY9
sPkV6o/sLDvp92RrHsdP2WOCOCEQyF3kWD/MDfpSsEXCE/46HoZEv27vo4VTD5QZ0Eve+dPzaJYw
IUCfJq4O6sovzUPdVj+6wHVqN1059JY++UWc2amnIyOU+SXNgOGUvPU7jEaCyla+qU63L/bNnzZt
9TMhMQxs92d3LD+Fp/z93+sx8iJXYDaSY1A5pbx4ubKFOh/zAIMW6D/mXne6B95g1mPrtNvm2H1J
H/CBu/15F1LEKeJED4akBiBptmO9qk26mNLYWXvKj+PXNAWUj3ngJoLoBVdt2/xDglhrGxwV1xB1
C+f/RejZNk77RmrNBMzXJHypwJfpdsJeXrWgX+rzXMSZfdQCN5shHei6RKZjMKMAeR6o3lDTRzgQ
YFn+I3+P/rn9XRfOi4uY0yX74YjSM8FFntrXzr6JKZNwikGdRq3jiV8C8/vfhLJIRxHGUKgeXYZq
vTGsSinWzp6FYVJV8Djvt4JgOgn9OSH/djvaQlbFgpmUvSFTaRJVy8tw5KeWgEPHdPgGB/l9EgOQ
TtGviaGWOuO/TxEIRqsHNRUgIHOKWocAZtWPBAuP2q7ZI/C1r47rruyLs/UhzGzzo3lnxZ0cMVtJ
kzm5V/3KBPnnKJTHVI0x9dL1r7e/4tKphs7TRP8Hps//zz5iY/SBV1vqOaVlEONcaPov45pf8sIr
V+VR9d8os0UYR34VxCFRVMPRscKR7PSobsMNzqreu+EI7ja+S47B92STF6t9fmWi+M+uzIlsxzOG
t6B+RX0IC72Kkpz0rvHRiGH6tu5eO3h3ku2dorvkh7ClHH/v7VskAbD1fEqeccV24v1EL/U2ynEd
l72Uk8GaJjuZngTQp2eHXTlIAdCDDFQxttyGt1cDYKb+jtboWTxaD/CBjRMtjgOM3J3wVVuZ9P9P
eCp8RIbjPN+pYgB1W1DcqcqEpjtvEqf61Lx7P8Tn6B6j2yMdRnETbiPThnju1GvlgIXEHk0urCTZ
vUgCzjdTqeBrIJlgXT1cVXFEa9qjaO7x1125UxYXN3sWyDIvWbqnl4t7GLD/lQQ6woa7a/0EIYZ2
l3rJirzF4kGkg5lBIZ9GN7rBl2GSfMTUYFBY3XvvYKHVsKmQBnbEb/ou3+fZ/Vp9fvr75ut5ogmB
BaWkoeuzTKSWhEIJld44D2FyVxvJQUrCvS/Wx6hW3wW2mk0Kc7h9TkxX4K2YszGqfmQ1Zd2rZw+/
bDcm/QuHldlaWhXGh3bA7JBw46ywWj0JX2P49nXg33mNe5LyaIOjx0qopYVBR522PXRy40qTM6wl
180jYbKQ/t7691rbOKK7gnxYimFOiEjKT2B35ydr14ym2feycs6MRt/4LchSjgQ7y+IVVdbrqaFO
TwWVOhDwlKunpKvEaPwI9LraroHl4Qb2mGPI+W/n/zKIfLnG+6SohEgflLMWwnBUxnshsFaW2PXd
N41hGgSCUyjmzc5EhU6TZcaJcm5zOI06bEVT6O/7Em/JMXJEJVhB1C01VYgC+B3iijahey7HVMht
GJmKJ59TpUTKSGt3Fiod+MW+d6P+W4q7zwpXB49Ho9ooOqpKhp6+3P6s11sZb40/qo+80MGEzbYy
RTara1if5yTTo5cWLd1WFNpDkCbtXZer4NbrgyhV325H1afZutzNl2Fnu1mLUn3QRxG/LqxrRYwz
Tf+Vj2ALSrap4gbH79x47RvvSSi/Ja16rxneoVDTyWDnlPbfo6zZpKOxy7x/ykE/xPV9HNAqGv1D
ktDxCaUNXnUH+AU5/fIUP8juk4jhcCl+T1Xhs45npeoFv0Kx3nQSxAqP52tdeycYiji3R08W8sB2
kJlO3fZn5ImwTX1U9fxBGOKtL5A3YGrh9i5W7cWxCYfHwf1l6d8UM9wjk30SvBonU3mXuuVzEcYQ
C7xt5uPf1kcrC+j6wKKAiW4ASvkyfJz5LSpw5BtuSVFbdjEs8T07k98DlI3SZO0iu14ml5Fmu8+v
O2koTKrLmcxomJg9lscvtdYesi7EVDo04P+I/cr4rg+Wy6izDdkNhpXLA+NLYp36G7maur+9EBe2
/MXyn6fwpoViHsyrc+9TqyQMWtIFcu0FtqdOp0gqyiTu++2Y1+fytPZ1sl0KwTQGZrs+zxW8yDH/
O5tZ/CBU1Q5e9osurZ4uS2Obns/w4rgA1Lloe6cnY4m9hkzZzR3wPt/S88CEb1MO2+R+5LXX/sid
8MVM7PjH6vN9aYN/DD7b4GGblikXnETwRDyil+aEuPFtim/o5mjb9aftAp4X3OKH0c5mUknavjf7
VDlDdFS/06X9ySr1t62QVPSNNW1TicohTPtjQCHeRjDffR66QPnExE9+lo0NGGBvRPV3QRjVqTCY
7TDbdm3Ny9196+GyEUfJl9srYSFxm340mSGS1KZ5VeRo8jr20QFA7748jIhW2MrB2lbSPbKf/8EL
CsLKgr/eUlNEpD/xZsduYZ73K302AmMtqN4l2b3cB8coVbe3R7UUAjc/9La4RlEZna1vfK7NUZUL
/Rxzd0nVc++u5LuLASAkTS9GimHWbKobQS6Qngq5pwExa0b+RQzH3P6LQZA26RKayBrVtsurGQWD
KrTaWDnXevggNNEm19SV/Gz6mfM7EOESnj8oPlxLXHpDQ+FWbmGtqj6Mh1KjUycnOKNpbW93OiKN
LT70+uAdxDg83B6evvgN/xt8LvWXqegT86Kwzlnq/tKS6FCh8OfiF8ufTjGW2HuaDyjhPqrRHQZv
j2X31SwtJ1WfLLU+eunzpM0s9em+7B9Ns0UCDOPMBFv6bNt11UMivjUqzrcAzgwjtrtY2fuuuhub
d8yCt17f7oFDtJm0C0k26lql6TE6oRJxk9WbNB2e3Sjb+YH44Mv1Jq8Vuwy198Ett5RiTmlrbjrU
KpQaTF/i7zNo9lE8OmD8dlaEY6SlYATv3mXIVCeF/ose5nsJ9C8zQfCUa/qQ00qYTeNHZMycO154
dcLdTNZYYTNgB1Z+kHz1AEv+9faULSyXj3HmvHFPNSJBSTjgGin37uXG/Udt1DspDXIo3aKOH1CU
2HVgcnkZ6OreDr40SB2yHD1mOpfsucvtkFumr1uS6J6TSjnLBiqJ8OW/577QObcDKcuRph79RA+6
ohoWiqs3asHFYWiReurE0SD/tJ4i/Kx3VdLrjxK6B69K4L7hG2uXZfi50OuTFpfhpu/ad3SqX9te
8O3CKmXEww1W9nPVbiv5VfrdjRJmg+HwHOfQ0FR35yYevoZZ9WLI2LD6CJDZiBLvhAryias/G1b2
OZJFPLfNYK11szhOyK+4nsIcu2K7TJwxQx4i+RxrMNTlfyoLrDOTd/tzLuQAGooN/xtl9qQtwr4Z
ilBywZz2Pj7I4Q+xTn96ss6Dopzs0Dp1zQxr4WQBik7ihqYnrpHz/TC6bWfmgMXOCNQ8uV2/dy1j
5QJYKNVTp/9vjPleANIquqNRuYBWkrfhDDowBu9gTM2Br/2bvPtPCXat7LE0ZRYqBgb0D7pBxvSx
P1SyEc2zhKhQBXagvPGEsxwOKGWu5LwLpUrGBo6TdhOb4ApZUYcw+t04lOl4ufvh0ZJJCibYVXKP
Iv6Evpo6A2hAqYa9VhZbHuB/Q89WCwc4OgOwNc4BlsN9Ph6EsXkTZOv93y9K9CCQBWTnTkD8y++Y
9ImIyK1hnItGZFD+IWQ4vobCGi+nutZX7rqFrsefrs5kX8T/eCpdxrN0xWyiunT5ovjFOMauTW3G
5gioU6J+oSAogsDp7TEufkpAZSQok/ThvJaQ6c0YpSiDn2WyTdHvbStMgYat4eTWwkyb8cOSxKbN
qBWRxTLq6GOrAJlV03bFX7cHs7ilIX+o6NRTq51jBZJeUN26DuSzN7xFwUu9hl6+fscyQZQRYTfR
pL/CHA5+lQIwt6Sz7H2lHeh03jYUu60lbv5iHIhoQKAFEoD22OXX0n3cen1Xk86t9xai8dStHbeL
02FSEjXBYaNzNHuwJkpi9HXOQAyk/XYWaru7vOKEzaUuWRnLUvEIjjxilOidsILnteXUE2u1ciXz
bNbD2S3aB9EvfMfMvPtKFn5ngWo5uRI/IEl7LAbjE81jc3f7cy5kJBQdKG5PInjGlfRe5jVCp5s9
l4v/zWtfrBxJp6CxVe1ZC73doP8cE29l1Nf2eMqk0qOaGlogmATO61Wm77qt0MXS2Vcc86X3thiq
ncTzJJMFi92ws5+G4WT3/meXBxSNOGGVZ7gwxxQEJlAHLwOYSrNbIG3EeDA03myJ+i3+f6Rd13Lk
uNV+IlYxgOmWqYPUklqhpdENajQBBHNOT/9/1NqeFppuevcvV9nrXXtOA0Q4OOcLyeS14UYnH9dn
dmFDoE00+4UBr4LDQ4iBz1qHpaFDkCuLvjUh+9VXSQpwAyGupQ3Hvx8MpXxUocEhw+YWgiV2mUJj
FplIm+VuZm8B/t8TK/UmnvvXIy1N3azAjCganm3iy7BTEwiNsUE99dX3STka+jZcQ1ItHFWorKCr
hQ0OSzfx60hllEu51KmnvGo8za5d1Vyr3S+AbpBTncUQahsZFoU8qDh0oaTgQ04EssCzHk10mlvo
tuXPpozXJ27+E7++MWATgPUGBRwV+D0RTNSUXGOMyvErlkXngdbypFb8fizrlyQtUZ5sKNglYZz/
7UsM7RBwhbG5dXQrxAY3KLXczKwesAQ1voc330GCT7ID0tQ/iYMs2LIB9LkE53Igo2hUNqDuJnzT
N+M+jOv3UF/9ckvTaMG1GqqntqJeJAIgWOckVhl7ZXZnugBZP5lRihPSeOTNGDoZHI9KLV/5dpd7
Gb6wKCPMbU78SyzDJXKuabUe2WhwwwY+U73YjG/beiNZ9sp5PG9UYZXoaCQAcjBDhC44tSkdMsIo
BYClmKUl66lxSIXnsFQRV8O7OGzJ2pdbGBxCApIkWwSvGHFwRkkLXkp9/Corxxb1AUq3+mB5+RpV
5/LkmPmnqiYj+4TDrliOASElbXuoY5zidNNTy6nGbTP+fS7tJ8kV5waO3EsAEKmGyqy7LH4Fx41k
31VjpU+2kIgiAIHiDFq14JCL6YGFBDWLJhq9koN9nz3PQMjUjd1ZhR/Q39xbp1lfLgnMF2rMqPSA
pHvBcEoLvYBapyyfJNpEfkLSrVbZVVBDpBOfVXfU5vf1k2pBbA52yygxQhcNxYKLSkGesNaSkwbA
cHtyDDiR9uQ+6Q2HghpRyApoh2jdgfKdqBBalfYG+Ic26C4SuLE10B/aSFFy4sdcLVbKbQv0/S+/
7BOlcZYrg1DG7UiSZxA0GR36ey6HS24y29GZMDbWoX6zbtyxkLDMUSEJCWcU7Epxh5iVRvHaS9pT
uGOPra/t1P0sYEagNwQleW/MHWVPgvIWXEwPfLCVfOnyOgTjAULFAFrgc1xcHGWrV+h44mtUKvUZ
+WWl9cqhs/jBz0PMP+FsWg1W9cZQgcfRvSlvM56d+5DOgFRj53BQLH6YGxlC1gYaAJuVpaZenHfz
4GarOIKz3BbfdapSxXpj4oPOHkHqrCHz0ji1NwuGSN6ays/C5p2jzdxUsBJAtRdKYE1RQ+wvBKpd
xhuyhmSBL2tA0ee7Comm+go8ovmt/PtP168kGeFBAei2NuLC/GuI1XPzkHi5yw6zc6X0+5Mdv1bk
uEzqv0YUPicN1VpScNqeOHqgeMP6BQz4Is2B8rRCdrJdeWRYA14swIG+Bp2P/7M1FEsgr4Q9gtY+
ist3fFsOTrMDJeh1tm6EXWtQK6h7lEG0Tw5rUjBL0dFGnfcoSnEE+cHX6KZa8wzFTwz5u7TNT3wb
70ENei43oEbjZAZyexc/Q4wAXNrxcWUNzx/w6509tzj/xJ7X+NnItR7FznBA7Bpif/2dgj3TfYB8
BdmbHCJSqz7nlxfp13jCggJPP47yhGBBYaD2Wz3lntLtrg9qOYalIgsBKumCnsGVMRw40dqTBPXm
MrlrVdWp1BVk+FoQIQk3soxFmY6Js4tD3vdB2T9B2Nm/PpKl0xuf589QhE0fJxJUqDmi6I414pQx
gyJzZL+5BXnHk3wiB/o7YAtGgMxRcVWI9svOqkvAwpY8/xGig5BZoig+ErVFtbOC/AAWiuo3IVBe
savem3fsdtajlNHrCKDetl0Dnv5VFrlYoyYSWDy4IY8llk3a0YSDGExtT5NUtjCZ4YcsSTsnYfRX
Gkp3TYndkVqH2ILQz5jKUEwqrE0TRTBJUfvA4tqL3td3MA0dvSmMgKoh0GnVzH6vyd3kQs8AGzzV
XZOjVEZGuCCoyo9UivwyljoHFVKA6RVnrKefg11+b2rJAjCb7Mcmv8uqCMxsTQrMVnqCcShz60Yj
kLmYuSx478K2IvpIC2WGk0T4s1X4OADaCndHJ9IM4LzkmwiHz03VUWi+a7G91aLhI23jU5tWP1kx
9hBaJR8ZLR5yhX7D5vlZWdRwICeJG4DolVOzCaYwct177VAqAXBPYNNIgM6ajZo5JO4/WsaOsZxA
J0iyPswyz1xegOGZh/ckTXMntkcYrsrwuuzq9NmW2SNGeFcNjeEUPJZuUp28DDztHTaODSxSgFAo
eAeq8mjmLifxzmD5cwHxCs+E0ogX8Xqbzr97DNsgTFEZp3kGQjNXPWlIDoXMiqAeiZ81fe4xvfvb
6nFzOwO4UmS5NtoO4p08wVOr61LWvhh18Vib2kNbDyuX4sXORwi8v/HmQNlJu6giJDn+Vj7ZzYse
dU5jh5tpjP1ZCP/63r9sziMOuvJ4kKIsAuy1cC20ER2zhpP6RbIax+xxNBsWTOlrJ09Vx0CD3owf
0/SxoaDvDb2brbaILpL3uX48Mz5MVVcu4WFqSJoysWzoQ5exb7H+aSD9FtZcnVOqgJQW5Nf1EV9O
LOKh7jSLYqCEIWY4IzoSuRnr9QtvHjsQgbPfVbyShF+8F+ch/Qlhz0jps+uuSeOmVKs5BOZPgqKK
nKDhTbWNlK31iITHPtiB0BHFFwQKQUZvUlyJapKy3IL5+Wsb1w7ScNcqP5T2PmbHmm2xhRzWQwm+
fNQG0Ieq8r1TzG0IwE894RQd1SdzgAwusBkrq1es2/71u6AWDbAKOGkXglRprrZx2ljKKxRCXEZr
X1PDfZgPzqCHm6HLN6h9OhEljmbnz52ZrWXNwqr6jI/pwKLGvTans18/QSWzjFtGMr0WQ3snt70/
xugdVLNgdKE1YaCBdOjUJH6Yql7fhSx8QQ8d1ipTqDl2CpOVUs0Kb9K6eFfCXBXGYmtlwoUCG5KU
swtnXkVnqwQI37FVGqTatT/61Tflxti1Hq5XJ/Lh8Lju1y4sFTz153hgmOENAVsc8V2uSXYDhZt+
zrI7z4IbXenG780WaIPgW3Y3y9VlyP2Oygql47+M809cIdfWtEqhnYGLVd4Mb1qgb63egaBPj2LA
7C8heeo/qF3OQ4Uh11xnm1tTX6dWM9MQpQ88CJtPkcX+IIHT5FT+LD7fHZJfa8+Jiw3/ObV/4gn5
LW64NkaPqj0ZcDHRm/q33Xel0/F+djtZ03pbeqN9GZ2Q3YJB1RiSjGjyxjrqQX+YbmSImLrpDoLd
Rwg53q3x4Je/ISpPSIyA47rwU5I1PbPlrm6BvZ9Cn9+wPVRM7wGBH3wUPN5BFvaun9LzorjIxmYF
R0SEv7IIGjatiXcStKUhKdBCpOS+RZnvegThhADpDn8ssB5ADdgE58X8z8+2XyL1bV+0dftShU1A
up1RMLfNISem39v5Shp/WZX5DIazCAUqNFPERukU5aoxk2NeGi98ZswhL0APbfQDe1Zc/s3Yklfb
s//m3fDXCNGxUmH/DlaGeLX3Y280xUCbl9one111rQ2BAG1DUZ91HfI88zj752aTwYDOpStviots
fh7wWWxhR0BZzKzUOX3hnemYZKfRV2XaVmhHMyf7bnbWytdcnGFg5wGpmXt1F14hg93RIoNf9Itx
rG7DDva/s/qFX9xA0ChzcA8r38HhPEork3yZTeCOOQsrHOK5UoJrnSFsqEIxU87QBdWShzRR3Our
lVxsCEzoeSBhuaqtBR/BIWpfkirkAbBDqC+ammc2OgZKyRDkMHvyyrHm25TVW3TK2b6Np6estggg
bETzx2wgnmy3/d6qO+qlVvoIfxXQBzUg4DNZ+pHH8lM1xKj2TBzORlnpayAvmlz+EQ1D5aYWj33K
bXasMnZLMmNDR/09Rk3TTcCIoVl4yGnG/amAnZ5mAe4OMlAExnv0GrfV/HIo92FtlV6NB8712RFW
mw13rfnZBgMOkCLBpJ2vvrO9nJXjlODqC1+7ALpg23jTB4DHrDNLhXP+Io6QVQD1YwB6hjjWu/Zj
8FS/3KOGM7wau9IrTu2tERiQR9quqSELi0wMKz6N5djgstGBRyBx2K5b3xQQaVIwha9PorDCLqII
l2Y55UMu6wRRss7VGdKzbuVQXxuHcCiM/QjIrDKFrzmVbtRyuh0LyOu3a1CY5TDIAFCKBuxUJAxk
RUYMSIWFryXIfhNFVeZNXgO2iefNv2brTxBhLK0BKkVc9OHrbP/X7MIfygcqJZ58n6tO+QCF+6Dd
UnvlFBDurIugws0vUxpJE7xoX8cOOhL1LK5fweYM/YYSWgH232QjXYSbV8z5tgIPhUkM4frQcM1a
c9pu+EdL4s80zt/yS4ikmBjBNMr6GxzPPA0KWDG6lNeXtpgyXYxEOKarqFLaIcVIMu7kJw3ul5/V
T2d8Yw/SpoEa01oCs7pAhAO7qKyilecFYj5Fuj95cx+sw394nSsHZh3g1Nz3q0aRy5v4z3wKJyEQ
nFNsAQX5Gql415VHw1qRYF0MgC49vAbwuEMz9OsH41TSBhzG4WsqkRutt3OnDNuVS3XpmJ2tgFCl
xiv6QrqyUIYB+KmEv0okf8vs9LEahp0aT0cNcnHXV8bScM5DCdt4iCNLwzPUPrUdkKntB2crY1lc
eucRhD07oJxXpVnOX7u2rz20HaJdlJTRQQVDJdSTzs0JUva+bPaZUXa+3cqwvkObc5u2kX6o2uGR
ZWGzuT7spSPy/EfN03K27fKxqFuIv8KuQo2fLDMMajgWV/oatEKEeX7uO33uy0LpErg6EVthIidp
WjXirzPME6/90YC6iS5DVzF2tUOHZp2r+VPuNgYy0HytCCG8eD+jzygmFfoF9tx7+TpKwo0EbFfI
hda+7A4eghfBsO3c5OSrbyp2IFwEDonbr0JMxWbLHFlTZi4+Xi+wLhehTSTro0GzoN1UvcXO6CIj
9MOguLEA4X+fx06eFLiRFMeceu266NzCuGf3DIgBfGobivQXo6lKzYQ2zysAjZGnyGzwwY4dd0Zp
NVvSa5lbWNa4jeye3oHhwA56VfONlUjGXlciWEBKBWrUCT+mjfrYECV0J1VGn3uMC//6OlzY6VBf
VIGImTc6VNm/fqGKlybefjPKeLjv5d7D03lqf0jmuHJxLqx3QLVR9EMpCg7EhrAJsxa1IDZ7eala
8w3H8mbUhqBT1ZXN/lluO3u2fn73meYCXDOcWlRZOE6sqI1aOwdku5atJ7Onv3Wjui+4smso4J5d
n9aw8QZdREFRN6yjZsusym9lSXMaM95kuvxQ9OyIV6nsc54wz4Z4mxcpAww66yQKGPwlV76A+LT/
6ycbQMXhG0C5+3Mpnx0FmRUOcpSk9LO/DIUCtyXwk0EGuM8D9HkSd00pa+HIhUIhFCLmgDOc5us3
BygJaCG9tU8mim5p7EQmWbvuF5YV/mCwOAwoHKNCL1z3w8h6lRq9dTKo/At+v7dh2h1Z2B0mxXSK
3vCkkjlF3QfGaG2HJP+gHVoI6HQb8o8Wij9avHbezh9eWBhAfiEjBfwF3XxLyAaGtO57Sc+lE7Ls
DbeUbcJrvEnhz+En8M9yoa8Ic0vtUcOZ5TSh+gYajDMO/JeqRDdlYQYpQX+Dtagja78qGYg/wORG
5ErWS6P1m5ofciXzKjgZV3iD1vlJlyQPrEtj7L0ZKVuWVQD6+obYYRDWzV4aw0NCwjtzRBlAZ9s2
i7xEMl/QuTqBgLNXpMIZGFzni6ErPGpYo1MN6PzZMRpeGkzEHb2VfhuVyf7+Tv0yUUICQ9lklKM6
KCfUluHAwt5rq/GVZm2nLq6Qs+8hLMJCU0aNsw4gabUenFJW+GaMNQ4gpZa4g9Wv9VlW4oktAbux
oSURIV7T215THUc0Bxt2r5I1QclPwYOLlWaDAKBC5xTNKeGoY10qqWGr4mESpugGAHDE5O9jUhxt
vXphebTPJgie5s0v1IKDLEU3PpkORaE9Mx2ODjbwBzXuJ87u40zdWlPoxBwNQMifkTB815AqDIl5
q7GVtFLU45qPISR8MByBNzFoJ2LBL5XQB+QRnGrGDpCqdKBvpPwYEv591A50Il4RDz9JEWcwk25f
qB0fBmW6MRjdR1K8paRUndy092Yu6U7OTfRLjSZ1mKUC0lG+ZTC7uX5xLRxiuLHmmgPYYjNZ7Osh
llSq3BVwgD8RQPhT9SEp10DgCyvmSwRhI5RTOYUpx4RwGrkkxFY3k8DSYic21njvS2naeSyxi2QX
dq0nNYxseIJsRXUhM1C7Ug5GTuwWvwEdA6dQOSTHiDhwCTr8v6byc2WcXUBNDhFoVDjsUwGmAoe8
eNs0K4fKytf6VL47CxGBZ8lpDhaBCeS+TH626fH6GJZ23ZcZFBLqXomrsdagOWaPdn40DCPC8dk/
9sogI++0oeueFgAK9t+6HiqbEMu1PAX2f1oxbGELczSiPHLS3rwv5Xw7leELVH6DOK9TtPL7G51B
4LCiEPpuObjeRmCN2VqFem2KhExsUAbOQwgGAe4tv4NwZjiap0Cjrf5GfsjQHoejxd+Ftv215zEX
4JFAAF8RW7FtFJVtkbNZ/a67Jf6wndWYFfd/c05aysnxif4TTTyCge6mlQpMA6SY6ca0Qdd1imfY
TPSb6YZtklN+mz/XDzIcgYLILw6rKLf/ssv+/ADhOVIUkjmVPRY6RKE2GSYbvfY++p0mVbyHA8YN
a0oJ7XZbvoMq7E2RGbeTAW8i0DPzqN9wDoCHQZ5MG7jSwlK/o8t36kATeaCZ+QKEFbRhTRY76qA/
6lbxpNKZ6EC0BFIjPHLwZP/oKgPEMNN4tkP7kJTGbog1MO1M+WXQuOyOCrDoNssCCDDZnml32zHs
QMyLCdKD+EFr4YWdFP3O4uTXMES/DG62fl7Jv/PI3Obw80qSdlMqTeNxQ36crOJ+otXBSEqsJCpB
dGwctiMZfmgSfU+M6qA0nW9FYQA/VuYodoqnSp781mniRmVyI5vTgXSd5Y5R7ZZS+p7Lgx+mMG8c
q0NrVFtIJfu9DRfrfHrtuOlbShmocXcfkTzzSwkjiBqXxHAiiM2Oe5M0fJQx2dSlFjSMmds4UeTd
AGCKp2fVhhTpqSO1n0ZsdBJKb8wJTTVuxE9yjD0AgJSbG0C31oC4jLzaogcB5bihe5KNtgsog9de
L3XfeFyovp7CDr1nsCgfAfqtR/kn+FiATBXTSlopUkQ/dxCSxBl7C3gdGJtfryHZloBlMDl7revH
qoLUcTMFtVW884H8srVhciK9glB//YwkcxNDL2sakp1t3ihJBixPqt3kVbLaLFx4bH0KCvzrR4m8
VVmubSXk8NCDxwCMqvXWnbwkmNmdKgwkXPaTuf1TslkD5Ygwtr8mA6veAGcWc/HpuHB2ykup0bWo
YTA4j7Y+ClN4a4XOdIMK/RybOIpb3Y07Eii/5xNGeqhW79GlOxsYjP/8gvmfn/0CK1EzBec7e23e
qsrrfT2oXaSXQDs8d676RmDFFKDV97DGnFk6vM/jCtmIIcdSXAwRe83z1JfaR2gIeNcvuHkhCVml
cR5ByEbMuNNBVizZq1F9qCBwM/VZh9P5CNttihxRUb/xcM3BZqmE+iWosLqbiLVjNSBo6XfeCGWX
0qWooPyiz+ahvM0fPp3GhrWvuLh8/3xES0DvkLrDgywu2GtR3LfsSWs/JmUFIDR/jyuzKXKDJ16H
qTzV7NXWJw8zeyeZ2ma0yCFlByNcU/lY+XafnlJnq7JG537kKvZjYTd+nwOHmCdOiNdum8OcKdUd
jVHQrVadgFd2gyW8RKaK2lXFsCrlTYsCXPHc1g46iNiLyibdZXfa95kMstZ5XiponK8aS0jFgJHT
OooHzGtyW+w0ePxRGHMNqGcovuqsk0+WRomDF7KbMHOyLuWpWMcVgDJhFFRgLxj596INHTCu7glf
sy1ZWpngdSEMygFwFBT2AzUVPSoseIfm/Xc5fNLqW2tc4zp9Wk+Ja/MsiCks/8hUILVdQPawiFLX
RNYakvg+iiBzUpOnVM48E0x9RaVOlHfHeho9VDXQ1YekFB5cujpulLzZcoAHO4KbpvWN8pvCvlcM
aKPhzWR3o/29loqNHtGfENB3RitgcBBz0dp2Kalhg/KUhWvduqW63JfcT6jLdUoLGKWF1Et7su+b
oPfp3r7pduqvcsN+1UFxmrFI0V6BRrtTbXiw5gOyUJGFkCTB+gAW7ZJ0paQdt2IQflHnZHsewQK1
iINQyjd1q2/1FrlXa6+cMepyTBM0VMiyXuoEQ3Ejz0ezME8yxMyAhvymD3c8hZyuDN3l9G3s4a5T
PUaM4klkxU7DdolKg3Iob7T6yWxS3zCj9y62vsV0OEh9Dptky61TGH1lQcKhPTLlh1RLjlN7q8Bm
+/p985kkiMsQypH/+fXCF6u0XuKgxOiQvQBJVzN/VK2ElogEne4ywltYc0IpkIb4ucCiuR57aUef
hxbOra4EQDKcWlRQTO4ZCuhLhQ29IqgURWs998WL4GyUwlnF07IDo6pAQ7dpUIWSnQY6cwQW4nX0
zVTWquBr0YQ3XmfVlRVOCWASkALEN3NMZgcMnoG6Ee2bTg7+wTyeJadCOMY0Je/rBFlJa3mh/Esf
P4xC9hXydD3O8ol/Fmj+oGcXXE5BuYtiHMHpqferh9m2y3b5Tjoyt9nwVXbJcl5yFk9ItxhHzVBW
cKEm3Ol94zck413bdJqbFuB5Z/S6RzhAUt9Ys79Z3tJngYUsDA9pi7ZDw14BJQNF2ch+Z3gtlWb5
m4JeGYX6b6aa+yJpNKdjmpvYEXfDOtzHiuQlvRaAQunTrHwq8HSyesPvJv3NKCMUyWTZnXrq9qP2
ElqF5tRliY5/zt2YWvtkklY+mba0x85vGeEtnCbgLTRZhgaZkbu6XnpQagO84FWb6NZEUbRs0m1s
/aZ0vC8VNSDpnRq/9Kr9KOEfgiTgJ2yf0GdoJgGBn9vgRuiVVyUPgwQfbcmG3eRz0t6F1QmWGHhO
73pY0yXwqQsj1dOm5zDMnDoJd9cX4sr9bApnllVMpaUMunnKhoDl1I8L3UnTNeW5pY6ycT53wvmE
BEGuS5qDSA5bTgZ7tZwPTgb7MIpuSs6Ip9fxSwQhQMLu8kzx0KbyrTrfaMnH9fEuPTvOf4hwenVq
JmdsTizR9MJTuXKsNfOitRkVjpC+UPM6zhPrxPjvunpj4W2t/ZPKF4BC8E3BxKE5KExnmNVcb1RM
Zw7hnNGH4toWL/tXsCE2wHO9/g+y5IuL/yyiMG+lpqdR3mBU8sY4si0YgDfDh3VrPGgb+NZu4R2L
PoSTryQEi8fk+UCFyZT5OOLwQNjstv6u385aIjDPuktv0R6G/Vn6T1bH2SiFU7k2WC1DAtc6QQbX
geIOJFM219ef6Gr3+eI/H5FwECOZ0tRhPvgN5N5Ml5w8Nlwlps9NjKdFBntqm7vcokFP0eiJ3b47
jI2GOhnU5HpANXH8pNNc10GlQPZ6SD6w8djRg26Y23G6kyzIq4DxVjR38ERHIczcsuK9sUYvzk34
VWrww8u8bISKfQm7WlTZiMSD62Nc3u1n0yic+VEdETOp55MST+DhOYGAptvdzPdbuRufI7+WHfvn
9ZiLlZTzeRUeGnUaT2k+x4x2zY7Cx75xqPdj2Kc7/W64gV+IO/n0JntHPqT85PEqengpdT2LLz7B
dS0LyTSfcHmyTWEl19W3Jf852i96W7gt3lfXx3vJVsHWP48n3EZKrRQmbhwcM3fVTkfV+8fkxg/Q
XXTNlStiZeuLb/HSYKSRoR16qq07Y9jyHhLP9UMO9b2VIakLJYbzIQmnWh9KdaJQDIkclYDMcLc7
rP+ABPUTMiL3erTFi+DPGhWf3JXSZ01ohdapQxl0jCCFCSrf/y+EcHhJcLaQGxQrT2nBgqqLHBvb
+3qIxbzufM6EEwu0PrXsMsToXVBQk+chd9gWGiYud7XRRRvM3kM9wVt7HK4dzCI4AAhrvHw7bDf9
nm6m3bCNXcPpfGnDPkk5a19rbQ0KJ0pP6563UH46WVL3HrE7i+kBDYtt2P64PqHLtYSzdSGeI1Up
a818fZMDv5s8wwWvON/kd+pGuoHCjytB9U8JQjfdh0H+Jv8AVmHHH5RjfQsXur11V8Ikc/qOfbhZ
m/OVFSs2g+K5oBOpDDXq5HYqfgz8dH3oi4nLn5HbwokStbxvUgiWnjo5dqNedcwCZsvKx/UoayvH
nk+Bs5cPC+tBJzEmuAmMveTIh9IFGv1WDkDkZ5AFW0MXiHRR8cYViSxl0beJrQHY1oNOMoNaFQdt
u90YKH73svaRFtsbZxvSFhIlqDizeKhxiPXuFOQoAs+qBakLmUgA7idcQpXLg7XtIfqgXYxROGrM
UrZKVmNSQbsOnzXVQePt3fhWHugGVsGB5cHtFv3wE73R3wd38PtdA85V2PnXP+7KNhU9a0kaA39t
YfBGrQV1sinb0DeUn5AcXzn31taqkEWZXa0bfYjbNkzpQwOydJZ1ezC8rw9necdB7Q1wTPCZRTBm
m0qGBfVxLFXou6EiRUvFux7hv6RKf0IIuwGY1j6CkwmqbHh3PSpQy8tzF/Kvp3ynds5c4GMebo7r
URdb/9CA+M/AhJs2UaVizJMJWz0YPBCnueEcml3v5zOHGvoFs2Rrg+O8fLAsB4JcHhRp+U/UGWOH
r+r2LZ8IYHtZAE7OWmrCkTsoVQegDrrcM8sTjurplu/noJIegKmHI2FNTnVeHWKhzvwTUDxJua4V
/0I+UPOnpUTbsIBKXKN6vbrt15wMFhfRWTDhWM0mWliZ1EgnQ3q10ttujTO3uBUAPzJM8AIvdZ1U
XSrzSKvMU1+i0ZT9iLWfTcZXsqXFGfsTRJRoqkylLFOCIARLICRk15WVZ6BeE0sf9bh2ZOtLc2ar
kPQFGhJETREQVpm2PRiUWqdh6l9VAuC5FUTxN9hO3OMl6sckgTeVPR7Lpt9AEIxW+UPW0i06DZ4x
GU8ht480AXbbbiSkCfSdV0AAptB5hcx0yI9KlbhT3bhWtEcRCsZM8LDkqBCr0V0hB2qW3yR2/FKo
mqvBl8Diqo8hf5jZo9oZPovf+0R2qTb48jjd2HF8pPl0A9suOElB/ad4jqfYU8YUWmjHMMv3LINT
o7omvLY2RfM/P7tGpUhSmEzxRUoklQpotdOv64fEYgACoDMsGUDjE6/NvO6sSh8bCu2/zOmr97RZ
K5gv1gZnQuu/QwhjqAmUYno5hgK4ooSHlOKbPA3mUE3+9X+fJtL++395/v86/+u//oTzv3P+1//t
T5iiZqycYSSGNyQlGcts5YZcvKnPxzxv5y/fDXYwcg+DKXj5RftOq/CuHwbJq5puIynDryaaCYiw
UNIb6R4AICQrObQGyjF+jlRlL9H+QaribyyBO29W3Y95kbhMyg5MyguPoyaaW3G8lQw5OV5fDxfn
DOS1FYCfZxfOWapXuHJjqTBQP4YxHYvwujYNdwAWtyBrKttzr+7L2TyHgb4q4NYApBMRHkJYV9FG
AbZbi/TWr/vopA8oHDdW9gEV6odJg0RMauoeHBczBxTaZO1unO++Kz9AhIL0nW61E8fLZoDbeFba
viXRjYqfQM3kuel1dNfR94jyQGmyfa3avjlMhwRldVYf1fgoT53P497hKKKaZeZ1koJPsh87CiPn
tbbPJQR1ni0TSk6wrQF7QiQJjAm0RdOsJietzastyA62M2UMcj0jIe3WasnLCOGwPe2zxwxaPwcz
AplZSqZvSmRXPuzpnKJMKt+aMiNIQht6baWaPEiwbpJZ91NWpdIv4h69v25a6wxcFExM2N8A8Ptp
s4KGn/CkQw6dGeYoaydAHb1SVT25Dg+jhgykM490sFyqfL++gi9rJib8kVG2mzU4QeEQ87kyH6XO
sCsJ1cT50QqhKLcOyh29kVaFYclFKizEEhK7psp4WJbw8eiNEVieBg6TSfZN5sfRkDwJzgiE38V5
dD9ZvVuSZAPKlQMvDNAs0GGGouYu5vmmH9q3qnmsKQTnYRnkymq8Mfrhe2VJm3ZEo9vGppcSYARU
/L+iZG+Q7L6rHhqz9OAWBnG/G6jRQAmkP7ZoY6dRELal01DU+uVbDumjCd4m2B0/mvRhJPpN2ibB
ypxfZA7CCp3n6ey8ozyZSF+UEHciwwSgNs/2kC2BsMmg6+n+879//tVff/PPf//8m5//Jk3STk6A
9gRrvK+2atSuYtIu7rr5R0IDdrZ9sk1AFb7+yBiSpUOuKjoyUHqUgdrJof9pPBMHPTEn20uetqYw
shZRuPpGCLoAmwQ2G+jfz2QzC5hNUNQjT+zBCrJ96K9B3BaP77MhCveOEYH7a3QjCjZJAt/ECqjJ
Z9jOrZyel7m8MJPC566yTtMGBhUk7an1CaQ8ITqJp4Q0QsYEDOPVMt7l614IKFxLYIbVSTXh05GD
dZzf2vwFnt8w7fOrDfPWGhLzU+TicjibReHQamkNDbIe0QwwgCbNdmLF8gBDdxI4TwwT9XR6kLKP
63vo8ijB6kQyjNMSkB1bPLZsGtNpqFGqrKIEAbSbCOQCM+p2UryKOllcJmexhGOrNlnaslnxmZrs
2NlHKU68pP2ZZ2RjZJM/supdHrmbQ0AwVbtN2JguH5JNrsUuSzN/CJXAyLB3gDRVpc6fMDUSMe5o
kroVYG+j/KNCu/P6/CzupTmHnC1jMUHC+3GS2p6MnJonfbZFAg8ws9WX6yGWP8G/Q0Aq6+sBATzt
qMJmuX1Vx9xv1Bdoi7msOWjSz+txlpfzf8aiiUIAXO20lMLjDpKXgwcfxQ1Awk+99y98+crEXSaj
2DwagXozHo4yFphw7tGsL7pQpe3ruM+e4Sk5axd2HyDxwQCZuXyToGqVo6nQZ074qPk8gN/qCDkq
V16tYC2kAyacaWAwAs8dC/SUrzNMCqVQTJpBWb8279D0h2mQ2QURbXZQeow83nRQLcS7z40N4zbS
2U+dkh0EGT7aqg6DUSFw1y3jCrzQaRN3VlBZ6NKbaMHYJq+h7WF9/B9p39UcK66u/Vem5p59SALx
1dn7gtDRobud2r6hHEkCIRAg+PXfw5od7LZr9Tl15mJmVnm51YB49YYnxBkMQ8cJWoPj1OshAOU7
iARCEYi+NW17hlb504b5fDkn75HnDK1ejoree8bFmEyhMatsjFVktvqZh/idJICHCGq7DQwxzIwh
i/f1zjXOUBilZ8X32f24THfmsg/5lTjol+1lckcvoFe2MTEHgA3XNgnPIpjJ94gIBOGcUYG66AL8
9HX1TAyxE0P7CfZ+ZFN1GDXw+irviuUY44oh2aYwkXRGEtZobIl0Hkv0od2NvtGXK5OpyK6HBdfe
IQ+16dNqAfX1VaWJm7Iw96gEIAb3Zrnnxso/hPEvX/rk6aALpeeDzHH6wsP6yNb9ArBLWCHCKX6p
QwfyQkJ3q3iDplkoz/bxv/f8kPl+vmUnbx2Aii5p7Qw9P7O+LYkXefmlDQ36rCOhaxpL16gWygWv
giEhyCp0LHR/NMSByDM4gh8CJ74IAcYPthnQRzg5zTJZOU1RA5xpxv2mTQs/Lt3FmYD24/6A6SCg
CqAYm6eKTtmUeRP6C969c5lcaa8wlNuiH76ETGdPIMUlg0oF2c05BbefVjUhPY0G0uyleGqLljaD
TjQPkqJeUgcW+KluAkPz5O73F/fT/ftcwpzkHrCPd6ZWBwFJ49Sn1QWdzrmufQ8jXyuWk60Say5h
5diieUj51uJpUA8fVKYhXGyC31/Lj8URGBkGdKjgewwy/tcXOTadlOtlDc/jLtX9rjUPFWtDEeu+
lu0tAP4A2oIbVDXeq14udFTfv/8C1hwpvuZWcwMTJiSASML25NsJ4LaA5LaIYyKaFuzR3mCsiNxj
6b2iLb4oAwIcNiQ3I+kz3/ioVKh9oDG9bsN5FwEMiFYx2Oe3v/9WXzcSREbhheV5wL9CO8QFO/sk
UvRmJo2kBT6qTpMQOGa0EXEOuc+/X8UAuPXL1f9aCFLws78YFD6hAnTypAmbxSAg6wF5C5MHA6q8
ZccgL+qak+knk76mMtFWhcffVGy9Vxw1PmsIRZO82po4/Nz4oGrtGnamiwFs9YAmUkYebAZ82iD8
Jw0xIzWiim8E83w2mhS0K94FFZSCQaPia2aZz3Ziv5jZBBuzyb2FvLAbeKINHavJn4SZQW3DLDcT
/KiDsrIxPRsscKr7VPpUOiHwJAs3TZywrRMnGhtn7XbyCP3cPhDmdEO8clpgEsd8Omn1QvYQe2GF
2nYMPdu0w1/yTIDRGTx+EytVIXhUgF4Pawh2OgG0tKZwNFsv6M1+2+lTQPpqiWb4Io4reNrf1paD
Qq1kT8N1aqw1ErQwZgmHfrpr8qKIHNJe9TENXSruSEvWZQ1qFzUWhZo2qvPeKl2HejSpwjq1Xj2Q
xCJh8Lu0UBvJh0fOGvSIiwsutKjF7HKBWvRKB2M34Bn0jNOqzIKOQig0LacxiEdWBG2v0YBWRRFM
FjzUvIlB7fBX48hIn4uK3bTQtcRfVaAuAuTtEw90BlP5mZKAghp0AeW9J8kyDe7R1vXQuC9lU+h+
2zcqELF8x0hhDVfIpWtn4TBZ2cYa5DYVWlil6P03pfWUlsWNo3GINRPvReuAC2g8cm/AoC8w2uRG
ksm8SGIBnTm4MvokBsmpy265Btb0qLlpOLHso1fltGllJRZ1bj07vf0CRl++tpR6lRTC700hllbc
14ExGDF8LmFe4Wn9i+SYWJVSe0+NfsE9KLwmMoaFeNlWgV2b6FeyZMUhLFTCy5w0pubXybQHSvSi
g17jKpFFtSC0cg8848mtYxR2yJFIjKJ7nARcULsmX3UGaf1UqetxMkAZL8CRg2BtSnNkDLUHJiho
Db6Wkhu70KFuTZxpD/ATDC80MPJ0877oqofUrd6VJS8brT4OyvQgF62ubNkdJbWWeY15fwoRPtoZ
wwL+SHAVxPd3XL04Cj7hUVWTtUGi00SGyYifxpZxnzBSh4OVX7STJMhqiOdj42zrUaL0ab1NbNLa
12trGXc11Iv1rZLD3hpcDJ9626/G4ZV3Ot017biwhL6hMVRfdfMGcjW33tigKVBWgy+1AR+beCUe
pLXukx7QplgHlVIWtyb3LsYpO0wplLViUmRg6BpR0sZRo6WrWNXbiXSPXKebmMMetoUdQ94fJKEX
aqjQocT+BcxvTfQ0hWs7KOgi1+ug8SiMIjT9DSrVN+44PjNwfREjbMjipheNNsKzksk11FKw5dhd
2lgLY5Swdm2GYBbR1bLs3jYxWXFbyNJ65qtlVPiqEOsjcfKauCVumGkGUCydNvYE2uRQPpsmvA1g
wbyFjw0CoDJWdu+avm0VsCfpjI0ENfNARucm5/F9rTUPrOYPZcV4KGSxaEyIKRqauhxifTeK7FaJ
ag3xM+gmNOQ9zeN3XnZgGFgXrnQ3qndhlGulN4Udr6yMlQtbM61nfWjKpellcP+Q7BXR4FALiDPK
0QyE4VwA7g/aZT0E3EsUjKvbLmwGiHJAr32fFOxlTLyntEoXWVuCypdmB092EJXsj2WOhlLaHMvU
vDQn982uxnxBKb8yqiRFM1+7bQq11uMyHCeCs66zYIHEHccf+uamT20eWpnYVLrCMW2lx3xMthhM
HdLKuKha9YTJWRlBTvzVcnMe6UwAKoh9DyxjvdHM4c4svXerataOWYHpwh2fEW8hCu/aSNh6hAsf
rsV6BeLrujempcVLK6SDWYfckYXf6ua0sCpS+loTA0qHYBmkVrayRn2dmPla4z0UIgwT0VSh8Z03
W+n2ACcibhWu3fswXIGiCZrQQ0UDL4PEeqM167J3jIVw+6tydA6M0+fMTetgGHQ7NDmyEX0S1kWZ
ly+5bT4KOnW+5rTPLVVupDlxFsJvoIFge9L6I293ZYW8wDqAbxmBPnxMOWaI04sDFDZL9OXQ2reJ
QYtAg452TNMrTuq7US/uKhum2znasJizPNIypUs6lp1fV/SKNH0LB0dMh0tnX2qSBHlXHUabvvZD
oUL4AKx4PGoIOJigN2m+08d+mUjropMlD6VbbVNGYBudazVcHeRN5Qzw/vO8HZrrdy0D8qwavA3v
yGVeDNTvJveJGeUdxkQGvClhNh3HzAVS036i+dAEOMEvKqPJA4fJ90xqe68z3vNhvNa62fJMWu+E
xBvRNG7QWrCrjvsO73amZwGx2wHRttAeYdvkHZqatsFQN6CkCLdbQMSoxGGs15fo2UbQyEdN3ZRi
XWXJAPFNiphQ9OnCydMq0hvNiWKvNCIP0pxBIQ1YB01qZzkD0N1Njt3aWW7E2LjO03bRFu6Wa91j
G1sLmlT5wi2mLVfJWyPsZQKJoKqzWWTD6XcBAte00oUmljDqlAGPZRfUzO1XuT1e2+h/+cRgoGZ5
pIRKOW64lOOi9aorzaigXGWycWnGHqSLcAELW4f/S6VBwIAnFUB+2ggMvtH7YGLjX5YDcNdgvZTo
KoFcjyjNp/SQcB0So1CSySD+JbaGYFB/7qfEh4XCfhrRA+ntaSXi7KWkwvOpJkKOdNmoyztoWUeu
bANPdVA5TmsIAXuzZYrtWcuO9/YCI7Yrz+3LZUITpLXwVLxuedNhnJU3kDHK60BWSRnAm6wJOW1v
KmtAasRdiI+Dt4bEAxVi+lzR4rHy6EHPyH4a2Fq59mUdsxu8GS+AxRiBptXbuBmv43wa/cqZDhMk
8s1Ku5NVCz+KXn8SVXpMczjG6BiLLOsuiTItfZejcZFzG787ICnJ6XVWNk8tj1d2OuLMhems5e6S
znvWCAOA38qvIBcB5Q2MwGiRV74Gv7sRzTLQN+ogK3EQA/tzyAbtuQJrrh+6YgFDw0Ar+3thI5ww
5S6hEv+U2CMI8mTRmcVjzJDa0+ZhpOQZlnvVC0tJlJgF/PwM0JSHHixw0UFGCDNSiIZFhLpg/Tml
Wg6Z44SoRF+d1CQrCY0TVZHxmbTqgRmN8mGKYkWePfnM8pYTIdjUor43dcwZ0RwPs0EszWHUN9pg
PcH3Tw8zr7orFNmZHLexsVQfQNR5qQjvgyJTIspdBb8zAfONiiXHaSgfqFk8KxebErFt16V2CYO3
Tltm/ZQFuq1W0hZXmklXFkrHoIl7vkBovdCkKKNW86BlYI9OVKGtpfWU+WY7DfDqoI+KV92CSWgQ
w4AiyiZhoDuAbceL2uem95LY7coyG7aOjUn6VVsslZtDMR4ZXcHvlJercJYw8nXeZVcpCFVRpYY3
jDx2RQG8ctIK0/GhDgbskZmwi0yQZuVm7NlGehOb7TXrnaUCZNb3epwt3EDW67SQgTNn4iiMtPwU
vxERloJwGjBr5AGjKfHjSmJPoJ8IT+hHJbEdxs6+SipyC/Hxp6KYdhpQBe2IaCFiZ+PpgHNYKvV1
TWxyTuk6o7SPJIkNfxpa5Jm6uOiK5DVTzgMnU4PCSN2mU7NpbI0Fzoh0NU9zwJgy1CTcem/dwgJV
B0lH3W6aUu3BgzKitCnu+rK8alvI1BjWuOw9o/GNVofcgBeiSFtasg+nKr5snH4DkZE9o/HjyPWP
rujXuhvfOBSinHFGjyhXIL8ACqbQI1HH+yKJt72iEQqaGtYU7Cqd5MNUmRs01UMg+0FNZQUcUpJj
YnRvTgZcKS9koDlDhrjhPfblBAAvNWWgVxn0Uj21pF4zYS0wVdu+uIwrA5neiB2bw6tBaRcpTzu0
NwFwGZmhfGT6+8EQe1WxLSyjIelCtTtRd9aCWThBYFcaAjoiACpAXmc63QKqmZE9TetOpnGA+rz2
B0l38FWH9IE5HpppeM7d5sPt4XtS9BpGYk21SIdRW+kusEBmox90PXvSqwHxEUWrM1orzW7nMi/e
woR2FY8QbB5jSIcxEwcnhG7zUBjFmsL/BPQpgbfMokum189eqnbgI+XBBIV8n7cJFIOtzTBCabFD
RaLr0zXllYyKSThwfi9dP1e4o1C1vaoN87ro2D5pkiMZEgkNmgkD14Tvxkw7KN1VgdfgQ90BCVXr
dUt9kFMgGi/MUroFX+c4yXQIU8eGpphC59GBrYitEoBElcbDiuVTCJK2G5BJrYdcg5Wt090B2n8o
7OYVvoWxz1z3qhu7RUusd6njLWyQh/kWdmcEs04OHKQCAEkXt1nJ7xVPN1aLbDztN3kG0d2yQYVI
BTouyuyHACYxKNiy+kVj6oEOdmgoD6k7DqKklu9OW19BXuQmo0oCmuNdFaNHQugdrKkjLorEXvUN
OxaGt+5ccTCyugpyvfIgmz1dppP1gFZHD5Nta4Op1aWsLOXXdZEiO6pFBNvbGWChdlmLYxLae9BH
sTMChSMqF14+PXQUoCdV6aGNa1sVOH28VEZ5315NhkO3E6ZiK6eiq7y0roiG3zETHjFHvqWV+WF6
8UtFvQvLRFfYi2uwloqii5KmOEK5FZZ/HiqrHOooEjEKwcZAtmIhealUbPqtU10Y8bjxRsgWS+0S
PkeZb+NODy1G+B6KS2G9j2LMl3yo13HHrvUWGkUsSbNV3fXQkcSH5DEN0qK7jglZDvjHb2oDmQlC
uIFiJjLwWrIpu0xGDZU1T6ddzxMVaJJiyN6VSWS3qJQFp1ejwxaNZ2FGwcUL74WzmcYEluLMTIOG
2kXoZNpGDimEiBiUG9WYI2sUVb5USYPjAcnprF1002rtMa7bV2LHqLLFguilHhUuZmfETg7lkOEA
QN9mzkTMNaB+PusNKBtnmRb1WQZmjbzGxsyPYkBjilOGxFwzb2WFyrX0elSLuRemshyCjJSBqeru
Jh7yPQQWEt/JUmhl4Zj0uwQjvNa95qW8kcmw7Br3tc6LN8CPFkSOANLFzrHPrjEZDdsqR64+dmAj
2mQ9oK2UJjZMmtz6xhCAzLvNsk1QsnU1mlBjOfol3J/hGPRgltkaEqSXuY2XVnBwVuzUhtWkvTJY
e+iTKopLXK0o2DLFi+fK+LKvBY/wAnroCfWX6IAUUQe+oh+bqR45fABuI+MfmZqupxQeUTBeqHzi
Vk3gIt1eZl4BXNUAFjRnabs2x+rQZwm4rk5/GFx+NKAl2kAJwOjR64whFyCUfYSF0THtsrWSPfQD
GPLbvLRvbaFWkM1HKtKtukG/hl85oi+5tJl9SEsXx7Kh1+D8xOayLZ2buE6v6zgvtjpY2atBR5aS
mSjYW0hmBlRxGrCp9Bapax+7uMiWUll56IJZg6kI7kmdk5WXWeXKmIESVuYdhEJ2Y6DxhrgUpVJT
QZd0IkID6cYYsTyk83cEQvZWhxDBPXmDzXOHY/Uut9KrrqR70+YP0pHwZZJo8wl31bmauCzq7E3i
S/tV3yFINx0MyztNXxmeBpxjuWPZsDCEe2PYyvBrLX0VZXGEAczGAPpRucV6zO17pxquPFbeSCdx
/ZKri7bm2Nv5cbDTW8OEdKhb6NdVYV7HnR2lNNsI7ALd7F+TNN6QpCfQasVxid4SEmpVrpy2P9A2
2zWTt0ocFVE32Y4tEj07WY92d6nr1gtTHRIvgOeEo0GlrKGvesFu4hzJAyFuNLmCRaXuJGENvWZ4
KfT7euhxXOc8QJNpDZ3bMko8JNlGLEdw8Jr7adQOTUIkwhn4vNCkjqAvMmKy6GH+aaPH4KE/qESW
B7rWod007s1kOpja8CDMIQ/IYEOhZBYH1bMa5EG7e/akAmBsQv6elWv0dnt0JW2FSdx4CXDOrGUC
/q8u3+nooYVbfUyaRDaMx9p3mhWxWeUxsTIKfQm1RWwFF0qXbwlmNAHtnAUhLVvrNhD2eYFmfOGJ
Ze2JbTMHFpnciLpAoVSMFqCt2Vbm28S6SOPeH8kzrIM8v0RbLuNWDdn8aT2J6nJs4n1dkaXojLWN
GtYvLXvVuupJF2o7uNrDYNWRgRMXJc20jmO0FVLkyLjcpFz29ZiEVcL2ZQOsP5Xggk4gOsu0e+4N
sqhgocA6/lINQOmqDG4iwvNQoSh3UQ0QnupqlgexR4HWrbKnjGM8iPqM+YImz2kWr7sS8rp4M+DF
huanyztoi2ldEjQa/wBcFOpbEyoZszONACVG9dcM679e1f9L3vnurxlE+4//xp9feT02WZLKkz/+
47p+r25k8/4uL5/r/55/9d9/9R9f/4jf/Ocnh8/y+csfYN4Gv+p9996Mh/e2Y/LXmvgO89/8n/7w
j/dfn3I71u9//xP9wErOn5ZkvPrznz9av/39z5l/+F+fP/6fP7t6LvFri/e39+ZZvr/9cSPxn/YP
/vHHZfba8Oq9zTC7+GuJf33O+3Mr//4nrOH/NmOxoR0JIVzgPzEqGd5//cRy/wYQgQsbVmh64ejG
ZKeCjXuKX9L/pgPBDS1tA78FUOeff7QcqSR+8jcdEDyi67oN2WF4ezp//uvrfnki/3lCf1RdueNZ
Jdu//2n+QmD8Z3oEkRJ8hAE1GejUAh0Akcuv46uESYwkSoyqXNJdUGL1KGwnZ9Giudpmw7LPnTxq
3PRCGRx95w/YiS/TrBK+O+Pv6IMnMhSbrhFOPRyCSPGoGpzADTtM2aZrgb8lMd5XB4EB6mhNs53a
YYtQum4gNMjiralfO0mH3ibUFZI3ZWuBFN02xrktEN40uwxLvQ6tEfofUBibFJIZy1mDUL3q1Xs5
ItWB53OLVg0paUjKbVt5USv6YGhhn4ixH2/ZnrTNHR1HHSU1fRYNYmzhffSDeKhQIMGpEEqXcDnx
ianvqaLonNHxwyJuAHLLEzomzHfc+1S/9Yw7KEoHOjo/0ByGceU1Jk4h2hKNx5eMogHe+JPWh7W9
q3vYOyZexLRxaRE0KTp0YlDtpLy6ERMNDGHBYrOb1gaSKs/LAwqEReN4K6/Ytai+0DLpK29JzCTg
SgQ5Kup8gFeR1l/GUlwqvQtkky/1GietwRY1jBkLKMDWIySPhoPT5BEGR62y72TioZnYZUu3v5cW
uc4y+twZHAmNKzaqbR/z7DJ2IC8BCbWpVDfu1CxoDRJuJ6ENCo5CT4ZrAiX+HvW0LF8sIuYqGeRk
FyiFrLGvCo2gaBjFlVMsIV24xhhgpXN+lOWhmCWGxc7KHmxToolQVxuWauvWHbFTELdU21zVWRtQ
dwxljjIU8cir28CJbYBY4NPbHe0xDuwEMnydF/acg2RzzLMUAxvI39VWAP93/HcI+3SZqmZLUY0y
fFCvvTZegfoZE0/LwLjOWxN6b5X3U6yCWss3Tgz87hCH6fTcsFYEw2Tg60zNI2ZakTKNS9aVZ8bE
X5ETf71m0BvAjHZ+n51TpCSXk245ys72jv6ku6Dw9VbUc+HHeXWZm+hx4LunQ31m1a+D9u+rzj//
BCIdMP8UtmFleyGaoEZvAMXMp/j3z4DyOYCcgDK+L3Ey/hYFtE8lUtO9lPaipzmBK2kZjWkZCvuq
G3igoLhYepgeObdO9QSlsJAUmAIJ9f77b/LjtSKR1h0bouyIal+vVaAx3ta5ke1rgnno8KjoOSHg
n6/10xInQ22E6XasDDPbT4ZP02CEv7G1jTG48rUn8zhFVTSX5qv/23WdDLgbEiMqIZ/ZS3Fk6In2
56RMTrCnfz1CF/NzwFlmWJt9usLUdJiFjvl+9reZQiBMQPOHrI67tKJmppae45GdWKx/X/FkX+aN
kwgH7Su4fCBvVO0yEXM4A1pvwrJmhU4liZoMygfDGJmGFkDTf+MY5KqxRegVfNcX44La6LkkZ81c
ftpHn+/GyYaum1FYspnyvQ5AGMq4BQxqrW2/cm48iISgeVdf0nPkjfkzTw/hz2vOIIdP76lWFdTt
Y6yJ+Rr0hY7DgS2KJcYb5NLxDRroYYlyOTiHbT5R3vr+HE6AOIQlpqfN6ypwirtluURfK4ih/+uu
//eb+PMFniKmard0dZTyewPjHLu/7bT97xdA2vP7W3iSx7Qut2nqYgURwcjWrx4x+g/sNcEzwzYD
e7gKgnN75Sv28tvtIyfoVqPqpTtKhdtnWpvSxUgIiAZaVJc8XXXoBAGYcOYq5wjzm41yilnElMsZ
uYcV7SXkeu1oWs16h+CcW0DxnKeY/nRqfXps5CTgCRRFJix65uV+adesZlWJ5qw69Jntf0pbTOsk
hpILlnE9VCP5W+5g4JmfY+8aXykV/3pcyHRtixigLZxskT6hQo9NPd/n6xqwqJtqXa74HhP7+R6a
i3JNj8Z9vy8W5/aJ8fMF/nvlU26ULUHmcXusbC6NRbWDZ0jrk6120AKMFhY6umtoLz+ek8f84Xr/
gic6Omg75BRCKMu+VpbmZHsPKa41HF3MNxOI6plN5In4r2LvS633JRH44RrR46QOqhXPoN+dnOBR
09h6ne9BhvoARCjxdbQkITzUaf50ZY3AhCav46pRZ+wEfnrzvyx8skmBO6AjRkv5fsIoFkkH2g/+
MFt82oDTTNNrkUybxIEbbBpHdY8Bvqv0gKn8El4rKwSiEQ/jzGv6wxny5SudnKj6aMcDunX5PrnH
nWj9KkTHF0AfXwXUb3dNoL+c3WM/BKMva56eqSlYKhbDbZj9l9Aucd0ND2ailnvHABiNScQXCeTk
Q1h7jA9nl58v6SQywSsWiDnwgMAJOpXWqiBXakIKIPu1PLwL2+IXgYVDcQooH4p8ItTPHZs/xHys
CfoCAeMGCPiTlK8GCMS1yhFJ9UzmtK2F7tUrDXhpSIjDVR3DNbCSuLXWp2Nldr4S6l5LrDWr6ou0
eGBjdga8fqIPgIiCMh8ylshEQHoi4GF+PcdHzJOa0Tad3QjUvcmHQFIEahlvdQXhKcZiwNqcB2BA
Vwls6yujeFepXGmyXc1Yw6ys0caaAGgbL9AsXFEDQ8LKAIArCc3R2mYJqGyNRjD31869vfOt+vL4
5m+O7sAcGD1wC+e3+1MGUsPfM0HJ7ewktKyTFQthQ/Dr8DzvTv3tUDlZan6qn5bCIKZm6WA7O+HV
F1N7jcrRSulGL540ftPkr/FwfeZ1/BYIT1Y8eSyFpgnYNuPiCnkBBf5A1uCZ6hjDsj1r3bAo7Qs7
z1dcYTpuZhe9K1edST7MCSgKBy0HnV8UrLk9862+7V4HE3roNqDzAqMAwFe/3ofGaNB7TKm1q+vs
DnhroCzccgxE8V7lFqBTJiTdpxKknA/Vk5WRT74HaxCG9Bh9P+jmGqm91OQZhw7j20Y4+VYnT8ci
jaa1nWXtOgMTozy7E3Tcohl75YKNP3EYDlmYRmPEnKa8w/80wZnb8sMXMNCGAq7NnKUMTpMBjVGX
GYC07Qb2PnSvGEUfiA2UUm2vCqim6poRZpO+lZgpjT17P7P6t1PMgYQuxBNQB4HUCHrP14dS87yq
rEIOuxSgEztRwtcB8TAA8+9LUGiARi0BwkpJDgAccHb15Hcd9PU6uHopNHgAuTzzhb7t3ZMvdJI5
Q+9UMx1VD7s5BSMPYp9tWdiv+sQHACAcQw2idgu2NA9nn8S3Q+xk5ZN0KYbKMpqTArcCJ0Y3xYGH
0e+Zqzuzhn2SQUMQwlaF+a+rK8B61IJShlBID4GIgSlDGEewKzyz6vct9uUhn54bhk7zKQV/Zqdv
stX4DghPgDIr8O7H1TkrkDP76RQHT/tK6lTiJjLcxKl5qPtnGOL+/nq+B5Kvl3OSbUykKNFibYdd
T68N6HLy7MlJLgb4zvx+ne9p7Ncd8cu4+lPk1lG8wTQL962NRowRlwzZHXxMujD2RRYBchoEkKg9
R3H78fJctLw9sM2gojDf4k+rjp2VQVghH3am6jCkAvhSs3yIJfkcTLXfX+GPT+vTUifBjycxcW0Y
7+14y4OWQuWUvPXlOamE7+2P+T5+WuYkyLjcTeMCtdxOLjrYxcodeufzaz17MMGN8TgejaBbo757
+V/X4Scrn0QTMlTMwoAfWhhwZMGoKSgA2TmT/f74Tn+6upO4oYSRDaWN59VLMOmHI83FuY04p/Rf
spVflwHhBmKBwoA993VLOKlTZFX6K2xor/UiXs8qetYHOPnoVp3bf796s79bbb7gTxuwbzGNt50S
4ULsutxe1YDrAELvK8ww6gYYtoYGXW1ekzRfZGOyKLJyM3gwbFd1OA6PVWnPPe4AQyCcXHGg0Zee
HnSRANiW+cWobyeP35edFbQQE7Y5qHQdxv/ITK55AawjhqnZdG4j/HDOz3vwP7fw9K2S/zpXZvEo
edst5QqAkLA+/A+81M89rpPXSsDApcgJn+PGQAN3ke3nwrcpQ0wig3F7rhb5+S3+z6WdvF6mKRvb
GbHJLSHCpHNu1XBtu8Py97HihHKMZP9kE568Sw0fHKjWzaF9na2o7aeQiyvhOZP7gPSe78X8HH0/
PbGT92roibSMAtvQ63wg6Q/tnj+prXUAQsxiPkwZLrMwgT/L4//tOk8VWtk0MgG60Pz0GOTMVtMK
aAho/fjA5UQ4oM/E4HM7c56Kfn7dbK+gSUnx+BgUabtLpF2BjNKVvAQa69xaZ3bmqUYr68kEuSqs
BTmJHv00tYW5OnTUcTuLMDnf+P4x8/jPM6QngYvqKXPsOf7aaATNkpjOmvkThKDPN9Xm7fCbqHUq
1OryurEbOketkRwBQxWIKWb9wmfxhdg9Um2Gb5wz+f059v/71aMnUaUUZOBAw+J8sezLpOQX1Fuc
2Y7nljgJJrKAORYwvsMO57K9MUIP/LyVFxVrAN9IgEEjHCzO+wDMD+Z3d/MkpsRpZcuqxt0UH+VV
GZXmIrm0fefY7cAxfnB354i435uVX6MLPYkuFsiDreI44tBOi9jOSyGpKqCvIlesDaQ/LkyA7qJ6
6RlnVTHnazm9VqJbcBJBHwPiqCfXWkO4ras72e8K8AmdGiwrVQBMB3COh4tFs/n3T/RXH/LbeliO
OJ4BLucp6bgrgcwzqBp2E3sCtsc3S7azYP/Zw/EmBcrP5Ous1PxBIblE8VU2F6V3NUh7bQNlVsb1
xkFPpB9MGJp4GDPurXJRN3XQo2KzyiSgZhKCRxdY00sx9CsSH5WqtmAgb7OWYPDqbKCYwMKc3vYA
HU4etEIMzK8/erSMci0Ngakj2r2wboBWBZbqBRD/hWRDkCgzkgUcE1/7pP3/pJ3VjuRasoafyJIZ
bm0nFmVRQ91YjWZmP/353Ac6y5VKz9n7YkYj9agi13Isivjh0AmiY3Wxm7bPiUcnIAGBW+t2aiqQ
ffoHA7DY9Wm7dMrxPjVwJbUk/rP4SqbM+zsqjO40NUdVammZ5+DBVkpsF4MgkTD7EJnWh7Y1zLEc
YLzYnfAKtEVvdPLqkIdrN8aPHUiSXTsLs7hhpQMAv7IiTIudW3XoHkoHJiUPpt1sTU1TdVVH6NLG
fx5xsVEFSZO26kTEHrd4f6+4/nG+AAX35j54VA7XP9XFqwL1QG6rc4H8Q29ab8J2GA0u/PVvbwdt
84FoPJug0kB3Wr2wfmzrzdN5Fm4e/NmF1Yp1D4NJtsjg4O3m67F/sHbNLnPWzmr50mZ8HmlxnsF+
CCDwEaneDK68QTf3SAsMGke/k/bBs39n3cUvk7DR3dmTT3FELkb55EYgcd3rc3zxl1BKo/pKtY+y
8Psxq2Xf9JKcdafcLHAyAaZSrlR3L0/r3xB//v1sWsfYajKvrrqTJ37tS/lu0lBh8PYCPehIBMYH
yraMy3s/WrMOuvhgpHv0v4P7c2U6i8y39IUxzbv5CvZSJvum2pSflG28Cbb1FsHXneZ0sFXdTD1i
5Ly5PrMXjyKY9RwGSE7qmrHYaYJ2TMSorruTfoff51N1Gl+BawbbYi/+KG8hsW6aN7iEr2saAvNJ
/uFcsHQZMy1Vn9P5/SctTc8SYI9yOZsCt+h/dZromsKNtXaTv3RT0sHYU3E0Uez8cz6dza5ZSXkW
JB2vfrG+jzJUemC7hZHsFFOOctMnQPg//HqlaHPxOs/Y5NmLRPmoP2tW9dQCFKMIQMVddbJttC1p
8bNQxO2sy5C8CW75+fqnvDSjZzGXcrSJZ3mgq5nRQLI4wyy7GQHFQs+WstfrkS4dHFSSTdIG72xA
hu+/XVJKhSaXan+KKvoYD6P0O15TcrXE+Q60TBDWBPKNmgLwZwmqslqI/tkkdSeIAm5s0NXpdYix
oWmHVfMVEuoBOmthvsVRjWu3fNAj8rYET9HjKTtN6IVGNISEZ128bbPBFuX8exH2rjVSfin10FXj
dpuD+JCUhOVltG6EChHSL9sprvbwiO22efMBH6bKt4Z+YxoHTsQTCTlWZ8CnpzenQ4qqePzcCpOt
FyOILwjbz1H3fWjuzW54HaHN4ORzMyT6RsVbpJLR4oiGk9DdQ47/XBrFZoTXWpSpA8Fyz9zQ+wmx
ZNPgfZmH3rudYHr280/VcjvD3q0F1S0hvV+lVWRnTbyja2Y31q9Wp34rAl02/N8SpYdAGXYDDl2C
8Va0KPeI44sqQ+FE4XLiR4gUtpO2tosh3nQD5b38oRk++ZVn+7FyKCpzA8wNjoD1RYJ2gcW8DZNs
YyRfwWfvQR6/GdMMEhR2UYCaFFooSd/tvDg9GHHrSpJmxzAkTLk/5qkFY0x4EQKAJ2NwxCAQumi4
lUTNlgX9th8N6ixg83Usq0wpPYRj9OoHEfTWV2mMjzmNbNav0zQmVGKs/VJlgwpSFCKsJiFbP0Y2
rPVNr7SuX1AzV2E+e9kXSArPGB3bYop4dTY++BWwxRFd1lDcdp61q5k10zfB998I0ZfB2jct9H/I
hlWGdxV8vgJ34dp0866/H5NTU8ETtMxd3ZfbUmvuYiV+EAuEHnxvX0fAMcO3gvthBkts6DFaEb+D
u9k2JVwSmNIwXHYz/q+Sf7SwyEvzpuTqaibWroRTYIjeBoGVfTcCldU2TRG/pooGvefr1IRPsl5t
EQdxUg2dQCt2yg5qUIryR9Bj/3xnZpMzQuKVjN6xUuHOhNQYP/mtdJNowPL4PYHfFLYvIRWRhG6Z
CDtD8bf9UP3yNR7D1Ze6/iSFDzo6dEo3bIS439R1CwdcOeljBYYTYq04vEZVsamab6WXbBuI1rmi
35RtuhcmbzsW+rGD2e+3X/ieSFBI5ikoj95gQai+1TLtuYZbbSZkfkJrE8FY7v979C5cr3ssg2Lb
lZOrQI+XMgEUsmFrYvYlDT+hZvEphkHddIZdJgie6/WnOhUrtED0n4EMx9nM7LDQ3EH4qdXpcylJ
v6ok2DVqfdeP/QFYqG3OmYXZoO9VWw9fob7jP8l3DzcAfEdYzE/oEEjqryrVN0PbH0Q93XRKcQeu
lV8pv3idv4tL1RY6DU9oBURqJ9x6oSC4ZiW6MSwsw0ofxTR3Qmsz5YizQQ/Mc5rVcvFZgwMtAYwc
NShBerIReGHJGS6aqrFrpfsaXLRQWUeLDjBUAcZputUouly/H5uMtHqQPeExKCBmB9+C4BjB9PDH
G6XpWVC4G8EwFbUnJb4faNhJoU+1Qb8xPO/OnO5VMG2zrCD0mV0r3zftAxlMTouQabIHD07mtk/f
/G5bbgX09Qu3gPRI+09zm0I8VFpH+QcFFBFBBc9Wyxu9PejDSce/gA51onkgckO7SdJdBrHHMkab
osfnpNylxcmvXmdx8cHcNspDG0K5DneB+VjFnhNG92H/TQ2/q9mnLPnWCNTU1B/JsMsUy6mCHofp
1jGkb631agDrqEZ0TbGqlB9CMT9kVnqQW/OpNaja14PjF/pehXQSWkdJvxvQVsShFt5k7KgRjqDd
fgJVHdfR1vICtx0/q8h4GcK95FeOz8fUPPQZimeh4I2tKJsWRhR8Z1uNLJbsSyl/0svdgHq698WK
tE3W+E6UBWxQ5HsqbCZkDHqMjIQXA8EEvc/3UhvdRqzTLEbUVqRMKCT3FGgPeMY9lSiL5tGL5n3L
S32LfBByAwBFhNb2o0OIWGT1HCefiv5H0ia/J7Wkj/RqWcmNgvBCbn0b4Qr7EV/ARzWU8UmIGZeQ
b8Q0208iEHHxMRR+pvh+CtOPHu+9UD328nNSHfGW2xnpSzvUr1XWOIqYu62SM78z64Tu8yjvROFT
XL55bUuLrLzNCuwpqh5Q+5tnHdJB3Pmwx3gaFon0mFnlLOSw4bjmxASIpxpvXOq20fRVC2R7apF/
plouG+1zKFJfGxT8/mJH1IIdR46Nl67j406chyNuesPer0t4ONFPBCQPhnpsEQOBzOhyrrlB5x/a
lk2juRFK89jF8FuSL/703IKYR5HBHirdNq1XAWbXlHi2ISb3PX1/I7hJkFOQvgfiPhteJGRK8AdD
Wc/YWuIdVgocPRjLF8cgeEEicZvLd5SRAUxlzuTvrfrYqw8RitVK/H3onwoRARlydIIN3VuPuU/F
n5tDjSdCqiiHqXsMevGoGE+BeMQ8zJHyJ9X0dxFEiqmOEJ5SAWaJt2i7cJi3t1YLXdLbT6l8DKG3
q+1WqVk4DZY5wr5jR2p85RGpMYjE+W5Mg12Y/0jU76bn38fGoyaeOi1D7Th0O3QgcwxiRtVNcrR9
0EW3ws9h5cExRZcXHIGvDne+/1Y346FPxk9dW9/0Sm1TWHOKmvtD/k1UPcfzH6uSH1eVX0W1diva
YZL8KapGN1J/jKaxGZM33XuRW9XxBDK4LezRSFHP4QTHUqEfUUO4yVV107MBKFpyl2N4kEdw+JQf
CfVytbsLaLP52W2qBq+tyBi+dKq1b0UUCwb1EMF68zp4BIGPP+V3NUh2dTuLrJS21RovMBhfwyi8
bQV964ml2xrTJveGU4TQitZFm7ZCSOCz8qOVtA3QUydGnsbn7SD2X6YMdE5R2wLpMsqPauPfiH2y
GdT4kxE3J58p8lQkGLi3DMJesYaDwcUxEsX91Pxo/HzXqtY2STQOj9Lfy2xtGohpw9/yXHHa/tXw
X2Tc6QYKSKYn7Q0r3jXTL1G4ncIvWjW+zizXskdE3PBNF1rprlCER3WaiSOj0+jB/YAhQgyA1Ur2
PrV9swbLniqmrcqw32JuSpqwoxxmT0h99tPnybo12+bIIWLngeEWw71Up3sty+yE83CQ021icu6A
P8vGktwpkLOu3RS6gWdUxyJ4m8ZhMyneMerLg1a9+CiHjBl+TFKy68ydUpkHfv+ACpASAPIvNRh1
kOS48SWdv83mqln/1sK48+EFI7DrKErtVJXn5OMvU/wmCc9ik+wMLBdxwJA0OrfNXV3wC/IMqRsY
+OO+Tx6C+mksRFuRYL3oNEOVUznd+SIrJfxMC9hpatqlU2Z7/nDfqzUKNv6dJo5O1h+1/rtpejBW
fipRbBcG9yplV4vPXk7/zPox5j+1tAJLdVuWP3k1uKL3mZ0f2ClU9xjWdX4v4J+iC7Tk+h5vTeVQ
C9hyAcA2xdG2YMJ2cDgRBg+61xF+vSByLU2lYAcd1fFM87cqRLuqbfcG53eslJvYx5NcO6EWcOPX
8rGp5EdLS9wMhaGmMCHvUlg1oSkigNQnnpsNudvH/o1aF3djDfG91B2vVm9zv3M6Q0TcXDgGHfY2
eJmKAYyq+jvkJehaXGJ5t/ifZx0EL9FvgvzeMC2kg2/nwmMSFreJ/j31scoVDkMqHiaP+1A7bCOm
IylGtK8oocOgb5CE4+qZhafrz8CLlQssY3BR5J2mScuGQCiP45D2GnVzMd+Z+bShrbmLUvGzJSHY
0MpOGhxUP0dUXdyjv8D2rju+lOwj8V5Ub3G0zvXKqeVwpVokXSoXnf+uRRdBSqTOR2eH8rp1kjrz
Ng7visRH3TuhMdk0TpLWIO47dK/aTWKhC1sJe7OfbqAFX5+hiz/EYGuFpw9O11zUraY80yUpN/uT
J+CILn2V2+frAS4WH6kSo1dKUXAWwn7/FPeDYNCBTvQnrbvhi7vWDV/CjaRjeSu6630n5VJp1aCc
awEHtUR1WZgOu3RUkECi8SSP+zgfuZj8qsURHsW275udMH2y8JAVNYxI0R4YQ+zjS+/GCpOdEr0k
xqFpqhc29p9Vq9xaXPLGFCE8yF9NVrkiJ/fk+/sKEYG05slTpF/1OjtEoIV8ZbqRdWmt+nXpA2F9
ANAAnN4sivp++qw4aZBNYjjqW3xPxZ9NFSUgx3uZMePTtxp68c1aX1KecU/LysZ50PlHnZWk6sCw
Iizd52+G50D2qeEtjobkaHz3ynEr+ClUwxuJN2OdIsfU9m6ktE5gyS4Y90NOJ0z2mr2BtqNIvbl9
XMmoS2Wk8183F3/Of52CaIkRTvw6CEPQt2dxWummo3eKmdi95GgO+oghfOaVb7EWd7FoA9HL8jYn
blW+pKI4Ex7vdOQ48nxwrw/xYyRDpdpJcQ44L85ai/KV7OlFYalRd5KFk1Lf+Lz7CrXZKeaaT/uF
ovIciTgsfdHgf72fy3jsFYR+qVuPfgrRleuW4QYcg7XPRiQfogkWvrgT6tfrA5wH8D7B3oddTCUU
xK5WKsJGiB5mGqp0t3VwkKSjJfm7fxAKPNCfHpIqiot+fjWoUx/EhFJl1c5V9JkRhfM8UNpxummN
FW3mhaz3DMtgZHwxVQVWAjZ8EU72vViukF+ZYRL9Jmy2QmgbPwZXuq1pKvH8s2t8wd+UkR6/RA19
u5alHzcMfoClQDDRTQkY62K/RS8tClszoJnVPNUxr5Zo1cT2Ynr+DbHsRBQTPqI0lTpgCxHFQttA
FIb6sQD4zrZeJyhcUm1L8cZypcP1j3k5X4G+/OmzyB+aAYhqoGCm6C1P37eqyV5HlGuHZpzl+fY9
gotjPDpqM1fOzJWG54Uz21AVCZ6sqMGX4WR5v1R0VCtnwSdy9ja37xBf3WvYd89Qot6Nv67jli7N
8lm8Jb1LBDghKLVPeVma3FATdznioLXGGINye31aL+UMygBQV0UN9P0yaanxmW0gSO3JRHvOf/bj
b9f//ryLLJf7+d9fdASLROl1IZDbk1SmJ0H4PAnmYRi+XA9yAbkzrzoueZJC2ivqYtdsITNDnTTZ
y2ZDwq/ZNt1JOwkzBAxMypX+yaURncda4CN0U+ci3hILjjjaOrcizbhgWDvp5sN9OW/nURYpl6Hp
ZZo9UcTH+epU20Aw7hApsFH/fFL3a1zf+c99CGfSaYNII6vQWt5neJMU6Lt5xQwPqg7KnhW1Df4D
aNCFWzkfCr3yWZ+be80S4SFSRFGt6Q8gbwhtc9e4oqM6iMV9tgBSNjTeHeX3eODd6LCBXc+SS6l+
Hnvx4RoVLymU0OlBacgRt3aHgNP1CH/aWB+n8e/wFl8tRnHov+Gh3t3AN6NNGthU42f4zDzOkZqU
O3/EcTt99nfzdlkckdQKYaht5W3+FWEvcG33q3vnx37VPO20WSQJMziINu8/L0JzKnoJdMvbiosT
BVkUZvkd+8lwsO6y+3nCd8HBpDDwDfWflTvNn6/6cVr+L/zSvlMtqohSTNif6GFQpDSPyo2Gq9kT
XKX+x7jFu2Ez3FPo/V7coXJ1/ZtcPJZV0np+CGJTpy3uOcWExqbnAaCi6ziCuWD0gvvfkGdZmpXp
HXNr7RAL28ao1K5jIi5t5ufx538/u7MWGcJ2TUHK90d8/jq3Oyifjf3MNwCJId92G4q8po2c135l
4Be3kLOBL9Y0ZMPczyfWtJm4KPbOYDWuydkN1b7dcPcfkE3nP/jhM58FXCwwSr4N3SoC5r8VxRUy
W33k9uMy1A3Ex053padmo2/L5/+A2L822EWG0wXVoOgzy8oDVVi3OsECvJO/Ihl36+NYYa/aRl88
Bv4OVl8QSBSM7yUPMemTBgrB9XbWjfVD26c7XXHlr9VG2KW+u37Fu/CmZiWfhV1cMgvkqYyhI+zM
hJA34YY63hYRbsjRnmOsAU8ufVHoDzR+6HFj8rh8gkqQ/pDTpJl+QOp1x63nztqkt+at9YgH79Fw
k1tqm+74tJK6lyaXs1w0MW7SsaZcjnIoDUWMiTtjxAVaLdZe/VWiDaG/NBvvR6jYXnlEc2Zto7qU
RRo3IS7wRDWWjI9Gz/Qyw7fv5I/hjaCpO0X55EX+kf+7m8Wq0+SdW0vftfqnFnNGdvq2s/K1H3Hp
nNJUPrMMJhFVjMXga6WvM2gaPAETF4jgDuQhdcX2q/TYg1tPNsmj4NKT+CdTfhZVfr9NxX0byfiF
dOBMUQt8yt+Q9fkefA4+zYyQ6TV2TVSDVzfntbEuEqyoe19FUHVGwyG9Xx3aytFqp9sHv60A8Ynq
SCVcAKqwuT7ai/l1Ntj5Z53tyYmgiSVasryUegwx5u6/+rvP/BX659rg5l9xFkVCdLIcwPeciuwt
ifZT8uP6KC6+S84zZXG05JMfN6iWzeis5tb8DXfzRtiUvY2LgOSw7b0JX/GguB50bVCLU8VMvSTP
M2K22o2G8GmIwcH1CJcOTN5Z5kznhtC/fMaqfdNlU1J2J60+JGHgmupGaN6CaJUNNaf08rzSNF52
8C4VUVrCy9Ik9Lpy7Ofpy7+V9+0OJ0J6zaAFp1+J8w+Qn6zns3CL49GztKGLZcJ5d3Dz9/7Rv0Vl
0OH1sOlt/Z9k+FmwxXlotFokDTnBzBAssPpD2eVrt92LL/KzAS35GW3v4RjYEaPbmscaEZfhCO6G
G6x2uJ4RF2C689ThsgVvGcM0dbGSukYSoOECBJzrft2heJ7rKYMjORHUv3C1kDJPzsfE+Btusa46
U+O+VnAMDKW369I7o5HsOL/Ry1cxpr8pKceR1uDKGC/uSWdjXCysDF94SRz+jFHf0VBr36S9vwF/
sBld8db6FLvFqjqOfHmt/R3pIicNoSjbZJyRpW/4E/k3s5S3o2zD+24rbdFjdofP1lNjG3f4m2xE
iL8Yo38p7pNN8eq7mvsvp2CRtFWX6jiz8GuCQ+eKm8wtd8iyfi7dbiM5oAZs6+uw1ie6vAn83wws
ay1FCqooDuAczGjI7gCSFidZ8RDdM94b9en6CC9unrRVwGJDwbf+5PnZieBj56W1U0cel2igygh0
62uiJBevMGch5p9wFiIXse1VJ8aT3eb32I89W6iIn+YLqXdTOSAUp6/Xx3QphWb+BPhVlUrrsmJt
VLlWK5nYnHLMX5AUBWmd5lsd+VzQXd7K2bAwwPzvIut5tEXCSk0QZVxWmxN9h50EZvguVkEdjk19
M4z63ACebkTe0xO6c2E9Pko5lcnESo9JOHTcGsPfouR9TaajICAY7qf1bdgjvUfnP0zL3QSwxeS1
cH2GLq1s7LIRz4SfxCN0cckZc33sJPTLT0WPykLdu6Pw6nN0Xo9yadM6j7L48AAMM8wyhuYkqd0m
UhOuilFhaz4qttIk3mvFfREgUdh32+tx5xlfbpYGZpKAhgAxA498n3AcoXIgj2F7mjB4ShNes5Fy
Hzbls5E+V5p2J3jy6sl9MaaOVIImGqJpfXiXtErR+GrSnHDnASKGJ1duiDa6xgAFBESJfSpKeDEG
fodGKI0yORIfUJnH3TbctsMAaFRGbrPMgc8nt5VnrFTvLv483hCmBILc+IDrHlrYK5paN6dRDu7a
6Hcv/taNyFZV4Hne9yCUVz79pSVonMWb97izNS8LDZqtaducyuJHC2BHShtHHm98MV7ZoS/tX+eB
FpkcT0WpsWE2p6bfxd63WF0RAbn03jRoYkiGSDHXWHaMkUCOBOTjm5MZy3aTP3WDxPrEjCkCSyTj
zHM9dS8NB2VZCp4sSxMfw/fzhiMV39+aGpqdpZ1qny1CXY/wMRNMauv01xjTTCdYnGhBIam+pdft
qUEaAWC01/aPCLwjQyphIK8/CFpQrAzqwrWMmLqFlsifdsWyllskg490UdeefAO0Mi/WWPVPZqce
teyTWkZuFYDPitCFr7un66P9mIfvI8+zcZaHWinwN7uWZsJEUWCgqtV+81X61M0KduFCwZ9IhoI9
6YxcgMvwPlIdBbrRFgMkyKP1pd3Fdw339vIlO66Tmj7u3u9DzYM+GxTC+V6IiUR7qqRTM7sHIo2j
jt+vz9yFus77KIvbH7XoLuS12J6E5+SltnkD31gOihqH9sT9dmW/WBvS4ju1vh/2stjTqQzfkupB
9/azzPn1EX1cyu8HtMz80OgKQyaGLFXbJOIZ15S2Pj0b9QOK5tdjXXgIvwu2pJeI9VRBSGT2+sfq
dlJvdSff6S/AsEGzUaCCUp31m2h3PerKCJVFnaY0M10J5hEWXnxAB+U2DFVX9bi5l8DqzXglRS5/
NKxN59LUrDv2Pg/xD1QjU23a0zDw+ol/GZA9W/Pn9TF93BGZSAr1IqJc6M0uQQGdWCh5P/wJ8jsp
bhrr07/7+4vF1GhWn5XRvEPg3zlqn2PtH+Xd2QgWC6maoHRKGPedgIx6k3HU0G4xpMKOuPr64Kuu
j+cCmer9hC2WkjllGPNmDAgs4ggUf4OpR4O3jDv9AaWg/tdO2+Ix/Cd9hfeRFwvMj3wPmxwGWs/2
bfaw9X77N91DssWY9IW4abNB3nHzH2gJyGTa+xvfu8jGovQdjK1khSFjjg4QjXHJSPGHVl+0Xe3t
uHVvh6//YJINOjemBYoDYfXFN+0sKY7wnmlP6K87BhDFSRGPhvoaJf0vafw1yh2mOqEdCN03jGHd
NIsfpqncqRrSteEUr+xsizUCsgJMG8VZytPahTWiQ4zqksbQ7mN4CGo8ASwPVkIsDtIPIRbLJFSy
oGp9U7sXBhycucqP5qceXoqaba5P7WJT+RBoMbOCpcGX03XtPirqXYDZk5Q4CZ4x16Oszdhikfii
NXajzIxlAMOGTnWG8eV6hMVe/GcckqSauBnMu9aHmxy+lZrWC9q9kn7FMgqsKsy0MQZMjEcWoJDr
0S7N2nm0ebxnV4IQARZQIpN2b9RfDF7a3WuvrhxpayHmfz8L4WtaM2UZIZr8YdDvIjh52u76KJb6
pR8mbZFliC722liK2n17xLvbHZ5xgZO8Pw3qySm+gWzBjGyj9PYaynB5Rf0QeZF2o5bnpiUgq917
cPxw8oE/qCEvOEOT0zG+MRPtNTEwP/F681e9+lRem9xlPiZqL+gDAy/CNxmJC8zPjGB/fXYv5fx5
jiy259CD7dpBOMTqa2PqMPLy1VfwpaQn32VTVkCbGcukx0NYwQPKIgS0oWftC+yFnb8pvvuQ3Zz2
h3T0bExhnmnctOnKCljeV/98wfPYiyUgJ7wkNLxn76Xn0akOOMy51U37ZXRTN9is9eUuzeV5sMVi
iFCbCEb2qvss7mxKUZhvrHU656fe2Zn2YTyLtRD6mRjh9qHdoxS1qax94MSP3R6OjZN2OwwwrdOa
Fv3aoBZrQNWGQaw47O5lVXTaJnJqcfv/T8HzaVukudo0U6pMRICUDB43ROx5ZQu5tJDOIyySHPho
FU8mWVBEb1kiHv3wzcC26Powlnesxbcx/zjJnO2FJnjZVpGJou4gGwOGciKYhgdYh/hMA6AQSbmW
wk67Mn/XR2cu8aNBUXlarZETVUcLKo22aaDaQ11uro9vLYz8fqtH37PSlZzsHoXe9hIubRX+XsOa
vun1fIO0/j7MkGrZVKTMohdyAGt43wQv1wdyOQIiI6bCxQjpnPcR6jjpPTUO9PvRTJ0h/yHnX64H
mBP24yL9G2AxU1Pgy6an+/q9KHrbXoi4FoUHL8FbM0hceejcEEz29ZCXP87fkItZ8yBQsMkSspYe
x1J16hFXnV5ZWUeXd/K/UeaZPcvwMPAqMaemca+npyCrHpPiuUPUY/KxxcDo8PqQlq/l/1lPf6PN
Yz6LVouZlhQW0Sp3NJ0s3WZutJUwSXbKYCNXruxmb4hmr+GjL22xBujMWagblOHyFl9WXo3FJFMp
YFK0UTfRVo1g9dv+TqS55Av/iezZpc93HnOxBQZV3WSlTEyNp5lpOuom1lw6IsZG/hI8ebZM2e+A
0utK5//iBec87mJjDCt8QpuEuCW84sLaRxrMeJ33IRyupKocy8hcD0ea0KwP/+Dr0jjX6Wdj0vih
+DwNFVpVwp8h+/dV9YKdwYx2U13vIas+VbZ38/8uKP3JqPOYi4Xpj3IZ9OnITUTdUpvE+cly8Qhf
SdwPHxNgLwBwXUVyHXz9so+SCHEcSUFbPvh16DaK9VOPcreQkpUlPx/173aZOYwhioZOsUX/sO2j
/SIEaqeVUNPFGwvfAl0qbdULtk2sreXJvCVei7WYOEUeC8TZRWJh990rX7JBcg2vdcQ6wMjwJszk
A7q6sLGt8Of1PPmwly5GudjYLN/smziZyoewNN2kr24l/K2zqXEFSX9qLayv/MS5HnLZxpfURczF
NgetKEumWi4fhMx35DbV7Vqa7lJP/RIHhmPFwU71qp2hy09KjWya6R/LBrUQyLLXf8jFRDLw4pCt
+b/1xeoMJguj2lIvH3JstgvsU1A8tWA5/qsoyzLJECD2rPkGUQLYtOOhnspDlGyuB7mcrP83FGNx
5ppdHSpiz1AmE2SEL7pZ89vr8B6FdX490sqkGYtUNbQqFLSQ4dSIE3kKUIFsW1qP14N8fJP+SZG/
41mk5ZjVRjtYjEc8mvEeQ6LJlj7HrzPuvZocVQGc42uIt/Z75eV66LXxLZJTmv53fBFcaDO+R+DH
gRh+Pcj8Rz6u97/Dm3/E2dEr5nroiYAMH8K6vslLy01w6bseYom2/p9V9jfGnDJnMfyqw694zjt0
DVQTcRs7+1md2t1M00lsNPSU1I3knYKIqve0Jsy2lo+LVw1tvS5vZQYo4arsYyTew2mfNMGuhpVe
4dr3WhzttSQkMWzA8oFdh6LBS6J3dtyvNJrWhrPYKeTCr3XkCZlLRXa7aOvJv3QF491i5QK4Mpgl
lCrWpLjRBOL0mn4ow0+VjLoOdoXXU2NlNEuBW19T2kGRiJJF32qMiovyPtaOcbD9d2EWO0VoNUHV
K4SJ8OFUOmrTOmUJSaBULK7cdtZGtNgumiHOpXROAqOUN6pf27mHZAW6Rf7v62OaP/SVhbsUtS1H
Ab+XgEA6/qRN7Nk1Ygz4xVnq65T9VGIu6uBLrsdcsmX+ZyX/AVYAI/jgCcHFsfDMuCfFcV5w+8kZ
DvVO2HiBLf9sNvjFHltXcWQ7eBTWJYovb1V/gy/WVye0vRhIBMdtzNZqzIOHfG2AF9PemulnBi0b
MH7vt6oeREScVjVp73gegvTxTQ1DHLg5isGWPV/P0dzwNmtPkQthqSJI4nzHozG/hGGVSO7JvcCt
axqy+Tpux/CakzXZxg+POnTV8b4S4dZxj+TV835wAuiQyqhYBqHVbvowd/r0q2B1dl0+ppjtXc+V
S0M6D7b8WnJUd+ZAMBWaXVU6GmIwQ7T5J0EoNDIkQzaXF3C10dM6j1QWAaoo9WsyPPjBWtJfHsjf
GItj2AxTz8jyeY9CsV0bbtvhs8HD7d8NZP4RZ0ekpHeAd3yu+IP2FGE72xuHCj/f60EuLCC+/9+R
zHvXWZBaqPI00ggSIRwnfCqqX9f//tpMLfIrCntDzENmyuu/wxq3k/gT2v//LsYirSJQfK3SKsRA
zUhrdLvwCrtRn69H+ViR+LNU/k7V4pjt8aQw1YAwjTvSxUxrO5CQOtCejLduU2SuvPdjZ61/v/J9
lhYwZatXXibyfdJQcHplpqb+uzRTF5fzHrUlRJlYL4aW4LnwS6+ehzWh5Asn4HmWqYvDVgiqwEIT
loWP8gz6CBCw77sp3Xj6t+sfaSXdlmatogx40qgZjGU8TDptwv4benj/LsZi8U/9MKZxyScJgqcE
0ksBV0xYYzCsZdvy1DGrVgIGSRTuWBvzt3Uz20K02+SbvK2c7tc/OkppFUN7ldElUT6QrClXaN4o
S+UDAuccbL88aeWauiQ5SiDYgI6DLUUod/Z8V97vNYqVxvHQRPWDYuLHzaJNHUkY3wwp2HSAcLPU
OnZ9+oIm2T5Nhp+B2bxGKgpOlis3/YHSzW2YxvuEJjoCdZERrlxvPyw1fh74Omyooa4B2Vzst1lY
t77il/VDViIwYaoOjMyVnepjl2COoc6Dn5lbH7DVYS4oiRUSA6ng+/o+3g9771b6rLqtq/1Of2SO
7w7F/3eL/xNTMWb5eERnlhfqPDKqNkiIGZiIehU/Em1lZ7w4cerfAIvVnWp1mCvBPCgDWKdMjbZf
MwhfC7FInbQcU6/TCaF3qHglqa216r+cpvknnJ2EbS+kktjO0yQ9a+NDEf+4vm2sDWGRXoLuKX3R
8fdD9bGNvwfB+C8HsDjKwya1gHISQC2lja5RNIp+/oMhQD3kpqjLqrKUq8oKj1agSQSkUdDQCe1S
XsOtyPNx8+4NM2frfBGlNQML/M+/n30GXayatI+q+qHedIE73L7JvzVo8G52QgPaNX8ar1gQYp8+
bnFiRqCMFdMb/2Qmz37DIqHrWJmUtOI3CBUqKKB6JQR/r0/lxzLjYpyLjB7HMEqNoJ7H6eHwCA2/
2zepXW2Sp/8i7bqWHMe15BcxggRIgHylkytJ5d0Lo7u6it6D9us3WRN7R0Vpxei7MS8T0T1zBBA4
OCZPZmQWFlhdlwaUzt7Gb4vg0ADvC51w8D8PuK8VQ1wHoj7GAuDzhy56UpYYIS6e8Ymm4x8T8xl6
IiDJ1KpY1AA2UC39bOKFWvSSgVmwAuh1ThICA0oMHnuQAKnd0rjnnF3q+5kCb4WKOQgZvNlzeGGq
+31FvFEcuRTe9tT/LTfBbR7juHsgmhsVZaP5oLvwazeNpDUhxb6sxK6AMmUyBq+Zzp5AE3/Xqhxw
3wgDoh0YOsN2qTx83r2ZPidGD8HJzjHTMs9z9JZEtFaoOHrIooiO/KBP7DJTtvjtoPtFE7hSt4Wa
HBdLJ2c5IyyDvgwfeXICZ/piPCnLXtEqcax8JT4W8AVJzJy4Jg6B8theBU3T9cty0aBCoL4K0P3U
Wvl5cnstbInwiDj6ag4ecgiPMG5WzHA6hAxd/V88Z1DWhP4XJjs1YPl+Wkt73RB+l4ujKg+2MY5b
j4fW9QVdOsYnJr6/7YmTG0ZG66QuxTHwtqX3NbCFsuPS/3+2YZVvGGmmZjgbyRZtNhO8nQuf5Bxb
Mx2Cf3fp+89PlhCVQh2SDLvkFdZ4k7hjvi5BK+oOdrdJwJYMRvF6YdfOsoiZyZnLRCeRRz1gIkcv
iMGoBBaD8rbjDSaH/jornlma9vdkcUTXq4wmhUBEA4LLuLQq9nL9BFxyxgb2jwJWhX08CzYxwI9S
VSqOWQtylXwtB5i6KoKFHbsYb56amcUEuVcZzFNhpgL7A+pHmasYb4YjMKoIGroHT7GS2OGdmS7w
D108gCfLm270yQaCwSaWIxILlIp3cQ9JpmoJIHDRTZ8ubZb1G70vdRwMYkf1rvw1/GpW/e80mtrm
vlmWZn9f2wqqjhhjkiKQUpsgU4T82xLo6/I1OFnozFlocRgNgNaL47AlVmB1qATa05jHYFd34XHJ
3MK2zv1GnWk99GBxr5Vu1wHIzyS+dGJm3Irfr58BKXIcSQhHnBHE9WqFF41HAlWnerChDP0cDO9V
WT6yInPGSgMTfPiYkuIwLiHBLlxvDAShhDwRoaJMODszGAcKS4ULjHrESKrrO61gvwowLOstv79+
+ciFB+WHqdnZwbNBhBG21RHhg+37VHeIUak2YIq9GZDkQ/dGBjJyljxgiC+3hvTFN/LORCe8XBOu
OzmPj+Bhe+N9DLbfYSL/yOJfY1MbmwbTxx4GPlt5KyupLQBjMUPqmSNVj4X331xwcI+ohHCFUoLy
+8+LJnt5nPiQ3TlWgABswwKoM8n6AD/6Kxoznsl2UD2084XbfcmtTLgNDFIimVcw4fjTKmiS0txT
EEqK1+ZX+Cu6zbfxewGBqC9mmNBqR3wOrVbUdhdenQvn/4fdmTszcq9F5x92B+Wx1zZavoRpvxSW
/7AwP4RVl0hGDQvRpr8BJXFmBrZhaXcTVYX+4i+PDUxHbZbvcEwSyhxVfgz3zacJMQ9bMbUxqqP+
pBbYM2qy1WgH2SRnl1ven+BrcDvhaJ8JuGSWan+X9lOBCo3GEVspZxiDRE0SHhhYbehBcOElqJZK
PheeOSDt/mNgDi/wax6MRQMD6oqAW0zb5RCOdLKXAqPegKxmEFm0DHtYXb/f5z2pb6K9f83O4h8B
fbxSFzBbO4qr3cRO+JnjZqtraAgZCFKImzjecIOBykx3oHS/AM5Z2NY5CoFWIyNCmsyHm1J7GMaH
hfVd3FaMaRNo/OroSs3vnxypnZ7+s77XahNDHdl3+EE1QYA9XfvIqZ6W2PcuXg3lxOjs8hG1zPxh
QO7VugJaH1Z0TK3xMBF1VdvYlhVnCYF/eZVovIEiBPBZPvNtHiNSPnAYrLRn0tx5yROjC4HyRU+G
mt9/bEyf8iRQyTwAGlUJqT6789epk+/D/Ybckj8Ta6biBNtcB8vf9a+3tKzZx4s7EhsDBpSPEfkN
kj/hPxhLT+l89HR6xZG9/Lus2beKu87ovRY2NDPZ+Osa3H7GYdxOOrFLJGMXnm3IWOn4B8Mx4FaY
3bUwJHGWaigKxcMILv6nEoyyhfqm4gW4vm/nJfGpoXdiifz8VrkfJZlW4Ft1ARi3QJIdWlAWiGwg
NCE2aiqSE0LeaJkZ8NIHO7U7O4d51ERCQHD0WDWg5kMF2h5/03VqVbuxggQnmHKjLe0W5XcveZFT
s7OjWTEf3DgcZoUWmrJ+I7G/b23PdnR2FJNxTGs+wMQ0UJBnNhS63Pizv5fdsLVyuwzMSRVRvF3/
kBf3E6EKw+gJkMnzEp9hlGOmk6w+6u0TVzcEIJycP163McXd82d1Cof+18bsrIRq3Qgme/XRL2OT
AA7PYqiDydqq7LVHyg5UFjuZFZvrVi+lAyBB/9fs7KgwtQ/bxCum+j44H26bvcB4RmeXtyAccZd6
g0v7ODsgXt/AHeswFsmfHpRrRLeXc2dhRRev98mKZkcE1Oq56g+43q07JKYE7ThLfors1FJBXwFu
UAFSko/Q7l6Wcp0lwzMXFmlhJRvQwThSxTB58lXyP1J6b0hLscKSnVnEp6a5miVTe2SieVXs2MHk
sgbxSGSt8m3nDsRkEHRCKLbMXLj0AWdpiBRJUZ4ImFZXkK0YnBSQwf24k6zCqaHiu0b6aierpffn
ol85+aKzlDXOPaghVLh+MYfCav07pQtnZmFZ80F3KVJiiRt5fTTyxzZ9FO0vfamWvfDR5mPtEJqS
RjJd7y7/42t3DOIndZCaURG718//0lpmfkQuCbQK6XShcQoTWZg6OP+i6Pd1KwufZF7L9bORNEmD
HYvL37380YMn5rqBOSXRd0BAgCdC6Qo0K2f1ppAlPEx8gjgHIhNdPDyRWIZP6rw9LYhsqmywGFSH
wIMAiRVInXTeQYognoha7kgTu44VEwycwAW15E+X1r+gAumEev+na7ZeV0CLKx3t6z/54s6jTwxV
4ElrYF6GHf3e0zNZxyfuIZuEAmaRfzYQMP9/WZlXVPy29ZI0hZUwu20aCdJgmUWlfOEUXTyu/67l
O1w7iTLzAbehQfv1qBR3Wf7u+R+a/+ot1skXtmxek230fsTjBPKKPNygX2rmICoOJGNhyy7GzKDw
55wgbwUP6cxjVjQua+YZiIeA64s2+rb4E1jlit2i6TMJ4hE7qU19J6/VhXTy8vr+NTzzlyPLqraP
YBjKYVX3GpUfWrJQ2lgyMXOOfsZFo1Qwkcur0HjNIYGYJXRhBy8fh/+sYw6kjUK5S6tpA9MQuNMB
OkqdvurTT9op99eP99K3mkfn8Sj3FbqB9bEEAcOv6s/URPUe4/Ameu4dAc4RiZpVZxVLYzDnAO8p
tPz3kOjkZ7BeMhrVnY5XJvxqdIs+QpNzk66hRQc++g7yVyZfKV+qi/H3ZTrrSx+Roj0FajUo7ZxJ
IYgB2kW9p9THJlFXZfne9hDmk7O/vNSMIuFRUTYxJh0UeX7buIThbNJI0j5DAKuTdwPCMjSHiiqk
CRe+4rwo+48pPpW7FQbuqWnBJ/6jpVUgo1kp7YvB/y2Uw6ik90MeOAkI0itwO5cShNpjsWJjuJAg
z4/qt2XIS6O8qGMz5y3/PjaIhAhJ2scF6OwyTGblpSlXmqkoS+2d+Vebm5p+yskiBWU5uo6KBHr1
YtNX4b2a4UGi+VIaOZ2809RgbmfmvvqMtVrhUWmfbMQmLm/adQsRLciERwOmDQyIk/6lT5kbnLmt
iEFKMWphMDP2o1E5eg1urYosvJdnucc/ZoCdQAkd/DvzUnDtQ19PGhlkbKX8NmdQONVy4ykMMCvp
QxVJjdc8HfeqJhw9r25Fka/KesFBz+OY+U+Y/vzkE6LYh1qKrEl7BTogifY6LgEMzgobDFzTHERo
MrqPbGoH/7Sgg9Gc1gUbDi37KOLAiRik+9qtlJZWIR2NgJiK1kKaXHazdBGzcb48GOcTLGBi/T5T
I2JdXEs1pDUO5A7SlZhI9R32Vq3jG2MFbTxzeAkWbt+8ODxB5TSoysPLgE8dMfvP1Y5JRtU+KsuD
ZIR3FYcoH4RXSyVzSpK/GwnGUgVZ8DXzxHlucvYJm16pSpXV5YG0qRMQaaMpzTorKicXNUTE0rsh
zzZF9vDXHo5RsCSCSRkknefCOc2Q5gzcjOWhMwoTZWlLUSKzHQcoU2iW7MVm2IBgRpIOxRJ//HRi
froDHCTAPVQw5ajaGTyuz+lAjFqjez+C9ABpbQ7qO1Cem0VPzRFx8fWVnn/Sn+Zm76Ki11Cb9Dy6
jyZtNkgnpncFU1Y+YbvIcFhfvly3d35mf9qbHaG81IpEyiS6F9FTob4q+RLxwaX9+9Zk0cELSyAK
9vOMSmXX9BEAU3tkAnds66MWHbl6ZjVvXmbywTLAthxDL6SRLYiUX1/c2WEF8gXUlXgYGTpRZ+9i
EbYl6sZ5v08Uw65b+lB1HreVVHJLKM63BEOAQQGezeovWdPxCP80PHurSohekrgu+v0g6ybNJDcP
xwWo09nLO5nQKDy5+k0rNdvXsCI87FKY4BBcyTCnrPdkFYnG9pKFT3h2JGeWZosZ4H24pMCSiFWT
GsW+LxO3Vj6bhm+KpN3X0sLSLn02nRhQMAAtKqaXZyVjFfJm2WgkMIiJ8wJSwkbXW4l4ltv7sG6d
JKKAkN5fPyqXtlOfZkKIrk6tttnDEXV5BzEH2PSLzxqxS6+qph7d9dHXdTsX14bnyVABVMJMzey+
VV1FDL0J+z26JeBzg+NKg/thuKGjm+S128vSDtSGq+tGz8AQDOMlQJLodMKtaeAt+HkJ40LLQojo
sX3hEzeWoMIcGoFvF3XuJhX5NQbQyYO4raGEyPfTzSCaXd7Rrc818B12n30+vrRSaaIX8qDGpQ06
U5TWa+f6r5x+xA9Pi8F4oqNdDcUMKFDN+zmj1/nF2Mlk73epGTQPpFuN3RIw6aIRCGti3F8HiHuO
FQvBrxwliFP2HZils6eueJT9BZKI86NkABpBoJYJqmfg0Wabbaie0pRDQfYyHos8cwLI7ho1SHiU
pUTx7GbqSCEIwJoIA9jEn/Tzs/Y8otDvrNQ9j2VHzSs3EJgDg1p2aqR2BuW8Eao81z/S2eImkwBf
oBkNEnuIO/40aRS5jx/UqHvVKG6CIYAMbe9C4xuYh7frli4tDikUaBJQkAIr2mxxMXRMCi7hZfIG
1VQa9EklsYEGlBsY+oZq7R3AxvZ1k2eHA4s7NTl7fJOkSiAN76v7InoaIHvFBAb4jCUMzaUtpJRO
KotAEJ4BWfQoi8XY6nRfVI8qbl2RZ+8KD11PG5aUei8u6MTUtMcnAXerVjxr0WPZF7q/E2QEIrK1
/GIpNSPTxvy4utPGITyCdB1DT2ruX9pCzYaJ63bfWYrbP7oT9f8BTnRd79XbIEGLA0oeoJ29S10M
vpuVFd0tdTvOpu7BcoHnkCD0xsZSfe4+jAxMiS3GN/a1Ix2LR8nsH7rP4IHeg6V41T3yz8AxIJ+5
cGTO2t6TWUDecUDB5qEhD/65xZ3UBRnNUnWvi9BpxsIOFPoZlphjUr09Sm6HuNXMmNw3YlylNN4q
UQrOp2IhEzhPfPAz0F5VMA0K8P1ZM1yW61gORKLuWQpBWdRB5Z67lWHcxmHoxEZ2iMrGlcAQJ0vB
Iy/8v30+YR5BDyhX8XDLZyWVqGQszKDQuk9ZCZVfww4a/ZCkn6rRL6VZl67PVOTAlqNcffZS+wNe
6Ry4433WZ2juqniW/HSj5+wuRna7EEGeRa9YF+pU8iRhNDHRzMKCqlbJOGQ53bOSg94PLF18tCIA
fyU92tZksfhwaXGYMKLQokff6ux58kivQtYc2YbwnfCgf4Wo0KKFjaLYm5Y6tLAmwh9hyetFHvGz
UuB0kDmI/QHhgKD2mVuSmJA9acQn9PLfyCstL0zvmxoCxaFPdiwI7oaksKV6eA6T4eCX4TYdUigD
dv0m18muXnqoz9r5898z811M9kFnUeH3yNvslq/jLaJP8lbanV2ZI6TfMmAW/lz3/xd3H+IsENJB
ooL34+dd5nVSBUDZIvmKaqvSU9sH8VApMGCm/e2s8/fqMO1G0W/B0Zq/o0oPHnoFLBN7oz80PZAy
aLbx8Pn6ei65f455MkzkYLrrzC3jprRtwmuylyqo88SfNdh9MbPyX4QEOhQ3keVBYw1J+s9dY10H
0YzUp/sYEvDaiEkDKL7K5D4rnq4v59LnQfwK7lyNyMjIZ7HHyBoe0zymeymTzQBo6LAF6LJ5q4IF
QZWzpBhX4cTQXE9Fy/140DucA9HtQI6gsiUc4SW3cmpgtmUkjuSojxO6b7O3oMhNVYSgEYN+WBYc
+Pi3EJzprOkoEMGtIFQ8EyzlocdaRUrpnsq9yXVhVQlzBi/YxF248A5c3DmAc4HJggs7m+FUPKBh
gGvFzkG0K2KgTUkXvs15LjOtBoSNFH5yaljOToHCBsWXs1zdY7KAPzSOcjPs/TVdh6tYcuvO1Pay
q7ryOlpVbqybYJVYgkWe4Qe/NxT5G0f3EQh9bfYqSKyQeAKNcYQaDM4IRBomVDsMBeJ+MjWHj9bB
XBiGHFaYQ8llW7KXChsXnTVCHEBrIYeKsGcWdYgUU8x+U2ATgjsPHNpmlQEEOigbIAaspqnXelV8
FYWwBo+aKe/tHBgsS1EbxQwEmiphxxa8wFlHZ9oUvFgE1OscReY56FAWudqWGiIQ751jnqC1icUs
5be3geKSm27yPwp4j+T1kgzepat0anZyGichrlA99OQGqHgYZfKBSvpt7pVWSONNnAwPUbGUSv8f
ywQvHYSmDSx1tvNxG3pJIuPbKw/tK4eklCvv672+CQJLeiqeo/tg3RzVl24nude938VTB4P/sTzd
vZOVRv3YlEaN0qCMhru8YqtwXe79u/izWvPYrL7Cx+ZGfoXgIFpmSwfuUjJmoKY9yWhCbG7ONqYb
NGskzA3uG6jPgEBjh8Kao+UYG+n1e9a8CJ3/vr7cS2/XicU5NDgkVWwUo0H3fUotXXvRQwgyLcHA
LrkrfEQIp+D1wr/MHnyl8ZuMIqHde31vsQr8v0v1zwsWGLrgqClRpAfn02KFqIBTQvkzGnObSIHZ
Nn8L2MHFOzUxxyhQqRk9zlrsVNS6vSe72lJudTZ1+48JaBUhuke1b95g9EioBzSo8V4B25tvm6fg
GN8FdmhJ7zCHNrHvgnUTc6mGXdjefbm+fhYuPPxY4b/mZ3c8A8xXitsK6WVf2EpwqMCZCEIJJxOd
/f+zNPPsFPIUAcmxUFwwFZTUCnDhVfA65kvk0xfcFnD9OHoAA0JIfA7p0cCb1Ok6IoBRQ5gJ3pY+
UzcR5hdFVZsRDRcg5xfNgbEUGTpGQdmcBrgSklZ2I/KYLNcePTI4qPWTINyIsbH0cKF+eyEZRTSI
ZU1NKXpeAcMcUpZESSD2JfD17QYljhfjXTenV9mrF94dcn7DCPKViThi0tE5o7rMo9EvMiAJcDaj
1qxs6Ybclc8Tw3K6j1feDeZsA1uspSdQ7wF6fA9m2Dt5NwFXrx+dKe74WQP5+TvIT/eMCBiiCgF+
h9Tf+qXv1qCGrKqHXMJrKwCfijpHiZoFo+r3l5ubRVSn4qOifnpGWJzoeTwonFZ7w09snoqN7qfv
eOwdVnq+Sbva5M1rUO9QCzLl/DM2brw8ROPlORQ5eHP3VA0sj98Iv7AUbcMbyW5bqB3VwqZoKnjJ
A/O3KWrVpd6ZlRc9pH1j+cZ9XKprL8BfCLnpDRtFfqnaZi1ItAYfpw0qTNvLoMNIbjmrthmJ3Lqk
btyHFhJ1W4PaXelBqj0xZTXZ8QRAd5BX9QFGptHWkyAqbtxQ/atpjwV/GqhvB9JjORzJsBL+oa6c
USemNDTrqNLWWrAi9OiF1SoZbqR2J1HV9UK0XzOI1/eyoygfLN+nkWpLY2UayT5r76B4Yrbx7yrV
134hWb6orIRTUwItXggBPoImoyGFFud3hvZUSPeNtFWMZ61HIRKT06Hsr/2q2TXGk5c1b51XWSCT
cQjU2loUeziq+v74xtTUionmyCJbk4SZ3BvNTLvHMM++SYFvyT8S/bPN3GIE7YYI3daDeju1OX+P
vBdBADcld1md2lKim8qQuiHbtV69Sigzk/atyZ3Gl278wTdRNneynOCRfBXtQREK5hlj16vdvE1d
KfujydmR4WO32suofJV1bRZtuJIbNFKhl6mLl7qjJieqlTPZ5N37MMhmPq7V9DdVMrMRIJAfvno9
2hdUPqhj85qF4SZnAPpC0rrsvvz4Iayfh6CyUnjLWCncwUBfD/lZ2hZuy3+NUWgVQZ6bcbQ28OX6
5jOhNzR7rVRmxUVn8RY94yBwKLrYbesIQRA+Y0hS/CYCis11cAuxY0duf0k0cNmI8TW5XCtq5ibN
E9DUJnhTVlIIui0525S5v44K+lviK9CdO70G+D9Ng53U051RQmCvGbbonZmYKblp8LVYkziaMdgU
O5oYxbZWRxvgArMYQ5fFrZXlX6TdoPxn9tKb5ndmQIWZooWoqPea7laFvpH96l2pWhNaF0eutmsZ
g0t1q9mS9iy80C7JXc5vRYNWiubbwCBYno5eucfsJJZso5RuwP9nqlhHDnIUyUOrctdhYqeiuAZI
dPvguUsye1CghBYNblLAp0X4yMaTPCoHrdtwpDzaDetacxghdDHodiNvB/onHiKcvh1F50ZtH6Vy
3Bsd6FE0vhKssCrK0cRXOYjjErNXC8XMVYr/8qlAhVLum4MndkLVrKBTnCxOV57XWdC/wgFt7CYq
1k3Qv5QUHXiyRkxzoIZwhcpWbZI6hY7xLQ16RYFkYWjzJmAa6g6JqfgvUEc1YyQgMVX2fopRiWq8
CSv4kC40E8+zMv/Ll0vTD+NXosNBSZ4ViKdc+6OzTaG859VrVSW3oayZflY/At9Xl+GK4luF/B3i
emaZHAzf5eorjRo3Bm2Q6EKrY+AECuq3JAh3CnWyIV8NI2C0blO9DJxZPQ93XijgEnYi3cj8q49v
mf5pdG9psxFtboY6ptc/xp7jaR6csOtXbXTo4Ctzvs2TFjJ/2ENFWg26Z5bsswFxbVfi7FACCaMV
R34W1NC/lb46CkSfUq+T+MC1fJWydamUNpgeVT9eXX+PLuSIRAX2DCLs4AnE9M2EGjvJF2JQamXg
A6v26qraKDfyPnmQHG5pq85uD9k2umt2SyNZdHrkzl6jE5uzwoZfe6FcDLDZWZ1Db4YtHj28xPpW
ueltDSIswZbb09Sd7MSOhLNnjSuGMwWADHpJDTKYaB273XpxJPU8gcFmIO4BFgCl4zP9UklPikDI
0rQZ2ispLaqvK+HE63CLSVQThy9/FCF+gwOUR7BLtovjcfw8iEUnC6BOqBZMrBjz4mIVhGmihnK9
T4bMSdXiVonzm7EvLJpAYAulZQba1CAYTb/uDkn0LlfSLpX+6PxhDKity57VZaMZDqC4kEdUJTOz
D5jNmvGpbJ9Uip4KpXbCK0v1X2kVrdMCMwOguwzhQpkI13kNbYH86DfQUi2boxyGqwFUzrEKPvlI
t0T00dZ4vDTflOIdUYeVp+E9GMfALtujhINNDTcW1NUbyM2H2kpRoKCMB5KxFyNZyXLnhNCrjdmb
PlViwLBXP3Q53oQWUJnirlReMTTuJbuk5zYj60EkBzRH974e3E8UFKN+L9egyo5dX9r0w3OV644W
QEAzLk2pbjHCVXT3CGveKvkpbDTTqMTKa1THwDVvETSkhmHR6tPvEeGMK9DHOwaik5qntlc8leGj
KrQ7Ldv4XeZ2vmRR406LVBMxqpupsS0UVPQHD28eyABa3Q7UcTMWqDLqOdSYSlNulR3Edla0a8w4
wSnuXVI8VkVrS7n/IlXRTarIb6HQbIhi3sUIZDzKHFZzu2lRJPcLeY2ijNm2kKGO8NEC7UlP7qJY
3DV1sK5aahdZchjTgwA6GtpyJqhlYgRdGVVM0sKBVUcwXO1Axm/FgtwaQEDoarEFG9J7P2LuPgC3
9Di4RPtoB2723guX+YEL8ZhjGl0MKAFVD4n6mnG484ZuEuKvpHFXVpBMyDEM2vOH677HmO75zA+g
HTjdOALdULSnf/qeBnNjGbL3GlFpvy40aodBuxnT/GYYPqoSXdXGxZy/FWI8viNWBvGxhD/F3T6h
X0ikTX1tSC+deoxAnClLdg9GJ16HT6qUbNP+1ZOE1eQB3PZz6wHlSm5ZpjgF2yT8Vh0eiH7XdY+h
Ds0Axa0EwsMOmrVqDtabx0ECDUPAVpmkwXdDZi2nGNvwvqCMgc7wqtEaB/fUlcnwhITTIlns+H68
5V6667N1OMKqHMFpjW/ovduS1Nis9y2W+x9IsJw6125kVTq2BEyWCdBpMo0ttXumubgFfxxkw8J1
JckugF1WnLdmEe/C9E31VnXlrZQg3BsozlPf35CqdpmIbo0O9E+KarVSv+LR3xIPM3QE1AkVgso9
EkM2c9aszeTOKId6H7DOAsbGhMizGXHVLPlSuntezflpapYcgeOk0QMNpqqosevwDgOuTqnozvVj
d9HFnixoVpvzkh5QQH/EgkIIckDxqNY+cp9ao1EuZJ0X2r4/Htc5yKM1hljSp4dOO44ud8c1PjRY
+ibelKn+tvSwLtqblUC0kMWl0cPeNIqp2NANf0FsZeUbxUEg/nupZXCh+/ZzfbNCiBb64HiXebX/
nlR8rA/5tt2FVmNnB0iTrpf1sZbCFTbr95XRSI2BwmJlI1RwNZT0k6NYlzbDxDoCLvSVFuOVS7WD
kxBpXtb0mggNJQKbmJZ2M++Wp0sIjAuwhOnkAzODAWggE+ajaOCyLPUwzvHs56a+8tfTl0tXFdYV
boxVs9HXxSpZLcU7FxY2VV+ADDQA1DnHUtE6Zsbg1XsfqWyWv+RLkyP0Qrlj8u9AsKD4i1r4zHlo
UtBEnZeIfZDUj52i23IDdJl44P2HOiYr3hl2XP3yWm1Hg3CVALdXg5s2HItjnawDyt8bnyPtV1y9
HqyGfcG/W4VmHDvRmaT/zEtvKxrA0gow1fvpHvGCG3ofLX0JNRU+uDNjVNyJ1rki7c1e/BaJMMtC
LArUnfsUIMmh9/IdukGQenYR6IB0JGMkBH41u+kxBUpd1cketNTst8HBQ4RgVivPWahDntfrYBUo
MgXog8n2zJOVmiSTVBrCfRJGViiBNUseHKVW3JQyN4yVBXMX3MtPe9N5OskVKJ5ovVSwyvGDbcfc
9NcKGmrJM/Qj8Ejaob3UQzt/ECaDqBFO5CZAcsyOT5EYqZcRLdzLxUeBio3OMTOSibvrD8K5FdA0
ErTX8cJhNmQ+Sl5UCFhTg2IbIbrXNhiY9RtTEUv1ziUzs9dNTlRWCT6Z2ZS/xAZhuA3tZru1UMuo
wXZTWH/PxwvJBrAd4PHmOqZ+zpAplAVpn0dtvE+Rm+vkz5AWC7XF8zMICxj+AuvMpNU8f+JCGuWp
UWTxnkaQYhww8hw9DqiW1L1i0qXe/nwLJ0aKk5msecvd99C9HmSQ/7a+bo6oBXWgsNKqhWf7ohVF
RsEdM1nkDDskFVUlJTmmzmpU2eP8kQMjmch/Oc/zvZQTI7OHDMhlUQnAvzHNKR1T8LiKVgec9vX6
0Z77pW8rU0cJWDcc8nkHuCwHniEPqI48RtjBObI23xTZQ5KShXMwT53/sTRNQGBw6FyMyxC6b5Sp
BA6pcXQbqXhN+GOKob2Uo5gkkmdeyQvuaH7yvi1OrW2g+dBLnvvcIkuhm0pVWPTUpz4NHIzdOkEf
O6WU2unIN//FVp6Ym30w5oWExlVaHXvgY5pqsGv/Piu/DLE0Zn3xm50YmkEXQMfWFpjHq46xwW5a
jYNviCIZD82KLAZwkwM9zcC+9xD3F81HtFHP3ucubnyvGQJwYWXPeVWuRdubI5Jqg4mb0k92I+qN
XZXbnoIRN22JLPvSSjFaIQMNCjQi4pCf7wmGzRKvLcGgxhVtnfaPjVqbCQOKP16Ag8zDkGmZp4am
H3LycLE8LXUIJ1fHkr9Kjfre9LKbBMWzxKKt7kd2rVaWJ/j6+omZnsP55p5anQUFesa6JmR9dSx6
w001KH30S9RtF3cQ383QkZlBf2P2QIIVkaDSSSp4Ee3GAKNsk6COZqA5yJaSmSVTs+eLx6XfatKA
8+83qM98CAhWyYAJkWbhY1261xNKluhIN8FNNdu2CD0CTalA4ddqv8NM2Hj4HVCpmpJPtnVsuNc/
0rmz50zDzuH8gWyPfsc8J0djNJoMB8OIbmPMmxvsvUCZWaNLk8zna/ppZRY5GXrACnWM4ltQrWDI
9i1qekQZqtkmHzRbols5P3c/jc2uFQYo9abNYGxMW7NEkV19vL5n32CBnyf7p4XZfQJpq+jlzo9v
oS/zokTBA066Y3iaiQk83GCxCjXlpoKOe6gmC5fqLAOcrvLpB5sdDyXURJexML6dajuhSW/yOzRN
WqRKAqqXx+QgrP4zQQVsISo4P/+wi6sG/DLnGJGZueVU8lVljGl0SwzkHjw3U/RsmRbZYmQLa7x0
JoGNA4BGATpOmeOJ5QGQT67F8a0k53YFXcYRPdChLJzrn/GyGTydoGCcsrP5OUFxMOm6NL7V8E7X
3ZuB5gvGrRasnPteRIXTBP13fH0G9qMoEBD0cuJbULKjeh3Z0ZDuMGgExoDQRnxvNxSzRO0Skf0Z
vADnZAKzYlyLAD97VlwMG+aNcoISqQrGLcMHKjoXHiSsmBsXCEtQ+9H/h7PvWo5b17b9IlYxh1fG
7la3qGTJ9gvLsmwGMJNgwNefAd1z91KTrObZq8pvrtJsgAgTc44wTW6Uqv4ga3+VRN/bJKvpxXMe
gVHgBAhVQSp5fem0eGuMY6OlD8lZdDjSgE5O4SjUR+Patf62Tu2A12F83P6oPA252pq8iIDJFmUL
THtpCcJp8kIkEjw8H+Aa5xSlfCIV2AYpegMMFnWaeMrwCW6HXJWBUB4E+QZgDoPTJ/GUuh7pIBND
EQyk5WMfucgDwzRGx49+MEFzerHxxl45jDUK7bXM+wboDChAUqVsPICcvPNjVrP++VuAfwPsEXit
5TalhjRXscqFiYACygj0t+EhZu5xqtan0HWYpUh9LWs0g2MFEifQ0KZi9io9fuvQETRNeokN82Li
pdXiHonaGrBKEgCddGwUNSC6/NwPx9tfYHPQKKUD8oxiC8hQ1x8A1opl0zQFRLxU3U4gCaOM3+Ri
55m82sgYsoqnBKCbKnKNFaYxKbq6NNIurBPRmcDX6Rm03SxReCLj5LcmvI5bVFbMVNihlq6vG10G
IAnqPRZaleu3hTBPsxB1EQ1p0YTgWZ+0eIDFe+XO0eTqjRAmlnrSGdAj0w5Lb2NpA6CM5wVEI2QR
QNrFbTMXahG1aGZj0N/yGtdpfM4z0U1pEXbdN8aqb4KQndEpt1n/M4F+tCA6RrKrRaoudzVmgKur
Ym+DebHC6EMCVUfyaFJo7OHOq5mfOD06Ricdgqgz5NLj75knqe6eVs7GMuf4bM6X0tCMtJYqPXUp
SLgkhiFMGPA+EPm7G4vCG0GAsDUKid4suROH4amO3qT5N8OhPsXnyLpA0sRW1Lfbi3xzGXz9Mfzo
+5KqpTWZhI6MA+ATqT2PudNUFnBprUOHNw04qgTxa6lwYrKXvm2HNqBozQUGUMxcbLCxE0ku6UAa
iQnc+4TRh02KB5lrbLbJw9sTgHnjOZ1zf6R/dkbN8+qrAx2fXgdjCmcr8gF9yWfIIfPfC0k8hPEv
M7BkGwKLPnEmQEPsPIYg4C5XbfUmBL8W0vUYJLSg184MdSUNSlKQIaQtWmDov80z1lo7sciZGe+p
RadyamoHRR+fzEkwP90e8fow48xeDBgDt9YqDi2D/RbNJ8rVk6SitFXxTwPY1e0gq2wO3AAUd1A8
QHYAYt7igxJGSzLPNQ2t8VkyYr8VSySvZ73od+oiK0UVLBmoCKloXkFhW1qlASIwykZlKl0oGlCa
tqiWu31t3ZOUOXQcPchJlrZE0HvqUdsWJYBrZOtlF9q5Hi9AgdBV5ePlpNzFFY0PGkPrXaVhS7oD
jvnTpMPWU2SeVIt7I1ZWKxaxACNFO0Tj0muLWERUc/wMCIIOYJJQ436qE1/RCnank1ctY46SzWFa
FIrb095W5QLwBPlolO+3v/DG0a2KkHxDVgKuI2dfXh8XmdkJZcok4OwfyT2cf1xmo7Ne/eaCk8Yv
0C5ie1djaX1H8pggbH1ew6vsi2a0FGNRgFKW13m4LkQnPdQh1I4Exzxnf3E9yj59SGz1gNzXRdX+
9pjXWwfhkYNB7EGRAMZbDLmUKtOq0V8JJTFxtPgnS1QHbIudvbNxKyCMCoQ/VCUsZcWAk+Z56Me6
4LeR9nv2BJuc4snWXePCaXdj2Ab0fW9o6xsQMVGNxZaV+L/FRYxOUVqhEtCjVoq7jwA1Kvy4PXmr
JhzwsQgB5pglQmBg9R7qo7HJrUrvMazyJRa9zoHSGISdHPU3wJW/wFHNPCB23/fOolVfZRl48ZzW
pEwcgaNpoRdfv5Q/0Be4aPclXystBGRsSFZ7O0Pdnk2QvfCShgHoMpdLDY2hr4K6X4l37Gt7LH3z
OIA3+gqqCkSIykvuxDvX99baRBYH9QZDFtEnWHzALMsGI+q7HlZCeLgnPyI5sVP1v36l4xt+jbLI
EeKKQhdP0RAFRsUNhA1UiwZ19lDusUC3dvrXQIutRmgkZ4MFUxTNan70phxoleRWcmfrVeTkME+j
TQJnV7rzvFnxe/ha+RJXX+D1UkpwPzYYIMCNsGJ2a1+yCXFRTnLy2Y4Uj7rM42SLprcVBVjinSNm
a+XAuR67HobJ2uqpwQjwS2CT9iEVM6fsX2n2cnttbgbAqxnYN8hImcuGkpW14jw1KVxfQBRtMuto
aUNwO8TmtwPDEXxHRTZXJLShA3cJajU0jGLjkOEtIZaTU6oZsMSjPeNeQP7hxzPbmbrNHWBpmDRE
herYYgfISQTP+HjA2rSm4zj90Fjscn3U24PbPJ25RyMAVUjeVwlj17C2FyeMbvCbX0C32DhX3OiD
AJYR2fRB7+3Y3b34tsaGghVajSgFIG3k//8lN6/HokevcexD4WA+Si2gGYrb/GnvVLv/27+O5+Su
/LnXkdkeKZIMZFdYirjzroMSEFZwK2BCx1P0JzmWR9XLfP04PZovqi364nmfSLiVR6FWzOlggDSs
esVaXrUdjRIaZtJrqXidXjpyFOIu3Llj+Vq4zvpVzpLEP3xJY+Wz19KJakklYokC3ljR2C9yYPll
1U/TyZn2+qqbo4L1iwWeOcIu6wfl2LEyS/HGEITBJfL33pBPOax1Y2rsSFBsjgtiWwpPR8GeX3yy
rJxUKTYn5IbzBPnH8qlmv/MxO/WC4XV7FYvNFJALFaPxjbLYSu+ipwNrzAG5N4RLSyALUXCzM3+u
7YY6aKjB28mtnme7HLzbe3BzN0DkD7ccl/lbpp6UtrEM2eE+TNE/Y+YLkR7o9N/Sw/lNgHIIKn2f
hvJL0xe97VoB/n3wrjJgM9F0DmxNgSy1ApI/CYq2syBXdUUuGyJBxQRPUN5PXtx3msJmldUQyzaZ
5vf9dBgASZemD1YwR4/IMUqanVN6Ky2CNxBI/HDtk6FbsggJvI2pZGKE7e3Mzvxq3MWAYVM/flCc
wk0e95qhGxcPhFFwdn163K7qW00OmVJrMNqwLH4m2s8y3iOhbQ/IBOcNNQSY9y4vgFiu67GWUCfV
QskHPukPexfQP7O7Izc/Edx0T3JnYx1y1QhMHQAAsD5c7DbAhWcB1QycVsCVlewuL2LAXfeALRt7
GlvMwoOdE39xc14fwwkxW1HQeqQEJ7TG8xfzBBSzdVc+t+8odX8vXugA0H7/s/6zR+ve/GRfIi+y
vUphIozT8MSbwV7pYoqEZKcAuJEqXI1tsQYV7CcGL0wsChkwcw327CnxMzVyp9lyrEy2ZbRn8jLe
6YFufThJxi7j+mNrTQ70LdpGVLUuNHTTK3Lq6Ki86PWuCvfWp8N1jTAACAGmt1ggnQn5wRxVNWwx
ubVhgHePx4djPSlPxoW65GG6F8G4sy13l6cury84bsYJNQC0rjVooF0vmlElOoWPdR8aMS9pGj7u
taj0oUcM8qWdeMJoV3tvyI1aDOyO4DUGZSBUdVfO2V2JqdQMWDJazwx2KJfkGVlzbke/QTdytQzM
k9v3wNb6hBgooBVIZ1F7WVRCLDWpUftBKiZIBHBEE3j84+0IGzc3DJyQkEDbFU+r5c0NSnataQQ3
zWgNdsqgWiv/NJKPONqBK22eXQrSfdTgUUFCqnD9vSo1GRimDw2PZLwnSTc4UMg+CabqyiL4EGoE
JBapw5mlkJbIozvNEA6RXIg26dWdWV1fRXxT4OXKteUw8uWiFaW5I0RSwqrVn0gl3zXz6BKohE5T
8l1VJj8u9wrA631yHZJ/6C/pbSNnaZ+PYJAWYKTU8m+jhN6k9DhYfSDNe5C6jbQF+0GE1gBK7pjy
1VwXWlGwMlJgvIR07EAeI1BG7nQgxxUH+tK1Iwj2Hnt/42HJg1qoigItCJVHfiR9GeIkTD2EuhFU
Bf6YeNmzAL9LRzq09clyek/126CpT5orHkbJ2S06r9fxdXT+/1+iK/00kMhAdE4JCxvuZF2fkJD2
B3YSAutPNPiidrGOe4H5sr3Os6/jLu4uiIWnWmT+76ilAwn4SOXDHudgo7aEODjwoEoDaYQVswxw
NKU0E0H59PRRnc7RsDNMT3DKzAGTxZY88dDGJ7o/tesz6DryYulOVSyZDL7xYWQ4WVu4qrj3rt2L
sFg5EjzWehkSMmE1XpTuD5Rmdjb8xrmNMSgo1nPJIFQXFuco+k7wpxZ0bL+/sxMfSr8IjO7BgIZP
6Y0HGKvcPlQ3B/QlHL+7vixGpjIlzSjC6W0OKhTx2mHvOOW/eLHuuOs2Kqg4SsWVbiXff1IuMTnU
NRCvev1jBAJPrdlRkyOA5dlTBRgc6Glz7SPh2gVHbIwQlXHgdWH4CVbycrOzTB8iWDZKoXkZPU5M
6bJAVh8MR/QVD+JcZZAqR5H6t+d16ztehV3s8k4ALokarYRdzhPg3MUZU99x978Csi271+/GoYJw
4DYANAz/yCU+Hi8WULISWYJJnuZ2xTuensBDvZNa31ugG5+TZ2tIZQCzRv19tUBjuVD1Sf48vvj2
Li7aRfYrP/arw7+ZRIjSAtuA+vuqvkNFVDh7vZfDtvN45RacfVjuAGztGEHplcHu5bf52XDlywBA
bXUExQaMcYgnySH73R67x/6N+ulDZJce+T84S61TX9TGvgRbnFdGjLoWy00+vDKgFSDL6HDraLXe
nsatHYDEE8UqlcvvLr9Y1sLASq4jOezB1JQz4TSp1uPtEBtJA0byT4jFMUJEcLEUOcYxIgPqY9w1
SuYOeKvL6reS7tRVNmphmDZUVNC6BXYYDOLrM0uIa1FAA0MJFeLPutufh6NxwCtdxXpwhcSxHpmX
eWm41639zGEXJxkCcwonF6pF6/A6sEygWAyGgYLKX966rXXsZ8j/tM/wEPZaDxT5zqOFU53N3/WM
i24GUSR7/Df369WvWJwshjrFphTnPH9I8NpsnKyAY2vi116MX+BC5aMsobf2bzgWEMu7Cr2Y+To2
rFmfELoRg3gaIDT6dnsdbeTe1xEWz1yBgAMdm5ji3lVnD06cgeD0NjkPf6uX2GmD3Vxw6+CUoG+N
2pKJt8uymltmsVYRUCNDJfYsMyiTADKKnumaZ26InqZuB8svFGGKcDf0+l1oojyOTEmDeCNHAF8v
J0VOa1mvcEX8v9w38/v31PDARndgy3ksqh3Jow1kB+JBFRuqh+gRr9wx5hiMbiFppLBXJlfO4kOb
Zl4tdUcZ0ieZgjoydACGlh4TM/Fvf9etI0gBmgfVIIBrwNO5HmqqiJ1aRgitafNx7H9U9bCTyGyd
QF8jLE6g2OxaKPLUuABbqObEqTcPb5CU5JXWNJV2TtTNawIkRtjgoiWM1+jiiZgKJC/qphVDOk0o
ALWDQxPYfxQwwBWNoGOdS3XBUzMNh6H2rLTwfoyebk/pRjqPvsd/fsJSzYKN8jDXfS+GzCSAp1vC
C24Pu+wBDCoBuExzEQglGBJYe0y19TqCo4v6aV2hQf9sldAp1UiACSoo9ujoRafqZB6n03wuH/e6
Hqsh8kDI2EwA5NFGXaIrUl1gRTJxGJ4wHqjMbL3WD1IbHVI4qdUs9qTkT0f3UrfVWl1EXawksJUk
IueoZER9ZifRs6j+uv3l1i8kRMB4sPGR/AL6vDhGYVOR1VKkdqESDmf0UXNf8OIAMEPY3v/qjjla
75nTu+zH7bhb0/k17OJsLWZpFtIWReZG7L+RVoWSi+KgJnYvKtU5q/6q6nhXpYl7O+raSnExWv6z
vjwxUI+t5blDv2zwhXBsbfNbbtnqCaRAP0GzLjrPP1AY1jwkdpr2qYzeOvMhv0BU+vYv2Vy4OnYr
oEmo7K8SB81KU0WI0ZHR4/EiS4OtTMO7yszJNmn2UJvdx5w1l0JrQ7oP0ubL5ip5wDRAkw1GUzxn
QU/0ehqkCXDdFibruLZ1lB2M99gb7NFPDuPzPpt0fY/yaEDnoIGuIZNdHrhQ9JmjslX4pE8xF8bE
PQrdqtbnoqOZJ2T7wu9b++ZryMW+6aq6HroJ+NHOm8lBdixfOkAJCPogvmkPvyo39auddGFrRePB
A71XFU9LAEav5zSK0LkfEx2As1OKQo55HH00GIK9c2idcfLZhBI4wG14ZKGQex0HVPxJZhZq1Lxk
g+FxHJA33UFhJZheYyfx4l2Bg+2h/SfkEvyQoydfyzmWS8b9yAPzSLiywX7+s7ksYUMOQWwoI0F7
8XpowjBrnUwByOm8Pg7Kl9JFNuvoZw34JlBCd02Yt1fmPwGX91Y96mYzUOyx0YGQFHMNH/phNLPl
7+VT7PSX2NU+bu/7zYX5JeIi+egYFOtJHLVh1GR2JT3n+s4yXBMw+PowoewCYXwg8JYVfq3PDRO3
Mbpd9uhx/gNotJrH36j1n738f3M0gHNy3BZ/hC+yRgIZH5zhaNPQ8i9siOxq2Ou2rrMbDIenirxH
CLb9stKuDQPLQTjtwr4xD0xnh0zrfxLxRWH0ULVzAH1zuxggIlnmf6WI5I4GlZ7b32xzSk2OqASt
BLzkZWHYsIS5lCIRd79CzlOdNf6c1acGlUfb1MpAGiO3gXyO1Qqv8axBAyp6uf0LVg8DPgkoG6H8
AJ4BDpnrjdERQVdxOcKVGepsmHCvJ5GtEZwAWbMzWI2vwOXd8EmfkRETARcr1BrN2erVHoMtw7LX
XmsGPcToQ2zuKyG6EIhC5FS8yBHoJCZ1hmSCiE4NUefhsZ2+xVHlDtCWlKLmMOaBHH0082Wi8UGN
E8uOBfj6oTLngEwOJctvFWtPcqF8r5mOCVQviglMkNU6KWWPvS6/QrLTFiTBS/XSzjvAvUWqhRo0
qzqSnUdk0lZ6iRUV3tEZDof5Dbi2h7gyAoCsHSq93/4G2yuR84r+d2IWd0pK+7yUGD5CyiIf3zzI
lOIATCrE/7xEY44gmXZcVdDhogcwJ16tva29sdskdO4AHUQTGx3KxZdJBFKJkBVrQ7MHWVI9CFDG
vD3GVYsHLAdghDFAFTCHVXWG5RAYztOkDZO2eCWA+pvZ4FRKEg4tLHAAYQJEfIdlsjmoLyEXs0p0
TaAJydpQrOBBAzVUaY+wvpXioviP7AMLmovMLU6pAdSVGllJG+bnwY11X0v5jXmASgikufq/wyvX
96e2+I6q4V7BmWdSi90ExBLfSbiwAYZZ7NyZyRN8KnDe92kSmloLxHsHN18KHnsayPmdkEF5kp5p
OdxDtIViJVeBNjTPmWGGZQa9MSuNQaQSd2Yd9bCNHwaiHBeoB8VhdabN4CCSJqctdFs1Tx/lb6kK
a+bqAgsu2yy1x0n/lqitZwxGOEQfBTRSZ0kJ2nQ+AeHv5RAMVY3MpbVhOZo+HoYM1O7sORMMx+wK
G7oXxK711CWkCypd9kF/80dmvutWc4A+k6MZ+bPWCzYtYAuD/oiv1h8FQHltXQck+V7AHzOTD5CK
Bxy3/yPFs6vjK1lQb62zM+3BhAIHWukweVZxavLI1UuwJUQoiRTqKZsijyTWsZRObURt0yKQrgST
uUL3cKgvaiwcQO2AHOV7pg2HcvhD2jGIG/FoifMxHjKn6Sf49LwCsfjQmt0xE1KfaaIT5QcIdLoz
a6AEJin3VlL/nmBFBV1qN4aCLGQ2IRE6O501+hLkRA1Iwsplc8elsKFKD1GG733xJKIOqbwYRh4a
qMOnCuA1igWkwYMOnV3W43daygcHKKq1cABwy23EDqW10UZ3HYKyiMOk9l6cBTingo8C8RsRqJnC
M+AWnhilW7fiMW+J11vAJUEnrbaiFut7diJC7UEVXU0ofJaQk9nd1Rr6HfCLt4p2DxJsbB0moPhB
VQn9Iw5Yv760FNZ01qA0LfrFoy+nJ1GOvs/VQWXkF3qhYVH+bivUKtSTDAg0ZNSPaTE6RJi9bIYs
gaK7iYkfn9VQP3wQR+LNM5iVsQSBvNkGnQ8PCBgns3Om3+UkcSf2Q4QVSAqFiAquZ8WUORIuogTk
/ATxEwk3RCxhuiInnu5xE9m6eo5iSACLzE1xio+y4PcZnl8pFFdNEMvGzMYj1a67CY0ofqudikx0
cMn/1LBp5bg+FBpatrpyNzH92zyejWrwZ0WA4qnpwOm2s8XqwSB4UFXKU5cCwt6cRrP30szyjUQ7
T1L5QqX+kDTDIYLuxO2jXNvc4CC/wEobHwAosuvpb4WkrAcL4oQUWoVVOSGFrkIdz93K0A/WJPvd
fGalFpRDbQ/zg8rAlu0Sl4yQwR8CpbE8Ut830WujPrZkOkxEPA0pDeIUxWTtVaaao0GBuCieLFiW
wV7Cp1pkp5MZaIn5bbSEYwQMDa1AxdCxrSl9i2rhUWP5pRElh02aA73jAfzBEdrGrXAeJBhxk9Jv
1J+J9LNPUrsDzwqnR5zLULDO3dSSgttTtHX1gCTELQ2R3K1qnhClqls0lnhq+TIhc02K37cDbLyb
kBR/drrBJ18htIqetNpEIZWCNxs0FOeHQS/vUpIFdXuXlYgo5W0wTXs9ia07BwmziRYjGt8r+6JZ
NGICIztg5G3yqz5C5tbL3Bg6w58FjSGA6ynIBom3h+STNsf7T+AlOzfSpbJCOYwzOUYv+9EF7H2g
DxYMuik9Qd3So28GF5odbCiO/B967tbWkYOqMqRNQBoEF4rPzJfyjmCYxSglKGZNWGOj3v1QyhZ3
VxWM0icQLzYmO1a+ixk0jevXWoS4y3jW0m+xBPnpR0G7kFY8l8rgaqV4UGLlruzEA077i6x2H1De
OMJyxlXN+aWGn8wYVX4kCC4gaiH/w2NheH2Oj6pZD1MMYaawru7HqXMk5czM5wp2nZpWejIYJpoR
XdTuWA6ybc2XLDlZBrOJWp1jBfTOxLwzxsqzmgbir4eEPhV97VVx9EDj6aJpZlApIUrMdmz+qPOP
KRcfM/lN7pgrQ3tMgrdPlEPiWPFEKT/kmm8pLQSgzXex7RyIbWMCMs+cn8g02kWZ/BUgYEahMSlp
NZhR1B77b3XxZ5gDg4DbyWJHMJ5JD2Vk9Ukd7+Xx26i+wqxgZy9+vuOWiRI0A0AOQEkMcOhFcgtT
KbxlCMonLSkvJShNNHWrJGzkJ30wADFCd9wQ0MnKU3ekpp+M6WNVdQ+VqKVe06fnQqsPanMhsLcD
ddNpBeMkxk3Qi/RDU3CSqOKTMVT53mtpI4tS8DRE7xlgOoDGrxecnpVKPbYWFHtLHFh15TUaDF/m
2bt9kGwVKkBuM7ikGOyrVzZeJo1rpa8hjiaeIIw9etUcDG8kaD3Zh+aXekhGb49ps4ZDcbM59Dah
+g6A20peoIRriWmmVh/C0ZvhH5Q0YQ79AKsXk+s+olVzJ0EefmdGt+pbANUBFa9xDPKK0qAJkRT1
rYzTK0ZJX3bGe3rJ3PK9PGSzrf7Gw1c9lAFUa//FFIPNACAWP6rx2r7+lJgMqxwV4Lp5Xa0GbzF5
Lt86F7fduf6ZB9N/CzXFH8SVw+cYchUrRD6H+jFZRyXaKpuHVm6eOvGjkcU9yMnWiQgOOSB70AcD
AWzx/qBS0whswF2QG9ZL3lg/ob7sj/PUeYAPu6B2Ay3Y702lulGv4O8Krk4HAN/KkShuCzlPpaYP
pwRvAaO2RS20qOEazckYomAotBe5jiE5rzzq5E5sa5iBPekCHhWVkp1K9OVMAZQumIilCYTF0u6Y
Nu9j9SQ3H6kGSV8sgrFljoQcDPg5Rx6VYzV5RROMdygVXaQCPB/tu95IgWRUh7I2A11nz6Y1PRqT
+UfQK3fszllSfJt6WKxkD0Z9xyTyGOsPeWxS27JS1xiKF3A/jKSGrQR7i3TB7afGNQdmt+JrqzOX
COiVZsmhIajkwWmjM+hDnuJFkvxC58M1o8mTBVisdJchvaNSmGtwRYvsJPlBaeaKyhudkZO37zS+
G+PfhfYsRvN9L01nk5xmjZvnCbbUdm47PeVMdmTjTNvXUrsU9PtYx66qkKAu4dUeh0TyU+lCCNgV
VfsaM3GwmXo39o/tgNGkyI5NtTjNcD5g8v2stgFknM8deelhbVDP7yk9mP0fWuPdUzw1KjjKsyu2
ENImglfieWMJw6nP7grgoZqiPsj9G2pvuCnDRB4ci55z47XIoQHXfqga9VlzzNL8KTaZa8pR0Cvs
ew0JFkYVG6Jn/6JgAYQRFjc8qYG2X9wardEoUSd3NCzTEQ+kPOyI7Op1cu4Je5MZaPuluNM+3jyL
IfyJ05gbnIIMcn1QJA2IjgUcDNDOKF/QTZUOMA6xR7gD3bcnIE7wNe2ds0nduGa+hFzm8rqSNXIz
IeR4ghhBAaBT5cR/8DT+LTm6n596lMQOOzH51C0vZOTGeD1ARwdY58UwCYzrSFQ0UHSZW7/GU7Sw
NDtqICWjCsV7ljHPzHpfGWtfqwnIUv2evevmoHFu4XpFUxtb5nqe22LADcS1XnqxtXs5hwPEn9tj
3IvAj7Ev6aJWU6s25YJrBLiWmcKCKN5Zn/w3LicRfVWuhwQO9Yoqp6G8JZm5BIUYPN1Z/8zwFkt3
izlb40DPBCQhpLxrLFCnlAOcS3Blpq+jlzjDMzPtxJePuS08JgdoKwg/dq/pjSMeSK3Prj/gR6hI
Xs9d10di2hYpMp+A+b11nOFyV9tVYN1Tv6MB84zXkTgD0sddv7utgt5VbH7pffluVdT3ZmSCDQgf
Hqe5b1KYGVpvvFc04Ln5wj2si8wHsWDPRmrjcyIwkhN8SZDblpVEQSzMpG7AArbaEzM7exYCSMTs
7XY+dYtFcxWFf+4vw7MKZJR5wskF6M62R5z9+QNQmz4JGlc0DrCPzz3LnR6kUMl2Ym+kC1inEDJA
S1oErXRRKq0KJTFSRWtCBlW3qJptrTNRwzsD5agMXrHX19hYuDL0DBSUmtGygg3q9UirnknWLMlN
OA6/aMxfPm+3d/jGB5NAVoD7GDoomrWkqlpZF82y0VMgquB0UVr2mBXONP74N1Hw1wFAQbBl67eq
RWYgFA01gusvcYUGvHBj3DuRP+XIFwsDo/lPnOX7WoT0qiJVIO90SXOGT7JjsPLPmEvBIH/ASsmN
0xY1SFD1it9F0h9iS7Vh/euK0Y9OeAMKHlmWetKGzEtAyExmwLjFhzQdUOYiTgs3ErBiQaqC+UZu
M+td62oH/Qa7N59gLewbc3OU5QpsBClI6OOo0Tszqpy2/05Qupn7+zQV7Xr8pRiXDplCV5/y8iFp
4f5RPYl4lLYDtOIlmBDjkap1xIbUrzPmndukx7JObL3+xrK3Uosucxc7TfKSC4w78dSpcETSBVeP
5iLVmVsPjUPgRQQvIUNFCRi7vIKLELQXnTLXnpMIbI0h9lTpIshSaBFocjZuDaGoAYarAvnBVBTk
pqeB/QazxoZ9Q68aDpODWXJa64dieT1YdDPNMZEDyo13pXYQWwtGHyc1jtwepVNoaOp2WgD6Wz2T
WnHk4bsAxQoFnkqkgg9b81pZP4k122nyYIzQpTI+RGP0LXycApIk4syOLWoB/STYeZb6s/zaw6ai
i2TbMFEYb3ceGhunydWiWaRIDChJUONBRjQUT+9712rBOLNOCbzg5aT0bu+EjVsBmrJAZHFsD+Rt
F8FaKncgwkPvpoZSdF59LywYhNQf1NyT7t/a2EgKuDo5mhcrFeLeypJEFhnUikDMgXpuA1kLNZ13
ru+tnh9eL/+EWdw0E+50q9PABxdPzE2cToeLcG9Hz0IAsRU4se0cV5/Am8UO/xQQMCD0Agabvpg/
YBEkq+qMBqW78gjn8U63FZcddDeKgWH+dLCog8iBFZBgK8fb325NRQJyhasX/P/gi1bcMKIPK8UI
jnOfQTrII3fFPTAYvu7K+mH4251jwHW6uw6mfM97nL2NlQOLRhygOjrdUI9cXAVKy5JRr1OIEvcQ
m6/Me7WB4R3M6fp4rzPB/9Rikjnejb9LgX0CKOn61pF0QasAzJrDVoHdntEetBbWGUrymGUqLOW6
I/csMqI9t9mNu5Wz4aEpBmqEuarhwM8ChrYRm8NS6R0RFkks/lsojy2FUZE0QFPuaed7rqdUhxiR
xtX7OIdgOU4ltxJLIKN+H5U4hYcmjBh9mWQwacuh+psLkqfGumvW5atlwnYsEh1hHifYEaWPDWQr
7TrSX2V4Q9z+WTJfRtfTD1ImfpABHCUsQZdnhFI205hC6eS+hV69HssVTmHJjVnldSVcMaWB+VFP
7qWCBfVMCtRV2xBVoVOG1+oAE9ZCip2hbl2QEe3ZGOB0CF3ReHzvVAnU4Nq9/XPXxyd+LQeuIR1C
lqLw//+SjFWSGAvwe7DuAe2yUwHKQDUUJudwhB8f+Pp7B876m12HWxw4czKTGpYF1n1jSH8lk9zp
wzkXiZuy5ADA5K/OHJy2UhRcZdFxYNkJDXu3NOH5OQmS06PkonR7ui3bU4CKOhDGIoA4i/3SV1EM
Xy0d4mn92YL8gAxnPAP6m4lkeYxaO+tjLxqfoS8TDgcR9BRrRGN4W09x6ZooNxK5cgmkTMVdIPpW
OI64R6mK46WWr/komQYm9HkcSqXCvaJsPCxcVdDeUnPywYeh4ENPYdppzpD1hxnGxg17JXPpt9UU
qFF7p1H6Vxumj/9+2UE3DichWFRr82utL5JRwGsRFPvRjiUUvZtv5mjAtgUpWvXrdrANgBPYfaaJ
VY4y75qVY8i0kqZejkNTzVq01C2vjLRDZ6ZHPY8CImNl0eRnRrKjWj8q1Z7w8sY1y+UZUJ2UoJ+z
tqfPdAJNPjAkQxTE0LMHuypyYeRVBHNqa458aHZgGet3x6ccBKdV8ffysmykN0bT0pqysNcjO84e
NPR7b08p3xPXh9x1hMVdOuWoqY9tx8I40U56rgR99TCg/3w7ykaxHC9+ZFsoLUAjZFVFLk29RCe2
EMP5dBGd4UhgXggQkmNBqZI81I9V6kMLdy/q+pDiUfG9oEiFwtAySyFSP0/SiKiDP7i4Mt3EtZ6q
U3zCA9wB0cqlUHV8k+93BrsXdjGnMGofoKSMsFKoB/ReOhjlQc6C+Qc5ii4eNcQ2DXu+U2tP2tmN
GzU/jBgCnUDewjFvZfkzZqYwGUrF0NmUKOrNLsfBkkAKevkk+72zrwe6tUS5giJiQVB5BfaCObIZ
JagIhxQnbUfQotvVRVlfxHxQ/4RYzOekQE+eidYMWYbyaPgNjK+SX8zhSZ7gau7tr7c+Z6+DKdfH
uljkEQqJCQtbvTqIEZ5RAj1OleobA/k2SNr32+FkDm9YbkBkGOisgB4H5ZxFPqkBaVurnT5DEpJ9
T9+M8H84O7PmuLEkS/+VtnxHD7ZAAGNdbTZYY2dwX15gFEVi33f8+vmgrJ6SgjKxex7SqjIp8QYC
9153P378nMnJnAaWNPmsbjd2fMojC+V1bphlpCr/spH1uxe4zIss/yw0jIsHDvyhlmqKvasgZ55f
N9d4Kvz5GX+Dg5Ew/7TE8hF+CpWS0OiiX0rzVViYEx63tvyuIKnhhHa9aZ7oJBehnQJKJ273lYj9
V093kRPgPjbHvTrOV9kwbWbQKTH7YkTsN6d9meqF9rvAmvD2fn24VRXKfjwG81Var8yo9NYiVrAc
gvXqiwL5N0WX/stKFzlX2TPBOcicg3gbf29YYemTMyzQfyTnaVt64X16IyL5i3Lo45/f4G+iBCsj
7ESYJ/24HPgT6hxL0Dqar7qOiXdRtPN0P4hfRfffnHNWWRtIh7JZPoHQviSVjbYmFjF/EZmDF3Nf
Q3x0Vh8tk5n/H40DgDzU0Jd/kFK7HP8ufEbcRYRJrnxQlD7J7ofymCmvbbIttXTbLES0qgPreMr9
+Ivc8Xfx8Je1L06EloidnrfCcBVu12/ryGxvi+uIsDRdCcf1Lnga4X/cfhkPl6N8cdf8surFYQiF
9bqVFFaVxZUjqDjm5u2IomFlD+g4K9qET2gCwUw0+2x2crmxVD8x18nDn3fTZV27QiiM4hL8EfiY
0uoCPIhibVXMy8RQXK/tEKpJmq7sLpIjU5jxFEKVD2vUVtGe/7zsp1HkZV2D7hu1Jg0BukW/nlRs
WoURE9NlbENyq1157nvTcNHjv048w/GRElF2xi7ey5vVMz0BmGFfJCSXl9HFB7j0JxOCzhfqgQ/g
R5E5T9tGTb9Y4VMC8GMJxJWBgtD7QW3x12dUp3wMa4NJB4bGJFd2sl3AYG5rToGzaDdEbvuV4ucl
XMCKCxUbMRoScugIFyt2hlA1uo+cc91VdiAlmNRiZh4iW5FmlRNINerG/vc/v8pPEeXvRZkjpdqV
P9vyYFqCNlUC+Z+BGDval1e1bsa3SWExFKN4dDvgypnp+zDbyhdLX16FlytfnNw5EPNhDlg5jXQr
LiNT1xdKlPfFA17ehZfLXBxVPetEvy5YxkDhfFe6mWbhPFQ7gofXpxXYqKv+ecXfPhdsliVOL8Kq
F4cySVGDiyCDXjHkuJvIWw1UAtQvQthvDgByYv9a5CKTwyBNq5ETa65mebYw014Lb39+it9sRuSn
0M9hBAZk8rLbt2oKQ5+WzWiEMWSs0UuC4gQEex4r7vggcNCO/YKi/pslFWYtGEoFRgGpu9j/Zdt1
CTJw0Ifn+Fu+/hCgyM3zaBmV8lzD3laib39+xt9cn8RHlFuxb4G2eTmmOARdsBIqJo3UdbEvpGAH
JGnnIZf23F73Eobv2QjVd/oiPH/Cw9iSoGBo1EN7Y8L4shj1y7Rp22DKr4xY33QrcPMp9xphMIgW
6n2SKccpqnyH/oIjzqIdCCJ06TVT3MVbLMLWH1fD2tM7SB/y3J2K9cc8tI9l0t2vC+VtbL/CZ35z
FQLAIORG5bD0uy4nhv1h1XRGII4nIZEdaUaFrCq6u6jV91KpH0d/K9CLSZDFQPNw5YrwXVJfC3GL
yOw/v7BlB/wcdkmbQHGRdlpK39UnwXt/jicpNvLVqRNzW1HCR93fFFVszz7TtGv/i3z0N89tINsD
Os6FjCXF5XPHWaUMYdVReGogEpG0hbHhwlAIzFDZTuvWQYvXSXOQofKtUld2LzCSrw3u//Sh0ZzT
NKiASNBQGV4EW5hikSrFY3eKDdxtmsRFfnSL+P0m94dn37/+H68GKr84CjDAgnTsxXUZyoR2YfTn
EwjEqVVsqb3pgvq6NA7Y7jp/Xusy4dcWnXkCLDXN4qN0ecd0ES7DKzXqTmFw0/XtuWzjbYF5lWF8
JULzidr4Yyn0Z5ZJp/VnRdC6qBs9Uf3mJLaRZfRyaClTZa2myobVcFhle9zKXeaLYRAk0ynsM6dS
DwJz2sya/fmhL2/u5ZOslvkIbjry88sG9ZBnUqInSXvq6CyutGQDKeyLJS7vtR9LrDQ47kvmwv/8
mrrU6UqM4mBuTwUksLLLj32m7YZmcIZ+pPsoXJUaMtFy8gUN/bdPRvMBtBBc9ROhdzIiv1prZXvy
Df0xEGWvW6lf7JjfPBnpJiDe4n36mdyot3GOk3bIk61SL+iRv855i31kTXH+iAfkdRSvbOMrpuhl
ROf7hO2Luiu0Beq2Szh8nLsMO6ZVc0qz52j8Rj/FmdGU+/O++MSlRwYGJJbXpiKi9XnmNKzbsUBH
OTrhiWumsmArOXWFINdelhX3hRQ/FJlwJ69Dl5m8HSaAblhUt3KReMiPvMhZtC2JEZ0RmXnUDRYi
eP/D+PzjA1Kcc4rgnKP+8eu28usJ7bRqiE55Ux3rcbWRcdzGO6/UbSOHmlN+sd4nhvjlgsv98TPa
McNFjFMWbO0mNQMsrxAyQ70BNlzgaFvpRjk2hhkd9HPgde6iUYdgzmPsVM+59yX96RJe4sOAu1Lv
UOOSFF3CS3E9T03fJsFJLlJrLYeHMAxKS206MyxGm2oca9z+1UAWehaf/rw1Pu36X5f+RAbMxWEM
yzzgnly7qo9cTpU7Whcdpia2guZ6aKoz0mFfxJ3Pd+aPZUlj0atdA8dc5GO6VEuRnBXBSaoQP6rE
K32aNCsi9yukwUx13xqghdZxeQwlpkbjqd3PanHHhQMvM3/+83fw6XLhw9DUhIeFYDSIxsWHUdoO
wdNOF44JjcDOV9jomz+v8LtvGQ4UspF0/eh7XWxvWRnVFC5PcNKn0Srk8rHhnjYHqSIJVU5waMu4
OYzV8EVO8ynLWDbWz+te7HIjWo+RWLBua5g6dn7uqoXLx8DjYIeNWUDZNqEGf9WuuEyl/l6V9j+n
Gcr/JViZKtUwlgPbWZqZYVx1oSW2qOmommkwQcgUwBe7aXmKn1O3v9eDls7NTVP8U84rDX1dsHdO
cEv9rPBE8T1HGT4Yky+ytt8uxFAzGQw2Xp9g4MRfJusVQTjK8MOxfAo72axDehZ9/UVP6VNYWF7c
v1a6PJaAL42sDKzE3Lw/F6Yuf4jTl0zgpZL79MX9tMpFOamHcPfFllWE3jDnlWZJg+7gO8noYnaK
Kv2w1hunaEJLKpbpR6HxegqDH0fjf72N/zt4L85/L9f853/w729FOdVRELYX//qfV+V7ftvW7+/t
8bX8j+Wv/r8/+utf/M9jxBxnU3y0l3/ql7/E7//n+vZr+/rLvzh5G7XTdfdeTzfvTZe2Pxbgky5/
8r/7w397//Fb7qby/R9/vRVd3i6/LYiK/K9//mj7/R9/LXji//r51//zZ6fXjL/2f/Kgi9KU+u7v
X/Zff+P9tWn/8Zegyf+OIjSz3n8PfIPn/vVvw/vfP1L+nTkauELskR/mahS7eVG3IUvq/74cgUWl
FhotY5q88abo/vmjRV6a5gWxBvhA/uu/Ptov7+hf7+zf8i47F5gzN//46++Bz5+2zrIuguPclajG
SBC7l4L75/gJe7XptEC1BwuyCx1ds3Mk/ZseuGX1FI/73PcqppiKkNmetjWz9jD0vp1lt6ITc+VE
9rRQBFs3y+CbA3HqH2OVm4Vx1hSvwG0+tLA+DaXTwmnRGaV+UFU8HyxspIXWSpA7yVa7fvTAEsxh
wIdUdhIfgmvY2Gp6W9ZbGjQQPBifUmwj5LP53mpfeDPqDk8Zaszja915UeaIq11UOtNGt6KPDPDB
rrdgENnKxE032jTX8TG2OBvgOwBJ7WG2JbPyso3MD+q36LW2MTVwgCd3qRdbiPPm2+pGeCJXWv47
A9dWbK3wBkjN+rvB30LWcHhNNqkdoBocYeYyXqN48eRvp+fZYkQEGdXZme6gKNwVh9rRzt2bHzlj
cSoCp5acofXildeMZqFiRpaGFrKQyrU47PXvc2sOshsZh6q/SkW7usdAdN4L3xhW+Vv1LzQZZ5/s
6lmQr6C5PE22TxtpcvrandXtkCAW6/biQYLAFNhT8IzohdM2mx+tSdWUEbWCBK3tBMPLnMxLrFW0
rSfsilAQYS7GGt6Uj/7Uf5AdNvWmT03tdrDLE561eKfq9uCOTnNXQqUmhbwN7vWH6jp2VUibibua
HPEHCbnsnRYJ2545Cy9t9sI78NOrv4JJ7wnJ0ch34mh1zVuDdZgFN9zYS8kHFVUGj6bQSN1SWhEY
XKaWcjPdd9cVGvgMgXcF02W6O0kHaAlm+THzlUf1UQ1pt17LdunFwa6VNiGa4KJgDiqTCIchYFSr
uENEIvPQHZiREZBNtTSNY1VvtPx+DpEVsYre1H1Xmex+xeV4Vl4kq2dyRb5TG0er7YEaDIZ+QHfS
8MKW2TpQ1lQ/zBqpnZVifO3F5c2kMeGCk1xVbOrRUt4jAODaK9x4w+z5GZmC8aU8Gt60za5w3bPK
a+lhCs0B4s51/k4duS2u1H2l2LB6bmVjW1vxdXPXzhaEE6wsVy+QZJXr5lAc+vi2Vl0mGpMDX0mI
JBEQpVvayhmAX3KKq/FBv9Xc9l72LXFNchCfdDs4VBBZzjBRM33rv6FN4hgIxXMoVNN4rwY390hg
pOzQl/d5dG6M/Yh50Beo50X29OOuWWTrydGQWfykKlcN6YSUiECz9YdiVLsZ3EXJ/CvZysvWw9/r
SICri6vk5y751KD1OsvxcqcJt5AlNSu7Lo75PvFWJ+EBFTuSioWQwFd9Fd8r5xhK/Ve0hItc9O/P
gIbl0qbH/u8SIwlWcRvAaFPt/IC6MsIicBYdyXqWTdGkr/wVoHyZIf69HkQlWmuAo7DBf73HA73K
pt5gvWGXyDvkhkJrEX1VGb7f62/wkTdffc2X/JxPSy5fwU+hAxGmDKIXS8bbWbtZhKtVm8my3pFg
Xs//nRX/loe4DFeajuX7Ip9C7na5piq1FUILuOt6AqQ/7COLU8K1Oh+DYpdvZafOnzVvto3Gjm60
xBxdxc1dLXcmTvA83Ga+E66dUj3PzuiFTmq17hK/TsL37hsOqnfpTeWqm+Kq98S9gGTasOttWYCD
6I328hZxmb+lV8r4HwwB8Sw3bogk4noTaXsjelGCeyG9SaenbPhOczMc71rour1x0/ePIWYeslMG
mxi2bHF+SvtpMSI3pcdGtSMGIpXrAU/SpHjviu9j/SSJD2I4mHr/MMeezhxZzVjgVlqYGEWK8TIg
jRXZvuqBKdorsNXWhbfZMG5X7gPG9OglakA7XcQMetEwW89FVTxL8Uug8pFwTGbGXeUj5DdCsCOE
NEwHZRv0MBhIt0nASY3nirA4ZI4cHLFDHZu7BGPWAe3DFdN/O03bx+uNjcilDjLdHnLf1OpvOTo6
+poRTVWFtFmZRXkWjduR0f5xrHBF6sxJDywf3ad5ETWRGrsfO3utIMB/rVc7piab1gHQL7KjQAB3
A2WZ6LSm3Ozk3NIZrLOEj1VoFb6HTkj/0FrjO+Pr9UsFRO51u5kb7qMDfQ1v4vlkPGtOb6NATDhM
m41IwWRFvMt2N+QnpWM68akddkq/X9Oj3CcQnHvhVW8PjNOjEBjJKlWPSRwyx2aXVLjsWqL68t0f
D2VxEwj7MHBg7dJAh3rEPTMwipzZrT3amaPh2mCryaMfHtt217Toqc/NTi8fO6srHyanQSHjmIhe
a+eZZbwl0gYK0Uoy24j/NLvaPfLN284TbuRnzYrdbBNtDMOs9uGxd5OTAPmtVkwpd9N3GmPb6Cb7
KF4BtULsWprd4IyHjhuO1KeCJ+SoqD+rZvdI49eJECndqU5lRYXVcFZWLtp9z+VdTJP0lqVRvLuT
bsNrBC9Jnkooz/dZ900c0cTczcamVA7rzhMdYE+4JWbklNv2afqQ7PVe6Xa5bPLVIdLpTFZ/8F9I
QRBX2rRvksvIbD258k3N17Nqtv79ZCmBB2lKgFoBldwklN62si2sbpBemTYcMNWaEUCiLCtNIXTw
po3Dm2o4yAQ1xZQ3WCBPdrq20AJTCNhvzKzMDqI5Ibsvsmuv2aRbpNkidINXGaoMTFrcTMdutMvO
kcVjPZiDFTebMrGLZ9jPVme2T41yn1rMz5KSKoEt38zPU+UUrmDrlhTeaMf0HkSDLugiodfgpxe/
KvKhEhzkike7y5y+9Qy0dNhN+Q9nP21tNdNVKmybacu7gamy+o4+mijZfrKZ+nu1t9sn8YVcdZbM
5RVwrdR3UnWF5WknHxEqbyqrFgMTERnHz51GdORyr5RXuvCoxY/j2otCxnme+26jdm6/Pgi5uQLv
Ct0xJnetQ6artxxpHWEKJxOf64flqyFjSAlBcs2G5xo14kO0Rs3arD5oKeXCbhK39Gb4Vcm3PFjy
SJ9kMVrZ813yWn1EN+PdWmTzmQOiFZJtvCmRGd9lp/L7HGLKbkX9c1WQVdkaj1WYSOOPZFEPK7fk
N+5LnN+Azpcx6YOW2+uEcdFdzxeydhN0Ca99yHRmInmaaCm3EXrPb93H5JTAdhMT42aBxAUd9tLS
BCRhuQLwHx+jzNLE45DvVbyFC8VK/dck1syEu2s2UWBX8+/105g9M1G2Xm/0GkNJp1fMScQD+oo0
OTMrWAqyU+Fcda0SOtebQUPDA8/g5pQ4YKzaM+PKvHFGuY3G8j9GBWoOurQ7GX8U4J+77odbU703
7lWZD+Uqa6zsTmkLC91cB158Vz3wUO0BvrijsedxHUZOH8o2KqshmakJXia/JIQcq5TZX+s9Ju/i
rtnU7lr3FLc9p4yJB96Q7Erj2K1c3OYf1Oy2bGx/vhoaPjgvfnI0a0Hi4iUYaK9p5NQMYq6cOLpJ
I1pvNuNbWsY3ePJXR20+BCr2KnXiNtFVhniIINwoykmBUODO0xl1pCDZJaT62vDS2j3XeRicqfSS
0dZzh+qIKalisG20g3hnq5yLci0xaW1xtqLSjgN65x1WEoEzEJEwvkQ5qVbJqV2VDk5+pbiGytcI
jZnRlX007+b4KtdNXHfjm6a7SZsnbUTByhNfVgq15kuM3eJLiYwSZ1/RnNbWvbU7veM6H+h2lu4C
ricoAgd6UpDkG+Ji6ma6BR4sIv21rayw2WeFJfRPVUXwRX1MWn3EtTOjlSGZASSOwlTc1HbLxMpq
KxdPkup04ZVInCzM/vukUdAeC4G/4KxlS9wzIaw4BmnPPnRiT/UmZ3jV0432IIEnUQybysFAE80J
n8Pv1MH1FikHvp6oMfst47gcofR76Ybfh1N4x8Bqc5qxdEhvoSY9GyUVF7S9KNz5z6GN+jAigoaZ
wjJdOXXj6jEJ/k2b3AnFZinMEdBlx07oQduFdlaMuzi5Wje3enmoUi/Xb+qAuuikCue5OurFeaw3
cmayJ4TvRJ1Fgmd0jTfw8wnfNmfqABSjY21sCSOrNLMy/yRLd42G+Ma62QzTVbPakz0oEF9mN+yt
9eT6xmPnVNktvV4pc0cfhbVb/H67bIfYzV5nzo8xv9o2OAtcgz2SUO700meWWH6HGkQAKTcNc0UB
x84GHuAm0pjwDuwIn/DUbLHv4OFiTwj3rR0320x+DujpOImT0/3otxMCSrpJUGNku0HnTLZIvdRF
5pf4aWdeNXAr2E1sDiR+rRUPnmaQVjjA5Nm8jYbXuPPWqRtrwB+mphXm2kjM6ma1UVwBFRdisOKO
W6RwMg/dncr03cEttvNNEtFdEHnJJL6kAFRa4QOTWdvO1ez0QR3M+Ep/nsEYoV+Oe/wtSoeijveJ
GpwF1e6EDJorvGDMZ/toIdm4im4Rq9QtpFRMdU8RaaVeTd9iMSVUtomLbE37mtwFRLsbfQs18K3e
LK5F40P9yrF1IplpPtRGzfiGMu8GCxmL9FElMait4btI4rjRXHnPJbnJbwYCxG54Gp3WWTvCEZyG
fY5VBKQeW3QbN9suPxgUa7JlV3Mr2Wzu2BHWelfYreffNtvygxLeyT/k7aTfA7V4vNEzfHNE74BR
kDG0ykfaqbjadFZ08NvdLN+t/cc0ssoUTX9KlbMqnlHy1fGHVu6TluTQzihPgR4Uq4gPBtF2bYZI
nEZ8SkQDU5OvG2qknrsgRtM9DHPFU0ZGzZndHFJut7I0m9ARCxRiJE/AWk5bcUMkCwcevkgxub2E
vJ61um7kj9wUa1s3zOZt/DZfyzjFN6ZM6tknu944rXHwkG8r5ZSQhI76NQqvo4FUiqcOjohfXQsD
w5nSHQk8m6doXfE9tHtz3ds0HbVqO85bWkHgT8sYerQV1qbhMDanQ2KywsfhHfyoMUNxG623o+NH
KKdZuW+pplZdzwRC8Bj8z/kYzQHQgHw4yKx23sjPjb3aYShiAZtJmtkRsrXNMOyVILRMgYgjTJux
eNeL41DezcM9FhFxe1JWe8AXebCUU5Dyfurbtt2nzLzK39pvxTuzFV4redH6mww+JQOVRTfr7tUg
6Q/aCpPFzoTgYcbdvZJ/h5nSlaafc/RFL4wfadMzKGYjCSWsdj4JgSIcdDqMNiJXhqcexOooiF6h
5lsteZHX2x60BTOAfDPDZCcstCYWt52/G+Mdc1QtwVuccgQhbfVKM+PRxnHR7c71sYS37JvNARvN
m8amkjF1rsvxm3HS79b8fmvMz8F46/MQ7G2FuZEHLGuWk6aUrnqgMtHIEvsb/Xa28M1rQAEI6oGV
UJ6LZ440b/Ql681VYTdHw4nBRfaGVTxpNluG6PAyW/lp3vUfpNcmuiaW2psa9TU+FZqpbxg52AG+
3YNLub23WPIwxYs0L7kpminaWdwWh/VJP6NLstpLG24oW7lh0BmngNPKEwZ7XLkok/UpymiDaMuh
U482Is1H5vtnrkOKoZXJ+KdVlKYufXR2eiMZdsmEsOhwFmyk2rck7SWYKewEPpXs2zOX+lmtNiqw
T7zzrfUhfyke8b8RiJfR2xwg03AtC/t63MUrs/TKyHfXBLHWmvmNGcXxNnsMEySwb3wfb8YFVjR5
xA/uBHPaRDMkVivVyJmZHX4NNxrydb0TkVmsr6XkFBTXinqXrGUzMNh6FNNJZnUQmfT1t0Q8+8xq
S1ZOf7iIzToHHr1OledpfOxUR3zrH7iQmE1WCqfFApkUQnHWq32ic71pe2RB18Ce4F/6tlt7zML2
H/p6mzc3lXRQW681kOG9DZPbnN8dhsSqcTZDpgU7cryCG67RySP2K2KeQBZm5VyVnEF3eIwNU8BN
2huJvNIeFHvuHGw58/dGug/qxzb8CJvXUOj5UxS3dz7eh6v3VfutBhxfxY9h7RrEuNDSBo9cMHvP
rGp0cdXkamioegEULGJWzzccPTMz2PpW0dmlshVSJ68YOz8YABOW/GREG3m4HbRNFbxKqHGujX3U
7jqQvvSVkdhUxCWPCmiHzc+DQkq9r2z29Vbg8tr5b8N6o2rfpJvycXBTArjZDCa6kpUAom6CRue1
KzwAMKMOoPioY+zB1UPIY/BXM2ErVG6bHOfC1rrN2nf0AWUxI7R8w0OSNBYcvfVq+Wosb9fRdVk6
iWp3LYKM701xN+lXvvK9xLGNy25ICKjJYUbpSbfAX2evs0Wch8BmT51id/pmQW+rR+J7gUlR8C0T
AW9ncVcH8h7lSVsNddMonLl0iN1LNF/faFeShSI7qkxclro5HADWlzGVFRqGkb3yVrt0Mts9Cdb4
KCA1KEg7QrMVtcuOtkFpGdNGRrqy8jGiPFatCaWAufVKjjfjQm70Xam5KQbUJ1zD6p31DhIxsZL/
CyhPjYWK4o67mD+quTNweAowThMR5Pejnl4US8+s+b5RDknnFXdW3Rxk1UF5VmNGvA3MrjJRaSWv
Cq3BKzxeARenaOzowBB6jNxOrzgnqcU5Xr6rlrSQG3XBQ4Y9X7/O3mC+dXS0DWCJo3+LfT4Yzr41
xzO+b4Ca7hRvUeNPQWA685X2Qm+Plm5WZ1xzbePOsPVvBDRLeOfWMpfvX+ZnQncY8wcdlw+Rcgs8
J7cQF3ELG5BoEZGwFW8w7mWT8lHHt8ZKgRb17dpKXyXHfyydnkJ8dS+GtvSC/gRsAyXZBOVVFOwF
oGYeLiD/K08gWBIVvRWcAbXlu343PSFefoPP7LkJPIV4RlEJdA7aA8BndreIWkB1jLh+ucaFt5X/
ReP5kkXyA8r8GVa86OsLSjDoSluogDcInh7kXX9Y2hAF74cCdJO6wbXhTCQJpGTuvNNcLh5w+uYx
+wrIXf0OONaYuaclh93TJ0e5WdE6pNlAOEEvJ4uKjkMCvBBaY+Ws4M+v92zDG30gJQXWqrw+P7PV
JXZ+/uKjcTNtlhJyeAAg3fOWrYbgcgW0AR7aOfpJ3gdA7pKHurQbnxSiHkGb382p+epRfkz8fQJr
//Uolwz8cK6Ytup4lJwMdSdfl9s+3NN4otRyyBK3837GeJBBQVe1/SvVha64Cd3EIvlyKOVNcbts
WarZH3jFeF5tg23vrI4EQWvZhIErX4FU8PCt1d6zx7ELzV+GzfpQe74zv38Ns/+ug/HTy1ldNNrL
lKFgffgBPy+4cr9RvP9OB+OSVvNjP0KngW2/VuDoXY4AlVLUdGNcLx0M8kye0K4Q91pGCzhiqYnH
NqXnT13rf7aGf24Fy7/beD+vuZAmfoLzVRHJYXGB1herki6wjPZ2UM31huZZfw6pZlqnf6DjxEVI
ucBwo76grLucIl/j83xlJ766IGn8/R3gSo27MKohsBR//Tx6X3Z6EE1A/cfqAzSwVizFzRyF+umR
LJ5NHyab8CHndmLw4FHfLo6SXU484MquLTV3+aQUHcFd/CockamhA5Ijtc1gY8tlSujYNmt6Aqbo
rd/iA8r5tgZOYiYhs7EgDndqArPOAkAqHmmlfXU66OPzAJfHg8YQ/X/FYCDxUtzCLxCGKfRZtRvV
hVszU3q8jc/9m8xdpzg5WcpkCldLfyF0/Adlj5+EXe9pY2yV/WgCasVm/y1bW6RDk218E1MnlW78
mNTdQchabSlF5bsKAbwbYIHhSVas6qChmhbVNn33mGEvc873+WuG8G9HjxofV+yN1xsMhihSifSr
G58u8L30bfDGzbwZD8nOcNRbjNfnU3bMrnPGdiz9oKfAFL5N+KcUPscn8qvVNanslFnDllyboBA7
gKlM41LSbMVNcZgdxKq22TeRbPnkNwCx6ZaUayB/rr0+2OUlZp1cgIyFlTbicjh6hJbsKjt+bvWs
htYKAPBJ8PwrIueAQ0TBRSGaQWhOeMOjKsw7PDHwdB+5CTN6w/XqOVub5VE4hpvlc8AyyLMrRHKP
5RsSRbEX3KrTl4ZWynIh/OEd/9gDPx0qP0qTvo14x6o3PIiW5qjXypaWsCnYiRl9EGzsBmhtcATu
c96a/Bw+jNAZ4C6aId0YYvUhvf9y7/32rEOx0tCNhWx1yWObqj5o2kxWAX1S2V7Ml/Rlcz2o9pLf
jMfQ+fJ6+cEW+/RV/LTmxf2y9qVhjjtJtVHxXt8WDrRAN9zWh2G3PhebQLeM28FRaDl94Fj5tpQZ
QelgH7MA2TUuYNYwmf5N4UAYHiA1rG2NemjB65ZOZ3qmk+8AxPp3w3k6D5JdPiAcinpYejUd+7v4
LXkBaKNg1G9b9EsANTLwCMu/Ak4AjlsEbcijV2bjagf1zOHJjsm1eg52o7JVChy/5TMcuPjcnEoX
ral3ijiAd4/OjIW01t0EZiV5+U3emgoHaPAWl53qetyvHD+2lQPQI5SGjix8dZyeG9e/1Q7a87xd
7xcIU3qs991rRn+xccXYTPcl1gCu7gZnAxGjwENpc94ANGmyFeyUbz0BrzWDayQ38QY4Te6CQW1X
gD1LNghgcyQq2j0CQUtW6bY3paedaGRpcF/7Y+6VdveRPCToZ3CT1/PSSnEodc7dXo1+7LjCTT3p
7PuO4JYnmdQAGX3fEtCxjGyNq/fkmwxHw5RBAwsufrFCjMIjrXbBfbtD6+CmQePR1J6mAxD6Nxwd
1ueFD2HssHGxQxDzq4DyOPcKJ3tQrozNAK4F3ncsHoIH/5jedY5iGmfwgr2xDQ+qp+6CjxX3l4MC
avFYcJNHV2sb1tEpP3B6JUQvSWFBso9fdrmXxvnltl0mSmB3M6tlXDby52QSqyrUuaXJwlQ2WQAR
h8w5oJUf2dTeX9nbQxj/YsmLk8IQbVa1A0v29VO+spJ0BwrF6EqqMpbAPTFu9O+gLthRT4pnTLd+
/l4n9/J0zCekvl3JjnYxEsmz44t3fL8EzejVHyFPlXdrRJoxtuvu270S2jLanaIlQ8SJbRkFKyfc
zoqTZJRLpkIv8llA+dtp78bv8oPyNFGSREegHZSgUsi9OwpkdD89RrANN7w1rPQhvao39IA4hx14
L6aP+V4caGZEe6rpZXM4UWQBMsOxAmB2ptfoG2qFikafQDhoLy1QMmfWCltPfWFqiO+brpjNb1cO
4gNKv5nNrPL4JLlEvFTCUMSk/SIdsh2nlabHRpkWgK+Otu1E6UAImyYXzouomKJk0isrzQDyFHK3
qL/5VG8t50yA+eN0K6c416eQGwH8Dj2fb/ntdD8UfNetKe1UfWPMV8lxMQSMH6lLes3m97acHoqf
2RMMa1gDeZxE9VFYeZR3qw3va5udBNRm7+CzPRfIw81WcVouetggXnTIH6cBORMzgnqHfovkyLWT
loBgG5x80tlWuy10rRxm1oFr5f8yd15LjivHun6V8wJQwJtbErRtSLZfc4OY6ZmB9x5Pfz60tNew
0RSxpXNzbhQhTaiLVajKysr8Tf2uuYvgN/6r9Xv+Tv6fUlQkTiXCjbHkaQKED1YatVU8LIAMAYFH
waDYEQnTt74AxMB1ry+izuZNK8pUbirU9r6BngJSQFlX+y0v4oP3DdW0e93a5OEtL+IRKCP+LO+E
+/iN1guN89amAZFRPCGG8+57TYAMcjOjOEuBSvtOz0SntRj+cO/VvccrfGyder+qkErWBpQ0HSE6
NwvvieZewy+iz78bswPBjm9HxYzo1G7d1+6l2WjBPcx3kYv9IK4p0q3NByQhF3l3m7YsdrLtAjvd
gtc65vcubzTXzih2meuAKP9s/RwTCrwrQRMEh8bdqhnKnKvYWuO3SlXDXKoYwBxGfRD3MMc7VkbI
5JeIoY++mRBmv5I7UxGdqzYSsGihOS7wgLkxfw9vylp99kmTul2MHSka1Ft3xUSw/lmQjXXRgg9X
r1s7ID2x+GHG9/SR1zvABrIsmwP6gSG4nvMrXyMNHKPRzwuWNpyFKcK7KjIrxmeXPODd3Dh7a+3s
x+dYtgKptxo2FIryzUO4DKh21hQ40vexNtBSgKVxcRfb7RY6LlCOZl3YHqaG6Dpe/4HS3A8cE5mz
/KlB7CEIciBj2gIKlAKw09mXG8eGnkt/YFw2ZUXt6MdshjS+Lj5/RB1GH7B3CJhoTUyFjqOc7Chz
WRnj0X3Q1tLWtJu9+oaHAC+fudHkCdKet86n0ZTxqXA2zdj0xT6OGa3Brlvc6w/aTuOJsuzscli4
rDH3jrCyvlsc9XX3veOi1wDXcgfr9CcXCafq+sJPfXr+9YtGTDA7YyQ3fv5Ffmj0oWsA7hoerUft
Xcjt4Ejnsv1N2xkAbbNuQW68N+thDYqg2pGvr7pdsUaalmSW9VorjyQZD5WzyJ7yhxHK4n7LtgBl
X+o1eYe1p5sAunS4lzOCVvAinNzbuH8dEWsoqFsZ+NmxTufw9AeeSbV3ET+5T9JqzBOGR+2Rjben
mjQSekK0G+aYVh8v+cn3R/XKhNIq66htTa/90EuGVsm4g33wysCBVREYMK10VKiwCNNe042/Mu61
rXabozk0Zs/VS7eXflurdpMcvDWBUdloK/PQ8k/NyrqjNbenb7fjddTz2DTvNdCfy7vuKG+sp3ab
GzNH54Nq9WUGKDdCldbghk71ZxOjG8Jcd/5ZQ8hXxk//dwUkSDl2786Dt8t2w65aA+fedLcjyBlZ
/pt8wxP6o1X1qpPGVQsQtrjFI9ZBjf5Ge5A4eWCOyeRew7vR0Z1s90SXLsyoTI7i9IvkNl77tvpg
UH0M7eQXBeAH9zGeYVWgwvbleCJMhuYyuRDJGSz3z9tTV2s9d/WcfvS+Xg23LbIWt+amTjcJwpgF
dUPyCOokJOH1Q2Zug9tsBwoUn7C1sys3BoWn0dez/FY81dtmjf5G81Q+awCGxqzT2fT39fecfsCO
ittK/eauwRvtzbvGFlcldc2F8ibwZPCO8l66xSxgfMZZN61xE1GWegK5c6e8UUlwKfU7m3zjb7LH
wqbntXa38Sp8GE9z/ODaCr1z+TS+/XSypWBXi4cRjLgK954MHGZpblRqfAOINxS09B14cXBCfEE7
y3GSjVcFyV5ybI6OuMtsvm0MnBAw1yhTaXt/qb/NO/obKJSOdeQl1n0P5AUogRNKaDuN1athO37P
8W2SbY3TsBqeSX3cY3ZPd9XduxtjBHFnr84jPvPiWtgYlLe/GZvKXaPZD7RikxQLeV3su5PKS8JE
ZWhDkvE+viBz4kBGjB44yPnj0MPGAxW6rG8VqDCr6qZYtbb04tPxVpbWxl1GtNnHe5FG+1u+8Tg0
IAoW2UONvGmHQFO51pbZt6S2R6CFBJ7xh/Hcr5djvUD53oMZWRq70fZEsGkZ3pQ2tXHARrazUrfO
Q7fp9tYGaNYuf1Jv0oq6Ym+bayCD9Da97eiO2/8wV8DCgqV6i4yA/9zt6+d449zirm0HEYnWwnwj
KpneauyWm+voW0Koo4cA3HWl1XZ1Q4pm+8fY3NBC8JfSnZGtORrFfXMn2DCEY3BGo2d2vzU+qnpI
oVHC/LtE+R/xcP4tu+YTI+cqW+f/Qx6OyR3973k46+JX8u79nyMhkC6c/4mPM/4//8XHQbXzHyjS
wKBRqCmCziaj+BcfB82lf8DOx7thpN2g/fiHjyMY/xjdWCwEbdAUQIBlvA//RcgRZOMfFoKlGv50
+N1qqvIfMXI+BTboPDIsfsqwCpIyeFOO3KPzTCDz096tCyU+Dlq3KNUHt5NnLobPlLRRXBXzN8qp
41RG9/pJDbvS69pvxFw+Ocl7GuI01zoLC4OVs8UfF9lNk/Ny8qSE/XUYPsH5RNwwSHF/SBnmrtXW
5n6s0lRbsFb9oqP8tUlt4ThXZJqb2uRWMNuoxVsQOgiev7eCWK6a3Jbo+c1M7XNS+j9Tw+pjZDJw
D41dgrNszWrMRkuaiNBN5Jdu25Vkj0wgDMHoSrrLeF39mrfb/pwi/nNQthmKvRL1OnKTz4MKeWo1
leXqp14D3dJKWycBSpwmi1LMVlVabWYm+bnV8XW8yfcLXUmL3MbUTsltset+4qMZrIV7nNKPCD3T
hkkenFdUSHnv/tVSWZoZ/fP9/nX0yZfs2mbo+8LQTmov2kpgAIrA+asodmktYgBKMcOjBpgKa6ks
Zz7vpU10vtDTJwfJVBD6LDTKD9CcgAxZAMWdl+szRLKJD/YnP/s6xfF3nO2iPJHcRMgE7dQ33lsV
egcHuHldIz4N5st9MOiRiu5b5ruPLkVTnFeWpisvHD06+V60FUEGlPpNEYY7eMGrtq0WYhDvZeE+
a2L68gWM/0PnervEkpee2q1opTzEQ2I7ab73Ws2uNH+TZNZaD+SFTOGyDDZFwRse9UOpf3cFBYlb
meoD7pkW+WIZ3wcKUBdLve2EZRH/xu9aKgEvhTgBIGIWL40CR7Y8hrdHV9x8MSMgm0l8rL03TFj3
bnksg/Rk+sISN+RYeIybUyhQ3zwO+jcH9f9CilYQNG3+qVNwLlr5oPi8aNWZLy4Ws5RplTy9MeLs
TkNlqI0Uu2sToBQyRqsFjrFoQvsoWkM1bIaEVGqlGsNjB2RVros1WKJ13PRbZLV5XhzQUXkLhFPl
3HQS1YjsTQTbANoy06ls1drCLOvvtcLmRlxait8QBgJXXq1UoPWOC5xA/CtvSbHaBFA47RaN9MRO
zeakaN2qdtuTOEBcjZ4iAClm8atG0c6l3V9V5loUqUyI/dbx5bXj3sh5RT3xPTNAFK7C5HvhbCBN
7NWuJ4FqtgJqLkbzG92RlVa1N50SQsoD0hA0di6DZNSZb9RuZaJARt04H6qjLgW2lCOU6yhLSRUX
GowTGfwqQC7+aRGMet6d/rvsqFzrCDaFC8mA1w342M/zt9p48d3kF+IRdwXYXssER0TROe6DpVD5
fEQSwCy5dYGSWA4c/xbXANdbR4a8jgvgWQAqBvGbU782+X2pCJTsYXAIEF6i0aMh2JXSjawYG7fS
7EBfmzFdIdlcKV0JLHgdUjBMG7AHrrhoAUTj3rTJiucgVW8akB64rQMqLmGsUH6Ng3dw9kkr3GRB
bHu1tM3iH2ph3leuddcOo2sCHm2IN4fdTpDBn4iQyimq1CmQ/wgyXbGTnRP/ld5CanvZ784HBqRt
ayHfOKGOL0S3CRIX8A8g59R87gwan8VOjx1MzX8BvC3YAGpg8ldArTgGIMJHA2JmQMdBqhNbChzU
sN8SobqTmErZyDsk65+cwt+6fnSsWlCGVmHeVcoDuDR+0ko0rKPa8eqPjefKp6fQ9TcVDNAM8AOm
sMtYR3A/HbYxnMZOBzDdfke1DOjOg6IHSz/jJsr+IpzYZi/tVI7t9Xh1MSqSFOkofpEcfSAozqLV
oDlGroaSdnKB/bTpAL32EFr+TNy/PIqK8SQqTuRbk9hbDKJZpdyBpzTYdcJTm/zldr+uT+RiYgJx
7O8xxt9wNpO8qUq3grXP7Y1r/TEB2yFQYqWif6RZseBbenN36XhXfgn1Z0NOiinOILVym/faKYfJ
MNJ5sh8jbql6SVbJRvrr+gTHNZoMBvGRyhWahCJ5wnjvnM1PKKVW69xWOylE91Z7rPRm+9+MQDuE
HFnFm3OygkrgOVmdqdqpVu4s6S/X+q9m8OfvT5YrQSpMTgr+fkIrg7aPMzj/+W5mjf6MMFmjqIjr
WM3YzarwasbvbfemVIl9fZUm/EguePzVLXWsIHFqvjrupkke6LHcK6dGutVQRaHEt2hLFWGYYZ8J
hR3l0A8RMyxBKxgZomjW3C/43H0efwGOTYqEMBuSuXytyTQ9aKKhmojKSd3ED5CTtkhZHeCCYvM7
52kvf0mKJ2NNhAREXi5BoqfKSd4gjwIFkzLtjn4J5YUU2GMJZE209W2yeB8Be+4y2dMZ2OSzfsNz
v2OSnEcC3unUdJWTidBsRUsfR66hxfAQm5brH/hLhvxpxsiIfD5oRaD2sdtXyskwDk2q7YqmWbpC
t9Cc+zD7xlPxkHazUpXXpyeJk2cA5g6G2oWBcooGGCZeGu1Nt4KbGIPzw75ZA0ICaDiTjF2oHQnZ
R90H/RjVa6lWcCsIb1plTp3mS9CerMPkpRCrepS2BiueY+Akxz9c3V802uv1xf4atiejTF4EhivL
mSI0cOBhamEWdZMvnaMBuQH82gYqw0Y5/j+OOLmMMGmXVTdgXgGlRSSzxjce/N+F+OY9jL7V7npO
Dn3S7pge2C+mGtgKeUYBge3kvyCmsILnBC6Bat1C21erfDeWt1xb2l2f6NyWGv/97MIomlAXUe1W
TtVoyBWCFqrXlg7yxJtr53x0DT7dTZOPOAlIWhoVXtYUzE+rhZWB8EQqv+GHjh2p1SIHgr1rqZRo
8lg7pTe+F3r1LUS7eeGk1XPjD91CNXGGHx9LSkEb1ZE2bgwATRJG23RPzoDaN2+JXCyHHHJBD7VC
Qqy2RcKh2+fgQagHLUuh/6046nchjh6CXKERGsMFgoGMB9adXpZro4YoQ1+yoD1X9rcWljNSpGFw
mWJ3h2GcATugSVdpiq0idrlaHuyqIWHrm91dgeLv0KHokUsFopz+1kiBmmeie+/61kIyWVIji1bq
QIG3RzynvhflH9c/50eJaLLIuDBQnqCvR6Vrej0LzRB1eLpF2EU1vMbAkPXsJIRFTBt49ZO7bPE8
ozL6/zjsZBs1YtpLFa7aB7iVmbakWUQ1nLfnMqeXCLa5GHYoYdDTmav6fO63fhyaT/OdbKpSVGOt
brF5HWDww2TvHJ5DYId6yIWaD09dm4sMY6y5tsLTu85VTCGRmGq7b3+PzUEIe0dpE3wfMawAzx5m
lvZLNQTFn/MvOrnTcKDibT+OJ7bGsnD8e8kocBp2NmVU01mP79q0upHDZyH4eX3kMcRNJnqWQJBD
fA4Nrd/JOFETAtNS22thCD18zthy7vaYzA29uGEo9YH72nzUeB1r+bvizuV7H0nvlYlMdbh8kQii
iEyksr0n2VyKsc3JL+mFjLQ3vdrTlpNext4uIgMzecLMDKXJlZ0a0tAILjeXk/30q2+l8a51p+vf
6eNvXJvf5A62QifRO4mLwwE1g0M0COvspoWbEOznEFFz05lcxBV2HblXMp1W/ksI6dOo+lLmBT8z
owtnjK1HeXqUUNG/KEl2ehn2TWn+s8g6hhEKH6PNnrYBGwuVz55Vcx/jxNc1/DPiJIC1joOdCmJe
H/c9DIRXEcg11c53aEEOld1qWTw7dObrObnXSTfzf679PyNPIpjQ+JKU6oxcrrxjfU9Hfewzutjk
LqPfQB1uafutKXOcshThIG7mmWN++ZP+GX9yzPsWkUaVQiEPLiDUPVcYrGWBLuP1b3o50fgzzOSo
08wtZLVlGBWRlQhCc7/2OnlZV/+ZSfSX9Zyibo3QKKRYduRTLp18tVlHvmNfn8rMihmTM02hpGqV
XpVPQ3+fVU9qQhaqCTPrNRH1+TqPyaluuyQPo1QYz0AHii6CkkjBDiTKkv7JmsLQHOzh32TZf3+i
KSAocITETXxGDF/qlbH296aAoOBGPdbrkSfSeHujXVhP1xdzdtTxGjrLQIOarNCt+F7lKv8+nnXc
JWkqQGWTltkeutV8O+VC0nAeXozxA58Niax7rWXYq546T0WYhBeLd5uFzyZ0zRTAjZSXcx9zZvcb
k/DidYZn9RVLm69GJDNIhQyi5E1nLBqYXLItPVdICyzrrTKT38/t1Ul08SIEBk2JgV1xx2/4nSaI
6bjey8xHnAnYH4iisxVtIzWQ2+Rjs6JfswxXzWA3N/7dKPIVr3Vzbc5obM0t6CScGLLi6/HAgB1M
gczaGk13GwMgDVJ35rSP++/KzWBOXvqu32Z41hK4SurQXv1LD2c9ZeeGmAQUoRbEOui57kCj3Nf3
gGjr0AbojWqxDZATPG648b7N2vLMrOHYKD8/BoXY9oiQjzPj5invtRtu2fxXBzkcFtZIPXTQrOqg
yuTb69tl5rI1J1kEPiaJgposgaaDq9L+pVW37vAmas+B8nh9pLnoYk6iSxTrmREkLK1u9T/6sN1A
KnpXMeAzbdHTd3G1yc11VbjrqjPXUmve6HHmLmLLXF//IXPX/PRhJhWaqw8Wc27WOuCd0dHQD2+e
nL/iO/1YAZYZKarBSa3vH9ubOUTfv6kt/B3azXErnJ3PWhhiVG9Zhn7v35tIQBmvertzbAv5SmnV
RBv1priLgORfn/V4Cq+dnUn0iXwriOOImzKKmnUpZ7ZbgvwLC56E3zQEylWh4uUdzmyvmZhnTjIa
fCYG0y3JqKKaHq63ENGrkdv+v4msqkZDBDE6CS3hz0uK9Y7suiblDMVHPY3gncmbEDLv9RW8UEim
jPtnmGk6Q7ctChwzp9B4MDeSHa40YEq2v2tvk3277eYICJf36dl4k1iU6n4e4AMIjCKEhMvnqiTL
FkLBTpX6rYhcFBVDuGFusW8Sr1uE/W9Lrm7iSlpbTbaE0rf11P44RNKzgrRFn+LEWM5dN7M/chK5
NCtPM3PgC7dLZIAs8NyIJNWb5ge48H2DNIaPZAZKEfXCefXXc6fpYvpwtkST8GVWVuiqiSSfLO29
C0S7GR5787eK7nmQ3FhqNnMBzW6BSQwzUst1K2uQqa63K3SqNs22P/6TfKod5xKGi3fR2eTGw3UW
Kei81I5hMFjlfO9UcRlYv6/v6IlC578S27MRJrHI110xFTlXp1ENTiVXkFcmonL1CQ0VmByjX+it
t62Pirs8QeefWc25+U1Ckq+KvpMGjE7JwSwi24qFmSM7/v4vQe9sfpPwo+MeIiWhyPzgz6OqEkt4
3xyrtJ+ZycVb9GycSQCyynZwlIRD4Pm1nYOrypzdMEJ15MqOdG0mlF8Mqn9Gm6ZBddd3QhgYELmZ
lgVHoyohlPjL65vjA1o9WbwRnWbQxMRHiPLc5+2H2zjoa/zYT7mGklCiU9qVLGfhi1azlE33tc40
ZTOkCooCfaXi/K1b6MX56zgAclJmESwXr7uTsRYicMnhMgt4plkxbEM5/CX54i+539cqMg7IShjh
U15XEGDCTdG9W44D31AYDIR2xI1e96M2HuASRz7qvSwuEkVF1SPMTmbLzSWGqEH5UnUnhADfW2lX
SNV3UTD62zgAVxykMx/7wrb9tC6TQ1PVqVv2WiycpDKUkDEBI4JD9fXFl8eweW3xJ2dDiqIyl+RK
OMEMfSJLWLa/rPvyXrnxb3R1gdQT1LfxtSIg5ZEtUrghdyH/sbn+My7lbCjZjsaFEux3/K8+7wEr
LrO0dRE6HQVc6/4ue+QDrerbQdqiHKVBGapvgrlT+1EFnE7+fNTJzhOyMO9jJ6CSHKnI9yXiVoLo
1leIhYQx/Vn3MVO50Fz2YTKDl7yQJn2a8OTjWrLvtkKdRIey67e9gjgICCfDjFcZYolmA74IRJHz
a2aZL33t8wlPvrahUCaxEkYVT0iCj+xGx+4/9KmDfgnncGYHf6jJX1vgSVzU0jSIw9SjcG6Ky2gQ
bEHZRuE6zuufivZcQEWyy7K36cyjMKQjkErxRpV6YxGIJuiyvoPQpclr1cdfrKZstqRttS+U4ac7
3OrmJs8Af6PC5yBpk/cgfaS7ATp4GAn3AqLJUKzAMdUHr0TIMFwP5iEIf2vYkiglJS+jfHa0GiSP
EJ3KuHnvAeD5IBBwSkKHzyGY9OnO8drveYK5S3sIUc6MwhDKMtyUxl3qCIzLOVvTSramMFdwupQB
fNogk1DfVAlQA59P1e7NTbcbtubtKN0y6sPRzJmJwR/0pisfappypoPcd2jyRwenyQ9N/9I28KML
wO8BBBGzQmq+XBcIH5awHwxnUygi0EU8sGNejiyPUvXLOkSNDTeeysHMw0XKFSklBCc7HX39YJl2
YNk8BbBNt0+iPd93JoTMHKhphS6zajVvBcs59aJrF3G87kVjj8Pq0irSJUd4kWflWnD1mWEvPbPO
v5MxyUtVLi1TKGJiiKO/d843IS0ADUL4ACjmdClgVn/RB/VSkJ4yA0JjCBG2RS5UACOCoJa4un7E
L2Qin37OJFGVLbfvDYtt4yfoqDFtp9FQkZKQbps53HM71JjE7NRSslDmcGATikrkGqQeVYRqn+66
TbtNt9fnNTvaJFZnfiBmssE6F5K+FHSdPYfgK8BEJ4y2FYHTF2HCaj8ytbiTAsQBeedf/wkfrLxr
h2QSsw0/LwMv55AEOwfQ6L6EO4U22OOw1VZGvJEPyh2SdBDTq82oJV4XC+tRebMOGb0LdPJOo0DT
XAV3bttPInqWhKYUd/ymzIDun/2oZPS/pTc1gQGD+FkfxKdOery+EJfq1GwylOeBQ8p41k0GlU0A
YWKaCh+A+AxI3aji0y2NjbctIN3M0SXHjfR13f8MN7lFsDkOY7xMnJMjlMtUeXHKuXba5XvxzwiT
YBs0TZkVAZtrxAgKixp3bMS+9tSMAJrM4S9mpvOF/Ok6SRQbIUdUQ8eld22yu5kPdKGBfP6BPmRK
zl50TVmVSoVo3ikbGftgsPWmXanJk4ZeZJe8Vggzk7cuqYFdH3g8hFe+lDIJholbGRGRPjrkzXNd
vcdGj3zkt+tjSOPnvjbIJO7gby2Cp2Vyo3iXg2DjbhQE3qKME6z9u2YvYtqI7wY8WaGDSD6Xq859
vkkg8tthtFhkjmr0O4HhYs5t98sh/O/N+EHiPv94feNHWj0uIqrafu4i4bcTHXNVqXPneCzsXFvJ
yTlWGi/T1YSVpFQJgjpYCKK66Upz5SqdbVTNBr/FjQOx0pHWpTZj5Te3VyanugPDoIpOFB2SDqE/
sP1JbCL88HZ9t8x9rcnJriUBzM74tUJZJFdErt+dyZ0u9eLPD5s66RZktZX5vshEVCpSxg0SMoC/
kVnDP3ub1Lvr85kdbVKsKxvd6/RxNLPTN0Lx6ijvuaysQw+laQdRzhzSKv6PsvLbHbrVzOAzcUWd
nG/TNUBTyQxe77NdvEW46SbdBThnzCWks9Oc5DHOUMaRJPDdvNtkVx1Hzupwb2zq47xU0b95fP59
4EaK4Hn9q5OqzPHGnYgHRmWHJaq8i2hdIYpm41QQobE8CkzN1l3H0/Xl9OF1qyijKyuo4c/DUnIT
cs1jiljG7RrdBWmW2aL8K0Pfwm9//zef7s9o01unr/NIdWkvHzAjEcNjRhneEB8c9X0Qg1U4uBjf
oiHkNDOn/OL5Oxt2sl2FuFciVYV8k4YUZ5F7stzZevnFXXk2xmRXaoXRWOYYMMfbGyejLaq7O/N/
cXNfTvZNaOigs/Ck+UiMzkKzUWd16AgpSvaJv1G9ZJ2aou1Zw43p3eVdtuxR51ej8lC0vzpl4FGK
2FKL7RCe0LGi2V0T2dc/68U9ZAH8N+lHYBY7ieCJ6AW97ocJqmhvrqTbndgtEHPfFp38EIdznYKJ
H+1HHReRE7iqqkal5gsTwMdfsXL1Nj5kbzg1oGfaIPCJtQRqXAPqWPmou+oBtUKX9EnYh6TCc7fv
7E+YJOFhm0PJjePkkAevrevuBlR/rBhvuRQc6SAiy22hUXiv6N9Kv1nWo6g7XG0TA/dMXGeNejPo
94VnoAMsbq5/i0tb/XxxJt9CSEK/b30Wx3dHtzRTeBKaOZWHuTEml6aOfmDn5lFySKVt7al20f6H
zu4f33jkuMIlwPEbQ61JWGolGrWpocYHSjF7kdZDuDFvERClaVhstJ0809W/9Ko6H28amFLVdzMp
bgfYi3iToc4dOOkiTbL7IN2b1IHlVNwOko+d7ncjg21VGg+e+Fjg7xR0PwPjN/6iixDOWZ//SpMa
styDat6Z0reManU+cAhVVAMrEwwlTuxRgj6iq82kvZceRJ/mMIlynlspee9paE16iwhiwEJAIhFt
E1tC5A1hk/lLayIh8+UzTVNtKQ1cWSjl+JCuEJDZWzthG7+OshXyyt+LcBkX+gH7urX+hAXh1rrP
tsiiI6dSvibP/o/rO/8S3PLT/Ce3tedKvabmzXCw6vreQuKhlXDyk6q/ioBfoqCa8NGTle6FUFmo
zo9Upl8Xcyb78ijh/kR820Zw2a7/LGXcqpMb9tPPGk/TWbhudEuIh5ytXOqjtjpOK9Gw06uXSPLs
Nvwhm0dHQfeiz2AyIo4JTwvvaM87esDLM09YpPJTXr0MFpKWPuIaVC4D483w4l2AW0wFTiJqn9Hy
2eey/ENxjJVcIOIpiohYl+uGQo/XF/dyLd4JpkHRCx8fGI4iYh3Xp3nhDvg0y8mDhDpIrLsCmy/U
G3Z7tklUVjXaxNYx68TFfzEYNw1SV5ai/ZPlfLakapaZfVbHMac1QTgN5yS8U7iC0BhDgqwaZmLq
xS94Ntwk3iWt3mu+XAzcqMWz1agPI/Mlgie50NVtPuTLrqgXRj2T517qV5qYpP49y0kMDH1p0EXs
tQ8G3GL5o5qEApKartzC2iaxuNSQOA5RInQj2vLwFAQDqrD1lDTeR21UUU+1USwrkwZ1AK+2vrXM
fOazX6qInf1IcpLPu7sNa1VPQwJnZlR3wTCcWpzV+iFdymjYRvGwxc8hl36qFCLbInwDZnJ9K8z+
gEnU8yutzXqJVarWaPvhzELmdeyQd6mQepxrUl96EXya7iTLi+S6b6DpDoc4j3eGoa6l2NwHRrir
cHFw8WhqEbrprG1cbU2nS2b2/YXX6qfRJxHOkNOux2ckOUhOtQiHJ2P4a8DQ5PqKXt/tpFmfv6iT
WVGNEHR8iHbVDn+fnbbRYRjM8VPHP/MlLP69u5WpGqxGRU/1qvHGHcLbMsXBRzxdn8jcak2SNEcU
m6guGKECajZoqBJiGeBvrw9yKRX89E0mCVciymWSKHlC3j86tKGlvx4XbqRn5DZaRraxMjZInv8v
GibWGHiureEkMJWqFybyUCSHPtT2vfx9QOCSsiiSAt5SLZRFixDXEOCJiJeYj4NYbqpbufgliLdU
kOEucVNXt4WZ3Ip1vc5RSKsg9YugJqscH776PivunHaf9ociE1Z9ya1ZHTv9V6/XqxQtKTrVvWPZ
dem+WKgE0MK1hxJPknyrhEhi16hDdeFLqmTY3SWruozXXuouaLSjnfoE+2KpCjXiot9dbA+sNto4
tNBEA2OV4rZDjiHNMrhTL/1wU2HE4HfVL4f/RUDzcqj/GoqfgQkbC6pR66F5iOJ80Mi3Fgasvf7d
S+MNN9JSspCnzhHaRA0pu40SpDUtYRGoYHylvebIy6C4kYd8DaN2Vfv5MRKwOkIkrpdMRCWbRxXU
qjKy61HrFRzpphTDmdP2IRo2+YaWhewOim8q3tpTxTSdEK2Ejd8+dOrPINklmPHExnAr0trv4RYF
iGS5WGkqOABJKtd5kCQvbooGVIXliYznRxcTZzwBe5Q4CJFOddTntsr1RZ86T7Hhveoi5LUejQLn
V2o6d06JfMKwa7Lv2GspGBHjfVJI9YxY2oXTfT4ra3IteKJjuKLgtg9GqcE/RjVVnTl4F073pxEm
cV9PelcRe699kJLAdotnDR8my329frrHEDH5OJ8O9+QKLvo09gtXIhZ26qoayk1EYaZ3Ndjh0Uz6
/iFm8GUsXRkFfyVNVKck2zpUkj61iviQNPImjrSjZrWlzb3+nKAQK8j+Uxu2J7mFvw3XLOikUxtm
WwmNCH7mJu+qb7I2bJNAQnwk/uUOJLxRmq0rfBzbBm0KN8d9ObC1cI6FffHCOPvhkztRDX2gyZWX
UHr8MPzejBCxYD/XZProF1xboMntFxhR20ZeTDyHMJKpSJ95uAOYyQEZlj3osZ2URpyEBpJ3k6/8
IPJuKx2H8AhkTYbDV+TK6NC++TWRWkY71qVaKdeYY+ajzrvbvLSY0+nt2stp3BVHBbMiBfWZrjo4
WFW0Urq8vrkuRu+zdZtctGGXtUIcJsNBGJKlGyb7VHzrAmnZtuneonwiKTO7+cKhNM2zAccjdZY2
a4lgtJ3MgHl525jifR6EM4U2eW6IyZ2bVI4LursaDnW/FVxjX6HKHFSvtYhHCNq+YvosqwmOUlDx
o+FoKXTtFRyCCrSF012aB08FvoFI1atYY3X51k2BWnW5XYvIGQrZ6voHmPuxk6s7lFvZ1IB1HMIe
VzXhtdSerw9wMXycLfjkfvYjR0bhJx0OenFb5uumy/di9ca7c3d9nMtP/7OBJnEq1p06jRyWXb3j
5Y/YJIZQK1TlFyP5df7dfzkN/jPelNmo12pnSg0TG8XIgFzUm3hTr4vvNYrrc/idSwCp82378WPO
tq1pNr2Zj3tqjC/9HVaay2GP6crJmFnGC1fKp4EmgUxMY6noRT85FGSkZoL59I8kmkMsXI6WOneX
ZppIvU7uLSlShNTrdYjSCAZFVvDY96lttbtI9zdlwyXuURmXZkINsPBLN5n+Z9jJ3MJQwQmhowpR
9dkqLh5LKYHMG39rkf90UjtosO1pCxgJwklW9E2aNHsBBb3QtanEbmIu8hTfHIOLD2Xs/BiE+0i+
d/tDhiI6dip2Cge6SMSV32PsJq3d4aFN60OXvwkG73JDzDaQYeGDh+B1kpdSA+EoNtmrizC4I5uL
GOFTPxVufXzkYIasCI2Yq8UHoa+3IRpKWYMRmvnclPraKcnkxGPgDDdOe5M13wSPJFDPvJWem5u0
yJdioH5rtHIlmOFWSwGGxKj+ZS3iUJbNvHetVW8HzV/64U+/+w5uFgcoF+u/54JUKTa2Fn5veXGX
KNYq14MHoWt47bcbN1fstu429ZBtPEm+Ef2ftZDYKUDMwWyWCS5+Bj6ghfBohvgERM1eK5FSCvNV
EGgHP9ZXutLvQitbacqj3EE4S5K1UurfPPSfBl+y6+hFbrU7P0bSVtz4Q75IVPcJENkxqLxdqS4i
p7AzvA+q7gfJ7kJpB1z4UKhrsIV/yoa9l92L/5e071qOHAeW/SJGgARBEK907dTqlh/NC2MsCXrv
vv4ktefudFO64tndiHnSRHQRrlCoysrsf+ea6nRA6+P8WrxpbDHLi1bfG+PFEN+YdixKsO7PqrJN
52qtx3KoZeaHQlI0aH01w/AJeUSnwiqNEDwj3BMsf0lEeBjN4nmATF+JxVqJgt9a/K7vdhA+qya4
A0xgOUBDeX01haUiuqA0k/u+5naDMlRVlZ5C2WuvK7/MKHoozE7BJLVQV0tcDllJadpJL6DX1BS7
QIVQGwfXbtc7skwPE7tvY+yYRE3PJbSnOet+Ifx+7uoAjYQR1Mmhy0nGGlN0FzZguG131Uzt1950
mf48ZqFVq9CHlz0U54pDXtfgIgbfG+IxK2BgU2A4pEnRnuAd0M8N8UdwV4EXfCqR64/vkSlyNP+b
KL5TyVydJU96qd9I8MIbNbp7aV/aweifArN9JcP4kI7ZiyRA7AzjfRW9JApEFsPQq0nZumMEii0J
OQYmTSeZxdP5cP4Xd4cgOhc4yGi2X1Zvoi7qmKjAZKBtTBCxo5MBupSAvTrA0UA4Yy1a/PCuurS3
uBSDFB1YrETO+O3BfDNzJ6Odw56zDOXp/yAI9oHjuzS33FkTyDCUEcOr6t18zBMzdtXiWc/FypPn
w/zzhaW35pGLe2oCJ4RRDQIgvAD9q/30HDWxtCmBHrqIivrnSH9nRTRaeqVAMxAIYwkFhqg8gzE1
dX0juCmpH3okAXNbs8a/+mGa7PLjFteOJkDAF0YmiDIAGZcqiBY78/uQAvLqo5MECG+HR78aOm0o
IjA9UUq38/21Gfro7rv8iMUlNI4+uE0zLH2ykwMKkRb5Jg6gPAYr2XZA+0X9WN2L3/Rbsc8f4ofV
qt1H97sgM9utxnWhLlvh+jYQpQimFDudJ5Dl3hr74hy7gGVs0GIZ7yDonnfIG67FFR/V9lGpRC4X
NKqGjgaDa+8WRcBhahkmP6RIEs26eu1Tt/XBYY1eY3Izyw6B6n3lXH842X+MLp/gfBozM4uwHcmd
eSSh3bV2+W3WNgEp9qY/pzepZkFRg3yBfBa4ucLj5/Y/nOwL84sNZ/JRbYcO5osasm7o6BbZBszA
a4HNR4+oi6kViy2VDepQVx2mFkBHA/9+z5S//o7doux1h+GJO4EcHJQjbPO+DVaurY9P1cUgF09S
pfMp6ds336mDwX3GIJJXeaNssn3gqSueem1GF+9FIVupFxIzagwQRR63vQZ9uvT5vy3b/BEXTozE
5sQVPrtLZC17Ba02+yZ7+tzGx1fAxbQtXold0wQBzTCSWYQMSr6bxAkdH+T/qj0di+Nq1n5t5hYP
vakkedMY2CR+dWPczUla6UINvYSUY/gN8Sw40deb/T96XV7uzMU9V/hRx4sSg2wLqGsZX0Xz4/Np
XDOw8Cq094MmE1iqGvt8VO6D8PvnBj5eJ01FVxTq0prBlvMmx24aOpA6zYIHs/ak70D84Nw6EJSF
2KVYyR587Ccv7C2mrJl8BWSrGFG0Q7vBj/khm9vCRsgpLWgpQuvr3xBImeCr/HuIi0lMK4HYPWIz
bk75AgncB/Dr8uMsHwgBUETctlOvMa+sTauxSI5qYagLJjFMkAJ/4R5U1iB9aJ40qA2kEPdaS5x9
xM11OUZj4YoZ6fQJrb5A6x0N5PVxCQBZvCGRVWwnwItbgOfiE1vxVh/BlK6sLjwzwT3f1xUeukpm
JTf6TC8DMru93EA8cqM9ALd9Q3Dw2u3Kpv3gWFzxVi1GG9Opz/H4RqTzDAX3nRpaUIG3+7M4Qq0a
TDYhouq1W+gDB3NlczFWatIoKRkOinlUTi1UFG3xMmyFTX4ga3vTnnUI4JZr0dR8uVy/ma4JuhaX
TzsOGW0CGFUgITLLKXZoz8m/pDgoxSZ9qf95s9jVGBfXjw+q7QG984DKFqcxBKwL1HeHGqnLqsgc
TsPTFCmHUJQrc2vMTuZimOCdZ5oK32NATsag7+gJlXAEfcFI6YnH5lafJcoj+dyp7BZv210uIUY2
IcNQxxHkZZotRVErVqBLX92X0+9SHuL0Wa2l3SqoLXWQaZ1FwNhd3L9mPZRy4m/Z9JxlByl+5rSz
EY1TMIkr448kOoZ5hp6ds9kfyxBbuPg+QAVXkO7ItMEuGHTtDNVKktIWErTYESRFd+CUyKrYEsNu
0J4CXzka2i3rv7HqSUcHDPLz0LhHa0ROt3kn3BRSb/GEh1b5AwyMXkvBKIJCPYfHERpbi1UWkdJf
88gNgiIT4aZGFp4uH5u8ZINGT2hgBfAMcuJI80Axu6HkGAvmFOiuahuoJBjg2J5KKJ+L557glQ0i
8CRlp9H4adQJGKnLzcqJnU/HuxX+82XLbCKrVBoaAb5M6Q7ZjoMbWbgKWAQBqkDsNmuvrBhcuIjl
VCwziiPJwgblSXoy+2KvZ8DaxmDc1yA+X+Pt/YvU24Hc+GEEXrjfRnGTsl8Tesw+/4i3+PuzUS98
RtJkgSqTmp4yrn1JoY4Xljs0tDgFa+xeMLfTQtNpjfQLTdhWlRGobXS+zcppq42PulIXnhmNkHZT
Run0wYA4G4mFRkKNFO+YkUITRxlnAbOHDk4/1F5SUnmMqD9Id1KD3G2SWzP9iSp87wx8gCRPyTyF
b0i7VxLJ7Ko/9FA3KtJbfzjx4tYfu8Tu1J2ImFuKA88h2qPFkCM1KTQPwWjXf6/AmZTIFzn8rLRT
V2aebtx149cw1yy1e+Qo6laxk7RHXYWSAtQzI/2L6B513QWLeiACS9FxrPxfHaJb5gfoftz2fD9p
Wx3P6R7aP5Fe2ADPbztKvpQAOXUBlOPZrEsBNT9A6joYCiCA8/k6fbxXBLiMQZ4LN7SISdTG1/uS
DvSkDqjS6MAX6Wvh8Mf7/4+JxcmMAzQIjAVMIAOz0QFgSQ4zi0QAvHeySgy4jD7+d/P/bW3ZUO/z
vh5yAWv9aONZWOx0aGoZjoQkEoSKdQ8wnpXztjKFS/GXQstCML2NmEKQYxYEbKaG858WackohFL9
KDSUPE95Jd22+OqDZ/FzC0vlDEwblPmgmT3rr6im/k78q9VIgCJdeyJj/EIm7FcgCwyLlkFhUW5U
6CEm0PYMdH1fRzUa72jmu5Lrv0ZR3+sKVBEqxueyfZzKmwgCE6w2TnUFTYwUSlMFuc1DFZpvOnLZ
SJIn9kDNeM9EtOkjFMAaNrpBo762I+rpVVrvDb39occ6qmtc29ZxfSYcIIGxt2optrKCoIBfOhJM
A1DJ2IkOWgeq6cbDKaqzJ2PmTA79I1JC3pifEwqlTNa81jmymdnIGa4AF1y8YKWP9vE43hstcdJ6
PI0VgahBDXEr1XwIss6NVe0kiyT0VBonv2ULeUCCgt/Q0J9tk0BNIPk1Is/kpnoNZLZOCmeSwbNE
7rnRw/ugUl9NNpRopBzBD1tBmY+YnTsW2SGS/g0Jt0iq2KIMX7IEUBpAL6YEtSzkEIyg8zroM4/6
EYKBKeQLxr0Ro4368zV/H3lcL/m8ry/ewiFlvS4bLDlLXhU1nrO29pT/mAbpqm2xEue8PyQwBsSz
BgEmShmdP+bCmFlJTHGImgnvH5T6ITZ+/YvBXPz+wo+lk5n6OcdgpuIY0got0JmnkRfZIUeirCQR
Zod1fbVdj2Xh0NQwjKoSSlanNFJsrRwe0fNxFpG26RTcUwWuDn+ATNpYPn4+xpU5XDZB5X0BAgMB
u3mAAaK0NAQrFpZP1L/cwJ9p1JevC5YhPAswjeCtvCF2DfE7qMwJu4DEPVR+b5on3+Ur7+K1YS0i
hd6cklH1MSzRCMtPv0foQP184hbvl3ejWjwlIhPaR1GIikZVgmKjhjJMC61fupatWzMzD/Rij+sx
q/3QnPcFBzYrPQJICRjTCiJ0bbbmj7gw0gMVUgXzJpBQrFEzaYX1yvZes7BIX0G3W9C+wB6oJLEH
89Hka/zEaxYWzqCq1MBEkNaejPhFlk8Refx8vdd+f+EMMnOo1GneUfGUujVUAnNzxXfOc/CJC1gW
9Aq/SsBegzlKxnNYvnY6BUwptbJkZS1W7LBFLgWPfbBMBti5U1jYBqp2SvacmobFabkyoiXS869D
IqBwoqqEauhzut5YnOdR1GrFcPJpauudOE05qcCs3p2NvPtWiuln0ZVnwcqXykCBqSoPEJA6l+F0
htrt8zS2P/VAQPLI4PeQOTuZol3j0fnofJkCbMHzRQLKh4XfLdUxLTkANmfaAS0IsvtmLuCbMd0F
FVQ84zK4N0PiKEG9Cya0aGr7ukcRABS/9KGpR0Tf4hdF911l8H2R7FP5qvnfRzDa9yj5+wXfgDLV
+XwnLtEdb7MqCERBoAeNErBYuJ5hyIKiyozsnPqNJwSEtZUv7QjKOQYeyjF9quJ0Y7btmciVM7BM
i/1lmaEkA3FCAdKnxWzFelSloCbMzz3Jv5eNuW9N9qUd8NwBHlWCXC+iYKFT5C4oOyvNshceGF5r
NIcp++HrawxUy47y5ecs4/LGT0kaScRjpBRnymJHNYMbE+JWUUALCz0iFtoB3KoHdcd0r/L+0LRQ
OIkgRSbQSEIML2CZmzYVWkjWIOFvzaeL0zwz+xsGYhMVGuOLrR/HXWcoXVKcEci7bcS3fYBQkGj+
z3TES10d5CbMFKcj8h5M3Tpq4j5af6qW22Ak22Ro6pRd/9xFvtfG+k0bItzrokMK7S2aVo0FUSFn
BLs8lV/1uLzLNcWJg2+mqC3O5EEZdEfToyMBDOMY/BbAPzTo1AYXh91r7b5SEoekHbSqNEvSyZky
bndTsV3Zp/MQ30+BrhJAMxkkDha7JYecSRvzrDirCujOePUrleLcU8/gz1GRHMOC70rA1NBN1Htl
8U+Ly/Pu4Hh26MQEUligXffa+bT5GDWdGsP84DFQgEUKopuaPdfh71R78qvC6zXNNiPTMYxdB+24
pE5uQarnmiM9qNVPVQtXZoTNJq9nBLE2tEvRgQMgE5R+Fp8koXal0bo9GwNzExlbKaijLMAt7/wh
/BJTBUyN3CN9UltqHDwwWSBDpzedk2UZxGJGpyIE8L/CitTSajTA1IFECQakE8we+JuXRlIPp34E
0a7WQx0tv4u4iS4SAWIsSC83z1UOQJKONw+b1c4yINGB6K4J24VTaosC0maZsuvKG7XtBgucgncg
tEQWMH1VeOAEU3aPvKKNSX8y/fQpiaHj7GfHcIrWXNwcn72bKFMTaO4GEAQtq9cTlU1yor6EVN2k
u4BYeHNPnvEg7tob4pDtWrr//d2OZbmwtohO6iyKm9CHNarKl0aHjKL5D1P72IzXJhbhSRlqPkUU
357r3oEcnSKsmSc89LgdtBtTddTRmjVJ56pa+89v4Wvbi9Clz2uuEkW2Z+ZP247fxVjLpOxd0pfe
6KdeopxSk2yGfHDaCpzl9FsvuBV3d101AtZzYACqaVRF0knYn7uI96HI9ZctzkPs953fFjgPQf5r
UAxoJEmrKdgdD2L3c0sfhCJXppZQE5YZvPUJTNW/zWnnI/I5jnhUbVIX7CMgTLdZ54jK6nVIFRle
8xS6a/oSH6SRrj9hcSW0pOU8bvAJOZB1pAAXg3ae/PGcxMzJJZB6JzVuX1SJghrwjcEzdA4/n4S3
QX5yrN5YBS8C/cwshN/TqD0PDWB/nrnhXuRpyANawHBvzdjLvwzb2jMt38r2W8Whr59/wMpB0xYu
WRnNhoUdZmAsoxuQb2zzcK3Es2Zi/v+LIbIk14o8w0Hzx+30U0dbbflUHZSjD6l7QGAhdr/Kgrhm
cuGsOlAnT0GEUTUDd5DMAdut8/m8rZyTN1G3i0Hp6KjwSyRvzyk1ndrfZ/Epyny0Ea3N3nzgPtsg
CzeVyCHza4mh6Hei3pO96rW2fzQ3BUquELo/Qa7dCco74s0Y6TU3/EF4eX1AFo5qbMfWn8A7fe5t
qrvUuKcOhIxB5oG2KcCtSuTHXsH7/7CGNlo2kvyvdzYoCNVMXdWW6dZqpL0xMRjmRrv1GVrBtNSt
wAtDukPQ3USimEVKQfQBbtF8y8aHRuIvwSPvnwLtlKFFSyG3soOCk0h3ZnUTg1JLPfdDsx9kvuLO
50m4WiIDNKocxb23/id0EF9vcKOUoMStUvWUqaGd1ZuyVdEd8F1LPaXaqWsPpGVNGvXLa3OLza3E
acSmLldBK0C94jVqjnQbb370UIR1zOEQ2No2NN3I1lbAUO8O1ZtdoeJtRiHNuHwN53Uw8ckwolMr
f1fTNv/HyjXvFn2OQS4OFfcHtFqQpD13ngZ+c8C8whCoysEOIc2zz73/Ay7/4+P1Z58t/N9QdBA7
U942eOcEh7njkbj9EWhHnC1cshZ6b87Uzr11Zp4104ttM3E16BQdox28GSQSb2a9h2qV5+Pdsr3F
OX9GuNgueEmnoz5fs9AcBtLah7daiRnWLCyCtUonZIgMWFCpYbdQUe6qFQvzN16dsMUYFk6wAYsK
HypcIcjGH4MEL1kRbSd9LSRcW5GFt1NjdMGiqRQRiUt+d0jR905Jtu2tug02s6LK5IODgn8LyZa6
UkMz7CoG4+Nr5c9izV94cQJk5ldmM2IqdeCYQTRng6bPlk/prw40FDlkDMcXo7HWxCxWrC5Rlrhf
RjPnsMp9egpmuoVCQ8uSjwB0JQv8QaZkvlD+HqBYRFzRFPkijJt5irubzOu2ugXdjB3KPyuR1cqm
XGIqWa2DOWPe9iDvsXsFqIBixe2vWVi4DtKFWS9LZHXUSgNCx3fr5u7zIOO9q7/e92L+hIvtkDAw
9JYpTPR75mQ7UOo61XmWhZ3JpJmJ5wn4+v7zLhQLl9H6Au1vGhapq0tLpmKTZtuYmxDRanGLjq4p
KhDKgBaDOqWoXsxa2xWF7hRRCU7f6ob6wvt8Ij6aavQ2qJpB2Jy5XHwQyZFHjuZXekCA3UMzeN6s
XG7v7nDM9KWFhQ/TqaIFZas0sPA6cLCu9oadF6FjigCK8WA/HGPnv41p4dPEYKCDYN6grTTQlYGk
C4Abn5v4yJ9dDmrhzxjPkkQJMaj/19T672+YSzMLp2WwitRmgovMpMRpla8++/35OD58Kl5YWIJr
KnR98JrA/5O71g228R5ExBFU5J3CFdDzyo4oaAJskHvhPrFrbcWVfHT7XFpf+Cw5QoFKm99oDDKv
hb7jSmCTbMXIvNzLK+7SyCL26fqq1LoBDwo5QDzPiNwyfEDmyqnEr6TpVjbGynl6exdf+BWzJn1s
Djjg/kzbXaAdvK03n6/ZyoF6q0FemCjQoyZiDhMRUx3T/Jb40TYsohtd+Y7sDmipVnzlsmv3LXi8
nMCFj4hjRSHF5DdnmVcO6Hb2JaAOs/bBfWGChz7EHQqBmTLqrCYz7DIbXZ5nbg4SEl0frbJGOpJw
KwdBhMLPA882LUnuwjpt7brrHpM0dg2UmT+fpCX2/t1HL9xOm+LQdxM2dl9BcpZ78R46Zq/xbkbu
pg9rsNKPl50zQ0PtB3QQixsrMGuqcY49xvw9Uw1PDdZoa/8/A/pjYv6Ei2UXYqzSMISJGjw2dWXT
rbGbZcvJDQugEbrWV7s2osWiq3xIkMaGE5W9uAuJOAXF7l8t0Z8RLZaoV8BE0MypyE4xXWSJHYSg
hm4e0DdxM6K4MoUSzUiF1bfsMWvhnoy1dOHaIBc3RWSgW1QJ8QWMPofxHQ0fPh/i2u8vrgl/bKWp
B2F7zqLWnVCMScgaFx6d3deVewPxmIbEPwNIHZn2peATnUDTTIZwPBGtv/MBq7CnJKeWBME9nE8R
WlzyfcvjY65HcLK00vYqQydZWqAIM0QMbVa4hUdg/J021ny74SqkCrr4OWpND5TT9zrNEpze5mhk
Ei+5NN40oOI1pHFg0RijUz+1TA7BtAk431CzkyJYcXhvbMLLIUJ5Bw2IqCYIsQS/AF/X6Z0E5xAX
rcdjthmmyNVTtEuVqdgmo7wdRnlSWHxXRMmWGaWr1SBUzMG0Z3YnYdwbAXMzUlpUpU4hqm9oSX5p
+uE+MwqL1wgQ5GghVYeKYg1Yf2r54OXvjF/VFFmqBpGc9KFX/a1gxTb3o5sorlaOwrt9YiAA09Fo
oKtg+CDLhG3I+5LrpCG3KIVameIm8co9/+7OWBhYXLR13tXTyDtya+qVF7XRNkHKy6+UbVgeM7JP
wzUaznc3+8Lg4tI1R15WZKjJLTN2pZE9+JVb8PbxHx4vbH2GyFVnDCunL0tMSkO1ZqJdcdJKjwA1
mJPQ+08WluERQQtvTvMRFibpRpqbqdL93ML7iboawxJsrNaRHtYFLERSOU/tz7qQ+0SpVq7DNSuL
5ej9pBSG0henajw3wXd9eMz91PlvI5k3+cUFlWuy1AoVqzHjXmIKTyIf0bC+4gxml/zOF/xZ82W1
bGjLrJpijCRC4a/SBEgMQd8oOdrBW6uKnj8f0/uDeb06iyuKMlP6agFrEpRR4UjdnK6s//uTeW1h
cQWlnZFzzrH+Xf7KpnRb6j+BvG+H0vONb5Hya2U8axthcSP1mUxEUrfFyYx7TzZz75lJvwah3x5Z
EdzKItvWU7cB3FtaegrpCmUC2FoJ6wPQGY4/Db+qWHqN7E9+04EDtSI/J4GovRgflXzc42m7mep6
J+dqe8G9Kv/FDAWw+by3/KbaNyF4UvehUDbgJNuJobKTEB47ldsESc8o5zvaqBu01rtj9horFRo2
GrDwGFbFq5WGlfcpgGvv8fY0utivoulESpuhOCV8VwTmtmc2J4E7ycxh3DMmJA9z7oRR66kDtaf4
jtXqJhRnNWReA0bNz1dmZR8srwA6ImtJK+wDaqDbKy7sDGxdwFJ4pAk8xpWNVnQrW+99YP82AwL6
mwzKdthm1ycWWKaOJsCWn2qzd9Ara41xZdf5YFcgOQsh8NqNGUQWQRlZR2hFT1xE3duGV76tGb6d
mZCABq1jiRp9TtnG130rirKHJiiVJ2mC0s5UtihBrOFu30fCi89e7OGkjg2/CbFw4Y28l9sJmWXI
Ff+eUzbKakX5fb3EIBD8IpyDZ9gwQEJxPUlFMwifyCY9sQgvFy28pUX/XJDmSHh3g7MNgo3SyXSA
VkIRPEatempNcyv9/j4podAUk/5e0cd9NgW7ipTboo6difWWlsTQeBVguRsiUPIpUWPlZmX80/Tu
/PGc6TMZNgKMJTInCIEEimVBToCZ1Trfh9mmYslK9CJmL7jwyVdWFreLwRNes6kiJ62AcKp2SxNQ
NuYAQwPR10K0q4jdkiLzq9xOerWRIj2y/PusBtCzGkKr5zJClGoyD9kOKzZ+DxpEAwcJNDgFqwv4
6EBm2qcDWGAYdLOeaght1QG389E8QcgTSNRyOHXaZNPyddLgLkCQm6e+VVaDTcDKyoA6AUuqgL5R
8NohxRWhuwR86EJuOTnzbEvKeqeAKbcfXiNK9gz0LGHZn0atvk14ZWmD+dAKeEGegJ4B7GwVuiGm
1yaO79SS7obYcDQFsKsy2/lQ84C067aMCksUt0hvuVTsA52dzEJDCZy9hIMZ2L4W+GBT0Xu3iOLQ
9gv9SwTK3YKROx8ENO1AnjIVGKYkED/SEiyuI6ssdYhsWYP2X01Y5mR9/bPLwRLUrUQ8c0rpei2v
Q9HFSxZv2FrwuCe3zeCFrX9QlMmRKaSTtJ8d1ZzU+DYGryuub94fn9lcRA7hqI5hxxH+Ru1wqMCj
U8ZfusqlTflS6oBE4nJkgcsViCOzbJOiTgfdxEe1ffQ5uunq9IsebY1iZ2iPlX87o3+k3ElAV4eG
uLTjjjECFcU08Gx0zkyi1EKlLZ9V9KYWih5g/2kACELdNTKe1WTcz5qNbbqtsxLO0HQT0R5bNbdI
71H/gLZtS4JG3zAam/VeEXRupGOPounPyBSLttL21WFfk7tAbsb0p/A55Da/mtNNVd+1xg5PQrQk
YZc2dwrgcBV2O3O4ETthmFoT2inM1pOd6fW56fSFYptVaxuR+U3nj6gLHrS0PQh0l3y+Au/hGnO4
Du6NmWBHZUDxXTu5vu7rOSFDbmfGrrkDXjPR9iNtHCoQMqEQbK/lF97XKxYmF05DJYCgZWlJbpPq
1TSBwIoicNp9pRR1C6SGyuLc1Mlu8tdC4Tfgx/VuI4LSmRqaMsPUlm3rvECTZTKw/qTjrJNpl5ge
A2Q+BSSFcAfYGdcArLLun7AP7CDTdhqJ3Yx/ZWPu9oGx86MnUg63tSxcOhJkJ9COUa/1teJ1++5Q
XH/m4pbLEr1DgoT2qH2XPxof4DixVf0CGW1leOhqyREhAMqZpNFRmPWDH9evsZSvqT6dSQNFHgZ+
pA0ivAqS7dpvDdUDVUm9EkFYjqY6JQ/2batsxRR8ESHRkKZ7DOvmZPDXDGREnWN2pdXyZhtSw9KN
0at1w81LYUd94VDlezHLB4zZBh2Knh4Dyqw4RvtYB42NwE0HWUr+KJluId60CXUmDu34sXWa6CmC
GKJUajfXquPQdJ7ZTggtonPGIOkjIttX+G2fh73jF7mEboXbm/U2n2lZJxVVa25+i4ZXPzpWA7G1
EdGRAeiWsRNkFueB98VlbRE2AOYKYLKiAZIAxgA718H3PkVbZn5Rsi9dCbYC7agWexWVgQRiq72q
2mmbW6YyQpHxbuIHfSxsAL0tkf+qpzsxNo4Br6I2d4SdowSw6IR6dXpP0aNgxAO6ZUfHpIMttYOR
QRmzAM15CnwbSCWyM4jP0qS0gpQflabcZCEUrz4/wPR9XH8NXVgc4JT1IY43oAuoFjjJmO1HCkJf
OAozHkHYY8D3Va7p1/twDKxAfaZR5tXdUeWNVUEQRJCHnNFTSekN0R9En7qEQzWk5cesGsHV+1Xl
D7r/0tUvQ8CspmMuS+gL+nY2NZNfy646DZ0KrXE/WolR18a18BJlN3Y+lxiXjNGz4z9y07SG/vHz
2Xv/yruevMWdlxh1SfwqU09D7Q4qPFLLVopgb8/4a6czm/gb4vGGlr14bGAVSNZAFOmEMwOebvhX
BbjU0hn7At3WMyq7PegCOKNKU6zaWMsyfBAzX9tfXLGt4rc4UEF8kvV9mZqPkQL5BwOA5BRXT19B
lSY5y/ShLl/82Efn3rgSiK5OwLzQFxOADuUqJDUnp6w/ZGXuSI1C6fher4ONpoJqJZ1c3p1isDej
v+jz5X2fMrge++IRD85bs21KJYIaGn9uVdA4tQzAF34TZao39GvM/Mb7cPja3uJZ5UecKKzBdgLF
+5aXhRVOoOJRkW0FzX0gyGYaY0sF0ycdbYa+Cg4+blHd8NlJaqWVtt8TLbETymxEpse6f9QQSpYl
oo+TKh8L9Yz0Td1QD/7LABlwToCbp55ZlzvhQ6x8UvGOzVwlRHVoVPaprkKm5GuGDsUBD/U4RVdq
tM+M+xQ8Y4FUbdDVWVByh4/Ek18Qm09P9XicQKaNKoZNcf1L0Hb30IZoayDvOdvM3RBmyu/0+gjO
B2NjaukjB/mDzTO21gi/tniLa1DpWkRuFRYvN4N9bN5E4Zcy2DWEukW80hr2sa/5c0bn0Phii+Yp
GD5rRY1OLC+sQeO7wXdbrm8+340fO5u/rSzpXcrAZ5JJP8Lb5SeJm406rO33NQuLuwAqDLyMpRmd
tGSPJgzb4NT5fAwrO9xYeGWtb6hZDyI6cV9/1NNo35PgVJThptHXiClW1t9YOC5h1EGXUC06gf8D
7O4TyH40T8Sdq8pnYFFX7tE1awsvFdGqZy0yzSeQg+KKj01bk6jjMt/SOYJxgJpX/OLaWi18U5nm
haqVPIJWSQqudR1V3GHt7llbrXnQF/uaKJEwUgW+v0kBeBLyxNCK7k8btQo9P2lcPAusfnyFOvzt
wKGvPjSpRQJ+ULmG2BHVXGPYfr5/PnhkXt6GxvJQ4xeVvAWuM9kxjx2a7QzJ1g5rWNeluM5fgE5T
MMIhBGYi4L8eeTTpqR5EGjn1KpvbzMF13vyUbX7IA4b8BLpy7LIX4ZbIAGzSSR5Z06TPemgTdVD4
uQnbyJJVBUAuKmfTtxhcIIHy1Pa+ZgGwrqCNqPQ3bZV9RWexRfNe2VIz/JnrJmhsc/FqGgcePPTd
cJMKVMlYiSiWhT9QFnGIr+5yUiM6XEUWz4N6F2pcDHpxYrrYaNskiVVwVjW7sLGnA3eh7ALSKrfY
0J8hFKxWsGcfbuILi4tTUxpjNnSg+gWJ5ivIDawsWNkvHx7LCwPLU+KXJEsbGDCqyJqzRDoqkLIH
W2v/qNMV8da10SyOixY2RUrn0ZSp3llTDvLXfljxMx8knxEjXIxocQL6vKdQ3MMikb0yHHQbafOt
cHVr/BIakIv2iFd68QndmavEj2vDW9xyTQnN3YRiePpwyofGGnHt+z4qNtqXjhzByNJBnrk0D+iF
0hp0XoEHMuRrAhAfhYOAShBOAerW0QG9+Io8i6cxTCg5oT7uBB2EK+sU0VD+iCqyMXxlA5ST6DEH
mW+xVvRfMrHOXuHSNl9kdIU+tC14FshJKHt01dkcvaQUCChkQOymll4yPA3hbxq2KFkc+vi3Yd5P
IkESUT+MRmQrZLUF7IM1uaz/LguZGfcnWc7131kueESLW7eJ3Zkzvb0xgkMEpt11kPTHOZ8/Redl
bbMGk1Ohz1m3mWZR/x/Srqy3bSbZ/iICbO585arNkmXHW16IJHa4dHPf+evvYQa4kdsa9cx8QN4c
qNlbVXXVqXMWfzyCGtPrAxnaL64MTsxQmPPRBRPlq50SNpopDcrCSl6CoPkVeWBd/aiYH5MTQWtd
svThWCWhTSFJBwrvSbYDmyG9BoBR37x35n3SnEb9B8uwVQtSaXorncAU4peQZpFssp0SsB1mg9Z5
gwFBDkMzzVCv0N2YaFAVSGur8QEmKP05mgavt4x5K6MMBBhr2n2PomHYVXafPc1Eg2AMA7Cm0ZQ7
tBgeIAl6suNyUw8AFEBD0ZuLXoZyTnNfWO2LmR2KPnfNMTvHKJWpybQ1USVSDcOncxzE8WMCyJOZ
vhVGC06vXUd0d7EilyF7DeEw1iLPBxIxNIS4GMuqmWcoki+nsjcyNcyo9jxqe63fLVO2Lxfkq5Zf
sfxU9r+qkjqdmT/3MTq6OstdDOnQ5iBaaRnx6mzcG9WG9i3U6ONHOz+hEnRPcsWb1TjoB/QGg8a+
sWe3hgCDEoWdjrxRq/xUVqIvtS5+diPaL8cS2XLrXdNrgMuGYRsjcyqX/Vu/5MjgT+k92OMh6qk/
RB1SRxZztUo7gHMnyPXFgRbk7xGpBz2vQQIl/VbogvRRcx7Zb1bTb1EuQUcWzEwm29u09WvaHzpa
nmW8SFu96NCyi7YcxTzQwt4paqU7esfyQFX7AukUdkhBgwMkWv4sE/IeN9Adklx9SoME6al2EYUt
Vx4Il9f0zyP7IpAyKdYC/WzyERRqv40egJmlPxbR8+3g6Eq49mkULmhhMzq66xKjILsd0EVyZDhx
hGzhVDCBX72WFvg01npfL2ZkRajwyUqz5n07cLeBJdDyiOkawJWt0YIhiq+vBH6fxuMihUhFaY/h
5hzndgIg+JgV36pa2TOCwg+1/Va6p+3L7eW8ApD6VNH444ov5gjuoa5KCGyO1KTbHkJ5HdKD7ZLs
k6p1JlRu0uJBK86ZCmFE65dmhtTSgsn+aMp0K1Ew3g1QU9O2mnSck0Ml7+seRHzsXa9f9S7b4C3e
p9CSVVLXaN6GDlkNQja0MoLb0xCaaz4sgZxfWkgw1/JOBaFri7qUk0LAUw3pvTy4YE0Dk70nGHR9
yHGx5Kf94sIUEpmlZI3ADen1Fk+IXaoyD/xNTgxSwH7confZ17XHEkKnuvIaaYJI7EoO/PPWcVFC
rFW5kc/YOoqKHfQut+hg9eyHdtrBX0vuyggMrJqGmfcbeQfTshpSwLcEjzTRNflTI744QmOCcG1q
cE0ab/aJlwWg0AOWdFWbbfeSqDHxSgAPNl38A+E+KhV8WV6lwBuAJwBmpukOaQexFoJEhGL7XW+7
bXZKyuVnk+2hPTHEO9LczdG329t+Jdz+9AHcrhsJkcac4AP6oYaqpbK1l/MwvulV9TGCGOT2YFdD
wcvpcpssj+BcZw1GI1aoSOWZNoC3Lm4SKd/0jjqDjH4B1rpShreYJNjZq7b271LzxX0o4iqF3WNs
JGeDRp3uRvrRlStf0yg4y9ci/stF5fsu46Fq0qHDUGZuH8F/5pr0zWzWKnnv0W7fAF+J5+Bco/HD
2C/m4MQddO6e1LRy15ywYNGvGuKLia8X/+JEmx1I3gp53WLyDT3EdwZ08BLcHqi9O1n8swOXaYHa
CFqX3GqwdmUKYVpLdy3tNcf/aOkuj0Irs52KiFzSVSd78WWc+6sAPG7K9fTTOvle0KAyRwBOPyIF
EhpxdU6zb3GuIXrSESW/aebsJSi/KIhNEmid3V4l0SJx3hFyawR+A58SmfbPBgxzNvgSan1rjQYI
aMZDpz9kqSBbs/7mF4t7MX3OQ0o64CXROn2liAM2TjupKX/dntZ1c3YxxnorLjY/bZPGmBeMYUVw
JXjWtJEv2ecCaSEmkd/R8JSw0Cr21ZIj/BNcua9MNmvh92J0zpEh3I67UsPoi/VjbKN3SULzDMRo
lPINN2Mqq49OuRuhUKM3vyCT49RV8k0bduBVXOLFBd7lZzEJvkl05jiDt6jUUOj6SUWEc29od0jp
JL388Q/XnbN01rzkeWPoeNebGcQ1FeuRQLJHMhBQ2KoVQBLhEBf6t5hOe52Mfr62VhuDqBdTMFm+
J5HJeq8Nq3Wfc3Y/ZDNUjMqHpEBJQkIEFqPjviNOP4FLLqmcus7eyaC7zNhYbNrotN3eXhRlfW3f
OPBf+hYlBk2TDCHGvJNdLfeMneaOD7YdxH7zonm9NzyTZ4W6EIbbpL0j7nQQeDu+n9FOi1ozWqwH
wD9vBo5Y3iet0xfvavw6jOHt6YoG46xbl8cjqH0xWEL7O9WAukH1oDXTBiXl3ShSsLu6039RHXzY
wqq6H2Id0bZhvNYjVD4ekurh9nyumquLIThTEkcFYHAahmhLBubRRzr8vj3A9RjwYgTOXKBHBA0O
DCtmZuyRqlmozxP0p9gz5C42ufRjWWVbp+QhLSDJBnk7ALUiCwI2HULGIkyycCDhCDlIYm4z6VEu
S49FeErOAl/xtZPuM55F4WxIbaVTBL1r+TgF0LkcT6lPPwwPnMXOBK4Z4oBMFWQ+qPb9wmGOA2GD
s2izOeMCGHksDznWqZ/ZQ2f9Zij0o0ejIA/TcGB4LxhTBZZVUKYN35X2IQLjhGqGUmIKHPjVkOrv
fqlcdk3Sa+hhKut9VquHRoKyG3gbVtQV5OlvH42vbJuArEKZwNQscG4hvb8uyYUfa5heZgxUtyAf
Rw+vhrdB5DWzt+ZR2TFzwH9yJ0p1f5kdNyR33jtkSyFL3KbnGrxidB42SopETQM5sFZUR/5iKrih
uAOlyUaiGb2hnMrsJSl1r1cMzzTtLTN3ZVYHgrUUjcYdH6WKaFqj4gPRFejz5Y5khwDyfNDvwCX6
YCnate8LOLzSEKLD4e2xv9iQzxPlK6KMyjKA9lV6RuOSw0bwuhPBk+rL3eBG4Cqi+kiMscl6+WTW
38oBuXXdcJAVE6yhYAn5qihQBWyS0kE+1dWMklEFkMdwTEd4TSs5gjjFu71souE4VxLH+ULSopNP
VQkAT6678ahDyjbfE6N7qktRzVe0S+vfLy5bnNT1VNcS6I4nsNBXW3BC+7cn9FXLgdsm7j5beUYy
xWwhuxNXmykx3TmK3jOTbCMIb8IjJ7YDInSkJuUcIEwA3fqut0CXMjwhh/XAJIC9mhy8xeP4rM7N
1mxsD6IUG3NWznbZnLUhga6fkh06O3NibWtExwaCkw34QA39R19BXO9pMe5l7VtlEPSz+ap+lPI3
G7Lp5fgKz+3mqAUu9QQOFe3cx1Uoz99TIAETSATFxaaZVw80Oar1ZEcPfX8o5fSOVUviDNE70QZ3
kekDiccDtd664nGSewgB/swk/S6RoiCeZTDNvd1eUtGmceZqHvKO5FM/nKAylyfzJioagbkXXa31
lF4cCypPFc0bXC2DhUx/XrKzIT/ensQf9sJPISJ3LjhLaJTomiMVLpa2SDtNsvbQSXf6Ea+UczMH
UDhAmArbNMAPnOtxk1tBVqKIAf4Xgif0R6LfWwVY1I07ljyNJfWmZHAGajrQHtg0o/Q9KdBh0hfS
fR2Dhz01trL82KIlTha1bq/LfWsinJE1RsayURnmk9KA5xxsdAZwhtBeqzVRNCIYia9xNVEN4dhY
V06aTQFzT51KGTeKlHr2JL80kbIDyfddNB2bqAV+GTXxxygGP6j5JNu/lPHX7Q0UOWqTs79ZLIF6
oleVEzvov5TEbcDKk3jUZbNj9U57UDz5Rd/+L4PqBgRibBBIIUz4fDJrLZMMGSwN59bvc08PxhD4
UQQHnd8VPoBQYEcTJgqv3oaLMfmTOjcaoDGacgIJi6e51IeECygV0o82WCkPy0eGlm2B2fyaQFuv
x8Wg3KmaWNJqUan2p7E9lJG6pXq1k4ElBHzVNRPoeQPNgKJoWHbptkCfye11vuqG/o7Oe28Q8ytd
O4CMa2kBbWyYY86POlseOi3eSct/jdH6PFe+oSVLQaI8RAiKdCtMazTjTPlrg2aQ23MSbCPvyQeJ
tgmbq+EUsd+Q43RiAPeUTmDWrl7Ri4VTP5/PWVOHabZM0Cv3O7Nb3kDXBibUyutVkUjJV7I5btU4
372g+bcBZUl6Tg7FFsDTA/XTD6mBkmvnrxrgSuTZWyK4gKJFXP9+4RnU2EabYBSBab2yAogX51Ef
2pUAeiI6fZyD0+LJgjZqPZwKiJUsq3QAMkkp/ZGbW5RpBUf9qje92DHudkfAg2VGbinootU9NH+0
w3/db8xtFHeVK4WmY64bydmGqkc1QSgWvSi3z7bg2PGeYVQp3lQmTBRBiiePrFOGJlA7q3dpWogs
05fczufp8HZfm/uuAtJqAPKW+J0EFVXj3YT2kF0/aOVDJ9/15XdKBKNe3yUbROwAfhE0eHw+d2kr
FYRZRn+yMnLPknuid8+3l3DdhS9uXP87AnfoGl1uOq1Rk7MWrp6Mhmq4+F0oItr6WvL7s3x/x+E8
2Fq2lNf6xCnuDYDxh1MtQRKY5W+NUYcIeY/NBJ3K3vRr9LhFyRRENWr1mvlye7pfATPrd9imApyO
oagWz24iW/OgqusDDe0aCIArZ30jonHCi89o6kg8cgSRYOtAeqX7ED0O//B9flnsi8E52wUqGQir
RE16BtkYaNswqIII3y0e5+O0XxMs3TPdInF6P28bt3my79Gahyqd7gyaZ4no8tYbfutjuLMF4TOT
Fhlsmil9n5TlTTFBL1VpQYXG4UG3FmeYzOD26itXTdzFAnCnDcTldLbrYY1jSDC8tx+JBzZta6sA
3OeAnYm4iiNvdAQ0JshElZ16/1vbpI80AH9ZePtbrl6ti0/hDiSTWsbgtpJzTXZx+prOtsA4fS1N
cEeNM7Ekh/haCtWZM9RL7+kge5XFzroNDE3yMIG7orKepfy1pDu7sdFFmgm6sK97yosZcgZYmyLQ
PcjjDPCksYPWNs3RFO1kAQ2tx3rbAITkV9/F9ITrHt44V3wdMhnwiNHjLj0zvOELIwmn+E2KWrcY
RPonX5u+P68wX4eEFpyt2msGa71PdJ/6ce3YL5lnbambbrtddjQC5qfQGZU3kduAAw8pV9A7bf7R
UeI1ufqy06GvgKNkEwPi0/eRImqhE86UC7AmgKuHMcIQo0uPvZPvlTDNPXRbo+hV7/Kz5EdBDtTL
N/RAuEC9QWFKKR0VF0m8wathuLXBnBXrUFRWSh2GY0bDXJ5GXt0qfgKA2e1V/dpVye0uZ6A0M9LB
of9nzoOXbtqnNNRDK2iEqm3CkTizZENOCUoQOLJwCqHmgnFyv0JRxHyTAvtncUYns/Ws62cM1Jcf
NvLYlR4HZXMsAa4jbBHEk1cNEGhVQTtnqAaUUrinal2aczvqlnxefRyY0jf2MXXVUAnyID5JotHW
I8gfi8vRFPz9IkY2tKhFO3dJzuMuOusB2UA6xom3ENeG1q8Yz/NHhObWeNyV0MuWStGQkTOqNSqa
bJkDFCDUVMA9PWzk7eJWR+uXcZpXFurhWXH+IxJM0aS5u6CpdtJL85ichwFECWl5l3eSlxgl6AAW
Z0ogFaDEAMjvyxlQfONEAfHrmQjadNU6XC49d34lIqmKtBQEG63t7MfpgIjBizfqBp580zn5R3QY
A3tn+q1H3MZpLaf4YHeijME1j3r5FdzhplKlm2hBkM/DAvbRdDN0jXfbJFwLWS5H4Dxq3jaKkaLT
7WxbiNOqeAOKtXAeNeoqrREa0whChkpQmRHNivOiCzQN2sFk5KxVz3OF1lmaCNzHNXt6MSte2Gks
I3lpdawbHRV3mZ9JR327FMFkrgX6l6NwxiArGFgtGK7LgJpeEVjb/4zm86otvRyHMwNxY5JU0VJy
ZluM48V+twG3ekADUUfM1SfF5UicARiBnGXoA0/XpBhzJAeD7SwE0RpY56HIAcEA9/bxEy0hd9lH
m5FGSyg5Z9sOb6UBrT7tVvxWEl1nvhaoW9pYkB5GpYJLz63al6RNp/YzpJ6T7aQ9NuV9WjCv115Z
Ubl1B+XaQt5LshzqaINql0Nn9n5fbkHE5g1FFdRS5BXmAA2hJixyJlgVkZvRuVvZWQSNzeuyAKiO
RGHhoXa5hbDeFuQVJ+GuX3Ohl7vO3cdSq+aFWBgNZh8E1NauXTXe3dSVzlGg7voArwhf2fR7XWB8
vqLeEI9cjMxnB0lfakaVaOSsntJjtQW1R9hsGHbH/TX4sqdDDAo8J64w+bvemBuOjs8TTrVsm12B
caMnEhAv3RmedKTuHBiBWFNBYGL5dKFZ6jG0M3VyLnrmT7oKRgD6s41ql2XMjRfQzVTlw+1rddX+
IWmuQnD2TxH8c+CgNmWzGOhrONs69FPYXak2UNATAeCunpuLUTgfqcQzSSwJl2oxnsyidS1Ld2Ty
G1WzoG9ebs/oKy/HelQuBuNcYZqwfkJAtJqmkTnk0N7Fm2VbFQ74EANjdCACFhB/+g61JubXp3nP
UIsWCdeI1pW7l2j/y+wZ2trwlnd66mvmj0H5H4rRl/PkLuPQoEEjNvXknMm/KdkYWea17FWwmIKd
4/1jNSVQ99LJ+vbJfxSHdmd6WigFxl2xtYMyREfgVr/TTjSMt1rmRJuV5NkIml3mzxtFcFavRgN/
N1bnvCjRJhMFVQPfktxBMtyp0Ndxe7pXC0wXa6qv5uAijoa8QFWhyP+vHAnoB82fkyOByT2+t3f9
qQHGX4iNF5wUvrd0UCzK4mJNAk7ADLaPUvNupu+CeV0NlS+WjvOemdXU9tDgrIwLgB9U9jTMZRxB
HyTHYTe+1EX7k1o7mr7Iirxj+kqx8nz7G66/GS6+YV2Ii7XVQZAKNsBlPUqjPz6XrTM8AiCC9jgU
eFywCN4DB3+m9+pzd85PBqSU/qcg+eILODOErCcBlG2GGUKXA+tgxsvZvz1L0X3hjE+VSqU5dZik
TRqwIUQoA5+GnG3Q2eowJhhMuKSclWERApO5hz8e3RT9HCXbqZA39AAZCxu/+GG8zoH1uvxWfqm7
xc98CcmY29MVXUnOBsXpJHeWivsC2rigjiJf0zb/aATe8asSi/uhQnUrH1Mf2uYOm0Uvm/XgffHx
f48F7+MjKIgZympIG1sKYttyrVL2e3Du/bOZcLalbiPwQehTcqY9wKjy6CwiiYT1/N6aCBeUN007
AAyM3YAa6TYDc6JhgnggSx7L/uX2XK7HYxdrxhkUmsa5HmVRcpawZhTKjBUt9smggy2PBt0QbdBL
70QDeYsq+Y0kALOQzgdxtJtnM9oUpIM5jQIDI9rG9e8X9iVBL3QTr5nABdx8yQTd+gK9tqJMi+DE
/yFtuRiFFgOpoxmHBYndGYKEY6juVzSA/Dj4jaNJ/0GHrWhinE3JKQNyUYJNITBbYFpyM+vbMlrB
7S1dbcWtw8PZkoiSoVAHePrWlB1NH1yjDnrwqbXDcxv7USPCgV1/ulwcIc52qEvWpI2lrb528Bbv
X89V3c+OdTBuRHjLP9zeN6bHlyvlkqoVpQjIGs/wqwP6ZipEMPkduPw3LKB31d54lMLJh4qfU738
6hHqx3ckZEfdNTZNGHtkuyZ/owfdU+5YWArM3DrZW5/HxTZyN4GTrYBrWoVAoG65pdsEw4pKgYKj
ZHI2KGmpnYG2D9bUrIBCk5y5Cy1ZSNK0/syt2XCGKIXCwMwYLkk8eutjrQytb8lLelg18LLvomrS
9WTE35NkcsaI6EZu6wbSKwhNVZcckPnzUkASrMaDDogjzsKL4kSTszW12Y/1QmFpsy16wF0SgLFx
023Y78WdvdyTtqL0x9WC0kVkanKxyzhR2rAc1o0dkCb3F0DDXfkdhCse2rA3+Ut0lENRjecqIuhy
UM7yAHdhyM2crDUe2W2PZE9D49RuKUYU1XHWn7p1ZDjzI63RYWbAO2qx5BIJXbDy82zsFE31MnTs
3bZ1V2uhlxPjbA/JDGmOEzxIle9LsPJUtk8r+a/xLda8+ABrfrIKp3+F7BUaRSao+YZDYN6r2/q3
tDGOpWh3Rd/D1+163VBmI8b3zDvoXIPl6xv6Q18XT/PrEBiHJ7IxgyIoXbAVOL2XAYrqEL8/FPkG
TKI70YUS+Di+tJdpdj+V4NU4t/LWxlZMVNQvKTpZfNkOQUmjzRQTLpCVV8ruPE4QVEUhOqoAJZKD
JoagcvyiGYEC0OHt3f/aOfY5Q2Bx5gnsTJKpokMRnoces1AJ1QCyWcARTiiC5y4oF+8UWKpYKIYi
ML+8DiWJSGuoMcxvi3b8rjPcit51fe0L5icwvxZnndIEnUD5un9aOPs5bAXWFXi6cG0dUe8VAd2Z
IOq0OMvUzHaVQlUGxj73065zlqZwydi7HVrBbk9MlNrhS3gmi6NOtmEElXAJIt/eVOjWKEPq9sGA
5E7hlW63qT07ZL4WAEwdEkHTm2iunJWq0UbXpwQnh6GFrNWOfbw4UnYgIjUW0UHh7BPYKvs2lqf5
REFArQ+TN9EBSDGRypRgmC8tfHXOhqzG40pvavTpemoJLJ9IaUFgTfjGPFzyJLYTDFJkBxalLo0M
wbkQTWO9DxcxeRlXXQL6ERyLwVMV1aFJWEqvt8+e6MVjc0ajoZZu1amMKPzX5IE1oQYIuNmsDnjF
AE++7jahvRWlLESRhs3FNlVOaIloPDl3AdTHccgjz/CGDYjqXS3QNvq9FNyeqGi7OONhjFTXdAmB
MnRwHG0cgrRK3H82BGcxKiu2mmmC8e9YBRokYGJjYVPLGjDfiCdsLnSpasLKeUApTO2KkKa/9X4l
fbehITYb+yxrXpRsAu8EeU2V6lWLppfebn8WzALf+6QMUCIiT4ROAZhsg5YQUGnd6zK7L8Hkh9K+
x4a7AURb/bdu/GH19X0dgV5K73ey+QZR4Q5knN0CYNf70FUg0qTvmXxQVLDYs300SI42wGLYYMih
LlCLc5K7/WK/5Wb9MIGwSmtisPtvWR0O8ktWfqsK2bHkQ2NuwJuQlB3a12UXUFUfekuHobc3kE0E
y07mmBDIoEPiRUx3OyM/gYvWi4BgK0RtUKK8k82ZQdJDaw8HM/vzdGvuc+YjvV4jctmvsHh0zj3b
EEnCVfdGpzqPL0iHCQUVrp9TTTNMiPboIOb7fOlHyG4r3VxkZ7kzwYbqR+B2uH1M/427+TsEd07n
klAtafIMih3jVgFRsVyk+wYNOp10xyiUj1HUDUBX6fZWvMkkdqitAlTggF6PIL1vpeNIk6CGooAS
tVsIbLlyf2YJYPyz/vP2p/6beOrvp3LHHZRVeg3FLHLGwPdVkATFJr0H45ovrsRe94F/h+I2P1d7
bVFonJ2JTb2UoBeoBefhE+D0ArMOJrurl/jvUJwbHCF8qDHVsE4qfUrJT9MY/Kqt/DYyf02G2nrW
AmWtJrfxAGL262gT2W3ytttarJ/vEGI6s0ncqM6/LS34bdmpKH5AhdxV4ueUWIElvbTJgaGZa+pe
cw3NX7orUX+sUq+pHuQRnZ/jDxBTOayeXTseNrm2S4wZEK97GX39lbZH7OZo8qHvf9PysVJfFPOU
x299+gp9UqP/QaUMJEFAR9cfebVdtAcQ/2jg+Gp6K4ygyzCC9DvSnuwqdod2RmNrHKzE2cgYz3cz
GvnbeM/syaEq5AC/gx9HjY4RQVWwQR1LRps025aaCRn1jZ6imzJ5tNlDwUDz3x8G0EQq4N5IQUZk
Wd8l67mAxNpgQi17Hp0s7x1De4JDc9oJlDvzY2W8qCAOS6JDh5Q8k54z9aMbTj2U8ohM8ACAVMb8
QNXYa+kdLUZHB9tfNWYueD7rOPFM9ZAxQax15YJbMm62odj6KtnGpUTAlcmKxdLU0wCe+dxUXXAJ
CGCa61HlnMSnIbjAYSlMMBfmpn7SYhIsoO8b8trVFuq2ywcoB8GmIKToW8OEW0PyYYQNkQprbDQA
QxcIgCwrcsL/IxZMgb39T1TMr0RHnybJRRBNPkImRNEBsJPvjepHFD9FqSjjc+0B+2kQzhpPcSx3
Um6sKL4Z6Op8F4FZdx9tYyd7zHdAhXpqiERi6hxVN9rLG5QR75SjLjnTW34SvV/JtRfep8/hLDez
pTYjwH2diDT4BsVCm+PbrAw2rgqEMNAt866V/ehm0yS5DZ3Zzl6yJYib70ZXQx79u5wDyiBPbpvX
TtvIDohJHWZEzjAcoHigd/G33mQe6Ea8tl+ABR2gpAKiACWBbqoeZsroDGXpm/axyJsAqM0j1Lvd
BIxAigypLClkEMiKIR+yegVCPtQB0jbto9aajmKD/x44rqTzl3nxbAKRFr126tzcmZP0XK+hAFwP
jSrPrBY/HQLWvBZ5685G2IDppGk83eqcGpeUki5sugzZ3L2Ugf+Ots7SH9DQF0KPBiYENA6Dm5UP
azlMSVCUqxuPjNA0aGWHTqVvFdKmYRJEdGDN6s0gwzRM4YCx4mXZdnRxGEqwUxpaE/FpgTwYaE/k
5ZBNj30Xu5r+Okw/JgPitfFBrp9ldmdnnRtlCKcgb5J371adgKVTDdRuAXHMfKzjYquPj4imXLUR
yTmLvMkfBpGLZ4LZsBJyE7V1AmzkUS+dYnDb1sFrxH6ZXnTfDLNNpYYTAjoXOXaf3YnSPP8m5f3/
/uxPXHXxBRbR5KSp4DohJjv60LiFUHjWOSBPDVS/+xCpyV5tuNDI3/E4+0YymmtZPqgnRYLwTKQV
mtuokW/0eBsn4G1BM2/XQvauR0cN6BmZNCWbCslh9SXPle2kqJDyMia/MqSX2/HKFcMLjMbfD+Os
oKrVSNfWtY32u8WbbBLOQ7kfZ9XLNXOTVqCLhQjc7SEFYcsf4NfF2mt60kY2q7EWxXsEPE0JVSk5
BYlxSYPbI32lovmTX/o7O84YWnKcyoNUaSe5AhW++RLVr1XxGoOkKx4nSHs9lOyXnIJcE6QaIIEI
JAL1VAOPE1TGil95k/habr425dLca2VUOBMkgQWx1fV0699P5Axk2dEMFqJST5DsdFWqOb2MR0UW
3y0U/HiRtb29JP8mff13PC4+TQwITfUM0bruWGc1MNy+AtC7242e6qav2ga1un4vAuFccwOfjhkX
qqoKiZW8iLUTaKQgIp15TAr0JlyGOBxB9tqUdD+TBSpfpe1Fbf+SgSMsliQTBkvRgmgxvSGS/bS6
s+xCsAGi48iFtqlt0ZjFbDnJSeQn0XlQ2h1AyhFow28v/R/CGC7iuFwEnkiF9t1C4qwmWPoFEHvZ
n3f0uNbb6rvksdv/K102A7ljbeGPdrM3hJLHUDep3NgTZReIJojpeYkoCSyuZV5n2dnsXsEEGI79
tJ2jHIyYmQ9tKSjjlmE2ILZv4qBLIneAAh4oeoKy75E6KlypLX2KTJhqAVVRDZ5RFEEKsi8Iyexb
EI0l4H+WQMoLFoiwgaS5NT2MCZR/PMVCrYslRyMmblIY9x24YRtw0DJm+0nSw5k3uaNC9E0FdMMi
CIfb4ufQ3qvFSVcLdyimfdZZiJ4108cF9xpcmKr4hsJp4ZTk9zzmG5LaDo2TI5oJt+NM7xc1Sx17
Oqis2yza9BD38m6IVtUM8CihptDHW5DHn039DfDtfaK0D0ZzjjvDAZtTBKeZ9uck/km65xHPe8oa
v5aQd5SabWmeiKr4K0ERVTZShuZ/BolmK/qVSKkPGuhvUQIBsSUcV+E5HcnRuD2qahmWurIx22FD
CVgQzem+b4sgibMwSQs3iSd0KOPwax/qCml9qwbNaaJdGx8i9SNt8PLQwJGUATdDEw8m3IkUUPeq
ePvHZkjKO4XmodGmrp7FHpORtQAuoJnPDWqNtpyBiXEKCam8IdundLiPpc6BgHQMyTTguShKG419
n6XolZgzl9D0aTATLx7VB6UpPbnTDgjXIRQqLEVc8UWWgr53cMlBHNDgK8M2iCCImbcawoLRV8DP
rft1F1A/QkHAQFdP8tAA7PnOYnQxpEEtQPGJRudeOY3aQyd7ScGsIat76MsEXdXfGxZuKs5xZJGg
6kU5xWsPq8sJc1GBOmqtLClgYMGsPUM/DiP1BTZn/QnO5nxaU86/RyaaGqeS2Cd4uUKB3ZmfjXC1
OYmnrnRSruUleJ3er+VZGszb7Hv3Pf0fuKw+O+I/lL4XPj+uaxW8xPaErbVP1bZAUb8Kom2xmVw8
jsFb7Uv3SXh77iJXp3JzjztZpqkhqafitfW7bb6Ld9XP5aH2pDDZ5x6e0BtRCUYUWKrcGy8CMf6Q
9Qgss20BjRF/2jSxMwGLWXo1BM2EBBWC8OGPjNjFwg6NlViQobROWlciwSh5WvasMCSlq98dSz3B
iopG44IVyJmmtJ2t9KxPx9lV3BkM87krPypvAPoAcboBfwNCdjFg8MrT+ZPr5OKHZAEFutXN6kld
YJmQgdDeu1l2b09P+ZPJ4G7Lp2G4WKAyFBhzKk3QokZbWnKwzSUo0VMIHJNcTV4FhuYIQgsxEE6b
0SggMAnF8u2Ut+Mr5Jdtb0ohwWSApa5oIDrfg4/fsWpz8hQlhnZdkr21pHnIa7N2zQGSyMPSpPhh
i+wiNYvcVpXnEM1DuWOqqT80vV/DnINN3W8q6y5vqU/qJ7uuPYShHlTMnQxigpk9eI09bqf496p+
OUvEkUF+k/bUq2PkuiSUT8GjLNFfVgT32g5hZi6bskRqpYb8JmSXdCgK9eqzUi57a8hCIutO2S5I
ZENtNTHvFmt40NC4VSfZ4g8QkZj+j7TvWo5cx7L9IkbQADSvNMk0klK+pHphlKQSvQEJ2q+/i5q4
c1JQTmKmz0NHR7Q6CgkQ2NjYexnT2SuA5Eaq/pz0jbe2Tx2IITUIKBp5WA1iY2DOphW/VyDtRmHL
SmYoTOko2B3WulmnQSQA/JTyRiclpm3DosDxeL9j1V3OGz8lZdCWkR+BPrYYB5rhEsTLOx60IIFe
NUmO1TJ79QIX6eq+mJKNqpZ+x2/aGaaFLfPsKQ+aqfXbGGZ4T6SF91PuWf27qhwX5R4tfhcpDymu
cuuTJVVgRE2INMNnw2bCrT4seyv509IPXpgoN1iuXYQp+e2UMPMoUZPIgGZLXnQ8z8vV2Rk+gbml
wTD403Z2ZpH7utVC3Bk3LYxTepjRRpFXgpxV0hwyZRoUMWO4K2t+HlMXCoggsDDPgISOpaDhjTSr
wH83kBfUqs8G2GoLZn4z2SoWzJKaxdVQ2CDzgaLO0c62H8ckoMPstfGjodZ+XzVbZdhWVeYVeu8W
zrPNak+BI0erMJ/PRVBVQKjm15NzVaVwfR7Ced5iK/k8KYNq1FwONklOYNkx6kFtgiapsR0knGGw
Gc5rFWZwfN7+LskcLrCxLvTO17X3wW63VVRt8WFIb/t8ATcDchBDnO6iLj/0zi8bHArUNT1Vu8ur
t7pMQmXY1U63wad2oTeFTZB7KkXDgt2scDfUQcwaFfORAXQy+Ub3OtC7sk9/q3DUyzWkOu0GnQg8
losNvNZdnpcBgxRPUT/Bh9lPM9hfE+RZz7N9l7WfjfXcVRWkb23kWu0VS2X92/+hEfPfzyoixP2x
NeOE22tkRD1Bf6Zb5rW/IBuJugLYWJYX74ag/IDQAToBkZdkPpMlE5IQSYS3Lqy/R63HOh8H7JiU
qtt5cnzSFZI3teS5RIT3o1KCZbkwtGIMZI0RNlCVooYxcWCsHcl1s67ZhWhMhKBvlQWUTJIku+vh
IVNU0w2zNMlsZO2aH6D/YmIOz+cVuI0Tdftf2h/NTQuzFGkx9Jx4ykmt5ctL5eSu7oF6r6ve0O7s
AVYTTRdDoRuBPC+MwFbSFhHKcs3504IVCrxzJa9P7cyH+5YJCju0I1q8qAnUs1o/eWTFvrhdN6cC
NmxlwigZvRUPT6mw8ExJDnquc/5tZHFnagpUcHRuHlGE6Z8XoAJrrzmsDfv2RgUDqJUu9TmNkW9D
rotxstRTz61Z0zX9mKdo2+iDV6B3C6Bzgg6P2qge19ugHDKvoaZbTiOsqIEXzq+r5rWwyzCenrgK
/KfzKymYX0y/DA0uOqze5MNyC5Onm4h2taehtixJQCQ7hKx/P/nZSaGWTdGUDtTG2l2hAX2W7keo
nlwVrms64PNk+zWAmLG7nbfOrvm/S3l/z9NFsrymmbZGUyRA9rVynAM4zl6/0RIaLUrA/OVz1P1i
q27TTX+Q1SO+Asel0y48hmwdfAKrQQSdjP5qwiULDcLA6JpsN8PRc5oVdDBYpnvQCkN/bASeHvpv
Vhr0LTDtzYNSLbB+W2DolO5xI+5t3OZjl3jEid0FFsJZ+Wc077XsbtAaaI4rHh64Luz/CpdP9j4p
UkiWQ4TF0H8PA+w/lALP8j4w2KqLiRZfVQA4UOWhYySfkf2It39oBCs8W1afk6TYVDgscWt2ST8j
SKj7dNs8wCoh2dWhCdnsJYgUb2HAQQKQjBy7kzyAJeGWCmcm7gC60NIJ3Gi+jWLMbpB94y+lpgvf
WFTw09WloWzEEA6yVNiS59jFbxaOlpvhjc9eVnfy+N1+0xEVYE58twp3VPfISDYyvowMUiDydacG
WYqi4qdUL4M/AXg6/00hxzM9FtAcbgI4s649wNtV5K98VH25SO7/AJb+75SBCo+NCY5KpNLHFSw9
Bz3ZY7dv83DcxB8JPi/1040sRZC9TkUOD0rKdR+3GHKVRlD/rE9wwAS94r69gz6M5DklHU2oqERp
kykpwWj2te7BBNkrjvYOJTWfXMlDvmT3ipRdZ7aYApVqXOQ0BUTHt3UiYZysJ+/C5jWFcoLiEHvi
Wg+GNweOKfeMOohB7bl8BZy7LE+foKI9KqdqOi0RRiGh/mk+p8HK6h43yzN8zgKOupfzKBnxTOHr
24hCxGkIN5E3YsQuiEIYo/JjHOC5dLfAOmryAGt3h9grQjzLjjLNDtlHE0IOtHyipVNwCIsZKkmO
X81S3dQz8dRWwZXUHBUIBlPkquplv9idWq5t/v4Zqbl3/fi2Fi0gAolH/QaY/Tci9Sk91+/7Nqpw
mYHg3WZqWpFjHVQ762V+7tGurnzIh4YDOOuGuoV+rcmDIayPiUSr48w+/Ta2sE/1Mur0ccKMbUBV
GX0hPfQTTLK5vG1ko6yf9iRVMRbF6SEiB12t8lAWN7H+nNmSA3fuLHybibAzh8lIM9JjFZGc126j
3hAPOStBb8A1Xc3r4hto6jzIxBVkMxM2pVVNBlAwk3G0lx117I2V7gy0oy8vn3RuwjvKGLnS2kON
1qTjbDVy3Q8vE3QbaxMwlGEIV5EL1cCtNBguvF00F9Jo7sjmO7zrbV/yW9YdIUS2b+ssPLSmYrEN
1q6iRbA8W80OoICYXxUrSmT215jzH5z7bwMKV18cG2bcVqjMWrbpZTMKo9Yg2Z9nQsvpEOJVx6uS
DU6K9UWfH63fqxZOiJeX7ZxCybchhPtNs6IxsqrawPZkzyt3JdukTyyMiMvNENZqXu/DF5h70D23
N0pYQ/8p9vUb5SAjk6078sL3E+8+NRmgop5l87E1t0M6obMV9Ea/j5ls064zujSQEFpQDCNVFus2
Zqx66bZ6WGkwqwQH6t3/diwhwCwWMwbS4QMyZQSZFUJSZvypJ5HfxeZTRZtra+i9dGgBI2izIIZg
5uXPKwkDphB8UPNdulqNjONE/qoOCarhqh16ydH76WVoWd/2kBBsBkWr1HLCLAd79ApD+6s4ccCq
krpoSvsQQErdmhq3aW0PHh2Nz8RCDbReQlp99BnIdRVaKeajY1VunoEf1JcHy7qfFNtXJnAkywo0
VaCgZnTTpo7hvTKgsF0myR+yzIOL3jcUY6YEIJ88+r+TUb5NTIhvXdEoZqFj+Zpl8tX0Ci7IUwOM
ripZQdlnEmKXuczG4OjoYlfWW6QWPqXVNgPU8/JmkF3oYm9ydmC3HqeFccx27Y4wt9zSQ7XJHlaW
S7mb/dRwx2P5UIQQU708tCSQiVqtNqPG0it4EEb8j97SzQQQ3eURzhUvT7+VSGls1F5p8wQZIGMF
9PNj2F3ODkQcV8wdCuMuK/rrJN1Csh+uN8BqeIVzlefQbdml9luhwbQyuq3Ga72NDokdJLFyn+iF
7Eee/9AUIierRg6cFL8nHKRuFgZNkOXIqe5OeVhG5i42jAj+DfEnz5Q9eASoEAAyhgZEl7/kHd+a
huNnDvryJWwtnQqNgT/JWsGBPqQZh/3w2UPeXNPZLs16gE+Y5Dev15gYLnUDYGdNpzpRxdwzp6Vp
zgVQL6311IC+F43tb8hA28AioDF7SBfFdnvDkqVNP65zSnXNcig6NbZmUpFVt0AJb4nJiMi1sbPd
KkLoBOOmejZByQ2KIAlk1/mPeQoDrlv4JBfs06mBh/ZiHItdutW2q0KluVG3sobuGjK+LacwjBiR
qcJ1fU3MZrXa1toV0x/16dqJxzCKZUJJPx+vwmBCYE6dXqfIo43VPsfw6KbDawgAQXstkv4vGpyy
JRTCJSr3JC9HLGHdxoHSDV4ZZ64GJp0BZ1IaKiPaUPPfy+f+R9ogTFEInfHYdKpB0FTVAKu3oj9a
daeyaVPHsu6IdDGFfK80rbilHF+Ob7T3Nb+EBWqgvq/JZRXKqhw/Dca+z0sk0/GaR2oJNOuxLNzl
xXmgqT+1YCgi1fTLv2SX7gCx5J8tddFfS56b52Rb+sBYHaUVEMkKi4w7JdG0ocAz5kjg/ThY93M7
ukkaOPOuj0b0Z3u/n8qAd1Cj1J5ps0utHJXHzrNgTcO04e3//r0RGAwVQH7DNkUd9To1rdS2saW7
5sZJDG82TI/qB1V7ujzOz1YDPsDpQMLZKZYhtSDkj4GCyXdoANllPoTNZtpyPNyKJYjJFSyHVva6
LBStoUaMEadDC+cItqZKNaxDV3B44AtatXN4eXbnTurpCMKpsaZOtzNUaI8xTKFQwFQHGqS1dt8m
ZQi9dReO4j6FqMzlUX9WC4U1FY4QMGcQWV2DOj0u7Dq/X9XaITrsdwAP3lOPbGXPYMlKimjFTIk7
YJKxkjoUqjrzZlaktKJzx+NkKUUEYllHcV6sMZa6xvv4TGaXAPUFvdbceyeO2yoB7qu7ZC8r/v5I
Jb6vpYhGAuZ9XniKT1hHv2gyADRoel3FJJ9MtoDCY8lw4qVRLMyONaADoqExjNvLm0I2wvr3k3tX
mylpFfAEjsVgeDosLBj7dXkE2Uqtfz8ZAQSZKLPx7jhaHIpC9JcDXgTSp3+5UkK8mKOJpEm9xgtL
9QdTdePl7+V5/OzzCp9ciAuLPvPKGjFEOfoF/tMDBGKm90n5mHPoHZj3ZhUFxZRue5ZJ+ipfmemP
mKSrsODQTeC/RMLyaJd6Q3tAvK0j32kuwOfXPEi2xV5WB/gJs15neTKSsCHY0BYqhy/TkcZraqkS
f57qye3pftKDorav1eIAKiSocr5qd4CbXNVKFlikedRrS/enkbwVixmOlez99LO7h19m2yohjk6I
YX6BkU82EsAzusnmFgje6gh3J1B9NCBHoFBLcqBqQha1G727nQFKtav7lu0obSH/uxvY1qaVP+aH
CdCYGVjh8nVOoEtixQ88chtwinrYymavBaTr9MAsb4w6+oxpd2cu2mYGK3TpCjfpYHxtZsHAoBDP
S7i8afvBhPV7BXgpsD5lAwivUXSGB+7RmqZrsasMquS0nv06J2sgSjiqoFb0EVjQx8Z6itDELMAA
yXkRcv6YqRDgbBq/QLFqXPjGQexzcnKV83oDvbKHNoN3t5EbYQn0q5V9XD4dXyhBcYee/jKhkgXX
kSrNra46ai3fMXvaqUv7G3ra9bHuIMDL2EdiI8tmjk/r1HYtyo5rZzSLtCMwq65mXLcJc/sYbeHe
BoboIbfu0Z6d8nlnA6lUFhCtqUlgIIuFadjWJm9K92Doqg+rq1+dui9H+zrJZ9yfSNkuz+1MjDRU
6oDSattwOhElOOCKHU0Fg8UPOsZgFrhZ2klGOBMjv40gRC9WO/bACZzZkj7IlNe+vMpkpkhrTiF8
n29DCNGLV3OssgUmWWoWB2B6xtZ9pYAbD90oNYXiEbMlc5KtmpDkDGkUd7MO81C7uW1QBQA3QDbC
D6wDBZn05MMICU3a5vViFzEgnVzZOSrEvuiWDmDR9g38IHu37V6zottpKSBG9eDG5Ws/Mjj43TE1
aACxT+1fHWD1+W/VvGfpddSiNgaUPJ7ZtgaV5yqFwbQWloPqqmZ/IBw10d7cmt0xd8Ckg1nXAZh5
j8cqLLMBZdJHEOEs/LOj/Xh5B557/RiqY4L5TR1TtUUck9E3ZqYoKSzO0HWt77XtsHXQBNKC4Wl0
Za+fc8n3t9GEdYWsJmBuKTw3s/w3sW6L+IF2095epzeX3mgC7Y31aQEG73oVuH/YGYMsocJeNMqv
+1h2+Ul2kvgYi4ecx3GjrAZ6ZA83cCt18wBkQx8hGKy7W3b7v+gFn0ksT/eW+O6KiRPNPYn0I/Rc
AzbaD0WubAc9920cnMl0FYhKWSQPYLGMaipwbEQJ9OGmjxwfOvquXrxFuepqHfFYdqtxzTdVlPlA
j2kfO8X2cr5rYoAgn2t2Rfm44VUWRIChRgr17GjPitxdINWn8TtgYnc9W5BZ9LhbHqbqPYIwT8sS
twN0BcIXepr+vrzd1lhwIVaI7udMa7p5jrDgwEN6w/RsgtAOXtUmBXWNjR//bjAhx1WjOMnZgMCU
dbuhguJFHLsct0GNcqhMVvLc/fntq65b7SSH0EHZ7NQUX5X7YwAzoSC+V4Mo97ON7QOHurE7KL4l
W7hrSQVrZYsq5MEqHuZR1iMeajOqCB20DPh+nj6VZfBHqWTK2d37T7wQeQtJMhCzHCcdnY0bC9pn
QK0WzWdTSlWczt5cJwMJC1rNS5vkRq3DFdFuwPG6KYC5jTV45O74cGVEW9j0esm4MbM9r3EIqsei
Un7P4+2sH5zufqh3xALMfAjpBB/ebFN03EWp1RtbWRQ5U9I8DWoizcGKu8IgPe7YLigeeRQCMrlq
4LXBEozqQ+tB/y+8vLN/NmjX++lkcYRrXWt4mqUmh1v3J8D7fLcig3D5oqkH28PYW41UZLH7bKw8
GVK45jurLEmS4MM7oLlp6t7IZTYFsi8u3OuA2k8sMzBCBJB1XwEX8FHI+L3SlRNuINj5qJShVotz
qkLIwVtZMNwlD70PG5pdfYylhuOSEyPiJnOwaI1xINoxHTXdLeO/0GB/1NAJihdZ0eLL4vBHfP3n
I4kQySY1ugmdLe1Ik2QLYcQpnw5UQWeQTrZ1gGW1suPpcpdazX5u+XaIWm+0+0PctYBaMd1CnvPM
NVD4gJp3p0F1QEYwnkxWPs3s0UEvwxxCQCEdbAC/mrLE48U2H/oXC6RIy7muTPM1rsw/Ebe2DAJ2
baI+T9FnNkUPS7mhHVHdmc7HqmcpaBepG7dPkXmYdQKWeZgTPm3iOLt21AQsusIJ2zGLtqx/mZGW
1+ShM5QMxE56YMM1RG5BI7oa+zslwy9NqQvVFCv7ZafvpgIH7fg+6lUTvlcPiamEPHqWHMCzCeLJ
Quvfw/2YsJZx3uNu+TIayUMtTLZAZYK2dXkkybEjwiXWF06sAryP7Lq9KYydjiLU5QGkGaAQaIep
gzJzOupfLLyrdldBPMz+6DfpBwJJGAWS4X606b+HLpEKsBBeDDPHKbevm90YKjcY6bZ1VxGofxmy
iBAlhzg2Y3UYkNuCl6ToID1Ffy7P5ifMQpiNEBUpeLrxwhXtCK4RcL37+IAGIG7hjfqRbYzt/Dvz
V8lQ1NPBe+gAuYBUqF9cy2vLssAmPuCNOCNa2iOwRU4DjhQeHw9a/Jx0NerATw7Ev5imeEUaQ43j
trKgQ2S7uSOzMpb+CuGxDmXHRq0VnIsugGJbumUhQqw/3XEABAEOCKxXmVyG5ICIZgxUKRg8O2f9
qEwMqpL3SyHze/jqSV6IqiIPA9jjumJ4LR6BbwIh3foDxVsDkEDLTQFPMNP3ZiJ+4bwm+vXcv+o0
AfkNLiwRGMp8vk+T/jrTd1Z61JrbGU8+pYS4i5q4RY+PkiWuorebqdp3PRRkIQUDuAQjk1vNj7NS
bu0e+Tr4sUNcQA/llwFJlGyl0kGJKFFdM7lX5s+0e2nm2AXwf8Od1K0gwNS2D3YLIZfuoM0xpDls
WFua3jTvilJ3aabjrdk/4H31nCm3S3xV4uVj2K+MHcbu2IBiNRf9JlENVKegIVu/RLPjkuops42V
SX9wmtuF7PQORDBN9+poqT0HVPWAsG7xFqW9Hbn6Mdbx5+XTtt7Nl76DEKkgY9XyqWbYXET1bMaO
Zpr6Q7IELeQp9OzARuq3eDVdHvV8av9PrBdR70h3FT5zqgFYFEHOzG2uFr/90FzmKUAY4SoDSbmH
QsWwQEtU1jOSJEUi8L23VBvKxojOpPpbTYlL7ZtMl8E4frKRv4cxEfsO9/Gyr7NFPy7H8VN5MdEI
QwNngY/CYUXZWqnH4WoihdhKUiMR577Meg3rpPUuWI4zLv0o+bRaAuypBO9zrsJuaOCLUqh8Ow4A
t9+va4M7dqmUoNygduirjr1VYii7qTfzBNyyRl1q7Cst8SDWMGYyZ9BzX/B0bCFViOOWxBVQwMc4
ezGX2MtKHKvi7fImPXc0TgcR0gTaQsZSTww8rLv0MPZXhmW5VqVsZp5tHJjWWXz2iSYzKD4Xe6Go
bn65UxO8f78vK8XDa+xqvNHiGnowzbspU4U9m5ycjiBc4QS0MJOgfnkfGQCIgZo5gn3s1MZna+Wb
dFY2Bian9GFb/13wsmshhHd5Yc9VNzUoLjmUQPrBFBFOdWuZmoGGDOLsFKoojs9w2nIyqDW2xl3c
NEE9S9lw644Q49zpmEKcK+MqzfS+175qCZqPShTsBr21ilBuEphfP12e4rn6welwwlfUoF5j9b2t
3zOzCJX2elBnYI5W+S7EuvTj8mBnS4CnowlfFAyisgKqHl/UUkLF1sOxAD12yq+jwX5DE8RbctSC
0j9q9JbPdlBAjQ1O0L9Knft8BNQFVMDLv+j8Jv7nCwspnFOqnaMRrLa5XBcNmL68leyhc/1x43TO
wsu2mSJ4oU4YYjU1Mvxi7SOZPg9MmC46ilvXWym6Q7aHxHeu1XC0RjAkxNogpJQG6ojLqvdXRmPx
tLxeXsOzMe6fUyIq0xOnMzoQR7WjCpkbddhO9d8+O14eQ7aKPwTnJ71NOrvRjvOd/dsGZCPb6Lf1
y7ipdwaMxKSEsDMxFYdetU2UxuHB+wW7PCnpcV5qFUyucAzNAm4qrwb/VRAn7BuGbo3T8K2lo5Vn
HlPnOmE7qz1QfpeX9DXlyRU6qr4Oal6Sxh7Tk1DTzSDJm8ZLwe2coBoYPSlEc0u+ibo02lvZcmVA
9UuyYmfu128zEPadMpo1ZIAxg7W4r4OfgJQFlPYH5aZ6W9EuBAFF0Q6ynOVMzPw2rLD3pkprlLw0
tGNC7s35sYZoRLxqMKRtyIbDTFPJCT53vZ8OKGr2oew91s46T9iVgUWDeT7FoQq1vOZa9h7/+upC
cP42lpBK8MGaBtRM/ussr5wPaFhSslsgUfNXCZZQg4mWvoWLtJv87SWB5Eyo+jb2euhPdqQFpkxa
zRhbzXVPJ6hbNeHlLSMbQcgjCvQqRzS4cMb4bw7BpeH58r9/JlB8m8E6/skMoLMTz7Gh4q7poZr1
KwVaSN69+3l9fhtDuM+Q6oxdylBwA3DYawCyLRr/8iwkkeGL4X0yi75S6KCsV8a0WW1mVwQrAaZU
WuZd99KlvSZcTblRFVlnnew1KJw0wWpckB5lElOSWPElEHcypxxyyVUOEe2jwsMagp0xA+p4Zq4u
lYE996D69oGE+NA7//+4rjTibgzyyRvg644+ycpojfCmUt0RrdG3dp8EDjyVLn+9n+JylFICagPB
ryCOLb52FKNsKriIKMehV18VDdYhoOO8w1zGLWFqWlo7BVS/fGnwxqSQ+hhdFX2D2DnCocBl+J+L
gfgtoBHlC02JF5tQN4Xkmbks/pCCN5ywbZeDn57EtxwaConu7HIOI5YEbCnQQhSymY27PLnXgAIs
rHctOgyLDuE5Gyn0qsqC6mrGD0bF/ZjCg3F5SfI2HKoRnpmkHSAr0weXF+QcKPXbggj3xNS1oHBk
vXLUzS6Ys4/MgtuWs/gsGX1bUb1aHyBP23o6W7xp0D0TrfDMLKGKObtD+17r12Nuur3yCRBNmCb5
lVrfTBWDaIsl0+dcA9CPI3Hy7YS9U6UpJc2YK0eNl39pasF4oPaI2f/VukcV6pQQavtIkoS7BiHT
A9HBAeCWHRCKJaaVygLbnlHfdJojFB+flNSAIky0eE5thgRANXNxDh0E6RZiB6ljPJoD37NBd3Vd
eXf6XW3v7BpnQq+3Bq5vwl540+wNFNl67dM0ZpfNbxncrVd9Ir19tagyewvRr2q7BtOqOEL23Rtm
bPmaOamnDS3fc5Nel2r/OvTGR4VXWjunftlo14NT36Qd8nH0arPWi6CBk8x/Osf5TyL+PwsqctHs
yhwXZuEwVOqEZpq1QTb677aXKVyZo9lZShSV+GaNhXae9Wk1KECRd6tDx6zZa+UtKBL+RPcNVHiK
ONlQOmyXJvUSg3jAenq2+lHhlObmNs0Wd7QND0oYEHCSCVSfvZ1O1kK4X5NkjhmPsBb9mG6ngXj6
DA0Ujf8n18fJMMIlm+i5OqIOrhxZzbdN/3eaG584dGNPt0q8mh1v+koqdCKbm3Dz0jGb8no946Nn
HbNH9ofBPQuFaivQ34cqJBsOQU9ptiQbdf37ya2iUrPnmlIrgGSpEFVhkLmunxsGheEm8StlhrBz
DegcBYqudCnu63qgW5W07jIFTfx4eSOu16UYO1ABsuHpZVkr5/r7jyFNNJTo1CLumyZks48Gfe4S
1GKhia1EWXB5sHPISnge/zOa8NCFsx1tIrCjjmZebUZlQtEH4HIdj13DDIY5g97ZgekZBGRNyUvp
i+1/aaJC3kAcTbFNdcbQcbXRRxp7kA73xrHySfrcRWDywnVpNOELwv3IGeBdMgRGY4UW/h9z1Xvw
Bw2IswSWtazy3m65VFDeHm+0Asoj09h6XYRqRP0KvKKnJ+ANMMPYam12h77hr57wp3KKPMd8YuQ1
0v847LFstip9WZxHS6Xb3HooC91PZ8icpsa1bUBMpld5APuOYzpBQyx2Hht7yryWpa9l0oRGcm9q
N4t6qFCmLovKTYu7Jr+y9NDpEMaTm5Zmd5e/3rmtYjqEQjReg9inmCJkBQTlBviPHSvLOJTle9TZ
eMtB+ZRWQQVH+cujrWdP/F6nown3bwKtzSLSiuSopH94/6DWpeSF9FNRBCnP6QjCtdlA0tSgTZ58
VSAAs5p204f61N/UoK0Xm1VAxwqHG810Vd1v943Xvf1HpezT3yDeNGafLAmLMEvuHCMt3c7JbTZy
yWVz9n12euyEteziygE85SvOJY/JB0WXeQvdWzQ1HUhV5Du2S0o3fV3NBf7vH/F0YGGJh6rjWsoG
5eiAIVVTUNN1yTY5V6Y/DSlfIeckmk40MpbYWQPYptlBLTg+MG81sZxQ372KXHvThBT+g/9qXl+P
75NBx9wpoY6NeZEadYzol0Enye48VxP8Ni/h3u2oA7TLOq/qKr8xP01POyy7VQijCeJbSOyp4GIp
PpW2Pc69r04+2VfF6WRq0Em2y7rH1BI7rFPNU7P7LH5WZiMoCtvTktU9qdxkDDGb6ZK3/LlyFibt
6LiKwIbUxcoy3h82lAKRBXSQ4QCKB7VNcMCUQN3VOzWCrJC09X4uzJyOuP79ZLp8KXsF6EvlOOl0
u7TdEc4KYawdbPbJ+O1o3OHFhLy+h9PUqN4b051aza5lK5KDsh4EMdpR2LXYcHfWKToR338GARuT
zE0DDS/gPrnB3Jp9RMbDFC+/1VT3Bw6z96qRbrKzH/tkWCEwTGTMRzBdVpnN/MjIiEvwphnLNwKJ
f4dXf3oosdUx3mTMNoAQbEzJLv+isP2YN+Q5dE0lpmGJyAfFMUduQHYIuw0WITNMnwBiacwwrW4j
Wl5psMMeUUzg46Me5QFQnY+FlezM9m+Xjl5Mf+GhsllQome82A1GxNw2LiGROYVRX9ZeOy1v/fx+
+eyvGZH4k0+uDRFPBNn/KgEPPznmUOLnNjysqittzCSk4HOlh9NRhONvZ9bcJevltJR4SBHTp5Ah
HxGsVcl0zrWTTq8gEU2D1N4p27xNQAbWvcSrHqAz4H1ZenjjVsbkOpsBns5LOG82cUYGFdXkSFfq
pEM2lhpYSbFhZrrpOhoWdGuBOjH0EpEd2XquX/XknIPqA/PSpk6O89IFSl0EMEfbZOXkz1KDAumK
ClluouAtN0K7C1Fs8gk0aTcD7A4XT/nkkO2S3bGy/SiEDmqMkaKtOwWNW6+Zu9AcoPFbJZLsT7aA
QqhYIi1zDI4PR7KHVJmhAHyvFlDit2Q0vHN4mW8bUkgaqhyIiTJnyIm4+qpV2caEq0ozB47FfSsG
Hd/RdkxPr2idu5F6w2q8kYvNIFXglOW7goBBoxclHW07PjZN+mSR2rcW4iXLk9V3aMt3peQKOFtx
OjkaovqArbRLzwx8yLUzkbwu7KjhKB7YPkMy2m30zfK7HjxUQYCjeV4L6tZtrbn/Ear1dP1F9BBT
u3qOyyg+FuZx6m4aLtP4ki2s8f0sAnlvZcaMCOos08YBzH0c97BJ8lOe+U0pveTWUHkhYIsyrpCD
5EqtVwmo+qkLXW24wLl9PXq0sOAY/VivVRTVghAJAdLhCqJOkvqc5ICKWJnSHGlWL9jPcKWs2ie6
sFtqDzI4x7pol2YpBJ00MpUl50lytPIanlTDLmdII3I93VG7hK0d2cZKvxmZClFrJFbR6nQJDbfG
kb2rziZxJ/tYLG3pVKFTur5p1s6uCvIGuerCMoRTDrSzgYzaFXuZX5O5Rp8LsxcVlfLR1NSuwiXW
GENQq3Q/DgMMTfYOcGXtSLYTz7awq0DbPLmekjB1Qq3pr5kxovk3AlT7bBEz6OhdNBbhMJTuoNHA
nPar9DgF7Y3M+4XZu3bOQrbUQWdUULC+M6zWw0Ngly6wwrZvmxqs5PbRjJKNM8EprLqmQJ8lJuQi
lY8strdDE1ZAR3AD3XzVqTccnqiF0bpaDg9h+C3GsEgEzfHZjO7H/DEZ6gBGUO5SzBs08lD9mWH7
kTuDF9H0d+NAwSZHNKSQRW26jnnxpP/O6+rlcrYj/ZriYc1rOpUlLs6VxGH+qe/SfRmmqyZeoCuQ
GpNhFyWnxRQShMyOgG6xnPg4o+ivD5GXNYs3O7p3eV7rP3Npwwj5wDi3adUYiEELUKgQ8E0U2UtK
NhHhQCKxNjQ4lq0Z3ADW0SFLrau4lFGxZcmGKVz/dTyrC62x83PcGupzsylDvrehA9c9KP6//ThC
EhCrc6b1DT5OpN412nuRjK42yyDKkkzDFO5/O9NLMnDcg6pyxSjxnXKXw+IoUu//1RYQJaIc0x4g
AoQ4VdH7fqKbhWSSMoFkJl/UhJOk06laletDuY7AAzydPYf/jRQeRNnr/yPtSpbjxpXtFzGCI0Bu
OdRcUsmavWHYsk2A8zx9/TvUfa9VgqoL73ZvemFHOwsgMpHIzHPO9aVIwh8VXgt0NG27IXDSAejp
OtyO8caIMJs1125JD90wr67bk5xt8Z1uThjAz1t4jz5tdMfZgjrTLfRRYuVvYg91TEpRmcY4Epz4
bP80HgIXn9bR7bDTBvOYtmTf1zHKEuxoGccco2/xRDEYBaS4M903pXRa/mIVhjh//QKx0FMRVdMg
//GfVJ48RXtgDTpcZmWQV94YFOAjjQOwtknb3Jev8w/DwhfVrKjvZgWGF5772UcZBHwU0DuEaItL
Ns6rzOmMy2f1w6AY58nIM6ukERjYC9Pj+b5EUZlB+9ZJD72d3akoTDB6sHqz8UhkvIYUU/R0cPOa
Q9kjBGfBDwf03XaCcWnIfOtRQEjjN322UcKD2eiBDlV0Qo9MR79PwfgBrezA6b4Bx/7WluR719uB
Nf0k/c6xJG/p96/0Ndh/rE24U1jUGVmxbGa8JTvTS3b13lhrwXiMpOLa+nImRVvUsCgUTFHAMsUq
eZmmXaVVZXRbaOFq4UdoqPonnLVwHTLQ1JN0OmoUqsBtaENBpsDQipFCC0xPelev2IYpw4YWJtT1
IAgTju0Na3K/6zvXJlRflXVP1oljhH4Uk30EelGzR2ka3fRWDT2ulKsk64Prvn7RC89XJAT9ehh6
o9cRxZAyv6UPCz8ZFJG9dCH/zkD4LbtkLp3Ec3uC17c8NCZoZUcoSq3SLtmCTV7vX2ZCZeHl0sPg
zJBYfJ8HSx/qokF48UKo7ERud+w3CNLrOdsxfSMnMb94WZ9bXOpxZwGtUZPZhiJThMoAzgMYTsvb
flMHGGLtd0UHpn5ZceDiY/rcohBH4k4zgUlolzVC1sjTgKz4WawXVCRI0kATPd3JxZ/eRbOu+MB7
L+5smalekK6e8OKKnMHXgJjrEnRyGQou4TNvTlW3wXC7EhGoZ+y0CE1O+jpC76GcoTeRQTNH+WHZ
9sPsnCAXb4239Uj9ipp7Ox89DBK6Q2Ku0SNdFUb9CFHEgx31T2X9HaqfMZgGfg4At153ga/XHSEY
dgYlhUod2xGrswDg8drRjAKyhMxz+Ctt0SeGgPp1K1/VTyGld25GcLQ0nVnszFpx0qyfaE1Dj6rZ
KabjKRDMCTNMqvZj0EMXjb5mSFfy/nfGoTzZvWT0AI5Fn8b3ZZ8eWxBmDKoM8PN1Cyzr/BwJIdTp
yhzyxQPScnOV2/Feb19ClW2v74DE88ny92fnxrScPq8ggHybKZCHTyaILuNGIZlfKJosqskWJOTN
Ouu6mmR9BLG5LlCDYhdGK8d2qzU5LQ4J3lM72mcrWff/0rvjfB+Fb0wGQDtaE/uY2sOm/TOPZHN9
D6UxRgifSpyPdVr/b4xRyJ/haG8b/z2oIcT8P3QRLpVzzpYk5tHjnAwTH94Njn4RufYf9RG6H/EK
7fXVHAD5/YhXuFP8Px6Lkt0UE2wA74uhWOKpFiWbFIjJPFpf307Z4oT42cY6b1PQudyGDSYi4vBU
h/eV9s3AOp1Mpv4ou2rFvDqdc3C2EhxKavK7AQ2w2ryjDBJaWuUn1Y+y3BNw2dZO7yYlEn2UIXI5
8OlS6nn+PQVXN9qutHMKL8QswsH0aLlBCRaT+Zh7iFcVXpWyEV7pshdfPfN7tc5rC4wb0a25NlYO
WJWWimfiQVgXuW6RH3FFSdxfEmlEBt28IVXIG1iMWqhJq0Ag6K3Lq9ibuKy1JzMlBBqW94nBFJzR
0HwZQg2YcNs1yRTopSlZ1N/cuw64ZE0KHtn3btvZPvYFs9tSadJbluuOG9vaTdE2e1OhTwVp1gwD
KtChOxbOfJsVEXM1gorcnK4d/sxy5jUYFcTA56ZNxsAGOMKuAkMt1gom9K0KBDhjisEWdQMAAEZm
bmzCXAzwD07hohG8Tcij1jSbKFR/NO38cN0JL8fqj3UJ90JdxijOGiilsDzbDGmyoeptrkgC54Xr
d7niPqyIHwqq1WNvabgRTMuPp6d8Lm5iyKftnIR8cwhGXsgO7KBeX+VPdVnh4cnG3DU16kEDxNNa
FWlO63VRA+0zsK2PUCwtmKxsdfk0ffxI4f7AXFZCO96nt1mc7XscXognhwkmKItNhYFaJ13nOcCf
oA8me27wVVY8WvbkF+Hkh8ZNyjch2JYLZTMV4F3I8b8ziChBWbDGTy6y5WkH/ntzXU66l9f7pD4o
OvFycJO38/M0V2sA79emoXiJ0nhKm7k6NMJKjX6bmbZKlXIDMQsQJGTJKkpo7hGrkhwF2fqF222a
865vMhwFu+S+0wO+rb2WOaYSiYSW52+C0l87LfJpzjwZOiXFsyf8rtcYmOkgsgD+qtX4ZwwwqfXf
ayxgHImaEKXBGbRV5/1heea8A4dOZ7rUCwGeX8ctD1gqSa8uutGHBXFFVs7UpJ5wwONS3SkTyIr1
bqursh7vxU90ZkZ45JCijcp4Rt8MbGHgkdU8neanyKAgZDL+QVf3bM9EYlBjGhDunC69VWIFrII/
umhT28Z6yiV2jItpwNmahOoI06O67Wie3vbGQZuUw9TE4JjRBt2t9WoM0gmeqGj8pqP1q9NHT05Z
tT7LQVs1h+O3WS2XWxvC8XO46YfnEVMDYUR+07ytoSeLMesp2pH2ZDl4DEWxvbPn+g/NzDuFO5g+
GSefxWuFQ5i1zdu16nQu7Y23eeSHqat+8ab3/8t4S0C/Rx0NsGCDGmiQfb6P+UyaOJ/t+JazjLt2
pN2GefQLeC2JM3/ZVcGOcFJUMoagw4OdVtmByfob53twofnNSKGeKxsuej8Mn16lgjUhlQvjYsL9
oca3Hfo1Rmiu+6Q7ziX6rV231pph3zXNo7IkBIQCqhQT9K4sBf9JiAZKy/oYh+GOZxHwljHUk1XA
QIabGFHOIm8tqR/SzoEMpeYgXOBT87bYOBQVEjXbGDPAEZmK710EaERK7oT3rPDLwmwHo0MYrbUN
sY4xQuJZUzToHJstnthoypfajVZjJrxB42hnZNGxaw8g11FKa9fQR27soWG8mqBpGbNwFyfDmvcP
DabHG266ObBHUfnbrG03BI4/1h+K4p4yusqtRz0pdnrZQT402/RN7ZLW8dUQAIMIEG5YVOwpoJC1
DTEzpTaggwDiD3T+rkEd/PkMsVjNt4zC60PAvWvH1ZUuyLvuGMULfTb0kbnyrIbIQDo1cqPlRuXE
fMb0kKsxyD/lEBDWY1y8PA0fwz59bTPnrgv7J9JnYKwOjUPPtICUmNDSKsjv8FnbDrr5GnXs+b90
kM+x+j0RO4vVKaVD2S+xWqkrvyRbtQH1gf123cjll9xZ0Fni+ZmVxBrCZlq6LUtaDCfnuxr665qX
buIedTdZCfjyjXdmT0izsm5A8SNGbtH6NrzgP7Q3oFeFMHH5hGK3jwlpGWu11KiQdZX6rLbmhEWy
AxYF+YrbFC2shR4G7Vvgf9Lvsif4kiJ8chfh4wkpFO3DKlOXkpiCTjnPedDk26k6RNW4juunqMBF
/4/QROcXlZC2aAUUaSq0anF/zL5hOisyUS/LMeBfa/VN20cne87WFPrKHJIdOgVjCN/YBD4VdTTI
M2VVhcBgEaa5Bedb3Uh2xkAeSuCnONoPTSq58CSpgkjQpWkApNm4jm5NdVcWlT9Vm7qSXTPm9Q8h
TtIp4UgxWLnksrayB6voTpVBo2TLEEN+W6XNYGKUhYWFlxfoo4SZ37aG5OlwEb139nnFGboJklhx
TCpUx9D3KNRyY+ndU9Pp3E1VfjTV4VuebEn4x6iBT22OHcnWevubGsrKSZKHudSRk+vVoa6lwxiS
ZEzUuUaLc4ptB4e9gVhm+DREnma7ReKXAOV5qetA5Yqo35Jhpfgy7jrZ5xXCF/JZOmccb+yFxncA
6Aw3hyRCXqAcO8+ZRTYrVVdUcEMj/5ubcA3Umea8zUjMMmAEB3AekRDqyAmE2PPx8brlL5nL5xjy
Tp99FpqhZTOFrMTB0nTqz3xwbZb7wLp1LdjhXq/bkoVIkY+Wj2NX5zNWmVGQELkLOmF5igBhl/+o
tv9I701YnhCu+GQZ9pwqqENRzc+BfMx7yaIkh0NMMWNoHoZNCt/XO+Ln6WNp9xKnvGgBM9W6YQDY
pDvCxaKhdWSyFLvGWLqjNrKKWTLY9VWHCQAStPoIgKLoviH9+nxBl5NW9HE1prd1nz0RtXwGL1Ll
anjhHfKp2DW1fkQpdjOa8UHL8AQA4ogGTOMFrrl4FWVx6ClVuNLbyFMK/qtUyU1dTjvSA2usD923
6+foEjEbBJQs01IxQLMAvoSf6yh25jCegXUnWnWcTK7D67fInDZtkb2hwLLwWrX7qrXvsiZd8/G1
tPU/+owpgqZFCVdN+lORzKPbg+ghMQ6YB33IyPwaai0In3Jtb0Z96lmZ9nT9h5tLmBZubPxw27aJ
aRm6KbJcOIZhQyCmzW7BZhVE6nAYNXKfFNk6N/mpsydvKs0f4dT+HosWSeymItkvTpGTZZnxuy/Z
ujSdQI0rX82rJ9pkqxaYTmN4iQEy1NGiHYf8MKGplBXtYe5eANz9DvavlRanL+OMkD0P2YvSg7/W
sW9KMrs86teTM62mtN9USX1SevNFsTGwgg99fekXLjCCuQfNMTEcTwEP+PzJaIWneqp12W1fTy8c
gKsyjw+1LZsi+uIreOyZ9oL/NhxDJ6KZioVjxfsiPqUE2L/4odFP19fxFaYjWBByywgcnDlmOPhJ
Xas7a2UGzs8QTDb39WYRyi6NFcebamdKpiKXOPXp4AhWhROvlXY4IJXlp7K8o0q6Mk0Ii+ump1b6
CjVYF/Re3jy9XF+rsSSQ16wuf392ORRl1Q9TaPCTuW63mODjgek5zyp49zeLcLVTbopdDC4xaDus
FgrAwlc34bf0LnzO73DqID7J3+xngHs85tbf5RwKX3ICYVeE6N4DU1qqAPKdTDptyFR8c9J+O2AO
XnNqSYj8cn4/mxLZxGOt0sEmbvGTXYJyNN9UDV2noSTSy4wIYZgYpLTCNGGnKsx2JXAig8UO3JDJ
7kmcRCTqzvVo6PpW5yckkEjX0KumhiShkZkQykxdiuAWWnEM4NGrXTzWxc/rR1P27y9/f3Yygbvg
Wagq/KSotcsgfERj2S5JDpcjRKwIU/lOmIKG3RhXWlHfMdsAmoP74SQb65EtRggpqhIqZEYx9Zar
275FaRZZ9b/bLiF8DJUCeBJloJTPFb8mhksbRcaULQkWjhAsssapOUj6+GnwMP27bR47sCMdTWWz
cH8s6TnK3OAVdkHDbG5kOMavqaXgn0IoYEhTlFaJ4lP7Bg3O8qFBsFICfugxt4E4JAe8Xv9oVBVK
i9YInqBYLwBzNUNXz1Q3VBSJE32Fu74vytY1eD4FsEyIB0Y1acZk4pTXUDJxix+QSDlqmTverTvw
xSl3i0iV42d7mfdePvofdpc05sy7Mr0DuQrD0acgMiGFH/fM43O26aDa+k8O5oclIU7EU69kbVgn
p4zfZZg3zxVZN+xyTP2wIEQKvXBADRBP8YlUbxm0iaZxFbLJ/3fLEGIFh4RPZWVVcsprzWet7s6T
lIl+8dGvl/HHQgQfnmxtBpTcdFDUih8M3e1uKi/z1F9LIa311P1OWcd7+ajX5czjw6zg1sTseyWK
2uS08PmA0WmdbbVA3cvmRGWrE/zXSXjdc7WPT06W+r2JWnQN2fHmIYfmksWfrn8uyfkW32zjDFEs
JcFWopntKOwu0Z/Ucn4EJPi6na+d2M8OLCKhLCA66754/2YplGQcbxm5bY7v8nkH6yl0lwl3fL51
/ohGo3QeQbKpIgAqTOyZJQR+HGrsVAxbCCLz3HTLIfRjRUaEKHE0kUjZbOLWaRV8wQRl7OlRjdJb
mv66vqGXg+5fh1FEQIErHj3Ffrkp59jr7I1lWP8y5oogJzUpQ+gTDMhcPG1ll6jBQERgGeFwmFc8
dA8l9BcIMl0W5J5sYPRroVw4L0ImYI+Wnpsp56f0QF2Uyr3xudz/5/ZkO/Lt+mZ+nQkXrAkRZV6e
/TbvYlwvo5+fGhBJZkcazDiTqp8Gi46u/Ex+rTUIVoWA0kJLJVEyhZ0gwPQ2BZqfHgZoIfvtPd+F
ryDk6tFKXA1bcw9JvmOLJo60QSA7qkKwGZjetf3QxiedqP7cQ6JGiTd19F+Tj35eqdjOaupmLHMF
t4LtnHr20wD+5/oXlMRmEaCmaQQw2clEDgKx5WbdbixQ/dRrmfzxV6yzsBAhHyBNSxoICeJVPTJM
woMG3FZdRssAClOrHOwtfbmanJvRkT3nv9ajBctCfpAOQ923EaIXKBnx+CzvWeIZmFj75njJwdhp
0Jbyla15A2FrFRIAkv2VxW8Rw1VERR43jsUQDPhNChKOneqAx6Hfp/eAjKG1099Epqc9VQ/mhu3S
I324/oEv59R/xTsi5BXMoAl4kBGMaOdNMw/s3rPMdhtrxWtSbJlM1lNyL4qApbBpGGmKBk8ejQWD
sSY1WJAxShO+Xl/W3xRR/lqXOGnZtIallG3FTguwnHgoREEQxuvd3uO/8J5zNzEQn8/XjUqcRaxx
qpUdD1GKRCbMgjTqNhOYkPtuF9nRDYaNeFeuk0mm2fI3z5KPhQqeoxPMrM8tDlCRupO9PIvWime6
xRYTSzM6k267lnUFJcFNHL00YqM3WYYzE7NslTPmL8y0rVTeULady1V99kawWaH0fTLGJ2i974Ba
36DzstY3stVIbnwqeEDYg0skGRF6iizo4mITohx9/Vy8E9ELiTVK3qh+U9sxNGgBfF5JDU2/YWJ4
IcyoGXYM9JBzkqVBTqdtabBxNZnTcSoVA8OCduqVSowMalJ/ol9PXsvWmr9nXVuv8ADQVtAk2UTZ
oo9IV0M0H5XIijcOOEgMMCa6FTE3OdGORIcSqpJMvtoTaPIVxd6hwyvt6f0cx09FTo9WPOeYTwRo
SRmV3Ms7e3SrqDrak+VyyI+24GnslqFP/tz333oahBTcXTn+UN2l7M+ovloWyHZ0y8sUE2P3qV91
dRZQ5SkrMREyN0hG+1yykZeeq+cbKXp12MVTAREHpE67IdAO3bp5LHb57bg3t6PXHcpv8xF6kc2z
jP7uwhn5ZFd4JptO2yWVmSanCLOAgMNuIyqrv16IjJ9MCH5sOeVUtv2cnJoJ1wzGZuzI2JZjsa/Z
r+vHUbYY4cbrSgdwBMSqU0rrtVbc5KTc/DsLyy8489wCBdM8NfX4lBW/+8TZkZHJTsKy41dcSvTa
lJO5zUmSIDGBujYSaO6pb+oKE5mB83B9NdJTJ+TMeukkTcFzPHKO/SH5sWSUDuQlVZd+m26jh/SG
7WeweqJKLc3XZadCSKAbsP44WuPgeuYA+PZe1A2QKzliqkZWXFvO17UNFZLmeFTR2Zij5LRQaqjB
ok/Sb8IVOBBW+VrGFvyVwINCRuMjIlIhImYdjcAMPCSnKtDesn2L50GywUSU4+YPs/89f59rAc6v
Yb7+1gLdEqRBt5eNX166PM9/hi2U2Kq+NJrBzhNkX0PQb1PfiT3ij97SKi69/AgtpOtnSeJ7Ynsu
pkUV1SlugkF55sNDO99d//e/gtg+b6wthJFQJ7nVgcEHfhFtGq9YJ7tiTbYOUgIsaq0MrvV63eSF
bODTHgrhJORdRdNJjU95Bxlkvu2M/TTIwHmyfRMiyhSRhId5kZzSfh0moJguY0nMupQxflrHlzwA
aNsBc0bIGKcgqz26aY6gqci8RfcAD8UELTBwnEpf5BIXt4XoAjBxROd6hOPd19BPA6NoXC46sisA
51xw1daZn96gtr0qB8njQ7apQnAx58oB7QIOow6AKrUGP5TiRmUmhKiiVgDUY6QRT/H78aX5wSAh
AHkHDOfFPzTPPEDRy79+GmUGhcBS25HjsBn3QmaD6xoJuF4SSaiUmBAbdRkbh3BuzfikFqe4Ztuq
oOvri5DdOKLIr67NlsIbbBsmo8HtzbyFbmwRhoY+gHGEHuNOfVH95EXedJB4s9i5c4YZLlDCm0vz
rbVuefTDGLbXVyc58I4QMGjSay2k0xEDNeJPCkicISo202hLLckBl/m0s3zKs0SknWsLDWZt8Wlt
ZfjFju+KY4tcARO7br9Gi3vYyGZDlxN25SIVu3oZAbfOvOSo6g4RGCWThd1fl7P7L955zY4QN1Rg
eOvKIvGJbdXlfLxgniYCFGxR3MpR0pvAegkCgvQxk5x/2RERwgb0dDUwyyf8ZFHUK3q6yhCwyuLx
+imRWREiB2kMjecMKfeo3WSZsi/zeyMlkpkR2VEUogXrtXghmMZRVB/weINqXr4b4ikoiKzCdTVo
6KCS/3wSjTrpQs6RdPfdurXbzZzmkgtMZkF4o7AhteMkwj0SRS9p/3sAQvz6F5EZEFKLkpnd6GS4
LhQIj/NwkyaykyWzIESGqEpQNunn+DSZttuqppsVkthzqf79ccvjOyw/4Swi5PMYRVMD72whbMTm
ffuLB0uzRF91+qldy2a2ZStaTvmZuY4D2h/pND6ZEzSAqkPWDxJvlK5IiAPQkSRFaGHT7EzfZaa2
q7t9Ehd7Zb5N4mPt+ByKy1zjjxXIuqJ8lvjp9RiLHRXCwaxqoN1iiEPLw2GhX+EQuXSVAEUObw7G
GzBer8dBchavRgcYFaIDIClOE+q45s1xdkl1CEfLB33P9QN/qTj76bAI4YFMupKGDrJOyPRmHt+r
x/I2WaO64fEecXZJqgeQQ2Q+monb4acisS9ZpMjXDFZXkiYRvqwajajvTK7pgBcmebm+ymWr/vYe
gbahEDemOOFZQkdUoNW1BubgsVY3Ss/ctnwamH1LS9mtLFuWEEcMNQI8tAgRR2zFUzt+sB2A4dta
QmN//XGHhQnRJC151ZXD++Nu4fMALukRpUrQsUHE7Ls8kZe4+vvL7MzVC8wM6sYSHlW0Lgyg0PNS
NkV7qZ92fiDfffHMBjCihWbMsLG0DvXqBDRn+iucg9xnK+r1gWJ7te079ou+kfEGyr6aEGYgR0uH
ZsZXA52nq8Yhqo/7cjJl0Ux2GoVokiUzS6OC/6cMQVcWZu+HbVU9Jo+L4tgctOus3efJXkGBjLr2
N1ml71I/6NMWC5GlLsbCqjtkp8qmC+x1uOtP8Vu0X26JblX/qEK3+lX4ySr1ZBNGsgMkRJtWVzuj
JqjATOg1jXMYTNos216JjfeId3aAIOmXxLGGqTkwLQblK3przGX+srWYEWjc8nv8KEMeXM2xdNBX
f74C1a6YeQe+lhO1gIGPkROz2DPjfM/iX9cjmcw93mUMzlZntlAUJToOj45pUg0ToZBSzt0E1fSf
DcZHC3+Mtuwuuk+PsvRO4h3v9a4zy1WSV/04o+zCcstXpzwohsjtVSnhr8Q93ufWz+yYPZ6zM38v
Umir8hWJN0tW3ffyFo+ag/pSbYdtPgZcc5f556PscS1zDpE1YbDsLqMNnKP2p8B8Ul5Az9mSYJGA
WDhLw2hdohgapV4C0N0/mMg890xdiEAgRTfNekaFnJPMqzlob6gEyqUtLnblLtSF6GOqkeLk/xd9
ljd39h2YfkfDmKESWMG4WxTGQCakB32HrrDs6SjzTiH2KOacT3GLVKqZgqjSdj2TxRhZtiZC58G3
XTZtivF1Boh0GoZ4uFkgRVVdAEuIoQbDpARGQaNAGak3Mmddge836WPDV4G9cKNEsuWOJDyISPsZ
IS+b9RATyby86cfMtZtba3IeZ+tBcboToGReVu9VzGmFKPNDwSWMyhWIiE+NbXm9xrZFvcJANujl
NzlHYjaCmthGeE7UVWP0fu6EqwynVI8omCuT+wU2XkCDK54qzy7TO4Wl38qIu02ircy62aak2TSl
itLRC3i2PNLknuoQ32gYOLWgMlX9GtHYpfGuHLVgVg1PNe7nDL8kNgJVfYQk9WuY1TdWbXgRZV4L
AmWSjN9t7CrfdUWEvvPOqTZp2a9qGq4SjJLbRev3OXGd+F6bv2X2luH3dOAKTOxsl9To0Yyg7zat
MkhMCMWn5msbP2cq2xQt3RM9ZT6laezbrN5FoL8C0t5nCVLxtPbmYXpqhnBLDXZfWa9l+iseJBVn
SeQzhPA+2AOnyVgmp3K613ryKxrvmQHmseuhXeIZInuBObIM1L9NcuqtgzNa94o6v1y3IItthpAu
xtxWMJOKl+FQu+mh2bV+vZ0AtnKz4wh0wo6u1cNwnyZuXS3anLJSlWyFy9+fRXbFNqeEl9jHpRWh
uATsKBBncfDM6AO2z7/nj7JoLrO4fNkzizQLh9osYlRY5hxTJ2BTILIuncyEELJzQylnu4EJc22t
yKIX1m+i9YhZN8sLf5ZHDGHYko2UxRMhhDONTTQtUTfiYBaYBwWe/j1TIcuhpf/yTArROqOVWSUG
XocTM246BTyIRILJkZ5JISUcFKcZ9BSgnHY1BBy8Kuh0n5gf3yZeHQwo8NnP5RrsIYFM5FKyiyKo
eQx1bqkhylWO2fo82WZoS3QYSxh6c3vd72SWhPgBqhDAwRRU03vrTcn0Td81q2K0j0WhSq6a61V1
XX3Hzp0d+JZE0xDF+GDL64l1QX8fL7Khq7LyrDvNW0Zl0iP4yVVX9iFlixRiC09sIy8mNVlYGvuG
/KjI7wyEKA2XlQz+JgVGc9UAy6kKPOdnpwbbcNyZFL3qbpdv09zTNspNuZluw9v6qdtCg3Ov+OwY
zhJfuDRzieTsw67gDHUfN02uI8tPtT/MqQ+sqoM6uVeQoerG2PtObkGhgYIPyNLcGGIVTXs3ZLEX
2tk276ffcfXoROAwS6EGx5Ktppu3TAtl18jl/O7jVwr+VFKtVpQUaTo3SrdPMTPCX8Akd5tp92FU
HypWulza4Lt8Q/5lVPQl3F1m1BpoqZjraKM+qk4Q+0a1djyALFGL0CqX9Kfo/p+F9w+zgmPVOg2T
ysJaU3BWGTZzC01WE7gc3j9MCJWcrFQ7MKthZV3xVKA91UGZ4np0+Jvq5ocJwXPaVFMGU8etzCFt
aQwcE/tQ7js5zY1WPIyDsolDJF5WfeB5v4bEfHDdvuTAiJwAaVYU+EchNTfUh4gNx0ED/12s+VQB
uVmr72cdvIJUJv4oOzHCzYwiCFoEjhafymYXF2DaxMBXGElwprKPt8Sss2iY6Ba4cMoUiK0IJcx2
XUVMsnmyZQixqNa7rGQxSU6GjdICHcC3huIUUtTr30hmRgg9LBmULumWg278ZuyUQQKyj39ft/E3
76aPcyhEjsJw5oQzA53EP8pt8a1BbjYA/4v6b4T6r7PTobgmHU9Z/Ofrc/QvoyKKZDIsaxpanIMe
L54txK7XfD3Wbg6VN79dRytldX2VkiMhgkmiLkJPB+WhU1TXHut3LQQ8rluQfCtLiBgq2AnLOc0w
CVnd0QpEmQTU6GYtyQH/ZgrmY+OEqMFpEeNCQmCq35TInzSQAiF32pR7Q4VKqU93GJyUT3LIPtey
vWce1THgzLQG22e59p2mu8UO4svQL3mbfzSQJfWlj/mlaXjtfCy7fWYQPdJ5KkyUYzLkuTMur8G+
UfW9aZju6LR4B1fQAs/2Ifmv+Urep4w+9leMHby0AHFAHdrRdXcC6dQgA3tezpg+LAixo2jzUtFT
NM7K6OSM+U6hIH3HOE4f5pLDIjv0QvgoMwX7aKLL0uhApdSmG9aSJ/LfdCI+FiMEj6EBS5dVY+o9
+qGtxvsU0pTLcI8CLns3QfNImnIsu3PlYHzBhQxxl6oDQqKWR15H2/XYpwFIR2968m0iA+jYWrdO
Ex+ESiAW8VUeAtygb0ftJYccL08fJ/b6rxxfBJLMdssa8BdhkBFZzxz/KadjU6jP/86IEF3AHWgx
pcBgetsEBKCVIVdv51YSJC9hVc5TXZGyXSGcD2OBq2Ceb4aa/4S0y2pOqYuVaQke7cnaNh8N/g+A
rJ/Mfo0u5QQGRUxrNcZRHekdg9Lm9f2TLk0IKAAYD9Ng1LDRVUFU/G60zquifs+BPk6s9mgP+jZE
Ss8bc33dtORiEPnM+TiNVq3hxC4j8hqtg86INzH/c92K7HkkSgClRqvbRY+HGNsOgQM1syAKrJv6
eamzDGCR0J/TXXQvG3eVBLN3Sa6zOF23RtTasQGIgXFUeHeKpz+ojHh2NT/9y/UJkYbYEUQwG2xj
vzLixwijn4DcOQHUsXczKA6zAGCiya8hh/vPatd/xThxNL/tzSp3CArLihmAq8zFI9CVLE5yRkR8
DS0g9BszgOq63fzWPKH36S8VMn7QMYPnLtgQx9ckWbIsdot6QXWbDhSzeMvACCAHfurPrds/O8Ho
KWugX5JAlvUt982V2C2ia8BPaY96U+ITVtAvQ0neAlzDiVF7V7Jtiq4WtOskOyvbWCG0KDzRHKbo
yQmzed7YOisHGrosD39c/4CSm1ac2Td6AIVrBSvTzQhFpdiLJ1WyEpmJxRPPPE1RRythCxbfVKK1
HrY+SSRDGTILQmLiDFFFKEFqOVZ6UKs/dEL+5RqEhCRPOoWyHCWcUgsDLX2uQ9n7UnqoxTDR5VnS
xKjWNH/IDvz8iyO1LkIgNPy8afsPGJs/J4zioH0TRmZZmQBZmVbsOeCtz6LH64dLFtrF0fqmHW3L
qPFhzDUwBIcFa0y2fQWOjgYoBmXX3NvFJvVk7W3JeRAH7rV4AqveDLN5DRqLRTYTjK7XlybJ5mzh
NTNMxZTEDQ5EHL6Rwrg3MT4dWlsg79zKpBJjklhgL+s986BareZ8nmhyKhTVL4fmJTS0H9CokqQa
sm1bfsaZmaLO6tGGUO5p7jUoOq1rRZoEy1YixAK9Vo0yHXAjqflNU2Q7S98Wxfc00RDa0OCDcgI4
+wN7hEpOZLiYQfof0q5rSXJbS34RI2hAg1fa8tXevTDG0nvPr99Ea3enhK5bUOi+ahSNAggcmycz
WtY9RSmONAKbIXpvFmc01EUtl5nlGGrAhmtyP/JGu3FnMGoUfh4sgmBKuB5nQloTwlo0xHqjbwWK
i2Jjck4gZER8eWOU2/gogs2IPidnUKw0UpYJRFl3Sz58H1Tjsas+bj8CUU7Pw+5jSAmD1BUPbdmx
bohkA/H861OE6l55iQb7HyT0rER6wxV/geEvmlZboMEG3GHyosjOdvTE0NzzB0iaBA9CVEHnkffd
WhlgnQbmXw1WHwKIwO/WGIAqXKYiZrnp72IL1kzroAcWSgtgh4hquw1ELCmCR8OD86UkSqyF+eil
vGtkObCiwu4j4t7+mKJVOCNTTPHYDTIStWrZxIkGnrcQAnqi7iOzi7c+H2dj2niIIUPLOrpoqa6r
n9e2vp83eHfemBxTu3b+Hdz3/4PgT7DDhVUjrZzEE/NBcfNuDIyeeHv74ET1cJ6qcypoWSBHYzWm
ycs2DSa8koCht+YAqvACuJggFOUJt+IqjgiZcBkMYmCU2DxV1NrmKHnrueb3pPXbqBbcDFGhlXKW
ZKjjAhoan28uMkCs3fZONtuxbIOlfMXopdcGiIrOxupGoWjt2/U0woP0LZJ31YAOGsP7YhiwCqiH
eRvQlIhmzm/ffyJzvRlJirIafOgIIsnDKmn7qNO3ORWixW4HDkRW/+5k+3Y1UeJnvVU/2tC98lpU
jgkhEpR40IIPbfCU7hPLxpRjApFJ0Wmyv/6fnx+RubBFLfRQzks4oWFnPobBEMTuaOcL9HYZD6/I
for2ypmUieJORjkeBulCV+/fSb4jEZJ7dXCqkor2JvqAnGnpM60rJROtjU8gHBJRXfHCn+0G1cPB
1o/VtvLpNi0eBK//tkUjMhfSNNFaylOMZRnWPkNTxZ83ULoOAPiFuOo/8ICifXKBy6QvsiU1bf4J
4Eh7Z91IhQ3MqHFXe7PXQ+DHzuONuHn5VRv0bwkD4QH+uhRX4JZt8k/bvewWD9I6sR1ONqQXHMBj
JWeLwG3dEHdEM8R6bT8s2V4wzNU7oN5PMS6ciAv8zPbcutGcbVqrpsZoO8nulAHkeKkO1Fhjy1oa
YHLf6xIZaDMtaKEXb/0g9cbQvy0/y/lnXGzU6H2svuXWcbRExWX1tpEm/JSAqRT5nAEdhRk3K6he
W5fsUOapfb1zOkAy7wi6zAAsZw7YUe2eoWHp52yG7EJG0tHArqptRJph14M16GyAORnk94TnFTSn
OO9kA52Jzqu+SaD0gXznvDEdjJPHAcTn/kHRmz3wLx/nYknO2CltHJZtgSWj4bthnCL0Tf/N67tY
gTNo6Eg0JUbk2aaAH0F+2Yeu+q59MiJBI6yRbSGc46oNvViSs2qyVavtaIWYtTsvXgz81JPxNLkH
fE+Afm5vT3R+nEkroqLTOpbIJsM3anzM9e/bf194JzjjtcI6r6mBvTBF19JV9gkSkjvmiVhaggOk
AIU5gkWvWsyLA+QMGNEhFgAacTSHD8bv9CnZrBvDLQ6Dascb5oZE8DPRKXKZF3gpSF99hhAyrKMJ
dQrzVbAl0Z3grFDSSGY0hnAC8bbeFl4VWAcm/8cYCyKhF79uXv4cIN+DnrSoMHtQ78ED9NvOWV+h
/LslgXyiT4y1gTgYFYruh/cK5geM5rsI2O/IhQZG0O7SXQg2G8Ez/MrNzlzDxS/igicMhlZGBKJ4
/KJ229+Nj+U5AWH0a7HumBoKG9bH+KCauHIGNhDT7d16u08e8w8R/OU6oOzil7AvdRHuN2sy641J
E8SL6wHuKH0bjsUz2YYbiPHuQrv01L1Ve+1zLIKyCe4AT4W4kJ6OSgLeVqZVvIIpu3m2UMEzQYKb
fohywutJx8U+OStkkjXGCAce0ezrb4ytEHmpWzyptvwPqPMEL4inR5xHc1JV9mL1EBa2RPteFhkF
0RKcJappSVU9R/GJHDXNIc5wPxxZJyHN7dI2d+1qt0eReRUeImeJJsjERGWCRXV7BjgcYI7CCQ+S
jniYZfPC8Ftg+T5JqS4u50LUBRRCSN6ALnfjxF07DMCBhN9F5F/ZxRSIiwefIxg3fLDOmaa1V7Ki
ZFC3/KD4yUZ7C5+tD8U3oCMPGGK5tVJb3fae4nRbtuf4Od6Z3/Rd5S/7SmAm2XHe+Cl8C9yIe9ks
1QzuLAT8DaEYeKLVsdtI00OtpALfdjVM/vNA+O62he4XJO/QmepUzQuzwllk4O2EeA/RMpy9qcva
0CwlZldoxEQjmEN30OxwGZYgP2le4g/fhVVUgaXhu900Nwo0uFkE8teaTrKjHqjmfM2Ld83mtm+7
GstenCNnaFRzhunX4WwWiseRJU6XfjTLiz5gGAKhtloHt9e73jS4WJALetLObA1lQEg3ObIT7XM3
yuzQXYPEATchiC6bV+lOhK2+PmV0sShnfrRRXdOS7XLQntB1c2nylMn0MCZPtGifypnuQNPvaaTC
FIjyUpSVXWNKpU3Wb5bWPbZG76mQkl276E6xMpFtFH1vzkzROMsTuccTHv3iRLwiYNLUNPjLrQtv
l8BI8Z3xUAp7g67woGwcX8J9BquW5JgIZxZXecaQp6hCJ/LZPBffupRGQVYcfp8eRpzsAWpIGF+L
nueHsLTTF+leBTVsMdiJL9qtwO3wLXIKMZFeMVi4oH2f2/0YVaKPd7Vg/edmfemQN0mnJhY+HmtW
Z/sOzE9ggQQ7fXUWHaTAFvF9cW2OxiVr0dHrupdaG3bdTE9yIsJ2it4K3w2fJYysQiuHPVAUcBFS
bRcQdVG81NiXdafdGOf5W4kpxA+8oy0YWm8bCPYUb3gRkzNIbR+teA0w7Baodat0B71nrajBwiiE
LAreHd8cNzTF1COG5WP0U1LvlRiVYdJ+imFPP8UNWVE4wst699FiqtRKwcRqPYP27Wgq+WYeCy+1
ys1CycZoJwf/jyMj1s8GN17/60/LWZo4yoqayjjbyclVO/25nJbGHr/raLFAljmY9uqhfVl3wxbV
gmPy+t99WC5Pq6k+1yYUou+UePQXvQ8wobFN19DPE5HWgcjJ8GR3s9xWo87KsH/VDar7+rzuWapi
2JoT7ws/9hKMAXq3dyjKt/me+xpWUULn/80Rmg5N/nWfBfp9t4Uc6SY7R67uCpYUPBe+B1/GYb6s
EgKUz09aJY76jfU6MxBljC/yDyCscnsO5M2/Alj9sXt8Ez6VaSIpjYUhxLqyc+ShkF/15DXeFlQ0
6SIw4nwzHtqtyPBlmFiqIcQz7tpGNKQisKx8B55kU0dphHcRL3cVNX2ySG6Dg7v9rT6H4W+YNl7I
aupLS+pmlgQFVelNw0FxV3+QNx9kBVdG5IGbyy8KfwH/GGqs4/A9ckBML+x7iq4MFwwZkaJVNMdu
oT3pFNPkSmDlUsCAkPQCKJfoXDl7U9KkWlLGMW6usa+DjLnM3Tl7uX2sokU4u1Loo9lOPRaBlLyt
60FZL3YlapJdJ6a5uO9cnhVJmmJkMhCunTeiBJN5I2qrjROXNnH73ypi8zJIHSQ8px6CWaLUUrBH
vhMfKqiyyjUydJg1p46eVv1uUQWZgMho8r33SNNInUTIO9azsZOP2Uf2HB2Xn5OPul2A9vvDsjG3
mcAriLwi34RvkrnrOxZAsVmtKcjdFIwxxIaExksbiKYChXtk0fFFil73IEPXmQe0jtlJ9pg6uk+9
9T7+ptcoi2Ik0WkgDDE5ptD5CgJvnhnPkDA2U0oIgyenPTDWphSgdOtAbBXNAulOxI8hckY8K55Z
JqpShThYZDNRZ6ea3TmRBw4C/WgiuagUmxz+wQSNwLrwDXnd1HuqlTBy+aFU7f4wH0Jid8/93kSd
MPwBq7o8dY/xTlQyEz0Rztak5hJPA4Yi76K+t9HJgjr3KUqa4LaxEdkBvkEPGfWs1Rj36vjDuu+8
ONBssusgAX5AJusl4DqqO1u6H1/Gb5Hm/gPdBoE35Lv1ViIXoHdB/mw+Lk5xmgLkzyXuLfgHV1Bl
LKUtA1eYCnzX7VV1vk8vL4mU0QXvRh2/SUZpJ/MvwcGKVuBqzMYsyQVoDf9qP5Z3saOgm3YsgYgD
w7TPXKOESnftACbn9r+G79W5vTe+l0fj4fYPYffkPztpne/gN0Yu51UuZXdD9ktTrUPSNo950p9K
vYHUpsgq3C6/6HzHfgD5CSgl4/xuNJ+HCcanLLwmfQFBuA1dXbdpekEd+/Yzgdjq3w2gFhOlIW2U
3829gslOGFq5tckiOESBndVl9jMu7GyLxl3XhVWOGhYTjtONc4pvyGSturs5AHaseNQaAMj+laOk
KiWmaagQXuXc9NgPc1UXsD5GdJ9PLxh5XkQ1wauf7M8SfPd3yaJFT9lUSIlW/JTHTjc9xF3uKDKY
D8qXJBGxqokW5F4GWBWGBmIGOXzW9Hv2W1/eaT7FeF2ys7amA86TcbHDt9JbNlQAo7x6Wy72qv79
M9JCmsvBQNyBKrOTGqVfp9twHgRG9arLuFiFc8pWERsjiSiU1szJAVPdM4RgHWDinCx5v/24Rfvh
bj8SCRWgP2RLrfVcQ7B6TAHsy0SX8HpMc7Eh7vabpQk5gRHL5AcKRWwtg+NlRT3iw+v+g8aD6ADZ
v1+8NsUYBtUa8ahJMLw0J3MTef1r6PcAx6wO+KwzuyhtKnxs7DF9MZUX2+Rcbq9QWRoa+MJ0O26V
fRTogQqeNhEm7noB8WId9kAutld360JGHcoyamAErAEKbRnPujMxZGMC2lCjEcvgDbMge7nqCS6W
5WwJWIUNyJ+hn0EaqIDLixOFi0NV0+7jZpcV97evpmiXn5HHxS41Q64MAu2uu/ptBYa41LDJCNsc
BlvZJU/rjtFeomoR/9J/Cpa+Gpr+2eknUPZiaSvJorgYcF9Zx6EGovgnE3FH0dtPlEcZqkiuqGkv
eIg8b1yiWFpRLbDTnfI0V5JXjcRrYgGA+WpIcbEtzq5oxNC7mIag21n8qpVdsDO4t09OtAL794uD
IxYYhCRGpaJb30aauEkqKn5c96QXm+BsiZJbmTElMMGYL/OVQ4yhZhTNB5sRqTCLEpnBwnypGHwl
eN48+1s0h7q1EjzvBbTa2qbfaAEKWf9G20iVLzbIWZGq740ipQi4pAxwik7Zjwsgp5po/OE6s8/F
OpwVabJCrfUZt4ElmsTrAGAAvbuGYpnh9h6BWtXP8X58LmK7rJxpL2pFKFc7BRfrc+YkI2u0Kj1Y
X/O0smOrsJcSFFfDLzSMbXPyW/KWZsqWyqkjz6tz+54KHARP+TbTtVeVScfYunSajedGVU9KzVRu
RQBwQazCc5PVi1HoiWEmd/TR+A0Go9wPXUaTmm4aP9kCoWf/pdyLBvHT7S1ez3f/nC9PWDaAyppO
rBPeuxYUlQwbl3bPVtfuq61WgL6hdESjSAIzxjOYSe0MyDszYz1AKKU/9MfB8m/vS/TpOBOz6lpl
VBOCo2UG8DzS7VU+NEYDjulme3sl4QlypsZc52GBMh4D1xQojuRuuB13hpvbUHr2k3PoCKvXouvC
BS4ahD+tKMOMeo3BC1Mzj5GW4WVmx6iIgHzK5rfJKCEKWDbPkvIkV4s3zS/Q7fLMofyuRPLsN5ms
euXSomoUiXrVAuuucZapMds+GVlY1SRvFKKVFbRWBUcu8LwaZ5SkAap8YEBg3VgLk8PgKQj0B1QU
P1H3+bMsojcT3SbOCJWY6GlRuEelG7MuB7LrAeeCZo3DBOzCx6WCZA0THBahUwXvhCdkUqVEg0Az
a30lB8lc92nfBsUoiNdErpKHwMaakQ5SClfZedGmPy/FJmofWH2vA9m80bkktlXJJaCnPIvGCwTn
yhOdtW1Vg8E4QR5v/JAL3WvrUwd8JWRfBQMigjtJuJjGqjUT+jEwB9r6KzGQwo+5f/tOXh+L+mNI
eQYmw8jjymIcOLOv+PphOiYf4VaP7Hkvfc92IcAvaPcsbuGjbZAAmI4unlieVHSgnC2qi7CdQstg
cDuEpOSTS7wK5nv6oN2znIbVuV4NCAYLCl3Xp2Euds9+2EVIBz7PuJwiPHr9XH2zduxNAqjmLT+1
gClz5R90qwsMr+h1cHZmpL1W00TDID8obFQ9e57T9Addnm5/V9HN4U1NSAad1riiELepZTQxpkJg
zQQJE+GMCyQQ0zJvQN1lVveU0FNilF5IDKchvyUieOzsb93IPXmQbNOyScHPOqw/H5h42eBPB7Hw
puAa8vxME8SiKQQJULQHRMAiJ0v/3ugvVrIKijyCj8OzNBkN1FNDE6aL1CerG+xeEsnuCi4Zj1+N
hjDLDQnzoqGhJZCtHMCkVe7r/OX2LRMdGNvoxfPRopbm9QDEzRACz1UfB8jnrcBOdYMl8mWCgJqH
rfZR1gzzAt/ZwnfKHoS19+sJoYqbnIXNFMHV1jmrEKPf3VYVZrR12wjCMqjvwKnoml6dg9LZ696A
GkH5jRT2TISkU6Ij5cwDSZMqjFni0oyGS9RjeFDGKoim3//dl+Psg9ESRY9KFAGs7rtlRm7fJ5g6
nO1xFo11fDqpW4+XMxQxBna0rurzu5yaW8Y5DS53Rx/aVwuDh1b1LbW6u3RGQaC0MbTuj8O0Mz0v
Sey1sLe1p6z2EDUehk136xjk4WNJvsnpYR4M1Lke++ypVXcykTdTO8x2VgXduCeT7Eht6E7GT2JY
p5BSTBAd+qzQ7WypQyehzVOzpoJXLbg1PCK2VxR9pA16Gr35MGuZm+pFEGqhTacFxAVE5LoEF4XH
xOZpY1RmDap668iqZH1pa50z7jVoZkpHhnnOd9K2GP31/fbNEaXWBlcmJmWuxrNawrUE9aED8f+h
vGOABtMbl3M8uQzMiNz+3OxHzdZEPRTRtrmQyOwb0IonGFwzKEQD+85PMHEVNaUjTYN3e6cCr8Nr
hzcrWeJixgdVO8nW18XuCMAaa+X3seXmUWh3C8YDNIGvE9WTecnwUsvDdZ4hOm9E664ujNcxGjCM
i4KgbO6XGUMXZPgWxS8hQZIiz6ieyMHtjV/nN/gTFvFsUURRoUTVgOSZVU/CwV03n/wlOxqUXv1c
ZcLBbuGl4syeZfbS1Jb/qw5p/FLw4CHQOLhglcbIgIdmMqv7ggL1NX6WI8FbEvhjHiWr9rJOR6b6
UI+xV7U6JvIFtkG0AmcDE9MMp2pmrNmz7lTtcbaW/67ow4Nf9bEvlljFrVlW6lnIf7TQY8SEACJu
bt8OgZ3jQbB5mo1lUrZISsjPtS6OS+mnbWdbdeOYvch7CN4gD4MNk64uaZfDeUBvdTha22Jr+OlO
OGokCC94HOwwlQYon2HU0rrYJE3jlZm2McdxC8o2GxWuIkRbJev9NNK8uRTNXInaATwOdtAXKV5C
LM+AxeV7dVLczEv97Jk6qFb6GWLEUwaNUmGoI9o3l3n1HYAqUpehEb9jXoTFOdBp8wwoKoqyZpFh
4yGx6jwbrdoW+ScEd0Kame8JaMXyDaSAAxHUiAUwN6IOkzMoepSHUtWiJx33kotaE63KQ2FloMGo
nYQcwkRxbz8LkdE0uZAqDwsCdQxc1f7H7EMfZz+iSUaP4VnxUo+6leAZigp4POx1XJKpaViKJ21M
dI0wBbRuxhqoFFZ2haSBl96TB8EeBd73C+a1TcNmWHBdRrh9eccWTf0SU/Lmc/lNCowNFFPfRcV0
gQ3gUa8xrepxCllgpfwi+WsOyItk5P44GuAYTzat1djNMAqcv8DK8ZDXvA3zzGrxNQmR7HKOg6Kr
4W7fxxi0HKLOkiBd40GvMyW5oZV4GZLqWOM74qg6+SH4dKJT5HK1YtA6WS/T/A4QkHrL6HrzRzl1
iasHDKzVbXUH5Q7X8JbXZi9SnhRdVh4NCwhF3pQVjrPBFL3iKpuhd1m/ejkw0Ctow3aiPqfoqrJ/
v8hNTblRR7VnRbrynJsKBHfuwxr0kCJCL+HWOEtj9MNQoWiA6+mHwXIE7ZVpz6YdbdPTtGUzwy1K
vP8GoqVosgmuYZPols4tGsmyHmfGgsxb/rB03VYiURfp6hzw5RKcPcPakdJiqhzmevVVjGecSqc4
5wG8nxyQHV6Fq8h2ClYMF7OxXqMdmtFeDmNQPIpcx7W7e/lT2L9ffMuiMeNWZ/xeOYhjuiALGCmA
uhehCq9dmYtl+AxuaIlBJwmlubD5rtFxO0m5rYYAjYjnbliSxLuny6WYX77Y0TxotVrN6F+xAWMF
Iuh3iYfW+zYGnhDtXV+EUvmsKd1akMvasnKV5MXEhclou9izETtRP0LWKXxHscFWNMiiSy9R+EjD
1qXytCsG86GQt3ppeKZ0HKAMoMcHyH+DVbnxoxitNvVxAlNmVB+zKXeXCiAC/L95i2J/iv9tkZUP
tVFdvclsfVScZYJWsp7apB2DqVrv9SnV3SoMZbsgsVsbuqOTaLuMrx0t3GlCAJLNjjaj4pLQwAi7
bDtplUNB0VXHiQcYuCAHuIr1vPgiPDRZ1RPotesdmjNv4H55MBxlr5dQfJacDibyR/3K5CRyxIVu
c47vRd/nagJ0uTyX15JpbHWJVaKRVW+7U7XrjsB6Nhhi/ks9kCIR8trj8kq3InK5a6HS5dKcZ5DL
Lu57FV2GGfFRJst201X7ihb2WP2e5sKNtUlw2IKHxqOVw9Qal7RCh7qEU22o7MVNbxcYas47UY/6
mh+/3NwXN2BUBZVRyyPBUffl2Ylmr3suGoyhYmjG05yqd6h+SnyhQMjVDtXl0pyNrtZ8yGp0GGBA
IcD6kG0SkEmASuH/Pik0sb/H9+m/wHxersqZ7bLtprU0seFUTezW/GENmttngnKs6ANyBnluuiRW
UWS+q8LXKn7Noedddi90zQNB1HItcf6zG8pDkUOjSMxeUTGmQMGpbi0tVOckCN0odt1atj694YDt
GAJxs7lCeC5e7GTKoCFW/lCqUXCXPlUm/2ZDDUVFWYnA4aqKTngAQF1R1ZqnUT5BJjKCot9DQd9R
2twUSdjZZdRCSOStqQYvpuhvm2DrKENWu7RlyXQjFD0H84WihiytzWbuPxrZeqJpvKfSuKvGVtQC
+JpTcr+We9amRKeuifFroZVnBcMJBBomCjigXas9Hb8VpNXfQJGPsaNAzGz15bt9Lq5ZlmJSXTN5
nsMllIgV6lg8HBAKLRsZVl1wNZhF/Po1/izB7Y8mEDBSo0k+ASXxtrbgcewCycEpowm8A4xcyBz9
5dJze+Jy5S7pzbhJsaCsdVAfnV5ARuha0NJqlO+CvX1Jy7mlOKs1AVFq0h5LFTD7qw/A5YY17ZXJ
HYhT+KLA50v+wS3HWapVKiywIGM5cAhjqupjqAonG34LNiU6P84y6RV6Ki3FnWD6YMkmd/vaXVdX
8kbMo8MQD3YZGF6duSKuiq9tXm5/nLlaZSTni4z9xWZn6yrqVeZe056isbd7iFVabUCIEdlxHqDW
ikCotqXqKezuZzxmwSHIN2+txRu0WaF6QVv2U6zeq3Tz1LYmAEsrpDHijUK17Wz9yuMmQOFrc3vp
r42Yv52CxbMiKmGvwpjO8knTvEkv3a6oj315KFfQ8uqF3U0GZJG7jxanMg93ivxzin+S+Ps6Zc+L
SiEJi3m+fHQXqffNFAKYFOwqi5NJ+M8W6ATyUzlI98maOLnR2NmwvDWoEUigk9MXFyd57lOgfDQQ
u7NQsBhcs5QDaqh2A04/DGTu1oIGViJid/5aduK2zUW+g5q1vYFY+yTXk59Y6W7tz8CKusV0ssbS
65VxH0qTN0XgnwelkRaK6he3baHFj33IyoJRlwg/IMyLQDPBJbrSe8G3FdwqzhbWeYnJFXMAa1T2
bOh3lfzz9t//muRyh8jZPsUotTFjxpYhNPoniIFBZe8YutrR+BGicwioqGjAWnRsnA0caWgYpglz
EReWTWDii1kQhn4JfLlNcWYvWQ0oV4ZshSV9mKLe6fRTxSJSTMtIc7qlwolEdtf+s8+yeNrFxOzU
fJI+TSBTO2ic6KPft4BeV7452aKLJ7z6nN0bADGRBwPXggTk93Jcwf3Ro+gCfqI+iFwRmoYd143N
8bMykzpY5so2Z0wfYzr/1NfEp6AKS4t8I6VCRdfbTsv6hOBepNBDSMpWjXElW9CoFK6MBNIBhWbk
1XsIX2XbcAgYB6NYikO0T86grGUyDjK7mFHna4QG4fJDNX90ZWLTTgBq/4oj/vsVVbi0MJGqOUxi
2I4IvcfQTAOpVm0lKX1aZa6paE5nSgEalZsa/Nlz6d9+9oIH8mkVLo64H4d8ojVWB2DpzrQMW1YU
F50SvIzHiL5KiSB3ETz5Tz9+sV7ekXIywU58WuGNKwiPSOV/9+Q/c7aLFVLMjEm5hUuDBsDbrD1P
pv6+mGdJ+9lOD6EmOD/RfjgDM+vg6IUoqnyqI4jEaNB3bd9vfyHRI+BiqrlW85Uu7AtV3TlKMmde
rFc9EQmSfd6zW2+bsyR63U+9NjEfprQ+cLxOTRW/rl+VHAQ4U2+T0XQpWXwACWHhArOIgzgTdcav
BZCmTBSLmophWfw4btRKJK5zWcbU/eTNYEvEoBWKSU7ojk72lNqtg+IF+nWi8Piq9/uz8JcstB2j
ogRvBPN+zGyDNw8FBFb0nL3CLeMNga7tUWi92ZnyZ365KlcjNJPCwtvDmSt15DQoPhHigwLOicpN
Ht9HSezISHqLsnhUysGRGdrjRMbYlRFZrhhgbZXUJybonuqH25fua7EKVunyl3EWUEqV3hwU/LJx
UGxNqyCGvjgaGsEK0YCOr71yrVS7To9mbb33Xe0sVn0Cn3ls+CvYsWMFMAK9xYY0R/DLroXXl7+M
vciL990VQzpGEr7UDPqQQlrcut2GseG26z5sNln3rmbULnQRmv7aQ79clguP2oGyDgeWbTLTnsKj
1teCnV1zOpcrcNEQGUk1SOyhL5C8xxzCvh9nO1eJTYrlFCmZKzjIa4bF0i2EKLpGdfKlwVCvstIg
Uj+zKbHqYU1c/XvlZM7gMyVnA1LC5b+S5MTNulyWs2cg31NKGsvduQX5KVxaAeqNz5DlbT6Kh56u
JoaXy3FmrUiNvDGKtTuzhy2vHul90qAHzoq+kwuVztxy4xnMf0Li3Gvf82JlvtfQw2ibE/1cGcx4
GwwWj+cKnbjwUQHgeT6ulRP/amcQgIrCtK91yb+f8RfkmFpoyQR5Wpzx4qmWOz4yuZTR6TCpFPlM
vMzwym12FprRa1WNyz1zZmNNkYtpJT4ugxW1YFbMHKbw2p/AWLS5fX+1a8bzci0ucJI6uUWtQenO
KeY4SkNCIW6/hC9qWG1GvYI+UmRT+ZhA9H1I3Zq+lxUuugxNo+oIXRs3mve5LiEt1TdD8dHKndMD
hF7pr9OU23oTNJDclSOwpUjlRiGbJspREEJFbQFt5AR+SsxpL8UPFY5SLuNt39ajgx8iGg8QPFIe
oTZgFjietLE7a+bDkCYOSN1fQIyzb3Lg2MlHnkJxL/2lVvUma4Gqlx9y47c8N35j+DPRvRolh7UH
VQj+dyo95PWrpVmuupyoOQMkcaf3qTsW90n8ELapozd+Wr2NatCHkRtXqadYrR81kBnXvFWSgkGL
vBy1AznZgHXAMce7qaqdVsqK4Pa3/Upax11gztp2CdXQ3Z3/erUonXRO82sAAgmlVVv5ngUz6knp
hpW/7VWDhpwtggtdi4svLxdnjBtjVlUtwrlXMfp3BCV9JTwwPs1ab84AxdtdQwWB69UI7HJNLpYk
EzPI0HU5d14PlNqDgt4UhqJ/14Ydgm9MTLX9ifLj44/LFTlbrPY0yvSR4Jih8JvrwTg96Bqwz/qv
dHmJaKCvla0Ng9OjgSejoTj2v7sWWQg0h5OI4nPkrkW/hbAwxiS56zyBqSR2+r50+tV0Mv1eh5xX
AcVWo3Kp+t52QVuD81rBkUqDlzWrZ0YkKOQaQnbPSQ+5RUyANIdKBiVrCzygDDqmLHeyaWIiAU4f
+0WOwaYs6JbHpF89TUl8qbYga4LJan1wJb3xphFd62I/QQHTinuvmIpN0RRBAaEQq3xTojo+lOGY
iD6e6KFyfkYxkmzuZVijzpMdIPI1pP5MpBbAzl3iVNvSw3iN6JZeTf8vPiCPCRy7GWMgCQw9E7MB
Q90QSN7g9y+hbb2Kp7yv5qqXy/Hxqo6iom6qf5n3+O0vFoT21D1GYqkIZr5v3E0eF1hldTFXjQnz
vi3wFDp7xMDy4jKadpbyC32mwHXx+MBZI7GikaE7l4fFqzGBwuT8MD73D0SORC+dBwPqXd6YGMli
/nny6ncFrVGUbYqt5bfP41EcEKifg7q3TpMzqKSEspLaYXd5WviJHh7DOnQlCyQSUh1YfSTZGFhp
j1mIeNOUzc0cFb/JGhZ+VXTdJi/nkzwZL6SZH6poPJpxZdhUM5e7jjB5DulAgbbLq4r6stUadhqq
qY0cAlTAxexkS+isc3mm1tAfinQYn/K+Bn9iSPLA6uZzraIuvaQ/IpM4FQilEktx9DV1+7J1qJJt
JAV4geWxXp4KdARlJQEx9A7FdVuuNXdqTTfP9qSUnIXeTwZxCPtrdY3+Bpncucmdmf42y8WGAqC9
FKgK0/uRBkvSbKPi1zi6szY5QCfvlwV00DB24wrBG+ikqFbhNsp9XOyXOujlbtO3sbvi72Wa19f3
aSg7afGjhZxLjXZCXt+ba7BAYylSobYk/VTkI/CJdjbir0nnIXeTVXcj45jXZdClpq9WsaOVv2lj
egBoenoSej3QFla2evGcuHn8u1PuU/IOASJ3AGo5A6269mudvnXzC81lO89RrFm2RqoGSZxuCEAU
0zpsrAEBSpTWHkC8H0lOHQV9gEjNN9W4x/N1u/RNbctAUfJtNg++XiAkxBgGBft/NDoouNk5a44U
w/+Qdh3LkePK9osYQRIkQW7pysiUvNsg1Eb03vPr34HuvaNqdE2h38xaM52FZCKR9hy3WQe3cvAP
70p1cMeVhn2hPCVmqBR7ewRqByrsqOSAm2WcPLYcMJ3sDvj/i272WYqxQcXxyYhN3lXTL8f53jHv
nWJ05/ya6k3j29RCP49dl4rtJlqF4Oq9zRFuDC92qm+z/A5lr5nsI+C36dqt0g5uFoP3pHhrjGKD
Gv+sBCmYt9l6ReqbUlF8RY+QNr2AGs1dzAuq7xeHBANmUAqyT4bdUM+uAe6mjpYNTOLHXBsvMId7
q1ZCtuxUg6GlEV05i+3a8QHJEUernRlA1/OXzMEDst5NZb4r0+Yy75Z9VSqBBtZFILsWa/KIuTuA
Pb2N6uT2jXpQjP7hfEgkeV/E8braUlVQMSI4oA5Ip9KLqQahl4xD+mTaf+TgbSHsMRuL9XECx9T7
2bv+lIGpIEPjR0EdRvHW/ZqjmYwOipVgygf1ZWnOxPODM27KFkKgOG4WgqnX/8R988OAQTA+w6Fs
unt5B1umUiH66VhTL0ONw9ZW7HbWHYZejeXn+c8mezJtIS6wQMvJ1BYn4lwf1lMJIJZs1zyUt/In
U5IQiaiSRlWWat3hPJx8jWxROAs5wIc06JC8lCKwJG0VpxsdRI24DTccZfk7wNw2/N2SFsgkn0gc
2SrIamG0DNp7Kdw1ZOBlmrff+bOsfuI/SOVJ7E8caigVM1GaCgEOr4mwD6QdmxGoSxgo+iEne5CG
AcJtA+fn2OSO0x2KRgs6rBulxRoso+pXKCYDHwJ1PWwH4CltlPe1f6jNaDeQ6f68hX5i85y5c+Ic
PRosmtMt8Cy104V6f0Mb7WGYrjoN1ae6DMn4AjpBvKpbC3tYebNdi/shi8F0/ESQBEYAXmHzRVNo
ngJqugRl/QYrPed/ozTOFa5qVSx5lTGEL8ZGGzZmmOwLT38Y/PFJwyv4D9i3fs0/xcn7JVl0hSww
cQ44PXY+t/IhHBJX9QHaFE7wRlLfJ6kXiZP3JDLaKaWfMklYVIEWXzcI59FS8Jvxk2skXTzEMNhQ
A5Ti9ryGJRdNnMDvlgrbyrwYSAfb66ebPps8K309L+QTF+KMqYkj96tWJ7aV290h024tSMixPBkt
wFRL7qlyHeevporCzNp6a1+Haqp4pQ5K7QmzVIDljFdf1QyEXohY2mdWIZTIHjTtympv0vYpXye0
KVpfsYDMBrxnYmWIoZIrbUj2i9kGc+4EQw6Se2P2dIRTYGj9aEfFx5S111go7pw/6smGwvFLKlSn
MI5glVT5LHNOAfZF4xeeD6K66mfMbcfLci8P8z+hHM7pV6iN9+tgxQZ/0ZplO9cadGgTr1d3BsU+
7pQjrO38zuq9lIWZA/IhuJzeDOv+uVaZr9aIVJHCG6jcLZjzJs+D8q133ibb8Uzs6CbdgBGKuz5e
Qff8oRXPabXTmO1VyeABzWVVBrcjjdfVl1mMcWH7aS4BC5Tu7QbDIOhb2I+D0sqK2PxEZ04sovA6
ZBrqbu75RWWbzsMigI5IZcQLQTLXegaQomfK4MVlflscbjXIAlJsA5dFu7c2emBuUz/ZpE+rp/o5
OCSlnkH24ArvxFoMY6nUn1VV55M9ig8M9+9/0uGXRYAiPS5dAF8xTbiinPSouevBpPzCmfoKcIpM
2CGZn/rZT90BWFtSAMLTbt5yNA10uJpqinVrKy70VDEoD/9mv/7BvS5y/gTlL3hdX7+T3NGTr/2R
OP73o1aSXbC16aOox6sCAHcjSA+GT2+x3/xhhzVIcs+LO2mqR9IEj6A3LFLZlGA0SX9NLc2vG0Pi
xKX6E+5/AaiXcqjS/jN8MQEJBAVyW3EWdE5rTzrscjLiPDoSf1WOFGg63ZComJpExKnp7gK45Ovp
A2v7yHvrV6w7YFUNA9iNt66e1fqdCq1Kx+pP1omOfoNwOSJC1yxL8Bu4zaDmz43GwEpx84CPiE7H
P4sRjwQKOUo75Fa3qBA4h8p3B4Ui5ENu/wSQOy+SMt6cbuUcSRMiHwxlsQGzX/0BRPRIf5+sxcWm
joWEjDORoQmBnAwrJSib5FIM7tPJy5FwIXkZk3RwjAoXRN23D2C/2DoBxyjkyZis/nYy+vkSJVYy
C6aTSjdgurV5103p98G8U0q67SrsIcaSMW/ZPREXnLM1Tco6ynok011oN/qFaVU/yrgs3Rz4S0lc
vtfgf207a2smIH11lou1n2RPl8T7iAXOvhprYnN/AAzeDRZzt9ySFqh3vCq9f2u1YnmT1aj1sx6f
ktenVQvXBCSEgMhfEEjDlcswkD4j5N8e5qPvKbiGZZxAnmIq3WFMgBgzjl7SVaFZma4z1mHs/DBH
v1CfMdJgk1ewkkfjjP4bCdJBDZZu3g7j6sV2F0xK4WmYpl+sdFei78Vqyx8xKKXVmxq9p5Vhs3h6
ibrIS6PIX6t6t2KHO9GH7ZDP/sQR5TALq+bJDpAZ9oU9VJ5uBcQC1DsjrjP0iFlWN8VvUtUoSJtp
0+vUT9mwi/PCs5wrW9VBn37ljOCH01HAM4vAKJinNXgfy8IzbjIzMFPi0dn+jCWV9C4GAOpqHVRb
37YYHvk29hTLUocGha6lQ+d5WV2jIrrbrfUPAkC6zfl35nfCUZ68HKle8IidEXfYRWDoGSLezWPF
VZSbWflWK6mXUKhuJkGtHJL0sRkUd+5zr3DAqBjjxbX2NbRCJ+o2LeAPocU+Ln2ijNsKlBiFEzRL
edFPq7+QD6vTd3GG4uT5X386uDr69YJ7TVPL6pQWhspHgNDz+58/H5+w5PCsSKFrT08IHAkUPOxi
DdNUOTG/GfVO39PK1X/ywdfRwyNSeDPaG3+A8SyJBsQMU+snZ8563A91X9h+dj0+gH0EDJqYtlLD
hbnjnZx2RPaYiClmFLFmWbBqB5ejg0doDWsCBnAsB28qJCejNwepts3n4A/OezKG/dKymGAaBtP0
dMZ5o2vs0F7zAYzcHfz5Xf5s/Y549+sFENNMPdGSJc/4W9JOqC0PLtJJtMGd26qcvAxz6ViH84y5
35VL8pG398oYPbPpYW1pWNDd3NthPgNbZ1pdrRkOTosdmmF1PImhSyxAXAkneqFkbET1hy+PgZ+x
Ql6Fne06yN8xQH41jZ48Bj2dlh59Bv6jjiK2ysyiZsbxPyNE+CDKAEutBI0/BwzDDQDe/oO2oSRM
FGvXlp3MhE74Hr1f7qzCX96Nn9zaeWhqvah+u9GA54p9nir8g5qyJEAUa9q1NZsYZsOROUMlglO0
eapbtuN15Q4MYkDg/gfUsYIFCk5MWUpiGqinfcpUn/QSE4VKQDbspQc1LshMpGHpSWuiumnqWBi3
gezz64eNCpUoOkE0saT7HFHNOqY7icGeDNG+RIiow5Tag26BFpanS2jxocXNqcDNDSgEXXTsvHyf
B9vFlUb4kqN99jaPbHY2ptqgDHKVBk/C6hdBtuWVMW1DURoDqoGc9ob7/N+il6OjCplhSwFRn8Ww
WJao72S5pH3/6CyIgGPVM4YFgUF4XrkygUJyWLd1lAJxvD80xuJHzlZFhFIDBWfNAmCdPTXzx3l5
Mp0KfmByktHGzAL8QDe/q5azrxfmnxdx+iU/UqIQAk5sZDmLIGMMYzPgU1Uh2do+5u7mC9XX/2Bu
/+T+pn0kUgh9cqUypmj+FDk9YWCFtj7wKjeOl12uuqsHBUCn6oBiNxKbBLav7Iuw9BiyRFnNRqZf
wQEkRttUVQkDMg19a6UXcdlvz6v3pFM9OqoQtsSjtuC0kNApN7p1g6TUTZdv4/RMJvB7VPpdEhUS
kafzpiOZgpMBGm+ULtxqxhCA3Gb4n53FqOCkFP9eiZ/l5KOLX8y0zjoT4rS+fK5N+75HXfK8Fj9X
Vs7cdBFkWLFLY1gNyCiwymtqxbZTxqDMH00adiW6L3ZokvoO88QSKhapYMHFJEhfEtv49KbWfkCb
Sds0O16lkfHMStz259LgkRbR0l30gn80Y0yC0mm3TtZvLX1DlipIgB92XqEyaYJjSbP/OTItq7cY
z8JwUqAn+9bUn5pEkbgYfp3PfTzBw5CoK2K7wR3AIGjQzcQ3aXRfx/VN0veSc8lECZ6lUf6nxWRK
tljvwyqO4XXMDmjy47wGJa7DEFyHMo8NSG3wvRzMu/UrGkEy7gTZWQTX0ahzNrEcaqs1UNnUVwjM
bzRDeVQ62TKO7CyCw6jbZh6HGpKMQXmL8vJ5zJ/Oa+t0RPvlk0TkYDpZLNMp1GW65PtqA0SOL4mj
FDl4URysQb2XY61wBYl252gqAi3NoKojJm+sSKtm5ArEIoKr6aVHi41umcG62hfNAkxZJpkD/jzF
GYli5jZhJiIaBlu/zkHoTh30uBD7ONZH13yvOmVT2xMmfqpJ+SjSxXkw6MJeaMHy7ZJYsd/mcNHF
Ujl71Ese4665S+d+kxoWyNho7bFW2S9pu+XFMGVqkBVhEAjQsdtuMTYlIMqxZoGZGSUFBsQIhqBt
mZhvZK7eNXX0cu5R1iYLozHbq+BeorrRu05OvaWawb8+KHS3aN/JnGxHit6MTtGU0rzV0fZdvsIm
GslF5Xf+nKZ4Inrk7jINHMRz4+jXy7qd48o1jJ+T8nre6E45uaPvLyaYo222c2zD5sZVuSV2co91
vVL/OdffWCfB4ZAdRwgMGbDYsnHFcXrU81P1MgLqvTlKwCtlQvg1PtIZLbPJZjxsMlPmNex9xbp8
/O28zk6Gg8dKE511GycTKGR5+tAW6Ox+xg/JxkGRvkVfvbv/g4bSKf9zLFPw2hNNUdeyoL3sKbuO
tnwft7iy/OYS/DARkl15D/ZUWHYsUfDeo1qpupPANSTEducRTindrZj6y5fAAUTZGN/leS8JYmSn
FPz5WrKmyArIHBLnZqHZ5ZwsEhEnq2TH5xI8eZwZRjXr3A7D+MZ5WS/ZU3HLu0sjardeHrnGNt7L
FsRlUsWRptRKWgrAdlzm1kXFqgHq1FUSoFd9P3vtEzrp43UBn+XKuMIkDl4ccVoRFSp9BI2unR7E
WuNXHfFUrDwa0xUl7G7oZKR5km/426RTRY0Wi1HQb/K+ouyZWqbkE8okCJ6kI7Nq1iMkUPOpoNum
vz9/wWX/Pv/7kRMhGLdlPU95Gs05LIpypUS7fydB8CDLtGTYxuF3y7R2GqLYaZVF5adCoyMzdwSH
0Rrpfz/85DWF3/YBKbzoovTTQwKc1g7NkjAyPAdAXRvZ8pTM5gTPsc6NnhN+i81+owBzJpnywAHZ
b2sBeX++qZIyOK9OySsmLtsCw01L7c9XjNwpFuoqZhcaxrIZTUz9LjLNntrbPNas4ECUaDS7joe1
6XRfN5vOSjdqaW7UTtsk5jNQ+fbmOrpqbknigbNmqakiHEvR0qzIFZh9xID7QD6wJnJejTIBQsBh
1v+zez1f7hxz03el5GadrNv/pTucQf/1agHeLBqrAWfoguxaeYkuTEB7zhctp3C7nPh0RPzG7mR0
TmejAkgVHIbNYsXU+DSBVl+VFBXpktyWGFE/r76zDyakCG6jrNP/hgVgYnWpFgNvyXFbUgZRrwfA
+9q0SnWbFdI+0+nTEWoD61x1iCE4k9aplaJPYnLt3DfvDBk4r0hjpsxjh+ph2AFmIpQ9Z78DbqIs
7GhfMgXvkrcZXeoOGrUm51bPEldvld26Ys9WmfwpXgIlajZl4exbm7rGcGVGF0piBZbWBsugbVOt
2BeT9dYXFwktHleQx5fWVs1rF1wPo9tkmezSnnYRXz9Y8El9lep5FUNJ2sHaqN6MvSbdjYEITAP1
u2l7ZI/qPSo/sprv6Tv1JVeIaDA+P1CFROSaoFHT/VhtWd1HdjDBGyHb7fuiwsHodD9h4UGt0QJt
EleJbDcnr+dNXGJqYopqj2Zcj/yzx/TRscfHFAgOenl7XohEZSK1Td4RdaxGCOlU+pDizXCwande
hERpIquNbYMzvOAiZmL/XMl2IOZrkgdde4Xmu8Qt/I3P+8sERIKbtgb+YMVni+bvyiG6MIBjd5GB
vm54AfrLhwXSr+o1C2WGd3Lk5eiKmoI76iNdyxZ74RPgYIbZgHt3zxfB5idjKyvMycxC8EB1kzax
zttiTlc+R9O2Jv1TLXudZEIElwPcvoQZ3NBn7dIwHrTpzZGWMk8HTV+fSvASihphBrPm6SOm5vm2
7lvy2LvmBmNnJkhueYW9+YOA6ST+4fG3ErxEpS0sarh3wj6uvdG98hW0QW50S69N8EkUDwOnlKg3
ihRPVXYRBO8xj9jFofxldGgXWvZVnD9mw7Bl/X2CLaPzl05yr0UYAb2ZZ6PnBWplSgM7CWrHlERI
Mj2KY5e1AzbyhsfVy97ov/GyfrIBhHByiVXgxmt8kHTg81VYgZC9iKdj3r8s5zemGa3L7GmBZJLa
btzruyq9Hg3Vr6fG77Vob3eycPDkgOuR0VhiVNNVFQFu1WcP445ULsisygfy0vEl89i3/AVzdv44
XJLPXrhsDkv2NQX3MpNCsxRescY65YZknRtjleK8wUg/p+BXWFnpMdNwQrCvv8ej6xhBcheD+I73
+ZMHgECkXVjtOLe37HvKjid4G60w//sI0Ux5BiLf0yKjfJdJEHzN5FRsYPwtbYY6nPM1AF/oef3J
JAheRW+0jsQtJMwj2zjqAkybf1TT+7J6wX3UfVlP2gAJCUsOdXzt6Oahte7/1THEgcq2VpJenSEk
xziMO0/VD5qb/05V4hwlOkupXvKPkc4z34jc2Un4704hZD52gonplUvAuLifM3Tg54fzEk4+kLoB
ymrV0A1DZDkskIAq4Esn1wXmMiJ4IOM7mST1Vf5Bf6tJf8kQA8CUdUox836Bkfe+pm9Xip1GTBWN
5rttLzdpfIsXWuYGTr7KR0KFvDQDQ2tnDoihTSC+Oq7uAbO4Q+huYwMa2x0eMD8wFQ7sDMcvnv+V
TsVAsSiGpcliiK5yPMGkd2u80LSWZSf8BOfUKrhyBWvpCeCj/xN3rD7QwvblljNYcZTZ8yeSKZM7
jaPi1hQlIymZol83Tuep1byjM8O0eeXSSEb8cLLL7hx9OG6xR7KMskody4H28svuCTgSGxrM+xGM
Pa2XSAfMT4YyR8IEj90NvbEA6xu5iTPfD+NVhvlHVbtIlfmxpapEi6efpiNpgveGW7VJXOBo7HFZ
gqoEz2OGQfbipdtwBIRY3/fv5CkLgbYmuQ6/o//z3PtItOjWy6wtVQOi09ZvsawA2OVd1bmcDwlV
PUCMP2H00tkoe1RUCi8PEn94tiU/4nQ9++hHCJ7fQtOQ1it+hLMdgvrB8hxj95+tsIIPUYwb9Zmm
bvXtvPECuu38TRGDyKRRdbths3pgo5lhb05BvzKZrOu8nA71orVetTyu1seY7zF6v+ovnfKhandp
vZ90r4kvSfLaTFtb9w1Vc+NY8THfAkT/yE8y6tVYVC1t/Hdsp2LbXsPyRxLx5Tzi2+t8Rdfa0yAh
zxNPK3+Wo+oxB7N/6y2pAoUVnlJ3YRdda5YaWFmyAwpfYGBwucgOo/WgA8lgIrYXL8S1tGdg1fj9
CF6+dr+uV5kC5shuz6yrzPiRF9QtlcuhzbyCOm7ZhAPbZuqlrezq8n6NsDeBBYq4fW/764EedAzc
lpqbAcZNHXogFpeutr4N84SJ+CFIaguj6HbQKKNrTNSvdfLaJwCwucRSgqskryXw0db22aIvLPlZ
KulWo9809Y5gNJwWV3plb9XxDWiNgaq+VcXgzeaepGpYJsSnmepSgwXUgl+Ocr9tGrfo4YZVYFTY
L2QpfDMfNjGbfIXENbZrcXx18i3SfJuIgaE30wat8CR5aSXvoJgEdNX637AnK+IHvb2pY/LADFkJ
4WTA/3UBxIBfB8DkZIJi7bqKsEIc3dP5oFbA1LtpbaBOODLOvJPTAUe3Xoz2jRqBqG1CnvW2huig
ApYCk8cjQNiMlzXA5oO8giB5KkTILqPJUN3jPq54QpNTzTEgAEAizwj+My1ZtbdGhbw4+p7uZVu8
J0PXI+0KL0cDm0lzDaLzIvUcGkZz80+y0SMJwnNBgZYxT/xwKr6fYqFwJpvpkflIS3gjxslO6miC
iOV2QV6PwAHgIDss4l+YgVYE2kf02h2WC2nlR6Y84YGgZkrbgSsPOCX3Ax5e3mikXrTT9saLCQ4F
WcNHJlB4DKopKU1sV5Fro48CCyg0dJUtOkkutZgELBbpo4RCBJ99nuGUH1Kf06JYLmh2lA0QPL3y
UaZJyQUQs4JZrTU2ZwgpWLNeOVhYW5eflHS3SSXrUMhCJXGHikYsNvIa56OH9pKG65aF8TVYQzCO
+AeT5LKDCfGmORJqMqRVB0NJDnaie7oOODqsq6vD4putjZmjV13bmvYzcd6tDBBIpXOYGtx2K31u
1lUGOnb691BTB9K/pYOI49dAMdKqfG40BKWmqrtzUriV0nu0it2qe5ZEEPxov4faX6KEywFkdtDk
qtjKmdttCmfmZQHbOY/KOwEzmYfluTdZdfR0yPIlUbgdSTskwGlD67/ReoAxOr4KiLmuSTwDkEX9
KMGl/pvI9C9xn+HjUdA91dVQTwbE5Ze1sm+60PyuPtVhd5VctcEAhrBoE/UBc1UGUFSZJ/gbn/cl
XcjVAO3MHJZAvRP4Ezz7ClzdDpDzbhmmpecPkILgycCMrdQFnfYPX3KF9DoxSWJQC3LHZtqVeC10
Gh1KS2I9Ejv9nNo+0m2eAQMn52uktj3sQJztFsngxmA/16QOT2I1nx24I1GsBelaO/ErAQFuZLld
4nXX04wtl/6CeuDRGx6SeNN760/OhHj+lpx26F/aFJ5fZ2gL5BgQ3uKKTOMz0SVWKvtcXNFHpwOl
RpNU4Ku7nnvqG6BLV7BSPW/On+JvnOrXMbiOj6TAyZVRX+BzAVlsBXItNlM96FJ3iwdOJSQz/r/J
zL7kCb6FRLRPVCwAXxu31t66bQJQ4lylHchq+dJMF44f3StQOgCDeW16xjdNAjouU6rgaBQyEWuY
MYhdZ+ZuNrdTVWzn5P68UiWmIe7OWOWgd5kCnRqrGXAUunXe/jsJggvJO1Ob0xTHSFPzsjWHndrv
/p0E4flTQUaJUj3MOzNftPHGrKQ9P/6lz7wyhGvxyPLWSRtXm3Xq59oU+jk++Czu8mbP/BZ7ccUD
YC3D4r78qTebWHK1ZC6YCJc3w2oPo8N/G3+cA8UMzYton18UwGxG5hagsyMVerqC9ZfpE+FCt023
5koGod3kR9syBO6pl7T+GuRBFMqiJYmhE+Fe6/DzdsWfuJQZ3ozpfE58rfyT2rb+dSLhMs8UD9mU
cwecvM1o2hJS+g2VkGbITiJcWRMYXeZa8t2Jsdpkeukyw9nHw7+TIq6f1MTRARwOKcmSXEzVxiD9
BZkll0pmd+ICyjyYZlkbgDpW9xW6NNXtemH76f3o9gB+Yq4eA0hTOl8heSYN4d1nSZbi7f90R85u
AkivU+TXth6ssIy4l6L0SMxcXEFBQ4qs6ggzV/cLgqpiM3oTIONmAB3IFq8kpvEJkXTkQpKBGlkX
wf5wKr+bd4pRu8v6cd4TyoTwvx8JAXGpNcYzhNAOoJHtz0ghQOWQ4gxJ3KEheIdK5YbBKhVII/GP
4r3FnC2yt3qrE7cPYpCqx2+qSwCA9gc4/fzfPuOKxS2UxilHSmscMdUv0+KdEUAclB+lbKRTpknB
XVTYW5g0irVwpV88qhI/1cmuoZL+i0yK4C9URqxG0fkTX6oXZXwBtuiLtpQk2yeXD50v1yd2eXin
akp53EQJRqRAfaaQtzJFlQnQrkT/lszPhYOCCX0ioHrt6sF1bxhyNeCsucb3JQJVmglsuwZAOen7
mDcSb/Y3pbC/PLM4IIRBrhqMBHA0WKNtdyVuobrLQ4YtbG2/Bg6q7rJusMR+xTYQNpKz2DR5YOc8
1/kjA2lNgVE2p3kzsAHatJLa1OkNg6MPIAQoNNbbHJu06uccCqodaBBvE2CcALHss9IhR1WRpMXi
tFDctDlbMkhsPuyNCl48PwLmEVBSDa+91v/gWkq/ouB6zKlRionDY1hXBMB5i8vJajhYRXEJaJIZ
gcMfrFFI7o8pOCJwMxuquUCokym7ymkA8Vj5ZVKE5oSBCQ0o7WMeZCmIsrq32uj21qh4rAecnM2A
2yfrosh+jRDHpPo4T5MKs+rJj74N0vr7UMteZUm8bgp+ieZrm2AnBuUA7DAFUwlOoDRUAucx0932
HfWlNzna6e/XBZwCmqZhmc3iBLTCp52cySZlxdYDyCjcZNyNgDC0yYeqOuGUQ+cqkVyY3w/5q0Dh
s3bz0hkY1AcMeatdOV1+7Sg/zz+UJ67kryKEb2XqS1koBUTQQ3JncDhh3I5iR/eojAMFQWYaJ67H
r/KE76bbjC19BnldQAZvAc4RbiQHKeifAELWouEtRwQ7Mdb7q1DheakjrddLjnWUlexKU15Zidls
wActWu9VUxZkybZS3hs2uknWeaZuecnY7xTQdPRj4VoTLkpzCQLJ0HGQgKr+MNzgoQKIeepRhUrS
3RMTjr/8WjEVrbuarAvHe0137W654iD+YPjy+CaNLLWXfX4RumEYsZhoc/TjyRuCfpcFduMm+2xj
bizAC/1BO/t33/Dr4YTAdqjoPGqlsh7KVvEbZQa3buzqkYy1WnJVRZ7oDKjzdWViIJ+0jRsDYbJG
D7GMvhlR5xGA+RrDGEhu0u8x9K8nE3LjKrbiJGOfSJeApL0Hb4u73oJW0mcRQC7PC/s9+PtVluCJ
VpapTtvC+znmt7FeApv9UEDUUVmFxAPxm/FrlPmrIMEDgQG07hobNweoj4eWgO1kzN3FUV0LtCtq
cp3V+Z616/b88U7s3v8qVvBKuWXblq53EKtdJkVyZao0WCLHRwAKxvGLCguJhWUCtyHbSCTLDEfw
T4CjB2HAiAMbm+4dHmrUXdAMoCuJsZx1gwkE/YXeRjd0b86+ui2+nRcvcfiflEpHeYsZmdRRixQJ
Rfm6tppXAo3mvATZjReTZgvEPf2SIiLi+KHYkPemGu/munE2VUjswPFlVQ2ZyxcTaF21i8ogUCnv
cUW2j7YnRrZz13Lc5IZ7/OxeFthKTym4mc6OuzQj9gofOu46coFCJZxoQ7fEi0yPI3eNk8R0JJYj
5tBmOrPOMXH/swZTK1YNtLnE1yzm28DTYrO3tpKk6UQd+JdbIqbSU0r6LGmh2DEE6DYYQoD3Q4MR
NECBxdw/gPKUHVFwOwvahonewTybYAiWIPZ08542QX0o0DLgK/0hwYjIodA9AnDnWxlmocTriek2
SSt7bD+fcSzBGct1DXKtobGvBkcGdilzQGJ2PaAC7PQ87V2zHONGuBokDYHy6zV16quZFjKwMTXJ
emCprM4pcbmG4IGmslETEiOW14fWpxg2KSp712VlqE8XgBzP5jmsGDhJLNQIdTDt6Lk3NonP8ihU
MLczWHrIujlMKQ3Ttf//L6n+anNCKIXxqDGOOCTvpPcbu9TDeZIo4DPPPfPmiGl6MTKL1KazHiLk
5nn00OrWvT7Z+ywrfJD9rtukAZtImk/2bm0qULtFVXbnWFg2rhpDcXOnX8COGGMFq9ys6YwFb6yG
OveEKa9ZowCsuLRjd+bjnU1bpYesUqtN7ADmcoSwqesUN6q1Hw7W7DudbHR229FbzNqkKdA/7W91
8TLTZ6d4yZaLKa996tCgQgyTRVtDuy7YO5uwPQYm+2QzW+iNyvBbJE+EWCUwzHFhZZ6oB9QqPLOL
PWvUJNGFxALFsgBGchoAgsKTjdb3yXCCnEYBUZ6GxtzE+ZPFLuNCduEkYaG4TMQwUZnkrFQPmXKZ
oLmql6+x+nD+6ZN4L7EWQJaMZQtfNM3BcpNXACB/68FuPAJhbo4Ub851/7xAib8yBXcZA2B+KXjw
ROsxAsYhfKW976bM63rptqQk+hQrAJOppH2i4JuxK+dl2CAX9lbgFYGGTVqblj2uIjFppSdrSUeU
PdXN6KtB6Veec60DsI+TqCs3ZHdejbLvJjjEFgx4bd1A3NA8zfOlvuyi9ZXl72VkgaDp8bww2TcT
/RumQuZKg5GkFt309ps2Yw2jR4m6lVXDJBdZHPkc6LjMWcT5zKp1g3nJ2kqD82eRSeA2cxRNqmNq
FsyA/TnFoa/bm2JxJNriFnzGVYvTgrPVTP3Y8WByuQFWkZsZT3CH509xov38y5MjjgjGmqGnzMb3
b78vdxmmlRxXCy1vvRgvkisg5EYbtp1C57YFyjegBsuNLNuS6ZH//UiPhGZaXvIANl6Uw5T5PVA8
zp9RdqUsrugjEX29AgllRWmJR+XDdfo99W0f1Br+fD3dy9HvTlu5YXFqYexXizQ6plqiDeiU3cFm
l864B6+8v+g3GHyWvCSnr+6XHEFzUVfaw6RCjmFYV0vdh4yBiqwDnW+l+GP7sU6LxFo+O7K/m+SX
SEGTHVWbte7wPnK04AGQ+mM4YWA3bH0UgIM8jEPeLSYB9cBIaxYuvXY7Xw8BevpcPmZA964DFFtq
zqO1fZJN3sn0wb/L0We2FltVWN3iZQU1KkgqAPqkYj+8CyM7DSzMEWt2JvkEJ/bp+PX5UoiQS0cq
mG8NUBsc2rJGhJT5ZZSGKPrt1l53Dab6KcHEtAKQAifZMSO008oz6Te1o8CBrBfQ2YMXc9VcWkrW
Q2RGKPj12MzqGMMyMA4t3XR5uABLgGbRYzF9/KPb9aUCwanHVTdrUQxJXTD6ieN9djixNKxiUO26
+QPSA67TvzdCXcS0YOXSLa0GgeY8b1ILMagVX7dRe81ierOCDP38AblNnxMnOHpiRuh4kgrZCl78
5IV0RdCXpUTI3+Tx/9OiLoJcKFGllKMCKe3LFCgcZcCnhWvgtqCFBpSBWkp69DcZ7pdI8ut9UZZm
ZQmGMA5qVAIMjwZ1jKHN8TvQES1w3OVDtFHhVWzT8ibcIjY8nVcs90/nFCv4r0Rf9Lhd8R2diN5Q
+4FXZc9L+BvP/3VEwV/x3V7EvfBXnP88+j/Svqwpclzr9hc5wrbk6dVDTiQkUEABL44qqPI8yZan
X3+XOedrXCI7dW53RL90E9E7JW8tbe1hraulQKV4b9TVPIwo7GQN6JfPnK4uf18B0MBssI9qAKCo
S6EcXG7aqXHnVIEMpmTrzvRNrHFHVwXcsYsyqvrFKTtfAVWiV+6hQOrPsz9G4BXnx+oF8xrSZrXL
CIvc0p8LVNR4sjUGq3aXo7QVuVUMFuvxGA61m4VvXBkl+Co7ewK2KCDmIynB9wtjcHNT4pnhaz+r
srSdBFE+EharD5e1DcTNqbNA2BSYP3pIty8ZrdlDu+QD3aTBUu5qgn9YIPjLPT+KFSu7TY026nbC
CWgabYuw3+e6vg2tEgoDbxTDRwxzM8y4yqrKr8YCUz3vQ1LLFr8c8wvH8AMmVj+ibBFH4JviIQU+
uCcQBnv2LSQhR6//EXl0JyeJkwHPx6ldWWRlofd6jZCvG+Jjph9pO7lU+W3Z99CM3eXoQVbT3aQa
UP6bd32v3UtQYclPXlqxADxTpdoVeMzwudvu2LEcersY84+jGwpd7tqxXExAbyMbgFhlblwO27ql
z5d/g8SxP873egu63o7TCFtg5/HdTPYtqkR2/PLvjAh4RJjKsloDwHP9jprtdtBuSjMOLhuRgJ7Y
hl9p6Os0Ucg4aeW4bSEjopuaWyKQhzK3JHklMyXAT14Uo5Pw5akQOgdaFUEF5ZM+6cCt2W8ur0qC
dJoAPFbTqE0RwkVYhZq/Eh7CDL0U6itPnuY+C9qq/X3ZoOxQfDzUVh6hFy0bzRHp39mY/Th7ifhj
F/+cGoQAHYQvJ0+BnruV/0zKV1tGs3n2JtapA+Uxw0GNQghxsiibTaaiQ0hV8iumRwc6v11e3rJf
X47cysJyJFera5w5nJDcxASF9jQzfk1Aukt75hNd81p6E5XTTTwWko94fk9XVsUIpx0aZiZwmDbo
juqPRT+Vbxj04aNneSH8rHeujAmoUodLyD1giVGbewPlgUJ3tT3faNP28l7KvpYQ1JRKNsz5BEOQ
bLrRaHw9y/mHzma8VotZFrv6XhGbkiyOYcMubrmWBDr9xlUa1FBuC/l1X8Zbg3b7MYnvjHSStJKd
vY1XtoXYJnEccP2iCf9ETHDr9psmBHUUAmJtGxqqxNb5CHFlTMCUIlFpxiMslG6Hp6VFY5HlAJ32
PnXxmJP2TJ1RZ0HgtrInAAvJ5zZL5yXFj4hUQZNWDOL1BNQE9Sl9Icf/dDP1wQBiz3KbB+p38PNL
jsWZVr0/foMY7qQNpNDrpQgChamAPqnXebwFjRp4HjfZooODNhUKHR6kbltMPnhowu2hhvs/6OKc
RdnPzRDjHztEsWMy8EMy/ljbaP9t91H7G8OxLsn7fVr9uHxwzrBq/blwAYWm2KJx6gAP6BaCCGHj
5bdF8B8JO8j+3GgeFIfTK4h2Su5I2ToFHCJmV+rdUOClo/qZpsMMwr02dXM0HUch6Kwj6Ryp5AB/
vDdXB1iBtLeGScSlLrx840UQe9HSNZ7kr4LzSZDVZxQAyZlNNbKGD3+y3kwbkwtV5BXbxLNAXegh
91G7CKE36C5wo40sfyiB3Y9vvlooRUQ8UifDN2Xx68Qi16jtYBn7dJt+lHxHyS0mxjp6r0xgo8rx
wFPIvgZFakSgPGjNrjmlwZzmbqi/Q05Xcl4leP+x/asVOkP83xGdNux3VhZvs8a/fDBkeyiAkolB
e0tbOhwLSMKZ1n02nxIn2iesl6RiF0+4EAaIQY4z9kk+z0DbEAPUBbc3jWNedaFs8F3ynT5AeLVj
fDBAKLyY6UhzpRSPYfiqqdNOG++0QnXrGR2x4cvlLZStTIAWK9PzOl5aW2LH5Zp1syRJJ/X+shGJ
J3wA+2pdtGsKRxlgpEhGd4q/JYXqXbYg8QRxgpCWVjXxJYipDfNbW95jUmJfdbbX2DJxBJklATTM
mc0V6WApy6YTg1cn4W1bKIE5SZxbFgXqyy9Z7VqjdLrWLeMeLWrJ3jInbfrVseld9Dn58jhQAvYf
bCQrc+bUDHGU4iO1seJNJPXaNrzKh+yqhhAWny1/1JL95a92vqPiE4E/RBFXNkOUu1RwNwPt22M2
Zpt4Ltwwjdxcgfx1fmdptzW5TmaJO8o+oQAbxqgiNGywsfqUX4NvxKj1g1IfQylxzkdi6QJuiF2b
edO21KjTpcd0gtilonisTe46WrQgKGlylyXx74qMIEzhiV+pGnNtdPBtjAgUHqPWk+0c58znIdWP
UzVpXhPx2S2davLiUoNML5tMPynsW3UM0fUypyrAaXywymnGkwuTfjSzuwfHmU6GA96WqlUPOuii
p+GEoN+1wSaQWZnLalA9pbWrtccuRF7h5zDedfboxVDTMZSDhVQ/ieqdMd4a4FktkgcQzpg1qP90
8jvWdDC0hH5VR9Dm5IfCyu9KvU2+G4rzi2bRtM0H9D2MmWa4c7Vl1WNr0tHVFNtTCXhps6ux01zM
hQWa/tq1FXVHemvxunAdFjD7e6fEQTmByxPsugUE7o3SjcipStQIHFjOvmmyvVP1FLqAww7npfbL
ikM+E7n2g52WuZsVFtpz9MmtE9K6YPDaJNq4sSK0waj1DipzINCO4qe0o3fc5JabT+jtVW3lLixP
enpSMlVFiifZSfxeAohih+1o8IpGfAF6xzWLoAdHD6YQlgmr3NhYRTD5+U5OkyrBeiJgvT7R/14v
DkZdhpkEYVpeh+z75cVJcETsss2VzgBfDNbG2kOmArLIc1e8j3yLq2zTxZXkVSkLjsXx0yZmING1
lpSHr23yd6t37afmehGTwQzJVXQ7+Unjy9UCZcsU7gF0Zdq5tjxGCgrOImVLcLVx8yW3obkO+Vub
yGoCMoPCdZDwLouogXUuyd72xv4FhpX5COeBonSs7vVN9pb5js/RSCJtLZb5q/C0VVqGRubl6W5i
eUWvuUTaEKpeDrHIsvzVVWAV9TiUyCadkug0KJnXdaNbKzdOOYNUAVxL89VUg9vflNQbz6/MJosC
I7FMU9jVqtG42dRY2VAYB0qzfZzInurLsfp6CXyaEDZPy81xnBN4Ct1S/fB/+mtKeUW8NMhiV5qe
P/+G+jQobGVH+ogZLfpccwPy6tGx548F1Jj7/pCyxCNW6+qd4ZvgBQ9pKtE8+pvExKdx4XKFWIBl
9hSrBR9rArWY5OB44wGXxQY0BJjjkDWJnT8Wf9kTyXJq6pRG3KExMB0MvzL9DERd6M3ZGPZdXkMg
mrHgMr79TVz2aXHZ/pWn2iMtS2cBb7rlw48EqpYLC14/QFoaPb1udpJ+UImTioQ5eatptpotkOpb
b72z1QNt53itH04bdZHEAcWgVJr0/GXxuUrh7T8XNZjXanzHlmSbSQEbB7ogCsnc+fmxFv3TyrLy
1V7yRG8YY1hZv0mR01jSWMgWY85IXjeWbaIA2FqmqFm7fDYzye/ytjmFYNS87BrnA8vP1Qhg4ti1
0pnasmddcyqL/NrJIJcBHlfMR1y2JPs6AqZMimbzZnn5ph0/YFAmRcOOE327bER2tAQccfpUb8By
hadO81SHIHOw20NjoMu6StBp/RTlw79clYAdUW2Ak3zpjcRDfgJXX0FQGK43l1cl8QNRlG3qe9PK
UABG8q45qSNU4mXktDILAkAwbuataWPfmgkaUgo00wbz3+2UqGXWJZYTmTlMsBQi2empKsutETPJ
q1q2EAEDiNNUPLZgpVDo7VyHx0Q24y05MfbyC1bnH0FTXzQjLEwYpIv4W1a/aHbomdOvyx9dcl5E
MWuixKBKzPHRNaId2/FZmcONkr1dNvI3z9m/zr8oWq1Hc5OCQRdhfa3sp9/1YxI+NMpNW6AFHB18
GEiNIUd82ehy0i9EF7aABLRX58ZZCgFTe6/k/Z1aHeNI85Cr34eV7L2unzNmmtoioWg4llgB71D/
7lFVXKYQrWcagMbDg/TK2yLKJq85nA8lVtYE56C8DRuSLxmJZSyUPWhuFGj3yiuSIblb+dOukAQv
Z71kZXD5+9obdWL9Z5bEaqbjMG2Zau7z6PvlD3b+wbKyItwSM+hjknzJVfUpWInb7A4O5Tv1jk/2
rrXM63ZuvMwih4npV8acurHDvqHMCWlEGoQaWsfG6uHyT1o28osPrX6R4ENqodSlXmGjiVk9o6Op
zYenyxbOeunKgnCVWKBBZVUHC7rZf6uyG2o3d5n6VkzUd6AccNmY7DMK10gPFfc+U2EMYu53PP6u
MvVRSlom2TMxJcxLZurjMgzkQCu6KMDN2Dl3l9ch2TQxHazV9dCBtxe8mVr6An6oHLIgbji8DxPe
RLWMuES2oOXsr5xfp3FFmQlr9RwfkSq6qv7/OfpRxvp0AjENDFb4uiuIOaMB8sq2+mPI6T95za0s
LGtcraFICaVpgzUk9fyTW8WdymQaRGdYmf9chQAShh1agzlo82l09hgEQzkudWtMpjgz0lAQ276K
oNnn1tn3GUkqp8p8ZkfXIYhy7TLdaA2IwaFDx3iJf688at/XHO197K0pJi9UkMAqT3FyPXKwB6ap
dNBT9pEF7GE1GSlfutYx48ID3TO9HhB+laCpPIz9JewepMmD8w+m1VcR4MVOnNpkM4yOmxC6cXgw
LW3sfbZDVdEHJ2dw+dic70ld2RPARhsTe8wWsFlmS1GkHh+SAFkZrNFO3HhH/1kD5cqgADiZUddQ
gVzipJH6vVbcpk0JQZLIiytLEvhJMEHMKM8dazDmjbVVCv1psoPG2bPF1fvZjO/NZnt5J89GZ5/r
EtOUud3azVBa86kJQ0+1fyDLuwyxuqqT/JNIc2VJAJ961qdGXW6gvLV+4h31YxwkXiHxfDEtaY06
zcKlpyYK6XukWu8O9S/vluTaERORrEzrohthAUrdj+mwSY3+Wy8T/ZV9EgF9zGmcujbFJykh8jO0
hQuCQpeFoOS2JR9ftmECVGRWUprOR1DAyh+6Eb4M7bfLGyazIODCUHaZMfMYNw6F4lN3Hfb/8sYR
k4qVjZuTL0QmYctAQQ9uEf1fOq5w9Cu10cNIg4WY1980J7qLm83lXZJ88S+z+Z3ZG/VCjpLG+luY
blOGq7/Nn0NZwfG8/zoGZn80x4ae95+Xp1ImDqmHhSjZSH+p87ZDkgs9EP/olHxaEU56mxRKY5aw
wivnTut/a31xnK3vl/fsb66cTyvkz7WEvCFJGiLGDq+LGzSrHKAI4Npv/+GvkalULN/4a/j8aWzx
81XUwYhpzyXkqTAQADmB52nKNqOOQZkWmvbl6KMN2uVUVg5Y9umSUQEIaqcMQ3CmLJecton1j+RZ
8Tx7mkfsK3mzzPmz+rlGAQ1Cs4nTYtG5JSV5DqPy1h5HiWfITAhwoHWMVPVCbBRmrsL6zVgzCaSd
f6Cbn6sQIoNhMHgbqfaiE9j7/X7esZ2xJUG9lY1U/E0M8mlJwAVD7zLIRcDNx7fuqPl1eb08ljtU
9izTZdDf8MqtI4l+/+bB/JdRUXg7j42p6ZYSPt2iRKTvkxpkvP8ZGYwLt6iu5Vpwko8mam6PJS2I
rmOdGoRQU7QYz78uH2UJKokS25bTdb2awvGaYXbnWr3HhfGrkSlWnZ8n/fQMcfjR0oeeFCrBrGX6
2lszOAW+NfOeKo8mqFDrqgvqfJfwV9OafnVK/wuSCsfYXv5i77TE2DQ8ubfL2EuqwnNm2fyibA+W
j7ACmF5XqIOGMeSVkng3hOreUczHuPpHDbqrPRAhpbESJycw0zjhxnqc61JylcnOnyjUbVqDkxmL
LCKNdVeHsGV41MvDMJDtiEHdYooDdLW6I5OwKMqcVECWCE00s/Ghicwh72He03x4u+yly//hAhqL
qtx9bdVFtsBjHF6XqfVNmSefZ/k3jIx41AolAwUyfxDAhY2YQglTbKMR289Zto2H8DmWsh4t9/3f
rwkiz3963dxQbTCXo43V/ZziX5kC3ZxlTsvu7huWPJJhB1VEt2epazv/KKz6PyTTxM5+nmcZrRaV
VaspGjyx0XRatDJKi7/JxH1aEWIRCka/DovD+yYHZYb+HbJkgQMKkFptgmnY22hWS1BBzUAX6zho
Jh49u7AOJbE2bYwpHzBgXPYic7l/vmy55diLrB0y0WKaGiUjldQ6MiSYvXKRSv7GurBzI6bcz3Fr
bGsCbjx0chpel8Y/VUNxVW5AgOSVgYMqUTC8Zw++xVq3ye8ZuVKN+yY7GfzdqmxXG2p/6GqAmLnB
scvie7SoW2nvV0MXjLV+RQiGijjENG2Isk0pjmfjl7wNxnF4VtB7lCWQ3QSnjAllOgcZPJAOZzWA
kqgg5kg3YWQFpvmaYzOj2Hf62o+ZdmL6AEa8h6ihr+i1wrz+fdUaN101+k7DvJ7flnblNsYLqxUX
U4c/Mmq7nVTx8GwIvdpWIXhhc2eDPwbRIKoyd3FxbGIlSJIcS5HV5c7f+ytTAtTooWU5rFiSu89o
7CHTBuP7GHEEmxYL9Ln0Jr/w5XpwZyPQlVUhrhljDj7PeAEEjFQ61Svjj2E238Xz1nRuMMvRjrJs
oWxLBQgK05El0ZLyoHV8m7XgfwP3RlzfVpks0D0Ldp9rE4Oa0swtp176idL9AI7WOfi/DorwG3YX
5LS3kdddy4RMJOsT45owT/47+BPT9zKZvoWmdpPPOHDdP6k5rJYnYFA58brLF/5hTL3f92Z7pzTv
qYzA5Pz4xsqK8B5yRi1nqOXh1VU4y1T0Pisjz87gnXvVUF2DXMf2nnbXKVG2U6vt9Ip5rNvZzuw5
XeyiXXBb101AQc9tjOA3yrkE8M9eoKsfKIQ4w5Trk6Yt50avnuP8pavrX71xo9RQ9G36f2lMCHSS
nKhmlGLPu0wNuDMGTZ4eLVIf2/w0Zc+XQV3mvwL4TMgBmi2G4E4zMQMKHehwIoeh0tzLZmQOKwAP
zUMW8+ULV5X1aEYPNbG/8/BH1MlaNs4+PFdfSsAaNrM00pcRq+iH8QYCLhCDZsfUdDEvga5k2ZjE
+Ze8Tcgil2RohkgCVbQjp5oVMjzZhqB/KDfZlgXqs7JdrBkPlzdR+6Ap+nIDr8wJfqiNXROmCkaq
HT3fZDgCSJUc0gJeiO7QiR7MagJLYObFNe4tZ98rkV9kjucAYKfhNeU7/MdMq3e04Z4aVQELO5+p
30k9+laSerF+M7HSrevXvn9Gu3XAphtleFcN3UuT2VUp5Kg65JDDFuwbJDDGyMv1n2GyqwHq8T2h
+1Q56Cn16dT52XSXVqcpTrxCv56q74azj9OAq3sev6ta5FnOr2w80nmnkMobnSiwutbLINhpH5h1
GJDrb5jb6b/DHIlyR4HwY462u9jLaOIndrIf4yrQQFDF9xQxHrjj0JyrQRn2OFTZRoWyRpm9EPPI
8pOqgx/YBvVlH+6ckG1nzNL22i3V8Ih40bKrgv+YbOa12gO3wWIQElAn9W7FQj9j096ewaNkmG9j
D9b6/CZV8SY3Rnc2e88BwOtdoNbQ9mB3WX+TtE8FfRzKameBs5FmS1mF/hw75nJuukY/XlOUVuLh
xWjvbDb6PTUPeXkfJ4pLTeaZwyN+3jBV2zBC3+aYe0vnsx4lHkucu3li6MlDy6/d2y7ox+771rZd
RjHQZ8T8peTozDV5DoWwirt52hwb9Ul3rG1bNtUWM6pPZCboWox/XfbKs0d75ZMCXA21nXZwSsxD
E+WKZfezzd2p4bt+kKUAz2cQVqYEsDKKIuT1UkArlMir9zSIN+jgpS0ifBxwhtnC/2Gu/uxDY2VU
gK6km4zUWDhfOrbrj+wUQk9FZbvJ1xdACf7dZgrwpaNLfqwXrsJ5zN9C84bO7H6If7RSIYizN9pq
VUKElOmGoRug/zxhwCZIzN7NyLWdaofGeqvAO3x5VTKYFInDlBlbWCzpQHBZbzBhvi13pTsH+Iie
vDPj7JX2uTRRdXQeBsswF47RpK+/1+CwL9MXQ0p5ffaiWVkRIiPL1kakUDFZXs83TH1vMTZQpq7T
/9DCDe9mT8fFDX07t1BTqE3Kyh/nI/mVeSFkssC0wK2l1yUG+Up70DaQucBhmA230vwB/Jrgt5H3
6EvOuqhD2oWQPe2WWikdX9sKgN+6QwHer1By0y33mHjPGURTLWo7qkYs4cyZVZxOVYXNHczi0KbK
zhjsfxCRrE0IJ83E6EXYdD0oO9s3HQRLvV5uQGLqxrNMqubcpq0tCUctUsD7g0ZfjAAMV5lz5dTM
dcbHCkOOklMmMST2DkZx34VtwedTYT6DShwjM0XlNZb1UDbxGJjqnLlGfOyH6JgMw+BWLac7ao/X
vMm/te0MRq93gnHLy7/qHNCsVi/WbRibKiPK8CmTZJ8ZL7xtkD6/hjKq13eyKuqHnMEFvxEbDzG0
0mBoBrx7jRKPHpSUyxjjBz3YuG0tRf/D4JIiC6xePYJJzm3Cexb+qPFTIrwaVPvKbMug0uwrcOd5
xEFwg9meKW72EELD87jalZOxNTBHfXmHzl5r6y0SznIxFKTSLHy3ZXZCca0r6+cioVLsxy3yK3I9
o4/ZvK/bRA1NtU3iWFS8spXU6EpeodAAZXBzIJFLeih46UGHyfj6YMyFz2ntKYVv6xB2BaH4mBcI
sWIX7IleiDE4tYz3DCR1eYhHp4M8W1fpYK23vCZ5i5X5Zm7uNef98j6dd+/PX738fZVnVududroG
hKujBVZdAG7nTFC4zsABLiMqOQuvBvm0JQCQoaWDNmjYIfS9lAg0okOpBWWPSf4RSZLK70yvmKVd
7WdTfmuzAlSQLnTySccS5+mmh9hkjqEr7RbUyHOK8eHRNZRHDvaIdtjodrRLQJkcHiioPsu6+355
s88j8F8bIDIa26SDckhXqCfbuS3ARqzkb//OgFDPHZUh4pRgqSV0pSMbeURclJdNnD9YFO2gtmUb
1KbCdrY1reJpgg3L0SD2OIbbxBgzaHexayV+SJzZzbQyKEGF0c636MH4bcWJO5NYkiRazHw5bp8/
Q9xLPLayscuwlxXEQ6f8vdM7d05Ud7CNfVW3fqs3fj6l/uXVnz0uK6vCBs9zQZyWw6ozlJ5TtF6V
36gxxgqnl8uGzrrKypD+57k0Stu2aARDQ0uCyuyDXNYUby2X8aUdFBCShwWtawfZW06MU59UvxO9
qm6i3gZRJtpYQBO5CasZNBs1HvsD4S6LG+5Wdvs0xWCeSqcSVCD9jEexFgFgrW5XasZtW4IDqM2D
ntlA2rz1kB117eqp5zbeaIdEz1yedgdbV/2RVsFoNK5B2S7D+uzhgWuvjonbxWIPRQ4VgjS7VQYn
IE6/6VpyrUSg8CyRjOpGzaV6HNjmW9awF5aBeF5zwGQ37qljgQfk0QH3GuYdTUZ8muAJO94bGru2
OXSBLX6kinXsIhQWMXbZpeArS9GIgrGUTVeDRz1r++G6ZslOs2/7iCMtr3uGeaOS742BaRXF9vWq
3fyTDw4xIWphMlcXCRvCQndm3czUk4nsOpi3vVCWVj1/Yj4tCMHZNGROzEcM+0MMyiswCq0/FGwI
2n7bR51LKxDjtdvLizobp9BPkwJWMPS/k6XCcVL5I8EQMNP00xx+y2vLK4pcsoMfrT1fHfova2J/
btwluY4xDyyQsC1JU89E3sWEWCMzPGy4S9lGI/1e0/UNinUY0blqo29x+hO0FW5p4NKuZ3eKapfa
qteyzC37azBOI6txpZGnGXT8bqMjZkleDPIUA1hNrj7krfPWjSUq7fZ1mdVXipVuQ2gEaE7pQ1Nt
f3k/z3xCgjoRXpGWqWuGSNvYJS1oIiqrRlDTH8mu35FtvOukrQxnHnt/mBEu6pkZRZuSGrMy2c4w
kutuRveCI1vMR/+d8L3+MCM4JKnsIsQ/NSqoM0TZfmvR7zHpN3V0U83gwOT5xu5xlkckZmjl1eQX
etU9I648DkwM8++qFh4SegWG7gCz/AUmH2fjIekQN7XbEASTWrLj7e/JggZjurWaTWjeNrgZmBPv
Ln+W80j66XjCrVAlvIWWJcLxPHs1yeDG+cbso22t3XGAkqnKJEY+wEDYOQDFp0HhdmCExkOGTDb8
YPQXYbnsl/leQ43HT47w+49waoNe5dKruaQQfTbtsLYtXBuGE/WKXsE2Gpv9QUF/VbUdW9PV+nRT
Yfp/mF41HnuK+oMUw7fUiCXH/Cym2CZqFNTSoMElxNlGCXlj0k7gfcl76Mw7x6koXVW/y8CKRAwJ
gJ29hlfGlnhgFR7zvJ9YVQ54/WV8Q7XvtWp4l31n+T98+ZQrC8JZs0tk+MqRoZMsLjweHnSCyDP/
zeZaYugs95GxsiQcN4UbYEW1m/lk8fJh0MNNrlN2ZysxFGNqRP4mPq0bFgZ1m7n8RsPxKmVp5doq
sd0kbq0APGudl7eEgqjCUoKSNzuVy1rCzmCPvv6VwpWhQ6qkcooRk8xoyZmLOwgGV4mMrPW8E3/u
hThCnKDwNPYjOvrzo72tN0ujFtmqmFf+n6aazmU7V2uyBHzQBmhLtBHSIjXoOEjxo4rRv0euOjT7
0xDKS+x3DnVVN3Ey14lCWcB+bsx+bV0ACzXjZe7MsG6MpZdHt5Hlakidn9QEFPkMzGIUqiWNlG9c
ck4tASfAzWM6YwLHLsHSEAXhss2e4tmdp+NO9cqbYq8FaTBcpYGsknv+jbL6vMuxXh1bxFhKrFo4
thg/2A6tC0XehevbWkbXnhMUlOQKemfvgJVJAZb0yEAloNbnkxkX2666zthPFMb5RL5DgBg52cH2
5gnE+hNptwbqF2lYvvGwtlxLz+8iY97q+BS1wZmbD04VXAYZ2Y8TYKw1+aSAgR/JkGYC3wwqTWDM
K8zBM8YlNNL9FsRnl01KkFPMNiZza6W2hc9PGt+gM0T3pI4tO1YCoPG81fVOwyFeEuALISKE2W7+
t/T3+dzF6vMKsBQOvOJQBJ1PCvIjlv07Zw9VfxuOr5z+QBXWZeP7OMyHkIx+VQ2uQ99NQyYDKoFG
MRU5GGqT9xZuPsVuoWz01ODhEspIR2RGBKwah7AeUqsFuQI3dkWIEqxT7SZuSm6jM5HsGubFpKI2
Tz3eO4D5tkflp/pZD+RxwhlpQFXXqK9x+0hKLjkFEpe0BUSCQrzi2DlcEr0l4EnaqKF02GrB0q+3
uUNtk1KDmOLIiaYx1GYba0I7Ltk0Lt9mW75p9yrU7f5ZTcawP40JKNerejnGHYz19rYajWtn6l2u
a5JdO+/6jmM5KHqatkWECGUY6NSgC206KdaeOZqvke5V1x6b5r3q2UZ1erB9K5uJa28ss1/SWdt1
RefywdpdRpSvAYxl2aqlWgRqJZSqqrBetVQ0BT0DzknRPf2A/OErEkt7lGF9/tyjhe/J8GLwnxt+
JB0w++I6gunl1KwulLms52nkLT21EX8fzJtqqf5LlvcFzgQbAkg7epMkjGB5dFs+LMQY4Q4vH5cd
5MRvXw65YEr4pHHeG2DYITqSZ8lNTve9Tfa5RSRnXGZFwOeyTULOIpOc2inQnDlIrF1myYq7X9O7
wloEZLb1MolnJ6cnsLDPm9nn2/IUBUjzuvmP4XlARTk9OL62v/y1JA7x0fa8cohWDa1amXX9NEXz
VRZaW6I/X7ZwfvfQ6EIN1cYQrbCuueqjvsgreiLt4NZIUXS8c23p6V4+wh+I9bF9f5kRI+FZm5Sm
tFQdvXaqZ8X+CNJOtAAknv6GvrsfzvUYgI/pg2L4UcpyI1mjGBgvXGsTbxiBSHrv1/siSH1zUTzq
UWo1vPJuvB6kE/9fY39hxUI83Ku0iso5AmzmHhKAD9AETMNnVQ0S9fvIAoziFuUuTB9bW1a0PO80
n3stXEB45amDOsJpsoJc8zS6iaWDsF+ek8LiBIwsDCU3HFzbpya+G5XfrQ4+cbJxtNENY/DMdiPq
2Bhcj5D+Gg00D9+NZfO7mvStaswLEd9lH/6bw/m54sUBVscEquJJGXJk/RZu37rftoG2cXRXeQbx
7taBUGjNnvD8SKRcuzLPEsDUym0F9VlsdYr6pBHNLng13T6XibfJzIhAatpJ5VRxf2qhfOcQrw5v
o6j1Jbt4/mb43EUBSNu2KXjjYBeXhjjcfcF8pe8XkVU58ZTMRQXUicusyMccpvSWn4iNPCaRdRMu
Xn4BccQwNkq7WTMimGgD/lTfItON5h9j2z/p4F6W33VfBWj+PBJisbwrW8yEJozDB0dfh9IxigUY
24G8TrsBX+AuD/LMrX5KvplkI8UAN0rUPKN9PgFXzQN7MHbjblklJCeXUme9BdmqjHVOtrECvMyK
RYqyXIKUwOCNy/Yl3rzo6DevTBoMENPcdFvZU1u2zOXvqwPe0rqvzBEfszfZMcr7I5fNacksCBCi
tn079ahVnTJCjpB6TIZKNkQnMyGARd3oGR3xDIZEETL/Nz3EQEG2ht7CQ3cDdZBdfJDefF8eCoJT
CsAxRQWofp1IPznfjLelvX3RTUbnI/lgdpPpzckWKAAIavJ5nqeIJTJu+nreoDmt8i87/NdxOmFF
AnJUBRQ5xsYiYKwb/RkST20WVHea5ilB75nPKTjrO697HL7nB75T3uVvL4n7i1MDE+ZKbNoj3NSa
2HParRl1XpveRQt7PYmORXLkJA8mPXJT42UO04BCyffyJkj2WRwhMDrHZBlh9JRH962DuUCUJi5b
+Poa+3ObxeHI3DDVtGtggm6NZzUgO/aduiyo9nMAChIvf5T5zv8j7cp249aV4BcJoDZKetU2m+3x
Fi95EWInlqid2qWvvyUf4HrCzB2eew4QIA8BwhHJXthdXfXnBJ+wouBWumVostKMB3iyaFME0S7e
cWhOgK7v/52LEBZad/fEl6RxwXKzgv+qooCOy3UJVHFqSlIS2REJ7mS2QXHA18RgtGefspdZ67f/
8ogEd8LMODboGkONjTIdou5qtW8HQhUUCUL+DDQ3Eh7ZMa3mdSGqOoJD6YYRjpJ+LprfluHaGqxv
5K1BWUYnjj0aWWWkJIvpkbd6ODF/7G8ViCZAzTBIwFJu7QGnd8GOvokS7aE1n3p0FswF/Na/Lu+y
7HsFd5OhKpE0ECE7Wso+nX0yQc7T6NHJmN0o39Wls0kVyZJ/lpV/u6CoQPx+QcfIiAdeFf1nnFgz
CbafDgoO1tmUAUtcWTZ/OZk3xJFIOmPmqjfT4agN3YYYbBubESYjy+uUSpKyy69AQ9R0zLM0GtMR
phfNu4TE7x0ZHkb1WVd2jf0SyVGVq5WJt1VDgNNU3QbYQZy9dhQ2KwnDq9MGG7WLkRy2XV+dYP32
ujIANcjGASOavEp/zvpP1xVcjN3PwMaaHWj8EaTqn2jDeNm+fnufQKJQgoQe4BSZNzgX6U+XFBwO
YCw0tnJs7ZQyMJorQYERvXllNI8CO9paJeQzUdAiNd/V4z2z+tfLhnI2/z39AYI7sohJQV1mmcec
UDeNdmzq3YGBK3sYMfXAXIu+6UmCMTcoGiffEwr4sVntNQ1gn4nJEh/ZwQtuymCT3kNvcj5iMhLb
XWN0IvES9UXyzbJNX+/7SSjR6sScFn1Zz7l6WqXJh87l7whbByDEttIZItm1EpxRkkRaos+4zjVz
7Y2ZX2Hkrt+sVZTed8guKrxx8OQMHZc38w952WnWljZvsZm8v1qaZ64+ZVw2ZnD50zTRB3HetIUF
6eijBs9qY65HlyVN5zz51/38Q082yedFtXLDBIXufQHJocbMn1XzZSKRZ2t3aQ91eV02DvhZtP7f
DkgjQlLTF6o1WaWtHg3LAI8fioYDeeu1EQoLYxHfVv2kg8HFwnRUsbyia3DdTvX3xYgfIWsSMq3b
Q0x4k7bOI5mdDQiawPcSqTCiOXHN5jppbSgcOM8kT74NpeZPUMvzrAHaoKrtgpP8FZwHd11C7ha7
9fTOcHMQQBrNLi5VP2X/N4EYwtbpBgseiFUmj9mgO8cijQJ0oKk1+KAtBW823qTm+H8DRITlBH8z
NsDl6Gye8d4ud92Oe+yObXJX9fJtJSXKlpmA4E+oZarMSqv5CPAiUNevpDWh6CB7WZ8Lj6c7KLiT
HrycNOuH9ZPiG8z0lTsrZAH7BhDY4I3h7DfBFKgB5rz/wTSksJ2Cb+mbrOIcUKDjKgq/vukhdz8i
5xh9NYAwsIzZ6GyX5eRbxco2121AQIk5f/bOp93w0N/UkbuWEtAy096z2w6K6Mld+mskruwFcC7h
OV1baD7mGN5EPR3lNEB8rhL63e6nUKPFfVd9uxwgJF7ts0Z8Eh/UhWmjZmfDcUgMt0jB2BEV7uUl
JHEXmc7vMajs0yQ2WQ8lFjAPgQ56QPGp3+D0IFw3+p+sQFkoSxnPvg9Pt1DIcNS5iFNa9vSoF1Xj
F2ntF0viF5YFgOxDzxnEU5xN79x12p2apa4679rikZNO8vXn7dLUTQt/kGEIJ6nmao3ojkQLOnKR
Y3sZNPOosbm8xbJF1izg5BTzRUdKgzbJUWFXGXBTqW16urSGfT6X+PoU4Rxp0fI0StFo14a3ou53
SVm4vfJE0zbs6/yuHSq3BESqqKx3NUu8aGSS5FyT/QLhTPXGhGTO2n1cq+jxASV0e4NeeR65K/Zv
ra+Q3kuh8fZIwuGJFJ72txQhV1/6Z8z82oj1OE62e8nmsmId4kg+8zBmKTgEIN7TZvuW7hRHNgwo
O1whjPBFGdI0RT0Jkk3QQ+JeD+oOY5L2D2XrCBGE5yib0kjtsc52nUpR209BQOqyW32Tc8/8W1oL
5z3d114KEQWdc7S4WYsmVNR4i9q5+UobG1l+LCvMnU+vvlYS4kc3p2O9ZIZ+HMfsCe0hgPprP7fU
oO71wOjaH5Tq/thkkph53sP+d1mxr0gV2huYzzOOiaF4ZC7cxHS2l83/f/i6rzUEJ1Ors4Vh+9Uu
GhdPudRtHlsvDjIvd1twwAbW8jeSbsnJicockV6ZSVwgRlm25Zo89yK+H+wP6bmd3UDdpNTUMGiD
v363NoMlqkrThR5Jex9rKgh43i5v31lzPllAMLCe0rxuVQVtngKgaPs7sWbX7O96jMd1Mvkr2ccI
RkYGDD2YKTeOzBxcgPDdMfL/3dcIBgViRDqSfqJQSs+9ZCRBQzDpX5feYIw3ShZLljt/9052TzAr
0sW54bCWHpMshUZRDjFPJZi4elWzx7yMMD2vuZYK3oRXC8Ov1vKSZtc1k/FZ6We919fPEGF2pG1Y
wY2U3fFo8FpWH5jTPZG0LHfKMLRuVQBI1fY7Wuo/6qED/j3gepJ7Zalux56BTCpBD7x0VbaEquk8
TFrqzhAoKuZXlSV+TazdlLPZJQ3YD4rqsVOL57l1wsXQX4u2oN6UgpZh7p7zbHJckkYWpihiiZ3L
vlE42q5v+yHvZ7TN7RtjzDd51kASLvcuX6CzuADtZCuFE22G2KyQpkCszwf111o0SMIa++VjVjXI
eCArhRhnPcnXgmIjNLNUBcL3nB7zLgl6EC77TWFxf2kjMHXHiK3QVXqt0hS11KUCGcPcpe40zofe
bty60K8skrmt/tFMg9/04GKJuzBhAGcDk99bz+B0cNE3cwfMyyfs3TYmT9celvk1s9vrwrrp88TV
qp3Zo1D6VE94wY4GUGrmm1plt5xYMUTkKfQHB+s+MUjplsW8YSUGurIC86qD2cikYM4nzLoD6jcN
2lxEBM9lEWlGq6TJXb9feSjA4A08iO1jHxSgeWyXhuQwSBsq6+35I6s5WXV1XSdZjdN2lkZtlYID
l7h5zXaYBPWXsrvu8uNozR50fagxW25V2d6QaB7LXkmcAt+mOV6U1gGGdB8ZiEl4+nj5Qp4N3Cc/
TPDPY4cB5r6qrePo3Faj7tooAOdDd6OR24pvzEoDI4jxdHnN/2EEX2cgOOrYUkBWk+MMIMARotm6
N0Z31RkH+U7Y4sEnMe2zXUPt5CMF207nApsbwW2DbcV1LEzlcSTyzGE/7G6/LO9Mf7fM/r0dHFc1
8p2WWbscnXXXZg90Qqm/QL0FlNh5+taaw69Jk432rKd/6XYITgHizMPc9YjCbFjcuB9crdtJtlxy
AQ2hq9Bqk5OnDFsOAVB/upr85hbCkJ4CjC/gfxM6+Itnh7UX3cyx+y/XFjKouKyqzEpK4zg3oZJf
swSKhoDnc3gDViHBr0Es0H5oxe1i3Fdm6xuV6dHubil5sPTfKp5dDbZswEdy7431NXRikBNtnIXV
BFuu7m0Wu2NFQLGt3xeDFk4F3U5jc03mTLIVslMQX3kT3sCqhhY5s/CIKu+i7hENLhpVmCJ85OPH
5Y2XXCtDcDqtNSZmr3XWEcwY8PVF0M6jJJ6dj5r/tWSRjyAHHXGE0WQD7XAjKCEb0FYb6Uy/7DsE
H2X0uanEFLtmcvD2QNmltf3LOyX7DMEhgWPCUOsFn1F11WY2nwnnYT29Xl7kfCr8tVeCF1Jakiym
PQLNSSEHD/R2Tn2lLnaxOgUQspBctbN9xBOnJ47Qg0zMIF0/AH4LBVEDjFQVuDFaZfYq/jTglVtE
20LJFRdCaOMKsU6uGyX5d/sqzs8nBcozlA7WsVluZyCirPbKkbFYfWpwX/CeIpPbOJmGMztmcjcj
oq+tNurxjeJN98W1Nro0DdYGCQbBN13sAQMY0OvpdQRzwVFW1ZTcIlOwN24sjk4z3KKC5v5CN2pW
hw6TFb3OQiVODtZcf8aJ6wJ77VKOA6KFsel2GPDa5u4QJFuy5RKohMTuTMHuBsvhPGqRtDiYYO/B
llhNEg8l2zHB7mamFCavRwvDEs3V2MU+ifJQV/XwsuXJlhEsTwX7CzczBL9Uv6Iack6ozZaqLLWU
bZcQxTmfq9TkcFNLnvoYuvKLXgIr+ZP+ZS3TfyUyIhtXS2MjNWeciKV/RHMfpCuVXpZaID2wb7o2
0cI8VpGwJMpBmSwt5HP9os88cDJI8PSAw/aQwoMcbjA7dViO5COp06cEfE1utiJ1iwm90g4cdGDk
D2cQ+0XL8Hz5KCSbJJZsu5wsEXOwSYmT+TMZXSWSrCBxs1SI7FpCZ7PQRrzRex1Kv52XocfX9niO
0ixQu1aWWa2Z0wX3Q4WYDh7ZrM4MK7nL8JjSnPZGy+aNHQP+qT8Mi+bjesO9Q4M+VjaX93K1v0sr
i/5mYhpK4MhhqlENMJ2QeSBkDAzkTFrFHi+vJcmXxEIRyH/raG6Rw2nFoaqAJOCg16kPHRtcHXXp
xrqtNFlzQ2K2ooYy6YtMXRnhjjMm9CO9CLNsvslxrS9/muxKrhfqxJ9GjJRDq+NKNjEEd1ULCO7g
8goyl/3Jz326xDxN2mwiRBUm8dSF7FXtVlVYQNUrauxI0/pWAvndRIbXkuSb4niHqnaDbUbINaw+
9ogCTtC4cRUGDm0oilTTzjYlBdk/CYF/91BiRbatEiMuCYZ+lh6lot4KkuKjVCufDM/cGt3GfKkm
tGmzBwOaTzEfPpj+XJc2ygJ4iTDmW4XpMrSNU5s+MpURH5yKkt/4P6pq/03ExIGQAXin1Pmr04En
CB39boeCNfDhDODwm+Q+u9W2sjqM5C6LBV0V7OepQXESc3FgykMC9i0u7QYaq6+54BHEcehWz4GE
65XkrjL6H7R9V5spGHvjbljKfR4Zr+qY+l1ag092dAf7jg7jB2+6qypqbyejeTUj7k9c+YjLFKMc
Bruu5iEojWzbQcQCA3ixP+sV1MGUPTgod2XX/nSiX2Vpe6WReDrXfbYYvwoWlQcTiAq3mXlxXVt8
q2YO+DL0JQWuutmbbQLYrLKE/bKAq91JJNZ21p4tajvUoeCzF6H4WjMwG5yAwEIBl6M6wdxSyQpn
He/JCkKIKcbc0ewIIGDWRVcjUzZWMbkQFPWssZKk8ecN6mQtIbwYcxHlYHbGI4657L57jE0X9aod
SqgQTFs2i0cA5vCsTeylbgkoq6uDGuSukqSCZ6/vya8QQ40dO4REAOjMOcYhmz3JfyyNJLtR/5RA
XJ3H1yoiuDqB3+h5qevHmJgvw6BhgCJrjGslQ8u1qrvbqgK/bjPdJ3qd7szY0NwWRC2ZVfTg+tfu
Z6O9Mot0O86xCqaQ/Jc9VdgfaLB4S5S92VnReH0JGim+8GlDOiXdgMLSg+SFlyVhqX6PU4zYobbt
Z71K3G5ov7ES4joJC0yr/j7p7c+ipT8c4G1zZ3ytdF7vyhaNQ26U361qPjDDuVGbErRgDqgSK/Dr
zS7vb1Xa+zlXDki43LRlP1liex1pX4vIuidD7LZNfqXoAHFF9Y8YAg0sek3U16IfgrbAu6WZ95zN
m6W+YtNhHj4Kp8Qbbl8WG10/ZOMhMnJUbN9j/ZtZ3i7ZYV5eSAaxuE0y30UkVNG57kLQBOjqoz5c
VSiy94sTju0V3nshRVeLdA/QTfGj0b7mUBRf2SZTpfYGcOIMM7gqnCulKr0uL8NmfFDmx5E/ZsrB
7q716gEiOi5FKl0awBtQsExjr4xr2mwa/jw2KbTrF+AA7zTlOygaXZOl4Dulkcyjn/V7JxdHqDBB
zHSIp1LT8SQaroygvVv7c+Z3Z1OF81u6l+EfJNYgwuP1IgHlBGn4kevWY9PdqR39XoMA+3LWIFtF
sHywKWiTwdF4LKb0deBBG6uP3JYBqc6myydbJ1q2OZSTzgf9OITaR625y5VGtvPNAiz5HDZLAPoQ
cGgiDntMzpooO7d1C07yogqVYKrkHfDVPXjcyOJBWw01Sb9qvxk1tJFU7hcwkH4ww5I9RyrsCmPb
kn0+izY/dTuruz/5FYxFJEqcXj8q29kz9vVj1rodhqNXWt4uaKyD6cEofdu7fL6SKCKC6ZmWm7Md
29axajFzqzQuqE/dKnrLEScvryR1rMIDmOsDHSiI349zqh1Uc+RhN407zquDCQ+5tmRa636qN9oY
GvptWT2kAAv3poaeju7G8WHmpctY7E2tAtp0htezZXut9tyxFw0GPs9G0BtP0cglhi0zAfFJ3esk
4ZnhHHvrYOj9A0H+31fPl3dHPfu2+a8J/CFIVKJGihcjhrurLtPdMWtbH/iw705bbdOougbB7l2B
vmoFZEgCWhvTejINKCbH1vcak4XTKzXf8TLxiBm7C5eyPVy+Jn9IFpXVnJaRjtCLZonu9dyL+aEM
oafjg69x8k3q8naHV26Ye7I853ImpYqA/QIwBLxagcWZOzTtjALMqf8/0+dvMV8VMbKqPanONACq
3gZgy0+88TrerwW7bADA6O+QjMv2U3B41TROuVWlqMF3YFVGF1SzP/gIWQBH1viQbZ/g3ZKhVOah
S/kxU+3NYnuR40gqAJftA0/93z2X1XUKNTHSeyzbIAFvXdpmroanhcRAZFsmvJBZYtBKie01Rth3
jKJJD4Rqt6Ne6itBCyrhBwKNZ7n80J8UdMLlEPwWumIRJOmQyje+DelBw1tq31S8dar7qsSM6/Q9
U10C5rDwX159keaxbKambiLGj2AX+qa26qGlUsuW3I/P1P8k7jgVRuysMuOA3I4BkjNMKy5bw+99
3QMTg5MdyHIFNtFAcpqyZbXfL81g5EtCa2NtBRKPbVsvLd3pTfkEjMZe9dD80mVWLltSSGWqYeIL
07GbhVU1btkprhPpPy5/l8QWPtsEJ7vZK9Ewk3RGOM2eu/LRdA5L30ss4Xwn+StUfNKYnyyiT01K
4qVb50/rq46BE9jtdu3NuNHfhuNfjivCqNiK66tCxaf37O3yV54vXpz8AsHknSQyVLNDOADE/iM7
pGjict/aVD9XDVqMEV9eTnZwguVHaxV5mJCD2ka6t4DNzsf7yyvIoq8m2HieLXXBLRPOJe1BSR5X
m6ExD5w/mPxXqX1Tk4e1Fa9DHqVb+KbSUFZKQCcDoYS2whzFQ5zU6GUdlYlIDlt2oYTkI8K4GmEg
TDsmMyQalMlnPSjtnFriw8+jIb5O9A/pdbQ2Z6ti67Btdr9C4N9bP7slOM5YnnFrMO4/KkQniwkv
JbAsgbQUmqTHLqR7vq88lDzdxZuCyJXP7Uvihr7+mBNrKTHwnvS5YR1JEcOfmc8W7CUzh12k7S7f
ovWSXPoswcFYWZxXk4OHhFMczab0eHQ7Ngq0g7rDSAwPMoGX15PcDVGTXW0hUJuZa1WmSPy52+tI
32krgWSfb+GeHNb6K072L2/0eukNzj9JLFRyU77+xWPR+wvZ1nEoH/aSpMK64F0Ms3GczEYqvKIK
te5RAfwFerVoz20gJ3fHM8dHASG8vJmyMK8LXqaNTd4SBYkSIF++gZFXTlEqLt0KZIoD3p7lHci1
y/wGw4NV6cpKs7JvFhwQs+re4bVpw/7ibbvpIN2MdGYri7sSV6oL7mRSVMLiGe5kGJ8JjUIdTzHJ
PkqWEEE+/cg7M2vQMBkgNrrE3+tWuW9NimmB72n80PT7ERzs/Z5PTyi6OhZaAWUpcZrn8XVfd9YQ
HMygOkoNBXHEp+8N5hQb1/hgB3WrBMkzSwJSue1j482u9BEnsUgR0JN1ILM1dM05qg9TGANWaXjU
gz6mh8Hp2eNX0xIYh78hMiXbc8HzoFJJkmKZgHzH2ITiUk99W10qYK8qMP3QQnNlKcDZLwUhLj5G
tw1DBHbkeTuMhoa6QTR8n7XrbjBQOpmCf3KXvlYRoRvpsKQW6I3Wd9kcgG05A+bdAbWp6iUHHg6T
JyfRkXyYKVydliylDaVKEIg071rjbPKivpEyDZ619pPvEmJSHztDT1UAHtPdau2r6l+ybTbSiY/1
x/4RkU7WEe4FS8FZ0814umQUJV2jzQ9tVl3l1rMJDVx7gFRjtE+Mh4kdeE9ljkC2+HppTwIHxpXy
BKBtfmxKLSyz5oeSFsEYYURL2TNQR+lt5xV96i5GDX9OZDXF9dsufft60CfL20ru2E1ZacdcCYmx
t+hW7Z+BWXHZaHpL3Ht6PO4s606pbqKsvIYKsKRudD5LPtl9IY5lWYupg35YWYq6KxCPDY/cS9Dh
y3bGC/tpGBjZ+Ef+/WRJIYg1jepUFZRRjloWBWR+saXsNzL7EAOVZimmlqIcM0TXynKfVwctlQie
nE9GT75CjFIQnjQdgldUG6kHhXLXcJariKTePIzfshENB30JovopT/aOstdVKaPv2Zzx6weIEJcF
ck9ZR8HXv9QKOghjiOI02hsPYzb8IPOeDt9yq3uJLBCHm6PbZ2+FBoa72VOdyI+axwTKLItCN72e
gsAivoElXFc9piSiYG7y0OjgnDPLqwZ9O04PkMiJp1USE3Tks7pzxuKQtLdOPmyLyQoBC3RrNMvV
lAaRtTcw+xOVlWuB8Y5l7oIGTLqYEts5e8YOoQaxTQcK4sIZF1W3xC3BGZcZVD0VFDkMDBlZz5e9
+1kneLKKeMo6MwxlHtcnx3RVf/K4rE1vGfD6vBl+rSM29EBOVtR1kaOAuNcrdzhyPDeUpwVBBI/k
A/MdX5Hlkmfj8cmSQhDJI22xI0Wv8T4GeYoLTuEodY0UFSMAi5Exs+6QoHDlXd7Q8ynsybJCWMmd
ZCJJwpxj/ZI9aftoM+zqkIOWStuZgw8I3X64Zsd+u0iaprLPFcLMmGhNO0xIe3p1G9foCE8vl79M
toAQSuwinbtxmOBJGzw4tG+pXgT/bgUhWuR6NMaZrdbHpoIQGdk5ugyZd9annByOEA0Me16Mrlm/
obsv0dEl063TXI/6t3/wISeuS7h6gPDzWWsBJOKAAxR8Z6WN5Jp9visvRFYR3LY6Z6bpCT/q6Xhf
ID9qE0xFkW2Z3Fo8PcwxGK1vR8fY8nTaOQrxKvWuUh7BxVD3R4UyP+72bTO5mrIf8zuVIKPj71Fi
+iYav1UEFqXoLueZy0lor2qH6B2PvzqVeESTCT6fPZST3RJubqlNOsigVfs48OsBJcjZRGWwR+mf
ObI3yVl3d7KUcId5rCpZlHUAkGM+vrO3ZHaNu3Jnhu1GLVxOt91a/vDwUhp/VmG9kcGwzjr1k/WF
G56ZhdoZJVIDJf7hZJAy7H7QxZDcjbOGerKIcMnRWR+ISpHy0IEFXfKq8s6/fL/PN0pPlhBSHIim
1+aSITi1gYbq43LVHYtrdVM/qV7lJ3trv3IqyZS6ZYcnRESHFeMc1a11ZBQaSZA9XKCRlEOT3E27
9xqiWbbVbmvZW1p2ZEKEtBUlHVQTtsyScVtOtyyhfjT1MlLI9ZJfsGcRLse4wntonOnHfrlWKfUa
8g61RC2o8Dpw6qeaxj7toWz5phMtXNSJ+GRRQ8mxSm6OiIerIUmllyOcCto7e7xHrvFo9rMrda8G
zcbxa59L0g/ZgkKwjAsttZ1sxU9AoC3WN/M4/dtvErxLnC3RmFHMAscf+W5yNqiUP9iYSAez2Trp
VLkFoNLeJIs05zOeLxOx1k8/efqk3FTSJl+LxkmyTTMTEmTO1saYRVtoXl0Qh2FWMvLb5g6ieD8G
s0wOC6mop1cOmJIXSfA+z7Ny8nMEz6MlHBUn26nRYoKO0T3DI9SNg3XWLjrWhyaY/XmHNmgcxs//
aHrgZGnBHxFK5rLjKFOQcXE7C9Om1r98rIhzyTXP57xcMuc43tFNtuXfokdwnaF6lwbxMdlcNpP1
914yVcEPTXVqVMUKK8RWXjV0F2Fi2TYziY+VrSL4HV2FbqFmxfaxr38uuuPV8avBX6ckCy5/jS4p
EYhzwU5ns4Gg/3iEmB2gnQPGbn/NS2i3PzIrNFD2bacFr6Zyr8/OY5feLOSGjqEam3hOh9H0ZuXm
xhpv+Uw9m5tuTGe3v0t8/qIwFbydPen8zrwttMa17ddIebz88yXbJGI8R5bEJe3QNKohiGbE9q2j
Lj/H6YmxTHLsEl8lUiwP9qjWmoWwWqyESCrA79K3g2wJwVdxKJktlWHXKElpQECYqgdyiYP22gRD
YIfzVlVczCtd3sDzuNIv87TXH3XiqDp14QPGQ/SjbR/SaZuno29OzC1yo34wNQO9y/FZrQGEMu8r
MnqZEb2Nrfa9LZvAhMo9a/OQKc5Wm7ogbjR0Wjhex1Va/aPfeZK7CzmHzSt9Gmx0x5TZ3CpG5U/t
g5oA0AiC4SabPBtV5tbmPiEbDcCpsnsdoQ1itLsFWkCm9jxhFmtm/WGIQanG6W2Op/vlrZQdn+Bj
GSVxPrZ45PagncjK2OssWZqwBsQLvscWfKk1Qql1muuV7NUMjW8rutHArHp9Xz2MruxqyL5H2PG6
bBSzITM9FjFQzeRRrSQmpcp8j+BK1QiKCNmEeOBQ1FHqPJii+HlyZoh6xxuCFG+eIFZNOmBQ7W8d
tKkvH9j5HsXJ3RecbDa3ZtJUiIq41zctVMPm6/Fm7aQbPihdZt8o3X/9CBBrIUofmamWcvB/W2+K
/d51i9t3MiLF80i/r08TyaGHdOhHgrF9ABQm3VsN+n5VQbACdUOP6uZX/8texyOzbxmowJ0N3Y6K
l4CZ/tjcFUfFl8lvnr1LX9YrzmZaqlWC2Aovbzr1HrfhQiT1svOjNScrCH4MRGNQSbJR7zFpgU9+
yyJ7N9evKb0dbeQdeO0n6M0sstfredjCybqC1VdZtliTg7gwhbT8UDDKvna5gMXoPvQ9+OtuMIu3
ACPpx2gDyXsl5wu1J+sLVora5pRyHSU8E7p6gPHkIYbpciR21n5+JNLu5WqSf3igk+VEkwVHljOX
mKpLVb9HAXWKso0JGkSHW2DOsDY1mmwSK12/4NKSgpWCEbSkfYK7Y+B/37SQtN9AudLxVGSwKzB3
Ilu13FDmplttKwO+yPZXrENzM0YDQTfrY62QxynONxQCWArbsfmOTtyvdeKPzAls0ocR8ytdhv4+
3/z/2vE/JiUd00gVggs2ejTxDHx2dW3cUlAyKpvuRt6/kC4ovMoWJZkTrcZ+r3A0gkSk/5X4navu
aWi8yTun6/FdOF5xbtJoW8NaSpT9Kst3mgqQhgXyuwCgsSJg0Q82Tn5M4/DypTqf9p7squAu1hEs
JNjEOnbD3smQQYD4pXwHuhEsReU3akB/O9cDuyufupi6DgZPVECdV4Q2Z69ZhHxDvY6t3qPRg61M
Xs4fTUx1FKwNoVCrTsCtjhHq2ymYNOb7kt2n+oupcknGITFGcRjTrPIpMlvQ82dmF8bOS8Z6b9B/
9YrqN13l5WjXXN62s+n2ya4J+UdkFbyvNTibaNm1ne5aqJOppUdkLL3ns9KThQSvptlGzCwF44Nk
Y2wo3g77/JHdOBW0VEAlu1n2ttvu2GP0ED92P+y/AYA5/4A/+QWCoxsIqdKSYah2HgtgaZ9a6xt3
alcbwb+2BDx7mGbHLavdqH3otPTTyQzNgUj2WxI2/5jbbErHIQxBzYogKbqEZJb1pyUriIUnXWtN
VVcg8h0tc7DYB3t2JN9wPsv72kmxrGQVWZZHCkVkhqAQCiBuvNd2BIJC5YZvL99P6VqC7zJbwOS7
GrjMFUFUf0oTGIC1VX9jklPW6hGHLMvKUmMDEAzEJQgAZPekvwI+MFxT8tQM+ZW5j1kw3IDNKglk
MyPnAagnmyr4r9S0NagEFmt+136oczgHq8oQ+5U+NM+dC+LVO2uf/NDC5i7zldRVfl7eaNm1EbIe
1Ar6BO/h+ghJ9bAoFjexNAnqbf0vLsQFS/A1mDSsUWJG4M0SuhvnB63sN/3sX/4OmZmLpaO5y6th
BLsWLkxzRfe6j15d7CoeWsM7PagnV66kqUkiniW4lpjXeWSuFwciYb71Qj/Ai1964F66/StDHD3i
TYNb/zQCjSOfXFlMmsCwd9H79LT8MLalJwM0y85TyLHUqmucpkfM151sk+R3YPmQRFzZTouFJstg
poX3+6rOBtnVlnlj4WvBJ0OLN5BroEIwTrpNJO8CSfIoFogiHmcjhC6dY2PtOCncOO9cq0zcKeYu
HZ4u36b1Sl64smKNqOfLqIwEVgHJMRej0oeU7WiHpxWR2Ibs1SGqy2Y8YZNmwjg+u9sezzad7U4H
6rdh/Ai169cY6qTWq3FdBRaKRxKXLjFNsWakzBHPJnNNSfl7UXYIigeLtZLk5nyX6cvF2YKPGbVU
yxUCM1EdN7e3DAOIn4Mm8WZVbMRIYvMp3vE3tG4l1iCWWUwQW8yZA2uYG8cr2totLckBynZQyG8y
Yii9o65Jb7aNRn3bW9sE/cfL1/HPRVbJE2IZOnQFIMqu47qelPYMpc6hNkbY7bI4voNh4wwq96lN
gsvL/Llbvy+z/vvJMh2t1Dmt1PTWjuMrlbeeU4wvl5c48yb5fQ3hLlS9nWiqYmW3a+d28XW/fihQ
HZ1DEJ58+xuv6nVrfrfk39cTgs9QL51iGUZ8m7n11eIjvwuLa0jXeiSsQlZKxXdkRyXcB2axjNMy
Tm/j+lecAWvdFF7eyS7EGR/8+2cJkaedRp4N7X9Iu67tuHVk+0Vcizm8MnZQaGVLL1ySbBMMYALz
19/NnjtHbbjdmBk/nrBUDbCqUHFvOTteY4nNOrorQwmoo5j7Xx5Wmi1xfncmJvtVKPe2zE7jtPPo
ZIepd1SvbHKUY5poyq7YXG3nuPIzNX3IRwxJkAbQg2UtqJoK7pYPcdnYNKZTSlilKKNhBu9O0viD
Vmwvq+jvj/ovp+SjXFbNClFVLT3E1bCvZcUtRmdPltcC6ENxsuvTwlcrzb8s9PcH51ehXLibs2K0
ZTVOD1n9WM8squY2sEbNnUG9elnSqhkXDIIPdlmhYt5EgoIi6Itks940popGAd5yHdpaDyEtHYFI
0Xfj/Iqy1KOUEg02MQOwdnGrKSz15L9+yn69Qc6xGHJLSmPs0kMLEsvM3pnap9G8X747kffiQ9mi
BahwF6vZgQXttklcgM16hF0tHjD1r2es9xChpYs0g3MowAxPNdrCKa/c8Ga+KQ8K8EIcrw/rlwK1
I+cnkT0a/vcMnb9eJ+dgiryQlKmEg2lVgEWM7gjmAMFl/t40+FUE5066BbjJ9aLiVRsbzzReoSKA
3yaA0VTQHquu8hVLKHd12dja1SQKSgQPAx/Fqip1JjAk5IcRIINqkO4wD79lvgLk/hxjjIbABs4k
mb+clo9fGdG7GuDJ63dMNui5NeSRtEAksFH4xCQIEi+MvE5IOF1r2mLoJhDctui8nIfJSNnJHVg+
DqAWkQA8niHcs5swLrF2Xs6BZKS+ZDIP2haS7tOIHZcpT5d/w5lc99c7WH/jSYBBHCbLGpXg5Sas
U6RzKW9oNUcTym92ijG2ja7NrlTgx9Wpx5TC17obZg5eYepIpZIOAPCEbbCD5pbyvdF8pFkvuKbV
S1zwjnxAHBcDAxMndHJs0GzUnrKKgc5MBBp+hprj14tYf8bJRZRZqstJn5NDW6PAyEA1qoxRaWxy
nK69AfrcVQx0IKeXABZdzddSlQD5L4+YSgIFKONwovtY8oHHE/Uq0oSOfUhIuyR8z8tfbPXMl66D
i57UtJSHsrXzQ1GjF9H8XKa7ywLO5D+/3gTn3uwujovJhkdFqxyztV7pt2pAfBgjSL/BawtMQTev
A4J/f2QnUQSvveiEnJ/rclppag73amg/0/hnqnwKDigSwHm5rLKTOCv17LAWstIN8ToJ7TvTN9GW
NAGh34BZTjRhd6bX8cut8q1Jyxgd1ShwqtFTwi6OUHOMQCAU0GTfAjJVFgEjiD4j36Uk6WAM2GWA
3XjVc/VO72dQxkfVnSWDFLkPgZUwvPePy1uWu90dElqRd129158V1eH55ozWTOepQtDGgslX/AJB
vhEUbrOlWNoWzapc/qQOj6IBBK9JAmQxcpikQKOojFicCPzQ5SjN4UE0GoM13USR8c29fIhT8LfH
5aaSnDCXW7fS5BegZglEXnZ9jrye+sQnFYOUpV0KFH8LZMsWkGMyry1777I5iK6Oc3yD3eloSJXF
Qa5vACHgp7lQFS7H7yg7/HqOrkuxoWBXxaHzLfetuqcBHYP+OsVuuau7CkK17prC8Hq//CFEBTxT
6zi1PEfm/Jk1pXahlUV+WOx3Q5ZuyQpBX23N8Q0EUF7Zqp42fXeSxTcdqKdDXWp+NONNTu8z2RBc
9uXQ0ZE539a3xlyzHjeRy1vNKjYGZiFi9DVpLdrOEkninNyEkwKTt1yz+mNnwMusnXRv3bOQbnUk
2u31vK8YaD/+TmePswQnOps6eV8TCyes2snrW+zhMWwczE10WWtFX/WYGZ/ImfustIAsU8C9DH6y
0fz2VrrXgA503xmg0Va8dSbApq40im5WYJVHT38iuaOkbhyF5od/86Nj/6V07ijw/Zttu0skzEm5
uSPkvBUY6jETOpG7sLJBsIibLeefHXkEiKfgSgUe+1jhOBFgtlSlkwoBazzc3AH1z/tcsEXUXYsL
9aLDcF4nGc22Vs22OBjTPu3ecv1DcJg1cL3w/Bz15+QwcmelZV3lBb4SYC2scNms2UQHfvU1m0hC
Ye4kcHLHbONEYFLrMatW014Kr9hmB+I1XuV1LgZXwH6ydvnRyr5nt/kt6FAFbkVoDZxfYcpo2LVS
FAfl1o6sEFO623ZvXJtwrivCk4Rde8enohVYkSVwPiYfO9p2ZlYcyLYYQLQDUsRN9qJnLgtBpL2b
Nxgzy4EGf/nTrv76wpc9pjQnF93GlOZshFR7TP08/bHU303Qainpzx4sLpdlCT7qsZd+IksCvXUh
l/9vEusmM8DbQhCobC6LEX2/Y3ZyImc2RkCeJaQ40J+Ay1VCrM2g5Uge2o31Zt9Oz9kerUZfhDgq
yP4cdTWiE7FgFAJZtILjdX5y79xiEsBPdk20XK2USeZWvZ1+FvfaexcVPxxf1GgRfUcuupn7qTJi
Ap0trG1vPphYwkz0xm2lG4XVIgMRqOpvoELKmGodSijHMhGLaFS+IMebS89o4RZWYqjius0CvRS9
FoJ3+Ag3f3LFNZnqTpbT9Yplb/HZ2gJ1bsqHWQkHb0E6BVAv4s7aRohtKUg5nOMc44loNcZ6L6lq
+FiEANpVUbr/AqJRPFTG9ua9QIdFV8z5IIkmqgPG0gIJxxgAfyYiHmLxSLrJPbrNNoAXETcTzusQ
0NccDCDqKv9ZURbILGVBHdNUK8BMx5pHk3KjOd1jrhM3T4QcP+ffyC+BXCjbyLkpdcmSHqv86vN8
DXg2bL1isPu9jUQDcucfyS9h6+lPPuDM8j4zVQOTjoA+bJVNZiru5Y8mksB9s7ipmx5oJvkhHZ+K
uHIBFn5ZwB/qs19n4N4I1VhAR7BWLdcZ4MbxVvAlZJ8/Z7/zlB/gChFZuuBIPNRTXY9o/slmfhhC
gE+4/Y/U9FZQDdvFotCDJLn9XjS6dV7z/znjcSDu5DtVeVmkHcEt9loNGGRsPkrlrhdiBIpOturm
iZhRM5JYkyFGQTJtgGhFiwXqcKRP+f1t/ToJ9yCMU6+DxrJID0R9HqUfdau7pLgqWeU6AFasAVRr
6WVkOaGaPeZka0l3DO34RN/mbfYdw6RenN9K+t1o5FdJzzaWLAcOEP8JCO5AD++zAe09BxRcGdrq
iauh6GnoiUuH2a0x6ybFqDGOWrT01mclSz+sEQSn0898UV/0Pt/YZuwyYIRRvdqMGuKaAQSXFBM5
ZrbJ+gFwfoTcxEg3tKY7GKzzs0UOL6vzEeLm0gWt3+j0G6h9oqZsim/nJt20SrXpjB9jbfsp1V6w
OHkDmgiAlibXVZnvmnKnwmKtEUtMqRIY0quy2M+aOd6z4iG18/00kQ3KUA0rXK0Y/TxjByM2rjpj
M5XhnFLflOJHo8YaNTh67XwzZOqdo5P97Kg72sPHScXOUsy3SuqxjdWqrWcmGQh5/nuI2DWD/tKK
Vf9PDm3LSmsuFB3iwd70af1YZNpNpT4JrhZ/5NLNcp5V7zWg1ycLyo521CILTxbRSOcfCv5f5+D8
aQff0FQSXANwUO+x5BGUt8jdYoTmc+js5CtsLW/kfXwjGpT5w0v8JZhzs9Vk54kkxcmh2I7P9nMa
xP6AzYCWuWtfWNQoOjOv/+v34nwuteWMDgAZO0hK4jZ5tsM/RRbwxQesCA7YsWqcZhu3rwsQ1i9/
xPPx8j8H5dGxRoxzNylOe7CU761pgAAwK7xMi9hMNgt4gzGkhHEWU9CF/kP4/CV27WudKKgjsS7P
TRy4W5O9YbtOPhX7HLPcg9c+m1g31zBB4Yri51UlL6gsj4dlFFPfTS2S2AYcNLZ1kLreG5s7unxe
vtUzI7u/fNAjJ8XJ+dqeFFUJeqWD8bCOaCC1vMaSKVmRt24tb/nI8b6pKOqYH+mttGUfumCkRnjB
nNsz0fwr5xgXPCK3bY4VFxathmNESQRU/ajyy0i0DSqUyvmd1rJLqcBbAnudgFlXhJ0RqbqfRurj
GEp3yZrIqwEQ8GtRFWs1yEtflndGsV1OZQzJuVrimQLvL2t2jN5ZgHCoG+hwKepjnw0sgTRmg6Tc
cYA79qsKk0Ieiq5lmIpRHs0e20Izc0lVIKjtu4OVP1p1GmKFHMN1AOIFibqNgThB6HQ2vvj6CXzk
NKKxLc+DnB8A01MPQ2DOpuj5PHetJxI4O1VyoIIti54fqu4DMZLXMSGO8tlY7EQEFyTNxJp0m83p
oVOksAf5rbPWIEvTNUv7QG3Mgi7v9Wj6hBWbpE98iaauKROMo95lROQgRDfKhVM504yYMSU/TGPp
WQhdKnCwXfYNIhGcZeqkUuW6h6aO9CHJnyUq8D3njfDkQjkjnBtGgfYJAWs8rYKoOHeLh+nFStw6
GMH5l6qeDiDVj/Ja1Dc4615PJHNGSJMU6esayY82JnYJ+bnYh8G4zhpwqf3dJXKBgZ3m3SRJ+E4t
WVwn0YOscLZ/J4ILAWhBrZnmuMZuBG/c97EVLOqf9Vgnl8X5j4Yii0sI+ouDOqE9WwGepA56+jqk
BCbQBGmjR391Iv6tt4ZFmiYNQY3RVmFBo3Fg/t9J4NzFWGd53SLlPlh6tpFGuhvSKrgs4vwE3de9
8W+4MjsYU5LXMa/tclXdxZjjWScfpydxzft8Lnwii3MHekUWjE1Y2aH7VHfttgzTJ/VxLUqvNcXs
6X/Y2EDYcCKP8w2FWpgDyerk4PQrhHZk+xiYy7dH5NV7SeCIzmz8/iqNcxTJogLkyFHzY/tgMgP2
tu5Qa5Gxa2+mG3arNe68FyECng+tT87IOQm5tIYsXbrkYMeHOv6U09mz6zhYyoS6RMdx1T4ELKwH
1rQHNm+ZJIKYFzw4Ouc72lgxq9rCsbNJcdmg75a8AMCSyBkK/LzO+Y+yXhy2SDMg5NTB7bJ77DgI
rG39ob/FPCc3yXmQWLYdIMbDg3R9vakM4hvNYcmwlGd1PhNhyQqOw0OfVgTLIUmHbG90ZFdRdrHx
dNmwBZ+FBzpNE2tsFgOPR0HaK8ApL44UaDP7u5DJ4KKNScOebmFqkNKSAGMkqiVScNE5OJ9hqZYq
dxlCJrO+WRJjQ0FPppeCuEzw0vKsumO1zBqJ4WiNeU+SH6AveK4NfUcawUcRqJixHvYkj1FSWZP1
EUq8LA+63u9phbhsMb2lkp5nJoDtE90c5xmmnEqY7sOhTHDLTwa9txm6YPGPy3p2vqjwZTYGZ//F
WDUIlCEm24LaaUJypu1X4nfsOQWILcfURY3fH34UT6Ky4/k8/0Q05xO0vjPlLD16XLAUb7ANg+4U
pol8EXz3GVLcX3y7wfkGh/QxwjEESMVWCYEeDgRvNIi8+E4OtP28JqPlLbltP9aJJvBY7ZYfGIYh
d9qr8yos8AqUiN8aV51FHeEL13em2xIQ6b5VT+ZB3S47J1KCLsp20sF5JU/6/eUvLdAnfllcGTts
50qwRGQPbQ0iWOV6+ds0kAcfZIWZTpkJIZ2v4IJZlASSl16tyf24NwVp/Rkki18+K7/F4mANiNUZ
gtJsi1LsGIBtQwv7iOlu90AQCQ2e/s18qK6mgB3Auey1gPQaX6oP9Sb25o1In0UflgtXyNCAmamF
y8aMUwf+ytd6TG9U696WhWAvq9e88Nbx292J2UkkUY7XXG7XHRQAdm1otPat+9syUgWqIwjOeZZd
s3MGS6OswCBXsyXFZ506od1vY+2pU41QY5PgWRL4c5PzSTPTJspSfFcZNWQ1tEgZOMubxETlcFFy
yJPudlI1O/H6cIze5Bev0wN4MwEBPQSaV++GYJ3BAVHEy2VDFMQO/OZ2aS3FMsVdccjoGwi5d0is
BZMNAk3k11qMvK8WWA6s0ETZEuU2Yvt23O5QZQy6oRKkhqLImd9vIQRjI/IMbcy28Y4GaJKsszcy
sGRmQJvEICkJq0CEHXd+Yenr9bC42EVNZRtvF6qX607siuNb5e5a0nsZfXbI/SL674FqVm9jYcxA
0zXLkrnX36SSbNXzhEfEuJoK4lulEVzWjD88xl8iuDe/IrKUJo6SHKZv9s6S/cKf9rbPfDmUdjJ2
xaeova/89lr0QJ5XyS+5nMH1y7rVRsb8EOfbOc0iw6k3l48mksC99fWwLBW4utfLA98qGAMNIfTo
eS/1dQjukc8nGFaa4PtkV/VVbACosj5oR2Cj/jO+avxydsmNHZptNO5Fs0TnR1G+lIOfG+w0Zhds
GeBJgEgRyXdjsPjgkgeKNRCjqmjd/KdbKdI/5Kt6RwLRUNEf6gD/HP63ecI4TuNqSgiiChM2OG3q
QA5Xwp7/oA6w1i1+f32+ZHGWp02mAiCFMjlGMED0A66Bc002ww/xhuD51sHJvXL5Q1fTTi+A2gZZ
43OSef19oXtgm3wit9jdOFhRcW9Sb1mCIcKI0dbaYhrlf8tdv87LPeyzZjS2NsI6pFLzHfNBb1v3
snX84SH6EsH5ljmvTMyClOlapbyf36u79hFpxca4QaMgMvdLkIyIXUSdNoFRHn/VST7TFAnojxmU
Vknvpe7JKQVxwx9ehq9jcX4lX2zSyjqqG+v0hP6effa6a3UY4E9RpdICadyAlxmM7v7l6zwf6n6J
5ZzNQpthKvoeqdPoA15yn8yalwEG+LIU0e1x/kaK4z7XC8Bqx7MFgLRvOhkEaiE4Bz8qmMfl1LfS
+n3AKaAYtym685koqRUcg58RNKy4wGAGg3ZbUYqWLhbrRRclcBj8eCAYiuOknfGsOQsDlXR3Rdn8
Utj241JKVlgO5dtSN09VP19PygykrMG3BzLtGxnrY7NjIRlFZK/WIAYy93ZTb3L1qmuDSbue01dN
I6HO4lsjljYqe2+AB0XBkliaZTTP0uRqMUr9RHEar63YZ1uZN5lsPSyNOnt9ZQd6py9uM6VgEFbb
3iPj3V8pCT+iuEx5VbUZVLFWiKtSkCWPkmBGT6Ql6wc+sWKlrTsrwZLCAV1xEDvR9Grp3v7uFJx7
UhhmhGYFimhge7mKSUCHURCzrtZy4VHhBw37JUYVpR2Sw6I2odTmHrJIcCei594OXr18r2zgepJC
IFWk/JyDKlJHyWULrt22fATlbt8RgfL/oWr+jzPiyQstGyuhei4lx3n70fZXLo0BI4Wz3944/8kE
mcjaOL+klB3FOFdBDqp942AsyUGw6nYxoA+72E/JtHEGGmiW3rmtkUTm+HxZVwTqyLdhpxmkIbUF
jW8kdLibH5Y8RwDZvixEdKv8zNrQK1IRN4wg+lfC9nt3S/zBHcAaog9usUtCUXIvOhUX89R22w6d
3WFGrvAX9d5u9Dt1tp8Ep5IvG4HGRzvACJSNRl7fSw3zPU2kfo8f1vkP4FReFiVQfJ6dMEXzS5fx
gB2KblNabTQpoqFwkQTOZ6BfGGNAG+H4YD7reHwxWBNePsMfCoj/mBZPRZhqY4VV1wUvcFGHgBJ3
J/WOlh8OBusU+w2lZgOTdrNo6PR8deJLKucz6CgxpZV7eKrEr6m1U7IsyFADWRxN0JMSSeLiGGm0
ycIy1Js751ay28hYPpKx86xR9EKL0heeebDRF3i/1u5vUUhXMKsnfZ/yAePdmA/yFdr781K5CfA7
sSbiuKOiho7ZbmN7NsC4CkY7Mr7O0ltTV+Ekp4FKKLIdAOdXvcC3/KFd9s/d803bUSvo1Bi4+9Xs
JSNYx3HBpOenACz5T8DURBEsz1UoG2mMalT/r4Hpbjv5koslg6Dcr4t/xaa6Fec8AsPhW7pdNaQD
q/EmyTHZxDZYAjshtpnAnfETWUZpyipVAWKzLoFhFpUGpe1iJR78By5mhBCceyroViIqYswVHW79
7yfBymAtfWfV8Ap5ngZzFwD+xb/sFc4ZjeoYpiWrim0ZfDw7KxbWBmqHHBjm9/IKGGkZcaV5fqXK
+2VJZ5XjVBT3KDiVtVhUxirdEGqhZLvyk/OShY7XgTShAGDOp76XfFED4dwNngrl3oi50onWJphx
HrXuU6/YOwBRL5/rXCh2KoH7RlWRzaMGPBXU85obZd9u5rUvcy2sWazXw4d8p3K4F8JOmW4kJuSs
Gxe6lwf2tt5MHsOKdRIyQZR89rE4lbbqzYnm1Y7J7CGu00PaXVXz8tJ01kPCMj/R5b2iJ9fdogep
gZ6FCN7unK2dCubei5RO7VTrDWLMqvcUNmFJd3LNohdkGmc35k/lcK+FpfcAsJ+ydWM+ubdu663u
WR8oBD0kOwlzDNqu35J9FXYJkJxESnm2TnMqnAs6G1NpEE3kq590bi0w4IUVmmwFXHN5oz4Y4Uqz
Gl/1vl65Feo0LXj5LEFIc4bJxFFPfgMfeaJSVJLRaZHJbpwHgOp+m5/VZ2ev7OOr+bOVDuvIJYrR
t9LVoAlkC4ySD0czpi+aZiKJnprraQUVt0TT3wK3pnG+poDflGos1B8sjXiliuUvdc3zYqxrXLZ+
gbryMWhGFYWwGbeosV2VvNAGXjR/vCzj7Dt++qk4FzNKWZUiBUngOedghUaNfe1Y62qjxF9eL0tT
RV+HczRW5uS1XKK6hiEpn7nmHKVFkNmAjXKtm2E3BYY36S57kHw7WCeZQGrkycwDCRoWbYPLP+b4
oS54PT5oHdKsRptBJYcUZQeQYsQ3g76A4qjfAojMbQys1QEsYYyxiAEUIykHojBjDXhYUZ0olQhg
WmHW6Fspzq9rFUjO89tEH01FDWKApeHxlm76pDwYff9EbADh2SFgO7bxsE/b26zuv2mlPYuSsdWD
XToS5+HYSGjPGmi/Hs1Bs6u/w+esaa66HT+xWuap++yuVcMe+Jrby7d5tgt0qki80zPteJkmOFd5
J30qPovIbQ4iR0SsPn1dkUmEe4Kiw3KeLkXiZHcW7CMH3mC6GdSgnx6njwRwT5M3BahS9D4G9qv7
5KH5uHxagWny0W9ONGboC0SPxqsFVHmtYxg+yu8vSxGFNXzMa4xSWyoU5tKCEQq+HMDMQNcsX5xr
tlU3qtuiqSB6QETOm496jVrqbHR9V+dtRnEE+FcveVMALYEd9DGkA8Jt1c0fnINx0ERKdK5icqJE
fDSsmV05mekx4Env63ACvkz3vKIDiYN7gRvXOcdHk0JTpLRKD7TDWv9CwsmiW3VZNnIhejHO1khO
j8W5PeKoYy4DLv0YX0nAR+9z7EU3vtZipgce7gMLb5dVR6SgXIwlDbEBpBJEATpAfPVudtt0W8+a
wIWKXg9+ZpFKTpbJMQ42fZNBe5AH1VMeSdDO4Ye43XX+TA52LhVAHNk2Z+9oBjsdrbEBXTsYHSdX
RIVWiFTw/Av1jxAeXsmstaXvW+x3z9WhyIqAge3g8qc521tWnS8RqxGcxL94VAB3nNAVUWIODAzn
FHh2bf9zBRuRsc1Koe3/I0rdqVgubiFM6s1ZwvUBfSvU/PkJYO8IwoIUPlrz5kdzr+7JXXwj6gGJ
bpRLkzS9lse0BsyClgSsUn38BtGNnqvWnR5t/QknN9ro8tA2KTYgu/mG5svNrFtXcly7gzK7Rdmh
mTD5amxFZuwIZgP/4KK/PiZn2qqeZe1gpgjScmlbVtiTmwf1ye7TqwlrlJJGPac330AP4mk58eIe
fDdDWCWya7J4m4omtc8/iV+/hjN7zO4bxGowelslYNTOPbW2AnsBHq+MDQuSbS5rsujLctEGbYrC
kIYMLRV1dtOldudMDy+LENi8w0UVeq0a2lgkeOOLesf0H+YYb9T/pQR7qj6cY2k6leXmEgNqRSqA
8ozlYHkRtDcun8ORVw0+0dBMNltpphIgGpdbtagBwWy5qrU8Xr6ty5//N6g0U1061snNivKsgjb4
XorD0XJcE91KmghKogI39htUGlHAZs3oOnmN2uMcrsMONCpeEgktjqC5er8pAk/emInLRJB0l/Xu
NwS1pQIoFVVwzI6NLpi6AqaJyJtF34vzKBYWLHJjgdOqqu9a224UFvtlkgq0QnQQznmYfdLl5vrY
dOm7VO1MWxBAiv4+5w7yoo1LpYRiK6mxKdhHa8aCYs76F35POP7tcH7DRJuGUrI1AozHpXhbphsF
YI5mU+xoLYgMRXI4P9BTqbI7BW9mrk6eEz/WauFVueZVhaB4I7oyzheYuhT3YwWQN8Podl17k9E5
umyk60+9cGX8gJLTU6AZKACyqLTYN4CPqmVd0HUviz0DjUF3B0d6/TuJXMChFbkFSC6CiL55zEoH
mGJ1WKaDm2AakdRKkFaW4IwC8znGjSfurnTmpEx7QPKAKdMtOlSXO83NTCm4fDDBxzrG3SditCRr
8PbDftK8fTOk5aEjAnX4Q+j+j4If094TEZmWq1pjQfH+tToMEvLN2uBsg3VVuX5iAo8g8qrHeONE
npHbvUqcLjtoDwv2JPuouTYAcoE9dCCAmViTjt0WxN3OKx6Qy5cpFM15C3VxbFbbExBW0FlN/GJr
hSvAwNRC9GJ5OWoagerLGNc2ny6LFlj38ZedHJr1VqY3MQIJWrQuBma9oS29umm9mDbPfyWKn+Qh
mYX1pHWAQrOLVzOnu17St5PtbMBO/nhZlEA7+f5HH8tmarc98MXa97JFODq3oyr6aGvUfsGb/DbR
I1ll0qxFkH8N3xKvegI1pmtBO9MHUSgvUhF+iEar62nIesyfx8W6u8/c+pW9tRhq+MAkaQ+Ebaq5
y3sTpq9tJGpji0zxWFw80ZLCnqWlqdH5B5ks+B4YrCL2V76HalsG9EGUCf4huf3H9HlMKE12iJFp
uNqVY0/xS6DhrZsMVlQGYOEUTf4KngV+7KZQil6xJrSYhzyc2ltlsrZ1R1yCyJ20XdjrggqBIFbk
Qb2McujSPF8L5SzIQF7NGowrgSBqmQALI6IuEqRJDj97k41xmTorJHvPlIjQOzDSoZAK4pZsjmAn
XtPvS21bGU96au6NCvD7knXI48xVbeflslkeXfYlk+GeeGwnDj0doUddqO+mq5W7iUbxlRGkj2Cn
7FxnK4RVFFgp3xBJKkNHWI6Pa7izhza9R99i/xMJaVi8Ce1kfc4vnI9vgcxzyiRnbVs7ykEFZlA5
2k/ZCj8x5ps+AZBa/6RhzK5IboA5IojTBD6Pb45YjSot2uqO6ExDqoPYSATYKrATvitS23ZJlnWO
j7IkcIz0pqTfswYl7nGI1OzdqXvBkQSPEz+gI2lLLbUZ1MWilduZ406WSnQC8ogajiBsOjt9/JWJ
OhqXECyllWnLbNCDY8iPDd3Y3d6xmKu2JfghTL+kUrjg2OaIdbnRDCsZw7zpfO2QH7GSelQeBcxc
f2hl/uMD+R6JVDqklVqdHprsRe6VAMRZYOCoblUADbdtvK3L7/BZvlIkYBxQPHsZb62+vwWbiy87
d0q3m7QRq9NdJKOyetmORaq2OriT56BHk4a0S08Pvfw2zt+MqRK8rSIBqyaeCECWScp+buiB2O8E
k+Yze/y7E3COqFPiOG9ifO2iir3ecdtMxNEpiMP5PsWUGs4CfAV6SJl8kId9NU03ZiY4xvHVv+Bw
+DZFvACucUlkihgELDD387UM3rbGrR/W1c50BypcvwfAh7ovnvSr5NXcpGNYP4n6eaKzrj749HOZ
3RKb5kwPenyglv0RWwiX20Rw2PWbXDorV82cjZkh3IIUx/wh0+paY4mnlywo6sIDF2KoLJk/z/pf
Flv4boVaxv3clSo9tA0JKhX41FM+RZ3eEBfDDDvN0V6XPH3rlSdd3zia5fWJtYutMaK6449JGRpE
eWJEFBCK7pzzV6amp9niTPQg9wDpNuRNIrUem+O/M3Wdy0wMXSl0WkKN26b4UJS3rpsEaYHA1vlG
hqzMelfaq6FUw08NDOGjgybpX5k7j7zQtYsyJiO+4VACuTkmbsXa4LIIR/RBOJdiWoYOAjl8kGkG
MWXmeCtXrNEWWMRt+puByvcF6fd2rmyHuU9AUdF8lxb5U5akbWOatSupuuQjZ6l2M5ikvN5GB8RS
v9EivZIz7CPkCRYgTNPZaboJCiuz3BrFjZOo10Y+YsZkAo/WYOK9ui/kMOsOZfdSNpObpqWXGLe0
BHOz9lyM105i7Q2GRbpuuOm1u5bWQZLSyKb5Vhmxa5BM8beGjK5hY4RGobtWj/dMyW4nlm8W1Yj0
OIsWAnrKYQ5beUIDWEnA+9uqb7Zuvc3Vs2rif47fynp2O60Iq/g2pjez1V8NC/NrScGmQYkC7FO/
ZK4MLki5CnOmuBp96GX0sapXXfsoNONbuYCyZibGtmT9M9hiNrkxBMTCmslQec1YhkTqr2cq76pe
NK9+jNN4V6MZsglaQBSEdJn7lpO0dGiqs+5Gtqp9Aw7zWIdMvPNKAyYlvXuQy2KDWsGOqtnWsCvP
KLTMLck0bRngCvzK6b/pRn6vtYAQaEYPBBADOJBrcGjJk+4R8BHVyuCyotJcQwVCZjWHTamzfZZ1
t5Jjmftkqj8liQmmFI6kkNzBdEu1Nc0xHUOVTc5rSE1KzAQTrbeD+bGkDJQ/Vu5K1qci69ej2mMR
ScZ8SHoVU/lKnu8WENSYpvJTRv1DVR5BuQIwwuE9l+UfUxLHrq204QICBN+ZY6jaFaXYDpObaZNN
qd911avExp+dUa5bDPWmGBYXRN/M1Ht3afYatroKwyOJpXuNKV0vC+r/ZNC3eqy9z9YQLsXw2ubj
qzK2z9pIfKl4H/LaAw7TnhRWOGYvVkbdgtEPMKRHqakyvyRo4MWptpMrEP8Q7RkL01j3HUxPMpub
pez9BRusGCKpdnoqb4mpNh76qA/xiEHJRRtIACN91uJBcWfa1S5wEIddTjtnMzAgQRiOudUJKcC5
kJFwIf9H2pc114l02f4iIiBJIHllPJN0NFmS9ULYsg3JmMkMv/4u3LfLx+i06P7qqaJcUd6HHHbu
Ye21ND/DBw+DNHyU+b7mWbnLxi2M4JV0kdqUEUpUKK6b63SRGaXAdmrkbI21I+YXq7C8Qc/2RSPd
vNxiX7vijv+ytgq9EAhZIEGdoENr42JGmpsmw0bnbsvE6nYlSSWpHkO9XII7ZLAPdbk1lnYtLrr8
inXWR2hfKTlRyDkdj4pM9mgABfpkoegbB2q2q+tHVSwiaK+RUvlpBMoPG//BCJQc5UXLxsS4AlRJ
FFQtPyTWAN/5NnTnNM2Cz1+NK0thQJ2LaBbAxpqxrjkCqadNBUaez7N+Mg3dpUjMP7dwJYf6y8Lq
AY8LE9tpw0KunyxmOSmYVCp2Y0Vb2m9X3r+/DK2SgrpOgGrulfmM4QA8RRh/55avQ33u8++5smIE
9R+qUW1xzPYqChwjczDmEu0hM2uOduMaPdsoBF/5kL8sLL/gIpqNcsJIZqFbr4/MpfZzSQjo1/6D
abLLz1g54qhsbUjLw4gEUkz9am6Jx2wt02rb+6rusqEEkzucRaQKJ0HZ4fONuIpWuvyE1YZ3JZis
a/n/yeLTr809KC+bm/Fox84iD14/mLv6rXhM7u2vWwnHVajtpe2Vl8rtnoOnC5A3PL+BeOROc9/c
COFpkNdNQbyA/ONQ+gAvlqOTjy5eh3PTbAK2rtytv07KypHlJO1iCW27Ow2ou0S+9STU8uG+3Xq2
Pz2RmrpuYVdNZRmWitKOCiHaIQ+7+XYc7I2LdXV8/p81hZVVr2oys2m0YxTNMdfYSjADYQmjrnH0
7GaWt0aTPER159Ug6e6rcf/5Ydr6wlUGOaRDr1oqqtsdi1yamqe6sV0zTbzPzVx7F/7sGL5x5T3U
sh/ZMILshIYjULDqwc6DRecl9yzLyaACAGEFH25/X3mtdOSdHtJA3W296JtLvXIxc62nuhS/+Y+K
hy5U/Owk92BDB/B3q/67nMFVxPfXF68cjWxiAjQzvlg9QGJpZ+4HUCPmh60a+tUy8+XpWTkc0wBv
dNugWyf9fA/qSm/Rx0vOHerIZ+t+WcXky2af4NMLiO1cuaCxH2UrGfK6ZbaeF052qFsn3rMzARsj
5icwerLgX7dEHYwrIdlfi7pyP5ROdku4hZw1y7x2Tnx0smQRfSdKfyIiCSzJIL/e+0IvwsJsdukE
hEad+900+E0W5OqPuHzTM2DpBt2nuur3gCUhHhWp4tGh9IRERKDNXkdvjX5AX+4hsphT6JpjJPcZ
VXyjjA6KJvdjfpNND6LMkU+ec+MOpFqeOY9PeW66NTXcqZ1bd2705xLCdxD+tPze7B7lOJ5MnnwZ
WXeokxTaXuCQIKimCNXJ8yn4/NJdrfpfHo2Vm5SDKUawJhV37MbwWk/sF5Eh4ZP9wnhtoKW6VRv5
9PED4dQK8hNnNssHFZWivLMPPSaAW3ujOnvVgkYYIh5m2fqaSCxvRE5jA6c9Kn6WQ5ioW2H41RN2
YWDtEKOuR1oPDyHVe6X+2g32aWiRlKjvCek2Ap4tWyunqPeNFXUVXERhN4cEomQgkHkwWHEYMho0
5bxxHrbWbuX81DiJOXSn4ClY5ytR2BpbOI/rbv5i9VZOz7RngEkEaufGI/+m/gLwgs8uBIKh4WW7
5BGwPNSAMsUpTvY3UMU+tyEI91wTSPJhI0r68LEmFG1spAxUN00Qg688RSNJwkadTOdsQQLXR3M0
Nyx88IEm0TXAf5jGYEFdd2VSFjeQvR3kuahqV4ooACt3EKvg/p7zDVMf+8ArW6uta6XB54iO8pzS
Dhyjmmsqv7IBsBZhgKA78YjWh2VCT6w0AtUmu6a19uq8hQy5sqZ/ffFqd0fFtFIQNsozM6IgL1+1
QQv/ry5r9aHLol/kAKnRanObzvLc1cGiPfeqgckIfUOGB7r2hlP8v/Bav1tMfz3VK6PLPb0wmsth
TCX4vM41j2IXXafKY1PqDqJ1Ibey74VQ3IQpgUS/ZSCqrw6WdLOn5E0Sf4DacaYFudUfpjRAYSnI
pp8ZeYny3VBLB1U7Z7DuI/nK6Ze5f25UUJKZ1jvjZ8J+xZYVpoZ0Mn2r1b21VavjjwHKfkwUbJU5
892ciaO0tgKcD6HjatVWr8tEUMiLlq0qqelH2n4w6t3ANsBIG9+x7rMkpFbymMOIqakQGNZdZfA/
P3JbFlYOXxILKU0OCwl+f6rkYWptlF02Fmo94YGwl5DYhKMwEtVPcuQqrfDMfEvdesMfrfslFPDN
MgYR5DmGlEaLE1X11rHrwMs4pt6/W7OVI5i1vqRs2XowU4AY5Tsg0bvPLXwMa/8+Xev+B2rb0zhM
nTyP+oPWpoHSvgLxDr0BCjGq2kQ/WMckxAAYbnygJUMkoEKu5V0zzJM9Fxu1nI8goNWvWXkIGUNJ
AudbnimUIoFehHYQm4NSBfEfp97Utvsc7EUxAst6Bq1JF1pFvet0X0TQxY3S1KPZGChbWNqPrerV
z1rd8gH0ZLFaYh8Glwwevc2+YcJCP6n+4jM5WGx80qHyvWevw34RQdzC3m+9S3TlAwxqzrNe4AdI
H6iLWnfb0xCy/QTnFqpB62abI4xbW7Fmv+ZtNQvNgGdL96ANqSNI1iyKiwD9n6un1mfOcC4iRz1t
S8ptfe2aFzsu/piubhcR8g6cpwAnQodoh5nijUd/wzGt+bEp11mLIFCe+0QNNdMIrGzD9X1MEP4+
P8YqAM2LjCvt4vv0s3lQzvExwyAhdQT4iJCOI/92t4Qrtz5q+e8XT+1g6LzEuIo8E9vcDeRxGDeJ
Wa67W4rSLqPoJK3LKUMRN4PFcEAMcIO4GMUOFvZ+UUAnzMu/Maf0lX3xQpuN7fofDuYfu6uHpO96
3kY67KqH4ZtqQhUU7RXMLmYugrT4Rt3Xk0MCiGWCZWDDW2598mofE2U0sNMwPeidHzdAQ+qJI7oN
r/8RHfj7uPz5wtXmySwbAdaFGZm4zTNEhRDW944EJimskPXrG+/m9Qftj7n1K5NEei9KRZwLsCwK
dmP2uO9I+ITJ9xuvzYdMbPVlq7DTGlJjitp4caQYm3Ib1xx2gvjMo+CpCpoTPHlYvESTp1f/d3an
le3V2zJxwkcFiNYzYPj3diT2Wdzd2PUWpmvzfK4ei9yspsrUsHscJBR1oXs0nt0GKrZBYsobJTEc
JXqfMcuSsnudfxEcGiii0NBetB9AC9u5eH93gNVvvK3XPcKfXV49IdUwtwO0m+Q5gqCRmjwoYovR
+drtICo1iIEmnmasuXM5N0eeyVQ/G9ZemYgztAeDbQ68Ltd7nURcWll9R095QqPWxml9Vl3N4wd2
Z3pT0O2Ls7JJMrn8ZZ8YWxdaTAE/OnJioZy6iJO0O+ADUOnbKi5urNya2JXzNGvrXMpzBoGk2N4P
kOkwDCP8/PZ9ZMjHDbhYuvXoRKInSLeIrd7x4gVKPJCDI57RsZ3Rte5U0h0T7YMFZaGyKjza1Mey
xD8JB0pBSi8CWFDJ9H2tCbeKhnAyoj0U19B4KZyhTB2aVeg+fq/GzGtwmj//6Vdd4uVPX3leNZ60
tJ9Ncbby1E3Q83umtPGp1ViOYrU7uzS+mZLt1Ciaw6JGEJhOphfpW6DFrY1aeeYyRU9m0LFRND1U
3N419AQkt7/xsde85OXHLr/i8vFGGZOlExNn+Wu8Iwd66PfmgUJsW/ERdYNzqHfAPeQnb1ttp491
+9UJWflnbdT1AkNE4ryQPEAqJky8OFxYXJP7LVu/07HP7tbKH5OKqRPRSv2sxd8Ad/PLrPgmoxk8
Tqbp2OZNZYsTBkYygBL4DjISngUmjEkeuf42aQIjc3cNIv9YnjoaRk35mPXM0xNpOtHQfRvS+DHS
QZ5SOnaKOcE+AhFI7kowrAH3Tt226z2la1qHxEPlU/k0lg2abLJiKJFBptnOtDNInx5NFZrYD/9y
f1cvxDyU4AGWkUBozXeZLxIHnUXkNMPP7MvSWTR3wgVrLjtAxvZpw/ZyUT5b9ZX7jOaWR5OE+yQh
C4dQwqfZrvLGnIWBMHL1f2lvPRRjcr3UDKNZivemS3hxsCiCs954LobC1ZV9rwamYnmV+a4DNeFU
Wgp8frF1o649fhc3aj0vw2aWJVLDjWo9iB895V60VzCdboXgSIC0nrPNKHA1DLg0uQpT4yqVaVUI
lC3r576B1mf0JYVmPNd2LIYIbj67lFi3cNhB1HuaroMl5kB0T+9yy0kwPVeo+UYEcNV5UVuzdaiQ
q8CC/+1W4nxEVYzn4hwjv6ephfz6hQPq/fkJu7rU/1jR171cHQhEAbEZHLDecHv93ETDhoWr7vHC
wqqPa0TcztAsFmebfVHy9lgohw5yQ3YXlvn7v/uY1SbOaVwpU4mPyTjG/bObauq9f2dh/bCxsR17
IxHnHpyLIF+k5ta2/5bl/HDlL9Zr2bGL5yRq0zrqG3yEeuA7AiXUGEg+FFEc/WX+jjEnZ1FrxZ8o
fo20Hl2y3fTSOfpv/pCm2seqFyeOsSmSs7wln/2s1StXt7QTGF4RZygghfWQEsfGS86mpvTSKd9/
vsyfn31dXT1shJDJrFKCqNEArLPQvIkhAWnnjRDr+gN6sdarR23sTVHnM7az8SfQ3enH6iZG67sP
u+9bTcCtT1q9InYPCAFNDXHmIPAj/d7mN22qbHzQlpGVz4CISW1pCc6OAXAupckuzV/S2tzIqz/y
9i1xx59lW8fZAmPeKVGj6szeeDIAvlg6So5GAEQ1a72Esq3ld92jtVXYYx+nYv4OeH432i7uRjOm
TZ4qo4Wpw7R0cp4ERWn6k84emZkeNBBPCBBmjsltwpVH8DDSen6xVSB/49lhIC1X1d4p1Kzw0bHx
TNbc9m0fZOzEIR0v5HQ7QzreIulx1AZXp4rbM/0hr1SH9Z1Tk8ojVR0o6QA6dAwA1dTJU6D2yMMI
9lGzf1Lm6TRpx3bmft2/sg4iCBHQBiBCHWWDuT3Ta0biNdJ2R45iRFqDfZy7GCKAQGjqd1XrVKW4
JVHsxPEZ4lje3Iow6RrI0zenDpC8wY6CMe0f9Gi814TwbbClTcmvyKIOz1WvgnI9BH1dLS1eZuyH
hWE+Bk66AqRC2M9QK99qq/bEhEyvyp8nkroC/54LDfBr7amFPrAkWI9oActFbgF67xjYbi6tQCbA
wQzcr7jptlWzN9P8kU7kjp+0B9Fbb7UxHRLyHRLDD/XYOYPE2z2j/2eg8aP+Ah1v0Fc/eo4K8GDt
07rc13QKc3O+TfGU0mI89PHwk4GSmBT2Pmprz1bFLa5nGJU68AFfbOD4MPsYtWoY64o7lIUDEdxw
ovFPxjvXSmI3X2rNei/9GX3c3gJgMgdzvt19Z6oScGEVzsTfmrHZxVYfh8wcXxsy/Uzb2VP73omy
2LfsISByPzWzWwqIDOVvhAunonB1YILqoxrwOw+L+djoaSj7mbt4cX5qpoZANnaHOOGotaPCVbeh
RchjLGOPQ1c5LiwnyvMvpUHekngMGpLdgnLeI0p3jEZ8CMdfpM67DlXpHJT0oOu+ZSU5smZ8zjm4
Givry6iDv9cUs5MXVeHIycOAV2G0YUczP8UqDs+J9d2m6oGJkKroHSfPyvDLyNp9ROI7rejfzaT9
EUOtsDR+VYPhG+k3KrIHdPXCgel7OmsHu5zu0fH7nlSDYxUZoup5hEEUJXPDny154rpwhoR+s+o0
0FnhV01Z+WMUfxkhH2BpQNHLoBgqpyTdu1BsNNNHF0jTXZH3txoyhcR6ndLO5cbPdFjSzqBl+CJZ
xl7V2Te2RKOWgalGiW+rmZzsxnJziBPQuHUVPAEzewQ6FXT68XObPtZ2dAO4n9NNgGznJShCNccE
RTJ6SEl8spoyaArLz4xRdYyYPhXW8IVknWuzW2tplwC7D46Ut5hONFRZflAGy407A7LfQNBktXmr
GtaxSLN7M+Vhx8HJnZHd4jQIgPV2ER8jIL9Fg4KfDYKhKdmD4O9ZWHmLnKXyigrdFu7zuAW5jwTP
0eik45cZU5dVjztmE/xxt0wPBlHRn7o4OY5l7lrq7Fo6P4q89Rs5uU0cBenMfJ71jtEDSKRPb5H+
OHWlT409hPpcTL45BfYgmYZDqe6GRJxITG7VatxxDnFKSZzOeFFiNG6rb8xQvBJxbJKAfQiMhV1a
BIZd3ZUGqNXEoz4iwDZuRaQGxfw8MGDku3yvYPYl0WRIy+e4upfdL0mpk+ZeCThaOkyHWem8voCi
VFW4ERBCMurdtv86UAJ4PQDqqfUF/flbLMxO69swNkHN1yQ+T0cA7UXYVhCxriOvF6p5QPQ59pNr
gI51LAWU2Wc8YbFjZqHRVK7ASS/mKJytMXdM+zs6TAF0G1r2q6oQBKmpk4pqr6Zv40LpShjSbubW
2aOhnlgdh20KSi0hdjLLg7p55eb7BOQgp5iD0O6p+mJM5TulzwTHvyu9aLoZlKeoOAPpsAPKkfDO
z6NnYikcn23ft91eh7eRw48hPcn2pW7UkxbzHTC0XtfeJvIRBcQwjpmL0v4DV46KWiLR7T277nfg
qHmWyfw25VkoxgSDM0wNTb37ynQVNXkKhr1MmXqHTCie9FTbpdHdxIg7Z8qhoOdYbW+mel/w6c0i
cpd38T2x8h3JvxAuO6cUv8A38E5mtq/RyXC0cQj6ttwNHaRq2SvCDh2NjJgkYangOFcY+emTA29v
SESPBSevafXdNmwvi/j7qOSPs6aGldHvpjjZW6CuxcBZZ2b+mEDCAz16xDSO0eJxMIMGZ4o29+KH
wY8RHKecbzrKnjrISqUFbirm4wwl8WueRW5Om5dZex0qAF2KYKrnY2LrdyxtHK7PT1adIKLo0eEE
3YWIX+XQ3Vlj8zChOyLN6JbG5L6M05DozCFZ63P0W8F+4DIGbR4bgYjRPoDEeC/z1jMRH+csGOd6
x017JzEJpVbCB4mnx4bIiWrqKXUU5krhkH707fwNFSrHMnb2dBizN5JjsC7VEVVAxaTR30AM5Q4z
hnCFFqS0/xqZ06Gk4w7FYkcza6fBxHwq6kMnglQBiXduhmoDIXjS+oNq7o05dhUWOWUlb9hIb3Pg
J9Cl8Pk87hPe7S15m1injtzmM3ERcQzI/BbKJvFTb5OAY+IXCrRuImM3AZx96Di6KMzFncDwzhDG
ioWRpC6Mp+E2Qy03Q62ijvVDEnHHHh8R6ToQS3VZNrrZfI+0FYWTE+ljD/JRzqiAtMEEIi8Zg6I1
bkoT3dvqVW0VF7KnniEgKY3K1uAXuOOcQMgRB3VURr/HxgqI1S49aDHd4M4Gndhzg+94BmS/hKpe
/Y3bUO4bumNqYDRUqnjzuYN76UZAGk4lipp9Egr+CHgoNGDw6KaoeueNn4FZl0AWA5K1Xmlj9IvB
S1WZP8/NY4/5JcQmnj7ZfqfybrkwOzmDXw0E7UneO938EBfglsWWTGh+FrPmGyA7HtCf1uQLhbgp
Aka94wHVkdljBk5/m43xvarkMwMl85RC4YfM8Oi1i/joYagSpzCe0+S9nnSMf81PsbpAX3LrUcep
sgzDIRhCapIRT07m8BL0h6B3zPvmuUF80HTJYdDwP2RTdeAYlpGycgxo3WM2yK8tdTere5Ogs1Ih
1lQL1xp91r4o4ofZgiVgvlWSximS8r6r+/tUNn7CXrgk94zHx67UdvmYe7yi6L6zczy8ch6fK5I6
LdcRm1vOMEOFHINiCqLLZJaotpXu0OHNbn8lKZ5ypTtbaulmI0i71GTXMc2fupBPo1+24KbGVLce
jw5l+rOdMze3kyOz0OdNS4TcU/xIZulLHYPnMbmzjOJrm417KcxwOSPAJXot0dw+nk9a/txp0Acw
gP8pRZhL8lLLb72WHAtk0qT4lZnYB6N66nPLryOkZFPi0PaoAxhdd9SxFcsRgK4xGw2ZKmwMcm4T
1Y30yivRhNLpHMzKt3Z61uOfZQdcHfh8MQaHAPun5NgbO33MJPPaPPbqdN6Xm/NKV6sdf7oqa2qS
Nu2LrE/RVels5kxaVblz+8XiyoMKMm5Hdi+fJ8rXM9gLe6u0HAXgSBYZSsAgrnMgBRRkWBkjFyGi
17pX3Sp5rjHIkzZhjtDrc+NXs03VwrCXpRs2Y6vsWZd1SnQFtovuWztDQ7DZd/3Pz218HOv4nfL9
MbLKm3nXGLhq4ABRw8mda7QhE5TW2XCP+rqL+MopSz9yCCTLhvx+q9NzfTf/GF/l06KMR3CNDijt
d6e2mZHhZk5lodbSHhjdrPx8oOv4+1PXjKOWLNqhHBP9zCQysByinV2LiUJ76SsbDxlSkpkoDu9/
LB4y0me3YjtmlhD/gOY1HFUDBa5s4Y8z3MqcvTFfskN9g+ftKroGg3//vev2up4H+LHSTQWwiCXu
d9e4irjJ6zCv+pDp/a0qk9COvhb2Y90b+1TZQ4ERcFfrNuOHAQx9LfCLOUeoqNdyYzZ+2Y0PJaqL
X7Yq/xFNJLmoSkBDrG8xv48RqjLb2BtF6jA18Rv6NrVbtEsbJ2Q9/wUm3Q5CnVgNYSAepIOjoAKh
1z9LoBus4T8qixmYrqGUgfp2tfRdT8xybDpxBuKP6dZhsHbSnjc2+HpF+I+R1SpmtFZjlSTW3ay1
XmPvuFZt+I3lyn7YJ/rHwqqIqiRI7mmK8r6BR7owwYQT4VizVxN6cWbLw3rMw8+9yNWTcWFxVVNF
iJM0seDYpQgQtfKpJgn3UBxyRB/5w4gqTC2IcApibZXKrt7pC8sr/zxN+MtFg+bRrLd+XIBeiEON
R5uRN5/nzPCKRPcsfdqzAqGDgprP5x9+1UX/U6kj9spFlyU61baKqmOLfnCOULBD9WosN3GJ17f0
T7Ni5aWTdtQNvdLE2RzPGb2vMOJXQKe+HZiBEoD9JUWpYjZD0WMQpLLErkr5c8knBHcgoQdO3WtS
FA4LG+7c3OJcunqgDfDkaDrFr7BXxeRBzerUju3qrOineqx2mr0JlFlO7IcTfWFitcwtIBbDRMzq
DORy1EGDqvwR15ZvFCPQI09le+qQoenjsYoATq+DuFM2mixXMWtA9v/zkasNQFozqIyNDPNOwBj6
0E3xQTjsN4EEOJw4yb2y4WyvnqwLg6unsbfkyMGYV50zE9Wzqj2nym3UbtGdfG6FrttTPLMxCaIa
1bnD4z+Upw6TadaWx7vqHf75lA/QuN4kQ6KXpDrPfXPObXkDgY0Os8+lp87MAfh+Z5n2cEqU4eE/
uJ0XhleuFgU8DcMDOtZQr8D2aYPV5KfS0g2Hfr23eWFm5W8r0ZVMT3E6/4sZEPcMWLvYLULpoQ6N
p+SIFOhWfkff6N/dPaquHC+0n8es6XBKKAjuKTnHeb/FIfHp1aNrGJPIGiamAm8itKyh/YBecUR8
HYVLmxc+yTdO/ee+BEBK/JqLBoStJoNRZfAlcYPSaIbsy97w2NbWkV/5EnOmfZ2h8n8eYySHRmWY
cJDASiuk/4Le4PdG3zfp6LRlSl0AYb9HooxOfdqfWALxM/FQ0jvZWbdUEajz2UfWI1ztj3VzY2k/
qNaB8/UOUAlHgseqUQZvpncGib4uK5fGHmqK+U2MyQ2j+TpO6vMMZRMCiqFUIPXCHDOkJ2J+Lprm
yIp9AxaRTOZuWUsk6TWq4MlRMeMTVTQSJlMdFHbxpZnLKBDA3kfQT2bT3cDxVUqJmFZh/Ws9Euxa
wp8Ns7qJLDsCHBWMJADW3Te5dS8JuZPEnsN0BH2s1YN6Gc/DaDtF8/j5VbyKYv7jQKm6cqBEFdrY
YcYFWJp2D/4X1emY7cCDekoICkstA3vefiu/uA6UuriaKy86mk2TGg21QJhFDqB9ADQ28dQ7kGgH
2XnL2sbJWrftyrarkqLFVZmlZzTzri9ulXkLDnv1hpgEzFI60kL2e50vbkifMyJYNbA7ziFfkDy0
iL4/3yrj6ndcmFg5FWFkmWzQgjvPqdj1Bt5U6J/rrrSt5wy8AmNloVK3t5W4dGqUdkFbdDv3FAJf
FupkhRgxE9CC4SiNUdoqGeiPh0Z39ZkeVdE9UX3cd+wefYCjLFGhmUlAGuJqHFLSrVpAIraJUaQp
8mNSDh0a8abLEMPkPf7WGFdtBslAZLk9gKN1Unh5Ci1EVHSU8ZsKmh0DhFI2/rgGsEkvwwJ9xJ6C
j0Yw+12M4H7jAtp/od4zx0KB8/OFuzo9Qi4WblnYi72BwJmNOtmI90ZQF7FobeDH1Ud9uDNR5JWq
lxLLGbsJ/a4wmSEIoZ0MPSjibsOLbm3gyotyY87VIa/ZXS+eSAoVXBEHm2CQ63fr4mtXjlSlvOEY
x1rQoGruUH/cadCzmjziyEe0HTb89tY3rfxHntvcINmAEJCgX2WTQw1+cmCGdp/v4TUzVFNNtAFs
on9g3xnA3dKbpgqHUfyoigNVQLO7Nft19ZxcGll9Swqh2DEGeyd4UW2QZzm6lx3SR8Xl++5UQsjb
b28WXa7Pv+xqc//S6soXVmbaY1acw6rHQiWAlsAJpWzcWJR5RldwN8VEybTbClGuev4Lu2tynloz
m6Hk1IRdLVhQ7vlZuQU8wFE9cT8dN6eDrm8h1YiqgazKtlZZ/NyRaJamWM6lFof0G1TFfNNDL+ad
oTS7DOos6sLuxupeS1EWlpr/trqKNTEqO8RK1+HgHEyIyDk59N2ga+b2y7pyCM1kW276WuqLA84w
bGJqBv1AlyoLtZ5Jld4Tkh4UkgcQbn3iljg1eY7eWhKqNH5Vk+xgxPm5THp3mCgmUxI7cjnTuwDU
oTuLGIcohh5dYkO6oACAAu1VZYDLtt9YZb8VKIbLEhyoYvYtgapv6Wc5WLWMwlcw85GeckN4TT+4
LfrToGAKzN56onm0n7riCR3AA+Qm3bptvnWWuo9TFQ11DTgKYzcrgFgVVoImuL5bKvWq3ILeLV5u
nTRS0zAN27IgrMdWzxhCybEcaqxPae97FoFP7CD4O+9+fb7zy2X9YAYD3yomvm0Vrbu/nX6Lfo4V
a+p0FgUUNVOOAO6pSV6YKV5aLJfS51uFTPtaDED/mDRXhAeE64TH0zydO95gbkMCQzGcBJ1OZWV+
H2ICHa9xTN3CzjO04pN4B7b5CYOAaNnVsWBeLefuS2zVs1/bgIColpcZOqgiJtfshhs+xnixTz26
PCrKm70uvZzvpmR8HZNurxkvmEP+VrHxXplS6UYWQlewVbBYeYc8Fbj9dnMBgjkoRhTMaRAJJ+Op
y7820rwHvcJO5Oa+oxydkOh+LhnqbNreyrMA/U/XZLXLKvVmiI9kPiVofRLRuMs/Qd/6fTJY0DXf
eSHcxLI9irbVmLxT7a4Df2Jsa26pYfKUfJnYgzbdVu1NVs6e1bL3qAOzS/NmNvN9w5Kw6H6Zw6ue
P9ughYvGxmnBhW8iXI+hqWXbUOnc9Ywey+KXarRu2W8y7yzb88mJWbNJwGVlWh4Z5l2yr/f1OdoD
euKUD5if33jMrp4TBv4/26SIGNcS1wyUillrZ/NZn4DgIMB6FPefH/7rj8ofE3R1FCU0NKhlpDYo
WYACUP3ujR/ELgWTlvabGn9EY3pnPSngW9iwvPFxdOXmaaFkUurpfO4M6FY2L/V8G1c/Zh0zp6MA
qEA6avqV0TZorNTRKsgrgO8wxrDA57/jys8wGMYG1cXLUGudgZtiaDvIbs1nqyahaY3QntzYxWv1
hb9MLA/eRVgplB6q6H3D7iAv5dngJuD+eFzUMd4LNIQcw1WPhofW79YKX3lI/7K7CiPNJGkyhKkz
6hq67o6vCzqf46wO4XjfQkINV4fs0LoftoazrgVIf1lehZaoWXemLuR/fXF1u8z8yZ+F+w5FGjC5
o09chptfe+UB/8vmKigTkUY0lo/mnf2oBdRfxC0plBYWpVTIi22f3y17q3dD5KTTIw2r+3zT/+66
zbvQ9Iq97vMg2chMrjyFl9+2zkzhAkitcxzSFoPhGK0KZs2ApCqBF563Ts3GhfjdUb04rf3UTw0a
99M52WeF10l3kd1bYiHghubJQZ/6dns+e+Oo/s5VLozmEOeIgFDBUe2IGw1PUgDBMW+s4rVm8F/L
uGzphZXWNuFqLVhB+RKPapiFvRo20PQr/WGXTRsrufVNy0JfWOvHnv0/0q6suU4dW/8iqhAghF6Z
9jzYTmwnL5SdgXlGTL/+frirOtuE3nTfU5Wnk1PRlpCWltb6BtlLgvEStJkDyLYTw8cuXgvga59r
Flzq1ucSjEYMZOd1HpoVaO2w4HWa/cjPWuJCpQybf836dG3QWWRJ07SR/BFTq2oKpYA3fw2ovfTo
+PSpZhGkDLJYT6DLNd1Lrr4pH+O9YeevdEM+Hlf/dEKz4NF0UjiGAjtDwYOq8aDKPvzvb/pPE5qH
izbhRqtjBDa8oKuGZPtcZG/377KVMDFnJw28CCGQijAxjteuBMrTc0IWmqP/P+ug6rAVVVXgKpjG
oBU2eyz1fgBR4BwySb4IASwRVuqtgSeWd8DNGLPDipYZWMZtalyhWez2x3KfuM1Whx+7tOk3xYmu
0MYXT+vNcLPTWjDR+ShEDpe8+Al0OtGF2Sv1SkhYakN9WrjZadWHWAP0xxsubdZv62rAx1EgARfi
FW/U1zKTAD574RQc1TT54XPxQEqyifv0vYYv3f3NsniGbyY8O8N1UtZKl6jDJVF6c6wVs2V0Jbda
3I83Q8wOMXynAZQosaZZ/yLa7zT4Mhqa6aUrM5n+mVk+/mlRZ4e3GHleeKo2oIkSWtn4q0nLrVa8
Jt5oUWrfX7UPL6P/PBhEDD9H9Qp9WLwiUz5VQ16bXepUO3FOYd1Qn1CTB8M0tuIdLFAeUKG2Ua30
HLyTfwTOWj3t/ueDat7n32HwFAJEHsF+JQA0DY9sWJUPWxtidsq5p0x2AmKKwTFyuEkdhjm+b4Gf
YdU7SB+J1azq/inEK/PzrPKgyMa+kYYLBX48nzCn/ZWvmSSsDTLN++Zihr8SDAUD3C1jXFsxeU3V
xtLTFcnBlaNO5o23KKhJFlXpVMYKrv52qq82Jtm0SLyBb4fU5VoG/LfK7qeojCLo53nlAPIVbegb
V9BpvnglefRUw5Ir5XFs4TCiQMoOhSXOwtwMU4Z3uC5sxXiQS+2HbEATXgeGW96XbWuXE0YYdU2h
HxI/XWu3Ljyfb44rmauAFqkeZGGH4zpUwoJLACDNDi3ElvroJlThQW+RwPjApRq7+2d3CZpFDU0F
yAHSewZhsw8fN3CqiVRsaP0UllZ/6X6jcWHCN/CdHEFktVXdbn43z6pDOiTxq99nceI3w8+C/8h8
j7cpdkQPv8KEmOJRfJ9Sa+UpeVaxKWI72xiIGvGTtFNe2MrspwTjr8Cl6cyYigk6cpHPu0NtIMRS
FBrHfvxX7ls59W7dfG5JlgGL/Gec2RFuWz9qAdcN4RsIXi5Ki3rTHVNaPKYga3YjXqDbEvWjPnzs
au8Utvl57AITFF9XK8G2MPpHQi6Qa4KsJXQctMLJuzoyx9xzZIj+eiGKXGm5M9hKIv2hy39vfWab
QxliXxUVC68euC4EBms0Bqm8/A0UTmHTGG2sVmy8odpXar5JhwyysOGGqT/H0DAl/iyTd8Pzn/QQ
lXHtMKSnQKVbCaoUlbTrYS4ticCJyl+jV6+8aqbb7d7vnu0qv8igvp4Y4TVsK2ClOUgkyabSiZMP
/oV4sE2HQMDKQVq82G++8SzS9MYgWlok016CciTw3BPxdgesMYIbkNyZ2Z4yKziFLyvjLkbum3Fn
CYXgkoTaqTe1InBCUaQH8z2yw82kTJtefbgorxN7F2/BmzFn2QUXmhghts2uQXQsktzu/TW832L+
cjPC7GkALKraE1UPr0E36GZDEpgDKRZoNFID2f+8WZWCn3KDO1tmDqTFZh40gqLgFRt8PymS1W52
nrpH/4VwwHTc7401CzvC7xW1V7A9O2BOhoY4VdTvvQLoc28rPGh6sxQgRz9Bte+SRLI1jrJJCuOf
HZI5DLVJ/axNFZXD3otB9K52pPAL4EWHPvhahu9jtGYRuxJsPzoANymGFGZqR+E0d1X6GDw/z04m
BSFid1l+IirbkUR1PUVaE5ddTjr+bKUP16ObcSOPypoY2ill65wSRK3UTpF4pK8Te8DtN14F6dy1
x/NyXeVm1Fk4AD6Gcyop4bVuU1MHwh9PzgCKYtcBTSa1QWWea6dUHVKTssqlEEldiQvTJrq3yWZx
Qe7BE2synCC//F1G33SQaWT0KVpKnjx+rLsnNAEi9ASERr8Ew+v90VeOL58FCFYDQ0rjPrzyILFF
0NtM34PTN9AIJJjt/bGWa8k3Sz2LFSiP+0ofaIgVGVhGuEor8LeA+VFEfwGZw44o6hcS2vnqgZXh
Vk4KExw9W+vEngeo5dPI7Qe2ktJNM/zPy4/cAn9/s+uyakRGN1IOgloTm544gmIMb7fq0ATKXo9x
qOFxeX8hPux67405W4hiwPVTBwa/qhfvQXoFDssGVu+k2/2BvgTupP5A9xNyL3X5DtVEbq8VZZcr
FAZMp6hKNYPOhR3RWaqYlHvhtXXF82groIT+MtAM6mz6jJZW6K69+ZYgG9S4GXGeW6kZ/BzQrbgW
iWHCvGVbFO2FdFIBHhC3Akn5oqGlVxDIZbceqKIi2cTd+Hh/6ZcoJ59+xSzjqPOc+a3g4ZX2bmMr
8pag5Ai0jCP6A0ij0zun5OZojU5qgy+/1hVbTD5uFmEWbVSecZpBx+zaqPIXpVBBiu+ix9EvbC0J
Q/P+ZJcfVTejzUILMtm4TjuMFsK9BuB/V6IeOOnSpBPWo/o+euJRTfSfgV7vEwlkybzdwrrITSPt
iBavqRH07qIwt9DJNHUwXgvhX0MgzXmdr5SwltsuN791dg4rTfElFYIyV1LtdHjQjT1gUvLLOGnq
t/5JSfUdYaEd+xzMZmkTgdyeoZIBsqlNwCy/v3KLYfHmx8wOKIugtFE2Bb+W3dec2E11SgIV5smw
fCm/3h9qMS38M9S8n55XTaXKBUhlMRCXlXLmPS55//n+IH+r1E/P65tRZhWXIIhkkEhDaAA5+bO+
ByDD22tvtYlDcOTuuIWVpF2cIYKAxmkLtpc79na1WQWpLSZvNz9jllCBmQyvdAIWFJXKn13+M/Fq
d0h0W5UBAhIxg/sqNlz02ILynTb50/1VWMyGb0afRSCIaLLEzwgwssWPMPhBg//XBXczwOwZ5rWl
ntZcCq96lG8HjZpjVu5SkcAfo9zDLM8BEHHHGyhdpbHllcleNNSuWGuqgAmYeQzFkaSMvg7tj/sT
X34f3vywWdQzCqP1iS/jwkEXt9pxmGFD92MzKc23O/Xg7aaOLiQVFLjQWROKTj6ASypvIY0xHKLN
quzaYop583tmYZArY6wOMX5PY7c2oM6W5Fn5prrQbYSaQmlXb2/FY7vh39hVbez7i7F2EemzqAhd
uqSQ4dx35ZHxqsrP0HraKPXFiwzgI2EyWaa7MpYdL36sgq+tuvmHw88CXdKWWtM3OPDdfnQZzp6y
m7yAQKG2QMZdCWRLcj6fDv4skslRKXEQrsNrRKPXMoRNaNOZEdSdOu3nWIGPC1U/jqJFkq+VYD+4
N39lOX8+MptVm0ne9Y2hJuollSG1UeyJPulFAjyDR1PMnxmBinTLrZZ/F/QHKIlAwctmAFeZIXmR
yRMLKDRm+kvSu57PAHfP3UFOdyDgWxmQZfDJe9KVfV5+jVUA61D3yHtmwhz4qvv06LOHlEknMroE
2kFAKhtf4qQ4VAMsg/ojzb+R8ilokG5wO+xCC2oOdoTCoTISaBY8EOnI9E3O34oxAfX5rBq73PgN
vzmafPFDAOPrPfcuWfUuDU+eeGlC/NJmo5Ntn50rH0ov4rmGsgF0NPL4kGaeGQe7Pjvo+lPmA23j
cydNHyWOhnRBtgRcciOiIOIrhxzk3iHSnEpI4KISGTRDWbIJadxuYL8aEf4qPONtHLyVJHghMgIg
DXcZZIKKBgGoz0lwY0jeACCZctE9B6xYRzJWfVIW7rlPQ8yCry7ClIZchtmj1TkEnN5tbXbOeEw8
k0OEO3Anvi/bw07cAqpc3pZ2ZyvH4rHZrOVga79kFqXztGJqI6T+QsEGGqHltM/1lfVceup8mu0s
4FYQz2fQnEH3CMADVEybi/pS+uaU5zdm44gQsqF9Zuf2FF7vB5iPTuns3H0aexZco6pghpFgflL4
1cj03z14LdbYQiorkb/1mfcAQQdoL/Xf5WwjxRskXV+UzJHDby3g8trwLJfRwdDjdzmPNwIUxpWf
p08Bbvb7bkPSHCPr8xiy06OOazgikBflv1nWb2IZlSPRPCtR6JRBve+AXUU2aDKSWQb0JIh8pOFv
pa5NKPCHZhp3p7hXwTZWHCignNvWOJKmvWgA7Hjeo5b+TpvkdwiPGM0jJpd/hZAeDfvWKoUKrsCV
kh7iRJWtQ+ZH0NgF4VaKlV0EWowHdW8DCbEwJEdAsoeL0c61fKP3vss8/63rNIjlyGbTQi8KkieQ
bRwVZhtR8dJBA2DoC5c3/QZC0o6BXh4Fl4DbVac4IKZaZVY8uDXyAtO3R06OMSke+yg+AGDuhmBa
91K0VWD6Spv2JZSTYxcqX8oGcXqQIT+eDzFqA+yBjJtBAcO1RFVGyZMcLJ0n0SVO2DulFAM4nm6L
Dvdo758V/hZAUyFRAVwaIHNTBIivPNmyznAzAA5zoj5k4lvbQvqEHHs4zoRG5LIo3Hpya8Fl+l1V
dYjCtk+9f0gpdyD09RA0UCEcwkPF4l/owH6DXMRmVLV3YJTdrIRBmKgsGsHsq4QkUVqZI4MRGR56
JAD9IJD2HOyb2oBRblbvKfqMpZxC8SrbaSX8pCmHWhPUjOGDvoFql6UEJUrDuKb6Mj2zyLeyDoy6
OOoeBmQI7JtOrmoKMoYPDROsjwRCRoG16VUwqb8N0BnRxodMUr/AABXyEgLCSm+t76bhNlVRYDIe
FQX+TPX3se9MJaotVhBLtBeJyqbH4mOcvMUR9EWSl6R6HobSqvVw4zcIWgn0bDn8WlEl3OrsN+zU
erhLGV7plmjNVQODO0c/Xocoeq1kEMoqKIZlfF/z8Jx1RxWbt8wh9xYWR6+IiVVDMKVuepMEwIae
jbYyaZb9HDT9Nc2Y7yQM9Hql880Y7BaaD6aeZLs6A4heLSxWd3bVp65i4DWb/4AJmwk86r6BmygU
k8wm3cZddCgbyHKi42vsRAmfCvm5L4LcrELf6WWBZllk1jkcbCMrG1S7bx7KujnI7x2ovlUSbfh0
cBJE5V53G9DFvCi2qmBwIjk7GAXZSNJmqAa0764q23p8y+AxV3UxnIOuEaR+VGicywTgK9a8cN7t
xmZYaVqy6ZK6F1dml1jeyX1b9Uy59OSYdt4xjxv4Ke8SSgD6rd8jCZJdaSsGN/N45JaT+ogwmt4e
hBqbBm0vNf+R6fSkZjK0nL4C3yuCEWl78pKN7ddB10zqPVY5dLp2eQnrj66w+EBM6Jy5qnz14JIS
JbWVlqBGEc1OYog1D41Ve/QAhqk59g8oNVl5fAmKU82+o0Ntjnp/GPJzrb7BvTwpHsvmWJN36OzV
IbZ5DMoAopYCF13Itzwb/XPv7ZMAgMABBRrxoFHI4UDBSBRP0iBbCkH3pve2kLKxW2Wy147XbrW1
yD27w5s+gtfZ9IzQNvVb/Ka6kJxDJPsuOVPhqDnXR6gHbtMLBJ9X8tiFBOXTnTG7s8tBr0akQuHV
GJzY6CA6sYb3WH7yG7BGVhVD5x8Fs5s6YJOG7ZipqJXEQnXDGGpVPlH3ndRAzAxF4T6X3ZWLcHlO
f0ac5QhFXJKB9SiIob15kgMvBklTjZxOKQroShW/w4q/jkq9U3QXxWAnK4E/rRRnhCwPGxNbk4OH
oeEHlgo0sfKn1ChCW6fpQWcQvNQ1FQJO7TElfWau/PDl19ufHz57QDW4h1JJwlJlADpQvXVaFZJ/
UM7admoWX2B9jndFpZt9AkcVWtpqEzqZ5D1HlHwthGf5DQEwCNvGUBwpLRFXdEh4Iv1Nx2GXgDFH
MldMnf4gtlRmWFlzrZAZ0O/357FcA+WGqnCFyuDOzOahJJ7Syk2L0r9DcCl3J+BDJuAtvD0mS1Z+
XdvFy9XHmxFnbz8xeEyB5Deqj0hraiF2VdFep/s+N3aBBi1A0cWNqSVgF6BGl0++KSo9w1X86qn9
UQ4G2H/CDaDlcIKHZ+7KeiwG0JtfN3srxlICwEWF9SiIbg2CbLrgF5B0sPshxGEVQH8g51QCUn6p
/iyB0RgRY2VvLZYBOT6FThUFtBZjdiiEp4dJCvkB1KVVF1lXhdcUvI7qbwo3J/CJUtiy8l8AHFYH
nmXNhZH1Uo3LDua1kAyZdIj8/ZSst0AaIFI73uG/eJ0vPEXo7WxnOxA6+5IUFRh0MpUVuIoAv5o6
w4FtHBsnQzvmrWy2yqrLxWIN5Hbg2UZMhrZoImags2lB8tyuTfj9feCkd9q2yS2xvb+11uY521lq
PQSNEk3BVd7IYbtLygm2V+zuj7LUywMggFMQ4TiekvJsGD01BDwg0uqSHf0tbFyceAM9SVPa/xel
zIUp3Y41h7WrpJZlZZgaKGp1zNLW8mFqEPu/FfITTrvC1EfIWClP6GrizdG6gVa8tVW76yT5LLfS
z/sz/xCMn+U+n37NrL47dnkUjbysLhXzB1z9VWGJvhjtaIweqTIcSdlpp5glR4/XYKJUaCxGEHPW
+FuoVi9y7h1gO2gN7Fy2UBaQBjuH3BzuezgHH1ovgD5wYxYALQzEcL0R2V5PoKC40bNfWSNvJVCl
zN7vdPwHum3V5ln28JgPBOQUazMKwR0ZoFkNH8kiheZw7go/spoK5ODkPMBtgVe/+RihKSSD7Q3S
gyyDyPYsQw2xgG5xnI5mrl805Qk6ZWYH6WWlyPF6O3rsFMKOWIkeef1ElcycZJNQSCXYXUPdWkUZ
b0oIIAt2jFDPi34MsGtrjdyiiWamA3NC6NRC52xLqxB5XAqCS+yfpC56T/EU09tTqD63ydew2Zfi
sY246bVvoc/MGiU0rUXJTkEmAqU0kAuN8/0PuhSOPn3QWTILhDo6VQMOqM/gEC4bPoJw5tRB6ARc
s3VVOafRAFVqdEeyfQtQNgQyyx1tKGTjcTN0kK29/4sWywo3h2ueIFV6VtJCx90lyfS5gq66AXAQ
P41asxvBzKEtd5uwc2ShHVAHv+RVZvdhtzfosEt5Y4dKB0ImJIDL4ReLtc0YOfd/4EIC92nFZili
WI5G07RIESGcYY1BgIXyU1ibhpCClXMderOGv5KVTnfCvVM3xYibnFHWO68qAeu5NlPzDgWCDc0U
KIrqX/qgWLmd18aa3U+jIJxSFfFmVJ6xOTJTofEZ0B68Iplm31/Ktdg2u5ZknnilVPrRtRPvMdG/
KFoG0VOysnqre3x+CeWyFhh6AGcZ/0sddaanPKie9BpKcmkGMELq8GrzhwMe7hspG34WsWxT2h7b
AbUKMa5cUUvPx0/7Z3Z55LIgddnG0ZUZ0DWGRDf6MgNHD0eWXTWUN9DltGIBZyUBmQdIvjZGeohp
yaBypgkrz7/m/LWodEsgKfKl4WrIjaMFQAgqj3IE6NVA7dr/lmq9JZUHRd14jXosUdRmAcHexJ1Y
hbU1VJCa0F+6ODED1YPBrHqUWvmUxoYTR+3vxvvap4GTDd5BRn3FB2IBBvGO7qVO24FBPaCUHcCK
MmlPhZc8cOXqj5XLIFUVxIC30OQhHaS9kuYPpGtPPsQjtSiAnh2emlwpkXFK0fes8VKra3FiIG9G
t3LDtWMXI+FM+Lf722zhAXS74nPKByVaUEK2Irwm8PupPAfWK+79ERbrsDdBa66qZ6S0g6MHTk0K
g6JYMixSyo9tvNGa4iBlldUXqI0l+mmUtinQJ2PdAe/zLumaXRv1ToMsfEBWLNCX0B+fpj0L7dDo
ZuBq4HSxS34ojtjQl/KZutD714CGry3oQ1qNM9idYrG9YpNfIgOJfxWPMZ2uO8Fr7rdQoK5Gxxo/
Q6oHiwNcpUsQ86kBJ5ej56iKNdzHeFCS0MzivDTVLn1CCPdCKMzAtaTNfoZFZ0IpGQrwm5WvthJ/
5kKrNNK8nk0/beoVaIA5a/E1cEu7dRS7ObWl2TxAJSl9uT/s2nacRfOad0NZp9grslD2ZR5A93nN
on1xYlThmiEzxaBsFvEyo4SQ3TQx2YMrJ8RGs/w3b5izMpGFNrsu/xnGmHXe1AD1goHjYOGlftEo
xOK6ehPm1EW9AH4XGBrQKvzIZ63qrQgFREAMt4oEA79wr7DgqSPaL0kbTK+efmWz9xP/SHLEBzHk
F3TwM7MW5IlGKKK3lf7cjHtCu2+K9iZT8Qgor60HTz2SJClTTSULtll8zrvQ7RoKPlBmaryyczld
2TUra2vMUuAEUvZyRrC2HnhdFSRrcwrpKv3h/touFQ0+re2sBmY08NHStaK6JLvuOT5MHR3yMHnH
QhD8kllrJYPFa//mU86yGl+Ry6SENP010H34p6HmnHamAWVW0awp9ywHppuxZilGn3SaaKapaUCA
FQydCKhk+8nPKA6gSPAjA3ktzOwxDw7UQErN6CYSD8wzXH0qSfk7Jst238M2rFP6jQFpeA+i64Pa
r2zvxSVBhksp55oKtZzPWRdjVRplZUvPoE6ZRIKVUnSIhHQetLUW9pLCgC7fDDXtuZsEbxxFIykB
Da+VPTjZNwbDhCfmTF5lkF10fDvbay/ruOPFnXwz6uw7BCTTRyrH9KzxF7WOdwKBUM9W8smPZfor
/t+MMkvy6n7w0D+a8vmqgCtBrbpFh8IqA899hMPfsEV8OgTVy6iXzjBe/e6StPDC1HZhCeUMJuN/
A4CFHct03BnRtdfGSzL+gtJGgF0RGY2dDaNj0Ke+Oo5Q0ktieuIJ8BbjhqNFlInQ0f1222ZwDUtT
S+jlPiT6pUuJZcDRJyxj0Cyg00ObnYBDjJq9QdHukCoBPNDrHbDPIy0ciBIjFGWQC5dMEBKthuq7
JkfPn3yp9GAyhHiaghPfd6P+2HU/YtZtBNTRazWD949ie5CMl9Dt1KChj0q635wHaaJ3yJYhGZu2
rm08qYcBskj8KNCgyWHt4UFlP0fH4H5cWfvms5uhFZ6k9KWhnVt4iTeZzem4l8Ly9f4oa0dnluNm
NTxpEj2h5wq+tqVwA3EGLgRq7v/siM5B+roEo13qS9q5geZFyhWHJj912BHxdIWZvJjE/NnEc8Fq
HJQ61A0QduQmdli280hv+UNlCV86KBTkxmSNRLmyhHP6MLoHKKXEET2PwVdDgbFQBrc471SJbHv/
Wy25ct4GnznuP6YkyosccOkGuskUxRQZyKS2+J5QFf4txwCVcaFzNNhSNPaLbZPKgDExpLNXXnXA
oKBcCmqN6Y/QtFOz9p0YT6UCG68myF6NTEZbr2VWJK5ACLs5ys3S8F7z6qXzE/yb+klVHlrVgNks
IKMlfCAbUbqd3G1gS7pLu3HTw7ZQ6NETq5ovcdqsPQ6XsjGu6apMFAibKPrsnhUdqUQ4Qmdo0rSS
zMz2nQ4MVQn8TWCU37RVwZop3s3j4e2As2uFdmolIk9VLoqSw+NJt4iaoOf8K2OALqGodv/rLlVg
9dvhZlcLjG0kCdKtCjzbs514K9x8Aw1O9EzM8RTaqxJhC/y9T8PNon2vRHjU+90A50EPuD8I5Rw6
CFE2pzWq3kogm7NH2pR4Ba9Sem6i73Utbco4tLqyXKmPrZ3C2eqxvizrgAp6lrVD4PvvSgQUI6qC
Y7vSVV4LMLO7OGwL2GB0IQZi56T8ZtTt1lMoNH1AeJQLq2/klY0/heD5NrxJOfjsQ4kyFyMbuHZW
va8ZThqAGXpIHSF5e+HFcA6hrsfClXthae/fDjqtwk2eE6kQTgmrhp4ZrFIGDnupVriaUWyiyLOp
0bv3N//a15tdQ4NEahTjPO086tukeWgl/5nmB5L2z/9kHKSfn6fVdtj2lJf0HEGBM+zhsWPsmLjw
cq1tdX9CbE5oz40iVgsPeWKugrokoTHvoWjFat5CA+3t/qTufysmz8oHbPDQMUpwh0twvzJkq8k0
0JJgDpJVD3qyVvZd7qn8+4Zlc1Z7kemVKkhFz+EEsaSDUwB9k6EzW0EZWFaPcf6YUtX2hwHuWcVK
lLwfTP4SuIJTXegLjmAiIpg/j945ryqwh9b0OtY+3yyaGBLpukTHnc7xZCS15KYVNUuqwUlvzV9z
6Vr7c9LYnOcOBDytChUJSwJTI6N78fjKA3VtyWbxg9VaVdVdTc851JtTVd0WIczBut//bBPOAgYS
1U6Vc3AEA7SKu+6LUXCrIqFldJHdihUZ8LUpzcIFhAhUvYw7xOBqtBIxCfuiST8U/yjyAl37OVoA
0VCjpejj2SXYl6yv9lBA2qdZdu4hD6nrMJbyGDyu1q7mlR3xcQBvYq+SZaUI2pyea3podW0nlWu6
sisR4yMVuRnBQMWna+NphEo9Q/rezIbw3KWg6fbqg762AZdADjd5K5s3igjp/SqX2dRbloGsNpsL
2AUXDwf4OnGdAT2DUsy7BE5b8nWNTams7JUPkunNXL2qRhWfoqMehQWckVD6UptD2CFPVjv4XgFe
uqGTDaKeWTrpTxLhW49WzsQvbAfZFcmLEUm/FNTkhxAcSOVHAE9O3WPHGpZZDMrObT68x8Haq2Jt
E8wikBIXvpZynNo6elFjde973fb+iZ1O5H/OK9hHqeNmYdo8ZnAqwyFq2WYIG0sEOU5sCUfT73KU
XIjv2fcHXJvSLBAJUjKSR4jdtRFBlSOxcFfdH2FtSrMg1Pv9oCg60ogSFmaxn9rB6G2pnFutdA0Z
t0ixph21clF8iHTcLOIwRiqIZwHyJGDkyyqH8tGmQFdBksTrP5rbvDdSsVKhPkM9QAAgX4OCl0qB
SdJoO5bvcqbvxSjc+yOundt5r6TTI7wPGMJEA6n+uBvsCFJfdSPZMVpNYQD/4bqyFNrBtVMyNTlx
/OJ97H9EZWyXJAU1d5tKmgujALrynT/KBXf27kfh8mbZ00Iro8ro6Rm5yMsQvyQhHOJ6A1BvXHF9
/OjB1lMbo41Un6RQhrtkBDueM6YA890BCJcwd/T8Z6ceUu17PxROr+umyqH1mttVSI9dje3TGS+R
9BM0Bbev1D086UpTCaqtB4Ky2cuQy5Ap/LqAK0WbKrXzsvgpT9KvA3xdAbA3PRScuRrAky+0VNrb
IxAYcfkrCQAFZuOmYRkA5OD6kGDLx+rgJYDlQkUgERAWkKEZowMWF8oAEo+HtNzE0jGrC9Mg1ELr
EfaDlZl5sNoSuZPDtVUZHhswlAJYMYQD2QAEv0nG5GvJjNe+HTtbpAwKJQzy9HAGlWxW1oYVpXLo
5mUwWFUC9kUddjBdqYFTlfklHtP3Nm02reJjPGjb3t9ZK5Fg3mliWojt3CP0hIE1pAY6qP5KrFm5
4eYNo9jPvVr28H4J+2YbVzuNBPAgBlb7TZCV9Hv5goHcMoHioiJT9XOW0AaaUst+2F+MHJyqHSme
Yed8f72Wu5b6nzGmBb3Z7zEs2HifY4zGHoVVS44RfGg+Tng0FcaHsTvCA/cKdOWW2djw94dfm+Hs
LgIIM+yVEqOH446NHIVVCfZSL/cHWVJ7QJbwZ45TqL2ZIxRrO6ONMMqUJRDFBuR8y8FCFcdoNCEi
DdXyNe3qtYnNbqSBZQnN8Q68UAaXSmJRTIyTlWR1ebP/mdfsUjJ8PY3Ex7ejMG3snsNy7ft8JKJ/
h8N/DzGnDKM8H0QaC3rUctqd2IDL52qutl1vPq0smE4+f6N+5G0JKghsv9hr2n8p1V88WHP8WNvs
+uw9yzNFT5mH2RSvnJg24yYq/g+JbXyLLdiRemLzr92wliqu7cC/KoxGK7WagYErOwPSwqXCanb1
ZlJfkMsvsl1Z63IjK7tDn53sUROh0KazFRgN5Nl1iDOtVMY+uHr3dsfs+DZtmUM7wesuoXyR5O6g
d1tWdW9cSlKzgSU0yDGZ3WhwsRUJ7HxevUnkFU96oE/E0J0G+SSBhxynv9Rk4+USLHLPUfaud2Bc
yt1JVvYdLohKg6Nzp+Am0s4pUwuzkkHiVda8/ZY2IJGBzGIo4muQuZ5tQFg7GEOA5cqK0wizevpe
JdeVQDTtr/l63Y4xO7CJ6qfco9gGCUvtTDqo4WMZfKUSjBvyd01FJR1qbz64UBCV64Z8e3/4pQ1x
O/rsbdsTj+iwBoQACsQy26pw47W7cRFm9WeIv1QfOxaHOGP+FGljyRkDG1bultDMSe4RNibNHgr0
oJr8f1Qe9dtxZ9Ejbno94tPBBpMO8NJ+z7qV4uxi7GAEinCQBuJUUWeXsZZkRdPopbiE/mmcJOAT
O920Fg+s9Bg94qo0jtOTMzqsqz5/PGPn+wZtABVktWmDzjUSu1Qz2kyrBCQVYBf+Y7QnTWaywbAW
NOGSje7c3ymLHQOmwxsGxhJMZvPMo/ZR8K7Rgby0brWjx3Cv2WzDvsPB3h62KE/8w+FmoUoeC1EV
HuZHLwDhOPlG3mVgrf6Lpy7WRpu+1F+reTO5WdTymAjjQWByUJz8iXIiJtdbEKfbR0gFJHt1vKVT
z3SG/hL+cDJ/7AgFquSwTRku3om403j6UTcngkFhdds1EMfiEbwdbfo1N8nOKBiv+fhBfkZJpDh4
yPQheDDlO2Npwby6HU0tsLXtWjdm8ZK7HXl2Qlr0+P3KGGDXsUfH3kQL7SLDGP27DsJW6cLB9wmc
wpWdsxTTbsec7RwmgHxiRAwXYALspqleQrlz/o+0L2uOG8ea/UWI4AKA5CuXYi2SSqVd/cKQbIvg
vq+//iY9ccc0xSjGN/3S0zGe8SmAwMFZ8mTy+EEaHtVY3AUxhtvIK0aWNOWRyjdaAm2Ul+u/Yesn
LI4TD+pQ4hkG2hXKb0MR3DbFxnVc69PMF7mIXwF48oIxxgEKD1PU8J8gbHtSY2shixewKEqFqMW0
EE86KEbksmDjBVoFucyG/3+X1GaHswuET3kME9T1NLtCu874D1+uBb7XFwOjtSilOBC+2sQgriKO
5qYXmwjwpxdNjn2a2yb1qwLsaq5Eh0ByMjock7G2kW0dEz832ynXai9odpiR9gGu8JOeJYAVFGcA
d0cXmg3u0FVnJb10dEtod9XVz3u1ixDBaJpKdD5kdv6DR6wsGcwMkJHqHemmdontb4b4a+5pbnER
FqCFysaoQ3dYOsY/O9c7FHb+MtiJHZ39TWc4XYal750ZWxJ1wM1rcmJMxtrYhGTQxBhqNkpqXb+T
q3nL3M4iIBgZow2fOuxZJZ4SIWyB9nALzofUfx6iS9FrdzU58LB6uG5YoauX9Q+/xW9+nNkR12Ra
VJKcNucse8QknSWPAXA/VD2oSHZtWdGHvdArILPxArmh6n/VeSK/JlqtgHqvRx9I1XLHM3hvYSi7
tlhEFMxiSIpFtbE14ewwdElui1Z6xiIe6gqI1Z7ftu2XMH7p9DULbqMoPA6VfhcAUS5jNCI0nmPt
zuheY8yipHVmDsqT0d21LIJ24SOEt8ARxO2suiGisv2R7xR6Ko0JswES8jpzBzm3giR1EiVwNOZb
ocgciv9s+/cM5awQ07mgUFT8AgMvqiWBcKDDIH4C0nYRDrZRt/uKVBiT8PHrf5RVYo5RY2fjC6bB
y+QhUkAukIP8B24zAmLdh6x2+iFj2rnGAI8Omfei/+ppbbWgmfdj7yYBfYPiQdfzkfnnEqxOUlDZ
nDdWKYEVVBrfAmC5/LzFcIrqxEq+p2Bz5pgCSiOfmDoG1jvRgO3vVx7o9wZRL1L1WsuVLSS1tAAv
rO6q6DVR70sMnUTqE0ud1mPPfvVjJI8xJvKlqDOlFMQK3WeJlsMgRQ4GGK1EMqyADy5tKzuUioPk
jbYMbKJXgej1IGWZmYeKnTZvXfguJT8V/ThoT2oY21qmAHT85pc/Ax3CWp5FRvxv48QqBoClsycf
/X8vSiGCfdFBXBGdDf6T08hO2uGQa6Pdy//w8FYO9nQ8hMpZ9IbN2hps0XuOUamIIlcPX/ti9xtm
3R9KgmKL4vjdD6W8K/MPECNAQhVDToCeVSl0iv1fnMSY8Q8gMDKJImCoLDsJ8jiqT0rwHtfnBvLf
Dep6mDwPo94uhs8CpAOlf87LiwjeCoZBkTFwggwRcvlojCeq3sqg8Ud9qQtCW8qO4LxwWFFBHfWe
QUOOpZpTZi2mvi4RGGz04MOXncA7q0G5m4hBu0kdSwfpM/jKjLg3FVA4AVIHLbXIrBT0SfTOGpSH
YESHH5IvvRmNX6M3AGX00SmXbAAQWVJsHYvL+02pgjWPNn9XFg47Q5O1lwnu+xSbNw/xTrfBBWDx
90ntiu6kfRTsNkPKyX0t3ejc6MJny5Un0D/GO9rugofsmLgTo032VLv/G0J0ZkpdtCozvwGlFzOU
c1i0Vgzd0Y6EZkg2ArkptriyIHXhr5s+yDLCQWIDBHlReCaYkyi0pYPhBiR811309NBfM7UIc5qw
D420QTSlFXtSvEc9KFYKU4u2StGrT/l85xYnwyO50vAOJ0M6Qg4SNIgWpFAt/4m40+CDadhbxEfr
sf+ft2cphBYaQJXlNXax3QEK1bBd/iT/JgIC0HRAgR5g4h6qRJvzHasZ1R+7dHFGeoEGfaIg56gc
8KYoZnbh9601SUphgAiuYZNXaSuQXKqihYT1Y1LjAoCJn5t6YanwXMDH/+gt9UtpTckz4aHs7rSV
X60GybOlTtHU7Hk3mC4HdTkFyVpwyut813tv18/nRgDxG6s5s9BotZQRojGELuiDZbnlF9q57XEv
0HpkwzHXIVDQbzW+VsE3GnSWNcqg7cuWENB+CCOaKwE9Q8XY1Ei8C/zsElTgCkJHiPP2QGR3KPoH
1eNPWbB1hFYv5cz6Io/TuwRofhWX0iAw+jKOgL8Pz128UcX5fRK/Xf6ZnUWyhgEH6tUioWdFHWxN
BhFrFNtyOtwPHkboyvuyeCzRZByKdF9kZE+A88Ow7qXSDXxwp1K0nzpRXRWUzV78FFflvjBARaEp
L15yGDSQzer+mYWVI+V3Xlvb6Gd8KXhch0T9VArdxRjLxdf6R1r6pRnnVWB2hfdCJe22JKiRjcpW
yXtrX6c/nx0mxAm9zyPOzkRzKQgN8kwgQiuhgb5VP129GLOdXbhVtBAMnxYqOyvNQ8mgvRptBvVr
mcr8iC4cqkH+fx48toOlCe8dhTGbh2hVJYmThqAwAKX+FFcIsFpUaYbx2Nfrd3OycO34LN7dlgDl
VEN99AzyPwdtc7PiUL9+VJMvEr8oUbHxKq7X4f67qXyJKgylLpTB7jWVjjzX2PX7FhLGo1UcplLV
ZgHn+ur4ElpIwXamEC1EMWWHQU8r3NWf8gO/R5ZuT8QUKI4dYkvcFKdxozC++vrPlrlwqqFhRIMn
QKckhGSxMrTC+ph2oOtMvaPh769/w9W3w1CmQhwF4pv+rvTO7kQvQinxI0IBGiLn0YYQ3G1wREg5
kVLopmrxU3hE6kOTja+5dkPmdhfHt0+LcTBKBrtlBU6yTwPZw/WlrT0dcwuL48mU2qOt59Nzn/qu
r7CHfngANaabKVBhgi6h14J+Nd2Yi1g9pDOrS/xIwds84zL2s3KmY1O4UwTM3Cn29Sxlw4OvHZW5
sUWgGBZB3MVCo/dipLs4MYBFzY+jR05AYBwzom6U3laLmnN7i6PJ9dSvu5LTe6YDWlFIpdmAoikY
wmcGZrasju6ajv1T0sEewE81cgJS76yEGnCdmqTKNj7w1uoXJVbG8qHD6DK975PQxvCsJXF8XSrc
CiAzgJK3Vv8bzbB0ePPlL95lUHABlNIJ5ZyEgNI1gXRXZiXGECvQ/VElwJSmV9lBreRO1aYGODJC
MId1j2AQaE+y0Fw5vEmq+jUZQbOdeUXvQosLdHM64OVgZ04gi13fceoDzekjOadl2zhlAVhVj7Rv
0G+NIXvSgsSBwrNnGQ2QdSDhiIlx10UJiFtHIFnC+iTCX0n9K6Zgr+8h4qi6qeTZOWhZUBP2I2bV
MqZRNTN64YrdRq8dhJ+jrz5NHrvkVMjaQ5UntxIDCR8TVtw/Me1TzX+1Ybkr/Q8DmnNZ0J4lci8P
ijUqj5ERgIIVvIndpZMMU4qVy5Crtgd6N0NGHSNApaRM8VNySMhqhzj6NQr1Rwi6qeaWeAWmZuR9
ycQPyIjflqAH1BS4nAKdgAi4p6i6VRHW7kJM63OwnCBojzHkWI67LA0ucibuuF6c5BYMJAo9t/l+
qKEL/Ry3mBXwxAkf4lyH4c7DMA60s4HmIiisgPm0j5+q9ieTdNAzgvkZSuiYXKp7KMzqvp03dwbf
eCnXAo9ZAW4pFz4kkgJuLooAHcJaJMjNRsrOnDlDvuXOp+Ti2xGdTe8sko9UhErWTSXFLMjvSHWo
GhujhiCPzO0SyR0oMpymAO3xFnRmLfGfrXCJWIDgeQdxBawwTN4BX7ArEKZJxQbEY2Mbl4iFmvdG
LhMsrkbfIi97bCOUoprmqDcbzfxVS39exWVpHpJBbT5JZoCeGTgyCSOKKbr1ZQcaB3l3/ZlazYzn
XmX6LbMXmPpF1/Y+pZh17UEJFdt1ZelowsmWZCt731a2dGbW1Lb43OLkWGcW21HV68zzZAAwQKG4
i/bVc7/3fxWWePOPtYlJKB2BhxkcIK/ukENosTOqVa/VK4ZjnjZWT6c349uJnYaKNVVjkrYkHtOr
VKatgHpfjCHrPFXuhFp9aUMCNDiGS5t+QEqSt+ONrCW1g4ZauxuIp9hK6GMwzdC1w4iLy/Xbzrtw
7yi3txAIS+hHxr9ysi8YkIFpbabhnabdVRiKDMgRuAmQyMpuw+0O0MKK38TFSdMGK5FxcCn5NJT3
MeOWMrJL1aD0HDukLJ5oTVvIiIV7oF+fwg6wwMx7BU7C1EdwF4JZLkNrpD4pOQ4Lc6XmAVihiWj6
plYeBYg8U/USDD8m8GpXgJpVIaZUY4KwEmbZd041vubBj4r3u9iPwdFETDVRTFJqkOSKzES+y0FN
opaJKeW1FSL1zAbgiNXU1vXSTlAoKqU3yKKhGAaqNuBnFLrzUNpvsYXRc0beh/S+ooAB1vhLcZzV
sEH3BLWrurTaBAO52Z0K16to+L/jv/YjiHOg2AmGVNBHCbuAwnIraWbePGmg5+Ue6L0Y+F59EAVy
JFAq8GPJIfAiVwHplBgec+ncenuf+2amjFYXPccIFCq5Pmhg1SRQqCrEQeIQj0p/KMYRAjg7CfQS
OktROka8EBxyZC8bR231pP3xjb+JaGbHXgpLr4HEuHIejuJ+aqwzp7iZCOAnteOtquRa+mDogM5w
QwdYYYlS6PMCE6sajMWyXdbZscZLk2CUrNMxBC2DS+9jY3VrVdC5wYUb8RVac7UAZiY8QCjQll8N
S7sN7xQ7d+Wt8aDV+sjc2MKDeFkUKWkJ1MDUmAtO8By2t8N4vhOct4ohawKM2MM/O7nIFAZSyAaJ
sJPUlb74kb8EoxnttVPm+m45gCGwB7WdmdnJY/S2DaZZDTJn1hdZBE1Il+nAnp7pIO7l4li1p1Qc
06a6jYOt+sTqI/rH1nIQJs0gU1H7XnMWueTWoNwXF56lW2HsWn1ytp/LuZcu6Psmm1qc1OVQfVbs
KUsxrMqO5VtGnEnSbTOZ3rI5Xc3Z1SvkOBc9pDthk36lu3BHrB8o3D0oNsY5N7k7Nu7e7xd3Zk3k
nRSUQLacCzV0qw5zCUBedyDz7lIQjvNbtpn1ba1vkRmMVVr7gqBYEPjgGi+OkQaC5x7EcaxAf7AN
PEf1D15Y7cJWtGYmxa2VZLojJVtgJWVr7dMZm629LMCL1v0HHcWPmklvUb7A9bSmVkz21jqq0zrN
G4g27epX+zrRbLKL5kL6zOxOoM9Gme66X1o907PnfeGWMHNXQSW9R8qIHKj/amS4/3ArolmPoWZW
Fv4o6ZCMyRRZd5kph9bIbgowoSc9SMel+FbWpfeiCy1eFQcv8k7g3QBtStrtUzDrXF/teqt99kMW
zkqKMmnkHBoA0EfCQK8KOa3eztJzzUFq3xyj+r4At+Fmaroa9s/MLryU7zeYjQU9zr2khgdIf1t6
jE6DPNhSRZHV3fdeiqgkTF0I2W4sefUDU1A3g8AGKm76wnSddV5dTRlHzjJbaI1pYMjJVzYpYVYd
8R8736gtvHoEGLCl93777CEHr3GRpIrvdYhlWWgdv8S1dDMSMALR4AWiOzcGuv1IZi2hvjfqqwBt
esX6y/XvPd3rb8Hr7EctCjABtEs6MSErBiiXlP1eSFtEGxvbu6S9kFTQixsaPGdTI9lP37hqk+7z
+iq2bCwKKTxu00Kr8ZqX6k1cl47c/9NUufvvjCxcZCFkw5My9OQTTbJHBK2yAOl+usXesR4uzD7J
tNiZA+yMQEv9HIXFhleWJPgu6fxdJErobBXlUQj/Xi9HN8KL0Mu4mvGwqwb1PuAtRNENcEAb7Xuq
lY90QnAzDxK80f76Rqw7q9kvXLjERI280WB1c5bJznNxjEfIQYHQxIqNO2kHNYkdO1w3Of2N147p
wj3Wcl9FhjHQew4xgULku1SHsI8s3bJmw9Jq19WYLW7hAJkA/wwAuvQ+PvAvBdjHZO8fNau46Xbl
R7yH1tJOd66vbt3pzmwuXFCaKUgJpzdGbl/9ITmQ6rUfAgiKhvlFB5Ft5td7KBcd5GarUXj95hjL
lkTHBjVMemysFoORHYQAUpe6bftvzSzcTM1YYeQTZ4lIxovSpVbbXkpd2vh263WB/+4jiJz/vjpZ
qEsja+FrFNdzx5vOrUBwf25tpI5uZiFW8Bz9KTgAs76nN/w0vBY7NGTBmeJdwO208VFXA5k/2Rpb
nFnGk8FrJtc6zSmlzbGHRg4kS52poh6bwZOu3FQ37Eu1IrvlmxHrlvXFMa78ivnK9KoRGt4GgwSR
eQUjYI2jkw/Q14NIeWsS+XtOpRlU4wbD4LaOTsxSa12PJqGMyOjO6UTwmApfx4td2FqbnBtgtETc
OgRIibDNj55f/ZLken99y7+tefoBmipJmgpcv/4bzDfznIkXdh0UU7pzEnm3gvcmoSpmVT7K8mP0
9MfG7zZCh29u6W+DbFGsbGtWQBaJdudSfimGy8jfjNHyN4qG367owsji7pCKNp3fw8iQAHMHOJac
/zQwaHN97773fRZmFncHONWABy3rkOGoO16YPDTl2tQPuaPssl2VHYrX6xa31rV4T0e5TYoBNKt4
to4izMEM+gw2qo1lTZ7zr4djsarpR8yORGl0eDljbB64q24l0na7QqiOxJ878kkDcRqbQOxkSIFe
X9t0t6+ZXbyQkClmXlcNYL6jsp3kki2hRpRoO5V9aiDBvG7sWww3rRFyCjJTNM6M5XgHrQrgWuWy
O7cidhT+q4u3VE2/v/gLE4tv5Sd6FqIzCBOpOEXKW9Y16K1UYNQ7EBZDFnDvIV5XZcVqRqaYRYRJ
odK5vszVPZ0tc/Ep21Looz7W3bnKQeOMCe2mBNUtf4lCbScgOnnd2urVnllbfEFV5pDv6qvu3CAR
0/TGIv0tuM8cUDZvWFo9ojNLy3eCggetjPvuLKsPkJs6E/SJJE3YMvqOKkhJk/FeTbaYXlcvn841
KB5gAgox+N/3gkA3tolAB3ROuGTREXI8Rmf7ibyxtvVd/GNG+dtMNggfGrU4N1wAMmzYPv2lqtDD
/T/TBv4+n3/sLBKANgh78HpiD8ta39O+dTGI1/u11bdbwe/6ZftjaXETMl+XSVIXHfCGl8b7h2qX
6+du9Q2bfZjFKS+UinYxxY7JNTND6UGRd8FbUzoDRhiG9l9+nsUhj4F7iet+clM62QmQ63IOTVVM
SrR5al9f1/rt/bNvi1MuIJeT9zH2bWCp3RmhHSKhL5sfFVTKQ2JsWNs63ovoJ/YloiZt12Gso97L
Rg6iWcmpWOleX9SWmUXcPo2CBUGRduciePUTDaENJImqjaF+urF1S8yu7nddrukJHF9ILaivPJWQ
lB5DyYICBrA1QLsw5cMf0sAeIIGdRyCVyEsvg6gF+1GqIGFUDXLn8fI+MbI9yoeaHQ1hCjk7UDo0
QnLBH/OPmsvHOJZADkyAhQ+NuxxCqVqR5Hd93ABCj5GrTL9k/JAmyaNfjc9RfCO88KsnxttE8t0K
/ysxgCdus4fK80xp8H8Wzckb+h3iftcjgXN9679DOcB1Lk3VA41Deov9JiWZvexhatQ8MnzpPECI
Bohcq3wUNuSPLMPlwKoYhy2s6Iov+8vg4mOz3mdSLsfSWVK9HSuPXqe7NWQew4htrW1yi4vwYW5q
icFJUz2ONIIWVGlHdzV0lsfT1FDtHeMl2m3Jfq4c4r+MLZ4CJRRkDGUhnfPxLs4N4OwPEhu3sqGN
3VsysXg6HZO4LyWwVraYI0ahFmIHxQ6z0nbtSDYoQYG2gDgFsbfG9Vc89l/rW7wNakS9FuNi49kA
FI0Q1NOire+1ZWL689lZVMG54WVqISHVSw/qDvBFiNs9t8D20V35T37b7JuN/VyxiJjvv+50ibD3
x6ItiI+Yj7aZo0MaTVeKf2li8XYbaUqoosCH1vk766lr6Ftgj5Uz8dciFl8m7oHylPpsCkK6aRbJ
REXHVIznthk3cGYrZ/wvS4sPlEos6CWCtVTtR5O2exFUJsGU94ZPmq7K4t5SQ6XUQP7LoFk6/YzZ
ORhKj/ZNgq+iQh43zdlhhK6jjzKuIp9Yr9iJaG9Cb7A9qH3k9ZaDWjsTc+uL17w1OMT7DATIRP8c
fYjyfl1fHlvbxbmBxRs+8NGoizFTz40MKqUsgB44B4UkJBaG4pBDvlKBErqmpLtOiHMde44fQ2Ey
wEyQ3mYnP08/wZf4gp66S+TcyZl6a0gE2vFnOReHyAhvBgSgWv2WeqnJ/WwPbocdDyA1S8VeE+1e
Vx6qwY51AQQUPbAWFTqf72K1u1ULDLkBthaoMdgYlIMKKAYdlVeP7xvcemgIoqGQlTc9DfZa/UmH
ETqBBsSIIGOfKRMQP7Q3NmvjKCwjkKEEA3OMALuTfdvwcycc35M+2DhxW5988SYFHiik/CknCqLe
9NGxqTdRBxsffVnjkGKjHpsQAamAzm4sA9HHnyoMzV3frjVXMDtabPEIhTGLByDtu/OofaAk6bKq
2en5exr6zr8ztPBqjZ5qUOvAd0HKuJOLXQQsWef0w7BhZy0+mfuCZVZe+rLXhCE+TXgDmmbDUvcQ
RkksCPpAOSa/U/ZQh47a3ZYTWMsfDBWC7MAbQJ3ydyY/c0EqCf2qHCL1HENC1u80wFzoKcWO1mG9
D8uPQNkiR1otDsxNLpzrMPa6ElIfssksxORVjunT8GcrfanpBWI1bmTsDaMF6nN0OfSBB9RkJx3a
65/1d0j03fX+Wfd0jGfrThLMWqZUqMDGlOirgc9j/NRDk8gOiGhs5U2yc4wvGe8YOAydYd99Fvvr
v2D9nvz5AQvvG0StkSdxoJ6DxOVKY4scYuPlFrv5qhWUViF5p0gaX6LdVZDue8Y4YeuLwSq626QD
l+7/eaYO2TREXP5rZOG7hrCnUj9wTEXpHoSCSyf0L0mrgvsnOPwPmzaztPBfShZwuPIBqEvMmUUc
OYWE2dVM28jTvjMU/r2iZUCtNEXYNbCBAK21oz2G9yToYuEoQCHZg2oS1OTd7icAmdKn4PfD6xYG
aOOzLcstkRpAOLPCFemyl6oY7Co7G80WDe1qCXf23ZYx9qjJQ04NfDdmSpb3Je9bEKNNOMzhMdps
yW0taRG8GSoXnZpgdM4rPrXYsAWYT+ta3fpyqw/DnxOyJOhLRzAGQx4da0Ifp3PA579TX1tQ0Md3
zJWdiWpLf9hyot8bcovzMi1+5k1k8NCXwQBvwjDSLQUDNJCAP4EX9Ul5YcFrJZNz1UH2y5A3ItV1
RzZb8MKPYLgjYzXFUVUfg4d+R4/czR7SR6is7hoM7qSmhrRiuOkdfRftPOf6fVx9Pf4YX6YVZaRU
nYdyIXJBgel2jOkPmP+XTn6kWjnEcrKP6/Y2DtFvSrLZPo9qrCdarijngua2h4n/SgZXFtCl181s
HKIl25M+akEYyD0GrFWIkgnFHcHACd5uW+GX65a2NnDxFioYDexaMgLdkfR70gMRqkkOmJrvM1Lb
BH3V0aAb32xrcYuz2lF/6LIOAD/DOw6YuPBbjJXJZ6FtpWvfR63+vhXq4mgKCVI8RYrFUdff64U5
nnzwVg1v6Ze0U0xop3zqVvkmbZXip0fg29M+O5SLtIOGTaGPGWbWVTW6UcnoNjlzAghrIA07+QQa
dwbZpaAHvf4pV2PrmdnFK2j4ethFLS4i07qjYE95TDac29aXW7x+HWNgU61AYiODy0kUIdj4R1PL
Slsry42HdtqjK3u4nOnOsywHggw3IODCM3kcHrkYoKFedaZImBPVG/MHG5u3nOgWCZS84gyOpBWh
TQzofrW765/nO05mOo1M5hjfNigzlrh7KCjnKaRl8H2i1DUi/VAMz1HzFZXaF6sj8MZpTgxByqpE
VXJkrxXZt/KeA4Tu1cZzQ1UDCpjUikt135ByQyH+94P+bb9nP25xVaIclC+xSJRzKp6JGv8Y1WfW
y/agwIv7X2rwXI9vnPB9AG00L2nsslB3qHLuQ7RjDJo/EB+Ciae8/RwgKNBI6cbmrV6p2c9bXCmJ
JKSGiNaEDsDEdJH/irLMGUrd6jXwDgcVNbXQP4Apf8MRr/r7md3FnRpDMCzAAt4XH0pVwaUoAUyo
Nxrm635qZmVxr2jY9ULSf0d7kjXVGv2L9tCWJ56bFaiXfCAu2D3U6kFes3Emp+zxymdfYvxG4vEu
KOGqKooJj/59aJBbGuPBA5JT74ybwL+QrjI1KGL4hXhnaXS/8Qu+ASn/vhVLXas6kDHN6AfKueRI
fAZT1n609ENhkBmvjnWWA8P6DyebcqlbZqeNmT3kyogGZ6Zgyz3pSWbCRTvaTqHu4Rni3IX/yE14
UykYVWNkf33BqPdv7PkiEA1kImpekeaMVAK7PGA6zai90PSamllKAobSnglIShP8A9QAJS/3wkjS
U5sZd95AUNekvRN0GA6J+vi293FFSSJOXhuCqHuEzGUVPCsk90xP5bHb++SRYEZMa187varNpI5r
q+STOoCEhEJJ9F0fJTviaQ8yS880Vz/9rsD8ngg+mxyUeUUag4wr0n/lfLxjQRxb6NAqVs6DzuUe
uenV/jmkw0PUQ9gcckUYXmJBYY+RgJh5ngsnQYtTD9LWJBDVwnAcUuuxln4F5cDgzZSHWMk+S726
JzVkqChvbhgdOxNMTeCAqo1LKuQDRnxslgTvqgxzkLitJEvwr6iq3aYdrdD4SA0NNczWSQiYjEZL
ANaijY/Qx/6Zj8llJMiXBJihyoLtm+aHUYD/oK8wAlP/CCPjboD0UNbQR6/UTL9XdxnvDwbRnTKI
IWuPmR2WQ5U8RILcaYXTgqzCjOvQ6aKTHN6JEjLvgrSR48XQOW7zWypjSIiWh8GT93EEGTK9sGtA
DMyeG8eyYWZOQ7MoxX0dthAoFXuvkrk5ZOXbmD31cZKZAcNwdsLwc2R2L+Lp20Nuxxft8xDT0JJ7
BgbhAM9Emr3XXosWaKZjLg8yaUXgYkQZ7jkDYzuBGoGEPdUjW49FgRFWHWVGEYLI6sHTWjvgP7MQ
CvT1ZdAal0cfBNDdOCme+gwgPq7j4TWQTFNonkO/3i/YgUYNZKL5Q5CQfQzqLCUEZXeh7DrePxbD
i94a4HjQXlQh34dedjBKf6f2OZIgRbFJJDstQEeYbJ8osFgDlVXtLA8/kJeZXfXOITtY+OxliFNT
lgaXlD9zQo8q/hVs/XYIBrwRJPRGj5YZBWmxgSkbqctBtvUGzBSX7rQYoillbHnxWY8D6EfLbs7x
dw3eQ1e1rl4JG8MlhzjFeKbCvq7f6+mBXHjSv7o2i6hWLhKeYTB8PBfKe4MOmx9LQJDlNhEbkcpa
+eovS4unOgRIri7hpM8YKXQhEmNTlAeAYtmzqrAKqbXQ1d0VSmd5IDqTixDKWkC30I1YcCVg+utX
LF7kYQQHTlWgSwUmHBtvfhpvyWqsvPl/WVi8vYqRDm0Q1QhJdMAJytLKM8PUhs+49w8czRewoR3C
bkMsdOstXqq6aflASKWiJhFhkq/WAgvFfYuq+JjdsQmr+7SgIIWIkScZZmPc56U4QrkJlGPJPgLd
J4U61PWDtV4l+RMdGIuTBcJHRlIpQ83pMGWDoOGozfDFAI0TsKCPW93H3/XxxUGeh6nG4nglBcYO
KilpUeLymQM149Cqc2YxQR+CCJOP9FfSyHexr7mA4NxTFjpSI2OyUrIwiB9BVJzvAJ5F+0K15DLe
DXBThgc40qA4Sqe99GOEokR26dVXim4HnBukM+EJdZOF6aWS3mX+NULGtDjV+ZMmkwvgxQychEGm
A1heIX8i9xlGHJ2ONYFFpPy1D7ovIwAMIKyiF5mMkUkADmjLcQv4tBIM/nUgF2HaKFIkyX4ineUy
N0MMxQelasX1FmJnw5Ms4RNtlSQyjQAUSOgbo7/CsbN6zKxW6RboZMvQoochZSxHnzGSzlkHhl51
dJqsPFbsA5pn//YML7yFRHqDdwKZY6ffhHgStQKvEYB3efyh087sfcMcKeal8icPqld6Km+U29e7
G+CvxsyzBIb1ZUVFLbuwywJoIEzgZiYgwjARL8vCAqQZ4TXoKjc7G8oUyH27STObkwudxZiENg3N
DUx9S8caEHlMw9jAHR4r17OBMmYmb8AyXVspEPrSqdmTR89CRVd0zlaVbN2pzX7JwoXE/QjWmQlc
XaQ/+3a4Swy7qNHi6YgNEUs7FQ91PzrZGFnIQk+sBD9idQOdXmuAgKCWSvZ1l7bi2dFy/vMxFi7G
872c9zU2Jg/+AWucywixSgX0EyH4CkP9oBOEJt3uutHNTVicwbRjadvIunzG3K4w6SBf6l4GdIyW
zxzN2mgozLKEHjKWLAfHMuwsvQZdVckMu5YROBVEs0RJt67GaiYy24zFMwcsr9pyUL+f20G2WvZi
lNItxOzrCrBUEUNm55CEiiNvkrmsPOB/fYSFNwvboSgCxUc5onJEhusothptK/5lbmFZw9F6ALZq
jqlQUL45XcL3ZHyXmGyzgG18W3XapCtXbVm+6RjEjrKJdjwF06meaRC5TmwVPJFcyMCIGU7ah3aj
167e3ibaU6BeROmfpOFWLxqwyHSuHmo3kuakiIOTpIW4+4sE+tGgvG97EHo1mRkNGhIB5WdlOGEZ
HYsa9PekRHoOsihOg9exEa6WuKNR3pYRxkBHsRFwrbw+f+3mImOFklPUBy08mD/eZvqrj2FoFaWx
jUuytZGL5DTtRdS3LU7FNGcODhnq9jYxtdf/SCi0jvjsj4ON2e/zFqxrun7XPuHCW0LeSSZRAcul
N1oqAZ1aD1LRHATZI3f0JPtffBA4OcAXoEscVFx/O+dI+3+kXUlzo0q3/EVEAAVFsWXSZEmWZ3tD
tLvbQDHPUL/+JV5cy1hPxHfvujt8RA2nzpAnE9TPidFPFI66l3ndmqzqDZRMN9cX9OIdODMz27Um
MzDJ0ddAxvWh0wtMZ0FaPkXJOUf8cN3UxQNyZmq2dSxOZVIjsz7qkLbNeWJn7GB048K6XZyaQaf+
n4Wb7ZNfCUMbGkU+ZjeqDb0kqBlBDWKbrOVFoerpT/04EmemZs9WWxuokqfA4JmKwwZEu324FBdM
63/NxLR/Z280l0iWSxBfOQ5N4RpgAS6TajNg5DPZxqVkhUgFLL9GHQ4UJoY59FbDg4UVXdq32bvU
6aC8yfMWYVggXM1nttxqntIsIeiXFnP2zuixpgbZCIxmiBw+xkA2KMoXvMfSl8yeFCPMMqNUOnxJ
fdcmhsVij7T/Znrk7PzNORvMtO2qNO2BXSQFHPQmwTZdv0gLKzXna0AYlMiKL2ABSLChu20gJHrd
wmdV88qx+8z5zo5dbHRGWxZEOdZQhY7UQeyGhD/3PUTykpivm7RFTAoSBzdBFdIe9dGuU/81KEsV
kDHSusakyje0xa6q8MCxugIV2ZjWdp8RSNUbbB2Q5jDG3GowvRASdW22kDUyk8KaBN5L/SXQjW1Q
gR4haiwlzbel1tzpCWpFwJtkpuKC0OHANfMBvwEkYIFbaklklR10UbhuacqpB7tMC5xQ7sokh8aO
siM+Ottma6sKsKRC/xtNL2fSwtXJbX3IG7O1pPBPkgY20novr4DahYZ5q7+lfr4b+wJPKtLbUMrs
2BR7Eja5oxNln4L9bNA7Z9S15yKWT1R0D72UvdWsxLhELLY9JsxqNAAqSUGNLrFGECmlvPGUAURn
PdiGWiSiUWuH0DnMyg+lrtfXN3Ph1H/Wa8720jC62tBbHEhiHmVUfIhYV6CGu24EI4nXPdVnhnNm
BvBNUYMjSz4GGqguhLLBEVpX0i6ALjHtqr3REIsAt6fz6q7JxVusoOyWSpbvw3EqbNdp/hoJtNVW
73n/Lrp1YaaW1vtYsNoNANkegKFPLMkcHM3AbA1oDKqd0YUAI25VTPombyTUnF6SwZ8XWGL801YU
mNSPXDLBu+BgeNMtES+XIE+KEwU8KvSuNHTQ4z8oAJXS9sBRVwfsydYhtKnJ4UH1uxXekciq+73R
IjKE4iX/E4GuaOJTRNExLu667kGCFkDMe4QCo1WFByLdpRyG05M0vLQd2EGjyBry1soQ1Dfl1sc0
gcQ2DaCLAvUYn/8xxIuRJltali5B4VgZJyfu9tUvoBY8LRV2PjaWCaBmWTY3OIckBDFgWNhq+Npl
iEFKqT9p/E/b/5WKB334m0l/ZbOw8ukGTFb0302qeV3+HBnGqi7GmzbtrDDDjJI6VneMQ3dqFPJT
o5ESOJq+cxszv+2H7CE0G7BEm/S21vmbEfLjoBoPSlg1TtADqiqpqcVb86RmASi6tK2ciTu/6nUn
6pLH66dr6QhP/352toKAY/YvR+ggtM7V8hHymaaX1/V/i1A+M7QzMzVmnkSG/OYoFXsCuVKF3aMr
+t+e08/2y5mRimlj0RI8pyop7KpQQNg4ussT4pchN1/ByXyeA1p+ZQ7XhTgIXYmUJS+RRjcRFE9T
UKBlvRyiFIZeaho5uu//m1zgzPbsoe0HcNlAzERG94qBrG1lQtwAXKDXD8X0R668UXMMGpGkvNGk
EfMjpvQUxfxPWFM7lIKHrKN3eh3tC0HWIeg4r5tdOItz6Fk6aHGmIBGHVh8cOSRb2d4YX/6bjSkq
PDsj2lh1oRwhUCmL95r81jIQZ5oLY1AXvuO8WjiPIoio0FilKNOnonKS/Kn1DcsoHq9/yE/2h9lU
0exLsqI3fZCJIORy+YbfBrt0W+6BIwU1p6e4sWPmQJEuCbkvfdos06j6sQlyzNwcM8132wR9qF7H
G/T7+rctWZnCtLNNkhVeyaSBlUZBYbAEqHNvgLfvPxmZA7qUWMo7loKWqzJQi9Yds74ZQ+l/d0nn
R2FefER5p1XymmNiCeogaZ05igFwL8Ysrn/LhQz6m5nZgtGa0UHt0YKKwKHfAAZbJC+83PlggGqp
ueCCLiS234xNu3e2OwWL1Jhx9H+awAlaqI9A2NGsbJk/XP+oJTuzBE1OaBuGLarhJMisVgLdL4q2
KWKC1l+q719weN8+aZaI6QUGL1UVpnqlA7+tsKkvu4HgnjnecLnDzlEgpBfcxJLRWVoWJ7poMdYq
jqxQVo08uCO/KcpfQ1qiccmcHsSPasAXHuKlRZ29H03MFLC1YfM0YtgSB6V7aVoUoidLahLTkZu9
IedLOi8BVmmY0lZFi4EPUArP/zTFUlq78Ck/Kn9jj96yDAfIxEnhd7R7jdU/YKhayNguNRC+fcnM
0RZFrYtSwtThRDeh32RH04UY8cPoyTfpPd+HG2mB2HzB/c2FOJDk0lr0U3eGvOaU4H1/9kHidP12
XSqKf/usmc8wkDqGjYZXamJP9yN7/IUQHlz0urCA2nUQxVSPPSYfF6ccl/Zt5j9KfdRi2YRyL0dE
C64GNw3+QPfDkRfrYktncPolZ56qjnQfuRDekVL27bTadJwurOLlraJUJ7oBYJ8xew8516Dtl6ri
SBmk7EPq1P6vLtYWrFx2719WZltV5WjZ1EonjkW3VeXRjWWIhEFZB2L2knv9WFzenC9Ts81R6igk
WdWKowGmXVGvY5BnZ4ULtMt1O5e35svObGtUSYD4XJHhh5rMSYpDS/5nNsTP+OjLwsynVyYLExEO
cK8DgDudIzdbIHMXQtal5Zr58B5Usx1NenFUaWf1FHWIqrLCIvDMxWLD0orNPHfYtqGq6VgxgpHM
QH1CefS/7T2b+lVn10UOWkXtGT5mMPdqfxcTUB+wDtw6/zPH1vetYbMKfGgGfdcUikC92u2SzFXL
U6G0C5fmQtUE/u2f/Z9zPPlhl0PTEutFJUbBKWW+FYHkkLzeBBIgTwSoLMYC7/qxXvAHbOYPBClM
0hr4Mq0z7AY0FSPI2dtaWjh2Cw6BzRxCIBlF1xHcUl25KaP7USROEoJxOnuJxGJj6EKb8ttCzlyC
VlGliCp4H4Jm3ojirpKccvIU8RsFMjgiAmX3BLBr5YW1vBwffW3gzEXUVR75oiYIarPeAw7VKTlf
5eAUbEsv6QNnmrgs0l//bQNnXoN2AReND6MdYudcRkcedRHW++vrZi5dZh3cfWh6YjqOzXtQXI5M
DCJWnymiXZojAGPGwhm5tHznJmZhS81jYfZmglStlR/1sdwTEzSpPHezqFoNSQexRv7aLWJYLoLU
zu3OrgBRueJTsxTHXB/uKlX5TZLs5MPfW21O16NRQnVybD6oH9+js7POIG4RxJqXAc/339Z4fkmQ
QtYUfbHjoKC22YBLvlxdt3Dptp9/6uxmFKE2+iWHBRIACKd4Q+Wxeqm5d+mJOTcyuwadrBRGPMJI
DQHtNoq8iNd2YaCkHS6RYl9ymeemZoefNxgD12iDFYvzGznah8xc1e2LGZknDB+sNJEvnNFPNY55
lqCbk+I7xN5NMFV9f3J0ZiRqKkLcg7TeEeiONu1eq5R1yXi3Navw2PbKrm9UjkFdWtwLXf6Tcfao
dAChqVXVA7zbdk4RN06Ta7bW1ECKRZ5UCYpJdsMiI3NDjDWZ7DhVHaNSOEaST1Bzw2EBysYgjvfC
IvTy1NwpjewFaRzaXdDfqDmEYvrEU3zUmKvfUa9aDKB8Aqm1Ag26mt+PJXqFvseBIi+MzBqM7H0E
yylk9F5Ck4OoMcmeua/bndysDGYC8KRYeqfaQ//vjuE/i2jM3u2S5KWBCW5xjHO2bUxzxUV6DJWl
OfHLB/HLzOzVVuNgMMs4EkdpyGxGw7XcDp6evdexsvB0X/aOX5ZmriuW02LAvyII9YWlYwy8C8Z/
5YC/TMy8VKZwqHLLWDM1hd5G/1xIS6WfS2RI+tnZNmb+B3DulIKvFLdpmOBukPpo7o0acNKu9IQe
2zHYitInNoKCaKgcQBmT6clh/K/EldryobTYFoojgLNWk+RByDdcuyfZCAh/7TA+WmqmWGX/O1Gz
DUslSPmgcTIiY0PZxBqze3n4G/jybYBWIM9TTMmE627w10IzN1KEecmYkVODHN2WDAkwbw09B9E0
idsqg4dC9oKr/EmWjpiPyhj5YKZpaOo85mMduOMiWuBZyHe5fvADyBh0BAo5spNwKOa0wy/NDDUQ
iQUTdOeUhmg1Beg86kDKVa5PNmEwzamDfyWHflPXdi50SRwq+mclYIalilyyo1CcABy5M6NgXSsL
ocHFjPn8E2bHEl0cOemBgjgWUPeg0FCUzL+pf5/XrRvWhe1XTxz8XZV5R7LY1sI78KRbWaZvlRRK
oc0SDPvSVBlEPw1dA4GCgjHb2X0cuNaNft+Rg1wELprE1gC2WsiFbEzZx4TCe+sHUKhKb3Od2GYR
Pkxw5kEqbIqWGk0qJ0vkldkCLILZjJAt8SDrl9zF+c+brRb3EdYQPyYHH+3ZT/cuq6uRaejKGHeS
QG/WSEAmiz6fkWa9hcLybZCnYJILawiplGXhsgqA64wqa0ykZjYx2veMli+djM5fztdyWtptxzd9
DrEK9VHFSIiv4Qb53HRiA90+RUP1UwGnavK7DtkjmpYYM8oSTzbVXVtTz0+rddVBwFiSDjUY/8Am
50qksZEquBUfnxMfahdFft9xhmrIYLcYRWiG+D2Xfk1648DYn8IUPFBGsMTsTC45QKZCoAfvjwpR
k1lgUZeYSjSSnhwAuLGw9S66Ft7I7iOMJ/qxy2qETdzS+E0FkXcxvoMgpC73fnKrNIWT03bH/ejZ
GBO31HVoppU7FdjoGAoeU6YAklbXLKHK1zR8gwBxG3d461Q0rvHogrkNoxRJfkvrv9eDpaVvmsUx
GAMKzJziuAqjWNV/G6VZcDFLBmbRC+DYRQbZY3IopG1cy7eymt5e/4SfpUCqnuujzNuYUCDq8zAA
rrFxsk2D1LizqE126SqyIf0OFcfULlZLGN7pd3+LkWZGZ9/l067U+kkWJUdxvySRV0NAaETratgF
qNJd/8QfWcPM2BQintUATIklmE/CNKgzQrpcryV3AOGtnhdeGwaQoK/WznWDP7upM4uzEFDJFFOJ
ddoCVRas9V3gdla8Mbfabgmt8Qmf/7mQhk5UPEUanRfrRCFrXTqO9KiEDa4Vo28xyys3iAro7GZW
GjwUYHZDsdfKO9VKQGYqMHkrg/SabSp1cHPT/MD4HpgNNYgkh3TnY6qOg9YkbiorUzANI/Wv1IRA
q8KtMBhuMPC+Bquuqi/M7P5wrZ9L9vUh00042yRNCeTIaDFH2A/C0poDZuAwhkKcrnpc2Jwfd2pm
aeaIDPDEVPRTkufNH926vVFdDnWT2hEADPHHepM643qJguTyGfz6vJmnUEnlm0kHzLogTzXFGHL5
wGIoEmaqZxTQNk7e2LA0uf/JOHLtcMxuWSrLISu6jB7BHFOJJ7X6HZvE06ACJrSDwJxPrW95kgJ4
hCYeb8F3u0PIIg2rXk4xLCesnmDCznxqCZ4SGqSWn//PYfFsM2Z3s4bAJZKoCcsvh3eGRjYiXaKf
WNrv2WVUUQCs1ArKVjSE1FgAGO6SEvZlb/bP5s6LjAmWRU6bmB5TrFtOhdUAaCONd1mGAT8Eg9cP
8E+Oku9rNg87/TIfeMxA2wHMCaY7PZYAGuWRDghqK2utxPPBxEmt5pcgqyJfgbc272wkbJvrv2O6
J1dO17wYKY+RYRppNx6FcgNaOkcMkdP6Cw3Fhc2bFx99riGkKICaMykQdGKvQBPnv33G9AvOHI9M
AwXgJ1iIk3TTkXdJLbbx0sT/z7G32Z7NnM5A1bwwA7U9yqvRHt2pLRU6/BljZ264XUpMlnZm5mwQ
WGlmMF0qoVLk6pg/qdWNIR7+28LNvItSgp8qMOCxYz23UPKCvAwY8pV6YX/+n8f063bNXAT6XFWq
DLi/RbiS6g4a8r7XZ5mT0jswIVqkv+8w4V0k0YLhpVWc+Y1o9Ls00vF9pMAo8vCayajPDguEQz8B
6N8PxpyzIGlF1ZWk56dRHX+PxeAM4BCk+QfNNGecFHsL+lbIic2QD1Zjt/CNC6/unK8gK3jaBTVC
I5G+mZhvlALMe0SgoBgWYrCFxZzrEHUyASF4B206X89XnfFaF4Yz5N71E7ngLEzy/SonTW7GeoOT
wso/OVhj6sfrf3/Bz8+naRUWSTWm68ejCYdKanZgwa+ouVcqj+v+wujudKqveNf5nKzKEYQFk2aL
ZETPgI3Ycokyw7NGuaeBvjMef1//tqWTMPMZQi5FX7Vwgwoq96OsI61UPZU+9eXSUbi4S6bBNJCA
4IUwZn5jAJl01FCwn9SaJ4AZzfuP65/yCYr8sXZnFmYew8eg1lD5Mj+BUv1EXtQtKiereHWXr2Lb
hKhlUluBHW6XygM/2wTTXT6zO/MYpeKnY95gzyCiBom8P4C3b027dbraw4Q/VEKXxpsvHpIvg/PA
w4iUtoFq+aQuiaxNGuyOZNshABnpiDx/bJxC+Tfv8ZnFWQWkkjhKLD1ofwLMGQUGCgxLo0yXn8oz
E7Nb3CoFqFQnwc5PQWPpWHihZ2AVab1B57ZYLYXmC+dx3ngkwdiqKqtBGib+6hgAgvrK9fM4bfuV
48gm33gWYWB+W0kCreEnqWP7sRFbRTZtigXscr4dY30i73Op+Xrd6uWX5WwdZze6AkPpqNJCPbLK
yxPV5okB6RXMeCeqQ0ppLyQkhk1/kEwT4N7FsZPL2ceZ/dk9ryM1V8MWtzAn0dEkNcAkoG4PuwM4
HkU2rAs/d+JcAUmK70FP2TKMJxM02tH4QATb5OlfLr3LIniJemVljls/9x1VYOHCagVZzJ0agfii
Mza8ie0AWGxLKBV4iscdaJ5fwfASWmZbb/oW042oMUgDA9jet0idPQ15s1FAAxkh3ZC7gz5me4wY
WEGkb5k/PgyQWK5QjEPqtOa5vmK97KTKUTTVLgPKEZxkaJ4OtlYEULQq7zItsMLyueMg0a5Sz6+N
hwIVt5RDjbvltqiFVaSN1eevbdes0h6sqN1RS9JVo6d3oH9H/aq1FGU3yB7XJKDIQwj+Ihcbx1WI
6mbTE0DkUTNWUNLkueqCfmDFR1GikEHfwSK1VsgukmMICvTvkE63tTKwVXqfR6qD0vU2lw1vBDUO
as+P4HxBcs9HV8+l+7jMHDA+P6ma/FDE5lHLda9uHscGuB9mYabnpQVvcz7uQYuzNkmoQ5GU70If
kKOWQhLbKPBMoHtUcAsFZGsaTqk4OE/ayPInALcoH40eA5eiWfU9qo8VpIzk2JWjzVBFW6rTldkF
Vquj2MdQ4pSD0W1U4vo6hU41ugJxutLYPlXvOiVfYQ7DNqIPUtb7UkqtZtR3ZtVa6TRGV6UrpSBW
wm59WV9XqkeyWxwv2m8CMz1GDNXhRlsbCRYxkvsbMkSPZR/hKIj0qVeMJz3NrNj85cf1Y8rWnWyu
AqhyD9o+qVtgK1wBIfCa9RjCzWwVx4ZL2OmCeiQEt5Fy8rtH1sk2KWQrCvaS/LvJh50WjwCTd+DJ
S72s5RbOsBODZ2PQ3v1hp2cY4PEVF0LhHS2Q8upgXkRgS8GTNL7Uuma1wXNU7OvoKarvxvpY9m8S
Dq/Bxg1QAhjortdFMhxS0q3UBlRP5gpdoQPLu7VWjy7RwRbT7iEMD+iWv+3axIJiLDohkzTQc1Pd
VFJ7CH2xSpXUbVi6MjN/7cupp4OsJw6NVyn/W2CyAxOs+E2KFUgUQ1l/pC611Pipl44qeMNZsYJ8
uC0Btxpl4PhhN3KHirekbvIME12o8xbjhKOt3EQ6iSB8KSF/jkUNys7WuvtMf05z/zVLn/yhuUtj
yan5H6JFjlSpdh6Ay+C1MuMPORpskt6EmfTA1O6OGYEtkV8k2wmdvlUksDufQ0UjsiGkaYUhxDC2
8sBdpaPrxIdGbSG9dzLy8VixIeiwH6myT+Q3pR5sdJpeS1K995gbGiQo742522sgSCnv9FjYqdp8
9AEgKPTVJIfUz8AJ9xek/FY0IskBc8fI2kkXHuxT/Uky48cSHENSqTmMaB7G1CwtgEcB51BCBNjU
JSdgr7lfb7T6ZepxZc2AHgXgNHmARzse0Nkt11ngOyys7qAIYUd95gjMx4WJvIklAYxKb9UhOFzk
8YE2tWOEkdsy3+lHMC9EEKdMUNcQN7wqdqWKj612ZXKT0frd7w+GH+CWQEB2RCeheO9VY02UlV+H
m6igKdjh7TSrbsoCjeakfUhDgSMTH2upuO1lekzA18nAjaT8AbnXipnBOvD75yby0akbnzHt5yZN
fdura6Uk721lbrmPsS3T2BEgCMZ+I4hHFGinjRhKhoSUVXSRq+SRrcbqO5N8J5YUBUQNsZslT6n/
q8fwfuvHN0YjWdDS7En50pvyIamWAFs/hw2oasiyAtUu9CTYD7mARMsMWikqP0VPoJUK1tROnNAr
dro7/i437Sbbmq/K5vqjfCEN+mZz9iZnZkwaCCzzU0nGtRoyq6YU2Lqlrt4PeNPs02ZPL3TKeEdB
w3VswHdT+RIGI1uoWL8NObsxYskzw/IBUJrHoki96x94Ker49oWz2DsleeEbdOQnzc9vQ5WAqwmF
Kfa7Tlp7VJ5E9FIb5SHj2pqb7nXb6oX87JvtWfyN4gCPVdLQIxyykwfkPS9fpEI41AytLqa7GMrO
k5I4jlthQQ8h14ZT1NGNwv6EaD6TEV3EsDx21W0RbFGsAW1cYtWQalS0xu4DCVflDfzqkRwsZSxT
TDsLEc9/+ZzmPw4LtY2nKgBNnPqj2KQuv49AZG6D2uGOroPQChcKD9NJu2Zx1mlVpA4F3QZHRO9K
J4NLysHNmQToN/Mlyfif1DHfj6M+SxpoZiaMCkGP8mnILe0DTgfnkoI9+rm3hTc4tVWvotIaTMcA
lquypDfx0RxyUCwvib3+iMWRbyoqYhrT0HVNmw+vjDKNDCE+UzTySZTQetKqWS31ZZbMTDnHWchf
JCNRWrnjJ9MYnIooeJEOOb3JUpC2pcOO1f1a40sybD8Lw7OPmyUaAUkB1xZgn5zoLqpbzSW78Ddm
Bsu9dAAYHiNU5omvu78NUtLY6tdLY70/MqmZ/Zl3k/XMUNKp7ugrdM+YtOfACF2/4z+99szGzLUN
WicVY1DzE9u3LoZ73eyYrsid5tBjvUlcTA9u4vfrNpc+a+bSTBDp0mbA5ZQzxeXIWPRCW183cQGH
8f1czlxXW0Stgg48iiLo3dl4HpuHxMlt066d+AE4CPXF3KZOtsoXDP9wA9+Xcz7SMgxRWfcUdlNC
9zkGrAsfo0HozKtg7Fn4xh+P38zWzOXoGpOHsMSl4Jsxdbob0wOre7fGgAHm7JEG7EO39J36falK
8vNNmhme+Z8mZJWRROg2l9UdMAh3IzE8hH+jliLFMtyxv6910I6ObAexUuc/fvWsnAEwj6xLCjq0
hmLJIOpUran4H7jkbqK6JPbwFID6zngdFz974dxq07+fOSFBJLkMuoIegQzzpmdM5K/QgrfzEsR2
jHmm9hEBwipHv0cDom16dAqz34a6JC7zqbv07an5XH6dabqhmuoPYLCQQhRORTueZFL8ypIGnPbN
+Mj78TZrwkdFAS9FXCipPYa0RJ85e1eT7qPS0tuuqA4FlH1H0jKnYYXH4+JVpR9G/1a1kJGuG6eT
T2kZrwYfDo31mFJRa+VAmXRq2/bWTLu3sK5vOQPjhNQ+8egFWKstV3qnGTETn6boafYQUtWYtoeY
3a+u3IVTfsGMQ9u8ivjv9bPwIz6ZFoKYOoMKhEbVecfMiPKwCRVCQcVx6wel1UvGrpTojpRkZTRL
o8c/y6Azc7OTJ1CdEOB9lG75RrXDKbpFZ2FTPCsrYcOjYBaKHdLdWnq4/pUXXcrZV86OnRR26QDk
Kj1SumORD3aEXUdOY7kEIr7oTs7szF67vghpB2QCPeaUgVyMo8XNtxitXQDILJmZPWrBSFDJ6hBU
DlkNmvj7iKLes0QcvWRk9qrlrBpCkvj0qA6geDV+5z44J7uF+aQlI7N3rCctH1EjiE5GNd74sUP6
t1puFx6U6Y/8uOxnuzJ7yPqSDJqa47IzMKfoRXrL4w2HOKfqhxZPdyCDXqhIX8AMTk/nl3uZefcs
aX0gvaBjlmyCdb9XhzWRrfwR8aTvdS5xzd6NwaRmIyXZpUfJWRq0vexmv+zPrhkBwmxQS3U8tb0E
KpM/eva/j319/8LZjfJzoTahjI2L9Fch7mTjnZIleruLh+NsFad/P3ss4p6GpZHhcYYOyF0sbRI+
YlZzITH9fyLUr7WaXaaurhQC9zueOq9/Mix5LTnitnS1reG1j5ILCtS3YMtuxAfyt/slwMInevTH
2Tz7xtktozFtQn1Ix5NuJaqleJpdHac+PHDLN6DY3lLHWAWrfDNuJgDQuI2fr3vGn62N2Us4u4F6
VghtDIfx1DgTNX7ixG/NDpXcbe5Jr/qC4yKXk5CvxZ5dxZCNoPLr2vIY1JEbNL+DLNgYEs9vgKV/
gC6DKzKO4q0gW91sXYkzlzb6M7hFf43V8CbGEoBfbVVEFCXMZAVGaFcxT2nWbRQZZfDAdCoqW7H/
R5fNHWd3FUNhx4QiIXlKuiS2asaPQdnsOAixMZ7t9GGKOjLUOVEGGFv5z/W1/cSPXtncTxjB2QEe
62iSOIXIk0yLrTaEbqcoTiWB7T1J3Vx7YHKxaoXq0LG1WwYaYBAjQAOEWExQyFTcJ2YBSS8QMbPA
lgty9BNXDKBeDJU1CEbDNj5JUWVf/9EXlLG+3ezPyPXsR/sCcyil32vHzks2XbBiYJOHYkJdWqZb
e4FqpRtQl1ZOuyGPkrPEfLHguT6P65l1Lc3GGgVIDZq6o6eNL6VsOtc/8GLE83Xj5mxSYx9pZd3C
N0MQ2uEEcW+auhOLd9A89ItjRT9bTt/v15xVSpUAv9ZAGoHlVFQL4sd25gLE7mJmEVxQYPcLXBRG
nXIV7wsX9I+Zs5z6Xwx/zj555khDVGs73yj5qYGYEko6u5QdVQn0lhk7XV/ci9tHqKITqqOVI88s
8VgCMVDVjKcMpSkBtYkhXHjML7+tZyZm/jqQU1IIiv3LbvLDeIjgOFEjJdyeZLBAtgWSqkO5mbi7
k8e8sZYKCpeDia8vnDnsvBxBd19LaAUX4b3EHkL1xOttRpvfRYhyfbvgQ5YWdOaeqwZ86Q2dpI70
HBRtNuQ8li78FAz88FJnCzrzyaJUUqZlcXDK/HgTjFu5Nle+OdpFoTtaUa+yLLYK9STniRsA8t2k
exYvVP5+lkk/84J/VnXuKVV1iGvmI+fXVpVqqbbh1aikFJrdPZCbCbHQuORD2Squtg7Xtdc75aay
EtfcZu6y/vXlN/FrReYukIH3rxMER6zzJlxcceROaovVJzIOIuj/xiGdWZsFi3EH6QqpSRi4o0cr
wsBApaarFOy3IV35S2womFi5vt1z/8cGyCShzxicGoTcigIRx746hfkAfr960+qB0xO6NlKwxEWl
/iueeqoowSYg622L4YkDTsrh/QWQyWXc2gY0Qfxkr3MKRZOYe2iHOjVoNks6gvAEvRVToIGZll6n
F/chqqxa9lwy6QPM0CjvAjVHXw0wJHPlJi7S+yzF/21XeQbF0BYyKfumQXsW/YimgPTIgH5k3K8b
BWjoDOcjBFjZD9DiKu2qjryiQg+4ruMd0SHAMSSu2j4buvziDzle1WwV9dtCojdNH39AWsHu+mql
qKdSX2kdTjYFTzh6ZL6oLCX2nSDxoI2yE7SwJVTuoyh8jwR9DUfdxdQIBnwDu2cPA49cExBDddDs
so5dBKw3DQvWipTtYw6Gjyh+CsCN3KcuSaAXIRTL7CEeQqQ1YA6QX+nk14Lr+1rCSKbKDgEayFH5
ESbSmjZu6LN1U7S2PrGA/QqCfROiW2beG+LI09KN/Vt0VSzRrli7RePeaB+q4CUDW6CUg9SGpQ9N
IlxZNcE9GdqiSMDEbaIr2qyTKnonGG2taihfiled1DbiLwB1C7sl2u0AKmeDRatyyLYEmnhNEX9k
vv90/am4HGicnfvJ9Z099ZQ0xE9iuLbef1YKlNoHbPWO+fGTIWdWVj2WiJgYRo6M2BEy5lNb1S6l
+0FehT0KnuELpUsZx8Xw9OwnzZ6vKKpUXagiOg1etalXzbpyw3W1WIqf/swVjzufb5HDvBO1WqDN
V8VWXqYQag4hNfN+fYEXno45T1+npWMEGiJ4scDJ1cTJoORz3cLFuOJsuWaPE6OyPJoBiphBGz7U
4sBFeAvybIAjrtv5iWKbPQ+zJ6rghiYpE4qt+z/Svmw5bh3Z9osYAQIcXznWqFJJsmT5hSHZEmeC
Izh8/V1UR2+X6eri7T6v27GVRRJIJDLX4DVvyjMuSF5rjR52WG2lTmGv9SlX1sHXnfFiaVZx2dZT
jcRkDl5QtD7P9Y0OX8GBZ/YYRpCa6I7Sqv7MWtRFM1qmLeqaADfRuWvQ+Nq299AD3azpgF+fV/z+
bF8l68XTsYz3bEzJeE5VwypC0QCJg6E3OG4V3KTq2tjTunchn2traoTTKHaH/qWoT0A9iHrUrdsf
9/pm+KcDqS/23KjX8RTChPvUaXBVbRq7iicLEqC3o1xfqr+jLKrGRpA6pzEbz2ECopGypcKXGapD
bVXw+q9B99da/R1pUSBmcl0lioHOiFyOdpHEu6yEfVXyqjkuMKzoAMk9aMDEvf18f0PSF2EXe1Fv
FKmEbCA+qhJua/Ub3iZYsbsOzgYxnJS7rTLA7W1NHGzt4y02phKWnBgwszrD88KcPptmN98rbj/a
9W3xzwtdIkppk6rALiEGrmibfwnJSz5d3RbXC/vfYRa7r89HhZYjps8a07ZQHrVi4BExWWNKBP5u
76Gjt2JLeL3587sxuQTa68CAFHlbjOfGDUD6s1JX3sOA0okc0863M9lRtlVbeUHlv092ofPfK6Dh
qn8Rf/HIZgFPNtHBI6wMgTW7L4A5WRf7Xlkif8HsowRqF10zns3xXiOZb0Sjo0Wvt9fI9XnaxaPM
l5yLnNZBhqpLAIU/R1tjV8LCKdjMl8DUCVebq9c7hhexFoULuNR1F6joJ6uWcObeSAZBgc7RIcR9
Guz4l7ir/QxnEsDVvnySfulPtx/2ek/h4gfMr/ziYRkIElVKcVC0Ht1Vd5GtvsDeSX6fSVbJnexm
u+Kjdv81URn38n2xClD+DyfyP7tlaWIVtxWuDdLXWdVux9SFSHoG/AQ07WqMcXB5GMAgFCtJbvXN
L3Jrr8INi3aIaiBC3nw0xejIxrfKgEgvllVsUKtQKMRZ42NTGXdV9MBn/W4Vwuq+lMEukc2KAoEr
wXHDuf1R1kZb5iIBR5BDL/N0nBup8V3zBpSRL9llhptjCsv16AF4VNt81bd0tWO3craZiyTMpNaI
8xFvZV6P1MYJaovWEpUvP+AaYDHQufLJmZF8K/XfV6H6dyH771XAyHwWXixEpe0bU4bRzZmO4P0x
JwNKt7Ki98xKn2BCxewa4rhATsJ7s1k5Ff4mif9x4LGltlNK+hTK9PMmcGQv32QOk/Gm5fOcMtvK
4l521FcUI//DleX389I/n9eEXHkia9N4hkmlM7qFEyHiRrLFjGSx4Z/mSdvAbpGu/6e2k64zQ2VM
A+hiseXhwl6XqCvAiuqUB5jnTCksSKI7rVD9JlM2wEFvb6/nq4vqIuCiYJJoh477DFDIE/M+lA+K
shUmxILSduVDXr2mXARa7GlWwbisnQPFYXnMGZQ+05WtCbkvfJe/1ulFjMXezDLGx9IownPFY6fq
3qMm2BX022Qonj4IF4p8fj786EngdGUGuYtPJZCBI5cjlxo7Wv2KSwhbauQ5mF8EWMlmBnx0ZCq+
2lVbkcU7IsVu0IO9jFkej/xE0g/dUB5ofN/L/A0WfXcyAYdZNQjcAAqIaoRwNJXtaKicUM12bcQ2
gz75UdJtW1VylfERtdymxeW7Acpd73QnMLTtkHSNBRS71/WYlOgNhHsku2X90VBVK85doPlPTAYF
13TY+GIAYiByPxXJQYJzbGUmoNZPtkSbnTZqj32KNdtHLpEi2errdhMPu67xS00/gFFjleDb5Q3d
6TUA/+BAGMGRKjsMXwTuBHoqW6WxDaJqU0IeQRN3gR7vSdqch6HajWTyaAcA+QRbTEq9Tn0kfX2X
Q0FHQWtBNOxQYrIhws2IILzPvVQzNlncphaJPiS0okwIB8QdueeKfgcgvT2Y8HDjsZXJyg/0Tb6l
UJ6P1ZNSfDR68owr+6EozV8RGuy0jDeCBc91LD3PAEpAvuw++xalgPRM9NGMjP3UNlsZ8EVAOXZl
aTqigo0GkV0pDZ0sBDZOG+3YfGxj9TPAiBN2CuO9SuD2MelgqesBXFVr/lJopmtUyV0dyLXTy2yy
BVw4gPKGoGvYVU6pgoUwse9NWriDGh+SRPyYpALUjs5q69CKY3aCN6DVj+AASEciA52MrwpXRRsu
9vjdbJ9xxSmh99eF9UfV3DOSQx1+2PTN02Cmbs3yvaaNH1GnHFQDLy3s2ZnXyrep5VtlMr0QNwC9
g3MmMNLFxD80aBZyxQDx5qlBkzVuB49CbCLlcF/Ro/IgzGrlfFjZ2myRQ2Q2yLA6rJFD1H0DDmm7
qhQyl3U3NjZbJA+h96HRGtGM3xKHpvXUvbGdHvKtPLnlLn/sN/Thdlpce6RFJtFaUXZBiZJ9Ct4J
8VL55+2/f/1Y+52qviaoF0cqV1o1GQluOxGgMZWCyqqs7ITed9I+wGh0kg0rG52pvS+ryJIgd5WG
lY/SY3P7d1y9dP3+GUsQHotgTAIBdQCkdvEm3YHG5MuoI9ZEV6632i/iLK4gEpQSuSzQjQYxw9Ps
xEt9su0cxash8JKv4DKuD2Qvoi3ObwBnNFr0X1dJ1Su9eBc5c8VUgQqAPn/mma4CWGPwU7VrHyJZ
bAcagDXfvKqV17v63PPCvvjMPZ8MDfzjBM89urKD08OR73pvcukmdMj/smgNYlCZyeiWG4sCUfBa
45NZiJOghxDKojlsim4vl+vL9neI5VW2lyi80qtRgWRPjUnAaIG5hfq3tabIDk6TW+xib7Xkvlqj
XARdLJ4mpaLuG1m6n1Un5HmGCjd2K+R2ve+8fFs9ca/f5IE9rpXca4EX6wiWMoMYTKU7wbLW0jlD
ek7RscelRE3ylUvP1drl4iGXKwUIxCabSnEKEooNX9h6dNTBcrv9Aa/mtYso879frMdGkQOZZxxR
mgdwsayyXi3Y55fyV66+CLEoYSeu9pOqmPGZRDZGJJsc1Yk1s2jnzR6f1tgEa0+0OHygo8QbHgUx
7H1+GVA9bcuV28Cc6m89z+LsSSmP00FSu9PYT5ak/ujLFzANbVMetzBgtTn779Vs0a65eIGLs0eA
DiHqEiuh5a98gkDfqmHx2jtbJIqpLzPRp0gUFcYFIEMEqMNur7PrV8Z/HgIMk8VCq42mkmrSYdI7
d/OCe/Un1UD6tYr35LmijuyiRxq5Gnbtw+3QtzeSvrwwtkyt46KEAtZU1RuFuTTsNuhS3A5y/Yp4
8XzzLrjYSDxV8XgTRU7adc+KChJX4UUOpmsTQ0dvPlFCG7cAVJFolIIzuRL/9hfUySJb1JQEuNXI
c215IFBuDvs1vMC8rP/zstfJ/AsuHnDMDDWUIbJziqliycbPvsecIHynoHE3Uu7ffp23E62+xJNM
0zDK04QFyTGHTjR47YD0Sd9ov+asuBZokS1MXRa1FLTxOVQqVwpid2zgT5nYihavfKG1o58uNllj
1pCIrDB+qb8DcXdobIiLQWUQrbPpDdiftZpnPgT/+l6/ax622HCTyBMwDZh0PwTDI4dSbkbhWdRG
3bmJ2Hsm8dilKlqzcAjvoONkQUoVs3G2MVtiSRTM2G5wg3qE0pYc7bSUeDpvnQoUzmJtmHC9vXfx
UxfneRnFEiMlxq/9rv/kD70/4y7Ervom9sq2cToHdYSbw8sbfnJoJNu319rV/HARfbFz45L34FLH
4XkM+LZNX3OzPfJuBfC89vWXbC84+VRcQRg063o3eo3s2AW25E73mcvhQb9WZ149pC4earFbTaPK
wFJAHT/rjoyuYhfe/FIhD4opg+YMsCCRj+2x8NdGqGtvc3HaZ7EMRxqGlovWMFfvxEuc5hah/Yom
zfX3acoyaByM4nRcnMKaUvAghhYnWEq41OretBHYS2GOLuDc/F9bJKvxFodwEk+FLEmDdN/0ul3H
oR0T45S140aqDkkhbNgZWUYn0J6AVgAgH3m68sRX8+/FAy/SRzTEmikp8MnJu9HPw49W2+dDBW23
3KarJs5rj7sEZsWdoUYsgQZPso03WvRY2ZBAPkCEwC7HbQyRDPf2Jrw+WPj9eEvsFQElIJpYJGAb
HW94+PLvgMSBbEjkBiCD/i/7/iLiYt/nYaAZRYSISbCr8sSi8c9QrJ2aV8+XiyCLcxlUE1XtegQp
tQDS5u1+qieXJ27ZrNXZ17F0F6EWWz7QzXrqZSLdw9TrQOv5geQPKKs8RFmEiTdUaLPsJZHK77Uu
uRr5NNrSTwrw+DkEJQQMsWQr1apDX0AkuCSHCOQ/AsYmoZ8pfN4jZCkJbrBieuoS2Vr5+vNv++uw
uvjti6yRGCFruIDAmQJItBlv1Lq1SQoKIDkE/SO48V6oKODq76Ietl3lty5BNw6I1rXfcfXQvPgd
i3IgiJMc2rZydwL8KvDZJnCG3II0vweonLt6j72apC+iLXLYkE1JlhBcJxtXtDsB9jFkmh5kpz/K
BKjr0euBOoPlsJ2461iXtVe+SGhq3hVcgSHRWdXfeRofeGiuZKyrR8HF4y0ylqxTXsRaJk6T+TYQ
KOq+TtnP2wtn5SGWgJ0m532h67iLFaPiRYNqkdJcO7lX1sTXNP+i8E2mUi0IVAxObdE4svljZMSP
gY+Xi11TF5YEs2eV34UDpA3Cj9uPB2OE2xtjidmpVcj+jZPZnWJFHMe8iiAYYLzW0J8menDgkfoR
StInFMyTg2kYgd91teErBHIoTQ7MohIZj1JDdWvU48zmyHgHCBL4nTS4RSD5YIE4qaG8qRQeHtAJ
a8tQthIif0so9HAq5ZDrr5HCvcaMbRDcnMYgdxOsCfJw8AMV2hpdbxHtR5aCAVn2NoGjgxp+B4PB
nCbLRLMiU0on0PoNDEugmY4i+wC5UOCZ8de7zyB4S9AdhsRLzt5LgE9lDAeQYor8Pk1+hKNi95NX
StswLW0Fez2Hqn9TggVyDBU/qT+GDlI6uk0aeAYXyE64dYFoDyjDtwhCSNDRBBUPve4Ayv6hPZX3
E/qohXJo09CF22BL/b6VbIP9iHgDj4DBnfh7qqDbGR+zWnf76pkopl2HD4Q9S4JbJP+M8h30CJ02
bywzRIs22jP5sxyZNUkgloAbLQXbaTCsCTjMMtvS7iOiocOMTwqnhbG5A+PGUmUQjOg9zfeifxuS
n3KzndLUgpNWNOaeLL3I3bYsPtvkE5YQVl8SF1rh4VD6RoLLeXmoI1g/q5bUFxaLFUfucZ70mjfS
bVF/EC5ZMOUC4nRw+m4zQkxBLWvMhBMrayJ7KBWnGSCk3XJYS3zH5MPXOIRMM8sc7DAs7FHK7DLI
9nGm2lCX92X1XYUyT6eaHlU+C/2s9WtmS1eB/UyhTJ6dekxz2UJUaanKgVKQk1oea6hodvwlH48h
aDDGUdDnKYJAnrGR+k+BrneX3esBcICwAiZtA6bQo9RWIDfQVb7BfPwvj6TLn7W4lDRyL7Kow41a
O7dbfR/uMJ6zojvJT9zxZQ2bdy1VXgZb1iKSOVZq2cB3eMiBq7aKEyCB3u1kci1XXsZYlCJx2gBh
xxHDSAO3YBtYQbj/twjzL7jIlE1GhAFvY9hQk8SNsz0r18Rrr0JgLh9ifpEXIfggFG6QjJw0WMVI
AZxLAWPUzVMOP48ApjJdFlutsVMgtTVxeH5DDrZ4k5TJSRu4W6UbIe61SnuK2s4eGv7K+u5lGNdu
X/AQWFk8izrChMhu1Q1oKwwxsXQBzjd2Ydxld0qXujhOHC3XjyJ2spg4QZg7HFAiBpUoOuxTA0wA
zs4N/lMw7mIdMO6dWY22BDUp0xzchoau1EDsygTUXgoyuw20V7TX/Iq2PtFwc6do4mK8Cq/070EH
dlEHiY/MK5HbUnOr83BTCqi79fDl6T5gG+JLrPg+TgJj6Bpndf+dkS2A9oc4fgzgwW5CM76tvbQA
6naQfPg0eMZQW0ZWbzG0gtdK7TOiH8bhaUDPvVTDR6V/14FOV12u5hawOhCRgEIY2aRQ56KhdKQG
c0MD2SwhdppOv4hqHktz8EuglYl4jqP6EE6dR9L0V9OKpwZuZI2e7wqUgFXJ7YFwbyhPwI+e6uDd
oJI/cLD/YgrivGmlRrarEvIcyRHYxd1ZT0J/LGt70txmkoAF6pKdEgznqqghpau+M1ptaR/jXvPT
4A9CAfJX1E4SCdvMI2Du9aMuntW+9RV4FY3td2JIDskxfdaHQ4BPWCTckubBryJ7sIf7xhtojxn9
toWyYjQ9gOm55RCSGxCuBxYnqPWXfMLRVGfnHmYs08hKOLJ8izRz25t8F8flTu4gfp82Ph2k08gS
jMVTPxoAH516n8TxjnWYmA/JpieJU7bQrMG1Ny0gR5f6Y/qzMnzSil2dNJ4OGgPpGhtujQnOH7Yr
+8aCLIGVgHRqZh9wuPbV2INjDmYYD52i2XSaZbIwlsr4TiOjWw+pA+fCYwj+laUZmpV9eSDjpKb8
Pm+OuX5uyxjmLCaUe/QtGV/G4KmH4FgOnaKCNHs9B7jQyF/HKt3qBCgMHJFFBporMr1WPGXGToPT
uQxEck51Z4oaK5KdXHEjVXuORsPDTjqEAYXVSA3kQHnUOX2K+uZXFtVbOPva47Sf9OLIWPE5MH5o
49hOy3v0dKwIvyDJIWJC2HaK3omMrkAaPYwqmKfiSKXUyc2fU6M8hjj/4ugeqHlLp9QJOtMqZBZa
SpBCgyn1ilR+kDh8sge+7Rv9oZCKpzDVbLUROwP+fGwKXVOrHoECO+ccmh4CGJ0ENj+wxawr+CBC
CrFo0Gbrg8EaRLpvBs7tMqIHDupNSWvUBTjIiXHsOx3y1U+kvIOA6yZJ47tpmg6VHN+X5hvcYOwi
h87c9CQjiGJ6BkVp0zmj4QdddwDkHzR3tDFF8nw7r18FGV9m3eVFpWuBhIEuFLoBwD1a2aPuqmhc
YYM5K5HmQ+jvU1fVIcACERamLg4ptcnScKRwHS4KcR/VO2AwWvVbLn+DH4PbBi1sQIBRUXTsBaHC
lShxk2qtH6leq/gZJEL+/SMW51iYoOskzbKvOX2NW4iGKWr7mg8ksYUh3oMOxUcK8zuo3PGXMg0K
R+MdaqcYxkk0VB+0UuJWxFU3m9ipJQQeab0thuixE0AZT896T6w6aw7amL4GUeQmM8Akzg85fUt5
d0iywDEN1Y+LBpYX+Og59EdY3sFHekD1OD7HfeCH2WOPy0Df+LmROsakbzsJbUQVxhvgBvWo55lp
wNpY7Gv4J/H0+8p3uvaK4ByCF/HVfvvS2bo4hyVA2mUjDcUpk2Jb1vaKAEmrfpPopjInp+vQ1gZj
EYwDN4Hi2e3g1w7Xy9iLz9NLSqDwHPfKjjy1KXmI82emiE0t3TF0VaSCrcS7Pru6eNhF0ZF2mjx2
GZvv6eVWPhSeBEa0rluYctuKl+2krfYg3a/uhWsV6OVzLooIGRinNJNIDJCL9JO64U5ximfoxQCk
sG4bPb+05ca7DLbY4mULAG3czN2jCeJy8R03V5sr10MoqqZSohFZW+xtwBSUkUv13AIXTgSpG3fY
IKU9y2fT5w6G6Nlxrcd3HR9u/o65WCupOQ6jnndoK2pkS5MWfnfHAtT6KdtnMYQVUsWdtGzTYDQC
o2nn9kK9mjehM/DPEy8WThDkclIXYLXDVPXUQuM3HQJHS15Mo3U16UdPudMo9SarBvt25PkP//01
fwdeLJ0qawpRwLXwVGRYnrhBwcJuK/KVc2H+K7eiLNZMWhcmlYwWUzqQa2AlZsv5r6Haa3QNK3q9
C/L7cRa9Kp6BltiJfjzBk1eklTPUKKgY9Fhxo8+ztZ7tdVDLxWdbNK4IKQotMPDZFF/THd2bEd1I
aJ/pQd19jRdOazDftZWyNJnsemoKbYL1FQTB3ByjcGGUbqHAa3DS38yUexAStKHULGlr7a3rWeaf
d6sv7rlqPaCVUQvlZD5OXu+Hu8aTdwFU6f9/OBTX1uVFIbHUH69YNPbmSNipamJH66G4VmgvcsBX
Oo9XxxeXcRbrP9Qg+zdUuLwDH4j2CtR+0cpFP9sDRtw8FN/WtOuupbbLeIudwIeWGb2O477LNnU/
OHmxply59uYWWyCsmprwCTs6bw6ieQpDd4Dq93+fNS6fYrHu0fFoR4Pg/j6Eb5r2aEgZSv6VT3Pl
TRkEtZ2qEibDg36x3MCCkwdDFDAmMHwgqBy9XDONv5Is/ogwL/iL0qToApP00F/DyCWx0oZDV6b4
kcB/Tw9NO6bTSqq9RgD5I97iWKOVUIqBwsC7t4sti9zpkFb7MbUqG3TyrXAV1Z3estrGTJ2f1loN
8ydZpOA/gi/OtyiPKjBgDHIGJh3Iu9TvvRlWtRbmyur7I8z87xfvdGyBJdTTDp0dNCHraldA6zru
Hv/r5fdHkMWmFf1Qp3kNul1rHoNoJgUU2xgH8+0o10qCP8Is9qqSMVGZ2RCfa53BFBng6DD1SgDD
04pYjfIrgAGBCdu53HhP+tfbwddW/2IXFxNrVRKC+17U8BEdNmE/rOA+1iIs9jCY5UUJj07QKkRt
59kzJZVz+xmuNWwvX+By6MIjKc4SyBXBFWN0NbQf0NkgLmCfaJD2oDAONshHNrwTOfRtmLtuNXjt
gP7jFyySSDuGQomgYXGKn0dgCgsvP0IfKdjMSBG60dA23/zXRla6/kfIRVaZqqzKI01jJ33wwoy5
w7hpq9q7/WpXPt7yVmXkippNcAQ4J8MI71YJNmprENZrl5k/HmT+DRdbOaSVrHGBccMs/AWheweO
g9s+dWfQLt8WLlRfWhXc+tXrzEoOWVKZZKOHA4aqZ+cqyja84/YI8GyBiUgmjVY3bguF2zL9hZul
pQ/GV+cEFko2DfNNDafi2296dREvkg2FiG5CZ7o2AUPE7T/Bgu/uckx9rPSou5Jr2lllD2gM3bcP
/J5s1mCqa2noa5x/8R0GVM9K26rjaSDPbdY/8CSzc7NGWy7emFr7YLbMH4diI8W7yXy4/fRfXpw3
jo0vO+mL4GNItLwrcWyEXHah33JqxtYrYfFqqXmjbcexmz4MdN1oUVnNcAeGlF8MrzOH3hDPYQg5
55bBpHywDDj7xKruZuNTFL/V3E3TTZyf1VQ4plR5UJ92E7R5LUPdt+mWVoYrGhDKCj8FYUZVNiIB
tquB+Dw6YB3+HsWxbaZWHkR2SqEENl8T2296rNpJpDlIl76WPM2XmoKCNGOMVqU/1KkHuB40VxU7
TV7N5jigxZZ/dhXmX69FyH6q5uDEQDsQWsDd4IWFzBK4boqg3CQqTHqlxKvap9uveG21L/IwzScz
NxPUOTqg4nHEPEhJwIbKvR1lLRMuUX5a20VpbGIZz7pJJnUwPdrK0A1s39LX1saAwdZWQs4b48bS
YYvc2ylFICc9GAwqjHLQRPPwYlupcKp8zazoWhV/marYIucmyqhHncBBo/jSz7lbAHr8wfQxxQU1
Y/UKtpJ8lwg9PeJyNTRIvrNkuZEDi1H5kaeBGmjNKL0eHZhVTvm1e98fj7jIxoEo2ywOGaQCd5jc
2vyb7vJt5cVetVIXyHMZeuu7zQv2YstPclBqA9EyDJacDqYLNWHnPpetIBu+aSV6hEH3qIwm7GBy
4aQpxiBtb4Wg8N5esdcmeAZlpgy7CxXi90sF/rg3MBVqpOk0wF7Lo5nxKskY36hRdhgE/R6i+OOF
Wh1MU8HoIYGRR4LmqqEFe6HJUPEldjVg8+Y97Oo5jHiKGPKqxWh+DzAg84IAKACAvVeEytYW/eK0
kJnagXOJtVGaR8MvH+NYB3du7VBayRlsUZnCWKUMaoIoIaegcnfwyZo1IbOVT7C6rxZVKMBWShRS
5Ka5EUfe2hMHuq/zmq35EXuryMkrwih/LPFFJizyhDIB7DiuKNDrtLg/k8qok57+r8lwSV4LgGYq
YdEkn4fvEFnUnmUrcmK/84JT8FMGgDg8rRU1K3dNZZEMtUlQQFyA6h1Rbce03FThrwHGPmgljgFb
ybxrwRbpUMoiaJbG6AcbyQ5TT4AePqryAWOKXqX+7V2qrSx4ZXGpVYShQvEQ7bYq7OHhReBgX3CX
ln1g9X2F8UuJmUZsNNxRqhljQoE3KafMjrX8NZ5o5sO6LPSTUoWRNe8Tv4OfmMESjH0J0LqzcUEP
NBBEwDGJNgIPIsJWb7ZPNH8hxkNInaTJDK+RyOCGAhMtGZbYCiwWhgi4PJCHTYOd1f7Y9+EBkxqb
CEetlMJRwVGe5tlk9h0QZHugwVOg1U5lwtVLy3S/Yxmm4hG3WfSmIa9L8bvcQkxDfYMs13FsJkfh
KClqYUvtj1wWW8kQsAx6HoO1Mvwrzd1Ix0tF/DGKA67X2OsqTf12KvZ1XRyhd7MHWutxkspntQO6
N269bghQ34Afr9PEofVDM+5GpD4ZJXESRXYz3IcYg+ZlCtTRt67Zi6KxGFGPRSfBpO5AJ+5MBQA+
5mcXVpZWp1bGDxDXsU2d78DBNmJ5XweZgyLJZ6DSTtIO0qWbDsPMCIUSmGcbMenQkMseqqTcNqjb
RnzMsgXea3rE1HstO63kiy8N/4uDiiaZFE4wWjpnh3ab7nL/59zTWL9FrmRbZZHTx2LQWB/gC7Tp
CO51bvf6U5CsHBxr160vWcaLp2FFpWYGAR0tH3CzmmpwvHWUgbVS7ar0XZDuNawzX+vPFC1aS87l
c61W8GhhfhUXCfzUIoy+15QR1k4AZXECNAIVadmH5MT6Hrg6ZoUR+iBAcmTKe2M+iRh3rmAv68q9
gPdQqMsrqWytaaYsDgVjrCF4NqG0m0dqYMPbxo5BOj+1YtdwVKAc0EGg8BA/I9WtxZ6T8o2tt3Q4
ylG9xrAWwycZYUZQR5BGEJZoczsM9pm8lbKjIl4Yw00w9lbS6pXIs8mXCTMARSPL9nfdEmjFFKOO
NpphCbnw1Oqd1YAym2tN0Kvr7jLUYnUThppOh50KXL7NE6yOzJ9m5HR38gb2Fa5c+AAEESdxJWeN
iXZNZs64jLyoYpo+k7TOQP8VmNQx/OTFM+3JY22e5VY4UgYZBAKR2S6+G7URiaiBhu9jC5tDmpUr
p5j8ZZh661Mvzmd1MFndFuaIFy7jPEBPCqUv3OwKEIZhAoYGzmD+KKPxGVCc0dIqEcKSxCiOYfTM
BwKQKlqCeRoqAHd+jB04aA1ESOXkKLePJu9Dt52iF4BgO6CK4AsStVp21wQAvigpEIOSxHcmTxvb
5M2dJAkAi4DyIhjRD5AA1SFymwGllLkyLI7LnjtJmNlmmNgJHHRbOdqn0pMqP0bt6JD+R5kEXtp8
9un0zGAA3gIqmnpc3VGoO4AOeJ/J2WnK7oD68RlORNUEgL7hm1KHmG/RW9C6RzMJWgItd81Q2xpw
gswgSSr6BxUQtbiqrSjZBZifj5kGez5swhD6gPRsVq0TMuC2Ir/TDS9pGoxugQQrsGVA1coCu5O+
11oDR1VI5geNrYSJC115nMMA+nbPbWXYZfKsaQDuKiPgXpDYrMGSjeuXrnmlwCP1jQbvGwY07j1V
AKVVABvmeKPoKmjqB2MfSTG5MxtBZKVjDOCTA/4km/CniNy00byEbuUUMB/xGKdPvMaINwGIZ4Tb
R4c2zlY7m2I/FpHPMGkIcEkt+tSeIAqfjfj/nyOo870oBPqr2cZQ7CgFGE+D9q0wYG8KITGASwUM
MdVcePCQdZmI3AYwqM7cS3EM8DexhfoI+z6XcMh7BzpOke/FIDmaaJwxYQ5BZEU/oTKxIk1xWiVx
ajPA7x8fBdAR8JRxMvJZlhLaz+8BhOBlfI52OItpuocgze38s5b3l5evRB8hiBjguplKqtW1MrCB
NRB6gPQYx0of73TAlUppsJgu7ISprraqQ7yWfBeFZWAKGCrjK56jwdiQ4FSY4Fi0gHj1Xp5Wbs8e
uLohPPOmYbPy8GuhF3ftmo+S1ObzYGjQ32TR76nI/FrLXR0Wu1T/NgxQS+y0zYjGPKOdczu8utJf
UOd65KIS6NS6DI26ngCZYVYFwFvIIMPbR48N8CW20OHJ2qAc3nUA7CU97EeNxAGAHaY1ABfirhlj
0J2VkGFGU1SHYWeX/0pRNlO1caFT6tXilUFWKIVPYKd1VhQciJRB8jJE6ytwSllx1AllG4rfdlBc
TlXH5PpujNGpV0BKjnJPdJOthg98+GXovSu1wM7C4roDe3AMHdERO2KxFU3oETaVNZluZragjq6B
iFdPrkVtMpYTKRu5A5XZmrzmbjjIkcMOszlGDNEAOTr+S95vra81VxzLo+Ly2FpUJK0BuOegw068
Rs+DTu9DCE/d8bsI79Ku9fQCTohVtL29Jq4tid8x4bX955IozZxMUdnS0zDeCfbeK6u0+5UIX/2n
i0WXFmZpRGRkp+yQvwW+Yo/HeJdCVt2onRAybet9tGu31ItnWg54u7CVGm2oq1MtEpeyn6nSuB1h
biMFj0GjrU3zrt4WZFXXqKlCDG7ZRp/CigNoraqoNqCSnULAVgE0utE3uehPfXf3/0i7riXJcST5
RTQjCCq8UqaqzFJdXd0vtFZFrTW//py1d1NsdE5ib+ZhbGe3dwYJMBAI4eE+YkQlN9Et7wVhpHLt
aOXNypydTroZQIdY0S7BoLnSInltGYN0agU2GyPGuXRVchpSfde7BxWV7hmjIe1oGdKLniPU6I9N
Xe/D5ksEBeNUmsDft2SfSB/ibRg7z8zoIaHCqPCqC9z8Zs7gYlLOtBtyyH4Bs9r34K7odpHcWRLw
8kpcWUOPTBgo6wHUsSJQxnoe/AXbnBdfqq4KoMhDiWqXCtrOcdN4Sa/aZgiNPzyTajbYBVzM7ft1
bbIcIm9/WQdfrC6DGmlwqa44kHAn2+pD8rwOQ7cWRoDQ75KZRR7yveygg7lLhdUhgYXw9Wstaoky
GrV6SUYNRogo5/X2/q6nUZv9ca8pwNVhZHZ6/CCBv981PBCCYrq7dTBr+gjxOWtlnUi90BPxGK1v
1a1vue5841aakMZKmWNnmqL4EPA71lQ7J6MwTVx//611uDeTgqA6T/tmRWKBoW21EeimrEqUmrwH
QzsaHKKK3vU6+eZIucRJQslqSfH+og0g26tYHf28tkZ1MGo2h+igCZ6Aa+5ya6FcttS3cRg3Emqx
kXSp6tLJmmPVIhot13kDwXUQ3UDOY5lySwuyRn+1aj7VnY5OHWYPqNM01GHqcMgV85PAQNea5K0P
yDmcHn16hDz4gKPdnKTIXbs4xQ7FWbgAav0XGh4Ci+FrwAkivBLcjjFkvcCDp7j/4QXAYAC0LYFo
80QIU8Ed5yvA6GYYwKhgg3JaePFot3ImeGgEd03lyr4a2lINQCsa7podyT/7JLGjXqTQKFqEcyRL
bwzKQnFsDEIeUfHQZY2viuReBLbO1zyhoWPImQYV0Ai8mkyXrMEwIeHxBrQcYksRsFFkCeuWNz5K
DmS5HwtsCeB7kL3pEDoN9imAnCvKIfbo/W1TFxkC5zfUUDExpYWnJpbOIP60O0nYSRG83nwtUSv7
WJEqePu12TufVzmEwKMHDGJ8FQ0kXs8UP9wgXyEMQXnKEuBsEVexX3J2HyWtpWaGU0kj/lODvgvm
MABXoNrDwIgliyYMrtEZbJ9uvkI4agHy7Bx+GFOqd2EfqKgb0ewkR8OuiqL7BXXJADNJIcYfYoNa
kfErk16k5iHuJ6tFNrOgAaD3oReCfwn5FVFAJDSqHlHDO71lR9I1ey1Je1dLg68SQsfb1nC9sftx
fnyREboppSKXa7QjI6dH0hRpXpOAEHquX/qktXX106pSV0b1F8HKglv2Pt2ysXt0zXMJiPeVTWd6
hQ9Es6DZr1QGSOd/4MW+S/fsEBzR6RM4KpHN8NWFuE3bdoqjGdHW+nCmh8D5keKdlnfMEfnd68iH
zQFzHqsdFzWbB1yGtYmZ7mofbaEV49s7MmSCLCjsHUVrCq74e4a/OVl0ZCYZQEj1UgfyvmBnCGd5
go8ncFp/FAlqfcGY43vAE0MIa7Crn4Uz7dZt1WxPdehUCq+6ICzQOM9VGH03hhoSGfmhfJkcCXVQ
a9mhSPaACbqygMckNnXnHbigMBuyaPbtPYtOlYuA2ARZPnltBTTtswQGSSmgghVEMZ3GBT5gMiga
jUgZWtDstTwE+3VyB0CSHehwndH6t3bCBT3S2BV5oVbqherNqcLUbRsJ0ByC51pfs+KNJZIo7FDB
0SDDGj6oGIuP8qeaFSIfJgjedO7LxLEc6bEEw1hfUGRNdunH/n/eT7H8u8h76NxH6sqhbuccfks+
rGT2oAZc427Dlx3olEPDc3fb7EQPjM59pWxRzJSiRvaQzaCYBiwd5BPzWY/UM7BxNmQOd0ndfAsC
sEnLJurjY0ctZmTQyl7iJ/QLTm0IhrQWTapp3Dc9AMNT7c+trBylgj0U0jjarFpmr66KTwQslN2s
P2thLXK6Ao/xx+QIAyGINq2A+n1wQPeg92u7+LwSfLFfWmkXtggotbqDGyE9PzASjea4ALuI+zqf
KynyZxC/hjNmLPJS1DwVBDwGF/rGZUJSqQFWqK5GryBHrVAfl662K5CZ9MXgmDT/tkptV7XmjvL3
2wYi8EvvGMrNHZtA8tUz9EYvxgi4ghZAeE0EsxBcY2P9CZslZmmB4+vhKNagIGRHtuyKLBYEwn9T
BGGEmUzRTZXvOoadbrYBcgjgtXUA6cBVuhIudxDNc8BjvtP8FTSNAt2psTqIl4wid3jdYD7W596X
cMxyGe8aVLyUwpULIMwkutdQxVbBWX/7m6139k/b/FiK91htM0jmosYP+gJp3SXbsx6d5AlQ9JE5
mtFYKiPgT5W828teN5WPZTnXNS2RVPTjusNuABvmRdJEQZ3oDDlnlbdDNOQU2B9QHB1k3/RDzJg/
lH4XWsMbqOQxluYZ++xOFNNdt9C/dsaTs0hTmJsA4bHLgkJPmkPRyjinlcCHCY6PrW5gcw0McwDe
NyYAMtXVcRzNu64QcPZS0T44T4J2QpCroQxnH4IrMJMupmSWUHwcRmsKitdel9zOAIhpCDLTLkFx
kS1QRsAA1LAyF4XlK6TKrGw4z1H1sCxApQe5y8pptsiCIbblqAJqg2pzrv0aa+DojaZBiUN5TSlS
zxD1HD0kmVW2Df46TG3ozPXTbRO8GvXrskplnSDTfA+BNmeo6VFpzKAvuJggPCrZpUd7TZM9gk4s
Zoid24u912r/uGeb1TjHtYRxUsZdNl9S1FgO3UkrQZ1gZSfTXyPxbjcgfOwd80fvxXfDZ7SJUJFU
rO4XJLDBLWFBxcERjeBdjx82v2k1gc0JBHI69HNQ9xfFz8/ocPnj/X+EtBI3s4Vlu6vP7mY1zqnl
ilz1dQ5S5rgH2+6SgH3mfkwzu67BtcmeJ8iuNZpfAJdOKxOinJCHYPM+MXZ6uXI8JJBkeBjqz6R8
MOgn0r6ClNVqAFMr59IKqmHfB2+59jrOga2zp0SPbYXOjhmnFu0IwANvyrwLAOuCKIG1TAlEXH90
CjRq29eE9Zim+M7Q2KUjA6oOL3Mz21r6TEy/KxsrAessaNudrnmeIOXdgRdUHy2FfpnDxCIxOu/L
Q9t9aYzODoELBqYS6sOAB00VTN4AP8qg6WAcyzw1ACxuqQMXL/+DPgueX9GzxdYvsPme7Qx94nEG
tlLOnqJKdYvkRxucpiQ84r+dQFUL2SsJXU35S1/Ijwvg9Q2G8Yfk24SiQSDdp7JqSVUHoqgg9qbU
EDw1q0//4wpgYv5/X1XGXYGohh513Yz6pa9Cr+1Ax1U0E8h8mi9xqeBsIFIriTjh/6be/7EoZ+Os
KtqmGhD3Q6L9BO3ZO0zQPEUeKBgOgLe4EC1wE9/8LESxCd5VXvariRqNGaHyn6L4SgFCITR1fGTf
g71yTx/mk75TdtWvHGJItuhxFTx9jHvTq0kftVJtUbkoBzsAPyRpWlQvJEFKRUTrcI84SCUgvZGm
8wWtsQbS3nvVDV0MVAImagDkYaGtOLkdhK1ApCd4AN9nn24ZE/e8Z71M5DjAd1X9bi9DLBKInR2I
IN141/ughbpflcQCT7oLXse9ZitHjCt2X8rv7XfRnNs1InPU3f7PxDSeqJ3QwSjGGD+lcSYHcJAU
AszAzFoaBmjt4Lk7kMPs5B7UmhRi97JFCsHFugog2/4CLhxY5ESGEgqMrXShyIOyI7iSewymr0Lv
Y26X6NaJ+S9uf31N5gIE0yyWaBgVoA4yzU8iBnjVp34wH/NYERSK/6Ya8XHCnGNTwphFUb7iuO8m
J0Ll2428dWpycnUPcC1JONpyNTbYfFLeVZUJSuETiR8oWw55CbZRsMPG/WiDQBp4rUgQHVwfbdus
x3mpVC5aknUUcwyQbK/N2GJ4ZSzawkWRGaE4iI+00RoG80BSBbgjEVB+3c/f3yZN5t5mMizV2KwT
2U0B7qv8OZCZaIu3vT+KAb8/TmPRqEOpJPNlPMTn4RXjM2cKNZdV9K8y8S0xdoBZVHUn7UUXVLQ5
zk1pQPjJYYH72YLV0ky/av+wF/Rhn5wzIoM0VVWIJCqbVT+Qd6UyWfM47m7HkNfjtQ8r4aEpLDTn
VGfzWpQLd8NT4phoXEfnVXib3WuCDya43jwqJQO36GKuPoVGozNBm6uBfHukyHabPN/e1zsf7A3r
e9/3Jm5pzKplw4jrLR+a/XhYvMWZF0tprPmFOqUP/O2bvAfFI4KFCyjlQAzwXRO4GMGF55OBJsB7
QhMZuCKlcgE5Rio8HdoU2b1eg/u0sW5veb3Pt3a8muxmxwQaxPKUwb/MS3wy48Ka50ezaAQGczsG
0d6fjc0qKAXlWpnJ86UbFK9cXiXprFLEwnoKOlAwKrIf0qKJKlCr27+1Nc6VyEUAWsYZJwkqmLcI
mFkn9wd7dOpnAtEGY3/7IEWP73v8t9mjlBdhODKUatBIzqzwMT83P9W3MLcgOemBwNuKA+gPQg3D
StFRQqx3e/13lbFb2+Wdi1nQai5o9qBXzJdUJBSj9jKN0ueBGr+CUN6DhNaWNckZyAM4t6ALQX0U
Il6zWAf5mLbD//WgoSQakfwSEACJGuKoqaeNj3KfnFkQOipFriGfu753l0p3liC+R9z8bVSB6xhk
G0I4tpagotcYh3Isd0EFFLH8eHub1yxpC1Hj3vouLrNEqqd1rrTbkyNzV8H1f0aasV2Ge+eLiYSL
lgOpPOZvlfpJ6WdbFeFpr3qb7SLc3VsWNappA7RkctJ90u6AkdGgwIpeH6r1El6i/BlkSUhDGXTB
TTArAhHUrBLFgqhtXYe3nO3v4N/8Ye5UzHUCXJsMD0BgH2T2/fZXE63AXcXSNJWRNsS4pMslTKiF
EMP6dytwj/ow55pSgqDzMtDc0QaU/ONYdMOvlbS358TfMPQFWJME+gUjAmfMXHkygehMVV1y2vp9
o0CU5ZQCpR6Se7lTBBu85qi3i68XY+NepoUGWQ5KwcsILbF+cEnuE2p4t0/xb4CRf8UP79QLm1Vq
qQyLToXPHO35bVzAKWr3zJY+N/crJc6PycZ0j/xKbe2T9rb2KfAyFtAnABro31UvQTv3+37xKaVY
j/HqQ9cqTDE3Lt0r9Nvt7f5Np/+v7b7f0M12wTWuNi1BtIsn4tD7w673JH/w/xFj/zYze5+s3ixU
lUpbKAXO1Si+6DKA+vHkCvZyzTNuUi+egMSoIlpDMgJoJl855LpFoc247CrA3zA1NLj4ViAfhJbt
qUEeLILeXbvgsqZjsFunDIPhnHUi5izaqJmyh3pBQWOSLDmeBV7qOmrgYw0ehBqxtM7SBg9ssp/o
CWXeC2ZtLILpl0cJ3QGvh9bIv9wXD0JdpzzbRoNrzPoR9bv5p2pIol6t4Ox4qKmeNIoSqSj/BkF0
zgc3JrOghH51cH/zeXh+BH3I00ZbsZigS6l+Sj8i6I1HTmqjCpkzlEaS3ZcWVMgaJvdyJ0YSO/ix
I4pQrr5321+xHsTmEkRZCsLpFYPRgq/famMbQYYdfjUlK/4FAQMXkxQPpme8afYMuWULt/BB5FWu
XpKNDXFPXTBkUAOiSFxK0PX2hbFrg+yUQoBiRHO4be4MQg51wQS+++oX/qvgbPJlsCBeMjKDn+Gi
SpWlSG9F9w9II03QYP5vC8Hklex1UmtBRZDTFm3ihPEPVVes/4LV49ojtF2Gu+ZmUudt0QMlZKql
SwwsV1MrTvGgA85sB4iaXFXHJBYqfTUaQclUWelIElsmSFykKUBBtxEF3tfBAH/tnfFVr2YOR2iE
T9DpmUuHJs2XZCycIr4PJNk1iscqw7gEJgmqVURheISOl2Us0MlBMmlKUKcYFBt6SWA1bDxVfi2y
pzaqMCPmL6VxJzc5sFDRAsII6hnJLHhur+fRm5/Olcv0CWiTTEXfQ/XjnfE5cjABt7Z0LdkqhP1A
4WrK7/dvUNhcqg06P5MCOc8E5asG449L+z2QPy99jSE/NBHwP08y2gc4rYpI/+oiMF7qMO7MUTFb
hNWGGlk1vo3+LHgF10iSj2U/LJTxUoetMuBxauGwFR/TihhQyJ1Rglpv5gXOYBvlmfl65JTef8EH
c9W3bD4m51uIGs0DfhC9gHfAa74UX3J3xjgeeUzARLMGS3VvQUYSXZq43jVf0fR1BJu/fT0ZXzwb
tIJiOBzmBETwt7STnaWE9khdWURubUogEigzNzZ/SIPkMfCGFQHD7X2RGGinNSH18m2vx/g6Wxzl
EElqIQxVjoY1ThOYyuK7fERFSh77X3077DoQYNuZWZ6BLDgH0IQJibbHABmmx2IRc4ro13DBO1Ga
KYJgIlqMyWRV+VERyYBfLdxsPj/nG1HZKwltgTlR04Nclf6sohuoD26dQdc9f739qd9f7Bt2zlfg
ur7UoHSDoAHizfBvjyUYUl9aq7mfMZH/uGpTr1RI7WOKv4POjjc8xg7DDRgdjAqtKeWbVtvlmlH+
N1yxgsPmS3YyA9l9P4B121jOozI6UpSJXKdoCT7hi3tjJilYd3EAJ+qhvqOd1m33XvcSWAEa1b7o
fomW5EwIw5ykNWv4lqVuv2n0boy0T7c/6/UY98OI+PxLW1KqyR1u8OR1++qpP2Oe1GFu445Otlid
n92Vn28vKdgUn2d12tIWcdH0F6YEbhKYNkDXt1d4h3rdsFU+y1rysZzatsLVm8weulJgixjD+tek
KZO9zCkI92NFfzXJEt9nQXAnLdk32je2CrC/4dHmoUnQvut+EgSNMdgFIXa6elKMA6Q7FSiOl74e
MDBPZYcovwzlAcoCpa2jBlfV5xISUUMGoav689im+IcAU/1iUmoVEZ7+NLebif5cEefAG8Ez2TXG
ymbZfOk0xE/w1MPyiilanEltj7VW7koQnAAwT87hUtyXqfq1GdtTCk1gvbfD4UiU1pHqctdpxK7T
Y58WD7UOHrf2Uo2zYzSLM1UDxvSBqQh6ke0I3h8+x9RJ3I1Jhi+JaeT+TX1T7OaL/CvySGiRY4rS
5+T2Fw0QFks1rdgTYQvfwYO3PjNXMwvyWI2bvp0v0fS5GDCCWwHPAiKfVaLLgBxOPX6RkvCkGL5W
njLp3tQPQ//WoD/ZjKcFP1vCYH9mmxixp+MXpP+XKfoVRV8k5VAlhlWmSPmax8n4KslfJXwGSnoI
nvllldjh9MbYOY0vRf9dm1VLJYUbgH9xMKxqfg2NTwqivoz4WXUyYqiOSLva+FlLxw4Sa6lig4cX
0s6mYxbPo/E1BrCoDmsnJ0/58gtS9Wk0Wl2q2hP1quJUAF+dXnSQKEaYoUigGm0IeJavN+E+vMB7
lWaTKKUkoYTW8ALrsEj3s/CAykEDtfypHE0RwnD9Kre+Ghe15E0eytIIq2ld4qmfWozagFDstfXV
lxwDX2Ayt9ghO0dHJIaX+lg5GRg1nNseQuSD1qBus99sUvpEqcGGpfeIFqr5TGTBe3kdfbE5Uu65
yCe1nQ1zmRGc6Q/aU+8qdvKjtlVoaFrLAX0lN/1C7lJPBFUWxKM8W6dOu1aLGd7p1IiPqQakxfKg
yPspE3xH0RFy0QdYa0DmtaK6aE8s3TiBt+SfxO4gJ6CmRlVVlrlcBQJkeamuyip9apzUOrdqXbr8
AzvYLMElKHKg0axUcFhZBXk+PT5mopnz68ikzRKckxojko6zmugXKn03JEyGUk9dJH8mu6D83Oug
smEl4iOI/ajMyruXhh4nqCBP8ux0gQIEw1TDob6ZktsIOQSvfUMFUTu4RDXGND6JV+lQJmGsAgeY
Mn/IgSuYBAXPawnCdgXOSpIlXSRmQDDALFDH1QnooWJr6v/BZ/xYRecT8oRkY8MMpbqMM8Qrhp00
Df5tQ7l2q7YrcLZoSEqxaCWtwH1rSRLxdemH2YU7Wone1NsHpvPQkrytpiSOgcnERPGh/Rbvinek
QOC18BjVY7YTR5n6auW8R1aYKoNsilKD/REu9UuQJoNcoebIYJ9Mt6UeBQtzVTNqqv4uM79qoAeS
1GcW/VwiYnX5YWi+1kbjLuNpYvug+qKmxCkkqGzUP4sSEi3TSx18ksCZSwsnmcH0g3Lf0IJCJX41
1ciFYIY9FIMbIHswQEdHJTQ05MGmxa8Y+vKj9DjNqA9osVPln2v5kU6FNTafx3mwU8yuMO24gJxk
hsxoUrpVARxit2/GBX3F+0kanTRTdjOLvHk+jjMaj49TzwQlzut35+PQONcxGiSCSUD3I2a9K6sj
wJMilpGr4J/th+F8B8GEaLxEMtBslwqI2cVbYSMr8iFPT+wAahNhRr9mFLdMYd315mGMpXEy5xkr
zqR+k5bHuo9c8EtTPTvqeWEPZfAPnPx2i1w0gKmhrs7IgibCgNZW+lLWsnv76l6LUrcrcG99nCZh
t5hpfZlM/Th1iy+X8WU2S0+S6bmbdANGA2KmLnZurysyEC4AIK086yCrVS+hkgDbm3q1JFjhKvht
uzUuP+xJ3dIs6d+dhf0utgZpe/QDqx3xlzfqVn74HeOut/d1taq+XZXz6WonTTLktOvLqnuXKA0o
H7/HigGhxEOs9scoCZ/GCbyqWmvF4XIcMbvfKWAOmjK/z1Nfo6e2lB9oA1pJE7p2RpOr0OkV/kzB
+fPdmxQTWw0x5xUeYQCHMFvze1UuBGsbKME6ULczt3XQ13RNKHZnD/Pn4S7/2eBSiWaxr/v0v1wF
39MpUrWb5QqWUMb7sqLPYf0pb6kg4FzN6cbN5Zs6y4KmY9xkNZSB6SGC3vTQfOkZtJNbc9cif7xt
BFfBJxsj4Bs8/RyqaSjB/a3MF3gM3wwQqlf+Kuyw8l9ATvUFynPATcmF1fiiroro265/vnFTS1DR
FH4KQ5OstYJmn1eC07xaF9nuj/NLS5rFs9HDL0Ga8Vu52MB+YFCh2vlQpvTL1ml8UbdKZCWcn2rL
tKd9vvqLqH+Mg2OVoW42jT8EH26NVG7ZCeeWJqpA7LojeOxP66Q39FqteG8c1uFWUSoi8k+U808h
hC1LeYCRgM4QfLF7cM7Xh+m4tt6KbLe8yKcF4CQvEHh8kXVwDgpTmb1ZrycJIYFa7fyeyKKE+VoS
uzEPnjkkqHMM1CYwwDVhNkAhuNjAPvurapTUn9bD7HeCDydakgtBdb2XRyVAu711KbS31kCgcUMf
AGSAIAM7/Hx7vauJy3aLXIBjNlKiyBG2GO2XV9yAFHKJO9MnTvM011bkYZoCCrwgBl2+VkBEYUpH
fbz9EwTfkeeVnhOwtLMJd7CgkRWzl0l9uL3AVTjGdo+cH2FRSwjCzxrThr+qojhXyXNWP1OMX2l1
485hcdbVk4FgVrCu4K7ztMU1necSA2F4EVAqtNPSXwFYE7I+qOG0lRU+s8P0SYxbFy3LuZi+KKcS
4/MwoYzZJI2cIBmdQEjEJPpunIupQqS0i/J+OUa3id3mufKmXe2sKtFOdGyfxLAJUajMU5BEJCDB
nKHRJx9yzD+5mSedjbP63gbrFis6qCIBNNEuOS8TNFQpi1Wvkazjov29bi7ObTMRrPAHLUhbzXJP
sEIeBy7t3zqwPNxe4WqHdnMBNM6ppK2qE30cKzxzo5u7iYdhs+K4SjMpTuWXopKtaEecT0mXODcx
eIeoQX8dysxJaubf3tFqwjeeN14TmMVhnetlyy5l8DmQeycL0WpkuRPCR91eabXiWyute93EIBAe
VhIlQBicLxrmutpDDWVsU/biGPgxMxf4wqv1xO2XWu/2ZrkpYV03MtzdwTPDOyhXry1ms7JUOI2g
t8v7SLeKc2jLliRUHvnTbwDrgSKRulJRU0Xn1lZacC/RGIO9YP+wx2T+SWeXZqaIgPLPE/19Gc49
RZAp77M1+Zz67m2E3iu9m0rt21R4TS56wP8Mg35fi/NRah3MbdDXFbp5K10FqOIOgYfIzok94UDc
atW/W8rva3FhEImqojLnuMbLHfjJa+yusIv+NToTF+q8rX3bLv+8Y7+vxvklVdfiZlEVdmlN6KQH
36J5f3uBK5HBbyvwLBJNOmmkAqUOzi49ZwEQ/BaYZ4HwKkGDDm2Q2Wu+tQ7xZQ/xv2IFobB+LzDI
987Q9jKow1LKTVddMK3MwFMwLsd0ngQVnis5wO/75LxVVfVpoteoxb2Hr70NdlkrAYhNtfrGMVB/
EScBgo/H80jUShdWyZoqTo38aSr2fdY+3/56ohXWP98cnYHqohktbXWpeviP+b5PRbMXV4Yjfz83
zl1ooS6DDaOpQMrbu/W5D+3sot/Le5ZitnsNFSUHr7FeuaJE+4pQ2+8rcx6ExfkiIeXAixlgxio7
lc3sLA1Sf3JR5sTtGmlXtJ2bMojzYBhBiZ0lGZyuf5jbBxX17xWA1IWPtPl/z9j8/rs4bxM2atsp
a0aSjeXFYEfaaGgwq2BVJm6N6Yzbn1h4QTmHM0YBqUgOnHjdaAeZlj8kyMaZh7Js0QaVnE5/zclo
ge/XitHWzLQCwsGHHKD/BqLXZfw4pkfWGmc2h36ZL4J380rM8fthcA6ql+qANJVUXViR2FP7xOL7
KDeB0dnTGPYxtbsZYPbJJG6fpKgwZbrgYgu8h8khvfXJCAZ9wNdQ4+qTOftxKD1BSO/2RxAtwkVW
QaBByUDCPZPGz0Yl32UpxAsH5t5eRXSYJuejBj1rmrSEL568pHNXGbLmOBwWA8RmyArPkuDoBN7D
XJPUjffQ88CUxgpXm9SQ0SQ+CJ8EU1TrFb3xWL6rNGxWIAr0BAcC6wA/4oHElRNIiOYlSAekvWAz
oqU4P4WJzACEOrADjdxnw/hsaqtW1w9N2AteLfrWnji3FKkD6PvpmneB3stj0aPW7Jp94a2I6OSl
nb3oTGeLBeCG8BQQXoixgqLvxjkgyWQT0VbHqFT5qyYfoiR5um2JInvnfE6RtGNUxtijIac29GCM
VLF6U+Q7RKtwviMwUjNj6yoLcD2nUse8N9RI3eKYnspTPljEhoyzI0L8CgJTnthGTRIW5iNODzpM
nxap24G17YWkZ7NBHDeJXjGBWfIMN7qO8bd8wWrzErwWcoJG3GzrTXlI57fb3+xKUvGbK2ac95iT
IWvKKGcX9QEul12gkYmx04fpiMSis2YGbWMHlfvnBsUIIqrQi/bJ+RIN6J0Esi5o/agPQQGtAiio
6hmojAVkDQLb58k3Mr1fjKaCJ14AOBtUbxpr//Y5ilbgHMlMZGlJUqxABz+g0U4lophb+KXWw9y4
xYWkc9uySkWmaU+hq+uOcSnP6Q48e3fKnppPceMs9jpNEXq9IJ4QfSjOedCBZCwBqvdiZj+7gjjd
eALSTa1HwYe6UsT53Rw5H6JOtRFoqWFi4CY/p8cF+kPAYU2HwV3z2hAxnPPvPhznTgpop7FaxnMW
9fti/ElSEYu2cvvsKA9NqDGTCngCQLoxwtAh/w69OFzo8gBRKSjXhhHAT+bww1ggbayEX0IoffQx
kQH/iGwVwwCWEe4i5cWoSqtRVLuhYBihKhjiswTyOSDX+US08b4iqezrA/gw0Zbzbh/RlU7P9qNA
NuF3y+tYOmtdxPBRUPql1ngIHxencNKv8BEZc9Sn7q09tfvcm4+B3f67PJ3yeIgwiNKxGBHKviPT
7sE/ZIencr/ciUklb99iys8K9PWSqEYPvzvR/CUYVRcwddFhrj7tz0hAVUyFUZPofNtMa5Veg+qo
ibbZOy3bCiGWVtLUA9GRKle2LmrUXTfAjxXXXW8cR9vmmhkYEaLtFsjMWXJkt/AkvTq2GbFaE3Ns
RmINaz0JwI4E9IzErIFrjZ1Z+Y6+oeDC/Y0f+/g5nKuMJ8zLlHEJfsEfUIAs9oGP6A7z6so9bIkZ
dr6nbgpF8fz7JOSKER3F+uebo6jTSS3Ahm5eoK9k3gGvu0ACOfwqubojX8rSUl+pKx8DV8QncT38
+9gz5z9ZUtdNlYIuJoOwBNmhBe6rnpibd/WOt2yL854JAElRFpn0opCL0Tzl8Yg6xWwFSnBoMmM3
z0RgzdfDoo99cd4zNJM+WiirLsMcnZR0fOipcQHzF+C1Z5qw3W1HdAV3sDqiv5bje25xskhzUqMK
qd7R3pJ6a3xZTszDoM2+OspPEAoZ3iCIPJ7G58gFtNwW4cr/Jtn6+AWcK5wZ2oqpbKJoqP8gve5F
UuaCRTwpdXegpVdi6CViowetyHMXQxlzFnjD6x7qY30uXBspGvqJnFeXtHscCepvJRNkX1RwR/ie
GxgCCEINo7r0bQUdVKWt7LbsvaIdL8UgxacWmmS1FtvGHOiHaZzcYXH64DjrqxaYR9VdV9a2UnY2
zG0n6cQtisKZp8BplPjOZINpQTDjYtL5tDRt68r1wMC5lpwjZlR+Cqk112TPdXfpUKcYtAvoIxPg
pW9b0t8U9j7OkfOJVEJ5KC8TZLFJaWlL8xLJ2S7QvnbZLxXosoD+0pfveVtb3Xgn5bsYY11GUAtc
4TsS98Z95ZuAvWIYUtTia3Za6+Vq4y09hlD7yrBjrXYieqjRu1Aa2LJB/GokXrUy+kXPYx5dJAk9
pzBzJ+3I2Klpa9/QTIdBGBOymH0HcZ7JOFQV5gcIJo/MyBumWWAqImPkvKlcm0kJnDG7zAp6EMwD
e6roOwkcDK9hQNo8x+hDgxv/VX8o9tMJfMV+6k8P4POndyBNelk77VNizY8CCxFdA96XdmHWLqZp
IuyA/uPqtUGP8ai+Kp6BdQkGJlNMN+WCAPh6dvthl5xDhQonxlZ1WIRaHDvG7rvp06KGoohg9RJ/
2J2mamxF/eoG5Z6jIopGPWuR9IUv4WNxnx6YK31auZRwaYWE8VcPcrMYd5BQfogXOQ9RBpuYtdDI
l5fJQtJn65FoXn/9V93aF3d6BqVylxEshSkpcKl6NHgh8yNIF8NhcqlosvSqbX5sjH+NBqUO50qT
yosCYzQCzL4ktWV0j6vS+1z0/m2DvGoZm9W4lydjqmTMVVBeEOlbiwnOKw0wsv+/xBxe2M0q3PsS
hsncyBn2lENVNAKJrTL33u2NXIFc/L4Gl/UrpVJEnWqUF0xqugoQilAvZMOUQ2DVcJqu3TcoB1Qz
8ftF+SfP52Z7vNtvAOwYKmxvzdHp4gZZ+i8/Exfd6qaZSTAMWPui2nkH6lqoIUdogN0+RJE1cK6X
FmM556hhX/qhhDJb50D6ygPpsMAdXW/kbA6M8xTtpBhqF7ASQZ32sqhQd+juhqXw0zH6H9KubDtu
XEl+Ec/hApDgK7faJJVWS/YLj2W7uYH7zq+foObeFhuuLsx0P8s+WSAyE4lEZMS+KL7w4atevKQx
5pvG2e/pSiDbu8q0+NX8HfzCku27nEqg+b7C1CmEbv9avoMum08LM8pzUXxtIQcfMZQIHM83HZcc
zZe/76cl4fsC5TzTqjXLMykNf+HPKoR8B+OfnJ/004jwccGdMiuTguVQ8FEo0bG0vl73kosH9MaA
kHpnUoCPVrNMMBvO/pIC8TON/nUT62/8PeV+rkFIuepIxhLzI+VZsc8pgLPpsB8iPJCS26qVYUck
m/KRWDa3N0iMplaGMvtcpgfwDHt0etFRIF1fkMyIkGfZMGAg00Sbjf2aMJ4QFS5avpKPtn6UKx/t
45axWQjhLDfxboIsa7/GquYwrQxyOjml9gJa80x5qTVLsixJ6Hw03jYmC2ZRYuSddbZpCn0kBZwg
dTBG2Z3aKrKiTbY8IcuGYTGbYK8oz7XfY8Kvus/38y0/z6Or3zcEkiCLu4qJ2yCWTj3+i5F/lIP/
9EmR+k+vaFxB/Ls8Z7rq8y7g4P2biSR4/+YY+7QipAiia20aEqAx1XjxJzzhEvPAWezShng1unVq
VDmgeoECThn8OxcV8oadF0veFHAfM3ob1SHI85uhlQW2JHd8NAU3DkPLTkNg59a5jcZ1GNkDGELi
kzITQu5IFFVPihSdIIhrNZzcTvkoed+7fF//zIAf7+SbVeQGU5eqgCs2ngZyqtodTuZhZdzKQceh
fb2+LxK//2hfbIwNzACnmAG/S8enAorqWWh7/XTixl1j3/eW7sy4IF83eTGsbcp0HYe0pYlgtyhb
mkHNCzRgmtuoUHETwouieWilnfmLe7UxJMT0TIum7DvkeQKO+X59La0kaeNi8b6xsCbmzdeLuzym
PFLL82x6TYgXNgNcW3rk6rCUgjXEwpX4+se73IrcmBRCWCtshWcqTHbeKt6Z+82hddvb2Kv20U12
Yzoru2yrOrYMn3HZLzeWhRBuS1rYmTaXH01t4nKPpbsMQqUkyIN+kA51ydxEKATCtmoX0i/lOVnO
mC3cjeppLFXHsgtJ6pUZEkLaiGlVTjncJI9u8252SEEDq8IcuU321zdv/UK/naGfX1DUtBrAv9Sj
BsazQPqa2j8ijHPR1PRNnrvLkD1fN3b5CWRjTagKjDKZh2rR1iON7Jqb8AjkqjfsoRJo5E720gGC
ufqKVQbt6/9fPRf3pY1t/a+BEVYV51oPX1mMzE0S5URWJqM6lyCULr+9bewI97Kmqsg8KkMJsFu0
z/zytnnnrysJgBlUOz11LclHvVhpbewJKaUHDakCMtf1mD5qaXbQzbOFdur1nZMZEbIKi1tDH0ds
HOE+uv/HznjQuSXxepkRIY+0DVNpFCELG/oflZ5jWBJD3aVsgySxJeqrGVMf87nFUvKeg4c9AS1C
4rLp1Fe5pLaRrUdIF6QE+XWvAKgW6/dpQj0dD0QThmmvb43U4cRkYQyYDU6xoAnsVRAIBbLyhXhA
MRvgnC12mFuU6bBcUE74SyyJwNXESv/zTt+Bns0wbyHd0ykLVD8VPyGNxyzrOcT4uF5Fe6t7w6xo
wEm1H5viqQHJq24+gQd4X6X7JL6ZLMWxeuWbVnb3UQ1dA40+VR2XuJbspBCBrjZwOkw3sBcr+3Bz
XgFDxsMKctH31v3/n5b3r59HSDWcjGGTT0g1qol02r/rLPKvb/oa1FfStghvVepxoBVD0FMGuvvk
Nc20f9Sz+MwrlpBXlLS1JxNzLjhb15ov8TvVad4Bc7QxdWa42q1+4jsDQjjjP6lnN4aFXJPWRR0v
Kvy5rLKgq04l2vP/7usJiUaZErx+2ShY1u4SMXwW/tv9WY/dTRXGpzIuhgzuZi5+ntZ+N+SSsJck
F0tILjMbI0YU+FifHTE/erLyHWOVxAkuMDSunmzrlFHNplSkpu1sK1MzisNsdLVAw9D80DwZpVfe
FgxCkctd+IybmRufyvN6DTUcjFqB+RNs0U7oW2inUSmV12VM7uYnCX7Js2rJGuAA/zNw0LqLCpFi
p9P8kbrT0To2d3yfBf1eh9bAL+XUY25F1kK5oGz21+8i+Kg+zstQahwPXyx17K5x7Gn2aVF7pXbM
tP6Mo/IwlfpOUeq7JvzRVLfZ8tyr6aFRBn+YDa/nxmGI0qOqNwGvNW+pCw81376NkwBwriAHP0bS
WL4R2lCDidpfIf5jpLbfM853Sc+BcunzrybUPYy2k7jWhXHTv65OiA+OyTamWh1KCqj8ruPwCP53
63Et027zQx0UO7NxIUN1PSove/Snrwkxk9rWkls5NtYeyEFPXxqqB4lMDf1vTstPK0Lc6JC5iRsD
a8vTV5Z+qcfQYw2+ZlaetPJXqyT7cLrTBsOptDcQXiWslyxzNfB76v78AcJx3Tar6hBrcZeGfKdC
OmDX1/kBzcnjypnZIU1kFtftumJRHOAPqy43taxHENPTQDjARhAUBsdhHaUyz1n36JopocCn8aSb
6F2v+QJUEIf8mOLToiAZbtdZ5bVdFUJbjQXs0Yauq6RNIXEgcXJft5pk6imMMxDC2vqBl37ey7pi
l0/eP7dPBB6N9giqznSFDsSTkwzcU9J/GQiGkOGmvogJRqrQAIm/Df3kR90DnVVZRSTxw48Utzmi
QAujQUYRgTCDbnLxuFe6Wumx/hZd9O5kQcSA3+nevG819Ly9upO9nsq8Ukgy+gCmtKFEHPAP3fLE
z36pnaefgYG7T/3Is/faWX2UNZdk2yckmaYPl3RB7gZ++y5NG1+lsqndi+2rz/NJnNXvZz1MjBzr
KiwTMxf9riDUiYa9Vj1mieHME4g9hv311CnLah8SI5vNrKw2pDTGZuqgkA8xBZ16oVe8J255KL0U
SAaJQUmoiY+2FjTbFGrARQt7b4NPB6HGGtlg6EV4iaXa1ARaSVPNj2vIZlVqWeVZn5X/m01Ufx0a
s1I3rsGIiDEXL/PC3GFU8jp28fTbWhUcs57zqKmiDOF3SO9zf9kPxn4GuftHAmt2e7M45ItXykqt
tS8gps6t2TVeN4st7FE3lKxlKwnkDFFgiNH97EqQrYDyfZegN0J3+hPaJFDo/qYG/dscoLSEbpkM
NX/Jf7e/QzifyqRoJ4Xho6eHlaujg1TxOl4pY+m4FP4bM+KhZHBwEYDODa0g8lx1GcbKX6YIGr6F
5BJ+8ea3NSQcSb2qV6FqVOUZMDs3zp/n5ZvSWQdj/jbnpad3X6ckwRmFW/Kyj1QZ3vxSvtlaF66C
VadSYEM5WoYAy68pXY8loSizIPSbQPfXDsoAd62hCmsrHq3/Cbh7uwbhPJpZ2rUmBM/PhQkBRHpS
qsfr6etSNtkaECIuUYYo4ipbD7xHrep3Hfk6ToN33cjFl6atFSH1F4kV5UYEx6bmATIwU3vUlh/D
mHn98sQSPB8Wz9DyllR7MjcXoppUVTyXs43dMWrfZHqgl88Zxugp+iHX1yfzAyFuAWTLlp7C06zc
TeM0iJMwuG5Bsk1i0l/oPLSTCU8rlfumWfaK/VRQ2TJk6ZcI8Vq3C/SAKuTB0f24fIDW1AKhx554
xnGCCmaJmsQ2ZM4hyb5EiFNlTJZUa0xYPeZ3w7l0czdxw6f0MfeAG5Rqj67bfiXZi+jQiLOsVTSE
VDSPGLd6rBiuA60zm/1NY+MqYP64vnUS5yDr3zeHC59GGjYlto6zBnJUj9lSSJxD4ugiCFOrQW1A
wQh/hs73flE6v4qjwJ4zf7IGiSlZSifrb9msxsKY0Jz0BfprxwTK1wMgLN/mEfyH/+myJ0TCiyl1
SiF3zNmgGayBxQbysCqOZNyINbeA7omGwmDlPlP3mfou6zPIPqqQPYpwYVZi57jRWE/tdNtkpp9G
D+ky+9fdQ1ZpESF5NJgX4WqJ3Pi/zT7oHmhB+VK8Vz5kpA5YW+iFssa1pNAQWVlyQ2OWPWBxFAPT
df6e9REGeXJ/qE9NHbv5/IcZVpI4vxgHGqaHdKIRZtvCYamBej+K0xi9cvDYkSaENpxsxvGyd25s
CLGWTwWf+7pm5/zLEkAoZ2fjRdJ+oP8nBbiPDtxvmWRjbU3am1goO1r2RhMh7szbrj90rPNNiCol
eIWtuN8O6i4kP+pIdcBOG8e3sfLTTL7hEuT0gFmmTe5bKzB7mpzaMNxM+2Hw1qf663X/kv5KIWKH
1IqVgiX/BRBgVid12X1dBtrr8Jrsam+ijhqs103uTmfja31OoHjuxorkkLx4hG2+lhDHSQii6cLE
18JZCYFcrFh/iUtJH+LibczaWBHCtkRrtlM4attVyUH3Uy9+SgvHvOl8EqTHEh0nSZVxgXccDbmN
RSF+pzAqpnmAz6HZ6YfH7FidIIUOfLW6jyUF9cWj67+moNkjDP0zzV7CdEAIDeOphYZ9bvFjFqMn
CTGqdSRPrll78WzeWBQqglZX5lG3Bnbuj71P36qftYv+52zgtRjk8PRLCZ1sKbTgaqbAMoWCoIoz
qIIq61t/f2P0tUOilX1/wfSg7TVW6mkT9boKy4eGUjlSDzJ/d5WdeikxZJu7OuXfhjh+ipC0OrUJ
SysCFRNFO3Y4KJq7vIaHJXKWXX5YoI7Oj/MJExfR/+EzXDyBNt9eSGbW2I3hECnFeWx+jKrqjlkW
xE/avDfJl5TezVHAzAerDab8u6kAyh/d8a50uyk5XM8gsm8gpLmWL2qPJkcBTDqEql4njt4pSHHK
oXWKSqbrdvmqsFm1kK6irgbGKKYI4Kg7LnAyFt5nANCw6M5Wn1nPDmMTu5gD/HeLFLKTXeZ2NzKE
VmFFzty3e2b80Ab7RqPBMjxct3URk/xnyoBXCUnKKrJ5MTOkwhTDdKAbvVt25FCoH6KDykPorPP/
/V6TdY4uDkZt7QqpaohCsL2x0bpLaf6aQMIkGNB3NCxUviNmk3t2HHh5pOr4MzeP6lLurIlXO8Ue
3RIQQSezwu9KNT2pFfio8bIW6/op6c3wMGrR7FSqmrqJvTz2IO+/XUb+aMTqd4Ow0xg1t7WWFG6n
ktNoK2/41pDX6BewfUE9q4EiRGOkuSx2rx44Nlr7fz2e56qOQAiOo0BXd6P9JdIOlNwTpjlk8Mri
cQSRPZQ7vciCsICvLNA5rpuD2iWOZLdXO1dyiKjrozUxa9sV9FuFnVOoEDQOG8c06Dnh9l5lzO8z
HBX2fUVb77pp2RcQEmkaFrja49RAyZW5ZfxLrR9K/cd1G5Ls8HEgb4ogqyiXUmnwZJzzcaeUKF9j
Cy+Ck6tbsWvMMhJ7ydnwUU1vzE2QqZlGkDNCPhYM0UYwtLLX3eslBPxGyHd9MtkkjlEwdR+Iy8Qf
i0fL7Vc2GldJHTM8yUALkkz/kS82i4q6yciqeIUmDt+ZAcrcBaR/k+6Wcg4GmUsIeU5J1bQPs5Lh
/rac491651D96lwiAfE/qi/jAVSzksLv0pYxU7Xw7gONRaD1/xqHtLU5NN4mHOddATk3V6tViZ9f
rPu3JoSESjNdWzJiFufKW5llQdfvKe54D/I2PwmkI7SXAnprTUijSWhDLG/CggxjAf0jtC/vwV4E
qPSXRsn2Cd4eCBhPGl2GzpAtU8QCj0Q3J7OxCyBpVtoY9McppLzZGwuAAPBkAjOXvHKzTBEM3PQ1
6AVbzCprNjrgdQwx9u6odNopnqQxt9aRYo7c2hIyFSQC+iKyQNBAdtMNPcXe4IxBexhu5TRCFzGz
W1tCTWeX1BpGE19x3sUH/dgcCKb3y1t2YD91/rgqPhX+uMdE5lK+XM+Vl4Jva3mNlE2cM9JjRBaD
T+fZCAMzm3dzyINuYrvrZi62FLZ2hAxWgCDP7HOsEMq1fnowj8Y+PKTBStKgBmkEMnNpjMs2UCjb
7BbSiElpFcBdvXXUDjqISQF9gSHNQzGFPss0h47QZJqB/QSh+0jAU7ePE8PTqV8Do5X3zxqpHUze
ewN5nkHa0NPMMdPZnXjtKt1jhim0vP7WkScSWY5RPNUmFDO0mzSKnRBTarX1Y0xir053bPqDJ9TB
weSEXDoaIgn+D9jOZg9tINirBHOF5179lpogN7GPpm15C0Yms1jHHHnv6BUwJPE/eRvbbqqQ41pe
5VMfIselBxpkd8RtXShN7ZObxld2ZTC+Q0dEUkLJ/FVIdFXUjhW38KrfRPSlzfgptMZXjKVKLhgX
CWY2SxMfpNCwCfuqx9KG3sG55EE+dnL6Ry1Q8OiBgenlnUJwap+7lY/BZbd7hN8QSBYu3zE7HSxf
JeGzLutKMhK1DtSqHROu4kU31HSQ7tIghOQDb60HM5sal2sQgIRf9ln0UhNI2hh30/KDUw2CDJOX
TVUHzHjyspQF+FHIizHIKOkluyJiLYA5VkverSgstYZKXnNYys4rSkOWRdY8eO0zCHkS411GZJVr
/q8RTRPZ1VV7nxu3cWoe9W65idrUqYq7MoZ+5PhadkCi4vFAci9bvfrajxBS5jByYxkowq1rmTur
UIKtCYTaiQsOUFfX76pcWkxIUpmIzog1Nva2geypZKk7hxCDoL0bL7mj2KcWqooDNt0itzO/mYtY
EnGSWunjBrfJLkpsh3zMULEnHQDFc+G1xrvEuyUJTBydV2tdK0AGh7YCcELJngfNaQ7MQK7i9gG3
+H3viMaobhqWxoT0wRFFoUnQZTYsziGCVPiRXoDiEZNYyuimgENhYMYhMTwpfOMlEOfK19jCG2S9
Z/ntDDE2rp96yBEaAOJFXPM0FdqBSeksleK0k33OZtW1QY9am29Gyn0tr/2MP83Ve2yitK2b3onb
9GtYa6FbZMyCkmWIh1qgNiWf9LLH/LlQe/3km10rbK6H3UoJ3ibzo4baz6Inmt0YS3zHqtfWNHFC
3dD5q4xr4XJwfNpdf9fGrg68Lq8TPB0YQFrGeL01MbTPKhZkY3NaieRTZIfra12L9St7KrLtjWna
qWW0khea5jGNADstqZ/SoxFPD3kiVQe67KyfKxRyELHTpjMKvTg34MpR28ehXnZVFZjVQxZ/jUN0
Ibun2k7/SReZmZ9mhaxj53PaT6syjA7hjV2463ehl7it4aIReqNBk+j/L/fB1K1BoWJrs7Cw9BEG
jQRSNAzR8k/a71sLQoE2L1OihDo2LtbMpx7PFBHR7sos9a/7x9/cUT4/nXDbW3JzCfOV8D89WD+s
AFwnqDopOjzOypkse6WTRYBQFJGFq1OrkwJzNw+DemN3xdGqTiFv/Kw7t8ss6eXIvF/IaFC3Mc0Y
UojnqgNOboBTKF94guEf/bnsJaikv6ni//sldbHb39fq3KoQZT3T0Xpg8bFpk7s5s3a5xQ7cONpK
dlLMwsmbW8ugjtmFrsHv+8aW/I7L5cbnzxCSTK+xgpk1Oi6L9V5PBwiCOw15ve41lyuuTxvC9a9u
k7bRKZa6NkQN6O6u7GJ5IHsfvHy6fpoRsolGctVEI5OcQUTimNHBsGUVs3TThMxRLJOu9TEckoBx
By/w+/AnxeDZx9xG7o2vQ+pJ6fGue6UukkooTGMLVMjgKHik0N3Y1U75MfTu8UQxoEJeuXjLvezd
63rk6aqQT0jT2RUenpBPQhRjUXhEY8kpIZIc94O/TM1TG91fd5KL5GmfKUxXhdSialHTD1BdBBJg
/gMnXTo4/H7+3t2D2ci3/M4HTKp1ui/gIZ4gNYomeiK/Esk+tpBxWNKPxrCoxTnsIt9oxsdx1p9j
xd4RvPvWwzuh2ssShrVDYytzKG/f9PRGMeOHMiy9fGkcRjCyQKzjVA/BaEyAwUIvp3+1h9mdh9KN
ewhqz2i2m4YXdY1rEjPoSe/WA/MSFYwsPXNDZcbQKOhD4jA5VKCdreyDDYoANtSYbLYdyJLsetMM
tCLx+1o7JOr9YBnBxO6juA3ieWW5eCwnLagtEMrrYAvrl5NWhfsQ4qPcGh+vb5ws7ISs2aaZqaLi
AxnwRLy08qyZeNctSJxRbPWbSWwM9SpltSTf+mL8NlVHDM5/s9hJVZoDLWVAVUlOFFv6PfBeDVj6
saL8ZIRgHdaOo61LDpuLL/cbf/84ajflXWgXS5HPgGPFdX+05puxhhA5b6EDHzvGNO2i4oYugEgl
d5r2Y8FLSj+/zUvqalzxwUzk1spTXHeu2euutWD2IMldU8EBSVVZ+bIG+99XhfpvjwBTXmCsF9+j
TbuvaXkzFMRJW5CrKrIyRvpRhASb5Fq+FAoS7CpEUnjLaUrdzmmqY6MBNja5oAF7Nx3NNXzlkONJ
zfaGaUe9yOtSidPJnGD9+2Z7yjxHUdVg0WZvBFH93o260yWVBKwvCR7xbaCfuVmOCi5Rem35Y7ez
etmA5ofG/bXdE/JqpICvvv2QuAO3u2N7hmM+LD9mwCf0XwCo+KE3QJ7HAfRpffGuByd08DskFwuZ
C4l5FaVMTQi+JjrMrx0ULs24fVbJLV++X88Vsg8qZKNZ6RhBgQ+S91aDiH3jqHktucVL0pHYpzcX
y+wyA4FraZ1LK0yjd3SvgfkQyuau1j/P8e5frem3Vn2X6r1tI8NWMZi7zXvome+vW5A4+4cPbZyd
D4OWoR2Gi1h3q1RIKqHpdqYqAftJ9uYj+DdWzLHFqQpGJmAzc5fRn2lLJElVUmnq6y/YWCCR2TXT
quum9DE424pTosQemQmArkCKhep9aGOc4vn6x2MS5xanKapkGYscalNgr4DS7A8ManlllAR4jndi
1XRpUYH1etgbjQpUXOPOOnVKNjpEewBvvwN+iJyODmsS1wif1fKh0TJHaY8Ilr481dZNbUReor3Z
WerNDegWFwAzOGg0dyrQMTnA6Sh52bIn4L+pKLArOtgXWHbKa4gw4rVWV97KtvlWLumu7nqnSFq8
0b1UU+T2eOgCExZx5k5x7e4tmW+q7CYrOkzVFm7RVzhy3pvuG7jpcZ98AZWms0QJJjI1D6/vkFpe
HNLbrokGJS9tJ0rbm5ItjwpXOHRaFNNtObRV00F3Z3vyEts4Rmm2J1EX6BN4Mic+uVb002CvaR2i
v57JlO1l3iAUsaOGxxiqwBvyih6TOHK6dEGqe1TrfRRaOwb085AtEheUhZKQbqGGMJVNDryzjgMy
SmlAqF8ATnHd5y4SBWyqhw/q1o2nh2aVtMMq7j0EKsZa0D0FlHp2w52a7cu7duUq2EU73OboDi21
wUeNaR9b9LbdDKdlJlm07GKkC2m35UPW1PbHzxnR+AN2yIt8MAHs0u/Krj10rrqXHSkXpZQ2n0B8
VwAXh1ZwilphJa3mwfCuTDfTfsHzIlofN2bQQpITz6Zo8riF8ii9C15vXuniO0Jc51WeawbMm4+N
BoqtyXb18JbnIFxRIeM9+piUtErZzMhFeNF22fpfc1wJmGWL+/RaIkHjzsMdVDn8MsE4r2NuKwrq
95+aAdSvZIclsSROZ5bEGGx9wQarPP5GEEsQG7nVkRhCFRC5mT8SA7Sfs8ys5D4mTmyixQyrxnpk
1I2bFngrxBN8e6rHp7yW9Xklx5P4MjDyZVrs/uPDTt46kh8XjnKHfm/nMIcEzS6Dkq2klpA01HTx
SYAmhj7YawG4DmXoruZw0PZAOmPHoFYgo3mXWhOSE88xI23jheA/vQS04L18Z/nWTveSswxh8DdP
8X82ZMSBTRYSVLXreY/+1Q5qQl7x1MVOfksfl13nT6g244fuZWxdGY3KRZDPNkaEdFSiqG5nDZbJ
TkucCqIMKAcA8llH+1Rwr8uWKkn64gBPU1pdHFO06gte7TNFOQzGHHSZTGtCUnmKEzym1agRNKEg
0kZH18yKgLMvbZc6oRm+jnhhmcvX68eMzKCQa5apRyGFC/15Mr+QucSrC/gVXmmGAdEpc6umlR1r
a4/uymVFHN8p6ihW1RhDO131gFB0jAQJ55WVqBQ4wA7Rdz5+CVvdm+bYY+MzkFwuiNKdPAcBEEo8
Dc9IRP+agtiE9t/VjmYuT6sfRP0ns8gbBxPHfvqmTPtuwYehmuImGhjLmsKpMmDkqN9jCs2YAtJJ
inRJChYHgbplGON41VfVjR2YHDBf0Lh6nD1kbb6vk3NTowyrJ0mCkiRgcSKINUNdpTHyvmnkRzC2
j0iCWn1na1+m6OG6s8luqiKZOg8BHlFbJOD4UBwWL9lXQXZURyeOnWFvN7gy4LGhh9xT4zYg6cRD
3CGdjxz3/+s/RJYmRanmtLGYpmfY3fWIXfFDjeqEQe/F+/RIv5qPEnOSg0ecESoGreFDByjritez
TxwT5tQf9n1QA6/H7qIzk4SZxKA4IBQbk9EPDSonparQiixucynBzUWk9yZCRN1mViXV0qwSrFqZ
3rcku5uhpcjVwYn02J2WxE/L1tNVdE2Z5CCXJGMqJK0sUVqrb1CYZW280wzjVsmLYOCabNtkdtZc
tinBaZXPyrystcmX/g/zSPcxQL+3oLk+sKe1Q0VAHnVXS95rJPFI163dGI1mjE/kE+Jx0thjXvfg
PcsedNU+ZHN3iOMniWuu3+q3fGwRgv4y3vmB8PyruTycqDnESwFewdldoTvJkRx+fFQne1mb4+LS
Pm2J7+wks0ctJ+i9Y1ADl5rSLfsWj17lLku+x6asv3cxBjbWhIcvkEAzmuCKeFb7bzN6+OByuP7t
ZAYEN6wZJkIbOqAXUT4TamCoYZBYuNh32CxBcMABLKoLH7E5FXvH82+g6JYTAp23UEkZcPnOsbEk
ep0WdoYyz+udgz+DDjQo7ttd7qIE4A7D9BWUGdA3cpTn65/wIq0l29hdQ3Dj7bzR+wqNhPWKR4N6
ObbZzvaXh95DZnQLTEc5IIzIzuMN99GTlqVJ2fcV+gdhzkw9DtcUls83fNKcib/lQH5MkAG8vlCZ
r6yhsVnnYrRqDQUk4KDo4huAAE4yGdbLnfXNp1xLvY2JaGl1oC3gjvyQP0IPu7tRj6NvBdVT6TIP
vJZqwAKA+rN76AEcqZfetPtESvR6+Yzf/AwhoXS8GodEw44SClKx5WcHMaYahD9Me4uL9zQP3QSq
X8XQBgtRd11MnDFunYWDSVJ7LtDKaMZob8fWSzqQ9z7Rd6SJHGORIQ+ub8hvonjRWNSgbsPPVKBp
RxcQKcru8ZIv8ZtqXYWb0RQnOISLiLoRsG+suwNGxFly4q3K9awF/BSNQSC1HQpEFatM6Cqq4IDk
+1hTvEwdPKYBsLYsuyUana5rR6fq63NUymRoL14D/ty03yTu6qEs9YUh0fTFr6YKj+Aldgb+ZA53
ESF+LC06rwfebzp3rdLQJKxwEjBVcQBTD7oCyi/RclAGWQ69WFRvliZkNlUlIVCwOAaUoXZmffRi
4MpsCy3UuHFzkwdpnwUK173rAS9boZDYJqPTU5quOONl3pcF8TprcdqIe+MUSSqGy5fhzRKFNKaT
MFcIx4TflLUumtPOYEQu4dV9a74yVNFTzdxmVAKt/yPJmpc5SQ6klVG2Xg4oy9YBobYh4SJkODZC
jam3F4wADLmDg8vpZG+HMgtCgpsUhRM+w0l5izdDAM07maCOxIJI6Rx2Nc9qQN/PFnsvmywo+RRc
dwuZBaEoKUPeEmZgDa3BvTa6oxmX3OcuFa3YAksnzNJ0S0STWKHRTnGzXrAt+8uM7rc61wfoIksO
NJkZwedAwl4rmR3Z57CGfuj8Q1f/oPWv6x/rUuhulyK4lJG10bLogC6N7UutN147lK9mZ0HmhZ/D
8ECW4Z1m7dfrRmULE7ysqIeWGwnq71SJfsX6HdQrfw1WLfl8HxADse7erk04Jm0t72M6YW2RWoGc
/G7QMbCirrxc7woegMqR7QwaFCPyYQeF1utrvJScNsZFvEVmdP+58+eRelMCqBsn1kvBSwc8FrKF
XjpabM3WTJUBO6NaQg3bThpQKvZgn0FYHJjH6JSd5snJvg17ZKE3EwRSCcCFKzXNWl9Kwu3iJXVr
fY3HTVEU8yYD9QeKony23+3oZrTye4I5/1LbpzpzW3Sayjp5VRUie/eXrXv1s43lpLeZveSwbDT2
SxKecPVx28Q3De3WbCAqDDGBrrmNqfqaqI3tFHhSsXMAZL+o9kOqDodWLd2m5kFrZX6oRG4Hxral
/cFYdNvW5NDmyuDWxnAKY/zvWsOUzZTl70ud73vMmEd1lzn6oIDKLsy9sA+9joEUTcNbCdkPE4Re
+6+jGR+magwJums5iADG5WfYsTe9GhdvCkO2i1uZ4MbFxott6LZKLKKiAhSia9Lp1OQRvkofu03v
VocqiAPbpQT685q/cs9e9/SLu7CxJ4RZHRGF5Wmfg7q+8evxPVKpk4TP0J1xqvCp1xdJZF2O60+D
4hGS5Zmuh5qWfwAIe7yh7o1bfO2gBNGf28pO/jUD/pZFNtaE40QtQn2kKRke1GN9Bx3ubznwutmh
c0y8aEQufxj3qTvuZcXz5Rz5GdNC8p9nxbSzCgD1GioETD/i7uFMsYwATGZFSP+TYeToWcBXCGbN
2nGfpBSs2ZIM8dFw/u0TbvKT4JFaDkmnmIXVvU44EHt4LG8idVeTt5rOBcBZk0/KMbDM5oa2mF+Y
Lf6cK5BfGMrcHWu+C+3pzdSt+ySkiW+Bq2xvDcPPsRz+4BE6l23yXPR/THPkxXzZKWl3MzDllBf8
qLfhiXXJd06MQLe6A/6pNwAwYZT6gM77DMRXagLPw5OThYrHS0NldKaMqo7STVkA/LBM0+1isGw+
hRAsxbBkSzkY+XnQTKeeqv8h7cp6JMWZ7S9CAgwGXllzz9qXfkHd1d1g9n379fdQI01le3LSV/M9
l1RO43BEOOLEOZjfQlcsBuZR/hkSr7Nk0W25uqJqadQ0KKWKydkvKP5gRlTPz7RNQSpUevGcP0x6
6UZD7wE0gC/cOHHxbRi7U9rfF1PxCKZjpy6gJzyndxrEHI1U2eWloMJ4NaVGKvv3D1P/9N6YKk9y
ucaMSudC7fT7cGY7CTi1/ADCpe5beBLdqKuttMsFuTBJcxMnqywEBZjR05x6N1eHtP7eVK7pdrYV
lK42xba2HObX5EgF53DVjVzslouSrEv7XE+m/AxM8M7AOGdj9l4LCKLS/5Sbyb3tk6/lwJdbXe/9
RWQcio71UTrk59HYg1XKm81IcKmFX5NzUFRe+iZvscTgZ09sMwb6nn1Ljysr1+DpzpJihjb+ZtyJ
qEhFH5JzWUY/qkDKjsjqjBGMLiVGrmuXsO9G2di9JOpRiT4k57p6iWpZFo852CV/FviQZBDxmYtW
4DwC9HWlVFLwHSf6IBuxD8pM0VFd9fJftscXhVkNIO6iI2BOPSCwWZc95uNgg/fDllMriNBPKHvT
Tsx2R9LeR//o3If3JiZLSZa6FBPEt41ztYx/hIOLn8N5JGNSMF6nwgcuPQBl5bg3JuAERutQ59vb
K4k2zrmYpELu1yq4dLT4WcmPKHu5RvSfXoMX2+HcSs2SMlU78EWAGttRZCSJg5/Ikchdrr/11ldb
7ejySqOcoDN5Ns7kvKZ0q7P8gCLzSxcUjtBVXk8iLzbFORAi62oz9vCVAHhBBVkHFqY1u5e+pKqT
Umuwp45tC6kLPaWRjkTSUh8D9aEjx4jXSteWjsrUbG/ROrZTLRkCZkHgm5px4tSpFpjN8qFpBsDH
c48qXV1TzAqlmyGe7+pZLRyzrfAWVcNoW03DMQQpgNvSectmU7VR33wulNYB86BfEiB+i3BT5obq
L+M0Ob0KGe+6KzI7NLXJblLwb6UxBaSvRHkwljU3NzR/SjDaGVdO1v+eM2kP1nQ70wqfVcRlaexh
jmKfRMk5k5R9z5qnzgKll9WiWE+tYJoBWR3r8DHMLGKPRAbbItPcJrU6yHrVhUeN7HkcdpYJge5l
0d7GuDmss7hNGU2owqavgyF7LPyotOihXfJXtV1cVAS9IZ83/azbWa/smcKCBFU0TSWdXY/tuZqS
9yGBIjsgH0plJyNelHgyS9Bgp5NqN+VezZkT0fG1Nu7zZkPLrVHsGGYCM5I5Qy3Z1Tg6FUWq9R4O
TDB48onruWWdXDRQBpVm0EWJ7lq5zZxZqVsvSjHkn3ZAz80g3QrL/lwP42+znnJAzjOMrObQm2rz
YjiRMiZBi5eYbSbm5MZVcShSdK6T5aUE1lRjYFqiP+LOimxVxaRqDKCcT3piellR3dPYDPoufUz1
YsRmGfXnBI0oKF0xV1/a0Y8Ye4rNXnQhV8d8a8tcIJoABk0kSAVh1ibbNodoYy6OXgK0h2YbhplS
sBhRFJYd1a0AeSqFeBlB4LC40JRUcmT2FUJTmW5GRmDqnaiwsLquW1vkYpNCwjwxayyhBcTP11Et
V4lsNIkA5Up2FqZtRCve/qj/mOjL2YhRGAseu3rrveFQ7upnVtvZo7ZlW9SVN3SjoqOibxOPuSLu
QIHTU2UuMJW9oi1pjcCEWSVq9G4yl5ulTjd9AmY7qTpNA2pwmJZQCzeuQ1vClPvteHW1wfSVt6k8
r19tlaGRM7hdQJMCdiJAZ0CwKmjuRqd3Jki2FS7QX5jc8kBvvHiJtymc/9JCvqgf8EgKI6qav4Tj
Idj52C8toDkRRgEjZxwSwXFfPe2vtzWPoViMuln0Wg9PGRsOY6rumwx9GvVhmM5qZiLGZJspE3EB
X30QXSzKnbKUZJJWl3V+btLiuFSLGxaJS1rgFEHxWkVvGQT+bh/r1TTkYsU1tF+E7mqKMQzVzlix
igBGf5jMGBIggkLFVYqQi3PjZUIbptdqoZHwNPhhoH1H298PJ9cy7RDkNtF+/Jb5EriQ0BtNbdlW
vgP6Bl7x9tCckt2MGsbtPV9/3l1smstX2nwgIyigrLM5uAUIhGoHhbJ9/iYdjR1UUmHZggVFxsSl
LKjatQ1L5PVBQvzuXL23rb2KMkTPgw1Um6Pa2iYpwFA2v2bPou1ezWkvdsvFP5YklV4mWniyAOc1
qnhrZt/IpDsS5roF+7yGmb48Zy7u5LkOYeC+hDVR9O3piUKVHVJuDgGBUHi2RugU/5TRXPzflqWc
EWealkjN3KzLqnaN13r8InevMorn4GCzi9hvKt+KXgSrCi4r5ZLrlikN1A8UjK3WW6h9BaORZHY8
PCtm5Koo+5mDDTkIu6OS05oPrQY0XwnW1eFhGhOviM5L8mwS0fDS1cj7ddiUM+1QhQuBsGV4mszW
ptLDrImm6D9hev+IvBdLcMYsY5a1AfhluG8b4ptS9zNsNMWuJOVE0sGyWwXvN3hPp1nHFhE178yI
PNZFgn2DkzI+TqxxSFEGjQT24nY30tdS6rfgF74roOCUEPQBusFm/Y5pmSMb+B/ye0PuIygSpSEm
HcLkHFWTLa8jKdN+KOOAtKmrJKGnWayzR0zNDAwzLlr1MXf3cRueDJlu5GUK6qzc3DYCgfuk3N1C
j5eysEMWovRvcWbZavSsqd9vr3G1qnDxvblLNbEZHYOsAGFKY/pqO3spiWyZ2d0SJJ2Iy+1zhOrW
6XKpm55EgLwyGBBeDFA3snxzl22rJxm6s2agOZjZ3Ky03Ioj7Vp3QHPhbTmm/n8ROblwJHR1qBdh
qVlGOkoNZvBABo12/S85TEHSdR+qAs8s8I0GF3BDQOKovr7CY0PdVPKy12A9Oh4vVioFt4/x6hjZ
xZ4MzkvhyaTjGS6HJ6jTg188tqvWem4tEwAZRQNUv2aGkxfzuSqlR4NNaOBU2l2vz98XS98tTHsM
G+jlzVL0HoJQq2UGGkJtZLNkGd+lLtrpCgi4pnnex0ayy8rBTQsDTz8F7cQKXIPx7wR8v4vZIWlK
ghb9Iw3vEYMVaP0A0J7/LJSf0wj6yuzI8gUjNd12SQF6jtI7IlOvLF7DnNlzgFR+eTPzgGrBEv7O
01dpAHtZOflLLj8MoGrNwmkDGtFDDiHwkOQPdWRs6pYETa7sFRk/uCQvegWt6Q6/LJruwgQstUr7
MjLzAZrKuyz/SBRlEy6gHdLLPvRl+AJQx9hQNwlT/IRWd4a+9zQ0qhRmCvLcq6NOl8fEedB4UVtT
j5H4NWUbKMVK6KL4anWU5Ve57rcJwPEp6qRxnNhRgRc1yO5o9cs0ft42l88E88ZFNDg3q9W5JlnV
6slBmJ1ld+ja2lo5b5d4N5nbYST2AOgKBBXttCOeMaKgUNVO14x2HSZ2Df3MYSDnAoUGVkOtNWKb
OV398bFKLDuh2TcjOdcsdqz5V1i0KKpPm5FCeaL4QBETpE2RU2BSFKSVtmnErqw8zGrjsUHfxu3s
dnLrjhHK4bFTafIxb09J/VNPMQYy+w15S0T9VIGfNTg/G+OhXaomfCBkt91yehqY5shCdsD1aG99
cs7TakbRY/wCeSF5pPfsNBwKtCcBDH+r0af2PzWjvNunfHXI7dLaOHe7qFaom+uS8046jy/FIX1V
d8Tvg3Ukwku38uPsTy8gxmAfkpAOQ2jrnJuleVbEStblZ/k+egh3+iv4TcZVUrx2B0919dSTXPJ+
e8uCcGauOeSFa5eMmKpVhmQN5WVnXp4UlO16ekTLzM4w6nF7sXUDN06U7zCBXmxQlk4f7udsdLoW
rCNg2OmXpxCFvDTr9gpBgir/t+LEV8g2OVc/6QNr9AnQ8akogsVazmp0VhSEbbPCQ5V0ryUov6gU
/x6SY4ksh1anNBWkDQJjNrn0tKSk6XSC/mnThIERASqfurc/rsh8zPUnXB6lqo2ZwrDNorQ10ISW
dyB1wJWBBmL4GjWuFNB9KsaYCoK2yXlGOmaGVgFQcQ7H/rVP8h0rF5cMd7rysoxHs+026tDsuwYs
QRLzipyCkmVvFAcm401ZvEvSrywHD6UeuVl7UFIUAKOHOS/sGo2hSj+UbS76UKJfzLmv3sznlMRw
X/EBGbKEx1Cgeck53KYOzZz2LT5ZQQhFbRFCQHTXOIe2hANNqhzpqazlu75+GJYJOuMIXMCbpkkt
SKauw20uzJ5zZmxhKImXsAeC0LnEcjCnbDf32uPCAt1oHDlFmbrSn8AVLHjSC+IDP8dQVIwMFKy5
57DEJcNsbtf+P+gsBcfIN6usvsMYmNLmZz35VtDFqePnPEztbMoEBiPYjsWlpYtU66qMttPZ6nZ1
BEmD5IFl97dv71WA8kXo4ckArTgmrTrim827VfpS/j4+RzsN41iqRzHavgVqxUUT2HKVbeNMJ3W/
ikaeRExUq4/gPLSCzWg6VSnVNR4gVkbDiIlneOhSD3fmx6SFomL4lUvwxwqcl6rabCSgRsLlQ4Mm
tBFj+m/rDNbHBHIdp/Cq5+rBPK8cmqJXzLWq7R9Lc54KHSlomg4A6Kx6NivnL9S/Tbf3VVCbx5Ej
Gmi4Eu3+WI5zM3KSRLJU40Rr6S6udsNMHaNtPJXg1az2yKPRSppFL8b1Ut86QM7HRHFR5J2BS5Em
7TamGKZGv8uo5ceizx2L5XapL4LbfuUe/rFPzs/MZjzoLGKAEITDLgERjDlAFQnyopHeBLdvicg8
109+EeLaKELtqpWRn+URRukeTTUVbEZkJHxCFMVdbjR1tXYyoKu0ki5St33Lt1AofxaPMgs2xGdE
k9G1jI4oMRu9PYMduY9q//Ynu+K8Lk/nH8lPUclday3WuWwPC553812qPtxe4lqk+WMNLrnJCWni
tqEr8g0w2fOqtTq7IMsLRBFUuBLnPYqiVEEcjZUq7SdU0DbRlD5IhmnnXewkI7PjeVOZxp0qi3r3
AiPns5y6MNFADXFQinIYEs2vpfe8mpwS4yGCjylwG5+Fiwsb7y1qxCDDsmCAWY4pQEtysrPkEbA4
olqwOAT1afQrt/1d6oO8TMjYLdop50E0o8PUggxKleyNoK28I6gxmXfND5ACNrZxP3gU5Az0YRE0
hkXb5rxICZZouYnj/Nw2pbPy+ZnV96WMnYxEW4k8lmZQUxFmR7RVzp1IitUbQ4qAwMbsLbFawA4K
pM47+IDH26cquOd8rqJrS2jJBqq0czvdL+V2GWbBJRStwCUpmt6DLLlN0NSQC8ewmAdSBO/2Jq41
HS/v+T9ylIpqKnR5LeDiQLzYbSMowKkB+74wG1m9k0MAr0cXEmBXEOI4k25PXualj6JA/km3cyPI
8fKHrGRdmCGdvlcG9gylNnAvrrCTFN10AwxQcWWzGMM3jf6gZocO1ekc5ENpeAzV5658SUFsUtfH
HCAUc+r9ygqdDF2QGQy3q5aSTtLnGWgIWZ4OJjn05ihQnhNkQBbnw8JZZ+2oIF4OQ+xh+squ2AgK
qspHamTHyY/bhyayCy7pydlcLn2C2ZC8/NlbP4dZkNAJ4ou13rELd2X2+axOC4oW4C5wJWXcFOZ7
O8uCbybaBeeUWAhaVnAEWGepiZzFcMZMJJYmWoHzP0ZvoHQm4/709YtUm55aiICd63/4d6vVeQ5i
rTUZtA1TPP9iNOnZblCJLcf7Xr8z5K2ECtP/cvDAq/55MElrdKWVIPAb2nMBfaLy++3/f63ecOEN
dB6CUNQkGRsT78vEan5l07bU3ufwoRqyhy4/0BbkOn3iVYVyHKSgMndaB3JVqdAFTum2/ekyl3tg
XiMEbDzDuQH7ATEwku7MVtRKvR0odJm7siQfdUsDA9VZ7moQY+r1LtNksO43IAMjhsDWb/sHnR8a
QxzsC1WVMkg2Gg7rUztJK49MlTvoTwAA27ePURV9QO4CS21PyVTDTvI8WHtM8pGoXpnayivmVOzF
6V5Cey22hk4NfeDqBIpWIBg9bSOWExLdEO6WZ3Wrz1KDJKvSgb0umTNCD8MYgYhSSk/VDVuKiH97
+7evvc7LB6ZSVFJaYPdVe9+qgK90grxGZDpcjmFYLThxSA7duPwZJW0nbzdLememolaz4OGif6bO
F464XxYMPcjW+rqd3KhwK3/aMLAw1Zpj7iMhW/w1LenL68/z9oK4cpGzHl9Ot9VdyhzlUDslSAo0
u96SYMSQOx4AIuon4S7VP73atNCsl1OsOkNxQ3VW6j20sb1yCwavTb25bRwiF/cJXbn4prFOofqH
khlIRypmD5DP6TbhxmhRkQdcb2VVR8QOBIsKLuTnj7pY1MBX78LFAJLhDYuWJyh0OsN+fkeq8qK9
EW/lIBepX1wD4fxxmuuPulg0xAuRQaMMN9sHe8YqR178wHS8o4A5rL7LfZHwjuDefXJgXKwnpcNs
FQpS7xK4sRi0lpQJ4t+/GCgxwZSpycTk+btUhYZjniM+/SV2nnsYJ/qLmKzdzqUNUWEIvfUifM/1
0/talTNQuZ3qDk9U7QxlO08N0TUak5OWPguM5Aq2B+f1tQwX9tYHYtzkSFcwpuIWSG/rHkipCuAW
8kudX8puh5GZ3UQF7vJfbsTXulwklMFTO+hKmOGjrrR96FQe82fDGxwpgPDnu3Un+p7CY+Qsk8UM
dVEZqd+qZ1AuayvOdCtP+0CJ3gbpa/MLZdEID+LbX1h0jlxYpExXVM0yszM1H6cKmDQCBM8iatqI
VuEiXpLqlUVbvHql8iyT1q3IWwlw4e2t/Mvl/jo0LreVWqXMwNSLJ/1W+42htyfmlY71fXKAG4mc
2BM90K4NXv5hnVzQG8NyXJLQyM6RkmzJop/K/KPUZofKycmaEqeA7jFjAKCNAyTmBNu9nj/9vVse
K5rRuR7LBSYalo1b6eAlDU2nh3CtCYpiWWOi4eKraf3XclyenUFCeQbwCOma7iMjdDCNL9jQNUKg
y8/Jc2zFg7QAzoGy58CAeIW0QF/eqUb9SLoUwwOgY2mKzGOm+orS2M/W+F1CGdEeV33VugcSxGjs
aawFYeqTePufz5mvfXMeqO/bUgKXjIapPMwNgG5pUV1tR9G6BjoC+O8BsvdehDlrANCydWjurglE
hia4Pjw/V4Hu1rgseFLFfTCMKEypQUuEY8TX09KvnXIeCJKKKm1kK8NOR09x0a3YQnbLj+6tlSM/
yP3osfMpciyR7xNZMueDSJt101Bhe9A0Oq6T4BiVhvxjcTKnCartqcC5r7fy1olyzkhb9F6aQvA5
dOEO3NdWOjlR+1FJoK0owXYtDZuxE11WUUDhh9CxXN5YMswI+uug7Tqt40oTHh36vXQvu/i2vpBw
8Hru8XWenHdqK2NWywgPrJTUXlUSR4JUR9xLXhrd15G1mQDZV4xDM0MkEwEV1Nqpyl6tahCllwLD
4ufTu8iICzD64m3gY+pHBvVh7IJTXKoDy8mQfBEn96UaGOwGYPd39no7LAisi3KOy7RqRcoXRIUy
2cgz86CHZFfy+5xi3+Pg3l5sNdUbtsWDgqEsZUVEWvEPrW6PqJzP+u+u2/X09+11roHbL30ljwMe
SK/V4HvI0O/4ISd4kERvWqm4ahYHmOt121Tzw+hYyaODGXNnnplT6UE4HkwVTO0SBBuGfUXQlC9W
rnTtWKfyfWEOAOKxvFrHxXJ7RP5fqenD7R8uCtI8VnjuGxQtLQ23D41CZt5N9ZtFtWOKwDXMBSBj
SFbX4cv8F7MUNx6oG6Wx4JREyRblXB0FkhjEaHABgz+4sreOKJnQQ4Y1tocC8KPMYcJyrsg01r9f
PAUWC5OWYATJzrq5kYwRoDXPtJgzSKLeniBaUM6/VRpZSnONWO08b+LsfSTAeBRPt89RaIBcsoXC
dFX3Lcq7wH57BEKNCRx1aURALqb20AHBmKd7hrG2aPwRp7kn56DcaCh8TeHM1as+At6XDcfB2jcJ
5JjG3k6tntlFcwiVX3H7kWcYp8pEJy86BM4n0mzWoPG4prs5CtKgKlHKnzR/KuNE5PQE3tfgEGeJ
tKgUyBSgsYz6PeuPhaY5ZbwB1XjRAkhb/iqk5xSCBxjGe6nK3kk12R7kb7dPSfQjON8nDXPSyAYe
9mr70JgAb7JO8Py8+kGJhsE0BVwKlsbdpGaJw6iQ4F3J3NhjN9vKQOy88sO2EqSHV6PIxUrc/Wlr
xaogFZ+dK1BiLBbk+nLNgUTnXVQtd6yqoUnxn6pmF0tyNwmwz7oGQz3cBDJsGYFKGQSf7xoZJeSf
v74fd40yWrX5kucSZCMHl96DgQkc8YUfeSwAhsLXnfxJBzWxGIZ51TQuFuZugtIWGmAFJDvLjLq0
O3ayHNw2vqt51tcK/AOFRtM4EoqtZVtztyr0jf58gCsS3DSBXfCcwLlhadAhwyFJpbrtLcUuVRCX
lHlgkkeofGM4RjQNLtqY+qcn1+NihrwwQtg032WFsc/LF9Bq2dU0blpZ3jUjmoOWSNTp+uvo4nNy
D5GIFYQoioZ6mbX49XjutdFpuleTRW6TA2NaprsQ4gLoIbnIpjddpkOpBUgqOQpMtfYGQA5vn+/1
PunFL1pN7CKiFaaStEyCCZnH+KAgv4xtCNJ5zd20zVzUatojaMyd8LE9QOC98KwdFDtQixIdx/WU
4uJ3cD6IqJVu1hWe4X/JHcQORsRX5pTCnt1ql55F8IyrAfZiPc4TAcsSsSmDxVWKS/rR0XoIAhCB
uxM4Vp7bkFCG932E4zZzK0gsAtE/ZjMttHUo6N4+SNF+OB+EM+zzKiTqWUmbe2I+NRDwNk3/9iKi
/XD+Zp6NIU8nYp7nEoMC4BcgxmAr9X1kUMF2BNeTf26YFCDbKUSgYBV4KAmB8vhKv/K7HRSgbX8b
0btiiiZaBU6If2T0SmGMszQgr0Aza1TRVu9zf2IU6m4NSAhQxe8jgd8TOHD+qdFXdJEGVkvnIc3c
sq+ctBQ9IQVnxufqVatYhrnAg8sUU8+shRClYo8YLVRAnXvbPK4BQy8DIZ+SSxZNeqUqsB2fnfqX
1kM77Ez82Fk2wDy5632uD4A/mWfFS3bhXoIKz+2fcL3p8nWv+bk6Wc/iVoU/vVumvVS/gkLDXerl
rM1KkJWHrokdzTDuW5n6i8r8GGN/t3+AyIi4dEONMvBAsgWRLJc9k4HIZIC2EtJE7TjKIMuLhWNH
ogPmbn4Zh4Zl5DMimf5RL08Ve5HZ0TB/KfIrNXywnx5L9sYUPM1K05e0YTPBtCuJbiQrFui4CZwQ
P3y3tFqoQYBIOs/aW6qc22HTUpE85nVc3dcJ80n53JJyUNHPw6i7fogSY6MawyFHF7FGJp6SHwoa
wlUDDYhxFBjXenb/KAxcrMxl4kSxoPgOERfUNp/H8qFp4nOrJHeR9TyNT7fNSOD/+JG/mYLpQ4Ka
0p1lbBRIntOR2mzckU73G5n+KpJtOwprt9ePz6CEKkQ3yGeMvsgFpDBF/9eY8GVLe4SCVJ3aa5c0
e1EeOk9xMAu2b0E3I8AQXJtkgtf4WnZ1khfLRrklRVGUWGeIXj7l7RhoyY4sFkTZ4k3FZK/LvzFA
2TE5VkPxo7TVbjo2OHctA4nlC0uUI9HiBPq2gKnEH7fP4Xp74OLHrd/s4sdBByCvKtrh+ZAcoq6w
M5BMGTSBtla6VzPNlhAbmjZ2RmszqkKSq+t3++vTrH+/WL1FCtxDZCUDig2jOHvloHn5rniMAVmb
fWM3pPa4nZ7r19ubvjbK+8eJcE6sycM4pj2WRYUpYcnRTAqvkH/S+L2PnmQFXOvxa6+dVL10lPJZ
nlAZ0JAqDlZAUJgDXQM0iHS7UsBVYHZnSOQSGzPOW6sISjGY4Pqt/PpGnP8zDNammB7J0HSDpFP8
bgCZ7GDONQn9BBShHdRLdeKjLNXDRoSENdcv6tfqXEpEaV1rfQXvqwXdtvDTQIGqXSNEEwuW+exw
XBgCGlFlXi0IKzIEjZCnbIiJ0dfFQclPQ8quFel+JO3jbTsQLcr5O4tpMs0SyfxsZ7ZBGpBg8dSN
qDNyvZL3dcc+04qLzZmoQilz0sPKdTt90XYWkOy5o24lTz8NDlC8KiachKuuv/6f3vzvk/t8GV2s
miWJkjUabvZSqIEOPA1khmwCNqoUvFhzMgGeBTEJ46kp2mNTaAKszb8kKl/Lc15PMUqmjd26aU/G
tIOde2CmtsuDsaN7eS/Ki1TRbjk/JnWpnE6haZ4tFIwb60M2CjtdItdq4eCbjRWqXt8/gGIck4b7
UAc9d+PWAyCm8Q+JvHZVaWfWDKSV1N4ZbHRKTJ/9b8bGubpODStpioDl1oJoo2zSAHJSXhOIJl0I
ERw759u0IaYzFEyts6yg5fs8Acg6gw9cAc3WmLvK8mY1bwWYVOe2xzy0p3e1MxCQGMjnHBCXBYKS
zc4aNhELPYuerR7ihvGpLoZNWjw2DeihSdJgWPB+od+sqLpPwK0YJVtt/nn7c/1LKeHLfji3N8ss
lWoMkJ2bN0hRQXlF3yS+FNmhi/aMT7zkHkzOYtzb9V7qxWXlHJ4ikxkY3U+HxyZXKu10lzqGo3R2
GkzO6MputsM4zwmj9kfrPdmJ7q0gSeHFPZu0NoCdzMCwaiS2gqooqMCNKbj9dUWLcJ6vjRez1Hpc
zgFhNp2OZnfU+/H+9iL/ksn+fYRE/TO6J0MOKn4pxAjZPeAi9ybuv2n3T+LesyCN+LwTF65u0Lpk
HM3UQsqMexxhXnpOwbk1uQmA5bc3RQThmBfmtHIwt2doB5/nxrpPafp9yHsUlCW3kChe8XkAwS0b
fCvf+1T2SI33WAkE/iw/RVoazJriz/RRBr5dI8DCM+UQg15+1HYqWBMkddqR3gok+tGD3aVeTibY
SxPE+qV8XywwPSuDqzNtS62d2lg7TMg7SUQFTJ/CY+NcadeaiQbY9RoWw2B9166KbCiMBaKqqOhT
ci6RNXI8JRasUFWz4zjJzpIdq5b4ZVLv1VrEeX/95fpljZxjXJp4sNoCeVQunRLzsDDZGRcTo/Uo
FXSNG4WiapIot+ZlQNUw1mdwQmTngpinLvqV9x9WhOojcTsQ/sMsOgOvOthAmYgUoEUXnPNitIcq
mprh045QprWi5Gglr81cCoL8vxRE/v6mvPxnbGbVIlOMbyMC7MwXKMG50GsYgGXyjFPjreMn2l72
Q7sLrDsgbnuQNP+nOdkvh81jCyvaTKWKWueZFb8wARFMVDRsI/iYGufHBitrQytfvWUYgl5mDiSI
mJdEVKsWGOgnI/uFF0stNZ8yGQ9/C+KA9QAOmHVQn80/JbkMhgJNYJCt3PZm19MmQ9fAxqUZFh7G
f7poCugiaED19a6nk9t/757qHfNMtwb8oQYl5trf0STX2o2+7Mp25dCH27/g6re9+AHct+2j3ihT
DemKgTg/vOeLT0f/f1tizZguvqu+qPNAQgaKFCAr8qX0Rw191VZUPflUBP1Hwn2xFS7jBa310Bcx
xTsfuaUBfhLpoTbeu9FvFkWyJzwSVSk/tWxHG81u229AsjgJnlIL2crRvO3JvjdMN5ZeOvDs56Or
ayCMPOQhOcm17Bqk2lfjLq176Lz0jrq0Xh4aTqf8kmXTVogCeAqofBXAL4vZK5TeZ+q7Ck4iffom
ZXcFHXYyPKCTS0rsR3Xl3f7IV/M1aFcQ3dQhpCx/zjZcfOWURVhfKkxcw98LbHkXL5DygSBCQKbk
rDT1Q0VAYGYt28b8gfCZlOZHqkCfsqRQQlaIrQ2VqDd6LS+4/E1cgJGIDAaytELjMryrZkBUtcld
GLPNRVQWvfrcuVyKiy7MnGisx0l0pwX9d3DoBszRgbNL7NQdbREY7Wo36XI1Ljk2Y40ZVdOs0PtV
PLt1jB+Qs3aMgPqgTo580YKiD8mFkyKTCknXYyRYeuyUYwd0pew25bM1iwgeruffF7dodRgXdlRM
qrHQEQ4BtDSHDrlRjC0Sv3V6FKO81Im/W5BC1AMA0ly9dnB/Nrcteb2mt64xZzST1NYqVPDgkfLW
ycE/1s8vt1e4XhC42CNnLMXUQTMjgshR58oA+CfuhJ7jScntVeUXwRLInhgws0KQu4p8LWc1Y5qU
zdJDAqup2dY0ghDCIXPSCThNr8MFLnbHG4uhEBPmCY6O+QSvdUzKd1V5y1jmKqP0ox9+LEXpdJlq
W0m5obpqx2XtxPULNJ08PdZAtIQeqbB2v65641j5snrRqMAYlb3x+f5eiz2jr/nqRvj+FnxknjhP
nWRkXgr8YDFabtRT6g6j0blRmZb7biygdyKR0Y66KtvIST87fT0+ElOvbL0LR0dq4scJY2yyNnhp
2/pNMh2oPn2fso8qggi4Dl6yRp2QSQ24F1SOz0pCl00dj2wXdWgcql1QLdmDImMejlp+DsyiotGX
snmS4zS4bceiu8pX8eu0zeSQTMZZOa8TCJlPI0f+lT1KqKpLRyuQD5FlrySuqVs4ENwTpfTXM+wv
U+M5UlQjKayYYUBf3oW78h5mZZMg3tSP4sKAwC0YXHQv8yGRxgxuoSaQZez2Qy5i1BC5BZ7YTolG
vY5XPsvZwQjgqW3tNhg2q2iRFNQHxbF+iXVJRdvivF0OJbCkq3BZE4pqdnZUJZEcsOjicc4OdIy1
noy4eBmGRlpMbXXeevFEdRPlszJy64Zz7k3WFDMtpc4413K0ldHr2arhQg9V2L5FOabDmJHnTgX2
JZswOUj/j7Tv2o4c15b8Iq5FEDTgK106ZaZMlaTSC1epDL0F/ddPUDO3xctiJ3q6z3k4plYXEiCw
bewIlbwpAJqqPD1lI/OSAqxregjccV+wpxzM4S3L0Q/JNHpmpMCIEkgP7K4AxbXSGNGvVsMQJKZh
/F0aaP1XPYJMWzx13+MYkp2VrHAEXuD1LamMJxC3d5BNCq0hg1xfm0sPWZhZNebI+LT30UYE4vVN
Ndi9nAdHlIqh4hi6fabsK9P1wRAcF7EbcnIqSWiHfeGBxH6n+LMayC5kj+oQWX55Yb7qFQBJEzYc
idyeTBkWNvJ/pW1J7ZaahRVgXMgqOvZcRX5lNeUDk+OnopSO1DAvkEU8cmJUbqAUD0GH6nvmUAYt
JaoGlwEdM7NEg70caHUXMXAqTiR5k+vW87PMdLGE5fuZzZK5qEiju0TGgHGLEmwLplr0tJJk7CzQ
IiTWmKggEc2Uc950R/T9IPVYdp6JJraj+T+kaVeRX2Wn3ec1dIf9lMCM+apuUygQ4Ll7RO5smf7M
q6OexJmda/GuNH939aVhL30UO1UJWBGQGzzJv0ZB+AO9rPfAT201ZNxJR2Q2rbCvKHhDa0YJ0hcp
Nyu8Ifo0eAzlXfzcE8PUhUpthEn/ABi37WQY0w2mEMNQVi7W8Os4G1R0LjTya6ghNwaYSni4bd03
Q1rN+GuRdSUyG5pyJCEWaZzOwdO1p5NyyA66V+7Mg0gBb9tKfC62SkR5rSToS6DoNNXulKLAW1yH
LrI4eKDllthpsjepYFpoS/8CgqCfa65yT5YXEaxAxq4ZL7/q+ktPjp1BLZ38NAmxo2ywwqp+yTrp
Anxq7PSa/8g0FMO07C6UJM8HQ0VHtNwKwOHlDNJDHst2HeaY+NU86L7uC41c8rDGr+dlCchfIR2I
rL4zOUPu1mi/w6K8Y9J5lN/rgByL+kXwAbeidm3hHVe3JE+yOmXzgO6sBIFK0zlJXN460bn35m53
+QZS9V9aIeQh3O54fy68Jm6SOt3QQ8ySXBl4vZX6qQhDS2ZfpBG0FxkAgaC5V+/6+lfQXCRm3PHo
hHHs3zEpdj3+ARn0/lKD/6t2/tuBrCmeuiqcNLOCHE/h4lvXB3KHMQ8vstPUkr6Gj9EdeJnQkxG5
pu1+8+I8Vhet7icyyDUMRJkmpwpUwnHVnEH+DbZYDJA9K9Wp749An134eA/K76cSiT3rdryF8p5F
33QNI1WgtAUKwwRjbVkPX/0EIFViWIIDml/ZDRe6psZEt0ep/QzxlH9WfxtecOzvUwRw01skTCk3
CwaL27nmyEyKOs0ZxccIvgfPylsOfaTYy1+kR9XBqFp0D32cf205/yp4rcmjDKWekj5BGCcTTFTo
mpUxRNmi/gqZg5pbB7kKq1SdFqyTsQzky3fZs+YlLnmf1IMJqKnhDjYEgeyyd8GtJOqEbk9xLS7b
Kt5qpqjRhrmi1piW2VpgjEf3DApJuxCdM2QV4Q7TM/+ADmBzDHqx7ir8ylBtCTlyl2vmy55JVU/N
fusIA0yD7IqsP6Ravp91mrpJBOL+KPHeOu2VoTPyKmAlw/BWElKXQVOyDmpAByCbmHzLyYkbQHQQ
r8zuenU3stdsfIxqVOTAvTlUVp+8Fv27zCBOZYD/udqrpnTSm+8MwVunOQVUqSKwiWeTZvdoB/Za
+eiT7x15yat2V0aHgkGA0C/KJ1CZtmAtjY6U6RQ1pjuzIAKGn4+EZr3TReHnD59sjlFbxzm9BhXG
hjNmhS11lMHEaKCy74txr2egr0MRchfn6h3Qae+Dn3+TDX9XdbnkSIOa2bQdUaDiGN5uWuWaBDlz
q5J8rStmWgbk5y15kDAjUU/fJhqDOqaJj01VP/nyoOOPTI8G/KGhKF7mJRBLRQf2S0lWLlMGxJac
1JmjTH1mGwwYa+3Sl+0z1fJzmZl3Xfko8VdAocFMQakMCd9qV5Z3WW3Y4XRMOt+bfIgbZPmxKR7T
CR0xkI356kkffwzm4PLB2LMRrrMnBwRGX1IzeMyNBIIpF7XV7Xx8k2nrhIV2rML3tFPsAroDtw3k
VtxlqAiH4dFBM7PmDdKj3hwrFc3ZMRwhVvVbzfeTSJpXGHet6tU+tDoS1o1gvUbla3JCO0msDJmt
sYPW6C+Rc/obZ/0ZBa0S28GHTtegTdIHjUAb2fyh/lk8mJeZckI6wmD8lL3mkkGCGKT3onLJh71d
X2iNmcTQcK4K+2i3Lsp9UaNgOCcrpGsyKHYUVo8qp4dgDEDy3Q2IFUKAVTIUzF3DUDMPfddor7Za
5VbVnFWEmDvJf4Q9s7Syw3gzcuSY22wc7Vg5odrtZKrmTBp044CZGsYKV1ZFDvOahfcxbjshlc2Q
rsXmxQfNsU+hMwO9abBPOSYAE3qqehL9FSAxlMbS8eWvJIkthsqKlg+jFWSao/jpQzl+m3wIT7B9
NRiPJTlIqQLW+LfYTL0p6ZwQNa3O1HZSKO3aHiz0/S+uPIzKPdOBZGc2FAyciX5TIGtHXngCkr/o
LDNM+tLpWQon2KL6OEnFhQCs0+FB+skb4Dy2Euo/Se5f8r4AH7mBXrMuqIRud4cWH2dl0sOuC0ap
LIJ77g6OahMrSlCDLb26ciXwTPROYHMo9SEC9uBowF4gffPd//8Xt7wfK9OuTHWeNyB/uCbgXI/j
h4FXLhsELe/NBO5zn+s2plFB8jCf5t5F8ZOwl7YUBZ5zgHfjlq97lH4BVlYNBvbq++jNDMnJj5/N
+qGsIZqnqJaSQtUQfQkKzbIolhxi/qvS72KHqwi00HjrcxjNK2u/RjHy7s6Cw7v9qTa7EotvtW5g
aoVPRjSjUF9Ov8/UC2oWeBHwfAysITbTyLkp0IMpACge7jNMWMRoEOUNEVTXRR9zZc9UjM0b+oCt
NiZgq3lm6yK+he2y4+I0ZzexMFoMoFmjgeQduqaKDaGHJ8ltrBGgpOar0DxvRpKLtVaRpJL4Zmnm
OFRwkEJeb3K4Zb6j/xzZylUH8UrhJI55H7oiy7wdRy4WXsWRfaUPJPLx8rg77vSdYmPq75i/pJbs
9XeKJe9FjfztYzUVnRAD//5Dyi/DYHhoNFVwz3rJakBUrmeod+U+dJ5hpJnqsNYGR+ihxMi4JU/v
guu7edKL5VdvpGW6Dyk/dGXY2bDgBiZ4hGe9ssC56kCN2TF1i1+hslHbkSOS8dh2+ovFV06f1U2O
LDGVrpoGZGbJ4MDeqeZp7JhI6TH0LxKqZehf6+bbKGkCHMdWWIOu7V8Hv3oyGHenaVdhoqpKobma
XlPaWXUjmPPdzokWq6xeDVEkxex8bDF5jr/E1Gqu0YMOIT/M3/ECyLCG4zIDGq86oSsSoBYuvnpG
tZYGRhNgTEjd8efurvkCOcgP9DRCB7sEs5Z5BND9LHq+m2WtxZ5Xj2iE1MU4FNhzkTWOyp+zge14
H9tQ1t3J7C0Az7rZyyJDPPvlP9zNYtWV325KGpUkwWY1NC/Rc7c6x/BSJ2aW+X2y2aviNOejcQSi
Yy9KP7djhsXaK4edlnk2RDFm6CDkMXkQu3Ozc+S2b2jxOcr9gAwUyQVYaV3fLXfKKbdFveptN/T5
Cz7wbQvrXPfh4NdaIs2Gy1XBu4dmn/402YFdXf1TeBRZyi2Hs8zJVqXLINa7YCgwBWlgXgIctbb/
LySxyXKFlWUiTB9CBjoUDGn4tlpBOSTqnNhXPIEF3LIDy3VWRmgKupYWNeKgWvltaihvjvWVRRNa
AL9M/gyiOKBY3jRc3wrw8VF/Q4Mc7flJ1FfcbIQtf8fKHsmtmqp9/uF6QK7zMwos4ET2nT1rFj4X
4H/PvP4lEOnYina/sk9JpqjoF83IWx/pLysPjPzQg9AVHPJ8iOvHudzc2hIZddqregpWTcy84AC/
hk/ladaNA43zGTdI9CJF13NlgjA5F8pAc2PEPfvWRMaxTaR/4T6WO1qZm5xkgTI0gN+OwZmpkksg
2l3Hz7fPbcs7LxdZ2ZVGLXgbz8RpTeIfuQqVbqgY1qY1mLDbnXz4T6utMwJ0udJJGtH7IBP45ka2
S8fIC+rGHVOXCRET8/u9cSXW6QHXhqCE1p6EeJIoVn9mh8bq3HSyZvhQKrSQ8w27tdzKnAwx+ko0
wFSuEuZeJQN60N1R9o0hwLl9ipumePHR1hlBZlAVHUAgTvzgIUqB8QIRnV0F33sGOMPo5fWZT+DN
n+5pUNi8OXJGXm//hE1/tPwJK1uiS1IFWS1UzBoHanXfM3QHLfKOAvPMx+rwdm7SZV/AjABoozph
+k9+EyGKRPZsTUBixICvljUQiNylnuHxh/wpSCC08n9TaDR4VdlKf4ke/iaQe7n1laUxq7YCqx/w
951UPWR5egpUcoAy3bHXIJumQffEkNwIgoNQAxMUKgW29EMqdeGDY7BE6pWPDz+UnRXK74THltz9
vv1tBZZNXdkdEHdMdYai0hUieJ5fX81IBCDcCt+WJ7gyOj5wxXXqY3SzrI2H3CRgPlYsqQDGcugc
VhRHPURPR1Qu2D68/6ky0jWnPqkxngF6cnrFwNBelY5Vc4rDSOSHtno9n7VMuua+79kEcRgwGF3b
DjrxCbX66WdpwutlnZXFx4T8aMa7Ko7B1bq7/d1E+5v/fHE5SN90oGXFyii38PDBiFW7VwUGfPvL
fZ7h6u4nudayhKMFOUSaTSCEPjapUxUUU/K/E9Ifffk+DzLBrd82rJ+LrlxtpPHeQKCGSHCsrGxs
HToCe9vaKYqJt49wM59Zfr3V3S9kVOsjozGv+Z0+QjWNOuqv1PMd1aEoGB/AUlV8KY/hEYPiInkQ
0S5XjyKUFIqqPhpMYzo4UV6cqVzta0M7S5Ij2OXtpdQ/iPP9oZ/GtqEfOFcJyhb5dXoJr+bjtMvu
VIifpNCY+KYLgAHbduV/PqO6ZtOPFKOc+qSm14lPTkt/j1IieHy3XwBQ0//7BcgAeuUa1KivI7/L
DGaX/lMB3ojbpyfaxvzni2cWjEkPIWrcxqT/3kB4IBURRs537M844vOcVu9YmmQeyYjTr5FOD00Y
PBXjaw5EO4reLlFlt2VCQXPRkqtnnbfcJBLDs65c9LmCZ3pQjiC4OcUVilP1XnO70QKZkO41b9JB
xKmzHYJ+7nf1vFPm17VuwC4bxDKHFzXCqPKAgglEgZtAVDkgH1HBreNdPfFBSTGFlXN8P106yRwc
y61a2NpYqvs2iw1g/kE3C9R5uquVwLfHhOnAZgeD1RQxJKyYtJfCdtg3OkcjVK8KqzWDyinMAn0d
E92PqJ8HXmtDtjUeHlJDAiyDQSWwpqWB4DM+GZr8wxymx6qQ43OWjT/ydmpwwsUT0TpmG3HJHH/k
CIpjH4TzKN1B79Zo9l1YpPakAZQ0KNOB9e1kjXk4uWocc2i/NBW6seNLQcgXHpkQgOuiIoW2qgZw
GJR1Mexdf436MDzJOnUjOuW7OmGHSAePvpxEL5jqLa9+gxJVXJP3ehqfKhVtGfSQ7uK4BtkRStv6
8Nbqcu6MegQVZUitkbCyYznZZ03q5X0DcaoC0katgTaTBuJqaeD7tnvFL52FAWKHD9ku1UriZrKE
odmgeAZ5hM316CzlCJs4RplpDtBa86JWamFVJr5OgtEIm7VFY9PAP7T6AN3MSAbV5aA+m0b8k2sp
yEP9M85pjwKn10OCMynx4XQNnVZu7pt2epKC12wY7eone6kpqsrjty7MEqtNpmswBFfJKN9qne8C
uTwHhfSDUw0SGMVdzmr5YPD4e9pobxhKBBWx/zWI2L5M8hr0WvrceQc/fg2eiSkZ92Md7qmCDlce
e3KFbz5MDGEwCoQHHuF/jgz5FX/26+7fGD5NxXyIygz1D+GVJMwbLvGRXk3QgBGchK79nHpTsMqm
81+ssqrI1JkyNeoM4R+Un+UI3ANKJm36fdTs4L4Jf5FpFDkq0YqrlKpntCGKiQh/5iWWrMQFOJQx
t3vh3lxg1N/9/WCrUErOd5nv6P+q4gfsxV/nunIobSpFClHgKMHo6rLf7cPcJ8C8tKsCPVyC3gTE
BmC0snJbNBC7OQO4XHrlZriUguLbgEnWUGZEeNxf+DlIrGZPLkFhDcfR6XZg8Z0zLOMAAe0otU7i
uXdV9AVWzmis/SmLVIh7mPk3bow7vzUfacX9XSSBmEynmYPClpOG30vmH5APleklK0ar65wyiR3Q
0zohJkL16lj651A+VjViKUy6Z2w2udyJeGr7mLyVfHtqoI/LVLfOZMvornoeWlVx1lOwtwyGo8WR
BWkc2D8FyPtjVv6o8gpN49ou5Gc9LJz0zvTPJrszeG+VmRDCNd+0P7zG4iasPKQR+kpvFup8E+bR
oNyZMDLv72UIa+Y7EQD/Y2ri1morl1jl+VClqW9eFTm8jOazWt777DzpP/UIdKFT4IIJnVTgLsUM
cweVsjzbd+iKpyACTs9yLJ8mJFFwooB8ccBWWiuiHG/nUrOvtM92ZdA91FOzT2P6kLHcbeLSRszh
lCE589Qt2+AQTDtd7axk2NPhSsPHNp4sc7qo02ufPyvtdB4bQMvqg5r+SPpil0+nCdJv0ktRmQco
TzsVvXCf4z+iQxK/huBYKkwGnEB0BPJnNwwdoCzws5mioHCP6V0J9ZLBxFze8BwQ5mYqFckobYYZ
iy+48vuKNnajPxJ6xXy0nQNgTqQBNSgCWgu6kwyRoNJ2dWKx3iqeN5pUVXhg0OtQQDTOIG9U/d4M
Msimat8u4hLlX0g78NzKQNmY5a0zmeAsVNoT/LkrxaKwdXN+aGFQ1vX7sPRHgN5RTmyP/tvkKW7k
xiomixsrO/DDAD3oWZR2ll7hImO22fRcrr3yHLzIodCgfOD2ejfnTldiEJY58/SrfoJAQ3eWHNGA
xCYCZ7noynmELMvLsR7mivA8RoOCYw8x3KB1OORw35O7CShy9EsgfeNoXyiIQwWJwmwabzzijyre
IlGYBnCspamMCzCEd5Dw9DpjPCnQT/hv+cjqnjXB0PU57+g1qb3CHG2jVwVZ8eZGPuFZ65szGYFs
cIavF3HPN8pXNj3lxHi6vY1N4Opn6q1+tLEXx8VlzM3lPp9h1cFeBkIwcRWk+p0nYXADI3yKl7p8
BGW5W8mWKDcVbXF1VwoaB1FvlPRK6O9O5Yc+e21jUeVQtMgqmigwaxKNegGXDrnd5GcAKe8xexAc
46ajWnysVdxAFD9WEwnHyN0esIYMlPvdyXBnGEX6JgTVbYYHi9XmLS8+Wt4VmN4aYFSUHailogv1
qgaY+NgxoZLl/wBGtYoslTi9Q91xT0vLEGCMNq364ges/PIE4sikMxEm1eD7bVHuljCEjLQRPg3B
A/hKBMcrWm/lmTHuEpdNjSLGPL0BEuoZfzwhUwZudMZuDS51od+oEDtXMdojeIjzt/vDoiw2u3Jh
KC3KddOiOuU35lk3DmFIBFSMmyv85bRUc7W9jk+KyltztlkX0Cs7I5hWBCe4eWUWS6w2kWcsaOUW
V6Z2yI9on3oQoEATP97Ri/IFykfWfFOUzPIvg4QRL0d0Y0Trr+xlSNKMcmQWkPN8mZrpkETar7rV
XOCOMReTvQR6aA+54Jpu90v+2rX24SEXD6WrYtkAkdbsjCTVJSZozK360AI9Dm529kVzOYVWERr4
DyBSuEsvcxVO9Fo3y36L37B6rEoehp3CEcMG/n0c7UwSOaH+Uiovt7/w7QPWPgz9YqsIT30feS/F
9Gi0x/zsbvQw5rcXqcjdvqraRyl3sYxWTX2RSAVY9ktQpsqQXCqM/e2diJZYXdUyrqM25FgiBLgC
mZAljyJ01vxX/PGkF99kfRsNP6Y5ZvuueflAByhfQy3XVDmKKKat0Oculp3/tKeP4ePFsRGpyqDf
lqrXdlAAdtAwIFW7t5fY7pB9burjMSzWYD5ayrqiYFOF5OB/ufHQQ7U83dEe+CQIGWf5j7xCQoGi
0u2lBVd8zQlIuT/JNYjJr0onWb721OnMkZPvsvHt9jqbs0cAV2tQSNGJwtacxQnNpQhmzLwGKRLC
yQFv/4ByGEoUoWNcAtS6HMUj5+o+PSK8PECjCxfULh/+ATBns+O0+CkrF0gmdUyDqMYtVX+H2ok3
/WUEK4DUySd0aHeFTk/91Fp1/TPUBCX9zYhmsfTKXdR+WMdqWamQM42sttB/VXC8Clj/bp/2dmy4
WGf1ENuwLPtewgBVyh8I0NJ+1NwN0TstUbwkBJT/8jddMh/YNECowbdSuTxoHSWWrkbgQQBxcZRV
gt/0N5WRzxuwerkY9o2CTO7QKtIx3Ojf60NpdezQ97KVyG/6eB8aj11+H8Q/5eRFCkwnryoQFLzi
6WWF5hrx24BiqaoEu0y5GxPJLgFYr9leH+m+Jue2AzUe1Sw2nkE52OtfE0WxJV5bwCsV0cPQnVsj
cAoNo1bBKWAvcX0IMB8SNsmvjoCyW9GepBFFSppkNuSDj3UiUnzfhiF8fpWPKsbimY9caiU/liFZ
rfjWiDmkIYBIaqkcYjQGfbm1ihj/PR2fQyXeRQSf6zrGuoAX428861/fYc0MEdZFCI0n3MH+iAnE
i/6deCAZ+RH+TEECeh8cTSASBv8ysn24V5w5vxUh1eZb/qcN//wFyv8OgmmEIBRGVb1OUDMqOsy/
Dyi4eGEYQ7VNQC21iWhdGJ41N4MPHVNjUlCQK030JzMXPHKW9H16MKFOmZ5FTnbbl39ubfaQi08M
5iEfzgmrcapCMArjtgEw5+2eK4BZKdK+ydRdKGLU/yA1unWgq0CFJM3Q6xwhoqRKZ11hrtqCv1nv
3XDKToR9VaXf/cBdda6wY9ojjDCHh5lh/0CVdq/xfDd22tGsJa9JvvoYNJPYSxFnGDKjigoFoo7D
kYtOSuQRjJUZpmaTRFmEW8BdE+SslT2mVpuiqGUZ18kL9u2OgZDGjhvrx2RPbvAao2b3Mtdv/4FP
2I5cPr/byjBPfa8nRVSqoNSHOI9yhGy4aqMxsosKa3xlWFs8jyuy0sbKSped6Zc8RX4baa8TXLB6
RMvGLvzfGO2y1VR2gjoFw8qhzUKrH6E1Vo1WSg1gzuXHgDWCQEfgm4yVfc6nejSzKINMbfE8Kc2+
jo5+VAgW+Zsi018H/cdMti5BjrFBVbHz6CtSbojaoUWQPmXIf8FUdVCd0esPilc4o5AUR3Tg68Hr
mkvh0EkIQtSdxNG5tSVMStqB2/j2UM6Q4Mo2Irs5+8ioRNWtTZaahSFiK6sXZYoWyg2sP3er5+ix
vCdfKvCqRLZ5rsDCDmS/YkUOf4cDdoNciL/cpBlYrr+qpgQt+N87zKdeR+TZA4sfw9i49kbRWVC0
lqzQnyPp3ueXjiAxAC/oAMbi3qY5lDlyFETmhm+cQji1S4avtXQomoOfNz4GXcHVl1NnrBPLyJ/6
ADQfxUWTr0mccjtXikOmA3YVSMndGOZPSart4vhXRfsjz0VFZMEzXg9zV1HS8WbswCMoPVBY34a0
ggssWmFlasdUT4yKwGqNGTTOJWh9akEoCJU+Snc37DlbmcayT2Ra+kAmER94cfo6SYNboN8Qyp6M
zrTSGxYvq12gSwinvwhix/ke3lp8ZQpzWY5GSubFicV2s2a8fN+ike/NjBtQ+3sRrCeIBtjKChp9
iYGTAdXS2uxcRn4aneGos9nVMRExTnYfNCCvDdA5veToamvS2wD+Ft2Ajiz0g5s+APEz+XH7R23a
QlOjVCXAhprrUrShKKZWDgPuEfrrtXxlYELoW+/2IptXabHI/OeLWCEFFg4975Eh6IG8Y7fLApFk
2mayvFhhdVmTJOmzuFUQAJtgmY3e/O6qNijqZw9Me630w+39iA5tdWsNPZpammLkIlTuoqo4Zepz
i9b67UVEh7a6nWamKkVZIXnThtAtYbdYKig9bWfji1NbXUhKq4SOPoGhDmqLjCZC9XOFeiWoBWyf
pw6b7vFAr0YxCd696HOtPLBZGoE5cnyuEOA5ov9OAKlLdRAm1Z6hHGksSEY3dSmNz42uSxucY5cj
S5BfxYfc/2a0CaiP2xMrOIpuVHZ4rqBbHSMMrM6hWblNA4elfWlC/ZR3zAMhYRZoTi3v84q5U/6U
qpql1wznRWwoUHgFcBthJGKw326OLX72qjmmZVNcT4UJA3UFV7OjHGcie+ZMOzpaKAj9A9m0j/Hv
P2ziYsmV7560hjS0athVoV9oCvonxM9Vrds9+a41CjBMJuRDoUJmTWPVvfjqgDGyokOIQSHqNjEA
fQbwX8RSuaNdsAOsH/ouk+aEauEOuSZbvvpVMnaFeidJP1rtTh3z4xSeaFICa8SQ1vLSMutfUN9w
DIClJt2wEo2eQOzj/qfXpaxiBHD2F0ZU4nUFebhrg96pJkH6uZ0EL45yZfX0UdYSpYLV4y7xstoG
NAz6Ie4MDen1Q/kWeKKSocBkfGRPCzvb5bTrpgKbygzuKgH4M2SBJRc83I+HtlghZKBarAs8XKgJ
2SDVloL7ziitAPi3uD0WocBCCQytsrKBMhrTAUD1OEJEYypgSyTbJXL0ePsuCN/Zyg72sWaYAxLW
/wfh4LasWjN5CwYWDvEJ1C3fRDGycMmVBVSmKcrMdrbuVnmnH/tL7BQYkdAtFD4Du8TEq2jJ+W+8
8bLXTCaJXgxqouA6xofmMPMcJofJTYVyCoI7SFc2i4A6oCsr3JDcPDMTFYjiX6Vvn+9qrXKgkrqu
5BZTCHV3z5HIjP1vcI0KPNR2ZLpYZWUgALcIOa3xgaDd+WWehgOx807aQepeyMw0hwu3vszKUChy
VEpkwJfpjK8h+NdYi4lv9JpwIx3BTZ9/9a2lVnES4WpeVjqC+gHzG2BHBFxp5uOCGhf3gD9xAuG1
E21uFSuVQ+KPOceIo08AainVZxWEIZQGjzqGfwS7E621Mhespl1fxPhm3K0jCwN4X1S3vAYueVQt
AsobK/qm7sU1FdGVX5kPnRQ1wKeEXcu4dxWgWdtKJC8gciZ0ZS/kZMS/gH3F6wU5GQOxihO4utO4
hn8BaA50r/8OmvP5AtYjeVyOk1yaxTkRI11HY2YkxGBv+FzdmbVlHEEyK+TSEpzkH3N5aNSViEXV
ayF1wNvayBpEVdJtl8IMQyaqgVmllX0yCi1Tstnxc5ejBucYitVMT5lbgEB8sHlyV7LTcBYfp2jd
VWAF0n1NBlcmvfpxeq8ByJaUzWvrmzvBG5j/nj9f+Of+VnarpnlWl3owF70nT3bJfjipB/Dt6V7s
6hfhmP+2Qflcbm279JGUnIHSUd1lFzASA72F2PoRJ3lQ9to3EVBm+4V/LreyX1VOyEDA7zOr7Oph
ahvkktWYU45EsE7RQiuzlccDJOznHnKB6pBMslndE8n69zYVicKLLsYfRkvnrJ1byYwl0By8ozTe
GaIGv2iRlYnKtaH0mYoIp4w6q6l/63roaJ1It+NvoprPz7OyUjRiWTA0H4+LUgBHUXOcJfO406SY
Q7B8a9iJFfO2jcZfi67ZYINmqLKpQUXbbF5n7TqlERXbBJfBXNmMSOuHuJvfFEkMT0u5ZypvoPDA
nGUmcmGC92SuzESbZDoSSbjLmak+OBFLewkBmYoOSJq8hFnCqZftsPDz9Fb2QpPiAJJl+GSIc0Bq
6wyeKh/6HGqdsTf7l6595D/RJ8MshTU7T2GSOx/eDYO1HovsFEMt6LxjE5J5xpPkTBjemyKni2I3
U/DM45+QMbfCRDBE/zfVj8+dr2zJoHJdgpQk+6B9m0PiZj9zmYvRNaJnYa6MSRMq6IQjj71S2r9X
kLyD1Oj4TYl+1amLWXcrpIeuKX4GEBt2fEU+8gI8PHmVO1H0ReAethO4z02vrQ3vmJpA+OMa3rWu
/hvxkRc72uP0YoIkc3Ry0EceAxCLBc4gOO/5b771nVcmqEuaTiZxge7PAJmddAjeG6VzAzkr0RuJ
EZ01nmCvore0skZNjAVVhgBm8LTXzJ0QwqdWcRhcCBai2fuvAiYmm7LBZJ3h711dqLZP1Ew3c7he
u3oegSy2IJfxroJZoGHOTBuFjN8V7HHr+S7XXF2tOk7aDq3z+RLL9ixMUjILzJiDFcNF2iZCmpn5
1GidBmoe3+KvUKcS/ILNRtfyJ6yu1FTJPAF0DmRu+Msjo6uA0X3w2zCcSxC9pXHlbfILSJiQcCdT
Dt2cAToiqd+DWVdvQE0pVQBmSj0qP0OfnWT/uQyyF18KdEfpOsxGh8M1jNP+wprxu580XgoVL4WC
cVLe8+F7370WoAvVWWGgHWMit8BFTtQvUaOCNJ1DifLCtRn1YVQWxumyPclR49fdNpNfdCq9Jkj2
K+UpqkBARU+T3NgKYOBjprsDUbyqapxyUq0e7J5y88Mvj1JLLGhw4UAp4JzNtEv0AGSJ+aEaAUTG
P5pGIPCNR1eb27ztgUjRUQHAPFIyN8DGh2bnm7j70p7FzVmfqG4ZhfyWTPxQKJlmZ0VSWkpUORJk
HkGb6kHCZ9frLwwHG0qy3QCNGEn3MiJwkMppjaeDpK++L8LKScjbWL1nRmBxFGVSA+IQkWmp05PM
HyHFZjHp2PTH1DwlvgLSnC+lhlEa2cR77yKoXT/JcucOHY8dwiE8I2SN3TAAi3tirp6jbA41CFOB
wKoDfxdPZ6kTsbVuRTmMKMBQyqqio/WKX7CoToGKMq5iDYm0AWJKqYmsHqN9kjjM+T+kXddy3EqW
/CJEoODxCtuGzW6KVnpBkJQE7z2+frN4d4ZgqYWanY2YN87V6SocV8dkXjW6lRwm6W2FUhvVEhkH
IOIuIKbPHIp1Ee4qD7O+tnRfx2CupHYnVnhR8/zM1SGI9TEZP4MB+XIEnCwdrTbfJ6CnoTTtpLeY
cXmdbnI38hDH/Rbw1XbzWlgo6e+bbwDw2dW7bdPnXTfje3JgyoVJizcpIAb7SX/MMuKRkYfFdC1u
rE/LuJc0HKogMGh6B9DGvNphVMMBYvlBSoq7OuYFjWvJ5FoaE6UCwO/PMp3YUXT1TEzMB0WcZgS9
FTYOriUwZiAY0RTLKiTMyU6asgt2I6O0fki4kNjXwt9KkCZ+tYYwqstgmNAGV3xsYz0mWKuhsUi8
aezkAEIbXiCgqenGwVhquyHRA2lWRgNodrZ2oHoY+sMheZpcyeHzqHBsUGMS5WyKqqLtsIBJl0Jk
dEXiveIlXKyxK4UXcA+YGqE0a6Kps6dqFDCHBCV8SvA423RWJ/yF9UWsTmsoKdEVP7Pfb5vVR1X7
60V+FckcTayESM8n5BG9Ft6VurxPDePY51LgpMNyH5LeGrrBTuNfRN8B9SWzcky6WaBicZSoQocF
QF1tLDhVpd9MS/GuqpJTLNMTqRe3M8E8LPe3xiT5dWHs1EQ4JIvAy0r+VIWvJ2AcsdRlJqrbuDQs
m1MuYad8jH2sPeANE4T/DTvbV3GMPw6lLEXbCgOXjQO+ORQhUii6NdmLPd+UwFGOn7e/0NWnwyqU
sZ18EajrZlMi5UlAsZMfUpwNdPCgaec9z646i1VKyTiLsVdmRRjwOssBRVmg+TEBrDZPbOQc1vaZ
rjq+T0nsKzoK4U8HAqUT4hu5l6wi/r0t4Ore8urS2Fe02S21Ufe4NO00f8v2qif9GvZgfPuRnINL
Z2EqND3V2AeSbkzFmn7FDs5ochpKV4ck1z+Csa2lHhRtBlT7x6NPeio8jAb62S2wc3cjdxLqaoBc
3SljBsgUsfQq0TttgQWASwWCEdZy/5swvJLCaP9ABHCW0hJcLue2CEj8Rk/skssPzlMQJutY2kgq
aplGRl8CFvs++t6CqvijuIPlPwubqQ43pPBkMhkGURpZSRbIpH4EYHCYJQda947a9vRb8vTCpTDp
23r6MZj31f0aZK0iTMLRJqkwTgTlfGF4lhcU5PKCYtMuxMql+r5KFXOH3pBkgRvuJNYBONeMrLcK
QIWYSfTcxaiA6qCeKoTEb7rYMQPdMxQ4P/GXMT1NpPIx9GgNKiZUdT9Mvw/NrqqPufoC1DKMst5L
wFlRyGQDdxfM16AwRT9de8o03RGB9j3tivFYFy8S2NAMOXHrMsVO2V4jb2O6i6XFrqVTkhdOqu0T
gI4Rk1ilkLsBsHVBna2Gr0rrBxMog5MfKabQ8ehauh8metIlgC3q0MnH+LaZnLJJM6yrHaMYi/np
YRrk3huk+aQE7f1gpidRVnxN1t/MmTfJw/vkTAKWk7oVlAhrLzpQROrqVRo6e/sDXynHfA0XjCbL
ohTkUSoaZ3HCeFn0AGT720oF2GYgyHezKe2ECtQJokeKBeOD6VEb2/tOfgaNDkfV/jzr1x/CqHdb
IT2bIpR+w+pX0LVuGemcSHzF6X4VwSizioqsbtKub7RH0x7bJm70vXDU47QLb/KbZFedDsKh3ANi
X/JUOzvE3BLFxyjFV3v6+hOYLxosszlPdB3C+NHbgUtJFpKLcjejXAEsU8OieAmxjZEW4x4ci4tN
0JUGSBknq7qydf/1ZzChFKjec6SmuAlxBv6OG+5Gn/bcUxs4UOC/MfCqh2hxR2ROZOWlkOw2RJmY
cTwpuACaqqL5+Qx43JvWwSLfIXJNJ3jd1u8/cwZ6UBN0Gaqm4AHAHDQbgESUmBjpa7XyGKAqMs5Y
Yad7PmnubIv6M8CZgA03wWyngGJFkpkAZ6SDmigK0JY7s9kVg2QFubAzBR6EK1VSVoPWYqgdrd71
eQQ+6bkCrbAx5pbaLI9d/zNv4Pi6cKeHLed7XbPKtTTGPagkCvQyL5GnTGcCAppa5azS8o7DmL0h
18kYjbi1wGwPoqr6oH6xAywMB7dZLfvbn+hKrvr1GzEeINDj2kwSwPMn+/a28FK/A/R3c8vPVXn3
xtj5LM1hLeso5GfVgwbWNZljwTxlY/Qa+Jmh0NX4LpJZg7PsKRQqd5nutq+Lcwi26a0LhKSlDiGp
+TzEtVXLHJ9/ZbDky/dge9wVWaJ6pjZDc5r+Vt4Nu9Fr96iHcWcveIdhkl0CDPY66/FFDFRYswyA
WvLj9nVxvgmLNyu2oSjo9DCJ3gDQ65RXoK/nwfXyhNBjrsy/jOdCn0NocFOeDEwGpihwirrESwuu
+U2JyDJd3BQJ/vdVTBwGwAAVsdGk+PqLPBwA3SWjew7+Jl97qeZ9cSsAsr6weQgT1C7+8G4rucxX
MtTG1IMCmKejXGL/9Q2wVkcJyDCDMYOYRLVQMnW3v9rVDGh9VMZvj0EWlsEMkQNojwOjdnMAA6kJ
xfFpOs2eskMnvo1h7mXd7MiyAKfb28XCQe+8gqkJU1idnPmwrdmmcZljm2vUX0KKfh7dyVgBFlq/
TZ7x+zAPHFtEWJAA5w5SbruecyfTa4DwtXY3PYoZ4SjBVR1QAUOEcXhJ1lRGB7p0DkwTDhOgVg+R
CfrnxhcFPA6F79tf4KpKr+Qw3xx7QWEcoiUPwA+k3uZBTX9mhNuO50lhPrMspkGU5Yt+7pIbymsl
PwtusTNvsZjs1nvyhInrzucmWlfD2+pszFcFktFcz1VG54aGm2hv+Jo9Py47yoSwuJVr+tVBejMd
k+dYeaelf1+5iQXz3UohUTeBYnxkq7t2dJPIErBvNTqiE3c2emDZiZfEX3foq/My4VwuFThZFSPT
HfAghS57JEOTW51agqFNs6LiLCPahqC7wtR7jVVJzrmvuo+VeCa+a7redpMpgMi1wLs4VS29KrDu
WP5qu/uhJI+hMN5vK+8VwCjY7Uok/Umrm46AYigYkkm/MAgfbPUooQMhYL0Mo310/kfDhWOINd5V
vxqBW1W5mk+vxTOJgKbN6jj0ILLUwNrpK27iVc/avnbCh8Vtz/wwej2F+jwvW0mf9aobkwp2BNZz
n7JbtJ7g/yeThBzTYYvNU4eB+g53e1YlwNUtnmwSp4wpzbNyqhoOP8zV7GB1KsYHtT1g2CQ5Ms9a
Vd7Gst2YCifR5Ulg/E+gSeMSlrCMCpWa3tQO4Fa2OLrIk8F4G6EcpEwu6Lfxe2hja9f2sFNQTyz3
QA+3Cp9w5hiurJVT7VdUOkGogTSJMbhB67W6MSb93LwMQA8TnuM7xQXKgwu4Gid7Nd0WRUxUU07S
cdyhhqly8uAry51ffwBjfoopgochCrHTiKd0+yq6LRYsYHYZEvv2ofPzc3UngMaAc9PXY+PnuRmz
a4Upz+oYZre8Twgm5hHDfqgqOZSwdnwQj+V/xLx93b3iIUunKnSwVDEhuS5rIMYaeD1TfMXlhs6g
yj6xoa9c8qDrnmUlizEJYdaaThyxNktlDfvuHDmC3fymVDYiVla5sE1X7X0ljzEQEhpGr+ugCpEI
CJkM0UkTyckbIISA8H2MHjhfkP78PzLNlTjGVvJIy6Ku+uCnHhdbckE3jAVZoAvVPz+AUp+35V01
zZU4JiB3CqkmFSMZ57B9F/UbqeOch3d7TODNzKkMc8pCawqZ1arIXyVjD3ihxyAorSr0tk/Dk0b/
vgp6I2mx0lwLwrnvYsDnV9bcq7ZiTFapNzeqajrb4q4HndXtMVbe6Sn6MTpYlT72NewIL3fV7/eY
edltS6L/0JZWMHa9lEagmTUgVAoj9XVg28VSZgWh7KrhfBdi1tZUop/bInmHY5dRMF2rlcOITydX
gqsNezCFW3JZ2CSY7mb9V1eUx1pQQNOR8OIFNamN07L7KVkhtY1UxJRiEzYnYSqMdiaB0O0rHtbS
uSPt9Pa25DEuRRQw6DSaaniRa8z31H6i/a76C6kB2E1+D4K2i7Aow7ldzhdly3JpN1c5qNfxvPMW
r2+tHmkoejXNM4WhazD8ZqAN9fpBZOjwuDQ4ZiJTp7AykyCifL1hFF5IDCBmJX8AMrSTxS/lFJw1
8XH7pFdT/k8bkRkPI8QAMRcbXG7b3ejmD2JWtsprr10PtyshjJsRhUGq4hE/n0JNY3/ZNXVreG5U
oHYAv8wGZdC9OpzUvcxJNHiR72NXc3WVKJnLggI+nTPWTW9rXcYQbC2+L+AsUsQbXQJcjSDZpJWe
BbAL2fjonIh/NeCvDs54oDzC7EOrq2DdHGSwoCWvHSoSSTScGkl0tz/k9YqEZsh0dIuoisE4oSlf
BiWLAU5ZmfsglmxVa+2hvZtgltJplHVvVkynyp6S4nEoFGcUMUZY55wDX+kOI7P6/BVsE1yJZGAc
tA1Fwp08ikAYOAX25MSPzIY3x3Vdef99ZLYfjp6grndJGl7AuukPQ3HQQe+RoX/Ludrrn/FTDuOB
cCC9rgd4A6BvKb/LChly4Oh2cG73+Ts5BNg3BOmVz23e8s5HPfFKfTU1H3qCTBWtp+ZGdHO39mXi
dhickTFMnlmzU3qZD9L47fPyxDIOaAQahqjHOrjp9eeQqKclCu8GwkkGeHdKf8TqbGVvFFWVwfFU
AKwQCtUuUbgP8uBoNjwvcD1p+/x89KesRMWKnptpACusnP431cnI0R5Gb3FBNuDzNoivR6tPYUyS
k7eBSBZRwSRNIpyQYB3jLnnVpvtx+hUk71n7NIs65xnKNTrGzTRC1YUjGjJIumebtihyf8DqreA3
durxkh3eARk/k/RNYgqJFl4wW4tlem2f45nIh6D8S4Lzr4v8g3chz3osdObIfZP9sM/OsV/eYEYC
JL4CZ6KFqvOf+cWnIOZ5JJISi/MSrCwDnFM4lGDaeN02qL+8ij5FMA5kaFuBZCnO8q9pLvrUBYcs
PlHuhV6548jb1nhg93/V+CyftCakAXd4IR5FLdJzS3fRIrP6+5k7xcrRP1VkHEaThP2cqtD57gU4
YnZ6ML6bNppyrvHM3xXd1j9VZBwHKTSp1GIoez25fYqEtzonSfZrERdLq58r8aGKWo4H2fZVqsg4
kEonVTJQX1WDAhz0gF4LgpNFPahdwEs8ryd/n5rCuA9JHBsz1aCMWmpNnmSjhdJc1F0VWbmPgRea
Z0+v8mSB9TjlDhr8JVH7lM44EinMoqA00LsD69/L5Gh2U1ilL9xKMHLV7uzyPNTAzOAt1nNyF1Vk
fIpRCpUh1FRfvWovuakLGiagirkUl1zYd4+ZrzrbJrId49QP77OKCVhMlLIkM8xznu2bqver6AHk
g+62kL/kn/++z4+/r6UAcGERJ3xNEcAjwhsd9ho9TDn+4G/HcrzYh42uRGnLFGWRDKSTqn6Rzb2B
t8P2YXgCWJ8SJiawl1BZFQfdFqUC5Hsqz2/Rf2PDFX/oyeoQQVM3eVLCTwLxzUMhEg+EwQ79dA9w
GT+w5YftI3FcycfAy0ocuFlHirAeXgDEiI2QyKnDY0UAElW/9tFgq2pxWnizyVenaD4z5D8gnMMl
BjGGBqF032i6QRnwLf4R+7pPF8K1t/Se7zJ5ys44FRn8x3NWIH8dsXTTFD+65lZPyLfty/yoOGx9
PMZ5xJ2sDzlacXikviwlIPqS27E2vHZ5laVBtXX9Aa/a/CDkZeyWVQQEveCVKIE35OZFCgJrzCqL
BOp+GgtbCTGsF2tYeNWzo2rEfiHm7xkGBy0A47hAiT8CpOW2ducc2yJZzaOJuxrRFHSwNdEkGrC9
mLMY3RKCYeSjPxMA1wyLnAWidXsjgwG8fNY5eng1P1iLY/yfmlZETJeFVqqqB7DQ+cNRoShqKK+g
oJLZvBLDNVteyWNnNPJCUuJxyIOz2Ah+3Mf+EAXetjpcs621CCariioJD+8lpunbP5uho/ef4K7z
TsJkVmY3N1JaNSgOmXkCG0a3QIv/79wA60et+rG/t/ITbdELMmAegI2mH2cKrDSOzvZt8bJdFl8r
ChadZAra5nQevj+lPr0uZRdyJ4I5voBtBuQBUUWpB2JZFI+uuug/wgZBVyRP2weSqIVseAMWLRy7
hHOYxQgXBjb3qrK5LGp4LyGut/rOyE5ADQXoRj4/VX3+RFTs5wXgJTDVwJKS6tioqZ/j/9Qpv+fa
jK10UbBHFPZHUy/toQ4cQlr9VRCm5G4pg9dgjDD0oIijPcf93fZBeP6axbnS2raY2wjvnQkxKT3W
J93VzsEOUx8oAwp73Un29fO2TE4S+AGHu9I3o1ykYJo1xHIsKuizK3RjZKnzXRU/AJqfCyHJUwn6
95U4Qe+WXM4+ip2lZgXoxS1H+Zt8Er3yInkdsJSyR52n8NT+t/SDyak1kiYYmzGFM6jKvBLT3UTu
nFxqnSD0Zh3E8kTeZ8pdEZe2vHCLZZxEQ2Ii4pICulKSUMOmDzLopF3cTzs651Dui0McWYG7/UWv
rPh+cSEf5rK6Y2NYSNVTFlBwycW3dG63fgx/NcXOuFF98Bg64VndG60Vesqz6Wgc8fQy2cteOeOP
+LOSHvXAdxC7IjiPuOgpj5wsA502eSYJt1bGcchsCpc2IRrmKNl/TDaIbh1a/QQoMN2V/eJWfWxS
AO1w3w+88zEaHPVVWJAUO9wtxastMmeJStvAcm9ZoK2LHdJFucTJ4pZdb9VgMbDjtEe+kblyaFiS
6nZq629/cCpx68YZ9W6rcRa1FtegYKd6RJMX0PVdwh1Du6bH6w/L6PEsICOfm5bqcf+7vaU9ivSR
/ND9wq1Siw/HfjVOrQUyidFUDHUnlxgR6j7QNVpf29OHvnLkDUHxPimTEjUmCUA/LwvnOv9dZprV
hr97JCqqzqn+XPO1qwOxgTcMF2ORA5hGV790GIvs0sgJorcFyUrOm2Pn2AYbe8uMiErUCiistuVt
JH1v55hTqbj6kl4fh8mHCqGYOrk36LYC0i6bdFgN6MATMwKSF5Sq2PWBk9lWdd4NMg/DomrbplbT
4CzhUUiMbBeWj6F4IbNo1WTcbQu7OvG4PiC945UrW8QolIsoAJX3Yf4tgw9Ln29yIE/R4lZwLGs3
czUPgZlbpOB9PMbHiKRqmkyuw0tvyLcaEKq76J5ztmsxcX02xmlEypz0WoKcmY6lKIgRwWXx/6HB
5G2e8144bAQUW+zraBlkCbvJ073ax8SPa1j/NGp4Dpp3d4zX6Eg+A5oFCY2WVl5ekCN2JTkhjieC
8Reyrml5sUBEEcLHg800bXhrTxxFZ1vugPM200UkWKLIj0a+m6aLajgFSFTn9JWjCRy/zvbY6xg7
9FKC8hQtElBQEhjyYA226Q/+jKEo3gfihCsWETICanjfJYgjU/091wCucyMqPudMPBmMn5iWjORG
j1cU2Ktwpv62uSdvoMPeSbItHPozsLtKm+feOWGEbaZjtqXtAL2OCpxsWLqZfxta2S0M0a96XrOX
px6Mg9BFNRzjVhHOA4oZbXBIF4wJ5MNumsFbl4wcT8/Rd5nxFYrUw+nW9Ak/25UZYyCBcPw6TwI9
78rTznMzAyQfOhgAorilPXQez8/VrHjl8P5YfoDDE7oGRiud5tzHBKKtYP/WwrY7tsqU5kCJnoa7
9gFAzZd+x1uHuVqeXYunN7A6oQQ6z4mUUI5cKn0pUWxMcyJLk/wp6W8KtbJlrBUt5XBqZ69M/5/3
qzD60nSjUqYTvmA1HJr5rUOGuG1xVyty6/MxOpKa/VLpPWbkKTTPPAO+ZhFtccxnp0na0g4CLNkO
Rn/OVHLIQEzc1sAsq08VemA6HaHTFSceFk9TRndsB3cxi8ugYjZz3g9allqKEqKQN1v6dMqAGldi
vEI33krMaedGEHMOwwv8CquOSpzPU4H4a2J1QQlzpytIa1XZ4PVlsg/kQx8D9awIgXCC2UZx8vte
OSjp9KttULLBDMo3ogsu1gjt7VvmeBiFiW2jlIEkD2gG50b6hcXYH+qgWP38klXKf1OJUIipmJph
irL2B/Cm3Ei6pMGBDi+6bGMnwTN84vSPwEpVnKWxRKDq+dKOl4lf7Qqt5UpfzSRsjDYKRChqtNf8
GQM8+R1EkmOA4vyCMVI8b/Cs45eqrjugz/MyASOqu7hpgj68lMZz1HhpyfM/1z32pwDG/hOhjMpl
noWzri1epJXnAPjslYF7Hbojl6fyuqJ8SmPsfUjDSjAUHIc0boRV9kS3luCi1K23rZB/cWufghiz
V8QuaCaC7zXaEHFDNxbjPR0GiFweusbV7ei1bjBWibl+uV8SBD1ss/8u8w/XbX7rULwWv7cOsTES
eAPdOCe2agn38Ts4Czn2dz2t+DwtY39FhF5UFLQoOHSyOxbFT0HFEhjJnrZvlff1mPwy0LRslAzo
iqx9y+tDXf9KxFeFRyby8dz8s27w79Ow81NxLvVl0eDZK2CbOrZacP86vV/61Zt2394s9f/OUQe2
sZNeFE/c8b4o5zrZmSopFAukS1AePfsB1Bzw24FfYuC1uTmmzYJ0CkMuG/WUBOelk+5DeSdH49NI
arfQM3dpaifGTvJIDFsqzZOUCLueGNg8ksZbTNO62x+W91MYL2NE8xInAbL6tkitEhRHQ8xRHZ4E
xs0EYU7EZh7Diyp0ljw+aVnBCY68j0b/vkpkulZdJqFGEUOuQHq7ANLDOGNg7XH7pnjGzqJwlnIF
jP9eofth2Fp6kl5bf3FSt35sjgTv1NKLz/IBA2qPogUUPsd0eK9W3k0y3iavSZt3CVxoWulWUO/M
hTdS+Jc049MAGXfSaonZmmgjXbJ6RCkxCG0l7XZgtXoBa4IxFRetV3dCj3kILDmUzX0IaJOqUOwl
B+ZgfWja1FINjgLxPDoL/KdOBjaENeTgig+gDUDp915xS+nt+EGXnu/vDkgXRUaVxq7q+0XCkD4I
9lL1GQ9CrHObp4U03gDW4TDsOS+Zv5Qi/nXlWAr6KjLPsy6owYaI3pdxaM4oYWJhuACiEOq0Dm/a
63pf8lMYk8w0IhnCBRQLGDEwDpTEga6O81f5OZ9MZ0ewQrkeTX1GAVgHc+0cAlWzJM7QtJ4qgjv9
HQN7VjiDmNToj6PJI07Z9gc6O5BVxJMWN/lAy8KGT+eHah/QZ7b0btBRVQAZVtzNn23TxGP360fM
xIYIHa3XFk1zGBPMR0Xzftv/8ETQEL3yctNCkqARICLNdTzTIrSMnG0JXFVkHEwqjmmbjdU/60vZ
zwrgVnTkangtgPfHK7rwzsO4mrRc0jTuofetiXoLOMsLjVPc/stgwae2M1lLKChZJYHlE4hh1R59
vV3kVC4gSl06scxnSNlOknR2qgpxNEYGI6EIR8zDFICxtouPcfy9VTkekROK9A/zW+lCG2qKLI1I
Uyg0Y/SCwNo+pr+Wt+KM4Go4tTO5hlfdAdUPz97YK04aljXOvC7m9gMCq3VfNZIkFdEiBdmvNIGT
Vg5vsEowyhlw5nRX4Y4hcKya7eK1eFKGRMPtyjh296MTfX6L4grRl0k+E3qd7d/VGMHWDK0HtMqp
vG2BguzFPuhdu33hAOr2mxBa2bFPLNkXHdGyh9kfTpVtOsJRusP6WPm8bZAcb81OaGWCCmo/FSav
+P9MkcwYi0i5iGWcJ67+8feVOsVyOwpjh9ml0VYO6nl2G9AxYSUUavUieunFwCxGes/Fnqa55Uaw
ZRdhgeMdFk3QUcAMOu/WngTdAmgZ3k2StYDRGiDKnEyRe1LG6WjlnEaTJmOWtTO8ETgwSRIClhMc
fGKoWHkWW8Bgs/Wo9yUwT2dB5aQL5R6o38wGsLHj8FNsBnf7K/MUm/FSGHxq65A69ikW/aXsXKR4
nhGrnLN/9Nf+uG5s1YsAdSJYh2ViVC+XCZGqD3yS6AL85qc0tGLX2A92vscMlC2oluIBXBobxw+q
/Z80ka6edPULmBCWl0E3KPkUXSK5s3MjceZgcKQ88bYv9KofXolhwhjm5mNRLMvgrOa6Iyb5oQMc
HhaHfCEo/G1R6lUfuJLFKFQlF+YcNoAgwUI3aIcVywCZdFaXliA1DqDN7QnEgXaq1rtSDfeJ2Bx6
UbyTiV4cklgYsXaa6VZBBtOaSIvVulB/baThZ1Tmz2Gsg9xWCn8P1Thg4FkWZEvVpu8k7229cQcg
NLfNgznIRzVOvc409jMxDkI6+1JwqrQbs3iOx9Cpg/bUGYF4mI14F9YgHKyRfSmal1VjCziJLrdH
+uBObxMw3tiJNERWqCTgs01msM3FXWqXIlhr66aOd7KsumI3cBIPnl4wFpCASy8kOQkvoY6q86BZ
AgkpfwPHAq5b/+fHYssLAUh9QDcD/ZN84im2fkwMa3puRDSX/sHbrh6xOiY4AMDdVpPrjemVZCbJ
jzG+JXRdGV4a0wK/OYYqQzcFK8d01yEdKYFvzHvKcRSTrTEsk9rIekpH6iKAtsTfR0F3B0DViwUm
LJeRU4a6PhmxOiBTRwiVtp81CQ3VWB+dSIjdDOD3M5JgIdPsVnjMjO9LIHpZFu63r5ajOyz9x5Kb
S971tXBedD8xD5LoGTwmxqtheHU2xnHW80R0TUTQiAZMwKXvuY7thILYVYlRfSmyoiZylIkHqMu9
UsZbtkpVNXXVCGczejSyxhqFFABGroBmaELAzdiHdqLVlhSlHKd2NTNfnZeq1iodQMqshcKgwxyT
2SqAqytVPEYcIl59aa+EMI5zzOtOCXQ80uoxddNQvTPi4tCTwes6AzjtffGLFOZxEvRbQvpvU2fP
ZZB7QSBOlkqpIQqoF7jmY4wJSPdzEjjzcCgT7W0qBCvuxtcQaw0kjo9DPHgB3EkjoJkFNyomIDAC
/UKlxHYTJo6c53aMQR698SRwX3Sy7ASB5s7YCM5ndU/kFjNTPaaYesAF9idxgm+vhPKF6IdCvciz
eF8VxyolxxiQCJUWuGJR2FPx3TAnp+6elbEHMnEEttf3IH5PG8+cQFGvgC8M+6hT+CusQkyN+EGG
iee+sZtydpMhONXdQ9u+hdNvIa7sgIIFoDFYNupZSTWUBfWbqMqPeMYnFZDGdgZ4l9F+yoRTWp+7
5k1u8B91eCV2z2l4EzWn3MAEZVLgzU0g2Ngpy/cxw7x98nNWS/BwtpZEClsyTmLHg3jc9kMGOzYQ
1EOvl0UeXXrzohitWymiPUiNTfTBSwaOM+BpLhNIIlQbphBp5WUyvplTYFVJ6m67m20JBlsgkqcC
Ab/DqMCix2AH6WwzCzjRkGP4BlsRSjIizIKGdDzO7hsC8hkj8kmhe2nzMmnGfTcZ3oxcwZQlzuG2
EydDlL4aPoZU4moSkghzEILTwTDCJLN7o/VhhjzsNt5FMgHDAJt4CVjQ8PIxSreLbFRTnwPnXT4M
t5U9v/1Xlf1/+xskwV/PJgSYPJMJRlBH4WZMlltJ/5YtGUf/rldQVlKYUDGUsmqSSQsvs5R6Sa2/
jfF9rlwq0BeTaH4ap5u2Bppifc6r4qKanO9H//W/Z/jAu/l6Rkwyy4JKsEgWyg9DFp5TBT2UPuB0
YnlfjgkP2RyVzSjABBqC+eF2rzQFJ5vYjg3GR+xYBSBD7/WkNHGLU/6DTFh0xGidmeQ+AFX72HSa
mBPwrk65K6vPxvgNkImXQ6VmdFOt2RsItU8F6MvUBPtqgh/d6gvq+YKj/tz2JRxz+/ADq2OSTDKn
bAAFsoyiiTBpDqhOrSC5H9K3bUG887H1omiJdTlIW+DserM9u4UjI+FE/7regyuIdkZDpz3UnDos
RxvZ8lCUYP5RULEDUc2XJLodKZ5HyHEjvCtkvEgSmpGsVEZ4UZSHiNwkU7nD/JGN2RaeitB/acO2
2MpQvszA/Uy7fxYh5tJF9jUd5VuKfhQcJ/OGj/zyMXa2JZJxJoUWAel1xFcbvOJBXOwSqcih9vEK
SzF/QJcDs9saGCItyn2AfUKZT3UworArXMXSfQkzr8qxJhafMZET09l6kSqAk2CWEGa1pLGkZvY7
dNvG4G0YhKcgqr1t7eX4G7ZMVFS5NhlBFV4ESXPFYU8mXlC/3nf+tP8PwMK1JVbV3FVagh4lcLvi
nXlv+HPxQUbaevJv/Y42DoBL/G3wMz/28uftA3LNk3U/eaVl4TJGl+ymu1Hs4T4HyvIOvHaObC+n
8lyDBopL9s55kxp/zH4LdbjURRWcg2iy8s6IrUajCfDRGL5r8k8FGylyu58CACOO2GdUwEts7MSR
OxlJe2obas7OhQttOymaQS8/GnzJCGxS59/HwXTD6pwb467JIltpxUdS89DtOXrMbmk1wpgpYggP
BQw1q+gnpyjdOL1IBuLaYnKCGqf6YPyxSiXUlV6pQCFHlTHwR5+uwdAxovfJHtzhCY8Z8Crxiqwc
42GXqQQdZHd61EWXcnydpedM4+gu799nfBReV3Uphvh4WS+40TJ64/8v2/io2K9MsxM6UsRFJ5zL
9qcW/lzElvddeEegWrKSYAyx0qJ/HaCvPzjiE0XoLIHQKb2UN7PToQkLXlGOwdNyz5bKM49fI56A
rZ8P0WWe3DQYrDYXLH0GJUjzTsJ030bHVvkRTaJtjrzEmxOVWXT/chHSAi1T4SwGvUuJeubJdPLc
5B2RY1vsDLdWD0msLfDaC+gz4x1qkM8E26mX8hFkjdgelJzOT89omow8SE/OCdlpbjHv9EbRcLlN
/FgaF9HIrDobeefjZB4sRloZxUajDVD8wRuEQ5V8A9nuxw5ddiv7euHrgBREx2AAZAuv78Y7IFXo
lcLGapVGMUExMTVyO8mQnCZ32uBv6yhPCP37SkgkJmWRRjXe7UAuzx7H8lE2X7ZFfDifDTNgp7j1
pBPDvorhnBbNbyvQO2ulXaHtNk/nbAJy9m2ayVaSJiCuBL1B9XvGMLJcuqMyl9YsL9bSzIc8ba2u
+lnp4q5o3lFyiUfQC6GqzvmxvAth3EQcyfPUCihkvHROt1d3YEBBsNwHN+V75+a27vZoXA1+ckKx
yA2+ZS+6Y16q94FbauU4D3Y7PwSCWo33FzzinO9R/gT5CpihiieSggRrBoDlZP0PaV/W3LbOBfmL
WEUSJEG+cpVkWZYdL3FeWHHikOC+L/j108xUTRRcjfDVvc+u8hFA4OAsfboNDK4aIIwm0mstO/ZC
qGI1qcPSsU/PBkro+DhJ4YPQDtq/mpe8Wzt6QMSyeFWUSo7j9n9vHBVxZr+z4omPpEKjApyx1DpU
iL/j6Tmhnxn/NAi4Y3WZkpDEg4lCC9qUmTnDas82VT02fqvBkBLXjy1g4qUhO16yyoGh/33fpqTs
pybHpaatj+WFHAF+Xrtsbx5qv4lkPFa/U75bGypkTmY7xkRtACYrQGQFPR83R7KrBdZd4claEZJ0
3hD8FdWHYUVcpzx0/fyTa61PcXXt/Kles3CMEQSlluxNp5JLIo4XgBh37dIEeHmSkseaJ8GqKIGG
Cukc2z+tBXoAC8swBbt0gwvKN+hkrWmxJ/UhixcAaFPmExv0XrExuiQbP/pJ/z473XPJ9BzeCVSc
pQMV0SaC73fWo5NFaltAjhPcFcW3brlXrQ9leFiS0S/WHhzueGLHJhrJY7ret3rt9kPl6nAN4BJ1
HYxsEdzUok28kVd+Mql+vTCX8tOEAWIlCxrE5qNVuGr8baCaS8aDlT60Nj8Njb63nPqlLh7idWeN
abiYke7sbN5UkDjRw2oBhkzv3az7Yfb4l7kSQJ10F2MMiGlnpz5aGBk20gJyfScyjV6jAdDurK4J
gUoCROiSPuuEYnNaj1qnxVr8RdtR7dPWmmBEyXkdRy8dBrdKQZ6bx15ng5+vgKxwC1S89TWtjiZA
KCx7MwsUFTHmPmju2ij7VHsFrj7oGHE7sHMZ/XEYwlZ7ttMn4vzipupTPrsbnHByPtskWlQI4M3M
U5pvzfSB2R/oLVmBpu3tafHG0XHT4SFnT7nSuk58VtOPpkfrd6m8bgl6Jw/Glvl296iqQUptV0sP
hcHR5ntRSogzOL7epeGcza7uxF5CjLBJmNvO20OT7Zb6I4O2F0jr/aT+qsRv2mJiHvdpggSVMt87
vP1iAxuSssLr9F+GVuzM7t+wD13Up4zNK188xhWdhpzpJqh6up9DE+n85+3HTRICi9MlbZqtSk7x
pHQUrYB2vyQSJndZsinOiYDI2QHPOsq99MF45KEamHfs4HjOvdkBLWvc4fNIfIAE72Ab4lMFCr3c
7AAD2CrM2xRhnJ/4rly85HF460MIWATVoXhsvAaqCqPf4egorqzsLMvtTQFRuqZgd8wYtrYP2tfm
OQdpYBIw8BP2z9MrRA4AYpUyrUscrqhCMq0gfcR4UHoewrlzNxa89gn9I9CobaYXT3k0bW+dXN2d
/gfVIEmgZAovmdV0DhpuqLTHRbVrlb1uHNO2298+sbL3S9TqTsG0Xq21jqas+WNS2xc77TzHyLx1
/jGbkLStH0zzlCLHUXj+JLEtW6HwoA0o8v/fwzx7+uF3Gq+6ifs5uEcMBAULoEtS4hpJ3GWK4Xif
LxWxUXQ38nZnZafR/qh4t29kaiCy5pMpuBrO+6prEg5DEdchYJS/9D73tjKxNAaReJ3f2JoLr6ZV
o5m3XeU88C7fg4LYB/FqePtTyUwIiTa1Mb3ZMiA+On5W5lMJQczbBmRHQXAy6lL0mcpJcmZl7s/m
I113lEs7gpKvLwqIKPraV0OmbojmOYAuzB5XeXqj3hqSIA+V87oH/740bpNsnqgmUtN2SUoTZckl
a6MxQU2U7G7vnsw7iirctVIrXbbVdreZf+U3y/igugbQDZU3n0FHE7AvlLgLk/QmZEsTol9OWJny
GoijaoQsK0CPfeffXprMwvb3i8MdMzRcqIIaec2/W2oSDXMtWYMsfbYEnwDx8lnlEJzH0wJIE9hb
d9NDG208PtphU7XRz9MOnQDTzWMX1G0eaELf6924k+VmsvK5JfgMpc+6ceyRnBnR/Kp82Xgp+nvI
r/aREiA2dBFQlkcdvBR96vL7JpIVRKTHSMjNDa1SC97gMShGb/UspJ9eHgw7YC8YcyGp8kv38dCm
0tdd9pEF99Lpdbm2FpwlW1HVajy9kSXcspsv+Je2Yp1jtWiFJs05KV6dJjC6XalIyba3R/lGOihq
jGZ0qTYlTkzXTgvG958UA7BXBRnSkOiBFX8bufMyGE4wxcCa9HzXE02S4ctent8p3cWNMWaS6v2I
UrVeJ27iVJW7aqXLFUjS1+xoG9ozI0fHtH/WraVKgkVZcZ4KQYseV2pr58gXwUF4jL9VmMWxQCeE
dOnbAjebP6/HIeolN1h2bqnghhpnsBobz+3ZeixB+tUHmxxV7QGRlAWq5mYnLQCAv/JkF0byalHB
OVUF8lo+ARy4stIH2YanLPsqsf3bLlAShlLBPxlqSUlb4G3s08ek5m6SYLQpgyQOkrGRPikp/3Lb
4PWBjz99PCo4ogYyOEkPnV4899qJ6+cCAgdc/TYXPx2lgcJBEdoAWNWAfVK2hPHaR6V0In67kbdu
kuCL6JQaEITGb9DZnieFSxp0dswJKfJ+ae/nTcetkDUwJV6CCn4IxF606ksUo82F/0rKySVW+zDn
3zJTFu9IimJU8Ec5rYe+TDDNWa2pv1ZAPU7Atji245LW8ZI6k0QIskfut9r6hVeYtIa3YwJgqen6
i7+lcezwzD5BQZ3+0N6cJ6txqx0/bJ2a/CEbfTJ72GI7k84ryQ6XSEAQk4RDmB1L3/pEGz20dldG
kH8O0l31KJ+Pkuy0LXikfO7t0mqRvo6r7htKlbkaqAYIQ3Wc2r5SqZLbKnnLbMEX1dk493OFgKWf
P6bxZ46rc/t2StyBLTid3irirogdICh0c4eDFI6bP0ixqAXltoFrviUtq8qKAOLQQ2Y31qTWSIU3
TuVFDTMf9JlRHFqu5uWZ+/0tv994hZaIIYBeNuioJEGQXE1bcEkA0lPDYBNWvX6xaxauq74f4ITm
UUrrKDMleh4ggWvuYBbBfIgfTQa0TdQ810/ljh0sfwq27n0KAAUyOSnBo6SHbwsOaKjmoatBTfqQ
op4Lh9BN3QOZeo8yy0cV9lntWxTZlH1eFJ+3T5X+ewdvOFxR+mXOYyVbUhTHWJa4lH6k0HEsem91
Jtdu9o3xq2KtXyUglGVDfUQ3CaXNPpm9NuefLYX/4MMYKS2KoDMt9OOYjNBLVL+VzRjU1ol123Qd
SdwZUrZ9Foccgx1NO98V1V2t6AGLTZ8Z3am1VXA81ACFjuVza62fVv1c1sseo/4eT5xfiqFoHuYA
XjiAyRAdAsAEAdYS8AJDZQ4pUJVEnVLLlA8L8506mx+XrC9DJ7VATsOeezbCsXVz6a8NP9YDSq3D
4irjAMVMc269Za2+ojHUHWz7tW85RHBTf57tJVgIdB3m9J6Zb5l+qCfVU/q4dDMCVaWcuw2ruF+h
qxNMpu5SQIwGK/OtpHMpJqAnMnm93biFtps1aHmBo3Y+Fjoa4oqNRo82fI5LgZne6mOx0l2fFqi/
sOnHiKlwWkdlyVAgBuDMSKPKGoIpWXwNKX6fKF5LB68i9ZNROR5zMKhb5V7TBUZTe8zsAqXA15hI
YLTvQ/1QgO9m7IyjBkrglbtTc+4zkCKtzMuQvqm65q9257dG6c7jB6keaP7DAlkE07lndbVXcLQb
qta1AANnCcSIrRXFcYLmuo0eI0STh4kdqdZhVrMFAKi2Xgf8S0e772wM8lpg5kpzlxkg27NB5Mn4
F7Ud7qmJRpSzqG6ZtWdSVD+4flKTB0LuRqPaGQngK2MJRJ/qmQ7ov82q9qwR0P1iHcIyqf0069E2
vOONj+aLX/F5ryvcb6ZyF8ftSWlQ1h5e5v5zTYZDjkBlSbZKdeYZxrEh5gkTOeeMsu+qWgagGezR
xCepGSSkC0deQEh1Os1aFtm6gQ97djiqA6PpagteyzUFEyhkto0WbKETwOBt1C8p6LbDkkZNPD9B
JD20+JfB2XoA6ETNS5g7TcTb3/QQzM36OfXT1fTV8bDGZ2s6Z43jac6rMVJvUhcEWrgzgCfD1ndL
/5Kr4PIgBK43ST5L80gNPrr1qByTFkSwOqhL9j31cvUBOKCgUZrDgLaATtc7OymiLluDpP2y6nhh
TcwrVTi75Y5oR107KymoEGw3Hr63uuWZSuUN9gevf9kre+JwgE3LXINDYAsdilnr3BikeF2PD4/z
tOZVYKUYeDSgMaEBEgz2v2UKIHUPSicNGPVx9rNl8ppklbwI13MNQnRDxRAe1cSXXavtlVeOnW4S
cmGH2xU6oBVqIX2LkYRNDRMwLCgqeXMisXw17L8wLDzxndErFAze7Dxnu7I/W+RTk43jXI0iLkwI
jzwdexV8OCWISyEWkgIfXyiyYSpZuUEc46qy0cjabdjeiJbU58RrwPa5nqqH5FEJ4E0ZBIQTw5uP
+Q9uud035v8b/YyLfoxIEzOa4wTufMyuQ97IncpsZ6WvY6//N+iTOMKlM7UDehtwfFN7za0vky3b
SVkR3REOBB9IOaFlpzzMteO17eMcq3C5hsvMIeizr73zQ1VQQBleLJbIcl9JyCAObhnObDUq+GDB
q7XNwy27HCWiOpSXzq/z7P3JCh0hD+05WfOpBHR3u2/mkSVu2rgM0vBlsOw2PTEclhz0d6iSQeiw
iZpHOTfA7z7PjSjlH+wxna6mk41kOJ+ADFKenBRcOzYPGQO8HaSWxnOVF8FCI7a8N+anU0K+HjyY
YW4/V5V2mjIa1U7vV/OroR0YSLp5AR02/mDaOV6+2Z3NxF/H94W+kOwROsmvMyldFVKjmZlAJUhz
4+awoBO8tPC/TaAv7yAfcqce5EolUhhrPhtkeq86Dgj6iE1SRsWt7NRxp/ZrCbW821GbzBMJnwTB
lpkbMcRJ1dmKCnoo0g4vbC7JOK4KjV/eUyEizmajQls3A91/RzxTfZs6zWWVBeaxigVJtRrHWquf
wOkTOMrbnOpBPP6aZlDlOWGbpS+Funx0I9rOiBaYZAeuOsqLQylEzNnGYFnZKP3E7M3IXkdpLeTq
/frjicWO0TorrK9MsIIn6OPn42lQ08PU/pgxHxzr3J8otIwMEJKNnaTXezVxvTAsZDxZEheJDjHG
81wxSJrwsHL0HVGf0oWextaMbp+k66/BhTnhG+tJzwCrzWDOA3PjGmBSGQW0TUR+2PXeVkzD0OtX
DfpNiCJ25Odt89dZJi/MC99xSfg0tClq39tYL8Let/m7iqnJd7jO1yosoAA9ecgKVt/eoTz9C0VN
vwgQsP1sIeimus1Larj/ilrl4jcJRRpSJ1WWg8zgbDFccUTazpLtb6/7ejXkjw2xJVXXTNOawtmA
YMNezTEuY/ul5psbMwawJ7vY4zJBqav57YXJDfNzUQpqmirPQZekPFh2c+jz5phYEE+wXjWkX5LV
SS6P2Jeyx3lhug24wia/196zCEVgfxP6+1didcbFooQneFW1mcQKLKXHCrb4HcSQ7rmnBRsBgwwN
/htj/o9X6MKaEJ6R2NA1R5udTZ/A9jR/jvonVLpXdN62sf/DFjrRX9XrOLnzl/zZCoeX6iBnE5ee
HsH/18tsVwO1gYXf16cJXF4ov4RpOGAOP+58bYHglRSJIfumgl9KKWSGMgc7XSBcHCEDv9FC6hCZ
keHdZOdU8EjIuvWW5pDXiCHcki8oRaxnXX0bpNKsMkOC76lXK1PNHBfCxgx1nT7MbQWOEgWAdYnG
5nXCoYtzI3gUFX2Kpd/e65HR3Qpg1d5QXw31SRsgUFKP+wHYtTx/AaEamjaDX2WxV6mHOj7YQA6o
FOlemR8tjvIX5W5tQ7Zq/US3x/9v11bsYrVqXyVmAmec7UkIrvVIi5xoY4qTssJexRf+2RCxWVXn
Y22gYQRCTF2P+pxPns2roKAnq5o/E2oCl312umOrG142T5I87vfI041rLHarqnYdyTgiy5o9Hg4h
/Zr/6vYlhGsKFZUNtwv6ffXofKaBtNCnX+tuXKxbcFcxoWaeAlqJemp9KgMQhH3hXgckEQPhoUy4
5Xp+cmFNcFdTFoOB20KmvOEehmdoeR7G93oPtC+YeySBxPVg8cKY4JMM3rFM3V5y8Dv+InviNnvL
K/z5abxXnnIIoLXHhkFU2m0iGbPjdn1ufU/BNTlmSnMOvtGHtTJ2I4Ekj575Ax3DtIz3nQlyknp4
mvVe8ohv23fLrOCoMmpkYMiGWaQdk3osnY/b91G2LME/OQuj2kAQmulRsqvC6e5/YxuUJBNiT2pk
gPg0HcIdEn9LAUKdHHBXgo7n9mKIZDViJ4pP4BvrO8bOLRJKj+gEB988mlb51DjTiayKGzuaV6FA
WZvjuUyXu7Zov1Tji9bzu9Kpn6ck/1L3pu1mULJam/fWHu81kgRabx5UUn5NdVRcu40e4kx54sYl
d6uFBCAl80qAF6DyEw7U+ZEOLXUTop3TQdMAb+sUL5mKF9X8Vw2bPxdCbHi1RaUMY49gAW3VANx2
XocWX5lb6NccUv4w0LfbO7wdtxvHUWyV5DoGybQ1RyS/QEqF/lzAfxTrr0kD7vWvt03JLrstHH2y
LCjOEXiWscM9Jz5YjlLokzav7LMJlGjwVB+qVH4JLmfp/I7k2onNEqs3yngccF410LdP0w+dppLE
V3IjxJZIyspeTysVNLjlz676SumXqZWQK8pCArEKZ9hmoWICBRJmrva18zuU0cPFtw/tt+qh+ojP
tj+GFJnQib0PCOaW/wFpqkvWKdbhOmOwy6KEyx5+1IH9WD1THUWd/gVFwDyIffN+wLdMT6uPmvTr
ejQxzJdFxWd2kAEqrkZiKAsTy3Coo4uUHRCiKp1YwSdN6NdNrq7pPil5dRRJXiIzs73OFxkQoEAs
YVrLzmCrO0HVHeCGDgxnYA/Qbclk/dWtvViR8NA3ujLkWlWz89IFzYxt1U2XzmUouYdX46gLM8IL
P9TxWA1Vz875gC8Ym1/nSXnXumlnxgWwP7PHlMxdBuaXi43piB+3zV/1OBfWt0242M/BHNC6a2Z2
LtLpaGedtwBQSwYzrIjlW01029rVe39hTXjl8zJmU8oGWFviaE1BIulwyVe73lu4sCH4tSJR2to2
8OQmrwzv057sgKccs8B63jASbVgcqvvs2/xmPt9e2/Ui64Vh4a0floxnZlkxoCM0tKBc7pePvyXZ
UBdAUveQ7jKUPZxfuBxysrPr+eSF9e3tvviQIymXtmzwdBT76pn79K5+sX2Q8bndaULvzpfdd8nt
EKk7OmNpV6eCvcQu/LHP3Ji8jcsiOTDXi0t/lvU7Pr5YlpNTx1JQajnbLPm1tI9DbPkmPYNXOW6h
XqItY2hS9EazIqTG4KWG9lmsL0Z8n0zjyRrah8qJqsyzUOG35j1J+SOYLZf+Ta3wtOXkPFj8oFXV
aRqML0Orw4/kkzRZke2V4LQStWAaxnS2Ah35qvlFGJ/RnmceewbHtdtXiOTTo/EkOY8SV/n7xFxs
HQaG6jRGFn6+R/aZPnfI+JVgJa49Bs79jFqOvnO2zqDbyWgGZesVXJriMLMiAz6a1ge5nd5ZU+OO
E5UtUGZm+/vFApMy44u6xsl5bXLQN8THtaU7biBwLArrZ9HpjTc2zS4Zf6Ltp3n9ZOxtnt21IFld
imJnoVgn2fLtQ/4jfrs4rYJ/M42itukCgM+whM0AwE1igX1khNbObCN/qjH0M0z3Q2t8BRH4tImU
6auMOkjiY0WykAWKhivXsPkJD1iKsINJ80TZMgVPN69ZNcQEnm4KNzkYvqvRRXZnHxjjSHme3iW7
uj20t3ZVcG0Mbb8lM/BG9QEJiZ8crLO+3xR4dR/lyDf2IbEn2UGRFsTQVWXuDFycdJ+di/fMryN6
MnwQyqAoZ3/IW2Myg0JZ1+Rs7jAjihCgTvbFepwxMCRZk+Su/I5lL+5KZTJe6AU+WR8Yh27ypqOB
1t/WI1h+aV77094VB9k5kdkUAqjOmLME5Ins7JDM7a0yKGzABR3l8fbaJCHMb/zkxdKssoXONIUb
yPs5MlHEtVU8So5rAWRXdvH+tjXZtxKcjqHP2aiYWFQCgEqKETJHVuS/XvP540VEwg9nWRpaWljQ
NhJSnTe9hx/ca5+HaNzdXozUlBgsWdD2qi0QXS5LCD/l505xmEyAbExb++rYHTJyzDLw5IT3/oOb
neXf/gGSN0qURW6TmiUE6K7zbHzNmP2NZofSYk90/X7bjiwqFEk/dDsr9LrB+WevcwCehd7LQsXT
ouSsoj01+9ArCRVpHfx6kv3nU4rcj9aYmAAlw5VUx+wM2tloBWHqGRTfIT8okQElR9q4ig8EqHx4
6fo4wYVxwa3YhPVqU2PN8b2NefptwSSqn/WdDMUvuRMi30hRZnZv6XhyJs1vMBK+lF14+/tJXInI
NdICmgcMFfZRKZL7uD9V4+CRYX29bUW2ju3vF56kpSweFa1E3GL3Yd9DGnrSvNsmtrfqxltGBPfh
dHm9KMaEAxF3gQ4IIWhcXZOQe6jORJZlHeplfMGJcW+bla1MCEzWLnMqmiA7p6UZOQSTuI7ElUi8
MBE8CcFRA7oDN1npDnRQvqyW8S23nBfe/qyX5uft5ch2UQxAKFiBqq2sqh7MsAdTmBlBr/nfjWde
XCAh8CBqy6zM2k4d+GETJczmp9vrkGVtIqlHMy86KGB+hzZaiFp7iAj9bACQY4VNVL/JUFuSYyAS
eji0dKY5RSLSqS1AoNxNzX81bwpAN9UNqlFo+v59h8as5YtTQdga5CHeML1oheTbb9/2nzfo/xn4
R4fLmdWlxID32akeMnNxORBwFpjS177xzKbwzCH+VzWnPxYFP0qovc6Qc8c4d9ujlafvmUG8BSnv
2PJ3yYG4/oX+2NpC7wsXpEKJjAI8iLc/KcJ+BUx0ZQ07KRypfKKGyFAf1/6VjY9a3zyscfpc6mkE
HYnaM3ToFtz+Nddf5z8/RgjgVMsYLLXBUM1qrqHtYNIjvdOnzE8GKRv2dffxx9S2LxfrThLgdo3C
BFk7WtNDG5QvzUf+ufWcjLAIUL7YDy/ZfWZ5tuQKXn9Z/hgWHHIZ4wromooOTXXH0W+CpgwIf2XK
79cd1h8rgv+lijauTOHAo1Rkn++b6RttnrT2dCpBi/J5+6vJViR44qK17LnPMDBpNDwoYqC9VTAs
mGx/28z/J7z4sybBCWsFGvwTOtpn3SyBWVD3TOOu2X/hNTQ1QBGU5jo4SmbPXCQlPtkdEVxMP+YK
BXm389CCtWWe/Fhp/Ntru+pjbIPaKgFI2xKnEtOE5RXo+zFHoqB+3/LX2Qoc4A6naCKAhswSB3M9
Or2wJ5x+ezHqfqzwyeKXDZpRH/LEG+7AFqdFawhs4A5iTV/Q4JJd8Os1ywvDwukfSFymuqJvVcPm
ubQAHquQ7VYPzl3ml14XFCcGWZRDFUyf692/KiFeGBcuxZxVa5Z0JtqJw9EmazAUvWslenT7W16H
ClyYEe5DrJvNnHLI5gKOcQL2/q59Gd42iSi00fHKpvfVYwz2lf+6OuF6EJVZGHnAGcKsg2eo57b7
omaS1Pf6HbxYm3AVdI6KwVww5BYHMAwC0WM8QM0OuClNctuv3rk/hsTWL8SxB2VpeHpGq9lNna2i
LlnLVbd1YUF4ZceROqs5EsQmU/ZsmckdisvuKlXHvfrQXJgRHtjedoYkKwEpn6cmzDMMZ61TmCsf
mAX2ktGQ3GzZooQX1NTIADEiHIJqRGelhZqqeq/P4/vtI/6bO+gfMdHFogT/QbMJNKRWnZ43LYem
mZ6ozZ5W4Fx74Hchg1K5aVnwgJh4vNcx9am5Yix3MXaGau0ciEw0LUQSEGtk+rfUUfy17hS3wKBS
NccHfd03+pfWjH1DfedqjIZx567dvJvIcSQhaCahnlxkd6v2XJPWbYZ9t5W0Qc8CoXGNR1puHNZh
OVpqdYDOzWmhP9Y07PiuahUZpP6647Z1zSIWAneRh0FVZ02jzNgEtZwCtcLhob2PfXJvucSr/eyg
uvORHEwPLIq729/gaqxk/7EseJlBH0dcjyE7lxhXKsYwp6fKeM+NJbxt5/pF/GNHcCvVlOu5XbT5
ucvYnlrjXsNA220T17IS09YxmqMBu+XYYlWmrOhcK1NOThsZtP0LZbRoDKFbDVUy/U4+53tl6/4y
JzgxpZnGTqElOZVNsWurNsi0yJ6VXT5YkoD2ynW8tCSWY0aHpqQqOiwM8WQOne/6RWlWyUm49uD8
ZUXwZN1Q6FmctOSkOYDCUND9mdyI9DF/GDGgxZt4x5Lszeb3paJEvfYjx2WMiyIwR2Onq/e2BQUT
6TeVLV3we+C41YZ+wI+CDNbrYmCG2vF46rYeNEgDKLmUO7vBYCzGrmRIwSsn9q/tEHwgI5CTdpqZ
nGaVPmckfupnyZ2QrU1wf2m8Gpo6bWvT63dQTHuoBh8WmQL4lZfjr3Vsv+IiRZm7pO7zGIcHiWbB
chCBvyfjM+eAyelJdPsKbkdecOh/2dquzIWtxtCSJE62PWtecwcSpCX3WQWRrqTwUJRwW+MXq7/e
tin7TqIHU1LVxBAtOVXKx5xTrx655Dtdo/j8a1mC86Jzg2lYAyY2yDyi9iy00KPWvOwO+nRpICPA
kziW33i2i13MBl0tdYx4nXTn1DbVjtq655RZBCVlicuUnA2xjpPkTqX3KlwYmwxfAVlUYoPTr1Tv
xsGMZof/Nz8m1nGyPDbrLKnJqcOdnVJzN2SHnFaSMRbJIRQJWfN20Ydc7bevxXb5IY/MaGsay15O
2XNjCA7CdqbcHHtc3yVE/RPoUqjuTh73aOtt/ijxZdMhEn8h0rGO4zyP0GLHSW8fDWd5dsr5WObP
/+k6ifyrRZbnhb6ddYuixaCUdyvRJSHztfD/8j6JrJilzW2tq+Am9Gp1NTb7dQ/2yhECtNYazTpI
B3yyntJUsjTZ/gmeotVY0auQXTx1kIDKVgA1VeJrAGve3kGZuxApM7N4dpDcwOMuIcYW+R25y6Pe
10OV3+m7eSc7FhJ3IdJlNnNeqiCNJKcE7EpLXXqLCfUHFu/jWBKnSiyJlJjE1DHz0uAAtqDFyRbF
i+fYi+0f0OCQPCQSpy4SYY7tkAztgrvVqPYOBYW8byThjsyCEFg03VArcw4LoC/JZuIx1fFvnwOZ
BcE/dKSuNyEYrKE3o35G5Zqz/+a/ze0nXLwUdcvUGkQQ5LQu5b5fHhdT93MtjAmI1GUSbdf9HdF0
m+qA7mvizPGockNNahzrKUx2Wu6Vixtj8H3jugKMCgDqT9lDeI181oQ5U7O3cB6T2X+vrwBVxsjM
DTLZmS7P5iBtmyBNGrpDATR1nbrzM4CsN5UzW8uCIbXvaEZ0b6LzO9D3kiPzj7aoZpjEJoaqqw4K
bJbI24dktcwN6qj3s4c5GjAajYbbvpQvhj/7GNwIFN86QcXHqx9kwShRxadatL3dzYtPnWpkSZNB
Ue+nVj0YdPGgOXXQkyGwdKihru6gvNaLDnHe0lWs5M4aUZGOdVcl94a24wPkJjF2XGsIMp1Dyb8b
6y+wjfhtXXi1o0Sxs4JeRA1AWwfm1+dpCSe65H4H/gylHTyrfO2K/E5R4jPRjMABpfWC3hI1v00D
ZJ/H2FNs6jbLj7q5UzTI5hYYRCuRbZNnQNjuTDYHPIO0rlLu8xawlHkI8h5MKMq3rH0H+aub1iA7
BJFo2qfAxANQCkgyA6+QOWNhuYvKNkhNh6DqUVpXYgweP/TINZg9BWqeu9VkYqHKzgBkcMx6N3eO
KV/cKQfcPkaEVqlR3rLAmp5i9thAONGcJt9IX7L5F0hlvI2cZS7GT7OiZ4UeOcOsJ39W1Ee9XkCK
X96jcXC/mMUuM41wAtWRo+o+nT8KDGrbJbQfMd9Plsylk7LnaRrm9ZmvM9Qus2MJKttGBV9FGSgx
BuZI6mcdCVaQf6SgioP448MAHDlEDwymnhZQxST5S7eo+2V+nbQ81I3JG9H3tPR1F5PeH2sFG2G4
ffuklolHs+/T/EPLH5T5ZUwOsVm8F04FaB4oNpzvmGh6zMDAiUw1nHvHbe00VKDRSdK3znjvwY9B
Cn4u1ObeRGG/Uw5ZbtyTOo0UC4qTahcs2vdFbYNkCR1KvSX7pDmWGdtgfpmKgBT0WMbUr7NfKSQ0
B/5eKRiZSzEmsf5MNNOtMUI29Q8NdFI6q/TUqXN5/oGBfsigAmdaNM/zYkRKo3tG3IeYew1q2viW
/sgacILNdbiaTaind7bGPGdtwkLHAHgFphJweENHYjKp3+hWpGtx0KvmXiFqQLOXzDbvx3k4VN19
p82+1WquMbK3mPOQIAVpGGg6mirSrOfWaB4JB2c7+0Ag5yVzFYx5CV1Wxzd0Bu6dO9bZQZemUft/
OPuSJUl1ptknwgyEhNCWOceqrKx5g3VNzPMg4Omv02dxu7PKOj/7l6dPWysRIhTh4eGObyAfE7sf
pGt2zKnjpzKGLuZ0KDWxmWF8bKS/Yi3zjeKkp6BuDi8592C87EyIwx1odRWU4DXwlEckioW2h/eO
A+dOd4GW0ICroaOYbzce0xlZPqbpebHYY+4z+iySxInoXdJupRgduYTQpB9cOi2OsWg2jZNNqUIu
Sdcgin6sW8gORO2dyZZ73k5202MGVNcemli1c7xuhRIQml4wfYvIFXngvntJ8Zks5c1YDp5eQtUa
vpFQpHMUqh2GiW7iQd4uw7yNZQ7VIeq0qPn/fUt+04lDYDM0U+UCuJcQ6mWMDxuzMsKYqgcGtmdZ
2MMxcwufOuEL5Juc4qHdpU8dwutwVq3cN+7aB76BisI11tc3wbGL3/E7af0jwIqxhSH4+jvWefDY
rs/tLT4qAIPnyjc26jnc/2c1XULg522Sm+uJ3Lfr7vInXCAwUUqjXg3xE9K96XMv2dZv0Qbugpu1
rS6DytVv/7353zCf/1akhMA5SOdwRvj7VmmlTMJ+ntYbTbWjXWd31II0kpbaq7zGipxVnrrj3J2f
rl1p30hcl2tfZGCJrtOWmL9vU9VeHFCbzszlq6Kbd83R8DIVu1zqIhWjI88EaUZsbHmTDVDpnJMr
x/gyNf69AiZI+JoaqN806xNlJGVTV+qhDAfPTGOrRaRcBtOpy6cr7+ynhyE646DVMGRj4qKMYYsh
tXgo1w+m3afUzl8ae5WH790G+vxOBsPLayUG/emgcMCqjKFwI4a4LAsXJWpLs1rUQz1X2xqRIUU2
piHsJOq9MFK301IrX6DeCzuLKG4diCYXteK3UK+fCogydSpE+hNHY5+8qi2dUruIxRaSaqemAi4E
5bS0jWyKIGXS0UoizVcnYauGaRvdbDXzdl42XZJ4Q/0lwsHmoOxryofANTvP8IpeYAGRlrg/1mm7
j9y4yzCS10/UgnlH2d2CozpDkrbKQF9bHikuiiwEy3o4TmbpabO66yRug/sk3s4zxpDSDwz2Re1t
qmyK+TTlr9CPdHkN/S64Meutldej38F/A84RQ7snXbcLUyQruCBG/olmk5KJYDFiC+0MJ48h/xtv
k0WxikTdML2wm1XvSoPKVWG4XE4B7PzciL32EJSIMQRMwjFQK+AxRIMCG7e0bJ/H9bbEHF/e3Yfr
FpWrVt+n6I9LQeB2Om1Y/Kym99nYW8QInUYhXqGcMWVopWVnyzy2uiHahTCgnJEtdxr8ROAcmIMm
uZEteiE1QZr1KoWxqm1BCe6XWRrAMb7YeObsKcZja9QZ8E6QjshmstMKVp1LatchPFKQRGWtP479
c1t3T7RPNyzfxykiFjDGpUdztD12SMYLSDrDnsQWcNgyp8rNeokmDeYipGFlMN+AClyiHaYKiYpe
HJrkK9cNK8Qc5TCavpgUr4gzV+1TW8HVBTW4NN/zypnmyq5mmJkMQLEmeBD2pq1W720DRSnFPGUz
dIGNLUdVxHtIS7cV2pkTtrs6dKp0ihZunMCTEwx9FvVi5dUq6VY4SfOsCXobwY+7wCEvKUzEBwa6
wA0lMPiO/YVhJHaALB3FcE6IyW3zntZvQoEYenMzwyob5H6nCpHxjLqXkPOYp26bNbdZijgrD2Nb
4wsKSp7b8fLKo/IGQ8IW/DntcQayXT+WJaZClBAagU/zLCyNbeFhbzGk65oS4lDtUMDac4GwHQUC
dJvI3EKcEpyJzIpG6pLxZCzSznuorVbmbl5OKTc9g36GkQpTtQwlg+J28UuJfVGgpFuPCQS4oE1U
J7C1iaB5Gx4kkX7e/tKi1GorsPy0Hubq0ikJsQ3RB4s+2dWY2mP5RiH1xtp4Wy1nBrnTqcbs/ip/
OO47WbvzFAWKum2Q7hQcBjvjA4Qz/Cz/YgUMZGDLE6fadqwQMCrmaNAGXGTl02FXCSQ7UAJHZ8yB
8TOOAqxkup2sUrsjTxLfl7rcpdohTXXY8iT+KASCAEDnCMa4yN+YUtiA6NweonFaA3kM46wq0U0/
DG4OT5hRiS2lhq5mVm4MdfINmBqpMGuNdeZOZPhEbY2/g086BZ7XLHj3iDFdAO+fshlQYhhQotpE
it/Uh2LsQRcp4AL4iwymXYxfo3zKmWapDVQWos9MOdDhSyrbATTvBPp27TTikH9m/Gae6wBRQtUD
SDDYDNpWYR3aPI+somwcTXuc096NlCgg/TapghZaz02v3E7VgRdki7BrSUXzu/EuwX0zR6elf5m5
arGQeMoqlNXhAdkXM3IX9Bq7rWsI/wmQQvhRx3Ev6taBVlTAqacNmacjfvBwslRRWIVxUJeb0YDI
EpyIaH4bT89kXAIir3H8f6hs/7paLipbpWwqDXSd+aC2XtdEzxNkgJMBUUwODtV3OdQ1ixqcEgwV
E8wW9l29I81Tmj50SeVgnMNODHHljv2NZfzZyMB1zgloNCruOm7wSzpgwhVFUs2cDym+fuhdeHWK
crZgbkUrD6aEdhJWkFrHCdLCoFuelwUTtDh3VL5Fyl0xtTguY6AP+SPr+Gdmdk7CXtQRTDDjNBnC
V3ov5XeYCnX6fjorfDPL+oG0mUW0wtYT6E5C5pqjEuiiBEQh3QGbrc+f8wXaL4PYVWbpSHgTdPIs
VLCXVHOny/5lTBqUtpMzDJNPuHFjpHs00HDTYuRMasnXkDVWbhAHM+zWbB4iqJgRAtGlynAJg2+D
FFBsh9ym3HFdP1eYv5JKHyiTCpXVrxqFdlQojuh+Mb7LFpjMNqfQXF7MRI1QELINDSOb5bDlEaB0
RIe86oErIDPRZ2+MuJ0X47bmx3rpP7vadNKYX0HDvtGCLt7aJcdyTfPmvOrUgzLg07NHaLo+d8ds
azrzTf3ITukRxR4k4Q1vOvwP7j2XjYf/ll/TaDTx0YS+SMz0mgitrWr1sLaJVi/S4bBKe2QPo7VO
NOp2vp0DlFwx2tHXsukfkkLAclSlBhM4tZetlYynapjMaM7q5M1sTg0CzZW0c03Hv30Sf6xwka7X
ddpMtZarB/1m8VDc+sINg2Kj26lb2lebKz/tpa6bXKOEEeApF13LqAMXEMstB0K9FWujjTXeJO64
Q17kUgseB/Wx2rTHettA/uiqa89P2/nn8hcxKR4j6LPOy3IYugSQxntDH/+9najAf9hPIOYUIymg
0mD6/O/SizYpX8apXQ6rGeiCu9eEYwADTFAIr4kVW/Tw/y7q/ZjdmcOjkr023Xu0MHsAdhVn0slG
w59C6TWRhA4U4kHUIMFlSPwOU67ZZv6oiRBqqa9xIi1RQDvR6G+JfBnIXqCvjyT0SIf+F20fyuGr
qQe7qKlVFM0TNZNdtUhnNHIPXmr2qPMbXD1hIX1Q3e7S0HTDbHiKe9MqQOAdTGgYmsCiVJSLXeZF
uJeMRt/ruNPWsfAJMrnd/JxUcO5Kw8dWLTYDJEYVNtpzXvhx/aoBTMoA25lL6CqsChpVBj2F6V2n
BtAqsKbwDl7IdlfemjCPzFhiR0rqD2ntoo0EoDLe1/2LZKGnpG/NaLgLqdwKVlKGqgCfUw8zh7nK
mCI1hR33uDz1SECRIs5p49BxsfOcWiW7ycrRaTDZICfN78m+pm7NkIomb8BGrLlPA7V7n/K3OXxI
OsPNIZQkGfTSpsFOyWcUQatN2eCfs5jknhD1aGdR+UrSl6QLNyVqhVVF2U9gxt2w+5gWTjNh+pNT
Kw8br2TvfQtsUTuHeRDzeZNqhq22zYOueqTCWYiEbQK1wZUFY5TU65H8MC4sBPqg5pFdESiNgNSE
kTLo7+qW1r/1zSGaP8YUyZI5WKGERw88VtpecRCXvQUHSFH6rWKkHuvG9f/vwyyCPV6LCgPewuKF
lMwpqsWRUw2wc7KMmPplg7UXgRuxdDuFOsuCRKF85VN/Q+bMKSfFYTAXTMRTxWkA2SlHH9wxC50h
4hKaKMdlORXh7vf9OBh+NLY+Gus2hQrxhFwebmueXA3/FtOrpPQThVqZ9s54uYs0xZcd3xhksKNZ
2hr76MXJxHdSUOBCNLdzlE+mch6Td45WgApLuDH8pHPvx6Zhz3rqU6gaxhiwW5r0oKtON2heDfBO
b221H+DkHOGPUgtC7G+ZxP1dG3dgMrgLhqEs3r5US4VsWH2s8hauhygHBLHVEDIu8+LEo3TqDDvc
33ctjBG1ta0oglB2R9DgHWmca6I74Zg5RTQBof7q89IRIEClyy01bpdwxp2LZNd8iEK84JC4Xf+S
09maY5DYyn2rB1HbB3GuBkqDlkNyCjv47qaoXWSEGSxUY0qmOa0Z+Wq+mh92wL6FJcUz/GbdKYGA
svoG+5m0hZdHX+5Exd0auQKt71sFl1MW7hbw7JrwPW9wMKESjnvfzer7cCQuY6eR3TctRLNJ9TbO
kZtFn0pab1h0o/ISmi/Noa33BSAxAb0ZS+YPJswo8+IcQgtp7vLdPJbnWUK2vLxt56cpjt1iWGeZ
T3HcOx0ieFUei2wKBlE6faFBXRW+SBLVoGgsDbvfdxyemhCa7mcb7Ga8wAzlw+AINIOSarRbY6PN
b5DiQ86P8iNrMYlCgGk/htGBoZiry0ejfxXKrTHPbkN6e2hAqiuIRaf+3MRYaEHQMOebJSG3XH/r
dRRBGqzo4hIWg2STxXKbyA84Y2/7DmJtdXmsE3ISPDksGhoiOHuD7oqaAhwB3JEhT51MSxJoxKjU
YlDzBuXcHtJbZqhW2CQ3hd67Uxk6JW/AnnpotcwlBBcAlDr66DXl6QHy44ECTZQyX7CF0XHCI7P8
q8jRcYPEeapuo+QjF8aekHMk602Xps6oNVtRG44uHJGPThGGW0WcweVF2g8mXA65ZdnbHDVmy8PA
GHdQeHaUOT+0KKHLEsJv3XRU5M2STW5pMpyUCjUXdxayIUZ0DEVyrGvpzYAoovaZtYOf6yWaCYoz
QKqAo3cijUM+wFETn605wqYRlUMeFz5riTVEH9MCSZexPzZ5b1GjsjQVur30w+S3Ez/HwENMAMw8
qm/iBBatFKpMeKGwskb5fGrkAQrhUfZRmpsU8toQ7beHHJFmfm601FuW8V5pNfQ+Db/AUI0x3E3F
bInF8MwWnmSIfLLQAUhEL9Py2CzPhcxu5/aYxsyC3De+vNclavA59v6cQ0Z9Oo54/0rd4nIQHzWi
XFpqbg6Z9RZvVJtCC8OlVpIRx6xfuBl5dfUV9/RYFPOZZcIuUxnM83s8QB5ZnR05C0jHT4d6NPYG
ST2BtzrFR5Y9LflxVh9ZTm6FcRJK67ZRg4tX90jb7sNSoCbSrNpA1R9hMmF+zXFndSZ6L92Jw117
gmY7UjZPQ8OEaSdmtAc13C7y04B9A+p5W8Xxj4vaqTjGfnLtjhiwVS1fxUx3NV0OIbpkSRK9wuLA
a8HXUgzmER1hah7QewP7dI5QOue7jui4PtBRS1Bvkq+5klY6PqhNFgAZc/pxQGvvaW1EFANYg1C5
EhitLxrYAqBEinkLoYspmI3WX7QDdGNia4gf2u7TBLQQsk3f4S+LoNdRCRdWPD5U0WNDPg28PcIz
VPnCAg9FU+AfLbgbZS81XllhJhujveXYFwOyhFMMkTJUh1JKF7YG1lQmTpt6etqieZht4fbljIWC
Vh85pVBkbowGlqzEVdD+i2lvZc3JbF/hf2lnimGhHTaro62P5llA8V8SWBwgw2pRIueR6dYUVI75
0IbIRTuyRcE31cVmpJOtprpNl6PSEKeBhz28AShUiQ21cFCavVQI7t2AQkCN3A7eTQ2q8Uxhtuhg
2rBANQcIQVqox0yeDZk8oCTGXfHLkAOyoB2gFyBeuyYFeo3xsQIxKlFOCxvcrnrWzdEy6K+s22Mi
A/GspIht6OhEugcrhAMx0aLnzTmisQMJwm1PBwdAnyOqzlXKex1/JJBGcz7ujT6GWwHqxEzNbKId
M7ad032omW6MJGbBFxoOz4zXQV5/LXFttylHGxd6RrhCh3lxUZoAKessGPVZPYw1CD+ELRR9CRBG
ul1CoLfwkUDcZ8V8jIrnNjwzPgKv2Y/Q6Ku7ycvjL8UM7WkxgZ+f4qXBiaR+xB65Gltl1GxDibO8
wM4iVr1kqewYOaoiJaCAp5Tymwq/AMZrwDZq/K8bXRieAbUS4M/6mcyJP4y3XFPsrBn8MF2cAZr9
0mCYOArKCW0yE24N/ET0xyQagmYo3FliHqjFU2aJrenIINGk1eQt+D1ej1YJy9lmhC8U5t88irnb
tsc9mHKrnxtrUCa7QPs6McHXMle0yStxp1D8CwOYg+r0DmqIW8Myox+g8GNCnA74VSoqODvHTq3g
v/saoNn7UrybzYdmxo4K4dywhiXytVG27wWXgYEhAYIDiF0ovC44jiybzQKG1vMh30BJKVhZc3Hw
fxBz1ejf61xQOqbMLGlJOyArv9cZA5x7Ow5IcE0y94du2l8rXc5+wHukmYuin9Hbmpz6gwdwhbPR
bnX4F7HS/8H46ZJfdvFol820cJGDkUKr5xAWnxOhR0wWu20v3H9Xjt+mri6XuSjEYbZXa0ZTzmhU
ShdeOdQtvchd3SMniP1Z1Q3UeTBKc00c93fJ/TcA8Pd+XjbR2qxXK6NY19U8zek3EEL0MVbhL0+h
0+MtCl9389fcBv8DwgRqMDujn3nXBpR+PKj4XFakA7wgflE3w31AhcQ77Nipzzx91wezR710exWB
+I534HH/WOfigyjq1MyXBOuQk2pTG5fTbWZLLw5GYEdXbRzXX/1tc5lOkOMZjOuX/bVyHvKJ5Gw6
VF/pPffCQ79JtqHTObjc3QpkB3d2Kifyrr3Vn7+SPxa+QDqE0WuhIgmc731jW7jpTQZ5iUZaaAU5
MHG9Md1cWv8+weTaw168wi5voKeG/sEBnCDEMh/NXx8CsX7sjTfLTnVzZwoSn9zMHrphjnLC7QUJ
Mnh+P/Sf1/r+2o9fLcgHYFFzvvK6/sZhptLUZc5A5RDB4K64XegYTv222m1rNgNmhzLnynjV1TVX
+OkPrgFsZWkRrWvCkWpTvqD1jdC03OVWtRl95RZjk87V8/zjpv/xnBeIWtnqRi61bjqshmoMwVC4
xX4Vfx/xnJpbQ4ZghJbItdb7D6AsvqM/1r04YG1fQ8IhwbqgY99FO93LdlrQP2Wvq9Y/9NLtrrbY
FoQfp/w0rk2K/hgs/lj84qQZqk5T00zX26bfZFvhSgQLElw9ROshufx8zXUkjmgcH/ElM9CEO08c
MaxDT/XGfEydGIOa4pTfkZUJ7l3rx/90gLihwYNIE8LkaJ/8fYCGziRVKgmBqIgOcAr9qHLcCuWg
KOQGc3rCfNVBIaqWPcup3Sc9KJJoLrD8vYFr2L+/5h+2GD9FaCA+cmKol7deMRYaOJg6wfuNfs9y
rlv8PyQO3/FS9GH+WOfi2gMoEBFAI+s65tfKtQfAZ9HKQsEP2uW/n4n+FKL+Wu1ig/sITqvhqJHD
QKhDJ8jQgC8+KbBfyj/BpXFlettn+3Csd3F+0pubRtkX/Czim2l6TrPcIaiJ6HQY+D1p0eWENFEZ
fiyhuREFbAtL5hOgbEsC4Gb6TNHYNJa1IPUiZJRl/RJnsy3gyRbWKtSk31MjAdUPnmjCm+EAkqyN
WkWDN4i6kSpIjmGsoH8ndxnbRdPshGqySWpIfzT1HQYOX1R4BC1xtS3KOwh02umsO1wZIdqZOpw8
jtDpVCG4hskdr5wWq69eGx2d1AT1MwOqWQPkVI68rDYTR2YxwdSohTwetaqmgB8fTH4ZjPKAV4oW
iaP8GgiDbU1hl6DRSdgRVMmBVgAGutSZcrjSKL8GU/Vo/tYBgSngU1drfQB5ilMqj+kCXZRWdWow
V2uxBEp2agH5hsqzEbd+1AtAVv2xD6Ud8mM2uBPNNjTZpglGJhUKamsQgupWVkCGSe9TGRTgZBjo
A0+TBKoHPxHaumCc+YBZe7yTGfZpgxFadX9fDT410B4DrgOC6BDH6Oi+0+olqhSgSYvVhHBfa3YT
AVbCULsvg60AI6iAOibA+CiZ3Xyu0Prf1uj+t7ByayH7oFefpAfTBMVUOD+PMrdo0zgtiBla9071
TRRLd8rO8CwL6mTaNhIM/hxsKChVrBBJwzfgFcG58GaKUaS/pwBXw3TY6O1sUbw3nRvAlTKrh7Yz
aBV2ikkhGMGtHX5LgzEOSmqYO2I+9lF2QMMilypAvswPBd3ykASY/AS99ziCw0CUCdaCoEts0+52
GIHd3lWjtldEQAW1Q1J5NKQeq26HnDljJ4+jyP1uGS2Gn5KquZXN58Lcx3VuJaCLGPSJoXNShmAv
sh0osFZS5PbUo407AltVggnKII3xNsXA4DtsOyrShjzA8RO0TvTny9bJ29d00q0xhXReDPgs/jUv
b1piuujXuq0mbLYcMOsV5Oaxnx8MMVjwKbXLQt9neI9yBgjR7YypsTiKwR5JjDBCMCM72PUptgki
MlixEGVBkQmTcxidr1yGlB3bHKToYIpDV3JudQIEF/ROIr2xAHa7XSdcwtNAlnuGyj1iB3B3vWIy
tqwGPVlDzRodkr4HORaGjLVXFiAkheEb0RsnXEAvSo1dCFYrxu8wwX23tIel/BULkJ+jAq33R7JC
DfS2Aq+Gd/scdO0Sh6yFRVTMMMA+GT7r841WvM3NCJae9MAphT0iLCr8CU+sxJEz6jp6AsIyu8St
Cxg4JC/xCBllSCtToTk6UeyehtsUfeARXottjiyrfFKB9E9TZOtFBcIGeEMmCNijW4LtKMY3PQfT
BQGoRkxaQBFdD1U1g6vyqxzxpYclzg8BSfQp0TpcR2BmoPWCaRsvg49NFpcgzBKn6+9UhVmDNjpG
mj3DwAnMoDagGOpkpQpQ4DDgO04pHPWmj7D8HNDFBRXkhRMgH2prNSkDxby1pvaxwheed1uTpBZI
KoC1wVtEzaMRi1Qbqp1EPNjDLH1Fh5uWM7XULTLh5GHujCpHl4BgW0crynFzpLFLMKXYhGgRCYsN
AFpSP1T3KYA3tb/nPYwZetQ2DXT9y71uHBcc7wm8NEl8HuPzMJ7b2NhACtFazObK3fpTdv7XNXSR
KOoNETpkfMhvfiaxYxDCfg9dIBj7cwBXzaupxW+ZvotU5q8lL/JEvdVIOFAs2UMPuHoc8PHcp7dt
7OTIUyvbdHS/iZ3elQ7gWRBDveUxggpd/wmukXI1bf0hO//r11xkj2bI0wrlEjmIBWQPXezA47yh
8uvKff89fftrlYs0kbXoNE/hgHSq/IzNBXTsa0pm+lou/mtbL8rJZVB0hpE3cuA3ODv28Mj23VHf
wav+XveK04pOgPLidPvIH8B2Vk7MLt3QEu475E2cPGjt7q1yc7u2IecJOfRrZfVPefpfe3ABzJRJ
PvQwfSdIlae9dMuXbJv4sNxrfBPmUBkA6t+wQuVk3nUp0W/+RgA1/lz9UpQexqFJOobqf6duBAE4
3+QfzWu9gUUsWLvYByDKvbu4wBybWzMwdug0O/rm3+fg500AjwI0V0E17dJ1epCRLOqik2BXlX5u
jhu9wA0rx2Ou3qyTH8Zk3o3zo9bRgIN6S8zuZm4ai0bMMirslag29QDyn3ZfjkZ9pW7+gTKATUJ5
AdwDJRVjF0npKDKpEfg+IAXWvHyzOOIGzUe7+wUCn7c8Rf4UcJtukDxMLhIjL/NKP7VbGxzYB2yb
h9vEzu1/b9lvWdlvB/uPH3URotLKmM20w48ifnZcoSG4CG1W+U/UtK4OxWbV4SdIBFlmUF/3hlr/
9W+rc/CAOTNVzVAvCOzJPFfdxJY1QIKP7GF6afufc9wEEp1FMYx1rfb6sd7hFBuNFyDEpciSWnPM
VYG4AnlqYUFf1KppYmcGHJLBs4iTGPTAQznyK+JR2o/lzx/LXmwzi1pB4khoB0pP2gDdHA0UXHR1
iNJhdugzVNXtiGES2X+1+bUpgR+DsEkpZrs4Y+rlI5u9WWdoYKznTrognDvRKfOrz1UfXrMR/G/Q
b2BXFv0tbfrtzf6x6MUDZ52eQv00XuNR6JdOss2Cxi9+dXegNmWvkSug81QeWxfjRkF8KvaA3i2k
2eUhg6ERcySM7P590r+NLf+OUX/8ooubMQO1LpRTRA7ztt2wXb8Db8RStv1VAcffSiX/evaLW2/i
ugKaBVZasRrdtMbRyz0kWk7iwva+REwu/PXJMUQEU/gU6jBp0D9EjnEXhmhZW+RJu/I6fo6MaAsA
E6UC/PyLDw3lINHMMFkffrZVt4N/lbbObHjqIdoqELyTDv+l+ONr4l0bA/3+jXOV4fAZGlc5pkEv
wh6ZdeTaebocFoZ0K0NldBV+/f51rUsAUeaYbMU80mUCoPYFPDejBU8XI3RF284znjEOhYB5LX78
/DT/f6mLRCDRooGbNailuunLqna60bh2UL/nGn8/zcVVjnpO6tE8L/hedQ+O8MNDuDXsbDu99bse
DZDFRS4VYU4cX8n/AWf8a/Hf98Uf2GZrdHnKZ33B2TW2qMkDHoTbHIDYfMv81ZcQ9rjPydW8VfuO
1wMNw9UIAU8MDcGZETfFH+v25cLiXh20g+z2KascE0XpKBa/Ccc9Br1dIZSdAo6cYbyOcWabIMj8
Oz6YfP0s//5s0TojhoEuGqgc6iX/1DDHaehgVnhoRGebGKs1sk064NDWK6TuKwXYeYneWqZ8L9B0
lqi7K/B7B12CU1Mcy1CgPXtgab+L+rcKVZWavIHVlazcEGB8QsZbNXsqh3MuXtQShSSz8hI+kGbt
xFNtZ12MqiqHpGiLKhpJk0R7X8pHs9oZJPKyCZSFvjuMbIHJHcZAESgqEPvZAlPZuLKTbLAgg3pU
EmMPuoFlxsNdYXopGO28fpbAExWUy8PUepk6B1le2uagbwQqY4ytOUYYHlRMlTSxea7AzgjrX6P+
rkCiDk7bgu3H0Bd8T+EaXEe1PY8RgAVwFFTYfa/N6051TA0cz/7J0J+7DPSJsg0WuNG3M7PS6UzE
DNeVpylqPRZWXpnJQ1oPVov7lmL0eOiPRaoejXmjDq2bJPdtkdrNUnsJ+Hls2Zut5kagb0vzOJTF
LqYfihjsXvwqUTdicAMTylahxEGo1aDE9KCjgAdXPIflx1KAWtk0dq/a0gB5CzO/hdFjBEoLdKiX
dIpbZhDwAWmegUvf9UEFvATSAqB0egpkGLg3g2/QQSfJxLw1h+tIghmNRO9RQLp1mjyNlX6bjONG
y1s3ReWtGK9NUXpmj2+k0o7NsuxieaZFgzq0O7NRWgPLHZ1GqPsxIYtZ4FCzWC92Xb5Ot2LHemmF
oN40mN6hLMGM6VtoEAx9H5IObEfJEHJwLhQM0rLHGip/BdvNamIThISiB5PNxDCpUrmlaPYo7eEH
qd0jL7YTzKzEqXiulNvR4Jsmm4O6ex6Wh7wunoSGt0EadmekmDOFY4SoEGDa7JzCYHLG6DlRboQJ
S80qh5/ckPk1Tr2z5DE0pPhuEYvHxCnUFleEZpAmydvCYSkOWkvTxxvT0PxUE/t6nFXgGT3Qyag5
ifDQgPAMesgz6xDYhOLNFYhVDHSXGWNdcW53yAGXEFg8azA5Bjn/IgpvU4FNjszbtqh3lVG6mGTf
yky1my7ZqCP2kqR2nOx1Wluc3q7jyaambmoN9Hf5S8YvIr5ru7MQAP86MAplZuvkLla5M/N8Mw6g
RjQH6OocMSvr9SAcAFs8JVAriJM7o/kcQ5zHle/3HBsfbPyq+8aBPZ0z8beali4ruMMi4ULpby62
Q+Z0GMGvwQKQwybUDgIIKqbP4FcJ48ZSetk4bDiLsdOTYyDSJzUm07VbEla2WvrLDAEAatokXVxN
uecxOvqlGZhtb1XRU0XOPXmZAe38P+7OYztyLMuyv5Ir5oiGFr0qa2AGmBakUXOCRQmtNb6+Nzyi
Kp3mLLfOYfckMz3pThgMD0/ce84+bifNDSlZDt6DwnsTofrpivfSxfwa4Z5uta3oj04nmOuhaXBP
Iz5t5OX4nlHkkprHrAxWmvTWSaEdYtBPMoq++qtfA7PKmyWSo3WOuJPq6H3AZGEI6tYSQ0dt212O
SjekDqugKyJQXgzCeWzQ0bZCR5O7Te9eJ3Flu16Olkfd6ljfijDelD7RL4FcLHuf/xPtqBAnEEIU
p8MQkir5UqlDW1duOiZRzD6WXjpJtjBKAnr958bHZ0XkTiURmivjbpqICLt+DFdGBNXAxXTs8yIW
7naSwvhFOzeG0snYWkOEuGmjYwX7RLYcyetXflVuqIdTm6rUbC1mJ5e6U2yma+0RjVNkxA4d5JPJ
rhTL2I2ZK/NKMZ+Luloa5UnQFIC6FaoZypiLUkrnTfSWYhN00ctaLfb5PKFu+eCSrJGP92NrPUf5
AdPsXNBju/RGO9WZ483KOiimyf9pzrTo4I7lTMKZpzbafRyuqPZJs9gr4fULi9p/LUWL4p1BLfPU
41XLTFCifKysfBn6BjkylVhcVw1VP97M9RgQHQbXtUfAO/BoqmutHG3yU6E230fCOOsrZUF5ioIi
fRhScpFRqVoNe+SlBU80EgaIl6xjBjCHjyg49cZVUQ1IZNJZg4I5HJOFS1U5kHvHzPwbFkxfq1kp
PWb9OzkUnLqVjlKnLksEXzncb8S5OznzMJopC0EmSYVQ2sabyrXNlYQLv+HuG/yirmInY3ZlDhhG
TSqHaub03qkqvVkuMt+p4UqrUDBo2txHwjvg2KynddDdwSRdiMqyNRZYpmaaddW7T2HwmMvYMGkl
lPJUp0eJV/RrJejvc9TIhTYuTNl1iuypyjJb5OXFqomsu14aMu6I8DPo+qWAcjPTaVj5NFkTfemX
lUCtuN/rrfwUY5Sk+rROQ2uWGjieyuXA4XKsA9T1w3x0NR5Nji7efSyCafmt57WnzIX8RjBF9HYP
mcoyaPm2yTCV5Q+l/awLmcbMe5tQJVVip6cObSbPjTrMm+wpcKWnUOfwkO1leEFlVCFx9nsIcZ49
orKShIZQtXej0NZd8F6ruaNH4SyVazvR4VoLBQyIDRivDrTbaD4JFQiOqJgX5VVh7bFApeWNIdyV
HNRGbaewmJXRI2LOhWuGtql9dHiL4mTR0o9pVG3ZyNkDBICZ12NqsNwjayoP90lC7e1Vj2VSb9OS
xk7wIgWRIygET7SRY8SkPaYHqU2upkmliFXbpKeVsVtIoDtwcpz1gYCMVPxolSajOZXOy/418CmI
o9guwv6oC2+ZsVDqxLZq3RGsbScgkY2Buw1X1WQkjh5R/tpRPuXXcbsfYTawaCBXj/uNkQybxm/v
peHFRzRZB7cCuLTRDx0j1QHwcHDrwYG5bITYPMQxpXSdZknPwDAS7IrXJeV51X1P3BcK4E47DAuF
/sBoKbOiFdeCXCzCklg78CVD+F6jqi1o2ylJYA/xsEno73gp1vzQYKoanbYOnERt7Yp2R9Cks1Ls
Nnndz7yosT3vZtBOQXQPhWGnDPTs5Fe9uDPItq9aa1G7GcK/BAL2qdUPvvik9fV9qiJyYdorzZLS
xqefdYueVHixuK0CNLrohSvxcYjbWWTqjuo/C3I6U8IWsXx7yC1iSdDKQRe0G9F0BgaJN3wGEmVz
q7ALf9tLT0KZXY8Vaml0cJNg+7HULKgoV752IFHipkoBV2evBSJCTVQ3alF+eMmyI33KU5JlD2FX
FIajKtyFUXiX1wIVkHjjY46gSrLNi8rJzWYpEXoYKTsQsltsFwtxEB1P9NnqknevuVM+4a7yxVk9
jrNQfvGa1PENOoRpyUhEBSK+oG+dE4C2UMNryaWlWm3NeHBUs9jkfuAUiTobmlsp8Jcq+l2p6Rdp
SG6VZa3pVNgsoluv9eZolZyC9ahgfdXpt0X1o6u/ZH22ajjGEkXgRH6/9vguAfwuWz3c9FOLwgC8
21Q8AJpMPQnGiF9lelEKs3TZlHMMIKsceAvenKWcx4spfZaK4VqiNdoVkdMGH7G0lDsSjxFjKwbj
RcE9HflIuqXkVjV4I9wBY8FnotM4QffcGge6iCs1lW5qwVjIcHOHsJnVmGs1qcWmYzi6pqI27mgZ
fijD7e8PT98ABmibU1uARaGIlnmefFomWq35RowmaG3tqk/UGo5CuUNwgl297Tf6TNyN+8uyAsX4
7jz+04XPK8+8vXEwJkXPVEjfl4wdL3vX/XVN+7kwMqeaXJAjBIOQujtqZlm7EYZ+0RmEL3uajRt1
mSvyyphc0UF5m4v5XBDQRJf7om+Zm9N5rzQrE0Oxaj4NI49QZxdTABhxl53BFrjnRMABTjJXfnbS
qnQr1Ppcl1902lgIA0Yasz0W0ShnZ8tiOj52XT0TQywQJcglLXby4crAaJ7n+957jLSXkhgWXpNt
zjJB/Jjt1S+hkEKDi/FJlZvU+rDCYBFJ14lJJLz8UktMUqYxF63OUZQ7BMMztisY2MO57E8JeOqq
TRrwL9tcux+MmyBDLx3hb85QQ2+9yl0xOGaeGpzaH+e1x1yvaeNNoKBdEj5k8Liy8c1HtCwhxBWt
5CRikzLl4JRbL4NwNPPM1pHV6zFjvA5mavHUlo1j1LHjk7fpaTnnRxrm+WuSRGufDizcGsUUd6X+
OTSjI3vjph44qvDSomIe23SVtvVGxkJuhKc87ZejwLJYqYjEWZtrY5NI+F+U4MCaN49MTqJyvqql
65DNbibE84gAzjERZ3nXAscad5F8jPXxWHr3niSzpffZrDengV8ow6dSpBSswodQsv3p13Workqp
pknJkcejGK5cFen90FKdw1IXM9kWuFykIJ9FrrfVEFoLxnhQ6ngh0dE1pF2oqItGgP2DgkAronWL
KU71D2DZF7IZ2VwNkxbjYNKhh8kBc/xcCOsrTevwC7BvF4dNXUhLiR1SiAXC431tNPQWIhoFtOeZ
qM3xm8xGo0BFgMLfB+s7bDIULGPoJMK9EWJESnIa6IEdtNeqIANF8uex+DZ4qFDEH7vEedK1JPRx
/kSKIv+QQJh0pu9z0V37ubuJMF0kgu5UHHNlJj+5WCWJMR9j7MtRvfeyxg6ykxyeyuiojIhVlla9
k0vtOe3zh4ozbNRTZGyOaaDO8d4/RMWjSxnBQxqSpLugeTQrDnU0XtLuwwMPqLEGms3BpYEduxp+
+Wge5ny9tJsTAmJbls+gZ/+3MjExu0F4FPWRsz4yRzrJeK4hYY3Pg7DKLbpwlbCTWAgkZbB1f5Ng
zlJZCBKWii7wV3p01UjvXjeuE+G5xoNdaJ9lJkFQSBxzuPfpAQ/mW8rZifthVLGf56HXBNdJ0Ksi
FyDkyzg8j4O6HGiquma0k61yHpZbjoVPY18clVJbdMw2esTuCuCGVWvXgp4tLMFwMLgsQhAdnfes
ASBRaAeneOBigyzn7FrU61kAViKUk0UZSM6o3vgcN+N3LTik8a4QAGBgvjHSO9015yWkrtr393ka
Luvuemx2RvoU10g8ytZpzRdOV/aYQbDs0Wa45sxQCCsdHxuMigmAIhGkb0UbbliEwucwHsbiJQ70
1Ri8pD44utKc14oGkmBb8Ddr/V7qH0nCmocts+xF9fo3tfkvy4d1Vp5Oy7DIizLp6QOl9C+jjb62
9sIyO14KDfu1F/L1QmcyNG8UJSmKQuSifjvn/tuxB0gSOBeWw6laeV5K/HlVOqtm+tZotUHKZaYw
PWH2XM39G3k9yUNXviNcQDBcuqdpifypdJrLMEXEEomm3uKym3xrteLIor/8/U19V5b++Z7O+idD
HIl52dRIjYuICsFTjO4C5Nw8ZD9XZqEttvKFkuw3XYvpaRn0LeRJnamd1/XlvhfqUB/RrEcHZku7
IGwCQh97i6kkHU0i38/2EPE57IsphdMv//UZ/uviZ5V+ozVcAKNRz8Vbe+SCrAvFs/IqnFRk3bIN
b01/pZa5v9is+X70/OvKZw2Awi9lV5Lx6td2uUOVSdYpNz2fNN316XLg2KWvWRe/DqBE0nPZdxFk
Tf1fav7b2JxF+wDqbbFrdhweaDgIa+VdWHXb7AKU9hs/xJdnrJ+9+maLGz2XeFUmPwQZe3a2x5Bk
QQlo7/NNfhcu86VxdVEvceE71s8mgiE19LyDfbHvFyOqtdsJwjV9xQZ7nB31qYV7YU74rrvw01jW
z6aEXmxCOdM9EFwCAAv93QMnqHriSqL++/sX9dKVzuYD0/MBTHRutwcku4pS2fbMfaa9RWJ74Za+
a9r8/H6e66blEsFbMFjTwOkcbM8oGKIltMdl6gyvl77AXzv3XwfKWVc16BXVV11/UqKbm8nipGBx
uty9/X42/e+XTz+bc5IM4ZorTANDfRupLCSVYOeDeWEy/Uanxd1Yko7kXBQl4B9f37kyaPwiqqkg
IYa9Jjt9jXXjowWZaC0t2rFL6SG409FpDTt9Wy7dg7GzrootFbjV7wfLd+cnEB0g40w0EfzH18+h
RamVDYOJQdd4d7Wrgd7C7y/wQ8x+Po/+fIWzN82CMKHoo9TtxetpHsW7cEOoC4aj9KSvLnNcviFS
0sH86Y7OXrRIxcbe1lzvr9ksuw7t4C5Fca7PA6d+8BfaSTxyRMCV0ppYSGfGk7Wy1pfa3t8+4Z8/
x9lr6A9BLpYt3+wEZ2S30T1DaFxaByTNs+S233hL41TsJxtFYw+7ei48pc/5Mt5nWxinv38G37w6
WA3wJomGLpsobb4+5Ki1FAMiLOoTRP7Kql5NRqjLC8k3r86Xy5w9afKJpbi3uEyXHIbsTlVrGiHV
pUlHmz7tlwGlUWFQRcUCK2XJ4vmswwZaieqgw63RBwtBEq5pvogJwDWxc/I2ezGVdCUqrp3HyRxJ
zF623EVdrsWpcSJp+0RNdr386erWrsN7qqZCbBujuA3k+LYLBACqwyEw8o01HowOs35A3LdbcjCi
0aEriMjEEG1ZdOMF4z4e88dAp6In+W8ldA3EwafCELYlcrtiRF4ZfhJhhGLavGpLCMrqaaQMVPbq
qdT9OxlYlzuETt8Ql4e6tev0eZXgxht7UHf1vdQI+MLL1wgrvzK0jqJjvSlKBMWF05tPekco5CAs
+l61LUAEcVXM/bymmAsBgI4VToFZhA1cyl4HX7tLkngjcLIOXfE1zfPDRFDO+RtBNU842GTuC+hm
/Ap4qi0lXpmdtvMr1Vai5EEP6FOCh/QTytrVONMt+lUxR1G+UaP3H3IZUtKQz6W04ykExCxRbpKA
7uYgQWWAvtqdpaHVpjUjterShcsqUNpWCZwbrfvRL+iDlMcEiIAkZo7gm4cxTg6hFNm++Wi6IxZc
FMODODfGgDvP8Vy7M13xd2I3XjfqOC81AfBdb4dAeCwaAV1Cw7yoHZUGUCFCxUtBOAcSUViabvOG
3Ht6SIcosd0MeQ4hwnNA1xfZuNO+6ZeBipoA9psuavyPr69dxggO6gIfSW0Pn8Lb8CntoNOlBJBQ
fH9EfP6Oi5idpNXYKW5n56KH9pf3njfFEjUdZxzZTeL5/llJikwVg2zaW+mbidGargNaqovuIL1y
GlXm1r53JMd3vMfwWr/gwtF/WVrOrn62gR4yLYlFLcUUqZtXBJgvR4jKTSIchFagOZuKp8yNVpW8
NoQRPAa+iT6hT6ENV2nxFNbgD3yecsekTQ1aVxWsA1CGyhddrZxYqWdK89BRT2kKcU7KF/2Bozjo
t25GPxiVPVrPfTXUlEkOQn/0GpEgMhfSA9tZGNsK/y1Y5QIVKVQXaZ+ND6lXLvMum/XKsJSjF10B
0NC+BtTTNNrpdQBD0ROmku5HMSKRTPK1YKIocDu789N1OCqbMdVXFdmNdfH8+/n7V3T92Vd5tlvQ
BMuLBYEHyQSOt+DoLnmIjmRb2+jah+Kf7KpHjmIUOMWHi5KgX/aTGlsUTQfgb1Lblc8TKjSvoX4O
fxBibXZf33rjDNXHvn+l5o0aqbk1PquGDfOlLfqvw4fLog1lhynrMnGoX9+eRM/ILIiUdh9gjYhi
zdGqfv3je/1fb/3/9j6yq7/exeo//4M/w64fSqxV9dkf//OYf6Q3dfnxUe9f8v+Y/ul//9X//PpH
/uXfv9l+qV++/IG6Y1AP181HOZw+qiauf1yTzzD9zf/bH/7j48dvuR3yj3/+8ZY1aT39Ni/I0j/+
/tH6/Z9/mMwi/+vnX//3zw4vCf9s9hJ9lP9YV/FL+n7+rz5eqvqffwiSof+pGiI0Oxh3k9iJL7b7
+NePTNS4VPIlUvgmE3malbX/zz/EP2VRNA3Lwo6pEaTA3vWPf1RZ89fPpoQHk5+Rv0y3mo3kH//1
Cb88hH89lH+kTXKVBWld/fOPHwv4v+ZNU9XQqVomVWHsvBqn/rOJA/hrW/SJopxU86G39rQ3TBGH
DjS3V6F6JJxxkPa+QU9hdNz2RHddT19D6VTkL4qwjfKdStG9hSBsNR+CW6wE/bpp9oayt9ydgb3f
c1p5U6HAkV0XyvBdW9MQWyfMNdnRa5esCnDE2uSGCjHaJoPVRUQ24KSnYV0+55rdRIiWZtaH+xBe
t+kp5B1wbaqoU7k/3akHKqdDRIOIdMJ/f7jug7cyq7LP+uvY/DrG/58b1BanrP95UC+bl+TnwTz9
7b8GM2TRPy2mJgTspmaws2di/GssTz+hJaookiVakmFNDNC/h7Kk/EmvS2GI0Z+jrjS9UX+PZH4E
jkRkr2xYbC4t898Zx18nMJNFn7XXMjRkrygKGchfJ7AmDPhJBp5fLoZZZR5b85Kq9+vMbEoQ93UV
vqKqTzGcv8AU2lIM/VwW4uMknx/tyKEmnHB+7OfmjOoUin2m5fW/l8r691VVTq5wMg0cw2cn5Nwf
fVFB0ntM9EcjMOctUsefHu/fM8LPM8DXg8SvVzibAIxUHiwhNuOjIn2IUG1RFs0kKVj8/ipn3odf
L3O2qlaQCkOYSfFxPNZ2cCLLlkikuaIeJ1e9vBjWUH28OW3pBT1Nae4/a5cSuhmRX/aI//UZLF0H
VctAPbes5AQyGfpgxYwOfeG12gK72F2nyjYRYfMRh1zgdSgBshKXHcI5RdgUerJA6yiU5l7Wg7WV
fkh9tSaHYSZPehur3oZqYYsZO+BqlwTGyveQ9/goJNtoBdx5lnDUkKVuMw63Uixt0xovsk8keFEi
KoXSGOtkahxq9KVp9Vi58nziEvZJexVoVF6jazUa1hL/yOhFdF8qQRX5KffSlKKwiUNUAhBHw1qL
iVTP/a3Sw1sWMn0bBOOyLWunGTS4U7eeQdFo+v2forLLIqBiSb9UxWpF75Wu9rqLra04js5gJMeq
GuwgQa1mxis1Gx1BKq6k+jGzCNHVSFtlI2fJI9g3WFNaJ1wXqXLXevlz1h6HqOFkNsxzz7ct/aXv
UKrUj6o6OI3bb1Mhgrnnbxolekl71YmthN6nj4j0Legw4crhXuc03qFq6/pu16U1OS6g6zhGBYiv
zMRbC651G5jyrex3GFCB/nXao1iRdKnkr4JYruiX232Wryw1nUvjVUoUSA0VU5BVOLfBUlPEapaR
dO/1Gd3Vg1g+qJG/zNzdUJ0613YPBbxBVAySsOnEGCUX31Qpn6w03dMMtdXuaVQ/6yxZ4GjWdQc4
ENK1DfAcnkCyIvMA+B+ZLRwQl42pHeFmr9NRPfn9Uutp/3EoWul1jm6yMV6IOeHYZIIiwD0eT5zN
PphnmbvwqfcXQb629AJFDLtwQ5vLcOmJFf2MdW+Vm7R25WgXhN3MaABIhZDniGywYzV8jPT4JPrq
WoZoVpbjZ+lGswKpkzD5X9BnSlaxDTR9bRKw1daoiCsRc2p4xHQHdB3bMnG+lqTAxVQ4D4cLzm4Y
OrONXL5KKE9940M2OU9EE1cb3p1L71qR8xsjfNZHhF/hNsrI1lIMu6Ed16XJLFW0qyDPjnzGIcf7
ct1DkiqyWbQUPsB3h4dBWDJA7wrPobt9crtbq2PDm0CEoPSwGAT0IYb6rAM/E9pm1+jSnamane2H
oJStaDz5RQZskINzFjfrfPA4g3faG86cazdCytUE5ZsQDiooTNRFQ9yTg0TBQO9TxR6767YItkOP
yVDOdr1lLNSO0JkeMHmHsdf3yNQhAK+C/mwG8a5CitXg8mxRqJNgxJu8ptMXI/zrFqH6kOe4zkHs
tESktVdjArJlbLWNUNH+M0xndLcN7w1nd1uoTNsvPchn5nvQgLwfnsowfogU6S0okdTiW9EUnq4C
ZVOsD2mQHl01X+Ts/dvMvx5bgfY1yjNo6gJHs3Hbay+VGV7LCZ57IQrf6nQ4pu14g3jcTpsW+YS0
DrPuMeOkxb3Fb0pi9UQjPZvGm6tVq7jhXRxcjnsPmrIpKvMdTu49SctPATbryV/fmcQ1HLzAWmXk
95AkHQuwdvpJXhonBVNWutHieO7BcwtlE3gX/If2OZTujMJf+oPhFHr6ydlml8f1k1FdaVbwZuEY
NKo7uV3LRCL4wU2jvRPz47Q5/k4fqQOyYBMlRynyGqj9dRbKC0MG+EPPLcjDRRk26CqMeVO42Kij
Ve69KEOxjDXjSm/UN8M3HoYS/4YxAINAaOAS7jQKtpF4hF6ByFMfTNddJuUtv5TB2h8DQZqPGrKG
/CqPPn39yo2iQxdo8EIfcjFdhcWbYXmn1CNcwbwxu/vRuyUKwh5kdRdopJrh84076wWCzrE2m1mh
GUcBWhoq4aIxXi292bc+RDqhWPTG4w+xovcuibUEOpBipQuTVeNYbrj6cmh3iS/PPEubK8x0mfFo
xorjKleGHyPOQmin6o6LrIAgqRRRTGICKQDAYFIINCR1oxg553hrFzXJY6jDD5UeJ3arayloCJqb
3NxqHYd34b2JTqlRroUYnwM7nFmd3oaw/Yvw5MvJ1pKak9dYtqwiZAIJPhLkWoBm7PtnNg6T4rd+
KRS81UOzRgc7l/wARD7G+FG7qZJ3wdiCbkNytfBqbgZSuwIiQM0KJFuq0xoBKpkcR7gCVRaEsVus
5RQ4QED27ZGwMx7VYFdkdpkSXnleCldZ5MaiNXqwmTkCM6s45OlatKKdSa1P1kt5LvAptF5Z1lrC
U14PGoxoIg8gYS2CHKCdheQ3VQyGMiMgJt2m7c0HiUyF1EoPVmbZAW94Lz8P0rVc9LPUxLnfG8gl
u03nUpEcy2mMgn3HtNoT+q4E6GrSCXDgzzNNXZN7t2g8OHXeFpjorJKpoAmMfO0oIDfkXcuiYusZ
7nzwkF9TOqS+aTctn65JVmX8KWYymwmIz/AnPSn5jMDS91qHYcPajlqx9HuExFlOTkz9oMGpxLbx
JESinUIh0brlIAt2FDP/eu3J7N3XGGVaaDmK1TpCAawCWZuF/Ng3q2WbmnM3o2Yr9FdmS0dZM1eV
Ul2bxrXvss5YHQjU62pcmiPIKbNetWSRuXF/SCSRuRP0MaKREaWwSUf699vFMzf/r1u1swZUJilV
ULhs1WjZTOBRG/hu9uyujTnmuXGugKwnRnZ5qQ4ifa13/31d9gGWqeucjM/LiHLphUYtWckR2+hq
UrUv6lmyDlftx2V72/c3+dPFpkPNT2ICV/IKKdK5WG3n9J5TdDozdk5oFunYAF/aphjQnn7/zX53
jDEMykuiTG0BDv/XayIVrmFd+gkLcr4Uuo+CnVjmXVnBhfPSd8cKAiApXXAxnWPe1+tEgpimWuSy
3x+u/HydWw9Vsv/9rWhTj+On2sWPI9nP1zjrgViy6fXwtpNjmTR72kO3MWBGfF4j2YLmh4yWPxnv
Bu1ZZp82Rm/iIMOSbTaWGTpWvNO168DaJFCTh+4URj9QBpsc/0fVRi+BVyyKCGVzjDYY1YQjYp+C
CAn4VJpZ6bAz2w6uRr1I02hdVqQ6YOoRk9BuyBgp1Xil59A5onaSQdbJPFOlJz0A5DtJoV+oZw5b
DWBm702/tanvY1/ZJ9GFdOcz9NWPwWxSKkLPIUkcvs+bN+1QEszexsmRBPqDRg5B+RDjxY2342bq
yGFlAR564bmfCRx+vejZm9soXqhUPedk8bq2xbl4HxKAeyUDodn6i/BVwnQBPZh92Sx6clGZzy71
rr8ZeV/u+uzIHBFgBJ6lTo9JySkGzkztPkogx38/+ORvBt/03TK0RS5nKmcvUh2FXlIrVXqsnN7u
DrFtTekLyiNqvLlM4CkSh2XU3tAO85mzXPpRCOwuZvF9c7M0tnnBKN1ixz0P0lA1XxUzoU6OI7As
ZZr/OVX3bXvhbs/KK9Ob9uUyZ0WCQPNLIzHS5FjIsh1IH0p4CT936Qpn9QG5KLuCw3NyFAzOaAVS
Q+GS+uWbuZ2bUEUEThSvqBd9nZJyIc+yUuQSU2fW2nLyhHHa2fIuWVyq40+f9mxmYuKjPmtZFL/E
X5IaA0DY9VjFx6IwMZfS8GKnhKeue22Cba1i8iPT/dpwpQuv/HfDQaZ0jCHUhHxxLg3HJKW0RAQn
R7dMHNTrYac5yrj8/dA/k6L8eMWZVP77Kuc6cJMtvWvUTcLijOXGJkX2ulxNdTASGTaXpHBnmoZf
r3a2kmhenJpJIk+PzV0Cj6iW4aKdNQv2iSdCp4KFf2Fd+aZMZMmKjkKDboimn9ujq95Sy9ZrWVYC
1g0FXph46uXUHknJCWGND39pCv+tzsj/n6VmWWHW/J9rzbeZl/1ca/7x1/8uNv9pMsAUkcIunEjK
zoz0vxsn4p+SCop66oCAeOHxTJCN/yo3S3/SyKCHJtHXQHk1NbL+Ljfrf0qT6AYBkEqZGoDzv1Vv
Ptso8smY97FLQ+LRkHnQ4Pk6mWiKG2smsyB75BnsyK25nmCOI8DbSxSEi5eaVqKftonKILfDyKWm
rCRxP0kxkVzP60O4uQjn/DpF/npXZ110nywvmYWNS7EdXWBzpYVdOij5l/ESiceFVeXrLPnr1c72
v03vVbVHlEq/qNfkYMHRnnCYl+Zi1Zq+oH/Nxn9dh+ggxhFQDEX+IXL56QssTKM0jZAAayISVqIb
iY4QdLXdRtRaBym/c0eh9Y566mkmMWpKXDwUofk5EL3R3wZ1hmEQZeyCWbxZW2Yqrsu0I3XO8LBZ
1soYHZOsKjB1Yu1ABtLYhGlaZOPU5b0nKt6NEhoY0E1t0YrKEQmmbXZkk9VdN9zrrkL6ng+4i1yC
J5r0tVDDma+oAuJAVnZqKmqAqrVon/dhvFQ0EP6p6eJrMH0CHyupWGS5kC7ERA7XWdsFO9Y9DFRe
F6EGsmTCa6jkJ3BdH7OaXJXALPRlinPuAy2L9DmqwOEwahBgK5B1UqQqvW5TT5ZeiVfC1zLjyneF
yS8AEq6qgugu57iw5wPFlDkUTK2SBN8zlmPC9Lpih7txWLqKMu5SUjP3sksiNRrwayHVSKVTFE6v
ukXjeFbUJH2QGikfMIIH7F1K9c5rNHwvImUAejilmDut0la2psbJNi4JnLyWO9VU7qhcBw1GETHM
bF8Z3fGkm1GwHvOwGj97iYgVarOepN/loVV+Iq6hQklMS+0t2jhDrFMqZcbpHKao6SQIfsD8Z7mk
OEreVBl1//IpKJG8rfVBavOlrnkCOm+leg9SdicfRVPqL1YNC4JQ7mo4CKFITGhYptU2UMb2roEv
OlCSr/QcJQX4RzWpHn3qVfvQ6nB0KsM4rHqlKx+joXmvMy0gNthEgnzk1OKuKbD3FUCAYCBhmYwf
fzg0rSxQScCq62OibzjNp03/XlLOLtc9MnHlCu0biSRqYTS3sTTZCS05Na3FWAxihU0oS9rqXfJk
VDwxXpSbODereZ+1QMGkwemoX86DlO8UnGiWU2bOOjqsY5i68XXm9do8EqVqIyUE9XhR1Sx6rUQV
lffKi2RENwYW35lapdmVWqfettET69OvTPdlxIku0KSQKfFpSkawQiclOHpSWbkjywYuh5pkJUx2
NDOkoMQenvLJqFVE7I2Gwhjwm4g9EtewE8pVIeQFAoy0KwmBavTqJhBa4xg1lG3WGdx6hEeqDuOs
CpL3KiZiJRXlZK9XZbhTK9lwuoFAV11Li4XZmc3WHFRcmLyK45o4mk/RdaPdqJO5ovp6N6OBMM4b
K0jv+7LJNmac1vhaGuRWZHU1V34cF48AQFp8Nh3sijzquIPBQDku+fh9FV0wV4XW+CeqMnpoK4Pr
v3YWqIRZxYN9HWXX3xHQgFluFCts6WVch4imFKOBShok/VOW64Bwk64vT3oVuLaXF+5j31rm2iib
MQUmmA7pnH1RPPmdmz0XC+eB5aqOnjQlW1rat0+tGvUnV1fkZU0c56KTk1NaKfM6FfHTYnPuilxd
8fQRZOtFz8d0m8AxNLm414Za7G3XkIQrt5Ckl6YyrM/caornMGoxxeaehTSlK8IMb80g1lg7/w97
Z9bbOLZl6b9y0c/FBOfhVSQ1S5ZnO14IO2xznmf++v7onGylbxi3Gw30wwWqUImKzKBEkefss/da
38J42mtRAjJDrns+TwdUBquE8qOP9XZtDHp3EP1uvBY5K0vjpTQVNNmbZ5ru+Sk1BbKGpjT37tos
7I75UPXkHDXEektpiRYuC/NLOZ+IXu2TRFmNqo/cYBBiwfWDgMRLzxKYqCW4S5chLn3TTkJReODj
kQIb+TGKtTxIDdDBtU6gSTAtc0qEzilquXryLegR4pArGA19+TUrBW1fiOOAeWzIHTkL44t8qmHJ
y4JODohQ2DrLxM6KJg73molxTQFpkFWpg27QB+SrkuMynfQKbVMbjmjRSiaJXWJAHGgDQJ8SL7Ci
euSyQVayU2MC6m7GD10aEgQy9HJFXGqXbwwC7146XGgnP83CfTSwKr+JmGZ3E4GQw6IxNUTTfo/L
1KgrcmHjTLioQPSzr8SkF3vtwgxzz6LlKgq2l5rmAVaA4UKH865UeSi3YUWPNKIIExYFV2QfTA9a
UILwxCtZQtEoVeWH78fXRXHD29cuCaFMr81JyRYT6zM9EL2AgxNDQgk8T9nyQAc/o74bLwQlVX+E
JBq5AwLM7WgmBFv6XsbuGM1D7Dn1S1Yu2DUGG0obGJFMjRGeEY/06NfCY2c2kbwohbDcR4KkHXsY
F05HPUdzhlFK2IB4HcMqsI5ZOne+lcx/UFmlW4vwoTGyDMcE1H9sBFln71XxlUuN3u0to+yO1WRa
pZuGgjgbKYNs3zJmXLQpE3Bc1En1ViQ+AJMeA7ScQZRug7C+L9sB/7Ex1UzM6slVMxKasyloV35Y
pDfkDLVrEjT2zEGaRVcBVPBIrDqoVQGVofRKEneoqTa65g3qOvYtiree0ZBiRfU+k0Nrr0lp5ooJ
9S6ECyU79gWJ0JmkNDhKIRzdeqoZXEZdAPlEKnjKIL16j0o9oekehPqWagLnHONfu+PQtiwHXXr2
JaG+T6Pa36VBxNgAP+zPRpHAaPVWddBVPN9WCViXPFPS96xh1VrGRo4Z/XQWeYHo5X9gaIdeYk09
w5zQt2ZUhTfuFE0NaMEPyRUK33qj6DpSW0KNWebF3gIixJJzWRqHPmOkK9Sdd1AGX78lLM8H/+2V
F1NuDrqtapkO0lrKhJ3aeXAOGAHQrPFJfcqlNoStoYXGpTjlmbLwxTqdaMRlVb0m2wx9bm50Xeum
UYYBuqo9dLVmtVKkMn9ItASQFHFOUH3fTyb/PaT9L2mOe/n3h7TjU1u1H09p7//+H6c0XUcSRBdM
gSdrqorx1ylNmv9ERKkmKZzqfhcL/XFGE8TfNFHWLM52HO4o8rS5E/PHKW3+Q9rSssVfK2kyvP7/
RBWkvPd0/i79dU3jL0F/hJ8N6Y7JofDz2SlRfR7xIPNO8QKr9xOshIsWibKqrJBBuMqNclHg0t81
4U4neX0xXjKJKtcWGV54A/pLmWy3uzYdF6J5FMkfzU96fUUGcUW+XhttKmA5U6+60xIy9zp/Q7gC
H6TH0HvfdWRVKlBUtJcqvpVqovEuQypmguqI4XpNAY1ch9NlZSZkziFmE68TwtM3BoY7wS19csU2
2jXY9s6Gd2AEsEutZ4IoGMrZfZFcRnLiqlq1JBWkEN0y1BGkKItGvzKFUwrBSw8O0JkXbXVUzZMQ
D0urZtYao7qgjjS6V1GDOSpPLszmxrrxsUkbgebk/U3iUbblSHB2Q3iBGBcFy2sY3ukpnumFRrYY
80nfY2AMMOLYgTLp0k0Y3KmiT17fuhWA5JBYmu0CZAJkzZPDqFfOnGfuLRZF1EFwwwCcXuvTMZEO
2L9X2raEiCS1aBTEgxZC5jDJIELIoULQruf+efxDqpKD7K+KI9PImltpbdTANeJNGqz4rljP990T
YpPuDbhOP+d0O3LgqD/jGw0DsQ3nbXtLtgQncyJyFekO343NDmb/rO7gxpC+qbxgdg5+wlCwOzvd
jI50kJ/TpbHVbHUXssPY1j7ZqCRyrcdFIl14rZsftN1si+LE+mzuo6dxnzqCA2bCIALMbW6JlZ7j
x/b5CxgU2BbXMMRXJRipTWis5j0g+wkIzK4v8HgPy/ql3dT7ejkdEb2sKR4IM4AUHTqDsChdeYvW
gvh43470a1N2J80ZvRs0QxOKqcIBZwSpXMltf3rxQiwKBTvOromBnOeAZKYFEbAasejKWju1O7Lp
wutAt83oRuSRi3EQFLdjvVOkpXxEqBlcAu+dCHlvl/yDhQMzaC/bHYw4l36+dJve/3dhbcZZPYx4
91cL6/r1qXr5Qz78LyTE/zr8dPLsKfnz/1d/WnTnv+v3RZfV+vdOGP/wp2D4r/VT/E+WS2wKnzol
rI84JyxDZZyAjYH18qzV1PiWLnj0ZLZE3ZOTOyda+BpqlC6eG0ERkkchdMUcDL1knLK+SzZ0QWJ7
FEYCHECwAw8ypBnQhDVl5CkGLnPoKr/ZTG1P/UeG4IIaTlhEuUrarTSC1RQYmMVmID6F0L+WigZs
x+j8aTXmIe9eLRbb2htAk2V5vuqkZgfILrYJBdI3niplFzHPuIgOaaeOanmLnkzYChQGLsQCfU8Z
1LtmGsDemETm/oWipEtZqh1pkIjCraY1pWy6IFqCCoojnqOmluiO7QXj8QndiAJByRAImOgAybQl
L2AoZZe5lQwOPiLposm5HRWSMVvSc2lhxqBgvLLj7ebTwA2EwlZnYmrrPkooP2P2HhlGRfKCRQ+k
rp/SrNDsQex6Oy/AmIS9fpWOlrhiqpACAugfCrXcG2ZP1iEiRIWZWTZCSvOrQx6Ua0OBidEKGbHb
sw5IQMW46K3+poRHRu7ZKmJybkkRVJw9P81eiKSHAdVNpkkPcgnrizZ3usi9mbeXIQ2ryvToF5Dd
6jZFIGDUmypmbGb64XWkawzxpvQtHckvDNUbdreTJYjXdGseVa2+EZvuWFYwbdUSBZiKpI6/dWzq
Ky0n5UBTHzMB2AMYoKzeTyi+JGBtJpKu3q85zxb8y0YDiycvw4zqWbHJZXmY+ImjrF0ao0r2izQ9
WAOfy28LkFZC8DxoCB7K9m3UMEv4xmUq0KKgIPBsiT6fW7Yws+IOUxRfCTkYpKRIOMTs7FXqr3Xg
oa3R7AQRM1UqrAwjW3Vsw5nBWlw+N+yOM1cjUoZNaclrKY9IoSHjS4+uS/ocdcv9yvsE/VwiDHSQ
1MTFX7o3qvrWEFFDMFxY4StHflaHrV2EhAF0IbERLawHKx1/Wl60NaTcQ3zCCFlEilJE+Sq01GEO
FrXcgP0o9xCJGnpLTzKRdfSpaQiMI5I4AaXKIirieMaWUIBk0EZaMxHs//mX9D9/v8KmsJ/KDJHy
/BZX5Vy2l5c14VaLdgbSmagbhIAAY1MF0xb74uHvVxmRojP0hH1bEgV4KiKGa6L9WJQAeGrAWhx4
10BQtp41jc5Xr7assQdNrW77sYX4LGRWPslruWohMnQSAepeRPbmXy88756b6AkGYDHEl6tjTMMD
1MCX1BrHgDqEl6y7+LwEhKKiOd6Yg/sy2WqTjPpH47gpDI/zmlC04w3cu63Qk09j9VQMJicVOgER
zMSRwM90J6Z+tTUafVM3JpamNPXssocKLWRWYltWd3xfOToEUyLHjSjjyD/CX8gSSg3ZV56jpO/W
qiBe1UUAkoGu799LSj56xP7Iy/dVheyjC/pYsFx9ooyj9JKeQuBWwPt6Ao3ocWpbzUR5XEpkc9ag
QCS9tw551rxOI5PQpMh++FW9f19jguyYlRMD5fdlRupXvSw9nq00gsCL/f4WW1PthlZ6NKUGxdTc
a1eBFv614qSo6VFG0bjpfBxqlS8+/7X0CF22DVuykcGpeDfzAkQ1WpPo8Y8laNRKcsj1bPF5GVKD
dDmOu6FAu6fTQ5eYE+rTvBq1hNuIqb5s+ShFcfdpUapC8Weo3OchuiJCeOikIpBG1/bXopSj7woT
TovVoKUYSAf6r2bI7oMGOzV4m8GUsmEpwNejykXvRxKN+IgqwIZks/nlQsU55xo2zj/XKlOqAIpX
MJnihMw9WVhNufrzfd0SixGFXhu7dUFlVZv6dl6/6Nm6Xa6vOeCsNZ1I5LlxCo9KaY4mvZnPq1mk
spLFqQmcMlz9uZyBlCU7ApxxUuWwFwFP5jU55WVzfF/ZxKtO86HisrYlEpP/xDsqCUraP9a3WoaW
OdXL8zUuIvza4hBUP8ZabX9c5jTBTRLCKufNPoeqhiwmCBB3/mPFQ1a/HLM8thsBQ2A4Sc9/rnxa
hTIx5pSUTj1+nz9XP6FfFBOIKNpMjthmpG9W8lqd0BmzCOaBho1PJWxdpl3XRS9Z0Z+gcj55Ipvv
0IDZ1IRGtqPhku8IJEM20SZjMI0zjwjGjj9Cu2ka4h4DKArreWkcM+KLxbrcajFrXGFCvnxfI4Wi
W2nW9FaXvf3/qoa9yVP+55d+on87Cv7kl/v/wyBHFuQvS1z2wLmy/adH7v0//L2efTfJ6cDINUM2
yImgKfBnhfv7HzGLZ5Zr4uth1vp3zfsbCgdieDEzk68Nx9zko/zRRRB/w4Q06y5EGbMS/56i/yd1
sfV5UPlukgPkr8wyG51GgjKXzR8GiKpmjvSZegJNpEVIcRwucKf6xUlQXwdr0+BscxilSJuevnmx
mxGZc5fZrmYk22UaXk6gHwcUzKQsQ6lzOm85KM9554wTSVDHEBUpsHO3prwZIOyMN3H2LN23A8Hl
N2FBSBeoiAOi/kY7jLoFufrCQmFLTHdFcWT7YA3qjZ8uxXY7DU5HFE5/Yz7XvA2lE2trQ3rAgItn
X0wvZXK88T60UblUBmZGRDYvOU3qccGrYyuQjrXb8Zp4oiG8BgJthxPquJBTprputGuy2ckiA8Y9
QQHSnKJneXXS51S5GNCpX5m3ws7/7+kQ8+p8OrR4lP991w0b3strkrfF68dT4Pzf/PHS6NJvH6QM
xJL//dLwRyYeBt0ibw5tAi/UXy+NpP+m4daTSMTRELi+v2p/vDOS9hvWPqyqRETp2EGBsfwHvtIz
0YI5x2KrJpdHYvqeNcBn+PjKlInU+5IC7R5Pt7dieOgqAA+24Slzox9/9BA+WYs/etjO3WXz1RC1
owXFEUu/7z1u4MMLGkZimEhEDDmMu/bjVt8yCHH8NTm5GLbnFIdqF+/z/eTqO5J1fl/9/+3Vz0/N
v1+dVB1yN5AXcHc/f9cuFhnBNexOszWwOUnwcuJNfVOttNOHZ+ALr570Ti76u5/5flsxAiI7NJAn
c2qhK/DxtgJfrnpoGjXHE2k9DtvBuNK7+FaxBtdQw1UuxUsB4HgSelt8xEsz6NchbvpCZqSFW6Ud
DoFPB1EciCGU240Q8ZI3LS10w4oegorVJBtvo7zdRt225kTvWGW2Cztlz/9ulBz9t8qJNbIcryHo
cXwTC2Wvl1eBTlCgaLgekSc4cCoS3QUI5Za5F4cnLFC2XO6m+KEsCKuMt7GOpDt/VCIJuPW9Ol2g
VVjEBfw2MicTvDrGcFtYN5rR4PIKyR4gQkFfBOQWWlFphx646WKrgVJOwRKaxV6CwF7POCkD/ic2
wlbYdHW3w64lYaFIy32gdoswR6JJxSmHT1V0wwDd1SmoihoiuVesTAsEAtGNuvzQNtFJ9X9WlWWP
2s+OyUZZrBH2GzIhURaLbXlrapXbkHEoGFQm+Y/eB88cAwYON/RJ9g03Qo+PwXQxylcVnyAfNllS
b3Jv4sdYViKykZb/S9hi2cpuLILlyIKtX7HMgzbvT3F3r6aHZgLYg4RV54zW6IiFrf7Uy1htLNuT
RjuYAJNoMhTH0OVIWsJfrqWXqQtOHkY7hBA2IyEqTYiKomEDy1/k3SsqkHVuwgZuroWwXerJAzau
hTz+9LAatlvgh988sPPz+Kvn9WwZUAcvijlU1c4cz8NZew0ZG2L6U0niA/KIpXr0l9/SgM60pL+/
j+zSqJ5VZg/nmLMwSGSLiRdHR4C0bn0l7Yr7Fn1RlzgLaTs69FHhcHBGtNtFu9AWoh0vrI328uvv
Ln/1MVCc6TM4hznwudQ+nMLYK+Yl0H9qNtKa3IYlURGbGq0wKn8C0sdTuVdswJAbySWzlVxn3/mW
S/Llp1CJaUOLwwjRPBOqUdHg6mxFlsaoh9uBhRhFY2uZUKgfBKbOVnrf9KTfCi+iQoIcNkepvO0y
LF/f3I6vHgX5wwc56y0mRj0YtNdqJ6IuUvwXBvsLobloVHkxtP6zMYd3CA49AgIKOEtO1ULJgEYW
x8jIFumYXQ2h+ByV5i4buo06KbsBbG1Vm6tAGLYTrUivufv1Rz43aPAgYU7XWNENWqUK1vfPq+1Q
DkrDitu+L+zRIwaNQ3afPIGqX8TLdlccvnt03/3cn98XrsjajkEZDAeb8ecrCoMh52YJ9HVYpsfm
hvyA+hi6gVPswIZqi+wpPvUX0Y+aSJzvFNhnwYLz3mKx6891A9937gB/vnYaD1EdjVz7HQzqqHZp
Tzt9o0CC9B7VDcDvB3imS+9oHvpd6mSHwP1OgHhWaP/+ETitYU4hX95Uz56RrG8n31em1hG3sBhX
f8KzvrvMuXj/9+uQB2qoeCP0f8jmOz1TUvRtrVM5+mrgqzJOPrbHktTOeQTkn0ifJnE9vcnc7CDv
vs8O/aJm4GZ/+ARninoSFERjsvgEKgGFql2vzA2D6+332G5pfmTOHqlPVzqrTvKmnDBycqUZHGhu
6SSu9RN84hUTqVfA89+951+VfvOPR91pqAh3z8uhXAzo4GV57TRqsarQezTzyR/xtJTslYI0A+FC
VyunLftlI+/MRnfUvFmnnroNmz2BvQMrQi4XSznH4a1T5oQB/YEZ5TvkLyYAMCIS4uJVLRtHK1DV
R42JyoDEbnxudA5bQGNhI1/JRn8ZEctd4r4UmDomPVIzhbSSuvlRSu29CRYYY257PyMjosbADVUv
6/ECR8U2h6JNqp7tRQ1t9OSOYBMc+sl01fvBUReGmD3TuuoR+OuJsTBMVGjIXVKE6bpJTDZe66DA
VP6q9qYTgdoSi2ZjZsKiM5FUEDjU58PVhHJIzKSlpRmYA3CzycG+DrcWm3nlRURTwWJQBVdntIJk
DHv4xo9Eh87gojb2faQD29+ZsUjltsyDYh3gHQbXbJF4JHVHCoxdG9/55QvxT7Kwb9pjC/U7RUkx
6RdCUjkRU9CR9I6RoCBimsPmBzosWON7r3qNx26hiKDCRxJSduhhBw54lXcf4yClOOmbZQQxodIu
AnETlBvkRetO78A336XpPQBC5h/momiJB8BiKM6qKZMCTy93eZBRxz12ebPP5jSJMb8sx+uJ66DY
c4ZimaTKTR0jG/Vq1FztQQpfsz7aZGhrc/J2vEi9qv3nppmO/jCsSgKghNuGsfccOEjAzhUpKqDQ
x4vOKxYZvndiEWu3tqp1NlgXZthkmwRLtJlFI6fpwuE5rlxBrQ5m3DtlHe+MPFt7TcaAJN6nylMc
XwW5f6Nx6jaw904737v0uvilR1hjiMcUBkKH77NMi0eRYC0Q4a+TaD7V/VttjFfedNdZqhtjraz6
zBaNZl+JTKqCwPn1RvXPrRVSENuFTJQaizfdjk+ngrGK09TqIc8Xyltmyjs5FHnSzctfX+UdonK2
kny6zNkGkTd97Y90KVizZlIu5SVivysJSYMzrWdVOm5abVUquBe1NxoFDupRilIES3b6LH9TWn79
nTnFShQ1ojQfcj+ehNDPIWYu+TAIsXThLaAu+IMB9J8c7LivHChRt2AEMZWzpVOW4GlmVE9OHV0X
hLuJza0ZGwScJYug8JcDhHDNvPWl35se//a6/yzZ4EWRIYpmfcYznbuHcIVqhpAYDZyEN8+4m4bH
X/+QX6zQny7wvjl9OC6LRSz6PuILR1t0zmxWCy/BOC4VNrvv7DtffhdN4h6q4nw0nn/GD5eKhbSd
tcCto8mNXQFSLL4rLL+oGSj0aYDQIMRpdW7X0eSqKlQpbBzB8JCiNXZOxV3fqci5S82yu1F3Uvn2
mzs4P13nr8JsIjPIr7UkTTt7MtC5RqI21/ZkFP3khLgKb4lwX7EYuSKh08JjsBq/P/7PL9j5VWky
oMCScHMC/vh8MxmYh74wFw3dUlqSjde/RksyHrYwLZzIDZ3cmdFw+cV39dJXt1hBkyXP5ZLFP32+
ror0XtBkj7jiMF+qQX6c6nxVluKlgLuNZgXz3mTdyt3Tr+/yV8+ORkokegQLHJ56Vgz7ptK3mc/P
GauIdxomkfnD/90V5k/w4elkvJAT9IJnI6gOgfyUZM+//vuRTnzxk338Dmc/GdQoaxIKXrXO2ASa
5UgxA8ak32g67Y54FIjPgLwSQDfRJLtjYkgZ4EqzmKsPxkcyyuxQaR+tjvAS/a5o6osy8g4T7J/c
V1ddDtggMJwqpxlc32bpG3OSWrTWTbNOgvK6DaN1qYiLjh5voio0d15UNXWz9KFD6TPrLIt4dA0G
33JRslH7q1CkEzxmjha+qLGF9szaynPWJvScPqsPekH00bRMSQUVwmGVkwWG/nhbMuMR+9tiqNxS
wRZo3vsjRY2n7ITAP6T9ZJvFWwX8xGsVVzOeKq/dw/CoBcItkEHHyHqtxlxI2lVcklBkMQ325WU+
x2F1O0/oU1KryFEwYSql45EiihktHT4kpGpNU6Yu+fByskrK7LbNrJVEep8yGpdlkRxFGi9Ey2wC
QkyQhdptO26h6EQI7Eynr18VeJcZ+VO9Um0ihn9JfpETbiVKZCmjTUgkgkna/s4ohX0qK65vUX5l
ANtzCXQwgmJ4MfJgLvNRtrOW5lTTXsR6fohFSEQhrAJJd6ukdySDTrrpcdOZHMhDdK8mCMFpbnnZ
SiXuVXkSNcYDEXVGjS3CIHHSQDJSv/hVTCwlYwdhxllgpmhOMkUp+oguuvdSHeCmtxiT9slrE4S7
0i7I2nULjFzO2IWvo5WhLJSHATZrXMQLDuBOVe+mQlzpTe8yYzwKXrrKsumqIztJVNwmNRk0X1bQ
NUyKZDXwXHCgG5wNx8EUrgaVj6z66FWAmQrNTjWYyWnGThWbvUqhTqShsWYk3vZwQPLqri2fVdNa
xZK4DyRl21iZ3c80lMKELdvZQZI5+nBqAngwcLRa/g6PYSazZolnYDBXDfEoDdyKcgagFDU+hhLi
SuJkHWe1KMRRc9XDGwYyNyf96EzP0fvpwk2A65qGx16jF1gNOIqz10aI0dXLlCMtejxZ2RjdaGfJ
QY37FVywRZ8qbkSPsfUoJQJvxTEljWJX8ptlF5SOkqe3klcQ4qc4BoRXT98bgr9I5lSYUCYDqN7W
qrYwh+ssos+WEsoCJIesQhlqTzReD2a8C/LBFvEO6Qp5VaLgSPJtG1315RUAOMcKL3W93WV6cJmp
hOaRLGNJvtuL5cJCXJQUsZ2nJwPJpcidlFmJUZk4XfKTOApm3Brv8k2En2iabuXkSWjxdATwq+Qf
VpS4E1FjagPfCeki9TWy1PtEbnhsu5Hp7KU8XHt1sA7i/NHKVFsRxB8E+C3jSb+poDQJuXmI/JaH
YzxZmbhuyCn0+3WvNa5cwQVrlQeJb6ul9U7DLTHJ/tYzESkWvm0ELKyJ7cn7duCAJwqvHQ4qQmDH
ftjoSDzbBDTuQBKNuVe11Ckm7bWYekJwfFcO3hS4VSloOCVHQQVgbd9AUeh0f6+YV5m011lVS451
KfxhpZAu8ejtUDI4MeJeUYC4m3J8l9IfKFhWaim5MTc29UnaGZ/7kcyWSDiF9JBrMoraO7mlDSiY
TtsOz7narpIqdNKe80Hd/GxE+ZDRacV7uixJZZMHaYsW56pBSWwZ4dKKpL2m0Eum3esp2oXX/BAt
DnPJSDZhti3Ft6EgCJ7HQk3NddEQY5MM+0o6pvhMhGKrIPRU0qcmabEIijTQQUa/4WZ0vcZahP3F
5JWrRv4ZdS+VMtCz4ziGFcdK55yhtTdLnfptzfuQNCfTQ3gq5FsBArQ5rEMUXUr30AqFK2p03MoU
t1K4LkEVSfJWBxVQJz/Utnf1Qlrq5EVphFa15bSo6PDrAmu/f6tF1Bl56pDnstSIfirUvebtm7FZ
ySSdYlXcSP3E70TwUJCTG41GvykyuyxfxqTeFpLGGf6H0HkXUrGRDRXAFXism05XtkG8EfvhJrWI
z7RIEQ/UpZGSwJXLG4Jm32o/P2TFzy6abitAR574RgoeVkTf7tBFDeXeV3QcjKgC4SWJZrKNhnQ2
VSCymZhyEBAbBKtUPxG4usxK72pkJe0iSOAqOWR+t1PKaC9M+TNhfkUokwMWXGWTfyXo9ki6WXOp
e05K+KN0tDN8IhokvKlcK5Jao/QgPzEflYfGei09BriViqIJI5WnyYta2xC9zMBXcfBuOfwzJPTg
tuFHFnoDxxW7Rg8NWxkKBFUROXSdbWaoyYK7PkeFRpRQ1b5pzQ8VuR+D7wetGbem+oIWzcbFYWvh
tdXeqtpbKKqrQiK4iNypzLvrrYtAu0jqp7xIcf3QuYN6pGW1W5L/RaRKqHiLqiLqSigek+AhiV56
pWfbFBaDz1fIWb7CbNOEysrHACp7/YrcszyclRmdtJV1JOATj13Kclgo1l7MjV3nJZuUMK5O0i4n
SHVmprpC/0Ss+EKGC1aPnPbDB2qHZSESiY2v04su9JBwGbaiOt5ryDLN0I0AjnvijFuS92Xd74GL
ncrh1ef7D5l5Sg3VZcIBQ81C027d4cRah8FIHPBkx4ay7TmEWnrtqFq8wkQCf220w+E0ogasiuow
mhNLDz3TqkCN9oZQxspPBTppI0yWYThLBi8M4brUyZ4Ef9n0yiJLnwMdjPokLvMqu2SecsWe4Vge
21QWX2RIXMsSwzfxwXr2UOEnbBRU8CxFcHUKvEKGcB+CKfTUamUwUM/8eiMNIq6BJytAdD7tIgFE
H4KCrkzcNnqs1OJJFjGoFocB1JVoRcskU9dlxShRDBDQCkeviVEWYX5rk/uIFgjOJ6K4pJVHuFLD
D9hA3C+bS0kCDz+m1z77WnZlNfIhUk/4bY4CGDW/DjajYFwNyVZL/UtiYFViM3GlJYL1iod5L/fW
Y0xnO9YW7XBXddfpCIKtYd5sJ5a5tlrtCgQdhryFBVHSl1c5C1LHNpKa0io3G8gnwAWdMUcSSWR6
gMHQKoqdOkibqe/Zv4Y1O2jKf2CM3nfHsi96nWBSYVlbMrNTST7rUKiW0jIhpn+M1BaqGhrmZpNu
2biPmrZT3hQXO8L/QR/iwyXPj5+RX2ij1cqtM8fzRi+j+mL4L78+RXzVwv34tWaBzMdjSq8obdPh
wXK6B33brsJLwW4W5oW8TJ0K4sB3Ldx3yvj5OdMwmUGYGpUHkqrP19O9SKhwmDRELUaLJAq3dfIQ
YMuAl7U1o36dJNlRhEPm1/TSavLomL56LTS4gJ0wH9Z9TEe1uBladj9i1SpwnHGaH8PCopwhp3I0
VirGwYysa4Q1u4rXZkRsxinwoZXCTcqfVxFdWPmtTOB8MdnedWADVSGFSgZd0aCwrEnn7qa5hehO
aMvrpF9EhKrheEXBjUJdltPVNz/DfJs/3xYTu5KOkkyDOwGz+PNtiXHjwtqsa4fDmUvP3iZuz2ZE
vsqXwfa7pLEvfvRPV5tdWh9/9DoTcilUuVq0CdeJM92LJ1lagu0kRUBcp9q3w6d/nvK5IIYtnmYJ
TsL52HTIxpEcnYlV9J3+0K3f3S2r78K+3mHy57eRnwFKM4sGj8zZS5qWgmJiBOfgwEDCWFbIEuzm
1N5JhJj6t8MON/c+8MGucdiMF80VVh/n17/kV4dykcYhjRRT1gHef761Zp7pjan7LBO+i/t6J461
XeOnCbP+G+jQVy2Mj1c6G/NIBQeSDKq/UxWdXQFBa75pys79g883kxYlFHnsdIoIC+WsvzCEoT8F
KMgc0+tsbveimjQa3o+/vmFfzSVJLfp7RThrlBjITtJOo1FSZCK15r0RaosST0iYbMzgpFRzKgJ+
D8027FXhX6bjS5um2HSVb365fz6jcJU+fI6zryu1Y2bmdc2McjsHUzW7dkmHYv1dw+uryS/qQuRL
M2KfQeTZqx6Zla7kkjjPQkV8VYvAjrfpihwMxNl2sE6JovuOzPfVL/nhktrZ+x6ESLPVnEtOxF9m
+aHqVKdMvnlczplw8+Tz4xc7Z6Go0xDrWcd2Fd41e9GlbFzORJnxQtpKtuKmF99LEL562z5+sbPd
yxQrgeYGl6TFksanKt5nQ7ZU9Xrz64f0u+uc7VpB0BWp5/OMKuTOklBCq9QRestuC/Xm11f65qfS
z34q0/SNqMyH1hHi5ZyTWpXhosi+iZr8akT88ac6X4/1oKhV6s7WIZzaEfSTPvyQAZ9WGS2M7tbQ
TooirGpaRr/+cl9sPBZNXthJyAdnutLZOxYNed56U4Pd/Oe0bE7lynRqx7vQtrNCJYMZ+M315rt1
voR9vN78u35ownol9hZcYXTtj7NGqFtLK1Lttv3i2yv9cwP//M3O1n0dnzCeR7r25DtvtHW35kiw
tFaoOd7dob/+Xl8tVSQSmCgTsUCjqDz7WmMaN6XIbeyWsxIxXpGCs/p+vv/FU/8OeCS9BaWT9t6A
/nD3Il/Q60krGmcSONzlr9A41kII9jkdvvuh5k989kPJpJIihWEEgIH77PZVmNc6gnFm1QTT/Hg9
yyXaR3JBWTiAlX4rrDS/0mnIqFgNtmqCaeCOf76HgkpftRbRjKH3OdZYQroocaD4Ob56G8f4LWg7
JMlzmd30jEPAdezafDOWHTn15l6WfCduxb1fqNdNOzcA2B4JKSf3i9BmPbQHkodq7L36vtRuQ/HJ
HB6jsaLdchrb4FQZdOtr/dqyYgjpNB/QZY+5LfVvinWrDvsheko58/eSBQgUfSGHRsXzOKKOTP9v
4uS+FVKCp+GGFFSjvfS/qTuz5datbMv+yv2AggP9Bl7qgQQJkhLV9y8IdQd93+Pra0C2ryVaFjMr
oyLqPqQzbIcPCGBjN2vNOeZlXbX3SUfGsp9eK/yeQQcqpUnlsmF/jLUGL28A/14pn/DliEWX4dAl
f6v06SzZbFCit6pBP+5FN4mmrkNjhItPfTB7oxboguJwegjMC7/oVkYMH5hVirJ802FuK297bJVJ
3K7adF+qyUk3c2dG75pez2pE06ho5BJAkQx6cQ61w2m6nmR3A/wzZKrcd/UOTqd/GY/DVsX1gUeU
anzH0SC9btInQw44SffnhpzASaLQLUnaVazptOKAYAcGZ4i5rZC952IHSgpTvEiuW0nHhx/Qg2zb
69wkM2a6bLAXSUbtVkawLcxX32TO4XCN7wZuCX8su0I7DE8Hoz0J7a0WnlYx/Pks32XYbkqYuRke
mier8tDTvyXR6OQC0AVukHx6rEiTX47ZSJBD4QZyexcG/rYoTR4LxkODHBnROVoU3CtVdd7J61rr
r4aK0EKzBUgE5LM8z7Vi4xnpRguyVe7ROJAsss/hBbkWD0KU+zikYlg16wE/WN48zKVbsydTidJo
Ye660EB9ofsghnz4lpyVRuq7SSW9jCkpd72LavuCrJ1N2rQr9DJObw5L7O7NMGezhU6lqbshlhw7
takiFkTyGEszzjZdfcUBlO7JQ4pSJbFIEEhWhBE5dZgsJZRU4TVuGuokwVKzH0P7NuB39GjsskBx
PDs4aYJLzyNwlyif3KzWDRUp1Rrcwg72EC5XATpd+OGnFM93iYxbdOrwUQ1uFcPHL5U7G+6HnDfP
RXKtCAW/Q/ruxeg8tIT2CZnX6NZk5aSkZmmjXRVqhCcMZKqcbSfpbFQQIg32VVtedfJwEdUsNDYn
SRa6RIFiExFHDDK9iTp3imO3JQtDGcC+T+dJbK6maNvG03WVZEup02/S7lRKEDg1fMRN4gbwlOkO
bxtpKBeyr1PLy098ql1NErsVmQOyTJW/oqgTUTTDYBg/q2hbWso1UQRhvWxuPL9fD013IU/bSvMo
/8YOsLUdOKV1ZV3O37oVvxbVgzDv2u6yD0cSkJplG9Z7+IGLQZQngR5jCnkNqc8kkU4mHxORaBYJ
hrRci17b0inThr5biPeqxpXx1pqPRfkiwkfTopDr1wsK26cJdB5QBlmP2ILpJLK9FePeUY1fSMUp
86H2LYcTS7BodgVG65uwQ+Fdmlszlx27sNAnX5t8sVJa8EKucKRiRa5WXvZSj0yWIZB0oEy1VS4U
UTkNU2tovHQKnhPPctsiovj3UkwAJfybKrpUjJtgFmchT6r950RMO624VkoqeXM3DXUE7qwF/Y9t
FN33OZ8REG2g48ocKcCJbi7f2vdh/eQ307KJf4XJXeTvExPW0oVGjTGpr/y+XYmEchUJGkw43mBt
k2LFB+jUk0/Pk4eHj6WRbZpqxaaMgp06QQgrmlWBqivKxFk4MFJsH6aVR9p8cFpGbzJth5I6gz2e
GP6I4blDZWUsgv7FhgNRRz797GZlzb7HaJEjQLWCV8P218CVl+h8l9Jgr3vc4eFwU0rZjehlJ2Tw
TeZa7oxFAkTDR481TdwU2la9ue96ddnQHZRANM2j2vOs0yq1XcmrSExQF7OQTKoukoHmoXHuZ3SC
9W2fShfjWJ5I4XnhY0Xn/5Uud714lTabFnhhY7owsxbWGG97o3ph0C1N+T70NlNBdEr4Kmn5a8h0
GdFUim3w7Va2avpxkyXGcy6ILprtechWWj4arKzltB46aVcIAhSKhNAAfJqNv2ws/xJG+E4a2jdf
01G+UbBWCVvRRyRSoerqWXIeq/RiRSdfq5HqRiN22Ip4g/Aloeur4rpmwdGfLes2ElSVA9yTHegV
eRnpEzq4ZtplNMRsX7v3/UepqHlPy3HaSwVmcTvAoJ/5NzWxNFqY38Rm5WZqvyjxHshzy3NOv9jJ
SIPZ7+jsEMwY6ZyriwnfufTaai14sG5tiZsS/xIrrMPfUvffpzbffk4RezQX4Yy4RzES5MqqDk7G
RuOLujUtdddE4272rovxRTUha2RotjVjPaW7rmwhSjPO1extGLaxsDYKtBJoVtQ6CVio+TNMTO8U
hvPxxI8Cx2DxNsO7yt6CQwrDsyCmY7bvA2hMeUwhjME1MSfZ6Yq3UsDJquWSjcFF0JjnfPCg9qkq
V6ors4iOplvbEUOAtPByk1VPOdea82VvNXgherTE9CnSiwo3V1n0r/6IDC697mGwDPrVDHsbMD9m
6JbYdK/txHeaoloIZQMsfkHoXt9fGkq1rqUb4FTNQBYgTQRCO6L2MZFSOqqBQ0odoqd7u36qQSuK
io1g30HLWgc0sBujXOTKtYc/osX93dXM4rk7I+DT1JUjACkaNJvqom1K6sV8lFO9CMM5Ciq6adS5
5VCvkxFtPGmUlb/Ls18ZrEmdeMgkvsulTdkEJ57W3VdKvSYfdl8kHZ7xhA0PzYSS3Z2OCA0KWil5
rsfk7FOIL/pqOebvJuTx3Eydcjjt+nqfUzYcPScJzK00zjpBc1sUv6hz8PSjlUyDpsiZuO1pFZQC
flm9ydJ4nXbwUxAR1AqNHWWNGm5R1tW95leukk6r0Gqh81w02r0huoWhFtpSo0Xn1ZDAFMNVK/YP
nn+HoJ3gmHsd3qUHYcf3nuShXEb9dOq1Om/HdCrzBRSeXjx6YY3PLp/ZgvR3ZYAJLKbAIQbK9qbW
raLqNGOlz+SnTr2Oy4vMx/Afpk5biQW2dagEkdvUdO7URy/tF222Vv1yldPugzfokFFylxhvxXgK
b28JkOxyAuXnMW+QVVWqZwa++E6StrWy1YvrKMlXRp65YbiTSeAZlDe1fy/G+wBhkBjLrV/6hFuk
l6M6uFl8r3bvUdrDiENkZghHS17NiXCYtMa2a9Ks1K6iUFpFMGzI8jkxlaucziIrJeE2e8kMn2Wb
5GTtqogkKkothgBxakTsqK1fP5/Tvjtnw6BSDDRxGDWsw2qgqMBbTKbZfBRawcaTEm1fmpR08yPF
wMMAsrn48uVKB9VAUVj0jXLEcDVycxzlO/+u2MqrepmcB478xj/fApYlJgTi4JHD2zenUVVQ7zRm
qDXOwYOTVJvJ9M/YeHAapQqz64ilJodxLY7UYOYj4OER8fNlDuqEWpPrtZRCbUggXbBVzohPYGVS
o2fZFMcKFd+UYT4r2/WDMkzUcL72Ikaf7KZn4QmhMgsCQlbSvoeeFK2y5TEzzcd58+D2vlxR+Xoe
bdBNSpbgBXq3c746wsmVcRaS3AHy1vF3xhl93AUC7PtwXzq9Y65Rp+/Cc8ELr05zuL1bOnW3x6NE
1Pm5Hv4wgTTQpOKg0bU5+GGZQiB3oaEMnBWdZLc46s6+aNYTpYfezd3mBBkDZsjYLaA5Z6u5FPEv
VE2/KRBQL/rrVxxU+pgxVbnV+RXeflwpp/mSUU38u7fAfLw5ftfKN7UPrge2aO6OEaRy8D1NSOv1
QuZ1BKfTOtzId2xunXRZ94tuZ1SLESVm8gQl9ViU4Hfl4S8Xnr+2T0UXHcROKVlcWKSPER10POGN
wlbiNNCem+DBntSd7t3qgXTKQSHOWCf99ZFZ68i9H2p4i1yRVE/jJ4xYZdhATi/eW/ArO1Mdcl1O
ZXBkxT65Ha+OXHZ+pH8faP/9yD+kxZ/uvOMskHJUaJ1kWz8b64Fo5GIdXIc4XpUlwEwHxuwZWtSj
kQrfv2wE0ViTQXxTg/r6zKPcl4thtidBoll2p2KdXXfNQlpCuXBoVC+gRa3NFEPfz3f8zYxGVwWN
rzBm89qhGJvEwp5SLxrwFDiynk2rdIyWZl8go/LZt4RHLvfth/zX5Q5fq/DG1hpp5tMw2kI/waCv
uz/f0LdXMAEwwlPA9HWYgumNOkCgLqB4zQ4YtuqC4Jyfr/DdvAw/jB4iK54hPnoQn8ZIaHRyExtc
wUKYFllouvAKQwz5969i0Z7Gs2bYhMwelKlFO9LOtNF9h9Mmmd4DGYiSf2Rv8E2vEo/Wp4vMX+Gn
W/G8HAI1+HBHtS8idBA6cC+1vxX+LiF7IlLWicGQq3UC1uLrlGKf6ambMDVOPSl1CIXc0k2+kFuO
rU2w06b6qs2OdXS+Wdln1zuwNlPmsH8YWTWpQ2z3AeXzwnyJY3CT3kqXIP96eyPde5JTNtgwhosp
JNpUstd2iD9b3GCRXRa4kD0W6NwbrzIruv/5/RxSM+bdzpcfNg/ET8+ulxtCc9OIfVXoAlrnKOhv
CT30BoBvMfyYWiI286VDJEXw/KKenqTgreQIoyQ1koFrIbdLO3j1M5sjIrwq6Gf68EgY5SY3/eWg
TyVvQ3DM4dP3ris0WzEFEz16lSlN1KUJ3xJ8vbWy+suyLbedaDZI4i5jjgRaKG+EdRn29wp2KjWS
VyKXF15wYlHAk5uQY8p5VkaEnWEdg8mmnUlCRtgyBAhKVVI3e0oL6SIJ8ag/jVm2rr23UJbXMRVd
b5ZeWdLeozYxhJIbKv2ykH5NIJnKAQjadBdXSLxK4E/IiqnvDjWZ8sitQfaUeU1ZJ3YkWycQNTYc
W5Beyhk5wMffcvRTFacRUG91fzcm/PkqyCy882hFHbOMX9Wu3o4c6X9+kep3Sw1ZR5hCmf8wWRzM
vG1Xxnaldvh+eMApqnGzmlZdl53otbfFRX8/AAlQi3ChUlsT5t7GLKfWbxq2s/xhMLW91+k9iQEx
Wd36eoxfBtJHg7RydWvEzv4Q5uIlrI/NDx99qsOl6vPPPhh/XYNupA3ixqGGtNUW5QuHYCK4nFkQ
5G28NzozjMnF8OLv0VrPSc5i17jtfXrSns7OJVIPF8WyuPRW+aZbl5ufn+r3n+1fD/Vg+upGuWVu
ZPpqCnUlB+OuqeAX2ktfLUnRvC+GxJVAvv9nFz2czlqlGwiRaJ0SuEALDj84myiLmGW0EiXVLONV
R1/88zW/Ww0+v4Z5gf00DdilQQ6rR/tXpkVh1NcG2C6jfP75It8tap8u8qFf+HSR0WyqaBLcWA2I
h5InSZzOf3aFg73maAUlpVKugGrOahGWJe2RB/X9gKUTahIwoRPfdLCr9JVOrtR5S9c4s76ovAwu
5jNG6XbnADU5a3gOTPLyvdvYS2Jul7nDgL0KdlSfNvZj4fgPHLzPklV2K58cS1H5bhtk/fXbxMFZ
KwjNGEAmu6/CcitTwZWCC37wnYBZEwLXz8/6METu96Xj09UOjjNWE8qj1HC1IVmKc2MdPMzGbNoW
9trbIiU9Ia8bqq7QF8FTiaz0yIz3ndyF+rymKIrJa6AL/nXMCjsJJRv/KfKP9NnfaE59C8T+Fsyc
i0JzAdjtJNgl+6MkGZU/92DK0uU5d0rRsbNpfzulU7cjJoAls151DnBenP/kRrTrcqtvjEftyGzw
8cf9dLmDGdKYNApkWfm7ymV8NjYeLn9zPqWu9ZN/4bz2zSDSVVq5mobpAwHYwVRA2k2vjbHyMcB/
PSVvMPoc66JZxGCbnWDjL5OdvIhujw6n+XUd3ufn6x58u7ZUdXZX6WxI98U2WAYYMhzpKjnRdtmq
I4XAMY492e9e5OcrHnzKUzELCWuuOJvuxZrqMVnoeyAc63yN/UK/+vmD+ahR/XCHh4qUqJUDC3LO
fDiSrgdHgTUSo6QYLn2XfmtWrur9rOLAEsQCsyRugNA7b9VfestN9H5saftmxv/8mg+LEUrRZhEd
RzRGWbBQ9asYwBmsq2OTxJG3ejhdGmnsW0PvzTUPdYcwHk6FBdhgWEqudTJujn0t8yv74REf6jHb
WiJl3Pe7D3mkBuNpDvyqjsojvytH6shL4dbNFAVoIF/nHmnAcqq17Od110LsS89z3YOsUTfHpvTv
XtPnCx18FYk3hpGSsTBL0Ei94D3zB/pEq59H5jcL85e7OfgQRJBmXTWCdS/0uwigeBFW/zfjgEMg
5C2S6aGaHVyiiXwfzK78uy09JXdpIV2Jlb4o7oh3BeewUC5+vqfDAMR5eeKm/vuKh1K9NtNT4eUj
Tad9u8JL40K/gtX+IYTpwdz+h3d4KNoD1iz3Qc2bonzrxFdwHPav7OG24Ok3/4JM6rtp+vPtzZPb
p82Uhw0xCucdG3zAZXpV7uIdCSwLDETrkT0z7aWl5OSbY9XVb5ejz9c92J1msm4i+2asBNt+ZawV
5J1Qb3bzV5YsOeEcUe5/Z4P/8hoPvjQttYdewt7iyJgr9RkBnVHWGc/i8LH36MyaIL2DZ5u4AQII
3I8x9G/liZwX79l1U72/N/vn4pAJ+v8j7XOug/4zs3DB7oRMsv/aZm/hc/Zf56/v/PXmveIf59X4
mWMI3eBPkKFQf9PJ+qBwoSqovEAS/gn/FMpv0LMgfOJBsOcCB5vAPyNEjN/YJIO/49/JSN4+nPB/
JoiI33Rd5z8D+wlR1Lb/k5xH2A+qsFTwDwIlH82hGTL6+VuImSX7xItZuZepLmPZ1olTeNQm7CsZ
CPVaW8jBiwYj3koePj28i99Xls9Qww+6xKcF52+XPpifjVaWzFyN4OhotKi9yvWGmpQdcLdjvFc8
zG9NRpgcNPxYWw9VhkzpydKkjU3z1K8MxO3pth4IJZbxyFX0jvHw2nq5sZRp5hc7vjIhhQsXbQd3
ZbLXWIlOalnb2lPsUsXy4dSwPq2Rl68J+j4ZhtIVibpvLMMNjsWFH+74f7/ZeSRQYgBwaB3cbCtq
LwHDXTuWnKMvS5Z0ElZCxAg2HoT2YsBa721z6QWQAPS1Vet70ll3kphTRnY5szBear1q12NbHtPh
zoeNv70HuguqAowDrOzBtNSlQZ1oWVE7rWotiApzJS2Y1XgDv2mUOKB0JpptaWHGjxY6uZ9HweEk
9fFgOIsI8COQbungfR2AKWu0poclUYhErFTB1axQTNABpuOlimpP08FJx1ACA+pRlF+OXP1gj/DH
1XUUpiyvFN8PXksaxjnF/qqeRZdw7GkeFqFr1uJGxPIyNVB55XRezAD8tedmUrWlKnvKRgLhZbPS
0+zISvgRWX7wLlAlU7o2iY+jMHvwe0iAsyzZZ5jIhqSg3iFVuzvHNWoujMZCRKH2zxTDVqUuo1ks
sLoa5bBQPA3UIoVoEdrONIYX/WS+4/vNFwKRkGnHFO3at0Tv2B4X5N9EWJwHIz+32yJZpjUVPz8d
b0XA3wUjkYhVuc0i9Tmu/K08DVsl1xEaVMsSensrA8BpPbyvo/reJyl1WGn8lXjtVh6r03iq1KWZ
18jvaGmRIKCuSA68E0XziLdfWmQd48cX7ZnBrOMMMcqnZniUagz3qkJRMxnoa9rWSzJSQlQmpVl2
XTssprrbhZIqYdibjrWsD/YC8wBAdqhgguDT5NEfDL/ELwpPjUZcSP6z5xMw0bxI1V6DSSf2YXFr
BOhrLATwr/6NKl6V+lanrnot0ev8eSR+oN8O37xB6C9aagXf0Mee7NOmpCbQz+oU8IF5FlzEBRhS
Ir5fmdd2M2IDYVqWLZOxdavWJ8Su8F7lNn1I8TKn5r1ajW9DpTxLCaFLItwJKTwNom1jhq8Dnlng
nACoenNTVMZm6tFoaeaFr533UAv61j8h1vJKm8xNAoxQVNZFojU3Pgq6wu4hCXR6B5NUcaxKeZS0
/glM0pWOhOjn+z9sOX68CJxK0HTxN2rge7/OA7nSjEplaEBmS4F62d5U7FR05IGthiBOFmulH92u
DclEsJZ1dU5eCuwCqiRVvf75p6gHB6+Pn4LcHG+MLls0HQ7GhDpFWpsN2G0JnURSi9Pab19wc5+n
TXKmiCZdZE0LAqN+HJr2Qu4sV0KyOhFpNfloV6CVSIupyAmHGpbEihROA4Gt04Ir3PMrX86PTBrG
wcnt4/dahkwquiaTbiMOHl2QCFOJEoZOY1b3voycNOrss0TVV3JhrKXQXDaadc2e/qWTrWskcwR4
5ddWKUlAz8aKjMU5cReMg03gLAdaMSwC9IMx6qY882c6NsN9zERAE4OQLxMF2Yyt9ce9XdNvJzCj
yzSybAI3J8WqYaqwgpoaaHFR5uqLXnfrqSrOzNR6SlTmrFqqn2RLW4T6dItI+hFB1LPXK9d5ghlc
JoyM5sHFUCduHQaDUzLLANsVqyCl353EczWlwaAoght2tX6eHYmYZ7D9bT20wADpHLdkGMJkX38d
iUVQdEiyO/BUQ7oK5zD7qTfINgFN6zOFotqrFhWp8/YI0SK7sw1SUQlTbrkhaLT70s7AsraK25r9
aVciBtMISNO4vyh8kxM6HyM7DoIWEGpq5S7vRkfU4VNgF69yQ/SnUKSTUR2forx3Q+LTsqJdmF22
QbcNItN8ZHf0NjTDXWMBKkBbGKjNDSJ4HT1wuiuFdmKgIi1yLhEbS0jIbtN7D4Uyx1wijJx8KDdB
tBzYzyEvZV83r3JCJCf1JM57E3ErX/zes6xtMIHBVIqLWI9vG4EKzEreilA+T6+iTr7Sc+0uU85i
YQZIs5HK5TpYCEg3EGCu8rkPxrIRjMmVAi1OKi5MC7N4pr3rRE4Cb/Nvfdt4bMaYjFxlI+zhPJG8
szawHgQARO0ixYHgI6ib/1dk+nPH3YZpupe87rLNzCOf/EcT8evsaylErmMxVIGh/W0Z0KkTFomF
rkdvGzedSImwA/8iD6EeV4m8QIoGHf7aGvQ3Q6pvSnO8j6RSOHCidkWQ//Ij3TVLuj4iSImyqGuU
mzYmT+SuotjYxNFoJNMSpIpAdIrLx17Lt7EnrbzSu5WG4qbJxzsZr7zUXBmtCelPzh+j1H5JdPs0
FMnSxNEe92jfAADkqxqbsj4CBRrThkWhkM+8IDlXuwHwBjwRtUTUSPrwJQNvFosu28y473WjPrJk
fcQCfHlonD8YuBZKRE2QS38w73itp8hlPmMqbfHQgVZyinrLRhcVK+h9qSUZhHjqp85DVhnMe6zy
TS99ZKxbUCIEDoV42AkSVf1z0Tu2pJIUl7l8Dw9WAt1fheeYTd2JCCI2weK1a/tfes+3Z4XJeWKL
Y0WPg0rOXK7lbjDt2kJhGjXnf/9pAdYkbeCoVxF1QHRIahmQr0fY3PgSkmhNzPhI0THaWRgJLIgA
XqiRAdYT99M7Py8/f5vN+R26mJs9MgPROPwdsjkUuWfKjVPZ9jKFVmMPbNBw4RUd0G7AKrJABK8e
eZmH8pOP2xeCw6DJwZLEh4NFL4uIjId43yCALS5kozvrubvOetIjY9VbtlOV3raUzLVJ9kNfPbKU
O0la3JiK/JZKD1lm/V5A+EdI4IeK4nB04c9hV26yKeDk/PV9GF5UKrmNos+OTmV53+OOUtMRGW7l
9MNOtcKd4ptYkyrH82uHfK2QKFXaKKdJXRxZYQ/7JfPDYVPO+X02l8KZVr/+lkiueqtreCdEz4Oh
0Fd24AgpdQ2lW8VRuevBRYVZsSuMhFwoFL2SeV2V/mlZ+Nc2pJ80uwFQc2TSMufv6+AJMWMRpMyA
tTQokV9/VezVU2UCZ3CSuowXZLIjOheVgozgMq0TdYGyDJBjv4YpgDDasn6NtuIYfWqweup0uVHr
yxqp2jmqCc36RVbXLpXx9Mi+5TTKjK/uOsKIlOAtSfmTZPN2KIn87JREo2tvnTVEPRmT40uBM6DA
DgZvU8bGiznK7/4EP8Si1auTCJXuQcQRlJCdmFO1mYNzMnV09MF6h29+6wnkMxmomUVcrWSb6O8g
LVBIAPtQ9ALTWWf8MlT8XZrv1Jq9zzIEpIblIwvotkjpwRsFYJsSMCOqkVtOIm2TRj1WS/v7s56j
Xud0FL5OmMqHs0OqsStpaO1Yob5Mi3TbykgphLLwIcZuVW3Y8K5dTduHqYXZSawqpcc+q1/2CNKJ
jNv+PEkcSm3BdcpEVTH7Qg4E0mgeHBQNUK8CJtfksFYteUxrlV0I3cSJPArq3DKTawhqDloQ2nJx
Y9VUOgkWSGe29gN0Fr9/O/KL5ifwZTR+/CIOUhjYdduUD59QkIxEM1ekwInbwLudfSidq4c7z99Y
+T7AIhJD/rVX1aXsn2bZ1ZHL//0bxT9pEuglU81SiMU9uL6SZAmD35ocmZOiVXXbQbXXCqfsBZj6
pe7LVJJj8yEeZJzG461XovNvpY05DVdpN1yGNZ+v568GP1gzGe3OwSa7SWJsQtl3Rzl8zJD7soi7
fUjUgT6uiwxeL6F3ltKtgw7BR43zMhudKEb+Yk5OW9un6P6Xcag6QTmzcKrzJhG3MF23xERdjp3v
Sk16WWbJr6StKoKgKLU35+zYosJ8gxB8bjZcOhpdPxvcmBjwUlZuQzaPmZY9AbU5mfoHXwmutAGa
20xis0anDNo7Q12ZYnJ7AmfjqF2W5c3Q4xPpxVvTFM9Fm3CmXUxyeV55YKBpwHZ5vM6xW9HVxJJm
YSvrcvLd+ta77OMYbhAbGLnsicwdZo+M/ErA+L3UAiDty12QVJg2Q1LVS2ul5gQyFo0eQC9UFpWq
3EGUpsmMYbCJCm/hjQV2EIktr5nzoUup5VRdez6hdFSglOW4TAwSNbx0V5Eem17oIyhqPAFHBsvf
6yzzYNEIDMCxx3J32FsziX4kvyWQHUMjARBWHTSrNEOzhFbpw4RetHvfL0dn3t/Scgl/WcxAvTVs
iyool63R5Y7cmA3VjHQOexs5yQSOVOJvtdvrIe84IktAguo7peRRFX66uPE6K5zrSeeWJHaBRHKR
wN2UblKrvWnxagyTcm/F+OiiFq9DrFxYWXPR8CydziIorVX13WCHZ1HG35BMs6IMc5ZT4icgELZW
3iB0KRJ7V84gTLBlBFuSruYRDNnxpjSvIs0sCR1lHB4otjpV1ZOJy0kqodbbgi43VG2ftjUuthgu
Awkmcrjp9XFBOPpOIV+XmoRL+nPsI/HOtXphKelZ2VEjbuw3q8bWg9TubKy6FwEyXOv2lYmrSZ6W
7dh0q8IY5IXtxU+hWm+lbtOmoDST+DTORuh75KoKasAjwR6VNN7QQ7MXTdyh10l9h0Wrgrl05WkR
Kjqr3Cua9N7a23kjEuB9KbXAmbzAUfJ90l1LNodI39zZ8XClxlgH7WTjm6A5JbbbIwuFgKA9dYCn
uuEkNCFRhPaFaGMSsRWOR6HKhxpH5HVq/J0Z6E/Eg5NqLyhK1uMd896qzW2onoPbddxyK9+eod3e
FJJ47CKwQPIM2ArH/SjIXB1k6dRsC8h5/mbMWcocacLCG+eOWYDJbIB8QR8MI+Luh5HL2eIdMsfe
y+ybSmASBboOs/MBdMbDxwfwb3Vn/jGHjS3aa16MVegHzf923/Oz5/S9/p/QvtHYlv1z++YkzPyU
js3V+/uvL82a+T/7M6qNbClK4NTgiHT/6Lr8HkUsQdv6jSoKu1pw3GwDTP6bP5o14jf8Jshc5107
aDx9Plv+0asxf5PZY1m0cXT8k6oKUeDfyJz66Ix/WmF1g5FEhwbBjqwjo/mgCXw6oUQ4AbJ2jIrL
op88a13oowbSvUsS6oILuUohDdWNn1LLDoNdZJCGaZSKvFRjdkWDIKSS9nRqmuKCz0ox4qUZ+VAF
epG1g0ldsOL423baWEYutzQa95YH42E76lUDLbDNlC62TvI8zjKC5JsiHlZtFut5sY6taUhfjaiq
C8H31KTm6Pwvq+5QicDQuazTCA3r1JlA863Sxt2ZeXhJwTmGWMW9nLygaaoRP6kCFC2B7H5xZfdx
u9apspB6jlLptQri1sYgH4AkVSSFVaGQ/TolmsAC+KjGGq49Kx99WPVhwGc4+qxpACBbAwNobJh7
oyO9OdDobC9qu7eeMXLWv4yisvhNGmWmroyicZV1Nc5eo5MQqzaiUTh4KhF26T4PaNu0vSFuCW/t
X5IwCtZGmvZ7toER2w2txcQPZRJLJdmnbMXKYvDBBwl1/KWbEtJ6JebsjpQ6KW6B/x5b0Obt3sHQ
0GFbzTwzqGaM069HAbVupDbIwvRyziHKnGhtvlXBOqTkUrtUcmfbgrrxsIyuS9sZ6UD/ERH5j8e1
QyX5PDi//IK5qvZpcLJkqwMBn+klW6pVnLqmG27mwHkpc5oNJVPFpVCkn/dOtho3gSutjW33+P9q
Vvsf15meFXo/TW1V+PLchF+nNf6TP6c1Q/6NBocQCOgRIDCJ/NmEpuj1m6EqnGtU/kqqJNWIP+Y1
/be5IDafLwCUzMGV9A3/7EErCk1oCuRUm+GWw4lX/52J7aDgTj4N3aC51o7HieaHLA7Gjqm3Pp9j
Wl537CsIgt7kNsTQsaDzUssEElhJJq3LpmHraBPdYTTxKyT3cJmNHh3jlhyLITmviJOuaFSLSk02
+qCn67Duk1XQ1Nm6myxCyaY4Wyk1QZOfnvXF71/Z50b2wclj/vmU4DUMlsb8CVCt+Dr0x8rT7DpR
outKZlKN9bMUU6xB7eIpTOe88SYrFt04nhexfZEOhcv0vuyGWTOPNxv0Cn7YYLDxtY4XMVWoI3OD
9nVumH8e1Tl1Dg8ANUOPn1f8+cuMbVWtMZhJVxUcE3nSiIsD9FVTSgpFnC4zeJ0Lq6/2ScsxchpC
xVFjYANlx0GGBoJxDlP3XrEzcCehjCE7QbQp1G4DUAUPGiiWsJReLZP5O2ysdVcG020XpbsgYtuZ
mvT3qxTDt2SO763fhS7a14QjgMcuU+luBBV4sLi72KfoVHUg8I/dv/KxLv41OX48AOKmNNp7sspH
cBg61Y+9P5kA2K9qKT/xbCgJPaVykBQvpqRdJK0UnRI1mhIQtRpNv15m4EL7ICJpV8letHEkK7id
7NNcv7LZli9aHLUEid11Q/pLLwk5lzVY1RqUFIFkiUJdm1RnbK+LdeqlV1XUnfiyv6va+GosXgcz
2VFXp8zspGJbGDfo4VEzaO4k4AN2t3QGFzU0/GZ6HTRazmGwsSk1SnqzlYaLoYenGjCJFxd590sZ
xnsr2s8lXi2GT5yOLj379VTsUwT/fn6X0WX1Rb2Uqid9mC4griWLDA2+MSgnrWfswlzfpMnkJtp7
a4ECDyynFOqvJDPWVMn/D2fnsRu5sqThJyJAb7ZFlpMXZVsboi2993z6+djn3jlVVEHEzKoXAjqL
aSIjI34joQQ7GXaPRu6Yh6MzRsOtbH0TOv9DwfQa/WdEmJ7DdD/VwJVjbxex9etOBCnQoJ7AzRvn
L2HRHnOpuq7ho+QhnsVKshFQGuizZK919PXpRnXkC0HlbQwvOBjJcN8n0lNS4nRk6g4QGvhVnZ1b
1c0APAw4SNg8BNSFgj65HwYhchLu6Bs9StcKwsp5zWfeN/QxJSqiM59Y/EQ6DfFngwBXWi6gdbsd
SDQG3kpJ+H0KflpBG9gSDHcV/g5Su5ugyPZB23kgA5KH2KyNDdd+Yxu9xeZocK8fK/W7oA083BXZ
jiN1dktCDSxub7oA4WpJ+qCtgG290KN+EyAt7NffwsywE7Wyleq5arFW92Y7etoDZrSrUtVuvGiX
CryuxJfBw3S8N7HbE4oPL2Qhw1uqmhTW7hrq11GT/E7SD52cMIzudCM5ZuaxC4cGbgRa4pI37TgH
FFlpT5WysDVMxD0ItaaJ1c5oYH5eQa+vzaJAJddCwgRH+zIYb4Xsegpgfkkf+PdsEiT98JM5xoF/
JUTqsw5NSBJcPQSdQ6n/WQnrBwOhVM1KKPWN+ncxQDG6pNqIRDKvrtsyM946WqhRLkNDi/diM91b
DUCGsFSg0qglGgc+8teSViZO396NYrzzS0xXJ+UXDKbrSI5Ra4qodZl0K5PwA6np2647Nl3x2Fvl
jZEI473VKZldJ4F613l/LI3pFqfbSU12RY5bvd5kN7qVPsYxcjA1llsVd0xeI1BfoaNWiTb+5JtC
kh6Beh8TNTjWSIJ4fYqAybNSiLuVu+Vz8MZ8ZebogfvQDGXJAhzCKhjrMZfdccicgcBgGeUuFHuK
75FNIKICQZvWt0a8qEZctATKGQjQUAMOcdYMblWVkjiOBLN/FAI39srPO8fPzEfk/OfNR+gk66vl
gu6QlcpuUdKf06sntWx+I6/m+HFkg9+i2TtuLD/bjfq97lF47nkiS+nWCIb7UazWerdzmnse6amL
AgZQqQMqc0Jx/nMyrQ1Vowhk1w+l34G063UMBgUKsaX5AaR1k5jdpot5GchCiElDvpskZW1K5mTl
/Ddg1ItXrglXcfasmqfsZEqQZ5ZkP5Ew0951TvKre5iz4J+D7b2jfTD716wswedvxjscVVuEZnVA
XEsCrxaTOgEbMtx6GzybV2xWO/sxu1M1brVfw1SfF3n/CYkngy3pu5oJEt8sLMNNgxmmhZEd2sZf
f9DiJfHPngKYCBoM6Xee1ItssJ3ySu3GSnFNGTKq9OLzmsi6aasF5WORIZ4vBh9NysIm4bVXyveF
Wt616nWp/KpzUEcJiu1dE8E2NIyj12Z4D7Rby0tWgN+L/tTnn7moN7eykkaRWCqsM90dVym3/tay
m+2sBWInh+QDgsnv/vHryfk8/5oGUA7nrFkDnMz7fHOhlZcEms7cKDWt0lEjt1oB4mif99PZEEv0
S0pMbQKhUFxd+TYW3bvs9wZsSGPPZfsmyuXPtDXwr0mOVj38jOXCqXAOk/1M3zSa8p6le4VqRFIj
VzSIPz1v+MGZvCuswc2H8beRHApFwecYX0C8IzQQYGJCRhBmu7iPdqrZDgedDGXsUxehmitJ8a7y
PtrLuOmF4mur/JLV6EHMrI+mS49aXT/kMSo70vdCbN7ALY0kIsGjhUYw5gkm/K3BCJ6+XoJFp/Q/
C//vGvzdvycHvEuKypPjWnFrE2V9pNdG+B91W75HNIkRHePO2SPUvtEm7WBVOY053EX61vaUhwrH
iGkN/3N5J578oHlFT36QVvHEkTo2RQ9eJbsGEbudpSlQLdb1g0RJ5Jhtiz1isSuX08XgD1oLTQ4J
8Ogy8nRj2NKIUWQ3USEY81YzX5Rozbb10o4HiPPfQZYRR4yzPitp97gJCtNa8zSOgvP1gi6gd/8s
6OkQi1sjDjs5nQ1rXVWGqGWUTsxN5eu0bnzwismApTtRjq7w1pILW/Ma4MSdA8aJWk+09ZPBDRoU
bbAW7lXJaYdq0xTlL6VWDpqG/w8sdXHc07W88zuJZg1tOaPv7Bq9Ri8FGDluk/5JTIEbonnYQBTr
AJ3MhbnmEAktlbOwrJysFD+EMF8JYhdj7emnL7ZOWmDUCs4LH2/xTwqFSYe8GopXtZy4f8FBUkxl
Uf9hdhCLNTfU9H2UAMWLUYSvzbtYnpxKll90HB+oZu+TtP4WS+Ht1+tzcX+f/sjFhRAhxFiqOVsg
QjKC9882eUi3M2MjqK7VzSxP36Mu58QrF9GCBvPffTEXRVQNuP0y97K0ERNxsWXrgV1ClRF8gbED
AqgLWGn1t7pVblUUm1p8pSOvFDepph5WPv3zE4T8iicI9+Dcf15yfyrgz6lY8RO8l9Hm43u33vtb
81m/Rxvr4D31eOIFWxTGvh53vkbOc5izYZcEIJCyXh0Kjewq+lHS76fiTpR8uzVek/CBUF3X+spc
L7w3/zPX/36otjiDZlXlZoLMJ3pY00OW8AgOw1tBeZeD5k1Bw6Gmut3I3iZF8NUf4ebK/q4gj/fQ
RUCz9Hehibum665Bm1F9jB3dzzHifilzFIxwwEH2EUW2dlg5PwvU6t+ffZZwLs7PZOI+46ux7FIL
gVFg2FFVPTRlRcsQ2XhvxBYWA4fM+O0ZInKgKAnjQsRblvao8H8vQ50nv4tjkmS6loseya8uPjah
DxxAuikz6tv1d6NT6Caq9uRVW0m48XQ8FKP2R6we2XLHIiVkAX5yUm0lIb8QvMHP4iRB3YXa45IQ
Gxc6Xi2ZIbkabkIdEUx6/3qjLjhV/1mAkxHm99PJ3ddMJUIlFE1c8ar93rtzrg2D5dbaD3foTzrm
Cg5k7YMW+VeupmXlg8dx8+kDVGKCkObKB80bfXH0TqdsCUhHE3hK/VaT3MrH2Rfx0oAeSK03L2aU
ocJIbqUhsFhZI0qz5d4K12BXFyLO2fiLg+hlpVnkpieR1pr7yRnvhueZmN+wQXhTSNvUSZ+Cj9VX
zLw5v/rsxUEKct2SpoGJFQ7iH5gCOO4aW+2xd6IDdUpndbwZG/XVeIvDono8M/KSfYPCME3tGRqj
3CYKJvC4dqlIN8toHYJ9qORibYUvpE1nMzzvsZMt2yZxamQiQ1MC/D4rewW/WjfZCXZo6zMaa6Oh
JrbK2F5b1/lXnYw6lZNQBZUluTht7Wv3Hyt4KrxmsVH2vSM744F2F2Iua2IDFyoYZ587/7CTgX2t
67OsNiU3HHIwFeoR7zZTekB5FIgEGZC3QulYG2/BaCs6aVApgLGTwptxepmQ6S6TVw/Z12YMtzmU
lZUTe3ErzapwqgazS1mWl0eEbMZuEiW3jvtD3sxtgP2s3lODxW0BUMgtZl1G6kARXwn5F6PRyciL
nWSUWShJpSS5vTccE6O7MqFsff115/yY/8TXkyEW26YKA6EBpSe5chY8e7rvGHG0E6J0b0St63vS
Svj5nHigdDVL3VkivjWquIg+SuoLNG1HyZW8qzR/M2UMPilEh+W7RNXIlOU9F9vu60+8kHtwMwGh
pDdC55QuyfkO1fRIwcetklxawA64DafGOjLorWvk4l8DUz8Ig8qrdtgPHiXgLL/p5Y8muDfwRC3S
9L3pFNCV6darD0nVPEstXQwhskej3XQElFQrXukqr4aRzxfF2a9e5mhAeYMpEVq2nW89SdVbpUb7
YPyYKPomHGoR1PSEy2gbqTfSWlny88Y7H3uxTBnQpzLwGdvzeCWZ1kxBW0lBP2+88yEWF0LVCVyD
fS+56LAmOT6aunU/qfelKr42SPV+vQUWcMp5mzMasEH83+HksgHPt4CZpUErVSlpRDzrX70Z5fC9
Ssu7ItABXhlXRcODTXuDI5pu9P41Q2gXv0/bbAW7H7ZW0d0W+juiyv/nA37+sxYHvBLiQlPjiKsi
CO57b9pT7Vs54JdO3OmXLw44gAraY1IoYf8HTQX+j4j1MGLiVlfeRyKeSwrGJfpKkenioDR9SQlN
ZnypoJEIKkZHhk+S04tbMfd3fhTdT0jN6am4r0UoCwLJaiW8rizzxXE1GVSzJsoya36+zGKRNYEv
eqJbmmhWx/XRTyZbN7FLgUY5JOJN6GeQpcRNOaKFYzzmlLfoml8JI1Ky5Y/QG9Fju8/F5HUQ45XU
8m8l4zwlYbFPftziohz8HAGZyBRdIRNdPXhXomxrSZA/MH/UxvJPXFQObtqbplwT7r3QgD8fenFn
jlkSFCEVWbdX4RvmSC1hcWpl8bGBYhXhY1Yg7iIrV1GDPkOUPRhSuk/FhwnhFd9TDoJ6Fxg4Tebp
jQ4ntpRUpwNsNAqCnQmHr9dwXqLPs2RyP6jAN+XlDdHBvmqsThRdDaijqT6VpbbHF2TlTrjwrphn
5N9hFuEHOhWPUUFiIfJ+50svypRtK0H7JsJ97ejdRYZybI3hkGDdrve1kxW/2mLtbF4Msyc/YhGV
ioqSwChPbNeqeSiB2ueYp389nRfDrC4DYVBppWpLIGzWj7pehQwRy96vBN/hOrrhGqQ5o2wKb2Xt
LjyXOfAKSRLUSu7a5fkbhjHLk6oV6VXw3JRteVvuPaezh3ETuLOcLYKNK6F9PjXL/XI65OJUaaIG
RFfuRLcCNpuF7fWQ/YrAdOK/+PVMXihTnX/c4hAhkp610zySBxkEs5b9uJ3LVJbdJfgsb5JN8V3Z
ziLJK7P6OeE9H3f++0mCDVURDRqv5gubAv7+fZcbD136GBoNYJj03gtWzsbaeHOQPRlv9Ix6EGcK
oJcjY9CI39MUjK2oOM3QfEvwREgSY2URL9Tcz75xKc8WQr2HkMuYE3qWf6oH4UeEkDlc0BuqsL4t
/ZZ38iZeb66t7B5jkei0TYIcdc+42LTQtt6H15EzbGJEmCQ32Ug2OAiIKNV+VSvm86Pi/IMX8Uds
Gw89jkF05aa7rkx8g4oIPEbwqMmHYFSA03zzQwSw81UF5EsRwQT5QLsZTvynFLyg2hy2ZYXHfds+
q0V9nfOWqcYHkzS3b7VjJmj7ofNv1SR5I63eStmsNzBtjEB6EIz9hLFPmR1XztalZPf0Ry2nQ6K/
YMB0dPvwmOiv2hC+eWN0ZA43U/ueVqPjSSiCKEHOaVsBglyKwuiz6Ehw80bg1jnf71Pjxf0gp6I7
SulNJI2H2lgpk126005GWKbyTVnVCeB3drd5HxoPmHwjYbsS6NfGWOxkfQjGvKOY7I7wF5opuguq
/i5Q1yrHF3fPv5P1t7t4Ehz6Wo8DOY0YplI2nmdgiNvhR1TsGhyzIceubIyVtVnm7WUiFXUyMXOK
IexSUGuJtDLC2gctUnC5U2tx1PigNO53cXjIFXcCrFdI2SEPVkoXa18zr+HJ5AHxkCvFYI0Ef7BV
77ZE6mHlIM0pw6fr8GR9FtehooX9INVMGDYVz8ZuOIR7ugrOtP3H/HANILIQ7v/nYXW6tReXYlmZ
SoOMveg2Bco9ffdgtRAUQ8hKUXPQBfjjFaW22knlx0yYnCy2LHReahSdKaZ3PQZKepjiHMfDHKdw
ODA3Y9r9jPARpUPX7gDEizSg22nljrvQ+yF2IP6AWCWwavMv5vNkKWi9Dxiuz78bFEfzTGP1UXcM
w8bNyxEPTeOsrMvFiwYlTlUD2T8z2M6XXkc3clIwLnOlexT4bCQE5lJ2g780SqCIMmzw8XsQr9eM
YC9GhZNhF3FVG8ZECEp1cpMkAt55ZaTXurlGFP/Hx3C56yywxjxVgA1LS0mF1NIbafAZpoyPChD8
OGs2mvqnFcatT9bMCxAfPQOKZ/hNllCiCvubvkntBMDZVsAYSyjMqxQrMZ5vdhZ/YxPfZx71WWwo
es/fm2G1i8X0tYg0DOiGW6mI9/70oteHGk6inbY3sab+DgLsdLGHy5USf8KrcYClYxUHvS0PSq7u
0jZ6xYn4gJzUHWCbYtMKvc9DECLrBLYtgGm86Sdj53VPUy1PdjU9YW2/E/A36jTlJe6oG0WDrdVS
s4nq/KkbdWKtZ9dxvJPq7ENuPrpaPgYJhjD9R5JZDy3KFkFR2qKQXKfK92oc4Tl99xv0koHOVuJb
WbdbkCyHWMIhTkALPHjO2ocxHQBNIIfUZR80xjc5fKlNpaf9dZS2e6O+KQDIiFb2LFCPbGIBoydl
H0mwYjHw6s1DM9boYP0M8mdI1PgreD4oUg10L50UbLzi5qbx69L2xL6hF4yDTkrSGpn7LgQcKKX5
i9UL12GXwsb1NpaALv1YGNoupXO3MeXhzyjcygZ2gp2koDQuJfDdBtEGjHGoFQU2sKkOG1nzHtVJ
eOsqbS1V/BRE5/oNlD6YuuBjoLSfnyTQAmEeZlrl9g1GbXVzGKpkw7ofxFqA5uEfVJPuQnbd6Xej
8aMF4Sf64s8IRaWvj/SnozX/DnwVRDR20e//+8I8iSBUoI3CQl7FVcF+iGFs1wF6hvTBvh5mzj7O
jtZimMX9lOhKlHvTVNH1U598BeedsqbmqG2ERHvsum84LlwbVPa/HvVzfFwMu7yqjEIpAqWvuEe8
fT/A6N4KaFL2joiukzPWq940a9O5uLj0ylBao2E6QRYpMpZQWGH5eAGufNen637xXYvdg7SIUReV
UrmBBnGnuyvGZKvS5auGX/4Y7bSw7DaV9uZ73a1ceQ4KKDIBAE2JrfIXpjpujTjcfv2jPu1oVYfY
jCgD1Q7dgGxwvqONrh+0WAgnN4/0zQCyuF2lMHyaXRW5T6YNSB38EGMJdYhSxcz8qRrd3gbqEbr+
ofqmYZy56Q6lI+70YF/cNfs1N6VL9YCzYReLGrWCZgUBw6LpgNBosYOthDAl997MWLJwrH9azRjn
K+3swKCniJiDTLFfpNmwJJvkiS5Gg6e3bhjkKOtOeIgW6UHvQSH7CchQ+VGXPWfUbxROTWl5exVy
aNfr92KWPWq9flMkHlqCho+VYLcbax3RQQ8DU977Qjfh6KjbufgeTuWuTab5hXLTg2T2J8Mxx4cU
Un4AD7o2hV0niPeCnO8xCu1gFFj+z85P3uMWcGXsPaSCvppjXFjlWe6bThUPGUowiyQjmvRYm2IN
nrVw11TQOKCt9+aEWRyiN60LE/sxz+TNrLoVhfeaIGDlOFz7g/6SVI+FbmxMC7qDoCTJzit99Vrm
/7LlsXkMLO+P5IUi9crpUZBDc6so8Eu0Ds06w+/cyFS2fVp+WNie9UTe3DatTN2gB0QqBSNNEAx5
V0YdsI9YjJ00rSDB18Y/HObWp6aY5sqTrqMyDf8dSp8BSl7PMXxCdU4srgLMLJAnwh/vOivMW13w
t2pXgtDpEeGabKveeargGJGBdyGIlu45y380BbpHEKFxDz1aGFXKrf6cVyViP0KCmYP/Kk6508rT
QzBo12mR7FugG0GEzo7qRgkei8OmELLjAI+d6xp8rx5DBgivwk5yFOG774mPyPntUsm/MUAGDggg
pIgZ9kppm6qBhzV8gQIjUAgRQ6bs1eQ3+nOOCfixCqxDYB3DAtpyrMXfugYAjEj7FAlGHCVaddqi
Hb/Ni/RPbBpQZhog7J3TB7GTi8W1jBLCpjCwPQ5LcZv6BGc/+eiz+g+KVU7RoCdflK9eqtuZ5GPr
qQncgBI+e7lT59NeMn/0E+mFNLyllnztGekrHpIbU0VVu3tJTeU2Mr8b5XQTB/Gx6LOtMhjWVrLg
MsUiNbbBQFtWbHAUSvwRd10endtGQQFNJNE8Gn6zF6pQwLSK3lgn1T8VfMQRCKius0y5m7riWql9
VMuTlXec9imKLiL7okzWjNEUTIVUuWMpO6pefG+m33IlbTXf2uUhv6hrYxu40T7zrQetdNE9cXCS
dBopB9340/SFjaWOcHQkxwAMVY13Wm4gwUR+qezH/qrT4isRuGdLetZN796kbNM4cCqEj4o2ssvO
FXJjI6jlRsvAIyGAZglQbNq9ErAJB/S2ku4AUr4pP5IQvThV23sAheT8ujPHfc771pRju0Uhr4K+
g27mypPnU3BgfogOkPBmKidEvPNbpi+6OkAntnLRjNhlnbD1KXu1OEB+fZldumBNIMyz2OIFMhYC
L4JQD+QrgslRkvZeWCBr1j0Vrb9r5R9fD/YXrHwW7C08D2fWl0xPGVz+/Bw+ScIMJa6KpMn7x6Ax
EvqhFCHkrLiFkHIFr/GlTOAFDhMk4FZvbuXS/9nn5rEwo29VMQ5OgHgXNo1ba2xvC6N6TALlGKrj
sVxtiC2efwgD8xNnPRdZ0vBf/Sv1c/I7YWcBCiuk8V6KP4yht5Xxh9GjzRAWa5fAorD4aaRFgpOM
/SRZhTjep4gbTmgERvBYTOve6x/MKmQH95sgDCnd+CsjXygbn10+87188olFlCdcuFw+tezt8r58
nnBQVfUjumd2ldV3+pAevl79S1Vj00BMEl0Yea5nLr417cwp0UepdRvFLm5AAQLzqe1p4zkQC96B
2rY3jS1cVfv/x7MaEXu0AKwZ+oaW1/m3ZoNU6rqvzt/6aHVcFPIhKeS1l86lo0S6ZgKVgH1KL/V8
FER70zJW6toNkwGf7taeopeh/ZYLr3OFSvWfEp2WjgZJc7grhfg+SX5O+k8lr45m3dxKfbKywp9P
GyEE6TLEujSOG06S5z8ozmKZsklRz8yNpzEcd7WGLU7YGraVYHwrqXdRMtyJOXe98NOPIJWNPBkC
hD48/6UwxW0U/uzNal9E/rvol3eVKK+xSy7eAlBlRJbGgMO82BIRff7UiqLa1bNfZvww4pq7sunm
fXwWcuZ75mSExT1j0UdPe4TEXXXP/Q0Uf686wZ25iQ4i9J+19tbf0smn4fR5c7PTCHaLsG0pQ610
kl+7FjbEYhjYPfcPzbxdQaEhMX3kua7RbLCtMbplc1S+8iCQgvhj61jZA1rDLxOcrFoqdoqm7hqJ
amAz7KTRTWc33466SKk4qKk8pkF+1Qu/UmklRi9CHzPFfJ18wCIuCIocR4PkVW4koHc3Jk5T9S8Q
nRBQ6l5X1mYR/D6NtbgOgrYZQR4JlWs26TESgiuIh29iiPZO/G6Vv7JauVOF7D2s85XL9eIrnYNh
QdKayTuLkzEGAaJpgl655UCkk6w9jMt928dIxUivg9ehpyy+eMMaeWL5TEcLQkNNGFUSjiRKJEsA
bjGUCmaeevzQRkgxBEOxbdTktajHBw0TIiyURZOy3w30cFjB+bSRksZ7KsV+DcK/mPi/tw5CS4ga
YmKBgN5il44xrPAgmYT7Gk1cbwJGZQ43unGTwyCQs3xH0WvXo0dracPKJfA3bzk5IP9cePNzh2t1
jk6LKJkn2B/zcJjuM//7aGn3hha++BWXQIcn9ZhuKxW5auy0FC27spLgBR/OnVlmtp/80NIrtXuV
uh9RL1E2+hX13V1Ii2MlkC9i0qdfOJ+Qk5vRwu0+KzJvvBfwBkomsO7SWlBaXBX/GUIh7sKD57JY
bPwUsnRuedp4D3bqVUMErm82HtzHLn4tI9npk5u8ehKLxyxH3AqsU4NAS6YcVR4ekynaIUv19VFc
ZAOfftA8JyffLAq95aFyzzdLxr7TX/XEuk3C32ix22b2LBbt/uvxPp2EvxkWxMz/zsBiGxRJMEZY
XYz3vrYrhOuh2vqKgI8i9pZl7yjDTsaobxx2eRVRMO5XduHq8Is1FoDf1pbG8FiebmevM+oH9FCp
c0hbTHbWroUlfuXT/C7uOY+D3WDzwoJjlhTgQ6VDy8fCZXTkTfPb264JJF7ew/9O7+LW67sWfY7W
gF2dVEh3f/cRufp6BRch9NMXLUIo5b82GnRGKPF0CAIqjRjJp9Yvv+0QkkOlWt8Ojbl2cOaD8Tl6
/O93LeH4UCoSJWw5OEPdb/wIE4b04PuVE4GK8pAJrgvs7oNHRcFdcZYm0UVH7Fd3z9qvWITPZjL9
xBSIEL3db4HDbhVjAyKfxhCV/9vExjrh68legtGWs70UFGonL9Xqlv0zIeIZhB/5FCL31B3S4mOC
J2Y23l5SfLsB5rUysrwy44tQVXkZabvEyGBud8oh2On9vnbmfStujIe0XbmZVyLjUtizLb209Ade
XkbyrdXHnaHkSODdxaQArfr9629bCXrLhF0SW6M3aoVJZfuCfN/JrbnxUGnGdRWupsK/1vbrIdcC
wfJlGfXmKOUjWycE1hgKr1Xe0X8NN6L8nGXNNgTRl4wIjntX04hQrYZIa6faKz9iJToss27EN0dD
nFjTEX9U5HHtmaUO+L/e4/3qKltU/dHyWgkY6sVT8++j+q9u/skdU5ZqnA7xON4HmvQWGHm1K6j3
BW1yNZjNEQQzPjJT4kDS3IRmuxX07kcsWtixyB9SVL60OSjqsD5otYWaZ6DueiW0Y1Xdp4G8N1AS
yFSM2JufYtVs29Dfx3q1DwRhayH/peXVvm8fdIQ9wu6X3we2MEVAKVGmMAzEAf2bJn0Kp59WDI+v
+pl09cq6X5zxf799GbeMrIEKFshcd95bl2S2jprF14u6NsIiJtWzWYXVMru1oW0C7d3ru5UFXALz
/wlCJx8xh4qTBRTSNhimmCQh6x5U4aFXIpQXKUU2N/goO8M0gas7BsZNiAqMiQSyKETboFS2XpRu
cE3bSKW3adJfVfAn9X6H0p2fPFbFz1CervR6BSR08XY6+amLqNWWyaQpA2UVJd41GUKSfsa2q7bC
WO3j3Lc1P3yvi2klrZiTlk+308mo8xqdTlDbCCAYdIIXdayufNXVvdq+fr3OFwPkyRiLxElQMT1Q
B3ZSDGG/7rWdOSESi09RHY/bztP+X4nayXiLTEJPwgApl3lfbRUyl+x+RHJ7M+F6iKFy7pgrsWlt
ChdpRUzJIkh6Pk8oj2V368mImv75egYvhn1I8rz8kOvGmv58lcrGy3ES4YsAvTuy+iZ02HMasu2r
3GnJsPPNlTvt8tH8d0D9fECp7LvM8jrOjQhztm528TCsnc35eH/eev+OsUgw20quQRIxBg33Qx+/
WU1sS9E30XpqvG/jsC1830m7hJbFuJtGN4xvszDZ5O0PqSjtcnivzfs27U0aFaatYZ399ZRfXtV/
f91iE6laaWBS3o/3cgJZUns2u3EjtSun79LJUObqIq00JLiXnUS56Wsh9Gpy7O4twGVWQNR2lP3N
yPpyoaxs1L+C92czjlcRvdn5RQ/A4dND1vBluQvoEJOpTEeFVGFjmdFhjESckqXuygiC9GDk4UsR
tk+pMNqyHCJHFniOjr2HPeL1PokJIvkjNUBAG5LyLpnN2xTHv6YqPzSd9tQgYxRn+pvWJj2gDoAt
bf6jD0WqR7k27bxaQ11PtYc43Q5ohPGovxrDntZlow+2pefFvsqQ4CizFI9BGhZfr+lfPfuzCeAA
0TZAZU9Gbg98x/m2LiE6GVYY5k8j6T4uDrZZ53dWjjiXj8D1oSpD/65tU28bcDNB20HKF1JnU4/X
yZjabRQQRiQJYtZdIPyRkTbTSeQr1PxHiQQEKk9HVy2upwOlBKyGEE0ua5q60mPADReqvYMPTr+J
kVubrNsuQbJaK2nGfOOh9ZCawvskg7rQI0crEcgKn1qhdQtV/a2JiRt6oIAqDzy4mu0UI9wOxGnM
MZ7A6KBo0FwFtXhAwbgTrjvJ28Ve/z0wVBSVQMPp6LiiMaWNsqOjSJ23aArmGpnxKF6jrr2Z9NQG
e2NLKs7vEASquUMqVvE+jvx7KII8NDXw53rpK3sqIeLehKz29dLMAWWxMtBpFEtUZjtB5N/PV8Zv
DT+YPAtZGlm68S2ow5O8ryas6eNxBSOpfApu9EdOxlqCZf0ayBFWQapbd+F1Y41/PA3yWVUDE0zw
05F19c+cgZlQ0ja4/FDTKo1j1KDX0Gl2anWP6C1s8jj/LqjFr0zUnkzEr8ewfhTU7hkDgRtfFOJN
jiUJkpS3gRAf/LTN7dZqttYgbZW8Q1hNVW1Zp7vag07boXm+VrD5lE7MH6nBq6RkyKZe1mtCq9H8
LBAUNzImBzWjnSdndLjTvSqMj0ZxJXlvOg45X6/ip6C5GHSRTbRKOY1pEKjuWMeIdZc3YfHsN90a
2PlT2FwMM/+Mk6TF9MfGTHpFcZs6cqTwl2CWPwrKoXHdfEsRD0K9XLkbxOoqEfzdqLGh+04nbAX6
zpKbB13uKFgpf1orId/Rb9FhOVrVsEszPCpS1X8c0eDeZEKWbfJQ3cXRUxlqjuDpGwP8X6ugFjzZ
URTvBiXdaMVd3tfHuJXsycgOsrnLa8rmjYGrQ4TczI8+UFGV+9alPUY85RH1PUeT/WMhCrMRwDat
fbdI0faxXoPyThPQPKwU1HXXWivnKQQcOU205n4SlBmCD5vifM48XMwbPxYKGrI+0s6/RwCUUvOQ
FONG6I+CVa+QWRaamf8d0Jx7pzMl1lzks3WhBOBf/dIlQMF0/ZXr48EqgpexDw4xMPXBV1DAMbH/
Q6gmFnBweq+jAm8U76pQe3fq7iufCkXh4vghDeJONO+iac0j5mIoODklizxH0fy+N71QdVl7RFC2
VN9X7py1I7G4csQhhj8+j6Dlt+IA1zbINiAi3K8P3sXwefIdi2xFLGBnRXjHudTjncxHUd47al51
rJEs/Hqkte9Z7CPB7IqpQPXUleV4F1m0srX4Ru36lSC9BHaB9T2LX8vnZ4YmDvgdE6y8P6HUg/eG
HrfPgtmDGdL3iV5ve+v3ELdvpfSQgnEuix7RNKi0abeq4/kpU138lsVDdQrTHC8p1rDtDXsQvvWz
sKNJzVfMbkZPRxy4sC0f0wTAulacP3494yt7dFlIG0Q5royMoCpm+W2u/QS6uhJQL+8eDKtIDslF
l8CNLlLlwurmy9dSMXwzgNajL6MMxykt1sLCpz7O37n8d6zFi1ztwazg76C4gdFsaxpnuiVfUdvZ
mlm1DQ1xowzmto8Vp+PNiwCwo1IyNSI0mvLbUrsbY3BiorVtdaessCW1lJVG09pcLMKW6iOjJHky
Umij+AhAafM/pJ1Xc9vclqZ/EaqQwy0CSVGZCg43KPmzjZwzfn0/0OmeI4IaYXrOhctBVd7Yee21
3pAQeyG33MXaRvB/mdFfDcXqthx7XxqjkiVe1IhwWibq9NohwYk1RPE1FHo7SbgNZszTA/JCOUEd
qbav19bKPBdJlNU3rK7SNh3FRh1U5WTk9x1MuKQ6KsHfOrfuJM33OuG3Ci03nIt9JG1xObdGevn5
h1vcKnEHjQWajuTHcLauDdDWopI6fiVt9fLTQwsPBR5Z1DAvYAUF6GaVyHc8RbGIhvxU/MK//QrM
6nGStfG5s+ofhZzsh6FvH8yBnGIgHeQB3/Nhju7QsboJcvxBvh565TKKwQ0MIJOM8aYFKWx1M1SS
DJxLl+t7c/B3VqAjkdPoETYJaNtTzATM2y9lxZNaCfsiN68NUbwOQ3w5WwGDFaPwH0Q92me9+gJ4
hXxRo+PhNJk/p6mCPyBo/RXQ8hi/GCLYQKx4XiWIMvtOUlaxO4j+wY/xP5D6AfGFtpS8PEUy3SzT
P5SzO2ig5W8hoZieSlul7MvSAHsalXPVghzIEf4+Mh9mPixFFB+0vjz1FmCBuX5CvsypxH5vxg0J
jRg2US27hhn/zfJk//Wwn8dBy4LH8QxvVnIpyuLSuRr1TNWLMZeU9tTLFPAQ/xwbyQHU9ttET7wv
E4B9UrYx1Z/ssvNGV9dzSugfpmCGT1JQOoaZn6KuP8a+Af9EdCXgjcmI0bFo2tFQPCXqVkVkDatZ
Og3Ah8cApkX4va/BA5i7YSAvZsUJ6rSOKBH0IEQQEz3zpCrD/UKWEcH2hcZp5VK0R/zdYqzR1LHf
NYtkhNi+aGqxr1HRckJpetE7XdzVk/kYZNJGjuJ8py5R46JULFLil6HKoNl4fij0eZjKKWZWpwjn
HWDSRfArT+WN+dhqZDUdhu/j4pi1NbLcot2PSDU2IT6hwUZfAO3wteevWngboGoUomAMyteLTVYR
MRYKvTypQrVXkF43cB8aZ+1bU5q5V1jhP1Fn3WZ1luxwFCsOoWAg+Ek6wkCq3S/YmUJYeuI8J25S
J1R4hrq7iS3xBlKOf4M1yL02WAceu5VXjtr9kOC3O/bgPEPtJaQQ0fQqZvXHNByQlRvRmjEdUYuv
1fZJCMm7ydGDVoo/626+QjgCuQxQ2RLEC9xOhObKhLTTJvHtjPVUWqJuMZKYGSeP5/s+qco7lXxG
lDc7qRDAXo6kFtCCwvivTCu3t8RjPDZ22Y7XQ4mgXM/rOax4SgfmlZjg5zconCzDSx5Euz6TjqWM
KOQAODaf97VeTleN9hJVT5VVu5KVHjNt9jLkcDAifOvj/gAs/KDpxaEMUOfr0xvRwlN2DO7kqXnq
xxqKsYGa7OKJEPipo3UHpZZvFxpyZz6WjYjrVRs7w0Iky3w8AEWseUWZyEq5auPIHckA9dSztPrV
1G5KlHeQsH8IlT8IBlPeU/a9X7qNSKJOCLPbTsJgomhUWwn1B6nRyeik1Ytc6HdFRFkeNeEEHK7+
rZC1fV7g45L7h7ownmUkYDKxxMQLwwSc2wR5vqbkcmimYRcLP5Ii3RdZeo9d8mNqYDwh19FDauGG
IsaSvjP9tLGFXIj3iRRSnVF7HZVAsgqTLJCYwC5Nh/Fhw2TY2DxrpZv3w+Tjol7tnrFi91sRi1o8
ohI/f5edxk53lFP81jUc4HpufkTWfn5Rf+W34cbx/cm7APqBiI0S9gFYg66BkZrRNj7qatWp7Bwk
RjA42AWe7iq6C7PFSz3BVQ9bLJPLMtLCefh3o9YS1H64sIS57hozD6tTeoMo4066SU6SWz5Nt9nt
u4bAVfY9/dXc+q6/Gx15x1fgm4OpHznNjefXRdAEKBSpbvwjcZpVOS3Pv0QcA20yG76kNfZBSvLR
wjuo1b1I2HiAXeSPVg2p5w3BPYvEbuT5ru6DgwLJt/XU3TbOdbWaOPAJfBANwRgWoUj+vDrwjVa2
ulqIi9MUPPtk3WYtPM55eNBK7SAFoN/96Vfm58desZ6isHH9oXlr/NzOR/MN1ok9DT8NQbTVdth4
qazg/pdftlrnE3FIrppcmnJq3GVt+KBxNth+iYBEHk+3oY56b1nico7cYKTjmF4iAhThNlcfrDHc
mXpJQnV+8TUdV3cehm0FtfPYzcPOgrGRm0vCmyyREXpz+drifV6p+mPrv6ZVfMQlhOAvvletzpNR
OxFDd8iey0HDrPk1wT9ieKyMx7z9JRiJgbBi59TI9eO2AZOMN1RnkANrIAfp9XGKIQCbEBM0HOYr
zuiv46n3xNG/77jLG3uVEJDrIutnlEJOwSuv4dSG+PWg5HZ5v9CP5z3559LrPXlXznYk2dMh+7bx
AcsKufwA1MpApaE6sUbojzCGM01q6pP42HnjDckz/TZ9MkFoz46G+axdI9z6lN6W+y18wFbLqz0i
oePNNNJy42tOqT9iw3BbR1fYQ5Dkbf7Z6OfyMr7oJ2wEijcyr4Y1TjfI1aquy6U1b/AUF48uV/DK
g3Ic9/nL1jm7fPq6scXYEodLjLkv4KYpwvRBEVeQLDIfICPFj/R5oz/nR9m/Fs6HJt5fCR8OVURI
I4W7FUSrl18Nb+2TXDgoE7vdzn8aX+Nr/To+qrGzJShw0bPlwIEqIaPfpUARWmK2D81yiuO92rbF
qTevinB2xiZxN3q2HMJng7dqYvWyzQwZsIdFEwvYqrsz4l3kWV7rTYg8OcgIC+4WWm+rU6tTFEV8
op6oK06tEJ36ErapMG7M1+dN6AouNiwJENfn41Z0KeZNUV+cAvPOZ1ePW9pqF7vpfdT+3cBq1KzE
iKbApw9jwmmRvYCmDZvYFszCA1SzEZu/y4hczBHbCBInh8aFJovMG2ZolmXQCU+j/5dnkDeMxR3o
UVmw7tO+QiUtdaUqcAIqg2Y2XxctMCOufLhxY3CalbcwwuZ2ojiW7at+2Ac+ZH+9vs3heZn5dKzE
AEqqHL9lOWosvK5tMTMPfkh5t15wEMU+jsLBNuTMqZsE8B+iQDpVBOp7g3U7ieLOmBtPDizPqH4l
uLQWUi7tMyPM3JhchhMR9gN3NrA/as1uJ9b5xhh9NuOI1qMczjbF1XFZ5h92SlkPtdDUVk703iBQ
Od7U1TBvXR+f7RWk2HAd0U304daM0i7NR2GslkaokzVBfxu1w2OW/EzV3DVa6HHJdZ5lPy3sqEvz
FA0+lF7Tdzd27GdrzwJbgaSYomCHvto//RTXfpXwMFdv5+/YLg6v5Q5PcqxVKzv91rijh/Nu7fAi
YpK3rpGV7te/Io2Pra8ijVEkByEHtN5CYi5OqLQr7nhIoHEi3WEcq4fYo1lxQy5wVQ1/bxZlEvJI
7Gn9suaqI6OKH7NakI3AWLIObobwZQlNCulVrW6qunCAC8CwvA8T3N+Ra9BquK2K6Yy95pGvdEwf
UooyunFELGOE1h4TXrKXrSJT+8eDYFQbWLt6ULldU8huLB0TM+32gT7JBytGaGfIJcERy3ZnYj/k
S+aVHJXkruLyz2RCPpHjBqCq0jhxCF5ACjyNRJWXCVeWlewyxB7zKDkOVub6JXmqFFIW9ttpQI2r
C225XNgJUNEpcBvN/JjUIdzZZnHmtcL5II/FP2NVv+oDVg2lnz2EUn4bF4GKjAhc6hnnoVCX/hK6
vlaFeBvEVPWyOqf+Lg1tY09yN9zoM4XgqMXWqSVstfWeXElYeBPglK/X54qC8K+pWlD3NCeTtrpI
JGjKvODyWSH6r94P8OxCz0XEhS8FMliOJlbpIt6rkljaSQzFwBRv20i4i2TtIGAk0oYKYPXhmMr5
6ySIb1YtZs5kzbbSYan69be+K5qdnawaJT8Vx0dVQbTikiPeSoncYmB0yiJ88gbZ9VOMvdJno5yv
AHw4ZYf2Qmi5MkFzLrwWfbyHMKTaWGRwxhWSdbAmf7juZkSsAmlMrmLyz+Q7BR2uvcWCxBtPOKXz
dZbftervGNB0m2IU2OKHxizIKVX78S6Q1X1VQK2dsbKaMSgrMeAeXSFOXLG9jsQSjZLy2W+Hk4Ll
GiUQz7SwJsPOujKRaYnC+7FsrnrMsAYSdbbc6hi8d4+Uel4pgD2I4KPssZqoTbJ7qN72nplVnjbO
i6MDbOr0KUdhKEp+WaicYUv7jGubm1oFO2MzvbgVSa3qU9GM63nUEqwZT/Hz6GIxfr8A9n23wsTN
Lp7D6/Z2ut7Cva2AwZcB3BKwfrgfkPFsWgPfBQLSEZn36Y/P+9+/VzzxoF4Hu/8dJfKyudV1ZIjj
gAIZ8aKBHT3Gf+340mCs+PXqvbjzyD9+DEqXn3/oU40XQ2GV9EkL31QKIU34HzawCqPamUdkLTFX
tabAsrvL9I1y4SrZfDlOqzhqrquwDcX31aAflUN8DyzJMW3pVT5sCUeuZF//py0osiTWMVhZB9Nm
oMV+Ixdox/RvLdJbuBZ3XhmbR62Pvitt4fl+gmlyYRc1qtKWoOxatHTmeuJVppTXqgF71sgcRblO
O/8lUIfveNM7OQlgxzeDlymSNkU2l1V5fjyBMpKXiouG/+wF5xUvT+iBDZ/ceNUrx2gy2vG3zm1u
SFcmOzOz/9exOc63IiZk8IepHRJfnC8pKR+DvILxcSryv0RrdiZvAak/2f9nLawWrZ9w6wwxLcwR
CeAQjxDUMtSicahn7L7eH6vazTLj2HCQg1ritcUNdvXc10slo0qcpfhXCLY/PfdtxmTLNo4E2Ikt
3toNECN9LzXFxs75ZGGfNb1+MA5TQvaYlOj7s0p+7fbkgR2q8CzsrbNmVTH5727Su2XCFtbfapvW
YduLvcAlxmvxlyEVFPf96AaQNJdTf4WwcUWV9hGni4NsNJ2tT8lpjtudHPrKTVsABpzEH300fMfn
y0UX5M0YZmRREqXYyFKtUpP/+lC2H+uYhOBirLdaXYYyRlo0poDZACf6LTdocyUK37mfPMo1abt4
UAKEepFkjATEZ0jVDnTJqPXvAsM6mHJ1GDtks4vwvjN61wL26YsIYUrqr9EXbUj3+69X0OUJy+77
8MGrYFebfF8S0yE9qXUEvEd3xHhLj39VWf+fQSHThRy7hW/xavZQJVUCrmIGxWvwUD8AyHxu3NmZ
PSRINhfLpz0iktZ0NCmIz1YbHL9jBbPZGpxAVjtlj/9p8+3rMVtlvf+7Qx+aWO3woeAEsajPkI1V
dmZwHwou0jVOdsPDxLe77jrAPHOTGv4eVp6flczVh2ZX44iUvYBSRZWeNFt0JNkuS1A4qFUfsj+G
h/Cbi62rIV+jfRPFNvbF3tfdVs7BIu/d5oXO25Osl4Sq4Wpxq3GoDqVZJoCNrEOdQXVC16Qz0uug
m01o5qQhkqHqPQ3ZvNT/BwCzp8To7SHBIYT4CfvWjV/xTjHzxy5I7DZAQikVPCxOZdvUvKxGrkmA
WY2a3Dhc+TIqcxItJIg8txHmd2a6gS75JFsKwpXMvaihHbVASc63a24t7O4JJ+d2uA4DaMyaJL31
av9bn40Su7jhmMzo7khBKxGUouvUNHZkJVSJrfg4VfOu1rPRDXzoXylsUE+tjAQL7fD165H/DL33
TnXFjYSSMQr759+pDhrJP7Tjlx30qu67Y7hv3fIqw6Iy2Ssn0siYPlNwKdz2JfYSF6tKZ+MTloNg
tfjOPmG15tVYiDI/VvkE4dscV2QCikeULHiehqeQZ4sSi04SfpsQBsJnzdbRFjSQKhpz5Dbj+dvU
jDswRm6W6HbFPCslwkBgq7Hrccrq0PXpKbGa607n0e1/k4QttunlpSzy+RTKwHgsQhGrmVblXCmS
TE9PsxndVf4hNmRXwsdd7kf365G6rKEgKww1n42CLAUbdrVNraFClcvXs5Pemt8on1ONnG6bGRi7
da0vV1cS4XX8Q5ohTFyVfu6mNRYfeuqUhQjmqnuYzQehif9ufNYn5+LZZy0j9CGWnoMkL6bYzE6W
/7PXEG76Peoeypy2WF0Hcu+UAmZJXEdZgNAvfmLRnW+cNr5hGeX1ImIORHA2WOswROff0EuhlZmB
mp1KCwdGnenIysAtmhhD0cVcvvZKQwKG/ziNkh2MWy4Any0C0DeKhUA+ckVr4k4YSfFoZszMaL1F
VuOKxmuGeKWIGenXHd1qaDXWbc2hkkZUwUPjMDOzvWbgAB86RrJRF/ykIXDE/4b1rnalH2ProQxL
KTT/YfSm00nQD0TdFcVfX/fos8vnrKXVqm6LZDTkpdLLQ/6Na7x642BMOIBMd3iwHkeydM/jS/Ub
GOpGiPLJy5awYUleQBOQZCgJ56tG6fwxSS21fI80Z5dC38G8Um14SB43/H7LPePzrlKKJ1si4lq8
FrcIRwOdMBlwto4Fk18qP/LwVy9Fd9YIfitSnT6UHzofddvB9DKrOOoyUmmmbEthmdlqln0jo7kT
k8046rwI/H7/8k5SSc6aaEsZ5mocctEfxLktSm4B6x9933+fPDzjTYCJbpndCg5Z6z1JcWx36/2I
0Zy3lRr95Ag5+4BVsCjm4PV0hQ8Q5RFkauAYxZYI0lYTqwfNICNUNSppeZJ7xRY71J30ZmNzbjSx
hg8Q4ApFbuQ0gRufCZIwjeqNJi5zyOD70aXkrQJlQWHxni9Zo/SNIu/MpeYUkgNqkKlSWpsNszgN
ONOTTkYm3bqiL9/SkonhjIxUrkaba7SWlsXBJHSABCKtPEbGsza/ZlRhp28U9aGjV96c19g1476H
5qGbGQc5Fl7jrLku0+inOh9JIXqKELpCUXxTfRkTuaz/B82lt42j5PPvJJJRFxdYdR2hJ0mh4UfD
oTWC0A5E001C40fY/+46GIVz+D3EfjY2/umwLGmF8CkjS7nxBZfHJiPF+W/gSK6aZHDPpydDXawI
QkYKuqZdj5ZTqZh9J81oB6pItTiGYlXs4kJ9tXBd7gcTrFNX7GWeYj0O2M2gvJhkMze+alkU57cj
ijpLUoL4GUimtVr7YZYXvbB81eCMbk8exq2c7I/1xrmuOOY1+VAnae0t5ZZP1urHZi1xBacxmkKt
/JjjLs5+DEX8O5E5xcb4SkvRy0RhbcSzyIqB/CsDWo/zMcr/BGRnMAkJo9b+egwu9+b5t6wmZpLH
RE9qhiDWJLcoXyToiV+38Mlr9LyJZXV+iIMUYZrHQvDLU5n/ABK741bbSRhyjNR3oiy8lusejj9P
mTS3Z/MWZ3rv6y/Y6qNy/gElFKQgWag4TfFbjL4XVEy+buDrdWSJywd86GHcppmcmPRQKMbrJH+z
or+tuSVIsNXI8vOPjYy9Jcg5qwam5LUvVbaajoc23roPPrn8z6drFUoJgtDO5UA701jsfQkodPGj
Cn4LaCpNMh5aex2d1rxLKHTdpeqxDYqtwhwd+b/vSh5f5x1N+iaoLcsqT0WFYC6p0Kgy91p73ca9
KwmvErr2X0/f5ysUWuxi4rRAhVcLhMwtQqujAddq3KVG6GQJhJbqyS90nlWvRqQ7lS69FsKjkcjP
ajtvxJSfHwhU4Xm9EKqL69NREaR5gO9BUGnZuuFaqN450D8WhQ/2yWKTo8xe8zvbbRGwP0msMNkf
Wl7tTb1LJj3OabmTjnXmVEdk611ovnl8Ff5dMhwVoLem3NiQm82uBlzKB8NXe9aYZQVPfvyAmqUd
9tHPBTA6C+Y+0vIrA1aIUVO9ampH1dpdrQpXUW5tJBA3x361d9UeXF40MAItdDxHSHdL6JCaduhG
gDlb8YrK9wKrzLZO3s83GkKHCy6duV9nd2qpUOXm/VyMKLjPgNLdcBc5raeJh0WrR3C3cgqfHoQf
WlyFk4LQt/A3Gfay12wwegWl/o2t9NlFD5Dh/3RqdaUmvCeSuGYrddpOW5SsxmsNeZdSwoxE+NOw
d7s5OYxJsG9GlbgI4zuzdKJI/DGo83Unbl22lzBGnjEfPkhdXbZd1w58LqeJHLVO43PNZAFmDOO3
dvav05TAZ6QeqxiQMqudVM6oVlvIZvPQijCXkDo8SNPcy5vuKDfllSVWx0S615EdkoxTIuwtJd8R
rgDE1BYsi+i2cOTQM3cqxJ0C+XuTYDnR5jd6dQXt2qkCY6f5LSWexLX02k79J9gHHphlDStjRYeC
gKGDWanoDXSvvkTm5GcTvZlauA9VYqIqe+KZ/7Ixact2Oz9xFQNlQUJoHCVFyVrtgbHQ+gDw6bIH
Fu+UxDOH98BZ2E9XiZveRt++bnA5wVftLVOC8CpK+Rw/q6BDsaIu9VVqULDJAVnE3/JQP86GxqAJ
J19Tto6b5Wo8b+98DazaI88JG7xj3cd4QyMZTWbTmV1QmtUL6KJbcb6rI6e25estt/PPb5Z/bwd1
db6iLVrXSsvqi6+E2lXc4Bg5E24ALhA1J/hPN/i7oNOHGCFJM6OUfZqTgrdsiNxeF/ZfT91KEnh5
E5+P5Wqt4FmbKNNydMs/B0fEVdaOBxv1ICL4m95LUIQix2eTyw3trXz45XP8vOllmj/0rg4MvNUG
wiw/wi9Psm6a6m86zU4TFTujpD3E8k1p/LnR463VswqIwhY9NTV67zGI+8lrTsrBghNyvdyP/d/y
LnPRi9h6+n9SWz7v7ToMKqImSgJ6m1vUF/LCscwAtYuJXo9I1t9axpMMvy0eu0MXk5oJjTvyq/ve
+D23D00dOOXg3/Q6D775Z9JDHS1HF56IXaNfvzFCl+fH+aeu7hUQBapYGnxq7ZYByqx24vG5TuN2
1n58Rep9szSyubFW90zj+yqweFZ6CPREkgxMgKa9PD1JeF40WuFOU3FvGvd68CNggAxtI0b9JGV1
1uW1iMZkDXWStHSZhpCEDb3EuBalHsWDgyRGJ2REHOobXCy/I/F7BharMttDIBBbVmCmdJk8+MYn
vccL61OOA1zCLIez/MITOBj9CHFiPkkaryMYzD0eaEWdeGKeYXuc7Wf9qKffrKK7oeaEt4BuzwO2
iIq6k8f7qBYf0yh/nme9Iq/mPyg1pNfwTzxaVFpmu7BuByBgsUmgVqqOliFNAsUyRM4hk2JKfvNr
oICTEyf1WYtnwA5V84Bl3enrpfZZBPOxj6vzdDQS5NeXk1wPrH1miu5g9i9fN/FJ7Ych/DCO6+BU
BGhuLXFZeuXXtvg3VB0mU7KLEwi67BB5IYar0458JOc4WUgeRtmDefh/ycMu3bmYUnnhiIA6Fi/E
tlurmGNtJnGTlOYuKo3DFBT7vtLEXdX7f+ZSuW9MA8qmeIhK3TYzYtdG2/Wx8rcWfX5Pblq5pyyk
7vqpsgFJg8B+7f0JtxXYOYKjaEdBzReTJzAopRMn9wXKJaE6eiM6DX3yQ+97TDpIPiIptFPS+16f
91aW/zEL5ILGkP+ysyuwo07QX/mCdhtlbHvtsSpVtyP93s8AC+XC9f9q3+K2+h23pWvo+S5tKluO
01MaI2wRq78LS72fo0QAQDxTm4ffDk95nMt7YqRHuIWHxr+VUoq+AR8LeljnzumbhxBxJSzlxiC8
LcfoRxbk+1rtuVq7PxQlbmSA4BoFlj4crsrYshEyQKDkF1HQTpQwhQvN37Lcfm9l7Xub6X9Ga9pZ
sX9ddTBh0/ZeHBAxVoIAk9IJA6NB1K7EIUDXJSC555e+4xcF+oetC1UuK2GP5sDwRql4VuXqaJb3
4szHzr4bzSaExwM29mAWfduY8Wkomzcz0n/HQXwUgzuwiQeE1R1RMu8w+UDu4R75FdR4KOhOTZgC
Tv399SK/3EfgvBSZNy/4b46K1eUSWmCwhhaeKcFWjJuMBvf96xYub00Eo9HMxqyYuJL1e35Za3pV
5FKWNKeJWqXEPHcqrz3r6utWLkOC81ZW58FEVrYqIHKjDxXjtM7+LNEkFtInbOrkRPWwvtl1gnz6
utXPRg/0z0LCk4le12589WwkZjyiUJ/XV3H+M5usjcG7rP3SLZgGjB9PIHOdzZ6DDlOEIWhOYxru
uspyukS8qqUAqe/vFF0dfCb+P3r0ocFVjBMLSdwoCCCc8tRwdTgvOqCGr5v45KVNpwx94QGD5L2o
qXdmJgcl6NITimm5k5dTTEFSQdgx2EMxc/oqdkZ0oAQgs0Y+fDdr0SaPvg+08Gaoxftpkje+6JNp
BAonicZSNdC19TRORWZg0SSQ/CjbQ6znB3HLFuwTeBJ3yfLQQdGKX2tDh6DVkpEwjtSjp88Haafc
D6YzvUmRLUEalb0IOIH2Ew+FoneKZ16nU+jdvRy5ljc5MkB/Lm8TFEFZtBZFJdx4V5u+VUq9rVue
XV1WvmkGyD/diEqMGeXuIFiQjYTBncYRCsjgh3tN0sFFST7Os22de+CWjmZzkrPxxeh+dxUp+8TK
94kgE6EOpE6CCtKK0I53HAkGZWUdZ4qgeDVCyLDoSN2FUfojb3pP7WfFQVf2NTUzJNba/i6bEIXX
Tigg7EK/QU+2veqEkUuqRxmxBddQ5TmBZZAefSvXHeoxACp79T5FR7MTx7tEk5w0V//Gvn+d4ciI
gxBXdEcOj7i8RHM5KhWQz3hQmilgdYHrZICmV6hQaLPgsQ2rP2qnkZkQh+9hFZyyoY69Aihza1lY
MWMbJUWj5vFQRSPU1EQuFSws66p0TGWaPWSZ/ulGaDGqVBwCtfrTJ0IBEKf5ga2q+ZYpCRq9zRjs
MSlGPVDVU2w4u1+QtKj+9DE+QVaS37ZxeZ1q2p/RH3/k9XCUVJIzJarRdqWKh3xCCFdRROSym+cC
TINuhU5n/irQ9gSHLEN4ygHfV5q7sWkvTyIsF6h9UqXQFy+EVTA0qm2cjDFmb4OzBIyRLb9Vzgw5
o/TMe2uPINyufMXj4j5wu43tqX2SSzpre9m/H957U53qLcuoO+km/g7IH2Wd/hMBple0vK4bFYHG
sgLsTnUBHlC9xwPuz2SlHn9/UMfqTzPVtSfPodcGf1FKsrXxqUkLR53+0dQIf7C7XL5vokWBq9yL
0fzYmIHI62iAy5Ec6gk+adQdI6GFcSOJezkQ/6bkS2HMN25aDFzKVrUT236fdMU3Xeuukw5Whgkv
24IwIdWjpzSmO0pz5DT5lKOtW3bke+SrhivTVoFjcIU8+rVRk4KKtmr4l3vdFLneceA1JLxNrNW8
kXepAtxM51O/q6/KXX/odtXVtgHh5S1/3sxqigpy9bic1vOpAQ6LbfV1KJjHRm+9r5fhVjPLzz+s
BNNAHnqc+/mEgFpkzVd9exP64+7rRj57U56tt1UrVREVozyy1vOb4i7f+Vf/AKs7gexztuFdn2V/
0ehdbgWwy9zyq/hIbhtjKCSslRb/T/xU8XK2g5f8etpJYDR9db+V/F1O99Vb4qxB+XwM1QqvkzqT
6Z30J6l/5zH2JWmrXk++5ln6Vk7gs/TFWXOrBSgS7gP81ZaDo7B/Vidz7zuKPe9AczyQwOCJuqey
MX1Xv0/u9OTzVN6E0H06oR/HeLU6u2BIMSjkG9R9/qx62X7Jrg83S3J9+7j6JL4hc/phRlfLB1mK
rMp7WtPswUMVwrEkiim9o9uKUzCrWCA/brK/LyGi542uArc+SgokJ5XulGaNI6LBMF0ZQm5nQw/a
WXAm7fcod/t5KJyvN8vl+UK7pKbhnWv0ee2LY8V1nmQNyzcfvhEjvITpU19H3+MZ9r2gupbY7Um6
bsBH33mIF2sYFAFsAhk2wRpPhvfPFDS51fGS6B5H6sa+Kv4toN55eltg1ksSvQvBoZsRThJq+lgG
SF/nimYrjSXzUOUsn4wmPBhidFNIKvd3U+OeHooo/xT/UAg/SC0SvVShOriXtf8rjq3dSLjRJM+E
4bsRkn/82lkxyvsTaBnL7ermesivYjW8SeL0UGbld5Jtx1E2Dn0T7ypLQ+We4AivzG4SUf4FXztn
luvnvpd2ZA205HEIyr0my4e8xDnFLHfDWB6bibs2TerSs0opJ2pAfrn4g2yr7ZsgehfBqPSXkFpu
2f81S+N7IKCIT+gGHtPTzEgBuQ6oo87gckkFGruoROQPXy+BZfdcTIaOdgW4e4nK6eoEy6cqHKQp
6jEULlhoko2K8eHrJt7xwF+1sTq04iQHGxPThro3j9URJUR7kTIvHravss9P5A/9WZ1Y3dDlUwrF
m1x9RjJlso3dfDC8JTiXXc2JPWxWN+RMNttcnVDW4KMQEtAmKMzeJVZZvEn0q0Sh9lhljujGR+H5
6zG9vEvZuR+6uTqmOqFqjLwK+1PWTqDrwp2FnW5Nue7rZj4rFBA3gq7BDNkiA7B6bVS5NpdGiXet
UTRubM29LTb+1TQ/T3PgCGSux2nYdxOCQKb+IgiZ1+jI/YXmVVR904TW7hVl48y6XLAymWgLpQxQ
UGQ+ljPtQxTR+UPr5/iIkSCN7pIguRH6/6yFNdKtnSHB4JCWnjplb46jHdLVjWF9zyyfb4mzXqzB
kn5RZ4MfQe7oFFj6aud/z+t+RvWjrW110H27QiX/qAFpvEsr2XiUZBJPcay3O6s3kl1RIqk14xfn
WHUXOlrZ3YqC8Rqo+ZPRZm9JlePn0drlkOY7Q3jngxa7YbrLyEfYtSZfz+NwiIr7TBPvZTWU4SOP
v8T8Bbjqay2+iGIi7maxvLPM7jSO0N9SubhL0SfS4u63kvgnouJfs2bs2vmbxX+ZjvWjnOWuVR1n
60lpuhtSK7aMQLkc67su1p0l2ZfzeAuy21yAW4qOn9Ddq3ltd2HnGVmJY98zwFy78s2d0KeOkU6u
ZU22qXc27iU7X0kxKqVCgDKBFGEC3Iw/ES47yYFyP7XdXSrmv7p2L/Zood/KWeFmxIBm7ndXqtli
o1ejTVnoVIgn/x76012Rh2++rnxHdeIaVyO0jjrVcgvcTmZTqn4mIWJesRVoti93/b4drdnJlQxi
EQJArjZXlABbNLGa8rbWNduEEDuEwDyE3BNE0c6y6K0qsl0+d98yHTo4sM/Fh8PnUE+He8W8KyNM
lCU0X/kXBUcEcb6upt41S+QQlachu1HBxxpdwwWFrluYwVuR7LYT/ou072iOHEej/EWMIEHQXekz
U2lkU9KFoVJJ9BYkaH79PmonZlJUrrg9c+lDV1cjAcJ85hkI5HCsIvzREpQxM34bB8E9WuObiDX+
YJzYSLdKFDisJapVwS/k9637RZr4vnO/JwuLWCVPIh4WYInfhXX3TuU6gORP+ijD3dvJdYhFde2U
WMCld1uJsQoPuDLacgJ6MhglH9kIMaR+W02YT1wCaiXSmwhOjVPBUOBOTK2qHqahezCyA0yCLPW+
yi0SHKKuMWFielMR7otGZQqaKyiKT5FxG610S4z+L3g0KKzp6jbDa4YDAV0xFSdLbLt+X+YSeDB5
HKDJaLzWo4HesTgEHs+htKvn4HdLTi/r50HuH2CVY0/x6LQMZUj8hFhXbFE9yjMpo32qJYicQmA7
ynGpj7B2qIBhjhILl6TDIumuituzIr0MELWo1GcDraTfV3/l8jMWL2nGeNnGEa4NWHVbMko7sbQm
mDF/v+/f9/vNJH+/X6OxC1WxINldAxXFbNL2lDITejO7BJyM/202i3czT0G/FEJctCXKMcNw19Qr
3bS15Vq8khpEGElYYIA6UfFwgXZFiPf7HH6WVr4v1+I4tGMIqRSOLyKlrqK7ZDap5reVavij8CLA
QPz34X6++xhOgbqxDpAldH8W77FOow5USbx+KFM5E6LLGRwAdv7/OMw864tHdoRNOjod2ARt+QCn
BRNNCHM0VuLCqzvtYi6LlzwZ8IoJMgbp6tHT62aTQS6GQ1BZydeweStDqQv8EKSMmjCjMli3U/uU
o+oZUMkps5u8vk9jvLhd5+QjvCCF2hIgh0EQxOTaI0eTKomGE+NrIIiVz7jsq0DqYJLDHhtz0h8L
+KToE4WZ3cpVvTbpxWWB2qcYZeK8VyCtmYwHMotPVOh6jsHKdpG+Lp7FraHjAp87ApQYkD/9vmFi
WOwKApRK7kgEPHAhWRxLiCZZ6hJ1OjN9V+rlQZDIKY0GSEELPsl2Sb2R4SJiUPyX4keVlQ4kXtEw
3Mp65rbaTR0qBM7ygw6bIEOHJMUsU5QUKKPiMIug4MtSdGxF0WrKZA8fCCiqZ8VJArq6nLy4Rt+w
4PwRnEOTDVAa6j1RGf9A5H/wlVy4LZE0yiw+E0Q2bDROCVFfUpCOip4wE1YLz3L4wSkiW6gvmaoi
PpPgpmugaBpvpFY9JVA5ziFqnIVgdCIRzUNUfHGNaUEYe6x5HbJ7gmwqK3e0AiQQ/zVJoeUiRaZh
ILtmsTcBKZ0q4L/AfTyqPiLhoen7jdo8l1CqDZilKrda1vrZ8Ae944c2vC9ZbJGS+mp/iNmfqKDn
Sb6PtWQXMx6aE5RwwYfTrVao3YQ0PpOep95LQOWNJ7AKNyB0U1SuYcbVPiuBdg4BmDQztAzZqNwY
SJNibUuBjVFmieWycTodZdL4Y+p0O9S2ggGzGWUfBZJv9MxspIcqFfdkyDyqTLdalZ0YvafD4AaN
F/LoZurCz3aId0DAP+fhCEs4xRkgN5+HZCOH6aYd2z8JvGosqcmdXJS3UhHdKf172fr5WL/T6jgK
4P5VqRnk/IBO2mNWN4jgsmiXs8k2esBn5rwaVx8kZCCDem802SmBjKk9ynQfJ6SA8FXwTIubInPK
ERFo0aHM7Bng4rpVAfwgCbLOGkPdNOibLoEfVZ9aWXrWuHYXjRJo4yT5jBqo72BrvsnkWe0KD0wE
55/e6OB7guU6cxcgiCcuTinL+nCEL8t4V7IbXcrNMensoSlWTuiVl3D2fEWxR4VQlfSVwl5c6D38
ggDPnKAUVlslugxDX688hF98sh9XAIrViq5CFvsHHpCoTYWtgCGaHmrEnRF02yzz61n/SkPDk7Qb
MX4Aj9TkseqMuf7GjI9GfZKjAzY24kQcI8Mfhs4MuhC8G6iSBsVXRPiUpRAFl4fOoWgsmZI6kW1V
wv7n9w/xJYfwcwKorYB7BP3fpX0PrQmXah4D9QobxH6oHSOu/IgHW0By/DxAG0qYgs8c6M2cI34V
VdgRFXHrkAwmZvJL3BDTQMQYNFA1ZOBvx7WT5vqDEHSemB7i5gO2TXaLjlSW3ffCgwLB5DQ79jJO
dlG7qbBpq09pQG2EvfN0H9ZHkejAmja7MJCd+fCPaeO0JfANsKg0lJXX4kqqT8C8gn8C8AQaEPSL
wC9sGw3wphHSde5gtw+5dJw7DppFTf1dtiTdjhpzgPvcWpPjCo4cA0NxmKpzEYp+Eegv9mapqE3N
GmjmzboAbQQcYpI/R9MXdFt102NFzxRl0bVQ6kpZCj1MtMNkHAjR+OkulEtZnmho6xr3oT9bccb7
xol87gmrXbArRWz0j2f5cgPErVnm4vv7WIYJlyuI1t817uROdrpL7NwSnvJN7Ua30UqF9QpBH6Oh
HSGiLHClRkKzkUy6gtGMGjwAR84tCKRDgexetdNN8Qa0kwsh1xL9a0tEidks79laxPWztIyfcIFG
XkyYqrGU8bgBV2wb+wXO9l7ehQ49hV7nCl7r9WcNimNW5CdO5q2qwmE1v5/k7znqIkqmcY8stGgn
KEmO5kAElzKYrTaKXySdm09/C2EllP0Zz30fcBEvB3BXC/qkn+5GCFqXdYer7GjUb79fUGuDLOLl
mqE8F+noBkILJR5vjeBcr9pOziuzXDkF4sxwFVBFCKAtysFDUutSpYwjLgEoiCGa+CI02HC3Qy0P
AHoXxs5mbCsnA0B5+/f5geR5bXS8ICr0JQwNXL7vp6StjE6Jsmy8U1XhYVBUR4feQSJJjsTlk9IX
56ZDg189QJnM7HT5MEXRH1Fr7+JW36VcLyB5Vr5kWnwrtrADHBXgz/RYeZuaJvAR9lVN5Aj5Q16c
huStQawXQ0itA5rWiKAs8yxXnWFBoR5KnRlM/4DyN6XaGRsZYo17uE1pnLo1XHPSgjwKXERFInXr
how2ioW+LEIxLS11YP1rn9UAY4mjJeO5arpNMJ5rkd0EiEzVMfjIGtXVgr1QCG4J7+yoicwaupkN
o7d0aE6oyLtNiw4QBYZDad/QNjVbaTSNfGfAsDBAU0bnoHHJ/WOrHrtgHzePaZc5jUFtEUIhbVLc
GBEE+dvXbirdMAD/Wk9PpQAXyuYxNyJcCWgqtKgohajAKblfcnmnSH7eZRtGAqQ7z6LKj7BUSc0p
lPd976ikflGrzCkm6JgKKFgxMD9p12x16XOoPlWE8HrKrBoQxCYPEOY+Cdm7wvkuEZifSX8qqL1M
ElgI8MDpytGepRLTTDAjVI1iDl8xRPZxtYU+IRpPbzV6PbHGna6qnT5GBAij5sT4kxp4GaASPSUI
H3tYEHagGsIFfZSe8/FFDeWNKp2n6b7lKMLjztO7Le/VJw0rYcr5FiKRAIIqgU8q5VyoI57h8kMl
pS9VmWIpydPvu/naacW7gocF0CEwYxcnCRqAnIo94jomP+iFZjFCIK6/JkR05fH8Hj4uhsllIK0U
yhE+VjuBqW/qKN2NgnKMIUw4lm6ZhWYM1lPf7bUgaYC3RKo9RNt+Ev7+Pt/5ilveHJdx7OLCD8HA
rxsBPwQqhEqLZlnyGCBkE9UPIY+AHVJXXphrd4UKDBRcLkBIBm97cVcgO+Qjh6eqmIB5FfzRhM3v
E7ryioIoQWFVi+4Y7FaWiiQqnBBRX+3Fu2BfH3Rq4pwCu+MCC4pucG9zZhrbfDPbdkedrTryyvg/
0/fvwy9SasAK+2lAkQCydPDLrV40lZuMvFXxSuB3bSFnaReRzK4IKC59X8ghGlmddEy8g/CWAxUu
J/lnNrSYhTLPZHZF0UEE/aFfMmaVXg9QYbgrWuAS6WsMR54yiVbe4Ovz+M8oi0RqHEAJTeQW6yU0
GyOfXKi4reRqa0MsliqAk48Rk068y+bDHGzKrrZ/33RXNNu+r9X8Ey6C4ajRZWUcuHjXKSaLLN1D
F8I1rJRtx7+pxfapp94TF4p/dnjE1doD9LuSB107yJdfa77YLn5BJzToe/f4BRO0fugmAGIs7F8q
ubA57o54xbbtCuDi+4QX23yCZ2soNNgc0CvoPyMUgGzB7B9nEiWlDih08PW112XB1j7lIkQMskqp
MhmzhLWprQEArworaNwrCdX3mS2CQqCzc/hgDZgZKoygapYmvzHczDUOIWSnepcJW7BqLADJV77g
FfLD95EXd6McMlmpGSbXW9zOd9GGeoONjWRz39jN7fByc449iuvEVCziZx+rodx82JavwcUmWuZ0
uToJFbwnxDvitTeaG24hebwBSs8CTfS/IMxhuoqmQzpEmnU8Fju2bEiBRwILHQsdbGIfZZT+Vo7l
tbj4cojFLg3SAG6toyjeAeAvAfJrtNCPORl3cE82EdLYOUgEXn2ju3BhtrWb8jPyRp+KZrRnR5BE
7f8C0vl9zov9O1Nfkhi/CAy+ojT7z5iZxQndRCv3mBuia5ahe4ZCgiM7lYdI8vf1uKKg+X34xd4e
QLOAj9OEvd2/xfxD6GvEdLLVItZMpxQ1SM2R4Uc0GxetjHz1Wbz42Iu9XdQDbvl54m3o4GOko0m3
3aF/DbeFL0dWgoh78kWX4M5Y3dVzMPVjV/9n7OWujrqEQrQau6BMxzMpY29gig0nrsOgH/P0LgoM
a6yPPE9s0lPv94mvzFteBHoxkMZKGWLeAvTX8jb2x1g86VmwKyu+dievjTWf7osnQFaiSFF6zFO+
524POEu+ZR5qTpDhKR/C0//fKb46KEQSUQvSYb60rD9FtJDlqcCgIxWPoUhOAB7eRh3EYPs144Sr
lz8kIQ0doj8waVusZTUapEgF3E48ex0CpEeyvPKOX31EL0ZYrGCd9yU60ogU0k4GCukGwarJ4cUM
SISp6OOWQgvi9/2xNqdFbNIGehrKc+BQk5eQU7MAh/J/G2H+BRe7ooAUXhQZWLWue1eE5zAdV872
2hQW9zhXoUAa1LjHC5LuZA2oOHElpr4ebVx8l3kTXswhquW4kDvMgXqKi4aACGEp4SVyVXvEldFA
zcm4aT8yb82K5urmvhh3cV2jOC7UfYipsUSyKJzyhMnUtFctWb0f51bmjzsKRU2UUxHR/yCrqOiG
NFKLMFhD7YuT+6CQnAEIFB3wiiIOzSA6jWq6kcc1iejrU/z3wNr8wy6WVmVTG+d6g4t5oA4X/CAM
0DkJ9nJx9/s+nLfBLzP80u6/GKgbS01oVCQsjGmoIEAZEy+Nik7d78PMD8lvwyyOcJEIYxCzWryr
Om8MZRcGsxsgh80SLPkkvAm5AhmCZq10e+2JQS0RdXAKODnEm7+vYpWIE1wSE+lOTuNtiZJ7MALT
xfGskf7WyJ+UIX+GoaoIRxcwOaT73+d8pSauQ7tGAdsP0uKoJy72qRSxNhyrUrrjwzkLyw1B9QKL
9qjISgerANlmIxhfE/RdIWNRS2aBHufvP+Ha19WhXAhvVTjLIsv9vgBBQcauEbl0RyrIxmgA8sJ5
IW7Stbvm2jmBsYwko9QIZsyyfqD0sMLJAlRLOmH0o17+aAXk+DDVhC6SRFMrqetTxD21qC0mxrt+
RA+z3+etChJTY9fBYLVMvtWj2pLYs5CMNgnR6MoUHwLizlDgj8H4F+v2oTcGwMOUG4aYcSiKG1rn
TzpJ/DSI0JHNGFKCgDlNPveX+E4ctI8+kd67RsPrvhbBzJ9vuacvJr08o3mWBJPe9dKdyJK/ouRU
SmrFFDgIKCJLY/L++6e8GiVeDrd4Z2lXZWOqY425C08zn/t4lkxhS/x/jqeACjH4qTg2yPK1JQmQ
l50BiXqUxoWse0VGiTAQ2OpcW0nprjxQl8Ms4z+iV7WiS+grZILkFgWcjGv/9yWja0MslqxQJ5Ew
kU131GAHvVGtYZCtKEUrbtaH5tAE92ldkj3n8Wli4nvd8saEGQTQlVR/ECch3lR0hraHUOmB40xc
w86vwRYEmsjhoXjkveAO2kNdqRsaoo4wFj3wlOKtmCuNHVVQ9YMTx3MUdM8Nk1BEzRM4paqQkhIU
YXSiBkhMMXaVUoUVDip9SeMa2lsITd5QjW0D/3plQX7uWISE8C5WZ288dAW+Xwe9oHQ9jGnGu5jl
G0aZi8tx5ca5lqh/G2ORzChRm8dcJ+NXA7IbzDq1k/s5j+rhA6q8tbfZdvRnZMjKHfTV9VscR/g1
aXioVbBXf0i8l3SQCoZa+J0GJouTE0+1invARwQXwHFmF7iKVvk01zbY5ZiLCIiIZVwMdYAxkwTZ
ylPFY/f3T3blBv82q8UnU6OJaXqFWXXi6LIIUxPgJ/b5+yBXXudvgyy/2ZRSwIp1TIPYtHdAESIm
9sojq3YxOfNQdkithc7vg15dOwki7pDEhgX1Fzb2IvKI1aCPayWcQC5F0wjmsP1/s3QXA8w/4GKA
kCZohnMBs1LDY9ONfpikaPysqZZd/UIXwyze2ESpcx2itNNdkbyV9WOSQsNqDU+wtlaLfTbFiSFF
KqYCrIipGp9J+vH7x5j/Bz8Oz8UkFttM56Q3ggiTqBLlJoNyhiCClVM+GSSzfx/pWtYA2VVge2Yl
ZYDfFpdyCINxqkTJBCONyjZgIR30NzlzJHpKdb4fIr2xWA79lJi/grcNZFcG1LIAP2tJugt5vHJf
IRr7PnWqzBKwREJdnSB7NZbwwaBE8xO+k81RHOhJSNvSj2lbuIUGClEQH3tqHBMOJUBZnQKXUbCW
jTK/TWtoyQwVpGozAWG5qmyxeoCA5YCW9KQG/DEKW2dq2L1ai3gw2PCQt7BArSFmJiGnMMWAQ95C
gFRR0cJvvCSjp2WgETP5CDBLbWp6MFlCkNc+L8beYWl+P+bMV3l3Dyn+c67J6badOHpT6WcPWrkl
UggkioOyVfRsgl6AZJhRWcO2IDvqQTmYcdyUQAz2PlGm3hwy9Yz9MJtsoXkJ6vA78H77msm5KQwc
HeEaekoNMexRGnTQrsZbKHGoUXkCj+29VXNX6lTqdaHosFDKHHVk6PIGzTPEvWSLo5MH7gGv/MAA
bSFPwG8fWtOAYyAcfD8zoaZWRcjrKI8fURLcqnAGvwmKzKvUGljzpBx9cTCe4pTcZ1nv4aJ4VMcM
SR4Tdgg1wRVuEK2zoeUwacdmDchbVIiOhB6dNnAvUNPbAfIisdODbRLqDIS2J0n/K8mbSa8creGn
uIY/QNIdIEcG7rrqKIR6miDv0jJ3wB2ZHFipbwZVuGVpdttCzNicsm7fNP25l4DNT4N9E2lWFKMy
l74WWubwNoUsBZx7M2qzqoJ6LWy3WjDxEhNSq24Yjbuxq5y6kiwg7LdTKsHM71maeWIhAxlbtEkG
pTlINk0D3mW1f0gFBRip0Rk7C2pJDwH+ZlMlwNgD1KWVQOARvGiQ48kybg3G4Pdxe1NUuaMVcJ3M
0GBAYJO3tW2A/9GI7LWmvaUhIjH6PZvVjgxyaCizOX9XyanvejzJBTD9fpnDlZ3qr61I3RbqLJ2M
DrIAmGJXHJoWfhMKDOgDyVPF8zg1pkCbfdRXMF9QH1X9L6OaJ5Xxi1ADCjxInQn4gzjK+O2CsRkZ
FBz5ZKU4H2Oq+BlJAQmAwGUOqKMA5kKo3DYNXPwC6oTdBoatfpPsDfS2pRLklXbXVLVrFNTC3rJ5
QeBxLIFKHp4H8ncKIgfhDIQzhh0VgX5Sn2Fb5Bi64gm4jyGraVFwTEbhLSk13C6HQsBf7srILsU/
TZxYBLS2KgQZV4KDUMB9AeyhCCdBJ+j1M3EnTDdJX7lZnpocMqjp1PlGmd5O0D+tQf2fIi9PXnFq
hECyEhDJ6laCiU51U6LpLjLxKYM9IcRT7LapTDF5CaK3JjSsYGhMqQp3yRjYYQWOLOuhWCTdKgV1
gnQCMmHXDEiXFcje1E4G7R5NwuF4L4ovRhL4LzdQiE9wSgpg/rtj0cDsgZZ2imoj9lM53vAexCaj
Rcta89TubxhGbsJ7cDhnccHupkG5tc8qU0cKjg4VLwFSKVunjvSbqsw9SXzUYSgzhJUjpcE9lxpX
rVMgkp9l1vtGx3JYHe6LGLVymR5kcfRHYBTbmNisxKU1+ZUIA5P0BrZfZql0FthMLawrIyi4MNyL
8E50JzUAfYn+yQLBEyT5LpE3cBTYFEJtq1HkElq7I0nBOQmtvscNHXmwWnSAkLQoa00GnqCSBlY+
Z/S5q+WKR+neCA9R5ZZ9YdNUuymwBG29VxmO61SA63XqxdLLotem1be5BItERTqyujBnvAXpAYjQ
LOAa0uSxa1F/R31YzoWbmY1Hi0M2HdEa2cpcvZVjIPm7V2NKYHTJ/KmW93EvmZN2lkATa2jijdUr
NNFfqmnEaQiqPwHPnBCp/iDt8vQxkAJcNDpUpj5Ry7Qj8VAJu0h7HEukzPQhmKXTQBYg4aOewD12
OxZPDRYJfomQZX01hj0AlTYBcCnt72tNsKTsb9qjNDXVEOZyxPI5Fs4xj0xRy1xa1raE/y9UOD8M
GSE5Lx6MCQFeDGQKbV5LyLab6vQCixWrQ+1fQ6wJnVIfsAsrKokrzAotEohXTHGEsMFSCdtY509R
U511IzSHRLH1mm6JksCN5m8WRFYDmlopyHctCGQpy84RWMXh9CbnG1EOoRMWwvijuFVpeBj1TTPw
g2ik8IpTDzwyNqWxG2hhURS9xPa2CGEmMOC2LEl/KCsZYjBYXlvr9rClh+UPeEf4+R38JSl95Xn8
WMbVrZL8EQFzTzn907bU6avxieUQER9y/TmbTp1eQyGDA9TWTxslZvaY/Y0j6LSFnds0oTuVsR/r
xO+V3JZyCuNw6RBLTbhXZHDJWZYZViyDOQQRMjVDppjkeA/pMaqUN1L0LUrTUulm00ABtwQdu+/x
ulSw59awVRKheZEDiJvz/iZieWjLjfY3rxHdTRLOJBwr8/KzoHtRh4BW224aauBdhNWlYezijNwa
UPa32QBzVaNJMIMKr5OaA9gUjPGrqgSRm1YNLPV0HuwrXUe9HPQQi+gFrIXjSQXHENrpKg3gxxlp
n4IOV0NBKRMLnsFQLusCKL3EEGdFLot+WCbETiJMr3HYBk5T99qZtPlnCbENb0yUWQiYJffd0D02
YSR6ShDrazHjXB68CE+/YjTw6lGDRRnPAA7zeyhfGHIFHmnRHeuQ3NEhttP4xIPWDUdtW0koXLJ3
vQKoROTA1QPMNAbO71HrIkP68QMWQWvDAHcrIVN7pF7o51t907vGVtytwnevBaMa+o2ajOCL/NDA
iNSmhUwExuGudjSOk40HBzA1O9zgqSVu5ohQol5NY5eI2v87vYth5/W/SJXyfqJhBG7rMdk0G8iF
ee2Omi3wuyk6f6uTXGQzP0aTv4+mk6aCAgFGm8V1YcFKnHCLi9yeCSMHYkdO8rEm9XF9XRXE9yL8
Z38QneFVLLbDaLRHEpwhOYdoRMEzufl9kyxLEP+a2L9HWZKdJ9D9NYAS2yPMfTTEaL0s2lw5Fc0D
bAp2SnFLAV8PabtNCYzCxaMurPpWXz0psDX610SXXOgshl1p1wGLGPYx8JmFV6OLXNcHliG1Dx5B
gc5lqD4PwKDCbQ9IorV86spJhQyGAeO7meO+xGbTaTQKndTdsUoBas3OZbKV1zTar+2fyzHmP7/Y
rbGSQiJuiDpctXsM6PThGi/+6pe8HGLeTxdDgBrI1CFAPEXBQVQEwE1quLRMOds0uF8GmMJo8WS3
XN0z5Y1VsjWNLzQf1sQQ5mtlee+h7QRong78MColi58hyjmRqrY7pk1jdTX1dRWejSm9hXWJMw7N
IQ93ImJyVCrRuoci5+8b+tqtB6EbSUZujE6yMv/5xSr0SSEYfBxx7eafKqK0mMTbMH/WknM5PXfs
QRG7fwZE/DpBFyMuuYVx2OtipU7YvlIFFlMMttqaDs/PhB/9FR1KgmiJYE6atpjVCCenpCnD9KQJ
7LnTwxBULgab8B4G49BQ/pNSTg+tBvFtQpSj3jHQ6cv0I0jQq8IqvE4BP5fBX6oH2xbRGeidFu3c
qf2jK4JPx9EaRvybobaFQfxMBRAUVGlTSQRpT2FFhWDFs4hqBnKE5oeqgbzzXLDQDql8hP/4K9En
u2yLHS1EmFSLPrBHtgZvK1TwrFJ9KsQXtVC8Cfz3UQBXqyJOkAxuygdkjYE9hKHDQG6voicdPZNo
yC1m4C9DTSLmspdqwTkc8/dRzeCTXe0AIfDJJD1wCeq1FeS4pBRcLoW4UgixhgF0MinMQBwK1VvO
YkRyAggOJXuhCqdW0gX3+jTDqHn1SfNjzaASFsiHQdTNERx/n07pdigTaddBuQCSSsiw0iR6TONo
sBWxWGn3/bgW5u86i3FjtyJQWFKOgqLp1CQUklNPn6vyVSKh/ftxWOKDwaj5NsIyDKm7ADDZCCMI
8Hb31Ce2h2z5n+iJvMP23hd9FHPWiDXqAvzwY8xF5CEMsDIEFSw99STe6VnptmpsGeJgN+UhaEO7
letNQwR4tapPo57u9AjQb2nadmLTO5ECSSv0Au7qDHqqFcTz9eik6rqZoxSaojQ/gFJFISFrFOwh
Rl3fYpmyM5AXAGSM5L2BKICSCv6oBKhqkV0wmUH9RwWlq85l0B+lbcajx1Z654hlkRG7VQwDy/5l
Zj61SAR6dmTgr+XA+FPJ7kt2mw8FtLbSuwqVFjsveHtCGATqihxDiWpCtB6LySGBWIBZtNG+S+t3
SWsh16NNGVKXrEdWk30QniJiXsUory31IgqSBKEHbw3mGyEHfKE6KvCk51HtguGmIJ33mXob5MK7
Ynwo422Zbdv8SRLdtvAo0PgcsMeA3f6+436ELYsNt4iUWlaquR4YyUnhvSUnkF0mkNKaXn4fRZ//
N9+emcUwiwc1J4xOEse+Hgr9OcDpFaFCqoLwQSC6oAsVkjtjW8IqoEYT3+xaJw8MN4FQJgj7Vqzo
oTfJYwNpbR5u9EzVTG2IX1MZuUPI2HbqovugKhVXVcm5FW/Lrtk0xksM5lLr1WHnA+3gdeKOD8Qq
hL9i8SHxvZQDgp88y1pttsEnCXdt9ikHEqiQkPIKIZfiDTTcJOJLIoHdq7ebPu58BM+mWpV2VGR+
Tiqr49jpkBetdGXfUt1uq3GrDkACt6TbCVl/gm21y7sI6ZEWOSj+nCQ2vo1J85aD3jAE3R7NQoYo
KXssRuKLcvVnYrofA7luBFNpZrO0uj6Z/VBs0wyVpMHwfv80S/Tpj+O/iADAc1Z5omAHtK7qiU65
7QcLMqWRC3lYB2EH7Gr3qFmARgTvhBtlQ3eFtQaBvbILYSEHVqH2ZZe2xDGMUdrDURMPpqS/jTL/
Kg/QdC3YWOrjzVP9NsyiC9UPRGm4FuOmAyoU4mSztaxx4NZkqRZg2wfUL6zALLazC4zooQIESIy3
qj81dzoWZ+Hbr1hEB/iuVQ9DlvlX1LNTdOYGL/XgtWZnQxTKhLktauYWxAhvmf/7t17iRZYLoC+y
3CBlEgtIAigsMvcN86JjVjmyB4S6LyTOWkp05bm8nKi+eFg6YySCYGC0VtukmoDG3z/1OfvXhKBu
DFwIQQS72LwgSGQDlNIwhJ0eZv0/Vlr5HsgOr7SnztY2Kwu4gKH83/GgfwrkMqJldRkBVL0R4qFQ
0xPhBHy0EDbOdbpJ5JMIH7lBg6qQ9lqwTSJ1K5HB1bX8z8DLwIAaPapozUwM6941SNqmyipI+Oq+
vBhi8bnGYJqA6sTcWpS+XMlVrQdAelD0xD9hZC6juGNCs7KFdY+3hnRZ9uyWC6ssXkaxSdSJSxoW
1sseQKYIvModzhqIZgDfhyd4TWTb9bLE1XvnYsqL188YInTKQCo+FS1xMmgJSfWnmvUrSc7at5v/
/CLJGZD/VArDKCmWL+2QWq3kNGvTWJwCnkPfGcr66QkOQFYFSC7aQ2w4rez9K2846Ob/3vtf0sEX
00hTWoy5hmlQLwpM0REhVYEYD8QEeUs5YH0Q0P6nxOQf+2LRNh6JrOVcxaDMSd8Q0+fW+AifE8ii
QU3psca+BJ5mMIPjaLN7tMKA6V6Z9triLh6NICw6iOviF2SbdoPyaejEAFYP+OcEsgvA1R5sA/6r
q/NirRdvRIrKZ1fPaz0NZ0V5Veq7lVmt7MllGswyUY7VFFtmFnksZIdZ3B9uoaCTHcAJsBXYChX/
1EzoXx/TQBkQikjAcS8+Js9ohLjNSE/Bvt1IfrjvXdWFA5SzMrnrt/R/xll8skgruirUMI52xJtg
Sj45zRK/6XGt0Dh/hh9PufafgRafKUJCW9YGBpqLtpLf+oqHYdzVd3v+wb+M80VDuzh6mYI8meQY
BygGV2wsOPWBHpRblfQIT/OnDJkhEitnEMxqr66ocl3LSXHu/z3JJZwibZGnhWicnMQtot/GVrfa
LnJ55bRm4xhegvqQuVYNXx108R4IsLEY4NKAUwfL+M1sEhuhGPaXzzGpM/p1sOvPa5Do/8cj9J+Z
Lp6DUSoFUSu+LpvyDSgVELDQJnsKXNVEU90sXkM3PP9ve5UsHocQG4iJFKubPw02xJi2xRn9bSc/
rsUuZIHAwemjGhwgZolyUHBhPPH9GZK0PBp42fITZdKn1PYPlZKA3KlswYyHndgUo7mKBAzJNVSR
IruG+LdThJKNSuypI/JJFiDJJk85MXlb/x/Svms5ciRb8lfG5h1zgYBeuzMPUCnJpAJZVS8wqgIi
oAI6gK9fR3XNNolMI6Z32qxFNUVkqBNH+HE/1SJHEdV0JWbdQAUJtKZWfG3xlEJCpcwByqt0hPD1
7/Tz/7yK/xO/lzd/HPrmX/+LP7+WfKxpnLSLP/7rir7WZVP+bP93/rH/922ff+hfJ/5e3Lf1+3t7
9cyX3/npB/H7f4/vPbfPn/7gFy1tx9vuvR7v3psua38Ngk86f+d/+sW/vf/6LQ8jf//n31/Lrmjn
3xbTsvj77y/t3v75d2WG9/7Px9//+4vXzzl+7vp9+Jv7nL2/lQV9Pvu59+emnX8F+QcqD4CDY3d1
os5w1eH911d06x9ENZBjBTDKUMnsixdl3Sb//DsY0v4xI9gByAV+G2zaM4tEU3a/vkbIPyxoNc+N
wIqh64jQ/v7vT/hpr/7cu78VXX4DUGLb4PN8Nsyg3VIVG7kzWTVBoiSD6+TzEdQF6DjBmGSGZory
JQBE0CSZiLUB0BkRz5Q/mnGWboY8+pmw7Kc9rHX5f74CwBvrQI8DvUkwHWgg2ouHgbGyldqCjaGs
PdTm6NT2rQLqgbheo2X8/LyeD7R4GApbTptIjsZQsq7Gsg2aak3/WPn8JvweAjBgLOOs8KIu5lKh
faNVSTyGs5D25CmO+pK7pgua0l28M15Vf/bS4wDAojVPUP3sEp0PvZgdMQu7sdJqDO2c4LwaBAnp
Vg10IaDu2R0zix0k26KgWxWbqQanK/K+Xq0CCtCludfm1nejBJlXZYMOuAGBhGUdG72tgr5ojpU1
7oYBEocCJ9VtE7WFZ2mA1COXryRiZZ6lxD06+NoQTTnsyAAgMGJDOI3ZhaAqkSAKZ+d/Ke97Nl9t
cWxVGk+6DVo05JVvxyqsC3MlQvgcep0PsDDNeZSblBQ4LmODlFNbhHZMb/SCnrJs8jVFCT5Yjt/3
8tM9nF/PP/2J8/EWr6vaq6YkU4w3J0I0NwtG5gH26WhQHja/m29fD3fxMkB6FORNqNehOvr51k/o
XZG7BstHekghmleqLK2s38URDFBhEQCvdHVZE6RoJ1bN0hRhAhhPIk7MWnumL60YbKoC3jeIaynq
wnXNKIvqqsYcsmO0yX1x4D40EOEUzB3Ea+mwz27lH9tjgIJ7JssA9k1exHMGtbNoijQRzm4ltG63
6ibZ5utu5eVJ/TnObC4/uJVEpakcZ4bAMZBd+bHbwN85mnuwwmwKdy3EX5vUYgXHsmeRktgipGXs
94Z1jOX6IOvcVYh6R6rBAwJlAg/JqvD157j1fDUXhrKEmlFKJUmE7Ci+AZ5iuMrW8qAtBImIhzl+
W3Ve10Zc2EfUE/hE8mkMrbD/Ft/hgkFlmh8G22mOYGT6i/00f8zQRG+shhOqaRcAxu1QDH2GGXLZ
neohSKQfJPr+9S1eEKz8HmXu9IKDDA0vuAKfTouWToOhAmSE02IkrrgZEYYogI+AcAicT2C78EgQ
gTTgO2h0Z6Fd+e7rD3DJSM66LVAPQ2smfOLP46NjqBl7uxhC9GFsR4Ps0Fvkqui56bnuN2O3Nt9L
zgK0u9DFIsuqesa0knZCI1ShYwiV8llgVQuZJ7ldYO7hAHlgnwQ3Qrax3K9nuTbqbOo+3kl9QgM1
RHFCSsc7NLrtzMw4gCQb5IRr7YOXnvGPE1yYmUynU6UUGKrR2FsRJzfcZhsG7bcV67wA//xxcj4O
tLAzdVNmTSSpIgTAEO3p3dWMbhqPmZ/+Bwo0l96Cj4Mt7Awp7La2GIyaBbhzTx5AWrU2n/nBWj6f
KP8iAYx/QhFlMYTZJ7Im57/sJooE+3IvtuAKc6oHDQXar4/DxUMPQQf0ec4Jk2WrHFpnbV3AvwmZ
SJ7BUQllUb3bUj27z1PQpCc6C78ecBF5/94svMhw9tHEpS11ECO1Kg2L45qLQP4p+6kPUCDA4G/Z
45ztggi77cnxyopePIkfxlwcELQIayTRGxHm7bEtwCa57ZOfK/NaVH9+Twy0C7MoIEoFy17dQeQj
V+fXTqOgmys6ttXJcCAF8LqQigMT2wgBYdDW3ilKvklKG22f+WuSRVCATRLF74eJgaxWOXBF3qRp
9gqa+jqAw3YqenWP7tvIUQoktcR4Y1k0MPJ8Y9qoGFoNlOIohAZG095Q1YbKPCSjOzu+UZTas1lG
AsarGVbxPlZpD8R5CZCHNOyoCt7HtLoqdbX1NQq1gXKEdFom6fuRVJ4KvWEnb0DOWvcWePzptlIn
NEHkPte6VxqX16KaABBvgNeWG/WqotbNmGtPmS2MILHj1klk+6Cr4sQFxKEkIHbNwbB82epsaGHN
Ajxmchzb6mWkIuyY7ROlue/MzoeAyT6GnKw7mPqVNWqBOZGdpedvUL6GUF2ln5C6zANS5Bk0CbXy
Wpv7PYTOnytKNDfWKAC20h4EtDdWlN+2dXkn1xoaOHTlpxSDyFCPstNoGfdJm5oOr8XtAPGQMtdD
YqR+EtfABsf1G9Vit6nGByQ1UMCrqhNs9V6ylFAB+L0k0QMh1U4HetUTlI9O2/fHSE/euZl4uiLe
S7ND20JuGzdVkf61/O2/zxpasg1dRYp6WdBs6jLvx1TM1/aQJ+BxtlcU0s+tnAryYWBRDAU9SmeN
lroBNLU5cDyGZpc4LbGf9N6++frKzA/qZzOHMVQZWD8FDq9hLMxcM43tgGTOENYy39ARHLnoaTHp
FYMbX0KHV0DcOs1X3r8L9ufzqAt3rbWmDoSRsQh1R0738VY/5BsRO8oGaiLNrt/MDDlrfA+LzN+8
XxgUT72BCc+Gb+Fb5KJvKqPDVOeAKNoTH5TOUMVxcWx92Ss9LqBetuYRn1u9T4Mu27uhsUKrPMZM
K3Y/EdXjrQEgy6rE3rxgZ9v459yWBAxxqYvWKjA3aRs/V4/QG9/NfEi3+SYDNt9Jru09OYISsnYH
aF2vWPZFyflsZU3y2Z+JRrkYWGUNYXGkoO2dxVeHQAuK/Tqx1Lnr9Hk9Fw5qrKQtGIIxFIPSWGEA
s/2USyjSiMH/+mJcyL18HmnhpPWKVfUJl3AzviXEAy4D4lWamyIstHYa0i/JdVL4JAF8IvdmMMHX
w18+N+B8xmm156v5eUlzs5CMwkxglOsxNPTkvmf8CN2ZlariRRODSjdydhbgtsso1O5YBImbVIQQ
InNyPPwRdF2+nsmFmAILidtnIKiGt7GMKdKCl7Emw4yN+/5IfPEWZWA+rlzzzvzRoZ2b+STQ3eip
+JHcrl2/BQT399H8MPhiFw1KaSQRYwgbv9iRX3GheZ3uhI8uRwA/VmuZF88n4no0gppY0eWjkCWF
Wk0GTg2IsMzOGZBND0DzHKTuZLrp0bBRZfjPyJounhh0Qc+WDRNekkZGvWaABqBCUKFqMzPvt66V
boFjX3FWLw9jqwgDkTI+a7zNclvPC6nDglZvMnrgMr0Oov5x5cysjbKwKEMac66o7Wyr0+fkGF//
QUEY7QpIAXqAkXnpKpfYxbsASrR/z2xhWrhWj4WJzjk8t22YWSC4L+L7r+e1NsTiNOYDcnIgpR5C
OY9DBH2+na5VfX+V6s6egg/TmJf2Q3DZpWUdoTl0XjrZTaGh4GVevdNc9VC+5+50bZ3EI8BtPk3d
wmf+embr8kP74RPMd+TDJzC0ujamqh+QR4PNVDwDL4LkWw+1b26Am9k2JzxCm69XdnXQhcEkAxXE
RCNUCGKTAO4ocELgOBdO6mp436U9gMg0WAvkf/EYni22bUBnZZY6N5ZRIiRyZIXlOKfabe+B/id1
4oC50Crw9SDfpz/02OndeCOAI0Bv7pZ48U1xV9wWEG39ev4X7c6HD7LwqAZrUmp8viEkI7RMgKZN
vlnNz34tVD0fhtigAf93fPWr+PNha6NcszpWjyKUdFg2U3X6yQqQlXIYH7yvZ3TxrnyY0cJdi1M2
aRWt5hllrTsBO46G0zURjvP54G36c5AlRKJUOzSaTrjzNoTie2hHA6AIoz26CsDLX8/nskPxYaxF
irxToqIzTLyD4AcH2hNddhtwqm0hNbTTPI7Ie87/5jtIAa2z8awsprGwp0ZeQdUVqKcwVmlQJMUu
J9Htfzm/hf3s5cSSrBKuWXZE94I3XFePZlDdxn79ZE7oRHSSO/ux2zF/OECbbWXwtQnOX/9wMPlM
nwUxjznNXT3ar3Q7bUGkYBx7F33Y0BjNUeRfMTkX36gP+7kwtGqiDRVLcHYgm3eVlOgK18VebuIV
F+2ia/9hmIU1nYgSw7vFsrb6ADrPatz1cXXFaHtbydNdiVaetC/WWobmvfrCri3DwqhFidcY8coP
LjSXUTWYs1+dx69jd06JruEWLmQPP9/DhfmamikvOILdX9WQxlWewNzv6rfgDtjYN/Z/O7uFaakA
4iwAgxxC5TT480sxHdKNDQ1rLRBX6778ytlcxoAF6NDTIquHMJ20b0Krtoa9RlJ1+dX/85QsA0DI
l1UgJsBhrH4CdN5s1QdeOqMPnl/f2pF7qBg1nn4dbYs52gUpAvBfxt3KHTxPmX7axGUYWFkgdqDS
nK/YiGO5L13JVTf5Ddmu8ylfziDYtgHpPRsYgyXBcJ4PSsISBLw91Fs0N/fB5DnrkBsOvVF9+WB+
X3thL113BTAJEJrptmEtc6bTUMStIeDZp135arUtRKvlozauXffzYcBqM1cFNRDhEdT8F4askRo9
ZjEsdRS5oFZxmar77V+UE5zjIgwDkn4bXotsnyVK1R6rx03ShXouQywN6nAz4Qc4874+E+fvK3hx
VERDUFyw7DPxkgKqaQNnIIBG4uXFjMCWwB2SQ89DVVfM5IV1s+eCkTWXxyB6t7DGZaTU2cirJpyK
6YZbe2LzTYyuvK/nc36VMcLc/Dt3iGFei90prLSPoiKuwj47mmgiqZGf/OsjIOBHhW/WXzprfa0s
qeItyXloiqDtoi16Mv/yu4W3kCB4gwQGSIuWhfTWEpFoSNGF5YTm3Yz6fQ+a7ExZAVScZxYxDDr/
UN+GXLW5JA+WqTXmSmzXoXlqd3Sv7WbcJNuvvcIXkk8YZ5aMmrH6wD8tjHlbDUMWqTVH4SnaN1e5
2zvKfgY5xMGaCbgQZGAsqAHOBSG8gEuUQxdxZgEM14X96xRY4LX+jqqvRwoX/CsobiMFjAwb2r3W
0OVz8PL5OcaBVnBXZ00I8MUu5pgZyOXnaVYjLM1eI5WFrCeP1OT+aMSPEYl2X5/B81s7l4ZmRx9A
QuWsKtrpUUzKNutCkr0XcDoaet2nRdCyleTzxfXUDehvKShta+B0/mzsKGuKUarUBolDyXbaB3OL
3GHYQOPXlQPVh1pw2rrrD/LF+YEIwtQRsVnq0lZ0rZ7piZF2IbWYCwZeN692SdK6mf709UJe2rd5
HFglJNDOwNDQxjMjJNjb0EZRp+UMSEpwQLU/5VrypbXq16VZ4VyimmdCI8VaUmibvKYaTSBVGUnp
tlWyLdFfgP4A66lYCWV+nbflebRME2k9lC0BNVyEMq0SKWMCqqNQrRoQ/fKp8wvd6v0h4U+2XlZB
OdGNQuh9MqBdeMilO6nUHwjvoKSdJWZgpSDqmZXAojh9U5nOHDWtbq0G7ZtRMew7lkVuYjcB7lvj
pPW419PiW8syFEXlymXJ9NrJ8k+1Rz8jSkado0/NUaulJ7uCDrNe2FsIMm+TPLmNhY2WRz4eiqhI
/b5jxE9Ya+8iWe4PeCBPDa+uco0wJzZKsF3pEpQCR2uNCWC5NSqk7GQDJsOcyzimPT8rH6ITZulV
kWVxE3bVS9JlwRTpvlF9RyFy5RX8Ba//uDPzSLCGIF2FzbVg5D+PpDRK1MtFVyHfWe/GyXlorkwT
mkwO3ZHAfHxmfnofg4EodswVr3r5NP4a2cYhx6iAIS89MhUF5TzlvA+7BtqmaADX0oevb9NyFZHU
lD+eukUQ26n1OBCbNeEox2A9jrxpql2L5oGhrdDtXxwJ3gRk1zCVs1UsVDnLRFxDtwJpjkHRPHQ9
I8XRPeTqGjv4haFm9soZ0TNb+GW/BAxD1za0bEJCNYiWWw6FbqqeBglZS0BcHGnGuehwx87hbbSX
+rm7DL2HwnaMot9DswFEQbavMOJ9vVMX7B70G/8cahHOCdOOIjHAroNq0Y0giVNNyEr1ppckhlsN
a+CT8xBZx3AqPGb4TOdYusIcyaiCUCCUUNuWMrTr6mJb5z+jBIrx7b3oVtkfzt9jMOugw0UH3No4
y/LHBS1TTKVGpNPusuCPcte6Due5TwvINkhYsF0z6HH57OOJSmGs1BpSeMOuT1G+k8Gh3K310ixv
Lu4VhsFDqMwrCOaDzzajyCIlTiWpCjU8hx17Ga2VyPDiABB2gGYXxG7PogACTHZNFFGEPO6h3LcD
k9Xai3S+IbNDZikyIjP4ZgtHogByd4orysM8gtDaIP9Uinpt0y/cH6ggYpnmAAAO0nzoPxjxTm+N
sZ54FaYFcp+26WbyA02/D9b3ry/PmQ3HfsDHw44AxQKC06UlZaAQrWQ5LRHbgt4ZyXPAPtz+kHmR
p1xrp8kn2wSwiKc1BZvlrYVnac6DIu7AI3KWzI4pwCQsTobHfJjZTKYHkOehe98wXhU1epe5uRIh
LI/3cryFlQAjI0knIvWPvQT556vceslWo4MZtv3xPVyOsXgPSxSxBIQV+ke2gz5LONcDhoBti9u1
zPiZL7sYaZlKTrq4wrZiJN3poZeVuA+zgO2ck5gblX35aW1ui2YfQ0cMhwurIYRDVZUg+Pl8IMH6
MvB4GqrHpPleT2RLI+7aPbr6Su6wVngGeLmFGQzdgQ0/xuZHpOs7VsKK1MIZpxuZI9HGHov2pw61
5yijt0apbRToVsbWA8v3EuBDKyf7fDc+f+LFNZVB5GC0Iz7x3Gc5L8/cTZegs201ofgrFPu48aqN
YwxnBDoCeFTPQHV21WYR/kYM0zHgPDoabSc9eU1jSUauCJrGidxlXtYOr7wDL28kzJ9xoxiOOeWl
j9zSA7dBdiX4IAJQBuYby4wmL7LRtGDAvzrUup56tdSYe3VMy3thUvSuaUrrKG1Zg5IEzbIT4ORu
T8FPKZCuCgT+OhAGEHREpxcNUucuKHYOFqgkjq2mZo5qxCBHkrthbyQV8p+SqK8ixiG3Jg/VVRzV
wB+A4R7MeeTKyjt2SLiN9BB0A44m8ilHTQB8PNn8Sqn0fiNPehOkZseComJVQAv2Wkw2dZG8SCBj
p4hrXtKDqtMTx29wI5WUGzkCmAytsDhGkXaLogHEZgtU0SyzAZLDnlonz9T3MZUfJ6Nt/IgkzEtK
FEto7BVTTDeyXWsnGOhfrxXdJrXiqvEEPFtvCtdCFw6tR90xRKU7STdJHmUJ3UAr0z4W0pC4aqur
ji4N6kNn8I2sj5rf6JGXgthVsqogh/pcxDlxpRb/0xx0NzOFV3QggKvjbzYvJofYFYSmolgEWW8/
gIwa21DhWjRavZVH6UWJyd5i5Q4no/Umnms7eai/VxIEIjoOUl+CeoENflyTjoAHgeU/A58j2iBV
NeZeB7Ovgn90pDu1ln9WYPcXOrlJ0Ad3jDmo4Udrogc6NrO0LX1IwR+AFu0U/TE0QppShtTiyn1a
Wuz5kMPNgocApxsu0CIOM1RBUVZSml+1XtnPPJltTJ9dc20nuSA+fY1R+kAERPtAl4P/cvCF+dFq
o4nLEYP/aox1svtuk9x3lSO5cwen7IGZ5741XPtmDRuzdCcwa6RgNQUP/eyzLN9HS8aWDmDfClUl
dvg4uT0impXJLXPZ8xgmHmEgbzAWoprPtlWLofjIMjQC6RV0c6wyg2I2hBYmSX41C/ENPOdAwds9
NEdldFZHE4LQuk1XDealqSLVDHcAKECQUS18jmLmx86UlocgvzZ924RdGHsQBTcis0/EFIPXlYgZ
WC3gELAUClDlHidiC058OZAai4UDHOP/j2MHKepZz1wDZlBZelsg45po38fwtvjwQ6I/homC5Jk5
OpMDNkJKmdyyGh0mQvep/qj1w0POJb9l8b6hWpCxqxJ0sn99w/BJ0CWHFCDIPZdEJGreT3acGGUI
h8JN4mxjQkfD4Ub3OFQZGNPTQ668oS/xNjW1rdKLceUDkGUQghMDdhvwiwIQinzWkqZEy6MOHO16
EapggJO1MehLcc/VUx1tOshatar1aNtR7iDzDpo3CcuwVYF0tMDNWT7y9KQMnaPiebF0ASxku23l
wVMUhXkTHZ/iEpSPZubGQgGVZw2Cq2btyVy6t4jfcdihB6uBlM5WlkmxOi9Tk2l6E+pJ4WSTdDt0
pxHsv6B/91f2aukGzEMhFkBjowr/9kwd0qpks0wiqUauXt9EsXnVJNpNpgVM26Mwcg0R4W1kvqDB
cu3gnu/RDKadIbs2ulPPrpOq20NSzgMnx7lNARTgm3wb7ynqVO2j7nfgBioD6QYsFyt5mTNg+jzl
jyMvfN1kogkDXgzZcKn2O6pecZOBiRoEDLX8YKhlYOmvpGp9PJ5uAVrrmNENRZwuwPQXgWkmr3cJ
Aat+B6rwbwW/An6IVcmxt9Xblc05f1NmU0Pm1lmUOMgyJ1unst4XFLEt19JjqZYbrat+5A0w3Z26
EWDgk8ERXYFUOafSbqpar2L6tjGhDavbbmIcJy7veL/9+lOd28H5QyHYxqciCshUPpvjPKqjCZip
JuT6nUa/gc//L5Zdfu3P3AFkWKqNRPTC0Jo5HthijuiVZi8GAudtDSW7jHaWIyxOAB3LWKgRqcOo
pkFsj+7QMX9aY3K4uHsf5rGIdxrakMHo9TpsjWEvIhPM4v6k5L4E0jLS/Px6V1amtOyZ7ZlV5lTX
kL7XijtO7CDh4I6XlZXNn1fmsyuPzf9zTsuqS49W715vMCdNT28N3IKO1h6Fo5f0JaSxld2QrOT/
Lhw3JBEUFK2AdJqL2p+PW8JzpTOttA4x7szZ6oz5w9dLB1HLC1ZwblOfk1YoKJ0n0dF1MmpKBDdG
j/iurq04AGvpXd5ETlmk4CJnKciYKohuCBvaVg34syMNXPF11LpEZDctJ7dj1oAmp9N3cmq9WQZc
+8JUs6ClXbHRBTj3WEr93B4QC0aNN42j4iF5/41JEoMHLt1mkLWrDPXaVqetVNJnI5VwcsR9lNU/
U01rHI3AL8/0yYToRd1eNTJrA3DJMnD3s8npZOTzEkBSnUhrXlqpeRJj2eyHht1mvfYtAvoWZIP1
SWPgt7MbAcL06cHuKr6DQGAoiz6QKyV5sThwArZ6nY7eAx/inWSI/UDkTdJObmah2dc4WeBgvxF6
dYXUiGvW6L9R4fz0o9iZ0/AuNClzClu/70V+ahAYu5EN3i61L3/gNb6KW2CB1GFvv9rtyL2cZ09o
wHGLgkE7UDcfOE+OvLHQgzCmz6rVbAqmhkNZjY6Rd895gpDFHvtb0mYnRcjkzrAkObBY00BPGPRu
PG33XFPpzi5qKDqmrZfxbjiO0XijWnm01flgeD2wgn43FdZ1ZCM2z3W87Kmu8CCtyVUjlTv0vN+p
bfGcmbM6JAVmyrg1E7h0UXnHzPF14g24WYpglPH/FFZsIwIphkrrsAHgoZZl8SISUjioyN6gBlMG
aP9RPKqo3+Gnvwl01/Ax31oVr5yaNI9IOwIxEfEjINJ+bdFbhWY+xHSCysKlUtJNU+k/xgg6FQRO
C/h0r2tm3uQIOJyElQ0UOXr1tsqa8tbsq8fGIOmemRIo57TsZPQUQCgEatymJ0VqoVPT56iT5igD
s9jcwqVwlbQ7VHI/OULjj9VYjNADqGqnkJrG4UqqerSbal9m1m1BldgDteLod7i0B1wmyRNGl21Z
TApfb2w9REZDgNDRgjZGn6tXE0P3mpll73quHgnLI6+1p0Mk9SWmLl0PUVV52kjfWcLIhiXmswHF
0RTmwJO66MYUxc+xLb6nmfZUT3q/h8YqUtayVsA7aOMbEC0DTUOk7VCS9EaLjMSrmzqYeAuOyDx7
qKVRCaBDCaE4g+l7UiuGP0XtNumU04RZ9Jq+bzvboaS6J3L3hFa2pz6voK8htAl1KEizNCKvT8OY
f+MD0gcgZtmhzB4704SzkSaQxwXtdu8JKd4UPdzGoYaSgaDgQVK0/JrXeu0wuwxjAykDRUz7yCJP
TWeUmy4DAWrTa+QI/VGQLhDypIz5U23yzoml6GQm/CaO2msJqc0cFCcgfEHxkJJuP5naDnE4aus2
GVA+6p81kFwaORrPWFkJX82NI6npew19jUIvxcmeZK+iyVVSg0NsinPuIj1y23Sqcp2IDM1obdfK
Xp3Gkd/JEe7HhO/LOxUSFCWgZiZk5gX4sSDWoZUO2MahtEOSyslGa9/KENmIJXDMWwCtaA3k4hEt
XiPKvo/V8QGYoTDmKVQP2KayoBhUWEA+xWCmKLtdbUvUq8ZkcDIte+clzvZAzdwdWPSeyc1D3its
BoFu1IJRx7JzPylMsBo3SgkXPkfFMgM/shSJWz6CtkLKpzcxWmFnQPwkVbr7kYN0Njezt2okr+aY
5J4K/Z+0zCCaTM3SMdTkXujaJtXLN70zADatKN1DwsPDxaHHRkJcmZjl90GodlBl6Ru4eE6WIj1b
eSbgdjXP3Wj2TsF6CNWXY0CbUnWgQfEwVJDIGarOVfvipVSJw5gGeR4Kth9L2tVQAx9SULHAEEOd
fLpPoryHHgW9RnbDI7R5qdRRcUqZQHIGOhAOziMq1ln8ZNARxBtQZBijRAez9eDPopxUiR7aLIEY
YaYeC4V+m/DxQdesbtWIbcsK/cW53OxhDw/I2O8TA6mpgRp3UP4sHT0eMmdIATpiE7mKkhmxXEQh
+hwTTwygmc8gDKHk0V4qchwWpJ1oiUhJoMdRAQ1KXkJIPeeBmk5eVcXBwNpDYmSJ04poMygd+Ork
PN3Ap3BrE2TZQx29aAU4OOGBOSiDCM+UBLRAyHs+WeWp6acKybkRYqqt9gjiff5iZwgdI7MpNxLe
bfBW88KTDL4fGwKal6iGjE5KB0eHKpGO5mo/q5qriRLhSvBM3IwgvwkOJm8YDLrLO1K7yJ0Jd8i7
1MUr8DQU0uvI0JbFk37XogtUcJRMCRPXdQG3XgCgZwKKPMnGm05SZLBAlxJZItDzHixcxbjTUDe2
WX9sG8lwmjKFhFGjMseWDOwB0baSVPeOlLT3EB9BB5hAiq5PtXtaSg+a1B76DPGoIXIIfwqoVOoD
lENGWdsrzDA9fW4UtY2MuQxMLr7Rx4FCIhtqQwaybjh8FaRNtE0kMXsnl4NjpxIOcT6ORytPe/gG
iXDklhE3k2zlACb257iC1I8YUZarSHHd0gQVyLy13S6G1HKV2BNINRUI3aRSg9ZcAqcYilC3eVr6
RTd6NeMbdPW2/kC1N2JIHmAAB/QUOaIqvEzGf7fmhjAoLcnVI9eHTV3Xr0gbmQ7pqOKlQjrapD1M
oyl8NLm6Uqzsce6/T/O/k456EBJCxz8If11Zj2/4qKd+bWZgwtQr66kwhTI5fR5lXhxbnmBl53RS
cYQSV+ogLwtu9EnHu96nN5aZladkyAsvRl8qPH3dpbxQnLTsm1c4lPQNeDIO+mprk8fIwpulbD+Z
WfGQKpHugqnvWenzbi9P0JChKb7BiDt0KpZZCUnsJHG7lBxGnrt2Mt2SxiQQXxsNz1SayWmtbJuh
dr7TaHbXybQIFKvI3KgpcC6TeiMlKsSbJmmH/Ed8KHoJgluSXPomj+gNtIUhMFpT45RzNNSlQ8OD
Bgr2Lu/BgYP1gEWm9xOiQTBTi+9ZFIeGmFBFUKDvmBlcnOKehSknezUVe4Aky71MqeTyWgs0Cz/F
mtr2U8QfcKieimrazYSyvgQay1iyAqko9ui9Zq6u0c7tJ/6CLhzdsRl+e2ogkNSgyutKjb0tQeLp
CjZKPm8A/CgqpKl510I/D3JeFrTEqJmd7MI+VW16U3cmuCrKaNfV6TViIusRiB/9oE6zXJMegrW2
g7PRsNhTojE52pCQgswS2mEiJYC8HaBdTEqCdhKBWcvKhjcTnlPRKQ6VVMmRYi31Ggss9hMyCBnd
WBq7lvLk28CVt7LO8IEN654LfTd2ILhuIUMERETuGL0iu1Zpb6u0tD0yaGbQpOPgjbzoPchL36qc
v0JzINtJAOljq8Gan4wZh44UtMo0LhVvUa1AyGqAN9Vp+Y0qK+VTVhvagaA+edRonN9D3Em4CTee
uzSTA7T/B3FR6142xT+bqkk2dpGVGzHVuHcDdHk50kluxbphU8ocqoRNduhYpTpjW15LE4xaYnSv
YyXXOy6Q9EdHZKCygs76YruKQO0nS+RtpPPTNOV7aMGdbI1pQYOqwq5ivPWMAcK/ylD6qjz1Ti5Z
0NwxX2wJonpcRK91xxAoJDrk+Iax84wWK9QneTi14oiXwR2RuY9M8QSgkKk9mtKVJj0qiriL2/ak
lN1VVyqH/8vZm+w2jjXRuk9EgNzkZjMVSfWSJbn3hHA60+z7nk9/Pl3cQVX+iUqcMyvAzqJFkbEj
VqwmCtJtG5KUGA2Dqyj0h0DEW2n2RLQVfbS1U46sPBhyz9aD+IxDNP52/fBEKgUlPpO4HSYlOX+W
wZlYqpbf9rF0o67+zlQCq2Zyu9aNToiXDLt9ich41RRj7fbR/OqYse4tk/JcW53tqUWwH5u0XA12
eRJG+RjI+8JeECAnfFqp1tMjMgU7QWRSJaeXOJp1TyUq0ZuHO7o899sltt7KwkhW+dI9tbF+/6LF
pY/GeqUCHZWyfp9CnDy12I+Y2FZKTTfaCPFQmgse+tm1VMYN6u1vc0l+KEul4OSn3Ev4u7ZgZo6S
3HNa2lmDuBEAv+hkWh0MrdaLeuSQqXJd0IqsKrHUpBBaD4YTiy3vEjkh2Vey4KM+zlvdCAkpJV6z
u1d1vQmwoqXBIiGmTH1RMqhVmt/cUwPsInmYY7mG+/KqdDl1Lpu/7V73Jk3xBhxXV2bcPU1atM8Q
+TSV+UMYJOUpvKKYLBSrOMsO2eJcuqJVt7HS7aySo0JXqyveprXfNDJbBXaGsozo7D4yfs7B9FMG
MnjU5uq0yOxcyvRI8BOZaMqDqYhr1c/OrlHyD23qj9jVr/IJjlmPLnxdwgEktqAJPVOW57Lh1uXK
k2jRq6o6mWam6un6cm3ntGAsNdfZvTG0aNMK7T0cyB+I5/FWOt19wIJ2V97d0qjJ+XyOiY4LVId8
sOZoZPJYdvanWhrnXlVC5uL0aVzK92igw4mXzm8FilEOGfowtwxir5+6jdIaQP3dUc+cgx0PvmXy
8muLL7U2IVENv/mSgD/wq0LTjklR7S095y0obmXurKc42vRp5TdCfVMb+VY2nBANJvxhbv3Q7Xjf
tdjaS/29t8L3ZYg/DT059UG0jQJy2+yCrUOgTmdwweeR+r5S5va5zBSf0sRZVn+rS0NeSKoMLCLI
k6y60W3bmQN1ZkETBMs1Xaxb3oBaDqNfqul1xHBjGLI1z23JvZ89rVc9YsVuXVv81OfkZPfjNpkk
URXxL7NVdkE7HGKVoElsD3WmrHHfVTL31bixvKk3XKzp3oaQJapaJMdKcw6Kmn8Gau9lBguRZNho
IyrE2QSkDB7KMTlJS9mDTu8irX2pAkdd8TiZ96gWbW216SHMrGuqmQQaCv2qaiRTLgluCIbCQ4+j
/9uEl8VqAobKsvnRiZiYk/7HMqWnss0/bCZ/RpZ7RZsInLO6Z0xfzl0w7dS5/jlngiTK3DhaUbG3
hbkQQFg11KMKw2V574xr9p2mpr3GWKY8OCD+dPwK7kQZOMSAlVVhsLss1Na3dI6NKsi9IVHAEyfj
ZTBnZrEoIwirCz9DwUCpdoAwod6SizrH0SUsWxJlxyhbGaV6bGeMK/DROOdx/G4O44coan/S9A9d
YKeh2MpITzvtRHJ30re7fTuRokHKrDsu1c6I5oh1rX2tcpDqqIx/hU7lGyDWwB/rbki348L4Fcbz
JaE4omrAgiTV2Oliyk+YK5zMaEWQ7+y2c/tmBg4JkUXk4vf+oCjDczYPL3asPhhNFbqlk64b1TiM
c+kVRnMWc7DmvHqwdCYWMyu/9HAqd0UudxU1fqVRPJUO+FyyJp+MWwG7gRf52ofiqLEC9xqZunOg
LLBLI88uAyISozMJrWd6LS8sFM3N82YTiHw7D+gv2pIusEifopyIH9M4hVJ/UwPlqXbUYZUJc68N
w35QwkczDGOOAfqtbN7ncn7nrNyqWrCu+9uQPIBvozGs003U0PIXUt2x6aFjtwNiF+pyXyvh2Unt
29ywq87yTZqku3xK/VIjP7EVu1zFukKjTki17VeD6HdRS5lCiLaKIvUY6P1ZZe1ktzJeTYrlM3Nu
RFp8atKePUr452Ioh9RhEJqtZpsvzNYhIR3KobNmNyWic8AWh2O6lf2DjnBjVZvOWvat6yh0oNrK
wL0loqVbFeXBJNM29ckotQbxkdjvwbCS2DKvyJoQnqbyTONhINfNKFgCt9XzpNXNrjP4B5lD8kpb
i10U29NFn4UATup802iRmMXWO43kUZaWeUBMFLlR3nV+yL6rrTWoNFUdrrpoSfmTeSgBC45TS45I
EX0MUm5CvXoi8ugz1go/toMfde8QIzQsT8Kaz9y9t5HExx09uav188+hH52tXjvLBbJi5A5z8gWd
ozsmIm/cGLusjdJon20FMDRonJ36NsunbaRCPbXEVxvFkw8Nwa+X9q0YBgwsh+VVOPEjOy0kc7CB
vRAytJJ1p6yd5Qak5E0saukuSQUTOi9iNx2AyfQwdi551Yo9jyTjr6bcGRjAIMjFH0kgaHylkfVq
SpOHVIM7N+v3uErByNfxuss6PkSDorhqPSbe3cBh7CnObZwc+9qOvTKrfyjODN1BDhgg9Y9TOvZu
QNjjihDnB33IP0bcPldTBA0IutS+GJUPNbXcMkqurVKPa0UjailLJBNAZJEl3OmLlyCT8sd67NzA
oMr02bhmnIJY1PL9GMXwI27IjCsnO9gk/XCqwvZSDSUZQbkqr3GjkZYyOr3HE3hkx1yS/GtdWzuk
khb8dlQ4jD4O7DNODfM+N01p/WQaCVjEAKCr1b2vjL3YwR9zB7s7jEn1noDdeFEOsyMT1sHKxi/D
5IXuApNJtX2l9XNzO90Je+zXQWtat8BuvS6qjo1l3PKp3OgaTCAUnWsr0T9sZboJJDJuWBgv6Rzd
oji/6g22KkmG359FqHHdKaXbL8uWc4xFxAyoNOPPvfTVqSlHnJDkFhDtZLEXXhn28NDzXsKoaZ7G
UXlLi/qhIpya0DdprEUX0oVY3bAKA/mameq5RGmNj1J+k2MD+tg67xUgqciiF/2eN02kAe5KfGPa
HO6VO6phR5a6oq/alaThaHOhr7TA+ChNznEV5jHjrXEhK2lX5/UVsYIvhmADh4PpWh5MCRjM+D5V
5q6+IwCTMh/HkkdQqaXX1OOtjVLHN3QCg3WzJKVnWLajkhP3rD9qQ3lr+rZdc5pgnxpztNQdEchp
MLiyw0IzCYr71d+qNvk1DkxMIe4YOVXI0xk27dB6o5qdsJb4OXQFLeZgfhcObsHKDDRUzMkuiqKz
RUrtzOSHORbFecLYMWlPqeyXo2X3IcPLsrijOU586vQh1MutReOyCi39ybDiK15cx4Zk70rBTYvN
fO41C9HAqZLwXoHmbPLCmaD8KDuqxq+4qfa5oVWrkHRX+EBrrU3XQzKTBD0ZJ2XoXyqSwlMt5Bwa
Dn3dXuqBLCKnSM62bV/QvMlVIikMhfoai/IhZsPBnUS+rkVB703BOHhtZfqB014tBghwLXcp9K8I
Iy3YW4+KmfzqlOApmvoHYYyZa7A0JISITRTuxqfA5onAZgvZhIatVeokHtjmt6ODCTc4hulhuWXL
uXMSHRxIV/0wq590kU+bJiPxdRq0Q5dKIFdxGxs7I+ptuAwVydtaotEPRwe5GD+cBagOd+93raW1
TEv7rMXAi4TRHxTEznHIQ62Rb4WFFEyfuNw2jgCvD/xuEPvSMLbq2G/1vPKDyADTdJTDcn9KEQQu
a4VDEkuzTZVCXqm00q+JFjfS4jnQrdDHKG5Y6VLOO9qAYNv1KVFPmvltaVO61mL7O+tzfx54esbc
LyOYXaO+TjBZ4+saDyg+HnQbimMY5VBlW/NghIy5raxfgcUYqqfyFAwDq60k6VadSri5UeVnvkwS
uvkCVs3cDtveJDBv6ELpdeGwz0hz30yDCezctoS2hwyWoXUMp/ZxisYbg/l0bNvuPaBp3oQJ39Ug
nX1i4LE6ikdK3nurkhtjmm9WZR2HjmwLtnsPfKiMvqm9lCax3l0FClyLe1JrET/NhrOOEwfkw/Sb
yP5KG2s9GfM1VWbaOQNmnZEB1ttYzDnLQ10FF8h0EBdiCARVoHxXdQRgGF7HVJxbU4+39lxfBuLV
81k5tE5QHAtrJGud0ipCEw6frLdTmL2FuS3cyE6ukEEaCCiUGgrf4g/KohNsUrMab1nq1GBdrGM8
w8zXSR8Xx0ixbqm5nPVS2YjO5EE11HhrTcoTHQqZR05/nfqKNMQq9ETNz0PHOtuxTRx5rh3G+1pX
xoE3TjjYzfoNnqgv7eaq2QMOeEafu4LB1otCYYH6GEDhk30K8vwYDhTOILjvU5Zgl4huI9P4oVZs
XyTFbsyHYwp/wg0t8crq6dc8Gt8ms2SepaTujQ1y6CDbteOguBELuFQtmZEV8udaMx7cLGtYYOa1
ysBv/Yxt/UEozQto+FYFfKlTZTUbMcB6gc0KG0VPViZ4iNLEL0pGTpGIb1neUlnhYxoZR+WsOK4I
u8fQkKhhM8K6O/OpqLQ1UOt7o9qbSsv25Uh9DZr8ZvXhfrQjlSUsRz2w/KHLaTKgVe0gK4AFALgk
Rfat0CjqY+J3KV4SAX7bZG2tmkH/IVnFd6KDIwrfyoo+jBIu5hD2BY+Z/SOJ7B8md3JYhhvA8xvT
8afei3hlWGIjDOVzngpSymYuXWVfHFUf5jStZ76knlTnld5V7VpV7ZMR0yGgyqDikV/qDIX6MeZj
cwsr/ZuuvHuYtRlLy3Jk1FWalHmvIP1MW1i06OGYgkyqP1BWoiOD28/ioX1bTPOiBeR+Z47t9y2h
f73VvFBmy5XdkEFjGNj65aMarxd9/CqL/toH4kUV1XtTprdFZ+xj6e42LCvMtna8rCyOdgnyVuW+
2anPZtUdCM/dFRPx6EF+rp1kT4WtVlFIzxIp9UOcwd3Vsmanxsatys29ro9vZhMgUmR+WyGr9coU
vLLNRc8YNlw5HqdNUFq3JMg2CkBibYzKgz2nflEaBwimXqPGDCdVu6Ux2tJkLvw5QbFO6nzfBsFH
lUSZK7jlq9Sud3FhncsUOGA0PzsWsmY77iGGffTyUJQ1LGWh4SS1zCc9HQNfW4oXhjtjNaTzl9KT
9o0+7EtqEbIv1JU+nkBAMabBqa28DhDQXDM1SWBrELJGhHbP8+yZ7F1r4OO0q17TfPaRTm6qYNks
QXjuZvmUFKxbZJY81xG7/HKMLmPNlbXk2aJRr83eU5L2JUvmb4sUvmLM950UhziQHwIwuJiSzwgU
SVWBQxW1PYQzsMFY7gmHWCPN26sRyemO85UXQAZLbW5xPd2PS7cvMqadmfPcrez5RzFMR5L2NnGR
Veu8Gn6UQICjTVpfYC33OmC9CTu5BUACxlB68Ct2hjPd4BuCLbcK/9f8Cp4LYtbovoEBaSGcnWJk
26GDVIdbNdsWy6CnrnTPXEhbjoCogjirvEQ1v/K0KLxUz7vVhPO9MxcHjqodayBX0+snZ1Rv4agh
WFzGrRWPGnhYiDYt+pn25i4e5RqGFMuRwXqdAVhWvPfHSokeWnve05ZvdD3BuFp2z6Iqfyqx8Zk5
87G9x72O6EU9qbCrzK1yzxLggZ28RXImOYdN/a40zdvQdU80K/WuTVlWtV3QUA+B+QhS3LLpIR3R
8gCS32d1hPtwj3AtDrM1PnY9K3hBDOdsJdt4XPaDrRYu6EO9Wigf7NPDw9KNu6xUBn/IlxY3Zg4+
I9lElv6jKdLeTQkIgD9yBdoHmlMwts/J+4macNexHym1aBsszjoYIbE53WM5hDezdjYTC4oqaD8a
qT4iiPG7u5/qlK3JCt5gJcMm8L7XwRJ1FWpmy/anPDZOztgT0WYHY8tKIWnORdBEawUH1U2js5bt
idhsFUM9hCYy2DrYhRLAps0JOCzTYdNL84etg6p1qf5e6csh7zjPhFSPTmQcY6P3ylC/9lLU26Ap
rlOj7vSUOT2nD56FvZ7K4XtsAK4DbdmGQQb1YXqz2H4mcmQMarfdaH8kQb7pu/6gtcKfC/UyDHO9
KiLxXhT1biqJgBmNQ55p7Cs1jS10+0VaxaXJq2MZtJe77d8KyfJ7zPoWboFfldq1sQE64qxZiYI1
+qR/DnbMSF4B02j1aRizd3C3w1Rnb60W7tJh2Jm5sq1FDxF7Fptm6k5a0W+HUFkHQbIxActQODDb
AqNOlbeYdDlZ6AdxznwxPmRRS+gqZrPSmtfTMCoEu2ovizZv6ozhLg1B06UMcy8OJm+Iee9i236c
rbx3FbAw7ENxYA+wbt3KELoIv5qepGF/QaX2RVUZmDaywl6s5ICwgsGyk4wsUNX0qT5h1bs1hnQ3
Cvtp6UuV8NCI1YimnBKdxZ/ed4THzrK4DCpNYsrxLPr6Uo/1TUEUuszpDUApW9UqZpdqb5zMRHur
FiaIGsqJJj/DktajyIB8x275WeKQwBXCU8PzuoJSTgNl9oSdKSnGc/bwWSyDp076WSzKZ2+Y/tSI
p6RTf1XKshdWw4bi/8NzlJ8LLA5yD8L3XCYgJTV+Q83EAix0AAzTblzN5fyWJU68KtCYuVIveZPa
xHQHJT+1hrGX/fgkl9GfOrntB56nMRuvptm5fS9v/YDyoawWcHlno7JaLrucNRrdfQa5WQ/rdbGM
A1ro/gomQS8fvkQsJ7QYxkQVJtdQWd6ysvnSGpu/JKbrcXr9BqgOVpWDd8dp49WOfVFktG3SWbqJ
tEJeBgYoWtSQUlV9B5ZxUUmQzCv9qI8BL6Kes4Mku3XuglsFGWXNrvaFHntvmsNzMpaXWhcXgfRh
gqFhmmHijgWgA+f1RZPdUyGXdZnXe7yoT1Zl5nyv/Q2jymfZUY9yHikBtQslnIsXhws0sAmkfQjT
EXZLqviOHM4irF8MGT7mPZ2QaCguPVEDUGqGGoWO9mKJGkeGNI/ducXfhz7S7wvtkbWeZ6XtW9KJ
tWoX5iZj+5OooJlqCr3JUiTrEVIQ+4DKHrYmDDvjtTSAStvJaVaMQBd0MSYgHhndS8I9DTQSVTNj
TFZVnQHU64/84rmMx0/R9+19DfIcJ3bqKbVx7MC6M6M4KWPHrluMBUSOBs1qFuJI3R5Hzbbd0GT4
LJ3gzUkStH82JItxeBwj45SkiPuVZJvZypGV4rPOam5laQuEk473hC3KyEGJpQtQWsgC106La9hO
rJNH5nupdptKk4+sUj4sG5iYFhiCD1toOuvYrWRUQWZKXyPMh12hg9Vxz0+CcM+5FJvFsAqAmAkG
Xoc7Q168z/nChtXZ5POSQOmA2jWZxmpOik91mj/zmYmkmFDXN2a+WZbgCzfuBtrDGENlMdeLVfzS
TYKpalkqu2kOnVVisdqf2+lQ9PZm0MbUqwNMBJvaUjfhqEbeOBsTbyoRM0VeuF3bgjZ01qkbVAWQ
mCVumqp7B+48pI3wqlrQo6q+mhjt5sc5WgyXsFK4gnZXrLAOSD1j0XENmpsWHvO8+IsDQyqJgEOm
srnEZnjOTZN2stvHlrykdrWNh24/hOOjaXSXmsV6SgwQxaT9yMrMAdLdtpOXNHJnyfwglXgr8vRb
C/A8uy/3+vZZS+qtDnfSstvIT/LqUXYLS2wD1n2tD4/ApV+2HA5hmG+UOvGLJHjk5H+OnPxc4Mrh
od+94j7qii7GuceUaLvadMOKeW8XABRm2z3lYbOLrYEneKlf+b3GNfLmC9eLdFOV2CtE6heg+Ftt
1b60ACHNnElmUbNTNvHYsQYFt0prNp13elVcH1Ndeao0+8uxcvgJFXyuyIADrgE12rL7KGM+uAkr
vExy05MWEgUbvvigDldlZpc/jhBAqjr+1qvpZJtPFtgh9JRpP2ULH1qpt4tl+vmE+Eyk99O5Hc/l
0oHblo1DqHJ/tI34OIfBl94Go19FaeSWVv2gBnIXjOkLqpBLDUcO9/cno7DXPTyKlWajyjbGTaEb
q16HuJUZyjrO9W8WFpvCsHhGHG9qp1OZNzVbfWelZhGZj5zigWK8cvZcawkuXjavXSN8SYjuANaY
UhIg8zwpIjqai7VX0mH2ws5+5cgQLiru0iuT8C2OCnVVtu1NMY0jLc6yLXSOT4lLlcyDn2mzPJZ9
+MVBeWGCyNx0bvYy1N+qrKEN7vDjz/dA6Oe2To91BxgtZVzCe03lQVUY5lJFApLG70GL1mSxfFRA
p3yePvR48YwJ0lefBTwGWD2HyB0o+XIX2jO70iB4JYj5GhCgPuSZq6szyj3H70bhyWT4ZZic30rR
mi6oy6sB0RZ6BUssWdoI7MAiVTCzWj+ITOM41WDpaK5pya0ZVw99oe6MTOzgYnqOLp6CNG1cpek0
yHV8z7yTJ+YrD3oKBStXCkhfyy1MtKdK9t9ZZHxYGQnJYROsWk3UjGFF6Wpz+aDXNFl69t70zj3G
KzunMTTbNme7DyMh3VsYiXhhBJMpKuLES5Llknb2eXaYvEczUf1c7feIA9mdwodcMlxlelXf5bnh
F3nHIJkNR0tw3nH8fjdS7MOuODQwegSLC5hn21Kvv5qyI4GeL7Nmk96kVgZ7I2f3bRm0a4q90FIK
dJWhtP2i7jeLVsMGLnawfs/GiA6wAFRwm6XcZY7Y6pWz60N4A13/6kxim2NV4rZZtNYjBq68j91+
mN9FMx2XrNjpseo7CjvzIrfPYUrjaC4TXhHlHaFPv0gxXsekGeSSL82MXjo5vIYaU2lWew5bOurU
prLL3dA0+3DR3p2ypz9a7OcCukeYOp+qxYTXT7CEslMBW7oyFD6JY+37IXtWU8Nj2NuYRXpxFIcM
BJxspja5idpmA2oFYKZVuNGXhb4MG/st+l74azGprbyAatd6zZ14pUJqh1qyS4yqdqvJDr3KDh9E
mh8wZyCbdGx8G/oN1ECyneK2Y3veHso53fTGHXC31V8mS2hRsp1VAJwdgglSBwqenilAcZbVAS2I
V9nwosW9WNyiKmzXqWVyoZZblHtqi6aBuMoqjF1FQg5XJ8VrJmxyjJSXJipoT+DPv9ozfIq0DU9l
L30nJ4xjViLWuUW0FvF0Vlit91EMY0pJj5Me+MPksNiZ25+cC4ZLnsNrVsNslPlkQlEqnV1WAWRE
nWVtawe+ZxtOl9iJNpG5/EjjqnO1IWlvTQK7hMS1Yj9V0EvycRi2STKGbF+RocJpNA9TF74nZrbX
tS5HQiwfs14Jt30xre0qvmHd78918WaKul1Njb3Dk2iEyIrmdOyNbcLnTAwLcBtnWmgkS6zxqolL
nLcbR5kf8mUCoXJoUHqbWcHeLMnyrcSRARClPkY46FBIrGY/dspDlg+veE6dUYwHEGCjb5gjPlkF
wANifgNKEysJf32M+31W3aEB5ylGz0ALBpexdMRZ3qGgUSu3pux/oN8IV4li/aD0n9TGvDgjKxTQ
spuBHMDKgniV0HkhewyYLCpM7QPI/EHADWFBtGJ9tpJ6esiq8mwz69hjLgHDadWZZNBsEkyHXxsm
40vxlNdsc2ZpwTWr1RfAZHvVL8khG1MoyPFZSY2YlIX5xPCwbTsefCuA7WiZECXmmgT5qvzURHqa
SmM7GeavCgGPl/XjRfTYMdgpzqpBF76mRv4EEWMHIvZtxSgyZk5GBb32SmqJcYcqz3f2oJsL+Z4r
5TGq29Q1yzGnqwW8tOljrNApNv+tN/mDuk+YpLNB69ftuyHbvxUthKJwNmVl/Rw4EKWJd9F5x5If
pfr139f5gySI1CgH2YxBEOP/OHppYyLaMdTvsvvnfrzZbMKH5K/hPH9QBAmklrpuahhWYPvx708j
B2sO7T4on+9eC4uHm3x6mJ+nH9lhIq+5fxofK2zD4IxHo/8324U/fsJ/XPs32bM1VrpNdUK2EwdP
VRR85r1ar4Y20P+iVvzTVwY7T2Dlhdvg/zgD1awthB12qCStHQ1YrUyw2T44Xf6iXP3jB7IJouY7
w9Hdvv/8H74mson1DulE+5xJaHHmg84ORM3+oqj600VsPOWIM2Fa+x/HHK2uJmG1U/9cqgxKxdOg
ET9v/CXG+A/iN4F+FYGn0NFuOb895DIVbaJ1Sf0864goJhGSYhZYG5lMrk5vutLz5C8f609CsX9e
8f7zf9y7Uk2Mpc/QMhULLESKxfA3sfsfbtw9zhd/D4HYmpiZf18hKpekMPB2fc57tq4sde3GOSpx
+JesmT9exsRD5/93KPvt1rG341hRAjyAUk7qoV83dAkT0+B/l4c/PNPUPYGxKV4zKs/Dvz9NtpQL
1cGuyJv4WqZfzdJsZPljThv/v6/zJ73tPy+k38V3//hiFrMkS890KpwRRr+/Wa9sna/AO/Wp2eKE
f3J8eF3raOu8VFeMlXpUIr/o5/6W6i3u1eA37eK//o7fKhV+EzotrlI9N16wMV8SD9NG/Eiqn/Yv
7ZCSPdNhig8aRc3atQ+d7XM04mYg/vJm/OW+678VLS3O876ymuFZafbOgJeZ8qRA0Omt/wdvAPmv
D/zbg2RWIfu2OKwpzfZ1IhYrWGFRTZT52rhYHwG2dGcmtAc88N2/vSr/YwrMufOva//+NppGr/cB
N9t66BW/PrcEikNaWC1QxL6qM2uD9d9U838oAMj+TVVg/y/xmfnt9dQdo0yg+VfPXe/aQ+UaXeT+
96P8h6KGo4Fp6pZUbRwO7m/uP55kGeuVLQujf+6wWlRyA1gKPATZZ1enXk+c0H9f7n8SU+438Z/X
uz9K/7jejHVJkYxoX7ENOXdHzRuNlfHOptwP3trLvMUv+L+v+KdnE4sLx8A0EFn+75aFeW+UMYA8
FU6ygRPRq1DVw6C9GVAz/vtK2h8kt+xKOU5xY1S53m/3UnViCXkJGmu2k2t5CDwoa5vyEu3r/3vJ
Mr4kGqaH2B8bXO/fNzFUhw42pVo/09z5U/RjchzI1eRfS/x4cPZb1L8ZDKj3V/i3SsMHoqZyRnDp
35+TBGX7pEMzeG5S0rY7RiFiBCdYf4INcNMzWBV6qV/LtlA3dYEuox202RNDqm3LAJrdtGBuM/dw
//TgZib5MRftlV1k0KKkyQO24swdcA0KNsjil3Ro83u4VbjPm69LzDba6p/mxIZzaASKZ6ox4XML
U80cDsjU7HILjgHEmywnPQyDTTCqxzLtLiW6njWaF9VfcO9Yt9KA1pto6aV07GiVsYXI2747dd2U
PuCl2q9gjIXbYILlVUvabg3ac2bDd6r0rQaPzQV4bGGZCSApx4xus5DKygb+X81kdT9m3Jc96iaT
K90pQWWNs5FIndOcz6GbGhGUhjhhSHLYXan5FKzCqhlXST2CAcUl8pu5ZdC5g2CKEyzunGnyLGdN
nCNFh/vI37KWRiUuZjTZfm2S8cJb/RqOy+IXYfgJSKihT0VolVKT8e6vuKEmRsluVPcpBIIs3iuZ
ZXl2i6S+TT0tS4HaBGJEvD8erTIwmYdCzc+14WWY9Wmr6uOpt5KXBr2QPxkxTJIpNBD+Z8FDUSPC
4Xlp1uHU73G82sQyRTrVMKrWehUB+M6tlyAW8kwjnVw5R4k/C/7LaCYOJCOEjOLgGqUWy/cS5CxF
FLYDrYDx30eQEEmk/QJCbl3bxj9KwIZ+MIvgu87F4se5BIcS04HYNX0dx+hmesHKal5+2GJihy0r
9MktqkLQ3+CI+8IZ7+73CHXZVCtvQ4CctzIzHKEy3CMJJL/1+n0oM6W9KoL/Q9p5LTeuJN36iRAB
b24Jgk6upRbV5gahdvDe4+nPh574pykIh9i751oRSlahKivNyrWqCQgbmY96pcTbvNZOoSahTeuT
bBs07YA9BY7ZKSfRgm7G6mtqEMW4MSV/X/yKYOwK/NK8iRiV2ciClgCRF4Jd5onicYgDCRySKu7E
3FNfKot6kU7YQhGYA7phVnWEYc1zt5rpxzd66X/qtUHc5ajdU8fsuUMgjMAeAI8aZFJVzWyym1IH
CO0aHM8yoahaV6HMUGT608gjkY6enzhSpN/7JpXcFZe34F2hQJPhSNAJIt9x9VDNYKSyr4ozI22G
6ii7yPEcyhfA27c+oiPlpt9nD83BWKGDXXqM4SAWFQY26KLB2PTWBYqSkkauF2e/IzCmY2VbtZuf
1tP0khRHKWKAb+OvMAouvMYm/hbAqDjR7MqzaMusisQ1GJhHWwn0YNP/ssTqx/UNXXiOYdpC8lGi
ZclDOYtghTA0afYL2ZlAFqwIM3ocxvQhKdIPoJm+8iZ8uG5waU0XBrVZJOtLlgR618/PWW/YVfoa
0e/53yzMdm3MSrGBdYIvBby2G4DItY/XLbyjKiSoQN9WlmReeDL3+WEQer8eUqodZ3WPZukxOTFB
4HT7KUQD73cId4Jt3Wl7KICc8VQdaViAsdjXd91hjcN9OnazZ/LNL5mFN5VZlapn+BRCahKcHLnu
sNsWxun6gt9xeE4Lpj5sWCL02FA1zo6J32kZNR04PKMXmV6NLda7Xc7ArVNsifeTLfVwEBQ2fA0w
cazxwi0dmQvj8+RHzJnFCCbjsf6kqV/j+Pv11S3tIWEUJnS8Ctn87GpbUOqlWR2dBabcAIqbxkF2
18oSS4Eo0zV/rExFoItAVDOM3PJ0JTpraJQ5VHk2dE8YA7JH0xb2TFvt1kTdl7K1NyZnX83w1NRl
UIpo/jt9HjpLB3mvnlRnhI1r025KJ74Hn0V58kE6ZUf5FmL341ro+E4n6vfR+e+6ofd7u24VuKEQ
y+HkOMPn9BbMt5Pc6zb8Gg/+djo+6b30ArQr36+dm4Wy2sXyAbG9tTwxCaqZi+VIhFVkUO/bUH1Q
NPo2Bj3TZJS2iJJ8u36Wlm/KxXKnuPbiMw+5KBqp6WdkyNJO2tIDtMXX4ZwhAFRte1o0GySwD8zi
ONcNL16SC7uzED0aNT0c/Cw7p/nw0deyOyLMlSzgnazRfz4lSokwFfIS6rOLEnpZFvUWR7iGekXQ
AM+D0/gZauJWNf1wwysGkwJRYCMlhOjFxyCAVXNkxOn6Uld/x+wqiamm9jJzqcjcS7s630Al/MFy
rEd911CLOP9bQun5smfXKGOwM4/zJDsDed+QHO9Da41R/52q6G8bEDMavznakS9+e2yYjij1CODm
2Uiol3ggXbbtoL4MIxMFuSc+DyCtvDFDsR04YqEW5nZwGaBLI5WuwJAf0dnW7arWHiyUjzdRNtCD
qR5MoVT/4nWlUM3vRP8U1rtZHAR/QAw8qkjPcnTIhB9l8OP6x502c/6gAebXEFxErh59gbcbIVdK
2WleEZ6TcgQkVX2C/1EBpj8KVAhA5GktQ+6ZoZxUr+r+5mCppNIkupRetHmeS/jjKZafQDN5ykmp
iz0MMGiCblDkdcRDI63c2YVg1qQKMnUXYDymgPh2rcDGEjUorfisShV9rC+tJh368JcFrvz6pk7/
aL6pkKJDFIiEjSTO2yVqJsdFMjC0loX1wUvEowbgtWLC5LqZRV9/aWdyUhfOz2/Qgs50mNGr3C5+
5UfvUG2qvffoGk56aL7HL8UtDfZdfOokO1rzvIu7ebHI2W4C/zFLIxQjqiHuyZxAihvBJmuPN4wf
bNUD8hlb49n7uKbEvfTMaITPdKZROHpHB08fLTbzKTMIvfgUCgB0yAGbil6OrDkVLqOO/+bcXFic
vTFRlWS6gDc+W4CCRemrJ2a7mgKJ5K9cRnmhwoT6xp+1zV6VIqqHljG0DP2NgQB3fIYWp9pLz8pB
fYXseVtthcc+sKsPoAUQdWcgbq3kvPxV//yC2ZFimmKQdYasz7FR2kpK3CQ/WeD2vL8gyXuz1Nnx
0Sgy5Eo7RudGie8yXfrGPM1Ke+WduNPk5S+3cxaty6Xitbo2MHduw6dz39zVBwakt8Mt4ycrueOy
LRJlk7lvWYf78u1dLJvRCoUcAlf/mB+ZUD65h+IIdM3+BxK504F7518oDkPaTqlO/B0UXdx7uYNN
3PK86Kw8iOTF1T65ExCqRQP0JtmtnYjF7GsqrooE05oOzczblYWemeZmqabnlEl3ewgsgECBCbJV
M28zHY6auKIHMoqm0wvhtk0z7xjmxkueMTVmgD/MUlAhUXKnuUBw3YwpXUVubPSv950pPKMh/hGi
4C1VnuehNO8F2Ms24ZivnYUFn2xZKN7Bdi9N1Pezhy7vDWDA0ej/LigIGwDQ7a6C9m1fbNEt31hA
XXvQfX9TVMCuQWeRsoLCeXy7ez5jjoYVRclZGBgTjcqbQU+err8D052cHQektNWpyUu39x0VpCj4
4iCKaXJmztyOAMoDN7huYcErYAFiXwOicLhMZ5tXhYBThUr1zyKAyEGPdiJ1xu5rquvH64YWl6L9
fqQpQ0Pb+Xa3mIsNYwZCozM64Vs/1KgPr8V+iwfBmkiWGVsn+JitpQgsMEeREZ07BWBH7z6EZb6r
/W6laLGYgF5em1nU3GjRAEoYh4DW447euHZwPwADsY2Cqln+D9zCwt4R2/y5p7OFpWaciS2A8LOV
trbpf42ltTu0YsGa5ZZFHI9RWXvpWfvoywgQN/tkT/hbQHys73rH3fwDgb41m7NIvTF9PQ8bLTsH
L7RA8XVTtafgHWy2w3aSd5NXbtNibnCxj9bsuUdwNQ9MQSaqOsXHOxVdwO5r9Oh+kY/WV21vAa+2
1QPlA/uRcbrrx3+pPEgYDGhjEtOhNvL2+NN76firkZ77JmV4r95XVfQkVMKLEA4n5tZWzC1WWS/s
zT+oEBeIoMZmeobibaufhtd81x++9+BUN/IW+OVxrUawmEtqBk+kwmCepFuzFeq+FnTeZBF1Ggpb
+H3b3zFMhF4fsqvH69u5Yg3Fubf7GbtDnMGDy9N1CxhNphJj2VN3YlvyMK8rAy6eVULS3xzQEhDg
t+YYmk0ETeIG1m4LYRO16uH1+ooWnJep/bHwu0V58fJLnjm2ml8SZUDJOATfBY0hDm1NMHJpHTol
9kkaRmSyb3bnFIneRCAFGQO+MNkJ+3bonOvrkJYWgvM1Jrp4vPp8q1IQ0rpgsFXprTbs+Dg0cxyY
VjcccgZM0nugzV/KfbNSU1l4yPD5vGEKL7JG7+rtFzJSz6wrz+f4udFeCPVns+mfKHY+pOOaENP0
sWev8htTM//fgtxMOp2pdDO5UfJjzDC/Wh2NMN+28qdAMGxGYVc2dfG7SXRxNd3QZdQn3q6uornr
5hlN3Han7KzdcHY/FD/NLZOdDv4Zwvhv6oqzXLM4/f3iPGZwrJK0kBqNkt5PfALKpoWu4fq61oxM
Z+nCSBRVVVgZYXpWu+rGHZhqK/oVT7HkePWLnZtlCprKRKsVxinEVHD1RCXTI2n8zdCbV87vDyKf
NWnjtTXNDqIshKXfF2ZyLnJGR9XOgEoE2tPrG7eYT3IUQBHItPbBf73dubDzjU6GYeE3nCa+jV6j
FxeGrSk/ARxsC2cYzhhxeulfazvaMne6vf4DFm85tRbA/JQv3ynepkMjq76sJ+BGc4hQNah8H+py
BXy2uJUXRuS3i9S9oaUGTPgLpt4eJ9YtU1lxV4vrQOea0UkDfeh5EI+WUd33vso6mOdUYAnJkMCk
pLbyvRa94uQMiYBlGf87u8C9EZuDCL6AJAUew2NhewgfHb1jfgMi3p6eyFHarbUMlnyiQRGO9wqt
QAL8t/vnaYMuASBOzqIAQzJjjYq8U1CAF8X99dOwdMmM6STIFiU/MrG3hjIpykqKNslZrdWPSpx8
gKSjs4dePjXZmG9yiqq76xYXvpulIGwkE25QL9JmS2M01UoLhfkn0ieGaaS93rUwRq2pbq+ZmZ1A
lHv4aLUXnNPgq0Yry1QCZhF+/W9rmZ0NzTLrWJapBKuuuIuTR19CJEn7i777mx2bLtuFr2UAyrWi
nCcEja0WjjqU6Lq76KfwYn7stsKvbBt9hOTg+sqWUiVUM5DFprpgkmbOlgbhOtl/HCRnIB2Tcwp3
7g864/2jdoLU7Zzu14qXCyfRwhIrBXpHIDp90ItVllA4DMKQRuegEE7uqP/quujZNeIvRebdSwY+
5PoKlw4IvVyEnNF/hKVtdg67ZoBpIaTyjFSN7frWIeqVrYZg2781Q0eVGVdDJkSjQDqLPyEehzUF
yM/ZgEKinwYdqsqepoCvm1kAwk12qKOzhfJ7XakCLA+zz0Z4hsovsz5XzM2aYuOEEIh5ngLjQBve
F0itQe6Zr9me7tLbsGqyzSaqU//Y1GefzhvMOErqIDrLiQBvSliGThV6TwWsZnBNSnddru9o/Ozg
/zwYUUpQooX6phuNlVfnfXj39ndMXvXiCBng3BjQCSMwCYDMTvVhko0XD9UKMu/944YZE3gjylDW
+1JfoZdVJigq1Yo2fMnz7FsU5mvqNQvPzlsjs1BVDUsYXFR9enai1/xZIikDavwkvEr73vFv1G/e
bvxy/QytrWt2VKMm1qFO5wgN8S8Z/vRbA/Kwlb1b/EQMrAB7nRKNuVthGjUP1UrmmO69Q75rD8GR
zv9+rUA67c67E3lhZuYyrVESB4+5oHOsusyQt1AbwjgplU+S+6kPQA5azdolmA7XNZOzS1CaVhq1
08rqbedIt6g27BALtbPP7rHYVree7X2vvolP1z/ZeyfGKblY5+zEw/bqWmXTe+cw+xKBz9SCu7Jf
Qb6s2ZiFCKqAehcJGqgN9ZegvPrNLepwK8546XsR7zD7QzWT1ufMhi4Qkkbi1Hlok40o3+XhANrr
yQdrmzG6bIbO9X1bqLJM4wp/DM6uVy663SCVw/S1psbjLt25W3VbfqtpdLobNbHFw78fM5pMGlRQ
4ZABSjQ7IAKUBIU34iVdgYnk0HsOcv2TZDUrn2vpFl+amR0J+NmktOvK8NxADeUJp9jPVo760km/
tDD7WHSi5CgQOBBxj1OqP2kQDnXN50ZbqW2u2Zl9oyA34kQoLdw5rAdd3m0T4VsAO1cmnldOw/se
39tPM/N8fJTSzxolJMJqt96NcphUbMMDPNmH65ZWljTHcSV6rY0GWNFzq4DPhjmpY05YVGB1MdqV
AZGlc2BSSARpOJWM5jV1M4/7tIxZU1xoeyhBNzoKb9dXsxh0AARVENBGwg0k5NsHNyj1QYzRjTor
5UFIJCgALEdGrGCEjjmpDynz6XL6JVfD7YrhKTibO1v095jPMJlBU+bPiJrAeI4UC4ajXX6ESuUI
T11uZ0fNLvf/HvwygU/J/aYCFR2QWaQIgVWSewgqnU3pSxB/65OVL7XojCyAhSI1Iibd5ui7Outy
lTF1PtWtu0+cAkYJW36OP03tQ3mb78vOVuqVLVzy6nDU06sH8Wow6vL20yGKXhhWSVprURMthi8q
BPZSGK2ckDUrM2dkFl01pDrfCaW8eyOaWHerY+sLKz5vzczMIyWNFAWIlYRnDrxduaEjQB6OtNHK
qVs2o5k8UmiSivNOWOZqgSaMAHMmN9Ee4ebrNuIP407fojxipw4M5xC8rUrGLoXXU6tPZZaPF1Kf
eac8QCoLhvMQBMK4k53IkWAaemrtivkyodtkn1aWuWyPfrnG+AkVy9lu+mGj1KYMwQ38meOueGr2
hS1/GR4G+M935Z7Z+usGF7fV+mNv5ucHpTJ0ZVQ5/tWpUOnlwLgZr00KLQWe1oWR2SYWfeRVbkoX
E04bmEwq5YMYefALQAGUKwi4VkirUEYa74NQ6p3rC1zy+he256qKJcQJrqCL3LW4Owp19zCKECzL
WvBJrECNXDe20GDRJXHSQkWIFZzivFNAmd30YZQLz9LHwS6P6Q768zvzY+9MANu1auL/xxrHkw6I
CHBstq8g9For9bDWC3hi2FshIbOrz70j306HZS2Ikhb2ktX9196825KOgUrjjcMJrYqTks4y/uDv
CpC130pnWqNwhJsm3lcrLmahIMK28gboAHGmsbbZrWjyIAgrREQp5E8T6jrp2LSxKrBv84DRlUhh
AUiGPZnJWoOZeMuYv60C6n1GUAvhWXxMb4WH9pbqxDfIdQWntSFNR7zsZXxRzhGfNF9rNskLwQPG
DYkxD9Fijnz2VUdXEBECJIj0ogpFhfKxioebjt/jlND/4eP80R57eAkLP/5UG813RSl36H9NJLon
S5V/NbB41KL7YgXRY0ol2LFq/7On+r8geGE0p30dhepHzljS9cO/UF2fdu2/P3w+WxGNKMkXQ0Bc
/3n8XN/mO//BOHs/4X0RnMDutt1t82x+jp10P+yhv1SOf2MfSKg6USVQVJqdkmxIM83sNL7aPtsw
W+Qoh6PGeOxP94MA+lnY53BjOMIP60fzaR3uvXg5LqzPPGlu6bmrDWiEWxBXH7TUuikyCu+yIdwP
sfV8fa2LZ+TC2OyMtHKQlGFfU6HoPZj5HVnS/v3DwLjRfzfz98e+qOfAf0qtwEOLSioecy+Dcsfc
BMrr3yyD9jAymuCN5n0Er+3rGCogXlfmiQ1UE1fnHhbeN5YxwYWpAcJ8OYuSB5jqVNKlaRkQZtLb
UXct1LDXl/G7kDgLid9YmT7XxWa1BS3IfsxxxF4UbTRdvYPACG7ePoCXtm++m271IjaKEyBytHUF
EgKmgr2t4MkHBBn38D8jjKF+ACerOGiUDZvcNW+MJob0XnH6VvlsRhmsGFklPqkZJEBVrxzhz93H
XmM38kR1q0B/en1Ry97+Yuumrb1YVBgrfVhbXTChBafbJJ+T4ow+gN07ng1hDLpNus3kJrzL+78x
PYH8p/4S9eVZ1C8CvIJI0A/P6mM12FOSMZVzEmETIaxgj069T23UJI7myodcSqrwu5bMdN80hT5/
aDwFPTwkOeEXFJkl0utN18fbUXmA1g3FRM7nXqSPLHj/PkihJUj1nfotzeq5y69KdOfgVwrO8qiL
jOlK970I7Zg2Np/A0a0tcvKD89MqkXqoKMPRxJv7SbOKQwg6xwCksncQPqVQw8FQCtvsXrGhXLTh
EL6Jdq58GFYboEt+SyJWmd41xjjmnCJ6LMOp6hfwr0BcUiifdLlcCcHWLMyuoh7WKLbVpfDMhYJ6
NDRehD5ceWmWXD2AJGD6sKIwKDDzvijvZrUu9wFlniC0OU8kiwyAZkw6q03wYeUyTA/Hu88FAEtl
FpNMf54tJonMmHCehSBpx517sm6qs/XJc8pP2j1kDDaor0cJ3Wjg5WvDkosH5cLytA8XHsANR4KN
vKEtJKJ224STVphy7xcgv0G2xkb//fpSF/f1wt7sARezTPZcb3pCXRjEX3C5yK19zZn0u25n8Yxc
2Jk91Y0o63HRsaPNpL4rnztjd93A2kJmByTpkhhxlR56bwHwTiVBaRQouq1X8YuBwvr/ZMyYgbok
o295rKduBdqEaKT62c9M+KL1zfa6ncVdY36D7rFpMYU8c8pIpvu+bJJtqKni4J/h9f1fTUzZ8cWB
k1EeD6C3pQvSyKe+cFHl1ldCjsXYHmjwf5ehvLUxRL5VuRLFlxEd7G2/BYf6Jf8Yfp5SivERAplT
22+HY3hy7bWOwWIec2l75pxaVUhNBRLtc/69/jxlbMgffdO/qNspj8ke1vB+i/f3YqmzFxyGaB/5
SM553OdOYNyFvvApkm7c1L0J0bm5fjyWIq3Ltc2cheqGBggeF/HSMrxN5bCxOwsSxVHRVtpYi3nG
paWZm4A1rq/Q4uWUPJqPyROJEAlG+MnfRbZ7EL6SHRGgiJtgC6P+cbU7v3YNZs5jlMYmzHsCY0D1
P3iu4ZCyqChc38xFn3/x5WYOJM+g8GgyMu08K9FLoZHwGkkwbZpUrtveptS2YnBlVfPU3tJhra3k
hqIuCrmeh+A7/BvX17RyGn9PjFxcbi90jSZqpvQQZv5M7TaCe8yKeO8Zj7VorURUv4OYd68mOaAM
gQBzz/PaiAiVgJIBMjgXjklH2riJt0z87uoNIu72cERPZpNshe249lovbuQfu/ON1Ay3Qf6Ljax+
wYNpV+f8G5TATFSkjmKjWXKzRka1GKdLFxZnflkzSpyKFNHbIlLPXoGOboLHxBZegnOx7bao0MEU
a68Vn6YTeGV/f9emLr6m2qhiIkDzQb9f21X7+tDtdGpOq6nA5PKv2Zm566ZtBkFtKMBO1GOivvGl
jef8Z5i5ZuL/sNZwWBjv4d6ZQFWZlLasd+QKHirLnm/Svh7HclPBAj1lZOity77tjUySqJ57TH2l
Qxd9vIlTnUEZHQFfL1Ru+zS9Zzj4OROSHu7LotiorU7rDFo7WxjrbZTCk62G9L8D3QzsvmtkGDRl
fZ/IKgSSbbkyhLXokgF3UC/XaPvPy1hqMDZd5TJUJENiZAup96V39b0nC/r2+tVejHcuDE2X4uIw
BKErNKPEobfMVxPAqFcUHwsEgpVQWnH+S9cLgjB4D2Gdes+8KUwupLeG4AyBuhwjQwIi+/paFh9p
0Jk6RX+GrqD4fLuYtIgtD3W/YErmme6JUYhv/WyvCWK3D5LwV6EWe7MatV2fNB8aGO0nqv2TmMDV
uvGgyr/+cxZYFCZaTjqJkL6AWn2XkiL4NcoNP6dyoEIPcc6bdMKGf1DpRkzkM9p+GvzI7/p9+0rc
Ahp4s1b5Xdz1i98we/OUfui60FXZEqbahro4urH+uLLOhT7wm3XOth1MgFUFKeUG46N4am+tHUo+
jLzvgzvDGXbubXQsjuotnLrdJml3weoc7coazVkYXRQCHFJALs8pUDtVvle8lZb6YnGBQ6WSD8Jg
AEPb24MlNmZvtuRUfEnzlJ38bWR3u+YYn9YQOEvXUQbPR3MYkph3wNIo8WQ97HLheayljdggX4WM
M+qaSX64/tEWpjxBiYOtY1ydZPjdZHcBe2hijCSEiidkx85COrQJHwVXOnSBhF6ZdVSlot5JA2lQ
GSr3LfJNKz9hKVSCsMA04QOQUXOfPX8xAgut1MM8Aec4er/ZE6INFMsYimKqccuZQdgEKHf5CDex
I6xWnZd8LDNIdAlUfepPzD5qkrSuG6OUcq77ezjBjf5bIny5vsSlwAmWpKkdSM3mXcNdQM0Smv08
g5Mggg4g726MEsEovq8seA9anK08G2v2Zt4c3rcxTwv4Lboe6VmlPhnw+WcQS6MFJbe/ri9uCWxH
9PJndfMNbGO022pmvN2v0i79gWQXmViwm4KX1oEE72MkOyjXrM56LZ2bS7uzfCWXGgQHdc6Nficy
eQUvn4plwf4+2tpJuasJ1yZ0rwtT9UogvLrkWQLjoYSItghD5f3O2hQbpdqXH6dZn2qb3pfjBo3Y
Q7BdrW0unVSCYaCTVNplMBVv3U8M62XSZmy0+tiiXrwtj0O08R+gbWQKU956XBa4TB7XEJuLXUra
2RB2iKDq37W0Y0Ub4G9nShKBC4tpJrqi9CxsyXWGrfYP2qJLjpwCBRfSkGARnTcVQrAVgwlp01mI
YyceEjih1O3KoV26ItSgTUMVJybhuQ0YuAY1HxRGjHmUYUh3kpPyKfqpboHWbhXHZJzas4PtWtC9
tLQJoUevl36oNP+Eg2HWDfrxCSjRYx8DLK77lZWtWZjC8YtIrod30SzalvhKRf42wo8KH6/v3YIF
CusS7xNVfNmal4DLTo0MK5nWID8r7Q/dfb7+/5fOG+6YcUOc5TToMzvnhog6VzO68Vl+zI++jbbB
+bu+yZ6npsEqSe6UfszSExBYqmROnWLgk7OrHLtIutVCDkBz0znVfbpDPGbjPZub/0xUSivp5cLL
rijAlZSpYUZcPwuSTNgois7X43NWUncQVXgDfG/XZC3y56G6EpItve6g2i1JUvHP5jvwlSWjONRY
YG7aHZVtxhAKVNQ2zXZio+nXYKEL7gkuBcJt+h9c23mnzgqBDfstSBQvcSJF3DfGtz4Y9tcPx8Lh
w8iEzNNJi97xHBV6Z8h+6JGde8JTUmgHITZXPtGSCYYpLI4ENLzvwF2ViTiA0CTBOYwQKDYh4Y2c
64tYylDomf4xMXu6usZqYBcXfLzP4OivxkG7yfYocjmIAwoTk9tKSrS2pNkhF7OwbLOAnkrcdhuv
+ToW6oqFpUv7ZkmzDINBnjgNA1oqoIM/RIoVOmBsXosKPhtLiV+bcfiFiMQdh7HehdDlMS2a3BSh
shaNTM5hfp/p/3HsDWUij5ju+4X/C5uh7oWSBpW6j+Hatqu79jAdeSTa/gqRytj3H2PTvl8Y6xLB
y6UOY2FHE04LvHJTFKVr50r2zbOEtbBjoZTyxtws0hKSfECti88YvIC0PVR7hUnLTboZHRRkV9FJ
S/f5cnGzQ1oo0RgbDYvLXCSSRc/O4/HUpWsZyJIDvjQzO5teQ+FSVVlUuU2fg9fkCe26nWQQS/VO
LoJIXcuFl2/fxVebHdUyKpJ+gLT0Gez65/iINskBLOKEMOkZMuKY/M8WZ16/9sZ0SEfW2NnlbX5s
jxUAqPJT6aDO8eMf2Fs5KHPMHOTPJceQFbpfO4emu8PU9LEHwaO9lqvjIksI3MtjOU/gdBHNrsT9
/QX7bNO9yDZk0cGp/TZRRA5bBSXE9Y+4sERNgjALKIGuv58slTM0n9WRibfCCZ/RjjqYtzXbCWn1
lihh5dX5DS2feZUpRaWcyFQpGLZZSGJ2dd6XiGQz8VDKm+HFu+9vGVU51Pv4DsXQXXBo7vJddJK2
qBkITrOrtu6D94GCklFukEV7lLdwzCQrDkGe7sb8Z5G5U1ti3JA648wh6EPsj0bpBrzvDd+5uRdt
/1l78J7qY88Zg0vWqX99Hw+C3Z/M22EnOZBsed+HY/CwVrJYOAUEgxowb+ojBsCL+T3W28Rqh9p6
Tr8j+B68/J57BOlidx5JfOyQvT+ufZf3KSBOXoX5DgASkzzz3L3J6hA1Xs96jif24Sz3TrXn3kli
fFSU5lsqlTedvqbZsZD8kX8RlgLvhcrSmhdlE/hbhl5wDdzH4BjJDv1yp8UPd9v0yaNndeM73nYt
blwI5QyKFHDvyRosce+IHnrZ6rJ21I1nN6xbW0/jz32qHjqzuSkUhU5nJd/rRcyzCj08pOADKsNN
uoIoeh+8vv0NM8cJ2Mtq68Qwntv+3iwCulm3QyjvTPhHVgKkRUvTvACgCeaM5giXyOOAmWJv8Ci4
j/ovDtFeeELAbS98zTdfYkf+NuGHrhtdaBywvAujs+X1qFgZUi4ZzzV95dAu6S1HB3oWjvYRTdQv
xc+Jk8x/qE9Tg3I8jfGmOaZf5W34uEbGOr0Hb+81v4R7TWY6pd3zUHqoCtMTBZafWt9q62fnnaTi
yygroK1Hu9AZHErWQEULvuStzVksM7aVVowDNhG1d8Ro035nEg9ZUXpRwn3kCM64r538aQQ9VjPg
pdjdsbyzjqjpQWqylpa9jz2mH0PGQv7HzNc8T/ZRxpFKmR8jivXPUvYfoyrY6wqQu+vffPEyXxqa
npmLCM5wlc7vw854jm+lbKNwjyewq74N7qqtcSqfJKR6/0FstfyB/6xvFqU2WTAIVB6N53z8WKQC
AsPnPEZrQp0kHNJjYSA91a1UBdf2dPaB89ETu7FkqVGi7lufyfQaT1GZK9eIRHbp9CJDplPAhvRp
Pqvn4YcthuisZ2G00kNrpi0qTUX4WREFD13HPL9T4ybdJaM+PrgRnfB4kPqjq0SWYzQ8r4kZdDtT
dONtnEZfQ79p97lBj9mVCzsQieq9Yqz3chPJCDeOn3W0pPeD3qPOnuWcWVH/EYzq1lWCn0kofNZq
99B25SNlrHSTeA2cnpZ6UGPghwZyB3oTlJsUdZITLOhmuDFbGDE0qD82rlgV21gZckdTYqj0koqX
v/JkOx1Fp2+a6l6Vqy/16KJgIZUoVdJkesysOgaCF8ffwoq55qCgTV7E8i4qJi3Lut4LIs0PraoQ
e1Y0pGwD5DisVkC/ctwXhSczqwdMq8qlwJGFapt0NRwPYrnJzDC38e0JatoZeoGl9dLkOeLdifSk
ZcFr6I0fSlk+hlV1UEf0q5EyrXsXhdvCEa365A7eh8zTGrQz/R5VeM+OPXnrDuO2HJKdMRjoshIc
iJGwq1IkN13PDXfaNDyap4NKF8AIt7majA9WqqYHsdV05BSb/DsyiPVrVhj6zktK7RBVlrCNTWvk
twbdSx8o0etgFOrnspCUjw3DMfdq3xAUtlm30fvkV+0NzSRcfm8EfXKorGQSQkWcPHbFp9atVu77
4tHUqL+JkgXAfI5LBYPfKbKQWc9hJQdOqbqHTEKKotLadsXSAkwJF2ZQ6qGAJenvqWqyCqykElrP
kuuNey+ojR09mOIQWONH19e0LdzKo51VJB+Bl9yPbac+CFbUncZBFu/lRt7rg/tLMMvvpuLn+7Hx
t35b+rvrDnBpQ6hC0bhTFMLpOXEEitLgaIPBfDbD6r5hwnLThu43t8jElQLB5F3mTxoqdDxoPOqA
VmcpUNCOiCEEiflctbcIsuwqxTj8xVL+WJgDN5B+RhdmrFhKGt4ao/idoPGmTYy16v/SStDUMFUd
LrFJ5+rtk+E1ZliEmWWAEiDOdMubqKvXRrqX4p9Jugi65YmVYm5jQI1sSCt89Sije2Pqk/j8Q+tV
yiZCI/nf79ulrem3XDyBTcGYSS7wFlmu/yoN9b0cCp/yXFl7F6b+6/wEXNqZJQihOKpj52JHFdST
1hl3ExN3l+enEqZ5BKqODLntVfjL4IEbViqhS8d8UrmaGlXA0ecl5XBoKFj6Dd9sME+VPyCejkhq
oq3cpsXPNuWk6gRwQFDv7VYieN9LYTrFUEBcwmCXSB8F/d5D/ef6J1sKH0gD/s/OHDFaVkpVJy1b
qdR7avGbpE4czaMNFHubsv1WavkpHdc4U+XFD3hhdZYEp0KXlCjR/g7K99ZNkGxacxN9dbeG04Ni
5uHeyrvaBgAvbqMtjlw7Xl/2UrpHXW9yqqR87zrFTaxVmSKWZF4palm5xKNpHpEkd6w8Gjbm2N10
5hpYcfGTEolTtVeBk8z9VkmpKPHrlKRAo0Bbeg6/ASUjpibWCKSXLU0dTZpfC2psoKX1TA1YXaV8
GXz/yRC81G4y764YzJfrO7l4H9Cg+T9b02+5uPO1WQcWjBEcoOGmTqybIZG2UbNWFF7ylIzfkb/Q
2EezdXYdUG4XBU0w9GfYuG5TZbxnUnzlWVnaNAQHyRSnV+wd8ZFWer5XMJHxrIbxvaHVm8ZqH8Tq
MdFX0LGLhtDHoNbEM8lz+XbH/LSRBcXl60SpuzHG72L7sQSYkaJbcf3TLG7ahaHp7xefpu+NvKsl
DAXhMRpcVNKTv9kzZjEpZtHxeseGqY5FCYUUFpCUKewi1J593/iZltpJNPIVx7uwbSrz3jS7oKk2
mRh5u5qK5Capajxil1c3o+A/p0JwQEvgsSi9lfd/KeJ6Y2t2qIliRD/2B5LGx8bpys3EIhNuE7ug
SX20bPEhOrob5nj9jX9eg40ufLU3tmePGyvShTwUjeck8l4QYHgVtWB7/WAstFgmiIoIDdbvSts8
eG1ruOGRbjOe5czd4pU+5CaANrckXymrj16BVB+uyUs2MRCrpm5EaBjrf38NYGkHBoCuHOTj7wOT
URo8GXfYRZ/CSjyI6Zn26qlc00tbPDf05enKyqSS8zaOUNdC1Eih8SwYDyUvjaF/ca1zFK1AuhZe
FGTLYE6luKtZ7+BPkK/0ipRm+nNdyEc19DeVwug1XIil2G5qd9hLQrFy+5ZMUkfmPkxsbe/yAi0W
R6OwPO250CtbTmLDoZzo2zHzR56sHfPWf0zMZCVgWEBTo5fK0ZFUuDOhjZ/dwyb1awFtSe0ZDEc1
ON7T/+Psynbc1pXtFwnQPLxqtN1zt9xDXoR00hE1z+PX38U+955t07rmOcFGgA0ESJlUsVisWrXW
rHpz7ose7UQAjfuuLA9adb+4FFPNq+ZQ52cyvzPjzMFc8aibRIUuucwdHWN4DYgDUiy/0mO7mmJO
BN3wHVqhRbCBprF4QfkgKimYVdRCCwWC5iP5qLIf9fgDYPXr53HjyNMX3ve9gyoH2/aQ5tKMJwFb
OgN2M4ovZsTDcmwADg28y9DGxOWJ8j6bfHSlbqZGHqlhUr7Ap2RnyMeDXNV2m9RugoRPXJe9MhMg
/jVOtWjjm6HXAUI6UweD5kXGnMyo5c/AeoSWedebUGTOwbO6VDIEQBtbqkzewMSWPVWkHwxPHpx3
JoBOJpRoFVC5hKOEjkn2IUiak0cpVIS/FmJxPIRNfwArAXwAjMLQ6QHMkqUlT7qqVrKSJEA9gkwQ
cxq/h1j4yGp94Zw71keoIYC30ZzBJgJ4zmRA3Vo2wFCa5CgoBqZPR+ktmbv36364tRiwjwJijNlT
lEqZnZsL0Zy6USfHeDVvuhTqpkmEKShT4XFcs+fqX4sxwF6FsVN8JCaGVKNpEaMryRGIzf2gjqXX
twvUO2vjYVHliXPdbW4d2FXBrAq3uKiBi7VWx0mZJMcVpDfTl9XwumfbBjAGByi6CCdnvo1BpKRH
gYscVZ387vTGH1fCw7bSrPA08n1vGa4vGarH+DIsVkrAi7cdCOpN1ku7Bx3bXXdXQMmtXezltv4R
eevv676w+YlO7NE1nySPk6m3nZmC0i6Rxf1aj8fYKoNZQl07VVbe1PzWBsKn8a7+jhQsdCpuZrBl
p0V8BHne05j2t3LEy3m2TKD+r+GpgorLBYApWuVcwLSYEMbleNOVykutdpz7eOv4UAJ/kG9inPmi
nGPJlJTImoRQIvnt2hIHHFy2pMXB9S9zkb1RV6B5BmZSUH0EOuX804ygOc3HTKAYgChQndwlvvio
BHQW3nKN8G+sgQ0YvQ2KAGM7oz3JNa3qVcjRHJZDu6fzPcodfaV/C0X+xRaC0lMBZS84T3D1ni8t
1sx4jPNRCDErQ/Sg0j+TgXep09PInqRTG4xnk8iKhR5NMSS/9VGcQa0rqICjRutsZ432nOnzVx+Z
C2SJVZNzW1wkT9+fDkEPEisA7V2wwVUJhmNiJYsB9wWQuh0dgqQpxgRH4Wg/Zkdyol8D2A1oyYOr
oLHlniYki3VkAiJwikx0R5dIzZs0gXsa+x6cd3l5Uyg8lqwNI8hGkW6DwAAtV5bOV4fAZo6BajBh
rsqh0l6GcrkFivUv9hFm8BCkRw2LYSJul4O+tlqwj50H1m9oQUf2lBwSLwmSPYVuTND+Bu0iFLUf
igfeXNhGaDw1zpLb6AAMQv8d57yua7uCWFI+/hyNys70lnMcNlz1zBJTJ4smpR0UecFxGN12nCGD
DZRnpmKS9kXSZ8iFH+bs1/Xzvv0B/72zmnx+AtW6X5cE1ZZw7A6i2gcjmC/EvuVUitmnC87B2cKY
c97ki0KaesVYShf/Qmh+SSLi67p6EGNBhHKwejsOfOI4nlXm5Gu9maejhg+3PqjB5MWig68m3U4B
eFfuy1fjDmrjnT39xnhtzH26XIDFsGZQQuOlhgEVMO6yNzgOJpJFCbFNBeduNDvzPkEvnGKp0Iqf
MnBt8Ih7Nu68M4vMeoc8mlqdgjWn8r4aAGtBS/q/9hZY0GkTA+WsC3YWcEBoykSvPC0zIeae7Yb8
Vi46/7qVje8GKxae8BSbhKrFuU9ObauBUhucXznw/DZqTXhx9vnrgol2u9IRXRIj0twKBEKcq3bj
pJ8aZnlC8bpoMOzWC6FVklsTA0ukeVVXHyTG1xe4cejO7DDnfG4AEFJnnHNjbm3olOxl40c/8IgT
N91BwSuQXq64e5gLQJligNaHARfAPGMWbHJn+cdfrINKsqKtDVQ/W9MhKoa6jNwCihUDs828Q/fU
1jIOT+fmZp0YoR/tJDMd5p6kWWMgIdE6b6rnoBofB94M4gWc4/u0Ir3CNDXoQFG0P7eSjm0/lYDl
fp/WanRltPFdyxk91dcO063xWj6JN/FfpJCo2GN+gN7RwKwwjlDqywxhRupwxl5bvsz4eZV4XcfN
/dMg9GpBdwQLY9wAnFdZn/RKFM76bsDIajnkkGT4uu4J29HuxAo90ydfSY7NQdSnCq6QzBU0MpV9
FStfY2W6Tdsfesu8kciApmTjR5LW2FmnPBsl0J5qzBub3TzEiLeA/2Bq9kLbtieJJY+AgYVL9paA
k8sUfmjNvazwXoFbeTnoojAqDvZYjByxZZxCqI0RZChY8r64V1xc14EWAGMCIGnMneHaPMwYTdYx
60iJsZivmKmzZZQGPGXt89VORmLY+Nh/kWeB1AhlB+AFaZhnTkFlDLMUlWuEQngatp1b3dPrMj5k
0AobG8fS7O522VMoqEuO1z1oa4FIJGmtyqBDaozpXMvayupgulReyxasuDLvIGxaAJ4CkAUKMWKT
SLGVATaR+gjQKVBVdhgTjXTeBm4dNkqcBpp91G8uKh1aatRWPidRqNl16w6YQNo1M2gLNBDHjn/I
7MrukEFvjTenseX0gHaiNoVZbemi5oGpNLL2g6mFSpx6uRi2lqcBU9QV7vWvxLND9/jkmKPNU09d
aWlhZt7jjmyW0Y/K937gBcbNw4UiPtiGqD4lht/PDaEZg8aZgo+V7nVQbX7kbuVQxTrJdHSM9fq8
JH/zw53YY+LXCBX7KTWmKOzEJyHFa6l5HWdOZXQrr4HkCVC4gL6ZKP+er2mRx34EiQyyp3hyYwQk
wfw0MR6hTs+Z9TBPPQd1e+nw6LfIgBPgNAEMy2agZt92kt6gtWSCpWKdvjTAq6+7w6YFyKVjbot2
uNlMDRg0q8mJHIVNKt5nJH5K0Ry8boJ+6PPnO9AKmoX/4NnALdAPd+JxlhRl4tgZWhiTO2JYQZsT
G9NbUfYnLmvvuq1LJwD8As90A5QL9PwyMajHrdQIk6mE6nInmQneYEcM0zvXjWzt2akR+vcnC5IE
yLlEhKihGb+nyUeEqvh1AxtnB8vAHQEWW5QPL6oOkjTMWikNJjDQlDMXxLGHIkicxZddPpL+MiJQ
yAqgaiJYzVHcZfasFcUub6xKCbXygaCOkS6LHUU/h1bi7Nvl6cEsIrRL8KwCAu+ChGzQ+pnE1iCH
CH87ZSrgc9V+0URg1ikjXeeLSrW7vpMbnwrzqt/iPpKFyVJmbUtbpO0idRre4yjBKs8JptGvW7gY
fsDnkeiVBM4RKPlcTJ2VGPAH0+dshT0GLfs9Zb5IvnTXfJAczRnvEl/k9dT+H5Ooi9I76rLLpUal
PpgjTOa3yT1ATU7q64+Avjqij1GtH4lffXIWSfeJOcO41iH4hDYDpb1n0twRkw95LqdolgIZ3+k+
NFrgj5BirGw0N4YHgTsuvZGPAgEHWAe4owH7uQBUCb0xjSJB2EheZ1dxM1zCd8B4QCl3PSa+teft
6kboOLXHAqvKtStTYYnEcIqJU0g/QIax7yxeV4AFUsFb8O6mYDQKkEbEPY8dKM6U0ZxZYlg1f/Lp
oMyzN8q32QJF1/4Z6qe+sa720PWcuLhxxk/NsgDJci30gnS6GKrVq4yPpsxoj0o+mY/XHWXLDugC
UFCksr8XTxXSZkkmYG48rJVa2EtS9ktb58Tt6/XXaPEokjYON8rqgEiieAl0IRu4ZHMcxDbr1nAR
9X1N1teMCJwLf8MEHWiiRGRgCbkob6uxNCjiICjoJwPKXpcYGizSv3iHwBdOrLAXSt91iUo07JoG
6r24aN6MqQKffxNB7rSWwAGD8+4oLQTe8wFUVpUpOz2pBHtWeLNcG6fg7KfQvz+52yy5gdC4pS9h
MhmOkcvvkTrfTJi05oTNy0IpdX9QzOC9gKICm8oD+w8GD9LjokZtrQuyYPL/E9r7reVQAjkIIQB1
cdFEIl2LsarFWMLKNG1RfxSth9bgsb5vJDhAA0DmEupcWNXF+9wA1eoqFUsIekpH039BgdUuJM1O
UGKLISV7/YhtBUa0+eD5aFxCIZ1NrNV4yTLTLETEYsmndPqjaEeKTWfIMehsy2/Q1fyvTYLABpgK
CQhuE0ASxit6AMMja81VzL2BAsRNnvq3etd9i5ZnD3ph8+qgl58NsEsD9w3CiGheVADiqVvHFu37
UOwiV5m7F6CU95mucRBNG1upAb5hgK0aMqVofzDRmCiDOiXRaIbgNpmRaAlvne5YHlrco605Mejq
uLy8F1BaJMOnNtkSpZzh5a+qixKWKGW/x8+ar+IbJkfx0Xo2PMgiPImSvfjiLQZMUdYW7f7j+tfc
2lwMMGK0CiEHKTnzMdu+UKDc3KjAAII4J/qK5pdM5zZ8tqxolMUDLCtArrG1FUtOErHvkOzJT+qf
rLA7R0Q38i3/I/r9PcqZcudgecUDTynqMmLTpYH9HoTLMgQdmUwFECPIQmW9FBbJfhBeOtSfr2/f
RqERxDQWbjfIkUH8nb3C63ZIzFxv9O8hUEz8yD/11akfoj2GjTyzsocwzwM+f8zWhp6YZa9wPBVS
gl6IFIJnw26k4mWpy8+uyLkP98s0HRe4jrcHVfdE+4Pxj2VatTqjeuKUH4d2q5MvjKllR0q/uXrq
jgq9QXnwDdJKvHN/mT4gqGFrUTSgrQPWtCr2CDUpcrBZiYJuqCD6KTm6DNREw+WQukxpz23R33Jy
05kjuHyVBikRFSVSCDhS1l0PhvokrEKo9Xm8+sSFNggO/tnimIKIJWZWG/dI/cjesGXUlRJvXN2y
tq1fYkDZjAVb2ln33Ud1O3up6BS/upfamQDlfOZ48PbS6S6jyoX2MvMqgjJhC4FYLH156kEmUUJO
0kKlHN1sxVt2wq1+5Bjc8F0s/R+DTIIj9KWgrbWiAQAxeasr2Yq6EzzNm9wqbJ9lGwwWhsdL6Dci
ATrnyAwB2UZVjS3WpHMDxJSirWFtjs9dpt6Ik+BcXxjHBPtmKMQ0i622w1Wsz3dtb7xKEpemb+Nj
4ZUHPXfgRmXoEzHHMZYBD+3lUQ3lQPIVtwro0IX+MqEQWQeRMz3910tCPoZ+hga+L/gHcyWCFBUK
FSgXhQUeIiB3s9H4da+b2Lp2DcC7gITFYANesEyMRs2wMMcEWfXsJ4mjOkMAngKvR+XBq19Lrw6E
kpPBbAQWCkKHB0Ll95JRGLRFRTcnyAOLKrGFfmc1xNHTn2PCg/BvePqpoYso3Y/zkvfIn6MCBC0J
2GIxZZHxQBuc5bCcFBkKA11iyEu4GNUjmv9uZeYvpC/2qtgG1z/WhoufLUg+D5ND2/e60uRKKMel
Ly/vMRfqurllqHKi/wJ584uKO8ThJMSHZgnb3LwrlvxxKAsQPC8T5+29FYDxBqCIb6QHl6g/MxMj
MCjACcy7/+WyA4TBNSUbLQsXpCy7ATQe1Z3g6C9FYot+5ZdB8lbGu5XbpqG7dl5PQcMVimIAFVn4
OewJWDuCbsmsz7hjFV/9WkffBDvXCiBM81D9BzwtG3c6QOcipFGohuoF8rxsE1GI8gVlh9YXFLe+
HYFl6Hu7eMq+0jfjqGl2/tOAJLp8kzu8AvBWygvgj4bHA+RR0J9lYkrUwi2HJJNCoVc90GvVdgcJ
ESHq7EpYbpIh8wz9AW81JypEN09Xh8TtDsPShzj9nCsQEBQ5mjGRj8mlxyiJbgaN+0E2ouzpT2QZ
ZHW5FJB9rP/KBszcBuO4W98YT2TXOu1xsv/icjqzx4TArorQ5RxmMYwjsFFnyCI7LmnkRpRA/gZh
YPQCUXNls6m6rxqQ0WdiOPr9HlI4u5HYmmg3d1QKjQoBpSBVTW3rkWd50zCGRHTKc3YJ9mrRPZnn
SFnCCerz2vCGtsXd0ByyvuE84DaCE2XDxBsDpUk845i7UcecvTqM1RLOKFB0/cMac0vxW44BfChy
UaDFMTTF+G6u6MMCAeIFJ1XyJWIbn5T7t9hLHgimMz/xeZ5xwQmPPNGEZiWGs5C5XE6JjGMGrGOt
D9+Jaf0oHyXBIcQ2f9eeFZTe0Nv5bK84P3+DeDo3TcPISU48qvLcLD1M0zxNdTqntHzBaz0hACyP
2GnzNy99zN6geA5yZTS52Bd4q6+QbCoQmMY+mJvCTfX7VX77r68wqKaj+0RrJnSG6nxVwioAGiKR
PhTGm7VCJxxM3NctbDRsAID9xwT7qLf0FGPbuTiFxgNN0kBGZE9+tf8XkoDrITQ4nN8eKGZhHFGn
I+8UZXW+oCyVqnpWzAE5WuMRI0ibT2m96bTnfrgXhMzO1Bep/rMKvFz08rihEg/MPJhZqBg3+7Ze
GnNdahl2LRMvJXUwkMcLvNzmYpYP3SicNIpEoS/AC1S2nmslyBOEPpQjLymgVtmH2o64iTO8d7+a
ym7C6GH1co+CNLhbe5mM4F5G4YCCelCnYScDJDVTlF7DCaAMT6R0lBtJgnwZjLtktx4jPIJ7m3/y
LiPmmVmLtg1ODl6emHJVjjCbmYWT42Kuuz9xfRhKTsDkLM9irp11GWJ5nPIxVKfWl8AIOVtNMGEU
6/p52DQDIAjtwKK2y7aL5L5B31pV2rCo/yziHxPMZA0HVLa1YxbUs1HEAsj9ogq6Wlqf65B/DjuF
3MltE2Rd5RjqcohGldOF31oNQDXoa6AwAqwXEz9AdaLLwrI2YS9CFGSU79asfCljHvnoRlsPOZqJ
Fx4MKSi1sh9HL+TarNc2VJ+M9/WWzozIYKW5LW4nd9hLx+ETIzfXP9RGTowTjU3Egw8nTWSHdA25
kNDWU2v4u/au2dYt+Wo82nO23iqwIU0fZYXEtNhDSZ5yJCpe6wiP1WfCg79shJaz30E/98kBSMjQ
DVkVdeFkdY5WVY6s7q8vdaNuRzlBgXsFyB3oIRbpXgotFXix6n9fbitenC9UFNEKRDsFvYY9vRnu
dasbuS+sYhIebCGYZcEVcb6wURJy3WhnfNSgDNtbErQu5RWL75N7GU9f6aa/WZ/AK1C/trMLSgfO
qqlvnl8VMI/5VqClKKEaC4goo0iUlqFqwzhbQBmn7/PITdq9VgND3Yq2jky6AZX49UVffkzQF+O2
xWt7i5tPmorG1GI4sgikz9wcoDjnXLdweSRhgWZ+6A6bqDIzRxK63s2qxAYCjBy9F8vdukZ+S3hj
nhwrGhOVoeiBQd0F307UagdjgyhHLtAE/XN9LRsJHxYDWhz8gX8CpnDuIqC0Av5HTtrvhC++ae5o
0TVClqkFikcOsdMH/JuO+h3rGNg4OvdBh/rYiy6ae4By5KYOW/1Xv5gOAd1ZU2LEpZD8Svq8vsTL
YI0OLQSRcQTQb0Cf7HyFtd6l1gg0Uyi1GPUoNG/R8O4AmAkITO+6qcuXLkyhdgXFWIP2Hug3PQ0k
SzJIhag3gLHKgRUp/pB3wbzU7lhiFqpO7lON44sb5SywaWAfsTj0Mi/uByKaqZUI4/j9RAC3jKtP
dgmGV9XvA/IVlzYvWEobpxpXBB0lQ63uUldmFKt8EhocMEDon5IoujerXvCWCjrNgyja9Zi/igBQ
uMXQPwmZBFIxK36ZU/MxXa3dSuKfJiREkc6XhVtj4MDry3yHUW0el+GWZ5/9TuY9sRhqvKZJSYPf
5GWxvSruYDmUaF25S8Lkt4rRqV+LaRcv0sd1N9jwuDPLTIBQCnmKhBQZyCIOX6ra9Y40xi5GwyN7
6QvOCd6Id6fG2OIBOl2ZuTRDG67RAmU0J5l4LebND45eGuhMUArGi/7cqy297KtOKxCJDiM4i//V
Li8PvNtiayHA+aD4i7B62bRr86iN4pYgwTcikOqMToX58usfZusaBvkaAGBI7lEMYnvJGRlzVeoW
pPcBDqTT3FkQr3CIq9xTdeC8DjLXcpWQY3VzZSdWqb+chAWioN6SLWOPM1r9LCBJvNqd/zGCo7iF
am7CfUh830BMfEUfEqSiwHsjLrDDe2UZif3YDE0IlvAwb5v7HAgBsHLMz2aT/rTKGHP1cS869Uw+
8nb8DZ2ml6zRSbBE7eSPM9S0a8XQ9nEJlcJZE2/TuvZHtdG8dEyfprbQ7KZUwDKol+Ajyt7T1Uxs
0pNHDeJdti60kEVJVzSQG821Mu1+FExQ/hUHUMY64qD4orQeSYLi2tCN99kMkUkgaQw3or9ySMUS
E42DXVRycwd2mLuuMkrHlEG1lBrGFJQgqeHE7Y3sl06g4NVHkyTKnHf+hYxRkQdzKpvvKEqc6U5H
5huMmLYS3faH+taCNu83xysu0VjnNmXG5jpEORmnJqRqytMdcUdbuBv2baA9cixt+B/uWIwa0Bv+
kmxPWWttyrS6CcVg9SXN05H56Y+JA1donPJetomXcS7djRv+zCTj8vrQmGqejFhcuS6ONhRQ5F1m
VJg18hKXuQetCi42ZWNDJcMEQR5If9A2MJhstwT7plTPCPjp3jxIduPoeyWgG8rDKW3sJ9BzIOLD
44UW/5hrPqrTtOtG1HRQnftVSOZzLfGQnRsmAA1BjQW1U9COsfAyjBcrltYYHfSujcYmUeeYSAc5
4ZBnhP79SVxSFwKvn5cW2CHJydP9NPG+yXf6yEQivO8w3k6ZCMBcyFyFjdV0BYhuujB7FfHi6AJQ
nVq+Etl14aD/DJALpkNarwgXeGZxKNzYV595oJOtd9Dpr2ArHELaTdKM2ajvJLe7l+xhtvHwSDAL
6AlO/ae/MQBfld2kd1QokXnlUedUDDbu0LNfwASYMl/wkE9wS49Sh6fe8hBHFgQ+yj2Rok+zhmLE
0t4mEmRaOWef/sNXPoDFRJlyFuVSzfCNQRuPqmp1WHfqXjqku/qLx4q+lYueLZIpDQplSQYUZlqA
DNBpvy39CpwTy8PkC0HhC3uVs6cbxToU4P9xLovx37yt176V8ETqvCiAHr3iKvHjEIy7HN2sdLXL
2E4gjbXa1mskOfUXD1Xx/yyY0sDTbv5FHahbzbhpB6TCy2EBtEDbzZ/6Y+2tTmv3T8sbDztB48rF
t6RZN7ip8I5hK1t9VyaAhBpNaChHDfj8bB/LFcdhNm1AuUejj1uaRJzHBGEZQbWuky5c2s9CG1xz
slyJO1y9fSJBD4FBYHQaLnqQ0ARfxM7Cs1MNltweUQa5AZL8ZbwpIIch+0BoBBVgaOUhvSlcvsbI
ZuQ7Mc+cil4BA5c+pm2oRxEohxMXBTj3+sm7IDZHX4iKnWONyDUviXjjFHTqMzi3cB31e/LYLXa9
V3wkncg3e7tf7P5tvaXi4SjrvhheVNsSBDllFzyWYEomgyuEnF+0cUGe/SL2RWSZVqLV+EX1+4Lo
Sxxppx6NBOzSdu7vaaG5tO+j3J9LDwp2GNPjlte39v10T5jrIEnyGFV7/AKKvG2ehiMp7foGuEMU
G+Yv8sN4FPzri95K+U8XzWqSrBXpZavQmnB96d16PwTRB0Va9TeNa0JduXuYdlyb9JCwB/VkmWyv
wsyLsgessQnlOzWgNotgJn6CdJIqYHVv0Ja7vsrNfaVDq+jqQz+KvWaXvpKmfkBJStC/5mSfgmvw
uoFv7MjFkv6xwF6hSVUoS6yq9Mv1e+Wm3xlPqk81TyoOUoKzFLZLYLWz1GC4FHsnQmFI/IjUHWcp
m18Ham4o3ivgFGQn28nQqtW8SDgGfSTaS5QoNjjRZQdtzw8xmh6SSsCQWBGBE3/NQHEmaPcguKvt
KcslvHka3mTp93PsYm8pzopWqDAOx+ST6ypBlGuCu4y/Skx4viIh2ylQ5jK8eLQhY0IbvsOLpNqx
r3DeBpu7fWKaydNzyAGgsQbTUi7vtbwJmlb+fX2/t0zgQsFGU0gsHvfnN4ra1haZhqYJFT3djYYv
aynnjG/dWacW6C84yWNJWSmtCfGtcEEbhliyIxk3aTs7f7EO8CjRmS4w1LGPamXsSZuoEdwmM9/N
abwttPQvfB/ASBDxog6CeiWzVes0zDXmEhuwT+416ZO0z9eXcKHmQu+kUwPMTlW9ucy5OjVoQ4wQ
GZFs4ltesdf99MCTNdmMGKe2GK9OumSu1RiLyXFiLOtRw0hkke7j5SPOZBfigBkxnZTUnC7jprtB
JgczEVDVvVArHQy5EcccS2zzH+1Q2Gn1k7OJ9EywxxW5A7AtlKfwYq4vEdt4biy9DmtghCd3lSH3
RgVgWzCgmk77qkrAb4muvDM+CFdAdKPEDBr7f4wzX1Bfk0VeWxiH9NLrGJY+eSgO8fN4S/NeJYg6
r/iNCfv0R+zKnHx76w1zapr5oJkRx33ZmDUKFrgCduMOowp7ecd7XW8VbqHohBgP3hGKmmSShHbJ
9VbLCMoVh+gQ32Os0cOcSW+bbu/J4NMQDupn8sJrlm3WgGiXAMBzdK1A5nEeRUStTFvSoRs5+qgN
2i3yHy8LklvZLz3ro0WdjndENrPgU5NMGioVJCGrgI9JJxshRXJQD8IuCoxd/gLVTFAID35SUPK0
1qkeLJcLQ98MnCdLZuJN01itEK+wj9raRJz3/lb1quDRcmTgEgd7ctNdxtX32yoNnS6a8eBlxuRt
OmCfI4lWNd7kEgA7cbXH8lPiFfY2F0jno3RUlXH1MK5UDXXUN8WKBWrQY14HXwWJqdnwuHU3I4IF
FJis4YAobFm5KzqwRYGNJwQDsx31689FIL8jmeyFLj5ejz4bpihPEmaZkdUiDLBeOk7JWNfYPQkw
GCkaHLkB18z6Oig5L+XbiKRnphjvbPQK7HMinvOQtHycE49I0Lm2HPq4huYzJhGRkUw3Fi892zaL
SixCOGA+7PGHZ6REL1GsoSiY+qN7AhYAj8LRE91lb37y8S8bTkLbDZjToypcF0xHOkpUJWmrOrQq
zRa6u3WGsOUsc7Zzc1knVpjHVy4XiYXBh5ZW9F4hHnebLAVnYHSrIIIqhIbWNIQDLnUgiiyK+nmd
EE+gy6f5tJGrPkaPWrWjVHfaQXYLMFlSpMHjxB262vRMkDECRQ3qEqTX5/HTiEpNmDqFQhww05LY
Cjor4y45WgAsyi6lLHN33Ai2ZRS5JSZkQSFhyiyEJEeK0UW5TCt7k5c+AjxLiaXBw+FDddBJd+Wh
P8ZcmOTWt0SLF1GF0iODvvN8qWKxLs0cjbgqJsuW88Epo9K9fs632qy0jfxvG/Q3nCS1oEIXEugz
46CjGTPaYwIwq43/tx4oNhLg8f3yIIFRB5AOxcnv0acI/qa+dfYb6Mk5+Q0CANWy1uI3iIdklz2t
9Eo0HN2uf+r++IU2Ou97bm6sDGQAMivgEdizryaxiXXXddhkzZ+xRDqfxuLv6zvLscHCJTvwZVcS
+ATDeELrTbglFrfNuJEpffMEQYwFTBoQPDjfN2Jlcr6a3b/QPuafwgOC8DjfFLvUj7+inRVULjrl
8k33kjxkb9eXt5VUYFYcMCOQJaBby+YxsyqLY9HENKnoQHmeH5ocPmrP+/IhubMgJagcCijqvZLG
qfZkV7igXfuLXi5knb5brWhBYgfON6BsMOmwGHhWRllnLyYxcbunvGHIzbP/jxF2AGpC6mK0YNUM
q3h2h/Ql72pPXfDWaPOn63u66TLg6aKtQYQZFvFjQd8pB2a6CkGk5egr4lr0et3CBojXpDSv/2eC
hfuI+lTocyxU4XAo98kuOaAv4ZF7xaGJJy/X3brxMEYKojrMQIHmhUkioBW0NOs0V6GVHI0RgO7K
mwTehbD1eWhpFzZAN4EZm3MfQIY/tI2Kd79Vhdp4GBSwCKCwOUU8ZdSt1WCuilKbAfV1MV8yqb1V
K23ahHNUuJb5kUmPvcYjXdx4dwF4DJw/sESAvrA9v3k04nzKhzo0VvkxXZQvlcyJnxjrYPdp71Zr
pAR5CR2k636x5XlwcSQlmKVQAY8430StyPXKsNoaxROrt0lJHhOr2V+3sbV/mCbGv6BgZPkiey1B
kRgDkoOgOyQ70xzvY6Fr7DzWOXa2HIJq2CCno+wjLI5EiWOtMa20DkmsErsa5ue8N1+jToZ+k8jz
vq3eDAjhFExhouikX6D0KlGtQIyjYcbTXf4U98kOIyhQyyWrozgpJk15qMCtQvOpQfYEj72xloIB
gxhdTuwpwLWSecQ3HPnXMqLC3YPZLw+Uv9pUDDTiFFNpQeaqAQgyGnJVr0J1hpBorCZf8qJrdiEY
u0LkMQxveiNGRMDUBCwBpEsYb8znqMNBr8LV+N1Wj2T+uO6J37+WKa0oKvVz0NBRwTQmMMUYnMNg
2lqFPZQcG9XyUmz53hSqzreqqnBIIWKqcaK8AcohzQGPF0hUBiBTBOOFMSP2V8X7spLDWJi9m2gl
t4NBU7uLX4gKIJXCAdSAvdotMORCBRRXQd48mZI/zI0noactRW/q8EzfYrmVOqVxp1qfWfk5lLxa
51Z1BK10XO4UeA7mGSb3bCtNg27jAr9WHOFXs5v9GZ2cnoBw9BfywRLajqHm1Fzl880ocWKX+sZJ
LljMtTjWylSFZd8l+zW1IHI0ya9xjEIBxws29xiujBgBzAqc4dwUBspaI0ct9/slIdjEweAY5FPB
v6Q4893yybsOt0o/Cj07/2eQeekWcjpIqO9+H10X6phJbCugmZp3I0YvrM6ffic+F0cpbsZDZBQm
kEcbRCOFRKROnusqTJBy+HnZ/5mttbQzqcncFKpDBqhPrWZsoX/a+3Iu36UWGX7GKJnuhkGVwGTb
HJd8ep5B/O0kUuILcr+ritgjs/WcJPKfTlw/plR7F3rloxLj28qs/tR1ozjLkD9EpQI210UP1m7a
KerkZKUSwOcOgiA+ryn5kY3KXl6UpwgYMLJMvmUha63kfQRm46LMDyBQNndK3B8tDSewb47CVB4N
EvmaENmrFttGMuybsZYdcRzex6rYt/XypaZS6cRr/JApkr126s/KSqAGlNVlkCqyI8TyvptnKRA0
7TMSc88QBmepmz+tpj0jdXitcjlsRvVXrpK7tksO2Uocq7S8IR8CCHA+TI0GEEct7rtsCAxz8GdM
xRPgKpJWul/a9GZdckfoyaFu2w6YavnTXIqHtVnexLLzStRPu6U4ajPWZxQPqSK+GbN+VAfVW9Li
poUWob3W3QFDM58cr6dOxkYWnGc83UE9i/Kjde71QzmriTDpJS0rq4ut+V1QwOlj4kb2eA8H9K4b
pDcDYw9Dz4YEJAEiLTBT5/ZQRi57KvcZasO0b1RMAevEi7rVFSWQuHOhQFsZ7pk9pgBCBl2FNrJc
4n6cvDlESffT8Aw8hebmPxhq2kIeqZg9xdWPXsqlEsWAy6VPIBkWSo0LQWP5HuRW98OrDBGFJojC
7Bjf4Sn70gwORCyptngd8OIK/WIXOwyEA4ReJAgPsG1gwYqEvFaww216nAga7sn4ZFq/IxI51Vpj
yny5nYvFv/5Zty4IFTMm/7bKBLOYpFC4BpgxLEbpqVu03wWYznMVktdVoOaC3U3Gk1wCdiD0R82I
D2U9eHLb4wz+lBtoElsJx9G2wit+EUg46Uwb4CuMZ9cZGSKhG8oQ/GHKe7KrH6zn6lcV4xEKaKmH
il6gKS5nGzbd+x+j3+2pk/uqbte07ZWm/GaqgrR1KrqF7FvPdJBV0qEZmujB8pkG02HZ8T78Vh6D
Uh/wFBZ8UL7oeWoKSVOxyeHrrZ39nG/7h/wlnh31o/qlBbLf2vPdGDv/w9x3bEeOZMn+ypzeowZa
vDPdC6gQjKCKoMoNTiaTCTiEu0M41Nc/A6urmwTiEZ2zermqLCbDwwEX99q1a5bcdVvnvDLvC8fI
p6Fn9zR3BkrQfU3PecE9KbMPqa0EEAkLZPjLpO3OIea3rlM612kEzv0kzNnp978CWihVgDgWLAwW
OoMFRRFfqCU7p1EnIEThcBfZ03bo+1e9G1IXPdrbSCqvIxL/KFBBUxpT8Zp2WINDp6nO99+kX4+c
Datu0WZCS2eoC6YV79w3KwTZMDBSzxhB/zD2NKCbaJ3srV5IFMEGg8wgZCMn55TZYq8z2NKIEa+e
pPkxbxXcg7khh5CGAgxTOSWszpVvHJI3UtJm0NXbSLDM2YCxHdpV/SCs0S/r5HUsjDva2EEV2U+j
Vt8hlQ/6cjxaiV75uK28gvaFZzZqBdY6B8mNNT8li/2ubznqxeiXl0FuQ13DWHSk0kSOe73K8zPN
c3/yDS9103XSNeeEC7Hlx2Hm5BKoZmWOsIv87ChulaZPOaEofGkrpouXR9GQTE/pC3xkPl94ilM1
tQ6rzrNpc0+Thp2aGA+dWmy+Xv4XVh1QCDyx9w7pRbtEkYL/HmlGdpakm0T5gTYE9+sBLmWan0aY
nfC4UxRJFRghRmGQahJabZhb8ZuBP40p8D1l3MJWB2YzulfGuds5+RZB3a5OD4m11pZ9qcyPKv/U
72QB+V8AIwz7IItLNTsnTnEtg8WmI9vte92LIis0TLJtqnrf1822itcAwHd7mdkGR3kYVaJ3GiHM
Xj+/UXnoTDOKWYbmWHCs6ioK6ojHnpPb97pEvJGq8Hm0QAAdEshNyJlgBycenxIBclsfk2zb6O2+
ExaaMHgNFlBsqYehVb3U6JlrKJGGE3PUJofOlD22MlSCNS26yRBPB3bFs4e+aCMvk7W7weoMH7wl
5o6F/iNJEytMB9vXuPO9kWsE7ir3cVBBTFNLHqUOPqnEpDeg61O/kTMofgzGsO+obQepkYFPwCIL
GuI0NOoCvXgQRHMFQWlDz6Bax6unr9fTYsGiYonLCmcVrksoy83TrazkclQIclKeuaVve1Xefj3A
YuNhgMlJBKsD+NmCklHIems7tCEngxXfczskNYiXxe+rZWCYKdCbumynAHq2GqArZncW4wQ8PwW6
hiRw4Kf6NHXP66G8VSNvDfK59OA+DjiLaIF6yoljMXKSrQh+ACiKZqKSVnb72iCz+6QDN5+h/xuz
in3WaduO8ZUD69Lr+TCN94LCh0jJNKWeJU6NaeQ+3M7grFjId5FOvN9fBVDynJRSJlLsfLNalORp
ZMfkBG9Kn1vHurJvGtaurLVLjwu6rlCI0FAdX7Rg8oRWVmWjy6RRE5fIpe2JuvltKhhW2uQRMtki
o6N0DlBkcc8aiIgmJztzHKijjNMFrsBG7PefGLo70S4+2ektpDZqsI8SoanxSdL6AKIaFKh23vhf
DzLtik9nKECkqQ6AWhVYZwvCd89EOXRFlZzAzUXpJLkiMmA3OKA2irI127WGBPUC6gHkzFIgWWIa
qObN8CuoDfM6JV12rlj8quJ+yGoT2Xl/KCrsWZQzldrakaLyLKNwB+NcUCNIMtRBGi1MFS3UrMEX
4khNA98w3qTwqkdweSeZ3V1bqCBz914JXcpizFYe1KUE1kGzMsQhIYyD9pvZNx/6rrRFk2VnWFb4
1Y6H0n0DbVEoEzCfvq3lEItdCZQcRgIgjoMHAbB1NlouGbwxUqhXWPQGHocAOYibMbY2qcXrwDAw
oYaxKuQYl3IuuIo0sJ5Mghh5YgSKR7KFRaRPnzKQTuuD7Jco+vprDGltulM+rbppWDAd0dw0aTPO
wQdFGHrUQ4fv3KYQmczAC+yS0Ib9tje0UDxLeco802iFlzSpL+rK8IwWXYupsE2/aGOUkXqk7aZQ
Ar3Q0T1TkulKla+7trpLpOhaIs5pGLr+NpejJ9o1gSYK4aqt+jMi2LEMXhqQLi6DwYIhdZc3a61V
y/LDtK1sGA7ixAMXY15iG7O+ldEqnZwmFkt2xfYCKAfgnCHUApn/B2bXy4Pv84CzoFAvFYE+dwxY
5dzVrOKcG83b10fFYknO5jRbkraoC7lPyuSkx/GuYDSw86DUV26jJVowjYKDaDqOYI86rxtqDknL
1i6SUxtqIfSe9wh6zFvdH71JpFt7Ec1qT/sCqJkNOW2SDzegkvdxVMYYciK3K+8dzsk23a/xKS69
IoRXDvLRyaNoviacPGZjqcfJSY247VbWlUy6NQ+hRfo5bSzYnWDNaRdy3kaCIllnDOSsaT8diN0R
tK6aeQu7J0SZ0HVX+MPXi2Lx7KYBTXRA4VKHQcOcC0O6sc2w0Ml7Y8Bfz07erjWXLZ4dhsGSgJIJ
aPtYHrMgtbVE0VSJmZxFFCg9Ajvz/PU81gaY7R+ewJSZdhggtSExXD6RfO06vzACljMSJUBC0307
2z5UlVmXo+f37FSdW9eGn3WvX89hcZfjOkUqBinL6coAle3zOgapBlowsBM4NX3mwbvPlYz8QaX1
BgwpHOTSj6+HW7x6/V3nGjJ7CIVQw5i9ExsV1i7pUvUUJc4GWHxdlKfC0LyGR7ukNX1UM+BQr9i7
r4ddLPFp2MnIxUbGuUR2rTqD4gSUnE9xY95XlumCCeJmRoLaQHI1klvbZsHXIy7e3PuIiMGmDtbl
XewwqXVyAMonLvOAjIqnmyvYxBK1xRCgrE88xInyNU9eyqhHxtrJ6mlSv2ugcx8HqGCa5i5jYRfm
9+JE/Nyj0ibTV2CyxamOkZE3aSqCMWTT852FApGQ0H2inFA6ckv1m9P3sCBZzdXnF/4k94LWbKCh
IAQtkCQd9qJZg3bqk2neGlZzthWvb7uVs2gJRmAmkwcTAHfEzOio+bwBYjlKE1TEx5PWQ9Sh6jWv
TSADaTkZ7sQGPINUV92imnTOWOz2oCuuhOzLlQIeEFzjYRoDDiSCt89fAH32JoEPunxS6s7VWeE6
WbUyxGKTT3OTJ3caVP2X78sSLClhBNKepMi5EggwOvGLssqX2i5QxrXcfTEhXCMgk2J9AN+BmPVs
Qm0tdGI1ND2VXRbAVv4+NceVHqRlYD2NAaoxyl5oXoNjxueHxiClOfZVkiJxxxT8HBKG7ZZvu3Ay
KYf2w9ebeRHxTqNBjBawPFy1Fy3p4zBkkB83yckcjxQQrN3upFH1ckJWXtTFR/fvgeaoZtJRrVUa
C7CHSr20fG2gtPr1VC6OMHlaaaClYc3NXo5dT8itMMgpqqGoZw3s+5Am8tv/YhB7emggcwEPntbj
h+CoEbJGR6MjJ33wHKex3ZivRi3L42/6fDgdIxuwcArNW+C6zgYml+FZpbvyOvHYN05epACVO9QH
oUClBhBIK2w3v/tty4bZwLPQL2c5iftUIafYuWUAjLRutdC/3LCYG051HHqQJFtckwMpCs1JBnLq
w3ibBfG+hOy9tkUCq/QH691YjW+MF1vDpdm65u/eXdMEP4yufn59ulHYELke8fryLDTtO11dYwVd
iNinIf4FIM7ZnnXcRnQgPTlpCKCjjdjokmvRLQHxezKFkX9Yut/+r9b+vwedsz+NXJIEk1tyypVf
VW26Ur7S7nQxhQNZFnSnSXtxAb9kAiUuLvr4PYWDLFo4mnsTfQiQ7fGSzG3ZKidkuZ8t8DHBrkIU
h2B6niBohVQkWQmgtGu5T+obc91A5MIQcP8yoFs5dTktFJA4k41cZbp0b7hjOPWA5yE7ZuCaoioa
QL1rw56+Pj4ubO2JY4AMYdoASxukNOYQlULF4l55jTZhe1vJwBdMK4D+zGO5g0ZD5anAzzbW2l28
3Hfo1QRbDbVIaIEurJEKEL0dqvfRfa82gR0/6U4akOzbaJx5q6+cxMtLBTTDqSHwvcQNQa7Pu6yj
kYMeACO6z4jpmugdyzXmIVkOB9Q7v36gF4cCiqoBVAcWNe/1Nnqw8nvNjO6VCs6F/Vuu265T9G66
JptyYamgWRTXJDi8CEgXZHyH2VIbseg+sd46CX2737+eyOfPR48rWJ1IGPHYJo9R+FZ+fmaiiWkF
4Hl4SFQ7KKyKIVn9y+vrv1/7/xO/sds/MaX6H/+Dv78yPlQkTprZX/9xw9/oqane3prjd/4/06/+
659+/sV/HMlrxWr2q5n/q0+/hM//5/j+9+b7p78EKGM0w514q4b7t1rkzfsA+KbTv/xPf/hfb++f
ch7429//9soEbaZPiwmjf/vnj3Y///435Hkfnvf0+f/84fX3Ar93TQQu+j8/6V///O173fz9bxII
+X9ARwQZFA6BKV3Eq+ne/vUjAHIo9iJgR8KtIftC9Ngk06/ZfwBYgIy1PqV7eG/4Wc3Enz9z/sCR
hY+cNN8BJxvG3/6a+qeX9O+X9l9UFLeMgC7497+h5QMv/wNACLsAoD+aNaksYQ+DnPd5cViNrSHl
kvhDxKU9QW0/KMoWooKO0WFvmW5cxU/oEXUrySKhwO3qklKo7ijSe0tYWdgKwTw43tzV/RZ1PJ/a
gMVQi4Xch2XcOCgQJsptbdHoAMHGTc9yn7fVz4RUV2mjP1q8fLDSbUWBnFRZ7ElKFDTaQdPHK3Qy
54oOCt1WR0aDNknuDXp8K3rz2jZaz4BCgvSLmo8022tMDyFIhRB2q5jlVVKgcTYvd5IdH9LhBBFF
n6pbnUuPjV3ADEt2Hd4DFir3QhV+Lvb1YEOnaHjQaOcq0rfGJreAz386qEHSvPSTyA4jGLMAtS0w
Qlo+OAx6BWnZXOuJec6jEH0YLtweglyovmIC7ISBUxOadRcMw+i38cGKe4gsRL/sHlpnWdEDSg87
IgUs6l3HyraZ2FrKd169pvlzUfoWcFIHNFfjNna2eYaWrpS6Jd6RLnkM1g5MlRBH32nGNwuK7VV1
iJQrHsm3ZrSJJ9fsyApaXZokw0uVBwMErWXIQJcjD0wOvXd4GrM+Rah31MmVgNq25DzpeedGDjpE
8ZJa0/I4pC1SemuQZ6IerG5bCnsbtbVvGweDnkb9WCj3Kd0y643VN7S715tjKR8UGod9sqV666om
asLmoVWLmzqOrzXA+OY5KvF9dXKTi0dB+VZSnqWa3zKzU8F2yFxL/tb2ogz6jN9DKGJAx9WonTrt
Mbarm2Y8qiBoJD/78rWXh5dKPpPx1cmgJ9jdxKj5Nv027V7t6AXudh5XYb0OzDlrYsgUnBkJqMRc
2743u2c5e8iH+yyqoFikF/uen3IEiWV2L6zhF8lCgNV+G4mg4X1QOWazheWACGOJajueQtJKo+qL
GQEjpfavDLZKzbfa3vX9nU1rmK9f99rg12R0lRZdZJXyTeTGIZ+Uv+L4DKGLJ9BIsNEKqFNZiVsQ
86dj+72jvABWIZtMoP7wfh791tH8/zxwPx3SXx7g/18ezTjO/vuv829xND9+p+J7Iz6fzviNP09n
UCn+QP0SYB2CQB0JPtLhPw9ngJ9/IBh9N5PUUYCcEul/nc3aH6isI3cCxqeg3mDg8/46m1V8IABh
sNGQJqLNAwH8X9/tPzibF3ExRkFMjHwdtzfwxnkAMkgqytxl2z903uQ3gHRddyd/NjVsNtIuPa61
yduY1se7wHgfEKUwDIcmmIVgC5fzIePwUHqgUly4TQbObmHvaU91V5HbIBFQvNHTI9FlHDHNNTfs
ewklI9com9LVSv2eV+VDpUvwZYc7XpOSjULygzw54GgtKBs627ayesf09pTrmeLJRdeEORHEtdsx
C0a9vmWtoK4dkasSap5gKdeJZ9PkqFHxouOCOMhS8sZZ86IaCTQ9LQp9I5JOoKhDkTRHYVSJrWGI
1lNR0lTtWt+WhnUXOebrWKapR/Sa+ECVghIcZp8W6j42pN7ta6v2mNpDqRM8ci9KMoLrC56XSqKC
la6opVcRhktQKStXho9vZQjQREytcoXCriNLO7ZW9ZpL9JG1Y8CtQQKZOnfcJpdgIAIKtKf3eeEK
ucQtqST+qPSvicZu0Uq3grosoDm8RKxctJNCNREmrvO6b0KbUjF7o3vIR/IEC0hf0kpXxrTH+sSg
WURbvIo62mh8rZXWWC4ftMYgq4K85xTwzGJziQ51rqdS++DU+0jrXFu5JfoKfrug/SGABd0TQdNU
TEUqMEdJCg4/L5u0DzC0r7xWa45NCiC3aHYM3aAu9kvuxoZ60KruRa3lN1a1W8MZfmlddko7yJ12
vL7vJTk006TYpLmDAlHXVZ5RDMJnKRqmMi3+wcwCFwI32k05xLjHouZOg3FV0jYr81lgcrA2ANw3
qf3CWnxphJHGBOEhJ+VD/9oF2gFVOC/eDeFwgMn3KlH6vef2Q7SHHf6eqiFNw/kEFHiGAFJ0PvIY
sP5DlMujzysFArI0GcPMyNNjTcvaH4UKWLqu3zqACSxK/ZQ1YwD+bVh3qp+ow4br+XVV8tvI4Hed
0ENp0Pe8aDwYcqH9VLC71DbhJRCbr3KXpgEo/s+9QqlvowHiitDO9hgUuz+c6/88Oz/GsbMo9s95
gX+K4tg7LjxbehAVGNM2G9iDruybFpYiTrwC76DzaLG80SSOksGkRDPJkc7GQJZWKAVH/0VBBIzE
MvO2qHrdNfV6q9TpbRNHhq8DseMFNQPJRte43j7w2FRdgw6ja8TqQeKZEvSJuEoFiB9VaZmbLkOw
VsvGncHUgPfRXVwrd0xSq11SomJfGdHNkBqDV9r1AyvzXU8FMJgaZ2PJr6hoHqniPIlekf3Y0Tcp
aEyeNUBy29JayxNGmruMsoe4Na7UiLBtMSRsVw/krmrasyTbR44MwI3U2tjANs0JNFoTxCS8dnum
M+QCWb2LpcIOY1CtcWCLAJprPBSNhq5ZbWy8zkRrPkXAlFlRWPD60EbpvSLs67xx3tq8hk9qDCU+
Ar7LyGEm2hQSHAfLZ7MhyqaWi2eRVTDccEpgIooKUeMx7Vw+Sns+pL1LDb30MovlblpRCM2y+nXM
9B+5lOcuODOR5xTDy1iL9kpxEhjxkMHeo0cN3EwHbAVZbX7VKuRcIzSjQLLHgQ+EEz1n/RMsD01D
7Jsoe1Il+FwYrEzvJdO6hkEYpoT3Yoi43LZ1FqhFZVwXPaguInFiONPU7Y9BR7WhyAzcGZHqpll+
p5fafaWViL3V7n4w5StQEp4km9Bd1gFZZ736ODbZLeFyt1ErDY8LDV1B2vfyJsviLU9StrU7/VbI
MNyp0/S5rMz7qJNMGIQX7CqnwrMaBSplHHaDtO0zl43S90yVMjRdAGUZ9WKtin7hJkF9DNwhZGvQ
6VnoL1GUo+3CHNnDJJxc7Cfh5HFf7+St/bsIII4lxBsqfFEQ6CzdAY1OH0H4KSkiHXtT3HebOGi2
6hld9bsiBARo3n99XCyQ1PmAM0iEpHD1lDgGhD75AbyRQIE3pXqLReUOPg3A4F/rAoJk8fL8mJ7Y
JJsMPf9FM3hHmOLUwswexsKSjwkpRGh0tHhsYb64tfOu82rcW44m4m0sD5GvtvmuNiMf6gwh56rj
Y8cXXm9I8m1T2092wV4guFh5GpWtoyVZnTvmw52ZxsfG6I88jRruUrxff9QrEHpMVBWosAM70cdD
b6nsMKqlCDRzcO0ERzTtkPza9E0qOGqH2oEn7BBDbiPmIIXBNQ8yvkVubAon+0Vzkm8du4zd2Knv
Uh1kZCiPl3srS/nDILF9p/MqzFQj+haN9T0T5Am1DDjBAkLb1Q15zdXkuq8zz+HVKTaa730kIeoz
u8gVbUYDuAPHHlPawuMKvWGNBQlfCdu4FURs45be94XmJ1W/V/UhC6suqo6OXD454wBcAmh4Gu2N
stpWpAiLtCA3pVptddERtxfQ1iEmWvAhHCm5pFPDsYlAGOrtkySp6c4U3HTRmf4gmdroCuzw1uIH
3aRBaeoCZIgW9jmKCGy7K46ZJB2E1R9MmYJ1rauqH6U2O5ZVpntNM7plJ+5iahkuU8idAdrsRm2Q
2/dN60n9ELKuRz9rR7YJSB94r6O1zyItwqVbjq5dV1A/4NLgNaP6MpqF5VXAMRKphy8sJ7tIaJOn
omcLAoPHVHrJLAOQglH9gGBa6klpDHHuMkUfkEKRL7CxSl1IhO/zpkCibNuj3yRWeZsY9o9UZb9y
mz/H041SFvk93GTECfzuemuMreOjUfiZaHq2G1J5cIe2UtwCkwH+IUVbLVefCsmwcC4mSbZNculx
rPt45XpfRpaQ5gadB3+g1o0NhK31oTSWIzyJFQERBfA9dhotwjhlB+EoK8MsZPtwLCCSMXR06COC
RW/J53FYLuScdRZ5GPZokXQnHSZ914UmaM1rPJtFcwHCPfSST7RDnK3Af2ehWNvFcSplUvwwSbR2
38RD8UCO8i1afoP+2tyqW3G1zkKcJvA5/vs06Ht8+OFBQmuz6coyih8mJWc4JGyyjQPxM2Njhhzy
7fLKwT7N4eNw6El4T5+RWyM0W7RoNCYK2sZQaOdaju9i8N2NwvAp+hBt6ztPfzYm+yGkYiVSuzgo
CkkIqKEcv0ibq4rHkVYR7YyD6TRYhWd39w6CB2ZlbgEUsRTOdZasqnjNH+00V9xi0P1H3QfciGkN
f3i049h1ksx0Be5u0GWy93mYhPoOfqaB4hm5W602ioM8vHy8BvQqJhY26maLFih5BLJUwwn3zGC7
UurZL1EmArkpENiiksKeG5E/JWtbkG0feTbsEa54QELge8viH6iPAfmjReJlYgAEa1GX5drBSNQX
3YbCRwtgwm1kp/SzBhKWQxr0egeJaKkmt1jRhUtxhW2hcjluTAeFQY3LRzker7piPCY1YuCqxaVV
2c101yG/blsJfn4MxhWtnki+XiBGFwLQbqM2SQh172s9dry0s+8HrQ3z0j6aGVTkxlxur1Cbz1yh
pQ85tQNHKbZEiyrf1GOgu4nhUUIfEUeixCWKLTrdn7HsvM6RdpIhDjqLMGFSG2A9x98swp5BwoBA
kGTQg95oY8gggOCib+xKHfU7x8pBVLXaCs0phnylN9FG7wWggEwyEfNBWezcZh1E9TmuAiPKj3HR
6LuUq7dlnFRhkRWOr8bZXZqO6tRJNrhkSIhvCMtyYcRmbEij3o4ocrljU0JrDS3lbdSjrxxI7bOu
jnDfpAguee/0gZDIPTrmcXLXUENNJOMkSvpo5TzaNFmrB8rgQFMmkt/USq7cQS33jBqHIgHyqibC
8WGdUFzVtelh2SdB08FZTq+VGjdg9WgkpL41e/0xRux/W/d5qBij7lM9FvDOzEK8MRGqWQGLeq7K
YYtw+VeXKflOletmMxIB0dyewJ+kl3yNsZscdTmYblf2t4Qr0jbLtNRNu07flGN0hIbet7KkXSgb
5KgyaIHHbfKWRN3zqOk/0cX1wzDoM7O1cU+JGR3sqGs9S5K+SRZ9YFYjQnQuHgG4+fbAj12T58go
4mcVjsduaXbHIbX0AF6Ex45mkHNMlOesgvEbN7jxwEA/4eCDQqB09MG/2lgjCfWIMZdipfpOG5fX
SlZrnlBUeK+g6Z4xUAcKUAQKSDG4EiLzRBL6iaMAYugSbr8x2qaS7Hi9TrdckNarbOsKau7sHtDU
d5NAbHsS1/J1Ol5laBHGBxHF0xh5GMvy1Atn0ysOsOfCPNhDekPHJmwLOVCkhmGhwvgV+s8HWvNd
Ge1l/TrhqQurzhMBHG7jWnaB+3zXEJ77llynu6pXUr9xajwK1pDdUKD/XrOw1dBs5H8dN88ZgTjj
JkXUSWYIhmxAmD6fcTB6GlXZpDhwkKVMZHlToMuou8pzBw7lT0Jf09tewCPvI1q4OtAIAg209yPw
w6kKBqduaRJTz/TQQDSz38YHgUYA1YUxaGh7X09vjiL8OZgNRgCq2UtyTE94XmhobjhXkRkYMrxw
pJUHOOUVswsRPRn/HmGWd7C6KJhccvWcIbLjzAlkGr1lcffAuX339WQWfID5bGZBE2RWNTXr8bKm
Nq1o3/8Uhp+EGWRyIrdyYUEOTyEBRYA1GPnSU0SfoAyKGYQ+ZGcW2GRylqlqbStnEiFpqKropynx
FQHnRQI3TQ5EB8RqEBxFR8WUbH1YF0rUFHHbmaizgbze3tbXnIL2z2FjnJ2hO+SWZbCml3vh3YFU
hJ6nqeF0oo18HrJyoAPCalzwZtVsafdLVfp9mh6os+JEemGTfRpntkYMNa5YD+Poc9NoHvzzNlCh
8ZH6eEQaXcZvS5xlXy+VObKFh4lqhgqyo4kEFS0qn2eWQCtjZOqonIeoq1wd7pFtqewqFv3kJSB3
w1h5e/Nwfj7e7OUBmVQkO1KUcz2VIm06bGJBrxwpO389r4vjgJY1gQoIceYhGZUiCwF2opxtMG5r
jbsJH1wZlbevh1lISE7zAWsPlX4Q50Hcm+00LkSa1XIun6FWnsJxwvphErVymcydvTriv8BX61xp
GM7IPQFlZaggwHgNEndTYmlZvhYNHjWgMcsKuFNE8R7oU3GI6iQLVr7qpUeCCBVG8WAj48tOP/+w
b3oTBqxj7IxQmpQRoLlyIN5sP/5m+sZG2qNSkFyt4zuXVjSSN/AfoB4P8uls0NjS2GAxezyruT5l
8bzesEHvgyIfTpbge1VOjw3LVvjWF/IAEHfB3oAsMZSu5iR91KB7ibJBQcPEBF/ZO3bQob9u7FYe
6bRaZ2f6RLwCYR38XagWzs67vmtRkNFy5Tz2ab1vaFzucgEdn34EAqvHjIOTqip+1A0vip6rbq/i
yjeaMoBn+cvX3+XC2wVVH7rlSENkyHvNHrRd94kRy1jwZX+jSDfCudeSlWtlYbeCxY4xgAkCyoIA
w7wZgeijATQzm05eBJ1ib9zmu+TF9MZtvImhIYVr89j7KhC1+NiD/LZvfgFTKXaynwYQ45RWTssL
tw0oTRAlBGMWy2vOiQTiYoxZ3Y7nIhncBJBU0d9//VAXqMA0Y/jQotyEiwbdUrOnOqS22qkyG8+x
HO+krLxuUvlIxqbelHL9s+gRUYs2/5FKyetQZJCNyPXvX3+F916sj2sMzEg4e4EcDFxi6sKffQXT
6soWxxk/0zSp3TrmgYpUrZbTHyVjr9xSXanQPE6tO2vodkUOuy1NCcGiexZ6dEXpqXTiK6nqrgcB
8kkJISIiQ+I9s66HQQpruz92MAnonOzt6y9+6Z4GpjL5A0zcIugXfD5vrIIZsTHaw1m/GwJkHkEL
LXJ/uMkOo2eGwxYso2i1J3D60I9Pa3phHwed3S9ZApkts3oftIIpTHYsn0cvmqRo/FUZmAtpP6Ic
EPcx6AU15lGRswjNCMMZBsy9q3bStU4pEgVZfqkV0iOBzjCyQUIZ/KejUqOAbME6FLijeSCW9LtN
C9PUP36d6Sj+cL4XKZB0Q7KGM4rTm0R5Yt2Tync5TqK22H79bi9EDYCwQCEH1IJ685xE65QatweK
S61h/ZWp1Q8NLI20jt4khBxTG2SF3x4P9QF0soJsb07dXZ+nlgAQNsuuHc7qoKhuQyC7Yw468wA3
vrQjHXy5ttSVjOBCzAdZHfS6oKSuAKOb3exxrlQ9p+pwHuXY9qWoJt5gic6vtOGlSCCo//UUL1yU
EAlDAURBPAF6yWy4JtZGR0/ZcI7a8gbN9a0XE843XLYCRfCbWGcmrk/ZDr8e9sJNCQoMNid62XC2
z0m1aL0vmxjQ8ntrIQ0bdIRMLaBrLQCXDoNP40xn+YfFmTuMWkmBcSIsR7/ZDQ8kKDwD5AhI3Ucu
e8lBAVu7ni8cBnic0/oEmdKE/trnQUdbigl2RP+uXD7Ak7N8I5vJikX9sTbWpbsRetAy4mXEHcDj
ZqGAMygmabjRn3GYQ96hKUKeEOrDsI97ibBrt9PEDhB3yJ0IunMjyNk8+oGKLtrt4wiVC4k9qoOa
BzGkxExNT72YgqpgcNwqsB0tw4HV97ZcHRyrd0Knlc2bpsrLfQ6Gvh9VSrOyMC4tf/SrQXLGgfbM
omQFoCnt8tSQz04pBaiZPeYg3VkjomnZok9fL8JL1yyK6sAjwa3Cn3kcpQkwbmKmyuchTlvoCwy3
HQApVUJRNa40di0a1M3RU+ZSUx8B0TUK/v+4tgUX2v44QW3Qn9CKgGRoSi8/r5e2bRXqNLV8Bv+5
dPshusp71HMHjrgHigcAZuI6CznpErxgFeaHasa3UOo/Eal/Q3Z/pbKYHjsTwozootce7JGlR9bB
pGLleV2IfGwob6BoCpoP8rbZYuuIBpQ1M0bo/GnP8Pj0ybfC616gfvYMMTR0vo/dyml4cQN/GHLe
aVXRoovbFEN2CPNY7+vBuH0FKQ3tzh6q7778Y60I/c6qmN3lH2e5yE2ZbDNQJMZzm9vidgDPy+Wd
SgK5gGBCpqd7FTEv2AERJH2ygZ8sHqcezBB/ocKrXNVdb3q00F/MAUGoHUEoDuegD4f0o96bqi+N
JgQ5B1hZJejpB0Ab32mJjPpZqdyLxvFFAbqK1cGWA/q3btSnt0ASrwGVU7+08FW+fqWX3yjgof/L
2Xkst4117fqKUIUcpghMoiIpyfYEJQch54yrPw/cVaclkiX+/U08aLt6Ezuu8AaZWqUFTfXz1iOQ
KGKzlOZjUdyV3e/qKnjqwgCcY87W0uFatNM+D2Asd1CZzeOx6nE/lHBsWYVKXjxmVhxumxmzOa3r
PKMDkacnI03TRHme5yJ5NuNYwLQam7QgqiwvoCzhdj2pVSSaWwq63/WgR1CtS9b5kDfbMdTT1SBb
yppC5H+XrYVPCPH0HyUViTrk56+YLARd2zYoj9MQeVKBzKqeYH0trXODVJZKQjHkTimk7jTAPTU2
Rq1v5vKqPdXpw0JMvqAWSPwRULDO2JRMRiQKLRrKaoGCR6u89EXt+XhsDz52RrPuDJPgSuUTPNJd
OYr/8WpeRqcnuhDODOT/TtFIUjwa5jBZiKw1BUDvxlGQFGnmrdlcuWeWTffxAKrLjQzciYooBfYz
rhSoJiWttHg8Ktx/mrmgqWVPGa64iZ2BXU+HOYnZNV9N/H5IR7Lo8VBJGcra+VrNXlrEwMqmtoeU
ogHOXwjIIoho04Gj/65c+RXLlXn2rXAcZMj78jkTZ4zm3pcrYTjGE+K2wAlBc9pzBA5UFF1FL91+
ijz1ml7eObRs+Xh+MXwQGtjnSJtC7jsVkefhmPfyukrKHghQPrGkYrNBZ3LppBmOUlJXEqvMFWT1
fV5ADuFcRm6Ri9l6waYT7ksWXKj4m1722T4flW5da7TSJj20y7jEFbUO20d5aI+1ADLA1/UjlbjO
BasQ2X5sFF43dJE3l3luA40lylBmwwmGVPSMSS+3kWXFNszuzEtKTC2ixP8RqsmmUJTZyarJ0/xI
d3GvHLcmqjq7LBMHO7SqPwmWX045S4rdWdirmHMg2YYPNDAPwMX1apbfG5H0ok4mzJERWWE6SL95
8o5QsA9mLXlSlg0evcnILXXIsX4Vvxt5NWx8E/++qhvfUaD9HsbtHZWRwlaaNHZlJboLZkgBFupu
rZw8ClWPwI6kBE+1qAKyQ7QBTaAbC51ve0rb6bbAmtZDjujbHMUvdeoLFD7D0OUjvolqHXtzUu1T
37qr5wGdlBgWs1yYktvX6dqUkLGLG/Et6ElKklykpVppvZcYCLcEYRpCDsmtzRRqD7OPduSgCTeB
L40OH7fJAgKZZChuMQ1EMKdRCsqFqW8nlmIHhdg4JbedU/kajdKsnJwkbF00u3PUH6ZbRapWbaqt
fKnwJlO7yS2MPE0FqEvH3b1S9PBeL6XurhhN0W6t6Vbtom++Mb6HQtV6U5BI9LembSlF2lYXJmRz
qDTcz7rY/db0SvVEK+JVVPXKDrLmGErJQyx2/7EazOYHpkzSSsRM8HWa9ERpOKN1Y/bHoNO5XYqR
IgU9MNr13//b8/p3IOIkIjuRN/a0IBh2TRc39dwfR2Ob18NyvK484GeV4GUI6FTckjC6qAecvOCD
3MlSYyntsa06ChxYkbvS3D8PavatwpbT1htgiXPZ3WSmmO2nkgzPmP3IA62Z2wDyf83GwLOr4Ro1
aury2ibDQ8r2BKE4jdewx6e1C94Qnq3lGVvqwWfquWMAbzPt++5vOKesSI2c7BZ8ka3tzFW4u+Zr
eJrdLsMhTkHIapBQnKFBtFZreEykBvNc5SbDS8Exuv6+V/TEbmrhUQINZytX3TAuvCwauimUKUjM
ZLj7JwlgQjhTyIHZkADqa2nfrJcmWO/MTntXr62rni8X9sDn8U5KMHXQJy2z3RxNvxbtqBs25miF
tKZTp0XF0+4JJm6leujdTuwnR0pEOKUGEphT1Bo3vlEYdmgO7Y4+/uBGFJwRbSvH59CP0Ymr52u6
h9T+z149xLMWqSRzCSTQXDuJp4xQE6spr49WPHTrqMeCbgjEPwiJY7Bu+ODq4twtINMNWaWtrDGh
mG2FljOklivOkrXqNf+VOt/7JFo/RyUS72OgakKY+yvJ7Du3HsKNmJAkzGH3npYIbI6B+WSMPQTv
UC+wCgGVI+UaYmOhga0CSn1bzL5mu5msPyF1iZ0/TX9yS9COYzNVXq9EgqsryaaUhbc2bl7xowmc
xrD+GHL0PuVp7nVyVD8LY4CMZ9c9xSYE4TCfDqoArlL0fVTysUIfuskjS/jdV4N62wqxO09g3/Ws
TFy9GOJ1G4XGOvD13o1RsrUzKxx3uSgYa1GXXq1EGVdtDEof8LEZiK5QJzstnu6j3PyN0sHKTyZH
kHE4Nv3Z85PkUOfaDTyXd43taHdVEhHeKAl0EmtvyOWr0PmjO5kiAd1G8v17TidvWZA4UT4NGwmI
uVOFeeyoPojyqNVQ1zfiewXiDBeHn60VMWhuEJlpV/PQp55s5qon9FKywuKPAKZtbnlCUltFJMEO
A82yM2hzOa8PaOvKsEVd5kyo/TpWym/ACgQH1ZXsJQoTAlpNCVwt8xENNtDXDun7m+hvlotKiTEp
YFeQjIgNzR0AgdlaHQFRUMp+LbQsogrPxU7Fyl+puu74aR26HS/4rjN985fYiOJWlv8HEXyo4dDg
F7DgcuucFsyjaOhVAqDyrwg+P3UVY+SmQb5PvfzPNeWJCweIZhp8ClouMpXuk4Qk5tIW8ccqcaD3
d9Km3mgLx/86ZHCJgT+HpwvHXmQpVEha2mmvY8IVxvTVtPx7X/8jsC94/0jdJavmyrN86d78ONqp
8EMSykMZchq4N3vX+kYejdDnc2sbaxnEj3PdH/KsvMAD8WnEk3ksMaJLujgvqUMOL0tNI3RA8eSY
K6IG0R3hmMARza7UnS4t3odJPUUSyLGZ+cLiSinugo2yaW+WxUMOZ/t18HFW3jr9uJNbNu8iU+4M
Pk67X6Q7gF5C9DF2NCVW/xlb+s9Y7Emgpeh3nT55WjaaZYc+4dHqOI7ufEx2uWFHR3Ll3tOwOus2
cmunzvj964/8Z6ufblFgGYAS4RAaEJs+vyVhWIaBMNflMRLRy56E5D31lQ5KRXkQoc4UuQWSTkWT
rep57WmE/Jh86SnJ0ld0CSK6JVp0l2kIcc3hvtTEn9hL2V0+H8bK3PZ+GNnzLKieFWoNNXhrRTQt
AjPjwtGa4X7SDDD08VYcg20aJXsDOrLNwxLZEmrxW0kUbptOQc8p3NOCD51y0l/1KtAeM9m4gafx
jBJJRNueC9aMa8P2QZNxdQW6Hfuo6Avlt6ZMRIq4zZ1W+dsm0+9h6uz9oHycJ2xigf171VRaNnD5
V65C1fUlCC5+/5BOKGOas+pQE7mrGmkHUh56iLSOlDm5EarsIdHTY2cWe0lD2CKyhHd1JI/KpZk5
KQHEGS/IO//xI+1GaJHcltTmraygiUNW3yeNlVHlqh4ndFLjOHsRyc9s0HqPhZLeZhWShHkv7gwz
+jGkyW03N7T9kO9Whm2PWDBfLN2Mcr7tG/0hFLWf/TT8LEALVdrsewFIv7RPO7fshQMi3eUqnA3O
iZRJ5G5z7ehyUZCMKA9qhv0D4oKlXZjj7BDx1ytZ0J61XLrrhtxyDGpbFCjk0hZz5TmN5d+akmSu
kWS2EKLlMZhwf8KygPsQqvWq1rlxJCNSbbNrb428s24LRYA634CP6GJbCan8qWFvelWrPecWWuit
qn6LRcmdk7T24j7oVv4MihVK0O9IVzdRZf6OhKxxS1H+3uXJzVCqt+BGBkRw5Vfs7QS3SOqCsp8U
QdeWs1WdBanblJF4EMSwcZsGBK0GOXCfwwuEadXcKsUoejFmuuis0d/uRP2Qx1iEkQ/CaSiI+iwj
1L00qY65KcRrtFT/lLMZe75qkMvqxeTIkR5uIVb4MPIMCwOcfq+mirpoqretmxXWYLfKVGzLvMyd
WUph4tdWsxUq5XWKk3FDmYDEPKzpnszpPimACMpjku7VUe6vgCqWYPnkfNNLAd7LlQnU4RQB2Mdi
PoWiieml+D4LvRvGnR2ZGAtl+Z0aXwPkndeeFsWaf0c7KQrVVjxnQ2jx4HXRim6mqs4rM/jx9aV1
aZDF/Urh7SZ1O31Vm0LK48Boy6OuCXYy4QXkP8jDcOU5vTLK6WvaiQlhUbX4Go6rTB7cPv8NhNT7
z59CrwtREdZGXJiKn29ftLHboBWL7BjE1X42gNnOlj1wUL8ehurW2TYAogYFF0IktTLCkc8DUYgb
hoIa1DGuARvXwPydMl0tYFA5X0k1pOeg8PeKkklequmpHRUKD4+Q1fuiSd+zfDbtwUiem0Hp2bOm
uTEzwdpFSdLvOZLGU92Ww6oJ53WfVM23MUM2Y5Z0YLtV4glJ6JLV7mjeuEY/SR6MvHE9WVWKSHWN
ZW/ernNhvmt1NDfEzHrgdtgmPdCQKipuVQEKAmH4VrAQ8zDV/NlHGMKVWRPH0ON6Fc+9bE9BmXIT
hckzeAv5xofv+E3CnBSREjaLPZaS8jjEZb6SY+L4Hl1v9COHp14rq1Ucj8K2N9qXqqmnBzmCANQL
OpSitkk3+gzDkzDeTkaQrG34YkGL9WrUJJBqyuNtms3aSo7EP8SUL7o132VzvtH0u6BVFEeOS05c
KT7BKDdJIRT8fDI473H/aun7WN5rCHjouGUCtm/XPk7O67kV3ptahWQYPbYjOU3Zb2KKRj3eMFd2
xWlzgaBjAakAPYLVop81F+KyCWPA5NWxN/uU25/uWZMK1yDIZ4jgv8NQ9AdgSgvgLNiGvzoprV9W
x6ozqQhDWZLA8fPu4RxmxI7fTEiGDemxnoN3iimpo6vXMFCnbdHTn3ByLfllM8DIaqtjLUl7KmTH
MdB/KIqwS3v1yrVxITqlwv/v154ctLASskrQ6uqY6r/SgZBFCR2961xoH7aSbbpW3lS55F453xeX
8sOoy99/aNRXOf2vKK+qIwSMByUOXxZHMUyx4W/DifOKoYLubfqPCew6W6Ebp7b5DzGff0iV9oJ5
7BWM17X5Xu7WDz8nybDsjUd+ziz8qJELDsq3vrAcOXv8+rsvfjbFG2Q/kf06C5sRoghRf8yrI5Lq
m0kwbsJZuzLEX1TMyQOKb/yikrYg1sAjfP6Wti/ExBwIBhZ3NqQFZgTZId/YwSN0bVd6UXbdsXCn
jX9XuCE2Srba2tcgixcKcZ9+wzLfH+az7EkaCnSMjmLYPmhCuxFKo7bBqD7rmbXU16NHVazevp7c
S4vI+7pAthUABafPbBDldU8xBRdpYXyeFxUmtTJ7Khng6bDc+HqwC68tzKj/P9jpa+trc0G7hcAh
LBIcS0Xlt1i32266Krd7KUvmCaRrs8iC4lt98uQiBS8ZyXJU/Pi1orXsR7WrNeKt1sZrrBedAhWQ
nlBu4ooqWmFpy9h+FF75XsC7rNnJvkKkbpHFg2AM/O2kytlKfhyYMdaaZV/8GPTC4qGYn4wCVm+S
wJbnOD9kqvGIVpynzWJsN4n0VsxS4sVD80fNQwszANmLuvo+GkiqYIjNzjyDbYyj7DEPfBnvU0ug
fjSOtl+0N/6s4aGZCz8lP3w2OhNpApQiCVQpWXVlWu/kRF/3wkSZyw8hrhjtuhzilSXAAmuyuKLV
geTU2EHAyrNiG5S4O/da94Cg4hPEsX2jpSAds/Ehk4XfZiNEN2OFxWBhkZiZcnmra+VeMetwPesV
/Jc+oMIOFadI6aIgq/yYgKTcq03R2ok4Ga7eV60LysVwxIgoeurwNlCicGOS+SPnpdl1VjyNkdXv
yPxaV9AL0VHS+jk1tQFGkRG7AuQvJxxkEsBp/mla9b0w1vf1MNJXGtNoo4al70bz9AICyNpQ6a6d
ORhcQQB66Y/dIV/+J1kMInGyVHdC5H8rWf0B7eHXuVVNfON85Dzb2CloJK+6YgrpFFTYYMaUTy0d
aB16ELIV+PY4+7Wt++TLeZ5RGUny78BN0CwzWq9NeSHaPqYXFkR2hb3ZYLYPWVj5nihGf4yYahyd
3t+50KW2JdadPcIIWA2KWrh0J/4UZrlr2ibbyXGV38Jme/b1GVxJIr3WGWYRdRtNXkF74yEs6rs6
L9NtgR6B48vSUcpVfCxSc3TNWvmBRFDjJERPciBJsNiTYYPH9kYoyjtk0+NVolqlN3e9SDVRf0TL
PKUbF4fPSZnIG5oFppOFJkh6AHBdJKY3WR1PNt2CV6OHIF3HDV1SqyL9iIC/lm0j2DVh3dDPomss
Q8919DAq7U8Kw8dxhrwnp/kPPU02U5k/4Li2YcVfVSPibArTN1B5h8CQ7rTE3wiZ+iv3tcdKip+N
ofuFEkbk0FTrnKoaSkwwjCVgTcF0VlVjK1W0m5QR81Ax7d1CAAgZLkLppvVa4nZA+ic8RUnqaVX3
ugRITtjQ8SszBUpAa4ISgmwkgo7HjaoY3KQ0Rgyf9VtrsPDETRbjqvAJ9X9WSxeCNTIYCux1wfPp
d9hDJa+6yHcx4NvBu3nUZ/N3Xco3YWLe0WcO92LVvhVKed/LaemISp9s+WNdz7Qbsmou95XGcTHo
udvB0G4SOHLrfhzfCr1jMXyS+JQydtvAM5ym6S3D1q8q+x/iQP9RSSjgt7oebrph0FdFQSs5Lhbp
vGKyBSUr78W8uPWtybBLrLzWZhMpdhJqW2UWXEhrA83G7E6ggvtXAg8DhZuE8qAdS6aCIlOcukMV
wYKIhttCDAW7qv3KESw5WA9N44ZDMO6LMZAfwt7fN3VyN5fCJo2y91CRY8+cc2oJ1qigIYGP8woI
5WY0/GSvlOFsh61wZ4TT9whzOrh9GFYK0d7iMLlSZBqeNTfyupn6aS371Q7iueUkir/uG8uDfHk7
icmeKjpN3rBUvbgl4EyVWnIkiwRYx4CTIpD/rmuxup47aSPJQe/qQU2u1FLNzKgB0EhR9+LUo+Ih
ckHHzaS8zSmke59+gRYzPykG3OvB0Ld+1JuMzuOFcrcrYukEF0XFWXc2PcLGYmOYbfEsT0Oz4dr5
nnWc+m4y0RPMklssf9cozWyFaYberbQPg9X7b0JHP7GPqtKZG5U8YRp1V8+z9rb24wxpAhQFGq0+
oCR0sATxIaOogDohCkDA8CwnAINoZ0H+pEU+TOepfFcAolEywemFcqRjqXnqcu9s5FLv3GqUD1GH
8p7Mf3LjTqboJ/cWtaeAJGUMH7oh3IHGmAGwZ4UrNeWuUIzKwT1mV43pUanxcym7kIstp25kpDFW
zNYLxMzGxqVLtvO41d00QEmP1sLoaQpK1iw4pq/B78Iv3CCOH8uiaV592c+R+5tjO/CF34STziDm
qHn73CpDPD0ksQp9tv8l8Ip5YzNIq6pTfmj+nLvioB+ENPkp1nhdDYnWOLHVRXR8qh+JOMxoT+oP
c2io0IyF4RHxjm1o6LfpKJHCNpKdtIXs6HU5rmYpr2xpkna+JG9SNDIEwbzjpXgyLR9OtXUXSFV5
JS2Tr0UGJ/3IgQMrhgou30rcryi4OWnZkbMrs6dG6taENgF/AJP36LGLskMCBjeK4ofEn2DI4vtT
4EYZinTLNG+BM0zSLxAyqyHObkEJwGlW1Hutzpyv47dLWR7hDB10WANwTU4pQ1WX0RWqsDZV18Iv
Livpp/rdciJkuxEKpY3kXG2GXwgZKfLBr/irAXFmOK9icK31GmWgFmfDMjcRuVja0S0wERPwh7lO
0ZVKZ33dgQ3yhQRCOJshy+iTWbxg0vrKDJxX2hDHX/CwlL8wczut4afAIvKJ55Ug3Qmpkvyil2Uj
hnSLegi0a9IxMsCd7Iqb1FGOXw9+cWzUtGTwGMjDngaTvdQhP1Lj4KlQFbGCn+Hoo/T5LNPmUwG5
fT3YeYrLh34Y7GR/ikM9oOMSYEo6Pkz9T0ml95nPmzi4H9EdyIPZpbxyZczzZGQZkxxsYe4tvL3P
GZCIS3ur+VZyrPXWK6TS7lDnGwr0lUT12lY+P3+fxzrJtog0kwpdseQ4Ca9jnQMVBG2laau00z2z
T+6UEMSLqfirmWur9lV/hXDbnTBuadxuvp7qy+v672cvf/8h8QvaFAJyw2cn8UYwZm9KUZoxn5Eu
WwrG7teDXZrjxSIJcc2lGXsKKzB0sLVd5ydHQXyXi/VQTq6KJJEfXdmsZzpVENEpBCHZgkwVlMZT
PKhBPBhkIjatfv5LSjHUm6et0qXPyVARsH0ve5Cg8atfRlcKxxcuKQbWDfB8FKMYe1n5D9M5l3Ni
tYWUHLlWJrCCkVOCXC+6Yiv1z9o03/D1NxUwvLAv/yhF/j0Vr63oeSrPTwACjoCzDmX9tPU8TCiO
0IBhkpvq1gB4Po+TQ3mS6mDpqF3wa8iia53Mpeb0OdUEwoMcD+Jg1MzPbkqhCrOe/kR8RABulQrz
vZQqG0nrX1NF+N2Pw75v0rtWq7xaMnf6ENuhkhGw592VQ3xx4SmhqAsrDjML5eQU61IvWLM0xEdV
7ne9AtqvMprnsh5tQeo3Ulf8GkrYl11AH/TKSbrQq9apf5OZgI7FAuy0EeJnQysYAfaK4bZ3Jw+d
rB2tzd7uHdNGzek5fb4Ghb9wT34a8aTqmAZiC6iqT/6ydJo1cIb/G8rgL0jtZH1VJB5AFkHzPPfW
yQNFqpOJ86RNwcHMxkc5EW/1oH0kat1KgoG2s5ztDDl9EfQQr6RKnzHR7Vc6lmF1a+3SWPDyiEAn
Bd6p6ENCok3COUjOFM3bvsShpdRkm2NFN9/IVnHXLCiZaoOLeIfWpvlLGOPI0UJVXnIqivTZKprm
AWEu67YMonWpDwcJ4I/noz7otVr3FAXzsR3F26CJRTjy6YYW8A4ljZewxLq5DeWVH6YQABowddwX
bl1hkjzBikPmZO0HfuPQTQhXBkB4u/eBxUdTljtyn3euUlUPlhxLNgbnZBRBvIkMf7bLiZsGebYW
/pJ0kPvpfhZyiKCt+RCH3UTTeroNuxbJEd5RW+yGOytbDD+HfLLbSl3KNCVRcINGrBJHDCo/4j5T
rpo4O0hxGzmAeO5mw9gkdfM7T8wfUxx8G/w+AlCqythuFm9s7ApVwP4YkwxRXFLGXVCNdAgnksVK
aRF3mE2oO/IfuoxHUxGqDcrVFuJZHblLkR1qS39vw9J0c4K7UjIFj0tWfxrN4FtmwV2qZ68g6Clj
I0fHOza8oc/5d4a4SN/KRM3p3syzTTFIb2Kl0cgl37LzWr9TReud3w8KaYjGO2uc5Q1Oy+NqKvvY
a6siRjGyPqQILdgo9+4qC/v6MZ6ybRzgsJ3Cnn+sF1nIyte/AVPyfEtZVT5gVTnpH4fMRJoL7R+H
Fut2ou5FPQrGglyD5+wzk/a52jmFMum2ahabsW1+YanyqFSoo+Pc/igATlyLzJktANwvJv13kebg
1SwuqUnJQy8Sm7ewmIFgGn3gZFH/UkGQTeG+4D2s65vSsO6VRL4FNHLn6xJlA/Eox6j05WQ7CLhU
v6rRuAbTu3T6FZAH0OgXCYpTubB0QsAhaKMEmArMsf/76V/qlaeHn7sURgNIVjhzy+/48KZFTS6p
OVDVvz6l7baC1215w4qJur92h176JG5OICoAI7jCT67vLqNCGwkh78i23uar/qZbNdv2qk7WhfiL
91EGX6yCMJZPCYCp2NR6klvWARYrliG3CXng15HOmZabyp5HEgeMKdjW88WpReSpYE+ER8B3K9mr
1vUrFaBFx1ddLXCbyI0RZLw26nk0hxA5KigWpefFquxkqagu523Z+tahlkdMejOsjuo8Xosa0I2a
bNouFRHgcCpvDJSIYMwmgWeVSkoxD3Eic261TVPFj1ZWPOjIeGGSkPXbr2fmfO7xVYbaQHcdVt2Z
tQ9M6EqU5VE49JVmp6gUAnj9eoQLDzGUWTY/+qG6oRl/C/QfNmxXoIIWW5mAoV/2puA+gGgf8rce
VjQFljf9c+Be8yO/EPgxJv0FZp7aBBna50MScF92RhwIB+1edgD1qHa2XvzPJSeKsfYRrkS455E0
dJQFb0H5iz9OD0qjNSlMR90/AFXY9LmsO3MBFGqMsvu6NTv36xm9tGYfRzvJV6pcDzQdI46DkoaI
BE3fIum/SgRhQcYHoUNiqeayakuE+WHNcmsOdGoS/kHI5JWgNVsQ7quvv+L8clk0+lEcQKtUPfe6
k+IGLn5TGYfW0L5PUrmSKGSOreoAZeKFMFJHbtpdnVzx2LPOA3K4aYhEsCsQyDi7P7MEzkWR+trB
N3HiSBholac89UYpvgx14M51e2iVJndnLEHIhqQupNiZ1I6JEL2rQthBwSLQ0PQsV+C7KA831g+9
h5oxqiXWEpRgBm0GOpz/wkbNWCFIpnvoOu6sbtrOmvrUhJLmpEQO2Hm06wBhYbeOwh9FPUIuCB2y
URQRJbo5uly54kSXwhxN381yWj3zgokwjPinFuBXUYOswvXlVz77ez3BWy+b6gHhifAtQkbahpXz
hEQ1rzPOfnWrPXYwzF0R6XRigGAXa4HkxSLY4yY234zExxc3MlCKrf3R0XIK3/Bn3qwk/NEE+l0p
lgFGK+3gAAh6Bel30MvqLpuq7aQa1WZUBPMoq933qW7uEjV0B6u27Cq1dnUgvZN7iF7ky7cxIYsN
Pgnx6eSBCX7LLAqgsrGRG6yPOsEyqL7JG9zeN3JVoU1eUplEzjvhW4GJGSWWnF9vwzMVLrY6OSJI
BaJpw0BB5PNWn8TQD0mhuAF/mWvVsW7mjTg4Qu72Tv5S2u1d5tJVi5H+uZIdLa/n54f888Anr2ul
53pf+gxcjugW1pjuUT/jdvz6+y5dTWhiSQrHjIvpNA2aLDGP6tIXDkGWvDVd89JJIGcUegy90Fy5
Bs/fOx4TDQa/vKTdZyEQTFW5GhpNOCB7ieyxlHINdj/qagzoRXRPAHOu0AEvvC3wVDTAbtai0sor
/3nxmrhMkkwn0zUO+qO/Xpj82+oPKulrcUVjJ/EsBKuvrNv5jBoLbH2ZTTJaermfx8zqgi6zHMVH
zWgqW9WrgzTqW1FIelfqpj9fL9+lyGWR8pFg5cA6Fk8RYyjqJMNQj9Gxm/1VoMX7aOreOstnq0y0
Pa3f0jBs6hgF81imt6bdBark6nVvlznykU115bio58AyczGVXeQFCQ1JrT9/fVsZGWL4VnDUBEJ6
+N03uTEEBznwxy3AT1Sl2/lQtXV9g7OS4sHCeBsSRQEwquSbFhFmKHxVvq6rxiIxrec3uTLblTFI
9wKW0CvEzkmNErNG+NTUnS4SUOJqAjjeUHa2TVT5t1AjGk+PgLX5alzdwK5M7HxOIletDACredSi
lJnDuVctQLYlJIhd1nfCi9pG9D4rNw7Bvn69SudbYpkUXn/oxtI5QlEQ2lKu0jA8Jsa4leM4cY0i
+J6nxuCFJsDTr0e78P5zyiR2GYVCVN9PNr2ut1LdTyyB0JC6d1l/OweyfOXeuFC74Zs+jLK8ox9D
ADWe+FgzOPq35k57NbfRVl2Zr4F7jS5++XOwujdZEaQ5Tu5B+jshAH8/OFZy4mXyXiq7/2nC/h1h
Wb4Pn0LzFLB9xwit7IOrr2lVPX29JBdQJsts/TvEyZrk85xIyLeGx3Rraqv6ATVjQtzwTv027evG
Tq5TCGR+9Onz8XHEk/WR/XikhcsuWAQWDRMQCfqKvyYSQQEIpnuNQnNxlUCGgaxa2AOnHYfQlNI8
LSU2HT4MWPDUqehemcNLX4RaMnkg+ea5GqCAxoE8D3lwlGYl2kyG1T+Ypao5IZYTm65A8bcK8W2I
8uhlHrPyJhzE0SGzMh2VXsiVX3PpSBuQIfGyITDgafm8Z0Ru/6lO4oDaTQlMAye3Np5/D0P40wib
a8/YcmmeruXHGORkMFRV+hjYzJIiTc68p32JNnVrF3v69454U13BLF5gQH4OPZaV+HAgNMr+Zt4v
Mc9q/ka3I0cD2408rAw2QBp2Fgr03oTptLivd9Pm2vDKxYX+EHIt0/Fh+DqPEjNuTOEQj2q3F1LQ
Nr2ijZ6ajJCmzFB002nyN+EMPhge76roOn2Rox5cUBzDJgp7+t7VnVVgM5hNg+qpRbwPrRyCR0Ah
So6ndIPIdrFF7vG5C2AqhBZmBhEkTo4iQf5OMUC2FYmyawQlca1CgVIgtvpbOYfJlcvnUoBJgxBq
v7RYhcF5+/y1lFQFdZAnpM4fm/d/fDqmGKKeTYvSWIc308bayz+C+//hxH4c91QLJsenSTEm0T9k
lvWkt+Km14XB/vrMLnfzycb9NMbJxk3nOkTwa/YPiAH446OU7Pz28PUQF2I8sp1/58862azGMGtJ
kJPuLm86OAWH4+HG2trS3dGjttjCdEOH6NqzdOlK/zTuyS4VwRnIvs+6LZ4nC0OxcvC7uZmd0h7X
+FRfqcRcm8rlAv5wKJIgHPypYbggv8mb74UmYHj4+PVcXrjUECmUTUp5tKPOdFCjwE+NyW/YElO8
VrqbWSm3hrgFMXKl+3J5IH0RulxEoU/bt9gxFnlXt/5hBLNjWwMyemE/v+lgVKpqvqoneGHu6IRD
2KLVJMpnQTJORBRnqtI/+P+PtPNojpvL0vRf6ag9quHNRFcvAKSlSzIpitIGQUkkvPf49fNA9XUV
icxgtmZWCkWSvHn9uee85ia41jewXWyYSQJQGXTL/IO0itfW4RJb/jSBAa8CsidOXXMpZvn2kPK0
Z3913nES/NewUV96ZcCrLCfxbsKABujXvaU4eIH2KR8/n8d5LSy2HVppbF88DNEGWOab/D4n812F
3lGtHqToWwRH+/MGzm06Cocoi5Hip86jLYKyWJCzDi48OdljErj+1mL1N8DZvtVwrW20zCDOu5fY
RFgmnukYkiYou8zVWoSWPm6CVC/MCYU962hZQ7JKZgRlAanBFgRvZbXTADyt/C4W1uBqiEjaJmzU
ta/6iGiMZg8aBu2OxgvNtRFD3JZUFKiERNjHQ/gtx9ULxAheXriKKutqANwjx3G5UqqmuhE1ch4T
GFoXcZDrWuoGG73g0A5i9RDV2VvXYnZohpBXOkvbq3r13ArCIwYFr10t3dWdACgqfUNLFtWVuli1
mnRIhYrLCQyYB0xWM4SbIVaOkVAp6763dog2HWpRit1KNlxKE9e9kNz3Suh0Gi8eHqCwW6okuM7U
TLyJ5CS3x0n/jnPLrYxCILRwgOeK7EmrSfVvZCkCYhX6sm93meT/SLF72CAzi4+HLgsrDHzeqNW9
YJD2Leo8i+RT+xKoevdo5r1qB/Lw0migjEI5wkzA8mCDalDVeLUpLjE7t6psACvrpS+RSSYmCJR+
g0Uk2sTeEK8psHzHde4x4ph2ATAcjA7ZxSnGoqAbq20I5LpvFcPJ02xANyGt0dYvYOgg9B9JEXqj
AgT1AQaF08b9MQ4TCaZnqt4gfTJtC99Xb+Ebqdd+ToYtw+FOQNPNaSLreypl6a5MpM71fABIDWls
Rx38/Drqc7R7gdStxkH75XX5TzUcO1dR8H4L5I6rQtfHra/qt6PcAdudxruubq7UcTpoSujfA/+8
JXw4VCWCoRiW3ZWesW8Ny20q6VYB5Hivh4qxa0wq55onvIw1ItGJday7+glpG3QSI62xzbT4EVbl
m99MqM4iwhXWT0UzQaLyrJ8p/sp26Fc/xII8G6yUOwznrsKi+WKA1namoQ7cIprUtafiCacYxReh
TT3QpKzJvsMyeGorYLkk9Yh9Vdij5Qgkr9Ik2xcjRH+NfJdlxmtj5fnKgE6wLjtPWY2geO5lzs8N
7z5XUlJwmUHJEspX6oBgWBl12kaOqZKi1zH9AM9ZBA4Rl7kVo3G4LRMwxUmGgMCAFFs65uamjoH5
kfLpnBaI32PTTRwWErBJ8hbTK1aQ42G0+pprusPlsY+/FVaP0YWR9BuefAI5Irw2ZXBU21ztLRde
ZmdnvqRfTeVkuKjtNrYvmxREqvR7NWj1tg8kotN8ANmo6PmwwQY73cZq2SLTo/bOIHuGW/WVuNep
h7q9LidOIZtkVb2YnAn+byjDT+wJ+DO9DW30LrYC0lUiY5aUc9k0SdeGnmhONOL0ZOGnsDL9OnHK
CeyRJ6m9HWq0rRb4qQxq8upBDtEHqMoVvomcR15sR53YIv2QG4exLt4yowjxOC5Ix5JSdYbA/BJH
1o6C6m3XtPcRMMYpmp40qXrCQgKnqzrosDdrYqfpMTkdSODaKCOByjQrA3eWYT96w7VcpZaNr9bL
oIUrioWch16SOp5W0n40oVkB0tkr9Tt5nDI7In+NDQe8Zeh4VxQkonXvGdsxrZ6sgRGS0RznzAGU
gqIi3PpohIonoQTFFbOt1fQhspQfbTcidMJzy4X70FH57eQXqS9ewVx2N7HYTtsqaczvfEh6WbP6
TasG1lNuRlt/aqxDX+f9l0DiETdNyW005pLbTur0Az7iVyGdin2plcByLL3dEqD3O98Mv0Q9cAPd
Q04/VYaCEcDJXGi6jSfrX+Omh9uKrdUQCg+4hQA0rbDMRlHEQvRKM9aZL7ePSRDJK8EK2rUo++rB
k3llKEAPNrNs3CHpJIPZ07Q3pY27Tdtl5SrIjXwDnmTYD2HmN05iKslzJTfCKjaV9liMmryRayt3
rSCJ0ONSeRD3v4qE2rM3ieTSJ3MNlhjjsNpcW2aHiVmRfkE6K3RqAftyLpH7qZcGWwu7+i4Yy7ta
FA5WZbbYfw+obfEC2VUZSIGukd0mEq84AtkA0oT9Th3GFy7600gCtV7kBkFlUefVZpP791EnVMGE
WknqHWtTv0Zm9rrDWvHzWGJOfXwMVj42sXj/mAMGbl5PcNYL8VYzwodUFI2ZzfHNmwQTgkl8Ifi8
0KffKcx3kXQg6R1YgoxHSfkgcc56ygWO9Wm4+aFHy9yAH0+VocUlBbgY1n0I4aA/aoivfD5ul1pZ
vHuSZMwg+VW0ov4quPPEWLUF+dIL7jTioi+GScqeMJL4efGCKwND6tmf1hFxp4cUDr9Ty+2VagRP
QVXDhBL6G9NoLy2709h59jeA/6Vx25xq1GuUPsIyn6yjUuXPfqkd6gyjQMAjt7MTFfwsobODEMqF
pPTKhXE907akyjIy8Xi7KScOC35llaYgBOaxEeLrmE3n6I35zRS6wPFjYMU6cQVKEemtEo6XEj1n
lqY0bzQid0oWeHp83G7imHe6jjXT0Yh/Z5XSxpa5yW1uv6fOwF04bTAXqj19Y/pt+QBiwlrJAZMe
65l1JAyzfoIyUy6lKE6X2vwoBOFB0YZpWcqOJr4Z16MsmMdkfj054pO8qjfRmuvHSQZ3Fo79X9To
T8+Fj43OY/Vum5aWnqOQR6PqffCorNuNLtjJOnXynwNqtZXd3WQb4Vr9eskm5lxC5kNvF48M38KR
wCtpmLjkMdxiLL4RIbptO1u1UQ63py8jglG24X6+n8++qUy2GTV1vJJOYJl4XAldlUsmCQWEpF7a
TbdVbe+I8dRvBIpxuJjCmI+I5dHLAp/1BggCjGVqvSCY8GD7CMeyhTOhFX26VgLeElqZJfcQZDIb
Y1dr02SYvGl5m+01vNxWdd2Pdtrrvy70/3SVcdQgVQDeHmbtidWAiARFPlqad4wS0pxGeV/fZu6w
beDYFk+ZPaxg+V/9Si4t7nODIM+lEtFEEeEEy1APrR+Y0C+PjQWkzFTBKUJnQS8Lli3yA9TXsR8F
fROptx0HoF1G5UbSmtwN8X68MATz/l5OyPxAQ8gNaX7SSx/XPC/MtLWQGDhm19GhWA9XDQmK4Qlk
mnOpSnR2tN/d7IuKhFk1Y8YbxDvGfbEGhmxXg79Klf8H9DwAcryJgAxShD0ZXiM1g9ArO+PY32d4
1zso0d0ITgJSDwW/3B2+hBcV/M6dou+bXJwcMTFSZdTNzH4yr/Oi3QOGuMBoPzN6H3o1f/7ucNJj
UQhNbzCO4ii6g+JRtezgWBnrCwvifFe4iZAIR713uSD6IFP6pi+MI4jPRHUChK1XvOTc/BkXkAYb
tVJAf+pSaviM1tU8af9udhFbjDkiRJNcM2lNj9gUNvBOa7WPFHyfFJXDMBSzB8VTEBEItQ22yF+N
ur8AxDlNEfIVZJx/oARwHC5Rf6MK8DdTwP9o+JM3020FNLPXp7Vnhu7ng3x2Lnk8AZXm7EFD5uNc
iqValjJ337ExfySQDmvjYZieP2/jTLYYMCYZKyBNCJSf1MV1waz0Ok6MY7QLt76yzjfhRvvu3fnf
hi8ki79ll7Tez/QKKTvGDR69RNZzsUKTEuzgVCn60dQ40CvBqY3Qhld46fg8s0LnBCfJVSiEgFsX
58gwKYE5SY18TLkbQYFOWwFD2gIsaLdSsIiRr/5ciQ10GzhBjsg5A3kCCEUYVxzKbJSOs7Dd5Ep2
/qq6+U5ZhetLyL3TnSBLdA29B/414ZctTmQzrNVc0yblKBeFCgO5w2hrGu9LM/duccN6rdQEJf0u
kq+G1hh3CDmpOD00FzbDyWTSOgqoigV6YI7DF9+Cl1ngqVMmH/Oo2fp6UBCAzmprQE0uzOfJdP5u
yTTZBvIZjA7OdX6qtZlytJQnsU3XrdBfONPO9+VfLSgzguTd0UkKBKJzmyqQZadbMY8MO06rL8MU
FBe6cvJ0mbtioAeFKABYlKVSR5tOPYjfUDlqZpVRGmxx7wEQEUml7/o41zkRgqyVUV0I4k8OLpoF
6M2amTGzJ0WULmyjPp56+djJ5S5WsdUKPbu0yNokl3Re5HNd5MBF8ITNwAJZbL46VI0hDWL5qEHF
EHIdr1FLi65aub+Zyl5w4xKZuHEysWkZyhfF7x+6NMK4sgYNUGvSPvHMV3xps2OdhuaukZQRm5MR
aepS/VGntbRpqgJeu14HDslH0G8SfA1T6oz9gAPzLfp6gSMFzYUX2Ck8F2KOpuroUnOjEBAur59S
j41yyKdjszY3kpvuu8YON8q9ula341fj14Wz+SQCXDS3vAD8oK4Dg+Zyq1mHiYUe+JWnXslRiNzD
bTuDLgPD6VPNzlTK3tnPz9s/tyF4W812JWSqT+J+TWm6vs0T+QhK+larrTeUCjyUo5tLZf3f2P8P
4SVLE1QrxkQA8YgzFx1Ftxr3s1KRj0isf/OnwN8Lsfdkikm2yWUcngk+n8UMM2Xci0PHSk1nlPNd
VUJH8QT1R+UhOdEl2Y50moGsfncQzALFwFaJN+YYALPKUNgg6bxJBL9wBiHR7KBvrsyEoxMsxaNY
1zWMlK5EO8RH8C+LnaIIPGcU9R5Wd/vVCEi7JtQDnEbKb6KY5CMuSp5T+dmuttSrTs6/GGW4M/2R
R3GMxL5VWPd5Gq/7dtDhgpfpSkeDgtyn+T0u0ecTSMw6kS7couuQrhol1R0MmiAJieW1EaM2b5Db
s8d6+iUX2oPXWvde3W1Bq+2TkDRmnA0h5iRC4MbptC9UaxOrxQNlvV+RKa7F0PIRmFf8aw+3Zx7i
o4PW96HGClGT6+dmNK+6UPhhpd7XRux5P6YSRr95vkXiL3bGpP7hi90307e2pjIiqhiNLvJF4tbI
g/vR8jZTloLWQSarAIHRTqRqY0sONlFGwOmH4VtVlUe/0tI9Qm1zYnlcSWY1oB0mO6LYfksiig2p
pf+khoUqHvpWZue19qQJ+6xOhltkMq6aMcx3jRdP93mlPhVIn10Bu472FTokdhuXwYojDIxNSk1N
EnInk5rrdmq61ed74My182HHz5+/uxQKEs/CaLIFzeahbu8L7YKR/ZmTEm8sVYNpQRg2k9I/NiCg
n9agTDsdx9ZTHCpXwjQKThqr3b1ajb/qGpBtMea+bWld77RZp+18X1wXKbpZYxfkdg5I0E7Trtkm
/X4wVWE3eMNNPHrKVdtYDSxrUN2xVqZfvSoNb3M51vZZanZOIhnxba7jaTCW4YW44MywYXVE0IXl
mK5oSxz+hJs6tbxUOnolCtADhadLl+iZFuZH8fwUAGR68nzzRa0Q0QkXj3FDHak28xcRvbILN/W5
RghSFSDIBtCuZdpLQu7IzHVdPAaybMsdUt3N/2cLixulzvMpMWpaYNvu89BY53J7Ia651InF4Tok
I8K5EyPVtlVvy+rgTrkfXOjHmbsC1sW/R2r+Eu/2CS4jwygannhs5MOAeUhqPIrh4x/vxQ9tzN/h
XRsmZE8ZBpl4NEssKochdHyv0y905Pe7YHEX0QpOzBb0DuKGRdpf9jSK560mkmUzN9Mx2MlvqpO4
1DW/omhjvRBsr/N1gDDRhaPm/BD+q2FjEX9Kg9jXaF+xFMZ1ISrPciB964bd52N4Co/lmEF+gUeR
THrtxHOUgganxjSJx0x6qhtlnYavMhbXUf00dduMkj/s8irfXGh1XmOLQf1wjC5OuSzPc5PC68Sg
VjvrSvsxNLa+gxs5y6arNgX/P8+WAnIHCAmnETIQ/PVlCOqrTcpjpD3ib0GOoplfm1JL0nQohzVm
XrktxomAdNj01PqJutHUQr7O8FBwEMzR0PZSV7KeE4qqZgZzM7gExz/x9IMKLSKkbUn4wpG8XhIi
0ylEIswfmmNboncrllLiGr7QUsbVNerexXcRo2xiXERHJZwsBgHx3S7chcDvosLDmLUqMMpFg9qK
up1u+GtBHtfKGOu2JAj51hdTt0CYqwrJTwztt3K2CdQTNFNLTIIv7ZrTx4UKBYVEEFB/ILDLckyT
d33nj2lzTCVKxpUI/bgr/JVkDNS2CyeLrDfSintfiGB9pfdpGj/jHIsekKUexERCWyEYb+Ww+/H5
wjs9+/haLHPo5hziJ+jfOpFlzy+j5og2i2OM2yK5aHx9UpaRPzYxP4XenUpekOltHtMErPHN8Bg9
J26+qb/DiHSYCWd6yVZZbJvbaJ9tLuXDfpc5P+4rGgd8DgMIEirl4Y+NJwR9ZWeJ9TGRWwT1Iku8
is3wl6iVb1ILoNvQvIOZIumc1D7p8iTaZl4wuGnb9OjkBiC9peBW0+ob0W2QxHVlPIKCYTWViNRh
BGWgJpYKTifz9AqTbnDVIb2ROlAUtdnuc+R5bVBYr2WBfhsA6E2AQRToBOEo6PUvwZyGNeM/bItR
3P75vEIZJ8dCXR6piMV5gkR25qdhWR/rHD3iwF/3nXrhtjktezCx79tYXM2CHyfSlNHG7EmYPUpu
6QSu4OA9sjf20LG31oUWzzyDPrY4n6LvlpLZBlEkBgW9Wo2reJvc3ZX2tJZcpBQDO3ABNFHn0VbZ
sdtO9/FG21CA2RfxKvhOPU7cCIdLwLYzl+HHbzTvr3ffKO38TkxTxqBx+5W60ffiS8ZVGDulGz9O
e76Nk99lm0slp3N7yqK2byHVRMVzCdoHmBsU5RTVRy+MLGQC6ofY6lQ7K9rG7gIdZ4peQRi6RDcB
LZtLyGdtXj3LXWWR44V/BkryBJaZI2o1IsxUHb0OVHavG19LFJyAD+nK1lAwVugBZuiDUthCh2T+
GDRvchU9WEEEFdEUf0ZRezDE5rktuMpVNOz2XZ5520pR/HVoxJtankiUZYBXeF6tRTO6qXqxcgcA
5FXYrn1eY4KG7bCO3DFC+L+oY7tF0V9T7VyZgOuCmAx7qV8ZfvU2+MqDmho/GEdAg2lzLwhiuQ5F
7VZG4c2F9//oyXJ505jTPaBOed033THlurh0A5w5asnmco7i9WMiLLU4ihozE5vSkyoIbcZzPdkx
sPyQIzB4iA/idQfy+NIqObdDFRSsOAOggc8CBh9XpxoiDtKkNClu6lVzjXvsvEVjB2cHjHB2uNms
/2rzP38O/8d/zQ//XAX1f/8X//+ZF2MV+rixfvzvf9+EP6u8zt+a/5p/7V8/tvipu+I1OzbV62tz
81Isf/LDL/L3/2rffWlePvxnlTVhM963r9X48Fq3SfO7Eb7p/JP/2w//4/X3X3kci9d//O0n5dBm
/mt+mGd/++uj3a9//E1nwv7z/Z//67Pbl5RfW/lj0Sx//PWlbv7xN0X/+++qqMisg2yTRY6t/nX+
RFb/jobALI5AaV6BYknIm3ErBPyS9HdC0Jl7xqtK5qf4pTpHl5zfkv6ORsSc1ZYMOJKEqn/7n6/1
YX7+PV//kbXpIQdcVv/jbx8zkQZyMzrsNlh/FC8VUvKLZWkKILYqFf+33sTuYVC2aZ7sCwC2EYJ4
alKvyz97pvzVIqDu+TnPk2iZEy8QFw2qiQ2GS9+VIuabFAPmd2P/Vyffd2pBhPmfNnTq46TnZmWI
jytfl8l0eBa4vMKNdlPrJLKrv3n7cBvad4P9Sk/tVv9Z2XukYP7sBfG7bZNggzkDDIC7FzP3/k4Y
E4i4VeaBG6t+BvUdNiw29/5VoRe27wuuKt6mcg6E+O1Cn+f3z79PZdpFimnm6YpkI0nBLvkoYduS
yhNpN2sUN/byjQCsNfdNLOJX+Eithqi4BxW2MfXvn7c8L5GPDWMgNUNfyPwyncvBbkwh98dRjh3k
WtHI7RDVBtmKd0mH743Su0BftQsTfLJqZyNdShEM8W8bhMXJFnaamfotTdbF+IOnbrc3InxgglY4
dKLxpQJq/oDW8SV405lmLdokXOZQPS3zi0NXGnmIhWc++QgT9ZL8I/ZaAtsh3vUxNCZrr/aG8PPz
8f14c8wTC2Jfs4jkNJBAJxNbog9UxnhzO4mg1orTSk3ydUzQh7qQCPn4RvlnO1BySGcrcwn5hH/q
J3pVlzhKeDWPoFxaD/Ksk5pdQYC0P+/Sx7f83JT2m1ALOx+jkZO3HabF4DpKOXIygwrBdMsbyFan
C42cjtvcyAxIMzGG5xj4uBGLKUlynnqRE1ZYMzS4cuBKfSkBerYn2C+QMiAjcqIWmQ4IS7cd0VYV
5N5a6MCzDlPxohCoun8+ZjPtBt0TaOonvBQ/siKZPc4yCESHcxtTQ4wN0Y76vJlzo0a+latKpXp6
kpo0cMJW5SKPHF8OHg2tOpZJcaGJRWDyz+lH5Yi9O/sbkzz8ODNCL7WFODAzXS1VTuwp8iHxynwL
jOoI2NZF58UipEN1C/J3Fm8ra6wcOWvFB7nqkNAYGq1ZDQilXvhiZyaTWg4LBuQkubplwJQK2NRC
So+cibSB7GMfK2DcV1UXFubp9QQojwuce5f8BgiRxfGFsZTU1CFYcGXof1QWAl1+Ez2KVqK5YqwJ
K1nMXy0j179pKU6KQa6DdpXLtt6H6B1dl36J6Hk0aLtSLZzWaJW3plVmp2YlcCexFX99viJOz3eS
RDw0UD9Q4A0tpQGIhVWonFh8TOMxGX4Z3i3Q8vtR+fJ5Mwuoxe9VMaf6URCTDLLiy8yiZE2dFQ/o
5Gqdvm+Lrl/3ZTrcUrHHFDGr6q50qprA2sYtEsqHMlTbNpbbVSX4/gbHsxw576S8cCieHvnEbHOe
c07VA8xYTFVa1LKIZDyXm+BjGzz6h8HqXqAbtNquSXthC5hXuHC7nVmGgDUt1iAx+6mqlS6kmFxF
Eq9I1cDzw4QzFGZ7tP8vVLzPbHXuFE4TiIOAxZcpwCEs6kkUS9RypsyAcJl6/TrNTe/h84ldNoPC
BSpZHJHcnOh0LQOiSBJkCc0xHqRk2u8s5Ifctpcvka2Xt9eylflbvHuKT3HuKWkGzTfOS9kNFN9w
knzSr2RA46skrS6VDZaTtGxv/vxdewEOzZBf6JVW3agSxJYn6dLAnW0CTAKyJET7+tI3GScEuJYW
TVjgdxESS01M8qBhfD49C6jMLOoCDx7gAzrXqLSd4Ddhy7VxlInsO83vr2tF0DeJVwzfOiPobkWx
ql8o/4rrEL4GhlCHWuJwRADmIt1zec78/h7gSHkjzwKny+5SiJGy2hyxZ6yDTZdpFdqUiJAHorZq
ZPCrkZVf2ACL/M1fXQebw2EMhvUkCY7FBEm0rONJbLTDRi1S7z5tYad7Ovr1FMqjo1dbmjvGnuqW
CukCRZDXQCgOsUShXIxuSYBB47qXJL185Hl/ofp5ZgHMalZcEzzPTosR2qTyNlJ7vp7X1z8FU4nX
uVVzFXreoF9YBpfamvfXu/VcmkquyRGnL9VOCvvKL3201kOYX+jSx9TVXyP+rkuLq1/U8ZXrJyL3
Hrz2tZ8V+zj0nF5X70YrfBipxYOOal8wpUzcz9f5mWMIkMb8ciZWAxa2aHkK40YTlIplrmOXMqBN
eFXJ5qUz9XQ3cXtBQoAOgA+cyrb9OI7cwWLjhzJhTRpAM0zTLdlYARi26GiFvq4i/0veQ7z1sn3X
BpvECi7cWIsSFkMMBAzla5HEIKlBbGk+fgMft7dhMtXKGXz/l9Got4mSHFHexp8gDe6kqnkUW9md
TSHkyrvw+j1ZRYu258/frSLqHJYY17DBKuUnQqQ2/g72YJoX1uoCaHTaxcUgSwVU0J40glP248ow
MF0QwpeGFIuty8VeT/0VgoeQSNudYggq7NkscKW623y+ok4OrLmz4L1nT3tEgpYPDLBOtRjWTHUT
R4cy6PahAANRihDw81Zenl7iw59rbz4HZvY2LJcl+940vBHzayS4AupdHBmbYchcnTVFQWymbn7e
u7ODjCwMvQPXDw9/UXANhK6ra3+WZ+mtLWope3T672sr3GdqeS9FSALrVWFLk3FdoAEHCsPEv6+6
eEbPEdb79MK8nEEXkMGcizjyMgJDya9v+0ZCEDXI1PaxqWUOqUmojTtAUWr15MXJ1znrhphbLCj7
DJurZJ2oSl6uh6QDHPT5sCwnAW4RSlCzdJcBRhH90Y8r3G+EJggS0NUwrR0FSIWfyuV6MkzclPRu
13S4j37e4nJP/W5xnne6bxGvLULQJuhGJe+Zhyy9E8Yrq1YdHQPWzxuZd8z7UZ4bYVEhrMmZNSdV
PnarQ9eQR8/8zAp3KaJbmriyOjBiwyX+wrmGKB7gbwBbhjB3cToViaym8nyJqUO58gUPVFRc3cZt
Vj6EOKZ83quTM58sBvVWTvuZmHMihZ/VgzA1DQ8HgJ3XbBGI9Hrwh+mvOVNC9ABEiWwUudzF9OTY
dOXyIFZOMSTfNK11/CI4mA3aLGL+3HiXdFfPduldc/LHierRR6CgF1VOJIRgwuJyP3Tt8fNhW87R
skvKxzZASQWkGrEYJizSYEFWbp8Zqw4s4XygX3jtLBtj5YHyldjiEmxVct0fGwO5Rg03QS1c7cQ1
mVLHUNZ1jsiCcokheHI3z01xblIRZZlzOS4WuWjAgCaFijjts3WX4fdQffHSVYGCRFZdJUO4NrWd
LuV/3kET5gApUtJQxAWLDoaVBSKNyo+T1AHVwboUvw4e/h5ZnOSul0fCHy56eklegWQ+kBJKv0vu
LzIOcoXQUoVOoh/Z5iSijq5Kq8+XyHIZ/rMRuC0yD3ZMiRed0kT4nH3IMWhIM6C9jDVXCdTxz08l
SwQoN+djIHksqxMti7DuFYYuM+/S7iHrf6nBQ5U8fd4X3tTzin5//Onk1RTePmTOwWWj/vhxEXqa
YAZJitlVpZeiM8CalFytlYTqrZ30MUFSXzAFt9bB3a6sxsuPOZkrzW70Ft3YYvIKFPeTOtJ0xzSj
4s4EFBt8DXxTS27DSMqMPbCiKMrtZtSmozwZw23SS8LzmInGlTKJU/y9rksvcPVGze/SQpt49AVR
91b1UvUG5bxFjr6sDqYxpsVrZobyXR/5WfylmCTkOHJhKyhihbyp1E7X/WA9GFFkrmpDML5An0nv
eznozetQrtF8aDBeH65qiPv3ZZ+jX9CLd5KEor6tT93wJPYyJnbTZI53kGXTHUVdbSWWsvcWEp0/
+4lf3Mi5ZNzqPgDcOlbkrSTjhz54T0YzyRaa13XFYdhJ0uj4AZJB7pDrWONVqhhjfOL7+gZ0sh4C
SRXkcuNlCMC2RQh+ICNYBPVzqAXdjQCO2AlF5rWsF/W+Sop4XHWaGICLH2rlUCvSNwRjZCAyXnaN
coBv2ppZTBWY81A5xE20TuQmuOo1z9uXUtytAYOAECor/WsayjmValgxuxwg/oM1pIpbi8P4WA0D
qpt1a2huXJnrug3WXhll3k6qLQOrvTxY9X0WYNyJxVX/A6vE2ba6zft116o4hiuhcVcB4z2gOpwj
2dta/VrLxxDhs3Awj5qKoSyUFcyXRw/7BneA5JnuOjObrqS4EO24lNOtGqerWPO5rAotAcZUYphY
i8GhT8d9r0aNM2WICphiuUmL2HjW86R+q8QGHZCugirhy45RTG4gjuUhHZABZuUm9pAMb6aOa2we
xGCOxSATYDekm0Ib97LYC/aUqPqvAn3hyNEzXPQwXXaFsNfBL7/wojIK1LZ95bZM5fggGYJ4z0Q2
d0MYitKNVU4/NHFCn4LZ9BFASRhqNUO+KObNrljZm9JhjyJG5iGfM9e50Dg+8pA4/6gycqGi+jWu
px8GCMZvUaJk1xA+ipWXzd8xjItdl+vFLsyNSXJ0X9jJhfxWKGqlOXGPFCjhygqgGOooli2L/l3R
PCh5HLCoHvUCsTiUaKgMqQ9e8Ipdn4k3tT8Kz4OW3415GWbcoZJdjsrjBGnd6aex2BtF2uG3Jgjb
1Bj7fTU/LITJM68KflTzila+C616JAuCifzUBvkqG0RpjcrJHdV/lMz0Udr2KanKpOdeQYolER8T
pURUhX3pO5o/p9dR2imVIfye4bEJqyNtndQjkTRmSFlU0aoMsbyzJGna80yL7xI24i+AauLkoHSt
7r3q+5REVxQBJATYdX0ynsg5t0Rs2Kp56V3STF9S7bnwVn0r9V9yFkx2j2TKkK/Mvs0Qxw7bbVBb
GMMJcRaj4kCF2BalUj624ps6yYkrInGuB5YLpuLbJMsvvsDCG7g/bUOoRZeV0Dzi9qld+d2jjqXm
o+d3oZsl7bjSjdBL9g3nYdmFTIVQwkjS5Z91KOhrgEnWTse51FrhyeRIZLgirabDqdsI60Zd6+pK
M9LNGPScvFW7x2FmU9bhJm6+4VBhfQ2H5zrR0O7R15o8kpUR3QIR71Ef3CZE9abE76hYjeGd0v+K
y1x+MycA3RluRQ7aIy9JjoaT1G5qdaPWa0k5eEPKN7G1RDmIoCQ0b7YGFDV36qny4UM+rLxoEzTX
avdt6qcNDheuFt4Tw5pthQceMjzSdZCqKJl4ONFpT2IqgzpM0RJvSV/d6NjQJVO4LqPXTsDh4q1V
/LuwbVwqnOs8LVZYNYq/Ik9RMmR5NjXC4o1KAVXZ49K6KtptpAwIJuY2ot923XkuN5TdYVrZbLtC
V76W6I64WVY/c6ziUgjXey+OPiShAnk2cXrTzcZRsfO0i8TAJHXobiPdgP+PUyLiJPGARjs1ih+S
iCVip8vYq+K+qFbqdCOiqg5aJiKkIJAgIdT5bf2zjsqfpq/dT2KCSUyk+6ndeGl5V6iNh+5TJFUr
PTOPis+CqrF3QQRpQu/b7Kdp3aKz9DAgJsyyUlCszkdZPMhSApJnVOMf02R4u270MJ6VItzro/hR
TTx9B1vxRs28axw+nzJNfY5gh/xf5s5rN44sS9evMg8wAYQ3N+cifFpaiaRuAhRLCm93+KefL1lz
pqpUjS4Mzs0ButFqgFIyM2Ovvdb6HVUmkEX6NtrJ/apCy7OERnr0NN+j4KoeLU265XTmRL420gIZ
ul97ntx0cpSD0StDfRy2VX+oHSAWZU0GKGROr5ONyY21Vyg/Gr62BFOdKqibflmPCTubyJnTKFmp
KJicTD/1upvkoNjyDY9gW0z36iijJthl84y5w273jRXtorZOSPEzyd94DjESwwWr0tUjhzw923ZL
KOcAUwE3ojErVncZbbJnFeVDTOuLPK9mh2eMpgfTvCQfjrVBBk5WXmU3jPsKq1j2kXXpQ8W/yITF
xgztvrRyEDTFt8vtyBTmVkOHNy65OnmND/+GLqoTK3E6qjy6pI0aYCiT3eIAr8svRdW0+hFp0YCl
fappPwalZwbolilgQA/kwbxocnZhARyJRAS7tWCw5ib9NcfkQ4CLdI7pFVXWHqpKx1htYausugWe
LcPGUa6yYTFcWctrGg+7eLXTbKuOIls3xdWNPnWzesVFc8MnjtLB+ce/xBgON+MrfdZ/EiZ2ZxFB
5O0F16Ks1Jnw7KapnBPe/TuL0UVEYKTdRkVvGleMu7iuhWofV4lvvUribrbn57Uin0NosD7b8HY4
8RkrIr4Xm02vLR6TvfshDdA50Q3Z62FOWSjyWo4aTU7LrzSpiQgLuXZiU8iCxdLBGM9a82O3LoWU
/bQxUbunx8QDR+SNvywkAiCdKl50JU66Xe7cFgO3jWfX+tYZ9s9m/zqYsW4UGtZ7Q+7lWX8xVzPG
IwaqY6pYkbLn2mVRJ756YgVMT+lPvY0dVLp0jysdIhGouBq5EznRvuLUr7KclZ3b940TyyopucNc
eEotH7K1wuxPnHPzIudqxGq/DPOaiEHynHyx1uN33X4v128Eqo4nfu8H20RPIxsicXVbHERtKF6W
K69Zjt6mlDxc1059Z8JO18Qh2y64ak2nqlMvZT/HlfSMZR4RrGl2LMg9obo6PReiJbt4Q2PbapXE
dkwlAYB1ThpwrPYW/PMhddJrsff2t37olmh1jN3hxjbW1FeFvQh3dDp58nNT4/6vjPbFaVYUoear
sDrT1yrJQsQxr+dRlQ5G1z+tttJ+yy1jjCp978OOhA3LNY2F/Kp8Wa61WW/3WWPVaOOdF60Y+0tn
SfHatEsG49CoI4tYZI+fSu+UtSWP2OL+kzQJJ6hbYBVhCjs886b+IowC0LpfOhnBkFNcxjpv3SJN
01dz1pKRqGFLHynhYd4mVeGqxv6mb9u1WQVeWmaqxViKe5KW5hU8rLm9Hxd7PCflWnzUpCP5cuMs
Ng/4+kBSYWTN7Qkzi/6xzdLc39i5+mOml3E9ZZgL2sthzGRNATFKg32v34ZiOixNNWQB3qN1Yj83
2MjfOYn1Ukt8l2mjhbvRYXu/EmiTDGBMkl7O9Wu686mcKjGXEWl+hkcJT66i1K1Y3+c7p86e7NJo
/XqDeMoPzTL29Gb9qMGBxkSeouG2zCCS61T6Y9GrdLOmJB/1rR1OtpqJ12pbH9NKedCS9QW/wGix
qjGNsUgiVHYMDK25RW3bW/KeFC3UjQSKaI30QCnutRxp4pgchp3Dlo8tj2hhSIlD/HMzfMd/oX8Z
E3t47Bg77nrRjN4i9g63/e60SXM9+C1nJyd23FfHMdLK0fLbtit/7tktuXdYX7vOqivXysHc+kr/
mhkFZmyy+m5N+Y+63tcz/oopVze+ccfBmi55oS6RsvIm2kZlkVHmXzWtJQMEzbS/rKgSkrlK3Wmp
TqnRGndpVagRX3fmVinJHWKaiRIaVDKQFS5xhuunfs9wtc/XFYlwh5tkm7+bZHOZc2f9HCyThS+J
qXf1RNZfXgadTTNkWJ4JH0mfWikaC8UKsBPAg1LBo39uHZLi7EzE6MUa/OvtgQAMwnTcJZWR1XW4
epi49GTm/baiTighxVrIIUD9yx5DRKpD5JTsTpaOsump0HfmUy7LSKXymSayHgzHta3B5n2OCE/l
jSwAt13lOiq1ETmzxUT4MaUWdofGQnpPny3fhoT2ktTg76a6zi5W7sSpZeLRcdpvWB9mwSyne33u
B4RZ1iaT/6omNxu1SZkufceLZuO43jlDk/q20a1tWDjm6pqTDFU/L+UUNgWoj+skeO91ihn22CHG
eq6S3raiwfTIc29+qlomHfANdYK56AudDsEi9bjQQDlrZwBe6PM2UMtahtgzFoGSi+94GLD0T/IX
zAdnt1gg2G95z81QEjgZVsOkx6qVlj5wNMm5bbl+RZxbEuEqXdO1/ImGbXgYi6oiF8Hc6rtUHmsr
tooBDnc+LXT4ChJUKItL32LQ1KvN+744Tn9keZGkJ2NDC/nSCEUuNxwiNZLgSiN3Hp3kRrRjxE9X
f1JsyNF5MtZlrCQ4NwoO+ZJTa8t6tKAzJKsz+k5X8mttWC+ajwPbdy0EMp+xDN9k52CUZOziUbUT
9U7WZZN4UtaIJWZVbBvEwI+Sn1mmEkzVpm0vOREQujftqtZ5YO/MrqONQ8DYEM6YQk9OXlSUmIjB
GZ+xd7S1FXM+q3snHG4ga6csGzpAQ66+bGK2iNpZt+0L0GypRebWYb07zg23yVxo2b0lqvHJYf3w
NqlG0gQJeM92Jll9nt6W1E7rqMgG+2tW74RebW21at/zvHPuGeDa0a27QtPuaLKshV54Qh1gWBf+
0pCQ864K5+sspU1yl3WzsN20W638XEzCTK8E2zESdE3aUYFq8nRyZzx3babE67A8Lk27H6SmN3gb
w49hLFcvM2Dkul3N8OrCWBq0o51kOfa2gzlIKnrqiQLQaUiTS8OJCPWexnjd89Fns9u4yJrTMhht
R1iBkMgIrxb5AnPqvRA4qVbm4rNBUAViJvjMLoWs/MBgcfiSK0t27oatYoBVGqoefo2gj6OOY8+s
GQtM8+RZcp7yfDjmZsuOo6CO4H5tJmzZlpB7rpuza5tBAdZ/5Gn/NBShlhzZoKlnth7pkcuTS11n
OSBHivxglGwb1lSu1qAeNKvG3903DC/N6XsqSSh+kqkDN+4k+0LN7XOCr0EfNqMSzLZGyDcf9LXK
k5OWk4UobydteNGtb9uO0GxQ8MjRtvaa5oNWPQyDaiYxUenL5O0YQBvXMTPah64xfGu/5wXb10Ul
cWqZi29lwTCT7grz6mVPXgbbl1gtJ8ajkHfTT1frNbPwKgjNRbpnbPs5swkzlfJOAGll+lj+bIbm
3In8bKWzZPlja2vc3QmShiq5MAnlFCReRgD1Tm6O8ZiFONkenisGHaO0XGeDRTAPJ0JktUc0eP3X
Re2/dCf2nMPZwjaAu7Ez8ZVm9mWFIY36WdXG7mZK0gifWN2gVJWr2bPlo36bjhR2eJIqYSWXyV2O
0a2r5lPmswQp3AmQJpO+qyZvobkpB0dcBampzT65aKe9rcRGV1GCZW5IMNuqjoqde/LS3C4bhPSV
4nbwSg6Gs/dVkA9mLcGFyElsKdO8Z/lqImvHUUsK82EppwvJkHTs2/c60+sPK61Kv1WlrqQd1bBk
5XksiBdtzPcGu+k6blqxuAMgaoNAIx/JXl+rLEB3lvuzg6CqlatNXMlqTsJp1xJYmpnML0ybVgVT
b+nP47aeEHBPtIHmWy+yj7WUD9aQLPRs+rQuQZvyzF+lTaHrn7LnHnJwFyyW/kPoWsSe+mXsmTLj
uh4zi11gZvoWNJOr0jSkZnIZByUn5XmVjfSR5jI0KjIugyRLjAMusjXWpLtyZ2+CEBz8EXpiZvt6
Xp91s9UJyiGKJ1fsZPGFJQLSrZ9Xs+nM75MiJ+eitPGf2HPD07iNPXUneYjIOkGxa8LMahLpMBnS
pSyFErbZcCQI+zoP222l6RwnqeuuEzLLppUVf0OeWPrGuCMb9CEZ91i/2mkJ7a+WjPLMun4f/TEl
CaDbG+PS9cMETDx370qyFKu30VofnV6uD6a27Rf4leMc6uM6PS9KNx8lq5Tdaprl+lxbuZxe7Vyp
jorYRe7KlfSCgC87r5IlN3cYaW80dOOaHCa7H9TEHdSpl1wrGab9OBtCPmuQYu0gSVrBPmPIFByo
kRP7VTdLGDNisuo6e9k8Z6WzHPbMzF5QFBUNnsVqK3l2WfVqkJpqudxtyZwW0a5u1nbcUkvt4xwn
Ou6tjOyQuBBcdHMqWY3H5YCBsqyzs6QaFY6fqPZ0payNd5gp4F8md+O1kEYlLKuUDXlaFEWU2KWK
Xq0cW8Y7TQzK24YFh2GHhbDwKQrTStq6/mdhLfI2w/be8Znr3XbqGJvfllzTteYDHshWIqaprQwL
jimF8qmE6T6sfD5hUkFXDfc1a9vXbJRECFxcNh6owr0m9iY2a7U52dIu7hUgZfW65sZmnpNlELd/
sy4MVEwbkEUMgZqMh2u/2xlIp7tj/edJMg7kBB+vi1GVLgd3i/89KvIvcLlPkqppyPrNquAXoJvg
xz3LWhAeMQ5+zuZvo/KaDnkQj//+hX6lWPJswvu0SbXGNBSC++0X+RNnRF370dFn0EYgmNGzCvSw
tVK8lJn5oqTr4oP7E/Y76/+Ey/0LCAuQDG0OGNktn+gXNDBDfJNKFTjZXNcVw3BaknvXdv/EMfsX
bw8Mi7eFlAcl86/QkmwmdYk/R++pFW6YRflV5Mt7ZTGQmNVRK4p7GFGhJmPfWE2JSwMdlwXrI2vy
GPi+qA0YniR0HFNa595axP8enASJh9R7MxyDp/kLep2NtegnDjBTn1LHXcNecN665jBAcfI0SFr/
8FTdcME/A203eA3bHssCCYUAbvz6VC2W1qodY4QtishJMV6x7WtBpqA2bfGyjeGWDd/Hsnr998/Y
3x9m/ClgXBPtgEksqMpfn7GcM9uXFrhU3dURj4K/jplnCPMxGf9JuP4vX0o3PmV3ioNu468vtTZ9
qc63AaHeY7AWLi0iCwYa3X94sP7+XMEIgVbLk+sYyPxuRJU/HZuG1b0jOpbQWl+wXCFSaEJIruzB
QmjSNiq3a+of4Ni/UbRxdiLq5pPwhPERKPNfX9Ne2LpIFkd1wkXB3VaMpjKlvLUiQITyF6GUb6IV
ccpOrZdpG0tmZW18LIqs/4df5W/vXsc1C6I+6gGK399oJLOkUCRvrAsj591qD+0ie8AerjbQLlVx
80+Ko789t7fXM4Cg0eB8GvP99Z2zOuShbfE1gkx8P552F4Wvt72M0b9/Tv/GLuJlbtD9TRzgaI71
y3FsTPp4AjjBTy0J8bjRWx6sr8fOkJ5JwMs9W539/7dXVP/6xpxGs2sVpMAzq98GotXnSmI9K9gN
jGFR/yMF43a+/3T+QQpJGYMNgUTu5kr8a9GF5tWPqQ29o2uno2ImV03gw0CvyJTSsgPciUnvpDDD
eerzff63MvT+99f4RYr6y//9P89tzX9+FZv+RaQa/Whvik7x6w/dXud/pKz/fyhSEWz+6au+KV7/
Ikm9/lj+49uP9+q9+e3PwtTPv/W7MpXv5nchKn/4b90pf/pvman8v1GVfnJa/viaMTWCy2PiPi5b
lFuq4C9FcJBbzcBPT/1uLjr6mc1qjDqwTdF8xZN6IesxH0mUkIHp3dlYDdlNhmQ7TH2BUxnueHRz
hCHPL+jMh7c0UeTOy0RXvlV0O89VZReGhzYEkHRiCPq511VC8shkjC+Qcre33cjkUCtM5T5XrBkz
5FFSnzICQyZXWh25dzdzqpCR1COaVyG65DEzi/H7ZO37gzneFp55JZneqjXjb86oqgeZ6JDfNLuh
dXTYNF6x7qsmkmQsCeQro9UjNcM2r8mo2892b8+vy9pbArn5kEsuvowLMS9Zr5n+1HcTbBmMzAC2
uR9vcRt9bvl6i5MAkLCaNB7ztLOilcis1yZx2Aoictlrd0UOhZuBJbK3qVenh9Zed4bAIle+LOwK
nrPNMAdXnmtl8jdiO/vwP/9D+c8/vohbZgELmyL/OpWDBJFw1f0FI8Cw14hKliZ1c6fC+lq3vePq
SH7Czy8q6YrsWG17/a1LTIClKUGnb+ra7XMwYqnB401bpD3+/PoUUn+vilbY/F0AvRwJ53FJqoU3
tncHnM4nX15GJ9CdQcSIeiz+2tw8lcpMTEWF3D/pR6YHMaxBnmtGxKBRPHWEB7+zQdDJFnBG55qY
8nJdtmTz7aUvInpH5cQ+bfYGw5aOUFaMQz4NRIfdHoLFnhtPMlb2TkmnRFpnq9elv2ESSMKjpDKT
cCXS+7CtjHG9PZCaZ/OJF4UxB22CL1sjNVAip7qKLRsnsGot4GYkDlyLjge4V/hHN3XB9k7G3hbW
T35Z7W4IIHqYweejpM/OckVGNsb7rshXu9nmUOGfP34+WJUttoAZf2XRY5F7hNFZKHVqGjk68yJ5
OfYhYTEcaNkMNGbakuEnUld7jdbk4e9PoSLkJppnwjVlq9MDa2jG583s2wuR9GbcMWi52sLCvlg1
Da1Kp8WzrLUBjAGgyM5K47ae5tDIihsvSVRXRU6Fr3UplIGKdbSibuZDu7KhNpRau46byVOcWrs/
jWYRjda0sMOaxUde7pDZxWpEazIRPkS+dijZjvS4Ctzxsm6FNkyoDiwpdlceaj/yi3aLyxQgn3cC
3C1nRvVV0YXx/PnsW1pvCNYjQJo6dgOxmlbNxUjNnMzYqVbjbOrmt06r0gjHxRQsfxMgK2yCZ+KL
otQQ/cFcCxH8fkKUsoqk2rAAvdv5rOUUkNJgRBaVpTJekWOkrHYer1synS1amXM+ZBPWPGAgq5kb
p7+eJQjTE5OXQ/DoYMV21dY+IFkamIs8+1Uh7sxF3d2EMEY86LqeZRArupXB3P3rOROt/p0Q8NIj
Wh7aASA3xuUG46yR/thXqwwQnj4oC9NerhXIyDtnc6sGQTl2Pgc+Pow+1FvfMynkpSwrtOglfetU
80NA6PKNnuo6jtrdPCB4SFkgeIVd7V6TwazEOtMMZaJN3GoVgM4VH/bnqc0G4+esK096XmPnnqSP
ydC/ZhLA9LB1AGG3U2zqxLCZkzS6RQfL3WC97KGAwYJlIMkElBmUQCrIhlKawv3jeCtr5TD625vb
3ugB/3POs80a/bkqjXCsQBih2G4XjGWSuN/T8k1bZ9ln99/7lVxjK0oqnPvH+c8a++OG7LuaMg23
0IWZddeODYoJdGTuzncOdeHZe8HS61YWoLk0PgYkp8/SUOsK6z6jwq8/MdCuC4XYI4W0eAQDtj/v
+U+lVN7gG00wx2z8imB5kkjFGrBqQcVtzuGNjga/uIIgtUrUjqxxdGS5tyqyl9+XJIFX0vGpVKna
u62h/KYVgoJFReF9XqSWbchnVTFXa+fqY9oT9nqtK8Iq6JQKcpJo8YcBJL3ILn+UGWflyktvYCG/
SA88g9+lQJzOfj/F636+PXBp8zpqXe61KYYDnzUoGbUJvg3gpyayLx3emp6MeTHmWdB9NgKjPGws
kf9MI/vtHR7CH7VpUTEiY0WTA0b9pUBhzMbjtGwf68SOdFib7ChpiclSlKx6fVi/f1as6faGDNvu
sdSdEp8lnIX6V/ohpFuQ/WqQ8zPh0vN7IWvsdzSnu7uvYDhLT6xYW8B6HzNtijp9/I2/rXvqwh38
Wd/6DdGYQ+0hEYkiJxPt6jnJcjPAHW+aNYfktP9b7WxOqysGGbTJIN5q2J0p3iZsr8pqwbMuLU/a
5pBP0vLACLvWSbHiM64d+pK8VNiINjgCrzP0lc+iKNXZs7zktQenD5OuW3XEjPYngMT7luUvhTKB
dO01Cq625tN0JhKWWL7vOknYRrl+0XbC3XIlXVzNJoRqY5KCwzZI0Cmpol1ucnALh1QhA6Bm0vcy
yu3qnhAlchVk+XlEhaawFgoSObmo9CAutjtwd/btxMJQZaNgvX8W3E2BhFH19BFkbkLbNFl3LyMn
PF2T2x63C5QyYyFrDz+wxlz8VKKcLaJ8V/RaeNP029K2ejwbWCqkzvS9NvbxSIHW0aNt8+9Veqmx
Zm5nkqqwvswCnp7ag+ijPzVG1XsMO6QdaYqEGXzx+lnBa6dKDoUgA7bbp8ltK3IAiwTqVKZSMzXy
XNxsh7LzWdVR32+c4PTHZ2WfZ+e9Nyg9rUn2kgG50J1qqhMYb7g4DTzArOYDFuoFgqbhpr3AFsMo
bN/Zlge4vh9ZYT9tS/8lg7wJAIZx7eclAHuPh6Bgl52nVuHTBrJJJ0uJ/Zcpe+UkPaba+lWXti91
X5LUVdl3hVF/OBnfoqNKGuiA8bjrzez+9cJoChHtVR23uuzhnkSam3xITH/Q9rvcsO/h11R4h5Ff
269HbnKlopx+n185I8MY0dK6EGTBUYyjPcwnXP3PxnLaNPmw7bH4iWr9Dq7gvU7EyWuRvdt1kHb1
oW5PI+Qci80Kxcu84DF3LaqQ2e4oqeYR2cVpmedT6/bLfDIS8yRk+1Qq9kkJh9aIjMG/5EsdWN1z
oTaHggOz+GtxXjVveahQHRlaINrcV7fDzTGw06VwS/qoIFigkgsoa0NcwQ1eNCeWKjnopfu66g77
Mh5UaTo4ExSFbTxMcx7TC5vH/l2vCEzsw0zfQ2iJ+EJBuVPdE2wlB7s+Grvja4I44G6zwDWDVH5T
SnGjYkXygzQEa77GoqwP9kWNlPTRvrSbTx4PN2lMxtY1/WqbNO+FfcEE7prr+V1DKI+fXEYLnjT8
0Eg1ulCfkqAHKLHTIUi/G88c38s2q6dywLfqzrBWeKbGQSlDE0r9NsabLeBlu9DG2ZuFXYo2dMEp
WDnPTRLlt2QJKzsk2nooCkg4dGhDKB9xo8YYWA/aYLRW/Jln1nuar0NQLOw7s5GOfV+flaG/2JO4
1m7ybZ5VSCgXUCqvUEaPX7vNbqddXLXFuC52flcTNtKtcZPLcQ8z6VkjhQ7f9OsoDoxpRzjavsnH
thvrxVyqS2Iv59yyT3k8DTRtsxqWN9KuC1fuoJ3xqDtoEM6Nic6ocWdHcwUBc3TfH+r7eoMNjDwc
AMbLyq+tybfnMqzWPazSHOB1jRrobMNzJ9tfFP19HaCJyM3rUgb5QyXrkbRkboOV+W46UV9KUabH
zrqe13I6q2p11kbrkICALrhsiuI0rwQTzF+NjjvF4zM5wro9iMyM2apGWRbKv0lBVuXPyB3oaKyD
bAWEzsV9guqS3kcJ0gnL8648WvN8WCB9f4yMEcZxqzcwwDlsIXpi3QER2fDnDgqUawsj3Hr3oOF9
Qmz9w6w7XrpH4Q5SkP3kHi2DaSK+uoNb4FvzFY6h/APu3NAVIX1H2N1NEbz4gvVbCYz/gseYcfpe
DIFV64GokJiYHrv0Ds/NPXPvJvgX8115MokZ20Xk2OQRD8goio9Ntl31Cz+VhC2sDq/HY0TzrZh2
LVzN91w+1kHjS9wseLBp8M8DaKMpcBDzis7M2/h8qZXmT/O5gO3WTx/DnHpwBxfIG8v3rfF1z2hr
r5LD+SCG+x0P8054m+1n6X3W0bbUyrfxsGJrQwBFKlNcmeS4WHRVouz2AVmo+a7EcgMDILbkKpjP
JFLHBXwzLBHA7zRfnoyTZn3kre7xP9Lgj85hkvNwZwZ2hri2m3hUptgahD8UlS+a5GJtfagfy107
1w2BqZJEk3otZniv75jiu7BJvdaF+x1IpJg49kHaQtsp8ORWj4MKMbYpGndYnLBOrstqefLoPOzs
R8veDme/VbbY1CF+ZgFsFBq/oDOtCH4OB8ga9sNN2a6WcQbXY1PfirGO6+7ejnj5Z/shm919KgK4
PtEkcqj79Is237SuusrUhzNtrbJxIVaJW20FUqKTadATgmxnsOFBcXQbnthhGPVjamgXA4b3d2cE
7xWnvjnAhXN8a3rTOrzEhYgbOYv3QiMN+5wlcIK1Oxs62I2+RMyZ2ySKVznWgUkg0Y/TYJ/kKjlv
iXMZeWmLdmg39zurau5LSb6HW41tiltl+WE4O7B0YFwlnfGQZBmjbn6ALtJCspdg1vQYWqyK2+TT
ydw0BBc/t8Bw88xDTxsyT0SZ5m0w5NH+nCrarE4qfXtdzhqWIJtxt6fzfeMk96rUPsy+cLQIHX+0
IqOom8BMtEheiaNXj+tK1PYsomxuotW3f5JhFq/TGmProeb4KHZDtJdpNBdy2OAq7fRBYhukjYpA
ggVieqniXNJOuWOqe+aSix3JG/XipKe4XWV4GETSbD6ISXlMh/pJLdtAZPStzuRWHekjjfIkde1T
XyuPiU/jfO2IoM1DZfktZKGD+AZFhBVWxd0mtYCg2VFXQujqd5OpBoZYvL4tr9acX5ykDWQo2Vum
HKVJHORWPo547XFH9ESVkkTcrarflU+ZxToChcXu3cLoLrWlHowiO6ypO5wyU4kI1I0c75A33V3h
9LFTvHZacRYNVL7NWwY9YK4K1dR3qgD6wAHrumOzuaU36USpAWo63Ou1WoXZTx63821+WLQ93JbG
K8c+LDUM0+35MdnGpxvQjUP8s0oYsJQ/NO/yFOnA9bnmMnIqgd6n91V1scR6lnfrZKrZKTHaYwk3
2FVuVeza2G+Dnvu07ZGTlREmFWEtufc4EhyVWRw+lnsQnlMpjobTHkgD1WolLqf+4KzOoWTna7pJ
6u9SHY6B8CHa4XlLL3/roGlIens8mR/6YYWjORuTSzY0z2DJLuZbQ7ZCS+p2NZi+StquOCbml2y/
9B/tR7d8s3B5hyHEtPAKI8/Vkvzcm3u0wWlUt9WtIPh/aBvkEYz5CSZ7cNf2Yyji2VSOLlm8rlVF
rDKm+VTIUbtgNV65GqNZCp+Ntkt/lptw7qK+8QSSOs2ht7xfN5RNGeN0KLWB2YSylHkav3gubWfi
TrXr9AM+9xPDybNWcCPO8zPm9QfclEH2flOK6Vy17dOki0eZLWFlP0AJvWe6vbPZqSz7MfdKJPzL
Kem1o2NdhSqFdrNGbDWQKN0IdqZnPk0fneNc9LvlPk1IWIVOsV4554rBzb2RNTwGlvkm30P48rc0
NixX6ZHXtD4l65hVF6naw/ZGDnUQhml3zZKe2zk5Klc5Px2omwu+uOUaPfbFejDf6NiP6Q8zWw/J
nh9IzJ4EOYZOHS+GNygEst7uoSnMmirUpFcZNr3cLTAxqmBkMMI8xNf9bqtOFZM6opUsCQdJg3GE
obcd0vvSnvurqzrNdV26SzHyyHm1yjqqdqcZjrp4mqvkoeSPseAsrEvhopLnKZPica7i9VFsXVRV
t77GiDWo1AuKj4TTQvTw0RDzKa2SkxFtvXwiufs0Ne3Zrmc3b+SAB3C1PUNdzoqWoDn7WPym9p0V
e8JB0Ay7Zm9f7ES66JMXkArzJb/vnf46tkvUjbQKjn4ZVpiYWZDF61wflMqKYafEQkkiqLT8UBbd
Fm1sTYLR60Psn71OhwYFCloo9Pi+QXb13DO3QTNfnqT80IoAFafLYqH3Z5EecMFOMvdmso7p0Q6Z
qdzO+Eh3LXurY926++ZRFSr+aypf56NCJWIlZG73Rv5iK+emUoLNtINKJZGTspCOR8aeJK6dy1KG
2RC6sIr9PeLKoJCIcNE+Zq8z2MwzjF2Y/cuZheFlrvwPPH4VQiQfkdn5MPCDvQ32q6NP6CH9SXNv
jHIiNYYTDFosRJ5XWmrOBxY88n3hExUSq+0c29Iay/yS6bdH5vs2fUVf7M5qejbk/+LsvHYcR5cu
+0QE6M0tRSvKpNJX3hCZXVX03vPpZykxZ+p0/2fmAHNR6C50I1OkpI8RO/ZeMb2WafditnYtyte6
SKKMEkWuz50WR21g1/qNI0frSHxwNgDX0GtOW3ENTZ5Yx+26zjoVrHScty3qi/HEioilPOQFxYg/
OIacXYWPiYjRbb33QujHccmOD3N2J9Q/9a8BCRLy6Us2Zi+bsp6r7FM74lRkrShLsjs9D1pD8BMQ
aX1OvaXI/l3H3z2dykfuzdDcWHOcleHGZw89Ie+rE/qRaX4SOkHxbq5AynsHR9STxrJ5Wlf2qkt3
OCuOyqLpjytLt4VQfK/pl5quP8b8Ucfp2A39cYCvEHflcdL4xHo1vz9/BObKFPvc2uZkno1kObdp
Rtti67JTdfNN4hNJeM259K/FrD7qrfjIQhjX2OntFusGwYEtxMK1fMSrd0u6/eGQBssih72ch1p6
a5SShHQSrGbjE9bxFlX34pWtnsVBtOeBjewr8ZFDosegLyqPNdv9SvTDChuEiHlXj4oBeFOrIqHY
/Fq7bMMS1Zsv2vhLIpIzp3QfTgoSFqBixHiLiE96LlrhJKaqZ6RofUG6WKdyl09Ykk+zRJhGdZTR
WQ23MuMz4vZVY8FsHMenJhgnI8p2zRPHF/Q5OO4qXnIhmDtUAhtp8jz0p4gSImWWol/YNuibfNyH
fPfI/Hm5YBdf/S66kXXC7enuAgEGjRoB8rCW2hHe3NAYlKN+3jaLBZftQSU5WZ40zsn2DPpPCatl
DsuMBuVSFGd9tzWaNcnpt8HJpMxRVjZPl2gNq1P2hkM2g+xX75p8qw5lXkQE5iL1Ft3bR4GGNntl
FhzoEmIB1TF12G/Rz1vL0z+Ibh1kf0P9kSdf3tgTgIxRLd6kaF65edlcudXSYLBwxT0sKVMbUgVs
HZ99ybC80oCNYU1e/d42Y7hkb4NpUc/bpOr2s4ZcnQdSsQYpvp83S6n9vhY91g25ed6H4w853/2k
YBveahHy8ES/It3rvaqz7PTvHenOHp9/0Dsx3VhBPkmzt0l1htjFoO8NAhqBtftZavlVUgYo09UG
LAVD/u9Kz55EDISSTaEe0S/HYnrBazwW0rm0OHoXp3hdW/PQ9iHjnEDLhUDP21C2ptBk5fqB7FqR
Up7bE/5jMWqCgf557E5qYf80FL5TFjTYpWWWwCzIvu8EdeHkhKjS/egk0HksnKmI5vWvWC2DUvZS
IgDJdTNvGyvqwqCuZKdmvLY7QrMdy87OnEzFT6KQEsn9+ozyGtQv4lfXj0jnbfjk9M3OxggnEx+T
zs1I86RujaIU1s1B1fdj8FQ14bD8Vu4/+Jx+BHQ4eXvcgqZ1mqG3u96XtqOgW488DlcbS65chlXr
9C+SeSKqrMacv/YgqAHowNZfTXezx99xkR1ztcVOeGUBltdt4pFH5pyHfV+F7HELmYmEWysEnSUH
2XCraN66pg3qx3nj1RaHN0x/DZVa8lxO+iMKGUvZOVh4Z52MTqV3Rzf9RNaLDB4PhC7F98UbeIJi
VuymQ9eRU0EQY09c0K1asJVCgDXT+FB4UtXaHCyzFox1FY6/cx6x+eLLa+3KfZiaii8txmGKP+V3
MT4u7NaqV+N583rJl4qj1Nu42IerTPqQTXAWfv7Cp87BjY6Zp8Ytix1wDHClB/iYS2aKkPwPJZ+a
vDkhWZ14HGm3UR7c+4Kps7B+yD0vqIyIETsLK3hIbNHsm6daa87u2g3nrZLOcXfelSzayjRy6Ucj
TTajuFmjgqED3lUmWDYjAeFoifeyw0/j/FhJS2juT8tWRNtaHtW4C2sSpKVmK6VvDZQ9w+archNA
ewzmc+Nhz/TmPvZKbfaH6nnD5bG+yErOL1OjROhOFb1CLJhehRCkGst5YPk5uVpTEE+Co+SxZ+RR
elNaLKizlyyASLUDuajtedtox804MIOXAbImxWtaR30WYP0M7/poZamXzNKvfaU+FPV0k9JfWfmM
pu9tkAL2k4gxeYte9jS2i3ej4RkwGT5R72Aai7DqGX8QJlDAeGFNPyZGFRUUxWy+bao3Bj9v1WKE
yVMXk/L2M9HJ1TKshyncCaMtmxG2MLjWEsGOn8sXCecsnS7+/bn0s23yYogPxC3dNmNYUFMmKx6W
Ma9Oek8b6CCoPjOe+UY1Efn1ZSnxMDK6q/l7pnzHf+ZwvlOiu2hfI6eDnj/Vcn2b0v4qACwSY43I
vMOb8gM3qIgfUz1XX7RTWVfQ4M5hMRuBVBYBPqpgV1Ov6Yj1SkQd7Opt0NdbYkxXlMC9LcN/M2r8
b6vKv/OriUb8zSZz90/g7AJQcl9/Ihr/A3zRafiSU97dr77dGC79IqnAl70JxcUKNx4EDCKkG9lj
fbqlcvJkqu3zMI8vwl69booeCr15wDzwyhH82oa9oh+qS/cpaipiLwFDdQuGdgzw6QbGFvuzimaa
zf66ZX4WzKnCaEp16vG20RKlmuV90Q2z3WkNp0dlXxmFq36JOpixfkd4w29f2ODzXczOXv/UWvFV
39TbsrIqWI1i2nGhh+mfwhSQt7O4q1HacLIK1tEq6C434bijURKaOsb+lshXpb2ydsfMj4o8XYj6
nJVMPu2CEumTfBQYJu+Y75fHQpzCFmX7c2G1V9qLvrK2ZG3zYNv0oGLHegs2UK2PZcN6AZq4UroU
83htkjvc9SJWC6XoumLSMBMuAMMlpkujV08CnSeNh5m8Snv5ojKdHi0S12rKvMAu8A5O53ifT+iI
BgPa+MSuiThxU6f05K3z2Wo3cIXdmTRi0AryYZexJKkEMAYvdephD0TKXqsOFfKztdL7bdX6yVT6
JHdwDngEZ3iyC6nGBMopzv1bje8hZQjSDaVvhr8q7aHw7wNgqmx/fJt1NRibPTCA52ptEjAGu/DQ
DIgT+CYffqrFTYAGLsvE6ltvJp89waWQLmm3nPB72GbLrg7maCQtnP0y/JBKmqQ2P7fKfhmz8oFT
FF9JZFtoPHtdoqqvZ9UUzkNZXxYLBQxozioPl9lNRbvqSr98syxCGzxHCQK7TTG5wz66LaXA1HWe
jMpJqcHQn1QUNTcqhdxbniHwfdcnv4t3zgHD5ymZ9vFJ09PzQux/Q5arh+GcVk9Z1zCB6L2Kckzv
4wjQboT7BvlIFVevCHNxOVWieWL34z51weJUIeEMon24QlrlvbYJHlwpXLwf2rEb97B6Jt50rSz4
Co/CTSgsX5xBUm26v/OnkWU/U1Vv/CwZS9G00IbWbBXJE90bjc1rIH+1c+LlhuYmJUEEtXQT1XC4
eNEzlZT4XU62EJ7mwvKoI4X02J6KhG0TSxNRRU16fV1S9bzrID7FhyXLbmbW3bKnOm7f+6x8n6Km
31/ZVfeq/Rg4wvb4t2UOvtKX/tLpHpNub5trL/siE+016Bm5qgQ9ux/lgD0bidEcuqH1dZgFuqT6
YlRdGzEOirYI2ySUFcmL1TkkJGRAYznsv9JuOKrVLYdknboAaM/xJJ7JPFwWabzUM2p3vl8yFAa9
5uOMDMfQ2XIkaYospk35YqCszkfYdykyDqlnV1kOJcmlryAlWG9JDwbyUnrWHtpYO/W9ddJavkXa
KV+NCIX5iMIblt37vID+lCYX95ZrmpWnPaE2x+ppIeVhMJunhRqd96ZlWs0GSyayN6pbNRWfWNpa
ihIcjPoVZ69LfDHISzY9Ug6Wh+GNE9cHtOnDBfTn+y007vKpI5y0sBovqe9UVus4DpsDvDJevTht
UGSD1FJdp4rYgwIqwgG65Nxne39OaMvM9ueisfBgqGasfyU1BBqePsnQ2lqimk/kfZl9Z8U2/aqW
bvJyYgFEaQ0dUP5I0OLZmGvL2/NY/dGJIo8+rVOWL2WN28+yF4noF4qaxIdWTBrWyY9EnaSp2S6p
lNfU34Xx+ffXoxawdaxqN0MJhcAdYnH2hUIwcLNgCjOqVQtzXTBOjOwNpGKMyoaO/z0vRurfqouP
iUlTExt66xVznD7kUzEEOwyj4PvVK9nKzVDWkvSl1qqHYWI6Z+0jXXBmDM4KWxIdgQuS9XIPx52v
RKU1Qsj3vQBVVAtUqRYrCZslE0GTZHgn5gQVfE3I4nPMhn2yqdQ9XXbGdDt6dZxJF5UEvJPWyImL
Iee8F7P01RgJJ6piCv6/3Y4CaMZM5M79D/cEIAsx+GXrDvdHZSrBb8ogAdl3uP7h+w4Z0I9ttpr9
Zc3p19QwUDVz6y+l5wQzIabjD7kLBTx5CH9x39IOR49eFKZdqhhHphotGKM2qqHa5u73bUwXaAZr
mtDkk/yy91wg2EHMx2ZHTH2wNtr0HNeVg4eJ9TTi7ubk8pMKW0mSNCZqb/IbXxtTVkE1fUXoF+f7
pgtNR+WsWp9pNuMagShkf999MV1E5CGJOmUpP4dtecGJfzNxCdmdUZtg46tPtiXwwVzaHKU70xxT
zXQbqflLksoFi5kl2Oqsx4BfWsPW0i5hnMTzc0aX56lovH6/ZbmUvEDD/xjv2AF9T0d7F5cUCXeA
oJUm60GIRwOXGkSD1RiJdAnWD3IqIKAn7QM420ICjbH0n7e1LkvZ1ixS9bI8vYpGBlvRYEyoKDNO
i/s7fT8biix9JADDL4pN6SDMFnn6Pn2/f+eNtJ4JMddfpQUHPMn2105t1/9iOv8HEhNDqyVCJqa+
ua8/YiXpHSP2b557XIftJtSy8YNvjPzVWbv4JI2G9LufS9JoklELzGPHGW8FxcA7dlDth76P9dPQ
mfLPJp8H5dsY8OfnoDN1ThMXxsk0EgJwWJnYXdwLCIPzfT7fDQ9GolXe948eld10yE3Ubs/4zDMG
9kOvfPyCiSy6X5ez4WkSippupIq7G5sQqV3GnDYjSd3LOxLrNCbH+zfjHy9A3e5AJsgwDMLwrMnk
RWiheSnQUipWSHWI9q22HbR9eFMT7V3kbcT+Okn+lBkN100rNCoFsd2d3u/7Zc6WiiVXVsmPYQTB
zUFQ+vsFw7rBj5XzIzfYC3xs2agrtxLgj4lcGcB3wxYyaoNkvzfxxtzT3q7Y7TuzZDrxr8tJAFgd
2JL315IPFLQjZr2/X5fJusaOpvI0oU0s1kPnOvrsGNZ+KLrELcFLmQYruxbNTTOgrTnZcVhAqAAm
nhFh92cd5xqmn52NKcqqXUjBXbZKuGhsjqL5v2wu2nKEW/GYbxjZrVBKyBC55c9YzEOdlTOEauy8
b4OYkIThLVTSfF89Qrxu/0NW7xSIxt9HwzeVIUgZZTdlVB3lqjkzlbvU18G/6zRYLQ+7YQQTzZWa
ZpG891TUZGQtORpWNSpLPUoJmgpamFaNY1Eogs954/lhjwCAxRILQt8EjZQGFctx+1BXQcWNS3Df
UtwHfaCA3DQpj8ChHWK1PyqDFaZ7Ga3QjqZxPReZnUrNedD2q572DzT+u8zQ/oIAYKzhVste3kSA
2j5Xq3jbDyOjxlJs8C22j7VSPmoDIuurRr8hxn0ge7Aqhwh1svrJIO5hEoer8opN7Spo+zmR4ygj
V10MubeflRf2HzhmBHoHt9x0AnZ03oX+kjdWEG8/F8q4rpkeRnBxW5QT9/fSj9jMr7kuXzIv8TjG
ar/2tXJ4mOvmYRhIecEkOYuiwQ1Q0LdQoMUyaHuTGet9RdtM9YrJZzfNoNzaYGWSR+7WG6lO8/+P
c8SQFQVzPCEd9lX+wx4vbFXc6CSzfxSLGfNBU7ZtJA6sdg9EBInz4QoZR2bGVvsxtWoLe62vys8p
1sfHrM1ILS57Ip7un/g/P4o8YO8uatM8kBqRX2Y47oy3+ZHU942/Dkp3Flu9oo0y1vMmNjTKNW4K
U+6aqJHVydWh1UWLylS8yustlCfBIsLcwaeDFvUAHmAP43hAL/yfv7vrIMPpKfvMrIWAq7qLvjHK
xQmLPl/7+2OywAjO15npGfiF3YFg/lNg8HPo6/QzFWHZEPP5YW0ytnyYKZhctpJA0yIwYV5apxCs
j8lS8EWYoK66CXO9yJ5Mvr/M975ffKLfsbhGthy+r2CcByIsEnXG92XoBT6LXcW6Sqqah4bMINGC
DcFwtUN64o34vjILr9+hTXkUq4XwXVb9ub1b3zqquDlCZzhDjzXE1j9E8Yfo7xDp6MdnBv3bETvh
Q2INt6g+Wdrka4uMKTr2dRQXOFBBGV8rrDDGXwq4ebI+AVaHi8EbczgrdFSGzdbV4T7BRQJnFE5v
POzCUaA/FiScQ1N/hFG07K7VNV6VSCHVfcjRG3at9rCbzVUqtLOUiLxQsGrPSg9KTZ+pdfOgozGo
nckvaIt5nHrVcdUxesFoUPm8lQOAl/X32HUHaissQbtvWpoP+x5Ljy29CVrvz91daZ79ij/NOYxr
Xv3MEZqW77UQiXUTdRYOtM6vt9itDvTFUu9vZu2XNYNLhQ40MKTFNx21Sh5keY0yyRtU+oCuinzp
ssIM0U9Jg6yji15p+83au9AGcY59pImOw2r0/Py3uukukAXP4K+kZD3FZ4MqEtzisSkuSHCcKWsS
AgjoOMS7k+YDN4l2U4j4d6n30M4O+4HeRnYWFFYGPLH1LErLMyLlk/E7YQcs7C93ycvTMQ2Slqka
vZ5A4AGG4rI2x0rHE6NIgaDrvp7Hvowfcrl7F0JRx3gZkZbvmtsTouy20EkXp5mNAePLOH6QeT6T
pfjYEvW8Ej+XpUPTufi6YMDO11QQrzWxbcYilQ+JxlfRwdok938P9b3jT/kMUfdQWmTU6Y4GEKXP
X/KueJZF4bEz11uO2WULM+WqMXMdka2yuf8v6TTp79nGe/1D4E63VLZeokkRF/17/ZMBRxNaBJcf
FjtXroKcSq2r9Kn1JkoxFF0xgejgyOgej4D9gI6xkXL7apcO9XJe4/S8UiHxVcG1F+WKPHym6zhg
m01wTn8XRn9+AVNudrfpGJiwvseBooz4NibEn1pa/TgxlIvRjqtbLHsaiFals8pVUGjcd4EiZOQ5
WKTF9Dht++aqOBGokzZGK7GBl6ldxSbEutQ9SEWiwakU4jNO/9H9fomxxXAk7jX9+v0yl57ohjwq
ulcIGiJLwnqeeJIU9GDIg/T4izsppfgdEPhPr14dsX1384oD6l+X0K8MPZqi0tGeCEnuKUjl74tJ
RcQeYawgoSV4+3EhznZR8KVSjAKnzv3a9llZ8UndRcrW+ux7kRwR212crcwMt9uxEKN1f35fMchD
eo2kip1ay5iqA60lpFEecBaVfNm5B12sbrAE5AzzLzdiKzumRkM63nMPo6uzb8IZC/LRgEQsCH/1
1y7PhqunpnzItM4CCp0xY0uQ/NGeyDsscQMmkzAX8QM8SoWm8F+5XwWucydd6+SQNsNPdY+/dGX+
2IqBJbsLJe2o4qK7P8z+3ECjIBlfKafZqi47lsBci+64xCdyUFhk5S2Lan2MygpsiMFGpHbE29mS
bHmo4+KEwMULQeaoTv2wnoXUupi9dV29MrPfR6fkUFb9bqYjZpSxrlhKcc92ifQQ3zgA18ZOn4Gs
P8ZJ/tR8WltzvcMFd4U8NHPeS3UpuvZhzo0Hhn4PaSleEeMvxm6ei5FZI6S+uJcjNtULOur6cErK
4VK0eigpX9Yb+8Or5YTYfmbj8DWVcBEc+qdS1D0lAlyFzJoeRG50qTLGA1iEl7Y+Sm94wZ8704ho
rE9ZcsgdnmZAOGWcdsZx/+LfrcVvesVX9r/KTj/0BkqHluLhTAJV5Z9QtYBoADfqyGo91Ekd8raH
VQ1bIOaorC/NsJ0zSzvVtRXhiKAltXLMLgp218eHxM+qR+mRR8/o1G+ZJrsykjsSqHbR8y87sfEK
QTvQPP1hhp8Q96LXgnOd+XAi03eSJ4qcbn12AWN/mkfM6VdZf9k59e0Mt81hW8RAfLDcImn5+aa5
h20bB+raBqa++rgfnwE0OztrXvM3jU2w81g4WA1UzEv3BRvsKifBMPqNztXSDinizUA6Os1HZb1i
q/0N5Qp3V+9N3mgrgsIsuw/V62kT9kfrjPXgkIXt7w0VrrGuFYDSPcOs0da+/NfaVGFeAjbCJmLE
+JZNeIDWGiZoh2hddKSAP9Ai+08MreEei6GpdqFYYar7NCQUxK4NqtT0F8yd8okEnyvwdVsMDL/D
5ADwOaTbQa5SlxCJa8Sie1cJ82UKu6sK3tJUwU2LlTfz0XjKKVRAsGyvPXYbC7G5ub/pZIOm0qs7
xefr78+m5tedLUAX/8U/lWT0iWzjs+v8Pq79wHjNRSay2rNojuAA17CWpWPwspVX2ucRuA9l3lGM
S8xA0STWJ/XNsMprYujXTaFWXBLMUvoDmlRAAQ98luydkLgCy4mMSoqsMAHAWgeddBj0MWBtWaDQ
epQrQNgany+j4rxlAJb4ZSdiQCG+iD/a7IKUYtvCBa31xxRiXcxVx5MHwG6/pnPrkrxwcbKfCuF9
n4IqYgnetOMFUNco9U0cObhHqTxmP50Mr+b8/n+PY75Xw/xJs0KIwPfPzgcYDjppVha5//2x12ZV
PWl9Vf3Q2ph18eZWLi/zlGVIQLVhIFy0U3mrmT2+C4pJkGqZxvixNOpWsCu50p9TsyzeZAQYhsH5
nrzgGtouTZ2rO3iiuHy6n31/fglGOKrgwbIiDbk5SJIWOh9fBDfVE/1Fllb9Zq7UgVbXbT8ndhp7
Roy8N6gToGFl3OlpJtPVqxqwzdQZniTE+mEm3+JrcmMed2kWQqx7TJENTgxB6aApliki4UQatNJ4
yLLcqKPrRT7VhrL3rBgn9TSPFtGqxMLeXUlPpghaWTOX9qj8K+7wjyvIcuFXkcefA/WA3Qr1fT8o
Jz4/Z+OqCRil0OKw0CKMMJFzTHEwiSaRYDJYgHLQVDTdqu1iYIhca6uM7zvwZqdl3w2SwiDa31eu
68uHUlSvxdr8apQGY7ZGZl2utOww5RRJe7P8+r4Tmbn82NSGnNr/uRtW06QMdiTiB3cDkGZCj/m+
L/WM9cgs2YT5fXMsqJ92Sp75oPfNh8SA2P6+S9mOr8KQWJdU1HICuBJgGCkkyRY1hvL/uGktS3/u
6Lz8UPTgS79vn5hgGWliWXT+wz0cmsJebuxTO3LvmGnMZwBAbnsPlzmzV9fbaZKb8+TWgAjt0TH0
7NbXxm1S2sehkx+3erB1uiEqim2n4U5wG3aUp2t8XNXyuC5HSPNHaTxbs+CKasQkeO7cBl8RBgBP
X5i5O7jLt5MzuPVMubPir8Q09W6etRQudtyHSqGFVgEmCF6PYH3KmXy3Px0Jj4QkkXdP+6sZjW/h
REQ4aRYDyBMJ2KIF90USW2B2sZbn3SkHLHn66A8Xz5RH8GQUv7Hm9aGUJv5YYWDY7zYW4uPMfYTC
20/dJTW6sECSlpMGbibjS4k4r6K460/2RXsN2opXwwsVQzx3x6wvo1ZITtuvZpSiDr99Pdzi7qVY
s9OYz4+5oydbsKlioPV7UPNH2RbKZ2TvoeHvT4zYGMb9UvY5zGNMgVU0zEFRDq4ezvaaF37KMGYd
J4/RpNfi/CRe7DXMvzrpKRF0G9CQax2GrgzFvKBcjQM9jsPsJPl6KrpDohIB/CjjyhNTOPW2iteb
iY3Mgh/0HI/K5MiLn6ULmpLf4ZDxEVGl1gesw8n+MgqTM2KrULFV1EMeEikPiZaE1i0X8cbs12pg
uSQLJtkf/FSQ2sjmgAnE2To0eJ6AbLgNg8DGciA9eppBarrK/K5d/aWN6a74RPnor1B1mTWljqW9
53SzcMMDhTWIS7PygBODQTgS4Lr15XqTivHW59aDXhB2Ei6xCrVdUK4jOwMS0Tz3gICZynUiEQ3T
Z1BWm427Pe8CQYdi9Lq49lho7knNiNkccWYcXLYoaC3RAndlOAxP64H4Fg8asO/lcBta+VaM5iWT
XY7dW1mrNwL9nXRs8/k4vFlOlutRjKxpjAuZ4wr3qXrM/SGQ9vg48UWgtbpgVff6ffawTcxt6a/p
q9rx5RlrTzHU/7I64x8UlfsycFooybonyu78FvMf5JYCf5XJIuHiIyvL/TOzuGRcnEN8BpUMhnCv
9brjAOywtzY1OhVgWZEuvGyUj53IuXiISQrrVPpi/60B/fmBujhgOOvVNmJit1yzwmj9759sZSyi
0TPmBrYsbfOJuG9H7k8ugyHVMncEeQx4jt8FcrFxLSETLuXekPUhcokPpFbPaY0fMNGN9tiOTIWg
yQuXFPeso5t78y2+/nkZc7Y81+KOd1Xqd3B6pkoWayQSKs2p35Pks/c93WyrSohhyzz3v1+elAxI
mVPyLIjZa1XA/V/WPqFgGzann6F87TtMUh0A3qGLxepgbrDu5Du6t1LTr+9LAEBv4tBMDPv7OioB
tQAQRH/YVEZwe6ms9mqRf9wFQz3U+4CvgdKIHC8jcN3StUOrbAPmJQCnZtzGB9UyyBC1NVZJlYHG
/+16m/5xf5IUd7u9DmN+lJMhaneyb8JpqxA2MayN6WmU8OCeaDXT+rLxvdChEWFg8kRpw9ZTHaR3
o1gjaRQj9ci0Xj1j4mDFlnqGhXCu6+msKfmZSmBsOLTK0xgqSeenP5BYffWQBDmz6ETJPJSfJFlP
mmJ5QIlHEfO+kYfq0B7LiY7JWE/S/lN25808lONZqzmkGtYjD8Q7mtwHOOZfpxtpa/DIspuzdlF8
gQ8oYvJEQpWtiLnzaalmFEQIelFmiMEyMGZl3JeFRKBKMZx3KbQ2KcTYmxWqc4/Fx4f0uttzrvG3
eVQeU2Iipv4+jzgQle6t/7K29gwvQz2lW3Lq1Y+up29goxcOnA0pg9CiD7LPz00Tp8QeqNsD5Ey3
gdxqnN82fIUbp5R200rT03PN7+8iNdBba2Q9I9ODhe2WYvNDICtX6MV1dWd8AJ+LU85Q6xXWagnZ
dW94Yk6DrwrdZS6V86DnZyqUU3IQTbabxaKt6A1yGLDLMmy0zjMTyJwE+cyK/V8558dhpQVZXUW1
qL5yggbkahiwtQH9wUEdEK7KzknxIKskOnIIE1bKDOMkaxr/4+LM/gUIs2N64yhDYDCYVMAW71yk
IdewBIzbFUmDzcN2W44+gVQfX+5dbD2UaxFMK3bHeMRwji0QnwlS0r08jw16UUpzvjDRYls/FCHz
mZ3QIWOujb2x0jx2OXirNN+9ZZx2qUfnm1YPxN0pEFOCHvV5WuTov5TUf+cp3c9AA9eTbup8re6n
4T+wQ/fkvMbBUH90iU60OQF4+8YaPfHD6ndAutVc9Oe9rbFXDckw3Tp9TES772cOBFYI4wTV83Ul
BbNTKyfTMPxM9Dn5WEsR74DRpPe4T1aunwP2jfFbW/jzG4nQagAwb52ow4O4/+J2xExdkNAL5GrJ
gbTl9ICrvB++X4alzONDVTUYTmtSfoo41o41pStiYkPwcurXyLSMEbNzYfhZbsDzVDOyogmWdDRC
XiaFeoY1qJ2YkW8QMee+cfttIhU0bWxumPFolHcjKWiMPtj2BQaCkJOLU6fpODcSLbtSJK65rNZR
Yqziy0LWfTcNf7soqJTyYUpbouEZNJfvy0OA50yVe/bbaCZDVCoASRSag9Ao2aG1SCVVGuTlLcmo
RPcND0/DQO/72ueifojbhuzMyGahCjYWCNX+Ht+CQ9WwhAErocKHLMb1Sp/CAC/LP+LFIt/aMbr7
vjkLtQBRdql2x26A5Kcjaw1LtTu9tt4gzq62UfQKS12G11SfKnfP1a/veycm3ZNZGSQGW9DFbdFJ
vOEAhhdjfrEWuL48QL9iHd53rIA6K0bpG8ia0k9gV9XG7e371hqklwu4MIeBPSHs9dgXjA2kvUiU
QbwDhCsa+lsprhWRouKvvIu7g7KTguRp2QDlEf76c+PNgoUDoJVR0v7j3ReCpPylAU8GV+ASLXcN
Sruc8WNFUHocW1ceNTc2KkjROPgWR6DI0hP08F73u98pyUDYy2FfCOGuF6yutIm0jszXtlGxlca6
9KfiEwZ5BO8lqgU9GnotWtz7G1oX21MVx4+0Sfjcr7B6+uR/UXZeO3Jja9J9IgL05jaTTDLJ9OWk
uiFUJYneez79LNbBTJ/WNOb8/0Wj0YK6ismk2Tu+iBWGjz3kFsXqJR6Hs0TqRjgC9TLS2W+zmLnM
eE50/WIhQOVcfWVKhqzeWUbxSByqeE4LYkmWnpRP7UlNvWJU7fmToX1SPukLa7VKfEkn8XXZn81K
gw9vMmY8iusAS3x2NgmOhtwlfmSM//SsvsuFdHu3cOyIp1mLT+9FVgRUXPqys5TbRoQseCfiWyLN
vrNA5o6Q0H2gbwRcS0akCyNSwTQ8lgOoaNJxFDO/KGlD9+Uk9al5EDRk9GQ8S9p0rqLxPAfzm1m/
KBEEWVPwTGSuRhK95Ndc4WZd85OqzUHbPEkTOqqLwayrAZtknrVn5CgTwjIn1trFmS/6Sg/RQRAJ
iFW8utga4ZMhPNq6ciEemixxoxO8jNtOBThOQwZmU+NlbJJDRyb+rTuYwnDQRNz5Nl02XrJ3a8Uk
Kz8dDODfGJVtgglQhZ2C/3HF8rTMujPuYZ8ew2L2FwZyNYvzhG0BAeHapB5ojS/tyrRtrK4MRcBs
n3ASwkJ4WWf9QYSJFveXKRxfhDJ6mWE+T8SWxPpppjiNG81SfEmI/HasjxHrG43WEyxX+ORP+xcG
JwdAPU6qTluywmnxlFl4OtOicqMa+q7W70Q86ATlabflyhEE4ic0R6iDtZUiu32+g7R1riPlXBCt
VZOgntYz99+JBdwcnrhsTgqdJ8tJzoHm75LvuGCJEjBPAuNTyJw70sdJfjBH0VHD1ZFIZY6MWPIB
IDEWvylzC111Z7LqUmhCu9G9KuqPi6we67zws3D1U59glBm7VlIRH+3ddfKM8l9jFiFJXS1T2Jm3
u5oxVuihm3iCSlrO4iIZQ4+iMg8WhNcyN592nry9M8XJRzwUsHQkhEH60hcpyMrNSx5b52IxTkWz
BlFlA7bbVQ5UoJpsBn5KLXYqjyUWolQbaYdsd7fm2JP4Tx0j2f+DRvX3ltCvF6qxtdBqQBElmVfX
3zWqood4M2tC8x5NUnfqjGmpmEnO2mddK+1TokQ8mM1QIaTVrEP7qWrZqu7aqM+YpU/yD5BqLTef
Xua+WYVoWGT98K1uytQfP3qJQ9qbwMef2pjXIUE8ycffI9qcV/FgzfXyGosNunGtx34rNdK1ygx2
YUhJp4k96kFK0hTsH+nUaEhDh8xwElioUG6vkhhkm7PaqzHItBis06EcIsad22FliZB7o96ndxMo
yVGr2vH174dn1CRsNWMhtsi1vE/AvO1DKV6RxmAnl4PxkbX8BmHQ9H2d5zE9f/kHwd3fxkAhB4YM
dVfBtt73utD6IhwXll8z+8ayljGJVchfKiFwa6O1iF1EHHX7XNimCjxc7NWKhKXGNLYzyBbwO3IL
sXqMkVf++qxds6B8MFqz4xHqBBEn8AG0M2kNFQtlNvzo5fr314dvTYLPWY4uxaaYLXtCzL41LYY0
zA2LljyF1KoRrCQltAfeSI7Y9YjzgIR3fZ9XVyNZv/397Jiwhcl2X9hi2muvEW8U7r1NgvOaN2cl
q05VNN/zKX0wsu8ZcEls03JBfZEi7YXJ88vmeJmYYLde/byovZshb+eF6DLYcRMLxyhhbdl5L1dp
97GehlnzM4st/OQuWeitzM4Kr8/x+ibg/yPG4bBLzDA5MkxIh8Fdxdi35MZPHApEnslrPldx9WKV
IFquybuQ186QfQ6Tp6j1mU0slfUe97PXM9hAT/YyHQ0J14GlTG6fsRVgU8g9K2hkww0DAOkBdHMe
Z9eGaLjpPD/LZX3KE+mkmcapb4RTtKXOovhcJTon4hfS7UF4iPzEMrS7rjriUzgOq+iVH4hpQCVg
LfkUJB8pMfAkcS90sMpGKsuK5hynXj0WvhR3gSDXJ90szjzva8wxeFVq4b7LThrYelVuH/1vsn/l
lD96jOPWPRJmaHj6Uxc7ygyJw5CQfZaTEjeQ93e53l2qZ6ZyFzqbzllbnhlIs3soA/CHR65C4DC7
HG6cdKZE79Df00zBsmq6cbl4LYFSVV/IfIxe1OOUmHw56FXD78ucd/EQpI0UiCIEpe40m+NpAliV
+qOQ+FhFt6uvW7nBsY7+EpTqueblSTb20YyvMnNuUps3M9dvUbnc0nsiUbXEuk9MxgekkKk6qlZ9
LOLyqC35carjIwqH18SyRz+Cpz+M47qZdLl3Qp4IqluTLU5hHjSBwCOzCn42sP8HebnSRYjK33lM
ulXJhZPtdqV+gLS2VtZ/0mj+4XFqSbKscX5UqF7iH/uTxLIi1Ge1e+9a2WDQVa7Cj2huOMObA5AO
qKXFhr+YCe1HJOR5pUbCotI5JwrYWMb4u0Qy71cGFRrdYaXHBrLGwPhkuyf/7YcPFkCosss8DDHZ
mZnuzFsLWwEuW+1TWud6P1oApyJVam11EbF50fzzOo8QmufekPH5CuG3r99fRSaxp64Ej9Dl+jOB
g9yveaY7Votlodepn+Bv5PYEHdlWmSmgJ8OdGOnOgboST36Zh8zYorz11ylT3aJPxS+v4B9Hy/Zk
88ACVaP+ho4emafcgiUfPjoJfTVH/1YA3VOmpvBsqybSN+sAXmr7LNHE2RCWLsaxv36ayfArV2Ju
gLgHEbh9MBhYyT6PmHZ/fTpKW3+GefW2JmCZoh7HLPhMvIAmD2SkibNikVDr1hRSFZ+71hgjaGP/
Kia8kFFBl71haTSrbWdh0YqEymR0gK9TQU3Dp6hob19nI2+Tn6WxvDbp+J1at895NeHh5CmyKmai
fTxUsr2A86HmAGOiYWFRbC3zrBZU7RSz+BPVDVijov38h3MWFrcIWTUE06G/9weJZGc2Lt5K55Ao
XdbBAETEySrHPQ/LFRiRGMfPzL+qFMH7XrAzO3+rKRcz7rPePqgYmKswaEIhqCA1KRHuzMhyrDmw
kvQesXHGsHl8nygUawIc5b4unZtquc4p3MtKOcs6nT3RDr0en4GGLzHCYxnl2Lw+hrgkYdxRRvpI
SS58fFAQdMh7gdQmIa/2Mmu5kwWHVSKA/GpWyu7ApFoC1e7RuqP4hZD6rYY3xqCerCh3SdAJwFZK
Yll96RVldBwq6yjEos/IhspNa7OJBMaHlCd3a9DvErWA6qI90ifaSWP8IsW8I+ZDNtiUgyLN7kY2
3LuEsou48JdcvJfxcC+s9G6E8+1hPWgcd/HbuTLxiKZnEEO6Exv7BjwjJaahzecflCjCE4BC1j2E
PShYkzL57mkASVZVx5o3uDrIl3owTqIqnKp8z27t8nWZ5TZ6D7q2/ChO25KE3A8oEcO8mfJrrCyB
yFuzVKxjgVyRPCu4YsNgbhWG6R1yX3iOnmv924kU0LwAhdm4Dz8r3GGJLiD57rJZdtvEwigGC4sp
nXVf8DK0IyAQ/uknWg8I38XborK0u5H4O2jv+raIhLbxA/fiYxZqf6D9YyK9XaX5VU3p6WR9o+1/
mNO0E35Xs0zgE6RA2nnLczrELuN/V00S6jFUXtCD174zPKlJDOMzT2enRc/S1vY4nlME2OUg4EEO
UeUNVPmxJf0+wKuBg0Q4nxTWcEz9pR/ciEqrqDbAgsaelZfYVitv1jq7Cb+3fHX9oAFZ7b1y6rwq
gw/GqLjgbZltHTim5LYDi/3NK7yccymAw3KLh/zKtuhcOXcAmTh0H/qDexOd614gklB5sQo/W2P2
iHcQf6oiw1Uv6qWMpCAtVRAkWyNK6JXQCJjcEgDvS9iMgz/H7dHyxu8i2jeyr/0KOKTd88o/4C53
klBGkXZ01sr/t+ql/L1melukm5QpyKzRdcWglv6PQfKcL2KLiDq9q7SkAOLp5XE+6MbQnMm5on7L
+RyFzkxx4obrEYUXPc3Ht0rPOPi2q6oXiT7Nacfgf/omJ5V5bKrYuGWR0X4gpoxk6YelBgGViEOQ
ib0Gjbiu113Nk03y2FUm/pxW5Q89V1mSLWZz6QpegCxp6xJ2SSmKnxOcW92J1ZRbsOo3ilvEZZJ+
ZV7+OnyrGNMTCNHIHVajQEEuoicrhlUUlWJEjjDKg1YyM3scDYKEXx9tBdjawLGjYUZLqKTWVzYZ
ZRFfTap6HJMCDNY6ZXmsKfyhsXOaiFtSS9fV0up2rZlh5eHzC1Q1uvQLpC9DqrMQjhpgmtuJKImd
2VIhjx44k9A3u6QBOMQpIWNWkLxdQRjRB+fGYktJH+KDW+emdFFEtKRUXpZ7FSqQvggdHNcJEdTq
NN3p1Fg+UYpS2aZRaLZVaKmfULFnl0Iq+NIgd6e6kasDVlL0ne30UhuL2rMO0vHrHGPEGhkdRED6
TSKZasniJzXDNWhWbiJxVkR3VuEudalMhBybACw90AfAXtOniSE3GY9J8waclEHYEZQ1ckLC4VCX
doUnEb8TLqdSWy5roWLQYbx+q6K2pciHi39bafz1jY2Ljhc27OPDwEYWHy2REVzkEFy75VvXGCar
lOiTRKhiN2Q9IRaI4l7u+u8NJSzAcanEBbCpUQ1W8ECZ+uDrq63N8hoRcybTBGGjNHhHFirfcGrQ
wlvL45slTz1to/xRvXQzdB52c3//5guRGb/cMxqYJn50LHQ/8lj7Xhrjz8UwP0ZLT3ZAsWQiiuDZ
5g6iJ3Jms4tilk5YFNnPG2LiKEtDbDVTQ1YOGTYt8jK7RBUb2xS45ytlYEOmxN8XRf6miMsnTM4W
bCUVcqXBX28FHGpfl5CQKNmuNLsf5SA+m1UykkSTVFIX2/XU1/Q2hzX4iVWBmxHyJP66srADkG8b
ocl9XV5CAhBE0BNamULImpXeiPuvC23qYbSYVjYDei0+1oIJ7HbVVWtP6KYfiG3NzCkLBNqdPvHs
aiXWVb1GJ9Eqc6hfV2JjiS9FlIEozfhiooVlzdcliT1X31VLW9H+KmAqS6X7SEQO7SgGKtZAUdwu
0igFUgnn2aDVCATompnQiVc6/MZ148wI+bgfU3NGY//vC7fS9btetb/EcMj2LUGWnUzHmjNZBfok
KuwuawYWetulTAk2E7RVRrO3tHu0qj8g6/5mEopMVLQG7lX1u1wWklsIjeybPefw6yKPFoK8Kj07
HHVW2XqX0RbYmnQtxAjJ4D9z5Cbh59d1L8gKBYJtxtaaiz8pNw9OPItONbHECENUmLEzqTsXZGNP
G2CzE+ni3PP9UlMosUmL+gZWciV9SQd/3R5VjYeyLZzenJ2JhGoL0Fn3QJnyHJaBgyw3Pc6wCfxL
r2XGsAjWGR/wpaG/r6ZQrsAYlnRM5/yh5N1c1TeW4bcZ2+NMop/nzs+ttwwH13ouQiL/Q3c2sHQ3
K2FY7SSmDVMvGLbCUU3xN/2w8GhGgfib9O6bqNVv8EKWIKvBPtbznfLy08ocgdYxV7YWpDGiJHZD
ECwibY+z1rDNWNqXUnXa7lQrTc9AGft9f00/a5P/lwRqaS+qfsFZzlyufrK08jqo5nXbJUfxEyo9
MFVFJTJalx6NLLYmf7CqPlbv0y9F7WGbJNdxMWgC3s2qfhWG5IaN+9ZGqgNEfo+f8Vq4q1cY0iuF
Sq8xV84cXmkO2YHZc/GvXnP8w+3HMWU4mj/VTBuXNGjH2zAddYgUdDKD+Cnv9ZD5S/yzcJkBDLUH
FtAVzB3cK3PaXbWY1f5ERs1y0tF9r0dWKsI5ASIYIij29xAPQtXXN6Yo1HdNF/m1E/Behi2EIbJV
l4oabTiX0vMHADcH9AHqhMj9ICLtCE3qRYLo5VV5jHFnZpoIcQIAYHfNB+uiNRqsRtqzC+Ucd9G5
xIowmsd8zQI1KX0KltXMSUNMu8NRREEomKdCPSGMKTgyXLjQ0IgQxhAmKxnWX02WHmOJVn4b4+ao
AkdQVpVCXeNoTbHPwsduXlKkcHba4hoo6xqY4Rz0KJZG7cy7Hp3SnNjKr5OfkQoX6/QlKZQnOtBj
Md5SzCx+iYZTumoatpJk7q9S1W5y1F+X7wRQXLNscA/iU18YKvf2kpZuseI+ETqvHaIj3bLZRDvV
cJ0jflvFbAnpiRN9SEn2Zyit2bvkSdp4HBj/5kzg41+r1zZkzffXdX1N9cyW48ZTG8uzGGqmMt6Q
yaMJjP5A4FrhrodCyToxz2cXViZlQKhYA6/8pT+XITOMkMu0tpNtwZkKdi2lQY67J7yIfX99lgJJ
4fQAgPfE4sOgNFURse9g6Vk3Kw/kNgvVBz+igJtHrJjb1qdINoKwbQNo4DyDgLKYhy6mF/gYnSdB
uedpcrOs/GLK1YkFjMesIzVYGHcQ8HenpokdFWxPElIMv+oOkBGQ07dR4hqJkMmG9IE37FEcT3kn
eSuPMVs1oidBE174VK+SVZ3TlnV1Wb+QEsUzfN41c4bpZ7g17FRnBU5ZdWqE+GiVQU33r5CpsElu
cgYESqZ8BrmejeTJob/5ZQH02Nev/W/YLX24+Epj+mESBzw/gzGtgzyrg5gse2wEo4bQCnVV9DKo
m/Jq2JJyLy3BrS/lo6273QW6d59EJ4Nq17iE+zl5vYSQu26DOXdJGhdeAHXwmJvwDUgiAw9m0fBE
WbmSp4GCqmCwm/n69i3G2Tzujk1Px5uOD4uNc1q4k5m5woopYPA1if6AkqmBhvEnNw6FTma/++TV
qcOkWFrNFSht3szqMSv+50khm8IETbYJcnAdJTWJfio3Jcrh9xZp1mJtjoqf/6j54D1YiqS/N9l4
h2LAfsq4rZi1o3a6mhphvmLPCEAKaUouTlZRBFHJSjYOJArC++xXUsIfKG4J4wZDTk6FbTTiDVHg
HiXREzfqU7H8jDoB6T9+yaPqpU4Xd1Aru6ahS3J+LNPs4RqBqLhff4RMfqE8rVLiLANtm4XlsIJy
MjV2imWLHECxstt6CSbheeqAkS7iucTCOICuqpoLJIir+dHgJKkhwRCHiteR1kuv3ix79XhddehX
onmVVvPKwri3AmNQg4yLXQGZhtmpebOOYi9DtY9OSt29SFx3mXaYhfmQ4gEIIR4vkuSsSecktJX2
xiu7GLsnoGChAMPrjbaieIKDU+pPRATlsyDF+waGnH43noaG8mkfBfuQy4Cb0mQvq9N5HFoAEcX5
bhBtk+FkLvKJqOe2Y2tMB7hq+DDM2fO6ILWYE8RQRJ4F4pz55g1mkdu802u412cJLs5O4igBImTD
vo4ix5gXSlCXc8yvgCnQTY1vmIk/9UyAsuEIIf+9l/DteNFnuEZBrT+JQvEAk5VQb7+S5MH5FzHl
lCfl0f6iHt5TqNgFmIakJXvSxOxHEb05nD0cichpRNttzXAw+DpFnrkV7naV4xKe70W6YfNxvsvX
qekv3ZCcZfmaRorbKjwjKe+IkIEzL8v2Aj2SGyyaH/iB9TbHkSj2fjc3fsH7DUbCLMEQ+27hS6N5
26LVgsnxLzomeVHluJzh6JbXshwvOnGNeXWMn0TrKTpEDrVLWKS5GkGUMIJqlf31iQLaRL+3jJlH
grfz9+6tsEC5hPsMWloy01DCt7IBTwlAQqSWjrEscD0FdT44SjX+p8jQ30k225bXEjevG7lsVdEU
cSuE+rfIdB8V2SAN4vreNlP5LluYzLfwtxg0yYZFmLoUUaZPmcZJozGqvMMn46lLrPy9m2TAUuu8
puTTJLiPy5fN7N9+4tAnBzQbyUvXYiBBnesH2O2hMxLR3qfjINl0icrEiLCU8l+xLbHOezG6BNAe
TLJ//VqMzMtlHnXp+vWrNRangV5RbsK0PXJxaWiHYQiT20yWksXaPx1IxdIa/CIMtjIVSRaKtAAX
UQjFXct4JwBqYPQmMUSC9LOr1eXbvw4wYmsTLd33r4OMGL/s0gSXy9eR9iWmsy5uqRkT1ttfh6yM
7GRDBfmF7nA40kzVXJqQoDNHtBOUDXXLk4ZFuhToyYxKFsCWROi5k2k3QPllJZ7wNAh7BkuhAlJM
jvmNK9OQXRJKMz6jNLHxemwRVALcEu+0/SgtWFP+PPlGNZ8bp/ONaYNxEiZyrHQ5ZYDms7g+luX3
qYqhmRKbmuiPyR/hiHRTlU9FUz6tAIEjGdcsOzjVfHTp8KgUrv2crmosNCNE3LmDipu43Sg5ss6M
jOjeBN7pdWNbK6ckaEjXDKlySr8lMgZ4eZOmvoEg3g+JzqqCzDM8Lh4FXjS1x4VqIVO9Yt++PTfn
SGFuRvvsFL4qzXoolYJHaRWMFLTq0SXujfMh+6Wk8t288ZXEXFldWp+QZ05rfo57BlnuAGu4z922
C4+ESHi55UdDUb1SaLxGIjcpcxEwBbbQyKRDg8s2kWWHniSnGXBagFJOhchVUmtvJG/GeThs8uKK
vHh60yP7DTvwpFxYVVhjdJTEZbPf0otwHGpunWrcdwVD2poRZTf4azj6OWCJCI4LeZTmqPlJKj1H
c/pMnH+KKZ3QCAu9Vs990pBFYt1E/Tk9WwTYQj+PGz9EGwQb7EHPwlRw8HFI9DDDQUGk21LzVHTC
WYrNgEz0wLIMxPIM0wlukS1KKrkCnCTsBNaZIGtWgaRXvFz8lg8I8D2vr4peXu1cwHO3yv0dBxrS
UBFqfs+IVW04ffN4REz3pLqDSYbanPJU20zy097cR7yZFlj8qyrYZqva/QGERfeblhG81enGFvKL
QCOkPV/tQH/5v8U66X89uSzdUIk6ynhKdEX8s7iTB09B82+qv9caIdohiqjgKfSBgmitT6SnsjH6
LU5evrSLun5D7lIAuNYda3h8tjYZaPH3OKNaq43eLl+Dnz9+ZJJ0Ixjmgr1w1mPzXaTJ6RprOlh6
rdtr2JN/qkSFRCm/Kcdfzopc2C31bO1NpcVomSWy/fV7U8wcNs8ajJ6Knt4ENFO6GrTu0Oah7MQy
izBJjKRTR++gQzhiADhSCUE55s1104n+OjC4tRK6JM3yX0dHFlrcG11X4l/MxV1j4QeDBbz7OtZJ
TjGOU2OOb4AD7nrxh2JAU++X8SYkIrqNkOp7Na57OyuXbFe37OT/5yMs2QijVCF/NrXCbyJdQIxC
9POomAEs8XlWUZ6xpxGQUvpId/KaOow6UwnSRPi8EnoyKqN/qroYtmul3XSdoUTZbcTspOaO0KIb
LyZ0rab8VEuW2V+fe6Q7eEeLLnJQR5xvHDIwqiIFZH8/DQZtUrIVuVJjM/k9LGbmoXdk5vwoNZ3Q
HwOd+WXS5NcWCFvsSCgASq8+TC189Ir50P3oIdEstaaiF3ezR5B/Lw64lfcwea6jPFzSQTor6mkd
3I6wclbFiE3ik0j7XY01x2Qvi3u+yOD9g0UvV6pZIwAw7HNx87oZtZeTcLyOrIpJpZu2RLBMlSNH
IljWk5CfK8POK0Q3/LszWWSxP6iUE5SHooBTybidSCa7PrChZu6lFVL8E2udIC36QI6WgI4VcJjC
jm9sCmR5CBR2mHMVBdl5w6UD2ToTP7rQXeQ3BmkPVAu882GteFOReUxm3KaHLaSJh8+hK1lYMj4+
RJoJiqQ6RN180DI64oA3jlHrTgRMeuU0q9V51LVDqfIWnfUzOl3HTqaTnbz6LR4c8kB+jP46O+q3
KmNF9xts7DIGi9oE6lIGqST4SiX7CVDjtg6hT057hX8npr6reV7uzF2XD+dOtitVf9qunHWSH9qo
3UHn+0L7mgzTVTXTS7dqJ8XZxxIVKlrhyYwzJzvdWtSRKhzqmcIen250K2ytna9rM92GBvm4x8vY
DsdOMR5Tnj3lc/OESZ9egxYaBaIoFOKE7KMa4FgKLKIHKq1AOVCVsFGPQtSzANX3r+FeTKydzfKB
XXovyQdLsfFBHpfO8P6/H2/kQwx4V6zMTF2W/qgataql6iIrDt+VOSM7GY+hsaObSFPtbMRVyDMx
+smNlH3DgSMK2yujRuKl3+etU6z5hTR08rPvi0Il1QsObLt//viZFDfXL7GijkGXS9mxihk4yEqW
vUxT09li0uDTYGxkD6k6nDH61TZLjZAEpTWe1baN7iHDM/QFI3/Igzw8knluDnkpKYcQn5mfSywl
F96mLvNq7Jc0VyFXhODuLJpYShUM8D8c2awOJo5YdB5BpIiqU+XG1Rcho+gk3Lz+ICPg6kCxrFfI
Ns3a7Av4TXBHJ5h8Au+1njTcTuoRlMtpuOMsF7GW5+9fn0RNIzQ+YQQ+sn2clJj1XoR3hIOteTPS
svbAhNFfkYN2/vpwkaiNdkbZ+mFgqOtW2J73Tc8TjQHMm1BTLjMIChrXGFW4vKdvuRF9+/rcQ9ow
EExbrAlFJTAVFaN9WJDHjlV6uv46DTj9KJ9Y5mlXrhxHXcc///5NWXQ/U3jWae3RMNxQUtzFqIIO
iYG6PqpD1LNpVheMpybiAjuETxLIdXONq/Q2/KYACYBI4SNz+yurkRaPHxHH+mWzcFP30DC3H1lH
Vh1NwSihYrM3IlzsrMcTNXVrEe6ZvUxdoLawHXfvxGWPJGBSQl/t8yEUyC9RADCVrqRpHoYar/4p
KRSEsBSkkPOgzdT9LPm5TvBiNr+LtQsofQzl6WIOn0UPUJTKlCky/Wp8n1QaAPWrJoxHIiBXAB6G
cZBFyItc/TOEvHAxwe6Tky7YWNUn2hS9jqZC3Xyt3K2/zUqvlb43x+5VV/KTvkVeFeUFtuozRpBB
CIM+IJPSKZ5APNai8koGTSBpkpsvDyZK9loB7IOLSN+nI9NYMx8/aTLIqHwo1ONY+qtLDyBQQJVd
t9G/JOl6TLXFpz0Vf7w4sm7UeYL/vgk0HTSo+FKRQNGVvI71sYyZjvVilQjevM9/AygDmt9XsPAl
V11TT1wu2YJDIqXDCzxGtRU6kWYG4XbBqGUjH+XsWuZ9RbiVijPGaTuF2BzlHCvez650zfUic+1j
c3jG2GLXPXAhxTyprT2N6bPK03QS1Yc+KPdtBq3mL8smh1r6Gff+CbEF3MI5DHjXEADSGTsDdIbJ
SvY43bGUBozU6JwZczjIMfkEcXVLiTeu9AlFwha0/Mg9O0bKhRuKjoLslkJLJB14Jz16KGlAHELx
wuFVoXWbAjA+dCtY7KmnkpF8zTMHQ2rKWG2mYOhmsVVj5A8g6CeXvUykT9/jhbwwZLvo/Clpfkcm
jtIKPyUm0SNwoDz7iPoLpIFgaMkOuLbEkHWmcMCY3YwsMt/af3g4/69BMa40qsNF5sWKKIt/Jo77
sSA4METlD5U6S4jcodh8DKrKji9v25i8RGcsfEdCUt5llhNQSJIRAXyoyonpd0VAGpd9AZ3R2+72
v34c7cubFYskQlkXuiMNkN6qlgKwqsDX2nZyZSthHz0ZmZAedApYL4ZlFW+aJdOVt9BjiyrJLV81
/Vln9HsFwBj7mOSbQ5rAgUjSdnDSmBUN3tDi3gr1+ojzDK7uYuWHPw8mxq7KnaOF+68jwhIR78Y2
7ujT4bCKRFDgTDDk+jo2qqWeySagBTQYShqz62kNkSAo9ls/wWwaUNUpmmD/LZ4h/VGJ+D/HrGcL
xCTIwTvByPtdnOIGATQT7hpJjt1oya19awnSLqpoPQoLDOVfH4ZlOy+JuP/59YGMwZD2YwK6NhOw
FCz4byD56SrZImNr/ll+/eNnNNsk6OXhlJnWOeyLa+dEeOsFSs7IoBxUVwU1AJOi4w+Js46szLNO
OegFXUF+I0hBt5iBwfQ7WYvTRhY18RLD63sFnWO+5Xn3loz5zVieyCi9hEXzXKvqY23Su16nVzAF
VrA56+ui3dpkLmY/X3ObmhUQ1KE2ulJ6SBsIJFgxeaUp6pFUpy8l1I2IadAYQ2CEciDo71KqHiyt
3TOCtisiS/OxF5cj2sOxa8B2Z9lR6EOv6RWSR50Hu40yZvUIDIIEO9MLnH4ACEF1r+Zz2gXr9qi0
0O7NnQCiL5Ynl5mxO8Nfx1mmxQeJhph6IOtbOzwaMAoB52I2J4UL8znqg3e7RtYD3ApHnpG6Ao0W
H9bYnvTrWy9bnqllRySW9Jj+QCdXOj9S6JfrWSLWP1cCd5rFQMG8VfTfmDvDBez4Tc7Nb+EwUb2Y
UtErvKGDF0p60WKIeKwn2RSdBBwPJcHVTLHHtMH/2R91pkelI2bQfsvsykDUaw28Td2MGyl6YK/G
y/yS9umrMumv4odG3Rn67w7a9b10f7fz84iftqlubdHdpqK5MTE+ZLW0B3v9UiXLTcybG+bWW9Jg
iUcRbUrzotTZJYPum5Y/BKM66dgOeqfRUZgNjZpdKvquVcDw3sk5expEBfzH1n9YOhri3zlApqUo
MlZzGZsl/XGSKP/BAVJqZLUGQMWPsYLksEuNSKQwZECUoRinGFgK11KnulokYpEzkpIMSESaKzpG
YklsGvgkL6dWEHE16h3AaVAP3ajv+1ydSdnzyIvtcUpFSiHaqf2lTXqBEVKlSnhHc3f9sCwt/ZRK
XoJTKxoyM48GEi2RVkBLld7nXijPLd7gaqToaA3VXaJB0HBFI0tpY11D89ryy99NirkpwoAh9hn3
+UK/0pSw+liESP0Y49T4lco6qc9JaPXLmMnKR8yzlh1Z2LAxDDfhLBfyBVFC54X6X3yd2Y7cSLZs
f6gdIOkcXzPmiJwHpZQvhJQqkXSO7pz59Wcx1F2qe07j1ptQEJQRSfpg22zZt6DyOSdOEXZDfko/
vKv9SD8Iq4XH0tsmYMoFG4e6A5UQVjK1pMJ64YL86GBbyfFU9ICMw57xWVx00bc6C+boJvdFxY2n
6vrnmCMDK9jiIPeAg/eimzIdV8G0zIgqg7GmlMwjevVa1X1/1+eT+l6giN5rw27fV3L+GRauxVed
JKY4+U2FHSdAY6MiTohkZZ84KdlT2ynFbWdSZVNM3TvRC9aUNN8nobGdTWe7zOAmP0neFHn1D29w
YY8s0fKmUq7ydMSE6jNoIiTwwWnbz0Ta5pVc4fzd0YVbbsrGHl3m8iUCuQdDhoremELTbezXIXLB
5JUPZZq6twHJrk/p+jEBoAhAc7rmVDGAyO+ZrsboaDtVdhdPIyAUPc7YcfF2VJ9x2eac4xOe3403
pSHy+bQm1LqOXo7YAxoTJlWmTnRXNV8MWUtmElXo4jMwS84wN9HxLyLfZiXvrWUlXWR9YTUAlxqn
mA9ulNOmL7kOseLN49qA0zYLszobm6BMnDWMPDWkf+OIbXqwi+IH1CHSaAOuDyIC/kClJt999nUq
ZwfQX4f5f466/KFyR3GXWpD9bmiyV4i3MTZxVBE8nM7iK/CpfcrMw3TyzqKb/JfU60LjqLjG/+kz
fmBoj0JHgnWMLs1QLZRbJLK5z/wAJEaXg5LfOtqqXodpYZDStT703lCXXnwkWU7FIvzNT+gGMLFN
3ds3XAbhRgAPKR6HfCbwP8HL34iZvV72Tvg+eK69zslbZA1XC/1sVSkGsgHMdn2DpTn5KGP6bpo2
lGcSsryKvQ22p8W8lmwSkY/PilJ2PIpXfp9tx/Z3PidapwgL8OuuS8GHMn6BX5YTbH5X5gkTi6hu
hgPhS/WXFkY9Frj8Hn1D5S/2obj/5RQNE3kGMN7qNByDXdbrynkGHA7FLqjaERZciy/9Ph0X86si
nsQ+P0XTN486gwsCFcnvIUr4HDza8c98yh2w0encuHTmglQofT38rNtGXRLQuB8Di223ied+2o9q
CaiTsGrNrKeKcJnorCveSqex4F9HfroeOoDWndzYIfau8a8t53qOIREK0uDHwdgWhERhheXGR4Kg
Pt2trL/oqKu+qrnwPwLpRB++oi0sYEX+yG3aHNPYsu7aBV8DtTuq2yLupxfXwzK94TSkX4zJCUFU
iyPeSZ1EjJEKXre5tdv3Yh4ofq76qaOctKDQK/f6L1PfUUg5K5tCtcQlmZlkk3rohVLvAhgqogoZ
Fckv3SzEzKzg+2QrAISG/W3rk9P4mIvA+9XjNLzEtotCl9NuBmBkQvsM4Af+VeYKCqeMod3eeJ5o
BGWS3USJQ6+YDjKt4WgbBgq+2FiNm6Zp3LdO2O2rrRwS8k3WDD3mq96JMeOn0Az6OoDy74/hr7wF
cLGkSsyc52PzqBGmIbaMVxxa4Br4pInTfGBeghQ12zW9QmMiLwxXBPpQ4Y9yF/Ejhty1LMwIWUCj
A6Kky0AaVSnPtzHO/69uZ0df2W1pmJ5y2/re9wGYRA6d5qMZW+dziHT2ZJFefqeOL+b82dQxZiYS
NU+pFY+cl2sB/6fWoD5tI3LmMWBSfwC6w2Pu1SHLjFvo7L2ecCDXlZne56jtX0Sk1td5CZe/bKe2
8I+MmYthp40SJpOspzd4SCO9G3Mv/6Ho3vtWOBWBnknkBUuaSymd67YRKLiu6IkWwp14T7iPf8VI
5n8nixT+bOYF07ztZdRmO1H6QM3HcOG3Z78HrmetV53JvW1niKasDI7iO4yz7HOkV3feVpT64Lak
PX3fG26zxzEqgMdMcV18hSypfiXjiK1HlcM9HrsEVk7E9OemzuJQbuhmoBNlsPl5RV37r246z3dj
mDAqaCcaE0SUjhGCppfc9501UYwnXcg6epGfmWq9X7VMU73JEpdC4FzDDaInPK+habP6fSQukd4l
LceXOQamvPVKH18Cz1zzFEvsKYreocya33yUrE2VC5C2nfWWuza+OIrG4GrrHh/nwPR0YV1O+geL
G7iLH6/yf01TvM26/NmWdfnXFDkZ5gtulYaJQFTrhyYdknYD2IO4GTw/pnBtE0QYoRM9vHjDwr24
ooXSWLP9MDrSr4iwtOUzRwhoFnWaC3B2LW5I6aGKJm1Xf0pLsfnhnvseLQGEXxbqi9vg+lScJ7yb
egrLUz9WPQWSIfq8Gh1OmthAJVRNZ2mYE7SV/Rlo4tZcrwy1DZHJwh5Anyzv7TLtEGqagKW+qb2n
HgcEzfNhQ7ZjpJXnvWwX5wulcT6uBEqfb/p+MXDLHNIjTHCleuWx8u/wBKIWlcpNdpgL5+yGFZnE
CinmmKl5H4BIQFUNNnZi5q81o2dSt0QUQY9p/lw28gM4KiRo0mSUqLbLSoU0RRuwmy5l890Vlpcf
Rt/r3muSWfg3OWjs4zmPaIXzw/BV2GOD1JDUzj0H+erOEj0gIsEi/z4ImT0thCIR1DA3f4ixYI4z
wM3G9Uhmn276YDDdt2oIxDfpT+TkipZy9q1tYU+mFFQMS7hhbDpCOAPIMN5MTd+iuBSu+iq8mZLx
FSLWcXjMnHdhL1XwIhJrfpZtWXanrul6yO+Mrmm5FtYaknAGMw8bmOiLfp+6BDdB25qO4EYnEujR
RZ5kaMPD6KOcR6OJODQb0ic2GRM8mrPi9WcOUj7GbY4KU/Y2rcJF4+S86Fktiy22OKCTkz+iwqdO
3+MsCLuG/8E0fiXWL3bU3/G1LN5NH5btdzYhPucSIYHdWJar1IOnqK6YcALGEW6Ggb/U+ANQOs4a
Q8Y1h1osg0QAJN/k8SlxEkrMZIcmjzVwwtvq0uB8wquDG3XxGPH0S6XznQl8/zRV2MK6IaEXZpKB
tS2HZPjVGzCUN4QR+p820t+aRs3s/ODYuU1RxSAC+66lHO6TANIaFgvnhOapqKye69TjIgExhqqm
ltYkBvYr0WEbjwNHtV61NNDhsmZynHKr+NCCzdkPV5a4FXMn348mST6jUXXN3vKbgbGpGeYvra/z
l7bNbFLhXaIvnO3i6jLw79I0Tus7vyTW2I8MRft+oQqnIxRkKOEsci95D6fYpVPDdebl3pXE8Q6F
0wKyrD08RshNJQ6bLpX0GRonpqhTBrX1hYNcIDcctFVy4UwkGzjllW72fV4NxE4yvKub2Ldldh+M
urnvdRvCZFiUvZw0vPMZY2/d+RuezvRLFirzPtZWpL/mY+WV276MGDaIqTPOXRwAPcU64njzcVgw
9V1mkKziXlSW8s6lRWfNOOPptGB+I7b2sNDteIK2z0i0CpijRP2Lshm4DKXo2k1gSWzgcM0opDJu
+iudK1CTJDv0V+F70bdQVIQQIgixK9UgAlieW1l+3yxQTjfj3MQv9aQg8ARjSvVO4ocIBOtNvDJN
/hQPbUT4Ky0bYkrSUXsQ6sHHMlrF2kibc76tG9V/tTo7/G4VNmJ5TiSIThY2lPuZ1wnskFT6KfCk
/SUnemAj1xNtZ8BWrTHZROF5S3oyjbkE5Gi5NEnPNZ7ZswNwCY46jQjTbbjeLZE504eINo8nNbiU
SSplJesxp2cKCD+CGJGeAKz0wXM3eTg0/tUmVmQPpPE/mqlNNISMvuSrtAja3PwrxS06B60LUi4f
c0LS/dSuWnf8hbKZ+i/wfcNVqv9z2XZ9imu47eU7DwDSUcjceahFgfmdD/DmDWQ8Ym0le6dOrXvL
2km/805JB/djKsroRzl23sZaquiXlnwrS7dYzy0hDhwm2A5bDbMizdvYRyCzmf86jPp2PBz6tgjS
5TGRsuAilFPvIWUutgwcQIAuCwYK1wEL4BOpmPjvXJSde6zLgQaZOsspEPPRbTuGfYCK460saU65
oa8KvnyuxK5aXLPvwq54sHkHdu4i8qfQ66yPRQz5Tqatv6+mwTu5AxVpdVXJ54Eb0hrVYgbILT+8
MTLjdBPkWQl5eiou2DuK2xBM396rrPDsBW3xNIp+fvuHgDDHxOtM2hHiWFWEWGbtpkB11Bs3biYy
Szp9bzj6XWIfilCwpN6ltIJ2UxL51tsM+enYzXaKG/E/OkM3J0RuW2/+nomFGwB1RtU+VkXxqV1T
HPWY6qer8iDGDCe3JmJB3K34Ytit3iPoxKSu4BmPflBc2NwwkBQ9yvNUgj4ItV5+6KaNzvXoDDuB
yefkIvUeIcxQ627y8BlwDPmlgARqOlGal7Km4sAkiZb4BmRWUBwZIY2fhU+DZ4WldnsVMRT36p1P
MOP7FNTFbdpE1iVLR+7pg53DNXL12fLn6Qf+IvfZhDo5d1bRwuOzWq4SYWeespZVAMEte5TWWGxV
TIMSVsjocfbCcuevl4OrDDKqvvwliJE/FqU/vkYoyHejjGacmrV3p9vOAferAvBKAnHXCTp0LQ+K
Wc3Mh93U37HPFFurJdGcaQawV7UEJpw6Ta2XfbsqJroJGBgPnXr3i2y8hMb0v3rPhkvu8rNoxoqH
ReFIan2vOJtyiTe+tJMfduaH+yVP2djkvNxKkVCmfVVW/KQKkxUX0V083MVnewmWi50H/TZ2QU6p
NIkP/RiDFlgVFxyArBxqEds/sktXASADazBeuH3j5OQcfltmUHxvfGVVjwUnV8ClY1OdJxn557bu
zDMKUL//v8JM1olsQfLG8rz9Lc8EFumJjXIW4R+xkdEgG/sKn0NaWYBFyy6l0LaqrbW4yTnkXixP
i+eVuz/CjePEM5is2dmZzIjbiUvYgbMqoE6Ac2diL/IQWRH2mzFm1iaFc4ok7dutR/nMSLSXPhAM
eEtqLztJ5OWsOOXsor5fM5tZALkEXOAw0I5mqXl6EQx3z/+WfsQq8uOoOgxrS4EttAAkbVgjPNIe
F28IVmzXf8Sguq4Y0rhhdmAEDQXVkvJRthxTQ2SFm2pg6DWq6RnJudiIkZ2nTRrvQfi5BELnA5FP
YpoVTQiGjfPqrSa6vbsKSHZf2aSGF4/hQOVh6VCarb8Z9rNtvFuXpws6CMQeLqDFWUpGeUkPRKdj
6gY8q2RYsAwkpR32YSwHMt1KUU4H3efB41VzCueKckH8MaQdUzZw33HuKG6Vp7b0KNL1wYrBXMVQ
XVSQNFP8sW1FBkEsOtoleebu4da3t6gK0RGE2m049+uI/qpVBY1Pe27bS66y9nIm7TLtM5Nb/1Cu
HId/yRnwrA3N6J1M0dCoBGF5U3IhOA4xXpzGY9o2glU5ISi+lYM1vTnSyk5XXcuec1g0eQecnCzU
c64F6cxV4ErQjF4dD9RuaWiuS9O6P/oF7GKZDcNGlCnNrrpUL41v+VhXi+hYukH7s50a4PjLUm85
/ZF4TQk7857iiW5yMIDhesShMvQQorLur7pYVKlwNyMYEPEa2vtWdP6u7p3qAcwfezu75M5e0QRX
pSxEcXurUjd5iB2a5hpJOBGrRf7T0jP3gammFTGKGBCvKlpugv44ZlV/irqg/MaUCXYLCfGHmiZc
MqDR2s2L+Rg5YFrREOHFm/vliartbgeiQ/9MS2TnXFJtVLn+uAIO2i3UMRtGgkUcYnLj3woc2Sho
dSA0736rcABFLYI5hmSJMxJQdZJlg4E5f61DiI5UvBAmHMfgUHcrw7BoANknjTOUm6tOZ3dLRK8v
g/bfYl2lKPSaKXFqejqilZ30yEDUbFFylYNmVZ+Ro7gmTL29s9bYCUv4fBhQllFnOqu5uyp6QeJi
xjWC/boMx9t2bZuwpgQahbLUW2nRIcZSrzgbMF6Ss5nuf+t8i69xJvU2bX+BGk617xT7P4qf5tb6
Ihcx3edx5e6Hku2qRbi6jcJEbP+PBljlpTz2Xu6Ac/hbCJRTx3ytdvyFWV8cJgcn8eSF3gMKQryi
o6QzwhxI3AmThpqYWN5kPNv4RssF55Mdba+KYTqN06VqsAx47iQ2XZ3bu6t2OGREBhlZA+OTMfOn
oI8OQ8Q1J6FO6NBaOTsdi+g9UhXAV9G7yJjIinOSdq9Zgwi46Ulv2LQ6rgpj5WQEzaxeMTRMdBMN
p4Qzy/NVbIxTu6MTe6R5LGz0NuZuf8LsaHZX6bGt3ZHGEVQzqoD1SoajUwzmPzUOTRtXm2Hy8HKH
QwpOyR0O2ZLIZ5UWweUqS9qGZ7KQS3Z71SZl49IAbaL8aPtxf8m8yn5EuJq3V6VyipFueFDDGGmn
j38tTkJQ38vjj9+6pT/R2DW2VHv8Fi9pPVrR/ZET02Tvllg1VT+8RSAXvlwFzZGJ6bnItCDoFEBK
nxILD5VtP1h6KO4Uy9nTtazATfNuQ5VdtwvzwTpfVc+lSpgpux50pSDrDoGfZruOF45eSaGOppzl
oQpozs1dRRxjFURVUatj2Ni44/tMEnsrCc2u0mjbQDbpA4sOA2bf24Zb9aWyHTImbq72/1BK+zbb
88HlZp4S/HfeGJ6uuikJFY7yXjTpx0I3VMWyhRxdQeJtgVR3S0ZqoDqJ+6ZyLUOQCsybtXAUW0yW
PZAMEkcw6Ry5MhcDMDf4Eync7nxVWCXGqlsGKdnOQwmDaw6KfUAxoMYFvqpPlRbQk3HcjWkQXaTD
Ixl5XftyVV+jeEz3lZjlyS85SIgcwB9jS+olVZdfas5YBwBD02Ne66/MzSkhDZrk4Hmefa4j0l9X
idYWWXs/CNPdQzROjhb7xa5sRHOy0rm885wM1Nuq2k4t5Q4hO/XdVbl1WGIwHqrkFaNC9OBqasfG
OmhfUlEHuzSZ030el9RB5F23CXJiIrnr0VowNjS5/VF2KchgktJa2UvuVd19lLcJIZii+DXrmBPL
HHrLhlsSBdRc+ZmvZ/PpqvoanrxzUhj7PBUTdS/SdwD2UQlVjqHkfl8UjwZe4Tfs5C5jLzhEkXJn
HNpr2Kq3AO6UsmY2m2Gv/lso9oaeQx8S/5F0Rvc2dFoTJpvoBy2zgnNr5J+KGW0xhlJVOylGT7xJ
R5YmHrsBA703VvW+Ln1uPxHop2yWFFP2fXOfghY6NcJkd3/kZdzZ/ql0q5bTBaOzzDC6Jz6FF70I
Z/Mw8le8rSOz6afnKKJnui+fQ6C7D4auxZMV2tZzqAlTBmU5f4ZrkkzqeaZ3LcIddVWkxxDrZ51W
4+m3LO3083gI+phxh9b2rc9XzMzFDU7Aa+ZnB3TSv+Xqgbn5OOMx+K1ZM7vZjsWQnBGC5i0Pibva
7OX91EDhweDsP+uAwiE0voJrH1J2b7XFXg+JvXUGAm96tsNd7bsMommy+tLFPlWs9kCBZzQNe3BA
HN/xQRx93y7PIW66h75Os9eAu969U5uIhV88YhH0d5lQ9vYqgGvmQ1tkZgZB8EA3pmBWFZogOlc1
FuY8kB35s8C9RX6Zdo07EnC1hM0N1MyXIuSPwBzLS2P8+TDFvdpy3m8/HbBsvAADJospiDaQphgm
BMOwt1WUnR0vHR4IGPWXgfDcCdLyvFXYjI9MqIvDjH/+6GUAy676OuJa9oDix1ElEPBzwx6c4Uy0
rqtpT5BpbCjCteBeZjjB2iLpTphQfPwRmYMbbmwP/eRIegr5XiMOkUy3ne85OywPGmO4drTr3QL4
+NYOaH3OTZVtReVGZ8ey5ldcItA3/lbqw9jxth6B9yOCe/+kEAT3V8k+qSr9ulKSzwyh5Sae/Gjn
MKU+OFlR7rFrq3OHvng7OKw/w9Il21R4Fe9G/XqV9Re/A2Zm5z249iZT1m3r+u5rh86GlBkb7NOz
i73FLgiiFSszLUxzCh+Xwt4r5lqX/y39S5W590XD7NeJ1hyaj60U4QT2f7BQeC6i4UuQdO09/dQV
aUqmAlPN+ZCYnc33aKrtkBLbWBLHHKchrPA1r0OCuoV4QhPMSPN1QVWeU8JTqyuxu44MKE0Xt7Fv
xr1q16ulYm/JY0jHWAaY3NvucJMKqXBO91yX3CR8zTl2wVHNc+8yNB6yYhwDwhXT2e0Se5+mNOfh
GMBrHSlgxPHoExdzsI9VKGPo/vKsROTuroOHqWnCTe3l3oGnNDk6yoq2MuFQiwAvT9oz9NFrLI/k
mrsd0pzc/n8mEzMgdSKnsaCsyCP4mOvq9TqhQLUbLqOfDI/XKUUVRpi1XW958YgsXCwbSOX/M64w
umu3ad2FBztU4fHfc4sFAW1rU3XAm0OXShW5M0bvujoIt0gPcekPH4H2KbQ3cX1buJ796o+BuXDS
SC4cGOBKGG7Z5WT0vksTfgWpBwm/A6K7RDTA+FNtbWurNOfaeAggsuq3gwfrvYgK8KzZ5Hy9zj2y
JnUeuYOFbKFYkyQrzQa8r3ecucodKsGmntg1YcV1FCLJ78CNHPCb/z0PCfLWep7xdG/rtl/olf3P
YEQjcH2mPl0YrgnMPpw1yF6j4n2Oy2NjNRxxI0uMmInldJfmCyCqXODUmHw/oyZCRndd0cW/HF2W
W1CECc2ITj9dst4M9ynjy9d2BKicxRxvJc1rcKY8DAdQv3a+7O23jBNa6HvTwfhpu/finFSBGwLg
u85aHLEC6HtSmMuaSV2mjNuqK7qzhjJBC46Nn79p5wvtfJt41PSq6Bg7beu+BYBBRycN91k1r00s
2uyM1A7RnSA/YqLWT0Vt8CNnIBnLjoDo6PTsSExqGloOfim0/k27yBX9R7Z8FH5wuI5tLO5h4CLq
LL2JMwn1h+vW7dhltXVT+3NWQ75Iw0eaO2j5wASObbZudl3n2vvCxtsqo9GmlSAM99cRD8RMWOtO
S8Lem5BTy1ntEGMNYS8qCUVTdD8A20HwUbV8b2mUpUF7aJ47Dp3HMgXiydplQ15iUad+RaJihBOJ
TjnJL2Eu2KXg1u2WOW9uPVNNF89Ln4eqe5N2nW3bhepTbQX1T0M70a4OpmStuHaY2Eha4TCAbznN
xAdbWCVxrsG7v46QUpXWUIO02CIiO3eF5ekze6a5nScIateBEi1rbHJluByRyFk9CzmerIZfYukm
4jYMW//EVERRNOHJp99jphkBAB45nZSXuugNl+kJV+VSZVRwD6GqtyhGVBR4K420sMfq0st63mTS
1KxJ8TwtzxoLSLr7PZDKKol1aBmX4gE/IEJLFZV76JMZ54cZ81dejh8xTsxdscRqNxQOUPqq9s6y
zO3XzvBvCmfEZxwG6cGFNbRlnhoRlwvzl0FbYu+wUF+rtZeT65TF/VoLt6sbxyaxYM3Pg5rBCLhL
9I3u2OIU0j5x24zgQ3Jn5um0q/Ft5CHbp0Mg3yLLosMhI6417qY0TU5TmZk3z3Gmo+d1I09dgtzO
16Wf0xx4VADkalfzAH8Iwcl32/KlrLirpX+owzHH9Me4rCxceimoYrOCZ3qc1bifsJ50P6B3lMtD
0+gZ/gJGsO3vGZrQTfqNCS/J9+scLbfr6NgR83gefb85XQdqRUrM3LjC+251o3PngY+9d9JmIJIh
K6R2k95S5dc8/ZcxG07XeItXp4iff8/aKiA1b6Jx9ZqRIOftFTkQs2BerXzBXzJjQwnHiONRV7rP
vZ/BK53xU6PWyw2Hsfa7SRN9VOFILWzsDDynACSqzJ+4TK0jOmnaWR2w+0XuUzEvQBgc7qs1UYUs
Syrc/KJ4QmHLdoNu3V0glwoIw7Ls3LSuP/8xxwsyD8KAkOTr18D3daC3LA02zJZes6yG5NrbCfGr
eYwfe1xqh7BfonOhOQfOZNmPiVPOr5Zx3womHMmNLsLw8Tr/YzdujktRQVe7DgFlpAgpWwspwwop
aAg50l1HgolkrWhtK9pd54I2DoeTFo7+EaD/o9CP+Sbt1IOh03bTZ0A8CjPQ5yWpTo5BbOyt2olO
DfU7T2yp0cES1XiQ1RQ/cyF3t0C50k+MiQwOcrm8CUDQT5qr/6Zq+3pLt4q/nfO6xtwe04HWYhCe
i467h24Np1Cr3w9CcTbD0HRbaaV3WjTJKdOm2k2tMFveCMqSLRiLHCE4bPZrISHnq811Pqk7U92H
E00acxymT/AU8DsA6cHpV816L2Ojb0mVjKdwhuoSWZ31o5INnL4J+8nnZHf1O/XW0VYkRn1VyVwv
IBJU8aNAsfqrrefho6W16R/DTaPnGs5war5MgXDf/Jqg5ur2uviDafbTkFPPyiv5tSiI7A4R59yw
bWn2ZG24TQAB7liV0JNoUdjGFZauCYLAQSYm2U9yopol8ILTf52Rpu08o5K1JQgCP99LLr8Nm7vt
3Y7ULrH/+8khDgpnW+FtvS8jLsSiYfOQET7/OLhylFW4/zNYzVJ3Bg+TxVzb7eQS0KjMJ0HR27Tc
S7b/mLVqSDhHvLwOp1tp3Q9+EHBS77ErpnNX3MZukL4WvhweuQO4p8q4yy01KorUrE9vcUl7G27u
mZIeujVa2nFfozlOziHnwhsZueYttuiy/j24pQPM2jnInhvSVd5dWi7onMKzfy52CsWhtr0vbFQG
K2JBLZGkB4GpNzwqlQuxScLVYM4nLEFlhczhWpUDsOi86VSJUD8ivU37VmaZu7HHzFL4VVt+hImb
FK2vFenlXr5VSzxS9G5amEK+j2OHgCRDiYF9txDRU2+0fWwkqqPyLTu9aVpZvlxnxkI6PvlaHcnH
UtvgQC2YhRRUXsfHgI0nMPWyf0EzG85/5sg9ThOUcpyncBl1Boq+wKd4w2FjDSxmInkiLVb91fdB
fGekFwSbpXcINjmDTLAs4CrHPSXqrzLHz7g1hU2WspV8WVu3nX1cIHaDg+e/Tp8Djne0lCBrgNBY
9jF50EOI0rP13bF8riprvkNYTtHLmwqiBdOoOnPTWxO2400ow/H5OpzGm+3w88NcBA6MNCtQjlwy
xueoaszLIgtNfjBHsXFrRcsBM2vANHK155ofHOvoWWEKzLU38J9yUS+76/zaQ73eF31VPgquZQfo
UjPeYG4LqUcmvm4o5lhklJJhr/zXAVPTHhT3KhOHajtlejoFpfWYim7fi1ncAUMEQOFPUABr+iLu
XNem6HQdeM8TnR1qTgNg5n+m3oC1sZIQkzs3FbcnbYbklspIbDrT0O6zIBoeyiiXm9wV5deUQPm+
tUy912VAaO46FqdwHmZX46EQe8zGRZz8NYQ1oJ/Bh3RBHuTQqOlbj7j0xEy3pe6JgXlTDVRdKeCW
16G5JMO9n1BJYGYyOI+0z3LhAsgh7i3cnyDK8O3PSX+J2jR7cBLHfzKp5NXraqCwojNg17D/7ARJ
het4HbvItK0jrP7XGTvNe6QDcjxmLBjcgUdFQOw6bC/LYDl4UQuMIwBKyc0g2ERJQBVNY8SmWKMK
RPTryz+G8FM3+6eqAGngIbIfwaPZu7TGizMouoYxOiV7o0x5P9vq+K95HAIGZBVFpRYnIYFatimC
eRdG4Lj/MbyPuFHc1EK6ewXC4Q4gXfY1GUxw18nobFkjoG0W/JUgnxzEnML8cDsifz79GxRT5Nfc
5J8Rv0fvaZDy6uiKpDU902/YAtJNMSu29AWLjy6sv8w4SnRABv/TXP2qRwJCTlN51Lgx6u9y8Loz
a+ym7UeM3Jo5wmTqjYq9L3gCgiDAz9rS0PjbGGBh8WqimDE67hl2ACwCPJrA0LQ93l99Am4xfwuV
GPAtSazIq2Ggz/Iv2Fnwv/NGc3g1XxwKey5Dgru1JzuCRkUyR5ddfhPJnp0xFf2GGAdiZioAyK3O
Ak6qLqPEFIrs9SEJBbzzsnpJOvWtWxrCk6lT7nBQ+xsLtN5W2/NrZOYPOFUgLgQm+GnuXv4YELCa
TfDvXBeQIQIPDjUQ1n9bEUo5aExc7mu4TDF/0xY3Uof13tLU8EKSq4l+4E7AVk75rsAjZ9pEHGKL
T5CsFhJ6jdXOWzhsT3NibjyySvivNebq1bowSSpGCHJtmVR7fB98pxYP103KTwFnvU8unup+6SHC
9++X7YYX8Ruo0HTb+B2hLQjq1E+47wFUGmjDmE9rwhU3hUsrjd2XCKSx99WTzfjb9dAEaI1h8W1Z
uPCZEebFiN2YkjQ72CRL9MMETUfbMNDBOiZOUXqUj/jJuEAyxBRh53rct1n/1uqSGMPAb4aO3w8S
WJSgjHADkJ1I+0dMnixZu5scL9wNIQvi+Iwqlx5ARR5CKezZd27+l4ViwViKWzSWkC7pv8isCnls
GrgrNvVDVWj6Kakq2uYsZuSJa0Ybxnmh1TGAyYXDeFZssTLk86NDfCyV/H41XRRNYG95ImhaUhGe
7aQObzoZMglhEbmZy6Hjg9IuX/vf/pgyIkzRdAziTyT9LDkJLGJT15yYuxCrmB8mt+x7uOQa8zMI
R+Lu3JJ3U1z8sFOs77YHvWBMrfbSeUBaMKsitBbe42g1oDjU3NOMmz6bjl+745fYNqYx2BCg7jZX
ZwcH5rVgggFP5tm/ZttipU4GIm02KbMqL+hEU7OPF6p/tdePC7+fh4UFYtGI85qJ+qZpB8m/G5De
Gdh13VSWm9YOH6OB18YzZcyTYfErdebnmtTdjf0/bJ1Xd51I2oV/EWtBEaq4BY6SLQclS7phKZJz
KODXfw+42/5m1lz2TLctnQNVb9j72QvqbrdxppOrpp8MSvGxKM4Lwhkd7ldiL2IYUQHu2S7k3srD
rUlfNxbiYWc4YKUmPYQI1d4PIYmK1VuOmhIQ8z9iklppAKDmKAMm0UO0UjXxkKJuXdHCIAszfg7S
uKee6aIBDBZwwV20HPO+AMQtg9xfH2OdvRvw1mCloTrBxoB3IDMV+AGXMhX5CRJYKF6eUKdDg7Ig
ymOMVXEKdrzxFPpRM9t94FRCsGkZdOirkXWuRNo7W/G+3PxHn8Lc9UvDjPtEkomI2CnrwHPmWyZI
+Esn5y2HkwWEzhqYAJBTRuQT8tp/1SsJYrEoNhawGVK/jetYU6oMX7CPTCgrxAcIwCR0EJMEW169
L0Pcwklzl7DN6xmsqoy/qEx+FalFoKoqSPVKbT+YJIzbpe7fN8Ghk1tMkYH7e8EhfIFAnwfLQgwE
0ZkNEmZWQu1EUIRV+89z3z8YfvJU1PDPxNQTPuJQ/1uMqYPV1J9+vtAhtY+2PXM2+QW6u3nloTeM
F6jzI4IIbEWHUIZJGunKNFJnlfJuiNZCx54VxVcj9t3I3lGwS2XJs9SbqrNGqSJchSiiAW3ZKZmY
Oq4MjWB8eKBKE/hAa5p8Em1IkcshFnaN85IOPtlzQjch821M5bvCJqfjDXHWEeNnTW+Zlf8q0vq9
z3i2stJB7Neytd3YTQft6pmB1XJqxnP2Sy/J66w5eOWEjKX28A4RqfUrLYdHr9V+ULvlL9voi7MB
3VW4GZjtQYStVKfMCIzNvO782D+bxPLAC88xt4t2lCMx3DTLwBleASksyCw/5Dt5VhugyRi+5DGg
rzJrAM7ZGEGqtv8yOVDMaP6yC8PQ7zVD6whx6z1RXXDviT+FVMqR5pM9HS1TOp06H7dHrnl7+zh5
bRSHwGyaT7k0jC/Z2DZnjk8iST65+UPHPinUuv1oRfK2epDvxqpIIzVDxO0VcP3S0A2TTgHPtlZ3
AvBBbpLRyOzUPGucNAlZIjd3ZsIaVIn2EYusd9O4crr2KGYo+3mq0e9ieuJ183eEYevf1cpcb6Wc
wAFb26iv0ICg+CND6oQiew4z7S0/lWH1P2x/1o/0iv5b7G9tyPoOabZTy+nLb7HRVJQ9od5G+bXK
t/wHgr/4yyE6gj3K1l5x9HKSAR9oJzccCvWSzyMa2di7ljPfN80C3tlx/ZmobU/Hy0UkPNMPOv15
uMoOcRIit31ugOUgWX3y32wBMsYr3j1jYSi2FG+HXKm1QHNIIA54v+D9W3aOdthMHo0BJ2Lvk71g
u8P76Lo4nOlFwv9SMXkIVQJbJB+HkslbZB4yhtBhsmC0zh3uEahWhPv53ByHsMk3Z0D7jbo9xE0F
OrszLUgoOxROfVGoy61SXJicnuSKYf8btXVtVvpKt5ASRwNl/tYDVC5y9x2t7XRaipyNypqSdpSj
mTmUUGad55zUWUZFl4E+ZGCFPbBmH9iWPZi94kehYQ5mlMGhnP0mTMlsAlC6AO814Meo2gKlDosI
w/TiEAuJfWZz8CgURUqJTl0WHvqp1rXvWAa8bWh2gv/UUbGf2CKvbR9K5PeBYdsfS5bfmDEcHntl
Mq787lMyrsTuOAOfN9Yk/C2zcrNP7QLvPqRWLkfYmcpBWRx6K+H7+LVt/cXBYwbjsPl56K5q5kKB
tf+pmyWhRCjAaR2p3CF4t8+KrUCQxtSaeht540oEIb7gnl43ZkPQkMG8l+qhqFMrcCeod9TZdZh6
kP9tHAehVyTgpKoCtZxTfxMd18AfzVY7iZXUUS5mr+zHKFNErcYJlV2pwNOx85kZ4qPj0mKt6FWy
T9FgM+vXGrdjivSGsEEzzAzqWKfhiMZMVIUIOF4OeRcC7A8wI3v4B3e63nBqHDovB9QBuV/2TLFq
zoFpyc+WvEI0Q6hR/SSjdG3RgGBFIb/Aotoq3FzxZ8dfVy9l4MAnREnCQLGfhmCyafpcSuR2SN0T
xvaVSgqBJianOjAN8vMKzcPT184zw+klAAWO7d6x7xar+rWShxd2zvDQYJMI/OzpUJH5NV+EYVT3
+Wz8RJGfUsuRqIST9POQlS2gQYHnziasWHS4ZePkPISYa2sEIiEgPnjs9tWhNstjR5zGtPl+KM4a
Hveg7VApYk8qopFlIQVjcq/cjld/G/2rhWS0CAEuxA2WraHU5RSSeFUgbp/wUu56NELmEh4+okI4
fpAYjny76Wq8w4Mr2Ppw5nUy/yhjEKbjjo9iN/vhJSx02kJSu9twovJWJshJmzaQojAC2Re3h3ot
34hwKMgEowSFaCkXglmzla+tNHugGrq+FS7Fa+zkfmCwBeS2ZYw3y3UF3NOBglgIPPbHp2Ipn/u+
fG0Hkpqc3iYs0cGoyLj++dC8Jdr/Tvf3ecjeZId1VnUEQmVFhkloqi7nFJ3QXDQOQVEun07RhX+F
cOQYdrhKJT4cJEdL599bpddd/FXFqXSPY1SUU7tbdCmW1wSaZoCMF7p41o1fD52c4Vt92BfG7Vhu
yAoSvRPG+fDLvuJh1iC3ElSXGKuSGnnjvIV4RbzgENHB56TQpwHhv+BomDJHMZDDcCZN4XN+da/t
hqZJTRkY1V1cx2C8ODFw8sPFRB3dNyYh8BjwMJkONI9I7Zqh3qLBr5swS3kk460mq2bYMJHbUwm8
nJ5sMM27Q33nVZzi0rC/eg1nwiHD62d927nQTA8pHk6CJ25j7OIoUQIeYkHKBpo8s3Q1KRmYBupS
I1PZh8mbD3ypyCA0F5S10H5K51a0bRHKuEDOmK1UrDu94pDuzeMkA+3CIE9Xl77IjrvoEPHpyvhM
qhWTsNdZqL+3z0PRl/qq4i6nJIhrII22N5FBjrQPcSrhJDnLusKTcwRVCfTBZq+sx5qrNdnWE6MS
oj4ySVKL2/GJ6bwIvdR9SKz1pWxtwdFkaCbhjADjRL6brfyObapiMWA/Cxug/CEMtEyCeoYSs9ah
DkSe/YFtH7n+MCwhbRxDxH9lgm7hvXi9Cb234FVf/Pm5LwFXJgzBws6cB1ZFaYpIhtaco8c7Icuy
g83rb5OZQFGm4DeFjo3QKFJAEZl8jwtuzkSx7Zc9E2bAawt3VD+EaZlcdAP59CszaM6OvuSvxIC+
xLxKIAf4Dv6IDi3Nea/gQl8inn9BWI+x3GRtNVbxcA5T4wHDOwV4y3F66BHxqvALiAFfhs3725ke
Ts50lwl7kJ5z0gRCytI0XLP8xyrXLWia9nZQMWYeaQ8Xs+kTAlFjlwZNgK7UzaH0ZgDExLxDWEB4
9hgoTgV8OhK7rUeU5LzZbpmEneCUH1b+6NLEr6KrGduQhsEQj/GT9nwSILAcB4KDgS8NbnrqQo+t
aIiYetAKdSVPbAP7i9xv3mnPGhgc0Ilws0xEBRkVm2z8F0bRqCtc/NuXzHeWtxVdnuNV9VXlVe96
QSxYKaVDXaQyXBlZvbC/HC4PraSNLyGoffeZGw1HNWuEF1lXzT381JoEAXSTW8EpW5TYcw/xZCdA
muXsHQN3VUbU1PGCu40GbGTqw/9WvasYnjCqbsYu8XPaTyIqiqY4MalD2Ndpbjg0fmEFzxVzO9Dl
ZsSyVkLeQxSD1Rql5ejYeJLi9fVQW7q510TECQLyEZhEeA47dtkmRsqea2szAUmtFeEJuQ2KV3qQ
C37LMDd3h8uU3gjs0m52omcyfXVnt73qyrr/SXXCtGdwm0smMfFTOnTLl986zZmJYMWskPyrsLNl
tic+0tq7jMg9ewVhmVFAjnlh0cCV+HsI1YJRjoyzMuSrXq134ZZ4WZWHKHyXc0I/9M85x69xMOBj
t6p7klqc0KavYkFADEJhUEQcIs/cp2ygh3pYWeefirlrwk1x6SmDduOQfU5jdotVEU/QRm2cdKxV
9aAYHSi+yA31CULu+n7Uixf5opL7cQzKARNJIOQAaFBj/XR6ZgfeZJAT2hrPXekKevXBiXI35U/b
5ExVZww4qIDl+ctagkUifmPNjACpxiuLLkSWfnc9EsUYzAr0csLcLSaTkVDfXUkKz56JaAU1y15m
dt9zM18cmlIRM39l54MZKYf8yAn2qOzUh6mddNGhMh1gqYVOQpdAWCP1lYhhW85duty7U+6zp5sb
ca8N9jltlk4/dIFFK8kKphCeB4aLUCLec9f8gs3RZEhVeJe/FakeoAbyERk/WsvDIU1NChIIVmj7
8UDfMbY1beLY0KLwb3CN6vbcSnyc7S1rjJYuoyy3GiQEwg0GfEYYU0LnrsVJOYFxOJSsVb/d0ZU5
eOTTjBz6DP26V97hCbAie4ofEL7fm1PybLsAUQ51q9+rlwKBEyiBhTXqZpQnp2An6tt7n6b7O/bs
r5wvGLS0wWtC0xIcwlcCrtlIoODfZwVP02a7odq1Kbbky6NrYmi6UXyX89qR3dzSgA/JnaPQOeLy
zU/jRNyGj36iHos3xq5GdMhkEy2e1hi+AT1+ebKtog3ULmWWLsZ1U3mEm9g2JfCk80gI7tE4c28K
s57CeTR+bL7N7GZmzmtrBSxjF9TmWe6HG7Pt6FDVZgQuUOCyeVUZ3kwbKiPFpYxGbZx1LsQPZHLE
rli4R0tmc+GhurVyDofUX2kHd+nt6CNcmHyGALPV9szfqBWTYqXEt+MvhxDXXqzX2Ck+2zk5fpb9
QdsrZjQ61PBM6RzRMyta65cq9oA0tf031vkmDn/NC7/rdHsSvoMU+SrMaFznTs6jb8zmHbCTD5gw
X3f5NoY9825qeWPcQ8FbcsU4Fv7wQ8br8ZYQiQLz7dDy+h79EA1oDWiAJ9GMDdpgJ/tIEnQ67FKr
0JmAtlSCe9uQdhluPR2bSsCflHNMSIOkUUILDst51/2qnJki8sjrQ/trqI3ZZNm8QZvEa1uS9Nys
D1XvknWTcj5QwqHvR3QT/FEEI/YHYygV87+hB5TKBDKcu/pxBNLKkNt9U2P94cBQCeqBaz8Ga4Ph
bmMYGOfzqdj7i9hKSh5LJpNIZwmtWvmgqhVcz1QnLTEM+n6ELsOqe2kCf65puaf6SXmUKI0jng9F
sWdmRKGwmQmUJpLNmx32D+hfwSR2xdU2pN+QH95s3pKFoLeBse9q43qtSSZEkFa5aonExG+5Fc5D
WuLz12X2NJvsUJZmuj0kyOSsPybsrcnaoE+YMEIy66HkQ7zpXoDCRU9GBNnAri2ULpAdx/A/Eict
I9vCM+t2zYgPekH876xkBLb9FMIFY3lZOhBkaopZfE3YMHb98ooGkAhVdW97dJ7Ktgif0ManWPKV
f4GPGt0cXPxd2hyvWHFN6FeHvBmPdBzMXkd8ckHKeKML4opigHRVDjARK3m5H/a3/J+QR7qcr9Fb
3kcPp+uhf9ZYooK4ax5ns30dVPXKC/J9seC+tSvlcWI2MmA7PJxsQW2RWgwyDnk0PpckrLHFEArX
u2dm4X6unXphYPBwSKXHfn45IAXtJlDl7lLRsmQp3BA2RxvvBEuyMmTwGiOaE1JVlw6jrAbtER6C
6tShXdKZTQmWxt8MrI7RMqRoNmYoKX8k1o4JydBOaYL+6Kx9s8zIdsfDmecbv6wz31vdUkfKZno2
9h6ANtLlQ+IVeUN2/bXKcH/3KzNQd+Zz0Ujwdh12mUPv4bPhHxNN/GTVLOzrOhQR3brwEUARGsU+
bAQLTp38GiduEQLONmHRwLUpCt5WpqDc97tau5Der1xmT0bKpribDTopALZfhp59I+XQN4kdjtFs
8nMscYSSvpWwRbIskm5JuWLOZX3NN5qJAVXUX3V36hNRRFTydxKWbkurY+ct26c+dq9jU+Rh0yZM
d3MoEtRr4pK0jcuhXwDkmIZ33jb9dJFIF5NLxdsVVxjFHEf2dMkq/llVJEAJV3z423ybwgUE3O3M
IemXTXAIxHVJd+X42RhivXwl6jwm9r18GJbsKcUPGLq9/qAJuTrU4wxhP1z8beE4lAsHD/x5tblE
6RC76fj1e97MDwhzcdUbJfsSRiknoKwP5NlgE8uTMJU29vlxl7ZYqMXbXWluKn8IBqxxfD0cvmlq
8EW1Bnu9XXheK5QQZc/Tg+BphUvNKZV0VGAGt3jgZM0PgRWeGbK97abau7mjQfBWQFq8491ZkvH6
iDW926QwggUDAeUPf3NB2AUTOPlIu/vLRkTJDoI3+RCtoweHtbLQI8/E1QWopJFEmMOjy+6ZWjb1
LrJqjxZ03bdOUTseWnazcp9jjye9IZgYBnZHscTbTfW+8HVUy50txFOpj4FwjA2ycihLxMKMf5uy
K7zHDXRNADElq8cp1wXIjjGNduW7hbwLwIvH7eVM76VEcenX+/YSukm4SvOu+08tPNFguCVH3I5b
b06hZWFY+auKn5gPngxeC5pHjvhSYd4/9PHuln94GW18Nw/MUztWDbYpP1ODQeTgwpSYO3ICbAY7
7cgAOkmYlRzS+SLTd97YpZdjuvnhbw29i8grmcZHC/gWHbSkv0JLvwOPmGixMmmMiYrSHdIwKWnG
1Igcwxu8iYnKjL/UJoRv7pwlRFsMZ2VX2ouBTkPrPA1bj42J1xBo3M95H24pQ2RMuAtuPPfD6pLs
5OyDc6dhFaH94sUqazLQPP4JXU7O7hs9fkKtziKb15/W8GHRnoOtICGcpl5aCJ9ZE0kbyFwztswx
ED5yNXsfh1bf7wkUzumRWYe1z4PwYGvG69dDuK/dkh1sUgv0O6j369WknuxB3v6R8E99PbIThiri
xfYQeAuJ0srYg0oQ9Dvg9/d1gR3VLddnhe44OKT9ZPUOlB25D88CPES/kg6U1yiADqW/mvhdVpeT
0266VwxJKJhtRO7FBIMWJuiPWo45mg5MJAkF7/7XoBUr5cdg0n7xe7LNSMzPrdxQfmigtJM0kj0O
HU7dwMkpK4IrDofA0u6JITCEdhhyR9XLV/LXKxCnA4ZVsTrcneZNGuPZ1V53fxgHBMrgCG392x/z
ABPW4cIH6HeLdMa4cCth/VgbYGazUXlRMoNYxPOQn9rOog88PAU21e3JGa0uRHH1jaVOciJikZ60
JpqkmJ7NcWKi0/ea2YagENomojCZoZB2hu/A6eQvBJ8M6oVDiKEXM2PMkQOsRYfl1F5BftTXGRgj
MtQLych2Wu7J0FPXKPM0T5mcQcz/hzfBEfNHWzbPc7w8LvDzg3J0vg+0qgGAK7brnTXAE2IQrE3s
vQDKScGo0YXzHSantaalK6VGfuE5r/ZcWUE/Vk9VUd7PoM1gz+BlSLJ9PFQhAGu1OfzQYhuYgbES
S0xnxdrMnTcugn2j793AAmFcrBzywazHtoQZZG7uez1Ugnwo7+nwPXiIzxhtdW/wFIEawfgMFIGe
lBZmw5FOq+hlDgv/ZLwb4w6fP50CD81Aphr6uuC/jRFDf5N4M2jQ3RwRYxi5pGdE0IdIMqzR4kQO
RxoLHhqN2KPgMmPGd4Xjsw80UwOgEDrpjUd22neTAwV/t9IDWKn9bBQt0rWFmzQ1u72xxVBh1zRf
/FREo6GzOxmrvIHPRB5KLDHo7/YKVxrvUJ3w/+0Wi0pU6pLVjw2LB58FmmMKR1mSUrRmT862Msls
IIY6DL+qakHI70BmnLaG8APHAnVT8QNtnt3SEnL7mG3PL2U3/KTplvENU9Gv03CzOzIsCAz8Gdk1
P8/94vHfMXwhpnW+j3tTBOlo3h/ujIp9BFGmzCspx3NmSxOJs64gh551XsQsxmF7U720sAADa/Rj
XK0e6sqUW5ToG8YzJrmGXsUn6a9ca8Xc10jIaLnbJr1pLJQjDFRfXbgDZ2iiNNh/8psLd7Zh7pIz
ZPk46v61elDlUVcw644SeB2Bm46IT3bnh0kBERB534XL5jGzElSN43awq5BYfxjF+nnYQDo1vC8I
JlEadYiYNjth2ZQT+NdzrTjd8FS7XDwrsRLXAzKtsE555AZWkOE4LiOs6XENVCHd0B2MGzC3lAtz
JdmUMvrtjPyuRo0Z6KK9LVR1QbPDB9FX5GbOsiSPU75Djl7gQ7U/DzvJlBBb029mHByeEruAv67i
jjci824lB+6+2aUQihdUd1TjuCeY0xw2E5VrtpD1Qj+7e028lJ4mkRQKi8ofmoQtz6iRCTfcTqnm
JrKspAOZBOeNQ1TzK1G0g2xCjuWzAT0cKUKmXAQxAKgKlUgwNLSERHj0Yd6qntgSDCo5gqUzIo88
aiIStlPNkxVPBE3YBJ6B+wL3NqNhhMjDtWsWvFaFX/sAEKAoebM7Ynj518My5uBJ2OQ5AZvO5NRC
l4p67EIXwmZ4H7td9NfWwhCImarF2HiZmBNVhDvQD7OhT5zpJzJx8FA5Kq0ZjstO391xZrbC281I
gSxnbz+O4cqpyYv+8b3U6jxJ6g8JuFuaPM/OMI04e/U1TXYVbYziWT4rTX1M1KmfcVf3dewHuURG
0Lv1neEy6GIVleEGRAnkEZPCu1b+mkCR0SnKH01M73uYZWIIenQNrBEw2hAhjtGCrR+31iTd695j
QsZA1JIbSOEWgKHamaGE6jENA5lEDRzfHY6akj0gdHcGTTWFxmkdgamYJoivw18jtWOfHMXlBzvg
hgEWvt+KH8yxagC6JcszCwdfcFhuauRUwVRmJjRA8BaW8TGbE26lkoJBOrjy/zXgMAlNI3O2vx8m
nB6WLTVVw5EN23ofLIf0NxuhNiv3F9SOs1agATh8Of4+dV8HVJKIkPqCEiCbKUx3k86CXQ73J47I
aQHNmLbrBBqFseTh2XFZg4+mGEJPsNmdChqMeXQqFoc8ALZ031tshZzIowjN3cqDjJyJWbbFl4PL
KQ3gl4p9Nkoefu7jzAeFKPARffOqPvtWFxbBycCfSre1vgppntv9PF33XKXPiJSvkLFwCfqOz+Am
ezFZqCMz2CcvhKPtjEA3aEmERtn8q0sLVt46e9DrqPneMLDO64QsZpf/gY4YyPbi5QHtuns/UnLn
DKSGMDDpdjz9MkoehLLdkNa4qSD7huNdLw2fZVaOl72jpzMz3n7kGfRj0KAej3mBs2hmWjvlBTM0
b0NQUjuf/uZTFOWsrRrkNCcfj/owqQ96WvKuMjUEecNfrovmJelbnP31Knga0g2OGhOnOh/vD8dR
3Q23kwH+rF3s6lIM5TsxB6QMOM0Dw2HwG52po8TjatW6tAAyu6S+/2NGaqpdiaCLiNjGd5+fEX4R
Fre4Lu7EEptnhzupHYb41FOJRrrhbpCIOd2eIOgWIhzVefpUpoTu1BLtyqiZEBiCMxxEIS9Jwzyl
GJV5No+s2C3Bsq9zWOX9NTLpOG65adhQe5WPZ59igOq3fwX7lHMQic94o+XP8/am66qZpkKS0Ovz
+x9GJ68lJaA2+ZAPtxOUZiNELLEj081rnAQF4wC+HnOzdYT3oA3IA+4jhC/cEpbsL+l60iDDahQK
MKT/YPdIRPhFLHJ3Wt3ex/CMPgxPHq7J/2mOqhywxAPUGcbF+QBcU36IMs2+jEm7UJbs57YuGLnW
uU9pZo8vh3tKMn78NDP4bww41vNynMTJVH21E7UTMgkqmyHAliy/NpPHol3L7aIw1PpD9ol4WHq1
kAi9ThxBtVNcMViqrrw8Bx4HuS78a7tKOfZC2SHWMXfvFXAj9mCaPeJkqneCxOkXHRbvWAxfCl88
puxQA93yChldzW7hsGVtJuJnC2nj4c2yR2y/TSa4rlxcJa2ybw+TVjO5bmBOe0QvnJQIg697dti1
WJIm5LTK4XyAHhFu7bArV9M0yvklkKJg3ko1fXucikejo0mfDR1jmqgpJdZhPPWeQrKox/FSpQlG
u31F/9fUlRQMcTfyiECH6ZwQCeIxlOKxzL32GexheUozuz1fkxZuWGyjR8Bmc4HbkXXr2EnnCqhz
vkV2LUUwKOYEzJfeFiHZKTNzCY0xh9/TbUARZ0Xohc+lw5A7FOj7I4eE+shN3O6rzsv6qq6Z8Smr
tEPt8jAcVjFIvGhvxbJGizmRmXqYxlCb0ZtW+86ecDYIjqu69zcVXxpMMIldo/obQOtf2WazhBlX
PVg+VeuHkco8mOAbyzBdnPQMtfpanGa3/PrbZWZId8f1YGOH/7zZzVVSr0Da65Wmr0el6nPsF8bl
YUADb6QATuRQKtlen1KWo1dlQUztaHPP84rvUORiGc8hCZyXu8Zy9lryrWeMiYdXbVbQj1GzpOdz
UsfnkNG887/OtWEdeO6SfGCCayW7wnaNKuWyXk24KblI5TnbqOXc3asA2FPY0cfkK/0/Ab87CUb8
8bZhZ8IaNo6027vBjaevAVmcUOD8A5NccdOwtoEBOYs4I5M5aSHCDM73prL6b2AL2LFKf8zmQK+J
pMroYgbLXq09FD9U+K4oz60UiuFYL9D8Ospg3a8/DoNcK/1H269fh2x2v6w2V/Puk2u68tXZgaZJ
jrpvWZsf2Irz8HDOOY73c3dEhId7Tpb5FY90Sou0WqGdZhReHrvMw0s3AgljQE2U40bTjmwZV52Z
dMtpFTtvfbfW5QhVOD6Tl8NeN7f0na4UbbT5prjqRqt+SbQJ7MTFOj8j/7xxtuKq8qEHVc7C2Eim
WH1c6uPN8LuQJ1CfD/hGH8ny+mXHbcbwc3Tog8yVYHEN6Id8aJj+KYgJzup/XHvJOPsBiHOUGFYO
k9RAvKQUssrDxOf0/PcdQ0oeeJx8bVc+VwNSmt7p40vH2UmM03hHyfnWxglrEp29Yj27KJf6TWjP
Cja4U8G8z9GNHqjSYfrzAV4EQk1P28KEKtvXq4u1kXbVQF04LICLk4wnm9Ej2YP/+gCBKnds3dns
pSUdbAlAM2z2uQEem919QMLt4Q3se9Nmr2FCrI9dsIXs9M7avr5gF3o2J/F72TOvrNkcBMKhQcjd
AhZZT5Xn9LBDY7oHPlhEJytwUqSJoBoHQ7fUgaRIp7P3MfXeU7HxgUyK+iFH0wQ3FNFeg6lvg2PJ
K8FdIiWOEGb736yx6XbRZhY6SxIjq5ffkXbUZ43JLVYk7PJTUN6IRlCZJgiNhKy5aYyOUpmxTWiW
zk5gEDJKxuv/YUtMlfUoXIa4dP0YIcrtkSHqnZ/LB1uASo5LZ2C0ad7j8bRCuZeAo8ncW1bWjHkr
Vidt8FvIY5my2xfTrirQL/o3YgJJZwy3RsHE5/AzsgxMbsuZechhavRztnVZi2jLnqfXSSYskjLF
km5b8mjo0wdKqy+I1/iCpvWXP/rvrTVcW3XqoilETIofJD2BjaWpUZQSOZAJyfETmIJeSe/6jhW9
AlIj7JCVRZazU9KqITqj9zaIKah7fgVA1kiYx+6lAWDDCI1kHJtNAfmh8ceKG50RAFbJwbJ/eoJt
S+92ZuRMycwtRMEtyvoGe9gtiQgi/O2dTE2SMIE9RSiLYVnvLsp6sh8qRUmMOpL5NH0C8+vlx2Gp
ZOJtf1hF/5nsH+NhrUSiKnHdskmA65+FfmWUDD9Yb+LP7kOrhwPhtbzBQNQiESO97BSF94AIh1eM
ueWGHgQN/0ghzYolArV6Zs+4IvkP27PBg3TLK44mJF4ihcz8sumzKpw3J2dfDymYsZB9+m3V7LLp
zrGpms2ekVBMcR1hFSBChqjuw71Zl7V5Yc/tVT20fjgqAiAX1bC8zHD/4W6jyqKeZePDb+AsiMOk
eHJl89GJ7g2yelR2ONpxcnD2tPvMetb3opufiABn7ZPvCagwjQ//J6QlSJY+DbC7TyVXo2mjpBo/
weICtIe6T3FOG7yq5dEbEZJwGwEjGVFmH95QMS0QJXv/7K8/dMgbtquCOedhEi3M6n2c6hphEkMK
/I902DXx1Qyl+NXxS4SEgDCdL+yHGoo9ECSGzqm1xLcsE1GCpb3LLCC7zrVNjqqFeMrP6Br7lg69
cpmfywVHRaLX56LiI0wLVPFyzlpkzKxGIWGcx7Mlzh1CIaIC3CIJHphPvZXndkJKFPx1oMIGvnOc
/a8rO9Q4pq0we/5rRa2NhpVFwU1aJr0ZaSJkeIxSFtky/bEVcB6YfFlhk0jrkrQmFBgVsPV8TwHR
afkmEjkwLaBHPVyrDmdC2JEPT8VN3QIHV14h5sbnbcWQvErEhiwGo1FSn/VVeycGKpelcb2bhYjB
lHgCEkGJCYhr6r7D52otDIpEDR4gLfMHncvHrqYw7DJuCREzbmBEQGSHn7638KLCxN8FawMZSTKj
4rAGf2Y5ikZ/ld2vYuL2cMr5tejM6xxVB+F2qcKY4t8qjbxylqQqkJBIVwZuPThMsxNhnJz1m8MQ
BOcsgAZJMyd+bRvqKF4fxm6WYqZSMMpUi0XKVsasTu2OWtZnP9LYN78frtok3e57S97WaJl/zorJ
js6m3cMg3g+X7Sgkux8Cbc4Oq61d0VFIM7nmtt7RLDaD3rXTp9zzZ7AerGR9Tz9guCXSRI4BAFqH
q4EZVmas7VmtUKbIno9u20Ml/sudS0JzwS5mRlpfmVAdYyhah1fXNhqBcL3x4a8xbT9Mu3GZ4quu
OwZ3f5y7TKaZDYDm3Rtixo11Ll9zP74jjKu5WIhGDixFaofrImw/nL1+up5vZfJokZQeALMSUYX0
JNxzsU/AGVhPOfgdSlJU8WIzUlpk/WEa5Xg63L+N2b3MG2jy2d340HcbcJq6/kkBZhg8Wu94ctIr
ldBUMtS5ir0WWt+6XZHwSEIRA+JQJGSQTzklDBhddcGk89dg8cyrjInFKm03WlcGEpDDiZLerG4X
tC0RWd/iq0x9muvFM86YVhO6XrQT+/2Uzihj+c9kbLyyu9S5WK3Fuj3MxS3K7UiVk3FG3lbOwqBl
te3wheTakBfmOF6BC8PsJRYghrVnPJVD3F34NuhJ0+xQlsIlvEAWqy/dfZ9Y4OOEBeXfulWf8Lij
eoEx0pz/P2Oy43RM5SXZfq01WZdMwL4tPblFU63O3LZEIT1U/h10Gkp4wOgnz6TxrTSitqJydIS2
j6AI1/GuDxez4VVNZPlefsWRMnxpJSxzSAjYbFTHl237/OGsctKGAGk5DGfk637lm6tJ4ULixZ3f
EAHVDBJv5ojuu+8m9V7WMIjQctQ/mZIR21svBuP4mRvJbtf22yIH6/ZAcvdouc/RyJFQkSFcRuOO
k8Vl5GPlCw9ThSxiErQaCDZvTYXm0SDGhmsDx/Ts7T9VWd1N3DBhv8RYceQjzLrHVu8bcwNBNWNd
Rpy7l7pn1RBAqGFWAnDinF7u0usZk1q4TElfAF592KsXALiBgU4rctr94KzxZQ19NUaANRnaINba
y8F/LNe5Vb/bkpYbYSWbENsDz+6vYHmn1Tih9kHSyeyFjKAnZbf3jWKF3xrWrSjk56IoStPU6y7S
FZ3P4cxmBGZczNwWUSnyc2tCjdNv/Pzp7tP2fZIssCy9GZ4isbDBhYbZlZ9mpnwxkq2KLIJkOcDZ
ArboDYhHGXjX8HDnrsBii/AhhNb2jNyFkVbK3TYK1LeHo3sxyEFb24pFus95LhCHJjaGybXUD5Zg
vwdH/YOF4eO4iafOqJ+bafUitfwfW+exI7e6NdknIkBvppWZ9OnLqSZESSXRe8+n78WDRjf6Rw8E
XJwrlWGS/LaJWKH/7G5v/EWgLPp9iEpdlaBQlbvhnyYxDO5VisIiY140TfEHe+fl0GlK6wxp07xs
o4XdouVwZAk/UUSm/8Q6+UOofHrYKrWnUMHDImclWhVGc+TwMdFKIRsDQycWXcNKbi1lCfCVoNMZ
oMah1aT+ZcqQjgkdR5+0u8ktZf5KiUo5bTraNqnvfbnWUrvby9DYZHkhGjyDWCjApLfq+9IoODgJ
pGKmWdTOf27zFFYGtQXv+Qj87NHKUGFkLRkibPVmlP6cSv850JOc2W5eL19zTTx5hA6TITrbd5kr
QyYrXUPaUUNnrRLkOfZGthqkC8LX8Xeb+ohhjLqP8rAR2ndpSljDI5Q7pLu5l2LxmGDU17uPfFW9
QsPsgGyyS+eO5WsJHyeBV14jvDsQu/sgaww5E8MMPJA1jeO4vP5nb2e3YriKKTOhj0hc6nEbyNtG
BOFokss+fmVAtg/WxrndVPj38m4b/vxnfO/y7oeXzk83EOS3bdAV/nPBi4NJG5HFf1oN2T9ZAycY
hsRA/B9LvMkycretnVWdEDIeLubgWl3ciWNsGZsxKaXP44HDKV+CLnVW5mzMYLHLA05Gt5Rqv4aR
bhhqRHMca/pCAw8QS0Rkt2pZ7lvKn45wFiyBu4m+NisylYG96Km2vSgdreG4mcgrczQasQZnaZQZ
rZsr65pqN9fPEpqCuOT2Z7UE4kUHgVPo320vfGp9FaFiZFDVsxj4/zruayIVXwD1EzPy/9ru2W3Q
2AOEbBv83s1I3uP/8N/nlkYGQvZOrmxQCAgjdxu+UGUgWil3/qcVXyt7tg8VVYBMBcsPxDVLyIdi
67tGR8syxRcdU9Zh6JhKVN0mQH/930b9jPvwJQOXiUcLliiCQE6HhCI8ksgp/M+3r3AhNMZCbLBY
OaV4Mv4Ldv+/Bv4dJNDG3jjGPmtQ/SvrCzYQFNjrC7Aof7BAgWdDiPF/GiAGSr6VhiO1n3zg1z+i
UTukkk8PTVotdOuwjedLluGui8T79JlYmzPZmdK5cFZcnCduCq8B6pVnTYOnDg9TN6D4Zods+Ozr
v8YAELX+S1JIjG4+OvPi1trxokriUdxtTZt2JU3vNhHiqn/GCIopL5IlAPRjyxhqUV2DgYu4Dtj4
jdwBT+hoZu6IUubUxUf0l5lGnUQorYMJeQGfvkXvPwxOUkf8xavsLPNBMntHzeBJtKQ7RotNcupS
hYjHXO5AJyMfizA9HNpH2ASjzsMpQsk0nhrXcQf1KrEAVrq2sdtL5IZHimZryo+EYV6cQdxEH3gI
9s2vMxWaozIXI6G4QGU76efkdYD1Dh6pJBlAwpCtimdRJ2rjU2heWVseVeuJNiOQ0DenbxIeOYFK
RgVbKAsOw3O3IS6o5LXam5PbLcHQvmoUsaTAOsSXv5Sa4GjjQcu/cuJORfGsQvKQcCTE0eQn5EFT
FZEvwGg7qHWA/3t5dItbDuqxChoZEfs/CW3oLJ5TjbTtLnvVJafMxXAZ15AtYKiy4oq0Ck4sbgL2
Yop8bivjknnWbIZVYeeN6dO2X4AMXKz+swmt9EtslVMeWeA0Hvjp0/xJpZL3FKTmdVTTZ7t56QxJ
4XXOS0/JZa+XfjUjk3+CNsfvDBJEq7mwtDx2SqDs+4B/oEVxsJHTpY/fhpaH+jaHK/fyKjsZXkzV
cvUt9iwzB9Z0OuNhP7PEOe850ZKCZpL0Y1aOGhFwBFy56fAbMMSDHelDr/+mxucUXWPJDCocqeJt
wP1vRieR34tpr6PXt7F4NvDPUU7pnyVqdrTMPXTxlaG9wpcEu47cwluUymtEQMFZ70kskCvxJNTX
HUDfnisVzNAQ6pnItAQhCadu81Mqsd8lJ9JImg5UgTW5bTS5IoJau+vdplyCThgClTg+JFKrbS3a
xVizR2OxCb0b5BpzyYQ5YFoVysyxCs2rpcxP2aHr01FS/mjTB0Jp3TW5l4k38ds5DdjXB9sfzZge
O7Yi6iR3YS9KJMyr6SzKAaZDyEOodqHgVp+xoPr0NgFxs7a5+/eq2V6Rrcu1cVmt5Yro6lYK4o3b
KG1+mNxzwqE1cVVz9U2GprriLJ23mdMJGggN5h0pzVVfNUAVHA/tOe+3s5J/ySOYfZzdfXNp/6mS
L+wUysHR6lfK45MMzLf9FDXrvLTGVdDGu2l13sBc3HoqpXkWkvUSrddubKlMjIsw1VfL2q5GPl+R
l6VMNudj1XsILzBuzypAt5dPlNDXWpWuBVYBfMB5BaepvdTdfEkGED6Fu6UPMlyOEzVFfGYkdoOE
ki/3uVjuiPbuPWeWSJNBMIZNnKrXknnJqNlrm9IroitP+G4FwdC5RN8oARh2Rk7Ng0pybqGdTOCm
wwRhi89Zzs4IpUOU4OE4ZOFcuCqB5B2Iiza5N4kzs+o2EYe1onJKB853uuV6fROrZwTMjbF5c2u0
d2B3GMcvavfTRGYIdCl1U+FEXutZ1+vzOL9lJQI4f80/1Oqf0HkaQXbx97np2ZQLLjGGXh+fV2hc
qWx3+m80KIgXRkdKNWepfslb5vfNey7dTdHpdnH+S2N4Sqw5RCm5nekMy0VDgA9n4FjGml9zcsDC
0Dvsg7WPpqUc38gJcDDzu2VU2unmamYCyJpgYNHyhrL28R/6yh8reay7GiUH9LllTsJLnp2D03hS
I9sqr/u2ShwWSHLx2qvdUzOUoMi+l7q6S2D3Sn4y3V/YkjfK8GSs8CyE74iEcHB8h25d/AbOoaE/
Yiu3hw08ZBXI1SkhglJgW2xwiA1/GnYTNWuYPZSrbNx1Tin2I4dUDsCTh0TMToRo8L7tX8t2fBhr
dzMih+efkmQo7EWSjilOTaHUwkzWGS9x654z9SdqYalwBNTvtYnFgUq+YgikC/29lX09F5+8ofP1
S5kgdK12mVpwhOBucStvpENqWnuZivXSct4nvJyQwDyPzaI/a37lKXtYWvmG4csslddp0l7BNb4m
hfC08tDo7jOFRjIdZiNgCWcrgnRJ0jGoSgD32znaopCELIHZXhnbFKjGatdASQvAl6uIf5k/av8O
RRTmzFPb7EEUjki649swg5JrjHDGrFPTLKAD80Tjk6YRV96hYBfdScMnkL8PS80eMqSYInrV7HJ8
NJ1MwKYvzt/aWmAM2TxQHh4uZ1Ki0RpEr/UoPjsze0CmZrFYOTOx67IM1sQbtH8Jlpy6Fy7ILy8V
m/ecHOZJYocB3iA9JaXGxcd35lbewrhial+lJg+UhQGcREEw9A47+KzauCxEtiq/xr4PUj0NClW1
GXE1iuhHOx8RcjGXQpCAyFbNgadtVu9R+ez1lfumtQlbIQQoOkU+K4XJyC4pl8LU7UF/GOkj004y
rxKoqZjbK+zMOSAHJo7c1itFu3oqJoL4eO2b7R/uWl26I3gigyFMv2NifhS2tul3VF8s06mib3k9
GVUN47Dz6aMqQKM80nzhjsdLjZ95eazr0pslZ/zXWvK5JnIS5GQq3JYqD0DhLgUFFaWXmJyx/F94
XFFKB4KuB8tn/2+NPtJsdtLvZMouQuc2gw9e0u00wlIZrWs9Krhm8yqSQZTlOWoQvabn1MlP1P70
WC8D/MNz/GCR8sAzaP6WOa2y7pWZGjULArrEVebIQYHnzIOEeuOspN/o/Dx8uQBPMBjHijuXfstn
KJNhMm2Vk3ZMtzkqazeLZrddRyIL6EsbME2g12/MxGUoeWoksslPDuN3OcT2yGYPHDk9qba0L9G/
Lg5K4APYJe/Kkjq50KAmdttxuGmszTCtyoPTlp2zAmAr5tSRlTsNmoc1yp2QdrEZHtETMWTLZl/k
IaEkDNu1DyR8bGL/3hZeQ0vdkAcH7s3AYCPAoWMRj2rfFhXnqy4AXjKGSIHKqiKsrXuEyigxgi0P
SaNZSy45mxUlgr+O8PGjFyZfih2jvmo1ufa6AkJS9opl5pD/7PbwmO49by/5Y2iLJ4iqB60ZlmN1
1gJBroIUqANzXm/VXiM9mKNnqpd+1RY+oUcefk20c9mhWYPlaA2fVq+9Z4X2VuyXktgQrMaSOw0n
jgBhU0guEnyrzgOiqgNRvrfbl3BlKEYAHAnqwkdDFb6HIdWy1wyJnaV89qiUqBWK46QMxMYx8O2T
/fCT6l8ZAzjAr7fWyO94p1JxDnNLDxdLYJF02jF95CPGj754YnXxiez1eUJ0h29gGovX66JXtLIX
cz0GXhskYHqMlVGeHnUVqYboMuOTlDDN23AylaCO0mA7Fur7ZHEnL6WLsN9deXfn1mHfKFbsd6x5
eHbD/KqZTqf+qLhUVoE8oOhazNIHnpFPWVA+BgLtC8vrhlNUNkEbN2dTVsJWrU8ysKNrovydoXyU
+uegnuYsC5F2hQNRrwx3KqJj6lF3lD5ysPVgSHzyYIpncCf2ggaex1koxMdmxk/eMENCWpkoOyPE
BiejIMiUd3reu54MANS9OpVuS+8SmUd6BItgcsIoGEzjs97n0pPplviMtOFtJzjpTfY0yf1jsIT5
+zStMpVo5DK1gQPZPqrordJ/KuGaF8/MIEEidiompw2yC+kAPYUXFDlqFFaUkVtR+LHe+9O4+Ijm
BHuzrjolev8pSr9KJbd1zrOZ+okpH7kyLb2wXKGFQjxYxaDneXHUxa4wYeWA+HNzI2RFlaDbyC+d
hppabPDJxaDuDm2DrnrubBZpst1OmUNCMnzBYOIMom/Nopdo+6a4rjfN7vLeqc1L2vIujcLG2g4V
ce+Z8LVTeMvCJmSMT2NgUZaeSlRWMAw2WOZHpGMsJ1ZCHatk4WepqV0Ej9xjv4w+KBpYeML1kdgn
Ce1REeydXJVZ04O+jfSmUIrGsNEQokV6SNwhirXQNDAKUFmkpRimvEJS8Yt1vCHwwt+8uuQ4u21r
RjpL9szI68ml4ibD8b7FcBsU9QkQ6yE0xq1NquvYoZDgdcKqWu8unWy90MBu/T2qlLPciyEDut76
TEnbindf7MDBVJ9KJTpWiUggMEtl69CAhM11JxZpB1HRGtx9pXqqC/IABNhyNYcW+aSYFg0X63yr
/lKr0hHfabD9kUMr+65Wi+xI7YxsNlwknn3LvYoTMuvpi731CHGMzd7W3UtiDCjJa35lFl2OqNxl
LAJELbm6qDtb+dXspgC1dlQzspWUlRqbDpw+p+GHjYOy2Z10o9egFUDoXPhUpaQA4fhhKlCqaM8j
J6Zckaz5AxfQe4bqUTY+l2Kl1DMf/AhpMXm5KB/IAZ6bYIw3WhPDb+bUNxI+1VDK1uPAoCRnajkw
mpbnY4P4m+UbsaX1qddWThmYhqfOdBGtd7112bV+2vCp+9QkRXOthO+pd9P2h6l5TUNtbuA2ymP2
avJEmsj4BTnMDOvVot9uflql9Jf6isEBmd/66LXoMRH31GNd1FxuH0pTZ2ZEIlu624SxTLzafm5r
eW0zV6ZjaVHGR9kHA9iO6amCfJx+Cye49vI5KD88IhKp8AhYlJ9u/kij3E14iW6k4qho2K+LdS57
7quRzTf3Zju7EplNWXwq4bDjn+llZ65bOmPL3QZHhDqZKr3f5oC3+yqwpGNJ8Zdlb0oLxKCYmfQs
DmFog244EbuWTMF/ZRgYvzRnt4PjwfZKU/HWePVW4gJg3oxD2OK4KCzaG7vP3YUE3ap3tT9S8sD/
FjK0K7IkyPjX+TcpRrTSsK7e2vpvEU9hzphhFE660PCAMa86xI9Ky1zkKxD7PxdKyi5PPRMzH0q5
JJJdMfeS+GIpHCKkyBFmlFoor2y0PsEo0VgR3wEcRyGizHgnU/elF06QBe/aZz8+4jx7prL+sGLH
6rIj73VB/qeUwIiXMhSyMDM3e0/zjZr3knqJ42kpBbcX6eooHakgm5pWKTlXVuMsQ+UQ+Oa0deJs
zTXKFUJ8snNdPZNpcTOinBLLlQ/79JuLJHQCJ5HoxgQ/lIruDFvv6Khv13rEN9Yipr9jmU+ilxkW
bwmotf6nDr9jYXKb7ly8CoJ5IvInTsfHtgr3VLdxE7BSIy5tHrX7koKqBpfC02cRxlT277155BDz
5oF53HDKBUI1VRCWsnnk7cxI9lSveNtIAI70EXQPJhXgz4PhpCrkCYUjw+KIZdTJQlFHwLpuCDM0
sl5EyKGTPbdsBJa/UQNJIXtiaKXi0MXoU9Prz3j5zh9rIQeRI8P3Gz/7dTsnXBmw52FXGgFzcSlq
A8DtNKmK8SMUb+Ol+BFBhg8Iuxm8yCmTtf3lhTC698xmQK/iL4KfSOL7mJwJsn2ZtPJ9Ec5728Fl
2aCncakY/6eNcBEn3rLjeF2x9yp2WfdeS44XajVG3qxVcEzjQ1561i+/c7M9GUXIsi8XNTRfxS9+
2hcl+s4n2CoVRYgHLMsRmZUVg3lmWEpO68SpDr4tv+AmZ7N42xSDnPL5qo3Whf4FQuaBYpOG3+cC
oIPRJrQsMOLyt3lJ3WWqnPLBeMTZX5I1suW189uHmKB+nAS3UxgKDN58Srr7/hDuIQgpAaFwjyye
wzr38rE4D50W5swLGjUJxeV7Nj8r4TyJkGjwCrNsLoEPfas1AswkiP7LjPYXNb+Os/pcevlJWU4S
xiUyksv+6ehzca51W6L2L/sXLS28ohbdti1co2YRBTgaoJaNlONU/FlWMAS9jNKzv6EUp39JzsZa
XpDEs1j0YGF6o1jaW3lPy8afE5d00bXfwqb/WJVfVS4eBKKq6QPoxp1JQKPJrKMtP4zmOi0cnEzF
Fqh2X9hAjm3tiH3jjYqAjMp82f1S4DROKIlPoBmPBXdyZAY81ghMOY/wXtEDXfNmzzuTXIrGyF+Z
mUwTyrfAsBiNnZWdjIiPjoV6TwgSQ7SOR7rKGbpmJ/xJL0Zhq8J87HB+V1kFheGXEV35m2tKd13/
66VzZrr5hXdBx5dCcWPhytfbP9BN5cxr169yTEHF2jr+F5ORFA0YO7wAs/YhnuJTmtEsYmP6XJl2
zPDn01rzG12AM4NQ5lKzz1pHJcyy+EyBdV4NRjfNxTSZz/EGMvmzvyK31JZ4BQ1R7ii8gqbojerq
MPWyTYIx29MAKuJJPNFfE9j2WvI8GD08fprCU9bXfosT9FvS9BP+2LR9Tcr1mU6PkgJGVB/tZt2H
yVkYdaAKJm/2tPC65ckpaS4iKOXiNLgosEBfgz1VkVbPw6GhHOzsnqyqYcx5OjTQqBMKdA4Oq3Cr
eHQlkNKrdon03RuAfzOrPC2tmJQ1HkhdMhwqr1VSL/IWQ/Yr+a1od8xR7gu96kVl5yWMpDMG4G3v
GpHuFOsfTcmu+GxZeHWKwvK3uQy5eJZHOWQPGMzUJLkVoPJ1pMrXTcOLyyrokiG0mF7nknSpizwo
rMtwmpjKVi3JaMnyYhhPhcMDxA6b6y1zrSkNrHi8MvW2oJtC2LB6UNiXRW0CeuSZt/MsTqHQX4rI
9GMVLdQvNlLNxkrDetBuqFfwEvdMs27dqF+JnLvgwWXa9MP+Gre5Wv2eTfYommTH7fecO6Sk+yKk
q+wHv/Fb1Z7GJL9nnYN6xOrBMcwkVB1zsTtHpXxW0GRo5blNUPJQd3nG+jPuvInlVUKomQzc40y1
otf28KrWTADCTTLOLL4umfBL+G0MH3MvgGNpWT75GllT1teawPMdjkkLwmM6/kZgd9DEH1AX+677
ZSxvI8qv7M9aOJlwn26b9FGDfC5RTYxev/3KSshPrPfN+GVsmdW/0pCL9dOy1e8R6ztEyyVi6Kcf
88aJOpz7Aja7+BWqAOPNNmirp7gMYdTIwZIZDIGJEzuh6VH9opYvDex+YgLOvalflpEXIf5WAVta
ryiuUXH/VIonvUxUbRZBTtHsSSTA7CEBWsRBu8VO23xvHQKJOney8oxvExag8N4p5ju4ugPDXS9R
e09lldkR/4K8Q6robKTGXWJexCKBZsnVMP7o/Z/YZdrwJRvlVTb7S7xAPEBFLAoXzSahQ+R2ac7n
idHeNh4GrzaP6n5EyckjozNDK88hl5zF4mPdc0OJIBhOFbdcrJMVNrHnqF+yH036mwkMkV/mzrqK
WnyPa+ue1vKjfsfaFAzJt1CSAIfEtGAFZDEjjFOJQr4607wXhhT2hch7ZApnuQxJ013hRzMElMt9
FcJWCYEJJLytx0yZPAaNlyizGfWnkYFylJqzce4oplcvOl4r5iCUwdN3naPrq/kCJwLlHKuAH5uc
5j51W2bqGuQViHXzdkWs0pOVJLPGGxnDMUTgv3SMSFXAw1pJmBODVmMNEvW9qrJDPmiB2PERFR/Q
yU0mSmTU3nmRMWoyhfq9YNWDip19yv7K5UhuWfFaGg5Ln8reyyMMI+zHcIkjpDbI6DFcdqZgZk4S
PHviN4fPadQ/lmMvXvtstIs9ipyqIKUqiKUr1br4T8ve8P+9QWZRfSmZQprxMdVuWp8HgEwXaqi9
YGzF9sqnG7d/cWgCA5qcuCmdeDLtjk8Zob0whwItuhIMlugr2uzpzPrQ7yBo4KF/SWuyY/ADRCqt
aH6c/0EOzRInAXK/kEr8rMAfH/ddz8Y9of58lrnb8cuABMggQnA2dE2MCeF3PTyQoR4ZN0fSK5qp
Xo/vuAvuW3ReYWQMYDPgFOyOcA4n48q+KoMhxpyPafRIL8KyUowXiD+MzFB565Kfkvsm1z9stUaC
nCeko1V7z/kZRR/rs5oOrgGiJzoL7Fy0GpMAGND+UVd/d/HyUWjubSzdq+g8Vb/A1aip6vaYj1Ds
LcqFQc82AAdDW5QlD2Q4p2UfmmjXdiO0lf3VtmvrDzQ7m/x3rYKjLvDbWhexDwdWodt66cfvWEaG
pdDqeyWCid5XnXk7yzXBSwWjNKdeGy7JTOTzS+ahfaCI/UHa1twzfuyxY9d73mTg+DRNknXO2R6h
evT4ItkHz51Q2sQbDcce/mwefeQsO2jRiBvnyH+3Fjb0uMTfkuQh0LJpCw3l6/Kny77W/FmEyJTs
gc4twbq+2EZzFvPhWBnusl6WCFBq5rFlZdwvMwuZqRUE3OyeJb3D/yPTCeAcZ7o/05iRA2KzVndV
7UXSf7Mq7+gFBfUP4ou92du1CdBaDc9CcSVBniA1LWtei5603LU+6neqXcyZcf2TZh7aS/4Jw5U0
91erDvZvVKx2lYVFqCvGKf7GasY2tAMnKf/dDVMjG1r435yh1IZnA6eyaj4lDMNoqZApaLbKZCaT
383M5cfoT8TyeXw06GZknPQG9lH1blY3OXP3T2WWfH5SUXrlikVMVmLJYSWUDzo5EYINdGnfJcI0
wghMkzfegDkfB9ZNNSOm9fKuV5dc+2zLE0fe7lHg20cxLgY2wzkT6ZedV2Ggu0dkzjbegmvUh9Uu
RKPwwHIYp/6MDKtC6E3QYcc3/FoBOevzfQNT/9kSvd2TS6oFyfzB1yiw8WeD5hb8faBRabiLb8vx
Wz+rqztr840XCKtH85uQTwvB8n5F6vq9qhM7GRE4tC/dcbQ+yo5rhAGsuiqLHe8XRQope06K8IV4
GJLfy+xrcCaNRXZHQXHjd7JH4o6AdbCO/FqZ9K5/WQL390xaJyUkc7FAmD7UczFRKcUP6sZc2i4x
d9D+77UnAgewVae0kE6VcjiTMkU1ZADtKpq7wk48ygC8HMecKKo0VOgeOtAjL/1Qn971WmGgjJYN
0XJEbm5YsmvvUAglOOiDpLkfu5RygSP60Cl/ciiBevt7tm5be2yxL8catdQbKows/VoqVGGtV69u
jtq74rcb/jCc06AUIFEZIesWiImJZCYLRXnIxhOfTdN+QuvgK0NMQM9i3SRdPQjrRqd3atghjj3T
stkWK+XUtZ8oViTpY4TqZxan+EM0Lhh3p6PR/0LBDQ7wnbhoiKq0KB9tf5MivrJtwgeZe5+/qxuX
HgZ+t7oieb/uHjZeQVZMj0mYThADN+O0f3fd/JCVc4NLwaghafKovuMskQ0KRRTt6mk1UOINOHGu
zQiULfOVFxZaZBv5w6+YeeTKj6cPb6N1G6IvHFKXQrBlQmLFexLm6mcm/Y2tD351rSN06l1n74Ur
WILBZ90U8S8UKeZH/ogc1u/zfzK/OLitYJ2OxG3z3s9OGN5QxkK+W4pfk8Lw9EUCbmCxGkKwo7vc
6vFbTuqYJtzB1Jrnavowil8d26lusTM+H0k7bFfTOnV2JS+Yl3nYSNjgI+NbLtNT4mvqmmgPGnIt
VGypl1PYUVlCraUA43vzoXXEOxrPo5CERhnmun4ka1RLGa8+1fKGyzDSmiOdEtdb4Qilna3eomY5
lfm/2q2SdzKRj2iXFVy15/hD1hS7gT/UZNmx0l2ILGAr5jm0+G+9LvBQYxrjf2+jW4nBMvs6H1el
CcdyAiSDelxIglLscDV+Q87jKeerCym94XX7qQcY2jccLlg/+vFHbHnZmX/j5kPx8FhRn1zM+qRI
z9Ydq4lLfZ7G1/T3JLUvasebFYklxpFZv6v8vyQIsLD9WGZIm2xcMoOXH2AAi/EYhAeL6gbXm8Fo
gu5HdMrhFmTTXRiR/RHUhj+kChveuHXCaNir0lsJUWi2jm2QTG4dyOvvcbStcABZPc/UH5t4Gfis
5Y+uIWCxPlXqjS+OY3lcCrfV7xrSJr2/CRa2rwHd5IvkraqjryjtUwmx3ksX+5LJ9EDobt3ipMo7
MsxQrOuwYsgmiWWIF80TexdXW1AK15oILpWYAoziG+CLwpUFbHri4hjUNj4TMXmar1KClsGSafeL
cEqVEJvuxVTS205NR4CwSI/sVNfda923b0gaS2V2n2nrDw1Ho2HrvWDj38y3yhehqcFVr6XBX9fW
t2jg9K9GlT/67sP8iEqWKNV0jvZh3h+jPmBjcMCsnFA6Mb8Q9ROcKoRdh3FCmbZQ32YBUJxGCZp+
OteLcJCIool4ymJF9UQsVkWZPvUxfe1HFR/DwRq1Q6Gnnmy91rYw6+wDAytFqYRKvkOAiINMMGOP
lZQv6SRynQhonx/q9Gno9oJTzByQCNfLSVwHVOw3XeaZcaXzLunfQARGsDgMzneGzatR2eK02Xlq
2VteO3KAf9rgpxkkTNYgAPoMAoV+q8wGXLLsUEo0k9vFq2sIi9vCSRTKyR1/S3uiN6NEPZFdlaig
CCtDAQZEOFrjOa83R7WOy7TyG5h2qs52bqV2LkonDKY8eCbmoLq6lBomFZTrihm7CUyvxbWEr21W
jpl3LNfV1hGzVU3KvRvvCyBDB/S6yA5Rxw4ETG6uU6xYnlSlrDFjX+eP0ZhezCBYEc5gLu3VYpfO
RD/7gRjuoqZ2Y5LvBvoO9uNIKWXidgZ+vtRmlW8UTMjcLcRW4hKO4sbB9DqTSw3PTuuM2zb5hVj7
WsXPmx51UiAbLnOWiYch0d5YYL+V7W0RoSIzSDyX8Xqt5DZArVpHz4LVaQGcVfVLjYqKAwORGcM6
bbsY7KfN7g+4L5eoNFdVfrXfvVSGSJ9DkXmlDOt6rU4REl+8YXgYHZw0NGtVXb9EDHmZXbL5RpYY
D3bySxh9NPwo1p01PW8DSZQ5bZxr/rP0n+IHjOTA0la4FtrfpdxuqZjc2EdLW/dWPxLelwM7ceW+
w/iRJhM73UuuaB7z7hZNNHjAGc5odRgYn2p0Ys2WhH2ThVob0SKfiN4L81EL9iUfiCYapXmmF8BL
inS8OYP3e4VF/h5ve/cVC+mzbG7i9N3QMXVse/lcqf/7WmI3eVgSbPds5KD1OIVB/bXrF4+f6jo4
yB1nWfdG4dYiVaznt0QJI/lVZQKEsACLYIIvO44ucaPdjc64W41y13IYt8ovBoFyId3Uwu8m61K2
lz4RHg1bsJZxJ8UR8n+7JtqyzgEdsVT4podETo5Q9KmTmbEWfkNuqCGG4BjQHh576O5tGR2VGuDx
dEzMLTCBNOtOlynXUcne4oU2sH6Isj1Wy3VJlqckas/kmJQWBjfxFMfTOZObcxnFZ1CE21YGAzvJ
RTq1yeTDGPMw4oEkcPB/OrnOWqsWbQPPkadPvL6OCi/mRfNN412kdc7ISaJv4dVfh2jMgnxxuukf
lrXzlAOjLsGIKRNvWXhz2YkFiXokoZonrnVjvgUpd46UCbbU0YpihhEn6ajKh/kmRqojRT1q1Mwr
NsWreOpyRD6q1ynfLWg9C+SMJPwqt/mYicfhaUBY6slmbOIAE99+XyXkw1EqN8QTE2sF60XCH8lG
nD7Ql9CjH8x/0bSHLCRPU6LCENujaBgX9TArg11jDnjn6UozX64dHMckr7n9Q3/vbtXw2kpXiq1T
7soA00irbBUympnAqpz4fEwz4oSoPBAuL6wBVpsAXbmP4wY5MBsD2Z7I3hTUxSn+F0nntdw2lq3h
J0IVcrgliUSAUaIo6QZlq2XknPH05+Oci+7p8tiSBQIba/1xG124D6E70WsRbpwPEv79wTGIdki7
85RPbpsSIj18ECaRbPRXKAcj+ktWL/FMTkcFRXroruP51fWBjUlPOAAfRKk5SYbGhDtmnwfoMQhi
R+Al8LA+NsttEDNuQxTME5Fc6ge2qE6Qwo16RVE5LlvpSbHpjsbAgRezjX/AyBWyeZIOWYPLPoLT
pSSCot9o9TuLCvOlDsT8IEgJwmrmhYcfxZ+z7OLTAu5uXvIRYnyCUUiDtNtXKMS65DymCdQftS5E
9id0IzpkT/pseH4BHN2KvsqzisbBYGkw3eJ9KsaTuV1ycphpm9I73dWa0pusSzdXxNeg6FxiX0ZP
BgggoLieTUr80Bet9zYe76XJOjxbN3AwsBKtkx2abA551dyYsKvm3PXjabM69IbAmLDb7tQBZg/v
GNIQfUvBSKxfU6vQX/lleFuk2hsyzUuLAH1nbKgeur+BUJ1Fbry2jT2pEKGmyaQys1AXkX3hqXIz
6s8SPWSNnc1LOX9YnfQQ9fa9zFkC7ir5+NqK0JoJZ0bKtFLoBZtdkwg9E9pQA0zRybERDpdovqjw
uuecYnut+sPLzmcJw8lMopOBqFbRcZMOxtkcuZOPfbTQ/jujE7RNkKEZs4Q6lD6HZZmUwSboR7hG
dIBgWwRYW56WFX5JngG9pCvWDy72kkzOBPBgoMFOtNztOQwJb3AQTivC5gqvlyKISi/zqj/lXUCi
7WGWfS0Zj3pjBm1anKr1vCXFEcGq1rwurrdJ9CxWV6qAb6iZQBzmaxS9HjlaRQA8adKICumGLGgq
i7de1O9jvd5LGNS++UcrsiYqF+KTWKBDyEKRM9XKb3O63KZKuZWtdhNIi4AIg43SNe0S8+LKoc1W
JpM+HMXVJd23WVqfpMikWuCOdXTSrqZKodhHVGlHYT9GoaCYYWa9ZCyCrc14dZUktBLEfl0NKLCY
pxZYE5GgpNpVuPahipIOGJa60IWimVwuUaf1x20RjzEyxGJCTqcfZ7uBt5qUUFvA38HT4tk8Yrki
nGaMRnQ9u0gIAVvdri29WZ88LsAyZqg4fKHliqLMWYVr9r/VvFeZkGrTw1biR4AIavzKbDb9CfTT
QjJHqvJx6scjfDARTHcjit/Q0/BML9RY6R1NU+JdXvW7udBg3e5bxlPuezVKAPGVUElsaJJoUZwc
jV997jRpnzAL59bqVhys09ijKgjniMKmmOYs01MTUlznezvftVl2aPJ0FO6fPm2Yclz91+jrA447
W9omu4TdJtnItrTKoX7X2UD8i4EkBjmCw3es9CtBU7O9j3cqAB2i7t2+cBtI+OXRmjCcqWdp9qrv
XrlX6eB8x922n/iMFCwyaJD7D5AjB11fdBmGT5QqsjHbbXRl7N/PA3xqVjvAgNZb0dt5gp9fRiTA
BSf3wotz1TNeBg6Uyy8B+4jegTRUkUr0TEFFhCgK3FVNpCvxYEnzJaNBldAI0K54Jn7iRO7xCUC8
gIhrXxH0bLTZ0aC42vyh4SpQ99thNvQTU460aD5auECSGO9kOnTz0Yt0RI7fw0oQS/lsQXsyp55i
h1+ALGP3UnL2L3LlnXh6Bdr/ISH7sLz9tchbR7YmZAgPsPnBSJYMCBsDwriMtIUodn3LWCCUOAQj
R7Le0TXGHQkl0BI8TM2kQwYA3Hvmbp4ui0TxbG7DqU4QWzX/VliyqobdOnHjoCCLLBw245KOsL0v
kIo3RYQ2OnZJfBFVwY3H1KsjYIZXaBjbBNLCOTrPWhooln5Mi+0oR80xGzjtlQFaMteUcGsRRsYQ
sNoRhJ0oLMlD9urzROPZUILKmaGPDt0FSA/NdRklniz13lbLnkxjub7WWPxHX5JXn/IfxMQk1MrT
3pr5CPZWlnnZYYyXR2RVj6VS37MifZepEur56i+eFd0l7tSqQRyXniqstWpbuhV3MfH6FUe3WGLM
Su9zHRB0gj3w2EMrIMCzV5RefdMHwP36IHllpTIR/NQDENhE6TdLVFTjqKma/1fe2eXYXIW1v7TJ
FtSxExNdWLUGLpT5mFjVcW7XYHojTcTtZDTl48osmb9ZrJKp1D+6pv2IIcFKhQ9IMz8GehgR0hI7
YxtLsMBhm9EbkvZ+bC9SMUNwtxdRLS+DZmdXs45OQ9R5Y/dBQ0Bo6V2YSh5mubemq24r9NOUKV6T
dCcKbhaC2raxs82cMFWisCiGBAUJUT+J241EizH/xaRiIC6SBWKhGUp17jmCCMjZhcUX3ZlBzFrm
HT5Ddz6bPYowaQbDg91GSBfDFizuKiQeUWIeZBz6/ZUORLIqFOuGas1VCYPJlSCqegwhypGYkDSv
b2Yx37oXy9cdNOj9zEK+c2uZgUc44LkcbtYn1Tk7VD55/jQRjcc907VgR7cepnOIXBK3vNfdmSDD
FXlm6eFIhOu6YGVGDsZwkCwiSuA2yNWvoU+PZMX6RBT7tQK7b9yZzCwULCi3EFdkyOAN+o7rJkjX
1FPgQBQ4EC0pXK1UicglqkVC9dk4JXqvdARbk7/FVxb/bI9qCh/d83QChSQspTID9ozQzmJWFQ/Y
j8x/ZrNcs2G+rH/Q3xN36/Yq28RN1ldPjSovRjdTDCRu6oTB7xvJOi9xfuJ2kCtctKFl3NsJi85H
yXxjYScrrhAFdq6tBys6EgZzAsnHt+Q2WMrXTbP10s4hvUZTQbamIca1+/YDhxJGK78L0WirMPBd
Sz4BSmvUBISv+BPy01JY/BW9+sKl0LAXWKxvqwScsl94snSerCRRPBH5RNHQxawWdiU6wkhpdoVs
HHxz+IRZs6BnsKagDU2l1VtIB9SF6RPpIvn6HeDncpX7/rTE/L2Gq8nBoiLqmLgH0AEN0UUvhquy
8MkJxLJmiINe88987q3kjAoKTnFBZqfGh2/mIE3/IbJuV//Jz7N1Hhka88rdjL/1693aYd3qTeS+
wPmE1cPupajNunj+mOf8o3mJjKRTeh/Hv30MosX/q90K1PMbq16TG1csBhgfxqNlyV5LWLzc/yhw
BL2F56A/bdl95PU5LBULxT3tIE+jMI/OWa3cpHK7CaZfIZSJTE7HLj1+Zww7iPzGD5MxZtz2hOld
huhBTSQqAPHcavqJ7JGTbNfpFlRjEmwrgxy2Sq302F+k9KCtYxg3g7sRjY2GRB9ZivERL1pkFwsg
FhzR365K0THm9wLoxQyFCY2AdtG60W1bCapGDZCJVUWw6mPQ/2aJFE66wU/z7HWg8j4OMpM4DB57
csMV0Wty8Ezrg0wPT9au4nwTx4L64tgdk8jZBBr5aFo0xhPLoMKmuSwTC50vJBedZdMa52ObBr1a
H1URqA1OBb0cAQexaRep7OkIA47mpAYvS7JFmC8e8yGF5shz4A2MaCYvkuGk6POpRcTKxg+a6mlp
how/9hrVVzb9wlx0GQUPTE8aVJ/XSqwHA88UjuPNJ6LWH6b/mllyjLR3FHykiJ+09L1ouNMMaIJV
vGTD70TmQZEF2tgcV8MlX2c48qOcagPtjOKPzamgRQrDbH8nTlEilFRZ/1IahoXxSigK3LR+lXPN
IXfBkcqduPzPyHIokEwK/61b6hOo4b2e1aY6FtPko/lHw4FWhNKYW5RAUUKX6eYxYcTW1umEa7JL
nE36k6gYVK5DmruWwbUGuhXqp5gamEEwcilUdhoWGqDOsVYfoWxGxXcD+ZFKH4J0L+jySJ36ttZM
V6hxF43MHOyh8GFUslbMaQB+dLZoIy/A/jgaapCCWKAnYUIpz6XaXLah5SFIb9XbaslnYjnQb4Rr
w9RsHLNYOqf5hjhEPGekgCKvOwAbR1JAN9WD3gWh1x20qzsffbefyajduBIdV0JKHM2gxsWhT23f
xF80I218QoQi7F6hsZIUOzA2ANFU0GHtk8/6+B4bBtWj1DwnFzX723lZlviQ9J6knAqdu9LO+FRa
sghAtrnf5KYACjz1xZ8ZjVmP7cDO19rRQ2rGJNYzc1jt5lWYplnsXDsQEtRYe/naUU4qS/ZIW2Qa
KQf2eniAbPwYljvfAwe/1S32aIHz8gfZSA/CzP7nKdl6k4XuZsFT8qeJykzwyfLCjHfp70DKbNfV
XkzVtYbUx2xbd+xxQ7wioutHyW+agd5f6QYVsfe4YuaOlwEPh8jYS6gfxwcJyrlHwXLFaiOsfp3Z
HAgRG6Sx65i04gALkU8XdP+VR5Gdmxfxq+KuqSbJWWnHIiKnEjR7O8/xGk7wbNYLZVfFK3Y5qcdX
FDtpmT5Qj3x0ZfzcgJoHT19Gb68eZFUIV4lFSjmqCzAnxE4MG7XZ/eibs0jKYRjBLwzFRbqPMVSN
4XT440tJ2xE07ElnTepo0y2O1UzO/0e2bLZECBkqNHsw1UNjwXUhcTr2r55oIN155Byed+ty5qPr
xHfAk1bixlscnBLkj2qzeKg8ZOk0L4NMA9+xDJa1PxittwBRY78qdSfVPa5NrrSHzBxpu3LL5bxM
ir+svkoi3/iRcJEnSBpT0x302i6t3qI+XYQ4C+PtmleoxcrsnabwafpHOckdbwO7oxMVsMUxkcPt
QBXylwUeok0IwLlpZG4aay/GdZCVtK00sS8YptvmDnVF5P0c1UIMUp9wsBqleLNG2HlqxvIV0I03
tNa41YeBHzrHmwRJwb97PoC1WZBrL56GdXaFLBpeyKfB81N5UvPbmfwPwstEwpJN3PHcOLShGCC5
otyiC0ocVf+nWq9oJWpuFfgjTTuM0oL88NSPnByJq4wjMqVrqmsH2vL2JTFglIvJgP3DRDnYurOG
+mv4aLMgAk5MOpgeygIbKC8R8Lyb3ISjrFUJA6DymKYXZwOap4HQfh2jSz+Hc2qecIbgFOsA8Mcr
law3TR/uS5S+dXgD9R+5M08jczlbVkUIoDm6MYbhPvljKSsulpUnhf/VVtd6pbWhKdDKg532yk2R
TjKA+NSNF0KCLuXkjiukE6hEqZzE/jZtF2ur3UFEjOoTqe8xXHsSHJ5BmRA9uhxEFH06PdWZVvNG
srwrptjWJInutJNyjgTpgOMflwWoYNccGGhFKLFirU9WZjq5wZA5axdsB1KE6l1SfCt7xjLRliN+
7icyhi7zt2i2azwoa3szL0xKQYiTqK2hVEevwJ9sKJZX4gCZzL1SYWEdbZWnezWAI2mFRGrUUiPB
xxNKyWWQTMdgCl4Tw+7yxmHRrVu/jyKP7EefFOx9j7bBwlHe/KM2nuQadLDtNc8pmJFXNBc/T0Vf
8b38GdmZ+XtbkJEdu5fMAUUQIImknSr6wrqf8sFr5Js+JnaE5SXXZbJaTylxrMbIYpSJ3qasYGO7
+ErQjFv0L65gNxUYggzBtSLUTbiTi1fUy+DSlODSaEyeIyoN6VIy56YYGiXtixi1SnkfUZjkNCJu
Qu7pU4L5/UqcJrNxd+e6EvJd4+hbJjOQ5y7kOq6Y0gm8Gy3r2GZJIJkFmqQiqH0+by4nZksuj/Je
oOdfDGic8qDpzXPU/xOJtqMM6F2MxzcKb9CAstW+0PULj9qpEKyQaj7rNUZtx63+Z+FMwC05t17D
V5w+8ACNCKQj/ulKy2X8YXXdUQTwbx7An/ACtYhUqF9siJGn8FCMiT2r04f2P+UroaiyCyTiVH+y
CHBhr/dgnyZt5L9tv37GI9aCqvtMXp5S5WswVuYswGR0+tND0UBCUFbRLnlU+WNJwoupP/bidcUH
LrIdyuV82dgOxcE6Cw1aKQrZ1dOworMtHSH+NLI4PNf9EmSzdoxxlJhF2EXT7o9w6pqPuD3VDUfd
CipaXBNLvTIq3YpsuZG/eit7AmAzwykZi83MuErSSU9sMYvpYHUbENlG8Ikx9/NBhl2c/EHkfSuG
tKMFhXwSt3P+vmmfIn5VwXT7DUD9RwSHLDrFkZHk4PVIxoMhhMp3OgAOFFHY9aGZ9ZcODwgUPIzB
GhB+Fy4IyrVLGa3XDIxwTKabim+46NFhKjeRnW8zLLbB5mYZn0LsyKQbbT1280xylxVTOgqlBRiL
/HgE8Uh+0M+7BrowsYvQH2e4BFuvIkCBoF9aZc+J8s4rtiHHQzdMu8F9P2Q+n9jYoVhBf0eAx7Yv
C5bWJbvTVV2U9sAXpwyFkAuEKYw78kKoThfm24a/SMcdH5SfUNZEHL6ps76X0FYA/NlEp28iEZYM
P/O38cCDuFpACM/8VZkh3pbuzmcQtJ8SwQVr7nRjuctEt2r/Vvx4VBm5+UCgacgAABInCqC96klg
zzPx+hSz71bIYiKCz6GvYxJDOFyunA9dcdA3Rv36XfrmXcGyVVFLQnXsO9QScl8cZWoLKEl6MEk+
jFdV64oCplAiywBQyRwshWMtDjbnEF1skPj6da7QNbovlfI0YvHGFib7GXNbScGYoricq8Kw0XSf
OQOhHUVgdl3YH1bq4LM3pRvcq1G4Fm+PGuvbpn4iKetI0rlYKDSsQ49gghytTTlttd3Jr19V6Hsp
sOjj40PQ9p2b/9T4gf0NZU4ZytKTZI8xdQfUFtmrKhKRMx5pDao3CpTstHYX64/eXWoloV3KK8pX
/90++ZsocOVMVVXitBTk6PQLGtBZVX9uWRNFg4667MRM2dJ4m2xUr2679QoKZXXTQVcOXDvZ+1EM
B98i8/KXOhoO4x27kBbPO9kf0UOU/FPzuWfN8zXsquQERQ6pta7FS3mAWVpJMlPFf8VwjrX0WOed
vwifpjjvBJEsHaYfZkaiRY/iq+LJah2ZoByGIsRP6HvlA/NEtiYuGsAOvcehTc8KJHN261DI6/K5
63CuomyZj9XwL46ImuqavSmf5/4yp+dm+DeLAdF49YSFZul4Ot4KpB38+d76NcMJVcf4X0s01kHg
662RZxhfE3qQSTsyxA4jVshgiyhojWmSbZ4kJOt6qP8nMQouidN5pvCzpe+v9aatCN6884urep3/
19bnkPfN/18btmUXzMsJr5nmKZZ3BR3IzPUj+MT8iMQAHpFnyNp+Nv1UQMK3fqy9Vay3oi+nlm8s
yXFCfVDmbKslcgzaBxey6uMSxDI9sq3qg7f0tScgOuh7jiZK17T4y8pQ+Ez/kRS65904HLJ+OC/N
c6Ewp3qHpFi20/fwsi7j6cdt8y3QQbLg9qh07gmjC6VhCSxDPNbUiw0A77n+PgK+Fz/IK21dsWwx
bjC8sPA0kZNLPFM6Lln6DsBx270vx4g79tuOKQFXkjIIjtKiEElqN3NwDLzLc/bYquQhgahTLcPJ
NkAp50dtCc0eMGZlBUcuIbOYX0WWrHZxI8CY1KW0ZDCQis6nnIqeXhQ9aTgDeYZLMQdmTkZSFflN
oNIC1CJAkl/UDxnTWnkVfosmIh4WEYi52JmMqMwFppUasrRlN2lSb9Im75U3Sh/DpyT3Nistt6tl
j4enNCMPP0i6ALDWhSq8TIXTtMZmqqVyIP0zYiOM/0vrJZCduDNhpTe/9/OrPqVu9CnXwPPOjMus
jR8V0Qlle3l0o3CmxpEwgDVM5Zx3WihU0aHtG1sqPyiGbmfrKCRv+vsK101Hver3tKH1Mbt/h+d+
3rHGcMuNyY8I29wQNAEsUDzNyJMbK2SlT6SHysNJvkcHa0JrVyERPvRyXjRM+2lCgBUylOg/OgyN
6BDJTyp+0WRUXiVzw1cI8eHkJrs3QGn4zjkGrvWuqN+18lxUdyGy4BWeUYNq8JarCVchKk49qHQa
KgQjF6+q9HmvnVlduYYCvVb7YvrAIfW3HAlIQa0tYb4U9tUTULLqdAJXKdSUiJi+Ru9Kr4LI0ibA
RiygmKFCYdf0w9GQoUmRPKqnaZsZ2aZDzWliEBsroqhQzj2d8dvMuNtfp+WOLWxsvhOsxxz8pRpw
9q2pu8rPSZP3sWGPIwPWsSVRVmQo56Qxw14M+gY8goQSY+em0X8mFBxxDQM3UYOjln7T4v46EeoS
SX7v0bTAtZGS3BWWe2fs5OVTvuYq7wp8YnuBq1hJctBaOTPSsWx5MezNQxrzhnqhJwzwirOgLyvz
v9kCrBfR9CnsuMhCdiO+h74hXg/Sn5mAZa7tNpJZzq9E6rXtwGfXQ/NUI8vp2jeNE4nL3gmApito
cOW1k5fGx7lrGfB+1S8aU0jsDZv8Jg4F+SxvPRh9lHp6RQ7KH5VCI7FzJTEhx4uFEnVbTmJf+q4W
aOtS/PX/kXvdPXkWdTQlOnn1pjNxqLXpR6HjVR0QgeMVSc/0dFWG5PJ9VsMGEYm1q9l+69GdfG1P
Nj8q0ACiwM799D5wRUzUPHu+O6fY+K9BNItachOwL5qOJf3BbEQJzjWTCPonVCUjQOVutG/LEm7x
1xz9S6t7gduObqghvbyKp5RzXocWt1pKkeaScvPw4rhkBUaNEehsv1E1wEmpxv+JNKjqynlDmqte
hNV8N7i47XBJUihTd8reLc7OQYEp8RGDEWXvEn2FWKQOVbn6iOP+SpT/FH+BGvIFENbYqvLMH8Pf
iKKyfjmsKdnUqnKK51uy/ph8Jk1xokRmvqcPrpGMjLUhSwCIkLQ7cnKb+eNOo+PDwrUUe0Mr7H/p
EB0ib6h8mVbne6edLK6dMrEJgz+SlV/uJszGTBXS+CFF+5xkX4q3+f3mdXj2AFbQQDqsRsIqPXPD
YXGAr3uzhpl8XRIJz1lx64zGF4eLiSgmAbZ8WRuebXzEIEX1nYvEKAt6pUFzuBueKeVTOSU4k+KV
p9c3RlQ+d/2DL06MdUf77vbyN1YC8ZIH3gmmBD4Lz0NgFhXsCwWWyLaoosSfiw7lFwR1bqSjyJlB
v8ulPPVycSFWOMdZKoNoBXAWVNmje0DsfcgucwMR8JJSxoxT0l8pb29G7aHsW4T2uaHE1ZuR7TXj
Dh0gT8XnwKRYjYAqjU8rFqO94m3T7PVomK38xHvIHdbOzamEfg25jRcPohu92N0Cf2HuWQ91zjxp
g/OT+iNOrXpoT2i9zuOoYZHRw0g6QPhi9lHhtxuBzjLJ4R2apj8RZ0I9QfAuLsQ0L14INmRohBOK
CuJQyLbWBtjQ7lg31UO3zkfjjM0v7G2tbN4SnRJhGzVMfATsPHaIa8XouvKKYjGWuzsqaZR86RLQ
ehSgtxThCSB9wwm/doc5xoJ0eFHoVcfN+i8/95LxMaXzR9Wx41Bbmsbb+/yHaTO6oHDYEX/gZ8wC
+X05vIw4RhZ9vKpO23DbIGFvWyfaW5cEcT6wca0oEzTPUNk2VsU1yEMLFz0/UKaCvgaNjcD67PXf
s9HuHEyOsG58w92s4AtccCdlNXLiFm7mB9O5jTWmJmrEwP0xiKe1tU6RyUZmxOcuYVUXtRMXqX1O
mA3NkUzStXjsfDNz42+jUd8XPHf1YcAbdl+QCK3XpU2vpP5fhMYK+tq56199B3tYqWEXxBP3Hy9G
tVIDnFhHYXtsANBka/tYTJms0hATctU4BXpL5WZ9twrHAFm4Eb6U0HwzN5j0pT8PqXCum/4CfBai
7zlVWEAzsz7pi3EoGa9qtnoTxqcnMkxFjkBgbUhoG6hWhm9azZgHCdJhe7d1qnaNlLueIieEWt0R
/XdeHYc9+VGpuZz2LLNWcZdb5Uql46tH1E3j7pR/KpTQdEeoHiKiDE7Z2im8VNL86fbQhMjR8z+F
91jTg7DgLTBhPns32zCo5AkRLOtJlMwz+1UzWzgT+bIKnyo2HvOrjdgwSDuqzC9FplkbVwQBxgch
/ySCNCHEOBF3rREqvXEXMLzyFjdeczcj/nWOfoUVb8aA4hjTL1DbxDg684NlvLEme5Tf2onYSd6k
k4+GaIz/E5pnrEMv8aX1Y2a+k7KckAZO55KjtlAtcGxXi7GAl6EF5gd59zPPjCo3afqYxy8+34Vy
eeJPBFtmdeJ3SFvOfHQ05vJuMank4GNAB9Evs0MZH/tCJ/UuOVj5pzm9QxCyTc5sOuTN2hydkcl5
udCiBTLIBoKph3dAnV1z0MTFpJsMSQtvOHHypfRCjixaLuukUvWRUMFIlm5gphS05Om7cS/5pdUI
W45KDvY+/i1dy3SicgvXLCiIP+AlYky/Gf8lZlgx4tMykws/ecJ9kR8RBKyVXMaMrMMwKT8TEy2j
+Z4/KN9doLQSBXlcRvYHkUH7aKYZKttzFPN6NvX4PD2H6Isml12tPdW2DmL+WRppDwm1l1Nujure
NxTixr+zhfeshnvFsdZ/jN03zV8URnmRAjDTo0POkQV5nD9IWE4FZTypddSzLYysKEjbjggjDPSa
7Mu66ZFftXV7hdWUZMvZimz5ZSeBhk9dvuEEWd7RYf1otuoSfWl1zgNLaOK4Sw5kMqUVOnuWgGT+
jfzyschcR5PYnWbHtL9bnkkhwb9QuNF36O120dfi+RNvH5N3GlgbYVHPxUuAze++NLIRfhGkxJfl
390aLqgtyPzlzGjTGeSHlZi7QtrhvTlEfvydrsfOvE39HmZnPCRvMQXGpLCAxz7f+a+cIvB3pnpB
eP1uyAC8RLS21y4iBfawiBxHdnI6Z26J89pN+E8/plxmx87yaAmTf7M69T2+1adWpExyl/HBkFH5
iO06+b2n32XMmsRryuYXT4j47foU2+YU3/mxL/XJlKb9XYSEgTvsURHrS0YlfUIOVWaXgN/Zper7
z/ib76SL2ydNoaTjZBcSqPN4j2ogbFPFp0glqXYbeT/bW8pfFZX754w8pH3UeX/jHs0445U//mCN
+9hmLuFmTQlf/t1m49Toxq51W6M7p/Q74kUm1bQndEZBtRxWy2+tHYpkp/ylQc4ZzDascsD55Vbo
hadh7Mq/lyFI7eJiFqSm8YO+srcPDRPVu/RXzBD6rdWxfhRvMwH77cMn9hm0ufG5Ks8YgrWw029+
GgSHS84x+7p+1WQFhkZXakZR74n7hU/DWH985qhHeeKB2Crsml5Wjy4fN0zkFJjCTpxxw5OBYIGU
8ee6LRRptwYeYuD7ShoBxwS+4g18RAjYsRl71OwDee82/wpTvGN7Ld6U+Z+QXSQEhb2voOtJgIsL
aQtakg8pipE0+h6W/zRr8PptPUkQIssuu6AxwcTd2vJ6RHaM9SbcmJP/i6mIqBPSoUClgH8Y0eo7
5aced5F414sm7LafZD5ao+xlhuonP/0iBTMHnEIJxky+g49cnDp4dbbTOHZQ7BA7uRJ4h8wHTAfA
GWUWq0TC32RiIejI1bHsUiRqMT82RnKs6auqlEA2rHA2jGOlMXtXUNGHftzCpS9P2yie9Cg+M8s1
rwvbneLYl57T8pG/EGbaodWdT5utFCTYMmZET1pe+dLfuQjyXg+LXD21rGQLAJXyNAlI2Vwawc50
8FzqRLogkL0SQGIRePilqOm9a/I3Gf8EYqlsTCgpwiVPJDvyjjj5oNp0J9C1qr4I3W68vhLsIKGW
HjUod5WZn2U9vvareovHb5aupq78TZX8iUnJLJtDPqy88Q9kh5jesmXXtcgu4xidpFwOZTuS4fF0
G2jdIcXYVozRkVaB4DTGNyn28nHyjOem03iFIPEVmlCRflN3Hu3RSv9cSsh8o8POBvB6jzPTfglq
MN9Hkm85wzQEmMVaNr7+XcOu72RkqKjgMFrmyIRrWCLyQrTT9Lml6g1AzFJGr2w7F3e+gNpfTN2X
uLXfjnTM+uKpNZwmIZ9LNV0YnD2LKy/znDcdEu3zWCZX4jQ+2oLSyOgYE/ALuOCsK/I6+P8fGefv
1NuT0iFpkdG7656+IlRGWqiRHjeRm6GiLGurBgUbAf7MVfLCvkENIJKkvCw882i6kSF+VmTJEOWZ
aQ8Uxg95z8GYTCi5uSveieE7SSKHb6QEBkEB1mL6BldezH9h4sgIrEvlXPVQ1e10j/v4HUM2sSOd
8JXqz9xQ9v67SoRftSbPruZMUIkM1cmPYk6w5GMEfJaurlaNLrXc0NE9SQKk6WOw4EjWt5VCqTgw
5QhZ+HYEUzEsEhnr/iFrMEUoyjJ2ZZSNeUwgyOaKuKWRI3bCYYMVTLbYi8TeY9baNSU/oAhpiM6k
RHlCaS0KCZjf9uBnpY6vTA02Qw7KaGFAT0BJcrZVfn+H831sj+BuxhqHO+NOJwrJVflxWHsf89Xi
dWgiMuAVqN+Eg9+cvSRbTuC8224ef9T9YhFOBSbMpOrVE886zK4gei9l+9wKQVGQ972PpP7Dirsn
+hm3XC070sbPDEDFYL7MIof3I6+WpGg/LE5wJRBe9oRdTLtObhWhQdNoRTbV5OWU6RUHAT8wT3Lq
agAjViaTJSOqll2VLc4j1ami0qUnkYq2/D/hqWFRn4ic46W9bohaLVcwCxwU2NDHDV2DcZA1qsxo
ldzcLufd2f7ZpIh7oD22qnFckzTIqoHhRAril5zn0MrRg7+lPMb3FEWkv5XqOzk9qQ41Jm3HvvpD
mISirRe6F88xbLMnbEQolD1ixdsk/ZPw+m5961gkf5M/4kg/LCP+lqdHA63yK/2OWI3/Y+m8dtzG
um77RARIbsZbSaQoUVmqeEO47GrmnPn0/+B3DtBqoA27XaWi9l5hzjGP9NHHCuZ5oZq+9ehx9eCm
I0WITLR6+dEAeRXDQdzM3aIvN7kurkkxn3UR+DbzOAC0cwPjdLoYhXAD1Jl6p+5VO/WC1ZfdEaIB
qDdA+jy5tWIciFodF/zJGpgdoInTwN8fLcc+Xmjf8JGeQmTvrQgPYA+aaHRkHWtZWYHfldhQXExD
IVIETNtWpNp1QZI5xTs5xKso5+dywdfD5qwgc2Z9xaTtFVbuN9zzkXYGLuxUTXpYTIrt1IAlHB3j
JD92anckeczRxR9WH8fphwKEzr1AoR2o2GKDWyCl9zrvbpLxjpjoQp+etce45nicEg/D/q7INMzq
iT/m4hQm2UUx39AXHok9YR4i3XMleMAVBCktlQtneHnG4HcsQcZo2tkGIC1a61zKxjlkAs1MbWjL
UxzNaJodGAo+hl1mwHhhJvUwwrKp2d2oznhJs5ojYBct9pEkp8Y4jEQizbHlt40BSONm2REtqZdo
gYMYl7U+jMUYqWz4qBLIOY3ykEf9QXk2qMhaxZ80gfoq+fl5kxcCrMa4DyjOOoUFA2XnYIqzNszn
Jc1ZkGiQ9T0ycJyazBgFHiaINgaDlhepxCoz0xqyU7BE/tSyi/4T29HRztgEmZfAI3s754quPy3J
PCstirnQsSf6iSZ2piOpqVnIABU5ZkzApDVvUKN07OhRM+SZ6lgsmEg8d2eipAmi3U5H89wE2b5Y
5n3NuqpRCm+iayBbyYuh5dls9ojU6MnvrFQQxeJkhTqgXcYn45cKTcVIJJ95vA9BOhf4RFt0ALrq
g4fybZCNuB6Q+mjDSfTtM1f8ycoPtgN7b66QLeTo5MNTy0lRldx+IIMIY+d5I6aDvUUsjjIfanlp
YNYtfKANjJLkam7KoH3YldNRu09D/EAnhKNw/7/Zkm65mqa6sTK4MPddgBFw5gLNYexcG2xhy8BT
hswb+mYv/a7v4EcQJWjV7Ps8dE/9ju9vUAlhDcabSVjhts7aXQD4Gg8FdhyJEehyXLeMYblBMhw7
yp3jA866zUdXU36FFO5HZdnJ1dn+3nRYN4TuG5G4p7X2MLXh2SNOxCFYVDeF9Jk263ddVd3KRboG
sXxVGzpW49Cq/aW6BP3khXLu9Z2+NwjcUIXNidmQ6bHRBCIrjtOWoxd9KSJZFx1ow3GW70hwW2a6
b+G3C8FZdruzVPM8/UK2dHlcXGwXOAMSJuElCZHNfln9WOa4j7F/G+eEn+xQ4krI1Xv/wXpzrJVn
optP6QD4xDDPhl1c66toB5Da2+LOGdGVApB/dEQdv9Ni2bFH3SEV1U2hHQ52h5ondqG2LRoi/F2w
lJ95Yn0C0lvTfKFjEdZda4lXxw/EE+0ppv5E//VlGp9NBjiZESl1+sVEooSkP4isc/ZfXn0vfb6v
4SqwnIOzdIYNes21v0Nxo1hlSp7G9bOOWmCASObi39Sg3uSEI8BRNm+jkrttMxyl2j6yHOPBkhZi
UXZqeovI6kmrx0IvEZlYIdQOZRj8UDAOHbD08avoG3SRzXUequsaP6b0n6w5xFHCT0U+GdC0wJUk
uCtUhTzUNgicykkz4aiB5ERD62oRqSwB+0c00Mhly4K7nzwq4pQZm5Dd2KUEszb2kYLANyWm/Nuu
rm96yho1Mm4Bo84qv0w/CysR5lSs8AyoFjEvoXMHQCQAqBXtckLrjKb7kLT4k14iDI9p3W9s0qOM
xO+wCzRl/CKu98kinUi8TSrJO52816q8r5T3BQ4sWT/8YjUY25gJIY6WEf0HAcKRjKdVtf01zxNA
qjSex98MttN0xZnSjtY9jbrHPOuPzDiP8zFfEI/QCumlRONonIYPq5i2JQ1u1wfe4CsBBpQiOjBo
V3AlBO01QSpSI9fHnKdeelaytM2QcwmQ96mVCC9j7rRVgwnyBIAz1pTc6VDQJlq4QPvQQnDr5PiO
vjAr7NcZLDzzONSIbaT9aMbHqVMOcZ8dio+G9SW7CeYkLgMnd5VXmpjV4UfVpFYTvV1Rto0y3tBi
b2EJTefBFXLoAnt1Ap4XA2LQKpKUSghHCAnaSHZMWAu9eeiUR66bR9rpjbxKOcU1a+qblFCdRlAf
KZPQ9xOyBDy8fJWq+VTINzUNjav+L0PuzK7ugz3dZpbyAROzTMgXPvIl6w2whWjDU5RZY4zgBdEa
P5K+IFZN4y/ewyHazigd0Y4k86mz7DNrOdm69iRYJukT8y16AVZi4DPFrfHG0rgQusr7IJ8Qx+vm
qkVoCSzQlkOYFPuByaxe4hPoT3xap29CIBgRSUxC2Q0FE1Y+EK6yhBqbHWUMUxFymlKdrKY+J0N7
IQztmjPv0vfqX7JuzuVYXotgBG+BdUdarijET1irb5KZ3pHj3xcyLAYUluMuyztP8LLW0HkLRmFe
eVYA547TL0JIUcnGviYNgNAHq72whkrKwiX4xVkQ1vCA6sCULH8YfiblUKSj178Sm8tDYSOLwlxj
mpkZGP0IKxegj7J/BoK+NEAJMQwIB3l+NlMqyIAjV2pH4lmAeSAGjqAgB8XGbGiOJe8icD2Ed4Ma
Td0Efj+z9EA/vBWU1hAsoAllfsGpGht0Wtp0suUU2zztrxYzI8Cpi8VCxu+Vrro9QvgsZBSmM00v
vLaE7mIEizws2p6RN2jMtrnmZWQicBqVwZdZk5mFd3NYkreBbEot6/xhVt7GBUVl+9kbNtIC4LzD
4R+Dew8jhW0UZ6w+7HB3GsPtKoieXaSeZ/3MhlqO+1PeBged5iL9gWNJQMsliLpzG/hL3B+CKvDK
wtOScVPGbqhQ70glr3Q75zUtFiz/C6BHgDwBi8kMPx9lzBD8U+UHQnmcgh1lCG/kGBzIUz3CRFp2
Zv0Ww2mrO1+1jrOBOBd4Qq4SbpY4FEDPrrjMyQKTur4ScX+z0Y7B0sMCOprSOQ3+EF+rWpLLcvdi
YgQda/vSyvpFC5SLgryifeSduP+pIOgpzmhJ9JrtVXM1ikEcpwBc1AGjd5bhVQYQT98fMWhUB3Pf
d6qHx9rSWQrhgS3o0/NdpyCiw7CTyrtUjo691h1LtHAsG6620u9EpBzUwTrgP4GO23lxQWpX45YM
ySsB9WA2vGTYaenkEjv3EenhftCG/RqHvEYYpjLIe6c29GeVSy9RGG/F3L4P8qeqW+//jdVRD4lm
hCXeJCpEtNmN5R29yWaBbCu61kfv2vO99rl0E7QhPe0qTH6jw3C9YmoVxguFm2AlLEO8OEAsCqda
emeMTlMeHpa39dvr1i2CW8I2IhtEeqbj5GVh6FnqxFAAOC55lXHauVabuIlOGJDhtmG7ryPMQbxB
4xQdTNTE6DVyxTxkUEBn7Q+LgNS18NiWtbKbRXdBk7Oc9Mw4yHJ6TCuPocuG6Fy+t4r3+qeK403k
tMjqK+JBEdWUaAL5hMRdv49HnHrpLhQ/moHHfPlHEtcDMJpSbkmvLwU8lAXhSsbcNDO3uWCr1F9S
JpmgoDK0bxIoXv2SR7hY+530pdRvkrJ8SoP2aWQAtuLpETChl2n3mYiCDPaIbst7kqI2w3wUkXFA
PbebG6JBgx3yPyq15grLK2KuXbfbMbtbgQxN+NKSyGozcavSG8nl8HpRD+Qfapp/jF7zm5KThldA
VAv8Y/kUlbwdIEmSfXwNmABPPSvbcit/jON/hvTKKBnI/XRTiCKRjTa02yqwVQo44Ba1SYH+N4BI
t03uduqP8t+6PgYUbJZxBSJxo6MrIM9hXQ+s75aZiGXnr0lt30IQSy3SgWU/l59m9t6p30PIB8m6
jVz2Iyh/ZUGPhnw+Q8tizof6SdJCsVJXGxnVmxNxd7fvapoBXbu23aFoVL97yO15Noi9JlMALGIO
gpmL1SH3xEmMr0QvoBjIFC/cWAVGX5lsIKLF8fOEH+yhiETy5kz3lF+TpZ6s0u/Ev23/ZGV1EgFL
tsWCk7pcqZFqFgaaY5bkAAj9aREwEcNpgt/7EaB/LKQPDfkrrYoSUFA0rlhmmndnXG6J+jKrvzXE
kwnwhQXupIOHEb74MZXpd3kyuGWYASDMIJ0BErFBMlE8X7S/EcuoMNu109OqzrM0OVryrUBaGxA2
r8bIXdomzsKWT5+LzUdZfOHqNmO45qR3S29a6orcH6M3BvfWxYLybtWffbiTkN8rPKrtMUNPGMxE
peCBN81n/jnn9ObYxHr8KfiQCMP6wJm43APP6r1q/KsTDGx2vz13sDJhLCixl2FsnHcKpF1ClG0U
Asn7I8VpOk7MXlgpkGWTiv85LGocFrAuvjT7VzMYT5fMOjqgUog05cjLwOcsau8G+kcbbgtjP45s
yVT0m17O784FX/QQ+jaDFoNBS5MS28fa4mp2+TmnAA2bR5zGT71RnhoVJzQ9e1pwHm+1dx21S3jp
yPYNhH0drZnPPJB1vM3YQzsssohAPK3rYB/CHc/dZNEPU6B7g4F9Cm13zayBQJBJwp/QmvuuQexc
qV6bvYflD1+fMTyyBpJcsZf0wh+LD6YWx84YDzL2O5olc8EJJsvbun40k4SrpndyfEB6gkGPQ9Wi
NxIz2ZjGRy5VkFlkZABPxKUwRpLdlG4zhh+d+tNu5Zo5f3QmJyzazrp1XAzbH7rtYqF3TEgvN2sm
E5TZCgXpVBLD8CZZVIxMytkR6XyYWwWd0/wbKtz+0rjXWgFdX9oLE7mdVXlMwikaA67/YSq5Rjtv
DRpUmfj3uOoWdCp+omG9EtVZV1EALA+9i461zcRldXEw3Syyz1V5M6BZKfuv0Xo3P8SI9Xr+p2iF
a9imX5GCRy4kZAGOII4iWVFP+RnfiUcWlGcnsE8fVpa6S71XGGhlKrJuuEPL0uzxBE2iOuQK1/gA
soamXq/8gKKBOqCU/lWvwbIeNbFf/MRWAw1ANBlaat4Ctr8M7cCEOubtRyRDE69px3QyTj/KK+hq
KtjZ+SFA2rW5K0lBZcqUvELDeHw3h2Ak/EqLHtjJJvQJ3d+acq9tFkcyGVb5V3OSwABh0A+yQ2SY
hwLpNMiXhuQVKQZiCVKPZ6o4ZYmCjlqCirURgjiNsnGqAdtcT16uPR4T/Q9zda2yoQ2Yx+aaP5oW
quOaP0RPAr6II9tEr8rXnStA0MuDWcwoO1H+TIcKe0g8mo6E6zBfuFRD4SaDhMmfa4xCL72rqbOQ
JSoY7JtajiZtKz7yBW/TBH4WoXm8ARLCKSex1kLcns/1PsGkyKSIWyWSRrdm5ZcWyNyP8jA6ecev
YvyThI01htiuDWiD4J1r6I0n1qLYF+ca6AX+jc/pQ/n/LZEatsec0J3xKJr0OGIIzKvORYBVZAvq
s2yCsvxv/irtyZ2smImD4iysRcR5Lc4G+a6ScVnPhmNpiPX+s0bkMSpic1iWIrNcTBz6vWGsixX6
OesoDpVXTSDMYPKMuDZw8OCJIpKlx6XK+uuAD9MYpOu4G9nkF/opLvWTg+JBGlmKQseAIhY08V4c
MWoh3NYaPAUwMxSMWCQFOA3O/28yr7ZjTC7bmoDAuTNjTK27w7CNNJjb86UbO7oqxRcGG8ZN5yko
HpmAbQWqDlrVoTsylrZbH304Yq39VGqHqjO9kXH5KvHUuzdzJIymg+mFnHwX2sM10NWbSHRCnIob
WbzQU8JfFUGIXK/LrwCpTXDsaFbGCzGLIBoNARPLFQkQI4JKDIQ+4BJQVyLKy9FOIxNvdSd3QCJC
j7VpR6WTVCmXYqqxKGrkGVH5Z7OvRdVraaO3yRZv6bTlaMrnOwtWNX8kU/xgy50UjJOD5g7l55bX
4a2csmvwbz90kyNtB3YBw+YRnxm63LvOuILaPsn6CIldnNuk2KUm61hiNYFvCB1aCfFWJt92kymQ
A5D2qYBNmFzNmlvh0EHTHzOIxVA84jjpDZPu8bhgOgE+6uuLRNRKuuex5ebA9KM+CNJoshff8Ftm
l+8pFtouRwUw3Ug5289ZeA7z4Rb12S2+AaZDsGceCVvwq4q8tL48tuElDEBcp+Mh+q+sEwfdlyeD
z1TmFufccgLstEGe6Gu2dmIre9VUHr83haFc5+zJUq/uGqjPReUm7Z7GFQHrwvWy1WGFhfoan9Xf
ZoC8PZjjZdvE+V612Kd+h/YpDXFZr8CFaSuXP9IPyUmSTE5YXm01JIJ9Kc5lRyyMNfg6JDNBnd1H
H2pgHkfh6rAOCpRMSgVJdVq8dm+Xr5kaAartjEm5dZKO/UbzA2sXaWBzjBZxjNWvhXyCP7NZnTDM
iRyk4J+sPogycjS+X108qhgO8kBN3jryXcYQAnp0ZpJaEaMWLM+IyF9wuHl7FV3kYJXbVScpQlsW
Vb5kdXTxs89mTFPvqX4e6A4rdBiAEH3LqT3oZ5AAmDLQ8IVcv8zhPH2XW9YRddzNaGLU5h8Yj0pK
FWP5UkrbxShFURXsoeLaueyrzD9NSTqFIe/LH3Q6rYkeBZth+qeaudhby+vJ2RAFzEiI/HpveTnC
687j1GNxnHhdYK4BntjW3O9Ewk+hJxDL0BXtyvCFHG6BoPj/kCEZjvsVGZJhPe1pRdZ6k9SCKY/4
SA3XUchuQGSv7vFfUnGdq/A+qezOQPJEniaZz5rWS6P1qqz+XdaV9/De6/3zgQh9LfxTc2uWoL7W
K1c/m4DrY/T/iFmaUds360Iq7/FkosnJyV0VqguJx2189aupHGk1p+6s3YNtBqcNhAe/zBR6SOsQ
BZjLxsqr1WKv7cxB2td/ySLzFZx0ZTBdOpOpmks0+EFqaKEX4M4FfBpNPfaoJKPu2s7rBwJJDyZt
9YWuPM8ofUKGzI6yUnDih0GgS9RZXvKqCZVqM8IHqoNCxIrAys9ns4RyN+mORpyWhjPEknHmLeB7
pSNqC4U2UKUNVGRSdFPDJZxQGFTDDcm4LvMLe814Ow21J/nSSbOqnfnyQMmCm7vUo3r1xSFBPBvA
Ph8uhTWfsk8w/PkA7XmKzsLiGyyla84AgqHcRkzFYy5baKxPaTaeWni2BgOTAhcbrzKDc/Eo/0iG
6qHg9WpsdmE4emkDrRRZzkDsl7I6HJNHDMWeOUKZMz1G80MckehKNwZPoZoqxkVIy/ARyORkYtaC
WRauqWETYcceI94L3ktTW58f+In74UqKEuolFsZFeKR0+pNW86GLp6NlaL7BxhV4gfvzClVkxOWW
VKs7i55NBZm+5KEyB+3VqY6+TE4IrR/J0gypjCaQCowAYbIjT6V2bxlIynhVS1I2k4wULLQ1204J
/JmkhYFzJG2jc9gvF00Lb1FV3/u0e2TXglpb4WMSniSzPtn5J5wl6htyJdtjEn8VheH0Cfc8VUUd
HWaQkhEK3LH57hXZy/BeL1LsjQ2bdxSluPN7WOXxKs5iQ5MsXr/oPNXIICZ0Z/ouwsEj/SpgoWdK
mnpweW4J5cVM9l5xk9LK3sqS+nA+lQ3Tik3sFbf5T4GVMC12y6CcTXXm6Wr9Ejli8xWy4pkI6mrH
4VjYUGKm5YQvf24ODTtdhZ1uJpHCAXeqD1lkNL7Sjb4pr1ugst+VaXVK2AosVgUeAp6OdsFXryZ+
+iaxdzN1TqSovdmKehUosFMp9wztpiQvhKpWb10XJbkOfcyfC89JebSKkyWNjKDvdZGesQNp4F57
Cj42SzLo2RG/a0B4jAi7nWGdSR9UFYaH3Dr9f4H0LxDos6iogNgcF6bLKdPlGefQ0N1qVYWcVblK
x1oietX9qwZhdMIjv7Zh4qLCpZwWX2Gwpg4OaYkIrpJ1wBIwck4uhf0iXO1zXD4RhRUIEKLpX5w6
KcIuRuGUf2n9RnuIn3pVjWWSfkO8YJ3MmHLI5glmEg6ODXHDthyrrYEBQUDYW1D1ZdOBB0Jff9N4
sGdsA/p+QO5mJaT5/Vk1DzpzEbbnQ/4ZIiyKvKiFISEpyEX/i9yii4DcZ6wrF8dCUUwpXXom7c3L
FjmC9PbRjb+C2PvJujfTe1SwNybkhSwPVlOB5IWj03R+I+/mrNyje1xS7DIpLG/kVHkATQ+WbBfq
XrVg4SU6pFayAzItbUzPSpGfU2pgp5cZQADICIkcRmuHB3fPkJDb5DAy0KZuoMYEbeWGyT9TdLsh
DAlFbv5XFJvfTOxOo856ko2GxHcmj189KXBmdVzys4kwMT8TajKj1p1tv6BZkvpLyLhq5C+Jv/R2
2+UkxOETsrP7AJ4pbaYti6NpuEhWvO0T5lM7mDiB1ftduq2j8p0glCG/yzC+bepJzpT0YgiCxxI3
s8ZjCz9D4/8fGXt0G8qrw4s+lSYqqcLJWbxQTXNxbGmIXU1k+4laQmQq95nQ3pSMo6zc8o/9k5N6
00bjyeAKQhSRGbkfwdBV3c4mtDWOYNtguUY2CNEIHbQg0azVTgBgC2DKeYW83jdA80AQpd9Dapfr
DItkt2Sfqn1FUHhk690C/cVigmXKfjJjhypsoUjAPNTa/+mrgwbQJT2LS6av036pRn4ZDdJNz319
sBE74ASz9OgQaw+p/ulkCN756BYwD0n20IRDF+nQUNkPHcY0Itgqh8N7xG6LJlBzg93kdXxisogB
hBwcF2Tu/JDir7m/1uc4QhkuwYcbLrFND88oMJxh5Q1HxgB2SF6vsp065JRL9uJMHxBYic6v90UL
58A4d9riIMqTmUMOA6MT8uqEh7SCgihBEjKFYmvarPUzbWfr14Z4eShuKAWIcqCKyNN/C9TilJE/
+3gCalLcRzcxj2Az/RgG8LUerwTWbhWD1MWZqCD7ZBZnfMqCZlf6IKPHTnYI3SJ9C14Ibz9/Pj8h
GNjYdryZ29/UVyScfu2yrRi8DfzIsdn18Obw59nSASmBGPsnX93Aqpv+wTMAgYhNza50xJrRJS5Y
XIJsqcjNZZ//R/TfYcfHiF0RbR/fMwuHN0XcZLbjAsx5RBdlcj6o9kfpNz2PCqs56xeghKtZlNHm
Vkr6YyW5dn4d+5myDbCHdLBq2h772uyG6l4OCDwaKDKbtj3V5nizYv3+OebhZsb+pvLazaYBjwxt
GEzBhLR2KEBb4iImnaBsyUui+KAT704SAfvXhBAhyDXgfBfjgcGScPpB3fV/BNmqTs27Jtea16gQ
BGBUNS9YKUZyUQCPawVBOPK8NZnWCgWmk2keyjL2FcFAYNeAIAsXeas2bzJJe+3QvRCuoiDFQ9nm
kt/WsGvSSyVVF05CbT6iIjt2+lXQjyNjXEWaiQzzTt7QcidPXe4uOkFpNJjCE5JvNtEhsAmV4zXG
NvA9FBvtptPjzzQ8xN984q36hon3HrRruh9qQjdlei59auBVlYn4Syb5tYJCaGp2CvOgNVqxnp1F
zxzIsQCD/8ZRiuZaPnXD5Ie6tLEIb85SwhEjFq1OxNAKtK3tgILDj7Vjx7bYB+hVIUgMw2hcoMOJ
BqrgPJjKDoRHuuZtzaM760zIhvV9nGBf2I76ptkY3gU7yvTLYI4VsB8OAarbspcwIMvH5jBmAB9w
HUrhRQnrC/ojkveoA2DitN1wyUVzqZb4Yh1aOzxzeeaScs67a/xr6QHl0vhs/O7UlxpjKObNC3wT
iX6HrHhOlQVqj3Lr6/lak7/UX+rHaH+G5M2r5q75B8a10uvtYiduHL1GctMHuIlYRR0TcJpCvc2e
hvWmUiGSik/ZGlbpwGdNYtp6D08Hy3/T08kXXFWbCq1FX9M9VHbh6qqB1yv/36mb0MVBDUSqh1X8
agE8YgWAZ5VcIJwAV6aJayYnYZiOXnxCidwc7J8GvjR5aeZk3IMsBhvEoHcOtkPRoM5VfnJ1+SyN
W8/NmavuQjwR6gKJdT2tz6o0lhJHSl4Cnphhw48KvTgFJ6GRI8OCkSoYG1vCadl9JON/rZZdtbz7
sELpHZ8TIwnGxZyZC2emXoS+VijgNTdqgP5svIQaC81jQbZSF8TbpEVEanZHiXGhweVlcv2lKztx
+avI02lVJ7eCAWDf3wo1uIdD/pwZSMTogOetarQkjJRns+rYNTKuiDoycXfaQJxh0Z3ZEVMZWvp5
0fh8cJA2WkcA6HTtNONqzgFNanwzgflD7eMmdoTOKNTY6wm0Fx1TOLlVAxGFYrj8hIu1SR0TUFbJ
ksg2abyQa9hAvWyZvd3Emx//syWTYS9ygeBKmPuVZgXdit+iQqrmv1PztGxGxSqZ82FAmqxwm4+I
hC9dENC2N2EP2cNtTJws106BRrhIf1ak4ERnJdgvAzefRO2arDkiPogmHQWN7U4FwZwoAxKU12iE
yNoLt+Jw702TJhpiHpssRtH7deDHuiQmLyl8ysVzggGhGOo++1KE7NcV9cBcHdQmR/LZ+aAyB568
0JjPgTxccPjMWY6gY4C0ndPPGJs2z3wpY2+5uoto65FKyKL3U3BiVuVbiCBSlKvymsaCkxD9NWI6
82DKiFxHE5fTxhDhuTF1v2tHzoeSM3jYxfF3h6u8zHp3ddRHGUCFDVeCY+IzkkoL8cs1FHBKYzTQ
aEeCutpZ87yTU2boT2bgO9kGaMC4JEQjWhtHVdN8bVgYjt1wgqehfgNGXKCgqi6pNe8sgnUlYmYY
E7TKWozumxCKjlTtl/5YNt2taccrbCgmRZ8pi/xgTk64uY5Ww6hWJu5GwVbF9cYkrWaRZ+XMIhpz
bxJG16NItTrDK9GTryPWcv5KBHucsXf6PcthpxvZDUwdOOLJzTAurQli9LlxhzvXlSM886yuM15L
zaYM+9xg8hxqhzGSDwCQprXKMMXN1r4ti7xqVb5U43hW++wkVB2ebX1k46N81/yr/Q3p0Xsmq624
GJz72AgfhblcygSOR7sUrxQ0ihE9RHHLIBMO61ABoM5/4SyueS1dcQjNF0DuXEqk/ebaY+nfjPyr
+M9GuzGTXzesDbVleJaeEtBS41VcB9P04pcGyYW5iyqG8ozbpXs28dfU74oF91S8+tM0wVvPkc5o
33ldkrXO7S4OEUT+2X6PZoO92E6Z6X2IIc5Df5h4WirzMNAyDhtmIX9zQ2JWimZxW3kaHp5y5IS0
aH0UZ77+JUbsFCrEl1pXWtmrFjE4zXaxkd+lIXtEavAQDWTikoPvUp/Aw4f5tunO84WvdV8u/Pxa
+VCpBGwIt88T4Lz9vu0EI5pkP/7WBbjIBukiauE+vb0KFict8QpKi3qYV0/EAq0u9NKQ6ve3SxoP
kyoRdSw8JeggDZMU0PyyeZq0b+ATrbyNh1cy3nTahQbVdHjI3LAiN0271Ev7ZojgbaEhCkPcNfxS
eivi5UrQAxN71mIZY+ZQOYWpwQYTdQ0TmwwaXN+1JznE858qfoJI0qKZRS2K0pjxrL5E+wzJmvXC
eY75Sg/zW54MFzPkDMojcGMbKa+9vLqHNkQvY1ck91juz2rxImKWtJCGwQbpMLdcPAby1+LGBNHC
mphMjHnzVyNt1i4dhDppC9BLO+WL4QuCZyQST//YWKYVvJJrHAL+bEk+DjZxQLOnq+VFryjoyDoa
jyshLu4tzI2dr0kMeePgmAj5mELYtmx2+06j2C4LL5jG1ColbxkC2nYB3UQCrWbtNHbA2d80GXyZ
reYIezXOooslcWnNKZgTUkQ77W6ifAk5IEMizN5TNYEQGV2REZTjuWpNHyLJKUh+kzjYa9107cvw
nvKzaQsWv4XYZfiGsjeqfSlVP9M6/pLU9AvDEk8AIlWEAmI8J0p1FkqD1eGnbPihyKZvJKU/6ApZ
CWw7KRI3e6Isz2pdbQVan5y5stxYzJXjDK8EKUo1cipl/9G2R7QWF92R3luKbDVK8Ir8bQFu1qG+
V+54yR+1Jr8Ip1sgVN/tIT+ZdHTRor5xDDJuYOzf4KvjtXiHGZBFgGid4Ly102fXbizyXgTWLg9Y
k839Uyu2OZNaEoJ88djounTJu3Y7G+YOPZaKiisjl8guQ2ecGkd9mjAZkhR1G00A/dairYnvG70W
btvCWI52sZTj4NTOcVrAFOwB7J6XrSDfj0jXiN9aReyCFS5WfDSdWLY0Eux0dZxfxJoMKZPs8IWL
LsUYPUn5ocMYXS32djU8al/pORheqS5f+9p4STR2eY7YkHnYNtE6FK7gcdlz8c6LYTwO5pdkQaHl
DCEKQCfwtbJwgfPQIq7TvxG/zZjySQIbiapgVYkPMON9LaTpTUrnd5l47tpiLfomsGqp2kecdy9i
Fp+VKj105a3CGm/E3csKljtfQmovdyWJb3K10bXvbBoOtcmumGXz1xz76m1mSVq0pxmVqcneRnnY
3a+emmegficj3tksbJoeOAlBMb3MULo6c8/ttaD0iDYh/A7XP0UuqgTDT3DsxBJ9iH0W44RyN9x2
hEdoa3iWdonAIIrlJ4u7c9ZMp0b5U/3kXb4F/crgqtP77Xo0MJu+VjrewpccNEwg9QPGjEg6oXD0
J/lPyNTKZjzJieVMiGo/8FIVKYEY9KrB11jZ6O+80SzegyV4M9cVbwk3st2yWXxITtpU17IYLtM0
nqOpPk1L5S+kKoFV6yWcpKOB02T7fySd127ryrJFv4gA2cyvEiVROVlyeCFsL4s5Z379GdwHuAv3
YNtWIJvdVbNmmF/RPKVme+nXrdEyS8tyD1wP74yxPi0j2Filz4OqpGdVpGeRL8Kku6Kg9IPgngb1
bUrsSw2CuqyTtRIX27jptw3W+r3658MONEl2wdiCO7OJPGmPt5qJOZW6hC8csbbrSX4O5fgM8RPF
sq5J75r2ImGRqVJ7HkrpZKcOJYcbwXiDTT+tel2D6z4QzF6stQzF0XQ3m18svUMMkRYBWWnsspVG
V+BTZqz1k8D6BCMKnismiZCB/jvEh/6gasgLkoM/bKiRXKjuO9skcm81jMcxMvFtBvFGLdOltEN4
IINxRcN7pho7K/+njUtD5MfR8pZ9irIOZa2+mBKBSs1Yp4RBtjVClBbSGUGOfnOT/MJtgltBZSHv
asAdeAZL5A8TyfGtstGZAzAPwkegw6uvCYiF7h7WiCEx05y7qDpSDc2h3Ie9tU+w33OyCUuLybpR
fWKK36PLajkmOtQYdK/JPbyJpHhIsv0wdl8dnmly0Z5NOT93eKap6xzHNTmrAIPXoGUrFWkZIpU1
7CTORxLmIspbnSjyfjWo0SrUSU5R8FENCS614NBmq4qheDwPxX8Uc1rJ6t4obNriehsJbRubF6mq
1xmMOrlVdp6Cgeo66UJ09+klruJLOFpnSFWavy1T6nnk7XCf+ktKNgrzfOW2fhu1RftIu7M9K/yw
SFeRUg5i3KLm2fZoVa2AGmZUtv5KZAp6yKOw22OQK8u58LfM6YKKPNSkWWWez8qleD0EBh0viony
28qMQ1ClRy1Md6W/jTFuAwsj12CH3QISMRcRcfrVWtp5pOgoUmSEcX/hbDATdCWtBgyJMaZ+iYN6
pwLVjAe5mT1/3RF3s2FcBZA6fT7HiPcKMjZbPdtkh4nBownBHargkxgFQh6Mh6Dfk4azShnSSqTr
lb3i4Gjn6NgPVemmUudYCQysA2lFADuJCQOgig6o0g9iI3krU8GhH+GQ1IaEneF55cHhJ1WmL92J
f6rBJNWIMBBFqj0ZG4+IsLL8rCPQKErLbi8CE+okBuiZhwnspTGxjjLsra0KFBKg3VkN8W+Hz8DA
ZKDTPlsx7LwWkqVVbtPPDjfYutc3yCI3Gn5PqrruwjsmcKcAtxJy3OQXFcfFZ6tBfjBBjiqaudh0
Y+KrcHogvJ2suJhQj4QCG5l6GSAK/6ZPyX+BJcx6U/MID+06w73YJMAtM64CF7L5olX1Ba+jDDUK
cgSNLAHhNU7aqk5YSo5AWVUncJ/B33OC1eBwWYaFixpqg6Zcp1TquTGtcYsYyfVWmJyqfbcvk2Fv
EX5b/R7KQHYt9NAVe6hMoCTARdPeqmofQUvRiIhnjr1Uo49CfqBMMDEps8lavhfdM/b/CSKh7dkH
1ikI+YpORRpssf2lPW99jYEDe99i6p7BxAcedjZGXyI72BFKv/wuWx9pSuao1mLKg+rpaJbRNUuZ
DMEt6AXh5EhYu3OYq4ug+KiM73RlpTkRvgJ4InbjZGQq0i1zeF3IMrZ9MWwzWduO4A/gf6x5Tx6P
tJRgp4NP2BadUN+d1In0BfpBZRleh/RozfbYYEzhJ2YUmueO9bAFDC3OFhIk0GzcJuAhY9RBFngR
LNKYxYqpds6yTORtA81SHzQS8oB2o33Kk1qGtFSoDHHviu0QcDebHC01XM8c3JpBjlZaG0rjPk0X
wn5F2AXFBtBp4/DqHWRTtERFe4hBgedOz5/qp9wZT1uznnqgPfFnxUKgldd1LnFhX6WI3iP5xzAP
8PFugFbqfWvwWNL/I04hPHkgQS86TECrqmvJXC3pT4WPiDUXe8nQYJJO7N4QpReLiQ/yoK68h/8f
lgwI4sDaORVs/VgZX2WPnQ50narX79ItDxEQq+rS15GmyAuSmQeGFIHXLmAZTfCSdGmf2Ve50zn6
6TCRTquP0cKIKaH3wslro+N6kDJeZhSjgvRPKHDaBMXvm8hvffAyomYzysSpqQ8UBzD4pBY7Sy5a
BCpmX/UfUEcURSJw450yvNg/w+QyzlS04IWwOgOmiIEp9IY9iIPy06aYlnGqsqAQX33TOo+pdiFl
Td3rgUWM2zIhQGGlIqAROSjxQkLAqYOD1yU2Z9DEqMbGlUie0/iE8lfYKSlQH3JDrgJ9VbPsGgX1
nMNIqMk/VAzu7xXcnwrwJPHquyQvlOyaquk6UFe6TvTiPlJBptT1TxYEeHkj7EHcY5ARYASc8HeY
xMVHXONmpCFBDeSd/V7C/Q/lnYHIBiCetFcdInj8V7TvUbqcM681/vntQeqDVQ8CoUbMY7uaMEVU
mX24GZ9B4r11NcY1Ub8SdcO5bK0MuT0ben2s/PY09O0lzTDLUvpVtm7q+M5ZhQrb6/Fw6HZx/Qwt
zFqz+6y+9EWD+mMxqy9JtJETY1MVH0AXAwGAFo4U2QlihRNiALOoNAhgvr1J8YEFeWM6BkUvltxW
JZiMQh6XXJQLTl3VpBx3x4EYKWHnR0lEx5C5fhvh2TBaO/k5YUTOjWAqng/9OiczS0nslcnR3Wvx
qsDqOB0dFcP0ymRG2BHAJDN1bdpDqFZHs0tPmmIgiNoWoIIR8y3UmvljsNQHKSePnJliz4hxNq2f
C82O5zQhcQZftxIU0zeW3awf2IR1fBGtf5GFRrpYczY+ZwNyDDJ8cYzIaK8FeTuTict/vMjeE/jt
Wfcmt+Kg440OWQr/bOAELOluRsBiK1AHYuIWlQoKc9XtBC96ED3SRjpkvANLPOqjCl53fixWBNW7
scnwKZ22YZTsUsKEqx8a29GEqpDsFYxISzgtimkcDknqmFm9r8Rn3ugLw/IWnXTx/e+SLOw0ofMb
4Xo69BCAsPamxSfVjFBvkrXUqZmT5H8CkotEGLF/KVT9Iy8+S+Fo3lm7SDqKfNjAuYq7rvnm4Z05
VM0u6Slcbo355mN2Dmln6KadXJ0JBjZHQPFSfc8Z0Ms2UjP8pQvGbHbm2BqjUHyPExoRDQ7OxJbr
L3VziRLOrz7040zSswh9IpisEQfK3HTxBx/NLjaMfTOvdK23ns4BV3dFxqSD4c5//rDmUj3Zg70x
oadfIAJYo7GXTfkYooiMWo5mAUWm52oBAEurkthqXQd1pFvQp3Wik0hnSuuB3ImZRYUtXMKxiIZF
npjrkNgecUyCjKcSAJw3sOg+PJnIV8YTJdqrRf4Gzp2mX95ImqlfbooSZCQw1kyMvR8PhxHIP/o+
or9Y+dA4kmVsMxizF6oJ+g930oOyWWU7j1IebzufX59tdBpFuvmBRmh5cdGDc7wJR2DRz5tF9nSG
9bWRLeXYYnfrLtm7CctahvyMgGqc5BVnAYk770kIBtP+s1QyngnuMLn6SnTE0C9bdwvSyNZRUK/D
xrFy7NpRmletstU+cSfC6Q3zlDc+kWkSydO9jQxMi7nnik/JYB6yYp5PLMv2GjN6Vm741hlmsqvB
EzHX25rxhBDK2+jwMKr6FE/i/w7tWBP6+r4LExSWJVyb7jyQcxxdPKu8wgq/hX5/o7KhH8s6dJt4
bFvk0EYYUsPMW3SIaDqmYmQEJ+taVIeInElFtSjRQWi7eD+UYscO4xlbTem3iuUEcer0abuzOoCQ
1kCT3y+BHU2b+L4MZzbKIir81cJotJsOMyiMC5xIDRz22nM2rcQ691h4bbbBnz7pn7IjYNfqmXrc
odbGGMLYNES+FBUb58A25fS4NuBLRYluzkFdFsVGv05IAqovUVTcbIwe5H56EOSTYn17jHZ14fjJ
dB579Sb/xNQEOn6eg0o7prqxzaJzgy5GNk4o5KcvgNXVeYjiIa9nk+amyQAZLVvCVz30qEDgvIbp
UUjNIVfEPqrNXYgbaC3cVvRrR28h4q667BY8LGjSBqruHKPCjPF4QpxF/R6sBHwAWcMEOf6nD8pO
q/DR6TDXQEwUrfE7eqR3g/O/oOOI/iEj3rdps4+Ccc//qwcPwqXpeozbetfASUbPAQF5ekgUN4O9
5ek7AYs3wiZ1wgnh5A3koEyuefFRc5X9iCon2faeAkf42SqPBqaPIBDcwOQWQf5cPQBuTIRZTjsl
W5sY8iEftWTTrd87omMQmXonNQd7hFH7a3/is5evawpAKXCg7mH2u+8w0+tY1KPGEjoWtMIcilYM
Fo9v5XTzVDfBiolzFGOEpVcFy9L4MqdigS5EVr9tpDRW0p0rhjJattX7hQ8qBxs7Ofa8+RTjrE+v
zPdXdIthGWR1zh0Ks6pghy0X2bhDtEg4GlUJ5m3QkhLI04yeOBlMaM8WRBYZVxkPD6qwQ4DpYN1N
jATOauixwGTQAu9V+xlE4ZKhqQwfRvTPsuz3PlRptV9ySaSahAlvmWkwRUxCPtBWm5seEwz6CJwD
bVJOUTp4GZovxLRS9DtJZLPlbqifa8Ve6j4xfLgtjXgB8eHQ1VtUm3p08avNy8NBq2U2ymerO96N
l+0Zbv2KyRmp6zLwthj6SAnGwzbXQ7CxAY6IUsp8oqDitwrwBFwnkz+wkbXIbkoxakdZnwS7mglz
Xxgwf15y/MbYxEA579vIK/K1x2cpVeNcQK/wSodw42WrfhcP3h2DnTZRMGlYx3VMgDr+pBSRIhAb
b27Wg02OYVrrfUIW3OT8a3GvaluD+iZBxEAvy0ySdAut696D6Dnijhv/whLgW77T7QOorIqeaQQB
LwYqoi8MuzZ4go67JkiWHp9Q45JKPaRWC0rDi4H5K5ahFWB0G1E20I1IJLFU77Mkixfna9VVswz6
zyk+adzofH5ozG3jMxNimcjc/xYHrIxEPAXWFjiMdurgQnXxiQtr4GYVrisy5fTkEaBS9IZ/GiSz
URFfPICwpbkBdoxhxUQnJJMdxDSrgCAPRT+A+uwHGCt9pEgySLH3+ZyEFC4a41LFzwbKaDS8BV/Q
R6FT+GPwXivdu8zl0qJzye+yfpB1zrSCx/yT8E46VwAt8E+GpOJVi5G5eao+iMoGc+Y3QbFDpKAh
bCWNKxn8VT7tYdoeRuuadgJHhXjpA1S0pM6w9dxTiyNSwoCoWTXBXxGM7+G5IZG6ye+929Ej5CjE
qNP0DTm39VdJl0EhKOAHKbMCYXgisZLpSVqso9BIlR22deTLQJqKdNKahn9cN1QLt0q7M1Yb6RP+
IqyO54kLMErofZJZMvnUewX+6vt59cnz2GPZ83hCL9gnCFr+E9zB5UxvIz/nPYc4+TApIN0KipJI
36QLJkvMd9ahxEm1Lv4G78ntLza9qgH2Ddt8eCI/pnvN6ZrfO5BcycnlEhk3WDFGa8HwJn3yNgQ3
LJpxEw8BUn7OOnxk+LbcCgYN/MC/RUZ+C/Nt9cehvFFZpxV8UMdES6Eqa2X+1kA/rEFWK0QGX31k
wR9GCzr+kpHtn2Llx7Ku5lgjA/lH8N5Spb3lE/clI9+/jFF/XUmHpnf9cqc2I8U6fXXG/BMMlUU2
qtC4JtQxXzxDoUlS+PBMg0U7xjsuc7HxvbdgKJggbZdjhw3A1uB2xedWT/cuguz0R5vw8/qap7J1
ihD2VmvfepXBXEagRVPZt1jqaHfk25JYESJ8S2jYoAW05zaDrEljx+myiOjbJlNhjrTB4Qlfq8OE
ojJT8Jn1l2EBfKV8DPSP6oDQLPgzRbI16Jmzj4J2u682Q0x9omPp/hFCjiJ6sTW/Iriuw7gJHU37
NupmeVd5uQpDt+mgwNFCxzpnX528DM1q74L68QDh3SNlLGheGhI4vzXfEddXiHO136ogfu+HVyn/
4ut7KCBhdCFmoEjBSiK+ogHs3dyW+naEHSBQQVuWubAg5bbjSzPgAaYGbWUFYRjwnaRH8jUjAl3a
VuEp15coH3Ij21lsjQZjIKqtNuyWbT8sQhiaeHdZw3K8W02G9tNfyUHmqMLH4xApNNSiTMzZ4YIo
NSZuZXIdLEctT8QidTR96Kolim/BFK8pL5ZRrVDFbHL9JaeYJ9ID6Pl7lBHRw2Ok+gzCgwse49no
oMwgfzo3D2bDE1FhAr/tCJZuJANjkE05ALcE7WaTRfbCtJUrUU8I6leCqUVCXGugODJxP0gyijv+
PgtZdVKoGJCGmW5ZGyscXCnaNVK3lArsuOxzC3Y8AD/EJY41ATjcLYpdqVRcUQKp+8eUvI5WJw4M
eKrLp+XYepsMxwjiaJUwcRsdaYKxn3TCiLrUVWNMnLqQMsDekCOH0MmJOv2qpvblZKC1ZHxYcRU8
TE3y80gxyPzuGHjkJAYfAaxPDNWsQT8UGO1kerpKiRHNfWf0H9+iwQmVtKs59lrtV8FgrqwaTBTz
OhWbPxjq3F87aTZYpWw40ODnIztDDUnfEQFJJSMR6nJ5Z51G4fjeDCbV/T+b3GsVLyI0iMzgIoT6
mjiNPeplyo1kOmCdeUyaM6wwq//X9k/boUj4iwD98VjbzyWA3VV7pm9rnZJlZPSBFfBihNQ7trlb
kxunVXf493D9PMyfw38N24kCLyqnHMKzOPw3ERhWLIPqEY7G2uM577Ifo7dOyDTPkamdg4Hm2aZS
DdkVzWVB/pvNAE6vvqh/KApARm4m6BT5humQnbE6O+mN06Q/hCiEKBxzpaRqdGoFRNakwzSmHZ4w
83GJHU2RPuUFo5dVH5drScYgAYKNByQ1S4+8NwOzLSTBMdoJi00VZ35AMQRpw33EgSD6p9m0sKm8
tUMD/99lyhRX9MEO155twT8PP+cS51DfyeH5KOq9oTIqxm6uokhYWRiw5jirdXBAD+cGl5Fe8qVE
HOYTLqezEdDAkAX/kix+si+2IluP71NsPGJDfdifvvmVldo1bL2rDUUqoxzz8CQyL2GP8B5eRxLg
7mpfe8s/oBg6ZPjZ+ScbvnAW5yepjU8mttNY12gmJ6TPNUtYLZ4bBqZTpx9SbrgJRtUyJTZCedds
HD+b1mHfrouHEg9nAYomU86ORC+HdIR2tIq0u4RNS/mUAeKSzUtAtK2lvUyzoVhnKGBnFOU+RNQi
MjCMhmXCAUptMfTJhlqTYw/GxAJTvU9N8hxKbPi0CzwYdFgtTB90bLWLb7+AtUptZH+S6+nzOODN
xOmOGQvn/GAoCwJWZkfbadN4z5LXE7K3op7pKGDquUaEO5yPSBf5kVzsRIlOIDpjRIg7dniW33XK
nwkD+gGSPHeU5gsBwXsTEBgT/HlpvEXgFQwLjvAYoLEHiLF3s5MQp30wR4cyq7D3JVhv5m+HCvPY
odqzGLvyYfrRjnn0PhmuBY9QuC6sFRraODPRQVgbWgQscQqOQ85s2s7DGK4zOIPYdwznAh7m8Fb3
r7QGUYN8ZKqPKhpudse0e5VtEot8UJjEYB05lOy1Z5wTOV16PwxJ18OjHl+i6G49ZaCNSz+VbnVs
iPfVKxVyDawlBgO973boLg2udsK3vbdYVNXd5Gq6CT8d7ubZ4JuxcLgeJxHFcMpBTKjt7229LDr9
ZkaInuy7EqV3OXeoQxra0HZuQ39oaiiFS0wGbDgJrVVs+WX6jaLV9jRCBVPG/hX09UPvrx5NCWx6
Y7pxjQ3uexZlrjl9zDdQo3+I9PdyeHXlAqXO066/YHczSJwc1rqln5PI33FO56iJ9aSGh9XvKNd0
kyRpoPpEoLg3TbcvSZc8BqvCAk4kyqcAo29lUDXumwCj9/nnjdoSxS/dPdxb+y3NlbvqM2HD5V2R
7ZsY0ts0bHiCYxZFkN9krEYYrJj9Vc5L/lJ1MuFjkGCBLr4QBab2jm8XUMhalgVyhM85tYZm3gFi
PEdE50pPoOMkh5Jeh2ounYv9Apfl9hKbO0zF1z1FBu6q/He2EBITRjzouPFcWaGkb3pPTB7Bb9MH
oJCA3J/fKKNz7Or41WqEYZZvPJ5I2lQ5/Qhns9p4GRXfYDLh3IDApYU0krdbN8JlZfyR6Xgqnkzu
AuR0UPoIxl1LzgFw3d1DHSZRu3oez+wPB8i8SWeDxyf+/u9J871Lv4/iPSW9Bn/UhzYc9PyJ6xtH
v4Bwl6xg7QBVbmUEuFSoFh3NQGOEo9RCCHr7mYsxGs+cmm0oDtRwtswh+awtWIww123CUBpIazxm
oQ05E/OJYsVWXyY98hF1w9PZafi+4EnIw6WC0KoSGV3cDHNrf4ZF/THN7iwq/bmZ3fI22Nm4ITGo
xEqaWcK2s7Fd9D9VieGisi5qyiY2Ej3/7rg3bKYDNugQM2luYv0czw3oftzHmIvZ/i5lgoylPNQI
NUTR4uDDwdfO8luNApTPwCXnzKR9ZmuHbsJL0DXRfoSCp/lShdiggASEw7PFPfcTL9u5n6k5HTNq
88p7smdWbCY+4k06Z9gIkOTbBSgj9vJXlsPcInHbXrEvNtWc/W1c6JMMliV7WKg+5qUFGkqMYrfI
iu8gYLAmu3b+TVOgoWKhNg3TFb1WIdZzLz8Y0ENyh09pcQ3Y6QgsTj9YD3QugHUn+tSBlRH08txs
6jXuhT1zvT3N+/gukmuDSaJPOmN7DmECYT02QGWnt49/eTZLznVJc0K+yauKVwadRWnMLF8Iyk7D
yyIyYMtkiARm8VYEfy1tG+0m5cSQp/eWKpkvb8njlg2CF/dioB4IjK6bHUsOhsY6sXvyYZWYniw9
jsoy5cVHKhWftZXT6NHR0nQ2eEfZ3SdXFeyE55oigDZzbrV4OOl9q95C2vsY934fvPOX47vEQY0e
gj6XHE1XiwVcfNowH0+egDk1hEZrlSJYI1UFAvZzYhExbqdb97b9+xT+kwbjJFvXABcE3t/ykUqR
uiU54dnicaKTTM1dxg/ns+ULNKXgXJoftLEk+RVKVrNveS45JvSTFAyPrHzI1bsT0gNpU7kbbdJZ
Ti3MAFrl8M7phPnO5D19YbN83waUMVJ0eREIt8geHGnclflxKeh4uUbB1xDLDA+OVv8X98Yajd8y
0YOZirqgXYR7Pl+MEHzlzYL7919xg7krSA8GJSmT80cxXDVP7GK61XA9ygsA8iVPQhL/RvShhH3H
G2F8sSJqbqh/rnmUNHxo6dzTH8xkGK2DUHPYor3jO8fcfz5kQSAEXSj9NF1L9mh4pcS/V2It6h75
z5OttJy33kfFEWth58aSphPFYWiEPkIwgKzN223OjiNjTTajvpkzb8pcG8G7jQYOMS/Wt7TXIbYU
AGvZXzhrqYY3vgPj0wI1hIyyGbkMyT/0mZMzO1Xhgkht5TCZZKtlI8xAlUCBu40LPjcN5V36ZCGX
8m2GCrgS/BnbBBeGB6uKT/cqsObLbhhfCYmm+W3UyEqm6R9d9ugCVKRwKHDmd4qKw4ACKICAUjhM
QVrPnlfivAwnniouaIRd6RnMJxoWsAVIT7zHMKe5elN7jvhIE7cYvUTXni2+ckE4CE+HBjF0+i3+
MNfAigg1Jp7QRAdHiN97lzx0aJXkbdyzTcvuMVdRbBOGh/iU/KU7CJLmCuvacpfmtcsRwXM/oqBE
XA+3zijcV+gU/WcaEzMwzoMazAwdgBZquHOKSXpYbQBhOmmOvObquOAcfDcdeKY4eulHWctHTF5L
4yhB41iprERuR6a/UziU5g6PayioXBtsw4ZrilaFp5OgV9iJgE70t2yHM4QV0gpQEkqQs9clz4FK
wTj/F+6jvEeZu2M7LP4sLqWVfjSI+DqeYm5g8egRZVKC+dG4lFgw24JHJoWqw9IvH0CUzvjTgWQJ
KhS2D8FS4UxQ2A4El2u+JJxGfDpMfJoyvbNWjkn8pJakBuX1RwiOGJOg+SyUPXuP0Z4Q+S2BEV/D
uIs7lXrjH9XmNWAno1se7vNxwB2tMA5MWczFcX4/lfsmM8Vbl9BSDQ7KKFtxIRF9k3RA0jTnfvbh
Iw4b5onGWeEZIcyOO/lpB/EqPMNkPMBi4ddnBCjHzCejRuUSgDziHNSxFTlq8Z3ghdsDPGXLdviz
YU7Y8AQCPpvgko6Apgb3dmC7HNvBgeQPXiNAKlkiBISDoQ8QWIe1xjfQcXvx1GmVzrb34efUuzJo
HrBR0iI71FdyaUCtxDq1/1QDluaaarVCljT9grPAJ2LfzLje6SrDo1BeAFNnHz3AKHSYPVSiykwo
j47gN6Aw4dpoeB5Ai19GGywx10EHDLC5rJovgfxWk5GOwPNAIYFnaFMccJwylB+go1FzR8A0ypDs
a8xHPEwPSflt85sGxbMbY2Ae3/0MgojpsollH3ZEBm1ukH+IqnF9j5mse+sOpqh1IWE8R46Bo8uX
n3xP5b4raNHrC4P+QerYOq29yUzckA8x1vW136OxXZRpsfAK3emymHPlqVJc58RN2FiS1vesEccm
/xnjcp/gbQ0n/FDF+ZGAhaWFL2PTHNv6PT2PdNi67LP8FsMA7jkdDAPj6uRpmLsJaQ2W9lq5yjxM
uFT8231iELkPQFxRnTk4jdFMrrlYCe49Sh+jgM3caqQ5IjdnduAlDLR+V4tuhw8Mzt1YJc7lNAck
/YHyU3qfEzB+I5uQqdnRDmKuhCpSslYGC5MCMzJ2IUlcCJ5xBm8TY69Hvz1IgtkdDTU8Mqlf1ODt
nf9nSIXTa/RjFbo8TeyHJCe0/OgRuVKhLEWL07GMpgR+Dn7kqJLFKRF3qRKHXK+5PNdswEMkLx0M
Fh1wHieh8LWHE6Ft3fs8aFZXfvLKyH0sFAfdR+mvpK5YTTUJRphkNHgk4OWcIl5NdwkDWWb0JG96
+W+XQnRdSw2m/PQ+J8V4SFHkyAbAk5CXcYkPi3rBh9FAJiAw1syUe4k5S2PxkW3HCK/1SNoeHpcM
L9QtXLRizzBfThfT+Ij8N9GS3qmcq1M71hs6NF9cwA2kFsOa8Kgp0Uo+DFYJIIQR8xnFjjtaYlN+
IqvzPeCAiNH4hKZ9ZtoZ/qYMDnFJkFeG0HqFs2OK6Mtq7kUcOropI872XT//6P18gcmB0HZhZezp
uA4GfKBgZ/FcCjskeonEtfhpTfHOzLsd254gQc9pIyyc8fXpYtzxMM3WOcvZ4Cx0OyObVfA1GRc2
WAYZ6JoWiv+aTyUFbEQwwGAmQJ9uUvkZ7MMA6XJyjUhfpohkE6TKpUTsmPskyb5nhwo57ueFQlIj
Y1dyOQrjklCJ8m9NScP/9RyxHoXrXPahe9OoIplYJPMhfZzrzKBgNGtdZYQTFCyIi5m89GS88T2o
XSz+01x4jclVoYBLkMu6sfdJaTZw2k4w+OLpl1oCh7eFzIyGFwzv87mKHObo2Z+cvjNAn1CpBMOV
AsCmvMW+5m9gNPx/EMG/AF9QxTNrskW3tOi8FJTek//ScSwF/CqvMSV9XYVvpAQCcFBwljC7OVVy
4xhalZPWA0gz23mBxAbbd+RFFgoMCVWaRguMIHwepJi8uGH5oAvHJhFLMi+3CYEh1EMKn06u0tO9
IXPKZmcM2FNtPgMGnBUZPLMZDNAhDC05/IyUjyTujvpcSVBSxTUbaRLfOY/T4Q+XNqZO2CTO/J7n
ODxNIlqqP5OzceI8pSkCg5SoM5v4gk2GUnyrHQ8NAwHeQKXY1cN/XbCjy9rFODxQalqczwVGJOPM
a8Ceu0ecdRc/vAyt8LErvpkvIIbAVfWHYOEVWDXn7VsK3sbgD8h2wS5c2Gwf+XY+rugZR15jSugG
bNhiexGGFKocI058Z4vvgDsLE/30iO2xtQiCl8rVgx8QEOOee+KMp69SadcEKFp3GJJnhLuwPnUu
oTrGb8u4wJSv50+KQ08zOu5DGKZMHPwSg+MY1p/WYsU1bmgW8o06fxy+oIZkv4D8HdE4alTCSOY1
ImHKullB3llhS409FRYaduXYKOBGYTGLHzXe6GUW32mB9bhSDksvhr1DHxiUZHFRvk80u4G/GxiC
BC8uiEAWOdVudSx7yOtgr8S6KcZ6gCjGWb1ggWyK7tyxFWX9bLmdxaT7xtWBKGqGgjiHsRwVDR7G
Wo/LnW5EcE7oGOCqwU/LsJBVOmA0BVeQcKlN/6SErDG72mS4Zc5TD5HzIyS0jVDxqEy2qT5u+SnO
cWnBaQnDSgF7QNqo8j42Hsw+QqAZf6Wc6WVMh5oj4JKbCmXL7U9WFYPnACNnCZeQSWrvTGNgJDNC
8y1qa2j7GGUmrEt7eitJ7xLZtZ+tK/+K6Q0UkkpdmsmhIyZFuESK3AZIWmqZtpYEG+RsbqKugwDf
FI6qClQfWTFJLTomqPZhCjFjTVikzbuvf0/VYzIlIlog30y74Rj/Qvf8739SG6ODb1qDeLn3yHYK
eBqQlpRqxoHadVC/amOrQkOjyEAmt+109trWwDfHdpIapDZwQzm/e7Rw1k4J/0KJw7Iql6UdMn6R
twOA1+y4NL6VNkVgyHwB3L+wKkwkaQgSbPSi8ouGIsgErkspnXx5MQCKrGhEFOdvMKkrp2aXdtlO
IvQRYZIzeGJbk644qip579JBdLjCeymoADc3KDY5jdwIubeyAIz6VaLjlNaDzNkH1Vrl94aMbkZV
ybWX0L0k2wJffh5pGZRaWVD23/speC84Oe5yzBk27uamTlrMiE4R76nUDCTnMg8/80Gb6tfuj9Wj
87eM6ibMgwn+0YUCwfgn2rUA3YpGsrKAF73zgvLUMDokXqVMrz3PDdQh6p0yeVP8+RKq/5/CES9L
DeNSS+/y4ZWjJsPSorbwJSfciUURVqQwfqTGJpQRwODmmgFSuvFZI3LDJ5KF/SAobkwBlpFlLSd0
kxSJGtQZrBaU6JEY3kNTlpRFw6TtVP8eXePhpSAJ9mY/+2mJS4ULk9D274wEMcB2kZPa+a3Jfvgb
E0yWjWXIlz7hO/zqPGuEbC5zM+eApLeJsnfCZK+FccleRPR0x5vOF6fAiJ69Qo6WujIeM6rhH+JY
Q7Ku6Ha7S3NUg5cSvPy4WJSgoM2jSi5JXlEX47o6vnFPlyZFrTU8XzW3qqHUExg1CoTbsde4EOrD
8QnpKNoRPYW9K6ezq+c4duniIHnPlAvZMgxtinXOSLNceU1Aa4SE922cV3gEqHnn9trDlcJbh+BL
SRyC5/EHMK6wvSZyyZhtPCqYQiXL2Nce/GbIyKZ5jOM/PfwTRnYOp/CSo3xrIYxL7NQKZiJlvBzI
KSqSkwmuLSqwBVrWDue0bFHRroXUstjvRskvVy8Yr3VvoMdGwMaupGa267GlJEQEEaPTBhrp4fiT
jNcWIk+AW6jF3cTGjRen/uahE+wrlLK9/NtruMoChPkwhuv582fd2crig4uaPlduAckKPRNnxkkR
Xi95ghgm+1H+x9J57TiOLEH0iwjQFslXytDIq32/EO2G3nt+/T1aXGBnZzE73WpRZFVWZsQJym0G
SCFjJO44bUFNh3k+RWXwlhfjqQe/NlFgaTERXisqVEqKCrcF6gNaDrKQ3sEgOhRrFuExmrHVBEtJ
dZHBAVQPW0ri9ta2z4oDn9289iSeICxNcXHg4pFh9jfOKNCXpRgZtV2KW0Xps325YvWjAfSGWsgE
TzkC8h8/c1jfojwBdQC7BZGczt6wHaStZZvQsno/UjEHV0ScFAKazOKqb5CjNTEcyM2iN3YAy0HJ
9xbftDh1a36Vf9ZbjLsdQZWFzFVpT3WSHJbWVbv5PCG2H6XXx+dBfz/UxzeeKyXbPUYQkfKwGg30
czLfniqfQ7NMxgcfnzWNu8zwS+ta4IemU0N4Vv/QoUfameCmC6SUjeqYSuZFMcHJsrjNpMSOp8Ho
z1YVXUS2XuQiutQvdfQkugiKzXSt8d1wljMAD2eP3RfBeXUwmNzE/yCJCPTfD8Qqku24B+zK9C2H
7jNT09ETtj4hovavafycN+C5QD/hd13sJshwuA/lzSqeK86Y/6KfRCZHAAYZBSFCRZBLWkO2IyA3
oiF2yp+kFsylFs4hoO+SPwNAdMyMl20CjRitA958wtmTfb3QyouMJTexsLFNnYffHyDHE4zTalo9
u+24K5o9sLawe+uV7NwibmZVBBqzatwQmq8u/0h/jAuiF9aNwUBZwnSsaSNSKI905x1QfbBII3HH
qsezFAMto14Ypv340iojcDPCdMruZmvZnXVHoxZC5mH8TbyXWdtr4gkrwJ5Ta5S4JSVCAVZizbZE
ZaUVoB7LOPXJX7tpluSZ7fUhHEzB73LcrNQzfZCwJxI9wruJFfWAYvjYDIQrInkf+gU8H74huEDU
Jfnq1lCBinY4sqIXYeezbPb8Z1WMd5P5NxHRn5yYg2JLDb3y0a0vKTBoMJ4jQ/d4+Kqmg6qJB5bx
btzkn2XWtlxupxDZsZvfNGAusizQJzkoIbIFc+iw6cJAasCCqLR/54hhd+1b+WbImNbEC0rH5QWy
32xCob7UeP0YT/LpSTTl+X3TSm8jHKDiNif9rU/q2xLvLLtBLjAfoH8oa3wFvXjRteFcXYWu33Xz
N+lqB7BlMicvoiUFpyWTbFXva9vfKCLvGvmpbaDPqo8b2G/5QYV61WIoOLA/ZBOIH5w3M/uVj3lc
BmnX+ar0DV4HxYviwt2eZox0JMFPyqEqleNCXI0yf1RZc1Z5WuaSaaRbKI858Jpdl1h1FyaY9LtZ
u+tgFMO7dE3n0ZkJO+IZZdIGNZ7hwkbu7WCwp6DDPFJTZ5NcW4Ok4jYAju+UnxwZq+xm9Y6eXRTz
qmCmkNJfzqOWPZ9iGb5iXx/sJA5C/FkoQEIPALf9amCvgj+0xMzsFd9IpaBPMAmhV1VPdlzgWMA2
Q5xdpoS3GWkTzp8l83pWawv3fL0yDvs2qToz9ovGCqpnNY7YWxG2IGBJYcaA6NiTszDWhZvJb1W1
7CTpXEYAEvSUOQORggQ0krSwWVMy3+13K7sPv8L8XRO46vG5+42mdxgLVRtf5u53jW8y1JU+XPYR
wK6JdXBTW7bXf4l32TLdRn9dCC7IqUMsHBklydFEgwpgv0t1Gx+5jRKCW/BVmlK4NdyqaDX3LaAC
DSTATEt/Yha/a1rIb6QRjb48kupRA7So5H0SZfvi0Xhm5EjAqPHI4cK5PezBOF6lub4r0vpUZjoK
SdWLGvklUYrXLhxfQ2l8tZHTOnl8suTmhCFKh7eSX4uhDXKNRy03XqK+ex5CkulZtJpzJP6ZI5Ld
/Gj1u1UwQVsuXYN4LO6gYkCRzndKnHjV8BR0lBzxuDHqaqcYOO47sbPbF+r1PpR3kmLvMhDD/dLv
Qb7bkCsWig+c8E5H8ceBreFMxH7fD5+RmI/JSGwC9o1I6FTADgxan96gKZhxMVtPiueylhnw/VTy
dgzp6aO1K26tONfhcCgo35EcDSCJKJHyYFPsjZBTC6NIwEPrr07RYC2vScTDVzyTnaEpzO0d7bGI
i1tG3M9+JHF1uVUfxN7oR3nBLfSf2Q30XOugju0IOgbtK6s4nXY0cKKKICCJtVCiTrfYHmGxZJrX
0zOKDe6+0c1baBbUyIL2XlhnqGl/J9SqsLOb1WKXPgDQdJLB0ez3XMaMSPbBKg+7zgp3w9ThNAPb
NVBgIwy1yYdqcPG+ENbgRVDw2q5wCzHvYbBW/4p0QfjoOGZ/BIDq1XiOIYdm657nokfUFJuSW9gm
rkYgpcMxHYiCrmhNFU7jGzS9b11dEXVWBREIk/QFSdpZ7unpDbistuJSmV7ba3z0XpJLviHGU6Lr
pyK59+ul0vpNemYSg4mofFIG9Z411b5gWDSS7ZbBR4RVMJFT1OOIytOjVvXHgYPwJGHnkgJNIw4P
/u5IHGYJU7iDsZYr12VOCYmYSqLRR7o9xqGmJGLhYpbOSMzGr5KNOz0k9QUktdCIvigMqOwCFB7T
FzLOYaxyHIwoocfW0cgSKGns7NsSOEA2u/LQeuEABgrX1UDrMsov9VQd6JUdsr1BUd9xm9J8Mwi7
xf/UhlKwPDEi3bLPgoXIfuzmzmecTwjPnZYQZa3c4RWv6/ogG3Igo25nPWpOQ5kfjRj1+b3luL08
TcTx1HWxe4Ef1o3aLR76K51BdXR6k7GEEmHVvfGzcz9VblTIe1uX4SA0riDBgpu1NkhiQ4YNmU3K
XFr6D0kg7UMH6k0KG7nkAI4x6Y5ETGLRNqiaEnzYASWUeIoZrGtbUnE9bbeo1zLmfI1ihTRzNWGy
7dlLd6iMOeAPNf0GsW5PXNae2lMvJ0aXtEYNByHEoGBaAzZ6mMA5yhyDdRxswIST93F9gRIhxN+6
8p2UNjC+cuydcPnwnvJxaDthq07u1TqCGGVnA9pIlCel3Hbdc+xpWmDUD0Nn7M42YQiUjwZkrLx/
Xa3tbKZuAV+5ZY1SbCeXNwWwPKidUvyudTGHvb2+zDjNtuMdokPK6s8DFZP7ZqtuoI1Ha3TixCTi
JfRsuh1AGpLIs/9W6C2j+jm0HzOpWPCD1f52tgDybxqDtGdEcTgnVo4V3zpEanou0NqV7lSE8XE+
D9I336iglGXvgNBlzo6mXJTpW1Ua8CEg1g5BTyfSDmV4nHfkcjryQeWcorafvyQ6STaUgUfjRQu6
VD1r/Xwj6+1i6Pl5edKJYKZR4LAaNXiPJ+tuRYShHzGtlyFK1t5lJXqRkveBs6Ee8G9yh/iH7rIw
pYvQN21YbtmkUu6TPnruui2ANzdKnfou9nExnYxXZThOvQUdvvEH43Vuf+lgPBnjd4vcZAgWrTw8
rrEOa200PtSGiNJ/lu0TGsw3UiplT4pRWH9YekovdjnqY0is5ejoMs5hPVi6m9H+aps1nwImt6xg
RsM11qm1x2+VNIsHCpeMpJY5U/4ZjkOgL0+q9JVapWfh7p76nR29G4E2meehhq6jpmch5pPMpCU+
6XOztfNgDp86xgaqFHzI1coJTdXOWWODcgSabut0jNudHOp0oqSTMhSXKi2vKGPBgs+YJdD2V2dL
EBpI+NvSwijqGnSLdO3Fu70MiCc6+q9rIBYZb4+yU8VPZhUwOs1jWshHjEKF6sxZT3/JVcz8oNXd
IeFoqIfLf8d0d+BvW9prLNF8Ye2Vxb3JXgqymUUp7VLto88DZVxPnAxuRqbsZSn/bSuNtTBpHdSc
BsysSEG/hHa8tnDIz0GcP6VNeMxiAkyX5kRzgKUYlg6AgD1JIGrx0o9S0EbAX4nY2ve7uaNjGZgl
d6R2UKLu9FPF3cVQrWu7+rYcTGJlRFz6FtFbJuQ9EZELqm+mlGNAtvpqQoJSdc4PKAJ8RRA58Cvd
hyh6Bqa+a5UJyAitI4w3gxn8pf16KCo96DScNmPi2wOnWDhdsv2rlUGkJEE8ELaAPixWxqDImdvy
MOiOVRFMA+6GfEglZUXVRk78m7QkYpZtod3cLbO9TgZrzofdPWoqy3zVGw4eHVRhbc82rVgJftTZ
tUxWcwK/erpBTOtlgU45Z4QH7XutUl8AEUOtcxjSkEYxn5H6itRPB92JpUA5sgY0eO4BVA/DMz04
5PvXJvQywEOJazeLz8q7488WctIqDgYSlQvWf65eknKKVeqgzoxAVo/JrLKKnbH3Vdpf290Jnj7o
+o9iv6Vmvh03YVV4fU0GzcSyz6GDVoOilmRo8V1UtE0KSwl5AhK5LXPTHxulZWOvjlWUH9f4ZLDw
g/81rLeyPKtsnR1sdYgY+8yG/jcQ8djMrt1BpcbsGem/XYsf/cdcwIR131p1LfvGA/ewJKyoSX1Y
7B6oTbSjAw9ikxliQgRjS6wYju1Oo4GybdO3QU69aRigJxJogMBaIXGTbGw/5RwY64+kpz8KTAyh
MadKopeN1AhKziTOpPcnps8XFaHP5JaTvWGjpMj3GgIIUvrNQsS7Dh3Aoqm+Tv8QO08RMmxfvVGq
/O4dkY8iaBgRtulokkbgE4e0WMII2wUZhj674KFr5QMrlSKhtXTG7tvq7X3WJq51qSLZGwzVm5lg
IwBAZnaOYxogJt7kUSE2dfFa4dRO2f3QLW7yGpNN8iY0+yXmLzU/JNx4qXjPqm5Ls9BrOwXaUPQ2
YcaWjPG9NqAlkojgKBNYzaQL3T46KbN1iOru0rM/6kcp+9cHIDYYxh4TUlaj2FcKDeg5MtOHv00L
aIUflsg4Yio6QRoTTwXIGtsCAkEDVMRoaVoJAthy1e3iRgrBDbL+1Af6Op8std/gGo0mFjTO3cZ+
JkEimlSayrgpVBRmEZpQVqgQvy8Kw5OMCzYGGlFa8EQJ1cAFq7IaPi6YBuKlxwUbdu/I9z4FpCV9
QCp07NG6MVPFDEfm9j4md1VLdTJwFow8pOVUgFrWxs+lwTf4FY2TP+ra2UnBpho62yA30dT3kFOz
owZjv4SeViToY/nipqxwoHenrjaOj+lqeUpZjRVSUpdrYic30dzERVVFUEZwfqgjp7S9JpJ6haIR
8hkkSr2rovTWxvZVTXlae9b3GJ42SqH+qcdCHk1Yfsc7/G1n/NJl+mxL71cqkF/WWLuiWFi4kzfr
jAaVkIu+QrFcjw5gUx7yqwDrXXb3Suwi21NIiB9r5Tqi4clDNroRn2g3Hm3F06uLrnDUDRl5KxgS
igH+iLzpqFirf8ao3qtnIzeuc1hv5rRHfN/Mt7ydr7VUXKy9kdcn1SnbfwIcbAqFT8cwhzl9JAJb
nwe3YsYbzQETpcPQZEeLrKKpf+6MGTmQ5dYm+SEE5+YzEXh6GawS8d/o4G2irrMahRz6GjpoSfYx
9vIWB6Bf6Yo/SB9jbX60IxKeHuJK+W1kqIAbcbULBeyaPwiwRJPfzehtGefGtITbXV7n6KxAoZCE
Rz93bxNJpBf6Pmbq0hYNl50UUiJGjJd4NHdDle4lxPfMpfqTxNhnMZR9RkvYRMywosFJ2d1PYLuA
qWxYKB6tYMY4mCA6w3jqK/WZr5FxyloJO7p+zkaMJrC51Vja5vhzmh7WOLNkK64x4eNmBIdtaScJ
oXJMcqBI1zvpaOyZAL5EfmstkODghwdeLS8WJKRy65q8CvyGFwmvGDIKXABxXAThmAWy/F0gSMwG
Egfx9T7Mt4hL+xTgzT+j7p/JnXi2++w5g5RhmruRXBu9xmV/CluWYSuhat+vI4koQe4W5uqEA3fC
KdNyxxs6BCUGK0B2nmiOYmrycjNBTwsVHNVXKDpU1qzyCD1Vo/MjvkbuKCUmznOihiTbvI0jPSL5
1DS7eDcWpmOTANItjGhVML1RQzSWqz78AQxus7rZPBRxsJA8SF3T4xbBCINuVvQm8p7Hvgbiqsxw
S5mOJmbSlQ5K82k0+mHIokMLucQaeD0HfVuIPJG1tGDijkoxYoravOWx9ApO/jUW5Uui2U+0lY9z
9UIxdl0t+9zu2wTnP3G9GbI2PqydXRIMOYIKaqmJNwPtENtO3Khjt6YdwsXd5x2818ra9XL9iWpS
XYBKchPE5XFkQ2l2jU4HEcewNS0MZMEtDQgfosxN++08nMKc90J8sVPIkysjDKm8mQYK6/NupOEl
jpK0lXmrukmo8raX7lTiJ9saTqtQPpq3LhmxuEjGMV8RIRnzoaeoUa7GFAj4DdlgelbGQLVRXZOg
XyRChhl5skyGWY8zWD4PgMYHWPpTMe5iJmwGjQzg9snEaDDyZmJQtdY3K9CFKgt9Rdnax792lbvk
xCIL6I82QOkOKtAgLqLuzyMeKcvSt0zjDn3THKqwQniPabImK4cDzXYi79XsUmYAVzbF6WfQ6n2X
4LCW8BP8LebNLDA9YB23dGtvDX9VZR9IwCjQyTPlVnNvilKPLtcmg2yhG/JR6KeBjDiGkyDWi/wB
0OH4rFsEdV3zRT2ainkwgAcZyZXSH98QyIxUAx0MZHXNL3NFXzn8a2fZrS1cUZV+gKoQyBVXT2jP
SxmzNHKypfFHWDnuvV3xHaHzMwbjnunNfYzl20IcSWRHuwE7LdHuv0YKe/QRfpd7JiG5aU4nfY5/
KD4ua2bW2I858bMCmEXBBZ1iRvrITh4u6xzBp/Jo/iVrjz7Rsp5rU3k1k+6GerMg/iYBuVOSZbC8
zUsmnHbBRJVh5bAn+Z85W98IFaUoQF+RIIjpUISY+RiUE82y6XmM6sCEAJTblt/wKDHFyZRN0xok
k6sSAWnwlRQuolRu1kK5E1nLIGTQ/UFF3Vn6IBLxdodVdGhAfQ2091DRo0tAAUnelbkkfoUGljwr
VXqP9g8SgEyig74qDP41R2nRX4ADjc2II1hz1O2tNN6GNgREvvgSX41WglOp4fAdShjYXI0OdwDO
VutVi+dXxkuq5nkj2kbJxOrCryaEHEn+wrii2p0QFYRAqx6Zrvaibi2p8In1dhGNocF6t0zjGtkf
5YQmuW6e2tS6aWF5jWKW1pWKLZTWE2OZ4zqIQCu/kGFguX5d6+4/TAEIda4kADNLUwiW/SejezWh
WAoCMerFpAiV96lpvDSwBntASqF+anvLAVWwm8O7tVuWe5FhONOvaV2RqokJft9l795rGQ9+oqD8
kzdK9p3CnbfsbUSAO8mXnri3FWA51gZaOACrsAgAs+m5Y9WCy3Qex9zvDhh8p7p1OjALavRxG/nK
dH2Zqq1uOi1XvqHFoX7JzdtqXOvecpdGYuDxwkJ6qBI7gGMbXVYy4nUREDdpF4PfcOmKB3JS2FDl
w8e3LaLmBTc10mJH4nZe2D3KrkGEEbvycm/gGjYgWFJ0cE12kknm6nMSc1jR2sNMtLKdMBtixlWw
NHT2oQsN2hpbLf+ox6coO40qmS5muePwOtvlsV2uLCos8TTpnSxPvBUepEkSQLGT06DhIBM/DjIN
SY04vsjVZqTAX3PKnnEtmY+58tcZwFp1eVOuyhlZSMmBoUK3xJLTIM8k0MyayVko/GS2oe1+jxqW
K5V56apsq/IvxDn/HrNLU7nGrhiVvbS/teaOqtN6tfrrFB60lanHgtqAxc+CIJ8zBsQSNEHh0CAB
scopMgqk13S8VcOfmpfHcL43cUvKxktCMMOw7H4tgBkyquH322GpAhUcirWRfuluepNsuyEbgoWr
JqvAQySO9ruynr2vRKgM5nMFEzf8N8aa87hZ+K0HZINwqnmLHmi/x0cmWdACSMqSaL0q1V4Hg6tw
QhSBPZt7WgTNQRmfQXM5GQDV5LWkwdwa8cE2p3sobknzhpsGQ56eAN1kieAVzXTXhsuTVL0UeBlY
BJSESIbmbQnrbam/zek5gzG7nWNcFQJwT97ucG9m02s9PQtekCHMLHleRJ43awxUMYfUTsosY3Jp
w7oeNxempYVUH1y15UZJIRNPfyk5nwk5i7go8KnrT6DvHyaMPLv28jsO9GTfoZrGx4DQ7yFBWzyw
BFryi9IXHRy4BURe8pud/VjKd4m4Iaei495Bwp27LDBuimUJuaiQoh0PFKfCHO65R38Cai39PMlT
xsid2PCXYt2nyrjHA7ofV2mHtEDZRfiG6b8Ta6VNTwiRMMySapf7YQd1e6OTRQYGQ6tfcqyOKzlB
I5ZT6iW06BrPpp5uMt2nv4NNyP5QwKgpUQDqwpQM3yA25FFGPdAkXNGBzctI+fGhLpvF6OXUgYjN
T8pEHnzkZfMvMoJ/YQpm9s0bCW03KKOGC31P4tSAbz2krbhRpO1TXB9blOEaaBHcR/zkKQqFlsxY
FTN31e3iycPTNdYG2yir49vD9JA8hUZDeC/qeLZJqgjDzf/w1axSvJfs1zD+0GpgqQ9lz4/ZfvbZ
K76DDln/I31uF1KV/mff55aSeesoi9HemDZ1ECRFiBY4ey4KAskBZ4ophqdJfKLnTcvZJ2RYh2xa
DpcuW25t1N0ygmNsm/PI31gdLYRE/fpuFAD0UubpEE1lp4F18zkUpziVngEmvEQc2S2kdH/I9Nuh
3ycY73Tcufb0bIL1H6V/JuEt5d8QNxjkM//B/cie5CX0JCrfjGAUoMMMGweagwNFr4XHKSnf8c+5
+PdAmaM7naNrhUq8smy3qVuUSl6rvLcg0hnk5wJ9RgvuDeSlio2KcBOVxxdOxGEA4DSpTv+yJgnL
vAbTllWgOD3EOMi+URM15hQ8Jpj6eF2zXf7oRFQbrT4m+gsSNPZ8x3wYG/fTw3IM54DRZs0IfVTe
U/MadpvNzKrXtHYQEq+hk0LEqYCYS7ESO5xuC6RmBGOscEvoCjBsah9RqgW3WRKQfGJwylMtt0KY
piaGZ5TfSXizvjEJpX/M2ZGxkr66xlgx38F14UQgoQMXZMRBzuSxrbDDQIH9FCjyyEbmYtj9WdTb
NQmUl7lI9ooKwx92CXOEBEk6kp71NVkKFDaEmINm/SE6kM76QO+zfyLTi37qk4EaafYRi4AcaL8S
BpAtUvYy4HUZICyYg+OjPjwVkziYRnZCn9XzoHeUK9WmDuRMDjjpG/NJAiqXElqzoMOYLtX/k7cz
5SdEUxQda9za6d9IKpmM/iD21xKH8ckusp1B7Ec2nRkSO4+fdWJQx3uwDmUZbs0ORQ5mvJBTJ+2f
PcbqGmKNsksahWsKdZNxdUlIaUsWGjDM+BPVRtTaDI9P9t8IHgu0O9L1TcUMjN0P2V4k/8XLpgBC
gBtQSMrXynhnaJcdIxAMinhO64SuIg0jk1gGsnEgY00gosHjfWTjwpGarv5EnkJJ0cAgmVLfbSwW
UFJEFF8xnvs535jt35CjNRpIHdNnYl1fRubMRQ3Ib0uOu1m85cN8zVcTz8Dbi4rOVHOqYdxMfpJ9
/ScIt37VbQ3nCgtetGkQXu871vPJ9ug0DdJ8MmcOx7+h+MdIhPhrpXvNIQckjs6Y0KSSdcL0qzDw
EoH+Q2Bej0gZn+PkXWgzjoICVIDuZsZR4j+xkWxy8kXykQLjWQP4AU6rbG1u3LdGLjjtoSVljE9s
FxLfm/XoNjpR9qUk405o5Bo+G/VhU5D7IIfOsj5JRupKsNCkqX3vTG7zNvdomiB/wnFjMJgPU+K3
yBnKEf5yvbgD1ZGUR/EnySsyVWVTZfZubFRkhR/qUT4S5UiXS0eVTUxesl3Lp001zl57Hiu35XHT
o85L0NJLzR+tQLT1Wn0QaG0nWzt0MAwtLgu9dXNlsFshJferIQnmnuic9kNdbW4gLHrpV5Ig6pg2
6UiIRjAwzhM2PMkYyT/IXmYPCjgLk2GznPBK17F4KwTT+o+h+TDyaZMw/NDj+VexbZ/BlNZcFf25
h58sAHdEezswB8VFO12SeZG98B7CeKurTJkUQGygaIee2JKvOWa37jsmDQqBUKTBRN/EBTliT1gB
RdUg2iPJJ4/XK3oAQy+C6Y4S2p7VSb5OqIxbn1WFEHkQGy3Xe5UPaXKK6TnVzuPPCfnYgQSJYtcY
zBckj9G4qbFFGPzlSkIwWrPhw3yTjWeJsU2Skpv03vITalF9ij2aHs5o9i+b6tm06YOuq7PRQWAr
cJGAXAvpBJ3iluXH4spn3gPmlNjMxa+i3R5z53lE+1dBeFKL48z/hLLLd6gxfcDnjQu+4mvZUhUI
WxC6jMeAOctIgBvlXX4CEGBWhyKiJ/cYFNwM2L60GxyRTFsE10xq+8kKkl/BNogYpOed0E2qWFb1
jR7vCpia8/w1Zn5i/KOzteZvBXMouqWbJmRO4U6qQT5JehOYnfruh5eNcUdrgfVuMC63NeBGFjBG
a2+jjVozv898lR87U665KLfj8M1ymlXjvud8zFTaKp+tnjfPZSmEcMz6gcsM2jHZ2ua7HrmK1G1i
FcEXZku79Wbto+ZGxVg7viTAKOGVYg4VnbZBy4hFGBer9FW0WABXZuyVI6DitQ2QpjuahvVi94Dn
BEzWt7Wlcw2D/DWmy9kiXbIZJRg1ldXyVH6pao0JSXDIQE0DK2DoP5sk2hkPuYC9BhnidAk2wkDv
qGKeuCaC+1K86tJdDM0To1LyyEK/klT8mUwoS6ZFZ/tOiI8MbkIHGt0xA0rPmsEiwUkWRoHfKfte
o96FLezAtEMrdhc+0LhrWpl+bT7zvSYLYxkRExK8+jWr97WBRQ6kiy68qQvi7zhUt239VNm627GY
0hQtWQ/nadkvusTlIH9qpCNDTOhAbo1GADDDAE2CDQLmUSO7oBkCo+icWla3siGCTtBWXiQyT0hA
7gq/KqBvyUF6D6flaJBjK7kgHnue+a8Q0W3iBFPyVdj9LrU1HxcFU4jclwI2TgXodj8HNhnDVQhP
e1ScKZq2K+KGJYd/Nx8Qx7joxzD1+ONONlqPXHcveWakY2SuFqOhNAdX9FAkV9VVsje5JjHZ1tw4
hPIAugvm5Nx407RslDFn2IBMihTRMn6EHYzuNJWutlEk8n0n5aSF4V6Ov9ckPTAsbot5Gx7iQ6da
3pRwOSnuZw681bbYVvB6ZgKAInl1W9TqdI0fHBRfIx7LQlVbQOt9GPUuA36GEo+CfIghkTxAUtKV
+rKB/WXBJbBtWulIGXOqfA7mtnEt4uHavXkJuIheTXwjsr2STJ+yvBdxi3Jr3CRoKYxJJrCkdnFY
1o2rxAYhg3A9Occ2FL0mrkcdTvIPVtnpGFOCFvKy1U/LvbY4km7ShtiQltMrwzuFmG9BaEQej3tT
g7PUmU6zhntONRlHVN2k77MgnbO/8seWeZYDu5Zu0VncDIYlKbupaBNPZshRK/DC/JPJkX58l5n1
pzz/MbFUCWLoI7nIwikiiaf5b4aUBKgj50zCzbGoXIPuh9OF7aIDeUBBR0AAFktTRhdswovanC01
24zyJw4LMSGf0z462o/MwgFxqfCZF7RFFY4y+Tw2vzGDEPSYk7jH7Suc9I6vSJmAkK2LKY2u1oLm
SJW3dk9IeVjd8ly5oRLOKvmuA4jofG1oLs1a4YTxVOMuFbtK/KQhgL1bpRaU5NYGtfvGbsItuSKq
oAKjQBKeNAg/jgzaiGh7B6+o1F0D7oiFhidr3tifhGAgqLSOBYFTtSu62a1VJFCj4IQnsAEAUOKs
bMJur0nDxfDf/DKfb6RTYrS7dPgWPSJKxyQuOJVt9Ef7B5Kz+T+SUw/xqplbevQM90Hinosk8esp
9fWK5jViu5yOKaPyLwmSEeZBusTrft61QiWMhCm8RdpMq7s/XGcb8fczVN7dAJU+IRyWP6yjAVlW
6g6hjmENxcj+B5j11jaoz+X4lC7xOY+kM6HZsfZcxssLs9JLob2iAHgt0/6GwqpN69eel1uS8Fly
P+opvlIrQsZCzYvOSgFKn5BdJyMG3E5H9uJSKXbsc24wQePmWUD6KDc1B3bDTSvqSwK1EHMFNRXx
pHAoE4DE571tRGgWUXY3qUch3FzGE/zNeHbHtdjMlOWiYYUj+RH9escppS7MzYzNid4c+oJJ2g/6
fbZbn1vmsq5+cZQ15TwuxSUWWAwZLht6t2tUR23MW1RfwgppCXtFfJdN7dIM3WWtJbJEl/PIFgoc
urowr+NkhKQ62cBkPjejdRLVgDEhOUXNhdxtXldns0vvqfHQaMhPpfqhoGXTcVN3R6kyz8YCZiAm
37VEfxit15b70A7ZmLqDtcqvmfRVswKRLz1LOzxRu4F5u05aECyynyS0D+GIkVvzs9g+92l+5TZS
mDOrS3OIVu0wonxIsZRtx54OztT78rJP7OwY1dVR8CtaweprkOanS8I4cK7IMOu24WJ4ZWTCqcE3
sO7IKQeBsbVav5N5otkrSH1F/cEDijIXjZwhiqAUEVlflp/Hi1/YJdAo26NuxHhtOcL4beoLr3vJ
ZxAb+Y0ItGtDKJiW4dLKWUzGnbLLJcmVsLwIdasgbhobZT/iK+IMIIeo8Pf9pJCARneOa2rIBx3V
2lCd9NoX4mtcBl/puiBdqkOuJMcNp8JhlU8itrGtyDhiAKQC5Knn14TpkknWXbVir8L9kQE8A6Sn
EIpTiw09CobDzOppsLcvuhZeskK9mtNH1hfnrJ3PmZacsdrAugBMU9A8hlDwgGR1YDDs0EKhiiiE
EIP0B4ZUx0IST5xRODs7nmRVzxicnv9FHFl2mTX9j7DzWpJbObf0qyh0LcQAmbAn5sxFobzrqmpH
8gbRbJLwNuGffj60JmTOmZiJ0Ja2tkSyuwtIs/61vnWhf/5SoVYu1W90zITPDi0zgQ26loYZXY8v
tXIOTGyrAB8RZ/d8no/EXJPoMJZqn7T6rmyb7fjEMwEozPIoWJBXbYToSpFZBysaxUcXry1iezag
RnHqriwK8KDldnuPnORqEcdtisOGLDxl/YYBbWXyvhNpDomw0XguaTxvBvZD8l9AWOnO6Ai+tdRp
mueEflQb/0zZYZtvN823kQkKk6+NXVRbb9l3RqK60KTNcen8gsT6qw8uOQVKfQRQtfgdBTMJKG89
DPR2x68UfEEx3CU00nrOR2wdI+mRsFuXG8zxtotDdRUK2gpak99xk8cH9q+kpkQ4x3BGrVAwNFvB
AeHBG+d73QHRSyIwrxuL+hYqhTG83RwNdhs1zl1IHDogMp5uO14+BuAzJyoShS3utnJCXfSIWu55
4te4GtZsq+9gAIYc9zuPS0c8tope7AnqPPmwuduMNfn+KdvOwVL16Lv2k4Rrj9BRBwT6grVKtuqZ
xgYEtIic6qHty1ufpfehs+9a2D4gqzaxeRO681BKPtZ60D3ojvQq+w0F51V240vVew9sREjDJRE2
B6mz8aOoXf0KLPY/kmwEZSU0cC26pZyhewx+R1Co7fhCCdZVdFc2+GWPfJWDeuUNSxG64jx69W5G
x6KZUaESN3uNXicpGZWyHCDpqrDaROU2Q3HvSTwBs+6/F9QF8/wJwVhkgBrr1DvxQ++BUnxLIz/D
HVPX20iSHEf8Fs6mNFiEBfZd8gv0Yq6IjG+9KobpidPP+uTJcBGuKHsb6UyGDNPI37G4l66v9wL6
zKXl2/E82jz7jUvBXHjJ4vHkuPYpsMDwX1Jxr7GdC7gF1S9bDzkgnAq2CgmXzR0PYLeDJwO04cJ3
x/sytGct/ECmLM5RbT6i5DXnWkKVSc79HVt25Qc/QrBxMJ/S55KJkzvvtVjbt+wcnJ1COnzaXXIo
bPuUQZwfpR/ZXHk4XpTL/pG+d4w6IhIW2YqB9kpZW/7EvPysF29L5Ls6PiP6ud3aZtKe7yNv3ucc
WAqIjZMGvauaD1yIwyl7SEyxBtVpFfWj4neDK88lS22s56nk77hi4WgRj4jPrSWZM9HZg9Lk8w7W
ACYNF4RjtZrVU5IazKd3lbwO8YtgDixNuDxUQ67N4XMMfo3xFRXZuGm9swyZfXPMd5WqfCUcPnCS
6DX5Vsb98alzWfOMDLRVuuKPwSS4t2jbc6d1Xa4XSmBgruf8wX8fShrV15oLR4+PmCDBH5jDCMPT
SnVEUHncTL7ih9n/gm6tTnUQ7yFau4tVCcEqisGp/1HMoRIG32X9vBzuLFgltAmOeHvbHKkk3ZXu
d9ldmJrYj7518VNtFxTzIcdrnNLoa92sg5HgUOJsvUww0u5PMIFMQZ6D0IRMms34k3zFbp82oI3u
xHv5pXWdr2mwOeH3TNL48pqWzql3NO6AeA6ZIHjFySuGM6+xIXeWgQv2ec5vvht3bE8HOhrJKn2H
RRWiaRoEjqV+dHBccUTpzpSehCnT2UbDTk69SHj48JS5L0S9rzn8qAUdsSpsuoI4AiftW21whaPX
ZXToJE2YyCQj/ut0L1JrD+fxwNvF18QoA22qzE4BNCjypbLxLlFO95/VXB2zuSqvukouJLXmEhPA
FRLULw056nmH+IluSPFa70wbDXhkzP0n0ptDLEmtT8ZxcAnepadnYaFKspEK8iejTZFwAvFEPvJn
h6GjF54F1S34k7HulzEvPhf6PDm6GjfndYhIgmfKBF/BPryX+DM6rgyBRhA2aK6zCq54/7XcZh7H
TA/ar+Oc3JLaWZDtuXd0Q3uxmh4dh957BuIjDUfjNZMh0PTqMjAJHXhOq/TYYQCRS5We/trnS4sv
BIa83pdFAgLPPsT4dOoR71WJGDn5FZugg7GD8IBt7IyYGBfP/cyNK8UqgB5jBTutomGHO0Cijvr0
c3T5BttbQjWQUsPlbyrUPaMfgv6HPfHkvKiY2io3PBhrBjqsDTvIdVN+sEzg1tBryp3GdZqqOScA
HraZEWonfPnVt8QMKSsnNWeDv0ZVZO4ivBNTiprmWUMbdkz76x9O9rN274wadhWX+YhRAWTonfsI
te+DA8EevT/2DjbeQPia9YiRDYIUNLN4vlrk6RVIk+gjL3qEe+w/410jnpW4kH228s+k04JLlcDc
HiDVHgo6uxrgBOrQK4K7BhNgnR54WPe9r+Q5pBipOOFV5UU8I0r/bRp6R4C9638kEFEMpsfvZEIH
J7xSTIlqfrcK7WxT2Zm8gckfg4yc4UZ6H2lFqB1pgjJqFsBQu3f2B8d449Xelwi3r5yN/VFvt62N
BwLZ/29RNqeTo8zyhzM9Rl7klA+xUg7JVO3q6H7kdk9CGhdAFzPBrNL5qDwwyCAvSOhlFiCHEkXw
/1QmuRwOsvH3FC3YzXJfVGsru6t0M1nvHRwJA4SbhrHBygxIJ0gbbNo2DaRma/lB8UgFahyvlK+m
l6w7NSmg3vULIWbX3ZgEQXP29ojkX+Fc4kIeVAouE7vnoW5WSL3sdfDJ85/IFOdkVGB9yBFxjxMm
fDX2jjBOtgRMVxlCScfM95kZu+GMp4TBaZJMdCUEh06CNki3jgdffrnSzUCo4lPhvOWTfjb0NyN8
T5v8nuWfLl9GD69/uJF6pV588vaaV29c6cHmghjTlKgLMw4CHNjMEuLhKsiglfkEsszHa1nt//qX
//G//ufn+B/h7/JWZlNYFn8puvxWxkWr/vOvwv7rX6q//+PDr//8K0+AawrTdGzbcITjmI7F//75
8YiLkP+38Te3iCtzLFvvh9NibhyR3U9BZFXomLN7LMSorWEy95wbPBCIlj4+5bqTnmdTM4kjON1G
JKa74xJV7oMQSdorqvFo6xWu5gTUkufV7cEray4ys0W3xMBwQLpmgRFYVdtgauczNX/e+m9/+dcv
Bd3rkmYknkSc5ui9TDGCBZTsETRckUBBxExxVQET03ybPNEqk8lL3wcti5r9E//KRy6qP7kx0MFO
iyLyrwvGcwgBiifap6pG7tOj8dujV4NpyzD7tY31+uubaAr8y0XBE17OxqeOG3dVaVQpeYnkXJPK
t69vKxeQrIqp5+zeU9wVO/ObiE17JfPyboR65hs8mijCGFSlhmb+9d3m9AVtODwSlRk8yy9pQ/2/
fNtJdGM0VBXDIUrKY9PqR2jXxFBogvfVn2iw9hG85pFKYkLLhwybfGrJAxUj/L04uLs6a3YtTY8u
1/KUzh5MHTthXEZ686YJ6gQ9jhPjjZmksU67TdTqGwQyfEwxxbL2Wll3Jg4rU4PJvTZHa2uFpAJF
uA9y0GkaLkBSbhZc8yIHrFX3x+4VsTO4FZ24Z2udMskxDp4T7hCczuGnwvZ/cLL8mYIjCYC1yQze
xfIXHOcpLvalSvczlh1qw6YB5lVPrHYmlJ32+1zLcYFgv08vYsDpdnJfoIZsM7wWLRTuJmckOm6G
W0/AQICmrTWoF2OwFVibcxBvTtDvrB+9e9UMzJ6RezBMfFFTfMKKfkilg2c+3kuM7emAkETAqaGh
nbL11P1W6cG3EmkdNeUa9/b78sGbXEJtXTyHkGLwE8O9QRux/GRfDNoVfPHFkCTBhurc+iIbt4t6
ScXTJU/TJ40LxvJoDCJ+RGN/DTBlRTFMY6s0TvY8ow/MpyEsDnbFcl6eDCM4FqVBd3B5JE16FYlf
FsMpCCG9LrthfMwdHPHmD3gMt17wpBUd4B5Oa4OzJfW/7Qu/rb0Nfkt9eiq88cgJH3ewvPGf4vL/
WUHM/7aCWK7l2qbUWaUMz9H/ywpiiLoxPb35oLq5PpljO84rR59RUKnI6D/rNHfeirbBVFZJg+l7
Pt0aPMS3xMjURxtUzluFT/1TT4zxVjQClFyg9HtpBd2rppxuBk/0NYRg+MIEwO1btQodu/kwe8UQ
0R71Il59vUj/+EL0kNqhBk2Zmenc7OomF2+0qkxbDMLEDovZ82HDqdOQaLSwa9x8UXjbDeZWImqa
F/iJKScYlm5HcVmTbUdMtD4TEh4Qp9ApaOULL5ZQQtCU6d7SDetg6saw/foWYhoxCWt15qYvSfZq
OeU+bpUA5mhpfaLzSt/XLfQDbcLbNChwq42ngcnWE86/CXN6oZaCMILoh6SliskdW1wfk16v8VeZ
2APIq452TiFTDYq6D3Q+dQ5ekRbif5QaSU1+xd9Xlv/yA2mcp3AYjJWoiOKbwfyh2xF2ggqjVBFh
NxhwLPVxZPnYtcK8ejfGZOGV8NMqWrxVcxfbK9OtPQwf0SPr8PlMHiryaEW4XTtU1a8foKPFPzi9
vNe05GK/b16+fo713BN3MsfPr59l29PGbizWya8fqHSyDz1ghfKC7EO6nPJih1NLVuZ/SPd/cqHg
I8FtCPECEENXGp+ih5gVu2hWqdAjqrFzSYnX0myDjq/j5COZwg2G9H6P7g1r8+tjMBvsfCmN9NxB
qPNupvCORb/20+U3wn5hrzKHbSYJOi503rh40SAhlHYOOMyBNRK7v3oBPTxSP23H/jXqSJLtuBg6
3ajnMbUgC9dNu+qKKF9/fXjF3PL8ZsH96wPEDAmePbMvgwfcravrP//+Qdpu4axR7iL/69N0cZQU
cnx3UvN3FJYfbTp+/vuDbujd2XHya8NHa9ndXRHRnLeA0+VwshSdVLzvHfMbk3TNgAxeugxs+Kum
/4OJ9Hwcovno7vq1RVorpNfKGonUknjoiQmU7GfN3UAW17mrPkrW3py1N8fnZrLwMvfYD8m842Hh
ldm4ybCtvpEnvZ22ilkH8Jtty2h9Ok5HCw6xdrz0g2Ti1BKzCC+Tj8p2zcih5I7xZOnO07ApP5x+
pFYTKn/BpUzbeAa2DktdsR1Xf6Adp1xGekWxE0QeLT9SvnmQBSu8sZZRuicBsMv31kgR7qxt9YZJ
Euo0db0pWBFuOpwzHsvzKNLyld7kU0W2u6qrXfakLi6EqFaHMOHDFbkY1CimyV6BJHcpm0xN6LSH
6Ekazp5c864v8qs+WRfanYntoX6ZVApt3AP9mNuWizI9XzdSoo+R6zB54dU2iManrXoti/JaDv11
O59kKHbzvrD4isHDB1iroqc4gf+SjpgcG8J0GejvFs/JvdS5sSqcoUiEDpf+5mR6aIwPzApxCy0f
ntehtXIaT9W+2kM7y9wdTIgJDAYnEx9XNXSGprR3mrFEY4jDbNsoOacDgG+DEvFO+A5STrFaBpLN
VL2D2KgSvIhtQOXc7M9BSPAzvkcPum0F4yk9AkhwvMVMFrvNJ1eakXiuWx60nvRcWZzejbtWxPsR
l7rN/B6KiUkqxDDOfGYXlXIWSYLLsK40qmCiparA83PfJRlJJtClODhX3oay9g0paGvppzU3BiVx
kpK44eb5KgrXt/EBIOvGzo0IQWzVqW1eGy5wotuQSZiaTYDclUgHD3q0nVqmdqTGyrPpIAoybjWO
G0uSmCElNkgCJ3p9SBJ1iMnexGRv6om3MP7gLlbEb9YfaTpvrSdelyUAtyWJidltGIZcey9EieG6
Qty1j2PshA4oEx2TkoPKKBXlRqZ9TTTzCWTarf3dXDoeuXRLaF7H1pOlaBDVGbWRx/9oc+UI8dsJ
VZyrSDsFj2Aj3eFVC2q/L5uDxMG8LCQYSackPJllcbRwDdtPGkbVClVVJ/TUq8OyvITKeuqOsVnS
tzHu6gLqm5kjszrrwgqvVTddQtwwnCocIJLGLdmNoLiphHV+4csxb78y31SDrwPPTnbRvbKuaEyG
hlYCyJrakD1O/w1oyxLRkmvEXbraTYTdTeJYFJlftwO9LmwnZrO2R8Qqqe21SmEKoh5UI5lY6Fv9
h4ChlX3HmnQns+3/v48knvvfjySedKXlsAx7UhrLkeVfLjVFEtsh/2vxkcSQMhnW9KBCykD2T5WN
197PJqp8+gIGr194SqNNzlbRPWHi4O2rpiteUj2CwVLOefE7wyM/r7gIzB9WFLP7lYu/MC9cCeUo
Ti7aFGjZqtUi66xwkL55aUlIXXeox1yVWNcxk/dMUDWAlMweMum8NmqcX6esYvsLAwHPSYqw/8lm
jfesMFDHosK1L1adcAMyMLG/Ctl3dHfhJQw2VCwZ7y5a2re+SaX5HJAdegmMNL56wdjT/pDUGbgf
bMBHmcwVPSTj0rMJvBWSiFnXiihWJrVTktdYjrpK0eErIvp5V1mjTX/CMbG+q6Az7igJ1UctYvGi
9Q29l10gz/006N8Rbxm0gC9IXpomKq62aUV/VF2PPxxDc7TTiKP/mx4PydGqG+250oroGpTNSBBC
9HSda6SQEq/4Zutj9t2x9OZZWnp9J0pm3SsjpvzaijNrIVBCjVN9Gp20frDvdlwUCw4+mAkSUyoQ
9wmaq62T4o3KSYcLATIkGHruSUZMMgAFNvke0qqC97TRvG6zbJ3/fDIcJrC7oRLVk8g4E9mqLFlr
gHpm8VTvPF0zXmvNsi9drI9rO2mYtKkyuc+W6Wykg7Xj6xkKgCRgemjdi+q6+NQim+KsEdGHNoz0
RxtFuA2CoTvSIolbBW3Gn0iBkC5TJjDNObggIAGZSnE2Z4W7d01N31QZFTJRhruv4AeK1y0wltu4
yVy9VpwJOy7iRiZ+2lpiruuEcte5x09iIs1suTnnhzTpIupXqLb5eko9EVK3m+GA+JdHte8J3Vnt
JNeuNUKbcc1q72oT127H+RlydV7PLmtmm2YBWiWu7q4pBaOpRO65CJCbj1VLDq4Mt/xKcydbKON5
1KqtY7b63qkFFZ0xMTWR078ZkO86VFOkbXuZ02RljTa9PalF00/h7DPVlIxIxsi3ZwH5NsY6aWYD
d9PlNegqLbqTeI0BJhKnz3CvVCowCIYs74RiPrYl/AYJJsqxQzWJYkxK+wwmMnM3NN4vA+cSDl46
T6oh1teFo7PLVhgdB8UcezRLjpZh3O0nBCZokRZmzzkGdqfqLt7EIyO4IK/oje/HmLJlXjM9LsAi
5yOKDP6XtUzFREpB55TDlBeufRdzBePtI0zsseZU3sYsjexYJZ13EGqu12qOi81oi2BvTEDWlIl2
PddgcUXKRI0pUA0QbnlDs8y6m7Ug1RFDYqraeNrO9Uh9VJQkVE4CC3YGqraqGGIzydD4qQiz0kfy
GbaJysN1oAUMGCarRDTN9I1dxvNRjoswsbzQQRk06zTDTFg26LBaOTcAooRGLhUjSySXyYqQEHCW
dxxom7Gag5LjZEwVzTgjJ/e1iQRgTj3RBmNYBDMuCW7clCcVNdNFFrOOCRmz9tda0JiQYkRlNpDf
GwdapS18z+pqElns8v9cGpIMKILQ7Y6qzorsWF95h8SbYggBttqNFW2QwmtCGCt5zvcaOTsny6Zt
1zv9xQiKbhP3sliwogO/AsO3G2BOWRYRa0L97mYG7zN8FxD4oX7o0mExSPX2Oq4KHvQZJ6XOMRUL
F3pFGuau/7XA9DG1JAS/e+KlrDIjTb3XoYXRnOiDvvlabgjsOnsioB2m0DyFaVp7j2EwqY2t+4KJ
q8MJbYii139fhaJxGld25XFdlXq24l1UXInMCgmBRWnuIDU4IU7tr5UpNJe1MVd7q89A81QukWmj
mWkwcI8K0wOxHxzMYcDA5Z+rltUVbONe6YAcaO5Q9zG/1BIXvws9VEnxaN3iTNcQzLUievxzPUva
9k8WYsfklXpV7fzCq/InHyTkYeuXUS5eJL25OzW5WNvE/fnPBY+b7Mh1FlT316o3uh6uXECRRat/
55vkRLmsfkUlPiJvoivUAjWWN85bU+vcTYdqWnfOAihkPZxERNnpkD16iqdWNvCBzlIkT3MGCK7u
ZawY3W8r156I5y1D23ipAy4/v1ZLc6Z/sHaTN/w/t3hAIWmESfwkdiGG9xkFtzE8Em14Mq14XslW
mOzsxKVCOpc0U733tvFMl5O+MklaFc78o5A2M0Bo3zUnGdoeO7BeqcDqkiBSVpzb8EliuoozzJw6
xeU0XIbPQ28F8DVZfNPAookXHw+2eMzekeZVqAFQKPsx83w78AzGw1h1hjj74IQcIXmWWHtFjxUW
U+AKsFiwWpbofrZeCjcANM8XQnkNYJGvBdu02u+OtOiOWBbtVOK8zKP0PdHjjlYU5cEN7VpgdvrP
rxU8HqqP0aQJVUb8qZVqulWbsu06EjIV1Q+gSMv81+wMLRqmVRLOVJpfhHzXWY0FQXB/Y+TdETbD
KYEbuvvddRkLm9kDEg2e87laaKEpXt3EBeVbBu81f5Dvahg1IgsLf5nJT9s1rHVaByaszFH3zapS
qzQqfo70YH9tCSLBvp6mmK4yrYrIX2v3PIoyygCqZ6WsN5vACHR2pPyvjaIRISozxI9/bBahxRg1
irmQN43ij59jh+eH6nUv6nz+GHNdkq9OE1n4Ab2EKy8ev0kpnvTWTv2v/aSlBHulltSlSrjw633J
bxPHp5StB4XumSq/l8Cy9FVox7+/NhlbN39ngJTXXxtNbRa/uTTj94+5ww/hWwvGPagUXU6D+iUE
X5Au3Q9TpoMvtPxXrZdkBcKW4I4u/nRSPbyqXAL4A8wXlb1ZDTN4IyvEZh4D6Mwphgo9w5wPlgDb
XlZ+ul6CO9UuAH3Z8q0CNrpWlfH2tWkNYv6RWmCSOnv8NqbMEQcL9UN3UyoFZPiqNd1HEmnGKumY
VSSxfBH19OEF4hGbNV+ggVUXavnn1LsPYUIeMwq8yT3kDT9qi+fSrChJW7Y5wb+DZLJeMqXIIZla
5CdudrVZ3lY59FHmhKDWnHJ6sXPsW5XHtNGc8M0NXszZrxuOTOlDbNHFPaxBB3k9giyuxeicTdFL
rrvfpmT8TA1c4bOJM8XF60edVLm3oQnytpVUhS2P56R70WYqGaAXbirwXtomZTntkxstcds2/W73
TMZybYzXXUrmQ1BL+bWRjm4PFDXMf/xzM21M0kRT/F2VuO6nfEl9KmSSubKjNeoZ5AEr80OpX+Tk
sBIY1N13VvQ8FAJU4LLVuiIaGFMBwK4iLlWilovIZDEkz/T69LXzevmkeNksKjWX7Ve4w8IABbT/
tQfrk/YZV3nlF4b3kcfyBwrp3TCzH9LV716VvYTGshCFMzVAjN6SgeyJct2BFbRON2Vb26uvfVo4
AFREgoUzqozed3rWMNftv8eeI9aZ3UAbWbbuqnUVRwiehHDZTOcm5PVPeb882sRX2TD/7Mn08ECw
m0dT94vk7rfIKD6ZS7NihbBmO6sjpNEQZCxqXvy++V4F89vEBWz1910edQAiw/xtUhXhJznE/td2
HwrAEWbifqajXazatj73ozUBdZwWwwR7fxAy5JbNTBhqOQAYGrtzPAL2d7AQrOwJM1vD9X8VuqFL
3tF8GaUEcxDy46kD6/kfh4O0QqJgREVnWpu+f50ShpBpZ6CVMBRD8rE1iiHuBGy9eRZ9n6mGWo4N
IuL78cqAj4OjAxnAXyAumNgPrBGTiYY3DKjGszF/+zpHRJakfSGCPamjwq20kbFQN2Cg+zpWgJ/o
fLutiUgWy7o9pwF6Ig/U1ykjLHD355KJQhYzeNBaFohKeW91zm4C4uiTD5jdKwMLpEZr1Y+kcGrT
/uZOUccIpS9BiTpyBUvhM+jdlw5Tgq+K8E+u9Vc5d1ijE1wdsZbhTCLoWGfp8d+PKW3NuIkWQGoF
Vn1fX1WY4ZjyHaZUsEqP/SiPNCydumFtNPu0/hwx0HQJcVB4PHK09vhvgjs1l0CPJNAjveVsCfSo
r+7zgnFuHV+l6qTBPRLTcMY5XVnAwNNhl4D7pCx4cE5d0wFzfInBCODpCn6v5wqVpi3JJoIZ0MAZ
EJiCKEOhRov4U832ZuKP9aRa9YTkGJ96d0kCu/JNtKoYh1lNVMOKFvMlJrPVxTPOhfmQ+AkeE+dW
HGfylHGph8ejdyS9zuZ9CMqTyK1TgYmTlBqt5Gt3NNcGntFUcsltsmuJooU772rpybV1zYv6SK8Z
7tWMHuCxAfLBRY3JnMOU3/zzg0XxYgWgUM38HHK/mtFG1T4zgl3d8w9NgmY28bznIguwLrt7ytOc
IL859Zqwz5MKZhpD01fWHIO5oJZq+xoUh2/z7fQlS2vzysmIIuOLOXN95d49M+PHycRozab9EGq/
kzPX8PbmETa8o71Wh+CetfqptQQZJxL8db+L5DV+n11zY2r1Zj1hXzCNXWFSDdmuZzM9wWu3Dm1K
PxpzT2siASOw3Zp8lOSkug0yKPwEmCP4Gfu8v+Z9dZkZu1og1vH1Vw41qqseNEBbr9+0kghZ+V5g
ojRmXIyjvYGhFAzhmplo5zvhuNcBnFgHnIDluLMoKOXTY68zs20TQkt3d1qHIbfnUGzZZ1v2l6nM
rughq8kwGNmD8BTgJ5n2ClO/KTrNsST8ZnIyfoqxevAPcO4XMxwV4opVd5SzPGKdd3+ApgxJN3a+
jqqeNsdOaUdhQHlvd3irhN8X41Ezfs9DsgVnMCa4twi5csGaJy7lJMOwXnI229n47KJG0e22CcAP
c2rgwpBM1zjVrnmTQUzB65UjhkcEU9p97OBF0bHw8lsM1BXwS9LkHBTtucpRlqpb2Rp7xjLTQ/Iz
Cyt3XXUVKXcUA8KEU3SZWnWN38ZPM6COKHYPmhu9zeaGfxmfNAcO6dNsglssV2rTxcl5kOo4YQjv
60veo0Fx/G/x3dzJjTvQFlviC2ug4Ua2CJJyP1jH1qVti3EbURIiJht44UTapo1L8zU0gI5ksd+F
q7wI9p2D6xBFvSM0aP0s++QYVORbQPVM02numrPqX9HiMPgZF+4daXtWxu70zZXikhfOFa+bLGDK
8hPXBhBSprMr37q9KFxg2zOm7GSlR+2l0XlzFoTEeLPd4ZoxuHtPzekJQn4XvxROtHb4QhKSHFZE
elkAcQm6bVF5zI/D3XLW7xc2nRAn89HR8mV1l0nF1+Xcj8fphEEVX1xCjZVPJ71P9R1mojRLMByn
QCQKMJ0p/i+0Hlam5AejMd/SERtCAbknOumFOjngwBqCBKanndQbXKu9C7VZQW2uiYoJ4tyq2FTR
jVvShUXoyfPEXcz9c+Ls1YZlH5wRQXIg0DY8f7IhABhB4lT7yG6Y0G804085JDsVNuSN590oZ/DW
N4P/IxbNntTuhDynwh6zWrBO6b6cC+29zIiatfozJ2QZlS+cwDxc7ZQyrvURZhw0Tktyj165Nmtn
p44mZ19pfLIRnq2KauzmVE2LkBCuQ4aSxSqHwZ5QG1Gjd+EGHPZyXckVc/uVIt5aHzOTG0/1kEVz
D/7UU3ahCJBFlIQKhkWvd/dReLJdP3TlwfwzrhFanlyCfiwtV8cdL7nSz5HUT47D8tiHflD3uN2Z
sY8XT83kAYc7bMtDwG5bzkfDgmkD3rec9W0D2je9j97WIG3L2+fNxRG31LHjTjHTFOpQ5DzGUGjW
1ikvYMZV4kLhxoRtMCTZ3Tq4x4Zph9QBEYKFJtk52J6kAh4ld30T7BSGgnyBLubl1nPBlRHtFQwD
KLNL9XMaUCHer+a4P1PhncpbqaqbxIaY2GAszXIdt8EF7zp4T/dU9+KIuSUv22PSU1zEfbc+ztiW
yk2KRzByUIOzets+O7p5jq2JPqvpQljCzZ5wU9K0o62FzWCACZEn0CtwpdIFyhHsScCeUVF5BwIw
v/KdJ0GxTT6bculOJe/aEleC3D9ceAT6p2JbMBcU9zDpn6un5W7nRuUbbVUafdLxkciDL8+KInep
5Nopks3Y2X5PLRm/Tdml28Si9Uu3t5S+0C1v4oOQpzkMnw14WkrQFMQkAYpySEdwSaVfwMQNDiLM
xvSFrsw2vI1J/xRBYeoC0MxzQ57/j9G/3SDNOLgOHWgMU3zTGjruDHE0HgO+QxvJYBx2kdczgK/3
hgoPZmQdakbderMk/otdOz0lbzFWRPUUp3DZnPAOlOi+3DADUTxQB09u9CEZdfdvQ0A6akFsCO81
LYwXatqf57LY2t+5D704IMvtYcu1bNuUFLNvdUUkpqVlplbn5iRZLQB62BR+uuXRABaRGZupIVDO
kAuSt7EVkEGaRhCxfR5xxf4GEn3M0TXh1dBZZoX53dCyuwYB4dEE66zU3/u962zi30G/9yr5QOWv
0/IW2ujTOb56b73gCw3XOlHKSxEfV0+8NWYLs0AR4EzBUvBDQ5EKKvQkigzG5ipu6T1VLfAhYklg
CqbpopnDhTX/wgz0Ek3sDc/Lxdgbs9eqOPSNc+jx89dk1bpbGZJ3BJct3POcE4NlumR1JxFOpwCp
niNrdqH7bk/qb28C209SZ2cPK+KlFih9bvgx3zdKGGmbwc43ITORiZqIqiLBzvxQo9gJEPKi2AsX
jYjXOtPXToL/xiPP5lLlXHLujKd9256qBYc3yb2gDWvkF1ImrXrOBfyROk5Nt9/TfHpQ5VlaIZqy
2Ldmux8qHjqc9rmjdpJB9y4B2Ymagwa9hwRcAU363StSNliawGXQJnYKu7WtrQL4HtJq90bzv/k6
s93GkTXrvlATiODMW0kURQ2W5DHtG8LOdHKeZz59L/r/u88A9AHKQF1UZdoyGfENe69dHmrATzpQ
qRS6mr2LROSVSPWJJTeAuQ4HAZ+jsS5W0l2y7MIGmIwoLhPpPDmu1hHXwVSiisPTI4MTwR1lW/We
00nR48Om21iutbZP36lxI2mNTc4HSoUgRUu/cshU6ebDXSe3kz5cUEKtgwJRmzTfHMsk7KSYH6a9
qPM97j4gJCZpywG+LB1bV8RKEkNi1582tYhhCNQnkcwIHxGeberYvsguv05b80kZDbfDqadayKmL
gw5xM/oECtaM1nM9PaFCBuwfgN7CdcvjN91jstLXlJVL2apnb4r2gPiPlp779FOLtgWpSfo7RKne
jtxU+cO02onZYuKlASw/9XKPUEfsbXXlwcW+SUlYDm81UMoBKKUKlNIESmll4wOBg9iQmWJelWrr
oE7ntCBwxfbU8cSkmuaGZr+NvRHZolLDIAXi2SL9tFC8tTZ7/2NVJz4QVt4HD0HQ2SiyS+pbd0Xe
s+AUlx1AHXYdwFsnKwcu6AaSlPtdsAcfv2HhHOqLZzntwYlzX47rpB+peRdDi/ud0TGYuBNSvPR5
8xpM8Rsz3GioD6GFEG7keOKromhpPpuYFiYjkh6vXiRMb3plKhgYQMgkqoqJIrrez+fg11RNt7HP
jpbyVBr9Q98VIBrbnj0PT2uOw66mZ6aVm7RwzzLUzb5im3YpQFtsENugyF3fkZiLgRUS5S4GTR3X
kPoAUi1bj1klueuwp6mYyhXpdixO+h8h+8sKR036+mxHp97gRC+y7WhnpEjmh8QwD858qNuE9XOC
xO0y5Lm/GJNv1c2OESBsAkBOMedv/4MtDm9nC2zmXN9tx7zpQXyfw+K+jnuKh3hRrlbOjyiV67yj
n/JD4DQOVtiOvBYqmXiDRjbTLlQcl3oszwt48LpnjMJKIlYXvwoXcD7LgT1OU/hGmRyd2jkYBqcz
MajxeJ6dmApXXHIjfjgGSL2ZwqD75w9p97YMCA8z8uFCyfaQ9fPOZphkxPG15O6EfOSr2ueSTFeR
Ddf+DT7xNZ51ggEqys3b7OS++VAO5nXG+QVbf8so4m7E5Y1Zcty1T0N/mfQQCmdwXYbwgXHBhH6G
KSeAKvU4kgXGnb4nHAtPEXakjd1sdfQdhdKT4wXXKml3LAeYLYbu3JeIBK55/m3PRHWYboHeIUPv
oCOCB8ZGraxjyMXY5C2/6GNKFVt7AubcEIdqhHCJ+IT8KvHF0so8hUl/sJqXLo1dZp5IIXTfgEmT
FC0udA01uXVMn5osfLYG/Rjg42s066kcqQotFVQmGBPDlYMfuQvBrmLZkUYWm86J6eUF+Ki1lfXs
JRi5ExdxIPd87zn2uxT1uaLaXriOmLrU0BzLsEdRDYdMYVjlM/fzzDM6OCROLkr4TNtufmemuYta
BCbkDOm/pPU0IP0g0Zdgt/JIqMDp/KYU8tBlHDVYecN8OhAMPP8KLPNU5zCEgv48GvJMJI0XWZpn
0k1oGse3ltB/QIHPFle34Qc/5RoeAiM54FytmlsvYN2O7XXA3BfM9qUX/THk9SpCdFj4OzfqjqiZ
I28BrhnCJGzj4MgrGYX7rHls8bhNKr9azLMdmJ0UhlPRr9yp4MC5DGxnTb9CZLmNNuqaayKmh4ns
HM2BhZjtE8dFdayI8sIIjA9iTTFmkGLb4aGhuxtVdcMiJY6Pgz0fsyU+qWZ3imAPsm/gco3Y3udn
i1gDPPp4sKWKiGV3JpLtoqXBBRZ+Sq2J2/tTxXNqtzbPwqbJNkYkzo5jntVF9XIUXVl4kX9pF9Ia
HDQ4B4PBJElisvQSIB0xWAuVl5x0p7oAIlSAI0FiJdAA/+W3udxGLCko7HKunWHfzOykw13Kf20q
aKewJkaNl0IaUJlWIERyYJyrcGrDcTo2ynDkyjmmwDQaOiXLTACoEXSwqNuOsqYKLxP2rhSgStpG
p2P/rKqCLkIceUgO7R9zfVFAifSfodF7NQ0v1OiWzblhA45LP3TA0WkY+7ZF9gKSIAk8etwNmXrs
hTgu4XhEYXZMk8clK/ZxZ2Dg5dhbta6JD3ZEV47B3By1z4dA7/w+Rk7zWrbRYUGWNgoFA6aGX7Fd
OV0+KUGklnaTn1tU+66mUe8xIhJ+Dc17cDV0AuzYsYaRc+o36LxNSMrj8OUM2ZFqg6B3QrEh1hN+
+GrP0pUi2wtN7DPuPSwSh9kctv6+J64l82IV1XkObkUlk5c0WGLZxpd2a6LnhlDpqw25NXQKklS0
mMCtLuJ2zRjfkXbp6PmJjM18vstCvZM9fC+U6o6RWunIzlAJcEt28bpGbUofn82hj4eD6QQeW1FP
Pg65nwmVMRtGH1CjjPzPuDDcroUjwLWrmSf1ql5nY77NqNwTEpBMJX2Ky+R53gOs8MAzwl3UPCZu
njOCi5q4DyFOBJ3qWsaew/65nvtD86pKeMndeWmN05SqJ9m1sPWik/X30+7TU2ozwuGqbOq/Dgyd
AleQQ4bttEiSI0Ov4AosIledOvcF+Z7BhE3lG5zEmSDfQm38rGuPldGgzybLKWp9yeyMIeOUK3uy
tIp+BLmNon+8cJOfa8XHRsDbre1tLkiHC7LiHWpQQErzlsTqY+M2bjk3YFDOQcsuIxy5dLtdycRl
ch4GE/0fWWJ5dnzn3UJN09rpOViaswFpfbMd0sZz+Ip43UZU/vD4uhEa14V0IRbTcYs0fFB9LIP+
lFuHATMbGjRk6njO9hz2TY+wL+Kl1MKDMZsHSmtfQGWugugAVRng8BKfy1SegVXcM3K3UiJGq/oV
XdFOiee3GLlC/Msm5dFU89NoOW+2DjWQc2/qjjrNhYLB13zkMbMn6LrjlSTVB869i72tD/GAsJ/T
UvaH7n1ClU6hStCM6mYQ4mvODmjl3dDwnQt/RJbrkMo6RI5Ps3gcCXMGd7Zbvd0WC21idLWM7FwS
wBf+E30M/BmsWvrDRmYr1taRv7KRd84tolqBOxaCJ7SX8Zi36bHAnl1jV8+BvoQl1hV8kGbohuNv
w/7bVeMuDbF19qtjWTm+KoeWc9YqAvDXcMrRIdL2Y6Hjf7dclSJP91AOPPZ/I4TGkcOUJ3WOLXdi
CGeB5Z50+TgqyDHMEXJxWazwoipM8PQdDb2sV+dlFTRHe7vg0awP99yyCKTwyqxzWzARo2lDTyOl
A/8zTdRuogCQT+ainGqXLVMnkU0SSD0h1nXCFcus7U7an1TaDB3r/Wg+67jvdDtk+bSuBZCkwrDe
YuNOWOfl3UMQNJeThL2ItxSmB0x+6RlUWFWqsM3gFNr1FDJm0F60PzCdHPqEdUPwnyV75r+7CFTV
xKRsSd3RHHR72upT+ifJXj4i2wjyQP/sWONPFL2SMRf6IDhNg2o6O0dE6QduIofwdyNkFahZAVad
KewI63RszKMybcYj4MaW7ZJs/KFK8qumLM2IiC5Uvup2wapT53p1kxkpuFMnMpJ5LdF/zY0UL8lc
pzfc1vyhto6oB3+HRXRnHOrT2Vzy/oqzhjXjkg/z15wrwaMzB+0fp+3zu6415ruRiOi1VlMevhHH
ErvabGrpr5XR+WCDvNwR40FbUyZK8yZInbdKhHzqEMPfCAbLH5Y+R+o5icU5mwmSo800a/3rvNgs
dYHaWQezZ8e1QzIKhNKxF6qoujPPwlmw8lFxvSp2mh9w5OU3oZftY+AUwM0RFmXmdt3m/OMTlnm8
fOhGMN1iB0m2lanL/eeT1rtGQ2VGbkwVxPkOJBEhqBNzjiVWqqM5koXnNMK6Yw2TD3NgF/sRdSFQ
bVXZ2gOj86rSubYEdOOf34vV5ABGgo64rH/75ZBEHGA6kMve0KbmK1hS1il6d5EGsF2+odrFzz+B
DkrKkxNwq2VNw/xkjvRdozeUyG0C2sA0wtOS5PLW2ypbyyqx3aZN8qOyroIVTRCOsP5SRRVOr0md
RNug7wbG8XBom0hPCBtc0dUy7gjDbRnfObq1ZbGD6Gf9favgo/YSE8JurKmchMpHEjlttlXQ8Vzb
omc6tT4HqTUC0Eyj+PzzMICwqGHKO+lh1DiwhIL0GomovOkJd81oQbcvZgtx/KCz7cOsCD6s0lwk
TrobTJjuEiSYjPFVZV8ExLv/PDaDHJx9SZ7idU5jnlqe04MZc0mWbBOPRYOp5H8fpL7KCA2t0AAu
oYCcnDi4QNfHqhj7t8GO9K+fJ8sea/moRjOSvfXpqvEGIrQOmUT1pLYaFU5i6hBenvWBy6waPyO4
GchIpfFsJUnHo/U/j18U0QTXfb+cf57BUSeot5/BvP88iF3fslGwNXQssYZyUOHciRatPhXLyJhG
bTP2qubMFTUp7M0g5vzr42qi+9/0aUrYWiTfOt380hA5bOze+SrG8GsOyu9BidlLM0vd1BIdVNlm
BYpuxCyO4hCvLYHGLaG1kkv/ThpLlKKtCGVM1T8FG6HaYOgfdsYv7G7NNk6Xr2W1/WErmrbMCtJt
I1BgJYbz8vPwp6LmWornJ9xdvL5BTlxyhPPBYYuP6+/G2KLY1uTkAL0nvDkp/v7bqyH19E+UIiAY
aoQKmAJctMycwjq8BoAc27QoQTdZCwFUAXV6njb2qlKGkupodJASny20+TUNJfwME9xfc2sx3Vvf
KHW2YqZNzdesJ4B6sBX3ccZWTu9QKvzPO9Yyb+ZYAmjARPuxCVNjY6z4AgY2yJrCiKHeDOllLrRX
maYfudSeo8l4safxTgv4GYXYeX9eQmFUbwSNBnQNIfoG4ntcoH/rWCwhXLyfX1rMvIBfxRNp2E/Y
wt9GOzJ3icpeu1mGr7Qv/ihm/V2K1CLI2tAYVzcmr6a0CYbTwQKu7yxBHZ9ECKL90SqPQGJwsj2L
kapW9z/vbyFgC1XFZO+UxiTRpSYqsAvjW6iFOYtF3maRIRHS+kepJqjXCYxF7URsujShearosHH5
Lw8kT9R8ktPzWLKSbjBK0CW3t58XvpsR42FPDL2ft76SXXPKFiKWp0JZYYP827wMgavYQLrbVicD
W9qcBgWPvIygnGX0dd1ABd5ixtjMHbI3aTq/wN+aq52JjIWU6kuPSCNq6JugfZD0VGkDYqxEgfuG
VF8xxcc/jgyyJ9/BdqtYqsS7JIF7Qx1IgR8Bik0dtre4YS+aZa2iY8qOn4MkCNJ3olSJhBcoiQYd
kYDikBOLFbN157yBeWEYt6IioNmSeGrGqH//f2dM2Y78jrkBsS6jQ/r/hw2kA8AlZbhKrzhxcOM9
j5OCgXwcznmCSTdRCFtvACqQE4V7v3HIg3Mq+dEpANzXw0hDx7iLW8RduS6IjrTKlZJthNtyqX+r
FSI/eN5gVokc3fRh16O54LgqZ+NBpslvdElUARO0TKWas025iufkgjZFrx1Mekn/WOBmIzTa/K4G
8flzmBnxUyqNN5OmCGVOz+s04fT7OdgaotrR7xDNtVREhcQKcPUWT/Vmmso3EpMjNGzMOmIIPiiJ
NPBh8Z8xbSpkiZTzP0egUoa/ykHydpUJH25QLFtlooP/ORCLnhc8WKp3vaxJSOzyfls61aseiBGt
QcnKMk1ffk7IYA6Q1cT3keqUU6g7aEtBRgLCFdthCVFO1kemm+8/h2ZuWO0eDQb9f1Dd8kng1KjU
839ZQx7nSTDLT22FJsV0m4r4tzpAEfluwdFTg9gY69it3Wbf2m8dQsB3Vlpe9ktdKHA/SteIHswX
/O7NnpQNxbNnSE98WHG411iejmOwN/vO26V/0SANT8Apm9+RPZ5s6G2MRphoAsMZT1Xr2i9jm3hL
q3pmCQ7ChC4QVdDYlf24+LbA0xUwu4h2idCOi+McczU+GWS3oydhe8kCjD7jJZ6xDLCnfy4/SwiJ
E4TENZcrowbZUXqohKA0u/BNtu8ka0ZAyGd2WRYhfGs6ysQknNdvXNhCdP2BgdABYcuARqVNfNg3
/C5riImzxU4wN5il+AtGKOM3kNi942yq35Oik9S3N0rjwU74ywdCfEoXb03I1lWPQMiz3GGdzpV0
bABxe5zMXpYyZ4qiA2tG4DW7sAjfTFm9RbfOaR6l8Qe4/WnsiNaIH7OcOh7e7Toj0vf9orlZQF1z
7mdwEeaj4kxPhDTYTGXg5ljXTm3chTzjtl1YhTFaYeRiNczsew+IMwdAwEZ7t95XKFSfrFl/dBbl
PufZvbMejSw4yuArRoXPqXVpbrMFUI6EOSZBBea1kJQnSlL8c4zV87I+C/Ii4yTwk2Ibgh3f6W4k
n+xXkdYHraj9uOLl8TOUxcYyuA1Th5xkPYJXIJ0Ne1shqd4e9q2HLEux2ctY8I0wa98x6Uqb+L+C
BFXIGRpZNzHFEJ4hvhKkxk+dRqjzx3pRqmV+7LSvQskfqxGJLhE45a3/zt2IbdHCX5tXJA2E0Z5u
UoeWqNCzlrAWI2qIjXhBjv0Yt+HzqLYvPLyvTbVzSqD1GIK0YFdV0LfD8hLph+xPYSbgUBJoi9F5
1mza1U33/JHFBhsxsA47aaue3Ud83DRVc89iGMPZ4jmNejAAwpQ5EN+7/bdaAbqMshxPK5Wnup8f
KZ03dEDe1EVXa/+VO1hj3eDeoh9KrPqhYvVYtnvK5odpRw8MaPbTWBf8UDmxkW+mmHi1ClxKvSUX
7yQbhhxCOYrGWPfqGqc9lkwuJ5Ge68DtrPyyKPlDMORXnL+3eQvNifv7sTrzPuXUuLr6HMsQSVFP
rOfoNZgwDb5k0DOu5cfyiolSXAOMCMNwIttzOpcPdD+ennH0n8y6282Yq8ep2kuCbauee3zftbwY
EVHmKg+wg6/9XHB2p4BQJo+d3qQSW02bDnYkYuamMXMLssoX26Y230bdfluLiwhwcDHah+yWKeZR
4VhQ1MPohMdEjn51g+jkmONzLdXHq8SXyA827zLgu85g3Y1MuRU3CxlUwc7iT8uaNaoHjBHkv05k
JwRfk6a7JLK7jJxh4yk7fbvkfPsmDy2MVyOnfOXC6iqJCDvztAwSJ+gSDv9d0XYnFmBnLk+hDt6g
6kyy8UOuWvi8ID+3PRhyJNkN07cuDn79Ug/xOXkymvBUfpuK7TeZc8yA6ZBndku4xpcYbcZhOigt
zgZwCA3vrdPcdXu5Lero6dxUhSYeWC93qX7WfW451X61HuoifEy3vjAQRgG6ZXOWMcfA+sI/vRV4
s1rgLSGulQggB2gDjUaWhvsUAphKlanTHLe6a9lPzgXpvXDrGtv61oQ0H/nWy0+hldVX0LeJvFsf
8r7c6XKImWVL1cR71KS0NuXB4HWZdcBb9UjOoOnjRTm6LPTI77EOxWvniopAE1n4dWHdKQmb9ODc
zyYcEdb5Z37Ac6chJDnGQerrVG1p78nxTChVUz0FU7kPHcvHyQUXoTpTB4ccfyOo7EsIVGx1xCMp
Dbdv7EMn/LE47JgzQ7C8FMioGfZUX6JpTmalHxfIRNbcUmgZXFiMnsLDmAOFJSrJpqYdTN9K7aNm
siKqml2LboelYvKWGinsPfgFFN6cs44bCuFmTGfYfbk2aoOq/2OGxBrVu4qNGmLG90R47fu6WisG
FasTpId1U2ON7twhvlrzm+wtw9r9tI0bPC7mE2pc5HxezR4i+Rx/jWZwC1PtHgZ8+MmlocWBQhk/
Qw8m4cL2S3a02sfySAax6lvAv02HiSxTxeK1/k0T2wLpstga25CTpMoVd0WHzGLS9FMWk+BdT4he
LUL8RsJCciQaBrcj+4TcdaOFKqCf9qwrFQiogt8liwEmuS8DyFY9eXFLPzKZTDMXx+FjrizB8ayq
zRk1+LlMrFOlDnzc0Qnjyq4PUQEGjo8gDbGYivFGbRBdJOkhsvA0ExqQmaQxV1iHl/DETKM03JrD
u101O1DEimLe5088r5DjCBV/tnvjYjzE30YdHvR3LN1EtPfsxAgc3uCvxPOLFbuiFq8RVwRE0FCI
cglpO1FDxs6JoxqB7Ji7+TrNwtfU4TjZ7DiRvpnXhUwZ+RHEhef17xnuhVk/0ET42FJsNKlybWMR
tXW1BvoT1965NUlh4kMcwDjTK166QAGa3OfqHvJBSHK6JICcoMeazbNMcm8MrgUme0gDXn/OhXxD
WfyWLOmrwyKktOtT9dBM2c02SlKtE7hawXl+7uLiOpOAUp81m0A2I741HyqIiUhrCRW1uEA/zMTZ
JSVD0yXwa0GkXA5+8yNOlQtDC1jreEPHTWQN54zssXLXsw/XwAyW1fKDGay/CozX4BNldlYjUH5K
e9rZDx0cN0GCUbBo7NhBpO419l/qyXqOrOaoihdZ7POo3S+l40rbYc2JijfcUEJ5Uiz7ggD47veu
2uk6Q3R2lRAXSqcHoacczQ8bc/KQttdd5OsJZaQESViRXLPIrV2+/tLvhlKiJJYHGio3p0bUhcbq
Ut92H+rGIL6d7RunNwJwQhfbZ+Irngeq2a2aZk+ssjq35m3SEVwGT8PfkrrIVb6jSfHOA/rPPtti
kHIX5AwCqeZUVntiqMcaZJfqh16JZlBlkA7OSCOVgyBUHpU2Y23NozIjIZonhCGtdtaK9jKW9oWt
djSXpM40nsklyk/pTVykNSMYibRU+NGEl7BvPYGnAxEO9sWK0T43TWZvpUT4RwZqgmiMZcqag3nP
Fmiace7BqzV09tZL6LsJoUcD+LUqP4/tdJEDjvlz/UuSlEno9jakIEeFdmU2cpr6F2MCf5C2l1BS
T4w7Z1XC9kDPo+3cyw0IWvdNAwA9WFeQbLMePkG6feKvW/rQRf+Yh+iN35REYZHNr42OKyIYjTR1
E9BQre4SawbfDYohzE9pEhzRJlCD8xKPfIB64TbzC6apFOFaPvuocflfGureMXKdBjESLJN27xA4
HGvTJgpnf2nkPWxBmlHy0lrB4ZtkfWiokdQUCdcIqr1HV1U47trBsUe1QT/Xp9yezoyBL7GwH8w3
oUDsWiNRIHcAzsOE4bgNx6D4qjCqbZIoPuBiP2gqASDA+lq9Piqjb1aWZ5v5ifXGKTqm1/raUbiF
DrNkJzjCtTkJhfX06IcGCxWTV8Ssz/PJUqaN3qK70/tXLAavKR7ZztgBC9hX23EO/OoCa+6t2kKz
1cdsb8faMYEL2A4k65TmqYE7Z9VMqAy43XwpTMfmW53/SivxNm5ULfIkoY4mIUQ2cQMNIUQJiwiA
iAJNR46mA1GRWvms8A+mG3/Fb0whdJN1jkRgRhFdROGx+k4weSH0y77DRrzllvmrn9nfIBjBXla/
aXX7utTG40RUQ2M82a7U+4vM27Pe5iczDfz2mKPhRYA+NbSHzh9VYNUN/yRTAORrC7fiJACsF5nX
WODxKTDYTXATRAoV1j4jSm48dHN0QLMJRDj0RLNNv6Kq9ob3kIpGtDuC9sJ2cp3sMRA4FAx0Uxk6
ReJpWL/ROe0QEkMxLV3YBBTRy/u6FWFD64ItuHSqhR4fxJ7WQAveTkF6UmDkhhDZaj4a9SEk6aB4
uePhIDPRb7+A2eyx6LU5L2jLxc8Ob9GgqcY3Gark+2T7KrVcDGp4lx8EYQetU7r/1EsP4VlG075z
7rNJMsIegSnYsw2jbBYj/3kh8sMo+Bcwm6PqPC2GpkshLeFo/7oQMRJJ2a0u+acW2BGb+LaJ4XVH
OLeMOuvJWY/tiYlflxevlUk+hXTwy7uDNZGdja/2CqBvRiGeBb/mpW6mn6HqP/7QKlnQ5tG5n37+
4FqjpLGUYdo5C0TrxtbE0e6iZl/PeOIWrS4wRLeISPWUcxOrwL5oYun+/MViQWM+12FxaGQM2i6A
0dvJPtmZUYqJu41Ur2nwp/T6kO5UztOt2ne5F8W860JJS4LANBS3lU0CoGLO586xhp1UQuVnXPFP
3zJV4FAbDKymgBM+gUDR1sk7NlTQs6zkkCwbQIEcoGfw2gnjNa1kE5viu1KLzyqTr6U2C3yvxQfG
DSo0jFv/9CMKmNtjDxIh6qeKmV44ox41f2Emkpuy7r4X4gPYs82fls2ZVerMb3tn+mUVzdOYMk1O
A8jOY8U3FRvxCJZwsDdlCQ4zG9aN0v9+KFHVMqo2ifZRBQa5JOOx//l45iF9WlJe4p+PSAjYdNUI
4IoRFAGptnxfetC6Zbi8pFH6u7JGjYa2+h01xTN/FyLvNmEhkYjf5Gd8/R8fH8ugUxaW55ybgQkF
TzL3bzuho0CFIfAcJThjZsb25IBRDkruTx3DwggWbeJiU7UZVhB1dDadSG44OdqrwR2n/tWzCjtk
fmqxdQQxO1YH+MM+0/BaLzbSMPhq4yP+9V1glYxg1H2fQNUK5P4qSY1ij+TYcm/1KdCG3WIghnKb
Qt/PxPYC5vFmOXhdrHqC+Kw457ZELUx25otBcpiesnUyyZhnAAQkUYrykDuC9OwIkQR1hz4TNGn5
Jodh6RUWRRRJZqp5RbT/AQzIJfR90B6Lhqza/jpAexbR9Ij3lUzRyDlYyEONEQoT6k6eD7EIzDkl
Y8iOzpNAQUIdi6T32ibk4p/2xMxR781udroNjKsWD1plR9guzsqGeHS3rxN3hM4NrNslgsftGM0w
1RyiDjkgZdVnjR0lHHbjL7lAq2YXg9YaZpcgfsU5Dn957v0BjDKzYB8wgB/e3NgJrzgyTdltAfq+
NW3IFBooCApX6IvdcAoCEj9QSeTJGYf/GftuYpUXhS87LS4CIwhEtw1vN01Fp/porf1h+sxU0oZ2
3MFXGIIPs11fCic/c5EnGlC1UOyW7o9Km+J0O6tVd0MekCoHzXvN13LjOfJtc/ZTGR1LhcUCXnw1
I4QwJ+Ir7xBpaGwc6IGOVq89kSz6xG37JHTl0bpxoTdce6w0/ClCH2MC94YZnH8Vq2qZtq4kPyHD
fcSN8GxyewCZ3ss/kTodil/CXCMSg0PA3C1umbbKkPw6x+85/Idk8lWChMci4ia/yHF2jaY9lMLx
VOQq1rNlMJey2bIdHPCW84Oz2NscZvd/PtYNy+Hc/udzHXulreqmptoWX7b4NzaN1U0Tx+vYf2pK
ysRZDcz63hd1Nuww+GXHaGpN2EWiC5g5xPCYdpGSqW/1KICa1UILvhY9sQfMyglkyz5RYw6+tu1I
i22rb0E0DU6pbrAuWjfQyZlqCzfWKVV47uAIJlJI9UC5ZyIy501Y9fnJGJrsbXLs5Npr6U3pNdSU
oZ7WD0Dvq9dhKNtfA7u9lCzENK/uU68izUMzpzCRDHUDUzRPwCYLJyz+rV0tmIq0PD3KuIlYdBrN
X7sxcW+NCRxUMgjX0DK6ZMS5Ws/ofqoVa9qGE/llhO52CAdHHFpfi6IkEj0Sq0hYx1byuqg6p2Vr
VNGfTGUu5BZhHDw2kxP9nuaGmKUFVMfr3JMkm5vVoD0h1Q3/5E0hX1tnGY5JMsrPwDSa29ClyZfu
FBFrFis33pHtLK9VPUFTdqpEfRQFTc9WweHhRXYqb30DDCcWIavQ3ImNL2Z//YiYw3IibxYaSR9z
02k0nKOSk/jsrC5VaRD7+ZLYuf0RlnNbIDKORuPC5J6Up8VeyKcZIqJvZnOKjCv3pxR3u+NnRigv
kYT41ZBNkbNhAsxcUh36Cq/ENIb6XwnunnjxgcSujUh7yyYhYrA8xsTDpzaG7PmkYUiA4SacGBCR
84i0AxYDVJkiw3Eu0uSSzUP7jQbA4rBrSQWNgrQLdroSGtgslvGaza1za+Nu/h4DuIVU/0gLg7Ac
1NPUEnjSAfNhJ9CBnN3Jhd/MLmXXYW5wF6chHxp8twPLIf2piwC5thHbkF0zWUHqhmZTk1VaGzRR
WHc1UmwX85jlHRGldVBiywtkA21WWdLFvg0yku9CMZfvrFyYm5Bi6zyqIoxYfgbOkH8Ok8L4OGbu
4JGzN70HbDA/xxqWP67GhBSOIiWWvZvGv+YKuxuIrwWUVSBnR7JaBmcrQ5RVz9P0DdTMUNBS5Uym
bVtRPuNM0+pVPjL4Sl+O3zkwGo7OIJDHuBzKv6JPu7+K0MyJFVJLX9YuhXA2yRwQ516H8QBVEMpj
5vZZ15QXDgUE54VEKUUQjJ3sNKM2QX1AdMSauHRdhNcSfv5krxyJLp2HB6TTiFrUlKX/DkCIw4ZV
VM10Y0xKjgszzN8Uj9NVXUwc8KMz2d25aOb8aVF6HeM9auRlU9TJyJq3Kej4hYqwYFs0efeuOUOC
rV9gbKobsWKoFCXiz49FUkIxcOInYxh6UnpbHLU84sGDGANyX9Ms47vL24Ctl7EoqztgxuED/NGC
XRw2vfpg8BA8w2ia32Wel99GFMECDAsUFMSMqVa0LcnFvZtD0sJpNskPrpg2/CJYKVUJSF2k33fZ
imDsq+k9HYX9Eo9N817EWcBAWy1wIE2jOA+tSD4UK2k/VZkHR1yXNYltog6/TagzDcv6iSaEm5ug
urBkgjvw+32ooUN+J6SmU7oZHR2NrcfIAxwF2b/UiwUA0sRe2DFt1D8Ds8SLnk36e0POzGdCBVFv
Ozz/H+Nop0yedck+R+p6DjWxUuOAyewAhF9Df0q/4nTl86x0EzDYIhPPiSL50xiJ3OeZQnIDuYHy
k16ifNXliPebeNMeTUPZ9AQYV7p+HYzuv9k6syU5lazpPhFmQAABtwmZVZk1l1STbjCVBuY5CIan
/xfodOv0b99dm7pbqiEJYm93X25x8y7Xmp1NDMneMrrqhkerf4BlgmEzmdaR03IlpCjXAB4/CDK+
6rbGalqPXBxbNRLvt5cUP25iWqsZVitOU6rpqgwGcTKnr7Y7DAa+gll8rn6p3meh2ci5fg2WwGf0
7Y9DZlNlN8vUVe/doBLCrarsTNA9VMeGDY156neexAOWtr6Lp6Przfb9mgLweqE9skPsGtPqBqRh
9ca1y2O3K4STnmAqScxbWgsCdDLP0IqyjibxwaO7I8h8mhdVXbN6UZMwjasqKadn5vd8fvebsYGO
m+cmg5cvJD8JR9beh28b5ONzGXjfrAkgAGiXTMI8Ge0KBTmnu9VKfK7wKTKFEXZS6eDCdXsLrc82
bwsvxRbm8Bw6PgMASZ+Klp8cXnUZ4iPMsruhhZ7Op6T+pgB3sXKxPE2JbJzepQaA2RCHEu9LT9Tq
xV4DpIfFmnmnBtJbXvumxR2Q8lEmeVrE9rUfczv9bq9lAI7NMJKv3VihofFTjW+BmWIenstuW8XI
bgUzw5Nj3IMqnF9AaYs4nFq77SJ8SN3HGC/lch8Xjkb6mXiQT5PwcO/RIRTclXEgUQqEvYq3yadr
gHNhEXZo6Hq5lU6+3PW4vX5zWdt85uOQ62jIBsC2uV7qYwDPBS9AiyvlVcw+ES+rHfr8FGh8Dnhi
vXEkdST5KTccN0SZGpNcHY9XXkZWAKUS8zTKYhbL8lcHve6LHDB9Ah7id8xnw3muPYdVjTZbJP8l
LQ0L9WcwoTWoFBOHU064vIVdLijoE3p2yGlL/2NsEj++Bw/hrWHL2PmV33DsUOaRGg99ZaivwjHz
Tz1M8YvqsgYEt2rtj9le4uqW+0DiRJXM5JfU7Y3HMY7Nd0IK5YNnpVMTdnOS/GjNdnh1zKTLIvjl
8w9fmvNzbvOHZWI3aNkwlTj2l3K+jQkU2WRebf0hVCOKS4qnFWBBVhWvU9fmPJuO0yTPfr2ZOpe8
tdB6MLDXkTOMmsqWpmiflFXx6li4h5MqtOCPHFZ8Gd0l8xZsrslomd/toKbKdjJjx6IbItCPKhGe
Exagpmjb5jvDVdJpBMyJWOe7SF0omdgJcwIXU8ero7EoQSzWlPhZ1k5P1pAXL+myYNmrhdX9wAEF
PBaDxq3hSJxLGRet73wCt+2q1BPViWnWvbZNgGY0c8Sz+prn6WFahUUnrGlzHhZZq2iDCvr8AuSQ
iYzoehd2lcduqVl4tiejKD4CzyhxAznzsz/qAsbfYKYvrlWToqMDi5rY1il6+zJgZH1RGTfEk0wU
YLLMIid9AN3iPvUpMXaeEH5bKK1U92aaHrypWe9rQ1SXpI+DO0ooa1L7xISbix4qcuswdeSPJCuq
B8OdTBL/cfnBjdm8x3XaP5salpd0GcbBJATyvZ3iGeOcUI+lleDYqFqQHV2TD08qk9xSRite7wfH
Ld/7JE8+OOEJRJXDakZ9ZZrcvvxC3rJWXn6auKcPcQzmyTOW6reXUQWTyoDL5KxYD2CyFcVL48r8
bbbL9LvqErjZi7bzn4rm3QuGKFp+0rS/I60209c9zgv3fXuIf3h5SUx7zbcXszf7hL5Kf6KVEKiz
+QKFh957c81+FiMTBnXtPFhHwIzum8HxNgEMUjXmIKTLBx1PmUAS9Bv8NlCGhp2m/XdOGdaho9rS
tZ/doaFlscKtsYB/5hLFbe7LPrUkQdncscHGmQlzOOQXR9kIujYxzjo7NV498g3g2PJ9zhW/ZI6r
s2q+pWkECm2nx6vJa5JXPTveKTO4XqfYb24CdJNzVSEvQwAvjtNa4f920wIQ8NBfNbG9vupEU8KX
+vIUdC6LC69IT3SHzidtB+LPXJRouhTMnoOWvPJ8BmKX3wDwAsIqmQH3UalNM16tVVbc1z527mKZ
myfltyoc+aWxdi2zV1vnFN4HLQpO1ZQn+mraK6gW9LzYtIalHZTkcqzURSy4v1RChJTL6oxnAgps
rzdWPiUd11m+LLeakM1/R61qAgpsmIlHjtIrLp2nAUrGpZvjU+/ncB+/lgCSIGTHDqSiD3FnDcia
aum9+cwPlyxvEqp8SIo9xE7vPMF7jrlgBDQo7lNaNhTyEc9ffi9FWt2XlpM8cC9J36aYXtl9YuPV
u97UeJJp/mZpwtEJGHUf4MxF1zdk5hz2GtsUl9kkNbXpqTAfkUlMnpir2uTsPmTCKih95yRXevlt
Oq2DiU7MYZ4iA7OsKKPAa22+8W3qc6GPnpwpC64LwriRsTn+2SyIt7gx9dVqmXZoMbvhrGCAcFyD
m4YXz/drUpSUKFvZaUyq5dTCBsbFCVm0klv7oztjYDAb1pemr78mo00eOCjjB5k3XN1Sx/iEChic
U4bzu3G2EEgc8BAqM74Ua0trc+wbR9/sh9PkAnVIgZf9MIkNKoZbtKERwnC0D5i265E4po7pLh2b
/HMcVY+JRZvl2Vnm7s4CKHaSmVtdfElspSsgE+8z6CCc8ig4NC9cuAL2Losf7tOo24wwQUWQP7i5
j2GI2fW0j6VOyuJ2nt3hYR9NnQUVMNfYTq3FV29/Z9TZ4Yc1NyZHbWBWZ0Pk3anWcRsV3kruIqdV
dQUmynBYUAR2kFUGst3vRYWZfh9h44U+44NpTPWHMaBlIZZ09cVUeJa5CG4jLZE2OyGJstTP4xrf
0xOIpDNPOmoW7vLcMKoQvWKAfSwxt0Zlzrs+pNdyOPtt5eNb6Ywjuys7cvK2x/fc0jtscuz/GYRH
oSewSW3akjQpMaGGSZIYA06xgXKFaraPcV2U5z8zcr4EWHxy6gg0VgTXFRrvy9BW3xzfFv5d4c1q
wBUEKat1G1qm4a54T4QPEuh3Qs8EIbAPVGGW9L6+IcfeTEdTZIqQWUB5UE1FjMpnKxyU152akn1R
gxUyBBfiv/cGaPFs4k1mtHl9bTWcc0Tumz9T+FDK/AELPH1m0oC+7Rjl1cBrLBwCGePLzLpPVPD4
mwnTO/KdHGqIo8HO+jG+AoPa5bF3SI1keOACvdIxnev0Vru+iQE/Hh/7njakfYKn9ESE7CXkwz7G
J1XcXyMI5iQFHD+7uPQX8NJ156u8BMhkZpYTKTugYPK/Mz7gYY8tPcdqTtvLpWzAMe3Tvk1o4QSm
s8RZP1ADg15usba5nheucjxiVWQDEfawVuGk29cBFTGgyB6N9tpz1vYGxGv/MDKF3solwBHjKofb
id+J4XvpuvnvPO9SPpy2+LSajQyoPCP7bdZE1MK/SwNDWgvJTeE8DetkngE16zs8S2yLN5fyP3sE
T/TTOV6y9PnvLqGZQdJ2nUXuE9fXTVwNjh06BW5oPPiIeyRo/YOZNfMzy1x1hwq0Nuh0PLa1pdtX
wcfkBAs8Rhif2J9YxJIw5bNnJv5zJIWW87cNMZCcbRcBqAwvsUSEXzvsbx/Mq85LzabjxoDxF/bS
NW95g7jgYpPyZt9TGK5RXo/1UJ72ZUU5uRuCyCis6O/GIqWs4ORhLUUhZm3BPoXSucq23ptOTBcs
bvI2dVLG1W2HwVNcHskYiEhN43rfxihwAb6Gd+0V6qMkgET6cKS6a9tqMAWm54y9J+KrRoWD8fYV
4XfB0FgnRzUm7de/Kw90KTMC3Gw87msPL0Ne7ZiDT9NAr3vRJx0j97YA6SwPA2KcxnEDh0KQWfvX
LkSLFVKcQS41kqaA/ppIFtWWjeinVePCzAkaKiSt+IcDa/K63fz0PUYm0DRSn/e9iSPM7rngcxOl
WWB9dMpa7pCMqrD1aVscZ89/MnrqypvUxkWg1/qaj+n2coo3coOGJbWtVgoDbJNVpiZZO6g8GlxE
RHCoxKHaY/a2fXBjqYox26Su92D7pn8HNbi94srd3VvWWn9XTWdhEsnliZ1UdjS6lTODV8ettZgY
Dba9zLwU3o05qva4L2cKl/wi6QrkStIJ5ASk/1gGKic1Zupwbkf3jH9XnGpZouEm7NdJQdGCNmBH
Q7agUaoWwd1aAgtpU6ooxGTWBI1pPbNIKV6NELvPPiyfqBxlTC0YZDPGCoh17rheYic3bhQLu1PX
OvU1r5LprphJiA2dpupbJqD4phbKecbOAeqgf4KcDDRoWu07xzMQm+uivVs92tOgwqSEIQN5XGzV
U98o9H2uquGrSBeNODV5QNeS+LiSbnpwk46cky7yo6DKCoiQZ2KFCLwHSJzGcVXoO3PhYgZLF8HN
iTXC7E3WOckc/YjIOV0WZabPDX0H0WItMyU5rJRMCfvcE42+7hMbslfncY/0l+JdFVsedpHMmdPU
nYaOkbWV7YsvANqrpnWux4mvcdXu2Rhq7Fx8mpARu+Sy1NNmPO+a476OsoYyu8pnB6wmbTbXrd/C
HE7NiXSNGgiL2wUW5B4nLt7ZSOfESYQp7evVKa3zvq5SGgB3zqmMqaRZj3y2aBN0k+K5aTMZNobF
2tx3x/O+werLqj6zdgXjo+iPH6e2Pe67LHTI7gVVEW4+jZlgYikk4Pus79Ti0BGRmgaezTZ+ZHXr
Xe17LpLH89dh9dYfKVu7awMhkbgUMw8DtRu2yAxH27HrW8PI4Fka1cufFVgyx8vdOJUtmNNtD0Z7
j+JYm+rzvgvLdYZbLSsX5F5v86SmpIbzkpTUthjz88o7EoYQ/DrYjhHnQebTTvyoN36LudAiNg8Q
3YpubG8RmngP4p4H6FLKI8arAgMxFz2nGd1P/pNPsmBKvk0ud63cqWgjZ5UonzEtf0yEtKmttzdF
Bxn20jvxeW6JoqepU313m0Be9l2bWOd77fLa66aqu+rajlVHOzfcx1fWOA0f0L8rON2vDIsWJK06
sbxID3YfsvkqnvM2wEIjh/qUOrSN5klpUX8RdFEjJDKj64C3qrXJRWFYbwgaUVlsB4qsaoUxzioe
98WdpOHpmjeBBnWL8Llv8FKV4O50LJv0MFu8WtHkmqgeem8fG29KZmD0rFbe8K7IHktfGgw7/+z1
Ususb2KzCa5c2br3U06/XMxHF+8cnc5xi53kz7ovYRK8aXxrvpk9W9792fuBUxyumGccGFxFcu6N
oZtDvg7qKUaxVdjzI+MpM8WbcvPgY+kH0ujbZhA9nUiBbzFnOTCHxLAw5eCOPmbwo25oGliPqjXq
60m1PCs9lTqLVyUnXXgoIUVGxc1qxFvlA5iUPzvEhRIMCO3kHaj/zLQ4Gyqt/tkpgpVvr81ywZsx
0nECaB1MtJP6v1rROHf92qizWQ3ej242pyMlOfWrC6HBOPjLoh8XYfhvxUK4B6koMS8um8wb5dPn
WmRB/fGvvWTPJ+cWdLUDH3joQYuI0Xy0esuOgjGXj/ksaV3dtpZVn8208JYwh2y8bqWakBRMTyqC
XSPwHZfw+p91Jp5IUuMNN4SsETY8OWpKXCvu3v5sOJlFrVB7JsCYfc1ZgP098nFGY84z/3V2MGFZ
SrY3TZPxV/a9+yxB//76swJNgKmvUelb1UdWuc1zKu2ZG/tsZJfJl9CW2OUwUjcpvLKKy23rbNsp
2y6+4EwyXta0oDlvGcASUXylv6UuRQ9R06zpDet8pIjWaiuiccBlndCKaSojfYPdq+tGwFamtz4x
IoNaKmV8EkEzXgnTAzcv7A4nu/ohmhm/jLndtV1H3+mMCP3EBB7hkEhultjNvgJMNo/gSoMocdX4
q00IjtcDYM3Bzr7p2pg+Al8ugHOq+RiPGg0Jim9z44zV+gzzb6Tft0vlaea2xdrsP8vapWDu6yqt
+YK4XMdcGZ6pn2gBmJAyGX26iT2PiSovbPzcfj5hiDaBhMl8ualk/UZkwnIOCU7j+6aqgPQVwXRb
MUf8drPAjxRvfe6AmIboazBBPAJbweWFziFnNHAzp8SCXTf4hTyFxddYrJq3BTDDhgVvLnesd7Cx
4rsOKMgJ/y6E9TRwc61XJIZatczsFJrNT1TMUSGzTjGbwWFisbnvijG1ejc00SVJ5PIkR1wIpout
1uFLohdsAxnYaDKnlf0E0Yv52umLZ4dXH+dfLRofTnIueHKn/MvIQhecNzOJuypqF+o0uNF+7hKN
hey0UGh9Glx8jfvq2ZgKi1G5GHuic9KvnpuKB27py+Wby3abQLnn3eVG7uKhMisAe168TiGiCQSt
bTttBLHz6XLRuPIXrnA2a4cHMdVBpP3Mfyk8T5/W0SDh6+BgXHua7PtMlA/FShBidlrFcndfZGvh
jGczpTk2FZb3jXCFvlEkwC/a4m1v411CTcpjyLzTAGpe4kERQCcbCSm05HobsQzOiPGSgN520C0v
o9y8QYpofnGSK5CJMK/SlBtl2VbixDLH5466LcWFnbr8DhvrVLizfzGqubhiTMwfCeRYx6aCGZlT
ZfBs1D5eRLhuV8Xq0W5Js88zq+Diue6s8bCvz8WygQTqQZw7hhTuqZhw20U171afDC/jPGO1Sy2Y
TQP8jRM1eebtzPfTIrXO1bVdVuNjC/qUoV2RX6fYpa0AYHcxuf6+4EchW/WbFFl6K5wKfNi6rPHj
n0U8JcPpC8T84HfgTP7jyq09alAF8Zh7KtjcROzo2GXZoOjLmjvGuN6pyUPH7V0gLzY1c/uqnpAa
0rXs68jreuuSjngwAnJL0E0sCY+UUiG52Ny0rSl+6kar49a7UjvN6v0LOUuNKSapvk7BlF1p1IZb
fy69r3WGnbIbJ3FcTemEgzS/ksAOzlpl432iue/WZMauDFuoL+X25lpMvhErzeuTj4x3Go2t10l3
0xXtHPK5GkeiNrrwaYJfHeO2mR3M7xDofrMWm8CkEpTvq8G/HW0Oe6z4La9PvvDVIM0+jXq+7HLB
4lK6oJKuvxhSFbc58u6RFiuSbG3QXA1IVFeD4W8uoKy5s5ZW8vHs7bOGMgj/sWrWF9nFHZGssr0k
hkC49QZ6oQW+ibaGFVyR1j01hI+vksy1MDi2KsqXwXhWIm+v7bXWYSkWWi5jTKRNBlu35US4/qNC
zLKcj4VOuxu/Uu51MqKO7HqEM1AkyHqI2nHDH268msLOPACO7RkCou+mUDRNSQFIZeIhDYyWa95M
kbuhyIQXFvwDq/Yg91ZmA86S2441rBK010STdEutbs9Hmh84VxGv772LIk4RchTC94lnOM1s6R/W
mgt041rzGVQmrffs2B3yyjn+P0IuPviZko+d7MsHyyq7T3eC95FYtKIRLEhAQi64tnYtZFEuUUS8
JPGBaqw6dPQ8HMvKWZ4lL4+bZmpZm/ZV9SoqrGeGgZmLenSLXxGxt/4ujWnariulcAdhMLXzsXzg
LV4j1/MqdBefgElvsc5y2QacmV0aDKhKLRdLieaYpgOxztTjC54tTGhzURG1GcnAJyNX4LRa4suu
u0Dq968x05DgpB3sqZFB8kHMmdIYCxwV5bBU3E9uiWUdbIKfg3wl/8o/Ui3d9a7NsK7Hd53L8TIv
GiHU0VRr127O6kGNp6pJpq95IP3LmjKzOblK7nbtxpIxdqQ2m6OK60405Wiz/krf09xvPxwvvxsD
1s9+OtFx4wzLjWkG5gmRG6xXvAIN6YKag37Qh5rp7bgWJnbNQLgPu9Tjxbl66rBr4GAk0GnEUn1N
u4ouwLRtzu7ocBL6BqgIz6ANOu6HtwaT+6meOzy+E8GsFtlrw822NxZS3dfMxX2VQUm/n824OP1V
hbzEMa8q30D8JdGeKxw9ORPopg+tCDXHYamrc+5idOTjz8WgYE+cz9PMe0KLY9YKjInYc467bjTN
SoQGvXcnG2bXbT/b9LkOjnPapkNap+sxUi5dMahSG5pal3BICU7/yNoix9plzrdJX7BHY1N6NxiD
j7d8JIqwcshwBK7fUuiqD7WDSaEequXiJyktkYypBq7bTlyxFhLkSjtyMhNJX8fOu6MJN/K4K1TS
4wo7eot6JxOPWQ3s6DVjLkW6/6tXLSUZ90Da8uhPK+VRNvXT5JZ1B/9x6ll7JJha7aLHR0cJiom9
pvSus1Z6J7cghpVZwIuS2FN39bJaXMeX9bjrWksqxssEkuuwi1t93thk3/s5mgQUHHLjMH1tO1mj
XetqDVi4ZUwodlpSyB+zL1lS6+leT+wJCfdu+ZvAPPSTgeMZ+MaWVBvOw0A59hJ4VAkYc8AVziDf
s9mSiYA2nOPIYtic9C/TTuWnWxnt/Syy9q5aIXDsGlnnsTU3DGli7vyvUJawRdWt0UX/t1qmiZxd
WQ10WaHy/rr3cg8+Ypqd3cluecmP1pn8F/HZ/xXQRjeG1W2sdLcNuJtrTqIzxF0G62Kmr2ai5KnF
IBfpzqa8Gi4Yz1fdP6Z4iO6SBaCZ3WtmmX6Zj2vSqiNEik2dohb6r9hG21VKIiRf6suYLit9UrEl
xkPaN1iOsMUlwJNLKp8Gz/tuq7KI6JEYT9wm2yMgfAMsa06tVONgI02s8TKklfnb4CpVIC8Ew32Z
YlhnBzZEabV6Ue0F4w7q//+0ukYW2WUdGKZ3wa6hBpN7tKZRwHXZITmMYeXS4ZZafzX5+MbChzuG
Nd6OBohAr5N5WJKePHhJZYYm5EE7x0fjbH6ifDY+mFFf/op8qMck0vMVO7Nn5tiqXHWAP7ceElic
FD3jhFZ83MbR7jBWIf4lq8XlEWsMtteKGLDgHw+wuB4cXvhR5llzKKrShXrnwoOtJgYrndY3Ank4
4n6P/x4fZAr8+ZA3dGRU8wBknXMfIxFouWUeLqy7bT6o+ZvTZfT9OAsHe4GBZpcOsda8VEEVh4mD
ECKW+INEKPwFNjYHVPyF96qDwOqAUMBn8tPBYBJWqv1FlCs4zGgUsRt88Rsy/rx6uFgjcBxSYPd9
X71wYo+RpE/iWM5ZxR09aA9GIy+p0z0WGX9RXjsUacRknFa06VBI6rrSCj25X0hlGVkXaRNvzbqS
NuOeFRw6w/wGCOe748CK0YK7+C5Q+tRcXBzb/bWLlFWevDR40DjSGLQWKfCp0YUdBlg0gzgfUdvm
74Zv/Vyb7YWPDE2plfxK38ybboEDTbLhfelbD/1cPVH+Iw5xwyZSDvg1gQ7Q58jfveuamU0vukyY
JXZxU7bDc52s740rPhHqsOMkpR0uBhttzZQCDxqE03/UTmRJal02DSo1XFodmgIQdq8vu/aJivtr
4LJJSFAStls3Qq1yvthG+Q3zE7VfTvKxJIRIZQWKRQ9aR7s8Wid1udU2P8qRIqN2lA+7VmoYdGkl
/HQj0WAgrvtanrhwEcYXGg6pzxzfcvAc+nS0r7MRO6iAeVSo5scw2X5oL54Hv6DpieLyv2olUzOC
VXv6l7TqeXw7FpMS7VclFoyBhGLQ9o9WYWRhp4PptBj8EAvflPROjWlUpM65zFeq7UQ9hcIA9D9N
GYw9031VQn7uamzv8jn1F5O93yh/pGSO+Uu5L4xT/BNFnzytRRULFoWE0KXfnEZtU/aSZuuj8Kaf
cph/sYZ660ovRcBDd0VH7vn/jFXYB8mnDRkhGgrwcckaLOxfh7ts6JiIyJRUQXk/mfr3LutC//iZ
o9Ljd/M5ArZXqA3t5vb/0HjjcfxRxcXjX5k3ngAKaIp8Wpcwpp7cD3DhPwinPMXB7lCz6EFphm9F
v22Ykhm3ycTPchbdUyv1k7dwWnmV+0Ou1k+YRqSFXdqMMvpaIgqox60iRh+mYnYOu06sk/qzSPXb
xjVqEsSfXPLP7prxJCGoOBqfbpGNnzU/p2gXj/s1+23I4IVZi8J2dgmlTpawkJZ/HB36BZ3J/bYl
W/jqwGlUCrupV42v/jhhl+Eix7/OcDlSRXRYCkqx5twYzyyef+5CcyM29TYFrEfU0D4UzgQNvR8h
iqjFitappk/LQ4RKepKsHmGQXYDGzBiy83vbReg2yb4LQ9E0j0YZZpn+RZjrDnqhBXUBcX/GyhYp
WZhRl9ZxuC7teoxT0CDkSppoeeV4xuK46dV6nB70utDbbbRf4YetANoljXyrFyNKZm7keDxralic
aC75IFJceLAbHEyA2uqjMLa4wLSh6ZP+h7Kz5lSbJkHbJAa0E3OkC0o5D2U7Uo1BcgdaEr6WUXE+
bKJ3ksZlNGCHpNOJz/XqEn9kNZiE0gRBgBnzFVI2fstNBzc1BykTyHZAkb8xicseMCUNfMPLD4b5
H3Wn6QPq8URaZs8ZITJB6c6GQDCK9971i3M2BFVEtDkNsWx/Oh6tzK7f/4Qa3h2UMo5Zr9UFUHBL
XRo+10GBL/B5GpjWUdTtovAiYcfiGgfqcuhzzDdB/KzNkec5Ed2Vp/V7PaV2+FdnJzz6uXojcu+m
tbMVMcKyCH7tenu9dGcTOzy/FMaF+4mf+O0f3b0LXI8atmk4p3k2nvNuFc89llMaNer4x2QVLxKu
b+gYwBT8tSHvQu/kSXMfvrG99H1X5vPUT66spRgfnDqQj6LAPhvE4rej2s9yW4OzMfZQ44KiC0tn
kHiswcrmXJO+/lfC7zSRaDxel13Gz5TOowrgEwtEtHy7qDEC1SjERy3sfgh95Rgnl4fp0HMjPSpP
19dGy2smm71vsLZeOiPli3YI4ogNUBEscIfWmON30OPPtUbYr3Ty9Ff9t6cMJ1j3mls+LK7dDt8Z
fXBlJu4UJnZmnf5tBxhFrF6Hzhu/VoHnfVojy/N44rI9GqlB/Isi3M0gMMFNu/Jjbd7GXUB3Qoln
/mdZ5+brMgPuPHabw/Sw+CmZnMQER3WVGnHDKqpaf1Vtzms99SvEo5TKUlZ3UhKTxIzGbsgK7nRJ
0QKXEA6hVc3BY04w84NAv3MIioSok7+WV38cB5WBMb/NeF8PKbbBbjU4kf/tPZBzPbxn1K8RwGrn
gmVOZz4lSxzERIZiNwT7B9ylBN5LQo5SKUBqHDgwJtQww0iC6oC495n3rIOricuXOy0o/ptNwavW
F4uMCdbF4ltlKtJlLRkF3QcD8YxE0zbDwLTt37umfp+wDEV/XAw51XvdYt/Fq+/hJye3Py++d2Jw
xvO7eRoG36NqbXAmepCCu//1NtT+SsNY8BuLK5NXO/2Eec1LBdtemHvkKNMFHpTSmNRantmD0OoL
lXVlRLwBYuVCTC4znc+/RgjeFHFosU48tKNnRnnCqIjm9J4GrGkIt+HjnWnJFXp4aKwuCAtm0oO3
ml9iGb8bgrrCwSNlBN7tt52a3wvu85TO8VzvzgnOnzbElH6dFtZHXwe/SvJ+gEIgvecTnph2ct2D
WIMMNwia2Uzzb0hJY46TpCpCu8m+2K71srssAo/UXW3AxP1rtbBSPtEJ8AF+ZK4kGTi8OVVhh1iR
qaKtWBKrmIXdXwsGgkZyQJqtjq2b1VyZNmNfPd8S7glQpvA1764MR1ZmxBrS5P+f/4wdeDSbPWMx
4acY4rVYwBfNGcCYyZ/lwUXk5A46Pk06c6+sbsUu6us0dC0TLZfo3qYxkBjebBxG9c6z8OJJZt2/
do5WCdap3MbDvgVZQRRPRa77wBoVbjGt9FbmeRe7Wcp7N82LY1bhUyCWDyTK9gewR6t7ZXMyXyy6
UaEDxBwTWD9E4ntYTYr0Gti/vq9K1XwMKvWfyMzAoxnd7xRjE4Sbm3Q+ejIzbxBJgE2Z9t2K/ZEM
OVV1y5y1MJJI1lCpFoQBrvNTw5AeIoncx5l6HKb0bo0X/CE5lIDBGjG01x0gw4SjlUDMY6y2K/XS
P8+zMg7Kc5OIWqgPNHTNlpk/GpFBIr6w4rBbTJCJXpdSPsO5Z+rgUhatBUNdHsz3cU7Dhlb5s7Js
8GueT/mlGI5eWQEpqYuKbRK5uI3NFSYy89AwC3G1e1JGFtFh4bjjqbE9OqPGNH1MV+ismatllG2u
8RhJ+kAlIGeXMoJLb5cl847j3+2mlXytyKfXHLpuixeFzRi3GYG5Kc4aHtsp/g0ej4+B9HkZmGTh
dzOLHtLvJS/mQ5fSVeqyyLiKmwnSbI1Tx8w6XLAbfN71WLGtSvxacWsc+s6Ow7Rwt3q+f1wvM5Wk
12bn+OCPFhMrXc++JqJVsD3zAxCAfPsl9Dwq+oLAF9FuiikS3suGN6HRbM4YsWjWJGmBG2IRlGZW
TSha+igdNWfQ0goSDmz/DqLz+mPRMuYZGGGjYJg5tqDY39a8rP7xz2jFLIBqRHJgi/1g1HcMG77n
PAP4EgzWlk439SxRB/xyf2w1i1NuPc7DDTgXeBMB8dtk4Kwu5MwjuOK0kZKZTWV8c4HzG9+egNXT
vicOocnZoOlCp/qjcdnMc894brp25sM40tO0+XB03b8sE9qWH9O40LQp4F42HpFnr3wNiwU5PwAm
OWRcQorFQs8Isp8slNjQU8l86HwMAAELvkNec0PpZs7KJuEQc2EDhYMYf5V4bg6+3b7ZRfXeSAo/
me44puD08aHD0uO4A0cRkyB8RS602TZalCnR4WHmz0xR/O5ENfFHNOfufp+haOfLEozfW4S3w5Js
rZhVz4PAf8HaeIQNRvvWwSZFHHamQ+pWcdhZCalY04Wh6qfDciVGfkcYIUjqDxmJu8Y3IuVzjbQw
TmMf4heVBxCW+5ZzGMy3eQyo2lkkFHfL0UM4Ou0arSb8P6jABB/s1SSqzZ6ZvPYQObaXRXqV/3YV
dZ7RMbc5nySY8gtigBUGqAUHp6qA2E1oHK4md676b/MwGqwCWod8OKv2cqxvoGMNIQ4iebBY0LNI
+I8FKbW4K/8/rs5zN3IkzaKvsg+wBEgG7V8yvZRKefeHkKX3Pp5+D9m7VbMNTGEwPdWqkpKM+My5
9w4QPt6AITQxnzF/iGkQMYER2XYlkvL6uZli6usAW/mCOikUZDLy3A70snoEXg+nlOp26UO7ZV7n
Fmhxzan2GRh8OCXGnSm0ipdKqi2t09AV63PBKwm/FJjjE0p5mshp+swKgSygwiTdUfm+8oSHR7IG
qNkNbaSgT3GL6bcs54+/dBMQ44MSYnxG247rvtQ5UlSMvWyKe09rWEdNvVJ7Rg82VQyINpxBr7aN
7Lh06uAWUSoXDCwZkyuFEq0iiGJSsIPINBzflj0SG04ydF0bQtbG/cVQCmiRP3wUVsyWV4uIBmnG
VbFJUP47BiGoZlUwW1WJ5W0oxiqbTDlj1MBPF27K0jliAoqabV3Elm8N8Zc100KIQN43OFoB+AEJ
ZPTxWsLPPRVV6a9IlTTyFyUy7lGqEIGo8i5Q2ycQFiM1NS6peJG+roiVdLA+xbCENpS16j+clehG
mnjE9Ttt4pXSm+p5Ba5ICcPzhE3opmzRPnW2hUTR4CBnCM+xLOXskTFBF++M5CwgFLU0naelGz9z
J5g3CsC3r5R0cn+xrJG2f9PXeKkY/Yzlazo+5xoHONNyDYQ/HLBaY5K2klp9FpF1WakfWp+S3Tcx
MMPF5asUrk7DbH+t6BZj2ktNmWLFTL3tRn3Uqd74LNGPpuV4l/AT9XFyafEUz3mPUFVgtqhx4hQd
PxUJGA+f8OnqzFpKqyHMbBnULM4FsHx3dAwHs5z54yBSN67COeFWqskBoL0O6fyzAmC2zF969KSe
PWY/VpcwRVOyikYpwlW7RKVsMdq3e1x4gjafQI61xxUNMwfjG25S+ulsvmHF9pt13O2hkbz3MuTT
prQCqOMgTHGQtqTLzHBmaYlakpGeynRtpce6igo8FYwr9Gxo/EzHuHOacj4ZMA3meQwvdVuylMV+
ze/shitaJ9W4xIlm5cvwkm82gcoAfCwxiLB4T4nQzB8KbSntam2k7GvRajrja9MlipcuiQZlI94H
c/iNs5FXD4dpXCVVA7NF5ndD02K0XuWDp1buyILkP7m0sR5wh3SjlDQwhVZ4zjE3/n+EmhZxBOpO
FTAcpdBFbUr1tLBqs0Fbr7q0I25cxP6kWZQCGW4U7C0GZrOgawg0ljCMiHHowq8NOsN84pL5mWXx
b9wwqB+18nuF2ZqkeRNla9JKy7OYOuZqC9QW57xffEN8maoPN5zO+ByU5swCqO1ZHpD+CNHMgeck
hFLF9U9BCeyZuiBUpGB6kA/cl7k9Dv4gA5P3nx/DXwCuTPVjXrlPMiZ0eGhdl/aRWQC99+AX9Hye
naJd6zrsO1JTL/xOcsLYtX1fTAnIBtp0Si+SHNOaQGxTY9BYUqXVhHOjHOq+rIDByMrNkfqseEPd
kQulxgmJYtx+kUWdVupMEFWbtHNFH+lEMnkVosIme4dpMsbr0p8IQqXzKza9On4hx3Z2zkjaehT3
uKFVDriHFYdbWuO7NGXwUQwMmJHZE9lRD096mWJj4pKxY9M7o+0DwQvdnJs+s18xU3md5oopUl19
/sHxwq5wPDk6V2nWDQw/iS5SU+aubRlhaDlxedWB+6woWnmsR5SpqsrVmSz1ndvxVDR6R4IKDI8X
2PawwdT+t5fRcz8kr2QJ42KsUcoEAq3oSvOxdSQezyGOx2FCshjSUlMVOD/Nwv62ANN9hAxXGUAu
/njp8wr6ddhzg+S5lW+NeHsmAjOiAOU3VyiPQ6TOkJIx8xizk49W0j6jGVsCgHA3sqPolUtlYAUC
BbIigaWGf7tTV6avmLSHpm0/r2wgKjymmk71aNf0ckHqmLw5zrBlEbBzjPk3T0FVeMOHjRtM9pYl
NbmDknTKoVewzFjYwSx0K5acs7lBKDbgu8dt3k5gTVOI7dofnLBBHXdT1db4iZNMjRWFQLcFV+ja
2CymQJ2e6RKEiYs4tT0m/xsbGNXrEgdumcH9IY7KPX/yP7yhKHoHb0ZmVvUCHdp5V/pKwFUZuHCM
JooNFhULH9von5baERbGShWpBL4li36Z47jzOz3H7kPQM6xUYiIWa5u+eV3JRN3MbruIJ1TRAU8T
MPMVU5zoWb2srT+loCZFcf5aa/rjv5BFU0RPxiy+/kUt2jCXXphiLs/y8cnQQnThZYeHOAxj2Cfi
4Ep4jkZF7qLdT0uO5MozpmaIKpOqiRKJxpSeJF8SUtgZOYI6YMEb+eedV/Q1FgVOyNg0i1/+4RxR
Efo5y5B9TZ5JPrEgKpSAxn6gOrZT4paTkVu16/sXUKiBheiA7ZjFQ9sZpSeSdPYWkTOCSmtrWKyc
qqT+NmsCtlPdAmCtcQQ0ud26pMPmz5rvob4CL440k+Kl4cUesosqtOdWS2q/V4z3bqrUWzO0qxPq
w4vmJrCXBKUwVaQKxDJgE80V+RMRhw2GvFR0QryOchZX4cjnkpWPBh4OQUIiQKveu0wrN0CKZDrH
bsrUtrO9EpUoBdKo+abQPydTH97FVDwbVsaYJY4a35riL3PWBHim9rpymOyXUdtUnODDkg+GzIYM
t453q7Q+GEG46AiTr38QTQ5MT1J+E0HTPq2sZuxi0tBpBc69ynRXjdSNwPJ3oZoJqCPlHNamwh+s
vbcDjrcFS65G1b7MRMeL3mnZzLT4RbYUhh1eVjhi9+8wyc/IZR6YUX+XJtfjCnfCSPLvK3myWQlP
1yqUq8QiECdULJeo3OSXoXX+3VYFuy2H5CzWgTwY/Yjhf1OAkkaxMu1b/E6OKwVKTquxq+fQIrdM
SSlb7JFllTxPdfzaWg7RzeizScSVYjPqicp7pNznkwbHGJgvfzhRqYDh5XFPfLQ99WQ6mxzHf4jR
Ls7tU4N7AdJ6BbdJcK/ToNRM3GvKthAvB04Y1iXhTP0DhVNuihz8b0Bp54/tiARr6cRKm6VoNCcs
iIjJo7pgppCr2VeQcIQKWDPfbInkZasHei1CsdFYwROEh9QKdIQ/O6RqW0iZfZQnX6E2qoeUl4B7
T1qM+fSfJsxD3DrGejtVRGqVYc2kIWq+HL1nn6vkD3HP32+2CmLs1DrdZhWfWVAEeEpIol2GFvFd
UU9MJzNO0BnuxI9m+5kCO/H7lFZ8QMlDnFQZbRqBDAo5ER+37rz8i2wtspnzNZvmbWqb0waPVoqn
2hi8f3GuGIvYV+rUR2xA0HQ53XCL12jkOwFmbWS9woU5eMfoz2q+2CMgWPWLdNE9aMH70M0voo2/
nEjn8isb3uEB1+l0HC4rKGtlCe1J1X0bi6ckYfUUJdqEDZqav+MHwxo7CG/jEEfHlaHVs7TcWcib
qB4pfsx2umdNwE+ntjKivoV5WrHaJs8IQmAtjKO5Rg4tRYzvuhBJfObD1Ygg/krTp3qbtmF5O0U4
DKzcrSpoHlUQ/d3UF/i19NzJMARvyHhuVhCX6xId/7JcdAMGUyjKeJEXJDdUEAeZHT3B1PePcpQu
ojnKHI2tNUtc9qAVOaImv5VadOkrga5SMXYb+iYarRH1HpsuPE0Llp9mVpcUTUV+Doq68zXmZLtc
kjct0OIfceMf/BXuBe5h9mIjJyUJoC9IZuBJGEygjTJ0DfKvtfAsWCd6/8H8WmK+GefMeFCU3iEf
yHol7bpCQQoAXC5m/oyU6YvQTmKzV7+OSn9XqM14SAoyn/tmfPxDBKsTNQH9ICX6mKs7nBqwpa2q
r95Fkr3ywZ3K6K3veOG6yhmPEEBkc/4hhQsXMK9NC8SzOmEJiSE/sfB4rZvhuZJs27qlaV74YULf
8YqwcUycBmXzFyRWM9yAbTamAJyEx5Lo142u5mdWrSFBQuaY1RHR9WiPIRLMyqfEM6Ai2BsRlzVv
SnXm36Is3S74O/ET4m3lj6m1HlF+mmwUmX+hsuAE7fIY9g1+YEWSg2A6TyZFpTNGzyuaLBr+uFhb
wkYmtr51nWMWUCoqLzE/yD5x+BSH6NENIZ9zDD8ZvlE+rNyyXkeCkXT4vLLLItTQm/Qa+NcCMIvO
QRSCfxu6RXNrGeqboeE3hwuQ441NDlZniGYjQ1TnFZW1mpvPFG3gnoFL4h43zKVwY3gQVK8r8mzX
PLpzHnINL9wzi9rEn+FD/RV+dpDkE0FE3TpHaPwzo2G4AQptskoA28D3iaT51jOqvMLTkf2k0iwl
cdRCvix4dNuRGDLForqNwUp31gBQDalobecwcd6CuVJPtVolm5Wa5txJIFFwx5BWulvp6dCKg23O
UMlfEeq+lvXrrLvDKXbsgbwinVhSHv6Tak8PucWIWAScbhbCw95rNKJgkKoRj1kUqHXqBKKPcJz/
YK2LhDa8xGRpA32mPmBn1VIQECqyktcmYny/gAmHgCFlj0SeiKka40vpEOxG8sZwvcLYorjSkDZw
289kxS5QNis9c+OUnbnV2xn/446FRFL0ZBu242PMgwJfXl4gquChl2TWyok0SBBcpFd6u7IWWRbX
DUc8VX+aJu+kyPsryu1q1k85UpaQKRCSecBGamW6+5CnYGpKUq7L/Kc0JmODmfJBBYXyjYIic6W8
B1P7DRe2gFt43iIx/EXbq+9Jv9afI9k9lbK4txaqeczHb8ZGTAlmyBdt7r6tHD1DKSzz3NuLQKV3
XiAyZj8xKe/hlng64pjZG289YTYEY0ejU9A/Q0ILyVx1YEHojxMfcZp0uMOlktynyf5d6fG5Nya/
NRymdYGjbxONaVfQGuweF5g8RpizUXOenZUon2r1h1Ebs4MKZwzsdfZYfzAyFtFHwOLW00aj9QYN
NoMZKzlYC2xeDKwoh2o9SnXcdpSi2pY1jUaaKlsm6yPBHm31WJTqtFHnJcpk0tvzXM8zZavZM8Et
7kP+TzpgmnA7VOgK2LsDAGkk5mqSNqTm2jLr+VFFP+rbIQ3OPAZwcxML97/wOgAia55QvK0AOwo+
MmDr5cVJCDKxNXwr/6LsUc6pz9tCJgRWNddS5VCrU8bhK91epsiTRG07y66bl7+wgGgdx7hEPX82
vBjjwwoCl25tAoHMLyv13qcBUw2VBX7goLUfUnWxSh/JZUIRCo+e5hgBx8TWLzR82hkcWCbbpkTg
DFUNy3KtkfjFc4JXpvLk9oPq672GM8wCyYcKg6kmZgi0gPLmAj7xtR6UAb3RPFmMQ5dniyND98PG
Klhv1091i5djU7AY/xc/35BctemWwzZNZOeDe32sID12bbE36owOy1L/GIfsa8rUn2F52pKOWWKf
0faZJSwUBDgjcKdluFYy6BcZnCGKB7gW23kfF7CoZM2xvD6UIAwrOLJyvnFxsxL5th2MbIGAIaRI
fnhGiGizE1ZmVjAwBIPRR9aNG3NN1jSRYtHR7t3sBNlabV0UvsykJ8ryUQmODPneDdLjvHwZiUwL
wp/1ynurBRW7IQ2x4sLytx3RGgKsY8cIWUPMgIwpJ33Xi4m+uzFDCI7I0ll+4I1zlAWtkiacF56C
YauJit5UDtOVbXf3K/Svhbl5SdnLbWSUheQ1IB1R25xRyioBKBV0DQpP+KICcLlKvGQJtGEmTt+1
6AESp1E8LcepbBUFzGJWNtMiDsGy7Zmm9WcVB6Dq5+5JHWa8ZH37fUHFa7jC8rWEQCZb0LwpneDy
/yMY4NRkKVVE6nYo0uc0Z/6uRyWtGMOfJtbfozH9jXg8fcicdjPJ+eJqOo1/1YPdZmG+wcTwBqM+
rAxieV61BWUcOic1M/HXqcpkq3YIk0NJI13bekqv9L9SA6XPHnsFvr1gSwTsyO/i2mZBnc4NKhzn
TY+0gaWO8xwn+Y53EmzeRCAGS8hJQguAakewFWsp4sywzWhxmQiFASmJOH/dBg3XraLHD1NGjcjQ
jRauTp9nR1ab2Czu/0oW7CSzr1nfhYxDqepbW/tMFX5XHWowdBqskqDw3tuLtHpRM8ARhIsUkwia
RdKQBwTPMKYjSMow2iN9JuUIjgKeEByz/ygcBPXl6DARtxYGOnLuIUpM1CUM6CoNHSBeSHdaGMf+
Kn7QSkZySjo/uSQWF4b9WDsM2dhWT55i0qAzrfxaFREObzL1DxjngGrSwwNjwn4EbUQ/icSXLiYX
GFrUvhoXiV/GnPCtBjQ0DxqiWPyKwT0FIaEp8+SpZtfYGN3TZFEQlwHVr0y52jr7q5JovqymuF3V
FAM/T0+iF6VtTm5Y6eMUtMoqFEyhCbegyEX9BCKJo6bCiNwrs/BtFVnURX/TIpiAK2LVhzZfY8RD
INwquQgD5mBux0n5V3cxK27kIzRm2l+wbRqTKd0YkjcQR4fHGe2tz2vOSWTCMeDR9eFgL4mtFvsY
AOeeb+nLEfxfYR5zvi1KDcgBv+xtsZ0tzC8xEmi9kPMIG+OalYubfYuanpI0c1gmwk8CndHQKuLA
wYLlYIfB9SKYwOqVjU0D7UBNDAWI96XGWkt/Rr1RXwE44JulFL9xEndeo1TDdlV6SJ09Rxq2P6va
Q5H8r0qnko/ElIGLOf2VRtThqv2IU9Xi8aNKr/LffzQgBgMYCD2dUQJF1pTLr1UMoscsIjS8Nr0E
iznvryxEkfS5ras9dAmnLC4jELLm/Kt3jMFLFEG83ABvqeDATTHuY+AwsYlCFc9lWNGVkvvSDiae
V4IxeqACp2aa/ZuVob7RQz3fUhg5x8hpsVe28yXxCh8adYEDFpEJe7R6p6hcN04VEchgIzO2WxLA
2G3fr5KTUgZvYYSPqDtwxSYGrxbRs0yeLUwbVyUKIk7sfduBlJdOOxQR4XZG3hDPym9FMEWar0qL
30hmVatIBXeoJ1woOQsS/JCwc7PYslQK7TLmPYZF29gtm2TFSn5cK81o84OXdnnAtCp6XYUszpiO
MEXskAhRfM5rHha95XVhaCoBtnit9QK8GDnJwSgoVXh2GamgIPWqKnyiFd3pLeWhaMAcWL7C7Va8
U6oxnV0JHMppElAMIvVP+ucBRzyvVwhST6pbfYGu2wGaGlYXk3XJ8pLP1dmoXfgtEf3rxvCMeL/x
9KU+KRrOAItkVFx1i3tnea2VingUPMqw4LS1a8G8aNdOOE0OCutbWqOQ6zr+law/vLzJv8Xcf0ak
kLIiiIuFJf2qAin9kIWDH2n8Xac/yhs30mbQxMV90i1+WyTdnmXQZpURcwAlcx80HkhvTnRnry6C
nETlXx+ggSkmgRwmIT+1YQp8fNLlrkMkzXB24A1uy+9K5bOWf8Q6huQGkE31xOXE3kLwLdec5WFg
L48uI0CKg9uqGyHkVwkPNUMDJg/LQGdn1crdqufBAK7YxGRy8WHxADVFf19OnAi6ySvFEDXejKET
HVeJT9UZD8iLVN+wMYJAoy65AdJpU5nUhBZRe1yFLOhjvN+3JaDHJtaXVA1HPPxLA9SEGpsME0fa
RQfE34XJ59QQJY0YCMm+6reRYIpdRz8oKb9WUVBmje82zqk+N8IbiqIvZhZsWjActpQznSUfJ5yg
p4Thx6oVwj39ZSQZ1GOa91S5xCtRO2R48wSSiho5aSPNUzNUN4Akr0kAPFi7Nf5DUQau5U4MydqF
p0UfiN8kZFMapyxSEszy1VTlEFokRijoU+SGAoXv1OXQihgZqn1AP1rmL3aWgdDaMLMWWfKMhzBk
rkuCn7pG/W2q+AfPuC+kSSCYf7RIge2QnmQ2TJPMkSWzaDA4zZwbNGvXeoJLy4gXZY7xgFR7bBJR
KvU5227OXYxg3JLbqn0w9GV/aTEYR+ZlcMnzB2CqQscf8yqM4B6hoxABEA3vLbbavpXIJ0yMuZUQ
nmEixYwSgpKNfnaZ6qG8yvr+d0wyRl1d+l6683efc1fHXXYvlfZlSCJghsnFSVUPH2MVAvofDVSr
8rgL1oS9tAkkNiiPFJdmmtDQz4kchrinClURgIPsUxk4wFq+kou7mvmtF+RmdgCcu151Uo0C4pa0
ctnkus3GadiDJnwtmiL3B3cSjvdUfFMQ/a9yaqQiprlvoF9BgPxwnCGRC0o58tC5LcVr14XsY7WK
PV5eUNnD9PjcGqW3yqvo+R/aWVTeaPIVV51VpEdf6BTYSutM6gfXpqYQDAo0G1JUVeWHi4EGP5P0
A3fWu4C/4K7NZtwkiuBgsM5eTr1kt+qxuqjUFg8ppoaLKAvr4Ns2ZNdXKzqVXSJeDUS+hpi/YgWY
cVVrYa74qnERInf4P8UWrzd+E1XwpodIJoO5PXVKxbZ6Zjy1yreMZTLLA0I523LZRfly7ZUMpeiu
eQRtZH96219WWZct+nyDyvlZmgW586DVdcSV5ibjfdZb5Iml16vUq8LmEHkEK/S/eq+0bQirEW1+
MBm/MWxliu4s6i8DU7BD00T5WV8VYPni0cdMrligcFJoM53x0h8tmOKWLzPCEs5KjFY6rIw825Io
t5Tp09Rq9sy58ThRRflmRfYZIQm1r7gWP5JFJsZmnoVTCNWQGOxeOvNBsW2SW2b7Ggb0gc1/uA8F
cssQxvUA2UzWYGn8iKb9RFOu0aB8gkjtVUWaYAzT4K2asiDJYmzAEMmuwjJnBCRMlnRsTUM9x6aI
J2GRmLWV8t3NzduqMmMjdSetsNjSayO2MyJukr5NaQQWKoqUCi8OaMBX4ZmSQhYz0P9eFzaTkTOe
XxRodk0D2DkUMBG2Ox4GyvzQMNwhjqcOdnmPNKiNiIlu9ZHnPM1qtnzOJ8aKKQN5DKwnm1NXLi6C
ZYfbWGkM7z1ZGpVkqCQ6jfTpCiAEa6UatmNqfPKFF1ksZc/q9jiMnDoWyYeHYVGyFexHt7jgXkp+
MdY2zxii4omZLRPriISBjs5yjxz8UlrxOwc6vtmZ+GkMvnzkVKhl++JDm3o+bpvvBtNB5HpmCWFt
O5gGpSgTSlvBpTuI3zvizgkzK9l/xwYUn87hkmJ/74nIhd2vUSGgy6c0SONbPCy/G2IxNrLuZh+a
lA8radHopPiKNInB3KksMejREipezOw9R8t44RfZHJNrckUBg5RGx8IERcAAe8r70b3XWNL6WTV+
jgo2mLBpjB8m4WG6htaABscLE3x5nNB4HKOZ8zTCJmxV14XUFos1Nx7EbhnjOUdhAplp4aVN9bGK
7YTNM8AG4GyF2Fdza2unwMrOCrKjzSq/q9RkYhRlj9d0HMN1xEQNdnpV4y2Whid37LQL4z31KJG0
YW5oVUAxHOarNG8qcDrK3RRMrnFu+YlXHB8I9bAo5xbEX8ArSn7iSts+yTD+HjiYGCUvqr2G70Q4
nOGtY3CN6c0dRv9vpqzwvHJJGo6B+zxX4PtgGwYBJ7iD37XDV5R0jxY7182kYm2/CPxCByVHqmYv
JZiyN0Xqc9eX+EAsZ8Z//5f23zaj+GZNEAhMlcAaYgs25IDY41VmHys1Qge2BCPK/VTdRfZT7GK+
k2r7YVfDxBCYuodtnlClM2HrIf9QbLb3jSF3lXtRdZb4KKDIZ4Qo6YTmMeTj6LuasaOF4iXaE0eb
h28l/kwiIMex2UYNeYlOvhtPSnMCsjA73yEXdlD6HSD5ruCEQjrIxQnp9WoN0Q1xhBeSYLv4CZOg
kOjYmrNaDajkjH6b6Nf1r2YdyJMOcLXSg1sHb9cNHaLWkBkbtIfRT3vzMpn1nVlcWjGcCYR4GOZd
/NGK6iS66bQMcXKaCz0ilAS/EaZafBeIRmE/Pgz2uzX6ShYulnEuxaEO61tdJpf0MxdHm1FTdEAf
u+f13JmMYrv+WJBvxuZhZ0XOTurEqhqvw3Coeeav64FejozbNtuPULBNtYQesR9Bx31KdeOQ5OmB
trmtu5NW1Uctm042y5PY2WmXMcaw3e3OAI838HsXdj41NpIBtmwKxsb6jymTg2oOh2k35r9ulmKa
MLBuc64iVui6ek6r2zIYXp094bjVwK7vlvTMkvQ1HqcT6/crXVeuVMMiiPoUJa0v7f7aIanOZNCo
lzddfTegGSizs9owQ9k49nTsEWkZ+1bN9/aSrAckfcu05QG78HaWPiUc+leN1ZJzCIbsYPTNvlbF
voimQwZG7tLELHrPj2A+VMknTnFVbVyFaXiFAkvL7oyiuIzN1WgrkCKtj22N/diE5dWgxSfkrkel
VE88wlb0ohzM4jEiNjGwb2KD4I9UHs24PHWbaTbOoy1vQGourkx2XUSjaBK18wxNcqMzZtbK16yb
X2VE0F9tHnvLeZk2CCYkssR82SVW8Zb6E+ct8VDNzVZPtW2gvi2+u0Qm3zRFesYk82rZ+FozxnvF
slYB19YONC/Hea5OnUbR6p6xuT651R3g0IXImdsWzWb44YbbQKvudXmw9QSRdH4gUIZkIqyQzehs
1V9YW7ATgQjWz/lsnZmFntVInBUxnUOlPM9bGphdPwuGO3zwpAUjvY7iLUGbpbbXTyawlWDuajnD
gYniweBXrc8Hlg3ExPWHwm0O04ZwUqb0jw0exHeluu8GRMnOjZL2RyRNDuwL36PSXZfYWE2JdgJw
TfQHx8WsdMj3VvfcU9J2abyXFxKccPgCVUxPakfur6Ifi6w/yvjLsO80LTpkrbMPoGfrPe3xVqUA
WILTcS0Yw2tyGE+dbh6Dn4pZJsASIZ6bAeP9nBxS2iFPqe2Lk2Y3k8K3HNwHpXNahnroGNoRz5jp
gViHx5j0Aeu+cMOHMU4e6IjuYzcHt9tSUGLPBUld5wfnbqQxB1Y9UObM7zMG5VCHJ6XH32NWT339
zK2hO9dqRt5L/ewSIDU8DHrsXTUd4ZA8E61sca7Strq6txQ+pKHbp1isaVLbGOlDI5pD3GiHJcom
wlqIzNpIR7ujs1zaz3iTkUJT38l08KwYP57qiyNWGV704jbNt3n+0wk28kT+EPe2G4mMfMV4sAus
HVqA/SwLD6KR0cU+YoRL0kWVTYckK9FUO8TDEi4bPBjRdGfM20Xs6yS0q8FDi9ShdKpTbkOOHbT2
MNTxybCtI9ktTASkKVH2eOXygDGwS0J3izFHxmBAZnQJaAeHL4Yj1bLwxPgF8RuNe7BV72zBHcR3
X2k2R0FxkK48TJVzsLBmsLn+LnX1rFdEU5Y3+ETcK9K517rqgTHHfAremXQ9xnb5TOZ0G+xtjK/a
9OCI4gAjcEhQnx3Nbtp3oboHS98rOLklzDKa6LYpm2uMhG+gtTR5QVZ3B/yfFPJYy/DUOU/Zsf1N
04N9CW/wWJzaaW9O2MCZ9p4unZXybv6dzQr2uz1Z/FJBe9iEnWorXH8omJFubPsLx4Yq2tfgJuAE
O2qJXSejnTbj+sfCnfp2i0zG4HfdoMLh98g9DT3WbcEh7qZjXJAMPmknOCwT8eCCAdbuSTFJvrL6
K7W8n8MlJcq9jsz4TFDJuSoV1oM7gWkLoSyLI0Cxm3QyqmRzLAvrOFlY2jXuKSBmsG80TI6Iwnoi
5M+a30MGhXF6SHmu01nxxsTwdcU9V8stjNc/skNR9hz0eODqPygd9oxe6XaZi1RfukLHPT7gIKmH
xNScZBCCN4h9gEN31bFf36rmlRKkG6wP95Ase/dBdnvq8pOrXZvIJLA4AKclrm079uFJT51TYlhX
aeGcKpSsEJsyumG+dcrqs92Xl06Ii7APFgNxzHVvU2W8y1EeoAXp4TmUc7xYwWNa437Y1Znwn9iZ
yRyLrxxEjTVXWq+e1eQoTBzEEnef9AGtRgCUzlwtOhRohXoLa4rcJUi9YINx3bDcG9lWuxeIEnCf
0LMCdUd6kDC+lok1PYyPzzTe3F5I2JZV3NYWw+iZVMKxhbyjsOERVZcbw7wwuVFvHf7K/a/OuZFC
vBZpv1HZMJeRPBU9uDNRAWqyd/iVPYYfqijRPGSbfMruRabe28w2+BbLiIvlJCE+LLnDUtYOP3SW
d6SldbU89oY4BsKinnCOaX9vzpzWTnMQ/JrG/NCKOxNaKluWGuG2ATacON/U4amIex6HgIkSFX2J
lVLZ7q18z7fIxD08qgTNTljzDt1x1kgUSLdWd18lT0RDswQtL2rREwp6o5VvJTdUi9zhlR6J/1Ap
gknuDE4fY2/ZJDQDIm/m+UK6H8HF12l4lvGTiJ9qzrwGQIVdhRliwoI+W+MxsDy+CL5ySwO3H9OT
xSjR1n/mk9Xe44PjIS68nXpjOzh7k69obCcjvS44JfKtiWcNMS0VpiA2OV+M/pRdJb7D5Ngnh4bg
6crvmWc79IWxfj+8zs5DN3B4I+HP9Gu3OncJKVWZfbf4e/F4hcrL2IGcrqQJbekbBgpFXryMv5NN
sklwm39w8PBwsiV6oph+US6ckBO/H3DRcR+Ko+7e9FP6JO2Bmeq+VW7bmpAnQPAGy2Va7dEavOAu
QzReffOEyvKikcTOro2AaaYo28m9RMVbTJLbbFsHPcfFBtYKhxGCaEanuiZtOgnPg2Q012Z4DSfn
3TwEhACL68E5hPdTHL2FpL3r4bHhH1S6eUjNeiurSzHs0/A17ccb3BC0dmLFJ888KWS3bRtDuZi2
eVN2OwvaNAzC06ggn0BApePFR6zMla7gY9WfMZw7lzcJGjVcI7rtok0kekVE4b4ghjElvr1G6jNT
MTtXOV+CHJVt2MjtEH3q04bOcgivplrexuYjEx83CfdmrO6cudqN+OEE7fP0WJbbIJR7t7FxNDF2
ydzv1XPoboLYR6vTokBTubSkT2X2HOZUNjZq9Dh4DITxYNM883cQzpH7UQjfNrXrkF5waWxDbq/R
KLCTiq7m3jkZNVJiflZddcnD1xLbbFzF25roFdyMAu3SWPf6r80DaC5uqMV0sOu7efiYR5uQHMN/
TVqChXWgTec+0PYpWajkW2BbZk5XwTJL6NWrSVw7WngsY/ug7SzmmBgEPNh16E9h70noPqZPbL5y
FG8bwkpu1Tq7jVhi1mLG4C65Hft7hUUFROGHHIxtW3/xmJA5gRyIkBbgJzEdzQtzEmOrZMU+c+Te
XqjFn+mLUQGuiti+o6IvpHY968MZfn+e3uecQpUNU4YFuzDDB+DI++gxlO8if9Mov2fTa2gYWbH4
8fPodzvHvUXSSJFF+PN4RR1Svbr23sWPQIVIIvsKucJ1V7/Kpj7G4CjdRJQqZE+zLamDsvGh0XVm
a/Ve8t9MjLfCYsRzZr7sa/wFnZTm53mk3wIl1L83lAthvp/FsYi7C3EEnkUKgjHa9B/9FZHeuKcc
mOQeGaGekvHF1Wk56Vn513KqDLREh153DwlrIMt4asjfbpjhjcnJeQdxMIXkqXJ3U3Moixu6p2nb
oxWsrIMzYOSf5weJ35qKvS6XE1HI6W/cJfuiOs86JfAvETk6FEf3KqhrCOC1qISJERn+h6PzWm4U
icLwE1FFDreSAIFycLyh7LFNzpmn34+9mKpdz9iWRNOc/mP1TCn2FpP9XF45JdoR8UbNpO0jmgHt
GiVmxTTRvbTWVTfOXUyxtTMAZhs6s7EkO9pzThfqKGiqV2RvJqEC6xFuEsrmdkJl7RZ0saPflMWh
aqNj8Dm3x9i6jsUe1AYfRLAvE+DwxiN0ay+x9VEk6QkkDEzOXOqnOK8vaJmvaaLdcsm1BIeRkP4a
oOhtgTDTqG7jLYte8hEul7btoGKAr2qGC6+Z0wugFjZYItVuIanyqthtyjS4JVF6VZTizANU74s9
OktPGd4sTvELR0YOQlJ8hUEUObXpVeEPIeeyXtwLa1ggyI04CC5he/sqlr1OcKRQ8GY60dIAjJsn
1zzktsmzIlF+pYD+vwa9Gh4SYjgpDDa2ykWQUpd48H1RfODkprbFzo5xsBx17T2OLHfuedtBeW5p
OqVAziSvQKhPNH8T5S2fC9TAQD6Lmxiv1F9t6z4g73t2kUPSx2DuZS7/OFOdwRFg2+N/yUBnpKS9
9MwkhjDfoBCFRw0yV4fVAe/kQ/ZLmZFH2lUVQZKIEhC3FOa0W0xPX/Zj1R3zr8R6wZFAUxJJFZUL
KENhZOmC1rsCfwqABnKx05YzPdFjEnK8HvUUK2KQ7caLIqb3wstaYZ8b8x437j4kdEuMbqbODyK6
ahYrp0DBb+iuqpP9rZUEVXPYMLbt4rJ3ov876cN0IZ8VHawPC300JPGkrGGi8OFtO15b9KWpdKlJ
vkfpEO1q0SBB4UTAB600ox+HhleOlMOiMsStTfzBITZLlxgNp0wqRw4MZ6A6QyOcDL/aBgslK5DW
gxv53xvE68h/G93wSIn1Q009pONyzJw5ggQrvb7+snQM4tRud2bkDutgMtdu1FCDvlDlsS/TK+9w
4xnTa0Q1vSZ3PhPRCpgxrcH17gN6FIji2Kcd5wTpADVpxzGhFzlR0wcD7Stkw2uqjy86wCd76yTX
R1kIDpuOmnoyQV1NuZi7SenvmJavhl1JwBtLeB6MZzie5DF3BlTYBXmideOpXemxwcgZx3OLPVd1
Q2qYEvPZ0QnDtoSDQBsdEZ1dTp/KGtGiR/GRsxvsgFP+Swu7oNOv8ogqUjDEyup47JMRZ0D/1gU5
lU+/s91UxSmL5ONyTPEuDDuB7tamftJHduvD7FZG0Q22T89fCyK1C+1vkY/UQ3kJA1w/xih6L0QE
QctgJjH2QfpI5YIPqdtb7E3w/RQp6QAL5l4qhH3Sm/t0sZPnnAUnFd6opCq64+rg8zUWJtLXppFt
fOhCE7vkALok77lj/Sp3vO7Wi9PWq/TCqwQSuWthX9cqe+hMbvNMjIwmnjv1SJgQCTO48OnI6TTi
lXvB6zqmlG3Q/LRnaZz2Qh3to9FVgsau1qc/ZTVvViGdxGA4iX17CoToBMGUTI8xEh81gxqDMvTI
oZOlrWAyC8ra+5Cb70wHYVq9dgNij/JDUEgrqDF6Zo4aVmekgy4S+Y0hRsclQl3PNebx+GSsS3Tp
bJXWebTiC5PUhRsTVciqnKQ7qHWip1GUxw4xMfGH9TMUPbaYkmj+JtdcssCFSyu8KXipCGUaSIIq
M59+YuirM5WRF9r5Ys6vZtqB52luvdo19wJC2gwaq+CoIqaklsi+qR8kiowgHK4lMeIWAQTNLS67
PWGbxzGmergLDl3SH/LF5GBR05DcyKNXtz8KDLhUzfaaoZOM6LmTztOKW9pPF0sm67A8j810nwTY
LmJS66uFVSfXqATYvJam5HcgY6TMcbpRTHqL5+g8VsZ5JBxGMojP761dnVdXKRmu2nuGuJWTOqKG
96bX39YQHnFoD0sGlbDrJ+0wTemhWRq/zGev4EzQ4EBnKhO+hfqCIWpnBEjsY5tMGyYFMr4qzvM3
xapsEGm7xTgJkEAo1zfmNwX+S9DdVWfuMRnuC9oKiHjExx2pE00Clg2+7wAFOmOokNt0asZ8ZzWp
W8Y41qIHLnm+SlCp3cbjseryUzOIJymWMBDheeTBLeNCMuRzPennetTPvPkifM/T7i13R7p1kuJU
m2vR8V5JAg6gj1I65Zm/NPpbik2CotANNoBL0fN2xcsoor5qXqsO7EVo9qoFUr4Q+sakp1eNu9Bt
OiSio2S5I8Pby+zaVy35KpTkupSkleALL9FBAvxql2EULmVw1ocvI80eAbXa83AIjUOg0d2p1kzl
2SE0C6A7Eo4JI+xLnwIeD8G1VIMYvrOWMk690Ri4nWm4TUXztYm69AfObjdS+Ik6ap8oKBaQCkxy
DzqB+fFM9rdL6rC7CBVweuJWBJ9NZmNzs2oySZqtYIcHtX0VW8bL7zF/yNDrSf+uczZncuHVhuJ+
QaJsGfuMFV7S50OB0qIw6Mq2kSLTY0xsdjRK4xE4KgKP1/pE4kcUfYGeUBnsm9TC64Cr+kmDArCg
AEjxXlo/qYjubTbqrSkuc04X6kGalYu6CC8kd79ZS/nOzxUld7YeGQCRJiy8g9ZWEx5durvoBs5v
npD8aVpP1FvbkGRXSQDrGOky3q9GyrCRg50WEiagxtGcUojBiXZa3O67oPYas9/z0UvytTQ12ww7
G0GxIr+Oc2n33b0pL6lwXV1rC6TWLuK2EYvQqdhMOWGrNBrTsS2AfqBv3BQcJPBhko9Kw+TWIq80
iez8lWSCixSczFveHevc2uLo6yDEaRaZeD9td+wgAtAa17q4qcqLgtVf4pd1oJzlVK2f5UxuWpJv
5w7X1nKes0elYlYXriP93Rxp1isBpqxozd5ct2Unj2lgEuzyFREZhrTBVjBKBTwEVH5CoecvBgk8
waXTO5sdtWLHIrJrNZl6M65HNOA5OoCq7f2a1kdC3jbav0THreqq3b1PGldaR564u62CKcn08GQj
6Nw2R5FvKxBb9jodXmf+RmhooIKFGCHvSOXiXL1GOVoosZmlVuykTHNX4/hURqdmfgO/ZI3LpvkA
SuG2L9BGhNVvaVDocWTKQJhR7HiylcqHhrg6utb9Xe3aU0klZNHZdfUbKr6xvoCofgrBRfdzHmFT
ZEtoklLGL/4avL/srqXsqn+1WtuSk4c3Qyy2Jk8G6Gtbpm07dyxcEeewb3ar2wrXOyM2zGOinMbC
FusfAgC75qQZiFs9aX5Q49q/ppW1hdbcNua+Vm6As4X6ys3U8muN7HPsgaSNf/wUJFxe/7X+y6BQ
t2W2X5qnWbjFMxHP1j+hlR/gfw9d1u/xcF8ZS0rTrPdKIAH5LwCrXSxnjQfBp5Iqp+k4BxVai22a
W1eF8gLxUo3FdRzu0DE4wDGuHbTlbRxxFhl3Yz7M2Z65ZCssb3X3zyLDEYxa5rYFteY0vtNGeMD6
I59f8DXQdl7vepRcTX3RawQm84vZ/AjkZJIbiBp+TrmJO+xNyb0iAK8Z3o3ODiDXrgCeCGYxXW1D
nfFC3o2FDBATg8QdiQ7aZT9L8hUUhWOBtVK5CUVwy+evUYz31TVDlAzsiswNfdlHzdSDn6ZzFKA7
E0GQul04ASGN4TcHjGxSvu9BGMJ5J6L0R8C4oIWDYIyIC5KO2Ufc/5two4yAfOGzBZcYYrtuKJW5
Kux8Fk/YVQ2CbmLWjiimDzThFSKBqvTLrq1ex17/GNVDrpxq2UPbAAktu6TvSpTjWUSQRhwbNuyI
4XQXrD0zO9BDpiD8NX6tmUpFDJYixq8ApANNFGmYTrL0MA4/lUGKZI+ODmm13fHkQL2G14scmM4J
28BJ6UKC4y8Z7rfQ/jYj6PST/UvCf2Guu5nEFI2b+TUxAU+IrsRqEZkn7nPu044EaZ5JXLGy23DM
4VFFrmVBqc+yDfSHqTi6HrrGPtFfkokAh+XXSJzkfYhG72m+Eqphq2tBI+Xzu6Yydksh7BLpJ14+
lvE94Qtz8W96zOe0jGkAZLtZbgqxjZQEZ8Kt4FAgvBXCbSyxKo3A8rueU7I0IHb50NYwmmqnDnwg
tF3qOlHQR7XSvSTis+dYSDo8TWz13dhjBq4A25VkcmNKyXSPcdu8VtlHrbxL0XnmnZkhShXgTltb
g6k9GKiWTruOdL0C/D1rjsp47jVl/51S7mzsBVoJeDh2DxxZo9YeIwV7x1ab8Q2nH4n+pRerImTV
zhAPhFfsrNe5LwmNm46X9pOZpr2lw2eC1LbLJkeC0/EVccArotlC7eewm7ELtdmE18L4RURQTiaH
BgcBxL7pTgtoyk3T/9TSpV6W5Co70ya/Xzbil6L/JQgH15NYGN8Gnu6R2wvIBSzwbOmzPcs5WT6z
V3fOoL0Gfszz8pnHJ+QLHtivh75r3RGEh9Q854XS4Yi0kFtN1F/1lBH0Bi9FoPvkLu+Q728GGdeO
+lryD0ka3Iw0Mfda89DFTyH+6plUxcLW4EWWEl0IuWdraAehiHyLgWZTr367aLQn/SdK7gtqsLB0
MzIIcZWxc7aB6JVsDGjhcQeumBxGB7E6gwtv66SiV3VwBCV+C5BlkafTv1brpKX9ZtjOmF/AC1Ke
39FOrc5NdelhoizBD3llvYutczfb1kZWuleS+vsWYr10hA6FIXD0nZYlzG1trfnh/2Y5cduH76uL
RyiFfYfmHLsTUpbXoWRYn0mH4olgACMutg6IqzM2LmcUC+g94l0ldAdeKTCw25ui16jdVuFJZI5f
qCD4pg7BAcdqutV1DvptdErPyZKca+U5MkGLkfqGBY29q2KiRiSSP8j3T5MHnc2jnD27fH5oiI/N
EppYia7LHBwo+prG8GQ5mqaRwzmT8mXS3EKiYv8gzrt8yyWPxoTjKCqOlHxFui2zPsLD0J5qJfHa
fNxXOvzbeKqr8WjsuV3oN22X0M5k1U6q4hbvx6I+TiFMe1L4up7AC+RbDWU2bdC+pliHZhKOjgDM
0YjXmLo/qB1ymUH2zxnWEGWwHLH6UeWPWbgWAV1+q+IJsFLeBUAnhf6PQaQP8A60sSs05rZoFDTL
ps8eqxl7MhgYH8TiT4DHREyTgBcvwRdMpNGSdI/qM2dBBPY4vuRfqj7vwvtJyEsnam5kD+5VdD8k
t18q8xu2DI614oyoGkRPuBV4fRV94XCwcxYfCcXvongq5VtaZ6cxfcNygsNd9iNCo4VRtSX1Z1I4
3Iq1h0hneoi6to2eJunDGpNsEHQO90ciXqvpjXQqqmF621Lr8/ynoYXSU5Ut55LKflXyNOBXvxMo
zJZWbRayCVMmZsrAt6SjNet8g9OHyG2qwwzXLM+EftGKF/p6lO2zyNZB/k3+vSFuZ/E0zU5K3moB
4gRV1IkkqPOem4ZoPxCg7GCYbsv7XcPjeJmcWntUhtG79o9Rss21W5u+iSGCgYhwpo3sS+8cqLUe
+ztog4gUokZeUMsfRbRT4AZxAYM1juKpqXE5LGfEY42ju4SuwCWQ9HWmZSHKNW9eXWbKdorudafY
CGom7Z85k2kk+BkjKDxU3GTrsItb3o4TpGYh7AnEG0ibQaudwt7akvXxKuSyJ6e+wV+p2gYN6qGq
T0LCjY0RFItbSiPQI4YcFB4a/6a1zjKaeOtcys+wRqbztuvV4URHxtDa5FltJD5xqCry6cg98/mR
RjP5of7eyUehA5DMycR+adPkeAIbDnpsmyVR0Hw6wiOH2alv4LGp3tsTpACpBSDP0HkidzLnZIR4
Z/LoLpLa7PPij+WAOfcq8/QxQGukZmfg7dPRrJ3WGK8q/ZycRcl+dGv2FZ2SqXLTS25FSAmJXp6q
sihfLYBO2FraF67IGEYabgT9H4GCW6Vq3bquHDXaqguqIHq816j06cHxKSB2ZiyvcUBVEfBUqr9Z
Io5zqs+CeVtwbWea5aVbTAxV4pn5X8nBxKqe5mi+aXQZKCxMK/kMz2BRLraArcy0Iv8JEGtYqzbC
So9Czk0IhRpypBK48zgsHKPu3s25cZrGUwggJwYX9xD+qURzB6p6Tb4F+KlTuSHHXf6apsVD1Aw+
Ei5hCn+oKVQ5cOfrLubxMMuuUotgKqo4l5wl6OmCfaIKv0IEotUzaL7rStq3Ru/NW2hEs/mWNP3a
hV8jxqYawoaQiNSP8/aklOIBzg5U1iD8aSEVwkjjl5TF0y57CeZgjdO2HtCSEoRp0N6n5SoYXnGk
obSlkf4FaLKOySBE9ARurroowa7v2FhzTN118cs3ZkD++JlNJDoyLWi5O83nSv5DJndALWUh5TOK
C7nzgKEM7taZLHbtUkG3m8QgWA+lxUqUfEpwFlLxobS+MiUOCmlHWlVtLD3Da4eXSf5NeD6adL8q
ys9KR8PKUxG8JWoxxLAaDl+NlpP5jv6BzNtg7KC4aYj6NdYtkjti2YORCknpZLDB/OfEeif0dyvB
eU/q3YIPIWvD1W/BKWmKg4z1RahOgoirnEte8+0SwBTy9cBWA5sPYMXBsQQeWlz9lnpvZzvmZU6q
g0GTa/8D0rQKapL6Rkv2evuuV3NGg4arwGDoJKsVjRiHs4Koxr9ZTp2U8/LYctSsbxMlyZWgO0Fw
5cMzaYPjn0lz4lSzY8HJy8kbzzv2nm7XrQUcG9HHkHFRqufEGWyp7rV1bqC8p3fihI+qC09cczhk
7yfsgWMzR1duCiJI0a/p/ddKFyTT20pWY7KVPtZSj3VDsFh5aU8IRvFhjW9N+FXr+lHtaUDih4nJ
WxHdMZZs2BVYLkrySb2eGVqugkBRb5TjOF86PsuZmBYs2lvWr8glV1mWJHT0qyOZb5ZVw27YWbhj
8mVNX9rg6aRiumAM/8G4gVPxf4q9Rpc+E8p1lbmXRniRHYnYmjXs8H/dFB7ZlFhjAqEseHcQUqhd
CDAdilx1q4ircynGiRYNx+oJa/tN2NN4vcM7pVvHuLvTtqi6ff4nE+gSy0/VTV8D7VDJRxIrPWp/
pfGwmqFO7EJcXVJbjwZviHoktu1fAfEaiy1i7bHrsgPwOqksCMabVtFVFdIDany3wdvCh21QkYbL
eYmkU8tGpbLHRp0/gjGo2jbn7u63p0HAQ4IP3NMQNXHDGJ2rawc90fwUvYDCWsutW6/Ou6RDEhaS
u7XlTha4k7lIa8MBQ3pwou0HEa/brjtL+82yqLjiYdztia+y9ZsQ7kZWQx+8sZZ5e2gKCj6+RPun
579SrB3l/ku/pSwjCqx5bKxrZuaTN1FOpCC+JesL3/aj7fE8vwco4trEHuIXqvMopCGtAynE3Ci2
BY2aGrBQdo/rYt6GUIrFjxhgCOUeN6dPar83tGb46w6hS89Rwz6gHeo/nkDIaMo2RutwX39axOZp
YEIurC/19i5q72l5DWTqg5tVEAGYpAcBJXQIK9iGcq5WRSwnyKbGC0vMlzB4i/lLEYJNuvX0XvGa
d0BnIr+fT0cG+oYLDDp5a+a/g3rHT8PdSC5UQ8MRkizWNA3L2XLNaHxFO6RhHScexwjvOgMVooqA
9qt/XAi+0rDpDGwdGT1dn9oIRhnYGQ+Vis2UOwAj87aXPhbBEYRPdg28wsUHPnLQEXg3vFLv9Kb9
EersoPDhhog1ksoZXMsrUUv27KvNtyC9Bp9Fa8d8/AsvjZk14dhyUy5Q16JIBTx7W0BopIb0rjgg
MDY/y/YuC92FTjG/xoaOhlPjOIZksGMNl8+Y2zQrPiLrK2cOgFmPjJmy4Q+itB153h6mDsxpp4s3
xRSObGdc2Kx5l7M/fBvbBHSuumnxUSUyNNJ8NGSiu5hfMfppZUgcAYZczP5aPmURIVFMnwP1IuEU
+oindByZeXnls0uSTzoCnPSVZQLCqV1g9Vcmcgrg04wd+37TQG23DJLokt40XqGcPvQ19Yhcgg6V
Z+pzP5VLfDAu62Ih/+ORtO8CL5b3kLTj5p2PqkD6UyD9aeQ/s4z3ff+lQQVLBC0ovUYO11FD41VB
aGecRSW/4LFBr7hDAtlmYEscuTKUBe3eRS7rcq0JPlnhWPOs8FO0SnxNuPYojhDdYzmDee54JYIU
fcXFgaBl4iOQr48GnySfijGopz7B2rp6YEfwbaQC9Q0v7paLhnetvZuzR8AtIwyTZrqXatHvQpIS
+TKCiJMKs478LpSehrjgkNpVqXjQOvMoGS80EryoAbkeFfG1+oBnXl/seYb+Ur26uM6hdWtkZW1P
mSgjhQE1X5ZBDKkVoYczOpokmy+pRH5z9iuqwECI0Um2YGuh0U/Ap2RdpQJatWTWU51R1JxcOE4p
sbLT8oVpd9OS5FeQR0u8NDiWztftqk8vY0b4IQd1Q3tT+apJIa0VBPvKaL66QkMb8ImjnKlmfvK6
O4WgFvEDMOoQSa94rUnMlS2eEgQehnR0Br3ukfIJr0SMLmFB6Cu1zTLLv8qan54U5n1Wgy0p9b4W
vsSINSDHtsJouEX9jr260EOIe1tLWncUKdtiQJ7Fq0X8ihoUGEP/hRXEXB8+JP2l6K1XcZ68gJDQ
9qrqp76C7SYUTKqlQ+zIcuGE6lcbVEjLiezhu8fMXUK0EwgOMn8KYt+wTC8cJa8CdpEIGxdCHgA0
i0bhvldCR0wRXJus6fHAi7RqR5lA+SiIlUxCTTgi0urzWZyKUnOwBe/6oL8nv2alHoWmPeY1Uuug
PQyV6qtl5B9iufKI09sb3UkWvyY8DwGRAj00hdwfZL06wAjn4uDly+gnbuJG7af1kUO4SQIVfbQC
WbQkG+I5ntANx91JVMVjbuQerECtab4kc1rbyvSwSPmxhnhIDCDCyUbuZKI9x+1AOmr/GkkmcnfN
mV1lFMnFxrwtPjNufGxtQmzeFPEwGGTdjhsZgTj9xk76DdMfc/gjYZ8bmWJJ/RzH4knI0HzkxMsd
FAUXyYqftKex+1Ig18athUBEsyDDRg0OInaW8dD2bPjzvcvEnTSKrqKwaia3J4zZ/Jiq5jSJw1H7
kdHTj6LEGpi2nfTgsN904j5ARd9Lg4/f+tAz9BHnRiMhMXZM8MLG0r7zv4LbGvmjQnwhN2U4z4eR
/W3R96Qlcs6MHYZ4Z2COWngkThylOvmPvDpXKNEp1a1LJo38GvdOjCtczmwCOEQdyq8cdxRQ7hZE
LyN5pQkDsIBCe+GoTnlFC4r0zd5dKXeKQTCXMMkDU1Y0JG4HSNNkQva343y/p+XHCxcdyKLy9VD2
hTw9vDe8jJz8EqwJzFDF7Mz+KhoMG4J0tckzONNgFEVnA/F7SVZ3qOnF0pOdxlHk1J2a94nhCksv
dNmyUTkaWNQ7d9n6bTHbculPdQOFuhXU4kkkyXPJPuWSjGo+gNppjBLNUeINkeaZn3jmbcY+bIp2
o7ROpi0Os1gmknbBKFrOrEm9coedAU3TrrXrabXXh3qvGMwGWQWlh8uPUN0w0zf8fMwzPO1jMLxo
vqN6WUpEjXJxD7TqnhsVuafCTUSEL6fDjpDVncnrWobiSrB706MjnPFXiQfJFP0KwyugDOZkUObM
L6sMFsoRcDXXmbdGcqQzCx8hgIygcXRIvnMKMufldhUNRIBnH4aKDlIN/Sm+R5J2VhaSE76GSTwQ
RH8IOs3HK+On6PsjEgKnNPO0adrjyHc7Tn43UD1QyQJwvyFeInJELTvNn8IIf6SCiuk74G8V+pDi
xp11qPIj24i96q0FEe8jcFjkd2J4KMCWYaNP8hCcOVl7evIj5fJVTA80A7loYJRDjtZFJf6uF5xg
ztw8Lt0YjcqQgjhDvelvS1JtYps6u00GeFuZjZsXs6s2TJWz6SbZM1G+aTGNUstJ+s2l2M2yeVtr
HVJ7VpIXam9e67Z767T4HbXROdcIFK7b99wVFW74oKBhpNiuXBtm98gRwv6mmdEtUr0oe6rWcBSp
mW4E8cj/98e0b49GUxyNFhYcbebSH8zdbErPZBHulrynWkbgnUZoFG0jwqIT/kTqsp2T8qR04ilQ
NESU4TkhkXLYTdNPm1gwIQadoe9GouyUijOoRv9uWBDvJiApIvgBryoB7MXwLAvtTozrdpgaVzYQ
SJi/SDm4lGQfHWRR8BTFbQPV0weQ4cVlnERygT3pbV0Vsmyno28QB6rUx9wtO7bomM0FLWO0LLYi
vWx05XznzkLP9ANzetGN6FL13Vm1EH9Qoxbk9tRd64GQqfJaj9uxso4YmE9NYh2We1WSBtmR6k4A
H6SqIyDaYADBxLwx7jFtipF2krD2nZWov46iehHn7GIp1ZnHLfeVeEIAnBnTjePZFJ7btD0qmeBr
6nLsivOc7OruIpkf8OfbgEzA7hAT9lGWTvVmqsI+ljgqfWlLeOS+OMQ8fnq22XhyieAN4RDExq2w
BOnXvoyPllwdkmXxZVXzlPHYKo8ky69qt1Mj9SZsg5qVGViOfA358QE3e61iEUndYBicKt9QxKQJ
CVnzmk2Gv6OMs6Oi6CTxsmLH3BJhF9XCUR+xhzSov7VVMhnuk/TZLLs6+UdvKjTnD0bE9Kwoe7NJ
n9HYPpQUjKxQj3eNVYiL7V6W1UUYj/SCNSXe9J2ST2fPkGxBsdy6H220Ga+Dyb5Zb6SiuaDS7H+X
kkDI0Bmro0pBZFLrdqyoROZnuyWR3QJWG2aPRATwb2DDvNqhNSSZ7pxM4SHOEuDlLUmaQCjxrzmt
pw54uJ70h2p/IX59m/TdNuJPdQGf1B+SJq0i/00zOpJ0JxlguMSozcTfGkh4nzZ0oy9uiWt8bnlc
kV2lQhspFC4yPiiMzdM+lZBlJX+Z+DM8EkRrWQOUgp0lQpQsPDuItlmnFwY2LRbbK7yN5RBwsjf0
YE+0zOSq8aNVMpDR5FBSaN31jT1cTEgjofJwHLQtQ18nk0K1MyumHIYuWIxyX6AQ4bG8YukLlU3q
t5qfgxTBwjyDeCU77PYFqpeu8kZXILIIHgvKCtL/Ff5QI6FWtbZZMRJgMrokfO5Uoi3kOPCUxGLX
B3VI0m9RVXdV9C1bswP1VeAQHdZ+NBbzCnsKfhd8d+zm0WBCfv3LJtrmWU+jciulT4OI+drMnqYA
R4v+LBXHz1QHlS5lTh1WhXCb+K6mfeLLXhheIfORS/SKLwh+gj6RKvNtsGpBmuxh/pnKRyJSptG8
niykWHDOcfWHWs3uxUuu0G9MIrMP7OBAXSTaX2mihSYpB3ZSh9dSn7MN02AjH6AY6Qjhk0QWvFns
54FhUzvifRIc3PbfwvxWGolvIaT6lJUPJJntV2UU99Oi3+sWJxZmkvLQ1IJHlXRm/OvSl4LIarBb
Po2CX7UojFbisSPeQ9zDDPHg4iyEqlDfNHhoQXXtTwn3sQk3AyWzqL8jXW5zFcPsvgz9SGjVdBXK
hhAsvy1sFASReK48ckqTwDoQjT7Ilp9EkDbJJ/HpdJJXEU9W5jRD+MzC6QBEVeCMyjXNIcArmg7Z
oJ1x4ClG7+ry7MqVRE2s7JInIxHkZ6g8lIIHu+KYeHIX3UULGIdHYi7s5QFyB805p6oCZYvwT1w+
gfAXVTqqcO/CjTgz4IWqrb18yv1JtbA5wW9uzFw5Bil++tRrmvcUE21T9H4nhAdqh2maxpwAoqRP
F+qhzvmMHjkrCd1E0s1MZmoih77fRgj3YVvvDQiYJnMIFK/r9ixa5XUyXobqVowHTugk+gazN6qO
GXc74tvwHZGHwP/TYsOqJ5OckCier2FFZgGS3fE2cs8yXTbgMEv+0Vgb0U1q7Uzy13UBusUmtKHp
U/8eK8XpcSJNzJyjhvSpvQTVv3yxKNUCi2yje6S8SuBf+LhfRMQzzGPHEC5pCr9iMlxXABwQokW+
wrF3FFGEK4bby8hI0z0H3gHQi2tFQrFfLPUBjN5as1PK6ZgfmmCi6Q026SfXJPxkhRuXqHI78HGq
fIV/mfUbqifTQrWWfPd4k1XKyhsDP9X2//Kf2rpM8or7SJuBDqBoNu+4dh9rDVBfHqps5Oi46Vbd
YgZ9/jmPyQdB8MlHndIeW3GkiQ+arviU4/pFdmSZGg21xZBXDTIh7NLt/pTK07aJNIoFYDYsHjWP
nAovbjVD3JxGK+FM+degtGlLarJfIs0uCrIzEtI/ULrUwbmLdhTJgZP9rMogHecrKtB4Xbyegcor
ByOShTeNFNVWLEE1/jr6OlqRqCjuLFSXmH83qp8cK9NtRN2XEuu8NjiLJvqV71ZDVL8dKETJh4az
n9OK7tCjhIbtNW0MxXgJxgBM7WngFsfcQL+co06oHgQ8oys1uyH4gd9jIg6DMd6E1oNiAxxBWAOB
IBqqGWnpytsdFpIXrFEn8hidGpQD/FJUswNUllbdpFR2CBdxhvBLo6oNxKOVbphEdTxD4Jhxea4I
81jfaTscoiE6ogWXWAtNIx4W9WcErIu5i+OXmSMCdkM8hrihQIOlqdiC0GjyL4g5XqYGFoWTIYxA
oqUulAKrtndl7naYPg2eYFwX+Ioe35FopYt5kP05EY99PrpyqPzv9pVXbSpByTCiox0zckP4kWZa
oWj60eWP0ZrY4putxAcrgBF235YxEkuxM+pTJBANkQenCta95/pb/6BdZ2LP6Bm1XmLjHXmWuOV2
8FUErhaC1f9YOo/dyLFtiX4RAXozTUOX3slNCElVRe89v/4t9n0DNdCNapWUmTxnm4gVBMFP1CBF
5hs446tW3teiJ1WyN9KdI4lhCbBS0yQ6GJyyoy68Vo04i1U2TNNy7gMmEYytS5SUGEdZhBJ9yr9t
GdfrM4KI4rPAdU/vUowJ3PWZuk68g1e/V603tjkmi9JGjQW+zDWodysE2dVAxfGvaybioXkWx9IP
iLex2luOwvUnmlFgjpqjZNjqtYw4IZwl5YyzKvNQNTQMFFCUtKuvTovJu6JGYc+s6h/psjrksEXK
nlBoTFgsr8NsR17DJkF5VlUWVWLjNJz8mC7PuFzsBqyDFjptdSVRykiEd+zkCxb0zG3wq2LnyZf0
BUXsZfaEJkWDd1rG0Wsrbonkvl6JeYpUsp/cpqqQTyME3mOG3VSdx6W9bE3fYOkgiJ5mFR4l05LQ
KiLfSVErNMWpHI5ZeGgQ33ZouOYHSgha9y1KNEPwR7QL/Of43pPdEml/LZSIsoaYe9kaUeD3FUJD
/kgzH5LrnPL5sLwMlxf6kAQEYJawH4r9aMCnQUZU+9t5oSsiGQYf4Ub8sG0B2d0umz8khvPU1agB
un2ocvQrmGZXDzfATEw4/YdSfYpK9uTxJiCy31ioRDjJ2X1L8L53IcfbaM3/FRX83cjeehSoWrRP
7+bqzdpBnyeygWECC+7mrE6viWb0y1rDOvsfEJR03eh3bNqqVW7C62XNj8H6MfKeYI/EI8OPSSW+
LBkUCn9ALyyn6z+Ym4fDXQ5vzfK+GL8mSrHxm5+oyL9S4ZEJqZOS/UlrgE4FzBhrGxDRvAdHofqc
a+GsFRARpGsTvEKSVmgh2/Z3wTY/HXWqH8ogtHgIks1TTCRefWVtvT7LpKCzOPvX8/sa6TFdQLvP
ECdk0W/AX2Ibn1ZuIFKaZHC01hXN1MZt99UOyiYbTOqW7yXaiwiDkasQx8rN+Ip569pvlO8m1qCy
/U353vxCc/ZOaOrqD6gJtRlWEf4yenp/zNpdWOysEqjssyERmD6+lpkc7Tr25/9K+USPr1YsRtz1
TO9IEWejqQWXVZgj57uPWSgPrO/NOmKWOl1PAWrysTQhdsS3Ne9bQIQlOA3KY3PWHeQ4hfq37SXX
5IsgTVcVBhdRZM6PbfLBnJbJJ6cNRWa46ZEwqyVPfRjgVOgxCZkcigdgfIP46Jd4F8H6J17HXoVv
C7q7QVycrk7cPhBdYr9OYal4vWb4gSECoAdKFyoHpjbC72KmSDxLYEsoGDdGbyH3pzj821HmRTK8
fklzjY9ySt/iqnplsFwtthAWCg+AF8pyjbQWzNlHLn2qJHvoMzs7S/rfAc+5PyrnFIpDyYY5YkG0
GoirlsgyVmYsxyb5LVvKnSAlbrr62MfeVcrJLVcXQCS6Qyy61m+iKj7nFsa23s8Z7RTwvYduf4AO
fub2W4frIVP7ZCKfF+NTIZOoDu4jTh9RK/oS+/DsX1/91vl+CB9VddTr6VzL7QPSNIUDbOu6fJj4
XyqM8E3yChTrQVEVqNrVeoJ3O8+TcVQsnIsk26mkpDOLS+LjkAdOhpFJmQpv5NeeHYzgrs7fQ7uJ
W6wNR2f4HQrTVQYEDBL9/XuNO0uOVDw5qbfUo4dLXks9nkQn1+wM8GHCV4mXWcfLHHG8SnwBRkeQ
M+7NzjibiACnXRjzo+XDFf/pmp43I7BN6vHCgq7IGUUEttLJdpD1tk2hWUrIu2id/+To4SRS8hhy
swq2VYIISj4rqoVFCXle1xrQTliWpQT5/h1I3NO7nBcifdbco/t4Vjm6Ap95Aj3bfxF+GHry/ihp
lmMK9yCujgQ6HrVyp0T3sqkvEfyztaxkNZx29xoTMyZL0AGbTuUw7I5sXoPEVf8nAhDL/8ZmO1kM
/VAFNbBcTIrPea2psAMS7swd2iznZdbcHKlZ2/1www2QzfuCIAnZtzCziCgmEZwt0XfYoCrji9Tk
Y92wdWPk3GQ+jK5qsfV/2EE4rxrLC5PwyDD1YGUBUp5t2L61eufMDb5+6Usw0Yhu0rcSNU5xZMtf
xK/gK69iF9W2G89fynwmMcDLdZSDifKkQDFApjBJUu8dZesgyzzVVCOrdkAqPF4XBEHwZ89V35/B
iDEB6JLlhgktZoo55p0rYVzvSURd+DVmYZ+1XqLTeuHuvTbxYM88cXJjWwAzCsy3kwqSA6F0mPl1
m77lUfWWc/h+8jSuAqTQSm+cbcSGHgJOpSoY3lSpw923rtPAgu5EJr7TB0fYMBMOx35TMVB8UrhN
yXQApmJC+VDQryfPU0oZs37h4oFucm/D/g7e2jP4OcNOu6kwuwz5VYfLE6BKpB57oJF6+JFdU1RT
BVpQlY+BgJug/VjXzNDV7J7dzzapTyvYgPWeNCrEJ6C2AsvU71hlRvK/BJOW6GTsyXNkPbXXYXh+
VzUc94tyQa6z7skbhT2/ZS8UjIQ8Ow1iKd6I6NnIHdFxeApbcDzMC9AZRVAF0PMTGtr5IQL4gTLE
QoNU1iCcItHhyHFqbXbKYi+I0vvSenPS3/sFERdE1LDzucjpC3ZFSMHN3t1Y7AJx6fAkUADHO9Hc
2mf1p6upPNTRA0OZJpHP7NaXEAjOEo5FveDfv7G/7LO0tjN5q9ffnHcsVZyZNGpo+Zu+COzQOpbV
XVoCb8DXJ46uMNhT6TGhVbXz1IcHdG0TLM7cnvqP0B27ECf1i6qIEkImq804DJm4Hb8L/snabMO5
TBmihre1eimn13/BZqj0I+I7hfnByIC7aBliJzV3CEpRDmIkNbZy+IFAfiEKmHa9Zfoh9W7yhyoC
3xp37rYIXr1x0EuiEqNTSyOlqX/jZQ+zestAf0tarvYRzcUhRLUP/C8/87sxhpy2yZC71NJDcMGS
PkOeITJXCi6D9ZoHxa6Nj0X/zasF7QSnBbuQFet7l+rnwhu09gZ/aBVQU66BbP3EKKnBuSRuF1te
0+qmdB/erfpkIVVc0cd9de4xTpjFPxV1Hx4QlhgRJavu5IwQRir5kdJU/4hB19TmyQqE07gfljPR
YSB91o8n4/pk/dlP3PG8PHVj2lkeuRaO7xqRWtPeSv7fGCYqdoq6PHwMyQuzyWxR3dNwhcyjwtPq
kY9ZpaGfLC6I+HcaOw0V3k3BTqNqWidgTG7aKa3MzNdEIY1AZ9yRnGAe+rUnH78xsUTmT/22ANmj
8eWyOI3IkKzwln+vsr+5bE8aGxTYS0eNa5mC3ZBBApWHE1jpVVqKjs6aklOfPZojHBTVZB6oH4Ya
51rTQp/pL4NYXvg9a+F9luNDamUHOMoH3F1jMbIS5Qml1xbdin0LlY+gyZtCTrAgGscQl0WiRkfI
fzrZtyzMqBCRP8z7TKDr2RbHJY9f/b9IDx/gdpJ4uCah8Bgi4ZEI30hgT6YZ3qZouLUMCloYP/15
Ea8kJTO2gUt4NtEpxuUB50/eqw+ZWUUWffOOspapoTML+5WU9x/dw16NT2tAaTsFH0TMn3ADozbZ
wIFxpnFyqtSwi2epdAwysAqDazB1yIWLYkf1xaLxyePWy+J7SIeOsgZaEezSpj2U/P4xvjJKbmLb
qvTF4lXiFO64lmYNuw6WHRw31dSfxz076ES64pO8DqJwibihqXflrdFKp6hbiRmNghw2cGaVJ5+5
mk5P1auWR13D/s70RkPxVAvhY95663OoAbgOEZXQX4/tQR00H1BvEEpbFO1iSkl6FabehVuGaMTG
7WMoit8TZgUxc2cM1E5m7lOPN54p+5kOeDrgyiz/GHwO27UEwcmqNXdSV2N5PEayeW8UvnSIDxLC
pwbcFjZNYuPchNKsivZk1bsSKzhFMKFJugsPdcyOhbeuPcyY8GhkEHl7PUYhvECGbt5TI7sXRXLD
aBRJ8iNt/vYxtKB24BOFRBqnBFOFVoFis29ETPe4qEf9U8bj0tt1HezDaiKq+QW+fiOq1j5tGjur
VLuVM4fmFWT/o5+fQehVBUnQrUR4eI+TVjpYRngkqfZYGfVRNIdjMk9HUhqCzyAS3rRQeyewbaea
bFu08TUbwiO1sOGH7LyM6ipN1Vl+1vA3VcSli4LbOUt2loL+qfU7alCT5WjO4hQ9VTy958rZmu4N
bSUwhGLJD4Ol+epwy3mXyDZoVA+cikfKlUuMqTMXtaMS5dMjQmiHR82iKIUr0VNMqW5Yf/d/De0y
k/GdfsUU7YbyKosffXoCp9d+EF1vnprqsrATidsVdoN+GVQ07q+FYFgMjJPHmLpLbPFFGLVtGcrm
on+v68F8q24vWhO5Q/5aVfNZdulZH29nCNlvLQ6K5s9yNP8Tx+fNVcSbQ5xjbpvRB2RK+Y0R4QVI
OC48YEMu1zNJfxlxAHdCbHAALR4oCgbioon7Sqar4A3mszfGqa+uY/6v4U+NS2fGkTTgcx2xfmgV
fpDwKyOuu42AlwYRRstPkUEiciTTuLdy+hTM7IVTeJNIE9ejPcYMq5v3pPa7et+03X7KT9i7WC8k
aYRLabQpPRLDaSFnjvhXclJGSJPDHoGJfdqG9ewUMhlB3Skbc7j3rhoYB8WqMTNLTH3ZZ2m8zc07
QJGnnsjPjjGSIHitoPH1TzBuQbBc1TF45UGCX2v1gGFHfkpp444xRPHugkppr0YCi5GOUWHBIJAI
bERW+3jcl2PtsLvGJv0hx8Ih6NXD1F/rqPWtuxiBAWrDqxYPl0oMj31pS0N8BvVIr7EEICkzWnCl
vY/GPmehFp54kmPCBsK+2sI8G5+s9hQD90e9EN1CpqnidQQrkfS2mZpHV0Dhsdi0ssDi7Ag/LPNm
RPpVsqAqKh2dz7kKwjcZtUdkPSvJfFZp/AzVMw/p2DLvtjqHBpNIA7IrQZXtaSxMYAN+gMY8+gA3
03e/POKtoW5qud/k9yhwkA7Pc3zQcTYQ9jAj/H3Y5KS/hFR7YzUeoOlqFi9rGRCBDx0DpnQGUR5r
eOZaBYfZWq7DsCanFEpT5RI44sqx6sRuLH4pwqk6wjzkk2tPE6+W7oXdv1nN2YjlbjkRCx69x3rD
8WrLBpE0dFEWbErU0ty0proXhXof9PV+vg0sK9Dimonpx615MBX9GC3qCVE6ERG/FS0sR9TQ1wR7
nCG4e0Y848dBxcyr2B2q4BJ8J0Zth8loE9jnwC/alda7ZAE66zQXDIZnijTiDELDIcc8JR2xGISj
dem0e2ZYT5jw/XLJkNsv+OAwuGbWrTbiB6qTdvZ6oTmkCsxZ09obVXIuCzyFQXuNme+tbEQDypfF
V79Xs8qTucSkqfMkqfZO2ge3NkmUJ90qT1YRnvRCPIoKq3WM5fOLpOR6vk/HYQL++L+1Fj7uy9xi
vEX8gNmfgTUZWEcrweN66miBBZc8PU+WaFdR01sX7Lwho9pxprwXOCjDjYnzIgVarvJVaIUXNLmX
TonH3ipgAAL7xqlmiHVYjLMwY6VDGAqLBhlBkYjNmJuW3mcqabPSir5XZnytmOwArPgQTDCtmyuy
PHyOwdfyuwrLU+CDGxMJr1yw204kpLModFDWICT5GYPgmIDLIRkCyeFe16jyVJDWDTKUHQDUleDa
/Bh8jIifsBPEgxbqbVjqdk6VNuLc6PHsbVd64qwiLsRVR6VF7QxMnWK/escWjyMh/OQtpOiBrzhj
im8eYzbzMtrZVZ6sW9D/1Pni9zP8mF4AlACmUgEAp7C3jVBuiPDgNpwl5O1tqL5EZNeVK46jkxDZ
J+CGGy9Cprkxqqo820NFJD9jOzMTeTa9L64TQnMi1w4EVG8KjlCvDIbJ4e5z4jrdWbC5zNkenhyg
MOHG7zzu2I7gCjzH7nJkpBdNEP8ZueZB4bay7tiVxP++xE45/gwa/OahpETdBNzrxPe4eQ0RZryU
LHkVUPPy35XRh9U1HFFEmsOhuXKH9BrKp0Hcz+e4XRUJaKEWJnhkodUs6+Fhhwv4c0QsbKRx8AEQ
lq9al5/xSgljcGMSdm/T6V6S9irlz2wtqZnjsnQXQ7eNQNRYrTOJwFEcrY/vTBC2SxO6miFdGVrA
L2nJIEE9sQdqcgKjfMR+5Gv7mf2bum6idyOPfJT9M9D6aSftNEjMYjBXqK7e116BYErMG7/5B5yf
S+ViaJv5o8PglNZPq/hr0QFL9nDsmYNGfeOHsvoQ8FBAZigiV1Flx4gHTByxw4/Bvru2p/SbcpEA
ZXZF8HtCb2GznhZvLLka8zSDCcvHRz9Mt4jdtqBOtkZ/gwanht2abu28Qjf5ail90PXZbY5Ax6R1
Jd0+QiUBqlIqZVeNQi+GYTPdtTx9BLWxF+ECg8V+5H8x82MHiB5JstzlRL0Nrt40Bw214Vx/lXrG
jAtyBjjYyFb6N6Avh7AS7STL7AVpXwiXODxWK9QTklIxOQUa1Fhk0tF/D+19SQH5Cqgc45HGRnEq
/P28Yi3AVjmuXA5OV0u8SFPYBPtmUpys8u+aDJ7AzU9gvP+Bq703MJ5mbXiwxuQgkSEAW2ErzoYv
o5IhycMnjUbWqReS/NQd5sE1+uVQmUyDz3U4+OTQ7OLgL32bZyJ2rIxPszuhjtkjdHdl81SgYjUV
2Iuom8+qkBP7vsGZ17RnuRAuulbfwli868VnZuA0m1T4cKwHOYjiQEZyg+rdvPFso4VH34boVTXs
WAydPk6c+pXJnS/nwA23y3sE4YUjBCPP3kwcY5yOE2If6Cpd9pbE0Ss+5YSPrWwjesri3TR3fScf
yIvyiZuYIQdZ4h/Uoud2C8Bv2OFXe3QJEMuucmYGBtUS0nPs4k5xlrnddBPTVdRYX9jvIGtlOzUr
T5UI+UNBNLRA8CAxL4ofa/y6OQCty8+5bN0JiVCMA8T3QTGOI6rRItQPQPqVtLX7JLUpDPbCuOxD
UvQkEdWJ6jSBvDOndle4VzKyjG3/aQXa/lfFuDuCONajySW019OpYztyLAbk2SIr8wAwIdxf7FpW
9jf7lwww7bQB8YKyT+ndZsYnq+FgYdHJMHDMGWFKuwhORZ0Odr8D0jUX7vuEjB+CfVkDg9jz7S70
TUBQppfai2/D/p0A68vYCxcLYKxbwVcPzfmco/6YLBQzf82eEY/w24m9nVxMMb3PS3qveUf1GBQN
exLZEK6zSWhUOrhW3lzyqTkzlx2CvcKr0MvvFVbh+k7ESAY2iH4LtJ5l9YBmv+T6hyiTh5wYZ0uq
HPhJOGr0Qbs0WnCNMnxFYLumVLzj4NdoGrHK06lZrnDpViEjrWMHcigGjNePksueqGa/IhEjGC0P
wsBhgslu2HZuKbBH6Hi+RKgcNiMgdoCJuRc6L64cicWUlobnOq5OAzswHS49xTOOs8WfPLhHVoN2
9QvJCIHSDHLl1lH3NtIQBDbZXrCWfS4Iezn5G5cMmOgaVClz6i9FX1kxhBHYcgr7pKmcUBqcUUVf
WLMKNW8DeippnvYnKtSPIYL0zZ4PTbKbM9pMEGimiHzS0tqiT3ctWkU4sFZ1H1uNsvEPeYZX8rcu
naGdTWU5SUt5NFPdlssH8DQx363qxrZWd4RD7AO0TKNGgi4y4alMSBLjBVgxXYRi9gISTM2wIaIi
pUicQcsB/1as2Z25pas02ZpNwUWezYsoESCyQSZ3Yci/H9iR9OlpHqxjny3HWYSd9opfdyDH5Dnf
1f4zA6ttDTf4L1ddji5SKJ6MfYwWhRd87lDAMPVa2N/EYHV/pwB+Vxj7SYy0U+WUYuxzIrTi2ufG
LQ4dOQgvUVdfGN2TxfMqvtNnv1v/o9YEUG13BjW9pPhSSQZMpflFLvtTsvjwt9YwmNCpJsaUc4Lk
dYZmzBpjV+jxYxSapxpVhK2RI22Vb1Aq8xh+p5V81AO4Ygva3shc06ZsuSjAqFTrp5zNUwvzX6i3
asslzedjROhoyOZOPQY7Sx5PzEMSqX/TQHppqzBOth7RXN/1XYWFOUjSc4s+WsyPYQg64aYUytEy
rZPU58xoiysez9y0S3y/AZk+n/ilhIDEmzp969DUYmdH3vfW1QjHgdfPKQFn1tYCdUkAhObSilb7
Vu4OxtfEjkcCAgp1BljoeJ2oeYUIfWyzEeL5TvBT1vy2JQSIqjyG1xlHiNnce6u5z1px11rthhB8
ZB8qqOYhSRkdS1eAopsGZFT+R1iyU4xIBMXZIQargkRg2YosFVLzpxjXpCB9qxr1OTYRvLEWptki
eqH4t0VzPZuIFCD7VMztFqZF/BlxJZiFrEtAblnVOSlTJNgVYJD2xOz9GOn5cVs/lWDm4hX8+BNc
kpFONzUMzxKdWZzcJkM5M+eI/zAtZwhEFUEMMQ2NGnrFvRaT5ySlcDdWazmZFRsJdWJjDIdyx7gT
elKVEkQrjucCelXOCVF+JtizOAhq2drFobgr5Xonb7ap2l7mqTghwqN4zKKAMMjJCT/mB3UGxsVo
ZMQCYcZOP+sYQbCJoVGt7YoDR95Jp7iUj6R53/q28LS/8YeJAnlGrZeO3b4IxL0mWftgRCrMYLZp
9nO32DXWrXBTDrKd8o22zHYbQfHIgvKSnga04ZLeZcvLIppiEGb4GYCVzN5uyCM1BOliBecjskin
bDBOFPu6CSgyMvQBp5gZ95wjo+9lHC6U2lx4Xe9mEo2G5Q4MDyG17cInFkRycW6C1t2jvHjUi/6o
j9jEE2oVia4umPnMRmF3K8qDxTNa8ZYGDCAL48MaXhUuZn29lL7kovQNhrsCOZ65ABzzZ0bx0wHc
ecN7iZkeFcxqsuYvJjTtSKrVMarOKpL4uGl8ma+xudVma2u+zvhPolegZ2fl6sC9csrczlS6bsju
ooHiW7YFhgpCesgLyWdXqvKGDpeh6Wgi3jqTzwIQwi1T466vTl1qHShx+R7kte7LatXD8i0lMEjB
rrVOekPWhMissu089PVeI+W+Ygz+KCJQgCtgxhd8m1mUPMxfXXpjWpIEB4gmx0YpTzqNVTodelTb
8ka1poeEYX+WWBuV89soim9sfOjdhfFVCr7R41uk/cP0EVcZjsXYDwSB+bUfGbqn/aO3shPkjjmu
pNlmYVyRZRDZGQi4RDsU/zo6XLAz5nfTKLijfSuoIenLbDLDfVWeI5R1KrGyElGniyNQceqg0ac2
dhlUJIGO/eh9VLrHYg0AWyQIOoMt05LLyT2sWb1R1a2RWEweGLIOPc5JNmMjTdA4H8j/Out2ii4d
UR6JISEHwD5OZ99Cc1irxpV7HysXM+mKWc5Toyyyhm6X8ZDKLrY0ZTrkJYqM5oLiW2GN1ND+aDVF
+nvCSMLAdhnTymf9WQAmL7NLhrJwbIvL0jSPhE+NOJ/V5Ktlrlh0OsZR0obXhSpeihk4NNJnUqkI
pbBNzUIAlr5xiOiT9F4b4/sMHkRgITa/KsVP4WQMzXSbVRahjvqYYXgs60xE2BMeXAfcUoCw4OWu
fuG+e5ks9eeQzIi1r202Mfgtb+zr3cT7LKT+tEISqVsol91y5YJws+dg0+O4OKfIhnFagAwo3pbi
7/rzVtA+boSJeoThYFTwCbkFNwFhht/JxPtq4otnmFadMCOehPaIIdP4qRlKp6zzAuu7hRmbl59s
c4mjgdNYUjaVHvV/IjV8bMiczEHPgRaMmPNXbH8YDF7GQTz0iFlgn5D3uA2R+BSw6VHcav/a9NXM
jPnXiSuAJeJQZltU/6o9bz6Kcbacc7QbBrak3No90wWe/ZKnASRTUh0UGkaGEvqhYoMowA4Y17gn
CAbyDZ3JxUC0FrPNaZmxMcbnIlbD74o1SMQaMWVU27z10vi+xh3yDsq6JxeyLdYnEQ2ZpuZ+CBAr
hRMnudkyHKQMlmqYH1rrB2nCJiIlaFqFRfjElKceEUEdwIAdniEwlfjFogARfP+mzJj1k4EGXvjM
zWiP22qTjwxipYDqekSwTyUpz+WzoSbaifUXCae7xnwywLTuJoEr9342bPLKng0FtNwAo+6/Ck70
OVH2mfTboB5na8lH2u5147+KcFxqzl1yWEV6AM0xDMsxBppwE4fNr6Ex3qltMXhr6Oxa8aMOVm7d
FoejNbEhjRJK1ifzWIBGoYglYFKhd6enpBdPAJDn2Q9jy0szGZGPeAy/GlM5tQPcBHyu+pdk1O8D
e5+GLX2CdZYRUEaiaWQx7Iw26co7R+so1szy7BwRCG0/QkMJUMLki+GAr9Orwi+rs/wYnXzeOU8y
n50GTrL4EGUOEmSbpL8Y/6SAHNJhi5TVHeXGMw5mTG3HZkN4ZuK4zfnpwS5FZbbP9+BJvU6JsNYr
fpMgi1W/EejbFXFbIiynaqQ11OOTwnJV+jEGGx8U+vItI3mgXD35JxtiznehTAcaPWtQNnIBiFWG
DuQpS4YqCPRCnmfn5Xf2jYV+WHpamFjHEM6SxAu5G0oqhEZ7alBNU2SGpUj4+HfXUe43v2VkHJEy
Xcx6flORA1ispchpc8oN4QCZfAhUgpWmb0S+fiZNProtNmNZgwChLOwow0vRiRA1CRGbyq2ygqVF
WJjSLmWiH+IRMAc0Luzr4Y7BWGFTI+10Vd+l5btMfqzEn1TzcC+2eBJQzM7QKlOZ6w7h8+MHddAp
yeBq9sWubcg7qMdbRLYys6scf1QuuTr9zyiwmGPuLNKQl3mziagSBDLk01Sxu6FykIHnv715ba0E
B9JHUP1TWo7j4Vjjnu/DwDOhH6rAwrVDY9ABNZHBuVHZ7EnYa20KvoWEIKYMa1eomKdYsZeNNs4K
pu0yjpRecdQk2PWYLBi54Gm27BEfFKE2eoTqP9+UyD6zZ2Xy7ErqYTazI6WtMKd+qsrHdvTMVIQL
YB0b3cDGtFMYtWSrACmJXhG742zsfFAn2Hs611TXMxbclzsa1IURg+tul5pXLfyPmbM3JOtQ2Nqi
2wa2LSl4qjPYh8Ejp9dnI+w32IXqhnfoJ/1isz/w2dPn9KRo1UmNhlMYPgId957ujrhMkLyjKjWc
JLH7v330j6HHuVGKi1YOl3lU/Wy4lvGfcE8Ft6UbDIbPolWPhiUeZW1VXKZHPdnLrCAn5458aYch
RpmBIUsD41xoGwoISy+EXyS1mH+FknF1SCr6VstI7rDuwMNjTfYUrLai8aat6Z5M6eUIRm5Zn8rQ
OmOoJFxpOafBhAl0vbYMLAUM8mUww8khcKc6tpV0tMPawlXTOugEJafreSZFneUiC3rhJozyS2fz
YFmP/KgoohdJlpf3jsGVx8RBZCXf82/7NItYJpB+AQJ8knnPH3NqRz19JeouOS8c/VHK4CCCa4jH
ctVNkzkj/kroAIVAOnBJxVXjC1POq3Pvo/EO6ibJwldVKc8lrp+GbwKAwoup48Ucje5QLiwIVFBs
d/UZK/i2vrWM8vefyhavKn/1T1Y5wnTEetVuGai3cnM28VUhbLJKbDQWAVvYNQoXhekY/44sh0ZC
T8PHkqtv+IfRanfvvZq8z8nbrJ5nhqimJLph37pTU6K5sz0sMbdYU64GxU2mBjRFR5N9VLMwdxsK
vxbuACdJShqWe6fHuwULm6Fd8zq81lPGIxqeMWe3W6N5mH0K5NhCiWixcskfcwCuq/6ay3upnQkF
v5L1Tk5BZkQUKtC+udTD0E9IIX0Zy3RsiXzpUxe5XBhulR9rMF9d8IkkE5fzI2f0o6Ii8NusIunA
NhK081wu6Xia0WcZ9mJ10B2fWG0ihepLO9YMCpuCga7+HeHv2Cbs5bSKWX5/jI30FH2Ey80ElYHL
+JQzNqzIlwCOPHc2G4JtZWfR1xgciwihRm7usumqFSeju4V449PZRat+TgKAaDV+si9itrN4VxAx
bUbkaEaGR+gBKLKdYLHZY89uLjud+yOoeJ4cTZ8Y+wZIgiMcImi1w9qx/j8F4tJXBfqmW4xunANR
Fa4xhZDJV9KUx0zGlK9gd3DRIbTI5mpyVbphwtqOBpZoDVZnnTkCQsWBR9wpsqdOvsdxz5Q8umOR
uMUW++HsuIpSkFEck77Ceb0xFrwH/FKbYkLh9GeqKIEtFGJuS6UHa1bHzMnw3IqOgny2esM2hthL
h4wd10mvRrj7mCpgFSQ3efoBrU4CJo/nEn3JJ+OYZ92W2HfyAEAp1j+UxOSxP0VciwGoLpDquuQq
jc9oTeOxaa+dfpT5G9A5/9GDaUsELVEe4tHooD1nqV9mOylGmC7cdP0ZLqobKHZY/oodvoq+sUOM
DBNqV7XlQP/M1GuKwBblfInBu8BEr2KMLHdNiLRqwaWAIJnPQhLuBjUC7/gptLjoAN/EZNWhCYiH
P7pa2VXNFci5KEJqGliCB8zPhdskIFPilxuXz5Zxfn6B518PfxjIOAX+B4sXRelvahvsJYiQ/UlG
c6oz6dQrOxbABTBpHVnvIcJMeEYGKz20w9uszJdpNA4s4HRxv6zghHP63rCZDv5UzMPwuHNMzdkr
RbYqQdXWriSroFvCdn0qf0iDH5ovWQPqp3F51s1mGvbtTxVwLrIyyWA0HhNNc5pwdoRAY29xMOG+
zzNuL+veSAkOISYtBTf+aeRtV3RtZ0zXjqiOqQNBwct/6kRQJ9q2y3TX2An6/Igt6daUJoF0jFyN
AyL1U5lEVzW2bmGpIo2/t/vVYN5Vz5jOTYY2NDax2/wfS+e15DaWLdEvQgS8eSVB0HsWy7wgqDI4
8N5+/Sz0vRGjmG5JLVUR5myTuZIFwQB9N3B4UguGyHPTeklGeKzJrqn8vV8Rt4OOXK8Db6gznL0g
fEL1oBPR0K31mq97LuXRkZBCqDdQEhR7JbMpUVTTIy64tMajz5Ipj9iOEBuZpObFJENV5XRuEBVE
DjLq0iQcwAH0Ex5rUqZI/dw5tmdPQOf7cmcyhUmUe9Zbt/itbqcP0urcCb01jAYaCeR4g2+6KC2e
nUn4tC4z5QNQgE8WsApDmu6lohZQSeWt8CyXVPI97uOYaTEKR8C5G8bOmnZWy+mjzkfww/pKl1Bg
El2dvftxYyyGodtGUbwOIsMzg3IVDel6qk9E0Kh3k0QGWFHfcXoLu4fTPimsAKnFRNAyAg+6rUNQ
RNuywObJNA+lwh8XHzO9B1/CtgGLcr7TFIhTzWVkJWAiUDF5MtIBkzcuTP1rNulCxY6UleaETBG1
VRruE+lD7tfmT4goRcRg3pGtAWBoH+hg5AQFrfPrPzISOUJrFWGY5g+4OSkvAX7UbHIlZckAkg+F
AFoNR5LOncJOPFolBesAsQ5zcppqz+8laBFvxnCri6/S30T/pizbVSNI5kvXNxDWP+j+FiazyFxc
votNjpIieQn5lWZv6K6T11h/Fhul+459yEf+JlM3zNdvA5zIkrhThunwMrSL0lgbBxSgcof5X/c7
paNkrS/6NmHoMj8JBm9yCnO+Zxn/Pp9h9I7yzRIKmsgfk2TgwXq0fENR/DE0PMxh7rbBzJhAME5k
i/ngD2JusxuAO/DVmAf5IoZpKXo2FCl0vxQUndVibOJlJIVvnc/sTFK2fhJB3jBX/jgOTOa/K2Nh
jszVLXz8bDBV6qNU/XFIEUh+19FkrcyJL41RhQWbI9OP2NZNzqxY6Q5k2e8lmajAemMfYKWMA0tm
k0U8YlMSpRFQ8M3FqgSMdZlGq0XJhEl59UQXZfZqEc83EKEhieG7JgPT8xyWjuescQH9JNbDwd8n
6RpA4GGVlMAEoORgOqsOSWW6Ej+R+SujQv4vVjaMDlZBzHSEjlt+LtDstVr663jb4RqbU+wSaYnN
G6/RPhk5mfv4HJDbksU7n0A8dOFtjisoXwvGfD0CfBLoIzU/8t9ikwPHZoCJRvgYIkE28Fn2xmZY
KgGCOlLDhClvGyx+tN+V9M4cudXNHVQHzxq/etQx1yniY4AuzkaBbYuxajDnMhJgcBvfVfTYDnrs
7FnNoxomSYtO8W/YOFA0EggM0VHpCT4O2IeyakZE2y518JT4xHK8WYWxj2sWVPsYY1iYjicmDHX0
phMHnp+RbB8sZO/Xikl5PqX0zSzo6PTFTdYJxWlCbBLIY00GmRorK5ZH0aJ4TnyutrJvzOIwTnw3
FUc1Yk8rXTXEU4jOdwMrfZN5N6VuYqdL0LQJwHQU3io1g+R3O15QO/9blN8T3LkI/ZRAStMYo6uj
kRG3DiJjG3K73AOB5C+7KYV6A07eo5lNg3QRSfjdNkO2D3vznvAYVJC2WW4LktyAScELpDwWr5zo
jglKkfLZKNfceZH3CdSKw59aTxMQRFR8RYMGWpIyc8Ql0LHb1VYwNmquVAg5HRIYQ2WfmaOqlnu+
D97dDZga2avwC4etw8JwotdCyjoVK+oXT/+GJUPefX7uyu9u/MqzzwrMAsHDlWfpObzg4aaAwhw9
zVKPk4O1hHEkhdWhbyQCYnxGwXSMME9HxkENwBboTcahYFoUpNEydtZG/lN0L/NcSuJJrPsiIBcj
RpY8N8nnEK9qgoYzuc8Xr9YjVJPvKj8fd5eCEK4ifk/K9tHKF+6Puv4owZMOGCASbiNNIaiJNzPX
Kst/LdXZ9hmGb4QHq4H7IvN7N6yjS5PvS+wDzbNA5Jrb1aZBCWKH5MUplyYaVgHkYhMlAcr8dHrn
2AukcVGZiwjBeHlkaqfZkGpYURZxgUIH2s28/egW8mC45nBn5phwX5fa30DYVpvbwFYXwfAeNzub
CSVvHwkUXGEwoQLUxWscXN1lvZSi+X5IUPzI4VvF//EXBWA0BQsua1sovJgt7KDgUxQ3oRhwmAoq
mIs71odKtI1JZkph4bLdARgpp8/oJDc7WnnrKtCsGkzbJm6IeQOT89tQWyngfDRwreosGzb8W+0H
93zL3LZgp03W1ve81BmwhkDg1G5KVB9tOknJhl8XAyNGn8H2uWb7zGqe9+60ZkoaqbsOJSUDQP7g
lCuUytSM6I+7zGB85Y7QjRLQQ0p5aqbNooTUiIoUyeqRDiD5NIDd822+AF+hKHH0HVCEk++kF1El
t15HtTq3w7eeLXgMWq8MgqN5lvR6R4TdTmXXgIqJaN23HhS7hhiZ9FGMQm9pxJyzutaR8oB+EaH5
UYIPfnut/yjqIyOkEgec6prgy+aGD9VxmZzM+oPJfqaPe/ps7mMgs16uLgR3pT+8NyMOVE772Fi3
zNF1ZBuM7isSeFT7XSbbI3H4GJOK7e9lWEmdvRvxqNV0m0ZyZ9nxDIL+qeaL5plvJ8Mb/nB3rWXe
EPig1+hs1lb1PaJsHtAuEXegIsXP9ew2QvFL3SAqllG+tyz1yZi31/5MeThWDHWrbjqOhPiOaXbU
If4jMHaHZ590QAn9veyyrzu2PoQzpt2MqNXh3TS+U+R4yWsijSHC/v/ZsF4nKH4rwQFAQoR3psQO
hoMaKTPmBq8ssCUuEgRI8rZj10ZclFpvErYBDprvMeigfbpN4lysIbmU2FBjnxWU2PcI3Qux8c1f
yA2IhtZB8C80iN7JqrVBTAg6KVx7LLzUAFLP/HbUTdKCMhQ7HPcqpJDIC4j0gw3Lwt1Kv3OvRX6s
eAai5lz7F84xo9haeoTmbKsNMsxQskjhFkQ6OGIoT5DiiZjd6Y25l5VZ/+qRuhTeEyL5Wt7oEz4g
jKnSGuaGDWi9b8xV1sbe4OMpeUOiSbHLO2nh2FQhGWb25zS9coyq5BLTD6oodMJz6qoJCcTGNkd0
kuQZi4h+Y2Bgw1iT8fmHu+mLNsdxSDxVt5ZRsg+d6+g/h/k+7JPxZbUHs+nPnZqc/IAk6IHDlMAa
nXWhMvtYj9UplN+NAhlyzysxRRkxHixZgSFwMBrmD6CPavPZ+pHHmr9PD1Pje0vdZ4BPdlBINqLm
DRxE5Mc1pLUScIqCLne+bSJlkDYV7XdXRueyOQrxQLLj+nsG0sxWuO4rczNWO9+mw8oxXaQaDgPz
oPQcS+UhGLzwA5m9hsM3wBXoc5GKws2IA0DMM6QnLGarbLpGFDSB259NuPlh4PKZ+0ibCTQAD5gT
IE7ij+mO96l+NRMpczKOPsYFUX+AQDwQjODsesq1sEJJjV45YArUn4r6V0LE5PVRg9TKWc0Xcrqa
G1GDSW146A89U2n1KwzX3Y2JrNotlao87JTAywwQy1gneKr3IFcGxGwdHtpH2hxh5NdFu0ev1pOx
wOy0NZ++o7haenHsOZuFbclShUiYfvPe0fRrAAGE+rPt22NCK8uiRV5mI+y04BHYtLfSQqrhyDVX
u+lInOdcPxNTeOp/uDq6/B6F1yw4s4tgxaC6TLqWXMSFka+1lyWGQ6Ay+RJfhSihaLETTs9iExYy
IgHYZmRaVMgJnfRdKrlpmCIfOkUhsgurtAJMNN3JzVbrIFcZj4gYuxLIHDMZvngbCYxDpHS4W3H1
0Bjz1sUupZxzuE5ISc0/DWjDZ9DBPqg+m/GlInKUCsXTVor46Dtpq0pv1SItZGLCebC9lkWwvS9l
vpJ6G0baRuv/VbeE0JtVZnwqo7UwxFVrgbinrTfGqffyIcqksO/Kz1w5JfzNub1oTO6NdiXx+wI+
MATtiNOTQ6xGFwLhgmVs/hUOw0yw4zXL8KxzTYRDqHkpMUDpq8GuDUGn7Ibu1bJ0YhGds6Ej+pbe
HlI8W4mhefq28xyK4D3T1Tdx48g6VEDOx9Amn9OTsFQqJkxBREupT44oP+ri088/yQEG9PM+LVs7
3mIe3IJ3qXE0YdGknP2mqc9Feyx680gGeZ+SzpJ/akO3b54aS2qbORqHejONG8W555p+tBdDWOyz
st63WrlP9XKf4QopM7Enmg/QymYc2h23SB3uzAHPgH6FhTezgdvbyICjmUxGHu1JCMK5KHampvfa
kZEzuVqFDzen4312cQztVBg1eG7eKkN9dGZa4arw5aVW/mjiWFYPuxPYek7V06IAJZiSK3KsJwM8
9efEwY4rGyAaAlcfmSa+XUTJkcWYnBd4JbH4sT8mLocFsgN28qUm9ERiL5l4VhkdGp4ihvqr0n/L
kBC36ioM9lZv73qFPUL0asIlgTAcB6sWq31kZW5q1wsVgznkGlz6FWY74YaDwiVEnAxBn7hbi3JI
3U6r3t40UH2yGQJAUAR2KqE/uvSuV7UrsdjkqNPBL6SpV5vfI8zlfK83OxSN18KS3mRpNjYfVEUc
uomJI6gexk4A3JlUMC5vqyWhAcCXs6ORANs9Iqtzw/ZDkt5rgRgcjkh4K2IqXgWUN6CaU4GthNSi
voaMKe3qODty0PMZJkjH/Du7fQ58BQUMUJy242GGr8DvEzinRPmjMrmwyFe3phbPEci3Z9GQYtoW
dwk9tb3smY0byXizQUqQaftfx0TP5xksCvGo1axIqulsOvM8By76hwzchIyogkOZ/9pGIejrVPe9
g8sLo0V5tRmmzxXaqrY2+oRIzLjJ1XYkeaoAPenZ6tPAkcoKHaEnRo4N5l/oZP6OJjFjabuI0Xeo
h/RQm9OZX6EfzbDLm2zXoo09ngStRm2pF4hr1xSLXZB/xvmnQZyglP1KRyNreBqA4rB65rPwawC+
JO5VPHsGkpCSf9bLKxFZ8uhJ4zlAvnvw2YPnPOw6iVdFBC/qZV1tykGcG0BDj8EDSu1C5QnsCM0N
SG7QmlsDeqYrfuzoMBdwKW3F2K75QFSsgXMRXGq/fZof/ODV8tUpIZJai/lktqT3RrYSzJU1rSGo
6A4f/dZmF71S6bqU7sWYgwCH9BwDvzHLKzyOpapLy5z4E5yFNEcWulkL9QukVxrsHk18IMSeoIye
HDsDRHnN8r/XOGCywD8246rsDCSVylqCzy6rT617E+a+R5tNBuZIrg1zk9Qr5PxqYqx2gnDmgUMz
007UmD9RQaNu1/YiQfLuk39gtUfDDpmODahj21sAiaDY94m+I+1va3XFDuVWT/ge6RRnfShP7aCd
B95nKkZiHAiQs3XCv2VZQXeOnANYJXC8XQQ2JqERxjlHzilXpwAjFaMI6s3gX4fNQ1XOirHX8ua7
E/BTAZqMLWd06YDKgsZlf0qMSMBG3sweQ4yW7MChbWtcKGT2RPBy5YAA+OR3KJYh/D9VXr5P8qqY
up3E6UKjVwxnrLZUTBhZGX7g35lyT/1pHNdIuxVTyZWW811r3UqMC6fXtsV0RNano1ny802D0zeN
1XupOY+UMDIMSMI2D9Myn4Yjiy1WF9sKP4cBrUX7w2JR0NYE0k7BBVBem0S5xpV1TQvtqibdVXco
K4tPjHkXTGxn5A5thF0FVqzQsKm7LE1Jw53H6WBRPB0ATRD7O3lsd5qDUXFpB9pGpgHMCE9XkEAT
AmqGnl9HXkWwEvYyXrZLaAQmtexccSHwz8BvIeWss8WmddKHlQ4wRDb0JwOi/IQX+hb3NnrT6pil
vjuwco+tcxeQ7MKHAaL0Qw71feRAHmD2gl406b4S81O3/jT867gwJPNOwRWACbZvb8tdmn+ZaQ/B
3yPKcUPM1kYgrcE0vTFeRuxvDGfV51/zr0ksnFAo29u5teco1lkR1nMEi3+P/BORD1cmF1cRJgyN
oDNYH7RkBZXWode0fUrNg5cnxjb6mZQ/PIvzYACPM1mazJQoO5CoXcMEKotMpBo/NN4BXbhROZQi
oCwmh9LEoaTilLHmroLwQYElaiZ03wEbXtsxuyi6dYqIZS6048jRoB9yQr3K+CUnoOQVCNdy78U2
KkDSTwhMSxswQGW1rtldB8EzUzYdPj+d3VkVTXsO2NR4ys7kvkYyzRtyqjr8NOWf0nyLgGKY9+hn
NbGqICQRxRpKY+OnnLMUY3IDaZdGvlSjEJjpLS9VZzMNIq/q8732jxAEFhq9vq3zCjgl8C4UeBca
9lcZ3sUE76LB+qrQifWUd5N2reDHtADVeJ+Y1YoV9SUQ+nmM1ZNPClWLWFhR0oWKIEG3xK7kzUzh
qnl0WZwEEZ6DwATHwFpB4ocfvaXwZdThOOCGAspKENXO2OEOWRoNtkIsNtOqGCCylAAZMpLl4ILV
j25wx0M6CihYNkr4YFXdMhvHmPxeUmBHxTOprTcHrEwTsohpxlv+E4fGcWK9oNZnxZyO/j5IMfwZ
9toJlA2eBzvZCtCqi/EQi7WvF1BuhL4WNDCCvDcTvQVKSKyvLOs8v0VxYecrbRxYiZA+IT5jFuAZ
EWovPdTPpW2cBrU+toOP/wo3ATLPLJxcPHJwVUfW8CzlDvaEGaOg33fGN0WnRai3NiQtiV+O1G1t
/4DT9mRotxafZyv2ozkwGojdilF4lBeXWMHi5+CmmqRzBEAoNX6NPyx5ZyOVTxGXNorDoyUhYmQx
Mz06cc0yl4jhFDM3OWZwAGToQRmIkglFiYA+ov3a8Xhq8eOPjAngZ5ysUD4pqetDfYkgFZbOP8nB
ellL2xZrYdVQYQM2CqihrNbYp/U15qdlHxVHIq+VZwBcR6q9Tny0nE4YVhREIP0yJ2Srm4DuYAKP
M9YeW7lGUiRvzHkKqu2a9mB9kb6RVLwKg30McLBN/L3J2Dpg6IccQ9eQW/t30rupbP2wZmAcvBt6
8wzD/m2YVrINrEp75ObvQNZr1ytX35LORbm3nll/Q918yD8JjOMU+GjqHyoD+gpR/Worbenonw4P
eM3ok4CUcDN0CUSR6oQKZNH06pK/VjT/FMZQtcmEGlG4yTsCoInCCMFmkqPtW9Fi4y+2EnO8Qt3l
Xb7jvN3GM0p4yYM85odCAgRiDYCpaTbpdFu+GO25PPXRqwNgkUGU6OsrmuNqcPXRX/dqs01/FOBD
zLmXXKxMIX/+qLe75FbMRnK45qor6/0jV7NlTglvsB1BpiYzn5GIMouoE+qAMCRPziB44Yfq4Wgc
kNvTwJPbckXILvfqnRIbrBdiI5mLqqFq/IihTaiCVce7WtDXevHFIQOqMaArZYtocGWG9aP0IhsX
uBrC1iBY53M5bcjuLPdTsTcapfEyCWHrkKIifrCw/HblT9qPS5v6BSHTZQ7ImEO3NAAd8XtTJ0s+
guVAImcQVVenfFr5rzRHDRen3IAIUWAdgD/LOEg2yCal9GeIOhb1wx/vMcgrLLUBKkifEbftZhO2
2PKgs6HHmsyIvWGUxPdG11JwDBnobdXAtWCoJO2/SsyzQ5yuhMfNuvR5xKVuRYT2Mh322uSck8J4
yW0L0V7TIligsdeSI+e1zUdNjJoPwTrUDqikiD1dpFrM7oBKVj2WWvcsqL58MocmwXMpDedGDNfh
zwaWyXBQsCzxOhsyW4zRBHXKaE80S5ShETXNQldJOOTQ01T/JiJABvPcr0wuQ2a9tal8S8tH0JaL
QDN3qwHIaDqvG3z5kqDsn8/EXGR8mOE2S+8p3UcXARErS7EMRtF5ncOgoEWSXivhO1NZCXYiHwfh
pPN1zSZyEZVlq2v7noVJVCPdySfPKenmmvlIsDi3I3A77U23iYwNx4BKk8S1vARaWqH4zkEWUDIH
qK1asHWFmAECYKVzK/rIpA7+dAroAUiCVeJjmmeRhjzAuIgEdQwGlulkEmQ83k2K6QaMd+LfRyHO
EyN/2ry13AzAGGKAW89ZykkhNdKlC/bZ6q+p/r5HtYY+lASvLTvxXRXfMyO+5mAseyO4M+6kOrXZ
8zjYRaxNGg77abD3on9bcW9XISjKrn9EaYt4mMHvWbIG4KT5Ocrbc9Dib3cT4gE1nBlsgPhqymbX
okSN2Iwgkl0rCvsIhrlsPwhT3zaYH8HNxxCQaoyC8LnRPFX1vxIVSIljY++rv7L6N4vgyXJBf6Sb
B+NaOhM3krRuhvTso7OX0NkrRLxpfND5M2BdknXjZojaBzabZcQsvzA5X4NVy/JBhn5vkLdNT0+I
fePcCxBgTW89Rv/YR9UllnY5XHS+0SJCrVAlp3B8/2SnoOEhts/TtDHySz68H1i7ZE67Ndiy5Rh1
MxLjsrXMRU0ZiLJKagv9JkL5HtHv4Mtu5GOAIi/N8YXZmE7ImsHHye0kLaz8RyeHS/mMUjwkUeEf
JP8i8cFY1NCzuD37rWnvHDTlKr19R19PuVx+a/kFWwNqY0A0blFVS6Smqb6CVQOYZTwQXnNMFVI7
Rq+hLUwPOikQ2aXMkf+dUmdefkpkYbR4wgJMQQzQyWFp0fmlK71Afz/goa3JKxq9moAf4dwDhsE1
EvDUFYD8gD3lB76dBFpTg6WA/3iCI+ZDmc2/4ZgttKPNlAlXbo0AZWA2WCBlYO+bAcPtctICFGnT
It4ZqqXO1NrqnU0q+ZvpiigQcaA4xiTSMC7dW8W3jDium4CxQZ0iAeHYETftyA9ffvYKq+yJj/fh
CNzcuKUrjLJqwvbP5u2TTtvUXmtqd5TZoUjWsjI+lHHJ1y102ueKEoGkMDRK2ELJAlR2NdcmQgqV
/kkgwFgJszgPDzZhKbnmVU7CZ1WN41qbkLHj+mlpHtk2NQY5g3E8y7YWpRmjgyaxGq5TbbMn5RRX
1iY3SKBTV/Wmm27nxVA42/P4mVJ7DioSKUxQvPWD5BqLiKBVrCgLuV3Hgjw560PbdcA4deeNcUfx
9LE+xYCWma7EpPIm/qkGSRe0Oye58y9OwIZb3qhM0Ox/zHUxcH4Q6T3mazToON7yHcuVPlk5PKeC
VOeJkY2Qt5opjh0bKLTI5j4iyKBjcsJ6WHJOzDvYj0z8HL45d/yA5naxmKjJj762D2G1YUNF+stS
Ia4EEkZ8V8ajaF682iT2eKHVuVKjndo4omEtrymYLfGKMCMPOYAx5Vl+RMruGwQJjamhpQSOMTwD
46uLLe0kXSoKCTP1MgGIqCG6d+WztWKLWK8bBdAcwP9wS99aF8Mx/2jlgk2GtTbLLTpqD3Uomwya
wmnla8XaPMezjM4xNwlegsA/27yekpdkyNuJvXtNDrBcGGSH0K8gSof8ObB2yQE9UDZwllOmN2Fx
kmIMPPCKvuRZlJ86axD+QLkapqvkKbESZvyVSHdJ++R/Fcc+AAnU0QXsJUwDWUSQGXidgHe6aJmQ
9JLr53QOYsNgt3Okt7yv3pi4MbYLsoqYndVULhsfNR1FClMpdi01C4cPC5u/uhiRK2LBQ5h5GJm8
GRmuLgZxomIZ9dVJ3T2pnhRt/oH+J0RwyWFu9G/zyWd+TPl+Iqa7gCsbZQxbeE8ay4qp4mw6YDXM
JG0ew4ADDgHpa+UzHt9NVdsn0IDm3To+hQRFn6ktE0v+4GSqOCS5cMuVhfy5LzfJaWSzDz9rvp+z
T4XBQM09Zfeu4E3mVPR+60i5BvqqrasD+ZfHBHh1hb9dI84EZHQIi63Abp9vfML3sClyfiL12wpB
pdz024bLFnPZGAvPrggSLTruZcuNq6vO4WnS0jpRsgmllz6dDB3K+l/QE2J06rt+G3OBK4V4ct7i
lOM9uFuK/Lr5yJRswTNUsGIaTwp5cpBRjiTrHauqQDMHt44PTv1U4o2tNveSHSQ1n7GYKzcOlDQA
OVvO585C2RVEf1rBUcZwgX6I7NgEVzMsi2Q9tkwAy8EbcHwrv3rINF3lFsUo1oDzi8D5mUa7ruhJ
ccLo4ZtetDsUFAXD7MIkras95IZycIJjmST3lhD3CEywIbSj0U/HRJr1JulIRV72GKbZEyfFyebN
YyJOwAFI/E9GMEQIFp/xiCrvYLjspPYfVrZhgH5LSgExTHS3c/+pVsPG1g49Aot5s26Cobk5kVgH
zhv75wJfNRJhBbKHCtkjNVYEZqLFo6L+vytjQbKyGOq1i8D4kb1EYTNMhcQQjzCGd7xdtrjVukZq
PTO7xJv7Gv+ohdjPKGB6JnbljBAlgrDYaaWCJLu8ilOesI7Utsa6UB9MkNLU2OLNTgKBzBeU8vhF
yVJSVTeckjtcINbglqxgqs3IS95kxNY0JAsR09rHyW7srbNur7s/SYGpTyaOtvCnYaFASWwChDNs
ACL0GQyJlWsHlNDiRsHXKN5KNw5PueA6o74KzYz49SthbUw5XIdKwGiOmukmuXYQPKJNdRBKfoyD
F1Znt+EvIYzIAHVCw6x9hei4yNt02W8CA4l4IsAJ4Faj5C1ZbMUs6rHMMR3u8m9aj61hhCvbRrVp
eQMWkomz0eeWUrmlag/t/orJ6aokdw1bK0A1QNzkj2kTChJGiJ+ETnkBWpj4PdWe/KFxGD5Z4/js
CO21jIhFJwccCevOCvFg0Aab5NfKvB7sRa09MVHjUQACzB/+hCzF8c1Aak7m2dEGlCMq8H6vjOXK
DlwbD0jUM45BuFQPjJHa2WMFqg5DXMLMHbOlQSywwoQzbltWvC3HXcGiIMT6d5KwfXRsKqW1Hayp
wXeJHeFwWcasmAz8ZTJLk7is3UTOMeOTbqAGW73C9KPthnja+TDFVPHqAnEFS3qpQABpdNtivKdG
g0nQddYVfxlNXTOg5gEApbqfK6OujzAPjj4Nt5ndTg6hj9YQYJQvtgNvnsYetibSNtQKSvEjxLGp
kgtJiXa81lnbxLa1Nv5/bRPDkjG7mhU8LBlq4sj+oB0OUvL46m2iAkYqF+EElwdFeeqNDuC3gyH5
ywxbVYqC6WHb5WnS0zNpY1OV3VM217zCecXBEUfauJ2riA4RCeuLkokFSUfLZYJoQlADwXKdQGhU
q2HeopMcXbu+InlGCPgecIGa2ptuWQLNEAjbEl4zWCHXi56CqONizVW8rVtrTZPWWfMP4QIKjbYB
OhuqewfDsbhlFUwVHZMnWCT8RZANuAmYFLFEtl2wEz1lDk6IU9um2PMyKibSkJghFu0/czqVfAcT
TUd+7l06rS6wKCVYMFkffBaLATyevai6PzVUYTiNawNVXDjgsE1wRQYLaVA80bVeUHPa5vYqCbHd
LWOR7w35rbVIOoajPEj7Ak0iatE2TbndGt7O0maw7ymJWV5WAJzxTGEc4p7qoY1Oiayd5l0CMI03
PRJ73OoKNbzSxE89CZ9cnLytzxldcF2cC25Hg0QL7MGMUkGAMGAmI7pIscIIsq4xOvAq+1bS7dCn
az+TPcv/EP/i9oEW1aQ4TtstC6f6kzxugRfTxtnhJKtOPY+dQqaoxZqOWDRqLqQdBl5Vqi0SIcfx
onw19SVtlUMe4KQVh9R6iyT9WjnTfZbESgG6B7hTTdW5bbhuED6iVcXfB+4REjnVVClUkEL5emzU
Ne4VKueBg5lPxO5XBlCvQP1bqNLXRLVMOEMk1ReOnpS8xsjG+Wb9M0id7GeJFe25mp7l4eSXm9HO
N0mVHioqaestBHRsUsXb+rcokmWtm/uA1FCJWMWenijvSBwBvNG3yoLHV0PQMeNAV3bVP0RkvdnB
yy4eOS72Irq0ff+onnwDZaFux9xApUwXxFDWrhgREoCQgyCnVIttIg7+GJJhg1+lsRccStwDdiCv
Rgy8MlOfrPhWLZQZGPcTojaDCKyaug0JJtBDCCfTxfga4HoT/rFWFepIVB+S0W1KRJqI6LYjxbfE
+YLsiS/Xp+DvyiMmmvPUw+25mvdiZNOiHBSegTxEMUAszFwT817UnB2lXcc1FMosbev7dweB6Ug0
cUR3Z5F5mLFQiHeqkV5RSkmAcvx3Bynqk46ly59+bd5NqliVbWatO8+RD6bpXnjQi2lrlcmjbFF0
Q+lXtHMcvWV80LlKEQeMVO7usYKUn3Ree0ifJPu+J/n+v60aJE+EgjXr9Ul6j2wMVFC0qdGtWQzv
nGKOQx+0b/qXDtr+v9mBfzd159Ek95EHpUa5ZidLRMTsKLBKt2uJiqWIN4wgWG0Rl0aWoWfP1lmT
aDb2jLQSNfIJll3yd8+aa/xonbNa2BsHbjELS5ks6HDuWKinPAeyEclqKdCOofj5DJ2GfRogYN4+
tcQ/q4uy3ky8/nz/xT/J9jah2sRALIUk2zJs4HN4IdAlqg6gLi1VM511Ps6Ixui/0yw/N8VPxbCp
r1xeo7u0ulLAR/2bpY0PbUdwNFyMYwCt1yYAeGALhnor698a/nDOx7E8qlW4FlG6Rkg7/FXPhEGn
DLqYEcYuY00syHZHowq0epkwUmemwrI4nvV+PfLwO6j1hYFdIkA5IQ/vIvubZayxtGr1H3SfnbqU
64+aIQ4DhCTla36xnezj3GOUQxo0LnxxQ/8WPWVSbLhRsaP7k3IAznMcuL9JCytV55HZS5NqOuUh
Fqz+CLaW2ezKjA7GqdyHZNLH2t88QlH6Q9FTrUjmweHHYkRnQeqDG1MttnQosyqOE9bYDf0rhuuW
UZWw7p9O824bZeKmwXppk5Buopn+xg4QUJeN8yKz+GE/3lCeEYpOsCjpDhvMZgXmIer0jA+NeRIE
q6l7Yc6enFNX/wvQ+vjqn8p8qCorOk9GqBqRwSamJYthLL0D8DU6dTv6Ms9inm0Rc8oaxOLWx+u5
cI50p5mDdxm4H50MSBJAnMZ+Ih0xmJqlj5M3zs4VyG+qpopJAsOMVL/lkocyzmjTBZZ1vez5Bgkl
aNa19FXUB7N7FzOGLzAOE7mz9UcT93CL/urioRNFQk5wYrk6hVcSHCOijQVDqLnvJPRxM/IO6Vt0
ox1Xlu/NtIEx5JeKnO2mdCnkIXqZWeSywa5RLjf1P4S3KhVgtSWZYpk8S4THOg57inzSZVvXmADZ
o/5Ed62VOQIUAuuOZjd4eooADvN2xliXzoxyZVQZRnB7xg9utJgnKgFN3Ibd1UzQigVXZ8aloMst
l5HotgQ2qs5bY8JnDa5WL2htmDdaISt3+TJRqc9voVHHJQu+HcUeJbfumt+q9ltwYFKDu2z56fFt
DLr8qsTzrpj6TwEkuIuJgOaw5kH4H0vnseM4lgXRLyJAb7YSRZES5aV0GyKrspLee379HDZmkTNA
N7q6k6LeuybihERePZ78kC0+ZJR/FrJRRNboAwFtmysInizUAI/9VG/7BUfo7EgklMeax17pgLTH
j0TgD8C5WzK1G6atHYLfnNyfFmYo+cCkb7jJm8H9JsDmHobgnlBPLqdBGVyNf5Q+YGJSkwtEx52l
2Y3yf+ShSdh+Y1/h89d1cpj4p40vhhQy5vAq/4cIr5OeWeP0Tm9+K1+KZOwmC8917AkzbdC7Uq3T
uIERB5POMcACC52O/m7syCcqybFEtqfto/Rhxr4w2OvUZO6sjcXtXN0Seba15MCfLIAsgVdlzB4l
7UYcjoOWYWc4lngteENJE5gGHztCMB4m9SvAd1MonsHVP4pwqkBO5v3NEj5HOT2RgJazpBGTY5pA
li/0YwqRbiNpMPbJLB7D8uWVQ/uCR/gkpblW/QpsbisER65+BhEuBm9AtNDqIzTYpeIGcMO+ZA8/
uynQpxmOQs8VNrvlrhgcMNF1vCbw16x519OTCMPsBAp91W0g9lmYWagn+D+sh7UEDqgMWpjACcje
lBjy9Iyu6hLhk/Wu8OTnhOSL3QRgnZYiyLVnZJRvVtRdueImhP/8ZwiBNw7kMbSYn+naepURb6tQ
09WnwZJPErPc4JKKtafysyTU7+WvbE3UwsDs1qOggRYJqYwWvjcvDRijlgklwd76H5WMUgIfL+QO
N0LurIuFlEN011ubhrTlnEkMDAAn4Y7TWB2JuOWdmrqDPGJ12YsXQ9R9A4/wDhTbtrYlcW8kj2kK
bb9x+a+HF3crgm0Hn1Lv3Rmb8mhodiUT92vu+6lxLdHYydNZFyLKy8NQ6yej+BkFJ/Y6/ijZ3IiX
Yc2qZg/R7SWqvfpjuomjxEsV2PtekjfMI0g631syUKthq15jky+JQSJrEd5jfbhqq6t8sPP8uyVF
Ize82XjTG2Idf8SfOAIhfkP7UM/iRQO9AHxDYBAs7sAFhPAMYog/wclQ2y2oeDtwBv6LzG7LHzGF
eJWVPdmuR4M45vpj5vOvG+pJ9e8CryeKAbChzaLwFAhWAX1A1TnHXzPdikCEVEvuqkWUbPWbjKrd
pIcQXUP5kyfEgzCtRsAhR6dYVE/S1J6XWDhT8Fu5RnzbfKlAqxdoqxeWOaMtLQLSRPOw0A7GQ0Oq
iOB1NbmY+F9GlOSi5LbiO2sGkyxZB4OQHXLdzgojE3lYT14bRI9LLZItFzDsRAPKTHW50nFWJAlZ
nm8m2oGoOlOeFkBqAmuznsdKeKiRGKJEqw3lkrFmXtaWsHkSY82Lw0BsYKQnZURhgAHzjL6gRCuO
RfNjFsWtU6KrhBAPY04K0wyeqBYzW4jZrXo9mh4I26g0YZNygJWJ4Ip/tUi68b/lNdGP6Ft6YlrL
n4WlarEv5g6BE3Pr9QNhuBDCWWN/nC1f2iQcLCU+cuZX2rxfrTw/+TqWRvY+Q49KwAxNiOIy7CBo
4MbAeobwSlo0APBZC914ohbM6mv9nFglgvYR6QTX9ru6JBITZzwpipzQibopevyp/xN8lFLnjVHm
CY3KMdi6SnWsgNFjV1/M6W5gQoGjJ2TZ6j9jz8+IOBxuFgEg21no/SkBtmFIfqOClsofVBkmRBac
MYj00e7ELN16ZjpDesBwEqqsKYBs6Oqu4w9T5KfQf8s6k/fEF7lNxXYnh98yQ+Vq9EpkbabFN4jb
lxWUYD6UHBLyDi9diTU0DFilbQNhZLOdUhstwLqT07Jdu6Z21zObY2swtjRPA7vP06a1WC6wZpoR
4xbaMcoTP/uumb9N2QhHKUEqCEKI7ACDR1yDfx9p1GRn7Fum/picNVIhhccqtG2i6co9L2sX4K3z
h3Gzkspr2TVheynqLXOwOgq2NTm4qxcDo4I5PToWRIy3ZmdB72MGaH5qW0xzV8rRRwiOwjxe5GrR
vpTp0oAOCGl30GuU6KMImE9ZMUL+hDTTRduKEqf6Nb7qXLghZcyx3UiR8vzMu4OwFuzhHkm5/FyY
cZM+KMAz7mnCI5cvSG3R8iDww9mCRW1CqBkYkMrEDVnSavIyzRSsruYZCG1S+rkJzrxGT1ezZ26X
yJ4Y1sRq7Q3f4jpEQbtjITMa0e70aHd6AmSUMgC7LwIA3dQjtSxwUvpDDTRJMnsmARcaQvggknej
Huxio8BcYGKcN0trs6ntgWzW/Uw63UBKIMZagZ0H78pkA8eN3lIeRmpdil+NlnimeG4dhHhXGI08
EJnSIkiMWyJSUCjmo0pxi9fxS0mq16fFsZM2J9nJwgSNuXYOEIrLLWkFOptoKGtmbBxGeBLjQdnF
IFcXYOktJuauTHdk0M7mN0UOqaWj7qoSLPJY3NUsNkVCusmGx/6P0mSVZdJJLL5ym9TKFwXBB7yG
FeWNytNulX9Ugm1p3BqMm9TXrKcy/r+jCguaEf2S4s3pV/XWiua9p+wkDFak2rbE2YUklPJe8le0
9t7wRQyz4qrhE1luYivcVKO5hwDsQvQGlGyuSGI1JTlnXzS/8G+/abQwxIQx3TWEcTfmEtRjj0I9
pfHU9mxO27A4CRTb2aQjChNOlRadDWbXUwxlX/yqp2Dfav/Mv1OKo37eBERKCe2qXc18WE8jJjES
g1bkpi3iFa0Ej50DKtRKcDOBABfxwlFGwVKTXMN2RWPiiHoJicwekfuQHUKtPg5vUnFuQ8Lkpi9W
kg5f7SlOSKfnW9V4DOhP1aCfetpujFza6uzjMPzPHYROdeAbK/DT862VOD2U34X1Sj3NcBpWn9Wh
XcQjXuRjl2CoJSY6HAWeqh0VcFj5UEdP01H+q+DQUluELk9r7jQgLQ154BtCPgL3MOmQYkse0YVv
6DBauKRnCM3nikm0tpyQvLI//cAcLa661cZVyfXJU8FturtknBs40hbCTrWunYjghYLLi1+U8zXP
kucoDy+jH44tByWtezR3b3XH5IlSXQZ7KNbaG+AyRwuZnojnQf1gnDn0C8PBG0IUm9KZZcd8GKq/
Axf0jOfXSDs0mEiXmR1QHYlI/9mfadIt4+axuHkIRuNtkI4G04ad/LFOCZb4qO2FU7AerMWngiBk
KsbzfxfqyqCcjuOHPBX3SjzVCAYss92yYrcYz0XovozhZf4fuxU/FeJSpvIfYzNFHdfQz538IAEL
fnHkaLrNrIHxS8piPGYxXmDETduPIMGoMvRuUD2T72UYjlIoH0OJWRF3tyzox4nYelZjC0qeiBts
gdQ1iS4jUqXOthZ/ejXlB6p8PmM/TznSmo+4sZy04LpdOcNYBjmZUxlgVw0lXTmiJK58iKn90K04
lwUz4whdvuO3UfAwzkQTLu+jXWTzi/1cxY6oG2kyi89qYO2umQ+ZVRPDWKbXlvXMgLV09M+NpD4o
SW7pT9JLNxK/thMKWhVkE+6iGE9L2/enCU196gSwZ6we6xtRnlH/rVr8hjn5QgnRHaYvkFmk0VQn
REEhSFCJcvqvrQzSGz5HFHvszAlD40dHt6gCh133aMz6EI2lTF04XJZVP5aO/2k9YrwEGTNH6zvh
vM89hCmsbkXmav8mJtQ6f7svtP0qGSuJv2WSuq1QaSHx7z9ledhZfIqNAdGCvHB0yYHI6cuLbJZP
6lyTaljdvLO4SkScXjx2NIf7EJPg+tghJMCahutMMgizsbHG6Rd953g5RaqaUjb9sNL8NQLrhaXd
1zBkMFIZsB90WAiNfSYW7lJjRSAUYNqqBaFhFuGC7KEpJ3TeOkQRg37sdqsPOWa0oS3uhD6kgHMS
1LcJgBcAmzdlL9bTXkOeb7AvXkuRhs2dqMquoGL1g1VH8b7CpkkT65kTPpQ5Oq9fzVL5x/Iz5aGO
jddFDcqtAW0d+4xfLZ5upvJr4oyG2H7rcmr9Qtxwu4Zu2vWuYOhgShLPMHsvRYHA8Wxalwh3rsw0
wEDuzh5OY9xXGow2+SHlAr4MSZysoqYvc3wUJRalb+3WBvWVBySzLKB5TQiGYVNf/AoC06o+ORg9
sQlN5MuMMzUj2EYyYyLYIuItWYejDPOwOIycR/TPns4b34+dZ7E16QlT0DJG3fUzZvsq8Mvz8S86
aarVuB/WhC7KDopKVsuaOZwSevWe6d541NrEMy+IFR+KPgA0flFbfmpz8xCH6lGknpSjCMbVi7k9
w0Ha8H2mizxqGGqkfaAPr4lRXkPeLYgnVfuwiuajDF4MS3rKSr013YUqRZf8JBN9IppX4l5zI0Gt
ZwLGUB+VBmIXHx5k3LVw+njV0QOIxqVTNZoMawRLS8X9L+QNWDyZKc7Goozs+uZRW/pVmgGszE8c
HWxCJDbSmFcY9bQfkRxfpjS7Gnp600rrhu7xl9LKMtBlteBeyhbTUXZfsbHqhyGeeqwu1Yg4MkFs
KJwMw5ZH9W5Qn5/ZqbI3+TRNyR8LbNoJOln2n0hiiXCu57M8mWy1fCuzLU3347A/RXFwatB/9AwA
qdDkSXyTyYs1DRTdzFRnprMpzxTjSCQfNPZ2aPnd7NuSkwNAWwTK64K3r0tsNskhZGHXwM8kv4Oi
DU4IxEr0eO5cVdTw5j6lzEJZnjoKOrBbo0gXjUJ2NTqET5U1U4g8ZQBogPrKinlAPCSdh4UKwC11
ZuSTzRpb4bKqxO6NdRX7MCLSJuvS0hyJ2V0lRy3WFxsmx00tKVbkDWqLXlSOkA6yOfdxpaFWOcX1
5EZh7fd+qt1LK3hIUr3TceswARbJ3Z2YZtX63x5ZHQXlRUTOqP0kLbLeZ0T6eF1dMqKcSWQN4FIw
xexYFQWXsLkZiAPaMjuoHzX2ZqU90IUoqXZLiQpcR6yB7GdKdlQv49+a2GqN+RbgVkfEmZ2wTNci
Fq0o+FFo7OOnwd04oW0rOMX8QTzJoBZakA8VyhEJX42MeiRfJSOEd64SFBDDwybplR27XD7KYbdO
c5H3qN3IxT25eiTSMs9u90ZVE3HhsIKxbsNvN3WvMFBfBEG84kh7ScCD2Wpu/YD11YSGZ+RL1Lzt
gCruW/+TLvPKnGwzNgoF3wIYZHmvtArY4fyGJwf3FsFEyNxWBCf9+Tj7c1v66/c6U7WdhTjYfKRM
r0sVlDv7bIMptnTA/nGaAvmkpGTcBt89HzuypFNvqBwA7emsDdlJ2i6UdZJVuEnAMjinc8KvCYGL
LyRRPuDhe/OOMuMsVss1FttLg62XObDEFFyWfXwyjQFVhLnjRPE7cCYKOBcjNUFlv1vPwxgMrKah
9099jsWAsD2hQ0yNthsq54R2FqEiIJhtQvopwlg2E2ocUs9rW9KY7Dy+rxN2k4kEQo9Mz446E/GF
U6iotWNHmnDKawhz5bjwKqWoR5nRBcEGaU+GUkIpfuW52DUswcOM5Hj9GCctQARSYSUS6NYQqhdt
vzohcznW8X2AKdrxqPlyxFnkFgaKSCYNlMLmIL4kJX1Bx96sa9SOrerEkpWDF9Kxp1RED/6snzEG
SG/hcAj5nuZ8TyeAABMxaYgzshHkmeUhwXDMYd+SzwwgXw5sBlx0TbNtAX5c3cYkAG1XiDebmAAr
ZY1+hpBrbL2CzSvZd/He5MfKo/3wxj4nWi3txTuUrHeJHETzAbj2EUTRY0Zave71UQeM2q8kXgJA
RhZaHoEhDhssWMxzRgrADcqtC2oSyNuRSIlD/ZSQBqjiedV/E7wzh8cISj0WHwkw8ZSqCGdr2Gjb
ZZ1hKO0Z/2C5dGDBTMxfdCCkxBJdRkV77FThoNJWxuHVKniN+EzMdqdQ71RmezD/NlPyKVjix7r6
xVyh/F9nQ+FxGkhAC6N9lL93SPdlAAvhUcUkYqwEHsI8mzPKcrNF9kb8qVEU/1mIiR2Fl6gjOmdm
uI140tE8OgsOj+qo6JhbERbPvpUSEgaaX0ah+Y4BijlZjJYsdDejU6uLI6UPRdWw1a0+QYZQ7BCT
oL11u3exijhdGDT5pLZDV1DWIoSCt2dWZdGiY7BawbVSptImbdIesyknSoUejcASt+NU6ZBFrXVZ
X2nAF0ROmLZpn1K+Kim2EhV+kp2bHdmZHeot/m0yZ9oIgEbhTAtZTOVsDkt2Y5CXWePEL4r+nA/Y
SKsrZxRECawrH/lHJ6LuNeor27li9NTY93EDoBbXovG/6imknGN+YRcqLAOEu6SH7xF87Fsqyqpt
tjnro4UOAG3lfrQDri4RVSTfaRW0Q06REP5Qm46TcZl5xOXe4HiVgeFG2EIFNhUZcrcSv3FCJzfx
w/G6DSbtCc9zqR4csQ9FtG4ia4INmmnm5v0xXciPTIKDQTDpslmtAyXBJCgNPyHDL+a7oYofbKst
6y286qNhG3sSkRlyDLiJwlLwNAYdn3glK2SUm/SZr4pxvsukv+eReMmf6OnQTCzmtoepUWx2IchA
wZuwAi4aMbRAus+shMS+vKwrtV09rRRKcQ+IhbDJE1kxu3RaZzfKSYZQsZ6g5Av4GIgwD4VW4moS
RWkz7pU3lmjWHy0O1yr4TmhtPMd70c6x0WEGbzbldZyKaxTplzxUj3FPNy/748+hloqrKSRn00kw
/s3SgOXI3DX1fRxwFMvoHBS06FazZ9izN/Gw5KgIiwLvbcf3maMmCuxZedWqAZMzcJuA/titpfjc
ivFZUeANTROT2PG94wBcZTwL1mCUCjWuryl+gUosGSFUor/OiVH0HCgpZClhZ816Od1nNG1r4zZh
NLRceX5o2KEldQab2rn1jAFNMPZ88ZAjFfvENdhdoXo2rjxgcXFS40d6a58RWFkBCTA5ArsyaHbD
uW9ir1XRLKtMabc9YYAz3ERdfwsFyYHdQcoI2h9jdDtQGErFogOTCKDHgjSt7I67p5yj3YjXqEQH
lBOHbEqgDPnXqCtSoPknk9sq20uiX5TCDqbpSOF+Apt3GfqvRGuO5iQ9kBpaQXMWqulNzE/zpuCp
Yj9wsRW706zQZ1CQpPQWY+DCdWwz1DjprjqNZX2NKj+md2UsMFWoqVZXL4XCHqOh1Wg7rIJORFSb
8auqLK+w82Z3SjeCnHiM2B7YYDosV2Tr71BS22Ye6YRiu1d2AfVhhokWrgSkCJ0/dzGIYCnDA2QQ
HWSlQu7gRmDevxBDfgwK5SBoPEJLWqecu8LSTs2+7LsTxnEOaOkMh/cS3aSOhZs0exijhEE9VPwU
aDm5Ggfk9xDg8cOJQOzzA0EX3Dc0ufPsjwI1YYluaY02zj6qtHs3rkG5YMGyp2hCvwEj45OsH97q
7tKMm5kElWR7m8zI1prvSiMXqSb6cpeQh9tJTIaU3oHb6JgJSG1zo3aCM8zZvgEVLZO9dtrCuztP
w3AGvX2ukuUsfNZW5YEA84pt3hZ+PsEXKgDClCOaS7CR0v5W/MsjhCpz5hWmgJ9Pd9uInU/Evgfl
RKdoezLAuoARI0LfSb6kSnCSlNJvnGPVihu5TvedKRMh485ZdyxKKEjRSbBVJT4to+XP7O+ktvWz
5aNSz9CmTlKg+aupMAHM/RMhJ1JrwysCQD9MnpJffeaoxhEJAqGvgHLBactzEB+cxGlEsBIlJSE/
eiGd5fqQBvqlz4OrOOg3rZju7RJQaOPKl9sH1/1VwLwz1I/QGQrp3s85vUt166zhqt5vugiTimyI
5qhn9BvjNTCbbZX+FNnRCIJDOo3H2gpBGLQ+aTS+FEenVotPgmfBNxjNZdMuxaWtzXO2aCfj2oWH
AVLPmD+Vz8CSQVlWFyHZRfniq3XhS2Qb6ijFJiveN9DDFWIe4A9Lynt7nETjqCvkVHJxdR0mYBll
35t+j0O0EJVJoMs27VD3qYefuKN2C/2JACLlrCqNnVe7YdyGneRNXYYwfnKxr+3FcwNYUMLMChqG
0iPScMTI0r5fTKdBgCZdxIziRKU1x11hWCcBuW9KdZoVVGlWcUZ1f2oMfBVFcoS70wx408p3ChPf
fKXdGfetnICj4J1d7FwZPFEevP5PNqjHzmJcxoIoB35bSDE7Tlu/I3/nJX50xnjnNzgOTUttEOyX
T1WSaeB34Nr3iW6Sdo4eD5IBH3yBwa5HhoR+c5JsE67GuyXK7ow5PdYmRgpgzthL7lJ8L0rGwg3h
k0hOoKLdUzZJjfkH4OVGNnqMQEB0wOpRmRC9/XfqNx3isOajaBiBSxsAjMEu8dlSTk6J3ArotsUd
qf+xpehtjkpbQuL31HeNVpzl81SymVzFrp8msVRS8R2F8DOhXnfFhSLzXE+GTxovYzZbLrkhfEGS
nbclSh34KXwYYT94kFSjCmE28sf5JrPXUcVnUrzGprJ7Eo3fovDe5gSfsK1DjfIe/inN2AHxPE7o
lBpSf7LFoTtz8Ek4JtJ07WAttEBAGtMioG5K3DeJglhy1LBHlGAcwzo5JiYhbTG1woLvV3GTWeNG
LF2VxNhkW+qmPbKsV0+sgU7jbBMP2eE3FyDAGjq3+h1crfTTDzCpEBdbKsNCCzxZBiRDOoSwuWR3
5G+q5XtWfcm6eUCtLbBEJyXQ0CgsmMHulID/uI+eNasKYT7p0V4xY4aBilhqDHQGZhQ2VIbvVv0F
ItAjVs+TPmuyyAJY2FicggAHk0pxZman3ECrsuI7sZH/LdgjTyEnar6BvzTSJFHYrKTQcWMUDdGK
gtvmTMby+xgqtswfgcGbAcwx787JsCNxgYCG6mbeDU288OiCgkyKeDoP9XxSK/DuenvUzH8aT0Or
ai9LSOdgHs9Gu6vhV1msTslQRCdQWSr8bLzADJeMDcVoiPZO4S92tsZYMGPfp/LW62wZM0pGQveC
hRvDKLamDNbjmah2mwoOMzhkExWLnz8iOF2mXh38/GnAvQpjV/2ajWcWFFeRT3sw3ngUmvB3YWwm
96daZXWQe23yYU4bV+p7W18gJusw6N8iGRF2ZsthZ4twuhWJAgMFSv0VAYxIMB4V+7LSHb3tHVKU
cREiePiwRV5GRrH1ZroOSgAXk3eqTM7DqFyQ/zDHJz1AH3gpMFzhXN4sf5nKndT892PO96EQnNOO
ucivEM3nFokW4dRcou8N6/cIRSCKwwJ2bgUaLmfOLDE45euKj3sT8LwDd2TLtFS1Da56NJwwrje1
2NgMh7A02LP4FChqMsF5I4t2ql5CGpy1cXo2C5AwlouiAdRr1wt8WGhWedLwX/sxuYjtlbLyyTnc
ZJbfHuoME93HMLwH+dkYAYCxrJAujb7sA+L76pK1POfOfJim82TojhrALJm9xGQiQ7yrMwT5Ff3u
3eh0qnTtELPvjIbNLM5EGDXvViS8k6zwsWjrLsLNsWbQ70NWIaUz9CS58EIswGjbNVwkqTV5MVAY
GYVTS8xrwWiyZhxdNScD2gHeTWRaAv5yuSVdhbz7TEvOPJWzZf3p8SF3FmGA6lOto70qKk6i7wyY
2XMMx36T6vQc0C3wr7PJj1TLYdE8LXjfs29Nhach3w2nXr4R8odvOots0IYCgMXwe0IrJjMgHfS7
WhaP+bfPOzfGVSMYjdt3GSw1JBjXBTxP9Sk5CyQv/D/Ik2XqTfwseiqzYfInaLkGLxFQasVQ/RX7
MqJwifAJmd+m+jEATOt6j2NE4e5iQL1F7ofGQPoJsENxwKQ17r683xC4WyR/0vekHm0FPz/lCc0H
92e0ODcg9YL5L9IFOxbg33zyS+iYVVjXiK3NPgx0RwSv1zDe1OSWBdFmga8p8IbX6j7ZWhG8Jv4k
kdwbZ2DRIs5ccRdZ+iaSs8Y3mE8s2PwmwqxfuEpB1aWR2XBSjRDFzKaudjLJkJ+GHWpfKfoDru5K
eS/fR6iQBqkS1u9QfA8Wio9iG70qK7IDudkWMmi1wrPSP30T8Kv2Tld8Cx3unPJFNLhnqFfD1rtr
Rt2AOVECxoaAtQ+20zhzG8W7ZbgFlh0tH1qWXmtpR5xiWL8LPyW85SW49/GlydpdBCO3PRawluX5
rvaja6wPAhT7zxSQy8EFkzXadpRekcDzJ0q5U1m+1/AsptQ2sJEEs10rWECifmvX5lM3btLAlipf
V2PxKU9WeBxJanddHxNEs6xvcl2m7xhvY4bxUUQUvJFq5dEyQ5OgrIXZMdsrJWvB4Zxt1dJOBlwd
JctzoPqTShwUfZa2R026NF+ElG2jEBafx9tRadKmP+oJWi82myvD/roCrKph2/poSFCOrjPJcHEC
IXwkg3wfF7bDeXGrM78f6BTy5FKYrH2bwU8VlH92ifQ9vCS4uoDiSSaedqxAhi0U4S4G8pH3+i43
gbKPi7OKo5ajFo8+X5FKI3szgiAc/wOYig/hqUjJS8ecbY2wg2RcgCpFsh+mxJr2FKwYkAY0Mfxk
ZL9IydGyxlefq09hNh6SLngGL5f1kwj1f3d8YewUECWw0DuJWS0VM/dHo5wDpE5wBtsM5QsvQBgi
RYfbgKV2NnC7Diq/p87dUH20+fQhV+1HQppshaA0b3Zdp7O/0h5d8K9KyyMWjDDtmTOwW7T+aXz6
I+KdjGJOrt+X7I8wtluetcGH3VWvLvrRLMFGMckaxyLd4D0eWuzHgJdjovVGuhjYPi4T7D419r1F
wASmCYsg2hlo0/CG931XCETFxYM7W7E75ss+qbiSS9GJwtQhnyau/7TYbKqPGIRJCCx/HLmTSf0V
5d3QhHy49SnI08tSq+jGRC8sxo1WLw/CmEj5UPWcoRFRWA0CPnPc693ClIYfejLBG9/H4+q8IZNN
sGyrx9kaEyGXdO9W1b5hTfisTOHaRO3Vgi+F2M1sAjfFmLi9LeZwM6P8ioLOIoNoYk+gtnsLjazU
YB4TqHbr/KJKIRsx9Z5vThWzGQmmmOkEX/K+1acL/VOPxUtj0IoN1VSveVACt5FuY2vd0o6gVwEd
Tf7gymHo1twmeyToskOrNOXECLSq20rExEqGzXJ64iA3kGQxODIID1ZM+4/TzCA4gvkkoDYJLKZ3
bXtrt+C3gVPNL0nAJJr+kKSxM8inFnIci5LlDfkqR7BcY317gDwhnjJC2GOR3ZMNVpQZdh/9jt34
lt9FAAWEBeksHxdH6E9xYDN45P1PsdnB1v6oTXmb0OnkhReFQKJ4kS2KVVDdO+CU6BPXQhZ7fHIN
Jl8szJc6jG4VITpNy0dqTLdRO+T4qw0Wi9x4wcCHUkvCXfhJ4r+dFRxTrbsJCAGlH4oTcvQak4Wy
Sy1HROr6Dg9rJK9KggaZAmDVjegckM3RF04tsNUBQyAzjBsFuLmbwvpNIpTRCfaUxZWXzfJYriY6
yMhthwY3QkgUgLIHP+xmuNj4AAc0vx0glOEjG7BBAK5qCDGfLgqGNXooEcpZbMSXciRrK0ttLVgu
+NsHrXiqYvYUK/ExxQyaS5LVCpKzi+w2GtYll0aa961EvgQQLdH4xPo0Yfq26OSGTtx0XFRMhgBf
MuGBWK8F0Gh8kSIrzdNtWMB77v4ZnrzglezO0cDKonJCtn9GJDOwoir+CcpD28lwLQHdCYtHSOq2
4uPhehgEN7Y+3UJHKcS5mgi/ck7ojFK5pkTrOUAaQtnZRwcxo1oo4j9AbbZFPgA75flve+Eoawa/
PZ1aiy1f34bpdkhQ2pa22V/5tgXYFId1eS5hwNhkEQupsxbGu7qdNhnHrxij4qLGILV2XHg7rH47
xD9d+BC1S56xf4r+Ra10x3Yp2EOIuZ7EW27WXnmJ8oJbdWdN9JSozlIZ87pZEvqGIh/y6N5MmrvF
wTCHw1vQR1sWRvVByytb6PCIjOExTw1b0869ddOMfJspI3FOZ7GVHxC/H7Fu3ouwO2RQBkW5J8se
XnVxtQgnbyfp9BL9obauct0CQtR2kZadBLM5ZQZaldhXp+5k8nWbUhq/crnIR13eSalpY5MFRYFR
05M6hN/yvRAPNVAmeTwHI/STcE//3ZFfkdYJcCauadrYsbxmZXuz1PRuKsZdZsZ+s7LKN8LyFKrV
KRH4Z/r0VEU6BuvJT4XEBwcwp7cZym1lsA0E9KgKkK1GN5qwfSWI0st6vw506cYKsEU/IsimJbhF
9Xc/qM9saV/kVhDbHLyCeh9H+kFtSe2DJj0n2BrIIBDKg3lP1HcOeKfpLgslySD8k0TjUcvCfWTk
QdipXTH+KIDB5X9GKE6i4i5R6Clz6SVN75n9mZ2og1cEtDCy8UjxfutE2+CGJJfV6RYIxD27kyA4
DWZ/0lrLbwY37M/iDAe6qS4tJ8qVou2ifOrkA9IGWj+YkPYNLcMyD7zSJCZ2tuWzBNw0xVb6Ec+F
wGYsYb+MU+A1R++mxUiFbRIGvk518uI8VyGC8XIXFkfePGgO/CZEMWe/wWBrCIhnpPI9sIlO/zMe
yg5uoEDr3yVvyKMxoRSzfu7K4Kw2Ju+CfA4F9lTULujwBjU8s6Q8CT9Rx5pgp3zOmkUsSY//TuUw
br1gNNwslLftnG7MneKlivfDvVk4dr+ZmnAfWZNT8WkaI9QrK3DrPjwQY1NjnY4g9+4+VA0730cD
zS9EgyF1nddiUJ5QO+edr2AQLBFARM+UHR8tQxWQwmUeVbaBtTkfK72G4BexQ1sOspUcFttkayJe
yjubUd5HBkph7jIBok8ynIsqe1UTbHUGAxIYDZ3+DGlDznTVHsU15WaroMsP4SRonXHsuVSldw2J
YUsfWhcxdPAHNqgtCCAmM+SNQyv2lnj2E5542b+C4i0J70uv2Ay9qYD4i+O6TtSZPULsx0c881ua
RHN95fzF1cJm7qeGiF5FJ/Iq2wuo9ttmIxOovTBBivDWgRNRtrFQXvXyf8yd2XLcVpqtX8Wh64Yb
wAY2gI6uumACOSeTs0TeIEhJxDzPePrzgXZXSbQsnT5XJ8oVssUBSAx7+P+1vlWsssEFzjj1cJGN
zwmiE5/UgqOpPRTs4Q0mbojnu2UC7/Fvk2I4kiFrw2/DlHHR0wwr2cYGdL3ipae+yumjmNpr+6mT
/kpBl+J395AfbCyRSxveOVVBu7WfIn6gxTs0XRHgnhYl0MPpKDn/vPFsNvwp7bWBSMUMCHSbnbUW
wgR64C/Bg2af7QJiDJVUxJiZ+clCPcUTX+0aXArRE58+FDgEnpoErmGTnUf8j+Yn3PduFRgkUqLW
iPcx5Y43b0i1zl6T5HbsWJE19E4QeL9O3b0aE13zauD2JjhjK84jKc8BKq3pym+ROwMPBBMMA/7F
7G+N1nDbtWOfxsTe5kO1avZOlcJ/8ddTWq5lfMvOWp7yCvOY24+XwOjcCu8ghthunyfrwboly7Gq
b0acD018S3x1T1R1fCuBh1EDq6E5yv5puM4Slv3ippIKWzblgkZgaz3MVGVqUbnFtmLzlzdka2Fn
Zcc8s0nIu2v2+RUBDTN+cuxC94b6rFN+NfyDEZ+q7ouSdvCPycM4lsrn1CFO22F2pACoDuxcv6qX
I0kv+BMve/5s6oMaX0/sGgnfKcUWWk/5UW1fifnE1dRe1v3k8Rlq/TApwUPpoDxQQjeAa0WFxbZO
k2mwoZ/2bZUeVNU59Imbl5WnOmuVQMzadMMUkicmKbrHfiQOo9YcZ4QTE+FvrPRt7aUwWrbkDk1l
ZWua0Q5T16quyDDOkl3gzkZ3q9jhrQJvDIibQccrtzato9MBZZMP5NwMl8ECKJFCB+utVoYSUvf3
mQVAzHCJUtpbYb+32IRk/USMqKv21CJ9hsamYK0E5qKD6DJDSTTdnrsMvobKqu0pzh7LXJWgO9H7
iwOfHKdrvETVOtSsB/AaVFWzCRVbZ7gR3suWQu+n6TokOk7BF20Unzt1NRcB0tMVty3M7JVinUu3
lPcyxQVjb+BIsNrr7a8O1SAtYrpsXiuqv/rlMISbJGaSxkLeJZjyhjUFVbYboqNFjSusZf4MTEKO
bnI0KogLCiLRtEOc38TcIL//mlUAlVJ2I9Wmd1ipavgLUbKbzCxLvieV9hwxPYss7rwWXdls9nv+
qOlBtNNuDuV2pkae56uBeJqU11MfVjXel4AxarbPfXiVTPKYRscgBQJYHMJo2mtXqWO6fvdAl2mb
hAhR2UZ8+O0///nfn8f/Cr6CdwINU+S/5V1GqGDeNv/4YKgffiv/+Ovdl398cDQdnAUTrES1ZJia
Zth8/fPzTZQHfLf2H7rNPswcYv0LxFlr1xn65IVtVKx9YLgn4RNgHytTcAxLW79pmYZod5bsxtXC
X6e2ioRTBuNW2AM67q6u3A79MlwYHn1NdIKgewntIVBoKSVLh3GOdfZqU3ka1ZmCb5cQB2KMgt7O
MF6zbFC9phy0LYVKKmEEMa9zSUtdyZvYLafYupAlAWdWS58rzni2zCoqP/F99GX8WZz/47dvP9Co
pFQI1PqrlQRf3j4YGaC4aen+wdSXUB2juLiwEdleZA5awXCSNMcVsjXmHGmWqdJ+y8rRQVBv3HYR
69t8zi9JxH3JTWoQWZ89lXbYrsagYP4VDMklEeHqkIeuzKMvJD08vl2SOY2pZhnmwppCiSdZPvcJ
1TDdBhhoZURfQdcsoeKnN0PV0SGekRxQyNVZwZPwp5Q9pQWUMhey6lkLpAxXC8zh7eL1AwIwWTu4
y8pndWEFJyr49GbKArfocCsbCPFH6sAr4VAde7uu9sD04ehLP7EbJLX2kET5f11h09QYKkN0FtUE
lT5B0/x2qWWE0KiyCLV4u955qlJCaftbtYaRU+bh6vuLbxXj6RAec5GuFcrIuAdua2XdgJIRERlZ
55FUkBrOx4wprcV4feJpx4Xaf5pgTqar5AGzKRz+8NC95gXcW5RxBnps7KbH0E+OWu3aqKHo7zAx
+IT8dqhspsbcC5Jgyeua95X9KYRxKtalXq1P1P+N6aIEcvPJadAMjQe/SS8DGV5OuX8qK+2kM3jE
rXm0uuIIqfzKgGkRIQNrbGYzoMwBv3eqykNRzvssMnZTTJFNPigwZgZkBWhQNKTnviLoqiO3N1pW
6BkfFtAPpM4SFmm+GHu1M/lmqKHoJUNbXbbjtGrH8thdw5jyYZbn0XogcxUJw1D563Wx1+JFCBPt
nBdLauu6x0+nphvHqqkRzZuxh+iN+4xRfGL4xhDZVhCsrWFzMW8zlZdZngJvPJi1fZ/5w32PbCo/
Z7oOGCq79CU8+o9+WMHj2xrZTTP6ez0DlFhfzqFxVMhaCEg3AcfyNF8K6pwNgF/WFmWdeBK3B6FR
ntMkXkSOKDfTQSWIfka08tSjjy/zV8vqtzr0veoYZuEd+Wx3oNxjDOg9uSbzq27vgDruLYy6dkdt
nwulsiaAtuDfovuhgElqDuJODW+ocW2cQxwElGLFpo7y2+VNAJKFcZL568Q7g1DHSv0jcEGj2zg1
6mqXtOEqvhzz6jzU24jegTx/bNPmMIRErSnKHUnw14nKO7wa9wkguuAwBSNP2WMBBCCopuNjstN5
/sqH1hPgknDagerxFf9jUk+fPHU9NNOn5UXLZMGfdHCI1gvS4aFpcHiosEDgH7ajdt1cqeBgUXeN
PZRtAKKWbI5hIE96kpzH1oRqkq1ui7K7Vim5pgBrukM5E3wrg2N0axyC9iNbxY+Dk/EE6tvO3Aks
F7HuHJ0IA4g6nTIfRwo7PWZLxtQUGLMLrfIw6t0Brk12QY9bs24JTr2tXq7HAK1YoGyuG84Je25I
3BJuHn8Vn3z6QV36qbeRjGgU+xIgdeZAsO9ae9SuroNJI50BhTskkwySCf8jshk+BxagglaZDa3N
dNxtTUNSX/dKvAbsdxHSVhJdgQh5cnvtmCLJgrCkXyYoEOkLVCwqaBke1MtAPP18ghPa+wnO0VSH
XZquCcGg6ejfT3BdniZIMqX/0uJ1org0aFG3sqc6SDHhavTGaKA4tyF+pkdlMoZDPoz+qxQ99uNy
bs8BaGKWpXlxa03Cf4lLaT7q07KUH0yaWnluWTunlMF1rBG8LCd0KitDGA6FyLBs74nWaR8nNZLy
ok46G0920qhXtUiVM2bDif67301PQcu4ugyg/z5bHgD6oA0mjGlELS/mgN4YVBWE+L5Fma7SjB2H
7T/XsqYsBnroFIR9dIkDD3OrUsHpzH2yTzEcO+uMGLntrJDq+PYRlYrfXfRmhXqLz5kSMuSSCY5m
Ug0k1IfA8d4+sdkY1Bsiyp9vH3satdINlMpfWVNrkW8eVue3z19ErVynkcRuP8MsdMxGcZM5s9bx
SN6EWpexO2eRQ6JXQ9pPr06wVuLgMbB1HBFa2WxBf8Sb0k5ilG1ViB6C7rfDDODGeL4OuTqPByei
fFJmLLAMUUJYazHjh1ND8NMwtKd0GNLL3GQa+rtLqYW0HibjS+pDeO3meV6pUHcv9Jb+RtIXJ2dg
htXw/xDemHLzlitt5/ZHI0+eBTHysHjCu7Bkl1OQuIw21ycTfsH4mPGA73G5CU0Uwde0Mv4tlOHK
p5Z8oRN7C33sa6fKkGV/EIJZ501PDE3Q7akp0LcBUiGzvtfqBIiXsEF7C+ZUq6YrJ4uuhDVP0E1L
pW8VBfq0ert5FmGN4NNaBAkYMvSxuMfDuy3b7Nn26Ry+3VHcgYK0hP5cV4igep9954xb7IJZjiFU
tTiVcH5wJATHmrYLskcB4hOFo8zqU1VGVBB1/W7U2T2yzHml4AsjSOEk55o+z6xUmz8eCAO4iuG8
ttr02U9HfIxxOCMtxKrRJDQ0SmWMgDYqT2HR0PLzYbnHjvGS6gY+DVRqb49MkCc3aambGNZ5bFqM
/KzOYGf/+9nBLHqn+OPjJLlPTUuEkJLUrZtJhdEFzpX79jQZgu5HJYoeRErAvxkq5rjgaYwIFqSw
oDTIDuTMij5x0n41Rux1M4We9NvDRpytxsUHNB/75ZPRwXSeaF5gUqlW6kCTys7AgZQMvBeGErOF
nMa70lDRkbXN7dsDOTv5S2uz0ujpZ67sCAkYWqwHv+fmyT5S3LdHVLcKlPstYo/vX/nW6ZhP4g2b
H3WovAZneVoDrkDbiO1vWE17ogz3WRetlfpTYKbEnPQH+zrdDdXnT607m85DYomPQBqw0BAh0Rdu
H+nrmk46BhL7CXBRdkpRjjbioCb+sV8jU3BOQPXZllTVADlw2pgUWNhwbgxcM0gfD/Qm+sdRVbaJ
GW19PIoIUBpyKJF21J/b8F5xoPVpOAGgRGgFsVPTamZ3U+UHOzUPESA6AiW1fJczwtEKnnplP1np
gXwxkFljAZ0QiS+8j1Vau+04nvo+vqy77rLSyaUJPbyq0jJha+BFSJ2Nhj0+Cw9Pi+qveJwR2XIr
lLvQNu57MCY35dGnimLembm4jomNg5EHjAKe2zEhlU6BfmC2zrpeOEFLKgh2q4JQQL/3tEWLu1Lp
rY/9sEshTiOvLYh/xhC1mxxn61cGpbJ22+KXocNu40y/FtEFiMh6Rc+5nNT7rhV3QTLcWkK5no9N
wwq6BJbmrKS201zM3iK9MpvgMssaQp+nq8yrFHWLhCzSMyKXxS7Isr3l44MnRyUijrCQ3YEY+bzf
6xL+t+3JgkWxPuxn9aXX0MgueeIOYkWa34hZkpVOtlnBL5NOv25YVCh0uqZipeHRov+9QVqzqVY6
FS2krs1sbxCllN1Rz+TxjoaB0SGwiRpWpK117nNqnyOiXMdrb1FbChRROKLJ9iACLtxHqO76kxxt
6pXRegm5JxzuLeRe5P3ZdtSzLNpztgmZX1gGy/IwJtLr+6+8Y/u+yfeiNnYGijQroafCINcZq6u1
Kc6O0h7bgpeb7JFp3hcE5o7IWD5fZbT+uZTHPim2an0uPheWepo36cdwZHWJDI2MxF09QEfdXPk1
LAT1NbQrnHv+hotNIHK8k0B26xn3TzPuF4Bc8rTsLoO7K8aitYoGjcAOrle0GVcXZWkASKZKQf0A
TUfi1d3DBApN/aInHUWNwNOeppFUhHKVfVJq+AEzXVsFNF5kX5jU6dDfuvJW1xn2PeeptyDD2/0N
q0flpGHS6+E0sLLtX2MdE6OJLvO1KYojaFMF5TUmCGfBGeT47xXgFGPERmSLIFG32DGn6OqFudWi
AdJovG1jNEMEURQEUWDwYI87mnKD2lsmyHq6adcsN3cXWsKTaedlVLUNWIy4snIjdUteaCradBJC
j0xH7sfKcoLVBk9bKdbO00YogpIQOiYYgvLQw3nO8/SUpPYONEs0oKzmdaVasO2JOLxNLWialCgR
yahLEC4wYoDvCaWBCh+6lvnHUuqnNhsugY7B8wCdNmka0yBrcwigJur4FsqiCsQKzzXlKXPz+FiD
ekJPBMXZPKaTOGqwxMNTrikXgiszygFNeMZp6Qe99RYjBu6IfY0rpF56Wdt9J4gBOdz7yMCXKQFp
b4K0ZaGQwGWy2GMAlcHKbm1Dm0whdjNpQYphHOzVbRoXp1UvV+UmE9NOxEv7Qe50NJUl1qU5kMg9
zR2tHp4WgqXvHXfKJXPgRXvvz27gN7vaIcI72WjE9om0YNM5nKJzNLeXpMxtaB1tKkEXMeNSaNlG
64NNCi4tmDBK4MLQenjsm1gZN5Z73YvwMFBRsqiyDSrj0UcJ/Y/kcI17MbUHGflHPRx4FQkEAdFN
v8DHmuGShpgiqJ57Ai6dbT+TdDD7YG0wbl5b7jYgn9sBNZTfawNQ0xfnEQAIvXhXE83R8EuUKxE1
WXk5q/jJppTQdLcuAyq1wZXiLhNc0c4PrZlTakWmsBUZj92GXWu+Q/QKFmMT3s+E2huX9o3vFaF+
jb7PEvq6LaEmIVWYkk+S1J+0m7yBXOSa/YNjHqdAu3jbC/znd9Wu5q369bkopzoKwvbdf/7zXH7N
b9v669f29Fz+9/Kj//rW73/wn6foM4jN4rV9/13f/RC//8/ju8/t83f/geyZXJfr7ms93XxturT9
n7rc8p3/t1/87evbb6FO/PUfHz6zhWyX3xZERf7hzy8tdTzdZFvzr7rf8vv//OLlc8bP3d/+9hDV
QZT/tmvS5/xL85ef/frctP/4oEjjd/z8prBURgDh2Ibx4bfh6x9fMn9XbdOwHNoiQrc13fzwG6WX
NqRMaP/OetXRHMOwbeAewvnwW4MKfvmS9btk76Wy5zMsXZpS//A/V+HP6uQfN+hvqpXf7eVM0zZt
VNfCNA1pC87G+n4vp9i6PgQ55i4HC6QeTeTW+t43F+YHBdHlV/y7HvrXQ7yrh0rd1BwxcAhgCCe7
wNVKrNsC/KRejp758POjLb/tr0eTjqNyaRBALpvXb6qvrdInQauqvltPcpXn58LA+klufUJToIjv
lKLb/fyA2o+OqElHMyQtVsMxuFXfHtExi7pSQcG5NiAB5HVqeihs+AOa6lY+y4Oc7AwsZsVEixk+
35Ks3U5o9/GpLRd7QkpXA3FSCYL6+Zn98MTw2Gi2So1ROuL7E9NiQ0uLefQpPio3JeKgcAhgilG9
WO415asgHS9/fkht2fu/v/zaN8fkaf/2Yhh6MElVxQ6dhL2H+hI/6bOFWi+fCCAAgo55bMwh4HUx
OcwgaEbn+PMzWA7wsxPgnfr2BFo7kWYNRITldLyK1RCPZ7L9+SG05cK9PwbBfhT6VcsW8v0zFltT
X9hByx33i6tZzWFrGFuFYyXxpbO0cDJ8WKw0mxZtY1tcgWuarXzzi7NYPsn7s7BUUzNtVQcA8P7V
rWk4U+qqSbzvn9phBtI4uTO29KlJt0lOc60KCSO4mIJoH5sOD0DndtNDldn3YdOef34y72pCf7zk
liGF7Viajsb3XU3IIR8+ED0BaIJ6j2+w0si2DnnKCRQfRfa4w4aL0oKyptr3eTlDpaGw3w2eCMTe
RnPZVqM7B+Mlouy9DbugQ5WSVxgVwf7GvLM8MMfUwXznoKxFAgUxsKfOZcaR13eT+/NPo/3oIeJV
tnVT2iZv9rtBpKrLXBph4aPFnF1G71Xb4KhXAs/QwftX/abEpJDgTYLj4TmGyaI+RVX3GKKW/Pmp
LIPH+5tMWLmQpu4IQ8ql2fTNcJb5Fi/wkPtL91cdwQ+woXTq7KqkMiiI4xA6PoVfPN/Gj15iW7V1
cuUNjWno3aQgAlvz6zbmJcYlIVn2QPSch2hfUdio5mGdzagywk8aNgYVkl+MOYuE8LWaKMdlRIuL
0APGfdQn59hFGRmepB3z8s+ziRFsdkcruJbJgFDuXMxsTYksEhIABqAYSE92TE2NMDinrM5lMCOm
n9yBx1qvCDcMUoKWeo/zmszwFy+UsH/0RtmWqoK1toDev3+v5xAmldJajiv9ZKsZmVs6+znNgN8/
6WN/SLN2189XEtBgisS3I1K+bUnwmRRPFz1uE75ckDqhZcc2ee6agDRg2v4CZnARPY4j3W3D90pi
V4fxXPFgj/DKSsQyhm+uZvIaLdamfjwQn0A4o4WIphaM2fQ55/hmqpNtX8PSBA5rgehK6arVXYXd
JoU/0nujYG0MCyHPzAWd4S0XXEUI0sQdWwFzxdeoNaEkg//SIDWwmsEbK3Nbt0sjeF3gRAud4VIQ
yYTMA1d3da6s8VIMw1Y+Bnd1WB4meCCSPCQVOzUCe89Y6g2T2JsOgw9tSCl4P3sAYkF2dKweD4kJ
IZqPIdh32YG3nJoc41U3BJvBQRI8BYQQHpnE9zGoMcbsVqaPFctuUSNO1ZvdgOinafAnRBIGOLIY
OByKT4gkNb1hulIFkMkJ3fY0EGYKtTMY1hAl9uh1vNTEDsRdqVpjr/CrGJSWFp3bJydT0092QJ6u
DHGoIwohZLpoADAF/u3sVM9MYN7YAMhViHEr6/FSH/hghv1AZOGNlbRnqwlu/MugMO4qkrMySZLA
zESTkIsXx9d1DjQroRGJzMRhV6uA9O2C9mxjkZGMV3LE32Bd2fR1mJ5JCou8tFyeabiaizZWvzeF
ATrFfoiXGdLkvCfHk6yfFkxk7CHNFifoqbhhfG8ZLwv5GnJ3l0loueNVemYpidbdM6qnyfTvUpyF
CCMuIrAgyyMSJuF+RJciJCdXd1hpGI/ncUvlbunSRrzB6t1YT5vaT10UWNi1WDQow3BII2Vd58px
OVxBryyYm7PDb7MgRah16gJsXaUgHgLFy6z8ajkYXqTNnPZeKlvc9SGY93DfMBkkfrSybbw77Gko
ZPMYE9eI3haRJEJKDY1aG9AHLVRXiYksdqD70JqJMUuWY7vqrREaCWuISN0kvnmoaXel4UbnEyFj
Qy9FbGQX3qTNgPgs26qYzObBdLvXrBnWlFyvw9jT8S/4Ggsx2jWx3a+R9ebK7fI3Zs/95pYARd8J
gtttm8tiyvsmxWzRIrnuFeuQkVVho5oOWcrGsG6pQV4sp1R2lLFJAssQlTWVXKnMhjRt3RF8o0Jg
tE6YUZOspMmpZjRkYRXzU0uBVcPBpnIvZm5i2iPGY1JvGGCYF8jfpi5OIDO3kH6a5xvLgVJ3uaI2
z1gBF1mwjwyqzEXt4pYBmdKYQxOBnon/Y91BoA2lCPBkkqCT0BF9qgj59W5dILtRFE6O/3eNsV+e
2XCRgxPLEDN1p+a8UYD4oCiAfEE0T9ADfQw2DRRagzD6PrSQdzmUb3SeLRVQlrWvg1d2Q/sEr+LQ
cKgx3CwPM+SGvclgNGTZVU0zC6lixZmkIbOsHtzKMCRXnIWBwfOv39laR3s33pva4AXc3WUNkaBy
1erosbFykqI5SWqHCIt8BoUexP8wcJBk2uj8ZkUhzcZ8/Pl8/KMpwpG6bUpVCst5v+ia6wo2a0uS
pbDrswXsNMjHTWfqv5iCxfcikj/WU44tDItMUWlr8t0yNvaNtKxsx3FRJuwz+DAhn7AmHjFI0aQy
thU6k+9iscLQ3gMN1moKAX7iVjwVRevaLD19Xr+5gXY/+l6vcuMAyos+eQq0uxaupV/W0EpBdWOS
HoHrqeaK7tKvllI/WsA4toRUa9tsycS7TUgr4pBcXPSoQRQ/+sPZpCjWoJHVRueOdcQpoWA2mATL
g6ce+VNJaPeSFSS7l1noJ8PkxY+NRRN9YP/2i9XVDxd6jmPpb4toTb6thL5ZXukmImORIrmaBkYL
Bc1m0QL9ml86HqIWXZGEJiF0c2VBoENn9xxZ7aqyjC3hZN7/w5P1zam8u1BjnylZY3EqphgvrSqI
L8KifI4b6+7nx9GXX/RuSWmpmiHAPFkaT9i71V2fVni0WuG4hMg/lhBrpKWQB2ZuUzNzB8x3y3uX
I4yxrMntGJuyGaan3h+m+kwXFn8MCxu/3ilqTyqacwyKc4FmOOsWsmv3i+289oMXjrWYpku0GA7/
8u6yyGCqU6vWHLcjJ16Z8BPXjIqkYmX33DkgVSFFT/QMPP49hHyr41mZk+tlUMxYb/z82i2X5i+X
TmimxayrmpC9v1+NK7ElwmpUHTfTnkYI6IXaHZZdTMSKl1jc3c+P9oP9u6XaQtNMRGT8y/ujlYZV
JGnluDrYVthOMib9xbcBRE8bgTVdaX/V2Vd/sPLnkA7dfepLlmm9u9qprMcMsKBDDZsVCZNix6tq
LzEviWdhsY9T/Mo+K9BKgaPWe0tRI0LR0unA40sY00OyXR6ZJklX2d6ozD12KW8yeDxmfWtOQL1k
ehxw4MW40poZp/CA5Eb1CTBCX12odFR6rxp6bwBnj8V65Mex4XosuTZ1gMkGgGovnc38gpbELTPl
dkxCDz/zWZviVW8jOE/EyQ7NfVv3tHfNfdJEewjvnlHH11mMPbk3t3qheqqf7BZNSNeBR2rDG8Yf
nBbHGoO101G7R0pEOuTIej4OkReJbcvcaBd4iGxIKBx0qV8sE/ryTiwr8I6/y5vusIxwZcpegLwC
RTQo7FZa157Jr/V69gDTTCC8ikmCndzy5nUO03BTnxXWVAqlW+kAAIXLs6x5mffwpS5rZnVOj4Gh
uArMWxTvEIeS1553VVDGMbrxRnmhsniuWCb1XEAzmhFn9msJT6InmEtbGC2sn7VqwA+ybvvey3uQ
7izi6SPf2NBRTQ2U7xDslcGnWaVDQ6L6Tdx4SRuI6Waqjb2vP0WVf5MaoYe0NlEOpBaSvMTlLnD0
tkwh8ABFHJAfCXQyddMZJwGCQG3JZmNxkVISKqmIqfhVogYrMMELGLUnZrFlpYgve9WUPak+z0oC
+7hfB+xRKrZL0ES8poVsYYFsrcP9ACtnuRM9biw1C24cNK5BirOW3QK/IJpJsskOS51JOLdmR4lg
FKeheRJmujXZeGYWYoiMrQSJHAj092H/Eg8lgt071MSUJsyVQeO4VaNVxLpHTyY3xZ+Vyc8yf+Kf
mIWWOQc0wrCqoZKqW+RpaepqXeopoONZUxntQasm+s6wLFXtc92FLODFqVFG1wmse5/dse+wkcgn
pFTdymHuNUgpsbBTLS9A4PQXzswCtI5XphwvzezcyDvkPscYK0LePEnNXFVDdrXUUW2fha85bLRS
7Ies35VTuBeTiRd+dvGHXc8TzFzwIzkll8JMrnPKMEu112z3bCxPeR96tWpuFVyoAb+qq8h+iBSf
PvCUPLLuN0gUU+ATUCxcnltMsMA2Z7cf+vXyzi0LkMxpAMcTSslqw1Ah7MiBski7k8wgmKg8OvgX
Onu6OjRXy92vIfXKjPosQDQV1qJVcJkVbhfkP5PtEcY+bxzuQGLOanv181H1r9U7qZqSUrywbEd3
2LB+P4gjbgKUNy0dkUBBbJm6GdBn3cAZy0ZgedSW9UaUBLcWSUERPcMGYUotnJufn4d8P5dwGtT8
JUV3oTO+LzWob5YekMnVWhWj4zYpwuacjRMUTUIW2I+0q58fSuh/mbiWSqWkA6TatrQZ3b8/mJZD
UMmVAG0kqEZldqCxTS1Zzk14AxwipVTe6dXzUlFrjORaMUOvYpIJxUQ+85dhsT2b7ZmY5JupsO+S
npFL6HvVuRs7BpgQGllKaWccXiSEjgluRBVX6EOL/oDVHXHKRNbVvSjip6kH/KBI5Ugq+36YGojf
aDEmRAC2ymS+3AAKByVipS6iHTuxIYxQFOvDZiDFZKkWz9ImbWymt1lOm2EwfLjzydb3u4PDhqOw
xKlIKElQimis6GbsAXvwemb1cOnAFtBzKu3FMLrYgNCyq08OTrQhuVUAKhdpgHgKekSTwYTqwoA8
pBlxC9a0XJsuh5YBOiL3r5THMUkuVdO51WeKLzlj+0zEbi2JrU3vGoDLIrpWkuKqrbP8wmb1bbba
Z/rLqxK8eqQk6ybbtw2PPH3NiRzrUQfTzQ5uLJ/UBD/KAHxohDpA/B/Rc0t1I2VnGmn2bdsXT3oW
MmKHexnPW8mAPqnp1jDaF5wvX6dRghq0KRshksQfYMtu1zOALAwlEOc3ZtvAwuUzDARb9f5tIVmJ
C8wMQaXg7w0+thg/IodCQrKNQ2guSGa/+FXvMTrth4ehZPccxXvfzq9ahEfYf03qHuFez4GFUfsS
nMdSuGuC4KZqMYTyVwnLBKzYig4EnNOgZn2t4VtYZrRKZY9YV+uJTBObalGqON7yFjaC5O3c2I7a
RPlV308UvYRkZUo++Bg8diYTSxnuy3gApxHcLDOIVVo0W/MLq+2QO+dH/FqrNtFWRqm4b4eirY8J
exflxj6l5Gi11FaqdLvMJcQHu4lJIgj2FdmkyUXHBn1ZBEwKzuOUTYDzAO+fBCc+fpMereGLSmhu
EkdwR5gvlfkmG+wXhZcXTddLFygPmIMGrp6B41uBXYi7PrBf/eHNz7FxfAzFJc+W4VM7sTBDRfet
CFZ+Gq8FGr1li1ybd6lt3MZQztrgHNX4INP0+q125GToLImzZ93D9LRs+My6PsNFfYnt5gDP5t6Q
8O3z6JOMWPeEi4ukL581qF4S6FA5pdekXz5UyFtQkm0b3b4xzOBxwMgbDf7jpOuATVrrTtrZFYIS
N8cG39uXS31pqQ0MPMR+Y38ZLWoGS/mIAV1HSqJIUGN+sCgiVh3MHlLbPLtkeF0EQbhoGxiihSb2
TvckIzQw7K6m4lwr7UtUxtfkQO9FphM1y7Ka76JjuF929dQ9Ef6g+QgleszPyzIlqupnW6uJLlAe
bGNk6aLt8YcLO6YsQGiArm8UqHTEhGRukOfPs15jbhDmhWqyejUwC7J5i+fhFxu4H4yxtmqxoXLY
GKh/6QO2FLCzqSFXxHYGFsbmalkeLTXRxkAsRTnp54O69pcSgdRpObIjFAJmE1vs78d0FLDhKNrc
IcOe95fQ+mXBuchoVHi5y6J0eW/hDU2K/ov5RPvr3GXQj7BtjZ09bRL5rj8y2fydNGAbljYSyAmI
KYUeqg/YTILbZAbOmrSrSEuehPocmvGRXSUA/2wbkZexVIqgOv5xNf5XQoS/lRd8J0m4KzL+ea9A
+O5b/vYX/X+oU9Bsbs7f6xSuovbzc1T/UKbw9qN/yhQ03fidrp1waJzrwhAW+/A/ZQqaUH+HwoQQ
4XuNgqKL3x3ij20bnYLK4sJmt/inSEHRF22DajjYoBzVsNAw/G9UCnQ0v1stcQxNaAadOINlGw2B
93W3JHX80Y5CfGckc7N5WZELPFUX5np4ncJzd1E/OVcKaQcXwe18XxLI7lkuKWh7fQUY/Kk/58dp
i1rOrXfDK+w5zWf1sbLu8vtwM63U16BaJYR6eiwEPSDE++6JNdlFsaEg1ALtc6kyKhlFIErDm1In
Zwp/yhqncnEJG51th1IcO/a69D6sC+b3Kd8bNyiZweGIbe1qa+Fm1+YnWlkXbX+twyG5mA3Erxft
Wm5YjKzyNRGUE9A0EvqKi8GjobKHC7SxLsVTcG0TYrFG/LgK1/HHwaO76lKCoQC8xiAZPuKwz3ez
m69JaiOr+wYBKPtql7iy4hKd4bo+MHPuze34MfgaHFGkzTftFovZOnmtELLuDK/YmDeSLJF8a7iK
R/fjs7EncHwTUnpY9HmPsNd2ADbXsBz5hvqsvYBMXfv/h7nzWm4cebP8q+wLIAIe4C0MvShRjpJu
EKKqBO89nn5+YP/LSFVdNTMbG7F90dEtiQSQmcg8nznnbG4FO1tXZ+OAeCX0dAzlHE7wc4VBwo13
NF/UVbFRnGgpwhvbSSdmTHZjbso/cudQsQwbTwNX2Pj3RUjUS0mYsokVPHJQQrMSXgWyTzi7hctM
cnMqyKfq5MOytaRdcIeT5C0dsm60ra8xj3qr1t4N+gKDbHf3mWfVdn4svmTLQHAihxaMAVkRCzfn
SiSJbC9c4YofWvUrzhJOs5vvnBlxsmvasduVf+xXam7HV9AyUA3cxVeTNT5Ey4UtXk8WV4B9ax57
F2rVDl48k5HdtS/lKrb7m8VxcsMN4SDXDZzQzlcIIzPeyDPYg9tvoLtbK8GeTfMmF0n4lXLOatun
8xJ5UqfaDXZ4E9rexlgzSm65h2LFfGKLtxTdZJk/4Ci+gjm/0p18g6zaSt14d4Itrcbn+dF2/la+
6ZeLBwnpGMrGB4OLYonEQKneWrUwKr2DcLlJj6mb292ur63M6dbtkoa3tfc87WMXZjj0r6VhJ++y
mzDfhq2iZTKP4uLVGK94LMYMvZvpbG7KQyLb5O87pL4sqAS2tkGChjWULGlCzE7kR5bhU4WW0J3p
tI6InehGWvsHeh6dYImTPJyGJSbZDFVNu8AudAX7jYZJl5XE4qCR/JHmeqzgnX5D+ILHb7oq3GZn
2NG16TTo+Ru33rJ1jO1w4lFBJJb/YmL02O7FO091OguDW9uz/CvlXO3SvfQe6bNVmZsZVrTEMpwL
M6vetnyKPCQ7XQxwcAqf3PIaQsOdhNis5e8XL+IS6Ww7cilOX6lLmXY8r7XlPckI1Kf4yNO4pN/n
Ot2E+AeITrWi/VbDzrvHP4yiqwO08RGvey3pzubBJJvaG467zD8moXS0YjXu9vuYJyg33hfq7Hv1
ZrGc1uJN+4yCMZ68drUqRURTLd0ancwtvmoPXHiINlgVeXC9bNTfoSjpB+/JW0KEpNoOWYvmonf6
ydfxXXmdrJtXKgYm7jM2IlPakUyRXeN7i6YVaSZcheBR3Pi2TgMTMn42vMrgXrjDNUi/9e0CgXGc
m05AcAOTaVYS9plOtjoKX6QvOdPPUyDVBQdvCwMPlu0KVoqbPkobMkOv0cazxZVph6+IFvhOepqu
x1vtC/ICK/9Oo8EeJZKDfjCetQ0+UA4FuKVRPCDH6aM3shOwk7RihBvkVYALmDXzSmkM2Xcq0j2l
jbK1dhPt5DWprvfFNnPrEUkPCxEkz5KZB3FD3oHdOEdouHL0lf8qTQevsLM3+lCblwpg/NRCRLOJ
wtkeH4oHQP160Vt8t3lqHmjmP5fu1K4oZ2XOAoT6aoSODrV0gRVr7CBkluIG4iD2hMKpTTKY5tL0
vUMiKLCbjJMCmvcW39sCQgrSyvgO3lNG1IINOElwkOVFq2PV3mUP9Gq29uTAjiHCZI37a9rDdEi8
mlXmXxA7kJ5y0jmwzxEKi1e+iejk7q9lkb+dtnNm+qfcRDOli0ppQvkAV+oxdYe1tKLdhNGZF1jy
NzQJTPgpq/7r2f4JyOaenKpUb+erkTW9o0cNr8R0QyM8S74//fXpPnb3fLve3FipaIpIMe/j0+Fy
KSsFAsSH2kU3755T9uyzx+GucLi8Dr5T/6Wc9ynn9OslPz3i2I3hsIgF6aDdDfAWFqf5UADEbPMb
2Qq20eonjHfzT0XiZw669JGi98v1LuXFnyaQHFDf+BUTmGwGh5BoS2+FpXHUFqv6LxWauUv1N9P3
fTgvrWE/XWsS0GuXW56tt0W7PET7aVneKs48qER57lv6gByebVpwPm2S6+vmsb5Rz8ZfiiWfOg9/
feR5lf10GwGEp9pPI/kgr8xVuCvt1Nbc5pE2Dl78v60h7TcPTW8U7A/crAye/VMEZHSF2allg73o
HZR9pMwgMMJ0spWnjLawBjdnSJ5QDmT4cAApj5MLRaXUld/EHHNvF5uJDv9HDqsvSOhhpFvusST7
ksIJ0O8DnNVpkbRoD8A9CVjybN4bLwpbCq5umwVfJa0bVLNQzk5WKBktcABdQ0378yL63cR+eMZ5
l/hpROtF5Auh3/KMvqNx8iu21lnly7CrThAP4qvMtKbCGXbhVYua1CyTY7XIlAC8wXKDPaG9BGo7
N89/ua/fvL8f7uvTTFOAy6eiqOWZZ0VqFmweVnYC0jNoGrJptyVZtNIITCvLuNp373hULN5lkISy
K4uZuBt97f52T9pvNrEPN/UpnVtQ9Um1oYQ2jVotormjZTJa1J0mYVvHm2yBytBGKZ+T+thCugkQ
f7LCYePplHfs9mser6YOb1XZrUh1NLYcHwQEr1GogQxkIhrVWLVgdfVhUJeKYfsI3RHF5K6eLeGl
woREw7YzbASZgpP0kqAiUcn2LOZZIfqUv6GrZRuDm8bL1tuapYPvsAhXI1215gqvNgT6IYdPCGiO
d8g3xnBKqdAB0NCaV63uIbxrT8I9jMbRt4wbzkURwBot0/pUgCjn7iFH+KJYyQa+hmMii3Qin72A
WAuy0pFOQxDSHeu3ASqJTDfyFYW95i1Erh/lKtXxT+U7UmLawkIkk8JF0awIYQAftJSRYnTCx9JE
3NtKe3isNC7bLHjtrubmI3zEbVp5kk2xQXJ7xflb7/wzSVNvRDrkBoj+uPSuFnuNVlHFQoBKXE14
J2gWQgoZLhh7/8whHb5rG7NwEbEiNBwKzCAtXV0hKyoh4eZwD8GxRbvAXGZXJm4YuMAPdgKWoWfo
NfIs79g8wRrfBJh6kOoGP53wn1wmt1jhrtF3RTnbgvmYuBhTpcUMsrC1faehp35TEd0hssLd1Elc
sAlJad7rG1/daF8ykES40Ra7aTs7MW3yp07fijfdNt2LSx1ev50cFscUdwt6Uu8x3RsS11csVjs5
9RZzBHJy6iWPObBjCDieIT+GACDimfaf30hJEn+zH87BvqTKNN1Tqv9Uq+6xwaiaPM8PFdBzBRTM
oVyu8NwMNgAa6W7snTB7H131EXnIwklWnt1v+2kdBK8j8VyDj1nPE7DZDfeIjKCo2w7QGHc6PuoO
pmsPKhlilRhMRO2G+M9/iXSS9MPGNG4INXNbfBBh4UVfzVfoo7KbLaW9N9iVDvlXXymZRffAUFOm
C510eiaXTH73rkPSf0E1LKquB3A5mlBY7uaETatC/Ir3LD2BgvGyCAm/lemZTk0ErgYXexZDusUi
ww4a4r2HOLbU1+ip25db1OlnD0+UVMkLW2a5h0q1K5bSenRj11/rdujSVIuxx1dofsMp4UVEUs4m
y4ATkJvckyEjN8ZfiYQB7UttX6JnJ72K3vqvkcnmGyHmUD+EyWraFefguovtKiWGH98NlvBXekbR
5A57t05x+cuORbTMeV8XSwgRiDnfKP4+yY4JfpkLmVzIcONXt1Owy1E5Gczbvj+nOUyuyZWrRzyE
+vSkiQftKUTIiR1MxdzHmfYdOwl/lK8klZZNBHndilLFMYXd9kbaAXVjAECyWayRIKZJ4Akrhn3k
pKvMMZ7Uyc0HRF9pCZ1TNy5ZGUJoZR3vgucK6t4G1dstXWYO2qpOeEuvg4r+93LS3DmLY6zxfrHV
ayiKVnTbf4leDd4F40pKcSLsb2BWYevqX0mr6GA8dsGV+IYxtr43btkjDuZddEALbhY7xSUqOfTL
ypUOi4ce15Z6L74Fj1DdNfSmlv4NLOF1udHgZihoi2MqsmrfIJERRxYHgrs3fU+Q+DbHxWNI5wnH
8X3z6Kd25Yp3RHFO98ow+mj0LubIL5PvswXiIJb5NlBsGZ1wVbn4+96atHNaeNoj3hN5hHmCi3LL
TA0nRKcMKSPpkEM9b5/wwghHpH5uMIatMY0vz5W48kAVjU2bF4amjQi7fR+irtwgSt9DrXgSekTx
3ahwDW1L4J+HjzRgSMVpGG8D3OdzGIo3OZpPOS5uTldxUjF4EybGLVmcak5gZCt0fIRj9V7uhf6B
xwvNTXMbM+XOuEF8ftOhV+MYLygKjpyqIDwB188tVRxXcOodr4CVHSqSHCZe2sILOfslblrerv3i
29I79WXEy4/dqsVJZFkaq/5LfiNwAhUoBViSK11REOnvaQZnifa3HN8jQudX5jppltUrf4VMtMwo
P4v1Ufau0+LaKGCVOvpTns7RPcJpbsObJr2gaCCOlKqxZaTbEOskhFHyPT37S32dYYvGgtzAo29e
xyfMikioYXzEqGP1la+4znhP8aG9FwM3WCOjTWD82LyUX6IFAvJWf188kuWobO9NWHG0LRNcccRl
+IW5Y+0ptgG7YR1/wUQT7dGRVMINUGSf3y/oHX+UHvF+UF4X2xYBeTu9obJJ0ciEh0WWao2nHcf6
MwR52rGbY0LeaS+8F1v9NLzk191LfoMoawGsJnG5H50Km5X0msi+qgkwi4eE4h8WSQ++sYqfpMHC
0lNKqKLZmWrl+qpC7suK70jNMKYyT0YCLnear4SnksszrMtdsEN81EHKyNFPBWKLNP6/oapA4uqB
0p95InMgctqR2qPUNthi4eiio+/GHV4jIsm1Jw+FJZM+BJzhtn56X10CZV2kaXzb61cM/bamPtot
qcnCu3WN+wVIYg+RNKQT5DTukgeOTZqmdzKtEZvqFh/fcKmybZIKqK+7hwJscB09hKKVPOQnfzmi
bocq0GCly+Io7yNyJPoJgYjCNrWN39gka04M0jJ6yUqrPav4BUBDHVcYxlNC3cnIVXwN5F20Snft
qbmKdky7Na6Tq+mu3wlLDudTf+aPUxbETqEx8aq4ouU82XYHftredGQqaCPIbSL9kO/cdisqhPE1
PJjKVpfMylV9ZugQ0kV7d8WOu4N2fus/Ixbib5oHYQOc38GsZg4ehOcemT98tvjw14d2U9khWZF+
fPSXyqbsDn30LDjByncKm5fxbviaXKlEtFAEgo1ivefEXP1TvtHnBMu14ai0/V8bz80xus3cjp2y
If9q1esH8UlyhXGbXFUPzFdXkmHiqLa0TWLuQXf8ILlSSivaPhjbxC2ugFL5degg7R88IPFXPIiG
RdGYwROe01P8PgteL0cryhGx4khdBl9nn4QN6IMGF1i3wSWsL5ck9BrLwGoHt7MNvAcSLukp4Vkw
+bZJJGVPaMvQ92pxPl2by/SajyzRU7OTTcipAcS2uJXwTj+0k0PBNHlAY/QFqZ0MbKEinEoWEj8O
EjHMhoHrjIjq55fpOcJuBLkuWqBqd3GtX5lueQIYcrOD72pOdKWXy1nTIt3IL/6Je6eluCUTY2yi
yBV2yg0NSdO1fzeiIm71Jw/Xb2t4jh4KASKBVa4DnJ1chD3892BT7OtXUuCOtqFzt143zxAObmlk
fiP3VDn1iSPy2M++FP6jafNs7YHvZFp8R9mEjz6YCDvlFaK7SH9UqBCxExUrBABdfDP23i1YUb1l
ffeBJa7rdbZHZXkAffpL2vTpK7EUBhAr2+fUiXw7+9o86LejVSPYrTQOrbY4ZNhggGXxghGuXdjh
dX9qd3yECWPuVtGLXK4ylRxfTIIZhsOLlN0iDcsMaSvexHVf2+kp2Bt3nEI3U7dhQgrdXmxUDCfg
QuMxdWjXi2eqvFthU66nt3wN5L4OSiRWsye031ma8fUswvhi3iIReB2egwePp/iKCrgnItbv31E6
z65KWPe2+eDZRwb7le3KpVUFvQzydFJxRBmJg0om6ar9JavwqQ/7klWYeba0L6uqNv/zMQb2xQmF
bjOcSG50syYruQ13eh5PdOBhmYFAYkjttdurj2pC29tcH1nSRe8IyE+VX7XgCq5YGN+OG+8Er/uv
sPtjh+ivdzfXaX+K0BVfC9uxztBOXuHKMJVOtjdUN9qIR2lDJE7ZwLiOW1yvb7Aqmz03ORWX8kvj
BCk+Inazxwgyl44BrrUFhiCPFamv1Aqju1kvtl/BBJmQsmrtJlmOZCvompv16m3xMfsCw0K3A9oZ
rxIJN3qUpfeTAM39pWf70+4Mfy8/jDV8Pyt2Ka6tmi3HAImZe7BEg60bID64HSivUOpgy7o163VZ
XeH7G9frUUXeFS80TO+NTWK1C0uV9k2KAcAmKclD+x2SFMroUrB69SlIEe/3TvPulY62IjxGMUfe
pzf60tPWOnAFnPo63udLYJZusygXDkleZCXOlyjo/0EJ+o+M+f8Pa8xQ4X4KCH/hwt/Ax2/y/3Mb
vuUfWPDzp/4pL9O68E8xmf+gD3WmsfNf/6kVi/+TyrD8MRkE60aCrQfxVJGQ9kOU7FMiLgs7v0uQ
ToP8MIcbU9s7Kg1coEsjCa02o32npG1jO8rGnSm2d6ESUzuBlbBF0onFqerhGlNIiHEN+lRdJJh7
PQnOY14h5RMgPVZn5U5qqQqGQre49mUJ3XCM7d1ZaejT1cueb4Sftq+nWaiqLUWnnhUxfTX6qrco
Scy3pIXpm2cay65rt2OuOyVWTzqWeZJE1bRaYDguqquEZT3f7YSOiT01rHsNeTlyDXVZYT2Fc4RZ
LxGpesJQ6kaX472WmaHdkzNRFsk7TfBo3Oc3gby4UXvvJg77684Uj0NL87RYQT7iCZEPstKmXtYh
5aeiJnnnmeoKV95VNmnX2Ffs5ic3QrwwK3lfdoFqdyjO4MUSO7HcbCUEJczavF8I/XVi9tdtmbpd
CC0nyrttGxYX9bUfA2SiKhzR5pUaOm0/whYfkGVVlhu02TdaXtzFVNPp87fqYLyWNFxfyYnWSP9l
crlRkmKtGjoo/afBLFtaF8ed7LVOT0g+AWflAh3vn4ZWEgdXoyA1D6+vEgsggaxWIrruy7Yu8On6
Z6BLwx3p1qMpAlEedZX3qV2qo/tvw+4nyVaGKvFt6HXa9Tz8x7yxsydkjedZGFG/bQLz8LuZaKYr
nX64eTJ6JNQEP7npTH2T4Yn2bU4gPKWqxsKNDnKS7JH/2n2bnMVRb7XDPD0yZXUSEPGkY0J2UyUw
u4QOhaX3xYTldpffDWP0KszKy2PrZPDrfp65LG1pcKdOzOypt30wHOb5y3plnfnd1bcp/GlX+E1V
4pcGKdjUBK1oBy5IlaJQ/PG06gtVCj0pTN0ER01bGNvaSb3wRkvJJiKvl6I/TcJtfq9+/GnlTfjP
lKtFED56KKRoIrhzdogEFowikR6rMVHipUgJLmkVpI+z9STWh8v3yeDToTevm6l2Pn7tSGKNtSRj
6zppgR3zyUHR3W9XqLnJhT/LMMa0pN/K3ODvLmQGxVoov8jm0ZMaopraDnm5avK285ULotkMksJ8
9T8P5Mdk24UcRsuwpEtIZ8w9YJ+OfV8TMFIY8cjxCjF25jdeNrKXhYis+vyY//J7+kfv8dtILiP8
6W98E2lpLznM3zP45Dc64pn5b/984583a9RGPtz4pyxhu4AEaXr0O6tq8lJF5BTMdHE/3/OPX6FS
fduqTwOtLHQRk0bnL/7nd8FtiIYGwVRT1fkuf0JNTauEGYrMFOALgbJUX1Ojb6risqP/+GUmlrQK
+ykK3xRwQQylNhBoCtF7Adf4Moi/+WOv3yzk2Pnw92XxpMvCP2jjg/DOH0p8l0Wg0Wm4MEXkH3S4
Oh+fQg+KuQySCuhMtrDrElRH0sXJCzVAWvXUVe1DVUtQxRtpGU3SMTWHm3mgf3yuHY3WmsL26d8+
qzfiKRfK+6qY7n7/FaZHh3K6DxJxG+PKJgJ+IQPN30eBBqMTFUl1DYIuDdmcpN/uCcbLNVwelKHL
+1Q+5yX2duExFKr9fJN/nutfOhVRuJmVcnTDlAxEeIAdP8+1nnfSoojQCVzE+T7BH+ZqamTyBx3a
/l3fLy4iyx//aqjNQxTJx3zU7znokeMv6ExJTLjtfKipFvfiEJ8vY/nh2wdEX9QFHij/+SzyiWhJ
VXffPm7UiydpNN/KZvftS/78rL92hM4Payro6ehIWcmfmX2hhvbzlHmeE7Q0duUl0VSKDFftsyN5
iXGN2S5xpKYesQt87/Tybn6I330Ks9N8rJ6+f9DzEXNP0vcauknjp/vffx7tPRrA6d+6XPk/31GI
REhCu5yv/29f8+dh0MSPtbjLq0EtAnYFqBBNHnPxcdKVDGGFSfVCOtmLLZW5QyJQWFP16N1vi+kY
69oxjHv8wbtCsSojOatK9A73ZF/ISEgGaVHT+g0pPRcnfOWCSb1pVfNQhtoxNXBUF9DtiuJ3sVYP
WWjGTj6Szh57YcA7Awk4KdYQ91/U6M9LEqlMWfrSJdCfKpF/jZ5ynJSYWtQU3iEM/oKf7n1tqse8
0o6myJUxtXuIlD6BIR6d6Wqn72+qame+Wt/QED3fBurzNdqvxn2f5wpNJdJRbf2zh5YHNRPx2Rwj
rJ3nX2mxrN2JHoU3XU4qKwnMaq3XtMgFEZdK6oyKx8h+hbHTdFSr3ISYxVcXXboPWcZRzZq+PJkc
qVdjV5LbK2eYDIkBN7F+2IpGGV+Fcf0U0+NO2iAapqsMOdaecxeyWoNLkKYfSgVMhRrQs2DU2alZ
oA80Nsg45hIjJ6QB6YO4QzA5q9Hj85AQzcr0rGPpM9B3rkVNvo7rfLpK4nZBIIoHnoeSKbCffDAs
ROyWsK7WFJ82wTDrHPRpDhJ6lRjuoRYzCAbaqoZyLOL0HI/Ko0yDuLMw6icvDTDgM7gFKczGh3le
PYMkSgOfHdlV2koXcNMjerXaAvqvlqei0xXq3FJPhgQl4QVtUwzyZRgHlU0iMksTaok/Phi+Irti
ziCMCm6lGQyc1RhQDzVDmiUDhDe1CsGTciRBWgThWc1CRADipliKMgPsL3rZrQXcNfpamXAQ0Y55
omukn1kKsF80DH/N+wD5xWUVc6UISs+V53uDVQoK/ldxKdteyv96GVFRWSbvZl88yYGxudx74hvZ
SswwgU6nzs6H6bXv5HfdE+5LZO+XQcSugZ0ANo9l8K6Pc0nY72VYeuMsvWl0X1uIca4ZjeU67pJj
qof5yswH2Q1p23fjRTgtF179NEU4X2uRHqNJjMBtkvQo4NWME2iOLGaUIUhQ8woaWYNTJwtA0MJ3
wVfREGX3aWaNyMHUQdRCUthGymRm1UBEtgjpJFkgYS4VMhQ97kyISj5N5DW/NGLHF/eEILZX8OP5
dW8D2ntH1P6QbiCXpqJ47w4tFeoxjd+1jpcsmdJzWOmHoEe5Hp56CbspbVvSt6QqrkqFBT9xwJIT
YVdve/U4ed3CLuvBdKBcHbIMzJ4lISllij3SqByTiBcJQYqzsmBgxlziGl71pMn5XsUfUBAYqdEI
T0Yt0BbZM2HSxGPKKKvcR2gvXAVGgF71rJOhdfMrakxvnSLp9mCa9+I00Q2XCveizOqef6L46O7V
yTnzeWUN1bivA0lw550YrgeyAHX1FKXysQoLXlqZl4OIgK4Nj0TqzJ3OGoEkvoxGRpkLmaWobBmT
UQ3bImwGFGILcxYGxrPRB4BLhhocMC2YSLT6TCcnGwnjmpsUBSG6EifuqU9ww+2K5Kwh+mBradBR
2AEcCGXZ2lWXp29opmxQVaFXpOCNr6PqqTKCc6e0T1VaPSX5PPZqLtuGXrEpG6wTM+C+czN4T8IS
Q8j5PRUK4z5NoCW2kYntw0hvRZVX+Zr2HN4KX2PcOhaJ2Qn3wxizuCBFLWIscsx8jG87NUoeO8Mb
YzpAoxGdSO+r2DO08qAIrqDyKU+Uj0mcKhawwXutI422vTlT4C3mrbEcpL1i5AL1+VSTVkqNyjDN
6z3uQczl5LfDjamwCUa9hN4pTI6NmvkL0rosba9savLkqSygcFqZTlIJr+PgBxBZUpjW7N/rVmbD
j7UcIk+m8trAxEA+sqai7E/yrTSF3rygx2rXGSM7rRIjNdwEAi1GcUAkimwLSXUkFCzkFGBtYkHs
VqhnHdVUOVaBzL44tB00qYK43guj+lRhJX8dCxlGIJX2irx77KhYTjr9ojYdOVDEp4E86a4eygJ6
iVg8S4I5ICk6Wx8mKkGEGAXn2hfi21AUXlELgWkVRvP8RSKmel4xoZXUS/hJ9qX6pcAGcx1KSodk
EC9Ll5A9yHw/cYdRrh1PwrbQKDvxqY+S84BERTFvTkXOClY4sE3YsZxU1dPlWCTwOI59ReW/jqiS
ivO5GOM0n86YJzW1gzKxDjOD16Bgw1CmjgdKtWqnSo1g1zXKFF0TvuQZO/hlj4hDHUu6IsPZJzr7
CaaShR9IVpPPilsNjeSTkdwn3SzGrBu+M+/Hw9TKdpyH720h36C3dlXlxpsaJM+ZEe8gkwXWNIES
6iEAW2TpAnqcKFPr4IWT2eKWbeijIi8mOIiGcWgpcTruhpJWsXGAKF54JqaHItravHSwkru7qO5S
rMlFcg2DNtzIUPPsukeKF4U1TsW4eTKz+TGJX7ko72MSl9NLGy7QxgzOIT5lVlyF76hskX5C7cm6
jOQFLmRS9TTq8bmMGE0zrBUXUan8gpb/AK9av3qaVPb7aWLbmjdeP1BoP5xfXo8wSNW11S94C1Ye
JIPJvMAgtTIOuM1llsRdUUwAB0GARoOg0M7/BsJy/LMy37v/hMOyiP3T6wvRiQyPyq6C2fZHRDZv
itqU7/8IytqcVTlv+DMw6zHK9COqO/M5U2XaIUh0kjEVtjD/AMLvEM2D9NUgcvUBpWmjvpE4dpOA
KCkvzx/BWhqNwlpY1JxpNe9E4FE2mlFbKdF5lY5shRfoNoq8s2FCT9h3+CbWNfthxOYHEdZELank
K/4Vx0m49+SIlAU1H7jgOSibijXE6jEeOacv2FcgGXgBnuXQcUMgvB5dDBvLYRSb+xYDnWLKVqHK
21r4wMg/gL5eBuq1w3zaziDZlKnM/xsEzAUAjhr4D7/AwHxM90ppXI/1bBYgA06kjrNHkzi802iG
FzOUmNGhAZCTQfOxAhpPF3K2+r9BicWCl7JQQAPzgVmpaFYomk7TviGsP0BGQ40L+3IeI3bw/h07
Ngniox33JyjBufAJvP4OITs2jFkiEUmzWvj6E5YkE9z7yXlU/ffLxnY5P7/jSlXVN0mP4aMGxolU
ZsXLWav/gMwuuSi2XIAmFj1wYSRWyAVtapFyJHy+74LF4QI6xZIvEMDChRbgtDaDz1hf9ovh+QJA
L7+WPAYeSR6uxqsbkHbs5mzKjEYvF0Q87Jyi24Vo3zdYOiXt0xzvXJDpWHaOoHMLk6ocZ4QKFR+9
/NT+jlIvUZNX8QQfoKqSRu4MsGa4qrXaqtOMDfS0gylk54/IVfawj4i9dHtBr/N2JBK3RZIZu0qH
2Y7ZESf9gLL4jgxSefNHNFvIC6IZttKFER4LfGw+gVpJIoLEa5YX4t+RLVzic1ax6/8R3eID+Y59
7+FXgBuq3v1k+O8Tm+YfcW6mAqRmHPrfxLpmxM57QeKDwbvVNupxfuAZX86IfEZRaQtthBH/joPn
qUjl5P07FFbk5qkXqE3/r+CwGdATGkHK/gGJSYIBaTNAV5MMOFrVLT6RdeOihRPaF5Q8Ag7yeUAv
SDlTpKOfTtb/BC37fQ8K4cifEbNvsGwb5Ni/oea81w4zpi4b7YBFyfu/AeiyivsZ0R1/gOjK5yYR
LZftT0jaiDLcJ/heRaFtHoDmtmi97lBgQ9so6tAVNZra/Qdfq7qj9sLdBWJ3fo/EO5o2anDW4MvL
PaD4N5BbnwpOpeA89CLuGW1IS1XG7vsdg4dpQKMiAhXXMxAPuWn0mY8XLC5SU5nrLd/weN4Lx8g/
/iskV1L1MMWd0yUAG4k0y3doHktAi1AU3xdmv0oy+v1CgFnZIThlAMvxpwPCzVA9KBg0gXfHg0ij
F9qLgEvxN9Ru6Mqh8b3EMky6LLSO5RCDEOlzjd+mzPhakwGkISCPt6WUwovUZeZSQQQAIWJo0SJe
wAZdOZ7KHKdhCAEUmD8HTj5HbKEpKzMhq1txWigZsN3v6L/9jvtxcklcmXpOiXMArBhXJ9WS9OE5
SdTVp1CgJPECuTPTdpoqwIlTtWsplG7CGX90JtH8ZTVcYgNfxsfU0LLF8hIglAWxcUAN5FOQkIqC
ssnNHkAdRu9a0WDL8i1Y0Gtk5i8B4iViUOeFYHQkd76HDR7iqlZv9MUmjOZUzMf4AZ0nV8onYpKa
2OcSRxR+w/TIwbvYeOFWHmQFb1gQ1E9BxeWRgZUAe4nSYlRtpZ5By+fJu0QYijaZTr2oGvdjmNHP
6VZxoFcXt2W36SIohVrNnNUlJ2lCcuWP0YffR94m0bPe+dcQpMbn4LnNtOA58Wn8nWORRQ2yaUtV
WM8ByeX/5tydRw4B/MTiLGV+N8oTasPNdYSGDjiCpZVGIDAzIgq+xCxVp3Le8JmqZe8n5p2WrUH9
6n8VwZRTTCLJ5Ij9fRhDIHjQNFxGfoQy3nxQep0GOfMP8YwfcwLLHvHanAoR0EFIEryiOUDn+Cas
6If0u2w/yYSgVMZpukdEas6HzBsf9iT4m87B+hzwtCL5ilEk6vsR9URFfmiom86BD/IxBNUyblze
m9hwDP0u/DGwLs7poxZDw6kqZfObMGiSlKNWk0n5EQpFKuM/xiCUSzyEJddolbVu6QKet2V/kojt
nMBQ2fXk8RQWONuKxIU/YqRW0tcYg71+C5M6VTrVGFvaPe8vfOIaWa9v4ZKKF5hr8Pp/D5kYxHuz
I2r5b4VNRtneFdiz/kvkhHldZMuFd/Q6aSPX/vuccf8pgGqIA8rHS4o6ZYZp6Dk1MvId0Ttb431O
6/MfoqlciZxePU3FVR7Fjx9y2B9iqiAVaQvs7Etc1avJ1z5SbNNTt42UgJi0e8k3jmYTWnOQlSuu
FKX7OcsM7R+C+XkGuVX7knXC45yEVoCVDTmEATYStzjnvvOgPGsKiUmF3Bn1Ji3IDq2u7+dQLxOC
9zQqNgsJ7ktBRHZJBRbzYa3czblxba6Zy0J/SVH9Eo3he3pZnT+nyT9EZK1+nFMDl6CsRoS/bevd
t8AMeT4rbpPDL8FZLfm459CvR1FcSW291TdiKn+p+4UzJ9M/h2nTMGAcBpW61lbYpp//Sa2XbLda
4j33k3z1MWpriBbNMl79CNw6k/5VPz8NmDl9j9+mWLvXo8WxCYKzMDZPXmDQei+AIH4fyY0Vet8K
hNMPWflv0RwZpvewTOxMhhJeApZ6UBsWOps5rmtTbSejy/M9tIubPnTkad10zUuxiO+8yd8bDfGL
4Ntmi2LYj0APX+UXsSgn+xLs5VCLemgHc7znTVFBIv/11zy/6GU0Xcbi5mPY1+Xlqmny2aONkFAU
xX1qPPuqtv1RA2hbPOTKvrz2IUr+KQ6sk/dLePFfzJ3HdtxY1qyfCL3gzTQT6ZPeShMsSZTgvcfT
3++kJJoki9l/9eSOenVJ4iGA43ZE7IhDKegoiptL+ZVkBZuxdC5eCkKx64nQhzdFYTE4bHoBqJ5f
OoCa9MoHI5FJpkmDM/ZUC5UQwzdUQp8OeFr3+BNzbfjLJoiV0fc/hqp64ifORKEkeIXnirHrW3Qb
43VYsLZl8cjmYH3tcT78V8UjNn8CVf+ofpQb7pf47BNAzb3dJg4NWcDW7OJvDT1nz5XkNNz4Ekik
JXxyBAk5HheUrd1eK5Z0KeioMoM2gK54U1YWGv0q+JYPvfX0vroU5474HQ8FpoYtk69kX3UiBitl
/PmmzLRpnbBRuQgQ+m+1WUYKFsyc8t2MiLhLJ2geUcQwk/EEflt8Nnl4p/t4r7+qP1XNPJMs+9rI
SKwbG3rinutQrdMuJhxkD6WoM7bEFbfW/l05ajWo30mx/bwilap+Y6X5VhSlkk83WttTLPdXgkYR
tSnxg25PTtlH9ankYHpU0sUkyBUhNvIKczN4fDMttS5Lc/muWnXM4aytTHKZRMXaAFsTxH7tW+m8
lYFKDhzMn8I1UvsfXYmL4oGKGfFnnfeIjA7w3qii1OLD5JpF//x5LE6bd7XsMGG2EVc4OvELCchD
NkAUDyVtXizikTvfc1Ub5vyAAEsNwdkoRn3Dhe+MOmkeyNO9KBaFo3WUZOclObONLx0zOaGD63vk
YOnlXzwTOmUYunWkXJwue4tqm1kR5qvl4zPJA8S80JRskRvR6sD1xGo5b6tbR01unythv6oX7LPk
YnzE/Mh46UBXwv0UbfejyM4ieoRqtK6HorgL0h9leX6yLJZamgfanR08Fu2wawx5p0TN8gBXCRJS
8EWiSPY9ykwt5jL2jjNyfGqcUdTgcph+92gpe8cdqR2gjbp/Wy/3jfbkaNP2pWQeHX1hpcbNc9Vs
pNysxokwENO5qJxylygJyb3h8lBAN9Awso868LiGrsLy0kloTxKsU0tD1zQgefpDPA2R9lW+iwrP
rW3lRlTKaZ8/Tu03YtZ2z1V1T/uPT77gP1XWhu1fFR3ew31xPZjK7sBQ5eYNx/pPwVFFGSBkBkh5
9bbOxiIUfYYzXBJMnMLAHYosjI1RTtbnQsU3ChIx1rmKBYKLyEvl2kd/ciC0+pJW1ha9w99SvF7K
Ugk2pCct/ohxtTB7PaNbFit7nOcXHeQhTXswj1//y9pcCsyFoSqPz4yY0MREkfQznqydClQrqvRD
Oergo5XScTKZX55r9bTjNmzIyuJ3vY4944LWrsSoHHyZj+p2G6MWHLb+TemenWkWCs03xTt43u0A
WfBh/S4N6pVXLHPFfzxU8a3CpBEw7JtKnlDar+Xqw1oed3t4MKqMD+r5mv66A3OQp9z/0qFaW8KR
/lDd2yQfoDTCv5ySVjR4XnVq9etQ6atEG4qUQVHsE8g7lxE/zf4W/MOgLLPevv+45kcpMFcsO58b
zKPaHtb/Xf0/DM6KNfftwAZq6M0IOuIL1cWVF+b5So9DQh5qx1rUHoZwDnL7N5hAAdSw8Kxk8YIL
JDRck2WMI0mQ0ogSXak92H80LJ4RgrrDZFMrqbn1wLj2bfvsQCdmdvtkVVgEWxnN14ZC1+ozZFDB
jHE/oIcRjjGtPeZ4uH9BDprMeOy8bnUADxJ6tckWnteTT0Jp/hiE0fdGvjPr6vzAiuITT582JVgz
qfhQ5e3CTyWIakFLap5xZVRkfRo5l5xnfCHQ6ZrTnWoZRkx3Z8wttGENYLqDqbOJxY4AMkzf270A
DhIrNsQZe2dKBL3mE3mMhRwg1Nh8hj+EXUrCLX1pZa5vDziEYlrVPGqi3VsswuO7jC3OzG/xiFSd
dFdR6ZypPBk7nbI+PwATdpddk0kD6KbSYKQb5s1belTxktvOt+jR7wpYPc/bHoAKW+7qRZ50/HdB
mA4ljeVqQ092VQYByatQp0q19OUom0ckmrl6a3yR8bzc9B2tgplOXYMemyhm5/tbQEMJIBrzOr3s
KnNttdAdGh4yAuoQ4IaS+ygXY31xADgO/5mcuWCuVqv3QEfYJXdIXG5jU7nSSs6iJDPCOTIDopev
38Ie9oApWV5W7m/oo9O/DYYBMd5rq6zEOjW0R6y1uFj4nXdFZiP97rBDBzxifyBzfaV5VE37p5H7
tKwHLYgGOp6/7G7J5RGzbG6mbwGSpoJTt7yLN1SvwEjCkc5VAaN4g/eFAuXswPomaferxzJKbGXj
hByrdR6JatqLKlHwwE4TwWoam7gCf2v8vT41jzX3/q6zt55SP9YGv4Y4DcSMKbXwoSE/HrbvnyAV
IQYcU5/efXbziR3gY3il96V8rnkDN1nfmz/jLNYQ32s6vd9DZ7rBurhKc4ywyvLJDHBmCK5ChBKh
JM37SMaIvJjVVbESGExXTAsbE/ZjHCZT6Zodsq3vYDBXI3/IZLbE/qtgpBUTx9Capz4NyzC3VhPG
JkfQTNqgTKI16wWdqcXtDtPr1wBNGqCGNuXyuqMZo5WTO9TyH2A1aMG4TNykmb8nkPebQG0MZYmH
y8Nr4AZs4XYI8AbV9s/wTT1E2Bm08lPQIcmtSmN+oL4PWA62UG1R/PgHOMdjabZ9fll5wfdEqP/I
Krq0KtpTi8FVYHfBnI7Y8cgktzvxhvU/Qz3+6C3LDifwN3BP5fwMR//+c3Hj244vIW10iELQNOJH
WLPWsUG/lprQ2MOEw5SNvAf/+NseshidEYYSIZYfU4grqypr4W+q/h/+umSwn4rS77N/UvTRQm7l
3hWjCL64DLqN12D0xb/2sUkIq/XLD4gGWD5JTk8oxhVFiDV/OxyJGE6e2OTuwzaN2Y6Iw9SOdM5q
q2VN6SUkfY8IWQ4Ahh4Ld1ehNG19rdpgIPGrGfBNgQX/0oK0CJhqLDGOToHoO88+F6zwYW0affMo
CptGZIUrQqRwYB57qjFR9FVc/Ect/o6O5je7nqIX6TJ7M4YdiYb1o4PKBBkwdxKEoMAPm7KoHlMT
iUmvlY/thLQWLnWwBcCKeNAvENKFAkAXsq9WQK251z128GomQgd7AJoVIII0mefiViyeRFSEQm6g
Ki1PBJZARQoCOjY8TwZ5EUD+jQN+cyVNtYJazTPhDFI+TpR4do2ELw6/q2H5eKC0klxfOSNC0e4s
sZCO1GgW1J5fT3CH4l/VE2+iqYGFtcL/dSALD2xVLKBwPyXf2sFb1q2QV/2msX5rrBAR+71odhll
uBxFxZRPkzfg/1gGNDyvU3NBDWMROD+KYjLlnycqiiMVYgEZDrJHlIO1ixb2e0X/xthxXPnSTyHr
0/jly5JVXZroFT0Dh8qQDHSD3zoFynMVDa5AAKlHcyP3Rg3z7kV4jlKp+T1BkhH8gNheG6np/Hmi
gJRRS3w4VSRq0tFT52+mSxt1DyU/5f2MwUz7TDG//500AjZFoohW4L+YNxqubx5KyE/mjuDgNcHr
fDh/dKNexJNzcTyFJNqCJu6yYhq1Tvmok1/7PJFSI53XXfco5pLlDVAE+Dn8mU9WbpCfjJLm1ZRK
NWHusfg7qxpJvur4ma8mVqRPW1MtHp/nlkxWg0YC0/P88qty5YWUTRbqQeTH2fx5snEAzgaLKKqX
CecHBZaci5cpJ8sKiq4GOzimHSFvbivJt5w6dOUkzsXp2Tea0oNkNvvO8a+8LN8e5iCytPtkpDz9
bBoK1NDPi0erA5RkNvY5KpYswVXxeUo6dhe4+ffIqR8C7gKHxpCjiWnLsY5tFxJrLcD9+O82VUZI
et5tUamD3ubE/jSQ4ue+nmN1ZFWbXLDw7EdagQLrzV7k1EhTnvchNQiThdiD6FJCkPxn/8lSgP1a
ht4KVSDCw6YTdHKDehjx/GGn6arCmf/dZnoJnST5o9L6wP+Jj19M/E3x0YdIqW9zR9UwWO3xkTps
IZOHnPSD3WMYgjGeHTYMtS8Q+D3vFQ4pkkJg/HubaM2eXq8/+0NsTg0ccu1t/ciYTuTgmG/t8w5n
Dk2lskEUJOHIynEDwTCS4wJHQC1ldRcB7FXTkKmhd1deTBp7oeAu4mfYTiBZcREq0c8n3SsWDqJ6
gPV1lmHaht5bnCh8esJbuMFmbbmMqunG72GjaQ1R5kFNt2Ij/zDsBnTPkx7ol70ximpXKnaxLAec
9SX/Tqnbp0hNyBnHqEhwPF3iwVVHuFmk4db0S2T8SUdECIt+m4ojMvPAVDXo+wPh2ofI14Qm0YgE
d0PVGGkEVqYJCtq6iS9GuzApd7AnnBs6rJefwHKGfY17hI0hVlrEeKoWBH62kroVm+7HLyfsSDvP
rcXhBTl2SRRusc1TUCZIBjIAsbHE1CQ0cHnyXSIAXPHKaNJzdZA88dqMWr7ua2l1OI9KR/RS8vrU
1t/bRnTRpP6btziRF9MQ8Evh6GaiRbBpFwaFa6zHhLC+eq+yE21a33DFu/WRrtV+tagjiZuDwXn6
/JKTUtyYl+JFW20OdGvuxbu2NP2sHsvF8/tubIqDoEYSLN55rHNGUtLiTpub54eXL1ZHrBgb8f61
DAKGTkMlRsb/+jMklCMlov9gpFgKvSzCLaHlJwlwSnyTPMGXxAgT6fblu5SOw0Gu//z9adr0UiQ2
Ag7j7JNQNg36flT8vZJ7Pz/+UFGuuCn7SrAVn0oKjMU68uULaZIujj9XSjWkQAFNOMh8f/3NMhvR
Xa5QpJWLf/x2hJg9xOgVjj9fKKfzEZdD1oFcrczoQjExZYtt9/hbSiGV0FebGx+wgQIrLwDLPsKF
zctcsWCkcDwvx+rm77dthJG05G/gh3vnVnxhzjBk4PKuHX1iWl99aLVIIcja+fHHlmNvqaIaaeN2
7kn9whFziw+vJeH31i+peLEr6U3XMLnLGAQ9t9JOTIMyZ92QndoT9WDtovTx7ZTohnprDfblp7NC
w2ahQNwoFujfmdEpxg1d5suXyTF5/dIvnDMxPyrUwHLqyFjr0GDR5EKS4ExbXzNufPzpSOD+vZb/
zhlHLtalXmyKajzD7s6PynNhkqCg0Xo3g+KIvAyiisQs+rx0edf+y0WeSzztKxYICWbzb7uy8sKC
Bgtt3IRUGDbC2ujZUcyNELJFBWJ6oUYQG8w//UUr+OIb0cPz3z38dv8n94b/JRrgTYDA6md+/i39
WR+nDPx/6O1Am/6rz/je2+Fb8q197epw+Pu/XR1o4f4P0Ykin05RNVk3Kd1+2zwomvIfYsAVumx1
/HVJB3j2fbD/o1gqzbd0QagmR6vGH/0xglD/45CqrslYqioYOmiy8n9xhjjywKUN0rEMGuEMUh3J
aH9n0dq2VWirbTdBvnj3agFQW08YomvfxhyqF329r/ffVXieWaSZ901bn2g9PXKkFb+ALWuObCsE
eOs2oQVvJ3zpkEdjDJG+s+Bv9LJaOY1WI9DHAN3TWAC/1DxjOmMgGQf7XA+/erpvnqqfRYPrS/n8
+5fQZRacQrCVYh5neXuDZnVjWfBL0KnYSNPSUoM7O46Xim4szdDCQwDBdYjpoNrevZopH/T7i+d7
PTSh9Dbf19JUx7Kx0Dl6/mZCJF+kbbnzy19OFWJiPq2HEEOpz4dRjh/RZOqhFSCAQieYVTnEer/q
59Z9yY4VJ812ffygpFntaq1MWoBMB8T0ZOsm9am2tGGg6c88+X7fXhV5PNlQ6bUlKpFEFN057rml
m4YeF6OZsGMYa1DuhvtIuih2+eMwcPj07TkxlS7Q1cKbqhMGQO9eMD6cgCOaeMEy7/cIGslr8tsm
M6r21qC5naosSyxcu7I98YJPDXPk2xAC4QVtwTB1/cPKoco8dWZqJ5yW3loD8B6PnuWoZ5dQSbtw
vLja+/WBWMaucnlinrxtC/4zhG1YdCipJluU+PNX86TRhnxoLK/YCy8nfY4C5Ip+V8wJlbm9Htf5
+sR4+tsT78+AzmGGwLnpx6aoGechFwu5RE3l32XpbYB7EdeSeRL5Z0wmxDymayZnUWZ9H7LHTqrB
3cmNQNqMqm2RyNJFXiSXQKyzViNVzMvg8/GPrXwHkXx2oxfKCt+XmZGmpDybGtHHU0VuFo7Mvg7O
7c2aEasFlQjKElvDEtmwcenotKmGzrKMjW1NKHvK/4YAxNFgk3oowtjMbaKMa2vEwanFMRGXQ3uS
caKGq6nGTV7jOKBhvVo0a1Vn25B/Geq4cwKCKmpkw8HXSlZWSa38Kv3plxfBhCnFt6FSzmRjmvmV
9zil8jwmTUsl0Y1WKJpmC5oRGTkuzjUf6Ah3+5H6JjPua0zw9GpGdN0s5IKsyhL9UAUdwz20Qr4f
sqdGhKZgA2sYPyZSLPVYW+YOIgRpY+gKLtT0tbXRsivaWxM73IpkpnAMH5TmV2UV26EpyHAolDMJ
FD6T7Z2a+/iy5jyd1kQrOaEH0CoexrbEPDmdawM9URHX85GQuCBuL2LzZ9JF10Z4Tkv+wg/vLOw/
xOkytOshx2ZO2zumsuoroBhpw/O7su9skxJTY5pTY1xFzPYO1HM3EmmQS19jbp82tiQoNlaZOS4K
OTmxyrS3+PHvKYkNgqPJmqGDJh9tGXKCP4tZasUeqBp3yYxvoVYxiQztvZRJ6zY9D1X+r9pOZzQE
bnQ8TXzjZ284mJzGP+rm0cA6sSG2Q5e0SzWGZ5WhA4iOKMDMDAe0UyJNHTG7barV3FFbMnLLmYYl
jpHJMfoV/AqJEE0VsGdclqx+q9a0tWnWsA7T8ufnK/CjPUUjY1GzVQvbmUOZ/2rBcy0JW8Mwij2G
0X5LqEjVuJ+P8MHW6HDo2Aov0+AoEX/+agQMlqjJaqXbZ8gmMZBVifDAVeN/G4Qb0+tBGkfTNSfK
W/wryEIULlEEviCE/3wU8VPenNaK7AB4HE4S9irnaHeEuEsrBJvEpvT5qmrztak+Rd0XU+lPnFpH
kc6HOfhmpCP/FZqXPFv1GcmY4Qmx8u7JmJnLG+lKWZUbcI2FdSntP3+4j77T64c7+k6h3hKHi1ne
3pI7V6PBdJLnWvqvBtF1GWM+7rfH000e6spWuqzdRzk+/QGLPvwW26cO/ffXncOHehlGfTsdrN6s
y05PMU2RQdum+IvpfDOpzIeI/bW7UTTgBB5vREPx+Us8nFfvp8jLyEdTZER50KctDwin8EMIDrF1
NhaKN29wDCa2cB4v2eY4kCI3P5Ey8fGkoc6wiCEjAez4HltJEk13Ck9t4MEoErBwFsT4uUFwsUDP
5DZEIWDQSVbNiYcWr/PdQ78a+Oj2k8me0YQxA5N2vpF91DozcJSZJex++6XknlrtH67DV+MdXYTM
uLH1MY94UO1XFRWrCGSpvJU87cTWdUSs/VmGzwNRdr2dR15cGv7U8mA53bO0TS+kGwKDCVKYkQ5G
aJSDIcjCKubmD9mNl45rnPgFxIP884sV1d6bbS0gGLfKIsaHTVzjAb7ql8GagIIT1zCxm7wbRlXg
EZGYMHePhnHqplPNmPdZED6sSLvcME9saOq7AkSsyFdDHK3IonZ60polCAZyJuedx3m3qG4iVzon
tkFcMMvb0fX0eR7i0hxfePP1qayOUw95tDLlobA0SWN/I28X50Pavdvzf7MOXj2k+BVeHXVG01KC
DbiJ9sSSJ1/qVboSEWbpZYkb8Kl8lQ8XwavBjvZrzYuSWJYCUgxsfEmflFTD9WQd4e33+VOZh035
s+khfpNXj2WVUx5oAYfR0Bu4e1l71W9Wmv29mB6dMlwVXGmS6FpRkm02SL9Cpdj7PeYvrQ0frK/1
xhbsqT33K/KYVH2ZI4s1jG9wtPWQLybHWlneNGtwsq/J9qv1GyW/MORxn7ahS/yTJ3+ZxifW+yKK
rzMiydR+nJncUg3cEsaQRARHc2UEneZgLywVx0D5qSEOIc82YdyutLjf5CiStCJdR9PkKl53Ow07
n1LXw5vVqdih7V1WOUtFvQ5AEJO62SV1d9UUKe7fRosFQneWqfWFb0lfwqZfdSKhit6pIP+ue8Qf
SN291NerzlFXVdTj3Bht8TRxu0n4qpqrvOzOPMt70oU1Wv40jhrxsBjsk0kSNbcQ5nLo73MSEsbh
mxyoK5ObYW05mzSedlpCW0q9ovGEUICzwnaEdm6pTbsBQ4MkCVdBPJ45SoO5wYUq3RfQ4W37ZGrN
LK/3fCkeLdpaKUoAVpxX4j3fDi6YA3FrnbdypJ2kUraM2dwelXXZ+whPB6BhMyaqUf8x0E44dcHS
GYwvRjQuRrJY5C+jbcy98qHtQrfJeuiZ0NU8587A57loN4H8rS7I9nG8B9uLyAvJE1cLcxe0eBbo
ZKc53DMb5cIci4vWINTOi79jTDaPI5MYwniVt7TAd+NtNygzKwhXg3k3EOPiGVjZIumQpe+9ac2c
EnNozeaGfTHJxFrnKy+F37GtVRMaxbzrvwQNysBcOWus6CxVb/qg+VGUJhaFNdkfBRoMuU+Xad9u
+sE8N8Gc+oGrd5TvAZjcLo5cH9fyXCdMz2/vYpIbRof/lptrFWdmNRgWA2Ytqdlg4qOflf6mGoeV
4EzyIMXJBB2Ag1VKR2C1jQTfsfTlQKd6F1a7PE+3WUQnBX48S9to8R6L8YLzMmHpaa4bddiatFz6
CWkSyqqdDAgJohHohEz9Hmj7Z6qpVMTtXRT0ZMuGizFc6/l2FDWGdh03X2PnS5+MzOhrhWYHPf+K
kO5M7sZrSQ5Ix0uXThr/8PJfeofQCqE9nh3mVWP638pIdrVBpRM/22mjTeyg+liYu4acjEY2FkFL
1komeneVq64ed6iHz3JoI8dUz7OUjM6q3rbtuKY2X2Z6jljk3FN/RtE2pBWil/O1HpVXZoRnk5Ws
kcfNVV9xg6Rb0wV/MbbTvaTobhX0nK1juao7bd5G0iI0cF1supWIYlecdq0nDxZNeLEarYf+ugkv
pwxvzwT5eVcQjqAZK4K3MaqMVkFGUIGteATzFXv6e/ObchKCzrlNKooV7WOCIKxY3zfJtLXk5Myb
0p/K4H1zsGjLpuC69aynqKjPMkc7TwtiRSeyhnQPTQ/YSPyYYWef8f1p66fLD72iaGCJs+gaNcHc
jMZd5KlbpA+kQlxaEzrpvF0rerj3i455a2PBRRZ7md8RO37VQO727JBDMswsL13ikTYrCySaNZSe
GdOYU36VUuXGsxzoD3LDJGk2ZsGyyomf8Is14gBgj4jUPWWtNPllMfqryCKpuyPzXSWyxajTr0oa
nJM5Ps+bHB1iO1NjTHX4TwWmqIQM4YD0MOaOm/rFbS2la10u5wPRFHZtkt/YiEkf7DKMiZK0WSdW
5HYjNalvbmxJdJA9JWV9F9YBTkXLXF7mEWHYReYWlXUt02eeTL9y3BWi1lsb4wWp9ljA6fe9d22X
ERlMkatV8SLEYdazSavvMNmfrIWs7TNJdRvTWjQ11vHWNyMJlzJoS5Xpl0Pm4aU0IPq+0xT/PEn8
XVAlUFLJssWDzyIIREvqjT6os6RDTijL89qabq0IW6v8bKztpV3/qnMq797aemBEyKvw38fuY/xa
stWhzMT9wFprWbCGdVyYLJ/WRljhSas8f3KaZKUMxdzRClcKYf8VazcNxTKz5bnt6Hsr6OdaiK0A
jx3a9VdDy9ws7ZeTbDymFgVQBRhEMpRdnIWqvwwzm6zzbHzSCOQ0M22ld/I2CdCY1jupwtsf4/u6
8uYmIbglORdBJS3bFog685HyFHdDbriKnWL2gS+IRr0zrP2J6NygPUtCDrK+U/aRXtC6Ui/LHoMm
8CsnwAys1ej5zB8k49z0fw0ca2Zar5r4ZwXEw52NU1ubx0ZxU1M5GFnmjkpzHte/WkXZNGhF6trB
c6/kI0WriASjuJhWQ5u5SsuRJbbYEFVI4ew9eXBts1lXaUJ/ObciUoLDrnOH6gdLfhlqkxvV+SIO
UZJKtKJ5wc6ubzo8cB2V7PfCDcqGeJNwrrfqMhuJj7UvG5VzBjv0ApRoLAl/aM+HfFwPxJ8ksKuN
dafTpT/25rUy9kzyALv09Maq42Xh4V/clq4me25fEPcwwo0HzibP/HVURHeGZe00W9o4YbioBnWv
KK1bwYyYjjRTCA1uOO5zgl+H4IdtmXszbnEXHW5sLcUw0T7LkRgYgbXXlcBNWw6lodPnoRleDrZ1
02neXPyFsSXgouYgAdsbi24f8uiZNS4dEyvKvM8WAdkoZkeorfngtM5Mjb74kkfnBzBnE+61kfNI
eXA0b4uiDBf4+srDD0Bhf6yZgdOvUm3Q0ZJG1/1Mwoca89voSQ/IQba3TkhyqPVkkrxhRzfIYIgt
+t4MV2pxHxErbJtP2TCeacgyKiiCz6+TH9fmr+6tR/BaZiK776vDJblz/V19hgpg1W7Sm5OJkh8i
Gq9GOipLtboKfS39Uz3V8/irj6vpgvB3wn+JGlnRJ5qdWSdKNuVUnXFUnBpaHnbOKCIF9tVtiQpm
LRKQmfLcwqpZ/NQhP5kbl5+/1Q8LxZdHPbz0V1d0u+icotUpr1rlViNqzifctopJGTN34VSTs3dt
BcUJLIfejg/rRvgVlVh08MOjR42s0RqkEtUYSlvE4wbqlR5AEyemwFonrcJ1a0XzOHcnHAlYamX6
s4t/0NeAcc73IazdMrsv/YsxuDQS4TLccaLep95DHP3wZQLCzG49GbepcZ7TBM5GWdRfpvhBNs5l
EOCgHq/kBjR1pN0gvG+NX6NPOq0jn9e4GXnKPffeZa9OZ36hLMDeuTQRrSnw+rw1WDoA16a19JVy
WTi3qlzNdPIyLFMoMLx5MinLnNttgJK7AsJte2+VkTGEXJBIlX3Zj67VrEpupTZKvXJYdQlNilQ9
Q79NkFhm0bk59TO+ysyw7G3da65eoyiN0svYlIiXKxdlfxtyyY1ZtCoB2mp8HxKLmSTfHe98MC61
KNxIPeZsJC2bHvmXJk34htg61p0Vz8xmF4XXtQowYLDGCQHycvnsTos33FMD7u8OPCkqhlkk41af
lZuSpgQvhGRFZFSm56g2tqMezUfyVTP6q3riXeR0E9QXARlwA9lEcn9lBbthvI3IVuwHb9M7l6ly
nhfBdsqzFXD0zrCnpTc2UHj1L8/Uf6V27iLmchOfADdr74N5KzptWU65gLWZ28YeYHNexb/qsXPD
Kifm7InPHWrKvGh3lUeG02DOpx4hno4qtuWWkKabkWw+zx8XMqgx4Bcul+sA8XGV0CCRkEWm9evS
2sGi0itB1yqBYZ+vrY+3kedZbh2BQCZudnEyGc0euHAhFzgYy5fTmJ8Y5eNtA7NtGwIaF9qjbTHH
gsR3VJsVjPh0SqhOnROFvJANfADzvAxxtB8Whpk3iliuIzftQsPGI//KnVyXH2vpUZEuIk/C3u6+
TgySIoh8ajdmlC7ldh3WZA0W+lLRbiVc1ALrUaHPwotYC5C2A7YImTCwJIw5nvxVQApWr1G+WQ9B
dp0iFep17U4dVTdFs5Xm8sPn3+dj3FN9ea6jbUgPzCmCNWr29UJruSFd1ufx1n7qf4hdZ436TyXe
yj8JwPzDTv88rn40MYre9pxysBrwVnWLXzDWIXPPxVyf3LJRRGr57nj9+bOemCXHUR51ONGMpLDP
20oNzLoI8Bf9fISPZ/vLQx0BdUPcZ54ue80e+6C5R2pTQ33enJjsBx75PaT0MsoRGJeHNCYpJs/h
nRUbxZV/pmc4BZOV150PP08Dxu90JlDnwI8v44n3+up81PUYCWzI6mrcA6899zbWIiGJnMTRVXkC
Tj31CsWfvxqsHwLay2QertFVeivXJtqW0TohFTv5Co9QuWIKMh+D7+YANvr+EgF64JqX2io2FmBE
PU2Ts1NxSid2kAOb/+rJSI7AebPiyXJjp/XmLAk3Q4Ub3Alx8cnPdbRTERtSlHHNOLW3GFwU4FtI
epgFYgipB89O3RRPraqjDUQbhyzqCua81JcY5G6L8VSqw4kpYRxvFWo+tXnHFhUobqsIz8/sTjes
E8vqw1GEFls34a+NYzVRZCVBbOdcPWvUw30QzvKQgLDx6l/sEK9GOZp4o1eVdtUwSl7T65ZfJzkS
9u7Ehfbj6f1qlKPzcLS92HTEs8jbEMNwElCHdbFIVXis7pyOtruTgfAfzoJXIx5NutjXS0UZYEEq
t9rbW8WldfdK35DSPe/Oi6tkdepioYhneLcLvhrxaN5lqt7oecGIgi9QV81eX8TM9GZGUOxWpKSK
vLb/Yjd8J8gSu+HLuMfVgpy3ccam1O7LBR3gc8U1dtZ1vAFyvzj5VsV58ckzHiSIr7aMJlOjJBLl
nhrMi26e/PC/Eu5MIGw1C/sZXoW+e2r//fhgfvV8R2eY70+9bagQFoQ13Yfn1nJag4TOml/4pGzU
GRmJ7udL4uSIR+dZ65uaihcwK2+RfpNm8U6ZBW7yPd5M91x4VzWpjZ+PaIif+Nl7PTrRAjLtlNaG
/klzQp3jaJOaj2FrL9RsZ0ZEzz2awCmSWV8n4HwYcUNa3ur91kOkk1IWKKq35rpOuuiXsCW7StYf
bV/aet5ao47DHWfpKN9EsYQRnesZtDCDB0GFurh0wfb4C6cgjtE/r0lBLBxtHhBHaUeaa/bB0iD4
Uie8LjbkO1/e6eDMerKuglv6HfwqQ4fVgGGRg9hiRpueff5iPj47Xn38o9NX1aqG1ojDp6jv6Shf
y5tu4ZGoGZC5e+q2dPLDH22GdECMeSc2Q+NmWkLT4CsQIpkDzFMfR3T7swDV09K4/R8f8mh3TMpW
aTEl+U31Ty4x9MHMWkxzsLFFuNS+fD7ch8f+q1d6tDNOndXkHgLHPbo5nMXWlnxtVD/oUFx9Ps47
PfLhmvZqoKMNUZskI9B7ONqaY1+atavkAk+Rlb3837f7A2P9amOqs6Zu6TQSr7Bzo0t10Q5z59ok
E1ZdKou4mXvXJ7cJccx/smjVI6I98Qqkp+mfMZV9vI1X8aY6r1bBv1sFgI/QuejI9KMtsITUmyI8
EPb09nwrlrSqn5scnYAd8353ahV8PD9eBjva/YK4xtEjZjCTdijcBlzfUObDBHTinbha/8OR+TLU
0bZXeWpujuK5vLOBW4Ec7zTPndpzHOnn8a0/j92CsONrlOTJV2tzYnqKH/7+870MfrS1NIlhtarG
4N1yCNxwrcBpuWS4jMhjGXppbZAxnjpBTw16tMN0SOgx6GNN6A0JjiOyqWFY/o8PdrSdjEk7pqni
w/D/aL8Z62kW/ySceh+c6wSAxzfcu09olcRCfvcm0YSjASPoDuEhf/5q8cVTIWmeuPlEm2mP/+wa
sGul705d7D8+DF7GOb7paIGtD3QTikVursQ+ySVy16HcyRbj7pQ++8PJSX6WULrbNjeso9fopIOq
j3ZQ7zMyTeKBfqnyfNDzeUUqpZ91a2HBGypurVRnRajNYdk0MEltbCAs40XLNP5/pF3XcuQ6svwi
RtCbV9r28tJILwxZeu/59TehvXuaB+I0NmaeNTHVAKsKBVRW5sQPjEywdifQMC4C4QwVqDD6TqDW
0FTCS02NGWn/OQmulEgG82fCCg1yBNAfdGmG8lJ5Vmc+7pQaJdcYmTNkk82MvLeDL5F7UE2i7D3s
2yOUvTHcYNj5O8OD9bUw0aCqImkiUbWihwzAZ6wmQV82B198NtJXKExZsZ6ZRh5uuwnTbAokVQbg
QxWocgICJ1uVeD1O2mboOgCl8RhQYu5NSUVgJhooEEDcr5Q/q1pxBgx2cuiblpijLPTqDk8w0KeA
rLOq1w918jip069U4z1fguYGqETi7G5O/M2UJFthbL0+gQIWFMMxeJjPAC3IzwMyllhk5lwL18k8
e303gi5cehLjx6HVzEFUbV/FziV3Hd/txEH0xh6YBCG75YNrHjOK4B1MR9kWK2XTVSMgJKg8NLzS
GadaGO8T/rUW5Kum8NpAvAYdeVdBpEh+nHvVLPBkBwFCJ4SbYZTA4eOXWXiaux7ULtAsQHspasGv
TDAfLR6Xmvha4YHjbqJXSXgAfgwjfA8gYtg2gmaHYCyp+1t07M1K+5gJ0geUcQM67Xr5XHHQFsAc
uJbfDnUNDuCHWcJw7xi5qnaryqe2jN+U8RiAtCSSHaF/aYZHUSquNK4ApueTA0axzrttl3HWNL+n
5WyBEQx8EQCnGCWUroDX0Hj0U3OrEaEVE+2LfML0tgF9zxl9Rt1Gw2LTx5OFmXOrlEcoiBRWWr7o
xVcghq4KEHoCKXItio4gWH4bhg7kk2DJrTWzDwhVYY3qODMraLPIEBvnO30/KuCgIAwMd5UuAE4J
hZSxlE4zEAZiAoHoBtC5pN6p6FgngbTrIYvIc8+g1LJ0EDsYmMZNs2t9VB09kF15nDGTgNjPmh0I
ZBhAtNVglL/hiyKEDw3q8B+SaNbFDHlI1xUQVKimJIIvqUEL81YPDwOGDBjRt1YAaAuDVAEw65Go
x3HUQOZ8cMprwUTrPD+AuDw1dRPiIqCJMjvMgmcmE3y6GvcL0+Tvi5NESYcxHeSkwRUGb6/9dS1F
DmN1LBPUsT9LaKwGU9ocRA+zYW7jod0L3bWdYEGj9wUPOaeMcTyuXiuWG0qlUx+Cj4FWZQ0KYcGF
YI8bOZwDUMdJckqr2wD/bf/lIqmza04MXBQVWARpBFJfaJJMMEHeIg7BKVFYrfKLK1RrSHNQtnCW
pDaOkYGueLQYP4T4yo+TZJHIqcsGBiHlqS6QyFt7dvPr4Qioifne2eNrf8S0GMt1Vz/uwhxViejp
HKkQPW7wBiPu/F1j4a1gnxx0EzTYdnwD2jHWAkn0/VigyOsY+gPHJAZ9/+2xBuiL9aSERcySOLxT
usGLdJLNYgva4heFcTCvHv8LY5QjhXnGKRMIHA9R81Y2PTgbDwFzwm91DxdGKN9RofYjhU0OyKEw
g60A8IOSVfez1kF5RZ8kbYuecIP6InttbQwuuiDfv9aOo5Wfmm3mDszhNNaqKM8IdTCgSzWAlMp8
Kvqnor5jeDr5Dy44gkI9CvuV3IaDhm9DgryDDvOhvUbdETndQ//GP2dbEITYo1e/SMme7YeMHVWo
u2jRDKnEQcfzICQvArTU+QSYvcZwLi+SZYU6impVHOuEI5soEJiMlY2VlQQ5w8pqC1CDmqsMLSND
lXVqMSiBYr/vRBJTk9X35uBhmqo1Ew+wCzAVmLUpfUY2K2mue8jZKrU4SLPFKPFmHHtBs9F8wAdE
1v59C1X/dJKzDZIuF+ebH+qcP2oCNvCqQQ2H9oSFs8Aqnfjkm/q+upsr3D1r70+uncsdJWtf2A1n
Q8omfUINAQFwDizxAXP4cz0RnpdGfGdhIsa0mFhH+GiNo5nF7XQMnB5TMvlpuGO/1K1+K0kQdMzi
Q1ddpqJZGTpdaau2OQCbxwdQJ2tDVmInn+LHpzqboOMZXSPD57KGHCW6J1u5i1cQPzbBOG5B8sTL
E481uLEaXQuLlNtPQllloYJFlb0KCk+UuNoTF7KKkdXqbmGFcnOIwwCyQ6y0bnKKgQB2MYuGh7ls
K1iC03oQ+zsGV6xzcjU7LqxSjg8ylnyKa+xmV0GXBoAbo8nsrM4ATgRHTSW6MSdZs6TcXk5YIssu
7fhqUQt92hOvHO0SZNvW8Bm79SbYgdgkR/03b4jCq3nonXAjHsRNepxu86O8Uff1UZFtVs+V4bgK
FSWGEER1YuCUUDOvB4xJDKS/dVyqSBBEOVLyDkse0A1SXAAZOowbRhYkPM0cQx0W812GVASXQoWq
GPhM1TotGMgmK79GF5OGdnkVvXBWvs8O6Smw2hs81z9XDFcWV1POwqmoMsII1TxMBrhy398ZmEsR
gEgR8sZKq9wZ8tytw9smCk2uuY6i5Cb0r/l+BrxX3fZyC0Ie4K6kWx2Knw0u6l0NwWPQNo1R5F72
QdYnp3JVVkBQMJJrfPL6Q5SepEE2/8qASlUeXITKo+tIMowe4moXBW+X///1+8t5n+k5z1DzBcz8
kpSBUk20GkvsbP+bSEB0/T3/xD2zzmJGklLJl18cJkYqZzPgYHj/6TAzb6D/NrxUGN1WxVfG2hhJ
V6USE18CjqfqWFu4nd3str0ur+Kr6Kge0tfyVO9wN+NMlXGjZ3iESiUl8H9rQeQjQnne63koFxbi
X7oElWZUiDNr6bfPjQ8ayHHbp8vbxloBlWPGNMEEf4AVZBiqIcNPNSZMLptYxQxoC6+jsooBfHoR
qvgy8Zb7VT+TOkk2hV1zQOPjqnxguRxrSVQykXrg4oa4g5MrIYSXr8Hnf3lBLE+j8sCUKx3GQ5AH
+hnIYQMSxgIm3HhGthEZyZgGOM6FJIop2Py+YQjgLehuQbPROL7TgQRkcgCuB7vGZwFkQmKpVy3p
aO8kFfcu/h68G6XH2tfVNuDiO2pUWRNkbaB1AJXisofhk9N/viM4SB5bZgW12iFY2qLyhhAncuXn
yBulDZp2YLXnjXoN8vidviF1zV99UJqauJAqUAOKMJbLoZX5j3kRACbJgM4Qt/t5tsoQmQcaVhK/
uxSLTJg0M7iNR9xKJBXKDPGH6H9gvPBGAotSmERXxsS6o6yn3rNBKg40PmviQR/xPlZ86PWXgMfy
PuoxOHFzeffW4+1shwqHSkpVcNTCjgqNjSAF4lLQWSlkrUMLysL/bh7dFU75vsp7DZsH2NGmsUjh
N7mqK24aRimyfmVdWKKcvFYVA/zqcPJ027z6AC7vql3lhbbmgGAW6nr31XPo6M7lLVwvbs/Lo7xd
UcAkz0/fkRVs8JCJgXIyCcG6PK53whaLo87IKu94HbA63MdDM3ga8bJgz9tZNzGjhuWVaH7sfIBG
9hloDMXby2tkuIlI/r7w/7yEUIUU4eYKhhYrbN5FcWJ4CcsCdVaOepeOUY2zrNcKe5IK8B5+Xl7D
b46y84eijsug7kVgqrGBjcNbvJO6OkgJPdCQuQTM7ANRw9g1RhB/HxKLXRMMo8cwMXYt1+sD+Byt
UpuwNn4f95vLa1vlAkCHlAcEjcdtXKe2L9PRYDLG78ft9sCDntlEoIF5UzpBdONX/jXYgsPvq6dq
4zt/VkidbVP76oOtWDQUtAsg25iE6PZ0Jes2RX7+z/x7NkFVIVKhzC0GLlF17Optfz2a95kVPoKs
1ZKs2AlvUotzL+/ob8LtbJLKwEDnFGkRokOh3E2WnmI/K/StMHEU3IPh6pTZ3NbC/AVrpSRFXVop
lZCnrBJ8CLKSc1pxjySdYG7R/QZCXF7gb+5t/yzQoC4sGGQJdEylIvUfMdfSA2sGwD3mbR3AaZ3Z
xuOHC/jTTu4wzEiazafmOnFZWY3xYQ0qY+f5UDQyaZFoBWbXRacFOQEG+y4vdTW3yCBDNHiQcQBE
8O/sVQ+JqKU8HJRwEYzilWGkDOT46jIWFqj8CPx2UdcxHhQwo7mb6/0wGRjp+DPnWJihohyKmobM
EZ/U2l049g6mRL0p9e2Au81KjG2NGAgVr1oRKKFaYCxxPSAWxqkwl9HorhoRj9vhQXoPZrP8MPbV
Z/apbssvHyVscS084F0jsFVGGmVtLhX8M68N4DWG4Yq/0muQ6iuBmSfvl31kvWhdLI+O997HxPqM
vZ3z2G0n3eJjzYr9tzH9pSicGY+d2QZXVf0WF+VBhfANwz5xwh+Bv7BPBX4NKYqOC7HKeBvcCofI
geoExjd4TKMDgRUwH9rXX8HPBukHi7aTU6NLSKa5qbcShC6uCiv65DFvt5N/cZ5otg+Yb/Qtg3FW
MT4n/Y6RzgMHQCI2OgQXxjh+tdJLlimMcuK7IrmwnfTbBd9NQiXLWN20C6+ldz8xhffgVrZKN7nJ
HsoNCAqO7Sva+J4IOHqzrQHbBW6a9VmJ11z6GVTqif0IwBXSeRVzsEfJ6aM/eDGAkCXR1+pUZ0gZ
16H1Z6LFZ6VSURGNmt4QPxp/da8g374Zn3R7uvI7ksM9ADC4Z1ZDdPWyuzBJpaU2K7nWr7HXaHsN
JRrrw7NRPCZt74bQu/u7OFGpNAQu36ZRVSTzade85h+pHboazuToQ7R5EwSS9mV762fHP7gPmpMf
mrthPbYw1wvjoU8j29dERuh/M/L+dJJ/bNAnMVgwphr9a1KYhtf1vQbtQkv/Ut5HHMLTJ5lA8l3N
q83xBTProBDYtWCpN6Ea9D9gFtaj8/xbqAPZF0KoI6f4loR3TDn0W8EUMMmQ74FyQv9+fCi4P4Jj
at9dRgPEyT8IZXmFm1M+wGNJAHRbXGySrGR5zeolbWGCyu5poOdNLiMqILOCTlK7TQUTayOdYd+u
Hd41btJb7gvynokJBnjGU+M3JvLHF16Yp5J7GCcBXxeoD8jbLRnQj3BLVF2As7Z/4K5nQ3RSF3o+
DzgJhgYwSOnA0sRMOr7Vg2phgvIQg09BwURSGgQKtpo7vERO+zSfkvvKlVsz/mQ1rdYz2sKg+O/y
jW+idpQqrAlrUXFWGfvgpos9CP1soU94Xd0BITw//90+Unmbh7RQVRAIi4Ap9hgNujZsWD5JMtUF
p6AfoAe5hQTfDBu9a0AXx66fEyf7/A8lHRb2oYLjJzSHN1ZKWw3xxX5S6bqRg7CdEQ+HXt0IImgb
dXSi55GROFmro/J07fs9H5Z4aA1Qwkj9p9FDbSX8aBVG9mTFlkqVhxOKpjAMvrcR2MpNv5FuMG9m
RfafsHku0pRK5RA5aLlkIF3DKDhy4HsJ58kcof5x2fPWnykWn4fKFZCrkTQoI6EQNSB7YYIaETow
pnSKtoNt7KJfPBPSvXrGnS3Sj9WVkFQNX+EJVYBQDLiyxLfLS2K4Av32LIbx3E0FXEFRb9MR3Mj5
Q15IJoeHrMuGWKmCFnuIIfXVZzFWIpmd43uig3l5F7B7q7Oz6wbBBPHvyyZZe0clCmECu1uNkuQw
aw9jCuXxIfIuW2A5hEZ+wuIZSZqNJNN6OET1VZz0R/Ghwkh8ZGleGuDlCoR+jDOEaZBKEIBmQnuh
hEHCWE5GXcApabW76Fq0xU1ks7Zw/Say8D8qVWi8onSlD3vxFrLZT8VsVi/jG/Qy35WbCsOFxVX7
GdWezKwlWY5JpY5a0IdwbtHcAj1G88g7AALld1xmAmVrHIHR8c3+RpNNfh/YEqOjIDGO0W8imMVX
VfLYhxA5bIvR6BTiU1Kl4KiQTFXoTCMG74s/21kCZaRBuRnl2UabIQwrKwNio9J9txUPEdjCUDp5
woB/GX6F6R4qns+S9hkr4KEAJ6ImYyKwnSJHiqCZpRlmwydAcgOnLT32YsrwU1YkUHmLB/2j3Pjk
yOz3fZg7AqBplyOB/A8XDkyderGSy7wxVFIIlIUMGQ1o4yR4bex1SwndZjLAsOyD6DCzL1tluScN
hFOStNNSDQtrnMkBk4j/OD1EO87S0LmLroXX+ZjehAGzKmaFoU7VPQPX1nLOfR9swyPginbw3Xwl
uH1ASNi4XRLWP7dXAe0Q2LglmRYOwVCPXIcRUlnVyBsJiCAM0zRCwXpHWg+6sxkq2pU2xQVYg+PL
nkDGWlIXJGKYYSk2nNXYoBs6gQyUi50KxSTDgX5zPpxt0wFfd62e++QkAqieAzkcBtI5p8WlCgMf
4MA7DnumTda2UmWDodaQzQtJkrFmNwElx30EVonWhKi7bk32cMeboBVkgrDX88t5qVQ4zlHeF4ME
s+N7cZItzLUkDh548KQEAk3MV/Am6y2XtbsSFZ+g+owA8IUDja6YbOZ33LJc0E1CMs4OVVOwhnvw
SjOyzm+iRFdVUDRA64ImkG/QM+q5ANVsvO1tPGE7iRNeqVv1ajqMD2wI3frXPJujDmOI9yZ8bgB8
m2Qg5ys2Tf1cGREr5ax/vLMV6gSGmLRvjORtfth1KSQgTfIaX+/lzhzs/BTv0xvmPq6n77NJKizF
houKSMLCZE9MTdEaPA1kY2+aVRwGO3ue7kCk2bJozlm7ScWj1MdNJxX4eMGseuX8aUy5CZJ7h5HB
ieP9zGzntVEhqJXonfcjzIwFdPHa26nXoUmPhnCDzl/41bWYVzYOc3Z72S5rdVQIKoVfKlmLLTX8
Y6MA5Cm8hMHdZRtr2VTnia4ZCBQRApSnTMY8F2NWtZAFPmmtYE/ZlUY6jeCLv2xotbm+tEQ5iNGJ
BifUOaiudhhHBAEpWGqccQM2/PoLpO3udFeDhs/7kybq0izlIn2MkeumhVlMf5m1VltN96uPT9nw
6/L61vx/aYfykUkVwFWSwI7C3UfDTYX5nMsGVtPj0gLlDk1SSHWokJW4w6P6zb4iQIDWUk3RxZxK
Allyk3XXX8X96AKPSRIFFbb0nT4XZeY0dBUvDPCPGrrlAiY5O7NDq7vqX7XivU0wiNQfY1zNxYT1
EL0WdEvLVKaMB6Gd56FpD1XRPqeDZOmg6wVxCRj7CrMWODMDg0bbBe4YvTN2eq2JujRNBQWAnhW4
NbDoLgSseow10wcwteY0V0niXdo/qMZNJ3pZx1kFa91rQb+0TYVJz1e1gSd/MFVpD72yTbOvTN5c
Xt9aHYx5XJUoSimKShekKQeNo76I2sMog51WbtWXHlql0a00J2acGJ4oDonV5DeXra4+tCzNUvVo
lLV8jSsFKHW84bHzxg2pm9JbzD4z1re+hef1kdNx4bOzKE0lnvjx+brM6YCe05LATfs3xnrWveRs
hnLQIBch52vADIeXNs5/jfT7vHyWBcELRsXh02JfjB+hNj7PveQybJMl0CeSLmgQ+kVDGkJ5VC6Q
q6Ti8wi5QPYmh3tL3cJKPAiB2pLlv0V3IatKIt/mgj16jqItMinMBNjj5vgYyM1GxqB1VG/E7hf6
NI4wJxuu821ZrnDxBA9hzbrkr3/TfxZMj0ahhSuXkpC1B6niXK2+TiErZrDGSllGKA8leU5uOZJh
IeU9+8+gBzM5iGFc/njr4XdeCuWeEJbPlUAp24Mw5vuoai1FhAYaHlJDH0yNgmESaVV/nBk+s4rx
WfiMQvkrKJ8LjtcRf2S2TZ6t8hpC14TZMjeLB7CDuvkJxNgT2FbdyU6dYd9tVOfy0lkbTP6+iMwQ
ogxx2OEn8IkKrincwrmjpvbWZSvrJ+U5OhQqh3L4jIWv4TuOCebKu9tQw5NQ/lIlqQlBl80QS6aW
vUsglUdFWjVfKUTaW72xGT+DEaQKVXoocvf/PyP3X6Uas+9eJlhpjWeHwG5L8LIKX2WGOXSQqBrG
r0ZPGLtNlnkpaKmSRAz0uIw4xAwAqaBobY96Cg2pPINeQPS3W04lJKgAIyENsFVrjTmArE/hvwT1
qghkW5k+GmM0JWGjZvtg1sEIKoOp4T0JWhaAk7HjdPuqCWNQePP4FWpvG9xgqZEEmvVXfAY3y7Kb
WMGQ2TRB1KR4EhJc9yQIx4UyY9tXnVzkoQIsA+v7Qz+x8/EUWUPK4FAln7mOgZT0LWpYHUESrD++
7cII9W2lKDbEqBCRkDdgrb8HS52DYcd2Q+7J1cegA4vAehJgrYv6xFMCQoouwLoK34nbu7E4cfE1
I2QYy6KxvqCEUEMuF3AdSc1sAgsU70BrpXfkZ7AKXw+yVVvxTfLEsKqsHm/n3aRJoLTOSIKk5OG9
RnKXCaWdh6WZAqRUZ88yeGO1tDfV/K6etwLAQ0X/VVW806u7vArcvAdMMvT3WXqjcca+E8FsAcWW
GgMIQXhXR+GmA+tGBnbizgCFcACpApBcZz3485PK7vKrEVKbBhQ0KyiLR3Fmi70BBe90q+SzOQs3
ij6YjQFo3Rg4dSztOqnBw5PiVgJYuBJoY0S7MJVNQwOasBJwvRn3WggqEtL+iSHcJIEKCaNRvIAx
OR3jiBDaCXai/BVmgdP5oZvxoL3hUfnxoplH4MGIP4ukdhsU9YUBFfPYHtW90AK9qIC5Qn1L8uY5
g15Q5/eHQdatukmAm0+sMK3NAcITYgRGm762k+qprWdHacC5jfktv+0/ZA4s3iYvSWAZP2XScRoP
Q6ZYVZFYgo8N7V9HIFzmY5+X9kh4+EFZw4NeASTPxgD2OiTNB1HDrTFLtlCjuWuSGhojKHn6HER4
6r7U31MIDUb9fRxPJl+UXq68ccDuaE1lFgIK3NxUqqdSwFEQmJmUQtNifCrQs1d10ZL1T73Mjq1/
R2RypKKEMIRuCxAT7BOHi78CLbuR+50A4RFhnjZt/kvPAeeMC9a5wQi0b+Tl4pQs1aAsiwBBQDgo
2/vSTYHEjTzZjE/hpvWANT4xXxnJWXQhn4gksy5s1iiatZJDBAw1Wl/Zrf4ZjJbwBDB1YpE6HboH
oVdb7TGA1CgLXsGKevL3hfFKSHWwRWPBGvca94PVhjVjT1lbSv6+sDAXtYy5VKkF00JidqhS9QEA
DoiasDIJYxupyiOuC+CrU+TIxunBtA4eLUzKAquFQ7HFFDWAW1YI9lL5D5OzBEZlWdZ4jQZw12Cs
ydMBROKJvNMwkxTICWhzWHC0dS85W6GWJ4djqUwZeNdzdCuRYNJ8Mrk8seLpFcKof/TNzsao8inJ
kknPZSwpCGtTmyC7qWtOXDEkE9Y942yFOkjLzogFvYOVOn+J88+i3PqSd9kryH/xM7bOJqiDsxT9
ZPZ9mMB1zvITzEGKTzmnWdzEWYGaXEXZwPDD9YD6xyKNCEsxhiTXFWjQdf9OHG4k7enyilbRrrp4
NkCBeKYpLVNMDBA/nxzSHQh2Bvogmpc7/BvrPr/6Rr+0Ro7vRfQmYI9S2hgbCHFi0LMQ6p32KfCK
bWCJYHFjvnqxto9Khv48l0KvY/sa8aZEJcDPLBQUywL5+2JFE2Qk9eLbgg6tp+5K9VnwIIZfG1TG
K9Ex0oMCe4aOpjn4j7oQmKPC8gOWFSohzKU0aj0PKxEPjLOeO5WR2ypk1mct3pfGHtM0FsSi3EQY
zci/LYAflXRjowYoyEsW5+X6vW/hlVTGSHt0HUsBRXFrC+64hbpbemzNxk5VszxBWQY6geYUupdj
gbUFVALJgklIcxE5MQLfriSnlqreqi3HuGCxHIbKIYrUc0miwIoacJYqhVacsmrv9SL4vzGt08qq
XOhLXEIyoRRMdoJ2n5+DARGDYY3sewNwbLkO1jqocYWStFFwqwbi+W+2UqdFTxsp6aI8xyJjTdpX
XGROYgX6O5by6fpeEkJIWeQNcI/8O/gqve31RBzA/B46LRq3EhT4Li+EZYEKb+BCIK0eEguCZPv6
ZElB61w2sToiDFHhf1ZBBfg8dmBUmXo4uztZMkYjiSh9aPYCpO5MCYhbwgkCGded7MZO6hX7/tjc
155hT5gO9lHXsd611gPh/IOoXNBwhRJE6oh3LQ2kgxEoRFFr9RJL/PQ3UX62Q0V5IbV+KhtYeLjl
d6Md7QkCgMw6VKDiQYHF1nVdfzqTIGMHyXJZg2juvz2mm4tC1CKUj7XdpBA9NHkrvh63hJlMf9ac
6l27KX6Fp9kZIbR0FbgBs7BcrSEWv4A6An1N0+a4xS8w+Ce8gA7og6hgAOqy7QDkUTA+TJjpjFRL
7zKrAy44htC1cAzC3iwq1Y38d6NXHy974HpHb/GbqDgSS25U4gC/qXFqcO/yDmQpVcFNPgntNaSD
E2swIJwIcnfWO+IqpkZfmKYCDKh6DGPOMN27Esj4QP4IUsnkyG9bB+8f162lg7G/Mv1b1kVpNbIX
hqmoAxMeZ1QZOWIgjKvWQNyXvX15X1kmqDiK4zpVah0m/OptUm4KSDFdNiCS/+FHQbpYBBVBYxV1
fTbgsldN6X2C94P2Sspji685Sxwji+ciL9ffs+GAA8GMpY8IaA9O6oFYBdkiBNrDEqq0cmuOIhB9
BXTFR9zJm8wJ9GdpwCsnqBJRMzEboMSfLv1s6qQNIqHmk4pszLFJd8lG2YMXEYAYvDtA1OVDeCgB
//cu7xXT06iD1+h0YUjKb6OTE1r3lWeQ+/ixdCa3uu+9B+husWAN6ynu/IFoJMwQClNd5jA6AfOj
PsqEqUVxOpvHjEp2NXxMG1abnGmSSnEqOFVzY4LJsrPK7XDEoFy0S45BYSaQAVceOsBg3T+ShVjE
sUSltUri1Qlj6Xip/2WD1ceEWOo+s1Rb2Onu+MDW2Vg9oxYbS6UsMAhpUTNglaO2zYQeSEnV1IZn
hs8wHFWislMqa21sjLAi3U1feIY7tGixeHUG1jHBgoYTv2G1x5ifj8pLSq/rVUROqMqR3iUXap97
7iSc4DLfcyLB1Z8hA9DNJJSZqggi63+fiTPH45EKfInI/qMtHci0uL8h3w0BwSpNV1PiwhYd+elk
KEMOWyIQtqE9abbkQjN2L9vcvKkhg21D44EtIUKW8CPhLMxSsa9WkdDJNepR4b0/IOwB+lOtZFcc
gS0+SE5iG7bPWRx7tnK1tXw2TMc/iDXbXo2x3gC66jvIVwNAHeJF023JJDfrvFk9DhbWqNAv2iYU
dfI4louQfMUTcyMpTtwbrlKVlhDwliEPD5FYOKnW2sPcHQ08iddg79aS1zRo8foTz5Bx/Czl2hby
1EoqYZdMwvPUlV43PM7Qvq1rtLhe+TjEE7a+GRTooApfQYH74pQ6hXKttW/83JpVm+I/zUw/wtSM
knq5hrEx/kGsOoAttE0Aibuu+Mgr1sVjvZRZbAGVhyCvBhwgRFDgzMHt5EAR24vt/A00ize+Sb50
7imMLPEtDHfBu74R3os3gJKH8K+fwLsGCwCTnbLvN9Ox8PD6usev2Kie/4WBHk/bzBvOhPCRQ56A
NXT5Icl2q1jFVe+g3L1BdWWC0HpTehidfsotVtvnu7i99DupbAbRbr2tRbiH/iDvhPvZzI6Ah7j8
e3yl20hqxHzu5MccUoWIwuaJ9QvWox8XUllUJUOiJ37jtAkrXsZtqi/Aip5/aeGGkbBXsUby2QL1
+Vu+HOVmwNUl3oJv2Os3KZ68u+3/wMKyWscvLFEHkJqC06vqYInb54X5zcLS3yt7VF7xHUSYHPU9
iU2tsnQ33XF/po+oL8xT31JrtD4aS5hH4Xqv7/qr8ip0iaBWdVBe9bf/YUx89cRdWKQOJp6DFLQ6
wqJ2F0SWfyNbDQqLwkus96EDpgtXNnnPHEFhuQxVQ8s5WkNzD5eJUyvdznZXW8IGzRyQOms4PKwe
YcPKo79JImcvok5EY0CNnETfm5vNIG1sPGieo1knA609WlBerXHy+4LTZeZl/11P4GfD1PGoS7mU
iOSrSl2FG9jXCHoBX9+MfmVdNiSw3Jc6EaeeL7tWwr6iMP01YZbYLXbb8m7cjDeaAjEbJ4ZGuNV6
3Ja1u+tn8T9rpIfMgBsDThrDNoc8zqyc66wJjB/+fWA8FAOj3PgGE/3IeIogyzy6XoDGUqtUa0XN
Z5E04ITcrgyowLetXZW1NSYY7x2vc+6Bj+4b6OeO0AcGt4yTxxANyuJPHUwAZfjUp5Ng1lK/02Xh
AOoQKCe0m1kCyqTbKm1tCvVgz+MrFDqg5apYERobPTh3tKK3gPAtin0pFm5b3tcjnjSko5hh5mYC
G3o1mbE/b/VasGTVjpUHdbydRdkWuK8cGmFVeh+AUswQKo/x3Vc97LwjdEHS+cP/P5k1E9qDspVB
aAclyVe+J3ICEvJ/DCkvCI8x7K5W0gu7VGkSSFEW1AP8Ld2KX0gdN/EdZ32fgI3ZXEEGjeXgLIPU
SaDpnOD3BT79tNO9cVtZGLXYFWArFDEtjwPWubxA1r6Sn7OoAWquzyXOx01cz09GBQK/tHbk/Gpu
exZgZDUPL3aSyvyTOpa1puHVrNtNFl7NNhqusbHdbnCSu6WpPfJM7oP1S8nCJpX7ZwO9d60kWfiA
/O8OAdAJsAjqQqRgPjf9fS+b2dPlLV1N/QujVOrnlWLoBRCdHgKMc6nD5NR8w/KS1fpckSE7JQoC
pJKoTC+EgaqmVfWfDj3c0jLA/mUbXuFyW5Xx5dY/3NkWldzjPM+0sitR/YgQ9exeyvE2aVi16NpF
Z7EeKuFlUGruuwbrSdtwo0apJ/K3f/JV/rsKgW4uTKnG6RXZsQrSoRrOirZjAMZXvztIAsE0DwEr
nS6nI63hSnR/EErGdZe+FwbzVWb1CFpYoEJIhZbrWPozKZ5wDD0rh2gXfIJ4GpeEeAP0z3MOJRC2
KgDZ/B+n0cIsFUVBGI9+zsEsv5PcDsVp7Wi71mNRP6x3WVVFwJkkSYJId1/kqKz8kLyNEMppop0d
7UAN5Um72hRNbssah1/fzbM5KtNKw6xA/QLXCgGKuIbxojWjLai/RC6yBlVjHSSr1jRFNoDyklWJ
1tyKS6VICujg4dvVW8wmPTUnbZPehfZ4o3jghBdtotLYbXoWv8CqWy4MU+moAqNXoAUKBrzHwRwK
wNoEFlXC+hvlwgaVjjRjHJvaUDEodDeKZtpb5QfR+xk0p7HRyitN1IKAvYCtxGW9h6/n+IXtH+mp
D2d5FMl44uAAVaUrOFWM70lMtLbbF/mJfY1ZTYkLm1S6CnypwFmGPVXHzBT850mJzGr8vJyx1uPh
bOV7nmFxNuNpqzcKRcKwJ3CIopXbeMXLvAjxjsG22/KBxUTL8BRallfvZHFGUICOubkFPtouIUZ1
eUksC1TIlUOoAyqoYcQao0KBmFiy8HrZwjowZLFpVEFTilzb5Bjk/nYHEWMenNNbwo7zMMO5+zNg
yMIalZGzvMtkgceWiTejDf24XWz728gjqvXKAxF//MvVUam4K8RObFNsYLwtTtE+tskgbmcnH9DA
NpnWGG7+HfYLB5S0ONfKEmHd2r0d5eh01neEeLl2DE+PzOHe35dH37m8xtWKFJOAIuYkdYiWUx9Q
mKoxmGcds47908zzuzCULLHsNji3Gcirb0zhj4NtYYr6ejFXCHUwwRR5QQbXxl7fxff9/fRZBFbx
gvcuNK8njChY8kbzBCd1tGTP2SwBgt9ksPOKqY8KsG7b6oZPiAlVT1dIO3Hj3zf/R9qV7UaOK8sv
EqCNFPWqrRZX2e3d7hfB3e7Rvu/6+hvyvWcs0zrFc+YOBhhgGugsUmQyl8iIGB+WgKHlCVyyjS1K
Z7dbygA1UR3qlJr8UR1cfdyxGxWjCOFdRi/+IUPeU7Yr+Ojr6TH2mDN4wArPx3CfAmZsQ58RCk7l
Ttg12Dxhqx/BOYTJMJI8quG8k6f60F3TP8toeePNSysd0uNO/dhdiap5IpvcASPt0IL/SYHNQjvP
CbPVIjj7ZNhfPsfaB5Pbt+O1Whx3vFSsrNECLC4LfHeS8BipCUCEQEfkfXJVZlB91E556V8VErFb
jdnDVLhkMq1MvvJH2TIz2aI9gRxidJwItdXJ37cGMNpQIOwbTJX1udXNptOo7U5Wf+ahbvno12ZV
d6NOgwWxX4+ZQ26rM8hWAohBYm4yycHHM8pXNNcOuhlDaPSuJe9+odghSWymHwAEO3YsdYATt0nf
OWaLtLOSXkwV4Gv1TCE3V2D4uIkfq/CRyqeBPvixp/VXhvFb7XtnTp/iZvAKBlBmDRZfBFWmDx8F
lHIT39FatvvWo3p51dXXmVLYY4emm4+yfFUH+PnGPgaeruz9q2QmRxPVZjV2E2DXg2yXK7iBbNib
YewOimoXAd3F3egaYbsjmAQt4tcaLNnEhF5d62XtTRLdmlH1SNnPCMLDzcSAJJIsWHL7hlpVVABv
Dkixrh+naXKTRYowmexqPtT+cCzLwJ7M2z6NbYBqrbTGSInZ7hOd3CmRD+S7ZsXwiY0UYyK0MqGP
Byx4Lh3UMNwZY+om4c3cp1cTpFma7qppEVW2k5Ul9wmgZ+hlj74M7VXIwmICcpQBUisgLdne6HN3
yKvnIHhJC3pUFWoN2Q8pVPeT/qSapqMq16yn1yacVZY7XbrL8D+V8Y+mRnbJznKUeBlGtes0eigh
NR5AMRMovBObxrt6jN25Lt2y/SPnnVMNBng48vm+bVWHzf6hq+cnTZptluTQp4SsAETv4vyAKUM3
0kd3LgzwMgMQj9KSWUq7ksrOFJV2zcrnQPJojlbJPOJ0ZQcoSlbmTZA/SfGdRqJzH6nXNaD9re/b
pFCdFDr0bAissNbtOatODQ75OIEtjFqpad7UYAVPyfxr6lOPFFdEC06k1iw2TXbbZHYtg+cyJJaE
kfsKTSBAPowCo9uk8uhMbaME2XFyOxNyl7DrIC/AN6MiPCsGtHVke5Skp7DcpZDiBcUMa1MXUIfa
ytBmwBA9xEFCtqcQ0DIXnUz2GCt0F1b1T1bmVwtdvhwWuxg/Jg5uZIk6vSbt8tTE89sqVl7etead
FNhE9r0y+61jrk6pFEcFTJ9Kr5oKvoz5CT8zxNBMZNr6dG/myjHyTaBy1RM6fXbRQyFeK7AAhlGF
GxWTWlMNQNH4Y8IF7MOrOn/Xkt9KcO4n/0btCjeM37JCwrgTOH5qsJEgys59BIkNg8IrLguh+C5G
sVNK/6YukWIEtQceXCdKUwAkIf46sJuEhhYQYk6cnKK+uMqUJy2cnaF8RrDm1eiwkaGyZfrmY20x
i92gh6B8Ph2rSbVU/TzLxUHJ/xjwM73ROI38CvyqA+noIFcsv4gcHdet6Yjb6/3JoDpwupX6pOR3
uvQcFaZVqMjvcMcLVlo9asZTyuw4ywDx0PYGpGJJkztTrNjzRJygwH3rYxCgGhTSPOUZe+DFcA5m
8ki7WpS2bea+Kx/Ovc06nShqVvDhxj2mTXCfMks+Ry77oTybLvbOaQD7SG6yHxlQ1WIFzs06z8o8
l7wpUh8aZMZbVWFrCCYTzPynAq3GfAToePpDqUvCah/6b3FNBe/Xdvqxss0ldfpEKkWfsPQlsVrS
ceUqRI+9cj5A1s+iWGCTRZSt7HGJHC3TQEIKgmjsrwXoAgUdxNLzzviV3tTQ5zauMXELxV4TQ8a6
lzig8xh+zTE03RvwpgqptZbI4/vjTQzTNOFAdF6NnPht1JrzR74O97JPwedv/+6c/K5Gm7MTZbGb
1QH2tzU+1RvNWDLLAHG93hlWVEDjRIGiivIq6a9jptxcjkz+zZf9tMYVtf1m6hoaYm3sbP7GPd9F
bvLYvfo3mts/5n+ENe3NtG+1Oi7Kq6J5UqQE9uSjmjlR4EEzFti4A7yU5JEj4qF51/4RJWfa9t39
XCYX6PlNk9Wjj01NE99WOnSO9b8qLbLVXHHo9Jc/3WWyDGYFgmiqsqKoO7S9djcFkRP0oAMZZDvV
hoMGD28U7YI9sCYM8IL9AfJewWFOMEoDPIASMmsCeXlW53aFNqox+w5t4Kxa3fbxJmKCbmLnMSFe
XpUOnRUXSr4CN7Ud0n6ulIs0g7lo+5QhDS3U4Agdb1+PrcmoXcG52fZGn2Y4ZxgpRedL9ZIPVk4R
mDZmPGzF6HBY8Z7pv5j0u2O/prDZBaoQe7fZIV+dIc4TjgnTCcIF2NbuhlK3mfQ+QIMoJyBVgaaH
OQCYRlVLVx8vL3rxOhf8wAer/CpNiljaVNFST6gVIO5a+TDmua1I9zIgf0zpjmMnuJ2bYoMQ4f6X
5/loga4sqjUt8k7FLqeIhFvIixPTOAWmjOCUWCWQprJ6XzVvQXqfTLg6PhpiGvSYfNSItGelmn8H
3fNQPOlF4eTFYz8/E5zSBjRMSh65cv+HNL8q/8/ADCQDgjdDdA65upgPGbShH/HTQVMUY5BPLh46
TaS0sp0vf27QR2a72qC4lY26ochc9R0WT+3qp+/Irwawv5a0m89gX0t3Qk1xwdJ4BLY8yOWUDLhi
YSc5Wfy+BGlDLGqkb9K+rz4+P3ppplqgpAXMDAibBvqaqK3t+5MNNFOhdRYB/oypI7Tin3rjcVDp
zpinA4hqPQhwW7OEdAzcOMEdhsqQNyCTLNGmzB8aIz8kvuJdvhrbzfjVh+AcbMm0Wi6XPYlPs0e8
BOJIM9m1z4YLYnwXIIdz/pNAMhvVdOnhsm3Bk8IL+tBIhWEFZ8A0b5n/ltHby3+/4O3guQSjtGkD
bXki48OCo0h2NZQ9xXAc0anivFoWj0lclTATKcTVg4M5E7fwBXslMsIFctQn/1c0lIfSMdObEm9g
WIlY4Le/iKlqxAQlDFALcKSrWznKoZQFUgBwNGazZ3k4FqBr+icf5dMEFyFGWUKVvgRvEFVf2QSA
LiLhiYRQFgusyUTxCnm6GaeCx1W0MM6pBfHMhjSTFtFZ0za7RxmTrZfXtf2B/l4XzwtK/IBVcQAL
o/qnU17G6UwwsH7Zxr8J+j6NcEFfLps5JROqjATDI0s4j8l0ZDBgM7bKY3wUNROE9tSv56ExytCs
SIiPpRz7ZPRqQ7VG/U3pwKmAOXyj/KtJJ0s1c0sZmcOUxCK0cgSLFnw7xnmoUBkytYrxI/LT4A6m
Xd+TX0tPEXWtGvYgm9XqlpiXd1nb96Dhc6+Xn7W6C5Efp20uY68b9wOxC5o50x2XJoQXOCJXuO2q
Po0tp2tljCRjnuYjjFXt2+BPu3J8n7rKKSVED6g6GZBZledEsLOijeUcl9/JaLXPuO2G8mSikhMY
ogMrWhbnTxpSGko44NO1tWZnOqAb80+oX7o0ylF8iax4Aq8zKoyXT8x2Iva5mZyLUfxUnbMZVzGh
xIv6Wx340iz5laH8OqNW+A+MmSqUcWCQKTz3YTXUFTiUQeAVjpozVYk3yil4gDTwAZ+TWQQf2Ixk
V9a4T0YVlpG6h7U5M0C/BNnuBjXU5K6LqUvL2m1kRbCZm35tZZH7hGqrmknUx5gZU21CUT9t7rrp
H80Zr4xwX6xuSzZBpu4DwcQgPKKXDyVqs5e/1DYN4coK9wiwdpClesJp1HfBXsaYD5wIDiH0vq/k
fR7/k9tlUgU8Cqg+II75eqWrKMl0c0DmKtX7xn+vwlfBcpa/4JuDWhngHNRIzL4bCnS+tJulb5k6
xS44Zyf/Q6sJMbUAQrTpLVbmOBelmEVMdVARnfy+tvUqdsr+IFjRpstdmeBOdxqGEtSD4QV75U+U
1bZZYPaT3CTmfUXKlya9NvP3PGuOk2acikqIS13++ksbyh11LWrMdNBhXjVsAhXLxqF/Fnj60gnW
npLaGQfHOBYe5s+F5ZXNtHy1dP4GUF3y/Rm2lzYtRGH2+oHswJBsyXuRSPv2jf48mNw1ULJpVCdi
4txUzojZTlqetVk0a/qRwF3YTD7BM6doCDsfVtJT76B2znbDrWJaw0Lrm0PnC00c/SDftK6Wuxif
9q8i8QSMYKV8vmekHU2ounzQHei8FE9xtF95a4EpA/RKT7oH9aL8mHiiKqiy7OCltS/nfPWa94pE
G8PE1U/Gn2FsutX46jd/dcroQjvPaqvnBFUPn7707Y2UhtdG+LsZ1XOflrtmkp+GpnY78zzHfy5f
L0NwvXh6ns6stSyusB0zChISumRqAB5/X/NiDER1vwfV1WtqdUZpF0ZkS1Xh1Wq5U8vZ0mrwnNU/
ciDDW8nYBbX5rsaNK/UVWlc3SjNacXNNGtPuJzRnJsUh2RMjkKfUU7DWoPasnZT6Rx8d5daegrsU
4wmD/pQP96Z5yNBuym1pDuzQgPpBorqxVtua33iR+kcFE1M3PTX+TVxMt3SqbfRgnUz/Aeo3KXia
5vhqiO7GufO65uj3INEKroMC9OLUy33qZHVrm9lvFY0eVqr7OLs3TBFDn+hjc264bpUYtVHsqr6r
D7nHDotWJmztLn+97cGATw/BZ7ND2Kjgb8ChGl9Gp6jt7lG6pof0Kukt5Wm8Dt0OAi0/ir3A7PYr
YxJdYwbUK3me174rKAi5EEyVcEzAw+6zI3v9TXbmLnr5D4bWtl4ZU6a6QphiKgAsfr06g1KxsFvq
QhWi7ra3F3bn8XYZeUxegUq7FUMJNtFGa5Oc6w2gZtH0Sxli9FLpvMC1IXRN7npbBoyhc8V6o5tp
1doi54HHaIySuIfFGnta3eHlfmz37GZ5udvH9CxqTGwGPthMA4MIOmi6eT9IO53lab/UfJ3BRZ5N
rpJd5/Vv9c/cFr1kWz53bYvzfbOPekjbwtZQ/NKDwp2Mwg4QEl8+lssx4D3s2goXXHXToEWlAisT
aVwtvCqbHxo1XINey8Xz/88Ud7/1IJ70IcS9M2XQZBPFis1rGfPrPvCCg2hGYrN2+JG5gFKZaTpP
95kGhZ5nMhpoM6AcSqXulWLet7Q6htXzHEAjawge9MpAmxuuugRgwNKr2vKNJx/99T6yo1l/KKTy
Ws4mMAgCU64cy/TaaPZwhWdNOlzem42TDBQ26E4VmWHEhdHlNKxeOkNq2yrwq+6kN/PRxDQnBGid
lhI7B6t9W1TXSQzMRB07KUGLleWeEgcv8fjyT34GNXCnCOjnTT7WBgiNTI009Sd5x3bKgqVH3/Gh
duM7v7fwDInxXt/dIha+ssidiq5IsmgoZvSTgXOurkMIM4fQQEdP5aCfpMM/mHGHPaZAmVDH6J32
jZot1PTGZGN/itXQNhjqsTm1dITBXelVReF1WnqUlV9D6tuYsrRyHYUD6MYak+DibX/x1Q/hYvRB
hiR1pPQdfAnbLTtd2P1zb6VWcSic+JbeCT7t98D468K5B0Et8hJAhHqAr5wLS3XBJ2D3x+qknMUB
4/fH56st7iVQfMmvsh5r08K7sA/R9hMd1O8h2GKByIzqhFGDZw1SfahN9Dk+Y+0AIgPuF+SgfxZV
S6BOzv99oP/VGHdGTYJRfhr2w8mXj9G0h5KO2QuquRtPy1cbnAOAKmmpmVnc4/H0d9kx9LTmurch
JoUJ/jQSzNR9vP5f3f5Xa9zhi8KAjUaF7VsY4+og/ZAk0e4qR/Xk5A6iRJiOjJzuXTyXuXU0MNSA
MT4KNIHOR1/zGEa9ImvdKcv/aqQ7lTxdPuffc09wOiK6ogRoWeObgkyuJ3opGaQ7dfmTWl0pTWjn
SHaRcV62s72OTzvcmUiSSG2VAnai2pvR/sxmIepCZII7EkE/QFJSh4n8lGNqdoI2J5TbMAtdHKqH
8ZyDOerymjaaiV83jzsWBes0pY1gcZnLyN5C2QPWtgU4ofjdqRbNvMwDj3P4KDC7LIQ/jetvxrkm
NmbFWNR0MVv2EJH6MBo7umYtq82vNRestv+JnsbWDqsKoUTTob+A8/L11ZXqTCfRhMfHGT05tUpv
3P8GIShSawscO867gBF762yqqqmZBvpCDGxnX82ZvRKTYC57SCs39qjcTUwH1e6pz98EG7rlHVeG
eASNRGLNh+rpcCqMcbJKtXImTXbDAfTfQCnIaf0HHHmWrPeWnEa3tLllRSt43/TvGAUIlZigtkSu
g3/4CbDSL6tUjdsO5C6DHTegvmKtF40/VIk5dARGL8Drin6Vr85nrdZQQfEGoF41pkLNw/fSge2b
OHANOXZH+ZeGaLvvAxCGw0clO0A77ksl25nD+Ehb7Wr2CWZ3gYRVyWFhi17AicoAdXn/UZ19K2d/
jWBQzkaE6dNV1cm/BBu+dZA0CD8wZoDGTpO5gzTILOpTte4+GLCi5g85xVCqBN7FVt6i5nU8iwnA
Pz4if2ug7iYjE5ERNvIJZUB9HDOWwD0YBxnaWPG+Jm+goVZCw5mj26K6Dftkf3mhW+vUEZ4icMIy
Cf/sVpXUS5Vfdidzvs8riCSMAkG5ZaP4Rem6qqvG4r1l/nkAkzdRigKRA2kI8NyNzRTJ9vXRabLZ
aYVQs80oDMorjGqGAu5BXnBsYjE1hwFxd+sE1EKztjoqcHgOklZvCHdQlLJFzcDvdQ5F1gkycoVq
y5nhzkpLU9apWtihmx7s/7ebjjl1sZba5rfC3Iiq6ehBy/zsSMXyeoqDERfwZvT6Ezklx/4X0Kg7
2dPcOkEw/98PE2BlK4vLL1onMY3ezXo+422XBrfpfTuokYgDgH35EG5/tJUd7mGcq1ivNXnCKcwt
xLLDNdDG9/2z8lNh4AnJvBgtCYE723wa12vjnsYyRT5JVKxt/j24itPfoFa3SDgq2E5jtimkVBVR
k2pjJmfZUI0CRbCUHPixlCiS0Msp8R7XL/GDane3M3JZVK1KzSqO/RUyQqeA2o1hMzSuM/SNbfUq
+i0J9U03Sjtff8jy4Ky+LIYuNNVI8UPiEz2WXnaObA2Vq+V6BOIpxq3na73sJWdcWVMBiO4yGdb8
nxM4nqqzeYdcBWHPuCv/CIOezfu42mT+1I6xlEQJrLHEyg8KJCyna2Wf7VA3hbI77YCjagFzNd9z
VHn+ybmCJ9BAoCkTKHrx+ShQVKACqILh1L6A11h3s9vQy4HwZVbyjsGre/G85oZf+GKRO8l+gNhg
7KbpVIGLuDRBmUVNwTOxUWNVvtjgfBwLk3FCz3o66SXgtKSO7YyhhF0bEiAW/W1QR7tGCz0Vs1QV
GGWNbP7ThPIxUdXbjIJbywhFd2lz1aqMbg2Yi0yTL91JqtSXEENC7FVAAgrMrNnvy15po1GDNa8s
cHeEzcNQq1I6nIzEQ8n1UP31gRPfF8XJXJgR0aGxU3e6Gt+G93K0xRHBxtv55Qfw12YMZa2m83RK
+8rJguiqUM+knp7aHG6xTEQecaOgAA06UPYaaAWTb0/1ENdGV3XgpUwP0X54XIYvR7u06jt5XwgC
540E4Ysp7simhM5ypkvTKc4QODfPeXE9KaLe+VYK/sUKd2jNppjlJtZwaCEH0hf5uZfic2XQQzDk
Vh4YO9W/YVUe2XWW7o1/ErRjHxUDlTdFx+AHlx0wkqihmnxUwnoHA4DgFihd2VtS8cQRlTS2KgBr
a2QJ31c+ds4TI20jWGudFviRXe/p0EM55tB4ZVBbP3SeYhM0jlFIF9neOKcaUZGaq2DwRSuEW6hu
5jg6lTKcKlCBJ/FwmrTaYioFo2myL8P/HlCmoOeiwQ4Kq0Thb76eF0M+sgrCPADhTrnsRLUC+vPA
vXz/N5I78BFraEfiMiDq4oKSgia+nlRtfWpjjNZRKCSGmM4Ct0YkFF3e8GVfTHHXAaNsk9wndX3S
b+N37bSw47X7hYcHY3PxPoaKfPV8eXEbndiFgGkZ3yYG4mSehCltfDOGGEh9ouV7nWK8pyqscqhf
dbmzlBT6gU03WWb/1Ej+DyJ3roFiujaHL6OauAkbnVzr7bzu9n6DTz1EonLg4tq4tAE/D7PnCtGJ
RvmYGoVUza/SqUYFYSmVdDv/oOyU40IUhAEGIVHQBtgX26GAasYAdTh8PvexdTbWbCzzxd7otIcS
QxyY3oLqQuMgWrBrBIW1dYSUTSPwhFsvKyzjX003kT3wabXWFFOQymX9Qb6J2A/im6AjxOhogPFS
d3SzyMFUiQc/KWpIfZzgb5u8Ms0FSohfDHBMY9E+Snfj71r7Y7SG13VlZQG7Y5exZDFp/pGWIWSH
dBfde0uqI082559hw64ZdIT0yrdp9mtWHvqaeB29C5r2HEnJu+77jsn+e9jc8nM/N4v7TJkRjsBG
4+pHpfaalPqvFFh8vXyL0vbF1CTFIj5AsmiNX74tGxHlksOiPwjjSJL5h8QkEhSKu/r/Mrx+P3jS
TtzJZluHfmVm+fOVC89oEiAe6eEGimhf+JndZ8dZu2MJSj4F/dkJJ2u2D9/KIue5ZTJKKNvAYh18
MBbmzlLmAIwJXmBEyEq9dmf+GEXV6uUzfTt4n2Y/Sk2rhbahYYZBgP0c7EXSyndL3LjCluwydUAh
WFvzWwEsqSid3Xin1p+Rz76aWU1DI4TZqUMdXL+mZv/iq8hDasQevi7oAAgOjc6Fj708MrNr8X4A
mmARbbqtJ+2oRAU0r9h9RbudDoojEfZt+wiBo2kh8NfMb0Q8+tykZQC/Sc3JkfN7ugSmwK/0wW02
JVZVC+Z5tmIsXdcQLZqaRhd4wtczWypaC0W15VNqxyzvj2ZzaDGUzKLgZx0H9jAqFhAEj3ou/SrN
XBCybr2ba+PcFo/F2GCkBFsczrUrVdTRVO/yzd9KlL+sj4vB0ekMpHKGiaEGdXtFQa1Lp506BLXN
KMQeMc2CQmUNmHC5zIvfxKAemOD7BD9jIzb/8jM4V40W51BhFgXvUzDMUKGIjowB6lPfxrK/j4qr
gTZOwH4V8fBMK4yIXza/eapQIURdXUblia9zT/JMmQ9rp7yQHDN+DTLz3KGRKqOeR8LRSZr57rLF
rfIMFvy3Sb7ibbYBbYpEqk9Klj9XMX0p1cQh6XOUjLYGYTqzqg+mEdjReCWFQEj1+X3ZRk6R3Ap+
yFYYiAfHRHmdIavnJz/iKk8gpYIfEk0W+KXMG4yU5g70BKEZJ0Gq2greyWyjcuqKRjw3T/fKMvcc
DGWRZVMWYHymOQXNe4UQQLC2zVO1ssC5/7FtUjBUYG15WO2aAcTm7c2c31bU94Lkry5E+MOeupi9
GXhWBbaXu/ntDSAmWvcKUZG+c2+qBPiLMRv+8qbqf43vyhVkTSLIjICShnqBYs3CKuPmq7OyyO0n
VeupBhPN8urMCCtBXwhsQqJbvYVBkfrArOEQAycuLDVufkeU/IiGWsXyn68u0te7UM/quT4l/WMl
H5dBTsFebq5sZYHzDn7ascA34fU7GxhAMABnVupB1BDD5OA8HV10M/GcCktdyw//9glXZrlozAii
yiwjLGz0qjf5LfV8ZzGJsYzYAqf3P6qt6XBCf+8klydJUdCoPoXBxvV36lt7E7mZHT4v7W1p6fHl
O5DKXN5b0cfjjmlZRCYdKphk0w2LEZNTkV7IpgVksuqCYFEpnz1radDlmPyqT4YKaUagjskoWMNm
JPJpgderU1NdTekEC2mcIycfncEA3VXf/C6Qn6eZ4mZyDklDM3Qv793msVzZ5WIDaIpXKVGRYzaF
YesaBGvUx0h0CreNQCIB3UkV6Sz3gTDp2/rNjLM/96ZDQiRPZokLIBpC3w6VwUj6Lzuc92iRq/pl
goOg3ir3EUbzXO2EtNQxXDN1FDves5dW3PPZ9JIrq5yHltpCG3sDVo17vED7aieBGz5/W5oD4nbP
v1kjgByAciwtCu5CRwX2TRsp4qnIqlWLgMM2GS1VgosMMBAOJuL+tt6h/Suq2W/VWtGv/7TM3exg
DlS9ag0clcluwMAPsRK4MdxukJq/RsRBgXfJD4ITsH1oVcxH0HUJXsPte/j5E7iDpMzNULMIQY4J
XxL05zB/vnwdtmOa1SK5I2S0oxGjdYn8bkdeZgd38BbQuLcUGjCBveATIGB+2aRoTdzx0epEYUm2
rKl/Dsa9lIsS8q3W3frD8dTVYWvWGSlgYf6NaYYf0zkFa58MIQmnfyKP4XF+vbwi0SZqnFPpK6iC
qyNOSu8V1AIWoLE1MEbuR7uozrNblHjrfFcbdgK7y8f59th9fjxeS0ed8yqtGiwUGQ1KrKojo58N
ucwZsOh+r507B5DTNDmqHrsKXSHIfdsR/H06+TIR2IMheqPB/CJnMToLfSwkg+wJrd9yFwoWKzg2
vMJOl2glJp4RKaFI7qUpc3sE+oL93Iw9V/vJ+Rq0QRtzUrCgKB+8gIJrjLQe9BMsQwv2hXQXlsVO
bypvbJgXQqL2svntV+NzOzl/0045xNsUEyvU7qji26OBQCIQdSAWl3HpzCx/vqpzoDilaGMMKyrc
p4S54Bai2AwHqJF7jHeOgj3VRfY4B5MDbxNVOvy3MRi7bjbsSQYbuK/Z2thAaQz64LlngEqtmN7g
F445vWbyWycn+6g9zu2CoYZcqpZCVQ5My5HpFNBlmX93xbnobkEWhX7JqTOGvT+oToXhlTkYd74v
eV0G0i2wm/X5OZUKt5xGu8vCfVCQfTH+LvXKY5L0MmoPcgj2xzm8VsvHChMzg397+auKzi3n7oJQ
RTW5gG8YihaK8qdSTp3LFgQ7zFeuhqnEaE8KC3p2VczVTocq6WzO2NzMbdX0cNmayLvy1ZUpA4cZ
eHLrkwz+OKAUUgfzaJNmTV7xsOjmAEMn9DSCq8HXrTRwHZvGhMsv7Sc7mC2Q2On7wIXi3wf6iQJJ
s2dC5b/NNPvTHeja16ti6kC29TGspjoijtB36pq5rXKQQcR4eVM/+kMXbqW+nKLVrSxndaSDjk1N
D8MMqgC9sIfITl918PNBB0h/b4CarTzgy0JrBFwx28toOmQiQU/RS8YPSOtz2GXREg4UaGPhqu7h
1F0/dlkNgUdEOa2tYZLfwfz55Q0QfWDO90VxI7eTCi8xSkeidx449DA4Jji6gqv44apWmxwqjVz7
9fJeAZSgFj/DXnATtytzqxPDOTuTSUHXT7CwzF+NDtQd7ssrsI27OmhsRVmGaDmcZyHgxepnBfe+
yu47E9LsqWhwZ4NmHI2Nz/V8a+DWLcmKeXkszgCvutN17NFXf3BDz/c6J3gfgD5wg9IRURKLYm/C
R1ShupRisJHxYWHA79B9lNlVBYrg3hq86jCEV6kbQQPu2J+lf6IJgnUzDUp3eI6/A7xrkqCIwGBe
32keGDeNyi12Cw9eek29CfyUiSVa8naig6EcZNs6FK8ot+SI9G2g+GSJpga3fDD22Z/8V2+n15q9
rxMwLAnD1s1Lt7K4xHer+zDJGMJpDFj0S5u0dn7QXSgId141WP2z7sy2jMEVC8SlorVuOtaVYc6x
1p0++YUKw9JgOGX9PCo/F27b6PWyU9luBKzscF4VtE4aaXod1/G0wGQg3etgGFIDPkb0Qm3exZWl
ZavXW4lHnkoSLBWYsi2aQ9qmu//nYngXqdczgLEf5wOkvyeMBZ7nI6hrb8VFrc3vg5o6QExQ10Ap
9OtqiK6PFc3gjVv2LmXdzphAqpLc19WbYE3Lh/727H0a4jO1pm0kpncw5J9le+FFVGRLf11QBrML
8uBpP4vafJsfamWRu2WqRDuZJHCajat4PuAgra2+gh511zxUr5FjDpaYYH07ZFoZ5S6aGQAr1o5w
J+xRaV6CPTmlDqiAHkr1dXaHm9AVDbVv3uyVQe6CDdqY+SzCKlHIs8axd2hTOWkfiM6kyA53weYu
GLOwxvernfjB3xkxSByBVx1eWYfADCiYF5DiFsbxn1w3iNfoCkUDnBo8oDGSq34I5wHF5c4HSazq
NEHyU3A2t9a2tsHdN6Oc0iyMYGM5KbFm5Q4BZ3duUSd8Gpzagsx1SpxKtkQt4U3gx9ryEvCvnEkg
z3oWgs0Pr25+AiL9PXU02WqZ9b+i59EDWPCS1/KIc4NZBkGQtPkOra1zMUxNWNxItK9PWbYDNzcG
F58S14fceo+w9AUzTpgXQ6FPVG7bvCRru5zTSYZGnoBsxCU5D+70lqNmg62+Zi8BoGnixvuWIyDQ
oiEYHgEiju+AxBIYRHJjRJGIKg5LF4J3IV3fpg1KiEk1XWGUr13SLm6zqoDLVnezp9vmFYGABEYN
PHYT7+lzcC/aRJFB7sxibpfNko5nKPVbd+oGSzNfLl+LrVtBoajzwaCkfiPKyeWhYjSbMH9fPrTg
5mi0yhrLyr1sZTMPWZvhHEsCI2QOYYZV3oAQL3mQ88Ht/fEHLX/1fmoNLerA5s82Aw6oyK6zvL4J
UtF8kSZa7fLnq5soA63ZqZHcnPL2h4Qac4Lcq1ik50PwLVIIoYZkJ0uKR+uzBgXGQjLtIBxuDUx3
TczfB/5him+LoHGwBtCZ2rN0mLqfkBF0dL+zfHm21Lq2MVjkjNNDNC4c4aUbkl8MzPgGfZQTENuA
90SwuVuv7npzuVNiVERKmhabmw2Of9tCHCl2esDB83wnI6T+D+Lp5YHj3/m1Rc6jZYNU1nOGfdRv
5b8MD0QkgNoboa3haosngzfTsLU5zoXlqW+MM1RIT60XPgRX0RFVJgtyAmB4/g9Wt31IMDkB0g3Z
VHlMbT9GfofyL3rive+kACu1aPiIiA02Y1lIbv/LCp+KAaWns1aGFTAbQTgdVGz3/8Pcly1HqmxZ
/sqx+9ycYnanre41a4aYFBGa0fCCKSWlAw7OPH59LyLzXElIJep0vbRZmjIICDaOT9u3r71WudF2
dMPPl7CzX04B723NnCSRl0ahTrb0NQTinptbABpAQ57tFYeBY7QvbLZanHe+bpVvBZw5SWx6h5yh
Vbar8EV3jE3smg/k0cLqGeDk0FaWVgcL9TafAcaJ1DYTMKima2Wl+mKVse0v8SLIAqxKuGbCTm4X
IY7T2/vcGd4KOhvbxgjKbjrD203SClIdlynfs1BsJAsaB+m2KWQ3s9zWPGfDaFPk2eXjKtYrl6vF
OpEz2Qm6+0gkbtOWQHigBw9G6pxGiP947v83e80ufj1M9a//xPFzlkPOgIX17PBf5/mruK7L19f6
8JT/5/TTf1/68Yf/OkTPZVZlP+v5VR9+hPv/tu8+1U8fDjwBavfhsnkth6tX8CLXJwN40unK/+7J
P15Pd7kZ8td//uM5a0Q93Y1FmfjH71Pbl3/+A+KN7wbL6f6/Tx6fUvzu+ikS9R+b1+RVPP2vP/5P
9fwqKtzhjyfx8sdNGVX1k/jj5ekPpxHh06fbvj5V9T//Iel/AuoG2TkQB0B2DrwBaMjd6+mUov9p
EJWYIEMxZCDhTJwSWVmH+Bn5E7pAAOQTC2BOVVVNjMpV1pzO6fKfyB40dDi6SCSGG/HXC/pQlW9V
+wdUsC4yFKX65z/oNPi9NT/TAD4dY5SpKNSykJI4B06NfdpHaRbuAJyX7ExOr4tCIwOw8YF6CKY/
p099A+L4FCwq7tsJwuO/LizV6KbqInOjEMAJ17nRskl059ddft1QAMD+614mB+8Fr8WIsLT8DLqq
zqGsqy8ILbg3tiK90gaeu1FtRjdGZmCaHZPIHwNg3Eki+H0rA/0raUb+WBbjj7Dohh8Fky660gxe
hDpsgsKomJ2BHj5nlRTZIRjnE7UDVXf2M0E0MQQzs+SpKpNeZTk+DBntn9umuSNFLZ4Qdo0xXNfh
Q14mcOYrDVlRwnzqeUQuDRXqPUPeJJtIr8kln/4AB35FSJ/vT0en78fa1Zu8ujz9pjJIfNCHDgz0
uMPpIuApzI1hAmRjlAb5dVlaKY1XEyG5vyxNJ2QlDp1uMvfLkrFECPIr/ft97U+NUsdGOpWBEEP6
9myUVbVCE5IJqJ5Ks6MZTKzlnPksoN1qMHi+q0H3dSGIyJ0orfhLcMlrnT7HxlA7Y5vq53kZDzvO
i2JFJK3ySRHfnC4suHwthrT1O1D0rxIL2+FamajnUlY3Dsss43n4qTSEvxhaAkmJlCYXkSSlO20o
hxWw5tZtnxr+6YokiC57SZH8NI7CFQ06CLR3YX6uWnSE/HInnum46S0av5gCSV+6og4XGuXWFl6N
ubIoa26zVHs4PVbdG8fc7Nq71ADRsxa0+RmLDHLsu8FA4oSm/CiLvwowBDaJa3YpD8GwRZuCqlzP
g5uEkx8na0Gr7du8l+70uBy8oonks5qp7TFPcgmiOgn/EYMS+VQESKUYdhwG9SUv03xrpUGxLujY
3ui19Hq6AhxWO1Fr7b0eZaVnyrF0lkRNfOywleNW6B63sibydW1SF5rVI8B28QhEdD3u8+nP2+Hp
0+mS1Ho1Nd6cna56+/r0CbTX2Es7XaapPeDzSrH5/Z2hTWdOf0+/rEYFKfvwc7zZPb66L+/b0BUK
5AG+uvj0qG8/o53FV1JW5PbsxOmS8PSIp4/DIBmbRlj7r4r+dr/TJ5JXbN8Em7evw1B/CJUotqkO
QSeNd3uDF8FRB12kZp8+KmF6HhhxvSPTidNXdJCsYynJmltbhnBPJ07fnc6amirODBHPfwD+heA4
BvyKEcF2b9effp4zxqBCBkGhNwunEzpYPc64wjazH5wO86q/bYdq3M4eQYRy5snI/3FOJ95uWcda
vCc1tA+nwpzuoZ6KKpToYTQise36UV+9mxZ/zyrvZxEMFR+nERNJMJiJprkKmByoYs2WRqqpDpxa
IGgEfr234ZwkIE1oYu4OAQHTUNSmrR1zzdiDczX5/TGraxwHpRfoUrXL0IOyY2xAqKMPg9DmhJn7
Sh1Vujr98HR1ENXMTqhEV79MnL5MY0Tuehn1kbLuvNbq4bzv5OQWWvKRLXUS3UemSG4jtZbsUEu6
3elsEgOu22OK2IzTxZIUjR6eoAO1Cg6RFQf8Dqst93RY0iTfpmYyOqfDQaPdGWNjb5/uHGDMPmaD
/HA6QtciF1KUb09HplxZ1xW9TUahdk5BB7sdrRTwLDyRyuFDj2l6cTqiXfdS8LQ9nI7aPtdtmbVY
r0yX6k1AkFFZIel7OuwYzzzAEujKjLvwOHIp25e6YquCWzdk1OhNmw8urbLw6vSVFeiPFhHq4XRO
Zg2QGXrCdqdDLUxiL7aotTpdG7eFus4gIgfdLNyt56a1ywPMVvJ0KIWycWwacnX6aSn0/LqVkNsq
RhlrOEX2CvBHYMmLRzBT+blvx/Jwug+yvTMniSR1++sZSJt7EZJLkco+Pe6YBGt0uMIdSWfdAK4v
ziByNth61eveQmuVPwZGMLNCBhjxUBOMErJiQbkErfndQp5ZaWKRFnoOCskhWtEW0CiLMR63tE0P
tZT8OB1RpvEb5JidDrLpfKZpd0Od64dfV5MMWvSsFZvTybCioFb8970qlqaHPi1/GGPa3lhywW9C
1dYECWrn3/cJYnGtKtWPQE/bbSJysdZHqbvJ0vzn2LXiZeyVra5K5F4uIPslelDZNerYHQiS29y4
LttHxuA0TZeaVBR2arUcLBlJBI5kFeyLfV9emTTtgVXGJYYoMD+O1RPmVCgMql1ybHNmnlXm2Hod
wPu7grN4V1gm+PyHzHpWyHCm11l4XzND8bChUZylQxSdi6GFjmDZds8ScO6IET5nLULnUMwbz/tW
Jzs5USXPiI0SCmbVEbqK1jPEgJ7hCyk3VNeqdTjweKuwILg0shFpfNM9Yt66A1WbR61jKoT2kLtQ
m9IF5JOhXGRYEFys6vw2F0F5hLN5fzoKh7q7iIz8DCp5+S2FfO6VOSLWPB0p1pjdXjYD/Y24/VsL
ov9ymfNhaYSawr/5SujDJf/ljf5/XC9NWLb/+Gu58Wm9dJMJ9nEhNF3/eyGEPOc/kZyAjEnQDpjT
6uZtIUTMP1UF0mMKuiOS+KdFyl8LIcX4E1dPSR0qxVYoAhtvCyFV/VMzlKkbWyaZMkXVv7MUmiLK
73xhZCIZk3lQJVFkU4At7OOgoJZtlBEkevqlmax40m4jXjolTw+EJGdqCv1Vke/Rwu13r+irufOU
m/eN4fm2l1UiNSTANOHTpj2r+eDqfX1bMrq2IDikZGBBRHpd0GLHoStcpimbDloziawczEK+SCOo
YdlSuhpeGabfEe4jskS90NyVavqjbWuP9d0x6BN3kGQvSJJLET/k0Bss2L2CiG3XjkdG9xpoU/Ke
X4fdK7D6mVuPhm3KSEoXTXmDLGdb5QIqnbHTp/JNF9Azi99YkIsF2yWQ4YBNF1AbKrHFA53Lob3s
1AZEPUDlQQQLKbznlXzAXHoA39YQ9M/9kN7VRbDLzATJvfF5FMpHI2mge2hu9GK8DrUeib2Ia6mJ
I8DOy5l0p2T5VpDGEzRltpy3ia2re9ZJdwl8Bx6gqgQrBDT6iGOyBFkGnT44iMVKcbKhU4VWua02
vpL9sETklqm601vNKQ29ss0IQpxIundK+FSRbNlYlVueIvdXkOx4JXJzLgQFvwsIInICSUmQfbsS
9K4MGYqWxnkMDfI83yfgf2pqkPlSuUegxnITODEtT3dWAspPYNntLNByaC0GlwXmckJj1cH6ExRn
cuikrbTSWH/V9oEOnahRhZMo+QQaqiM9MEycZr2E/JvlV5u/27s6od8JuGXVWViURA0yVbO4voNb
4megwRx6u7mtwGgI3T/draAzKO+x0ANm/LK7q5fYMT7G2z6bn3W3LGUJaJ1gXqs6m6SHgp5b0fX3
fevrLv3vIs57VtGAj1iKYCMB+bG2Kc/g3XnJ4v7jFK/+3IGBEIGIBJzKeSp4HmNiLceB+F0noaNy
NAfuQBHX5pXsEZCOfV+q2Y7gX6/uzd6s5tKOd2GCdbs/7Ix7JbIxNUp3/FG+jaEPCebUY2kCW2jX
YOA//jco0me+/u+G82Z+VnNqCVlMFVgNP+2HTWUZq8yIH9CnDxgvHKkEXEvo1yQ1dm1TPZhq80DZ
UuRiFtOfvwJkLX0crFk/ZmEXq8QHs+q6hQwZ17NtU9ErGslOGL0U0V3LXvtinyTXY3v4vgJmMbPZ
CwB/4UfjRKdRFksp8XU1s/EyPLUC3X8KdcFWcRHmuZCj4fJ7k7P90FOBDYJ44JTgRxGum7msViHh
RFWbPpgzBye6ghwoOMNMF0OkukL6/eIO7MxHngppgOQU0zaYMwB/mhUyDGSsYrHg8Fn1bGiHrl7o
m8Dofe42yMaVMfgQSK6p+mzjiRZyrRnYQ/EDJTsitHYfQvo5N4pjx4tyJ2Szt9uKY0+7CG46Wp71
UYLXHeWpAwLfVQQCI0nr10meAyWS0VXeXeRN6HZj7ZeQ35ZlTwLsvjCGVY+rkVcQJUiJhXKkUF8R
SMR8FT+bgG1bdWlXTHLiOLgZKvMRYKwtodytAZag2rbJu5UiB2szrV0I7K37ujkDFhvRgRoivFoN
xiRRtHYT6eCUlspVxcvCtbIL0+SRjSkVZGH1mlvkokIIKVWlwI7jO4FwlM3LexWxLpBTaK5uJZ4W
99gMq5rIVga5AWUuzSB7XSgOQmePKgMOCyooipMyKCU3fefUGbvo4juupF6LrKxkNI6xzh/CljlC
6j1qhUBYi3vGwpWkC9DzCLdP13Aa1lJ9M5b8kAXyXu2og13VAsIYZfOjU7ibyWLdJfmmb5idqmtS
hk6vs52iPQ3SjoMxCnOm1yJCG0QptAcuwno7FncGNKNVsrHiI4PisG3q40pKnxDlPTZtch0n6b0R
F7ZRo7hT6g4NXCFlx3HIt0UQ7RJ9dPSocURWHaWWrUaRHSqsFQJDhcY09QIcQ7FxHWFOTYjhNI3p
ZAHfZma4LvIHgXAt/KDxMOT1So1e8nLYRhpwz9BVF4NwzS52InE9auJcq0H6SIZVLXHPaKzHhJoX
RaRvQOw76VPrKyYqTMVoPDVA4XKTQncZkvCDeDYDaQoijZtyyIAzbzZqgNYGMRXCmI18D9fINU/C
4oMEkI4Q1X1ERqgwhusuDVZVDQq8qnGiKnYrNJCBQhCykdIjGvemafXXVK5vqoqDA92805PiLFKb
DUTwrgikAQgr/BIgVQS3bJ7k3O6JtBVBs1LVdmuBpjIdupumCldGp/oQaTtClO1aiQ9Ge5EM+SGK
92XkKcrlmEM7B8yqI4MS9QYRE5tA/TmsayjA6xure+4R0Rjr1ktVv9ZWFi98C6LhdbVKSgi1Fusy
gRPF8kMlp+c9drebHMqf5eDIuDiOdsKIN0WoVq4Rnylh4rZJ53LjzETUFKybxvgzEMyWxDYImIP/
WPaiDC9Jfp72L021MUoEPNAfJ1kycB7dS5CYH+Bu8/pOKcqD3qS21DyA8dLhqrVO+fkonUd5v0dz
xEb5lbD8OGZbLtE149pD1/uW4sfSg2LUXgklRDwBMVrgyJRN0txb5q2W/jD7s5ByJzc2iuYqEVy0
/iVKjF3aQ+Qi0e1Cgih2s5FGpHylwySgRKEDz7ZxAoq2mL2aUDHTihYvpU4e+IDJ3gLBKei+9OFB
0+7ZcJC6vahMr1KuWw3ZVP1PgLwsyXApXM4cfmGrYW8v3Q7W1uIK3s1NroNir36Oge/hVLsgSWIn
nWY3nNe2hGmFD9RVpdCNKupoee1gu7CQ0ZuSogYKJxMIqCn39RTaSlINCpn6qqHHlj8jQoU4pzft
Z5BqhaHXLsfLplyZ9JGB0xDSPHainlXpY6CltgINXRH8THsIR5r7Gj2jLh87eiiD3tZA/wf3WGo3
EJ04RnG+R6DuB2OI24/Vro+VFZPFFqEiOxiGC1CyriFibbNYhyIaKO3aAILmW6iQrBRlO7DgjKbP
Qlcdk1yBN8ws7iucSbijtY0jhdKqVXPbbDEa5xdh6neR7iJUDiEU8LEeTPBw1OS+sX6K7qLFYgXK
IpBI9wIFYW+xlrpup+r7Lrw2USMpcgR75lI5vgygBKCgb47PUPlys2JjhOdSfxcHl5V2lUMJL6St
5EDhvhkVR2JoB8WKS/DglSp3swbq8Fl8SJK12d0FxVUZ6VgA6OpZjdGjBbltGQ1YPGn6pQV9RKpk
F3mAZE81PGdp2yACFMle2mUeUbJzVYUsh5LbCCBuShV1HWhAM8ssXkthMWzasINOsxq6bSUBjdF3
ilfwajME3S7JfkpD49HqWFPZ060BMi6RXYXF2cAPIkLef134NEX6UC872hAieqIFpZskXXYQDArq
2qFutHUZQHElLerKOasGO3yFXJ+xJQFpnZYKLEDAc25hOTjx9lrqeAE0O/JvdCW0S2TL2gbdJnFv
rOO0BHGXtAq4otlJcalBXIHULabvrQb9nNxv1FsRPA2ZeqmnCaQ6MAZjwolBW1d096RL1qWARu6g
b0twNhjDeVPEKyW0thHGnrCtHEVbIy/RjsdVROUfiYndEXZC1apQfjY7eNpyYWcxZGY4XycWFiuy
FfzQMzCPFrXXt1KGHUcAFUaQnXmlVS1xjCAIMV8BmPCWiDwRVU3Uwx89QiXOqqjHtpU/obX5mVjF
SG63nOTJXKk/AidbiGB+4YB+MDfDDCQlb7BBHFm+Gm1biAqk5o2wHpJS86IIQ+sSzcMXS7UP5ma+
51g1PGEJs/weyhSgadGcoh7d7x3cr5xBc2KYIqoOXJo1syHXyJAGe5flKzLwhIWK5rwk7jsDzZx8
aPO9jZnD2QYVMB7ggvHTsthgP/kakNIN4LiuAaY9PX5EmPJGHqN1xGJ3DPvt9yWc4Wg+m5/BnmK5
6GhfKZb/K7l2OE66E/I5UkQd1RVHFQQd2sP3Nr9YAH8o8WylyCQ6pJAdpTBJdxXo/cadvkJ+9ELR
vmog71/s9Bjv4uk9ImcScA2WnzXQdM9tDo+pj398X5avlkDvCoP4/UcrcTDIpoCOqm+c59tRhf5C
6IY/kY+AcdnmK3HQFuDh812taQ30weJsDZTWZaUDQEH9CfRLVvxKrOB76xfBRbNGvtmG3+belHNe
mq68SQ7aFiTrprdQ7K9frgn2IlWZCAxnddiaQYD0RYv67UojMehdJkHkiZW/zY6p4bV+gmj9WeAt
yUct2Z1VKhTgMJwPsKu3Lh8uB+sQB/73Zfu60/+7aPP4DCE0GBCeon5fX5f1lcZevr//LHHory73
ZmBegQxuvWagYU7qSeVLBd4uIG81F05JDk4V8GtegHwf0HT4wvwam6YLHWN6R7PIEBrQm/0plPKu
YyS9kfSQ+6S+IVpbIrS2KVRMAxkTVl/fpykWtG0nnKRawuIvvdn5hATKqUZCzpIfYi9HQ7pt+PP7
V/tVBOZD0aYneFe0QZWHJFfhdXe7GjQTGUCcEDLgFxNx8SIGfqEtnpC574zl2DZPtAYTXrxtQH+o
eiMEfQvXtK21AdDo9eVSysTS+5tNFV1UdiKM0HBCyNBxcVuRbvU/fIGz6SBrAoyZVmr5hUfXGhRA
BwFyoWkuCHf6cSnVZalAs1FkKOMqwCSP3qyVqyRYkVpZLxRoycRswKBykuZyOrWISVcJY2W7meQI
CnfKj5gSVKWX7y0uGJynOhuW1nV6G1AfeAVbj1ubLkw5C81untwc9pU8MtDYYR35qBWxE/fnotCd
70uxZGQ2RlQAxskR8gD9nF6FnQVVkGylxUs0GOpXLuq7oWievhxWjKqDQO0Eybrz2GbcT/pPoC9R
VuEqg/oPUvx2tWetQ1AInUeg/8XmkE0WquxrJwgReV1RsAVoznfZJFkG1CaAE9SuktQxVrqH4G3q
Mc/cKzuAbMVV5op1scBh+mVLebM6n2iirM5j4PwsX54UMvvdAGTB97U4DQifRvp3FmYzTV2UbTNk
OvVFuVW5vqVwBRKFuhp2yr+3NMsO/z2pvTM1azApT6pSHTrL18BBRtcDfPKn4VJsNRfKaRfKUVmT
SzO3DaRxpp544hcqvKOlAXKpvLMJRmtEJ7cWyht0jRf16wIAkR6RGKtZmEK/brjvijvV7buxvwvD
Ng8ptkfDbXCpOoXNvZg7fI1l+WOMRKR8g62qnb4BhgfJskN4Ih5aSjGb5T5/fulTL373FKkiAWxt
wvmkB3kAtRK8QW88k7xobR2yrfHzJNvxuJTB8/Us+67ws3lIlhN9yHqY1dfV0ySoGTnm+S8VhO5s
KYX8y5HonbHZjGSZY00bOLw+0zGHd9C5BWoLOT7u9w14aQzQZnMRV0EkHQOP7FubBNK+6QYLoVV+
F60nCb7mYsrv0hcUsL9e+70r22xyUmING7QGVuhIYtiKc2ScgD5WXileuFsabJbaynxeKnlIgHNF
pSF4DdIvGyQjB+tIvN5pPQUscG67Dj3zammlMFXPN0PQfLbiGmDIJiCiPgEjdlGnCGNhzk3ylUyh
cYhN/oVq/HJGeXulcxoOObZIqAttcsrCPQahTbOODnTfoDcCTbssFbZkbzbkVJEVh0qIqcOwW4im
V3aIDXZ48VN6sPC6DVko4EJ3mLNwINyDhK+4gD12JUmqk0LAqi20BbdJXRhJ52A0eE21gU1iyyfl
6MYlbKS3FpSSrTDaj/AJAZ7c1Q0wxUrkjoaGHTC+hrSE2yIsHLNrEGW4ZLiVodgmKlC/+nr4UCMX
RBNX4IJdyZHwwGqw0IWXXs1sWNIFcH+i0+B5gSQ4Clat7IlkMe3v6wq3oJRmAqCumbMKNyQjC/oB
e54Tc9cvajky2tk9ucQuPiqcioVifT3caqDMhTQT+M5PI9f7UT7mSlhMcTw+nOvhzuzGxk5BCIiJ
XBaQTjK2vbHRA+6ZYbMOrYUGN9PX+j3JvDM/e61mYQiNC5iXd3SnbKY029oLN/FuKaK3WNDZUJ/V
jLcg0z9NqutxO3HXD9B9mGJQy8u3aYb+NDC9K9ZsvB9rGVkdFYolFVuSmJ6Ry0sV92UnemdiNrz3
WVEXRYby5M/9M6Hr0YW826Z7qM9kvhqRWVhdZxfLilefzZpQQtMRmZlApTKduWKGATxxqfcIEFnl
NiorO5Xks7KE6F3892NRH03NO4MSBDK2Z6fRj9jZFTkrEUS4RQY6PwD9CGiSx7cQZvPgPG/a18RR
ttjTjpZI0T7PMR+fYqrqdx1E0njMSp0QXwjj2EvAewOj1rcF9pGbjaYtCbRPLeNjy/lobuZ1iREx
v9IUGGewu9lG6rbuUl8x1gJCmHZiIoWWLa3LPzfWjyZnfbDudGNUzATLcsSFSOFI2Bv5fuJcsjDr
ewQsG6ncA2hoAOM3algqyKv/mYVZh7PaHKFLraR+Kj9S9cXKb/9n95/1NonVJgGXGJxh8ZJKlVv1
YmFW/DzBfKgFaxbrlQzRS2WCEmQywM6HOPel/ub7QiyZmK3YmIr8bEvnWMEYlheqNWAQdF+U3vdW
vq5siHYQUzMnRbWPHSYqlKamOpwIBghhCungfAlAumRhKue7LtllAhkBcI58QzqY/Jlai/smSxZm
XYIbdSdVEvZ/GMc+INBPZ4YJVksO6ofM3AfhsOIMQmYhSC1VAUx964xhdpt1KSgi6P9T055SFRUC
r8CcdZ6ksCAllqWmHw1g3FC6dZPXC1X2ZcNQce8JAQU5i9lIC/IGiIdziUDMF22DoQwxCrVI1/vl
W50kCYCJhiLsXLKDR4HKmdGaPvyQfdTXdmHKDvYxkekLQojSZz1QfFi4V3e9jPBIlG8MxVxLS/KX
EyT70xhrmVSxFOSaopXOihsjt05So6rC5rp1mTKEg/LYycviGamHKxGAvAAiBr4xKKsyGCZ0bdCe
Ad4yqauCSVRV79EQDkBygccxHa+wKX0fRWlqW20D+C/bKom1ZlbpaLXh5GG70/Tm51jU52hGxwEq
8yQDCFa1pIV4zFczx/tSzfpdoVeiB5yl8mtZX+UNO4xUP+pYGMUSwM9yNth1ShYazmnhOp+u3hud
dcVgHFqoT4naL4DCWQm5But3CkAHpK8fuqy5ac0amw5GIoPgofSVJHZIrr3WlbLXS4GEjDsGxk3B
pEOiWatKeglr7odyt1etPgRL5mOj555BAd1RsQtkxK+SNJiOnkBAIwVATVc3shLui6L8UY28sTsq
37CoNZ1Qix84kZ0qARrt++Ft6vofS0yAv0c4z0QGKZhTZkNDqKp5pNJQ9nPEu+TAcsPkp8xuO7NZ
mDQ/d8qPhmb9HhppUQvOpN43Y2UDRL6tRb2wNYCDvi/QZzvmJMsKoloKTV19TtYNgSUBBExU+2w4
V1jvVAF0oEEKumDlazPQ7oLAJwiV51wwmT5gfstI7WdKu8sk9qi1/Q4pOJejXrsi6p5iQe6hmPbY
NtEl1flxCCq3JcCRAKaIbIA0Pi8JEEORlT0TpjkNFYc0iTGGKPvWojbTjYcMS3PGrV0zRhcmCXcy
8B8RQJVDpV1CcSvxcuTClYA49RqCiNuKPcryRW9om7ShG8lAE8vl12IAywOtzwqeuL3WXutDOdpI
TF5ngXVDDMltmeRxrl8ruXVVIaEAosR8R+KlpdlUvx8bGupFxTSK9BDwAs0bmogEDYHb6f2BUjsf
GPBZGHEi3TwLM33TBuLH9zX0xW4zDJoUC0/gmKAdN2vZoBdAwmbAB78DhE1Hxoidj2Kn6C1UyeFW
d7E4ME32GwLt3jC9jCTjjCKTSdKjBX3iL4D6eBKKJG0KmD4a58wXavSmsbKmgNJZbdwDH2Zn3ej1
TbFuqjiz9aLywgBPkSAxIk0wjHQG4KQbywJyK91GAiq8QIGF1ECyAoM8dbCAhv48BJiQOzAVBHt1
A0ugqam/8z/02KoA6ugGvx+yTT88w521Ia8VysHCi/iiCVhIM4WSDzEhsfBpE7Az+zKsae9n9Cih
OXag4SLiOKK5y2TJ6Zlc2Fl7gzEL4wBeuq7JMxda7QKk3fbG4Ee6cU5C9RkcY2tscblA0SVA4lEP
XvxOQVbO9+3uy7f5zu7Mta6ssB/Lqdnp8kMNlQwlgzh9CY8qjv72iIp6e7M0b1aqksUB6rUBwJsD
6ZY73BjsMZXW3xfoCzfHMighkIQ2VBM6TLPmIdOhr4pc9iNyHxnXXfD3E0lQjncGZn58zjJTl7Jo
xKTLbN6eS+kFZ0v0b9NC/lNzeGdkOv+ukQeh2WZlK3rsdrcZRCv5bqKGQT6l5kw6B0uR+C9C5B8L
NXPKhIZ9TV6gUGZvnKspyDdIvgJN5pnBARpV9G2gDBeptY0DbQM+AdsKDJsrSDwazZWUL5T+VEef
Sm8hNU/WoeCJcNzH0iN5OwnjDIMvgZaUAd4FoXd3PDHOrLLcdaReJZp5nWvqplUJMOGaAe2O2wEB
byRylZw58LUBs5Ru1OhZYA/FrgBN5VQHns980Ud5rXNge4kMKKPk55px3vHcZiRZ6e3RStZYpdkS
wOImecWYImebOKifKz0kdi2IM2Vj6eOFkoF/q4EpbdszumN6eRuw0I/BFx42zXaEz/V9u/48g8Mh
mfITTJAOWhBX//hOCgz6jLSk8cERYgO/EgFKOoRLAiWfh4PJCqFTZiTioHN3JEulJoKuceXr1jFR
nqcx3qy3ZLj/vjCfveWpHKdQlgXp9jlpFaSqlFaLgZkOAgw1UeCMsrSPW7DcqvG6bCpvWXv287Jj
MmlhytBMZE7N6ZeJPMIPEWL0NXDMyiy/kErOkaOBRSSnkHo6yMF5IOvytoLoHshivi/w59pD/3rX
oqe55l1/1iI4SSLHMJtKxFOBx7EgKQj+2wUzM83bKaL70c5sGqGMRSGX1d7vS9UL6tCmQ+7mYe/U
hnhsaeMMkKeMImEX2ripCXFoJnkMaF1gzg+DLr2UZegW41Kg+aviT7VNJpFaAAxmHTrS22TQSdz7
+mW7B57sUruTIHiuHYJzpGheg0bPvPr72ykmeGamMAhwXUB4zoa0gqppQdS895kiuyTYhvDfG7qo
NDXdZj5WQbELa2qCfF6I4XysWcuSKuQWWr1flM+aHmMZ1dolMx/U8aZDNgfVm/UYqLdt6geauhZQ
EQUiZmFs+CKQj7KqChTWTaJN6rAfH6IZFKmJy6r1LYPbupKetz103TXlQZABmPQpiee2KNMjN6IF
058HjMky0rWQYo2MMGPW4Iywi4wCToNfQiPGrAQkc/eMXcT49H0PmpEy/mra7y3NylgZjQQ+EazI
QiSwQtR9lWTY3GQS+P+hgoQlSgqaaiGtMnjL4ON5RHYXtdOM7iur/2kSffP983zVpN89jjnzMwY9
+r+kXddu3MqW/SICZDG/MnWWWqkl64WwglnFHIrF8PWzqBkct6i+TdwzgA0YNqxipV07rbWGNMyw
72HxKfFjpiGCW7g2l3zC8yFmR2swtaws2kY5WfYNCEo3vfRYNf3gKAmaEpI+yIAotnW2uT6xC7Wa
CdxOYCYBxtN+yG91tpqpRETDqfbGYFJY4M9hgE4xn6/S1VKh/Kud9Pv9+TbaPPNaVb2qVm3dnYx0
y8HuJypHBkpD032N556m9O8S79bGMPhKDoGHJHM1kDUQ302lvQw0FEsfifUUinHSRcFxEJ+R2Mfo
O9aZz6qbyr5TrT/XV+hnYPD9k2f7UuCNQe5MEtgXQD1UhyoD0A6Z0zTmypDf/s1gIDHQYD5BdzN7
OcqC61KkD4AXAcMyRunKVLsC8HGoJaF9ieeLaepLDyVEpv8ZcHaja2OQsxagkVMfpw9KBhWYbmda
76Y+7iB8szLtzgXlsk6ij0gC7iXunyNcBacBcyA1Sj9LIX3C+5WS9R5eY78a+gcJ8HkZuraACwYG
TQLIsbrou3fBceyWhbLpB2PDU8Wt1bu2sANWJGvLSpyh9+sYUHk9f5RS4ZHhM5GztakFjIOAroUQ
L0n3qhq5XIySp7X5PuNlC9iN7lbhbS791zceHsRZ7mm2MDE06UhUp+OJlR9Midy+uSfKuBAl/bSn
0yAINhUDVksxZ9tti9CWi9qqgO1uIcOLUrwBEgTI7IFQbeGif/FUz6+eKYPrAkzEeCZ/eGEWSHRC
SB2cSAP132KvdvLO4idZ2lVl5CsRwYZwPxnose+eqyHcJ4qPPixXs5ttQ5PtIK8olYM+bQ96Lq8H
U93wOnFzPV1XqQQOmHgXksYFvYvP1WGjg4sF+cg0Ww9AaSVVoI9rI0Yy39xk9MGWu61pBo22Fepr
wetNrdAV571jmGyl2OKQQS0ISd0HVvSfUqn4DR2dKNFXTX7fcO5zy3qmpA4ITTejQTyb6D4A/o0C
tI6oW18CmxxY/uTEkcghzUZUEqkbl0+gQnA7hd104UpS/dgIqBQ5ZQPqogE/qHoRhthLk6pMKm8y
q9kxKGVCKfn6Jf/ZLoR8JoispvQcQP1I73x/wA0t0rmVRPzUtNbWqLtVBZA9ocNjHdK7rKI+y3JU
BXI/bNttbTJz6XX98ZwhDoKT9CUwC9P/Q3w0UiKB8jJ/5pN2yCMoNA4A/R3ydbIB6Jx4WWB7leIv
THua1rcT+H3Ur376M7fYqpCCCxPGnyf5yjRCnzwMgQ9DcG+t8y3dRsFSpPvjfmFEDew9MlwWFNDl
2f1S2qQippTHp3S4YerLmLzU4ysoghbW88dyIlA7N6IzZyWrCXiqmT2cqvbeBgyg7HCCIKx9ff0u
jgKXE9EaModgkvl+ajQlzjqQbfQo6TAnbneheIiz/7qVFTNBwDkljkELOtHonEcuZSpMuDmCn8r2
2cp/yyld8CCnj/x2BqalOhtgNom21tMQpRNxYqP8EkHjXQmPUdt/lqrs5BJdWLLJSF8bbWbEOXi0
rcFE9rBt9kUHnSPoI4OBZiNs9JBDEQKCI7+ub9LS/GZHoWrGxkpYjcxe+8ST3y0BfJJ8jDWUskd7
YXaXD8Q/mzXPsVWGRI3ORswTNtCm6oI0SdzUshcO949b+33HvozZ2a3lSdMWpsSQnBLg/xgeY+14
fcku+PrfzsSXi3o2AmhsNSHsSj6lSO72OYhRi+6hU3ggRZI3SsM9onzUEdAt1ai3oi1ar9JqpyrJ
GlSEC8/+0mzV7xfAECJtYy3uTlGVOKryJpliYT0XzuTXapzNlqpyDyYxKoATfM/oc6haLvhmXWl4
FFnkhfHL9dVdOJDzpjMlFgrNUwMRa/uWFKYTlq2vgvFR0XYGWfAxLiQksJMISjXEhtBz+fJBzuZW
oY6iSXU4IpX3Lsmdy0oFBvGYD2nt5FHqI8u3s3V5Qxv+aMfPBjlm4sOqVUdV888SboBN5AX07I8n
YDq+Z580t2gq+sZpO44n3UQCiA+AWN+ZBR59gL2vr/R0tX8YG5TbTRQkLGjITkfrbPIl6SWaIJF5
qhplpfUoIoYQZJeKbWmKgwEst6YjxmoXXlVycYPPhp2sxNmw45AmYNgLWxTR9RtCwE48qNLWLkCD
QA1wQaVFvxv0YhUW8bZh9KCXz0Us+0kBMqjBAK2fgoJPNNa3Zas9k7gFU6i17nKQENgFxA/t6K1X
03toWNzobNyoMQCBTb7UXfwlH/pj8RDnwRtBqxuYg7/PYqCaNnZmx0+jNN73RYGQgwACLnalkrtW
eK/V70Q2t0qyzinftXzXNXzDe7/CW9il+9ayXSpBxxL1xfFT9K8xe0i735x9mNFdw15tNaCgPslo
twkhUaMZQQtU7vX9v3ixz6Yw2wjFBpdFYyotGhHv1KnJnTbFVDN3u6ZecySX9UgsychfgGsgggBu
E4fcRj7wq7x3tvsEnGsSifr2xAlZJwooFQrdcEJuoqG4NTyT2a/Aw2RT3W7w9Io/qRPbSsNcvdOP
Y4Quiaj+NdjyI+MIOzSt8ur8ASoUjVNh2a4vkHKhGxkHVdbA4oossCF/oTHOvlZvknxkTB5O6LQJ
dHGQ6sdUKQKjNG9sdcDujUEkJQcdejdwoD8znr3aUekOSbYyW4BOWrYqeOpwZP7zgbpAqYOVVN8p
RX1TM7ESfVA0n1wYd2mWBR2iEUktXHAsgxRzjIA4KHeJVjkMqSJQIThTTaD7VKOdSA60yiGECBIN
Wz/khXbqIttVi3aVWHQtGdq6tQ8ZosCCPcnMb2zusFYB7tJvROgSiO6CEnTVR0hVWZFrSOlDGAWR
vQH1udWsrbB+t4r7Hu1KjbjvpHe7Sd22u03oSQMxXBs3nmSzd9atim4z2qULdZiGvrXsXbL3rfFG
VP0mjG8z27ovwbaZU3pnlm8t2VHpmbWgBTWaNfhsQNSHt9HpCw44HIe4VIU4sk8DpY9WVq140E4C
pJHnb1ldeGHywuiqRCsNp+h11yH+IVlOx4ZjHGmejT/TTH3IZf1g5Sj+1PKhakePimcUDDZ2EYNL
V3ESG0wOeLQa8YTwb8G7ufiY4HCDJUqzgVL7Iio7OyxDGBEq1V0BeK21av9ACdBtXydUexMofyZR
FF+HImAjO4u4mCmb980YTfGZZk+MkYamo4HiuzGKJTpkIaz2KbTN0uGhdqoUXUIoqXoqlW4yRbmJ
h3JfD9pHqqvP12/JjwdrNvjMAwm5KhcEK3uqbWli5dHfzBasLfJeXSKW+OE/IpZAXARLilwT8ubT
y3K2wEZKWksOs+SU6/d9h9pPVTpxvXDpLw6ClLEKEQJQL8wH0ZDLUUozjk81pM0Hegf6bIRsC0/v
Tyz9NJWzUSbbfDYVXklD0SlWfKrw0g142uFGrmnxawrva/sW5EgHC5X1TmOrJqaHKvuFHQ4iZKTU
oQvsJvdAEXzTW9FxHNYlav4hsV10cC5958+TNX2nhdAKaXsZZBTfv3NIZbQ1Rzw+8QAwSfAVvZQB
34Ad8VOs36EDfcyO4j76BQbq23RR1vqn+f1apb+jz3whnqFywFJ0NalIy4yhuA+r8mhCSU0yJJfE
oGgZUKSPfydm7Fesv+3k2K3AvNzlfeqy+DMkN1Wa+nKGGiF/VKGX2T9WilfKYkVMaAxxe5tUS9wd
lw/Q34+endIc5GEkCrX4NBF+JxTqDBWD3tSS/tL0Y77f+e87MztBMSUlTUcjPkXgzsrlEeIomTOm
6OrH3CMaLVi3H87CbCtmcWJkgfM7SovkhCRWyig0cME7JqivV2KdlEDya0vEjpfW0TZRl0NaWQM9
9ezotZng9shwRcAat6VxC1YbALcUfX3dfF1ax/NhZmcsY0xU1FRhVPAqlqTyZKSOVfRO2I0z9uXC
Mv5kq8Q6ng83Ox1absRlRdQUsHDhQawdJamHCLSYDgTJlFdlq7qyQ18102EIK5/Nx+uT/dnHNRt+
dmrCEgLGIYn5c7zR/gwHCDK53Gm88kZF/YT9i3zWt9maszKUrjRaqkhJgkiZbcryOVWHgHR/7KU6
3+VNnIr1RAFhsTp7g6yOd5SXPcxpDO+FbRga1HRwxDE4GfBwF5JOPxMAX6v4d7iZ85+hTdroqRSD
CQVMFgXoJ5FYRqXP9vWD8JtH8LbFiUOWPIyvtr75nQfd7j/TnF2JtCNDJGsN2mDTfJXbTdAZvWuH
xjbty9VgQXmXGvyBm10E8jNr06ONv0q47oUG3+v6eGwnU0HjYzXqLxZyyUwBg7B0Y7N2r4fSo6yT
O2IJMPdqZeRAIcAVsnqym9hp0JWQqNVNrha/eJ8nTtf0IOWyj638YYN7Tc4M+G9U92P0svDSBgfe
WwfSMxk6ZiO65NseRHDh0UyYh0LvOhzEm2Z85lX0zIHKa9CJlwl0HUDZbWjNhQv+0y+bdsuy0S0J
OmvUn2dXDkrJTQV6XZiuVXaS3ot7/lC8jjv7XmzRXzz69Y1YlU86QIJL6YUfxarZyLPb1qnjqFVS
mpy0ijzJJPJAnCilSAOhTJqEoQ96Z+CSuC+hjqRK2dLEp1P/47icTXxms9FfAPM62OyLh0tsMp/e
2ujTGl3F1db0dQkEf/ES/h1uDvQ1O0RgWWXHp3A8cA0PswTIHrq3semoCi5kpaYrdmVuc3ivCk5t
hAVDfBr60MvYtmJZcN1WLo0wc6rVPi0ivcviUzlQL+5GCJAt1VV+us7fTuachaIY0NwrijI5jbfD
lh5Bl3xK7vp1/iy2UJLf4uKgDWdtf1yf2OVH4GyjZuZrTDW141xiiMHrtdwztyieRJX7EFg8RP2K
QA5BAW9zmJCNEeV3cjZM5azTwldM63dtB2fGDBlU08wILkcElMUY3UDX0dV6OSBRjpZ+8L5n5XrM
QYYB4SIagns78a5/wUUH42wZZi+/UfO2GMohOTFxX0oozUL/ZJvE1d3/b5iZ+em0iPWqROMTBUX7
cBdVjxVfeJCWZjKzMwBdZjqHzO9JLyEBD0rGUQa1Ihzh6zP52Yf53Z7NS7L6SGgJsufkZD50vh4g
Xkel9CD/Mpxik99D7cnNn5ZO688WjGlQxLb4BewPhOFwjs5CpRD9O1wN8eiBEfLYdAq0TKMdj8HF
oH9C0DVAS7dq74DMWdnRLauMdUY+wPrrj6rktGRwE5RXQU290SLussp0Y6NwTfC8xEa6At+sb9X1
hwxd3UxzkuXep4tW5OzrZ7s/tD3RuhQVPesQoxPXSQPJh3aNN3hVwCYuEq9ZOAwXjcrZiLPDAKIy
RORWAb9Z2B7XbmIgigY8ulLydv04XDx1ZwPNnhf04APL104hAfow8/GDdQ9JuQgMu/iq/B1lXjQq
kx44u1BLTu02+S2lAf0F+YPGFW/hGlyWvzV0mwRRhdUsFzkWFlZyXknKWUyTNlXjk2Zlbmqajsbe
wBrsqKCOvb6U01L9sIVnk5y9NXJCVUOkU6xDPhqePhs9uvhlFdI4hkM07trgm+uKMbg+6tL8Zl6z
ORBqQwoHkSq/T/rWHzSQz+bOUBgLhmPhpHz502dXWOGRqkEvMT6ZogNMMfTluFwr41Jv2NJRmT7j
bJiEjlWV531yapCvtOXeKxh3IIPnZGjSTiAqfH35LswKcEgZSBTkdpEsmi0f7UubMEKTk0AqeyjY
rpf1Wwnt1deHuRRtfBtn9lxTcwD2Ju7iU1bSVdg+odhXxtQvUlCdFs2qKiSnMcmG2Tl4INsXiQmH
pLlbDkuVwAt9IMgwns14tsBgSKBj3SPn0EjNscmUgNHnPMo3Wi4HEOzbh7Hscv5hp6AHUeUFb+nC
af02+PTvZ7vbDhEHNT7D44M0I4XGtROBWDOyOnT7qAuuwdJYMxvayRl4Rgp4SLVKnCFBr461kUAM
jfrUgpO+cIjmDbpqhqZVReBJLfNfJjfcRAUHdrnQqnnJ4ztfu0lb9XztzIiUaRsiPtYfSmTvKtc6
yhvI44Liol7l7lKg+tVeOrNn38abXQ2myUrXyQiQTY29xG0eGALMoFzsp+Yh0vTorRv3SVvsJpFK
u9WdLuz2GrQFx1byVR1Sliw88LRjXqhqga4Xd5U+bngrJU6Vjnf9SA6R/myZvxsVPOqmsrGHBI1f
w85iQJ3pNVot0XRrtNXt2NX72NQ3EjG2ArI8ivYHujTwbWt/LDvoVFTOYHcO2N19Vb0TYvDKdPBs
bu+FUQSklCEb9ssYnoUGMnpQsmufZjv4RBhomJH9IrHdfjnreiFu/LZ8sxuvjt0wqHLITon5Uouj
3a5D7ZdqjQ6Nn3LzUJl4HSQFwJE8KEuAFrfmgACyXXMhICqXrIw+RacjjZ1Q09w4Wsq2XIqov33f
zA6MrLC7kCA0Agk6cfgGrZ+5E91R2bH2/Zbej4ei8gsPrZRetXBfLtj4b0PPrAC6bNsOOaDkVCUh
Otlzr0UbewuBBwUCdoKWC4bgwsP8bbiZ+xbpclQLQDHA6hSu1LXkt4G0ggbQ6rqNX7A3xszegHNB
0Eogmo0hBynCDomddQkAqz2WC4/W0oSmfz+zoojjegWIVoQK5LNtE6dRio0pEU9rdKcw20AN/3SL
5nQ6r1fMwTwNGKpGzmoUVU5m1nqRjDrg/4nQQRvusnLz0iNpTlfqbF5xAfXPlpXwZbblPlyZa9Y7
JjI8iCc9/pRvUfRbOInTnlyb1MymWuVodXoGb8OKhIeezlXbbam8pZz5MpAWubKU8lic48yqqgqr
QCutM6QdmQGAGyy5soPM2cSabVFPASX/JwtC//rZXHih5pwdyjgBI8GCcGJF49QMtG1W6aZ0XPAR
ITa5sKAzq1KAMqPTwjQ+wdv1srTxItg4cN9Dl1ZybBSS7TZEv1UcrQpZ27ah6vaDHVhVd1eT5rHW
UieBrEEiAIQew30F7J2qSG4CSx+lt7zVbsOm3zfI1NZ0al+1YmAF61ddlX3cuE1DoIzChK93ZCWD
ppIlSewkYLsSeI7AeVYOH5lc+U30QOHE9vrvghdOrEpeyY999lRJFdReM3jrvw0CDTcLgo/HOES+
tV0nVuYn3Ahia/BI2QQyQadyRlfGiNMC+KzyhCZoh+PqVxHSc1W46yspiItijdYdJzOLD9ama5GC
0kh1xjspq1eGcm/o72UhHgeUvlXrHgInXYgUEkR6FQvqObq+YsCfWwQ1UoOanoYpJxN9TJkcxuxX
pIpdk2UrWXog3UEdjTvDyFxugPIqqTyB36GZr1pTvSG67FR4iHN7x3PFj/NkPxi6G1V86hdxMhAD
cZUEo9JCT0f2MqMBELEObNrdVdb91PFeq+q6wn9VIXVD4t99lvm6fAsWFaepFbcNjwYaXJvqtjZA
4zQgedETt+x/4WkG2cir0N4VKXcF/8jC7YAzrkPuQrWwbDnUUhvQ0LbvcvaS2aCwjrJjmZjB2AwP
3DjowFbWquKpUBOumzGIW+wR8BxO0q10iIX05N2WysAqMqR+W3RgV817U8YroUNuQclAbd6bflU0
vk1WdZa4FvSUGqK6xPqdx/mGiMavK2kNzZSNrP/iFdoM6NqKtiGvHhOpfMlI5zDwWbdUWqmp7Uea
CAoIePRIJPa15WXyabSGlaUMLj7PQzOOI8Cv3MXoxEr5tgSgRG4jKB/5I90Y8Wublh5NRjfLnuPU
CmQc+CGT11Wbu9we7tEr/zCo96KTn3P5GbZ8VRjgITT6x5iBKb0sUQNoixVLNAcYbxBHx/EbJxF+
zrax6K42fhkRCEg4r6DhNPip1t1Y1XCTkshve3mrotwKXSZIqTUQ6APDoAkSPl74FFwtShv5OQmB
dsi9XI82OhpLeFVuYg3sCBCwEYK+Dknz2GbET1N2lIxuVRPh0QJOWmX+xjL+LhrIGY4MCIxOuKQ5
6Dh3sbWth8QHKvEjSaVN23+kOMYQLMaN+xWL+lAqqNND0Ert97XMPL1O3V46jQrxWyYe7awATYFY
tUPvRdGqQYpTglUgYEXVCh0FjsjR43jH4urGGottJd8pQ7FhhthqY9V4vMjWANBUrixZD9BGPBgQ
w6mptIZah9+A/KU35BvoBrpDlLhSlR8rJKUUxeBQaz6Z/ZvFrbWcSEhLHW1u3jUgiGm1RxLiVBbp
lmmqr2jRvkL7kgWIaQjgCgeNf1If9I5DaETZybIOyhniQyiFo4RCHbP/nUOqy85eqJ65X0hjfR/n
r7ZiwP+LoVHcSgAoKNB/RlSqDEGL+leX565CXwsFTd5FRcFPZQy7rkhvJKBnWGm6udDBqdJ4bY6a
rpyzvZGDJp0kKoRugAm1jdqDoO0KALcR2GVz9PXwFS0RAFswR0vyDrWukTq9vQ/DSSDIuAPCL+SK
R4EEyqsM4IAiiKFLmWnqn6RE904H5RDHxLnmabTWSrrPRwkQJbHrDN0rO+OgoIKAQqXfdFA5MaHF
mfW3tI9cmZYbNdSeDEjiDEq3BovxbdbAMAGrD3WHR6vvbxLJ8Cs93HT5CPoOUAQ1yp2q9hulLo6I
SxYiq8ueDRrENKhgEjDffXc7apuno8yQnOxjtGsh4xqJpUL/5ff37xAzPyNW9JaXNYoEZo92Htit
iUyZy0uO4dJMZs4FaFqNKOpRLMql26Z8aobP627Efwga/s5j+oAzD83gVBJSLJITt8lLixBGdEbA
e4QxpPNlvX82WLVFbdGTCLiac2XFTOOBkfesg3OvF/cZLtYkQXX9sy573n+/auZ0JK2iCBGCWSjl
q5r9TrrQ1XRI7cULWVlraX1ngQsqYyYdY3TSxIbiygCrAC677RrrjtkQTuvUVaLsNET+eX2fM7Iz
ow7O1uCaOQRiGyDBt4m5zwkNcuvNao9985KjrRQvpSZBcQOCtsTY2dpvGYJYPagH7AJtL5bkFNTa
MWDfRhN/P73VXWR5VfphygTKrsk4Qnyu3tsZaFGrcS00dhQJbDv+lwUNoY7nz2qlGA7NQ79p2q0Z
QgoO+CoQZYB6Kfw9Au0omLXtldSlOfA/VfwwRO+DpgNvBaGknB9QmDumXPbEkNwUMohwWQfq6p4f
VDQ1j1oZxIK4TIX8eUICG0UeVc6C3obxj49ZE78NkvlUFOiapUSH/J78qmb1whm41JRB0OUJACMq
9ybgHt+PJutizdSENRVKk99iH+26J3vH7sz71PE7r9Ncsgdw0wPD7ILTe/Fu/x1YnfVHkNjqZIZa
20lGyAxzacjHtLi/fsJ/EjAD+Xc2uy/Ks7OLVwNP1EMshp2qfgQ3Qwq5NctJh3idNOlNGFqOTSFS
w+yXvO6CgUu+JhonQk0ekn3wLl5UKPtd/6TLrv7ZvGc2TUfzmkYbVEV0K/MgAr/J1SpoK8mprAJO
TekNFpB3YeuH2msh924YP4pG3qkoJxvIMkCG2XL6EIeiYmB2CgGAa+J6Ib5b2puZQRzg7FRSiXxj
ZL6k/Udf7KTs7fo6XDQ+Z8swM4lyCiaIqsXOWGXtEuVFK1GxQU8Eeb4+ztJUZkaOySUADRpa0vTy
0UCGv4UKoIxk2PVRLqZmzmYzs3CphqecxOikShVULCCNWcGyaarwxYDbnIiF/bnUQ4nczF/TPcvN
6AbrMkh5IjA9jYFxIk9J76V5kAb9erwDpnfwJlpkVjrAAK3Lu3j8ynYupW5+AtKn63X2GVOe4Ox6
gTdB7qMYueJ4A3Iih237N8mF1McfIxjW4xJ0T72cwPk765mtInwIAdlC1bquX1T456OWvoUJngPF
OBLCPCK1bqrfZzYouuxk05TrQbwLFXlARNJZj66y9DmkQDdPJJV95nQ62QwUrZRUC6QhdWuwmaXi
1g5b6DBSH4J/rm6GQdbl/kg2ioTiJVYyHjWv6vAYiM7vG1AaWP991fx8VeeWseGJxLmNFCgsI1RA
8RqsS5r/G/P7d+vmljEZLV42xVRZyf/grXOa8pcyPF6/FZfN79kgM1sX62kj5A6DDLUDAcF7+pK8
wsZCC4Z9KP6wIet0Xa6shaktuBvzjjj4payrOarAtnLk9qPZLjFe/MTxfD/36sx4lSEU0yXlq6ZA
j8q7edS92qv3g69BjDkOQg+UpOUO0aHlMWgLmDfITd8YQe2C8AP6vwvW4FJvwrcDM7NxmpwiU4Uy
wGnMyaY0+oOGRBCEQ4G9ua3y1waCoHV7a1Z3AAlRuXU1SGUiF6BEC/t9+W072++ZGWy6zCgAXkFg
6qGBHCAA5teAmbvSE3ofA3lfuugDW4EwwDW9br3Emn6pZ/rbOsysoq3SPk4iHLd8MHwLnfiqlW97
+S40Cu6laDbjre3pk1ylmXlCvZcMxeP5Uz/s1KK87ZrMR8EZgVs/9cYpSEepzU1jacFQtPtMYjdx
rqJD3USoKfzrN+Xia3i2cHNDWucsykWZQm1Xcfv8LtWRKymB1M8WnsOluzEzoeqoIsWj4+Go7cTh
INFHJ9DCW7gwhDZz7AwIQeThVHCDDA4YESEpizLF9eVaMizzFjiDD2MvlbjiHfjxkVPjTvwA+vP1
JKGo+OFzfNe+QZk3uD7s0sxm5sywOPJXwJyeTJmCXDMFGMm7PsLSwz5vi1M6ywBDj8lQWN/z9FaJ
SdDnmzTZd4x5HN1pIYtQ+JVWCdeDqC78onvM6k9dbX2eCJ8WIChAFNPowz6OJIgVm14dL1Sjl+yN
Nq3T2bOfA74RVWMEZARjW5HHvmH/qWrZ40Z5rMHjoDVkZRQxclKAqfXMiYjYQkPQ16FaXFoLX3PR
wft7deYwjdqgQ2eZdXIaUkCrawTPZdwd0m7pzC25eDPjgkJqBGFSjGOAcT4B68nYVK5Zd27NzH30
33NPzyKXmUWwCfSdoagbn4rUaxVwFBgvWfLr+mn7SSg6G2RmDbo8bKgsCDsRojm6+mDr3bovf00O
bIbkY66pHkeVeGK6qGkQJ39oNrqxiWDN/qWFBvBriIHRb5cZS6ybF3f1r0M9NyLJoIrSMBAeKEbj
DBF1BmQsI2uJ+vKyIZlIsoACBv3unOK7UE25axherA4QIkcNxk0eRFuiOpicb6zpOvOA1bxdkoO8
aEnOhp3doAEZ5YSDbPsk7Kc0rRDgL+W0/kNg/3dmM6cgjfRMlmMMIa8GF+LSO3UvP1VQfkWKfUVR
NXNUv94mD5FH7q8fqy+9nx/lwbPZzdwAybDNBDSzyPdYli8N+e8wPVFL2VQWuIYNiFVXgxAOWlDX
edKhWzOsPiH5bDt6flPpcu+Q0VwJEnqNjjRrxLNHGttrdQi3sUrXraY/AAd1Z9mp23Q2HmOIP3TV
vs9tpGgtP8SBMdUDHZiftSglKQIBPz3K5RioIxruq+oJXvs7aJYfyYg8vLFEwvAfbtXflZ9ZChUY
UHkYmulMya70Ih7pC4phjRs/GBtkGTxxUHxCHX7T3ywLkVy+OH8Hn9mNLGllDn4V9E/ATBGkv1Sk
/ScjfH2PL4d+Z3s8Mx1KKcrC7BU0Ur/Ue75pD8UhfW7h5Ymb4kE/Xh9t+mFXDtS8ETJveQWCPAxm
KNtEkd0iUiDeB5C0jBZIure6yktJ9XB90IWV/NEC2YyW1CotO9mFcNnYeiTXV+CVW/Jlph25NrmZ
V1GznA3KCH9JW4W1A0kFGxfFM1w4Nf3adDsPlSfw6Zl/WpSFdcAXlozR1/Jd+wL1+3veg12+RXcz
GiPEM4jrfZFWnk4KF1wNQReFbtfDLDZJMAz5v/Go/p6ir7L/mSfRFWXZcwp3JwFuyCZryXy5vok/
mfi/nrh/7sOXL3M2QquNgnXDCDNYf2T1m8F7Fy4TVamHuucEIXeiqZZD0KdVMshXNV4o52sZpV4q
tJ1u1etKNCfV3rTdYzHemFoNN6dwSwkPJvjUndrQP3U+7PIeaYZQ3MSs9y3LAIYt9JFEm+pWqSyv
jfGPHungbsBLFi+5QAuvydcjdzZHsMbWEqUw9cl4a9YPnbVA7L10/WYGTRohkNLl6ATK4nqlxtWq
tLMB7C/8Sdb+FFUFJ2/UHIAKttc3b+kGzmxZPAyVDf4yNlHwN3TTsr09/oshJvJeEIQCuGbOOcsh
9B6LDtT6J1DhgxJlXYGugDfV6vpELgbG58PMXsS8lPTSahtYy/8l8XqMj9p29FDyjj3UklfaOwrs
KJX71a32DPyc9Hj9Ay5WoM4/YLaFTavYsZ1ydhq24V11Ux7VXbixHsGnrDuKGzuxH94kt1EQLli3
S1t4Pu5sC5mZw+9CR+lJNMRXc8Ml4ImskYO7Pr+lYWavUR3XXd92mJ5ivksqAHtG7Jd9c/oXo4Cp
2IBmLcC5c+JaAC/SRkaojrcVEsM5eKat1C2q5+uj/LxtBMwqNgh5FfS5g2b7uzUWbZ10fSxFJ5ZE
ARfSrVHZG6lHzwkt0eihGW41EMdMioUy3RcY8PszQMikqCCjGmRb6FP9PrDRjpQL+Nqn3jrgvd2x
QWwSFXzikCe/4yMBt2V6n0exbw0iMP+Hsu9akhxJkvyVkX4+zIETkZ15cHfQ4CzZCySSgXOOrz9F
zuxcZVRuxV1Ld0lXRWWAODNTU1PtthkczHkUMJteh0IfwqyhZ/qYUD5JCbRoVtJiIdNc86aj4iyx
pVU/1UBJy15l5Qj1JppCUzoB97dvvFwwTHGaz91wEVKZycU+g+jfn1/sV1767QE1BICQmUO5Gsom
/O0DijyXlyj29pe8GiGXmZcU5pzHrPWvySg4ed0Yll+UINRq712NQlGTV0AvimoVJ0mBhoTCApzP
ehnwEBBTY4yAZGr9KSlCPOt07PTMqeUGXfoCZIsSKCVFIOEWgghmhEi5GBInRrnWssgsgvcwCSFP
msMWpjgMPYeYV7VUkGiGqjxF+YvetfBD5sCUKXDIJPX4+ed38duC+XoVsiwp6DBfptv3sc5SLteh
I9FfRuBAXNhjKjfWfE9QYtnWfn/h/7nKLflRkgwuFkHsunBwuBFhZd3n79yQgn7y+ufH+e0E/P44
txTIolLSvi5wodm4tvDG0Uvd/fMVfg94by5xE6aJIaw5xeWNSbx4FaXWHnWBqrFgtbVuzo3gdDy3
kY0H6J2Z2SShJzq5Jwvw+zFycw83gdoUKkPeyFx3SdfaE4+qhFvuoDfLbdE2SCGXZSXo4/fGh3gl
rsoPf3sP2ltOiT+N503ayglTAMNsLKCulU9zlrqQLLFGFf7gaL7LJfXOO793uZudUI3yAIUuXE7u
sIVoi73JQTR8ksitOSXTnTPk3tVuzuim1ueyynG1QC6p6sPrs12F/hay7qwW/7/PxWUkNZTWJQFa
/thwv68/fYhHPSnF7tL4AMUDbwTNSU3unfo/rXKoGcE0BpcQflvl2mQkKnzWW+ypIU9nUNvaojj7
6IOngjAXtrw0pIMM2vPgAqqqQIJxoAZ4Ub3vX6KgO5S6wu6sI2U5Rm4mkQArFUjnIOxSRf5m6wHy
keYwN1EuY28L6Nvvhfooyi8lH7IamkgBmNl9DXNHKIcoXpwVXpNHTMo7D3JmG6OHI1EEsn3ooTUC
iZFUE760Z0VAvgTxbQ7NhaVZ9nulRwWiiEjbPpZJCZl1mGSGsKEDZ7gs0F1b2XwZkkLehtzIOFhT
tPE6MniWzpzF5bsy3fjhppekpwgtG3IFLln8rsmfUVwzCK6tev4kZU5fCACmlE2qBGgAiqxOt3OJ
+U1PNH+GxkpmlWLCQmi7c/6zr9viUNIYavfo1qhrYxUbjwqsmyrVYFN2asVri0TBeJgMOxZnWhVg
t6DjIYOGgB7ZgXasDZEVcT+h4o9207E/AYglY6JCXMvRwy3f5auxjqxKAyhZOBVvAX6ZBqQ6Gpc8
VmNNgn6VghpXxRkppQrFaVsA96D0vbSP1zxvFXz+OFa6VQ12j5dazeCLwtcERhvpo8hFG7Sb0Dao
nKQTiZHzrl8BTzG8Srgqoi3oHBODgCbpNUkUprVAmOLSw8kI4w6IzVQXePi6QlCzXNCsLhdgUjRf
arU/FKgKpVDfAtbWrcdkn8aNPSm7Nr8Xhy9T6/epB4qnDO8SWHotW8AviVJX8c3Ua7Nyid3WlZzW
UezQ+Q8G87+/UfKbf/4Xfv9WlFMdBWF789t/bqK3umiKz/a/lh/7z1/7/kP/3JUf+amtPz7azbW8
/ZvffhDf/+/rs2t7/fYbExZU7XToPurp+NF0aft1ETQPLH/z//XDv318fct5Kj/+8ddb0eXt8m1B
VOR//fsj9/0ffyFS+GW5L9//7w+31ww/d+76a9r99gMf16b9x1+CjkrQ8PH1v5r6d0j9IuxBvAmN
peWwzYu6Df/xF6f8Hf50om6okg6JPBGeW3/9rYFm+PKZwP8dpqgqpCzgygialvTXfz/q/l/D/K9R
+Llv4ssy5ZfZAHY7CNxABgxeg74TWu6/zwYOAakczP10aQOWNOuB62kBPY/J9GsLYDCfgha7ExNX
zhg41yJt9/Fb6FudwmZUdgcK4hav0IUOlsKmxGtL9CQci7cws0Fd5lWnHne+ZoOaqnDremBq7U6c
h6bd5myopD4U1nhBXD1sQn2dya4cw6MPSiMQRWR8utGFq7APWgL45ZcR+fdr+BtKavsiytvmH3/d
nAl4asg24szRFVU08Pjfn/rP33XbXLd8mYaBlCFUrisSekG/v0K5T7pWTZT6Iu3qnsClCpu378qM
2zRP7UznTWhKsfnni95COr9d9OagRmXEl0cZvj7RABAHGuF2Bee5wp4Nm08daTF1hGTi1qht8Kh1
FqxLFGr6i9GzVLbnAqihye/ylID1kSCmgFQd+ixmAkjcID7UxAgsPlOU23oOBkOQWpMhzVLaf36I
23Dyt4f4Pgz/q5mNQoaQVX0RFZQdSktrtwkdqeYpoDSiTN7dG3fxJkb+7Yo3qbg4CkbB8Xx9GWh8
Nt6ybd/AcdjLuL0/sG6bM+DTMktwKxAUIwHN3nz5Y66gCEV0dJjfgyQg0vd9N/7thm4CgSDT5oZT
MHmCFBKv8CCgUeaNs4FACDhoO5H4mWt4FAs0SGyd2+YQV7vYd5PWGifRjISOZrA3MCp0YkQqHXGG
p2NIeRRIZz+i0fSMyYhjx5y5Z9A/iR64/uKqWZQolQoQBUJKB4Cui3Q2VSBIo69uTt1Wus4lTFYZ
oiEd1pnxWqhJGFEgsMZDxqKQRK+SBFon02s6966x92d0oNjcgPiCKIMLlVZ4mHLoq+CfjHhfI/BI
EzMezxFYGFjrZvkBJw1OqeBZuYIZC24QbI0itoqcIILxNQKNoSbEAW3hC7tkB1nMeTC5Z3yeACDS
CViwHM1fxFct2cslAxKpVl4GFatN+FJOto8zOtmLjx06kU+JDilEC987X0obXMESgp10/Ggv6cuE
BvEXFYJAp+xUYXcbSVS6wmDiOlDmx7fWIylfVN/u0l2fbdXG5lRYODg+1P4FZ9wKH9Opa91hx+ck
lawOGv3QQMxPSoPqYcBq5TCJewGd6MG28+0YtWBBRbzmFa66W0S3+otCk3OPtelNDcveeQspL6lJ
6g1uuW3R8VnT9FjT+pKarUq4mhTnZl/SYVVZgzWa84vwgOivcTmvYCUtNwJUoOnsjSZUjI8g/czm
TMOtYmOPdtC6UjNOYwK312orbtddCsdEGAevuOO8Qhslehu70/ihpVvMrVRhAwR8fFYKq+xV4lea
m26aV6kk97yQbst0t4vgluylV1Us8Do2s3mEzCBaPEJA/DIRKjM9FR+LYxFJZZ1oeIrulDA/fSqE
y5296MeFiNNAEhQFKmK3uFYCj+Mw1ef6AvXQjCluY6peu4stXVvDNAKkionFTvDUrMdt/DLcczi4
ZVN9vQJAXZBkEiFlLd6SOUZBL0RDbpaNSa0J5MMbKCGz3uFPCCORFBhMchSsEkfbwPEAFncPUNqK
TWFARkMhx40WFOib3G/l/qoNfA8QJE2AW4AKGT5YFt5mKkMEvFtU6voyhRTsexUMcjqgwsiGEjwT
NF4kOW0Sih5qWHc9/nlQvojXtxeXFB36u1AdEPTbt6LwQjJlxlRfNNWREVlYLaRn0dXTiWdYLBXO
QJWnpZ09s2MNO86Tz1tQfssaJ9Dh4MrQllTUTKDSjOzFhKEzZD3vUbiFW7rK19BJMBCFuZkBbdJb
V7pAKMQ684v60piDDpl+C5BgQ2vxNTescrBQXHea8hr5hTWn57ARWAyvAn0f6ptGXtXhVi1f5RzJ
kS2oCU3UyeSAYEzYZJUeimkxRBY+u94w8xqqyPGrNB2N4a2XN0r3kI2l0ygJgVOaplgLTz0EN4bA
ExbNVxwzYrAXWHoRN6pdbVt035VvYfziiz0o36ji7OXomZP3ibTzYWkBx5PRbrTzGO+F6alKN6Vm
wkwW+yXqQZK+jpuXKTnPxnqebQ2RA/Ss9YSi7U/DNMBG3jE5z2G5CP8bF95INbRuJRheR0+LGzM6
6kQbLmNwvpL0gUAoQzUyklNeMNOXUGU5ZI95oohWIV3qxBZL1ib2GGLQyYhNOEHFhckaUdH5lMIm
jn/j2L3Y4CvUvZ1sSMkVxN0y/rvdAXgddFijiHAUX5NwM2iIhy1xNsUrl53FwC1rO/Amzul1a1Bo
v6pLBvY67K4oh/bSbC0Pr2FyleaTnLizYqIhmJefe34fvjcHlOE3CLpaz7goB+2lARLYQWNyFL2h
ht3LY9p84CWj52zc+ljkH2XgLmwIHljsa/8BPrxRWFhkCfT8alOV1jAZAnVxhLQoydqVfhRbwpVk
ALm3oYLMcAC2VMCLJJJKOXaPW3pLGPma8TIgZJjywP0dfizfI956wjbhC351UU4Tra5zj4Yzy+BJ
2iBhJ+VVXuRyaPrS7MpNcWdPuFVe/9fFwVWRQFeBMOitrYjQwsxckIwKO2VynRSL1zB7dg0CFATf
OpMptE9yINTcKsZLyInW0Fx2ZAxZQHoqGCeB9mBFonta2ig4+nozQXTsJSxg9xTxvgjEv02pX+71
Jtz0UyUbAhn3is0ziugcmj66bEQyngQH489pmAJmh2blhCF6GyZbgxwGjTpao/fVsBFBoMNZi4G9
WTUiO4VU7RIHJW/T67027y9G8J/u9SYSlfUBbrQpBlV88TepSBAQl+U5d8t9Y0MbC8BHy5oXvSY9
bk9EjzXYHH5i9yfpMWT8fhpWPfSYlJQVrYdOxHnVBBgQ667Y9fLO/uf7xJn5ffLFXFznk4932jJ0
CCNgzkvSjARpThRQzqxNDSJuJJ1JP5vTKbG6RygA/flckn/YKxa3SPj/SAoMSRX+JufLYcDe9Jkf
XOqnEblwhvJOLnwMcEFCUdjXt0qtEFV4FmAUJX1qGGoYV3ZaSaXa5bTXxRe2gm7ARscSNaTPAPs/
AEkycY8zjApTfyekVt96WQ5Z+/Jd73UE2hD3rM41unrFQ9a+aqAWRo3F+Zs+sCfpDHZunF461ZJV
dEjb+bjnFETr4ydAwllxp4Rp07uhvfSKG87vBc6FanxupnOEGFHrt5HSUz4EUxHJQTFuGhsW4gVc
kAt1iyWUqCcR3ZfqFkBe3dg8VOwQn2vKVZ4Tp5w+Rw49ZWaoujqSTrRmpqafsHi0hO6UQroF/dVj
jyNN9iIFxaJPkObQ6Qp5C2HdLnLlVjZt0HNdK04Sefi1xVbXSSuucPt53aE3gU81wk82px/iLLZK
iBvnSkumj1T3qkJmQfzRBQ1Bw4AZCjFBT1kU+7B3S0kmSE4RfZQQfQbhFwL2jhwzvWUqYqajZHMe
2iOQTESZACYWU/mjviREeHFhz+oPtEHIPAFQKk22kkFlXl+33EOi2iMsfUWAj/iM5S9YkDxykUNY
WfrMOijqHkSnThgaVrWP+iXh2YS7rXyrB6srsvCTAc9GyMWOkDQIvS4kAfhnLdEG0/dZP1JO3Qcx
OhFs+OMgjSorUgY0LtftR3JKOwZJacXtYLQ+s/JDVlMaI1bQFGStrtKxvGdxairjpg7dGcMVeUiY
cIwWNfIvcziJMUgebrObWmj/PxY7cc1jLA4i6d6j5/JFJNynFtFafxSuiOwW81XdaVraFdDjWQWg
9BtmGTmitqm1R8FYj91LmsE39lyptjLzFHLbjUh7IAlOhlkhmvrjeGneF6qXjWFFTmcMqEo7SLaK
nYFZOUI8PDQ1tw9PYBLzZJo+2tEZMRclyO3osHe3FADzMDBQ7WFeG9VVQ59gcMpEqDJQLX3nEpa1
yNxcZJSiQDGc+MFxy/t2bVBlZGgnrPsjzssAmcsEeUTssPWr7E57mIex2ON9RCrZQjDqbcVDozUD
5OwF5Y5vnA4xDJ1OMgJw+OoonwXnE/xmHK/dullDaLF9yB+LtS6tK8VEtVJ46Aw3eK9EaCrrRDAT
qx9oamcMIpueMJvpERFaka4H5aNp3Kk1q3cxQspJhnW8LbVVUx9UvBaA2yJLpLWgwxWDaB7aFQRT
lyhnc7ODq4YAik+TBQDaNPAHIpEt6BL0vDtZEA+Aa61h4zuqzgZfFo/Imal0rnVa9Eie10pmThUA
7eYpQeMpm4PNCMjcq51IJLnDbSCv8dTWSLaSdWBnlDczE2YsLLAhjf02SST/FCGVWRP9XH4Kh+EJ
kbe+q56ydR1SUBY97YBO6I5MT4pXrbPUyj8lhSgvQOyLp/RzegKNu6PVEpWbk4NE6p5OmPI7xvPl
5KtBNANbs35bVpLkQo/CzAgu+RM241k25QxiB+tRV/dceRaqjVJtRpH53oDJAT0JS8aat3siM0hY
VHS+Cptsr00vfHhMQDboimfR3+TlXrAHpnka6ilQX1Z38Uw1k7vgqSVUZYgMFoTNHSGeYUpm6kFO
GNoU0ICR7tSzvuDE7+cfHk+H64wBKwQEOjdVszEL2rYsy+AyWouc87l6GFlIEXqDgwTP6HEVYUHQ
N6T8FVU8kdV2qDBgLNNj7EV3vdn134/j77ezjMYv5YS6jJq21IvgEq8HEGsmM4cQzSNuBH5U8JwI
p49MiGmQrpSGQsMF1Ah8pry2q9rEZJQo3Bjd+nM85CeQfx742Ex3nR1ahhm5i8CcSqVVv0LuJDPB
qximshWev/rsDgbsQkrweKcnOI1SxEdIR/TX2B68/JLGNv8IRBvOu5clg+GRxFBsnBrnYC8d4Ayi
r0MTAI2FgRKKa568Bf45BDOh200crbeyE1j3tKtgDPRb7AKdAA04MRgqMuD9m8A50XK+C40ovPB2
HyHdIcI5D9dT5CivGL0hjrDZeyAdihXpE9rLjlQ4GQ4EyGLo5phtUv7NUGw+wJGobPuqtDNs/fyw
CSIvx7GS7YPKyhJ8c+9NmdOlLofIjQOs2Gya8RqjpzeWH8boKMDYSVqr5bbmdkHmLeoOBhxekC+U
yN3O0AamodCAM5ygCkerTWQPluF1wmMpOFpjtcNRKE4B7FKnT15/aRpbNaxwcttjmdr9NntvsG+s
F3HTgAFpTA/9ITuXA4u3nUxhMKM+hdve5HuCIuHi0Eli4IHhhk8uHbfRy2fs2tHzsunqCO3hmtL4
AAPt4dxf+XW3lx3M5v6IM6Y59w/tVQXrxgRMKK84u77COucUO+212M8fQAG1keqP0OxEPbfZ42zw
FRfnkoJyPSDFpmTxbNcfeIkqItUP3bAk2iJj8inEBnwwk9Xe8h/5dWrm1D/WiLw7gk/K0AHekjqx
GR8ia1gBdjNFh29WxQ6YZ464jWRo/sThMdBwttPLooSGt9AAlSdYlgvUl1siaEC8EwDLMVblKiUF
TiaF4Am2NXR0ZbSS6lR7atechQIxd55glHXkQgJ5ew2/1jTeYGY3Dl+Ywn5w8sOUE+GieKWZvy5B
cG6WtIsgp0w6yLPG0Ny8U0T5AZ35Pptv2CBF2mg9D5HUS/9WA1ygzVZ7io75emQzfJmri8yRfHjX
jrhh2wd+nljxBSIkokbSrfaJPuQB7gf2dC+RRwXtp2UGfhOEg6TFRvNmmRWaXHAVH+LGDBJsR8U4
S0Jtitlnj7eKVKwbOWTGTlse9Cwi/sH3EMZaY+X1q5b0Zotf84fGTdxyhU2mgrs04F5ISaV2hSws
xIYBT5/MFTQ6gdxKK3dB3jRoTwEaaBHo6BhbCLqb0WylwkZvvbb4UCYg7Rvp2H6iV8Q/VWfJayCc
nLml2awFcz5MFs/4XeIq3gK2Y5EhZaxZ03opZxbhUo4oXPFNU1m1Dp3ZzlyJCpv6WsSke5s/c1Ru
amYcph1EXCOqvyFwUN8WsRizgdgwVPo+gpNwh5KuLGfN7Vm0EMn++0XfzABQBkSjEoMQ0JdvKz7p
T0NhC6gpNwadKvD+pfVgY8e2Kia+SWi6OGZuE7GMIRREjsgUO0bFB9QEuWMIzFlPgfRsakewOURp
8KW4Gl5LE2sA5m7LyoYXzdDLdtVpWN0DoZUlZfvTs9ycqx0HzZpEx7MAGndVEzo4VU1a2RTjR5SH
NPFzHJSt3B4rDbk66a4G0uB9vZxaKFkN+FVeps5W+ozhOjfteHGtVgdZc1rxuW6PcbkfYBcIr6wC
tEUv6Wx5+Re6V2x4ztbaS+kUbyOU+fNjtsgmvoYx+3PS+gMYsYjUgGwCCdelgnyT4KthrzV5owcX
f5NdYTFc+4Svych0T/7oXYi74UiazPo5RvsuU0GfgAlKzYIzolCErs27+qpyoHgjrK3WnC0691p4
f95P/u8N/saUKzU9rSXcYI3pdMBe4qCbXzSnK/eY4cW9LEFaZ/HWfBUt/RR9xI/BOoSDkqk8RE8j
oDAdrCi3Mu68OHUpQ/4+M1CMV1Gl1343kODnUJtVJPsDqDgU5YnhWGKun4tr2MN0Dc5jlG8sXdxA
jTJ0VIkAacKCb07Vy3iGegUKRWdplSEx62kVQ4M0IvkeCoWoLyD+LHGYtWTRlpSx60RwRaOorEMN
DVYdmzlxc50p0BwjEJ8TQxPQhmwFvZ0Ku350y4RAqgdIcWCVoKHkGy7ZI5FVcuBwd97CDxUKmOwu
UwcQN0okt5BHWBt1J5QIq6FxiGbhJSQmcFmjYDRGm+kdkKb2kp37bb/B4txPqxn2lc+KuVjaiGvc
4/3YU1z28ZuBAW1C1YBBCqhSfG1Pv8Sec9bkhdKqAbYfzN3UTc9jRiG75yLCYakFMJAInz1tdWro
lPtsIXV777DRfoh/v93DTfwbBbo/JxruQd2E535dfWKVN1AjpajKy8UK6AyPQx3KcQ8zg5mBB2DH
rV1xqaeSya3OSExFC9k3jkLaODD1ZrIZISRpLcibSKHdrzFHjFd4XkFAjyQHzdTsAA0w9VHuvHSl
2Yu+pY60PYNoiqN2tv6EhBAiY/30MkBtHqoOR8S6D2FFUUAo4bUIwXQ4GbIKubYPgJTe20nFH04F
XQCxBMRtHcHu17D9Mizq7OuTMmrYaC7oF8cWgj5ClNMET0Wbcr/C3ogMe3ZQx6k/q7XmIVucaUDr
r8Drz5ue+kPE/e1ebk6o1kj4LOowPOla91C7nN+RCZYbNbPBcQsN0nQX2V/DdlRsjhVqKAMLthps
bQ+Aa1HuqkbWQ2azsFXm71I0IG14Ged1Vm3Ek8IvmbJmges6etjWC7TEDkiPEfANLP1cbBi8yO1T
FriIMrDpc4ItUIBSrk8Kdt9syfjhBPv2rLcnWKWUsJrAe2/MZAtltYecBSYKzygaO7GnudIJKLnR
EW2HP/IT0gkHHRWEAL3jHaySbE3D3EhP0niqQzOVwfooVsVWQXtrTzGZADutCrqcc4A2HlSAvtDS
e0rcpKPcJteBGSFQ93TZ7DMTjDnkxGAAY2yxpc0gJdPkHe3a2Vqw9ffAHVeaibn4Jkwv9UQEr9co
CdxEhAWXN9ewA4L2nDdrCzzBWyjmU7hqOs1KkFi6Bky+M3YjFJnucXt/nroLIcrABAY18+aMFOIS
qu4dH1yyiQ4oeL7B5QI+qGv50hwjM2RoR4OSPJHfpM9escKZcF5NS4UZTLjXvPo/3Atqnwrqr78X
OtJJFtJK7nDsUN2WH7LUrMCxgkuFsh1Lr4r382phy2DGUkWler+XgXi2iVmqVHvOHif7z0vphzqn
rIOpKkqwc1c0Q7/BvKeuDyQp1LizIjYExho9m0xVJYCoB1MoTWiAARaik2xK9QIywaETjgloMaOx
KQu0kTeteKft/dYbBLUg3BJOAPyj4Hy+PQBiDWqW0qhw5y6kyWxm0aZJnQbCYgO8SRSe+SgoGibS
57QyB3nfjXY7vPsSg0S+bM3Vqk7f68AtlGuc7ufZiyfMWhiK0nsiQT+/O3STKGBdYlu8LVqNuaj2
gZAHl/apeEi281pxqku/i0sYgmR26ymHBLeExP3SX3Qr9aAa6hTOnwdQ+iGOWXiGkq6CBo3z8mZ/
kCpVgp2sCqMvMHCRLKSo3lKIJlWBpSHUwo4MgTUKm9SZDKaK4xsDKrDhszx328qeZwabOmQU7WcW
mqFiqfO2TxwN4go5qwQkRUB2KHee71VbpN/3NfggCejHwW3j9d0W2DUuKKPBT4NL6JbroaKCemyO
tbCcigzY0HuwKZ6iwDFCC6RtE/RgN9nzqeU7+i5aFsi628FcU6UlPvQp+q/ADa5akt0Tof6S6f4e
j2BhwN4PFt6qKMi3dAVeEUel1fGCy6ccDA4oMbj5HtWOICP9nr+Ez/G+36kjlV6bijTDoV9Jx4Aj
6HrtSHxF/y4Ylh3gRBwdnK3UqBYQRLdZYIuc1b2pcGhOHD8FeJpQDIV0HD3ZAlAFpdoYek4EslvF
JxewvDF1hOlgsr92E5WQmHs1g7LmW/SIP8e+XsqkgyTXhrujhvkDNvnFZweNhocvhvBVNvvl5O/q
XOT7Gesxf5LtyYTOLgofl2Z+Kh/7hqqayT9j0nghWkPfBxeABXqLulcsX8kZY5zNXXjHTf2HEBF3
JGto8NFR2AedFiHkL3c0ZDA/V1IR03JYzciYQzZnFFsW1d0WErBu+aCe0u2Azo1t4XITEQlPgNXQ
O0vv6zrfpwZmL5rZBPBtAdzqNweLwXVaXYijeM5irwOJyNiJOVbTGIJWy8LpMZI8xISlSJTMaoJD
6vuokbEpgQMyjxBNLNjEu0oBcXgC6QnUvAXNFRoTHJCGANN3mkuEGq3dh1Q8yQyGZToBYSFHmGeY
hrCVsQuCni+tGtTVoLVQSy3EYHF80bfA2IGlEjMDeV0QkTEF6zeQXBwt3ojAWcH3wP+PtCsJ5iMY
w7dAYoiGnEIk2UCH3skjK+dWM7eCLY+gQbAViORJEmxECGr1nKCwCNfljRI4nEL9gvXDBqQ64GeQ
2kxqq8ZNRysNDCbfCseFBuirtlBa+SIj7IWho4DgB7Xr1gFwWAeHBEW+mdaInesSKSvAvyp/5vvH
Odz1yLtGkoEt9CigcQ2UmfwgGFa0sAxp0EBkAXRFGcV4YKI+qqSkeMFxmute8iLGKyg3TwPNPkAG
pO1KedUD2iH1QhWeM1ELTzkMkMUfKqdz4heget2jT6djbU00fPfFjT5qVJ2pD5ZhC2M/CnVrOzAj
unhjSZAuAQD/MbyMDnBDsjC4rPK1Vmw0BGSH2R0x81LQLRMUZ9EuiNxXpvXOECgEyXrCvQaoMJIW
/f7QlTEjpyJLZGeYNch5AP2m9cJxQM0UhBCJAvBihlW8IFOlyXr2krOBeryKQgbgCTTvT3bc7eN4
J8JmO1AkOlQoY3CBOYWOVNsN1CC0DdzuRIh2gTrq4RkGCikv6BhBERx7kCibOagBGmkzsy5Ww2QF
0RGlJVRNQRuOVxBwdaFn3EFlkHToeIOfabatgWaivBa7Ob+ZP1ENEyPT52ytcJRxLfSWnr1CHhkX
V7/Iy1O/C2Ka6Ct0kkjztpKeU8UEHAPPxOAT+lVAVN9kmOHAnCUiPEP/yBRZ+OPyoOm7QLGwdGAu
0l3zd2OFokN2QQlCBg7u++9wy9FHqxTsrtgl9QEGlymkw3VAqPp72UExVYTbEpikLXBKL6xkNOIo
0HuPoZ8KQx21C1Ya/9SjIF0srhfjrg0/tTgz5QYvf3ieY9U1Bsc3ItrOnt6eMhRQL/nooHbMp6gc
Do4AMKBjPDg9UCNHagfeL1xzRojPQTHZTOlC5EFlA/YFtTmJbpdsWvQjRbBDd0DXxKeV7Lb3+OQ/
UHqW/Qn/qFAxRmy3xA6/7JNzNM2yHmB/mt+0JyCZK2GlP/dktkMgWhCu8xLL2I938MMfgNrvV12S
61+uGkz5nEHhRzzzdrhPnNnJV5ErWuifQeXgHr5092o3ezCnF2oS9IN47jxU/lBoWgIGmWBxWCiS
3dEL+CHa+vZsX5npL88m9xMnzF0vnkFSNMBoNY3TcEi2Mq28tiXzmQcfCKtmhS1tWV+VQWJuDxzR
A8/M4s6JxbHgtWeDKR6id19g/lMLInCCw/5453Banvu3swmlRJir6+C/feWVv9zp1Ii+HNSNePZf
ShEWPFRyUW8PrJRmK9VGIlnY6LMUP1KJ8JKX8GBC0/QNLbmICB0gGq/xJ+ix2NPQh2C4Pr8NW4sr
VhGq0AMr3lPPX4Uv6p3Y/+fR/OWubzogMnhFiopQi+cEyM+4XnT2MhsQ6vzQ2t2d0PmH+B2DqaNZ
B7+I4J3dVBQEeQx5GYaYZ+W0DGG/7z6il3CXv8I80223ILyQRdGRB9C+qAmhW6J//vMogTV2O0wC
r2moZ8iCLIGKK9wsUbFta2gUx5CQf6k+/YnynxnC23EF8eYOUn6tp2kwP07ZjG5mn3vkh0sSUR/V
BkkBi1KqXHgfGc3sxurRx9uCARTau4vGUsVnhBlqbmuDQXL3/7B3HjuSK1mafpXG7NlDLbZO0rUI
V6E2jpDUTqcWTz8fo6qrIj0S4d2Y3WCAwq17MzKTpNFoduw/v9DMWcxu5ctwqpT75F7bI3Gdn5+I
+VXnYjzKxGfBOjbeo5TTRh8VxbgV75r70FvIpl1rLh5DZT8GEA3f/buUvegNXs45GWjNuuFUGLPW
NOzePJpcM1yQ3G4LzXt2MhCmfAbwRt899iFHoPVx3y4HCJiTySKYdOOerAEnbx1VsfXHTB0or4E5
hUxQgf11NA+qndRvgjvs/BVl21qJjde8XE3E9En5lKU73Zqo0dKs7P7TROd4h2e++Rji49/rC/6i
s7SScGRMR8suo9k26aVJV01iYwGWJkDEQOzUNi9Z1fCpTny4ZQpsTHqUZzfEdIl99917EuYWfaOS
uGuAjPyttCrXqoOpOET4YUsiPARQjkgBXYQBJ80B+CLdwr1MAGxvhQ//nLJX0+Vqbe0s3dNxB1QP
2qh2RLJDzv4EvwTID/J5cirGhV0dTxdkpoiWtx5VBjCXDhAJ13BApzCWumEzAl/9rzOYchzpqwmv
+6oYT/ROyOMuVw80MKtoHshb7bQxrEkKcwL/GdrzxSqQNqlon/SxonujctMWDqhUS/gSkqpsV1Wi
E4SffvUQ1c86mqVCw9Dz5QzrrDrvVXZHIT8Q5UI18qy1i+7ynpN9UcFhC3vY8gd8cPEVovBt32vh
VYE+T9M80fFMJzALO0x8be798xirrYuxS877Vn/XLk8lsUVpFE8jmnCq4UDRphLPaCWeirnJBMLq
r4+fmeba6YjLVFItRWlWotHO1qK46Si9JzE9sXSiVI8SpZ5SzUUXhLfSYVfRSYxnXrawsqemGEWA
TCockmZGA0DXXDABP556RHmZI8x3CIYwQHcx5qF/Q1tbzlcGwVuWnSyHraOBqEXa8lBD0Trgw7l8
SCHP6Fes3PeV9uGdEuZC7Ojtgmfxk30Ox5kzCP9bKIHdcMHKPjFwTQevcnGSnQbnhadCpLE5Fb3X
izcOtRHMtuY0gTfm87uobXsERE4uEh4BHZqv1G2QLRSO+gah2e1m4bY/6hBRyNr2ffStZ86eZJfL
DrOucfxFsRfu/FU69bfafQkoaGEBbgNic/ytDiD3PidiJiaMKsU+w9dCN9iK0zK7g8ie94hwXUQ5
pkxlakvZXRbAloYS6bbluFz3kAs4XIhpOqcjqmGTBi8F9pJ8mgfRUvhk20qXxHE3Y3WWi6MPCYrE
Q7A0JjjfcbZO9lBHzMIuNnRgF9rm/NZvOEALAsIgu29HMNccJnP0Gjx45UglPIC6OMVz1S021Yx0
vQ8GhHalk480y20/9EW8DWPnsuO4X0Le2iCgyHs7fT89QE4In7tRB00mshVEUA9J+OTpk6R4uJiu
fHEJER7FtXsJ3eBWF0P+AZMPi4WuImIgaxec4qo0spqkgfkeqAeJBMsRfZRlszamGvSZu8G8V3Ty
Z0IEPocFdSRP/xsyk58F6J93cK0B0nq98YuYOwhn0a4fq/2qTQeScbQw1KVUDP61FPl2dd/hMNzZ
pMeo22CN9ZILeQW1+zFTXDgQi3AizdRVwi7jSA48mmDaB7uVULjnWZs5PicGifigWd6vW/M1F1Y1
BDlvIdKJT92TNDWNu7D76Bv691I3eORCIKNvrRwbP1jAvTERZJXWOPmQEbc9NwXt4aX6WL9kY9+8
C954iQ3dO5Ss5aBfa5qxeICKF1NMTZOxOIWf3yBwDdwzjBLLMZYEJ+C228xPuwvsR9nNBGfgT15e
22AOazMjp4c+rVW/BpfKKTj3Y8aftEMMxKMuIM93pATLi5zp4t5i2mt/LTj0wQRHMmSTpOw/q/Pa
IiVpcAA6FK7xpn96aApnZ26GU97d5b0/DM3QZf+GHSbGq7OSk61gA/N48Fifgo/I1lb1J+0q6OED
bB4cvHcCYqJHPhsIoOe1Oa7qYe2AvP/aOafxAGWnDryiTfjFzEpeOBXoTn68Rcv/2cr8mmv/frCr
rTFXxIpEkdPwYKhuliVW6dR0+/4hOhYrHyePCQ3wJ1jbyeNpr82J9ap0qqNpQKqqHdvdVt3dPC78
6GVe3dPVFxjXqC3y0FQ4LjRuD+HJRGZlUyoBdT4Bo8XqFOGMyo735H+ae/2Nb1H6vNyfd6io/REz
AEr2aSeyOL238phwnBsY1k9wb7hDw4RXKVr0I65ZNWfN0E5hZMA1j0fNiyy47aHexA68PkWfx+dp
3g0c1aH43PiLdH8KN+qrNcNRfkxDrUsguo+ih9+L4p963qt7umrv6RXRvkWkKwfWRk5KNq8yWwNd
5Krdzrqj9CDY4l7dsLpjWcFuMVfu6y3reSfZ7GQ3RuinjnG4GxN6Hw0bgkS+joTfDlINeSqxmavK
YWBNTxQnbbdgTTHs5E0wp6K06XuKtnKE05wfT5DMbpzkrl03NeXqBq4mduF5an7hJMPElsYyHb51
9eItaLpOc7daRjAe76rZeT500pqHW33fm49/NYUbwyu0WODxgdEyOz4BTKIGmejvQgtNs3XZRShF
2D8qjki3Bv9nu4xn5/gqWbqJfRdGtn+uVr5mAbEKlQL2PHzWF9ZofSa9RqtzPok+gq0AEap3s3IW
suIEm3DS3pU40d3qVmh/20q/38fVuTSse/yxI+5DX2Uv9E9Em4OQPdBb5dn5SW6B6ezUzppZERFe
6gSnfJR1c7xKfG1SBG9E/Fm+NDp3I7UbBxCinvKVvjbusieY/fA9KtmlHPDCjdHwJC1uY4tgjGNN
R0QWHQ80TehCa9cTX9PX3z+2n1LQYYRVUdN0QCKAoqsR1gtJMGpDYXrPdDTmLnrzafhaT0+sSzDJ
oRORAntx/ueKn6vrXo0oib+i4emictBwEhv1S9UNx/7eWNM6CY4N50Jz2q4wg5m0oWMcbjz0X1/n
t4e+2gRTUz/H556L40w6LybRBMR4VM1ASqc3rvS37fb78F59vFmIp3hD6+6AcXjnQi+TloWtPbQP
Ama+x2gpjjX70n7p0jFLpvC8cf3h8/wDBroa5qvPV1HL3I9gAB3i5VAAGguvxUp8BAMSYLlf+GNg
fL5h1CUhXSTwyzvd/f0W1GG5/uUWrotALyxjo2PyHThX4T9Fg8Zf+e/NDnC1wIvgok4vIPnKWO0m
1fpyuJAyYdHTgZ8BW2MFtCCgtchX4VSRJ+36vAUy7UccKRQaTpmjICoRnmoO8Kjs3gPa+zf6Xz+l
B38O4RcF79sGoOumIei1phzEZ0MagcXIpwe6cfFpnmK7dLEz2B8N3N+JqINOt/v+VYX+Q8ducFEn
g2nU3F1O9ukda77Gl22cVQilUnaBsLu8hqE9YKPpOEVslCItgE24PH3h7vlLhSuACDuObghZTm/+
lvC+AKPrcnIxbrykn62sq4e82nPNWg9KI2Ke5o/Jiw56urI2vSO7Isp87SH02nHaIZuC9uGlr8KD
MQ03dJ/WiRs6J0ec6RijdJuoX6fUj7Q7q7eLtZZszoXqFPBTWkFfDWlmYpviH3sJN0JH4pubq3Rk
CGB3OOOXhmsZE5gsMItYPnuHYz3y5prFYZ8+nNZkYn8YM3ESlCNiFIPzSEyQRtiDxirAaYGOFNHK
NI/mQ9C4fZnzAzOdq93Or2dg779Pakkc+uq/zerh599mhReqlqUOS0jW2RxdQIOhFcXiumQCK2gA
anpWtvkhTQHJHMw51tqLh8mlQ+LjWaZNMnyFYjs7N+PTnfjEvdJVcDgRC6d9zAuwI3Tee+XiqB+J
PGt9RELj7rk68sdPkEQexBVX8Ha1hIwUvYjludl5gpreeNTvrXE4Lh/81/xBxpj7wln3EIo0kuEj
+rxRb+pBq6SVlY68YgaqkhApMkGc6md3lbhOa4SGiNJ3jbGTkzGOBHRP6ODlKicWbL9DQJVVT/ek
nfTe3Kjd3JtKpw9SRFTyrtIbE/Ov9YepIsWnxQp151oZowpyk6qkJB7KsbFR5940WJzH2cR3zgui
r5A0zeOpP48nZLZOfn/Hfz0/4y83+DLpkqlckyPTxDyFstyw6XdTzOxUeZ5eFqrpGHhHoJ+0yzmr
VK6NZYhNcjxG0GCShBM+E3ypn28s5F+rzI/59u1mrvZLsk3aRgp7hT7TKIEVI8K8GT4SiKbhuICs
pM97dSYLU/FypCffeyPjGRkC3olPJRKQI2smgBMtgD5yq4tTAYPQGxemKMsl7VbN/NddBy2tJisK
hcW1WqvzKo848HzYdU7bLnG8FjXtyLdx3gCc9MewctbJnXZE36Mcs81t3f8Xbv5zuP59BwNq+e3z
bCzL8086d4Apmzzy2DCW53cKV5uW3xBctM3IZH9Rl2QX3nhTxs9DHwIFzH/htxgy/NWr4qJUsiiK
4yQ6lPVenDQCG16Pi0SJa0MK5NnshXISI/k97SOUzcYUyo7yiIqc5EydWCVjb6WP6kc1iIAuO3Sv
XvukNrMUenQ6jrHQwoSWuLzwNX3sxQkN6p5TbSWTc/0qV9sc3Fz379VmrqS1G5j3Hl4Q9V7qZom3
U0y47hkCzGNRTci+S0o3lyce2arZFOJxSnOqGWc43bXAAkG9LgI0iKRWSxcwbUUht5sD81yqZtot
0hc5mD/WU5R9EiGxqkYj5MeoFaISn8k2zg4a3Lhk0WczPZhZ5SRU3/HBioEMJyiposxm2oNX0CU5
C3N6Es2nYc6Gg37ajzT6cQvxvlmFd9EifDrdZzvO2gDA0EM02g4AvOe7+u78FEAkY1+BrPuCxumg
fzYxHwK5yiMTcaETvnUfwfzkxA8P+l7a1a8R3IbFgOKiX0Bh5M1QVanHyIKUTRQBCWy2/qStAXAe
xMdmidHGzJ+WcBtT11z4LmD8yFrhezij0HJhdY8uGPhY2Dng+TPNpuVYnVgzlniA1bMbbZoHZWh/
GCaWB5hluJf7hGPXHN24TIkIuCndd/IovROSeQdzZHDQ72bxXHyon6u7gsPy3SmyA6da5OTGx1tz
2tF4tBy4HE/BRh1r0E/mIjvrPFoNW5M58pBXZeP0MZ21k3gb7Pm7nJJ48Rn9fAcDsQEWM0YwQbBk
ZQ9xYLWB8ZIB3W3oh0PIjl9o+3MUMz6LGKOi8LVZ6SHs2FHOXH2Ato0QxIIjAcdjZ03Oi2r8xSFX
J7lkAzk5EHd33fjigswZ04FOAS4cwmNJH42t8ALH78MAcR80q/3OZAO9N+8gyexQaU6FdXVM15JT
rIYf0zwQH/sHAQ60x5VrLEgBBzcNahlhNfgItC6km7G2I8KbPdFQZlo2KYVFXi4M7DYEG2VjvAj6
iTRW7T6f++FIj0daDi6Z0urCcUX9YOO+gIllrp9PgnmxrWhxPHDuywijprCx4z2zZytelnxIgi2/
K1vFpz0FATY40BDuHoMTMTMziAeUrvU2R5P4lEQ7iC+8Ydqtme8Gvlv2eNDCpeYfgPoE9p18l4Oh
GB+yjW85OYA39vRLYaBpjuVlOJcGRfmssQ7ieSaKr9g8yQSx47/CMTLannYWkCTeawTRsz/hRK0b
o0KBdOCkEDvutCdD3kfI+kJCEpB4nd4j4fH3/dT8WTLxieOuQOaOpovIi/5ck1W1EC91X2WHhrK4
daJ1vczRK9rau340ZhenADYfF4t4pR3odOwzN8SZexqu2PNC0PienqUOfKvYwTRmyqDUyhcpFcGz
P9k22xVFeHhQbd9uF5dpvqjwJ3UCBLPjHI7JONyYM3nGTLZW4jucPLxfphf0gMCxEDC2tBRMfLNA
p59esECgSTFowcfUkr07MBf+G+j4reG42qLywCew3GA4qC3wsHUKor7kp6HjbM3zHbq6G/WMMZQI
f+6Jf47/1VFflTsxqYOWJZZCql3iqMCRLx6J0qS16CWPSnmhGC6EQ4420OaHUOH77J6DGZ9ZdKwX
dM6Q5Jo74RGOQ6SNCoCLlnPjuAEyIMJjygx2CDNCnuapbox3RzvSvUHlmhPYNcCvswjoBE/C7i1P
Zh39r6k2BzHeqyKnpUWZTuifFCjEUNWEjz5RymCOcM39CWhtZ86FaCE4yp1guG1zo6CXbw3OVX1V
SJrXXiQGpzY3FPMxljOH52KdbsfW7lzdy9k0Z1FBh7kwtqgAPQtpx3lirsWdDJzN4kcH4OH3D+Yn
E1rihSHOGcyy6OD8sOk6daqvnYvsULGF0EHxkQqtQ7q6Y3HefWKSgpcYpCVrhYr6DeWF8hygTOH/
kV2AyRVTGKYLcXfjrv66U//7rq4zawS5bGEcM29zzAv26Qv3ZRuL5Hh+0JcJPJOV+CjMxQXRyjOO
DZZzC1Awhg/jxzz+dgNXvA3DJ6SeLkZ26L/IzuzkzbrElP5JXssrfN7CJYaYd9m8OnrbcorJxAHZ
pbaOtuLqsokWyb24RT2rboWNMm7fCS5BVTTjaJNVdojRy17ZijP1Ltman+mLsunsIYivnYrvp/cy
GZVz/0XYXl603haiafBE51TybIq1bologIXiA0ZkaJsr6wCCXxDW9/vwX2eOUyT9MSm+KDTfKlvj
JDdReMozALvzLIOH/IBheJ47NAmk/eXLxiefJW7xcbo7b07zZJ2Ak0zr9/adhvF5w4FeKSZD0YL3
DFJFCz3zWozXBRoEvDkaGH629WKtw02UjVKN0n3ErM8XCPI6sj6bpTDHVhsHRDfXHZwSQZ2NWYMa
f5rPm0O21Me0yLwxtYvbTPFBdDRyR+jnsftlU1Pema8iha05khcIuXFklCHxUwP9PkjaX9fWb1Pk
aquxxCSKTJMp4i+jF+++uFc/L8W02TI+yj69N8WVd2/tTxPzo6EAuuvQEOHXZSdHzs37nEkS7+sH
D1nI8bwYirV4ne800y53EE7LnXRP6HZ1SFTkJI75KK3aY70rj+IrfS7nVnrFF4P/t+l+tU9YVaY1
xplnqeYlMCnKW6jihaM/Qkf575gD3vq+r7YJ5YSDdSyx6lCezSpy1b7sL2y0oTdyOWRRvvElXy26
USgXnuhlbIHPjetfRvmTiLoPcin2PNYY+yEUH/yyDys0Z2KOqc6pYlTdCQQXFS/ttNMkcpPIOSBk
arVZ2K4xNFY6jOlGmkCspGt+0KxhDoOb+IPUIQknOiiafhczBZuZhLs6NhL+1LoAZdyJ2ShESlWz
W52kMTYLMK5DCL3wl5sRNGj+qI9NKRGmYE94m6ojtRnBwm2eIHzinpevfJzbny/1WxOO4F1TXfiv
mKSwNmOu17rVAalnt6+fmfj4A7FAwPNPZBdsv3yBWoIoml+CJImxzQt7nO9N+LQE1cEWqHqHxI6C
GrNzmNeDrxmZNwnmDmOVG4P5LX/tQRzw99GrcvCEBxUUzSOn1k0++31YOu1TjxEompTzGjWMK2A2
9Zgkg5rrtBEmqeO71UKY5h9eMlYoes9IEgVoD8dAGgW5S31ZY++ajnFDEMHgOBOUNHxOzzIU92DC
nwDqDFJoPS5PzvMzfHQ2wXAHHAIpu/UJqQNzCDzVj+Uz1Wv0GNZO+awdiw3oSrHI4CdyUrqMLGRk
uIM+Rq+/Lws/xchXa+fV0TxOCcarSUE6oOQolxdvYm2EbFbzIS2bbWd7uyHmuJ1qaP+ypSyMvEk7
13CvGsdrXixeOoh0WeURxPx+Y3/pwvy5qF+1CZKuyqWk40MQKPfBS3AuwOtsAdWPbdS3kzsKYPRo
t/iH5t+qHqxe0N8MqivzOlE6xss+MS/noSQfRy/tEpti9GfiPuNNUwmOrF05at7Or3yTQeRKkttI
417iruwLndB0Ypq2d1lDOk8zDFjcnrNktsxEtz+vqv5Y6586VA3orZiRBMoE4Sa+FWP+o/dfKn1E
jUWNrhabEF8/fSXh/dnMEh0kd9LXY9kkt4B+dKssK2x5ZMe853u+a3VHlMYYqfg2UaiXAo/CCSwK
Kd3kDdbWKut5ttHaaXc+PaQ1mQeF4caTMhxlaFUttyQYPH4MVefGGxze0PUq/X0kr1bp2KxyTQnS
7FA6YgfM0I8H0W8y9zl3II5ZD62Ad33RvaIqnP1+bevHtYGZIPgQgwHdB67v1W5nBnkjqSfxtKdF
rfdw0j5L9T423y4l+X7Bqm6CSXHqHKOaMOiFPjb9bS8hMalzt25CrNYerbFxmlXJWvKeg2BaprNA
c9j8adGkIPc6ufM5gh4QABF7rnKRJa8FOSn9rry49DZlCeTaKWqsA+1ItoONcCjfxPVpZU6C3Wku
2p1dccorFskYu92lsR0IZCcOOifMHGGeodAxN9Z50YVHj4W89FdC80K/cnRKBffC8Sg3g0Xfu6GC
w13gxJaN/5cvumdvowMHEMUUew9ld6hSyhqN1mENo8oP57pJqH129If1KH4U03le3njt8k/Pdhlo
mApdwSpegW19tVvmWpwpfVNpe3Olzutlv+TbQH2itlt2DQZS9vbKyVgG7VNospRDdAupJ6kXsxh2
IJxDpHlsHRkcyCImGTSFrXcO9mbVzVWI21XIelOWtgI8FbiDtbfvaVMFQ9oqwrPm4piYKeH293ri
NHV40/dGPxWVZREfoeXIS2ACwN4wmIb9wdD2FFundHrSV0bxbL6y12RPFo00NznNlMuCS8XotfE2
QHUUjrPMtXBG9ab9uR9sGChu88itUzw3bbSfdfqiqzNksgrKGxV/3gk1Xgq2dRmMDeJ2xOOixrNo
Yd1ht2e+FuaOY1wGJo3KGP4UZhpybF8SV1oXQJXUn2xpzapoVudkq57uBXwzoK051GU1niLizj8/
AtJY44i9gSIIqr0tfQ6uIu1r4s1ULN6fDRGD8idLHDXs3fj47bWF+ZJNLGNr2LiU4EbiY5v+et7j
1wh5rHMLRrV8iGwd3AgO2c7EZeFDeYAKZtwp5mhwUALKGYPxJB9ZYyM04WirysjuR8qufDiFE+qH
Lr6nmkanxM7RvBnPp8KZ5MaIFq/2PMz2e3ZM9AACmVt0gtCDwBewxtgGhtHCT+tpGL2dTazmFl44
ToA9mml/ORrWfasWTkhqiJGO9YbAlJDJHpeV20epG2PSGyH97mqcwvpkHJEgeJmAeo80apLi9BTr
d5n+LCpT43KkvSY93QoN136g/MPUh8Gk4TyiE3l1tey0qWcZXRNoe/WZffSxWjdHYLCmXfk6dpKT
oplCgCikhXj6bFNH0FbsHNnZDggFMg/madcGG75rDCZyh+w8FhH/XokdzO9opnjv9drfhbgxdVPT
laBcCxy2c2LVtEmvrvNmZgJbhU4sjc3w8VKtYmGq1KszAVGibXaOdvrEpe+MTOOWhPsnqZHHxlKY
b96QoE5YV0WE4NVhFZm+tqew0kfhu3l/GRNfznysHD46habnaDB7+p879A4XBiJHGM1g69dcrTYQ
L5ElnNR9Y2NvNOFTWXscq1zBPU+ZDCewK/MVb8lbRNKvsNI/9rarCw9l/Lcj58UUTLA7Lqzk0wEt
qm1ceCPIgBzvqcv1d4VzHv4K9u/72l8nmCrzrCZjLSrK1UjrjXKBHaSoez0b4/CEHQj7F32KOdK4
aouMLDo73XOX7bojyHSEvzLeyvmzDNO63JAlP0XtZKBfwY4ji1/Lcz+19AoPjd0FNm7jvxXi4tK8
iaVjVWMF7yXg23JiiStDIu9sejpTzd/pGkba+UiopzqKNOuMmCGkBU8ryTSQOp5mkoLG7bRoUFFE
6rPqj3PhXde3UrX9fTSu3wICU50NHj0X0YnoRfSrt1AY6qXULhrnzEa7azUtmWeJWPTu17+2Rpv/
81+9zDA7+x+/OvwujjORXGqYi33d0D/DeO7+MQGu0n+u/vP/1TAgjTr5f/9XAs+PMKCHlzgOiv9A
aPgf46qszi9/5AINf/YfuUCCRBqQJKumMrQBFaxTQKr+kRPEj8z/RJqlGxLBAGTWDDDOfwUFSQo/
UvCCVHEiZo0xmPf/CgpS/xPHIglCnKHqpqzT+Pyv+/zjjf09KeiLP/ftyx4CgoDiTUwNLVwgTP2q
emlx24m0uPDvT5FykBpxoQpduI0JLpiawdYTwWrk4l7pTKRAyGV6mlrFs47DQlUhWm68bqJeLIyl
1UndQH2XUZPF4jRJonVbJpv2ss6AjMX2/FnJ+kI065RgIRwIorNIEhsnDOy6u7K+U0PNqS1zmmM3
HFzeOknalJE6Dz1p15YqQrsq2MTY9vXFrMn1jWk+f3t//xyX79FBP+gc/xiIYcT5tlhqvuge35Y4
hXhPo7LOPmVz9mp5YNMW7PwySz4avJB0qlQzKOw2wevF7O4vYT5tLh4mSJ081jm250VJo6U6avVE
YE3Oknwhh1o3bw3hxStxLtc0wwdbEMaxEDdu1eOkLkGvUKZ1iEnypVpmQmk3yli02NnwAKJ8SJAU
FR1xIZ6VTlO8GbJwEKhid2wIrphBGo7GifZ0Jm+shEZyNqqREG3M2F80ujyrC/yJ/EvGVQOyjfP8
0SP8o1TCpzrHXVlNFlkTCWit2TlyrKZ65DSi+dSds21spS8EWjhlVU9C8GVB8dbeGXNz4TMm49PU
OaAWazHvx965sM2TB3spe0ni4M5oMoLEcV2Ua7sCdVEFfVLx86JWCWTTcBiuNmHzeLmEjqTUxFGp
k0IollGC76p/JrksChMKBcMJOwlqR49Xoi67iQpUmF9u8Lquz9z/eOWoIojrG9JTv1J8vr3yQNTD
Buajf09z3tXwbz/IR89N7BrKuvGZvXdkxdzc0+QBnP7ji+OkgEgKwSEZYXjdXxHyTvql7kK1L4+1
0E96Ud4rgbbOZfN4OQXHEKDa0rZ+cFrlwhn9VLP0PQHDVH2U9Xj/mTWSd4kz3dlRLu026dahvNH9
7MapZthXf7nHLzbst5Ep80r1xcYqj3qvOknAXt9faAlqSLmWZ+GWw8Y1xYcXMAwJFQ2rELQJlrQ/
yovKbHO/w2TjGNw3rkoLVnG0qecCcmIp2rtk8S5wTnYER3r6/bMfVrefz/nvC1+hLlGgBCcz1suj
SvHU9JhZAKIr/a065ppI9OMBr9557XdhmPZcR6vieeF/hOf3qANJ6sgagmuVS/6D0ZVzfIoNk/Yr
wjmro5OMzFLJWR9J0vZJAEM3EybC1vONj9+H4bqiHe5PZxTQiuMDJErXu4AV4HZmVXV5pMftvSDV
nNK9F4/hfrCvqz+LGU24eHtbfTBgIlfj/8d1r+Df87ks++Iil8eiRH1QQdLAMe3Gs30ZDP52kavZ
dco1v+pSPrhSy6c1wJYpkWAs1SssEbQMTrn3nuZgTmq1yU7ZQxAJSz/B4yorn2r/PtXamemjVT21
WB+nxFV5+UQWtZUQalMBsjL8p3khSyPFwiNOein95YmTiZftfAyp9W2fwuio07c0W9bCsqz6aa++
yqZH6kNATz945C9fpyVJnD0ReuL2FJWrThVnpZCQIA3LwwxompL+ZDzLhWWX6NTieuyH+VOWm8ZI
tliAZaBJsZwkxpPQ4SFiIYEVVM+VGt/VPOFJM7Yl8WEJTEsJcERJMLu2omipWJHbqOlS6WQDgJes
Kwigo65qCnKxISKx4ajFMkUCFbd4219q1SnVk6PUougIXeEqZe+e2uIyOmX0go30sYA8aMwrYAWf
SLKkAp0PKvrD8Z0n0C85wwKRlGXns9GcpdcUSRGpwyNdbVa+TA/zFCykUDieayiRGBV5XT9Lrfzh
HEkTzQzGUtlhYgKhIdZNzD8wa2zZC2MitjH+glZ8QlaZr0N13MWkk17AcxPW1HydSv38BGQUCpLT
q6ILkW7PSrSqOA7oNFYV5WwjEp9kpuoUqoHw9z4kFLsAzoo9f1ZL6cHsCDHYZLVMbCxHHqN4F+hf
l2o4S4ETznm4yFss98V80snRosGTOBSwPhHAv59kPFPgN1+Sz6Lcd0a/7qNkb7QzEWuq36f6ra/p
ajXrg9RLgqgroU9Jbg7J5HLe/36Fr9buz2/JwgqJYhbvnauFLCjjIjLylpC1ZT6L5gMfqhn7U3l6
i6twrUv655L0rytdk8ZbsWr7KuBK9ePQzfRJ2J4R5EfnS9xkNvkHbNMmQWgpoiig63H8gXcMXoO3
FCh/H9R/38ewnX/bCq340oWQVspjq7+BInXl4caQDiDJL0OqXJ3q2szPYlLby6N3z7dyB0cSKKHE
7GzcOZDyt//XIzvc0Lcn8s04LMKUC0I6q+x6JkG3evPu4HDDGwDfm+p7nEzYbwP6UPIkX/ZOjw6N
nvbvT37NuPjxioeh/3YjhqZjKNlxI4OW3VsEc21djg4Sp9XOHdzvh94AXKzCLe+tD3WDZw8dqr6x
LwjZlRuVwLXI6h83MwC4Qw2Cm+7VzJbrvK4LVS6OrDwVJgEojN/rGX5jyBzjzFYmNLfI2VQm6hgr
X5wU5trs9/H4S9FF4va/7uCaVpF1batVHXfgx0TKGOU8KLSpYWI8TR+mbkX398tdW21cP7F0NbP9
OlA9LZGKo1JgDCljDXV+FFRzLOmEmIDgChgadRVWQvm+4zQSstL9fgdXvacfN3A187NTdOq6tOMG
unZltPdnI11VODv8E6f4I7P4++HuL1XeHwN7NeHFIk9zozWLo0XL1gPL7uMH6SLcKDRuPc1wF99m
s2Q0aUzUYHEM8H0ZEP1AOS1kLaZ2vkVM/8sDGSLtOkiyAwz5dcT4dqlW7Q3RCKviGF62nnfGEeM8
P5Nu9vvr+ct8/OMqV6+n9vNAMqSiOJJgnau0eoX2LjBrmi7RqCzVj9+v9rdDAJfDyhCpn6ghTP5z
/Ihdaq2zwOWG1UC+R1KXZGM0CWwxypp4TQzFabaPL3YQ2fvs4fer/2WV/35xa6BEfBtRURCNSpJL
nhXbDwXPhN58/P0Kf5kef1zh6mtr+iCu/IgrYEwrCJSSFTIK2mnpjSLg67O92k/+uNDVa4u8Ujv7
DRdqoEQJFb3aFAegM0yBNkHkR5hiQD/W0DWotqS/RiRU3ljY/z5x/vUmr9sCcZSHFZEYBeJ9uEL6
piOMXV+YBgFRWI9/Dev/xyD/F3KXbzPsBwa5f0nSlz9xR37/v3BH6T8VMr5lmLaSLKGb/YY7yv9p
iqj/dWyPvjCIP3BHlX4OhuDDMdxQBsHLN9xRpLnM34rzoilb0v8Edhy+5T/mKKgjaTcYjg9tU2y+
//zc4iRJm1o02kNUKg/RJdxrPZFuOY2wTCIwRIRlWsrzTpSlG1PzB4Y+4J3fr3xVc7RKLWW9pLUH
q5iGxtP/Ye/MeuNGtmz9VxrnPQqcB+D2fchkzpolS5ZfCJcscx6DU/DX34/lqlN2Wsfq0/1yHxow
CijYSorJIXbsvda3tNTexAyeS2QCGqGimnlVGx9SYmlLjYA+q/+YkUhSpsP+u2t18+1Uv1+Sfn5K
z36Ps9WiD2vDSEYLatw1Dnc0XamGHp+0TXASpEK/c7Tl+/zh+0bYweBoqdptlKTe2csnabWywcKs
wHB4Rz0gCuC+IxSK9iWRJvXlu6bXN16nPxzv7B0k67jn1uR4NmenB/5JXwFvebZesJOstFN41byj
JHvj7frDAc9uKC8dvD4xx/lBDtnKY2qcinsj10lf2/0Pv8qzG8jQojHPwkFhh5+3bPA2JPwBBlnZ
OxVInBvvaTv+eBZ+de3O7pQoqeoimTmgczlcDPd4JdbdyiG2jIdk/b7j/q1e0A9f5fJVf7cUNprf
42yMl3sFLtEGGvQihsPguWSQLfle1n48vdch+9Zf/9VpLovKd4dV3lSQ8MKDWUzeiy0b835srYum
wZTjEk44IFUdNNEBygFk7s7PjWPhKFXeugKf5Dvt9WSAchrQohlTAuOuny5DGJj2ON7MvnaTj96H
ysA/rA9NUFkCRknjnQA7XJRqoLma5nd4wneO3n3yh/ZWOTY41d6LcRuhx3Cncj8L47PMkGfp8MF8
DTKUGja9ln7U3YEcgnJkUtE/imgShzw2Nx77OiQS5aeBgUeQdcR86na5IXWi3tjSrfeUddmlGIi7
8yd1FerxSzFaSKDKrdLy351YnFBGAidj6GkR6xTNepA54mJy7Me8Sz7Wkfg6ewVBciXudak/eW7x
xZTpF39CtDNk1aeqgh7c1Wa473Kwb6iwDrMcjeuiHMFrWpKk8Wz6KsoQvngoL+akbbAPEiSYQ5fL
vMLa1rr/Inxz2LrTBCS2iG48G36628dj4ImcEJ1Sh4lnIXhWMyaVXg2fksa/iARELET7gzmTDNW5
p8m0EPc3ONkWutI8XlqNdWO75N4Terav5fDQeXSnSgRcyFXi36dZU1tzkEE1AtYqsMnFhhv4U3ro
Geo6drbtOvc1V+HdPOCOlvnk0ZtjRjMt/F1Tx7OqRWxaRxcZWArkvRiuLKdap2H1qpJPc0gC0Lqf
+0Pmmbeqd05Z195x6VZjLZHaICgzVXgYHPFBK+eLuMGDbM98c4b97GT9ZRPpdpCH9VVcsjo0M5pK
PSYqu3HQC0bTJxcfG5tFvWLTpHUf+J0PVlkPXzomDripc6xrGZS+fO6CsSNmU3havZ5M5PSjm0Rb
8IjafuZuAHieETgcIu1J6xB9TEaYYpQXzrEtNbmxm5oI0lBvj5oenXAcHswSo6rWPIsxbdb0c0+G
gyDbRO+suxd0Fg+hiB/sOGJza2tIQiJ11ARu83kYn2YJVXVUSEd82P1tbP7u9/rGznrt2GpWICb/
o4a7wE0ZM7k2UZ+ZST9zrqlhM2vYFaZ3P00kWBgCuZjl7MOUeWHV407wj3atI1F3nXtptxpAVHGd
hlJeDL72Se9ycpIGNwvIH76amuZTbNAYVYXzxanIkY7TTdjB80jGHvuZSYNa9vHBc+eLkuTL0mj3
bVIUQdlOJcHJnMvY0L80tPmi4InpY+ytpRZ7ayNijuJYUDbyYpoDh6sQKKZWlUEcu5t/Zvq3bUzt
QsQVNqK58lE8+WtLNSdpS9TtI7FctkP3QU6Y8b1UPXYjwt+5TBbmslsS0dk+2vXsBGTFfWk0xE9h
K8ls0sPrMZofky558DHZ79uBlJ4S5gaWSpsk7tH5pM/+bWgzqZtmo+NJx8NYhx/REhZbt3D2owIR
kTn7yYcsEvnADB3EGEEyj/VD6rfl2hG59iH3+12ikDa+s+C9t5afdRUrP/dyz1jWA1wVYuU/QUFG
9+Hdk/CH6mPxLf76iG8ekAk3FlHqU+rDH1eCWsuqJBxHQnZqxNLdIK9UH3fvlEQ/VaBLRUSzx7J9
+GhYTn88iJ+KmIexZblp1VEQ9616oJ/ax7pzkLLCcS/dXQkF79en9lb/9IfDnlUPrE/apHe6xuKK
9Gyl79u9vdM32uk9E/LbZcN3J3hWNuiekm6iFxp1igm/aZvcgnddROgwkkhCrXfvqpOWIvKnFfy7
I54VDl6daGM/18sRlykew/JTuMfsuWGOuX3ne1wKyF8d66xa6LMsFaZItAd11LcjEe6olLf+bjFE
/BdkSG8dDF2A6xJGQT752VdZR7NpioIbsk0QLd9ISpExeQdp//b1Ygi9KEXYZlhnJXqo2Wh56IZi
uliQV0BQDohzNzol+iKtes9F9Fb3b4mLQEhkLqkf5tlJdWnchmOjTX+ARPEerpm37khDxgag9ubh
nev11uP2/dHO7g1Nz2az/+No19DAj+mz9eji4Rz2+h2OWDjD4O7GJ3wG7S5/15D/1vj1h3M9u1sc
kVbKy/0JGgGzOgRz7lX+3D6gtKe95Dy4t3OzZv57rZ3GVQEi/J1G2vKGPL9ZgQuz6SbLBKn02aUd
xlCFbpPrD6rOHkPpvBo1ZVPaZJt8QO1MS2bfCesdRctbb9HvD3q+BfOTvNOGVH/QWhrXvNykuvv1
RX3vCGev0LSxVF7JRj24MW70dgRX6nvZe2/M5T781Zd39saso3hQZcp5TFss2ZuaDVB26fJkLB5H
uB97cXhvy7XcDj8dkiKLNgfNVc04u106y5vnTiAnHxLIosQHWPD47RamI0OaRqx//TX+3ApgKXK+
O9zZAhubddRmSaZzd5I0hv+i3hQPRoDh4l3o1pt34neHOltaw57BMxWL/lAYcwnXFlnlnIlxFxvw
8UfM99WE07oTRv/OC/utWc/3J3k+zovzUGvrWGmL8WYZJZGT5uP4dm7hfq6rI6IiGAHolbA4HSDK
XCHy3Wlba9sR4/3u2vjWSvXdN76o8n7Ya6rSaWmBQWs/mls4U6/JDvAQmU9qb70HNH/nKz8f71l1
ZdlzbrJ9zwNSXMh8wko6F5xmeVrICWPQ8AKi7cPlfpft9uYj+vf1Pnf3xL5Vu0BjdNwYODAenfW8
CgnfWmnXeG+28yVI+vdEVe88PObZ89p2I1uzmVsMgcMjla5zLINkA3Wz3TSH8qsOTR1BxD2Nkptf
P0fn3q5lnMQthgXHQjnJy/bsyM6kvLSrqK3khoSeIN0ONxz84HyOrmAaM02sLmm4Q+3hF1EHzCXt
XXvVfcbcTzRnfyye3hsqsHS/+Sb5+1c6W2SHQXnzZM76w+wOj7HQSVhxyXOXK8sPeAQBtXcNqKrJ
wvlYVnjudXtry5q8wLEOmnIq4M7WOL8ModYinOsv2iyuSk989JrpUsXxsZ4r4OY6cW+zKMCXkA8u
cM5Nk3udhBl5Z0l1MozM3/QC65UVz/pF3epfWjbDh7JxhjXV9rM+ARisdSEhmQm0ej5WvrgvbnTP
wc8ysQ1v+9pedXqDux9JxOvkh+l2KoyrsMPy0rPJDxX7QCwsWPfqGJNTZLuPfcd20cnN4aZuun0s
cJKOqkM9rR5jsxefsqk1No5fow6ZmwicVc5TkQ/kPMU4us1Y+5AY4nZgm7cSTuqALcluE1eboBFO
Fh6rGRTAAM8hU2wek5ZnyuoxNbVh/EklYxcYfoXJaOyGbdc3EE2VngWZL61DhAKEkJO4Q5ixpC/W
8kM45/VK2aG+Ua4oVs6gP/E+fKbFfjF0SB5trTK3CfYyZTqw6lofJK6fwoawIGwb4amy2tsR3BCJ
MCOKfIO07yE2McU3wjikegb2q0y4A7vZCMp4fmnG5JiM6aUX6cV6aiwzmGYxALvvt7VWfJKd9PZK
9jPYNIMOS9jeuvaA4ySXj5r0JAKfqrhA4DldsH4FetQwX+mHl6RIsWF1XJ3CA6svBp9M6ia7T3Tn
jsi1m8y3om0/uS8CjntgONYujsCmlgvVzdI/piZOGdmctF6420ZHHco9WoLGxkBHXNs6ERpRgVV2
qfk3si9bNsx2MKFaywzLCEJpQ9yYmmvDzuZtyeWieVbGawfxDZxs2uvp5Oovc6bUqu5lSlh5ASEY
9gHEkww3jkUOdwkiZFUrfAaj1JzjiNpkLWPbxFAo93PT9evETKP7OuwdGhAdzaE5cgEDwYJzi4J8
TLN8DVVFZzSMifutQPb1Vb6rNVaWUIaEb/rD41C4QZNx78asSFDT7dc2Rl9U2g8o/Z9ofey8uXnM
7QGNb5kGaZh9zEITvFrZbMsYT1noj1dl6fB2I7yBVNa2ea/sWYqnn2uQv98cZwWzMbdjJybWy/xC
38Iv2tOwdOEtY5mnPm/24edfvz3fWikYJpv422wHLebZm6oLa0+Pw8Z4UOZCjCH7wH/49RHe2nEw
eyDUVWcXZeveWVnl6XNoVI49sz/Eihxw1dcIsA7jFiQ7CIH/xtFs9tq+SdKi8VMqgefUo1Yu2Lj8
gt3oZl6YQuwQozUGsb9EQv87hfwHMYzfffE/TSGPVfvlc/n9GPKPH/g2hjT936CWLOJqH8cKWgHK
zW/uB9P6zXcIckF5jQAacxFV05/mB9P8zcTj4rpcOPKsmVP+cwZp+IstYiEBIn4wYQGb/84M8ux+
dCkSIBFhqUH0v/SBzoeQ8dQmpcubZj2uF9gTDi6wfcG0hja6DdN35U5ng5Wfj3f2iNHq0sUwczxr
VwMs01e2XHf7ZgJbSk0S7+td6KLwxeBJSlTw3VW5+fbi+H7eSA7kDy+Un45+rhkZpsTvpNHjMaiE
xAGqieOgOoF9N+ryfi8gtLIk5zMMlNga5EFzCYuoNC0L6Wwm6oMQejhfT5OqXts5Ne5k3pkC5n4/
BjNdesIitdAmdkI4RbstSrM+DNDe7J1fusXaXfpel2Pn+ukXk547CEI5Jmm97qJeZzlQMs7qy9CT
lvQCU1ooWDEyegKkPI6A3RhiaYoIE7TEa9nEw142tXdVWdEEWkRLAarqnj/Dh6siYTZrOyrt58gW
sVjFk4kCtcwSHYWtG+W+8WLEo4J8mU9xvwtFW5N9yYQmFCpofVIIGs+eGlI09TiZL/S49CxuDzsD
r0eN8wE2XlKxBo7u0Ny79PT7KzUMcJLo47tIgUvf/qz5tQERjR1/9qA5qiyO5TSJjMixyevIW9DT
qKDK0pMm81dzWA3UazKyNYyuWakMDBFhCFGo1JInTSerzF8L02mPRmNVsBRzFXsHgWL7TkhMKys5
DwDKhiRM72MR20+93mJ6zOsENk47KxgOLqOelaDEIq08LSVwbK4dFahy7iIzDclQ1KcPmtO4NnIR
LWOVIc0FipvRMjXK0r55lFM+nNKMbrVmL+5cZTi3daZlck1Wa62IG6rVRzl4xbSx4wGXCcDhGvG6
8pxDr3wtqA2vuErCBheIK10TjkxiSdLV8mRa544d+TtviqPrIq/dV28IYcbwZKZw38sWw3K4DNik
CqvPkdeEFGPRABOkqGbgdsLzu72ZUyXuOaPpzg2F8dqY2QyxI5IxFUqYPk3cInByRre7H/2WBIi4
ZUe2GrrmQ+vWRU4wjYYlN2rLMKIcrBjV5Xa1z01nPBWhNDG69+3JKXX3prI161jYIDOMVpdbV8h8
M86dfOGOiYLB7khQKftmXbaCHBdNZDFFG0PDfJySOyOjkmqUpFL3Y/dQMstcmbCoF1BtwYeNRJ/k
lQCEN5u0/ZpUHp3SJDtQF/NBm9if93MMqT/u9JPQwSUPVfTJGfLu2E8J8co2g5PCYrpDhzkPEl56
hLpAZWg0iRc+i8VOaczEEz0NJkTcjz4m9VTXiYiNSMVWaS6D0IndYEpiuUmckISUWubXyq6nTRi5
n2bDIhHLIbTGybr5MvUYvJCGNh8K06xXbjPOh2SqkiAMRxnoaEy52dmA2NzWwVh3I+4GMrOhyX81
EOQfJPBjvUHqmiAE3Nm5NwZZZfkkZMT12qvt/NKqqEaGqI5O9lzJY4fBbh+3pn6Vz3l5yPOwuraN
lN6vquQ+1msM4+US9zsTJlkJR+wmMSZ7o0q30Yhj055JTnVkVm17Px2xrkIwzEpYkFNoh2u/MBkB
eRDIvLbCMG/xNXVJg8N6bhaNe2p+GaigXnRr9vZa54R4b+YpGHOqpdr05bXNPmM9ZJO3d9NsXxGt
U+Zrxzs1pSAOBMpeJ6nffd0INzJ2nFPaVHft3KkPc1U4j0pEnwoUM0E66g4D0jC5KzulswEry0MU
GnA3sqraFD5Fbyw1gjrF5FX4FAgvSG7CcWhvFNFp2PZzbSL7Lo9v8Qu3cE7isCwJBjLH56KOIHJJ
1RpH7inem4NVpMy4Gy0RQWzGOjLPPrI+lpZGNEYkyosQq9Ix9bz8BCbe53cwO3FTa6r73PZ2e4gr
QAz6mHMN+BWLYMzy+EYLfWvvsX/YZZ61UCdiwn94TocgnPw52WgWM0+3nrRDOuaMf9U0PsqmbE/5
bOSf57hlX2iBs4CnMyz7FJH7KXCauQmfaaaEH9RUQwD2bXZGdUn4VeOQlwa+N9s1VPcbs19wM7Yj
j+iZoFL5pe9ic5uTbVKWoxn4o2Zf8dR/rrFiHXSttW5yEueem7zCNeuqHsKI1tcr04hs/2A6nb4x
2qm+m8a8nYMunQGsuW0kX1tDlcALswSORRLj1DLc+NEmKCj2Y+9eManfWRHcpt3INg+qBUbQY+7M
3s3YJWA4fNXtkyliRe7qgv2W607XzTxKYzuDeVDyoIQRLTEy9STid/QybxQ/PijlxVdtICR1nbNO
oJbzuE0RxQgJGpul/Z9uxTq58Hc545r3aFw/bi6W2uOHg/3h0PlO22H0aAW4VcFhz+XK5OsL2/tf
1zdnnZafD3HWjO6Yvnb+cj7jur2YSKjAM7Vhlw7cfhl4GSf/8J5+/WxkQ8IwOrmlhqFDzMyGivXH
NiLmJfhV1rgUdNyrOvxPnzyUdc5LcWOBfc1J/Pm2L/zfjcY/bLgGfIUAm32qfiayi+n5X1uwqRDq
+rXtqvI/DjLHif39HuTNz/pLGqmxi/B9DLtsrumnLS76vyzZ/NUSgbHsGpc9gcbW489dia79BnaP
kBy82Diz/zBy/6mM5K8MjxtQY1ptLvNq79/alZwV6j/96ufbZD+SSZ/0WIv64hTDz3L114LWj0V2
iMA5paurzA0MgLYNohsK0i0pnj69FXuDWskOj8TJQgGyXKxim4ok9xdiIPGT+c5d09ywaM3+DuuU
le/d+cnrL1L3SwLSpVQwvrqXxrrVLQg2D0N4iKMgcteMxnX7cxLfe9mV6K/c+tgYJ+ncVN6FRfC5
PGX89ySAyibXcoIHVUIPPek6KPjkqqWscNW8nrsr19pFxPlo2e9uuQ/Du9F/tJPrSrxmGM9664pa
dVGerMphW+eXRXpjDQdH3w7hya42Tvkw2asMvWITiHRvsPCQVQSNjC7eSqdOSfu7Qt1TG83aQWRP
+vxpyA5ufBnKfdEBjT1F467lc2g21Ps039n+haMDIMoffTvA+kBSb5VdT2rnJFvLhq97oY+bND/J
ej/FR3O8VMON0qCqBDRd5+EZClousbENWzO9cSFuQFkhjmf+GCyJ2NNx+VNtZ+spnm777IFeBFia
U1Fclnh9rftG3of5ZRov4dkpWGm4N6BhAKIt68tOoe8RUFtWRkZbdmvUuyb+Nm7+t94jD1XBn/+z
/MxLVas2ieLu//74v9Ae/vzIZef/w/9syi7p1G3/2qq7V9nn/Og3Q8byL/+rf/kfr398CoPP1//8
x0vVl93yaWyhfmgpuLzM//WbYNPFSCAT+l3fPuzw5T//sfzEt+fdcn/zPYMRN/lIkFSJuvnrcTeN
32hO8Cog88bztT+Cb/562q3fcCN7yJQ0nmqLV8E/exB0J3yXngXvAoMGBJbZf+dph5Rzti1HkIuo
wNAdk2hY/OBno6g0VxOlJHBCR6PSdN0Z2OyoWdbGoYsLwsiwarSKVpKS0e0tgHSawJAKFHl1Vsv4
0ypn+UgqAG3kodTm7lHipkaUVsnWSx9FPY/Dc01DDuiUD31Hy1sv48aOQvB9np8CippUkRx9U+XZ
wcgyvQ6ixGnwW/S0vK9KGTXJNcqs/GtflvYCLAqluB6n2sv34+zo10mOpuF6EI0RPam+twR05kT5
WPrbAjpLNNR5wo0t3IIGL0mhZFSwRXvoMqDbcoYFsY4izRUf01FM4ILNqhjFlSdU0t5GvhUzoKwd
f0jWpt2menNHu8SuV1rl4pG9T/3BjGHjUkXJg593mWperKm0CaPX21FTyXVsMx0Q63GUdWdf2YXF
hv8+SrNyLImUNGTW21hho1pDkugboeEzqep5Ewk9qso9rQt7upn6uh8JuQ+pDz+Oitep0bhD/DK2
jaz2U2LHx6TPs0+6aCrgkWixHHNvC6BJBw111nA/1q7ZPOGo72mod3xV62KUvH0im2/r3kUEgEYn
T1sRzJLO8obt5Ey565FuJuY+583A5yQbCBoGO2PZS+kjjGz8ZO/HIiv2Q1wZ3UEzhqzcEPk8uVtH
RRYN46QIy01k1lzr2Mys9CTNWPYbk4EEJMuUnNY0EeSt+0l0g+AKnivRslp/EZdFedUr3dIfxzir
jradXZOdHvWfPWMA4WU40+xfO9qUTuwApO0dTUeyu/PR8d0wD3LjjZUmjFam3LPLoNBEY/fwM0rp
gY0uO/hUUavrH/DczNZHY9bHcWO6roRmmrJzhcATzlhksrqw5VfRplqxM+JkJBl4dvN6m+Wi6g9R
HsbGocutgiggmfKM72zlSriTfZWN+a7PmYuBG5ud2LkznTiFssloP/44ZIPbXSts/wsVkA/4ZBuh
6+8zdD7lMRO+8C9MtLP1scvnmZe7k0o54wrkpulWcVNEIdzazq5e9EEvmES1Tu5f5R175f0Qhp7z
wS90FJGLFmpepx6a173VjsP1PMU3nPzzkNJ+Umn40XPt5NKUYUwvsIsdfTPlTtuvsyJEY1nHSSLv
rYGvei15dgnXteKBoPCmgDXCJInoQtdqQJBCuiVuJB37qt91IlJktlCnQJkfodTWeTXZN+YUkS3Y
9226VTBnAJE5dR2SqOKPtZ2tyr4f2oA07Cjf2FWta0HE4Gx6qJwYdTBe0cRbTS5V01brIoM6Xjl5
+wQ7wwWn3znKudXmIoyrJ64fGOTYsK4KZY+M1HR/eHVsCuhjVhUxwZ15aF1hSi+flZjp/iCERUrr
+KMTmKPes/51tBJk5eXhhTXVQE/CtCeTtnSMXu20PgNrn+q938N5bZroq6qVZKbeDPV9b8bmFCgV
hVYKlNLovWslhoQqwTYsFMF9nl8UdZVUUMqn0K0P3aCa6ZMZjWOVrWrTKPZ9HyfeRssLyw0Gzxn9
J5f24tM4T4A32iavU5SjsfAhyeoEABYijL4kqZ90cFuWXRYPf//FsEqoceSKI9Nejb5XuOu0GswM
WlM+qUvLkxlJ6m5bfyydxBIHtwsHB2B6NJnQhUNCdO0K1TcT8176l5mvh+a6G/gdVhOudgS1sraI
9hCNE4K1SloT6ozoXBkIq1vUzzwiYpNXFTJj0UDsOZRa69XPfpeXzN+VskxePU37pU1Mo92xCpKd
6FQG4dVlNOiUgVaecfb2kG2V4yTicWyGJL7Qks5qfk+lllJeGlVVVBDH7FSzNmOYCqMNohYSXcQU
M9Kg9pq55xgvfZrH46nKKoeMmiGP4zU74S3Im/Ioxvo65Q3UB4LWwk0hSuUHZkc1CNOAekwxT202
nshEi9HfArnnJnPXBo0vzPLSwMc5HVVLZ27FrMz/KhX7fsBdtjBXsxaJu7CzcwfTYjtfVn0XVftu
Ugukx0ynchuLXNe2Wa3R/UUUTAIA9+AkVkXs6s9WmDsnq7TKD9LUUI1brHNFkJRxmh2lLxzOKl2N
TqatetHu07iYjHVPfnk0JfeqIeAADm+p2w8YBKboYszLjg5bYilSNrK88D97vSZNOl8DwUxlH0JG
IETTUCxYNF4SSfc5zfsPTpKL6eDOGq0p6CGZvWmSqL+WeeVUl0MmomOdjuaNSvoqPKSR6/TbcWiq
+pCRFyV4UuJ13A7+85wb0v/Qs6z5u6TvMwtwcuGa4HZar9vTIYmO+qTpxAkVRWqe6tC+bDvvyyzY
0wpkAuFYV/thzAVdXBceK558kq2LusfMEFpzHnhx2xEL4s0CrXeSuQPcHkzULFaqf/aosfx1MvQM
tHPhVl8KK2EZ9PXIHk5m17T1Rk5hnBP2bjadts7dMuzopM+tDDdZKuM7UJei34RmFZmflXI69wJg
bf1opWQ4uFKWGwyMV1PodeYuSfJcfg1ZecU2HiHqsky6KR0636tPyh5MTay82GodlLec1tat+PkV
DdcyeWEskUflpWuFznQzuMVHWTD73ghVWMaTj0U/5/N9L5Jbi6HvEniddTakpXlU08cGMyTB8w4f
Re/JtaK0vDQjw/Q3iiqO+G45ZhfG0kYs8eURxZXaeN7MmjDcaujUsS8FfM2okCL6aBUSGl1kltee
lRf1DbEAprV3Cod0jLSqo8/abFAFJjWvkGNW6n3KaCKaLhyjEN+6RP/WLuEyeWmrBRj7487gj2r/
723Ddf1a3nft62t3+bk+/5c/7DD+/9hSLEkL/3pLsXotkx92IMs//3Om+ZtH9e+wc3B5M1Jx0aX4
1j7QfnNdwIzsDEjStRee0d9DTd34jducvYa7MPyW7sY/NxQOLQdmjyhJ8F3STGKD8tdO6s+53jfk
3ts8tz9QSX/rBrBsIum1yaqlv0EbQ/+j7/ddq015LeApG4HRZXywYbcdzUAnL63YDWu0NGvicYoD
G+j35+1Lg+1XBz5rwJkFpUjddStyCGAI7ZfYu5d0CfwhqixY4gC+uyBvDDTPm28/nejSc/zuRKsm
SuOOB1m7xdYULAoJwYB/+KoFHC6wg3cOt3zcr07vbHirVaMT9h7a4cf2gljpbG+8RsdkrbYd2NzV
d5qCf0ktePcMzyQgTTyac2kSCnNoD3lWgLwtdu1G7GbYFEsO1PuicO7Rn06TypC25tL9Mmhunp1m
3DOJ8eC7KyqvKdmVaYOoZ1XOFTQiT5jx1m4Uub9ZW5uQfuM6yf3NEI64qkDB7sY+Kg5IgXRixErS
HhWQAmLF0V4DGjaZHVFpxc9a7tUshRN7YqIHpXpM0Cl+0OtaPwrpjEdOnG65FSlx2xij0A6t5y1c
Ioau4NDLecPMbdx7qvLuR5wbqJVacMFORNp7htMGojAIP+NkiA7fnXT9k1+PtrfLsqzc9UmWXGSj
tYwHx6omO81qvA9TW3blmhXJpT5xm2rrSU2SXcKA/E7zcvFgpK4TWH0b9QeQYf1j0xj1QVNDskmy
sdp1MTK8tOttSMuSeZFbzdlu6mlcDVOnH408S4I6yuMv8wjapGAvTwE/srrE3QB5Senpqo1GdviE
jEob0JFnPNdZzW5D5Cm7yNnLPjIMIAAT7dMqFN1tmEiES1F3NKmaT3M9DgC70+J1ajwEgaM5MQVy
8udwstTJT3TQVVU/4SQsksLZVmCxGc8lyVeWIe0Ik0G+tMoIg1ZaGTnbJfeYTN2t8NPw1WsZ5DG+
lHADelkxV/fzXVtY8rJtEN91uKSIQgyb+WBiStra/aieo8ruOZdEW7vY1nZzOkzXU+oNiw0t3Lpl
lAaeHwJ5w02yrVyjCgx+eFV6bsYwp+5pfWrFXstShm3SjZCReRNtzkncVUlRct+77bCRIUfZ2HU1
fpYwK9PLtLJUxgZjmvVNz/znqV7g9hu9cRmn23OaExopCqvaTKmAkgwrHPJWBubiQRbVhMOsaaZ9
kWvJ15G6tt/K2m1+10fRgLqOtPb3NmNCylxSaz5pnZy8bekLIj6taPbIqZgbNnfWOKDnjafiQ49q
cOsmHlVGxJWmeMWtqDZIMUfyY/v6uvDZiqxllpD+N+UtaRc+m5JPjMGrpz5MbNIZx247aKWRn2h9
NISN017AVGO0OV7MxisoADMDMYTZFc2tVlXyoWjc7HY28KsFIZ9+3xilft8VQnBDV5axzbTYKree
M9NZUqGYFm9h3Bzbws2OXP/Ovk2obD5Vtj3Ss/GHtAT6rTXu9GGcJKmD3BRmsuuMLo3WjtlzP9Vt
3IyrKrLrXV1V2lUeevZ2ifm6a6ss/dxqxqFNh3SDDtkst5Oy3BtbmxoJ7jyUAH3LAclLzWxuz0x9
zNZkbI8XGvAn+l9OrkCAkH5qFReN59VPMCWa/8feeexGjqRr+1YO/j0LwSCDZptML6W8VKraEFKp
RG+Cnrz6/6G6Gz19gDnA7AezGZRaNpMR3/faK2QL9jGra8orwr6OGIRMgHneEi5GILyvXpBj93vv
HYCoqC9RSISeTfWar7PKXTMmF/c7csHyxa6W66jW3l3T5yz0TKDki/FcZsW7F8YQY6JI7tqwwwno
SO39MnvCuYWhwr0M2xEhAXTzPqqiihc8c3fSGNzvXozcgymtat7LIuGpY9Smehbg0/loakUoTDRE
zSc/laC33Uhf4m7uz9FY528iN6xLw2kTZLbTAZ471ZPyRnfrDG5D42jenoxeBATWDQSM5dmxmRN5
39TwufNi0pqlC2OXMdlfnBxEap48eVTAF9eT4U1nr7ewcyPd3PNmzB44YCc6HGJjX2o7DIpC21fK
4yyYM9e6Hn23AjNPDdjfFoDaxWHdYenfkmPbbAfKh6AhwtQ/FoNObzqjtD6XSJPzbqTcvI3oLqxV
9rErv2epJ6E3JVtW16L4NHkVkPbgMD9XJV29uYziPTmhv63BlcmGDgNr2/PsVft00Tk6br+czgAR
h4ga1gWhlCrJNbcnHG11UYxnO0+ai+pdPETCjpJH2yusHS9BfleleXVrGQ3RI3WW/I60vezQlpIC
12PHLrK4OI1gU4dl1GpTlB5tgWEGzuRUTgkwOlU3Q728LymhrKXE1k0o886eJOlclucdCkL/9yZC
it1sFNO+qBQ94nO8SnItn+Wa9MasRQ8yIlQiWx+2N2djvugOCXMbivhQG5O6WLlMPhwXbgAdkkNb
ovSv0m7mWpjS8qlzi/DiC4P4uIyiIbvqSmprrOZceopqNV0QfhdFMt5q/E1bZ5l5u6VD4/3ObTs9
5+OP0YVmT5WZ34FX0iuXRf5FjVH+a0nG92giZkl0Sx8YvoPzsdTDoepJ2AWNDTeU8qA68YrmdvHd
ghz8pHvOxFifIye3zzUnygkhQcGn2e3P2A5xHNsR5VpWys+glDw6rZN/8hhoFAF9sQf4ZhUnFJBz
qlV3uVywGbOqb7VsFqIHx+IjqoQ8zGZeBc4gWS27/EwQlb9fQP+uW+XrfW9X8mKwoN0C1NnWxkNS
/V53WLxJRRe7YQgpaiIadxO7cfXWrfGDcdH5O20X+QFMsrhUE0IBLbr+Ennhm6zn+TwWC+VWYZne
ymYk5jsO8bpukCoFi4qBEqrGqG9VS0yhBCHdL7Hn/BwaZ24wBHWC6p4Y8A7i319PXPQiVi8QO1uR
S0sBsrEER3ffP5HOWCD/YCO27rTRJ83JTsYPO3cT8OIY7dOGGyeMrpxQUmCUzCjReOW6qRW7rFzC
U+k1MrylGoIGmtZtPvIkbV7RUS3zMfEp8MgRp1x6NsdX2Evd77owNghuGKPxmVzH9spQHOXbqiRF
z0OJQnVd3zhvccll8zu12g8FIucGajaHmhIHoeTJt6sfi0YIg84K/mBXePiTEZpLb2cb7ogkf2l1
9wrImk20zHqUWJaRRUejm7x3Vdd8hpHpPI/mOCEo5Aot/B9JUVsXx/Xik5EkMXLArHFvanJWqm2k
I6c/TQCC6abuQjU8YlSarUdImvyqX4MALN0IXt62FbdGp6gUm4vGfp7cPLllmpU3c9enB+27NGqy
b+kDen7M8a1Y7s1QxldsbuMFPcRyneIDPMzdqK9HpfN7fxgwlaXcQkaigDr1ZF9I80zBpml3JcKR
9kdVofuqCIVCz1YcZnsMcVl05VUVo9wq/YRAB3/o3mSbULRMoBkO4hCdSY5s5tViaN0z4Mr9bJsZ
/6Gdoqcck2sv69MT11i591sgsVbmDo5zTtamKmjWmSAp/URllzHu1c6JY+u6GeNwjyY83CVzZuxV
aHFkxi12CnckKLnuOCCZgSJeGit6ZPJsXiYJeJyAjG2NihznHoCIzs8lu7U6SXBBOZLhEC+Iyyan
60/VUqb7uKPUXjM/TU9JrT6/1qj/Agr/b62F+T8Ahb7py4/kXynK9RP+hBQEmAL7P5QiIewu4ue/
IAUEzxCQ4AxoTGj2+dIq/JURL79Z/BsfNqUUBJavm/5fWU32N+qn0Sus2h7+B7z+n2AKf3iP/15+
lUP3AiJtGwpF8t0IrP/nrp02Pc4Pq36ZlS3u0dSb97UazSfLTsWtbxUDhr4scV9t0OsD9BQF7Y2d
A5FTKe/mrrhlhifGBdkt7pzKm9i9iH48mk1MMFBGo8o4MCBXPZdHmGTpKRoTWMjed7edycrdVqSG
kdIMQ+CJaOdWkTy7RpQyeWukwLWnrljlTWxUXXlbIi9qA8tJxIuAkjmvBXOrYQdgPrAWgVOpDquf
c1FLppfGG+hAokY68Ygn6butyiN1hTBZ0f2r4zmQHHJrQ2HvPMee2dBD09gDv1NY/giHcg5cPnWw
mQm2uZHsy/bXSBBw65QkNas8JlDdMhN1W5mTvrSNO2BmBN++jwpfELGL//rgyWKUQZdNiDZGlT/2
hTecKJWArNDNNpx97xT6iTxmZhGpg9uZ+CVCfxg3xEehoPQ9QZYFrDI2Yk0rXmT1Lj1Xg1G/42yF
+JwljMe2Dufhu1mN6blojBmV96irc9oO6tqq4+m70yTtIfLz5hlijMy42T31S2N9KmtuX0zRZkc7
9VzurzC3d0PbrscfbMkmEjK9HZue/Ny0J7J+cPtnNUonOcMsiymYKklRdxkLTjUtp5rZc4ypkda1
e44Yg5aN55BPB+dJ+jvHbU46Y0G1Bccol5VdeT+8FPebEiW0LCdu0ICrXjWRW92PQ+3sHDnxN9Iu
41TkZUHs5stPSxTiJUmM7mg0AtFMfGJ13XJvWu+EcIdXeY0CWjBLvfjoSIOELLQrrVqL+dmUKGrE
1LQbR5v1xGjojDc5ijy8WRmdxAtPyV6rlAiYrp4ZnsL+qbSrL64z+glEH1NIoxzsY1aevdaxTVG3
1fHMb+pZ1ac6ccetqmc3cPpa3pWhrQInSdtLicnp0Nizfe/hA0bTiDL9JawdOz45nV2TDAIbybGd
1twug5UcMy6aIBvLQ7bojLyjPHLzYK7rxdu3GoB84/ajn2/6NivOmVaMlkVsuFcq6drbyZA0/vpt
0V3bhTn1W+226icJKZW7Jb0yeQf5bPYOQ8prJYlUHvoOzXqsQxPjmF9DWbD7u2ePApRru0dlVKXE
yszw6Dt7iCjWdiqK/QBs5kNhZMtVZ0XRvRwjRKbmXF6Mjs71zP7V+E+ZO17FuoyPVepSF2azKTuE
ET5ZUzg+Gm1M6T0/8I0T0+44piwG7VipYCK77b1aZu/it1N1z08QnhD6X8bJnrZFqoKkTJuXDN7x
lJJcAsDU2y3Sy3n51Y8yOeSme4LioGWIy/auQmVKXalFy9JkhVvTLcRjTwTTe7luiLFbVddq7JyH
NqGJup+98JSUyxxt5zSLKIJKodUiAkTuc+kbNxPvgLNLaNQhghydTSM8ROkYn2ydpS8dITWXiIF/
15RqfjLQ8r4V0lcvCOHDXQVjfWxF11FnFCPC7me2TKaNZ7f0470xVpLiGjoQtB7hxRtGshMwXbwf
0GJ/2o3ur5B72GRB9Zaza7quvDHMLmUTiYeWGx5EzwlwcSS/7aahXRKnG+RQZg7fnbBxgzaPJ9rm
I3veGT2FYb4hvMsc9vo0kp/9hF8hvYode94sS/NJ+DZj8jASWx+ZpUTOwdeGnpqvGbGyS25mzmEI
Nep9M8/1G4/yuLeSDJX3smQNjdNj/dZ1sZ/eZXNpisOcxMZyjGqTtmnerO2lsgqTPZlvrQ+5ocVL
ao4DmqsShyXuTzYfkpXgN/Mkvp2i2D9Cb/pOIK2RYbpwk3HbW5TkfO8GVnpWJVtsaqMJ+33RmXVz
sTTfb2MZPW+Xgb5z9vHwaMqk/i93gt5rFVet0ST/ftQJ4rePf51z1v/6jzlHWgiuOD48+AnM2ogo
/5pz6Lux6fGQwmSmYWbhU/4cc/icr3YxVFp8FOrk7ynH/YYwSzirj8ynD4sx6T8ZcmBu/gl9w4oo
ZbsQySZEDc08/ysClnqG3tamc+6NTFOXRm5TMZ4aihdqmsZiM/AyCDbC572uyJ4sv0JeH3KYLZ7P
VtWHmgtoyhb/aaU24euctnb2SWHN2dXSl5O4qgDTH6S7ECHlRClSitTWKiQEbCFqAl1kkdT7tiHQ
6jlG39AFkZGYGHAoG0us7Qif695ofvJtWRJwdSxsVE6kymPPJgswbca2PbVtIS0C4sRwDBekS2qr
umZ9WO0mhxKaaBQRNzO7I+Bi6zTywWfZD7QHlHIzxPgKJLKUwX5W1P8Y8nZuZcaajRilabEGLco0
vltMINvMNWbrgbqGpbnRWVEZr03jhA54mx89pAUqH9AzIuT912VOyuG6XP3X12i2Co6dMCqs27KJ
vfhBGHPPsp2GZll/oKNKf2ttkMgZeEPGaQ72aUePPOGdelBGY5c/CMqo5v2MBwbDxTR+mAI2g96v
pnq3Bmf44bZWRfun0pX/5NojGI3HOMrKwzaVv+RpbHQX5dhTC+BiNq8OmWXNE+hJbd3kvRTVtulg
JZ67MTFwEbudLXcTdnyKB92qJwlEDNHTWEq4D5R6NsDPNNU5MOws9HhOG+nNoF1ZCHgEzFXWn7pS
Ec0ZA1p+hHg+qL/ZJP2hdbuECkOnyuL6zl3ynCZdl1cQOKGdY5oHGK+MB881CJCLWqmdvWlyT/om
Ap5q4y/2Ut1xY1sVuDyYQhlgt8qQNkCd19ZtnIvyHTg4X0DWlLglz7WzHkzgjZ+hIN9wF5mW2+6A
nEcc+UbqIf7F7x3j33Y8oo0g3Xtx1ZL/R5f5TNzlzvA6ahehHCODFIIQRZeCQ1qQMORp+KL7oRyf
+ZK2dWVVS60OufIrb4+cLMGn4y/TqxP3k464Z5ASbKRRK4dmHWoovHzbDFKHbXdqdJGUKA6ygUCw
4TaWU0onyYaAgdgtDGbA0SXgLJBFYlTDRzlXYjWVe7xIY7+ri6n3inIzCoZIeUB0N3l0OQqNKW8X
m5BCP1lsyD68iltbdI9+mw5m0OV+7IiAIEV8PBRZNNhwTgQElH31WTejNaQ1fUqhG6fbtuhp4lFx
rVz3yezAquMgqcYK8i+BjId2CIuM9oXAdHRYJfvQ6zWh7Z6jp4IUQpMOq/1oG171i6kdVnSyRtIV
/bFcwX/QKrVZOpE9hZHgB79YY0ts5QuCKm+2AttrXFNuJO5FnmvFC603eSQRvdW9qRPYLY1vPqeE
igpqEU/VyZ+UeI9zaKTjlFs8njai8vKFyDNj+dlqLzQuSy1BIXMVjQV5u5q+OyOsflEFlo7I9VDt
EAiQZvG2b1in7sYQgQgl2dzJm3YEWXjPnGyiHUaGA2oepDj0WyP3ir3NWAICGgCI3kRkhGusmNoU
eaa+r83EcDW511odQst978xMNz9Jbh2YQlv8FVgBaUcFYpVxWPf+piyrEp4G0WZ4yQkGnAnhUSKb
zonfV/VbU2alt88XTLUbEE1NDnpeUSO0S4vM+56LcbYvrtJTiQUx6+WrVQLNbeExUv/k6Jw/2I7i
k4JMu2WwS04E3hTxdlFz9ugodsIulIbN3OZkHi321gBTkC5JtvxqYxXHN2EWje4+G027fk0j6lyz
0BPzpV3KhniGuOsJ0PgvePLnRMEk8O8nioffdf+eJ7/+p/r8ny7+/T+gylH1jxGDT/9jxDC9b2Re
WUgv/lRTALL8oc4wzW8mpnITxJCMAyTcf3s7rG8uwwPldya0t5Rwjn8jKeqbsKXrYZVCtaEcF9Tm
P1BnKLXKuf8FSSHAFgAWSEeZNmoP539Hydm8+Tu7q7E4FPjE8FXrJ8PQQx74cra4u6ERy+vMaYtD
0RvIEV3nlLjiDtEXDOJgcf7OdEYVpEwm7ix2LqhGm5aouzMszf1curt5oedxTszqUuWqDt+IfKjI
Ak2GQuEtLT+deQJOJ1kGY+5rnlQrLh3OutpahJItYB0NFT/KLrLpGmu11+2LIh6fZc5KSR1OMc3o
rUbkT1YWh58konjLuTAj+5dAaQiFZlUhMatYXGEOZy+2Pqa4YFXXpmHT0OoUpxyr82/Ptef3Wjec
ABvPbfR8ruRMn46zqm0H2w+Pq0aA4uPCG/V2RgqQ7nwOggT3RzKpY5gLiqjTZm9PY4ugDbfzDxn2
XblH+lczlLHvAStFTU2NRebXwAnorgGqBSAtEPgEthOV8943ohFzWG+b+lhFniDiw2uVOLqy1cOj
qaMJkUfUZre5ZYbXbg99+2OIWlPcqjnE/MpxRPGeafKb7QxW9vBo1OEvZzGS4kopC3dohN3oZAoy
YlDikjv1MCKtBgUQy1GPqP3P6SINKELAohqayIROOCp7buhUbwY2zwaTja6XYfpoPDMpbhOL6+rY
eNYsfpRTlrsHp3HXyuAWzWXuiGa4i1M7+t3No1LPTUiU2bAZCuAjeEnTn3ehSHO+X0hqD6qDepz1
XQUNW+BfSTi4mUzb+3rwhgFBg5M1wTBzIQfCY7tNtmk0Gg2hwmBhn57PsPIz7BL3GOkyNDeA1K55
V7cojp/GJnXtX9ak7PZ3UnO4P7jFUv5OdaOXi1MiPBwGaZG7HBIUYC1ekbO7mbUFsQDTgUWh6jUf
o7PJG4u3eil7fD7ZMlI94aMEJhDaR+6+Lcy49vHA58Li7wM+8UoUDt5sL6y1eQObQRi4k5VRwNsG
jW+oDM+NN90wqOpGQXt7t9oEc8GDXmv33uzK2do6dm4lu1kXVkWPJatnGidiQGhbtC+tRP3wve21
dKsNP1W0pdobazfsJq/fPq+KobsZhb+Q1Z1yc1xmtCjmdacVlFZfIfh7rLwBjDCOhZ3/BElR1ysD
Eu2sto7qh0pWKzpqp0g65wZs6sU1ykX8aIfZmQ6Ujxcu6ULdHFoHxyC84YZggwJhpjna8pXsH3KC
oSanLYKIu7KupoW0nZIKbqrLAXVqjzTtJQ6pVHbVZ9saMgit6H0aHe8l4dcACetSqsJHpvN2C8/R
+1vBYBweV92lv11o5xQ7XPtmdR7mvq1hmCYRX4U4Oporw3VayIehz4f5ZSC8Sh/UYBRlMOEWjp7W
f0aWAL4QPXdFRwObVxHBxnmA5OCMpjUZbnncl2RrtoLRn1cJnmy7oCBZTk0rrHaP5P5HHbsQKmYe
92VgtkXqbzO+sG0fnMlOYOkaTdzhukbdWA72jECSRPGy2E1xsI2wv+nT6CaJdZOf9BLN76VclnhT
qTki8zccpPNc5d5QHtCUz+axE0tF0zn/tAQiLSGyCCVoadrO61A+jWl0nql+HXmP8frCmlZ2XMs3
058iwI4kt374Oqyf0TKH1dZ2BXN8bCeYSwamLORcfhTSs9So9ujOc02ggICEp+iepjWnAsWFiH2t
ojJKdk7tmJ9t4bIOFspQ21DawEAwaQMwZBsLrDxZVBUbE3koxxu3j3FQPKPP2u6Td3vRy30ODDoi
R0idizHZhjxUXerFh6aHXURPNeNumABG66QW94jmxxuRNGohu6niF/ZQLZdcNl1Ul08+8qY6YHQ8
Fq6i0m1ClNhQSGd/EK/0LFQhHeI4lGcdIeoZXIkUjHkfMb4Nd2kcleDkkqV48ugF3ZTQstnelL17
46swkj9R1wOoI7JK3sclN0fuOWQFzIJIqffj3AtCKzp+pmAaclxNZAbEV6QS5OYWbi5CXCTTfoIc
n3vye6VKpltnbQ/dFCipkAbowqP7xKr84XNpIFKnGXfBrrY7H6ekG/nL21QsWb0tbLQqW5dHWG/T
NDabdJMXmSt241gLD/WSjVC+hhZOLmHm2DTL22NWbQdHa2Kcacy0KPDMlEUPmyFiAgoWkLy3dLTq
ZtvOGJ2+072Sd3tbLINPN6zZX0DP3RDqv5b3CSlJ7zxCRnTM9Tyk565X2bAxRA3fONTVtd0OhrdJ
R9epgyxOhXyeIIOr68ivEwQbU9Z++vMQt5s+ieR2NEInQLVsYdPioCAmRUT6PPuNGku+yDgUL6GH
aoJ52P2u0WkoxHHOIwQICpekRN+0bxbVX6ylraJ7g6eX+kSi5FBt5b79KOIsb/Z12n2kYV+ml2iQ
CK7axs+anbkslovszzOSQxTPXoRnNWyTEyKgNkXMZ1Qni7ti2jl9UbpPPEjtZdU5VRvCedQNJCmk
M4sC5nryKOjpyxco4oa03OPkT2QicFPp+T3PBsCVOZdpdmf7oxq2TbkkxS5in98ow5W8XxjxeE4o
fG33lRm17haSaD6rIjERXMyiJxjcL8l+0Pmw3HSij/XzMGUWHk3bJhS2IFJdJBvJpXKXyDpu75q2
h+2dZkxd+I7Mk1wyJI4piId6dmcz4ZgK1RTd0/DmDFvkXCTuN05m39oudPhNWLRcH6pTj03DO2nD
cXw3TdYzIfpOvQexLMcNPjuAZxfjwqNZG5l9k7ad+D6FS/vhcWD+CDM5vIho0m/9VGFlc5pZ3hn+
2Fsv6WwN9W6y0xEmw/awBDaZTIfAWSYkJcPKbMHb63Xwa2zSEZ1V4zBmoKg3ZZbWfdC7MTbEyIxN
89K3IenuSWSmu6ZtyTRh8iB3rjDMJFNbYeAqeUnGPJkDVlrqUpZyAMFFoXJlpUlNR7vfc/hze0h9
mCaQhx2+0KYJnFSfiR17y0zkbyb82FKoC8tcf1bayD9pNJ6q/bC02XudT3J4TXFRXNU2qexHjipP
PraDNg9dLnDEmZrM7ksqsHmgLh1sczvMIB1bfCTqE3NhTLWvbpAyRFZum7sszng+xBwPxVWNBob7
kZ4acnFEJ0OKd1mZN6KrVhBZw8qVgd8KbsXRNufqmoOoMF5zt/OnG9Ajre4Ad3QeUCPb9mefWXs4
F0koj/0kdHXTOn7cX1sG58xmprG9ONp2n5Jb42dkzYUVHokgw7bI4d2GKZR9xyjuU3NX5KpgJy0G
bM5Z6Cz1lgwgsgnFbOQXAS+U0Is8xmWy/e+q+ceqySX6f+6aI1ECb/+6XH59wt9E/WomxkpMB9If
qWV/bJfS+4abCeUX5g1v1fLzTf4i6k1WSP5hTcDAgqz4f3+vl1QxsYvSgkR6oiO+wgj+g/USVdE/
10uIeqwFHrcrqgBh+pIf4x+i+CEO5853HzsiNNGqrwSYwOp70vXYvIS+CirPn7aIgy7dSpzFjlfd
Q2h5l3Gl1QSmxmBYqbb1VoaBt9qbphumH3Kl5GaSJp8UM+y+XAk7Zv74mA3zlfaf2vIjXIm9dqX4
gNviYIrb6D7M++XKy9r5QK4TrKC1EoSOFmpXrqShtdKHkOL5tZXE3rnABic2Xc6Gs8e11a+pURCQ
Go30a7iSkutw+J6SDeTixXLVT/XFX4YrlYk4GlYzd6wWGVflkayzsp4hHzs7X1xo88WL4p/jLisI
Ks9xQnM/QUVWB8HxHszA7Ue0FGwM/hffyp5e3xdW6cQnLoP+pXVYvyDZoWmLlbDl52ovxUri6io0
7+yV2O1sBpZqJXvlF+9bfXHAfjL6T2rIXcJ+3ddMjnd28dqF5hiIodn7ekjgictZ3UaEF7VBXw/y
Vrua7cgLJ7jtdMkCJCL1fg7j6L21ZHpDDFRv7VIvQbkVkucbdxEF1lUcNd+N8NwltUleWU+AA/Fi
XM1yqKot2WvMugig1a7z8x6S3BIUoDQxVcSWVJGz6Zk19j5g36+294UGrw0jLxjpZgefQMhdH6Mc
f/Ep4bXug05MCmCUknTC1Vu5yzCqo1cGwQ+QzyKoApqmwsScm46dJUTnil5asptBKPvbxp3Up0NQ
DhVKbWxet0Pk7DwsfLhWKMZhMzVBVcHXqf5YkkWcXRD1Bzx5FPFMWp3SjqPP4uK8R5+ff6ZTSsAa
Em/6S+zQr+Ogrwg98q3lInvpedetUQw7lil/O46SmwCf56mcJ/lkiqm/Yz3rD5bjzfuRFIEk6Gbi
uENh6hszcqJrVXtFzQDoxIE5JI8tcrkbk1KKcSMoluePEzLlHIlHapk2TKQqGxY2P5BmN4LQZ8lT
kRvhrZ1kMW3DRhsGdTukz1GhnCthDODowh2fo7nHqUPJ+g21Lta4aQbR8XoRA4CNIRdVuINe+ZVF
YfWjK5fo7FALniSeRT+79FG6efVnJnqTV1hYXJKS+skdb1QiKDib7lbFutxW5BAfettARmgvpoc/
qFPGaYrt5TFjTciegLTz9FDy9FHsW6sm27uhjZYN/mEVOkd9ehvNqxR4GvzaJ2Sqctjg7Ho5Mk76
/mbqUToSjyrHQy5wdCK75h8CbQHkRijCRzb+peZBsCPjCUMN/nnPdr+bRcaMbi35AFuCDMha4o53
5UTRdIQneoDB8fp9om3j6HUjMmxH6mPrD8vVVOrwiUCpmVy7JQV5H2r32Vj588kt2m23cupV1I7E
ecGzh552XiIKRt4MK1+eIs9NdlM4FLDCcPRGAls/Z9gf4tXdzCt5GFdOH12ucWPk8PxGAuOfzA7k
f/wlBOhWTQCqa/6eq06gg2K7LlbtQLeqCGLTWR6TVVkgHLarclUbeKvuAN1Ovs2QInSrJoFjc/n1
3wv8T6yYO+/fY8XBW/G7qf4ZH7JeuH/Cww7RP4L7loRbmEHw4L/gYe8bDwGR7+5XfwliOoxPf4WB
WN+40y0JMS1c23bW3PE/hXbmN3JsV3RYWI7NB8ny+Q+ub7iif1zfriQAhCwQh6+k+Dac6f+8vjk1
8UCPcm8Ta7gEiFeBH5YvKAIYCViC3rkVorBG+reqL+hi7of5nfjoNj8xbd9EbT3czCvaYa64B8Fw
oMytM8mbdsVFEON19Jr1GbGNewgclV4sc7b5VmEr5m02jvrXELkDUvmUsrJgvTFKgg8E15IQec1i
vSTxfE+yhmgPjqBK4LoOTa+L9nHejcVdH3YOt1WcD7gONoZTog2Jypp9sUO8TcC2GB/d2Ki762lK
aeoTHCjWLeJcgRS2KZODpG7bv07s9I8dfJyfMtRgSPLdatibsVfJH4Kx/t4ce9v5nJbR2qFrWba1
PX3Ypf/opibZzj69ZM+geSq9IkavVieR1SY9yk4t/NuSFDsvS5DZj9ocb5A2ZRTiZGK2TiQYRG99
GXcpGQ29sC6LN6rkJJNlip9XUOx7vtTERULYgX5t2sw2cLYBR7jFjcoiDLpx2HBlosCZ8e+bXRSb
D7BURh3MWQ6ChwOfJP5kEvmHvUjX5MpFXyji0pn3jSRRb5VS16woporf3GVURHmaMdEx7y0E5nzJ
VqLJsxK3fjW++Kfui4tKOrYsAt9d2QfkrcNU9X/QVv0XhwVMY5zFSmwlU+mlJGPIsaYvD9sRezzy
vVPtF91DJFYezP7ixAgvXQmy+YstI8+AG3v4YtFKy57LU/HFrpWmdL8XX5yb+IOAo3ILNq79YuZ0
CPz+5hdFMZ1jcFHoO3ul8pIa6bFqPT38ZvWrIfqIMbfqHYibmn/IKMnn61YP3hQwN6dXYTH01aWD
JtQfHaCvdZ5Ks21+spK+LyuXqP/kFb9IRu+LcCz4M6vXsqls45CUE+wDr8ohaUCUH7Di4vnOe2T3
EARfzKXLW0Yka94BvzO0pqdr50FH2Vxv+qlvS2JgV+Zz+mJB5wo9BDy+39FzhrMFRrNObFA3y4hz
XIt1vJVZW6x2oi82NRXNLwAMGFYCK+o1Fp5bNeitjHRJ8cXCurlX3puAOfNFai8D48O1MhihMKgZ
LJNj1AIJ7EQNLQ+DM8UpALHh9c9QrBUTiCzbs5z1wSSe0HhNvmjfWGrx3vGkVKfiixgGD4ckXpEa
d+PVLgmUjo6JjwBFmD9JAGVEi3Lt5jcjEPujwE5A7mbiLmrfL20xHJNk8StkvaKfHkiSVPDSLvUh
ojw1S0+0D6kaa+hQoqJ6DcftzjNz/TbuC8go8k3s/oMDNLKIa1nij5IzI9/1tDk+dIgq4gMhGRFw
mrmOL8RpDoRfCW7pTRJ36EOaBm9QoB03L4NO1o64lL3dhQGpMp66jpCxmXdemBsKlUCyqFOVac3i
U/SSQPmgkAbG5yHWgD/6/7N3Hst1ZFmW/ZW2mnuaazFsF08/4EGLiRsE6Vpr//paDmZmEI9MoqN6
WhZmGZZGBi5cXXHO3mvXvfJdUUv2etZIbyM26wliiG4KJC22ugG+U6Ycl+WaIF1MpD5J+6mtRWs9
8sOIDVdHY9glKjHl9YhICFmpmUbbsJHaBG5J0mAXKUAF4iRsrBsrKRo60zj3VNuwfOEmFtL+Sc6q
sNyorViHd02fWWwcdAXgM3tt/3UyjGt22zpEiFqoODAhqlE57GgkOvqJMNWrrrHM9zFpnzT4PdrN
oAL6RQQkD2wsQOTMb6PSddD8dTluYg9enOlvtGSwBM+MOh+bWzYBNpPLETMqjt1AvO2HysLeEfOQ
3EKZYuOEcFms9kOJv2mLvqKW3RFx3qPFsiO6SSI05ZtFktGhnoKx99Km1CTHAr+g3ZtpF9yMRTMF
F4qBH4FPbu4uY6MLjENY5vIpjTE0X+RSf2yrqWwfwkHVMydJCs2istZ2IFpJ25OvQxOpirMo5h2R
bqjh0lFcZr6i9JN1PQIUsoGUIEcpmnllSEYe76lTJYYjzHpuOJRIQ1zL6hxW26ISCEEAKNXUyFhx
oa4JzAxJk+iHVZeY82sQdzA+Kv78W4CqBkUWlmfYofOSkmii4TZCq75FaFu+icOYOEonTKk7D/CR
MIQY6XscKFB/6XuJBKsAnOqdUM7GU94gl2Qp6MBC6iGZhD4tMPVCpOYWebk2iHD2Cs4i9yxOtb8y
fdoZm9rPcnJyybHY5oks6lcjc33kItCu2E3GIlp65jkkXZyn1D2bXdzZ+CT9vsGEiepkVYY+NL/R
iHrc1pYaVZEbykmd7tVqnLCULLbNb2H6na61vh7bRnADU4swzk8FXdi5isHn5kDDILDOsd66Cmeq
3hnS+ZTLTT6tDQhMsa2i9tF4KMCV9xX72GxXqiJ6+CScwkiwC6Uyoie/kydsWD5eKcuMwnLd0hq5
j7XZBAVlQBlO1QodZ/QwoQuTObHESrFHXZzCRcJKjWrTqor3PjHCF5I1IvMpbpPhu29aPTE95cxs
m8tBIV0Zfhmf8j5NUkyX+lg62VS14SpHpK+J4nuWy1Td1HgT9HkuuTgk28uK3dHIR1yM3y1Kt88F
1N54naJatOjLmGq2YweC4UAV5llahcj1M0ehtN9cgt1QLpJa8U+yakoXZYV+wBYQC+3UebL0W7rQ
wrxvQGx/R58MVFyk0cShMw3ib8iopnJtRGF26dOMk4+xmmTlNq77UkD4lBXk8/hIgw5ZnVJBN9O6
Hx9LCViO1yOQxMAgR4F/6qdxlLcG9CX8P7DtJh1HsyW+TCqzKW9gp6fgxGoA6uRJBmXNqQfBrd2j
T0MmXtWGRecsNl4iM86ezZrmhpfzeocrtcdEZWtGji4LifwYw3+Up7sJFPqdNctVzN/jWXHEpTyK
/dHqG8+PgngdCULJbDhGPfY0kShm/L19JVwpSlzRfUYTCmTYMBOpuPFnRJj7qNGicAlcxTZQWujq
ItvvFymbjbhfnV7KKVEl29DCt64qzAESrtA26yaI1sPs+8VV1ArTBo6V9F1OfXle8WLUoTeHGpMU
Ya9RTbmDAJnRKTHR51t0Tys5hdTVAwMaM2iLgpRF67hsm295anbzu47AiCxOfNfFSmL9LQGO4xGD
Qw5w+BqdJk4vSv/V5EWoido1lJ82O9TzUHRvhmlgM5jp11aL6V3zwAuM9OdMxciJ+c30emv5YT87
2kzp0I6ha5PvJ5Coqf/oqCUp7yppXLS1VqTw0nabzWa4oOVei1esPOTv+DgAqqVXl3+07fD108ID
EqofMXPQ2AtiYboql25fy2xyJ2aEs65HVaOibHy0BuePNqFAIOuE1mRpH6ZLJ1FEb8euPq/k7/lH
q7Fcuo6w6PBdqEsvUqIpqX+0J80wbDej7NO0xKJLA9MyZN435aOxiXCSJid09vIO9rryJH40QZdl
Tn4xfnRHxx+90p62afzRQO1j8FT4O5fG6k9nvtMPPc3PaQdLmfMvlY3B0cmQIO5wLtNJe0e68/kc
xY6Zji+du17O7oSsOjWBcfPnEc5C2z6GUJecCgnOCvyd5bz4c6U1DIwgUBVgJztthX2T8ETHvAw3
7Oa/xnL85nJUxTQkTWMc3RIXUdFPqJNw1Jppziq3VrC1v05a9Pdv16efr3z++URQGQNafWwup9J6
yv0vIsGWW3H2ND79+LOidKAIuohf2kXCZ8NQZII5dfHVn5/HV7fo7HF0Rh4ZoOrcwc9d09wCJvn7
94jZ30ACxpZLVeSzZ4DmIgZTAOyqL1fSiM5XRz/i/vkiPlfvP96pT2MsCvWfnnPVUc8csH31K4CK
m2StrMNNvY7Xfx5lwcacPY6FayqjdaPaQDbL51F8gpHKnMSsajQNUPDiijiKrSFrV5Sk7/881Fnc
7XJFC98LIY+EHkcTzz9E1Cl638apq66XmL9op261teyK+6+u6Rx79GMgmZXZNE2FQs3Z42F9wRBX
pm7jxbfKqr7prpOd4JXA3dg02kDEnGyVHvPH6uGLKzx3DSxXSIwNjReyiqkOnb14bVaOccYVLpm3
kqs7wN/dfIP2wAs97YcA9D8SgX59yT+PtTzZn94PAKxCUyWkptJdhV4DFvSrt/zXT5URJCSQsoxL
n6rX5xF0oeutZEzoYTwro4VRUH4DkWH/T+6ZLOu0qAydnJ+zMpcfx+QjcB00QJxgX4Z26NJf35Kt
9fz15PnrR8Ulkf66FOjwsJ6/7jMsEl36eAWDTbJL1jD5V/HO9P58Tb8+GqZlWPqc7pSlk3d2SVOR
iTAZE0LhKW0Y122Y3fx5gF+fDLkQgEyWWGyZhe3sBfcHgjRCPXJTViPMa+aQVxw5dNp0BIsH5erP
o/2C06f4iAVGBQPFl28RovX5RVBTJDrL9Wg2yoV0s+C1dHcw1+XeICA49LLGEU5fhRRJqHPPpiZG
/fAGLcEEEPU/jwoolfIh9oJ0KzuC3X2juCaoa+WicmdnOrROf5fic2U3f62cpO2fL/l3N5geLkV9
ZakPq2djo5BTSLPlpYxL34W/IbidJderRNbD3Z9Hkn7zshCdyF0VFZFNunn2LEerJIZ+4GXZJiSk
uJIdrwihJzieWaPGyYZf2fW/WL/OaWJLOVkCU0+neXmJQK5+vreIZUf6NAUuSqSfqHoWAPGgG+qT
oXZ+71BQSWFCmkJ/kcZqeAQjBxWk5hVAsYU8kUrieuQYNGz+fDN+e9sNfjlTpg0Hc/vzr9WMAxwc
VGSRmhD6yHQ63/Sa6N/UE1DbLyae375eJl14vGSybmjLc/lp/gzMmjxOK6Z0bhgomrCHOB00hCNm
LvMKP9FylB9M06GeoL//+TIXN/75q82gokaDATu2apyNXejyYJVJ4lo3+ChBfEGrCzCuOixMrvDl
017u2uc1nm7FT6Mtd/2nK5016sFxX7qj3Khwa5XdXBjfA6jAtq9/tdn+zdr7ebCzR7i45sJZQQzN
XAG32klXwkV5KTjyqfaW2VbcSGixX7+K3/jNV8Q1spNhYuQEuZgGf77GSgHuFTNsO7/XE5qwMPL+
/My+GuDsi2lSVAoiOLVytoB+zv59gLznq7ngt+8F5kX8hgaEB/PsqNIghxhEULq5WlMVx6HjpjV8
aWR7/YLnSSiTyoFtzgUpYIWAyZqz15WRNP0LQpX8738guDL/+mXObqmcm9iI2dZqwuIqNDJLOAKE
z55HFFjvRBYJ7qRULAJh1v2ISP9fMMh/YVGVKIXw3P9z1/L/vnb/Bw3dy8+6o7/+ux+9Sw0rCiQO
kXa4xKZJXyITf4iPlj9ha73M7wpafJws/+5dyhpBBgBJLQUgCPqkhWP6z97l8kccKLG6QoEkI5MF
72/0Ls/XNFEl2pOpTVQXLCoipLOPZYwNDL9+rLjTLrswNgTQQuOUV3i/HZlka3Kwvvg6z7co/xyR
Hb9iqopKeu3n77+Xke2YXQAXwBMdZUXtzF04p9Zzc6jtZUzj9HcX0V/GPLtKSJOJ1EqMqUFW9dc4
H3YtR4z6pXUILv9XrOh/3PAb56v2LwOe7cPgEcijROOEvTKZkevwODj+Ud/1aE7XYw842ktPxia6
TuDBrdJbhDrxbUZ8wap1/bXulCSb3BQX1sq/8glbRPXkxKfgJUptc4164zaS1iGhT8M6eoHJpyO5
QJ+ziGUXh0LjQR63ZXlLoAGaaVc9Tg62SoTPmhqt6QDag3zJiQT10U5qPNlEvbnShlOYX6VKYofm
M8kPW60/CYrlFFfpE2kQJFs2Tm7uZhlfozuV+xF0a7yynCS4BtvCUyzLTdKRBQ99yy77yvGd1Csd
YxtNH7+ztJK2i492IKHaze/mzjUIT5/0bbnuXmXXJFoPHMV2fClckdbRnXEKD9alueuuWtkRlR3F
9Bj1snjA92PN7ui7ExU/yw1jZ7IscKBbSfZ89UYfNuLgdZUtHqWDupvd4mpkw1ZvSTWo1oTVX4ZU
6IYnYy/vyGFAuLaFja3EK1O4n8ZbrV7rL8JNu5Wmb/l4au6htADsvA/24v1c2HHAgVh3xB3xcWDX
x315218Gm8YBMDHaompXiWe8yp5Y2xiinGJdbrIjHtzCIUuTmG/Hgk0Fh5XOnTPoJ1KZFX3dXYeq
I9JmtCm/rqOj8YDsJdqQa4pvxzUkh/CtaB9ciPcYabW3+K7wBm+6b3VPEzmCJU4Pa3qJsXL6TfGY
3OWXA7/jcrG1F3nLGQ1/UmbnxSa5kj3G6i+rdf1KmoVDSPO4Sff9Ho6MVwS7+ZU8giVoforXxbRD
v4ZKLNjIw27c4W/JD+OD5DuCdA0xbVPWuyZwfHIv2APHNzyP7m0msytbtRf1kf+30XBhyNi8j8oF
8vC7+XrgTV7NXrmTH+B4bY0rYTfv2AQ0IC/WwECIeXakwFFeukO7zi/MB3EVBkfLGZ1aOImZU74o
85YGAsp84Tl/Fe6pFNBVaR5zduDNKzmE77QThWNwGOEXp57kzRejA8u29eSVEjpzsrWuUtP130A6
wobnp5EnGQBLC93C38yb/MFE+rUPX+TQCy80rwHZKdnzdaUSRyYeWuPR+h60noCuF76MXl9FT/ob
CRZ6dD0Fa21ys6N6Qibljtc4cVzNKTkTtGvCTYPRckk46oDsZr0dipslLN2XXMn38BWVhu0Xdxp/
QKBbvUm8fhPflxfCcQJ8xrdnl/AIE96I8JVmwFw6pG0btK06r37teBqCM1916Upywn0Ht2056z1X
T+kz7ai9zk2lFh2U9niX813qm2FFLMTFvB7c/AKdNqWPnojq3tO3Cvu+zJ3v0Zvb9E6CkIsY13Ti
3dGTac3aw0bYCKfxWIDQfUSNvZWcUbf1jQzS1tH30ktvPLbfDa/1Zq/eVVvjKKHYX1e05zyq0vVz
rREYYVsDPSd7uDR5baPreCSw0Ymjqyq/bfR1HWyLQmJzjcexc6Q30elexCPcULdq3ewbVRTJTcGz
PmVOa6cvVYEB2eV/+QoMc2delETjpSec3h6+iy7dDsfOdFsC3MGntivmn6WuRFNkDTOlvKDd6oqM
tVruTaBcdi2Nr8hf92sWhvxa0U89bx46QozOqEwxWUgvxW0wrGPQDETgHsbv2lWdussVR4+TbCvP
4bWMyhOI1p1uIVV10g2EhufgsvDUnXzEbBVfCW5/5NNwLVYEAyfTpdBvxM10QyJ56FUP86VK2Oqh
qInI9Nptc5VJj6pHfJZ4mnal4pDxi0NGs9unmjeT6ZdY9eHY3rahJ6K9nbZUVu3aOChD7GitaS+e
fPpnGQ4ZpPKYmPiafQ4wZLW6wl5fo1chaAMGa7bS77J8q6P4K1XBC/JHVbzW5FVEW+cbdOBC20Q3
Gp1xmHtuvu6HL867H0Wkn45AHysn6UwEtlG/oDB3dp5HfMH+tRdkt33sD9YttIeL9nF8DO6FS9nr
D419WRz92+BQHOq99mxd8Ss5tuCIl7hpZ45ltRO5MrMHe5e1/GO3+x/X9d8u67pkYFWmoEyd7eyX
I1mHlucUKu64ArjsaJt2j7PHTq9lUOJ///D/z5vx13jLyfin8yAcARrCqG/d8NAeOHRuxs18QSl2
lXq8Oq7wVfno7Pz5y3hnNWYjF31xEBivdvVdca+slI3gRVRka89YW7v+Aouy/WV59OzAdj6qenaW
SptJN6pl1Op7fTAep13Y2yAloovwya9t8ubXIK5ZyKp1tq52SyI8c/oBQYFnrbttdmt4wENszRlW
xm5ci/vyJXDSXXKS3ci1ttO62fy0yT/9eBl/blP9dtNMgsBSl6SCTEHo82MRm1owMNAq3KbBa98j
r98T4wVUngeziXfDRvmiyLX4EH4uDPy4RX+NeH6LZHC3VaTz4mk35hps/j5388viW3KEHUd13mBZ
ZY7ygp21718Jsfn4FDAKm7eoKjzfZk53WCqPgxs4Cd99uMsedJwGeExzR76uXrXbj3v0vwfD/9J4
Pf/zkRAlTkHuxs8nwuU/+HEWVNV/aGAd6Qnyj8rpkvnjx1lQVf6x1NHgQXIaBDawMJb+bUSR/qHo
uM7pjqgiqMSl1vYvYuQSUEFFHmSkxOlNosr8/3Ea1HQwpvwkVVeR2Go0y87mN1MOsG5S7LPVtblj
H78qHHYZrY1/yu22rOCrpP2idnFWYfvXmFwW8tnlUHtW8xJUK9ZQhLHf8NqD7rCQbqSr0VlaaKzK
X+TnIvv99CX9c7gPta7OuVtVzo6fkUXLK5kZrq53YZ6vDXzogK0PmkW5Zipdi2A2M92O9b6MQy+h
VgNw/16Pv4W9QVP/OIXEd3W6PcuXCQCpAFcpkaWHar5s40uctVRkR3Ay4MQxRdhZGmJE9mLrOSvf
U2owXboDorRV5WkFR9NRpfugmg+m8OZXxYlI7hW52KcEjx+eEseEgVKzA88uk7aD0XCtx743ypfz
VA1Oj5gkV7J1ak4ZMNjuChD7cUAMSWAru8i2P8T9ctwjBTkQL8rlaAfq6KbOCMgcdpEcOH2DwCoo
vULLHEjDnkaEkTHco9S7afGYz361pmzgqF3tWPVlxr+0giCL2XKXHIayYNXVkpOZDM5sjPawhBWS
4NUs8lg6XEOZXFkifzHlmAakw1GM1iUm6cqorV1qgnYYrONYPBWiCQEBC2Ksjo+hJK9D4A99Ac+m
yF10wRdx/oyGlajmx7QgxqvGvWndxBUy0Jx4M6lPtkpy1Zbf2xKVRhqSyQQE12trKEmFehwVUjcs
5T1QnpoA7zOgqbxbrLodqdYGhqfJqbqJDdE1ejonQk6LowGTlAtGZ2UV+TOG+FUScfykGdVKxkbS
BqfJHwCMumKbe+xhLvRoOXrnK4XgzX5gXx+D1rBrS/dIl78ffeFaDYjdIIlwF6B7cMBxOIKakvlY
9HBysu/WQKBXlxI3ryIoVs2TrxrvXWtFhyjmOF9F9hQ1IKyyyOk0sMv1phf75yQIv4sqEsviSC3y
mrcGzhJXHUY3eaJ4c3ZTlxQneYOQOHlSnK3L8TUKhRv4r7ht1Durri4LJMLI1/cwSHBM9liDym2T
vWdwpYcq2upCsg203JvLl7wKb2O55wswVqoirFDCXAnKI+h04sgVpLmvHZgHDLjk9b1XGfi+9H7u
xI+gjAupSj3QCrYO4FKCtJTqEVtj8izi1n/pi8i3W2166IeXSYaSWviQpbrqew+zPelIZUQ4qAGC
SHAtZ+amGdODHHOGmQ1EO1hnZuE5SwlSy+o19iYO5pB8TGnvd8i/QtLdLLgr6HZUtMMjmsrMn92A
HN6kUm56ZealCTZh2RzhjBHbfg9dklJJu4Eysi771s3ZKiclE5SqIa7pMeNB9x/AJKBIzzsFEXu6
kdRxLcjbpM022Uh7lLW36vA00SpQBTgcORWZ4D0W2SuYbKdQaoGXvIYYYRcp31CZXtbZfJ818UMw
7wgQvO/k1iNCcB0P8300gWNAYeJZfbDRpmFNXddTp+6mHdtrU74OpnBTDqs+QvqfMemwx0eOTWQW
mZFVDIU8QUa6OFG/oVnFaESaGpCnQFfsPkckW/BXmauw1c9Vu4pU5ci77lSzYJAzSK8lG/aIObeS
OV9NVUOk8WRsFj9CnNXbss+pNfTlE1CIm1ANLvK8Oclzv03b+KHJG+oq6TE0zC2B89eA+JyuN66V
kn5xYu3qpHmTYMGPJof2NLthiVzBbadAlT/qsX4V56mtyZzbrVZeZ8hEIqtfE+4CEsWi2qNjq01D
V9WYo2Oi3ILoec7JEeophsHBcUZhJnlgcuZop/UGUL/pqhN9JN+GdWPmhOVgJ+7qeVOPwxVxmG+I
Ca9xeO2sXLyqmvExSZWdPKtPMNX2i6qOZEf6FQJGdr1SSCjnxJ8t+RK4gkGQDwaxHBGVKp3QBJMI
DI5kVfiSDxp5bqc8fGul2MmWWWK6mLJHq3knyG1dKK3bRJyCNSLQR2szpwUfV7mK8+JOV81VFVqO
LgxORNBi3+el3bai6ZgBE1tWVDjYx2dJCqCKoCsI0u5QEz7jj9ZT1cpwURK7grnH47iKUcUxrVVv
g1G+D7kA+tN8q613VZl3XCtJr7g/y2Rv4dI0teeftkC/2TAv24a/znTLmstxSaWBZtKlUCTxbIkf
hUKl/irSaJIKNxoD1goyCrMMRDTWkeT6z6Odbc//OZyOz5eNloLY+6z42qdMR4juNHsRd6hOQ2dr
3CfOW3UwVzjNrv9eR+vX8ZbN+0+ntKTswlDrGS8wTSSzF3l09ecrWqxKv97An67o7AbWWY7YmdRd
O9wu5eH8Bobem3pE5rsatxwA3G7VHbbsBR76V+TgW3PDxmYLwuVCf0huvhRNyJ/Pif+6YksksEyW
RHFxav18xbOQlHPQT4AL0jcSRD2Rvj4hT13yDYCHa/j1QSbZVCQzpGivNTgnutW+5WN2MtRxp0k3
fgRcIle2RvKcy5aTqW+5+hJamSeIPemBsP9QTFI9L1E1l7PgSuO95R+JDNqjFj40yR7xoldzZd3g
zjRmAzj9LUhqqR5doVRAZr7Jae4KDaBYOb2v62JTV9lFoT35wTcL8ktUnSQWIEW4YQ8InOuyJ8up
VwJmZTYqw4BGhylsfBb4BGOTeZLybpfWx9gKPE6qu7En1jG/hSng6WW6bYT8DoCOXeCE9nMOsjMy
y/wE4mMdjs/dUvAiFAf7li0yeKvvxPIEfcGZQqgylFYGtCHYS/iCKcBJl0N5RD1tgwojfTyjXA3K
xaB1wdIq6GzMBMUz++jVzHvXGkdP0+6taSPDxUpVw2af6qRDvhst7Mnh4GhDfKkhXZ/oIIyvtVi7
ZPy6tRY9VpIUrQVRu2GjYUdR5KWm9dA08lo3IVtGzT4fjYMxgpZc1tv5KhElF+1tZI99vtI0Wo1T
DXlqTreWZD0QanGywpa1RE32AxD4Wd8Xcc8kj/G2uc4qP7aNITj4PkU7/yANz/iiL8U5PRbGfWiR
QYm/w+/XagcbRYmP01iDplZ3CwQEG++mMnrALt96bpMcxW5vyEd9aJw5jXCdFE7dYD7OgYrGxJsU
1yP4LiMSnHJKrwfd2gdaRD0sPNWxb4vVU9/DfAQXlfcvQncq5WPAfS3Ue3m6jnj6uv6qFHcG3Jh2
4hAE1iTD6dSDSzFh4Zv6usEnBETstmEDZ4Q15cuC95bWb/zYVMM3XZo3ZkEdVzW29HwdEzaEIShb
fV7iT3y7b8Af59/wn20wbbih1rKkq2id20NUf9MJrWVDjE+tujf9ATdDs5qG65jMKFp1diiMGIwU
Eq2eiEd1/PT7oBROMKPS9E+J325mg/N/RTGzOYE9cqyeblPIW+X32y6/a3OStPIWgftOVy0Q8cfF
gJGwdcXd6pqY2itihoGf2OHkO2MikAJKsEWbn0qK5oZyoWT30ag7+PO8QjXWfk1tJocPWvcoUTVn
Gvc+355I1kfVx6tKfYi6G7JHXd6mtTpr38gbPGkW4gmLFYfsaDWPgTg9apGBhrVyoLS6uTBfG6zg
uX4zlu1qzB4s6T0PRBuMgFfFOSk9mL3BNfldv60ntBmpm/nJphe09SyskZTBtNXvsHIQWE2ObRgc
JotHS1iyYeSnkcrpYNEcI9i5JV0qik5kMB9aqS1RRys77IEHKxTXOBC11nd1nMWSNa8Bv2x8i0W/
zA85ETkVFKuyBsU+PddECw9ldrSS/D2srResjt0UH0IZFgxtOtinTlOP5MEfC3xgCtq8RO1XrU4A
4Rw9i3PEIa07jIXoSG13AcJ0lYsmCP7MJe9t1bGnFc1sFckTRwTichQSmUk9x/1W2zHfRdo+S6nx
5DMVRkyBRRR7Zv1klcGtPLduhwlOKnEXVUJPrBQK905f62n5IFLp7RUwTXi7962mzgSZyw+p9tbl
6apGceNbym6iP4O+yBH00c3FB7/hhrT6ahhegsk4tE2yGgv8E3F+sOIJKEqw6tPJtej9SGJ/UmeC
IIRsK+o0ybrXIqTeHGwj4QF07YWVXWf+1sxCmXbla0jAeiSLW6kI3D+vn9Jv1k9RZSeAwnSpcWhn
dY1SH4Y4rCX6YDf+1exmO/97fsmX4eS8gt/9FTwvl1XnOYAn6rRPX4y+rM5n259Po59VccGURXHi
z7xvIcJdm4awR9ftoXvrPWnHSZUm0d8sUX6s0KKBOksFrSpZmnxW5tBnMelGeSDA6iC8QVVYj1Sq
R0ehS6PQGAtW6ReF+7O+/seImoE/21iUqBZ04s97glQaJTxmmmYnknjSscbVxIFxHHeBWDh4be1o
fBT7C4gP9phfaXHi1v2zQUJWMqrrv3/HEXz/e3+yVOB+3p9AcVD0vmN/okh2jkjaJiAuXiUONFyE
xTRAEDeEnvX0lRLyi32RdnbXO2AkcwPG1+5HOubdzTR2JBRkUMzkL273BxLm7KX6dIlnkga/Z0PT
DFxi4wXXJgEtrvYoUwJuD8rtIjooV9ld5jQrctg04vmc9h6vnfb/oFn7XJr+ZS+one2288k3qjrk
FzHn51ls7YRj5f/gcZo6AhWMIbJM2f3z4+SgR4ioRuDb5IS31QsfME2JpQvQe/iU9FXtCO5Xj/I3
dUnNkFSIQehiLJl458+DRmHY8btwTm48ZdU8p4kjUOPXdopXO4lpf6VI/81t/DTc2fOss1DwJ/g3
tpZ0Nu0QpzTEL/oWH32Js3cGERIgBX0R3/yits/VDjKByiVZyUucX6ZEWtYzbXZLWzf0vce+WWdx
eW1ZT6QBEpFKr2eGy1zr3izXhxCrFq5jGQAWu+JApbKXXXfFtQhSUFeJ3dCsh3CeNhPOJFWjUJgR
fEpKUGXOXtUS35H5FNJ8wkVx/8cR3HNB4Ce1bs8u5s9vzMcb8acrPbubI1JveEXczYG+2Rxu8TN4
UtB5ScNLI1XXbeDf+AWe6iZ67aDv6uOw50C5aefAydNohWB2r1u0d4RqS7TRBr4B2RlfHRzPhNMf
386nB3L27QCsMqJa59fkCHGR7aOL5bQa31Ct2mo7QlMckmfoVKOJ+mpF/O3rZiBWA1VqUfM+O1Fa
dTqz8tMzrd3RBQ7qJVdwwemns6l3xyPhG195Pb4acZk7fzoldxPApGFkRDU/TQFePrXa/vmp/2ad
xTNM7gTqbAWqx9ndLJR4nAqZu5mxUTUp9Iq8uWr2xVf0+4kBDIkh6/RK5HNnQjr2A6RgviLmDC9M
YS+Mvb8xOcrOjdMIyHh0PLa19Vi0aO/VS8gcX0yIv7uVqIRVGSgZ3oXzlgkcSHL3Bm6lVR2nvrAn
M/tihN9VHAwZvxRSXayCvzhKkgJiaro8rYoyXhI6g7rtgz1Fzzoe13QiN9Wk7ZNWsIGrrUwxRr4V
3I3adKizBv9q1zrQKz1Q9iWsRXMLPNrJcrbQgn6Jpnotd7qXTdpBVTqvGfvbiOjTRE29P78Qv6sE
4YOg28PjIsX9vF9P3TQIJOj47HyFvVYAiPWxrYvPUE2p6FJXzglRIAs40nTwYbezKToDFm6TEtUX
v8myxzufkH7+Tc72gG3f6LU5pKwmncGhXrzMMjblwL/FmD0ZrRM85u5E0IKtjuYuK82V1ctQksqL
NJV3fdY9EC/pNSSz5W371Ru9fBjnv5yB1pWOn2yJ8vl2qcsmWNbLbVJLB8etEzrNt2UuaJEGsj2l
lvTV9PO7TxVuDwpXVP1YCM42i5DI2Evi/WFxRftzijySpd03GmeO6LK8rvIv7XO/fRcs0O1MeqaM
3PZsPU8RRZZdxdGYo3t4G22a9aJIA/7IFm0TX8XHyjPe//zUIfT+cmeXZBoKtfCJ+BLOC2VpqPvZ
nBoKsc0l2bsTERAW7IUONVFGpGn8EFv+Omuj1ZCrmONRfWGp1sx3CAC21d0Yan4VV43LNLQdRXWl
cYpzhapzNaXfcuCldPx9llXqb2xSjGplJP3VGM6wuFK3kohlG17JsNsCx1gL/l2k3CS8UEIir/oS
sVGiwlLN7Rn9WwP8t6jptyIFjfXvoQhCOKdH2j+YSnsgMQ2pGgFofrFTyMiLNXnHpsEVWkRWwHsB
BLoEe7hYRkmNT+yhUhbvtj1GFmgCwEUcUwXSSwP6Q7LZr+SJxKohXIPFeaefQzTxAaRRVVSHNCDN
Tx4KDB4aR0yCMSkS0NhcZ0nljdZ2bEa3m15a4SDwuurKoYhkZ4lZ82XNxhvjtCW3dnoXhzsCb9Rq
ARysOxBKaXgpixuZClwy3RFwIuSqXTfXoCsAcKBoDd6XQzkh3TY809fRpKK+1Ymm6LILyHk6wUJ6
9wTooeT5EK2x07TrdLzUBHlfg/2AcgRmBlESxQozuFHYj6sZNbXSWvuNQbmnv1LI5A5KBBqTeRHX
wWtFs3KiwKIIBADQE4xQawWG/hwn3dVg1lTQ8lfDwrDa8LftQIaz3ieZE87zys9DgDXfI201V9HV
aGK/N0e4/Wayy2EeOo0Snrg9bj8QcBQ+NOhajXJpRqiu1QX7WPsGxmaTTzc9GTJaPq/Ujt67eQtP
9mrGXGq03/+bvTNZjtvasuivvPAcDlz0GNSggET27HtNEKRIoe8uenx9rZTteiKlMsvzF6GBFDaJ
ROLiNufsvTYYAc+as3NDEdBMrV1M4zdTKDfWy8aucoRx1iHrb0u2gvmLDdFOKix8aX50tDnIyf0j
VXxdyJ4Kq+v3zfUSXSthu9YK2585e9dlUJuo0LJmHYKZFVG3xnl+W8TknIrmJqceacTJGiDyoWSU
V6X5PLUoAqOegp7ldZDbl+HNytAjhNRr5fiUTPlZSl5wRKdQjb+l1rLSJgqHenicCZNpqg4IogNB
0dpHaCdBKKzUsmaouVcdB6MTM6RVfFE9zZobtBqF4OlqMARtkm3WUrzj00LGhLe/0hZUmI29SSbb
00r3LEmHVQKzQcHvEY07GIOeCk4yLHZR9TLwORwTKGCh+qV7u7jrsrxuqeUVmS8dezNOL2auX0QJ
cPqMgt+akJMyvxKmgH/Lnbn5GhbLvk82Vn9cwvpsWl4qkbzZfUW+7QNQYw9kEp/9CZQEPbQxqNo+
GOUxjN/K6kJLzrPhLqsJJ2wEXynCjnhrUiGFtcgu6c0Z5pVwcPnk7s1gQwyzqw30j21WHOIcF4A8
18Vxag+jw3ppbDjNrzMjOYB817SnsH52kocEBM9sHIiuPVQ2uH1V9TtlDZqvRdKsoQ0X5q0OrRgy
RgAfg7u+b2B6hZW2MnlNcmTP5VRtF+5iUGjcufStzzR6Bd4ApSAFKN+QZW4rvR8bkwd725sK5akZ
pp1SLBeRvof+nDC7GEGs0xkhs0KYPVsz5hIdoqE9euQ2e6xCADFvhjALpulyKm4n/ULTv6myXBHs
sHb0aDNmxAEQKq131PALuU6T+aJkukEDdlbUV6Z4gcp27hTKJs2OeS+D0c0QexyzZdiYdF45vT00
Ns2E5Ug0wWUG4aWWX5PKPA9NlIvFbddNgSKytRrzy0Ftw8osfaO27utmJMA6y+9nRsqc3M052k0R
rlWFlIhmYjfApzSzXYImtGhUH1TqHmDFqu+agxm1O9hFK8VRDiAVOe8oa+AucEE9s3ytJ8oudniQ
AnHoEq7TavLqgiiNxRxXCuVx3VBXI+3JZAC5FA9T0ALbjq1olS/Ogxua60jQwzGlV6NNVmykD5l8
HER+q4zzhVsNz2rLnWvhDkLKeiSHJycfwVtK47U3obtFTzrbHLtxwdZbV2arIIh5pNd8SEwDnDn4
cHXG9J8fFIuys6AEDYaRMm+RtFup1athSmdPJPeFnB4dlr1J2clsubXZ8yKvepsMY2XoYPi3dvWS
RASpdxXdie4+Y03MYiTzFkIXebe0HdWo4ouLDZL91xWxWBvXNB5nJAzUUXt43p25xk64b81m3SjH
nkQGyWA1+QykXflxL2F5jkEyXHbx45C+joXhWfWmEOl5Zta0dyykts6aIJGFCahnfusosRNcUCzK
BTgrT2dN08kI0zVrM4YHQ6qebh760dwAC6qLCu0BjgmGY9U/TiW0M7mOsFcW8kxYo7eAM0qNkXbv
jcq6F6qbFAZvcaJ3juu0PU756E9NwavR7SUtVcrEmV0Chkk2Web4TXi9FF/1ofDQIax65ay3sVrM
gc4DcZlnK3Lp5algK/aU7oPKTYC1EhyfUja+tOv5YBZoCimeaTT7M6U4ZIhGWsumS5buluVFGOZa
E6+w83y3Qi9mbpwyudfL8z4+uO5DJp/qFtnHrOwBHoGiuhiGZFsSfFIXRIO54uhOIlCVcU1R2m+K
q6YGYdMtq4HFPBHXo37dhgjIXTfow/ve1FZ5mW/LEd+AaQX5tJvj8BYKJYljFzU5xMgJYI7uc6ld
G8uhQj8QVzcWv2umJ+E4beMpJixjwPkxKKoCwRDf5rqYt2OWHWPEQCcyy6wyl6c1knNcEDb+yCI+
06r+4M4lWn5GGbGvNdj56ULmUPPJiNWdI6HvmGnowcXGQ58NG62OLgwmwl69tGkFpETcVLgrBr0k
I5jfYZ9bzkRiR3GwowuT+cScho1SovNFZzdn5AQOX9o2Rod/Jptj5fJ1sF0Yquk6Y9ANItwTRk4F
OFimfBdm4WULxh3i+u0ouj1wo5U5JL7ds6u8DpcRnQ3rmvGmdtFBlJsOm0CqIKYSgdC/9jbVEArU
s8UoMVnOlJXlbBoDvUJ1sbA+L2FgirPGybeco8bwSjg7lfaRdaWKcyO+WAAnVqGzKouvEr5Rzoa1
MdizHGalIR+v8S0qaJ1+RQaYp2W1pw2xpw9fgPB5Fngt+FY+0Urb2GpWFglnShk09llfnUP28WkH
kyfWrfXpMOYWaUDLnvWcOEOw0+eJOCu18SKhZNbFO/qJB4levVbPmzS+TkIYkaxQjRyPfX/opHqv
nIR+IUgt/C36xgy/xNn9mB8seULjiIb4o9uh2/UOYvu0vWuHc6c66Fb22OrumRORFdcCsZ++dNll
vaxVYFwmIKkE1B5IuqaW2yJz19rw1urONpqrG629zsdrc0D7QYo1Bt+VJD2173aa2LvmsLaizTIP
Gyc/lkPox0ik+mzbK3xZany0inMsUlqOfWQ5hNiO5iedQhpymTw9ikwjBPHRNNe1c++m7T6pDlZz
oYiHmkblY2/X53YX05MrYSLBkRqN/WQ0xDmgpWku3JxNeTE5wVwT82za4X0ueBvH6lxZNpN2DEv1
LJ7GQOng9G8bsGSzuTWAKmZlft2j+6/b28Sq+ZLudLKAiwLL1BPQ5X9+hOcERSojPkk8lD+VYdVq
XJQCQDvODUoF91pwsmAbXnlP5xFZ8/+j8PtzEf/UwiD55US64M9HcYNKznMoJlQEa+J6z5MgRJLa
eU+4CxDAcjpdjdv+s/rAz0dwzsIwFFDH6BYXPh0kf6iOTe4gzclKdC96pkNdXw6XYBjpWHSBQdUV
qNqnZ/Cfj6YnKbFDPj19Mdgr2vsrwhZ1Cq0/Bb24l6N9Tjtuii7+/vz7gSNzqm9SeAG/A63GQmv7
scqY1NEyJnmke+o+3JfrYTvtlQ3lFrxhn1zp5/rK+yt9qC7OE7E8S8GVqm9yR3vgS3TIeHAU7b9E
R8s7uZe6N7qm89bxv1/6P0r33/A///AUVs/d87/eyPfo5nNozf/1266Vz2/5j0r37z/wZ+aC+fup
yUAgnCNOMKFTW+gPqbtu/A7EgcIlOXrf8xgYeH9K3XVU8C7gPSTyGqp28yTe/sv27EJ65m1ESWJR
xHFd7R8J3U+D+98VL2qCqsrrffpz0s7/VEE95WsXPUhc30bfKDbZdc3gXGZi3wL9m/msPiQvP3w1
l3/86r/zjJyuyCenMXoS8VMQ+lB+qrssC7VMx0DjDyv1WV4Mh+hMecuOxW4KSiYWO/zknXg/j53u
8cRvou2N6dzUgRS8f8GLiskGSv3kV27bBo2sAlMqd11jn4thqT+pvX941U9XMzHDkNNoYV44/e39
1WSndaY9LhBJNvYjBilspdWuv/ickfGh/v79SnTKYMW5p+4c09f7K3VFNKW6Yg44qsW6Xk/baIeW
24swfn2OIXpfav/jYqb7HSJO40wzPnyJTQ8T1G3yybez6Ly2cUg215+MjPcT8c+X+DB1wQQcUdRy
CZA563pFDP1BbO1g2Q/7IYhOds3Dn3PW/9vIdnpa9H3+fVsf6q8q1aU0drim86WrPILnvOwKFyj7
JAyfBb6pTyu+p9/4/o17f8XTBP7DAtchcSOhx0IitekDy1x3MHbjVfqKVWElD86NwI9sXaurHF/m
p7d7WrL/7uIflvRe5NgqTqp7YOTrBLfzCfrVAP0qX1hg1wUreoKTFSXGBh3gJ8/3JDb4eHEcjbQh
UGXRnvpw5yAkjWwIvz/faUWDb+PsxnW7y/efiT4+aAL+GEk/XunDbWohIheyjWkbMsecWokhGHL0
wCstGCefCqCPgW5F/oaf9CiDvRyfcH5FAHOlev9wR/PTh7E+aDAGzCZpNvBh2mAOBAHSKBI2dZBc
gsL0TpqX0v+sn/qrMcbq4EKRxL/0EyLPLBJXgK6ckLxtKCLvYpJf2oFp79Wxx0+8oL8aUj9c6/t8
+MN4jkx76bKF25vhCIit3BLtuK7/sdeQN9XiMif9tA3h6ieiF2FpQz4i7PKdM2ejnoz9fhSA8zpT
1xqaJfdzmtfP68b7K56mxB/ubCyWJY+YknhwJsdzCOOEnPGWntzWypX5ZUZXipaVrVTzyYr1QUN0
GjPvL/1hto1bt5tYPE+XTq61oNoQhdY+AlE/Sgy92QMlyLPPAGL696Xp/Qv6/qofJmBSW7KmmTuJ
+xv0PJK+MPtmDBzjq4oGnWZji0qyks7AVCBso0RBSEhyHwrS7YRWLL7iIGn0dWobb326qJUnnLRF
pJK59bUMFxHY42hhRLVU+j6d4vaX5K8gZaFv+RTTq0I2O6M2NsrncFTN8zkrJsBthZWsFXr3VFlE
JLaVabV7o49Cr9HTMXB1Nds0kT0d8roDv4wErPCIwyzXNeTbu1w3wqcltsg27AZokiQDh1hqB70j
8adO8uJZ7UZ5yLVwvB+yrt4qi6nu2k4Hn+a4uFRctxtWpa5TJ1bLkNtuRLbJ7NzcjukYXxK6W6ym
0UhBemgW3nk1bncNgaHPcPLhA2SQetdkIuQHzYnU/TBW1dGGDLYpYcA/5jPJshif1FRZjUYBZDgR
6JCJ75HavqyjwaAMmk9PZjHV5SFZbEnRI0+vZtOaUfuoUydWClj/8UXVZBJECdkyPuWPPA1qRS6X
eJDCahe2bim2SWogvU7Jlr8iX5NenwxxP8WFXBYihmM0u6KjmOpx5LbJtbUIrx3jEcrwKJU22g1E
GHNqIFeDxM5xfsnUfC9AF+/mvEE7aLsy9RdSbI5adAJmJ8VY3Meq1dFWK3rlViEaR3hJBDWj0YAS
r/pQrc+UOomfEwOztZcRjH4pilo8dB0i3ZUoTCJWQ71o7lJr4BNljfEaFyb+/RCHFoUXZOvS0vWB
LkXRXg2VYh+LxcRogzaWzlKBxA2S/wOnrpkattWtW1Vzbzsq4ppnxgioowz0Amlj8xFzEHSKWhBp
RamrXvcYDQICEZrbLjLdo61E8jpX3TusGnAKLIruMPLTsAnIAYDZEI9OXe4SuruOR4XBIApVaUvU
20MLvgEvudy2hGa8dVZn307KAGg3ray7kQgooMzJ/FRB6roBttx6pTVQd4odewiQSs4bGG+0USyK
Js647Kxc+TZYVIqGuht9goHn1cCretAoIa+0HLhFOpFyPKjGgiVS57Ts8oQyh6RnO+uWM0PnS4NJ
FlJ1Mr4sZj0FbMbzi9QKW99VijaA9I5gPcVDphWctjMALVuHFpBQY3HvJGQ+NLVGoari+Kq26d5N
tCVI8f3gTzKRNhs0kPqhNPxuoqwy5z3ltyr6IkNlBrvViUOf9/rtQraR51JZ2ZmlvqxbRbb7atE1
rw7zZe2MGmSLvlZuq67RNq6a0m7EX7qreeZypathfTDzkQaCPYkVEnket9MTC4fW5KrKUwK8Qa5l
x2EJl2StZy1kobildN/3WPSEKmfeA9n3UGZSi3qsTVw7iut4fmgM9u1NbOp3uVbUDxlE29HvnCwM
iMOSZ2qLxt8bFatdFX0EIYLliiakBT6I1mtgCxDjK17CZQMwnGJu1DkbfQrbs2U2w9gPGzt8dWoF
X+VML8anQ6aeK9Gstn7EHOAncY7O3prjnU3G4ooYrE7xpaiGh4FG3HpQlmzdhKF+aOPEZbfi3LSN
UVEF71smClWh3egVBvDzjdtW3WayO7yddHYgBeVmEx2A3Dn7mGxMf5TmEDhRg0qyk0+ZrBhfMqlX
0YD9jRIuUZdO863CLwcpA3tGTyDWiuQV+kl1Yu57e2ie6tQpj303CbI+SHDH2ktVgYlr9spoFNIP
nZGeemJbhXalZWgNYKZ+G20D8ZwblxjgWk5sBMnLUcrzkThJXvbKSY9SrdM7pVsYpC39evmWxHTM
mAIuxcBK0C0zs6TS3vc6Xc6mUySxFizPJYA6v10w99oxyI+4HjVfRnB5pJK3l6Y5i0sZs0vRtMQ8
kvLR1o9DDOcIT2N7RlRJ5VeZ0z/XqV1WazWBwm+r9bNJguc6tpUlhUjfquPrZAxI2DWxEDBaRMu0
72wxfwkLyz5rE2a2TaoTZJp6Sii7vaoqs7ObqiKL90R2ViTIxGFXZNtOOAMdwNGJptWUUYXzUzNx
sYboJbbJVqgoDo157sMHbTKKF3LyptlHK6Ys53lkdq9YkWzoS4R3EZNHR3Pxa1E1t24IKXGktkbd
R6jKNYaH4qIsl0+Yf7/cF7FHgUlCxYyj/Pt9UawSVNrTkvcd6fU0fLsKbc5LtHyijfn5xMluhLMt
qFEbKvLHY3vem91IUZJWn/Iw2TdN94kF/ufjpoWT7MSugDUAhPHD8bnV1YaUlhC8TDdyHw8hyZJz
9clNfHaRD3tIFo6GMcRNCEEEipGu3BgHQfOJr/AXpQDuBXivdkIfo+n88EhqTIwtrXQos5vuUe76
zelEp12Mq3H3OSv459MFE5sBkpgsMoxv9od7KqexImJYW/wqNb4qjX6VzvlNHeXPc5PvB9V8++Tc
+KuB8OP1PmyGu5lWUdF0SNJ8CD+LD1/3ZoCN4LD9FoZnHOPgs1P6z4ea97f4YSc8F/PMcpowowTF
OU7yrQz6o7H97KD6i2LR++t8KD+Eos4oqnBrxuZEDG7P8HGvrbV6+Myq+MsTxY9f4ofDN0uLS9GB
h7awLyLps/cnaN/TgV6oQCOF/u7xD5TrZ2fRXz09S5iQPmAFIbr+MFrsNCbisOUWO+WLEX11wtXf
D49fvWGU2mxKojpIXOfD0GfbUdWOM6r+4nqDQyBrvq9IwPz7i3yfDD4ejTh6UiN1TwTrj6YOPBRD
ZkkM7cOaSJ8A1/noo49ZsQ3alHfm02dVg19+az9c78PjImTTle3CXdkMwsy9LrXPpoxfzeI/3tGH
7y2blhlN9PehB06PvmRcA12LAmcVIYKCW/gVLNc6DBxOFJ99m7+aQX649seSSHFKgDFGqfpkBaxO
MssTpI/synQNO26zBDrJS6v+AYDC5pPn+HO920KsbCKMpihPuMaHF46+n93ZFWfV8oiizOvPFIIv
qF2sRJDu409KI78cNT9e7cNTTLMmiciFX3i9B7BV9osBW27VrppdeKgQqyEx+yOr4j9NmN/EqTH3
f/OGNs/L879uOnap7xoxpx/6sxEDc+i0YQE9q1knJSqv3L8bMRTKXBdOBT6A7y2avxox4vfvKCAo
bGxGBKzz/23E6AJSETHVoOx1mifgF/5ZI+bneYzLGxACqP2wGfm4qyrbziIICmGfZvfGOlItCHaG
itU3NVG8Td1JUkLqhUKxbdVlUGsIJtaCvLH0WwVaiZm2fmxiqq5lmgaa1B1EFKm6z62OaMr4RWhv
VGOCibCkecZRkcVbBZ9HaVYXllvQMShpR8Yta0CnBxoHOApfh3ROHuI2XeVmFW+KiVTOvr6JDAQC
da1s69hF5aWNWXAC+aMntVNPnZAsDjJFimB8k5MADdiEpGZM5m1ec+yHAwPKYmmlL5T4uZmNF+wF
zWVzwqrEEjphS6WJUDjwPo6FFlEUb66WPk55s45mvNuzfUtGMtI4YGxF+2za7KbaCJAshyh2k9lm
6TDwtHqJtBfcA4e+067eHLtpJ4cpxHP/bCBhjBuib+KS6IZsoP5hz6SETultBshO01aGFfQ4YCv1
cnTu1ek+ihfzhgjD0HwbwuoQIvhpa5fsrHLfI7W1h1xc2GNnp4F+Qo4kZMRYgi9Zj7Xwok2WFHkC
gQNC27Zpf7ao1tkQNf0uUjJKL2q0HxdOe5L6JgJZ9c0yc830tX5szhMNkuasHOpqrlJPi+XFTEKl
1wx5Xa2/vy3/mTh+M3nT/u95w6eTK5/zf/33N5l8fS7/df1W9y958vXHWeT0G/6YRDT7d+O0Y2MX
QN/NJj/pr0lEGADIhM6SQgAuOoJTi//PSUQI+NaqxlGGVi7la5VF569uLnMIzSemHojTzkmH8E8m
EetER3vXYkFYr2u0Voh0gcXOfuv90awnFq3pZL5J0KHwVrQ69wJ1OaYES30o7gmgzBQnWdeVfFIm
02ipodQhKFlDpnJVZ+aMzjQnC48JQcuz4aJ2lKTY20Btlt1UJLmOGl9m0R2hYEuB3doYolshddgR
fQMgamMbwzTfh7bVQvcsiJ1tD+Y4qdBYZxJnAyPVtGo/y9hSkSJbvbta8l4Lt+wG+HvkhA6LY0ji
+LaJrUk9UAt2ET2mL7LFOTrZ5rcBw2zAuVcaPl+GKdfkXaOTrKtp+Uod8RIOvX2ehnV9P1TZlKyp
Z4vp2Q0LEDdO5rgXYZbqS9ArRnsVLm3eDl5SG258HGzFlDugV3qxm5uCKTVJKymRLJvVCIOC4NLG
QiDnKkTRgs95IiBjmTdGpzYkXzh6in+XWrRCkTOmydQzs4KYDdWqv9KmeaivF6Eo9U2yjPjIq6I1
lk2eE9x81QxzX66Ktqqsa0M0c/mUDZOADDVUyOHrZYEjFkrGgucWuRHeJkodz9thiqP0Ffnt3K2k
Rgtoojib3FaJ4pIs6jaOuNHRF+P4W/CRn9G5VSXp9qMJt2oyRHpp5kqv+3mT673Xn5B8d3mc2szO
MzGsVKRKZvIAf1e88ATJ7LrPaqUut4OTF63XGYXL9QhxuQcOBC9V7R3YXwSTVFuIa2aNOaEGBdGS
Plt4ZA5nzzIy2upOH2aiJfM6jglwKijTbaOkVMiFJe7Oa+Zej3cV6dHwlMjW5WRH8JweoBntx6/L
UgoLRhFMBRICKTe3VEUWrxjF1G/EIJ34epkckpE9W+3IZ7W7SLuvdXKNT4GKpRY49ZKqfqxGZbeG
R5cDhBqAxvnWBEYO6WUxfk1lYkMTkPgNzmZJZojvdIuVbfIsMcxd0w4N2nAplHqTddHo0NXgMNot
ccVHsjT2sXnv1OfDYLnItRtCO1GU65P0tHFhoMWhSEa6Dn1kXcZNac4HOzUO0ggxSptxDLlIHSpx
ZrtUZm+bRtikB4d5cxZHAo6cHZ86M4OC5JRMI2H6ViOsr+1kLBiUIl1rvLJgJT+UeVx80ZZ4Gf08
no1vRp1Y4iC12B48ZOETgbadAr9Paoq2nqlXjeuOM2jr1yPPuipIUDVbGUewmUvASZoaJ6WntGLE
39e7aPwpWG2yNl8Wv3en5YHRkqPvz+GoTO5zUXc9o58w09nXp9YJPX3qcAgkQKMesojMbLfov2iZ
E33Jwqy8U7TchhWYlxJcnVJPX8Ywa8iJFvZTrYdjRnSn49EvW6ci29d5WF4Sjj3wQGrkZ7m4HGed
sqOCPNps1Q76J1a2al1WefOtiCOCdgZQXSeYBGhgye3YIokgirh62AEPWYq3LJ2WC7eIO6wUVecC
yxkL85BXInvr6YtU52NcqXagtRrru4blJDmbkCInj5WcKzVAswfvgrhJkXS+QYxgGrSzmefnxGbb
Bm7AljYIAEBLfHHVTPIpR9SBbTQ9g81yFiB3aozIupmqnWT+WJ8Sy5k2BigurqYU/UWPnKDf06EA
1jP1ueZNURItgWvzX7csN5BCDKJ1lSDUUmOrylEhXsOYqP0PXfRVr7FEpDIOV+4IgevEpBme6Ytc
owbG1WN29bp0Qec7Ha6Nvkic8WC3Oonas4k2dFeCpNDYqulzvi5jEY1UeF2GA6LONlop9PnzoDAM
gwqu1kTaOZHg7SErqI7DVuyxNqcl2LKLWq0hsxoulpXSXIDEUZqfzxaE6gBtZzRSXlwRw73NJoko
fTQX9WwWXYEkT0ZYq6JW5sDr5+G2zvMo93HwyfMBFscMrauMpk1d1SU68S43MT05VSafjZ596cHN
Hamu3LRb4INnTNRofSf1HB6pOW/mYSw3saHKvemU2o1w6JX4IwJQc9tnuHR3zmggalZjsAV63xU3
ujFG7kGPaI0uhjPScWlQhjsF9JAV/zYwaDWxmDalqo90bWKrYPs7d6okkzTJYnlXOzKyDrWSvYT0
CgU+WdflXNiOlrM34gVAjpeTnxeuRsxi+YVN58O8mHEdvFYCmEogB9VuKHaFeSx3NqvqeGW4bdKu
EPsiijdro7MDMdIfKlt7bu6bwmr5qdgQK4qH1nZKlqH1Z+qEfNVG8tI4Rly9aWVm1QinTdFu+zxO
Wi8NaavdTnVin6tqO7ubKJF6AdrcsuVmNmu9ex2iItEISE21gtcJD/VrLfACJ3ScIp38hDxJowDG
O/FXjJEXTUW1uKwaJpvXsGIpd8scTJPLClA+VZMpzetEraPpTOalXftJaHybwde5xBp3cXPMui7B
SZTHscR/N2PHcac6fVvKrpjWnHygBuZoulajU9nidGpZjIAWlRlfM7toF3WIL9Bhqy3ECilERcuw
zOkUlm2bD0dlZEw/KoNtLOtl6af7MCek9UaO6dBjJ4mu0wTvMfTRRrWqVTGSgu1rs3zVhKgxMLWi
npgYi0We92mc0dFrW/moFpHWBDFin/vFGYgFcNtFeaBjQEeytIy0WGe2no0UnIeMyUaD6TgXtcWD
cjucJ8wqUlwtUSnUycP8tEwbY4AZC6PQ6fewiZjJ6i5UBQSiigZN2oSO82SKxLhrT0dV36779FE1
W/N5MIfuXCGTXN8WpPJgbDVppXpdGqp37TihjEHMrfo5vlzteuK5cQbK8iU/whID6Rq3Oa1RgrjT
QJZVKXfsZ7EIGw1pA3mdZoe5mmuGr0Ek94ObdMM2mwdVP7ptzDkUA1+S96jYT6TYJiSgeKM1jXTZ
Vem0rbaSffZKkQ0OzLwQBlJf2Jj6ymG7B/yyiPEOyrIfzmBQNJ2nRwbhnjl8gs43Y8t6C4e8JSll
rKAzckZlpVdtN3/JaTDPfqVpzWsM1gKHU1Yx2bFA19/MJRIXCqnH2HG42DVzUtysdXthuazLtLlW
+5KNZ1roM3Q1q63p8IV1clEbBprIflTcYV/mDX3ULmwyv1Q74LcpjUbPcKv4yhg0exUbDFdPr+zI
oUmkKzkt6jhll9NKlwoiEdT1To0Iit8VjVtgqSyzped3ERjt0uAqJcakiSh462WoYwGSHk1A/Gwl
VqUHpag6k/Ebm/O6KMrS0xcmXdwh1pS/mpnRfp1zGrYb1UmV2q8LN1SvB3MecCW45gjM1MiiE3sn
nU2AaqHtkFHHiVq2NHvZp4G7jJ32QSRs3e/0NrSSXZ/2qn6miblJn3rVVL40mTrru1yUfN+G24ws
ddR4A95lPJ9MFxdLVotuQ7cWbhRoWDM9EMek3lmc5m22ysaNjIfXYkiIjusbPVDH3rC+ZWzRr9TY
qbSnIe3p2HcZ/cPcmMb5NibNul6JvJ5drKWyTDb6OKu7JepT/WKcUnYVilJV3XEy1fGmNSqcCGxE
0A9YZWr5UT5MisMDI52PbDr6PcVlFTKKorWpLmVyXOZEbTf1Ahv1KhtpixNCoUjfOS3G0NQy1yhp
xEINYVUbm6+t6JHI8o0Yi+9YEkZbB9IuwbVjn3Cg/zmY40F6/a/fTsXXvzmYP9dv/7p/k69v747i
/MwfR3FF037njKvBdnIoxJ0Q9H+dxRWyoXRLdQko1OhPodOh+P3XYdz+HVk12cpwX06hfQYFwj8P
4xzh4XIyfwHIcm1+o/lPDuMfir+gy00KzOib2YOdGo0fYQJzaqZhm8w01AmmMA2EY9ODemN5GEhu
4Z2Vd5+V1VFsvzv+f78kmbWkQKIJtk//fH/8lwm+E8toI0/BtRWYVvlN0QAS2fNhtK8kJ3IxP5K8
FkW4IZl2EKHBbwNyxxtOwelFmYRPiqGfV7f90HlqJFZq3flRJDdmH/O/heKsj5pDFuUwstEMEFGN
EX3d9JgKxpeqvNRUXG0UHlUlcCAgSri1U0lh0phWTisqQHPhPnYf6ywHVbnXum+VfdGH+ZlenNfp
11HAMh40c6u4y4VeTG/ufNPYM4BrS7KDQePQkHDUu1ArBbjJZit6HF8DJ8zZUe5C9WlytOepgKJH
o6l1aj8/LdWnshrTczXnZwY6rCnDyek43XVc3Toz605UXja2eWWF41Wh0HDR4rVWxyhv0E+GkHGt
Yty34jZHG5pOeN66rz1RJpOSV75w8qd+SXxhbxxJREO4dDzfEctakq1Is/erMt40RDZ9R8opmOe6
jVJ8UQcShuYjlRXDc2p9XcpuLXuNsqt5YG+A/xRY2NQddCfeuXkFMnhBclB5YxWv3Ixglf5iGKOv
fWWdSciPdjSs9R2fZw0r2RPlWYhTy0nrg9rv+uY1c49R/Zr1sB4bnGnH2Ok36XSbAEhuzKPdl4cp
umESe+ybgyNvVL5X1TwDA72hkg7Faq8p3bopLp35xSzzfWrchLVcWVrJ3vZ/ODuz3ba1LYt+EQH2
zasokmptWXL/Qli2w77v+fU1mCrUTZwgRhXuQ+45ODFNidx7r7XmHNN4FLQfRLpGZAchKtL0jT7c
DijwaHvcRqnn55sZosLQsw8Aj0ocDO5pd5/q4n1RnmVrtKtyuAlQAymhZwQPJnQIRXttfbBk8UOp
Zd5Ip9OS5ZW/xOxyv2OCUOllGucPNYV6JW/N8MHPHrPisynOMjREym636NTNNO7QFlwt810J3oSe
zXe8l2b8xXw+Qrr3DbdsF88DZIQo8ALppdSBR5bHKHguWPST4NPPnypowzpSDf4GwqEbg3jD1rxw
vHgVFlBndN/MICPH8Wz5B0EUDn1lrKjVQUjrblf1tgBzHBmjXSmcqmNiqNTFuglZ2De2MVZubRRw
P5OYM84wGwUbOdVKbI5yEEFbatYpp6Yadx9lvCfCJkAGhFdyOCIvQ2W11pPXsCs2BJU4aXhu288s
8tepqWCORxVUgJZAB+dGBEvmfno3gpdpWuk2tQb0z6187I3YVUk0m5KPKvKdopjcEbt0XT5F5pPa
K+ApFrO+uTbGV1lQToALVpyjAWyoC6QVxPalTmqnTEnSCvay8BFK21g89PETrSU0bFdjBKtMoM7i
Pc+Ya/MNzaSYlR1hAk1KuIkwiwQHWeFLlra3KqLEIYH7IL5nwriRsxeZ6OtYnPdJv8PpAGzAX5ea
5GhJfVA7Mn6yVz2cdtpMrkCwEdDSTPKnqsHTS29KyX+O42Yf+QlNmWFNxUmPCudpdSlqeT3p0k2g
NG7PEqcjYbH0pxRLStE8cZwiMHO2e5H6Npnfm/6+9y/Z2LsEMkkdtSB8UQYLbuY/isEjljxvUE98
UVDPc3pDDf2RZG82JhbGrrI7WCPaSCUgMmdXgG5ACFLayJmFswjzfCpeUZGCxjyOASAEA0o9gMBR
IcVFe5koX/iYIwj/pBLYSlDe+WPkFb5PvMoIy6OdPiOZbaUe3CHWXK0BHTnTaeno8+ROg402mQVI
GSikc4GvDWM1IswmXHDng03HFy2mspbAiQzB8pyoMNjVNd27LVislRi2rjD10EFq3Pe6rWufSXms
m3gV6TkbSINMq8IHmGa3WSTuJpgODffRkzU2Tis8Ra5U4KjN6wstDy3raVOSaKeLP0pNXY2FejHK
ed/Ot3I9kH11NLWzJV9zH2VH368VA3WeQTiq1K5LXV37WnTn1/y95Kk1AVrJ+bYJCeea2Il6l6Lu
NVHMMzUSzs2OB0sVX6su8ERWjnG4NaBMKH14GvgpAZ98fI40vB4jyeoI0+q82uRqvk7yYRvo0rFs
PkbqDGO8qwD/9Ea9nWXAK4qy181znw039JDWnfZZj8U+nQw2iTcKrbugzFfwIUAw6O5Y3+jBZEPy
xXWsbwzIGXkVrxKBDjLO1rpXIeUqJGBpTkjgVcIcGgldLpOJrmjOLCMkpm3Pfwl3xJ7Q3Y0pYVmG
O07HxCfjDH+fVBRe09L7qvZiwNAJwMaArJq+5B5QChga1S0VvED6e1me0fJAcIF82s3iNQhvivA2
hWkRvwa0HjvI04PxPgSVK0fbLDzN40CYIu2bdSYR0NCSkVVzBfrBstaTgjCD+zXhw4V3kTQedIZa
aPCW2V2crQL6ipwcyuc63iRa+BDGw11izA5g6ArtTjD6W7HElZ/cGQdYAvQOvISHqyLLEATebkCL
YBXK1lBY9YrpQRn0c485PWl23Ty6EkuMDljXGhDhZ5cA/jGbw5OVPpLJfpghVlCqXqLkGE3+Bg7M
TVbNm4Aws0KIt31rHY0qOP1yKj39twbkV0Pb72cujndMfRj6GBjMcOP9dwLmLy4BH+E7M4/2Hf85
KVGJN7jwizffCRd+Err+I0D5eRkmzYyRJFKm8QZ+mexQjyaVUGvXERKK4r+IILr1PLgX5Qugk5V1
Q/pD89zuyydpJ+cvVbix7BIo24pkpDE5pmbgRBE66GT2AvUtJgROBinedGxPEi1tZsp60j/6JKKZ
Uwel/K6CtxwG93QRJpwj//7I8Nz9dlD98244hP9qrRCNEMrlSK0amq4a4gOs6mchRFkppeMmD6Rd
n5zqwDoqtbFuYT+I6KPTot42kuF0cb8tEhQ4bIImZX1F5AG215UQnJOR8KtwvpR0X9CzLC33RdFa
Ym5MYg5QWja8zKWwVSySV6ChqkVoT0bngCdw8gDEhQrKuX8IJaftq1OrjJ6uPekGWAxZe6kD8y21
6M35UKdOkRzRPH8eOsWdAQ9HmX8cy+cqwzifW9pFr29T+J8Fyny8zBnYheIeHsFK5681qujQx7RH
FgsrJdpvpuNVf+QEtNSjadNZv5l8UHEZw6do0EBSNNkb1oqbcZHuBq2X1AlkaFjC5IcUpbju4oIm
zmMA+ygIoF9XKT2j4EXvCRrUzJui7rYSefCBYKxL8RACkEelPU6Zl2flqhvVtaH/6MJ+G9fGPiy0
Ld37VRa4snqrSFDPgHGEaeKW4yUEMiUSMKjhJ+pJ7SmVH5UCT6JofLjoAXmP5meQX9LAWtf1Kc4A
4BXSByfN+6i8E7Q3pdLWpUJYiPiE7vyJuRWodU5AcDUryZYJQJyGnSRxTiOj1TcOOtKZfJadTIZV
EHWtsUpFSI3TD/ACPZgPg/VPKZ+y1LKl5qbXY9gldyWUcJ99i9iyVViXnirJa8F4xOm+1olblULa
CaEni5+iDycFs/1KD4K7kSgUgV84wskRMItq449apOWuI2fwH4sKrjTn3vMweF0xc7ywbnBfAGPI
YJ7n02ks6aNF8bAsZJtJPegKPS6USDeccUEHYBcYnzlqVhkDq6pyx8jwyuDY+LGTqB266xe9wFg0
a/d6kF0tqoZWUj+SidOViAy/xcdl4V2oTpr8IGXo2wXpli7gLhrHXZsPx1R8HuEmyZI7CJ0nWvdq
eSdar/B3YH5Qh3SV7iTjHg0MoCHNQX3CifG5IUyzt/ZAXeyJNriZ1k+z0a05XW5FIm8oT1hBxgdZ
bzkvQjE3pdNIpoiEG5PnQqU3XccnSxBpR0V3Q0dK4vhjBKeSkJ+cEblR986Uv+p0wShIJLgajXBR
lPNQtMcpaT1VzXZCSjpNBpgoHDNHrYlv9aed4esvxRw6hTA7QyYdG6l9HsyOuKnoZRz0H2am3lvU
P9JEBouUO5yFjoVZnxsBofikrEWLyVzB+5HqthAMh1RF5z2jk9fX5qA8tOqhF9o1KK9rrl1h2blm
+QMoGGkqut1SaU6rHh1mB9Q1CPZGZNhVK4EBp9IJIK9ZP1DC/KiH9j5qthM0EX18KKNTT7BMPbwq
kX4U9XUXMRNlcsDaWw/lVi7mEwNk0BExe/jtsGzOIgWEP/I1ajy8PN4mLwMRUt3so16fbAH7y4Dv
JZsOfvlSBO9lFgOQ4xVWSspyUNaquhW1c55amzEYz3BKgmKXoiuJ/TMeusd2qujz4Xywm8BRCn3V
KVtVh2CPJSTNfIqJaRtVpaNNvFZ5W9p1Nr7kmfSNWlz5yfb7feuSlzbNsjeCr8Du/vtir+RG7etT
dbUINGpIiRdalH9ZafFu9+PbHA9M4tTwLS4jWoREn+mGo/r+2awtdjYtjtftbAV2a5xG6uFcAWGd
FMREwa+L+ReKRkyV1oCvsW7ltNnq6JeymYF6zdE3fypIwajF6ihCOKcnuNG78CQOcAgFsrJCDLcM
2lSNJCI1Wc31RsweVd6ZIackwp0ZT+uYk2LfImAoJE9vJM+vzgFN5zjodhlQTxE3RyIVnkAjQyw8
K6r3TB6YNhnMnd7C/LbLrU2cB5+C+tl1LwOnQVWCN0ji7pyXXjjsinQBRdGGnaXO1UCbpXK4FRTx
QdOrfcawvctq2s/9kwVVtFDSLS6V95IIkEEZSfkIUtWtosfSD1whJGmCaCx1WS3ZIX2l2w/Fgify
q090Abc6MR1yDdezzbZCn3ktnBqdGCaO/ARbWTejHDpKDhtoQnyWm9cax1hqbKLUd3WUoqimDiKJ
vZHUvfa+mw+HiApNAf80HeMQdQFvALtCpVZ3THFXARVcxNwaE0bPPFwGwIggimhjv73zQ82lIN7E
8VMi6yUZYcNlwl+Z5fpNb1nEU5BGJ7McsAbHDdN5fF9p9VGP/XZZOvpCOyzhCuBSydLI+RYOs74x
acmY8lOSEYQgHdo5WQdadYv7CZ4NCObcdwzWX6YtaJFPaVR6TCAph65tJHgtcy8+ASHeV+2zoTS2
xrg8qKWVJD0b+nOb3IlBt5emgvMTUixJtyfJFO1CM9hRFv2cpULVn9WnqtFl0khiOhFSbNg9GVaO
4PNSx2LzqqsQ31hQgoRZf0jXZKj2QkCERcJmlWvdORg5+vf5SZxKXvDxZmwEaVWHF6YbL3XzalKX
qTnZEFJxigvAVijuzciCmRA6vT6cfYWg43LytD5wQ5+akTlFSbBGMpxK5TZp7md/ZLcGmRSNTpR9
DMlhiHeGBJx64kk9FtY+t6yNNtzN/ZnqfK1NV1re1J/mk6bFePnwvJlgTCrpSEmPm2ZhCE20ZhTl
JshIMigrRzWubczjrfeumYMEMx7QB62ZR6JYWS2D2nx60ywqpClbT75P984asV5DPgIMWfyEDxHx
OitEswnPYpG9m1FK9nhjGuwAa7FtLXpr4iNmOreZYnssYSO94/DAECORSXLsZY5IgbDRazqB7VuT
phdBMmyLQNL2os787OTTsAjGSO0gU7xGDOGVwZoR7ys13ncJfD4hOs6+dRumRDoH/V2Ag2+AyltE
5iEOwLWJY3zydXkjiOozSG38jgGdHlxN95KsMqiK5Rdzym+tCXVOTzTaXRUbpVO2C8UvjKBx1/od
2pO1Ur+Tueborb+NNfNWyQNHE8yPwew//Sglp0Ysd7FGyKHRlbJXd7pFvbPYxvFV1nT6Kt+wZY0k
Y6O9+/cZfZEm/75o07UmNGFJiUD2+tV9409N2GjW+D4BBxPwq6MItfJdmnGSKS9G8o0XR/pd774U
BEtXnr48eBwMSl/Vr0CAW5pcM4rQVeHUB4CZAbCqd14pYATM/5CXokX/9y1Kf1YhzJ2RyRlY5LGH
fWUNDWouVQKneuOC3sEZjpTYa8FpV71TrhzpETvit3kUSwf+94+VS4KBQfEHNlv5Web9Wi2mwqiD
HL/2vmW3PT2IWVsT8/3vG/vLfXE36M9MDS0ihIvfN1xBRl8SR9L7OJ/ysrdZO5EHj2tmkv++zhfO
ws9vTYK+rSgqniOmDl92drlBtWT05pt1aQHQ2tJ6OBaf+bXcmLfTwbwcDgjMHNldonaD9Z5yxjp9
Zy/5Yn36+TsAbcKKZFm6av7B8m+FdAosv7kudAVlHbv6xxKDTMN8LW5K4Zs7lpY7+vL9cTXt50PK
s6p/cU0w88l9U2iuHXZObzEGWW+onQ7Fmq3c+/en+5dXQpG5L0ZVisK46suHG5aB3jGAvsoKtYwW
OHI1fnc3f77ksrKcyCAUoRjlHfj9QUGZVuVN3FwHG/vMGrbBbbgm8sqP9upadMljchatT2OroPC/
aZsov0tVf35vqiZJooR1n/nYV7oYrtwQB7F8BXe6xnbewHMQHW0vOpkTX8A/2u0Ghs62Ib3eclTe
SZ9u3aa241dyHi/dVt6Ac9uE38JD/vZAqSafCC8oARF/AIpQb5ql31ZX1SvvF1RH8Tzb/qoG1PF/
Tcz7+SEwoITjtCCg/uSy03afyYrkWghr5RZNgS5/t8j9ZcXhJ0sclgympOaCsvq11RIXvDTIL67R
j5gFDSQY+nhc+DT3VMXWXeyB9rBrY++7F1NeuCZfXhUWVZMfjzbVALTz+4WnXqmEks9xYbDkJ4pF
Z/H5MHty/TViVuKi+lXysqwM0ROBcv/3t8eUGDhhOGMkyvv6+9U7GUtuPQ3XOn/JIBiPb/9+OfU/
306V6TOq7kVrveQr/v7zEwQpDWUXowrNZgU04RnS+kZwcDLM3onwIWs+R3sOcmiIKG8LVKjq4kYm
wS4iHo0OTgXvnhGA4inKq0S9GMCoFEPVJeJLrQR0ROcqGdcamraULT43NoP85IO2zSj12uYsAI2O
UH2G3RkR0GYUR9r7E12ebWq46bBTabOiB2X6SwOqftJH3/PDm7ahe8CMsWbSNlVeQYe7DRlnJkxV
u20lfeJ5t3thaZsrG8VAgd27//7oGKN/fTBwDossonxw/L+FiPbrEylnoxrXyfSuegHw+XYTbdK1
v53vgOO6+YPpYJPYfHPJpZ/4+7O4XPInPNFkyftqEpx7sjCbeqJJm54yQqdaHr/hEPBOf0/K+rMh
/Nu1rOW9+GWLT3KfGDNurxnJfiaidQGq+GXniJwxRZGXr+FPdGL/vsU/93z6WLzn7BM6Goave77R
h0MObuIqxIe+vUziTTDc18X8zVUQQvz5SRIhgWfBZK9jifyyAaZhldYsNG/ZlG8S9G5LRE9kx2lP
mCm6GX2KPXqPmy5od8IIaWMwL62O//5jjkRHCa6p0u6L5K4WeTmeouh+0j30hHZp4jgMdwXYYrmw
8PUT6DnBmtefJk3xeiT+fn9rMSMf5skVkE8V8hn940oYodxewckPItI0BVW43EwvhPlsJ4w8SCrX
pRHdjKNr0mbLioPQlt4YiW5NHxG2hz0JOSPOdGOV/UqBNTr06l0v3kgw0PUOJgCEC6F2YuxGqLbW
mv6aDwlRkY6Zs2wVhF6m2XoOWl4c5nvhy1xg/SkeGNgfpCZ0m3Dad22y9k1rpXXyVpvCnWRRr4Pb
ALVty2O7spi1ZETMlW2zVoZgn0sPQTWeyYne6aKLWn3T0OuvpNKWrcqelWvsC8CKR1cpb2usE0N7
TCAjlyG0J3HYTPUnzolDbH74PbCc5F2mjm3ov9Xiu1g99rlmCwoT8BO6OMpY6hHpkA+o9ked4imq
NjU6Byl8IDr6fpqPyniaEs2ZCjoAMslILGVykyOleq8lemKQpodpWIdwgVUL6MdM77J0DNDMYvkB
KrXfGzdVhAzCkUlIUQdnqM5DPoLf0HbIx1blqNpzSUNnyQHgpcQyoRTvcfZkiG9TYLgysY0togyT
qg2SxEoL0ATHkztp811h9QxhP6UyXg2qCrirYOCOEs2tza2PRhf93DoMfS+Ro41omHYZDxsZlwn/
/Aj6ZpNO076Y0BKY8d2cgQCIYDFrBIS1OSu64VUL9FUkt5jKXFmakbDhMIGJxL5H2QvfFOsMJWe9
MqvADpA7KKeeLbZD49N0BJtabl+qdmSYblNijRA+Y/Opzpec0B8xQVMVGYeBKR3o9Gwh0WxEPsdO
MW2pP+MwQFvA6rRkFjbZxuyeA2PL8Q1ExkeElgVcszdJsDyFktZ8xG2OGGlOyhC+Sklt4RTjZ0Vm
tEXJSuyAQger0VeiUh3zOdyMBjNjH5Nv3F3JpvNSX31m79lVMUngeeBKVrTLI2GTVfpdqE5HHZlK
0P/gFdnBzHkYh/C+kKmXyx+0IujlI+NsRDren5kgOVb2FJjVDbUjU/LwHHTEn7d0mSCj9ErGd6Ou
DF5FQRz7lZhmrtKqT7AxxDUBCbdEvNgx0rqhnmVXL1k3Kho8TTnfprl26y+hqiEi6pUinsyM6W1M
KWz1yQaI/NpqgueqqNYNJHWhGJw49l8JCkhXFU0gG/EkT6/o3+dEbcdlrX+3MP7sYn7ZYoA+LlBL
OqDox76cpaO0F3E3WddknFxDJhqAFNwicKRa7TgOjHedJj77XUq2jnDQfI3wSBXxu4L8gO5X8ZJC
VwIq5Qt0eHK5vVR4F0bsD9ThpPnuAK7nGCqTG1G4aAXwyp4oP22jjvEWstCdheAz2hSdv45a/bXX
VP6iNe37nmdWmleEY7flNppyJlHhvRCS+NgqdlMiOu7FC8DNXrsFVrSveVCN0TXK3cwsJe43qXAf
lECuNr3BKFEBAiZsaLjayBCA7UCbYWAto5D0d7TcI2VYJYxAZrJJo1hhGQg8oZGfp4kuqnlVrWfN
JPY2bklB3JXxOUV/I/Ny6/6j0uwa2tpKVd3I8XvUTU8KD2QIg9AP922zKRSCTxGTxXT41Wiwp/ao
CfmzBGK6Ttu97AckTWUpNgzTbS1kmkQrGeK5SX1HxYgZo/xAZU90bn0j+rmdyvnO8qklGO2DPpCL
Nz1VbuYBbQs7SDt+lgXhiLqxT5JXjQwkYBCHdiRDUi9urbo7QOraBTrdpeol1KRt46N+aDYNjahG
Tld+Y94lLE4d+vWeGIIoI3eilr3IEDbyQEMjGTydKGMNnPXId0J36a7R+5ugYhbSGHw08kYPZZfx
D71pCzmDIcSP6syDgpdmF6SF041gPyt6B0IUH5J6oTmM+rL+TisdCY8UdnaqEnaPDbaonkOluCaK
vuubHgxawzanyMFOFvlkYbI13WcUvVdYjZPFwiC+4/hdycOHOPFnmA83gt7/6OR9xRppza0XyAKS
wIjhREvKFxaP7DS3byURLwUBV2Y1er0ZHpVhbkGVJ46snwQstlqw0xrMJtJDWb2VwNtRybOuzmzh
w0bhmFQV/r1SZhmSrIsqNp6ARjJmeIvLKhQ5rWXasZjEvcZyH4JumgsyehttW7byPm9CggVY3hFc
2vNw1XqFuDPLwcy4r9Rr5Gs3Y6U5EY6QtLvNTf9jwDdstiwv4MCtezERaes3tgjOnuTUlZ9OK1jj
q7khU5Kgbs6rDQom+ZbF/KFqsxewPkgpsmofmdgK6eohSNDORpGcAnPHT3LDtNsmkqY4VhBxvugu
/dSgAEHvn4pHcQ4eibc/zeTS2NNQ7SI2LbWJzrmWPzK3WsWa8hH65Ss9xZ1hBjdtxPJYJjdJRIuS
ByZmB+0HcWfU2lGeETuXE4LLXqh3cWUA6NIu+Ae/GeP8td4xlkYBoGw86l/qqR7tf2wV1DsEmgbh
AwKtf59f//LzF64GhkcNFo/69fw6aHi01bK+luhMp/JB6a7//vl/O7eqosYYCpogBfeX3z9L6m7u
NPPau/U2p6rvXMHLvsdvL9X0113g18ssx/RfDv/mNOs6ASqfHNmAUklrkis82hh2wjhgF7s1K5mt
v3PgFDf6+d93+JfeFJOjX27xS6Uv6jhVQ2S8CyZHOwD0WPtuts2d5PJdcf3tpZbG0i+3OfawCLIe
zaWj1yvDnTfqNmENctDOEfT0zd76RUm9dEkAr+CfBt+whKF9HSCCfpFhvIif9Vpy+w+ZBxBKSQtB
dbpfnLm339F//tIC+v2C8u+3J+DNHGrTv8ZbWEp3gQNfwC22KJ7uCHmx//21/eXB/7U0tb6cG0ZB
intLa94j6c5sPjKmwf/++T+72F8eyd8u8OVmGjUtRhxf742DJNzNNugcVhTca+ExfsmceU2vzSP3
JPBGvsDqxKBtEknjsxHBdt+85H/7JvUFHk1/Db3FH23+uo79QVOn96XhSIr2OnpN7HfDgzSzFrbf
PqVLI+GPO//P1ZQvlXikax3/m95HlygBHGGbyB53+NVtxrdOfvz2sVm+qj+ux8gEigigI/1rx7aO
xL4cE+FqXdBheP2e8UVyj4R6/W0/468PzS9X+vKd5rExhKZVvrdrCIO8dK6/texkS5XD5dzUEdbf
oaP/sn7SqvnPvX1p2mCmjuo2Fa7i7mfTZj+44Sbe/f++sl8us9z4LwsLEpSmCM2SB4QzTbvlGGCX
mxrGH4gect8v331nf/0gdVkxaRUqLC9f1sywrpUJF/v7iIopKR/q8Pnfb9/flhKdBep/L/Blpcyz
xEjktvrZ7EJi6oRrgrvsckXU4vef3l87a79c7EtzJm/6rEyaik8PXKDDQDtfLVsQrgHbvI0348N0
/XaI9s01zS8v2QT1Mvez5Zr9eskwixmiZXb+5G/gI9crCuLKYWr53UryzRf3dXRh4hNNyJJkVSMD
CxkES1p4G3ikWs62Br48tbNvZpTqnw1tjvwmTbbFOsTM8MsRIpaVphkk49PEfq12/dbv/KOYDj/U
TCW6Jucs/4nLdhtL1l6A7Grot7jRvAoJcjpSLlPtaDGBccUdgA6oPvu4+hFO8oNv9LcVA+7ZSD20
K3OPREzw4fDuM+imaCrkWjzLXXYsEXYXVXKpI8Wp8uxeDKy7IYoJCBO++XTZQP9cyn6tZr/OufyQ
E2QqF5/UG5VYUjx12ygOTxbFRRY/GdTggXBSLOQi5LFJ6WdNy2ce81OkqCs5wHCvGqtuymyx1OGy
/oy+LB+aurijyMJrWj+iSLdhAmNVzkQPGua+s9oHTbYeuhG37FRs2mi8llq1j3ErTIEPAfTVoGcA
oBa3rWBXonWUktguqo4S92hS3gths2lx/FjRS6Iei/pRoPtTYX0Rn+vwzcrP2RxtkiQ+YB1FWNls
A6naCMN4ZFR/SSkR5yUEQy/PSXOulwaRGNq5MaEEcUKpwLKq1sQt1Tb+XVew8h9tsBNrcwficTPS
HgsIY4olr4gItojxZVZFurLE7qjT4CuEzJVmIr9FujZip9/KA/oZ5BCqEONYUW7w068tJcHSuA8t
+aJiHwlLLyYoTY+PDalmYUOvYyjfBX1CY4jCvSMIE/muPkWv/SR6VEwtNiJJariFDseTZ+I7QiN/
FpPspuXRgkDb8weCcl/3lL5czb4n82CmuVs0sdfi0uD0jy6FUMk+erWAa2t0OXFFrjnr2UjYkNxW
G3rbYJhSF8Ge27YPBf2JQiMllepUZIgxzcoxmSmP89d2us7Nozxeo/bSI8g1Cck0aHrRth0DEg/z
cmXRy5uttzjWN0FdbgW/2ESaQoLn3oo1pwvuxExHe5iQCggdEd84lihb9htcSOeAuKZEG7fdGB3L
imavrjsVYskuOVjRR6+KXpPRlixS20rmZ7NLbYwQYvckwp61BtVJow0GJjsePGWO7ng237Mi3cyh
uMYFjcJGdDryEZCNjbO3aOH9ARD6EGECMNdy0NM8bYhzzs8s8HcRDW65ik6pP+x78z0uZCdRpn0U
py4iFqg4bxICbUVJ7IZfCyew35zlmSrnjrLeSVIUglOAjAttiqrAhcMw2/DwHMb+kfQK7G3LU4hr
JAwuM3CZVGR/JE+1IrigIn+bSUPUehHI6WJJFbOmtSnV+1Cu8DTUaKkhfOBDhF21kobMEaXuQFy3
E6o8DUwDo/K1Da+K+CIUXhvmjk8GoVFmb3GVuvwOVH24dbwACxSo7tuy3RJqD6nKw0N0KOkCWZF6
ENti24+cILF+RrJ8o78QklrHNED80c4H7POD3qx8f1eG9zwhQ3GVFlQvAs2wfSqki1V4oiRshKq2
ib+TWlS3jZcL4xJDu0TUSTDP6ovAnamZvM6E1ibLxh19LARKeghD5K2WsB1YaxOaBVL3VHWZLZP+
S6jjmvm3MzSi61vxBlmP0wfDxVTVY6Wl7uwHzx3cFF6KBSVQ4FK5h6lyq9Qoeuc88URBeuxreBpF
yxFSJ6oykZOzBbMal+VHxFrud9I6gMgg50SACVQLqKgykSDcInUTk3Te8sYnzi4w6JlU2aPVlcdy
TjGWtOc4lFdzNfxQxHgXZOJetuhwiEQ/Q0DKp9o1i2KfFAwxiMz0h+fGxPlDXwXUwoNOGqgi7VB6
AMJ5EIbO9hG6iX29EqdpSdB1l7aTnjHqS1rcksWTHiF4aurj3LVOBlBm6lrXEgBBK7w0dLikLnen
Tlg35o8RsEVQIhIe/G2ltPciO/uMm6ChST30+3bsgX+knhKlDj6UVU+8JGqzqo2xQgIxVzSguk86
Im2ztkWkQ2Z7lKbHJKpdWXrUkgfD7OxeujH1zVSSrZk8VKl8rEU4GsxIS3gqMe+8FSXvIVPNRKkY
J1xp5K27dF7lIXpiId5N0JHGsea5CWxBavCfH+QcFp5XQ+wfzf0oHJSAXrBqIfPVbodMdsbuqvO+
zPqx6RCoyMprjQUxT7Lt3FzKHvth46XKaUSYOMUPY3aMVDybZeSU6Kws2uNDLm408U2ePWgoLPHZ
1hqJaKhvFaDvphh5Ihi+WTPXJnJuKRkgh5wMLJo1RlOtPplF5Fk0mSbf6/F9puOn7L+JNLKnihES
O5DU38RRttaM+7L6AZDiJpSslW6hd59YXYF7GKcSy0SSu2xQ6xTVgGpgN5E+/uelUcPPeX6IUOr5
ooXE/xjBDcQUv9LHbCM1ImmSntKV5J8+pUlCzwxFOhBv/DWz9jTVT0NhnCpG1aFvHUDWQy/COCmr
w1GtM6caPvq2va2Yj6iGF5MP2UWhg0yF91Fet0s889xAyol0AjP04CbMbmQeVmGo2BYawW2IN16N
SnqJauFtxI1SiEeN3mefx16QsDgBvVmbKuMwOr1SSzRk2zt9CLI2Ghmgk95S67Y6LIkEM0JJ9YbZ
CGoGJjTJxmTENPUkivcDiab+rlekDQEQBIB/pqz8KWAUY3K14V6rPqv67PfBJi6vrdEfUjOaVtE8
M+NI8XssuyZk9I9Ci05y2O3T5C7uryUnF0acDi3bnZZeyfrljFasyqD4UUaJaylupAETsNJlnPPN
YezvJcQv584vPSVMvYVSCsPPonmBlirXJYHE+C/2zmM7cu3asv/y+tCAN90AAoGw9CbZwaCF9x5f
/yZSUj0ykpUsVXWrq3t1wYA5Z5+915prM8F2rn4ocr8/oX+62NmBSOkHSas5r6Dt3M2cV0ZPusaW
gwJG3gdu8dPlvumXfampz45HqdmPPT2BV+KW1ksk0Lg3L8FKYORaOjySjWKCaaEKsHGlnv5+NPtG
oPK1nj87LQ3BROZ4OHLt4FpCwSbfJVfyujol6BHGPbnfq/K+fo66dUnb5yd5zLfnl/+5z+cqAWHi
O1eV8TWEWsY0KsWE+vef973M4tMVzhpLRpCM1TRXr71LXu8ecddN/+AfkMalHMrqzbDXr+fLH675
zbHh8+MknO7L8V0FxCRY8YjOQrhY2oK+2zgEwq7xjLo/3cGfvgvrrCXRZCB/Gi62nDxVqOAcc0/l
elGRWNufvovlPfyjtWPqKuUXwgdLO7tWIAwliL3xdQYRKFYb6KaEYNyEpNPmFbAE+aeH9/3r8T/X
W/75pz5INZSUBMhvF3bEuMU3vzaCFQG8q8EBuvLgB6uf+pDyNwoSnh0hgKKiqSrSw6+XVBpY/70V
fMxMgQohZCmV0fPHZJOJ1r6LTmElvPpY6iZNYH4c0GryEe43MCP6NH1IODWQ4P6imsahiUJHVhjH
hP67GeKBytVboRFXaqSv5qn7mKbqh+mE9Ofz0WjgLOdykeBQ7fz5yFHQ8q6XqEAlt+3ttiQD3l3S
9yx7chMNPeiylvgV5khexZ+6SH+uYlydewapTCGu4Hx40RaJoKmG/qy2SLHH/jTiJRdI0iYqfq41
9+8fmfL7x3x5GZc+P8JQOqmqTK/x7EnpIYMfOVY+8nLc1DXnrsrf1iIObX2XkShX1fpWTR+mzH8D
O9WvBu1oTMGNiVtlqq670bBNo+JGMYrMgG0NBA1hBK9tIL3eBLAzSR8lZMOZNR+Ia1vX0A4lykLG
XB+9mr7y6sxI88WrML8WKo5I4ACsqlv3Y8B7I7pWGFx2ixutRYVQCL2tDBWu55jCUUAVx3FmLm8l
HgUG+T3Rhu9EEhEdlZE4Ux0sen3R3KBBUI4BlJA8EB1BCe26xHAxPsYJjVtKohA/RV/UV0NRO9Uo
ee1YeopSuZqEkaUieEY4xTlWLQLv87eif2mwjRR7y5ceMwv6X1jbYQcUIkSQVdnSMmUkHLjsT4Ji
rFOO6ZPf8j/dLynq+kCUsYKWpYk+moiTW47SeRzkeC2Y807Mo5dG9dUV2GWvMvuVn7DScUgVi7e5
6nB4J/yuV1HmNOm/cqsd8C0rPSq3A3bqPj5OvQrI8a2e3hrC2M1p2mDI9Hh276UWXadZblvGvAMV
8pA22S2QMoy62lYTEPaN2q+M/OHCbG+EMoBmhv0INPNkFI4kh17ud+tirA8wH14TorSpoubV0ASX
lo7JgexwaANmwSlN8fL62CGEYnEgCVwhXYuUHR0Dj9qg3tlZ7WQDZLUjoNPyGLsCBC9oZeBOgCsE
nb8pexwJ/AV1LT4bU+RaQblt5sKdxwC7LOQB4UENP6KJlqT1bJFc7N9IKfkpprhwwzZNLDtSqV8A
yljlYwCNpV0Mhk5vvsjys6oeuompd2w5U4IRpn8Tw2kdVI8C1oQ6fC2H2kklFxUE/rdgPVYGbJZm
1fdPk2g6ioZeEu2L2ui2L90TcQ2XZkeQGRN8E6tgq46EcfP17BQj3SslUdQFLhd0Xol/UEz/Peum
da3HN+2U/IrqbBVFTyNZ4GQN8ZPrW3pCTgi6soEmmyaXrexqiXgINIygguyRf1VCdHidomrbZvrK
TPK9nzdrWGc34rAvzdLL8L8YxbqCs8KhiyDy3iPVyGPubgspBnxRfMilZJ3ib6Uztl68mnWJbyCg
Vhn4+DKCujHzxbQNimpAKA5T3hfuMmprDFJXlXEcwjdJineJ+Q5HbidAgJsEhttSm7htoDo0H1aa
KLt1sYF4bNPosgvD2unTuwjkrkjrS3EWHMBYAnctG+6Bsm3IV+PLuWiKfi/CoxH1d0gJji7o7/pY
vgbStPWtcNOU6gVwyZs2Fzm9J26cjdtIfEsDE5bj86heZ0YB6m8f5/kltAHXlKVLSZgvyStfG3TQ
MhVwCs+OSLeVnlKChtmDKXQXNVzNoickNIcA0RvIObR27feGJwg8V1YiI+IsQWxaO/q2H+nrtEZc
2zVP/Lf1VndxX27ywEQUO19Hjbr5+/L8XVnyuXVqnDXEZd1Pwgq9Cy6fteFi1EGUw/5TrrJfkyfc
/nQ19c99m50PFDyZs7hZlN8V/adSQTbzHASn/twpu4S2syUE93l7lFHEyfgfSIRbD7HpZLx+4jwQ
FxdtMiCq3WUOmMkSsKEMldOp2DJRHGbAMPXcKa3iWlGIudDeRDk4xLXImY3PXFnDZ8QDbFyhMOJ1
KWxVfg6lj4kTX2OJrl4YW73YcK7u8/7YIqCEh77OJAx7JQbY1tpIOQkx9QqXMAAL0eu05qDRdZX6
9iNZYH+J6AWCdqEK8imjM9ZYNwtLpuDKYnPPp603vVOW9MU20mA4qX8UBoDpB4ZTyAulgzRcGhwg
/Xa8CEw6rZznAzowtUEnC25RwWIv14SxGQg937vhuuy3JW0F5J2x8ForsWtNh9SA0iqmuIolW8ew
ZUk3EgaFDIW3paLF5oWfykPrB048m3bVs8nF6kkrRs+H7Nw0/GuAVnH2Dvq0IWvsiZTOQ13jSZSh
IbGDhPTxTSOzU/q/Cut68pJXFcJWaslivJBDVEFqDW3xAADA1ZSXpqUjpqR3RnhdTu+Z75nhQHv8
wp86O9FRdyFyKwpQdO1TupzdC5pjESUxqCS8Mat5ONBYXDXUjMjuEWWtEhScKT9pqENHmhIb2Whj
CPeMUxwxDOh6CdtaeSmTRwMTFstlmUu0ZE/ScD2GbM966PLfPqk9UNlgXtUihmWp2ussSwXEZB9H
fcYyFShvflA7ZIU5afAryXe1dFvP/jpqsp0v9QD1IBiG4oWEl3lQDTeh91eZ8YaO3FpqJcqRaCMk
131508jJGrTlmjjOU9oljhQgfoIRWIpvscp7NiqrStiK4lMA0KScHEuqPkDRqPplKZten6DRwfiP
pnBTIXJls8vml1biKQv0FSSGwfRR0hIbu9Ds5TzbaHLriNlrRGexHZ4q5JCc8XP/l6bQ9dViJ+rQ
EveEefXjOqaz0/E6NliSc7pa+P55my+HQEWdSMhZgFwnOHbqTaS+S3WLKfSpERLbT+/qGCBqR6fM
glBII/o3B8r0iDqw6zDxaDux1UdrCVdB1D0tfIAS9yt2i5Wa0MgJt4NYrI26XhudtpoGev+MVCwt
3AzwH/zuueFwog2PbYqHlbq0wWmfAyWIc9b+KHUSdJN+4hH0CJEN23lfb0Xe/A5UTbUQx/V7Yr48
mUUiUFN3yF6GyaeDmqEdo5NuvHWCv5MAPch0viwD5JCUb9CpUZZ044E8B1qM1nslxFepql2msQ5u
M7olVPBFjaN9hPm98QdHbS+Djr4/oYMFpUhLuUMEoGMUj1Lzklghwt1NULMNyrEdKa9+2zDQaQ49
vIkuIoCvR7zg90cqk/VCtxCmCX5m5WbDsA5lY6XobqONXhbcFfFJCK+GAWop9VejZo4i34WTtgbp
I1eP5Cl49dzQ80y9cIiBCA+OOBxhxVPqkRUcg0ySWi+MpEPG7gOQ8CHsb+QOjN1UI+5R7bK5Uet7
DXttTJUbV/m6thjDiLeN/lDq7EPJNe4MNOZIteuelsamCm/TIVrRjV+BFkGNadmkBK4y/szGt+dJ
oc130Xa8Tt3z0PceFauZ0PO2wDP1PVSgB60dnRpAhUR3Oq9TN4ZcMJpEcZFPyAOoFkqHwfGg6Am/
+JCMCZQSJVasUf1KTieSU4l8HYTiVmbGN+sfhchh3XyI5KOMeZVWctFmXheyVgNxm4AXDfG7Mr6z
7PaCSXQAq6hJMxMiKmtOgqvIUgPXJOksad6EHnk3zJVAU1daXjMMYLJQvQeysUvFm9RgeBNkDkiN
Ot83+YvvvwayD33vbs59aC39inKA0cuhMEdXjUjFu8ilhxDDukVAJ4Wg2ncgXtah8SqHwN3EG0lH
gWReisH1AFaDsQFfleWG3VXL2zl0Bi3Rwu5nAkHDtZ4c2oo/uXkuoLGFwZNAs3pWvSQo7TB5bjR5
7RvWNQRbQldBR52ogb2iriA4gQlPdgHwjL4iTTWg8XcoQP/NzJlUI9806r0gMwrAF6/uEQqvWrkD
TaOtKhXQqlC6GiRyKxcOMcC8KP4o0mZXQkCPGPTiK9SHgN8yrqQGTwQ4p0El03O+C1BXUeNvy5kM
VNrFMK8M+VeZXFgl+bHJVpjzXYLEetAPZjPbFgptq1oVBv+atYfVtikhPpPwoEm02OfHIWudIu+x
YNxY80dnvhssMlrK8EPyqeovFYjk9Xgh+C9F3LKBjG6gM1cw9nq3rgCPzSiHuwLENcyPEh9BxAoc
WPec/Gy9Dp9aQrKQrorBLWflVdVeq9OtPDFuw28hJmtLgIemWUwPJhr6ql3LzO990+OjOVnzeyo9
+5QyuZfh4KhVD7iiAJ+AGEgXVqPTCOF+Yh/W/XwjKHjKGRhoaG2TUy+DkA8ga0b5um/cSer2E2kA
isToy3gtKAYlZNc1yCBpiNwpKPY9H661/P3ipZTcNtOdMT4CJcfVQduarV8xImcua0dID0nC8JEu
fGA01w2Hiqp/FMTa7gYLftjkGRWEyRR+twktRC0csZMPSBHZLiSwje+RGu16sG9DzthFRdhNuCbS
6bJe6X23VUb9mCvbZE48BZOuFuyH7BrnxdgUy2q0G3xrYySkLoidHZNMSYTqSu7w8FWeDqrG6t4A
w9vkbdr8wThBfpUd0BPGoz0VNE1ORza2I3t+DOljGjcFwTpdLh4hqUCvsMeAJG3lBlAunMGMF/Gy
Z3c2jdeqAuGvkqaGTX8S3SrYKNhiyiri1PSLf31b00zRC2EXFBXDSsEmdtwpsbA3ZbQjuHcXK8EO
vf661mq7x+VsCHsfx4OvHGuGB2HfbsL2XoMnpJiVo+Nzi4SLgg/At5T9AIdUm3aIjA/9cKTSd+cY
8SnRvQMU7PZt4hPy/U1A0aBHwYXVHvwBxiod8fKBEYgVHwt9VxLYnEI/8RWSkgD7NcZ7DOik5xMZ
aN/3deRUUIvBT6/Abr021hJxQCnGCJr5g5fpDK0zlv1ePjRiRsRAyUgnTWtb1eiRGag4jYGxm7gR
8I4k1c1ANsMwYrhh8jKFB8kvrgblhOpt1QT81/SdXpZMvHJbFMESsj/MI1hjeBGABn3huStn6Cx0
MAyIEBzeO0qUAFRJ9qR2ozuphWfxUhbDYuWAu6Dfl6QNjeJR6bOtonhhVbpUDPdji+VkpO4mlyOR
XwuYpKWlQ9THa2mBE2EDU0uOXWNHs4pqAkIMjjXm8daxnltXr9GFq3Y6PCTa/Esb72ZEKuBRruns
2lr32mNcittqPWqPBCOtko7GX94zPzWdCd6IyYEaKcEA9VKLXhsOwJHArtbtOj60WBkOogmHoyr2
mhKtNJBVSskwUa7dSup2ZB+9itloh/BTBQrthQxaQCdvLUB8arQSEApY2Ys+XTaTjEphXo9y6RgL
QAvsQkU1Gs7XAlASE0y1D/5DvJuivZkcO1SpYJg20RRtVMKdG9plVETMFT7agZKcU69S6U8ik211
YTiG5qqQLztp8NSwxAomrgFRe6pC+Tv5V+wAY3YtLhAJdkOV6KlpPIo9+QfBsNar4II5mWu1gRMk
T1m57U13UFG7+wNQjHE1kNCiaKGLu9sOe/OiS99lERykuKrmF5OHjvPJkTJcshFzsHw+VcS99y8D
bXX1TeIzbft8rcPFlImso9eXW++C9kg4AfJ8hS7Nq0jCuRTkhEbwfWp0rUKHgOdthDsgsu5k7pw5
HeX62PdXVnA7SmxSVIBBxVuvdlBUJFpbmVcN1SX0jcuQbz8OiVeg3yK2tN9oDS4UKL1wCw7aHXHH
MiDEoXM4LmwncWda820Y0HWtHZ8hv5Veq814MsBIWuBnfel1plSDDg/g0Fx3GVDL0e2RssR6gKQf
oQypLo1ZOzGA8DFSvVyJaCOdZvNXP2croTZQRHGaNupNT8nRht3WkKH2mORtcYSqL4dhXHfJXSQC
f32RLTaQe6P0fKbbQdfZepgcMraHVjxaEXnww4ghJqAv+VGTGx5ATh2G+0DsWat3VVK9SBrT5OJ5
FHAR4oSXdtaQOnL4nLVUxT1l4OQM+XsnzesmwhhnHpB2KLF/0iTUUuBzik2cPSsk/Gj+U0xWwpym
+4RGizXdtsmT0lIkpvF9Whhg3hpPzOlFVu3anE8qP1sdj/iGVkUO4p/GTcpg11RGW8c7rNK9nLPX
kcS4QX/X4hfk7fgVrxWacpLvkiNNd1dewCS8eIfalH4V6pVQ8cG2BuBVxAMCOJrnVOWQIsBl6Wki
XsvTS62fIsDFMEcEWiX6ba1d+aCCQxTBesOPu+/40mqD4XFH7YclCOL+OpjuWyrOtHnyu0dLeViU
WfgjVlEPvG1CPE1UXdI/prX/VKYJrUkAuyZuvWYJM7tOmff2MzvRaDkNSod4xkgqgLJl1RM4S6ch
ZNImf+zqY2JGthneon/lDFI5Ah+nhrUCfsg2ncVNqX6Q4LESQWNVYevpRNNbNDI7GSKXaq5CLdq1
E4oV1GkmiBaUSC2aWWB8zjAAjGAHEUjhCQ3RiaIHWp3arBOJjorF4MExidRFIILiDS42Oxh8pAi3
Uv1UT6zTIWxXvff6Br83FN4qeVRxlMRIMCzdE4PQqWRxm2Fc0a3W7eisj6d+brdWcZdXl0lknoz6
fVFHjXxefeUjDQoPSYcxu3nql8Sj1Ce2VXVK1vRmeMvUg4LbSqufa3Z9C1ye1f3OAOTUwcSNvfGH
NtO3TSZs9OQlA/Myz+WWEHHLYbBkvAXRaQnsBFdlbpcRqfoYenD21oHDLvjDpOObVpqm47EHaS6B
d0f+/3UkVSb/ElRPO3PXPIWuZRO/7oT7RYf/4zjxT/X2ElMrqVxNFAEGnE2+o6oJu7KrmF1q7oXk
RSSRSmvxR5Lnn0JqXVrUxli1dQLhzq3oFaFCqlku7vdF3oyYwZVwvP+Heb+LZ4LLgD+QNJ3H9QcW
pZa1eR4jvI4HdUdtsotvjBOYQhuysJ1dlHfdjxHDvy00X8ZSso7ldZkfwmPBH342lkIdXidDNr92
orKdcBYXBufC+kWYDEcNO7sUOQDGpwrYXxI+FsImotQyKs2uVaxnrKZTw6YhIK99zFCpECGCzDNh
aNWLyF2U3NFFjtFMlCU+JpaBJSWjQlWnMqtSU4Nqzu0rAWUsgwsAaH6G+Lm2rljPeovMydALa7op
qRdIgLXnYjtnULWAL5jolekJzM2F3yN+wqHdy8zDHFBXGdTpvL1vEDUX3U04PjXjvS5d5fRHlPD+
75/YN5Lbr7fv7GU3kngJfFpGvtYrVX3glZzs3ek5hYVC2SZfgE/jC6BUtbV7jlfBY4ow7z8Xm3z9
K84Gz0E1VdrQ/HPwrAOXcMVf5RquqF1doPD6yVXwp9xEJTNxgaxIAF+X7/zsCxfzrvHbGSMDvZR+
u/xWjSYzv3GBBjFCtv9+l80/BsVnFzz7fRle7Fobio+s9J0GhV3VT/uRHvmYdjspopaMk2tyAbed
yPBwykoX6KqT1sEmHbStFIfeAA4+FAFMxsZ+zkInKRjgAdursaDW+bEVlHkFTPQgM3CJm/CxFW6K
TL1OcNCCfcM3yCgEoExMEyHqj1AK94S+bUsQydpcbpWgIZ2UFLFVPVFsWAx8zDWz9a0kho4Gfl6w
6sdQfy7FK9+qV7VwOYGWUNoBP6q2UZtf5C/RAoNaQwdlWSGIL3zUw3QbWsLdJF/CLH0ch18iI1kW
wash9O/9cIDpNm9KTacMkW+DeDzKZnY9yKCAmj6+UIQ4swOfbo0qNxZWcC2zZ6t5QfP93lTHVu/t
EQx5G9HZyFoUxMr0w0zlj93n7KGdKe8j8sREqR1fdcOZUSxnyp02edX4+vd3Ywnz/SryWC5jmiYs
HlGR/hARdGk2m5E8vyIbc6ZnvBo3i3ui2DBRxHKGkN1ZdjxzZe1wwbqtq9167MG2T1D1T4qCP9lk
Z3/L2U/2i/CfghNE5HT1Zse/h7JdvZtOb4suTndUao9Y6+3mJ0XWt/f6001Y/vmncRJBO1k4CDTQ
4WnRHrYXENNvC8max7wO7PTJzP4PxCd/7L5fNQ3nOCh+bRwTef5aiKmjZBd19tQhApbmjUrlY9K8
yOkBIQMeEeQj0rPHmPqDOX46dbsJVnVWHshi2rZl6BJ6WXe3HUEU+q1OQldIR+4uFxh/+Hg/NWgL
oHSaiHQu1IBvJtN/1PmZ+sTkFvpEi/AlXQ/hB0XiSx9AIC0sV1TxmczFLtSqQ4R0NowuZ56Hjw1a
0d87v72QyOfrqBulOnml8X/I5ORej0eojJVL5tzR0JRjaEbHFgTykEQ3inwYZvqWSb/K2voocT6k
brT93DWUYVshzrT4Obkm71SDyWzacsa8txZRS3dsTMROtB8VMM7izFS9uNVIGzOLlyWiNFLTrRhp
WzZjalXOtXO7TnCTlHK209TlDJecutxY6cmzMM12q11lcGK0PmFM064VlruSNIOcrhAn27VkCURN
cLBpXlI9PSap4ElmtMxB2KM0uo9zjDQ6d3XmsBJDaJG2JtkmnNdETiCmsMvjC7/YjphQaf0V2kSA
grjqg6ukUDjtmFspZCiS+PuJ6AIN5XmMoyXTLCLW+FfDU42hPhrzTeDLO0k86sHHEJwIBF2NbUV3
FA7sJF4LWu7lfXgSkC0TJTMIbwyOYCg5RIgmZLYUjH9KjqIivVO52KrUA81wWTeHXD3lISi3CJII
Iz79aJRoQpKjqH6EgGOJeVwFCJcEuqClcVtZtAJrT8hquCyXPSe/EYpShV2j3UpTu6kRSeVMB1NA
Xv7IATi1hY7hRc7GKWZk1gHKSTg1KHdt90zaH2oXdZXI7yYWRYDAmrjuFWppBdx/cN1qv9CnewYO
+Q6VhyLc1nV/GcCbTsUFnVFdLqGXddAfq7jGeHQzJgrnOq8rA6/imSjSDYm1Nr3bkdMPf6+IcoNz
iyGGXpa/EfKVNhdamoB4q53I8tLxsTLndZFtfCzwkHM2ZTZ6ZR9tJ8g0gYaWvOEO0reVUw6PTAlm
2pp0W6ejP9/xoSq1+YMKbtmLvxSUX9cE6WySTtriaDTz+OrD1mzzd5kX+u8r/nerrIpBlD68rKuG
dG5zmnttHkdqLuUiP/gbycldGj8wMKBnkNMkPS90MuX2/2aN/XxZ46zqUZrJlHx5fKX+vShOMpZK
xcl2QITXvhuf6HPRBfhZpfana5v7+enXGmfqzHFWojyUzY9SsRcTvLkdQP2vxnXhxD9i9P6wBZ5d
66yahfUjq6nlf4zGJlVVO1OuW+Lffz++/59Z/l86j+Z/H41G5+ulYPv7HIy2/D/+GYymKv9QMcqZ
BlpIFFsIVv+di6ZK/zCAcIsASAkz1Yyl2v53LJr8D/4JQDuJwkcRcaz+1/+KRRP/AZABZCmHf47h
jAP/k1g0Du9fvmrYYAS2AUPmCKyCkyBE/WuBwV82wJjWKWoIe9hUgknXpCKgcdP3GriZMJYuJGOA
Mt2nEarvFngIKYgMVWsEE9ugbOMeIUbfXurmKCA2iuN9NIump0nTkzbEVzJJwXSXDDGApw4QCLlY
/QRGnK11YAWIV32YCzmKK1GF+RXUowHJuibFayya4Gj2iYraAm+lgyAG8qQKgRswf0Nx342NM2py
t1VjyY88DtgETxvoZbEZqWIJncj3fSlwISRnl10j0orshuaR+/CQFJN1ItixvG7DHhGJDAe9LxoT
d+dUYUkZEJbi8MCnItVivckiBS9jEWMqjQWcCQohDXod/AKasgwTJqU7wSbNnbpT8ws07NV9MSP0
FI3Hknbu4lCc7NwnSVhuAs0VUxmXUErHlu3Z0jk6iyTTbOYKSrMUX5HqnHjWxAicwZLotb0R7JOh
a+5mKWnuiCogkiVuJ0Iu/KByKlCyx16TAyKvS7QQ/diYK9+QWTrVkHNyqdZuk4hYLP2uoHRU8v6X
Qoq8BroF8FMiCo3XgQgCQll366Bp22vLnCABieRM+JaaeEYwh0eT1rEbjyPJ2JnRXEAr/41N9rUb
meFJZLdy1l91eQ3dZq7bKxoCulswMk5XKSbdEMh4lwEyK2uEqHhIlAuzUQ2m25Y/P01WC1ko1TPt
bpABKjJS1KDJAAOmnFLq9dAXOpyuJLM+ks6PCewweDr5aKBUBaxeiYo994omrIaMbAggp9zdQMvl
F9ROar1nJEaevETISrI2hoJB0Bik6aHS0MCR84kxLa4Vea+MMIPCUDLX05CEVzE5Lfi1W7TZvhsa
MaUZAZo1cgutQEQT6/FdpqYyYRD8MdedHuVHU9WiGzNQ+kvZCEgui38pY2yc/CltbDL6OkbljBhK
sPkO0ukF9tiHKLcZaiY58V6tFdHUZR5aPQdtqb4Ic2Hc5mZdfgxQWnaVwDHcKLotXG8gTeQZMo7p
PA0Hz0qRs3rTdf5El73TXvHcBUgOQuxAUipXR03xY6RZhj9TgBRppq1KlVmtlIvocYyqndNNjVMK
pN0MBIfYCKOKvZ6Eanx6JKDfFULJIEZQYzruY0OaH54wVEZaoWbUtvFIpeGnE7x0DtMZyUicS5u7
Qh4RrMf5rIfUuOAQ9wXDEqomZjuzaTF+tghUXhEaapFBljFaYkqsJL9q0rap/8oiEJAf9Evcs6AQ
iYUUtbyHhXZRdAbka3Bw73mhFuMpyLP8By/K10rHWNIhdTiwsKENRZZZG8/WRBWZODnoMrP/4FGH
yVnGxd2nLeLyn2XT55yir+e6f19CRaZuiDqw5LMNOZ+IIjMqnfK0ORQ5GhiaDySlW22x+n+70FmH
pW/iWpeFXka/WR7EfH5H641OlRF6Efx0WD3fS37fN5qdC9CHrUQ5K6SIe04Tk0PSyjziWiDYMdhL
Xv6Qxp50lWyXXmfidA8I/FzBMW6Dh7//0rPu1b/u6afLs2l+PiuPaZIJVjDIq2rdQVJRHHID/unN
it4Q2ewYaf/9il87FP+8INGkpgZgDl+AenZvDfR9lRFxQcvk82u8NEEiIj2QHy618K6CHy73+737
nwr8z+udvZf+YIVZXPMsW7fcMjE9+k5ivwunkPS/a8nLjshH1z7dwfaIcfVS3HcveK7ffnjMf5QM
y2P+/LPPehJ+QA6nYo18Hmv84/vw12ShSO8vlX22YaqcHAU790YQIalXbvD0O+K+uWC9Cq8IpNwL
zk9dxG8f/Oc/6KyGEUS/tWqfP8g8RtfD00K8KNfBZeeO69aOd8XL3x/7GR7/38+BxCLFklklfsO0
PzVlNIGXQdQ7noMDQ2CdLpTugpu/dKOY+t0MnvX2wyWXn3D26A1FFA1RU+kTklf09d3uMtOKjapa
7rnkQjDYVVgT3qtj77FN4n5aqW69YTDnQ7BY/3Dtb9aqz9dWzw5+DTiVWim4trzRN/W2dkCEuxjO
baR5jYtBwZ2Pkxcef7jsdz8ZeM9C+NA1SzwfN42+qosZtqeVutEUuzjpdvHkb/sXdVgRB7jBxrYz
21Um2ywmzt+v/d0v/nzpsw8778tYSRVW566o+Z5SgkxDZdZPk6SWdjupyvXfr3fm9vrX0sVpncwF
8NgkEXx9vBpNnAgAOisJUZ3baTPBYxKPtAjW5I1cMrl0lvke3ksevcPk2b7LvWJb/Yrcn4xny087
e9F0UwLvZRABJf6B1E+bSrNaBsWoXAlGIdJpUmTv77/22+8VuBw/l7MHNLGz77Uu+7I2g+XJHrs1
sZy6vRCwelvL1orNlf9DR9i/bu+nCy4L+acPVpx9KYwLbq8xzuVGgSjm+HOnrMuZCA8Jgc+J0ILo
h+Va+eZW0keEn6ctRz9g71+vOiqtVSod2+FiiWxOqRMsplp79FKeK4rcO+00P3Q85cTu3GX0iI7t
UuTnp5vS8dfJRXyMNSdwrdsfjb7f7Fz8aSpwUN2EgqOdfdJZFo9TgSoOSstKvQICQdxAdhR/1Q+K
aFeP2kZ2uTvH5EVHn/7D8vlNlfDl2me3RWkqRhM1u+ZCHM/d3iP0ZVtv/sPZ2e+HznUMg6P3Ap4/
f8vSXpgpE3nLht3sGm61WTIYM7hxuAF/3oPkP78bQwP6LfP1Ej5pnu3NWhQxy4i5mnGxTOSnwl7m
E+FJd8u79MrY/v0T+vYeapCPFLJLQEydXY0zlWl06OhwLlTIwMTsrZwg+EjFPcwTV1fqw5xiPlMU
w/37hX/7Ts/WBwOeGmUWWxFxAmdPb5jGKJQT9lqnfJQ3vTM7863iCXb6EDrMuC6CQ+coy0iUmYz5
E/B8+VlnF2cWQqPCUkVRl8+bFbKOhRoZirLyY09MLvtItztF+mG/+2bx/3KRs8ViKIpGI7UWV3YP
kGCEmDKMheGJ0bTrtDqw/35Dv/lJtHI4JRsKCQbqeQ0pE881tZKurjhe4RejG0COVQvK6e+XOes2
/v4avlxn+Ts+LYGVOeoh2GmVzLfBJbwTKVJh5ynq/Az1jLbE0qtOrdE29429gNH0h+t/c1e5PuA1
S0HVQcfp7PoK8RAdGoyV7BtuB66lR3VUt88mdkNfSh1AcwxZsz0SOjyXzabDaDSWHMkjYT/C/g6w
iv3wJ31769l+FLj51Fbni6BkdWkaCaq6WkiWLVkc20S3E0b64zpfRw7p7fnmp1r1u9tAZ1sipgLN
yR/IRUOYpD5frhla5casn4qOjHl4UvVP2TjfXwi5tCSioaFe/3q/xSrgrxjhf+WyhF+QUHNiOQcF
PElc/vBsvynULOKTsCVyZMckf1a8tOIgoaTGgw9Oyx6INY6Caq3/N3tnthw5cmzbX5HpHTLMw7F7
7kMmkCPJJJmcX2BVZBXmecbX34WqbokEU8zbOq/HZJJ1qawZDCAQ4eG+fW1OW4VWQyk5J3469doM
ygNogJVJrTDbgdowECFjDeqiQdCy0He0f17D+ycNsnaybbnzd/u/SMr8/fWwdDVaSUSNwedT7Es1
xCyKzlJHOPQ22boNaGSqA+6CzoD1ue398xT5GjSV2AE4J4tk9vJkn0yRi1krOuh1iF8U3uiqnP3l
nYdByHZKgBYniN7sOWq1KfZR3EsLwQhp//MR2d0a+R9Vgdf+v7wf2YlEx8mpvBtlOjff7zs6guYR
fh1YOPBd4rZMPMdyb7/+lD9HWkyFbcXEq8zQyIp/HEQZDJUEYyctQhLKI9nClLrp10OcnAfXPVGT
uIQhSPs4hFxLg1arDa4MMkwjE0RYn1E2LhZfDzNDJ0wrjeKXOO1KIiZB6i/7znfPK41C8ng641RO
b0t24ITIfdBfLoIby9HWcDftEHSCuwzX8bo5N/r0zj8esB9Gn2+JJA6tVjYYHWqebayqHwnbobGm
JPVyFi566om+m6k2W39YArmND61rMQk8go2yR2XeHtFZh4tXfSGvklXWXp8b9eSgmqEgKzGIf5XZ
lxVXigXvEKl5xcesmNK6R1wvhN6Z1XIiTOJBWpJBiMRG9Sn4TIRQaDIR54jhpn3S19IKYN6yKhYg
Cdg5FG2dPuaOcDNcABnGOnxbbc4BMk+c+BjDcEfmAKDPXNamj+bdSurD2g38upzi7HorXnqOsJwE
h9U1ueIzN7rPJwAn+28SC3aBnz+OThWywOCpetFO6UKckuInttFveqoDyDfPpGdP3B8/DjeLJfoB
NpRqYdpT2ygeuLoE0UJgoYqr1PFvqPic2SlPbC9Mj2BbUhSFstts9wemqEm+y/TiqL1Q2+jg1emZ
U22GP/r13SumRf2NDAAJxfn9oe3KNPm15dPw4tDrDZoWvJ7mH7CdqZ3psw9WcrZL9tQ++mvjTrs2
/yB7/28B9++TkuDfF3CdovlWZ2XwLf4b6Mj0x7cPlVz+1d+VXEn6B98yxnCGqVPPVSbofvejqv/7
79o/uBFNsB6JIi6BpMmC/KOSq/zDMAkaLAtfRpmMyhQ5VFSL/f/+u8DPMw0VhL8lcmPUpxP4//6f
DwdrNfvz+4rCx0Wq4XzGRZBcmWjxtfMVzna2KIyHAhxHlFacgisjO8d9n63Q3wMoqInRYmOs8mv6
7/cT0xy9IMrflIM4LOK7aT8z9pzljnoIV6Y9bS3UhO6hzi+y47mA6ON99/PYsy9+wC45BwP3W6Ud
kSpRV/XZjMFM8/t5lNkjNKpBL8f8bUrX4IJ2Jy+7S2qXNKzZVCHtFABauZA32QojdTt28rPb6OzU
+PwLzK6edRtzJ6neJq9t7KY0Y6dG/VTwTvX7pJaOuiwj3+h2cRzT9Y6BHEDOKAdq4YKF0jC26XSs
OfRAeCqH4FkSBdRqdPHm2V1edsaZPf/cK5n+/t3xMipmnoXl27CbhPP1plsJ6/MHy8dbzB8PBFdK
CfmExUE223mJuXXXh5jSA2qpbc17DoYCj6Uzp/Wss+HzMLOjsk09XRD9t3ALTRWVtT3R7qbFPCXj
zkUg0scQRDN0dggM9xB2S/gwGvOdPm2DsGhNOGnSKkbmNDkaQGthiVlrddUdkcmdOb5m9YrPI86+
ntwtRCMzXtWX5JuM+0XxEv2YpLPlQ3wr3f9/jDe9lX9FkYzHhRMjWtGYOFwcZrO3JlmWRzH8dVjm
FwrFikmvOlwLl0DWnb8MLfxjtCl1zoWJM/oXn+vdQvR1qFWx+grUFo0iXldLZZ/d67ayNhfCegoK
xgcq1uuzZZFPs2QLZFs32b9hkyr6LH71SsvVhIpFAzkB+clm2gP7n96baCNRPP8Sf+X0/vVUyVFo
Fv0jiKHJHIi04Uzr6t08saYZykaHWdyEMFajFm1cyt37IkMtcAzGSLsBjjtEylYLqxSrt1orohuh
FdsbIQ0wIF4kWj9Ci47kjk7bkI55zG0GwLq4/4xeeZH2PfSjXokyJwoHth1XCNXnVq8yHPHQzcPt
IYLU+M8ixkQJPESJNi4w0vSyL335cYR84i/Ntsi/d+3wqHWae6yLzrtA5zgEtBtnwlYJ3DdZ8Mq7
YoyaTTPolmubeauvTWViy/ITCrq1aUdXutsIBPttM/bDc5vX3qHThnybCW67yPsug0el59JPtL0D
Lag57QqDHtIkhNlyYWtBC03A1bJrsVCkNWYJ67Q1rIcq1uhyk3UASvIAT2EwWsMJckspFp5cJW+G
EuRXpua/jvEQ3Cbg057DIi/Cy95DRUUPfqJ813tl3BF+phs1CMIG9HVLg71clsWNyZf9qFbsJk7e
NuleLSDSBKaC61cg5DjFp8yt1du9Rm95uarrMlr6qlriCQdNCMYBQxcLAwYnPkimjnjYzYY62CEw
0pchapZrP8xlbYdWAsehBHa0MVbqWyALoNngd7vrLC0RB2vWEOMZVbXcEhNDLy9MLYfE0wgijQ0y
aeFAEwvbM3zJbq1UpmVPGS88y9fvfHRRR7mgG8iVGvVNRuoKV0wSp2x2lHUk7BJX6bdlQRP6WHum
tRoyoQBpBDseXEGBJLR0kxiRfGY6mUL7oqp/D5ooehVong1UAbPFMRE2qubFw1K2/Kpy3kVuJ9IN
H08lPhI+EfyLLa497AT8+eNHEgdAE2uStGGM/RKI5NBTDqMef7MwpFRLfPmqcaGn6plRP8Zef45K
VRZ/b27t1mzUwffVsDW4o4vQPPJRbi7ywc3OXHs+nht/DoL9NLoUSgy/Gr7eff9cNMvKjzGuLSi7
VsQlQLn86OfXz2+KMD5sMkSyJENNxAx0AeHN9PH5lVxMglozF5KSo6+XBHcFqEe41ZPIu9AT0V91
pgiwQEw64+nrkT8e9b+mx8jUHOnDI2SeN/xV4VB4GQ0tkj8ewka7JG113wAJslzh+S+PhPusqZks
EV36dFstzUyzAmRyUvZcSIequWyrhzQ4Ex59un4TjeuUT5Ezsyh4ObNgEk/hUUqteilODX9OuEqW
r9o63Pg35w6iz+vCoEWGqEJiE9I/2YZjrabgYUZvqqQ6Ur1X8U4RYHt8/cx+5Z0+LgzuLpYoKwRj
9BXO81KBVxVDkw5LVwvkip0zZO/3K7dQ1pGZSfQQtIn/4IWRfKRjSaWwKEbpMzLMCDvRVo2GdZBA
s7SLzgdH3mrS5FVqlXm2KKxKo23YFcOfQ+bDRcuhYVwXrVavWska3xqjJg86DlQitRY8hJ+32LmO
Wu9oKNC2iDStZ9oryzeWlBZdxjE9TxwOxXCPbg7oYuJq+h2StAY0X17pOCqZYGn1wJVpC+aqB33H
o4cmspQEkOYoA69HL6qpBegzB6Zi8pRoqpdd+GMo/4hUY8jP0VI/7x7cC1UyftQPSUvNA5gY9reR
saXnNt0BNtiQ79aVtaRfcgkd5AgI8sy7nMWD06fGPZWhtKkwypqZVtS7ncSP1C5MqmE5KTmmYqW0
6feTUEpfDLa5Ki/P9St/3lS4BKuiLEkidQLs5D6O12Z93gscc+awLct2pYmRHSUH3z/0xlPQjeuv
l+rn78GkLMqXgIBa/1z5gD5VRVIjLbP+JR73hbuRoMF8PcTnCTGETjaY+G+6vs8mlPpaa9altMxx
yRX6cRPVB934IfmPhgpUbXC+Hu1Tvsui7XqKbLkCodH+ZHXj+arVFhptsE554e1DujLFbcttdNLT
/QelbBIIVOMosaLiYjefFzuKtDIMy6OUszPXqkO7k60ulB0x9JKw8fda/N+c099/Se3/fdLprimj
6m/f0re/Lb8Fr1n1t20V86fqfe7p14/4nXwSDOkfIhUo8DMkoPhup/D/d/ZJMGQSSRw2NM6wTlCu
8ld/pJ9k6R+cQyxS/n90CaZGZPJH+om/Ih9FqIQCleOWiuRfyT7NcicUrjkcOIFIEGFJicHzLHDw
XDpS9QCwf041SU3oTerWfm9CAnVBK1brgabBsbyrvVu5A1YmHTPtR9m99uwFXtA96AEhWrC1RO/a
tXK7GsEvyGeEi7Pv6PPvOCsTCQ1pZSnDFEHcwWQxVt4uIiUeXlks7sj+5+L+kKJ7n5I7O6DycePj
MWlZXDDg1EXejUuVOAD2hQ3whDjOTpfnhGuzDNIfUyS9wEsQLdTFs0gUtYjUJlVnOLUd0pf2s37y
70oSNJyJul3Z0rLbdodxR+HyFXMWGynducNlmtO/AoVPv8G8hCQNcRm58F/p0LzOIx/cabSgk4Fu
65s2/GaN0aqBmFxmy5LeZPpLHGjRZ7bnWT7nj9+BZU1WVWTK8ygWUldEA7hoOBoE1YqrF7r5TOjf
KhJmWV095H38UOnFj1SldyAzClwxqoevN+3pQc8fA/V9akCES0hlZkeElckyQejIq6cBI8hXCpij
vr5IafHzIAGaZb+w5L8mmfw97/eDzhI9oiAL6iAzaL0aV6KjbTp1EbwE636HH9Aaroxh03Bz6Z3N
Tkyz+TRbth+D9LeCHnQ2276MVbGMseYS1B91/yapz9Tu/oMH+m6I2dyMURi83tOZW/TCq98IkGRC
K7DhCOLVRTra+N6k4errQX/dOj5NTIOui4KC9zWPzWiKEqOxMUgTBPIusExaLuGtJ7QuuxHdH6Je
HvvwzjDTlQTKNTBAYpMfUcpiLUOzI7myCFXD7nMZ7yan7uQnY+RTLEuQz1Uzwk5KoJ1KSk9mJYUi
YYZAMcQB+dgFfap3wSS/M8bVyFBVNDgtAC54v0tBCC7E4dHXjukowbWq/H2ittYiLLubqGgvgt4U
FkVe3gJWfhBirKIzmdt7p5obVR2dqDAXLTYtdTUeBVm+SGKB4Bh6Z62ah68f4MlzAftNKiMoPSmH
zjakoKvHDO2w4WSutKdliesC3I77IAJsn65i0I8Q1Onm0ek3llZG1K68stq0XXLwxHrfFmDJ2kEA
zbZ1/eEYNlAhEeZA8jnzpmeq9t/fDjUaqpeTrS21mo97tRUpVVrp7NVm0SwNdWIswaaXq42uYAo+
QYVQeJKRucrLin6nnwNZI/JSiwk9m0gvKv1SaRI6inxQoRDG9UOoYS5WjzT8llvT9N7SEr/cwZ14
QjhJ6Yj0v37U0y84X6rsKQgH6Fsh0TX7BoekFVVPaQyn5JlJ3ZshvITqZQVRKnZ/fD3U7Abxx8N6
N9bsY4xBGVZaw1jtq7grt9DuMLUcmoVx2eI6DEl64X0/M+T0I+fTo/426bQQenxK84ZdQIsgm6pD
Q7aCoau67vEZQbb6YxLeRxowhHKZX55L1/9K434ed1KREknhiD1bwJLUQ+nQGNfry5WbA/aEPGje
5W4HKmcj1to+l/bdgP9T21GNuR9K5U5Mr1yPvsXR7op7DScpM35tJI5g5buvD3Y4CefjbClU9TZM
c6yRBFuTcXsfad4PxYtaVp02B1+q+GwOGNYlkCX8/hrWZtxs6vEaEcnSwCcijL5peCPEHrDv+FJu
64tSR5c0VpCPU3Nccmm4tuCH6e34pKqvqQEhYcRgyetoBeN2iCkEgB2zgKkWkz+3NM0589amRTd7
ety7p9INelEISLOwUFaSurPaxiICklbeHn5tthwfheXEYFeWw1a5V0GahmcCAP1EEIJafrI1xiDG
/HQetWZRS20lWnBjAc+mwyKNrdvK85cVBA+SAQqoweJVLqTrOLFuE37KMuVtKQW9llhVWW/NmNsC
PSuJLF0C4Vm5+rOZFkuXfcGb8hFiYCeShj1iuqx76IuCRS49BQQIixWguRMU+Q1QxGVsZmtJhI/c
oRMDehH6/Z1m5T9HKXCC5mA1JXnSYxK72D3sXL3bpbjJC/2zlRYXan4Mcg4An7Z+70bXi51L8b/G
/NAoubJ3uJMm0lbtm02bPvq9fqdb2pncxIkohi2RsB6PnSnpM9tTEtpfTZq9XMeVXuKS6aT+VnV3
cfdMQ58vI9nPijPX91PBGz011DIpkRHCzjdiX+0GC1Wv60y21KONqIt0+KJeYCVkR4ezbSaT1H2+
Qrm0TKkQIrVP5bgyHkvyjpDQpTY+KvUxCIIllZ9jQDeN2niXltHsC7mF63jOE0o79XG8H3q2i9aJ
kqCc9C2nGcIdGIxbY0wfx5LSvRW0N9bwMxVy6jjyjVlWN20nHI0cy8TAP0Q11W+6RT0/c3K23TCL
llkCcLm29mkEE8Ps1jFOoaZqbMZWtJOBFix1ArqTjbO6lSHFl2OcrMMB3omY2L1vHRV6UAcVtoMX
Y1zpsvbVie4Hyh7AIyTy3l8m3c9azDeFlB5aEwozvKYeMGHSrNwWbAcUnJiQo3nQDIAgaXLmo5ZO
LEYUccgcVBbj1LbOm3yXtoprrNDiQXSdphvZJ9+ipt70VrMOo8GWw3QjSOomnNCudbcoaMUbh2Og
DIu8eJINNleg7kXUr73AO8p9/NfSvb9ORMSBdNDTzUmmax7vC7KJZa6sCI6XZsvC0w8Z3cKSJHUL
XcF4r98UY3ZA633VGJclvpJf77OnVtL70WcrCVYO31PH6EVBS1SMBeBrVN/8B2OQNZykooAH51dL
WW1k0/B116ncx66u9oX5A8+Dv77h8OEDNkCiN23ds/MiIrtRh4lqOlNziLL5LfU4ryuYiVl+v673
48gf11LVmbHVGS1rKX81hmslFPj2E9ts6L8SKPDhtbxOgM/UW0F7Hh7LZmvSzxnLKm7IOG5irlhz
Nn/9gD/mgf/8nSbFL6m+z3d33L5GjBo5tDwNFLf71in9mRFOLRM+oT9HmN/N8wC7gcwcLUeYzGvo
yB8DaW0pz//BPDjqSV/p5JXmGBeiKI3WbL7TWn1oq6MVv339839VuudbNtLlPweYe7okOYYlie9Z
JDlE7B0WdAZGC3kkk4/b+SQE7Oz6NtvWe4yDH0Z4jkCDgjdKMQvsIs6lXE6+NeQpkwASosGnnpRI
iSqVuJ6rr4piFaDx2ZTKtBjn86XiRyu6BioE47ePi7VOk17UitTiRMS809tUa+xejtTtlWVNL9O5
8U6tkvfDzb6NVO3p0xAZDnnr0tSDbQn0K44T5+vXeGoYNnJyNIhBJuXjx1klwlhSI2otRw+AqVvg
hO+hwJ1Z8b8ilPmzez/KlMp/d2jgpItL9FCy5Ftp0XibVmufO8O7UaToWEFId9PnWnsswFX2It0D
4YhTAM0p+mSy0a09doiShtPM1JYmB2qcSZe5bAGOQE4RPMUaUOyoeAysZi+KoJCVGiyjLsbDQqcg
vBTxPxVCXNGUHN5tGgw9rgIYLeuPilQcAs/FKhdoN24fN3ohPgTGq66E+7aHh4GjKrs47TIjgmG1
vVdJBQSwyqUCIweK7bUvL0PK8F7u7Usr3ur6q9o8mz2WV0qOUULJhhb0TiHkjgguWqmCu9rFMsE1
LXsUNKyFY0eQQHQLbXzfBtKV0WKfAbKh9kEVw78XonbvGtlL3vtXshY8KlD6w7i1JY32dhMO2BjX
IvYMxcaV/TV+KoL7asJ68aAiKwSjhhntKytYYmx2JhN04qKLmnki5xgWTVO/sq7vXmlZ51WXeIPl
FGYFqAMz64qbZzwuSz2/bcrj18v05Gg07Mgq5Vy6VmYfn5vmlZpRKXFcXiH0t0WZvYUQIaPOZ2kM
Z9Knp3YTxNokIjTq0+TlPy5XMMaVHpi+6yQYOoRI4WvY/F9P6GQcRS2U0h95DnL2szEyBbUbDlCW
g1wBEWforfu+X2sjzTo1nii6bsMYcxoJnqlfrxSpswvvMva6VTREtsbNp5Z2Rvo9yEW4q+GZAOBj
ae33ITjVD6Z+sBMqJw+9VZJxA+AmpUCce6pKPA8EH+UKEHxw9PqZqOYXtmy+QdAkSvmCkJL/nT0N
bhqmnk+rqcPGQrbSTdn7D1F2h+H2j37Ut7hcbNL4NU9uv34Np940Jz2PE/owBbXpCvtuFUdZyF3Q
rzjtiWbFuoKXceacVKaNej41k+1V5HNBnza/fKcN9D5SWpaTjZkjChultFatunHDox9Xj2G+sTz/
wAbhivkjrguQF7Xk3g3Vwq49cSl3ebb04rVaSgJA8AL/sYh6jgBRMAKU5PrbxGv2SuXttOZWSodV
mzYrs+zEhei/uGZF2ls583VwDzw1JUrJXOk5fQBrzZ5aoZZyUEFitbzg3vB6HBujH2Pr4uqSafhM
AFEdcU0o++px5N9G2SaaB1HBg2D0IFUrePmURU1WvIHcFHamLWFcYo7hFizf0Zic6S0coeq7KBGv
4q76xZPFyId4NKrMtdF4eCzGI005NULb/jUytMsKRx8HBemxGa+9zty6Jm6YeLv5beDoQ3TRpPWP
SuqPxcADH9NDKBWOJACZHRs4tMmAsyKtUdLgGO0rzlYVBEzdvZFrc6Onvb/oJZhJjTtqK62rr4Jw
vEiCyFGBZoF9DcaVmnQxEgsF2Pm4CkKNK8C48ATLNmskborwzQvqRWa9wLW66ER0aJkWOiPJgzDF
uNCFqK65q8A1cYjCBDR1d560K2prOcreVTT+4PNfFMroqDGoh7S6boq7zCAz6gHm0jPpW1eA9vje
Ne7Wq2jhyQtnyOHD688KhKgeEwM5KkGik3wWS2y9uA5N8OmyhuQ4YM+pXvdd9NZDELHy+kIHAbQC
6AiNWjWuuyE6Cl7wmos6bXbeW11Lt1Rc7Bz3IKTuD12W3sBkenT1sFlm1qFvzMeaXrNF0VHzwdPo
KpCbB+7Nw6obRhGap/lkFSH/oMdvYRV+y8wpbkz174U1YYUb7WqqYqAkxBYKwi+MRUnb0w9L4CDp
T60El1SuQOZ3Lg5t5CeK9uAL5hEfgZVeoXrzRTJZdanZRdmFthz3XKQNlwb0xCJNlGHrWaEZiMND
4qqr3Oy3uSavvLS9VfvhqTb6m1Hxr/Kqhe/ok1uuLhH2XCgBzN/WW6cBDGqs5tWy3nFGXLa6coGq
IrcJDPchHYKZ1d9IUnNTZuWDr0vPUhdfBzjRV0qPS7khdwtoxfGyabASj/xn04jDVYGw8utt7dQl
fVIhTTsOjUfzNoTSLXPcaMneeFceoPNyPxHV1f257v5T6Xr5/TizuI5QqpVCDJK4wPEOlZs8VX4m
bW3gDhZR+LRgKUTuKjNuBdwmismBMf1RVPWjJHsEWMptVPe3Uitfq0K08kM08nyMg/Uy5hOd3Mtv
MT97rhKsEIY6DpeDh6TJko0V5LhzeY0TBwFNuibuwZgSw5SZHQRVG9VuKnUcBFCSGnEpIJn6+p2c
SJ3TujRdx2h0hio42zRLo5MDHXWvk1u7TlW2aldtaEQiIRnaX490ci7cXidslkHqbvZWOtyLSJgb
Jq5S3zX3Mcdw4esB5ozQSWfAXP41wmwuelgIXRIJptOulBUk+DBctQfaMLO1areIvRZkVMv7RFoG
x3P3olOhwvuxzRk1I4hHSausznVGayficlOl9x5C32UBVC/t0/tUc3daTS/7FLz9z+Y9T4zUpZX0
akau0Cg2lAoGx1pNnKN001F1iFfNK8x8p6YnVL79euQzr9SUP564TYOtu5+RkUkb8OVYENd3Xw8w
U0r+Cvk+PNbZByBTFWz6JKO9FXLfqOp4lHQrKq/gdA+JSWtf6KBE3Q3yberKzpnBp19/FiN9GHya
/rswbBBMrZdjcgnuJf4f++jGB8cy0F8UEVL8KXf6t4oQ9cRt4sNws2gzyJW4oUpLtjnDJTDPsVRI
j6Mm2XVJumJEpFgnsaNAUsTzCjNJ/ECjUd1LanuXSLCAtcu8fwn0LS3CS7lKl35SI/uHfV1nT3ii
XpAFvDfdS1OpN9D5dmMR2fh0Ol1cbswu3kv9o9hylVXGI6ahr+GI47jYhFguhUeEzRvq4Hd0WmD+
IzpieOPVmLqEe2OQbKPozwRzp4qIH57FLGmpa7QraI1ikifqV6n0PQIllbzmfeZ0noyf/WJo9BU2
E4s+0AAPHrriOTXaM7/F6b3xn/uJOctCCLRBROL0QuhrmDTtSzkOlm6NLS/eUF+vtendfl5qk4aP
9m5C8tm7z8WRJsSAvIqLS2WebqQMWkz58vUgJxcYTiaki0C0gJj4uJ4rqm11XPd8THK4UqammPCa
yMA2ary7imb99Wi/ijGf5gTOY2LCABKaJ4WrRvf7rucYli+No7tOHI+UAzgYWmEcxZF+TsKqeF3h
e3smCXB6ZH26PXFXhIc725dw5hqCjnyZox3ctQ8hK7iU7ORKoxQdLYNmOXlW9MWiwKvpzJI5cUXl
UjgJ3Tjxp0P14yNO3aAOpYxEeI/FVBl0DtWYkRy1KmCqzcItn8885CnFMH/IXNRFQFIguT5xsU0v
813CdxdJlcaLVFdtdO+5JpZQldMpw9LCSt4I8ZITH61EtL8eXZNPnQDvhp+nWxV1MMeqUxieTiFc
eTHiMO5GWbpQcvNA5swWzXIbN+qTmOMLN+6CZnTyxrrQBHpisNMLR+mqwlQxHtR7oVL3olLdSE21
HCTI9QW+KpFOzdPtMX7mIM9xINVH+VJSokNBzSYzn6J6sOtO2MaGsBziAEt1d6Hkxn7otGXatnfy
SOFbMV70VnnQht7xK+01loOnIb6tzebWUEbMRwGTphRpTVxFdDwBQ0Grl4MirlUO8trMX0X11tOx
Se8gU8WW+dq4uxQrRaik3bc2EbGKihhdGRy6MbnNuPHeisVXIabBv+6vgjJ+EgL9CLQOUH6uYCOv
Sd9djRIZjorpWNoDFnxNIDhhcBkNryJerI3WX5Z6tbGIUCM5XXr6uKsydAUpt8paruGmtnaB5VoE
wsXyj5QqhJQCkxuuNRHC06AvNcQQXavZahLeSN4WKn/fwuWzSlRE0TrFRxZu7k2ZmPD/b8UmuEFA
epVnxTGpatYvuZxSOcp1vAwEb42o8BpA2nLAyMHw6cTAMC0wx91QugexHm7ccDqdsCtT9SVNW3Yq
07+k35exWG0iAcO7ts+tler6m6iKQAhXAyaABWUAD+pQInMhukjrdCfUybXnCXcUI0gW0j0M2DdR
NGwfqkVba06my1utn5rSHiO1WiVZ82Sk6G84Ient0/aSh0Yq6rh3qyvOjxvT8L6jeNynprmOUn/l
xj3p/gizV00d6l3W0moANHanYD5v68JwU3dJuCPvSneQjpNYHJLRsNxLf9IiBo/18IZaZxGpzU8D
un6O/aF/OSTJkWz1sgSe46btoiz3RTA8WvXagNJiRJd4JBfBAxBcx5zkHugrA3/pd28teGkFq0B/
n7fCLgOsm2RkiOPJmzwtjmOTrafLXpiH67AanHiy/hVlw8Zu25GLHe1z9ijhJFuZV33gca92r6m9
fR+KG5xzFp4U7YxQXnoers8BRpa8hFIoVkUONrD1X4R8zZrfJ8pjHvYXUTFViUnsCOp65FgVArDK
sYh8BOiRif2wku6aBtFBwltItNbDULy/iuvEEXRtiRf5WsOICXN7/BxVqLU4oKivXVTu4J7uTbN7
xPDpB1nye8HvluxvF3n5kGMVzW3fVoLXXp9eZn+RVqktJ+O9Fqnb1PPu2izBFg7j5MjDejIKr9Gn
25peoBptaGvWLwORs6vXsdSItbUZ4nHHXbuOMKNTdhXmIxJY8R6vdiW9y/IOL8ShvfU7cZVJ1SIP
96ri4uYQkkOJaLHzVop2BxytQI1cgd+1/PXQ68deG4+66h1pBrHrNAO+UggsTzTIcCjhQgU2koVV
whNsk2+p6j6no3AZVR0NkQX92eP1SGNip9DKF6pYzIvb2ogeizF0uG86uJSjEHJvRNm7UF2aDaXc
DuvIt1mIF01dP/eVAc4ZmplOl40tNxihCkCZycSEbks3prqe6q5UTFjY5IYVP73WgvImKTS+pgJz
kio7eKX+QvK7q6I9Nm44anvFbnSVx8hzH/QyvIoTifxCuzaTzm5DjWXUHgxagQUFiYBxjMrvA56q
htjd6bHwow2U61CloSh6YcmsCjHDj0vbkDxolq5x6U2RhZCSuORG0Mb+XitAg6MNsOJr35CdVtD3
kZW96bFFASS+MMWmXqgtV/VaMLZCE7JHvSRF9xpPfTkR/82VPc1htqfgqEViGST4relJ10OKKe9Q
HQuv2ei1u9E7NuFGvBw1/82V3a1Bcius6DHOxG3acRyTG+ozvHP7YU9uusQgWuHq3kbjYtInqGgW
lGFySBQWUvjS5ySlLLM+Jo1xIWP7rVPpanoSVl2xFYGkFf5wTwPNpsuOUUt7eCligK7eCF74hJtb
G9aHWJCdppW2ifbaDOMd+oRdFqHEpHYLNXqFG8iiiZXHFlfDRZtbG5zKrBpnWM07NK7o+HSyqkZw
k/fKwsBTsg4PhV4txsp1ikR1gj5Ul7DXLyanqExlEXfxqqq/pWl6LVecdASpXqxuBjdZ9twVhCBc
uMj/+vi6t9pLxRIc1cB5VVYeM8FYkr0AtkZL5xAdosmCJxHvk+ypCkw8TpCTKQazf+wpOwnlQ+9e
4rqFSUzC2qelKhx3qWIeSzV+wTAm9M3vLj4SvikeUkjpuRucqQScDDtU1qoCbIIqxSySTTGtqDR6
Rp06ffGb75q3+TqwORXGAbP458+f3fzUKBP1pOfa6fYHUzuS58HcNsI04GEq7XDknwukTkVx78ab
hf9GHnhaFTEfHEu9/lbIrvEl+3pK5x7Z7EYVZX1ZWS4ykF5908YHuj7OhL6fBlBpcEUkNWmzpor3
LPviBl0R+R5zUEucb1A4y+Lt11P4XJ36OIQ1S7JUbVloQcYcygowVAFjRKTKJniNE9FCEmNx2kiC
XXaeo0HFkgBO59ze1ex7V30v3HDvqslNHSTrstMfPFMrzjyBX+N/CMZnv9+sHhgAIehVKmikfxEC
e/ivc/8OHHccRrumx30Ttwp+cUp1x/WErK+/zI3+3m1xIErwPpLcjRZL29zNLy00z9IgUkrZiW28
kkI6wyv2oCrdWlVHUY7+kPHFp5emEbGXqg+1NXlqQwtsDyP7bVPD/R6f9eiqLsZl4nmXgc8xMh5D
pOiGBNKxAxDdx0vVaBYmBgmtFixAi3xrfVwftdx8KRXq10LfE39YCk6mOw0nKr/2VrkC74RgvC4f
OmKJsWs2atPgw3gt6m8ydqNCveUq7lEHdfsWmyLRGatsTQegXccPYSGu5P/H3nksV44cbfte/j0U
8GYLcxw9m2R3c4NoC+89rv57wNGoSfCICEnbP2JmoRlN56lCmazM1xgl3e26P0WY9wxp7DZxdaAb
dtMW9CekSbk222k3hu19Uw/oGit7H3DWbCi3ZSveCpLofbyuzqxc3jBI6SGxrBvvQCml2DDQmJUr
i6cF6yoM3cbKeI8p4lUP1N3gNQre/V1Hr7em2BRjQ/A0G5iGVD6Ux26vIw2u2i/Ss5cBxn3QfuRL
7FVEt95DXtj4De9KDLTFeYcDRYGoCxV9tT9rmSxAK8AeJ+KNlDyk0oOBVsTHM3m2bsOXBBgKu8XE
WvTt+3foSiXikgIU2j0KQvYIK+PawoaCHphtVZ09qeqVVYtfei6lcq72jT95cRh5dd9tHKkrtby/
Soevf8pqM+ZmJVtDR725+o35b2H7p2E/IHW2yNa1XnydfR0u/Rtej/+hROPfkVFWIzWlla6uIk9z
oaGQTflBqBrX5MpVqs/jVG7M9Tn6BFyEP2HWtYZBqTOUgGinkJt9kqh5G5/7Y8sb2C6uyQ9OmYOk
ReYWD3Tz6ifZJkPcrFr+m2n+8yuUt188z3S9zHwwTqRE2g190J10YcGQ+DR11KATx9jLaKVr3kJI
9XG+29i7ZyvEr2dh2dyvirRGlHKaxFzV02mpMY2HRQtdOwHCcLcaS8qyet+c7zQYXsdaXdN5kUp+
khBr9IHoS0ZWXUnj8BkK2UMf3NLJxAyqeya/O5ZS+lyK0hcrB6EcDPhTlz9HvWUmDPBZEo6hFOqx
uU3Q9hVJM6MQ8G1ia3p5AOH3WGrzXcF54lQz/3mrYUxalXYJqHpjv747FFYjWmUFGg51Rj0tCLVD
cD1zf3qL7jbHlDfdZJfGb5mjaEuw6/whAYQDPjusMFr1bz9Zr/vC3A28WqzUcOkW0n8vTzlGR8Cg
jBu8F522ki+66EKTjmTol3N5LeTVl6Cq7Y+Hf+bgX0qhKsJ9QAbNta5ELM492B6OxLLHEaTLT3Eb
bB1Dy/p/s2YWe7VXMVZtryQWzLFs43Cn7vWT6vSf8pu/Rcqqr9v2BMsp/lG41SlfaMWkD1oU7uKj
6HWAARWUo+r9FvVlI4y+OuerWSnmJmFUvOs73v+KJwuz00m5oxa+0woNUIERx8Fha7u/24Jvp3ON
W2lSpUyViU8mWOoupQ0SqfK1FiRHfUYBTtP2hhpdxgDg+vH4Py2Wd6XdKeqtYmDI5ZJ8jZcZAL+P
I7wU4N99PABeokItF0L2quFgGF2iD2kS7owAVevwpp8axwKYkyzomeIrT3ZvzC5n36T6Il7X/rRL
1a027fkfAfpLNuCLA3paHQnDpOGm1jFO1PwcwQ6/VPsFNzs7wu/8hJfYxqDfNVmWD/oq3GrMXW3K
dRcSLjWPCIbZUvdLmx9RLtmI8/6iIBDoaQSyQKnTlFhdFLjGo9FkEiiYOL+VU58W9iRT8VUswE6x
J1Kh7eDv+EbkgATZffxtzx01sIohOTJWWlurYWo1YIJCawWvG58H7SELt1RYXgDa68WjLRpDGifr
IsH/9lTNGwkNyigIdtxgyGwjAqF9MxTFrvzUtoLqmqoT9dN+F/bdZaMhaAIz6zIUg9+oMs2HOcHB
z/IPSda5uIE5Vg7A0Apbr2r9YxHwQvExkqklO0z3UTDfI6Hj+tqExpVwBQuO+y3el1xllaHbovit
7J+H8NtIeXX2xYsAkkhlpjjYBl8rQT0UuehlM8LVfAIlRVqk6r1Gk6+KsNtDuPlvph4zHuibtKHg
YLydGPQxBN1qRap7sLSwBW6m7x9/2/cXGksLPaS/I7yAA17lIBraimHZEYEGREbqhZnHV1Tm7ha7
AxlZyOBG2jiM3t3bLxFRFEXICgry+gqVhmwUUOoQvFT83ZNedDBOBzXZiPK+kbYKszoL8kkqpVlk
TWm2fDJwa0N8dr4IHg0OhPi6f4KX9jm+Gw7FRv3l7CG0kGb/Ht9qu7T4/M1iHvPNjCOvx107AC9M
piusJo9dgy1M/kvr0j2sdjvSvST174Jkk+B95ip9/RtWN7cVFlEsyVGwU3G6ngNAPlqxM7ccb849
DVk8f4a6Wp5BHARto4fBrssiu6rbr21/EubqoowaVzTAm2NlmLdPGODactrvajG7T1uItHSuJG2g
gqCh0ibsW2DoRvy9i+KtK1f+eB7WzBApRD9OmVgEjWfu659GiVmN4ADD8CiuFzeb6eHybd8dZLC4
EJVaXqprOIvOwAdxTPEI6YDxFMVvVP33FWJLxmReVbO0D+T6qgrL33kGrOtLK2NImk3HaYj2JUqg
gFI0t443WFRnz29qA8hm8Kx9p4tk+NR4hZotTl8nxYojhvv28Snyvpe6bLZXIVabLQDhl5j9yHrb
Y5tJqsj95I0P+q/UFa4rEEwLe1rbSxA7xEN+ryFS6NanbY6HYm4NdrX7Om0aulSnztbICGgL8tVc
Nk9dHT7PCA0kdX6JYKNbdfdDKl4GhmA64xjfNxMWCL1poy91jPBTb6pPzVwcwjbbm/SEfQkIJ0+K
oPGM5NcAh3CRDjQ7/coffQ7OsN8JokyDKaKLGn3N6xmsa9QJlLjTCyTASCit+1Clk2JZu6HunR5X
iU6JTrQWbKSz0L2f7Cj94neRE7XXZcZbcFbdeSJlEXDLyoCVtr3DujrEbYam4XjIE6whtJp9FdNQ
VdGy7H8MsGm82GrcuFCvI1O6Sl8KYcD8HbNFKLCTwEuDKU5QrjGrvTJNn9IGZbXUgD6JdRFdhhLF
RWncCQpoJQ3sKImjO5XX8McRC553ZjTtlYLqWlEETkOR2a5aHVSx0t9LUnvnWzk2VJX8LNPD4ga+
K1t9H1blN35Ibk9z39qib3xP4062S4lG21AYN1abXhdVfzsieekPUu3ECISLjXwQxXGfxP1lWRmH
TH9ues3LSSrrPPqkGYGjpvnRkJrbBphQVCuOWV1MBR6gFLiTCthol9AW6dD4HL+GvcirfmD+dU6i
FIEWNS5aCjq1p/iFq+npZYyRb8FxLNHmrTCpVWv1e6TRHhO1Xe+DNGq/lVH0XW/ojcc4nYfplzD+
PKjwRaLCTmrIJebc2WpJd1Euf8Qd0mtUEawiwuzeov1QXXXZfQbwqPGh4LXdcU5Nr5byXW0qxwoA
sdlVV4aveW3SXxlC5SaJeWNJD2HVfVk6Um3Ovhq1S85RR6Hto0X0WpU2vh5Lc6+NGqg9vO17rfmO
f9JFz9Odip7dN/6hyvOvSo327/yg0hxuENuYzR5Bzmovdubez0JapzpOuZ1dMiX2UD7IKD7Es7/T
+5MyZjT7pAs5nK6k2qrsqQy9APKLjrFs1iJ8EVKWDRJ5J/gKvXTu83L6VJW6E1gYOhjTj7yfM/Aq
80PVJbSR652oI5OjV4ZjwLRp/OC3PNFQFMbPqjD/gNP/1RRLtwZgjM0CMC/F1YTvudDfqFNiZ1MD
yD3b9Vl2nKTb2Jd3RVgcO1FzQcTaajJfhpFyBBPtTTVOFopwOQ36zdyWzky5KRGQrcmHfZVRpCyg
f0nT0Y8senG+jR3usc/lUx1zSInDoWwQG2lpVkujJybjdW38oip3m1jaRTr97uBBleHk6vFw7dMo
U/NrmT800HtU/eTbsFd/Z9gOUYB+1OuOXT/a2qT/EKru2Apo3Y/RoYzMU0rXP0kTyqqzPSU0AgzO
kITif1M4Yxc9j2rltZbwlFbUxwfVjWQkwtFZQFHXxqjXa/r5GPHvSpDBavxQopvalj8mRT/U4XgU
/W9ygkiT7l+LGmoS6q3SfoYreSi1L11UXGiwcLqWP0XzOX+iU2zyUYpPVgYVYG7uDd9y+zQ5yAGU
Smv8XiCx57Ywk1BEvfAFCcayRgn0VyBKt5la7CbmxKQy2USHmCahr5WnfmSPFcKdX6H3Xakw34XE
mfvgWKrS78EywFBpCDum9O9jjLnp3u57QbMTASvIuN8llroXxPEyTKwbKe7uxOoKJz8Q91m0m8cA
nMboho0JNpZzpZqF+1FqSxtI6WUnzmDS2418/NxLDKGORYZ18V7jr7cJeQvBzZIiLrrF3SO4qK7Y
VziJyG7yydxIXs7cZG9CLbnNq8zcH2QzVIyBzDzYt1HllvVmgWcrxKoAOmF4llcho/Ef88j29+UO
wRNPeKRL5aF4fwltYys7PpP9vxnV8pNejWoS0gQd48W/XISU3LWIU0YjDpQmB6DsFUL/pQdGNEJ/
1frrwsivZpR9szA5jBrwVWOLnPwe/Kzy3nz1QZff++r3dM2EN3XLFAwoviuHePei+X5KT81GFrYZ
aZUjjQktji7ge1ZVdinQ7MuQZGh9lTYVtEOFfKSX+uu5SQ9Q3DbW7dasr7IiU5sSM5QYJc01u9HT
k5RXXhpsIfK31tPq2RFLWZf57USFSy5cNUUodcuu4d9sQItcFjtRRBNWTw5IyQmQ1n7J6BGOupk/
lwca3EewDOxD9+O0dvki62weDXQNdTnaa+/crCchm31ahsya1ttzrrhxcpf7n9Cs2fg8y7y8C0Q5
GQgUlrDvVBaGXlGFLmDeOgQp8/KE1vKzKf00wOk1mnI1TvWGqJJyZkHg0vEn4moxku1N06guEfOf
czx5Ux8+qHl4qwHwMMwG7SGxR+xn3g9idUhqpJ2gWMV+/CUQylMWAu3q6Q1xPKGajQn3+ATD97YT
658q/jWN2rt9ld5pZuNSuHoa2+E5HK4GK9v5LT0ONTwaVg2MBwZXId/1hrYBGHgvtsJ7BLUoBG54
iC1yOW93NVI1kh6lDC8Cj5BFQMqy0U5yxdGnz012I03fhKxwulJ06QbaWqdubPazHxQ4gYTjOtJp
a/xwa9FkaWXiZ9Ip69pdMf3SoU3p3HkI5IRbD/Ez+44350LTB8WAnNFquL0aG22wrJ8xjp2RLzNZ
G3Wic+vldYTVsa0YgsJymYNdLMp7n8eP8DxW7cZ+Ozdrr4OszuIiloECiJxSipj+gNjuCs1VY0b7
MBV/9VKJFPTGZ5LPvddfR1xtA21IALQHDMsPy8dSNb9NSQrqCGacMH7XK+2YJt1FCuEzbUBlhDM1
SR3XxrZsr4fWuBCL0VEqXhKL1CfS/+DMEPcA+xTksxtpxe0w50gkmsCIYKBn7T6Sfnx8RL0njLHS
X49gdbILChhKC+uoXWn1Xgv4CY2dPdfoIYVBI8Q3fTrBqAwrt4suJUG01RH48aewN05yiDio0Npl
eCsB5tXMJ4skIOtCFOt+K0PlWNkvpdVuWt2/jxi4BT1fCvyNo29r6a6uDEVZ0NG8dPn9Jx67Tt0H
3sdTtLV0VzeGroXIdpasKmMc7LmYbLP5PP0XOAzSiH9dS2swuR/5ZcGfH+xq4abXa9eIt3Ql5GUT
ry6JNyFWqacWR2kxxoQQT8KX4bp4znfRs4JN7nfLsJN94wIHd5pP/kXtTJ9Fcyd/z++EzZ7HmdlE
6hpOOb6YiyXw+leUQWEIKsUkwT+14r2CSnR29/EHW1nJAEJQIXW/irHKfNGF9gWlIEdU95N8moRP
KKHsSwMh7+oyrq/bZkf9wNnu55wrhr8JvDpHNXBgqbJspkAOTrnW3Eh1fp3Fv/Vk2mWh9UWbclse
NaC6+eUQiPtCju5FNT2IHFQbc3BmX7z5KasDN0YYRUxLTibw0H62H1tvETQXPPOyNNyoOcaH2uER
5nwc9sx5+Cbq6gQ2gegbdUFUdQyOShB+CicwGX03OeaY7bWi3yQ+LutltaoX+xewCSJCy+q6w1EE
vVgHGLXsyEd57R+LR96H+4aK9RMGpBsXzLnT8nW0dbdD0KIqHZdoBhqFSgAaLMsvokH9AUXli1nM
+AiOx1HPH3wqYd1YuJFyF5bCrleeMzO4Nsv4BGrjOw0lp+Wxm/vTQyGbgMbzBxXRqFkSnkN02Z0Z
Qc0xhuUhwpD4Ty1+/7lB/kzaS5L86tFiNbIyKsviiJ78/fgg/9JzL91l+94RjUPa2Oiehs+Wq/z8
eHUsJ+X7bwX0AWUH5b20TdiXcTtH1FbnqHRSxdrJEzqi0EaodLiVGu8WEUYd8NzHYZdL+F1YfXHQ
oAOpmuuiekI1sbJ8eclVL7q+cbSotKP8mc79xvJY9tRHgVbnjtYIRaejI7Iz9S9DZVLB3Hpunslw
YJT9GcrqgCljJUkapPx3SahTnNsDNWvn9lAOFE6MzEv1jRGdS4TfBFyG/GqlmDWowZA2w86/Sr5F
h2q/ZFMULEQ39tJ9uP/4S52dQHxk6XxgeoJC5ttoaILLozkzgfDzO/NXMvgbS+F8AIA/iCvBGHtp
+r0ajhEZIiLsarCDmzRAKNeCh49HgK39uUXA8v47xCohiSUMqQAJc/D2fk3V+DoPx8+Vbiy2GnYu
1JTjkGyxYs8McicDLhbL4Ncz67YK0aQdofb0YmUjKRH6p3JCDznMv5SVckjDz51eXidZcpMVEMSq
2kv6UzdEdiM8SsJPrFvcRBmdLr81ZujBg6ofYik81D33+ZTtVWW4TCneOihORJTP1ZAgePPI0Y2f
6lfyNAHDsvZ9+hzAR4gqYTfpTz3KCoocnazqNhZ6rDdnNykPOvoQsYrIiCXgtCC0wvWASoQ7R4vE
XloTasLguvIQ7dlrtCaqAeUmqDTHzjS8UPkZgHDQ89/JIO2jokT1HHSt0R5oMtHj+kLD/jhQb1VV
qHuKcJgUOn/pZdNyuMpfYs2wKW/fl5nyLIrJjS63WF8pgSvUjz0qoXBZfuohXKQqVlq7UeIvvWDe
IXxy9C2ejTP9TAyQ6n0owFL0W+mpLBUQu1OL4nn93KJ0Y0/FnDp5J/2SByARluSkYnVp+iXQbkun
7hkru8xK5K/jPP4WlRLJOLnXbZgsFDYF8xjW1VPVCBeTUl/LCOhEev4kFaCJjfhrBO9J164iUvpG
mG/acjoEBjCzWro1Mo1qLKZYsGWMmL5y11Mg/pRnT12/t6KEDK2GmmdWmReiHQJH4aCCAYrD6puf
Zd9hCF2OunKUU/luNG/bOX3GGcxpTHmvGv2D2ZT2REmzk8yD5lMymqpj3Of7ShX23ehfV/D/ihob
7yS9rMpP/YTllhbXexHDi9G3kMOUdlPxhKQ2rQPNcjQjPkC6sKOsdoJYuEdq0e3S8Zgz6VMHTyjV
HpNBRdhdpvIRXtFPdusXpSiLwhwq94Hvyrn0czJDp1KqC8m6CPXW6Rp/bwha4FQhqt/CFdoCh7xE
tEWadtocOEMaoTxY78LZv/aHzxlbKJzvh2G8mEXYaEDCmxulCI5mfDPBoJT64feYsg3HpbaPupM9
w8GqotbJawU2SXejzeYF6uJ2nfDD8+KqSXO3HKbArkTtugGjOBZfFOU5lvx9n8Sf0CH0cLBwpn72
ZiiFhRbYDV1pUEoXclHdDGLSUP/IFTsV2Jh5+CWSF+8rfTwMdC4U8742MrfPHxAE8kotdfRApT2h
3QomTTRssh7SvLnP2ZtVptixQRtGjR7rGKy5ttB3c8RKhh+azGIKrw3hOxVwB1Vfz6qSW1VCOSag
EiixYgPSed7xi+OEjyTOZIlua4jXllF7vZ4745DtVMmnJfkEANydxufcvGuLG43c2Aoe1RwOZdPA
sY9Eu9E0u8g/T52J2l1jawY67P63Ub+uF5KO5BXy77Z6Xlo7qVW5esYG8mm+zP5J4e+uR4zVqKkE
m5HXpgez1u1WOhhZZve4xcVS8nWw8iuDumKHBKviK9+SwMDPs7qt6VOO+XcBTkUNfjophRPYiB3i
u67PRglz2Irxvof/p7eToyfgGGP52IQlfVJo/vpzopSPqnVddaMjCWBOURyvg3DjSjn3rlrM4v91
4K/eh30vCPlQAstL8cksj5LbXYHo+hy6IcbPHirFdG/cAqKrUyCJvgs+dU587D5v5abq2YvHAluN
9DCp8Fo5q0alLjcqXj0ihEEk6q5M8zbQRSiCBst78qq+PwK2dUjHXV2SLmjgHVNxvi549Jf6b9Nq
6azdqJG064zBC0vpsWCjtkHnptmzbi4N26ep8i969VMBcXTnx0IAXgqGolGEMhLw2pOfDq07dl12
KvzWQ134stKRzu0l/TLSH4u0uZnj5ogc1S6R5o2nxwvucpV9ITG7lFt5D5A/rN4enTx01MiBf6qT
9SOuql1mjsjdDE+dpd7W6aM0nbpqwJMQoXIJBamQVphoou4vGnTxfWNvhnWGgKkBAzGoQdgI5XQd
VgFPF0S+UslF/fXQGvNBoBtMb82OJPGhc+uLexVzrniPQbbdtNL3vpj38ti5uWldca8gSNF2DdSO
9r4hH7Qkq3TC8Q4dRDvyfwAjoPlpeShS/G7qhzCfDmEwJ3sInpC59Rp9ET+evYwSq+jzYK/vitDw
yvKbovyVufx/y6H/Z/Bm/PeOQ14dtfVbc+vlP/jLX0hV/kGnDmmBBT6JDR9r6i93IUX/B/+IHA/V
ChOFbJk075/mQpL5DxE1WZPSMbV4Be2if5kLSfI/sCNaXCsXaTsKu8Z/Yi70tpRigKyWdCy3wT2C
Ilj+epstB3VWpck840IlRXeCIp6ysbtopOHHq+m4/WsHvbbreZszL2FkETzScsQZGn2TVVKu5b1c
C4kBDHbg6K+M0sR8A0G3j6OsijZ/h1kwiotqxTuUETi23OxBzNuLmzU0Z6jIhRM9wjK+RMZ/pznx
SeiPm6fmm2z9fdTV4Ewlj6VJAE4zV/NoF3U1kTKpnz8e27kZBNIsAjmVWRDW6kkgZ4KeFTidcxVj
KjIj4PPrfwlgiKuVUKtWVBSFotq6GWOEe8BE6uMALw+jP4fryzxRYGGxc7FgqbWW+5wrszbjhCGo
d9qP5qm6FuwMWTz0XG3/QdoDTEht/bMK0Mi1Np5U75c5VCYNhihGM9J7vGfnK0gMBIRW8hu9uLeg
2cWYJ308wK0gq0J+MES1ZhUEscZPEOedBZEjWc3+4yjnFvmbsayWG3BVDfg6YcLL1m2P6c53/Uvr
Gl2By8FVvHyPiNaW7dPLt1l/u9cTuFp+fiqqqDwSdNqjOLBTveqq4n8UTravKPqKbv8UXos7ZTEK
cfx74adeb9zNqzLCX8tHRqAeXhz+3u+kmvtGm4dF+8d+gT0gI3HK9pYTPEgeNebNTS29rfj8MxyL
hfMX4Pd7covVD1GJGzHhBi+nqvWtvyVrhJIReIkDjtAL9KPe7ENvixxybh3JryKv5rodMN8UgklF
qDhz9MVcl95huNHzODs8dKdEAEwqVoTLj3hVxehlKzMEgeHFaeOgHrAf09+ziQHiJkvo7HBeRVpt
izScq9goOR7THi8WfZFvnHWv1gTV/S92hgI9k4+m6u/FfHyh6602WhbpycB9zFXcyoF9ca+65k3Y
2OqlaJdX2talc+ZkRjD5X1HXbZc4wDG1X7Y9uqWe6iRIbB3m78ioEhG5dNkt90K1IUW1onL/tTrJ
HWSEGxA4xLTn7ecrqfI2c8hNZz6iGGrxHPgqHfzFhu43Go01Yg7O9NVwyNKpWNph4QxbUk1nh/3q
Fyz//tUC8rMoTwIAv6BGAGhGHT50c7AF5ji3SvF4Iz3RsbhB+fBtkIqz7q9jRx6nXcmzMEh+5Km0
78WtrsPZ4ahkVprOrGJv+jZSYUWg0xBnp8Z03YstndN04wDbirA6tyvRjGU55ZMJwilH4jUWN/1d
zm01JB3+NYjVySEn5oiPByEQT8F+tnEASgizG+6WM1r7nR7aK0u43wKJnY+6ZJE6zJl3ahKmBrQ1
yYiKOPtOQ/y3rqHMWt7Hu/v89P2JslpvRRAPcznzgdDb2UXhL90KthAbWyGWgb5a0kVWViO517KT
Eay7vGqcygnd6cbAHqf+tXXMrzp9/9zD6p8RrZacGHRYjyIAZ9du8yR6istVflTuKTQ40lXsbRtu
bX2o1Qqc1KQKi5csvFRcUdjH9W0dbLW6z06iRlMWdqookqy+ncSs4UDsZkbV4jjuQ9UttoBk5w8/
3ueaAsyE19OqWoLrl1gYlMDt9sfwO/xp/gqhSluPIWosp9IzuJrbK+VRvhAPxlfp68fL8OyJ9Cf2
Ow0NWGhGpLJGqsbSK0dUlcyd1Zy+l6HVnpwXw1budX5C/zVaazWhQjlqqq+R9zRUFqr5JFMN/3hM
5ycUx6LliQa7b40o7Qy0qsLpZeH3rlk5MIQomGm7pVUjUP6yI8zN7qnGILEwh4fc2Tp9z2ZbOGEh
biyDqJPWrMkafoNfDi97YfIkN3Xb7xZaHQ7gLQ8wvRtB1bTxEt8GX579oK8irzZFKM+WqZVEVlMP
9Ly+jw5IjrhQggL/gFPzUnY7gP9UvkafP572sx/2VeTVaV3DOBSkhA9rZqzcydjV9ZYA7FJCeNVO
/OcZ8yrGaqv486hPUcPoxJMk2+oT9eb5Epd546IZnf6g7I1T5oZ3idsdUaJzM3f6/qid5B5XasUB
hrOt07ripr37Sev+91Cm/zwg1L2yk3F0uuoP0EFsa596lBrLxy2878Y8rzvVStJqTSTysuUOuSEV
PZX17f/0JV+eLq8ujlxvQrFZVm+RGY4UPCBKvrVFKfh89CHXaMI808CE1ITAPiK1ZU9izkrP/KG8
GJVv5Soby+bl6no1IFkIWnEaidZr38M0PpiBHNlkFnTZA28eEzDuG2n01kda3b1zospz0RNRKXRv
ii6r1Nh//JHOPpxBWuOtiST4InW9upnkMiI7UanTCFZ1pfuBiUxjP3m6UnSzi8difBMGgeKGZVMf
c18Pd12gg2eMJCg2SYs/id520ZUwlC3/nyzZgNucO4gWddmlFLfAj1YHUapEvpAWpFG6HpuOOSFo
yXUCrGrGqVBs5nYjH13+vPWTHvtyQi3YPV64b6cDT4FMCTqmw+gst9YHCzk5+R5lAlKsWUTwpVI3
vsC5/ON1xFXCkyuJUVkWxUY1C/dq13nZaCHuUu8+/tDnJ/LPwFYTSfbOFZPx4DSF3KdOUJu0O81g
OmahmgEJNxJjYyq3BrY6yZsonFrsdMi78yellrAJNR0EhDemb2tcq7NcTdWs59XM87Z0Sjq8qFGK
4WUEq+fj+Tu3FbEYWB7Qsma9q9OZmdklZW7Cgqez4NGr7q6EMNjWXT+7AJeCMMYzLMF1Ghf51SCk
QMHs6S4/Rofubsm2ex7N4f20i46oTPJ09p1mQ/zu/DnwJ+46hbMQw+zkpb4yOOYeMIKXy54VO5i9
2hBOEJFxhu/GrfRf3BEo7P892nUaJ7aRos0zs5oaVxldvCgM3Y+/29n5VHWdeg520HjBvd3Q2jz6
suUPKiSn7kEME1TQJRQC5iCNDnqTzY6fqv/NVnsVclmyr+4JLakLPLwZVD5eyLmGRw2SrXro+sAM
Ph7c2bSBxzmQHrxi0Bpbrf5yQO+t0JbVsggVHRaF/hIZKt/+C4dpbsRb0Yn/SlNexVNW9XDNFBSo
o8Qbd5PH4kfh1NV/hjcRGljaReBZCHFjMHM93CRusJt/dofme/Fp85F47iZ+/TNW2f8EmXeI/Jcn
/eB1Jx0VnPzr9IgZ37XuInmknHwbGsMvjHAOGzN+9lT7M+MvHkivPi6mNxJJBx93cAZvnnfd3Yjt
H4Y89xgI6DtzVzvJzVYz5ewhBzgNpQldXTy03q4ovn2bmDqbUx3U73NS4K0Ol3G246zV7yyIehsr
+OymMbn9dLCMy7P1bbwJqdwwi0buvLZBwtqoj01r5HY/yjf4UUDI1f4z49+/FpZGexm/DcTqcR18
G1ELxNgawFfSLqJAmSs7a0yEI7DWX+bQfxbVHqCtNmCPPG/J6J35oPLSGkO6Hf0WqkRvIwtt28L0
Z6x6G3i6VZxqC+nHTNiY0peEepVZvImzOhUMuRA6cWThlC72167uzBf65bRTvHJfbSzSM3fVm1DL
5321RvVklpM5YUgh+VEmiTj+mYBBN3bCmeQbbDBkL3oPKBGu0Z95KySmVnC/J0/SztjNB+Binvpl
sUUPtiXhzmwB6F4EotGxtHpXC0RF7Kazig6Dwn19WX0rH+qbhep/hH3viZnT/Cx2IcDJrYLumdXx
Ouz6WkyVLEkNi+sjjiXdHUcox8aEYO8wwHz8eEK3Qq02nRn42dCQBNuJ/ylGDULXfxbt749jbMzi
2sTAsKiGgpxA89g/DlIOCIrSOL1aO/c3RvPyYl2tdy4CGJzoB1GUWj8s8EFL53ZmeTS1QfXTHFiP
WgQO2YqC6MHye8EeJRTdFUHD0n4a5HtEDaKttO3MpHLnUxKTkd6VuJTfboWiiWqpGUTqy6i75nCY
5Ye82JjUM6clI8V+anlCgVxYfbjUqHPLqnvOLrpGQo2wPvBGSyqPkNcPabu1JM/s7jfhln35ancb
fZMBaecbYqm4GITi1m4qwsbuPjdvyEAuomGaLr+DQIyzYtSDxpik8SKXH1EG0/z7j9fi2RBcLgbS
ZDzupNUppY1xptThcqkp5YMWdqhAiKngBlCiPg60UsN5uVyAmqCYt+TuirnexGHelbNRMBh5H9yj
Mn1CAsaN7sD6+egl7iXDbnajV7hZcImDR/SJPv8Wn21ZA+92w9KVWtArmGMvk/Hqoyl6YhRBweaW
n3HLuaP94GR35tf8IrkqHnUXfaxT+3sRdhIvIiwS7a0fYG7EX+2DRs3EKSvYB0Mk23WqOQWSM/Ps
tHQmAvUmnbakw86uUrA4WLOBcgHq83bAtYDNX1TyrAXpCKhWRzTC0rKNfPRljaynVQYUJEF5gqGr
rNYQ9W7TFGZetTVXqoW8/hXNd6eFkGSBjr782694cPTrj9fUudos+4LPibv1ovCrvB2f1WnhUNTs
wsU4fLrqHk0eTjEJcOMi/+ro37H7bdF9s7PvH0deLrp3Q0YWjE0JIO9dbib46TTRBCUFT9LJCyPZ
BbroqlF0YynBtzmQFGcw2ueq7sSNM+FcCqODWoJmgt4chM/VHSxDIuj5FNxQdP9BoO7bQ3+ih+bI
B33jcDi3fF6FWtdD9WAcasRQOLe1xvDkIlcu1K7Ijh/P5Upo9q+T4XWY1SqVG5EwIyNasvnWtyW3
uIsCJ9oju+IoTnyh78JrfZe4Oa4QG9N57vyjeQsohayTy2m1glQRjZRKZAUBOTBscy5SwJLydaNu
FWLOj1Km4I1J0yI0tRplPKdT3yxrtd11XvogO8Lnfr4o7voDtUxPipxF9usKQ4liJ15sUU/ODpPl
QotQRM5uzbj2yQwEfebyH5Xhp9ZngF5BgYuhtXHKn6tg8Mrn+cDfFGrWXOv/I+28euRGki38iwjQ
m1eSxTJd1UZqSS29ELL03vPX349aXGw3q9C8M/dlsAtpJiqTkZGRESfOqQyzHKOMiCPcjR7MxW7s
+c/Jb+ianOSx8CI3/KRs+M/Ntb0yuXjxq6heomIjZS1XmFbqEEjJYJXbwKrOteWrGwFny9Ty569M
CU0l+0YiEW+m/pBL2V0Q5feiArXQxpFY3O4qvrxa0+qmqOLCiMacbWx2olP2Tlc72TdEgqJ9585o
e5/jk741bHgzppGcQSNuGSrH8u3iOIWIxC42xVN1j4jnYUAQr79sPt7lW2tjVnfRDlv0vFcBDFZQ
n3yVW3D0fCYwnAW0lBUcdYjzf1vH4sv7e3nzm71KPlfukeqJ3lVSxbmjmOaPyBFNyL2b4e7/Z2bl
GmGMfpCSNawqQDbctATleaj90pUrXfn4vqnbV8CrJa0u3JlfXzMXTsEOTD50AwVos86VnKa0609b
KKJb+8fr0lQ0OE55+aw+V6b4fWRpGIOzKayY7FQ9tW03dm/5xWt/h5gWh8DviI2rFWVTEtadhu9p
zfwUyiyEYaGzYCLhrPhwNGpbFBS3MHvAaf5rccnVXh3l1FTGniSRrg5URdMONjwoMJyWXl8BkYn9
L5Aob8ytdrH3Ed6dEoLUnC0al1n21EfDPtHSrXHQmznRq4X9zcNfLUwL5AxNgpqO367bwZZ8lJ6T
U/VbudcuTAFkxxwcZitQFt0qXt/KFpapRtEgiTQg3X67o4pYSLmu8UqvXcmbz/CeaWflUMAxvDBV
q9Eu3PkbbrNlchUm4Vvwh1zHZDmiiVNL0UdknD5vnLZb8er1uta+idJbGE4YgXALCtjxUO4mT1pe
CXa+KTO4taKVW4Y5V7g/cdqQ3pPdNkt+NaFRHt9f0paRlTNWOQQ3Q8WKQgkK8flYhYP7voXbx2t5
jUO/bsi0Ud46Ayp/xihkmIiPanG3NIUth/+T76Jf03mbtfy2PaCVAOQWVpv1eFCThVKuiqSqWuDS
IvWyC8qqTnYujsXjtrmbG0hzkh4UuF5j/a4iyzLiMsdaaBWao44FTP++seHcf3PPq6D4ysrimK9O
MjmAD9waK2VhBx+Cg3SIPlHets0X0UMbfb95My+Ng7VB+q3MgsAOZFrr3noIq0Qcq0ThJJFExqXS
+Sm1sv5g6JEBH9+gXKCCSu4yWivHuJFS6OGteatkdeu4WSJcrCSRBonIOoxkjPoSZJYwMuw0agTj
wT8DcvYKT3jcutxufcjXxlYBpBNkOD6XXGROvpfNo1ZulXBuGEB8RqeIj2CHeqXMKgyorvk937Ct
/b2eR3vZ8t4/astPfPvRKNws8EY8Ef9ftyWGUrTasKo1my6epwdf5om0W4BAVtgIhNdLeWto5Y49
fFBFo1DBEwuG4hC77MSf7y9lCQpXSzFoP1so6ZjKmui8svgW0LfyGDPFT6Upha4gzvNJLEzfFodF
eJK5ZOi3kHa0qg/v217cam2bQSeaO7R4zCsRHdVoCYtziH6SP7sNyORZv5u1YP+PrUj4tKqCDWRU
YA2OnpJWZcq0xd8qt5UgrYQyJfsX2dTiBxYZNpDba63aZqRd0Pga4SlpdUfI1a+JafxSGFKsh+ou
SfwtIOANwOhbi6tn9FQNhTAInKPlCV//Qq9LRqYmKBzrr6x2r3iRt9WPuzH5gVFKTgsukAGudaRA
3FU0YN36T6SAdcCFpylhquqp+gbi/GjtOm+pApV76ol6aw+S48NCar//RSEsu/IcBIFNsDGmynwm
Z5w/fxWmxyzPeNjDSpqK6Ejq3Bk/286fPhl6W+9ToiigkuGg17lmh5khQtAxdkcd3F6AothpRjPr
TwBq9DlsS/WHMkjVdy3VxdiJc7ZNEoTIzds+dFUVVLbUh1CzlobOQqvOFSaK3TOSRPdx/NVXq/Ji
BEr/aJJWfvRRCr+EKsAZOVDlEskuozWeR6ue9wCosp1h5OkxLrIpc43O6L8b3RicgrkoA4iGh9HW
ay20EZZCW6gU0zskKMMXRS2Ke6Y4g8dwVPPRCfKs8gS0LfYNSpmw3sn9WfeL8GwVbb6fUl1zwyhH
gyw3m/uG4+0JqIkauz4120uBELhoKxF0C3mUVSfNihmXn2jAHkM/bj/pbcNUsTVNOYOm89QjeJkG
TilnDLp3SZfHNvSx9VcjG8YPTR+0HKagm9HSMeNmn5l6rztTbu6HvAO7IfoIp8hV9M20Aotx+i7/
XltZVNmME/c5yr6zCFey7qiZ8X1iiJVxb10d85+GEouQbeZdILpFK/Y/q2IuWwddnzJzx1rkKAty
kJt22JVwpjem5FZTqX8sGhHNzBbRtogpiAbtYtn96Iv+MZQDl6qibqOW+zVO+W2tOmWM4Rpo6MIZ
WIt27/fJRe5RZVNbfc7cdsoUT6wtHv9WbFXIR/rxRXHUwzCZu9n62Blax4xtLlqQEE5qc4e423Do
Eqjd+Y8jJitJo/jD6mUY/sbalLyhCYLvUt1lHxFgtn4pFmTGhQWz+tKf3amDpjrtWCVelcvxOex0
3c15z9I00sLkexGX3QGOCWSVFVRTPqOsCYm7X8zPeinqbpx3jTdkpnwnTE3ybWojH0IqLU//1HIM
sXHE40oPofRsZJV/z8qQpAjo2QSXoI6t2Zu1NIDnLIK5zQ3MLJH534Ma7DtRQe+uQY/5o1XySkSx
rhY1W/WzPnWVUZWwMmsi0jSl2T8royxOn6fCDDv0YmpWYeba1z7Fr2uoJDs7jsIMN6Lj5cbBwmRX
wUMtNQUA1FIaLHcy9fguLazkgxCqrRNVXeAVLZP3Smea0GcIeJ8iPoSFzEerZfGiAEl6HLsyEh1p
mIcXJVA0RGJLodr3RaHVR4RP1W+5oATHXkuUzxwgBX7nKmyeCkGSiBGx7yS5qp3DKame20xlsH3M
B+Ox9RvBAcg9H4esTS+pJI6Rk/ohY+t9YexoM8Mn78tZs59aSzkWCNCcUGrO9mWrGYdwTKJDo4+A
M61B/wgMB/3RSusegrlW7grRf8rQSnmZEkPfZ6kpfZjKrH1qDBXuosrMTzMsTk45mdmh6cL0IUya
+FTmg2gnWSY5cy0MhdNrBnytXRE/yZYgoDhfI6SFovPB7wzRhZ87PMaJgYZ03QwPFh1JZkXFPmOk
C/WxZC+a04Ba4DieK1b5g2lMhI3zXvPQWzMuSqZZjAT0yjEXknAnR8l8iBRJ3McAZo8J8sBf60oY
T/jU8CD3QFChGZd+Zipkq15XzYnHQ1+7SKXC4IKswHapm8AoptxqD5AuSBG/Nxn2HaPGkDYonfjU
hcUkQZ5s9R/ytsp+l0ai/fTN9ms9dvHv0YRtGK6Koj6MQVQ8maVpMPwTqHcQfyZOYmjFqYAjxgtM
VHuFNvAfYvpueyGA29+EiV1FE9ii42QE8y7NK5R/xBR2+3T4YfKKfW4ZuS5t0BCUg0sRCeNqSsdf
FuzRd0HSqWd0KP3HXky6YJerXcCYPSezmauXakzDg1xJxTE1/To7pJVhfNYzMfudSdb8HA9ZdzHr
SPhdh7r+BcKKb50VwlVRCvEPmA7hox1DK3eGqCnSnVAEChIv/Wh+rEZfS1wazAocHrKawO0D2Yi+
M+ehLN0phJ/MRng8+4B27RTxF63mZY6aqfACZc73c8VDdp678xhUsTumfOvShFAA2lMZVVQ1REgv
nhx5IY6PfGl0O13099CyW4dw4M4u/ZkzGQjNYZ7i5JQO8HJoYyU6vGITnuHsYGKnid5/V/rAPKIO
OP7S8jw6EFdDdV/BY8b0ZxmHX0a9EFGhFofy0czq5jHWG0XZy7lch5dooJCA5EYp3ptSon+Gt6wS
eBUI8+dIG4rnwE/iPcXf+oS9QYG9e6ouOTGW0mUPMbIV1PfTWIDRQ7+H9mVXS07v5/I5jyKqEpEf
TuTMgn8uMyE7qwZxqRJDgkc5KzHpoFAYbj2ZKBSpegiRzRSHcCIIsRXBY2RkX7u6Grt9EyFccGcO
xoTyjiFIz3KfzbLDdVL9mpEgzfd93yUvehIB806EPOcTVlYSn6LAigy7XXgupnyC4oQCzmBXRRXy
vpKMeCYcV59m+HeOaSa0HBILPbvmgMCd+oc0JT1ZvLz3eaXKdhhC4QYbqFlCCFRlwBfabDjnizR6
2kxVgSZkUsTmt8GHAy02okw753qWDId06n6J+PlvIWz6r3U4h4U9inr5mHY6VDACr5g/wSikFxTI
UJEY2MSXtsmVYztPRguzR1p8S8q5ay+1P4oIr0qBoRNiU3WwRTU2dZuZJW7bRM6U2Z7jQX7oM7V8
9HtCjl0bUZ89xl27CGxzfs96aPg/uhzGpb6Njc/9nKrfNFzkZRCm0jamErZhJC8Wspwx3dWZgaBF
AbmxVKuI1hvcMK7YjtETmw+Nndp0HG0u5CGDIgn553E8+VENkQadl8ra9ZwuzRkt+MbswBraB0Gz
5MyR+rRvIT9l/sTWrHT8PFZKcSzbBFWFItb+9HWlmI6RsPkIjU4gQbnQkUDsW+WH0jYxYyFJNkH6
WBvdcUmj0h3BXofSaBiKX1bd/goKJcl36uxr3ysdsoiTMYzaBzWw5IdQT5Wj0kllvlcSq4ddSSBy
t1ouH5jqr/ZBOw5t5Y1t2clHPR3F6Thbc9R/8eN0OKLyID6bUt08MTXBaKeSiNRtoy6e60teSmHu
+ZIqfau7BN0bsTY1SHGZae7uo2wIc4f+ZqXeQ/gjp26qRvnwXaA+6p/jrIh+NXr8Q0I2xR5GyG/k
To72RgjY3BBnGIuVtnXzUJIC12za3HfIG1UVkn8lKDwd9TbXaHuqnim8RZBgWZHLGTQRq+2gXHMB
XtMAkCpk2UVAHH+YY4UQq52a6hSEQ6R5NYLXcASr6MHEihZ/kaS8Pmejtvw0kTPYKpTZrbnHAQ05
RjhCsx7MYdB3TVyOyDYJxARuAZfJpegjeNrI8QVDtMnOkA+YetFO4zH/GqZ0pyKhVs8oNc4nTa6a
RWXKrD01n6yDDhTjN4CAobSVsheclLrMrlb86ZyAfIqKL9qQzW4pAVPPDdNCz0IVhksbJsNZj+Pe
hWVqdPgpD3UaXXR9PGtay5QxqDQ0hTh3c9gp5xgEJ6lvBIrUjPxHfD0+JUk/zJBQVxyhqcnqrwO4
oo8qhDmnOcVTbLHXIOqyjNmL9Vz4IcRx5eX+wDNMl0PxQatrZIuUNL6XqtY6j/DwHBohsUEJAC3W
hDnfDVpYkD6ZvujwODCfMrkLEVQZyi+LrOTzCHn1aQrD/G4GDf0LCeHhpJi+wLR5T8z1sWf6WXcf
xhKqp+OsHTN5KEheyiHeV1ppnPvMMlCvmOK5cIxWV09RHMC41ZtxWbOdifmFdoMCYqcuT36bagdy
tV7jthMDNHvzuToZXRa+8PRoYk+BTKds2/oI+9B059d69D2vpH602wICs0VOfK9aIVINg5Z/yJVK
vSRiGtyTSikviLqgHUJtqPyhz3m7b7PcChBFixHONUtBy11drZhqoIyKvusEAXZsyvLA5EHWtDRc
Qp4muJoEYRYa87tSFSy45LLoHKg1cg+tgFRbY5T7WlTFB31ItEtHWgMVtKbHqE1no6f7EZItjSw+
mONIXpWEU41ofGV9kEL+eoG4973cFcHvfprHUxzMkcQlH8eXZIr9l3lcyhPqV6WPHwmSOPIdyjE7
tTpFue61vlcOw9duVtKdEl2mWsuP0Gz7Hplu4nWdBkqeEZXCUYy0lSAD8yMnMDt4hksDkaXRJ1ce
JTF6lI3av++UsZSftDi0nmaEs1VHTKrqXuwj5bOZcFkhd93Wtgo32k4Uq8JyqqLRH0U6lqOT561W
/JSUMESiMh/y1p7MLkr309hTtGzA2BiCLRcTaqSxYAnWmYUq+UnPZ+NZCkw53nWBoZZ3aQ2JKzmK
3qZ7QprRPgANoDFkEQLki6yHsbxj0jfUP0QqQ+5OpOvd5M0l6uheWyRDCjVrMk47tRO6ai/XyHnZ
dUx1fO/LUOV/s6xBk/dC4ofyMU7h0zyGs5GWnhRGgwblVBMMjmClw3eq/23zAJzeKFxT9JEFsUdm
RMwD/AvK575IMw1Yiz9Xjqr4MWiqVK4u6RxGW23N6+oiapHQ+0O4tdQ21FXzwyzitDBRDEHqNv8Z
J0ngpokABzZR245aa6OHtGVt1f0AF5kgEIc1P92XJpfs8MtEA8+qtpRKrmuZb5e1ak/UBal0LJSa
3SYz3IThidrt1sz28mPfVhTf2FgTGJVab9VyymLSIwPvNmJv1hcVZSYGdC9LHx8dp9DunuunyUB9
cwugeAuJwZeDaQhthr/UPOuylFTUFOUWbBSMQ52boDcUnBYmbNmDDlJ3evggIGi539L9vL23/zW8
qhNnVl9n8QJ81vJYtxUVivqZ87Cxvbeqbq+Xt6o4Du1UGmaw7K55TOr2gXRZapN/PhlDsdaiLQ2I
9poXyDf02ee2XqYnm5OIcv2gbnj8jcopqhaken/FYRep+refKUv9doxzPtNCjKBCjFCOv3tajMK+
8LLmi+WWl61e9E3XQIMW+hgulmvOIYXYJWgpzeiFFyT/Kn/S7mLXdItzcJRgSVeS3XTYqtbeOtqv
bS5//qpKOvlFpOQ6WzlWT0Zf27P4s5E/NNCAvl+PvdU1oy/338WtNhQypUhpF0SreJpdCf5ZBxb/
0LMc3sWUNHblp61JmK2lraKWX7UJM1SLRbF4FK3wTkS4TJ4luwiVh/dXd8vrXy9uFbcihUTX8iOC
fx9QFPls0ZJrtviMbhzgZewEShFLJ4CskWoAU4ep03xepeVRjgWUsyT3/WVc7xitJMYONZjnIMRZ
A3ERbcjanjveRrE31WanhjJXS79Eer3Rb7leCi0CGjpY4gV1RUZjlEpv9JkEgjqHC3Iuff1DHKjh
ls9dfRYd8q4F28dwLDAZddUCUDOqEtQSFrgWEAEoCs6yE9KQCH6bZx5uLnla4m253dXaVkZXcZYq
MAQ0vU63Fjm9KliYkr+//5mWo/LmBltZWMXYDpmWodSxICcIwEn3oS7t1OneNH9BwL/RR7m5hTSr
iLPwmJt/4ZOv4oMJyamRjmyhr5Z2UHZOU6ArYkkbZq48b1nSKzOrA5S1MB9TFKBn1JhnJQPprscv
AmwZX97fumsYzmJIX7CeRFlC/GrvKksAAs8kCWVi8CKTso+T8JBED+SlB1lM95KKHuEkHUnnESax
doGqOyShu9QqDwLylUEjbQ0LXbVX//4kQE3Ag5HCWWMyeEJZUcfZ+4uWblCQXwB+2aaI2a0tNlBk
hqpIkkCbrlaeBYohqz0rN2krLJ1UMftmUXhL2o/v7/GWoeWAvHIZdZTytA1MxEJFngBG6ph5aZco
YfjjRrIh3dq612tavPeVKQjXGLIR2boQDtxJt0n9d8I9TAeKV51IUIHfTa4P+/hDau0oiW0h3a9y
ST7dotgkgeI3cd/VpZbIdCpmgzd2ZCKqOF2yGYrib0SdXRTco/u9e39nry/RZWIAUW3GrhQYd9fA
+jiX+6YDyWzPP7vvdCgc321t7Un6gzqnF7hbEN4boQzcCcVjg+nZBTH0dnsrRQ576L2BWJlB93Wu
25aqixxsnP1bVlCb0kSw+KSd64RcFivZVAM+YkcD40RaF9yJqG467+/djUBmcfKZ4jIoVFyNMqrN
2KZRt2ydftCmz1r5y1QO/9TEcq64aQiXBoCn9Xa1UuHryyhNV6VO0H6yrGgXQA38vpVrn2NWW2PA
ACJYFXKE9ZhxosbTWJHWaObsWtSnlZSKE6EzkcW71qCpam59oeu9wwNUNEiWfFvT1m5Hl5AuqsjC
rBl5bEF2tEBwMu3b+wu79oO3VlZxQ4JSHPssLM37xzjOXqRmi+9s+QJvb863JlbxQioYIkx1FjJG
mpPEqKr9yErq5RQr5WLrsF7HwbfGlj9/FZwsJBkg7sDYcKq7ff68BCe6Ks/xl+RcnX2oxW39CxoX
G45+bZasClU1QMFgxvSFPfi12UxFu1iMGlB9ErC+LvECracTG+2GLXaO6w+mAXAyReBgi2DdmhGy
abNo6WXottwuvREBjtQhTDdi/HWIxwioIwaQOVXMIr9dTjDUeVlBwgKTvn8fG7i8riKTTcOkTX/5
tK4kK3Zz2di4xG6u7ZXZ1S7GpiCoWYBZGY54YQhthjg24t71FKj+dmkrB6lJWKN+rAiv1iXiEpmF
8jhXoaNaswPz7SVL6V+rsY2wqPdPjxqWGc3S2Cyi+3pYiX6Q0IbDDGasiXZ6r7jk/O9bkOWro7aY
WBjRGS9knGAVpvKRTn1e6Bq5t+RJz6QA6if1pDq5Zx5RKXLDA5IEqR08Uz93whOQErjPN5Z54ygs
zM68aQjGVGhXv0EzK7+x6oxkz5zKfagbsB80DWL1So8ylYFc6/uLvnE/a0i8MHS3nAjIsVc3QNcr
WpL2EI8VC19wKO6BjNCNS10zYmTKkB90ej12UMmelOmfBrDYplW7GZxW/+qHaKrOswfVmTUNpthJ
bR1mqU5O2XzvraPizgcDzFde3f/fZtBvnBeTQS2WzaQKJZnVMZ2VXpativMSWfdT0/GCHLY2d3mt
vQ3ebO4rE6sjmUWKGPk9TmsC6qB8INXfi8GSfug9U9u2FaO+FaROA5g+PpfJzyGWra1tXRzmvZ+w
OrEpc+5tAdmuPeKvc6ffTaHshsCldEFwcombpP8V9HcNWtfvf9AbUfDN2leOVc+tWrWjqtmamOtn
bQYeAetOeOhkAyRNZprHKAzu6zxpHa6GcCOx+XtQrtatkwMuB0m7Glidx8BswxG/bnYgKFJrL3X7
hezP2iXn5DgVVPuc8Y/+kn7IfimcZ8HdutWu/Qv0JyBQWdPoyyjr3Co0jCjyOzaA7EPP0DjQqo2L
5qYF6lOkOcyXGOJqizuQRmjSlDDTRKbgilYt3Km+L2240HVI0olHy9T/UpcQ1ym1VtMcVnNTsxVY
b45lEmje0MMci6Jy7eb1OG/Yu0bgw9b/2uCSTr7KQuSin5seHh8KmeiYu40dnOglM08ju/n+H+O2
F2NALaFmkhehXuWtsXz2ZQFUOu+x4E4pTXR0J/f9g3Cd/WKBm4W7xdBpS6+CwJgnyMl2CTl2m+je
mGkXIcq+pAmtfeFUiY1XAkjbuEZu2iTDUcGtkv2uAa19aSrGOIRkVKYAgRaqo732YPTkBKPMQBSP
XOH3+6u85SUwbStsocF5W+f4ktHBJmwpgMdTMd/5oZgfR/S1Psw6QilxkIUbTHI3vYSKHCOinDAZ
0v23H6404WaeZJLGBUMhZo/JGOzoz1EKYRxV+dDquxmRlWGSd2mU7CJz+MdbzBNT4lWrUrBbJrLe
2od7rY3kPMd+0qWeETbFYQaJ+VHrumEvtRVqRlGeAUSK/Q2Huj72WIY2ZYGX64xZrmqETTBL8sQR
ZExJEj6niZhFgGzU9OWfftHFDMkyLEULpcMS4F8dwxnGCL+TBZjou+FnqwvZXjCaxyoQw93QSvMG
pcKNRARzuA+q3BS6pKtiTzgRv2A2t8efUG0fUk9wftY74bIkW9vB+bY5JJxlREngxVj7K1CadkZm
cnnqtGd5NzNV1Lj+YfKAce58Z4v68fp4sLpX5tbfbIjmPlCYrZAminjVZAeUs9o6OtTbKd1N/3hl
a+WZVLPGZPTJIdULiBdn2EdP/yFRMF8WHrHtUbMbJcplddx21BKIcuurzjfimvo/Fv1PVmeXx9IL
XQVO2YeEeaPnhb4sZlaw+BH9eN9Fb62U4Q4GIPjHIhjz1kWnspgQyeWKDYEtPUNxGR9aRR0O71u5
7nLpS278XzOrDYWrCyIjhaOeC5407NMj4lqH5FMvI1YGyb89obsyHaYM5Rf7fdNbC1zdTmLTdcXc
YzkFOtyPnT1rH9+3cCNReru45Se8OuZTn/RNJWICBbRs7++ZeNsbTgjMbSd7+a60W3t0KKQ7wPfd
7lC679u/dTAUy2SmaemKwhX21jytFgsWOh5doS+m9mSoL1OYZ7Y06L/rONpImG5cGiz2v9bWz6su
sUZBBF1q+xfJyzj15W74O4EJJcTmBOb1dDV+w50PCN9YdEXMZe2vtrZO46aHmZCDuFf/DHvzKO2L
o+Lod6CNtpKm6zrRW1urXFACS+Y3Gbakj13oLEeQCYHClZ+DT609Q37B+MpFOIpg7Y/vf8HrRP+t
5SUXebVKH5xe+ddyzAz50gzoPF7KnrFhZkmT3ib0b82sHEWWsi7qoTcCXxrwqFCrL+U8X9Km2Ehk
bh25Vx9tfTHUY9+DMCdd0wLfYVwHoouNzOFvxvzOUq7mfNJk7NqKb1XtZo/8xIuEQ3k3VG4V2wsB
eeEiIvLYg1TKvTbf8JSNfVxzhs11DPrJ5FoXRYrjpiyET4xb906dUK163zNuNDvefLP1LG2hh2oY
dCy0OXW74NDs48aBhdS4V6FIUr00s+NTiNjO6LZe9cV4ft/8hmOu63CAqbq6TbAeH5eR1/90qbZH
eLc2dPnzV/6PFBZaw8vXzJhCyQ5C/y0ZP7+/kmtsx99IQulL+jtRqKzOGBB2uc0lshUV3S3N016W
nrDvRo4FDZq0jz9Iu+nun9ei+HoMTxqMMkLrss6wu1gO2rLHqNUViGsoenBQ1flboY0gVKlMbdwE
N/fxlbnVZQ6iGMmnnH30FdEuZmHXCZ/ieCNjuCbPWXaSRoSpUZqBw2YVk5GdTrSwwYoKCT58ED9y
N3aTvbYPjhkYT9pv1inzpsaZClf/9P5nXP7b63Nv8REZ6oYM+Kq5H1gNMFh0Tu0urP/onXqK9flc
ZNKvcTA20EA3NpNqOuIUDPORmulLlHvllCgQlVUI1NiWqLqjo6hrALWy9C4rC2Erc78RMU2qAxiT
UEa5eigkgVAwmjEw8PogeIPzH66e6BN4dy50GDFbXrobKdmNo82sJtgSlP2of6xHlRmGDqUoJGkZ
82YfdPW+LbN7k3qPk9ZtyDSheoGjjJm7rSL7rdhNWYsiJf8uvETaamO7XIoCsyCDaF8Me+F9k+5K
b3yOOY2Va9Q2HPKFJx+sxy0W0FsxwKLUQwXcotpzpVsqxHXCXCfiEMge/cl01ETt3A12ptuiF4uS
ARLTm2nFDTeiNCLRMGa9uNLqTJZyoeuRrymMzQwPQDjuml7I7aIcX94/GbfsUIOmDrMw+1EBf+uu
lTYLEMMy14qEuh1I1kPZkyfBkrSRT9969iHTBfWFohFMSTlXhrKwb9OZxoi6pxIyM5fKuC/qcoaT
3o86OPX/A7zmxrF/Y3OVxE/jpKVFTzEmFPydlgT7XhqPvlq4qvX1X2zjAsmg7EmLa80fLVaTENYg
pWwlHj7Jcs+k7OBkcv39fTM3DrwF99f/mlnTRuuZLg+ZCHZsrpuHUZFPRlVuxK/bJnSgH3Rwl5Ho
t99JQSlFEju+U9GZbteVTGeVG4nQrewEtCQDftTHALGsC5tJlo8p9BALjyT9nrN0kPWzAEkWLHjh
ffndt6neMMPhhBfta/RH2oJG3PR5+EWhiuPpSnHg7RInX4DdrFeIJELn5fpD0X41Z8V9/1PdertS
2FQtYMfmgiFYvQt85mEHhYkCQIz9MSgd8VLtl5CR3tf38d14EQ/BQ7VxI9xamYL+AG9mnX+u3dDs
47GMIk6z0Jv6Wal68zdDQQAMGAPauAhumuJ5BXOiAk3BmiqoTEYYnxckUt+4zad8sD6Wbfzl/T28
8bSCipIKBzUMQEhrqoXI0NOhkwTFFtBBSgsNFpXR1mQgSeURwcaNEHVzRdS/dJnGAVnCKhQigFpM
QrZYG3myZRnjANKhSIQtx7gVlQjoZENQpBAwVu4ndBnze1YH2cAZmpujuEt2oZffMcSWOINnvjBX
43SNs8V3eTMCU67hrU9iAgJpFYF7oWvjpBuIUVmg/yZ3mGK7N1LrhyyIglN2Ij1zUarB01vxQ54H
NUlEUEYflDph7CeVM+NU+eUWdeStb6wvACUaoQpX3Xo31KBSRsrb9pgyHBbUyrOM1BYatd/1Gpqt
ZXrqfae6FeBeG1zloVlfha1QtIrNNKzbNaYtx8FGgLvlSTTLF9oOMBWAFd8GGDK2ohnyRrGrurUL
sUQlYUTn+/f7C7n5QV+bWVb6KtUUh6idRRFMRe9FMzw7S3zhMEa2SvEP9vB/l5XQtlnoOjTk49Yx
bQwExom0WUFLXf/Ns+FcVZ1vzxYtxvfXdnMHAQTQtmECgwj6dmlyFslJUkBUE+pTf2Tue0E55Mp5
HukX/wtTFoVomv/SNTLFNJnZQaeLNSnJl1yroKtryqeSMep/bodLDYJryHyvu5L6ZLVTBx+t3XaG
eehSZfb8pp3Ok15v5HS3PJyepLZgbZbu5OpIyXpDhcHC/RJBvoDZ/9k36Qb+6lYMA8aoLWiJG63J
lMd9nFc8qOpueI7S6kMQ96eEI24n47yRW93AvhjIP4Ji4zK1EOddHadoZJy9CCGXNVsrSxy5tPpP
1pxax7hUu4+Mtqf7QBKik1Fr2ceolFvZwbWErZrKYmb1iOQmt2j9cBNBxry6H7rJFLOu15dngPnk
7xs7da37xuuRkCtP26p1t44AwqTyck/ApLX+iiBCm0lrWbUSph91s4MKvY2PkLA3/+IAsCrCFLgX
qFlW2yunk8T8MVnymNX3FvRNTDfKodMLdbVxBEjwbuwh6bG0UKKhN67Kb891W1t5W3TQGgmlDD9O
YwZS59bUams7n7v0d6Fm/kmo4v5hKJv+gwio1PGHvjgz4GacZS2GCFpuVcsNjdGfgTE2UoPEVlaJ
/GhTOCSJOX8GsaNUtmAynavhOXD0Z9JhMmTxS9Go4IgKwWAAMZdmag2xMH2P+q63DiKEBBnU9oq5
i5kDODE0+1lT8uhYaoZpG/z158GcikOqioWbaqmXpu0DxCq+g/68EkDLPfawX5QmstGzmTxEYQXy
UR0KUkBYBvrPk5n6FbOf/8PZme3GjWTd+okIcB5uSWamUrIk2/JQrhvCZbs5zzOf/nyhxulSMonk
b3ehge4y4MgI7tixh7XXsqePgx2HZ8gDqq+ZIc+Mgkx28B68SHOAM4B3F7L7sXPjXKn0Qxoty4dE
ygYPtgaN2aIq/E50Yn5KFVoi0AR1rpL16FJSDP9rqcaZWVfH6dHhi34Es6O198M49J/1Tna+S3qY
nBe7hW0kZAL5Bbo96zGN6gKUVRKl72a9nicy6Si+Z3i3guyoYRy8LGqvCBX1o61M82nu5/KfJGXM
20yz/t4u2vJhSo3iV6Wpw/sSJpVj2MBMAclu86uuk8ytzAl1jjZ2vC4Ma9i5BLMSvBTfYOYzPaWW
l0PSGIyfQzlgBF5JnxXev8hOX8ypi3e8yfW1IuOAIIynRRP4q9Wj6QAB0PEnAobthbl1sKcvKVHl
bV+/UTK4XGXtglFqzzWJiFW+b5+kygf+gqLP6Ns5NWZaHqfstKcpdL0x6kBCNkHk2Ij6iKv3Jhqo
4jnIw8gmrqG5/HcQ6vqZOJONhmNdnm/vb2st1Jl5m2WBrbBXz7MyWhDhTw2hZAEVjZZ5+SL5Vbcz
KbXh+G2ZdAbvDzIQ/PIqFy310IY1qjPcGkmK7xUsRX5V2fCtjpESnWKtIuppIt1T1HE+8rj/qBEU
2gODX7ssfgTNfkyG1xvAz+W5WgPEgFkaUqJgUtjrkv4lNeL7yWB8vB3Ne6Mb9D03Kf7Ky5eGEiLV
NeqVVEtZ9XLJcAwzW4be9hWHM5znz5GfYj62mzyod/+HlvzWFonoxLwA3P88tJfrlVYbQ3jUG9Tr
pefFN+PH+glSsrv8FEPaGMYHB85K+HY+pcfdQUbxd1/tVZQvRb2U8YvVTYkrQ1nywYIw8GV45/zD
nPz4cX6MjtqT7XxJPWrgTFEm4UsuedZ4iP29ocYtUxaaI1QlVYDDa8rsQpXmYIlMakRTAYPBU1l3
5zrdm5bbXgXVQIArBGXruR0Gx5vW7FglGPPnIksehgbGm6w+3L6X15EfhiPeVlEQFgPflx9Sz6Qi
KXWgHKa1vFOa/MdSmXujhZtbQYeGjO21zrAyTrhAoCKC8saVW/tbk8NTsmTSs5PuqYRu7uXNOqtQ
IYuiBLwqR5a0BpJZQUiTLvrtx4DzIqFRHSI7nUrG5XkpaRRYxTzwWTKoGpSDOv0coj3s9ubtAukC
bSA2dlXK1ZUcTkq8BORBByiVXAlhAnMhS4Nicc73Cq2bx/ZmtdWxpVkLxRskVS5PeXdUAq30JhUa
nduGJhz81a21dYUKBjIWENtdHlzbjfa4wMeGEtFCvWIGghFr86/BME5d35/hvHpSIJjZcYzXWQef
682qwjTfPHF5nEOO0+ArUKJ5dIz5XFXnzGwttzKMHcDCppULWllqoECV1i4xRtbTmGyKJSPbGfS/
zbn20zb67WIrG/p3ldcH8M2GHBu2LrmQwLdAXHhO4dtAg8vOdrzCBviCTYjkltCbLtw6gYJBVJ1m
jXMTPSIZ5qfjcDcwTJ3/VD7vFwm2bINHC3Ag0QHYy1WBpa7bIrRTKjqDM2Dx5jRTkKAtZHcPgGlG
RheyT1ordXsx14Z1CGUqtkhZ91ogI1KRF+ucWXPj/xTvJn/xDciWtcYbZE+F28WnvX/MTkHr6nu3
YcNY3q5srOIUm/HxhHFJdjwHvWdkY3En55nihkZo/n7kdbHUyvuCNBlruZ40MOxt9LfZLKbbRF3y
BYq197ev+IYjuVhp5UhMbdT1QWWlvvyZ0Nlo5Z+3F9gK7y5WWHnfRKqDZLZZITvXTwU2+YMx8qf/
Ayn2pmVQqHBocgP5Xdeq5ybUgnAZXyHpwD4G1Zu/Z6CtwnshUDP62ucKXfZddtuNi2CgeI9kGkjO
64lPqaLHH48YZJMbEFzdq/b0Y9ZlULK5fqSB/IQK0I5f3gAE0tawLcavXyPI9ZxVXc6DlJqsKUZp
wOfmh/B+BL3mKR6UY374Eh1kd2+Mfcv+CY2pdxKt094Xf/7GjUH9hdjzSKqRGn8VTfWtLo6jUX24
bS5b9sjlhlJTozNlrOPwoAxGyyhydhagzATHarE3urC3gvjzN9uIJyUYzIyi4xSlDHItL62i7nop
cUFXLyewcObJaQAwnrDuMqiQWM65oBoG3usP5x7YFtNc3njex8ds7efNUmu3lKSUkOyRpfTFYmCW
vrW143P3Vlh5o3nukqx4TXPbPPgeluXk9bA77Xz5jWyaKOPfM1v3judoNPW0ZSOMlEAB/JSi13e0
fdg6jlQK6vFUaof967uBIrRRBmM+khjRIjpcpUVBtqR2mNb//1NpAJmoQbr9Wb3b4+3fOkjoF6F/
B5wCpnWVvENSM6R2AjhGLp3IVxojdpOhLPzfv0IMNotsh/YWLcJLA+9m4C4oHWEQ8QQrqwP9rL44
f/BCCc13MdrGU7yuWy5lLatBW1Hntk+pAg1cRt5a7cmGbD4eNM9wO6gcUB1e+ZzZKfK4EEXuDNJM
N0hRtyfklfOvqDsxvQ/Z6ujH0At5i1KSU1Z1+EmdB2On4bplmnhaPhzdHrq860BYRrquCXoyriG4
j79UZyEuEhxD6y75LuS+KyRc9xoWG7ZyseRq5yXvPf0QltSz/DwW0XHUd4LfzRVEwMjAJynLOvil
PZrE1gL+rCmzc5X1z91s7EyRbDwZtFpJhoUbpBu5evsLvWqsQaOqYiqFcSCO0R57PaTQ6cDbe9vq
N5YCufOvpaziUcJr2H0CmZrzrD82yXQq5u5HaY+n28tsNPzpDHBooAp47Ym1L2+XKPkFNSU6VC9m
Mkk/Gd0YkBDKX+8at32poLt7lv7EGoRWD2kRs27XfXgDeCKwnkB1rehjbOnwScZ3tzcmvMLqxRKT
RZgCr7sKq9DlvsY2G+i586lGJ9Q/L/0ETaRuwx2wzPmHvk3iL0s7w9yvJuZdJ+Muby+/8flYk6IJ
toLrej32N6/yYEQdZXBwX0vflu64zC1DnYl0rM29i7URJlpwJREiiu931TezwlZtiogwZoL7niJ8
b1r3QZU2fk8B3U/jMN2TFtmIEGkG0ikmCWTS5/UFerO3uI2pnSi00dSq0vwmqh7scP65yM1LOrcv
Y9dTQDf2ujBbB+ogz0FxndQTwNLl96TFKVwibw1pr9con2PzpVHUnUu3YTQXTmq1SFdNTS8pfLUK
ok14IGwRr0nlKdYbnzH5L0rs3Nlq9yCE/3YM5rUsfGmwghmHeSabMBHSi1VUAm9jtCjUwdyHMAMa
qXowMLfcxdxTz8OdkN9ZDvq7mGly9S457byx15/0cvFV2iRPCIN1MjXrIlB6b8xNC+XwlFE4dBRz
+aVfjA6WhWDn0d3y2AAUmXagTn396I6LIy2VxBCg3WXKJypR/V9O0H69fRO3vqkC2RdEXPwNaNKu
DCeLpMmMgLYSPiDToVtM5FjZY5/ry8Oc9f+Bb9a+i/sl8O003gOebu6QUp1gSxGzvauPWjdx37d0
RF2ENGY3N6P0wZnz5Q/yJxBhsqA6QLaZSurlHmVniJAsgFUyejf8gAc28YqzkL6ynuzgmHxFoeBY
3cNju9Nc3nA9F8uu3ihjlEujy5gNQMNhdgmsYhfzeY8E17tSwvXe/pBbZynmCmnf0yuCj+hyk1Zm
dJXsUL3LTO1ZCvtPTmHuPBobToZHnUyUGqFMu3x1jhUTmTDE1hhkC8dzrckHlAArT4+acmczG8Bg
8mhePzJ7x2TF1bsL21ZVJAIFPRzng+aXpyU6yiM91ZPuDwe4W/wZwmbTEwDXzs33cqCtnZIcgG0A
MUk4ujpMW5J72U4ECHvpv1gTvMzKL0Oyd85z65NRSVDEmYq26Oo87VmdUxgFWCWR8+dGKaYPUo+y
wG3D2LrhwEZUzF+hS7Ee61MoEtbL4vDAT0CbtYcCiai0tsEv4UGH+xl1CHPnxm0dH+GZTfMSNPl1
Z2SIRj0Gjeqmlj4+WrmUHZs6bj87bf9ye3Nbd4x5Wg3UOoHMFSCzdYqokCbmi5q6KR8giwmOaShP
76vFlg5NnKt7uYFw9VfvEPZISCgSlDUac9QUrnXGOyQYxwSrhv0OGJNreNGh8Pb6WBtF3rcPz3X4
iV7LMCagWsd760d8VyPaSCQzu9orEmx3OWHWV5v73yNrrxFaZt7WYSuCpd6Ln5BGAcOovw+OjFad
s0MY/b76Jq7/30cd3OSlz9JaW2OMn/UALObRz4X+WYPV/K6JvF2EmOxyEQSSprIvqceHSnZ2nLPZ
fXNmcri82ksWxHN1eXxAHlVEDnFYwNzW91lKddjgYYx+FVw3v7RIgBsn6b593s8Xt27Y26VWb8to
h2g1TZS1miH7YZDOubk+fDYZx9k5vQ1c9+WmVp44D4EsjcIVjt7g61+q3h1rN/xgAY4pX+s10wHs
fetB2Jbbbpx68fOeXW5ecsFcKFADcGqtvmBL/7NoTOGNNfV7bg/mEb9d3NdLPZ4tZfnntr1sVSFI
+v5dbh2VZEWjdQbLJefyY38SQuCLV74XceXtlfb2JXzNm0whmqak0peMJ3uUssNQ5R8lu38w4TR3
gfj4txfbSmVJDeiM8qqRBazfAQea9yyQKQDEX3iv69oba0/x44MYtZGWOwn1Eb/x4l0+sg0nxh0X
jMaiUQrv5sqCliYESBiTm3R+myFAV59QjXgcGM0cTtJu73/jUB2YRIkdqLbb1K8vD1VSg7yGghVc
eZ18kormV6R1P5wi/KKYyeH2kW6834yiKIolhuX572op1McceZRCWhApRd+SvVTT+feXMJgVoqYM
xpSy2OVuCl1SJgoFNGzM5iWJlA9mO+48aVsHBqkODF0kytcSrUyrL2FVk9zoUfAYyVCdRl/l4D/o
ie24EvGdV+6RcOrfhcRxvjH3pObboFqmuaHZfx2tdw0ii4xoHsEIeqkc7Ky2aXZvl1tFV9U0IfwH
A7trflgQvMfCvf7YvvtTEDVwpjd7E4f8Zm+IawBlBobjJsv7OtAPmnKWrD3Uknr9PgvQFLgaiP1E
TXllDbKEF2xlvP4IlXHnuAic3FfPaAKepc8VhAkfUJKGjskXPdEECZSjemrvk1P0+37LgYGHUXxC
LpXbdrlZo1iWauoM+pXShznrIDoeKN9QyQ932pVbpomQJDAixbDhb1t9wgQlkSWfxQULFVQN2+nL
OJef5phINiqx2Nt37fV3rw2UIVaHapFGNL5G2gxyrkgwlFNKZ5p1Uj1Bvt7602E8zy/6P5m3V5va
8h9ipIc5PYYvGSu6PEewu50iQevtxkX23qmtk6NJO5jujTjBActHVVYgz66qvlB6aFbFNKIrdYb6
rKdLekK7Tn0hhv19Ih0RZ9EEI+J/7Rpe7kbNmqkwRYWm1L4JIcGx3IPBbG2G95+hIYPhoSsCdNPp
4ZevuGRR/DcgqEOkh346/7htBXuLrB7l2HQas5pZpCx/5A1d1ipxw2GnNPBquWtTo7XAUSHQRhl7
FdJ089woS4YJU80q50NFrJ0cp+oQvYhwA1yin90NBzQh3tuwGECXuBy6k0q/93P6T7mThm71l0Wf
438/5irgQYNS0nAror8ceaSIkTt9tc/NYTjEP0MvOYQABXN3j61ky/7frrs66jCplbgUQayaVek9
zKzqOzNznJ3tba1Cx09QmCsbU7eOmi2tEfPsLE3fvZ+02nTDojX/+X2zoWRPrgtGhobf6i6rcmA6
dkEpywmH/DGl7s38TpsfikKtPt9easNPkcVQFAR+QPGMTPTyppUG2prhpIriSHgXKW75q3kYvPYd
yn6p15zgXtlx+BsdMSquKM3QqRfB1TqECyKkbjoaRljI5IugMQVQz7jvg3YSfERQHev+sldIv76J
YlFk3AXMjgdA/PmbN1UZ246mI51NtQyo3UXV3zqqktAChXtIzg0eA5aCJZMtgqhig5dLyYFljZUC
nK89BCfgFQdpcVUAD8Njx2VEI+noPKoonWenuntfxDsR2EZofrn86iJUNk0gQ1zAzifHgoxielcc
01PtG6f23HjZh31A1/WtcPDS2CrFLULXq2xgsB0olsXkUmBEd+ZQTZ5kLHvkvZs70xCSAGwtBmzs
VexfZKg1iYKiG7UH+wSNzrcYkR3qGb5ysJ9nX7/bz42vowYmv96saV9+zCJgSk/TxfBXlvpD/C0e
ai9bco/b/wcXEeIC+FUF5TLV89VKmRqVY0amWNTB8CNrYsQmw6D1y0Trv1tLY/wY0UDtPCpz9l86
YyCMYEbNzyW20bGakvyLTa55vP2jNm4NjSdeYoiS6Bqs8QD86yKVKp7hHP6bQBm8EJRIJX28vcrG
m8HkFtdFZOSigLmKAR07zaxSsGVG76ajBvtT+VlS0BaXvIGRCOXQCoYk66z9vL3u5u7wrxT8BLHd
Oh+yJcgzs5Bl1V7WXug46z/mITR/xkrX7zg98fEun2jM6M3HXZtRk8e4JcLaBUnAO1MJY69DVdEd
0viHvnS9Nynl3qlubO9izdUrMk2OjsIroH1U8fzuLP3QD+XrlIlM5mLigKLDXnFFbONqm2QmELjg
EK5mvhOdNj0JB1lZgrz0gFq4Y/uxriIbCC9z+97Rd27Na5Zya8VVrhSUg1L1C0ppkjlFT47Vzycd
qgjNYAouGqnlRqVZo88Jos4Lhnx6aoYifrTNuf8etY16LkOpOcFwQZNRdxJGmzpH/UeWIijBdQgG
YvLK537Wu6fCcMZvbZtaRz0YmALQtMZ27VJC9bsxrXzytM5p7mKCSk83mqn1fttWZQg4aAYjoaAB
pbv0DnE7jUNt9ZqblInvOOg+tp+K4bcxFwjcQ5BOWq0Dz9VWFgPXdI0kJs4u77ov0hJxJvqk+3pj
74SsW9fhzUL6KmJVGQKbTcH1IevFQNcF4d3H2Z7b74sdVs+yEtTH1p7THdTKVqzD8/SKv6Dvqzgr
Y5lVlByVQHDTHJWjTu1INHybg3JvHqP73o2/3v5mry/9yjgv1hPH8CbosPQlUq0c94mCp6Wgw6V6
6QF22fIecph3y4dZ8eVj4zYQPwaH0A86d3zYo5/beMBAm7x2hehBXfXZsqRB/1oBGreArI7twu87
zXcU6QBHz46NbnxVAkmyQ54geBfXkB256FCCETT3RmMubmVKB9TpfhRV8BwywuRV6ny4fcBbH5Sy
wb/+ZnXAoRLKStXib+T7hm/5yhU63Y/H6WAeiw8RbKG3F9wKdN6ut3LjUZ73UifmC8ow8hrzbKHC
enuFrbfwYkurO9hV1dIFFfWQ0RsPMNz7Oe47Qtws9ibbw9nQHGofjNH7s70xHUhtEFKCNeqjgRZk
LCyTsJUGM8Iz4bQ39Lhhimzt3xXE6b65DqY9lMxic3p5pD1q5nciIddg1BejOd0+xa2nTwcwI6DA
MsJ7qxA8EBiLKKf40iloLOeS6SURCynzLo+e8LurK861+nellV/uGwsajEimJvLQ+eFdfzLP8rkl
w87hfNp7XjftHdZoMJP0hSiPrIxjgBM7p2DCzFuVL0I5az4Zs+O4ZKR8swrWei2yM4LVSkKMuJPk
Q0vVizdDylyllAfPSJP/3D7qrSvx5ietiw/qaCDkOhK26lYpfYLntTozgAnA8vYyG18U8ArypAyF
q4I159J2YqfkK+swAilwUXlpK/Xeshif+8T87YmbizdwPVqpWmGuxgX4DrCilmu2EiPc2m+3tFlD
sFYABwVpu0bATvEYLYko2Chy2B+MMv6LMKM55Iu1d2xbX4c6mtBuAM1Lv+Ty2Dorixoj7Ey3yyoQ
I9b0BBD/7van2cBX0AuSBQ4ay8RDrL7NbMlYJRqU1G1TG2X4voU5syrsHH59g/FwuBfOZlFV3/Il
Qeg9dRgw6OvvSwFasOqt0HHnKIiR1LBVdwKW/JVBTNW37WLv226l5kBKwRHwOAkKpNVxhEnY9Jo8
8kIREuvI9429X0+Iiai/grPFKGv0QG837l2SPevb7vXdcBYC0apDPEuD5ErhS1FjOVJERG6EfvQ+
8movOnZuMaIrVvrRYW/ge6vScrHe6rkyxtJKbdT93LSphveMymffpyhJ3ykMYL1PCh3hQs6DSYYk
Gr2oMSmL96Z9oiJErbLkJjxEKK0fl7YLdqoUG9f54petTKaGtGnKIXZxnSwwvphj9tVpivk7TMOQ
G9w2z60rQFkclgzQyg7cNJdXYLE7eYTKG1yAnCCG+xhJ9p+sQC8UQLQAhq3jHi02zF4yeG1qM/lV
TxQiBsgZbu9i61tCScDsmgCnMNW6Mt0iHQJFLzgx/RTeaYWr/iq+ZUeHsm72NCxohnjh8x/EjoCz
yPwVeNioka++UpkGaZ9mEBqmthF6BhzwrpTVzIks9eCaqbKH5N0IIOFUUiFEQxaEqFVYzZsAoZ6C
flQU8o+yCz/3TnPfGErkL2NzUjJ6NmMc9/7tY90ISSiZC6ZKeGrgD1jtkEw/y2kQMN+7GM96mTzH
ykMzMzDaOvJOzrNVvnq71vql1NW6raeaLyjqghBBv+S9n+l3egJZ7OTpUFOGyEGGz3uB3eZdEzQ/
sCSJ2Y6V5eRgoU1NAswXJENzB9VP/6UA8O4N2VDs4cM2LhstbE6SLvPGsHyQZ0UlSRRWNS72gxKN
6tEmSP5++6tttGMBFv3PkV7x38aVFUtVjCOd77NP/w37zZfyHALlG+/23OjW+ZFy20zFcL+vCnOl
ElatPICsC8OBrxRlx7TsnlOn2eMRVTfKJ4Q4/6608teZZpTaNFAZl++Fmnj+wXmqDukn5R/jqfWN
++QfyEFAbbV+dbeQCnRe7KuQwgVeG5LSZift0845b28dpLtgpAKntvpBbRBYtWZiOkLvRVOh8vs0
Op4B70NN5po0v9rBEzMse1jeLW+HEj09ECGISdK6ctpNmwGGT4jCGEievgYn7S7yOzf6bmdeVSC2
y9aPe995K44hXQBpKODD8DitLgrExiXASjhZIKuVXszHABRLfhj/g9AN5677ef0hte4mQed02osN
NlwfsGXRNiA00IGAXLo+WQqtSMoA8hK+A44ackhMYiPKPSuR8sMMnZBDPcssv9z+whv39WJZEbG8
8bhaYCZDZMAQl+opYmJ5EHw29TAudl6vDTfL7aHyx1gBKAxN/Iw3y9QmALlpZpDXbhpfY/Zp/jLG
tgs90M5Cwl+v0jE0QyDDUhCggeBM/JA3CzVxq8VqwnSreoI6EaL9+Kweu9Me4/3WfiDdguOYfJaQ
YmWeqJYpRenU1Dm1+4xUpLD1OzvW7uVoD0ewcQM1kDQqlK4Gfcd1bGGHdjtpk41NGvVTb8+Wa43R
30U5fbttCJvrkFByx6n8XaUkzPUI6tgQWFy0tMd8CKfOrQZ1OHZTXe6FZBt6fkRkFBkhvBBkd+uM
gWmiUkoSxvLaw3yIPOfrnLno180H+4N8KPzoKB0sLz01B/CAsR9T34nc4mQebu95w/ihz9GEwBxD
w1c5ZVFNkInplAPHnqZDXVuuVoV72oVbb9UFn9TqZqtxlpmW6KHop+48Ppbe4GZfbPe/ZT9px2Nv
vCAXi63uMzJ2DedKDlMurfUzNcPovqZl9yRPcglhb6i8FI0SuHXqxP7tw9xbedXDkebBUSX4h9G1
yv28aJ96UIcOeAcjk58MDQ9qqDup+obNol4vijxolACWFX/+5rIPy5gaXTCC1w7z0NOc5J3RSwx/
zd1O6LaxkAHYEBoToaFDafNyIVoLDPqm1DgYYteepiDJP89FEvv2HKR7gf7WWlRQ+Yro8uJHVq6F
Qb1kVuH54CKqUs9T1I6+NUjQHmV1dnf7m224MV5XQCPMpoKEvT5AFKaSnuaJbKa1Z9fdMZKN1IWc
73scEuzfXm3jutF5p4oD1p3sd+3KUm3M41ltwE5TAKjap9bc8ytb9bGLJVYfqgt7KS+tWqBDYYt+
P3Foz/Fpgtug/qY/RB/2how3P9abLa0sUM/HpkSYFNBtWFbweujhiRpOdqjRETndPr2Nl80Qc4dM
JqAQB4jt0ga7qG+VUeqgUz7+V8tFCLurd39At8VDw1wTWDJB3LPOiJBbt7pQY53krB3j2XMYqXyq
0Qa3vORp+CpkGDRPqt1ucpeS4eW9bGXTSkBNvJY4mXNf2f+kp5WeGaTrbTEuhzAzAn8g+t45za1Y
DxqMf5dZRbbZGHD5Cq5ZA6vzS1n1Uugac6Wmrh0nkJrNcnIazCb9hVRJnrlOM4R3llqUnt7rztnJ
pviYSBBU1lOKcLpsLH+FUWcdzUApvt/+8FsdAX6qSPlRKCQ5XhnZ0odWRSwMecaXCgk0ygyACU1k
WpIJRYzuIAZG0uP/AWu9aXJvFl4FU/FiT6XusLD8QX3MG7cc/fAJPnZkOSLUGN3pY//DtM6LJ/vN
yfH31Cs2L9eb5VeWgMsfBrW3hbKKDcGfOriLGgsChDjc8Uxb6cbFEa+sIcgpSXCZRWo++cF9fa81
p+hoedZJP+a+kZ6AH/g7n1U8iKtQlYiO8i85Dmnlut9S62Omjuh3kuzlH7W78F7v/OCTBpbdPA6P
8NjtIYO2zlMVcoygN4G0rP2vnlMciyyarhBEnpSJU4x6/a5ypJ2e/Nar8nadlRMew1xSIPmkphJY
MITKPCuBAarXCEzlIaqlPXD2lsd4u97qfsjIXEW2jMdSJy6uhJZuGh9uf6ytiWGiRCQwmKPnJl6d
Xdz1ul5zFaq/oLJ7jt5nZ2o434QKu+03h1Z1o6fsS/qpPfO/Dn/yzLxdfXWikdM2DdOa0Ed1xrse
fV6r7D8Ngb6D790YzyFF0+mYgbAC9bOei3asIUaVCaco9MK6wnUelvFJjEUvH3s/gN4xumufke1E
xTxgXPu0V2/ctFALBmfR3LKvkuDcGTM5U8j6VeJGIgh3qCLioC+3P+aWfWpwnAKvRJzgaupOLqKx
n0E9AW6Y740w/zZD8dtksYRW4e+PXHCxgfJDEEPPApKCy1fbLtKFuh/5qFXYfyet6XeVsodk3qCh
YRHB6sq1pvG+LpbEiRlUSQU2JDur9DTEY22C9hOUN+1O3X7TU5IMMoxJ3sSmVpfNbAiwAm38b+am
fGpPped8tDxRjuqf8xfn/Z5NbMZ0tKRh2BFUBFfco45dVbo0YAyiZyPKYoVEgujgm1V/AQfzsBcC
bdnHmwXXddrR6ZpMH1lwjF/mbPyrKwkK+uWDqe+87FuO6y0cZZUyVRAUAo4g/1QTx9OKyQ/br7dN
fW+FleOYJysrjBJTnyQqeIbpBu3L7RW2ruzbPazsITFzaRxDBoI7hGdO5lg+taPyzhqG4Hh7oa2v
AnsBulJkYMCUVzcpHJp5qheyh1r+lJrJB2fIUe2J/JkA8fZKmxb3dqlVNMCIFsQaoL9fIdHhdAin
O3gpvPxcHIrl3iqpPf6RlQtWVvHGkPytu1RJ0Nn2WAio0DH8WH9sPRBCn+ChAC2s/NpH7G59NjI+
KmSMOZMAitN+kzqPJdystpivUJmXKhSOdWiD45xZv26f5ZYBwlugQCSCKtFV76GknTfFACtdvdGb
s9kW3V0U7gUA4tOvIymb6SFyFtF5WI/KAnuVpAF+BFgkS69K5VOWBBW0T8pJmaWOufSdTW0aCEVx
evfg8AX9/uXpKXk9FZVDmpmdp3f2d/XXq07VZ+uEMF1z2qcg3rJ9fC4DiIT/wvNerjekSEAECk43
GJrQb6TyRW0d0xuR8n4nR9mP299syzZA46pca8h8GHS4XM2y9EYqZGyjdzhSWfGV+q9c26tzbLXD
4Ahh5IBpLNFaED/jrQk6U5HbuqgJPxo/gsbVfPkXcvLewCVz48BNgDrtsyFtfTsxzAkUzmRzV2Nv
eaV2TNDAqCPG3nhOeC5zL6afIb5e9fj7vG1Mt4mKB1cNXNX6MAMbz1sKYUEVflPZBwBwuP21tjcE
IgaklJjlW4NJEnhB4snukYEI/e4dqnducO5CN3jJ/sNY7GG+q/f4czYuNeHhq8I6/e6rFL0JupbG
MObPKLenVKfMGXYSsq14m6HAV9EJm2hQXfknZVLLZXaoAgzTUfCrGP+Up8i3DlZ2yN9Zp87x+7/q
c07PS/kZvTO+pbN3+1g39whriNAgo7O/Ht9TtQSmq7wGorN08/tikEP0pYJ6Bwi0cbEF/62QG4AQ
l1rm5R2Ym7GY2zIGEDKCuAjzOHJLexqAhEiTX6nBXotr42oz/aGLIQ2ISCgnXK7HNQwcY7QoJUgF
taNJNQ9a1A1Pc5UZO6/o5lI63QQGYcDWr0v8gx7HipqT3hb1dGcvkEB05A7yDqR3exXqsjxjzMyu
nUguqt1KiK+ywu+NHnu00Ny2kv7AGKhcUmPmghHHX3nENCqAhFG5NEvX1Gqql38wnyT4acRgC77p
6v1HGcMO7BnYpxZFxoPRFpnX5UZ3NudyT6dmw+jIsSj58o+Qg1jtxogyU08WZMzoaX8tS8bAA/l5
KXlZnFk+3b5GW94J50fcxsQcoyTrfEGSjbpvw4ga/Wx2firNbeGOQqTwVEDF/FcMe7bvZOYcUVhr
wkMnJTZRKoPwZ3UOe0SxYqP8R5vjcsc8Nw4BKiBmLsScgiirXt4EZWkXA2kXwkndOI6pBTZaod8+
N3/XhbV3CFuLCdA+jFgGxZd17Kp2UU38w0iW9hwFruJbd/F9+KhTmk7Po989dX+Pd/Vhb7J6q/ME
hgZKYxCAtEjWe5T7UMwYkl/8dxRTsDMoH9Mz1MJ3jj/tVH223vOL1YRHffOe9wN872YaEBSVbvw0
fxHyR9JBfolP49G4Vw71yz4gduv6M1ZDEs/MM2xVK39WSmqFFAxdS0WrTH+wotgdqyF2F3n+k3iF
ZuW/a4mP/GZ/IdKCURUIzIm3HLPWj34yT0PsUCYH7dE5DU8iIvuayztP4dZDJKbWbTQiCcfWVFyA
2zuobRkh1jXpBH3pebbyXzuXdCOApnZAjYI+KNa5Bj4EsVHNqqCk65hRECOD0XHBjxpeXXgplEQB
wrnZaZY9JM/1PVXFrctB5AIq0qF1b63roHkStQSyshgHnSMVnYhc8Nyfhp0G99Y50qmBmg6kHpCS
ldfrnUQDuY8PnwII4HvrW9HpX2+f44Y1ChJKAS7lJboSggnMcIqKGPg11aUPyiDBjKr44b6Cw8aJ
vbLzgj6A94qX/NISpUgbC4aV8F2xnt+Zcl0hbpV1Y+JBqljd6aoV/Li9s60VGUqER5RCEzjAVcKT
aEtqTkJns66qY290v8rAOcuwRPoEg+fba218KCwQfLv4SGIG+nJ3ZW7EyoB8lJtBcPc5S7IMQbxl
L4fb+lbkHtiCELq8arOO4BPyOaVovKBiZdiLPybqi5HI/h9sBu8LFk6Ur9ZSnkubzXQGW3Cuc1R7
upydNSf+g9mwVw04KMMNaDTWQVCo5hD+CuarKnxSM0brreMQ/Pz9jdAVFFzX6AtfsWc4k2Iubc9G
tFh7H9sd89pSvudjtz496CcwGUT+1wAsq4liLRWUYZU0u4YGlFz5A6yuZTMHzn+Y26UkcWldi5xl
kyK+O2I7vyo7ejSHeu8lFH/Hqh5xsYbY5puXQir0TI8SscaHBdrd43KXesppPlZP/VkA1/ZaSVu2
DEiVwSQAT9fYsWFKanPAnblmP/4nleTnuU4fjLj757dNgIoAYRyKg9Q9roaB28FspxgnEA6ABJbK
mWDvKnYC+q1upy2gFszLCpz+2k/Xg9EV3ULQIlr4JEDql6jw+keUpt4ZJx0A8n/Gn5TQo8MeL8HG
KRIlCU5Yi6fwqlSfRdAjVQYNRkWJ89Ns22Ccg2SsPLNWiF9vn+WGQ+U5hx8GtBVV9LULL6o+QagR
S280GqsO/99VUBc4miiiPI/ZLB1ur7dxsy7WUy9Nsq/mJZFEqTkEq+6FcxK+G7Js2fl4W6uI+XUk
cUxqHesiJt8uWUAagR3o9IJCbfFVtX9f5UEANJkRhzxig8h2ilW5rcUgkLHQGjaW8IEStOXdPq6N
zrdAgTIyQ+ZK52HlJaiuTXXdIiUhwPYtCgwCbLGvv7BlBdQRCW4weIxu9ZCnhdQh/MjFDVTzkXQn
cmMByU57529y0T2a840oj0rbv6utbKDupzSZhSB3Z2bHKVALX5dmP2IEyTUDNWCIrPFvH+PmZYZ7
lWiFuE4MuF+anTOpaaTlFC7FOeaHNnUn9VD9U4Hrm06N7Zt3413xFzCKvULH1smS41JMJ/sRBIqX
C8eavVhlxiRBVw/vh+qrplBeSXu/LfdAhFtuA9VZ4maFQvCVDlRjF06eyFAlAtcq3KqL53Ofxc39
FNR/UIbgUTSZXxZMzozCXW5qGSTn/7H3JU1yItm6f6VNe+oyD9du9YIh5pyVkzZYakicwQEHBxx+
/fs8pWpFEnFFqd7mLV7Xok2WGXkCfDp+zjf0SYJQJe19SVHP7X9wLUYIiciUwt9gC7wPgf0YasIq
8Pt2LFIf6eR1W+apb/X2N9G4N7+eHmdfnYOaCizi4dsyLxEpsDfFfQDPo2W3af+sGoeRLOnEnduS
UGX+K4Y1y1zzfBpBeJYxlAt4Q8MYbIm0cuYpUEGAeIWsEGHOzUalnoBK8XLcQS3DWVt68dDpbJvl
ZIGbf+ZBwHAEdgMUIFRU5lb3vBJerCDThOkru3JJ9WBm7suvx+MkBDYHKasCp0P04E+YUl1N4Zfh
oOZpDH3iw4X+IjHd+1/HOFmYiIG3BHSjdOpB2vp+gul6ldgswTWsHARO87EZ030M/Y+96MgQ+7HS
egtH7cn4ICJyIyhGws4VckqzTdYdy9IzZatLcTD8VrmqkVBU7m+rPCOMTFzgeAclX9D73j/Y0Egr
2ThGxTqBaL5APalQonzJdW6+h+tA7+C64hqQiJQZ0myyTeOg4ZKMPXzg92kSb6fKDix9DKdq3MIq
eeHVnSALZDhYNUCGDaklIPWzdwdam1LbHAeUTMaSvWyV1BvZeAdZcQFje+7JjkPNTqfcQG2lThAK
GNuIl8kdKHuHjJBLg4urUjcXjqb5rJg/2Wyj04pah/8z7jOjKHyWfUkZKg9LW8MJoGYeRa64o5tA
w1jJ0woPNe66QQqWQryaecH4Sdt4wQCnPT9L/PyaftSny+8yzEtwyrci3/FlZP4V5jNGzfqe9PgK
0toPtR1A6/ugXNEL89n9mpqhuh2+kBeo7EAFmkRF0KzUvRdKoUtH89XbOCqe4JLtLzsayZX+qy8m
d4qjdzPWTqP38pakFGKTJOVKL0TiV7Wz4/qUQ/pM3E7NuDDs88Ru/jZmq1TkjpanDEElwsnY882w
0iJzs8QPme+k8zCzXc6t6onVRD6bElr1kykWMT9Ly2WW4BCtjVOlRQS4d6+GaArfpNukmQxAmoG9
yW6TQPXTUFu43J5bNyhnQDPRk6SJeWbckJGKini4SECmKmJQ34lUN6VB1nqLQmpyDc5niGQsyr4L
ksd528VjUgRMVpSHQIT5LVQNQ9BOD6AVoFUbJ/7v3qMxamiIvMG5pWzbXBF16sqicuSoGbn+JXfK
h6Rg3AetePPrM/AkLX4LhGougNYQQ0K+9X7q530OoZ0azYfskN6qwQCFBiBqzZDckgTy6Lv7Goow
ixCTM3MfdZv/RHVmqRD6ICwzc0SV4ttK6ucv8JdNUOcF1qT3pWoLrlNgotYvkkc57pde75kF/y7+
7DChSTYKWiK+fQMn8oPT8KCp98x4EVm2zxbSpXme8faKUeKBkol0dpoD79LWmqbJESj3ZmjvV1Km
8bPd3jhVuVoYzDOzFL006G7iIg/Y5Ly5o7iIQtu31ypCR4ehIvrvAO6M8HkKmovlgTyzuchmEqq/
Um3hpBQnTCOuSw0BVXMnRkgmttPCLnnStZNv7zjEbG8eMktTUhVvr9haK7MLtTaQ6rXOmmy662I3
PBp8IeRbR3+22N+FnO3MqjY0oorxVCwC38xeg/MZOvtpE6/7bQE0z0oSQAs/u22/7iqg3eGZVfgi
6uCYtXRmntDT5o8/275TPhVUEXj8dozYg174uJZYTzbAvnGI6evHvnhFzSE92AfvJvbVj/YeDcTF
jppcEL96JbNtIo5rveEAkOKwSjf6tyTKAyjhhm7qq/slf5kTaYzZMxuz3aGqGQfUEsHEyt61r4Xu
V5cERAMlULfjE6UBj7TAejtTljaGk0blPPZsZ7A7AtmjArElxLPf4iiTuhjWWj+gW7wMfjuX1h7P
NWOWa6JoAINygnjmurimEV3jEFtpYDJDEW/76+3h3KZ3tJLmPViFqbmhy93BNMbVOOWYs6z9mNr2
61BqFyYIa7hqd8NS4n7mmH73hHIPOUqumqaoLOYgbA89xTIJ072sYokgeyEb5Hk7TfjNxVIF9Vy6
+y7qLNdsQFOL38YxfYUUkbCifPKT/RVbx9g89CcDtIqV9mq96mH6d87vE3DyfB7Ntq2uIXabVhjX
6pV8NIGdxMnmRSJwjWAq/ManiLtUaTp3qh4P8Gzf4glkMw25b5lgHMuXDDbA37BqPT+gIMxKER/8
3+y+kg2EklTDo6leFmba2rU5fB3ufj1Zl4LMZ00KQ6Y4Rf22ma6bBuzb5IkmffDrICfYLlTl5MEF
nTHAQuyTQjvrgTCsB3DOm1BbjSkAa1koQGrDpQQoW3XlrvIV3RaYOqA1LSu6yod4t6vOws8297yC
ha/nIbxDDkXsBM1Il1KCcyHAEgFnCN1FoHpn68BruT0VQyGfUCocAx269S77fQ7uHDh7e20Ilnjv
J+gL+VKPQ86m/pibDZ/6t5AdZAYheBb2n50IaUiI1baKYSi0dEyeZgmzmLOpX+ft0NoMMe2L/GVK
AWxJIyXgvtpstKhZx8Hiibj0Ymdjp1hprFkaxm4IbBIQ3Xd3ncQFBnwIMWUu1TBfLe1q8s3N58vx
m52dwq7Nasvm8s26xLeIE056F1ITknzjUrHy5FInXyhwHoAwo2Z14qqiW6SZ+g7JqpFWO5t3TlC2
K5hRqb7IpwB9iqWlKA+6+bOhUeNA2ATazSdkT+oAo9coeLbyQNZScFCNmtBe6wEKBVcy4Uog13BZ
pUi09FDZZoGymZ5/vR2cbtp46KPvMKdbmFA9KSBaJxdLubVfjVDyV/Bq6RZ43HX56Z/tAGiUwhLB
0wG5n98NOo94il3gNY+jHurm9aD+cND8ry/iv5Nv1fX3V9j++3/w7y9VPTYpyJ2zf/77qv5W3vHm
2zd+8VL/j/zof371/Qf/fZF+aaq2euXz33r3Ifz9H/HDF/7y7h8Rqkh8vOm+NePtt7Yr+FsAfFP5
m3/3h//69vZXPo71tz8/fKm6ksu/lqRV+eHHj7Zf//zgYnn81/Gf//GzyxeKj30k3/61fqGf05f5
Z769tPzPDyD+/QEMAbTmIbdkSFPkD/8avn3/if0HLKGlHh6uUkB/2Fj7ZdVw8ucHfAjScrBAhbgo
WE6oRX74V1t1P34ki7vADwFhiuaL4X7468u9G6Wfo/avsqPXVQot0j8/wNnp3YLAApAK+CjjopcO
HAWE8/Dzo7yJ9BO3m7q4ScZ0pZjaNuUGDzSlg215D6sqljk0hEQMgddM9whi0Lai6h4WbkXIHaQ8
8Kl7JGL6xrhza9k9D00tvzBMZV2TnASVkV8bQ3ZR9G1k59ODrgw4z/VU8+3JvSGtu4XKF7KUAeUv
oxmI36bDRcG769TsXic29T53E9ncv1M6WvocTVKf1vSVq/rgW+bwko0ddB7z/GZwW15di4lkjroz
tZR7H6ngRuDqZQmif6cPO5MU6jqFCNzHuOB16XfG6D0SE17OQ9upEIrMy0cODsVXazKrz0qdedt6
SOLnvNCshzIfvrIC96SgKhQR2Dn1XkgGKxdfA2i79rusy15LL7deiCjEtjSRjPo6eHdDMKVOukrd
Brr7NVKaCO4GyT3pPePaa8C+1sXwrcz0Ccx9pQVhqQNNsF0xJePJpkyb/LNBav6seTW+Yqp6qBPi
5ewhDNbdCpF4+5Tm9zHsRw9N34i144jiyi0nQOCZ7hFQ2ZXJeuhNatzRLLEm8LogIA2OaqZ+TrhC
LlM08W7stE7ukmlQO9/zGgjxGKy295QKASOoarIbtErrcY9dhBBAgnX10mRpD+ccUYmwZO7whelG
6fkVAm802KvtUO5xLlKdIw8QKKuWZd5cDmn3ta51626iwrse9Nzx/E4MGqD7tmU88boxtoyWxPVx
VSk2VdFMN4bZplvCChHaJasea2tk1y0BrdBlSfXV04Qd1nHBvpU2fLmFmwxbir7ETneH4nKAdsV2
NJ0hzHCeXUFrhmwzgk906lTsSos6ddCiJbd1G9Kv+ymetpOiQaGnJjVbF1DZ3ibAmayFa5NVRqFA
25E23092lj1Ppke431gNxASBWC5I2FrWo+OM6LjpXW0YQdZNXoRmQrU1Aey9hlg2fewH4eEyUo9g
K2rmOuOc3o0Zc+7igsTPMYGasE9wVn62hSh7KCEN8Ueh192WjG7zVOBGVYUF/sir4zbOpQEl0gTg
05jdtIPHrkXDY+JzxVGevBZu4n4DWNxEbIwnROymIC90dh1DlAikAjLeKARX4GgwyICrWg7CBnjF
426yyvhAlJ55PpSqzS+56LwyHNpceRiaUqwalVnbTFTWps1QCs0VLvaiNfhdSqtuQkmtFqGZOeO9
26hkb4N3skqburyGyB3Dl4N/yGuRZgCSFuanIbXSK3TclGzTpjzdDc2IFevEWYxGSJGYK22INwVH
E3glndnuJr0og0R1cr/lpLhWDKFGk5q5e9UtyI3NSuuJG/rFyGrQu4retdElGjIgaFRvDyTag2rD
ubBUk0BrlKBiWuEbcVMH2L/2+dCEHAaEq2lqplWagIAP9Ch0XTB4vvDc7M6oc7xyl6F1P5X6muR1
vpp0Jl5ZXJF1G+v5VerVzUdGrNuiiw/cUpNdUTTKSuuF4mslK/1ctxn4e10fKQBBRBlERu8L3ahC
zVEOKHHRwK3SdM+sEp27cWTeqrVBxrDx5v3ENNa5qYidm2GUbZKMPgyA4a3aWR668BS5GvTd4z2A
WG10dKT9ODWOT4lZueLtkEDzDfQUFPwgGDavgcd87Js4Hm/aiP8F7yr8sfLNFQdjabE68v6GeRpO
JsVHZxKEb8whh/N9EyIJbJ7GW+PLdLADwVAP9yIeWTsod7ltRFpp5bleyn/fVzBOw8+ORJo6refi
aSEUBjc3JVLiNVqQm5rm21Jvo46rCxzj90n+acDZVcaFr1SiaeONl96OeRlWMMZeGMD3Kf1phNnF
JfbisezxSLIQriuPUNl+1nyUCqCsJ16m4Z5scJSvlnjFS881u7yk3KG6S6YbXYlcD3aJ9g/O0m9l
nf9rLvku//xlbvr/YtaJNfG/Z51r8iJFVb7nr29JKn79e8Kp/aHB8xkCkboO7AoYAj8TTuMPHcrg
Hv4HBSTJvMUs+SvhxMek0ANyUfDbkG/iUz8STvMP6WqIDyFVdAxQda3fSTjnVVdgviAoJfGuLvaS
0xaXruOMy7KP6k5qDKa4kUT1il3IG218Rx6ldRcPJjvwrn/38v49spTjQ8cLee5bJny0qyg9una6
uBsCdz08wHFlnaP1gyqZ7P0k4WLz6X1iLRGVeNCjcLNF7SkZ601xpxZhfCNL+wYo1bIT7X7pOtQo
UJn7bU71Scz5MmdEbcV0J+VWTZb4/V0W0oCF8F7KKHozEGzaHk27cyfDrGJ/EnG2xFliDmai3pno
WZR3wue+c1NDpnPcmLcLkd5vJqfvUx4aR8OXlQmKjuLt2cb7t8Y+OohOkBQrZw2a+jrRlk49WWH8
WSsAoAVlR0OHvQNKdpLoMzsHeO1RSJZ/km+zW8tCjxnmB+nOU6/jSCwQI99Pl7dg8OSB1SCYcNKw
dNYRqAaq6FPzolVXNjKWEsIunlhQj3v/Br+HeNNyAWgHl8s5+izNJjPX4pe43Av1izN8/q0B+vHn
JaBYl9A2yIm+HyCkvmj98hegLp6GlzbId+41WIo3zm7cyvYVWzg0Zz3lH/GwJUHMGMq4Jxweh1tx
1/KXFvZ/akQ31Q3LwxjKwlMwRazz40dyk62Xit/Anp3MCimjBcg+iHRnBE56zyU1LT7TNrfXhI3N
c6lkzl2rdbkVUJtNPPQSZoLnF2vBoNjWlcHdPGphD4uyfG0ood5UylcX2NQJuaylQsgauoGFqmiB
6JDXWCmaI/kkkqAy4yrMskS8yNJCDJYD03y1G7Mgz0RxDVlvCOQInSpfMuLl3NfcAZmE33Zm1YYm
xX3PzwADRasnjrMurAs2POpaLV7LXMux7yY1Lp3gJHYlKplap0KjDkjjG04M/ZOrOI9DX3gjVNEr
L1Ar7pEL1joD8tU+t/edNdCXpK+zL71wwJmqQbsLjbYu7rPUcGiggMoingRF5deZatdd24KbAOHq
uDGXip4yf5w8/cbJG29lDyi/jUbYsgo6+SnZlKW1dSvtUdDWt8077tJ+PxA9C+I0Y5FSuAxUYZY3
0PhXCPQWQWbUg8YwSysyB4Myv3W1rPGVmJUoDVcVUy4GXN3Itzxtio1Hels5QHclFru2ItV9ozmD
5ju8pFmUQv/kNcWFj+5wTrYk0gbHmTZNoog6TAjUpHxqFTY4hRqrngoXRd+mBb+qzMpsWzt930UA
4nI4REOkod1gP6YoEUwVQJig+WBz1Do8u5709kGkg9ECaBpb30qtVPaWVdo6bmrGiL5rAeY1T5pk
76gwfUh4H19UFQa3cS6y2DZu8sSoV1Y2UjtwrLatoNfG2y0fveIWKotQi9HKaQ/dMA+ipmbtwlyo
gbJQ3xH2ifV5vjZyY0e5t808saZG3Acxm9B+Nt1uLQavubDqzl0rwkq+xEVtRGXWJhgCzh9HXuuf
B0gNrfS2IIGYXMV3hNLem+1U3hqqHj8XTVInQa9RtMCyKr0BSJ7fO07d1dKxo173o1FetukUO77X
t2U0da13gNwvh+aZ6+6Miqj1rjDbbNsxiSk2wSyLFFHGF0MTG7g/pdynCT3QjHWbQXOLj6hh8XXS
C7EZeDthBNqg6YTdwUcmbR+pA5YTG0Y1KvpK3cYoLLzS2Eto1A8lh+l6Ux5o4oLbVSJRZlFdaf2l
yu3+gAthDFnFCgvcg7HK5ZR5TphQaDdgLREwQnKvDqe0Id7lyOIkZFlbBINjuLvBTHOQfzXr0u5b
dhhcjmJZoiafOoMoz07H0iiZGKYdulwiaDXduIKcrt9p+vR1shrdb+NRvyxqyncpgE9RbFDzEyif
41VOWPoliWNjl+W5kQRxadeBApMe36KKh4JXR69UPmWX2FwaFPE6timyqYKivYqhyhphrKvGZju4
6sa3o0GdSKGuewF5QHQyHJ7Boq0f49XQUjMsOGoLsdM2uT8mgxkIu1cv1LZ2Be6zwLDUjBZ001c2
QYmClukB/Uj32nWm/mtLzGo7ikFvUGyqAKjwyLj3eqUIMi1DmQlL1/e6QYUaPIeEjtObYUfMxofX
r9jC+s8etGoPBh6ktqvCCeupTVb4JvmVrokqZOoowobU9iEHpJoEiduRa9bqzUuNvLcPS7gsr3LR
2jcJoDLfcsV9dGotAdgvq3pg8j2SPI/cqN0AuyDEd1HYouGgkjiPBiVXoslMAIKohtZYdy4fYe1W
ptWNCx0UoCHsAl6Mohl2+tRiokAe6qF0lXGMYtUrr1OhcxRc4F52gY2y2xRNaXyy7dGE4YWO8qaw
sgJHVAcsS5+MKjS+RQpFRZZ41YMiPKgMMq9jn+KmiV89pmkvqA0lN+bIVREqTtY8xDY0kW1Tv3SY
yMLKNDC4gtUQtlMa6xJ7exe1SuE1PkSUned0gEcyXOngqm27ODpUKNNdeEVdBKaCS2HgNt1UYnQK
b5vkZvzktGkcAqrc3OKcIlBEc0e/BzLmuR9aqeolRmzumoccRVXbrPRdlTgdaroxOaimGD8LSHZk
UC9O2MVosteBpyvhxFHDBwey/71Nbk1bcTcKVSGpmY5Oi782gcDcxc0QZHnXP4Ebz54cZnTXg5IO
gVeUfARsuqt2XdyXDyOghuDzoACs2pOyhvhSfsg74zWnOup3Qy+311wzV9hO2WogRrqxWh06Gm2T
HSpVpxdq1WQByor0q14qRqAVJQ6potOqapspvXOF/bTYU2LhuZMkAaZJqRlamhle5CbhlthMwBkg
OjYeBi40q17i3gSwtc6ruolSwjvU9DLzPq+hJEo6GzAso8ovahuC03j9Sa34aevGLxSS7K9DHyu7
CpyKa5J2yBigkditdKpBG6aO212dCCuIHSPL71LiDK8Q5PeuGs2II4UPhhMSs8sPHivTFUlVfdvp
gj0AUB/fQWp6wlgq2bPVDX0VNLnmPtjuVL9UFde2kP01VgVv2itnKJJt58Rs3bSmEZFUKNjwciv1
20xBpqgX+XpCbRzmo5PuvYw2l/bGVLRXbp8Y24yCvcyMLEHWX/F8x5nJwgn5ml+qQx9C4UnPd2ri
PCQNhfZcDt8oxrzhEkgffKSaDJh6osK8K8BNulIMi+6GNMemXFj2RuN5/dwlKJ6NLnPNbTz117lr
0rBRE1Sgs0IBUzbhTL3ibRKHRma64nNCTRfmQoXah1Pf2AEtURAL2ikGbNyovdgKetYrfKVQKNhW
cOJSm/SGT6K84JY7sOtCG42tohaj76Am+tmDks3oE62PA6uqDNfvLJZc63Xp3CIFRukaMkzsKRus
5hq1aW2dtNSuIgg0QjR/8qZvldrh8jdgkkVaT6cLHILeNtbZoeth1R3WrRkfZK03CalWqzdNJugA
Zi4kaf3SYO5qqpn+DMk+JbCQ8N4WUzzCyzoW2o7AZ2/wUSmDEyNF5ndTqoW5Tyw+8qClHYduLTe8
CPLGrtgYNJu+qIktPvd2p39NuUgeoe3Ka9/URavBWAulclzb9d0Ih/BXmrlXWt9qWZQxpYIk/2ix
r6krAPI3iwINotRhsP9qbAX2HXFrWAGq4ehdCKB/fCbQWPDtWh3h0UAMzR88N/049e6kQojTq7eN
nlSHPFbGp7HVkksI3g5p0JVudWihnZFDlyKOWxiIQ2nYL/S094JUwyvAAGT5iHTZBRmT9E1jrCe1
VZ+1FIZfWK4paH5T2mMi1k7C4QuOwwhl9tTe1WlShFnrOGGlU+gsGa760UC77boWhZk+ew1lSijn
GNujboG+RupKePZI84Hg21qlCIhUWQ7MrEGxNWsnVMfpxPsM0wFSF1DuZeZDzBJ3V9cqbooDqMKB
CtDHE7a9jq8sJKSPXgdTA193iIFvrxbuqhmdERtf1bNv4B0Ya+4BFwoPBCveWpiQTgJUykAaPy8z
K70cKDwjgxwiUmQvqJTQwRFbqmBRojGhlobF1nUTI9OpcHLjzt+n1ZM+TFoPK9sYgRWdY/PxO2YI
+ISP7NJRBoiG6Zk9hL3ok12SM9AlDSMhn+BmhspyAXXgG7jFQqNHuDltApNQZsd+T3vv2SladQdn
qWaSWYrlPQq1zoyPhaZM+RWmsmXgEBYdrhmt5mxJqRf70ciLFWQXUHepEr0JwLo17zUQh3w6DqwI
psQU+JG4Yv1QR2nu8DXTgdRt2/uqAiKydamOwnnuBlnhTXskq/UA5LIr0oPjUUFDPNvU+WgLiLXZ
liUq5b13mLwa2gpG46x4YdCgoZV7QC+mvRmqrg9bDEdkEo/vBY47sOVc7z5zWB1UUBtFIwjx2wlS
gmZVkgetbV6dik6HWACxR0Wzs1svvgW/LA6TCms0rzwVpoWe/YD2H4msrGEwvE3suwR3hNApG2db
NXoRGXHl7DK7fBGiUiMb58dWcW87e1wNHtn0rDKhx6yoB2geQEzEzStfcwRMHjWa7ByiDbdlpXe+
S9N6CFhWNHcxYbVycG04J/tmZqufqg5NhXJMBPSbVSQs9wocrngagJ3Y2ld6jrYVFll/D8WY6bIr
ISkUeJhf64YN6Wcc9PYa/ffrCSL6OHuB/7gbSGxeFanNnn67bCBFgcG2gVqOLE3OalZsUnLi8K9t
lNzaD+2FdynLcq7vvKJ/de9tl1SaZhgeWTZ4H29WseJ0BCOYf00fhO7rEbuAQAwEP8pLPeT3ySJY
7rSs8z7arChSuFUbD/xrXo++WRc+nHSjki5VXhaCmDMka+LiMOusL2BjunUQo+1+awMlVAU5bgMB
ZnWM3tb6b5Q4z5VCjoZO1pOPS3Jlk5q9PX1V12MQwzYGnfhwvE8wkwIcn+i6SkCbmwcol32H8fz/
uv8HoNqO1o9Es7yDm9xV9KV4jzV5+8T32r+l/QHhKXCrwSCBXIEh7Za+g01M9Q84rAP446jSWwha
WMelf0g6Av8B6rcDbUIVZcMfpX9F+wPkW7T9IGcpve5hB/E7tf/30wVluu9kbIQC0Atwl9lawBHX
2ZCLx2mislHbWsbw0dazjWr32r7KIIC6Ono1Z4rT7+udP+Khhgs5TqAuT9g0/QCCX8N0WfZATSgp
x50SO0v+X7My5I8oICBapqdD/c2a7V8d66pRSRAFVyIeOk+44ZJreLqsmkflgVU+EFfNJY710Fog
Jp19vKPAs40MDjwaUFoI7LQ7d7jN1N/TKfrxZGgVQRIAaDlAmN4vb7vUBTZ9jJfKhTqF9cDDDGAQ
uFWb2jrutCWhg7Pz42e8OSB/rNpW6zVpfKM/OPXOJlAEhB9YvNjOfr9fnjyYMau1673WAKqEB+uf
cPN0X8fWdzbtZRHisF8h0ew4UgKf3y9JY77xt352FE4DYxUeb5gVRJYtbXoLPL5K0geKNsAb0sDY
KFG8ojqIFvzWxbUEZCVQJW9lg31ZPuWNofOr7yE7H0e9FIWi3NrL6m+2VR/sm+rSBHo22eGSGnVh
fp08IzkNyoul4vnZGXs0wPLnR2GNhDY0FXh85KLBaFxO/ZKezgypcPqG5dAfhUDRG8KVLULwcFpp
KTRWk13v9ztjlz+B6xD+eoc5v/ghEGVILS/jhECuTuCMaznWIH+aVgR+3BqUb3ooujZRtd0hdUdn
cTGDed9z++sZfwadLXwov+GSliGonfv11gT7ypt8OB3vZBtMWVA4WXzE2S5AFbcr4xLRPAIhOKC7
DxDuLIBcN8M+Qle/+igfM11soJ6bLJ4F7CNcn6WM4GyOohqRwSd4BPDQRDVY1nJNK1oYvvMxoKMs
VbZxXs42gpzCDpO1WAf6Gu64r+0lKmEbWKgBtq6vuh7YkiVIxLmtxwOVFNoZkK+FA9H7+ekaE290
FbVj6Jb5tX0xmK+KuzRk8siZL+/jILNXl9HRZo2GIJyBZ6AHML6gm/JKgT0xwOrOGgTwCtSfDV/n
V0vgmVl+/TY7USfAkYsDEUqvc6xQCxSBlkL8yzcv2Ku0pMvCPHDujbW1A5lqs7QEzwzhu3Dy50cL
viTwwDVluBQeS7Z71YzPC5NEvq3Z24SMJ5ROYDdgniqrFKoTK64iAIX3h6i+FiroDXY4rNKv7dfi
RoFvQ/jriGce6TjgnLbaJrjwTy0eadTpQVHpYUgXMqNzg/QuxGziDzlQrEWGEHLiUzd0VoBshvWD
5wYccAiUhZeWmpzYv3iLzmzi1wRiMnWHiBzyxjI9ktAE82MFzDv5tBTt3EH77vlmK0B3J6Zw+Qot
f1o5T1qzAXMUEDIWKJF9QFYmXqdX8FUvE4AiggL//YMhBFgGUByo9wN3/35WTi1woQZF/BQKQLl9
MOPt/12A2RlQ8Anp2IAARqmvRsBCyW/2198WMi53P59htvGXHPXBtJTvMJFCDu5rDF1M5k8bBRd0
gP/KywmadWXUXjfrJTtU+fVPZgv8UMFNB2MBfszv359RWK2gDWLrHDYYdeXrOrmkKVDiqYja1lvV
+pKm4NlVdxRyNmRW7NmMyjcaT/m9RouLBN31fzJoP59qNmhQtNdG2iMEKoshNYif57e/jjBjRf01
aD9DzAYtBf4dHS6EyA7lQbkqrq2V5r9hVwA+9dGlAHt6s7Tnyz/6i9GaE1pqtaHqKF+dFL0qVz00
Jv4OI/DMsQaTGpB2cLQA3jaHyCRZAQdkFWHsTgM6HD1IcBPU+EvNoCBWqguAnPN75FG42Y4FXH7B
Uh3h+hV7SffQ9kVBBRTLCkL9qg919H+yZxzFm+1ZkGmcehViNz46+etWgOVCFzaNxUeaHZaJiNF0
LuQjPTmoKRKfXcBsLoDrBshWhyYoLpZQd2fyHYwZ0EZI+1FonJvrdcwiGiArxO86I+pQ3NeGV6Pn
SxnP2Rn4M8x8BiZD2cWZvNAMQf6iB4o/iAs4mKwBb42sQFzwB+OluLRQirIArvn860W3FHx2mKZ9
q5T2W8YDv9PuQkqs2Ctzv3R7nEEnf6xtgDShLC7Fn+dKUjDFGoRq4V2aa4hqO9AkMoP6I8AI6R4W
CNIB6YbkW9yajUBPwSRbMuU6d7nCYP78AvJFHOVatHb7klbyLe/qLQnySGzqiD9g9SFjWAJQnqkG
HAdzZ0VN3huxMORyUOGTm2badW2r4DXbQeGq/2jl/ee53NkATqXNUifBcxlu68docsYffz1Dzp4t
P1+cO9tKpqZE61XuyoXTP3tVczdNi7NDbg8nm/BRjNn2QawutxU5O5oQDsOQ1UdJoQ+MXSxVOVLs
VnX4Dx4KMnMQ5oKQ/4k4H9VHK3MFAvZW6yfD58xZLNScTQOOQszSgLIa9LKVIdpoWvXb9Lai4L/4
9iugw1EKs5sAKYgOsiYIpBFfzELO1UmkA+V/HnGWE4iB1G1TIf4QwKi8tyJGQwb2L6J7EXtSv4AP
Rmy/3eKu+DecSeW8OxnSo/CzfGGcLI/q8lyVRFVsLet+g5qRT6+Xj/DzR8NRrNnaNgHvaL23WDtz
991Uzb22IogIvKhQibCXEhU55X/xbHOZwrhSCbNlPFl+MsJpwyHI839I+67lOJJk2V85Nu+1t7Q4
dnYfSnZDK4IgX8pAiNIyS3/99QRmh9XZtZ0c7o6tzdCaQHSqyMiIcHcFRZ9f8SWb5+/n4DTmgJfd
pGRNB2NxPuDC66sghGDz73iRlRH2kAO0U2R0s2gl9ExmINS+nT5wDNvEnxfAygJzxOeySaaUHgf0
mF5nV+attYN8+CMVwCtobNLa87UWlKAUQL2HF5Jv3uSoz4OHB4CAI9ZHNFTVI/CPSN6hKygHGrOn
bIYzj+dra6mgQCOC6xZ0CUeanYMC7FZJ0z6WZAFu1EqDIy7LnjOTW5cL6NZpksQSIULC7PYkrwTV
olYmyZXPJreBHqngpYYt5o5xW+2pkmDojA46rTiWt9z0yjL7uDdzYyICfZkKO+ACzqAS7oBw5jp/
1pzUi1weWSst+RydM3Rkg+IS/L4QZWJcqKqhi3Sky9a5SHGhhQFVfMd8T66yXdm6yV2ya/FYgLpg
70P8KkKnG6CWeG/ZSAQ/LI9gd/L5fDRbewkJMBNilKguHHF7FBYIMQd6HqPUuqnN0p4q+cyK3zlz
vbnKKzN0r63ilWmw2lnMYCaFfiiwfqjFOxBMy4LOnn3FQ228/h4CYxz8QmZ4c95NWQdZGhi5joon
RQyUY0mvfARrr9p1/Fq+pq+lm/rq/mXE45mAlNhu77qAHzltHSEZ2HCw2uK5pLIZuAodOmmjoI5S
LN8j42sj8ghGNyNRnByUGkFmAiQP40+VJCmrhVZqqHzGFAdgvQFWsh7s/ll9bJwYsSh41YwnY0El
2C18XrCzNUK0EluodqIZX2ZfFWMo1BmwTLBvNd+0QblQ5ZLjzTdf0isb7JMi17S4GT6c7QtK6pTp
pv2KEs1edsVrPJi83Avvfue1tLbJzKsYx7jv6bw20jc1emiH3tG1gHMqtm5eMM2Dihba2sdsNHlj
LmYf0SLUi3VN6USyIBvt4gIYwHM4oLvT5jaXSgITLLLsQCl8xB2rM9igYbI2SvrUbGb0Ot1lC5ez
lb4E2FACv/gvE8wxt4zYULoZs2aJ78pkohvuFkpHXi1EzgSWYrFGj2l5MzQcAApvZNTJrUbWSWKJ
VxrMDuiRczJTanpPIMIs+qdncHsnrsbHuPAINWCC5jkaBZfgnbxAU/NO2Q074qePSgy0S3cLdlqP
Y3XrolrPKhP7GuAVIOWn1fyhvsndytFfCVhTs5vKn3cSL7jZctYAXUAzkKoEHGn6ooFpkNXl46Ia
vep9cHFB4ZZEwSK8B4MjHrXjPb8USi/6o72zssqE2B3yTEqpw2ot923hoJkycUKrkr+a6K73+pYQ
2wzHytPUOUaeVZ44mYvNTbSyzwQidYpuLgiYY+/CgSbhTgIN3emFPLKA0hmwXshBI3IDKJE5HXHf
YiUzCxbQt5k2AdBbHAvHeQFqAhzXENIGIgq3wuFJ6Gck/yLdoE/PoYL8h7Srz5O9ac8XSA1wxT8Y
/hyEwYw55jyYZq0VoMGk5wE8sIWDvHQGSjtUQGOnM13ZBsj/jXseji50xipzHnKDEDlDuyCYg8bH
pPSg1KG42W1x2/0AhmRfN46H/jpSI8jAoHk33vH7jJrXqSQqELoQ12Fif7EuhXqkhEwgDbqI7oa9
hDx8uBOfAHYDuo5Xg+LaY7aNOEvKLDewNwJdgShxvKTMiCFtjyjBtFsHvBEexYQfA4TOBfqQNrK7
cVrnYbZgftMyOwd0AHA3zQ8lDun25mlAnR4i6EgiH+UjAbQpurTEaQjb2QYNuw2Ezm+ct58W2Lih
AdgtGul5q+XKFUFwi6Tnf2eBiRKStpkBt4CFKUO7X3tWkte/bwCQVwSvUM4EITqz1Y3erDSow8Nl
GGgTtmoQj/JuF5n1u1jttQnG7w5zBEKUlJq4py0MYD29QPu4l+4+eAg4sZy8tepra4yXlebczPoI
1mgJdzF30dV0owfdg/UkopUcXebo/DEg/DZB+C3svPguXRyI4Vh4SZ/ziiWb3nL1ZT7YAldxA55j
QH5AyNvGq+AGFDNn+TklrZMQUdJH53+1lGyHg5ipdZQVMFaW47XRtjZRBF6hhG6Hgzv0cC0/yGVX
AxoiLTcBSKNPnf4xQtPW4revn6+A2dcMNzXd8m58eOYzdRwn6KhpkGWDTm2LTWAkYVeMAG/hKugf
9QAIP5+igcfA/Nb7I/ITrvFY3/LvoM0NtbJLt/dqyHlYTX0dUrtwI411KZEvp9ftKBpiBsa4+zIT
zUEuIrQUaq8K+SaLkKxZUJxfeAkJ3kjo56uREFHO0UYIQ63ZOUPtpHXyO1sQ7DFQU4DW61F0QBqg
mxY6V4ASmXYhQjTSkn/HJ1JNGkg3UD4zNqEDuGosyj2MTJO8g5jW9diKLcfvHt9QyHMD9I1rGPLF
GMnhVBlmOS9KjM7AOX5S58E2xt4hIPg6vfLHC0KtoCEJFU4wSLDBlGblHWUmALq0S4pdPLZ+H5uZ
f9rIxvV+aIWJoQBvhIiwBiu4Aotn0cvOpXPLG1+IjKdt4SLlE5y2yJCg0qjt0CJzqUiCiApIotGc
AQjgJxdshKAnm89GT4ZyKoFgILqEdBvYyFj3oRkLHq2vvC9x/JT6+BKQlTHxaIL2JnOsdLHI8thC
5X10KvuSprlL8C3jjWEE4oVszzv5jjPsj/5f1jtSCSMdeBQT+sPMrgmzbhnDFjuzG9VsCSZ9BkrJ
KepUBoN2Ci4nNClSyk1bnRTrXIqGud1ZlSG1N6QAeg5p1kGNUHFOTKB3okiZLzVgZFqqKZwDR2lF
A1JarSDK1YSAQK4yb0m6TncBIOpBJjYJ2a0ETr/lUmsnOYpdcE/moCcTVIKuZQfohCVVARLo0Zvp
ykkSlQsIDDJZmVw8rEEj5raAzmuCm4n9FOKGXkxjvpRRjGsI4FTp0om+BVVvqfFj0A+MiWu0yyRB
SZV0ZgouMGmm8tQCCqT66CiCrIwGJFWtGf/qJDVFDTNMAUWWzjUjjcAcALRilwBk1almZ9hjP4Oz
88yUEiXfoQ+x7xq7rIbUGiGcMWUmOOfSViJAGoRGNWCC4sTSW0R2s5WCIEutemCs9UgpoUE5NtoU
Fs6kJJE422gkKMIFfAqVft5qiamejfoIeLM2mW0DqG2jptmN1KY9yVySAR2G2W1ECR27o16Il3Bo
k/GCiLUR980E/MVdMSeZ1jvWog55gLRjPXv92Hep1wuV2eApCzRPX6C5Oc67702UjuK+r1T5oybe
t9lXyHN2xCk6abyGYgc0GMA3qOi2OYdGD5huuFh2C8EGpKUla85+GEDeQ0glmfL0NSFThCqNGRXW
ruomIPHkpY4Sd46K5t3Kl1Z+V2ZxiB4ASJewmRalEIlbCiJEtxextzKHEFMcv6DCrA1B0S2qeT+p
7WJc5FKVLV/UIostwDXbTtVCp62AfPze9+aQn5d9boX+PIp18zjOhjHkYCIgiSHZJGqE/EKZyr6/
z6tWlK9qK57M20xTQiDLjdkEqYNaKPX1mKpgxHNipREMFzkrFbTBLb000AA3Dipku+s6SX1FWgr9
qs0jobpuKm0gIAoy5Go8ayNSjoD9yX2T7qU5E1vNiZDd1/wy0SuQx1WdEoY/FHNsx+95XvXiLsGC
jM8AuivVuV71wPBCpTRT90jqaJkTYSv1l1DNTNWHUSnV5kw3oip0zGLUo5ushfzVDfDwFNmphWni
tqlYYA6rJk4elH4GtyH4s4MoGX/0hthn3gx4dQQqxqogwmXeFgKSbeAMDL15qpW59ywg+UzNVfSG
lLNTWLVS9+C2KGQ8ZQcrJW40dYhajWEevoOArl6g7CSKD6RRsB3Nboymy6nLFHFPAOZEFzI4MCNf
Neeiy20tQk4ld5Wu6QMJFSpiucADSplrNBZICBbLzMAtB2VBlI3BneDOJLTgkvO0FVwdXIMjPIUq
KPf5SCR45W4QGkeJRbC4D7WhNF8Xqy2He1UAa9w+zPF03QHYXQHhH/d5Rhn+4rOhbUi1kxpjiF+G
GVzGVphX89PY1/0IzhSj0KabENdRuZOjHgVdxZJD2fLMLKrF8bJOZJJBhFoALngsb9RCFdr6Hk/h
kGhXeVZ1BvrRFLOeE9z55TCMl0h5SFPz0ndmFZF9mUDN8iHrxEIV75tqAlmnqrWp1NwNIP0ZEgf8
RVHj4xdE7W0KOIdwVXZDn0yga8g14SlLkyR3JjUVzqsIX+1haZuwDUgug0NKjhPgzeF7Y/C2zXVl
XeitCqV5xzCFJfraAJsiX6vqIF2Heg4AiYPjKipASKsWEcZgaSQFxbQZupgqoMhjDg5Nc8LEjY+p
rDRWdz3oiVx1102SymF4GZdNgR4ee8yNuP/bcQfk2iREFqAqR9sfG3eAYwOkN5RAEmj/XYMtMzVv
p+/CjaDj0AQTdCRCWg8xNQH3YBYe/ONVHxSXoZ82zkD8LuB3kW++tqiGuYFmEvW4GAL+3WEA9w59
+vVe/Fqj0bWziTs8Lpe/YO04eMMIV9aYaDoVB7kyRFgjHngj28EhDq2tQYZgcch+fACqImh2nGnd
en+tjdK4dRXCN8AEVzqB0c5tL0I44B8TqhXGeXVputMZIMatiNpi/tZe8nI22yu6Gi+zohZSi1b/
OV4Q8QJOGVCTeDzvqfZAxBUqOUrX4lkEdimR0tdtFZ76MEpw4SAEP+v24G9B/1F203FzUdvL+NMM
87zLoEwqlyY1U7+m5Fst/e3eGcShOkL8j5ypdMRdBSk2LdTxmLCnHH2FkQ9KFc5j5Ri3QU2ApUoH
W7QBrmgm3m6jCkGlCBMtyFYbJ70B9chusHEP4bQlSHUs74pTuCWAvhzTx7N3aJnJ7bRVZkUkQ6S/
mM1VVJr7IeKkHHgWmHxOv9QpSC7weullpc1AVJtMl2GZFZw3C929h6H7eiBgqD88WB314VOOgQxh
803SQHySAwmeIkbVeGeY7qhTppicHgHZQjHRDUErqpKbeVShyri0gtwbd8r+tMfgjYvZ3gJyNamm
UmPzTTP2XydtbwjijdBanDtly5AhIcsKUUUZrArMOglxo4YLNaQtmZPUk6e0X/VkBONQy7G04Ynw
vPxpik27RkaSkIJuuvwCmL56QEkg8nRXOhs1L4LSH7+JYSP5BJN4RaKPRNYpjfrh9tBBWlDVGXbh
6LQXEzpw0BlWelTCacAN0zUOFH9B8GU64sMvNBhsnQEobaC0g9wK3pbM3OKuJikeZuiPPJtid4J6
0R1B5d1000fzun7GWv5Cvm1zQTWI0AEKDGAtC3aF1FoiCiWMTi8yiuIy+vGhdxOjH067w3trmu3l
Ec+XVz4igA6HPSDoo/jLMuNUSCfHQ93Ccrqn1U/LU4JfEajezhCs7DDTioSiUMbUDggJwqtun/vd
Tu1Rf1we9fvmQkVj7y9UW7YX86/R6Yynqa05KpMBVtVbUrhK7A4PEMz0tFuS2Ehj9oAwXhU+r6Xr
PwzWAPANpPIAhTORA4LgHiHTxw4GT5f5Ln9Bkcd7Ue+t2/Z5vs9ca084JJQb1TucGog5/9sm3WKr
aEXtdNQpc/iEcvZTsgdHEkH+vQBpQPoo6ChnUVEqbuvyZu5uZZW5Dft2FuSSjlQMFh/NAPegZU1t
68pwzGsRJcOld6NrXgvz9lihNvKRzQP5LpNuGs26iesey0o1RloELMAtoN2LNnFWN/XZLyjUbG6k
lUX6+Wp25QIcjejeQ6cjRLltI4E4X+qbbu/mz9Grgrnl03XzTDKbSF2GQZ8TmGxAzGVVrjDxniYb
QTz2zGpUzJ5RsGeamM5j55pBpfu1X10mkJMFmQ/4aLK/SVz9Z65yZY/ZLSC2GnVQA8EJDEAtjLdk
Sb3TV/D2fbUywfizSi2RwKMLRbzqOYPW4C3gmVB3wGmXnP7VBP9TwLv3/8M8qtAUQc+jiADxcHfE
lWEJGp1HygOOlwLt/VGh3Ci8qzu+6sy2ewGV7b/NMXGGiYe4OFBfurwYUUBPOl5D4APx4sUZnxZH
HuzpMj6TORXY7Yt5ZZc5dgt6cfKJ2tVs8zYBk+7T8pCDLdiCpF96NzyXyI+5vxISbHoZdMRB3gc8
06rCnj5dh54EjbkBRUExRbIhZeQ2FUfpc3PvoAMXkuKA1ehHT3VL6GIJLK1I3l+KzuJqwPbGANm2
XrxLgHLnwfY31xHU/ygFq9D6hv7E4bbpNLlS5AIQ8HSvvFgvaulBbcsHceTl9I4Ur3A2BDMX2Mu1
yhx6sKk1ACvBKu1+z+7Sb81ZivCmAfRWQoczKH755dJNj70eKnPy0xDUfUKMdjXrHv6zuOqvUBdx
ssjTAipXrRLo1Co3p33B1q5Z22RcAbIy1hRTEgFZ6z19uuyNHBkRTqORTDc9G0BBNshQ0D0CZhhW
l7Ezh1nuUHjGpqn3ZKdca7lPHxr0WESDHV4ruR3u83vBi0CHCKeg++3l+KOo3NOj3XRC6y/CHJJ6
iIahoFOs3qI84OTu8iMJwB3kFN9E7lNn63JaG2O2bpuQGbRXMKbTdGtWQL7n7vR4tlfv57wy2xR1
jB78WphXUcwNL45Td8mbENm8ObZPW+KNhdmbiWKmxpTAkjEb7jhfDagO/XcWmJ1IDK0XBXrkwJiz
64UgzXniwZtjwAUrYgOKoHdgwussNdvUCNHvJs/NLp2vFdDlnR7Dtt8AXB/KxCpoHaBXcBACSRVY
76Iag+jPkEx/BgnIfAUlK3R4XDWu+tSCBO2pfOM2TG2ObGWW2QfxMkPQt4VZ4g2xK39qcQLibufP
1eL/4hN0c/OZtL8ck4n6InOhV22JRicB25t41vXkaoht3WnXgJljemxN6KK3Dj8Jx6jJfoZHIIv6
yypzr6tLps1tRq+5RBdeZ6O6aqJvIJ0HqTAEUQMxrDUHaFDQBQMiCG/6PM3D9HvL/PNLMJd8k81a
2dKhtxBYaK7MzBXQO+RR0NvoauI1vZMgyMjJPG3fvaux022wCrAHTSHgZf+Y8dGLgKwTndz/NCp/
0AaJu996vKznm93RJLeyns63GsyozeeO/E6f3FSaeUZyr/BT2vLIRWBuj5UmD9G8ARIwVgAh7K24
SBXEqK1b71GGGq8oaYPhGEGLQj3oKbnSO5v7eWWROUTA/SsGCEiRX9DexUkEgmFGOev2tIfgGWH8
aIS2fjKqMAJSUVsTsosig9bQ9O1vW4E6L6A3ULCFt2P5a2aFWHmqYNF6tDEvQuHOU+mAgPjvu+wD
M8x+lMoa2lwazBi9VHw3Qk3zTaOTOK/2DecGK2CklSwdeBY21VWm0dJHlLFgqcB2Kl31y93p2do2
AG+N4NnURDabVRNzGuUaBswCTUJGBe7YXMs4PmPTCMCcYKADskxls1dRrJcQSoARkONUnqIlFf6r
evuNkayMMHfoDK3DoaRGukkG63Tkg2H/tIWt1L4srkwwl+gyZ1mH/lxs4Otub7wsia16yZngvKAR
DTKxeOVTt89T3KVnjwkg11bZHJXQFSiE0iUyCug5zd+63qvHL4pW8YZHL61jQ6aqobMPJ4jNmuQR
tPYmGoWoQfNsnYf7DtEowIa0sZvXEbS9JX7aop+v3LnQ9AMp6K0NTqbMFo0vkWU8n16uDXcji8h2
WZANwd5mH936IOlxGmHeot48l8SotSsRrabIDXFcwZa/PrDE3MuJRIiefoYgE8TZuov5ES9uNwm0
W9nY6ZB+5VJ/cG0y17AUd39OYLwnj9Xdp6oY2uGfgUEFdR3vLbrVRnYwRnbBegI1BkrqKJ4JUEIu
HPLc4sl7Obj1A6TTAIQFgEPwF3GfzOef0k68ntrt84cEJqisNA0i1HTFV5sm6scQkgojyoOOpIAS
DdIYAXlLviROfNU8NNfyxRDwk1JbgS1aKH+aZS7HEC0HpUKf4dl7fdFdNFfFLjubdpaj38utO+5T
T3B5Ak+bm9cCagRk9BuiPopAlLakr5spKRy59qlqTVoXv7NzcdB1irbHo4A9I5ZQLz0wLJ/lr67b
QUkSURWWUvSHKlBDhBo8QMfWyYcqL/5n0N5E9j2sphNUz2gUIOZQYQeOSjcTzrC2TCD3C3pj3DZQ
+GXOBskIRHxrHY/PKb/ModCgSy+nfcvm8YOys4gGQ4BNQaF8uBUVq9OTPgFqonhM8Jr2CMTBdTe+
EuWP4J9f9doc00+DbBMsyAdB9U4NpuGPBGyqY7k/PaRtA4ZqmZKGBNdHcm91uMy4mqK+pAZycKhD
w0gpJf+0if8waz9tMHf0IOgDckuwMZ+hWbDACXIgmYPsYIgmKU9EkpznM7bOEUDY6FCWAPAEk/7h
OmlNFpcCunZsFaKz4vSgDV+G8IkzLJ4RxkEInWGUGZ06dH5OsYc8nQo94Vuom4LQ0Jjt3HyKz9GW
4XMpKTcXbTU8JqTG60QtCwqOIu+Sj1IoPLM/2LUHIfXZra+Wy/iW++DmjZZZxB7NgQJkcOnbF3Q4
0W6EOlJpK1/NvRKUzxGkCn60oPLnUnp/4BnY+GS9lsyZI1JV6klB1/K2eSZXJDChA5DaMWrPJXh4
oEDWQpd0WOz+OvaIaFdgaZhujBteeWkrIFt9D4spGuqd2aHmje+RyA96cyGMF6R9qMS707tqe2lV
BXVuoMkl9h2TYp7rWoATG4oUWjx3FlpoT1vYSrpSrv+/TNCvsDrykpqbeR3RCQ2E3I9r+zMrad7n
xC+vFC+7Dx1ekYA3LOZA5jFETUgMm+iHfpu7cd/WIyeQ3d6gP4fFHMcEfPoGkim4rzvQwsbjfT/s
5gS51v9y+pjDV5up0C90+vILPAW0wdbAL+BPO4OS+Q5BdYOK6hnv+PHmjzl9Rp4gZW1gcNYSQwpe
tAlv+rjbgjlnrQVepiKECeV+QHwjB5SdFZK1fv5s1B/Mjb/QwUe/99HhBg062ipQo4YeweFeFDJD
LaYZtSP9OwiakTwcHrQnGfcqLc85yu0CAUgn+5aek2uQiXHuvs0dszLOHISsiBcpH2FcVax9D3Gv
BHqlScPZl1tLZ6LNE+qw0PzS2LCkbhpNTUTsF6uH9FXxOjciZ0t+5AN+ziJtiZFQbAfjCGpgSBcY
TF4SnRpL3IxQFEShEWSb2I/YJGgVMWnC38d/28Poqm74kOxnP7lBqhLppDrgbVLmoj/+HvLhalak
t/KEiixGz0Z4XT/Q55DlLWcLMOWg1i65Fg/nlhqE7C7wR6jsSlDBNJnts3RN3k7YtbYKbmvIZDlh
xqv+8Uwwm6Qte7D5E8ytdr2A3Jey/5g3vZ9f4RIE0Re4W3n+mR60w9WkVzsoeSDrh+5LNuaLARiR
U5KifutNLtLb6E4hzrTT9xBEfVNdlKyh1eFk19aNXti8tANTL6JTemid2UttpLdQSel13A6KL5k2
eAi+ad7ogiqKlgCBS+D408P8w4dByLCC5Qj/B2cFez7mIZ90tQMwKHtEJzwyK1EgPtHqHz8sZJ6z
x7aYxVQluUP1SKzxnE1fIwgm7T9e7Je5YefAw0Jz5h1UMZTAzXAX8LB2Ni+K2DirSKJLoJVCKxtK
vB+sU6vbdypTIS/TJLdzaH6dd/7sISAGL1FQ3kc9HhOq3VzEiaM85ju0i142X4U9d43psWB2GDwu
7X9SwCx1FGRoWZ0JBlEhe+ghIDf8JkD7mjdjU9MSBj+G29jRB/aYaS9SgmJNA3uUsZSgC2L0f6Wb
7DBC+1hdMOSAHR4cwCBIMJkIoGjaKVIHRYa3MyK/WwAkANjEsBsj/1HWVs07qFvTCKYHtAOiQfr4
NRiJKhT2IO5t10/SC+03KgIEpsYX4VII8rPIFSPeWaExJrtwK4tHroFUYSeqJTAV4L5UztG4Zhd7
3U/P/l6i7mMqdQSJMpgPcCgxuENP3ioT+vhL7NI+QuOhcdc1XL3nw9v32ATjaJaih+6rCC1V6QVa
NtBthWgYiuNpERQX1q0AuVmQRcdfRNHjOJyjZUMTJ7ajStvBQdTFBvJUtqutI12k7U23EbGT3QIZ
AZCexC4VCue7HSa0wlCBNdGhDQ/qdGRZwVJzOJuytdRI5c7aR2WnuVr2EjjA2nMVLkd8MM/5aYPj
m5ixyEyukTUZSUfAhjQbynwu7fmbdknQU6KoID7jtjodbUwdQDGgBZBAEBHlKMzRG6PKzBY5C+1F
Wlyxkks7KdErpliLKwg5uqt6AVyf5XSuSxfppPLOBQ0sDs4FzMOPWRoyhJR2he61lVOdAWlD224O
0FdrD9N5B7qObqfcKpBPxYqW/1ZEepn+N3qrbj5/8/+UfXFTJWVH/vnH0d5l7DFvgLjEP8VimDb0
PYFHgvsOO6SdRs64jmIPNAGpII4ScQhpgxPdyathtTNUacMRw2olCA+nlw0kFE8fhuPriDHBuOZO
yYfJmhsIp/ni++KWbjYhPdM42RfxS+IZd/o95D+dGet5H3rQ6isrhxs2Hg9TkyGSBL48EBCCIJAZ
ZiqnsdgSWfloPWrulhAXkukuZ5SlIZ6dEZVvbuR4HOfoh0aZLUOMSkyVDJJ8nxCAwku8LIgCypAv
/uC5UyaZTOFC4BCGRRNBOtJRGvN+K6HJjES6RG9cycf8BuHoQPj1XAtmt/EVpwssN+P1/rCLe2SV
edIpWV32OLIoULlGjtgY+iVAZHk5FCiJE12Wu+hhuQKRD2THXRTSocuj2ELNjymZBcb3wKrqJv6h
5Vlo1h/uY6BlSbt09GL2B3fMdwqcEXTnNHuubPNpuIWS/FXyg7OzmTNKg2c4etBNgjuAsh4yC1xn
7QRhDhk9uLv+vdsP99aTeqa9gG8RxXzjbvja2Z0XfZvwbFfvm326QxNo9IQainf6i7C+WKYiXyiy
I5LXEOVKbNs3idCBPWD/49JOdXD75D4oEb2M7JPQFl0q5sJ7QrBDZy0y3ngRpFHVe1hMk9RpJ7jD
0drXhc5zHjw7jBtMcujcIlVOd7UZqMCAWFe9v7jLHl1mH6RUeHXi3Zf51AOTs94T0QfKT44cJhFQ
HmcmmDlcnWYBtJ0hDgMGuY5VT+qBt01fRePH1AGOHhucFz17n38ahIQNCuggaEUkfbif+xQlDjAe
0XMVP0itWxV2cht5NW702Z8vTLSIeFwXwoQtR0YZT52pGbpDFizq6Cx+caWCDpz4zcXk0TiJLze4
ubarMdLPV3cP5OIr8NHBHKQwNb9DUg1KWUPjq6Ey3HNOiIzftbq+/xwabm5DhU4d0C6HtmKVtAPS
T/SExK90YLhMqXrCr1Gds97oY7tAZU2XFOgdHXGFJqYkW0MEa0ZcO1LyTETVPz2gDQtATKJAROM9
Hfxah+OxAJfPswyuxyTDsyDJd9XMO3tM1/XHpocN0DziclHQ78LMmQDZUwvd3rItgZt4fC7RcE2h
DtA6h0OrvQEwLMpwG/P2/sZaHdhl7hQjIaQZEegishw9kNsVEMSarxdHcRak/7kV6I1tuDbHim1C
WjpKgEWQbeCy74w2O9cojUTd1rxOM+aNSvfggSHmjkLbQFOXIQwRLw2vqbAGzZuNkhvl/hB6iyOB
c7zfdTnYEuxbmUtUtTVQqvsIuC0SSorO7Jm8hlS5GMGXQgHpVo7JTTbJ93M/fD29Ndm452OcazuM
71JRxACbH8ZJQQnDHt1ShdPZE9avv553vO2ydRLW1hinpRYVtKxlU7bLuukyW+un0lahC8l7GW+t
3toO461CiLBIjYoII+xSlDAfND13FIgBleN7qJnfoA70o8v1/em55A2OuWbDmUyNLiy4ZoXvZYLz
V+b2aQsfOErGMwJT/HNXMDdsJLaCrhCsVmd0LjpS7TYJoumuEL8o4JcMB/0+M+7EWOE0oNFfe8os
41zGJsvThnbPLWZ2r6fFrkqQ+DN7shNANAHYUe+dHijPIONVxDK00jHFOPvyarbA+tJodhYCfJBq
Tj++nzZGv/2J0bGk4NZSgJtGwlHrldI1BOsmFNGab5q5UzSogKulcB9H5o/TRjcd9mop2SR9mIFI
KGzoUrr0CZB444guacAdwf0NjFVg7BW7dOJL3tucczRYKTCLxHIKCjB40CmO7Fk3bdJ2LthAHNFs
LjM0FXR9/FAIf4/q7POCgnqQBQEVoCCOEBAEkHtNn2BXmS1/CRdXnmVO4EAPGLuQ4FhXAVeTIRfH
9mPnUpzMMjjVbKVRTBsyZFdKZvpT2bR2XvFc2VYcjxwHaKxoGRHyusweHVplrJMW1oYnEdnwRyoR
QdULzXYnOQDiIWfM2TJbSwccPGpGYM/E/cQcQ0C9QNFpwMHgsYh7NoiNXZHtwqD2Yx/dT9Y9dNXQ
gK3NHs2X06T16S+wNb9IPgDRATkhmio+jGMqeZGMaRjpnVT8CEkPMqbyHjwO9mDNzmlTTJfX53YB
aw1a9mhjPfpSD23VHaqAA0hQ6f37oDrt9WJPYJLG3SSCPD6NHAVEafwwd8uHr83Sz1dhrjGmmZSA
adhWpuT7qGi2HEKv7vTYtq72tQ1mGus0S5JhoTbML8WMl9CIpsQ+2p22sr1YPyeQfr4ayWSF0www
BjZLr53PgMIrbR1YxhBMibQ/bWrrAQTi4Z+2mGtJzzphaCaMiILFKKgo+x5D/hziVhQrVvk9H7TN
m0TmLAjSDEZlDSYbubct9VKq3sGF9DsrJYmUrg5K3Hi7Hs7hEGa9OlQwEsdD4s+9hBKfln1DFMPx
XNvbfWWJ2e49kRINZHB0BhOwdoD27Ux8/MyAgxYVjEaCVzyAuY7fibfpx7SVaWbLo41FzTsJptVg
QdsS2GAhR+HKlR0+RQ7txuLVvDbPGJJ7UEIHfSggMoezquqFJugRHGcb9y5kMIHRNDll2k0TH8rj
KJvSFPuhCT1FRa0rsXD5UnpgzfY1lUd8v3m+TMgv4OUoykgAH5roagJ1bmXCBhSbnQTgmZXIwLmJ
Dvj+gtPna3s0P00xRxmoFxE06DjKRC5Qg0WSTP+d25m2e2tIR9K6K1OSSM1RK1XqLSwdV9cj2BA5
Dn1rDGsDzHuK6J0IPRAYULPxPtevQW/35fQsbUZUaxPMaZ0BnwW/IUzQFG59M1+J+Xn+QgH4WlDc
AAc1uNKX6l5GFZezQJsOcG2aOb7tUrYJ6BfpbRUG3Y36luvowUsgRQ3ifNEVZTy9ecdo8+ACf4wc
CUrHx5jSuTPKhchIh09+GJSNG6OGBA7RC8WJehzbWOVWqxU6hWyEtTZJV3l1qdSltmh6BDXe0REd
2v0gnMtnM7J95KyD8Bk6dd4n1Jcyr/tBZZwRvN9MmATdt271C+VW9usztE7wpl/eei6svxZzFo1U
JuBdxExoth4IT+mNdd1exK+ZuEP/i+ZD8e2cYgG79+GR3ORXw7sS5CC8Bpce0Ij132xu/oxd1l+H
Oa+NIMRqlmGWQCQMFsWvqcDB2DOU2scWmAs3HCExrSUf+w0oaXEnnil29jUH+bL+VgEahg4R2oyv
2lILn+QbZbA8JrWt7/jefHvvr7YhcxObBFgKywLeNr+orqDBblMWk94nF6FdehQKw0tn0194ahMy
zr2I8qmPY0xvtiBPgQ61KK+QP3+SMhDKy5VXGxz09vYQZUT68PMUI8VMdxdCZGRqMN0grn3ueod2
LRSX9bkU6HYKunKIGHHJ3TZHubLJTKsmgvYio3u6BNoAGuLqF+OHRtz+VjqnDRPdc7vYzTczc+TM
Sc/+rFL8v4OSJvnX/+HPL1U9t0kUd8wf/3WZvLQVqd67/6M/9tdfO/yhf13Xb+V91769dZfPNfs3
D34Qv/9P++5z93zwB8ipJt1827+1890b6fPuwwiKr/Rv/uqH//P28Vse5vrtn3+8VH3Z0d8WJVX5
x58f7V//+QcUHFb3Cv39f3549Vzg54I+Kd+ej37g7Zl0//xDMP4B/D7uEdQmNRCEmLTDbHz7+EjS
/gEwCoCawAIYcEAl+FhjmJP/gfQZokdaecKrjfouUvX0I+MfwCagAEahSTrk6NGW/u9h33zu988V
2a5BH16wkOUFy5wOmmM0TwHJAQ7YQ9c8mkVsJWoFlspvcwSoYPeymoY/7a1r3KhNHXr/YxPMLbeA
bSvJRN1DBQSad2Vn17kg7RJRIg9y6otdeg0+5ftcGkwQ0M5z7oIZVvmax9Pgy2GhPhhNU4OhVwjf
OlLhrpw74QIhDTCNeizYQiX1rjbnsQNF+dntdJDlGXltujoogx/LUIda+owemrbQoovYaP8/Z1fW
ZCfOLH+RItgFryxnP7272/YL4fYiEEiA0AL8+ptnvof7Tc+EfeM+e6bhCElVlZWVmexjMarXta/5
YVrStoSbdfs0tunyPqElU2qSLQe+keAgerJcrG4ggea2lxvPpEARZspwS9dcDOl819MgBtmUZaC3
RZ49NRtH5hvUmh7MnIi7bpize1ojmqTrmFS9iN0+2TQFm6FjX+a5G1+DhKg7382tgHZn1OxDMiT8
hHxEf295MrN82uDgWk4smIOdHw4hfFPI4h9NMHrwPcAGuvSityd4HhdKNfOvyIjwS5fSqmf998z4
3T31m/Gbv0QUrcog0aDHhYPdbSoL3yB7Kb94I+2u6aCmsvfq+kUkglfWhpLBSyEdjm0vKKie88Cy
PNRRuKulU8+q75tXQlZ7pxYRVxkEVFkxzH3/PZxJf72R0nneOlGjlOtjVWQk7B6n0BOvKaFtlNsk
noppwaDQyFf2ENCWVzP35v3iZL3DcJP6bNO2+aXpkpy3bIHsTDu4TuVSb8EDpCjEMfSZ/6g8MoS4
vzE71oRr8nOZpb/fwMcolnG0lTCgBLVJqn75isxAPNu4aDPKusrbtP/NdeN88tSQPgWTFxQi7GVJ
um0bc6r65FvDsuyyaj+7eC6K3/mwdTYfGoEswMwalG05w8h3SftzkAl27vCcYplizBHUYs0xsTL9
8hsPk/aNdhc9rXxP5qCtVGfSgjd6vdCoFo8kGkjRMPaNhSGrFMS8P/csGR9TPxuhI08MwG6dDXsy
CXP2NFiGYVPDRWrgoKXYKKliAEp70VD7Y5ZdUrWgu95BZTLctbW0T6RJZWkTD8ZaIlYPGPtge8w8
NjsaM7VnpvviyHqKIkiRR7N3zxbpdlYlmJHTTffDyq0/6MGKXaigej7PK9rebb2cMxqR56htt1Oi
BRT0bDTzarEUGvBT3RdNUI/v6dxu9+uyqbuIbv7Pllq/yrSDvqnKvIoOBg6idoo0tMXV8oRG6VyO
xEWfWiGHdD8K028w1rZPbaPMMfJVBzlreKsm+ao5RaYY2vUYNIu7E6aOfxETGiixTRo9OYxZFPO2
Dd9H0slnzHdOe99AFqVOI/ktdLx+ai3E/hjOaiEXDQXszc3ZASrg4Rdfs1HlJA3dGY6TW1vCZCqF
h44Eb6aD+O8x5k6IHK6kE3DfZDTQgJGNA4NHimM9b+sdbYIhLTvmxVUc8qSI+nocMWiieFBS2icy
9wY+7Feu5GehLMZMQXpop5I1EytdINbD0irXHZos/iEHsj76NYnwxHievkMUrT3FaJ/itDXrQ4yE
hq46vHajytA8jyGAXIqkw8c0G2zHqL2MkNLNx/HHnEp155q2zPqAxRWJA9IcoCBADi7w8J+Gk/ks
sUthApip+3Cb3K7pWnqU65IdsXpjZUJNwRokvD+vBiYaW5vVe2e38CxbLkp0Qpdn4nS8G+KNnu1A
6M6TzXBe0k1emUjmXWNSXTbxyg+OwuItGkO769NteYygmJRLxrqCCt8eN4Kf7wU2+mp5I8oN/kOH
AOtbtfECvTlJwLOxXZhPoIs8JHzLXkIWNRebTdNJh6PLVzIvO2Oy4FFwXOBKhfHFch1cN5egrkfb
HV9CsruRh4VMUwM3mWjjx2nu+X0ztnO+9QzCziTb4hyWCyhEoOJ+2/+jvrDEdD802+aS6C5SeQMZ
5rgAcevmU06toqXBDznW3di8RV7InpwXkS8ebmZSbVPtwG9jQbabZbJOhYpjvR9bb3rSyQCGVOr7
SNPiEbYDftzHtNhw+s5e4On3pWdwVx1V+jnUgu+ShWV3s2+Ca2sIu6csCK6CzqRw0TJd7abUsV3M
ygpZ+/U5ZIF+hGC3v++Xub9nyDym3BGPPap+Hr/3VA3XCU4CJ+UaAnUx4iQvYPh5BenWvzIq07th
rDkpfBfX780a0Tvoj+ImlKsAt6wx2fqF0FDfKwxV760ldL+m8sX2o4DF5FobXrDIG8+95uTUelSc
oLdlRQEJe4tP5hmWQ/8MmLCr4T6zJchdV9/jWV7TUb9xN24VhbD9N1Ddmq8hyJffx2m7KZE7dQmm
zbsg9sLLKxiFu3Qq7a5UeeNVrFZ/SUxGSc4k6+9Hf0khwzEIH2p+GFK8b9rER0Vqg/4FqrH9Xbix
7Mgmb3xq19m79jBVuoMXQF+CnLgdA3gnPLoA4FHpIo78Wbd2J4yaL3aWdh8Ei2cLBq5OEQ1NLctR
I+1vVlZXnecjyXKbe6HLNhUG0lwbnI0/Sb1idkpC/eAg2hASq8nYgERHvPWL5KE7bU0zCmREfv04
kjQJ7m9Tt/eq+VoHrbznNq0/TTXuslyLDIMurOFgyoRRXeBHx1+1F7cYGfG/1wlTOxrhk6LXqPx8
cBC2mFqNQjzgU24yK8qurttfCMHZk08EvcOXsyeCGfguX7Y+zhc96McUuObZxNocMujmPDeTaYrF
W7qLJ/qx1NzAnhb+DTnL0HrjmCRs5pXkq0RkzQ3sJMpxfQtq3AHZYjGD3Qwqh54lx/RdvO6d9ulZ
AEqnFyU8hHV4ANi0oiPCQD/Gw+O4giRbUR0MUQHNNv+QBnX0BkF+GML28NpoCqhFhZd18c3jOg1u
xTyqL+94R8OTCCMgDiSZr53MooM2s0UEgmZ0Dv1veRJjup422gUnh226nwQYQOMiRenCVp7bNXwa
Zi12LBolBjMTNT0PwSSxXbv2wceBKlIDO458IV4DO4EuymvSyoskm62GwSdvbV0PT24d5v3c4VBJ
MTVn+F2MkMxorfyCoKZKYjr96k9L/bM258wQ+6mPdHjaRij47wMZk6bqp5syCdrFFBTVIGavsMwR
L32SCdCjttUr1GTqX6Oepl2NtH+vrUifvRh+ENALC6APlZjxKYC/w32wBPVdtm5bJVsYbk7Sg6Ei
uFjJ3ibD/MOZAX3TTlDcIS4+ji4AJylr3UXMbfzA9PaikWtcKNxOCuETSH/4lsFaRxpYE4hs4OU4
RMl9R8a3LF4kyt+ke0B6uF2zpGFXv3PTg65lWFHWBkerED9JSu0rLoWuqgeHIZxlTu5H6+hXHnKI
8/ph9DJ7Ojkm9TQ9Mm9ZXxTkZu5Iau1r1HLvXvWq/yElCYJiGvztjsHqpHLoSu1bpE7FzOPtnYbw
BPCjqVNFmE3kXdMYaEeHSVCrLSvmdpFeYZpNPsag5u6DzPB9F8w95nVI4HgVdNruuNeK9xgBgufR
+AlWu3U5bCF26eiT7SUkQNW62N88uM+z5Guy6DDe9dy1MFiIX8GHR7cv2Ho4cJC4UM4GX0Wtsh2C
pHpu+GzvEmjQIAJZE++mDvNXmgz2YZ2nd6W99qibobuG/rAWUeJIeVNzOC8TzA7yDQn1tTYz+iaJ
D7EUj4UP65TBa8HE7C0Ssy/3mWvcA2ctO3m93soFTIfeN+MOU+nmqJOpP2P/t99Y4kMAS0iSVMhv
+5ODlMiXpsnWH1u/tHApwfr/MAHt7hoFqfqU9t1pdoO6RdDk2MzOv+JqS4Eyhsime5H5ecOoO7ew
0HgkaSzDgvfTeGSokY7h6tTJI4zuZDiORWezdB9wJE7U99vdkAYa4CuugYJr3Z/NPIkqNnw+pMb4
PxQN5V0NCnQVLcPm8nhelmeEpyS5SHjh5OvUDy+wtA4mtK3dUmSt3K6mgzjwIJ5q/Tk0LX4PxHLk
bpu5fxQwksqDluxxJ8E8Y0lxkuTPJfCKGgy9yNIypGtUBNA3RIZ3ID60TfmUhs9dNnunzfOmX85T
njlEY60d6GEZceWY9onBd0y2Xbxwez841u2GeUHZimk/6GAB3PCWfMQpfJ/NprGhFvalMT5aw4MN
ksosuEQclcnnyNCdW+LwfQAt9avRRySx0QQJGcoOA+yzQVXNujjvs8bfsTEV4CNsgX6tV9FVkE4J
m33vBINDq1vdJ+lYcp4D3sKU1lvvoXuw7ZAuJm+kYdjPMKeJ9lQSCJtna1bxxdMIbWDgwXpja/ZZ
zDTsoHCXHTePgKS/1NGOjyO/in5DEuEGyOTjJMi3bAiRaw48uC4JmNlR7A8HHFf/IhD+njAXE16J
COpCUraV0ZToX4QgKSsSRVk51n33hJ48oHE1o9dkxmY/LnMt8mmG3RDKu+wrb8bkAKcUeWuKXjd4
EjLhF1wFvFzDmX3tcUoq7AkgBF50t7ThFxPAjbHZ4NYjPNqG961TrfsZJ9YcfCT15nYxb6zYMk/C
5t25raBjLXDtwlnAK7zVhnfxqru7AcpNeTfPfQ1hLxvf1RaRKrDGqxqi3P0GI9d+N/dDUtZKb59d
X6sLpjnjXyEhE2pGP9gN0eguko3hFSnvigA+9slrMsOoBGrALDvES+vuxkSkaZEOSTYjoFJ6hgWQ
PUIUQYaw35xoiTYJ9wqojZiniUDLFGBn/dnpm2yzTcb4ySA+dpkcC7jsJLQAWpW1ZdQN2YHSVbgi
JjGLSjjZqAQTECp4s4DsP0MkmNzHHjMKyAtHIdDa5sK0h4KGrzUvhrZmRRCl6sxr2VQtJC9ytoSy
AIQxfM9gq/nW8xiGCXrMPve4IYquRzrVdP18t7lR7xMq0rJZCIRBHeRfGmgBnoxCUhQnGkdpMCvs
rDDojQTC2GGBEZ2nl1sCBcSnofSwCuu+ZqoOfBTl4/oOpljv5W009vi83RAoAL31+HmZ4L10QgTr
9JsY4qWD5F2TmWPtRjnlfNksSq9o9NPD3Mcmnzsy0fchqKkrULIF7isGR59M17tDKxb/F6ykJPbf
ZjFawOCPmvfcyjymk9u3bQwnVMVd9xAzLiHBNsfq0lshQF2bG31ollW8uU3ouFrcSHNG3Pal68Gp
2bYEl0DQYR58qWukqAOZy4j14hh1wMwgfBTC9ov3V5m267eZWPWEMyex0YPeQEZq8UE70OsKeDeM
+69inpczmVf2maUO7rOc1FCI5EhmFfxaO5t+GifXPmsfQBcyg2m3DtJc5qlez3bsgc2vnlall0qx
B6Kmj0vSBDtrtu7bmkTDxS7EwRGohx9PpiJ3R1q/q8vYboPN1wz8IGxGjO+YCS8l7KAON2zkqWYd
f1qAqyGBb5B5bPg8r6EU/QMMzzBxN3hDdNLBFCNbm9Un4438IjgjPK8ZW47RsspDE3stRrsSvenS
xr547kWdVi2StpJPrq9Ylpq8hl/b54hH6qXHjVJF9cSucSLqL+MywlmD6eZ1W8BdhkjCCKuVhdJH
aGI3yOQmqC4lFrIbAelKrSdSmmYZzqnN5rOHEaVHscSQ6c5mvNqEi+Yd5Z6sDNxX+3ISSfITWWBQ
rFZBnQY9ONh8BX63kXxRY1QZM4xvbhzog2z8emdW4JJwYk6ft42tzyuJ4hdAttOE6F5nR7XOa9Hx
zL9TEEXNfYbfjflE2D4qspQ11WaPFYKKjJ5gBdiRYNcn/voqSKCfF8jZHZyI/BIQBx0KvXbNoWm3
4RJYnlR+HYh7eM9Bvw0t1s9pW3+lIyJ2g9EzB78n4MGA7TqIlK24+EBtA0c9ZohCGr0DlkVkpxre
7IK52fE+aYtlRvmClH3ZqdC4u6WfxHXydFi1o+o/hQvJcD6a9X6KtukRNyxkoECU22/C2/Ytr+s8
6LLuDEvvaY8DywtYk0U7syRuH9RZdqpT+SNJ+mQX9X1/DpOJXFL0bi4dJFQuGIGGIQvAjwp/PCqz
SCWF6RtV8VGhAIbeFT3UQxjuux6j+cCc4nu4OPl3UQpqme5ApZkHkpQ2FECEFWCfgjDGDq3R0bXu
ZH3J5jksEluvR9Te8iFz3cKrjs/qSL2xvoc5VeKVnFMNCrUbmvFoYHq15f6gdYYciI8kV72nK0gw
kNwXiQK6GnjLKVQLfe08oJz5wuHJl7vI4RLPovbTANQTdXgs7modTrttgY+oDrsvY+s+tVzDCnn1
zD7Ci0yAo127p0tvKkiaQlYlRcxZbv+AGd0tn8HE3BEIbO9a4/OyBn+2gLbFmANnhgS1EfEBgkvw
pFiCZT802S1JCmH0KAkXlQtFn7uafatZA5856OPD5gx1WxvAasD6Bspodt4zGcu3PgMbkaIeBJUu
aKrERUDBuiWtklWBIdzy+JR5AhPRwQTYnCyomgCP7IItgc+SNhPSb7oex61VT03sL3cwRpthIiY3
/o2uRDxJ1DGP7dSo+xVGhYUgngGys9wvsfUKash2AHEZzJA2tPABGuKMf0rCJisNl2k1t+CO6AQM
FcoHUY5+NJQSqdBBZ9IrI4OMuEftm8hwPfFodqcaddF5gqvnrr7lVqGZyR4u5i0ka3A+78fBe6SQ
80V9z3/CoG/Lg0bIu8ZO4hSNXAP668gDA1wMf0DGX0LUz0cAzqDe8Xa6p9gsmMjzn1Q6zVXsjRmW
tV8PIwF2mIuR2CfljnV6dIGsumYTORsjNpTDEHVVB7fTrnQuja6aUIpFphN7doqxtVwAf+F+RR0M
j74UyUVcD1PVh8N4D44evRoBvBqBEyqEEM64xA2bAVAv6sAQfssEv2EPyKd926aUnQMkKbmbU3bY
+kFUSJmCAtWJedapj/kUmyxF2g1mF3YCmvRLrF/m1ZtOakr63IbeFzrPMIXbJoblT+VOmYXlaWZf
kyQuFy9oczkP+ITBk13JnjVAhYnD+JjU+GDEJzH2uH9DUCZvF0+KfG1hRPgsvIzdxd0Mk6JoHNqi
BZTpihU3ZYoQHg2Q73Ux9ZDneOh54OOlSYFbNvs52UDDY8/w4SKIMuUgx/gc9TDegzxc5+/r3mS/
/HkaU/y/M9Y5i8ytURz1Kp9aZFqF8rvMQ1YK2KdT2xZXweYWv6i9dnirSQg19340xw5smU9ZIMDk
dnzxEVadxF6z/ae+bsZXsyiLAYDBYGYstfQiJhJes35K4LCG4djcJ12clNIfUlwaPh92k59ET7AS
XTEgodgYFG0QdO98Hfi3bmO2FJ2fAWkFEIRwY2FVR4Gyf9XNll2TpS7GsM7ePTvCOBJKrf1xUXw9
rQ626nkQ2TQnjYc7O13T00YgjYvJ8AC+ghGcobFfIGli1KlmZP6BFJceMx3Rz8RqOL+uxtuxYKL3
LCLDnQk00DrPg2nnkoC8sdXv1ET3va+3H0wJnEKUpw8Snn1H68/jcWkaUwUmq4Ebu9aV0rbZ19UQ
70KBo3FAKwM7snbDyG+3Jgfc4RZ9PpIdNJFvUNS+MrPeACaE/qdkJvUOFqYDNDxu3a2cIx9/qBPr
3rfF8guQQaTO6XaDERAyi2WgpURz6t20XV10KQPvpWvUYzcz/UxiPX+q7Vx7+1AFpII41xReexPO
T6TzOWxBGDpGufR4IhfcvDLagwcFo8V4IDYID9wKgPIktsPTuClI0dQ33nQyD2kRrL1llYtXr5L+
Yvc+tfbSAa4EESHon7zwBrbnSOa+GN6+xA3nn5A4tLs+2tYT+AvzHsshd05ZWsA0cwLK0mh9WvTS
7ppYjqY0UQdFIRDLvoKtNZy42LoqbiS8KoDTf+o2FX5FlbAWEoo5uyBCe72o1xGIYNQk6hccU2E/
uQQRRqxbCnfLFVBmFyoxFr0XTDCaHA8L9+MD5912R4DLHAfZuh+NSLwq9Bv7RcWEvmgeIm0Nx/bk
cBvtxmmtvQLEy/p5bWBlPk+R/z1ccOJHtYZHj87NSWwEgQqP2k61Ag/ZDMEjSNnZFyV9nDXHZvSd
blxL0BpjxLomxb2MNhtsdOMRuyUysyoEN1EhoQ0IeKDDP0UUwR/d2fF7aAjmqwMAEi3MN4e2kuK1
Cb+38nVGalYg+wi+6mgFgA+GmSqFMC5P6U1ZjjXiiDvIqwY/+DXCzztXxNK3BgBUZU3o5ZOjmGyr
p+0Nok4oBoxT6CJLAneH3rM4wequnfUxGBisXRNkrbhoEq9r7z00+VGZEfa6Rmt6jKaBgP3KZ68y
Q0gL2JmayvE0ykcTJD9lBK/NFs5cb0PD4INotugBsYV9WW2NUfhek+VzhITveEMfn4Ej3PacjPVD
jc53ufZ9dESLPTjGIao29DFY/5TZZoAZMXXTzvZ1/6u1Ywpn3zbbd6teIOLM7M23ksLmLLfN4u1F
jGzQmFsiIrPRLgWwTJObpgb9n6nR7CdY5JY8UN4dDm9z5d2iUT7Ft6IkkfZbDTBrH/XE+2kmqV8A
swUFYqku4Aib/VpSHr3DHM48am/wy1q3KMJH3ItfU9j7rjsVc/9Ht8r2IUx6/g49hO0Ua3vCeFDO
7Fx6EM5APH5Axh2igEPOdUZdDanvKVQFhNLcQ5Mm63PMGO9zbxFJgb9rcRFmNdrKUI95dQFtDphR
NN8arsKHYGvckidtyu9X1+gL+KfyurppfkqENndNx/rH0BfjE0bsO+jqRujTysKf5B2DO7QuyCJM
OW/p2OQ+IPXdrHh46QN0s4uZKYjjcuxlpPlRC0vnFZVSJOLkgP3n79JBqxfALcvZB1tvwg2olnJN
bv1nP4sLmcRjmaJpcoJHMsBGky6gSVifYQqDAu6k0XwvkZiLfOZi7gpvyFJwFPSKEA5xLthn92Z7
R6y8goPV/7JE+s80gLBCKkcLHLVfkB439VgtCJ4XMejk6pt+PTqLEOdJtJzTIbsGIccDXIdbOgt+
TAMS7nJquvXT0qFsTEc6dPlkgqlAY3D8FuMQ+2+oK2GrPVIDt+lxVEiD0fv4mYDM/1Y3NfhRYXSo
YzuFxcq9+od0T80yWRQf8fCpgzFoMc5ZcIhggL1H1284UsvENV4ncuoQ3TG10XVVCGDiieoBQOI0
X6KtYbjEHS6DEnQYOe/obNhbEil/P60N9pCZ6Q49XQ9gS412NprL91yiiKCY5fk9G+bGKPxfDhrG
WODsSGMobKH9HgHk+kCF8XWMetNTp8Vs4Yn7xN8RNsNEI/yjINI/WDd4VOqHf8mYY27mH/4vLYo0
P+XJ6Tbnyw5d1WMXVCACgGcZVRxznhroQqHe4wqaJaVXXkjldvEJxVKXsx0ssYfLdFjf/jQM8mFy
8K8lwMBzGEKIwvdus/x/JxxZlBcdbW/v5SqSN9D2Ws5sT/dhRb786WF/Mew+rHca0jCOMTUPscKP
mhC1bbeeUnKiXrR+kpFFCEP+oaoRRXCYg9cC+qut1RmNiWM/6XEvbeLKdfCXezcncCNoguUJhAUA
/aarYS4T6ZVdHf7sS9i07OrJJT1Kissp3Br4JxjFcwWjj6zt/RwN7vtl4p9WcmI8efG4j5w4USof
4+RX1ypSTAI1sV9n3wbUmFW8qPVXBMJHWP5+192YjR9XAfM0GLOGqFH0D3VW4SnBQHw8p0FqDsJZ
8QjO9lbYRoGJC+5XGxMvr23QltA/+dPYyl+M9n88PfATbO3sNhDxgWVbKz9EHGzOVOoQ7Sog3myj
pyEzL3EEqn3mzQge6NmgSSDXF7if3iYWBEAPb3ja0NxBtQ42Tya3pGr8LiziDO3UoOPqqedp8zQt
wzMXNmF5XPuQHd4cK33tz7tIhsvx9wv5Yd7iP5s3CmIYKuH3/FNoMBonUKy85tyaZaqSHll6ViOZ
mhKMUa4LTFv9kLRlkNoFFVF2msLFf1y9EeEZnukwl6ppAHxsWr+FvgRK1PWy+v0b/n284D8veDOE
Rj8DxsnBxw2fIMPJwi4+TZg8eUaFnpmCLxPZtU4vGL0co+H19w/8yB+8XTM3daeEgkkICPQDf3CS
UJzBpPop8JJjyh+E2v6w5n96wAd6vpzQAc/G7jxbLKOsKYJmMvzhWv7XVcNUHppCkAZHevD3O2lL
WIo4xc9oAKRBEZIIXYQkQ1QpmrjG9uystI+/X7d/3Ur0v555+93/xYmPUcBDOTI5iV/6Mj50Z/dJ
7DWGOCOop7KX6SjK5jS9/eGht6/x8Sz+90M/nEUaD5FwYXIy8fCD6x7U7jV+FNNwFFn2kjbsO/fr
g1ANlO5FC6k+8vT7F/i3j5kGUNYG/Q9L/TH+IS2IWU+S02y63LSvtxbp7x/wYbrhPwcghXblzQ09
gqzjB5b3CnxriUZ6Ch6bhwijUAM8KsN9BoP64qaR8qdpin/bOYgwaHl5GEzy4w87x7R6IdxP0EtF
jjejudf/woBssY5/+nL/8qAMXpRhgI0Ble2PKwdGLPPRwDn7z8lX5NCI4KSQ5wbqvkjmS1TPlYTP
TI5u7h8W9O+E8r8W9G8P/rBPQQjw5zprzgDiurSoH2tItGBZ9+1eHvpX5KN9n0PB6v9kzfcv2yWD
gBySJc/7l2lOoFqzMVN8IqF4nOvhnaST/4ej/89H4OKCy6ePLiskvqMP91cPij6apPzcmG578nmX
YjA+9d5/v4j/8hCwDCBJcsvEQoi4/f2sy1mbbZ7pKdve0vrHAF7Z7/++f/sDfzvX0E0DrSqkEC7E
dvy4OygVI5gi/jlyIYZ8PWj0JC5uyzkZoSxKx6YEWs4LkVh7SmqfHdO+5Tt/aTav6kI9l1DPbIpY
ZsmpTyP+8vu3+6CXiS3019tBugj6YxA4/HgmhzS1SLspZn38nWrLXb1BqhIw9Ji7z+whgRPKob92
GPLZfv554tP/x52Hp4Mwf3PBSbA0oMv/7aJNQXvIah6ewZeVRZYR3GutuncqAvIAJu9hMWyoQNlI
Q8gwB2mBmSm162CC/fz7Zbglth+/0c3VDuESzTfoqvz9PcJmVj5aFScIW6ldkCXbvbXehE7KQMhh
sXATrMTquj/EmX/bGVkMODXDpRhQ78OvpxCXbCAndU57FE1DYby+yrI/5AB/xccPP+2vE4rJBpqi
Y/LhIU08wKRw8c7tDBEwrhSU7AFV5xm4bRUzU5TTOiH7Afjf2TSeeOvxu6s2SSJA5vTkoAekB7hi
REH/oCVwWUoHcJG2Tucrl8AAGgcTyTZOHuKurwnk8gw0CH7/dT5oZPy1STEbDx07SJkGcKz6UJf4
YOW2OF9npMdQpUGX8XlE1v4gMzSwjLdNLxjrDUFXpmjUGBEdAvTEPv9/3iEJIWAUYTj0H5d84I/r
qk14jukq/4e989iRHNuy7K80etIjZpOXekphws3MdXiICRHCg1prflf9Qf9YL3pm5Qs39wqrrFk1
GnhIPCAQQSN5ecU5e6/9o14EFNeJvt2I0ntTFimbymLpn8s4+k4upOVmkogOv/8JZxaxPx+DCm1r
BSJzZjh32UoVVV01Nw9iDufT0k7tqZDn6US+j+QLpCpOk9LjmSONordFMcVeQhAbMk2NYUq8cfoh
1MqbkMcNWlnel4E1UT3TNceeB3Nb9pXqZ+O04UQCjlDH+qoqdngJwvPOl8ZMy6EPYypTun32KvOs
aCWCuQ9lllW7QaCXCHM7/Bgonb2BH5xS06Ke41IurzZ6UBh0T1M92Repknm9FeAHq5gNnubarNF+
pbmTU2pwG9RE/3TxAez06w89M2vJBQUDyocHu5GRHSIvVwz184UX+s4E8OoaZ9POJOnGTJLKwQzX
skZn9xu00KljLBPRA0pRQ1/S8ZsmZnjVhIHupgWEURN9nM8YK3+USql5s0YRtAilyZ+V6aHqJ2rU
ozmi4U4/GVG9K3GQ+ChPyw1Ye/nQhFH6aem76SJy+L03S6gelROCz9nhnU00ooyorEjGoSjN7CHH
9cO5sCdqPU3tLQYENyW16RhKMSizQHvOK+XGWIZjq32b2NejlyKsRjSFcUD+gAODufpiRPTbX8gK
x44CLxWzLbuW17M8Uc1aMIZc06+fvtDRfAlQjv2VjBzeukG2Iov/E0zqN9tDRtKvD2b9819OE3Xa
q3OjmocE4LfWq85S6B7+osOQXZgg3m6w2edy8gXAyPHSpsb0+kqhGg5Kyglhrd8oXubZlW/AgxUb
4aSeiv7iwjfyzvhlfeJMqwqbDbY4u545FbOmDOT9IRAWE2RJzaC/9vX3X8mbDRo39etFxOubSjoj
DVA6HM0c/Y2hSr1TXzL+v3sJTsHshkCjv2ULBPiUbC09KnbmhMmPZVkurWAqP/JsFTZtdn+6EJAn
2A2+vgmVZrktTdNRvgq2ihf74V2M0dTeTtcVI67c/f6RvTfQ2TDb7Jo591MCeH21rhgydpvUs7P4
iSI9JexW0bZFvlBjjOdmV4hBunDJd9ZolsVfrnk2X9axmfEExHGacgvwckv8m1uJTk7cVkjaQe5V
Wuph0p2QSEk3Y510H9qmDC/xtN6+Sn6GBZtRXvdVb84MYVLHBR2Koz3ExefYyPtNEUVi+/vn++5F
GCuCXSv3JJ/N24JUggRyzlHSW3oCkiyd+qoLLlXn3s4bwAsZkBZbY0t5MypjRKdxiIhGb8sjgspd
Yag7O1R3AULO39/Puy9vxSut9wIN6HzAVNaYgghXjujOp4GXlykfiVxUN1Vl136N98Cl25596Ap0
KdYQjxQAs+4C4ONt1QWcIndKFZLTmIkl9/WoLXQlLgZ5Qo1ntdRDMUBFpapsxpq6p2IEhZMMZe9K
VM6vtWxmXUTaYrQzakabjuACbgWp52j5UYrKUsTI4S48pfc+K9ZrcI8sIoCMzz4r2n+Gog/KEXtH
ZLhpLdExrOWi2yQUaW2nlZLohDXiuq5rxetLBBNT1kg3hpFSiMYV9ICWXfmWWEVy1em9dtuJ3PrZ
1AuSyAu/dJ0TX083kCkptKzuZKa1F67GL0tO3pBhPFbimGlZCF4pr/TnMZGRgge52CaqQqHASsdN
Usq6F7DDcURdmlhK6XfYQrrELXpn40p8B+VlUyfJg0nibGuAPW2mgageQzlWHpUxlr/hUi+eg9YA
4CcpgXpbo8LZ57RR3dFCMtnHQcx7bEbP5Jzs4uzNXGSJqLroWV+1jRZs+8k23GJUEtdUq3lXZrZ1
v1pmcapZmfy9sfqh8mDcXQpWfbvmQRVlA6Gyj4B1fH5UjMRoLMUUndDlOlJyIyUaXp0Lu+T3rqFx
2NGMNeUSCtPrL8EcOg1nsXnUArt6agwyhzI7bnaDUV+q4L5/JT44mgArLf9sBU+sLkUyHZ0ahVLq
FE7XmZ0dxk57/P2AfGfCVBiLf1/mbA03rEkQqhue8jaUvSqp852lzh9+f41Lt3L20CotlYt5iE5G
0GM8xQU+yVdmGru/v8o7cwBnFyZjaus48o2zB1YQWI6dODr1io36ClughWxx0e/swTBw8Q5697Wv
pPYSzOedm9M1MnYpuK0Fg/OjXyIUtJZZcrKQkWGxzYX6SWgJ7mMpaDCX/P4e33lbOqdtCFKcugmq
PLtHUWjpPC/pKS/s9qRoONprdcwvjPF3aj8cA+EqGNwV/zs/CUptYvdGG58kAAxw05ruNtHLHsd7
mf2cafsfI3To+8DoQxxnVukPxKc/KlYn/N/f7XuPFno5ZloKO/SA1z//Za7shw6VfFqe0gnw/WDu
g/nnUisXtubvXYSpT+OrFmwczpeOOEt1Nc6yk55yiusLt5c+oCH3fn8nyrrHOpv2WUKJZ+BTNhkq
ZytoZhdirq381F5VLJman16HO3uTecE+d9PYQXslw4T8vhaE/ymSfK1OrCFN6I/pJvI0z0dNjgwt
yaz41FWQFBqlHrZ6kqp7qIPJ/sJ9rp/y+X3yMbBJgKVrvSmcscKYyhgYR2sZfQoVt/IyboReIsXq
N3Yb7+siO6L2/1BpOqZk+dTG4UO/YC79/e94Z4PGWkDRlGl61QycfSf1OLe9LkenSDG3UtSaboRg
wwvATztBy/Lw+6u97c7zgH+93NkkGktJ2SyzeRR33PWGBLw1mffhP1fdf2e8YjFhknuZbSz57NZS
3eooGUSnqTGkL6UVNKuiJrhJEJrqF+7rndmGmhaZPtRbeJTnT3E0RdC2ennKk3pCvpeRc5x8//2j
E++9KaFQM4ABjfTmfGspJisF5B2eyiEuD12UqVwoFFsFCfhDWLX556EwbdTR0oNi0ZFtqvpOIOAl
X76Xmm2GKpXsD7Uy/VbW000/TuaGeAnSZNBaOnqYtk7UaOk+phiJ2TId0WDFInSQrZMCNTUrZ8OY
Lm1H13dw/hUQOMP3RnY5MJGzd1SUbMmXMTsJSdH2yaTXsCes8qsZTZXtwdos/DLUl72Nz+eDhUZ7
Azsg2AAakLX/wodAQY/oC4U3+UY6o0p1bEykl2RVQlJ0asT3kVbOu4SztodaK3v8/et8723+erl1
RP0yY2NK0pc4KU99gEVa55ZmdrGZvjWoJv7+SuY6Y54/YzateBlZotY+4utL6Rg2crRaJ7AZhLDi
hsocHu8YuOXMLpqWXjt8GRCOYEsfbd63Yno4Tfy6tD+2gYnpR/o4yGyrpDaavASay76WigbZKgqz
NlwWt2xaIN1CHvzKSLAPm1Yc3gGb6d18zmW8svHsZiqVZXweie7EdqMWACPSyu108Qlr7Q7nJt7C
YtlEmlTjZR8WP1jCFQURDAgflObTrMGU1bJlekztyR4hzQyVrxe9tSW5BzdFWT0hfOxwp2bfEr3C
Tp5F8wcVr5w/lIZxMqPBOMZqo7tqYSVeX1TB/WBkePxWEbLbVovuhUm1safpKkGi6KSK2OMBPGEC
wIadJ4ASJNOmrTy34iqs+K0NrCe/UGPCQkr1Q2Kn2XMQao0XBJicKfZH31L+X+fnUjakjsaYCi68
2nemHWCVYmX3c45/U5EJ41TiWFGcuhgvRf9VQYz4+7FzBi98WRC5gq2vNR+Z0/XZarzIlUBUCFzD
4vP3lltkd1s09Mh56K95ZeJwZrQczPftQDrMJdrYOx/Jr1c/DxIr2jnAdl+e8Ee7o1n6bGmMQtol
dfrnPPT/uWL/k7bkL6/8DVfM/T//1j3/jx//az+UcfP8ii+2/sW/+GLiD7Qrlmmzt5RpApOB/jdf
zPpDB5xN75P9GpUkCj3/YozJf5gMnTXiQeFkpqwr1l+MMQ0oGdMsZUr+FssZc9Y/YIydgfAoZayJ
WnhA2e4DvuYXvp7hQrup0lZu3GyP7GxNERsOa/alSmwRlpwP4cXkbs08X7g4Nq93RvIlGhDgbdzb
r/N3M+hTHmORrwbYS49WVVELIja46gEXZHOjbcp5zqO9FiQh+9heqRQEMEOYkWWE6j4Qexg5cY0i
Lm/1HhW0nVlRI3w5FEZT0rbMDFEdRT9I34tCyZf7uJiaB5OprL4J1ftRaBm8E3lGkR9O+KP9PO6u
8BqM6pUyV7aBxjCfQtqxtdxjiMmn3GtAyzQPaWYvhwg31e3Yth9qIXlzsHTbZhgrH82XbHgmIrhh
E9Mqdhd1tRanNTrfJZSH2Y8apJce7l6wX+jOEvUxr3Ld/qjJY7NcWxkG9QbF72c9ymtmO7xpWPai
SgMS0mC56T+URTc2LvLb6djM+EZCR4iF7ZhVxXMFBi3Ra49TawqcdARvtcUnhhdxzksKY+0C8OZQ
tgq3zsHLiK+LLMGuOHRyn+ONVWIwC0nXB8GTQSUfialZiY90isdug4Cvnfdyp2pPHG+j2gkNW8s9
NWl0ljyrTLWreRmL4ivBL+SHLVZt1QeU7Vgz6ynT4s+L3Rm9M8o1+MgAZEKWZJiMm8Kyd9GCsN2J
9TnGSaTgap/QasofwqZvZ7+KgsHGSGwxV7aLVid7TMFd7Y8R+26ACsU4bxvZnM1NN+LqrZCmw4dv
Ulz1RjVI920AY5fFMI7yTdC1y70aDZhD7EwJw0NkR6sPUU6mdlfMoe6aoo5AnAmWe2dIKlpnsozl
/t6uZOSgoR2mz4Rc+2mnRjRxigINvEN9rdU8a1HqbNcARk5cKxJmu420LK23eAjVz3OLtc5Bv5oZ
yAkw7Oz7PrMQPWuN2NihlaXX6TzF9JXVdHjSY/pDVM1xJkBjcnpJIwslbRVPsfHPasHU3BZ132mb
3NQmPPdxgT8wmo2Eqq2izk9xjR3RDTCl44uvwqq6kvRSVLtC1rrvJfX31G8GS/pioaa76aIGToTE
PuSp13r9i2EEeewt88CPSLuCEIrQLsJNAcncNaQqPaV2Odf7mk9ihHAyrOa2gHYu5AwF3Xocqt3n
kDw7xoDSVJNT2zVji239zyIsUZSkhdo/TkYZS06O36HawPZFYzKBNIjmrBCbOLHFJwTaI604qwD6
hoRXPA9GpD6xE8ssT9jJLN8amI9sMvloBxXWN5WCtOnVNg0IryuNHFBi20uzL+VjFO7TRK4/dVWl
T27aWT3txaXBwDABzqh3Ujayf+d7e6r1rOifiqqKo203VmnhLbE5fYgmq81dfbSRQ8R9e6VJjUgd
CCAqpp3KNL7JxlDIh2EOIuJdc3TLKHjwoNnZQ9hGaudhcxs6d4lrHaNgR6XPwf7DdsnoOvqdWgIh
fNfro97sZSVqMdBAY0TkBzTiKlDkjUFkzXAfmXTHt7o1oVAVrEUPGjbWxc0tIycwmOMTp3t1/tkw
S6VOlk49uSEdVLwHuZqxqMCEAgoh4sCwPkZ1qWFMwpvsayJd9N1csTg5oTpLzxInZGUX5EZfXrex
ykGHbm8JO9o0KB6IJZ4JIkjLJvcrYU84ZkzgwDxrRAZjnPS066169PRaiZPDnM1dcWqVSs3dYiji
n3KEa82PBrm9C9PMar81Sec0ZZl8jjLgew70R+bZebaMALHTivOK5mqQgUQZSuXVsSx/BWEQspvu
9GPSarPtZDyl0anhl9yC3+81tEOB9iWxo6XxwhVjxmdZmNSXo9q6QQdl7BdzVpftUIyS9KlZiWt9
SUdBh8OmrkC2voazFy5TtRyNcEyuVc4uRulIIeQ3jANA4AJNgtgQNjX0g0gG97SHc5XOu07mfMC2
HEQBBWxrjoHZgaiz0qDst/nUwbCjzA1LrzMRI46quWIrcFphnoilDiae1PR32QrKK7QliLaFADrk
MCiX1LUDPQVH9YLdA0YQjV77wuUzVkRfkndWvI1XoF8D2Q9eiiHd2hlaAi8ZTJlYThw0cBProHlS
pTAagBAZVec2c5FpyK70+VPbN8CHpMQM5A2dHgxevd6SL76SFM1Yb8ObNs2LAQwUKMYyzev0IeYD
4/nTJjIctZSK6Mrm6KfvGxyPP8u8TwY/ntQZGCIq6sKL8YUobmPIrbHV7FHvN/VKqNSNfuAFLivi
UjMlFWhLAFYS5zhMTFnSo8+anfPF6PTsYyevlwXkSx0ULAx9F0ou462YT0aG0dmn89ozpGsOUQ4V
PatDNdGCVZ96RQo+LmoOkSLrUHfjkh9ky5nN2ATVEYpp9scy/ql11vxTTZOy3yVtPX/Qg95KnhAe
7w2zbTY5yC+ViD8Pa1u9yRo5eIABoz0OC+YXx0hD5Rr/TnuN24v1nn/FyI9jrbNcVEbfiytYVvGt
rUR8K1acDI8TsBnkDt0ayzkahdl6uln10Z6jKfybWmdXIcxQM51eDlkGDJOnfIswx478pV1dy7i0
h+qUqWp0aDC63ZlKOLb7UC0HxV2oZpq+MoxS4YjChLYJ7r77UjRlpsD40ptnOwaJ6oexlM7uIqby
KpPnEv6rAgnLqZIkPAVVG0VeVOoy0OnAGFGNQWODRNXqjEi02uH3tFP4zvWiUXFmIBEjD61Idk0t
j0+1kSCBiqKwngnnQ9ziSJNtpQ5wq+hGQ+VdHIMy6wlh6LSy9ZIslUa/zUar3ygVmKddoafNsKEm
3D13BX5Gv8mDqcY1XwfGZtZBlPWLPDiLyon6BGdQMlA8mbUrRY35SS+tRjnYdTyBsy1nnOwErEAC
5DxZeC8b/n909vlvR0vWKBz+738/Mrw51Rzjb89N/PXVcWb9G3/jktHJquzeZRj1OrU0Nvf/jktW
/qAYRZbt6h1CRL5KEf9CJnPS0SiwE62D9ptQEUHl+l/HGZ1IWM5HNk0AS9X+0WlmPTr8Wq9ZO3Ji
rZNyRCLX5lyEVCQZxhU+2D9h9ridm20lvrXMZ150syYx1cfFt1Gb46eaHhvNuZQFSnPi/CfQb0Vm
yRGHFiwl6rOSkdbb6lJ2WHgCrRg2xRC5ql4JxbXWQZiZFcKo4M+xaVE9dssxUj9DdSq/htAY6A5j
4e6LsHGVZVIDJ1d1VvoCZzNeHGlHhVu+Z2lpQE70EVZZGIKH4M+Pgc8CPKm6QXG87Nlcs3+PRc+a
oLWLg1qofWR6RgsEpPG6Tpb+M9Yc88bMlnlH0almGZes7llk+TFu4+JHuILqDGWQZsfuw0WCatKD
mRrq4CSZ+eDKncWCTXYfsMLRDj8tneG3NM1OoxVn19SE6PTpVnCY4ati6gqSvd6P4W6wANhCD1Qk
j2Kp+UiBC6NpFWanNg0GL7Tb+mfJrtdDlxofLUmy145CcJ1VQvZnLZzo90JXwtk64u2ORn7tyzxj
5rG9t6IeNAZqhmRfjlIEl0AGsjDK2XFqpnQXT8p8V/TJSHl2Ua5lXOZugYT+zgyndDXYC1ew8GHn
z/JnAyHbfqBFfmjNYCM6tTsRqpIc4gCo9TzL8m3XzPnk2IWG3NOU8g5tZd+CLYnxYGM+AL6Y2NjZ
VXN0hK2udnRcfQoRhMDOrOVOGe1xp6RAiN1e0esfoz1oLlA6Kvt1S+6oFE+eNVWkjuZmcbcEOewQ
xVIBiqht7Re1UV5FL1N4lCnjtZmEym0jF/hT5gaOUdMafr1O9mGQBDgB1K77RGNP+AjLq8HjYfdu
ZS9B5ogx6K6sIbM/WnJdbQNZ6gBHCHCgfV88zr0Zjo5qzsr1YLdoGDI5odosEfkxlvVVxPZ+N5hD
tV+odThhGWHolXK14dxE0LTF+NwmmRz7mK+Uu3xdsJJESXpnGBAfABox1R8MMc01KpmNqSlLoGAV
+cD5KfoqSpEfaEQMt22UFm4O59rVBiX3S2iZPzSj0V9IFuHOgHLoB1rbHgGA8sCqrLhTNEn6XOiP
bAfMjht4WU4TdTg04FVYfJfKoLKYW8upTSJQ2m0P2xQc5GEYlVJ2Q9NUqeDXar+Rk6EHEbIu1l3b
yEA71zUcSmb1dcEY6BJjJ1Nu1eLbNi8R9DdtE92r7HGu4Q0ZX4F9j+zIy6E8hPFQkjIppKpmSVz3
CtRjW3gZbCBw0EOtspSh2IZLomyLdYNhmm1x00dm7mEixwoe9C3874ykwDbo/CAdP+vr/oTkpP3Y
z4lP96KBLYiBF6FCvy3rQPY4BqNT7vPYj+vBcpVAl4/6rHMohCnDmiowyS33VdW2B3MmNKhAhvOY
rrugzjLC3RTOwHcS2fIpJnWgmokiYci3To5bDrlIYm2mZObYGiQ1p4xS5mAQAB2tBviwTYKswJLH
n3zhJhyD7KeSSequGA3FNYNueqQ9F0JjLizInEYPcakKc2qiY301guNwTRh5mynPhRcSr3fIg8Ii
ZCidmivIDNmXjNo15IB6BoTYyH7H+k/4PCw1BdZs4edLJn2cZAWyO02QL+MUNY/CmENPE6CwtZcd
Yr2eFQOlaR/jumahYPOe3ChNJG3GMn9W4Jl5rFuV4ZbIrisvsRrbm9q8+8YGw/aMueSEYCylTnsg
y+sNpft4E4d9AK3ghQvfoOSAEQ/6msCHEXT8gisvubKbCVBeMABQVlbMvFWr5dOSqtInNn/sM6Vp
3JormF5Nl9KR68i+6VZsvWlO4JLiFWYfx+1w1YNQcCvo9eBaVuy9WAH4HY/WE4aI3GF5XOg4TH62
AvM5t4pdu0L0Z9vWvXIF6yvJHN83K2wfBk+yM1YAP/HKxrZdofyJChSmXEH9sa5IH4wV3t+vGH91
BfrjUoFsP0FPbGktOW3AsEatTQRASxgA9x08W2tAQN8aVLvW0ABLjdWPzRokwIHKVBybdAEF8bOa
AO4kdKCrVWWXkUMwLpB4g9XlnWL35qCb3ADBWq7soZUdo8cV3qz+8Jl5fFukHAyVF/t4Oa5W8jGw
g8DHP9QepaxytdVzrgwBILHVh27LkcR8hzdd7ZVyr65+dXtUeDKhCrs27coPtg7QJLHueczBD9Cc
FSDq1fxuCSRn3aB8LDHGZy0ICwfanuAwx9NhXqisWPko0Sn8Gqc4FO0Xm33HhOwZ5jh/gAqSs6te
Hfkd1vxAZqwbq1sfxyl8dvz7emZP+2L19M+ru1+8GP0H9Ps3wAGHG9UapwP7epxmost/apNxWiJ7
+aa+gAPMlSFg0YQv3RWHljJkV8zAPCfdTb+yBzj4giGA8TOx7MImsFdKgRkEuAI08ipLMDgOBdjJ
oxTX8SpXxkGq6s2jvHIP9JWAYDWVGTh0O2JXxc/jdi+wBIDJgBO6laEgVppCt6xghaQmDQwWM7iF
acyudQAMNSAGOhOpn/ClA7loMrhuag9tcCU3rAyHOm66o7lyHQLRUU6kVkaD38z7ryBd4125siCW
FyyEVWbjlVxRxaOZCzYiXgkSKd2523ylSmgC9mmzkiasFiqSE5SWcivzWbfMnhofLXgKdeVULIka
f8tWdgVjS/5Bp7ieNzSMqi+EN3QwNFbihYAheNfps/ZNLeFhFKMA87YyMpBhtI/6ys3A4W1u+5Wl
YaxUjQHix7jSq8NTyk+5nqss8cos7rfDC5SjVfHiKLEUbtXIHP28G/u7vu3ox8mAVSFYWcQklOLW
UFmthsYur1MBt3OgC3misQMcA3Uo5Y1xKR/hETG9Wsj8miLPH2V7xKwqAC+UyzDNXlgN8xdGhHGb
GUQ/NL2MaT4cbeUBFl0iXE7WEFg1TaJbbaRye2WLMPpKqx4+O9btWHzPFJDtJjabZptoWU00JcS+
wllkyI41aOTPs2zkXpKO1jbKc/selE5xmEx0kIaSAzQqUwVrkK7+7Eqr6m+7SGjXeKIk5YEEjgGm
lGI6hqEU5FRU1ok6DcVVdRmXblPHtcF/FriPWRf2Pyx9IV8R24RMDJdMNFdm8smVaruZ9KVxazOi
KIEteXKkGgDeMHD4HKcS7j4AN5FMqTflRePCs5SeaaHb142w5k21zBWTYt567AAAPkS5SL4EfdV9
tuZCu7FEPV5NYZHepolQnZisitaRenlvq2DSB/6tHbyz0NfrVN7OppSQIoCJh25oZBL30zTzByuN
9b1JIYh+Biz0eNAaMjqGXtvIw0SlMO2mBbKRMeCA0VNEj02G/uwmN40g/jwpiIB/0tcvpNvSTKtp
a4gV0ZYkVn+apkbdT2WUndCgDMdlLI3bYBx62n5R8nFITGjBbbbk7FLpcn8CO6+3tzL6ZUpR9hKL
L8YSQjUrqUB/NEVmMafFUcw2M02CvdHF2uRKZjiExzaNzC9T2JufZEhxk4vh3vyS0hI+QR2vy/sM
bsJ3/hkpd017FupmsTKGlC6CkH6KETfhtqqi+TSVsO+3NjV2kCGB2V61llGublk5CQ+WXrV3ATgZ
LwNhmHhCU/raMyqVBKocBOVoxpV8KKkR+/psGNnVxITlwlApSDpoRHSV2nG+fB+rqF3JNlO4TfW6
o+KFuOxTYBat6lthPG/1pgeQJvpEIxCY8i2g5pBj1VxOOsga0y7rHbZzkjlGqww/SlZe36ah2Qqv
zyNIp1GH95a5wqpu8qFSlT1JDiFl8yzFSZmk0d7EGUa1Ta9ZIUXSw4URJYoMtbbgncixuYFKdEnN
+cbNCQhw1SXacBCwznKift1Zs2aKpiUVPLJYhukg3IHUsGXXfGMl+ZTtxtse/fSJ/tpm/nYX3P9T
OwhXV/GO26a+ptXr59pIJFlwzqDmiOK2MZ6V7FnNn34pRdz+eZD/NbHovGnPFegZwgxe7w/x4Nn9
yQIKgJGSczBnfkwry4ou5YKt/8KrAgJhxtyESh4vXBa+sNdPkAmOlxmHXrQHl32VeOQjbMxt4DQu
uwf3omnqvctp1BB0bdUgvLErFBwfLMjRnnwVLkyATrYJPLFvPYX8k0/ZnXSx+/pGRQYNYm1FM0ho
PGsYJV7fYKTMtYjrwqt/rsiZ+Cp3ZXhurr0tN0AcLlFe3r6wV1c7D6FEFRuVUIg8GKlKe7+U1J3+
Lk29Mx4u3Y169rr0glaA3ROuin159b4PO5QnrrQVO/uiq+aNYvXs0b1gfX7RHcWSQKLCowtO1T6/
Gg4rEkLaFlehd3FcnCs5/7yUyZmP08BbUaoO4NeyKNxne+tnXLvA8bpkEz8HxxUIpJFH71cfcAp2
X+d9urkkHfkPnuq/rr5qS3650R58osqpwQufBm8K0ARMh4gqtLO4GKQGdnC7/9Jr/NcFz0QIWWXM
OShyz3zgLLqKENjB4kDHkEdexeXU63MR9/nTXZ/+L/enjF1NAk/hKXHma+qVWn+Uc8pEuSen9QWZ
0Rv7/3qtVViP84EjzRvEjtKPkVhgg8pg+vZwx93GWuMU6WvzJsVxeELcv13UC5d9+91ZMl7HVfKI
2PiNqNnSupCGF6lFhFh0PSC99MIF3hkjr69wNkZqohE0NeVAvIdPvV35KJ1f7ymGbMaLIaVvjI2Q
EzQMBNguNBxXyNJfv7ARXb/eitkjfcWdvMLTvwWfNZyNs9fecOa8lD76VhTzcj2BYx6Czqq6f329
sJwxvpu113nFPrs13PyOAUn2NaFlP7pt5FuX0j/XeerVsmNhHQKFsFrkkFGei+HNwZZK8JK++EJM
gTdepzu+/Yfh4/hZIz7a1bejRyB978zfAt+6z76Y+99/gS/q7LMfINg7qPA7TSwM57CUME8GNtKL
r22DrbppfdklFoP8WbL26N1xnEACq7IOwiCbnPh76hXl1/rCNHAuOmasCvztsgWKQVXZS7x+6iN1
wSYJ6k2ONcj4ONo3gfzw+9t881mcXYG+xq8ffmBbmQZPaNP1yBgnNJLwj39/hbffBZfQ+OTQ/5G6
zL28vkQ/6mqudc1G245gwv1ya6IGJeE+JOhbPlwaqS8C1Nfvjcsxu7DtsxlB+tlIHekyNCrPLNmH
O6qqPaqLLZBlZpfwwAR+pXmdn9zXG2kvvMWnYL+jfhJ9GQ9/bf7+USvs/9F4UY257e9dyduG2XNb
EuvyumHG3/izYSbsPxC2G6jOWQdQ1AuG3J/9MmH+wepO70uD/4GOe/VD/tUukwQNM46/JlFn9JBo
uPFnf/XLJFUmfhR3B3+DEtmKLPxHHbMXleEvcw+sJ0GzDOcG/hkUhXz9r0dsvQR1iqI9cFAR57fo
4CTOSZ+qsqvAQGTJJsIw6vfq5xgcqU+JNHQWWjgbqSiv8hkBX6zZrUuAUYsHXJ9uWsPY4Rl/sAj+
u4qioEPbIYpNHwii4+ir7xH2PtOpX3aKXFHaqOsg9CAPaq6dWKpPoormYeaKvEHoia+ry5dKAIY0
Glq/Szr7Wt09JWl2Qzkn3UhDfaoEp+o0z+ajxHnw2iKUxYNcxyEunkixC4xrJI71w+rXCiKNQ3mu
gHYRmRoexlG5WdTkHhflhJqZL+0YZKV5o9nV9xS82M5CfIAARHUllFlXWU31LlAPg2azS6nbVNsN
iml/ThJ9S89vdJt2TL7GlKforVEhl+X+WZfCiUQgan6EZkzzNiDy5qqxZDANXfmF3KqMMl3YfU16
9OJWvvTHqeIInqUlYsVsN9MtYrhA/JKn+jFAEEQ9I6gEFIHxY7Eg9tNDNfe60U6ekpKM93Tu7cnr
hp57b1qLKnsGAVc2yUctMtT/3V2axNF93NT0z+MkPfZaMboSkjGiDMLyw7yqRjqkNxt7NLIH3oTt
dkIQmVm034N5Cq4gY4S+pLYrqjb4KHJpcgZZOUZG6o5d9FiG9c2YmAJ9Rq+QNWF/GghKuGs7pihD
wViRLjtZXYU1dtmb+0mao2tFv0sUhNi1aHunsRdItwVtHNtEPQTMhf4YqijqR/dKq7WIxIXfBQ2u
dmKV0rG906IVGr/Q3hddnEIn/dln7W246liSfjj2tmQfirTFFJxS5v6/7J3Hct1alqbfpefIgDcd
0ROY43hoRZGSJghJlOC9x9P3B940JA5LqFvjGqSJ1E2tsze2WXut30zmDNRnkI+ZGbjGiMOaYDRO
ZZXfrSnOTnITtbchHpUDYq7qNPe7dqSaPyopBnBTBFgixvBUVev8HAyZ8kBj2w2CvDp16HR84m15
DTrS9PwBjjD9Rt3VrDLz6nloMFFJcNu0NE8K02Pt9/23oYU+nMmlXRnSV7lVUT4RVHxqa+GT1k14
T0y+o44dxbk80G7Klp80jVr+E0ge0hp5p7v8hPioCiPJEOqgtJN63GXDkoIz9raNSEvH2FepJzVt
dahiKTwhZO+1RWHeKnV1HcIFacbpahKjX7PRU3+fjWMwGr8rMZox7RB9YLX+LbxG3KiUfCmdWPai
o/BpziL9HlFmuF6qnF91AM202dxZ2QBMSpgO/lw8RI11J6e4gUpikB7we0tOlLCgzFviucuEL0EG
WBEtkts2MmJXEX92iBbvOAVMLM672yGqgheBohA9ADk7iTmVQmmkKTrX43mKyYzEkGIuiL7PWksD
BOntgzE14bFv+n7XSREoGK1QMOoBqhvhfXdj1tOPycjSk0kn3EOK93rS5eZaCORTPsze3OWncBq4
IcEwUODTxplinDrsukiGe+FnhjNIc/lTTGJMndosueZgsaNYoJocSqeSJikMuzD0yrRFSMcIbofs
u5xgYSD4WeLo6JfWM6qixWx+77vyJQraZt81lYw6abCY+cIlsk6oSTs6Wtb0QiOnFTFWBQ93ZUgP
VTzei1V7pEMl7lJI5geqYFgz6k+RIconFewqNrFK6NWxpDhB1V2nCZLsuf8gii0gZt8Mr8tA/FU3
6WfJ8GfaqLVGH0Ue0H/Xw70ejvj09D7ip7zzKj1JdlOL4W9eLuaaCpXeseoO6YQzdAywxjFG+QXv
yV0edLdjNO8KI8eVpKi/J+C+nMmUHsSYDa7heqkk+g7v4eQahlzrYqnJXlco9pq5fNVqgnnU+l9o
WaP62wAz4i8CZUSpzp3qWdvFQjd5RqilN5HiP6Zalb4oA+00DQC4bRhR76Hny6sDOw6nHqTByUMz
ONESo5MIT/c+igM6TymuPEIaHERLMNx2Lu87WbgbIk62UI+6HwUN+djMHKnuwWj5u0ntb/rAb4+N
2A5HZNYLCP7qndLkwZ3g3+fw9m1pUkRPw3AGS6LiJux+wQKL2RSiV8afqiwdbT+xzrSvUQW/yulg
1TvEoQHt0YhQjBfELJ8FFW3sVjvIjTU5sdgjCWw8I2r4XauHwyTFaDdhJR2DjC78St0BmOqp3Kcw
04pw2mES0dIzQhe+GfxvVmOwaoDT2xJHvFtHJQ6SOD5xjZpJ/zNG2LEpRNWr1emrkTy3bXUCSdch
ry/8WAS9RvDFXpYYFliTGSEUi34N0EMLHdEDXNyDiT2TqX7vlW9B8Ukohm9+0pykdMDqpgM12yvP
KIvxWKmFa/wRELbTcBjDEnw/SLR+CpqobktJvhAfisB3/LncT1Z1A859hzMaZKH2k2KKu0mobZFS
sd/v9ZgmWRHcqikGcgDZLE20pxQ71eYFpDkS7wIgUBB0TQ2B6QtABeqvpTPH6nmOkFCWuCrLJ+TM
HxDM5tf354JlfJx8FGgBrsgOcPhTzyWSWfSDOvDCmEbRH8OW4Dbv61Oojk+9Ee9DqZWv64QynZYN
DTmN/JAiOuWr8nkR85dN33eEPHtQtbtotL7LIODyEv5CBWgm9NlKXELHGGiFOEm+E3etuY8rMXRw
BaXMEYBGmgIDbOn8kOT6DRg+vIw5RvcqXzKQ6IQUSPe5MbKBzihz5KOSvhNTwau64Qn+GL2GqH5q
kuATSoL3gT/f9Z052IjruckofQolaXLTMjEO+pi+GAWyCKBPnmQQfsdYUb8XgblrTZhW0bdeutdn
pJoGTuEERS3VKK+lGXXvtPTdvJ7VY5DKz0VifhmqzLKzrrctrXvu1R5V/6jc6xqt93gefgx5fRDa
6VZVAWJm1llJbqx5+IZq1bkJzqL6oCjkNbAlEcvEItSt9DZ0JTxe7SxTf2tl/kOu5INcpBU2XQl/
Z/aoVRG2tHXCExS+iiMFPptpzM+gV/Z+jPKbKEzMT8USoZ/26FesF7Hpv/ZG0XmV+ROrTPKTiU6L
ERSoR3CNKNFzOwiPSbSw5eT8GBTjXo2LY56b8w0ZeOrJream+Zyd8krq91FWHzNMwvcabWYbCIFw
lbXJw5wJ50Aj34JQP3HXtO5kxT+ySCA1LafCDQM9diUR94RBlTwsYzGSwsagwcMrh3RAq5s0p8jE
n1H5hRD3nLILflg40Op0hS68UegOS0KJ+1VBHUfmulOM4q4Y21OT3U8TThL4uM6lug+C8AVMLqbX
I2bNeZde9wmfNDTuJCyG+V99ZV/o9O3MVj2CrLL1ilZ+XtOrDQStfMadHGi+pGlO0442qOUbQA4P
SlveizPS5DRBHBDhEbLFnadnxikcAGRTRPcQG9vLffhzqH0UynugnlplPkcSl96UxYWjjfinNQL1
iw6foakUzlBvKxvrvEPTGPeBPrTHxCzBZBjjgSZiz8xXOIPoOzyxEYXET9eZUYEiCQ6P2PLh0I5I
WInr0U4Ly98CWPJSxikgIXc4GhLubBTyDceIhvBTGOoPet08Y3t7QwZCm7TNvRnIPX2KITv2qZzs
Ql0pz4NQ5/tSmcQbOmG17avxgeT9Ma8f9Kn5oQxsmwRGZA+uORMeUw4GIZsae0AS1vETDIsU+Qwm
+zEJsxsJs1knM9ov2SDxOzr9YUYs+VhAA1AM+H5zZzIZIeaYQidh2NndS515B7aeYpYawojp0TpF
A5j3oUkCKLf05QF1zTWalE31tRRBksUNfNcZ6jRXZUXndmiurNTAOx5U3D4xpHPe0wqFLSJ/qibl
S6OYggNDhxcJRKW8C68sioQ/CugDwKSbrx3c/US+mUtcmIpmOmdJq+2nVCzcxtJfSnYhFOfPeECO
Hh67T1iOHEntBk8uU5pkWdigL0BhUymOjTmcSq38pajdVdCa/mI6/2SgJNQq+gMmM1y4ludHDYkN
np+ljAjUFI6c9ODuW/NHMs93PEd0DIKD6SFttZM0yI9Irx+jCOZ20mGlK5hBvEvaygARHisUqauR
xBjdVH/83GklWaWGvLbCo4Z+jokvHuZLtFxDDwIUhiSJit/zg5zXLyVWMPu8mkS7SHt6kCltZkPz
HaXAy93mCAeUFiNVaCl17yJy8xn4U3EIzEDcJWVdsm/6Y2OQqCRQOQXzXvA7bEGDYN91qtfOENum
wELGxiBfgcH2MwX8YDeRpZLkZHvMwO/0GGHGJrX2iBjSmgf7Mk/ZVU0X+qriqeIGgnEUMKvFf7NO
d1SeUKzr5YcpAu8MULCwKVW6Sd7U3iwXiouX9XhbWyP+qCQuwucppZ85JqN6EPTJZNdEAcRlvdJk
oE6FuTNyKfoupaPkjUmfQhqr5H2A/LQzht3gIPcg5YdGwu91UEIl88QZeySZO98osEwU6H4PsL1m
0wDqPgEcxPwPF9K4PECaQnIS6LffIrzAAxuWQ0m/t9f3Yye7VaXB/zEwY27imeThcYjn2Ca7iW1z
zH6h7ZRSZuhJBdr+3I/lTmDtFJUW7WqLdn2X3uiJCkXRD3YcZMembr4DES9ca45vyuGkR8aXIeZ9
o073UOiOBliLHhGhIReOMMlSu5ysWxHBayedeF0panDbzsEtbngomkY7CWUVUvuDRl7g6wZXhopm
PR7SmWZ80+LfloKafRHflUAzHQtD5Ib0GY8nycb2kMer1QKcsOLiNgnU0sOdCj8rWuY29DlSWvOT
LJZHEdynlEQ/oqIToQj6bo9uxIxg2i3MageqHu8Wq1d2Yb1c3/0JWs1xMIX7sg5z3vuLxSfIKh5Q
FSzufS/Ou5n7101xvLextj73vGZuRqNMXKBnPi+MyLqb08DzuSvlop8g/YBSljDq+IGb6X5M2z0P
7x+82841bXXazPNDWpmlI5bN9yqrn0qcvWByyI4agaQQjIdp6tXrOl1e3eHskjk8d2rMk98oWYrG
XSgFFWALkfeKtQvxMsXLMKT7LSkvWGFWtsUftRa2UKOcmPi75TEuK0qn/Faj6imGDRkctPE5EWrl
c9INB9gZmMK0hz4Tr9QQyB/74aT0xcC3DNLYxs8Jy9Qs8e8bYDMeDAmYnWmi7qCLDcciSIRj3evz
vTwBYkEcCmFjqKm/yy7prlDQzTEkNYKjGibHuFNnDz/NnyWK5afX2uD/lkn/j6TSRvtDmTT6MdHd
/ZW3+FYdX/7fX//8P4uk2j8QDYUMjHyMStdl6bz+VSS1/qEsAlhYpcg6Ktrcdv8ukirKP2iMUman
l02vYKmM/7NEKlFzRQQTTRaEN1//9O9USJdm4H8q7FTXcZQAc0B8fgWSSKsKu0m9TsANXUX4IfVM
OEWNEDp6cqUYpb0o/Y6D+uXNxGx3tZEjoAmEbr28WDegu/da9H/Tn9QzZBqg3mD1i5DnFDndXvB4
njnDGVOfcr/VpF+11y7jrSrAbEIFnhfwAwQYroPZCw7Nvr5CQ6tGD/Ml96ar4nljiO87Ma8h6XYh
o0znQlIQSXhfdBZLoW5Hxm7Le30POdpBE9P0xK/AuJzk0aRfEQZ/bb2f4/8NfpHuplNQ5G/BIyt0
zGXM1TCxfQKsnAKUW9pbiz5q+in1cWrkFMWqzk5v4ivxELimYx30b/3XpnClYaNt+r7FtfwEVir1
K4gukEQo/b8ftgTkE5ggJY7YV52sAq7+0le//zy3l1O7xDCw8ZHpKl4YOTQwnqa5RibMak5i+BLl
93/++1ct7ddB0NJgd9Hl0o0L0EoM06Oq2wIDyM8ajnme6A00gJHo50nHpXXClMPdbgK/59W8RtVl
YEVoHpuY7C7Eo7e9uy6ouZo09P2WVpdy6A/Dzjph3HX48+hIPFYbnm+EKAinkEobdGlEvg8kqibm
NS3P7rmc5EDyQCf4ofiptBRBmTJHqfo8d+hpIBKO6WbWYp/utnQEpHzYa5WRtPMzBOBMcGsL41Vk
tA2zvOuDOI73aTRq1PPoJeAplMvpCGMHOfPAscYorY4WV+Cwa2IfhmYYqm34vYnVctrrGQX2kgxf
HITBDuMsw3ixxEOqw0lV1yPZy+C49vddGTUYpcCo/M49raX475qBb4dCbv1oR10Bs9vW7K7Owj6+
L+buW9k1cQRH22/UYWH41DnSSIKsND+kStbHkzwPygOoMjja9jROFRZ5Uh8BYUgHPSgB0laaGrrC
nOMbEOt1Dc8DDsVtgeVpCOQ2T9Dvl33F+CqAC268osom/3ZKowDpqsIwGvWqk3j0uEz5IoEPawjz
Y8tP22neGTR3cLaouyQuS8wT+eeTXW+2wQjXWMOxtXH1Sol5yA1i04yRLZDnBBhjI2quUM9JsgT3
62JGNuHXrJTAJehrxPStoT1i7Q1XIYBs3ZZ+nndeAxuAwpMKCxPNQKVI9EDDyjWmzOdJeWcAkmJP
zeZVq8I14cHXahRW7uNJbefmZkGgV5lbpXI9RG7rQ0/8FOj4NdKKTcOs+JWiDdr/zKtW7h6aWhb7
+izqcTR9a6kYiV/4yFDnnLLB58VCpVOGXwNHfmlDkf4vNDXDyAvNA0ecLL6WmVb27DEL71t8E0Kt
H/lHBM3A41mSMuspQv1Tv+GT5iQ0tVB/GtW5fi5kSSZvRFujL56ncWjmu6zGlejLHJcNrf+IxQhh
c0TUQrPL5VfiFQ4COrjFQlxSb6OBjfPLKrsas2sWY7wTwGgb55z6qfIySNpQnljfSn2PGlKtXBVK
lxu5PbWGJX+mQ9LGDqxNtXyOgSZHdI7MTL4JscAwJzxgsbJH8VatvjbtAOkmFfJOjXgYgiw+JFbT
WYc6zPz4Jilgh9/L4pSaJyhSlWIcQVbD2Scvhfn0aIllBv5RbTRMvt2WQpJy7gGQZw2CEhicOfhc
kfJPc0kfEJflxGx2FAOnju6dAaDMZhNQgQvnwp++5nFmyL8kpa2iH4kUgOX2Fy1T9rncSZ+CEdHJ
xhMwcIyfisIf9YOClxN+HYqaa1X8FRlFy6JNIVM+EnhltHxnCjizGp5nyDTWVZOMMJ1s1raMC/Sc
Gc0BEWpLvc+FRhcru4iK5qHPaevsY6ss88MgyCPGh1KbomAEfsHiNPpq6YUYJveA2amk3MhZn1uB
m0aa1Qj3YU7VTf4qCXlgocagmnD/hw47i0JMaUVQpir6FzRIjJQHMwaycI0EG1507M8oHfSKavW3
VZWhqrwl1bzC072e6KYik/gh4ceVuLZ1aM04DIBHqXY9ziAEtcc2kn4M6Pj1Y/JjbMprQzV5ERi/
OKzPM6Qi789H/eVljP6OQVqn0JwHWLq6UQKtz4xM5AmKy6mTDOVtjapCE7d/S/txGSaC87T1Xr1F
xIthwqSYWx74qh1nnzshsyPxp5Rt4VYvb0f0gnSu5cW5SQQU/f7S0pJYMeOasqR40nbWc+haTrj7
0T2Vu+BEwfK6fZK8di9GO+vOd/7uNBIaRjBNfQi85lpsuFejzpq4rvAslLyqj3eLPNi8/3OQFa5m
mUUkoZlKWjmgci+BuTP2eWKuKiRv/j7zsj31zsYdvWIX3OIxW28h6D4MiATvq/gbk6ot0N03Sfis
KSPyEXAau5N/Hx1gZcZXltO5klfvDVpOmy4nl3kHeCFVNBbRX/0ywWkkwBJRygjVfXtMd/3VSC3z
ujiO+/yzcFbLrRn9YMlguWMuElIABUkW3w+wpyDbp7Ws0DRGAMhuv6inchfT2EUI2BaeouO0g6I/
nGm/upY73KsboLfLPJW4b+KvkFINLfxJH4nP4QBx9HNlfd5YM8vT7O3TjTWDei1WvToqs7qy1kNt
S6PO/YYIWW1rn0i2nMzLd+QrTvd1vOc9xccc99Oh2tjxH40MJBuwGkSPdaDq72dW6ZUpniuWpKQ8
jeQ+zbeNga0CKAsimNR0UX9cQOPWam0OcSBMTYY81QC/2E7v0O/od/Wz9FCcJUf7jifM4BU/NoKu
1idBTZ7ihES2VwFytgqazLVcjQLg4+VVukxldKoPup0d9V142loc60fGazTgTViw8LgXpfVLiaoP
lxqweTv/WZ8l13pWAKsnzujoP5EBeaJOt/0OXh6Ab9bLElNBE1BCv2JREFhPawQcv/CH1xFyxX+a
gZT3d9LBcqgXwmM51TewGrfDLhP3p7DL135z0vRiOXaYWkFsBcUOD88TB+cvu8F6799od5r75y+5
8oRCcm41zvUrtB1FKKoxrWHg3C64edQFfr/C5690ly727TLPM1V5xRm92C52ySNFgAO12T//kMtl
/H6+Vw/yaNRBtZCd2ClqKFV5jfms8+cIK2eDfw2Vwg0HKmSHNd1BqcwmLRqGqtzWx25v3pFZPsj2
tI1h/+Argu+WIHOwI2U8KN5/xY42wUirXOIrDujzZl5yT4vWnXb6Tv+xVBX+PLIP5o7HtyyKFIkQ
lF6vVSkHiBf50O/G+Lsy3cb9hj73h3+/KXPxgYWWL4ya5mgorJRXOMoBAYoDN6W6UY5Zp3/LKrRQ
njGRGEdZlYP6/YRp5SDwbuglUpbFuDDxeP9dSaf0IB624M0LlnK9xd7FWs62N1ssMHCxHcpB4uzS
9/UxdNCLm23hJtg3u9kpb8xDZNrd1VZqtAKSvy4/4nILcWAblHtWN8HQajogFXBwgyPt2sdur99N
INfB5u1ap3SaH5vm0h+HNNlYCKCI6EquNreQ+Ajsl41k9zuVjqhuB+Quggfo7ARORPmtOPFJO/55
MX50Wi9pNPVRoAiYza4W/2SMqCtahWQnHCgL8nh+ThsnuJbum7OM3DjPchImPCY24n6wSt/GXRMD
VL+IMhlPaPq99vglvZNcHk3zc30l3VOlbR5rKFR/O1N7XblvRqutVq6gDikvWKKK+ya/Uk8Im92W
B6k5YwXnIpvmbYzyg5uXHGapj1saieh6r1cokYxCki2ryNwDW3Ggxrv5Ad8vDyPajQLYB/uSajs2
MBh5kddf7EsRRzU5pktI1rRb7EwDzwQ75tGT/2+M7eIDYrj0qlbPGYaq6fp8LnW5TuoWxF1pfRbH
U11vJJmXOx+ReHgNMs8DjBvU9eskmcLGzKgV2e0uP85uj+oh2a7jvyjfUpsN0X+vbnHjbMAS7jY+
23psFABpH3C2qbD7TFFZbow3h07WFSpKp1PJTpw8k47h6DZ74cY/VGcqG7rgIvgXelvV/Ncpe5tO
ENbU0OACd8B/udCsnmcgL+IMeGB5Kfn38pP5ZDwnB8TinMlZXoTjAUjCfjpD4nB+0jeP7PiheNEP
9ef0lDtbrNDLWcDBdcG/k4NjM7JOG0VflDJ63aVN71NNpRPcmq2bZH31Ljn+q+DUImZrUh1+P9Eq
spYDgh8wxshM87uFQJY55tnYS17/GZb0xtX7ejO9n+F38danTksbWvOr13jzbtmPWGD2XneTkBBb
lkM/29N34qHynXTvYw+zAw678RuWU/z9T+CcxSdp6Y3xilJXR9Ckp3kx4OMIqAdttgKsXJocOsz1
Ntbw6glFMkxOw6v71eSNLGqZ+jdruJ/VegpMZHj7nUJuKl0l1wibCnbiILe3y0+sob3poXAkbV0p
l+uG3gJVT0oL0BMuROVrQxKwZEXOacmKFRf6o8V1to8c2mK826aDWI32FvHyg2mF9IWGmYKdBc+A
9Uqa8ygCsUJFnGJ1eGzCz5H+dx9vTKlJSWgRQOYDXjQyqrxX8jqyEEz93f3WTxLaZLDtEeZAX+VL
4cp2crt9ZS3fabVeMIBV1MVRTKZStBpYJbUWvktmbg+n7re2a/ami1oCSvQ2pod7427+urFw1hnX
6yj/E9BYdVEoK09KlDHKlI7pd6Tnv/kv8ktJ+es8k/1kIAJsGOKxHT1vRN4Y6qv89Jslm4dI4PAv
RrbveTmycFB4she6peSJB/NBefm7ATnguVw02JZc0vA83++RcjbyqFDn3K539dk8JSeaigYJV++B
orodDn3r/g8icgShMYdiN/++irhcOLQIQH62ruhwiTjI72ZwvkweqQvXS3zYCLjOQBbiJe2wxSGO
qJd5rBirphhTvGzR4vGiA+WpAxml4SpOi4Hh1h12ceqswq1KU1nZ+3VSEk4F0ghzZfZ0ETm5TkLN
JkMXUt7KI7fGt9oeSRvmWrEENG4tG0rEfj60B437Y/y8fSNeZMvIA0pLzXkRSgCisN6MKIsPijQp
DAYdpMitA6/zJrru+a7a68eKo2BavEj3W2zBiyOVuKAJlMWsEzPo9bKpkcDJA6XKMOpELsq/wjpn
Y51c7L0lwtI/XRYm3PXVtVSWlPuDesjsytPv/zpmxGPldq7oZrvA3cxVl4Xw7lhbxVu+65u9jliT
GMUt8YaT6fS7eSd6KTveMLight3kosNG9ZL87mrr/b0GTUCWez/U1c1olKM6IaWUvaIJZkjJYK6R
+3NMu7b1K+Fu60K83BPv4y0f981QpVJIFR0HbDupE3umTNyjrVxLqVMG93iKbLkxfrhWMHPC0Eyn
6reW2kD5M8e6l3Ctu5SIGifq8C3NKEypPyWv3AOMVLZWz8XtK1PbJ0VHOYp2wkXJPRJyPxcFMC5x
5/iNre+NXeVAuWvtn+jDz85fh81WKrWu9C9fUoGGaVGyZele9IEQ2SqKqafeRdfzDOHDCU76ERKF
o5639+AH64YnFRVpcAxUv+kHvf+OKNIYKC0tL4/dgizczQeBe9i8JQ1HJOcgbLr0XtzES23lTcDV
YdpCXJAbwOCwQh5MnX6xcFNaR+SxnI3Nf7lC3wdaHaJSISiVAjSTkRU3gnHg65Fm1F6bHOrfua3v
EJd00GblIbIR+fL4XnjryzvPWuq36ywVgXOLAg9zOpxA6VLjnxBGZy/KO9j6oy0/bMRbjrH3x877
eKu9GFlzwttuiecgpXkTsV5SGxOwk3goNnoJH1wW72Ot7vpA1MoiVolV/BZuZ7dkUnu8vzJh17nG
iYK0k17HmxnG5VZcoi5VACC+JpI471dpZWSKUI6AcCkRJ9/p/aKfvROQIkg6hOIQPuGBcxVfG48b
M/vRYn0bd3Wgd4I/q+VM3GyyTYzOlqp0sRcCuzwk58WUBCryp3wf7jfiXl5c1OjoJ+BBJiJetK7e
hlOMrlpHlT8+GqmzAOBCtzyMJ+ve2i/9jb9d01nW65uA1io/zoSirVuJgOiVLsMsafj5u6SGpV/s
ot1Wzf/DY+dtvNUHraVsVEuDeJU3OQA7tIP1EHHwxHAl7NaJdptp8QfHAdMJaFKHpE6XcRWxQ93X
in24IP3O39ftkdfjoW4c6MQeSgQ0okM7VPaJKxy38pyLGiiT+y70ehVhAAOuH5Xg1sUX6yvt4uth
UTmSuELiEx71+80j4XLDmJDpeCvTq6Jgbq1GqxhVqbXxBCZj37u0i2301PclsE2omodol+63RYKW
v/L9KfQ+5GqUcwY5PpqBaaCjS2+TK/qEiN1O4XbeLPBe7o/3sZY/f5N9FJQmx7RnePPP8gjtzhVu
FkUg/yetd+e/IYC0/PaLsVFQhhhAKnBRxErCQhXCclymMzion5capPxzcANHPHTPm/fHh6N7E205
ld6OjiqkVFdEW3TD60csVSggqZxy1WNNf3gr3mXWymSikcn1Tx3gop6b9PLYzCUfTtVmEU6mPwu4
MuvJGSKTggWc6T/DSVO8Afx6b2+cdB/OLEVR3Oh5zKEdshqrFhfzLAzL3hg8aAqLeE9PK7ymRLrf
/pIf7os34VaLdKhzoRogvuMJcxbHQ5z/hhf/5yEtecV6rSi0wFCuATx7UWEMMKXkDdD+tVYUHm7D
LjzUm45qF71EmnoAUFViIOiEwekqc8tgmAWNhmV1fl4eiZxmV0sRTP5Xu+p/SQKA/vl4/zVJ4Pr7
y/fge/Pze/2eKcD/6S+mgCYC7cddh5KgpSt01lhOfzEFVOgAS4Frwc1LIhb2LMR/yalI0j+gBlPT
M3XyGZ1q/L+5AoKs/QMvA8SlJB7k/A3a3+EKrLoNGg0TSkBAyrAz1vHQWEPKjCGrY5jKqdMW+V5P
qt+NLDwpqAzNkMjsPoTuHNSPyXgltfpBlWBFq8rnOmxfhrq6KTJTcSt/I4F8n1G9/iQ2+qKbiGED
K3fZoG/ONqPWIyvDq8Xp89sky9yFZlPlodslGx3jV1Ws/+zDJRLgL6aSkS92duuTZcjMsJyHjhzf
HXkyljsM2I/FdxVBqSVrDUnJq4BbcTlYw0NMN+SYueF9dgs3bfN2fP9+vfwxq3MH2GxZdEPrO1hI
2XV+Y8DXf7M07/4a2Fs+werdeBlidScmbRyCKCXE0nbQn5RDwtBMu3mEeL2JS98az+rJoYxFNgcT
LYWm+xGldwHv443hvL+VLoezWig+S1bTM4aj3oePEtDfGWK5Y1wtr35/h9Pwrr7hbS6HNv5g2w9j
5eP4iKBRviSJWtsCGuOIdBAmSI7/TT+J+9YN73h0UOA0vdqtz/5+cAya2TkSmRGS57ZwjwfQNTRQ
YOW2gTabxPOguaud3NF+JbvlZVQ9b8zR+6vmX3P079/4ekW82UxZ3ppVN/MbtU/iCRTUU0elUPsx
P0fX0BH29UP7JFPpCk90RLayhg8Ol2V//Sf46uZWq6nMeoXgCL5AIvXqY3/7KpXoIsFTe+GNcSpc
bAE3A298mdeN8GbUIjaGSD8TeFno/ZGniju7zT1sXyc49554Vg/DGQWevfqwMd/vE7PL+V5tMQAu
kTKZDaveK7GjRM72r8wMHwPRlTk2topB79OVy4CrbdbkfaC2DQHl4F7trpXyJpg3BrUVYrXPRLWL
wbQzm6V1PQdP0gRRItsq371/fP1rHCZXpUqHwFhDEMsOpQi1W8aBrIsDid+lLSHY7VX3tTrnN/hD
eDgB19+2q9uK/C4duwy9rKY3q6UUJl8xC8bXus1TyK5tz0vPOTkg4rJoCrrBHoXuBwgHbrZf5Fot
CifLIwKzg5+FWx0LVOqEDYD0x5P+n/lYNvabH4XqoNRKcLNx1OTtq6KV8rPqf/95tW7EMFdP+hGK
kow7o49RCYcQ0gBNda1hQvXnKP/FMfDvoazf1biGSJFpEKbxJMTZeMnHt9Hn8pB9WSrehatVtnzw
b5Bc+XPgFWzw4sOay4d/O4fYn0Za2HNAX0s7/yR+ho2vwvu5ox+D+Q21zOCElR/qBk7x6JdYC2EA
ZytYnWzWNDcnYXUwdCaaXnLMbxH3/jXeh0eNeyDyjBs/RIg0elnwVfCEN9AkHx///5n61emACjra
CsLyhcNsLw7tHcZ9IooZ81Ub8J+66QaIZLVW6P5Ppp4ePJbO9KcBqK6m3gBeUlvc/vChUMZHmcCb
D/pRvO32/lfYOPvqLOyRmHQigIYDPLxHSDObQCR5Gd9FhvfmZ6y2NjJg+ZCWS8ZzCu9oP+hO/HoX
jC+JJ3gqBYHmsUd8OXIRccoctKw86jub2MdVTfSfK/HN71jt5im30jBZvj5ySTspepCXXwJqVdrD
2hIGt7hDIPm6OPz5K3y4v/8TdQ376ArI/SgWcabmV1UJkSfr3Nh/+nOQrbGtwWWjgNKFvIjeLSxV
7JnEX39dedJJ3ikOasG8P52ta29VMfvXjPI20hWkz2FxvF9gaiwjxhcxo43XPMnNTmZ9LWyHkr28
qL7G3n/jM74vYP0zKO1rrGhgWFO/fx801lrflNJiCTp5ySHxfFd/jI4LOkDcSmJWoJ3LYKvTCzdn
oatLgvXQvV6b5ghpeFhynPJP5p18hPf/ILvis/4wPMaedbf1A155oxeb581oV0eWL7YUnin2sIeX
/AlVo1vaBqDajUdg/C64JQp4Ai4qNu+ineHVXvLIJXnI91gRnwqvuNU3jrMPvzpcV52Hm0ZZYw1P
DapRj4f69SdF3wevfJHswLOc6FhlznKabLt/f3SCvo24OkEmM46L1sjZQ1hoFnRKITHgBJNjk9Ca
VxY6lxgmbVxcH51ab2OuTgusk8WFr8xpodS7SN7parz786bdiKCvbv5ejE2jXz6tHub4kXezpzXx
xvP6wyuPgqFEiWupM69VAUZrrtu5J0gONZlmIfpzGP8Cz1wq6nHkBF/nzJXd0MO9YP/n8X2UTcK/
QiJ28aoHVfh+o4pBIAzcbLzskY+z6ucaYI30Oapip1Wf/xzqw6l8E2opZ7xJMuC+wixeXJflsLZN
qC2puLEctgaz/PmbCFg659IQMJicakQ7/S6tH5J/VeGnVk9f/zyYrVCr1Z4pY6JERouF9Fx6Qvml
xmC8uKmHXyg67f8camveVou8T4RQwbaRRZ5dhUizSpzcf46wzPz6/CL5gNkA8Z+Ozur8ysqqyeSa
wTRFZFvTl56Ux7A8SPvunwN9WFh5G2kZ65svVKihMqIykPHQ7b6Pn5Z3Jo5gLvkkfuabueTyEVbj
omq41BSRWuYCXC1uIUxkdcjwFxx8PbvGy65A+HTCHEdJGrCVYtHtgkrrf1cgoKqNOf0op16cztCI
5gUi0zx6P1R0vJpexS6OPFbdaz/103xe5O3FxC546i4tFmyYJ3cR7sa06Cc99Pt0v4V6/OBQps27
NASACYAaXn3ZIUZXQUxIbNT/T9qV7ciNI9svIiBR+6uW3CqzdttVfhHKdln7vuvr72H1zDiT0k1O
edDoBmYMOJJiMBiMiHNOSJzZgiyQ9T2UNxkwLMNpGGXokE3763u84kyQSGW5BuAfQLFw685TRYH2
L7KcdrhJp9+F9tP0oS0oeAavZGy6CroIFa0BDJHysxYQeigCucHXVVTd7sYDiBQAKBakhfKKA2FW
lDKFB3w/COBc7mGoRFqmssJZ44EE9VbbAIMQeL3duB+07452UHCXJm76yYGuj5zm3DI/ZDmCEqMr
WbWiT027yH+UYHS6vk9c3/jfJjC7DSZyVNAVLlpahTHLUwsTjHaDgrV6YyK5x7jhff4wbv+LpHDF
M4D0hRQhesaY2+f3zAC8XgbHA/uaya2BfOCuLfbE0Y/jYUDZWPmSf08xZQU0iaBQvsiG0BzA9gE6
g//gBuL7O2Pe0VKBJB0sl/sxAn2ZU2wTiC9AKrXbJ+4MosOd6OzxLsob5a6IsKom0CDAKIRILR20
GORUjb+ub+KaDQA3gYAD3gpgKy7ClXE2hW0F6oNM3vYYbjbrB9N8vm6DPwRsHYgfEo4bEkmVnxeD
qi4gKqB/dAiYU81Jw8thvLWmobZppH/xm+FHV9FacOmtL+yPUe6i8AcFGoMDjOqYOoqNFkyR6ElH
xL2+tsUJ5xfHfcBAg05TROb5I3WPdiA5q4eNNENrAXhJFw9OtDPs9pRRLyAAVYieDosLkbfPJUVV
U4L3L8Y6NZtBbxsHquwnwwNVqQeipE8GTd4Yd+KHQjUytYMxOtyVEtQJn8x/6ab/v1RM/BlnsF7g
FnDr4TmNf7gLJ+kCPatAdOGEY3I3TVp3kyTJfS8H6k1ARSAx/naDMTSlGMMghBYwVMitx1JwroEm
hpIoRrT9cF+CCLbU3mrTP0Ut4H8U2lufPnBgKsAMLF57CvgY+Hm0ui77OCvk3snAn6ep+yKWnKrf
XPdKyl4V54kLFgaCJ0wSYOgEqms6d4f6SZSXRZ+hwOqa2+AbuF686OGH9Ns/QPkX7lEB2KPb0S96
pDcAG4nCJftuC/N4OWLOF2ObmNK4vPbUSUmrvO3RbbHnTXaLMbibBk1xFjJ74IaHuxnQKvFhWAYa
wPqBMYQOEAYlMVx0abb0a5RxwafiSEFlF9ojlFbB3gUURYJX9ZBu804Q2VbWCawGGN9BIICeM197
S82E5CgepKA218AiHf/SmnxjBdFRVyCNGLXz7vq+sqB1+V0Z6ZymQRcOEwcL2FjXSkXZQZnBiaLA
hgq5reVfrltYiScwgUckkMNI+IDuvfyGUOItK033Jad/YWDY2DUe5y2kcB3A7Z1QZG35AS+s8XWz
ALiTiYALCvAz5ade29VjfqcSu/ymP00v1gksnvYMtdm78AvoQj+7Ug0YPFawxUAAyqb8oyXoRquE
hDKkmzadl/cfijy6G95mz2DOF1dI5UWw4eyxzT17ulStHs5ZN/U4k+XRxKV0UuzJSVHbKZz6B27H
7+Gt5OZef5tsfO/6YtktdOE4nG3252e2owl0/4GFtRr+4KTBMaevoNcRJISLzeSMcMdPhY57IVtS
7yhp78Tg1U6+NmPigPPCDsLX/21B7LecLSjoKOifFSwobw5ZdUPNk5kLLrtFfqtz6+Hyr7aPJ/A6
w0a8Tx4z787fM0gkRhParTh2LY42Z4w7d0XW5mP+YYy8+cWRyAJs2eJevfz7+ToU+n3zIKtB70B8
HhQHIYhc6tJ6bQJjtn0oqwt8QeBw/A0gBQMFrxVCMajawPOu2VqteD6I7q+7wWKwhNsjnSvdkho8
oET7OMTay2S66H9YN+goOs1L79W3GNNzQZMDVOsM6ccRJwtMe0fIym+GG7oTDpcKToDOJy9joSV1
/PFr6O+U2uSn/5tBQFEyBSNRdRzf1J9Q+BVPSKztLtIJFWNOEH+CDN7lcUjTsAMfl9QxxXtvSrJt
pzebjPgeAZvB9U++eixQaEQGAxJOhsK8tIXJRUOb0e9yxp+9m7Ye6DLx8MNOx7glMjfaiHLcRSWE
bbKKXIIRnrJHO7fJeddPLWjme8gkJo2ded2XHDVxCJVu1a/Nu/6M5uYxRuO63iqvya/CVVQ7gsa4
wNeWVyP3M7jdHSDYWA4lfgar0kuzMzxWJ0gPgy0QOlb/BfvLWkg4XzZ3YUyVGXdFhQuDtscQkOIa
akyCvVzzm3MTnN+UcQRaZhUhG6oDb1CNjm4tG807du8Tr0HL8jh+hQz1TnQfLVpZ/JZyd0VLawy5
Q0EJl6G/BR3Dtt+D45xhiDrX/0mP9Ul7FUHCRIvl7oxijFvalipu+nDaN+BH8RXdKeUYcgj7699V
tHPczSGVgBA3MnaOEesX/sFIa9EpXAuw5zvHnUIlJ4E5QcACFQlGeibflJA1QarkQCHYKX6BNQEt
GioiLmB/K5dHoFiADBvavToKo5y/ECgHgZoXC4P01T7fsHlaNuUqgkAsEnnEMMwzAZTAaj0a3/1L
QGZqKVmXO3l9CFrdjbPvlvmM1+JhTu9zEnvXt2vlWyKfVpkkIxJrECtfRjQrg84caXrIlkOvaVvR
EnoslBRgTUxEcNJFrxGOf2GLO9RJp/eACCBBMr9Hjy/1MXobXTY0j16NB7mODevYRNMNemyMWk0I
TVzxTFBpf0BMFfBf82CWDiLrU2fiZTb/bI/ts/WtK0AYAkmWk2ljGhKSZ1NrC087e+9xbgPuIwy/
AqcoSwu2NZKM1ZAW2E/pEO3ID6aYOgJx0dzHD53gifTR67piiy986lWY1MSkqNk7NeijIKybeKFL
X8GlOal2dtKf6euwmT20y9/r9+w12zCQ8nhvAlsoCK9rHxsgF0Ck0JnD1cwFHMX3U6OI8LGRFP8A
YvIr0QWzS8uEA70BsJigkMDeoDxHSphoiTWWJYixae5mLcbFLE8LfoRGeTSgD3f9mCyXc2GMZz9W
oPwcJwGWU8hJ5pBMfuhmJRUYWUkvcBSBQMZ0GlYG7pfLw9jUo0oIsmH4Cqh6iW3chE/EUZnC9O/2
u3isb+VEXhrkTmTdESWrkHx/TIwMaCSx5pK/JXazNWRn3IFk3SW/B1Ci+Wi3FG55Gr6JAt7KPoKT
CUBT6L3jRczH1SZBAyHrM8CQpNZpBtyC4CJPR82b/SORGvf6Rq7cvqjZn5njbl9SZ6msxJAKYyBF
huDFyWhU2wcee3CnY7HpGgfDJKJVrjgQ2DlZM0RngyR8O61RYjXPkql1ZviPUn+juaifvyzUY1gB
DQn0IME6oCzKhwP4bRQkaQMmlSG1AyJ3cOvcq3Z1rPZsaoG41rPgWy7vKmYRlIAoJDLCWq7WNfXQ
Ep2iEdvmRY9AmUMlub3bRw/mXn4Int/aN7B2uMGd+Xjd7sq3RPESx94ADQva/tz9L+uzHCuIKQ6d
X0PtPYZ23nUDy2wJ60L7ETVEFXPXfLOlHoKi1miZwwDkeUaQbpeFM9HUa9Of1y2tHfkLU1y6lPpK
nkDrC6MuuBCpx2gVa0/Zjh57T4hP/Jr7X9jjvl0BEe+Mqggx+onhK6dT9j10TZecRk92cq92ypOo
0rVMnPA1TVWXFDyYVIW/CvQmx1uqm1tHCb/I/aEf5TfVepyL376WO3KqH0tRbfKjJ3V5EaJWCEIy
hVW5AXLhcjWt8+sKNPWI1KGtQ3X697CtHCV29F/yY79TtuaLftftFdU2wB0miOIr8ezCNhdgrB7j
BrRWMyfKuuSkJb55M1Xj+BAQ0IU1kQTVF4XVMK870jKPu1wxd99Wvp537QyJHEIS0C6dwPfi1eTX
/2aEc9aO+jSjOYxAS8bReuWl0MrADmXBTM9yLaxnpkHMGeCjJbGbkRN11juoEIUZBIqKSj9mw/yd
5oEI3LFmCMVr9Fw+muF8GZSSsOjNgSSOr0f7KDnGjeTK5vv1j7YMJmCLUMHXBDphUEXxRqIgLVOw
/iROhzylqd+7HBxkeYNmi2BubRkWgfYDlIkhuUBztixOaMEMECMLi5JhSx3GXSaMElxfzfIwXxhZ
QD1aMiYhKzqpW2geg+8m2dNNehBSUy63BnY0EO4h/spoOnP+DMr5Ds8J2EmP2a3V7LVj7I5gEpkP
FEJXum2CCCY/GaXgGK1kRLCLyg5mTmQZAxicXVkfWpNCwgnpAQTfbMXcQZwYI9RgaXPJA4BMR92W
HfIb0/gQcLV3ohxQ+AO4MxYBljcqysh+gP9Q72u3AwUOZBwY1xcGqfcTOAaCPcFo8wcHtXCaeSWN
uPwC3A3R9XrmlyO+ACv1RJAXsH1M3JCTb7Pb3HKnGxGv0TKNwGgD8l28d3VQ8PBYvAmcbVISmeje
Fo2NSvBdD7HgHJ2IsKOHqixcvZ631914xb1wSqiM4R5kEYtxijFR67iIYTKHGHjTYagCAs0m7QWJ
hMgMt5mhheJdMhpQJYQpSW3sPPquRZPAaVcOvqVZQDNC9xAVCn5qSA0m2o2QEsO8y3GEq5SGJrCw
skMsTqp4Z6H6ucD4RoTqfipPKP03wxeWFKnF/NQ0aFB3/Y8yie8ozQWXwNqizk3yn04t9cA3oX4S
VL9SqHt0KNZ/2gcs4MbQLgUAloIg5fK1pfURJoUySCRq+V2ZahhYAMVFKuikrC4DRPngflIM8AZx
p2lqySwVczA4Tf9GUZmthHn/io9ZaOaBTReZuIqBlstl5FLRInyijtkV06ufaK+yb3iR3wn2Y80F
oNWALB/ndEn8j6YuxtVBruagkddDjXus7nyUVDbQaX0naEzbJDPeusFqBM/8tQ8IjmB0fgHyUxaQ
LXXujUGXhs7Jcq/JZ3scpb/wg3MLnKcVUAxqjBmHNC1KJyHNtmlOVM0EgwGr23S2Ds4RyiRDjaiE
Fchz3mu++uhXfWrn4yz4XmvxG7QT//lgPN4qiGsV46gwNGGOHIKtlZO7UNp9BAQIOrd7cigYr4no
fbvykGE5B2hrIV+wQkwZRHoCQTqo2jJiSkgveWFoQ1EA8M/ck751N5+eEANz9Lk95jdnXdA+JlAF
KlGR8Vsjc9PBcqD8+DX0TVHsW0yYM45qExMBeOaCnQLjYpeWohmyuno8s4qBdZc9QnbuVt9DEXu8
YepzMqj+MtyRhi1Sg1vgij4Mo0vPiGKBV+TvxaLus6oPUJttUslXH8paKf3n1s+yfFNTpR22BSCo
w0arrGg6UnWqQy8yIWHrylpqpDeqD1GCytqNeveWWL8m9Wkq7+QxeWuj6qFstqrxQ00rat1p0zgf
ghxKuQFk/dT99TC78uTEAj6IbmUM/iw401RfbiNUmT7mlr8SO3yZvkQeY/cacFU9lt+lm0BIlbg8
bcwmkzuUEbMWwi8lJlI7qE+j+VjeZhbUnFOURSrv+sqWIRFGMDmF0geqLouCSz0C6iS1WFiaJDcZ
fbGSaJcrz122KYZNj6fndXMrHxK0tqCfZlQ6INXncSl9kXbUIgPkZDHv1t2CF9EBmswhJ8zZHcJD
6ojO2FrsPTfIRUZf76GHkNDWMXPVqYzKtQwi+IbLjbpcE3e4Ci3Se3lAOY5Cmw0gCrk74okBOdoI
iovXv9/6akAviSsMJUAeKUIKdHSnnpWNktim8TFMRCDU1cUwomm8v4AY4wfc1KEqSdHBgjaYTtoE
ttrDxSGzcn0hy8FLDcAdli6jNrUCYx7kYvBzI2RvhHyvMFQaCJ1QywRnDYpv6C988NYEL8nd51N1
BhnC95MwMoh2GJczlWC07zKrb51+hNJ31GQ1/jOT26iBCp3ZJ+Y2jMfamWbhVMVy9y4PGxfvFSKD
9UdLQbrgt+0h07VRvq2jMAgF9ydzuMvS0eUK6WW0HyvaRZ0Jhwz9U6ynyDd+q+Z71+6NqvdGJXbb
yNpd389lheDSJFf2nwurlrpJhvTBtEmCeSvj6YM3qCOPwhoxe74uVvcRRIBXWsbiQauoP85YHfSq
g0dGIxe6M7B3t/HvrsN4Invihe+mN/6kn69QoSoNMmCoizFiGb5Y3FNoQpoTlPkaaS+VhieluZ2H
VFCfWB7BSyvc9mUGmYNGQYkKw3WYsc5343Qn5cann4+wAppx0CoiKZX4Rs2AGdNiavAZu2i8C0OM
WUJOfFY6weDS6mLOzHA+389aYPbQTscnI1sUxeD2oOJq5s11/xOZYX9+lkqpLQFoqcI3C4KXgM2w
4Z0yi0Any/OLKhgmN5mkHXIp/rVF4hg46ZChl8gPxboNp+frixD9/dzGh2Y8jrQEQtOnym2SzHZg
xYJzujIFAzwQytiYmEQLaTFarPv+bMlZ24Kuc95omxScK/RXAmQuuMLd+f7TC7owxi2oGwppbDPU
sLMR9OBgPy4Hwdt0Zd8vLHBxp7EQ68oWy4kDdInLkw49e6J715chMsL5sJxATI4yIwWVIEI6fivT
w2SJntkrIfRiKbwLR0agpTFcWAYwLgN+CpVBfb4ph8frq/lg+OQCKAyBpE7B5QvFPS5fmad0SqUS
bmyYIN7JNDBHzeZtblXvs/5WytOequOmk4DMkbXbSZmdRD2FE7WLuN/XluooLd5iXQf1d/1e7hOb
yqFT6BJkMIeHGHLLcdm4RFNe9SRwc2ilGWDKiKFD1/SzHY3ClHLl1GA5uBBQOAbMne90pYVeh0WK
3WEUf5In27FbojT9TcYQNOOFBJBijASOve4Rf2xyWWXh66kJ2DfaoBCZHArTNRSyTSdTEKPXsiRW
FGOsl0hXFooCCTTXZxBCoVuBMSGkLMqPbNi3N5XbHItsM5/iA1Mtw5y88VyiBywIFqtflrURWR4I
WQPOUcIKU14g3wXIlSTqYQhH46evhfXP6/64+i0ZjgPJEWNrYff9WegeyikfkwJrnMPHybgP510+
P183sZIywDX+mOC2KyQhpIWhq+fI/jDssjzZ+b6PyrgPipoqGVBqUjTR1q0vC9L2yNXBUMfXtMhY
VjFlW2cajvnQvDWMe16yo/dEcwCGByl1CuBnlDh57F5f7XLbMLQC3D869NC5gBLF5QcdQ9lKLB89
+oxWhWcR0u8mVReC6thHuwwjl2ZYPDvbNzx28kGJ8D6dtuoDuSswY92ccuqNENOsPWPr25qTgOoA
Ogmfn8y5NM25TBmBS2PIiswp0id0wGxZ/3b9Ey4379IA5zDBqNA6DGAgBinaPM43Wh245fTyF1ZY
XQbapyu4/17N1V6WYKVKn5pwsrX5ezW+X7exfAtgJWc2uF3yCakw4IQ3Rzco3twn23hQnZaGt81k
2WkY2P0c7iahAODKB8RpZpwGyJZB+8aFjkTPMDvZg3BZ6/reJdQsj1MbUye1AuX1+gqXh5vJyKDP
CsE5Fim5FGBgQOChBeRMC9CRz24j5USN0R7oYxYmT9dtrZQIYQzqTxYekIAo8UyIDQGbdNzhVDPZ
t4+3x11ysjC1SbYZhtKF8i4rZxn2MBUD6myQdvOFO19Nw0oCJ5FT+3VbQx88UZ3CHALRy2alQoiF
QdkeiSED7/GFukzOTFRHarYwNlMEdcA7Jl+tOW1mgw0d9BPTbo5R+99/vkJzaZnz0L4Zg5GyxzaC
yVNdVLnT5r0piInC9XEhY8gLpWlGYAUbkHKHYNdopkMPcWgoOpFt8wTlhfgB0GOw03x+bpmtDxNN
AOii9fThUmdxUq5DgrcPvmydBU9RMdtWAD2JLNkoBXm+7p6r3nJmiv35mSk19CXTLOGdkHUKxmyj
56JUeNUC5oow5cY41fncEVwrVas1+IyKfyqKN139cn0Fq/uEFh1gEMgFlpD7Rs+KGkrKbJ8sBKhn
6jXbOLctw45D2/BY59rsbQOa25j3/XR/A5VC/OWqoeC8Qfb68vOFfg9xvB62NX8bd6eENm4TT871
Fa59wXMj3NXiT9LUoCCZOhOOstXptqEF7nUTHJ8x8IXIpVSkO5hVxosVvS5uIUpYG9IwgRk2JQ9B
GR+kuvllqfGN2YGMNhi+oit5ypXwNRlMwQTHWuD/QJegkQtyBv6N3EhFnya1BSb6EPp4BZm3kprf
D3IgqHGJ7HBPy1BS0jGYM4zOdsF+MCV7aOm2SUXVptXdYmCZfy2H+5La4Jd9X0azgwpoSmrXV1SB
P6wsBCwZjBKBUb3h/XK5V3SUUX1si9SpQBdpZqU7UdmJ005gZu3mOrfDYzUxw6UElgo6gnEjYzD3
RTqheFUFB9W1tsob4t9QHkQPiJVGnnVhlKu16kSrqtYsU0d/kDf5PcSA5fgOTCRbaZO8om3S3liu
qEu5gtS8NMq5xpBrSp6NMMoeTWiq1a/JIbybMIyyAzoFkgjqbgSLwRdplx+CjWh2biUtxpJNyK6D
lHn5nEmLoOsNC/uZ/fbbI2lqr2nv1LLYQNjXE9GorvTX2Fr/WOOiSVeOVWzVeYqWpWEPbxUU2Bw2
KBi60n14J39DNR3zz2mEuUgQ50IYMt1mJrCrokt8LW5f/BDOjds6AoAtzVLkDyOEWlJ3/uHHN7he
Dy3mQEEjearf2+DwFyH73OwHkv7sxptpJWdVhK8dzCcAPp1e7W2l0QSHZyUKYCctdFwwzIfeMOfG
RVqYReFjcXqon/pWf8xkIngLLKs/2EgMi6CkjabIAgIYQctUmzqYCP351chnN4rpNgv9QxJWguLF
2moUrIURwzFidC6mlSZJZaSx4JwYwr2USb+BdRJRiq76w7kR9iPONgaM06PplyaIwT318MFRG7tW
Zpc/esg8Mrkn2tr5CfKwmaiDtbo83HkgNAOLArLmS8vVnGpDkYMTZaZHDUR0c/B+/Xpdi9gonSGh
+5i94tMEuYtN4gc6YPz51tCRHrdHYxZN8a2GTgVqr+xtAxAVf4e3qppONElxh0NjlkHsggcDwHZo
H7GnBmSXjVfRIV5f2B+T3J7JehEZdZCkTprFm7S7D3LZLua/ufDOF8Z+xblnYHMAMMDEahJlgV1F
XWxLbbQNa5J41zdq7UyhegXlMXAtoG7PeQJof0wj1rBRlRLIm3oyAofGpr+rUYfCa35QNtftfew8
VxJBuQyjTBLU26Vld7vSrTEw/8Um09enGABJ6lKv2gZb+rPQPKCHFQmMMoAUCHnx1z3mzDp3F8x4
Y7RmxJCteMIFuVvrXq9g7hMAMY9uxuCuacCsLcLVrh63M6vcR5apqvRpBqt+2DpTD6h4sBd8VoEJ
HvwOdTDSmylOdA2qhwBsohAbCu/YURi91ulCOz2NfxMj/6yKbxIXNEohk4fTp5SS3cuYS4wikbes
LguSeAj3qF8vmvlpjeodIQiR1pPxwsjw0PjZqXemHd2D49e19iKhQZFBdl7OTl7cgVBpCOUZgWv0
6irE/SJY05K5Bkw8YCz6kDDFM4ofH9DVKQ3A4Azepu8gjsbEMdBJsasOdvOlOAXbtmR9/duOKeKB
9e6xJn9TG8SsDGNT1oGbQF3tcpFDV6l6TxuoRGKEdNYfprQUhJW1z4gaCTBDuAXwUuWeiVJIh1Kq
KdxRjZ+zMLiNNFnwHUUmuKM8ESOR50gGrxceBZn1iBEowZlai/UqqlgamzHC7A+XBBRVKXWlluEz
IV+DcMmOVXzaHZO5SO4Vz/wRuCKlMsp+NR8ez22yVZ/5X1bSoEO+BpAzWIEnywEHXPgc7EJ4x3cM
Jdy0+8zrIZrYuBOIVMotaOwxTO3NX4vSzjPoqWHoTzQNsuqxUIXG6ClaBEs+BCVqk7LVE1AbbcwD
IyXoHgHjvf3A0DutrYBtY19A4JBmduAipG+vb8TaTjNyOgNC2CjX81LyJYh604IdGL80dpHsH3ol
er9uYm2rUYgFGAwiPcvp2jqhUWu0Uer4SnDIy3nTmckRdHIil2Ini9/ecztceAH3XhWk7ZQAVxHs
CMQ2k3sLLAQsXemxwX/x4cBAytpjBtod/OVe910kKw2iZ54VdjbeyorAALu4FsthgE6oQgHBw7dR
AEQJwqlp/1kOE5/Stuom2YhgIqsO+LEClGx0Jsl4eSpAeKU2fVqzkzh42iZ3xxumqtCcHkE0idnT
AgQOFnDOTilkmVwtCpzZ5rUKia6EpcVsM0IAIjsa8vEvpTc7tR28FKU7/BCdN+YE/FeFTjkTK2ZV
UT486x2ZUWlWYZH+0qtjjyLzQGs7jgV1qLVzdW6HKwKUGOSqegl25krBLFfjZk0reBWufT28ojDF
KIMWUQUs8HLnIqAhWkkHn17tov0AaUDErgo4xOT5H+FFUduLXSzct9MklF5BcQBmxEXzwbAyS0Kr
G5lz7ttmE9pqu+kTGa/St7l6+2TQQLMZ8BLECwhMgZaNBZWzWD0xuqvWh62IHP1CdYgKSmr687qR
ZcoKK6zSi4F8NIsWt1A0oR5baLAiTzd+3h9AHOv6ob5RpNdqRhFWvQ1UakshxgEhqu1Ld5FSO+iT
e9d/x8JZ8DNAuw0mQVTilrJ9lpoWhpyOwLf5UHmaFIwvWPZ1E4u9w3MUQFxEeFAogBKD/fnZ9+zq
GZBcCTnsGEBDu9jgMvJqg/VoQ3foBNnr4pBxxrj0way1jlQUL/wkMdrxNg3T4IXAs9JDWQfW4ATR
kEqfDZewiUc3si5UL+QFV+5QUz0y0XH7oJPNDv9o9YmfG4vLDGbA9IErE1j05UxCYrWAbJghymvh
6CYWJEYrw1Gmzr2+XWtfEFU1GQLZOmoyfJ/P8gNa0RzhQ0/fR/DMWMVLnu+0rBG8bVY8j6JUiJYi
epcmJCMv3QI97BDcmHrsmGay0xLztktSgXMvSzH4ZMAhohugMgEufkCmzvAotRTYoFvrjv6un41/
qBwPheL4d5pDd+l7J5RRX10ZnjaoXOCOXpBvaxqRMNfRx06qyN8glveUGePv65u0bgLnFXUY1gHm
Ph5tWjTWC7g51cOfNUG/K65zwbldcwSQ5VBkZmzwk5+BSaMxGkodjqD1T1kEejK0ysvs4FfjXxnC
kA1oQFAe4SHmPS2AjGKPXCSqe3lC7qvr+0mBdmck4k5cX9MfU1x4aNukokUoJU5rdXaXFi9F/57Q
4SGMRLW4VUsYf5HQCMJLgz9GKUkg4O3jhiwrcxdIEcZlJ+tHTdtvyLcER2ktMuAh/R9b3I2vVoRM
GaDjIOGACtUwPbWa/0iJJYhzq0tiKpQMXIsWG+d0ZtU0cgtSdSezzMjOwM2d6uo9UdvnQQaV6Kc9
HKOaeGWid8ymiDhjVaHSqVPgFF3W7matcagsApCvHCIFHDcMGQmCtIUCRDmVeWjRAHdF+buIf6a5
yAeWmA/QJgBPIIM3BNrNi+r5HAE4hsCElK+DmpSy6SH2FiVbQ8LzSv85ezK4VjeS74jKmWuBj+kN
MrAfxtdQY7kMrtYoTyESD2h2As81H+d9+aTJTrhBN8SWHdnzb1DYScRUcyueCLuQUgCDrrIEfkMX
11AzCrsdDbzZep3CR2kWaRat+OGFEe4QN0mC9IH6qFBZ9XM0qTsjTV61urztmvBw3QspOzoXiaeO
JPBsQdyH1IxSTcYCQ0TqFhqjyp0sg/p08KpHawMcV78xHPUuvDVfTAzxeSCMdPRvxE0EAXLFUc9/
BA8K9AOT1rqFsbYIV9kM/HwjEnsR7Bs/3g8VjE4CYx+aaUOTzvaA/42pUlBDvU11HDWCsy3YQJ4W
0cc7CDdnDPhTbb4TaLhWarOfEyhjQLDk+gau5dl4XGJM2ZRBzbQQZQiGROn9Gi1R404/qE7mxZvQ
Bc34kbEFRaDQEj1V1j4lzrSKOhkeD4vbX2oKEgy1hlKPptp9/ExADxgLp5bWPiHFVA00BYCqRWpz
ecA7PMAaUmE6SullYueS9M0aoxNYxy1MBmqRwAHXrSHHxf2MWg3P56AohWnGE9aUNY96AQm88bGL
OzAvfXamHacNxCEmcHloMmGM43JVkxSSpGRPZL9Aa0R5CRisBnxO131i7TidW2GrPXuQDKqSGH6M
+AHpjLexw8C5ak61wMdX3QBQK8ZwhPYpf1nGVWOUPUblQR6wJ7Pl9MNj1P+6vpCVlxU0z//YYAs9
W4jqp0BJlljIDGG4MtsOMTRy/JekkXap6l63JVoPtzWmmVd1xMYaA5Sxu3k3Soc6bQThVmSE2xkl
TYEyUlBfxuy3S9VXwsaUG0uwNav7f/bZuAepUagEYnvYmi511RAsEhC2vf6xVs/LmQXuhhr7toFI
PPOw4r6Mk11Ftl1sHLLh63U7IgfgokBemnFdZWbqUNJu1FT/HfoNCBH8DpN2ZQ3ZMcSe6xbXdkjR
wO2DASc0GPm40xK0ONBOxAxXj/GK4FuqbvNIFmzQ2udDseCfJjZgDdwGpVTO+qnRELOV8Sj3kRv5
kZtbQGSKUsDV5ZxZ4jYKAhhZXA3MEq09bVa23XQzE5H4k8gKt01Zq0yYD8FHM4ufyfCjVwy7KbS/
2Zk/S+GThNmqjYJYWEqX3xuZ7JT9sU4fr+++YGMWaYJvBU1dIr2zQroZwm6jB/WhCjq7AgnldVNr
h/TMB/gcIU4svQw7mJqBqRmK41z+TRjA1Bm7o5GuLgD6tJ0aw6+wK0MduVUj27TfXl/D+r7/scA+
51l8niTfrHq2Bt+UnNK/aSzfBt3KdSPrH+qPEe6wzPGIUcgByxirvd58zXtFsBPrq4BAK4a+2TtJ
uVxFpyEoV2qPIKNLjqLt+tRyxnH/F6swWB8IzUWMdXG9y9hXzbFL4L1lKNmB/lj4IsKY1e90ZoFe
LqM3yoFEGb5TUIFaqz0p0e76EpbTd8hewNz4nzVwH4qEfZJpBeZbUWa87Y/VV/0Qv5pf5Z3/ii/m
RIyFU+9t6Vm9EdPwrx7NM+Ns+We+ZumpnIcsklm5ZEu0hHRQsNEGKMQkIiTlqkOcmWJ/fmZKI1Ed
RDm+5FwniR3V+m9dbzsnrUWM7etbpkHmDL11kLxxcbOqxpg0bCI6qm+TaNq0oyLaM7Yn/PsOFY1/
m+BnQwclzC0/ltmeQZl2G+2Kg79XMKQ5ufXDf8HgKLLH+Xk/UzwQtI7NNvlb1nP1XeUxAsk/g6FW
P0QT+EvQ64dP/lkf5/VS1hexMTYYbDp2XyEwAITStCmeFa90xIq7a+nI+cfkDgBSDuAzUuxXPkCr
Os7f43YA/AZU4mPVJLYUyU/Xj9yqJ7KHHRhM0UXmG5VVDwUFs4ZBLRvsNi3cbAps34+862aYny2c
BEKhjBkHtSJ+IA0sIaVMCQtORAeSN9K+16n51hT101yHe6Ko086SwcojV9+uG1722dj2gYkZ1VxU
rxeDMqM+yAbAEngQTdQBzZrnS5E3Rt1uLv2TWqbe0A82Xm2nTIpsTf06jPWGCPOxtX3FJYmsD9y3
S/L0vLO0DLQKELvBJLVtlCSHQPXogtzp2zxIxybNPtvCxLKBMse/mOgHEyh38CUTcvAxKyOFRn6U
Wv8GkpKb6592zXVQn2ctL1B7LbApRgjmIb3EQazpvTX/UND0NUUV9NUyHOQGcSYUxgLE32qFFg+a
FsJI46XPkJUv2g1UnZIH4jHhv0xlgI4+9aon8VlcvY0g/IcHNRwHnVMuSlMSDV3BIB3hUX1QfoLW
ycl2+WZuwZ4COElh2fNvdaPv0ofhmxLbIrjMms+cm+dyH8OMJgmkASyzrvYdAC0NGcDCcRvrlTtr
okxr7aY4t8Z+zdmV1KWy3mOoDJlW0bvy5HVE9J4XWeBeCpWkJGYVIga0Un3vR5CsK1WBS4pMcF6v
KqXRdDIWMRTTl7JoHlMVbCx/4faAi2MeBr091NUvP1QGEXY5L1gWZOHlK+kZhAV1jCtnzohqxex+
2hquHvQS0aUC6p7vvyll0aVRg+KbXNAnQFZuO5ncjVYlMLOS+2AaQUYTEcEJjXvO1ZPYiqpQRWNC
D8Hyop9oX9l+9wzayu319azskMZoDcEfgYfDYn5c78Jp8GNU3YJ5eiSkeYhAxvVpE6xpgJ4ReodL
RWySA2Q2xeh7zK10k/jTbTZJgirbWk0UNkBbo6DjtuQB6oNGBQYWpLaa7Ws208OoTI+8jQe6AR0a
5gBCO9iIRjCX0z4foFgk+EwdUaZ8Ryepkxkv+4ClPvU+610FoyK+jcpot2WsztXz4A6b6Ni5+a2h
4/93sxwycZ/3f6Dh0b8CDxcG8ni2zcGP2qGske/RGuoK6dtkaG5Ui0YeVi6XCytc1qWEaTFEBDO0
cnUKJMkxip9WY3jXPYVFHC4ruTDCHeUxlgaJjjBiteCQauvaaTA6YIOw+EaxIoeO2cGoc0GMWk0o
MbWrANsPOZD/I+3KeuTUue0vQmIw0ytDDd3V6Sk9vqCMZgaDMca//i7y6errplBxk/sQ6ShHyi4b
e3sPa6+FivBnByJy1qB6/+dJAwrhUMXsFxpaob9nu5KGW1C3P/Mli0US0OLP+BEAhc+uNrgKmjzz
0PoYQ/bsH4bY2lWH/om+Z2D9P7l79TycaNhEepBeVS/51RYz4moD6OMPWLxjTOWA6qQYHusniQVO
UzGpyB/pCMmKgvrPoydNZw9YiXrs+DC8T71Hq7jN6+E+Ve6eyCzsAHUMeeaSpwEaWz6KdbbMw6qU
DGpMk0ObQIzMZhgQE5l1FE3b+zF3en9rsGLrVM7e7cMjmReCyl7i2puZTIDvBMFukPYkebVcRTYG
SleefwwBYPoAStVo5iyPCdd1NbgVbCGmfPM6fQckE5A/mNwAcit1jefLd2FtaehLzEM9GOVGwPV5
aW6ne3U/A5Ntaoc9tVD/vC/TrTbIivtHyROYSAiDmshIF8lb1k8tglFE4639MJPAt3zaqLWsvGSf
LCwcB1c5SZUNHiSJLL6t3/s8GK1fLdk6Csb8Uxf3CobwZdClAnJpmVo3ylMgq4EzTtK+D4hPbxt3
fGNu81J0JKYWA0lcVzbovogrrUBW1dbuVolvZbHgYvIBMQLKZAYTfv5oqQFZgcmAEEvqdz+Hyvld
MV0EXe7d61Wv/f3OfjK2uMcVRG4kpziQk9WNgXKBx68t7anV2FPWJMPur88jwh0Iq8587uejkDad
XFBcIJQjAw8EbniKEZFSe75sZeU8zofRwElEqnRGkdA3ijs1Wmah3VbfqTSe9ML9dtnE+WDPfw78
/9r4M3D9wWnw1hGA9+FmaQdVhs01Zhsw2uB/B0GsjaG2g33PMHf43DyWN1ud1PMRz4XtxX2zRg8F
BA3Ov4+9vYrqyAJIFxJ577TBVFj+s91lIyQ3CJDySP0RyAJ5/WOsj9pd8bg10LviYT7u9Z938cM+
qBo9w1oDnqcC2sqcMHWdQpSp8TaO6VrGj8EYMACgDurisy48mZVCd9LLADjoohHMkLPGKrLF63lW
uY6zxy1h7JUj9MncIq2pNW/M9RnfMOQgHDZ/GcUGIHMtB4a2I1hPZ2J+/ayI5w6DC3AkcoCZ7jI/
gRIlcAH1pnG2dx7d/XhigJZvPdtrIS5eH9gELzMY/pboQslRTOmbHMGmD8BG1Qd9yKAX9sMZoMfk
/oZIGQQ1L1+VlROCOQM0fC1cehSBF6eVcW52iQsPA3xmYNTvBM1rwl8uG1kpRcEIHtU51Zl7y599
pi4KP/dyDPZxMepBKRIMYTpWRBVEzYd25znmraf8d33cYh1YOyioZABPCcZEsEAuVlcw1wCoETAv
ysuvri6j1LS3GvNr0R70MkHTPENcz8VmDKk4M8Y/8+uTF/ImQEnZjfpYRs2De6iu6H177ZzGVz8N
LQaluVkXacvrrC4UkFR9FvIDMcFih4kabU2DgF44tvWh0kC7kfX3lz/iWhCNCTe8ezO0EiCOxSVv
AbJNrAmOW7/ip/8Mirlf7H1/ZLfa5nTk/I8tnvpPxhZXXE8q0ypTeC5lakDc7JvkJhEi4MP3QX+4
vLC1K4BiGqI+E/K153qEekFJ1aPv7clbm75z56tw/qG3DkJ8glAPWQH+Y3EQrTFN+6pFBkcsXoGY
sNTo99oyuR7g7JRdqGe2tSUQvbIuDLvNSFuges/BHIVn9mk2wGbWZsEIbIWfgvOY/bUDAejaATHh
TLpBUGj4fLersuprkJ6i2DtUMSB8gWi6kGpVdPkjrfjGGcA5k0YBHIjpqMUOiqKcRDMPOOj3EHHM
gvLNePG/qHvxu3tuH+R+OlQbXmvlVUPGj7ENwNgsG0MPi0tFddkXDsPSyF7X4g4wyDRyIuNKs3dI
GuPtdtiqRQvMBXMCgsL18opN4N+cG5cYksqCDFy5GMa8tR7yZyMEjeDTPxCzOaghz4B2qFZ5s/v6
/PGsXumGHAdMXLM7p4AsRVNvfbdz3w8TwGHP8oLIvZcU2G6pEEXWYiYW8B+nKVZNYIZIQ2atuFnh
xr5RYV0c/Q70c3qw7RnPb8Fn+4sQesgouAPtDHMOxIp489pjqrpUYisCOnfAn80snCPKxpOpSZiZ
W3LGqeOI9Zr93EGFiOHbcAv6hK2ne9XkjKLDg4qq6DITsRqDamhAzy6SoVcF8UTRx5dv3bw5n70w
VjXPFCGow/dbTp3meLmN2sOwJbroQQaBnnw6Vs0XJTeKe2sfCT0TDDCBV29+YD6fQwAAS5ZT2KnT
NuyoHTnFqazLjY+0tmEYcsaAIHoo8POLb6T8uucQVsB9zjG0Sn5qiLQu75e5tmEEchTzeChQh8sx
LK3LfTPlMMEjEfUPSD/Qu4iLq04P8ltxoHt5ld1VUO4mByOGgPYYTIEe2FdmVDxunY/V34LyE2qG
oBHDS/B5U1GRQdWQIybQvG8gGQ5Ia+OoDEGK8e7Ly163hCYj6rPmeSkbpcmGp7RCSufuBTTATPqL
o09UDFt6vqsOcsZWQT4HI0WAa39eU2+ldgfalbkIjJi8ixBEzoxIE5gFZglfDCxsDUCuHc25Ez0X
aMD3tHSRTWpNTHBY1Pv+urH2pZ7vOzDkXt7BVSugMQNKFcHbGTIWgx1gKHFwl102BrnxCBHagPt/
D01Aif6/VpZpMSv6uqxTWIH8Y2SQ6xSdvMvrWLtiyCIggQE2JSxmceZK5ftjrrEiLBMVYUPD1nJ3
l02sJPcGai++PbOUQ+Ho7AyALbVIM7wo7Svek+5oReBP2pFjBqrAu/oFBL9RetAPkkTmw4bp+Xgt
/SEchw7eRRyIM8CPX7We1fmICFhcPdtI8K9K6NHRY23stb1zqPfpfsPi/AKfW0RqhkEjFBaWJa9p
rBQG6PCuDNW1PhItrMbhp+u2R4rnumQq6LvexVSieZ9LBRTBFoJ2/mDn9iElaKIc6mE44vOFG0DX
XbRTkoda3kd5PcVV9sMDqbFL7qnbRZdXuxYrOAh7EGrNmKQlMsJFkiVtjhjPgdhjr4aIuTtvRC7c
DEHe3UlJw3HaQlOu9JxxnsCpMPNy4bX7k999KJJgRrJBxx43PD95bSiHkPwWR/RZdmA4wGt0Dc66
O6MLtH32I78aDtbx8qJXd/iDefPzDntSG702xRemtDxoNVpbEo1tp9yZlYtu0oa1NUfzcbELB9oZ
MjVLgsWWSgb69Aa1nl0v/5ozCHHlRyuzm/i4peBCqkkDKxW5qqACVYPBzNpQKjBXL+OHjZuX+sFI
YlmVdEsYGUNnr02gg2gxJcEP/SuSkbdiT09uLK478IUaN5CYeAJgmuNYHS5/vq0Nnd/GD7+ClL1G
0xy/YkJdfTLsoC/qoPP9jauxUpGat3QGRaD+fc5VNOQZbTUMTc2RRRbMJFNGVFxVT25cHxR404tX
cpjJxS+vbqXkDvZcTFkjgkCYeYblAeNIgTwI9x/8nj9ILA884F3QHJso24m3y8bWtvKjrcVWmkpN
cjKQ/VDrbdC9oCr6UOu2MpLVc/PRzMKl6W2bOCnDF+O7ARS9LBx/g+3V3Q03Wkj32ZHcJqcuVrFz
bYU5qBW+YJzj/1CyWamnYGsBF5on6aHssOzqduhnG32Jd4y/tpjs3c8sEgIyLHLn7s1IPwC4enl/
V6MnFOKQM8zisGRZhQDsJrH6Bs8XkP7BZPGnRjUxhqci4ZphkXtBS6djamSRbKYA41uBNLtrjDtt
BQmzS1s+KqCZxvMNxkWg4BY3V+O9K4WY09xiep1k+lqjVh/wFk18nDTbyH4nrrphdvlVGs+FkR81
EJMjfw3IMOx1NMtAVh3IPA2VlYVQlAinxj9x8aDIe6P/RAv7YFhDWDi/26yKRx26qo4b+H4fNV7f
QuJTjwoOsuRuiiRFEC7NcKzvraLe1fU3R2gHSzbBWKv95e2fnd6lVS+Ot28BkNznvh4WRhIm2UnL
q/ivLaACiMAErW7UPJfRl8551xgJKj5zuD8aLNDkuOEQVhaB4AdNonkcGdiwxeUBV5OnVRQBXsdu
8uQ9MbewDvMuLHYJ0/UYELIRaGEOdXE2dB88sYPEkHhb2ycbFBMzkt77BajaxilcNzRryQMVA1Kv
xUtIIcNZmhrSo56hLQ+dszQY8vEnxjiaYHDcf4jwsa7/mps39sM7ITyI3E4DpsSyaTxJp713e7qD
Y904AivTu5jYRU8ahJFgwDzTMSg9pSmQoBWhdVs4Abkfwd3Uh+CORXv2wQJzy4P9zJ+2cs1VszPR
A3wI4kRUDT4vr1RmSdk8Zi0gKp//NEEfBkGSyNrX30CPe3Cuq9utLtBaSRAsgdA+w4uIMtbyLApz
7FlTpv9JBueu0zS3nbKw+IoR/AyUfelp67VfCdY+mVyUpYfanRLLa5EAeFOklfdtbsSl++jNVdat
yuraAcVEIaBOKCYgOl0U5wQGRF2eAAU9yOLrmGYA8iIpbBCM8r8vv4D2z8cf0IvObdnPH0+ZaWvV
86W2ExFNDJKx0P7xS/EPvuOjmYUDNAuu55UNynYf8zd1idZsuwHgWAtXZvUCG9P+cFLQqvu8kjxj
GdXmFy4/itMAcbofc/QOCoh/ifvmtxulU1AKnat2gL1RaFCMxz1j06ul3GNjGD+g3rbBm73mbyG1
ghI+RKAAYFrcKzzQzOwrhqE8oPYCUCTsnCbfamHN33fpcz8aWfgmNfSNTyCzgmmP4ShpG1euGYDh
dsPjrppBEoenCV4XHv7zx7H7nnhlMueyqfWU5PyBdGBr9N0t3a/5Ei6XA74H34AwtTOrIn62M4I7
O0WonIedBECpqk0TpO1yCmttesv18qFwSxrTOtmYaVq7ry7GpyHvPQPAl+ghJcmQ+T2Wl/j6HbfT
FxTfYqO0v/UyiS8/9Gs76UIHBAEUOpuI5j6vMG1HRsDXm4NJpw798VeHQYVsi1NzdT3/NbKcMsnS
1K6cGaBKIet6zZyhOY2Jw3jQA78fujXG+i+vasWgBQQB4POg0AAd9/K7UWEpLQdqo03z0BXGV1QB
7+Qwvldl+evvTRGCcW18KhScl761NkZNG2stDzPgc+NOqoPJG1Ao1rm+R4y8kXTPn+PzgUQ5DOBl
gFfRJzvrzupe5ivNsIFXMPRowlBECl9LqH5o8z5om9hM/cAqny8v8dxzwChEumd2TfTczwqXpiKD
AcrIsEigJxzQyWujCjLND5fNnH+0z2bmWP9DXFNjXnBgIL4Om8LbNWqfd0MohjJIiw3fvroevPL4
WLOey/LMc8+BnCr6tLO+bjv9ZOXb5YWs5GNYyUzmjQFhsLcsw4lq8v0ibzoM1u+t3XSDWAJ4BVCg
IBXk+/6gb5ZjV7cOHE9wU3OTZXnePdrZiVbiC1HNUWicog6kwn4QTVg50j+iypfSjWrFqkkcQ2c+
kLC7iClQ6fK9llkgsVBUBBSloCwU+YH2BsaVXX9LxWDlm4GREbfZcFxUD5Yd1MnXFe/lrKWiyE5q
oPP3N67WuSfEOMx/LSwZEX1b1BalULVKZHICamfnZyoa2r/nDoSnM6ANBooP3Ce43c/HfKh7o1U+
MI7kXmXAArG9H9tgy5xn4JLrbLfl4VeCW2ByANaHI0Tr+SxHRrEyhywHFmYH3n3zrTignxgiWYko
CTsQUmebGJLzrcTKwGDuAsKPVtyy2cdB9ZRxhtk3Vv80m0cvIWG+RU2zUsaCEdQ70E+EazrjRCSW
zBPRYVkotu6lCNqdfd380uJhZ76OJ2cn3mfNA38jilqB8X82u/BSjWlWTjtWPrAr9FBG+SN/zHd4
qXdeG/ixf1N+sUK2S68a6Al9d9+2kF3nEcln84uXrcKoc80otrYn+RUBJ4+W/jTKJyRqR0/yo19l
G0/pSlH7s8VFSOcnRAGAi332D+aVOJV39WmuMJW34rv9oB+Lo/jG7tqr5lY7buVl5znSZ9PzOfvw
IjhGpyplCRD/9FABElCTgM6vGO5GCcR7vyXcd/62ztZ8dARxaAFKWhQk5EQqbuuwlrqYy4AutOmB
UgydXYR84aDyG44QyeTORiy7ej8/2l1kghj199yswSd1H7tT8rs4jDfNPrsB8Pgeu17H3Q0e3Y0X
aj4mn+OIz2tdOKEGvXhuQA07NNRd794V3fc+l6DrscK0ePJyFdS9ClVy4P1PRfSgM7doFv+k8Rd+
wZKvYWJenQ8mdrv6TX7DET1WT+oL9hlvSSietOgfRoGxZLCnwvm6QBgty0E5yKMGYkPT0rsZ49nt
0r21H6P/G4pupTT82dr8fH44upA1a71ymhU0b4dnuQOp357uciST6Z3+DPXdPwBQCCCQKDuiJTSe
pmN5P2y80SsIYrR34YdnWgFMbS3zpCnxU8ecZvApIYGaxK5g1SuV9jXj1k7z+kDUw5XVf3VaGkmh
3XgavUGV66vv/9BrzNEI/2ArAy2ztqZBWv0yuzZmXh5AHQnkJBaUuNN2gwPnPK6YEeMowaJTgBdy
OTPXeOagskzHsPFYjA+AHI+H1BQYgXUBfR5Gx9ttXIU1gwiaIMEyjxifJVs1WGhtR6B6V2aB9dOm
cQpA9w5Q6lgD9+11/+oE9ReoRtx4D/9gGQV09CdBQosEYuHLtczsPAQZeDzem2eK4dRKBloMaryg
+6LveDxF5VX2uNWIWXGqgPC5yC9RqjTOtM5Ib05uaugVhA2mxylHqp6ZYWv0sXD8I6jWNnLZlQfL
hA4kdhed7vOyg8YI17mUyFh8+dBXVxVq1VQCvVV7O8qOuUX3l7d1dX2AH8OTA4l5NqTItTmBAh0U
piEL81l3Ou4HOUBVX7OGpI+j00CIeNbl3BIMW/No5ox7/l/Di4cyKfwBWhXY2DHEEcJs07N9nQNN
UAYSkq8q0A9bn3IlzvpkcfE+TqPjYlwmr8PrIreeOXGfo8t7uepAMJmC8VIUjebs77Mbq5xudMAT
WWH8Qe68vRn7EYD5bgTyhh2NzTdjb1/VfWAGWkgieSXBAPhvoGQAuvAuwzHMcP1lzAwBX1u1EpRV
GOumx65v7T3q6lv9+5UAYMYjo+mBcTv0thbbSWytSRs5ofIskM+7Fq9DrRLlIdX0Y+eVYKO2oWTk
35FB22pzn6c3gHuDYGGeSCLAoixcgRgmqwcmZH6PEWMkWZCon5c/5UpSCko+1LBmRlGg2Jero63A
wv02wVuAL0lihqy0+QHOQxEDM7Y5gnC+IgBd5wlT1E7Ral76cVqI1q8qBYY+Z9R/o5qVvgvLT/6+
iwSgMBwL5CxAg3HGk5pU+TiqWWi+TTooDziNR35xSflGyeD8kZjNOCgaoPGCBS3uwVARU2QI/UMu
K++Zdgxzp9k0pXYwlUl1k7FiSzPj/G5/trjIM4Te+qPowL2ua3gMLZaUhxwfcH6G8VptxINrHwv3
Ch8MJxB0MIuT7xQjBTANyfxAaBqDxEQEhJdPl0/gqhELc9dQxl45gGjH9e7gGEjYamsU4TSOyYuW
eHTjWd0yM3/KD5EXiqpZORKEtqPQeJBoVn3ivmb+PxezSBaYnXd2hjwwHJ1Ov0EL0Do4rPr6DzuG
yAR1Pn0GrC9OHaqKWefV0yyQK7qrRDHxzWMN26qWrh41VI1Q4yMeynuLtXRVPVa1sCGq7dG9DmTk
jd2WwC2Y8ufl9azeog+GFpmOxsWE3iVeSNwmyE8nB80EFqzTMeo7msLfuLOrBwHe1CQI99HIWfjU
UupipD12L++720rpKsCg4xaqbd0IckaMLkBxbgn5EqZFS5LjUNMhY2pHLJbvUG339Y1QftUOeO/B
BeUhOlm60yqhYMXgWIyuNZxHXYIGAQTkuRv+9Sea59QQN3kY+DhDNrdkEiNXcNsOWg4iGcGomdL6
plEa33slaO8um1s5erNePQgfcL7PC/W1REbe6VhWW/a/mZLpbaoZNG4EFRsbuGVp3uAPbqHjshPG
nP6pbkpjqyoBY8bsTEDTUf3DohA9YNgMf86BvqIYmPtnaN/T/LhJxftU6Q/pOLxe3ruVI+GhwDZz
P2Fw5gwha0yaaFwXLkgNQG5Gvc7yLDRqY0unZs3OPESIcRlMKZ9hQaAxWuUNH9E9pqO794yB7WUy
/L68mJVyng3QJFQXQEgE/ttleNLlBkm4BsIcSKrcAr84xNmB7avwB2sCvQkIpH7uzKDdbxXUztMF
D0bJDHQAyf9ZAOHgcDqjh9AyY41+GCHSAWnCtstuND4lN32XGNfESFR8ebnnnnAeTkA8gdBlDscW
LredsraqBHr9bWfRIQZyqa0Cy+D6d8ftMVE8FQ788WWb59/xs82F9wUdulMVhoGET5AUDVp+xbp+
A0q5WBcWBJzI3PoHyAAMxkvwhmVkWmd1lhU2rXZl18gsRzVGBuvlMdX1LRT64k7P1sAtjPAS3w/8
Osu5lcQvK21E0Tt06I059HHP6zifpg1Mw7wvHypVsIL8x5/PP+4YksrFO9K4tSaNAl3fgYI9ztWK
QFTuXiuaN6chrxnDMNfgbaFvzpeG5ByXG/rQAEedTYwxvcZtrlsY9ZwbWqfdLjM6PZ6os/FKrhkC
IRJe5RkrfaZDIoUUzEQPOITIQOA1LJYp0HCbaK8lngISABBaw8XWCQBFwNsvYhk8W7WnkpGBgCCB
7o31RVa+e43k/LubD12sD3pgDqV7I01uBKitJUclt1L0xQ04+w2LmNoQrmq6FFOFZm0cylr7Yab2
31G3/ccEPtzM82OhyrK42NPMDtkxHSZ8UPv4TD10NrBSf3WT/xiBowTk0YSFs55zUxtWXvmqQzay
6xgLubd1s5bFjDMTi60qUPTvNQ+N+U7qb+NYHe28B8w7SR7rzDnZsr4TmV4cpoF+A/j0IXGpfXKs
odolqfg7v3X2U5b3r8kdMrhYLVhev/jadKW35v3lDV08AjDhYcIKrUzk4HiElkPPlI5O73iQXre8
sUD1pmdXbGx4aKXFt1Z2ZVwn7vfLJuE9Fn5lvhEfv+J8Wj9EJL3JdHvkhRuWQjZ1YDXczB2oe3U0
gesstISHQKSUeRlQA7pOIOu21NiD21oiGz51pGbkho/U4eh99aUPFjsl3aBK+uFm8HvgVfqJ+eWx
LUvwAvmAXuyVtJshNAswOgZdKscyyDVHyhMKKtWLbZdsDLPSlf6zqGUq66AQUzLKgBWtwDguMkQ6
TUFWmXUGTv+2L/I6KFNFFAtatOmqKshZ1utp4I/A7Nxlsi6LF1p0Gb+mZs9Rbm7tUXIZlHY/6iJw
C5Cd9AFN7Kkrg0Ja1GUBtSsObv3Uyw2wqzJXibQMvLxmGgsEMSdfBHhJ+sIMJPrM7rHDzLB1EH1D
BcUIS+dr4EJCLS6rgozog/B3FaPS+aUy5vE8JEXDQYDrFGKEUIVC6gNFZWOYDlln1BNwUaQwsjuh
KL8f7NFL33lbdM1BYSqVQ0nOgtPQ7IE3UK4Eu713W6u+pnEtskG9E9xU5whgbu1eQagtObUD87v7
MberMipBeEFvs0ZrtAAzGsYEhirBjEdUhGgdI0iuThz/s4lLmwj3Vp9Sw32G9AYrSeBrZS5iMAql
T106j7CgbNxXt7ZmqvTNEZX5aGReySOuMYtcZcotk9CWvqEivSqq4ojAJzGO2cAdsYMDrNuvudkN
dthK0F/sEps2Pwn1W1lBcqgen1o7w43Dhy4yIBXwNZT3BZoOib6TkikjwdyfZDUyOAYqzDoYqMbd
97xspDiOPc1BtahmtAg4dkj64EyOjd/BUQF6b8BWkYEBOKel+gmsrOZGKKtoDyg6pBMengyagO5A
DHZtqU4T96k/WFOsF32PGEIfvbfRn71QDTJCkKGrgtDAStxqCERfu8l+1Grxw7IoxEUdFtg8PXll
dlTM0XYkac3vidTsJ1Q76V0vffKFoUVjRAboRW8x2zsWECTPKv2r0JNChRJFEjssC26QXyody282
zSYFZLm/67QZ5uthFvi9QGMygY5CZ79pvd/fcMx0gSvIx6TTI+p5vhOShNj1TvS5lQZSatlrk2VJ
GUwuLkxAM21gEfX4NEZONbRAkVcTjpNmdRITAwk4jQGknMqfQjjSCEsqBN7pvh7vk1STB9xjZwB+
lFpJWHTcispS+HSf1oZEU4/63QNx1NAGDjqbRsDIpCVRSUqMEHtp/z6InlSBjiC0AELPoWUgHKCV
g94l9BUC8g4oZkjr3+pGYt5UdV2/1AWrrcNQd+mj6ZXwimb+J0KpcgjuGmRiX+t+0KDNnCvtlFGm
QGVtlhBpblo1YKK/0DDobuROGsJXkGfiVO5r7cvWe2JO231DDCyMg4vTh1QDtQLnRhIqi70N1bd4
EoRakZfOoD8GkNLPemxIiXlN4JWihAzji7R7RWOSdsoO4FhyDEEIIh71lmb2waZVggckrXJ9N/oZ
wMchaxxaRG5ZannMHJrTPVoFdhvQstPScOhJk9wDf6jKqO59AT3CLL3DFkKKSfk0fexTeNtnnVP4
0sJq2xchB+sJc7LjvaHpxTvJFX1U4M15qPQRNCWpUyVumJqQJwkKZasXKajhnvKKCXolIdBqAA3X
ZnXsd5zke/iY2gvKXB9eMSbrVKfRdLTHBpdAhB71Cy2YOoY5obLFlYxkR81qB/7wHJg6rTCe8qTV
LNCH2OC9sNKJGPvJz/Mp4L3qT1Ja1ktZzHTjYLPLxl+gULfIcTDkxJ9p3lg43WXhNZHZFj350vLO
xSCkVU/lUZu8CaAVi7E6qjzhPicIKetQYjwYdes+G4tj5WhjusMp0rMTTnl7W5nudJ2Zjfia51DX
2fe9634tNAUVH9sZi3sFJEcajByw0WvRa1oToi0I+IRZ+czaY/hYryIwt4GlsLFy3b7KKAEPS0t5
NwQYQNMMF66KibHDEwrdrCgllZ2dytQSblRSa+ge4E2A0A+Awm3uRIryKXiDW4kuhgtKAYb00m51
6NYygrJnaZUtBpNadQeBLI6PPYDLKoCXmWSoWV53myY1YC2lB5BmpNfJ1FybjcbGuwx/ne8xagpo
T1vLikQqoR0/phC7f4IwwfhF402CyS6XwkM1o0BPjA0TUJGd1EozVKWDehVm41HgjUaSZoCPtTxl
oBrIO35l5hAcCOo0n76bZd6l1zjRnhZPNslicGb6OYu5QkwhAmVR9sA7pxZfURpX6iUD6R3d11bW
dmHuu+WLng/+g2sqnSDW8ZvpKnEbXQ+aTLUYzDfMooiS3EpolDXQVIjqrsnrWwBEuf+eNGXtxVWe
e/ZNY/jp9IU67vTkN9QbEcRzBu4F18iriOABwz/cV3Ap2VB69kFKv5M36DZmIRnx4l/ZeovWf1N6
7c4BkbIde60ppysy2M1jC36cPuwzsMojMSYDTYJe6t8mXni/jZKIBFPUiHrAKzjmL2QCcWzY5pNq
9g4dECoK1eGi5JXkybM/trLpgtqry2RfytZUEZys6HYCsJZsn5Zaf03ogAQcXdDBvabIvXEEctQU
v+oWbzjqATItXlN3aIr7tGzrJrIQnJSxT/GxY6NiZvt9tPzftbKYc5QDHO7LhBiiwXkC/Aqhk/Ir
nF+uIwq6KXDmvow008mhVhh9PXqCD+yq6Co8un42ZdoPtx30EuHM6Gv0LbNShjNedg3LMOOvVwSv
ke5zvi/8Um8fBqGqmbPO17AEaHE68LWZlRVfIMwDuuM89TKMMCUuB2WQhgrYned1aOE14MVJQ0/v
0+akOZrfv5HGSU6kwrNzD3KgPoEbcFllfUVBvxVfXHca2R3KN5oZW2ZiAMmoxgzzTV7eA/Ia+EVn
+U/OwO1vqvBGvM1uXwz6VUWhPB92Kb7o6+QDRxOOFbr633gq0FdM0I+F7xSiRhTajd/Qe1FAIMMR
H9LcS5+cvpAg8yiU/2OUwk7fspGjKTJlBhoVaWoOLM7x1+kesgp+iaDMVteCev0dcwtwVFZlbzSB
IVvOX2TDZXZV515n4adLOtaBDn26CVMEaWMXjxTJAagVbNZWR03HBY0syOM82qU+stgSTs6u8pQn
RuwmafcF0rg4VKon7KU1jLLfK3ci8jjNkNOdYYz+FSO10IAqsLr+G6upX7/ZrMvdk1FhA2JqywGO
Tc9HbTp63ALhIZt6szg2FA/GdVk0dn00pec86RN03jqTSXLbtrRuQu5PFiWBaVdTFU2qcJw0ygzc
owl8tsrQH6ciq6o3o3dxQRrN4huFx0Wf9D8Jme9jfhQ6rBjVmUsKHxIXoaclISVuWW39Eqrd84od
JUjgbTehsTNIAFqc6eBOzT+kvTNOQrdQX4LY7CIRzOD1MJABqSoUZFQWNqM9Ra5XInfaSM1WEjMU
k2Z0MObzUfH8vL6EdRN1aY9xTlTDb2qbfEekkOyb8i8LS3MC+NHOoiBH8b6V8EddmCDvyVp+lStx
5I4ZKDJFqOlGxrg1uLmszy1NLnBfY2Z7De3mCkj64vNXYd+CRSre1jRdqbTMlO8+yqeA4J8PaDgc
Q5KTAUeMlypxgQumG5XGFQsEDUsAkAGemQubnz+S4xR6XdllH1Yg4zU4D4otWu1lZQx7BXYXTJWi
gQSd3mUpRwzgfcScGqos9ItRmgdNPICyZH/5rK18ECBy4U4B00JfdMkkM40oYXaIccJyYtcQ6vta
5u1ejohEaL0JPdbPDzaGFJDhoJoJ3Puyn2iPGrrbou5DC7FVwJIOOT3d+ZJF8JsPXW0c8dACEuDn
0On5SzL02Wug7mchn0UnEwJaiwJgwWvDdFEfCIvesQKWms9CdgiEqi34/dqWzuw/GEtGvdFcgkXG
pDOqEpyqoVvap5Rbv2lNgDwy97QgXy9/vbUj4uPjAekMHeUzYpyhqR2N+GYXZjz5H+a+rLlxHMv6
r3T086AH3MmJ6X4gKWq3LFte0i8MO+0kCG4Ad/LXf4fOyipL1lidMy9fREVFZTlNECCAC9x7Fr/H
wOY0WzmXHNlPE9DITqEArIBgYkxOGKcdmpRqq0hUjUd6x7VYsVSRE2qSm4oWfpOImYJzw9f9+ry4
jvJhp/Iuom0HHampxrPj24Res+7b188/rfZgMhw3cDIZBHeIUjI04Bu7+Ka8xt0VeCLLwz3D8TD7
QLn8X/UJSHGA/PCtPs0/BaJNpTmiSdRd1tVoL5z0kiDAKZT3Z7emWhmwIhbYGCfbK2SwETgKHLdA
1vLyVFlAhyDIm36h9/m6UXuf4uwBMT230/PIiy2+pZbYh2V2XYXIvnw9yGc/4qSyiD1MQU3tJIwR
+PwxSTg47cIbxti3KZt93cLn6Y+v+KGFkwAGDCdN1B4t2C3/xtPkO7To5hlHVfXrdj4fOI7bORnW
HqKUpjlgWIfBBgoLw9uOgJ7uQxH6tbyR/VObWBfaPNc3lCNRcMdsgSDnSZu8Q9zJFVJ7pLt1ZLgw
yZqS30QPvM+XD41o04b94STV17hR8DpCEgdlLlCr+z2ODJfsZs+N3sdGTtZayw2clis0YhXpzA4h
bEK4W6WBkN2qUXN3jL/rNLwwfGf2LKgsAkg/FXXxr5PJN4RA+VaZMw0fRD5MwyUjUiZ3dlgGtRb5
Q3UJoXV27X1s8WQyVhpSM2mKpHkJz2eQkZwClJB20XrWnN9kr8iaxgBgfz0xz04S8OMhhk6nQvHJ
JJFhX+bERC/tbEiheWFDFZrJTW7al0o+03h9LEJOGyawH79ask5mSsiSPmmJXXvJqD2EGXKEcB1K
7CqoU7oUmb74P3XsVO62j5TMhpZejY1Md2V5hzsGJKEuHbTPf7MPvVKP578iEiSJTfRKnYMLFa0h
5QhmkrGVG9vVZuoi3V6KAv9Dk8CXo95/RrqP5YU2tAQ9i5S5Dhiyn83aB8gLPdqN2zhzFSJ6l6Uj
z8Y7eILj0DURA1FrOu7oYJq9MeDO7ulPzq73+4Pcc79f2BvoRTwn15HX38W7S8yvs2vwQ6PTQenD
7tIqFTJCLRqthiEoh3IlRO1XJd+lqUkA8HOWaSmC35842DQnkxMAhj+pQHMQpq26gnt2r8u7dhhn
2lgnqOc2l5jmn095ExoKnswQKYZGyWnJzkj6jHWkrj3OM6Qx0mxWgZLqUj1+MBP7t6u6aEwDeR50
xzP6ENSKVCkSmAIkMPxI7/Xogkr4uVD98fknexcrKQB+DQqOgl5DC6LK7r7+KmcHCyQHBTg1mIqd
cl+qqk4YGD+YfumclRK8vOc6hYIHNsWvGzrfkb8aOplyUDbESaNCQ0yHxBNBGSr9TfmT95gJ27I/
+3ISWVSCBBAfMcPqHpmRVdvZyA2mua5cQzteFhfm85kOAaQDFzFUhbXPLEOrA3XBSIG14wa0WHm5
q+1LwgxnlinkMkDoRkVpgkac7A2JoAMpRjTh1A95e2+W9yNgdy3/gVKoX1nK72/taG6yIDIotAdP
gRidjewQ4WiuCMtlqiY+INS7cLi0Ps+ERl0DAgiGeUijfAKV1gVqq1SLUEMvtqEDw7Ws8vvq7f82
3U7WjWXmEHAcMN1yy57Bx+tpjMUlbPQZKAQWPxRCAeeb5MtOz9G2zXido8DhNYOrBP0yeYLasHCt
wQvfgxRuy5fA+u+X4dNw/7HNk44pSsxKRUWbta+vKGR3hpmpzot94Tle7IW30XXodq/1Wz0Pd5PC
10W23JlJCZ4cEE+2BjXWT/Z5mQkpeiawI7VBdpV+r6HBOguX4Lr6xMsXkxax8SxbD5lRx78EfT+7
W0H6YlJKhQTGaU6kQR5bhiLF1DHATSAQD4O0WohkdYmbzNcT6OxxANC/P9s6GWiVtvAQ0dBW9Nz7
AMAPW0iA+tFWd8m+Ht3oO/F/k7XzcwP70OTJoZE6cKErOzQZar1H611Jn9Thf7Mw/mpDPzku2lXV
G/2INlQom48ok3eXnPQufKTTbSQCfqIME7RgMOqZadQFfNCmLJxWeKmRGxf24feUw8mKgEAOyJuI
XpAdOKUyxl06dnCGwmFGKQy3Q1UIgyg8VWUvWVvGEPmUkQ8atBbwSGg/dC4uMRPPhAIV+zRyWBN/
FECh4+OUqI1MZ4DbeHp1MwLFoumXzsPnW4Bbh4NTIm4TJ6FNM4iBFIWB6NlJCHbe5SCIfj3fz+zK
k0g78plIzX5G4UWRVqKwBE1xngx2oMb3TgwmCyojlwCu5xsycdaYLEY/yRAPOiFhm/Zw/WG0XGV6
eaXGLST22kbxv+7SuUEDvh+cLWxVJlLBx58lHkq9NniLLuFamyUCDn7fvm7hzFRXP7ZwcktppEx4
OLUQ1d2G95XhSqu/4jlkQMu2vjDRzw7ch+6c5LWtlCnKqOF4k0rHlwUQ3XRfOJfsX0/ZYNMmNGXC
cKwB+Afg5+k1PtwN4AWe1FmGyNkG5gAVihFGQhJwCrCv/53k2xn453F70xh/aK9NrbQaW7RXI2k5
RgkU8hpAWXq3GbGS9dR1itcS4DbVfNPEJQ2Ds1PkQ2dP1hXP7GhaVlhX6TMr78Ulk5+zz4fwJoZx
Svqd7gyj7JGfcvDNkrDyqNh0jX0hTp1pQZukDLFoEYydTxhkfC+lp6gIxF1LPaNuvrXC+k3bxmlO
4MgGCRloC04snZOpZ2h2SgHAQHkAeLutYHqx0st6gHaiKvyvl9SZ/uBYoUyFFQDGP9FmqChHhzQY
rd6+U/l1r++/fv6ZVXT0/JMlmw5JaprTmdqgOXAAOSUuVUPq5qn28PstQVsFdTxNgyvLaQqoQikd
UKS+8iy9ZKsQsM15ZZUMYBNx4ZJ4ZhvCx8GOisINEMans0ya1qhUOVpCpdDQ5rj9eKFi+B0//H6P
PrRzmpRkagWyDumgmNuyHMhK/QarZweUx7D4uqFPkwAEbSQK4EUKgPvUteM9IcOtl/STyYtBzHUK
m0k3B+DlQsT7fHBACyg34YSH+zsKKaeLP7GUFPVilDxVdm3DtDYz5L60Ep+y2k2rQHPWxTDuEzZe
YL5/moO4YyFrB1IvTGY+I+ub0TJqyiAqqcqILK3SWmYOHMbarLiwmM51ES2BWAkwCUR5T2dGBoR5
PZqN8CzFnFk4NFROcp2l8IPL42rTYIE5CozAKgVnszoCEurr7/i5o9DehRgfgGgQ4kEZ7Pg7dmY2
ApGe5l6lHfTkNRf3VX+pjekZR8c/a9LrsqD5B14EBenpuI0R+7fTVaC613m+BYvlRsJdqdOAAUmE
cLnKh9/dcacGwZjWVOR8IKJxshkCCqNTXEMg4CEM0zUlEa4urflvj9xEXHEQjOHCjkB83Cs7NRvw
39DIIOMQOsnJVSydO10kv1ssR2dAR8BVfFIk+2QHJ+zYElVtAW4TdnsQ7A7SuKRM93kxw64ZqX7I
S6L+BZOQ467knQHaDwGTrxMZLIcELHoAGbww0z9tgeiHDRmr6VqIcHW6lruSSQBbcU0rTA59jCiZ
ARC4oxGwjnpXXNiezkxrOHXg4IfqBRAMp6vKNlkW1dB99mSZPUIiNmgzems5/W/PgenDQMlqkvBW
kWQ4HriuU4VJQpiGpaMNUK7livEGSPvfvlvg+6P4jx0COUCM3sntpSYilroOt9GwTNzBaAPWXnJk
/jwFkCmAdde72sfEyTruSVjGYyk5xLh7gEtdLUoyKF9cst75fGMHu2y6AcJJBVn8TxfBmgxpYcJi
2gu3qLKI62zFA8drfAXWRbBuga+pF17YC041sIBisVBEhbo6UCDI055mJFg6xIZZApdsjhPEM/Id
CmtaXICvOw12ARmwBrLydY0FBfSxuhuHibWR34MW7g5N6cqCLAyFb0ZpPNekuvl6E/m0NeLlYGIz
AVWQpcK4HA+7jAHmz6ghAaworvuIJysmo4dubJOghpeTLuAi+HWL01w52owRa6aRR/1kojyfroyo
MIiWOZENOSMt0BbJvAvIvJxfkoL+NJ/QDPLt7/JFxmduNYDFVV5q4FIBGM3cMeEAJ+oXMFifdpRp
OShQ3wUsBjW8TyCfRFSj6oA4Cxgp7V5a8CkAyadYJ+9D9p/f+/+K3orrn6NT/eu/8efvhRjKOGL1
yR//tY2/l0VV/Kj/e/q1P//a8S/9ayfe8tu6fHurt8/i9G8e/SKe/0f7/nP9fPSHWV7H9bBv3srh
5q1q0vq9Ebzp9Df/3R/+7e39KYdBvP3z79+LJq+np0Vxkf/9jx8tX//5d9RgPsye6fl//PDqOcPv
bZ8HENLfPv3G23NV//PvyEt1b3/8R16UNXv/X1XR/PyvX299NL5/jfff8ia7LuK8rvAax5MUAVWF
sTNiHS5kyNngKHa8LBSLAA3OTBs3SzUIWxsKV9JaNtloBw2kcnweK0DIR6LzhEgBnDXKTSOroLWB
1pChCZ0NQPJLHOoDM8l+aGqHGFNxqNdGmf8ff1P+47gBQz6AswXuA9qwi2RRtwloWc5w03bpPQdf
BtBMr05gs5NmHdJy37oMDCVXVd2OmKupYY1jyxzmSKIFajtA38Zevb+CIkccjO/AF4EyFN6EDXyP
3P5mepnYFvvC2gPy+/3DN/pjND+Onnq8qUyjB7kd3AJRynt3eDjJi9YAAds87Gy3UYZFF7ZzUXHV
DXMtKHG55Wnl5xE0cszU9pBzwT2R34GKu+ib0M9YCmQy2aoinNt25wFqv7OIAgOObKExFS7G6U4T
1XXVFCs7Zmur+BEXpjeN6XGzLb2Gz4SPc9iGxXw/NR6NAMr7v5rvyqchGm8ZkYdzLwE5o00Vu3V4
rfSqP72KksByy7h11PX0QnUaxCwPTt9pqJF4sSr3j/f6emA/z0qMKxRWIDUKJzxqqMezUpYkikZn
tIFJLmdcja/ZYC1Nq9kOmrPKY30uUmzifX7xGnSuYcAZESAsqOpDHPm44bDVFVH1wnFFU+xAXfNt
uAKbubqqUssr20C1id+rHGq7gYA3hj1WXpzTNc2QC2/bndqVKzVVPKbJeSJvp4/11yMVGGDD/kKp
83VZhesO7GGtvR9xI4h11JkKhMgPj8sImzPbcH890m6ugHf08dSvh1qf5uhfYernHAYqA2LJ8COG
ltwUXz7knHrHYtGYQP4reU4oiHUh6cExTvZNDesnEpN9NkokjkHYKsi2UaO5TpwFkiyLogcWt3lM
tWgRD+m8KcxlpzWPsPp4xEq+1Y3S8GxTwnwVMIW8vu4KWG63Q3YdZ2QhGXkouboYBmdGjSu1Ij7L
ICLZ5AIuKB3IXfG8IKB4cGueN410ix1uItDQirMH4ejrko7wvEtdnXRX0mnup6H+qyuF1cyMqn+U
+TDP6KqrIdYyDJve0ta92V/RPoNaJgtQGtgCfj+n5avagvzTQlPjf+4UuG17fKAxRK2F0XAh6sjl
2pJy3bWEdpCDcwXpI2dSAlRE/U1t8sQfmn41dVVp+briHKi2n/0sK33VqtZ66qq1Ga0+oFeF0G6Q
BEjdIsJuSs3nqa9llu24Yc+V0Ap+9dcx0x2Nv309D5CePzMRYEYACgAuWVMwOJ4I1M4IiFiw/3JG
eaULHCY4BzE263ZWxG8aqu+H0kaM0ALUFr5xFj45g/7IiigPDBoYxrgcqeWPTNnUifrCubavCuwf
OtxwE9J0M/D3QEfUX9K6ndUmOyRWvc3KyBfOeADd6DkrLNNNclm5WVctVFBqIu6giJGOB2jwL3OI
w6WUfLMbO0jA+XOhGbLtZDGLwHFE8StdVWZ8G9f2NRQllyYSjDUmvEui2DMq9SoJxTUJLVcpzFfU
DzzDASFMmF7FjQCHKx+UhSvaNUvD4gcrt/Y2LeZw4lxRFU/npvICbY+VyYG8oeygUtjPxeOhJPqi
aVLiFpxtgSSZd3W1hcmrB1uQBzssNkU8rHPizLVOn6sS/EXZLKF3Hru9BdXp2FmAWrYm1vBkp+Mq
agpv4BPVahy+wScctRMGLS0DnDxVhs/QYNnWVrwnTN30avbQaPY6KcPnXotrdyxI7oKf6SJxCbpn
Mm/zbpZF0EPquhnugYDOd9Ed0XqMXbUcR3gihyAoyUUXQZtf14JEdNdG8gOB3QPlaW50473usFs7
MYIBGt1heiM6M1A6+6C2xXVolLe81+fhKG4tE+Ztmj632hHsSIPu+8SCfXtrLhk2LMtJZkitH2pT
f7B08ph18UvSs1ezMeYDU/e5hbiV5rAjKsYHKY2rVrSvtp3fE0s+Djn4ycbEYanUPZIAV6XWbZs0
fapUcW0KY53Y+KqmtawMdQ+SIWQ5KxE0WCuWLDbmUKvekJlXHJgsfcw2GIJgNOvrPH2EmcRjHea3
EgcdqzTmST7cp5VaTcMU6I22CItsRkiPZH/E3HrQF4XMXohFQcFLZ5QjkI/VgJTKyg6zq4yRxTCa
D60C3h/OBL5T8xfKzSup5tJNwmfF7A+Vqm1RvJoZg7IHWwa0mBo5gChi33DtLaHtw+aZXdyWHW/d
xqT3XaNgA+7MK1OTj7Y0540uYa8AqejMtnZdohxKuHR38N/wqNFvTQLDEsCdjea+LjHTRLvjVTdT
aeE1abetGMzDS3kbl818MOwDHckzCGKLULQvuWAzR3YP2J0XQFr6o2rmUJ5SIciYy0fadzujwJck
XTbjRtkEoOTc0Lx7y4ub3qRvFa0B/7exEkNrQXVE5oG9tnH6VLB0ow7RLTS352Ve3PKOLxOIwLnJ
EB6Q5pszjb0SyE+BI0MXjtoNbmJmNyFt7BkLrVsQ8upZB/KHm2Q5gbqwBowuMbCFpvYaYHOQ4yXY
fbXe73XJvmtmfx1DVSUsywAmFGuiZ9SFtHviUju9NbvCDVPbJ1YmfZVaVxFzXuHIuVRa43stjBdS
tUuS6S+RmvRu3/VLmpIVgLumV9qW8MZEWxqE3TZ2tyjAQ4rAbifazYjCkG4ouyJsPa0Ut/VorW3r
G1KpWzM0d0DZu2Am3SgkXYa2cTAscqciqe+qNbjOrHhNC4W7Qx7+0GOQGC25p1ERub1S3KTE9JwG
y5ojK6mYIAopQ3Gw6PAq+gHABjvGckhm4+jMtL4LBHV2tRzmMYv3AEohvfCNm+aD3oAJKQGjNtoF
iHe+aaR7FSpiddc+RziyRC1zWycEWS0D4d/hy0aMc1vWa3A65tEQLeAzvgLNL5gi7HGMMGprbzEc
2Jm1IkmzVZViXesvU6QgbYxu5t9/RYmoa3dKBJSLOGSU3Z2JF3XEFmode2Vo4GIZBaWpPyWVMo+r
wE51TNMRRdLGBZN0psSIhQgmkTms9T6e/QooVPEzDdOk4t7HuMITdtcq2Vo3/Kq3YMx0KbpExYvT
ZX6pWNtfMYbCg7ziAnIsP8NMgpMZhJjmxoZG1mIKNo6e72nKlln07WPICRHBbi7FHFm0S6fB1wal
G5m6X6HH5O3SrO3Vx+iTDv3Cyqk3RSABKn3d7aYgxMo4kI9W2a5BVAxOo5GGOQxxNh8VYO9jVKoj
faaPRRBwB/ZNCjjwqVwx7Do9lf7HCGXHw46rPQjPP6OUUyvLNyANthovr2IQsTumurg8gloXd1sS
289TwILJBtLQpyGLA4lTAUbKimLVKyagz8qmkPY67cnsNHClabUgYbGbYpcsE99JN33brDI24bH+
il1vWVNcI8cZjLW1nCIXN6MfeWMtELV0YQTuvxW2QpigITnkEsJfz0WvUrmLhI7CCJ1Hoz3/M4gN
SgA9R4CrMqSubDgi69ZhCmS87BEF+40Yk9cpmI2wpRlV+zBM9xYLpTCYGLXVw2lYK4Zs4/TRlQrj
uiJa8kdQV5RmKQlu35pLHMjlwvPX5dj13F+RrlDIrJQF9jgXzP75x5inkDsoA4D7ZR/0Mn75t2Je
hWozG+n9x7AHqAQWorxNtHQWNexF1eV+CntqEh56J37hU91Qy2ankS8K7YMwmz8jXymFdB2jwvab
BY1ZLlobZ/WpJPxnALQ1EH/D1Wgmd+3zexQEsMzLpTXrncRvoJVABnk1UX9H54cp5dsUE2Xe3ecE
YgrvATHDzdTu+YySwxQUu7WZkJc+xsct9X3fp5uPIbGCzAJ9MUxCgJaBEXS3juwrHThD+Mjsp3gY
sxq6ttlfIbGI2SuDyYGbh8nde0i0snYRWmLdIbRGWvyjl1riF04G3ZafMTFFLC5jZf0rLpqFcYXw
XyUGxFmKW60Buz9S6f2v0EhTMS/gO0z0xvYt8MRd2JF5tY4ECR9VOJKq9IedlEnAqvwlLI3Ex8U/
HqE4EJqT481RhJQ5iDSh5oN1i8Bu6XNw26dj5gifVmU2RUfQihfcGTK3UvX9FB0Llf8A0Sqgwjz0
lQpNj58RskvUJZRMcEjMNZcnZPVnlLRtp/BiX6n4PepT8zNxkltjwEDl/xUrU/2hsvhmipW9IOuu
SH0ISK5CHSEpru91JYMkRbtUlfihIOOubSAbosM3MNErl/X2w8ewWTrKtgKzlm+n2ElZOSuzdnCz
ZzNOkWciu/fgqTkzYpZrorUIulNZ+EMQzVo1oAZfxB3kXI4DqajYoq+xxlS6crrB0yi/OQ2oCoBO
rQKSSqVsjIxtRWwv2jBZxuo8TJ35r9BKwv6gpub1r7D69S3uBEL/8zZvA/oA0qcNUKl9kpHKBM5Y
OQRO3Ky5kYR6FUXUB34F+XUjBFLPcVwV56mBUzfsipXSboTYVDiPUKF4ivaesvjrIVDW8MLq3u6g
HtLucm1wx3L0fz2gMSOXwm/CxiGt3uv0pSMHvWIQnUCi8z//zMQepS3/zPeepoUPRYZ/TjO9Rxni
fy9zPH8rppxrdfqo/y+TxkjHYqB+ps/PJI3T5y4+zhnjF37mjDXjH3BVAp0UlWaQwS2K/PPPJLKm
/gP8KBPJDdDdkGWzMEf+yCoT5x8aqt8o5YGDgYoCUmF//9sfeWYohPwDRQwU+qbUHKo7QC/9erWj
T3g+8wzwwlG+wUAJ/N0aF8jZSd7h/TU+Jp6ykHPsZLDFhlSXxeHiVshxUwFmHoRJWNyznHadiy50
M2brZdBDHWPJ8gwp0Ww0g9pS2kWllunBrGM7gGwOTA4VOiLjKpDQdODGaphR50WAT1Wu3sp6FfVp
sQS7Y/ChocQgyaDkzB/bqFrqEWS6oKaFBDSNY20HMXcJ1Her3cWF7AOIGEDHIayVWy0lYcBk3Meu
WQjp2RaWR55SvuAMx0pBZXSIoYSjug1NnJldFgQn2mr0AcBbArRSQWp5VlWZq2epswN+X4XSCawZ
TaHkS/AC2DcamTmEoIxhAcdea93IVFvywRweeKPBiNCpIdkAASpSbrMYPxLZoeoigwcQK1EgD5bE
pQM7YWvYdwVPM79QheONFBysGQSqKMTKAHd3O4iAPHZIyk1wbV1uoToY+30iIbaUOMMBU6dw4ezo
bNQubFwrqvtZy2g/742R3oxR7qzjPkwgWZS0vqoM5joSjirdoo+eIAWlAEuEgn2QFbLayQjmoFI2
peomTFNXLIrD+y43GuZxk+u3aoyXICpFxiKmlX6nTfuz1g1GCWGr3tDuER3hw5mEoyqgVVZkO92E
Os2kl4RnoEgL4Z4bG+SAYdWWcLh0NQ1lyO/AOkJFK9DLJMOo5TiS6ksn7Cl7ojw3IQdrD1aCE7tZ
6fnOUoCl/lagiq0sWKyH8cop5eRLW1mZwClyUAdITNY4na5HgKZMN5Yoej+3fNTFXIdxoxGAmSiW
PS9yB6UKbUwWkFGzkcGVuvbQo2JqPEQ0orje5HzUZhVv225t8BEOI67MK1191YCP0uZcRftu3UDK
LBixfnBlUZveFVJEoQPZnUSTsDhEYddLGxsiMpAdhoM10IL70WzN/klThO72Q2/FrpNBWKXXFBbQ
4V3ou5EhaiOppPcZ5O/wtALKGlkZ1hnmP+9BnM4lw7Est1eoCSBHleMvF17eDQVGVTXDHxFUdzYK
YeYrr1so99R03OSRbr+GZWUFQ+vANCJqOU7nKCKy+zYb4LdXqjA2FU6C7K4ms3idMNBEmQSquzGL
+MA0ks4MjhxZ2BCS+QIIqmXdK2xGMrUOzDxL54qWta8F7fN7sGYmPTBiLPRywLIKFdz/NWqVSBqG
DxD00LI1Hcz03sQUuhN1mdaziFvqHGVS4UvZmmTWl/j0t2ZcQiF66Fo3bg0fp5LQVSN9aLAyDYhu
u3reL2N8rXZXhs44o/3ADUzwIqrnQ2Fw28OLthutb7kPbLwM+kLoKMKY8SE3SD6vG4EvY9cErhZQ
/2dbLrVqhhCcPqUqPjHmZ343DmaN79SxtyHFgUWQDE4RTlZD4MYOh5mAHS11K5jFzg3Gnc0Izavr
trG1XQFTmT6FL61qRfoSIMd4HxkM5Moyq37oOgexc4gtudXUoVqA6d3P46ZzobjHIJwXQ7e+SdRh
rmdNEnQWTpPQ/GLpsoXFTpmmhg/lKGth6yM1/DFmhWdxOq7CttI9VJmy0C8sWs9UZCQC0gsIo4GJ
U7/B1QOMiy5Ob6NCL1+KWEkKlKM7cm11SnkleqgJzXgEvVK/xPUIaj8mfzKHUgvsThHPuai0OSje
jeWw7xGLaeupccreIE01bi0jtiH0Qwt1qak1KWaQ28sfJEjkuEZ22pK1oTMbYls9VOCDXFNlpBvW
RYoBN1LoVU6Ij2VqmYNfIr/qJ70qV0KD/JLd29UiajTyOI5N5ULgKtCQOnBT1KVw4NYr2rtQ5gHq
yDDKZJaPjnggg1mwmXS0Up1B+xMakz32zSbWSLRgzNbuNJYbnUcYlQmyz4N6Y4wh5o6wxiSaZbA1
hO5vnpsYVgZxPi8yk2ITUSORc4tDR62bwkWV1Ch2hTqonY4yzJhDsJe1ihP6tEuG1wljBp6H7Je9
pRbLqGLDsi0ishqhswaBNt0rIJC5Vp1YDUCobGaUWf1D4oxQKAUX/bESVo/bU1twv6G0uIG8Zfcj
zJ3Mj9FziGAhMUjjrt/1YTa8JoYDOTaaDbOhyFNY++aR7WBSiHJehJVRbBKOFK0C/bp5rPfUgyql
CBKdaa9RU5lzRTRIobZJilEbW7oAQq9GXlXR+zeIoojHum0NB3qbpnbozHrw+ibXN5rWUwEpej3E
BbGIF1Tqqj9Ydepl+cj4zFJKmkAikoe4oeTmSoZ6PgPEScDzs6HOLIHhC2RCIWo/QMdqYNeMxxoH
L9i4ciC19D0trfqFj2HYLhwqSEDyXt7odRld21lu3SRAfku3kzqp/XBg3cbSBX3CGmu+MUultYvN
Y9xbMeSHXbvL0pcoznPL7VHxgB7cIBcWkHeoGwzaQuo9IgnE1ozXnKa4ksRS6xgwZnWylEZcrsuk
SlZwVeEbDgXjxzrphiWCvbEmcRyVrhU6SO3ishmCmcpRHUuRRwzSojTsWaJbZDK5M8qV0ifhQ6ob
NwBbWrVbJwhLyzqswfaE7hfy1n2kgsiIowBbppkxrEWcoFYeQu1XIkwwPnosd+Y2oNM+AmV7ALhV
9UuQSqFkh7iZ+2Zt4elpHgZOjZuFPlAEP5wTNZ+bVnhTdDmbk8whj0kI+CQ0NxoT7okdoL4Ejw9K
WyA/V7G0covKdGAf4ygoOXfFS4qkviDIzKlgyviJ4/A9JAT120LPgrhsx0UNemyDBDxEAOdl10D+
2KolEnRp1dxGuXhKcmUyg+lYvcxijm0K+55A6QcC5WsJv690VicGZO7ssZyLXn8xwil9qOC8t40M
aCvCniQzN01MlFk+EGy/maaiIhG3tVwpopAuSKchhA8hzuhpIhevqTpWOMrxYjA2UHrcd7SvfVUt
TdCkjab9Bp3yAZIBDXT8xjFsbJeovQwhPwUtOVzRyzvI6AkQCvDIFeTv+CwmVooyoN4uGsVOXoF2
s2ea0qoHTYc2pVeMyFN3upJyX7PCYVXjaDCAnYIMYB/qVdAACroBkgA1oxG7RKB1eQiSvTIqu0kC
bYnjzAxCpUBINHTWRg2dk16NK69G+QyyteoPFTQH6jYa7b9baUFdAycNZEOGxBhdE4R9j1Mil0OT
yDcjrlgw2hXUVXB2LiHdZbAtaMb9ejQrnBoAIG6lh/p5tEKEuAZRSUB7D6Wofepo6lMkQw5VnQYp
CZf0kFgPebTWFBzceFKigm5F98ysEK1kaaSLiiJVrSPX9a1tovFZN3PrSah6X0IdVzbFzK5QXTTS
aMTXD7NNOohxZRkNn0Wx2d+FejwiV6fXexRWehLUtIu2DpXdPXL89RsRQ4olIlzGsP174GmLBQBh
1l3bmK3qJcIMvxcZKzR/pLm4MVHbure11N6n1kOREj1o+vD/sXdmy21j6ZZ+l75HBjamDdwCHEXN
sixaNzts2cY8z3j681HOqrZot9V56qo7TmREpSszRYgkhn9Y61vJCocIhMjeHDgLvKuMLfHXBSwA
UksFaDiaLG/VheVyNEjauJyz1D5pCTxYpEADNm6Uhg8oRjsngN1o3UjHq0gsTu2tXncTnz2qSq51
s70aM4dMqQ4C4U2cFNqjpmlReGF5TnXJzZwdh5fO2cd2hAbvN7zspvPqxzHGdqmH9V2oV+lFybV+
ZUHn3SnN4tpPKgWcT0Ay7zPd+JTOtvetE1N3BdMxFb6h7PKqt9p8Myb9uBt1aFKrQbesR5FY4WUk
h/7YOkxCGMOE2poNWi4DjW0N0PDaXHWF1ewhiZaOb/dx+9ipZTrMBXfDNZEz8qDqVK1DXWobxJ1y
A32xuojZAOwdbqW2b+tLsXds5QXFMBZrIWsId1HU21eoGpuNqMN6x4NhhMcohsPcNvKgDTdW6qir
Xmso1yt9gP7YZdK3Gmo1HykRdRSTtG05IXSJtZAZ4pxb156ullVJxE4cFJad7yxKmouevBLqNwYu
L6fmASZf4l5XWugEgrl/v5m7Ov6cdUCVY/3B6OFflZH0doNU1tWsh+xScis3bzuhtCuAm5NP/6u5
aw865E2UApTmntPGtGZt3GyU3lQ3FsPu21LLmqdmNt21aLzhAILU2ka55T7KlK2y5fXVlQbn6Loj
Vuk+5lZBg5hPN70TIe6l4Aoc2eTfQIqV15mo5AMWBenrTZY/OV2aJX4cJVO5nVtV3RStY1Dm1mUK
4VkpkpCtXr+sZrE85JoTtj5JGUmJgVeEFHOQBvXOTQ5K94qVXebJcTQ0/RAltffc9U76xKW23Ao1
k/WUCue6L0akWmpR7joDHX1jp/P8pPq4ZIoNlper/YR4rsD80knrefMUL92wBb2FXKpHHmVbcBx5
ambjgZGgCopO8z53UwjXTtHbWyvgc4PhC1MakhutIdZNmKZrtpvGxzDrtJ1DZt51WTTpR0vOyaZE
2gsOKlH5bVGm36c5nnbDYra8gpYk0Jn7cJVame57kYHFwqrq4WaQ8w0BL+nFYtfRndYWCii1Pk9r
dnBGECfV/K0a0CxMzWiXK9zpzF7h77yA1cx2Ycr5N7WiO5alk33mUUXzR0O3aWHDfkgWt76s9T65
HtU8v0cC+sW3xmjFEOaprCX6AcDc2RSw8uhg0oJZryqlfTOnxMhvraLHdSCb7AkjlnSCYVTrpmPh
I6idgcWnLyrPFu4b5mIa7yjSf/mFGCUxS3Kp52BQoDA5k2/H8dw6eYdoIxlz54ZPBcLUUNmnjsXo
N3Fdudd1rmlfAfa7H7K+bB9Cy9jWZQb1W2MR8N8YKP7fTQv/n9OZOmjl/jQy7Ju4+1zEn9+MDU8/
9GNsqFl/uaeMvZNomexL8o2QAf2YG54GgKeULRbrtBc2HiEURH8PDg35FxJkTKwnGST9rMO/+ntu
KKy/qIj5x2z5cdXyt38yNjTNt1pkrEn4upApkTTCH6HlnWRMP+nVYMlpI0Xs9ZycuN7KxnywqvSR
Kk0ZY37BeXixhFSeRcj84MvQQVwNzDZ143UbOu6hNVM3sPqKDqYweptWu7JzugbZ8aBGyuk8dRQL
pJkWk6HTgs/QipY0kvPOAGe2bOsx8zq/96rKW5UELpRHe4nzHQxXdWXksWr91nU7bzsO3GRXfX3a
Qqla9N3XOtWmqF2rjh+790Zd5BeNXWKvsu2ujQO0TU7/xa3r+cmcxVj5i9BkejenS0yzrZI+fc7L
Dt1NKLQhyMy+X/VLl2WHKmX8dT8MEbmSTuFOF7nrLd24YvbroDxpXD380juOumcNN4c4w725vVni
WTE82mtMGohx6KDc6g+Wm0SmDsm76cN7rfAaO/FdEwIu4caYrsPQuCmtehg1hkf93Ga8GnXjhOoL
Axd9+WkF3IjwVrpj7ITH2XHzyrwTU2Q1xmURTaAaVrle2+lw3VsKJFQSDBMETO70TWQn0iVTVmN6
MPj5LBc2lnlVqjA6RLat6dP3MTb1Rd+AgKnm8aDxuMtMa1Wd8MAvjMGzfPDtgSId+USsXIsAgCVs
9GFlkRPTvfSYMroPqZlUkIPT3Ha2msJeu7GcylDTp4y2zVWMErrcqlbwupT2yNDBXO69uqXuB9qs
59dJDj8LcDDtlx877KUsJbVkhSfXorHrMveRubSLvKvIrXKfLEl4BR7+A4E/2W6shToSQkKNPFt5
OH3TLGadV5Bo0nEjE83sd0bIokqnb5JbJZLYClqnH/J9hTqxCfI8juZbramMaLe4hhX7Sa7q6Cqb
LYQRkHe8Z7jjWrybCCT42jpTZk5+ZIKyP5I40TwoTagetbTLNnYYJDXmqdBGETABvLzP4jS/T8Ka
SmmqIoY6U+RU8SZ1p9JdpXqj10GfM1n1jcKAoDzZmZutZOP22mEqliogsm4Jd2RgVdl6YrHIBLnR
HX4xi4kpvHxTMPdAq9TPG9sNoSqRHFLX1znTD8ALWmuzkdMU0NxN3PUi2xhSk9WxpKXvbhjz4yvx
S2lWNEiL3cv4UnRlWr94RMvNx2JQevLclm6pjlZCVhAnEGDptucVJwRA/tTNpXpo+onbGj6JSXO+
w/YcyvuUNiFf633paYfOTA+THO3bhUCDeTO7VVasHU1njeflzrqgPdzNriyIthjCcuO1llOiNQ9n
i418y/cTymz6wO1r8YKJ0wcCwuIEXWmGzraeF+FdlWYzw33QCNcF9Zz02kVaZ84lsFGSHqeKzp4+
OHetTZN52l07pFOInlTPDkZmaSsrd2iXuL6mB5Nccm2dJGk/bqLYHC8n0D6bImaecKGRJ2ptGMRE
CDVb92TakJW+4tac74xKZtu2L5x7OanI9CtOFRbDeZ0WQV0J70kza5j/SHpXYZl3jJINp6ELkfbc
+bE3G2YwhHKJ19xzzC/2VNUIzYVWfK0X+0XTxYtYZPu9q4bUQ8wiqgco0m6zNtNheZ6UtzFGUHBr
NRbGcXDTkvEzt6R2HzpJU+1VOrXXbad3HykXDAgFnpvwpizn4DRj+WQNkMiDug4N5EgGk4A07xnA
xqWbX8g+8vAQGTOod2LktCAxl/iLPlbO3QiP4pgtXPSNB/U7GNy5QOehm8VHgdJjNYW6G2h2Xl9l
rNEaWpD6Hrb7Phr1qlxXRrXsm143Dl3aJeHajGfzVMFOE/hwO+5V4nddOz0Q3BpqlFSG/aJjlzOD
zCoL89KsySBCRG1E11Gd3nVW3mxrT37rkDDHO8+bYioiUPrTdWtXw1ZoC/e+BeP5fDvZuRauGvAU
7qpJ9Vr6wB0SwV1d683A7l2nwKGh5y4YDJfbqpcUezW1M2PkhoEdyuuwPRLY4LrkkE/37pSSGJjG
KNU3ML9PC/1Ub1nZ1LPQ/KmMmmFnEkDoj4jLyLhPW7jHvbpeTNDzvjekwnpgCslooOARbde+GKom
CxYemAs66jiUT3FCpsY29CTNj74gidnHbRrZ7ySfn4GGeHEPRyMmXkt3yZlFwvv2+d9DsgYkYHwY
yOcd2/tqD9V97aza8YnYvY2+i7Y/FUi/MXm89VdhAsAdg/XpRPdhmyp/8dROg1vES3usvXGlSjOQ
U/DnA5y/o9cjmJho2caenHPnlIkmZGCiFfNRv4h37RUyNeTfqwV4EIqCNg28/XtAxnePeOb6KSPY
8no1H7vVuHY40rK21uU2xh8ITKsKN8buPZfamfv6x8eI8RHZOVByC4fq268ta+xIpuZyNFmZSTV0
2sMk5JBtTQ2iWNCQiIMseBHRLrbssF0R5RuZW6+dQnv/zsd96jV+Mjy8ftzMRViA8z8On/jb38Ri
faO61jxqccfg7GJwljWYBYeGbtkr8ZLG93aZXCDHfAy9VRaX6zq6aNthLVzrHe/7q2v1T7/KWZ+W
D1VFkWQci5DbWaa+SBnfW/G0iqr5zuid63H+EuXLYzTftEnOs6BdEFu6hyIyAs/dy5F2tdNXqSSF
yh1JHGp5xE5cg7Ble0YjGjWIS0DKnz/A310QKH/w5rhwZMDbv/38ypT+HO/5kdmwzzjBrxBp/2dH
oDv5ucQXkWBUu1hHpGLr2XiZo+qdA5z1EK+nwM9vAW3EzweQpmqKyLKOk1g2XaT7LvtAa9nVgJP+
G++EqS6+DUTumMTeHsjCs6y7g30kFLYTmFq0/uNgmkq901//+n4kgp8TJIQwWgNZxdvDhKpNpVTi
OErN8qlnP1HNvzAVZVRhy38GWT1dyZIuEMSTDfb3VwDK3FpNFmX20e4JomB809vUPn1/WRgfk/zL
P/38OBb3e5Qop9zFc6LLoPdtbnbakVkWI15TMRbGj/bnY9CAnt8Q3h7kdML/1FG6c56J0KE2X+lB
vKs/Y8FJXjjc6oVN/22hrbWreZWt0wc3yC6TQHv3fvzrFfX2FzibjkQT2XGLVMfRc/3FfejN9zCD
Z/OXH9/ZK+CauEyM4eechplwjkEt+rEaxZdh0O5MQYyX78QyCkbi59KQyhKoQLNyQvXJaMJ632Sz
cd0L8/HPH/a5QO317MENfZoW8Bi3zLNLL9EwB5SxyTc6r+OlnPw2w9VAxMPaCc36ZJ9KNo7BaI+0
uNGfWG0xktO6TWX3eGFi6qNo1q69DEcLpd1758LvvgmPoGUAA4bDKX52IeljJvXUlMdcZzsydOln
Wat/5KV+/SqALFknbQ98GuYYb882I8sXTxXOUSVaoLVCBrkFmbCej97Mdu/Pn/Zv3s6bY52d2VHj
jYuVOUcu14+ySi9durT/8BBn567JFMCD0HHMEXcw+i2eJBGzf34Xp5d4+5SkaPjpEzurVhj4DJyt
zlHDo4TWYFhnVf8k3PCfFwZSCgCjJkUeUM7zSg+eEx1f4h7HYERyfVtt1K3+qPbNelpPz8x5XXud
b97Ljf7dpfnmqGfvzm3o6mHxctRh1X0gBW/X+a5fXVcX79P9zwBjP06+n9/i2fnN1qRAUHM6mNh4
sT9u1X4IsOO1PgK33Z+/ttNrnX9tPx/rrLhJjMwsW45lD8IvxZcE3bcxPHks7AjX+88OdfaY7YZF
xgWHcsIPbYE3f7fY2lYYH5d0++cD/e5UNKA2gwADpEcn8vbiLSJGI1GbfHJk+uQM+kZvpu2CTOnP
R/ndZcspyCQVgC/qzbNbxJK2WtEaiFKsadMiu3DH738+gPjd+3hVgKL2BGN2jojhsWpLo6g+kSQ+
rsOd/giEWFsTd2J86Hbpnv51XRgbBDN/Pu6vb4zxMUkxxinshj+dvTF7rBYVD94nx25RAIlWJ7ac
nL7iPezmazfx9tw7zanZjlGkkqTinN7/z490oaXSGMNnZbPV9rrHMmUb7YT7lAA3s5MvXavdJiT7
deLJU0YwFRdKZ048LxamT5Piutg1SENEMayYJ111NUCs4p/fb/glyU2wJY0f6IWzk2lhHFEkZfxc
E2jLDOay5c7ZFQoqdP9I7CC7t5jrtESqwYhi7NUuBadCdhVEanKdnOyd6/V0uLPPDJgt+b4G7Cg4
fWd1vRdrc4Xq/znZxztmFbt542yaq3cbwV9PPUDBgGLA6PHXL1iUmWjWpinTZ2tLsi7xA1QgV+FF
zF2oWPzmsw1Z8X02zW8OCpWGApLdxW/I8lFe2LaruuckBb3krtGioFB45+T+tau2CDc4Rc8QbEKr
e9qB/HzSwdh2rWrIP48XYtNne3M3HZgJXXjb3tsZO3X9bhv/y7vigKe7EEMDhz3feS3F6B5Hp159
trbecXjAUAz1WG7N7bA2A/r4K7XWftyZ/gak3P44Hc6k92f/9/9XQMvpLvt/Xpxdx+G35s3O7PTf
/9iZCaT2p1EC1wwRF4D0uLL+5rX8dRLT0yrTKQOThV7GRfWvlZn5FxsYHDeQzdjVSou25F8rM/GX
w32BGAtTOsy62N/+A6U9NK43VzZIKxZluuuwMIPxwN7s7G4YN/VM0Gy5VlDthkOeLIyxACikiOkI
jHY2LQ293CGHQbhTtnWnXxQolKdtUdYe88V0mNNbpXlDdqFALFlfEy9dkjFQpEmvnFljkUj0J9qa
Z+hZdu73DQbXm87TtHY/64jeNkrkOrgLQWpfeYia3MQLKiNBReDpacKAq9XmtA5Iyq0ZxrQRV2m0
eI15qEuy9TBWSdKJnWFGlJKmSbUz+myo7uy8dQlHRBFVLZskiyx9O2NzhCRl24P+ragzr2ZI6mWD
5fq1xryH3y1B2TI0jlbv4jZLFEpSNalntzPw19oAi0lCyfJiWkeWCYzCJ1oy0silnpehIaeSp4Qw
UNnq5EYzO21CdyNij2zGfNTGnUQXgViTGVhIhkBbdn3gdA0E5r0rIuMhN/tBx6GXlyaePmauRw+y
hRt45uImj6w9F7KUh86sVjycZf+c57ZggRLlVYYQI53HNKOyYbdpfk5MaAkf0mIw6n0SaliTW+Tw
tHQkEYYYFsyxzb8jt5o+YpjVsI7bqX7VuqJHLeVg9161BGEC5l0aVin1FPEybPTQ2C6Nq9IVAqvq
AinvM8Oytrqwo0rD+tOOWEPD1EUGMcMuANkY25JfjPm1PLCXGL5PndTuYhZt106D53+SUxz7WrZ0
DfNiT33S89JDsYO66pOmnOlBjmFGG9hpzaEj2Bzfbt2S++wV2vzZ7slkxM7ISsuXUou+59NUfu7d
rMANYE3d17IJBS3h0MhvjVGJalPNunqO5mKM/B70fDgtKA0iyBTV16qYi+E20bTwukni5nqpS3Qd
DOmFTtoOks8dp2gan3bImXRfCt3u6u96p6cf2N9A0q5DVHEWTmx9TnxvNK2NWS4o4CoSS/L7po8t
+OtIp1jdRJJIVi/qFvERfMO8UaHsBG+EpQL7NE6KenqJCyQzFyrWja+tN6byeRyXNizYpeTV4i9a
4Y5FMHcnK/cwN7p3h4E1c+UHt0/T8ZIkyWRveIJdJLqYnhzyO8Plk603usY5Vn43RM+puAeomRjL
us+8yDn5uJJBQD0Jx2SV8A7aLRScdjQOsRhDYtlPgjO5ZjA2uQJsKqmpxlYgQy/1rVUt2mxu8tj2
Wu3OPimVZt9ocNYgygTjZHjl0KJ9M2WCKd5LLEyEu460gUx98Mp2EpepLdJG2yQWlCrjw2waPKwc
K9fYpZSGvVzUBrcoK9B0qwrzo9G0XbtiQT5m2k0fEhze7smEb/CtIWY/eewGrWDBbRRLV8JYsax6
ukyS0eVmoOI6su5hxSC3jO0cj6xw56TZmZPZlFgz0+5FK5vU/dRHZWVs0043tV3bNYm+zQ29r0FA
EEsGIiDD+uHyiZlLYZu+iiop1i7C+9y309y0g9aF1oyfPqozspPMWK8/tQi5RiJouaHfzfk8S4QH
db6dujDB/MAArw5ELcruUi0mFI6EHXh9MbYlEi2vn6zdJIi52rParcovMdEeybqbs9tG6xN3BY5B
SaRiTRdeRa1mlqx8mmEkDC5eSOxGa0xvUgzbFtHq4sdGFnaIGBpb9d/iZMLPLTprKNYGzPv2vh5l
fWPneopOHZ3CY442191FtcZGfppgVFhWHKdImrJp+eCGtuVsQB6Pyc2C/nF2kVmBRNh0I4vWIh5U
tE3HPGGVJYdkeipyo71XuR1KP2wd0ayduoKmSt1fW9fRMOG8aoSetJ/4IVGtsFQ5O+VlYEMj1rj6
S1la4iQoyAFw5F7urlp3Yf01RlVfrvAw55Q23L0IzPG6NLQ/DsbUuStcNGiCE98uBeNyskkLia4u
T7O9qArD+mhovc7jg0j2cVXlS+utJ0ICy2BkGTJsutk1eNm8HcLAJuwTYVw/5QhVvZZ1t0Umh21s
RwDnBV6iLolxrFuKVVA+JfddOxDL1FaD5acIdycsMOxQeSW8GyrtlptirusM6W3hfA27PkSKS3hD
uxlD5GwXc6sbj2njdu1F5cJhA1NHK4Yh/jamrMiYAaTS5Et2hNAI8EnaKy+Xen63eGaIHLX1VLMl
Q28/03OJoAwTnoglBNDRt3ncxD+mPf9T//0vPI3v1n9nqqnTT/xdAVpYKmEvkpGBIhRKIrXhjwrw
5LV0TZaWdB9MPBm//rsAFOZfrrSoFvFiEs6K3fLfBaD1F5mpJxIz+DMJzhco1z8oAN8OYhBdndyc
px0mujuK1HMQJYF5UTpXSaBPKHS8SgYIZAPaXrLejIEcOFN/Zxzzti/51wFdXGK6bjnWefddG2yO
SQMIUiu5mI3o4JmF3w/Oe1MS75fjsIY4+VuprnmH1MtvGy4bQ2GR9woXfj+l05acGxsgHaQbsVdR
u8y3ZLrnH5XeFeWlF6fYCPFa4aMzo1F5B0Rs08emcgoH3W9v3TG4QGtiucZkI+rt0JP7YpmX8SJE
BzXbDMpxRPZ+Gy5KX+nVon+VcizydQpBrdyTa53YAZ61xrlSvJ4ezGGplbDUIXvgtcPYx3Wp67S7
jb0Jk7wUqzrJTnKWzscgi6Wu/pSPfQ8dFckKvBmJR/SLq6rktgnjWtxZYxojYVUs6HcpLpHv2PR5
jlE+RJ+Rk3XlV0/2duWDM8iOtZGY5WEekUoc2Nt/nDOrZo4k5MoU5olX6E0fq7CJKyBz49L4RpQt
n8vS9uJPaTJlseZnxC7OwWxkXn5RDHWIOCYvgbNY4A3I8gH2goMsFbeyUkTcmEviAA6qlpHcc+UC
mu5ntAUXZU625iaLZ20ldMxAnv4dTe80fDPrCWicMBggQxY3izpejZJnCVgvNeA6hBvRb2g/sNUi
P6js1G/QFFsH3ehxOXRuaOg35OTWX0aozfEqTw3duTNBJu3BURfzpzRqICkuadXgVylHI/woBc+B
yyosMx4jvZXaK2Tp4lRG6Byj7vp622gNINXYyKfbJUKmFnSTrYdwtUz8H3PW5F81US4wzXr4uqtl
RBfmZE714hCk+0HDS+I7S0hVyFO/vQjHE646ztzmG1of/F54IPQvCOw3bpFGDr8VX9/WrcauWYXS
Ve1qIUSpBsBT4mtddFHKQI9EKgN0mkVygMG6CS0NnUk7oXEBqjZq6Tad0Z7QHNidXJFozAbLVToo
GcPtDXByXQ9TAaaOB9jKcvIAZVzTPcluuqpEBIVDDLNxW3hZLC+TZulvLFl1y9bTMj1kydKHD8rt
TPsj7kdHBPUcTsNa4Q64pK0bqheFk0lfoRB3j4betsZqqISMseOVRn0YKV7kLT1WZK2StlPmurTj
RP9gjEUZfcUhI8a1i/dKEdUOVA/LRuGqXZ0itMGv055aB+qtdHnpFnfSN5OVEXlBVZrZD2IZPvWy
9b5qqTY3m6SwychoImYzq57epfZx2ToU0lLed5lSXyy9iSc/xVtoYB91u+ixb0Vc7VItGz65ntIe
hkZD7qTSsh34Di3voUI5zX57sFvT5zTp0hXOhiLeowWstRVaofJKo3UdL7opNim4JiGAPLiNLQ7I
ciJ2Z8Mp7FinpcYYm5zgR2G9TKsGR3cDRHDst7JuBvN7P0Q1AvSmCe97l866DyxuajATRTLrNqbl
TLPhTYpB3KZapOzLsrc6FZDt7upXjSNPRPlG4uGcew82BmpPjHElbQWQRaH3wp88NxQkiMx6tO37
pr8vKyWyddXF8Vdp6SG9Y9KI/mvc55DmlqHLViEGqwscsBFjsrgcFn/oBzdfu7Zy9GJvja09jh+1
lmnqIyNcOil8cM11emqvsmrJhluLnqu1403Zi5uOXizLTThT5alBQ3mow2g7tW04i/U8SJOo/5qX
Uy784tTiDckYfY9f+z5Rt/SA6tQOgrvwuPu9donRqWF0X3tHdWojq1NDubz2lqCt1KdlCuk4x9fu
0zFL74OTDfb1eGpO21Ob6nb6IA/ma/dam7WbMuM4dbXm4OktBnIHg1+BCh7l36kHzvTqAu0/7Bn7
tUeuG1x0+/a1d3a9ij7aee2p0yqjvx5Orbb22nXbS8Vd9rUXV699efejSU9fO/bstXtPXzv5AeCA
+blVmpuiC5NJTMOPx2ym/c/QqvbPE51ahTfO4UFUaY2TPFbVUuFCxqpx9HjsVOseBALjBb5y8SB/
jB1Ifj8NIeLXiYT7Op0oToMK43VmUQJNkCwYXocZ9o/RRv5j0GF3mlTZShSLxRCE3EgmIs7rdMR7
nZRERGaq59iJYrUeX6cpw2mw0vwYsgw/Ri7ljwEMGjamMXVaM5nRyKCgn3yd2Dh/j29eZznm61xH
nkY82uu0J3ZG1yB9uqrNg2lUSR7kNlvy9QBfk1ERvy1zo4KLGFiLyBauryjq0vKQ89xg1IRji7lT
NE2q3Xev8yhBm5j7uUz78Ll2UBnxFAxlvxrolhlm5VNoWl97woazi/B14iW13nWDpnc6JmGvUzH1
OiHDAbLIXfY6Oatfp2jZ60SNpwaWDzsyY0TWOq7qLWpaZgQefej06A4JShzG0CNThsSoa/nJG4U4
TvBWja0Emc54QY+sArDsLOuDV5XxA0V9m/PETSqiAVOMdbsqqj0EeU6T1N1NZ8eGOHQqtnedQ7N/
HamkGvfNUvbLynQHb16PRVwYwVCaQ7XBCxqDCxJD/4LeFRy7hkDXe4IXg10b0sG0xV0W9xt4FvH3
uYmMZmOUgzZf93OdjhcWA48aX5pUzoruUuYsK2znyUZq2R/4x1Fy5VTl+NlxOjvbxjM3EmB0ueZh
8avQDcaMoz5HeInR0KuC7i/u4l0v+xjXsZ3oF1EUZlFADjhdi12IVhzqaI71YFnc9EiOuLN3rMIq
14xmvPI+7AgB8MrO9LivMPSpbs2+Cft9Pwtnhbx/Xp41azjpG5qiK4JSakMB5TFZLAhR3pxdJ630
DkRXxysAtbVxSL1yzgKegdgKO9yF02pmWUIYl+tyZsc6zeke9LR2N7meFm3mdLQerbydP7bh4PHF
zD1Vbjyj9IEslCT1JrOWTDA1i8pvVSEnvLDx6Ahjl9GINxi1srtYFwPK8r6trxpROJMVJA1zwyUY
NYKayetMqhN+0CgiEdaroc49C05kE1Xx4HethTldiBl6vtIWcqLiNrRSVqATDl1LT2Mr9AFBZG7v
T8qmEfUzIxKjwSWQx5edHbFiWlkZMtD3BI1vt3yU/9iOqMgN6k9DOr+sJUQtq2hh5GrJuPIhiHyS
2ntJT2eLbGnqBrNsV6B3sok+JKv+bemfTpacHKBWyR7X/egnG7gOJBvwqPq3dvF/ml5w8M6fmt5t
HxffPmvUN+3n/s3y4/RzfxuGaGMdWl5XZ8tKl/u6E/+XYcj5i/7V4BRw9B+N7P9ufmmMaXnRYSLv
hPHtchL9a/uh/+WSKcO/MvlPUPn+k973bYuIWvgUtQOcRDi02BLp9dvzhIsgdXAdXmEe34lwDsrR
Wuftw0+fyt9LsZ858L89CEfh2WWe+vyzzSmjzZBSubzKCZbxJxOrx2Q+W8Z7DS+f8c8L2h/vBW4S
6jvEd7y3s/cC478qC4Ji0xDtlml+CHv7kxoRVHjFexkyWL5+czQgYqd5hk1C4XmaBznOEnNHeTXX
Q1X63LOgY5uJ1h2FlWqbFkvOhknZ+BjWkb6fl6JYc7fqoTvgww8s0LISHFpegUPQ0ycDleVdCevF
T73Y8zuAP1tXy9DUaIXydZz6e2R4LgV/xca+xmuzyhfhPgpU6x/0vvHuVJj0O5FamKBddT8YhjU+
l6kFrl6fwT5+cWdudCU5Re6uwKIUMh6VsHcXFXk9kVIgzrfIu/PuqfNAnMMrVZAnEFXC8sbwG/nC
qnHAd201f3EbZQjfGbzx2cL7i/GrjgJKww5kjSqrKUA/xu56wMtSrTrh1d877sk+I1zjIsfiARwJ
XMdcRe4KC0K3zYahvU4y6HaRxCeiUP8fyQMFLh+OGGcnt3zRgDEF8D4Yk6oCloblNocyiaMAm1YC
aiGvAT8MVgRutPWAW4fw3BhVazcMEaMjMxjjqfCqxuGTtWi3hrwtxsBOS2+n0KXGK+YXjiSXu62C
TvFMdCr7fuoyELRxNKljoy1RUJow4+jfEz0Y6DpXcqhB/PHgGPbxnLoHTFS420QcsxPkT+O1yzxk
F3s5jRrKKeeju5RwpfOwMq8wbhICydNuY2hafYCV5XwfMtVcemRwHVujc1bmVGbZhh3VeGPMur7W
Bru8c0rHvs7aNmMOME7C5x6RXmPSgQjJhkcP3ErlDWPWcQlYdhY2DG2MPsGUsEnzvQkL1SD7Ghyx
mvUsZUIbJzH+ldGhsIKYE3lzRKR93tab3sJgdDAZ0N+U5dDbl55ZEuSQZumA+7yJXQlfEq8D7A2J
NcvdNRaiwStF4NF/kXZeS3JbWbp+IkTAm9tMILMsqorlSN4gxCIJ7z2efj5QM9NZSEziSKdD3dER
lLRyY7u11/rNxNNCLNl+NcmkbWWdeVS8mr+d6xmdilrxpN9ZFIq93Sg9bLRuioE2NB4FAcDSIC2z
sffuYqNvH6hNo2GDoYN8OypNQVogB/EzpBkvpuIeW75dB0iEWLFevOeSHJVvtddDNYuavHwpJ4jS
KnwW7C97QbtH8YslPGZyGMJk5GTdlZOuUW6Gp06x3KwH3TbpNj9K+ArOzuB6ySxLRXAMY31KD6rM
Nt0ZJq+UXU8l2Wk0YTx0bREgyiJIcncFRFOW9pFchx/GxJqhMtNFjxNr8LfCmvGoQyi8FwQ1RQnK
rFM/Q9C9UKk6dPVTpqeC06MxccPrq32mCyMibiKX74nV9bYFjBh1HBy2/XH0btMOkn0rhpYtyumj
H0ztfam3T35X6LcwrauXuNfLayU3qmcVvtHrVI6FbzcIn7kRimo//CxAMtNrcL2PuhAGkJgWt3Xp
eV9CD62GfUYpS57pgsjc+2oZlfdpVnf1vuqSUgcyFMuPXZlAzMvbIP2gd4eIYprm00dlRNa7TAPj
ljIN5YS0zBvLtjS66rvY9DFQIUvOMLjUKk6KqVa7HKCqEg2Hjop9v4vzhjFWML4Yo6n/rDzJeG7A
KF0l+oDQlKEk6RdITYO6ExsFXYfemAmFlmZMV3pPJr3LxQ5hppJq019Z7nuqk5Rh/460cf8WK3mb
HJIk9aMDtx1ksMCTDnntGTcezZ1nkGVw1FF1ttHfMF9y9Hy/BHVt2ZFZxH+JtaQ/8Q/D+Q8Pbd/y
ZBZmgPcUTijX6hO4yEb23Qy4Hcbeg6BUtoGD8jEcLPlnKUuoxHul4eqJgRpRpGJqIctT+ih1wUxh
TNJjocF38ivKdRmYrR17w+TAbMbHxB+la6XnPZDmlfeQBJP204fuxVafIoi6uvEV+e7qNQRyoO5Q
jylf0agSbmYB1Fs8Kfj2/tinL1JHrYASjS8+xaUVPZRJ2X+d8I+7wbRB5p2e0DCnDpQqoiMPgZU4
CHf0Ou03j86OlxrNFwUDPUfI8v5NL1TP+ceJggFggTo8/AmFK/rzDS5pZZeobeWmcfpd8nPDKfT6
xuiybiPOIj2e0x4Tng2NdpAfJF/LQOjReJgz1K4IGO9OqajA1IkoHQB7oNwzJAMuD1M1iN+6sUzU
XaHo6TFNy+xZHqNo/Ltn9Lco5Up29Pk58PdvUeBqiZqqiED/FrAoLzeRRvZKtxUVsNxV9wKad0vx
YDUGWD8o6AQ4a3G06EL2yEK4wwTIoOjuA4VT+vLcfQbR/D0MsJKixlYD+7lkaakjUhfCZN6rSvcb
gZPskE1j6rRlW19lOij1rNJzWzL68EWsFfn6cvAlferPhJ5Gn3PDE0Bjr3VKSSn+XtYOXag/WkZu
m+2VP1p2X3z12zdEXlAtftmIOkN0TyCBZ1EXU4fAiIoIm3HfHZSvMmVnp/5Ot8J3ILjue9t46xtn
xuv1P8psp3y7HHwr9gI+jDSIleSDcS9F5k84DT+o7A3cc7HdhEO6g/N9XZT1fxuQ/Z9r9TyTx/QP
9QOFlyV0vCVLrUSbY/L0DOJV7ea19OAnCHx1nfTl8tjWlutpmDn3PplNGG66MTaZC/Uwvq5bzJ7x
/t5CWq4HmR/j6txgXO47xTeBGaTGvVxyxRnIm+r/yGr37x0Bom3GldFV5DX+eRSGpg6yXyQuogOH
ytAeB6W+6YXkWHm+e/l7LewM/w4FcJNW5uyfeYZgy5U2zevGuK8d4EJXJB6SufNvrD0c9qsReePX
7LjFEzx/bfGmxRQX6zsOLX1G7p3OkaIin1p1hevLzRGNxt0oHmQfGZVu4yuuLLlPcRZrwS8HvxCa
2rVkYT8gTyrqjhZsGVutBJnpP7N6xwwsXA7GRxicJEFxy0DfT+2raPwaUYe5PEkKtnTL04IuM1cb
MUT5jD/hFTU9j0GcBZX0+lAMfeHEolxkYOGCHIpL0xxKSgX7QgMfx+2jIEU2GK9SOshun8GCGaKi
+EqBM/lWycEgIT2qcbCaIhxMBUR+uUNmTbttAr383c1g6SivgLylsi47yFfrVzHuP3Y4yf514FXj
PbAMQEutl4U7cUSb/PJw1z6pDNiX+sVMZVpS00JtRLAWjhRqkChM4QljHXQ0J/5FEM4hEOKgS0EQ
fF6EImznJBgrV8Q4LKVRtAPoeUu2dLgcZuWosEB9/08YbZ7Zk/Moq0ZPEc3JVWkD5rWMWYu1AS7/
jEH4s4EtVYXoopGXKGyozxG6irJIKDVu7XnaTrGKpzSJHvyhdC2oUFLU/b48oNVwHBPUfWaMwLI8
OJQZMNG6cRtgABjyyI6MSt6gUyD0EUHsJPPpcryVw8ICWss6gNzMkbg4LCjvhsPgt8AeB2+Pdv33
pqzCh0DQ9D0Vb8m+HG3JGZrv5U/hFmeGZvQja111jUyo+n0LAgnp0aQ/UMfpbF/0ZKcaoNZ5Ofqy
RajTIG6wrTR2cSjLb21YBF8u/6C14ZNtUvyjWITo+Ly+TtaPEIExLYPGDcNq1wrtfYbyHRoJjmW8
XQ60tlBPAy2WkVwJyBoXCLcFfu3QfQiRzSu2Lpu1c+w0yDzak9GMgHbg5Jeux0u63Ot5kt6hamK9
lW2GLptBJX0Mmz7exQCfEY4rQQyMxt3lga6dLqdn6fI3YNOCXkXtDv2tmjzq+RPPlY2zZSXBmgHm
uOFyWnOzLpK7NB0BPhQh/jEHJRv+KqMMiV0TwcA+qm2vQrS084T3fz4sTgFATUgBIOW+2CdeHEui
MnUur3V7Mh6aVjkk/UbiuPbpqCdDMgUiidTA4pHVprWmlmblBm13AEKN+WBkvArypGztwrXFeBpo
sep9FAVxXRPdEYPlF3Vvvfvf073kzhYyx/KAgXT0mt9e/n5rIUFbQhdGggvA02LOfNCxGfiWhwCL
jBx9Zbrx/yIAjxx4/Spi/0tOktKncV1Lo1tb+X0cI0jeiBsR1s4K0qn/iWAs7pqUVrWucRNQ8KFS
VBZkO/V3b0p/+L6+8bXWVgKoR8aiw3kGSPd5IwNt6IEBURGSf03RX12BEPz0evl7rYegQg7KDWmf
M85oQ6/LiDR3gDSBxisi9uoVJdLDv4lC2Z+7E77YMtfo+lZG2lRzlQLY8m8SJ8y5/kU6Q4/Emnm2
vBaWF3Q05qHQGYWbjAhhm5F/Q/HvBT39jZti7SFrncZZHGwxhi711ItupuiOGD+ZNW4G5mOGYDCm
A3uhASKGULowHS9/wSXv/M+VeRp3sRZayxSmIa5cBKwo5tvjm3hfHpurur2WjkgfX+WHptzp9CyU
jWN2M/LiIasLfl1ojUjkiZ7wHvVg27PxicrvRpvS9T0AhX12zH9sDHhtZZ7eYouj1hdSamyJ4XYH
pIv3xcPU7AQXNwqnc9RD+QBuInr9b3rY//l8XjueTmPKnzfc6ItdbEata0boVoOKIgHZWKZbERaH
u5kh+Gf1pSuE9UtXOrKebmzo9QBcjDK0Kfhci4w7jP1BNNTGLdLqidf/Swo74fLMbET484w6SS/o
qTUwdQwXkamSl0ugdBunxdoJq8v/OwRlMfONGpujNQUPRXqHwAxJ36/I81H10uzLA1myiP/eUwo6
CfQyDaiP8xI8GUkQQc0Qqs4Nrs0bFFePxWN64zumnezKysZL4Ga8NTZirq5qbiZj9sxAA2oxtqnQ
zMiIwwdTqVGAKDVKy6OOMB/Cs/UGinl1nuCzwayk2XqGLoa9Pja1UrjoRXyvSuNNQ4j/8gdcHQwF
J1UBCA43dfn90qTvYrZLXfzSaaJN6U8zCDZirL4V4BCCJqcFj0LnYscoUdZoUoJkcNoNT+Y4ILaY
WBNWg4FSyJSFRxwLBKgmiUbvCjv44DGuxW9oIMd4w47NRnK9NuTTXzN/9JMlkydw2mliP2RRiS3W
m1V/NL6/sf7XqkUgXf8z5MV3HRPdC0ZNdFMJBXAnq9LxRtXS/M4DdPoG/Vi9R/Vdfo/kOEIvIKEF
pI9DGu9REzevhjoUbxWKvTep37Xvl2d8dcvMRRjwK/PCWm6ZEDFbq1cVVz36V9pVfBsiXZbsjKN8
kJzUHq/+H8S+1j75acjFjSvgTiJDoeIiUG/kvfkrsnGKdeLrHJp/tc/uq2O78dhfjYi0CYsamjdS
bZ8nmUugz8fSf5jUj7DlnYTIZEtT9fKnPA+CggppPrkw2d1ZpuoPFWrOLYD9HP1kI9OfULv6CLQt
pNGcF3wugROGvQnCBakE7KY+jyUkAUbsqnnwkukeKqeMPF9FV9ynP9vWmGUmGw+/Pxnj54DYb50s
3sV0laqKvFcYPRjm6DvFFGB2LLS+ssOuyFSuYznKbaMvwSdMkKomSUhv6K+MuzrLZ3sLc6J7pzHB
Q1ns4fxSLi+C+lh6deD0+jDd9/XcZdOU4AaWpeeEwBjxIMa2Ghtp80c+tfGjBRvKAqpZVc6oBead
6UehTbtXewIe2zkWvUMH0EKHebKAFbL+SgG1uPMw3dyD1ZJexzzAGa4I4UnCYsB6pdElDwV0TNB/
eGM32Rqm4v/iXuBdqc9PFl6XywJMYqGkYxW9W2TdfkrHp6ovsG1Mny6vubWb1ZDIvyUuO9ALi+QA
O+r2T/JqSc13K7uWMsnxJPwxsJK5HOh8cbMIqK2DoEN1kgrW51U3iaYEsFl1AR8ir5rvJSgR0dA7
/yYKjG1gMeJ5S2tsClVp1PzBHF59f7iuekrcytfLMea9fracEWv+nxiL5VwMvLy9TnWLAFfGXsDe
2Nr4VqsR5l+PGuRMvlpMSqFpo570fCvLLeVi16tbgmfnk0HpUuG8ntcWok2LALAaxxHNNreo/Oj7
AJz5ujHEzqlKdeO9unJXf4q0TA0NrZYAvwvcDs21+Ipe576245fgapbESDeuInlOxj/PzOdgi1RK
AyUcCWPwAH44ciL09d8VPRxtZKpFEQaAJX8ohTf9ko1YtltF90B3ZILwC9n/9IB/mwqBRfGdrKjK
n3lSBT9mm7NffSVGXy1q4w8aXdEb6Lbld0Udx2OmIsy88RhY/150lf/sR/FMxsYzUC/1Lf9B27WO
8LU9pkcsiF6kWfziqP/jzIXPNbPZaBDOTaHFRWAKqgeO3H/Qw+s2qgBQ3Ftg8S9vltWVdhJjsVkG
CXFnOfYf2vQDHjYODM0+ajf0x7ZiLI8WpavKomGvpGGBQNIQg7ZGMPZYQww4XB7OUhGFB8L8zRCm
5ZGA+vsShjDikyxVo+qia3OHmPWeB76jObVtHRMHF/fXy+H+dDTPVvRJuPmkOEkum8HLQFgL7mQx
URRpWyBvQaI6Hp6rRd29QvuoD9jjzk5RI2Bto8c0A5b8LsPCaTeYMbayTTJdFwmi77DigYokU4Sv
BgaTyJPn+1qpDFoIvv+gdnL4nddBiWGPPKs0AVv0wbvuKrBiu8RMJ0crc/2rLOj9uwe3bKdHcAJT
iNf7OhhEZyyxi2iN4TXps29CATdCi1q8fVEeQAwcAy0/a2vb8FEFEEONKkneQ46bAq5refapHLpc
RDejKu66HPlyDNJwAOl0v6330HCGembCJxh7i74zWpjtyZm5uf3Or8PP07vYElYth5XsC2SWo9M9
Zod42ANI2+k7BIr/ym6Ko3AYbzdVb+bj9tIsLzZJLqdCk7KoxJs6c8xqNzr1PrILzAAP/p33DOlh
egNHeVB+Kt+yX1sP0BVozedBL/ZPYUV6jpCnO2vnkr/fmHZD/h5dFa//vIH/OdKicGRGGB35bQiB
KtkXs7Fb7lzeMCuvkc8RFjdbKQtdP5XVQzRaMn5SeWLdJAUGHUiWo31tecpbjTj5FxVyh38PX6++
zpok/wu+fSEfet7dt/lQJR9xb0QHpqVMN87Ds6sdFNP8C3VUvPi/S8QzWvoCjuyoxI9W8jXiiHnP
p1LdCHK2ijnNsW4Atq2DRj8rrqZ4KzZWJblGrU+7oMXwtMmbb7hYfoMNe7z8xc8O3zmWpM+4dwjn
/PfzCdXFJfBcbXANXBydXpFKOytn2gcaHhtn7/mnI5IsUlSgv0hJd7E3cxxNhSAW7gtNPWCq09b5
RoC1oahIfcsobki0qpTPQ8FIHdvS1rwX1H4fz5ITqXnlm8VGlPmDXNjs6qJbENZDEpcZu61Xf0NS
fM2BnasgmEetOqrWPy/NfdoPSyB/I6T94MmjW9ROJeHe2Hy/PP3zjj0bzazoRJqKC86yNRWUDYYY
mY88BY480FOr8ksbDcX31Kzrd0UI6i+RJPivtBvEjUW+mipRMEP0WkJU8AzZhC+wx2UiuOOxdTrM
Vm+kK3zl7/UPOHXq1Zb249me4uJHmR4YFYt9Vrj6vDjqrisiXx1do7zCCQPBRxyrgn0wbrzHzis9
nAoyjAsU6+BEAMT4HGfA4hxGV+8qz/Fbc6dddVelbSEj5xg3uU3WfJ9vlDbOq/mfIy6hEmo5ejkQ
wHsLr5OPtKmOQg3ZXcfX66ZCn9vWAgkXwRi3OTQiGxwzzcSR+ylu4eyl4W9E/Vv/rpEChGKsLJK+
6m3g6RulkfO9z1fBAx7MBnoPILo/f5UUrGAQaT0E7qb4wDetvcKBUd44ys52JkfZ6f5fJFuhl+Ip
k1RuFo7PRhYfA6l6q3UsILz22TDjjXNAOts6i3CL86wfoapIfeYK8j67Rh0KpfzAbm71F9oM8gMp
/+NwTJ8xVX4M3y9v2pVFxkghmYlMPYWgZdOVhqgZdnnhxmb+wwtmo6FI1fbIk9HkSPDgy5ClxTrr
TpuMF6NQnwylfVLGxmmk/LvPurcv/57z2f38cxZpAQymLq1S4Z7qWHut1o3mZKIgbpSh1k538DMg
XRE7BdIxz/5JKl3FRQ1MhJs3uvLaDxND7a331NkRwYSCHJR0TM9QBF02HA1USzpPBwuNK6FTm83r
OFNGEm249fPGufzJpHnFfzp452AcfDhRGZTAl0942tpGK4/G/RR2h0h7n1HQOvpCVo28nU9bWA1f
TfUx7q3DOGEhL46HqpOxxeiP1LOiCEV+AaSt5F3luDBe/m3K2spGLRKRF0Bz51qlqomuSB+mrh6I
ldOnfvsjY0KfgaGU14FvKDvUQOIrQ0e0zyohy6IOYb2S+We23DXAm2CFOgXer4WOraYxO48nqGpn
sf5QzdbOvE9QhcJ7cx+bnfETx+buri889VqUeu3K89LpW49hwEdvleNBtsCYTVU1HkOpCm8injn7
xoynFCpF3uA1EykfgTm2P2ARdzb5o7UxUyvrbiYR8hcYeTrq85+frLtO6mGTcHRhKTI9a604XDVF
mfuodXZVvnFMrsQCH0LJEJA85J3lbSz5IbAeVmAfP+Osuy/QRUGv4f8zyOKYLPUUu70mdWF42cXw
mDeANrA5v7yGVpeQhtmfRh2M+sGilKMjqCrC/sdVy8IsVqu+6WX6a2q17xGOEKWA6y1MrMshz9/2
85aC14lctgbubYl8iNGMEMoAfOyQfzOk/t2ClQ9f5DVKm1/D6B0DK/4RATfL2/grWjFvWN7clMqw
kVGtzSG1BVALyPWwixbrJdS8HE912dWS6ie/wkc4rJIPKOhvNG1Xh6srloEHDuLFJL2fF2aKOBdW
14UbvnU2Jo5Hk+cmDCV7cjCbtbfAxytnPC2iOc+TZfKn5eEYp8FYjLxJcHyz2wqe+VbrUZ7T88WJ
yC6joYFeKb3is8xJqCp0MUs3Chv/h9GI5tfcrKevkDBTZTeBsnNCJS++Jqry2OvjD1nvpFdUQcXn
Uh9CJ5Wl9FtJ1YeCRYu18qRU3s84yruXBlbhzZCn8dHX5fG30oj1e4ADKgrjGTUt5/IqXLlEyGdp
0qKhaqG9tZh+CU0EOTKse1/v1YcBZ4ovI5ax35QC+ZoK0+SNfbY2LX/4AYhNyZwdi3CIIcV0DpmW
LNgpcOVUayOhXRvPaYD5z0+OP/iEY9R3kju2PQevhNLDJFXHTorQNEiir5c/3kouS5eB9hwJNBfj
GaUlTq2hbK3KVeskdPLSH/ZiV/VX/qRYX3zBbJzAUGsb1zRpj3KsgnKs3Oz9zitRc0jLBP14fAlR
K0BJ8VC0AcyiWE83auJrn9ykfaCR34MbXh7SQ+JLcqPJbuWlUG+kK0VCaHDjO6ztBeCCqIWD4FXO
EIP44ommR7dF23GnfZkl+M1ncyfaADtt/7AFm1jJReCAqaRVeKOTTy4Oa2rWYaQJ6p8if/YQHgNX
cnCA2PhuaysJ/AqgZNhfMxXs80oqfKOuY79z0wKNCTvrmvFlnGQZjnpVcnZ1dX19+SvO/8LlgTJb
Z8ygmflhsMgYUYcV66TnPZCIVyls4HHQeeGoGxvkfDlYczuMfi//AdG3iCLACooxn3OVoDavpszv
rjQN8+nLQ1HOx/I5yiLFrpVeFLoWmPEQxr8gnsRuqaIVWUk5ApOSEdmNqodHZBaVvawL1fOE6Oxb
oYfCLbKUSJqrybTHKXDca71mvluV5z1rDUxi/N7SXTJBuxbq+gWtUzfMLCTdYE62FcyMQZYGDOWy
/KPQ2uRLgt35TTEa1d6sWkXZNdj8OWpjeHCMB/VYdnLwO46nrbL92jeWZkVrFI5EwJOLBVr4kRdP
Q+caTf2O3gC+4c1GD2LlNYdL7EkI+fPqlHI0kLGNZA/AMG4CWzkUj5kd2TrZ7jc0TfEg3c3+21cj
Spy3W/iErQEuSldK2BRRrPO4SR3ff8+3IGRrq+d0cHP4k0O8miSRU7tzZ7MaxH3w36MYHX5cXqNb
Y5h/xEmQ0EDNpxw7lIy7vR+9KeMWbnFrFIuryBqqvNaGFHZ8/xtlq+MYhn/hT3b858Pg6oFBJkOf
ODPI8sZW6KQEzhCCVziS76qtnuraME4CLOs16Zi2Vh/UbgkLCEz9fRT4kMci5/Iwzk9b0rX/DENb
bBlzSiG3xBN2puJ1OH3LQ8SRENf1ZXMj0Pnl8TnQYuO06eA1oOL+4IfqY3zsD0hOH7c6D3/q0J8P
889hFjskjFHZRjThod8Pdhnu4yvrEDrTD2SIEdnBLLS9A963F2xro+yw/h1nOhWla/qs82yerGq/
JYckg3dbHX/NijeZN+yTVN6p8lYqt5LQz0P8T6jF+sbEODMsFoaVaPquhonw2Jjy70lPf1oWR2oS
RsJfRTsMD93ffcSp3PsIvOyiqXdUPdo4Ede285+fgxuLqJ/hyCuffGoC1xio0wM+RE/aOFobaY58
/krkVoOyBhxemkumi0nF5Ja3Ria74pOE0NVXuDr60WBePdt7ER/VR+FL8pzemy/zs8Y6oi3uJDdx
MM/zkUzosNnImzfFcpFRvZ3FfpCZoXz3ebJRgyyywijdxgjSB6QFvAPsg9TBqF46FCGsikHEm5fO
1LVJOmy3Whfa6IBtvCBXvryEAi/0N4lH5Bl1nEddQqU2flDrPj+2nmKV+0CojXp/+YQ4x3XxRAH0
Z2DrozDFy0RW82QljIvGzfxsOBqZl+9KpW12edsJX4Qw8PZ5Kf/S6T87PuyPYyn20c5PzdhGGhEo
wDS2N1PQJ44l95UjIZX5oPRRAVKe1rUUFJXDvFs7mmTI4IDCJm2f6GIIKSIQSs4HTRPUUkqkBqZI
KvaAMXR7xGbRbqUxRF8+RjFOF2pMDYavShJpB8Mrm13vKcEjamiZPYjhq+ZpD/gsNXujGjosHywk
IWdZCCMR4o1zbmVWRGAdClk/sJGz5yn+x8hUTIpbJdW3UlCP1Lm/XJ6QOVM8W32guFBHQKX4DOgt
DLlfR0pNhbO+FvrkB8Jzwy4XghutG5PdOAWT/S8CWrQymX2NfbhY7gUppMxsu15ZHJTupg0hrGI/
OT61Ubbx9eZjcjk2Ceglj2KAKnDyPu8sOQ9D0Sw7F8hAskvFCNOJfnrXNW9Ld2HtOqLtipeTydo+
awJmiog8gCS7Rq6UDxyb0m9zMH2nVUpsxMMpoHg8jQ9qlnzUUi5vHGirozwJPq+hk8uCDxrlEWcm
cjLZSxg3g5MbA4bw1vByeebWbiVJMSCew8Nl8haPjjKzgsREwSKOn2U86gUDOWupRDLy5+U4q1/z
JM7i2YFEixj6te7ODkztfXMFofMgb2a/K/0Mku+5+yyppPjGEtKq1UXip1Bw2n3rxF+G68RGhBVF
B6HaybsZarZ10s8TcbYcYWBJFtVJCg7zuE8mqsxzaZTS1g0980hV6aXwgqvLX251KXCwsgI1brfl
sxDJwWSM6uRhKFEjLugOY0tK5fxykLUTg+ctFbn5QU1X/fMwGh5LajzFD2WEwHIbJtWxUgLpkKBv
s5MVAdNAClX/+BlPliJzS3J54Jm5bOWNfV7SNmxcI+pQc6QQCLeis3a9/tflsZ1DQXCbOwlkLRrt
NbacpgiF13gebGFn3Zb74So81rZ2AxhwTxZw1B4vh5TXvudpyMWB2GRhUVRw57RnFEX/Boh51+OD
4AbPtPZ26kO4Vx/T+2anA335szQp7963V9Zd9P0fN6zn4aOkJJlM7jnSRE98A3GX/EHAPN7sE1uP
0cjsNCyJKmdj2Gu7/CTUH4bcyW7AmC4TkIrlS+s3qIKP32H5pnvkVY6Ck9y2B+tJ2bumYPPy3Zl3
HY9hZZ8fxqtoL98r18H3TUSTvLI9T3/QYh4wvYCQ31N0vPGOxWG4Eq+nvbfzKX5lx62j4E/daXkW
yKgBzbqMMgbui00UowkMxUpykaPrbNGhkB7ZCONaTvYbe817744dzJumfihe8/fxaNDFT23B1h63
CotrRwZJJyYatC/oqC4OJQN5QSGxRFeuxl3RRTvTezK8jRxjpcoO9pEsBuTFjPpZVuFQpW+qsB5d
ibpOoVs2MhI3mvldCQKoNlgqBZQ81BIBTnU/GwToYoz2VLtrZ54gTjRdXu/Rs/1oYsFFKptunfXS
q96RWrCTZMLG+bZ2zVH9xLUBOI8kLe+FESnrOXV1M+0j6cd9VZh21X1P5dfLG2ClGctHOYmzeHmh
OCUg4qy6XTk21ykbk265bNhJW4MmKg3AotQ0vPa3EAoPSWTGD4pKhUz2SgUqdxL9FQd9/xXpxFBG
YCzAQNczccDzOtGWsiZ8u/xrZxu25eXFKgVwj/IMSNbl5ZW0QqxiceDKqPb7yFd21lVSWbsiR1ZH
QNx+r3ZjfR8Zkkd71DNcqQ3e4s5IUTlORrT/tMNEB9K2+rbfq6gPe0KfO1M7sa4bYXKVRiFhj3Dl
kOuyxmRAGe96KfEPSdq/hyFgUlPgn5watUbHECoAWb9sx5nWXJVtNF5hn5ztVMO3jvKk58e+8wXU
xzG7gs8hO17vJXtjytV9NsXltQy35Pry91nZRnweSDgq/4uL3fznJ6eZOmqjVE6SG/v3Vf+oUGXR
rI0pWAshzx2AWWQIW5RF+tXkaRKi/OKGXeiMRXFn6c2r3ngbqx9uxflMf1qXizhVPRRFMlM/R6s8
KqrwJst59NyKRXmIjRZXnqy7kxG5ufbLiDZrGqKXIKMpG4eT+EtXxgG4bqwdWi8QD13TdTdjkSQ/
dTQKd16PqmZqctxH+SSDOUDbkp6zvkulMUA8e3xUQmQ61RybczwSYIKNXewMCPntKX1kqOV07a6f
xghDDi3c+8UUvY9d9x1wnGpbZS3dp3pdvOlCJu1p8Mc2L+uPIhZ7J6iVdl+Uvng7FKL4gpReeINX
iX4n1DoGS5wstq8C/kQpwnM4tpNdmFeSk4hDiV5o5b9PodxelYb0U+g+kOjUsWTjF0R4t97lQo+f
tN6ZP/UOi6gBz7ODoRYog4lmb8dR8lI1aYbQZJbsMw3lPbAr6j4uZGNvxeErFnjlTYrc1r638lfP
mmggmQNUpk7o3bFQE+QNEvGIa6F+bTRTiS3eoN+GljRcoybou5KWZFdBKOENEhhdUe06HKl2mtpF
dj1pCTlZku0K3Cp20wBIMStQyjXV8s0LUJ4MDD0dHGqDsGpwZ6y/JE0A69w0SthkiZw9JZ1gbiRZ
a3nw6cG3yO/1omjBpiguKv87UXnvtKfLe3F1AWu88xHbo66yfGFmlGfheo5uoOkwt1Qb94xjFHdO
FLtdu7HvzwGFHMz05f432Hxunmz82uhz1eBqo/uiWN8SaXASA63TbrDF+loSw7tJtz0VCQ5RvY5w
Ibk81NV8FR4GWAfGCYJokbTA5MS7iHy1dmLXnxXBaMkGtvxTQl7I3Puo0rXvobhL+q1jYm0SVco4
Oiyw2XloEdhEGsbAaMGVtZ2q7dCfYkU7gY1QvOr0X8vr5hgftqq+azfzaczFt6b4oY0qepZBZafp
jZB/IJ8iBofLn3RtYCgkmCB6KcedvaEQfw3bjNIy0K9bKfGefF39pxQalszsOg2Fjkr/maR0FidK
UuWUJYYHqLi7VJD2GiKYl4chzy+VZYYJbg3dOzymsdxaZJhTr/YtgvHwA1ANnfaaulfuxtf4xnK1
e5wGr/WD8aa8dvEODZXmXrC38um1XYjYGrgYwG06gnWfNwY2eWrR6NEDhlAN9hqRyHMeSuKxMGTP
qaXW+jqo+DRurMs/XJrlsOm/Up7gnXhOJvdVL8wlkDDW2Mk3XZ0ZjiLQbRxFjdd9rdWQUkTJaf0a
d8pSFt9CvfwY8cfYT3MnXxnQ6q3VonXSJIjtaUJwd6wa6bqGq4lnjtV/aKPW34pVEh1xOGzuchhh
z40Vdc+4O0m3fIrqvsstj48KNHInJ2HtpG1X25UZxPd9Jhb30yRtmVavLFrSVfDtoKnBbi+7zqDf
kbRioXriUe8wcBrTjV2xMpvA22lWAtCbucyL2Qzq0hiNWnRNjcKPhZqwfhvkP4z2IMTBRol4Lc+h
mEYy9QcHuDy+O9y4Er2vGUt1GFLFzsdHT9tCzKwG+U86u3x9DvAgUrMT3Vivur0a9NVOxe30bmrR
27u8EdeOaPoMQN1nrXpKrIvrTsMY1sK4zPXu27fiZ2YHh2bX7WscYe8HR4aiZ375xwIk1ICgmaFb
z9lMPWMe/cml1E8Ddlxy7Y5j7iCruEuVrdLqH6joYp/hJ6DyQppxWWeH2IgbnK6VKE6Qy9zBq2+O
U18ojukb1Q+/lPVfoCyTnUYyxFrx6qNVaa3joWi/V3OhvqpgJeMcVlt3tHqCpyRqdJQfDL7KYHb9
U02dfe+RC975Te5be0OcWvQtFa+7H6PQuk0aD+KliGOIVJE4YTwE8WyCZCZunCdr6+S0XTFvvJMv
yXdOgwH8SNi2+wTMcxKr+ySJN6KsdeF4XOkie4vy8Rmeo0eE3kqnxh0+OspOxm385F1jlut6X6kn
X3v/ZknyhJ0r8GB9uFI/j0q38J4KquQhuG7uhJ2+H1FDiNHEqe8aN7fFK/+wpR+wuguo6VLDY5zn
0qWhlfuTqgx0bEenFJ3+GDrBQb+uD+WdddM8Yc2lirutBu7a7J0GnROKk9mb5Y9hKQxuPiKZfmzp
J2IdeHl7r4U43d2LT9nlmo/6uOKiQF7YfZtlb77Je6PLFP/tH0eC1ElPeK7N/Rd757EcOXqu6VuZ
OHucgDeL2cCkozdlNwhWFQvee1z9PKA0EhPMIUJnPYuOlrqj60sAv/nMa6gyV5HUtB7DNrdu47Kn
1k+9ov+uU4J8HmR5I6ttfRZkdVhh61038TzfIbPsTazzoTd2JVrYmWBsRJIvhKIfhOgLeFLATPrq
StEH1ZjwKgEfMgvfhyn0F8R79Dx12C1YAWS/wNQpEORSwJxRLGCO6o2ryonV2OPQRNdCXcmHTNcy
xAc07VqfK+OX0Jj9c4Cb0bU48CckCfxUW47j1gn7vHlImhQWrhmpe603Jy/3q/if05j/75LzX+TD
79aS+9K+/K9XGkntdPuSvf7v/3p6nX6Hr2n62ry3yHn7j/5hkaPp/73woBUDy4UFaamzIP7hkKPy
b0hTl0qKSd3CgviXQY6g4J0jIjuASgz3DCSJfxnkCJL43wwhVPqW4iLfyEj5P7HIUc5zKBorGpg9
BlsS4rFMWtfrscUjQ1WyrHQk8ZsqZXfNqHZ7zaqvpcz6qTNduyHhhHHAtTYJieWFnfVThBGK1UR1
ncyoi/rGdz/5Sow7dZKcVp6ee1O59TE+PxX68GzKX3VSz1JK92Wk/UJ2wI1nQ7SRuwtoE4SH0kDS
UOZPRJLnaz2VGztuJToHxp++/nKCmBKUyIWadn4c4v+NQY+QJ44xFW5cSs9m29/MCb7usnEVBOlR
lSy70dQfpZVu1Mnnm30JTTIuQZOE0IKf0ZoCP0S1lgWtatmymnkx1bEu3ofdeBSN3btFd/+Po+q9
CZGyFWn1kPFc6+TqmM9NuAuoM71zcnjcJDAdiRteMcZYUn2QhPxbocQnRS09Q8KaRZVORlLssrTb
Re0+kDNM6uKfQVBeySmmPJOnatTVg3KXDGiedjiH2GXX3AyYGdhNbHiGNr9AsthV/njbFuVrUkRH
PZx+liCYE+XL5w+5yr6W17nYOC0de85OJDBXXfuoLdSpH3FNk+vqMAzay1hJtOH00nerwQi+h7BT
sN1G8Xyc3TnD2iRdmMr3Zmvcpp3ugl29wqrtTzuz2oZqvMrm0ptqIE3Y1dlYBrmWAuDJKG4jZfqe
wPgpw3QXiPSiLNP9/GEuLEt2PjuObBXpEgDB58syqaU4knIeJh3im7qJvnQhUJuCAVyN5IuV0OPv
j2He2nOu7D+PvdyZ/77u3t4jIvcirVuyWOMDIUov0xi1oxb/2vhk+L9qlHTlNt4VseE2RrnxoNhV
fxptrWtS5EEg6jXR6k5zZb39ncvdfogwMwHmcitWL+li+teG0nWfVYZT5cEDFkqNF04JXkaSi1Xd
Dm1KwC2OmSRXs1qeUqP4g/ETMJQGJlyPa+4ikbTAczU7qFpXMktvLnuOlFx7rjP9yZDxDLWGnTgo
f9mS3oyn7CQLVCPpcitqL2nc/Qp76y71lcDWUrpXwrhxEC0f9JO3vlbmM6yxAQrFexjTa85i8MXq
UYN/9vm33YrCpfI++Usn8OzVQBRByOxy7I8BuKlA3fqoF54F2hT7kERzIdWdR8FYsGhjNU0cX8Jh
kO5bsUWGWBUH/1ikC1SGS06j7b++mDDQLobIRJit8QAw9SerdMfD/Kjakws5oUB00N2aT67AEf83
Jo505JrL3lwlm7UvprOVEBNjMcfP97PLCC7x+oNATujqrRe1jlDaW3Ev7UfONXMBteuL7/v525wB
TuD2ytvEzwoqvfIjMA23pRHQZta+TjYacavm7fKU3IZQIflraZWtnzIpLSsaJkrN2p080ct32V4+
cv7ti51w3KIirAZ+H6Otcuu57ssAuRJsqsZvRjnaUz17kX+wJtxq5/goxd+sCf/i8HE0ZFtup9MQ
9lcooRyxH7VVRgu08kdoicJVHuaH/3SznL+J1YXStXBne4ymnGK66wLJEebCA6T1eZCPV/P7ICT9
519XD4PMQvQlctIxsLFqtcsM9/ZvaKZvHDAXtsx5pFVtkQhzJ40WkXKFik/qoCZrgn49UmMWVgyW
sLOTsMMzYXaqunPFLnSFwXSzYKsNu9JJWX907rnzZ1bpYrWzzC8p5fqAATaDQfVYybUdCccyPIl+
8ENJvy6OifWmyPDylOfnLG9BMnSwpSTe1FjnsZOmw4Z3Xt43SCrtKt754EmmHYYTr1vAkVW7+Z/P
+S7W6jkDs0gbA8csx7yRfie32SNTV9olLqSGGwXJ/TerHPm6TWzjVT2Ihy2q4LJ5PnvW1TlcRfWg
Jxrx6wbJ9gIwaVjYWfMdCPdDJVu7FrOuz1fzqqXxz0cGuwF+DOCssk7CeiDolTETsvHUk1bY5T2Y
WTc/KHtxFx66o36Idltd9Y9B2TYawtRItJD8fRg0W62ObbQaRVj+MQWJcbTTW/V+6tUIv91ksAcl
/uLH+A4oGNVjzxYI/LIIrwzSgkGFZCP/pJbaehXL2z17+yzsBUBKIgfS8oME7hCi/uQbuCfOfXwY
1Xmn1fWvuZMPozxfSW30KErdQxiVV0HVfOtVzHGECsPhekOrdgWr4ZOAD4OOi2g7d/LSAj1f8U02
6FHRFCENw9ZTrTqyizTfCSrS1kbp9L4CLTzcSdrfKEx2pdV7VfgUJaZdh4GD1vyVCu5pGjiEx/0w
pjeTHGMDnV3lE8e1afxM6ClE/ZYd2sczYoFESwvqinoWnOhqn+bwoTpfDUOnG7+UTQLLcKeBNetv
/B7khGf0d0X68PniXc7z8w8mq0yF4PotIxplnYJVWHJUDUooTj92t2Mf3ADY/V2pjLbLlzAu9lqj
3ovZFuhrRbVcvo/MXwRc/EEwpFml+nMgp3nqt4It5M0y744OjZqjKIA1J2xa7W6MHhHPwQ57erXE
YS9ImtNY4ddMFb80rfyQbOnwfrwo+EFkOYxQmW4vbIvzBZMEtdxlXSfYC8VD6W2+wX7phS4EDwMf
0f3WQbkZcXVQKnU4ybUm+4Ah/F1vZWAZqvq72n6t2uReorddaJZv9xgjznF0M3aK3Yi+J2TV0+cr
YPOHrPaKLlgaeAgevQ0md0okdyyfcyO/wlreBT7jJqDsB9zUe6Gw56rYJbV5k3ZbDrsfaqLlAyyL
AuUBOoFrtFU5WA3iVvyKajJsaT4Exsvnz3lhpXOgcSbQMeVoWF/ASuXnvdhby2MKRwNpi7yYvLa2
fmAF66HkcIegF0XffzZgelvpGgpDdLRobZLIrjLZahY7adYSZi9R4oZKbGft5MykzJ8/3YciB2fn
pa2C1RTixh8wxXASRy3LCGM134UCc5/qFzJkx8+DXFoq+kLWpdkgoVWyrtCnoggKtbboqRRiQ+3p
vyj6Fz/67o/4FUxx4fhN+5JY2MLU5VU20D5u0+91Jm5AZS/8Dq4WoA7ctxaH1hu1510/P0NuM6gn
CUDsnpPDkVq72xf7+tA71TH1dN9V/mcRKesWQYnFVPH8fDAKgQevGXg2HiAiDocEYT93dJJn2S6d
4df44/NX/XG1Lk/473irGgGV0SrpF2WvFEd36bAw28JDvXkKfeySwWt9H2f5He/eJPixEPF94mBV
5goNbb9JuR71xJ3GDuEXnCHi6mCG/q7I8kMKIcYPZXybf3dF441Rg9JjdNcP+G8bvq2XX0KIDpEm
0cp8khQ3Hk13iCc3NQyvm6OfeRnYgSztfG04jEn+A5DYXa0EThY/Tmp2JTdblIgPhcb50+mrQkNq
YR2n6QxCTBHRdk9cQQPLHBo22kYbG3CFbV02+tmbXFfnSG1PWQljwelS/TFPclou4T6RNA9FLFyv
WkfXwl0Yx5ylTDOi2K7Hp8AvD+Oo/qiy4ipVSgdXE9VWWVpqAdh5zH/mCqOOcd7jmvHl8wX2/9hD
/1ph+ur+SSZpbEaf37tU9j16pJHhxLv6kBzDwyC49Eg2OiQrFuXHN7S6aCrDCIsI3qzTBpqDdISr
tcVOx+ra+CPTjZV/KUp84zPH0ZrunuEANm/zTwPFTnOufsVp/zfrtgg7H8sVLBQXiv5CeSKBXysQ
jiW9QN0Cayzux11ym+YO+YejuuntfX8FJtsbdrik7cWD8JzdbUH+P95558FXm1wt+3bqtSxyLB+f
Z+kVifGNVXkh0SIE1khvsvBLv/98f+dB6CM3TIjaHd3xubrVnfzJ/LGI3medI+/8q8a0JcGWtq6K
D3XYajssz/7uYOm1eo6qliN6WV4G2hhfgXje9VeqLf8W9osgabvXdyJ/3xwxXwwNnYfZKAM/2jrn
oYFcpUUoGMtZPS7iNE6JuG2CenQLOrl2Zcgbw0GxU8URDRtigbOxsz5+Vk4CdP7IMnQULdYQadRY
yyZvzX/En3uH4/vmzSK2sBceAQBlVKW2OmYXvjQkSkxGUT2CGKOsmd2CmpuSUPLUoyi5DZMkpZi/
lBVy9oN0mOmt2G1XHPQZFXtdctHhOyCI44CmtrMgexhw0E2SLVHtC7fYkswB8sTnmXtmlebzabog
0TFkt9TffCsX6Swv0ifgtKkN+/QUFRbIT2HjoJEvfACgiPDnFaT20UFaLYAsx4DSSKlC9Yf8vvJ6
d3ZDR7ky1KPsRZ7gqTaMDiCKs8PPAe3wzFgY0Ow+aze238esjJSPFuYiyLSgmFabYB7DEKtNvokR
iQ6m3o6RHLlsN6JcunrOwqxes6H1JcI1y6dHWspObqev3b6/EkiK2m+U+lBncg9rC0c5+pItOdN1
95Tvt5b9ir/0dryT3y56UKS7DKNWJVREGjEzxwwdee/vg9qWTwClyZaiQ+hUTos2cP+tSuHvTNcZ
7C233cOnAR1a/Vqo81vQpwvF9JJuA3sElksxbaxOPjNImr5W+TnLART/WZg80XV17B/+ZzfbWazV
guuTomv8SHiLBUbiseGBhUeoGL3X7SSHE+cmfzVvYY9vXarahcPuLPRqiRWDnoNzJDSmucC1TXqq
pjPUj8jx7xZORjyPN1PybEixbWTg4vvshL+NGzSkYo3k1QhvRkXCBv3TTYwyAVVoZXtjsD5acZek
xasG29xujda0oyrJvV6/GuvgILSP8hwtmp1PAOFl8zHXOE51CCzW10HBFLsfbDVANjz+o9G2n1rh
KOueXO79pcyCEJLYZoXtbS+dkqQ+5G1mD8ZwEyEi2TWY3Lb5ndI3XyQZCdF8q9a8dFaevbTVhikz
AbDt8tIaTz9xOaG1cjfjVgfFbKGXdbkt/xLucVTaPKWXTXDebzlflUvG+u5aHFSxVBSBfPsf7LJw
Vx60E++BHbAZa1nhH2JhwsctROH7gSxZhZI5FrKyPKW/FwMn+KkeVYYa3XPtTMBeN8QqLhz2QBv/
Fe4DZbId+krTVB4tO6AF9D0yr/TQOhhzfArN50m23LnYmtt+nE9ZvM93QVeHjpBodWFNBG1dzbJH
3NC9HD85y2lrW2RQ7y7zqe1UdtnQ61dLCwFfGonWKzOj889IC8+Xx04KnUUji5mYDexwaap3rJ7g
d7nfMrq80O7F10cEZcmzwpjXVuumMfShH1sCpt1CFPwK8tY1fIe87u/CTkx+56dgt6nue+n+AqS3
dJmXul9ZVYdiKYH1BdvCGbqYJXWA9QRnPpQHnUymPNVf0v2WxfOHyR8f9F3ItcJ1Kavd0AkamRoI
41FWrwtfh8HMJo2W8hShzw2pkZXxxz/urfcRV0tosPxpQMKLEnin7IRvnTe74pfxoJd2uYt3SwtQ
q7k169lWXiM3ddQb63mr3L/8fZl1Yg0DeJsWzvmCytpRLOOxgEl0VJjB+9iZuoWTx45qB8+0fl+6
0I5I6Xbj/6CzgWOUuuCeOCmgc59HVhIVpEzFKRFDB9pLLtaIh2VKU+rkqrUTuFtf+OLNTBKOrybc
CtVSV7flaGESVKVELPJhrxeBawgCGhqnSOuu5g4AhtLZVlh4JhQsP7E2pCsvrul30VcXZuaTK5gj
rpeldG22Oz+8LfSN4udC/rlM2lC0Y7KMTdaq7VBVKX7rHflnbv5R87ttr+JLxTvqy6iJS+inkGCu
X6Fq5X0vvR3t1VccH2ymeu4MTmMvuwoEWnezqLp04r2PuHptgsrclGRruUwmb/o5wdzkvAtvTVaJ
eRWPzmaD/C1NXx+y70Oubmkhz3XFRx3OmbD2GhmbpqO4z+Anj9J4LU0VJiQx8q7oMQmT5weQ5CXZ
FuvGnid1pySBk+vCbJumIxeWC5IuGRJnqqkFy3avJpWnCskuk09Z+dhP31Gcc2v9wVDjm7gB7ydF
39rSvNGs9iad++uGZuoiYdVUhRvR0irmydb9YxzADq+MpzIpnyZkgbPWd+skPMjj4Iq172i+4fiC
5CIX/KKKzW8dgQRTpNUvuUMOnlXMd3iUuBURxtj4KWutp4wmSj+yO/s4lkWUy1OyNztsaapIfKhV
6bWNs/tBNnZzZzpNWnhGlttZKD4UQu+q4m+oRk5QCF6n53tBKI5a1AC2g5c1S89iKD8HIYI1keYa
9XwwANNr+an3u96JhcgJO9MLg6+I9T8iy7mThfmIvKXtS8Yh0L4KCrXsEN4LYDKE+LnOJ/K/3GkQ
4Bk1XknZXKf17GZleRcb+oGZxikxqDpmw5ljeAFy4ApVvaSdjq99H/vB8+v6BTXWKx6Dw6cJbkc1
Eb0McrCTiqKnIguATuA9HL7SEGJeS3BvlPB5EeBK5JMcFHBxkvambya30/ENzBpPqSvww4lTte1e
S4oXvxvdXg1uQkwQ7VrQ9gFSgbOY2aK0BQG/cIjTbKHeRdWD2Zb8pqP4LrlDsULjT6dJXGOGou3C
P8M+fipbu4rtxl04HvXoWJjaOBsNh4978zzuKjkIhz5ua5m4w8ncJwftW9va8pPOpcVc7xUjnM0j
fDnBzrfmggda1BDfCtz1tCYSgmAWg7fEoHfHo3QorybUWcKHrfrmUoNuQbkvKEeTEYqxSkH0gl5L
U5MPCODx8nI8CMivjgKGQDRvlMD/ZkWz0xqMbutHMQy8dPS9aUAmwhxf5bpFPyC5NfriaKWHhv8K
OQHvP377XGbi4qitIGgCM/78Aq36sIhBF4WO/3OpiHbpLnS72G4909YceHWht/VSPuKVSJKWKSWz
D0RTsWo5DymqqLGZerscxtKugSdSfRGc38qpPtWvm9yJj6uLYAw9GC0tXMX1VLo1Er52MIZOImPR
VFqONn7vGxwfXku/2Me1fGjl1q2XnGUyDkv3aej/YIXiZt3fdtRQoEkdHwcPf6wOiH0ce+V3Iy/O
OXaSpHbQMXMQ/mjyg1/DzKtOVcdZ0MzflCQ5iuKxCQrPV/wnI/btELxiHV5ZyXetaQHtVGziW+w0
d61mHZVstNn0Xh5ry9lnS8awGGHWV4KQ3yJaelpEujY+/aUKi/YSOtvQWRbX2vPvUKlGnsVYVrxV
WI3d3RROb0sP8q7Y0X/7sRHtQuayIONpajCsXywXz6O10hyneD4sLVXWvHUw94uJWFU4YwaRDNUs
ZgzfAtf683ncCx0Gwmqo+dA+QIVsWR/vTjVJGLIsKPj+Vf4nZm6CSZId0j6QjRs1gKMebfowLcv3
/HRZsAH/jrh6rcLYWrAYe3bU9FMZe1dW7tVAuZbyxeK4cv2huCut/KGeEBaItpjcyx/+ITgEatwR
6GEB5Tx/3FGiHMg1oGgdF6WFzK0M2OPzN3ppEgJXQWfcDfMX7svqUAMSoQ1zmvNKp/ZxmWoMk2An
U2L7pepMPdSDWrHVTj0p4o9ECa+MLvJkLbiBJeDkoHm1LrnpguJp42ddXGALM0CETKEwEDl/dGOY
u0ysauwF4vEKt6cUAsJ0reinerJOXd3ZmLAdZ87dtChwldF+WG3mwFd7NQLhZYi2uIUX2jQGPIE3
oesljV4PXUsLncPQXO41BzUpLD7ePPMmmobUJ9jKASNyxEMT7bZ6mR9fxHngVXkfZWLXDTGXzjyP
OGjiNIFqQqtvJdUfa90lDCr6fG+KrzUKxhzMqS16Ks/GeJpRDBH0COqY5uYldH26YJ9/3mVRnS/s
JRqsG2o89P3WCOWuw7WzwCKcUutYzSa9PvUw5l6OxI2pjagO5V/bMNkqLz/uZXIT6jzI51BEP0ji
zaIGXVJhGCLIfxvcj6viJOIk2GQBFIJr2PFuxzTQqgqvjjdif5z+LgQ5/oJLSTGmrmrqPGJGA3KI
OpNtE6T3kvq971o77//zDsJ5oNVy0XW1RFeXQiWrpq/GMuVGZiJlJl66vpk8q4pwqHz8iAegu1qN
apfCPFy+UoR71cq+zGnkSiHtWZgNhRx9Sa3bUvEdoP97DJE+XwMXFvbZK1kdPGFVGkpSsuLE7LXK
7mMRXbFxy28Jv5qPS00Bp64z8aBOoKlxfpCMXRCFE4owTjnJB60PDgi0eKzuhyynPtCl0+jTIPdv
pDT/Iym/0zKByYt/crtLVMFWxb9ROR7VoDpFyvjcUEib0R9jxpNyTE5d1e6G9mcpvviTua+S7DrG
WFlSPJzjfbG7U8E5mrnsTHF+UFFSTc34jjPvupcwrOz6U6lleyWJb4B7H7IMHZkoy36Go+7FeeYw
tnxMBpSM5D+zyHEDOlDX+l3pC3eWkjqIWonOPASHQUzuO1+/QSzXSf1ny2pKWDdx71jm8BzmL1GX
PsUMWA3lfraMfRLO+wagw0ipFpjirpmy40yXvBuFW7HsbLSOAL7Bv+2yQxB1TmbcTn3n5MURnOBe
UKPOTkWGBx2UMxJRWun5YxxhKKlMR30qEcZC+FhSPQs6aFZmuxI7HDsyKzcogcyH913nH3mN32ZU
Tk312e/pHObiURBnfv1dkbASJnxBx8Kug5ITIYR4KR6r9FS1zde8aGyJP2+WbhrfPObSfdlLiLqH
+0m6j/mbnBwhYtpKrV3Nk76reeBFuL0hMSitp9jE66t6DFX1EMSCp0sBpO+fZdqfEi05loHmjjIC
PQZkeOupbxHaMF/Ejj51fIQv/ktAwMn0bzT5XrReY638kTXKo5781YfEC6zppg9mu6rzg9yhrJN9
j2QgUPWwazFjLK3wJs1uEoP571gITlRGP6p23Mflk1TBfaI2n8KHGLwB43epV5Dc6u1OiZzRujNR
w6lQYo9JIsXkNoef8xKc5Li1FTZyH2n2CNRFN8ZTJqsPQ2RcB+zpAFmN4jQpgQve20vKP6N1DAon
e0B31NQfoJ46WXbMmycZffImku6S4toHkJz7v8TgbzpVwFT1ozaGnt6BRcicufmKFpBS2pJPQ3uK
JjtUXuGs2sZo3IWsNyHGUCuN5e+FvNPhF5YVXdMxcUd4idl8yCzseQN6iEMOFvonOokLAayc0GsR
VC8dWifTcAvm6Bq6K2FsjlXyknUZs0rV6xHDSCRE+xukMPQ/IalQg+lQV3/zy+9ZpTsiwyLJGlyu
rgcrko5d9WDVwr7n6Busv1VQ7WoR//XcIL3J96b1InPcJFP4N8IoJZGw8JyD6SgufmFpF96Gw20n
/e2sRTfSUxT/cfal3E4a5WoccaI1dDdLG0fsM6cyxl3bwXcxBbsZMQpoXlqAPVI4PYpK4bTzT15f
IiquFKReRGEyaldDUTKfCqkffsFwcuZ8PilKZluFf63HmV3ohh37DGinwh7kypH75NQI8bWWvEK/
uhmC4laedC83m+NYPhVz81i37aEz7yjFEhuXxCNaFY9lVR9jhpty2x977tSO60auSzdk38/SSygM
+3qub2cE0GC+2OMUOEU7ukEG76SCc4fOsAhCyEKgTKLYSuf5NNSNK4u9UybBqShKW/Z/pHutuCEf
GUV77IyTMrcvrfLbYLsb8leEdlGOl4/hhMRJW9wpVo49Tc5mExMbkNehTFInrQaQpaYt5z/SrLwe
2udiEH8Fmn9DFvBQBFfISvuMAydNYXcPV+r0YgyqZ07WN7Uw4QLmO7Mr7RRlif7UDkABzcbOQK+M
Ff8UKnc1OMDRr4dMudL7b9gJu2VW7/JI2GdmdDPNFUhr8RjqPwS2XkaPlyIKbZXSDvvodaaNFwbR
sTQg4nAMJjEKn/NdgjOoUkQ/UHO+5xBwzQqppTK2sWfZG43vyv4vBp6OmrRXZUaWo9OSGsRv1Rzf
jdn4OBY3lQqQlh2Buvi+1vydkqoHEDL7sr1KZdVuDNnDrs+NW/VpGHQ4lS+jDzSmuJXq3hMI1WYY
ancSWM7OzrG7toTBlZKbRr1Gqd2tJHTtMhkFPOlYS1wU5kCHWWTZIW1Y6dcNeiqIck07E3ZfJKtu
V6QMy2SbOxQbjGPM3o3I9AN8myax8+Sx8IR4uhbL4MA7cBElpdkYuL3YHS0KMDoix1qpRDvrERO2
Mu6Fgv8z1XxwGp7T6GVwN9PxefC5eiJk8vTuK4g/z5qCY94heN7kf3UTl+Ku+4Fjkd2neB2JGq6i
BQ+hOmh47JvEdzp59j7PQz5yPemWLJJAC5YUrMabI8a7ohJ3REBXPrmZeRM9dnvhsdv1X9WDsDlt
eMOxrdLes0irlKeYmgQFIlIeFdDt4nOdS48tzACtrBxDe6TX6WTWfU51Azzc9dEJsPxnWX7oecPa
qO8i7Xcofx/bzLXSn3XwJEvPEhaVgn8/LJzv/kWPb3Px52Q9NvxjCYARGDdn0RtAz9Au/LuE0bns
9645f0Maz2v9rxlal+MAF6F+XKCXaTC7U/2riX3HCEx3mkkSwh9d9acJ/5QBaSKQVhlXPuW5CpFQ
LF7jSgeLeZ+TxDd0OjY+zcXkDflClMAZhWADdJ68YTKsJW8DkiY5JSITkkFhO5o/VU6fWQUQPxh2
H9dOSSvT939Yaca0H/H8ZEuh/8Jwl0Xy7pcs2ey7RTIXuVDh1xQ6AQTgNHtUmmcx+xFMjMlK/mcf
OxUfSTKrb31+qxfiQYIi6Zip/rDxSi62O9EqWFSP8NpZz8gyK2mLpmT6ypV73Y39Ht/Se+j8TwHK
FO2ARK8SfBvIgTLw5J/Hfiu6P6zfd7FXuXTjF2ZVp8SWymc9B623JJJJGHyXuUCxpwbCVZw4WXex
AKomrR5apblBDXWvhrgWyLs2Dhn+h6jfkVJ3NKn8zBXbwv38Z15oSfKtmE+jzkASzAz3/FvFxqzE
5kCq3hbilRQL9+ZQHnXrXguUu4rBba8ZiMr2SNf6AIJbqFLIsG/8hgu15tlvWBV8g5woQtO9daUX
2FHlFHvd1faSl9xtcXUulO7UlTDvZVxBaQGuQuF63vSjRd6UIPGpBs+qX9sZ7EF9vkIh8j/vF/Fy
FzkKJmwSrZlVgTlD0VDTnjXQum3tqjWj6mXop5g2wKpDk+w4SCWnfCzcARzCxll9cQVCYMArFM6Z
8YFqxq0fkRoSvQwfFy0YK1Dum8h0q1J2NLrA+uNoRo6QHBnroi3Z3koT6Y8ak+MhM8kcp1ZFdwpv
UYclCceoFhLa51/+UlmLEr0Of4dONcDP88VXjMk4l+LSgkeoYCQRNwRHCuqtNX5pffGHw5mHoAUk
YHWVjI1eSWM5LapnX8Yp3815faB7FTgDumFKE1+P4fhFEdsSgxYRg79p6wfIPMeHs4B+P/rMMnQt
c7XqInwFcGti1Zn40CJOHcJQGjpb2Y+prTjbJKXlqF/HW8YM5sLC5sZe/v27A1iJykzLcr582oFb
XOrXzUnS8mk+hFgAgyhIglT+0JVquAhrlV7vuAubo7aTDkINDt6W/k4YzjEwC3ab0MCtmKvH6tCW
1vKYjnbr9q7kpm4vgaRpPUAedv8lcJkOfr4+L3WioNDTzYJ4hCLhan1qU1MaQ0lANTV3gXlfU9iI
Epsh2rgtLm0E1N4WEuGbleFqhbbALXp6uwSKD7P0mFk3zfj6+bOszMoWvAw4Y9iVHPbwgIx1lzgw
omzyhe7f2CeZytRLvOghqWzpVvmZHUklb2sHkRtzizm+nHSr5cLeQZ6dniI/YT14rAWzlkhJA8TX
TLpse46tr22aUkyXR2w2PKEaHrMwexwb4yFJs1ObBrfV6H/vsu9yjswY7QHMMW1Nf7SM8RgZlr14
xNblTMl7igRKe4YpviTiZRDPu1BJaleqfikVhbKCAVtU3Et6cYVrFq0OGgfloyygE4Atk5goNgoN
15ogtE5EJdAKvlMr/p9QyuAigypCDazKLG9IH3T9tmx/mHn4JS2mb0Kvd3av1IKjZalTljBo5Pkx
LnBRyB8GVkrXSEez+pqB7ZUb2jXhiHVXuhvVp8+/7BsZ4MPLBVwGLkdl1rfGTYPOzv1Jl6F3Bdl3
X4UFwZ3dyo2rpNERbxPb9FpXUL+I+Q8l/KHNd0bTe0FFJbioGQSScTLK6hR0g1s1N6Z41aYhExTO
/vF7UaNvWOQPmiXuLT3+m9C2KSrJGYxNGZkLpzQDeKQckKDhSdZiDnpizo1ccqI0Ks6rC7M1vxKi
3qHh5oaJ5IX58JND3k7V9EhVvXFGXzgyUQAhC4JLYvELVke0IjAkVhA9Rz3qbzj4dptuWGBcQBmY
KlUJw7g3fvN6alBElR5EbSrYhTG4UWOespRGRuyTDxjVo5maV9jlXk1Watcd8nqG7iHuz98LupEg
3C2o4p+vm/We5FWD4loo34shMI93fkskjSjXnQwBrBtzW9GKu6ycbWtGoZuCSM60vRJsnEHr85SI
TFy58d+gFtwc5xGlolRiozZ9m8brMSYH1wBzoPbmlEOy0dxfJ3rrUMuV/O4KjLNGLgTsbmxLLL2m
fbSG20H5mtJcUIIN1vqF93j2VKv3WJrtrMczoVBPtDVE/+VKsFPpAUWpThXv1HjaGJCs1+r62Vb3
4ITPuhr0BMz9L354n8Ubt5G89fKW6+rdy/PL3GxbiQBTAEKj0Novuaq/iCyV1kfcZdZQsBcyZMbE
XdA9xUHi1dmdEHWVXajlzWJh1DMY8vPoJQxKexAfmvaP/H9IO6/lypEk2/5KW72jB1pcm26zwQGO
otZkvsBIJgktAhr4+rvA6pliHtLy9Nxbb2VMMiACER7u29dOOk8VNCfq2RpP6FXGRGv6q3Ayjkzr
L0eaj8eztDFBK1M5+B18yiWdkUEouPqmuY6WHKGN6K14ns1x1bUbazvNMpvJtRS+B+bREvGyU39e
iw8HPwj5m3Io8KHXcD3ZJLhh7Af2uGeYoyjV81Xlb0To5zuk6kvNn6X1yD777Yv7dOsHcYROyT+y
GjNwNYLKMbyOx2DvAIZqTWzXjrKTvrtXIkA6iqmIAz84mCZVmQ6kAZgVNs5qNCto8sRu4lEAwnzm
oVWtczbN369Z3w9JzyakQXwVD1cQcy6DQBVoSjINQIQI12GtEzRN2yHtV2WcXNWD4jtpuv79sF9S
GstrZd36n3EPlpNUCvB6rfTAVdMbKzpNHNauqNmWxbsWQvNqzW2AeCkmK5paMFTomTLKlzyPd0eu
47sVVIEktQjVkPccMkuaiFxfO8VAX/W1mFd/QtudVWTTprpa4DAfus4XODnHmsiN71adxRjZWAqD
BHMHcysWUaYqYgC10FvnY9t4VUBUVgbq+WTBJ0f0a8/lLib+iRtMp9VNqs0nSf8yQDVJM2PrtGvd
ejf0h6g378BBUqCY7pvE9jl5zgHtXPhI6FoMqI+EzJjfWSap2S68rYfYc5pmHzbl2sidVayf2QoM
tibYdaO5kTNEJrXb1hu7bi56zbfaO4WynloAhMLcHlerpjjpTONFsnrapEnb1zZHokQ6ssEvs/3g
y+fxUDtdXs9Xi28rhWIslh0njXdJ/dS271GWHFnbrC97DYm1jwY5TC7hMR7mL4q+ahsAxDgNlQGs
uyo7p5RZu0VratDY9B+AZW/boLiYu+CmHHFcsQq5wMgiJwFpVuetPpMLLDw7TM41pdE2oaScGwKi
O17GP4rM2qZj7sXLyi+bzwhO3FbBMQTKq9qbgszBvBlwc2/lhzZWt8FcPsRTgkUCla0olp5SNYW/
gvllCL+xoQLSW7QvYi+dqvOZ1OWULU1k+HlPY7W5ig0SkviNNY61pcpLDa/Uz4EpifnFwCl+xJ3A
qu47a9gnGb5DbffA6noXW0hjY7cKOUI783aqKRBZYbYdsvillU/jOVlbdXUmZ/3aUHo3MzE4UIcN
fXZuMEVAp8PVkW/yy4cBqV5VgQvoH/99qIY+7Za1mTkJ/aSWa8nn+MO5TLnbsjcTouvqYgjezGJk
mbrtYFJG2bSZ4S2IqE5dvBCOXMqXKXhwJQebj1HGmWMFy5XgHJelBD6Oxl1fH7nhw0jdOhjmYCVI
UQxHfABU3uBSSS+h76zMC3PdnkX7o2ryb8fSNJK3MGc4PB6EjOHcN5GC3Yu7nPmHc3ocNoDzYGDV
d8cUkx/ppl++4OW+Po11sMjrHShLlnLLrb15ra40D++arb2Do7nJtu1ddCRE/XbefBruIG4MK8qO
Aa6tbibp28ZW3Saq/N+/qo8t+PCWOFTRcYDClbbag1cFKTJTUlzu3dmiCqd0p82EWGkqzHrVOTOi
V1zZJxy9IPe5mMa5dqXcqXrtVvg3hrLtxxUl/aK8dMSwyaKSb0m3NrrIVwOUrro973Ia0trmrBnG
I0vdd3OZlinIPjrJly8eyo6TCbl0mGRzYEOh6KEPqBsrD48EFF9jXV46+QiZox/rGUnaX2Nd6hQD
GF3ewhy3tQ8N/9JpHxwFpYKpALMPV53kaQPOAqei6M5DZ+TIdtM1YjPWlDiVy9TCe6DdjfSM2gpk
b+W+IKoczSu0iK5EI13DqjYr/ZGuvS+RnqaT0IRYjHcNZgGHZ/6qllpdBSNLO+YaTs3KDFWvN9e9
BMOsfPn9LPrmw2Cw5Wj84X35JeoipZk3KSQVt4Vvb++1bRWvqeIoGzive72lGb9IvCNjLh/brzP3
1zEPPkZz5vg4loy5aKVNEBfJ7OnuuEKosjFg7B95nt/cI/NAWzC2UNC+VgbshMjFQBnMeOm8qn4u
6DvTS3fdms7nAPbA/84NB1kbEw/hOdJs9nTaWg+OKZ2tl2nbzEBNqldHg+/G2J0OIHI+atr83Urz
eaiDfcGJhlFxMAChF8U6zducGhOitygiijzp1YxWlAtdq9dqkp8NEtrMTNqkePi1tcDLy1mh0JLT
9kroi41Xg+z7XhXt6aDT6EJfiCmPRH+JXyy6ivSkGpXHYmw3amCfd81D2BvsgzSvl6fMy7ibTg10
s2Wwc3pOYX30JszioWkQischyJWn38+iYzd+sPx1uqhbxeTGO/NRD96c7P73f/9LUufgJdpLBfLT
3l80jilygwGSXUcTh+5rJ0tynzXzefR5knwax9pGvlsYP5D7yEKXdrXl55+G7BNqOaHOkMh36omM
e7aLyucj9/X9g1vqRn8OspxDPg2iZahDOo1BQBCvmQI5bg9yv2OdcRVUEX5CQpQ2pCPb1Zcc9Z+P
869hD74JkgqjlqV8E+Nr+0rsGD7QLuTHe4QW1KhS+jJ8fR1eEuveTdtjH+SXnpWP0XFxR96gIn88
7AhhAdS0Kf+4aXvT+Oio82fqdSsyb+ndfD5CqYpvFxdTbUV+9ezYCeu7Z845E7I+OVz9C0otTaq+
y8NFph35Q0fjhd39P8SHn0c4eKsJ+X/BEYB1QKT3QNV8g24OQ5eOtGp+PaRQNGE1Jde58NMO21wC
pQ9tTeU5mtIAE05PeHkQyVXZaxxOh23znFq3v5+wH6XUX7cLIjdyPYQ4C4b8MOmTdKUaZBHJpE4n
9Z5l9X2QRpqnRoHqV8EV2j5YkvN0rdFn4tYWDpa9jfOhKii1iM43W+O8yedLPdf9ir6vLs3ocku2
TTNdzf2wmQZDWRWDfhMPuxmxv9nt0qpEDGhkL6mVPCIsc+LoSh4gO9f1OreuIid5ttVoI0Sxj7Jy
9/v7/cIOAXZOxZ7zJrL/jz3k1w9UFwRIZmrqrnFjbuANa9tkjai/XjXwQ9ZIqMB1LIgzaadfg0RY
Cf/keD/991eBzzCRgc4FHYaXjYCEReSgu5pkubo4n4S5adEhQnJdJ0DYCeFWatq6ctNcaUa9CY15
q9cpDbaUPZt3CY8E9oF1e41ei2mSnYfJnQiHI7vAN6s0D+uvyzxk7Mzd2NaL0pzVTF7BDK6f5Lt5
S6/lunjuTqvr7kZvVsc+5w8c/MGUJDajbgi40KTX6GAxq9vRrsOOh9PJPyQp9Evdfmp1av19czlC
ytJSTwMF35cEkMaOzkuhvoTZnYwTwEjsaIqCE6XkyuO9Yr/E0Y9helVhjBm9zNn6Kidajcv3sFXd
Odtq9pGd7ZuTw6/x10FcnAeOEdKIqbOzZbfNHpT3i7kx1pjdfTStkcT0Sfydtj4xwq7zgIqv84vi
7FhLx9ds7hLofoo9l1Xz007U4U9aVxF8NfMq2KCtpHhuegqIXs2Pb44dAb8o4JfPin45YJOkj78a
sSlIaocezbOLZvXMiS/V6FSVnyTk0YV+NktnYT958XhjhC96bawHWt+C7IcUZ35KjwDdtOuon9y0
D0+UiQ4UY2cC308bsWrUY4yibyf150s9COpQ0QepHmtLgDxSDUd/CDjYXVgWH+Sa1XTSPKhH8st/
Wo8dTmrOrB/ZDhNftIPzuJjm3lYSWXcFBVeFAqF4V1SsU5SLoW1QudMLjRqyf3ek6b1unypkylVT
ulI1roq8x5QDUlsAY1mKfEVUQGtmkoPvkAX8aqY6LLerIVicZddZi3NLIm90NcHdgV5j66nU30Na
NfXe2IM63wHme6od+8oUNocCefL0VNlriaFuI0d9WjyHIzVG1Nt1WzXWNgDxd7A+n0zWmBnz4jzc
KdZ8WnQksNkUboKh8M2QptuB1KVjeJk2XjhNt+5IJvaqum+SHzWirJVU8gvpAhHhfEoXCAlLhyaj
+FVxsIm5H5pHk+Rl9HOyaj/ta3doirWVqruufwvkLUZafp1CEgzXRlp5SnChW7Enz1czEjGa2Fai
fm3ZWPp6NzvaSluquuTI5JAHVNIlHP5oDTidnDSjRf1u3C2a3UJcKsalND8kyUldbaOwc2vx7Ih1
YL4VQ+TN5uwJ0/Bks6Myw4KUOasigOEVIxbtWW5g1tvRehI3+YTbac5Z2MdahNr505A2a0dH8pAn
695yVoKcL+wJLzBup6zbCNtYWdalFeELHD0p1UXnPOXFjRK8B9K5GGYXT/JVJp3VYlyVIsWbkQ5I
hOP9eD/gna6gju/53XriuJWUrmGc90rtJtmLTKPRnGeuwAhFH4XrmJc59XZt+jlOeI1Z+Ltw8G6r
ce+oIVnDH3PwHmZ7GbW0qVyK+TUMyjNdJ8sW2F6m01LKNtRqb2Xy3BWtP4jYT5qETEi4TsatVd4i
dt0M2q08XeM+40dYyTQ/5cVAQbT0ZwSukRARpk+LhXbAwqy+Nk12P9LUjE2mq9BiLyRpz0RFOJ7u
x/kGh5oTS1w1KnlN5YW6Nw2YF61VuU50JNxCz8ga+OtHibcSh1YCAnxlvtRVe7sX1TCMOteR9B4g
u+eZzqYV1fN1FIQnqtRk/txL8V6pik1HCSpWBgV/kZu2sfJ1Njg2MO1oP8jVHmfVc2ENyoZXyvxo
L3l+GzBlSGOVExFGtzM458XxOdVOW9n0e3pLSLAm8Uozo8I1s4727ki7CYGZ+4Xc0EvTKvJtpASX
yi7NYkpfIcfptO5uk8UXeq6amI6L9E0i8qI9FYFI92j1wEQ2jcQJMdZ8tZ4QtApKKlMFCSvWryqt
5eJUhPrRO+apD7VylcR9tlLb7ibKnSelyHPfRuFh1TKPQ/Y6hG6dzeoYnKVR4c9YtaBnS19mSlXA
jlx1uBx1ls2I5hMNwXZDDfxGDt8cJ3GTnHh5bjnnwj/IHdcKb+1gN7c7AMF4W2Sbwr4Y4mel4rOx
utMafyk7rbecPF1juNWdm7TLvRAStlgw5oWOeplZScmk5vAskme922r6bR3S0mVau0zpMcqAhARI
JUT9ThVjQkQMFM03m0fMIzhNn0rOItIrt6l+PbeWnyYneK37CuuspZ45NTams7xpq/q0VaB7jUjN
eu2s7qXHsK5Pgxiv7xrJT8WH3sQEy23vFY2+1SZcHYR9bpQbJXS8wnqSM8Mf5dvSPnFEh19qfZHb
1lnWo6lWGavtt/IA5Ed+r5RwFainIwCHzhm9uqrdkkDU6dVVELGYtf2JUTwaISAgjJzimba5eBBn
ZJquUiOC+CTvNZMzFsW7TCQ/45F1ADfKonZWOnzTYuQskaOBYM+R2m4N6h0DerFO9PQqOU/ZM/LK
D0p9jXPsVtYSL7TSx8JSnzK1ckl3qBh8RQBQcmiyoTjvWBaWSYjKxM3CntXuwSkmcPvvCoNYOSp/
AV5ReyQhvC7Yz0oZGMlg+6qYcGPiKc21V/WXKaydLKh2raZ6doOomO6FJLyyw/vGKq+NqXPtut8I
pVjJU7pS6ApT7/NxwI9F9nKLniCxb4j31HWvdnQGTW5gXFRdtuIjX2X6Azsgo741CdlW60Fq7ziR
u8VsrmckTbTvcrcnkZK6tfoemrzvMdzF41XMJU9U0syFKuLQq3CaWunGGunRGHM/hVKSNe9B/RRH
ZBCKwnWqbNWiEcqHByVVaHh4zcYzfXyYg58WOlzjEkmla3FmNKL7Ilp3pc2ycB7JjSvl53q5meLr
KXo1IjY6An/ZELQdoKKh8yoRP0VxrYx4HZiXVXgbxtM+ajVX4jCoLRAS5l3aXNnl6YjP6Riytl6m
8c9AM/lT1UqLlfVYmG5fJC5IGfzXcR5rEIg6D2y6hW0CzpFWQyVczaG5gt6HjOnhsJ0ZBqusWrgT
xyFEAhjQ2+vMhiQI1SFvB7K6CUGJtKZP4lRO2HbLHK6tdGp1z8XMmQ5Bat7e6kbjYv+WjyjiKDY3
3UWlAcazxIOkj6tIz1fqdBI281qi6TuA4KdO5Vo3LopZ94z4RKtO4iZYVSWd9/YTMaw7OlvDOaH9
z8m3EtYA1ZC7Xc0l2+fNeNnY9SIPc4V+akb3Bgn63KZ/GkqCToPSaN3rCsRsEW8LKnRaZa/EuC9C
sTF5okaxrcy3MoVIM27lsN8M87OIQBnMD03d+VWr8wcf66JdhTJO5yeqGbqoqVqFdKoOKauI9koP
Rd2kg6gbL4bqLiFBGNhUMPHvpdpoFFe5JHmRqWz6OHyqDY4BKTtMOD1aMwlh40dBi5ne9RRhX5P5
eooB0oz3dJi5ydB489Ru7XLayEX8lKCNoL/JFDOZh5F9JMTYyeBfd+480LWmXNd5fVNo2utUqnjM
KuZ9VAfrahDAYRYGoRSuhxi3jpy0FLGdxq5ePiBUITmczTeT5jxkDfCBbjJuVF56XfTHKn7fbLfI
utlpZfpkMW0+yMApOa40uSAGToB8N5sex5AF8n3sMPI1H6RTNrSRazIWcpaD86M9VTKixJ4AH416
PJxKnXKkZP3NGeLXIQ7OEGMbUSiuGEI/w913k/rlRrtO716JJFayp5MyUI+hm7+0ECEe+OW2lqf7
6UCX4GoyaTVj4l67azaRR7oAdvXx5/dNNvGXkcyD5GwkqULVBCO13vSu+sVFuiFeSFavC+6v9Pqz
apWQ53Mu+2N1+u9mCB0GJgV6ivFf7LfyiTqaLTcc1he7krjcC6tly0vzrYirVSUpnO7ri5im3d+n
hb59oZ8HPnihraGkqroMHEnrWlN21Ms6DghtScmU9uBE03etrXIp0as6P5hBfIYu8UrKTF9Yze73
F7N8BgdRqbbwOJazNLqRQ62KpYthiPJ6+S55vRHG4woAL/uo5Oqwy2eZUIuun8CXJA9knYMJZdbz
ZE2MU5zGMPcD8u9L8whHxu3vb+jbXMTnkQ6eLpULSW1VRkownxrnxk1a4r2zSqkxVWhoPn0ryxOn
KrxiulSOMjO/q4h9Hv3gw5HDPMlKSlQc+LXH2SsADUrnzau8BgYhjhJql1zwl7f311M9BDqaWV4j
JuFejYWl4TicLX5ggAbJ5SiCf3lsvxvqIKdgx/NsCcFQ6lVyW9wyc0/FtvHlFZ3+Pje5SkEDeK8k
Vywv3vSU4/PH5Bxu0XrYEn82xy7o24n76dYPSo9ONc/GaPGg9aVJo7kNs8Szh/f/v8l0iFNUxVDa
sc1d65vuudugC6SZYV7FT+q2+N+zxj4+Eh3vKSyDQFofVhsTO041XFx117qAGUK2yKFUtYzobDQ/
+2Ff//7uvqmlLAlhDXmxTuIVSuWvHyVaAWpLiPO4O706P5tVF1WQv7R1IXoWnrzuLrvSTZyVvY58
50k6Us79aHH5Mqc+jX9Q6sDLTCCS5R0WIdYR6Stsd7IFdwQtfm9dWJQxKxrMm0TxlAYYbPEiy0/q
EjuW9UlYx1s50ek35vSE77gTb6xm2A8pIkqoMl4wAhXtyrNeWA9NeBELwkwpuJ0ka6tMjaf0HCkI
7yUOX79/qt9OzE83dbDSZVJuEg9UFP319ZS/CE5c0pFpeWyIgyWO2ptZDhJD4LJDKWxv509Zc0yc
/U2xfZkd+DeQY4WE+fHzTzFAr9AGYheMAnKBXo7gPfPEmeQ36248ITxc/RvstWUR+Toh/hryII8M
BBNRMB36HxXNhb2GQRPEL0ADF8dcZ74L3D7f3cHcj6jLwCjg7kb7ZTCATzZHBODLez68FzBbaMqw
SYAsfDCArkaGJCw+Ljl+iFE3t3npOfBgZoHkOBHr38+6724Hp3cUWPQvmISjv37KeapmttFyO6G4
lyvhObXt/n6Eb8OWz0McvJx5durEtnk5w0pZL7lszguXzAZPXyd7x5s24dEy+rG7OniG/RgbcjEw
JHY4K0zUQlkc+Vq/jXQ/39XBGuSUczTrS+ki2i1df+M22JIDcFOvORLHH7uXg3UhluJQk2IGUh28
iOuCU9Pg/f4VfRfRfr6Xg3UB7JlhJoIh/jzztFvINShxjp15lkfydWb/NdcOYhxplEepXBaGdPyR
xw09q4MrzLeuOwY7+nYJ+nRDHxvYpyVIGkRShIuAaqzOqp3mhXvlmlwQh36Ao+ojyacNeerfP8Qj
7+lQzFjHdhKNGmPmqkFT5hrApf/7Eb4NUT/f1kHsUkdj2COJpby97r1wa62B2NxqV+SvwTa7xpGF
aPlIfvO6PurDnx6inaXE/YswLJwqT7Idf9Y2WvnjyD0dG2V5rJ9GkUd1ygvSey5Uotv5dNiQsG/c
8szwxS7HkAmLDETBP4+M+t2x4vOTPFggoknqbZVaPxFMCurC3o17IDln/w5Y+9hQBwsFLfd1UI8M
pbUYbV20oUW6FH65CXy3XNXp/JRml9Wgr/tqJnUGqz4QXi9BqLbW9DieVX0DPOYxjm+U4q4sHmgf
ID/ZAqMxsCbu3cFExFK1YPHO9YI0t17tgupn17eeoFsQi9VtEY+bvIASJF0Ppu3aWe2q8UUdYp5k
36sx9PjyOp8iP5Puu+JGjm/jCdgySJXUvpJBjWjGTc7hIC22uUg9gxJ2SWayyjVfwU1Cdu56wErk
BJvoxal/KC1ktZmgviYRF60bDbSW43hahL9Ru9SyxHUboUVL7riCM0m6mCJnP4QAels0zZkghXha
pFQOp/sw69ZxGZ9kaeQpcjxCfRrfzDZrvarmWJ+OASTTLt5PnXTWpSHsU9nHrflEN1LfTnOsM8bX
Kn7pESA0SUjF8Gaik7Ou6H7U1H2kB6lv8OEcmVvLV/i77+Zgwa7kxgrGZWdYfAjaW2zpNrWv7Slh
nmSbY4Kxb4ralND/2sAPXQ96qxOKM/P9YKmLWATQCYXac+dCXcHc3pJMbuEhbOA8LS4v2irftVu0
rwMaksg/JrL6dgn8S7d6qBihWY68bs+1FBR/Qpxsq+5I6P/tTvXXCIdiD8vG+gCY3PLd1jsNvfi/
l5379oTzWYF7cGrVwkmFYsg4izI9udS8xT1YXMV+4Bm+sZm8wq/O9PWy3xdHjSW+XRI/3eTBMq+a
SQExksHT0l6PauxF3akGBuhjnv7H6/h/wrfy8s8Z2fzzP/n/17Ka6hiI+MH//vMsfq2x3H1v/3P5
tf/5Z7/+0j8vqrfipq3f3tqz5+rwX/7yi/z9f43vPbfPv/wPEtG4na66t3q6fmu6rP0YhCtd/uW/
+8O/vX38ldupevvHH68lxdzlr4VxWfzxrx/tfv7jj4/2pf/4/Pf/9cPz55zfuym7Nvrbf73X8evz
l197e27af/yh2X9foLoa2h5MNWn44RVQjOEnivl3JOsL2htLepy/Fz5qUdZt9I8/JFX9O+1bpOAU
Q7MX+DTfR7MMxs908+8o5hyD8zIOWyiW1D/++wJ/eVV/vbq/FV1+WcZF2/zjj4MZYtL8qOMPbFo6
pFr0eAdRu8jDQaLKYrqp2m/10VinE8u1MSHLO7KY6cYy2z4tZ4vmjvL4wlWRcRuhIfDXDVqPG8M2
0Ei4EOJy1QvlQbiGiqE4RA2r7Z7UUYel1WMabJ1GmjynYqWJEX1nEBpNRSfSbFL1yDuRL6XDsVzB
0pho6teyiB1LTzr7ahBUeRySUW0YXKe6XvenRSJnwtfkyqm3c26ClzX0ENjfUCnIGqlARY4Xm/rQ
35izrAa5OxX4Mq4sSZ07L2zF1DxnimINqpvlaqjYHtSw8Kromhn7OaeezB9yk7aAs3ut7yM6sYeB
9vNZBNMInk0bK3x1Cz3Aa7DO0/ZusCoUDQKF+bga7WnOLvIyz+pNWgg7uZFV8EzXajxX+UsjQTkw
wsKUr4zO1O29WYoG++KxtApPVWglgJ9WiXKb9XVv33aTVRqNF/c25iJOPxTZSx62VbJtae+g2KS2
NCfSTh33zllftjVWEv2Ml/sZfBAD1XybLwigpToyhOdNSicn6WfNLKcIxwUE6Ps8GiL7pymCXC9I
hcSz+dAUcwlqcc4HQaG3MmUgUpixLFDIZtQj+clsJUU5F+jblsp/NUi7nOZu+93umrbbKh2ovbcp
tRRKrKOWxjQkNv2gSaqXybaShV5mtoXGilmPcYT9D42d8zYJeR3vo0zPlhcXsyKtg1IpeWUiJ40w
uq1SOeEFKkzNpiHAZhoBa82lGo+sOI3s8M7mamMeRZwF3fJbddZcAIcstfPeKZz5UeqcFgXCOMbd
GOxMKxzRjSRDp+Fq0ETOzu6DRH1T1OzOTnTQD018G0oFBDZ56GkaVsoUYoTU94+yHVae2aXtDu5D
/FryU8vNRShRqYG5zj2PY3aZhKWlPWihHnRPQk2z4cRQa1QBshYPaGFjGW8EeHw6zHWr6wtjxBfC
yW+zsaTkmehJuU76eb4KpLZa8+7gREmRDD3Qkgxmq+ZE9BYbKZytUYmxzXDixHwSGMcnO8eIa6cA
kDbE8nk6prV8OUhOEAar0DalGiFQHNN+H1ZtgNhVE3BVXk0dWGXgG2NqqOdw68r5QmRdOqDfb6dc
25QOLXV8NMETP1OhcXYaxXVdpS43plk2oD4r097PtcygSdOQs+ZaqubUjNxFIwyFL4ybtrlp0RRK
j3E/Nf3LlDvO8NPWG8feybxJYytV2RCfiakq1fcaMU+5VqQuDvYmx7XEx5Wvo0w4auwdF3VTle12
lpr8mpRZgk3kJCBBRrVItRUTGw8eYMxEe71FvVa3esQ83SSVT1IfCQih6QIhjDpWg3M4sfNescwY
h0GHB+gOtmSPHn3E9tYqZsNCAmXhP1gu+EzHakvHD+3SWKlOl4lV3QGcTCcZ/ZKSNql2EswAB7et
UlJxQYZUEABXoa366lDmj33eDQjlaic9kSiDXZZTLmWelsCjRw2nZ+AfNbQSdAvOb5x5zBPFhBrf
d/Hws1RtuB1Yx4FKsR/nwJiugwYl+S7mpgnFo0BaD2qTbjCUNv2AyF9djYIlkQuRbHKScrkjLaps
5hITj9iMubJcapqnkeSRAVBXipFNDdJDoffhRcvfBD2IPCebtOnaKOxsU4F22IiALo5CzfLbMMmH
q6ZIiZQDq3mHoYOeK4gLepOluXqqZiCoiQUueyXj8fLeq0pWubWBml+a6FKsZ9ZUP7db5TbUZqh4
HHrCd7nVrEcrU5cuqk4HyjIB+a1bih/7zqzxZYlt4143B+x1IY0KN8qzMXHVUk1P2z63Iq9XA3ER
OZLlmwMcZ1/B0SXjfKSNb13d37U1iHrXGvriUS9kcRsODiQcRZfoQc5zcFgdLWk/7ax3zuNGDz2a
26mkF+p0ltFz/GOIolk5zcp28Psuq3uoD0NyYYnEuuIxjzsT6tyPpkIfyHphg0e0uSmy0DKEwbAI
ezC1wG+Q7ClKta1Us34YCBRCrxpVU2ysXtevM0wiWOys6LGQLU6cvS1t5EDRb82oqZ9qecCckILx
ehit+LrStcYXWOxse0vaT3YUw5qtbjkGifNBd4bgYsKhfVsn2FhqVU6X+lAb0wlUdJP/b7cxFa3B
lYNabLupQIczyMZdrcQvuqiKvTKGSGewLnWzwWjvlQrtO5pn/czSu4t0srNbiiVgEJWehsJ6jjxa
tlo4u8FpW6rmyuja+qrLOqpi87K7a5WaP8VBY+3pwOCo2Uyp1xZleSGj1sfrRwqfnLivNyK3el/I
hvSezSr9RY5IYChXZBquRhkd4a6aypEGWp7CimI/rCk5iU9BSryHOMI7VrwrhAieAkW9tFAw3ugC
6GhC+eNBSDHWNnF1bmXtWa2IbpdEFf30UpnL70Ha5xiSRCd63ciILfToXpJk1W1DfGCKXN85SzvT
TDO6cBCn5XLPwqIRhyPGqFHBOvMQ3I5OaazZ0H6qWgC+xrTKiYNwt3HSpDyphmJdFHXC8b3JjGpX
oRZE81HJqATj9gIZ1nhC3GJvwfA6p/mcQF7N8fAhspHMH6Ks+/DnaE4K2s2sENdphrWTW2Vi9pwY
4yU3SIL2IcsKGT8jM3aEZ9hlk5MrCLqq8ijIOC20BnbObR4SaFwjFBusp8xR+pfIzs3Ka6Zo2sZJ
V3hDa8qeVCnvVdjF05pVLn9L2crP7c58yEopecprZJJKCYcgpsN81QWIq9C99PE2aB0F3mk8w9iF
k/A0dggjC0sWZ9koUZ4142ptOW0LSndMT/Nqsh/5NLCDSiTN2EBL61S3jDKs8Qgf78esj6VdVi3L
dqeElrnqlLhr6fOeptcxorEc2U9cthe6HogNUhvxaoyF6pdxPa1IhWY/2NdhNKFX7L3AxODIrSXV
WSeN1fgQtNGOVdWFmiR26GOmEaz0CHczSWR0V9WKnp8GdLu7ZZi0q3KYT41gADyRV0VxOgXGiJkS
mORS7WlEN3G5QSI/9BigSZLqEg2TrdAbFlTXHEJMqWe185uehlItsGFxxkvWpw7T4aeTpMVNkcbF
kw1g+5Hsk/44BlF7PTpGiVjTmsW6lyf7AcxBu+37tFiPXflzzi15K5I688JEtilFF/lZaQ7N2rLn
7Gc+qNqmS3V5G6WD6QqnI69TavlF3eOySEa385qwia/7QccQKpLweAchcoenz7w3VEN5iKzqLoux
/Z0hem7KZO7fVENUsAYs9EZauukd4M7/l7nzWo4b2db0Cw1OJEzC3JYvkkVW0YgUbxCiJMLbBJAA
nn6+6j2xh13NEOfsczN33TKEYDJzrX/9JpCBAZDjRYshG+6pExSnaQJDqmkwG3VV4x+tMoz3xMxG
B3zG+Wb9MeKwFfAxK/U7yWVqLFkAwYqBUXPf8jbtK6XcYqX6vnh27MJYVSVcy6HK4zdNhbiLJ9Q1
C2WZ2ZOSZb51VEFejO6dV12VKBbSAnYR3QUWe8ZoeNDjaspOr5ziO0fjGpubKWPl0OsQz5Yd0rKM
nhGrBGxC9VKm1nuZyH6PlbOB4nEU3lp7hdUus8QD3JJZx+mf6Ry331q7+FHNVA1lW1I0GJazb+2i
RRFZ+KZaNFEbGle+P6c1WTo+GFgXWk9FGmcBH2fdkekc9ZARQ8t5MaxWvkt3yt+wyiFWNegoDWen
fZ2skmixAlfRZZsKFyarKusftuUXV2apkoU7E5i1nGZHrCM7rFeN0TbDqci9OF5pd46evVAdc0s7
twOEtq0psmBd5EV374ER3nbC5NtWWCMvorwayoUTJnrRWz0krbwv0d9Zs2jxsm/5Eu0Wa/DV2KWE
mTSp1S/7GhG4ib0sphzGgIY8LgiJd6w8X4VePN8g1vLEoeLbziFGWC23NJmWvRCNTXfHF6tvg97L
HsdZs20ZUxzW16NMvV3c+PZ9Y4hp11SZk14NLVnFq0466knXgpZCpyPKUuVg6dx7ZnxW0Gfm+Nyr
6dBaZRWSkJ7hZaYw4d9NcQmm7+fyaIeDsW0ix/0pLS2wcCYG+OizD++dKcMMspijN08VWIZHIrKg
11bVWRgu6ZeyyWXTypLKWiZBOmaLKiU67VqSZgcNUcG3Drw++26kPlVg7raP0ahYihWFI07oUrw7
fles3TBM9wa73HPUS7DHFPVD1aXDC0BMedcTLrEwXRi6WCIUbFVdbNz1cx/d+WzxDjzbKngmJuRc
wupJLCeagTujIsEuTj25Jv4EiibEX4Hfd+bdMvLUP0xqyjXiLOfnUFXJOaBSCjx00rC9y9kU920I
7dB33PKx9IPyu4c/SLasHeaKjEe6+r4+Wz01ZZ5fT6ITr24WKQKbQncvuhZ7Zs6f8Bc8+GZlFqF+
8O1Wn8ScQ7N1gmDqSAqQEWsT26i+E862mknFZDcPnrIBV36bZKJdPE84EGRtcXAyv93wWdSvUvRi
PwHB/pxKL71pEt+/6vAA2dbGxKhQlPKqcf15WgF+PsemGe7bbpgeUDmmQMApJt2B3V83Fd9kL7rw
p4xcSABSxbduMWb3JrsjJ1DS60VAj3SKLcLGmmpUP6qgDk5JKMKNNQZqTce8x6Ogv8ndIroqAwlP
1uc5LMsybx58pwhfu64pDlbdYvyu++QmLhJOdCPOplvJ52xYcucqgp7wQ3IgoL9XoiD8onD66WXW
vnnrGqq+Sfo03KqZCgYteFBtVWVY6dZobAtj/jxMrroImn2dtUg1Qr+Od86s+Cl4qeH4BxayaiO/
wVq2Kv1n4heiR4/NbckwzVlNZCMijKgmTUlP3AFF3FBMNtz8IDwlpU1AdDAJKNF2GdM/A5FQZoOp
LfoxCUkGkDbBXINUEFLJcqMgGk31Yrul91SbcyGX4EvwbAtkBc9D7k390lZOugWecvQNrvFJ+jZX
RM3v0oayXweIB/ZoM5pxI2j71Jbq+VeuBm8VCqWPQ4kF0GJo/Hfhp8N3leRCXY+z36d3lSlBjXxq
f5xp8onnUsY/DVN506NpjNEyBQotF3Wmq612zeSOkBSs7LooOI5NF26bZHShDFuRkHtbNpm3FG1E
uQPv1lhMY8tkpRB2UMB6JDTAT0mdvDKkA/6vm0AjFSpFuq5mu3c2CVX/vophfieRVf/M+6LdhVmV
6nUeU6VD8p/RjnihscqMXPy2vb46joFXwAYwB/ypUgaQ2KQJZdr7wHUSGN+lgzAfU8wVGA5etLlp
gTykKiZYtkzK9GVs+WOsKBmuRt+Ce17O03DKzdq9NVqullmcwpEOx3kxyFwvi9keH1I5oaJJghGs
JsLlokgyfz0NToG/TlHvhlFBMO6rlCgQp7kOnGx4iYwCnUs2q3pVDUQAJLpqf/chRkpzFMLJDuW8
CYw0xrEpV48J5+jNDK54GNMpxT7BUmdvH6uuN8Hg6QfZJGgvJrj/a8sspFjSeOXHqW86RYgJbmV3
OIgB+WUmHyQVwWh7V2SwzuK+zfkBlBDdlF+Db2CxniVWnC6TsZckzXp4Nj60iMuioxHWPd0bH5OG
vG9lseP+doq5L996SHNAn7JtunzV+W2dLFqox9U3UlZcf9dnWZxC0w+ZE710svdbnP4bNzS2VjHE
PVM0uvdom6deJo+KltzZh16K4CAdNO1MF5BCfB1bwzSvfcRU7u+4k96NHGv/XaddGryOvgplvhAd
G9O6Urbb3gxh4R3pH5z0KQu02y2cKU3UnoCGFC5UX4X+IaS7DU+S/Lxqg1V4j+ZYs1Nu5i7jqklU
yF8lHXOzmv0UmyEsqeYF4Q5FStCnR3+LW1LqIOGYpBWa6xDJOZ8EIyL7FBdpne9SczD6NdfuNq43
B+Y6YhZ47Wic8za64Ky5b7Q3zJsks4pwK1g7krBOfA6vka5Nzk5moR3v0KcX3nVeOWa/tccZqHEx
97MZ3hs+b3uFfIfAep8bjbbAgHhLR4EqEBQZCJQWtp/F05ZcOmFsMvJUi12HyStK5aQOiu1MEWMv
3AkTx13AIg5vcjGWGP8MaTo+YatuJz+6MoX8TS/l4C9GHq1xDOaR687dDAL7v9gT/EaMaPWmWeFo
E2VetA9jUPNlFgz1nZwabyKpzs2MxZw5/jeNR0ewkaUYb0C20ldEH4xVE0yxV4qqfWOMrrMy8ty7
D/rKW6a1Mz5QAcagrZ53H1boNyIbsUNSDQoNhIWWWZ3mHuypDtwBi+uovgcuThaj8s+ZNedCcKq3
Hoqpdm3i+rHrWV4rUfndfZ4UiAbT7MWfHaIqJB5zMbz+XWkGJMsZMZqTEK1hodBXBbTO48IxUqAR
YJZNjmhzOXblryYcn0a/6NZD67/wFSJnSHOWR9fh8+ti+isD+AeUYjkavDJYNCJDS5yht4w7cK44
j59JPWkIDajxt2gMtdSdQS6RMxdr1AXxNh6VsfOGlvPAoS4ru4BoSL1VEILXnY9JUC1nvQkLgUlF
0PVrEHDzKFVDSJZDfPWqGKOY+pmUur1UQxNhoCsy8JazJS/a3LVfmskPZcf+RvLMVlmmzClYevFg
i8Pczukuzr1rY1DRLrWrYu0Y8bRprPxe+RKHgRhS7BggP6x9w8V9Hzwo8kMEDCLK9q521D6eauux
y9z6ffLd+FbRuLULAPr8mM8+BrmNxDq4rvqD2ffNd0eY3VIoK9/TBwgG11z4VUO53MWytInPTZ3r
KGnGd78MKoSuWAMs3CQbtmFtum/nBIJhHvNv+dBFz0NtuCs6Eu+nHaYeYscEXJPn/OIpShKw6ORh
mnAsMEdzuDXNfFq3jKGWgGqkwtgDeNQwQJ00onbD9+JsRB0/u1VAxF5nNoh52kYTVmwF0b3Ru/VO
uclvJ8NHOWmmOxvUEYmy92SWMQLUzKjX7NECtBTeYjCG787A0WbGhf9WST9dFlV1bKzi11TbLqCz
U6+gxz73rp0ihnHMVayp6Bnbh9eD19ZHrxh/UPYbyzIfwEVYlxiIZtEx8Sd/5ZpgtivP60+UZ28F
a3pRhyju5jE95oxtFoWZ6I05x+XLXGVtuc4ds1vXSd08ZF1CGFKSjvn9XE0ns59DGrterGdD13vC
GI2Vk5cj1jIkmU55gl2DnT2kcWEswiZo21VooGpEBlb/GDKBbs6+n7rpacqynVti0ex01YvhtZhE
F+4uMUW0azK+sNTW30tznA9Y11yF4zCvyZrA3ZPh/Zaco+56GNvqUJT+eNWUPFgrnsSVBIXXC5DC
8s5IU+AUp+2vUpcWKmkZTTHNMQ4lt9z69U70qbYXESjs5Mo7P4vwpM4DZLwzNiCNJgp7hVNAOS+Q
vxprGdc5fmRY8bT0WT2hmnGErrKLScMB2CAEx0675iowILWaCJnWtGklyBoV1bilykGrE4bubUZD
9cyNVGtrKA+yD8KrARfpXd25T3kceRvZBeVVOqPNGyzCmCg6bqUak4UXI+/LoaAsXM989s+6yjpx
aKExjCFGoTEV5xkvHWeR+JtIif6xsIhY1G2M2HsMUbJ4tcG5lQsgjcCukNaORPVYRIOoMARDnMQv
ZxjIBjPRxJl1Rtfn5PNbCwZJN0dxF1phezgjb4jS0hbNL/81j41ZoxrW9dHRY59sM5OBw5JOXsKO
n6f5sel7s7jJz6VyVzHysqvR3ngRmHOSdg/e1PQ3Sdx4u16Qv7NhJtBS3btiQsOqkxsO7ugOsUy/
HMtcnaY0ldeGn7S/pDmlKNeSBIuLJH5y+l7dlLobKL1ZQ1abADT4HW9jmZviJRhsda1c/I+iJinr
VRnOxq5ILZZjxFFjm1Ue3U0EtzqHLE3tfodTZvY06QZnqJTIFwccz0MAX1nqWTmlA0Bt122/LT3l
tYe2k0CVo+VlhIXpt7C16OvKwFv7Xn4TOeMcrlDMqyNhoPW1KCHWsM0Uj1K1vNaALp9WCGdvbOSg
SqPVL975fxwkQRrE44zuLaD07YzmetJB/LOj7V7XMmakzNhpjVjAuhuYRwKgOOoc74pNcBEf49aW
cJpi/FKTxp05i63zGpVW9hyLXOxKhxwjOmHSrzIfZxa/BFc1Wp2/AbyAMOk39jN3O00cY9R6xsot
3fiKXt5YNfUgT38eZf+dnEKaEbNr3zJN5lEYK1neBQ8rhKybeWGRYgBfOs1V4SbWeD3J2RSrP1/o
74oHn4m8a9q8MHQx5JC47gWbMvQnndZFmaxtpoLeuhrO8iAmB+H3gdBLA4ptreZFRCLAoxm5ctj+
+fIX5Me/rn9OEsW00oOpgC/g3wf2uvED6ocgWSel4eToTisTLhKWCScn9s4pYYYX1C+WFOlwEH1u
HsVc0zs7Db1Hw5ER30RBLYKD2fVK/os2+98inTxWWGQWlzySv/FP/t94Kdvf1ZnRoS5/1P+PlJQz
f/gPlJTf5e/oR/43Nsr5b/yLjcKw/b8ge0C9OFPqyXhw+Xb/RUcxTO+/+DWwQNeHXCJx8P03HwWq
CpHNBJN4Lp73Ln/m33QU0/ovG38PImdxtf3L7ve/QUbxL7jQPhaTrnBs14UpQraoY14w3syUUIgC
ZMQxku8ZAFB4xnPnN2BQc6TIsoKM6VhF/lsFOrDJm364i61YbIBpvX6FRp/INofzXvMR2ma/m4Ro
3tNAiasElPAhNCt3kyGs3pl6bXmTs6wGfxVgRmxqcxm45e/RCTZDE4AJkmbHdNFbMCI290k0l4zZ
wyRZWd7LVBX3fTKuaoJpDkmLPrbLtd1AlxirxyJGV9e41Io31KHjA782ayjXroN4zi5vPc6YX06f
ql2Ya8pRJpDfXBkajwNDp2c/MbFNJmV2GUaDe+PV07Dw/LA/DHlkkxXayqcSEGk1gAnurFSEN03d
RtvY0sFeV2F2ZxSdtR11Ghx8EmqvDcOI30MrExvHMtZV2PY3oCXDdWGkHDD20Jkrv3DMvWXTwPSW
R006pzPiQ8gwS+Tg9R1VliL5dJDdd9mWztlkGcaka7nz2jNApCcLS4NWJO81Rie7nL7mEFj9iKmA
rwjM8921W/bTk4iQwLVDi/t7S5+3iz0vPqmG9G02mACGoQQjdjisTQJ9ERDnjnIOcvKHuyG1gY50
029pPOm6hL1RXcQ34hJNgeRP3Ao00LsmV5zukKb810ga/n3Q9tWPXnMvpt3FhyAw1bHrCNkriq5e
Tdac/5hyGa+jMJp+TlG4UezrrwbzyAQjh9B4pWTIlpho+7itqNovlsT4QsXIrUDfJ8FQrhx6BwrY
KFNrkH33Ouqt8d1xFLMeJ9vVTkVoZaujdy+Np8d86KP3jLPyBim9+4zjfHAVtqGPH1eW5tdWmZO3
xn6+zx0tGEmUY39/9vfLtuVQzg9lV9vjZkrqYdONYb11zDl4GPVkfht04X43YycCoTG9Vm3q3mqS
jWnduXk0He3UJVOqp2K+mgdvstccU8h3J+9Qevlwwr5frnSR4tPIZ9lFtYHThduRp9tgo+f79lq6
WXvTCrx2Uun7v1XepS8BDjfvomfWlNODMvTVyXiVRH6UY+xQUEjK0N35srROUzFMB7PA/yXUGRlT
qM9ZZ8ARSe5Gy3JW5q1jYxNYatc+tpMOr2EUdYegn5NtAKS0aHTvvtYe9gyiuwtK7F4qEzqHu3JM
a01kxdPU05+khgV8MBjzJjND6zSGZfXqKlMfFQmyT6OtVLfsABhfB6EZtJozatfZx0Aj9EzSIkfm
XAs7lMZP+tp8KURrPoQKEkiMxfkOM75w3xAWc1Rz6d/GvIpvFDdAa2j5RY0JNitm4bYjbhKJKlMA
ETkwcXZGykVfDdmadCXjpUwD6GtMxLsdT90BkjfakVTPRDNZjK3srpRWdCgnjVNyGOD8PMzafZdz
HLPIHG3v0fHXYJl9eMuwunupVDCOuOyYv4O2WGnkHaTnhn+5l8vqViWBvDHs0XuTY9E1mI1oRd+e
eqVFeZVFP1VUOhjCVT09oR7v+9Ibt9oInZ9Na2HYkhh/Qd2ENrWWR0xiXP3CLyl5SwTkApw5IFMM
HQsPO4AeO++ervJuDuRM82b09jIMBKI5pL0eziGRCteKnd1fmezmG2dIyoc2LfFOYRuZjpk04TyN
TnGLy1u77GQ9bNmko5952kJCM2yBibmc0xSvBtcGiFGAxxNkBBnfTblt3noM3aFCiZDQCPpmpih+
AQNxqbUlf6aSkfCCd+Ye+06NDw3CfGPR9NaZdlNG7jHQQk1YLCUTXb62n4duEmQ0ith7T60U9xMw
B2sZlWm59lKTmbrv6wEWioPtBGwB07+tYJWtZFe23xmxTlCY0ro8tL5fH3ISRq4ZszMUs8tvkyzU
wcsUljNQdsgrz5vmWzHXxs9RFg4Yf+2e8sbvlgFj48cE7vfrODTyecp9fG3iBk86gteuMzfL06Xw
RndX09BqdH72cOMUIjsDtcZ3wlfPAFNWW1eij/vnDt/nuyTLwtvybDI+ZC35jn5bybvcDdojTnrm
HWPP+Hdc+gbbYNyzqRj6TRo6KdYGErz7SMOtP1eayUORS/Gm/awqVr0jzRewLawURyLscGdQ85ZN
p96YcIt2elTuqUoF2lsndrcFOzd4X2JNZAVl5PpmjrnmowyIUffjo6jluLGSJrnVTNXAk8qiq/Bl
SvVKjGm/Na20+tlkvv3mc3iZZClnau/BFmTldfJ7IGryWYkNuYHOqu4xuybhNugKNJhVzOxxRYgN
O6EBAWMPw/PsKaH7bpVBWX3LFTJGpT15HzKmDnMWBVlMeP0up6GN7E3khnzu0ShwNPLSAIZdkirn
xrNGoixaEcy/pnIEHyOiOHyNvXOwSyMm71tjRuNDRR0C5odtNK9+Ok+Fhyr41eSBcTJ15DkbCd6F
hMko4epYFfAKAb65e+PEPtNVG4c0UCOjIl6sEjMIeKCLZjfZaV6icbDlbeTm1aaSTsNEuDPNVRSn
GS5vQZm8Un8Mv8u0KW77NrGhu0H4xKuSoFSo/skCpqi4l0Ga7+GNMT7wleOCcESext6GRp+qKFbR
TayscQP6OB0tWAR3RebO5VLmln2L3Xf14JZGPy39cAT17UBgMVBbmSnSWLij7nI0QlgQsurUtetE
6Kcg1ST3KCrsYqPzvKm/+y2n6M9gID5wUzuupP2r4SKBaoWTGHuaLBHUO3pSnoCOeByMArVd6StY
D+F9TEwSCgG6YeQJTbgSYZfvKhljpAjDLLhJTQh47JOqXPpzp3cicMCQW9eHXxN1myCeja1uBkVg
/KCxHDKaHShzchWyC9GbMi6vb0RV2CY2MPFk7WeIBybzLgHoF88Jz7swiigjBEvWx6BovWHHZbsA
ryHAyVXWtphsGo7Xb4p+Cr9PBEhtEk50a52HKZnQIrE3mQ1Zdmv1HKDYxkVY1EV9Od7KZBDXQZla
YBihpfcO6hMm+l0VfrdQW94Wck4e4TtOK8ilzrIJjRzWodEWazBWcNPY19Mh9R1iwD3tTO+6HEYM
alKvehqdNL2ahqy7gzYVPna022+zHcu1ERXlboxwQA0nJYi3Bp77nQal9VYO7byH7xg+1kYKLacw
mh/jmBbMECqqHuWH3+zE1i3IQF2kKyXqcV5X4xyfXOaPBEZb5BwT+uCbVx1CxM7EULXKqusKQs2d
ttxXW2ggympIqRWGNpTOBsJe/xA6Wr7UdpWdbdJb7BL9tg1LDhI/gzU3jeGNH00J5mt6mNxdMI32
WpRxezQg2HeLxgt/WlakW3LLclyxgske5RLnlwgRdtlgwlfS4u5FQO29HgjPtpdJ1xUPUOW3adp5
48rqguI5FD67yeClfXdtGm0i96WjQXO6zgawZp6b/PaqLsY8JLbUrzQ1vHppFX5+5Q228SzKjrol
b8cW3m8HWZbhEglJS2YLcLhl2VTPgUHjokxGsyiwxogZd2KCtQ+jZsMAL3KDhWHFaKBTCAvf4NHB
1I7DdiYft02abqMqkB+MsBxDL5tqdsn6KMZRLoq5jCC7QpnoMV2rhmzp9aFJCdZXg7kI7ZakjwYw
vFhW8AnqvRrakS6DMlvYMkMcU9eWtWwLJcggc8PZPpij34y3ZYsd/iJmnriIA0bJ9AdevB6n2ms2
skeMvMeZjwVrNWFy9l6DA2ybIaH0WV+aNUSC0odJ6kO5heJtFcR4h+IN8VXpkpVsgP3YRMdVmxK2
ZfCInWnXCWhb+ge+x8xZbNNGexXk/KNFha8Uudie0PMaBbJatzBad07SYAg9zr+JfprWDII0XtR8
aDQV+q60Goog5Y/N1TSJCLxSqaiaiRpmunx+2p7NvluN+zjPkpvR7iTBNWUzHzsrx8spss5klQKt
qeFUeA4miePbG+F0Eb5KQwSjXDic8JyF6BtazwGUVbaG7Y3rF4JbUgPN97G3e/wmQ5VDAjctf4u5
UY6OOfCU/UgLHjOJgwsqD65h9/6OwtgzljAbPP68KIKp5PU7oWbOWxRa3rS93dyFGn7+tZ7armFr
jQOSTKV2Yyhbdm0nZLZNIkeDN8D2LgnPnWxRvefCS+y7aMZMy4JSsMgn+V0J6D+DOa2yuINe6bvR
a9Za6aoX4H6l94NRfAlETf3LVteGr5DTvAV8CKQT0F2Z97QqXhPHk2wqYsDum5p44tDwcSyD39K/
F+Cpq7Yd4c9BEz7kU1zfN3lr3jgQQHewkMLNWEjz4FcMD1WPTnGoMHPiXDFgENZ1egjH0NkYUS5W
DTytfc1JX2FQNsfbaPSROjKHMc8FKV0FA+W1FxWA8HGUUwmM2n2ueLobQIPpzjd18q3QkXsd6Ek/
xeOZxeVZphNvg6nI1rBKu29G5UMKhE9qbtI8lotyHAJr4SJI2DkZ9IClZe5RMWJ7Mkr7ze69zeCV
7gvcB+M5rgZq6aiHc/IB1Pk/Mp6Psp0LKTxACSGgYAYAOKYFseQvX94PYldm1LolgP0BAeNe3rlX
w0NziFfectoowHTEZHrxlcfuBex5viRe0sBDeINgK3BpJwB/bJjM1j1FlfPLwcPTxmfxKy38GTr9
vxKhv27LIbDKZ1l+5gluBczkZW2enK18Se2FPszXySG6ce6q/XTj7+Kr9ICTm/zqaZ5VTpeX9Swe
pn9WXAn/QpnkZhOSM+wh1RrLPosYtviuvKb5FHfD2lplG7v84kY/u0+kXyYVL+Kvf/iQ91PGSKBw
T/FsmS+t6gG+nTbAZqnwa2iT/K3/4QUvoOSRY5Zph3vyRxsxdLqffZNFW8TX0Oq/UpJ+enPnsJEA
D5ngH98m9WZXe6N3Agtut20xY5DfJk++ar5BTEBI929085OFcNbP/fPV2Wdb0+DsxX8ZzBJ3cw5x
D+UXCaAcawv3qtzADLgNH8s3GHLimF9XN/+yOk42Qbo2jvHpKzuCz1aG9+HfcIGTQ5Ly4yayT7P7
q3DfhP3FPZ5Bz398nR9+/IXEXJSun4OJndrRyN8axjz4AqcOnBeEBG8EPGdvsTbl5s8P9tOL4rDg
k6mDDX9wgcROmai7UomTl9cC3joEZqcIkHeh1vBj2jLUBbkff+WIdjly+GuT8T5c9uI7hekT6UqZ
vE4iHZblatzJW4gxZxvvVY4o+c83+emLkyRG4XQUMO8wefIfdtExjs2hn61TO807TmrIVNP6z1f4
/IY+XOL8/X64hFlOXoEM8NQBFy7lRm0xhNzn18RRr9tTsvmf3tF5p/twOd/pAl8r/wR9b3xxw6l9
dO0IIs2f7+qr53b5wXfFGCPMO2EVhR3jLSSXL7arv8tS/3UOMHP694u5+OTRKHmJYTsQY/JoaQMD
LWIxryksv/jKP70O2z7x58KE2nRxHSOL8phB6qnX+sZtqm2piutaJF8Yr3y6IX64yvn3P7yUIUHc
N8ngNHRy1eWEGQTfZThdle4XvutfXedizfY6S5rBsE5ldK9IrMjUb0PMizidvrifT/eGD/dzsUh9
c0SFyDdtedcJ3IwZbZ+FoCaa0nu6zfWfvzX7/Mn+Y/s7O/Yxg4SkfClRltakkEn6p9ibC9q6yb+H
4JNuR6/TS2GG277Mgkc5SH/nuiraeHlovta6c5baDMZN4Gq0TpVjzZCSGS9h4ypJF3EVnauJMMfO
JGSObo52VSeCI6GUEVxqTx17unLiOzFOWo8Kjgp0i2FtWKZ1hYijxP06fQyYNNl4KE7DXaKSMf5i
lf1zGkZpAOn933d+scxwyZVDYHb3rn4NnB/u2EIeP+joPqsNckuYbcthnw//SZ338aoXawKtQxD3
YXCqsugprq3d0OXvf36lF/Yzfy1vec6xd+EUOkwdL/Zdm7D2KJ+yx3jf7lHePYMP4Jy9cDYFlO71
V/XIJ7uVJBwCMNKCt+f89YF9WH5Rm4k219bJ60V/Leoc02o0yl/E9JlfXeXiZZng/LmQ4pS3K6g0
yX28RLe8aVZFuyroNm8IO/3SB+lcl14sDWkjCHA94UEWuHyOik3FqsvgBCURoYSO7WExmF0HD7QQ
d+mU4Y9cMRcDGI0yCRlwYGL2xav8ZAfFo4C6KxAowu1Lx0CI9l3OMPL+bFHiQxGEJYKFFYmaIBOY
g9T37nW2+coe5NOLEr8E/8JmcHoZwZS5kvye1D7Vnn2Vq+YNdtCzN9q7P9/b51eRrk+hjqnZpQlJ
Z0vtpLl1CiNslv3KfTaD5MUsoi9Wwye7tmRYRfiL51vnXfXvp4OI3HqwW/9EB0tXX0UYH3owqesY
N0msqP98T5/VIx+vFpxNhj4shlTHjbJIcmhX9oasR/ztup1HXpex7baNWHy19j57hg7MYiwrOM5h
sfz9crIDsYcfeGoDkNQl5gPxPezuANmxYX4RcPDppXiAwnU9+jj3YlPBem4cTe2dinReqqkKb2Yj
j7B8yIsvnuFnLww6DN2NB/3nH47L5HBOwm6sBz3KU2Amh8T2V8ISV0WDDuc/eF0s7QC3Xonrx6U7
LksPOoNFOkC8nDfFvfU0Yk3xfPYBmqA78M6+6mX+svm53FM+XNG7+EDs2SHuQQQPwUO7D57VoYBT
zPhi4T5a38neW1oP3hZPW2yRDzToS7EU6/hxqBfqWWzrlX77qqL9pNiQ9OYS+tF5h7ncYAZ3Si0h
nAdU4Mdhsp/gOm/mWKE7grnR+tv/5IF/uNxFbSOhqDKFsB9wz934FIbbYus9kfS4mNsjpPoV5cGf
r/jZHv7x/i6W/4gr8chO9wBFZVfetbtzZFJ69ZUp8WeL48NVLhMIAxORHuyth8DAk1S9hDZxnMnq
z3fy6d7y8SIXK7AyZ2QQ0n5wttPaU4fzs9NHJEFLn8+IZ5c9f3HB8w/8x7dqS//MW7KhJf1v6s6r
2W0kidK/iBvw5hWgv17SlXtByDW8Izx+/X51e7qbBLHEqOdpY2yEZpQsVFZWVubJcyYGJTgzhshX
30fkEeLZXzvddrWDr2FTLtwFs9c7b/y/TSmXgSzwx8RMW421Rc+wwTrRWnu+31lO/py8gHpYcIq5
ZOLc2uQZlwQRMKdGe98iRZN/W+kfbn+4uQh2/tdPchU9lP06y+z38Lo5ln+ogO/nyeuIlNhtO29l
yOsNAhwmUUGQjekV2gSwuAy4Xf25OCBvvQeGqrgMl23GT1CRBOtirz0NbFmWOtq+fRdTqUHt5Clz
l5Lamf0jgoA0F2EUYOXUVXqmRAfkZSiYKkdkr2l7u9662npP6LZ+QJjrX7zELw1OHMZuLClrU+/9
kIN2AVKzj3T7++3PO1MFJl+wqJRq4OUke3rlMexRDVpJk31wi4N8L7ySmuzpKXdb2JOVrVatlf3S
DSFPTp0sKbqpojOrkBehFzulcwylQYotPmVTi0mse2M4nEDvGknxy2QoS5O/296wS1A4U2hgv634
t1Cf/x2k8/87qjGZwP935VNQmV1SjTU/v11Sk4n//d8cYwzdIh+IzisFO7QE/wJ1KvL/AaiMZ6DQ
xqUF4u9vTCcUY/wJSQzcZKZhgQX9G9Np/x/cCVIyAW6Wxf/ptxjGJk6Kl+AknH/ubpsxl6sKLYGz
MuIsR67F7TbymknBo/1obnr37ay/T3b5ZilnUC5d9NrmJMAxET16WoXNet1tkBKB7+GhdONN8Vyh
EY0y4FHbIkQ3bsIPxnbY83oCWX22P89/BrmLFs1lkL3+DeJKPsu0B2XIlBAMhBN/TJF22osLSn0Q
hb/w4O9GN3nMt/7WXuA1nFzCf5lFo1yIfEFkPcknTrlltAmvFeiEk0O/1jbRU81rbPzDd6EYXKaM
v8wsruy96VueLdND16aNC8Bw2b13rO+pluyH52cEgF1UuLbd/uXn7e8qfv8/V8q1vcmdTzcvsOGN
p1qwE8IggrgR+sT9UsI0qVH8x46sQE1vQVl2VQBnUiVItRI71Yb2uJAXrkE68qSFRQAswnrxhhIX
wtXC4IGREajgETOlxxvgalwlEQajQ/UN0k03e2r38PAwM+Ys5/kT2ZP/rI9mG808mybUNK/WwRfU
heIZTnNUnzI8Jd5XX+Mj/dKN+qKeHOW9vcs2w3frMV64tsThu1ooUyYEHe4RddpI9OQqbrumNMCt
GfeMTt1FfbdABjzjlCLWiOUR+qiRXJ49X7Ll3itTwzkFgMWHsXjKSijWTSSEbnvjkqHJc6FLVz18
JKxFrtRnw0/fQzr4oS/ihfRz5pOxHg0QPvUOSi3iZ5wdsiErfFU7YSbPf4zBaSOGZG4vZFJsfPOH
CxMinJ2Z8NVVpdXhSfh7+li8JdO9ax615ZM1E5zBz0DnIUZLUCaeJLeGXxR612FJvB6bR8pk6z+f
PUhyLlTlxD5PXE3j8EJHr5gUp6bBcCzz2kT0TkiFdY9Z/tls4L2ynoGe1qq64Aozgenc1jQQ6oXe
qvQrDFpk4zrXv4RjtZVhrspA+UPdDAfrXZKaC0bnHEOGVYKOOYSbzE9c7ppaGVIHPQbwDU91Ne8h
ihZfdUsmJi7umWUDyoR1RYdwD6MGEu+Zq9TQ1w5baR2vG8Rkyx3sGbcdcub65HP+s7LpPQZeHAYF
kygRHfWOsT7tKTCYnMzL/8mQLE0KHoEfxpF1Yn1pmH/JNXNrnFpUaLtHpVzYrMkj5M8zBkEgJX2E
wYA4TI5xWwRSvipj4fnWy7DpdtF25dpusx4/Kg5VlvXSO1LszdT/gYm8ablAxGRNDGZWmNCZ4ait
dPsYQ4Y7GukHKmL7Ogwe89GnnMEk3e2Nm7PJhBwYBeKvSvC9dEmm/VNmBIi9Q5kDui93tnJv+0iR
wDvgcZUWS8qmkwfJn5/13KLw4LPQVUV9DeESKYjI9voP1e5P3YGa/upSPXPuMJybmnxQm0GfpvYw
Neo60nTQ+DjxCHf57U84G4xBwAC1oX8v22/57dmKgrwa4A5F1lDbVY/ZNt7BguWujqfdUpozv55/
DCmXn06JLBs2XogEx3Rw0+xdB4XBwlou+3d/7c4/Jib+4MlyqnbwaDj5ZtzqW3nfgulhEvYzA+n7
6k5aaIK+PT+nPq9KJiJfgHnJMiaBI41sWoMZ55k5kC30pdbX01Z+Ch/NbfySv8Ksahy0dXqwckc9
erBpHlX35K5+Uznkr2X//TOmhfbADDM5LdlCuHQRUL2rVt8XPuzsQYNUmlyRivdVHXoky2cCFF+E
asVem13J5LhdZuqBGf6TO/ZpubXaXNpQ0TSf1ayINlBMRA+VxoCE0rDnyjj0B7tSq3s7j3kkeLXx
XYdS464VbccFn567HqkZoPQApITpwsk10gc+KEWRt0tHHzlE6wC9wjbamIeFrzJ35Z/bmWw/M12M
GNZ8d5FdEHIo9qSSW2z1OwiukT2PWxc6mshBEqJ+WDpOE7r3P3edar0FKo9/XTUh0LeEvbVglSn/
AJr3OXvOYLBw/E3rbH5YTnNoE2dYp9vo6+qw1Babe7PAePGP9clp1nPuTHjXRA438NQON5JorI4u
j103XMNYd/tbzwWPc3OTkz1CX9Apwhx0pDtz9T6A/fa2BRFOp2dZKJFB0cl8EK+wy/BkyFninUR6
M0rVdkiiHVwf7/Ukf75tZn4heKZAHlH5mGRRStMDzW0wo5vyfXsqM9hA0tPC1xKE7leLobdlM3wL
1RjPk8vFWFmnwAqNFXFNjfeBm7z3DmhZsEUm8mpa7UTH5Qf63Cc8tzrxiaJrk0EbsOop1dHyrL0C
XdsIu9vtTzjre+d2Js4Q9fp4ihjec7wH4wjN011DcXVYKw54l8O/uYaRmNJ4QyqaeERcfspGD+C8
J8w5llGza/r4q5G6BZTLXCWFvoIMMIj3MWw0k/2qhj4Y4kIkMkdvNx5KJAbhX133HxEMAV+7tKbZ
LwihPyeYNx5AksmihjJrFD1hUcZLfbBrB7Yrtxfv/5+nnfm8lBqKeuGVO56Zm75XtIzB3bzl+lB2
1rGKnZrAuGNEb+dtWfIalql34mZM36+ek4dy6ePOhWkVoD4XApIAHO/LHYTrPYZTg8WKw1BBJbEG
qbQuNtbBRN5wWDOvuUvf289LpcG5ow5RhKlTLuWamIJBPNX0GCYhO6iy6mWVtutU7hYa0XOlFVAm
AhQBdpLrZuI44zjojEaLDGTXbORt/aH4GSNraCF8T1msdotdui6f8aJtsFs4hXNv63PTk9O+ClPZ
Cm0yjuhNNhf1umEtfChfD3BbLqR2swmIBvxEt5jUpJB8uYet7/MpO9YpMx7vMNPyAxa6n70Jb3TP
hF7odW4r99KC1XnHPTM7ySTUIpOkLuNcCsFeqNqMh/4Jji600/xjLTmxiyyhvzOPxSMlz+1i+2P2
3JyZnxzTDl6QVSISu9Pa2jWP8R1TNeFL/RRskcl86T9CfaNIjuVqu4/DfgnHPRfNNWDjiHZQwwKX
e/nJ4xQizVXEJz+pf4RiZkV9Mbsvt51o7oic2ZgGhkbNR7k8ERgYRXpSDUEGFq76hXRw1oiC6wio
v3EFymIUTY87i6/YZZ4TFEzuxfn69jrk2Y91ZkP8hrNXlIzHjonwT2WXHTqkyndwCKzrvfpgf7We
+g0Tq8elitPsLa+xOdScdIVpgsmhME8KQiAh92CFVDYgMDCl0B45xV7f+YRT/0kIt45frGrhg86v
lrfam5yMqOterjZXE3MlkHUk2B4gePM7c+RMbW3FebB3KMlB6JojZX37I8/uIyMbFGrYRcLdpdWi
82tTWbFctE03YQBiUk8XUou5vElMhfxlQvz52TZG5in2RgkT0ICjBVM58oC4m07tKWgWVjNboTm3
Nd29YJCDLMYW9FOne7GB8df41QYgJW3lo4mMwyLiRvyVVznu2cNokjhJ6AWgjI3JuEjcOIg3yom5
3/IulxI37d/f3q55LzmzNjkTScS3DEWXAaqzXfVO3jPR+C5ilJFnwrA+ucN377FZ7G3MnsQzqxMv
abW2jrWWkygeZSNQa7gEcU17U2/GjWc5GaUNe734Hpq7Dc/fghPPYTSaGQb1LclAfAsMzx2qd6Ta
Y+ksQwyW1jhxnaiDsmsQ6X3bp7/6srVOzrCyFNdUAjVYOBJzPnOW/05BWt7IcKktrnkIIpW9qTLB
5wzMDm5MO1XuwjBBKTqLi4Vn0twKz61O8po4D62i1ficdksvLDcG8tNV/bOwWOptN52LKueWJmnM
kIWGtZK54qPMOjTaaR/+m2r9uYXJqRuZwQ4sEVSEUqm6FxVD5OcXD/dEVe/PgsC5ncl5o1mj96N4
FrU/hH5o/LL6TAt6rUEYcm9Lrn/wPygt4pTBxnPHJxhs7MAxthIQpqXMd/Y9c/5TJofQV06NFInq
82pfHOJ9Se9Ueh5fzJ1ogVd79eftPVy0Nzl9pIfwlfQs3XyKnsO70gVK+Kl3PQd5p6/hYgN1xjuZ
ENAYHqT0IpnTurNm5jBuDninnOecwR9F8BJ2S2i9ueRTN2xdY/5ZmYHc9NAa2KUHEURyYKa2vm++
6T+M4+lZvhOq5WhTrB5kl46tQsll2C9pRs8VhsmYBHYe0I951QjU81WWMG1KSrPyG6eroh+8Xily
BepXK0t+tJBc2k33KaOa4SAJtPCyESnE5KoCSk5VS+LfRVvt8iZWg2Rkyh6ORQmfBWX1YyhH9FS6
XdjXBzozblekL1q34EhzRTVeGDwULZp44gNfmk2DlB/ke2iqPA1H/UeXOKeDf2feiVKy/k5/6b7o
u8pz0i/Q0O29Tb70VhUdoOmyLfrItKp5zdG4vLSfS6eua+vQRHPJandKb7x6aE+5I0LhTtLH6cbq
9E8Sg/D0qgRxJ1oq29tnaSbe6+e/YPLkqSzkD+o+MJ0ypTU/FCXaUFaySaz+Q1/Liev7p2+3Lc68
7WBVBrUN2EtAgSZrjjPImYMY/rM0PPCe3lZxf++P9R0adICd30HXsbDLM8f3wuBkk4lMpxUzHKaD
BIbbKw8qnO5LcGoRbCcbSaOUSVGqLNZ1bn7i0ahrAARhR7gf7ec2WoLXz+wT4UcgHSlOUeSe3Cog
YVC8qRQTguSUYXXDURGaKwvZ6XlAde2P23u0ZG1yHJUmWAU9lzIqhpDGBKDq0+9Z/7XwGZ9OPt62
JYL11aczBeoPJLp5BeRPvFRuUr2wnBYGt9B/8pERrallm5C83rY0u0k2alb4Hbs1DTJepPq6ZWNp
1UPQRST7mCtIGt42MhPJ0KKEylMGwy8BQ7k80nKZriw5iC0n4k2RpAjclNAJJPq2bHNoBTwUDPJ1
twoXzvGsWTCbwiKIPGWyY6TBJ280Iwt6oRCGONRg0bpMVIQ5osA5aVwhyrBhWnBhtTOOYsMlykub
Z6G4PS5Xm5wKmEQi1XSgLLchYVtt6ronlsCaZeQ6uUm1yB06k3qLejp3JeBUA2TCpckMPdHkVLcc
ZwP2vnR4KszkR5bXd2PqO4Mafirk6hHRtj3Kd66n/jb+B3gzB/3Nh8AfTs4hnMpJr4wl12R1cjtB
pqaX3c7zus+33Wim1GeqFkPSDJjR0kLJ93KZReqpadW8vTDyj9qx69fDo/LaPaS70JW2FuoHH6rn
/oHx5a23uW37OmBiGv+FrpMGP6XGS9OxhqIU/T/6qlK6rdTHYngootOCw848iBmZk3UyDdpZlj0F
a8HY03kdtJnAxMYff6Ls2bDsE6Nem+4g7TvTWS3YnLnvwWkz7AHlKI3NK6aJuPJDaICwSSXDcvnP
EHXVQ7YOtmQdTlG67ccOTrzt8CRtUWSi9ekuJcvXQYixOh6sVP2VmTIxqqeKhGAXyeTqmDWjc4qS
hTA35zqYANJFNFCAdU1OCOoj8ik9vblOt9HoUPbrKr+D2E70yP3dCfnt4B0s7YyDbLo7OLduu8/8
Cv82P31CwslbZplBJqlD1ydzQoro1/9mYfJczBrotNWcBcJRs9OSL0r0HxJgGHzn1YuX1jB5Jibd
CBEBZGkOQ22uWfzs40UU75wJmTIlpS3jreR6ecrQHzRXXstnEn0KxDk31LWddq/u0NV6ww3Iv/3I
ZsqZLqHJ5QR8dzqoYAp+7040KBKkLCFBcuE5ve8XCUFmoseFmcmn08qw0dAg42y1IbI5OVW1LHz0
JIiebnvBdSIpprZJnFWIagTY/PIDwgbEFQ9pnLNKV3tdjxCQO2099adX1xvjdLcyPv5v9iapMrJX
ZemLN0qqNhsEkxzNCA+VUjpRp7hF9RN51f1ti3OfUkPDwKITAnZ3ervWYLCrvsZilw1OFkXQxTBD
biyV/uc8kS9Jx5NwQeSY3Gl6MvpNdzJ1GPoeNB0+dKh1by/EYCsuczxTP7cgfsFZoRVOt4oxZiK6
mrYuyBIXakMX6menX2oxzEC2MKWQijCzAAR4Orls5QFaziheOFnefSiU8Q/Y76sDA/z2JkSwDCjj
8Jz2LZVJ85HRHXOHxLSycNJmlmvwloUmCUZ3GKcnAdgPvbC2aj5o3nyzYK6D29P1U8SPaRX89od9
Cx7wRUtQ1bxVSs4+bOQhWNmNPN8GU3rWavkuyJMP9JzvUiZUb5uaOW6Gyn0Nal2MTE67AJEB8fpp
xaJQOg2I7KvitDkN/rryGrfWM2SlF27r69zSpInDmhi9pSQyzYCMTBoGYFgIdg1uM8ovSX+PpMza
NFG0Kf317dXN9MhBDYvnB4PfJJfT1mo1DtD/eYnp9D8g8dqIgUlG2H6gyMVsw+8nATCh856jt8kU
zFWxpQxWRRHY1B0SDwbX+ledLyUB12ca9L1gVtehdrv+eG0M5TNEXpzpEVnvgJ7/Ikrs2ssvTUzi
YRSNdgUbhu54r+aTvDUSJ6D+mEGZtzHe4yeqGzna9+Qh/bSwVddh8dLw5HhZRZcif4Jh+Ul0Uspj
uBkZNx8QbSM1ztd57Obvl+BfCx/0LbU8O2mqNXZDVGL0lD+tml+BsbCqhUVNgZkIPtrKSMbq1CFc
slSP83eq+j/amFzNjTwEYZZgQ+HWFOx5vn9nyfXCUbo+txfbM53iU+q4CWrhF4U3uv7p9TR8L4Zd
2hNu3932hLePcnmvXJoSm3a2KYOSSkk9YirJHR29RaBp2mvyZD0Xn5qVk91le5HH5+/zrXY3fGIK
FQnx/3G1Yl/PfgL5d9+kFQcNbuBUx8bd2H+Xom9lvDBxMAM/vVysOI9nliCbt720x5IYd0MSt/6Q
7qVNWrr25+4RBU833LXH0TV3+bP5R4f477fw8zJDxswFe/kzxPaf/YwMggI/LcQ3v2cIzBWlUht2
QINPvEiftxBi3igFzmyl6H0jLICtaqMdT4ev6cYHFv2gPaMbsMu3xSv6XZ+WrL7VSm551SS+IN5k
2xAC6I6gHtFcRNg2TPTCumI9hw+MudfHZt2tV39Em2Gvr+Nv3oPyUH1KFkfrZ0OOKMZT8RP10skz
pxhU1BYk+EyTFcpUMSyT5kI1Y+ZBzGYyyQSkFEwzFIiXmzn6DOFa4gNH9+PnYdMfUJkPnB6UCdJ2
8sYEJia4c9BYbegc9Y4hu93dIj5tdqFnv2Li2fUJuANaIGKbW2KSg4bbayDgi3BRNO/bx381hHe5
8IkX+wF4e5IccZjkrbqO1rLpoBO5hjxtpz8vXVnzLnW2wsldKVt9kEERy3c+9Pcp2UV+TL40goTy
Vc832lrAt5CxeyUv3XiobDnRLtlBrj8sn6nrPO5y5RPvNmAO9fWBn1Kv2/Uo/PrVWpGYO8pzsRld
Yxsc7Wcf5OiX8Olf5D0QClHPEmkJAkeTl8YYNCuE3ThZVXufq4oTeT9v3wgznnRhQPz5WcBAxg7m
fRgkQa5bTmz/Oo0vtw3MoHBgdDtbwuTEaFmctYbPEpL7QnHsz/0BOYM1OseQL5MBvfOc6E66y7+b
H24bngmFF3YnZ0QZ1FNYiE9nCWK01dGANRaDiP7dtrP0BScHI6pku6kKvqAdpG7S/8HrYn3bwkym
c7GSyVmofK9JanFjIpXmKlbspAyK5tvbRpaWMfHyalU3oAqEESN11fCDiVTDbQtzsfN8HVPmE2JW
ZXuQlDraS/Q8bo3Xei0DSt4Kdi7Uqwc3+hY91t+6A7hM118PC8nPwgqn5RxJb3oZX4d3LqpcWJGR
HfgPKcJvVMHwddBXzDXwtmTq5fI0damnnSwJRvCQyBTBMa7sb3/D2TX8Y+CtKX12XDVcrc/4kI4+
nBzkbZmq/XDbwqyznVmY3KEN2qhlemIJ6OGtfO2oIKebZsPCM3zm9cgHoiGuUbJn/HTanpOyzu/t
ftBBQPDGPx3SjfABryRPQKF5kQJkBgHBq474CfscHcer6cxSSkI1LbEniocavMJe5FjPNtf1apdu
vchdglXPhZ9zg5NDi0RuA+oCg2UZQ/qm78sy2kTxaY0m9UKiO5dhUohCpYv2Lzxz06e41zeVr8bY
kqrvSlxvPA9ECS/k0queViEktShO7ZXxoxq30IV3S4WOWfuwcCk2hSSm5adQWAb3GwhO8cq++FAc
xMSyt0dyBY7yd9J+6UqcdZ0za1NQbF3VqdWfsFaB6C5UmFaQOYIKS1l7WFymVRCPvEl2a57bm5yI
Fc+zEnoOvu4J3hx1D6WgW/zBVSKg8f8FOGjJnvjzszNeZmUdmDX2TifIlNIND/XGUd9BILMtfJDq
v48bhXJA5BYy4w5s3uQCo+/Te1EqTjySkhLa6WrzdDumzJwF2mNIJ1IOEzNnkxQAJBQMxiWlIs1+
Hg3402TtY27ohSMXS7PK8pwtupzA/UXacdWzbs3GWmUWtrhctkWBWINTIo2wbp1q3W+apwjZl9fs
+F+EGPGdLvwE8jPx+GChjBpcjS6tElUqaDARm9+DrFwz7gcJnc9dAFXbafO2eUPg6P26//ZfkEiI
TPCW9Um8SeMykGta3aCh6F4hwcKgmwDLyu7wId42d4tDK0sGJ3ddauqV0cIT+xZR1Xvl7QFC6exe
2yJIkbjJ0pUhVvD/XqE9nQ5vGTPqU8ZJ3l6Z9mekH1AOsjfR1lpX6wGRY6d41+6yr+av5c29vbcQ
bF6eycaW6o7SK5tZRLsKsu2chv2qQ1GmQ1EIEr7bB+Y6xglfYjoN7IVAOk1zFU9DkAKAgohxgtYv
E2jFjRhOU9ba92Yhqbi+HLHG0AhvWvRNCeCTCAB4e1h1kQ+s20fEAGmgIxoZyoc4BIlsbItd4nrf
FhY45z3nJifuytzGakC4WICfK31bH+Q9KB06HE70mDEsctotIpDntvDc4sRfY88odSvEIiCt4BkI
cg1J1w//mH1v3X5D83pbpEcZohx/u9TNmd1OmtfsJCyVAiRw6T5gaAt6jCEdXsfYBV9OX8SsYYhZ
9ByX3+pXKRzbSRsFYCSmrmmepFxvCzVaiQsrui9K46k4eVvGijcLeyh+9fRAntsRyerZRZVZkRX0
Mk6qveT61vY3p3vDlZ10F3yyv0LKid74bqCstqGO2O7+xVz3ZJ2TayU5DaWMAglv17x4XbXdvWcu
DpDN+en5GsV1c7bGqDHSog34ltk9FURtk++QznbKe0VglLn9l1qL1yiPyaImZ9EyA69Cg0fU6sct
veDKFQPLlLOCteyqeKm/XiSqmous54ucHMbCQP+rG7Ap7kz1/hSu1X27Z+wCsqqX+y8epEd/JIg7
u0s9gqvLmsVS1wARpTPfSW//8utmIXOquga4PF2hwqSVdcqchTm4cqW8k6kJ33bYq8cT1oB6AYKS
adpeDchgq0qbEijSuPLvVrK1UQLl+/9mYuIuwyg16qrFRFXRVjRB48cDwom3jcxFMspBwMdAxAB2
Ej575pPGSVll7QojqPrcSR6c7+jB7/LC/trpxYNfLoEb3xqHk4MOYo33GlkNUMqpwTj10HZj+7iN
RAU7P7b5IdXX6a/W6Qliw0Ep1qnlDLJrpIzb3V7tdUbHg+bc+iTMBIYaUJfAuqAZkykURNugPLZi
vFBAn1C4/BTUX1t97S8yR8zdjIZkCv1t6CukKwfVjE45SSPNcevhdBCMeeNeDIkjf/Tzjdt0oZYk
z4RuZqtkDHL/IxY52VrPq/I8pVVO2RMKN/0wJi/GQTCPyZvxtcmc4GukbAfEUpdiuXhUTLZYvNxE
/soleTUrp8SWmQl8CFucf4Opbmu7MvMIAtPV3S1u6UxUvbA2CTi9GdjVacRazehT8Dnamo/aujxk
m+whOXruor2Zm8qAfBHeHYGYvSL2rgZPW6VEIcf7isZY8nN4yN7nr+GD8kzB/phZECDWjFfXu+Cl
q4E9LxzYuftfxByd1oFpiY755YmV1X4ok3j1J3QJWUlBQCgYMNKf5ZflZHUmqmINQkkQ1HSyp9Py
RlRZceXBKiJVP1bdMRiYY7eDtdEHh9tHc85bzw0JpzoLRIMX9OlqEIbUL/HqJ0qIq9WCieu1CI41
Qa3KuwoEoNjZMxNFpgx145emU1SF5Hit/gDQcmtAQOFIjbK0T1fjBQpHjiKGRf8IKMw0EWZqRRm9
sLGdTk2fJH38jpr0epT3Q12upVG/92SK1u33U2ysb3/J62ViGNgBzNqUUPivl8sMVKlljAbDpyZ9
SEtkfTT7Hej1Q9CG33/fFDARGICBXTPvP3nKlFZk55aHgOFpeDSUB6X54hdfjO7XbSvXd60Qj+fv
55oF6DwFv6AY09ZRo9vQ26gCz+bE1e62hZl7ARMmBUQUp0C1TLt99C2UJKst2ynQUsjkfIsc86qM
9nUeH7Sm2JxScONW6dhMw6yYAx9UbZf1uzb5mRhMqZyWelYzwZsfBC86jPc2WHZ9som5HZwCHSFZ
YqgF73Z7QOL1q5j6VXfpsw4K2QnXixMxYrsuA/el0UkoRVJCQ0wDo6e1+cPc5jvQWgf0vI/h8m04
dzzOFzg5jF2SylqDYCc3sTGgLuEfrfvsWwu51+KY6tyy2FbqajBFC5uXBwJoUXQKK+QMQ8lfGwX8
OaFyV+S2Q6/ZKdpmlyUKEg0dcpeN4/WnBUDaNVCCSICwn/inAEBPcWKeB/1HHVR/lpHA3dFh3ZW/
qCSlrvnIy83Vj8O9qTnx5/YBPSw3ul+iVL8OrvwCBhMYYbEICNM7Q9fDtM+b2qSFfFSlmIO0G9LP
v3+GBNUkFgSwilz88jOD/OQGMZkNaLcl0prbZIskOpXHffgLlVVyK944MbB2Z/HNMRMgzi3rwtfO
AnueVq3e5yAc04/WbrxHR/Z7DCRj5XZbISnJ02qpzjl3Pi9MTiIfQuhps9JZ7IkegLmF56SC14X7
HuRV/xBvVwf7sFQmm18m8y3kVjQepn7cSUlmocgM3rCAZQQd6z5YKhYtmZhEgFVg6ZXiY4LZEren
FuUp2kJ6OOOLfLl/VjFxk7IMPR36eNMJmmwnnTQnU77ocbxgZSbbpjXzj5kpZCxq0lJKVVZSbfTP
42dzWwoWnBfjR7AXI5yLnYSFZU1vkFOPrnPRYQ/dAn9j7MK96CXQp/E/ePsBP1Sc5exsbrvo5wN1
BcfImZt8yxOnMc7MEaOSvobyzxkXUV4zcVq8C4G4MpciZiUvz5asZpoWx5iALukFTqF3AE5BLljf
mof0lxq58q5N19JnZZuuiwd7ef7+uiGEq5//gOkzOEGfvbXwF2hn1tVjehSEbx1MO8tj3Yu2JjeF
1UV6r56wNWDL3FavKUc6eFQ3xa78tBAuZ/fu7MNOjpoXaaNUiw8Leo0Sf+U2v7z1j2ZtfMYcLWv1
w4LBOQ89/5ATZ1EHxfJ1lcUlBxVBeGQY81fjUH22HMFgEry0D//q0QuwSWM+gH+hdzLNgkvJRq6n
NMWlIG/t7Xbcxy46w+lBgbrIWHoczS1RjBhyyYphzelrRYF9qk7tlUl0pO8f226uPOatt5Daz+0c
NnSKP8ic8Qi7PBKtXRVtODJlmBl/9Ka78hdcY+bvF6hhAYhmUoR/v/z78XVkqPsGWkGzux8GWMOS
jwu+MPNGwAQzSkJrWBztSxNNUJqGOqA0LZg7zGCd/UQdF1mzTnXLE72tbOM/jc/JvfXbNJ5i7sqQ
wbELWhneYZeGV54kw0g9WE6/BTAaOOahca2dsrFlSFLe6iHtRlpDQZF8TdfVAc3j98XLMgZ8xlH+
9EhonUQfcXJ9l625yocIihLJewxJ91X5s22V7u2vPGtEAARUkqFrGLinqGNrR7bleLLuyiiArVJ5
b/sL0/tzNx3DfP+YmQSSKKyNgLEj9rJw49M2OygbcddF3gZx7mErb/6Lvvmci3KuAahYlA6vJl5T
xMY1yEYtbtf2vvz4VuTZUIt4VI8KdDPherHsMnMPMXEksJJiAtQ0J6G5zos8HDI+psbV2jwYh2Gr
cKcSmJfqZsIFJ6+gC0uT7+nloV6YKZb8R6FsUR69w19Vuni7jAkQP3xijk6uLR6fEkMD0wgp13BH
503Ka6RRTjTn4l6zYWHxghcmhy3VbZuKjF2Tcmt/2z2vRxX5kPDpmqJXD3flNAhold1keZh74mbV
eGYaQFkYYvbg6lN+FBvpWXR8a1dGQfd1tSBo8YasuFz2W3Bj9lQAhK4CQR3qHgCnwsODguca6Z41
BGub+PjdS5xknbrGTzrdmZM+CFyNQKKGX75Fx0Gi+1NyeaRPSySvM4U1fhE/hHFqMp2rET3Vol0g
mfwikWgkzwHoau1ZZG7Ve59X2e2Pfx2AL41Nyl1lhq6kr2Csj7+mYb3rfPjSAnhiuvDLbUtz8QHX
ogTFLI8ptJIuQ25vRk2v9ZHNmPiXoVTcNPcDN+z47kl7KLWnNvePRnnXSPJB7YutgtCeYi/9CLGe
y+3WLFqIFCwRjYFlZRL3BzX3pZNPDSc4GEfR+qqPICk3/x0/ushkpsa4/TWTUSkqpdM0wK8s6sFx
xZF6o0sULEDypt4tdZxm4ruFpg4yiBJ53NWEYJAZhd3RM0V7oL7zrPUgy/fxEC5kG7NWAGKhs4h0
zxUfNNgQGMPljhqbne9V74Nk/WrkYrPgJNf+KKQwiQIyYhQq1e1LJ4H3WC27vqda6eo//McW4Jzv
lC/5rthXuRMkR7pPaxjRjU9LT+m59bFJpG1vmp/TqmwrdyX8h4PtGCfTUcrQqdHVacwl/onrBYKp
4Ouh9UYR8WossCEEUmO2bUctVpvKlEFEvZPixmn90/r2t7wO6FiC5AJFLa7dK1h/GektHKWG7fjy
scgflCA9ikqsVvAGVPX3t41duzrGBPMJbMrkMdMmj5Q0qRyVVGBVTT1G1uodlZ5XVUbRBoJCI0g2
aoUSgbVaovISl+DlERNUqyACKCVziUxRCNFYG6ug5Tw3hbwfK21bGkHvRqr1HAzDkxYF+94IF6Bf
10kH7Q5qSwwlMpFwVcdjMtbuO92zGZXVN0HxLmmWhiHmto5sDeEs2YYKaRqlFGnMvX7ESSSvfSx1
OqJUd1W9fpKszs0zfcFT5q4ciruC5R2bKoLxl6fOHz0DsDS7J5qhoiXIVNirvBMw0urTEovs3JbZ
4OPEEX+jQLg0Fo5yFCMvxeJiaxvL3UdffU41ywmbx0L+0Hvqwupmt+vM3uSKU/0yrMqUj9mdgB2a
mVt57e+HLVzizMbkA/JlYSMgvaH5N8T7tnEFCf1qo3wYEtd6CskuPohKefS6FE7mzt25YbH4s5Kj
XJdJUAf4Ylfpv8oQWe1071WSWwaw8POuUePyPl2aQpuLYedGJ0EafeQotjJ2MAkjNwfAnxgPeWA5
JRPBt8PK7EHQOWJI/NpcDOLPz5bX5dlq1Q44Zm6GpbPK1G2WZO4wZG6nadsof71t7voOENv4j7lJ
yj2MY5IVIooVQ7HRmhz1mc9x8em2kZlE6NKK2NOzRfnlqpS05O20jTVyBbCpPo47nKTLHftIC2CR
nG/mCPBgAQ4jpuFp5UyemciTcwokLFit7sIAcF+ZybeFVYm/YxKJiYj89dxuAjM9cQro2YMxGLAh
kh1EInciYZZd725ZbvbtLr5lSzjo2RdMgqFEGRxb7TZ+Z7iimDM+hq+q76T3+Vfbd6RnFMLdk5MA
5Dj56G80JPbW19V7/ZA9jO/97VJN/HoQBGDj+fInnqr7VjJ41JSd0zYdIK1JeP5KuesfzXfpq3VQ
nsXHKGw32Qeb5JfnLtHazLjuhf2J63ZtpJe9sF+v0OVIt4HyBOPCQg4491QDwUEWyFWPAsq09B8P
sv8Wb0jPFHiALc1RKuQPUah+6rZw2G4wfKwQ5YXFa7FXN+fFDECiGImsl+Cautz1XFVbtYpjz8kS
t8p4ewWLr/sFE9MOTuStQrlPMCHGa0cuwpBhChiOu3WwN/bZzntUDwvnZibE0VCGT0oSE5i8FS5X
1SklbPUlzy5tdzp4J6e417fDQ7St77SfUE3mtehYYRiyyUU26bkzC18d8yq8vUlKJ05rpaV98qrA
gwopfQTnuLffCekcGEI/LXFLXlOVckDObU0ctC1WagWtJJ/2mO+NnRqCPLQSmPlBPQGrZNrBtYAF
5Yd8u1rrz8lO2cfv9W/hdmmTZ44qXUFDTJagZgq1xGTVgdWh1Wvz5lWdxtWfkPBTjisn3ngrp0HD
J3bbo76hNBzdwchsfF964F/7GIo6aATYiMlDOTlNWQfJkIOVDKNkYH6X/D9MkBELLiVc5jI8Cj4Q
qgf/l70vWY4cx7b8lbLcMx/ACaTZq1pw8FGjawiFNjQpQsEJJEgCIAH+zlv1or+ifuwdj8xXFqFI
K3X3unMXKcnpdAeBe889w/cj85cmajY0ZnDqL5ANWpz1Hf3mHPZQgfnIQCrncAv7aOz0x/zlx2ti
2Iru8wzmgqUbYUbz8zL2o7FVKMafwIHS4b0tipCDyVYxslyqwRm4SC0dmxoxqXaq8M33XcneSrLg
2MhUv8phevbV4sCgriz6zu76qF2tlyP0Hk56Kffjao230l95nRaD5yn3yjMjMlA35aqRmm6aJgbd
chyHPrgrqYlMYnqHd5krfd2QoxZ+GcKmxHjuVWPqsB0y7dT90iZWEMFa9A0drbalkVH4WhZVY6Ga
F7aXarPg4W3ZbtRlE6WTFG3wHE0SfpIbPS3sxm3j5SUaLHQfuQ4sLxGOVJqlbROnbdihDWGlynNV
WHfKpnIcZZ3FAefuoZ+aoXyLhpKRS4ebUG+stTUdkqLyeyx71pr+Dnor7KXLUvL6vmtk4eSdzwPz
VKLIW7edbNrhmwd+nci8NegqkRCvZOOrmNu2uoidJYLbd+PzNpu8xqVJHAoXA9syAAayDdwVJo9p
xYqh/9aRKRo+I9VyVfvaj1qkDfS0nT+Neg30g2S18o6KtkTD5m9eVpO4poyQwhqNFh16ZBouwcdu
V+8UqWIO8zWwgbNnYG8+BUbOfE7LwutZOpBwOQ9G5jPHqg7ooLxN0enq61yPGIjizWBaqYhlyO2d
+zX+RF2u6aGRyyqgeZkaZZ4bKuNh33mWg0ysq/pcegqfzyOs/oEGX4dDW8MKyo0cD8GjoLDrezzu
dg12dIoC59lxqZ4PFXbE5ljG/GxcM4/OUDZpvPqzu3fXthXuplejN+6sWfz6oox679qfwX699mzl
LQdlfWN0YvxpLG9dv+jmjVevPXic1cCcL0wHZERGdYPkuAbF+VrO+0X6tWjSVTTjDS/nYTgGlQzc
Lcb3wrgJ3GeYSoOmnNwNcF+vuHBaqfwsWOcJsYT4KHn0bCpy9okRHE/ZaS0nUWZGcyL2dAlccRP7
HlIa28V/aTxRVJfLMk6A0bRlGDFwGY3ZrMa23S59O7FbGYhpuiB9ZWKbwZeoDJxkxN7V3ukp7Mp9
7NVyhkKjHpdMEdYRGGyEvaRveKWYTwlVMijemoEJuSSwFfPmt7Xiff25QzY3vAo1YzIJ+3gqr1sK
W9kuqad5iOrERHVPvsiKeIgWn4tzhsEEb6TsvHkUx7KKquhiYTzgN7QprooAsmdYeQkucGiMhV5V
SkS9hKkdlkrsJFlsDjSR6HS1dQOMgcxmrJDFScjcfOYV89NoKEx1Cc4JNESuYz6NsurVpgko43hX
1XLqo7lxbZXxYarnswGysYtMKp8NSBwHLLW2+75xShfE7tKbSLPrlrhb7nnnecdwZOd4G2HlZpaE
i6cK/oLzdnXEXIfdkzvOfQ9SD9oXC5NqutqK3IVlUwEjOpZ+JyKe6RhE1SqJQEsWyegpNZapKWZj
nni71FeD4/bRZrWDCLYukz6u6XR8eQjAbX5UsJBbvZRh0fcZLAdLJ21w/iHwiVhnzqeo89usaaQm
xy5UQaUT7DPrejSuBunIIR6Tuev4ROUE4QDPCLdR3qkIG7D1BRbapuSkf3XCUnjXLROVVBB8FQ0m
EE2EX4CzX2jEDXZpDVdoQnuMzyZ3RA0RKiqSKXA858SlrQQGfL6UJOkZgZPe6HFH3Ei+OpCvVR1T
W8RxhfAc0FbucZ+l0FiMbBi+wV9oFVf15EbWTVXfDMuBGzwnBzDpOrOZETWEQbK1ZC7vqVA6pc48
kZPbTp6bm2WM+rdZijV8aLVLRBY4zeBdBZ0XTfexQ6cnDJiMTJwhdtTlhI2MPzKpJUz8o6kdNy3S
JuN7J4p7BNbOcv484kzrHm0/hS3P3MbtSpvosqtd59YEg6e+4vNefZ45JeZI+2hAOZsMohiWDCnB
tTgwruFa0q/RpVuePawwAuDdtnEkLHa5212yua6zqQbWlpZ6fGiQm5dav5iTaqGnuvECmDK7fIST
2dryfOB85IljoIitwhoC91K2cQQfvK4Uh9ijY3BpYaGiLxap7T6MQQ25kbTlrN+MZIlzr3WmjK4g
wKG3O5Qd8fbRXIgERxgWIlm/LrPfQdKM3SOPBzBW7wuI5NxUt8VT65kubYU0aT8T0yW0hWW1dH0E
IFRBLIpP8zpLT6cGtzXfd7MlDIzBMlLDpuEzO5bzxEFS+V79/MdPgnX5j//Ev7+IwU41bDre/fMf
l/WXSUjxTf3n+c/+9Ws//9E/roe3/k5Nb2/q8mV4/5s//SFe/8/rZy/q5ad/5L2qlb3Vb5M9vUmY
Fny/CAwmz7/5f/rDv719f5V7RKT+/bcvQvfq/GplLfrf/vzR/uvff3NdQFf/8ePr//nDq5cOf3eH
zwJN+x8v9a/ff3uR6u+/+e7vHiYuoBwjOhDqijMCuLydf+IFv6MGBWUHzOoz9BehXO3FpCr8iP0O
6RyyjfEffv6d1iNBzzv/CK8HAuG5iKX+2cOb/vY/7+vmj6rwj6/kr402MTt9374C83c9pDcCezyH
y8TvyseC9kNRY5dLfVag56pQ3+R9S32bhoYsUEk4XX+lbEyyCIXDHgfHaDI4K0Oy0dqiN7nfePYJ
gRiDTXgouUw764a3mK8tl3UbIGcam92xafT46BHHNYnyBgmK43cJbzuVMNhxxto+iGkp7suoCE+s
cRCs4w5SomxzKu/oL1LBXYwG/XaIghXxKSUHWbN2quATQ/LBXVtWjCeF9FB8FnFdnGqGg2Cvu3As
bhvVyINc4bMTp95SNZ/aqXDCrLLL6m6pWxWEZ3MdzGWC4wFGO4FkqYaEaUEonESsmNhIXS78i607
W6uD71fDo41sE3wbIhUGcToiH7oF9bBUVt8hY2l2Gxy3PNqZqjVzWrcAgEH9rKqg/uZBkZWDWgef
97Bm7MX3kdx7swR2vqSzYRdDgHiMtONMyxOSzuE63+G0gp/0NLl4zkuyDvw6tq1ZMg+lVFSmoe6d
7hoTFKuvSLj2N2MJ3nxNnCY4uyOrcmenZQQywtu1bx8HpJbcOy3M7h+tYmuN6qYSNPVFrcSU9gtR
mOkrTvuNqlS8w2Arumu0M9/GC6KNAvjUb4M+wktHUYOTjzhjDuc0QA7GewOtw25U4dNtI5sig2Un
UHpv0dmAVI4yiRkcICTS6Q4SAZNH24As5gULTca+uZlC516R8aWZZHdirVY7MiLTlHxTVA1pxL1t
HEBjWdbNsSUw1caDtuVL4e8rAIaYkNVJifyEw+grFCHruhn19KV2vGc761vajvfB6H1e2+FR0uiE
eIU2uopMJ+FUKreTgxrPeGNitFPsRWzw7UyC3fPS2NvBsD7THILoRBljN9PKj3jYza7kK7qStQ2M
2TT15Hg7aF5hnk4KV2yR+8OfwWEIROpBhpPAYZ2kUbd8lXaAN+ZI7pyl3rialePV4gZm2BbIX3mW
dWkOoePWacCL9kD8Is4ds+BUmn3nvirmb9S0auOGRZN1OKWLet5XyCPfzYOBvwYg8LIOxaYU0rmN
PEHq3Jv75oQuim5stHR3uqz3wsaZW3svZpGXC470ZILBwzDCDXSQBZjR3t60UJUwawzeqdjOU40i
posOYkLJF4T2JIsgmyfbwQXfyxwPkZfFfFAAKHcwHt60UZQ3Jt75kfhGF1fmTthDTT1wlQrtHfEY
IfpQKvmAlIMOnypTSFfriMnw9J5QNfvHmanicZZ9MaRNgI7x0Ljqupe4INzO++dBkWE3WpiPTf4z
GdoyGeqq/8I1qXrcWYGHgkXLrW7l8uAAob+BqA2sfU+OqJmmcLLhZp26HtU/Zc+1Kj6PKy1P1Hil
2sTMcbotojfMBZeiuoTI1493yABSb3S2kFLJWQY5meLxRAacxgnxEY6ZMS8o+K5zdJxh72zzEXMP
f4e2C95OGLeuOabzUr1SWi2IWRCQhEPcVs79KY7cUKYFvAc/FbNVyGSYgiBVLdv2OA/wJYcYz5By
2MPW960tO3XBBFfqbUBXDTknS3uf6BverNVtNQzji0+r+alRQsHGy5UBJHWugGnRbLZh5aNFneYL
rtizWScUufCD8MO80qLcLHU8ZoMnD3E44PMaM7QFdTIs8MZa222higctlrwMMXArSvfrGHnPukNM
AGrkrQqLtBYBLEm7zJ/n7bzQDRPtA229iwFrK1y7R3f1H1rrbm3kXWufXhAzYk/rvpRVBaE4WTIw
jDLdsJt10GZLetTgPMprZ7k2+CwAQK55LPboHNJwgUKRKP9BM4twQtpUFxSb+1GjpfoSSuiHG3HA
UI0d/KV7iLu6wFSy0aiM4Dhm0tiI7bQ027iJDkHctmAfL0Vwz3m3x7GlMsNH+Om5a+Z3XoWFFZSw
Cpc0W4roah4Vush4bmUCGCbsriMPE8GmFn5Kgl7vxgkuDaylt5Uu867HMBvaoH03szWJy15dx5jj
7yqEOIl0nTFYTLEYvzmhl03rtGYgd8MFQG3KaZK7iM/tntXrNtClyJe2p1k89bKEU5gvk7ZeTgBL
7SYQBo+vN0Dyag4+kd5FT9pD4aDYDicV5IwOVx41qKjnAel0CP+4Idy6NwBrirdlaICvgjicIMjP
HsjigiZflvLe8dcM1n+prskLkWROcUJAxStLTEkmvPkIbfpJzNT/7EXINVvAV8yrqsepW2z4POsN
XwIcOBMzUwK1+pxE6DNNdOeob2Vc7pla4TyyjDgRXH50fVVl4EEe8ExtpWate2H98DPCfta7noKA
7o1ohLoxaJJyGj+jTk46Dl88ACGhE6aK+bcOPe+7vLkZAp1KUiM6kixgEvRZA7QRXeOSVI44et4O
wZYZ1fRhanlqPJNOFYqdERU64M9eXDRdt3Xj8QLtSLn4FwBIvB6LgCK4ZHgLva9+CHc4PeHP8N5L
nPJhjmHrtYqWZAQcLxQ/aDLkdfR1oXh7C4JzajeL1/AZ/JtrDpKTrXp8Yeo+4tWxcF+bSt7VU7Sz
K03oALHCSu988laz6bPU7Zbp12Vdkt6DO/4KDXXTbciybnVkE7UCJmM8dXq8F7Ryie+OSEWfw5Qp
+1qDm7oO3d3Imh3YX29n62OFMxIrHqRfAbsnacxRzs4FmwKwuzTeYRS/AvbJvW7Ya1QwyDizaa2m
26iebgsdJ2xuNwaBHS3D6tKe/+DitdyCPY3My+LFywNpNz3ZEbd6gffuxYhoZ0AH0EqFJnRSsM/I
Ad8s+sJe7JoJjkmEfVEl+QpWg3wYHJ2PED0l0zg8xBN8XWLt4W126Co9MtKMOSio3OFa8jhn9XLB
y2XTAr5K0WkP2yYqDgyHOc5+uycDNr7CLCpZyMkp0I+vCzxc5hqlFUB/HFvOTlC6Z0GXNxMkPx7a
96nkXQoA575z2XNQ110ex2LZOzF85mYZ4r4JwlCjkjxSMeboyq7aNX4I6vaB9PKbMvyadlN9yUTg
ppZJCsSMPBUe3o6O4RkXtbDesFhtFrw2FqZTve47KfPVg+WIL66sRCnD3SzsbrF36tQPqic1qacg
6HGLTMIlaNGws+q6k9OhX3UdcoidcUvQ6e0bYY/lGA+5Mr33Ke7XLpl5mVcl/PlV/ylW66WNZkjn
qMxb2iSNU+ULaj818R1+YbkLGqzX1qNpPEZZ1+CkFXX36FQAa6MZitYw6Dt4T9WfpDBe0kbIZojj
fIC3bFBHALjDWD8OwJgRINUf40ZsSQyszHNRpUdTUfPELVrnBpmxL9wLnhjOwqSKhXhD4WsSOoUb
Dj1pVkzxwxTZ06oHklck+iSi+UxUQzJNJc23fkY5BQzhxcpmuY4IlmfUXbp0SXsHFiORcUDGHoGE
jP4n9CvIXQsITDEkDzEsC+FD4Og6TigqoiSmTs56uxngb6MwK/TZVpmHomty4FbJDK4HNrudlt9G
hwAP03i+5a129qSQJystZuDYYBnbYW3lLXxGRtc5De1zOJPNwhYQmCIoO71saa9DguOKvQksVG7p
o2lgJW+mLMCkixZQgoNzPLlqo8o27XSPgwWPI+N1ZpYws+gnRvrkrs84cl6c8Hn06Nd1Xm7MHGXK
l3tHlptacKRo+BjoiBXuRDAKWmt94U9OHvh+4kzN1olhHhoEexle2vUbqaerSnU6Hfubegxf9GIS
IGGJpI/TEL+sHnTF4xOOzT7Rwd7nGMDBqrie0WkYSCLsvSGXYml2s1dklSofxBgefXtV1mOOG9sI
UDx0Mx3jSnwG7v1ZTPMXy1aQym8BRrtwhqTbuoQA1rR389peyxVZQ2O4U4TAFxmbo9R4Hnn9WrUM
swObrBFiSYb2Zl6cKomdJm0ZEjRmgNDhvWPCJ07rz3433sRs3gBIgu+wCy9VRS9l+KWFsDAIAFHi
FA/QmxRIikqG9tGLxafBuKdOlcewfAY2HKZO0x2Rs3rQLkVv6KBwQv6SmqqN5uh0A4U7GDfga2Jj
Au9i4fSSq3E7kRnHUn8kgiJpQYt9a/Qh4v4Fw+lTsusA+5ws2gt/uVGlPfrtXOP7N35auaiKDG2/
qXrdgdtFr/QKe1cDNA9DuXDajOUDow7F6aOz0t6VrYttbEWNGT8QRTBZ18hbIP10H8b9pubOjacV
ZFSyvJbdSG8NpKNbb+bPFNgpXHsH94XyW0MwopdArDwzqwMd6zINgAjSXh4Lh171VTPech19NnbI
gLLhAxhhF2I0ULEi6xwIJ1fBslDNdRopWueTL/URRvEIqQv2U4fZyVQfAnQmAUo65Pa1F5he0UxL
EWFSVNoFeTNdsW38fuc0cYqBygm9ZhJQux6LpibbCZjarhR83JbNtwZPlV6nKlnRtKYAdeGYVBWn
Magu407NB1G7ZLM6nUmVV5o7eC7IJLLFvarK1K37K9T2qZrFtiP1AQ56OpHKvasa/1U5S8ZWlH6k
3zVEozkBRyEUeCzjKrcET388wCIWDJhkthp6RYoZwlq0RyTH4IAoDYXfo88FlJyAqV89NcstCvw4
N72RWwDMzS4aKd2MykBnij0TrygxgVujaU69aXIum64Zv0Idjp3S8dW3JiyLAxGlhx3cpUcZ9+rW
F4Af/bLXWSHXMROo/DDzn9GFl4u7prS27cHDMGFD8CM8Rx15GM/RSEvv+PhUvHuxNu6WVHZCx6E+
17OI87hhzaaUwMytP6lD4zXhZd+gvPCDfr6oFIK5eFiwnQiaPr5cLUe3CrCaZaXqPJ4vLHqRY4AM
e4XGxORVUNKLoaHwknEGbBjEE9Wu0BOY+SuNqqSGidmtH9X1CSXbcKz7vvfTji0KQw3PuSqYxAxS
N3NwVQy6Ssbai5BBKnjaj6FOLYbkKDj5p86WXT6NLvrWED1tC47EdqodG1wIzvmlYwvvVbYo4G5i
qvK4DOmW1RSqT6dvIYjT8cZZPOeTD9T2arFtiGEUiXKlDY4xguFk4xDEdLpBv2NLR/NFLSs2rDAQ
D1EbyS/x4oprwWd9KiiPvq2cryeLKnJbDKo70q6eX3rP0IuODeF1iArrgEYT05uJSvAWumH8rNgw
LkmkRH8cRR0fCoKPoHFcb98NAmPHtloOxTo8MKA/28Cot05F4m7Wa/UsTRfGqQx8/TA0w5QSUnWP
AEw0lgtttk3smnvXSppTG5jHQDPsQ3OEmC40brNFvUJhDh6NPXAi5DvVVnDwHTwBJSTGqVhEwy01
0gq0oIXl+agb92WdUfewuB3GJBwMaVLdEfTU87o8j7abX4EeYesKNWQCAi0WMCB5CRQGJVsVSbgz
TXEXfAvmNjoGTkeOxnFQ/wzdVOS2Qa48JJEdABeNFIGk1bFDdgrTliqRYjaPjheED6Vc2ZBieFhe
EeDb2Tr5Gkg895vPM+rtLATugeeY6Ds8SnIbxNJrE4Yp9OPSrtHjKgn96hiM5ohbNyCZYyqxG1dx
TnUMHJhpnz/YJ9BplouBmP64uA7+XvlNdxlUTYsyIfJUOldlf9uYob2fMDpGz0OaG5xg8I6OdHRY
I/9t8oZ1I5uguAblncLJBaZycHWa9XATiRoMXAwkV4yCjHpxzqdKrTh2SMyt+mK/Dvi2seVkPlPR
rtEID8lkGw57ivf2WmJSppOyxPCF8SlmqT+fjTe9hk8nPi7DgwpKP0jaETWQM0YLDjhWXTvRMm/6
MrZj3q4aTnJ9+FpQJ7ols49yfKTrEdli4UHWSj/GuorvUKNAJUfr5SjUPFwIPwDoicoJhxbDnPNL
u/IBPXAhtu7oIcJxYjVO8HiGSTkC60H2iocx1YEqthhFldm8KvnF87GOKNb+pg8KDbV37B+CnrIb
LPfpyAHS3rVeuBwJD8SuXdoz/NsX6KdCgrZuZEPHU63Gh3Link3meKL2zB9VdzQYQsxzvKL5FJcS
WrUyxBYeFo77VgaFObkcld2uxbxI7bhYi9wvZywxh40FDipbiJe4YHOUStpPY+73zDYYKxVtxvnA
3sj55GxDpGNufxgF/Am5/63X3Y2oeyX//tsvzhKwaYuArhMCLB8RLu9ZJwA1aG8blPxw/bmQV3q7
HuMuCa7qi7Mkvs/RTsK95fihl8N7guq7674PAosksq90EYZpeBlu6YY82kvvWCxwVKu36BSA9CUk
Y2/uzskw0P7A8uD9VOH9xc/8px94gqQoSOMXXpwu5nJE0bViKul+JKH5izsEGxy8dgQ+Qun9nvoe
kHmmAkPwlCOHhB2LvbcV9+7uI33Cdx/kHxk2uBm4J4IdBN50DAnNO6IYGLLcRIDr03MiQb0bH1hu
N17eXn9oK3getvy7K50ZTD98bODaY/hqsVZ6rJTgCXvCJWbzGwpmy1ZnkA9koPnl8U11CXbJB+v0
PXfp+11GMIsKMamGRvP8lf5w7b7iyrZOg7u8K0/+mR+Gsn9b2g2WKeTP3ufuA53dezrW+wu+45IO
vVgxih9ZSuK7wvnq2PsP7ugvFiG4/AES3sDKgs713SLE4d0inAnf29mmOXw5C1zjHK4GiKmZEghL
s/7tI4rZe07h+Z5+vCSmfT9+iC1xTOM4Ajs2goQ5fQYemmiO05aLrfbr7N/f4V/doB94+O8scvKi
d3y6cQrD2a9jlImAqZoeMzJ+F6iPGLbvSecBEqfg/8hgzgQ5Vfxeo9D4gytRVgNZEma7BOwujPSl
y+Ijq/VHnMyPrvXuAYgtgm+HAIvwbDIQX5w14+ArVkj/qDYKSMHG5Geb5A8fvPd8TNzjdwMjnGI4
aKCO+Pl7kw36DuVioKPKbN2wTZMBGQ7vdQbLSX74cEc5L4Ofn3NIn2E1hMUCI0/vveSpmJ2yiy0u
R7+7+56Tm84eKSs8rrvNRyq1X7jDuLn4rHKG2htTXjD6f745lN0K5lo8ShmKsy82Pdvu6cuyTs+C
kwIG1NbPEQUNEB72rNOH1OVfNxZIk6A+hFspPJx+8UujC3cHBUleGj7QJ8wcDkWGqAvQHrb9FUyV
QHP64LH4xfYSkvZzLC6C+4AqhmBL/3zDgz9VKN+WKD2L290Uyye+qDYM4TwkA0YSbpvn/4ev9HxN
iACxfKAsf3/MM9ZOYzF9vya6ye8qFFA/RyB8oGbDdegDHf0vWobv94htGnRT+MH8ImCH1hM6ywE5
qufNLUBYRFbsASKAZrrs14cBMSr/fq85P3k/L1nIKd0Yp9/ZUBCKm58/U6GjmhdcYzjSgOquUMGs
6b+/wi/mG+db+vES7x7+sUcUguZOBP+j8xKVKUY1x2BLc8Dquw+u9ReLErIrCh+dc/A9eV87TN0K
uAEIXEoO/X0EQarZgQC1wRj0rHiuNx/5ef3iAfX95n644Lubw1TXG/sJn98CFU1yNvTqs+B1fKua
a0bSeu9smwPg/A1V1zXomHCD/xdZ+P8zdH5DGfjDAjgzgH5m6Pzzv8Tf7kX3z//1t5f+699upn/+
7/5LPbz9RNo5v8QfpB32OwTpcJKFYQmkvdg0sYH8QdoJ8RMCFxP8X4iVQCLHT/4k7dDfUTNhU4eB
XECgZPVwtv1J2nHI74TieIYjPtRbkEH7Pvu/ou38fPDDbw8W22DQAxfEFSEzPf/8h1pN10PPOvZZ
ZYDZ1q/EJt7GgmVwUPDZddz7+oZkH5vj+D8fzn9elYK9j5oD5IX39VTbVYqa8POw6l0xgyqj4Mzu
9Gkkvo70ipIx8Xm1rXyeGxKm7XoLFs1O9uCGdmzLm9vAnGPaMKKh16w8AccHxJIQwG8meCBmeWUt
xKRA0s5T+tewQk4TYDrA05vRhGk8BEen+epbs+mInwarjxuVm2j0To5u9jx+JO5Fu7zpbk0H/6MS
6BedJuz/QdkjDFIRgr39fQ2kltgp1gnE2zUEnXpORnNCFhEoijx1IfrryiDtotNQ71vrpIP6KBD5
fVn5/fJg+GPxYen9oijma+36MIcA6wXVDwdXFogKYSDLrpej/cjd5peO9f3Vzuvgh9UFAJ07jE7Q
xYA20ibouoPjOfPAT0qQLkBFTuU1jNzaV3v64aH8q175/a6MGBeQ5RCaDdE8LCHey287TNCnGuTu
ea7ydlAnPYLkMkVJRZ0H1R1CMHP6EUNH99BUX+IKdBj9Qe3wi1rm/Vt4t08vc+fVQHK+65D0od/b
PIBl7iUsR7aAcFC7gMmdT2FiL5ojmuiM79a3+u6jgvTnRw2H4PmDOHsL4LNA9lr47gEfMLdepkGD
dA2KKwxdEA4ASlDefOQDBMXRu3P9/ZXefdmTrvg6SjyEjrlrZLUjPbnyFHD62b8l3o3u1ClA5z52
Ji8oUMUqSLQT520/5kFoMrhV+OWYnJnUXWPydtkgMDqz03gdgzg3v65kvS7Pcrw+zAHcJwrUJVey
vQNgouOXDIYDxgHiIx9956IBAc8rXkIoOTx6ZSA1UGuxnwGaO4GzGdSw7St42fReas+EeljRrjEw
IjpmoKxvzVBlKwAtSxGghywQ7l10VXuImAuClpsXsdnJur62fZ0DCs7BQM4ZG8Ak9VLX7XcAZrO5
QRCbH6S+c4S+IJlcTOzVVw0nHanfLNBkt3dPsfgOkiEJxNz0rNqP2Lei6VGa5TA7GJFNZj8ahK96
xYkPM/K+r0JBrsIFmWvRne7wXBkAXQUSrCnZIkTgIgbcHENaB+fJLHZfVPElDjVeEtgbIameqyyq
6NEazPSZeua028HW/WKOo01g2RX1AKmODAzmLxzwHPPHN1HAuqzd2fZV4D1TTKRj5Nytk3NY5ktb
vOCjSAouNtb9BCeIzK6Y+ZlmP9joUS1NVmpoUGrkDoISIYqnERZXNYcgy7onUoGoUoM0TcW1T+fL
Vbv/zd55LMmtZFv2V9p63CiDFlOI0BmpmWICo4TWGl/fC7xVrzKR2Yx3X017UmZlvKQHHA734/ts
cYrLds9KtkP/l+kPXmzIR0X1t7TINnUFw0vtiZ2ZxR3d4J/R7GJS18pu27mQWx3sSHj/vZsE90aj
/0iaGySz27ksoBrkTh0ErihkdmaMx7xOHV1I76UJ45A0/BJEpl1wh0lTw204e6oiYTrAEYeZPNLo
qg7Lc9ubx8zU3FaR9hMUE3ypXG0Q3QgJ8BQ9S026gbPrqtFjX85bqaHm6mjTz+aJXjgX6tdUrk5W
BA0hhjahFghM66spIhdkhA8fg9UH1iYRaNCz4xdTRQ86eugh46f990wxrhs/OFrqS1fFN7puucbo
b6Rq6dVgN47CLTC/SeqwTdIfdZh7idAem+6hIpMYlH4/QEgdE+JtZtGJw57u7bdae5ky6zBZZFqr
ZCaWw/MMscvK3NHSePHg+c1jkVlOIrW22sGfMmfPT9ojlo6uPEbbXB3cWooPSJuuCjXbtTyaH2HN
P1+bJa3G7K6fCtvUOvr4iVt27V3t96fG4qf4kfG9DCd+Rrfx8bROeiiQNH6SuPGGDBvxvLsSpxsf
AJkKyB6neFuX+XMfFy+dFj8GQeTm+LBp6iMyhjMagqd5jvdGTqNlSLZ09GoqiTLnoxi7jTIk0AfN
QzzhqSJG21oN75rK4F8br3t462X/TU3yPfp0r/KxRuokF8EV2hrqBZqtAUSlRCc5Zh5PhhLc0I7Z
VWbj4IDk6lXhpWEGii3Y0ZTe0f5/0EW+P2kvBRDm5YT/+xiwN1SlQOck3Mrxla9vMAdzxepoTKJX
WOi4VMObc8nuBnD2EHZLRU+4m7fzeMYYgDC1nU5Xx26U0LX8G1V9ROTlpbca7tb6XV59FfjkRgzB
AiVzwIyulbxDk1XYnaTv+vBnrArONH+bQ6ormiWDNbtTpoJoE3qqlV4HUWGODfvC6bvGUzkKsEXh
6DXoo+E6vIKTaBWiACwG/Ah7d7k1DyinYVtVp/6oweD0Rq9w68d43OWOCkNE3V28lX08jNhd8cym
zGK5UgW8rzzIVBjSpPwGZ/R6fOCwfYDOITmBs2S9zvGF5/1YVGGaoi8G2Qs6iCHG+8HUcC5EZfg+
xqWjm9dp/lDBMIAdaxtFfqmquDTWimU/9nGcG8P3mPPEs4iEQYZrD94yyY2nbMqNdFwSa1qmOHKK
E1xEOGwbY4sv49UliPLDNZvXqyk44AAQQFPkGvP+uQPUBV3f/xDyfNuK46ZRX7GUdfpW9MxoPBbk
GAbVM0LT61osL0y5/LGukbkIA0KBJFJNq6sXTGSGEkM2W1ZYcPRf5w1i4Hgg1QpeQg2n5gRZ/Ox/
w/wSZXT9XD9GP8RnPBBR12wueb18OhFvf8yyGt/UubqvVeqs/fPHVAsGt6V82cjHv43ALVP+dqSl
7n0zUgOhf460V3WbnFWnl+m72pKbX6NbpTRx6jPumwc2pdiury5JzS9O+aqgxYQeN0btFWorlTsN
uSOtQe25xNy73uWT55+Mc4XN6VLew5CxzSMuGDftdtr/F/7wTiD0rhf2sb5/Pw+rslbLjDyY4Ll7
9R6dyK3MlJMqtrjdpLrTXY42/nS5mYhaUEYDfK6NC9IhoqXnv/pXlrvYNNM67ly5IsxssVGPdxYJ
Yzfl9hL++EHnvrxuY7miGyBlMvvZ+9ctGYVSFmSPgj4uvq7lfZk4e+oY060nx7j95452bETU056y
r/4uuPV7fJBBCakaEajrizpsdd8wCsY3t/1pSVCMMMLOz3hGu5eDkz4gkb9H00ysIBfo/LdY6e3i
zvx0rKSClzriYNRsadULTk+PJfd0GJhPl2b3A7r7ezysTkhxAIQBjHg/u2Gx6JL+2kOiXWI4S2bb
khzT3PhH9RsnpvPnc3H5994in+vxVjckyt+0FrTXOThXPeAHarvx+c8jfDATXw+x2pKTvFZnQ3+F
qePoUAi+RB7afFu/j8/TqXXS28G+iB9feqrViSQJXSsW+qtK+XSLf6dDvYvpYqfRaYQk7pa3lzfc
RTW3msn3t9rVY6JdMnVzYYfZXGm/Ns0GkHc7nGnuuN/le/8eZp/AfeWAOmJH/Hb56nv6JYPzT5bP
8iOIkATF0eQPXWNsACghQYi6Q+cNX2bC4nTBthxtaz5rDqk4g63e/fn1Ljvs+wUkYaZLSQVKL8of
DPy0HDVIAgEoUh+G5roeX/4H/zynC9EmxqILXLV3FFnCG1UdCHCidKtvU0Qbfx7gE/RLgryw2JQt
bsQfzGd0neSUOIVSH9+HRmB33dceqnsmc+eXkTynvVvLpV0HvZfE+2m61JqGCf5hBhepIy5zkCiW
BsTqk0eDQm6S8TKFgOfdIlJsN2lXuV2RHGqDIPMswX6xdKWk5cpM+E51Byt2G3N974nmlautLBfE
HzXODD8pK3+JKRZasr4Z/Fcs0VwNCAAF3MZPZqgrPTw3+n9B92MOA9esRvh/yHUVnJFViPcpWZGi
eupFxYvgUM/qSRRM1HiCG6aiN/UD1WR6ZPXZOfYGMS+mwa1noW8ahm+X6U3WfJvN9pzipRULW908
cx07Tn186oZhi+R+X8Y9TsGFrcBGTFVp32qAjnUNA52isa+2qTnt1bK9bUeoAXHuxQryQhWFfqTu
06k71MI+HzXkwunepM9mFOzGifATPVYrPWdZtAsMrjeNN2WCa85XDT8tmlA+I2Go4FSFHbRhcRNF
X9Fxu5Iu7JJG3meGufHzrQwEB9BjS2Qe1vrJbPl25sYtBZC5aQAb0J0wP/joz0trk1n3Q664iQBJ
MbwBCZrFu6Ba1NV8dPVd3D40DXakgrobpINlRfbAS0SNI+vZtjJL1HV4Q8u3Jf3goR69HspKOxl3
qaR6iSZSpvaetBC+1exEIuOuMypvKMV7td9N5bnpR0+XZrurvhMEcGeAJI3x4E7gD1VWOPC0SXSt
D1aVbnNrrybt1mQBa+Z0E/v+Xu/Au8bwTLSkXc+jXfbPefQF3je2keXOH7WNDq0FLwQnjERE5RrL
SrWlqIXCja1PkU/HMBidvogOeW/cS1z1/cKJQFvKqLptzXhDt8uL1N0EfVvRQxcdE17+m7mBMFCn
N322KAH754QaJTOfrA5FhiFs5kS4SpTmGA3h3dD2rqRsqjKAMfszBhiIp4MABFLWwVVRWE5Uow7C
jCaDmulDv4/hcuiTAxM/gYgrcOtfzFzir6F6hcCSy+rLqBBHGN71We4ZauGI0DXhDW4HpXVrNTg2
ObreY5N815Tgfs5fBcPazpN+nRtcwNPpnKHIqnowqOhbazabStW3U4RfSE5BAJlLkb/qwlkRbiM6
AHyBsnQdFdMLzbldrnGKpwMvDapg+gLR/bpvc7sZxH0rJ44e/8q1mwhDSa1R3LR5DMyzLOMwoY5e
oOgu39K+HR9CYt+xjnST8rFvI2/sf/rw7WsBS7KA7jrSOajlDf4zQEegaVUh3QZkPylzfIaNeLRq
EVOTW6KG4GvUmyh46XSI8XO20a3DKAJeKpndwtLO6qOOoATG9r6ZTli8uSN8nK5M3CZWNno625G/
B8vp2no/WnT35wRS5pUvTnwH09ZMgKb8YDMFX2VRgmfMnaB9kWZ1o4SjY/YU4zADhWrctDn0a7V3
ZxxyIjX6mRnAcVb/LOmJE8DM7If6MFdw/83qezZeiUp0DHEvKPHy6JqviVrZcUQCaa5tYlOxC030
lFq2FaW1BRZnrfjeaCLUZaaRAB3U9L4plH1qys5s3Gm0OzR5co2wvwvF8FEd6md4p3xhXF5qQu+b
0i0i3nAhH1uLiKAwO5UQ7hrtl1k0B7hZ20VrEkWTlxaKLWuS07Ttvp34Yhd9Oflb4/VQTo+6gX4N
BmsgxY9zqHuaMpxiM/PIP9x2RrFp47Rgg8r2iYUsNQx3Rhs47N5e1PteaELk6eujH1a7SsuuAMCv
5RTT7OpLoUAfJvBHDMOrNJWc2BQxMqxoz3TbICKIppDdFGBDE6OzlfJlW+b80ow9HxqLJyHh1Smx
96lSTNRHHOKVcDvHFayexE5F7TqVpW1udHSmZLsGSCvrxCNNsCdRTFTOKEzskLydsvsZs+Ng7OOQ
QQSYW9l9nS3AkOO39VnG7keLnrJc2apSc5cnFkfVU+s3B8EKHML74OYTlqB/7ySF06J/Vefn3ozt
UtDsOZMRRBBU0YUP1DrbsBFP44hDedr9iIvv85Qh9qGOFFU7y6YzUPkBGPhHUEA+bqQoc4BiruUk
pggzrAdiBpym1O7yHlWgqWAlF8QB3OQ82kMzMJza0Pdtc2eVo+XNnMNSXX7no/6uJPJ1K+gAsaiY
UhUQNp2vVJIVB+W+VEW3sIwfWjSgSELUMMsNwIaCXqI3d4ghODTSL6zKWDAMt+yVjRGieku1oy6O
V4GCVgsMwlWD6CTWxQazpQfYtPt5jjxJ8WbxqsvkbU+XsIwke86JDQjRT7Y/9RbKR3WdCPxHo+Gh
Qy0C2SuS+nYeX/o5vJGl5l5TOzePbsAXQSulXV19n0bfjuDXp2yGOJxswwBeNG5O/XStTaUdT/Op
oEGvHOvwuTE5zwe6HMFB5ujJo+Y2qHVvgiWPoYiDDsATMF5pi8hwB/POzOvdKCTIEsxTVwk8wtco
oh1KC6MYQk+bp6soHp40MfEMX7ITgV8Shq7Aks2Qj5ot7sjZczqi6GbzSuqnvoU4m3st+ik/ImMG
Sm7ffG/onYVRgBjwS15kdlp9saabJnisux1APc4iThqL3lgq+yCmyzHHbpWUOyRwQIrHsquvxuJb
Ld1EcWX73V0Pw7rx936rQpQ+Bm24m8H0m+Q5G85zc5KN/BiIoYsSxyaR3amHbzOWSxPAq0RNpZ67
oDxOfnqlZ68+f55RGI5W4qIRQ5pWL3onKi4IawBOGfmpqNXyeHyJMgCKxGz3IUh2mQenWhghxXPM
W+HWktCYWF/V+adQq7dcPan1Sttor7WxdOcyvJ3q1NO6HXAuqcZ2HEPqEOtDrVO8KbLdAh7LyhUX
9y3dY28YgyPtGTE2QfSp4bTGMVgzaZciCVHwjmls1X/piVTIZCeQlyOqdYyhOdX6/IwV0ZcyUPdE
F9kl/jhq/GDRl1RIY64LQJ4j7jIbOX0u1YMibGElexUGtcGDYn4re9XuEdIZUb0PMsPV8lNZnqWL
wRCf3vEIqIW1o0nSBzfjPpLTiLK58aSNYBtHftnZ8IztgjdFm5AQ5Yt98k9wTgr1f4+4Apu6TK3J
9mBEfzs+SxtEb+78sNzvcIwA2rMpj3JP/HaJffXxhsX9ANcw4Aew6w83rCjPcN0QXrBEs6Xii6r/
Td/p5XoOfgRoSWQJEQAr+M5QF1eU5rUZXrPUVdVLV9JPUCqavArWy6xJCcCG288bdLDThrie2tfW
aDYjOvWuzbfDsKP3cAF9/WSWGAdgXyWlDZh/9Ri0bKqyG14Xi/XC+BJjsnLhnnhpgNXbT8xKH+fx
Vb1St9l5IW0KHnZiEIgXOhNamAvAzCdXeTp2bx5oNXFDa9VzjCvdPju2rvBdZbXpqC9hFiq/hMN/
gwn++Zv69wyuoCBEL2aojiDGg+cfQkf/xf1oo3q4hjyrz5Prk8N+0eHxk9v3+6dcoSaCXBJPOL52
B+VZ22Bu7Yh76xYu+H8jTuw39v8eqmAsFuISuIVUYU0VLUs846YRsDg6G8/zXtksieH6DRXBfUfv
4qTuxCff+btMcL6vt6P+vv6/+QBmSy4Ms3/Fq8Kta8QafXlppXyyE74bYdV3SPswkqXxNedSfTN+
n3lnkYcoaKC+seXv6qbe5o7248Ln8BHuev9Yy5+/eaw0bZZYwtfF0ZbYMiA9eqOv8gaDlvuLkO/n
Yxn4ySJV0DjA3o+FHK0UBfG132RnCk96GZkz3GDp6k4XAdjP4G0I9TTpMLqBCbomS89GZ3SW+gpz
sjsE5jE6zjvd1e+rk78LsYXsnfKgnpINktm9zsz+DzZ7hjeX9CGItqq5wruyIgmtRH81BMCe/rsQ
3F94bZ/tYm/+fWsBo968tjzMyiEHGDpNzuTpTCUQUm/T24WVWR+Em38qdf4/K/N/sxLfzP0HVubT
z6b9X/bXPHlHw1z+zl80TBzSNEOBZQlnXKa7sDik/dM7Tf3H77VHD5NAGej6rIF/eafJ/2D9k4/N
ngJSqGj80b+806R/KPy3kDPR4xnUKX/LO42+NAvh7Wap4dqjYc/GEQQ6SmTQ+4WC24ZShpHZU+X7
wrfcKsIvfC0IEvFuPFY0DUyuLj0U97q3rqxEmW8KXR13Q95Fj77GFVsfCumXj3fatmkp7XMl1G+K
bFROSddlh6JRcmJhCUratD0IiD8V0rXcSvlTk5cl3smzXiNJtLiaaH2bgEblU684hVQAaNcGXINE
6Gk6yR3GAfxx2Bl3gSgIbq8TFBYp9bOe8ee51U52NRkvhIidQq3ey5gilrp2wLYJ+BE9tzDeaEX+
1der13yuvtV1fijkzsNI/zj4yAaNcRMN5Y0R6DdSkN8A92BUqcw7JcLPVJZ3qVSf5j59DOvyPje4
/cq5cZbR9AZc26pJ8po6OIpoMvFsdfGz2gNxcNOKT/1AIF3elbZe4B1rwsgKleKLpM2P1gQ6YWjx
aztWd1qbPeETelosA6bef0mK+Wlo0r0v0cYsmketl72gMzZKmd9OQb0xyNZy8gDnRQTJRKbNwQMm
k509IxEPLKzckqq4k4sYDDMLjkZhbcasRfEeyEdN0hg3Mq9CKfuFmx1h6IJ1Lut6VzXmtVzxj5uF
O6Mt3MW5sqv62o0Ea4PD7W1HZklV+1+zJP9BZKcrtLeCHF/HOOigfkcJ6QTSTpNvcIHgBrGZ55c+
3+vT/FyOMTcXpYbwJuAHET1ZgnxQ5eSpzfqbWa23lpVuG0HM0Tq2zwCWm1qYN32r/KpCCSP1WbiJ
hAAnE3zO5dgbpfA+TbUT5KhzgDVfmATXal2/zga6jEzbqSXRuQFeEf18MDL1NaqDm9BPtqOYXk+C
hOVVnnyd4EnanRxhkNM8G1yEmZnsli5sgK+adMjK8LUIzNu5bjZa3QIkheop9/3KzvrhVySkt2Iy
3OeLRQYMm1YwrpIeQC3XtaNqUjSW7UkZrEMkkk7SKJqjVOHO6vonTDW3UqcCgxvT1prGUxcmxwbl
tDXK2yxJc1QJuhNpM7mCgV7ZWu7fTulwbywLXTFwjyAJeqMkxUNlhnv8Ak5KEW/00rqajDG1rWjc
hPl4DHztRkdUrwn1c2pou0n2H42c1KCyxBoYhrEkWLc9jGTdzx9nDBZtzdC+SYm5n1TtBm+zxg2a
dDuM4he/6s+IQ59MUf0umXHglBH+9nkNrwUahk0/fNs2mLAVSpJyxceGJYiBJmvVegzV7DGIUycV
uI8KTQQfboGXdSnddPFESYb9y6jNghfQlwXpmnE7KBLsV5I9LAugp4B+KP7IcKxpKAAZBrj0Zgfo
7Yd67jd6ONzrqTm4qSkRuSipkZOUqfVk5mUDmDXneF7V4VYN4/IqNP3aszTrWhHmUzUFJPAMQnzE
ese87nBcpLUBOqZG8Y++imcbs1MgyaaLj34W3gaDpG36KsFZX5Jfkny+FyNJ3tRahN4ixKhE77Te
VeWwvsfzb962bcjMQNqJb8Qgr260xk9drKCutKLEmKoJUhd5v3BIo+g1RR6NuUU2H/CB4YopqfCE
G/yApuJRyGYvSctt0an9Map1+TrOE2BiDC8M+Gh2U+NjJ/vD0UpFCy6ACEhqRl4hys9iF6IAR61u
Wz4GLtg8HxGHPVdh/1iouNWHtfFYR5XPFM0YkiTE01XdCVctfCsjX8XWUMKWGAi/lwt8XPvvc6c8
hKTg5DGmUH6Q7MxcvFZxnsWTR3wu9dL/WtaAiaGA2o1Ai41cxYFbpBg9GHj+uEllBNuhq5/qTqkc
MQPZHyTd480+ifoCiWW5f6oaCf5jh/1lOE7euFjJZD1tKHTZmyRQps20OG9JWnoOE0h1cf6ipxpq
FKy+enlB0CSrASJJ8IlSiAvQxxr2dRlcs2SffUMO7TGzvlpleO5z63lQh6+DJd9oGhur2v4Afki9
0BJOU+5beDZpvXgYQsAqGR/C7VDoOR7henYSYkxN4oSIF5wNFXal9F7BadFWhipy+rQ51/1cbdVG
qzb+8vipaFjE0aX+pkil7qrFkdIbp/ZLXqkKtoipf8IhEyhFNYJTFCZXkc4BgzEm7ud+GriCWvU/
VSKWNmYu++7Y1XQLSg0MzcLM02jDH1h6+LaVzCdAFN/RZ5DhWMqQ5/hacgKDLk5I0Aes2aUWe5MO
R4mowlO9q3dyBkWXwntyTFoz7Wz1Nq4YjmqpdLX1fFv3wcBhW+yIXtfcUO93CgYTGO81E27g5sOA
acqsCdh2FndxPZuo3csvVmGRujixG+HLoTnmUN1Xk5nYg0D3gjbebYJa3lPK7EHEaWKSYsjBfg3e
3YebUsnvqzE84YYusW20BAHEdXkgNsg85i1DOIZEYpAB3Hguwjn7ORb99FQloGNxa5GU3uc4aeCX
fxzC8rkVhGBTZ8pjqU3V1QxV/ZGL3DTTlyxj0UaygTONGtBDwNHOHaqWpl2WNtuwUp7y0jC8vhF+
/Z+sQFgh9JitRYpxL/TtfhKzkc0LALMSun2FF2sSoDcey+lKruVvUUN2QC//6OrwSWVp4uSy/V1l
/v+CGxkUJfL/26j4oQOHXlkVL3/jr3Jbkv5BNYvQRZNEkChZBh/6q9w2/kFFbREyTtor6NeCf/2r
2uaPlr+EVIG/RSXOvfRf1bb4j0U9tQiUsBYW4Vr8B5InQ5b4B4DI0FWh60SLvLrBt4lUdS3NSHiB
0m/CpJDcWjAml7s7+b3tVXhrnuvNm+m5+auWf0tYW+M960FXN/hprkrq+J6GlQFjnW4//qB23qh2
mKBl+FtjMd8LRY2ZRF2GJJHLybtrJ2kOpCIEcmYno+5WxoYrkd1qlDw//zzO6nr7YZzVM/VanPr6
nCZ469EpNOjZDz/+PMLqXvTXCKDNJBVxaYNh+/5JiO/VCa2QuHrgrDtkB1nJXE25dE1ffueb29cy
CjwL8AfgZtg8a9qLL6S4wZeMgqOoJ3vSLn8Kv9C5Je3Yd8QLctuFDbUeTAEYA2OWidj6bRHxBhOo
oyyt5AXpj+J7yXpsph7hQemlGAdaTexM+kUy9mePR6+aiyXyH4OwnPeTqBR6mWEcT8OZGIwtjfB+
o0oyjU2sHLngyc5IAvm+lxpHGDVahVq3qaP0iSyJlz+/zdU38HueeZUaFCZ0i/QE3/+QsYwxsK95
dFV8GY3vdGOcRPze9nd/HmbVOfgwzLJs38zw0BcKrRD6hKGSk4xhfptT5bpJIGRh1ruP6tS4YD9x
6blWt/caPpVuVKwfX1V2kn4r5zFJ7o09RBezVT99l2+mcPVBCFFvTlLLFA6H6Dx5w5YKFivXLZSN
+8i9RJD85PNDo/nvF7aGAnsawaHIaH2QOZIWucSogJQV9p9f2Jq0+OGNrRiEla9Ns1UsfEjshQeM
Ge0mJbIriL75UfeIkHILxgCrO3pNWvGAhZtLCM52ruqrBLYQjhP6/s+/6JOd7d2Dg/y8XUKQ+WUp
CLnpkQHRo1mRxy9/HmBNYFw/sr6CBpNmsW7WeOT81D50JmGTJHdRDtvjMbqt0QNOrrkJScrdDye4
+9vmKb5tLqzbD68XjQawE2c04oUlRvb9Uwbh3Gdit6xbBvJL6k3sKQ05cP78rGtaL8fsu3HW/kET
vodYHTMOLvnPy/4abeczhsGu5iRudH0pnPTD57gMh1GFic8OcyiuvhHRqAWLXA96qTj8RsrkpNmD
LN1IvuD++cGQWq/28tVIq++jEM14qiWoPL4h2hJ6RhzMiyp5mBTza2VZ0PfC66m6S2HyBb5EiEd/
0HGc12T52Flc98waQysyo8zBUQedSxXirsJRFyKN/lMwvgxWsJEb6xgUPyxLcOcKl6cSzSyXnMAg
h0nFgiaHYIgxtRH8klsdEt5WzLAKgxyiNK+hBGUweRm5Qk5N7aQ+CmhrvvD1flzKq1lYfb0hoA2m
Ycx3vwkfkCembrlXXO7ou/AJrzH/PvHCjXSGLXVqaY4Yrkg7ffvnV/FxC+FHYEuikmxoUm+us8t0
Sh5Nm/mealc99Ht/m+2WhpP6MjrcVb4g+7jMV1/K2Pdn+WrQ1QfU8+3MjcKgBpqrc3aeYcIcZjfz
iisLQYbk4H53yE7YomATJF0Zh8ARd39T4Pv763rz5OpqJxHzTtUEMhVtU83dPAUK3FboYQDBLkzx
h01xeVq61gQakyekrhU32eSLPZHGWHBdq9vFVgP8Iba5Te8D+hn/nSbiZxvU2xGX0/DtSd6YEcEn
VC4KEk2+lG3V3QpJvvvzg10aZVWW5LoIS1RazlS0mE10xHKMQ8778yBLH+HjWnkze6uqhHS4oEAP
z5GyrTzzloy8Y3kdu/rewDCkPOp2/UX5mmwUGFmXZSRLxf+u6Fy9umUK3kzkPHe65I88Yoy48LZ3
J6/sfhvaNLeIdB+na2Or0ca3xRZDHWFL1l3hXFKLfdyWOdFUXG1+6/HQtLz/DQrFRFfq/Ia2n5xu
uuqLpzbIXBHq1p+n+tOBDK6J2qLK44R7P1CtxfEklR0208rzoGn4gJJCRW6cUl5YOGt7g8W+QkNT
L/4WXaB/W+18qFi1XpHKnMjoeTNvJDfxxm/WWfjS4tVTHuorIFeHQvTPz7c+dWhUYiBHVSNxiUBz
uDp1ssLoLRLZuN41d2L8A+PgvQp1KVu8MOlJ/HmwD4f3erTVM5Lm11gDRpw2JCd6mJEXa8QCQ5f2
6q0R25jpC6f/cMjVtmoIYjuQCAgEb8uHRdmIBbor30xk0y4ClkvqvfW+tjyhTna6jhURnhzrJnQh
zEpHbgHDqTFYVHYa9fLhwiNdGmO1+KNmUsZOYww8rL1FIhPy5ftuglgEAv19cJk/tT6blqdiq9Zl
USP5A7vB91+BRfRCE3GrtPWreeMfsEByLC/8Aj7vQvJzL51C6030r+EW8zgN5zp1LQVtatoDao9H
wJQqD/Mw3ZDRwR236y8QqNZSS7655bn+PdBqPdb5oAQRjSO7mWbUBoVJiynArFM+mXG4CbX2lFnD
Ju6mY2tk13naXqg0PnuTb8dfzSvkCCW1DMYnCQ6o+Uznwv3zYrkwwm/SxJvNesxBe2uMd+18rgm1
uS2qlz8PsN4gV1O4XvB9p2lxEZNBkNXfLOwVYDd3+j5uL7yqS8Os1rxa5E2o0Cix864p7ZzcTzs2
IhLp2pyWCZj7n59qzeFar4zf1dr7eYsb8laBF7bpTVh7xXZEsuJEN+kOjBmHIdWOL9p/ff6yiDtD
CS2CUq0OGwQ7eUaaEVqzSXwpRYzRFfF/sgUbWCfyXRkGPcAVnjeJUmPgUJCyHw4eqKEbeL6LMSRy
19TLtxf9XpcX87Za+L0+3oy3enE+2YKhIpd8YpAv2+vK6XfzufXkjbwbvlkXdvs1B+iv1waHwJAV
nLLwoXq/UQ1Bp9Axo1eCoNUOdvU13XwUhJHTPGdIgq5G7+sBB8yfsSNJpOXYf141n+5bb0ZfFvGb
RVOU2ZApolJiD36oQtmdR9cwxguDrIl3fz0jdEyuJyoAnL56g0ozk/jU4HS0CHknD/UYB0B+XFhV
wv7S/feTsoQt8s1oq/cX+3JrEQm+vL/sPBzoKA2/cEvc/WXRaCT31R7358OlAu/zrfnNuKtCGtv0
JsoUKjyy/vb5dbtb/FHVzXLcFJdKr8+KIMMCwJdl3cQvcbVqfMVsTD3lu9NfSxLWf4mO6hD9d6Xf
hNfRYoIHL2O2262wv1QuXBp5tWLIA58seXHw8a3mUOBKEzSvqT+fRxC/QPL+vDw/3UPfPOaq1jNJ
J8iqgMeMMOQJ9R9j+RQC1jTjzZ/H+fQzeDPO6lTVk67JR4WHmgis6JsHE1hB7i7gTR8u6b83ljej
rM5O2NaQdnKexnytvibHdIMz8CZy5kOwXy6REulS2//wda3Bp1LPi5BEWz6GptoN6mu5QCPlfhyQ
ZQnCha36wusyVt95M4ZyZCXLqhyz69G6jazRU7poF1o//6P3Zaw+8a4ZS4J2GShX21ejCZ0yrp+T
4BJ09+np9u8XtqarV+JACsBS7DQj8XPxGebrha3xsxFwvCfSj/4e/7taEmY1a0SKs2dMjX82yhsS
XS40XD7dfN8Mse649GWvJxxpCf2+5TKhJ9two7sivttaAh51kUv+WeWNwhhDUExjufKutqYsiKJx
Rn5kk6pyiHYNLunBVtpigePFnuBK+7+/FN4Ot9qPjEGsKsvkBMtrV1ZdtX1RzfzCW/r0Fvh2kNU+
hC68rVRBxVRpi39dYo/3OGDjfy05JTEwId/tJa+Ei0OutiQip/GHzXVCFjZ44DrSEzhr5WKX52Ju
8shiefjzPF4ccLUU41KRujHUSnt8NrfGJjgIToUdxODGuwXcuvSAn6z8Rd8CfCDBLsVh433lkRYx
nuKqhahcht4zhHNyyCUlvLDnfjYKwKgsLRm/4KPrh5InibC+GWUTPmPQ3Xq+gwvztuw1q3KRqvS/
htBWAKRg+mRYcPeztWtSkozNvEuc9gDJP9zllKf6hSNxee8fhgPZx28BAb+2rrhltr4hyiyIbP39
OJuelSsbAbMxkW12khwtmJ2//4DYLWD0AKHNlD7sUU2ekTWGoMH2r8ytClxH3pAd3NCccRc4+8Jo
n2wfb0dbb1f6PFayXjBauF9w9OAA2uIQ3YNZZuQG7qXz8ZMFstg+YypL43uBQN4vQ2HqC/wzp9ge
8EZuNHeUp0vzt0YfOfZNGeSPVqKM68K6+k3qQm/0jieK9/0+uR3R1aCjduKduNMubIb/l7PzWJIb
ybLoF8EMWmwhQqRikkzKDYyiCK01vn6Os2ymGIiYRFdvatHWVS8d4f7kfffeesQXtsRl/SOfB3eZ
xk6PrQnGTcGdza8VqD8FuqM4lMi179x+8X42t5EVF4QBAKbQ+9gynfXQ6nY5JLoEl/UhP4yn4oGF
mlP6+PqtuDYD05VKb0qBSxhq601iMRmZ7owSO5HyCNtcQtNNYrN0/awj9NZA+miFrAyX0l7ovL6L
l2Y3X1Mdc6g8ygYKyrfKAf2P6SzyNRE6Z91NfkA1dXz9nNsESid9BqAPfTdDWzzWxl3FUOYyfCXA
KNqvUvlZTu8mcKHV59etbLPdjZXt8FUqZ0dqJzjsnWWKPiYW9Hth2slHoNv5v/RWv02JhUkW/vAc
2005TR/zpq5pw0mtcbLj4j7ROojjR7TIkG+9T+Q2Rs3R3rkuNw5ICYjCCDkIGKfti+tbVHGdVOZR
ay/y8HVKv+bF7jxo6/c52oWRzeWIOyC5JIgYoaht3mmn7Ai/71E6Cg6yveLyxsW4MLZxU0Y4dShL
i/2ZXBs8q4ZHYkjL+yRJXmogCjtOeFvj/T4awVkjwDAa3+5AyQocA4j+AtrleMgwHVloDiFQ0otA
m3eu/FXfShhjXKEpxBcD2MEmt6ptQ7NSaC4BGwQQbd0hZ4tK1DmPDyK/gqoZQc3DXr/2+nsCqBOI
JwYkDkS6G4eSLkvZochVukphP8yh8pzDnxeyHqDm6e4u79aNcPExJhpkqOzoV7oNQ78a6xSBqW9Z
coy9LCi88rsQqRCQO+NZ2wsC1zfzwt5278pqnTTK/7YnmMRy36noJzEJDljj+A6VxOvu5Cro/D4f
WDuLXju9nm2ZtMSxliPWTVqsMPsuD/NJlo7DIXr+DSHr3OW05yevSmlhkvtpkT+SRV4NuZp1SmX4
TOARPo5++KvzcqyOzLq1j5AUu7W3P1LYxiBh0sIY4DAQc1fsbM5Q2uo4k3hNffVBk4sxvuvzjE0M
5LeBFcejltVeZZvNh2RYB4COudHevf6lt8kKf4LFA4HPm0RCu9oXhAtP1eOOeFRFMwu6nwZrDzt5
VS1uTWy8WqhEkTS24BbAZLCgc2iYdiHQ92bx82AfYXXV/YSZmXBHYkRrUIOzbBPwqrUnIKCRyAgR
Dh6houJ87D+tELIgxgxEBpafo/Riw+/au84Zfa/8g5LuxKirhuHff4RpMibiF4b86zJpIuWMInTF
i9+eHFKnd3LAdjBAHZgMFnGnvO59HCjlTmJ45WV/n/0fs5sKTy7QtbYtzu7k8DLBW3eYluI79D93
hIJjk+gfXr89vwFNfyZr4pyOICqlaqCa3ZYOkKBkzdKywJYh01OdO6PTWU7oEj8tjdmN4YVttScD
Ed4pgPOiuM+odSV0BlpSzl816sxBnaET20w/J6NmtcWOLaFUCAXlxKpzp8G3U8vI3iglVChwAi1s
yiVhAB1RBzvEZCGNa0f+MrfaMSlUxCRb+2s+lEbuZcsCw6I1zizRlRlKsHr8qxute0Vqv8TzS8M2
XrSwZJJ0cE9ksO1oM+TFTxmKpxENrdws3xgDdCsjvBnePAIUGsAmBSjoQU3CW/V19ng+dagQ/jXH
iUHfsus/1yMbZsY6yO9VJdahW1RThjNd/6ZcMrhxkmhB7DkxgjVslaBOcuX0+u9x4zUrzFtBkwhU
gL0FlIx6GVaD6C71ox5E8NpY3W7ttmdj85z1cQYtZWLDfmRbyie2Zaf0IHmsSL3pzrAJ7c9PbplE
aVw4KRlFpm3JXbEKlddICKJJmbthdAIlthdwbrhiEpP/M7EtuWUd+OBiwK2iH6NT/rAebNPVTrzY
TxCDBlF3Hr8VfnmcnzM/OkxvX//ZflegF89IJowr1PyWwfbrVbgryhWEqzpB9USFNT1GQS9giuf2
cQ/VdSNJuTAkvvQfxVwHVV9dyXBKlR1ysH1tf5UG+IwVNfqcGMYenO/GR72wJpLqP6zJozpEvcKx
xPhiONrn7ByfADmcX/9817m5QzUARk1ADbgjm8yrnJQ6jJbfepIIe05HwQ/TRTtTtVth7MLK5t5H
fdtWhsNyYPkAGfjfbYTONz+LXpb0r4HCBE2oHoDRo1vF7H9L9tDMcxEaYwcE0NS9dAQ/tMSPg7oT
L24f6h8zW3YHWma9UMaqfuNtQoQFIaSFTP0g/dJP/74zsjmUtvmhWhlCoKrv4ejK61Nal3dzlPzL
7txvE2wtURravGdtU9UURsuR2Lh2NftHo/wy1T0ilRu+iFWDfwxsXpCVWo01LRhYQNGV9aeFzZN/
f511+vcATRD2o11w+Wq6Jc1oLzEstucwYgc56Y6WniW+navtXp4iOokbx0OBhM4rG0SWTRy/tJXX
zVhJCOkyCBfymcmdfraOIkPaqzZv3jRQLEDfxZmcbaagj1Xc9h38cuz2HuUgC1i4/NQdBL+09KXZ
uQXX+RfPh7UngSGgaL8CYndauo4OzK5u+kD3MkQepnib3I33+T24+/UOAfRDC5vPaa8FfatwAa0j
M5eGHtChdLn8oISQQtekMuVB/Q3uYq9ZHgOk2cBatcclf9w1ecv9/Wly42VtNp/RtcRkep4COaBY
qu9gN3CFJACSySroJPZod9zhrWfAvheQcMHWAOvO5TnHIlcTqhYIGkW22T2X68u/fgU0/3jDAJN4
A9s2zwIfIeuuaLWMkIeqMN6hW6Xu4fVvBKgLI5tfK5u73u5/NwqO80NJr1HsffwHKo83fqILO5uf
SG5qCFtGDoMMDfINzbu1ctWAQiiAl/FjddZHMKp7sf66EoJN489PKJKBP8LvqueduohPOLSH6KN9
rJHOZAIDeZrlVj/agIfhQhnASlYTNKfyr93Gu/AeG+9y8QdsLokW5Stenj/Aef83ujn2tXfiIRRv
9g57VflszrqpfFRzLbGFqchhrDUeYCFx16w/pZNYnU2C1y/nLf9ycTJxsf74tFbc57UkLo7o1I0j
ZLMeHFfBehpdxICz0EWFCobG9rjXZbpxTsp0VFDhyUayc9sd18yMHfmBYlqtniZT/2sqBJ3fIdK+
qcmwU038Tpwufr9Ndbe5QFZYQKJiQAEKdy8E/ULGsrzvP2Vv7TMKcprbnvr89/SQpPj92PiJElSf
Xv/SVy9H/AmGo5Md0yO86vbKkdP3ZkhePkgP7fQcIWOjfH/dxJUrEyaEDDFwMBvg8ea3NDpYemFt
YueEJXk4p4bl4+sGrm8LWzOiv8kWDbRI6rabFYs1dk3nEE0w+s7AwHdlhmIci5f0qXz3W0rE+w/m
XlfBHbM6cVAHHgVBj7zxOsloSeuSl1QVvzU7k7voUSTg+63k6+D+W8LWZCjOPEqjlrl8DuacIOoV
Ulb0v9uRuY9i56kErSQmN8u/75NvzG3cdmrHg7pICXStaBDr7MKswwEhOEJdfJd0nrYTiq7Ls429
zYecUnuS5IR1R3RPXjSOlpz1w/xIl2MvH79x3Uld//mQmxen6dW0AOgpKa6rj9pBEJOZpbc8z556
6I/yPfONw+6E7yoKbo63cdMQe87aLIpC640FNepyaJ46qLXGU+KhZ+RXLzbkokx2As2Dm8jfTWCu
fNrG/sZ3D4UDbsheKUof+nPoPDi0CE3fODZn1tkOSuRpH/R7+/Df9Hw3ljdPv0pTxUwiftj2M8Sm
peqLxLQ4jl4MQZPqDvAGCknr3cAo3sPGsbJ5jzow2D60wbd9mliz4GKxOLHgn5MYTohVYYbSzlE/
pVClnHYHBlehGHWDPy1uqlfJ0CV7ERZLfEHM0sHsqqT68OQf9lL9G3eYqp+BI7BMKrDtUnKsN23X
wgSHFkeGIKFull/TKAMPGoVyu1MrXY96OBeezbEwxYbitvbXxibUGxuVQ/24BMyS7qGPH3s3hNpS
/HayAiestycacePBXBjdfEwmkKuSJsxURbNITOmmQ3eWT3s5zfVIYnO4jVtF09mxU3G49JycjE/V
I8SBSGC4KJWxHZZBfuOZwX91OHRU4SGFmJbFv0tfDu9Xry2FiBr0opR7JxC6S6zL7iQXN6IurBGg
TnQFIjni7qUZZ1pspwkdEjY1CgaJqVKxE9dvuBWNFX0irhDeYBJ4aaF1+sjRWjLt0kHI0Gyewumx
be7b2Xxsk70VqVvHsRR6NSxj6RREG2OECKfsVUixHefOUVufnvBObLjxrBhO/WNhExoU6KhWGhMk
lXnoRY0BZc/3ItnZMLgVybECYQgjMFWFRe/yo6GRnFmxTixADi16ahm9CbWbJUfDp8cZ76WzNz8b
jomYx6yEF3xpDiBXZ5eCS7xKz2sDFK3e8xA3PxtOVsDC+GW22MGsSbo5KcWB0ndL/XVp7vI9Luc9
E5tfxly0vklyoHypOmhPS2u230dHkj8pqZQddlLJ60st6mFVML3waqytc51nvbQWBcbtLuhs7++q
qjhmQRRYjGO7FyV32ev3/gP66OtTwtsIwTI8E0zxWX+8/KkW9P/koqKBox+dz1bnd2i9vDf9PjAP
tbecFDamYSn7L26IMKsrsN4AZKF9dGkWXZYpW1I6VMPwYUAE0Jp3HNGWV1fDAWEBSAeII0W+WpeI
UM8wh6YV4H5k/xKPDjKkVaIbwPQnQMGzdLzmZ31XvUH3aNfHi1hxmQpgHXgaDDqguq4KHKNzqq5X
aCuvUKUIeNV4ggf8rRiO7u9XXweuS2PiOf5RthKvDaOkRQrujhHbsb8X/Y5/zQLLF2Wd+Y83t/nN
5iY0gcrw5uDWlO2Pw7T3Cq4/GmFD7IzR8Bc7IJu2ZWgkVRnW6AXhaH3BqQtJ4zF3Resy22U/uOUT
wWKalvh9GHOa23CPkHm+FJagN2KdGT59V+wZFmfVB6cb+XtwZ+EuLm+ETPJE5xKEH7Tm5ubrjUPY
QeoVV27adccMzYU18lGq1feoT64fNHZQ2RK9ZvAyW7KKFumealiczJXMv1bpPlk/EbTc1/3VDRsC
UioKQ672VRdPVVAliBf8O2IycJEgbmEey+Lb60Zu5EnkKSphBGVumgXbkziIwEGmiCzGfKhQxzkk
d8kj5JZH404JyqD2tCAOdh/udXXN6hFnoxcj6Le2dxABgqZPxW7OkrLCm3zP6vnDbEPEzVZcoYZv
kRZyodz3Cr33d857/Yy58iJCg1hBLnRrWrWiXh1ryhZ0MFDz0H+ZXnMUBXf5sTkXXxLpcfmMIITt
yX4LbGXvgt54EJf2Nw9CLZHDbQT9zwjrnivaXkKzMXoGDQTJ+q6569rl0twmJ1nzqoMUMhNpMLuV
x/CcQAKhgsjZ31y+0fLCFgN0mRrctK/SBQtZrcrSaNUI9Ajgbt94bv342UGSMyLMxofMyx7ab8UZ
YXI38fcUQW9/2j/sb3KJTMSqpvzfT6v5Aiwz3xUMgwVifrffcJ1/iXCuQ0wOhANi7U1Ql/O1TU2J
srALKO/jY3mIqH9NX+T8+Vv0nPYD+tVSG/ZIxEA6kpuTZ267YaWaDZGSGaL4lT3l4TfK8Y1+yPxl
v4ISV+PSl17a2gS8uCrrNh2p1MTOtnFQuKhGIDrfsCoSX/daGb9hAlt74PJgp6LPd92e7fKuHBGx
oT1brFHsTqbafW46R/8YyUv70kZT97OuB2ROpcLW/aLq9B90dNGsn1UDTsow+rF0XZiix2KYbTBE
FXoxuRw9xc6XKmPR157KJ0kuorfjbMYHS4ZE+FmKZxnJPDum5OiKlv9OY/LsJaf/TLKjVa4Edazb
J0Vd0qHVlsaDDBX2zXro3HAa0oc26n4tUPdOXhZlOUJIjWMGcV/T9InD5evSWca3ArDeHYIxUiBP
afFAdxo3t6QRqwKq3LRHeDvHN0Uq9ee2lrvzjsO7dU3//KybDlFVDmtZN7yK2nkTBqLUj4G2eGJW
ragvotDf13a4bdMmx4AR5bpwGI2yNZbMJquPh7cT/MFyUn7dOdcNR44CLEgdzTRoBm2fXzczlR1j
Egr5LTQ3D9ndfFIgfK3RwB38NSiQhAVbCVuV1/6VP457qJfr6IyQt4Nl0k+GedtiwlbClU7NTMsb
DzCAAojyr3P97vVD3viOFPiMCSGD1cniN947Soq+UkpwxkoBFbfelL1vT1OxB6y/Lowou/8ws3np
RbI0DZ2GGo0lt/klxAG0gwDwWB3c614HpmE4CxRn/iGUvddPeD30ZSUNJh+glGA2SD+2GVupQwmW
guNsYS1ZgtJHVecA5ZhbneP7+nF3nfyGVzOEFjwoVQHs335SFb2MvkiwJyqW2EMyLbCB47ZBcx6P
w/2evRu31ARTya6T4Im4ynQsK64MbQG3LWA82V1/qh7ELHt3aC/Sho3zvLCzSSvC1SpHuydZTB/M
O8QqiPS9+6n9Jjiu/oukgkjKkg5cRGJgv/3NYOMOi0wU0nC3+yst0eguv5cPKlFoF1p8fbBLWxv3
1fbUFpnFrkl6npvUF3HICfqgHxJ/8cUj343rty3aIisGgXoFg7FCsA+rxR63fizP4nSp70AQt3r9
U3vcmxNev3ADsWeDvIm2BMvjm6c3UlBahgr+is+JBKL6mcX8nScmvtDl1YB4BdFsjqM64Ho2VyNp
yrWil08JBp16FQPg7wg6Y4IUk2yhytk8VuMehuTaO17a3Dguu5ClLBvAegmNLiMBx8/MPrrLeGft
xwkuMuC9y30YvO5MblrFl0CqCwn4FSLHmsd5MXOAXxA+Qx8YBZ3SnqTw/etWbvxkLKf9Y2XzPce8
lFJVgrG3XJeHuEJbVcv+7cYMPMDwkiJoJSgF1G2R0k2DU0dZWKF0p7+0juG1YRHAL7W3LXnrKPSl
WMyxhJj8diK+FJVtZYYQA21dW4Fkton81z/WjaSco/xhYvN+87hT51rlJqS0xPv3QqJebLHW7xCt
9JvT69ZunseGlgSxNCGivgkmrbysWTND/rfAhG4r77vu5XUDN8IV42yxPEU9DjR9O/CuoGaTW4Xj
qG+h2HpoIDLKPAS/0dgW871dZ3Td0MAeIZBkn/0zcFE87j+6TmbSlZM18Xi7wHnTdIci8ZDuObSM
UcMfc+MNyJ7+Tsf3pl43PiW1uaCgop9Ci2/zKe0plzR2OvAa2aclQxSSYcDOt7yuTdGe4cfSyBNt
YF/iOf9xNqeblTpz6Iraj+bdcCweWSp4bH4Xa7ssXtcdB2wRhkVtys+2BeupRdMvpl4hhvqeRiGM
LuZ5ONRP/4GW2o3wcWFp4x7kdpSluqfgEPNJId02TWfbHxlCV4dxOu3BsG49sAt7G1fLnHBBWJmT
TV71cXyArwZialfMQ4GwRd5e7+ZGNOH2qzqZPZzJAG0vf7TMLp0k0yV6rlPpOU1QrG8h7oe6+XEy
HpVlJ8u/4dFpUcrEYrE4iET7pTUrg0Sz6bn+pvKiALa2tV96/vb1e3jjpl/Y2PxgazlU6ppESB6k
Opw+doZa8rDHuHjTCJWtyiKpzYve3HWzls1kKhHj1TIK9+oEdtl7/Rg3egNQ1vOMFDZyITDasnBI
tdiQFA3q8gH17DuYWL3eRRH6ud+Fx906zZ+mNpcgL9GhiBRCYG+1D8SMMml2dqtuXeuL04g/4Q/n
ECaxWfTChPVeoGtBNfyMzhM06OgC+XtZ+u632/w8daojraGKA/kobp+FWw8fDFri/e4awY2xu/id
yOrw7PAmbtclxllR4Y3DVgvz5WK4YlCIbrvYpAZ3WojGeOntBpIbbunC6uaWW3lJAwXmDLf4KEAM
qKJ8So7he5PeUfJ+z0n8P7/e/51x24fvkOKeVXHG6a5/ECQMgoE2fcIdBaX37wehfFBcOn1dnb7/
dsy1FlFfOQYJ+zrXgSUVQZPs0QrfivsXNjZpjNGM8N/ZxCoBW8iC/AeiudBxKF71xf60j/a/5ff+
PNKmt6hHcpOrPUdS1ZfM+VhlD2v6/Lq/uH7DrPALaQsbdQvgCps3XMqzFi0VEuRl81YdB9+M9qgW
rnMXLLB2hEyTqKa2ZWKGHpxTWViAGkgN9EmXnma773xr7MtvjlrubkuKP/my0rk0uPmR0EjOGgOK
JULhDBwJtvQT4t5APtgCP073e1w3t89H04LOjCxfdWemcegUNRSRHhIsAznrbBZKboabmXvQguuo
y8lAFVhCv5TfapONFWzPFLPF9Vt/DEz6O7c7klMgPZw/NT8I96abPomueoNaNOKf316/Kjee86X5
zYc1ZMnRQrGAIDj4CjhHEGTqDtyZg3waTsrPHXPiNFe/I0NllomRDLnqcudM8cylLPD9aDMdcMdv
ccc/J80V9NlCdReamk8n43l5t2P45pv4w/Am6NhhWOaxzbNbWsgN1cD63vZoZGaDZ8If070RlCfm
Xgvs9mlpJTKkF6QumxynsEPdzNFugxYYGotu8tQiOyTLU4pWV1v+290DVuRED8AROAgmYJuLhAhS
uSBSTssyOWfL6CJG9Po3vHGaCwObq5KOkhpJC+PloW4RT7pPUiuY2Kvv3hGB/NdtXXtJeuUkU1C5
CO6ALUpJGi05qQocTBF+qpbHbvw0Znt38YZPubCxGSqtVtMYWY8NFA+fZn98yf3YdxjZkV//3CfH
/ru9tLn8Oj1tqktwgNoVO+MMNWOljMaPIo/QC05TuSxewBzp6KCY+WK6Yy1Hn1gjzeWTqXXSm0Jl
4c2d5LUJPdH2TI7NVOfT09BrlfpkJImOLlydjeOhbKpKdds1bxg8MGh5FyoNipF2pReRF5eMZL1e
7yPbS+e2Tzx17iA6z4wxuY8rGORGFk5OC2S3vMpQL1TZXaRifq6rRFNcxy6m5ai3ZQHr/NAs9V0c
GhDRaPCF8maZywynTqnRdyMJds72nEyrm6hoMTIY6Y5dJ8X3a16zGxwOcXqa27jr3VZFm8hryoRE
IokKOeizTvqSF6F9MFOkapx2jt6rs/HLXu3yUC7t5HZWk/utE36X6qVH96Q23GQuSz9cws4fw9Z0
pyEyg3CGfUpa1OaNCkNa6RuzSm6+Fi0VU4NuIeJwY6Sdunx26MIYPQQVblzluf7QrbFYvssTu//Q
r2qGm1Cc/jQObb8Gk6O0P5xZCIz1de/YHms+KkuOzqTlrEVrzO3QCzkpFcAZt3Xi4s7pVLhQkh7G
Z5//by357dgtxaHWM0Fyt0iIFCqhcVj0tf0k1wif+oMcRv2BxV5KfwTdTl3pRA4qnvpq+lXWSwkS
lwUT37BCXOaJhQftSz+0hr/IcumZyopWo2ml7x3Y7H/aVSe/LcspHo/T5JSRa6LVFrlQicdPUdIU
LmKoK9p/8XSXO1XKDko3daZbr1VyVruUCsNuhjtZacpvig2V7rmJYjnyzNIsZa9o4nk48tvrXovQ
neWNa+68a3S7OUKrQ75bIj23rEV9jqJUP7VZVdxP+hAejLh03vcTOodFyD6IvgCWGhUvbGoi36Al
tEipCROP06PCGqqzH/VNFRgFI4zfK8IBtI4SLN29ZRH+p7J8HOZQZWSnhwu3Ni2fkLbtTt1SxTBF
sGNvT1H3xmrM/MOQgdBx+7GhFFxTI5DLtLRdRFqN2pMMdY3eSJkm+dNaMvGNUjhEsnSGEAFix+eC
CuzNrCLuZgzIoOqRUANUi+GJdp58SiK7Y1NB07MnJZEqb5ZqNuz7Sh5QmFn65N04rOtdocT2k56a
dRMgVDtISNWWxtFuSumUMnA+t2v9cUkWGGpXOnaepWThU5nmWueFYz6yjtxDQq0Xzfgtie3sq6Mi
B4jyFiP/HBl3JGLxk9ZcHpQ5/uDIenzSljxbA6r5nmUn20RSp7DU1We1K4MSs6iit3nLlDJIkE1R
33dagc73Un8Ll9jxa/a+/cQx0EzNx/oDdw2UbQdURQsHgSW2lkOPo/gYxVOkoUCZmd2zai/9hITW
ZJ4KlhrvM6QMPdOKNNZy2i4Y02k6xKqie5HtpH46ObGrxY5zgmsDxZYO9QBXlWuY+HQZYqFD2LbF
/aCqgIoYf3hhqdR345zEbibzj9mQlmCAdY6Kzq7nL3lj26OratxXs9bUT4udV343okQZtesCADUz
oUOifMhbtvTNXtKeCq1LP5SpxTZgbeuB1U/yuVDN5JyGMTtLkeH8jNeOf7ctGRGYw5red6MMTEyO
nc8gsfBMSufUQEJrU/HV3Po4F5P6NKI7mCM1axfPeVaOSJHOf2VhV58iyYCOybKS4YcDT819hoAo
woHLzwp5yLdlPvUHuXXKyWv0pP3emTDTx7mDvuacdNa7OjR+qvKYHtI6rU6OU/cByXnmVb0S+coQ
5sdqQjSy6tCyNBFZfpMWdvozbVPpewZSp/VKe03eFE6hvkU10zx2qsOxTMkoFjQnmX0folw1ele2
srl2p7VNvujOkt2niZy+16y+0LxJrZIftgbyD3KkKMN/1/oLMGPpNNoSHMpKXXxKyoFPNElOojz0
07r8WPs0tdFYz5M7c+llb+i6+CfqlaxopUOZfq/6cDg6c6s+SygRT25rNNJTJjfSV6Vqw2d1niJP
1ST1LCVVf5itSD5CdeXc2U5ekFVVVvRNyfLqrsybH32Xlm6jQ9jeKtaXVs4nV7GzJDrktj1A0Q0Y
+WnNpeldXQPRUaLKRpw31E4Q/cX3RczScpJYsd+CpvK0PjOe9QbxB1/pCkjykDaqvBhuWQTUBskN
lXl8kLPF+pEBGvCSLsJ04nwvG/g9OqmMYxc11FH3y3Yyo1MB6MH2Bt2JvhWtWX6w4xYpl1Qy5mPa
V0nuwZg4OIjPrctwRiuaYNeMYYbqJzQ0s2H9kqOBdv669MZR1ov1MVQy3YeewXkQeikvVlUWH0vU
1Xhyam7Ox6qWx/XZiMcFIGDR2dl3bdZb5+QkRSadHUjeTrGEJiDSoT+dOZUmL+7NvPRKPEPsabGV
o/gskefVg9x/zBqby9Kj5ISacjP8yJKxw5PEZnwMp5CQp2cyii1KvJ5hKo88xxZ0AzE6wZJspJ45
IO5dhw1xU1deHGlFPmepwkM/xGMwmhEkRoMe/qqzsnFO01wskV/kPd54YYcKjFxaRH9liSwdCrkd
PNVu1W/wrtRPirRabt8VNMsNRHE9A3qpBz2K9bdZt5jDUa0GufWgFIHZRnXigVduzTGDCqmrXdte
VtS9tPRAU/SbFSWTaw6Deky1Wj216RC+UVbD9uLCJt+t2GdUegmqFX79p9FKTc8pl85wjSVWJW+S
7TVg9dq4q+e8dwf+kRzlEP/qrnEYfzCcaSAbiK31yZAa86szQwzTm9x3VufZsNG6t3LU4MvMtvvV
zrL9OVlC+7Od9P0xj+fyLqtX9WuoZYj2kg880Xof/WGdpcc6DYtPUlj2WM1zyfTGRcsCREprn3jM
pcwXu3+XdfLXMp7z0ZMSfX6/qNpUnHtFGxH5Heze1QfjW1R2BQwOsRKTbSWhFvpaU3yph9HwzdU2
jvHixH4mq+PnOUm0H+bYwFZqLCWIHG6hYxXzozXIyuQaA/rUKQvf5IeW0UPL3RfFvVSVyoueDWrA
plp+lOVZv0eO+VsxpPnXIlKMwOCHDxo5zkgClfk+nbvZzaMuDoywV+4LVOq/oq0anUcnXb1lTOVP
8pNeW+Mpys3Cr8MivJsce7hfUGZxtVJufGtNwnvZbArDtbhO9M/j2p9XE24eyvv4gf+Q/c7oFai8
4Zji2KshrwSLZKzvJD3KD3KCq9Fza3i/1ppjeX0/2kj/ysoQzKGlsKXUjh8JdCsov3AxP0R9ZFmu
PcrRdz3t13v600gRlIW94A6yYcgObanNpa8OZQvpWqGS6s0SzTs9lb+PitENQeesynw3l01re2ZD
1uQ5erE8yHHCOxrN0ZNnY35CVrn+mkfRc4qTlg+RXRqeE9bsgxr2gi8bR9Ur5bX/qSZ59jKOcf6x
7pNk9LLswI0eTzVZ5HElU9Ndum/9o90b2oOSRyDm5RqZ4EKBpMQTBDCumYMOAW9YeIMzyU9OKIWn
uCsWT23MsfKqYhhrV1Lw+GlDEI9XxVRcpVtCr+un7L5uFOlzMauDZ8OE5KUTKbJp8z/4uSBCtIsU
yie9MtZ3LNxZJ8VI+9hvpjR60GY866zF0pMZy6GbVkt7cMaKkLsUhn5fmdrod7K4JkPDBGYeFelZ
V9PhLuyz1cO3zN/HJV3uHGuIP8O+n/01IiQdsKOvPMQsDbw14zZCMtqqnSc1TpKDqcXjyzj3vdBZ
q8GZkRmEVFBZ8kVSphn/PLRfDLmioZukM9VGFseKKzsFqLG5toyv2ZraD1UboQhXO+v31jLZMTcI
4F4e2UPjViiYnXS66sdaTrPDZHf9X5Vp1/dz3qLETPREOtLpO1GyzN0PvZy68NAtFCPKYsjfJmOd
HwcU3rljQDVNP9Rqial40nUnnoZz7jUt+iyDnZ89YHTyuROEjAM1aZCNeneSCHdPjpLYE4p1zY+S
Vp1vSBV7M5CnSm+iEESbby/28nmMQvuv0loLx6vr9XuTas9LoxqwFpvK5GdFmHBFBidF8AWGS/VB
6me2vbX3wC5Wk8NXshfr8hywZzCUQZHn6X27ZvMvIH+CgjBFeMhdHFxuCUUULlthxzhiaPkxRPvr
AyQHoeINALXPDMgT8XvGn+I8cp77UrFOVaY5wN7CqnscaCk9NNr6UanG4WESNZK9JEdrtrKnwWyA
zBiJ9SVmFoQvAkNmWW1xZ7RyfIfMdx4YTlm/HWbStEgu7C9pqX6BK6y6AwUbuYaUlx8Sx84f8Yz1
2Vqq9ryE1ep4UWbbP6t+qL2ykdYzb0z9UCU2ig6JOUNsnxTnQREUwazfaPZbZ9YgNXd4ZoGUpckU
DIVmedNqHcmOqF7agSvmiR/7id1LyXLzjqqxBn8HRqU3wiNkdM7oT2Nfn2L0VH8ZRjP9KGC24p6a
cpMdilCqCy/OGnIIcCHj6q4r0MUiSrWXsFLW3lsQAGYJJizl8mSQanw0pqVWfwx2tWhuKFm0wljV
Ml9WJ+He2+Re6n1iJVmgr0qZ+KaD5onqMkkJRzS6pQzZk1q2omct0sv5vaToaU6OubatyS4R+L4H
s8a9vcnaRi0nhM5gL+x9ei5qemimJQ6arjLy3E/atlYCM9Gp38uyVt7mfYRy8nHptF9DrCsoyaek
mKsfyXOOkmxWQ+S+h6S82QoCleEAo4Eic7sTPtEFqsxZ8GnYnvHDvCsPoV/fa7XXJO4a5AhLSC+v
N7hEv3HTC6LdyyDApFfH/timR19b1v+Qdh7LkSPZmn6Va7VHD7QYu90LhKSWyRQbGDOTCa01nn4+
Z9XtikCEETd7NmWVRjJOuMPhfvycX6SO6SuAxdWfKEpnJAcfBzhTQTsKIL7AQZfN8mQ1sSOGZChk
cyqXUv6/zfe/HcXE/RliK53+U0XKqMvroCT1ZPe/jrr7snwwlCXE0Zm6I5/uoI9KD8gGVnA8ktoe
U78keXi3pYFqAmqLNyT7rjyoFwPNcKGPPX5O87W/UPA8M4WUUXU6epTnYe7MWjX0BrIuLamoylqz
Q63xvrUq3l9vAaR5Or53l3JhCa3D/Zwjv+W6bVn3cLnyjqx3gFRYPCnNzziIVpa6NJmn684W8pqs
OjJEByz28WR6TlwovvDc6S+lu/KxXgWIn8h32m7AaS3d9ldLML/TSSQg90sVRregZYifH6zDxlT9
wJTQHKKsgpJWpH4JTfMO+se4sODPTCMrBDc+hUK7rMy7XqxOUAYT9z+1iTdSklzoPuAWyeaakjfX
WigtaV6dAkCRYzwIOHvDPKmW884j4J86bs2e6sa+WaQEn2nRiDigW5DjBm06B7jEid9rQ4gMmYjT
PJGCoyo4rYI914b9Itz0/DT+HW3WTa4CXe1Uz+eat/Nxfp4ulD3McXstuB3VSihlxAhhWRdLliZn
4wIUxieYcr86X5iqHZi+IUQ6gTCuQb1/T0yohgG109Fa65P9/PHGdaZXz6wKmBc9NzSz58pbsqI2
MpafyDS1NITSx+Y+we9KJzRqqP7Xboce6kKH5uyCOQg5azjEjaV7XEXg52VJ/YO9ub4cxszeJVmi
PA5Wk2wQCxlvMzK/q1CN6vXCkMWjOz5zQJoJsihCsGiAzTfSWLM9pbPx9/JuBFBAk910JXqoDoIH
xdtf+oP/58fwf/23/P7PD67/9d/8+0dejFXoB83sn/+6CX9UeZ3/av5b/Nm/f+34j/51V7xlT031
9tbcvBbz3zz6Qz7/r/jr1+b16B+brAmb8aF9q8bHt7pNmvcgfFPxm//bH/7X2/unPI/F2z//+JG3
WSM+zYc3+cdfP7r4+c8/MBA7mHnx+X/98PY15e+eX7PpNQvpxP75af/+k7fXuvnnH7r8D4g+KvK3
Gi0ixOzoo/Vv4ieq8w8NNBSqNCqMdrICHmCWV03wzz8k+R9C9pmmqXCYEaeRzZ/Vefv+Q0X5B61N
FEBxx6CZzIf88T+jP3pOfz+3/+IecZ9T76r5QuKjDhaKAf9RYV8TfUQFvT3g4Md7djbwKvZmXYos
cIoupDIxk23VohjwS5LCqr2hst/qbhFLk+0GA6aTrjUGCijxiWrCxkkMffhppTSl1n7Xm9pDKg+t
9FlPZUfaBE4Z9utOaVodQlBCVWubsZ2jHztZerNKKF3WD2pJHbxYTXlX4hPViDhaEmrJkyVFeu3a
SJ5S4+sxnh5RzW1sbeN4lfV9shwpv7ZJdegjOGOqla7ZRHp4NzS2Hv6qlDGRvpTl4Nv5ZUFGbZXr
euqt+NrUyjJ+SSl6KeuuV4zHdKQSu+qT2Kp2VTXGrdtIfveVHTptV0FpFtIqUDOaXW6Gpu+0Lc2W
Ws5oZU3rgtini16Mkea7XTnlT2k19CAgzdyhs+AMNa2OqayvVcm0LbcHNfS9o+AX7LiYZRtd1ib/
m1eO6Q9vVFuuBbgZ3mb5ZF0qwPM/CxCiuiqCOvnpAPz55GQyMTEylb5RR1efDW1S5R802CzHzZVB
7/jEsDZW+DePEPhatZq2Ud0rZFIw8emwqu1QbM3KKMarWrI7zFB7T/liyGH6yk0+Trg55LTQesvX
27sRUVbovUWfKy59AidiG5Eqfx36A7rDcGf3QcRukgZPkz116wJBkC3w1+Rzj8VOgqV4F97Enpbn
u1Gqis+VT1qwQTBZkSlwK41zJ9v92F+lfhJAvUuG7pvj9QnmuoqcDJey1yQv3pRSGa9jaGBbnSqn
T5kfycwbNdV6ZeU3WvUTS5+xufXZDj9JUR+pu0nvOoWv7cVvhTXE6bqJKT1tta7zn0LNktA3nqgA
+W6jx519ye1zVC8UNAuoPTaxA5W/lnpng8wvBxNzQj8g17DB8gJTt2jh1a3/jPtXNm7Vyh/KS0TC
/OkubnzVoNqlei+mV4jbuj1Nj3FQ1+p11Xjx+E2r2ybfj1I/BXtnbJWfsWENP0LVHAD5AQ821lkx
mLe509kPxgBoc5dLaJNfdt40Qr2eTCkJ6dwVdrlu01R5kIIqGO4tRR1oMnlKkm8pVBrkW2nhWW4V
9l11B/NYAu4Q2W2A+LSUG9RG82wwfppqmVmvQ9x6FD3jqgAGrcgF2Exdqu27wOmTz9D4FNwT85Su
RFABbnazkRrApvNszrVS0QftwqlpM22Vgj70TTT5TrJK7dKWNt2QOvZzr1bKhdObMrwBXy+1q0zt
AhJQGUMz6Vm20mzQ182kTaG5TsfOl8H46EpobeKwT4Rwti3JFzSP8bMP5Vb0Gvmq4cpPw6HdKEll
TS9qV0GvpksaVN2zz7FX6gay1pM6OZ+kXotLa1MhhmrGe6/nphy/oHCrKCs7NW0as/5YRhUXwSLG
NGzjK4Odfk784mYctKS6hRyrji9SEo/o3KBeYG6UuIrVrR3mvfKp8RTPfqyyrkHK3aJ+v6Yka7Y/
S45d9cKPu7z9Gsd12Lxq0xRbT8xLH19ohe7o9ypLdtxOoeM5G49OFQxFyXZ2pLtOtTbT3mi4vbfo
0u5k01eF7rdXDjvT8MraDdKuCm+mzKQON03BjZLEobPJtSzRXtoyCpurggWgvihjnXuuhWXHACAg
tcPLWB298rKfGgvFvM7Sq73d0hdyk8lzEK7opJzOSiWN36xJmsKvhcp3XTdRED/nEi7twHakCFEU
Hb+Y8VPolWG2HalOpWtnHEoqa6y0yvrRgF2IOn2VJlKt3CpYV4Z33ZTCUZH8vJco3lupMWyHju5z
A7XQKcA/TfQ23K6jS7envoOr+Apl0Un+5JmeT7c07azkylIq+ixGlln2j9DsfnpMKz1I3SgrKt9F
7A8NllQJ6gHu5FSqfgOvMDBWNlW/5FPeNQNSPlXzU8/svv1MOYWiD3NhZ6skc2Q0GSupai+S3urM
jdNFkvMtsIa+XQclFSQ23URposs8HntzNVVJ7xUrtet6zx1GtNgYSF9JaHO3QZL3pWtFnrLmkoQe
PVc95yt1ezsw3LSO7QZJ/FRy6lUt93nr2kXYBBf5YFXatmrUEfbp2IXjFwcbl+ZSDxJKr5ZWQ7SJ
BxXtvCnMZRc9QP3CsOKrKgT572pGtNZ62fscJ4A4Eq3od3RiL/pAurOjaa169otcgrkNxt7NpdL1
fWpbLZcLR6L/HAQbrarkfDMZwdCsfd6lYUcvSUZLNQ/L+9EcZOM16+LJWNVJ0Co7jDCi9AteKRnt
4TBMnyotSdRLUAlBvJP7bnC2UafE/qc29dL8uS1Tbdgy1zoVlrqf4OylrREgXpd2YO0aI7fjxymu
7Fu/oaG4ptReIVll1SiSlQB33C6K1ey77E+indwqNJHKW7g7Kw7WtZHlSIem7bqu290EFO01zZO3
Xi/v8rp2bpKpoyMpe4Hnhj26pvQ2x7Xdpbd+It3Hg/IG1Oa21+Rq26aDvoIQmn5x+mIdjhQ3t30U
7/mzYquljoxbbWXXq7L0bJzsdVgqbmDZoFUGD0CMUcFlawafWcMBYHLpj/L2eaI9XE/5wI3fajzZ
rRvOzDdfygPv2naGVl0z20Gzg+Mcd29KWUPvWvkyeAkpajdxJidyskJZiQZPVbbDDjZWR7W7Uk3v
En7uLg/Q9ryaaNMpuynCaNNwmpfAbCVlNeZNslNHuPzuUCVKvqmRwfC2IAB9Ct6VH/0SXiC0tQsk
72iS+ddlEVJ/9NOkDikfhTKtIq/o21WhtmN3BwAneTKSUn7p2JqwWhn1Nl2REbTi1faN4FX1i/zB
yiU1fEk1YyyGddL5vcoGk/bXZjUF5U6LR+myrLog2E29TQqk2J7cX/m8cVdZDxJhVY9O4lwhhdTX
+zRoA7Le3LfdIu90aR9mMb+iNmlLDYNdW92EkdO82YEMyqptayQ4FcT8kCVwIl1aNYAe4KQqowcv
VWon0CcOoIw7aFsIOh0k/n+l1kep9DyRFkm8zGUW/h9QXFkk2gfFj7wAzT+EI2YAnHaOtG/ybv9x
hOPyCqm6iIDkBmVkQnClPY4QB8yXEvUkndl0EQ4peBzwIlW3MJBjQOyfYWDGcVF+d1GYc2srUB6I
jmatW1Tec2BQf0itvWp77IpfPx6Q+MJ/X1L/JxIlKtCh5ClzqS1v0g0HKacWaWP89oyrxMsW7sEn
U8bVC0sXmEnUGhjPrCJlVdBcUpmxlFZEg0rb2aBACnMhyvsl6WgghMEHEctgFLZ4SDPw50B2ZftK
iP5OudZ3+CJv0hv5Xn5id5N25t7fKguw75NnNAs4q9xgEDeV6QSze5xuuMGBwaDJWT735ZJ42Kx2
wjOy8BMQzDHoKEjQzu+HdcSzqxFId5vttBWKzeEbORnUfMqkqEdYF0uUtdNHhg6Hgv6IjUg64kai
snLwHtGmphfXTlih9AFowGGvq+iupepCgUY5ufgyMB2sLtoG1GnoUh7HyZq0iADncj+7NHfFRXiF
0NvW/yRfSN/8625Tuaqb3USfyqth4dkdl4b+nNHDwLNnFyj+FHGlrUHO3UZysI6G0W3KK5SievvG
G/zVaKbuxy/auTk9DDm75MOqIC+sSRgNGohpfwMBq9eWaqSna/J4QmfbE3irKs4kOGV6b68n+4YL
5l5LLqcs33w8mlmV9HQGZ291kwP3CK0KISrhRq7tgzWJDXLvq+w2/7nM7j4uV56Gm9XyRrOTYr/p
a5c9AFntZJ2YpIsosUHqdFOcdj4e3smuyMLEBAUfDwN2EeDh44Upjb0UTRqnyJRQCYkudePl/y/A
7EGlmdwn0AC4SkRQ8rgSNdrCelPOrQX2Qgr0dDn0E8ZfasX22LYGNjzUPl3BNvDue6SRbyVnEyD3
LuRKjGw1QZGSFmKfW+uHoWevV2omQ0LRoXY157XBfahJADqb+cJDOhOFrRF1eerKKKIZYs0c7FJS
r3ZOM0Ykd6R5efkq1cmqnRb2qDMr4SjILKUY9aGczJG9t+uQM6yALem7j5fCmaXNBg+ZAFEBWl/z
89Fp9T501A6lWs9Z4Ruy67S7zOFiWSTky0vUnjOrgpYX7F1T6CeetG10xYwq4Kz4epiE8OVtYCsX
khF9T4NFHSLm//hEZlRUwJFM4FU6ObZKdYjaRogmys59F0DqGWGsKY8fz96Z8RwFmb1IWTAlljb2
yHWEoeyCXVFXY1smm0jSpt2oGU8fhzt3FgumF5666F5yQM6OrCbyhKYRbxWA2Z3dbOtP4afGVS7N
rX6lfvf99bJQ88kSJOdEA9fGF5mmLJ6Sx+scTWo9AfRGMqj2HfqW1rRrZM9Y2NFPJnIWZTawQZp8
Mlui6CDCqKlaj521avXgZSr9h48n8eTYF6GEyxRLXtTPZ6FyxbcKSyJNn8CH7eWi9e4HpbZA31Lc
a7jhrXpDq9zOaZdEUt/z89M1+ffjm+1MTY0fntSpFSqKxtb4nF52T+EGdeEf3sW0126Hff5NKG9D
k4jv/VV2GT6Z+k73Vv0ijVQ8tZNvAj3Foi1Gf2je7S6cqABCLrZnxdn2Un+b5OqDr+U7WNRPZhh+
HSgXgGm5tEptKVk+WVHsN/T8sOxUEKxGFel4RSXUaboksXPQEO2e/vBGThZ4dieraRZhtm36jhH5
kj9RWSid9dBcqFIArBx4cLGwP585BI6GMktVp0EBl+gnJYmBQpW1HjdwNTuct5b0ZWb6++8pyGGk
d6OTg+MmM6Wh9k2GBNRDWytefq1Lw5528SZp0ztDra7VQc9XrSxB+8jj7x+/M2cfmYV/MlomqJzN
TwltgudBnbWCofVl1F+iYIEmfvbz2aeR4NQNvDhnSyI1gzYL9LZyszB1o/ZVWVThPB+BLYzqriPO
u+NFlzWjZncmEWSIA07yqx3+g7MNWuffEcSiPHhCfV9pTmcAe7D1iJZOiGq5K00aPZ2x7JxHtY8D
fQFMcnadH4ScTds0jK2JhzHCwM13z6nXY6GtrO5xTJX1f/D8DwLNXqjIg/nS6LApy+rF8JnEagGq
cm4kbAdgVCCKstpnj6emml0GAcu7U6pNbz4V4MDTlCfVX3w8kpPdn63hMNDsKSUTBJdIYySW1V5n
3ZfO470tbxqgp16v7sYlnd7T/AoLM1tHhJ3SwKmYZikBIS6jGB7qlLqOlu7yRIbgvg8rze3jRVcF
cXgd7+vH4WbDMyqDVkzaAsDpunE9pZm2StLqCe5Ls46T8jWm8eD6XYSBY5rupECxN2aaDAvL5XRb
FN8CJj9S0mBZ5iWDJgJkTb85dmm4DC5MwOFFtVvMSeJ++vHx8zy9Sx+HEu/9wVvX1XCiiowBC38A
4Uti7JTNshzM6fZxHGa2PkEPGyFKt++16nWR/2jk5D+YMyoRGMdwLNOrnL3LBrwRu2owOmiqtN6G
nmDtOU1W7qasV9OFYKerkpsqko4qZTeUT43ZcDqKoh1te4Qday1wqWhJF0HpfI59a6/Vw6cu0hYO
kNOAPG/qe8ggoy8O5uf4MQ0DIH1IQKBhHAUqihxFmzRwjH06lRkXDbUuf0xZXS6k52eeGusMNBqo
tDNCYm1QFRyKIA9Kx7jrm34TOdWCxNe5EEIbAQYYGQ3c/uOB0fCDEIT5LjvjWxM/1TRQP17gZ2aO
KzQHr2Xa7CMCjXK4wLHDySajQNYm7jXeVU++MxUzcdNI3yRyL92OyriwRZ4f0r8j6rOMPyjgTtgx
W6Rdqo9SoV9wMO8/HtS7G9LxPgVPHliMA0aQrGIOyCqVFIg/3VmEWqQ7izoiQITRndbxJscFRhaX
Q1dfC8lK7WV6EC5t43O6Td7+g0SYL8Id3gZRAzhsXmyUPD3s9ZwjVEUQxMDHZLiUdhGyxksWQ6d7
4lGguc1o2rb9OLYEyuQnHPf2hQ3gelEl9nS1HEeZXW4q2SNN7CgdVV+Ce/W1epqugi16i8qu20yY
ITY3UGXH786Fufn4iZ4uGgKjZSxwS0JHebZMPViskHXGws1oybW+vLLNhTft7AT+HWG+LHsH4m1Y
ECEdJE1URFrucG2RjOUG+bswW3jvzpT02SNloeVoYwuqO7OcJ9fKIRskKuzCxlJyKfrddVcAdNz6
utv5T0sY8XPDOww3m8C6GKZEdagnlf1r6Y3Qe/AkbPuFqtXCqKghHG8nbZ03dQAHC2ub4kLFLsi7
sG76tbaSXXW/rMJ5blkcHjTi5wfHc+RRdbZsDpp8sD/Lo7aXJev191ce5VJhjydAdvIs5bHttGqy
iq0kj+uLQbNBii3V+s6NgkVNFZP9l3LmbBSGpFlJX4msSo13PphWVwqmpTP5zALAbob2kXAkQHxd
vNoHU5XBNWkk0wLsBDLE9yyAPfmNndII/u35gonAlwREaFNNmsXRoxRCcIuGARCsW6OJL6XOXLgW
n2bzcB/pUyLmJCQc57mM1TrJkIvaqNmtx+x7Zz2k41OvL7EezlyKj+PMXlH6fX5Cy7B20wlXr25Y
e1HjFoOGzxYFzWJL/xm6MTX6359BE7cSoC2i2zuvwgEj8oGDT7ileMmjPkR7K80fPg5xek0xRKsX
bKhq26xusVgOFsOowQaGV4NjGHAIL3j2IIobeQa3zUQ/QF7hFbdw6p+eHCDm2b+BManvLdPjiOyD
feibnPqORu9fnbggPfgyN/L6fvSePx7dzK1CVDPQkrJlCnCykMSUZ5ud0thGb0ALcBFkmX4M63hy
y8vwIbyB0GTqm/I+2RQ3yW76/fqpUNDlAkgzkzr0fGH61WAXRSfwnSgel4/VO76+/jLQ7MMh+Hu2
W+plnj5H/HQYJ1kvInHmXN28gAxh9j59t9yi/xwkJUZSxvCMHOhLNMioOZQJfYpo3H48wacbFl7w
CjsitEDR+daOH6Y3ZGFMFY8WauusLTNzcyqaH4c49wxVVgVNKoFwPmEqNFlaSnUv45sN0vO1u9eu
pFurwlugwSQx/ap8ih7aq/jzx1HPzKcKKhqNJSHUhW718cDI59HbnVJ63YOqraZeorqiWleSl1zL
KCK5SFzlmzGuF+bzdEMDGW2bwtgTnAIWY8dh6wR4VizjR5PDP+79i6Z68ePvSrvU+Tuzo8HOBIXD
ScZt4sR5Ls1ULfYmAo2X9qWyb67Saxvx+/8F9UPlKx9n4EQyBJ1LBENneTakMhqdeiSScte/CLl2
8yv7tdu9CleRJXVTXUzQPBoGZ6K0h1vRSYHP66xmLO02dRVwYvZN2g+D/5P6e2Ve14k0RRs4kp7q
8twBOOaxLOOtm6MWrrYhEtOxkiKTNBR92e/CpqDEWbeOJb3AUI3lay8xm2FdaT6ELS+tdKBXEHHD
jdVp5uQWWhmV+zaLbf2irXldtggyG8GKTy7vJ7Ca+ZeWF1iDpG03Pzp9KqhADnqj3GtFuJpMb2sW
1q4z7d0oRJee5TJQx22NC8VALTEvcJihWzPB+LWodVSZPeImPVVOsZD+nrzSnKSivIjrE0Z+XDiP
n1eeGmneR3Q1IdG3/pslLeyNJ+mHOKkRXiT1QIeLBOH487VJH606AsFi1BtbhX/vQLv+7TricRBn
ln2WtY2JTU8iVUXhRUJFGRxaayzsTAsjcWZ3oKKewFrGjKRs7V0crLvxmRvD+uON6PRNnQ1FvF8H
J7Q0AimMSrGzT4G/0RyUMetkdI3YAWanvIBefYrCKllPnQmnwlvYkE7767Pwsx0Jpr3WVgMp1p9C
lvlN8excRVtngyXdo2SvhGGGv+2W+vpLcztbhVGlplnl0S4u0q0fhUjDfEmjhdzn3EqHqwhSHb7M
qbYd0MC6tnpmdjIeFaj2RposrJCTCBwSbH3YB9KAoqUxO0WaAPq30kLQN+obgVeZ1CUI3ZlsCpqZ
oJFqQqh6fmAggNIkdQ/CVWkuQUxu+ybeq2mx8ozpUgXa9PFiPHkqjAdwIBRPAAmntcOomHrNSxlP
1qoX9oQ8QxeurEpdWPNLYWbpNuIKFhI4ZBND5JRbBTmmT2YTp4ghNOXSBJ4+Iow+RW3S4ZjiHJzd
UlAAHe3SCenSwmNpTdNNy93Hk3b6iCzsXihSQzaGkz2H7LWZhRnb2FJPCJ4H37lU9bdx+BWVKGvg
/PpxrDPJEsEEyILOs0X5czYco+kdI+tG8bpqW+PaQ0fjU/GZVu/ac7vb+EsUozm/JGx6ZoSiwktL
hc3idJkrrY8YYMkijPyXFImw3klc2ZpWyEq4rVcsrI4zT0wQV8mTqP7QV54dIJytTogkIffKQfkc
xOpDJ/n3C9MoNtXjNIL8AVwUbQWQticam5Ux5aXjKwUCpuMm+hF/s9fI0W3A+9/I8qIxpfjG82gW
/SjMG9i/MQg63uJ7J+duKZIxwcWtd9JG2wX737WK5DLE0yGFZpvASk8wNo/DDH2dtLUHmG1EIUCm
uJAFSy5HJ/krIeCqIFpuUA1Hj+E4hORYehZpokaCfJgZJEgdXLdJsSry3wZfiUgQbW0bgQD6ubNz
yVABkA8eZc4OmDpSa/HzOIzoHw/e0tXq9J2ahRIL8uAEdlrU+TybF9hw7Qcdj9J1+q3DrLnDqDeO
3OlV3/vrpagne+As6GxNWD1cocRp4AMVzqoywrWVjeSY8v7jlX4+DA0aHU3UUzFZGwoRBEzCREp7
qVbWZ4DSW71fBBSd5OXvw/k7jnjhDuaQTrVTgioXNkpIiKob4Q7nvGJZuoXXd+Ov9cePx3WK3JwF
nK2PLqYCVnTkLX/aKiBJgEtUgWuTCkh6UQ/+7PAOkubZ8GIg/7Hd8mrl+RPSWasQf4USVBuYnyR/
No391H2OOhsqtrZvTfky0Bc2xbMv3sEXmA23aayoR4IscePOvi8d82py0HySndUUmwtL5h03c7Rd
IVxBt0u4mAmVkROPVkmukowTGoUn1+RQ3qorVGFNYXS/19f+hXKp+ztUQ7HDXHorzgzzKPRsmJnj
dYVlRyQevnET55/N4FNrPwLsu/h4+ZyNQ8UBnLGwy55fgnw/zccxpqHXOZe1I687qAMyxLFG+vVx
oJOtX8zlQaDZax6Fca56HoGUhqqO6xlwfTpFTZ4aPfFfxn6okQo12zvHqJ2vxRBYCwimc+8JeHuc
1GkrQo+Ynz1OKRsFzpRAdGHfXBQ4C0grCYE017hU10BnFyb2zH5DgoI+Ai4dom8v5uNgH4Bo1XSh
wgMs83tbLdaeclXn1vbjST2FLzKrmsCbQcegU2SLx3sQJdb7SR4jVuh4iVvCWvvsXXjX0Yu+5TKx
RpcodZcAEWfHBbAVODXdZ6C6xxHlMQs5Fu3MDSE1p71yaQf3Ran+/t2cQroioK2iW+TMZs9MtXys
lQQtU7VzM1UNVhUn/Wph9s5sZoyDojN1IaC61uy8w0d4rEOTrdP7ViFDCtpB2mSfs32zqS/8Lzij
7j4OeJI+8rQO483eAUltWi9Ak9Y1ETItO4hv8ibQbwxBAM+WbE9OCnuzYLOl4TcDqlSyOBcmJHFk
KOC/bMRxgynf+HnpDt3CghefN98sDRjNMpSt97rU8cIoCxBnHA0FtFHb7SA407/coLC1ztJo4V1W
T7JWMTaqzgCeySQxiDuOlQ9mbwD/ghz0BE3f2NY38k35pg67XneFuQtcz1201/fjFWKisrdK1yil
LWuSn3sXDr/GbP1kOuKB7J6Jq6gh9VNIm3HwYDTywlt+btlwfReYBVSHTi7XyLyNWZ0VpLMqvbhI
zddaMPQrKVM2odQighf+JwHRyqEETRsfN6/j6bVjC3fNKgcUPdgXnpJuPXA6unLtS9FtOPkLx6yY
pfnCQTKDF536ugPC/DhaDNozg8dJn8T7FFqf+uHnx2/duYVpv3sm4HSFDNBssUhG7FVOC26914vS
TW2Ja32CBCxHkdmWGxlVyYWN5dyIbJpNXLPfO0CzopzUyiMyzqTsUmGnWxkp82Qr2YOcLMzcuYVB
25GTm5u9hobJ8cxxZ2zKaYJKb9hIcZtSJbudnt9NRf/aNfmm1Lt+AVZ6rkqGnBf1TJM6kkzF5zjk
JID0JTPm+ula/sWuOazNF25yqx9Jv7YqlPcornc3WG38/pxyEsBxcGhUiJV5HDgNkfSPZepkdmJs
sjpy0+q3+8V0cfE+FeUewQmY37eNoQVwqFB9mUr5uUMr04TiTOlsoRp37tDmwwFCUI4BJTOHa4c0
WToL4QQy9uA5IPnYiwmUL/LrqlxJO2O17I99ZkUSEjAVbTo6knN0UCF7mdpL5Akc6S6KYiDulk7T
M5sh13oc5IWEGFJlswfkVLoPOh60bmiHbLq+Ge2npn8I0kZaOGnOnGxEQloHPS9Mw+ZrMApStYoR
03aTodoUDslPrG11BbHB0qiu26Z9YFd2P95ETpkGLA4Qb2Qk2jmpPrAMashHU2hfx7f2iIm7Q4Ll
43yho9bsJj+F/hU+A9e+vtL1DYZcr8j3oLa+XXJ1OjvRFCYtSqFUc+f75QAzewpBT0DA2STpF117
U83nj0d7rhJAk/PvGGJPPcgrncCYfPC8wNNfgMbVD9Zn/yGESOE/Ny/KJl4nxrrfL0HHzj1XE3EF
FJUELm++nbUlSh59HVWu1lfXiXNTxOlNWDxHyp1ZWWg+qAvr6NxmBl3i74CzyyzA/w6VGAJ6N9Fz
chG/VBSlhG8l8ifGQ7cJ9sNO3msLYc89v8Oos/MIlT2E3N/t47sc58OBkkdnh3eBGiwcD0uBxKZw
8BCDGlGeyuDoFgo8bXkdIbVgorrz8Vo5HwWQmv5O2pvj/XojSMs+gbFFE3nVZ9N1k/3oh3jh4FmI
Mgf7qUhR+LBGAftVxfjQ4mGRow2zzuhXLiQ/p51V3nTyEfItkhIhNXY8bYqS6WMdJ2Tpfdj213kQ
Voj1Bvh1QlGFoHZVa3iuIL9jNtmV4ivOl7HrnM/q5CnyhZNamrwlMWgoGUwpMjSKhUfMOvEKx/+E
dn9/XeSG3G7lQi7ynT0ZxriSJ5mbGk02xDLLMOwfelWpvU05pMYLKtmRRdfUau21ihRksUqzNESo
I6JFqqLGgExV0SBxUqE8gxgdB4+yyZQBCX5ZLUnFgxiUGM1ZJ+D3AeU9ok1j99vKTzy0Q/xKDRGO
kewbw56Qy/14bZymXhowDWwXKfaaoNZmZ0Ja9djC+igtZaiOFd6EKQUiyqq5U1t/YYM+eZktWgEo
qSJAS2351LI3q0pTbjMtfW8IpK+OG6zyS//SQVP4mYomHrRC0mb3u/fheVixqR28ZKyQMa0NNXVL
09o4wfhQmd0lh9KXj2fy3AF+uChnYTwQczouzuhHG070C2O58EtQx8Pjx1HOvmXUs2moYB9FInQ8
GH30E/xfpsoNYwRVvlH2dsGV/34M3gFeF4GYIyE5jtFwNbDLGPWWStd/QbfZQ6mzXdWQl47sc1N2
GGg2ZQaoPIm6KKnqrxw/Vn0KFnaKkyVHn4HrBHUKw4bBRZHweCilopadWQuxdzMxcH8rKy2nEore
zNoLpRFTbwuVgJe8bgbnOVd6pX/q8jKadlmIQRT4cz98HuNA6fZRqpnfnTyMslfVC31jNQzSEPzm
zM+XqnP8dSNsOjwt5A1ph7sGfSUAsm4Sff/48c5nfRbEns1JllqGpBoRAqiIukPKgeKGrNiSR+N8
oaLVgQezUDnRSTgpQx0PZfBx4plUdlen1Kgy0Kp1KyVV902Gm9XvDoirFfpiPGmOOG4gx6ESIxIG
m1bK1Up7zLqMK0+WL3FV5jc5ixqGLZCqlCjh+MzvqIMzJvlo0wi2PSn75LVjspblWP5Z+t7Kqh3X
h3+5MK7TKTwOKR7kwcbFVRnubIZDkReMd0NMN8lr/K+Gky/EEa/Z4fV+PrTZo6rLDruZgeO052YV
W3hgOf21oSKD3uJhY3g/m7peOHbEV/8o5Cx7Na0kyOtSAsEqoaFooCW3dFU8HwF2P8Ae/ju3Jhx7
Wc9xG2NQ9XcVHD0eXbq2+/2FZwsFgb9izLJTs+yG0lPjwlWjfjepxY88C14+DnGyg70/HPZWUN5/
8gyOF4FnpE3UF2JLgCjIRbS4S3fedXdFgdBZGQ/SLrmEdKkiGr4wuHMLnoYK3VlY4+BSZpkBEjiS
OjW0zxMDkBqiI16Me1aw8r19N8oLucGZpQ4pW5TIyW+UE/mPFDvBOpRs6nRobA1pucqSy3iRV3Ry
aWIy6QYDS+VM4B48XxQFJMgaYrjoxA3r/rZGjQ0Lqi0iqdc5+FtuTborXy1dB09wUyKsUC8QMECK
8vOyRadaoaQk7IX6TvpSbNMdTjbr6aVBZfrj1XJuGg8CzY87vC/MXJdJfSu7+lSlFmZHVX3VjtES
9eWkQiKGRFEeHLNQLeK+fbwsWyP0Y3pAwq+23wQX3drYKnv164DbaPKocqdeWo7vbO/ZlqFT9GGD
F2iIEx/ZzknGLrY5tkTE7iJ/iJjIaGts441QDP9/7H3Jct24tuWvVNSc+diBTUVFDdicTjrqJUue
MGRLJkGQAMEGIPH1tei8kdc6Uljh+6ZvkoPMtHEAotl77bXXsm8byE6BQw2aSZXoM7n7/dKeBso/
JwwSBpjiNhhUP7/xL5dxDW1rjXJRB34/v4Un2g4WGAcTexdN2H8CP31wdfmgUf0z1MnJ6+CaFgcT
GsLGKcxg5Jf45rOYeA0k3i3mL0Oc3FywiKPLGGGI3uY3yi4ubTdMFhXCuG/eqpjdwzA6gz7lJ9f+
x9sGsAVIW1BEeRdaEgdigTBIakFGt1N5w7P6Er3By+WU+Zt+2xxjkn421Y/OBJrU/xnyJMhkUViE
TQR1+QrZjcuCKgvQi5YYMXzSAfK+z2gNNleySYjNssp4vT0T2pJqmkoFFVOaQNi2PSw5aejzyO/g
zpKgdesQ2Wdeu7Pj7/anSf7pFwXU5Njo2gLxDjcA6hBvBy+Kull8C+BuMEGjNywfUTXok2Uau41m
9OCBgZd5Pbx2SBN9FmWvh/39bvr3Ep+MHdE5rFE8xrUDW3g/nbY17KtJHl97aZ1Y+/DlPziKoP6B
oLRqtPz8Dr8cReqOhPA1oYvGEYrcZON7xT1cGnc9F3/+CPpA8WJsoLVx4xTT1i2sYNsGpz6C598A
IQB5Bq3UxC2Cjat//H5a3nroTpcRjuaosaAsHeKZevsJfTgS4eZZCWsH2Ek9o2iWljm9H+6jLD5C
7XY7HaN99dA8eIciwR2bNWmXVXdo/clYJjb9ffWKnOHT1+t0Z2EzgywDgWDUylcSwhoo/LLcPRIl
3QcQ1LTGtD6Pq3vebJY8SOU2gI7x3oGJTLPicc0DfwZtP/nzjrqfvwAaxTCu+akyeXJbMQZnntHF
L6gh9l2ur1rw+Pu1/yDYAWdw5VxifmjlPMmJgmEhWq6ypWN3HXePjiPAQvqmpnu44H7ykHxwu4cQ
4cGCol0FnZYnLyeDjrvNCDDbELg4q36M1mfB1AdP1ZsR1l/wywezwUlsKwuNB6snsQOa7L0zu/fc
is2XiP0pWIBvA4N1G9pWaOQH0eFk03aA4OQUwsdxNHARVH3xJYan5EaXzmfX60fTWuuDHuqeCIdP
r1f4OjX1BFV4OLtA+QW0reLOuZmLVKUajFJYM71W99VR/6mM4DpBpLJhBBkVoFaniewE+/geWng1
NB2mKmmX8MBsfL0x9q5+vwc/2hi/DrTO/5fPJsoa4u8TGkBMD1A7tOJk0LA5//NBAB2hKuF4sBs6
PcyDkDO1qrFJ6qgAyjCmEfLL3w/x0SO/lufQ6O6CxeOfZg4CfSJK9XD11GmxNSrlG7VzL6FrfwlX
ZFi6kDoRX34/5kdrh6OLG8pF5RE39tu1W7BuMMPBkFHRphacItvpE7WWD25BTOqfEU41wXjYdNq1
yhrte2pTW8VRkO8Wbr22fKyIAx4PfCjRRvMfTAuFNKi5wc/kXUukD39VeB+DIQGrwiME3RNWfBbJ
f7hyPyWIwAtZiVBvV06HEHSHtDtWTldB3loQJiBe+Zlo1LvYCKcIud3arQwbKJylE4zBgz+FU7iI
wqxdcChYRg9wod3xXbsHE8pJ7C/On/J/f44InUIfsfq6L062BASWwR21MeLowo2bG3bmF/M2DNVj
MTnFJ8WPD94PpK0r+3cdC+ZTb1exZ0EJi9se0DaBqxowWehSsTEGh6dIzfCnAr8/p4Znas28wG8+
LeQG2iLSRHg+cCOe85JdcO7soG59+/vd91G6jLbRf49z8u62qK640KpfAxKyMTKnh3Yb5k2ybJaM
Qwu3Ytnw5TNe5Qfx+tpCDdQBb2OA3tWTpbQrSXHLonwD80Ok1NdiqkZUR/jmk9l9sPMBoRMUjTEU
TsDJQA6dZlv6P8EAswkOQId3kDHLNGR+3cROPmeMviNFrd8NchtgvoPK9l54QwOOVv6qRsvPzbm3
i66abxAM8vdFnazENvg372H1uGGb5t6DEfmLPoTn1f3vp/3BrAHrQ7ILaClA8VNwHy85DATo0iSz
VT2HBh2dkn62b96PAVhgbYKHiiL6Hk87gSzDUC2zEa8t15DW361mg5b1qGBlt0at1Wt87pNPDuCH
Q+KBxtFD8PyOcYBGFFTDVxGogV+hSzedPovOPwBxMCkUyqAGRyCuY58chqa34KBoMClI5h9YOF+G
fZc5oXU2l6sjcNA/jjDFkHCxTgYX3Jvff7YPcMC3w5+EjbTkTewz1EoEQDLwGOAwZB3N+dqiMW3q
G5vc9OJsycCjyz7LoN8HXm+HXtf+l8AELFN/FIGBzwNa+2YLtVM4SRDEQ0H6+0m+P/pvBzp5JLpF
VMbzIZXasylbrB1s3FNL/3H8/XaQkzDLCFILB3R8lIdrmei5qVariZvfz8R5Hy68HeUkaaqCfuah
FdVJzDbTwyqlIo5WCheJu/AYXRUvJF82M+4ZhU6vM6g3/H74d6dhbWbFlbaqvuH8nYbK0H0HKV5B
zhbFbomWDXILasBnFZHPBjk5EGIuLVIMiBwcn21Vl7WW2f5+Gu8W0UXG6YOaDaLjB5yoUgaiglnW
vxo+D1AN3fgbe/cZtPhu22EY9MMhgYGNAQKGkxAorlxHQFGlTSBOBAujvn0tbXKnPKfLfz+fD1Zs
RRJQogJ0CqDoZH/DzoaLEfq5iRZkSiFlhWrSaB7+g0GAQKE9EtotuITfntbGg6cQHCyA29vg6UgH
Gr0VBPD+fBBEcj+fTyAVp1HjEFr20sQzRKM4uLzsvgaP6vcjvLt08FF+HeFkd40I6S0+4rr1wWK3
IJvB4qOCiUf16UgffZVfRzq5WSEKZ9D1IDAXBqx8VElAPtNSeBcenkxm/Qm/3KB0qEsQwmALXcV7
0nfbOdxwJ0K97Raid9nvF+6j3Qy9jxgaGKu89anxLvcUiSeBdjpKzkywI/xQ/GlfPtAFxBD/HuJk
Oj1lbjlaMKuqalPM+VBV/HxBlezT5omP1m2dCIR10GsDpcy361YXsbE5rWu0u6nMt/IA3gsbg86e
+jnwcv9SZ3bm7kIFd8fPLoUPh0axAaIiYGUCk3s7dIPyV1czPBNwyGMlimBV+x2HKdyCkjTkXtQF
e1bSr//Bt/tl0JNN75Gmo3ONrVgCgBqdIIVdHxTWq0+2yEdnC4Hvyh9Btw2k6N7Obahh745510nY
GXI7MmAuiYyG4hFORKpKvMm4n5zmdUe8gTbXHbN2oK/CoKBcn8Tas3FoSX2JTEK3qdfDL+az0sL7
EfDXAjWNUL9bGa4nz7qONDoabARHSHK/TBX0D/voszvp/dECs3SlHntr3QtQ+9t1awuJhwHtbYmB
XXekLwsNa7/P2qA+GAS5D/o0gM5gGqdpSS/s0jFiTe6Ut7GLF4+zjKlPsKb3qd1aXfr3KKeVwqCc
KaMMowTXMPCqX9C+AyZstWvBrUR6dx7Oe5ZBIXP7+w3+wVdCb+eK3UOEAB6gJ/sAP0mHM8j2CV3Q
8jtv0NiW/36E93t7Lcaj9ylAYwQg1pMjNMNdDiEF8EibuWTvS6gfpTakCIA56X75Wg1u+JmCzUdf
7NchTx6QoVsgleYBpWkq8qPwVt6QmQ+Rr8c/jY/x0X4daF3dX54Rbc++X4QEfKlhgVZkRF/h/Rgn
lHqfZFPvs42TkdYp/zKSFZdiKCZ8J/tAdz06F0Q6nkN985Jux3x87i+aPNR7ffZZ8v/OoAZY8psp
nhxj2vct473zd8gXfmsP041fps5uWg5WSlN742ZKwBx0HziwcPzj3rl1eHhN4SrBPYXS9smnrJAb
RDjciGlx6Yb0azE+iWL8ZIt+dAiQkEK+D77hgDhOFheMui4UrMcLHXpfGtSS09Lrvv3+GLwPnTGR
X8Y4WUffUbip3L5JSvmw8ilw3aRdEG3c4AtBZaAPINNB0QXw3xv15IKs23ByJujeJkvZXbid/bUg
9LpWdjYb6yhBhAUmlnfms/arjxYUrTzIzvFQIxg9GbZtJ8qcAdjs5DV3nXaqRCzkM+TcWV/8t2+Y
BySWrGKjqMLh+n97JpQIa1GodZTUbPhL46dD2rqbloIZk1b5f3KrEAjDe+jVWzkWJ1el1swNuxJx
XDhszT78Wrd/b8P/8a/+3/hMv+zbd/7V9+Uzf3l+4169/oG/3as98hcOP4JNZDUedFLWdf/HvRp9
qD5SUhREAUyul+a/3Kv9v9ZbA5yGFe1C0O3i3vjHu/ovSBqibQ4+7OjTg0Kk8yfe1TDtONmGkK/G
uUb0hr4/ZManGq0aacTgBvFNFZYk3A1wk25SG8aWGp6SpLxwFb2tBIQN4mniaPWElek5COfygtSz
c1eGk09TkJWWTeDyaTv70XQlltm9KyYZ7ZV2y9xaxjjrrVblrTMW0TnRzhGOiPxMBBACSy2w7HXC
5ho4zYAq4w+374ZrD14mKRxRyd70iu8CRvkNFss+6HnFWkTBlEmo4uXdYHfrDV4WvUn8xSJfRBd6
UCd04QtMYk3x33x55ACDLuAJVs4w7vSNPAebq2tF3knVyNdaSNsC/cbx4QOr4H86Gh/aWvBCtBIW
uL2/rYquc51UNKNcbsFojrozEi5+Viy6UPAVnWt4zkLL7xKWIBSsl8h9thY3zkwwowpSjLWdCqHb
H70i7UaiF+GqlFTe2b0L0jA2z/xigSGXdK6py7zmDvtellDEhjPmAQ5rue4k3eJqN08zXJB3uo2r
rLOaeRfZDA6NA2c514v3jY+2eJ2oiaYEim7td6vtnFebWEol8CrrYV5f8RChDHzDaXCB0HOCWbXc
L6Snl1jX/ryahXmpi6K4Qv+FWpLAKcIhHasxbjNibHaAcW2Hf+ERg23iuzMkzno8SQmQVFxlrq1r
nrdDZ+/C1fT2GBIiea4sw+Gvh3qks4FfnH7GD5r2jFTwf3UGKyukGO0MNsqO3ogSde7EgcXAzhXU
K7DlVDttnYD6t4NArrGFQbEqnnqHzm4Cg972vK2jCizGBsXcgw2Tj+qlZEV53ixNe4CHsk54R9AJ
Z/ElgOV6pZp9wEZn3ISL7jeDG6MPXCp3Devq6zEIhi9jWIZx7sq2+apmba77jsPxGlJISGQkVEsO
dtnD4trl7LJsB5F0AQGMACtmUySs9dh5H0JuL2GiZ04iQ2nK1G2spstcePRspImHSw1YuM96HHOw
zfCb0VrvL+YcpB/6uAwBvx+jptkUPlLirefN/pwpieOTYL72zsAr+qJm4/IEj1yzc6A1HqQzClRP
cIPvIdPu0UM0Q/Av1SIYX7oYcn3oHraCIsMkq9z3eehi2xj6lbVTg04UEZZO1nJUrJOGG33VlS3f
0LFfvUTjgKW1tMWDvwg7QzFWnHljB6s4LXZ1yc7F4Hx3HIA3Sx/OsJeHRXmXIFoHjcNqNK+SxuX1
NtIwKIKqLGEahWgdXfSuSwFdxRbsmoGaSgcwrRl+cFipXtPJb3bcq1FO6LhzVVFBntTUimMT2/JH
M1v0JRpGDbwz5hXN1RCoO94p9wYs3cr2sjaeuOnymKPkNKarRyq/sYJejZvOmnr7yZvxcS88TgKS
la1siJW4OjDTvqQwn0WlWZLz1nX7LYtnCpAIIqRdNhA1sKNnlmILo2Sa1IWyNyN85mFcq7swh9jS
nKoxfLTiwi136FaPbsnsohVLWUXcv0CwkZ3hRrIyb1xgoQKKt9qZSZFjiMb961YAZ81Iw9mmIrbR
yYKgEj1Jlg7BE2iEP+UEanV8q+lCD5ox/l1GjYAtl2PF8g524AU8GM3itefNBLHNvQoJrGVxqnZL
Q/pdqS0f7eOWMalgvL30IheasR34FiqNxKx3gy41NqAjHig8+uwGsxGy0P0FozAuLQcZ5HC/lTka
ne3bWqP0k+DYIqjvvQFEMWnbOo3DcQvT2nSgT4M8xlM9IBFcSxhWkNkDfWhqjBMj4oklLosvpZU5
aIVLYCj7yq3bOvjSw9pZqoMGmtDI7jCK12pRwJxlQK5liajTkVWAvduH9V08e+zOWkq00VLjvMSz
U8CcvpqeFsngzDE2aWjhq+c1mPZdzoImfqB21z+SkYCxEPbOfI0/krbBMCdd3WCnKMPb885Cu1Hq
k766kItoy6yTIUpNZYW2pqIj1bUnmzHRVuTvOrvqzhk0f8FmIth36HgK0Pq1GNj0tWgmSSSKtxGW
/xG3a3wVLvXopwyqCTmeO3hUhbzAP23qQfiiYkbd1BaPvlIwt59K/KgRxohbHzvkB0oM8yP8gMmr
GUiQqrIvL1htR19V1BmwFODvnrjuHfEGtKDaZQr3ZBwzyH8+8LCNeFbV8FpM+RjBod1m+qWP++bQ
Cxp1264i4wWXMXoCOvh8pyrG8mU+dMLsVLm8sjbOOC4/IhFWfrdTKnAuuxaSK9ugGP19CeklnjqW
E6kzd1kqulfMqSB0EQ6CbOAPCkByaggUe/qY+V0CFeb2xq5CKqFnvgzf7Lihl3EgwcDVZsHOZBs2
q6RxQLVXjpoTQXv7zB65htP2wJ4mo9gtJaHKGkmbvOes/T4pWW3xCMK/xBZ64/Wy38q24jk0WRSu
21l9bWAud5DcC/N2LsbreZjsJ+029hNh2P7uWDOQKeHBDHPnOfER9yc2PPY6+MuYOG9CY28XBXmE
rlDV1nYjyHKpokuWKEYAY/s8c61+3IBvDAIH1eivC1c7arjJp8G81BnYYGy3CKvOBNTC80VwlQ1M
gG1H1sZ65pnnYZY8lYqwNBp9k1dVPOeC22tZyTS7su57fIxpPvcWe0hqr4N4Qh+bSxBwvk+hu56+
Cb7Vph3OC7ehF5UzRelk0fmbDmo7p538HrVhgPkQZxs2ZZHNbgU1ZWrCV7F47pZ2Fr0htTcgdJKj
eKotxz3Mrl6CjI8VmCjSr89iBtJ5Fahd5Ewbq5OP2pn9Y42YB/P028t55vI8bqCZd3Rms9BNMbKI
vdohN4+DYsNhgeTsHQyp2/OQVmbjd76JVmlaawFaDmdrzoe2TGjrov8SXuL1jU9DkkFjBAZzQxVB
k2IKpXtR+eUMC3YKhdCvIxnUDp703peOtvVWDH1znIxwzitnjF6gawHDlCZobzzG5JNNFMtQnSFP
Ix/UDxi6F85mwmNz15eKeAn6+rhO+lECdEGTEM84c4NvglE7Ry8Pnl9JTZEv9TLskWxDbodMJSj+
+D0m15IPz4tb4JuBvs+OS13BrEU13LmUjWxza5j1deQ0gU4MdcyYo/OoK3IzIbjNvICBDdZ1paeT
lhfkolom54zgHr8f4MyclpqGZ2JQ9X3PRJF6WK0+mWppXVbUr+66luE9iX2ojTlREyTINwfn72T8
f/I75HdIiv7r//3f7/P/KV/Fu/wOrTBIL57/1+Z5EG+zPPyxv7M89681dUJ0BK1D3PPx6qDwd5Zn
kb9WTxSE8FBrWtv3V5mqf6V5DnLDCKxj6HOCw4Q/hP/0rzQv/stHOhauuBH4JGjVCf8ky4NYzpss
D41zP7EM4Bk4EhFA5xOor2EV1Fqlm4ZaNKkzKmkulNeiDbMqBo+kUx+ARlKH0jrz68IDMTeaZ42X
i8gXJi3Rpl0xuHVelMVlgB6yH7Cn9w4Irb09cefBSdspGNHL4BTlFx1M7otTBvM3v63Nd4ewaN5N
wPNzOM6PYQpit8EAsE0945Fm156v2zmlMADQaKWcnQMpStvAOZEQYHWtlared5/CZY42CH/CMRnq
udUZdzr7eplhJJDJwUcLkwKdKrNceS6nLt67qjXHGlwtnneIgbaOic1rUdtz7kO2VORNHThbdGwO
V6Zz5aOIQLJIvI6HN63vlFeNLGCDQR3wrQq3JgvcKhbyrW/hqUbK0NsPJNLyajAzP47c7ul1D41s
KONNUll4CDyE3CStOaTjpkHROvW4DlJvqh2V6bKNH93aj+Zvw4CL2BqkfenVyA8gt2yX9sVQINkq
lvlq6SDfth9x1yWkX7onGKTvRO2hRNo3M1IbtwkuQ20th3Kk5tIdRQXxMY/PFw2ulsSS7XKAqMND
qLnLDn3fw0kCmzQhKkaHkoBtRQD6BVq1u6Hdh6r09vgQw+WMLvcqWYmCz97SNeD7uw3b9ohM4C1v
E8hm0dlKseZePllNv7X0WO5n5g6X3hR6G5SknT0dqXwemBM9jLOAl4jqRvZElWce0QpZ3I7uLB+a
MXKxe0a6aVqfnYcRPmCGQLnIq1LFlzKW8w80XtXsdql50VxD0rzIetHBirjiM51ACl4gw4nKcT4C
/9zMTrl6nGt1SxyrL5IgoEizUcLhFPaBeDY5MkAT31heHXm5N8rwa9F486axkC37lZSXC6ksDycC
8Cbekypxet3Dlarg9aWgpMu9bsFad9Fzb4/TUXjBfGaHFSQrEE5uabtikaWJsJUr8bz4oZUY40OX
kcU2ZDvqZRcJl34rvQEPTRH6xeXoC/doS9Zv7NpuzysvjKGs3h5ChF35EqP1qBK2u63RVP9COwAe
o0MsZAh4IwbtkStaReX1JJwgK43dYuV7mclWtj8oeKc7gaVLCr+0j4479E8dOvK/VspvU9la1t63
J/9Q27o7uBEd76F9zK9KsBYuUeMzG6g7F4mmld50XKptWFoUt4aZ0mq2e+zj8RssGZrvpZTx0R06
74kSp7kS2rOyVj/NXcUOTPXRK4UvA6KmAJFPVbrALABc7Go5tTbCCK8/iBGcBcJaP62s1t0OYVsc
41jxO8V9nntQBjyLrR7vmYI2rdu49KWpI3KEeFS17caAXTNXiGPrt1DdH2SXwyGvzKwOug2sg05Y
vFTtuRvN/nZG+/XGDqmTN6uWtMVYvNUmqNIC9cy8dcGp0QBDTOx8s3kkLoIx5uDa2O3WHdabYUFG
mPhFKbbrVbqHfBXNak7iFOZeiNYCQ18R5CxbaL2JSyrm5sqLWi8fyEBv15glTryG9scxnvQBraq+
l1aFUzyVwMBMnWp32Vq2ng8eHdohb7VQYuP6hZf5KlyVxnzz2iIB2XAeQ8wboOBhnkIGk5FhqDO/
7AR0mOrITQmIr7z3d7EsxqNjoYUY7NH4qsOr8IMrWV90iBp3C8KcbTFwt/MhqsGUvCGjEf1FXbf9
hfIna6N47O0nBIu3zegOmzji1WMrq8SyxfBYWAY5PQcABGHA4TxoliWFo4D5apWjTDV8tlFYd6Kj
Mla8g9SxEKnjdmqA14sONmNjrHPPjaAe5UE3y0mskLYC6ZLxf6iu6gC/1VwjufGmy5L0cKcgJopw
SwkZGFSqJvj7lU5f0QztiVrkA3U751zgdtCIH5k1iXhXixniGQg+S/LQ2m3Qg5aOlGkLmznrWMDY
YEvnuIX8pFHJTOuwTEy9qKtOKwYsD470aTUV9CKmHuj/ttNBjIY1FZQP3R5QztiUEITuDaPoqBe+
k61BtYJgeFiKXOGhVdgpvvVlwval2N1AFlK/sYJdA3GMLvOFaP2kMcN6PGMOE1Wn9Jclg3lygN6q
tttrxx4AidTjLqhp51+EsmtcKIYHdG8Gq4pgjruUO6At/Vk8NRAaaN3hZvACi+csFAZJvyxr1MRb
v0ZH9CzCi2IcUO4KYgsfDv9xN+lYJaqv+HEqDeY8Ray7RqwCpYZcDzgKl5FjkWDTs8GYO+JTyrJl
JlZeRnEM97PYoftW2ksBFkWxPJR6KO6DFollGvjFQ9WzBWcPXmYJko9uOMP1pOs8ROecLFMU9i3n
e+TWzN7j4obyOixBSM+8XVUtY7EPpsL174gjne5oKY8DmAL+oOd9wWPenEMMFo943DvoBLBr44Bg
EC7DMqXj4rpNNtVI2JtllHrfmDCYbxF76Q4ZK4G78LLoyn7kwu+vKAe0pfTA/QM4BNy6Hy2D+guk
us5HJGA7wPUt/EwRBaVzhFZlvB+iuJH+1CMiqBGbF/A4GTNKZ4lTP9ZNsSVjtHbq+Q2F1iPjEay+
Ox4hPYoihEajOxGIrc61TgT+FWSq4xK5Tu1DNCZFiXA4BoNqgJAxyyDXY4x8E9BBKDFahTtBjahz
n9kAn/Y98SqkAHJWZNuWRRMly0hqgDGTHV52c0SAM3ojxNlsCSLy0HivM8SdjoFywQ5cnHl4BWwT
ZE3MSDb2XbWd+TIcPDktzyHcRX/MjLhmr+3FdtMpLkKaQFWy3LRkQQf1ZAG2S7lr5E1F6+5gFguc
45Ywb07QtjfLJJhLCKkBnN2jueIOzMXxG23q4UzNDXR8BrvPfVuHC5hXkLyHZE5hb8CIcV7HoACb
SbH4thtJdCNpJI7uOJFr23cQdTAO6dF+6KYeFo4k/qJaZztVBb+QMPek8HmrsfsaMqwgtxwgB9Yi
TTsEbdut+0TXZdJREl9V7iKPAFXVlJKChT5SdTv6MpNq/FFWirMUABK/5UjuLjntrU2DxqFLihsG
ZrAgXUqGHiGo8fxgwirRrRy6837uV24yaUr3lkGd5xE0me7gB/5+5aVfFgBR29TXA6DVScXOnoTD
eNFSN34EPCFcAAZFHWdLMaPMxJtqq1pl8noAqMrCxke/gXLah5otJI+cEvFJ3VXiQg/AFdaN1CTA
YusfFjQrsFO1UWIbe6ZrtkFELwyH3CFxhgrs92ls4rQuu+mmli0Yxt5Q+k8eyvLwbaLoKVhNUqHi
Bo+XDKD0CP+hMoQAZecpB84yTrikxncR4wsEeQF012aDGHys9D3WgL22U1vcLt6wMc58xXDw0gLR
6/dADYgtpqnZTPMw7OKKImGYS3LlmLq2E898Bfj2uj50BQQLzodqu4ThfAvbGXqQOIEH2M94G4os
niRTKRBdWA59dRjEEVJAd8vBbfryqiwj/1aufyFlKkxcToe72a6W1S0YP6mcyHzU2GfpOBr40TB/
uXCILACHedEZUWGzw0KP121ftN8qGoFLz5A9u2XZ7ZpYugnoylZaVgTNsL0A6aju7PmMeQ4Em6Je
YYtAFlt6sFqmFo83Alje5AS7hdRbnCGYHvboILe7MZfaStbCeRmNV5YzpLwqzmLjJFAhBCbQhuJS
gzUFxKt2ULQS7ga3CFpFw4YnjujV0Re6OPj9Qi4Km3kvAYT2vtSlV0FxUujgARWvlgKTkv232bTV
sV1m74eWPj7rgrLNmexc9gjVkQUVoVC1aTRXPQC0AoA8KZaw34HUG2pgCzGi57GxhjptO4YGbsik
4OQL6IPyTAHVfGxCXr94I6kuGTPed98EaJWSoQXDIOY39+CSOk+BiLsLD4Bxmep6sJ7LXoZTFlrz
vqrYdOcYh6NJyIrV5QKI61qHYyHzyB6Db3Xvs4NL7X6D/2k7EW3vwFQJXjqnQf+C2yGI0y5Tz+Ek
VKagdXVGlX8R2S4QUyLKfac0/dr1lUxhYg/bZF5F32F4ibra4I8bYbrqUCJVQqAxSZn6NXVX9Md7
aOfIfe1cq3oZQ/SUlWJBP7mw0N8zjTtRBH4GHGxIQwgy7WHBG6DLohHxNvCD+lw4CGlnhKQ5FF/q
y25gMjGaR5m21kuyU326KsTtaTMXr+EyubmJdbGV1Rx8cTxdXgHCld+Y8ua8s8Yom4HtAv8FKGcl
NfemuxpaWF1CkRNRO0JzGA88MeOfcf3geUu9naHAk9simvOg8GB+CEGUDXCt+SFqI8h+xXJCLEZH
ttdA2MokaI3WANo0ZLkk/PeSfibOZjSzZxLUWFxEDKgAhxzvtdJNnbVEmR+a+xEowJA2Ykuob5in
vfuoHtUWtt9QTgiKlmYozbC8hoLadSnKGGU72CPIKKiR5E3NeRkN2knCQsSAyqnaxhJBbKXH27g3
e8BhuLVF21x3Tji/lLqHEErVXwwqsr5CTjy8DGzWpGbupx3OJsohTdOcYTHqLXcF7idhicw0dfE1
GmIfINzsnw1EoL+ZsGBtwIXcEpIaUVzXgyTPYlbRTUxmStIOf9E2HqGNjpPrIZ5pR7NpmgXCPKQI
v2o6lo91Jbobj3e4L10SLdVmgkMMipp21e9D6TvPXjH3V9XI/awZViACQr0dFcGT7OGKhQgLPixD
D4Ic9fBAkYWmbhV734HRg0WDno/z/8/emSzJbWRr+lXKag8Z4JjNunqBAGLIyHkgk7mBJSc4Jgfg
mPH09wtKJYm6XdVdyza7phVF5hgI93P+sdcLJ1QPSeO0gPdA582ZyXI9VuuSnycp7JdGjH2S1eN4
XKToP3AF9B/bsfHu9LyKveocQya6opokdwDyU5DAJ6nkuMY+Wh0N7Bgq+PThcmHPWfk45j1jJTMt
q7lYPmuegbspn4eveTaPkD2FvcR2bnrFjrIfeGYj9UE7G2OSU4Q0IXwAqRy4mYMl/JAJfv3nwfCN
O3sN1Kcmc9133pv5a60GuFAe6GSEdeBfX17YoDW1seNe0X2C2a4DlFW52AW5Q5aDOVtWBHoOFj3m
tnew0366o0cviINWss56XrnFGl0lY7W5fXFqsZUxM4P2dgHEQXYWcmqIpLZSfRzKivFKmOlpVCzr
sU6ZJZPU4T2zz80eacIPaPB/UNK/EwD871DSpJ/fh1zlPyGklw/5TQcjfsEhjG2S6hQGIErS/omQ
2uYvoKZ0tmOVIPsI9PR3gJTcsF/wQOJxwK2P1gVL5O8IqSH8Xy59tcJEf4l6hvSR/wQitf5bCuQP
mNWjcgWXGUr3vxar2VwBoiVCPcrM7NC17bOzGNO6s3uPkEaUBwJ3hbbdmAYdGDcsgAlxWk40joXi
vFf5eS467lezDN8WEay4eTWB0F0oipj4ZONK0UtnJiJdnMhbyWRnI9ZwgYPB/Sg/Uu6+b2r9vjar
QGayMhnnnowyWBWnHz82Tio+WJ54GBUdZWJ8FbwcNZW9O8NjvHQL577qmbrWqX/aXKqrbKuL7EU7
H2rD6xLa4ples2GozSQ11mk82FUwyOeiFulXnbMTsMsPVfOEQyYX1w1xmzduhW7RNNxs3dWz2d1m
MIm7JdfMLm5NLqdYFyAb3k1s9qwiXfZBNLbiZkcGAzTQaYQwoh6D/GtjB01zpfNMqp1thIYRTUsK
Lhy1FlRh7NeruOWujIqpD3ibFmSk6i4tdiPN8NPHkfdqmHiF7x0wCkxV1DLicD3zYxJUpRfwES6D
7EE67nxDRCKBxB5kZaRbe07ZhNag5k5Ns2d7M+XRrmd/3wqG6qO9oFgyCc4kwsXdymtiP7oPxrq6
cdEV891cWQdpdQ+jC8fuN+CB2WraHPhGfxRzk12XJpEVeGcZknF+6Vxgal2mMNttRnD0qvKkCiIo
R3nsVnqCwqB9k35bxnPnO2dkH0lLjrxhmd9518SIROinT/VTaJCwkk/b9uBbJdIgI/+4uaG8EVIW
h9lqfX4rA+0IRY3gKh4Y7MjLWKW2PgbaCOsXaYLqgwa1+Hl3AOWGyaThqO2Jd1Jl3v/nh91d+009
Dfrbt+Hmvf1fl3PyS9Oulxdz+N8//7H/9c+/USw//SFRQz6w/X3T6+O3np/gz2TM/+tf/u3bj8/y
vLbf/vH3L82ohstny/JG/XwmIab712TP23v9Of9ZzOfxAb8dYvYvbIO8t8mgRpeHSO+fh5gQF5kf
ugA8CURUMwH8cYgFvwifJE/+OX8D9XeRAP6u5gt+McnetMxLlil2MXwG//zR738Vi/Jb+5WX+u3P
f1Njfd/gg+r/8XcayX7ieTCSIgGgjBTnGfwRxyPn75+F1gMA12g4kMrbSNwf1vtiklehqInBxzHk
XyE6um+dOq1PlgxABSLfM8yvAgNj81ovo1pvRZ2hqIu9dNoe89mfvy5guMOhCFTWXYW1aS7WjqKT
4Ftj5F725iogyoOus1reDqRiOkSElWnwkodp0FdxXU25TGSpO/dGhEtZ3RNN7DylrWPo2EKUQMt9
vpoPW1raGdKBOvWohdKeOvr9ppZ48WojTepxfnVapdY9bURrsA+yqu42yjXLet1pUViazpBhsQHC
29DUZ1HVTOutxZZck6iwGt1DWiOSg1o2DIM5ufOyIBmbhjBSX/qqPHib6UaW3fEDbT7I0jqahjqV
lNa6STWUmFSd1jcR9jV++abqHv3eKrzsbii2bNkj5J1ZJdBT9By7U5aJ4VF6yPjGu7XRwiJpcd1q
/UAFqlF/sjvleGdiLfJpTmwjXy/st5+hXwQ5qirjymYduSsmOHAQ3LMDbzgTN4hM6dZdm3vVkUOY
BB6keKK8EqwIDNeJuENL9HAEjlAE3XIhvY5dk7hNCXToaxCFupQcMF2iwokK5QJTn2TIckBrWWKD
8DHP4ZP2daqrr0sq5ofNUcrnQgk6+0lKDVdIW9j0KXCUbA8iNzb3eiukXdyIlvDAYhq6K2UjiYuC
ehrsZ5a1z9KUpnMy7HQsr9yLVgYVon5DLDQ+NZ5yfQIAlzk7yMFgpPWQQRyVU+/9NmCw5lsdYn7z
KmLPuLHWdgjIsteYpcRi0Z0Y6E5WcWujzow3jvL+Sw+EkEd2KVlcWbMOFknf2w5YdsOXW636AmGW
XngKgCbEvSdbxvLacR+3kFfnaPDPm9c+2LrmzPpWwEVZ6B25D1L1OetYRPArOy2w2upUHuB/303n
iZGb6LHOYt2zWK+Xz6vPIxiHYHQFCEVeoyEBElWJkmILI6U2CYs6Dfo1J0ja513Z82LIoPNCNKxd
3p/gl92P7pIiKBzKrWF3QzRbD+d50uyCw2ovX3l8W+63jRyyOOAQBEWsCLLfZ/WSg2pPYq4TflNW
f0UWR0sZTNpvsdeYW1gg0NqqLAnx1Lt8Y6bbxI5ULs3oXdFDorajwyemA/O45nY4nRTCA8JwghK8
zKk1i2Nr7o2GUqXczlmnLCsFFSNeu0XG4nQFwGy9glmMOSnXmhALpil4m1NoeEO3B7R17L3EFtbE
ZqmDW5Dl1DpMlSmv1yo1vs71tGgCG0cXhN3s561Plm1w8mjqaqg6hg+3ew3c1U5SGLX51PvKU/Gi
hHuz5n1WHnqbcuSrOc/rJ8GzA4NWZUX9Wvp2bx2aqdxckrUX030PqHW8d+aZl7UPulxD+zVyOZiu
XNBuucXMs6oNm3LJ6vLmqWwLE0JhC4qJ88aMtnIRHJJ2X6OB09W6S8ErhqttytfXfhAr8dzt4mub
RXwFkLYqHMGAwrwyTaR7r3rPWqo2SORDEBqV2ksNfWfM4MRjZuffwgAgOnJMyb4UILgykjL0mzyL
h8HQ6mPhdsZbvxFeFC3B2vexyvqcYSvr1RgtlkkvQua2Y/2abRZeDYqCzRflwcQWCJisSakEBQA6
XYVKcEsg8WvjVeaZOaLDW51bI02NEJpekwGwTVZ3yAtjHFBUTwbUQuViL5cuIUY3upy8/mZG3MLz
MLiKR7ZJGz3fO43XUFdzSSnH75hPyymzWfqRQPl9wrt/NHeczfmYzADX0OVVF/KNa9Y4ULPLlm43
rvgWrCP/W9PE3p3IFLQiYkv1BVwzt+pckq8WnHQ540wORE+JRlmkRTwPuSUiL9ta8jZGc/FiMBD1
NuuFWU12Y9QosMMDfIgIroKBW4KAvXJOeNhZrXveJNlej8N2P7WA5TZr+hqx9KLpdJD/kefZ5801
uQ3L9JEnChi1a3uRYG2SF/2Eau1lt6EGYVDegtbOo95eq7M1Cc1bicnMfF4qNV2ifoeTydGSMcbW
XRtZrjK9+wpQyjwOiJ1cVOVvCHb3U5Xbzh5LaeXsHSIW3bMCZP9MAG17cCoL8aqejvm4xWrkQYnD
atsmTtXaZbAVI58Xdf7KpR8BpM5+DLverjtrg32rvqTZCvWTkzKexpktyguf38K2S/jnOJ2CRUVD
Bq+36xztDzflLG2TcjOxLftBeR1DhtMGCyglb7HXESTFjxYGF8QOZKr5sWu0jXlEdwFLKtzF+1Tk
+dYdW8UYtZNhtn5LNfC2yLv2s20W0AyV39Qw3Y2YFPrDzmWQz0SaoTarNSrpFZbq0FJF/ky01tol
yNTd9LovAxMotUSXvi+DUGV3zeja7l0pHdCW0MGWBDVH7AxJb6kEsAnnCjEsbA9ByOx7PeIE2O47
y9ZbyLMv7kxr3q4APgXJoHVRf3BDZ3krVy46v4AJrLqeWs6q8dt0v7Q+v1tH6eWzS2ZhwTnVSxTq
HnqsazFAP3WcrmSKjuW43acZE2WEyG4WCB24f984CZynKidpaod/Fi43RbDae5HZOVdOYfpwFOmu
R66PbnKsRTIBF29xCajVHUnasTLAkgXmJbNs4wldx2lomydlGDSP+5P7QGNbcN96fF+mkVYomskA
g6n5Zg1hKU42GaR27HudQuRQLu1OQrFwdkvLpJuvt/sJerwyshnNt6a6gICL/DAN9e2YT1Z4XRqN
fW8gvy6Y3opg3AVdm08Py2T6/bWx9ia/YGXb9RbxHQ7iYZjMhpuqww4cW2E6tjdB21f7om9sfUT9
06jdPDc6uGlX156gLVC6xcS5h/ZTiTzmwWUZy64gUoQJyVaH9k27zC4V15fXbCj89fuEywZF+WR2
3An9wHzDhDXe0w1j+CQAu+1hngfnQ2P71ifHRVj6eVqh8Xb+hHYkEmXtRhB27Y2zBEH/KM3KNr4E
fp1xjw5Q16jZp+JD2dle/iD7frgvUtOwnwtvc56moJTGsVlD7V2zwYr7udb+S1FbyxKF4eIVCSBg
1t91iP+3XWm1vJiWWEz8JaHhg4pBIfkxbc1Vf0C6oMVutlJi//VorLtirGuynwRzx40xZuKi/Juq
b4vwRBr7tubst8s6/zJRY0GeUqV6ebIsEggTP1h9VMpuXWaHZTDX8kMoG/6xx3ku3c7i9gpTTC5N
n1lMZ0N9Sc9Pl7JZz8glzTphr0EOg4cS5gfB6DBPsEXaQSNZp46volrUj3VlcIQN6yQ5crNv6aq7
Ni4bv4YUK4Von7fcWcGJozLvTHdNULW76XSlvX703TkuwJdfwkqN+toqaJAuyzU1bkXWBUeU1YKH
vghMieqLVP6dZ03dqe1NlT12lpMn2AM6gc2hQiWyb2VWGjHbTWffunoZhmLnVbLyoelavzqsY+ne
K0zX4mPRCrwEKXGqiGEHL4y7sj+yu9MyknsdWsqmEJtzZN4kW6zPiLY9EFAk7NMyrF0QQXWYnvtY
wwN9MVffNRGt9OX6cd1K8UxeBrLlFT0YZAwgBStPULVvQqQrB8HQWnrfeZemQ2m0coqHQDIzW7lp
fG4GW93VKpTLqe4vwRTe0Aci0nKkjd7jdFR75dVdz3cr5TNSHgImSvQW+nbt0SdmdLGn3rle+5l6
Qz2lbqJDP7XO5SXJbpos58pA4Luj6i3Pj0h/MkYtz8pfAO5F/rLmzKa7UAZiRTRBbNbnlFSQsxi2
enj+z3GDm/yLbvrm+/AzSPBj2/0DQfj/D10AEvg36EJef37/PH/7GZDgQ37HF0xWeCBI0tnNQJgg
D7/KSAFCBWGiJpelBRJKLNwf+AIyUjAFUmVJAieAwfXBHv6JL4BLkHFNki9bA38NBvGf4AsIzv6C
L9AdjvmAsA7UriaWwb9EPXTUzq3hNMO0NmWwHqe0wJ4LuDCiP0UkGqxdiKE1nYchybzZHd5z03r0
0JB9X5uNtNVm7sI5waO8yQf8Mpt9xxE3qIPhkQ1zblUtp30amvVwoGZRdcAO0DRf2cut9fJpg+At
a9y+3Q9udmELPITcgH/o0kprs3etWNs7OUITQdfWISWbVPvoUzsY7n1hDNCPI5AgMrLwUAZa2M9l
r5nlZ5bHtBgy777VasFBAeH3oHLWgvtgMyDYjIZvPQzxfdxAL+UecQP1JnZdGBiJCC5hAHmGhPd6
kEoPcVozLO4AQ7SzL2fyvA+sNYN3JSSiFK8YgzAWHFsqIriiVSccIOF7muYjI7DIi6SERqfIvqaK
OGk8w1mTKS1DfXCn1nXOHUDDwVx8496oRsi+QYphZ+TK0LfaWuUVIooZOa4dShXT0Nl7SQvc21x1
i6HMpNk4DT2Zd8P3qsBfFPnWlj9DbykfjtWdP5ETbqPdE5oprhB7J5+Tauq+LI7RRr4rv7i5KxI0
8LvNLc920+nYD2dDxfwiGwrEA5RhrtOk6EwoPeISb6AWZbcJ/EIrp0s75XCXIQ3AYo8kukkTI3X1
h87QW3W48GENgsM1rTj/3BXQiilNtQ+1h/Tz3HbATrE2VcWoIcdpPi4+U/qpCArXjAlzX0RcDKmR
7k2tEUdgWGqZYAU6AGDgZXDIUaiDeWKcydDIRFUt0NpPbZLhnLOTIugLhm9XDeNLZ6qX0FA1Wi3g
5m5JigVlj8uMYnwx+6rVJztXaf6wZDiQjtvcD8XeHOic6Huwq5ht/grH+tjuKAvy61MpbdUfFvK1
7vrB9ZclGYbcbxNB7KL9WBDRIM8GxyyxVz8gqTKzDT8pfkBVgmYtcCu0VIBYVje0IFr2D3jLgSbU
5+YH7GUj6wEDy9eOVbQc1hx0zC4bJNNUZ9cEeGfj68CjmybeD1jNUZmrjuMPuG0CR8xO/gWFM38A
crRKpTouLjhdfSmeu8ee2rg3aTZJmXSEu4DrUQbgBy/ML6WzswegpVsY5tE/ZOlqZ2+Ls/rfWrAD
sEJb2ml7FVb+PBy4ZeeveVFuj/Vgj6CM9UYj722N7KF59S5IJIOYDSqJOzeoTzwa92M/F/6VnDhk
wm0b5BWcEW8g+8etRN2td1a/3lU/7q3txx3WNcaWv8yXq62Eh6X61u5kfkwvl99m9s4VLt4i6n/c
jf2PexIBFHemd7k+odcXrtLqx73KnMkdS8mrfO7zto8dEOikd2Y1ntd1yperMa8ABrQd6CMroNuc
EHfX/Lijkz/UY6MQ3MH6Tu+Bj8922tXrSOYUrGdenvo1JSO/nxnF2qlOxa3rUSv2hACBZdEm8fAZ
gZb7OUTQZu5WzwrauN04PhIbfxY6vm29rPujsw3IU9d8JAin3uzyUEykZ52mqcCSPGPpYjWXqn9T
q4HZsUEWZMALtBZduWPeitc56w3/SmHi7RKE4vkY24CIZU/RSaHbIy7kxXjEbbLNu3oh1edRMSGF
H7mQCnE9p9iEknUaTHhgb5zHatflzSUOuMBiG7Uiw+2oYHOMg2LAV+eg4pi98S3aPa8WS8gqyax8
qPBPlR5VD36W6a/2NMwH3GYYH6O0Wtzr0k6BZHUaZh+cQVnvQ5DjmmtUql8CYrDqOHRQMhxTnT6a
g4W0bVv9HMmPu9FHhKHZ+hrYU9BzbK7mhH7Tumgbo24daQueiubWGHK9HHi/eTOKZF4VcwmM4uBI
HUwfjH4w27go8Dbdm93cip2qaYOJ6hJ7rQozc9mFCtaQk9jepSazHB7H3olyRPhRu4jhTU8L9LRV
YDZbUpf0SvzSn4uyZ6Tmvk7x5s3Oqzs65UNbNJKyicBgstY88/aOGuCv5H/aRxUEQzxPXnFHjOt3
inSIAhxzzXQIUtjHJPfRdCLXxXwPK89ZYzOAq+pbfwiPXWnLj+aKbhyxy5YeXTg7aKS83t5z3yuP
3Oj0V628QPu1c7EmuvMaDb0/d6he6+4Vv0eLv9vedlleoEJ3zF7chEZRkpS1dhw3YHhJb058UgLp
7pxVeOnRSWmdi7iclNgR47FUWJis6k5nxfcVqDH2RRoA5A9S7mbyspIOFQoR5ibutgwHGXiLM+7+
Z+oc1tPXf/wdfunfTZ1PzTjIvz2NX99/ZsIuH/Xb4On+El44LUQbOPIDEI3fB0/7F8fFOUOt/aX7
nbvg98HTEsyklyZ6UlmB1l2PT/fb3MkHkZxFgAWMPWQU//0nY6frIA74U1YK+XB8Cw4TbhBcRASI
BX6mtQi385p2GT9wJq3OU0bKXXCt7TrbkM1lnb1fvYGTkzXTPwG1ungpfrihuc7C7rn94ZJ2Cqv+
YuHDXl9JtyDLK1y9qv5sXvzXnsCIuYOQMWKR9pr3lqVSgp6mi4XbhOwOj2Wet2qv3YsFPOztrIsR
7mRI96V/XWvYv3Gnh950iEsF2qxvqXMczE9juVVMTsGvPvR66wZc6TZ71dgkSuU+Ab0LEJRzNBhf
cLSSFfICszXsPQPN6SckRnrl3lo2YrRbasHbr3gDRbBrADHVg+kZuLlsV23GFcdgPT865JZlH2ar
WDxay4JwM/YIp1bz6NTgjjtdw6/s5rXfKMeWk93uQ1AyD/foOPlgEfMyp+25hTehPn3UFseyH1w+
RVX139c0GOwDc8itveKqIvOtikBL2g/rVPT+9SjR8bw7HRkemKt6+egz9ELdYXEe8ByJEtCXhnoJ
JOwMnW6T1Mrc6aycHOMqOeHN12Ia++AYErgW7jwIufGTt3l8n2QCo6hnEvejUOoB9Ag/RBXLuh1V
4m1WdQqVA75XBAZuqrltjhRQniYqyKIeC2iXujcAKIV9Bm+xTApm++wqVzoYjilY0oL5rXZJhMYm
td3UOQGByWB5RX0KxzD8lFljKXe9xeo/dU1LSJ/vjfuNCyg9oRKw7+fSyK6QTnjNTQcoelcWTYlU
Fz6RIre8Qu9Ilcr40jh538U2N8f6OpGPF6ox3fi1sH+Eo9mzu3DWhu+KZzjbARIP21FO3pRdo7mx
3Oetm7YxYQJ7GvCOYEFZxC7thmOmpBkNJCQNMCxfCiUxMrubZ9Vx4Pd+s8uMsnnBTuKdUy77T642
V8xkTtvRpdyaAH9YpYS5p45jUft2q4i6b8cha445I/nNKJzaiw3TTB8pjkd7XMppzm5WPYffVzYU
AGY8FMsVO62rbrx8Gxg5QscRO8rRDNCFOWWqIHZ3WCIxIKOpyOAI49Qy/HsDNHeMs6W9G4tCXWUe
URxtwHXAI+QXe5Gye5x1uITii7ExNGUhgzvIZDwZQtqaflW3MJ2ko6W5/e7kwtoOqPb85TX1J8NI
mr5W+XMzBRCyoU/hx5MhHZXvN0YlQE6oMl7GsM1886bRRQtshZpQXPVYmvo8dluIyrjyjGxkQqmY
QE22BBJqhOZjkO00gd8aSYr85D3dfP+eaTk0m0O9bBjbu55H4M1rqzxA2+NapX/0EZP2A55pBLDl
ngSFwPvsjRhpDp5X5365T9u8pFLXoEyybGPIDUuAgbmGG48dVhDzbJnUcGDvDYmbyI2icp/CJuSW
3WU8SKS34UNQgi9g24O4LZ2gzHfLOnlreGjrOrDkbguMHuJs5rexHrdqM+GonG0Nnp26x3SCK9u3
wJoJxfaPXYGqMNkC7FrhDo9V5iSbBaBFEHZrtFWz83EczjdrDzGBVR61uvcsJ10RXlNWk09JboCM
RVHs5mO+q0Q9PesRxpVO2NKZQvinjmaPAQCgi6RG+dJMJotN7m5ne6bCFl9eTRgWtIvbk/bgzBTW
8ogXzsENRts+dRZG86WytreN5yxZJgfsFmThqySUJAqntInWJiNJa6i+XNxSeVAcZdl9c0pkB+CT
eFEbsoni2Qy7mSyN1lMHaWi03hj3x/NlwOcU8Giv2mWNU+IgqLviBP1bf/HqZfLv56JeT9nQio82
MTdGbOgG9+fijtszgvLwrkHZ8GktS4fSVrBeTt6Mblos4PqELnbYvoQT6dRArWgxfXi/y8S8lVVi
VVDJCMU79zmfQU5ajj65Imz0sN3Ysrjpc1LFdtNFtNSm5U1p9Jx8xEsSeDE2A6xXp7bgRgnV7H2z
kc1V1WaQ1r1ZCS8i0icro8nN2zUOa2dz8MvI1dOHpshEfWQ34nEZvN6/tdvFmp5Ff+EYUZCa/bGW
BRbILsgM9a1w8s9LXW5oUz09Y5uBvjl2EitUi54/TDZSc7oPkjZkKCJn8BPWPDBjp7tMftCvcn4w
KjPXpw6yoJNIWilLTlgy9Vc0+dK9m/uxqe7KmacktuVW9iRC2HkQXNUb9sBrYLDaemuM8nNDYoV3
di52+BcAbkLwMv6qj4iLx5aKgLoTF/36DCDj4wRTsdXhz1+dYF5iveROLJw5C8+kVen6yV5SHmZ7
oCy1HFdIR9dP3SPGb7HtnECJJ+41fbVMszrwJnHXA44f87ZDB+YdwLc5oIMq0GZsj2Iuz4jQSv2e
lXhAo6Zpld4XmcoWTCsBgg9k9Pq2qaqs2pXr9EyjMwOA0tkgic4AHol61hfzxuRYR0ndyBUVGdNb
BFdfkeIzbel649d9dQxIN/GixkQZZivPknfM4RJ9Byl2WZLaPcYbAeR9WzmOA0akoOOTcnaGLObF
JjWkGGU2R3Lblmq/+bUlduvaZfXJ621bnYY6D+azP2CB9NXYk7fUQS+6mdq5xvyIwYjVdlazG+Va
grK0Rf9pGIPsC/V6C9SMno0HBJDOsQkAuBOGPNgEqleN+kgVLqEJnUaCGIkOLxzIiEulGX833sEP
oJ1kmScTY6Feu12ak10R1gC4uGbBtudcyJZ3Kxw+8ehD3vfO22DWD0bff8B1jTIYl0RV3Toh8EGC
nMF5QXTDkTSt5fzWbPqSKtG6RbUv0TsbB411sYm8zrBfgoz8+xwANiIRe4RHXb1cHU3tVw+Sc65m
zEQ1v1uRj/Rn1Rnk9VV4xcODYXkE32jTmK9M3Gx8pybN4e46Z6eO8bS/tSqo4YvDD43L1GAIPHcM
eQbv09F8KOVC/r+Dw217giDHnUKl3wAjPxrgYN7WrEBrw5rpcmcVtKLlhXx1iqAcoCc6f72bHHzY
R2SEyqT2uqvrfRb4yyfZr8J+9STLXJLJQLnRDF8REvhDeW5CBMBkPHqaXIloNZv2Y2UHPdO0i0EI
EWS/GruqqrldMqwR9cFys6mLc8fU/RWJafOyqzcVWlchJTkbWlnnqOAr1v0w1hdpjsgl10ZjVjpR
NnwGd7JXNzt+30WxSyds/ie/8WcEX8vipYC3mY06gCrBIXGlUuOulvYgb61CGsU+JGNn3RdVz60l
XZkah6LVA/xymHNgDlgGSZojJSj5n53xt52RHetfExXP8tvfonf5Xr/3P3EVfNCvG6PhC6TZwqET
AAU2XHMAFfBb5EVg/uL4rhOSBA3sjzD7D7IC0bag8wLXL/FSYBDmH1yFMH8JLdbIEBKcnApU3f/J
zmj/vDIGnGbCvOQtUrHsWFR8XZiMP0XONrALSzXqfG9XHXLIHpgiGvEOHSzqeiIHgz/cJ/KXziv6
27Tttl1dD/kt5iHxNHhFeGNT/3emnWmXGu4H/KnyM53fLpwyc7zq/e6UWvWnFJ/mxeQKkpFt16Uj
6xcHky+MiJqH2PWUPIcFqDtAVm4f2D6Zfvtqi3T4f+smZ9n+04r84+cVoSMufbTkjQR/TYFtmy3t
cvw0eyzk1jlHi7hzl/XT5rB3Qe7++r74l0rTH7GQf6SX/vhyDq88kAFyDUJS//LrLYwmbMqmJ60J
6nHXXuYUk0U2JnonuyYIL9wvCqljYHiRmsY0UnPzxh0gHzujIg9pVHE9ya8mOpE2bD6QB0H5oNcz
bKSSLLxyMR9ngSxAY/QTpLnRDLhcTalNEhKq6Q0xcTL1mRcNjhewT2Yz0s7KOZf+RZgugv7DZtUX
CZcwWEVQaqGSH3ZcnW4kc/4/R/O9wH+Vj+SR9P5rU5fPUptfytw4Vi4TwoKqajOX637w4wZ4fGFt
Tcvl3vEpLbHrJo8l+DEaF89zAMSsl7FaOMSBte/xZT1aefA9zGGHZsMklcAxmvdeMHwbAjNecFGN
uSxCydqN6zXenJTHRSPU0u5yR8L0N79M1zMJJnyjde5dI1xZHh2sj+TeOt37JmWLu1vU6XUI0PyC
w8/4zC/QAnmEwlgAvrnJ5Zvbb6AA2PmyxKYt9FlmhXdCtOHvJrOlk6DS68FuvedwbrYd8B4/9p+O
jP+DHBnQ6K+PpOOTbwpASfwxIM7Pb0FNtBv71VDtYRIn5INUw6GmO/77L3JhHH96EJG5OPQgQYEC
XAGd/vxF3PqiGHNNuZ/xx4XdhoyoaE9i+75pA83QRnBTePj3X/LXbN6/fFGy4TmrXDIu/f9WHrzx
IoVyNgm4ysvgZbOC8lR1fpKBzT6GVsucnLIEu37uXE2oSBq8SM43i4KoSIHG7BVAUeT0YLEKCctd
5tk3qeuTrFeXYexJ/BFFu+fK7w6N545710WckyFT+i/SzmNJbiRJw08EM2hxBZBIUVqyyAuMxSYh
E1o//X5g7w6zUDmJntkLL2R3ZAQiPDzcf+GYo38tw9iUUWIwlD0dtJDquPSgKskvJQNgTAByKgvO
ZVhPmySMjlt0rzgHvenvzKZ8oDMD6NIK0JxvBxMUHsQOSzOeqJiwYZV9d4xv9Nl/vhFUUNA+QKCE
9z8thIm2mYDFzNhL26NYPh9rSbiSgTfN+ZwtTfqPgtQHhmLp2xMCAUBFezO5H8xW26N5feTd0fQ/
kiatvDCWzSe/UTXPF5sfsi+9TZbRv1pxEVMn1wqe7QiZOuIY5zcqAEqq4KZ4LSZ6/UZiLTpTehRd
jJF+5H3RuB3Axo2hz2KQYfhQ6xjExsndsSQfGADqThzZvxAMceNQLtFrSMJNLtZvbVjE3hg2wyar
lFedF6pdoBRD77e5MjQUkCAyt44klTu90MMHdBVdwOTIsZkIqKmAiZ/UOK7vKHtjYpRATfP9FOaH
Jpc0ObPhcCxNdWe0xXDL3iVpOkIhtpReQPEmCx9JaW7hxo1PrR8cH9NEDTyDRuW3WJGSbQuRzy1T
C0bRJGm3qRADWU46V5mozkgJAnWmOPXXUY3sqtISfZNc3QzIMjlInSRfwWqDzo0n+brTBOlW0YF9
Gkk57gBxuZma9nY6SJssoQOUF+U+8ZN3kbKXPZUC4kQ9GEz+429ovu1C2UempG02oSINm+MI3tAE
eu/QHlH3UdmjhCZlvSdafvDziBLBFjJx4KGWluzkduqhIkK4MUuSQ7Had2GDQlCp1l4kd9YjKCF4
RVal3Kl9oe9qK4l3k0U1DpBcstXK6tdUGJMTV4K4FZNp2jcdu+vyOVZmvsYieMzKW+pc1hZxU1sa
GyHIyRNePhbeCItLhKRpZF6SRcgJdL1qx7KyqXQ1O0xwFGwVWQFbpHq0RRw8cTUxuDN4Y7hC/mJh
s3kVxHV7NWn+tG3j4ktbJQLVOa6AMIt9t/OzeqMNJg9xngdRd40ZyOhCooc4NOjpYyLo5gtaVtnk
RBavex5k0fgy6DOSClL7tdAgxhsburgJcmo+FOBycKohhUZzRJCn4M6M0AA7pF2lH7Ky+gGRv9tR
lYQh7SP3JIWK8vIbEh4jMuHIyMdg5lRUW7VO2PpJad0IqB87LSnGE4LQWW4HrbwFWYJxSDybpBbj
/ZCLHsgOeE3qd6OIA6oahsuT8aFUu+ugrQDZZdmbqYrizvRl18yj9zCUPSmJb2Cf7Fu1eI0V6zbJ
wzfcjAge7SOv/3TTjvJXdRroICbt4zCiMpJq30elN/eQpKG/+b8UvXsIKr1zysbkpej7GQ+t+C0r
stYTJVAIrQr6VZUoRo1IfDp1BrY/Ri0CjAXEBRQTxOu+Cx+pMPD28bV825TZcTOrj3hpTvlUBTkC
MyKnBqX4bITR+lk2gYdSmOEU0ohjQQosuVE7enaFHl91vF7JadLSVfUMsuqU/ZilWbW43HIaRioa
uoRoqxrzfsWvsVbNW73P55NU/OwMBfxzLPu7wiyvjV68Ar0IbQIchR2kyrcq1XmaFRal2AYiPOSb
MEro7k4jtO+iuden7smnT2bA1hEQI7PLuPo2THACKVrBMfwiUbacwSWT3evCPQ37xwqRZfi1D1Qp
GjtXVHQkB6Hw0Mw4EI5+yBbemWEh84pvEL+tcrgzwr6Syg0wPpSrm3wjjvmuE1JlY4bqDgldG67P
+5CMz2bR+45oEhTTY+PG8rCjU3RHrgH6D9aEbWhAn6NwS6EFAU7yNNAgLc1AcWuF0tGLRfmr31M4
ytUSyUUyZ0PB8ryvwmstUv/yNfM1UrN9gfbNGOHQwN11rZv1LsvK3EHObAt/P3GpK7yIAwh/Wf2S
HMVHMR9u8xrWtBoMvHJHKm1H/1AXPtlXlSkOWqMvwBCbu1QP9uro7+QpQjjUPO54hr8ZVXKj+hGK
3ta4GTn/2SBs4lZ8RuT0Psy10g1L+Xthdp0HjSmAHJr+LKMOpg6gZNUCUzv47bVGRWU/E/Rtqkap
1yHVyZXIY1rvFDZnog/7VkiyK5AiaIbBHQGyG7/KVqrgKH98BF+9VX39R12k8b1eTcU2VQ3fi44d
EhFRp2evFSZQXqUCeUUCiQowQkbOKJohobndcnr3VpBwAc9tDWTog12D2utN3g5ohcfjc6IZoZPr
xjd5yChTWF/HuD96kR4HdiU317EYIsbR03Ph5N/mqvxWZXHnUIOjrEMbGxK/qtzWI9WhRhe1XQRp
Zw9MSkcA6ngDxYbTnCk3ZWk8t137ks6yz5rUlo4M3tOljV+5gNB3GNIinZsqnh4qoLjG+horEg8A
wlZSa1QJevUq79UnqvswOeTxRqPk8TVsTN0+HsVvajntOzNMtz5iYk6ARKuD2JZGrUq1ImQHEA9M
chRBqC+89qNpOkWmjY9QYjwMrR7UAaDn5Rtl4erIs4heJako6L35aSQtL5QIoSxFQYPAawrxkfq5
DeHHDchJaCjcBMZd1iY3FO/ctG1XXmSf3n+4BKAvKc9eA3Nzf9EiZR2FVkYrxNNV4l+619H7NRE0
ULLHy3OcE+qPuS+vS2wHyFtkGsLLl9+oWkjoCsHRq5rcGxQQfrdKb6zMZmEoNC+kIkMUtxQN2CNN
5MV0SmVE6FUrCk+Icq+UMDersh9g3bel9dxqoydk6V7EdSQju5ml0ulEYWKPbmSM/i2NzHzFwkY+
lyrMXRdW1pqfG4sHr2AheAPOrvC0XDxMcg5KJI92Sc09IOflTzRMnGM1vvB1dlXWeWJ2KBAHDgH/
06e0W0u+r/ricdSnPYVyuprUq9JgeICaC18vFre13O/pebmXP9asLrr4WoqiUzllYxiYQM240dMy
SNodAcvUGp3ePL7vOijTTSVvWuXo4KrMyXsoaw2pkpG0UC6zvRzBeEdG4/Kv+Lxl+BH4JrMvQRnw
aT/+CKEtwSRleuGFPaJ83AFhjBSxCg33XxWq+7+34Cn79SP39feW+TDK/AVPKj6JpbWIxTDVKvrW
I/5dp1c6XDypvA8LYeWgfz5tJI4KggTAEaxZg+DjWBxBZRREdgPviFtBze9CU/2rkZKN3P36z2dl
cbLhB8swhJfWiNSohKNWmgV6gP31EV0AunXOGHxPK38jR2sp8cIw6e9FBGRMJDGo0/G1Pk5slBFb
SmEJecfXrrVR6nvunQ4sgZtcVU/A+X6Ub/V0O17jvOuZK4f+3DaxeFXDX5Y0gxbKx7GLqqB0VgWl
p03qpouep+qHqST/xZc7HWSuJ5zsEnWgMdiNDFL1PKSi2zr+LiENauYrkzm3G+GIm0yFqExR7uM4
FsySScHWwEvLZi9VGcfesGnAHoZSRZVf9y5vkzM3D4HpZLw5EJzMK26ytsWirpxVTTZBdQ89B07w
i6Z+1zryMiG+a4roBjWHlfU8NzAZ/Wy+Ru0RhNb8VU8GRrq/t6B/M3DBI70rroZj7SXzez/3M3Di
1rWSy4egxXm3aL5envXnY8iQssLwsqR+Lv60ga6l0D4nL27JppXMOzYHsU6cXh/vLo90JpDqEhcf
KHxcoVFuW8SwFIntuGswuumdxqUl7ZQ33S5xjvt4N14Z+5XR5v/bx0uW0SxepbO79yyb8nFRNT0M
ARUGkzceqj051U9yBsHBc2MT0G11wSkFK9/xzAWH29VcLbdkAhqDLobsoCaorcrVGk2ZDVXOyfIj
8vZdty21SuH9IcQ2eA7NTUqItWkbPtBIhjAjDokD1narIkiBwjKyvOmVbMKkl4Z9HA4jZa32Cpzl
FpRIvGlCrDNkoEeXV+zz9fzh138yIESfOLKOcevp9Uuu7zTazZcH+I2p+/RNThZIW5xoI6MnXo30
t9IejZC+Lq4B0KKAGQ2Pw0C+CTFT4BWXc7uinTUaCoVPVSCn9vuXHKAlOp7TdVsMSA7SyRoQIKt4
7jn9dNw1Zfoa58ddFkwv2EU4ktI0blkNt/TsBriQyk4xckCTsWbC0NH2Flpq29gXnCHpn31zoB8a
vJeReBVpCM2P6aPUTfvWih/wR7nDAcBB3j92FfQFbZR0b4ykfpsq5b6dsgdKgJmbh7q1Af/RUH8H
6Z4r4wN9VWybMh3Ti0nDvqC1Iv+6t3z/aPdBI/01ioLbo+CcaYJsm+bUUQZrUNyunvy2B+cxC5sI
1jfEc7ZogN3G6H/DNQMsHsLPhdDAYz+hno3c/mhRBE+xgoJMOl82ANF0w9iIoFa2lal2HqXY666i
/2m10xfcZt5FWcX+QMkQVFRqO2yrA6kgOJ/GuOHnwPanAHmb1OhH4PjUoEbb6d5oQcULKuF+gMva
Z/59UBsP3PBebiHBOikjwqT5TTfA5oXSSfcc2S8kwHuKN5PfPyA1SSqtIHlQ/yJ3e8YMC1agDCt3
djLPJAjwY9FCUkzMgzhSj0vQfxZ9XlP8BN9OU/9Gr9VrCJaPk4+OIR/dbxW0/+YSq27Sk4jGaBdq
4yuUh3tBPPIGhkDjUd+Bcte38Mlr/U45hnRzkNCFsKnCHIg1yHzWXxOdbeBx17VpvoDAP9Si/IZo
jnXv+/EbEK1fUjt6oTQlSGboh2Mos/UG677X0V4Ym2sN4RylCuutrx3aAEWuPOzTbTzV7/1RLR+F
rDsAi4qfKhpdKBZZ7+3E5LCrQbotO6AZ+DgD6HTlONpSF9+qcX2Q+kzBIES/03oJgckUar6ECuAm
b4K7Ggh3ISvvCJXAS67Fwyw91wv51YAI2A896EOnMGoPznbs9drYXaUmTfwGqb0jIcrLMxm5ju6h
zPvQ7YsMHR+gWkWOMPygSE5JQYMMvN/plHMcLWcLdsOPFnPxg2JVX0dFgH5kWIC7YDeKFf9k6ggX
nYHEn/lVBeTfoZtLkybzQNvvQpWKiMhLpxaNFhAa2qytNO0lC/pzO2rX7dShNJJF14CjbqMJjL5s
XGVTZTodygZS2zwbioRahLiX03AXHCUn0Y0HC64EBJQQGIEJ3l5D2l1+84/VYy/4Xwy/xs2qLhvb
oDdJCB0fzRFEQ1B+b3I/vtfyWt1bIrxQw3AtdJIGxdyoUgVgqb3PmnxwKFMlGyGPX7R22EIj+al1
bWRPRXk85Prg316OjGuhd5F5jBbaGGDv6fuXSDEgc9+ZK7F3vnqWtyEZsCyKsErotiwSw1aAXWTA
w6GUmD5NevbcQd80eV3jrunJ+R5nMZ4wL5endfZCPB11kSlOiQ+QBsKFF+4NN9xLnnSdeZZXbql2
gDa7SV4sR31q3dGNr9JD8dIgx/CC9q+/kkmeycnph6MpRDKJVwQd9483M3opSgKWa/Kox93Ck5fc
zA026tfO0R4kx7fxh9tlG/lKcGPn8hosTCrn58DHoRffFhghvbexGjz/hme19SXfUlK5zp95M66P
dvYza2RX9PEwtV8WT1AHlIwMCo+HKs3XSFD3vqGom1CDQaVQvlKwSgvHfKvk+ffL0/ycqzNLc+ZX
Yg6uA1z/uMCo+QdWbZJGjvlfanPn169WdFdhmyRFfytm/fu++bmdfDLSYk8ZctJrMqJBXrzv9uVN
tMU40ROv1l5S0tmlPBlnkcwNNdlQCkLPG7f1BlMGF0Q3hjk6xWwn+AlZ6anbSBtx5+cHjaTldvp6
eUWlMwkspSjoBNQdJELcIl0eAhX+YM0PQB7HmVwMoW6w5HJqV/Ryj0TSWCkxnHmGoOKIiKDEBqKV
s7RTtUaMdhTjiG7ntXnA7uIquQbX5USucL0ytTNrK2OjahhsGEWG6P1xtyA+Z+ETls3fMNjFb5GB
y55zvNE23QapDrR6N8encJduUOig/rdd9TSez9wiGn4Yf34UnT640NARMMAABCfZ3XW9JQV38Ie+
mzbzdFcX9vxwoGmoZxrip0ocbPZIDHBT8Sp38iQXU0JXeuw91Tt67e54tbK4a6MtijiaTL0qhTvE
w0fySKN2jd051haFBB49/+VS/pnb4lNK8PjjZP6UzdvgCnbtgJj/Cb7ECa/kXbu7PDf582uV5+NM
xkahFErNsoQIDgWst1VPnmZ3rvjaPbW00PJ9+UJ/0FEO7V4bMP5V9pmTeFiZeL9+1VfFtrxDysa+
/FPOvWZPf8pSJw4kCELacxwC0JftDW/ayV+Pktuwg6st7N6VsHd2PC4uS9PBd4nUjT/uWQGtCsTW
ec8a1aHj+SzXNkLlDhyDcl8dwk28vTzBMxFdPh1vEWdRezamsA06T2i2TUM+X9wPYw+PA4mnPlpb
zfkCXp7I09EW0fYoBJIVGMyuPmT7/jY6QHDdB46++wfHcd6SF8aaFVZPT78iRROoC2Y2PSFU5bW3
OCIV76GXOKPiSI5sN1uMDtYquOdi3skM9UUKIiD432lh1HmdRzVr1+yS/Xx9hCuf7Vy+cfrdZkes
09nlkIgKa15JKFBbmue6gybcFVwcYdNsV6ss81pdWsvFJVXUndj2tLW8GNiFIkmepYzfMqH9ivzH
e5zJbgu/2JqSzTEUbi5v0LUFXcS5ScyOVd/lpK/bYKfsGH47H73/5zlY3lX4IUfAOpCiFnCegm4O
9eRFJnsFgrtFqfrynObffGk5FxdTmaRpYQBE9Pzsi664VZutHLTze980AdkoFrnw4nvBG4NALdO+
mxH4+L766tw+dy7PYm2QxZdBoBYNVZ3QaHRIyBeC/lZ14vcwFf7zZ9Ms2CHrKgZxc8n741Yvx7HJ
gogMSUOZ3Sgg/L5ensjZoKtRtKQbSNxFd/njCEGOxbQ2MgJBniaoi3IwRUTgq9YWbZ3V8v358WRd
R91Zw2IeAO+HwxsXElIafaF4/rAxt+oGBJaTVpSA7TnpA4m7X5ng/L2XG047GXARLRQfg8sqqvCr
up4vFbgL7AlXuZl4FGFeUmzXkqFze+N0wMUGHI18iEwImh4yd08j3UBMRTDWydWVmcnnItPpQItN
mI+Rj4d4D8Bg213HRwevrQkTCBvRkYd8G217r5rQ5oQQ6Zhv/V2C6Ii9+og4d55Pf8S8GieJpoLk
3dBjv+vNVgQuHluSm2y4abY/lMpDxIIUZW2Bz74bTsdcxBALuv0RvyNICIfBxSWBEjtC0XR0Xay7
dyBNvl3eQ2tzXCQmUVhnVR8xHnW8nxYJJ7i7lah1/lxQx5fm1zvp3+Ic5jARCyS/FC++ljzDQx/O
mbZoZTiJG7nmSvg6Vy2QtT+jLXXM8Zn0uUTZOr3DCjqQe7f6Xno/btCXRfyJ5HZ0cTqGUuY78kpM
O9O2B+1/MvgiBFC8i7sEFJtXb3r54IkbaXd0flTHTes6yA9gcbp6JudU7lMQOBlyEQSGVtUK0C5Y
HSX4FeGjkJsPBiiVIHjV2/KAIfNaHn82Cug8MYFOGXS9FnumB00LXQ6LCBQZNtMedwzn+LavWjt9
G7xgh8v2BhSnsW02SCWzfa8CN/lSuWA8ny9v3rM/BJSJBV0CPMYSYK0XTYvxBZ9a1129eD92mq0N
KynZPJlPy3syxuJAYqTQy1lBjBXF9AqM6HxX3eOCvZM7isHjtBL5zgcAAxyNMZeBPvXZsPERUHXm
kdQ7ohPt0uwGHFTkzg/OkJLnBvGkZCUXk+Y5fJojEllod1OtoM3+MdBlFmKunSRyZB46r92IG8Te
aWAWXzEY3LY/OjyzeZDJX3jPX/6A52d7MvLinRKgvNbAs/v7Bpto025TD/zj9cRpqY2tuFsNsPNx
+DxXMK9sGLqLy4xQtaaylMJx8qzd/FYpefJOt/NrpdtG3lr98OwGNf8Mttg8eRXFDS54SJKiQ6+k
zVWrGC4JxH/RnEX25884iw9Y64Z1RNWURH6fPc9VAyqztvkWOIWzXqY8v1v+DLb4ZkZgoYDYkYUC
HxbdMhBvUDq/qbCrt/E119zLW+TsBXUytcXlQUvTF9O4HZBqQCdSlVFdwLZkc3mQf7MP/zWnZT0A
B+6ugX9Dgadx6o15QKkThQWvQSvAk73pJlq96VfmZSxuCgwWEzFEaddDT98rhczrj//dsf4zqcXN
kCuo+dboF3ohspobGc0D+ViZdkO3LJGUl1HXPAFb3bw50j+EpTnWEqBB7LOlHGM4SLB/4WQROIgL
rfyys1fWn2+6xEORKExTDH4UDMqT7g8737xXUc1WBtrqyD8Uxv96d//bsvPKljXmj3GSySUS+umD
LHde3otvYTxDRkMV9amoRtikXCn2rA02B4WTwaRjXs0wis6rWUqzeCEIuFLTOrhtrqUbnzaRqesK
uEeNy8IwcIn5OBRNyb5FiM3gFS06nXCjeXO+odrhd9qJ6GSQX62FtE8pDhcEEBDkCE3Aj9qnyrYh
oiIPSirzckm5HSrhxsp7kFLjWNmBEsQ/emWgkJbOniDFhHSZ6Ftf0S4uabNm+ve0S3aZPz0IcbOW
+C3Xfb65RNBTdMkgT6K/83Ex4nEQaASXuRe2+RtVlgJX4yHBGWwwN3oevFqi4GQGZq3HUQUbhEmL
kEeKI4z9U4dgshJPwBLCTNwWtSauXHTLiwCO1Iz+g4+p8TaEm/Txt/UAnkLZAHVlWEg+xxCTuxQz
8mLlIvi8BAoSLrStTJqmYK4W94CFhkrShmCRLLETbXGonNkEd6OVomHDLpzWlnx5mc7TUhVJlSG0
4vM2O3ucbvVBCDEPsOrSaw/61qftIGwM9I4PJk0AmivV2njzMp1e3ovxfjdBTo5WLWPaOeGbSRnO
QLeYXqTyON4ZD8G97sUPvqM9X74XPpWs5wF/50UaDQ+gr4sFNeUKzqbZAe6ahtHzu2CHomb3FWCb
9SA2OtgkTBqFvNdcUa9xyGlDKFwyyt1dCvY/SKUYCMbsMpYO7iiazeNglcpjfey1Fq++AS9ECS5M
k3gcF3mLTffQ2fVMEqrFEOXdVundyzNaRozlhBaXd4ydgxyoLRbQgtzYpaC+FvgOXh5j/uofvhJP
IFllZxgmdf5P6WSVqGMG+Vj1WotmcdtAovoypQ9KDZh+fG0kaBzNysaXPs1rMeZiXrpp4I0klSTJ
+zmBTaDHOpGj381tGsQa9jj9rhzp2bHr4jQXm7+DdhlbcaeSdCmeErmlgybJDjl6Z+4tUh8Y7dGV
bVwtr8or+dAexF290i76VCcxPkybGPPxAMpZgxggbjJeute8LnEKr1avpJ3uatsico5u8NQ4wTNy
eNfRD/k9TDZrz+3L35ro8/EH+OLRKBAYUz3BAraV+neyOD4XrfqXKtWBnfjTozGUdwaqhysb+VOo
+z1zi6cfDHwa14uIOqTyFKvwI7xG9O9TU+hJEPMQKhjFL0NZ2dGfShh/r/Of0ebtdxJ4GjwYYqmr
VXAAgws+B4Cg29mtKznGa7Fda7GuzW2RQahtbCpKw9wEYXiSu/wLZtmtLdfW4wSGZ3f5tP6bo/Nn
bvOvOZlbWZqJMEqI9eoPzV5Vbek69iDqueHj8a90M+vVuv5aIF+b4SKuCrkG1dxsyDI3XW7jVUOD
PnTH+46XS4uJpa1soPx60fvluZ4dVlMwiSI0sWsWuzUdIhzpUX/xqjh1I8RJo/ZQ9M/S8P3yOJ/6
OL/3y8lAc+w4WVMpUuDetpPqiYdop305OoljbKVN/vQPepmfLsX5JJyMtTgJKrjHycRLgpKheBg3
FLp2xqNyk+/jq8htd9r+8tx+w1A+hfeT8RZnQVaREZ6k+eRRKxg3MxZHMWzpXXufvpj3eeOq1Nig
9Luojan2uEswp1lD637OQheTXhyRzjAzCYqnSqFNeav24mDHXrCNXyWnsmcYgPZTWN+1Zy+Zk5kv
TooQhaEEDZeZU/gKndTtvtCXs8nybZ5JV+2VtYK1WF3rxTmpkAEGc8o052Km6gBe3Mw9DEiGL9GG
TH/fcdlo6GEx5f4quVvrn60dmMW1Kviww41yVD1DO974A7lxZrwNKrlNjWDe5Y21trqL+xTbZ9Il
zCS8wezROcM2Un++PML5UPfnAy7zRxPtqQ6/V9XD1MOkROkqXrvNb4ItjrXiD+3gR/Z/3oNcxILf
seIkFgSJgeZbz/lskJBNASIe27cw+dGZP1Nh5WyuTnARd5A2yFBIY4INKHUn2KVe8569a5WD4K07
bQB1dF6yElQ/FU+WE1wEoDxErDYcRNMz7lBmco4UvYODSQoibWCe/gMMwErE+70KJytaBspwnBA1
A5IzD4jNHkiyzgE9QlsvcI9fVrbNvGqfIp4hYptDGxGNmcW1YapFE/pwBn7XZFvdBvCP0B/jDZtK
dNZ3zCf42u8VPRlw8RmrArBnkEvqb6QMgp92RCsR6+33Odzke5G0Unw3+BOq41o6sDbZxddE/EDp
u4m6F/Y/LG7tCDB8PdNGNGiX3Qgrh34OYJ+XFkoh5q3I1i1fkEraCrGKyoiHXbVrSgiLtTdxigAN
fHY08Vc+5NlwZvxrtOX5R5AFhgcCgsytfG32tRN6M54Lc5jfTaHIAzq9Xbswf7+6L8xxGQBUbYz1
FFlQ7irkOxlV2pUP9Xa60l30Huz+TryCsL5eqD0bUE9mu9hFhhE1mhwxbqwPdq3+HAH6ryzo2hCL
zdIqQVHXIZtFs+duhZ4jjgGySXdbV/biKyVxxfe1Hbo25vz3J6ffGpEdYGKqh6RRJkJLODYr01rZ
lL+Tj5MRAhAY4hG7EU+EJ5qVu2p61ZSHJMnRJl8phZ5PZE4+0rxlT8aStRDHiZCjrn7j4Qqvqna4
XVEdRY/PBs/kVtvUUR9XvtvaDOe/PxkVhRvNVBCN+x3RJl40c1O9vZmjWrTHdW9uNqu36s3ag3VO
y5ZHAQEMiwoYKtbKktfVanpXThXHHVVm24cJj+qC0xjWygc8G0Bn6qFMHYyw/aluE2NcoJvcg8JU
YCcmol+SiPpzIovfGrTN5F7xtMBC16cKQK0PfufklnXTzOJcWm2+x5i5YMZR4Z/Wb1tB3uUDOvK0
By5/hrOrgXTcrL6iUyuRP34FEP+VpgUm91hnXYHs3dTHNxmc++VRzt7PAIP/NczikJbocpt6Y8xF
AnRuHws68Ghg0Y+yYbG6mbNWIj5XEzhd/EXS2PdxHCsCH1ndUhgB2zU3L//BLTkvz6fNdPKRFwmj
TMOikahOeik+BfUkHeCAXpt97xi++WWIIwfFYs/8Wrwaev2Qxdn75XU9+/X+DK8uai/+MWsMSDgM
r26EIHbVQXAhaKxs5bNPgJPVXCYf2oh5mIW4jYdU0EHe1FvrNnz375OH8Sba6PvaHTbaK0Kr9PoC
D1m3bC0hOBdvT3/AYpeqzZh34d+fU/8VjCCgUTLFtBNRJ6d67LboVWCsuSaeJp8LUafDLnZtbfhy
hsw3HkJHEwH13hTtGL8+/AUDWsNq7FVJ/OSXfeeWo3hdRskG2zp0BfxNqI/Iiff3NdBQS1EoQwXV
dZ5OAE5CREh6i0xKrREnoPJZmMpNXU7Pii63MAbH+8AKR/fyRjmblZ9OZXFjoW1iwZUjGlXum3pQ
3Gl3z+b0CltzKsdaRzefS3MIJ7NZ1oyNWFKSW9VAS3jkYNDRJ4VD8ETeGDE1CG6UlKdqgpGnHeD+
e7eGmTp/Jv6MvLjNStQ/0jDEstPHXM0o3iZF5H6OnP9qQU0aX7h8i/KynYK8a0yTR1A96Wme4oxc
TynJXSvb3g2vcioP/zFuYE7JTYTc/2/IxTeME8vXpIyZDW8inYcZmIV+KyCmdLOeuZ2tH52ONq/z
yf0sl4YVw5Gb72dzC+/qrtsNTu+29/Ju7ZOdrW2ejrX4ZqkErdY6MjPxMMOljt9Au9n5Ndy/jXW/
VjU/fxmdrOMi86hr31RClNu9GP8dJ+2tDQa3P4ahNTe1kDw2Keein35g/rpXU40W8Zh8n6zqSSnW
gK6rP2VxT7Vln6hxxyJXuS15tT3eBIdkpuhEdrxDHOQ/55IsN9HixrKaRDLSgqXOrpNbdTMj4Ywb
0dNAEv7/N5G5uKAyvqzU1ERQdSu+ii+5Q+Fo3kR//YNNdP7O/9fxWHL0QHIXfRyylvIWJjQEPfwl
3dyZiVeJo7rKtnul5/RVc4O7NYTI2YviJL1ZvM5bdCKlAfU2rxVRF3yJJvwwQEmJlichBHk58qyN
tYgCoq7XSQnK0ZNTFKeSaqsYv4TBvGIX4Tm9vTzY+ShwMrNFFLDEUvMFg0UNbhUvP/h7ZWscGkf8
B2/F3xYyn5Kpk7EWUSBB4Kw8Rj5dgJv4vuQ5d4B4/it0JDvY4BJ6EzxPtzMMtd0rN39jN//b83Hy
IxbBAYnrUVHmsNe8WSNQQmknbEo3qH9XPIR1rOjZ68qU8e/BWwc623KBM1OM87/DbPsL6dTiPr6f
IcYTTTwaIBGiD5uZ5nX5u549KyejLpZarmWrPEIepHGoUX/8m/vQbNfeyWuTWywm6aildx1fNFMf
G22H6p4tayvw4bWpLEIoaAkshOkic3doXnoXbeei33qfcz5WnzbnyYot4qag6pY0BuwLVSd7KWpn
0Ncq7SurtRTQaOKg6TG+0wBL2cadYveOvz0C4Ve/IvZXfsPfgRojoobRc8ABzLYYO6po7W5qyRl3
ay+oedkuzHcptSG1epILJLke1hfbKTHcppT305Sjq1h5Uq1dhUG5sinPpwF/1lhbpPmIzPfiMOdU
fzc3ko2O5Yit2vVevwo8cQ36ubbei/R+qtWsx9eXKg6+60O3RRDQLkRxc/mona29Ua75vxOuLQJ2
jQGAJfQcAvkB0b76NfwLhEVAi9zaYNF6byIjolPaPP4TduU8hUtfcV6CkyTOTDBGADKiUfeb6Rn9
doI4FjkTNDX9KvHKFTDA2oouwgqaFa2hd3zAtHKLtr+Sw9w2hWBtRefrdDkrNMxmPWtkhyABf5wV
AsE+frKRRmoKgm4Dvv5GJRGWXY792p48N6XTsRbhpaLkoqh+PK+gv8UeqL7JX6TdTBfN9/ouPCjY
KayT8M5Fm9NRF9HGtNo+kE1mWNPeROjjAR1qMrUf+T53s8FeL5icfSAC4iMEs6wI8i5SGCEQhzaO
Qo2zJ3nijQQjDlqNM3rKZniZWxprz5lP4g5zJno64uK0D9jkZog7MEfNnmnNVB2piNkIwKLusCkf
5krgb7L6c3XI74wDPcab41PwtJa8/S65f9pOOvJZOOmBfF42AEZd99tumnftvtmn3pxs/K0JsMZ2
PBdTrT8DLWv/BnAA/GtSMK9Nc9UXqBeNpV0LeHXp2RU+504meZeDz9ndezLi4qumqEZnYTp/Vawk
C+Nol+k3BdLS5VHOBu7TiS0+ZeLncs2jm4ntzO1MGap21aZ34Vb/A/D3WdTT6WiLuJ3W8THTRUab
20OCDRbmzt/TzNhDjbrT3VkDILytbodt+hB44bbfdV//n/NdhPRGj4JKxrHQ66UAkmVeOhGmT8it
KbfIU6E1THkjTZ4mGZp+gDiTL3Nv9srj5Z9xFnp1uhDz1z+J7schj0ukjOYnOiWox+Nju+U0PUQb
0z3mtvCgUBkAYvdCAYvLZS3Yr36HRbQfQlE6Yq+heUappU4na06BGDeuVN4xQ4co0ze1Wh86TX4O
4ZCYFr5Fcrmt5HiX19VtnAj3hewriD61d0Yp3uctypQ+foxy79XNsAJUXjsJizsj7TD7zZtE83g7
7epcbNHXV/Z9V75e/ihrZ3xxX1hNIKdRSlTriSdjbZtzl0F776WZRafYqrmmg3m20XC6CxZ3xVTr
YRAqjBikMEyJo9vgJXZ5evJssnhu19cyztnwdtor4/5/3Xn+Laz9bPPoZPTfe/RkD/aWlXWWwSZI
r2FSb3BGR3Ua+sfv8j5ceIRGzFthJc84ez3+D2nXtRs3sm2/iABzeGXsqGxZ0guhYDPnzK+/q+Q7
Frua7vKZwWAGB8eAd1dx1857rS+z9lmwXggdI/B21hHcY6l7RgsOkpa157zuDxciKJOmx+gc1aCW
cf0X4oFTO3iJnPbTrBU37RGg3vZlxZHI33juhrAprAPiDkQy1GsWwPnUSX32+R39I6A3MFUgudiF
HMAlcQPYD4ynSVcyEmBu51+Tvbb2CGjrxAaLolNivQ+Fx025Q3Vje/mX/cG8f/0y6qHPVahnYEwh
sUG5jTbZi75tTeIiwWEasMf7SVHo7CIAPKyKGCTHSh31VIV0KPikgpskk2sk/25NaUeCO1bCsaJG
Gsb1cd8ARAeKLGXGpzwHkfeMb1xzyVaOQcuWgerRuXx7K4YHQgwR/5EwI3qGpzB1pSCiGO4G+X4W
5v2cozU9v10Wslan0Xgsssu4txU0XPA9q31X91BX/8bXB1PAxHeR31ca5tI2XPXejL0dVLnVBYyn
SL499bFOBFPvpEaaKIJHHkmr9qOfJiCyAVewAXf54DKOuGJZTyRRbh+TGWBRLVvFLZwqc+rQITW+
EJufzbviyXa0jR4kL8IYPrvPt6oo2DDQsXGC0U16jb/Iiy7hBjwAOfhpFB8ZwCUvH44hgF7+8oes
KvWuBNjgvAGkJ9A5WaC7q2r4dQR62WtUjb6PQADkJspTqkimlH5vdUYFQ1p5ufhEv+9Jo5QB1Op8
zMdQBu0eWG1251WW+ozS63fuTnFCe97rz/M++sah8+SjCdQeMZr5FN5KN/FB2oYvDW8KN5cv9myx
FFnGyU+itEYRhXYeePykzsICrUPwhUBq8Ua2Ew2vcMsjKFT2rJH0tdDoRCplWThA1SYzSI0/Q9Rg
E22aV6DG8T8lu/IGyQwOHUBLzdwBJQyqqaIb7qPrYsM4+vqD+foatEPRQkEzIliePPL3YFxMLd8H
wezElbtU4bbIva7bTpjAQsIfFOBZV40M9EzpWGpIFIpczy1Dy50yDRw9144hgOHsy7+QpZOUX6mj
JAZBbqe4Y+DEBTD+JpB/yCzDwZJCuRMOXE0peJEVNzbmDZBy79o2PbY+a0t73RB+3TYV+KlxEudN
g8PUwg/sGuyAi6hMT3k1M0zFmjc+0S0q3pOzoFQBjkpqAwTXLXEKKzqCrmibQpNZAB+My6MbOCmn
8D0Hnk43LB4iKbDhvUAepTMU4QwxgXqldO9mqDSQ58U40xSi6JkjB9ecDAWPHKNxmhU/YinbSSsT
C10Oq9D5B9f5+8PplNFKBKBlg+fWwGKF7wF13Ssd7FlhMKW0WGV3pizKGoEk0xdHCeeMt2TkqfmE
HwSlF6DcQ9ZYF/m7zj3z17koG1RrGRBmU1i+xlF3RE8AafrQo/Lnm+p+wGzV5ce81stc6iUN/4cK
wARkaZytcoDJgHKO0JqRVzvNQUK5uuNNVsS8rjUSZrgEsmEMiH7cwCINCOs5mYRkxG0i9wD9YYOZ
2PrNcNI92TwYcVQ0/Gz9TropWQq7UoIky3j/iKYnbzQwHQ9ZMuFyS0veVbvYxrQxyXnEv+j8S+vS
VHBIoI6MMJKyLRNme3IxwKcMXsdDe5gPcW/ONn8cDwrWSN/DDxGNXM6qnfpxcDHeTerK1SFC6mVW
D91168xOd/0XU9DEdJ6pmPT1u6gP0AD1VQS3JFGx6HW2S/j8xPGflasGa0nyIUYFgpS1Wbs74qpn
+5JLF9LAiAv6yQ73EW+z1+Gxfm4wrGjVSBXmW8MJtkCNwgIPetp2YIO+3RKehGvd8p3yNgSIme8w
NZG8pQsX8fnuF5pI1FOpQKiL3T/fQ0HqvoQJA/TSXvNyJz+qb6xS4qq3WdwAZbSETpO6ZgI6dQte
t6SEl76pZUccmVsuq1cNejYwmABTSqZP1s9BAVpjzUAkw11jSgHY5AAzdce9jAEi6JlvVqQ1av9N
R3jd1S2EU6fUwfEIXnTyyhwBaADIwv2tGgKLqNpmriEza9Kr3m4hjzLPRWNMRh/iVlX/Xu+K7QSV
ilNGxrSqKwshlF3uNFCaNwFuNKzIoKt+Zcjo5F82xmsygPuqoKYNVoaz4VPsoaLK3wFOb8q8SAys
MWUNKLMkUCap7wIF3TNecMVR2wWBHSB+u3yGtY+xPANlXLSeD/lQLgQ3yLyg/TaNrhLdXxax9op0
oAiRbX2Bl2kkFqAj+OGkgSCvUpQ7I+UOVZK5YguIqKZgJSJr7ngpiwp280Jrpa6LRLcG77vTbtvS
TF0CHJsK3uz4gBlldVjWnu5SIhX41kZaKn4Xi646ZmYTgblMeegFYMiWgFUE7SaXMM64phNgIhZw
lyBsxUL+qT9uM79JVKkXXb1OTVCpYerRvvzBVoMMbGqALQ1AuOrZ+iTX5pmSlqLgShgUc+rtL6OA
AR8sAOBqd+xbXFPDpUTKBml8HitZoKguiEizbFPUg9kkt5ePtSoDmLQKr4oY56WnJWd57DUfZAsg
wXxNG/h1gXez+n9XdpA/gS1Jx0A6aLSo91QJWZKpEVH2SfHdtJeAsVTcZkPlJgMTrXStLox5U8hD
ORNokTSXCXgg+U4bRrxeVPQ/twqCGAXNAiOggb9pbM6LUsycsbYF1yLspVx6iCLllVbuhJRHaMCD
6s4JdrV4TULB8YrbTiFr6X/lVZ+IoxpsTTEVk5amgptMFpk1bwWzQSQGFg/yqhF0scdAV4JBTNbq
IvBPsJV0BpUuRGhkVAZEdp9Qt/NeuCJrGsPfBHhEuam4RleJF4HGYCuJNpBVWsyinBXqZ4epfUh2
7abHGl+zra3yyPx2q5e5kEaZyDSIlUifcbJfYJIgQvsHTFICMaH1F3fJkkiZSCxblPK8KvETvpIt
kTyySxdKuc1ijtuwkXHEYY4cMIc6eg/q28lI7An8i8CyRNAedlpqTbLs/c9GBt8SeDkE2o0HYdOp
dU7jeszlATGBGIhmplwJ8pORbi7LWIvMdfBDCNgHN+BPaUhVWRXCOB9jFGFlZZMG1Z4TuNskFR/K
ppsiE8SPh7bpgwPmp9+lMDxmif8YiONWBJ2zxE92MPZOFOdu2M+T2XPRY1jVvJ0DoJXr1U2hANAl
0A0vLYXQxFT+cYiKbV2qjdX5ocgIolaym5OzUJa/NfKsS7QJVO5ZbGvSvRI0YNoO9+U4eX6cO5ev
bsV5EjwqqD/ySozekT9fpBCBIVeF3omKawx7tcPQU1kxzsOSQLnnMSvkskyhAH12mGUdZKD/VQL1
gOdGj2TE64Ibw0v6ut12nXX5ltZSgpNrol5sKKDIEBUIACZP9YJ9tMMG426wpb8aNVjxyyfCqNea
GV2m6KBbd7G+YQI3yZpB557i41w+1EoYCppN4NLjbYKckZ69wZAtVkuAQwjKSiwrA0450H/G/pOo
aazbW5Ukgw0PKsbLCt1j5MaA04MhR0j4IriqlQVWtRtzM/P4mxbEzSK27uIEnINxYbGS9rWOKmGe
BDsEWA2xFEJs8ULB2wKQUR0oKVxdAx5xYIiHtEh34NR5VzmA0UdgMJW04UaK821cAjeqnqfORsPH
y7gB2MyGxLiMtY8LogqNkHKSXUDKHspRzTda34muVB4lBWNcykc+FIxPu7Y7RdjcALtFYEpVlVIh
vUz7NJpGfNtbMqyibOLrxhs8OLZtuYkw6Hk72bUlokC2j7fdht+wvOqKxzn5AVTYh5njEpV7CbM5
GiATxDiyE1n/KDLuWqs5LHmC6BHMQeNe6ueEEa2Ts1HObima7moFoTJOYGIVXdAsjVqzrfTW48X6
0DWCpSeY7po+Lj+kFYsNgWSMCztHsKOUhRtGWfEnnRfRawUA7NB81FPhTBLyxy7c6knA8HafnWj6
gAhwdRVNLwG7OZS8uQwiv2oM0Z3m4k1LSulpkFpH6xovSeLA8/s63gydBqYeMayw6yj3tZmKwehi
TXC0kkYHg/lUATvWuPOLxNTmcdyCPjmzE3+4UxIs9ieqVceC5mVy7/QBqBVl9aGPRt/qQ74046rb
gqvqh9DNhx5wdM6UZ5wpxXy575V+MId8LE0gPG454G2ZYzbser7qNrkEPMCx6380ifgBD/wUc+No
1bp6VFWQact1ieYxz19pjWiPwJC3agw7K7Le23DdEB0ED7Uwljccl3Zm0tWvl7/iWpJnSHgt2D4F
7apKRyp80eaTCmJsV77NXqNN5WUIqJOt+CT8VTlxLWcAuZMAGEOMAJ6znnazSNxyBQRqr93y30Lb
wJqaf40g5shce157jsCrUwk6nnJOStr6QsTNdS19Vgpzu/sBvZDcN21fWP2msuPZOvhPwwOoFm4U
xus4N/64SuJeYPOQPdMYu1nlV7lW6miycFd9eJe012MwmgJ2rS9/vxWbRwShriJpYMzCYteppcew
BYiAZQiq0VOpXlE11EDvCjh6bOSgLipdhQDPwxCyZE25Wd1U/l9Anpxb99PfQJk90L11E4aEgZwa
OEJ+jIxvUsAgpF6/z9/HpM2bPCdqDGwwDCQkihNJP3vwvkX+VT08XL7PlQmvk7PQvft2rPxASDiU
QUMrehXc9mPmrOLHTAbHyw1BOgIDtyc8ttZYmanF6gGuTLDDwIG5nLhKlIA1KuaKgzTkImHGe/Qm
gA51x4doh6kSq7dyU8IcUmbHu2GvMxpK5y/lVCqlRUkVzUo78hoyeRB1eQF2fgDJ5bEIT+QzJ3Uq
hlKUNOq5OuR0+IzivVHu1Yw5HUsCm1MvAQmwZaha6XBPdNClBVIyoKqDgxySVwKIk8hXrTlaWOyx
i8pJj0w4nJUzCaQyoAFSTQICARVqib0uFRXPGZigAtBsekP2fckooLIbH40dVqWZtcY1HT0RSX7S
IrrLpzBrgE3lu0YwPFZGCAou9A48PQeQt1TPIzYrUgx+RulOQQIMRF8D44gFvzH6QbP4JpWvIzI6
2xcGGOWBlmsrbVOCJ1KqzaJjpcIrnUPUxRcXRDnuKvXjUAU5KjRafsFmduCONhkOiV2CGyJYitWm
u2rb/gWBxdq3AYiPhCImoOvP8CfStgNBU8n7Lp/epzXIfOKBYZcYEj6ndBafIgoBoNzj8bgAybrT
9OTGZ7U/VywfMvzfZ/jsVy4kKENWVKidoynEDU5XDB5fJLZWgixWUxgVttXDGKCbwSI5APPoPeuG
G3NOlHAYvQu26VC+AZmQYWhYIsifL04j5cbUy7lhuHkPfksODFwDC8V1ZQxJFUBuqOIfHhEN7XuR
z4htVOmGW0RVaQ7AMTNjtLTtSQE8ZW8I5lDFQOaVJeABkkQMVKod4QhCfRZ0ln6zz3LjTgKTM8O1
rNimk99FGVkuN4RQJGcns5bZVX9DMN0InlzwMb+EDqslsTIhdnoPlLUVgPGPrR40v0RPesKmwKHe
Ctj3Rj3fjkGgBdiuTYhXyFn+RjXrV6T1twC11feVW3rWCHx81i9a8TKLCxBo+FI/KMWKQ0kJ88sj
yEX1becmN+xNyDUd+/r+6I+c6hinJ2U4JxCT17dDCb5HwWdEXWtvcilBPJVQAh40lUNBcbMk34lN
86in3E0xIcMzurvLWnOeZi0/IgYSTkWBiWwQQzL8oNaIztvMlKV3PsSQNAFEer8sa6XgQ4TJ4DKC
PwM5OmWqjU6biyJD/jphyUHEOjdwDzwCQZY7oaMwOlirjgH1UZlAmcPg0J6z41Jd7VNYNtmrXhUw
9m4Jpi4GWbb+gYxeC478BDRhRxgsJi7BSsiKk37JpuxQq3KTHowqGaXHsO6GoFrWb6A1viLrnpFb
bdgL+is71+R2v2RSt5tJqaFApgGcDt5qcmc8yI/D1fCt+dbvxW108O9FFzyaP2IndwrsvNn1j9xj
jWARI0MFSAIyBcQqCI8EkX4c2CZtkPDBCAEKwSbsP1ORuXEUAJ7pJS8jk1knWMtQBOAd8Z/sMVh5
o55jH7ZN2raB74q3ml2BKqu4SjbDaM5mdhRvhE/emPk1dfIrUCwBwZQFr7sWUp/8AOq1qlpfT4Hi
k5F6UoiLP+KnlMzH3pAwDc0qb3hASSr3WFAbq1YCNThAYqu6ABis06cLQNgx0TWi37z/rdc6J+Py
Y1BG39QsYRXYVm3elyx6SqeqZKOtAM6OinbnDf2xmVjD5ytdRqjvQgT1HetKm3y/Ncgg0OBgj25P
UAojdKiw30oIPDH/w3ymqy5zIZP6dHErJFOZJD5MRPgBncUEOqF0Un4SWIS/WIdgXSNlbaNeG9Iw
RqxKJnD8HVgPKrOFHUJFZDrEuxn/92CyViM+u8Fnb3JxSsoY1VzmJ1wW+7jZ/KYFoa/8OPJ2ejM8
BnsySthb4nvnksZjusGslWiGjh+Y8U7fSDtjp/wNOfWqfVz8JMpWzXlS5z72H9y+AdZtyG38uTWF
mhFwrmYyS50iT2gRDtZya0ioLv4aOlIJLN23QEbxzCRfGrmKG4Cop/wWexLITMwxt/6Nw1sck8q2
laERJtInwLAfCCPdaNebGIF9JUBNucUKf9bvFHh4AGJRYBCoO534uurqMfXdMHlpy96Ms8ls+tG8
fCaWFOpKBSGP66mPVBfbPlZTJ3cl0PAkgTV2v+69sbz8z2moq6szQF63KGj+P2hpaBEKY8LVHu0I
qLcoAXumsIlBZy1D/kFrvkRTgfTchdPQTBA9PqHB5pvtTYcCl022tgHSdEdQbzCG9W26l3KnZgJt
rDRXiCH8Ek/ZdSGVUTPlID4/+J4MyJTYNkuMwJJlWKI3KiNnYnxResyiqIuurRXojUKoMOYYSXpl
BjJLcVhflIahqHK10eoRZqi1097Uf5au8j3RrGSXELRdR8HuX2SVlSUAWFi/ayWG4q5Hn1/3SkNS
lH6ZAAsf9xpj8U3KsYev2hOwBI1xEwCJg5mOrAlEc56kJDy89Bm1eexXkyBmaKCHB9XT3OZoWP1O
8Xho7V+g3axkPyfSqIcJ5iwFk4I43mCJu2ADDLPrsDQbTKbpwFDPH6MHbLE6Aaq013+BOUC8M+Vj
IF1B7AerTUaFTi2tMshCwBU4a3oot8MRTOM7UswcjwGTBm39oF+iKHcGEtax4VqIylvpZ6O2+S4v
5l0nILtutOIlC/gHX5yvhCDW/oUK4ZSYEoLTIEywVIwycLpQ9X2qY4i1B4B6YxJkagIfQUDimLua
K9HJiTQqOqk6zk+5sVQhzfdUC4XaPQBkkUxzXuYG18XbZcu+ZvdO5FHfcKykrOSGWkVCr3o8oPj9
bQqSW9EhGI29BRIQU0ux6dRthlvh+bLw1Y+KfEFGHU09Z3NPyqJB4RY3iyoaAADaDfYA3cRlYYCs
pLvISX6Loev8RlbKQTxjflKQudsGQTt6JtiL4pQ3TsT+fxhld5fPtRbWnkikVCbBmGObZJmOEJN7
Um+zqxEFcN0uHe1WN4sHgG2yPchKZnAik1KcUuI50VdxmQR8R7AxnQQYgQjLRQBPM5vDJ+TQN/F/
H1QG4Mbibin1mbpawf5/q7q9iJpTldsjxyK+Yn0+6ulrYa/XwzDgRfDPuh/ahZDafFxaaqrY6sAC
DV034IsTURFV3GSd7Euzim+XAJAhtEHSAqpeYJeDhJSZjKz44ZP7owz4mAsy+JArVJO9oTbjG2Dh
WIQXZnjPnrBjiF3YwBZZ6rmSr58IpcKsYZYytekn1VXuJ5BCABwSRRlCCzHcEWqInrT2+E3mcjfa
B+NlsLSUCrNyEKf1c46PObqTUz9XVnXsv4MVdSe6LY4aW1FoxrcsC7DSIT5VU2KJFjlB0hqNNul4
HKRDLO3bTyhMwIyBWoCVea1+UVICBVoy/D9dmmgBRpMlYqW6gQYk6CHcD1P8IssBY1d3pcmOIy3k
UO8da29ckhPjGW8nh5huUn8wrghQcvL0F7tCq85+IY966VkhBRnKkioqzaTiQfb6MbVNGGmuWcsx
K+u3p2ejnnwJYXFAXsUkPEtcXlmcpDh1IwF0VgaQWbFBmuDgf2/0QXfaLnmuh2rfldJ9VBSAVCC4
YKZkRGhT5a3uZArQhrEUUMhYZstyBbmg0G0vK/aqkVrcDmU1OHGIusqHG01BBRgNDj/EbiZ9S8uf
ZcSocZ6JkkACCEpPMtQOygM66gLpfQi4IyP21PowD09tA7QAjjOFaDSjmlXaO3PRlDD6S1R1hGZg
E3uyh/ASQIM1EhKROeRE/pqTSJISQ12fwpeNEKmd70r1lotrR/AN+/IHOrfrlAjK0uZBi2BRjmJP
bPgn7FFfq77wwYX1dSIod76RRiYnhxstA1XV6EdW3YpHRH6spc6zV0T9Csr09lgCbHptjr30QFrx
ghna+Z6AdLHDnvOckpJF2VqMigKRMwwhCxYCJBz3o02o0+uNdDvYGah2HdbDPXMslETKzMpGOHN1
1kFi29gpMLebehNgWLATN1UJvAAQdV3+qucQSqcS6T3OzAjmSSD3ScJl7loAMt9sEuSVX12GzlYj
s3/kcNOYc0C/ITZZL+TMo1G/gIr10EJphKBNUE4afMlUk3wjRf0PKZw31SgwrMy50aeEUUZf5zjZ
b3s19pTr4bExsce3IZMIKnh5se7Mjk+Y90tZfazrSKXgT5HXPqk7Epy03+e7YSAQQZ1bg6KQrD5L
sak9IHvnTPnI4q86c6fUiSkD1PP+EGc9rF0KmLkh1cx4lG0lYuGBMwwQXUfLRFXXgxTWoS+jwUo1
/0em1P+zy6bOQpkgtdTLREuV2Au3ZPMf9YcdAeXOtpxHCMeK/3VRkRJH2ZpRAEktL/kxNnW+S0pm
BsyJdIYrkikLo09CjnV4MfYGZdy2bXKIDcA0h8BwU4W9Kmbe5dfO+kiUealUvoqLpow9vbgx8qe0
ZpLRMAwYXRYT0FRURjXA+zJJP6JBGW58A5zhS+RFh3zTO2TYd/pezDZKZpcPx3rbZ6WyVvb5siOa
jj2LO9Rw7OwHgfpM8StASMd+3IzrpGtjxdwM3RgPEJhgmkF5kaNXxpGIObrg1hXKekzplM9Z35Lo
oboaI5PglYdvhCkprP+m+MbwrjRUa+2nvDFwUeJNu3Kr7YlxVJFvixsAJ7E+F8MwKVTIkpQcQJsw
IOwN1mSJFlkaB+ML+GIJMk7sRDbIod3L98kSSdkPns/rJpyg/12BOlthfHSNBrp5VizL0gvKbgS1
Uvvd0EMMYGBzTvKqLLEun+R8nubUNimU5Wh9Na+xmYEm3K26Q/q5T/bBzv8g+i5Z/r716qP2zFxh
IPp2SR8pAyJgPwB009APcIbaBGsvuvUP864G1ECJZi1rNJEVgan8adoZK42kVAUH/T+qihl/1DeJ
E4F7hDPF1NJFs8MS1DVYvD8u3y7DLNNLXFnXSH0uyrHHqZu2nm3N+N6U27h+CgBQflkU84jEBCwy
60gryrnjIWso6id1lK7Bd70Zh+ZnKYASQStsfgp5M62Rv3EYxpA0t5fmzZhJx0Stvl/+MYxQTKXM
TTgrYVtrY+zVmW5y/Z4PgGMWfUuw3n5ZEOOFqOTPF4duJA6rbTNeyCi/Iwk3xypgPHWiiWeaCgA9
CcROmDg1qKNEmHDg6qRIfuddEjJtNjDa+jtcyKFOwk15GoK2PIIV6+3wuefsGdQ2gdmb3De0hQNL
3KB7UN7iQrE9d/kWV83ZQjZlQTnMsnNBis/l+5PdVVtJwk7F8HhZyHnph1iahRTKaKJXMEeVBB80
7UYbaTJcurolVRIwWW4uy1qNHhaiKMOpNkUkGqkUe0JRmHLxXua5g9kJy8iuYr0wJxQy/o1AAz0Y
MEti/4GyZ1FeglUsgUBw5jzPEWcahnEVJIEzi6NoZaX0o+M5Fp3UeqCi/pZKz6fWfjgP8liiFvDU
OaQqUFaeH5oaALzDnX6HGjN/d/mc5wX1z4/4JZJKshRFbzoUvH6pKSG4y4stwV4I5+1s6WhPcNtU
sYaCMYm7XjRYHJWyblIwytKsFVCeErhWkh3cis/cj0wEufS00ez2+d+cEzjSMsYoVWxB0Rok5rOf
t4g/Za8XTYIZGicWqVbGV0MGNFYyEJPtWc3gVXO2kEo540aogsZPUG7rKtC784PJyw3DT6y+9YUI
SlN1Lu6GppnwNDKM29SjKWmjpef25fu7fBAgdp7a5bzrCjGIkGDFsmhG8Y3WsmAYV13r73NodDNw
DPipliqcI4uDQynIL600Hno5fRJ6/j7gDcYDX8+/F/IoBczSga+jToy8BjDEnnDD32LIQ7ArqziW
rVk7hpd5Ffjb8rvkF+QZq6Rz+cNp9Kyoign4Ni1QcYgTuIAkMQ3kXtHPy99t/X0vjkm5IW30pTHH
cinyLsL901h1ac8VYIjJ2YCnqW7EtxR8Eiy7smqxF3IpF1RqemekCkpkwntWmyOwVezk1x4Bh64Z
3zhdQ6ZOJpuUV9gddNblUr4p7tIy6HPEET5wmIAAa6bYT+YT6T8+C8qqtMAiSHIOxQ0ByzGl+A0U
KIznzXp4lAXRpLFXAhHJ0Nw6OUoNWCL/jxIoA2LEIGqMfFJqKMEWWN234ci4pfVQ9ksZ6HlHPstl
begrxFxHHsMUBLtQjq4IPfonEP5g1oMVfb+s+Qx78hm9LCJJaSz1SothT7jxppAfZvnFCG7l+SmR
WW57XdcAgAuzyOtngymDAaYdiUjSleaGr9RNJWfHcJY2lw+0Hm9pX3IonW6VucvDLo49o+IdbgLv
6TbAksB8mPT3XvZqozD5/lFjLc2sR7ILuZSS+wUWQ5Ua1Yx/SKeBYQ5STTOyxp1/P9i5M2wazVS/
XT4v61opzW8rPiz8AXopGbusna0xD8wBtBCXpawHIovTUeqPhVNNH0cYyG6ngiRA2KhbwQMB6+dC
LaukzbpLemKC74xBUnSS1FmkUIlCc2iCmDnE1mdzKGdT+llgmim1hprh7xi3SW9Kgiw5QO8L9riU
P1L1pfFfJdY25rqp+q2fmngaI6hCZBiFgo5BCVLkoLSrYGIc4hPq4yx5+/pY9M4T6nhh7Mv4WKLY
einf2lw9V2aiy3eYovoZlv42T/LbUNUtWQGJnxwceblVTVmet0Wo3DS9YMcTeL4b/rGvuNLSjORK
1/MYvKP1Iaz672GD7cNQ5iysQNw2VbDpE2lXilloig3nJj1wmWYsWcj5O2eE11pTHRROufZH+RAM
o9VlsGoZmKl4YRf33LOPHHmUh6tmYLmF1c9JgOB5/Aerp9LpXctlqnKS3sReoNbbucy3INp+LgdW
XYclhnzyhRHVlEDNJZJIGl0Y2ZIaemIl7QDVxRpnZAkif74Q1ATJrOtVBRva9xsfQfIwZnYXKf/q
tS/ujbKhWKkEI2CPeyOzPAHA3zz0CXa8i2XdBORBrCHiVSe0EEeZzhz5Px9VWoREbjs0SKjU2qz4
+7w9aHPJOJvIukPKYOpanc1thjus7eSKbI2lhZk+ZHeEKc1wgO3tKSBJQBnQUUAaUHvhC+9iWstj
DhuTSzx7pYC7I6SsyItp0LYg0Wu4QSQL6SF6BS/7Zzt23swb1X7Pws8l0sTVWOdfNT8LqdSnVfW0
8adOBVV6NblVwX/jZhao2erBFuaHeg5VD8D0QeqQtDbvUzVaIToI85RZMsqNl93S6mEWkqj3AGhu
NVAKxK9JK7mifDMNnH1ZwmfQdfaVFiKo++rCwOgNkgDJnr4jTOCSR7plpcWcESKG/5Ik6hV0QVXx
QYjD8LvwQ0buEVnKLe+igonBr5ThI1ZfweJY1CsIuzrock2DyRJKb8yMXZM9jHziMG6PJYYKG6Ik
mUZewJmMxG0DO99qbuREslm/adY4mWqHh1aCsNdlodb8IXH97WZ1KhWPBmEopQBhILcHrwzaI8CO
2IpejjHsyos83jAreyrM5iFzU4/3WIi+5GDnHxOLHliUAs4kPSQDEEVguHM++BajYdepV8a06cJD
XQcOV8K25IBVKVlNjfXX8CWTenfGxOvKIOqxV9WaGfBPQy8w3tsfXsOXCOrBlZOagTmHR54c5LlZ
+OEe3bU7Lq2uC354RyHe8nPd1gsdQCTx+2VlOl+6I0U4jOr+c6fUU0wqaWhDDhF2/z6DSB78EImZ
7IVDgw1LDaNgPIiz28fg2fB+oXmx3PwfdOrrB1AvNJJ6Tqh5+PnWBo89dKpOyHInZ5PAtHeymx5b
jondNBYoonJQ3LJ+wR8C469fQD1bDGQZUtUbkde72RUpzyWI616KH+2+sfNXQote9G6CWijLDLJ0
i3rIQtkbSTDi6L3b2wkKn1Zl6c8EhCV6Hg6kOsEq/Pwhkft9Vnq0pmxFLoZJ/JUEpB8ZEK+IX84+
Wo9lLT7HKy48V3posgnKnlO5nNR3STNV3xW7bAOkQyd2203h5XZ5AIYIJmMTgKRnXpaZCGuxEZRf
Fe60Ka/Qv8OqpWG33rAnVJyo1gKcAwuEN60F3EnWjCf5zJd+LnElizhwytu8RogPnkFwjacYH4tu
QqPc9sNs5jlsqsAy5IzPTwfSmS5x6aTh6Ym9+oP3odyl1N0z3jeJxs9OpQPcDTBvuny26JDEYi4a
AH/ER2jB+/lSu8Vb+TQ/EaYDgBvcgfrkDiRWLjJqzY4z23+vYL2Zerd6uYufQV2uMReglpzwM37B
zgJj6Vt9Pe7hsLBbUu/QuMHogG8ZN8xHtuotF5LJBS0+q6zUQjhXqPaj+n6oweLz+muPpncAmLoD
hXT4FzZlPfj+unXKawDxTCy5FgsfUmgg2ZY5hJ5c9jJwXeHO5ew7voyM+/KnXi91LU5K+RFx5rm5
LNFPUcziMfevSReHrMEW8aF97R7a47+sdS5E0t5DbbpoJI1iHkiFXAsOITjhrGrcy0dbdfwLMZSP
aLhqyns/J9+w3ebX7UbYYWR5z4wWyc89fywqmCsMoJwJNKWUOogJRmNRTkPjtLPkn81PrQCVZYrm
4qyYUweANyt9JEzW7FHWdZX5LZsuz0RtmJY8aT9j2VP0Oid+DgyrfQC41Of2NNqM/c+0ADsSe2Zo
vfmHZaj/PzddoZmqQe1BKo/Wt5s+ELrV8a3dZFvRxm4dyDqYHnf9TX7Jo6xB0XY8pv6iX14o2GCA
gWBCy3b+SBhKkSAeuS1L6LrM32ULidIhTu1A3dsq8EbKU1lufXWbS4xB4FWD/pVyS1QggRFuTBv7
cuRx83de2MvTfyy90NwqQNxV5DpH23uYQGyaPIxFY/YiY8LwD3bk903RMUIWcWM/DNCG2ga6agC2
P/VGuCPr9GShk+C9/MdvQ0cK0ygVhajAOwj+a+yTGPgYT6yVo/Vy69fnkSmt0/pB8NMExoqsjWLM
MLwPjkaCfhuQap3kOqi8y1ZrPbZelAUolZs4qVG7DKNdrYs9IDCMvQ1kM8euEGIX6AATycNDcxh3
WJrFJnlks+ohq0q/+AWURsaGXAZKB4WpAsHS8q04VyCFsC+fc1XtF0KoMLbyc79q0fDwdDE3uzSy
A2T2l0Wsf7svGXQbB6DW3NDFKskSNBNU7YQSKkGs2D+OV2xEJMaJ6AYOaDTQaslROxsUDoslvd1q
jAOteprFeShdVIYkz4oRsV9pzNfRnGwLBXuZXeDgX8ZqCUMHPo3/IgDqjFwUZx+z7LHKWVXfWDO/
jeXA+o9fiNzpQkybxYBZjQUykiO4gIPYYD0ck7WEC5Xw/VyWxvpA5MwLYUM2p/zcwVkOeWOq8Q1f
spYQWLdGRTaYawORM2l+pqPwxisosRjjVQu0hMsHWTe2C0WgbETcxFiLiqAIcyI+ZSJUu9HTKzCg
vElyKJvZMGwV7acygjwbhG8p119L/0fadS3JjSvLL2IEPcFXurbjnWZeGBoZggQt6Pn1Nzknzk4L
09s4uzf0opAeqgEWCoWqrEwG6WCNkNpLRkVGEyo9aELEYDFnBpmRalFtPWnQs0pAPpZogRrNOxXw
mMvrl22zEDvIQhZVreA1jbqbgJ9s+H6QMS+uW/glq/vc4o8KxImz8MomLSbM124e87qJ+UP9VI3v
ZhxvWpJJPqjEMz/uhBNjLoOwYe5iQY7+nGu4XZbXyzt2Nhc+WY0QOZxR61llIUd1brqdtuWHdVwv
38te77JNE55NHcYAxqRFoaDHNPXQ5kFaQyKHW163MK9KB1n4OL9vEPyFLAm0ScT2GtPyTDM4WR+I
1o8J7CArxVfqx49AbGCSCl0w2Zv0fNPC/TS5/qSTTzUtlTU57npvva0N0e7BeUFYZFvgcDb2TtW8
PIdW2woTKEG8Xv9wXytQq9oA7s9bGQXUebDMyY8RIlrVV3Ou5rip23CBfFyUBxw490fnHqWRxxUj
Bs28wmMyxaivVAFr/e/ErhDnUH1q7LIyUiRFfFdG7K25d7ADNOKH8jc/AKGKGat68iqUX2wZ5afs
owvBrwZn9og3DyrHxmszoGDMhu3l03I+vnx+YyGcNa2tp22HiyJp7y2e+LUFQnszuGzkb4LmpxUh
iuX2CLBqivwVUx7JvRoaWzB1PLIdqG1u5NnJV56yP7+ZWIZnmk11KMAiBHT+6PPdtGv9aVsf6rBD
UcMCC5WODocSyN7Hqy98DaR/LZMIgE0+KRlNJuSzWpXukR4FLYjH+/4n7zvJjurnw8+nKSHKgSKu
MPnat7GXq/8IV4Ix+tq8jV/7p26XejdJmG7iLXl4/YBLlL/yOyCtpk0NIcHLH1f2S4RA6Fi5kqDR
joEry/Qco/RHUGpN06tLBm9WHy4bO98L+DyORIhJnRovjKkIu+torrUlu3S3hiAoEPybt+qJISHe
LJBfV7EE6I+B4NdU22ghz//PtQihpdQq3hCKkDYAoUYY93R38nr3vdNBjdZvGYtI8mzNsmbs+Xr+
ydKEqGKVUBugK1Jj3L+BCfcNNAj+slHepv2qBEr3mf+zHr3Li5VEMiLEGUvrHC3NEUbjSgtTdC+W
Orps4XyR5mRZQpAxs8Zw8xkXf/ej3LXQVZ1ekMr4I4onH5NkUsDQesYuHHdX6PZxaAPxJsGba/RX
coA0BPvk7VoGoFDEMP45q9OfUc0Voks/kQztCcpwExHi89vsQ5ds2pvfUmgwScmxJTeDK0SYZCFl
rJaoBxXw0HQgUaMOt067yOZDJUFTHPpYkCtxuzLXIkC+q65t9HiSkG3K7QgCEoh04mrPNzLGIYk7
ukIYmRiYanJrBCAhRRupu87rXxJvlDmHED8spbamIUaAXmmiwKB81UEBdHjGDfs/QGpleyhEknxI
tYRkuPDGzHGCeQFXuZ2qO11tfvB6dCVn+XyG7SITJaAD/UL2kcYkSZocT6C+w3uckKNlzUGlpl4x
NUHFiZfpu5o+X97Q80v8NCq4ozLMiu4uwHf0Zv1Yq9O27djB5nPgMl1Gpnh2ohLomP8uULjSprk2
qZEiQK5IpPTQPKFlsAHH0FW+kUEi/uZ9+2lL8ER3BoCss5Ea8Q8GowRkoMOLE9bPJFK3D+VGNvbw
lWbkI4x8GhQcs+ymfhnqYr1BswWCHorrrY0QN4wDADl9hXk9dA6VK+c397qnGMfv35bdPn+D4K96
u6Q1qGnwqLefnKX1dGf28DKU+On5CPZpRbjnssUpjNhGOpZBwwDTSOXvgUiil8wrhWvNSCHlnU0I
kKTikAcYfQo4oVJDGErVgssH4HzI+lyNcL3lMTOcZKWZGKuDojteYTmS/fqbvPkvE+Ig+DBWLK0G
vM3x1il8QEjCFXTrxOts3Jj7XQLXaMAAxyvfhN58IbMvWaI4DF65YwIEF2DF2Q6GqQfcCjwSmnrV
zsJ0cRKYV1JO4/Usf73EP9csxJW5SSc3qRbMmoRTYK+tLMVbB6jRZvHyt34r4yeQBE9xOlwvIH8x
rYl7qlahrt5py3PtjqHtzD6G8ANHge/E/1yA7s9DL86IT5PNB8ugACZt650epnuw1m+czYrdUOT8
XrLvKIQYBdJi6spmtLGvrvrnVUGHPCYpNtXar2IodijF3Mp2VQwovFXnQUNu5FTjDvRB27QcN/Gc
fNOc5E5TUs9ieKPbpi6blTv/+vl0HyHGFIpeWUmDje2CAYOWwAwEyrXV+vU7gxwT8vp1wdnTNPrF
++V4IIlu4jB54uaj02cYYh2q9tGsi33Za1tgIGWX4Tk7mIAybBAWQuVXJN+uYqXS9OpjKFf3TWS5
0yG9UyuAj+ZIDYqAvlVxoEmJIdZzJ57LE7NiQyM2R2KoCbJ5823259A50NL7gZHA1ls7vNJrWLJK
saMRO6BzhzY43mKuZ86e1Xv1rt9o5a7zit6Hzo7hlW8DyNr+TaX+dJ1C/Emho5EuFM/n0mFeZn4n
VEraINtKIZ1x80JLmg5htc9ZADaWYFSTjR7f83bxrOSnrt0rQxLOkLXIds60ueymZ1+bpwtcg8VJ
FZEAlGiYfbsmOPy4jpl1Ozp60M0Aq9YUJjm4qQ0MXMvqs+du5lOzQgzSGo3ZZgEeGJpUv2212y4x
D6pEvc+66e7yEs8Fn1NTQvBJFOAT2xIxYEVfaNs1WVwhELIS6Nl26akdIdYY7mJAjv0jLV3fm8ah
bT2r8ooEzLfKdT+CE+ljZu8tTj2e+mtVxM58GQzsbJZw+jOEnKevZxN99Y8bE/MNkR2W0EOBfnRo
Bniy3ZGHJQS89ZesVSvb5fX/T/xIAwdUm7o4of8lZfvfyAEkZsRmiDM13ITkzX/MrKSJ1RFQmq1s
Fz/Uhi7EN7EPoqjNULEaj6gq6d9HXeee0gx3uYKnU2l6hsXQ6qn9agQ/P1i+nnt9DF2ryqJpTqNu
IrY3Z+4Rk2w3xOkCmluHQgcWcDB9q5t8pzcDJ25+xy57yZT4KTeGzMPoxqGOyyBr4sDAaPflQ3C2
xnviFh/vjpPvk9qKDZl7JDZt+CEOAezccjeE2Xbe5n7+TWJNEq8/JEJOrDkFWVjjNjje7k5Pf46E
eJOjhdM4e3Vfe6aCc9HeGmbmq13tLVMeDNM1GwbfLnh4+bes/n7pSwoBLm972usTjv+EJqtT/SjS
q4E82PV1NTO/MtrdZXMfHnjJnhDZRnOxbVtBQM0MvzxWh5h5xbMRkWcb7VAQjEMK6ptzB7xZO0cz
4KByOIoktupCwNPUhVG9wasnydtDPLa348jCfFGDOqayR5zMlhD0CoboCrlx7O78gvFzTPJ+L3ni
VbNsWF928IWwpkDfd4AGOQ7+3HsoatDpbSGpryp7pfk+8+MwvV7+kOey5NMDs/6gExee2mReihmR
Zu3RU4hNFpZs/HXdnAuuIpJWZDPhbCYI1UoKyHj3naqBSg8zrYJcds9LvpOorqZxOrJqrXdRl/yy
GiWydDRCaa0E6SDDUkgOvyHkTIqp2HVT4W53x9lvs580znwQh3qXv8/Z0szJBxLHKbSyLTEthYOm
HNgzJAlX+DkN6vdls6rd5Isnv+PPFrFPbQrBJLPddLQL3HIrWRPZA924T1A6pNcrWWZ/kAHLJD5o
CLGkaXWztlMUFVqoclbKpsq+X95EmQEhVFjpXPMqQUlhcH4omJKoZC5+3u+giqQ60PYzRJlPYzHL
pHQmjPGp/XZKcM8VRvU4NsVt6sqGQf7m63waE2KENRpNW5g5jqzjr2kI75F6rW34jG3VYLmS9zLP
Xy6fFoUgoaTDos9QPt503dB6TJ9vGdeinmvPeJXt5pgXXtcy2aae7bY76l9mxQ7qtNB+SjkWuio9
EXW7kotSzCHUM2hZlA2dUTjIN24ZXfYWqV2hxzHHzqy5E9p72U576AK+K/YZhMzGHw5e01O4ig/I
EDZf1TpQGzldqxBN3FRvXUoBZuu5p/3As+9u/OUW3rLRZmTUywfZZxVgph/GZUnt+ePxuc/C0wwy
vQ6iP467Nh5sfMa2fbm8ox+x8OsV8GlBCCjK0Og8X9kI5wRD+p2DB9dAQXrTJYPHtLbzkni5HfNx
0yWQeW/SKK1tb2HlgzaCsS2ruq3RpUe1oa9F3UR0tnadkv4wivJ7z5tHiNCCrQeiX6i37KB7EmVZ
ehPXxrZejHDsjdIDLOyeu8t3G1Lql5e2uv6llQmxaymBqIMEH8ZDNvGmBqBO2+iRKX1Ink9sQU0E
tQbDhcaJYKdPW8yIGHihrxwLilcGw/vay3E3OeiQZOX5s4s6MSbESzDYazTTPg5AumX7Fcmvhdle
RtJ39gY9MSNkVW4MPua8BR9AM+v+QOzA4CC40SVvgrO9BufEjBAvtbic2pTD+cY9R/3vyfih3/XQ
aViH5wialpqf9gEJunAJ6zsbGVANUW139686tae/Q4iijTs0tFmJmMyN+63fDAfT60Jl06GoLJcn
lOytWEVfoCuSF0OTbvjAf5apFUxmdWXz/l/AVk/WJBbLuTN0naVNCJUqONDpo27NXjLrkiTo7PX6
+QVFutQuoUtfqXB+luq9R1soklfKcW1F+6lWSJYkcX6xNk65zorOQjYyTdGYUV9xSBhX0O7GlIna
EK930juCPuPlOCJbohAhl9pcJtPEWBC3Rt+C7oub2T6fvgPTEly2JPMMIZJYebK0A8LWRuXOdekm
RzJn1/O0bC6bOZ+mnHw0IYhohZ42FPDcDU+CKYI4be5/1Gd0f4xw0moUhqS3qGxtQkRJ0j7pldFe
y3zJd6hyXqeHdtP+UsKVzKq6BURBrk97Njk6WacQXrKKOMtUAlSidzxAY8XrhveBXdfdLTcf2/ld
sq2yJQpRpJsWq85W97Q8G69EVKVNH9JamUfATgFomeFbIMF9k1Uy1537cs99rtIWYCbpYCXtFK8g
wGHy9fK3Cj5ww7IDxXqt2Q/JGteE45IxIQEz9c4q9RT5ujIDIVdqwTI1SDPxWdP5W7uUlTckznFy
m2NmmA/p3L8WPH1WuCk5lJK9tnX8zpPHMSYkCkq6NbrxnV7rXtxgMlHaZZA4kMid2iWKaS0LoP/E
dB55y68SWl9PSQX8VTlt84aBt3VQJbfi+YTz5IMKAadVle4/tIBuvLxSRq5KtbztJwx4Jcp9nGNC
0M4xeZN237Iuv06n1q909VA46mOXNSH4fDcrmwwj7IZa9EHiAOvGXnIAIUbFUHrvIGkAygk0fFHN
ZlfqwwQCJLpFAzaSEd2ff2Of7IUQqkhv2RnVALMbffdGi8yQ3jC/DZzNAv4xTEZE0m6IzLOEQJWV
Uzpn/Uedkl07D/EG24lZJ/SzQJdF0PX9XyQFzndBTtYphKqiGwzUrnGPAgH7rfi+Kn8VPt+SxxUv
hjrevrv+dxCukxRBHNcsDZB85gVuttqhO3REgLOYHnLlt8RlVn+94DLiZOYIopnCWRlgu0D185/N
fbzpwdDYeXOksO1agOxlg36SO1scyCygFTfWk4OyAqWHykQfS8883OK3fSyrC55fHZJ/HdIzSL/X
iHkSifBPdVkzlOmqNg3c7rnjPy/v33mH/DQghINugPbW0qLwSA2/txO/KDN/VmV1VJkV4VxnMyYL
1LUQkw24p7r0vtbjoC1NCSBGtlvCebbyjPcFxx1ZVrXngkw5y8PL23UWkY9P8dcHEQ6wRluoq8R4
IlX2HE29jhFPu9j0o/2qp9UdcDIbI3Ff85HtsbFvs1VFfVpv69x4GCuyt4Z83/XVwc6g9KcP12Y3
biU/8OwdaoD3RLeIDvUEYautJc+LruoZoH/Gj5X5xXw1rsr5gyt4JdCdZNDQs6fhxKCw6SSOFeAY
Ua3BXXFlOOlebfWAxPqdFTvR5cV91V5fqyUntoTdh6QUM6cYCcGqPQNOlAjP1FB/WrEzGMS+Bu15
CUXDJcxC/djf1FfkfdzKqpbnn+QnP0KIprQwUCsHU8c6hw51yjKgN3w7+C6mv/sXWYdetrtC2qdl
Q4a52ASfszLuYisNVAsDZkTh34fJHSR5z/mlnXi3sLRh7OLaHKARsJLCOhGDQJ0bdvCdHI20fy4A
vH7NE2vC2jK74nPbIiogm105DyGl2h0eweQYB8mOH8aIbuu7NOirgN7J8tqzXCsnxsVWK214v7RL
DurRO0g1QRfGuLc94pEIhNqyoLHmrV/vqL+ChthutWvDntmC+xeox5/2ryxaqW6rI0jChidFEtDX
T3TJ1pfc1aGg5oPDgOyw9MEAcTOTpNzNWap6rHF+TTW9qivz34yln26ncFHRzl7cZB0BZh90wtQH
oFLxgWX7saKolV0t1dr5m4fm564KVxcfzHEYM9yN/T65htqBHi5bxW8jDoLAY3PLItmwieR6+RhZ
O7mMXZXSRslRL1Vz+1ersIestiU3mOwEit3NtqCpVpZwlZW4y4CmVomat+avcjTyYpFsQUI4befK
tLIexqBq+AoY7NEpR/9yyD5fVIdUOuR88ccUx5JiC/wghCPH7qJypwVAqChb8pqCPArUMj59m2Nw
gnq27Mit79Kvx+DTrHgMWrADuWuf+oOUBPXZMVrlxOUqsOfLRp+GBMfXe2UhCaL0pjJskAi4mPy1
lTzkFMPCU+Je0RH0RDaxtobSyfb2fFz5tC2cgFqb11lrXL3VjEGTKefQFI9/lCY7VhidQL0sSia+
5S4HVMdofwL5KUEgrsnEpV0Wko2uYQr0EpENteP3hD2T9F77V/imE/8R0gtokNVF0iOw6Kzb0uFW
K0C8tUxe3qCy9G1I2K983El8VravwrmwLaVL4wrnArRMR+RQKBivkoF2xG6k99DqH5e2ULhyK1fp
nNjF+6WnYPNgoXJvB9ZdG6EPEnaA/GmSMufZITbnZEOFW7c2YkaoCofNdsX9ytSwbJpdfJBHF8nJ
ECeULKcbzTYx/9MiWXXzNPBIypnMzmZIn+sRJ5MWR9Mae14PYHJjLsPWciq/6e2Hfo4l6ZHMkhBT
iqqnI+8R/60sankO4j8MnyD9yyTB63xY/utYi0NJPG77xVpRYMkUg2vv1bV5dNnDJedWnECCpFuX
LCtGWo9fynoHsQGvcSSxQbYKITZgDN4YzATtF1BF4qVkb9gifeysB/HL4dEh12PaNhrGpuDL2Zgy
4L3RWikz/t7PydEkYF/N2nJbMVTugTkzMv3FppClBfOJ22J4jXePhaqkAUQNr/U+oZ7lGKFTzv+4
sK8ZpmECsmyC7tZyREWoXKMlAHBxHU0MqkzJWzI8To7pmZrEWb445WoHDN2msQ5D6eL9Wuhd0lSa
U0dGXu1HfQD7UHkHglg8wbKHy17zZbdhCiAkzbBUQqwvaAfW5rzTOJZkVY99vuuJDoWpo6GqXo07
7v9nSwiLvJ4JBW94HS3mz66oglKH8I39zCawp2oyrvcvrrouzAWnkk4cVzfE/HxJ3cRqR9pEhhLx
dYYmf768mi/nTTAgRI4ecEmnKGEgt55J8T7QyXMVGRnq19wRVmxTNV1nFRswRbD8PKdQtnLwfTIb
LAlD6htgN4+PFKMz9byvQK9Xasd0LLZMRyU9lqxR+2jH/XEaYd+xVBNshhAp0Yhw4u02LgtlQKNe
0clRadHKt7u5DNO8yMH9mk03cV4rXmGr7rHQ6BXVShDsxFChGslPVEWjAvXwqKG1i0Zs2S1XWl9D
CLK1VKC49NJPLA3TYjm5n7OE+arNfyVK+9zq6i4ppuwqy6fnJqXUI+r8ZiQELO9Wtk2mZvZAx3ut
1x1g9WT2mEO0oO6gRMeNO5ZBmaEuo9m2niB7/T4WoH9KLTC9xqTmwZA6qj9XLipJzrLNHRsgyxIU
Hx5T1LDoUXuwx2LHLOdb0RHLi9WJRTPTt05vNZshy2PQzCc6+k9uETU5Jlht2h5BjvOz59VD3Uzz
FTWTHdSOZgD98YQxM6N95Cgw7oF5ALa0mN91lUdDNQ9HtvB6R8a68Bpt3uoN055qsAdtJ0vLN5Vb
Jzdcb5zreLTuJ0cNGG3ANNgu09U8Neb3iReWR7ICFd+BA9ZbNTcWpHyviZY+DDWLVLs4Wug9eoA5
Z56rpa0/dGUeKkvpeHXr3tN8PA5jvoOexe1Y5tCfnYwI5LSRO04/ig7zA/bI7xK3fNJb7WUaqtQf
lSIwLAoZPAtjyYVJA1V3jlDFYPtese2QZ0W4su8nSRsxc95lsesGKmQ5uGENgcUbqNip2VbJK7BA
jmYSTpmagVKtNDzNoC+TBsFvvbkvMZgWFTGUrNGT3iSuBtRtGTmMlq82tZvAInNYQrTYU+3+G1NM
vKYG28ava6hnUEvzQFZeSsLXuaiMiRUgX2zLMmxRtCgbc5fGVd5EHDBLT1P7Z4hJHAmxoxSYMYmx
c+HLNXViIzCbGuiCcUuevEt7xrME1GkIX67hTSpyxl5a9PrynkLUdy2M4VgOsVVD7I7XFZhlLHVp
Ii3RXU/h5S0bMBRTpOatbYzf4eA7SmO/KJzGGxfgOv5xAIV519U0x3IJ7qA/l6iOmuski9ZEZvar
qB+r8brP7i6bOPPJ/jAhxGhtGRS3TGFCd9lvs4FYFhsK9OMMKGdRZXPZ2JkLwYJGnkMMR3WgNii8
MNzEsXra6Q1O0LCxivmOtLOvOdnvy2a+pODrVzsxI9yibWO2xKqNJpqUKKP3BvoTNi89DpDxqL1n
3U9Dkfji1wENwaSQksWkofrQwSQHeK+9T8AbjNpsQsBTBbLTXTX4gLIF43uMwc7g8mrPfkEXajsO
shQgMgXTBk/0Ppt73LJte8NGKALSZXE8iyN+0KaTaUac/Yaf5sTOUwpy4AX4rCZq6+d+DXfmvZbL
5FnOrAmZrUtsHaSnYFwRHIVVueOYVcIjQgAEdtJj1eUB2MdLr2EyqkCZLcFbnDXhGlPYKur4SLix
bdpvfQ6uo0qW3Z3Zuj9WJXwpHgPHamZKE80GsmJ9b2JW0VQTSTHtnBVNMy0IThBMfYqpMd4epc1N
xMXMOgI868UGpDxk0r3nHN7WTGDjcJYNXRergkpnqGjpYC3Ktnmurocdg+Syhkqkdp//hijqJvk2
vzi3shmec9neH3bXr3kS9e0BY66QLIX7YXb4gxj9ChLxwMd2GwwOby8fra/FVtTpT1cp+GFvqgBC
UFjT79h1usXFfdVmXvZdg2qIuu0P+vVlg2e/3cmuCr44MqXECBLsdeMLS5GST5hvBQn3ZSt/s4kI
wHirOeoX0VeqUdz9Osxku1UaJdm7QClVu4/uv5RZ98w9jT38NLb+/8kX6wfHVdMJxkjl+grEehsp
B+2H/qiQg9sAoqPUCn4MNFWFixLvtzTXZwcLgiRCmBXLb+TkrseG0oLouNWHrtFu0sVyri1mZD4v
He65/VKHaRx/0+Yp913Oxt1csxD5+bKfnMm+GhaSeUZiTwekwlBEHJzxWc8Gk3oYB0qAKrDGq7nu
nC1NrZtpcUx/yVjup5n1cvl7nYtQtgZhI+IYANyLePuy5KAtMhweserA7eJQlUdX37i5rAz/1Q7k
XVVQ3bnouaumvXrnyZfq6kIvS9Sv0Lzd1WAbMIGwYsXGqiQR6syxWg05RIc8hkmIOOUBLscCshID
kHHgsI9W3S/jfW0O5Q1wGQXG46Vo1C+1TYxRW7oGCR5CACsWNXicwch574BEnwMv0T32G7JjR6T2
V+VGZuurv/9pSohQCbMSs2DFGHXc+Db3aAAYUvnWNSv709//tCHEJWIwahIby5n3YzjsysDN/Hrb
R8pmuhrfjdfL/nf+e53snhCWytS1a4w9YElIsn091LbQBq3COhxCO6qvwIwhG9T6Ggj/XKBwVSro
8/elAouLXW0z1kVVZ9y4Zr67vDLJtxIn3htAzHtzXZjFt8ry3GSyK3/9EBc+lDjjTntN74ocBia9
8SfrSuE/KMUDDqN0TJGJN8i+00fcPznAgO9xBwrNY1QeJxwqEFZuVsWUHBnoCKJUU3Jbfe1y/Xmq
Pn7PiT2mFIoaozcIN1zVVNnBUL3x1zqcg1nZIIeeWOnlT7KE96xvoNDi4J2J2QCx4OP2JXg8hgqC
GOOL2hyy9rrtHi/7xVfs2LqyTxuiY9RQ8k4aDFhEkMPV/fq2eWsmCHorfh/xZzDnGFB+4Ve248mi
xzmHcVBBBb2FRTRNfPJVTjstKNaNkU53Zf+7Sb/lTu+pbuqb1RJcXuVZWygBqmiMrGVAId6PS1o4
rLDGiGiZD2mRehi9JVvChisRmFIuGzv31RxLc1Af0B0dl9mfl4upziq4sQiOWp0F3Ma7OXK0WrIi
mRHhNVubGoTeSxgp2asB5hrUOqrs2+WFnLslHWu9TLQVmiZqoVeGldQM8kTRoFOM8wwb3aYeVA4b
cFhctnQmT8Mt+WlKnCXNtYGCr9BFExeYG8UD3GcCvMDEHAyE6hqp+I9+Lhye2hO+kU5TKEyzGKL1
m1WLxdz312lYXNXb1fOHvXkLV/F0z37JNxRaQFBAOsjnMdfQLobM0x8hfkNqLFxr8SNWbVy2B+E5
WpB8I21BnvX+k80V6kdNWyqW1cFOtrOx3BaTpsOhBREeCXr0IZUNGp9BvdGllEtfi0p/ftX1K5xE
zdpQY7x54UDZzogwGbPNMfNmRnKs/tnTgNK+bWOG6qvwIB9VVXe7ZIp0ktxZRR/EGmZBAdS77Kbm
R4lB+GQ2oA4mWH4MVPNEouQ4cRetrLUuYhOYElL0qZXcDdg4b9uYRKWlvjYOZQEqbOaBDXqQMzt0
p5p5sRsfcqZf5wg7h3Gpn2aHlQGLF+KZhhrqrH3MNBdTKGUXYJE4b30G+BCBMsFQp4EWa50HVmiQ
4cxZwAq7DNIEE7XzcJdpc9D2JtnnGV6hpQFmqTkzjnrFcClh6i+xIIJdp8u+1UEWNKvOpiNGOXlI
9zE8lCOfSolZeXYNPGWqkbfSqYErat0Ns2IVIwFKEuWJsmV2y6O8MYEVL13PHigPq6Z4sBy4jq4s
3twukZopOz3RIFRhTBYHIxJTHlHozkxAT9tt42rNHpqmodLFFYaKWmeXpSVH1boOLXeotsA2EEwB
3Fhc2zDa3rZzEhkz28xkbD2T9EezNWlYKxgENK0EWaeF+qTW/WIdysZNEy8H1tlPKiCSvlEPoLiw
lBcKBfkQ46ZB0swgu2j1nxnP0Aws6wWOGINsxGMLJEcH3j6SsVw7ODHzc6fI77SkU0F3SCwWTHms
72nOYLThjymaw1GdlRjNIAukqZIRSnhzmEEoNqZt1Oj4spkNZYm22S+E6ZicooFR6ZpvgVWBKZan
uEY4K9W7MjP+2BAH5XlOdwk1gglSsn5hulc5nXJoz+rhDI2khuW3pg2V2gR3lgKZvapxvNSxnlJX
CS3Mp3QaPnfPu8FTnAG0eir4KBQOPS+8fj06O1ezAewiBWeEVSO1NQhEHJrqSs3Lo1JC862wbNTP
QfDB83yzOEMwOUoYN3jDdlRbSSyNFiSM7lPHkwYdBtShUZXJwno0jlwlW4she2gHyIKNKUZIdJ/1
dRcOTXaoR5rgHZwp29LVgtKZQ21qIU/gFsCsqPnenKF/NqNZodF+02JLnILu9LG/zmMI/I4O2UPv
9kBK6+dMjb0BXnQfOsobhtPuLQrdYEBnp5WUbnteJsGo0LAt9GsDQgudM76VZkKedVN95XWLVStZ
OLfrzJw+a2GTYLw56VkTlnn60llg8RjbdAy0zn5jYxdYdvVKC7LOpFSZp/bWE4rwsacn/YLkNuX4
23w1uQTvONtAp2EyNnbl7Ew9vU8V/tOhTn4gWQttuaSl1xiQzf1ab9DJIdB+NupgaTrVK+aSeHPa
4+ea888SAsThlNe/QXfSRGXl4GZqqepP2gjyOOIAXo9rXk12MeSBvTjX3hM+vPMGJCSqUk43UwOy
B0OP90o2hKym+6mf7qEo8Gsw29c5TWd/gCNVTo1YUrWFp0/qjqcYjVws/IxaH5KADOY1Ple+MfkC
gJPBHD+JMbaWlIMRoDDww0nHt6RHhXe2X227fVt69z7OesOLlwUCJKwMy549jdVyo82EeUteg0Go
HtHdzSssupyf06EBuwi8Jkdf/UeKjS3xTEZLMHd9rtW+ladHsCM8JEoVqe30PXWBEWVW4aX9fEyK
0QfgLGIFu650M9QKC6isbPrVLcXdQCYgEs30jTXDYUqnJ9fuew8+sOVm+15lb1qKRlT7PuXZN3WE
smo9dq+smb/RMQ2mGNqdQLkB4KiisjJQ4hc5qLxN9aXrMsfXY+PZThVIaoDraciBae3isM2sK6tg
fK9nFMqYWn89MvqU6f2jnXTWIdfTkDd6lOZq7LmF3j5Rh/vqFAPtV02951Yuhvx52vtT0+Y+MbXW
LzihXo+x+0jpjQ0fCXg05+56aJLv3Eyve6RKQW3Tl8WECnsTb3lL92o2HcYJrtZCKIK0IUOrpoII
UqaV6J4iI96h97DRCnanpcbjYHeBoWMfGcYdWd4XgdpN5M7pbd8F7/e126RXejJe1aS6o1b6Zkz5
vYu2ct32bUBb1dcsRDy78wssYpfTPmyWDvj3+apvLIji0nQOElXToyIrfGMo33INyLw1riog04js
ZH6ZFnNfp+SJN8uTXbueUTAzMBcX4sSVtnVZnwRuTCo/bp3/o+3KmuO2me0vYhVJkCD5ym0W7bYs
xX5hJV647zt//T2QnYjCMANl/N28uVKlngYb3Y1ezvkWDUrlNfOg2QAaM71Ir/t7NU/vpjiIb0k6
f0vU+buuT9phACCf3ZUhXmVtLLu61NJHS04Gv5MS3TN7+MgSsc8euvQOMxVfJvAjAgGyQXOzTLRh
l6d0uDbyJvBV1aDeAKR1p+oS6WkhhNxhwQFL4EtOG7tJzeELQf/X0VPlXhsM3R2TDiwGPXmKzVzy
FBkwMtNYN26CF9w+1zt6gFM+BoWoqE82snQTlVsdWLi6rKIZ+TbJSqZSbSLYkW98XJA6w2wwJ6tS
J8R+dwgGaMnT3PwGiE8gVmDbT6qfeWxqHjMXR1ApfKgeIg/X/Yrx0z1QES/e9q+zkMOAzAEJGsvc
Vilgip6jNMj4dVX3TOpdG+EzXMmi3t7WKxaH8CqGO4SelLGeTxDD8KHAjHuMMIOduUxjNG5cYC98
Gp/r5/Pp4FYVwlQtGUU2A/2Hk6bpMleDEejFgFqb8TV71ByCeQRb8lpspaoDhlGFqfzGu8XUdQUT
QSiQmieTLKUVTFWdVAMyasbWOmDs2sE7KXY1zLYTZ9pFxzoQzH6LZHLPlLBUFtWqIbNtDWQjqNib
u/MHufFAeaMV90DpiF4VmCgYfKRFhfldKT4vDSAjEP000abSpqWsT5B7k0R9TxUlgKwqQyBx28gp
Dhrjv/uWRQ56iLlqtwf24gsvqs2+0ZO7DCQo4wb92gGzIm53bV2xx2aVuQB7AKb7BcWjN8K4K1F1
udGPPRSl4cOgLY6ew16S37QN9mVX11sB0oO59NAoKmU7CL/GqrA0sFHQhh6aickERabU5AqkRaKT
bBrqwe+PmJi/Xq6UW2orjnIT+6KS1MYzci2Kn2jF4I5iLFU7+FMuXWtz7Ug5+iV6/u28uZ/upSr6
Gzlc9WEE5EGla1BpwP58g2z5iwQ3tRxnt/nQfkQWLQurbZu+anWMPOK+WeVxU8aQGV0PruogiscA
5SY3CyhgkxlkvyL723Yb/3w3fmoF1SnJDIcGl7pKrhTM6QQ1FZWNRB+Mu8yomS7pHMD8RgdZ8rXu
k9hjAZCBf/aP2OrG20kMm7RVrXrz/bh7PFKFYq+JeUREm+lb6g1760+sz/uln/Xu7x4kd5HVAL29
MIJVYuATKzG2ZApGxkWnyF1iyxrTREfK7GMOmWA3tKjvh+FRYPMbtaA3Z8Z1Vsq2mhOlwZlN8WJr
7XU3wu7qwlGxDz+0H3pAOM8pXveWaMPudBOMu22cA5nlLBzkCJIHjHRjeXjYz99YhK59sdGfrt+/
EWbI7BhWDpFUSM+LHmfJyCYXV7FbbGr5A1jFAyT6aPlZB8xw+cQe9yLvJVDU4HvDNRidFEvCjWPb
k7kX+Up+YIoWyPemYC/4oOfvtyFzacGogDhxKmCWDKusuwPrYOxZXhnb1vHP7sYMhS6MWQhXe1tZ
EHDs3h5tMKkJJoAQ0DoQozYDmhU1ddJuZ4zEHjI82UBwI9CR/clzIjn/0pfAowXUKUvwumuWcJHh
NvItR98RLxhuxeS8okPlPEvVF0YZEwicZNWe9N7JZf83deLcyVjpZTS2EEFUJzssbt84ChizzMFh
lFnvw28RnSPnYSQrSAKMt/4dfIxhFXxkMJwJg8/G1I5OMVFlYEqCmOBj5C59RqQ5HEjb++NRxe5p
7QA2HU9TTB4/MwD+8r7ZAb612RW7UVj23vKnKBIrbJwRovmtBSAGJiDUW3ps2Y6e9pR+mRgERIfa
t+KgGtLt8sIWs4FvqQxl0XTClDtWBfi+k4pK21BEeo+3ge63wHY0nvMbIKzdovQFvGbtGWkF4HJ3
otlRZjD8JVnL5RxBpw1F3fWQGzfBjTbUH9ASSxxCU8MuMfoouJObh/v63OWbUl2WoBrTm5CmWrFN
TPrH0DQJMndFFLHY7z7R61US35PKZ1DCpIHRo+dLj+MOZ2mnh/rQOLMtnqU4RTND4Fg/47mcUF1Q
QGoopMnH7pAeLQ9Vz53mGM+SYaeOcaP642OFHVFzX90UR1TE9sGfAs+wFaLXP4H7kHO5mFpq4Cdo
u/K2PA779FraaftCaDFb7fQ3ynKuPIvRfDBrfESME2HFftRsIMja9C4A21oEKo4cI6Qi/rwt17rW
jvPlWAFZpD6CzCW37NzaA9NAYJqbF2FlMJzzltRpKktUEf1hnr9UkexjHD+2gyTap9HwJPhYIpfK
5VPtMNLGNOHGw9vhmvjYQ9ozSmbUq5uXx6tovkPwaDH4YYS0CIFA08GHM96iJXdyL8seUvRoFziX
mXiNM+4vwOxk+RRFIg8AVpPgcN8Gfboocy6l7EnmNwc67a38JqnwbH6ZNXYDRLEIxS6woguzqa3r
v5bMxclQiTESP7/kN91hBNqwn4IvRnHmQ/UlFNKabFnnWhoXIeEnzUEyIK3+kcbYp6tFK4FbxrkW
wNlLMVdtSNhBDoD01pEbpp9q888wiJ3zhilShAu8/TwQ1Wx7PCa6/lDIx6iY/fMStiLAShPeL+ul
NAD/BBLUIWe4B7bZjndS6/6eFM4f0y4uUCZGMl2FaGuo4HsODDclvUCZFwPmo8xaG87pBktRjWkM
bbRdcW99ZSAHoNoEqLYKzBFQWABFMvoef4yuGHIURaPUpjfyB+OzenVZcfH1rvHDiuhtT2h8dvh0
cfdhQU9LJond159M9M1K80egXWfkWk7BiZuBDkIxnxeafe6W+uPvnTznqJtiKKWUwFIJ2uA6WKNT
4L63uSnw1pv50vrkOdeSGkvZajm+8LzrPeKPH5Y7VhmhDsbWpr36uIDwIpn370hOtwItRtYBGKDL
mLvmD1rDvB8FShic2ig/5pjlnfL7OaGYddVvliC7Nobq2JWlgxbK+aNll+/E2FaCuaM1G62ZSgLB
koImd2beDApyqPII2JDkex9btzFyxPMiN2/rSiR3ypjxarM5h33n1XzoUuVBWgbfbITU6ZvxEJml
DBxdikoh53cMLBQmGD/8WVMrXOUq3ckH6QZsmXYMRh8hKdR2IflVID84lxCwpQCKFeaDhA101R+H
RzQedhYoEgr22tdBxhj7gxBwYzMureRyjqkJc3kyKyiK4hNGzI8oXbvJn4yLobkRvyo23bllYX4e
m0y6xg+8xJHOqCbhE4yg8/rQvErr5sMFFrISwRmlnpgYxg4gYor6W7QcW9jgKBeiUeztc3vVhDNE
fVQjudPxvRAxiF/4GH96jD9VnsVS3Nomh/NabRcJV2qxgLyqBI160dEhwHeKZ5tBSEcuWO/up+Pk
dQ7Idz2BuM17thLHJxAMRzcNcc8Y1SMr/5CrClxsuxBTbI/6rruNjup0LdRysyizEsulFWjo9tlc
QWzn1k/DH3Vuzyh8GX4eOgTcydi36N2yulM8VtcWVUY3K17AH1F0i22tU34DaGikAr3FiQXP4TBD
EvA1frU4a3pzyQtiLY1Z2OqLtqppzXkHaaECPVtsOQ+6kD95KzashTA/txIyTkFr1uOM7AZltcLH
sJdDdtE+90XaCA+Pu3d5m1nlAkQNLDYVh/E2PJrX722sbHYf1lpxl0/BmIupVtAqukZJxJmHu8RP
FEdzZb/wpPEz8BoEeahQJHf/qqoZ44R9LbaoyKjlYs1m49rFLUY40N0TMkxu3cC1jtwNTA3JIGOL
81wqxbaC0JmAkUVywSt9yyGvpXAXDpNQGLRXoVbaZF+asvtAREs4wpPjQqmS07GQG4iY/GCX/JEf
hysdpMk/IfDy2hMmnluueaUT33fDPEwJUENYB72ZMMJA9tOVhD0tDKYCtuaih+xaGhdAA5C7tGYJ
9ZJDvB8ie9bs4F6+L78G12A38pNjNT6KamSiy8a335a4mzApChVPupjCftEphiXezGsFORcCVPya
VBSRjnEKlD/A/4lpo710W+zzg+qmvnGQ7hsn/gbm8p0wDom+JedVhjapy7jC6bZeuKclpowDN8DC
Dqhd/Sz1hPK28r61spxnyeioq/MAeV3rSYD3OCDS+rVr9nbZvcRacf9PcAUtzrOYC9WyOkNkD/vJ
qS201Q3vfDQXSeBcidGqpUYzWEuAObQ9CaTbtjYkQe9edM8tzpV0RWrkEsbGfAuXILODJwNcQH6M
iN0sHiiB3Oj4uxHb4nzLWBUKNiThJLva1Y7pFWPhxQiEsUNZRdgFOH+MJ804DFenrcFS5Wiw56H9
hEWUx/MfarPf92p+Jz03mnUKBaTFAHp5bOnawIGxMdK97DF66xIHJFVHQPdgghgEAwD9jsWXXaQj
l5SUShw1loYfwFrgbJdhHG/k4TN12apwswsDRnzhilz2ZtlirTfnY9Qio+C9gNjW047mw+j1Tkec
LAKrTnksHcsrrrBcCqPKUDLrbO2u2GvYNMDo2V+/aVOGzI5olTL1i1pgiBO3hbXjLT/xa4DV4vyT
fXIswr3gi287HIaWgcUshsbzVlpUNfUIZBf2xcN9HO8XtFpu1Lv+ujqOLbia7GpyeoHQ7Y/8j0ye
9aM1IomYAW6NARqheX7uiah2vVmSx1bD32rxjB8Ug/5RKkEtBg2L+RA7f5BDeG9mSIGN8VVMgd8o
o/17p/mCObT6dlGpN4GRQjPM1EIszFcHFxRG4MEEnqqOuNGy+S5bK8pZblLmRCoL+W9FI6DSMuiK
98H/beeEr6fKmWaRmjmggiBsznckT7Af8Kmsqt35Q2TRgK/qrDXiQmAFxjp1bBTkFpPuNV3xR9sB
5h+dsqOhDg9ybQmQ30TyuPg3GOAVtCx8szag1/AEdg64CtX6opnA2Ve/nFfuX6LU6xFysbDFWgzp
ZEhjhqnBQjAbKHngTsTLYUp3hfOfabNe0qdXgVxYTCuqmvOAb9aYeznEU10b/fM6ia4z50KUTEnT
EpVyv8A+yAD0rrhxz0v4l3wTQxIKGsEqUIPeeqmJkrCqCU6NTWdojMAKwFKtq/lgz50vQEB+ObNX
cdyZdSCz7CZmEhlluwJwGD0YwIKHufmja9Fpn5wmVOwaq1EkFnUc/sVCXoVzxznEcpOVzCNjooEx
0kiB3e7SHSYasN/nSwB78EXx71/c5T8yeXhphc5RkwNTyK+LJ/oJq0VOfJWBdnq818KnycFSx+Ed
47/bsedVKvd00dtZkuOXm441ZNV5O0ehotx4YWx9lcilF0Qzg6xtcBksFAnIdXyc73PAZwyXdtyo
+iqL88zqSLLWVCBL28X7MAY5X+7IHxmDRVkDKqEZBFn2ZktzLZDzzmDwXuIkfRFI/DABj1GOTuYt
Y80AQ4iF51GGf4s477dfSK9qcu4ahJj9XGKNA51+3V/qt2oWO0UENyq0Vc5f9+WUaNEENdmDt9dd
85O5U9w+u532y23vLl5k3c97QEoKfJDIWjkfhE1HPc96yGUjp4s7NXdsNjO8Zl80z+/ecStFEjk3
JLdhWmAm52+JCRLOfyS2xk48ZC3ys/w4ShiGVk4o/ICK4HT8OdLd1i8j3e/Qj32p00j/j+nwrU/4
2IrSAtL6o3bErCvrWLGcHx2r4DA9sCfH+w52O495Fcw5ntqMqFREEBzR/U+mwtiwFbtEnk0/ZhhX
2QVX4vebSCrnfLDnlXTlDAPCfgcWG49YL3JSSxgrt8Pxq3Kc3ynz3gKOGOLH1Hg9QCQwPjWyej3W
Iks7SY+q/x7lRFI552OmYwZ+SRXKLTcDXt5SJDnnLyCLe+eshXM0uWLOUZ/j+NT4uxou19S6bpPr
IYqxVzp5Y7uz0kkgUqQU52rSwRokpYPIabktRx0onotAwr/k769fi/MqUq+SwWTuk0Wk8RZrTc5y
++6YxL79uTPkPIpEZarOHQwf2yidO3u5p5ke6w73GKpTMYMqLFpsNhZXUYlw6UyNeRczZnX5xg0A
fGzLX9TjeBsfUxD3+JoN+EsXeATaXtgQEAQmjZtdbkiggCAEgln8fROYBoAyvCP+igRyXgXMBHPQ
SrAWlqQq1KuR2I/Y6UR8SLwEwKmH8xdC5K01zqHkiza0gw4NT6qw4vkh9uPPWI7GLGv1sl0CpV4W
9m45kSUuAolkcb6kleuMtAsOssWODLOV5QO7EfQ9BSfBjeAZa1H0yaix4P6V3uIXuW/4WDc8dF6Z
+1huh50IC/Yi7TinUrEXuzZcdpIi7TjvMs3T1GGs9+dXYydpK7fX14oz3r2jdidSjHMuVEq0yQzw
2U5MRGiOAsfMV61SoneazmJBbhBHxlpMqt2cv1wCCXyNiqRaScsCJ0eATi3Vz2Tp/PMSXkYqzlwp
vkYlF7KMcSOI0HasVJTdxbuXjsadsKsg+DJ8WSpWAlrUzMj/+5cROSUeercl5tSO7NNcIEv0kThH
AajlGrjfv2R1vafuzGO7C4Am7zZetC+t4ztyZIGb5ynLQow1oasNodKVdpxAenO1ACPWMXaqK0XH
d4xuCi6xzjmMJkgUpWMlvkt33YTfkHMbZTmWQRde9A3Znzp3CTinsUxh1dMS3jBXHsdgT7WHqAPW
hv4HSRJBoU+oFpeKZMhFEsBZXTQisHnlCMAYQTPFIBO5bLUaAMc0xrhy/6tKw0oWZyDT0ALCOkDu
jU0sP/dyYLk/DNjfq46VA/CY6F7guES6ceZhmIYSmxJ0Q9fr78XfX6/Ed9w3kTTOQlJahlkQXnSS
7E+dGOPqIDkD6SstpXFKUJxNPnVS43VS78QArMW89BICUabuXcFRbjqTV4n8rECd63LSBpAYhV53
PdyFx3g61pgjKd2ldy8bgKMreeywV2mcFIFoQc1xmHLzlxn6oS4iQd9+0KwkcEkp+AZUgh22n+0r
zQPRoTcCf0zz5T0Ytj//5vlxaelkAtUJs6loLX+nOxkAl3h2mi4TZ3wXt8q3a7Mr5biA09FQsTow
xfxyxW8rlu/a/BIZCOdH1CgyjQqsv768oztT8ghQIIor9JNyn9Hvil5NzFWcuQH8MMCUzOWgTDhP
LbrRpgSAPZ+SyA+psT//4TYj9+ogORcCQqfYLCkOsoqvDXkG9cbj7wngvEYzlnSRwEjtd6i2qrS2
pyIUJXACz8R3/6MgbZTGhIyTkbML30T/HJjJb+IW+VLSttL+X3wu4Drfuom4ieKkNRApL4hem+nN
SjPOYfShPMqa9OtOYbdRXdVVrfEdddXNlGMlkPMZWSqPS6LAxtNaBYvBVZsC5T8MbYt+pHUgeKRv
Fv1WwjiPIQVJ3ffsQoWGjzlIp5g8C/hY5419+ymxksJ5CWylWAoS05+WGF8tV+Y1OQZX70hGz9u8
KXO5RikvQFqLYYcn6b3Y5s/7PlPmnEQcWQZw+GAZbBICbTCytwBGY81srM2TXCpiLxAeI+c0pKwd
azODcrNyHHIQrC8fqz6ym+ZOSkEjEqi3gEPE0qvAGZ53uiY/7N9VIA1M2UMwm9DOSKbJkReg/hV9
VDk0nguBtQjs/+UUVjnAEqtT2zLfG/YZaHNQP80rewQYdBV6+fJ03jQF9v+Sk6+EyVWqIQDBMi0j
tvXuSYo/JrJo9EtgKC85yUpIpIFtpScQUs8HNrBNrlF7cwb1QI7zQdy4EOnEOZAyb5qp0iCubz5l
zZVZHzPzN4+Ncxt9oRmaWTBLnD9P5CYKHy3AMp//NIJsxnzptK2OrYYjVMwChjAPLtudB4lSDRTV
1h2KHXEwUym80ufDvvlSLF5JrNqyaGog8/lTdyTlBNhFETmaUCnOaSxKFrUNtrj/tX3+208ULOi/
DZfjAGxDI8NBXhAuRbbOvVH0SC2VgsJZMKdo/snQWtrPbDou86xE+MG238yvkYWfDJiBbBiZLcRd
AvK03cJeSePzjmCgOEx8vCRz2BabYhfFDWucTw+szfqupqfAJl9W2Vc2GVhLoVYaK3bIQPzL7dz8
/nv37IUnfiUBO+ikqNkL9tICjsBBveBFrwTWjRyN4DbGRI70MKAfNx0M0QKS6NTYT1iJGJZkHCdm
F/PypcFgqCmJ2E5EErhMIxlJDuRYXKoaaCjAHJZo5Ak+jCCZUTlfkXXZqFnsvX9ayBBHDeFV4rxE
EWZA/U0gjQ0uNCPGa8wCKBrSLvcDeuFs8uoucY4iNBcjW1g5/uR1IizHi5wu38lfMDNggZ2EdVFA
DOZTpBXP5c68zg8Ena/nd0zyCKyDcJ6i0bBgUTP7k67ortAcYBTDTcSgkHcKW3YX4KmJpocEeRNh
nnll8sC9jnuJBS+5wiSwGtolmH7y8dhl1K2sbwLbFCnIJRkRmPgi4Mqib+r3XpTjTOHdE2cAFTlQ
tHcRNjN3wo4i+6P//vwHQsFbFecumQclgokWX1lCkH1N0acdnFx1IRP5gGg4UXQnCOdGCiAdyWOJ
z/jfnxOiA+X8SVNFutEzG40BZqrGO6sVtvYEsZlw/kQaMHFsFLAQ5NZ7IzhkGLvogOd7zQYVE2wk
uOeNRGSRnEcZFqNrrBmfa8wAUCU9ZlXnWOZVFkx2EXw8L0t0fJw7KYzaimkP3TIFzJr3ufH1/N8X
+RC+Xy9N1QLobChzaZQUGZ/G+RCJJljgaCDxv3tIwenxrfpo0RQ9YsqFdWgHBZbPkr/On99mzNdk
A5S2YHA+gYjCYHGKehdSJ1WXnQLg2JVMD0M+C0xuU5FXMXzBuhlKdWhqHVGZ9G4c/dUkxD6vyPZn
WYngPgvJZrPTA4gIlla2ldRI7Gw0vre6dQjMVN6PrT66S0I/6ACmuioBLWsPfS96SIgU5by9IuW/
3hFgQkZOiIerqB0lksB5+CqQ4rlu8cWYt9BCR3+eruBtdQB6ATrTVoETfxC1gpmTO3Hwq7Nlv2kV
w3oAIpYgX8XrYcDrbpIm2ygroCubjeXQQPgaExilxbl3JW9J15oUPrcldrH86HUg4ovAEkRCOMde
9GppgqEXyYcafuhzkvldAYxtkhHBFRMdHufejbnUu1LDJa5b02/Hyo1SxQMRAoBUOldwCZjr5j+U
IVM0L3TdAtcadwnYinE6jvhQM+r+QF58lCRX2wEZiaAMJjlf2xm4saiDze8YB98yzLVszvSTZBmq
gYWVwLqOhk9jH4qu+FaesZbAm/6CpaOXQhtjtjDj2DOah1r9Ycw/4myxw8k4TM2PcjnI2pMslY6c
Kc75892ymfUP4O7BmNbR3IBLBJssV7PW26H2PZEfz8vYbIWthfDWT0pL1QZ8Q0P7UB16cHqBp2LG
5lh9MKZ3bKtupQNredxFUPQE0N4FlKK1sm/KJ5AcObKV2731sW7Ib54gdxnisoyzKWWBQJIdAg6l
ernVy8kTnOHWnVvrxKU4EXoeSdeyYBB2TjA2t3HQ/DEqwHYFf7ti66YW2obZ7BgfslNm7bKzumhy
48qwAOxff1GLWvozRZ3Lpjk2BwW/jt2Ec7eUS4o6ZZGyJMQXZhkEq7v/RHNubO09s2oCaXzsJbUU
dRXrlDCfEF7FR2yzHUdMSYN/4TLEgdXJW7wHarRgapluo4FZUSxCgvnCZcCPuuarfnN8x6wo+5Nn
jpNfK29kcLVEAz62fIz37Yha5OBEKPx41S59NkR1cIGb4yGdI2A+WRqTFjXADYqqP2orvySLMBTV
Aqg+2NqARvU23qrNoMxWaKHCQH+UjBSi63cCG9xUQ6GEUg2tA4ufNJGDlgK4FuGvrn7VzPIJNTPJ
me/YBL0RvwONfTNHgz7/COVcTYkxmqSemdD/Efb7Whh3iHmvSbmh40NNoOFZsh+F6THYJcE5bhrf
SiXO08hG3E40xqc6eYqK6yWbN3kli/MbaRbQSukNgGss6n7JMn+y9H2c5B+bJEtsS6oPWjG7ddp8
6IecgNOpcIMxfz6v8WaK8fojeHcit3IxdyN+BLGwIVRROzJ2rVLbObiwymcM1J8XtxlyV+I4f1In
GgZ7FYgzFcDBSd/adnEXWb9gbnNlK7wLAamRBJAySOkLertUjVPX/dN5RUTGzzsO2hv6MrKvd1o2
vLC5sNaI3f9Vyk6XMUaP/FJpm5nZ6itxOUsdRPOc1LjY6YzVEdnDHll6hB9ugKcsu3HmiDVk1/fE
669Ecr6kMQdTGUeIlOJrFJ+OGTmERuGbyXOzPJ7/dCIb5DwJsOKGVg5xlmO5IzIKXHXsDYvoYSfw
JDwSRW5kSmOxM/x/sQ/Ol8xNOQC6HNJOmk+XdYP+tkVFxn9vbTHMmxqzf5f5yHOnyGRx/qKaisXq
EnPDH4v12oKpWuvF/PXqjrVpoavYAn/N437NT4glnbtfTCv2/1eSJiWNMF0LST+rXBdMkInOkfMf
coqXDsB6LrGPc6kIU45zHuUSt0Wl43ql0QHrYE46WoJXx1nfy0RwzmKw1K5pAdZxGqXF30p0cpy3
SNJcroMB6lyQEYhkcdlHqE9hSZlnOpEl1OucE2RHyDmMcgBRXcwSxqTbWfI3Qzn2hcDPbhZzVxeK
nzGp5zGfIvkfM2//Mz/L9mNbJSoxNRVUpjwBc1MXsiLnEkOOUXwFDNpNdhOjWaJ4INAu3VHEVLa5
2GasBHI+Qya1Jqnai3/Sjkp0pX6Z/MVlvBE5pnaAMzK7eXT/jj7iZvK4Esy5EFWP51xmb4qkXk27
5P07p102QYHWinIOZAAJxxTpUPQlnAVPCtg+MWQj45EByt3y4StrzYNp4R2qbnrLlaqcQ9H7QC4T
bGH62k1Mr8xjvs9c86AXOF3TrnNw74qwaTaT4pVEzr8ky5yakQIk7rrIblCluiP1aGuT4pRLeafH
HbJ173xOsu3SViI5NzPGAaCZQ4j871dfeEs4N0MUeax1pl77o8/s7lDvApCt9QAVBJnLheOCa9vh
fE3aAp+uA+fP/zAVej1Jvg0dTDFNUxYcLkq8BPeQb0HXSUHKqL/8Hm6GiJV2nMPpU2PQgxryTuxE
+EBln+UkJV+J4lwMqIZBdC/hykfkaQypa6LbnaeyS8CUqY72PN5Wafjh9+4B33wGe28RpuWltiL6
epxrMeSsjrIM0vjS3bCThCFXFCx4WktELUlLSrPxDSncR0vn5uRKH79IFDSp/eiiRTw2y3Ug+ZlZ
20oV2UuuuW3ROXGieTVRBD6HKXfu+3Iux6gAGjW2CJYGMNElMARXj8QSyNjOAVZGxPmavKBl1c44
4R7wLov7kur+BMwAoM67ds0F4YLfNSdtVDZYFkKh6K71qhqgveBpl7zaLbME+1DKjbhmKYgXfNd6
NhsznxuInEmx102gZdP5OJbyx3QEXupQWq40U/f8TRF8Pb5vncVqqikmZGYAwlws2QebqhuaIjGb
SCsr5803rZtZzZOQOTgwLQOrqnUU2QY9J/gDQM5ZgTjGcrNrItgu23xDvFoNv2ge92MNgjO4niBu
7T70zaVzLjk+Sg1NA8OszJMpVXpszQ0z/lGOvbTE1DNwnzOkE9m4Oy/ppbx7cs80YuqaimzY4vFU
5BJU4/MUjf908bI/Jn/GEs9bRCdxTWVzlN14lcyHwmgeRtL18fgSLPRrRsNAjmCZFLq2ze+1EsSi
1vpB28g0zvJw9BMDLAua3TYCqHOWcZ05Q37sCpCPtBw1pklpZTZYj10NX4uC1DtrrT8FH2zTg6y0
4QKfNfVdYYbQ5uLn+WYcWknksusgC7WubiCRzfNmsg/Upl13ZPS3w4S+h2hkaPtSr+Qx57L6XsNY
EKhoNX5q9x5I0ccv8UufJbmld/VB3Sc35Z1oq2w7xV0J5bJqLUw7FcNzSMwA5664mW/kNsMnBpeQ
PwvRiUVHykW3xcjHYCawGHln7iwAOnQ2iKh8IKcBKFs49LWZlq1048LcooAlqczwAS9KOkXSuIS6
anLZMkBCfTqzJLzZIh/CxzbLqHqd1jhHtbhKs7+sGTgLyVErFnukT8u8t5bHJDLs81dQ4E/44LZM
bYR+bzL61vy8kM5OSpGEU0RpQmSqq5plqIgBhsx9saCI8sIqEgsV05+zFfhyus3wZlunrXwW4pJ0
zxqrGK94h28+UZGTz31DM5RLrQimYseYLSu/BMyefmvdKE7hzXvdVe4UQUw9vX9vJfLlGKnL1DGp
YqYxgykGosovjCFxqnvydOBEcfFA0eNktHId85VZFnppnhhuM5dOFqod5kitnaRjazUNQFSYCIdm
XkpXb2IFJ5x5hpVz03SiJpKkmr4lJXvaDM2tRUNyMyzU7vTU1wcA2mKNcr8U03W1RN6YTfukrZ1m
7p2R4qWfTLMPwKIvWSC55aQcw0g/ZrTG3zOuLLMAQVgo9+DzsPbdONummuZ2RztwHofFU6CQ2Fak
qQZ66GgD4frzOI0PXTC7ql7cTBLGTCJNGu02IljsZk0/JfqgREMCVtXIa+T5oDXKfhitz/IS/mnp
c+cko57gKdDsSdH9aLE3uLQYc26Mh2Eun0AO4hlpc1BgSYpODwoChtr0+2VQHnqaP2RD7lh59gi6
tj+7Ib7DLlbqJHlyPzXtj7Er3XqZQCPQePE0mXY2Zc5ioqAzVSA9jYMbOs79Ew2m2l1iQ9s1I5Gd
Ko6+pHKW+HktDftF0gKErLC7UiblW0WVWymkD0BOIV4WtE91ondOSYt9NYaSm4dAPE1bO16GZy1N
bwFyicaj6pApz50gXpzElO+1NHLAmesvwIW0rXn2lELXr2UiRPY6SaE5Q+HifNYvpWTJbb5jxFAA
FKPFXap+Pe/JTh9AnBAutLeTNur5+M+tY9he8z0jpWhsuhffPOEt50L7Es1lYPaR9atA8IpuKd6E
F50fF9AXvSfELIpkl+YAfJVcdSiccvwmOMCTQP5ygLpFCAqpBFxIb6+zEk9aD0hlyTfAtw1PGRzI
jXFTXs9u+B6osm2lXsVx3ytNaCerlm76GMHEqF3kzLVdOkVnM6pMLbYTO8GOlR20gpB3kuFyanLf
LQ7gOYawy3e51Lt5+g0oDa5iVk6nCeft2YnxDhLI8RRVf1C6mjqXGjVZUKldXgVsqIehhWQFYELT
3WQAXHbxiuod4W5Lu7VILtrOWSfVfQarVFRbMahtwF02eBubmuC1tRVW14K4sDr1cWKZRmb5JWb6
5odSOKG+ZY4rAZTrfgLfTSdpklp4HBQHFkXXt1mUxW4ZoyFrMqHgkpFVniqySwwtpia06cLbwvqc
RvfZ9J8b1TC8tQzuFo/mMjddAAc1MPoCVtCXHGUA3KeJvFw0esxM69T0XhXiTE8ypVqztNzy0+x7
RCZbI4rddInd9H6geuc9x0lVBooh/IE3BDkeyIs5Uyh6qxnqHgQaVRLuQqIfClUy3ShqjWM8xrKd
oIbykI+JCAx3K/mBg1Cx7KRhbJe/Xssy6GYZ6/lOm9PnuVBBOmGY87MWW2BcTKeDrKbXajU+TEp1
jAyMCSbyp4pa0S7qq+oP7Hp3TlfUXxbgttnTUP3ADHrpJHEUCq6K6Hdyd9IaaU5z0gS+vBS2JT+T
DLRFhzq/M/qrMtz1SiBwcZuxaX0y3Bcxw04tp1oJfiLLyjdYNWemVh7AACx85G6qR3UFqb1FKBDV
38YNowSNdVhVxU6KTKdSHtpUPhjtBymad01xxNaH0/QP5y3utLPCTG4lkwsealibobKk4Y4Bu8d7
CUC2LpW+Nt7oatfRMTVED88tB7EWyEUNoJ3WJcE0y67N3LBIPUq9iM6XXKSVVpyH6CSrNyqjKXYm
GKC0GVtgyn5KQ7sw7pd6tvNO9FIRacV5iSgxzUZqOxyj6jAc8sWlxG+dyDW8CEC2eJNFGUh/RM5p
02Gs9OQuxCTJvZzFFOYJj6Q3k62Qv/L4SSpb22pSUIiKBkO3LwSo5vAUJQriEmejWpGpoGStfyZr
8+3yf6R92XaluLLtFzEGSCDEK+1q7OUu7cysF0Y2lbSiF93X34lzn5PLmGOq9q2XevCoiiURCoUi
Zsx5+H2ZdA//RYlucc0rUyvXhCpakfRGHvqtGoCg1I6sPW7ebe+/MrFyxjYe0ojmahrkx/Yy3C5I
98FfEt326R9Ak7cu4usFrbwyNFKrbWI8PpaLeKFxz5zwYAbha1q9dxFvpvHX1lYuWRUIkjV4zvFc
19Dhbx16KB3z0oPyr/D07+yyE0m28phreytfzOtsLFOdKb6cjgMa7XhdGvZyBJiblvdWMP+DNsZW
knZtcxWeS9TMCkNUlp9HGaB+EgBUvNMb1rhtQ3dlUja+H4AnxGJsGXCBnsPb+JxWZR9Rbf79/f5t
IrWxnTBmcVThDYqaz+rztTRnbZPT0B91cg/ohNNX8tPHn2wjaL0xsfpi06gUlCpINxjmZWl7oMNs
kznbSdc2vtEbK6tv1E8ghElNgtw9zVxWPcZGiqLFY812iUE216MturNQ9NXAYPj2+2BUMW4nmf++
yxZuUp699OfoZqFrRufHRCFVGre7GoebbnFldhWnilZNixCpFapUPMgO2sH0kuMS8jN3X1Fxb42r
iCXKCKD9HBGf8lttPivJ54F6H7vFVuTQ1KsFreMUraHPI/U0aNzRh2yjV94ywC2MkwY5ssLZre2/
Kw5TADiu7K1cPdGNoWMjUgLQ91fHf5nP723gyul1dLJHZo2Kr3SWXXNIlTBvqtlO4rh5eq+WtHJ6
pdLCrinxmYA7teP8Rld2Kdg33sTXu/aO4kQbGpkrNXbt9lXtVXWjk9RfKV1LV9an/Qt52zGg9Koz
HfO6eIm/PWACwNZqKhAAo/zvzgVQEmoriqeqfzMblbjDvtbK5seCHhaCLYYJ9TVhcgO8WKXrZRxE
EBbkQ4Aau2fstTu3jUA1DhA8wvh62CXTsjyq4BYBnS7l9EmiTRcNf++cqU2HQHHJUiHhTBHS325d
yCKV9NCrCQY0pUt6KlyoDYTHhRchVC8dJqFyp/E/Nrq5MGpSwqiua1DnfWtTNSCL0WVZ6LPip1FZ
djsDlNHt3Pub4f3KyBIdr2rXoZ5pRl+rRWA08+QkJR4M0M1OPdYBQBChtvvxmjZ9EMLi4IExLd1k
a5dQxllWsdUnQY03YHPMDjX00Sxn4N+4Hdq5gQHF3QC1cdQMbnKmQWlHJVDhfrvGNinlqM4G3ize
5Cm6k7ulw25ahPhGdZCYuuZO83grzcYwPIGwnW7o6jsmQyU0VIvUUwR30fwRyubhcbpbcqjhYB0+
3tENL4EpVB2Wbr+Fdv/bxQ1mXHeSzlEQMr8tCpcrbjRl7sdGNtz/2oi5qkFBNrrIprgug764E13t
VYT+e2c3XgXZGTeAw2DLMq/8sNCbLOGERAFnF5XfdqNn7qn+bn6Vaxuri1H2MpQ0DKNgGWkWh+jU
TIB0QkH5RjnGe22hjYP1ZkGrWzED+dLcDW0ZGHr4FGfkfh4nO6X+bMaPH3+cLQ+wGI4TB0En/lnF
CRAxK4kQeRz0/TkeTmH5aZyDj038H1v3x8YqTPBaKadElnWgP4zQyqkDfo8Ctcf87naPDmZz4+DR
DNcUVckaKM7bCi0nM42DEldSPNjx6BPzMSXGv7/jDeuPnXV3skuZCeTWVAYYoXwZYh6kRr6TO7/v
ZVNI4F3ZWH2aMIkhtSOrOkiP/bG4W3hZjID56cOultpWjLu2tPpAYZ8WlabDkvajP5pfkPQFhmc9
tAvE9kfs/Tcl/TcrW8VUkWQhb83s94VI2iXLDBYFi3r2O2TOlrs39bwVgq4XuPz9KkAIrdX1aVmg
Gh8tdBLF3mDue8T56mOtQhCLc57UDBY6lwftr+649Ci0B/XYHJTnySduBSmz0ouf9Z07mOy4/Jqg
sAkbaqSLZetAgh4KOdnB+N7cgV0kOgGz0pyrAw3Yl85pLsKfzvLAvOiuCHLw/us7weQ9eGy1C6u4
pdC4GarhdRcW0evcD3/GsV1oTnU2XvkZy8ypS7dyQmf32lyS91WxHrVzFU8gqgMrsa6gxnxqQ46K
JqqZg9e0FeoPicc0/8cin4rmmyM4QCA/gRkHoIZ5H8e4jY/wxvjKwYC0H9hgqWWQWd3nSaY3SaPf
dZw6ZDB2PvhWFvTG1srVpCKF0CIsdCFlK5fB6f9R6YsJZvhDNOqdj1e3fLaPtnZZ/dXxUfNymKpE
KwMzR4tv/lG3fVDVvww6OVLbSxeWnOO9MRPJFuEcbdRVTqLoaNSbqrVctP1ROzeHyaeeet4rn/4f
2/i/dtZwQzMVfVaVdEnsoPIkX3NJDoDX5M7i8PrW3Unstn3kj8FVPG/CqDYsFU9dw6R/gUGXOy1p
Shu5sme0884FtXGvL52k/9nFNQRRGbq0n0cNL8QmtqUS6OZPs93pHZHtI/fHyCqOYzS6YdWA11Nt
hJc5oXdzaA42cDPHmvMfRQ90Ck3U0Z6rmNixkuV2Vden2kz9psk6t1RjJyXhRRD1kxxKcID0wRx3
PzFAftOS+sYIySdzmB6VObofU/CFkWZ05qk7T4nifuzhGxcEatq6xYlmmMa7RLiLwlHojRkFU2wd
1PY2zgz/Ywvv8fSUXptYp8GwrI0ym2v4Gw8WTnzDcgugkx9DXxwbO3NV1RZQOLCTvSrVluNdLc5c
OV4rJtJKEsUBuOu8TBl/NDW9CZPoiVjJzipf+SfXp/fa1iqVKHJFB8EIVqk+sMDwS4hrLlVg0AB2
Nnsq/N/y9uO34bhoY0UutUmQXF7IY3W7m9Ys63r/WziA5RqFpMma264amBx6AvdcIJzLQ2o8TwCM
8vNw0I47X3dZ10e2VqWltAoHVQWp82vFHYQIy/Xfup2A4G/qRWjq7pzvzfBFCfAQOkqemrUeXK2o
kjCjWXppnlr97P5D3GeK86In2qvePxht2zwkVyYXP7u6BvRalVJtEyTXTfkgFSvQ8+RAq+pAeGeP
eX2eY+0eaHgvHUZfKnFvNxnntjZoj+M++cXmjl/9mlWukZljWgwWvq6Z5ZZjGXnh69R6iNP5xdTa
DNIn0SHUDJDkJ4Yfd2A0NPuHjpafP/7ye5uy+vA1kWM9mHgXhp0JoMgL1XfeAVv3IbWA+jQw0A0U
zPr06uAH00xoli/XfQEK1vEUo9xm7Hnw5kKu7KxObh6Ck0i0sPNbfz52wugY+5ZDuhPggBDuyJ10
D86xdUtdr211gSgaRMsKC5GpEc1zRGowHLDjNO6tbcuMrgKdYeomALTrQKDl7dh3vK8CuYA32ks0
x/Y+/9lWlqQDokuRtKBTtNblY+bYZWOkVq8hIC2c+BgGMhjPow060slfRk5TGzHvHxSptiLdtenV
yTTSmLMoezU9uuOxdZaS0RLpikDsMNdvXSbYSa4aBGUDlEzfBgEqR1B2FmYVCJPblXGU5rcq+dJU
zx8fqw0zJnpfpoHJaIAw1g95OvCQR0aKVw04L0q1cgr2MLQEwkblTiTdsbR+yqMsLHtqRBgrjQVG
kgZbob5ilkGzV9TZ8EKTaXid6CBXst5F7Lw2irIY9CqwhqemOgCqq+4R1myt5drE8verCD1CfVk3
57kK+lJ1tNqX4iayfnXDvx+Uo/TNWlbBV0RA/9S5BRy4s0xH1E6m21AitgdECv1zjrfox+6w9b42
GTU5jhbXGV+XfqXoxmGajeVwDV7/s5zcBWqBCS8b0suxq6neMl+dyGPlRO6ez2+ERlSbAbsHFGzp
SCxf9mpb53GsM7MKq4DnXiQLu+t2vH3PwOq7ZVlh0aLFobJmxTEz6maJ8e/fcCYzluYoABycrfFl
dCzQHs9pFYx96VL9m2IGHcnspiidBkrrO59rCdyrdMhk6NxYrxcKW1fNVavLCnNCIWABIIBKoQYW
QLsge/dYj6f4ftV8cwevDC5/v/pESh92rTUmdSBAoFTVeG7s0chuZVy4PRY4rW4wrG4V+WaUmMsU
wifBQn7asq8LvoFeFhBq235d+Oz2ShobF8obg6sbWVGMua8JvEKZfUUcoMVjN6afFi9lO+x4h2Fu
hw5ADxnADSBmW63OnOE0xMKJTkqVnZJKM4RdNxqzRT49NG2mmHanh4lbzt10tKzQeqmKqXZlH6PV
nY2XDFOXjsyoR0cO6NWiQdMbJ1YImcGjoUYddXruAePID8Bn8IOVhdm5LDLD7UEka+a6J3gxOuXY
HwxFXLS6uoGOXomSTf7cJPFNPcb8Obb0sXGJ0gw2mbLYnngPZJxpldLvVECgm6q2pzBJj3XN9dt+
APnTYMkZKSBRHaUFJ3kPOkJnAsOdP9eK9XdJ4tIJO8UxhHYLtXPU6Fh/r3AQler6N8xcnsSE/0mG
6p4ztfjWIUcjXDQigGLBUzJimGAqD7THv7PU1Qwls9N5PquY4nEwg/DTJO1fcSTvrTT0WJzd8Lmn
9jBMXgMZzrwh94rZXhpGXkrwm9jhUEP1KxqDkpffJZtuAar8LNLhooXJ5PX1eCJqcde0xldCQfHb
hsCFRkX9TDT9mVXZF8Mqf2khBnIIj12hVC8kAYSUGIHUpRG0FPMfUg1TG3WBr8WE/4PJpnMfSdNO
QeMCwSBHNLqfZepLobK/MAmNkF73ptdEpVtE87mwxNdq6ifHiufvsxSXFLwWfT5fEgr3BP2WroYn
orU/K4FcrhX8MKePiqn9ZFQ85eH8DWybtd32Y6D0w+0cJ1VQU6OyxyaWTgPaT5OMlh+GKNyzvNfc
Aq6H4RSPisSnKgBtiqBuJ/unwSwek6i/0dh8mivFH2p5ERO6c0CLuyxOIyefU8VRMvFIaDff9SJ9
StiI4RKjOAiIZ+WTBLnpXCauwMBuPkcXRS3bm7mGB1SY1yx6pIhhLk8ANN8Q0zzPRX7QmxAozDSx
dQPSEQVv3CGuP3HF+CzmanAHqZxlP/zMpdY6cjIe8Ttu5EhDPIPy2gu5fpBK9oResA+i/NnRKfkc
ybYI6oh81bXhnIzyKezbYOqLwp7bYTiSNL0dazW0h44cRyNzQ0scBC0+Y8rGq4ymsfnAI2fQBPhD
xeh1Kk5b3AMbLVL1fmAFtDQnhgifGe2RW91kZ0lIbUlz4LKE2+QjpltE8dBWQLmPaqvbVPQ/BBj+
emkSrx+QK2vTt1irXtSpPNVxQw/5VHus6GMkMKq86crpRWTJZ23SLxPOdq0P3O6Z8HpZ389a4lZ6
+IVEU+UkmdHZZVR8D8v0ocp5f1NqcepIMzlVs/assE7zhaVbHnbLQPdY8WIrD0gaPTRRc1vPzZH0
4Vm26bMVd4/A0mGiFtRUbgPyVKdJNdPrLfOW1OW50atTZpi6HYbts26Fh7pNIfqB2U21PFQdT9yG
l0+TKr5JIz4p2Oxaw3u9Sr6DIfacyMLBrJ1DzfzMxsTDve/SuPpb5iW0plKvp4pnTepXoiaXcVko
Y89c9MI2BvVMe+WLUgon1pIvHMPZvKoUu+LF4yxYZ+tK/9T0+suoJ0+xZtn6ZH3Ki/yXtLpDXfHM
LgFwaGXhRU3pkhzg6753IgXTTU2XLaNO95oZgkgy8cFqfzflc9CV3NcZAZygMp/HJLuZQu3JyKVj
KOEXgFKdPs1dK+OfuSiDKD8kcWHnj/ORpe3z0DB/rB/NyAxq/oIRybQovahTKlsdmnsaxudEb11J
Jwn69/HTwNFSGwxQEyX9jVqbdwaUBL1eiQ960dJbNSdPnZaNX6uEfm2s6nNXignyN8gx4l7107H8
ERL+c2nVug0bnzEsYIHgtvtq1vmlCSEBAAC52VB3StWbMSkvhGNaQa2PNQJshcgdGQ2a01hRGJ4h
MHyYaPQyKfQhGtonvMDPStUcedu70pr8aIwfrJZ/blV2A4bTIFeNIKTzoekuKuiTG1U9RpoO8oPy
2LeNt/znAt1p2XTfOrT6o3q4mSz2ULd4tnHgNCbhxwJCf9V3NSy8GtqSWczdmnduGqbnJEnv1TI6
0aiylZm2tgFF0WMLQl9PqpVbhbE35Yqn9e13FTwkCUvPpBQ3CW1fJH5wyqL7QvLbWQEAasg8LQMj
sN57kFar0MAEtlFJcQ+2NJBw3QnDpZhKwAxffITQHGYRQifLeluOQO43GgZiJqeU5SUsyf0oVK8I
9UMeJX4X9442ho6cITZKxgBjeieVtfcZHT7V3DqSbjiqee+yOfwaF/opb4QHTn47bka3AARx0tFn
qIBXJZ2HMuZdl85BJIWn4aUraOVqQ36rY6S4GUJXmtTRQ+Fm8+xZSuLz2nKoZVg2VUwodeWHgtcu
lPLOiaret1H/JAU5kGw+aWF8oVp4apPEHZDIkV56XAndkmsgdJlOohAe6UdXyywPCYrfCXEgZnjS
x0HaSTf4SVg4dST9hMy+WusP+hAe28E6aJ3xZEUqxjgbr80rdzZHlwnL62TumdMcaARh2KAnyvCr
0/ictijohOOF8/m2yPWnqhsfdCu9G6zWMeb0rFlmECtKYE3Wc0rq3g5N6z4W5mkm9CCn6gghAHcS
0UHMip8K5dKTFFGkfxCs/9qD1bkslYuQzYNqTJ/qBLRUanGM0JJwALG+qUry6eOEfCu7Mw0dDwCk
/xoGDN6mx0NhzFRJ+zowgQiioChWzQOGjxyNZX99bGkrEb+2tEpa66IKJ63Ac5qy6R5AdIew/r94
LV2bWFWNEFh4VPIcDNpUYNhN/QoI7V6Dfzvbv9qx1YOikkhPBprVwWxhzlqx5yM+YOpQAzQH07Fx
4PXqzqtp7yOtnpl1AyBXISwkRayyw/rXCDzVrI1OnHU7lrbA75Dd+OMPqwen2smusizR4H3W3Sxw
2dcy/Y0JRfjsaa8Qv+cSq2JB0aOCnatYVwzdCxl1dqvutNaWnVk/NxcMk8V1yvBIX3mENmalkqVo
iXLdl8l8I0G7ofDmv5j0WJBgGNIBZR90S1ZmKhbyQWZoTQruZBcCpegM1Q+krbfzZGsOQRPHciHX
U+/U3LaW91pWNKBvBNjbagOnDBBZSgDSURptQMTvzlESPqcKRJ3+/eFFecDCC9A0mbluKuTWSGO1
1eJgqsv7JK7Pye60zLJH60+FooCBNhtRmfV67q4e6lZbZY2h5VkwoS1TfEIj7JZ96qEwgKs4yAp7
r8+74XwcpV9isqUWgeLv28iX5V1SWFNXBiV0tg3MpgGs/fGmbRxbVEOBjF0m6Ba4+1sLg9TbzgIa
KACZ6EHOkxGMYegoExAYYReZzsfWNtfzx9q6XFmkbVkRPDoDPJttVS2hAajtLGgr9l2v6BXQdfWN
OFzcIJkJXCfROhvQ38doQtkrUxiufc2rRNk/Fqyo7yqF3SZ4+rC2Cqop+s6N7PvHyzU22h/4LSaw
XNzCQ2tdVQd3ajcb5lwGSERSPDeyL0MUzT4w426YKQ5pcp9O6jlWppOWWrptieE+yeUnGudeWAl3
mBXkQkATxG1iA6x6E0cCVcQ5jpxkEK2vQYXIUQRYDJj2zEb2BLhuYU8jCAPk7Jn58IDc4UFVLL82
8mDkCYCmhFwylPqdEBWOAbWYaNLASZZwRyugr1YmGVgPLMwLkzZS7L6fMieJskdDGYNEy0cbTAN3
QERKEIXM6i915JdxUmKfht290s1oCZeZchiVunOrCk1hrs68tSclffx4a7f99s/OLn+/+sqoOGJP
NJwM0/yVydEZSIx3740GwomPDW3dNm++4Sp+pTUU0xqWgcD6jp3YaNPzwnA2evR5/Cb8PQzg9gn5
s65VR24SU8hnISHmF8cORE6djmbezoqWfGkVxd6saHXmSWwkYpawAdK23ta98QzRtCNC2MM+XG5n
PcYKP6vmzbT0Ostg5kcNNQCWFO7Hy9nxBGOVHVq40xqMu5ZBTklAeBrUNWpGFAPvXbtjam8x5K3T
pdHQ0AiciQFLPxdoNg5RvBO9Ni3g9qLMpIaJ2+ythVHvFJUmgBuH1iU0W9eAxux/sV2AihjEMCFz
tE6mJ4KJejyt4gAlhaE0fFQ2H2IlvxO82mvKbn6ZK1Or7WKCNLVscfPP0kY2qB07V4FAhl/chUfm
FlqQNC6KMOB/3J3p27io+TJkAgQqWn3oPb/dR8rVvgYpfBRYxuCQvA9vC1T1Dohb2rGqMncoSkA6
lJZ6XVoqbleQT1U7fh9K5abvgMX/eM9f4VjrE4exeAPjd6Agf4fxNvs5sjq1iIO8l/eTEd0agoeP
acVdowPGMm68rFWCQWsu45i3gVEk3QONky+louS2FqJ53WNKBh/VGxlxh3x2eNPUr3yAdYVyCWNO
Y0IuQEEpknCURJFQ4IXfc8fIm+Mo+p130taX1TSOTowOEANdQ+91lkqj7wi+LIrqbXiYTPlFZqhq
tntiY68pwbut+2NqjTzKad1k1UBjIOrGGxnwo24XtnLaj7ybiYNGCCRc8ZzH+VsFet60Q9PlVYLp
sVf8p6sPwP2MTna/AAgsN9p7Mr3nhsNczbXFVbAvEjOqkhDpZHpUDpMjLstTpj/rx/7E7Nnj5/1R
/c0vd7XI1cEgGJkv57hJg5gfaYLp7tB0QNtkCiX42OeX3/7uuyHGLAQUeLWvSb8GPa7UtMJuxvqv
SFjNgRcPwFclTicOcReMi4Tm/5/F1dL4oFVGa3SYG57uzHJ6yPoBL9/pqE3TCfVxsD9QsbPIrXCt
/VnkOp9tGfKxIgEtjxXWj42kQWTKnZR58boP9nGdzuYJrQxVxwdr+J1krVuHaUAK6cpJgfboXu9z
47G2oAhV00CTFRiJ1f3TDHMi1cLMUDj4nmUvcTzaabpLCLcE/vWarq0s23qVvBVZKay8KbJAOcy+
6ddBdahdsPL+I83b5bO/M0YtjWDyj2no6r41FkKsQ8hxygL1tNDTZoH0lWBfy3fLFcgfM+tEZ2wH
rUPdJQ9MtTulfXaQe7nBZiZ6bWKV6cQV4TOmkTKEQv0X8aJFKxh6ZO0xcpC4PX58ml4d64N9M5aP
ePWRIDhHmJWAHGwZ/IN0i6tEtg6umtJX3Pj5Y2OvkuwfGVv53cSsQqM8UXzxq3ypCOy1DjLuC3qo
mRM9VN81SHXqtv6jPLafcq+4NcCd86neA2psHTZkRtzUdDyJ0U9+u+a66OH9hZX9B0aGl9BhCND+
hwpb71WX3oM0Gvr/9OfO8pcs+N3yr+yu9tqCnHcjijILINZpYGbuYeHgWNiBKo/dVYeFvCWGBvZx
cd38pNzTrx//gM0zcmV/tf3o48ohaRGsR7+/Kfz+kByVgBz2Hjebl/n1/q4OvlnITlFGChhgamRO
O5OzytPYq8PmacL0qijAj1VDKsPt4zm0y1HfCaZbVJRL6vu/H3iJf1dOjd7CZA4WNrr8tXCdoJPo
ViAsHYLSUZwWMch6WQbg84fI3+W12Hp2EQN1HApaBO0dWVFdYZRtQj4cjJXAWEeKllGbl7ETNWFs
V2p3JAmu5RjdhrwsHKY0gcz21Os2oxSQ3KZFCQqOa5YrMK7UDVTIsoBW4JdpK4eIXbaJTWfmFK8X
QDGQ7q6cKW6lLkI2okhWDJcxVE9NrP4Q8QAqyLq/bcA/BRzFwvii3HYWEoKPXZlsLvHK/MrHNBYh
rYJUZtD5+XF60IM00J6su991YuEA7XKun5mb3C5jfNZpvMiFhXcnMdiMnhTlNFw61NDe0c0Ay1bO
vDCywPpNpfcaPMdTfTO/dMEe3+9WUndtbLVkUEVOep0XzO+pM46zz40bA0yYirpXOdjaW+THurZU
CjFQvIqPpp7mVU5YjsrB6GYQBxlVmxwbr7Ibu/kreiq9vQro1uQBp3isLrP7KICuJ6OiZpSqMBOQ
NCMrX06sJD67rzzLa4EV7wLVbW4VNLZ3IqK2udQru6s9nSKuiExPBUCCYRA78hZj7+ldCIVMiUQF
CKF8dPa+4+YTBG9TcLUsQQIwxbfhSWhGR8EthSTiqTnGzvJQ/gFI/MsydQYO052jsr3GK3Or90dV
RioDFD4P+G3vGphkTJ+si/aIuiJQ2ukp/pvsUZ1sXTTXC1z+fhV/G2scqJInecBG7cB18KDKcBjs
cIzQHq3sjndgKRu8qdXcj8PCVmJ7ZXjNrWwCEkLNCRRGobjMGO6Qim3J3v7YyGaGdm1ldT4A94Fq
hxou+cPCaNk+pO6StsxO8pUcdr1l89j/+XxrvYCItElYizBHPogRCjf6a6HOTJ3EGVwVnF3Rk/kV
83Q3816E33raLSjMhe8ekWD9SMgtoii1GoF1T5q1/aqgYTU2EIa2MWpul9Zer+3s7ObnAwUFEMgG
qAXeBZ6G5NJkiAI5lMZzbgESMt9XQD7tfMDNLb2ys0rE6lhkzBCxCMhDczOceul0x+Yp9ms3/1ag
FDNBKr5Dtr3L1LB1aSK4mTqjyE7eQcb1dAL2X0W4yY/dccnAxhPaqDY58J0lbsY1y9Q4Ch0E8JFV
iMmKkFkVQzegaYMeWDWQf++EldckYp3NYjDif02swkpbjmPcAvoYzFp2HNl4M5tK40gBVBqpB+Fa
anWMhnSyO7X61SrWp2KoY5uP+SfWkM8A/Tg0y05Shp8nI5wdEqfeUOc2cImXoYy8NJYpoGDqXSOo
P1Xs244PLPnJ+ucDvc8IXvYM19zqEIcVmlNtC/f+rWyWumWgp+CkHR0laIL87z228K0vcm1v5XM9
amlWHSpZUDF60if1MBBzR6V182K5trGs+SruRixplVYBl5WJi+s4u/xvDar2IAIxl1ABbqTdbHdz
FwHZ0A10v9g7MgOISNStaBCcUDUHB3eHozQQjJa13d8kqQ9jn17oCIRqOUo7T6fvMh4fIhP41Fnu
ePzWmeaWZjFiIBVDufLt2vWmqoBc1Zif6H5BwPwNYF+IBltWfdnxnOVLrT3n2tIqZ4DiOQfpmYpc
xU++RYfslATmXxI7LLDDu+F/8cOPrK3eMtEwzyoZZwFId/HJPITHzp789HEpVsZ7/rMdnv4c6dW9
HZsdCPyJidkIRv/CS5E5Oot/lqRyx0Iix50CkhTf9CK7RE2xVwPe+oBX8YQvP+7KeY1sbHuwGoNy
IxsPRgkUwZiCuZkmMnFmY/y88xX3zK3O/9xoUQ1R3uX8g9brHiOBBbej0WZ4fs+O4Yi74lkPXeC9
98TwtiLB9UJXkYB2TAm1KRNB2p4YxXMUj+CdxW0dy2sTq8MwtUzJ9XG5Z6LkCCIQ4Dozc3b6uH0k
WnkpjfYnZNo9q5kGcA5oaBMXXQfKJ20C26kqnI9/zta1roMeG1cFZlQQK95+WTMucp7PSEB1MNUD
hKuGSwaz9xbb2tZrK8sHv/KftotNUO4jFMXH7Nt8s5AgQb/pZvrxO0/Kb/+bgVpgbP6sa3XJVnXV
GTr4uILphLHHp+4AdcpXes4l1O7dH69VqXUguLa2um91qzarNMQudi4LhpN+0h2MLn8iTuFCa8lj
N+MvlDROxJ18ecz8Pa/dvFyu7a+CA2hqlZhKznx2u0w1aTgtnuKgJ+8aL+3TPpXgZpp9ZXBda02M
MFMxK4btfejcBulSp9pDaosbDccT06V7Gc3eCtc95kwPq470SD9BLAiSkuQ8c3sEXWL3Cymay3Gf
7txZm8/ePxc2X6OmUlpl4cANUHYe+UmzU1cGbZC6zTk/D77oYXU6qI8Qtvj4QG69z67NrlypUfPO
miRyn2VeVzuwowFQHYB2h4/NbG7otZ2VyxQTACt49OVBNRoQ8ciMx1C1vuXtXNuyML5Ipn+ph1nY
Qk1rv6T6EQMlQKCbj1bc710vy2FcH58/vwUkFm/DA0YPtFBvkX+FTDm32fjSdkAKCzxtGp4hPvI9
nsp38UgDKdsfBaP1u20yrDnqqmyAbHOLGTblpEfifmeD313YKxurOK+1aiNjDt0iEoSB8MYDYNnB
khrs1XTf3ZYrQ6ucJ6RmWglFQI4pBWQB01CMK8jRQd6B/n+1457v7ouVsdV90YhkYnqDVYX1N5pp
Tmtg5qncg/zsLWl1X3RxU+rzqw4TF09ZZzmlhp4LXiGFTHbAke9D2WpFq5tiSNswVBe1tYXIhX/L
PH60vjHbQocqLN3Q23GL5bO/8fWVudX5HjG6YmXIyMHkvNS//6MR2Z2W+W61+wciH+8Cysrg6qCn
+mwRSiF/pgfRYem+0UCHjPBuQNk5U+srYTCknKOUDT69i++Jt2i/6Pemp9xCYw0yIvJMjztb+S79
fruy9Z0gs9wUROAU/3t52B23X7fiFDEB9WpBgDJLb/PhZgh9Y48O5z371Wo5q4DRjLqYRQ7PmILf
Il2/pRPZq14JxkgGX/cxavsP5Ln2NnIVQeYOwbkffgu6XaliqH5+2Le25yerCJKMlMfmIjgYFsLu
ZeWKpNs7ZNsLMsHnRV55L1ZnWohB6Ui1KCieFrr0+axdFhWif6IG+f9Yu7LluHVk+UWM4AqSr9x6
0y5Zlv3CkGWZ+76CX38TOneOutG8DY3jztOJcIyqARYKhaqszLO76+OrfZrizvMoaZBPVOCEWnTQ
ZL+rf9XFhpRseuxF4O/rO/dpijvJOUQdsoXiJE/udeWwdkrmP1Rusil2DHcvDFWXdxHtjdNrWbMs
GoXG2i4K5ZfP05GTbdT4ko8SKRA+r7CN0FpnMj0GwPF7y+u8eHjQmFK3WOxPtDzurVfGFUS4un+X
99+IR13+cqCYO93JChKGi5nBVNLmrhG+5K0gW/0ov55fK//xDXSITi00WQSWAQunCqLSrU+k+bDY
3XVLlrs4ijPM+k632TzuQJVxhSHqmzkbnwyl0r18BoNWFCPVqjv0geNZvUVv1AGPFgViMENx2ehy
VzWrB2VqMIQJmPpc3lYTJhay0QwUqMaFyrTrrHAb1fZra9SYL2tBQxCGLaq1CkbP+gaTDbO2qTEg
LNuYKbUx12Vk9W+ziSPRbb5+vX7uAxdd5mhsJ12CmGLlA+Ut+SZ6y4wbssAEIMAtX5BmELkRl6tg
VaCO7bDzajLfWxipztXGo136oucZdJlJdWdZ9f0AdeukLyQ31jLbEwQG0aK5cDe0NbK9Fu41384g
FyAALlQAzhUVauWqkwTCWrlozVzQM4sZ8K4Fa25yr7+yDx9ACUyKbr5yYawnMJ+flAt71tTNmdVj
deku+mAwGoJuJyYMP28Yn4YgHko2mCUIzRIs6uzSEIe7szolZ4tt8FFBRC8nqnUz+2IBZN40Jwcx
08cVv/jtvt2M41bgIiKDXLBTFhCVJzbydiNGY0z2lW1cexjlRE6hxs4X2ikCF/kI+EcrVGM5WrLs
73ZT4P8fXdYjW1I4NGrBpJ9t2Rt8LVAcdf6RoALS+mrQTw89EAiC/RQtj4sz7YIDAAqEv3EW9qcu
hHaeoXUabdJmClZXRNe2Dqq/dpcO1Lm8IMEN9ZGcHm2hbEDQRmeizBXqjL0xukYsCM0iC3zMyPt5
MVIsg6SJR9AFsaX3y2v4P55y/0aKD+zR0SJmNNuGCFPyH8rSZerk3rilv2dXDarA1sUZhOBQ8ToK
KQbc6TBiSVp9jxrRU+4xfsJoflQDzOoEf5eQARqqojMGmS+eqHwcwbxhxLjcpG25m26ivXX11bR2
9WsdmeJuNaI2aZeYWJqcvDcSNF9t0a0lssBdWpOUY3wAwtVBTHtvtH09zdzL/rB6cEBw+LFb6hkM
Ss11OaIEOaVKr5vqV4P5L13g1KvZ/5EJtsgjj+syRS2UGswuZJK+2RnAc4msRW5hxru+N0JHHrMf
lxclssgFnmwAQ0Aq4cNYTRCH91Z1o1S7XL6uZNFpWv9An9vHucC0pEMp54wC/X5pd81r52R+v63B
jxz0lts/W0F9LRpV/UAunAY7IoPKVFbYKCTq97zRSm9ngK2nwJRn7YFW1TYpjNtq0HqXpPIhstAJ
6pviIFnZy7yAGXSpD1EOjqNcC9Btf7LLuXXM0rym1Wx7dqv5TZr6bTX/rEEio0TFfQxwmgPRAupI
NpIyswThdls17lTXb2BB+J0VGkq7vZUHS92UQRGXBYj/EhcjEBGo5KJ3qZxSjxKrdPUmuy7N0ocQ
ggZWhf5ngvmFILWK0idpg9auCgI/s12Cdiy9iaEus7rFf5HsrU2zfJenwACqREKOnOegC9JIQOfy
Jbdr22/mHtIe0BB05SyHkMOg7Bca6htwG2hupCSgx9ZBwWMNmjsaMyix7UbZpiNuQEpB2B3FV5lS
ef+t7+HjYIocLz/0ijQeuaDG2PHBaHBJoMqoYKS9vtLH2tFz4s6i6YVzaJQCY4aNdrEJGJbK30ga
cJELSBvwIlScelf4KZgHnGhzpztyUPoY9T2IOubnDg+LoP62ZbBzYQKFpRlHh7lFSmZPISxSDSM9
c3PVGIp/eQfXTNiY/ybGBwKUx9KFk2KDA8IawUcE8IX6IhxfO495AEyAxhywIPwH4d/RSURBWqLa
uAL7N5BVgUPjygRL9OVVsEPIH9JjI1wymRlqHy4Eq7Cq57ZLvbnp4ZK1ryiDwONW9+toOdwnGWw5
smoLlkz6GLaAn+uV4JJgaceltbBfcPTRM3mKxinDhoXZflau6PRrxgM6it+GPnKBhhIkjqIFceEb
ZLJGJXUw15rLlqjxowVtostfZ6WWwnwAEC3omOkg2eQeTPUcQv4d8hVBCKmldqeBX7FyM7eNXVA8
ueLn4Pqa/rXHD4hFuRH3QE2CvKW23FT7lRgifvzzS+9kRTwFdTyCr76KsKKIGi9l3O9Sgx7KBrPO
0vC6FJ3glK77xOeCOP8uFJB5lyYWlBcD6Hjk8nUy6p9xWe9Ko9v0xaI5kiIi6j1vOLIT+/nZeFAf
DtEixwSLrHKP8WKmI3hDACr0MWD+E+nXEDQ7DEZ+gZn5PI8luG0VFRJT4EA8420AZ5OtlgbyynhH
9u3Hy6kHZJJUTu7DXXYC/1wJHyfmuDs+w2T8VC0wR/f2GyCvARm35o1tuygYuSRQD5IHjjdFcipB
trZ2p5xYZn52dNi1KgdP5pLDU4PRk0BMBYbdcZuCB+2x2VXBdBDlM6tLhToYZrmAxT+DV0y0CFHW
Zylo9UwphHGLW5IsoLR6urynK0dQgeKTBo4DDBSfqZzTOYcklFSDYRCkgKMxviwafb9sYuVmOTHB
vd/kpABxb4jLP1Tvw/4663eSHFw2sbpbmM9A3gd+WMglnX6eWpYwAaOwbBqzwdb4kLWxZwxXhNxf
tnM+9olNko8McQe8SjqzmQwYYlJ0BsBb427aZNcJCgbta76dv/1VkDwxyd1kqhzmdh+DYyodXohq
udEwe4JVrToBRkvwMlQU40z6QiZFZJjg/QMKhOwlh42y2g8jcC+YtgNrarkRwtfPqyDYR3wuDFYb
NkCG3G222HEZFQkeI+mONi4biOvVW6b7M99A1koTFLlX3ePIGvv3o9PbxECqpzKsleoCBcEaQCIr
9dQEkIV0sAV5wdotCrE40MhBAg/JDs/LEnet1aQLignkpxIQN9kbD+C6AElx6Fjb+F4YFde+Hg6Y
Bt5bzKycMZUsfdkmrW3h0skDpXIUDFqEXrRRNuWz2npM4eEL8wfnIAW4CoY72MeDbLzBBcSu6oD8
MOAyxi3qkEF2DbbDHTlEnshVVleHXhwkdzGtfkZ6QMAVElVUnoIpUQJtKtCiELn/WoDCGqD6olsQ
tubT926QowqNCXatzJ7kTN/MLYjRvN6XA3M/7FJcZcX3vzhyxzbZso9cEnhxTYoM2NTvpVsjYMA2
yR3dbDdcfU3EdaVKDS1BvE4IwOjYRv4FESlzq/Qh3PKsSi2sb61tKJ4pmm0RkH0ZfDiuKrMDMQIS
kiG9TpvMgfxH2D8LdnAthGDSBlQYho4BI/7B0o9yqg8s9/isaQ1e7aBVK6y6n8+4ohSEYQlNUQFG
Bi0Fd7/ksp5leQjhVgaFGB9lhkLs99W18pA7Vyp0VEjAhHfjzUt5ZdTOokOfUXQQ1uLKyY/g754w
D3tq4UdATX70bJx0h5WqRxQlNnniyl68L35d3uSVDwn+I6ZSii+pYlr+1EuHNIYnVTBpRL8Aq3KI
+S0q0+CykfOxP7a7R1a4BMGeIkz0LrCS5E78RP0O7T4CGa3sZxGhdJTusodhE0JldvAmcI5om/l5
Ac9m7nyhPL+S0Z78Fu4JNCdSVs2pPcOryEZFt2N06q2yBzbxKy1Atn/cGxJBAGuHXB8KJPw1aDRE
mkZFmgMoir/L+Yy6HxhlN3FUe6YZWR64vypPpuUDwuBjbHYvJaSNJjJCnF4HlnpZigTw5njZzvaU
OKoqEUHRcM0BFPxPttjkqcG/CCdznEG5ix+Y6hCLmp2s3yiZiFSA7enZLmCqFsdYRqDnR+dKvUDR
i8IIG4ZiAjasuSQGGq1kASgQmjYjULKh0sjWehRyO8wgyVEc0WAcdB+sfaAQ1f6gg32wVUtEaLf2
YAD7NWrHmPpHVsaTthPNAnXyBPkNKD6TfRmgGic50RVI+7Kd8qw6JWbRc110k7Fc8GwnwQeHbABM
KAjyp0sEKYQ9j1NJPyBppQc9KU/9MX6MvxRB+Q1sYZeP7op7QFZCV8Hbzsju+Jsz0vQWzA0MQbg0
Loluq37Tgu7uspGVDODECHdVRolcVjPF2ysz7yzzVzu/XP77okVwfsHmykHMi0V05W8SBWl3U+uC
d8OK650sgf37kevREGw8ZQgTTTHdmErjagvdjG0dNKEgmK60spjy8ucn4UK2RGqVpDr7JEG90/1l
y94m/+BHv5AGrjjciTUudIcyqQbKHAAU5NApjgE5SzbGNRucad0vQG9WQsWJPc7BZwlSHTIKvIHZ
7k1n9sJn8m1yyX7aoBjg6Y8Y13QzemNv0oMYgLZ2A8O6CYo3BCv1jGOC0Z03fVMiPF1Pvuoq5i3T
Iv8HglkUt18osKwkOScWuTtfNRcTtO5Y71nSJkxy1hLEE1vsWx85aVKknTIQnDNzkp/a2QSt4GDV
Dl3ITWmlV9TU9rM56a6tjrtFSt5AZS8q1wl3mDvrGD2UqrjHb9BUlyFSpPBD0ex/EQ5QRPjCVxXt
MXf+0wE08EoFm3+xx6uxBpNs4HFVwXLGq6GonQLFqR4eVL7lu2voBvzALLWnO4WKyXQGVhNmjesW
kSbrSJFBFMrFA7Caq1ocj2AHsR3aOkvA+FlSEGQ5Uspqu9CdpIn/V6gYBCJk//8xzIWGtpBixahR
9jnbVuF7YwUBe2qLCwtGPIFavMW2jgFGPExHQ4LMJJ8Tv8j8ZNP7IRplkOiRvEm4wavu87lOwoEd
o8nKwpQFBTSj8XrE4M6+3MpQ3oUexu7yTXU+LqScrJN/WJGuslKrrlAVlE23RE9vKQCt26Zk8Zel
8ivoTQ8YrYG+9XRDhylyIvlJ6tFtgU79IL3I+TdQhkIFYt6NS+IpkmhUf/Wqho4lg8+i/sHns52h
z02m4JuX5FdhoboiTAbW77cjE9xVKoU2VDgpTHxAJ6aHzGcvAzMDdMLaQilJkHyc896wLT+yx52f
Huw+kTnBngX6drPYAlLjyOadoeG+A5drCeqDhr5T8+nyp16NxkhVVUhPgQsMolen0RiCK3h1knAO
7K2+X3bJ/h8kcngQP29X9xTVFVAnoV8KWjvu+KgjQXuilmUcn+m5hlYmqLK97I6JF38hZ1hLhmzQ
+IBeRUfiyM9HDe2okU5Voc2wm1UHU+IQyoFWyIzKLWC7s9/c6aOLUD9maFmIEIgf+8alyNjQT+tc
WIIehp7VOh4bapODHtf+LTeLG1MNL2rdLr1aGwIajQl1oyRDY5K2XqKAvF9L1I1k6C2kBFLNbUsL
qc6iAVlFAzuU3X4m5daM5sm382G5qqb4R6lYDxDfiJyU1u+VTZAgY/bVSUgPsSHdM+YBfwFv6kkP
nTlUcohGNq6Sp7Nvd/YhwqvCVeWYTdqrB0vXM2iNSc5M1fdRo6CLrG712gCPZF1Bz0NXt21q2Pco
jWfgTSZOS9BVrfuOuuoSbakiXetx6Q9jWTwtKgLkYJXBUJZXQEzcjYkS+Ze9l20it8k6ehfwJzy2
LHzoU+fF9k1hP9AlaBLIpYC6SXZQY6gg4mBVjmQAcmFK4ZONZ/Zlu2v5w4lhLn8obLWFFMMCBO81
/c+QTOhp1wu0uFOKFqYIWsWOBr9SvN5NVM4tkEDxj0rAB7NGalMayBgXVbbsrokx+yCCDa7c4ozW
DM9GRTORpXHRoNBms6iHYg7kCSSJ5ugk8xPEKQR18pXwfWKFyzYTQoY4NfM5WKh1JeXFTqeCRprI
AucYsd4mqQou6kCndKtg/Ku0hBOfK0WVk1VwPgBKyyRNtAxFlStro3ja9xQU4q52Td8qTJkiZPv0
IB2yX/RB4HxrXn/8kdhHPEqgSQrZkHzERwKCwqtuLAM8NU60QKcw84tN7ResKJ/E/pxDy0FMY7jW
Bz5ZOHc1lr1lddWImkMDpefkkEFf5t56WjZN5UDpxQetupejSkT2nSgJWls5O+doe9g6SNq4CyQ0
MBHaSz0qeFZ1Dbp6V8fowJTJTpsS9OMSpx9EJldXS8BQATo0EJac1WQT8JQvADhBNBPCiN5QeAoG
bWNPNlzlp/4bKihge2ksB2ptRPCh1w7jsWXumFBpmIa0QHRjM6Y0BV0PTZwKqkaX/WntrABPBAAT
ptEJJOlP3UmelNwCpdQckO5Zbe7b+f7y31+rUTFJS0CKQM1jqHwFXU4rYMKikDXhIH3jND9jSGiB
LaXaVR793s4oYg/OZZsrd/+JSW7rxlSzqGqD56wbIAeW/Y7L0a+GxrXBhXzZ0lqrFvO9UK4wLKhz
nLGPaWFW0WzR0BYD+r+3HDXz0gA0S7onB4pfgdCmRmOMpK4oxVj7bseGufiThvKSl3WEKFphN8l+
sBPBLq454LEFLtCoOIpNZNjo144/4x4SRea3UhGx8Qk3kAsnca2D0MWGlQYleaifMgY3GVm2huRw
9g0QeGTOlwiVmBPwd+pn9nCWIEJxIGtDCZcEmKxQrO08e+x9U0ETKa18U7oroAlZLwvk3hDMMxtq
ESL02NqD8iiP0G0uS0TPQ1sMBe25zi9e5dwBNUKMfksO6WEZgrOzC9UV3YW0Wo9TEhjeZd9de+ed
mOfiaapAgLEL4UKdb78By5M68h+Kpodfld5wHQe134NT1FE6MCthZGgbuePPciOak111s6Msjn/Z
gi9wpjJ+hWJtsgJMphP0/VRRv3z1uBxZ4VIbfZKpPZeIQpJNfANzR6qowStaBxd0pDkzhx5DBMEw
l87cgVldgzKsKiIjECaf3LFcWgkqVJGEA4O3TFZbd3rVXIFT8ykBY6oR3hnxDlLSblpCmq4eHFQM
8ab0L7vO2nsVrmOjxWECwYd+9umtEULBrYxCnFp53++m636bA5AVH77Ak8nun/Nj+mmJjw+gEc1L
o1/QtvnAcDQbyyMQJHUspDfWlm7TeSNYHPOFSya5xzhtRiC8k2H5Bzai+9Wmie/YYZxv6IF2gnR4
1W/wgGHEdSDL51HLEjTHIc6IBc7mQ5yDxCJ8qqrvl5e01lrWrSMjXKTRDUhgVAPSmPZF3bMxtXbx
osrtrotvNrSlZ7/4Eb7F2w8Yx2ZwyOIst1bk/AWE+eRncBGnzFK8ctIKMbcbXUIWTy12l1e6dvUf
LZSnggJke2gg6bAEUZk4TfEwl0/1EKSQFbxsZzWefG4o33lLm6SLaAY7aivHThNCAtQikiWwsn7Y
UZsB3JuJ0vP8R22phrnaj8v/0jGkYHdGLyC6YnQMXbON/b95AgKi8q9B7rhVE4UuhlzjC7V+HN+U
9OfQCs7X+tZ9muCOVzEVRZ6VDUww8c24rwynrAX6E8yRzo4w4KIKXrMGqzadxid9IFZmxDNKmAjG
aTo4NEKTPzbchapOpL7rde1PqsD32A/njBpIpDEgYoJM/qzDDBUNJSsViQbT2LppD+nMZteBCBbY
Ii8qt5cdcC1xOrHGHelZzeyhhjwxxu0nXwKQYYISLmR9vQapJwjSURfFw/da9CJa+XonZrkjnE7I
CycwpQa6RfeVkQdR+O3yylYCIizoqOnjYiFnHfQIMsvojEEFKx0ND1MPEKiegQtQhTruHwNw5x/M
tNiwGsqcPKR5SGtN64wQMqi3QLtI/aaiDoDNP4wDxvs38i1UjAc3fETty77Ob5bnQkyNtbqdKGWj
hwHFvTPxAbvXjbhCqTwYX5RAdwuo7sWghJ0ZuplVRsWPo7U6LOBn/5rkmVBomKVjLsOkfq8x+lJG
9Pg2Uqd91dwvXOArefaJOe4ojsWY9g1bYbwLkeABTcRcNHmi3vQo7UTPorWICXOAQkAOD8BIi8tM
IIcRd+CAAtHhLruZd41boP8EbvxqZ4C9pttWgnO4EmkAnYZ6BGOIMs56bZZMM822CQWPkrXXttYO
Y74YkRbF5fV1mSAcVTTgPc46bHOFeKPFsNP5+r68y3zGX4Ob+48eMNCQUJluLZYdmeOiS0aLQs0y
mDOzQC3G7ZLc92bjXT7pwkXxwUQujGFWkQ/Eu3pHbxqgE2tf2zOxSXUL1mfBa331sH0uim+iWXEh
dc2oYA9rZWuiSbmI6JpEFnhnj+eRZBnutjQDs3L1bolk7UQGuFeG0YOpkEhYQprSP1o535UxEcTf
tWTRUI62iSsJdZaVFCZbBGNUp6/DBhHYoS6o+5AKs9gkbYqA4UjTmwanqghsT9iiX40aR7+B7cNR
lVMu+yUeBqxTu7U2YMk4JNfpd+W+2Gk+3VYix1i/TI/McVED6GPQUCVYcue3uzbaaAkuVEYbYfhK
6C8uvQIFSbwXnuqVp8bJVnPplpU1KhkwCxosb+ldsQ3vdA/TPGCkQg9B4Pzrh81SLWJjSBJSY5xv
pnpfNLmx0CD7k7ySvbGN0dKcXso/1Ks8SdwuX3m5IWkFRB0zkjaqtXyeJ4WRXk0I/PI9e3MoWwD7
XPUWt63fMj0a0frW0i+kDZgwAXbGVixuLzH2N+pGlQ2Bjj5qRUKUaM1mI0Op3F2U+kc4lDvTTh9D
k/yKlbpw5E7+ptVT50AjDnxIfXTbd82jrc/uOFm/L0e61TN1/OO4zYgkycxHQ+mB+KTQC9Dd3Gug
CjsjX+smh9xBbM4pb1QHcgmBtC/92A999WcvEj9du61U3UIhG4AJ0+ChdGGSjB2KmZi5oHc00d1R
2ekG+q9271PM69f1Y9+I4HtrZS6mk4BLGfzAGMTgHK8uKB5+Mw5X6zXPi2cH2ovqktcEV1gXGHhz
jm54YCp/olx11eWPLXPRsjagApqmSPD0+kOjqHPyxxBAGAoyO0DHvuCEawf62CIXO+NlnqVa1WmQ
mFCHK6V0S6J8p6LDLoUt6vd5lTpJ3qPpbDXAiCoyHtlqRJzL7rZWdDd0RC3odOnIpfn3T9NZkWxo
aB5Er9Jtcujex+/tr/RP+QyG6z2aFVrqGAIXX80rj21ymz2Udd5YJWZH2bWhu8MmyhwD0w3SHkDU
jf1X5ghKepi/JTrEGU5viMRSoOs5a8vHkBSDG4W7FjS6IPlBD0o0mrcWWxBZIMvDxE1g7dRYTsG+
b+koCeW5FeKoaN+LebhXR5ui4m8EmBzZCb7gWvQ8tshdgL1kNsRoPl7+o6e6nQyY0VGPWSz8J1oi
dwW2UN0YqAyDVgbZeTsN8v6m65P90N5qoTBNXzsnOlAnGPZGqD5jf9epbaeLgclpeT/uzEPhjpgv
aG9kxvUj2sqVKSIiW5oMOLaFm4GvsC2JWtlxDeyUphXeIKtuTu8SRXUX7cdofW9k0OViMqYK95c/
4Uc/kntegocAoBrEWRR7eRgepVkSDVUGdLYBepdZ7hqHNohzi7xtu/KGxiPxxtyMt0Yjuamd/dDb
/FcvzZETt/rVYoUHPBpv9Tn0qyb/CSK/wIBAIcBu+ygG6UCSeUYTYg4EAqqDbeRO2i4VBjWqdFOb
VuaWVVp7l5e0cn2wEycjmOOGPXuEmE0tZVFTyYEVz46tHuJpXxU/poQ6wHu4hZ64gCkIbK5U9E5s
ci8ROQtrK5OUOQBP2V4ffljNfgRGRTffL69tLWaeGGKLP0o5GeVVWoSU4ZNGD1SJbvTTuoOCnssY
QvHG+iE9XbbIfvmZf3zuJv8cURnZKtpQFBoVv+UBKgfyUwkQCd2ayWMxiJa3cuKOl8enf8inwZdT
aQzqxUgnP/kExQBq1WDR6WxpEA9GTQU98zOI3mgaEdS/WznokkFym8aKf7WtCUR6b5U7ZF9IOZLq
Wu6rm65G6RRvGqexC+JqdV556oIywTxrpl9IgFJ0xktVWGiI1VbrVnV0o2SaN9d0o0zaTZMNhyki
B2mZX2Ul/GVavbaNp+qp6lvL0asWFR01rR+oOkquRuLRXSrA4aURiIEBDDiDimJqGr5FtfFY6Oqm
I6YbxuVjrZVIidLxxjbSw1wuOysstp06TK5k6WjWTbUEalDUHx21z7MgBMG6m7Z6u5kT2y2HInPr
MfOspKSH1tAxMTn3LlX7xLOGSts00KpxcyLVQa200iaWQjPosq6OHTk2JkcdTDSoGgu0Jd2jNtnb
Bjokr6TviBeGYKvNjGQGfd64qD54iqCgYlQBRryzG8xRpnekTgp/pJIeDEVsXpX1IAXZiBRXTw00
TebSdCyJzl4/qMMBgeIqa6VDP425W7fDt67A/7sph/IG2VP7nJk13S32+J6ooDVIynGfK+Q9DmXN
1Qrt2TKzzJ+rRPJtCYzOvTl8VzUJFDdaG/vqpFt4q5XEl3MTMq8UrKBZ0ewnpS+2mdkatxBtiMDu
nUZPJj5PnhuSHyf6q9IAS5vqAVWTh5Jp0FbjzzYCMByXsz82lZ/q6nido4x1HTV9dACP0o7qSxmQ
yBodEuf3M4iLu2VZvHSuvRFo7ys0sz21qqibkSGIFZDYVXRPah145br7neadn1HZB8bKlTvJeDXy
6E01ksQZpXpL8GZ4kEfa+LNSaV44KPNVeKhQVSrfO6NRriM0NjywAaW7kujpo1R3NgDP6jRpjmrI
6MIp6Rw/6mR6wP2UuFKDN4miVk/mPH+zw2mnZ3Q3RzNUtYwWlD3z5LRxBpaBbAu+yCf8TadRtY0c
ybeWLWHSNmU4PZluJRDeABvSaTfILq1NHA77yRp1j9qD1yzxrmoxnzvM7QYAFyC6iuFmUXPUDpQQ
MttWdpfFZqDby31kz1vgtwdn6tINAWShMEviGFX4YvcMUQRUH7WabBfqqKAr+fdqGn2lKeVAVlO3
nIGEw7hJc8BDtv0NkE6WOnhtmg5egPf1oN+FY3hbAUscm8M+tmofiInMSftCvgrr+NDX1W03948L
Wbbdgs+thxLM5cb3ZSDztm9VP0Rm8h0sKPuwsKp9KTfXY6//Gu1hA2Vry1lI4dgGVVyzA2gWna7Y
R6FHvlIgqSjIrFkWxAc2DBFC+gdpCyCz3FtGGeyehCFitqQ8R+1Vnz2OItKutdh5bILLo+dMXsC/
CIAVBJKdbvoxRX/zLiLHJrh01mhTy24HZCbx1f9bcgmDGKC1oBoMVUkuWZeTpptDaFgFCTwzK77L
mexZ4be23A7998u36voX+jTF5QsJqUJ11mAKfWMnj4OJ/JHK4LKN1U+E+vLHLKF81qKgU01bw5DA
nGU7Q1K5YSFShF97ujLx9H9NcNUMdWnw3ghhoqwcBjA0DiDkkRzizX/Kh3pfbwxN4NprDziTAcGB
LtQYTwP3kdp0TNKWjBAiQc1NuaquR+cNCBBGTBt5f1OOOrHGfadptvWoGgZmbfY+6iHvrECEe9mZ
dtWjSIRkxS1OzHHZnZ70CUbjeriFtVNsy2to5wy1wPdWclUYYYRgOuOI43G6XZjHBVFR8pIU4qrR
ECh5j2gNtbj2v4e4nlji3COV6mwgBJbGRAcA9FGmqX/Zx9fy4RMTnDv0GA1ONdYnGt+ASAfCuoQY
Lm5p9E+d+rl8UAGc/+/VPFn1zgbUWdPYSAL/0JbUpUgrG0ah8RurDgDwi1d6yyH2RtCxu1nsF60H
ETDUnEWdnLUi8IltduqPHgDKkODWCmFbhfCdp0LK75kVgS3MC5SNa4KG54Wpx4jWvBJMYBZTvLYG
moEzzdQB/FQSDRcchFxCdpM/x9r8JPiWK0+NExvcnUIhy9oCAoWKU5A9jBDEiT2oVnwzHyCcEjDa
rfSn/SO+h+ymwItWT8TR4ribRpmtpUqqUQ1MtCo03TWN2qslpGLj78tLXD3fR4a4jzeRzipz0IIj
o7ZTF7JzG1Q0nsIGYLrLhtbKmbjHPt823NHLW5KAenzB28b/YF7xo2/DvCdPTPi1wDhLEYQ3pubR
1C0Eh56dOD75OLbMnUhDCrXa1sFrNNIDGueOsjymFIql2qakIkG3NVsG0RUNfK6sk8rZKowuqiWK
aR3jkRhOmoDkkM3s1IfwN77eS/qa3xhu5tl/1cElx5a5i0G1AT9PJEUG5Z2jb8i+8BnH2PwwvDBm
xXIjFHVnzs9v67FB7mqoMxQSwfYqo5KIQIexUzTElQ3Q1hjB+crNt+KqWCB4DgjB7JXFg+cKyNhH
PdgaMOA7tA44xtzOjVmvCY2KG0YHnPvRoyjKrN3uJ1Y5t+3lodSMHIVohhcxDN/MXPRbIZIsBxWk
AYWKK6JVcg5EmrhbCMVnJNmfDkDozgZBfyrSC167pU6WxXlLOFipEuPtBHwgJGs+sG3MXciVsRmu
WLgWli7XimBs3hS4YFbd4wHtPYQJrEXBZJm8qXdMkSf05sKpwL2w6zz28cDTtmXIRONHEoiQfCvx
FICmT+NcIB8nLZRDOQY9S59sQVK2r/WtRWaQxXTu5Ti3cmUAFaPYKkE2yEZsudtQnc16JngtysRT
psm1zGo/xI9292ZU7XWPMsVle2uziCcGOQed5HlR5AWJu+Gg2L1t3MhHBQikN7IQtLF6GEwZA20g
hTHOuVTrTDGXsccDaEJbm76iXrJllILRD30rRtysnQTw2qD3hfEHwFK4nWyrsgErNkiDa7XEMCKY
C6XKTYvE/4sNZD1sUIKwEWyee6mPyjacOiyKzUJPN/+RlZluxRW+lZwFVD2fprjbVo5RUMeo5xzU
0r2kQcBaehMsZi0oH1vgNi1XGluJNXDgdaj/zdGBJE+6fDuGP5p82JvQ90DL0VVS0NOM00bNGoH3
r3+zzwVyzmiDd2yiCZxRx4PVQM0mhsBnR0Wy1WvH+XiVXJCsSK50VpXQIGpvxvCnmv4xUNsZF6Hw
+NppPjbEhUmQxnaaxl78LGmpZF9/b5BZ10His/SWegzGMeiuNKHzLOzMr3oLBpwBKpGJafFzhZMy
J23bwPiMwXkFBfXOYQrW0IzyssSz3wtP3M5aTdPMI6NcpMxCWrQjJctHOX8gjuZN0664bnHQjY3l
0KvC6yFl1YMk56/qK8e2uayXmrJZmLaEp9M/7BJg3vfi+vEfDHniTY6d/rp8Xlb99Wi13IGskp5K
S4Si0ZB7EF3e4EqQZjO4bGQ9bKKiBnpoi3WXuUypn9shL3McSrkl13i8+4mVQljzveqvq3m/YEZl
SJyih35H86SSjcA62zU+T4P3gCkfXKKoJnHWISGT6Q3zYUZrAUnNV4ZcHF2wWrBm/hfgA2stkyOD
PFIy1Kw8iliDpg3KnQWhVHfZlodi1xQgjvobLBAOBwTewWuAG/fDoY+en+Ng2YPFSotnVBZiFpbV
E4lOKDIEHc08HpIxRKoydx0QCNUf6XZ6/eeZq2wWIAQUP/UjIaBLZJA7jUZXKEpGYxpYEbjRK/tP
19jvl/1DZII7dBGQ5FpJcCdlo/6IkfogpaKJc5EJ9u9Hn8he1E4qjRpPdQqGtOVOnoTIjbV776g0
yzeNqzCV0545ubyxNjbkoXqn9c0N60D+ZaA6smZzw1d0QaSiI6xl1O18az//ZqEKc0TQ3QlaVBmF
2fPKFp5UIrh7vcdbE4hZlP3Qffk2+LJfAivpWneNV+3wen6DYNf/kHYdS3Lj2PaLGEFvtjTJNOWN
TG0YUkmi9yRA8uvfQc0bJQvFSXRLvehNRegmgOt4zTmCUL7ltd6J5GK5ZKedNGoLi30Ua9IMBbP7
3AQtPnriR9HXpLYR0iGNsVUDyREJLeelxtaIKclZoXHPwKpAsbB3QLKcvkgPeViH2neABp/y5+RL
65E9KLx90Jbf66d8V3nqjfYJ2GbX+Kj+EYOB5hB5dXDZSLbqyuufx9NIxWOnofQ5gngIUzrAjQ2S
4lqmIfinfTBF7Ov6WP7JqsI7mVzTpGqBam2VKCwXgOx+6iJUElHMPlR79RZMpp3b3RTH9FYXLFZt
vjvCBBuwRDKMmen31kotgIfqMt6dHhlIWXQwghHgv2zIDrB4Ii3beve1NE7LCtXqzVyBYpNXrB5l
T8aXeA8EQHCS0Nfik/plxITLP5mv3zKotVwuhbQ7fdSxi/SfBzWIa53igKBUSv1iPz6Ra/H3zNY3
t4XWtoZeDmBesWXz/mLZQrecUx2NRPB9Io3UsbMg4ZM7viYe4EF2ydG5uqy2m4cEDiW2/iEPqD/v
JdLMkedUxuVGeVDQJUADVZRdbAR7HOq3CD7Yo1M/gS1pUt/qI/I3UKuEgDvd0achFPUittYn38ni
LtAgTlspBG+mh8WddbIP+ILy2jvx9sVG2v9OEBd2ZUrzanFwb7g7x5UmWrqtrH3v5RQTNC25MdLB
dM0CU4iX34uZFpeqvZPLxeIocSZrkSfIzZUAk2UPffStl7LDZSlMtS9J4cLxVBfN0qsUH2nysbT7
B6f4mdhQyfyrgV7+ZVmb5r1SD86ZLHahqjlmAHYWOaXG1z5OvT4CglEq2q0VCeL8CMqfUr5M8FoR
2IGcOAswZ6Wrk2+ORHCkzViwVnnOdTSqWi4LhcoPwDHTiCtj4QlM4KlHggo78Q+pEBhps8eyFsl9
h8pdnVntjGsc/IKgwYLw+F19YpCK9hfGwwxEj8hTRcXsjQnAd+rIuQ91aYBJNeJOk8OM0VRlb9zg
Ewl+SpjECxwVP9NlgEA0q2tcaftL/2VPwGSJfAu+uI5cknrqP/pO0djPv2AH/GhXLbXgcVggNMZe
C8WYcZ+qp8V46eYXafzZRiTIxsfedNweSMMk8xwd479yd9UBYlqzX5S+cXMrrB2wPTXY7oh+dXnv
OY3ml/LkahTD0rM5u445uTTVQJbaHAznGUvZR6mcUCU3rJukbCvXms0XNvIx9mDDspSDFj1ctkHR
5XLerAPyVVR1sHei69eW0R2UTsStslWFhKrYKoDn8SmGNbL3kSaNl85pMrhmiolx5aoHAUd+SPbV
URxHt53zWRRnCxhWAV19hl3bZHRc2pzqWbtRHerW+uwVcnPsa2l/+QK3T4eBPGDZ6Da2Mzgv1pap
KWUj/PKHIUDhN+bmY61EcX4sr/t8IZ2pYkboKOnKz9xSfl4+zRaABRqm59Nwb6VobWtkMrZnWBU3
ISFIMo7ZK8r/IWPWTF8X7HY8ge0W3zJYWDqYsStqbyqbb7j6CdwbajS3+54tMw++Dd7SMqjukmWn
Ib8lbutHjxTkad+Mb92L+FNqM1CsRHNOrbYJYHtKtiIVHTvnJXcml5RHGqmCzJbpxAfvcpbDfyM6
2HvMpQk7I9FUB1GHFtwAYJ0/yhhWUriUqFEVjepsFXA0vkSlesR0hdsVhcAARGfhPMiSW1JisOCq
pujwYcdWVchOt6o/SUxWh+HSnwxsKpYdGerOMG8N+YbURucmJXlRum86QP8um8F2Or6SxqVBOTib
8RlvIA0KGTgyvi6B2OcZYfG2T4RaTuz2gnvc/rZayeQcSQUg9QWEK7Du4xvT+0vpDa4V2rvs6PzZ
Fzxyf4VxI6hAkeLuM9UKArR8qDp5VV7JVXksw+m++5U/qaAjEM6BsH/to8KfpXH3OQCVJ5oVKDy6
s0WEYpXHOt/dCdOgub1XrzJ8J6si/d+M4asjcheaNIWVoy0179A1TkBrignLNEqwqTZe0SXNQqoV
kquYOeaGpaLdXVahbVdyPjHnqxu2YNNRFa03GRh2URwkmF6YgW1nPV4W9CEoqGAvRGhF6dG2wHHB
PeSUOOqcmE4bDnKCwV81+TGKPuQ+mDgngnu9ScaYOIZ2m3Byvjlp6YKH0jf/NYYFJ4R7rb4iXY7J
4yTU5Oax6c1rSbUE6yMfs3NOBvcoWJ5M1Vk227APorCVsTGY+MrNiGaNiUEoP/ZF4yUfswNOIhdP
i7roF5KYmONGbWg6sJWq+bY92Ce6VwQeUvRKXNwstMWxgGPUhKCF+BxbztWCqU130ot/WzjgjsQF
SZJgl57qeRK2DoDT5egAJFFBnYn91Hfu4r2IDyk/kVRnjmIoHO1/Ed35uizdo5PKWBPD5p9RvehT
Kvqg+VCs4GRy0bKvpmawGqMOqQfy1YPispdywggv1Qv0UPBSJhcynX4aB3whNKEqz09ZNVzHVn5b
lqLPXqZbl26R9wzK0NdjKcUhpo7uQOUWmmMGLLAwta6o3QqeTOCGTM5HkKlNtC4um1Cz41s1G48l
XP1feTp+yMfKKaZBy74JZQwuJonl2zTx/k4E5yDkQUJTBSh2IdBAGzfJp4deSneXZXwEwOQ0jfcJ
WkKV0YJ2lwVQhUGGMP1I8Y3uWz1qjMW38quKDNeT3fFzbwmuUOQBTc5JLFmugV0YqpcdMA+yHGuA
eVjPDPgLHhD9kHAUaaEqUkPOX2DJc4mwJZ2EdW+fQM4Qu3VbY0dXKcGiUTneoII8eY4StyqmLw4d
91ZS3hWWddDM9nUw9Fe7Uz3wR2ANpUx+Jb1cASm5nJBEaPsYs6U+TdWbJgZHij05L3I3D1jus9CY
AOXB5ZcT2C1Pe6qODvCOtLoJK0CHAtsvij+ZhrDqLXBEFueIZtupnMU0Ys4RLdd07whyzm2jBTox
yBdBsMP3LJGV4W+x0YRJKQcDzU5ONf+lCM7XxVmqDx1WhsJqQVei/gzAtMuP8nEq4c2czofg3JzZ
DFFdFLQJ61y+Gun0Ka6xihZXZvlYJcX3Hr17N8GEp1QDmNzonTTIlgmLofLnGFMbDumupU7fd8gK
Y7MXgGb9jx+Hzr6DtT2gZHPKbwwNWKI60oSdPwfDD/mlOEius2Nt9tTw9DfIPRm03wdR5rFpdbaB
MVPgMH2EhjeNQTGQ7QBYP3+0mn2vwafEaHlqWLG+u/wCm2ZxFqVxHU9ilz1mMhdQsjeaN6oHQIi7
WAC7LGTbc62kcGah2lpjFDOksNyt70BYk4dgkB0CKZRiLwvG/WgJ7H37Dm0MZ2CK/CPg/YSNf+ws
4Q7JdJqKa33AnN4PfXhK01vB4USSOLc8D207yLHGDjf55MfyAwUeVweLmeThjJPHHPQ/UpMNDwAS
KMzJg+0Pe9w8APTcZrjWsmvDetm3o+xVjSQKOQIRvHpQ4PRjhCBLQgPkHg0JTS/bTUArrqoTCi1e
d5T3ox5evtANlQS+tAG9BwaZAyBmpEarqQJGR5PD5cWh5YRda7q1FoxmJToZ8yxcgvVOCqeSjebQ
ojaTJLSMPVZvdgUQrWPg3Mwd9lTRANaUo6xd29ZnCVXPUnG1ofAvn1ORWUbC/4bVA2rcbyjavDaz
RY3DzgRYf2c6v8as2oPT3kUI2RvyeIwKetKt+AGQyqHTVfeK2bwaTfopjupALqNdao5B3lWymxvN
A3ZfvjgKRRGg0ANdS4/tlKaekxi+kTd3JZZq9bG6w6eGN+fDfRtLwOKjDaqASQ9kYQ1g/QYgm63E
fiaOHZTEfOpR9LbKlPjLUt0Zi3rsUP0ujeQp1st91RePjW1IvpbXynFUlass1r6B0e7KyNSfyxx/
srT86OjFAX3TVzr192WeP5iF/gmFSrAqY2fALZb0ps6Kz0kzHDoKLK+UYq6wHvfzbH+tZcdLNWUP
svqw1ajslqOS+kRX0zDNsLYb1dPn0SrY7n9/1+r90YqaU+bQWyUfXS2qf8kYd7On8a6JtMhzMPiK
QbMZAyRaDuQdy3qZHTs+Ul0/4oPlF/BfchebxZJfUz2cEuoW9aC6hmYD8FdZgqnvMKo6qPc2nTSs
qy6Fp0T504IFZ8mQBF8ZIs3gIm8zDGZvEDkOCX1cVGAGZajL2SqqZg+XlVAkiAvAqQGmK2Ne6tCY
5/uqlXZq1V6XVvyszvTbZVFbdr3WduZrVnatptFS9c4IzKxZci08r1S48yz4wN1K0NdOUWO/YiUl
tbSxtaIWJRUfcC+Adu1rL9bfNunUXb2rrq3MJWESJKJvUJGrZDe9EqxlapvWPbyxfI8ZatQLFBfL
UndWYIT6DpDhwjnSzfsEtCZGhLAm9QGqfumLCWAiOGmrXkcYp6j673W1CJzURnBT0Zz6LYR7tDhT
iJ3ItA6l8fNQvYBB161tYGvIi5tWiiBmfyzdgtp4LY17PBCSUkjAkcpPrIzaetmtso/8V9NVvAw4
IEfR/oDoDrlHqypVHp15qkM0n24dyQxLK9vrWic42JZuvBEpw9NtsO/kVVZ1GPqpw0HHmknzYOUi
vsatg7BNVSBZqY4BNsr32hcNmp7bCeoFLVb9KyBcp3V1KOjTZRP+CBGKB1qJ4Zsf0dAr9tAM7dv3
jQ5wuDJIbqN9eR8HjqeFiuccUeDZsZJw9CwyMcEZ+WXzvFKzGqg8dRibX6zsq2M9TYtwnY15Vj4m
AykX2KPYvFRBv/v+IpEG5JFWR3G4DMbi9gS8PWkJ6ypkw08iIEtm9qmcgGVF692k998lYhzzFiNO
l296y+7WP4NTTF2b1UJLEAASBZ/EmMweoyEoMsV3uu6gZrJA3McGxtvDno/Nfs/KexVF3Ja1gmOz
2oKWY9mEpa4zAr/L+KhETYUtg1gfj8uZ1c4G0n7hQFyReVFxU+TEv3yBW4FtLYEziAJk35XZaDHq
3tDHrvZS5amTZj83RI7/wzQFuzq0x000eIAFxO+ZxFRriwzrwWFpUl+fFcOLaORLVAFKZBETYFfA
EiVJcm2qvwzxIEiXNw+6Es+uevVyaq7Xajqi9p4WZTjMJLCya90ssKCbCCRtPtpKEmcaWWHSRW3l
OkTPwp3IK9H+UgCn9JWkyQCbZ0roDK7c/lxqJbisFdt6zuB+TRMxE2y972+rqFqQ3mtwYNothiAB
usfwcCcvwzCKCwApwdc1U7IPzmQljTmb1du0Zqsvo2zHoV4EZp0HufUFjOegQrjWK+pjUbUrRPhQ
m05yJZJL6OxsSXWtRNNiKobaM7pcQ8vHRjHeES3rMJdw6XCc4iGS97QwF9S6ms7HpGIW6iQ9SKly
Z9LiaSonkf5tlRFgaefH4xQQ7VAYIOikQz3Udllyx1pA9lXvL0Gl3rLdVFVQGBcdkVPIPkrLeUQz
I3TK5NaIR08hOihQjPgmqZN72kwCN7z9eKD9Vg227M9/0du1AlylCOVWvXo029lP+gm4Qg8CG2Aq
8PHhfkvhP+qzzqASpuDx2emjGgNWDq/2fnfSmLe3REk50/NLEjmrK8uorvQJzpjVf6YfvWcfwNH3
H+TcavT//XLvm0s+n5Czu7Eb0fSs3uQpOwdbXaUnLe4rODlAEwcHfflCN60c3ImoNbGdMn43vB8W
sMVTWHmOjoBZycSLJeuud6KDStrjNOidR6IxwKaQ4Ctxq0OJk54lc2G0pzOqdzH0k5WeWIdy2s+3
xvGfdCi3PedKFhdQB0nq1aEb8WG1A/uIhxLJ98FND8axOkq+iO1r0/B+C8NQ9XvHiTnPKqkiPOAQ
+328eF23b5TXDvBlQy2qFG4G0JUsTjnrPBqjBnSMYS3X7uSQoJywEzHE13P9Z+9lGJjC102Ag/IO
zBmtxl5QdPr3HWVt0+ZQtNZlDImrION6f4V9BFQq057bUA2Vtwms6nsTWA+6S4FbQk7xEUnkoHjN
iX1c1X52n95mP+0AGGiNi1Xuq8Yb992u/S7iWWI6+cEXrH4XFzaadEyVesDTKgpIGZpKit0UYG2u
AjQ4ImumX6OvBGTyw2Uj3UxeVmK5q6dVPMnRPKOhWpWe2R/15ddlAR/H75jT0VS0Y7BvLMOBvr9w
TdPMmrIhiLgt7munowE+Mlq3TZ3rrLTsz3JsfO/zFvxdBPQKJVVZZed+UIub1DFkX87Kr7WCLpqG
J9DqX1GWmre9Nh9bdQIH1SR/v/x7N99h9XM5H1lKGSx6QPExJUBbRqc0H3YA7wNQGvqIDThvRCM9
295qJZHTSNusnF6ZAM8Jcqtde1z2MRAmoI7Rad4j2P3d8Tg1G4xs7LAEiiDX1rvOaH+ac3JMCB08
WpFwGqH92VzvLgvddpKrI3JaZoEhrXGAZxGa13a4ADrDCJIbxn/JaLBFvH6bTnIljMtOkqpeQAOC
4vzc96emv6kT1FJfFge4GcKcgSnvB6tdyWK/ZZXJDktLI2XUmfdn3iTbzVbQ70igBU1Y/PU1cnEt
6igB3MJbXNN26DfngX1wvgH274DBVV2YL4hMgQttIK1oLEmBW6776GpSrRdJsXxFrfZzpd60Snur
6vLrZU3ZzPTO98nvnXVFSaQ4rpMQaJkl4GRM+qWvK0Fisp0wr6RwLimeLTO3CD6zWd6FwhDb9fud
6QE4UZjpbXrZlUDOqej5BBjKCd/CAD9HCUqaXUtfVPfy3YkcyduxV8pYTcC1VBoc6/24zz/psm/m
dqsDcW5EKynmwx2IspN7SHRNoh5t65D1xV6rU7/TT4UtCCTbqvG7/2Vy2pj0RayNMRv9oY/N8hjD
GWO1XHCFzNd+tOffQizuoQqnkPRxhj0nV8vO2BU744F8l7/mB/CnhHkk9FWCQ/FAZnKlmoWt223Y
5da9Pl4lVHpW2j/ziOdTca81gdJ7rE18P6lS6U1zBircnxoirj38HPvw8hVuq/pZFjvxSgm1nGR0
aeQ21OUM6FYKphb2lyX8Dz0/i+AcfFWYOaUtlI/swHq+j4/d7DPQhOwEwKvKvyxtO5qchXEe3ukk
STGAGQaKiKu8Kdy80typiN3G/Go0skCY8Gich5ekRSJWBEfBGEZoiP3XwVtwtNqvwvzfA1C8pWbn
s3EmZeQLSLr0KoHDIL7kJp6Z7JMd+qBgBqu0HZBjBYnApnLoKiArdcCdOzzyYQmUX7RXoYj0ZVZK
f0piwQVu2tNKAKcao0biVsvxzZlon6heBk7UuoYkC9zEpvcDwjkolvAhofJWC1AgSS8ovETap53b
t9/0+M40fmR95efT1ahXAOlrBTI3O3jOSii727VhZTm1tNRow+pK2SXeeG0f0OjGDkv8g9XoYj8J
lVvRIj67rw/+cCWUs2YTzd0UDS34+SLA0ppP7Nij9ujaqpD/g7nWS6K4p4vTRNEGMF2EfTwFGFFx
Ha0KiLkvwBAuzQe9rFy5MUJn2BnlsFdFI4zbPZzVUTlDT+3ZoVmM+80OgA56GjDcZHrKyYqxKz3t
dR9JHQY7hk9s/1C85SVSKc7wMX9sGmRA0jr2kV84GG0CLr/mxXO2r/X2aJRZkDtx4leD+euyg9vO
hlYH57xAnVoqGVhgZeXDYtwXfhzYV0OA3j4AuKFY/3pNm7kd0MIaJgBkARzGpV96W9f42sVZHQs7
WKPtR6IhwG03cJbAhfFkNhpTKuAGMCsTx5ZbTMEY1aJ8SySF+3BTtczQiwXGMfjkDZs2jx8Tn3H0
SMue0SXR/azuZyFShUgu7wns2pn1FHk52XWHosKiqu1nJbbD2UiVlGLqH/mln4pIUzcj4erZOF9A
nSonpQ09kcerShv8ZAp77WSMI5bq7PCyUopkcc4AU5xlY6CGF85x4s2Rvc+6h0W/s8ntgirUZVnb
Pu6sLJzhd7ZS1fGA4X9glv9MaP8jmTTVXXTn2zSWu8uyNj+pVnfImTm16wGw76jygDXPxW6Dp44v
homRnh21Qg2dicvi/kfQOJ+Ns+1qkExdxarOW2WNwScX402b7NkaVp2Ctdv4lB1BCzBZV6JhTcGt
8kAJ+ihLpMK4IbDXX530kMztw1JYXp4mh8tnfKvLfwwcv89ocO5kwcSWlCeIxtSbfPUTIBmec09p
PCN2i0/dY+tFvnnVXxMMHhaucWTQq4zzNEbpIfIMF9zbDhA9vY4KLl9gpgbnhGicF7LawF7Gad9J
k4cMHANskUB7t58YxGmOipFn9Hm4J86aohswBVaHYMgF0Lj8CyyvbvcYBwDtHV1p9ox7JzQBWCgi
JmFu5sO9nwXz3+q5XpFFbpGrStL3LtlpGF67/LKbcy8OMFcxCKtgnpOn5AHjGnBRYRVhcYj3eVAl
7nLCI56GQAe0VvIyfhcxOG1q7UoiZ59lalkpcSARtDxglkyv0I/axWXyKRUl39u3dz4b92xdC+za
TMbUhpJGXmv/HMfPl29PcBSe4zqr5yxDPTkJowLMjJr5VZucQI67Pa1FMIgf95tZRD9fGw/1ko6t
koFaJA5BnzE/MCpGUOM+gxSCfq1+kV/1AUaHaBjdSFe9sH666VNXwjk7s6pIV5sF/nvokRLDkrUB
00Rj6+d5Fs517pVTnwN7cqmOQ6nfp7MRgHTj25Tb36dEeZQVOzRMTPIXcoL/kUjUEN70A6vfx6UJ
ylhoBrVmvPSUY+kDMoYhtNs/GUlbvwFTuNX3AdF6NZItDNpNRuqigP1tsu6aFqAOBUZ1iPoHWwB4
cgcz5Nh2sawPsEkAajOcGMlP0x1kD9RjoOxNdPhYAlyQBMzWJSPE9LvjfBKirGzbzlk2U/3VURdV
zq0KAx4hKuduNfWY0B39y9azXbJenY/LCjKaSqTUcT72Jd6rh/ioZ4GFs6m+kYCSWBb01DfNlTEh
mSr6Hx+4+ED1JSd2PSNa9FgGAkKNZ9OTPC+CoLRdYVjJ4aylmKapLFmfiW1vsGlM1hv9z07gH2Xh
K1Gc4mM5uo/tqkcpCKAm5nSQB4ALLSJHKro4Tu+NyJJLLUX8GxvAlHa5W5pfe9vc2arQzW1W+1cH
4jLgPJUaAgaZGi612kXpvJ/AotaZyhc6gNhJJtF1NVjXeQp0Douik5KDGe+PYuLqN3C6D9bIri07
xA3jlvhR4fb36Uvkd3vTTZ8m8GMBYOVONJa2nWOshHLG0M9xBNKmAUO8oRmCDfyqDLJddRsHKdDs
+/I/YGlCbBD2r35IMFZSuWAcLbKuZA3BFKry1QIRh9zGbivtMyUOJkNgfptO2pIBAoexAXg0LhzD
1vumZyMDozTsEsO6Vlr9YBEQwF72K5tnOsvh0+K2qbChVSMpxNSE2w+h3l4l484hVwahwWVR26YO
hwLotTf0Ru7VdKJVTafD1FmdlHXd0FicgDLUHZOjsE76Ea2M5QAradxr9SkQp2NghIW0GvbOtHj1
aARgQdpJZXIy0VDN1KwCjel81dqiBcPNgLCSzb1erdF6bLF/illDp3RHedjlPRXNwG6ryO/rfCsg
raIOq6CDOQ1LjMmgXOUAxs/K4Th1RSh4tm0VOcvhvmeqarFBHEQxwF7W99ilMHxT66/0zrmp5zzQ
i/oOjGNgmtb80TY+9WX0aJkdqK2GMQ0AyfQ849NmLtCnjuWpFajvdrEIzMmsgAtEdB4aKLFqDfSH
qN0MGJJKsPakEEBQYmVN9ku/a64KTwgMuf24Z5Gcx7OBkZLpOgbqYgPAgX3mzkJYmc0YsjoVZykk
auLSqnGqOH4yi9HL4wGwE6pvLqJ5i20lOh+GsxKzcMYiAoZWqBiHfok9bXkCIPvfvhJnD6NOlaSn
b5Y/B5KOUbb/gkJg447hWoq+9kV6wU/AKxLFkgUzDoYc/k4ilrAbzCAKJQrUgh97B3+cDRxptQ6T
sQoNQwnGZAkNQr7bcxK5oHf7rOugg9T6T824hMTKB081q6NaAIkyVqnoytWtYAWETeZpLYCWcMlO
3liOU6O9gSmOOfj/3jyG+RCR0ZynoBgUuYlNTVoJ5PKegSiYuXPgV/Uw3qu56zQHRoaAUgcGPxN1
XwFQAIXq+PNl9yQSy/6+8oILAfdk6cDNW/RxtgYMWRxJTveXhWy+7epsnMnn45QQPUfyPS63GcDj
6vnXZQGiU3AGD37AGLDXOEWSXdVltesqxR1pJGDi2f6IwMQqY3TAaBtvFW2ZE6JPiPYEO1ftGzJB
P90M6CTUuwyrFKKZ+00/tpLHhY60V/Rh0HEsVsrvkQdDIewrulsC237QQdzog6YtdPzsj2Y9V4KZ
day0Qm3IMPdoDmGqji2Xkb0WSqG6F02wbj/b+T45I0vL2hjnBN4zUVPXAXAbI0pvRZUTkRTOsgit
wfts4NUqIO5Jw0FOMPQnHDXYdhjns3CGNNT9aOQZzsJWS5zhMfNLj96Nvubl42HeR8nussq/reh8
SKdXb8QZVelIGUCVIBD01/dDrgDJc4hugSx4SiSiYtDQOcR2+tLZM5bmNCtxh0bPd/MwPY85mAtt
NFa9GvyffpWUV6UWpa7sAMZGaw+13LzWLaKyXk4Pg5m9wgOHYEP/efkEIu3+YLSyUsLQ2GgeNnAI
mELb57E/lKloQOgjJzfLZcEvZ8MHOSBu5KJ03FVYgirxNUAHZW9J+Q9iOokbgXvGTa0uSCqsyw7g
V3Wjsj8UYxefJB2zRM3gj3M2BXon3Rc9yP2sof8a9803RQHsYBKDrm6+G53spyKNX/V2Ll11km8w
tlO6Tdad8nnIvL7RAao1C13D5jrO6khcSlCqaRJ1Cl4fhKy+M0ah5OQnovQOqI67zwUB3zm1gAfX
NqcyFwEgblrUWTgPflS1uZOB+zgJJbtu0UiegcmJmXDUWv3LKrIZOFaCOAcoIQfQzQym6wCbNB6y
IB0EuyvbX1UrEZyr05U0jcis1CGxrXAqAaENzBkMCbxUY4/Fkk5x6+RhyJTD0honqf7+JwfUVYzW
qZqivxn5ytE2TRMZ9YxkuFt+AZBdtVNRgWjTL2Gq4b8SODcxxqkykR55BRuOs4fZHcMyBP21B8pd
LJB3QkqL7Tc7C+TMmmTFhEltCKTda9RKLqXx356Js2dJmxZ9ynBrE76E7eLEGCpJ5zlhFfTFU+yL
alLb6fDqEjlroyohA0A3WU+KBmyypkjcEtgopjteaUF6K9rI2c40zgL55RXwcWvAZkDkZ9EkTY8s
mljP4KrC1itmhxQR7yd7lA/BZCWPM7SqtuRZl3HAAjCANZB8USlx5uupOOVmI4hcm34fXAlYQXOw
RsJvEk7pgE/bGgoyy47pJWn2RQc11lRED4uEPa7LBrZdx1hJ46J/pQ9whMOMttb8mFZ3skJ92ci9
ZZq8Sh13tNqpTX7IEqFglrx8vNLzMbmEQO5lqbEGeOjBAPpy33a3dukYQGKfcnckSHiiQT4q8fKz
JJGfEKBBLXUAlkCU91siQm/Z9gLnH8N5gTIZiGWx2Ybs0OTP1g5F3MMQtPmz7GMkZDeKLJTpy6XD
c06g6+o+TpBcIHONjqTBCEpDfrBWgn6VHA0sGgteWSSP8wgVxtENgAavZ2W16/rwT2ZlN0xFk7Ha
oikOmKDRMH2fGzeyHiXmjLRFx1AzBuFB+1CR23qxXtvIfiqdSXCXG+YCeZbDUGIwO8rvXYGzp8ms
ugU8VU/ddLE8kx6spvDikQgkbXjud5K4S6xNy6yMBWF9lo+JNbgSfOq/f6d3IrjLkzM1lcBa2LwN
MLy1K04MbLI70r2worChEytZDr9dFdtSWk4OahjgDgZcYvu2NvbHrZF3ojj3KSe62hU6RI1jAXyp
H3r5bIjoxzf1QFHAhAUGDsxZcf4kz6qUznXShFGZf7IdOSyVbK+0ViALq+ebirASxXkLbRqM3KyA
9dSSqzy20Y8TwReLJPD+IZ9bW407wGdar6h+RsXTZUVjesT5H01enYBT5cRuJtAEIuMnVpg6/lRU
oDq40aXS7aovJj0ViUCg6ECcYmO6yV5SGwQlMghdSQJodyrKVDd8+PpMPGKUaVQ0klM4AlaTA7Yf
WxeZf+guA3zBKr5oVnQr6Xknj1PqkWppH+UNsMWQZaFWy1htcpCrBsmeTaWh4iGsOwhukZ/Xn9EF
JkkOtSDRMZFVN41F899bcHfvTqW9d99tO7VF20IE26qo0iCagmW3+MsTQzLDsJ/+sHiyP1gAvBP1
hDc+m96JZqdfJfuG2Us5QEvgydVPTnlfxNeqLNhBFl0g5yRQEVVQu43aEGOYljIfqWWLtjtFInjn
0FYWtubgwoFz60noAGPRMveaGUtuihe5Uyif9FxQCRPdHOcuyi5epLSHQ6rt2lVo5o72PrdT/7LT
2IzsoEgABT3gqgE5+f59lsUhVSZPCE4T7DfLoH5PbRF5hOwN8v2yrO1bPMtif1/pAitqZyB3AUGA
VHgqeZKwj3pZwlaXF+pmq5YB+kT8x9lvbFtphgIbA3YEZfm36suyU3yL3JThfMfGgYEmILuSL1yD
34y7K7nMj62OpqSWOS8pu8Z3gNL/JMYzN/7RzZ+PyL2Y0mnR3KgA1kxG24vLb/ISUvBv9j/BgoFe
gb27fKXbj3YWxz2aKUcEYQsnUwCv5VR3g6hZuK3nZwGc+ep6VOUg0EBYJCda3GnGSVnCy2f4H279
LIOz38rJpoJ0OAT18Klhvi1Nq/gYSEBJB68eeY1/WaLoUJzxykuUR3Y3NyHmj05D1XkzHqyMM8Hj
iMRwIZ8CnqhUUtydYT4n9kMWg9VdtCmytVXwzqa4MN+1UwUenRmz7qnuZo3jmvHwoOpLgipR+dAn
tRdVVjBk0ec4+4RxR9QWW88sTpZpN9gzor9KA5ThbXRvjxhx0dLqRxOrf3ff/CCnadZJbTi441SZ
fRI9j2UaRsL9FYGVv9XVVlY+t6oVT/abGv1bMHKRyr5VS9ayYhnb4QVkrbqRqLwCFB/9z3/SjRQY
+tsPWgnEbk4PKCO9CXM5/qKX0S+CYb+/9M9v47IrIfWs1hUx8E7Zwdh1QBzdo/sxGaCqwugdQmra
YU2x3NlyjvH/yya5nR7/9gFvhF0r0X1daM5M2IWSZ3nao/Iod8+6WfqldYwxbZEaosMyT3zBU78F
q5VEqi8lraeBPeGf8RpsPqGqWIpig7NQ4/dLq7hqqcag2PXsc4Jd5+H18hVuleg0+SyAT8cxhVpq
GtacUISMwqFx+9AGsoNHd2y3tKz3ojf7SPgF3IW1QC6eq1Lek6ZDPKezdoUeZWBExWtmqcFcA7rU
qn6koCBYLPLDqfpbQ52+6AqAyMfMuOky6yZPyk/RNHopLXbjIP+sUcFo5SUADPMB2CDYhHTgJkoG
dponblNmhyjTDlm8BPOAsbc0Vj1Qkjw3XXwzN8ZLVY0oY9nD/azlQVyNX80pCimJDpdvmQWjD2qz
umQulxhGtXDMoejCduk9dQBC9PD8f6Rd13LcuLb9IlYRzHxl6qRWDpZfWLLHZs6ZX38XpGs3heZp
eDznaerMlHYD3Ak7rEUAxK5LL5cFrWYSYGLB7KuhY2yTCVJ1Nc2druHBGEy5Q/oRb97ZMiPJ7kCV
LIADmleSWw1XC4FMuGrCvlJaEe+QSQqv5VDdBuLw6E+8Dsq671zIYSLWXLfoTJWQA9zXzpVs3cRG
WOgNt5o1OUJ54DcAeCIVBtZmFJUgn3q8cxpQ4f4eHqE4e7X47q65Keeqdzkdkl1BMxIlSgT6JlE2
A5Zw3Aq2iCOnINiU7XET7nWBl0atxr+FSEYzpdIgKcjWkF2LwOxNfe2tUAXZCjBjbCdi3Vum3x5i
wVSArqj8jKJ0p/rG239SWoVJf0HlndRtF9YbYcT0Ydg/iuFoWBiH/Fq19Z0xY9QirnzOaOV6DrQ4
OfW8C1ee6JExYpoKpQ7gZdOtSvVgggoCsMJPPtblBg8FowNYtpQveAu+BM5kcqLXums3VINyAqgA
I/z8A0KTFFk4asUG/+Dg9YMJQU4u+T9U+CSCSZJxp34WZ8hZacOHOI2dodqCaUthM/yTON32r9Ye
4N1PEhkH1GRdbMQ5wOM/qpXYzd0Kb0L9vohIrxXLogJ0DTDy8cYw7cuKdM7Q+R5bTtIZb5QHpSjW
gN3elFJVOM0Aog8/GlwpGx7iPHkc4gkhQJatOQs3NbCuY6n4GiaUYKICvQQQKE2rSnmkTtyvwPou
0klC2CFNoRUoxbTp/MugOHR5V3KmCkVjXomGJ5JNnkHrU6t9ToMs2AVLQIC5xYa+jirgR/zR62it
AS2LsiSCHktWZYXdPpcLtMIi+lz+QDfDBP97Sdw45Ju/K4kvZDGmq+UDGqcjUk5Kiv7BIDRf/xmS
2mp8W4hijFQYi36AJ4KoBAajvURR55QCbzSSWsVZfrCQwtjpUAhC1ogiCgDmTRTvAfyekc4eiego
Gm9fYDUXWchiLBTcKlkqjia0MZPcWvtZBoGtCV/TlldmWFfChSTGGsexNkMQ5v6HALoazRYSGUuL
A2IYUwmJH97ng1rqz/pnq95bNgyTaAY8HrvgqIsYsBgMGj5GyVbIsyg8XXZm65r3WwBrwpUpT0nZ
hkBWmKU3DFd8DwoNC92Et3vDOQj7Ai5nGBN24tEliUD4KVSyhW0wzl7Wun6fzsJkGcCKNZpBxXeJ
1PZGL4z9XDYe1kVulDl/rIpE4b3T1hXhJJBJKcy4iEwzQ1pzAh2ar6vdX3KMwfGdRDHOqJXqQekb
eragdWPtkDaKPfMmGf+Hez1JYfwQ0FcUcYzfbYmCR57c61/R2306EOOMgJnX6X6GEF4ool3UIjak
MDc38xZBeDrB+KG+zrvAqINqMyeiVfi9FaSYXCOZPVVOX0p/MTrw6VSMM4rEFMDu0vsFLtpOoy15
qfsnbadVDVRUnaJJgJSI3UQUBWUWS4wgLjTw10bb3yCLymjl/5bFfDFfQCffCGHCH/Hwg/vwz+Ih
vaazSLUQxXy1oA/rzldxrJg0Xhfs5O5tlFKrLAe7mh5IPTiXveCqd1JMghmb92EFRu9zJewyf8Zn
Q2n8KtHa3Ab8DZdfZvVjgZdHB/4PVq3YZf0smpEnd5ByihvDbYW5i3TzF+SRGN08iWJcoV9FxJ9N
tdzM+k4J97n6pR7uLt/ZaoRfiGCcnyBGs1IOyFnAfGxHXepm5PsQ7fKo5blZ+pfOtEEF4KWuSvg+
EmNUBANeQ2FAG+i0/8ck+Rw+0q6MsY2AY1CSh8tHW88pNAC1yIqJLXd202cK4ikZKfcmnSgr9WMF
Wr3sC50ow3IBFVmV9mWRNGc4O+NCImNcJBRjw6eVBzot/zFErnj8IfJ1D7+Qw1iWHuai3pngvPv3
RryaWixEMZ9NNw3sppUYawooioFiev4gbcVO31y+OZ4YJhuDT6xzJYFbyiAml24TcIXENY8rkHdx
7DqDpM4Ey0pQiV+4yr+YX//25XG6OXa9Bzs7gRZr+a+P9BGG/8zTrlrxQhTjKHQVPZeW6l3XRU4g
B5YkYE5TdgNZ55nxqvtbiGIcBoag9UkAVcgmEx6iQbCwi+35xbM2lKgIXYW14U1hZvvSNzHkhOVV
976QzCRPoZD1MkiMkHzGx7BJXG1oOQFkfVJiIYKNIH039JOCFahA90RZRN+9soK2seSysGRpa84/
q1oHNuS3fAIaytg4fhQ4Ilb450C3AURYoY582S64P4lxKWGtx8lYZCA//YXPGuxBCya4GuZgCOY2
EidStttccQYuLgXvWzNupi9MfRind2v59Xamoe5PUMhXcwVNk3UT5QCEVkatyFhEpVrK1PaTTadV
biX4+zqc3VTw7aYrvKbNeF97/XgnmYxCkTZJ2laHKv8CEvB3NPH/kwnK9eOZBlEVRad5AwLHsoDY
xHEllqhCkK79guho1118KxHhtgrTmy5u7bryOQMkPJHMjeqlbPQ9QWSPwspK2sid0sMMyr1JfQ4A
D57Gf3edpzMy11mRqDUCFdf5MQRBH9S/Ki3/vqpDNN1AQRbMEJIkgwny8302IZhywlyXPBoAASW4
mQ/STt5T0GL19d9aIJUl48MRUZENjZVlVhicIWM3vcvK0ErAErhQ7IvpS2+LwJkEiAK2NEq3krel
Zjfby+LPa8+MePqdF6ojYofJ7Lt58uIritFGs4oYu/Cxg/k3V3iiPQ0JVD6Bp7yYu5lz+LOwzAhn
wrIYjEHe5g3gNOXiPqtu2y5wfVK9XD4joX/mU95ExSALVTUDxJ64489nVNrMLOZYlTzVGtzZgeoI
lppZ8y77WjY2hWiYXfIE1K8HXXcLoKhzvCxVzUvyGSdbtFooFv00ednwbUyOmTRxBJwZI3NARl8T
qdULbRgmr42Te5XMk1PV4yuZpte5aT2E05cuA4L55Ws9ywoYoYzm5AEZK3HAqZIoc0iLQdDwRfMP
Iw9pZlVJEDUlw3hnLKV+dqGh8TB1g4SHFygZJ9EaiLBto+wxaRQe9MQ5UBo90UIS40Yjk/y/2beO
aCsojkejlT+EiBZPIRi8KktxQptYpLFN9+O5Xj8FD749AH5WrFwhtsInQzh0Lwbnqs9b48wvY7xt
JTU+CF6kCfDptrKXXLqfA9gi8zi7hccH23wPGGcau7gJxtl2SMEa+MXJw5bjBNS4ZguscWMjufM2
f2nd7DF+QD/wZ7SpnMYZHMkB5/C/RzdjDs2YbYN6Rujn1ei1XzrXry0NYxy+09tjbQW3s1sDn+7f
L40zMhlTHVWMOAT9u+cfHeKkzljuy9LBmHML3pnJae22A0fXHU/wqpKDixeQbSDik1iAsCFtg2yc
itHL242oDFeFIngT12TP0z16vIUYRsPrXihGMySTN9hl6EzzdsbA1R5YPTtok0IcsNAPIbyh+g6C
wN36on7oTK0W4hk11tNEqPVchp/CACVlAxCw8lVgoMRqvMEhrrhNWqsDIz1v1GPVQS4EM/pMZCmp
2kCDr6oDz4j0zCmMerCwDZ5YUtp48dAcmjpu3Msu8rxGgPvGnoQuUeIWSvDx2XcpwRBMY6jT4O5v
pNGasJ7lRHaE0iLCavo1ApQVrxSyFm0WMlkEnaDppFEqYTY+Ge1U/WIqd5xTUS1hP+NSAuORq9Qo
uxizcJ54p6HaIm8xxm5L3ycgnET8qXmeNEZn2xFpU/J+HtAqO9F23pq2dFOAmmkvAsGBpyrnWH2f
vxn7VkCUmQOpjTtPfRjfm8VxaMkOnSDr4QIMa9o1V3B4x25b/Ws4hHfRCkGqApQlgC19Vpe5rqSo
NI3Jq/3apYR2varfzGhOp3q8yczpEMfa9Vx2jSuI+T+hCPzKuuQOYqxZqQnoqF+/ggnsBoaN0SaB
AjWhXV91+94Jts0GV3BnumSTZHb6bO5VG5PWzmXFWhUsYWCIVqq1Mw5NuR+BUJjUo2cGWuDkpX+v
DrGdj+VjT8i2TnWeea6lMOZCIOPtp0zSI5TjZy8EhMZzu2sf5EMwuAnWeavIUjzZHRJbPOiv2r8e
+aBfeiGZ+dKtoDYY+Ihmj5bydEva4Dfczg6Q+rzomD0JmHoLMru8Tpz6mB954tcSYlMmGqblCZHO
2AzjpJpI6oezR3FDm02yGTyMQmz03eXv+d4YPHMUCzmM6RJ0iqLWxymzeZvIhVfoXpEkXl7H23na
KjOgiqrJ9QEQxxG8qkmyASuSVMS7d7+8yBkLIZ6UFHV0b77xj+oXkHJHbvuS2JqVX4se/u+frZ3d
6K88Iom1MG4u5DJxBr3FPtQ7eEZfGncaWNFzzBJ18vby8VY9vEIAZom1NeOMDgxo5F1kCMrkmVnj
ZMFe1UVewrl6EKxkvrPEaWcsYCrmWas5SDpv9CTd6d5yLJwKILxMHvu9cNftxg3q3pvLx+LJZC7P
mIwMo3tlB7CZm7LNr+Rosuaehw6+fnmnk9FfsVANdc71CMtyo6cLgjeWhZ0F3y+fY9WrLO6O8SoA
JlBkM8DnkbpyFw29ZWi1rcymU7UPlyXxzsJ4kXQqslEXES8yvbcK5VbPni8LWH06m4phICN9hxti
LNhAk2jMEzwEBrt12qvycXqbd7kXOyTfabvSpXNDJHEBAJN4wk7gLF9JNCE8cyAL8fTfLz6W0kZV
BeTx2dMfeofSzbTfTJvc/Wh++K8RQNWGq/rORBoQgdsJwIc74Z+RsyS4fsWnC2CUErUDPZJ0ARlc
CNK1WLtvMCbFueS17HR5yYxKlmXva2rhT164Q9UbDlmwm9ei37aiJfuO6Q6eeKVtlcYWALl8rTWc
YLRud6cjMvramI0+i77cerK5l/1XRd/JyX+8RUZRlSEqElWB0ZXGTjdfY41jCKsP5OUVMjnLlGe1
TwZYwgSmlvqWlrHwsrhqdvUmPfLyFK40Jq03AF46GCKUov7iH2vYg+BKu/wnhcuIPB42zHpCqmki
uAEV8A+zs7jm6DcANIV61I5+M2zNLcWPpvgVqtvBLQdPul3sjC06QZw4895sPjO/hWTW+mO1IJ1c
dV7UknuSzICKj0dsKALZNQQ9tRWS8EmQyBVWxko3r0UTjkBIbOAiHjT81w9+D/T+0hw2RSgrdjfJ
4JjHAK+NlWwMxKu6o3TKJtSa56ov3qQy22ZBIFp6DVrlrI1+6HjA5LGPyfrh3p+y2h605iGKpdd8
iHWrrYjbVCP9T+svNUl8q8GfrkfdiUMQwEj6jaZEshf4s2+PQvPNb+QnKWh3YU7cUupuBDE1nbZp
uHTDq/5/cWuM04pmDYHbR1ZJkZFzB5Ds1xE2Ttx5P1xlXr0vbX0XPPOoT1eteCGVcVRBEieTbsLE
sMFnqTqxAblr1XPtcJwVTw7jrPSky0kvwSWrxJqRvBZ7rOZvs00FmlzZjreY9McKJE/qWTOF5suL
0zE+SsROpj/KkKps2t10LMC+PXjmvj/yi1/na56MLMZZzWCgaOU4nlES1zZzBocyPMtOsUnsxpkK
ywCfxzbdR1w439UwsDgj48NIhUW4XMAXNAsjcQF1co004o6APloZ1E0Upw+mMHAiLNWKSxbOeLIS
fTBgxqBAUQMUte69Qdasywqzri9A9kDeI6tn9AvqHKVhrxedF8T7YvDtqc5tpeT5f46UsxHFcIzp
4NHsFa6yoSP0aGCgvvO+gT6goDVushDV2ctHW7+830dj5xUNvcpktYXQPsvdNNv3QsXT+1URKAsC
HBPTzGcMDy2GVgOBBk4RW1G0HKFuKdeSeVdakoO8h6uEPIGMErb12OdNZCKQqspgC3l2lWvk51/c
2+JQjNKB2r4FaSXurTa1xqrqFKxgOg+j7nwYg5rxSQrL79BrmjSpIR6fo5c+0qlzcRfeY5UE6Dy8
NwX9wWdWtBDFFMSSvJONlipCVVephaEnazD9QyUYFoDk0NCPb/okiq1S6LjjpatOYyGaCdFpCspr
jLbMSNCx9x7eDo2V3efYRwJU3dF4gL+S0ETsn9qvfK8scZTFYCKdIQ7ZEGSIdKKReVJd/Chl8B5V
XQFo+WYaDiVAoGV1AjiU2KBNFLZWSmbfBYvYLqwBqKfJIO5SdsFUoCSaX2nqGAM/StwPZX9sSvWq
LaJvChAbraIVDY5prfY4lvpBD7d4W8h9OUtNTlAM0JrKKrruSRQGe9Kibd/KP1Lf39b+kLrhVBfb
KpCOSPq2WAvqLRR7n8dCDS0SgOUNbqcFHbV/TAAyBVRteJ15OKa+vAFC1eNlw+HqNBN85zSbY0Jf
Clqdgg9atdKos6Uxs+Rpi5v0Yr9xuwJcM9ERTYTLwnlKzoRgvwd4r15C0+i8W34TbSaPuNKBVwVY
T64XGs2EXw0hSK0q2K1q9U55Ox0Dt7eAIuiIj9KWJ21dgzWZqKgSoR7FXKjcdYWR6lOHDkDqRrnq
KTk3d6E/+Nw7nGQwFyeWUUTEBAdqXNGO7nO8TmJHeS1d7SZ/Ex3axwKf75FXTaZ/9pJY5h4bYTR6
GTjnnmDupnB8bubXMBydXMi+X1YM3h0yISNrw7BTwmb0IlMX3CxJNVv0Nd4jmTqyS8dhgkYGrNVM
ScQOtxhse8GpbDDAo0KOXhXmeUKQtbqXj7XaLAPO3S/dYBspQ1uEY/0e3pHmjuFVDlyW4EhZ5JJX
cpQrq28wGRF5INF2OKKp47xwWHYKuDKbrpZCpKDasdyV3nzwncrR74DrZdOOR8E5KucLskxcCpHN
RI6goWHtZOHkKTXvMv+Htz1dJhMq5CyLiNZnNE6JtuoJ30uv+KHFlno93YilpW6wy2pPh3xPG+q5
YHXbfPN3Yfr0G+g1LD3+YCj5TPAbxH20RUNhq26QRHF9yjkt13vmcZLDOJWmKUjV60gHptCm9XWk
ABloZNpt5xEbjZOn4cV8/I8awziZqZv9HsyxtKFQP/ohVnZRct806Fy7xE1d/57XzP0fX9TUVcD2
qYAGY76okAaoCNAnWT6BSW4KGs3KiuZbLGd3QTI/lOr0OKTRP6mqbWOheBTnQbfEIneJZjqhP3h6
AACbHkBHQfIljDA+kI7iXhlaV8MWEFjnRk6Z638Ez9MPZj5/EOrpmATIpZFtXusgCwVgcbwfZ7CY
9WHQOdHUASUin3c4cowoHm+Kat5e/k7rseD0GxjVIELTN2AxRRAdD23fO3IsIU9oMGSpb+c6sy9L
W7FrAwNsOnqJhq6ANemzwiuKlBqj382eLOZ7QKgII4+qdC1aQ4QOpF0RfL8au3zWGCAraXLo3bQn
Mgy72UDNv2B9670b7PkcT7VmW0t57ENPG/pUMqqoRxZSXA+jFdzlD/p15dC5e//Qf8WkdcO5xfNd
XizWLc7IvvPSYlRlqc1pAM+u89cxt2LHtCundak5Fw9TiAI0L21YSew/CWUSe+A/a8KQm51XDXG0
RyPvOdExKFFmwJDM6rm19VLcJ2n19Dcq8/t7slZNdBkbPB3ut6oOc/KlAvD5ZQHcL8goZTVH1KHA
BHovlaz2scFbHQVvp4ms8B4Uwu+0kxyZK8nDp8tkzG7sJMlMY5yKbp/Xt2QbHM0jAS0TXoMPvFjH
PSHji8eiIBOZg9mTjtqmVGxKA0PBjYXSBkezQ46Rx9MWnh2yowPlKLVyJUEmUCkGW9ubh9DrLbwO
6HQWX96KHzMkbA/phoiijskyT4II2vBJCe2M5ftKzlwxr9zUx2MJAwLYbOd8vpVU9pM0JsOsZj0q
gyKBwuyiewW4ieEN3rmYxDuYLmpyjjCiFoICD7eBzRPMJJ2DFI7YYIKuGse4t5Qc0JeQXhw1R94o
pmVuhswDMEO7AUgp79CrOnu6YrZ+oZbRhCwC761pT1sM/SG6Gpw3CSMvqa06l2+Y6j+Tb+KCFRFg
qKJhYszyc6DI21QY2wnb+WaDcT/lqQZpceJz5obWL/MkhDGLAmTQQTrDCMXeiURkeeq+aI6TL3H8
9WrUWxyGefhUWqnmeoGPJvvdLUoK+yl6u3xda1PTuC9doZtfYLNhvWQ5x6hGVxAxge9tdoZ76auT
7wRLnK3KLmzwb6gYaAvs6Iv6xJ+TWf9aJ+mMB016KYvULuu9sUIbSCzuG504k6HynlzrF3mSw2hF
V8xmWgYNzdl7p3/s7kBaage7GT5FtcmPYcudc113KyeJjIr4qAQpQgxoiNZBlo7Re/mQYBV3Z9ro
pjuA9cFcYuR035CfXf6i71/s3AJOkhmlKRKhmHoDqRJ9n0hw2V0FQPrWAuu0i/n7m46TCK477IUK
MT5Nb3ylrQRcbrzLH7tNsUGjYa/ufYtaOK85tPaW/aSwjCNLtD5XpxwGDmaTK9AEtrvokGCaFuOW
jpxa6XW4ncDDJKCPzrlYjrK+m9Li0aUV2C9IhYGWc0Q7v9WAOCJvKcDpfE1nqMHzk4AWhfM5eUKZ
gqw+tYOZiXA1veAB9cZq6++ZmnKErH9CDHZKJnCJwK/NvIAqXQmzCeALHkmxPGBOdg3Owt4obweh
U60wEgO7k/URnYhsW8l+YueRfp8Qn7dJtepYF7+D8QdBrnf+HEJ38/JOAmmKqhU2qWsnMXhw46se
YSGJ8QiqWIRpp0FpW19vnLrvXwxpIBz/vfrxFkIYJ1AUSdQPJq61IXfC9ByLglX3u8tqyZPBmDs4
XojRg5HN0/vqUCvbWu12Q+1eFsL7LoyJ9/4EUMu+xfhb015FRXkVd9FBNSuvkg3e43bVc6p0GAyL
SxgtZDReMPJYSDtU+8wtjUj+s5S6raPtP8qnSbVDKWBT0jEdXgl1/SpPkmkeszDwwjc7PQVds9di
cTDVOivsrqqO+2zgiWGMLRtTI01nKHla7eh+xuyEqZ06hQ24Bn/7x6db1/jT6RjbKrU86UIJNaMU
ROGAI/Nnrhuhv/ws9Cw+HT354gK1CT6kqWkkkO8nRJ/okGKgpErvP6aN+XhyvKtkDCwf5WY2fQSD
UAAbsFxapQi6piLnhLh3rp1LB2OMrPVnLcA870clP7lPNKe67t6Sazz7gtkS31LH3ykoa6rpvnzD
NAig0H/kd0OOEH/gptO8D8kYYxoLGJxW3wuQPRi6sMtCH2WIf8Ohc1CF34tbn4u3RXX/0g0wYRfY
Cx0KB7gB+UacrHqX7CkkeobViz+alV93OL+VlSW5KYNSHtKC1ntC4MeFjdVH92kTeZLoc2Lf6m0C
Kw4z6sDDkAzmYAnCWqymxexFEfjasa9icpLPVR09CWBX6ed8VhM97WcvGb76arzrtMEeG9W97KHX
076FGMZtzr1ZU3ij/y8M7EyvsWndVLFGt3r9S8tbiGN8ZVOFBrhoIG5Wgx9qbHph57t50v/gHGtV
7xZyGGepdeD6DWODVsnyR7rGFD4ou9EmdndbP3FTvHVpIIIDJaQMBhfGzuXOyPUpm2jsUfbJYd6S
a80iNuCiNwJwMC6fbV0xTsIYO1aUSCmyGJpXEXEnDceqMLbpyNOLVUvSMfOKDjFK2yxHzNCYba4V
Wuflkv8ymgT96drFU7W6zvoID8vqcR6bO7lG/8dPdiRNdbsBHtvQdng/xEEFHK74dpqi+8uHXzW7
xc9iDl9mSkTQR2m8psEAnPK1rp//RoCKFjaAgtD8YuwBQ5pSH9NgHlXXQ4zGdsaFeFj9gEBp+SWC
sYG+M+p5jpGp6MRqngXJyb0RdZzOqRQ7e6yfMYdEN/s4akMd0pknXkhlLUKbVCnqEWSrMLSR+tma
plomuvWFmFNWOi/AepbIm9Rfm5BAgeB0WCZ9EOapjeR8pM/K0ZkBe2kMdv0SOilmmYUXumUtYoTg
ijKeYktfQT+xDGzz1ZStkTsQQ5Xj/AqwAU00bEFj7+NzngG2c8BcSTBTtFdCjA3sm8jGRvnRv8VO
516pHM2SbTTEQgshmP8F1r/7b/FscIrmTsmmBl8gFJ81+cekoIu7uay961Z7EsFobxhq6mzU7y3v
xrwG7JVlBv1jntfHavB5CAi88zB6bDRhO+kTTCUbS8c0vg6TtCl63tvuPXG/8NVkRnHHsTX6tocY
0G5L++w62ipv8nZ8EdyPjVTJMQ7hFpwrPylp7h+MQ1IBl34Ao8KVrPgxII/pDH6TWu/7QkfdVjcx
wCzoFhi3xbMaTrCI/f96KtOLX+TDeqyBXrRDxYAW67Xn4Zhs6PhHf93cmA4vL1x9Ny2EUZVaCOtH
VUDBGuGknZDIhOpjF/ysBvNZLn4EOienWW8MLIQxgVLqgQOomkhqKOx+iHXmEhuMDxH2anwLk2k3
wu04WJdNYr15tZDJhIxszhtDp+6W4g+WmD0BCArB+KwGsmPRGZ/SozpYPG+7trgBv3f6hoyvibLW
nIcG37BwaSEvccHuIL2OVvOE7lnqZT8SHHp04wN2nIFmelBLUMVa1UHwLh+f4xFY5OxAiiJ0zNIe
AHGSBeoya9CwQ9Gp2+ovgMFpm/B0ZnZOPxQ6LWrBoukNuk15NIPYTvaGY4DoaSc6UWqLXAh7nkYp
rBMi4jglIu6Zwp6pV/GNjvlQ47FHZc3wfNGathLPI63nIL8/LYuRPQbBXHQlLEYFyWQcvBYAhLr8
0TielW1bx52otKBcQodQvW/Ua0IH2eWHyzJ4p2CdjIYuSF/ALOIQrsW4K9rGuSxhvTy40AfGtRCS
R/gfHn9UGbBAtxfu8QJ2hLt3uAReaW5V08HISLBmLmHTnPEtgEoQSKZC+1Idy6xSfmz0TaXWThXz
YHvXFlKwEHYSxbgUEQhLde0H74reOv6GPKZf0p3oKi6tx6BF8FGPAZUIv9q0Xsk2VFRbAYyjnIG5
iIogJonmd17fF4ADKcOXUDKuwMXpBmZz0wX9plaEuzisd1WAqpAhPsV64I2DWNopkFAcqaq3TQ3Y
a5mLnbxujYvfxnxxIcIDPC/o5gDQMibbeB/eCr1gg6FX8cvsgmIOUBocNaPg/2fxGXCsBth+AHst
M0KJLKSkFfA1un2+U6/o60veo8fMnUhYWwbEdz9JYlUs1f2+1+Ie3RkQWGAZf6QYDtqtblc7QbEw
a/wBkRE5yS0QJP49uz11sAv5jN5JNSgUZRUdUT0DUFLuET3dxCZnCX/VMWA1W1JVrFphCf9zQqCn
QmQUAQ6JdqWdKnsh4zUnVi11IYHx2aqe65VEezGdBHaT6dbsIydVHjLxjaMZvKMwqeOkt2E7G0g3
KGSWBOMcv4G6xB3d2sqc0K2+VTxd5Emk/36RTaVNFWTEwBeiE3ZResB2rU2+il5NdrkrOKrTTBbh
IhKvWsDiQhlfrppN1RIf3R7VongUGEE6yJtu13IX4nhfjjG1GlOSGsiqZg8ch0Mi7pLoTS9H7Lv9
+I9fjrG0Lq+qzIxpnwVAKZS+KNLgVylbQn8cMOnavfxVWcVUDRSNgJIHGunPX64btFpNUBf22vAQ
T9994z6POEug64/hkwyW4EcC+7yUBmPvKXcmVqvyW9PLDUu90r4aG+KQbXQcX+TMCr6adrYT9r7v
JMRqzT/Im9b19PdpdcbI0zpP9TIve08yS2vOtzP5yvmC9C+ceeXFWRkjH+c+zAZa+24d7I9d516y
kTf5dYDDhBwovrVJTENayGLsPJg0dCUG+rDf+JtuUx3nEFEZnOrYPUS6C+JKuqcdWRMALUpKwym5
+ZGX8q/bhinR2UZiYFXpswINQBwbIwnNrlTEMEJfO0OeWsJYe+nIxe1Y/3wnWUwgiAISxPiG9E2j
W2gE2UawC73IFo0d7Z9TArOY1zHkyWQMZFD9OQkAiuBlov6Iza9DUkk897muNL/Pxb5WkFI1YT4g
KaWhXL6aDx+FVDowxvtc73WDcwU9yWJMIOkFLMGqGCKZtepIMIsr59X3TJeOc1QdOiOMnYL0GFtO
0x9yE+3SMFNcIe+9pu7cTOsPldr+KCYZjeb8KjOztz7JMYMClshC1QB0lId2lo4PQiReBSQ66q32
Mw+zhx5j/FbfpS+VgBkqUDZZjRDvql67u2x/VNsunY4xvyIxm7GtYX5mrUrYxsoDqyqUO60svsq+
/AInbl8WuJ77maf7ZIxQEmTfDGUYYe8Zm9FRrygedGTPdvQPpjbt3E45EldfSQuBTKz1VTxfFBXv
MIxUGej0qE4sjVinKwnnObb+kFlIYuJrFA5yXWMw2guvjM1JLYHItuXX97nSmCA7AVawb/0BmuaO
Dghxcq/dvndCrwwvveOlz7xbZNzWnMkYOhoR98bkVZe/+LGXxLwL5LgOhXFXWDhXTLBTYhOnAHBG
irnz+P6y9vFOwTinWY0l0sRQ917f+ePR9G/bmVO8WrMosItgCVUBlqbOckTNYp21owol0BLpvhLd
Ov5SiehDEKueMvfycdYubCmLUYE4nIIypSqQB9NXNVFsAOv8c1nEGjYRZUv5fR7mwxdCKtSSgQ8v
bHMMQ80H40re+we+p6V3z7qipSDm68u5lMql1vcYNZFtbcot4BbISWkl5euI92gtDE4CCLrLx1tT
iKVQRiEqDP0TdYLK6fNLMzxUzQYsqpdFrPZOFzLYUXxFigUF9Q3Zkzb0eUHBGYXZUkARp3niVruf
OfkjRyvYMfxJw85oP9AvVr0aoieqb//xQEzQUKe+7/wIKUzh9g5dIh9NDGLMGxF5UzB4uc0Lwtwr
ZIIGmVpjAAsl9ax0ogVT/fQW2z2FUsCwDn90lCuRXvLihZb18dgYMd6EIfB+JbvBuAkkyscZJWgE
xT+QSG/tgv6/F6gXEo1h0rFYiTPSWdngEO01Z9wPzsekP+9G13UElSGsEFAyCOZCk0mJcqnHE2Mu
UO+Zv5Kg4UXDVUdIwHKCYen3VuznG8znuCKzikBPi/iKS7bZU7KJXKwwo01BF0I0UPa9hEfecOyq
SZ/ksuYWy1NWEhU+HiUmKzYfC/mfGCNQl22AJ4TJCnuxqqppwJRMY0bflbr53meGFxTjw2Uxq9kS
BYbDwIBBMETCeF+96ce8N6EUdEUi7tGHjIAvBmpHoH9iRaIGvAZ3RYL+9jNFXMhkHHEHkKV2pnNW
apkGtiEVPlro4lViDgBBHeTY6vPZ6cRuK5rSvgu0a4MMG86510oVy3MzflktNMyxzTMGM0Cma6c1
OQIDQbXB3zVZjaE8D0N2106xo/RdYIm62HJ+wNorbSGfXSoIM7lNREGGD+2JUw+VNwIBdmy1+ykx
eIayqktYPjNlSQKiD0uQMra5342TiYVEPIHNyGrsATuzpSs8B71VX7cblL0KT9G53afVFBIv0N+S
2fxhJkOj0dYsxTfsBdvYyUdaPDG22Pdxeh42PVWcM8VaiGOUWcpNUgpzL3uR/CiWIwa86jCxiZ58
6cLoa2q+yU38wlGkVUe3kMkoc1spRZz9H2nXtRw3rm2/iFUMYHpl7CBZsi3Z8rygHJlz5tffhZ4g
Cs3T8J15c5WqvBvgTthhLRUTPownaOkcYvmRb6Krp7jNF61xKtbC/1cuaCOU015aSvq0YCkyUEYg
sa4hXWdnXgRheFdtCBBQQbUE6mB+qrobaPRn1TLtZDPIDSA2ZUvhYbupFmjobma2kcTFwiyX5Cif
VaS0KpyOiZw2z7zeAhkG43kH5FUyLwdgjwvE7trgRiy7gE1ATBmFA7CnxiCOiAPiaLUeHB3QbrIi
5CpW9zRzI4ozBB0S8t6EKAYzSj8xDEeWn2VfWuytiwaBd1VyI4wzg3qosnnF4hvgW3OnU4IBUFAC
rWfh+8rSgJ5o6OAhNxV+yrkAB2KxdhJ7ZDMW2Txoe+fPVnYEPE9gKBxuC9y17I08dr+bT5V1fRYN
KtqrKuiQHFJhna6RPw0qhpWM7v0yag9RowpGuff1//WMXAojJd2o2yvCVG/4Y/V5Mnwz+nT7WPtf
CuirikJ0nfDTm0PdL6oEKwtm7F+Xg5+1QuCi/VP8I4Kf35xScF8WDLjI7lAOkmpbfUcsbIAPfTw6
tYnJ2wX8FqDzU235XWQ257kAsF00/7ApPaWFdaxHQ2R4u41LEML+fW6eM0nrdWuxK0UL6P3km/Gl
YYlS6dOEIvDBeNSxTDj7vbsg7Z8cVdT3EV0Jp0wppZI5dDXw7AE82qRurPhYDhAkcMzIri3k9Yic
9gyNUnSoNcxB272fssG1rBepOJpNB2B3EW20SBbnP/smliJdZkU2OLKx+SJXn0i7+NhJ7kpRPX3f
8l/PxTnNoS5sa5pg+WwXbfganVMPQPUhw/bSP4lRwPd99Ks4znGuiZmXxYq5PStNqNMmeYh6gexp
ZuSCkzK4bY6764RbveQ8Z1QCho3GyMoYv3sF7gmCUSQn8/vYSb9L36rQ8NiM+vyuNl3tWfva1nei
Vddd5cR0p6ldsqbLLP/G06HxujSJncoB8kKgczt6iw6vsMC963g2Urhr1eO+mbOeTDgoDQsAIY4O
g5+ufYv4smd/akOr8kQYBSKh3O0maiWRqosAAza4QKLzgGLk3/6Au5dnMGcqE+zP8lOzg1mnWrWW
cmA0pqNQw+tR6Z6ebgvZz2oNorMHE2is+PlNCR9PxvQNsOBOJXWID0QRBzxsWKZw+7B0RR3B3ezo
VRw/rykPPaFqBxOgWCVLy5c0ujeiyEkwddHSc4ENDmMSea9ds9vI5J6fVJ8HI0YWEdjp+ph21aEe
p0ABE5qe5YLQvqsVhiWjVADSDYOfl7ESmq5lARwSe9KdKvuUUdFbev8CXyVwKTpRciCBdiVccfsy
S6VT9y99nDujhvftdEzQ+mwGQYlsXxFfRXIJuiRF9lyZxQzUU3+aNUcGBO4qanXcPpcpszfuxlUA
82VpADCqBZVuOcQ4aUrmjqQ4krxzNfir9kUrP9zW/X29+PtcJj+UkXbz2JQ5y8MG4q3R46gNrtZ/
oPOv23J2lQLgF3h8GHiz8kxRWtobVhuhOqbJl7WWUkgtxoL8VXzeSOA8YBe3/SJNbCYjMELSBQb2
TcpzcdS7gBmxqB62+6024jjfZ8S50RnDigOt0TcNSDd5KT0gSXg/z1LvpmN+pCR6KAHJc/si9+uM
G8Gc8rcW9iO0DOZF7sFW8Z24mHd3jR9AxXsq/SwQ7qDsFndMQIUDvgCfjh+THkZZyWbC7hW4LHc2
0gNgijSeHeaH3xi73L/WV2lMjzYmMFTJ3DY1Tjd/Z6Cc0z0o74p3+MfPGMgwkgmaEHT6GXti5Nk/
BlEmuV8+25yW+YGNfKWMgV4Ya9plsgd3y3IhEBkClsY+N8hhS386EKxi3v6o+9bxemped6dUTfIZ
3jmz5EdSFodMEjGZ7YuwNBVEywzwmgsAk2LHSZEhE7LTGCQKGFKqBX2sXRcJxr2/JXBZeKPM2EbP
8ejvrdTJtdlfhtKtZRHFxq4YthZugNEJRQze8HTmJFn01IGf72qJ5daV1bnyKlxV2tX8jSTO0rDW
0RdKAc23zdEHNJIjLeAuM3ykqWa9OM2S3cv0eU2J1xsibrbdz2UD+smy5Eta91YPZa1ZukHCZUrl
4JWm4setLYjTuxe5EcGZWjUD2tuK8chIVWzk6dRtG+VA+o+3VXs/udqI4SwqW9p5iS0LEQZAuxpb
A/xmPq/uV+MwnTvBiOGlU3UVBDbCOENataiTcp3VJxn9lnmIgKux1piH73+jAbP/jVBSQrHdxmQw
Z1IzZVUTG/0rgz4q8o95FOU5IgGcRemLTKlu9XOg2KfV+NqYwt1vdh/X9/V6BO5RS3KYrGrAK0yg
fit9M5gidz0DTdYB1lDyFH8FlJOnAGDpX62NAa7+n8vjtE/OJjmLbBMFJxCygZ7ImTrlVPdt0GeS
a/YV4F8bX4sq91+oIwN9NlHEBocNn+tbM9gFNBNFIBngP6tXnDCX4LItmOVJvJXKfBF/vRthfKaf
D+OSKxHglcwVQbP4Bpg3Px8Hx2jBBJyYgiiyG7xAH6ZjVkbT8ODkXOM6j/JA8loLUgAZDU55BJsB
Sw7a08Jw3BYv9+0j0ubbV7qnpbZsEsyMY6sT76e3rqqzqN72M2pedJhMrxssyeu1f7VtY1sYvwde
HKyKP9u01qUS90yKOfjK8B5YYE46/exQHBlLF2QqDp0O4Op0qf51bg/ReJ7rT1In4LLes5ftr+BC
glwMsTK3Mpq8KLaR/p6+dKVTYlL19pXuJnk2PiI2DlTDMvg7XZXEyCeWzJL7SzPZ3DSTVfVf+rKt
QM4cSZsklaShhFZNyvsynR+TyRDoyU68gXJqBvZ+QY+Fjea3ejJQgrSVQP1G9afUoD5RSIA1CwU3
x74AZ3K2rCBmEsDry2AafitlQR2B6qY0oZA93iW6M3zt3OKPfnStT3lgYUuk/1QRtzfdHF0l8ST/
jjHArZimysrMgOXnxGsL+o1aD/EMTLdzlTPBKuph8OavAGE9UDf6Rj7cPvGuRCZPMUCsrPCG0ZjL
oksNG51eomPRm940vvw3CZzSG6O92MUEpbeaym3r3M16Qdy+DEHzXw0bFir61Qq4xfjs1NIrMs0m
ShJyKqdHKyrzc0p78F9Hyo/IQh1BHSb5NMxa4pRypLrTiHvtVzWg66o5raQNzkqL4QAqyoLxTv4x
9Sr4tMxW+1qnyrPcVYMDnNx7OdGOGABvHVWy1TCR8s80Ul66OXtUi8FDv3F0tKGLv9JkBgdMVSfu
SLNQH9rWieXkqWjoSc/XzxVJM+y5rCgoRqv5WFk1WoVKpDlaRD2DlKmbj1l8HO05XNvqvQTH7DbD
mHsyXlLukGMfO7dcgN06wIS87zA07aqtdN+rOWY6awwVa3HkzHJ7v+rD5x4AS35ZTcACHA31F7Du
rXdzFbtsDzDU4/Q0ldLX2198J49CfDSR1xADzwWVH4lI4tqkDWgug5XWhiMbizOb6T14aFpHz/sn
bD267QSMYVRcKB08fBiBB7wyY4QwDJlAo4mqaHh7vjXjOTLHvF2sOlwSMJ5nZbn4apSULpiRwylV
DqaJlneiijKu62z1rVy+u2KMfTFJ6YxpnWTMnTXL3YZ2Jzg1L4vBHDgUR7vMTnhMZU6t2q6BXpoz
U/okuH/mJt7YA36GAhZDdvmWDVf29vgRFG3MFi0KWTm3kS/vUOXdAHQTA0uPePuKyidXmcpbgVcf
3DSwbajoUWgvutPVxCmNpwVdh/zBEsHdXzksJgqjEkD3Mg0DJaG3Z8N+aJVptK9Ctfu2WoNTrT9v
395VoIEAoiuqbOlEIxq/cSGvQ4YZmCgOrelYd8txrj8klqiBeU1m81YKv3ORNZIqqRSfiK3/TvWZ
lY1BmWSFNiYiKLgqPLajt4SZMM27epdykrl3h2bXdpXS6U/J8xGs68cVK+PrPaOwun2V146Ak8U9
QSSM8IzlAL1gyFCM/qs/TMFwNM7isrjwRrnY2cpLaikaiUISqmAJLx/M3qlcya2RuKK3rrnWIfEW
RzIE/AsCfTGZwm5qPnrSzHkUxXE4DatT29jfzr/qeuTdvsp9KdaFa0xRkKG8lWIvbV1UZoeWk3ke
1MZJ5ZOpfv5vMlj6ujmJHNt2kplSFGbrs2YGPYZzZkGCteeY0Sn55xjMkWxEaD3QaWeUw8OJaq7U
EOAZj2mgJ+XqACQtcYxqeKjnTNC6v15Ovejhq1guB2mHRsrXyWAOcfLHH2wtFjqCGUHJzXSXUQeA
ImvBCo5yvH2l11hbnGTOFae6NakSZnPC+Li42Qfw1B/iB+y7D1/00HynPkW+Bap26f7P2mDqwmO3
7vyA7fBKREB9/Sx4+1t4L62WiyGPrcosfwSJOjLbDIMnDKKt+J55eUh/3j785T/k49Dma/OTwXEs
Z3RJcfgF+0DjsblvDwy3E4x4ggxwLygQrMhhihBvvKtHpNG2aUlL+Gxg5WJA4DlNBAJ2zW8jgDPy
qavbJI3hXNQqcczqFOn+qglsY//7bITwNt4iq9IyCGHt5v5p/MEwa60fjM/FzH4DLJrp3tXn2cjj
7J1MptEBBicKqdb481R5BQFKoCGd8/ilKR4idLjNLwKVEF0k5wCoEWtxTosm/GtSyFPTs80I3Dx6
7u+lp+ocn6QngVAWZq4PSmzg/WiWafGlNlsuI3u14XXmAH38CB1867j8yIET3YfT6okGrnbTQKaI
f8vjwl5trnWTLGWDsHcZh/KIhHGo2TVPfRh54E26fb79O30Vx0U+w1xRWaFNFdoJCkPkEBUR4Io+
3hayb2IWkmkCPgGVzymnLkrBDAnl1DvAFJU/usG/LWD/FP8I4L1T3E8R6HDgnXKLYk8td6h+lzWi
nZ+rEgzzgcarFC77ydc4bkgKVYjN6SSr0zPGSd6h6OTkTSOwZ8GNXbRkE+vqhTSZmiAx0JLKWwHk
S4UsY3uKraNgQCxA/qFfzkWXDiimDP+W5TxaIM/ueKi+z6hGoiDagwc6lgSatuuidDROALKNB/dV
FSavyyIuV1Vig37qiTH/Uu/7EgElDEM4mZMJp8P3tELHCAd4oGQDpR/2980lYq1bl7OqS0Jt0g+d
YblYkPSaXDRyups9buVwvhCk5EVitZeDLX79RUrgJCq3Py8YL3Sao736hZegjD2J8EF2c+StZM4j
JnKcllqH3IR9w+IQndrFY5CA5E46xr1328j+hzSwAyiGDlu2OP3vKz2352lMIK2mTh3MBxqw4eQC
i0/C7u/+x3sVxvlBuY1JpzU42kLOsvROqz7LsiD73tdIzIv8fSDO+aXUotmsXNL+qQG9ThOiTJeE
f6b8cxifBiKwa+EdMsPf6GQ6lUuy5jJ71Uw+e0HN5+WhOVrn6SDKH/dCNGY2iGEarCxIOAOvJrVO
UPRJQsm8z8rWNWnnrGQEoP1nROg+emhH0ZuNXRgfLDHLhOaojnL5VQ0yLqOZtsDBvOhjGj8y7Bjl
XYeBvlJ9uDTORZ9w14tZOoBrUPOUUeB9e59tgSGITIGasJn5ojjVQREmqBCxKYHFmw6y6DkgEsjp
ZavJcgLUEuQDVnM2oyycKrBTS00gm8t9Go1eRwtXmovTFFl3+NkeqefK+TeWuDk1p7i5OqnEAEXT
5U3yqkUgXxJq0b6RbGRxGtuhpNLDv4KWDQmQRNzGjb1NQSh3RQWhXcu30HAxQY1tY/bu7SelxIx7
xbSiUNN8EE2eYJH1oAhGBnbzLP1VCl9uA6MEiMP6tIGqgp4dtA4oMF8gpwug14P7Q0T5vRfRt/I4
RW3WuOppbiMHqo+riuquJCL82H0yoQMnW5g7RQmVx2xVstHK+/kS0aPDEI4H+z4+pOigCitQu3aO
7ACsPgSPNH6yNDdTmqDRwqyOzcr89RqcgRn0m69BdjtXjmUjkAuxoFRJysVC4Yk9wucjYG8OzG3+
lsLv6t9GFhdU83kyUciAi/5L4XMPtSDjbnYRWPHQlx1xDVQkkqsxwKcUcWPTKIw6+zspzM+SXYZy
SgUv0X2l3xyNM61Oam2bDDAtVtydf3TueF5+MMqGy1tGuJ236ytfxfFNaEmewAgM2OIwPfbHtTmB
39GVP7K11KbxylBJfYFf3L9HoGbpRMFbw+b8Yl/UUaQAHe1SpWB6mXomhVD1ox4awXKYv8TEEdrd
njUYYMK2ASqsqsjH3jqsbJriIZaYw8oCrNtGZwNVcwYK3oIH0evb34BM2/MmW5FcFDJG9E8ss03C
Np3D2bAeZ0O0mr13l2hjAv5QA4E5GvtvT9Uli9EvEXRy0EYnK8494ImT/3cHH0+qjRBeQ1KztZqp
ZU8q7Zs9lUE9tAKdFxxD4z4ORiAw/pkqCYj/6nNTT09xTrzaygWqdw2ExE4CvwvANmQjV3RLuTnK
elzAawzl8CTrmBdfKt+oaBCNxCvT/gis+g9tnj5kefY4rqofqeq9WikvqaV9JvL8VPdJEOXNuxHz
UFpXn4HnfzTl6myNS2B2+dleY8FIwW4yamAOBlvVKiPL5cwlj8xZWcibcv7yYIe/U87feztDjSxZ
RYkNT07OqcqFMvf2gNgEDjWMZjv1erSbxVGzl9sugP0/fKAwMBQFUDn0ea5wy7u8LqSuRYunMI13
WjPezZONCu1IPlKUwR27mUU7sbsKZilwOCY+PS7yrZ1I45I0Om2rMNLPUqnAVFKXzt9vH0skhIt/
WFyseiSZVdi1PybaOlY6YLX5g0DIvhRggRAATmoa7z7HTtPaisBf9ws24hLt+6pVh2EqD2ofP2fI
XUasM+ZafIhUC4CU8vCz0uQfSj+fhx5/mDRQEwz64oBn3iXxeKJa4kaS5Eflckft5qM+JUGeGI8j
qMi6VveNYTpV+eAAh+QprzK/pdj+o+XqdvmiHszYkF2LtiWQrRfsleTNey0u7hU5eQSL9xdFrkC+
k5/zRvWtLLsDiL1XFlXiTnkT9EX0Msbrh5TWh6i1Btck0jMZzMZDvunL/4IVgpm/BcgutI6h3XwM
IGUMejIVZTvGcC37iKyyMwI70Q7JAeRAotC6/6VexXH+P22xUYuFSjRNG8td2q991DoyaZ3bCsHS
jitj2hyK8w8gIW/UokYNfqimQ9JjDICq9mONMWXHNKPGb4b+CGhS0cCw6HDci2OOqJWvGVxplTd3
/TweC0CTYrqqE1U0dqPo5nzsh2we41U5URDUosqWthKY670utQU3eD0Yx+kFZ7hqp7WZjTdqqDzM
ATh82yPjDk5cLXbll99jDBGdinO1Yxm3DaHgtlkzck+AzA6ujdi9rRnCc3EZa62gfpgZUA1gDWAW
BQyK87fy83xSTgpYWzOv/Pn/nr7mbpLLR+xytldaoYtJc79Lf/VN6nSywAPuRo9XheA76yPRiyqL
6yakVnJqisyTp/QAegpPyco/FNoIhz5EArnspElpKdcWrjE+tseRkdASHSy0cSB/gSPzWM5q/mi9
ZfW0L7e/4J6WmLIqo6INgFWVX64AVTLmWAZoiZnNYUerQ9SLyCH3RSCYgKsYSSQ/WhVLREsnuYWO
KNh9rAxHMmtR/0Ikg3OESZpH+rrAhEdLOydrHSaJIij57LkjE2GB8XApGP7nFE9ZlsaeGtALTf0z
yd+11Scgit3+GAIRvN5pLT5Hw14Q4JZzK93+WWbGLykTluBFcjh1M6cJ85FWFqP6SMPxx/gYvFZz
AO2MDpBniip07Hr4ILK5PpP7QuOEraTFhk2xaRV0jp/nAIzLAT023ogF0TbMju07YBd4tiequexW
RLayuQAWd+Dzk6okDqNS+9xGdXlc8v7cTdYBA3qnnCps53/wIk07tXosyNl2fSSGCk0T1TPLuoJX
a1JjVdUJvSESlk/tIzBs5zuwEOH5y5CUY0yRgWRaxLS3+8bfSuUiDpWKMh+Z1PQI6m4XS8fUG75g
aStoQ5UKaWb3PNhWHBdtrCFT+iRdqtC0p3PZPRUYwC7KLlSNxFH+TSNxK4yLOlVHs7ot0zhszOn9
YNKnJc4Ot01xt965lcGZezVrmqRkuL/Oj8GzhMCGldzaUcLVrwIrctI/RHiFok/Gty+NXqu0KYJI
RlTKGGVSbIpjNcAOsdmMXMv7b0e8vAs3eY+JqdPB7i9HZOU7VNM+mwCRZgtu5XvbKz7flrfro1/t
4HL8jbhWn2J9zdcqxHoiSTGWsIq2SQRKyD9kF8kGOOkMv1Yv7xLgmGvro9JGZ7VbPasVLUjt9vtM
BXyM2A3HfjY/Ii8bcYwGCEIn67rFUthh1OKvYaBLJ+cs/0EAfXUUFcZ37xGLGiiN68Be4tvoZZ3G
VpnhjWHbEzCdY0eNdVG+yrzxlbd+lcGrYmVVxkonlATa2XoZ9eQDHjUH9HMfmpb6Td/eKYl8GMvi
sbWWL7Ope1lCV0E0FJyTV88ORMxmy0ZQZXq3TolDJRGdNPOBt07JxSR7LqylGtAZVhbza0vmzJMW
+zFfC8tr1zy8rf67ARCr/SCltdlKHffKUKpxmboOOZ6MpjeCwKH3SaAeRJMju7e2EcP5/dXE5gpl
s6eLXDiD/Zwu72+fY/fSNgI4T4+h7CGK7AW1OkU9JqYWRr12sCfrSz/8m/EHhobw95Vxfn7qe6nD
g7oJW9UBwNt5NWZBWVB0GM7LG4Atb8sEHTTF7hxqWe5kg8aYpg+5Ety+tv004PUwOrdbv6QZzYBM
x8aWZozOMYZMw/uT6okERZDf208CiSytuVJvKJuG7F43UQnD3zcOt5cbFMdUVItKDZ26OsfA+Oq3
y+wOtfyeTh9lq3MsUCg3XXYyEdu6DKtEhi7Q+90rBpukZqnYvLnCipNpUw/2jKqRNd+P3Z0KwpR0
duxMuDm9e1xdwwSRShT5Cl1sJIs+0wjen3U1utZlo8IYzWRmJiVu6g8HTeRAdm16I5IZ4+aGJWmU
216fqrAp3nUV6AKa0o0X84MKyep4VCvNawcR89zehQLWAsMX4NkDSSeXzcJrTzI+E7o3ejw7Y0s+
2kn0cwR7LZWLzL2tRHtPBewqInPV0E+8GvYYkmqawKVThZbZBzBGl6qqo2C06r+J4TzxspRjnKeI
pajJuYum+nXcOXU0CE6z4xyBEIWXKHqVTBs5i8i1LCmKhbVo5kCqG2eJV8FB9orpWJlDcAYTH9J9
/rVbmUM+rxb2N8YAixOn9YDhcTZP1Z4wlSgiIrrmB0AdXcVjDdtmJtN8LqgUZoSWTYstFWKN97k+
+/PYh3QE/sOg+2ORHFfFDotGP9UDdWN1Os9LfSyH5I5I2Tkxl19Ib5w6GQKia5+6SnXkCku4ElLB
0RCNK+wYC6rJpmHZ0FkNGxhvjQVtW2OxS9RcafuNrF9j5Y5Gx0aJwAAVUhpIrdAj7HxuwAxqGpbY
0dUAlftbiWNmRW2fRiQwnptP1onRJlTPEGh9NNEHLN9Lj8Kcmikq53OBhK8jwhO0Aa7GiDPTbiSy
9iRofPWkeKVHAUVwZr3VKpAejQ+3zWbngOiv/znzArxV/vMvljlaM7ihAiUmKoAhC7dI5P8/LK6K
GAJF0CxMFSCl5T6cMTZ0jsioAxxiPo7qeipMSXbncYmdcZnte9CL1E5p6i9qUvtISp+nKv5Gkmhy
syFF1hhhEieu/SpTsKJeqd7tO9ibzGd7Nmx3z7CvbWBVC3TirFkHCvHga4HytLwfL4SccYryAms0
L166HH4D/3jHOb6RzDz1xv3PdQW2CNAZB+Wd+YIiwvvGpV/wYjsZDnXWr2OIJS0RhuBeHvFGKJd/
leCRaCsdQlkeCegV6q7EHVBN7h2bBFiXd5DHpqkgUdo9Koi5gJ6DlTCLnyKboYYVjRc9IONdM32M
MOlHBLM4O3ENBFv/iOATJLnMQPml4DsWdeyUueLYeecUE3Us/ShQGcFpdC4OqCAYi9tZtoPJ0EIj
S2pXndMicjQd7GHVcJ/qNdhSCbmfARzu9Nl00NLuNGtL5PRWfG6B2Ow2xSrIlK6pFWFo2xvgoiDt
V0VJVxnmnLvkVPjpg/qMwScQr/2E14o/zT5YObHFWwSy7OSZQz+UYH35DWJQdv43XgwpIxi5sPqI
n8N6WW8VGxA/K8UengHamfGYfmcbJmyeVP/UPwurHlffgsmyUVY1NAxrXOWHxUryydJyCx4Tfb7Q
+sUmSm2fONqvClDivRv7Ii8tEsnZLdrdmbpUCcZWx+emmB/stHcNuQxuaxl7nVxd4uZgnKHKK4Yp
SNnSAD7P8ipqykdl6F66lAGGzcMDFodduUtlkXJfAVFzF8q9miLg1qxoybGPZ50YBl/rs2aMGFzi
umDFSWIRf+P/VLlAwrng0+V3xon42B5wsXd+pzoto+kR5G7XFTlIU9FYl1WVYTDwYSiKx6FTCoCW
03slGDH8Vbjzh7/4Vb3yXqQk19bI5DGUH1VhS6J8nl0B4c1cLJyOlePAvBjNXp04+WN8lB6iM8Dh
sfXV3K0h1nkq+1kB9JXtzY/AOfRv69GetqIxA+pHzItYsJO3t4z2WpLXjaYHq3GQyXvLnD5Nlfz5
tpCrTIIdlmAsw5Lh167S1iKRemnOiA4GhqOOZQOpr0Xfb/ccGxGcd1t7E8hJa0yBbLUCvfS9rDuM
02o+J/fGnaUwwBe2enUQeZiruMIdjXNms2on5tTiaDa9L9bkKEmfjOKHoYiW40RXyP6+sYahKQ3M
KygIzHobjMBnqofU+TdfCYsToK234KF5g8tyvctXHAVQu4qvSlPYq5Mt+FD75/hHCN+Fkiw9rRTA
KmIGA3QHy/t0Fj3DrlO2yyd5FcHFXyNOlampoNItGlBq5gyzE/lYZnfMMAG/ZObZx/Q98/wiXbhe
puQkc0oYK1OaNiiSwajbu/Kp+jSDY0xGD8YfP0/Pkg8ffQKvFfsRQfqMRMrJAWdf/hTNzl6emnx0
wC7Z35+SD7HpkqgS0PntAMMoM3ilFA/kRFEBKP3YAwbE/XzqP9knQC8Gdggi8N5JhLsVux9aR1cW
08I6AhUz2I3CSrqGlJxCYY24cdsqdiJLtCq+L4KAUcOyMYzFn1LSUCumLWyexFaA4mrlAAHu6bZR
7IYhOEfMXVoAWAfy9dtz9HUGnu82MgB5Ej+WX5JT+TnHPu7wVH1E39y7LW1fgzbSOA2ySBprdSdB
d7/nd9m7zsHyxkE9lp8BqdRewAmTu/7X6FbHJkCOxlAC+wAsxN8qUYuKSbpSoc0v4RybqSV1pkQU
kNaH+ois6cxwXtgDAJu4rogg4Bphm1nORhr71BttiZuo15cISZMKDESAApVP9WP60j6kALXpPHAQ
5oajLWjlpr7tici+r189nHROVzPDiOISs10BfSYnMygfYqBmKaFyYs2x1I8C0TjvruZujstF3Tbt
lr6dbeTi9VON+nMdJQJnvp/QbERwCWKWpLqWSxDBhsVA2OPqPZq0PZAGhju24gwCy9u6KzoTlxmu
KEBXRIHqkvSk4YFlCHmW2E++pZJcgNIbkhkD1gLgXus7KQ801UM9/fJ8SBOXvOjvAWSIfCmQzyLX
ft2Pe6siFyjujYIOEggNMaxDL1yxfeGClyTxGWgnUEvu1MqZkJhmXh2KLGM3r3n9jHxREWMN8hph
Vy4w1R+5bLva8kxEI/siGZzTiVFvtIZZsoMx8tSs8uXuZQKJ6m31ELm2S0a8vcFqGgAgS1kS6LXH
MqjC0cl/xegNJ37RONGd/l4/zV/TQxvaYPxlDLbUrRGsJdG0CHNdN/ToMma9+SVAb17lAR1A6NHk
p4lXANukBq4/Sjm6WwTlT5FbF2oP52CwabRIZIEzZcgGOooo3TED33AcEE872b+awi07R376DVbE
3fwUg7YEAVJBgZRzAwUpSiXR/jpr9iGtnTxgAPjJ0XKwauLkJ3L3G5xJzBSvr/hVLOcMKvA5M8pj
PE+D8gguLdmfP/Yf0bDGxgKjttRPOpKx3Fd7JwpENnOZK7slnXMUUt4VUQomJrz6QTKKaSpnhqcA
/CfedUgI8TP8IdALzD9Ud/bJRhdHuwQ2hFNgsBjBGBYYiqsAaSDUvX1b++dieCIlMFhYWU2QszC3
nBym2S3u64MBxOHnwQMJalDeG+9G6Xjb+PazGBCfXMqYSGK4aJ5hoDpV1ZwiJ54v0QBoPthBZWgX
ZagJpO366Y0wLphPcZvpWQlhdjm6I6bI8/GQY9ebYLNP0xdRprJ7pRtxnHFZGeglVRWu2fxYYxwp
xpwoBbf8EMjB4qkeDFr4fN/PGDYy+QCukgo4xBFFccJ+UaPLwmLm0h6qxHKk/meOpVQBSPu+F9kI
5Ww5STDl1hQwqvl78mF8TEHV5NYoCxQX8kSWG5nYxEudWXKSb/9KgZADYelHtbBc8TZBW8umW6MJ
MYKamC9m3lsFOVbvT158ZkhQt8Xtf9JXaVxEssmYqnZh2wE8pz9g/n4GXEAmuM9d1wgIuL+PxNlE
1FVZG6NxjvZUdZ9bWTCs1lk1Frdc4g+3z/M/7O9VFmcSsa5IZNJwIPlEw+kdIyEZguTRCmTnN2Aa
d73v5mS8RcxL02gFUrH4mB4VhhV/Roz7pp3nA7nUWusPuZ95LehCQhH9w/8wjdejcqaxAAlQiito
CuM5ZPx8cbBITu8MHpginfQ9/TB/uX27u5nn5ricXbSTqo5WhON2XeIqZe9axdN/k8CFs66JqgW5
Lc5klF6vAJBpEo2XiQ7BvukmKVnBmIrRZcSskiAtUXWnbH/cPsT+I+v1nvh15Izk2aolUPjsk/kw
e9ZJudPxpkRBHI+d4ggyo6/WGeDzQnO+npFl2fNGMu89qJVFC8X9kTB/hA85lr+wWIt5XNHEuUj7
bM5zRFNC24LlsiScvc7RO0zNJe7yMHgxmnT24zqJaQMFn46v5QK6Ry4VGTIZihwbvpEiR/lmwcKl
MD8lpTN8Fj0gr3vz7EaBqsJaZmwZkNPIOG9yYuX4lgso35sPCWZQvsi50z+ZhzKIAxAl+lNQHRkH
8i8rBrB/G6LPJPCgu4F+8yM4nZ0Gqylphx9B49iN0CEtuuNCLX/pAdqVCUbk90vmr9L4J1jbqVXZ
lIi5vYd1RfCHvKwv8Y/xaAG0DJRuhZu5CQps+Yc4cRPEfRX4DCyHE2Xzu5978zs4ZU7nAli0Ok5d
mB54AB3ajq7AUvdeKBp6EWAzwCCJbnIXGxNSy2WHbkTnm9+1wAzWQ+aqD9URb00nPomaAHsn2ojj
k1KzN2u7tBfUuCpAtaL9Z9Vq8N+OxCcQbRcVtKh7GqwPbDGA9ZSVwjHfdTASDKj9FIFq7Z8J2RLQ
CAmD5HzrTzM9bsAglxqBrnwi1Ve9/Hj7QOpe+gBGK8BKA/gHZU7OAgspxXCAXRvBcCLvlUB6sQMN
7zjs1YyO9DO7w0ic7WIG5Q5jcfB06FmdurN8No/TWdi92jPE7W/h9KXS4inPR3TlOj/BhaIUAVZP
45gcR4B2zi4JRr951LEzJSzz7rr2jWiDNQw3cUv7P9KubMdxHNl+kQDty6tW22nnnlmZ9SLUqn2j
dn39Pcye6ZRpjVndt4FBNTDoClMMBoMRJ85RC6UBQ7GJQKT4tLtae9C9hrIUtwRDzxX7qltbYs6d
0olVmI5omb3hFX0sYeoItuGjvOs5L4qt7HNtiLlD5LpKasmkdWVyTLtTod43wsN179nM5dc2GPec
cRObdYQjJ0LdGgIwtz34nL7GmNqLqQ66eRN74xe1cnlaLJvdkbVhem5W+xWF8zI3KtH98Gv/GyTe
OIflbgbZsYemwG/RL/Eg7N6NPW9G5yM8X9s+JimV+rmqLH3CuNmhaXBbGTfCnewUSA8zp3mDIB8g
Yvboll701D5RKivOF6e7ds0+k5cWkjj0Uynqfrqns0ETBG+MILSBSkMZnZcFcw6kzqSkyrT0daw2
oa9A9qzsf43L4lpZkFXQNG54I1eboU7Hu8wC/7yqKsyXjWq5LsWsgL9OhaNI+zBvbM7H2z57nyaY
jyeMkyoMKaK3eDAPKojfE7z94l17x5fOuAQ5IrWBWLAJ1gDwQ2Ow6dxDY/CUpJKx6L6st4e+7SK7
jqtmJ4flXtMwlClUL2OJ7hVoLmWj9RfMZ19f7eb3NFQwolgg+JBYLABSSCEDe4PpT6S9q7LKlsaE
E2K2F2lBKgA0zsBtszmjqEUKcKkFhIpBW2J9p5XkmTIPfx9tni9utgJAdo5pDkBhADpgjnzT6Uk2
9rKB22H02tvpuT0Zj0oQ74bMLr0EZdbr349rkNnBMGunOmxgMA7JTk8B+JwfY6m1J/V1MEUnzE4Q
YTPSe6LdSNVik/7E+QH07mXPOv20wFZAmPKCLWUBxiyOpQXZ8Yfqp+60geAtz8UhdOW9hpZnfJi+
dpnNR/9sxte1aebyACyHyBAtoFnqCMBg7HRHBU+sDJUhOpOX32oOBbDwvvklNwhOzdouc6Esei3V
w4zes7aIh1kEC7ljjl38owAczU6Sxp0n9SmWl/e5XxKnxVRNG8l3ZVS+F1Ulemph5XakRFBhrZ5k
a3g15PQwjIBNKG2RPJRTJuwSS1giwFQivBEHnec0vD1jvDQtBfA6KKgaUnZZ8zV56E/NiRKtDajO
EoiCQLvnVDvjd15isXXcVRNoNAxbAT/MktAYZSVkWYEdk40O86moktpN+o3jkVu3z8oIS0JjTJEe
my2OhIgRHXrtJqfW1zDvV7jQW/euW9tKTTXAhHEVAJp8QRcCzSMhqQ0R0bqtMDZAVRqcuPY1jbdn
1KnYcwayUjA1ArtJRWDPQ7UOUO/cQ3AI1ezRE+zYaRrUJFU7g1hf4vY33PI5zSavGWScpIvHZjI6
fEYteYlLzVXCgwIQNAnvaxlc+6NlN8Jiz7gzrn9RiYasa4aZkCbNVkYRjWAdx7EOX+OffVAEEBHf
z5VNN7HMbIu7j/LWmVh/X+baBZmNMCYQifOtXedOePo55ZN1g+HDbl89DN9pgWH2FRRh56O6M990
W95T5qscQb34EvlxcP0rbJ0U6HYagFJCJgg34/l2t0ufxGoqIbaFnSdGotOPOudDfxwE9kOvbTBL
TiJzzuYFYSDfm4HmK5ljfE/dGeDN9rYNBpAxA3HoLS9Q4b6bXYKma3mSbaADnPqArBGEmrz3/mZI
xwgmWJdUVZchmXe+7Kg2hiKi1b98j4n53AdcjxbA6y898IjjsfppzXa+U78nLq+TtfVMAHJVxuuS
ogQvx3EEopA+qVMM0wMoVT4Ld5Irv0g73dVQbXGqAY1nwHYD3po38ldQNlgaWKJRXbrQ2konKRo6
dUqDamzuJGtwak3aL4MeDJG4B6HvPw9Y0NcCPBe3NZTm2GwoSVFDwZQAzKEUX6VQn1LE+g4AH6eV
eROuW3UkcF8b4IqQRaD6WbFW5IudmoLnwzen+G0WdPDodGFxkMah9nrRgFSb6qmhhq6VdlhMXfAg
QWTYdWoVzhBJ0yFGVmjW8QE0Rt+TSsek1OLIoS7c1rngS3N8Z0JLNIcczj8+fGc/mz0Ymh5abUNS
jLoZz3FVfwPR2D9PfM9MMK8WU8uF3rKEOCihAGBWzyGP+2QrMzyzQAPe6vWJcZNMaxf4FW29D/fl
XY8meGd3HqjHH+UbiYdp3Gq8nBlkKiOZ0YSWThJQqILiX3ZoAKUoGA2Nz+KOR/O/ce+ujbHgxhzM
GqSixqK6tRVjXxoHCTRUhcEbPto6npqEjr6BkESnkM4/41KD8SRR4iwou9FWwt5uyeiZ5AEAHK/l
Uaxs1dTB8/Rpjbl0zcwa5lpY6DeEIDBmYGgDfXASBB8EYMo7rf0LMNGZSeamQVJRS2EWpgEqbNCm
+pak79dP06ZjrBfFHKdRFgezMJq/FkXu69LW9+BF2U+BcK/y8UMbmdLZgpijJSZ5UotzmwbyQw/t
NArwrm+GA+UlTz2wp3JO8vaeAc4OznULPL3sHD9gkdVUFHkO9tQPfLn8Ap0pB5BbVxywZfKOP9hB
94S5uSEK97dJdqy/HwgRsiJPgmR8HMqbWci90VB3nH3bOmNrK8xlDIz+kk/U9SmAIn1PbsEugeEA
6Ta3p9+IIk73Iri8xIe3NOZRlwoxpHKTMgv6fFf2rZ3m+zLljany9owtWbdVajZTleYfwZHSXVXx
IXv5kdtCUB9wwNNfXEjBpluu9ow52kTLkc6FBT0FYJj+i81UfFdtyQkhdnPDR7hufEkDiF0dcCQL
r62PXGt1AZiFJI1VBMLwNE8dSQaPnaQ7oFp0rrvJRqYKM1RPCQKTOOZM/ChkvRegTg6MS3pMivtu
4UXgLQOWhZEJJGVQdmH3am5BW5dCnSQQE9MTkl2ocgWaN946UHK10MHAWCvGJhhPJzqaQGh5JYHV
Rs3BiqbxQIyJOEs838V64cda9dz2yWs8VppdSfHI+YZb/nj2AxivLyA0tlSlhjUekHcmtuzRNpRq
t/hXaL6U3r8rn5zZpA678o/EAAUsEI9pkLzm+9lLdtlBTF3x53ynPIYl7u3kZ30Q9mXpZCUntGy5
5vp7M2chKRtxsiQzCbq284TlTklrd+FdbFtNeEzB4LGM2R84EOuZmjGETdnHKYgEyL6ubfFXatrF
ZPcqSoC6TbWcZ9mrahc0QDPEZkLv+snY2tWzH8BcfEORN5MahVBY+Fp8g0SwBz12YOBat4+Br6YE
+jwGuo1s5cwic/eBiLYvohKHMY1vLes9TT2ivQixbi9V5nNWt2lLklE8xsifYbG1W7xp4rakPgv8
6FvzbTlCikPN7dJNfcMZIT4iOeYQtHs+N8pWg4NSr4gWZqUx08zOz5ChNMpcH5OAjqL/MEKhCbIU
Op19Gos7TSF2BwVMR9BHV8v6IFmkfVIEldXtjBY4IKV8E5CtHq1GcTMivWdDCn8w9AP4bjmd9A1H
X/9QNk1NwNxIEkVPAm2Wgx59u2iCTCGPlpJm1kw6cGaFCV+V2vZhPYFYXw1ovUvwlIDSg/GgYhuB
+MwME6SgylNkYNSDmfwmVirUgHhviI2M48wCE5ImzNz32oIrSy90u6rbhxo0EqYU2lbBG6/8UHq6
9tGYGDSF0PASNBVyMiC/8aNpQosqlqOT1AHEqkd5YQt5VGLes7kdu+KL2tdulssKQnJ4EKz4xwCC
aydcmgHj2sMhMUCWr2qlg8aX0/doCSftwYgs0wWzCB1NfmnV0lPq0clJbtiNXkC9g4z+Yiru0gBJ
Aq5SuZV3ednclar6GEe6F4pS5aIKhAfx+DTIhldo5Pf1Q7xR9Tr74MzlXbVdO04SmJM6CyVp65RA
0cmEIKra3ScxYmP5dt3edkhE54yWOpAysCBpYlik6xoBF11QvJZgyaTuarxEe+OBsueYtzzSwC34
DoYtqdSXDC1P/HF+zYnhklSUEsHXH+K9jBiMYAjg0LBrffNu8UKfiqGGsa0c0BC+pRSdudPxnkCb
jr36EczRycyiLKwSywbK/g5E2VOCAiOVU8ELIXdG8CgeQ0zbCiAN5aUWmyFoZZo5U8UilUUOPky/
fOtc/UDRIMptuDtCpdjPMXDzk8fhuXUvgDjFoB0hwGrYIr+VS4naNQBgFiKy20l4qOfIzYroFIEU
kjdgQD8ce4pXxthif1WZoH5sYSzd61CLmXYU/agdMOfjlA63sb11XNbWGF+S5aWS9QzWuh/d+3iI
79tbxVcgXwkUSBEAhY2h6R73HoTXuHCCrX1c22ZcKJ+ByEihBgoxTjTSDWJPoFVITR5J9FaQX5th
3AWs9+JojXT6FRpDjQqZ83+OT6KlQAlzfqYMkR/g6s5PZAWCxK6cEPz6AyX4MFDfQJUjOtJ6uvgn
mvSXyBlqEWQ1gJJZUHJn6bylojSmzshmTNiV++RmuTGPyiG8SXyeh1xsEmOI2SRBEcHBqxiTn+B+
LPOXag4GTXQ5QZS62ZnTM1aYPSJEtjplxHIsLEc5Jof5vthHzhDwF7T56QwITqkYaQFwjQ2fkSIU
7YCBb19SyZdMR0+76At70PJXmaS/M4DZbGTvN2mvnAB65QSvC2eE9pRIp06poiEqHoynRHhW6hhv
nXy9yGxJede1r9c/5UVcpgbgi9Cawgvzovge0jbEKBWSj9q/q5azX0fSLa6R0e60h+umLhsMjC0a
XFbvrTga9MFqRNHvZzsxMJileiCPc/MvS4CpmNkG8Rel2uZHjsuuCmOZ+YzDrBVKDCZlHzTsXqsY
tiantjo99Vnpyn3tLMjc4zy669PhqVGgGDkatpk/9ujv5YvhA73htCVEla5/EGqV8eL1t1cZOFtb
Z12O8TDRn+Z0l2JUy1jAISy9C8UXs5x2Osk9UePxem161OeGs+7cFW3RmgRGxaXy8vluMXgCEjwL
TAgYWkBYKgLeQc2sdmPk58gOr3+4y9L++X6qzPnv5ZyoUYlFqEGfyfYi3tO0PwtaVxsib3Zpo5uL
eqB/6cV2IWeDbCq06C/yKCWdIJYmhICtGY9t8qpBolk0Sicij4Xw0k7gmpVmu5V+D1btJ/FrRO4G
ktlNFzpZEZ8aVQYcC2/gEmPFZWRHQ4vpIXN6x4Y8X/88m35lILVE6QuoJrYeGw9oOQnRKProLgFk
kUjqScbB88QyTygDPEiTtSo9mmaRB/qCgcDr5jeuACrX9V/z7BT7AhK/sJfwnbQcczu1bpviZCc8
4KS0tUpshgQ4ADqlmAE5jybQOqvMRvjwgWhXutGD/E5yt/yCUSUgEZLACOrFpvXurvJD0YuPA++x
dlnXhxuufwINrquAVtV1K6FwJmLSbf4d4Va1gAqv9j3GDfj+dwkLYKwxpQ1ZEsxRwoZjsLPc572T
PlOqY4rmWmZHC+JHQFf++ZOXMcrE7H7O5CatYbSLQ6e1HjXC/Ypb52r9FZngnCSiUYOIbfoA4+hO
6k/ojY52jv5BRCnc7/Nhf91DL7LY80WxRYkiXaI278PJlya/J68KqIAH5cHo9/F4o0WZfd3axXOA
scbkzLNS5UaVYX2JgRSl/rKYnS8VB3UU3RaDodeNXY4+M9aY6Ft3ZtsS4Or9htjQUmleP5wEuFfd
nkdHf5af5x+iH2FwEKCZXZzY2v6Q31JWJR4yiHdC2c5hNU5FBNIOGqWtO8smrk58HFXMBIOoGCK2
oHjAHwdahvwXkxMf30HXZfwjQkKQuSKSsm510sK4Ugp49ULkmjdlvu1FnxboPbg6/e04NyDZhYWI
zIGJRpFtYTpjGdEhFZQgC4eXGiQt3vX9vawfMOtiwh6Shj6bJ1g1nqwf/bcWTwfKaQbBoW+QvcOH
5N17/yPKfa6TiXJFE5OZYATVn950wwWPxE4Al3tdAEVNUf7/uMjGLJANc5ClSq0cCxyJn45IiBJe
WXorQcEb6G/XYGJagTHhzqJhuxA1T1QWd+YO1WzdgWsTTEybMMMRg1NXxEw6SCNnPPPq++yQBAOx
SW6nt9Yh9/KAR6nIWRibUEpiN5KUJtixJjiREnSDwnO/7WD997dj00dVHjNxBF+T3/mGZaf3Eibc
TTdB48uhc+3g9uFkE5cgLeoPqghYErA64O1kwme2VMSoEhkD1rGTfCOAMJf704jSxk8UG4Wd9gN5
GNUYiLzMyX9DRUd+CiMXfaP3IbfJLYBsHs+BNnd39ZOYGKvEZVInNX6SIgjHokVlCXSLg8Jb+uZ2
0vF9FZNZBoiqzgPMEE2S3s+4OArUSqX8NAFFzIkmWyvR8fJDGKawSrYaCcRDPIHVEHfvQZSeu+Nw
l7qmO8h7FbdvBelYlJH477Gtha2tMgdQJooZV+qMiwHn3NV6JXa7piec1sPW03Zthfl8eatnkkzk
CWLw0qHVmsiemtaR48JvzJQrU7J1MAxJRK/NBCxBZlV+s0WPCrlUJx+JJlgPPmo6KDSePmo63R/A
5jZvArxEFADLqM2PTGB1/0h90mVlC4uT3KVBipklW6um2iZtI79OHR5CmdX/GMbEMUY9qHPxRhlH
8yFrjWAsNZDmROE9x50u2sg4qwaodcH9AYb0C8G90cjQHJDxk7o3QCUc0J+az9VR97tfvPR/w3Et
aFWgkmWhOHNR0MpEJRvDuMUcg1YfS7X3ZhQC9eXX9QVtOOqZFeag11ZX5Uoiyj4ZBD8H2Z/Q86B2
W9erBZYDFC5BfXOZqLRqW3el1c94REg+kjW//k68BXN0JIhcXjtu6+WMgjT6hgZKgZcxxUyGsS2b
ScYjQnQ0Ci7FnD4grdOr7NJXC68euPkFP+2xqbZQFcQECG/2MxK6s4T6vhW71zfpcr4FB2C1JoO5
IeJCRTRusaZ030KU63u4H8BT3g6gnKEoXY61Tc9brYjxibYYRBWcWjKu9tmTnjEAOYMczaNT0NZh
fIpRNL4r+VQHG6+Is0Uy+SxaqLNGQpilIwsWRsrwntgVh25HlZC6QNgbgenz0+itot2ZXbrBqyhj
ycBpihk28C+5q8SrO1uoDgZ4bdPb8rb0xh2AC2q547LCbQQTWFZRdzWggAy1j3PLGpHRnmyw4uiW
EtCH+94P3yr/DwhZ6ZYxlZ0zS8x9NEjVNGUiLMGBbjMDT1DLocR74rEFjNPj3euX3fsPh/1cGXMz
kcaYM0VdZrhQet97o2N6E+5CewyiQ6vY5s/4SYWYmAYGGze7s/Y82uiNm3G9XjZPLIawB1hknMH/
AJnNpHc68aTHihOpnOrydnD73EM2XSStMufA0M3+1Nv1vvBMwdbv4y+jT74Np/QkcSEvvKUxp3OR
IZ2UEyzNPOnB7GU3ZYnB75rYyy3q2764S0/Kvgcod389LFx2Wc/3lC1J6nLRRLICH6JhXDwpPklc
dXJSipm1x5fJpiy7i5PdT99i4xadq/DGxLgmt0W3HZ7+9i2VOa+CorSSWYK0oB4IsuRSP6VG/dy3
DScv33rdYxyd3iJAjFmAopwfz64TQz3VsbWtR2VgEs8wnweM9lZoYyme+V1G6WZvHZNX/aW94RGv
bq1yZZzFf2aGhvukU2Yf8PeevMQQ7Rl5dezN0Lc2wtwrBRDOJEee6ldwH0j95SgyKjfNCxj5MOgu
Oc191uOG4dZN6N/LhqO1XcaHs7GaLGXUZLDxk312oKB1ggHY/MCf19y6VdammFulm6WRWPWMSCCM
v4zJOBKhuA0j4abpjJ9Rwut4bGUDa3OMc06VJBCDYGXQT7SLrvN1PeHNY25FAEVCPmzpoPnEJMu5
X6p51Ofpgl0ToaIgetBgF+24BP/aX3RZQ1BhkDh0hvfrAWAzs1rbpb9rdVFqpZlWGkhUPnj3VJAz
WCL4VA14iuJMJ7WzDU7I2fyYq4Uy96MFnshwLEQ0JmdtX6tjEM8JZ1E8E8zFGKINpXUKvajC7oYo
O8iC81o5NEywzg4QG1hlgIlBr5M5ZPFgxlZR1YtfpAfDnjHvpr+gTnkYg9TXXRWiF4lTlVBxJ4c/
YJTYuvnX1pmjZtbmPKPAsEAEwid75Wa40V3zKXqOH6mSJzd35JljjtsCRDLoyYvlow2f7ZadAaQa
LXND5MnhFe62YiS61iIm9SF+hRfZuUMq2pwnmj4NvtnEtjb91KSTYPGQdx+koBf7t7LCuEicKXka
58MC0ZLFX1zpufwhY2o/L8FTR8cA8tkJJodKMTZGwK8WbrV2oepERXEUjNBf6DqNOTpMZFAHsAUk
OwHMB5icus9dJQWyCBBI4yulfNGmQ6YHZcB73Wwe+rV1xn+A4oWmRtYuKHHPjUNBywKE3cF2aGJI
cArmXToF1+PM5nlZrZdxoWnJ1Rq69oMfq9NxWpbSnqpWPixae5AKIXcwP3BqUrAyFLXAI1TfakEB
TA9APcWdXpaLRGnUIdnSLX7e7FuoXAh2lNLZAdAhReEORExBXf9BSXgrpMODYVDXNDpqf+7JS0RU
IUlq5MggugGvhp2jcDtqyJRFXlazdWjWppgNFYvOGBoyjX6SRvsoxDA9KXdSmvpD/rLMYPXv432e
9n6h5bvQeJeju1hK3bYa7XLgCQ1s/hYNNSVJ0zAAy+KLx0jI9U6aF7+TflflU90a9sBD/m+5E+Y9
aZHRkDGfyASJOo5SFbCPxZeDMKjBliYFzb4LeHfV5lJWZpgoUbdWHmF2EVFCE51x+rYkmbvwaJI2
CwHrxdDFrq7gkUzxkKtYTA+iMuW43Ei3uo0m04kPC+IsiKUiAiFaDYLhCM0fObo12qcm+goaBF4u
c5EJglifSo0pGDDB3Ac7q0oRIjWpFQXBjc4TdrI37KQHClvMQfjAq95dHDPGGpOd5WJTFXqlKQhm
3X75SR/8gPftpGpnul3sIK138mn/BxySFy99xjD92Kt96+QhixY0YjD0/BdLEN4RgeSlB94FfLFr
jCEmRysUMzKUFIZ0rbGJELpZK6B4z/mQvO/InCm9XOo+U8XF1wBfLrPGlhbVBvDJFVOeg/AWxJwr
AXSUmpr3FBMwucM+OSS/elTwKZi39IqnyNUfl59ktK/fQfRvPbvzPz4jrT3DMRGUmXjcW6le54uE
z5hDuaOZrWcrjRI07VG3kMzxJhMl25RG/7rV7c/6aZUJzSEkbNqZqIo/640tm4Kr5a5q+mXR768b
ush6meUxV+ygJgPSaSyPkGKXhJOXl7ysd3MtKrou1ocWJYvri4WozTAWCuTIW0lczLm6yx4SaE76
Jf2tS7YKTCF48zPw+z5eX9tlxkIX92mZxQsLUhSHqQFwEHHVg/Cmgo/8h2p3rwIgw3/QPKa+fuEq
K3OMqzRG3xflpCv+COZEWt4GYEV/Bpgx8gxHgaheoKHCFqt2nIIQ+/paN/dxZZtxmLTC6YgV7GMq
QEMqcUrCo1baPH46qK41AG+AMWBOOom6NpqgRuRLQ+bMwNNpspOGPIg3zwpzyLMuhWp0iEMu7Iyn
wRXetF10GOx6R+UfxaO+45d91U0HXa2MuUonuY2z3lQXvxKGEgJ2shcbnQfV0b3R7awl3QkETBnW
fdqoflwkO1HIn4CLdWNldhX5lPWVDZjLMpWeueB5Iy32JGuORG6taTxm+G/j+nsZfllIbxeqr87v
Ylb6mfRc67+rFjNUhWJ3VuokYmTnQBLn0Uuvx3bcBPPylA8YTQEFi9pAFld3ckTW647DWTxbH12K
vgQBto6oKmcnrS/vyJI9WjIY3nOJEwl4ppjzUSeLDoAxWsmm2NuKFNtZFrlG/70uv19f07YTQWQd
iDX0e1kwjlYnYRjVFlAckTsnP8PpXs14j8HLBAzBBVqhdNAED0787/wi13o1lLNSAVosB3N3AWJI
7Rb6UaKPe5CLL7pIXRljzLHQUgLyjhIroumKctPtaM6QH3iUTZtmNBB7iTQJvxAXIqGVYRIP2GFj
wJDQL4I54igfQBSA+SWQpSrKLpV4E/X0hmGjpraySb1mlRDl7Uj6MpxE4NvVQ3YDUjN7vqepLHqc
O8HlMbBsXgqgbwKqHtt3OWHcDanWaxBs9MNf+R7DQT+yA9Q/HdDafgDFuFMCW7fC2h6TaUIhuQ3h
+qK/gA5MEzt7mu4Fofe07j3pODnSti3I2KJAIKPRykSyrFFwn/cpctlEIZgkm05zkrzgWg7ELvX7
suIEj61bRzP+tseqf2JeYIC8ZiX5iGtR95LlpX39JG+fspUFJmZ0aATOUpEBR/+Pnzn/wzM+V8Pc
oRZZsCDwMP0H1tCKdFTFUU6UBEn8E1jDxufDoBryIogVYrPYJw/pBDNVO7h+qkM423juCk52flkx
ktEdWVlgnC81LCgwibjaZtCh0opV/kb/VD0J7xy5c7K94iT5H5Qxtj7mmWUao1fHurdyrWljBPv+
YAaCjeGHPZ2+C1Ec+xOYzWX3jVkpE0ZQqtGJOiNx0O6yR8pcQVGgIwQgMWXxLzpPjDUm+Kvi2NRt
pmGyYKxTpxCzzFbD/qeoJpwTdjmSw1hiIr9QzlQbdMB3VN/KpLDT6gcZg9Z47yM/EyTHyr/My8Cx
ynNMJo7o9bykCYHRGTQxhXEUyTvnXF+1oIkifSav3EPNw3Aqe7i+/CDcdffSLjppno7bk042Ff4f
QMrp6WXumU+HhEUmkmg95qYxQAEHAacejoLd/KKkC1YwBeWJ1yK97Kd9bJuqfOjxKheYHRNDCYNq
4Au2XndM3zIPbAThT+ubaqs/LDw/ul8gsCWCzWPh2gqYWOanYSaIDXGYJ9Bco3Uh8LwdG6dwzGO1
/5O60MZtc2aKeTuSeUy1vAFYFnq5gVIvAfr8zmhCGZL0gZH/vO4yG0ndmTXqUSuPydRZkhNgJkEn
KbsldIjsSKgDfZg03p2zkaeeWWJCVx6bpDZKhJL0KNzN4k4yIX/TBgW6MyUY6RpH+t2DyQKqANza
4f8IY5/bx4QxzNmaoaDDNlV0ML+leCcbp/FIHmQoKPFyoe1PSm9X6WN+lznm0mzo5VgiNTHlyEn7
3C6yh6X4dn3f/seS/rbCvsKb3pSGBk11EFTTwl7zNQQbd3Uc9wQjjLyDR8Ph5Sn/NMac8nYUwT+l
Ia6Is+JBNqEfT1r6lAq1k8q/2vzu+tq2o9inNeawhZnY971kIpckulvPcZBMv/5/Fpgz1nSJOqcm
4KNxCK48qbPzYg6um+B4gcIcrHqMwyruUZ+JROmuagZMKxhOwtsY3qdiDpVcyRjTyuBrevZkFA95
z8X3Um+9tvXM0dGMHpMuEixYT4Jlg8xzedfuqMZm5XQ7UgArrUfuEFPeW0/cQczJer7+Ibc9HbSS
gEtbuNIsJitIZ30RCUY0fKgk/0V2YB6FF8D0qBJDUHFeTptfdGWNyQwUSucNyC9Ob/lT0YmnaAXn
wc6zwMSHuDOsDFKXeLqIsWtMxePQRm+cb3bdBsS9zsM6pDRFotFMavCRpb5KuLFQNXP1p2oPAs6v
/KDH2SWJTQSEVqzSNMGhVYNktzSH1AXh5xttYlYNZinJ4F1fIm+FTJAQAMxOhIFG2fmlLGNbzHnf
cOMJDeTgf/0OA87n31BYRlUCDAQn+Hb8ln3I2VK1iDgCC3/yB9nvdnK/MkiXvLqLc+goTVYCg+ik
PZT3rVM50JN9y2+qY7yDHgdPkfgS/03TqZVBJnpInWi2jQmD+RFv2VPuW954Hx0HcH+DH+F76ERf
rm/aZlBcGWSCCQZzJugEGajmaJjtb9V9VS6+pXNg+zwrTMCoetnqQ4UGxRA0LOGrKDzkBscGz/2Y
MFH0clqHNPCqevdqRu0zFN13/7+PxcSJbCjSWRZwosh0a4aZM85PYfx83YZCb+6L8P65IywMbpGS
lLSFhSDR9r8IZnDq8CgOia2aIJmE/GYl21CmcaFKZ8fL7ZQ/yPWrGleuDm3OJWvvFCI5xWg9qpn8
iu11M2tnybswKr5r6vxlicTbohFccAI7fVW4ak5201jbyqDy0svN0wqyFHR3QJYLdvTzw4MBBpN0
6AH6lmR3lU2eQaKFTkH+PcGLtVs8vvDK9qNgZZIJQQ14h6VxMdBdB8u2iiQs3Oc3VkA1SXgilZvJ
88oUE4v63DSRVKIs2gjVg57/7GtyMMevPZk4Trdd21hZYoJQUZqkmmbctsTtgSku8gOVhW9PFhRX
LMM9mpYNImt0XP5V2rwyzASj0RJTZWzpSI+EXk4Y+a1ouabKScu2X/4rh2f8RGnH0lwg6PHRKe5P
GaBFg6f66YFHasqJEB8X5iqaIwCpQBMIuD6sL7oATwTp+vXDy4lzH/fJyoKqTEqk1AjfVYNuWGeC
LeWQja/XjWx63up7Mf4gJ3MUWzG2BRxXd2of3WKO4gj+6OOimd+um9o+UCtbjAvI2pI1CSQCcAHK
v0HqBak/QiD7qqGUJvLmnHkLo///6uvFwmQqXYHivzHeWM1kZ0qw9N8ri1ts5W0Tcx1Jkd5PE3Qu
fCvzx9f+ARqGX6zZFX51vyevflx+4b2W2iNvffQGuhbZmRtKkMe+1kNsXNfUXpZO9mh1dmy9TzUU
zfLOW/LEub5/dCHXLDIXVhEX3dzKWGg597c96GC7en4a0MVXSP1LA33EdXM8d/kYkljt4Cg3IlhC
sIOAcKsH8ZS6gtNCmzjId3yY4PbiVHAYihCKuCCLiBqraTWV0Nqk5s2kh5TCU9on4NxcbGvkkVBu
b96nNcY5izoFMKKlrxDjySAnI3uuUtUum6cu3wkgu+V8SXpTXe6cKaGorQCMz466m+nYqfGMPjdG
OP562wkOGq7QhEMdD+MrvJ3bPhKf9pig0pRSJU16+1k1BM6zcuQSlcMRxWzQIv8CLwqPQm47In9a
pb9q5S+krgDMyGRgZ+tiV1RfNL3idIq2t+3TArNtoaL/Bx3UjbHsdLX2qnb6bZlqHSZjjFMvt6m9
qAPnTuN9TSbALKZVD/oEWIveVXtrBA1SJJ8SwnkYbx83lZKFYlhUuRgmDqOkj4oW0KfVcZNAiezn
O3H3r7KBT2Ps1F+flknVmTgAY9q5zZKKdmtVd5NecnZs89ut7DDpQCaoWgMMLq43ESMaxVs1fJkm
HgzzkkaXPrRWVphMMctCyBcJgMzQSRfo5wXQBvlSP4FkBgPnIFNEdopC1HzT7/RHztHejFsr00zm
iOnsRCcFelX9gaKrx8f6x4Q/FZeyHZkYc8TwH3pVdfCPR9yZNTNnfE7GoZHrj2vvcZ5uSXMj9A+c
xdHduYhbq8UxJ1oY5FGWCpxotNTVg/XxRv/PDcB3ye0DoIFCTbJE3QTV2Xn8aJe8K7oIB6DJ3e64
smbivuHFyM1gtTLGfL4iXMoc0ARkDUJhLwlIeub361+PZ4H5eEWNGKw0sKAu0AEFK7hs8TKC7arQ
ahVMQJxUPUohJUD7h+kzsA43VG8JIkSKk3qlwwsaH4+8C38AwtsCxhwYbHZggYwqKBd7JJDSXfQt
vqfif3PkqN/IM1BjfuJgVCJ248VOaIEjcw3UH7hDNZdjbdTxVz+CSbxEWRn6HAQrvnADEAv4ccKv
oI1zqX5I7OffQ18zwLcEOgbb9OWbnquvuhnSVvaZNExKUP3oI9hXE2K3oulYbWnHA+fscaywKrxR
YuUlIQhpYnif6osTtXdZbrnXXXTbfz4fhewTJylU8AtjV1HHNAPUnAPlUX3OjhPo3Mfd/M+x+3Tr
VuaYQ6cnfRp2FWKWGpizrTdOdWgnaMo5kBxAnJQzJy3s/yPtypbb1pXtF7GK8/DKUZRky0NsJ3lh
xUnMeZ759XdBOTemIW4hO7vKb65SE0Cju9HDWqVkVsxWJHIRLjR3JZm6jJjpmWoDWVs3Qfdrs2Aw
o0y/9PXij1NdMsK9zShlJYu6lPBDYTeR4neWHlMxgTLuOPnRCNGRoTzy7dv1M9xUlJU0Kjop46Wf
ZXSnuzl328yzKUZeLnaMJW3aspUQ6s4Z5TwkGGWBNoLvq40zUwQV1/V1sE6IulZxIkmiVOM9NUq9
U3aF3aAdkddjM54ixmoYouiHDWpHjZjqWA2ypbuJr82pvZHV4cT1rMcp43DOtNGrkLjWY1UaJRhM
OQFPauCJeWunrBhrMwR5PxyR0oBBXoZxrLBzPGiDUQM2QwWUy8surPYBx2zt2IwJCP0Z4AM3xrmm
KckjvlL+zktvn9S7MPFjSCAtUVnGwFt3DS1AQ9+jIXNW16I+oLHSSZeTU2fb9C6Kij7QUdrzXYq+
AOFxfKuQ3mw93e92A3AG4FCDz2Bi2LGKYdslCR3YtYaKGTmgUVPrK7gc80NIcar3KrKBNSG1w/xI
8TzbJao6LAe+uZ0rcdQ1Vvko6jiSbNKWyG7nOyW/EcT7UZAZd3nbr6wEUZdZDIJWKYm9iPzxPOJb
oqOj/W54pWv4rOTt5iUDOJIAeFwyZkjZ9jmeglbmsSojq9E9hSx53gfgfhwF97qJIl994URWgsj2
rm6zPgZjWZeo+jUJdxMFgAY0BvRO95Wo2NGgxFajc4+hrPjAcFEYrpq1SEpTcgO4YTUx85rkcOny
0MONae3D9QVumvnVAin9yBo9RoEMnitIBtuQvhoTy5Fs18RWIijNkPt8GkVie4Gpga5gECcUbu4B
IyA2y+BMH9a+soZAGXtnUNXaJVEDIU2wdyp4VRqx8EVlvmuiz9c3b7t76n1pBrGcK/VIwVOZLP15
aUZm5c/NETQ5EWZsA3uwhre4B8Er5sJuWDNTjFMzKCNZznkkhaRrK0fb/dS+tRxD9/7BTP2+YXTL
Z6FF+TiEUPwWJMaqtezi0pJBnUz6IpsnTjJZ0DJE0a7cNJqkOo8HvRpzXGlhqZwpLE0gwJjzfEgU
wxQAE7sU3//m8AhcBoal4Nvo+pZcDcIQkF516aR9nvzmVD0mdndYHkhgilm04mu0D5mUnpuaaQA2
XFIIhg+NSYaJS7EI0f3j5upkpeqOlwsLCsRY26bLfpdC67+c1dWk6BEZT/k4dcn2MJsmciWKugPI
Rge1UWJB/B7ddTvOETzOY9cGNx3ZSgyl8opUNPJEsEOH6n4IX+vsuw7uwyRhRYrb5bqVIDoq0Hkt
42KoRato033EdSjHcn1tKWMhOllZAo+oNwazk3POQg/jS1H0haUO0ltY5T/iYKnsKJoSv0bEZPFB
WpnDOLEAyjbjP3BVgThAVTUQw360O00+VXXQYf6hT4fSXgLFqQO5AGBIc1vJQm9qQcNosdne/neJ
lJ9YhkCb+glFvqSZP2PuKrLAcnrTRMYpCufXv9Led2GUx0jlhed0AQ3u/76ZftOSvu8kPTPM8WmM
egfsXIAz4xTBUwuVsXWb6QuUATDiA3YoRadBAYMpBvhvBhnJsQejGdh7kYkPLHHyxC/jaP6cgIwm
ocSt+XXtdaPVTawv2DI66y+gwpgAgcSQkoIZtxsw2dh6kS307vyl22d42LmlO+4axaqZyYYtPV3L
pfS01BbNAEEecf2gL453xWnaBUeAv8SyGQOFBYbioCWe+sLGs9xSWBFJRcC/IE98QSk8Cd0Q8ASO
PlBBRqH0vRlJ8SPX1mhNl9XeZKgssQq0+1qLI3q2igTKahYM8N2QlZLOBTD6EHQpAMx4oj2hzsTE
lNoMq9YSyZmvJBrhgKQdmCEAZusT4MDFjjVTMCPgpCXlHcFmYdNCbwY8a6GUIk28loh1iyfTuC+f
JbewY8JQYRlAdX+WIgtjudDjWjP7Yse5/3GLKWUKslmvwhGyO5e8MDIEkcGRaBHhaArt/IUhb8s0
rNdKm7x8jJY5Q9/GaPWOgbAu3mu3BhjW4d9AbbpTSwe0WteFbjnTtUzK8ok5V0Uaye6CYsRLI8FC
xyEgyzyxGNwpSW2CaN3lLOSu6yvFiPNHVUoGcD4bE1aqhoBnKaMihwdJ3q4vjaE7F6DBYxw1Q9fg
ihCQxrY159ZMM2CUcU4L1icNWOiPxmJ1XuWxXvrb5u//bYHIU7FDODQgqp9ggEfNXtJT38G5jyw4
jesGB1bv4ybOaE5REXHhATx+nppj/kOaLGVhvTi2Ler7Uig70/d1y7fErCVoA30mtz5VzLixCNay
as+uBoSf/kjAi9i4oSzZlMXJjKIbcvQTu9lY2jPQnAOxRg+bavcoaif2dXVhnRllaYpBqiqB4Dnr
QO+s0gbDGke+8q4L2cxavN83oOR+PLQ8DKSmIbwYhKSwAm07Gjan3DnDP3mBzqxBsbaQsin8nERJ
niHHP6ExcMwmO2wA356nbi1niqlqDQvdbTOcXa+Qsij9KFRjdvaDN40InjcUs4tP5Ika2aKfYyL8
NL3NPejQARPeMrwi4wzpVkjwjMYgqofC6O1zgxkY9JhLrBNkyaCeH2XWLJWmIjAlJ5h0VvMlvu8O
nRl/0l3ODz/XhRmfWPPHm4XL1a6e9WrlfDEq0i7AGQCfTpDanSaZswxg2wQceinYZyrQDYyemIJB
b5jsRv3E0Fpij/852BDpGs7SZUYZjrBn3dQGVp2nVi4oX3lO3KldOluJ1IPFSZEDq18UO45lViPU
pqkTeBFPDx3hLI010vVN0wHzhxghMJCUVekI8gBaofZ7mlUMi7fpm8DtIxkYY8eLmbqh44QGkJQ0
MXYR7y3Krm1F//p2bkoApRbmsYC2JNJod62eCujCwIOvk5/LuDNnsIf9NwmU/wFRWY98CiRgYOpz
w4ORDAgZ3/6bDMr95FIQSEKJjNcSKugf3kWLyIhNNnNCSJn/3iiykSul17myBqs2rhq3W1zekXag
Xa8cEoG1frYPAouJfsQ6GsrjyEa8GEEC8zy4QEv/RIg1tAf5BB+7y2CwQrt0/mYXQc0pIQqSAQXz
cYlV2Aza2MHrVFFlzdpxkFlt1dtL+i2Btolc2496FcMmdr1wDAGyoZQBq9ftH07qXQhlFFGOnJq4
xjLE+9nqQGeaW5oznwjabuKEtsxo3ReJcl0YJPldHqXgc4qRrFnCJSUPETI8B7ZW7SXeA9IftsnX
XSTp75Bow5kFznQXPMStBZwSloJu2kU890Carm1A4eGCFzqahOFdEc2aTcEhs5bf1GGUO0kn2BIX
3IZB4fcNMjmThkLjdeXZjiZW8invXugTt8ww+65u8HauVakl1Vli5qg3hx0Aa5VKqM2R0502RPdo
KqJlKJMfOaV4YnzIpoFWZEPCx+gAkqPuTR1zXR+DUOF8HoPPybiq3nfVDLQd6dMgg+3Z4LDmysiv
XmiBgi4RdD2CAoB2SylgyUG6gSyDpItomRurG4XD/dGF8fH6+liCKEMk53HN6TP8j5zmfjB0D1GR
/jD47OG6mO3EzWpB1DYmU54NRQCDNyO1mTvxXrXm58LtXsPKLQ5xjL59wC1MViabIibc7yJGcLNp
K1byqRhY4qSpaxesc56/lvXXKbu7vkDW71O+Fbx8YEUK8Pt621hiY9hdmrHuBOusqDuhpIn+v8Sh
Hz/Mz4DmzwEbH3qxH38qbrv7zkOExqqPbJZ2xdXOUXZ8LOQAzIA4OVQj37TP8aF/Kp/QgetV3+LY
JtNmmHPcXd9N8ptX1J/uMUg5lQ9bwgUXgRrH0jrdiaLBLuPaXJaksriMt6e+Gs2+i1hzZ4xNpksZ
IJJtckz4o6ggtXZcfuLi2qni/6aNImXk4xAaUoDa0O1zpDDlyBdYE4isZRA3swowVFVKpSiFb1Rm
xZb6Bs31txPSLNfPaTsRoWLcWeONDejSVhbbLCZtesRboX6c3RkuOEYtUrSbEVqEialiXmvHyhBs
KshKLrWBk6TBHA6YX5lS2dWAQchNianph3h57fnXfj5UXMZY6+aOrkRSOxrLgdIFKjyiKGSAbTH2
gGTfS2XLSjCT37nQfdLBafCAstPproYgSOMx6lFvioFJidiwtWTxENmEgGNxxsZh4zaf1e1CpC7K
omgAS/mC3CdMVbXLJPi4Au23QOv7pEdubxGen8hSU49wJiGvlLkCptUGEKM5f0IAubm/OogZdEMg
UK2UneG4MFOHCC5vDpCsy3j5Dq3P3/RJ9hk6u7nB74LoOkU0DCIXEQiE8C3zeWf+ShjfWltD5eCc
62EBVW+HkCuBVAjJh9GcpgtCujCyxH1sfMb0n7s85H5RkXHdBiEEK377hyP9vZsqdUFKJchyLQJM
U8uBE7gx+OJQcP1TxaWSVcSBJeTqQZDnV/SYn3odRGoJxhATna+cUM7fkmEMUZbrbW6aeDuLwHCo
yKdczJweiAdKLdpVyEydbsd8q32ibpgot7o2pvhmMrLYAWMe5D3BjjBMyQG6Glk94NvnAgIk1K1V
UlOi5AHPfuATEtoB1rB1Gl//ljrATLXi2QXPxZ/k/MmuX1y0lUQq2lo6TFxwCaLa6Fj46YEQe7/D
njH1bjMmWUkjN27lA/gCVLkgsRDwyNS9X3DsGbiQfgGykzIRw2tv3uCVPCrGQqU06Hsugs6FyGjK
cXJQpnEw5xBw3X9zh1eiqHAryUdhDmdghP2iIxNEPGd/05H9EcU8uaTXjo4KvsJuTlS1Twi41cc2
gL8AX0ZmQFwtjrKEQ6/rmt4SADTtEQByQ/J5DNzrG0j2h14NOE0Aum2AzPgC9a8MszIoB7RWqnw/
W1xXgjJmqPCS4V80aSzQKgJ2wesiN6/bWialHnJeZf1SIAMhnFT0vqNyetIAClOcOQxDm9XztRUi
oNVdFhXU0GWVzkVJfCVEhgo/2glvXORpXABMdREVU69U37IaCGg5q9Vn6wLICIXRpg1mjgssvlaU
SjnQ4FmW4VGYa6CFniSJFXORbbo4unchNABfLOU1z1WIx0Xha4wRAb3e5/zNvHxnHNeWwq8Wo1Be
q0ccMsAVY//qjwMlfzJRtamPoNrBHy8DGZK6z2mUJpVawlSBYc+pl+m+50PD5Jq4MpXAOFRC2TrX
17d1VgqCHVBrAz0DR/bROOqalqHrkFiQ5VZRnnIOfN4/rou4sL9wLCLe75j3l5EFo/OtQJPVYy5X
FFfLyn6vcALq2A3U4rqUy/mtsxgwB+iYkBQQOX1cSaoNA2CAudjrZ1NurNJRPc2tn5BFDxJz2EUv
wal6KPaqm9ts/tKLbaSEU5daUwCiXSdh4oXTYi7RsZsR3NQFa40XSn8WY/DA2QFsFE8DFg2ipKHn
XI+9rASUG56Eh+WYO8WjcUu48PgOHMt4Fvqslt/L4gQll9rbquPnMdK02JvcAQKH3bBfrAZBW2xH
jGE/pixqK1sNb5lk0g1AughudY59CjBXxzY7PLwsZWFdiqKgCV2RUGakVTMIx4ELUgk682HwTnbQ
t23HynnwrvgTrovLII9IVkW0Q8rAwriY5h2MFu3nSpV4iklKrq31C5MPc9lOemKBrVwmL4g0MGvg
YYNM5gXJniA32jgmWYJhQnuwCVhEc4r3A5jspfveHp6X585jVrQuoryzUEPnkS4kDzliF1ZxVxLV
SOktA5TVj3ctGj4j+3vuY44SQSxrhVs2RgFB6v/LohRUa6pF1sF74455YhbqZC/ixHgwbV3xtQhK
L6Ug6rMilmMPEAFtk7piX5kioA8YZoy1a5QLwAoR9chd7LVO4IF3RTro/rIf7fFHM5nspiYSr31w
o+SQdEzFaKhPXBIzgVO9reK0j71Y+DpEt6UomuVomLrij/HLkLwyVnfhTc/i0GEIPyCjd42K6URd
SbkmhLju82DXtxnwX+QfEugJ7dQ1fjCEXbxwPwqjCyNaJRUgLmpjL38mKl9bNfhy0EE1o2zQpCa7
nUHc3s3fyzvbtpXKz62ahQMPiZ29gFWjf5pewifRV+5DD69rh1ADtm55M+xqe3JCdKY0N+FJDM3l
LjnmLz0LpPgyL0XtAFG21fdkNS5G0TWxlz4jjYH62nKYXlNP9qe9YClWtte+xJiuZLkp1sZTL8qq
GMOigoXzqu8K+OvBCWCWXoAmD+A+EPJ6psDNu6m/7ztlavJeKpSqg0CpN1PVVPfVDzQkAEGyxSQp
SIvM3s8cNhzORWxNbS9ldTpdAjA++AY8fp/u0r3s577kRP8em5wSQ1keBVjGi6hBzFzcARoCuafI
XkCB3hhHWX8d60dRe2BcHdaGUlbISFNArxBFboH2aUWDqe8jQJ1hwtkS7kvM04HgsvH+Nd0ztVDq
cTmLwJxf8jTxyupHozxNY29FKaOyuO15V7pCmyBAks98AgOr3xRANxXAzsafSNIrQx3zX9dbPq6I
zuBPSll0Y01WtExWiAlVbbQYR7XpMN7XQ2fqszYWeaXCUc37/Fayw312mN3AVDC9zX5NXvaIUgui
LEoKeyJHxD3Ne+A8WrVXPXIP+nGwSM9v/5p9ZcaDm659tT7KmAAeRy809IZ5xg4k7w4OLLIDd9lL
1mPyBzacJY4yJdVSiq0+QlxdGF5lfErQd8M4MYZ5pLu3lXEpenHGHspe0JhnDCWncUpf258hu9n8
dSwVoQyIqAxq2mUwIAQvbIErbG8Q3loCHkP8oWVhkFzUzCkVoWyHooU1ZrPOVrHzC3cA8/hiRbs/
iDBZG0nZiyWdRJEj9pe0SJMgur3hbnWbQOIUTvOTpYoMc0/T+XRql4sTscMDoPKa2s/F0JnnXVg8
pEDGyUPjweiYbeAMS0xjCOd9JBYK8aWl4AGnePzWfKlvOAcozLM5NvaUmdjaP4B6Y8UOZ1TCVeww
tXJYlwUEj8jWV59ER0H0oKOgpYE7LtnVLm/OO9Vh3A2iipfx6G9PLlH2ZQlEoRZkSK2Cvbwnz78y
MTvNlL8kr9UOiFhObje6kzwx4cMZp0vjKxlqOCmiilvJezxygWBcdBGAH7qTdAT34ZOBnuIl3RXF
+RM45hQXw+7QT/swjLkQOJWxF6ql2cs/NBbYMWtnqWAlqPiKS4wk8fJkVxX3aVXY6BMCE43Gsm8s
SZS5MVR0JJVqFKCBUhLM2RJrqwUNQm6pfvUWH1O/uG0eUpd1PVmeXaIMT8e1SliGU4w39WATMzej
ckOIZf3JG1SL+cBlmB+JMj/1Ektg6az/36ziiXsYdqG3gAe12Y87jsUQxVIRKnKphtSIAon4jXul
t2RQcqZPqdW73D3njT7QYHcsgBuWu6c5kgJ97vJEwZbqNzcwsf6yq3bgbfpG6LxAO8e6/QzXQWcj
UVpotU7E7UedTteinUoIpjSgsw93wvgcCHfBDBaZnJmTZxhZmbI6QR8bak+cvngv+fpN8gkX3R52
00Ozk+4Nr71jY9Uxt5aKa9q8rdOmw2kKJ6KtGHzZpzfyScNALAi2HETdjHvJMHA0Z7wOsGQ1JFGA
7BGI7mHXOC1IQJnXghFt0K1iecoFgdKf1bQ5prvWC3/yJ+5GdEEa8IXV0Enu9BV/cWY4W3kpo8zH
2WghrIkUL5TLQzBjPrKND3EbOQmLCe6yePMxtpEpE6OMVaVKJJ5fTpgAfxZMgmcom1oE1kzSDaBb
DH/IsDEyZWOybtJQmz7bGIJKBiv6E1lYJHtDq9j3O5HxOjo/SK7tJ2VjjLjitCiEknRIFNaATTTl
PSIrE69byf01WTM5zWIOIMktzLYyU+Zr/gxocuUb6NJOls1NWuQ4U/Wmd4APBe4oM73hrBB04YSX
CBYd5VSb3JLQlnzR7m3BKm0Apt8JP67v/6Z6GTzotUUkaS/AqsJB5ReJJ++3SDQL/lWMQzNXX4Xl
25I8Xxe1bRBWsqijbpZeXCIS+rSO4NZ7+RsZfW4c3eyPqhtgwpHZHrHpUFYSqcOeQgFwEBPaurj5
rpBzL6uY+J+bxuBdBA1BJfPTJBUkB/cLVY8APgc2wDlJnvuR5a42zfhKGFXMynpBA8QuFKfMDCuc
NeA4Sn4vsrwUa02Ut1AyMe8BW47IGLjLnIke8n0KMvDF4o/srqTNYGq1JspNjFGRRUlLNHDKT21Z
lqZS85pZhspB1AzW242h7zrRmJU5BfBPEEk5jiv4Oj9XroJGSje86V1Uq53OK+30jgewdOwarNhm
MzG8WiY52pVgoR5mvqrJ2+rXKKa9vPI+UJNt8ZXloDb94EoUFZ6WURhkUQWtR0CFzCA/p6Y0Jo9T
CiyWshqOw9hrQEIXAYEEYLjrl5yloZT/SNIu7UPyhBTA/8j/KAU7ScL/KIOyI0GTz11AElxVUsAV
Pirlm94xFIVhOWjMiWnI8wpjDUgDKRiBNICuqzNWse1q34+JBpyomikVmxQ1q3Q29RzVcAfDTxgz
79D+bfKSxSnuwGYh2vS3K6mUCakavS9EjDpAD2dHtdL9wJuqLYPIpHS1xIz2rNz15aQDCSlWEilr
0mvC/8IyYvZJlWLyu6Nywii0W//krNoWZkAxqgdUI8+wu/Muu2H2SLGWTVmZlptjSVpwnqOV3na+
chg6E8Qx4F4mZCS48Y96vrt+FZgHTNkaYQiB00lCN8JsER6qU2JrD8bX6lto8Wb2M31hyGPYNoMy
MVkZRsjslYmX+IEHMpzIxPj1Q3lDuNAIB0r6HWiXPjcy6yGMS29QBiepo7EMtTzxjEW2hjG1Q+6J
0/81ngalR5RpSfmBEzhiuo3kKROf5tLYZT3cYFI41zfysqmSkkQZGKHXlYRXcUfA9hzdxYf6a3dc
jvo3lLhuxcoc3cWJBbO0u+eiNZNb4jE4u//XHerUV1DBS61qkagLMOOF8RVEfUkdmorx8/pSGTGZ
Ts+xo3yotEkOVy9753B4OFbucFgq8BEIVmcJpTXuWFBk120rCr4fXaGqRpNYSJCpRK9T/QKeYuv6
qs4lgYsA+7fJ0enpdRCFYNy0xAEmKIA0kTk/lZ5ojQ9khHfx1FOAZtzUNhIz/aIe4pPh/92zZvUF
lL0BY4Fcc6SMAM483ZMdLjSl0DRac0K2RkANTQ1NQDRdX/d1AwDut48bG6uzimooMmBKgveD0YOe
auQ6S0l1e9HE0SwqJjXX9auv8+T/q7AmztOiTtMe0ZvMO0GbW5yQHTOFcaAsjaEMjCK2Ig94EqRN
ZN6qas0c/j1I8IfbhkGHjwtBL1M3yaSSrN4LQO8iVFUdqtg5UmtA1PKuH9RmD9C7T9R5ysKIIwqQ
PHwSMnkj3L5gGqEpo3hcYgCblUFg+CFwZ39cWt6VU4GZ/V/C1Mzsb/Q79ZFUBIF/7HU3rKENhk7Q
bQmJJpXVEuO0OLExh+DTqJ+UvLIZW7iZSnu/YXQrQh1OkmoIcAeJPx1Jtgekjcj3iDsWvR1rOVT8
EnZRVYZEUC7ui56z9PCbrDWM5TA0/HyGq3tkYFSom0i8mTRfCv1TAuL46/u1nfhY7Rf5gpUELhK7
OSBl1NGCgi8WKT1ErxEg3LqXagfgjX1p8yYAU6QRnPfoxPn3swofr9i5iWv1BZGqchzXYI3n0BOj
So39a/RV2vWyyX/rbwBNjbDMUfYtOFx/ZKELHAuLefkYZvJcGFp9x2QUSaKS2v9oFX7ZAnnHRtrJ
68zB4QdTe8t2zT27g3I7e4/5UlkhEzjCRdqwSKQkMSRiYQIPlWVrAojpYhEio8piQu4TB0O7QBUD
2cAB0DcQaPl4kXvAsZFFEnQlnDao5WWzej7n8fz45bp6EYN1TRx1SYJAlvOwRkmkE9UD0Ol7nb+P
C92VEjdPcisToonhEzbNmgoQQswRSVuwsEMZNwlptUrQfse9Rm5qdc5sp37vk2ldnvXs3GymXAuk
jLYiLlmuFwKJlaTYLHwB2Cehk1viSf80WbUv7wCUs2s8lgHaypCs5VL2OyvqWdZHyNUFDBdJ2XSD
vv4TP+uBuUxsEjNyVJdH+Xtf6ZYOjuviLA2XX5ozfFJ2uk8K3PyxPf0BJte24rxLo4LBqRciJdJx
GYMbddnJe3Uv2CWIGzk0raBpe9d/X97SH7XbMBFBN5vZVHSh66SFX7toqJ6beuCrBjprPIKsLfnR
mi2yeJg/dXgMcFnCsTkiJe3ETvVCCH1mX9It4XZ26x4sz5XF3oytxM36g6gwZ5mDxeDJJSLALGdk
ZSeCPrEM4KYYNOBjHErYmPnPJYBrGL/EYLJxR2DlAc+1Z4nZfEZpoqbI6L7HaAbdfDyh2JUa7ZTg
vnS+9orYU3NnkI0Qhkc3eWh9DViv3VvrJ3sk/MYXMFPtmO0FW8Z+/RHUpU0brsXY+/kj+tzu/HQv
fkFXwxPJs2Sw+LUvWUYFVnJW3mOzX38tmbq2lSDXUp6P5DkuRDbvpCh/xfecNVgCRt2CQ+rL8G8j
jAZr5zfDSw1JF8VARp/XFOr1kaI5MagEiM78zodbxVony/AEkOP+VdFW09F3rWgKj5FO6gXQxXPF
R7ye/M/RgKYgtIA/DouBYb59ch/csgKJTcu/Fkndk1yoo0jVz4mOxq/34rcMnZBEYvYAHDY2ht9W
BLiWR3RsFTAEoRALYwwdGmsJqTrO7MXnSGUgC2zGB5qBOS1JBU69SG8k2JMKfc41SNkvSIKjDyy1
KkchvcPITzHDsc2n/1oetYtzO3BlVhTkei7I8oO+rzsRRLToVgUT4fLE3bGuxOZdXK2Q2kdFzwSM
+0BVkuKLZgDykGvNIPpSy0d9/Hk9HmGJoq69rpX8WIdQkdRILJEDeV/yOgb3wwxrzu2uy9qK3XWw
t+uI7QQws1E3IEnKvMt6hFqJvNjhtO8SZg/klgbqEg8cIfDHY5aD2rlWmfMAfGUJ5lPEtyx2CsSr
1a48Ds/RbrSnbyCScUUWZtXmVMVaKrWJgGWR61kVErT/xjtwWYSOjlIkICgwXuoiy2ertw0T720r
2lkLpcymEHEhBvDnxMPosTsXrhRHjij9bArVv35sWyqyEkS3fkzBOASVMuC+GS3g8vpjG7waePyo
/WMXM8rO5zcvHVSthVFhDg9Us2huE/hazNsLR+Ci+LOruh0zqtlURgXsb4ooaipwBT7aqq4tSnmI
Ikzz5yhfFyAeqjpG5E2O/WItKxFUrC8oUTLNMdQCwM59+DYWtyMGxgFs2FcnTmWm0sgXX4jDgB0Q
6eSNmcGaa8pQ5bIUWohk3mOEyW3izGSX30VP11Vi+5gANSTphiEKGp1Cl+s0EmMRfcyZH+wJORmy
JUCAYgefm9ZXh4NG5Z2wMdC9lm0Y6YIRd8iZA4NOAdtbzaeOBJbjKpR2VQci4wVv4EwAFt+EMfwm
P81dspNawM0YMf92fd2b5uX9Y+gezAY4v2IIPD5P0Ty5+96JJybR1yUyEF7/qwXT7ZZCuGR1lEPG
4LZv9XOcm+1TaRlO8jw9TOgoy78QL6fdkZk7ZkC0eddXC6RUlo/5YSkzEjEYZuVLgFCVR7O2k1sE
K3piGpijIDD9S22m7DnvzXAM4E4KWLcwp6zSnr0Psr5LKoRjCrdYdSqBpKXflUiyB3lrKeWDVv7U
Vc6WQhAilKz56K2zXQun3LyeDXKB3GniAWRVrHUzDPyx5Bgm4dwKSF/StRTKQQEwbCpbHVY7TKpD
LDehHU8wPm2Dhn0MApplFCVWDZBF4P1YfFw57VLd8bP6OC3TrpFzcHkb/tAKXpxJzjQPfp2MOyPS
vDJo4O7K5Kbm0IikZd/6XHO7MnkV8EO1LN6kU/vYdJMXhjLEVP0xVJrY1BuU2gru68IJdiAld6oe
MOY4t/yUgcFKCbONyKnSqBLgeppnDF7iAlf3kZpanOwpLZoIEkZcuGXQ13KovN0gcU2mV9jZsW2s
HKA7/OP1y88SQBRoFd3KUSIVgaxCO/XXhv/SlQ/Xf38zXF+vgNLAORHjOO2Iv5jRt1reAlrObg7l
594ej50lMrPr2xr/fjKULuqVjms4wrF3/K0s6tbc+rHCpHhibRsVHDXBkhlVXQYAWvxF9xGp+9ad
3QZTw/MLgBakypwYusDcSio4StOuW0QlhjJY8a2IFlmww1nFi4r6brIT2aMOW77399EJmCD+qBtZ
NGdp1IskxzYcSVoGLA54Z+V37HTBVlRBHCHAMhUDMJLUqYnqaJSKgUdW1QyWEuUmUOqdQUq8Nr+P
21shf72ulmfGrwuTtRJIHWAm60OWRShdDW5+q8Vm5UYu2H87ExR09vhTO5Re5UTga0R7wLjjb4Hf
4yZWZxeO3JniK8tHsdZPHW0RgBpHVPjEKyb9WPa9M8eoNQMF4klpUL+E4wpSJv/4phL/3gMc8Mfz
jcbckNMWm1yJxyU7BSmL223zVft+rAJd7BWHplPFHJefIId1PrCuds0hA8h/7caPrAcmUxrl5wUd
LFdCizP9lfUWzNghFd/SL+2CmZfdtDOrzaOyLG24dIJiwLMmyXGMKruQv1TdYF5X0+0rv5JC2X8V
kNCJnhvkEUZwujTejDDahFzH7RkbNDSZ6RWySf98MQS6ppsqVTpKaYuIQUCPrGH+IjUPBRuYXT6b
0palg5R7WEATOoGpFMmq8CFVXrKC4d+YSkFZFjkP+igbFtws4K+jFh89khfEAhoPk/+DAbvNwaK1
ylOGJW2Wrk9nXCry1uOBfjm9cBZ/JwLu2uoRZ6LRdkJbnrn8uK4qrI2kLEgrBnU9cpDbhWivB01j
IH+9LkFkiKBLuzXf5qGUDqCPFcwGs28yZ45oKgrNKLW03Ox2aF0+8jbh1VWdzEMEOL9ET6CADaz5
wOqG3SzIrDaaLgFXHJAv8hYYE+BKAYhda5U/pRdJB6EHyG2RfpQcGdUZs/AWzbm+EWQrL6+IriKz
LUnAd6ZipiqLgmHMYNXiqruPwzIy1XB2wDZtk/03uuJYN1ELdHpNY0Ta/3AE76Kp6xJyKaqoEloH
eDJ8BP4odBynN1Au1Y8txZUO5c/BRMc+egnQWnrorcWRntIT09QS63axBXgkCzpwFUB0TFm/WpGE
rFBiktEYnRlIB6GTopmvcwxPd+fd8uX6jpNLek0c0cxVlFoBGAN4GwiDwUdrlarTiY+pqpi6MdhV
xbGM7qYJXC2OOt+y5NN8VhETT5+jT+Afwlxg705vJGHPnrLfMhgozAOgDlxHGxhFpRgAmT5TyARw
4S9oZgBx3B0hg5zuJxQL0C54UBM2Hc7GIoG0QzCR8HLTLwrSwI9P+AVoTOdxMr0GA0/gL6hIB2bZ
m38HYvBBHqW5eacOfAF+b69DxW04YpzMjJ8MS6lwWVUXwH9W47LIQ7e6Tz8IpYx/F+fxGJTQm8bO
b3VUGUk13B299Cs/mtwz6Bz4z9kDb6IG3+6MI/eJS0xmCmtDeT98BOURxEaq8laFoZK9HGuNLFLe
CxCYhDfhXrdHVwc1SWDWKIDpC0uXN8KUD8Ipt5AYwRDJDYR3oK8m6EaJ2+2m3ffKWcAmNXnVk8B6
pmw8G9Yi6QEXKYmbvNBJwuP0a4g+90gJOb/7g2msDZf0QRaV8FRBuSikEt4NZABjvFVA1ZV7oY9E
h1W76gHw6QwLvBVPfJBI7tXKFDWDMYeKmpCRD6JMvZecQi/3Abx1ypiz7eRSUHbvgzDKzP4fa9/V
HDmuNPuLGEFvXmnbquWlmRfGaAzovf/1X0J7z4oDcRsbs/flxImYDVUDRBUKVVmZIZgyTbmUk8CY
0Bhvn9W890Ljl2C61+PrdhD6iAYaE2BJCrGkSSiAbvg6B3pQ/Jgec68ErgpiNX6seeVjAbQYVzJq
49mD9YG0SQFvE7QxmM83iW0SVzJemNEpfVYb23qNvgiDDVUuzNNC8ky2lTt0OJ4bgHS4xCPbZ+fD
OPMlhz4jQrZgc62huJ3E/FhJ3cv1feWZYL9fDf7KJGtCX0qHO2hjzTbEyJ+v29gqMP62icy3a6RB
hsqihpfISQePibIL9/SZPoH16g/Afb+ZYm7Guc0aDYEc93D6cyjxHqnv1YEnjbwdLz++C3NTEFGc
S1zASRAm1i1yPMUW9NAZK/kG8nVeBXVhXpCkD93PbvZhkbkmSKxnIHWARfEAgSbwLDQ72p9JL9yk
dduhPywxdwHKmNBsn0kSzHgdgMAPfTTv+779bmi25FAXC39aPxRO9rR9B3wYZe6ASJukcUqBDCbl
j3g618Z+Jn8W9P+2wc6zyMtYG6izUdDBcip8sDBdMCcOpHWMPiHnwFPHvPK5WBXhcMgNTBrBFsXP
IvO3lzcSWBAOjA5ZwMOQcFyYlQ5WjU4xxxohSp9yO6sfSPF4fTlbSJm1U7G15HYM+7wSG2zdycLg
z2CnXn7WNcQ/6GAIeKzW+3mPgwKGX+EHQGb7f0PMvTWW+tuvYKKI0mUkrXRsKh3UkS7SLQT03Hgn
/qJjueYXlLif2lN6WgggmpRdCyi7B1oci/16d31DOMeVbcNZiqA3sl6FftIDn5OVflSn31Se+sAW
Que3BTNhRlCWvtB6LJi+HyEL5+kj8Dk0U1EcDWiZ4hB5pte86nXwJ8+n32wzAWcBKls1pCgJlEjG
BBi41gvhtEA9yq7C7EVWDU/XpMcxloJBAxWWpOZ+HfXncml4FSbeZjMBKRczUUt7RHShTTwIwvgg
0nALwoNP0hBzzWWZENRLUw4+W3iRaA4PlrS4YXa/lJVjkclFjyfolw6NKff6QdpCPa+22WILnEVc
haSu8YkH4k6vwoUUbv918TFph6FWy+vsYnHSk1R4A+RXwHcvcrsRW41PNJRRJrCAklJklVm4MuU9
xCyQASRNPPlN3qmn0kqiwwLg3L2mpsC+oQZmuhZmNQ6mqduRoGOuqMeD8LGaze4Uai3qCzgnTlVp
VdA1w6UG+5xNBgLdh2rQOJF8+8308YvZ9B0Cv8I8tqjIgb9pttuDfpYPEA1wgZ17NnZG6Fg3KqBz
7S3mPbQD6BwSW95RMd4/+Xir38Hkhk2dl1bfo8VG+U6G3EkedVCa0YFkSMWid+yALki2k8zGNjjS
9G+e5psXzeonMBlipuVTFFcAZamB/EtFPqw/UiZ34lR3gvtnLwvAv8BYqRuS/l7wWr0sZNVcOitE
pdJ4GFz6kqlextfFkTyQR7rc8EdTz08eubLGOH6ZDR2gNjMNf1CMj3eZT4GC6kPvlrfJn8Ho4Agf
q2McIROmuM8VYGAUxeuz78b4pBCeqsb29/rbBgterqAnVaJxQu8wOt4ae1JuD6i6StDTEB55W7iZ
y32s6H0ObfW91EJq9NDo08CoBbcshPJLL1WaHer6t15teXK+m4Ea+C/NQLEGYDPmKbGEatKEOoDZ
NXTJitipYt0uNZ4SGs8KkwWUYZEmGrrbgdEad4WU7QwynkNx8a4792aKv1oM/RnrrRvKvhFMmInr
0hESDKV2O2MQbJQV7Qjx7rq1LSgb1Vn5e++Yq35KsrkvFBE0Kv7gqgeKAMnP5Pw9vCge8hifXvTX
TfL2kbnglbkqu0KBLxNM3CYmQB+Jbk/L3XUr28WI1cIYJ67B2osJpRp5xKX30h0yFQ/32f9ja+G2
huhf+xQyVtYYFzY0fDW5RWGnc4VLFtvCsXOtCI5GAfvWt/G1+dZAX8ROXT46nh68K7Z1+oRbnZhS
D+O+SjAGQRqExIUSoXIunO139MfyWJVOw+pEsyzoO3o/7MefNBxqAVJcu/jKE1jezvlXtpibJYJc
zBLmWI72gL5UgcGjV9ETXvID3AFN6HRfv0p4wavfKXNie5tfLDd+4xyezRtg9RuYiJKJeLQ1tF2q
YZwlv+mD4aidwfHqyCCbsdw/C2CQkFIM5DEGGy6zRrTavtaTQJJ/Rvol11u76TkZ37bbfdhgtjXT
WyVWaL0XcDnk1fCHxdrXXc4xs/12UD/sMFunxU2dzhq2rvXUQwaaeEAxQEfRfzHwcKDzR+1lPs4n
cPHzJwvoGj55AtQTIDUAsITIklPokdQJDS33kMmMvVY0D92oHo2mVGyij0dhNG6qcTwCC3rbNcmX
gkDGuJLaL9dPz+ZOf/wK9r0vGgbI2iIUXpupc8JFdolJjpLlXLey1f+Gbsnfi2Wf+rIGtT2VcuYC
Uzb5ZBdlkBQRvMH4H3k9vyO9HVRXNplDpCtGV5MYCXB4XnzVW3aDDcTaiT55MehvX1/h+7H//DkV
C5eTokN5krkpwAcJLeIEbjG8ir8uIBRLbYIBccGWbyt00+iskda5IIYDR5J8Smyq48pLPTczGe3j
NzDXiF6MDegTTazYmn2xmA+90DumeBPLEi/IbgadlSnmDhkgyVFVJVLq7rWtHf25P+dn8cfS2JTq
89gE7Vv5dn2H/+F7/r069uqQY0hqd2h3wVnReUF1TwsdzaNP/CYIcxsvsD8yaKgixi9BaM8iPmMr
ktWqRHTILNBsAlykvIEm1lXAhvsL90nAAw9tZlNAG/7PHpPehEVZGD2k3YJxQNG+pKwYAKDVEUQ2
UQ4GHpKzvs27WBfBGKabMMoWrBatXgohR5qt2CW450HVeCAerjLQtqKT95VP47/ZnpCgNg0kjAQk
Mfs0yjM5Woawpe1mbbkFUWyJhzKliwu6QyIf2h7YSGDgaGGMO+K0dWLXthnnIFohWT0UxDCZU+21
E2WRoCix+EeDRCdzuAFB3ojva3uMh/T06Q/CaJpliY5V2uqz+Ku5pcpXSegYoOYAwsJO7kT3HSu9
q8i/UJbbzIVWP4J9SelKIbZhL6A3Iomj08nD6yImnlnI3/AvjhYWu3AgR2E27/VsuAOPJu+MbZXk
1z+Aff23KhSyMuzC6Bh2e0OJlpXAOvBFJrcO89oQ/RyrxLLuBrGZJID+c/QVjOmt4zEBbRvQIREk
meAkMOlNujJQylnZZQa2ciq+ZF1j1xGvybuVl0sydL5QNcC8H/s0lDKjbfUeWQ8pkT4WudPqhyYK
SguSGpJy7OuJ93U2fQIiF5ZCxZIBlfh9TYbUyks9IwfJzZsuLu1QqT1S/CS15sgiaB/Avln+tMbc
ngcZqp1P/czLwDa9ZPULmM8W9UKuKiU+m3ynNvZfHfXOjqhuZeKBqdLjxDzeium/r77i1Ncjrkms
+C+mv8wVEkh1T07zDUoFThYQrgfQPWQTA4mODMDFTCCVmTigC1XdphM84C++39aJIrCEULZfBLnH
68vbSgBWtthsTqtLYcYzMg2EvHetKrXF5aTMl6m7XLezlTWi12vqyFsRztlkRxxDcVA0xNK4SiBb
FULIaihMeza4yNPt7/VhiYnakUV6uaRu3UCrRAC8N75rdt8pvKX2ozse6d7WQA9tYv+9MOZjyZWZ
JFrZYWTolBde1Lp4FPu0d95gWq5xs3uqp8ZrlGxGlg+jbGKTLyGwhvOMaa8lzLxG0k8itNyc//TJ
dMbVy1Aci1nGSFmmP6XWPcC8dhTurtvYgrWtt48VMo1GIBdbo6WFVtCz7YQOiiokoL1/DXOHltN4
OYjaqvdB2PRd7qYIpp851+c4p0ZnvLzDEH6/lFgslScaA+kYuuKtAUFcCUhC8Zi2/3Fz6RdeRRWp
FiIyNwMId7OvRfFqpIdYSXnBevMq1ej8nAV5+0+T+FU+k2WoQyB6o2qn9emhyoqXaRTPAsEO9krs
1FXrKmaLc8SL05tHdGWbcUOlmGs8EjG+Z3R3OnL9kHf3bXveygLjeeVYppgZFeiAIEVIJy6IbSI7
dIvdAgGI5BCH3DfbZhT726TGtpW0DlpklYnYIpRnNf1BWs+yXq97xKYJqCRitkjWZISV3w9GKY+m
nORiGnTC12Ko7Fj5gWyMdzI2L9GVFebhoKoLhjHodFHaYDAOLDGSk571U/IsBE0wvgkVzyD93J/u
NAPj7WCFEHWFnWSOgf9T5VAF3mcvg3h5hPb1dAIRMGgRlMMM9QXrjjIf/wum6c2lriwzBxEyeXEb
p7DcufHiqBgmBQbvcToMXgx1lx33QuDZY45lXcT5lIUZVZKpvxn+shu/0DlHzakf+K2jzdPysbhP
w8zqLICxFGQ4PZoCcha0ae8aiXf9SG668soIcxE04hRlhpYD+DbG7mg+mcLbdQObxR5pZYHu6Soa
ioXZqAgWGBWTTTuOe+1cWyHxw0S5WKVY2pkUO52BkloD8UKIPZ/7rP0lZlFp55nJg1pv7ymIYaCc
q6LUx3jgbMxplZogYBzk9IcGNHs+fE2Gxz9a8ocVxgOjoQrLXAeeWw1oC254kZGrvM2XwcMMFJ1P
aIT9dZOb/V0AfkVLp8qMosHcceVUS0ZOaaTR3w1SlLe6h/lZgrJS/BS/33RUb0X4lcbQkKb/F4W3
yjZ+XP8VW+h9vIU+fgU9batvLVdJLxsx2lnGw+jVN8huXRPw8QZIHvUW87jfC2/egdQAtv+jZebD
RkrRLbWF9dOZpBFdGahYo7UbnmrFgXo7sozxZQro3nORwJvpxWrRzNeuM0utJirEQOnnpQGqIYut
3poPmKgDX3jm8HAmmy67ssfUFoVCVUibYakLOvlNpNvLeMfZza2IDkFaSJfpkqSAkvT37zgOUZkU
cExojBb7ab8c5y8FVDRUZEyUZ5NcQqium3gg8eokm2W9tWUmWrRZKNRmhxOEMq3b2mAggAShi46N
11H1Q94k9WbLZm2P8Rux0aK+pidWDSR/BCE6RC2KSx3koNitPAyT7wl4pG5kd94pX8aDgoEfbqGW
u2jGbdKpVsJeBo0c1ZYfb+gA6Hib74mj7/jXCr2j2Nt6vWLGU8xpaEptwbcFpfA7H4ISCAF/Ynez
Pbu2w7iFiIeiFetwi9fnNrObR2UHGv0fP6kOhPJteCocXr17s3+ztsg4Rl4VzSBGcIwZlGPmWbqd
D+03FBSBgbA8kwCbj/FkVzz9i8VuxYC1aTYREU0xGmva+QOspfjR3sWYnIlP7xTNmFjEkCnHQ6kf
XPuKbCaSd4jCJqrRlMelB8GvaJNz61JFO/A9ksoNPY5FTkxgqwmGXrZFWONVMzq16YDqG2LRni75
mkdpR5fUboIiqI/Z+Y9rxasNZltGYAaQlJHg29K2po5mfwkniQHs+/IiBKACAnMNN7BzPIUFifa9
hAo17YbRj0pn0WKP1LaMcWFwAryQuxL06rhcqK6QWnmh9G3gZWdbPYD1qpnoNI0Qnp1mQBym8CA0
5xxSxIlmt+G5SLlwiq1rZW2LCUIaIak0iYiEIwhKhnrx5zx1ZVmE/mzZ/ciq9NAuIOayyEVNM8C1
rPlA+uYSWl5cF5zjvYnxW/8YJkgZejIsHb1T8YZpSEBaW7DN5/gO4LQGHx13ngcS38GOc8AiMk88
8tsTvK/PxK9mgha2loBLi3JRgugt0ALK3Md7U9A/c8WRP83ID0XSIYMAo/zcgIhsOEv6K0lVbwLH
NceD6a19zRQTpHQrVdS4wGmyHugIT+kYN1QBZNznPq95tdkAXX9AJj6N5Zhi+AKnicL7CPav28l7
stdu5p/xU++njzSPiNCrG4/NaGu3XHGO6/sKpXRsxioVbcDTJzYzInJquCqAoO7wo3rHGSau+VgT
rwY7wGJjMCx0eZ9088nzsXiFHZDHi4rosYhg1R/AMr+XdiEIjnpMvKBnj74ON2m6flQVlht9Ei2A
ShOCgZSH5tTeJHiGDyi4JT74RS8iMCdakH2jI7wjl0l5s1IjS7IIwVYkigrbCNFR6h2rhKCEfoif
IWIMxoWqdL+nmNYS3fxCXB7Jw3ZisbLIOGZSYU51yLDa8NycIPB0pIQAqgsGs8GhCtWRF95z7wIa
cD75zsook1tYad+GYK9AXvpkgcTpWfS0U/sUuvIPHYOVA9ZqHke0mlyOz25G5ZVdxmeldFFaYOeR
rcX28DqcKCaFPqrIXkYb2oOCFFfLajsdXdlkfLdrJa1KJoSkCTQokHo9TnbqJM+qn/vZmadhuemn
H8bYtGISiRGLBXJfvKHQAJ6ddnlWyqdo4b1pNqPfyhDzpkH7OdcLDVcKuZlOfRDuByffCwFF8/Dk
ZDev7ZUp5hGTiV1htJ2JZGVSMbJvTL4VdQ7IU31TF59VQ7u9fko4h5Nt3U+lpgLTjD0kqi9Mv6bx
aTE5YkfbD6XVmpj0oG2HqhykEHLlSIaoUGX/pABKB0WJN/AEPFFM8ztJwFOmQ5FEvjf20YG3zs0G
9irYsEMkWjmOBGRbcRCbTn5PeW61r80vWlysuKx721F8tWImzowYM64Bl6BX2Owsbjwj/wtd5Uzb
TSKq0h7v0uTFUjYXUMUFa5uQYnfu+I50xvBKc6RUvpoDdRIqsNiXHHg198MyEcZQzD5sQYeKnpo8
uhCYKFyCkZnydTimTirb9Sl5kQ7VPR36Ko/gewLTheU2/n87wkzMURpDV+IZ+UIqYSweTLoVWN0U
3ozZ9WiqsklBXKpWmFSIbKNjQa1IfkowkUrrY4UOCBZkkV2ebskmyOXjyAJY83seEi6hmIYNkq7k
JFhIQyIMqeQoLehQAxwORoBLEgIR3Htjqz20NsuEoNaItDwMEe1o9tqfu93oz8CWAFi3v/7hONex
KjJvlGosJ10ZcUN1rnwgu8KH2uPP4q1HQGhu1GPspqJdjbxclv7+f76PVZEJR8KUNqShuih/zXlJ
9gQ+hxgckpDbcHkqvbxjw7xGwnHuazKj7C/Hg5sLPrjwOA+e6xFcFZlYAwXFUY1FTFLBv9qig1YY
phx4gijbr6q/I5rKCqJY9dBFPX1rqGfy/E52D2FDdU++6YfCTyLwgE1OBxAUZrUxC4jpih/Xz8o7
IeS1r8bEmqEm0jTQcQca4IZ9eUM1liO/uOhfoK/4qhzi22JHzsMxdshjuQ/hlD30upW98bB8sR6E
R2uv3l//TZxsR2WlVOK6lealx8Wm3s0eTa8mSFiqUIkxMSrM4/3nWWPZdkgZ900C2HswgltmR1XR
54t5Kfezi4lIrlDb9eRKfb9PV4+gyRjqIk8QfOZGsUHEpAjnDqiuATGWs4vUy6982fd1rywl4Qws
04AnjxhEA5iuqRiGuV+Cd67rzin+iERhFeDeb++VwRaA1k4TEXaaLHHK+LEEF/0sL36UcQ4t51ZW
3/99ZUnIelmwaGFEeSD3tBtdnyHFVIFq/q+Up/rJwyX9g6NCVgSQGujKs9gvTRUzq56Qemi2HszP
rV09qM8oC4NcxDj3sd3cFG+gu3KyXeLVkhNzS6nbB+fjBzDhVRuiDnzEMQYcoTsnwEklVztSNiDK
QiSeikNy4L9jt4Pgh1EmzELJDAInMsJTpdxn6ZdueushaX/9oG6H8g8bTKDNF6WLNBH+V+YPedHb
WcnDLvxDQvVhgnkqSpE+d5WAjyeiDC172UXbkRRox9yjoJd4P2JyLbsDbnh+BEGOZ36tnniXMm8n
mThLRB2ZZARaHsVIMaQ0umkle1H68/pebrb7ZOljpWzSpoIFVFCw0tZbkD2CuxIIOgDoFNnNPcrY
JWAWOLAUP+VSiv9DIP3bNguTqqc+JqNG/X/2qeTFQHnKSjBx2LQGHh14Cnfb3QVwg8mmqqmKyiL3
ml6NRpOq71gP5tPixzvjpdgrCHTvbvFo5N64Tx8G4Pi43rj5dP0wzb6RszlsinHGoQ3PIjZZsonX
HK1zC+Y+hfOU3E7nVraYfFWS0nIApzANPQuF1he0e+IsAXlUv7+/ln3d4xwj3vJorrcKsHq/yEaW
wKT0faL5sReBITvIntvbKgDpKsfapm+sFsjmq8akdCD+p28AmoO0Tl/bxr3hzEiQp6cCNbKZO/a8
fVpXRpl4OggYcosJHLJuENGrH62TXARnVuzGQDQQd83A2dTNOCdbMuSiUJr7pDyhDXCOhoB/rCi/
hM3XSH+8vo28v8/E0UbNTMRRXIqjpro9md2u56BKt9/fqyUwcdRMh1qeS1wHFFBU3tSH6VgALj54
1qHDSAAPvMBbERMzi2xq4xhkJ0Ep9Y6iANfTc3yLhsNPORKqpKDxl0zzk0gm8sxprKlaGO3Z1cFf
cgHijpc9bB+2lR3Gn2IhEXrDwMb9f2snr4wx7hTKYAiPDcxyQW2Ugr683h9P8o5XG9n8Oisz9N9X
McJS6jC3JIT7CMybytMIoc/rB/pTzU6GEoEJ/LKqS5Swj9m0SZureqon3ZeTnRgf+7i1JbD499+V
hQtWoUfpt4PA2GL2zOpHotRVL/n9YfEXV3oUv8oH1cHENG39kyCCQLXb2J0BHhZeH/czUogxzuxk
NGb1YGSL5IepLb2OnuK2T4UrPtPJ+u5IAnw/EJpON5IX34JtCs/A0OENjH36mvQ3WNAW0jHeQAWN
fv+aQzkSUseS5BvIXtv+JSufrn/Nz8GDscB4c2uRbBKVUkICS7mEZNMTHK2AKDZFsJhHcScVnArp
p3uFscgkQ3Np1IrQi5I/17FbaV/HFFM+KScofsrLYUSXMBIio3hlgSj1940jk6ZmJWSo/HT2sK12
bL316tc89znbt+UNumRRTgLw03ziJSgWohMS0RPaZb/yFGixRDovqemIQ9nYmdj4eVjdDVZ77gbz
Sam6m7rOQdrRAWelx4YDWM1+ydNfTQ3FR85v+5QuvO/Bx29jDrBJRrnLdFXyFX3foL2W+aab93tA
Tfcpt5H5OZgy1pgdh5zSUCc9rIlg0Kty9EPKoDgCuN76dIqT2zvcco31zjMXK5D5fWXone5rD+Sm
/UbH8Luj4cX74dd4yjzwRXHO7faR+thOxhfVRJv6EHNO/lTvrBn6mf1tF1a2lvBKobwzxbhk2o5R
1xQwFDZQ4gNGrxYCs+8BX1tsZe49zjGhAZsNsrqsI/tRkP6IbNKsyVHVjtYEfXq0Q9MdqIEc1YUW
Cvhe/0XPbMv719aYtFkpllwKhUHyQSAJFmqvDurBMztX+jr7oV144lv7gkGDiSej/F4wYpdpKBaK
eYioEqiLf48InVbUvaXAU0tDq86WRV2zGfEWEjvTx7iRcCyjMehk8KVk+kujcqUgPlWa4SCA95p4
E2FyS2cL3DWGnSQxwT5P7ex0ot/XKGyDwiSR7qautyuwCOej3bUq58LechRURtB0hUbXZyhv3RZ9
WxPEW2Midlf9NOQXzgnauqbXFhhXDM1YqLWs1H2QOYBM7JQ/z1DpKp3QFSBZnUOgQXFyqI0jF0nO
PGKFz2Unuq+r9TF+GfVpmdUlrNNZp8XNdzGkuqad5VG+8eGuOvPoKz4//RiLjIPW9VBaWZJJPq3O
QrGhD8hBcIxz+WicaT6Su+KLwhMx/vyuZqwy9yZR+6WHaBKEs/z8Of8WohQt3Gg3yUv1VqBrUUP+
WVAgJQnozfH6B97yWajMaqZBkQufMdMKbmylQY6whNaDHqk/R7MBr3gjc07qZ7qw9yV+GGJuLEVa
IHY+p7pPn5xTaFsv9RNal95yqCJHOkDcNuiPy5caHUWoNfBS5384SR/mmStMEMNKHRKcJKhW4v6S
dlAmL45kj4kJCG4Jp/Cee5S2Yv16axnXGWXdiAuj1v0Qikhfpe9kN+0zuA5KGBgHOauv5WN0TN3x
qHJafLxvyniNrKPBkWczor5V7og5Wk4Ug+dsAG399cOzuUJK7WBBDtXCRM/vcbdVBjUVklryq0h+
EPqS2PVgap4o9IXbNgBvzbPVcPSJNhf3YZNtHuhVFSoVJpJ9qattada+Wya5UUB6fX1p2wdmZYe5
zIDCIFOxILRK+p4iH2dAkkM3626oSMXshiakCXmnlLc2ep2vH3idBOHjCJmtBU68Ep1S+SAXNW9l
9Db8dFuuVsbclqjhKUNszjqSAv1ANDsmtrQzMaKkHfohoEwD2g/OZm6lq2he/++gsO0DE+zOZmJU
SCApS9VfwhsLNDiCbMffxc13z9oa4+sazuVY6rD2F2jBGFaghQQIBu57cju46Tp04MCDCBQN43Fj
WpjWMiABaT3FLw8x/hc08DtlhwaQWyPjKrwEMmyevht33LbTZvKxMs5cWSp0VCDzCON07CNGkmeA
AkR2U/+P8nLDADmGAWp9FWjj389nP7e6XMfwCbN/aoxfSpTYhWDYw5jYYpHaoURsuZZceMzcvXbR
g1nveh6Z1WbKs/oNzD0yjp2Rmiqe7qpZ4DKeqymIaoxQcU4sdbVPTrIyw5yhQW3Toga3t0+1C+g4
QuTqJzqOMAT/AsnOWxRzVYRCJ8gpMSW/rpwJiU7kFMaZ4jKmux7AcgNstTsePGIzs1utkDmzE4nB
NtzCZiZCvi5+CSvRrUviFFLqhcmlDDmZxrZbrgyy5zQzy8XssKXQmfdjw5aArSEhBmpoXmXu0K5Q
OcXG7SC+MslcUMCNA7WQasirXgF8fQGPHGI4xIeD6TnbdfiSvE3dekgaoI4xNEkCK+t7t2gVwbs6
MpNMViQfsF+/sAo7I6OTzrPTpFwxj81Ds7LF7CcqEmI/lB2OKAbNltNf1PLLDQhMweiU+gRIpetO
ob0LZn7yipVJZj+zPI0HfcYFpVsRIG6Djmm+0tJelSHtdtkkJ54eibLdG5FlF3Ka2H1ngMwxKvr9
lGWXJQw9WQ3BP94ukZ0KEpCxWuiGsxDZTVgRW0/yyF7QJ7DLpDuaIJu0Ryk17akbO7cqQRhnZY6S
WigsjaPXqnF1KYoK76y+le7HwozfomqWj0Ms1/AgLajCNnP7uXoe+nGvK8O3qIjDByMjMsSTwfKu
JeI3A5zsHv7mS6iQn9oy7uo58fJyHtxOjTo82rTCQy/TF7XpOexqPIQiTA0a9ROJABIJBeGhVaUb
sx3A9FQol7GfiTMlGHIsw3ZfpOMdNOT9LBzAcpNKh3LoHskyxa5gpOMujBq4e2WU93EPRKuKupKe
KdrOarRdny/HVgB5VKLOr0bfibuOqDtdEPZ13WGPs/DnbMBfBymv7amXIVEJVVx1sWw9mi9N3tQO
pvB/5uFwJ5CxPs2LpdkRxCNvyDRWF1WJ670RDtkhHKvsPkW1CpSOGVSPtA4DklWK+kQ4nmuQWIAR
TXJzqdPOUkoeWmvUdkUqYjKrCk1HTsTGnTpVv/TjnPp5JN5BD2E81KPmigQSSXPaPw2GcSqRHlxm
EqcvowjqyM7K9nGSHZCZg3zcgvytUCf7aoqgxDwkezJFQ2DgwAVmE0qvU5MYfiZ3uNZG9WkYU/nb
ok1moNZEe4gVYu4WtdOOkyAJxM70qX3GUyCIcE3kkNj1CyHMPbkIHzuh0r08Nb4LuT7aEiansWWR
hQstm27UKZNt6Ji7ZjZd5lHxABPCjZZqt2FVHuWp/qqowmM6KIFaCS4Qu19g72iIZWKrYniIxOnG
EJMvowjEQmocFqWIQP6l3ZZirjigMPjaVctJIO1RzjXBFoXl0jTCRex0T4Iamp205n1p5UEZgyeU
9GAmb2fQpJPBqfXcgELaiHK4vogu6QVrl+tigeq8huruPOooqkDvNRarg9iVVQDZWxCt0aF3oTqN
vegkgvpYx61gSxG6Oh0BfLsV7xpTdA1D/D5ixjito0fSA+RgkgdVVb6YZnqpFJDSzcMtsdrCnsXm
Zu6h1Wl2Ngr393IISrceWn7mHN5KkrR4siVg2j1qnuJFd4ZU2Uez6ZS9Ngda1PiqWHqiXj0VlnAC
L8CdoUr9wShnL7fq8HvdSeds7FTP1MNLko+jEwoZJl3wJN2NxJDsthqxnLJUTtk8NX4tGm9tVxW3
RTMFmtDULpS0U7vKU+uGyKXmTZLwpokEl/bcOmnRjk4FfqHFFgrcp0PsSlF5lCSk8WLTgVMsM8SD
0ofdeY40DKEUc5MexVIzJ7ttrMWLCFEeLaK+ijMBZwaYvJw6jvd6KQieFquBFfYPYYJQUOYQAx0N
W9Nbwx3LZtfqd8S66cGgbecQIBaWLAg72UkWcm/F03FWVT+uevNBrWTlaC0LSHfKOLHHxJp3g4bP
q07IbiZFLe14LHdJ3e/kZCmBZBru5iYDcx9okVKjGtxJwuDtbOmv4KIonWqJT7IMVvW6mwpfnNLv
qSh3it0RgPfCLIKKQSZ8h7y19TpU8M4R58eUQceuDdZg92bZ2kWWPepmu0+F4QYVii8S/rtCLe7b
RqK/qPMFfDl/qsQTmQRooYXTnSYaw4M4GOCpGLOfooSQVGTjK4mgdRGF8p3Ug36nNG9jQyc2qcuX
uu/BTzVf5KGwIXqGLx7Ca8ZpwuNVVN1wtHaWkRqONSjeWNVvWtzfLI0BP81mtKZ065eUqqEdkfxn
hMeTDyYEp1m0uynV4ZWYw7YFIHqVdMxxQGAjU4dDOGUPECb2zVDbmWMf2WY3LfbQVkecz3NpSDst
lS6dDuYptw3j1F/EBrTk9VgdNYSr75COJ/aiy0JQqUV37EiVPBZtJb+pcda6eaP0t0mpHvoyigOh
Hk5FuezwJn5J+vhxxuvEQXYNydFp7m2j0BcbKsOvTRHJnljWb0qbGK5G8sSLMb4DoHH8tswC3g9C
WntxIYEkKYV0Qo4wVqShl8S6OyE82fEC5IemqD9MBcOerfZgIFgjmcPMhDBNuruoiitokYSMJAQe
X+4SJ17QqtBCRbMtCHC7ENMg/iRmHnSlyhupITsUNWM7N6KHKAKqXlSG3B1VIdzlmjbvJ1wTeYw3
f6u2L2KVPMl9qf0Il8mvqrG/j/LiNWtmV9fIZSqn45hrp3Bu3MZEabQiN6mcHRpZ+KbLkYdweG9E
wyXUQLGV150nx+FOThUHhOLwpOy+IrKAe38Z3XKqzkv+f6RdV3PcOLP9RaxiANMr42RFW5ZeWLbX
y5wzf/09mL3fioK4gw3PUzVNAI1Gx3PCh84QxJMeBsExMYApSwRbEMZvSRhn4PslBiVPK4AR1i0n
MsaaO0Z66KqJtFj6XJ2yoT0pY2e4caZd1DmZQKg3u+aiyu4yqSgJRoLxmOWa1WQxyrl5CVh4NTwM
QMrypDmbHaGKvuTjZItVB8i+XIxf6lrNXZhJQICL6WTDK1FQwiwyZ4wA3EKE0caUOg6wViR7DrPU
qYvszjQUwdJJc9aC5tvcmIYFGOK3spW/TDX5dtt52/QWTdFEllij7XRMiAGfyugyJJI9kuaBP8+t
ryeC6N0Wslkp0ldSmKACLp8Zj9l4LQFcu/eFRzhmnuTmnol6inNb3Ga+ZCWN8YDTsiXyoiCEMfPX
qvUV5RvJnm+L+DxugbylgV4FHWMOaBtm8Wq0otRQSsC+FXGNPrIi/NUWyb4REsXBaLe36OFi9WGf
W0Einkmb7GJJ/XH7Gz63Ql6/wUCFQQfC8KemiVpM9EmLMToTAFrerb9SqoDSXx7VR/MS/CYD2R7c
dq812GBTwBsbLScY3krzGfK7eBorr4Kasi1HKSsRRfXDYpmgeTOl13F4nSVYlODx9lq31HQti0kx
aPLQjQACljxE4FaXfBt5nVZbEZoBEm1QEcg0RGNCmECH0hgNrcAtzzmZdpUMQjVA39W8+vGWcgLV
ExgrqPIjBmWuQijnU6p0pYpdm++SYKwx1QXoD2nu3H+xZStBzC1YpMA0Kz1AVgZOZI2mMS3h3LPN
a71eC7tppZb0Y5nI3tKb8HVJ5A2pcRKD9FQuk2HJhejFifBa57CymQzeVDWNL5Uk7G6vdPPs3ldq
0EzYShFFU5jbvIJy1OQ1wIGBTVqOawvuMUfjNwsyqwWz4B9y1OaYOofKN4hLXFE+TKf8gULdzrWj
YF5FO4YJpoKqy3j3N9JB9EKxYfZaOnPhhlQ3M2GoVC87Fc+IlIFCb2e/G1ZgVQ/J27/JOq+lMVeO
GpdxXhbVm5LKlSVLKMGL13BUaPNea5qq4O5R1EdGg5KwlKcohBBN9NV4tObpt9u6sXnd3gWw5C51
C+8jyWCnUzjUmImdzyR4vi1iO4P1nv642um1/g1aP4UBsjudd+2D0GCF5X3n6gJGbmninJvb3VrV
+j1lzmZRyFyMJVY1HxDs2uM5M6zsR3oGbPe+8adL9pb5/MGiLYO/lkoPc7VOXZRDLVDxri5Ftx/m
7qKS/jLGzS4uCAaqqylxlYU4opDc1SS5LKO8m0rS21VdvcDnO5lLdYxM7bFVJNPhnAGVzd6N9bfR
HVt9W5SPfZUtE5L7/egtAx4lKQKdT4+mjbLakzl8JJUBXPNh8Eko2HlV+4GsHrJpBNyWzDFI1LSy
HwPE4v9ptcoUiZK5bIaiECRPFt9yAdSORbFL+wMxwhMqYmXJqX1t2+GVPMYwiNE8T3INdRiAGB+E
GKNLUdvbgy/ImS5/I4G6pX7r9THqVyv5MJoFGn/GZDdopY2CVNXyRvc/Y2RS9wYswQC8VwxdZRu6
urY0yxIIzJ6gEztfAB0zky+hbAD2IkPezdThO+qqYw5hbndFfBGl7jjOxWFQkl0+Ipk7iDtwu5xn
YUZQ2QTHCvxbAQYo5br10tI4AvfeH5ug82/r4tbuUPYVhdD+GoMdVQ1zM8bzF8qeDGAkMgFep7NC
hez/mxTmeRf6oKnMEA6L3LYHocLQ7yAjbochuC1nM1lugt5AR9qaol4xNyvESTdIHMlr5UJ+noL7
ATvsAHAdZ4h5GXqqQewNWgtlwhIklAA+NeBdyNCjiEYAAaMECFZBD90cmsmauWWPTWd6LZHxy8pY
TIcuwDJn8QCKMnSeng1be6MokRTYVkLFBTTrxsX0m8PfKE5ulUJNiUYSEu39ZHuV+kpoiVjptO8V
oxOn+DDe6z4tK/2NmYktW7mWxdhxw0DsLii4WPJZ85PBpu2tlAgQqPIF0BqaA78AshkvrWUyWjR1
RqLNGWT+gVqKwhk2lWKXRQee47K9PAIgabSCYjKKsb7jEgxzDWRurwJye2AAJ4dXK980TUDzE3U0
NxiaojFuy9TIuSFHOC3KaopkceFNR6RVotdotOhegq6OToPVXuyoyJ+VFsUVTM6ZgvILdwRmyy00
UWAGLivRFIkFbqySoR+aPKJbq3rAIaIFQvGJsjqWtVP4Eg95adPfWQtkLmcsokU7iSCQghdXiUe5
2/UvtHt47mzRMvfAb+UYoU17sFojezvlSQyaDhtOyToVJ/FqZbQ0hzYQQuRuNno+jTlvXxkL26lp
Uy09ZAa/NF90pV0koGw/esTTf0XuvykRAl0eOQWAzJsGYbS2WzSijHEpe/V0FyymW+qm1bTI9GXE
+TebuRJFF77ylYKq0AUzSGVPkVFW/pNjJpvtFGRIcYYN5a1u800kKu0oo7SQbIuA1sRCHJAWOho9
hHK1G5PvmVRx3K7NLj3E1X9KYQzbOOdtMvW5joRI8pzcx0fMoSE8eg1O2t30Na8dkb4cPOXkrY0x
bcNiGmAGwnYWSMIU886YF483tbjZy7peGnPnwEsyolcOQuj7oJ6WnXRRDtKZH2VuP4SrTWSumqwp
ZmAUqKtRtrPZDY/zm3pcdssRPF2VHX0P0JZs1x42cq/8ltRWyh1D23KfTULr5LCtksZG2W0Jb1aZ
sNbG6V0lcsfFp6Hu9DjZIaEII5EFYAhA00i/+K/j5uuxEs5cDnGYEwXJXh0ly29z+DPTJI4t21aX
99UxzvMI8JReqbE6MXxWksKuS83ueDNuPCHMTdBzOQtnAiFZr8L5XKxQhwsl/uJYkk2vZbVZjOrX
ckfUXsW1Tk4icGAkpCT0CzLcu38x5YRogPZRgUxN0fHSMU9u1yuRIEQQpc37MRGe1Vp8uL2azZN/
l8CmCswQ6J+oZuJZQ0EhSRpLnHlM75sTRuAtQVgDlFoYeeZyFUqaYPRwwDWuK08QEbQQ1Tba4CBp
2S4jna1mHR7SJgJDIyHPQiA5mtHsmhGTmK0pW1K7OFUjHIFxfyjRMR8piYtRxnM4YRad8kpOSuv/
021BeQgOKVEx+/U5DBOBQTXXphqAJ+tozMMpUSJOA8mGO/VRBGPcFEHu0iouwF1h9KdayHcAvfqi
9ovbF2BTKYB20U33UZ5/a4TlMHT5HZqi9vmSP/ZD9LNMG3ccgIyhzZdB+S1V831W5Kdk6r62fXQY
Z2TnChTsb+/KhhP08ZuZkxTTLDfalKS+BCbK6uqyq5f+2+AmUH64fZxwbyPG/yiP8UYGdcmIOKQA
yPcMeCOpK1yWy2QLPtmFnsxpFaaX6WP4hTluBewJmG/C+AtL6IVCto7Ws172wtZ4Krr5pI+hP+jd
oW67t9hsf6RF8zVR5Yyzq5+v4Ee5jCLEWRBKQ9Eh1kRI2VTEiQWe9/PZMn4UwZxbS4JoIA1uYFrM
FmYyYlm2gn9zWh82kDmttEzTQcuxgao1un/go05WsaMdnzOXFoV+8q3TYkyjAcDrqG8q3YvEFpXk
8Lw0xmGQO3eJ5WcMpDm3VX/zkMDSQ/cRnIwspFqSTU1qlFhbR8AHJghWV2Qci7AlwpRBD4hWSsoy
w7wrRSiFqmoOoifAp7MGolwmwuUJuRp0dt/WUhhtk9UskSRNVjwjbRvHyJdXY0YVWpcxUTZbUeqU
Qv/D1OTXCqU9VRUPud7Xu6hdHqIhquyEmHY6qG44RwcC/Fkhb79KfX8I43pys2jM951YPSq9Ulmi
2h1LEuy7ZKj9AtwdSzaf+0CzhkR/6Q20tQi5GHp4AUFEX3S5btVJ+VBL5mgB8DS25RYtYEvY7eak
QMKlKgEpXOToXUiMl2gB1pwI0MUCVWhwopyDyWoS3uO4dW3We8VcG9RC8cmDonhL5NZ9u4tJfIjT
kQvEunHy6F4hKMIBkgfZMyYMykxpSEVjorElhRyqngwBCIv/m02lyfSF2zH5ObgEG8ZKJuPyqUsT
yuMiyv/fKV2bJ9C3mCDcXFyRDvlmtpxyUrZUtRjV+yCScQJLfR40k4qM0d4YJDpoHgDVU0oI+cR/
blMhyhBRbDRUSWMdJwnIQ0VSyzB4qW718o9R927bgw3VQIuUKiu6DJPwCf1jQKdRPQsSHgvd8JdE
+6GmndNovAmPTc14F8MOLQbaNMHBwZYtGQK5OrHJ8PX2Qrb8kPVKWCRtIzA7I8IcPJrSwPFWNIWj
BCC30upTZkj3YqPtFb16FRJ0ZGBuCgTUcuOGqZ4i/RzZYiH7BRrA0O9yCAXUA+fyHj7NT3XudTsK
yh9FVGMMGN0+GMmTOFCFW+6BCuYOBSM38I1l1rE0K0Htpk7SrwkSzZZ2+Vl1M8uEe1DYPLCyjWwe
guyVNOZ5C1CNV6TMQGreCHdikRN7UERM+YRuLyW7tsmfyjb0yiI+FaFZWmLWDByl2/4EZKRFEbOl
GK9kDEWiSaQC57KOFxY9blfsQLKnAw7NmYsasWUgYJFAGKeJAOdn8W3Uqh6nNA10j5zjrzQjDAAf
t0dj5YkC6gj3vBmxjQddXcljVZ3iwEUk0nRvMvZ4AO0BcOqJUh11UOImfcpJtm/d37U0ZicbAe/w
FKOHaYi+KCVQdPrCXaLY5VwuWoVnTd5aDGNle52kswbAA1qzfMgv1IWl3N/5g34hd2i8sik8IR1A
Tty/QYCwZT0MlehoIsFB6mwCymxVuJPIoeB+BL7pZRjHKf3mWAE1RfBRBgq4DIobiRQEeiuR9JNW
abbWGGMFI0fI+Rp2hfmmygsOmZMAMihwAOTjUUjBPLD0h+SxQ2O+yAtRtrRoLZ+e+1p+l9YDEQHb
IQlvmTm8JupZDMIfen7oyMvtw/0M5Sl/XCt971ayEDX32lRirZ2TPHeYZ4y89KHbqQ8o2IA1tvpS
IvPNLYN/ThR9lMo4JRiOERehbRU4C/EOcyrXDARlIXTQ6avTNASAYU1HsaZvXNLjrVuDXCYNjtDI
o7BecFcFYRou6H+Mga4daMNDrWdWODb+7Z3diMRoyvRPMYwSmUqT5YmJjaW5drDl+aOnYTKVVzPh
rYbRlUiqkZXOVMUT2+hxiZc7USHnsuw4fj1VA9YGrFfDqImRpZqs9yI61sDBJiWQVtk6Xg8p5c1O
b9731b4xqiFXgjzBX4G/OsqtHWRomEnT59tnQ//j1mqYVzCdI0GUcqhANB5Ivy+M84hBrbT/bTR4
yB68jWNCPJKPtRKLiuZl3Te1eYqIaJXVrgi4/je1wn+9ps8wwDW6cEoEW9dBdwpaF7rVsXYEH3Cj
Rx6f51YSZaXdnxCAhwSYzp2GHaRj9ZKTYYhfe6V2EcGlH2BumKN/t9Uc8F8fzVRpoIMlEyCvGYIH
KcAAb5J871Kptm9rxrY9/FP9PiH/du1klF2sgwrmZ7Z/e4vs8RfYviztLn0GITrgonkFlo3aB2zh
SiJjKEhY9SGiRwIfBUlzT9mZoJL4Ytod6LNzJzqEhTViBIETXGx0B3wUyxgOoxXLDvELcAwl1HI1
jEDVZXUXL4vTxTjGtgUAhDC0VtS2r7COP8uiOw+dAObN8llKco4bfNtafsIKLiLQjdWSoHhqrVpB
AwzL9vcKuAETSI8MwZbH+0DnGIFNR9QAaaVuqAoIHjXGfaqRvy9AfUiujuj8PT2Q/eiZh+rhbzx4
m7dzJYvRXwBXzvIwVcA4Sg99NnuqeiTSuZD8vDoiJWGpwNTHhKYynEwzcjk6zRPOxKyRMLaBKSUE
LhQwMF6B+L4H5tiFVmA7jClxHr5rjvGTJVqtlVHoqiTGgDQg1vpVRmG79QU7+qE+ivcdBg2c/Bdx
6pMIwr4OndfWfAyBo1l9I5ivO/IguTbmuKHkq09hlBy9GUaozviULrODB/HreJnPKno0kP/Zkycd
bzKaXZ36qVusyufd7M2odC2deTSFQR0V0uQEDTikseDB+iDp/a05osU1dxMgPLVOgjkUGBXMTb5M
58pXneIUXHju1kbx4uM2MG9qNhpjl1dopEyAEIB57qOEzh9rdoHY6OiPxEn31ffxRH4bPf0w+NmX
dhf+KH/c1kJ66p+1AlA6KEcgvGP7ZGqiSFKJiUevDy6dAr495M5uS/iLC/0uglG83IhiNYNX4hl5
P7qVJJ4qs34cBSyzLWV3DogtNvUXOQcOXjrnmMxqeBCS8qZrQRGD/n+ZjMbFU9Y3cwmjMnngrNzJ
vzCmkluqK7vFE/mCyMmPAOmenyYXnSUH+aV+Cu9KUJ6Mgj3ueBjvf3EV37+G0cBCWOQ5kPA1jYMZ
kcsVo9PBRKUg2T0B9XAMqi/xhLjtbLyMd6bfIYpD87X8Yu65XYFbsbix2hlGCcO+6ONEu1ohWnIE
JioI5fSjrNmCG+zoWHxjJwdUxez0/oCxxLvkLPEq/tt+y+ojGM+vzceuxkAlDMK36hTuWn/YYWh9
H10o3wa/e+Kavbml9Yz7J5CxUIUIBsg4D8AjLDCRb6udFdwPhxZTubGl/6Jj6+DACC2km29fiK0r
Z8qaqRiyDrZatjMlj4ZhrDNqiM0CVB+6M2WcS73pRaAtBDVRtL+gKsocKohwYznrcajFSZsBkU7j
R/DJmVd6VvUrRksLm2vOtt6ztVDmEMM2UNo5g1Yvd/FlRqHQyfa6J6FT14lTK3tCV6klfpu+F191
f3EbsHzgju1u7+3WPV9/A3OwbdhVzUToPe8emurZFMiuFO+ltLfroOEZNrogVotWwtg5iUYvRcNQ
oLUY/iv2opt5ua+Crs4e4HFTqub4XnJR10jR0snNoXF2m03s58SI5qq9qvAVqHk34cr8wbHW+Dzn
YVNl3/XJoB+zSkdUYpimqdYYqIg1Vil9bRWeM7Tlaa73knGGkkgz5byJCJi2wPN4n16TkK3Vf8HU
LXxuAXD0o0ejGH6HDrX9t46ReZ+iqteGMsdOLrUjzw9V+oIx+ttqec2e3pLBvD8m7kUKymBwJsWF
nxH9UdC0J5CLWUZsmI6qjY4+yPsFBH1etCh2NfeCkwfSm5EZoUXy8Cym8i7r9dIe2vYha9TzqPR+
EoF7OG7Fl9tfu2keTZQfgP9pAkOYMF9rZDUmQ/MaXxtZ8UVBItOCXg+7xkWP67crrOE93FSQcHY8
bNxtPXgXzTyNYiNESlPjThG/2SOzhnwiYB0OXIydrezpeomMhewIydI4KvACGPD04BJaUYbSaJWK
T22M5GVX2CkB4I5ezSjUj184O7x9e9+XydhKsSPyVAolpn0PtB9beUEzmGXcKTYgfo7mM0fa9vV9
l8ZYxSSe1QEENjSW1Xzdq88yMIzu85Nky6BSFZzMn3XrtkyOSLb5pzaWNlFjiEzI76T4Ms5fb/8/
R0/YkRDMKLQGEa560u1bn1JmQi+5hu8vXtI/t05lLB9gNyqzbyGHlkVK8IAZ+8rtXBqfNPaM3lze
sO1mqmOlmSwhxyL0SOEYMBXKHUa/td/1XfgQoYoOb7X3yr3i1pikPwr7nHPrN/Pra8GMHZR6QTfC
BUvtgPcEFErQGTvDS+xOe2TXneq4HCQ3deKn+YQyNb+lnSufsTrgBVtMmTqBgzecFieFUPkecAnS
i36UXijAVwUUTO0onRtb0U8Z5znnaRRjeWYxlNVBhOtAaayUI1gJfMmF5+v/N8VlDI9BshkYvzje
bN+BrvMPMfwENM+Gq4yFUZogKbPx6tfLoNO14Z4gG4j0ESZYqX8yOqpdFpam+n8DK40ugnnuKLCw
KhrI48D9ZBaJqi+Z+rEBjSNuTbfP32I3Br2cfqb8QzI8eum3wDbvI87ebhidD2KZNZsDAap6DA1K
QkwmCbGldj9unx5VglsLYyxpVAfdWHeQYMYncXwVw+/ZeNAN57aUDcdyvQ7WsRxIMM0jjZjFub10
6eMcYVa0PKM2jDdrNwkRR/XpzbqxKtaXbMMWta0Gx2XKkS00qmpNSeGFpTFzXoUt4/ZhZYw57RVi
Iu+DlId21n8W93j5jvkXEy0bXho5lDUu9aJzAdblx9s7uuWAfRDM+JdBJzSo9FPV2GONw4niBiLs
B1OOMVqUJI9Ol8jH0kPumla5Qo8XaW+1FHz4BMa+AhAyExqMH3jjAUjCXniYHiYbOUaMssAF5KjQ
VnLpgzTGmgLgoE9GAT7cFIp2ownfqyh/TWshRgVHQfNTlkzgQG1+GQp5HSfTR826tgCf9ZhUulUZ
JkC7Qq/ttJ2qCA9J2fqRAfpZU86ew6ByqrD7UrUZ5/5yt4ixwWGQlolm0C2yBcOniQDMUTnEtEpA
gFlkx3UDORbDYAyVaQpJmpbQ/MapYPYLT6oc45WCd4MIE/n2H/qeRz+58c58OBjGSE1KBn8yxOUG
39VB2jU76rmI3KVt3WlZNhVRMa+pBub82ykENOdILZVGO4gU2Zr1bo/2Q46ibczwo7diJYg5s6Ih
QCUqe+LVrnkX7WndSQEftJhYQJAGHbTkyjuQT4GdkZfJ3bQma9HM6QmokdR6ijWOoL8qHyhlMeVN
bb3kIpxN8O3OwDyzeKE3b2eZAxyaFMFqAJ0Jiktj5L7UVN6CztfbFmvzLqwXxzw1VRTLsTJCT4Ds
7kV2fgjQ6RB9jwDlajoip0GZJ+0KSbiK8MlSxJi/hjRyLpCBK7zUF/faHTXJfFdvy6te64zC1HiG
2VC7SIa0AjgXD+Pvi0PBzjGS0tiNO7hKhuCS53htjPx8UFSFeXtEFCoTTIqgvLw3cPHQUYGWRAKj
z5W0ZVXA3oXuMZN2UrG9DIHQKHVXQ0PGg3lXBBYdCM3RdDkTl/L44QDveRjum0q5Ekk/aX1+YpVW
WYfFEfVYj4Bi63ZSymsn39aSlRTGqDToSiyrEPZ58IrnCukueJIHE3O1wEfb8xKKXGmMZekEcZRB
Tog0BJA3CXL0qV070SMKBGC254598naQMSamhjRQNcE1obVzWqlPPMH+iRozmv46P3QAf8Bxu+j3
s27XWk0YQyKNSVYsCW7BQHnBxMhOQiB2yJrVD5yWNPrttyQxtkSLx3hsDexkV872POz0GqBixq4e
LmX/+227dVv3QQr2UREXQayHtEBiBROYdqDcDxMPNeb2YmR2Hhn841jKhAdHTvXdrFSAIgFyXRqb
v9S0dfTon2MlwW78qfRgOPu4omiQWpBRYPNM8zCoX1r4Sbe3bMvdXwtgfFM9A6jdJOMZGwwQBqEn
cYxicEO5sdY5Kvg1jJnblrItUpOAJy/posoW2ad0wDCVDAsVZ1b0XF7i3KJlkNAF/Qt6+U6iZ6AP
M78boPg8td8KTbGh78KZDVVQcsKMRUu9PNG+spzawV7ZIWajQ+wL0uaU9rNIHV6f7aZTvJbM7HSI
8XYV8KZ4Ak4loGsDWvB9Ul7iHS25djtUgCQMY1Iu4MJXa5ucKKl0v+MZ68+8nTJVKVOTJMMUUYtm
7qMyYwhNzBeo8EO1rx9STLVodibZ5Rcw3CHNodq5E3vKPvSyhwWDLg+VLx95Zchtz+39K9g3P+7m
UgwTnMPwLfw9/aoqNnA+veXYHCW/r66WPQUCmVWiEMYz7tvW9s8dYD2ABtBh9UKfyIlEVtU/JeN3
WX68fa+23YzVAhlFSwPYyEGaaZnvDzLL4qlEOSGDTU92yzl2DI5F3/ZIVxIZBUvRYkHaYqCqPbpG
ZhV3w10IAIPqd4q+nQI+QCXW3wAwoiv5bODft5N5/lOCec4wg0LpCkAze0F+MUIAu+hhuFPy4lXT
ZidNsyNQlXaYZPXbGb31S+Zw9vvTVygiujreWQdZ9yAaw0LswVs6HgAN5WkAGRFc87vul07yxpsJ
+/QMMMIY72DSMjVPxRIkinVfO30lp5ZG6n0K0GlTr94WTec0Q3162RiBjINACoDJKiaIiudctsIQ
Y9spxwvnSWAcgqaepBQglqDujDGnOZ6G5e0/nhBjeJJJa1IxkWN/8JbY+sOnmmygX19dOH5HMWdF
LI0I6dOwmQ3QydJ2W5j4N/l+uSwg1gzgxM3HOrD/cUvix1O6dqOsHOECs8xpHID+1AiR4ACgrIRU
1kh2nI2kF/nDhWPEMKYlC0NM6Zg4KmDClheFVriV3ApPgJJWbTqwaqBfg6Men3sSGaGsdZFBla0t
YNvMy8oRI9XKMtwzST8CfGa0lFBEA42gPNW96pSSlvhL9BbonWMsg5UEogO0O//2NvCOl/6+2mzE
wUBgbabEb9Sis1qlfTID07st4/MzxayasSpzGk3FEMaJr8GK09lPTOsZgCO083N8ps2t5X5Z7BIP
Jj6E66x8KhRepYP3w5AwCySx0DQCgZMedGHgldVxLr4aykNLzp25WxLxURweEwKMccCTc9a8bUn/
lKozXnRhDGRQG9wbZJfv0P/vBQ4ort8mF62nLi+h8bn95uMadSYczzBglI8y2GKzfXY/PlLEHVAn
+elewHwtspO/3V7dtuV+Xxxzd3KxgvOTwgglMrDGUfZGh4gqPlRqsSMLbyc/ORrM2pg7E3ZJjAl3
cO2Cgef76ApW/5DS3q9ptic72hk7iuW6cLny6JZ9tg/va2RuRlKBtUU1xdjX7/7wcCMPszEHzZt3
vIfwL8zCuyzmgjQdMP/lAUskfrVfHEF2KWSR8JWSDUmALQIM/Yy2iX9199+lMu8viAryOO202I8L
V+1lS87/MbIHc3TMgyvJWdBIKCIDcRiFUIClCOG3qeXQnP6FeXlfB/PoAqm2aSQMhUBBRjd9ROTv
5WcZ01SBk9pgSdAszUMLKKbT+AlM3jVnnmOjz5MWXVz0OVZ6lOgwieDViaM9IXnpYab+P54ZW1jS
isjMe426MGYAxPjOCRfn9t3+7HN/PDS2lmSmBlppVFzu5Se11ssz5fSRFbjc3VdwYbmjaPF4hjn2
hO1OCqoZNLYL3uKkOofDz8EcKR6lk42NLQKw8vYCN+0JWjdlIgEhUlUYpawDeVD6AZZZnWpbD1+F
5odc/xtPcyWDUckmKpQoSyCj1Eo4tS0wOx5vr2L7mFYiGM0rZpA5FUARp2bxItvErn00CA5WZoFt
RbILBMAZbzCcs3WEedQQaQZAtIfMvo/tKILZRceNGpWcE/qcX6AqqGkmDYeIjDTsR69kiihJGHXU
Ka2EOzmAm99TLRwsjKD7AFI9gEMek+88X+FzkZERzBh9UY5TxQDWCr3OiH5yMMJYxeJMGLx5G/bI
qddWfH11gEdGnx09vgiv3KrIpseyWj7zHGB8WK/TCtpDGxkkK3RjvOS4egdeuf1zgpauF/PRioxG
RxHkqx83Wm9yaQo7+KOUj60GI4wz7LQIOkTHm0zCb3rcelUVXQHrE+pan5GsynbJqwmFTX8+oHnC
QkYYswK0P4zfzrrpFK1lMV7KgkB3bGch8UWwtXwj8DvpEx6fJoyme51NpwJu30mqHazLgHkXUAcA
f/4zIpNRkSaeFrjtjVhflAb16UbiwCR8zk/gxFYy2LaseFj0sS3hJyd7zDQ55g/9R3KX+iBgdURn
fNI6K30a/3nFjJHK6MloxDqgP0Z48KC7B9/3fZ5HOzFLeEEZZwfZZq16Eow4AxuKD7wE0IFY8WML
naxES7oUX+dT+DPFUMvtQ9t0vtY7yhibPOjzGf31UJMHgCvl6BDLbdMOYyvYhfvBBV3PLvml7DlS
t568tVTG0qT5LDRZj6HPCKyZ4WPaWtTESS/xeb7TnsAWnIHqLXsQXpfX25J5W8wYl7ESm2bocAPN
MLBLJAdN0K7eFrH5NimGqBjIJG2AeimaWhMjFhO//j2/EBvd+aj8ABnCX34f9wmaJXhd49RV/XTz
VgKZ9zZsalFWIixKz4W91r+ZQ2/H0c+q0jlL29y9lSDm1R0ldQ7FAIJysKnJ4a9+Mi3O5m09stg5
Gq2ifxdDdB9t8lzORtlMuOEE/RPdaT4MjoomfOVRe1IO7X7BOBPPq9x0odcymVBgAbxhPwpYFs16
0q620AV9tRe6pj3DPFOSPOFAC8ncfOuWA72WzHhjRjeAko5aFopj2j7SnsHBElKLdoqPLxonAbN9
fO97y+hJbCZZMjRYZzn80FDa6gre6fHWwyrIOA5aQyChdc2f3TMdF45BYmz65lc+ROrnSThql991
hcXFGOW+jjpkzCCNggOlh/I7mJwmOC8UVwFkCBZU1NO+1eaVgFzetce4s0uAZnDuxecZMeZLmBfC
JKmppBPWLR4Wp7XaLyi9zqhBJQ88ZaU7+Pmu/3mGJj2BVcpqiYJMNwWseQbZRI9Bo96rLmTHE8O5
hmwLQAkyqFarBrBsp/sifsVLviRfOVedPi23lsI8Au2ixWqV46qrVnNC5OpOqGDB+Wr+bjZ389VZ
6QtjW8AOBeooekqDB8ICw1piF4OS4IqXKntwVTtxm4f0rpascafwAAi2/bGVcMbIxMI4ZHWKgxs8
MUPqOjx0lvTQuSN8+dQB7dd/1UnGtoi0wGCkOEI0DIa72tcfOxQHh6+YiPO5jWjUdNw6S8a0RKgT
gkoOwkZb8sLcqtGZOOwoh2qLYVhakZxf6OA5WKOd22rE01TG5NR5O0xthNdWBPDH1DS7ZZiPw9xy
tJUez18vEDDiH+9dVIDSb6D3LtKkE5JVtjoBh00PLHniESl9LvN+sCafiJwwQVKKdQHXffo5OIZv
HEzA04AnPf/VGFZ8EFAD1ExrPpUOsCymM5ISux40ZtyA8PahGmznwKgYfVjrceq3QvdbLw7uUCA3
l0qX1CgGS0z7o9yS19vH+Rfe0/8MHJyNjxtdxXCtSLbA8mRWGtt6adGuOMMhlpEBX8/K76/V7f1t
sbe1CBIYqUkYyUTogEIy3zeIdFEPGZJft2VsRy9/mgDU6j8KSaISFbg6SHxhN3nxLvPQytK/iq9B
ZbXO6ABE+YequxVyvDzsH97yGOODKZA46TBR6ZPkpehftOligLPv9vJ4Mhh7AzqiWOtFrG5Cb7kp
u5G016WBY9W4d4MxNKkMHFxlxqPROTFyck6xR6BUH4lPBz60mpIguYMd3OkPJiwriHKtxcUk8hde
muK2LwXcf+YszTzPSYvv6OvvADKxda3gLPX2a4VZ2I8S2lhJBCNNUj8kvasPz4l4CZURRIedN83P
t8+O8zoZbNkxrfPUmCvktsTDhDuGp3jA1gGbjs5YVSh18vaPdxmuyZmVIyMJswF6URg56nQLPRAv
AVKS+7Vj+tL3yV8WOsruhg6vj51zcNedWMlVlCVs5BBXIZ9FG9Dsysx9eTk34WriViL6PjeatoII
2voKEGY9tnqkeqCNjQZmSUwBoTfIEd8I75pz/FDjGu2vJOckFM0lwSuVnLRD7y8I5mkHYPbY+VwI
es7rcD3glSwQxEpFvmCVqjVj8r618jfhUb4PdsNB9LBUAFAEV7or7DNHWzmP8TWDuhI9ZlHUkByi
KfSI9DxCU300c9ryzwwj98auunR24Yc/bovl2Z5rHLkSC1rMZBpodEOfJuzqffxIDuEFnDtu7ILZ
PLPke8pi2T+NIIgx/ckXT/yUDfczGNMjkBTIXGDXQoiMJgjZrX3UJ7LOIuCQB80IcmF0DjN/QqyD
Or7b/FTBs4vKK0a5/ds7womcjetM3GpHQk1ugaOHHWkc866vbfOu/a6hF+3/SPuy5rpxpNlfxAiC
4IZXrmeTjiTLku0Xhiy3CO7gvvz6m1TPbdE0R5zo72EcE+3orgMCVShUZWW+X9dX87UAI2J6CzDl
fsa5Ex7fi9kL0wpLcgEB+fkhNONdc+h+uwG1IAts/JTcCv/fpoj8oWTL+mkPmrXj4e8AuYVx0Vdc
yQuES6W4lYJHKt806d3Ot92zsUqEoFuBt0qHxHZ4JZ5klcB8F7Z+7Gzt1D4qlnzYj43v+/VJlvv+
4l6sS4MagT50iB9z36GtLfAkCVscdbv9Sp8B4Hd7L30JJ8/8Fh+qr0Zs7VUGd6KzMn+UxQ+QckXp
yYR3hJAHK1LvpnLns+6EDmWVCTWtngPaiBOby6Ud1b8kDg135lR8Lx3aW8kqHYI8bxJn6fwiMm8L
iKbX4U4U3Dsfq0yIKSLLp1pAWhtaxC0optPIkvd0UP/LjQJqPI2Ad5usx3kb8f8rGyDyulTVaYgw
+agXTp14RQY9OfGa1nd0cDkLd7qI/yXOfZiev/DiLORlxCem4gtGbwME2jD5Pb+BvqYxelBzByzy
2hjIfcVSv4m3yWYnDfcqc/Y+wfuo6Z9O8fE7VmcybBqaJHMtJKhNJ9Dbm3EEZobmVzMiKLeyK03N
V5OEpzgrXaViPg80cGomZ1pmgCmGr4Y0nDXwcKkGglFYe5IWOV2b35VafhOARMuqAu7L4wTsMv5l
GTJccfxL4f09SIaO1CyO2tgc9Zj6kQBMaqI+ROb8pi69TEgHXZtsTeRnbmqnXuW3ijxBU3w66jy8
JkbqdtQ8Z2x6MAqkIeht/1Cm5IzOqc2hrgDWgMDT2HgCm8JPCCDeZmbk7cSxOU9dfz6IvapUk3W0
h9b6d2UQVT2GM/+DocNgsnTDDwJX014ZfMvjloZWDiHKxGxaAiSEUsbUEwwqcRXjO3iLraxnpiKX
oX+H7vka+iy1da9oFYzope4rMQNqTHaZeZsXOA7Uokqxd8duLouokHVmgFpDx/B3N2iarIw6WiE1
98FLgzrnLKtSHdrXuWQ1Q3L3IIibPq8Skxho/FCIiK0OvF6PekFj7JhxnRmVpoN+bCBfZgJHsgvi
3o7HH861isd6qNesZu9FwM5JHkCGYNEzJHSt0aud8qhYHUR9djP07eThw+rqm0oTb4esxNvKKV31
RJ0Jg+xG9FjiFY5v6kElDZMshjWGVrNX35iv7bU7QL/yn4C6PqVEBxYwwoLzS3VBax9DhrXTuMQG
Q5UT7S516/Qsza2SRfDsTCIv5pw1UyA8ACFWy9iHLGzX/f9ZlL56q2aGMcAz0M/TMbjuz4TY6l0D
uIL+TUO1cTft3FnUevyj1TiUDQZzfmDN2oy1XY8+LTBfOCtCopz6hY8n/nUnju2tcf77xXWUkpGN
4bxxtYuNs1F7P7/qVoFUDLu25/Q7p0RfJX+CGVQo8+MqfJq8DiCkGGguzLroeDz+TxLCm6sD1xYw
oqDNAXPo76ubig4KSm0+Yz/MU+1Dn8Jwa0/2qCsd6wKP1Z2vuZm9fNhb925K1iWMYIobr8eZmCQc
HSPzNHg+8euLoIAnWd3DPnvi5slZmF01ahSpp0ae9oAmtfU5CeqnMBz2BMv2bKwOSqBhQDqIBOCo
Qf/ajpSDFrB73vl+O/v1R4NGqTGlXbYRYE/2BNG+mQWysQpUSx8g2bn73Jq3/4+otfhu85oXhz/O
o1geyg5QnIb705CfwsLrWA2gQHPsM8nOdeq0+bCTO2x/SUOD7Bsm8cDF8bvVehy1eiwboNTNr2x8
MJvj519x77+/isWh3IUTKRKA/ZT8OKWTndDB+r+ZWPlVngVTOQbwq0zLS/S2uCXT6u1zG9vVO/bP
d1qH307XM9HoMDKrpGRu6AaPMlhnZxzcPP08/frc3vZh+DC3cqJkAm13y4GUnxVGyQG87v5MQr6H
TdlMDRarWvmR0XVyI6ISLRcSNwcIBtwKKUa/pf/LiIc9ao/tePSxplXAjcSoVUWGo5aGGbHlQrEb
Og12Rbu90L61rGV2Nf/9wpVookEtWwa8r8Kgbvg02uKRHhKf/sif0Ky2Zhqo0Jl2nr1bywM1vQwx
YQKi1PXQqZ60nCTQbvMjcqLyJSCXoN2Bqm8509LEars08C8NoChB+s2eM0osMTx+fuw2S8ZLC6s9
inkO6t0ZGQj1I8U3/fg787QD8MZH9pWl4P/VMQ3fPu/h/TerXEu788oXO8aNzCyJiY+nAkxnSSZm
NyT3dS6zKVZxmdwKr1DkOba42a2S7+3b/PcL09BlNUiEKWtfFXZYnMGXVz6AVQQtjvwlkU5lC2r0
DG+AXWTKVgKyXPPqlIZJFqc9pMvnWucMBgVz3zNFB1n5Fr4Pd+7Kpm7vLoVyEEgnFYWuu2PAsBdU
j+GBBEOsKHmFZ+ENP+ntnPekb+RNvQif3e2BXt/7DOubDW/Tf8yuFkqQIUN0aYLZa+1i3PBgPKTg
CgP3E3gqpB0ixU0fWRhbXWhDHncxS2GsaVU3mirXrO0dJ9lKDFSDEtAeqvOje+UkFbRKp4zASRqn
c2bY59wRCw7ML/Cs2SvX/TkJjFb10trKNaY8oUkwIpgVb+HLELrZk3StjtzWDuB7cuZpYOKy++jC
pxlTKN0TVz7svVeVzTc5WvIQ/oHUEQaSf3cSbaQVRHre/VM8zjCS4VGFxEp1MSDsIrlQMr9oNvH7
3lK+BFcw17iSU5xl2ZqZklIbr7x/swcfP2id3OoRnYAzhPOofnfJnfxL4AwP/OUF9k7NHqJ/8/af
hc3/s/y1TBWJjCyaRsQIJRF3SpsLCzMSDQDNsem0WhI66cx3L7IbKINOVlagaaqDKEpC3yBDA+Hz
tW8FLI3IUB/HjLj+h4RDI2dI7PHK9Dmqw2b2oE3XStm5ad4nu9c+q0EMjmKOQTMxyvD7hpNSAjaJ
oSQyX6H1w8Ct9ra4Z17pSxgBkBz0TC86QHTBWbmk9/K5Rtxyykd0Fd3Sq27YMQWv7V5DbHPlix+1
uv/KmneQr0BDIg0wiF8/tZh8H4ovn3/eTYdbLn3l3qbJZew1lt44vLOAzuLfjevfBACoEL3yh/Gi
X/InEC3a5mG8oEy/+/zeW+jK5xM29JGY8BCOcvSHk9Fp4ydJIYfPV7ppBWEMGluYhMAfv+8x09OR
pZDD9UYNMF2JmX4bkxttrx+wiTfRPuys2+xC0CbMJaxmBpxm9+TMUUcwv3RPcz0mcIvDXu9o01+X
FlenlycBbavM+BsrRaD9ZN6JnxG4rTk2K73R9gi7txJO3G8IEJBoUyGp9fuX1CY9NeIStYSivGMJ
VEBNC7rodrDHafonQxEuA1w7+JPB/+X17FTbpRydFWVemIl56eik3Bngz0que+WRrWtUU01D1RgG
WyGD+fuKWNBwTTLQpspSqFs2RoLmM9kTZ966VSAECZ4PRnQoJs4HdJF6pUHCwrKlgIqrP2PNLquX
Sm6sjsggPP/eFQ+fH/c9a6s0JNfLAkq3KBpMA+R18lGAp9q8JxO0PyfaoXI3qrclHtufW91MupaL
XJ2NsVQb3SiwZfPplyervM+/YHzwLn5OQK9L3M5HMEtMq9nT3d3cwsXXnb/H4us2nTKESTC/FnSn
VpDQhqbz+do2LegKBChNjPYgMfjdQtRJRVuY2D+am1aYYrpdSXZMbCaPoEL5x8Yq5kO3E8ncWM+z
SoEPMpbrBML9+9FToLBDvg87j7h3NYs/7r2FuVXwV+Wxw/gCLtfBNC9l1efo/A/VXcXM8klPY8AB
R3GJpLKzxzo5VCoP7TzqnvVQrq2g7YTLijBxzDr+mTCQQw8jol1FfvZy/q2MFb8H6xaUcoDcKgEV
TavQUor2u9aSH2qO0ZqW0ZtxUnyVtT/1EWSoffBa1ea481E3rzhdBU5uTuYIWbdYkhHkavmM7pgz
2AJoat3Cu0c+8css/EIOkh0cksJqixkq3L2I+/EyE2/ulR82N3fxO9b8MryrSrVt8LVjUN2W96E7
C88GV4z+HNrz3oNr67pbGlud1hz0miOrdQTpAqx/ZmSxNnNZkuykZ1tOsTSzOrBDquhynyBJKY2g
swDZFda4Gzn/FMjBFbC0sjqnkGsO9ayLsBh3BFlpdAvSbnsidl1aHFVKkCraEYU2TnzTYZ5jF4w8
L2LtJkvz80dYxJaWjLIkeiySXvmduKtvFOmoWuDlA8sCR13ZcD+PNJtRdGlwdVVIhmoCaq2hmH0N
fNXVnvk19TA2LKzppCjO++l8UH/0ew+NvUOzujR0CLyW4wxob3qgXbTcUkuMa6Z7l8R8Cay/p6Zr
4MaBU8rK+n1lDt1gSiUPPIQINzmQs7iYpwyKDY1F/ZKjdwW6J4fF1h7R1HZyZqJnbOi47811J3I0
BQk0iqeNdDCucxmCNhYDAUt2jA/qGZm8s0ejvQmBgbrTPyZX31SLjLqp586L6icP7BUFn/ZlwiOO
e8qx/0Zuu8qSPZyjkwombyQEu2Fndo4/vvbiB6yuZN2I64HNHbsZGIlJYxXw58Fq0ZAEtMyArs1u
j3BzCHC55tVlHA8Fes8hEA7ZdNMgqIvHrryW9SWVL3XyPBnUmqAwCH1va5I0K6saGwP4FpMye8eR
tjx3+UNWiV0YqaQwSyR2oIJ4pA4U0q3kyPyZ5n9fPm3+j33yoY1V05L2TVrw6N3Y35o9vccPmbcX
jjadVAZUgEATXoEk3O/RyGwSfQKqCpCmYLRKUloaPcXFy86Xm3/sejH6wspqCzVFIX2UYQsHr32a
iZHSc3EkN9Iu6cPWa2JpaLVFqLMYILTB8cxEbIVwAD4AZVc1R0XaWdOmKy5MrQfujdKIu2QeKqld
2ZYwBwBg4XdC7MfxR3hKgAKKNDd/KVHXCl7AGRrHO5nIdgagqNgzCLr+KSQSsUQPqgYXSYBJtqfu
MuOimS1LngRKMLFbdN1e8MLeKvaA+Egf+wT9qBDK4DZmEJ3Cz6/t7Yz4kCAo1V8aXGL1VbPzU+Tt
zsNvRR5kl/8sd3VShQgBe8F2wvsgTdyA/iyyoyM8fgaBJwi1u7neZjqysLg6taXWaHpuzr7Rl04d
XIy29z53jM3jurCwOq5SIkpSjSDX6BX+0JkCXODTyUiAEW56/3NT22nAh631dLpKWT4oUzEnroMT
fwd31+SMKJf7EYAJ6S37SxS2CO3U38OzbIaYheFV8ii0IkaxrEh83QAjWTqedKO2Gil2dxa4FTEX
B2Q9oB4XWRUMPSJmb2uvHbUhPgZpcIscyt5uzirGy3SvzC3yIm4BAPd3r8b5OPwR5BbrXOWVWccL
KC3hA4cGngYdEtgMWr5WcppFD02LnVS8CTQLXRGO9ODfED/PiS3oDQxKdQOttNUPKKdGEsMATG5w
06YWBjDvG2ku4MD84AadP/wAvdXOpbi9uR82V9lsWCh118bzS7nCvKL0C/mQzZRkZ2+3P+2HlflX
LHLmcepTxkMUAjioDjvd6qVXM6VWGeeWkVaeln/9/Cxte/6HvVWo47KhJXmMrYxDyUpA3Arhuv+b
hVU0C8xG15R3ZFn0tUx+qt3ONLUy/wf+PI0fS1gFr0mCMDKpopk+hHjROYVSCLpHoM4cnODNOAeA
amNkrn4XK8Hso9c7s+hUieJz7rOdxtLeb1mFOdZlkYDuLIZM9FeaIleser+UGmfsG1eJyr2LcXP3
ZlAGoypmudaVvjDpgxTy03MgmFUXazsaANubUf+dm05W7rIjalaf7+dmJF/YnHPHxQmVcn0qjQYn
lNS53eDh2it4UUL2EGvdcbk9Uys3TwqwMBsM71dT7TBwlVlUNa0hy6zWPHy+qO07Y7GqlXer45S2
aoMcp9LMhyQUjyCDcsccLUimfy1Dc7KSQraF0Gy96TySQ1uS8bOuR1fakpNm0GOD8vvnP2pzd1Hx
VPA/ylDc+v1LG8Yo4xmE3yQMEVoDAX1ZrPKdlW8nOx9W1k2yLik6PJuxn7Ub+N3VRP0bnSv0tkuH
jG6J/gWwbu0V2gv2cFUfWtna665vRlaq6ihZA1+L5uHv65w0ltfhjFhIpczp+esEuqoqMXbO7XY1
5MPMOi3gGJbNJh2UYlUKfdy4jdyCmfYUp5dwzP4iGb2T2/ihMNgh7unFBBl4p7WO1IjvdZF9M5Tg
iBfYbQ0qMF0PvvToiu0lLpsbvviFq/zBgGJ3M0N+feW+ueR3KcQMOgu1ri/lJcRUfL6bsGxv/sLi
ypnbOkJHB8qtQMEmt1yxiJe5YJGXHjC/7beO4rEHAxpPs9ZSRMA4zPaiyc7er9vkaC4lfw9RFRrm
R6lmSdkXaAjt7P1mWF4sc+XdUajkOaEhqEyHyYdKrVWpwOYZT4NB8G4Kdu7UTeC2jhKNSRQUS+T1
XFxBskYrDe3var6GTtZMGQaVitP+43n7yHyYWl1+RotykUlhKkz7WzYNFynj95+Hoc1+0nI5K/+s
44ZTUMbikASisQMZajOh7pBBeGGUnUMjvfZBTx3TRAO4qced5+f2Cflnhe9HeHHfNNC7HISOO04D
qlJoN23ytUteP1/ino2V41UQbTBA2hP5tOnu5Ak0YET70k3VHiR1+yX7cTLea+6LxehNIvV9iMWo
fv8EXM0ZLQJPA6nN/1JY2Tkb74M9C2NtXNYqm0fz9OqBTecpUXbc6v3l/0fqtVjOyq9yxpVAZKgL
Mr31B5w+EyM3ShHcdgFaBoF8LaTUGafkGJvGQSTKjy7gx4IZKXiRUszsBLbIWq/u1VPMjNbCHCOz
Uq0563XshFxgrtLwjKg5l2H4XOSqA9KvrzoePIU5nwVlsqpJwYHonqW4v4s4yO0ndt/yEXxdDLTp
QSEfRlHZdUt2MpPNT7u4NFcHhsW5pAkND5AOsuOo2dkp3QFX7FlYReakSjI5wIPSZ4PkSMElEubO
7m379WIRq/QqyhKhpcM4B3/M6XjB0bgpjzOIbne6ZG8xq3OShnpOKgIIKb0G99EhOTXQgY1BxjWP
W4gfqS8/7wPZNp16sbz57xfHnxEihTSCryl+55S3kMD0Cp88DKfWqY/lHRTBz/8GVzb3qP+TsbH1
ayofg7ZPG1T/ROzw/FeSff08UG2CFpYW5ptusSh1yPPRGJETVqhtiF8z8xC5B6gLk8bdX//DJOp8
kP/wcE1TwIGpGaABW9lL05zkUY3m2yxnE52bzg4nK+gdSBAdNEC6mqfujVWWloFAJ4SqZuwmnfev
6iqLH7G65LIc7JGKDF+og94qpq8sqyBusjMKsfnYWBhZ3XJIvJpRixMwSeiqVaZ3eaVYemzaEt9p
H/8Xv/vnm65h4kzECSrI4HMxgNHTfia+ag2uetlHCG2mPR9LWs/nqENPhkGBB4xd5CpjapXSoYm5
XZkx5MT/3eW2MLcKWYMY/+Nw7KD7f3eIZ/j733xDe+WY7at0YW0VvTBAo8WSgRAsMIoDVlTuqHcE
3H4YSUWTYo+uYtfcKoTFDanMocczCRPKKZS/5hfSdBt8MXB57ze95xP9idutG25qplBTCnCxBh1o
sTi15ApCAG1mj8oTZjy9Qd8pXGy2+BZJ3nriG3KNYWYwJJLJE3pteQ3h3LnuPHpCt6oIAaayc3sP
9bt5Lyzyh1W8FCErlUrDg0fkQWzVoOG1TF7u+dumZy+srGJYWFajodNqrpJ0TjWeZ2gqs5v8bPgq
iCECV/7R3O+38zbvn4XZVdRiOWnBzQEa0Un6qpGvnX6Wa76Th7yjZ/44KAsjq6glT42gWWegRPKD
5VbnDU71CJneWXgs86Un/Y5B7rl3amAUazTAZdBT7UXnnc+7xmeUkci1tkd0pqFqKRCa0grqJM13
ddyjqN/5onSVdQ19CC1DBW2KSdyIAPfQdDsM33du2M2g+fFF1/p+NVdCpR2xbfFl5vmnjnZob0J3
fohDTmV4o+54aK32pOyhCDadQQV7iaHMxf010K0p9aqtTRhOygKyqcRiTbyT8m1u1cLEyt/kOlZJ
DkAyYCfoI0e/RKraTXKbVDvJ63a0BCAQKj4Uhfr1s75WZFUkFRI+dsiP/W10mh50i9jggTr8y1bo
wtgqNIMSeAxHEcO/Iemh1r+U/kQjkLdLO862efwWdua/X+ReMV4gdDJw0NWs95Jmuk2m2GuadOfj
zS77h0svzKw2yRzMasqRJOCNOM9BAGLszmqde+DNPTOrqEjjRAy5BNEA2pVHUAZ4kzbd06q2Gwa4
GuF2UIU/44jtDO5vf8QPVNnKh5O0E2k/8z71VLXi8Kmq7+RyLyTtGVllIhUfm1zV0SDL2JeiAief
/Exa9/NAse2uHwtZ5R9GjCEvdDZQl1AKJ2CJI0ML7v9mYnWwRVkMTdjhOSGl010ehdc0kb5+bmIz
2i1AfvOXXJzpPjezXtZxAw9q6uUygD2oJFVerUNtq/I/t7VdbVwYW53sSQiz5xNSNgwzdQ7ootQT
CDhddjtrZHJui/MsKC9feuzYN0wHfNttrc8b/6dvfWza6tCTIpagjsn/fs7MlyR3qnMJggMs2yv+
lSN/GFslACmRikga+sDD+Mmx9KvDjBz6H3B280n7Y1GLTHj1WXtpDHjW4VqMC1CAgaxxhiqx2+Bg
jHb5OEsA7o36bJ79hcXVZyyjWAnlHulppn/vg1MX711URKGbPrywsfp6Ra32wRBlGHNO6tBXqQwM
dFq+SXHgMS3v/bShGA4rUjxI0+40mWjNSLwM79PUNP/KwwbtYBqUdoer1lMyzXCKSLTOZCg2Hbs7
SQNdvYghj2KWiZ9AjdbvdHW4AS9z66Qsk1xFiXVPb1BLUoj4qU/I4PICI719+MoKNBS17kkz+X2g
h5Bhp1XiDxp3x1rcN4GElxYoPXx9AJe7OmYdDLRH2ajSA2X96PY97zC7WIz8BipqqVPR6G1MoYsu
ZKWwZ4FhJyFZaAF9Rq6toHdkKmpbyYG6iwErOLYjcr28zcQZD9TSLnSpstu0Hy1NCiLL6CqEVIxH
xokKEICaPI9GWbmqFL4wM7sKUC1FVeGN+LdcM4qQr3FuOoOKJgN4FSxRU+LHjH2bCo3ZRRfVvogj
iLmjA+7LQvkSpRgGKeKDHJjW2E1eVeg/JD2QLMD0Y5eOvd+m5W2lidHR8afXSPkxDqbQxrxSYPVy
dcrT3DaU4SQiQAW0dgLGPrui7+FoqThkgW43Uu21SXQwA+PUt3prZ0ZoRx3mh4RuQI8Nv0Lw4lwk
9DxKRmvToDAAN+jeRhk9qybid7nGsOJJtnlAHowpJrYZJ6Mtp2rrZeHogp3vTsGUkKWP+Y9ORKE/
Ak0FBSeNn+Ss9kdSuEUwcwWxQ1QXx6QzcsgfKY/YuZ+4wBya8cyCsoMD4sKbnBaHvhBeL/F7ZnRn
yCg6Y146BSWuTgQ4oeQfWo7Hfhd68mAehmI4gPbkl0nbiy4ldwOAxonEz0qMNm4+Wp2eewOjXmxU
iadEk6uG1Eu4fIyADbd6EnlhUtwYECwcR3EdOCCZRXXfpdSXDfBvJKpDMnLQB8zm5ga+e35S0trj
o/wc5+VzHo6eoZnfC5mewJ35lBKQ6E3RjYHqjgaAocHpoc/z1lZplFsVi6/M5E4w5K+FPhxy3cTs
CtgaCqH+EpQcxql7CbAbGAue8Qogf2vD/JpKsjeS9tTJFBVa9dfIhqMit+di0NxWi49jTyt4SfJN
iTPHjPUXUSM/DLTSquXYU83Ck0LiF6QxbbmGMBvp+ENf9y8aV7lDu0FYUkRbqxL8EOvivouEYrWl
uBPqdJny7KeCjEZVDUtRwm+9BhBwlPmUQSmGN6BPC+IXhYAVteqC7xgWs0Kzd9KmQe+LuzzS/Lwb
nSGiiCFmo7pAoDDEA/UmHrP4WMWDOwajI0j41sqKa4Sa21XsOnH5TQ7GV2nIv4IN2Q5l+AnDweCp
b3ISOZNUXgMhuSQfiZUXhSfUrrXqSRh/ZXKEy0/WICkWwNXyNLR06a0zgSIMwxPO5w+DjIewDJ3a
VJ/kWnsQU+OxUtwoJbMJkVEhwAWgDT3qE6a49kDoWOGYumWhW7WmHWUm27GGIaD+l44Z5nRMnKIL
nYIx9FSMG04CaMyI0Au5kVgRyXNryhSQK9durN7oOqAuPVoU4RVwLVvR8sSm+TgLgDYv0VB6atg8
lg26lVUTWWOuPxNeHVDlsnVIN/eohSpVcWcW2o1RKndKSNDBH6T+viDBgcC7a97UlqrVD42CJnOR
26EazLzGNgkQXpjwRBvdqUrtQqbn2MTV3Rg1fiabFzFQuDQyyMa4h2KHFaT5OQxBOikiB2Pwb6FR
eqWsO1UduFGLfyaiQwCmDgq8gi2PrduhdF83aHhLKe0PsszOPZYBHCJ4h5lGTpmpXOZKHbifZF+U
Mg6IZoP6NT23+ahamRhTu8j0Yy5ixKZaS22wxd7WpEYYj1AyLURk133gp1neHhVTNm4yLXTzNmVW
adA7QzOOrGHXIC5/9AE5y7R8iGnzF3zDb8POzoLMy8vcU9KEu2pEFKsU5g0Op2uG5WUyzdxmqRK4
CpKMpOaX3mQOrwZbKKFn9j1QbuwU8PYG6M3HCEfMU3IpchpVfcLEcHJJzOoR7RV8gaC1Yx6i6Nnp
ADiO0i1yQrdRjQcoftsZMbyxzu+kqTlJZXxbgdjL6lnVvKpm1bjTZNSXxJBqVw9Kw6rq7AzSMwDu
JhZ7laK4JNJPfcccESp3pJb9OO7aH0FYhK8ilEfJlTkPckeKdUfWGxcX4YVW2MtEPtbZ6Nad3gqH
99JDHhp2WM+01xg44cHoBV1kJyU/y0QFR7X0vYEclSVIndj9IN/0SosN0hyjUmyz7340kfarbePJ
Nuoqv8pq9lbp4RMJY27VHFEm5NeaDg8iqY+aOpyHmcpAhC9VE0ZuVdI3qTQP4aQQNAdD9cibpv/J
et2wilIrDpD3Biek1t4YMZMxLSOYxwEDonx6Mbhyrw4U6irKD2YGhQtlotLVo/atG0sEy6Skx7SP
q4PEuJvog6PiRW2BtOYSBeEh78rQVUzdZQRnIYqOWiKNdpBrBeJI8lbETIW71N+Q4WDQVqgx+F/y
ayUM1Owk9tIo8ld0+TGmU0JHN9POQaqicDIM6IHn5T0ZMtXiTA48I0kvUNPGA6A5xEEWOKUEmrEC
VQ5SZrKbBtmBjvVZJIarRbc0JZXdq9kvEY93GUuvZhk54HF5rKryiZXdczsP6fWV+pchqU9GGt1p
GrjyWOmzQrkvp+GhSdkFXO43eq+CXByADF5XN40qgw1yrB6HPv0rDspv+tS5cT1941XHkWzw56Yk
XluXvmxGuILJgcuU2yidHEFfdkCJFvdoq/hB37kSlzwa9NesRGxIw5PSpEdhtF+CtPhumjNoWpUf
iqJ6Gkr9i9ZN92Gp3yXIFmgOqSYzyZCbZS+0KR/rNsUIsZFlTjvpZw2pXhoajdvQ3J2wOchiLnXT
fSkx0OO24Np2NPpNkpVzH9UCbLDha9Ukd4Zor0qcupLetAcqVaNFqqS0dbn6WdPpnMmZG8n5SaX8
FOWXsSnOWoQZsZFAmtQ0EOrTxJLkBtDnTj2BQ3CwlKR6aFpTOgVTcOnl1DyoI8lx+YoEc3ZFd5ay
ELX3AbqmbXTVtOTY6+xLStM7EktvDabSdRNjm1k1g6tk2S+kabIanvkirCDCkI63RT+OFu/z+EBq
fl9L1VEOVMkiknYY4+a+TfQOIVfr3NJISksPNVtGbm0RbpzBFnQeuDiV0/TSlBAEV/mRdkHoBUH4
DaI8AeJwKl3UJPxriMr8eWpxoMwBD0Mdvd6ojdOvXTFBIGIqJVxFQJfi0XFo5YJibdF9SInTcdmV
hXpXTmNl1SyDOm0JvlQyjVZk9jYGtwp74qonk+xLQ7ovLTORrNVuEygHPUefU+19NZcfVFVzIxII
N2+KexoXr1R5RSoDaeGeI/Dn36mcHyXGbvq6hmJzXR5EZlKQRQZfJiM7t5WmWP1Y3QA38IVLOoJG
5AUkceMmwAWqP6DbcoIIoBvGwuVAS1iGCoBubRxqQ3/IVGBldbPH8dcdEavPY224Wdedcw15gKZN
lhJ037KQOZCNcYJY8jhv75nAiQiyl6AerkY7fseeX+RQe+s77YGI1k558ktRA/ANT7pb62lpl4Ps
ZbF8ExLtSssCw1eVDr1N9YTXlezEQ+OKKnEarTri5/Jj20h/9Y3+bDbmUz+kN7jkr4ZEHDAa/OgU
SViKNHoTuMkmWQqdCgCidgwelZQjFWce1G6vk2guBdecPGsOk8GfMVx6CHvTjuLKY834q+LZs6kr
10GXvuZQ2oPAcniREwN1oeqJTvwA1QOvV8aTEPX/I+26duzGteUXCaCy9Kq0c+jc9otgu23lnPX1
t9g+GKvZups+cwwMBoMBvDYpcnGFWlX7Wsu+zaNm2lJWIYUbvbAY7/pp2vuxsU8mpH5zoUGuR0zf
iIFsKxhc1NoxrSPGj63Y3EW5fDeYM1DKeHTiWfiVt+SISadrJZde1VOFvSa1VDN6GwzcTmI8ZG2x
8xOMcmVD9B3Jq2uWqSfqxAk6E/wV6uyKEtL5VH3U59oJxemBVP29WcVH+OqfcCuQT4+GQ9OTn3HV
n/WhPkZd/xaBSssezO6szb6r4GWfBf8FRdnHoGovuWR6gywe1Hny8jxw5Vy/q1MVT8CwM9opcoax
eeobOKOkkL2iAro7zRKrjeTCBdfpKUbeChFh/9eEVAowYkRbKIimKvodSPFspc6PKqIL20hSGzR6
B99PoOcK3CLaPZk3N/5JyvUN9v61EXLdysLZCVTxOMzKTu/7Fj0oUHdUPpImZcy+Nn6E18X8Eknx
Now6d1CMl6lSJ8cM860ArvxZDq9ZJZ2aNMyRt0G9Xs8d/BJPadMXZZzxzUCVCy6zyRh3hh8cQx08
KVVwjIVhl8aCrUGDXW6Lc4norcz0Fy0Kt1IuYr6tLI+V3H6nqtTtXNgFrsNY+OBmzd6mLLvLqvQh
FZAk6dlGC8qD38pPpjR/r+fpOhXDo1YCeWBITyPePSmGSGWOszkHW9GoviiC+Ksf0oNpgptjyLba
8KSpu8Ivz2aebdRBfQTz0UFWa8uXTU9SfS/w1YMZaHiGVPBsT+2PKdKvRRNdx0a4NDnGZjPJeKnm
cBNW8aU3lGpbZNJDn/aYvYynN5JVXpBLexKpgdWHhuEInfbcl8lkDam2U/IEGvGV5goBYO19ss2A
AUDa2qDYgxjPiSI4TdzZH2ZbPvRqtq/lxpri7IuulZuiaXy7M0HCkhv7UUIXGJJCdhubP5Sp8qK8
25gysQe/Qfctgl5EVL2C7AEswubJV/y7uO3dqQjgR0TyY+p9OJgcAXlnjyQwbHUaY1sx8kcwFIn2
oEsXMx42eqWYOJOaZ5rjphxT4mGU/lepyLaiZg7YYF0NnLvhFB6FIXBFAYKSLYJF0x8wMzFhYIKQ
7meTyyAPydvKCjI8TzHy6X4uLwJYE7e+oL+paulUQ6pbfS17BiTMi8aX7L7pAHTC5cmUn9OsvKlD
8CjJU2UHJvkRZRpmmJP45Pf1lijCW5T4g90Vg2C3uoRUHcG/n45eOow2Zn8qu4syvCRm9NAl+Wtk
5nfySPYDxM8BzE23hTpDkCUHPyKo+CB3GmWnocfUgaQ/kMZH+mT630A2/IYsKLJzVQTVTT5dwxJC
750eFJdZr47DAKJiSToGSXCa5ObrWJTjHlnttdDk/dwmj/5QmZhnMBornCbxbTZwg3pxOitiukFF
6msu63j6gvqcNb4zpMqTWWre0Nb72Fd/KHruFlGMQcE+Va2cADSBpOtr3GhgL9YTu5f1X0JBTrqS
fAu03ncFWd038XQBQu2qRFBF0AsTyLTciK0CHAFOImiVXRa4gGQEcXCmZ7YhiUixhWSj9oWyqWv/
pADm4/ZK7qSC4Ch9ftUIyY9+2QRbqZxT8CoLhV0H0yERjZdsbA5hFDz0wHoNjYIU2QfiuqpkB6dR
dYGSOFWd6FRTFiSWaqAIpk/ht76tSqsKuzdZJOccstyAa6QiHOJMLn4gvap6XaA8FmgW1J4wu0XC
exSZbBTRjYMRY3w0qx+nWjn5VQA4CdSgnkZ5PokTkqkQhA95OziGjCAqziV/A3i9bOd6F6JZoQPv
UlcOJLkz7HrTWVGLKxvO+lOXyq95pdzNWvhzCPwN+CoearnTsFWaHwdOOxAHbD0tp0Hw/8CB/kBJ
mPavUelNieoGTiIUGOgAAFxDve3tatefiZWfdB5MYLVf8Kcqyw5rkrnWjalFk5JqvSmuvK1+Jqfg
qQPJ4fxNOcYuZDacbs+jOuQUg1lp+TgflDxMdCBZ5sLNwsDKMIhbII653aFYHwNYLI9pHKkkK30d
zyf0V7Rfyql3JOhGonwhWFS/w/iBqlCCgXkeAn4dm76wyzSTZIHIqUQ51jOMMzkAPXabaLahu3sQ
3NIlX+baTnaoJUJxCq7l21/MdK2X9A3N1EVI4kos/kNoMKQT5wBJ1CCq2hEXoU4Dtrlok2du7xIn
RGeB24NcpfTT1D9WmdZF1pK4iSWsu3ZQvzMMuwDZBVzY7FI8YrCp8WBZ2Q8RAazsxMWm3XTb2598
tQ26+AVMK6MU5FQORrTxyB70TZt2C7ZkD2Krm9tmeNvLdDPMCSwoQoaOZJdkzqy9SgMPCsKzwLiC
oUqINIlAczYo/YkNBtRlHlkMZ69YpIeYNomSaehHBpJq67VhA49hyeGXTkES91hlX7uOh91Znaf+
83lYyEefmUYkNbiQUJY65h5lJMdMxoZqSN7+QLy1MTdf6bS2akRqSKs9uR4LS5LNbTVFu6jurxAH
taMh3YsSOiG3DX/GSgDuAZY20BuBcBHy1+wdIGhV11KNU3en4QyCPM2WT+YdccB7debh2D45UsYY
c9ylUTRIgnIo8vAHWfkaVgdT5gzkfX6UGBvMWdcKYjQVanqefEnuMZfajZibRmlJPMtobaCMZyM1
ywhvHz9dAMYscwEkZMxqhWqv19kTZv8g1fKV4rzkTQ/8BAHln/B4+8vRD/Oh70oNypKmyboOInCd
2UtMafdtBPlMLyqhrCg/6UPp9MYhKv5r8mJqCPNRRNd0KmXMrCxsyjwI5MzwmjLb5TpYuSNeIEGP
96e1/DHBDkfVqY4CYA4T/lfRC5ENQOgejRqUhe8lNJDlt9tb9xlu+HFJKgMDSRuxT/xC1LwykX2v
RTLTip2nogaOHPRFM6svqN2/+Nq7mEqM4nY9WxoGKJVGfIujgLf+1WuxWD5z+4uuHbSwxKccU5vk
hSvUb8iBeCf0U6OeWTTzyodoYwQV3WQoRqExDBgiZW4pMHYFRpzIS22B49R4y6JXZoHuiGJthool
tEWi6rkwQqxuizKRw/mWq8sC0kvHTDawXixwLZW7OYyaBLowwIjPj6CNBY8yncTurpBS+BeEUHQb
F/YYhxlVw5hkNUZDWofYyWyVXrah4ZkIjphLxGXa+IzXZuwx91wAU9+k+agxkL2/706UZxvkc6d/
AzJmLDGeU1TAP2U2Md1JOtPf2MAvHPKtvsnd6cCbyqAf/9OV10C4q4OhVgIz68fDkQL9VRb0KWiz
GPxkFy3973Wo6Xr+mGBnS6VWCMAb0mpeuIP4F7R2UeaDrkANFgvB4SHCP73gjDHGpRgp8NFKgDuc
7lSvgdCfuqEk3jweGfq1P22bocDzUz0P8Kx83DYzb31t0PDMDK3ybSzDK5GR9ZiCO47iRQZ+gHO9
Vu/wwh5zJkYjT0CxmPtemgCZUkMMItPRW0o5zumdzu3WupjjUIiooI6UTX6whQsKcRAdm57113Y3
eyLuNflGwVKKI+/R3tpJTv1txFh9uEWB6Dieiwtvm1e/5j/LNlmhX4wlt3pfvfvKeocUhApS7P5F
XE4PzcIMc2g0gF1aReh8FKmQySPpp9n/v/GPBiDmpowxGukTmF+YkrGPsRS9tdFEkj3KJxOcwBWG
Cj1BusFPrFbv9sIk4yJNdU6nSEkNj+TIFQXDTXki9p/Jqt537s+qmHug6kKRorIIdNtd85zUNiXH
6ZEmT/qO8o+QrXzFxH7xcnszeQtjbgMK3ypIF7GwEYQ1VjGogDcknGBo/Yb/WRlzExrgMzKM9/le
r5Qg10UpHyTSug3G5tJKJIqPKGbv9rI+i6zR3aSaAKoMbljtnXJy8VKL6RwYUhyCKbt2tF940U45
ogRtX5dW6hng3xptxZP3wqbcy3Y5Ww0KPHyOrPfJ5E9OYPEz6PYvfkYxiUQYI0PzZtPSXzN3PgQH
copc1Egt4yG61nt9rz9nF97g3GoovbBLneDCbmdA5T5vkPnXIbmg1XlAyyMM0HVNA85t/IwrZHaa
uRoqmXLg+wX4b3BmUCJutzipXnIvWPTNEI8oaZ2g4eIoe4rAewJYCKPbegV1Id9u3eiaY/OPoguU
SXCRDsKOVylYzwdNHXzukiFpssYcv6wQlRpoAuwFZGuHc+r5jnbUwHeZed12/nL74H2eVX/fjn+s
sQU934C4QJIpCMSDwTE740kpUgmCvAVa4NNmFKtfYxTGdjc3D+M8HIuOfL/9C1Zv9J/lsqU9JTcz
dBfhHfMQub1pj/nMuc/vtSv2VEOJygD7rExQFGZO1yig7VuhiOoNhgwMYKMAWNhswQbxrBO0GMKu
dVMCIlZZLJ2mxCUPhWtlqC+iKdaW0mv3/YDpp6x8GADcEqr2qUmDsx/ERxUNpMwQ7hupuQ+qwqvj
glMAWdud5U9nTms0Zr6chCa6KRGSWiAYwLZ0e//X4oulBcaPi3lvBp0Oz5MkD6YMMUND2pL08baR
1WO2tML47anplSo2A90zTlSnt9oANoKC5t/EgZ+Ja3Gkl7aYC5RPCQavNMTryqYCm4md7AEfQHDr
3xFXPcROZgNleqx2qP5LXmCLp/FJgbDe7vaSqZXPhw6jwCpyd/CaMMleA1zwTEq8VJK0RwHLwX8C
kXsBb5YTz4ajZsDsdr37vxmlx2nhR6GnV+W9jG3+MztCY2Cej/qM5H/f4j+LY24UAFSECBrsQIRt
hwo5lK+Gr9R3Uvox0fZfh10CVAFE31NIH/HGO1YrTBCY+GdvmVshp92oSCGcFs0AZ0e0ojuDym7t
qNBSCqaa/21XmSvSBpUogwwZ0dSe0qlHyCxEl59ZcJfFXJKoQDNKDCua2A6u9kzFyjGKfIRusy1t
TX5iS4/grSPKXJSoE4epEpBukj0qWKQ/psik5U3iW01pyc8C0HXckv9qpLP4dgat+C6OaNBJvkJ6
eDR6dPQt+RmUHhnsH1RM1vCSSwqaUaofK+6aQ/6Uu5CBtLkH6FNZ+eP5ZYmzJLlFPjyghBAjV1QP
aOKiv6J58Z53U1Zf8+VypY/LVSctE80xpTdlgGhoiruiOT0CuczjT5yshVFLY4zPGcS2IImEvR1D
jDEUpvw6VVUHIvHUlqbyy+1b8f/42X9uocE4mxLZdhNE2MSuBnGQhqEToMCaTbWvd90m9PIDGIRm
t8VM3jG+C63yjj97ynGybOkpSKkkcAQ/RLs3oJXYinvKC84bPOX5O4NxOE0s+NBlhsNRR/NpNrtj
Kv7sUimxJTLaYw9hcFQvJ029APF7MQacJpVghjN0uwFAGoK24ZzdJ2J1jtpyk/RDtcnif/fE/vkc
jJfqMbBithkecrTbN8OGzlQBTWfl9/9G9Z25P4ynMvtw1AxFRViCUf/ZUZ7S19GjDWEaQ6eTPXhU
Rfkv3Mdq2rk84ozPKmahnbUG4TtiocdesgS0+p3AVRzyo63s/EzlQsqfvGu8Wh1RgDcAC5sK3WFW
xaA0fUGZtRZAaNDQi6iIxM5j6GFaEuip/sV/Q6cfYBiMXG2oAlngVAejBV+Wdh+8IOK5vmGQgjsw
vBa5oSEgmsRAJUpktSd1o6qGWqvwHIGgOdSdEao7ExCDt685zwpzy/VWNpMihBUBZP9BCjrKbwbw
JLeN0L+EfYk0A7VCkFVhi1mtgWbKEg3KuKpHSOXO6U8Rgxq3Lax1HCCijPY2KncqxsWYkCWPgGcs
oMACJpPgHkh3L9r7O7IT70zaVX6pn3hnZmVNUP4yIE+NQiFkWBjPHyTA6Ss+8rhBbXQrl82r3CY/
OauifwmzccCngtCa1g00aEV/fF7MaUwEwcd1yI/6K+WbBpYVcFQwtoHWn9tPWNvED+aYe1/oHZph
EiIG+QI0qGSPu2YDFNAjEuNHEln1mR8VrQUMH2wyN76SxCkV9cDAW10fEWeeywd/V6LC6++QLdrJ
4+D50JXKHgJH2r6rBd3z5h3XXvHlb3h/HxZBS4o5B61ri/+0OBxKQK2fe9vcVF554s2Nrj2sH6wx
RUkfWvOJUOFV673mm/owHAy39wa3fySJNTwVJyqAAdKdCURYHQZmqV5R9z3g8rnQs3PjbL3/zMWi
wwYAuTBBODrYIvihymt9yewMVNQjFM8x6+jkkFzMbZ6YHXezmSgm8fNUqjvEFeQuOgOUccpscDFO
oKHMHAxAbf+3KyQxDm5CY8xPapzp+dJM1m/ZbA14QJsg7k6g23rb3mfSNAjELa4si7QpxG7qIBQL
yCqyJtmBIocjO1SnIjrktOlz11+hM+3JW8VO3Govb4uNaUPAzx52wyUHoNedHlC1EDa/OSHRSIS8
Gm775vbvXEvZP/xOJuYJOz/GaAtatED3WoKyMbOvpXGHOVFbVO/UPkX1dd6m0L1vHm5bXnWcf3za
O+Hv4txlviDFSYHMOR1Dt/cbW+OKv1I/9floI2ADS6cBwi7mMRjMpG5TGd8cAwNOdj8+Aq7vZXYF
/E/r6nsR+nQV/Ak5+O7tta3FL9jVP5aZXTXrWZaB+0SGfpfvFKDLxBdj171SbozaDvd/k+18Jol5
P3F/bDKPRN8rej1iDsaTHyguInPTEAIwQQPN9tCet5htfBigojr/TE/waF/4hN10O29tN/NsaH4W
DWUHh9Yl+yp+i/yn1OAgE1cygQ/7yrwSszFnVTbImifIb35DrEHGhMRoF8M1BecIBHxqkXNMeZ+S
7W5meqsTJX+vJMM57yorBYUhSuWNMzlJbIEM85TbPADPqlPW0NqhtczPIjDgb4n0vIBzLLXo1GRS
Zukd+amqzfcsA8YY42W3D+xnVU96eP4YZFepVkE1lul7kWDEcUmdcQux34v0BCz7jvYEI7uKrODY
OVSrVb1CINeR7sm2PCPvIBbvdVh1Doufw7yNhAQlRmEF3NxKt2MMaxqCwAkVV53DwgQTuJFEIGrX
wUELzYRiv1rOGAefu13ZRqcZLJQAGjllP/E0oVaS9w8bzTx7XaOFPsHMh1eCEdf2oWamBzXmnkKo
ZZq1ffuzrnv3xSKZV0/BBKDfqvistMtQf4n29bY4Cnv6vnDP7OrdXNhivO0EZoVeBK7nP1VJirEE
HQJXqJxzNVj2RSWPBaMPRt+Lq9GLMdU9CJBeJ6/gb9jECQdasx6lLBbFONVAI/kQqjgljVvu2qv+
vT+YoEuDNlCBoIgXNaxVID6cDsaFNok6mHmF76VD2wqDWClIU9CT3JX3mLrbgtxLBXEnICl27wGX
+cC1v+rCF8tl/CsmHiHE1uDeKVD8hpqYI7nZ3hAsHaJIKcVl7kaEwwQjJBYoPe1hWzrql8723fG/
74gsNgI+8GPGQ6RwSo0eP0Q1v3U4rmPJlRO8vVao2340oRXJEGN4kVaVmrP8EsHHIgiDdomHzl8D
rt7257Tl7fD6jdQlQJuQoUJjizlQeeijQyLCKi1q11daSQGfw1E58Oufa04UbBv4A01NorO5cDb0
ZVnEKGfl4jPwvHaTvt52L2s7CElQDSSM+GMozA4SLQn8acZHkk3B8+Pvgp7Zcnl/28iaW1kaYfx0
OmWiocXYMCoMSIvl8sbc85sdqzd9aYdxzKHUkFwABQryICpz/BuFPNvVVdnyP83qzlHFRR2Ae6CM
mHvWgBg0T2aESvGsxw4wWc+FmByMiXBQumt2UAvRqRKWpChs4SCry6yaKMVNMHR2PWO0EmM+VSpy
3tI1RIGii6ZKqeCgIskywfndNEWajGC+cWUPfz2E+WwZ+EDgGV6p0Ffsmtf+52DxSvxrFbsPhpkH
Djy8uTLBVcDw5IY74VHalDukVtvRk8FyH3ol+JgIICsBZGsiCD3e1666Sa6yC17gR/7rtL7hfzaC
/v9FViOogVZOJmDerQ4WHCGxifaj8r/cvhI8I0x20QVhq3d55XudOob2NPhPUUGgz5OOu9uG1jzI
8rMyzoqYRjOl/aRBFtqCRIejYKb5tgXeUpgHz9DNLI4BSvOi1LTnYKYq2/PXBFwvt+2sBrjLpTA3
LpLSsmuGBniLLD1OIzhw5tFTA3OLHjO4MjDuqwT5LglbgsS3bq8FuvybQAyPkVk9q2IpgOlZ2hdm
8Jzq8newi4GHaW4hf6Rjlq2PgQyPt30DZgIM9YMDRNq2fuSCyaGwSPd8ey2cr8IyC4MQ11cVDcgl
0pZOUBwDkTdxxrPAOHapGgUg1XGrCmnaTtUuKwT39hpW3e3ie2iMW1fiVhhq6jHES+9gKBdCs9qR
Qm4Th6+AwfNPGuPcwRE1zoUAFKwgYsAZtHSKDS7rp2Ij37f7wTOgBt5cAWTmNkK562QcFD0oeVrk
tIkdnUXw7fqO8dhA0w7l6IPKiZroIWYz8OWmMt4nnBTFJwOmQykw4Pdb+T5Fs+V8PPr9b9lhHFCY
CxgBL+HlKNeuZDd2eim38l7blhuNc1DWwv3lkhgX1Etgrmgm0MEJ5iWqQOxUTTsT1FZZ/DKD8/H2
wjjeSGO8kdqFQSdEdNZjPin1cyZ8JT7Hpa61/5cvFgv8ik1AlEClC6TvToLO4oARLjuyIYYCyVx3
2sqDNXC7IvR33/heLPyrIFGmzCIuG/1exVkC5rw4oXuLdzEDDQ+wHIFN0MgqiFVxzgrHleiMK1Ej
MDQQdIM8YsznQh+OoGyYOJ9tDfq13FOdcSZ1mjbjTIGwjQulOMCabS21pHPnEqg6ji/yAcJqgque
gFkBw51V2uauPMfn5i3e89b7Pqv2aa8l08TMkIIRSzbAz4JhLImOEhUVKou/qFvhXrlmd1BNiR1P
B1Z2Q0mGldfZjd3ukOLSUEBLcNHOhRdcYvsQ7qqXf3GsFz+JOdayjql7E8UmD/9sa3EGRwM4xjGj
ftvM6lWV8QeBLR4gtuRdybIkdyXaxSHxlPoSZD8m0J8EX1XM/dy2tHqoFpYY/6OAntfXfITPaWcn
ZmWJmK65bWHdb0N3EJ1X2qn81HaNdSVEDqehmjq4CGYP4QO4BtFza+/53S/6ez+dmYUx5pGQp9I3
hRHTBpU2OI3ZWyR4mBVzW+ScMIi7LOaFSA2w2swScJi9F/oWuiFb0Gh5Km27YIqHyxq++iAtFsZ8
qKafG3H6bc7Y05RKBr7/L5K31QdpYYd5JWpdl2uh6PHwnejXAj3Gd3kzHdM9P3X7PMWNUqmuEDAH
iposAuyPj7kI8WeC8ivGanxPtYyNlFomsgr0cVB8lg8kgI6r7gJddSW9Hb2GiG0etHvO2Vw9/otf
IH38BZUGPkj4HxCXnrpf/gaRjHI2XTqLZYIn1BMc+QtXpY9nk4mg1MkHy8hUoOyWS69ho+xks+CN
zq22RCENB9gJoMK4c+xnbDEFXDeoWIgdyJYAN4J40raTLTmwMGd6F+zrA3qEUOUFLdlBekleyDa1
eSwE0upt1FB7BwpENj5hCNJAkoROamgRDKKjrupEzzmupJu5mI6/DyntrhvsMLi+K47qngqx+g/i
L/QCUC7iKaet9uIxEPrPj2FukDkGqQbaDbg64H36XdyBL9aRz8qD9kqOmRPeDaLdDjzvt3qfFlaZ
DzEKapFkYQ8gzJ62Sv1ddKSdSLC/cV0Ed4XM6yTNg5h0BLbIXi+seVdgKLW1xD14QXfgb9xG3DLn
aji0WB2TCzaTrAS+BIsdmFp1/W5qfoZBZinyNdExpllMnCry6t35Y+999HDhMSrwwcQ9EiovA+hy
jqGbkPHOCc8E45RyzBP6dV/rnqQ1wPUTdI4r5SfH76w+8It1MH5nCkVEry0uRu9BZsbfo6ENhFQP
mjir3EJE28tdYbDqU7rn8TfInDv5HlUvthAABTltCWBvCkm8ypgelCAFSa10HiaAsgLMnTdZdcxn
HydnaB+ksNatRI3aB9kHCZ1e7TpQ42LI53kmoMHNwCtmym9o7QHmZ7ypY3xNI//XnGKOFXxjcSNA
YbWv9ybeyIp23zA9VoEl1vTwfEIVHGRf17ppwRNXa6CILciv2zu9Xq1Y7DT93Ivl+gSNAB1sxMga
DfQBIrd9obOvxE3c8XvZogEJJLSLRwaxLJRMPTTjzvou3skQkIwuXClo3u4zUUOQ1a1Q99Pv2qjq
mR4UCHsrQi7b2yAefIbvm09/QZjCuajvRC6LbUi0QOiFCHg8CpUGkbvXKWdwXkhushdsxTFPs6s+
SVs9vkboBfOkOlZTNYOoiqlomgY8GfPmiRGYn1MRvld76iHEhWoeTd8TwJF0w+6u/O7A2gVbGmQ+
e5gqTQj+ctD+tfY4jJYhn4nfW+iDuAOoMG8fstWiyNIa81XLuJ4aI4W1xjU23bf6qriV7Tu/X9hp
p/+ScLr4AdQqUGFpl3nSwpRkoH+FG5nQkqDhE3Z1Z4IBBioB9ffoSB/47pLeS9v0qbpCEZXfZ1tz
l8ufwLxvRpwHgjEhgaAwQdFpNsIPyaXnOX+YD+a9SZvdoKOurihpoN8mW2BIfgqfeMPMa0PnyvJ3
MG8f2I3nMaMeNdyVu2wb7Eu3fabbznOg3I/NvHlApxfAceMqCUhEN52t3RVbSqCRoOeVv6Ayjqx8
8iSHXwKjx4hNbiDsCYo5zMZSCOtHX6b0IfgIFex1AiLfYS4sEbSsU8hjBnlHcH2yI6oGUJJ02J1N
vEXwcHUiuNKAuMrO0zkJLKAYDjKxTFc4+dvsMTv6l26nYJqv2UYOuBgwa1FArIYXnq95y/cpNEMF
8ghQ7Y8LnsJRUgqRBjRA70Fl69rY6PE4wtfBQWUJ3WOaa5UnHuhoLddammWu1Sibeol+nwHGztPc
AXBW3WUiNGlHL9FUsJludKQot10Ib6XMNeqqgqR6pOFQSb28NeTMbTADYU4dSD46cnfb2PoRptN9
/9lX5rKkCiCDYqX+foW0ZxClOsldZrcIwEWbjpMQaF9FnvDGsbvqLBZ2masTB6Rq9QZ26SuUf/kt
J9KCoQh5yF3imTteV4vzJVkGpjIV+ywX4JiF4i7T0GMoNUABfrQYsshK2cm0X2TkLXL16fmzyPey
1uKpTRtfB8QoMQB9p1h/8ZFi/WfH9FJPACM7igSQNoZoqMtDIHJ2l1Xi6tu2kvoBu6uME+gfdSuS
n25/QN52Ms84RJbwik86YuOqBeF14xTKS9+DCRkxLOkdsb0fpNG9bZO3Kvr/F9uZiUkq+j2c0QA+
ZFsLU8D+SHK6bWS1mmNIEDmAqLr6eTZAjDpFSAQ49WFPIX/6wTxLF1rkrO1py2MSWQ+HFtaYNaHs
EZqV7NN3m1b9oW7gxY5gVw6tXNcnHlfXZ5o+FFqWq2P8aFOW+phXuAYSuo/H0RPNjVw7wkUEjjbZ
QECjMBPMHmLEyuGRPtG/+tNbslgq40sVMpBCHXAbdPAP6MY51L5UvHnDVee5sME4z0JsVLBhwl8r
lafPhwojnNK3KuYW/9dy+eU2Mm6zaSJJCGqspQWx0p6c6Debe8fcGNAb46YKayH70hrjLKUiq6uo
UvDRNoOre9U+2ILzfN+DrtKwyvvwHk5z45//gsDn9jeTWMhQW3VKQRpD96Jw7K26bcN9rtRbrR9e
+onUQDaLGwM6C5bS+iBhSk3P6P3qUGexBn5iU4XaQGQ8iEPEQxquf2iQgkArzCSICT76gqoOjDCP
4OFCjCd38HJz/NiYP0IIutz2B6tOh4r4/scQk5+3+gCCuQzPMTEqsFc/jwkHTvIOyv58L/5YYFyp
PpuV0IH91isohj5z6VkqM8s8D6fiJG9RDAisUUUgaXigY99kD7mdfJ/26mPtFFtzx7tCqy7JBP5W
EhUR4sDvIcPCzfqFAX1waC2iIpG8d1dDR3enC2hgN9Ih3WScQs7al1yaY65SkDR+iGq27gUS0CT+
W10dRXHE1KVp3/6Sqx2tpSXmGtVROGOWc/gdzJZe5AZb5Slyo1OyN4FN+s3V0bs+JNSy3JKvEPQx
MZTGH21dO1OLH8LOxCgDutdxgCXPoemiKO5IPedQrT3PINaD6rRsYPiORemXYqQHeoczpc9nDcJH
6QRxkurZAHJd6L8WUL1SBZ3zIT9TkuJtWRqlX3pxcCoNIsZSixg9E4KNFMHrArkK8QlTHJ/0Ruic
DroRkCZzew1KNSVUqrK4/d5IxWuht8qm6YKvEWQazEa8jEKGyWKTJz6/CjynXTkC/JZJt+fjT9TH
OUdZAs8frQHVV5VY2SZC9du3wGGxl12MnX7nDSWtfu2FTeaAt3Hsl1iK7on+ZGkJiL99zs6v1viX
y2JOtuqDnhoc1BTP1++KO2NHOdBQUQot9WW0TIBd421FwByGsAldqXIf7v8NCPN9mM7UTFNU4ZM/
bq3aS3I8VIhkun2+k4/zQTyDWA4cEXwWg7VuwgdbzEkLVBKNo4zPOOxbZ0I/WsO/Y1u25lfZgxLL
dtxGJwEzbvvwPDmZk4RW+jS6lCqQu+6VIF+lQEDwoyiUh4dx38ZspirEY4DbqK0S9L+NPW4p80xk
65vOK58H2A/ddGM+3nZnK37zg1167Ja3LS0GwwBPoQdyVaH/Kc8JRNcvvsYjeFw5viqatUQ18AZq
n8juIHkxBLUAVwLWl69+k23CUVU4Oe+qDRX8MqYJGsRPPF+BGPRx5YNBTTM19TEwat3GB563t3ds
3YqGMoZJ0GN85zda7FiTdqhIqgKsZIpgE5WKzrTSv0BZg5gdjJhodKlEN5jrbmamMtYNBnLRz4Sg
Mzxt4f3X6/hggbnt4RBMieGrqtea+VGJkpMvc3ZqrSwAHyki/0G2gC/ChFeQd0oaJTQxIG0NLgUj
zVvKVYKLBc3PyZucdKsdwETPnZxcCaw1zObo+EAYz8ZH+niqS/ANkWaYVBTv/I2MiRl/a24o6yG/
Zrr2GHywxdwgKa3kWTLfefuMu/Da73RQ3IC4GyODUO2jWPy/MLpyCD8YZdwkGrFG1ShgP4oScgwg
jTKF0yXqDcvQWw+xs2TFdXWv+2OKpot+mOby26ijXm005aU0Yh6H0dqj/c5bTsfzMd3NYjJ8HeLM
pIJmMtQOkq2h4V2kyrLJxvyGbBCyNMoP8P2gBaL/BcZgJb34YJz5AsAror8WRCDSHLKnSZNOagMv
GoFV8/aNWeuHfjDE7norg7sswyrp1CJVrwXfhhzb5G3eQ5VsGyKahrQtx+hKEPbBKPNKFcZYm2YI
TzDYyj7ErGLmgC7NNTA5L5zUvYFZlC8IdL3MQQLFP2orD4QOsjPMz2tQWRRZlBgEFpLYyOJkM8x3
TQYKJbCyteHPLMk5u7typHVIrxsGLUZ/fvljfxCHeRhAeK+MVq5/iTPeG7SWk3wwwWzlMPRT3Btq
tEkxoJQLoAlRc/Cs9YriNHn3FpaghtQMaIY18QkiInC6RKwc0fTvwb3g3v6uq58VtJp4K4iho0z0
0UW1WVlA16yO3lXGm02PmSzlL3jvVz8fgilA3lTMEbJEO0YaQRHH96NNNfqvsh4cqxpo6AJzhA1P
3Jk+SUwGqiO3l0E8IsP5sizZtLxA6lSKNn7ZYj7vLkJXTpbvtGmEwNYeqgec555jj6XMlmUNFF8x
iTZk1JysP+XQaRyg2Rhu/o+071hyG2m6fSJEwJstDEGySTbbmw2ijQTvPZ7+P8WJO0QXIdZ8uhtt
WsFEmcxKe44evyYgm7p+YEuv2Xx9NGS2HhV+kIDDxwVZsKVv+a0IomdSdjQsdA1/NE70QU6QZwLU
L2nGbGMVKnmgdRo6U30/cpNdtZsw+CWtjXv+Nt8B3McSXxKL1Sm5ZFDnAqnn0+BjUPiWXAjk0uPQ
P4OQMR+er+/mUhj9Yzcpo602IBRBhQa6uPHXiZ1ieteuHgM0aWUING+qNbBZyXxIseXs+oZfB653
L74nVrVn9WCytpfSRDGQEi/r8HyUoErr2nId6oybujRa9mOxlOGR5T73QPMeArsGhJomWsEseUNm
FXlAS1zfWNZqqNh0LIY6KCoZZlSM7al9L4236wIWrSiZkONlGcB6IBj6abmyRo4EwdMxjmdNqwBF
l3KP1wET9Eg1u8kTM5O0fBvP8ihXOOMCMWykk2/BW/AigRdpcimAgs06AxCHjlC0srrWrvMtY6UL
biQMs6wS3BqMgtHGk8+a2PBCUHo0mNGNXgmsOkDudpKTDebfQFz9EEZpuScIYdlNEQgwMCHAfaqg
iDMDzmrRL2SBd/xQrobWHp681Pw9HEDkxYSjWwhBf3wApfWtwKmjJsvgwDGOofqaSw+h6sgtbzYD
4wqdymT0U0FiG6SVBEW7gH9QhKFoDWTYcYWqZDXY6KOxEyv8ze2qFRr6yHxYjuZ77X08co6BEHhC
6X0CZgJAQjtL2jahJf/vFDGkWoMoBeeNSBzI4j/vdScbQ6P6U4TnQzVlAc3orHUvPcaIhARw2+F5
5E853FnoiF5BT80bIXQrTwDcrYAsilEeIqMUrNgPVozbu/Q+zqVRetPpjSqVHLh9esLGAT6VxJQk
C4l/lwM22h7sZqLZfRDAHu4ttpmwLqzFUttZhiOG4TxwN0ebCVgueCv1XwS8oAOUcvZh6FayBnoY
8xYv9bAAJezfTaZLtCA+1SN4kqE7+ED84x3/MNloVn2MgRvZKaZ8mwUIzSSUpaOtv6re+xuDAYWx
GCfMP4GKez0jVkHxCp6ezjBHp7zP7HALixVak5Ueua3xDIJShneyZCRlHbO+MumxANL5z8srTkKl
RRK851B6g58L9m6grGoV6yFbwG3E5p7FUK/2IAPtT+1xp6JNfQD7L1quRvit8g0LvVVZesdkQyQd
x+DkEejic2q0aPat4siVYhUZQND/EnpaWxPBxtgp/YbXU3soQBorAeEvC8ePsBj34oB0fALsLb8D
YyyowsJ4tAW9uceAmR1Vvc0N3bbgxw0vgOjPy3dtDlTv1t/G+WDVXIGhm3q4k8PpUxZ7hM5l9yg3
2neWGoWJsMX0O8PRpn4rTyBGlBHNNrJV8YaDBrXUigU4MqGIKLcG820CYnDTE6Ue3JHCugD9pAkc
092kkZKW/2Rwqin2xmoMDUYal+jVhW2dbRx1E9JpGPOyh5EJpkPM88gIaDfipFm6ca+MqYOS11Eb
FMb1W8odo7MHYxdAYSRpMer1yvsgKDuNw+OhmKcB3/WwI2M2/B72HROEHOrBABhN7eo++Bgc/YZj
tysvrZwoAKiAkIMAJRClA3k7ZnWJ55p8QL7NgZ7thO9gW1Q3ilsdQOv4gIz1d2WXa96VWFuwNH2g
gUVb41GUMSRBo+wtiOu1ttY9kh0QVvKT9KkCFDEyvYb0FTn1A+ZUnwrbAFkwQFn6G5YFWFKYuXjK
3lbFlGZFNSAF00T20OD2hqxprkXXbyaDxo5NW0xzaP1piaPTHLNvApKQ/e7tytQwLcc8UsaaaAdM
4+Iqi5rJW8XllzTtFI2VuGIJoK5tnwRRXGZwRDDx/6Wn8Spo0nfGO0wUjlbI+aZRCgka9SQJOgPX
8kt65Unw5oQ7YZujJTg9dbox5LHWRP4+8zI4wMWLIC4FDugO9NI2WkEyE95M+qoSlCmncOF7FKxK
+hJKoIYMA/L7qoLaDR2Nq3ooRZ3axa54J6pgMIRgdPOAZKn84B0VYV2ARrtw430V990zlzoChuwI
yDBj8eTALjZb1VFvhteu4/n4ufhMHdQ+lXqihPEBOQBC8lTa+m0PAjRTXrOeqcW9nomjz1aNgK01
AfJGqbd9pZupzGoS+cPGnldEHWemJ5KeRS3c0vdxdEhp33c6M6vMZh0EZrf2XQ2+HIhOzX7t1WhQ
HXci5l2YDbGspVJhclvqnlpXWGrutIFF0uqAGP7E2GThTBhS1X4VLiujtGxvZttLxc2pJ8DcinDJ
ZZdPzEBfE3o+0lfYoidZcYraZDfFstZJvSINhgrCsYSNG3V1H/qpVeU5qzts0STAkUK2XNMVXqH2
stONOGs0ODeIf3ZkEjawJeIfAm1qk664o/R2XS2WvEPwggkG6Ot4HvC9P7UCW9iU+pDELrgH3WIM
3IpDO0b4+hdSDLhrhixrODVq55JOEcC0jVRxIzZWEz62IHweOoaGk2fsQsFnQqilCFzsx1Kcxy6Z
f2qBQVqBE+Q/ICxferqIAWWexP04pwuIHj1JI91XW2Q2+AbFSuh1XMXPdQ7ovnIwIodvpa3oNaGp
JeMzYGCZxYZLS0Y+QJY0tE2L2kVFOEgzeG39GLu5M7QWkCrhRfVHvOsAKECzJytvtJCjgjzETcR7
Qgn6slhXF0mpDLgjdfsdqiU4CDFOjJcDfeHKVLxVU5KAcFTcjFq4HbhBtkK1ta7foIW2yZ8fQZnv
OB6VcqgLcIeZGXh3tjhgW9wYhdUgUGVPp17qOhFn8MiNoxn8opFjwNOcNqIXu1zdb4QQ9rQP9ZKx
qEvlgxA45KeXUb5g9m24JhUiUYndoPIt1CpBeZ1sm4mF23GZvvkphrKVrWpkuTfUYP4TZTMLjphQ
6eH7CsIj53WM3MJpvuaHFoKNHRlNBUhgoFqDCftpUFpfHjrNQ05uaBvZVCQjMqNe36mt75thLz6l
HDx9vXO4DCGAL3/52rAfgSUTCIJs+iWaR7IUA2OYMMHw6lYQumchiTdyg9nCTNn6WeWogvIWe/K6
z9t97SPGGwPdQe3tyZiafTBWK5hPZ+h9Wwj01zTNNyii7WouT62g0jeaPO4NOUExQDzkemzplbxq
g+EGXUR2w8H3yLOtXnLrmgd3fDLWwBRUnDrLrbLDaEDtpffXL/Zlrwm1YVRKIElTH3w+eMXT38Zt
tIkeSfkQs2LgeTj4d8pNgCpCniPNR/rlxZvwtlw3GOps1/4DK1C4VDLqWygl6/KhLJFQJUrWO5KI
6Z5hDfqH6mN8ZHe2XOZjKGmUi4QOyzjnOvgNxWv6jDSqi0IQprOdac05qg0K8cHhHPFbeB8s1DPc
9pNVzbjsVqa+gPKghiaujLyvTyTXO0wM7/rnAMyOnKNZFZolW7DQJA4HyPjrZ05eoms6Qj3yaRuK
g2gATiSMJ0sCW+0hLI3R9McSHNvlBICRJlxLvFbeXpd72ZFArZeyBD0I2rKwxnrHbfZYHYsA2KtW
NCLv5n2B+9dROHN6EF9YlerLkg4ll37/e/SoDRh3hbcGSAF7+gRIuElwTcI1qClcUuAsbUIz0hxk
kEQ0aI0wbJENnHxh1anvoFyEaBjiKvDwkmEY1pHs/C558MlUoqm5oIiKMSnNAoU91TwuzxpDVMgC
yWh0oZYeVfqUKRVivNxrnqJIM/tJ2aJ58dPoymM5otwjDM9lgxy+oOyGoNvJwAgbKh0zXhowOJSw
3SBr+SbW8vP1y3DxKpz24vxh1F5Ucstl4oC8TMWBGlB8Hdu3THlARRht1gwbd+mtU7KI6zYLPAPQ
jbacgpJesypCszlB0zdmmpsqZgEw/Woz44NlFft3dXQLbN9LfpjWauQGm0oyx8rkreDbWJHGE1Ij
nZBpuctqcGGoN9meBel02fTyc720xyR5ih9oHtK8IZBt9kJhKoCvMsz4JrnNS3N88zc42upDcAYX
08sMr+Iy40ZJp6y44jUdeu2gbY239UarACQ/aCi2MpAYAY5vqUdlX3zAuK9G0cyPZPyK3Rxy2uAr
9/4UvM6OnDMieQpIzahbgZnpEKdgLZUJjPen12O6b9oSTGI/M5v78Cja4gurdnvhW1GbQJl2qU24
KE4Q7kfeU+o7SWUaPStYY10yyo4XsjRURY3EWpRKd5rnuVmtftYp5oCF5tbjwGjGqSDHrrptFohb
IB5ZgYCG5aksb5MeRRcFTooXto4a55EZe1NoXlfx0wDYxSEQHHW4sBg1UilnDPj5bdUjAnFPrMX3
zSspe5A5oG6VbUijknYj7FLM4wFa705+bRzjHTpRoW6KW5GZJCvLHvpY3LXZR1EOj654ZZwAwt71
Y6G1/batTS8ZGrPoPLsdebtGbdX0C965vhksI3RyxGY3MuMzKfeKU4pS3RICTTjcWK1Vb0gDbfTk
fVwXeNrdi90XzzaIMv2G2jf14JEU4ijdqPK0VxvRUoZiM4jK2sirNRfw6zaTXGHQbxqJ3ze+Zg5B
bXtJ9R5ojW/CGc1MXhMOdRZb2dSCwcb3CrOswfVrxLfaoO2FUV4Ffec0ZfaQVoEbl9jKMsb0VS8d
WjG0p6L2TaXt9q1a3etV6HRwmeURr3CqWN5U7toM5Hu9sAuqDi2+nHzDC5mDkgjKFRpfm8ZQP3IB
IF1itTTbKVzxWr7Rc2mfVOJjV7brgEtu+oA/hlr6awJ6VCs0myhWWaiTF+E9pdDUe+VHYVlMbQDi
NXfaCWuSuRftZPu/VydPcjTggKm8Dg5uSqnRj5xEQCclecLkMYMTihq0QgauC4CQCg5wjbsDsZks
s738Hp/lUr5ZWvex2hh+7FZjUpqZAL9fB7dEEjmK0NxNLf9w/Xou+0JnedTt9EKgHKoD5IG5OjKz
OvoFZjKGzv3B8TsLoQ5tSNpI8BIIIQFF6RgPhBTwsYaHndyOT/pmvFVvp9HUtikacNGtZGxai3tj
TVlfZjDImZ5NDg0K4cfhoOQCVD8Cfl9gZQ+e/RVjZqFgUguRU7rQ+Zkk6tnRBnSBJzy8qlh9i42H
JNlzHVB8UXe9fnrLrvxZEF1WE0Pk8ybfD3FNgX4KUJf8V/zkuzAeQPnO3tEabhvf12UuauBMJBWv
aUUkNFOEnGvlgbaaz1acr9emyCNqyYXsti24dVeB2dOIP68Lviyb/zw/ldrVcOylfop6kvGqfwdH
gFdjbE0+8rcj4OrBYbdlRSzLkeFsrZQVqGp1FHTIdPk7aVNhBlOypxvPVhzYObBoA70efJasuHD5
iZpJpWxAXCiNxjUoopeArZps1YpjJIAJXksO6rRkyypS/OEWyeitVRSgpdCOqqxqozFqFWk/C1EF
QSN+7urfeYCMYo1p0xTk6+AGZAVFi6ZHOkulHNSuQBl6quCcxzF/SJNmZSTGhnFlyG9cKuJZBnVZ
dd3vlDxHcoFQJJGUSvrUrBVnsAgnk8JqUV5WjbM06oICK0ove0mKXDWSSguTqQDMGHda0b0gQfpr
GiIbeDVruZbs68tcNjdnudQ1FZLUL+BJoNM1r2xJyKxUT24K76sFtsPfWZyzLOpyclmoirWEkmvt
NDthh8v5rm9IZcJwhY/CAr3r0/+e6j4p/lkm9Uj1WZVHYYrkWAaQ5ufiLXvgQO41OBNQSW7ZvTJ/
eCjO8qj3KsCw7FCkiNazXYWwqVsXAGzC3BXhb2DtJ+uGkjs180fFKBVAhoyzI/yjaOqzsxr1K8Im
X7l6arKMy7LSaZgkI60YF3NWXlp1ZeZjaQIqV10OAi31+W8u478SaD6aURWGqetwWHK16qbvpvsu
MHeiNizVXla2sxwqgJD7rsvQ7EGGh4rdtEsTMzrWv6POUglmyyZ5jvh1jZmS8BEJJZdpMxkbaZBz
nZ2bJk9GIfcSfJrbbANYKzQkxntx0656vL1oX9mI99f39Q+38rxgypaVbTglfI5AogShiQEAB3Rw
obaF4XeH6f6yVkf+Pltd3eSC1PU4xPg52IAHy5FefEdxUF3KgVUJmCOXNeHIkkjZsAJECA0BOwCp
Diqd0zGsGN26i/cFkE1k0kGQMJf7c0lBP4mFilkHgBUqq3pvOPFGtCv2xWDJobZO7lF0CHxUOWWg
jI64m72TSGbwGjooL7ylO8Iklq8CRGNPefcfalbLiZ/ZQqmdVOHhAiEYzmft5B/efnTQSup2tyXA
Gfnv5HmyjG3xLL+Sxs5xna/FO9bMKBFw8ejOPoB6IqS0nxp9gFMaFAJizPyxCPfSFHwz9GHRcqKj
SuTRxoH6J/Uq8EMFDL8SBS0exBEGklvFuoXu/cOzwyyKLN7PmTTqTegEIMoZFZJ52U56aDHUn2+J
BjZmiCfXSpxszwoFWRLJRZvpIEC/UBX0RzRstf0XOtd2Xlwyclcnz+7iqM6rOnEhzmSMHNojgw4e
C0lNTjbg4HUz3xqYH0OdcKVsyUxk5QT3hPwuXOVIEbOmVxYvy+wLKDOuSJygRD0epET6BqkggPPw
xqMt7vplWVTKmRTKWmdV2kxBCa8l2qT3rUtY1PNHec2ym4wjkykbE9UCOJgkxAscSphja5hh7V5f
yHIlYbYS8gmzE+MAFKKFPV6BBugCmEdbdTflHlA+mLGoHGJbDNlMXI5Jsc06J8qqDPDUparATWnU
fq1I47rSOTthNUkuerKz1VGmI+DEUewyUKu1cefwk/5bTPJ9zk1PdRn/z13YxKucyaLsR9apwegP
CmmyEVYTko3rDAP1qo3WKeJ+1Q9sz5K1iZQRiSJRT0Ydl70vV+34GmWfCisWYImgrIbGjaInlzyK
e8N7WXwGQNHzy/+5ZeHn1tHlfSXQQeUI3hRXSd8AFu+rn/LAwvBkXAV6nC7V5SbhNaisHgfHIlFe
h0HTLD8PNItT4oxxG8hhXzGE9Axd06jVMIl15GrFreq9cv5oc+PoCsUvJF+tv9JhNHepgNsHmgOl
Sxkv+008IBEFDDN5W32Pe8xbPsS6ox4rp98lSPne1AWBAjNVBmTL8vU4i6YUrJDjIKiJY1f6r5x8
G+U3WfZ5fXnLW3kWQemVIHZtWomwUEBOcgFraPXSV4Eqp7BSSsG5Lms5daGdhVEaxSljFsmYXT1x
NmCOwtG/AZfoELQV0ebX2mN7w2K4XO6PmMmkVExu+2LQ25Ph4K1uQ1x/QgSiuRIQfFlZy+Un5d8F
0gjUmK6uh1EmL9ckvcslSqfxeM/YxOXX8SyDeoM7PQNQkI9LwSlRaPK8Z3VqZtcAl/UkS2/gxSm5
YoPt0uHLyFIF/20UOTM0krfMwCxa0x8z/H++GBxhSF8LjP5d/0DGpT0dyOzN4/18Qj8UlLPscMCq
bIbyhP6ehKWX5Hm+NALnfaCeb64CuncXoFDWW6obYXLxxMNL4Jt71KsPwXbqGX7JcobxfJdOOc/Z
0tQ0qMVQgrLEubfnR9FRJvE7ltU3NQAaQw/LUE7mNAZ7L5B3Xj/s+waNMcpk8xVYgsbcFkP58fpu
M/T3pHKzT0oasecCFTXTRvnVGy9lbyfyOgWAN8cxzvU00HZtwylrJNW5HEhoDEeoUm1q1IURKZV3
pRU+GVDg+Lgho405eih/l9/lisS5oBcYrQadAv6tYl9f93LedXYWlOFSpLYSYpKQ5LfIMq1SDHMG
CJc8k3RaGRtW3xFLsynTFXrCKPUpGjgrDDe3yUoMWbfrD+79+UJTlsrg6jgADFaMlEHvTKCwCmMT
lcMuXIVP0Yvm6DuNQI855Qtq8P7tpFh6bk/H6/u6/BU6SqAiCFkwQkmplZaGhuSTjmlCnEmCDB+g
6ChpDjfdWtxod72NcS2wzfLbFmy65mhOrBd38UrPvoAcxexKd3EcSFyJk1VzwRkHw8kC3hVThBt+
YKwCKXu6vmSWPGLQZvIEoID4RYN+aoF7Evpnzdsm3mM9oLuprxlGa/EWzZZGqVBeoxfdL6Ct2qDv
eeQR+ypnKQaJji7UdCaDUozS8DJfElB0HVaea6zaJ86p30i7VgoqX1N4u755i9Z+Jo3SC0Wd1Lw2
sKK8fy/5CWNxSFTITAwg1qIo3Qj5UmpVCbdSR/fwRloDpwHcIKqpbNv/gEGzXAM9r4oejaoifuJ1
0u8g3xUbjCtY9b261Vbe3eho63CrAhK/eS4O3H5KzHDT2yK6EcqXzGUlMhi7S49MyYbPVQEpgia1
I2ovUfUp5BPjVWNcf51s/ez6F3JdClyG+8JBk4d0WoGEwZTAddKPX53EyOstR8SznaXMS6QGYTcI
yJPkRQuC9yHLHIQOT5gbXYmdYQV+sIm59tbI5FvOAz2kjsdGhblTgvcwFu5z35DtNui13ZjF7vWr
vOye6mi7QXM3ughonl0xErgIFHhk5NBzldhCl0u6JfzaU2nFj7wNiHzZbD9Zh8yUS50AwMkUdTTg
FisP8JRWyS0qeaD6+CSI26NdWfyL0JssjM1lU3ReLHUQXKYGfk5aa9o+tEt1sJuIWX5ajApnG0pZ
cm7shBj8n6SG3zvdSnltnWaDiXXMrUJtOmdywtfC/auneiaVsudlwkeNKIV4wQruCNb5dRLkz9ev
CmthlB0PZS3JPR46kxcy0K0T9RAN+qoKZDPmotV1WX94kc8nRRl0YZL4MgU3IzxIYEWagmFG3/59
eSDQkVb/q1lPW/8bA1RJamtuioQcaQFjgxqSuOLyXTl/BmXptSkq8lFWAlfjtm3N25mO4cNE2Svx
8B2or53PSyaw41ecJNtK7P3/7gL1AoA/LpCEHruAsvcaaBqTCRYJ0OIYB9UuPrX3f5rtw1sJbXmf
EWjUmSneS+YDkkgBSx2ZYNeQxaY+wZiMPG8mOMC9FR4CgL8AMWgb3fqtzW8wnY8WOALxOKDTIAIT
M+AIbG7TbjGezSzsLivvv19yEWcK2hiougDlTX5nWmbGzMwlWcvlaZ8lUFFm76tB0SuwSdWrrpgB
Zi+BjoSqmSXcxeoaaGUf/mZwFDSgq77ZAWmTNYPKWiJlFMWyTKsqQJgbAsBD8BHVpa/XFWtZic9L
pCwgmrlrBRP7sBODuBakzDE6gIJWbbw3hJBxfVmroSxhnTW5qFRD7OpVYsntVyzLDAnLrsJ5NZTV
67pcTNMBJqnGpLpei06pPZbi5/UtO12sa9eC7OnMWQgADDiVESw64WxT1joG9oxt9h/o/1jLoYwe
ECL8Sc8hiBfeMvUpj1dVw5qAZ8mgLJo+eANADqDPfP5rUgDngRC6YJHtSeQaXdsyymo0Y9UWUSCe
mhOP0Sa/wTj1bjxk+JfUNsSH8ZjfEc0irJfiCuYLfXWBK5kVUlTtzhPMCghBvg3qJcZhEhW68mV0
w31Zq01SNSSEvhtQTyKQ14SlsjpUrr9i9k4sqgCwXDGyKgjga6VPVELbUlCj0unFZv5BJsoBY/4Z
PtVfmeAaGOZIXOBwX18iSyZ1wkE1CeU4Ye+rGHFD91WFrMQ3SwJ1umrQSHUnYw+HuP7oWm8dDuHT
9UUoRKkuzum8c3Q04qWpN6olClVRhMbzKNpxjeBGyWDxgxCZbac/iipXWqqSHIec/xKm7HkSs8eS
w0x3W20J0ZUGP5vTO9DzFqklxhPQxCTdbvXopZFVq/PyDTBI4ZS14w6O6LaI2tuwEdDRoqhWm6U1
AEcwAyh5rphPN6JnrOUgvOF70NBxYxSYYaDgVufDTVMkluqXVj+0b1XaJbYkc+95iMbYcrqp/GBf
aOoG0C/bLMK0HPLNrjj6GwSsGMRtvN/cJG8zTf+4voHL+weOIHQHgxrgtL8zo5X5mRqFGmJUOQdl
Ry66zagd0nJTGRkjhFieDDTOoqhLLk48p8kYpECjifi7A/e0IJqZ3e5JmwvBUNXBqYFGWiQpBYyH
vxUHHM8hA7cGGxF7OUM2+xbq8k9dyPtFid4G7WF0CJ0md08ydIDq3UVmsJUZxYrlMGYmj1IFvD16
pQOviZToXoMdgK+h6Jb6pu9AIw42GMwlgEGEoeGMsz019M/OthEKLUecARsWbeKiNXlCN/hWRazF
Lcv513rRkTiXFRrqj3grFNO7k24Bpv4BTBycqo4hOEwlaVsRBps1x82SSjlBZQzAAXnElubDYDU1
IE69YwUOc1GN7es6styvOzMylDdUaboUyTlKF9UXemGCIwcIRx+lGe3O0NC995+m1BefxplMYlxn
hyf7IV9nSUVuzIAJl8wG0zy5oipiGFA+Pfxdi/BMIOUkpYliRBUp+Rued5yMZuMlAkaJMc2tRXtd
ad/B+nFAhzZG3op13Uq2XwirWohspeN3gHzc8zGiLsbOL7ohZ72hwWO7vvY7dUSntFxY/WhlaGJM
kfkFOesQWDFg8oA7XVkZs4mLJZdcvtnuG6ioJ4mIJGRoHIzideTcCOyA1xe3GEbM1kbZQ3DBTE2s
4HlMNsA5RjKF4GSye79ZYihT52e+EslkWFVq9D1G2FpzaLWNpwFnxBvF2uT1cdNnit3z5eP1BS7X
F2crpK2eH+YjP6LVKIYsN4POxPvsBFGer/qXv+pZOUuja/mprHbKkBN3Q/jNCWCujFjIA8sdaTMR
VOSXh9mUDSkawmSXECfU+4Y3o0/cyMJYcZa4SUEcydv6TYxhs8hSelO3ClcsHFZajHE96SK/b+hx
3ZaAHEwaze771h7zzsyzzfXzW/bfzg82ZfYidaoaOYcF0IsvcXjLgeh2XQDzGaaMXN4Fklga8Ht7
4CaSURZhHa1IL1qOlsb0lkXnxdo28veZVnulnmecSKD2NFi19nkQUqBjsxpAWY89TbaUhBxo7AZc
RP/DAzZVeojeapO8hrKZ6xse/Jb1C+tGEGNx6Qf/e1b0/MwAOni/TYiDkVeghemcPhQsw4iPYi1u
APVjXz+5EyrhNXnU3Wi9SRvHXsUN1Ddg6RbMGtXVBq3YkjoMJt+Eu6oXQzMXK7AXS3e58F1K0pPX
PPT8k8+lVqmNVjDFlhcUAI7biPUBdYVXzTto6H/mxeCr75HX9ULba7S1kBW2jDnbQX4o/I8oNNbX
V7M83XvWa3ogpwMraduneGamL+IOQqHSFm0CJmpdb/EJvsxfgYK5evJeQrv+lH2TZzlRjLupUncz
EUI+E3nknIMajNFKZRVJfFQScVcLnKP73jbUwaeXdi9VHtwPIermvfI2ZPHBSMInsc8ZW8K6T9QD
KA9cF0Qp7pMmR0irfvW823GRWbaG3QSsLqzlysds/6mncJI4xVDkU6dv+wzsVunrHxggvXW+JqBl
FFuC39qVJuvNYEqmXscYjBYgukbvLYFv4G4lsL8DRDWyReDvmtFz+uiZxnNl+bdMADfWgVOPYzrw
0igi+jo5ePVBhe3z3znMnwBuCYOgzS82zz3jUDVqfloFy6XRT+jRkKbK0caX3EewM+i2ACrxlFEs
Zz3+NJ/C1OchRqNhIfLUIQPKqJWvQ8UKN5wr3/gPzGamxRz8+Q5pVDyAnjcx71vg8o3AqwfsCUop
X2SmNtqyIg/Gu0i3AWRjXcoAREDOgX9J88wuE1Zd4w+bB9A0QA+Btvj0cM5eqibjtTSIT46Gv+7d
5CGwixfBJVtncExI7j+8w2dx1Dsc+HI88B58RAEd4dUGo5AOkP6taUvYNgDBZV23t8zlUcZOQf9c
myuiB848YSWBKUd+0xwJ/ROSM64zVrp8eeAEUI3/bzcpYyZJnm7ILVQNqPTP0jpYdaaM+mF1zwba
+sPjf5ZFmbKxTEG6SpA6CLr56FuiapaubteYNpGeVRCN27n+H9hLlgswszXShqzItGL0YELBLwuU
jncCi1BboM7132UfMPz6Rt2RiZ7Ujt7bY3zM7jE3sWI1+f3hJT0vn7JqvFfmJVCVkVUE/pRotvd+
h1zmgBYZzertg+B4N/nOPw4fxX1kVnuWai4n4c/bQOdt+zotgkEaIrcQNCAfqei5ArjcL0MK9103
bND4XZmdPz16mQSseZ/VCLZsYf9d/qleOdPbXO8VNdY5cDjwoi01d4bQuKMU3Ulqtk9YzTl/eLzO
0iiTJ4MtgO9TnDkZemjNxq4/wNO4HdbgIwHKlGABuuNXuGIh+LPuOA2G4hvtNDXgjnH1/fhb305I
9viO5pS7cDOGmNcm1L+sm3UCNL30OM+LpWyUKAylEeQpcuQRxjkG6V7SO37lTc1j4GdPYFE2S8BM
J1ywC+vWVVMNLO91vp4q790XsxtR04GK3fQbqewKQGCDa65Td76BdrK8OcrtiJewBS99JHyDl3F0
BjD4mJmYYChP8Z7CXrU0Xrc1od8CX0AztTr6HdY8QCW65GUQfcFR+cg367C5iSfP8vx0r3SKI3OC
yjKeS44DujBQ1TXQjQG2+Z9RjG9whhKkfnIalUevPzi4ZDBUfEo5RqvFL3VVuN6wS5klkeVn73wA
lNEGH1QsaiS+5l3+N8HyzC1JP5nSDsXOOsMGWqxYiqzl2qFTljvDkLfhxXhqeXW0S2kV8JKtJm++
DDIoBfn9rGSEpOQHrwmkzPekJJORhsiCgd/H7PrSrGrEA3xgyiKrPHJJDkFq5jNbRR2kNjRjmsWQ
1a3C+/im3euHytZuDcB2I4dqpQAF8BAzKq5xKNb+XicsXJojf3mmaCa4t0A/tFgjykuXa/5NlP3W
VMCfxAYhM+BQ1UYoV4X7xF9ff/8ZN+mCuSDnp1bn0a/QB3uO/9THgHGKlxDl2FpAlMlgbgEJI1hN
fupIOYH7fBrRL0pGYtCrFH0JO8BsojdNqEx/8w8/eXgrrnGJ4ltmLnXp2s7E06kooQRmI8APEMzl
JixLqGIm571YEezDcOMfY7hwd8pv4MK55ef1rV105eaiqRRVGfdylzUY5yXUbQYma6st8T8aNBTl
pe3HqKawlHQRH2wuk3qHUMFvJ86P/2mrFJAcb+8FEwWdjb4jhVvf4nXTXym2z2SDYC6XykOAcyXj
a4RwWK7nBpKZPcT7BirDoR0YdQE2UjtTIvUOTQaYuKIYzRe1g4nUDqsN7OyG24srPAbbKGbGqEsm
ab67lN31qrKQAPSNRLywG6rHsH+BV2H2HSsbt6T6czmUrQXfvBakCVQ/jCarq4IbzL5aZdIy0CIX
nf+5HMrEtq0cZ3mHIxstzawPyrpZJ/DGjW2z/zt7NhdG2Vi11xD1Big6Zm17UNP8BpDu27iLGb2b
rDOi7E0NMMARriU8MUO7V7jYDoGRDgzWnRAM9wwNJ79FP1GzJdFlvbyVw1IJQuAFGD74qfXarQzP
zKOxx4wyCHXxRA6dbA984I61YHIiALS8bcOHTgCXZlLfixFdURFv4SQ2w1gzuxmIul98oCBJGAkj
JBU05FQUZXrlayl08jdpkwdv1i8UcIghAHg7c1R1WSFn4qh767UjcCb9iZgA3kqOAsLJ7lNzNMT+
hL2E2a2xqCczedT97RNU0nGnYO302PTD7yYHXXLLwDZdvFAzIdS9rYAOVAkqoGvL0Ps/0q5sSVIc
W34RZoCQEK9ssWRG5F6ZVS9Ybc0idhDb118ne2YqiqSDmbovXQ9tlickpKOz+HFHCbWRBz0cXqci
cHm71SfeWtDi8CbMrEivwn2nENTQOsQ95TkmW13UjRUt6TQIKQdZCAltIusFSAl7igFUrM8iCNzr
F2T1flzEx4snIYB2KR10jKPMaMjcn0HK0V7HWMZ1M+u79isMX7wDZaY1dUSRfHUhJk9SENoNgKJv
wDPWneXFYuZfcZFQ6rGqpCbBcz4rsw1P/YB3dRYoJ57CMMyz9ZRvLWpxl5JOsli+h38SFK7ZW4AI
MAB59fWtW4v/LjOYxQ2SXA8giIhaN0CG3w0R32bNVo76YSH67yThCxNaniekiw3qJ8Zj1Y2nkt9j
+M6/vo6PCfjCyuKWKpnOLCrQNxB/gQhWAKMPKEnmfO8yr8zsOeYCfz64OSy33ipqfbhOMA310XnK
ywQHiL64tCBiLFJUQ9GyqMPOjiwgbJuiFDZQ+oea668bK51Lw7/59N/NLUP2UevVGvdqFuftXO22
AftUdkj36cNW7Dx/mA+GdAKFpRlFDMn23w88S0Fz28YDOI3T4pYO3/Xqcap/ChUsq5G2kUp/OIfz
oi5sLT5fkNdMWD0WlavkUVjtkY7lxlH/WCt5twGpWI1YkGpajkhnHMQX0KlOUQ/kR13Mk5iog2Mo
ML6Pn2di0vFbVDj0+fr3+uADYdWAyCHnOIFg2lmcDhbRDlUwOrNLhvtZu4jsZh6mzfbJhp3lsTCm
NCN80mc7/Scj8MhbfENfJQNFi+moPnG0l/qsiH0IBSCQw258v9XNvVjmO2HshXeMlalRNB3m1WO8
b9luFB6wZJ/JCbijc38QrtE4VnK/5fpXV80hAc4gFK3zd1jrhVkziFuOIzObDfez3F7r/TeSxltm
Fi+MWlZBk4983tyZYxp8byDs/C9K1muuxLhYzuKNaWoqkiBGp6YHwAZjjbZAs2b2ZOhYuzM54HTK
UBnbXT+iHyeG5zN6YXb51siiidIcZ3ROpLq7/D6f+awdgQlloJx0Pz/2qi1vtiocH0vEC7sLD2Mk
FW0rCbt1oZS2XpRuFGGyq2X+2EYOmyJfxuwwxc+NuhVprTkcqIFyyGRAuM1YCrdFQY9RjUFJd90o
jpx+pfUWRelHrBpWB2EqSNNwTjR9eTZ5wuWIA5rNh6azwfV6M+OnM+t9S0HXVNnl6X+OGmDTZIwZ
qLRA0Hw5/BFqAPnWRcB8NqWnIClUu1CLfZVHW4HDx3BotgSYNNdVaPyQJVDagHJFQgc1m4HSeHGD
HQQvb8obSBsEd5On77cO6doVhNQb1VATIxQO9ffXiIisb8dEyxBL/u1HJWLJ7Su4Fq28S6XONizI
sv5uRpSBMpV1y/2egmViUp2whuucHq7fuFUrUGhkoJrSGWHzYi/clpZAjVZJE9PvjOpzI8CCFibf
E7KFkvqYkOEjgWr433aWbeYp11rIs4yoDVdu7xW2enoOgV2UlQum5f0249r7a7aMGS4NLmpedVey
MGz1bCfBbejOnFYNQHWTGwGDWmqYKbGNA0RXDiAccJRPdDd3wWYww00DsaNvhl+4/c2f3InL3zQn
yRebTePGbAiGF/2cVn4r+YswFFeLi2LjDVxzKZxwyKbh4GAkfeHNqAkuPcljcMiiIlCFylOhtvs/
OTe/TCzCpCEttTIZCPP1OrUbEL5Feezq0RZtwdozxCEbhPkxUyUfyGSkzktVS7GStmteOY38MBOH
toTCJdtSqZk35cOBuTC1eHpYIg0jGjTmpyB+yqXhJNaNRXYQTbUH9Gyvb9+q07pc2OITBVqoNz0E
83ZDfwPyVjyuwkn+atFjeocOb3bKNha3+FyZ0lhNUNJsF3YvtQZgeb1VKVzNezi0pCCgZRjaByKE
3iAC3F0a9+Vx8idXe07fBvyL9huQA4aOQRnDz0v0l7f88eppvzC8CIlSwkLwiOBWodl2SzJ+liTe
kLHcMrFw+WnBKzMvOfN7q9pZRfZKlGyDo2n1kb7cv8X5U8NgmjoFz1jn954GOgvFm7E/sSMOzaH8
Im82mXFWff/Fxi3O4KjWhGmRBb64O+YNfrwvn4LEts6NH33S/cI3gQR6+LOT+OuYLE4i4E1lHRcq
85O0eRWWvNfNenf9cs1/4uNNBvWUZeCN/jCXroxRSjVUeX1LYBFxdEs16NFY/VPdWA7ra7uv9a2U
bsvmwrVPQxgVJgWPzKx/2zwgrfP+xbBjYVAtSBEx6+gqxdyWr1vR6zts6tqCF6FC1qchtNtxPBuh
eeaQ71iovmCE6RQr2g4jm8AMVqqd9yC+DupTGkGMV08eZDMeeUseuzYB/+FEPKoTpxFoh02JE7Li
aHZ0H1TyYEZlaTM9f+jYcMygt5DwPrJRaznrSupiIMptLXmkJftLN+AwuXEotbGz5ZDsjaryWs53
kkp0KgMnY92eay0OFhHPuZ4DkgFiYEN+GWUtHQmDalSgW6SZoMIJ28d0jldlfEqs8E0TyVdSRg5V
KlcjMf6edkpU0GHV1RkYDntQyDGuoDhclvpxbAAZrouH3or9ibBPmuygC64nG7d29QqZRGOIqpG3
vDvFixe9TY2emVFoAgkKakdNQ+KeK99yGX+7fqTXYk4om//HzuLWVFmfofqKq5rfgt91xxG6aN62
8OOWmUU0mPCRFkqMg5QeoGhzNCEHoc/Q5P311Wzs2hKQI2UFRroS3Z6akjtTmexG+TaqdAM+u2oF
Yo7/dgOLd0E2aRexQcdiKPvOgqq1SUNuEVZ//oPVXNiZf8fFGaAWuPujDldfrR/j/nOvQ+NqY8NW
3x8o3BgQE9SQ5yy/Sz7ovFfxtoJHNFK/FfoGMHPj77+nxxdLUMZY6wTUQnxhPpnpE9dfrm/R1t9f
BOMioRnEQ03mU674IU+PbJg2nP5HQN+cYfzao/eI62INQRNH8ZT3HLwoLmbpTomrOBokqXZ8D+mb
LWtbK1q43DQihdQkejG1O7imn7tEtelj51SHdpef6lN4t+nl1141Si2OuUzKPswDC9KTqB9jzDUF
X2RSYjYHLMvk2GqRzeONI70ejFwYW/gbQmXaNRMOXIvUabo1PO1mHnbu/popiCNvW6R3PSC+sLg4
4mbD6yqo50RUTJMda+GTXk5vWhnYMia3lJGTauo3MouPVcDeaE/3KdhTrx/T2caHd/TXb1gODtNp
pq7E+JWfRNMXjQlP6/tDgXp6pOnPCM781Ko8XbTedbNznHXN7OJ21NoYB3E6e90ouGG8jeyirtyo
HnfoK3qjYmx4k3cs3keDc3REUIC2lhUMFgx519Ui35EU0mn9DmMU3K3c9qb5rDyyw/395Ki3c0Uj
cKwDdVEfsj5v5cL/8MF//YhFvNuUYRpQCRoYecwP/Xlm8Ga32aG2Ge7rlrX16/rL2PwJLpxDZw0q
QKh4caLqYQRht9zi7llNVOkvA4sLA+YFtSBFx/2snGfNpW1OwJIS4tXk+fppWX3WLiwtLkoryy5X
emH6YKnFzU9vSNl401RuZaizB7tySJZ4pUzvkjSMMtMHxQMDg+NuQr3Xtzww5kSTh3HsdK+/bikP
rF+F/2zjkhd3VCEHPUHlzQ/MpLah/L4HgzYGiSg9d6FW2imbDn+wnYxBCFnnpgYSmMXJEBlQSqGB
1A4lb0SI5V2eFd9FrWz4ltUDcmFnkSB0RqeNplDmlU0/IKGEaLQSz52Qk62m4xZJ2WpBm1+YW7xP
JFWDbKjqfEd1xQlJZSci9xDjQ7rcN0fVNlBMzK3IJnG24c3WS30Xpue7eHHXhkTRE6rn5rssTXcP
clXo+9j5uJ/Rxzpo+adqIz3f2tv5ylxYTEKZVSzG3iqN6onIeJjy1Ekz5WYqmo2A/x9WB/1nitlm
9QOKUCRFomh1MSd64WPkWDexF3yOd6MPflwJ6YitSGPVc6Ff9y97y2vYFH2ojFxyfzKYrRan2ni4
fgHWX4NfucUSn56XAs+uKf8WMJsHBEb9BmKae5QlzUeym7zMFaWr3BagHA6fTHxAeRM/bfXPVt3a
xa9Y3I+oVLtMMoSI6mg95MVwS0owhPHh9fpqV7fzwsziXuQZy7pCICmA/N0xLPLdYCYbG7p+RC5s
LC6A6FVSUxB3+Jj39JXgJla43TDF7afJa7tvVfy5rH8WYLoY4x9QULQjY4tEZ/1xvfgJixsRdiTl
JlAifhgjT4yA57JCCtyy+mgoonD0NPcAZi7stjOOXdedaqut7C7vG/sPtpurKoBf0JjXlqp0aTQL
xRm4mYZyX4RPofZ0/e+v7/WFgcVe86nq6hjBo2+cBlf1SnYXeow61JsZcpT+8/bA3HpsfGFysbcY
fraUYVT+7v8Ir3oxiK3edR6ypzvTbT+np/8dPTfnNhcmF7FSkk480iIMlGeT/klP+x1EzSBq3XhJ
ULvVCOpqQ7cbkbh5oDqJGO6yaPNIzQ/hh3jg4jcsQiilq4fELJBfzfEauY2P430GBaJutx2tbX7V
RTRlxlaQmiaeECCc3uZKWtHeGQD5g1gD/PGziDVLNt7nVcfAicEsDckEVKx/f0PSRLVqAywIfqCT
vVnVT2xkb9cP63pPCq5cIyoKkOge/m4jlHhQwqDIMJujOv3RdDmOSu3yneFhLsmZW9zhblb/avcd
6ONAR7QHQ+J97tWO3I83YpMmdjb44Zte/KDF7SmMTgFPUptBCQk/wpkVY+kjf5r1FYunPz3HF/YW
V6dr2yJDfIeuh9/eokdgT/s5aYY0uQsqua2n8yMGHdcGrWd011Wdove4+KYd6K7rTkkzJOnZV9T/
xq9gC3X5Abl6+KJ8AR9favc/akiFOcDJPl7/2muhrKWaUPBBU3r+z+8fOxuGugXXFHjda/bFqsHp
VJgGWGmIdp8goyo0SNBet7gWBoGGGnyL0D5DG3GRGUQY+EcZF842TPu/zKk8hWnnR1ZzHLStgpQ+
f6nlybmwteznQsB1CPJiyiA+HjxUs4Bsjb4uje2/OX66Y7FjLoPKsvnQzSOO1X0CAdTEU9ytFuHW
L1l85LajtdGCgtLvxRMVj7RIHWVTi3TNO1hATwFlYIDr+0NHdUgaGZojlmu2DiTlXRS6r3+89WX8
srBweQbaP0protNZg/YLgtrsHOXTq4JR4ut21lcyF5GAtgRacP4dF7FyXSfVMIB1dWcZlV8V9bGv
t0Z51g8HoN7AZczXbzkMHWQRNIcjtFKHJnuJ2rx4thoFMlYshjg0GW8Yne6llZwzPfoUBtFZF2Jw
B4t+oVXzTZ8K5irCfBnNVnctCcXcIPG6qvOTVv1aTj30pLMHqY3g2AzIjWi2cPurlUTMV//n5y+8
oghqyKxliN8qDXU9sKjkiXAz8T0Rt2YOptTsPAWPefTApw2XsXoGLgwvvg10KKYmyUZ0E2r9xSSg
jtfqPSP76ydgy8oimCiA7R5HHopdGWFGU/mkaCCn3YKirmYVl5u4cH+MZ0qtxLDSuuKMCQRnLvDc
BQ/5vdzNpdnKVXaALM/iYud0PxdNtzKK+cZ8cFEEGsHcZMRSl/TUQ8i7GPopzNes9tTm/aOZJnZh
ZEdBq/soHEPcMnUjiviHs/PL6CKNSXmcA2OAEmImjW+WIY59UNkDozcdD+xUR8cNvcdMN3yr7O0p
EM/Xv+36k3ex6EWI0aRRrvcausgEMRK0hJODMQvBtzamBgxP+dm4o5vY2V3xGm7Ke69mHRbh6P/P
MCxj2aYwzCFMghAgH+NkHK0GcsJD8Tfm0zOj4zYyfTVOvDC47FuU2pAEyGPgNFGFnxl3MU3ngX7N
0f0WAGvrT5L/S3uLt0a3xlbwBrur3THES9Vx2nc24pcaKhqq/V8Mls3H5eMZ/s+Ovu/4hbcOpwnq
6GJAVdwHqpTa8yWyHFnvi0Pu5bsq3/ANW5/wfccvDFqT0SaRwjJwFM2iGgxiyeGLtkOEhuwm2rgt
qwHLr/PynmldGEOn0VSnCduZl80uLIgjCi8coEebCWfjXqw+e2ifoYkFCkBtWfIuRvAPNBUwARA0
fAvB1fMChi4CPL49HUdXxZD0Psj+LAZkFt5aisIlAv/fH1tZAvWmUURkpNIgs3NSmuiQAQOg0M5R
lK3h4dU1Xlhb+B5IvED9iuFpDxP50tLqrSDD1iz0qlO9sLHwL9GgCmmaaHhHjBFHmrlmB7n+hDfT
4y2ARVRNd/oQcPf691tdmsl0QwVCFg2LxWvCaTkA34CT0qcQoO0qp1X+5O218KGYbukWY4u3V6Lv
HbU6Ouwy22O2ottVgLA7kzC3dtBc6zJZF5YW7+8okNxqOZqtTYoBWDndTdDedABhemlJf2BSYbYh
tQeLYjhZN85dQU8kkF9iK3bAxwIBjb75YaGPqlK0tPMRnaKJQuKP2WWGVnoMjLEN+KodcNCMY6bm
AMVSn+itaeui1F3cOAja8xi92KRIX9Ux9Ug4nPR8cJJkfC5N5Syz0guL+pTFumlbSvc9UyR30O4E
bHKwHsc6Ozd5HdkaCz0FuoleammfR2XIPEA1vhhlu9PN2B8J2LFGYn2XecOcsOoPtV4f9JYdtAzl
QwHKj8zcj33vSnN2adSlyhTbUs8mjM6JT6EEN1iRPweK5coAHXyS37Z9hmE3U/0ONtzSGbvQBycO
vEe4C7p8Y3xzFYt++Z0WZ26Mm3jMKyBIw941epcidYx85lLM/t9rj2iDYIDZye5Sx/xx/bCvBGgE
JTOUfHDemaEuvMaQa2TsmzmGsPhuMgbQi+bFiwZUy3U7H4lZdPM3QwuHEfd9J9suAV7oi3qsvoI/
YQfYntu9GofgIEA7NTniB/On0wiX5f5BfEZUTWUguJ5h6cucquqbIK0E9neethlk7lCZ+El4NvJg
V0Xixqz/ZF8vDM6+7eK5sYwsBIcSOmccLswmefIQJ4HmhV2w8YqufsALQ4tEvC6zwMjx/30ivrTi
Lh3v9E1m+ZXI4HL3luK2eqPEgZph94LBmzWsoyfuqndDDb5iw/8jkOVv5hZnshLMlNaAbm0kblse
OhMf7OuncWPT3rleLr5OohRZm2Ea2Vf04aihhlvQAZQq+YaZtfkgrMRQUQ6aFSrVhfvNApGPrJxm
aIPmh6rX79RPpAHPNJiJj/lZ8sfhv5g5X3nAfrO6cCZZoVXxFCFSxVgBVGYtbxifr+/floXF6QZ2
IldohM6GmYIaLEjPSqFvxGvrJgDFRgUTQJRlXq8XSibRQ2U+Z/G3jAzuzOa+9X30lRADW/XLyvwr
Lg9CmyixVqLxrGCqmZlwgWMNyd+YwAsDREy1z32X7rtx8IxCqe20BPfMWDzlUf40VdZOTnF3bGLl
L6Gnrt53BxDAFQj11EOtBU/CBAV8m4d3Rp58U7h6BznP+T2knm6ZZ5KDiIvS7lHlgT9hIsgn/WTL
AKEhRNbOXTVi/JD8yLPMkZH83Cj0pWwpIAukMDE6b93kRnvDJ5E4XRKe8p50bt/rO9nFTySactsI
dacKQGsmO+lZWdU5JbFq34gRWyv1fTkYrmYoo60F2V1mBqGdxRUaxWS0BUW+Crb66cy4+app3bkJ
x+c27PI7HRNDN4TUOyNO/MqqKR7T4WVkFpieYha/JWWl2EpfeVOY+mNcJzZmuz/FE7/VRQ4+Fx6g
1BJRn5da4Gv16E8ieh5DxdVNA1QllvmVBfqOJNwuS/TkaI2BcBDgm7J86QKVOEWWdvsiM3o7J1UJ
Eor+RxRM9S4uMog9GntiqveDwAtScddigjpqQ86gIVcfaUBtRFm5w6PxR1VDj5OpWGbXIl+tg/a7
3vbCT0Vf2habMLUH4Xe7S9T23my7DMq/7Scej7oDkEvoygqaJ9dv1KpHQrxJLciEoFy2uFGC1FGN
KTg0r/LGxsymHeeZY5obSeXqpTI4gRkVbYElM0KQSFJmOlp1vfYZDAJ2mm6A+9aX8cvAwuFRqAUY
GKQAwmHU3QbConS468zKu75Za20xol6sY+Hh8CGq3Job43oCvSG3+mT6Mbidw58ddBKmswXyle1n
aSWDJCrCcUBCGEUzfmE0S0p0MRXAbqysc1KUVCy1hGrozVBtMJSsBO0EE2ZQ1GYYrOHL9ACHTrH6
Cps4j3dqoCeZxxn0beKK1dPA5xlSQIoxibzMr0ZuDkoC3EbjFYpXnTWQBCuOYTe3Wm3zt9rO/C3M
zer5wNwqFod1sWW42YUxbWgGr16gAu2Y0XA2aPWdVZF7/YSsfCvEshgPUTFqhsGkRQiRqVWs6i1q
GTWYJW34dMhC8dRltYCva7b6lSsbaai6apro/mB4bjntnMeTUYYtjiPtrC9Glv0wiq1R8ZWHas5H
MaSH6FX7MMbdSkOmAC3iYk26o5sRCF6kDbIXT4mOEi4pKh7/YAcvDC5ucoORMWsGa/hdk7hZXT1h
p9/Ump9NyT7//0wtLlZTcgOtkDbf1W2KmUCzdEOk9W6oVcdRi9qNTGTlaPz25M9H9OLJV0C/FzbB
PBSiRm4i72PaO7Qz7Cje8IVr9dnfLC22sOeWGk8D4DR/d7GnG+0MbRFHO20LiqzeKzT+VA4IOlK5
xXkHrl2DoAgCsoFOnR0rYKOqLOrolfp6/VutHPWZ9cFEc34eFV0OwIpZi8JAXOazoD7QeMjtSum+
XrexvnEXRhaP4TANeLFneHV0mx8o2v/TeW7/s72yPcKv43Mvqp6/LWiRP2lWDyoiiHn4xkPvJT9y
AMjSV4Z8W5R2vMlPurF9S9TvpIoOc1cBjoQFLfBJd3sMl1zfvdWjAGwBmsF44s1lVXU0xyrSNeAZ
BvW1IGDsk9+jLRDcR367OZu/MDKv8+ISdVGcgEBDWL4FaRBkhHARTkzOCP6CW9MbnPmcF250HAPH
fO62ZMzX86oL84s7nORBKmP+DvvroI7VOLFwyxK/QTjjdzRkZ53pofDJlvzx1t4ubjRLKTx70gIP
mz1FBrrQlNhKvPH8rzqoi8Ut3GHZhFnPJNxGVN5ZISg6VJ9Hih1BxOL/d1IW1yxQyloJAuTZpDjl
3Y2JRDF/um7iH74UR18MVJNojy0d0yhzEgLe6JfEod8ntz/nd8D1Al3jgKoV3DQzq/qsU3Hd7rxH
H241+WV2vvUX5xPDcVk25ejHZZjST/ufcRE6YI31ZOuEXb+Rqq5/sF/GFnHUCJLfKiGI12SkPSRq
SW0xZifAb9zU6vzrC/uH0PdXorA4HUKtA6omyFiD5pHUrvF1Ht6MHckPVeNZD6PbOukXud+w+t6q
X2zob/HH4qxAgi+yZF/Cq0BqHkVY/QEc2jdmEnyKEvJDHcIdpqwerKjesYYeGwuCp9LKztnAvgOD
YyH1Ql6Tdorhphp0CbXRC+P+L1R2D4OgCMySCCdBi36qJtCttQKB3zkVGwzzlvOstJMCHZQhajwx
UGRoZRQ6cSsg6MbsoW/P9SRVXyjdToU2AB7CzAYbNTrNao1Eqg2iQ5qwm7QHEwU0RVwu53wzOOkq
opmpxd/DqIUs20OdYrywbkO75YoXtJXP2nyfDKNftCjZWOG3pKteyzQ8ihGknb115PpI7LHqj0Pf
n1iWvkW9+jb1/U60gR0l1VGB/gxogKnbEL4r5mkTpR8f46i7J6QjOJ2p3wKPQNoCpW7zJenAPkLL
6YD89MHoIi/W9C8Q2NwnkWHaooJ2qQEd06Gh+M3g6+fdZ03WZ5ABu5HRPCsWgt2mUF4bJp06E26C
8gKlEQQxymLWlqt/Xj8X76Rp147F4vU065hXUdxY/ljRN5pSTG+0w0815PUPWejQhCGsfOqtLneN
JGxu6wyt2WYi3xoefU5M8drm2gseKV+10I1TyA3i3Puk0blTVdE+Cc1dIuvP1qTdNXmTntuOn2hg
nIeJ7KwkPmW5LuxuBGhPKT+RsXaGqvdiq3xCy+DUaPWhawLL7S0dbXAjoec6rhVnVNnBkoObkelZ
sBHqHpi4wXbmL0YUhGBHFy1e5SCys6Qpceikx0WEUCpRn2VJb7MKZQIT+uaD9bOpu6OizEegkV+G
JHsI6oLYdFQDezTjh1hRbZOVz+YwfNNl/wiN0btATe4ztT/1FYWqs7zrCuMtoMJH5vlkBmnh5F2T
H9JJCxxlEJmXdb1xBMk2YmLDgjxpoHvUyvMZ0uWAQuAvUYTTPsu0xGnMYPKuf961nvflrV/2vKte
nfTMQNbBEZi/t73Hn5Ffmbi8IMhJvQ4KhBuuxnjPzT6cKUQumL+AKCDQVL/77pTE0ZDoNfeLPsFE
rhopu6ZHkJFDNnioTyKdnAGUVnY+VKhgINNKQoxbtt2jWXU3zACrLjULR81NbyyRaMYD6mCKBNd/
JQo7t/TKodVwEybQNRzLIHKCYkKfKM1OQW+8VKS9jZT42HIdxaTpe12h2YhiUhoOk22q1c+kxrcP
raeIgexj6Dqn5ijBmazwKVxKnBgQTmFwdWhV6fX4dRxF7NRl8jR2ygDrBXe7mO47JYA4jcjRg5Js
P42E7if8CpQPkYrzkzYAqm0BUeVUGYiQmv7VAMlaGssdOm2qXzP4RtmVT5Vp7sO+9PpauZFKd0pw
TmTfP5SmUSKhITd1wV6LYTqLHvCiUgVAe2ZZdfSWf4pifqc3pWtW4Z20+J5B8DGPUZEjximwjFum
RPtUNcFqzvY6PG/BE2fk2skwUZiSih3K6J6q0YGykLlARfo80W8nVcMkZCnBwK5UCUirg8ZuUcpz
C6tvvQ5LDHutQW+xMG4bNfg2ojbJguRTacWdS6sp8Jq+PKpl6xt12tutpp9FHJxkOzx0oGy1RQ+y
S1B34GnIpl0aAqBlGc+DDsB73+p2HLQ7EYQPbR/fZRWg7lM+3cZBf5eU3C5YuWN4NSuhvaIzCTF7
mr2i/QyJTKPaRzVzI5JJn3GIhVlDamu8E/Yo2tTJmhrcunq6K/XqHOvJV7QKntNp2DUcTGPoUKOT
qB7NtnnsSOUE5Thi1qV/GXPjqdf1F43mX+o2OPJs8BrBj51h/og5d9AdfjYn5TsGVm9zI3ZaHSFz
ivorK/B4zKN5ot+jV2zNoB5bSZqfYUwwDW+0VmonHabZJ9pBKqhnzyS1oHGQEtss+F9ZVfFdwsry
GGrTTwo/i1M2Nk6UaN+nwkiddlRe896oIBDKNWc0rBBoylbYUWQdymJyq6rcSwzqd0EM7s9Q3kgh
uAcd09sgDuxBTclZU9ITJhYfSsFviZUXvqbEP0hRnTQufJCGPRvdcFJ48AayWGZ3kXpONCD+69Z8
6bh+ZhEiI3hjOwja7NCXgwfVinPHW+pUVuLXsjqzRMWRr0u3HSZfCUGhaRb+VGoehq11r6uN5mAm
emHX8OWN3tyNYjrIaHjOAmAalYI8pIxNyE9MrygSaQsDfBNmZR5Ts/iWBek+A+GY0pX2DL6Lc/Ne
FvW3tDFPSl6XtgoFBwJmSIyfjW+86+8DiP1FU4pljt8hzbsbCnEjAvmWj8H90Hf7cWweTKV6DEJ4
4gwgedY7YaCnNlfNl8wa3D6O91HXP5l589o2+d6cJj8U8rHl1q2SZz+IBQh2pJ1LUOgGRgV4So9N
To4k1xCysm+pmT82IPUNJ/Cx4i2ASCnBcEXQuVWr4EWcMjsxIreOYwTaaf/aFb1wBjGc01EBGXYO
1kS93VHQUtro3uzavr8VNfmpN9ZD1Jd3jSUfSJ37SZ7s22R80Yrg0EjEHGZ0gFdBBNZHOwPNeUex
1H1Zj/iBUMUCEi53qigAqUNWPZAWaBdJQHyU5vsypqVntIrXW8GLxYEdUKzyRKfybegmn6F8iwS4
x2NCa0+mcG+9NaE5NuyhS7gLUvFlKkC9YwYPY2oIXxly6HUo6j7v48Y2mtYhGbTuatUmYVM5mMlq
7Tg1j8akn5SA/6jzDHyAAuzq7bhXmk4CfZjdKFno0NjYm0qGmWYKeTDLVSA17QayuQPJ5aEv+k9G
xDzWWZmN8eifoDKDj4ZCr9ogUeHw93BZX00F/jnLi13eCeXGGvhXkPgcVTmdE11Ih0O+yibSeBFp
9lnkVLepgttE2LNagVxLKsmbNMVbGff3TRQ4Ok1vWc5PRdPdt7NuBCmtJ8sAr7IAaWNBn0y1PtHW
eqGpAYX34FHtJMgyyockqDCzy3qcMjIr6E6PZcIfIzZV6Jw0T/pY34YBU51YI3vIKz/qxuiZSQfA
Pa32qSJvK6X0tWIAc6hxjoL8K6gSnnBbXidM71V57Y4hORrlpNqRRIRcoFVf1Ht0gm3Q29bQW+Oj
VwuBjy+y1m1L1XSaVvWQKfzvNTtUcimAxKC+MFHY/T0kiKUWa7QBWDUx0Kj5XgTUxRylXYz9RvQx
pzEfY49fhhZpzv+R9l3NcSNJt78IEUDBv8I22tBTFPmCkEQJ3nv8+nuKsztsVuPrmp37sBO7OxHM
rkJW+jzHSKKFjBnq00NalbaUlsHQiN+yvIIfzEQvgf+wlJJwpG6VU76cjwmjY2Wp0L/Dvj0lUgHo
xsm4m+76g/ls2r07HYEqZhs3xcE4NS8rJ0PfKGmci2bxMUA+FmERFSGeqk82AMpvoqp70vCpr4eS
G4WvL2KYoG6UFDkBLwAQE2CNOqP3tVjkQFZvlQ0hw8AsNTI3ILcyWqLPNaABqYy/trz/W2+dbv/B
NOhG2fCLLEZRunUAhKOO8dNS22m+6hHDDZ3MNiVM+K2n2OVBGW3l/RjQQU0PvUEKUUa/41lFQ1bU
udCAaOgTX9tLRyR8IKHVQFQJ2EGoB5qSnOrQ5lM4E8jUuqS8J30RqphdMAV7VN+q0uswiLGo6A13
opX3b9c1ZFMR0YVCM0pE24ulzCimeopytQ09La5h9wMNnqWfTE5Kw5HCrri2UVkhqB1DLzVPylog
+PmdyT+vn+RC1yn5BwAiUfMCSuTFeleVSZM4ScDrGOH90lb/lgslr7dwcQ5GBlPgqhdZC9U2/wu8
VPWqfZZZlDQtvYl3PQiJ5aA9cXecLgpdjFCm0GUasz4nJnBnFV9CGeVenJwEUIfxI2gDD9P3tLlJ
oYrAbOJU8y7H4xjBTLm5FxoNlJ4KAG/fFtvw5WP7GL4WNibjjshmECDZdE+vq5zrH5J3yfTfn725
fl5CMvVtBgpd81ZaesWSZKSPScIDKbochWYOyDw2U1w1tUQZx9cLzZ7BrYTJxJsm13flLNmtgO6H
mdpir/wBGPBihXK8F1HS4bkh+v2+eD/mVzAGdG1mMY2kLvOjbwSAxnS9ynTHPflFccQFLj/8pcFm
5DFGFIuj6WCGYMkZ1NAex7sYML/h0AaisgL97n5B6DIqL8V6wEQYx7rxPi3jcdUx0SdQ1ma+3hi2
jvlRq08njJxOPDNK7+zKnbII1SIY4tW2wkNde7+ZbrVpX+SxvSYvgqZzasMcuyMzPlaO+7hvdWQu
HbKkNUQ+LbnXH8SlF/r6xT5oec9ehNDGq5aqOE34DLRrFy7hpKTW5GFxaXXBOgJCAC5RKe8GGasT
tX1Vjiv4LiY7vDe/k73urTvNaf+grBzfGF4C+CNzZwYa77Cc5yAzVmdCdtHVJWbce6zNSuARiR31
AZCyjuiMfu5zKXhFjqow5kYUMxSWdBwUCPrB4I+7D8LNHd+18x6ezJiboawEc+kgiS4HJztwlVKM
5gATJzuuUaGe6NoDYIxKqRSxAp5A6qkm19jLOyNIgtkNLVAM27zNap6nkBmTkgupUeYhJSsKpF+S
Jznyroa60AFjsbIMrwkAjchloLrctmbeBWNOsn4do5Lg6WV5f7cY672KejcYA5LOJmO82qgzv/UY
VqsiJUDlMEbxUvHFtrUNRDigNfCjvHjIwtxqVswMzq0RRAIAwJvOXkcZSUHW7TPDAFlJgkFpsYIL
wg2a+bvRqi+1bnznPHPOk2MHfpUhGkYdq5B4cpM73NSPaH9gSHsAfyeuz5FsFdRh+h3Xz3MsGFv6
NYDMqCkEX69ZrAXUPTCUVtFYYBFz5z+i0/sJMEGun5V+mUv1pImloau6YTBfblIqUxWKD4Whjy4M
ZF/f91xolW1/87cYln0mGZpOJkae+JFJUAQcXDGHEcu5TNbUxl85jsn4APAQRUMofYRofSAf/koS
DEty0z03aNn+Wp9nYmLQog+x/9HgTCkQHKUM61uabFXfpQd03TAo7i4HAzWtlGOWeTfJuANSqNmQ
Z4gFm4HY0fTUC5FtdJwePEcrTMb0S/kY1gqwXT+IHboTJRuZgprPX7EdUX9eIWPyq1TCyFeKSiTx
gcxst7cdNBAGEk8Nw65eDdqKBPCnHJ3/P6zkp1jG/ndFmStFniV+UVT2IJ+6KvOMsbSWuLC0DLA7
2mpNcrXPeyUYyXteIwPEWC6WbBK99sWOS+65rUq6iElvjNChQQO1PosrMiVV8kUGZZduCoOVpO27
0tQcxeHJYFyDusqlCfx5uNflRSww0yumnKBy+2t+noKxJXmYjA3WuRGpKOiVCDW4PyYK1Lrrlcfr
VuuyM/fhcP4WxZKwtYOEfl+OC5vSHFi5oZ+XxM/K8FXLiu+AfrbWIf1tTMPNKAmnydTcaJptI5c5
hbnL1WvmdzD2JppSRQ5n2BuKRRzbNC/Tf0azBeZSwcWmo5ceyhvtF7GACexLwQLGPdFKbnlMLGQ7
yvi8D8YWTfpqdmkG8kDKD1S+r97iDqfxbngDKpKt3Kr7IQDrHNmJHpZw4LzQ0+B8/I/Y99L0fv4E
xjClvZIrg9wgm8mn/USQtxX5a5iA/Stb38KyAfYwue9zoHWG8j42te+ZUe7A9bsvuvTFaMYgSrvX
adAe07l5SOXOzpXyuQXmkCW2SRDTxaXV8NHJPAAsz1areLQETUCRxKjtqgWkcbW0v8Af/K9M4eex
GFO4GGMuL2pPk36a7IP274MFJvava/SmxcVQt6mivKXABHy1ANEgyiouBmXsD8YgI1D/GWMQfeUX
X+lMDmP62lTKhmolyLRzu8leGsl0JYyA5JJrxH6RKKh531fDLbWEadTapLqdywdJeKlX4FJjfIib
iW4H42e/iLF9gpElkSCZiT/ttf3gVz7AJlDZAx+lz2uub+dvZ7IYG1iurRKbBJ3eyRbtDo300SIu
DY87J3rXMZRjp65ScF7Gpsc+E8qYxWIxsfpH28ta0YGwEMuN4aMYJt51Bdo2iZ9i2Ey70FpAF8tp
jHsEfbGbuYZgSQ+9i0GSffy8cAn4uAIZ20eWEoyb6QjSzceZrszv4VBU9Acs4Z4uzFe7kAu1uBmY
n52RMXMhCZdJL/FKRk/2lN8pcoXKgqnzAXN0r9zS6p+eOSBd5zLzXU7yUUt/Jpoxb6SvzLTo1f+Q
vWtW/iQ7664+aLGVBZNTuije/AOapm3l0WVN13UJDSDmkkUtTcSuBd1tAzQuAcv6Vfpczb+u687l
durH4T6lMPc61t2a51lKAZSsNKiDv7iS5wMKm7GdHdXWXvfDkRbajRvzGD6nKS8koxIu7dLnL2Cu
d23lTsoXXK/Yen1QgqtZfogCzJjSkiqfl3YzGJI/xTFWXTTBMKEPuFbFeGzq0mo1ToWa990Ye15G
2kyKHgLkwsRLBO8OJvmlKuPMXvLOwZhzrZQx3oYoxI/mBA131ZHHnmdYth/d510xBjrWzDXRV9CF
U3gZyk+G8aAXsF+6FEYteaI5sfRbCNT360rJOxpjqyUsrYxSKqZ+Fb4sUpCovJ0zngDGLmfTNIR6
AvtVZOIP9Jzu4l54un6G/8Nq/H13LHYXesXjtNYfdwcWcvhc9PT3pmSbD4BOcc0/deTRV8XbM9ou
qCsUP0vHxvcFIpqaDEsrVshw0KpAYiVZ2A8DCWF9UwNSnNcY2bzIM2HMlypJXhfxsALnCksDevNe
tv9rb4yapzMBzJcKx3rOejVMfJTtUCEvraQYHE3jSLlsQ38RA4DArzGYGqcrmXREItmfYY8SBXxo
pVjtbepVNmATvkdPolM48T0me+54OSl9qBf27+8jSuxmmB6TUm8JtH0sXpURY0i72LTzyuXo42aY
qYKpBZ5EAfoic5PCNDRCs0iIRe5peSl9LPZh0KAqGXuUFFO25QgK0h16/JOrlBzh7GOY+nKIV5Oe
0UOTY7ZAm62GVucL2JiIb1ogMtrNbX0Kf8adhfLJbnzlnH5TUT9P/0HucpZmyxPoENsawe8U233s
NDf161+kh6OtdC4mtMcfZMcNOjft55lUxrlKsjEPQCJLQbi+2EJlVYkNinAEnc33wVsWb3GQkdnR
Y49kObh+Yt6BGa+apJ0e66mOumyD3V3sAlQNt+S26enOjkd/w9mlErVbkwjzxT4FD+9Qckam3Z0w
pm0vXirtpD+0ZMov4n+sZ168GOAvqtgTlRCZMR52EsKpxfoGdUuTm792wNRI9lJkRffTibjmd9Nr
7zBRvTPvs7vpcTnmhVXfRHb7EU1gctYddvjvfrpXOa5/2+if/TLGKZNxVFakWWhEudlN741OddNh
tzR0FKun3ROw3znN7vqX3q5pnQllvHSnJEWqKTDC8bFBkRyAn91zYYuv/QtM2J8P9tmDKfBraVSF
rn0GxvgLCD/iKmr/iouTnWggLFhHHFWyQwuzrDtd42xxb2dxmkEAHyur2gXmoSJihbHqxMQfFuhX
FrqTnC72bIr7Qcv3TZq8TXpCYdhRjx0nwVmk8CWXlcVSs/mbphe8RaJtb3v2g5gnYKorGPp6kybv
iytZbWlhQRU1TMBxesuBR1DEFcdo/tytSiZhL9WPbqi4ZN/ufun+gmWiZSdzLAhXGKPMeTmWbTJO
oQecd7rqFu3b3qpScFgIfu5mQBf8NwWXs8tkFLkXx6YqJC31SZ8i3SkwNjtFnVctoIwEH6jb6+DU
AqdxWws+5w1tmktdApamCu7rCxjDdo0IyVc0Q2h5INkRze7uKQ5RFQwhlupi7E9Z3BBx8wGdCWXc
Q50uZdRpOG/v1cH4VGOV3wi0Y3xDiTHb31x5m/b6TB7jE5auTysAAyPTwno9ZqkcoOo7c2GRJ0qj
3Prxc/ggczzvdoJ5JpR9Idjb7fsoTgEPPDpFvhOxIoB+so6ua/i9Sy0UiyusuIqW+DIcyCE9qU+c
b7uZYJ79AvbRFAKaX3pB7eN/MbXpmitwMP7JWu1mOHcmjXk1AILAcH4OpxgTCytXIuB5iQVoLrDT
9xawQUQvtJra6rA/4f+rUuKZbOYBSUSYtWSEQs1FONmVFO77ECP59SLdSyrWPAqyT+XUqWaTwwK2
Xco7k8z4AhFje3i4cMmzpy2W4lb+aKmn7ig/8wsyH63sC8eDOTMwOYOt9AJmMA8bRcNGBTLsSdyn
dXY7hxhUWCVfTEXMcLc/sM1xNNTxJga/3qorfloM+yiZvaECNTlJvs+Ffl8vfR5EGNfW5eE3EJ0t
oFRVQGmLKmyRE9/sWxACi/NhajUQ3qmzm2n4P8zphB6SX5SDV8og+JiEU5RgQEkFMEyjP6/57AM9
jgunZG652rMTM0qFPcLJAOF66tPsZHaQJcDNACEDCDkAlwkUIM4gxEHh3Urd0ua6Hfr1rl04o1da
MbfJSsV3fzCDL7rVnq49L5TGsnbRsMNSxkFGxw59HwcNtOvvl3d2RrV6YRDVRB/T/zBB/wUKwmeC
3i5qAoQGoQXA0kwWIgZ0ElNSrx9R5eqR1aYcxslpRG7UvXcgHOMmRVvmH5jpmgoMEiBlsbQNWS4t
kgxGXxxM9laAY0VOlOwiF6QgR8Xr83dxx8MC3XJz5yIZY0zqmkRNhAHNaPipRD+4TMK8v8+Y2n4t
KvRuUJSa8s5aBCRzPL5BngTmJeihlmVFUiV+Yk7uPEZOknOmqTclAL4CaMagdQYg1desRslzBYC3
PQx4UWOqH9G0zusL0D/BvieT7hdqpkHhNpnS7tApmUIWhHEAgsWOBXoDuW4VxQPFjgKQqX39AW1m
JefimDijk8u6zxK4JHKCndznnodWO8LU0ZXsV+Ik3KmgLXthAp5YMkzAQl2ADpp5h+5fgis0uoe4
fJrD3djcGujVDnLpKTwqmE1pKnBLgSuqKhcQIHKJEsqSQumkIXcBJ2nppLWycLa0PEQUeS9kMe9G
N5/umUjmRiVg9A1j3CXIQEUbQBCOUnlpiO7V5MgoX6jvChczeCuuMM9E0p90nmyv4ZiiqEiDxfAt
f2oDxe58PbWlAlOI8zfR6x9SF9CwPM61TdduaoB/UgDzg38ybzqrM9B7YkIdZqq50XdhQG7pjAbZ
Rdxm9mbKcS6Led3RKg1V3GQZwggJdI/5bRli2P+D0sqqMytcHM7T2HzsgArRwSEBGKMPp3B2q4Ba
a+IOZDNI2ENf+w3kZ890e1dfLAA3YLeg2/MGbDbf/plE+ovOJM4qFqdSOmGGnurrWgnHOQ+9Wuze
qoZ4awHV/f88IvP9AN6mh4aIQYUFAwIADgNTmKcDp2RxiFN5oWgNB95QwiUxGuqpqD//fa3Md9Sa
TlmUGgOkaUCL0Nle++hq53teiW1zDONcEmut0zQOBwPXqUrg5bEwSfRIYxPFyU7preFkQXGXuksA
MnZndXsfbCR0gI+jRtvfVDHAwkAUrG4z5kDMRKzPdRiASMq7Oj9WYPIqzD9L9ipUM8/0bNoB/VMW
YwcWbIbkarxmwA7HuvydfMyd4jeG1e3oTvAzp7SjXxEXLIjqyIXD0gGvROCxgDxPY7QzpS3Nvoom
DfPxGoa5l/jbIvTgXry/rqmbdvxTCLuhoklrr+iYcPOBCew2EfhIxcVvFcrBVNH1b1tcBM6H2zwX
KDp09PwIMdj1uqGTl1AUoKc5JiFEcigHwCtHqnv9YNsm9EwME8LW7YzdAoMOj5/6oLqPXNOeMI4z
3PLB7DcNmgFHKALezgQfD/OlurRUphrjUYMBphg0yzuZc5pNCSYcLQgW4HTZuVGKEi5lORYIqjAP
xF571JWM14/ZVPJPGezQKKlTs50EFM7pcNV0Mx+bvbQzb8RX+bRi52V+rhrXDHiDTJcnQ+cHEPKA
PqdJADuJk8q9kNQhbEkkaX6jLvet0XJ0/EOjvr6krzIYy1hVWbwMKl4S4C/WwSKgsG/syhZcEujF
jX4aMf/rUXQgPlTaRqH4q2zGVtYVKgJ5hLAMy7WTQ+AQ6FwTRg9dKbbFR1oEwrYLVtM5GnPJl4E0
/fxiGf3PwlFpCjpJlfygDBKNHe0BgH3XYeTHBB5Sg3Qne83vhcnijepujMd9Fc1YrlwDVNuooCLf
wohZ64yeXj08x033Y8oKbNst+6FanscCZGAZeQZyajBp6Nakmp1GwJ4E8/2wlpnVLclvpRd9XVre
SQwYEmAP/CQKD56Z94nYUR7TACbHOsEgxUf9ERMuww3M+7MKWJ+fmjNg/hxoQblbn2beBOelC/ty
T+wKDYL1uqk7Wsge2sdeUPeg+XYx2RdMxvhQlhUvLOHJY1zm1LZdPOdQiViNXmNFHu10VQ7Tknph
Ed7nSf3tug2+tPRfz8fYxc4Uu0jrUTPqRHhpDA2NaWBwMaror77yutnFmZWO2WoZwsnW6Qxb9aSd
4bQRAnTFC1/4GH4cgyXTQ5+5ZX3VTU2JYIrnhmL8PivFyIket69NBeadYiCRY8n0VkBK6I1aI5Cr
ZyCFgFWobH5PRsYDEt1WB+CxapiANHUW+XUeUKMcaR9lzcAENQDQZL5NRIAvDM+anDnXdWGjjUSV
4VMaY4SxxpgkWJhGfqqR2aoT+UmvM8WKxm4vtiaohMystHSpOI3pBIoKsbXiXpotIhhvQqSl1jJy
kVQ36uRffxNjnLVU0scV1Vm0yA1/uck9AQ2XepfsNSfbRXvFkVuLDtwgYMcssYl6JS+y3FReeD9s
IauGfIGKm2KrIQUqUQjM9u4bNpF94EO7f81+8TdbNz/4mTCq2meqG86CGdcdMj1Vl46Gkgc16GEG
QujOp6eI3dP1T34ZUOB2z8QxL2WiZErL0ie+pI0PbUF2S1rfKcX0BPYNjou/rFdSURpGeQGIK10g
/WZC106KKGTYFL4f0jutd4dYtubwNiMqsEuIrSOkvX66zVd6JpIxpk3cdhomLBLoM0oQxUErHgjw
eK4L2fbiZ1IYEypkCDrXOEW9cljewiE+zWrvpqDbzYGLIYLofgZFYa1FwG9LbUwFAXdKuemm1yQT
MbrzOK3TPiy/Z3LNufCNqsHXG2d0qVTMUEh7jFpN9vCnRqdyfVGekifV1l4Sbiq0rUmfn5fRpCJd
1jGOaK5HWq8cdiKRrGoAS88cc2wv2X4jJlIizDiAJIWJXXRKgp0AZuSjOGF6QAKMwa12o2LlNEgh
9ZT4HXqx4aE99XZ4K/hTEN2BIZvYgNB0p132k6MB22f/+wexYzw1vDZG9HH2ycYMvuSB6o2ikGZu
5CpO+m1ysPoXVpa4+9/nzPCF6XMCODgmmGTGOBIxkmuZLlv07VOLXkc6/KvY/0wCE6IqQojNUFEF
PIJhOGtjAQyF53U2X+mZCOZzTmMhoZmE4EAfrEr1UA31W6yEfEwLYHEsfBTA/5X+/nd2/VMuu9M4
kF4hUQk1gtz4KdqVHlbIfi3faRcfUzD+dSXZ1JEzadJXw15KSrmkIU45Fc1DUnffZnP107Z/TgHh
xTNJmy7rTBhj+DQ9H3uxRzFEuQdPBoYdpZ+0P6R57RvfZW1/P0DgKwQ0t9gL+XqyWlrnYhTRPCn7
7JDGCI9j6S4cl+D6BW6niPKnHHrDZ65RKrJoGAWJvjJkS9/CP+p3QJvRZQXBwgqKLR7nNwGjPVwu
x+246Ewy88wWM5r7MYQfif5g5Rz4nXjas2hhmGa25z943K0/ofDDexjbX/HzwMzbW9V6AOo1yiOd
2x+BaWavu+jUIw+WXfLC089tN3Z2SOYZ6pgEBHsWrV+AY2px86ePhNQ1gBv4Z7kLPXDpui2261FN
f5R4A2Lbr+Pvo7K4knqi6JNOt7QXQL+C3FB2MDL0F5svcIErK/xV39A9bR4N1EZ3ExZUAeU2gG0k
WWEXjIWokuqpyXPcMbAVH5rcTT1ahSpvwO2R3+d+znmb1OlepEJnApmnacjxEg4CDGqs2FOlHMgc
cabBNt/jmQQmHum1WiSDWGAvK8T0pq6uWA3TTDszeLnjdlZ+JokJMGTDBA8PDVbpVjjFQ8AQcirY
hoOm7QOA+7Bkf6pejBvePAf3qzEmR1SF0WwNna6gLS4G7/dALLNXX7Ngu/ehy6Pe5N0oY3nqOTXW
OIa4ro5cMZ6DXHntpt8c+7b53M9uk7Ey3dAnorzCA9Kei4kcmbJtLr8+mD4OAkdJ6Gu+poaMbSHR
Ws61oKLOsEAA+FqbEeC8pYEhD9WZsa1qCMSJQp72b77zszMyRkYqGnPWVWhMIS9OvgxgHxoBb+lW
OheZhKr5lROyZfOkQ7MVoLK05jAjGMud5N58qN0GIwvlKT/xwomNbU9qSTQsK0s6mHRY/lktFmY9
+VASN3qYn7pToljZW303HicfkEjAAouO8153k0BxaOcOoHuocxeH8CFFAHuqPCFYn6efPODzDd01
Zfwo2lNXsS/FaJXWt7WShugCjyWd4HkYo+9pxjHfG5PHEhrpskQb20S/4ObKJ0WORxO+Y0R/EiVC
r3DNW6BYO6lXH9b71QZSHryXYGtH6YBn5GRPdLGw9A27fC5+En/C5LEQSO/Xn9SGtn35WYx9ikyz
Xbs6o3uGv/v+MWkxayyCx7Hj2HT6WBhVMxWCMS/Mc6GyxLaBIkGs54q6ToNUN62yS5CKhKBj6fMX
fUwOMrLP6wfbMoDnElnl1mqpCImOkrW4j9/R8QYzr/ygAqhCdnGRDm8+hirJlQOqTPAqV8oAGiSa
SM/PbXo7KMexf55zH2V7zsmUDf/45WSMf2y01TDCGJHAuKSJpWiR11bEk2LjXiBKoIBJFwQLg6uL
RrDqEJ8Dop2ssV2jsFir41uXVsES1XdZqN3mav2QY1V6buQbFFWDogRvpzC/tIO6H1MjKMPSCfPe
Rs3HGaL6T5kWR21Kd1hP8CNA7YIR8Lexlo6eyQcx7ndpkx6B8OsPrQzsrfHFxBqgAhYhYeHV5zc6
xXhRnyrF9qtEAdAgSY3Yj1qv4UbaKegU1w8if5x5y4ubCgAEabNPki5aY0MGvrsWbOC+An5XOici
yuW3mIzEGjTDLlZU1sHV0IogEc4fG7neCeOM1We5e86kwhYw2r4gTcsFCpsM4OFEBWpEJTrZ2AKe
fKgOKHcco7K21lEE1v8pz2S0x4C8nXaD1dUAbSvQge6wAjJEu3bILFWu96reOdrc7Bt9dBUDiylG
78jpbBnpa91kdxpmDFWxc4w8vDM084gC2UvbYOJbB/BuE1u9kLqTcOwxR0uWX8WY2aFegtDesJo5
sealOpS6eNvV7S4qO3usfgEj2w2Hxuo1LOQ37woQzvr6T2TEVkd+axGQEtbe0Udg18bRrQ4PMhwB
57oHGLdT15MjAHZ4UXdz/G00FmsAbV45JN6oCdaCWoA6IpgVgGSNWzGrQzfPLiCYH8r6N8CCQZ3w
GHcAW8oQ32IFyFABeRaBMsUcvCQXjmAZ3xn1bKEoZ+XxtxbI99NbWYNmROh+KCSzzDW3iAZs7esm
5vIdErBFaViwNQxCMTRhEs6yrQgQ5PmQJmAilH+tw2QlDXH/jQTM7oDgEEgHbFtxGfRQUeY49NDc
uTe68hCp365LuPR99AyfEpi4jYQFjEgkgRpDOk2JaJFqVw3/RoZhYqUQ+8jwfkxEk/YGyI80cKY0
GcZwJmHagU2qhRI3CcfLbLTLgX8vARFBQ7JiAs/06ycBzQwmdVYNkKmjUwfZAQTIwJbHLD52abmz
G9vSZJSVkBRJWKNhbP40NoVYVJH5AZ663Ky75Y6S+EwIWniZLqF/66t/wckAbAMEexmLX+yMaah0
gDzoAZ5q1olfz+ID0bHhvKBwJiJMNMlOl4AXPsl2PRS6NYWtr4/6oY/6PTCXkaumZmXVcZhZYmE6
wK7FvK/YvsRz/RtgjQ//s1JpFHoYKguGF9Tevn4FAUAdoqYahrei5dl+j4GD3v+5LmLD+uM+QIiH
grmqaBo7S2CGcRsOuWR6odr/mCdgfJVa8mNYh5eJYBB7jsFn0AGr2ZpA9GWRmbewRR/GxfeAkgEQ
CI8TxF5fzyhj3i4zgRzur7O2TzvssQ259lwCvtQewJu84xz38p3C2SlICzCcAWvDHlddKnMBU4bq
0TwSsGc7TbN1OIvbzM+C4SkaD+XbsuNF7Bta90UsO02BMZEWK/ZIRvIg3MPXzFb0Nu6M91C2KJIu
DdHJi35Hyad1RB13/W8eOt1WG/785Cw6VxFFmLQpcPIGPMrdTWwLnV08N2/VSQACR2aPdhPIz9mj
KljVrYqQmQ9Ts+3/P2/fZCIuE2wjZFUXpIJHRFyavzrteweGgMoufDrmrXWB4WWO8Motvlz6mK8f
gKlUzJgYyAUReGHYONjlXnwryzv0SEbboGOGvtLf6K/cGbxLZSMqNTRgrAPf3gWuzChGsxh3oNjt
sXhDQ+cMRbz1OO4Up4ElXVC/SID/b/EKbJeH/SqXcUZ9kRuRXoApICXzG8CAnVw0OaZpo1D5VQbz
bhWxVVCnhA2dbAFlBAC+YY1ZB0Tl8F3xCm868PhjeZfJlBHELo8rEzwqviINoJrYod2FYIQD6cAT
wrjYqCy7qJt71Ruy+KT1jV0D5Mio/etWaMPmnesFO2KSgKlJU5cSE2JR+Qg263dlbinY/gN4WL5d
F0U4usBOlahdt0h9h+qLGoKUSe4WFFnH6CXRYslaSskz1fC0CmNAUuVBI2hPiOpdUnhk+bPoewEl
tpEOKhnGQckla73Vm33S/sgMuAZDBCpEofcJJxzcGJZHLAVQRJOAexvYiPQjncWDQ1qCZJkAS10A
vHm7HPLvs7c6pkcb8ghCMGst3PyDZZCtb29i/RBjCaCMw7DFV7FG289NjLzbG72coJUBBB9gGFL0
zmWwJydH3WDiz+nSv3rN/zFq3Yk6gKeyEV0g2V4e8Jhus116G74ax9odXfD9WH1MEflcIIfeLZxX
vKEcdFaW8jXqEgrTzE1na1IsFVyiN86mlYEcrRC+X9e/jc4wZVICEjl2LExAyDMxDJFGUgtDanqy
FoAL3AKlpms4RAvkvbH7F0TJMsRBcdCsNcESyTZsV2JEJIrKEOHd/KPo4n2mxac+y47AihN4UTJ1
GhffDqy7kIbISWej5HE1IrFPCxNcoaNDbIkAlyV0xNsV29ci/gd3q2OjGEOPh/4rvBk+GdsAA81G
IWP7xvS0E5WYYH7wb4nx8g/mqjdcNgEoPnptlA5aNtiuRdyIS1xXiQ6J1bdhv+Illk7VWGIJ5wkW
FMf4idluj+s7qf9g7/ZcLhMqzGSaDLKYsT8OVhkQd5ltYM8Wz1qgu/EPfb+e0n3z2p8SZ5x4Boj+
7WuymWBBn2WwCA2i4VE8uAksN77hDIAQdlqg+KXAFeT4g61neH5W+u/PDJ5R6eOgN0geZwx1y1Ju
56hXXH+HGy5Hk1A1RN0UcC4Yr/0qQkpADEZ6ARzO5Wq3uewkYQWwCM2KwVJ3XdSGHf0iiok+0hi8
ecVCDA+M1b/SEMRQs5E+g1Hduy5nM3WRCHa4QAkMOKmPEOXs2sxGFgRZhGpib/TG6P70oBM3BXkX
pYPhSKHuZHm9wwDlbToCtua68M1PBiJayaSCkSh/vU8w2dRyOYHkezBEO9LjZzUUH66L2PKDlBz9
vzLYyqscSWbT1Z3uiW+itK8D2an8CsMDP0e7B6jE9C49803M5rs7E8rY6zwehq4YECjXLWoL2jJK
qGuhym7IDwPR3ode50yac25SpY/x7CsWhYBqmIGCbxcnvxTS7sYFFTzOVW5l/edXybxoTUeFUKqh
k3/RYSf75Y6yOo8+kHY46r9po89l0QOfHSifciNZW8iK0Ukndt/sgNblRsfVlu14gc/jJTe8G2Te
dheFurY0TeiFWuVmCWqEA68LsBWlnJ+JedNr03SNjBYX2EixGNJXtkIOApz4QhpLHgtUJINmMjn+
ddOQYDdXApSzDLdHVfXsIheAcfciJmzBO9+4q7J21lCXhySveGBk25/sTBIThOVK02XtCMJ51aL5
YYqdVgQp1L/FpUN2AL/g9croX7xwMWcSGfsxREsbSWOke122vMYiCSQQcteaepgl8JhlWeMZjcCb
+N4Wis0UwE/pWH1lFEXvwkxY8IK9AREZyurwa1J5j9rQE/AIwAm+1E8k6wWend4KkyS6GfofsYzy
jCQuoqYRQ6SJktfIfumNO6Dk2AYI9IACdM9HGPwo6F5e76dIRnUKeNR5zcsSCxZ5IOyym+WHBBQg
jNHodnvAf8CQWWOUZznGe9MZ9uax+SkEzU/Sc5PxbS3+/CmMbsWKSmZZjvGle8XppRUMnsmr1nd/
OCaO2slrR2Y0ylgFuVEmynJ1UvZm56wHBX0EIHtUzqAiQuPVtDatzudXZScR4wlAMS0gxMFCNYHf
OrV6cX/9SBx1ZRHDyNi1tQwOPL+ZB1teQD4Zxrs52xN8PbkLLVnhYWhQTby4QxN70+iqw7OzLF4k
Xdsp7WFxRg9ztEFcW4mGdr7w0L3qQB6e56A/7flwWltXSUSMfdOemHGBptH0KgHrqRz7GIgHHWAw
xv9iXZqOHX2KYN7gaub1oiQGMr3IzX6I7ge/jq0bL1lAPAW4a3G4u/71tipEGFBA1dpEvwLQ44xC
6s0MZFM51D1AsNiLC1iwl2hPB54MoBtTlAwQRV0XuaUw4F/DWoEIcRf4EWVr6lkT9qUf69JNHi7H
rh4Wr57zCvSRYCtT9Sfs7c3P16XSc3xRGoodAd9HR85FjHezAUynmK1Iw1ChxQByEy+v7ZR/k830
vZrnPZH6/WiOdlJJznW5l20TRjAb1KzY569aGYGGBGUVT6kD/tv/R9p1Lclta9svYhVIgumVqdMk
TZI0LyyNAhPAADB//V0c32O12LxNH9/yg10l27sBAhs7rL0WCM/+UZPm4mosjM1n+OwxdiRY37kA
64OhvwqrOTIGvW3CvbjcUiRc38+/dRCX6Ja4IZlwdOiEZoeZYAUVRqBJq02U7MWl+1jQ32aWOMC+
7Q27BYsAumnHVqL/bzQb8cuWhUUoLTunaRwN6s9jDEFTMGprciNxvAxcFotYnD1hiWZKUc4K41/s
AOTRdxXIl87TLd8A2d72FPLWkhZHrlb7PC8IHrMR+untk6IpG5H6RfqxWNDimClASsuCIi6qMEhl
9caTPu6ZWbuRaXmJ3BrlvnibF9YWAVEFSVTogOENG8V7L77pDXcRp2ws6bLzsrCy8L1NTDMZ2dg0
jBXejjE7ZrTKbp0JDIVyCEQk/VqD1kZMTg0VgdC0m0q2ez7kJ6fHg2dV3xwHyu3ldBCR6RXg0phs
/i3jYpfrcsOFXtbr5h/7Wwpxib8x9Mwwmw6dXzNHg0b1IQoyK7HN83MaYBebJa313TkzuDjCuZr0
qYULuNPv22DyoT11qr2ZjD46RInb7UUwgBre/gJCEb/fq7rb7g3/uiddPQaWM5P1Yuz4oic8Djym
+qjhVE/luzU4D07LnrG/G+R6F8/TvLWotqIUCvg6uup/utB8rBvW8cEJ0S9CPY0pDXOVfgA+t69j
H9ijY1er9NGgaAFeX+CW5cWtAsQFEsIOLPd180w7595Oxa0Qyk6re7cEzqTupw3nd9l4+Fgtesuo
xKIHtmxeT5yRtJgbRHTXQ5gceJ9H67NyBxY2KHFB7PnJ/PodMroH+0v3CByNg0GWWwWiovdbLE+r
PgslL1RpMUR50eEugQTtMQymhFlPIW2FFoeT/JsDhEIwOFpQScdwwp9flml2xUTLFVAHpdBvhjjG
kHmm4BtmLicU5z09s7PwJGpvK4QMPfj9e/Cuqr5xsjCIeMowsotGxTycrN2A2W5mma5e8A/bWI21
zQTodD69QGBeSFaVrIWKqg6PSXnsEvaukc/Xj+qqPwDmxMIoG4ZeL1iSJZjbjb6EHvGcLean8k51
a685dWjBGHfFU7cfYiRuZogCxDMk45CwvU0bINPVZxWDg+bcDDLIBb0tCE51PqjIpf4q7FsI31Bm
129nypZ/VNhf80Bz5DpP3toAxy1cA0BsDilFB9dgdH6UQFS9bF5yoEyub+76wsAgolMH3R6cpT8P
qt5KFZOeCBkrHzroGLoN6121x3xk/qJDx1TZVPJdCxu13waXUdY0dqmaOthJA/Ln4/ictzQsIOVr
9+HG0uZ3YhmGY0oPhDcOBtUucrfaktRQIsv+QHYoHxMd0SHeObsiSALz8bq11e91Zmx2uGfRcJ6Y
45ByRMNOdZ/3bdBoFuCJm2XL+bNfrgmMNhpGYvA2LY4FcVpdl5jHC8dP0Dg/zHx4zZ4+mRC8FDNJ
+IZ/Wc0oAFf42958+8+WxWw+NIBp/VUmNW6mk3kzg1PU2zTcKoCtORI8hOB9sTFTaC8xX2PvxJPI
dCeUya+izNxWbo2mrVsAoox+4PKW+SevUlkYAikvryBjWGTtfUbrDaa6yx4EPLI2w9b+MrKs0XeF
wlSomRXAEFeBnd9pw7013TANgoEjSocpGJFSSCVtOKi1KFlDlQKEWaYDBu75z8++kyp0Pk0R6pVy
6KVrtck3MMz9SiP62BRT4sYW28BFrDuOM4uLA8861OjtFvdYfSoOww8VJMsOGKw4EkAkGtskOpcz
Yh8b+3uJC09V8MbSSGRYwM7M/G6AnVd7sJYEfe/NdGTK3BSPQXhZg4fSy9stb7J+eP42//ESn+2w
MlZaPVUmeMx1r8+PzUEbPBSCPDztlofSJXmYKYnLjcdvNfo++7DLoCkbOmugBuqW/4sYAkwMeFzX
ghMTt8ZGrL9xij5e4rM19mPJwWYN79IZo9u0wZihKiu0QKsVP07Ixtuz6jJRyddmqLl2ybWpNxgQ
mXBTiHmngCXdUG/1aKvOtbqkMyMLBxZRq8RUEdCM6nend9y6K7y22tnG3tm4gfPxu/DM0OwEchLV
Jmv5oZrBqZw8Q/9vMsFkoOwyk7k9Vd24uu977qvapwziidcfndUzeWZzfgHPvldmpQ4d2h4DhJJ0
8C+0Ckw2+deNrHu0MyvLN8fIBQJkNd2VQx3k05cG7R2JJjEfv+UthhrSxyH7GQFZcd3u6vFAu9MB
CJWiYrG473kZqWDIROlVTQHJG48Z2klGa3jXraxu4W8rSxzmlNERmF2gCtKIZIHatZ8jBzO9142s
hulATfxnLUuoZQVotYPKUoIKljiYHn/j++a5Qn0mP0bIpeMDism3/fPwlj9p+615jo2NXGIsU9og
1SvQ6Ze95nVT5MZwYTI3Nha5bgacHcSEei1d4nabpjbStEVRo6q6G6fgN1NMd6WQT9f3cv2D/Taz
eHe0MoF1geIqMfqHfFIy38r0re7mpfjM/NiAavY/i1kcvsgZuK4P2LOOFI9pmoZFL19KmdVu56Sg
CGuTNwNBLEYt6p9GXLtJwk+q1XtIVIQb9yCus/Kvfa4+drbyxhU9FEO7teGrrs0EhZ2JkwWhwvmD
nN3+qR50pazQJx+VO3XGhKGITjPDI2Typi1sxap7OzO2SDQJM5OyNpAnWDm4piGcEc1cv0mCuew0
Dxqa3jNwwXoN2xr/Wg9BzyzP23C2TBVstmU2oP40U8UDLHac7uZO/T8iip8d5oUTt+2Z8BA6JmC3
+NNWrYuJCQPJLGpdU0gCzMHOI8U61B//Ua1rNRk6szcf9rO16QXK9S0o/cKSHVX0CiIj8tQGxHqk
PFy/NuuBhKMhtKZwQxf8xjHKwq06YmmATxmuCcx5EnYYR0IW/U/ohi+xKvMNOrO3eJu4jBVLURUn
xIBlQMi9fqOCpxbUyqH9fdKPZlgc+/0Wmn91PxH/4sEnGAZdgv3oHGhkJZ2DtGBQj5gsc/NuwGzx
68ZuXsBHPlbnILNEYnk52Vr3UiY1b4tdO6AQMFJwg9vjTjPQyxLsoCXkUxOJkOsYniri/lNjb5En
rV8L5/cvWPjBhlM0tIUsALe2IDAj3XlMb/xojGw9IKux/sy9CKKhDymOhacp8DiPECoF7gKaSZoH
coad/bWwEIeq3sytLP5rWW1s77nBhbfRKKYPoSIDXEILki1DHljneJ3BNgbRVzfx3M7Ct3S9BKhC
Irqehz8+Rlnvm2N9KMM43GpFrr1buqrZOiYrZ0LaxYtSjg7L7KyywjSrj5Bmy90xZVtjWhtGlsWV
EdVinc0ZrtZ+NzGt2vVb5HOX5L7zp1HnQhhWgeLUYsumTMlURJu4Ynaj70mvvqV6liEbEr7NlfRU
ENK5mal0T1ZGep9WuvBMILlCkaSeOfVYtyN3ejsdbKn7mpU9jnF6rKP+tiZ55jks/6Rayi5RSv/6
nV2LT85/+OLC6OUUK+gRW8DRgAmwHYNu/Farm+pD8xOxfEIAOUa8PFPYkmUZQ+g01jh3ME62p8cc
nYvS+2t4Ddg5aJtsVWhWv/gsjkDx1+X4t9oXVRKP6KknrP/eacYDJ/b++satxRkYjaMGsKJ4+5a1
BW0op1IvO2T6/akWNz3IGpOnUf+Zbo3MbxlafKGqRiu+S6Nkp+Q9VN8fKwPzZV8EJmNz+m8Owzxe
OkPRUbheeLQ07wiH3CSk2Iz0VDfZa1dWoVmADeH63q0+u/NsmQb0ARKZZVQ82FGtJhxo9xln2N+B
zNw3b/hhPgzb5brVDbRUBC/g5DLtJZxLa4hMY4hQhnl0NxWPeSL8usELj6TXmaqNY7F68s6MLXw0
uFeYPdNKhTaVSMx+KXTL16xv3pmJha9hRepIE4PgIbNMt83p3kFBIhaK2w33lenLjLjs4+SDnnpH
9Y1S3qrDsChCT5tgFmIZDA4Kmqu9gXPfkFdFPOfgqiVmcP18rH+x3zbmTT4LAKNUqg4vesy4dS9U
5wGNXwv1YBrcl2gcXbe1tZ75z89smU5OrIbhdBQ08Uz2EFnvQ/v9uo31UOFs0xanwlCZnPoK/qi4
mftR+p6/xC+W1wRa2Oz6d32rkXk5jjC/R2cGF2ckU1JScwsTKxaAybFDP5VJCzRYBDr9Qb9JWO7n
CRrIDF6LlR7J+XsbyW+aEh2KvNgPanUU/bBxctavxu+vunBkFo+tKWHYBNo135U6+ymVeONjXoKp
FutexBMd7RimuPA1Z5o11XfA6A9Q8RxdN0VQhhC8OCgb7eqNZS1J69S4zHII96HVl/e3nFnvRZKH
18/PaqXk7HMup0u02i4H1cTWQRcQeUOg+9U91AORhnX7tAy/zw230q+Qh5deUbsS3b7b/3qw8M+t
XeK3ukGLiehw8YkqQoKsWknZnqsbV2U+BBeBwu+DSxe5ZqKxgec1ErLBOaq66o86ypPaiJRsbw5h
oWy4662b+UF+cnb907QrTGtEBv/XpNDU/G8Lc55NwqTQthDxpsWFwxlB0ttxy8C0+j3dkW8z3haD
Xk/GTvfs0/br9388F39fO7rwPXXOid40+G7jjh65dssDvrM/+lWlvMWczu76Wd3wp3ThefpCibvK
TmFjACVfDewyGMBJtpl9rRUldHsmRwHDD0Co5E+/PVaClki+PooSbQCKrv8SgLO6LptiKAhVedRA
FuuqNKDQ7Q7gUwF+ZdpgTfQxG4R3fffWT4eNagQ6+piVW06utZJZfFLRz+lCIywgiCu96kTdDmog
EwYxfha7Tc20tawdU2t/m1wckNaSaINjcWDB9emR3M4CgMBHOrt58HBrCGN1GwEhMpEHEPy1uN+T
iVrSOMGYZf0kgCzn39p0453ZMrGIHkiqYPR5Qq7Rqd/LHENA+tFKZXD9Q626ZFTgDTwmBDHsciG1
JqvGaiqQ3Urb79MvVVy541C4wzR6cY8Q3fhczwTcI8RskpBoQWcQtxlfnQSlUP3Z4a85yd2qHN16
C+64hg1BExxe1MJ0J8pNi1fQUshYJB2wYvVUuAJ9yOjb3B4E8U0ezEixavZuQKK7wBFBWsd+GYIa
PLxb33o+OH/6cvABI7FHR15bmesvlGaizGB8pxRJqGuKXyCFlbYFEGk3/Lr+PS4/OmwZ6LnPgGbk
4POfn/nxZiQZRqxRMywcV+vFoU4TVJc3fNvl4wQjGA7EjsLjXGBu2gy8RdwWGEiPknulSkPCbqx2
7sVYHh3elXbjkF2GFn/YW/q4ouO0UKjAoszINR0AevTnf7FtFkhFAFHC9i29Gs/tJgEkSwlZqh26
9BuAq5/HtvOvW1npUs8LsSBTB9AOaliLr2MrIxiiTcIBVjKPInOj2/RuJgBMwuhmeKT36Y19P/qa
O+7VrxumL9+JP00vvBsQd4OBRhrfGU/2pxgqIkCGiMCE/lkBaL0o/nsHDnsAoRB4BVW78Atx32Rm
GXXoxHyaQgCzT4qnP1KouKoBPW3jQ1aP5Jm5hbPDvCrJSjRDwn4s3Fol7mDuh+lXrWMwIwPXNvjQ
rm/o6pk8M7j4lL2aoIZrYz+VTP/U8chwkXNvwCjWbUDDAVmmAXqlBSKcsqjRmYl7BpprLzf6r4ro
tmZYVs/FPIwOdkSgHpeVR+mIIuKzjvLQq9+nsk4Cp+c31WDsSinxd5G6hig/ywr0YbURPcC5/ARb
24ZH+cgOLnzk75+xrE0aRVqpQtZWGHdWf0jypvVEJ18IWDw8W6t+YeL5AC3BgA1gf2ENABZykKeh
psSPhhGBo4yE39bNwVKqb3k/2B5yICVImmqE1F8JvppYmWuKP/Wy8ap6uG9MhDAF9ZS42Ldd50BL
Ash7AkZflqD9UIzHpjECW06hEfXlzipK5uaK8xrX0X1SpsjF0eK6fqRWeunznfn7W3wUpM+cd9Yn
EHmYxUg6bVADwyhBp4a5CbRSTjKP78yB7gYVVMBKG/lxNjxvmF87bnM7HfVCUIPhd/z5dhS2MiRM
wYiDrLyZQiPx0gFTItwbPs36gRhG3U4D1t5GxA6qhdEvgoro4olu1UHN2iIyQ30ob9Ke7EVce2kX
Agm2Uc6fA9PlCTMgOQnALZirVGv2IGeb65As1ZSM850u49t8JKDjA+oqS8NetfZQLvc3dnPerWv2
livjJIHsecuBzYGu1418GT7bPnVJCH/7Uiabg4MrOT+6vL8XaC8ygbjvSKSlJZ/FokZ3ep6ribNo
d/boHDW32W2Pd6x+PBP8aIhubOzqwgeqLRpqTWTj0mIgpueaZ5ITrauA1p+vb+aaIZRHUbQ0TeQd
yyJzBpWlom9MvrOGX1bt64SBJOAhauVWQXbto50bWhwSwcDiqXfq/ED3qC5keJm1h9qfvFlt3XhQ
D9fX9fHDl4fk3N7ikPDEUEbgQj/kh36pXzLqzRrvtk+eoqfoHlWxYPTtvbjdyk5X/S0yK3B1zB8P
9EJ/3oYqARkKaSl4tMKZp3ram1+pj7HzXfqR99R+9Up01z7UPl4Gbx7Dw8W568P8gUHHjd6OR/ux
+arcCDC6NtC/mR6UG+trt6VlOv+Mi/35/TOX1EcMpC0x3kVMqe5m9QW+U3czTfJmFj2f1Gt2Fi9t
iVDF7rhuhmR3a+/Ibblzs/ExAYc/+JA/RBc66JDvr3/9NY909g0+eJvPPJI5SJO3yBFDBRMPFhAg
I2AEKFnT5M3KN07a2gIRd+L/phvgyFuWq8cylwzMgwBw23fFCMGkClrCQK5cX9FK/w+9hTMz8xNz
tiSuGCJOW5AZQBcJFA2sGmAwlR5g+vlDb+XcJcKwvMHEQHVPdbevKk9EtH0utSRFLxc6nJNOX0Wp
F/spHw6pkh9pnHllmXQh6LwALhYaqGTi4nMq2q/Xf/3a+3f+4xfuTFCtEElimOFUqjeNygNj2Dpo
a5/83MTs6M72J2p5ZdYCRS9b/Jr0W6fai4L7InLAYLs1SL/mNMH5oxsUuS8IGxdnOh4KqsYgeEFB
tvrZt8D+OF35pBAHxFhRPW65ztUThmwboAeiz0X3P5c2KpygsYv67xACxaaHEr3NeCejYwrggXDV
2+So3JTDxqu++urNwA3MSVmIYZeZm51ooz1NqhkqyY3OPD11taDcGY9G5VHnOMPRxwPZb6X064v9
bXXxTlikb5uS5wCOSjNo+C+le2+VPLh+HldmonCbzta2cNJRQUnsjAjI0rx9T/C++4pTGv6UJ9+A
vP+CClKoRuNzNhbHIiF7pS9/DBr0FKj4yfLsQBl9AKw8dq0h6tw2cngAJdBjGqWvtsM8gtanL5vE
l3mzkbiga7jiUM8P35x2nB10CZGXTuo9KvUWYHG8bdUAeuY8sOoSij0QPJKtcleVip+rOQ4mIzUG
y5ARj2qdeb2RNn4FOj1MDpMAX9hvh/FYO6l9y+uycMcSL1U8PWkMHJCt+SVX2SG1+WcTgmje2MUH
IIAOXVOHRt292lTZdQP/mlrJCbCYpwkkEpyNsaux/Dlpyhs+tqdcxJ+j1DzStjjR1DjRDBgvC8VA
T6mKuzqyDybtg5G0L31V0kD26JE5DIWjMQaBski8JJ2w7xMH2Wv8vapkoKXKg9nLL2Yn3jqTHcGH
etI7A3KhFkDhZnEDGYBXcDYbkJLvClcl/UMhlbe4wASKEYdRWe4tQgNkJsJtVOfFMrKnoUuALuzE
TdfVp2Ts7xwzA5kKyV+nuQsyEczFAWI/ge9dDMQDTuOoF3GActMXoYxHzGl5WQGK3tLJDk7SfkZh
xZtE9CWP4nBi015Lpd9R6BHoA/OMWHssSyLcbpTBYEG8tYhvQH/O3axxblDbPjGIMkiHQnhPw0BG
DCZ7Vd61RYEybafuSzs/iaH0zVR/cqKu9nQl6XzSi9CsFDdFa921C23PysTwZNzdJ23iDwkNLfD1
+1Wf9gdQyLiiKxUPvPjJ0comr05Kdqplc9dp5fQ6RDzbp7Veh0XpQOV4IvpedUavHGJA5joobyXp
fqKy881maFxtAvpSUQvrzrZl4uoF/6l29n3RNCgCduTrVDT3U28bwTSWqhfBCpfqyWghnNWmIMeE
orJPVVQONY7NofdtrYd2C3oHqjDQ+3Iol2lG4vGMPltzHlkb+YO0cVJGuwnZWE+uHHIz81vCrE9k
ML7F+LcOpY5KRZ9gKCgy0ukXqLBSXFgqXupW+woA0qx5UWETbd/QlBcTbONOHB2rLr2RqFMLNLmj
evg5AJ6sdSBCT43MV+vqkIqqcXHT7y0V3DBOfjM5k8+xs2mef0lG0I6roENzyslNQaDvO2r2zowW
obUy3Qm7fooJuzdt8W4PcXWbDDR5tXKAoHLZhJrs76PIsINsqCBezaCOoID5Us1fM9YEVTN9dhg0
zvIyTHG6J9bc4ci+t632jomQ1EU5JlA0/jRfEE1jLyajX4y6fyAxWj9F5beMgz9nrBiGNqhwIc0N
5KNtecRiP+KSBTF43p2hD3syBZ2V7rWY3cckGX29MkAG7NcTRs3BMIcLqZfjMeZG2NTKN4hDKl6k
DzdJrx8kdwKC5F+2gz+kFDwICXaCDOVzqWh7W1RAfRiWa0X1c86L24ylb2IYXp1u+DFpGCgemF/U
WeaNAvOh4GM8TGPzVNLi+6ikDZhyjS9angDgB7X2lH8fmn7fjtOhysiBV91rEju7TBb+pJC3Ef45
gO6lA2p1FqgS5Q4ZC99I9M/ox32mTfQty51DYk3Ea9uocmnRPCnjGCDd+4rIKHeVorifCnJXmNU7
j7J93ssHzUJ3CxYaLm6lUfkj/HFocf0QOfZO9Gl8a7QtRCpziOi2eeMWlfhVD7XlYaR9dLU0Aj38
oELLICpzP1LBoFqL8m6sZj+rUuoWXfYDz5HmTdYEYZaInyTDw9S09fPY8lPcDEA2lpESkrLIbhyh
djsAMi03GaKfiIhDxsZnx6xKv05J4uUOvcPAPr1vmuLeqaDyqXP51mvkK6MC7hgETr0syHNOkrDS
Sn1XxcQOMBTyPXOKT3kMLv02IuCKJE0JeqkSH46SY5OLFyvqfyS9aLyp1kKLVb9GRccwYcGhAhKZ
hxgc715a9fcj2O6VeAomFNg8KRQkRPaWWPpqdHkWji2qKwmm8+xeAWicT4OXJ5Yr49fr8cJ6UPI7
4FtEYMyRo5wmvK+lfO8V2wUSCMfF2YhKttYx/4qzlz2BIpZDE6RKU6d8NoGU8noHLDHXl7LSVppD
n7+jySVWNzUSkPBHM36n9Sy/96Zw5hZAI0l/H96dx9ybddUyw00fDAyiOv5WQ2AFofzHD1j2HGgH
b2zGiPDIJwhUQqguenAg+R2rkMjp/TLs98BNVZuAlfVv+Pe6lyRGcnBs6SiWGYLZvAe/AZBLX429
fZB++lwC2M6CEYPM1zd7pdn651oXwdowcBDSEMSZ6NGBgk56jQmWb8hn5AcQ2x/JftpKtbaWubgM
SgnuqQRNkpBF5nclsp8NZXihWvRpY2XzL1/m9WcR9EcZ5OywThlroaPY/SX/Qz3rNJ26/VwUG3YM
Ad6/SbI1gkFwDTR0F3SrBRwHhzYBCqhqAW2NX4r+dco3LvlqYH1mY5FBmrFesp5TlKgx+q1wzCHo
L2UHDRPAhc32x7/ZvzNr86852z+MBuUVHGmBmiL5NePI06D6PB2nYHzaFsdebY9hTPPv/VtkVTYo
ELqhmysgJkeOL6BVW5wMXb4R3t6nNk1cotQPOY98SZtA1gYElmP+MFbKgRnAxkWVV+rVnR3HPouS
94292Nr5RTY26QlGwYqq2FlPKOiCXrpVfoITnoKaDpoyKJofyYl5fYz2E1zWdeOr9+X3zizbI/XY
aolhg9tTdrifxRFRs1c3uXfdymrFAFPW6ByDEAvzTX9+7UK0mtK3eKIym3qRA+b/Kn1ED29HM7Hh
4OdPeXExz0zNr8zZwSKkTlIErHYouhmeZnpR/Y4OkK+KuzH+kYKV8vrS1jfw99LmPz+zV6EIm1MV
fQZDvWvywlNmEazi5bqRdUd6tqrF5WyHSRnBnoIq2xgUUCwALU38ZvuF7RHhZ+5MsbTF1Dtv1MVG
6iDAICgUzOorfy6sV0jGSImiVa8XbiKFn5OtVc2FoismlodPKgkXwsDzgNQRXIGnmThM1gDGsD3Z
/6uT/ns9yx5YxUARp4NYPSwm9W6wJviAZqf3WxNrK3AwvHlndhZvXmVHIHzEjcPAOHvW/WHvgLk9
fYDUkb9NMLl6sc6MLS5WWRcO1DQtvkOechxqxVOQmWd1YHXJRk15y9LiXg1AqWM+Zl4WsXzWPeSl
7cmyCQb5unHWV2/U2ZoWN6rQRGfo0Nn6z+y5J4zdPGpPw/x5HpKZ57dAZHfd6qoPhhgq5FioiSnS
xWlnEVo/dY7wiKFw09bZqR9q7toMaldQLSauZErsXjeprboqiHJQDezRmI5bLLTGhP2oTmiVkKMR
lkd5Wx9nwUDnBQKR6cG4Ux7bXRJS39rlGRivokDsUj9GbWhy22O977bJzufjcnEhgaqY+6UU6M/F
cbJ7K8sAZkYqYZsvgyCPFU3uuSX3uh6nd1wdToKi6sY689YR9KGoKAUb2vhVi7Pw+uZAdGvjtywO
HFgeeiLake8cp36laN5qslbfHEAwUKovPD3qAMMX6McXIkXGFUNPUe9+dJn2i6nRvd46U+BUGNlU
rE/J1N+ZkygwljC8QoJTBkmLBDUHYJuADiaK7DTQnA6Tyk7v8ZFNXpukKDYZNfEyfDzXxNxO1faN
r5S6DGxVgzAZWC8a1OQ8YqT3gwU6WasVN9mY/ojKaWcgA9yb6ZAEXI9rVBoFGusW+5IIAnmFPNFj
F/xpEZJeDM2C/6ay+gzT7RXD29HvsPtIpicUj5L9lKKmosMTe4Zsvmn6iDoRBBJMMCC9SDLwsIXW
3IgpWD/XalTCs/5NwVSIW5vxU6NjJDhlTXVwtGz06GTUfpyTfaprp2RK9zXAGx5VMNVapl8nXbxD
yo15EsTXHiorb/bQ/BhEXB3RvzjqTn5oUPeTsrxj2eSDIj6w4mF0SwE5Qk61B8lHzzAiQKYd/bFL
8ufSkPdJAZ5dzYZZdjtVyTMk7J5yI8c4qA6Fp1hJ3dFMe1dEdezGA9JnQwU2oNQq7vatk7qlYr2V
NH/H5CPINlKA7SEHBcBEBIGs2nikeuvSod8BN4r/E35W2iJfN5FsC54+m0m0k6Q6GKk9HahIsCyh
+naTMt8Za0AtKhyF6+f2g3Dh2hVaXGploGkFYlCMb6A7n8eu/WtI/Cl1wdCwnz9k4NymUALN/exR
g4ojampu7G+R2sze6tqPmO/WWVBipNKqMS/Pd9GtgCBOc2pD5/gPpEq27Cyi+ClVHF0oeFOt++K5
eBjvjJOTP0/vUJWH19J8VMxj1UX1WNvnT9bh/7vMRVgPGGbVTQzLTA4zlVt+q+/kQezajadvtZkO
IRYVmDO0hC9I9imoDDIyN7x6jJRAnFLjD3mAr3qH8roXKb76NreDNO2f6F6sxki/bS+JfYwJfqKd
bbM4+A+5KmoFf4GHo63Tu/oAgM4HZLnAbIFW5M+Dk46sr8sMnKdJpnMfU+JPDPLzbhR1qcvG5Ggz
dF+NDFU404Tyqt0F0rIw/6/Eh7wrg5SbrTsNUbNjTDs2fIJ0jxxRFyu9hLEHJqvv0Chm4Qg/83T9
4q0+pqaBjiR4UC4J4RQJeQZ9QoRsFmBrtIU7yCc1QtmuagIjujEKdWMsZSVi0IHoRG8DaiQg6Fm8
ldApUTreTyAIaEdvHtfgYK+Jsm+MPvJka75zJRjXdXOmutNBC+ksaV7apkCMLlE0ykbdl/zbNE0b
0cj8ZRcu4w8Li7CV9HbdojcCuL98jPVTbt87xufrnwhTv2tGLKDdIYAJWccldwToiZupy1GdMcvi
KR5HoG0M834oMmjNVlEQM+urIRy/A3WIWzTWsZuA+4lagOwM/S3q+C/GbQiTKJXX02zHDfmjaovq
qJWpn1vlYYgGgf9uuJM62nBxoXBXU/EejerRYvK9mjRoBqNo7GYRegqm/UxscurMqnDzTD80LVJg
oVF730v1u02bVzSA73mfaqd4pB7YaEAEgbFN56WOnTdCgVDhY+zJHmShvLov89KrdPtNjao7ndmT
VyoyMGrzUxcDKuWMB0m7vZLWu3wcO2+owFvYlFUwDel3SbkBlUH7LR9zf+yRRBaiBHcjv4/S/Eat
auE6VouaqMBkpQ68EOtqPHmZp08IJCKB5lhq/Ux1SH1nheKiuxQ6drdjevVTrygLeE70MM8NcgNg
4g1nvJhHtOPAdIRAsSGDVq3jl5l1NzpqyGxaurGWxZ41OQKQOUPd54bOQ9KiP0WT6huCsWCqnD2q
Fg6aFLpnIFZGX4tkrqVjbZKh6C2xI3UT9B1g7/kN1G89p99DXL2jz2oZCvOzUt0Vmn47gNNENdgx
HcHLz5hwuQ0lOp7pT5j7ij1nVABmp5MLZwJILE2fOgA0PQnUO0j75afRjne6CrmJOHm1Y+ajrx0m
jZr5G0d37eQCA4DOM6ZqbWCY/nSMcYerkWDy+t9LLK1d+XOLi7c1Lxu0RAnUNBofAuPfyCsYaff6
Tv9Fb7RQeJVXv19f45pDOze4eE0rUQ9QAQNbUAXcg6vZLEQx6DXVwURjkB+pWW547JUAH2o5v7d0
kXIVNc0tWkiglKriWePyU1vhicgxqQytHO/62jY2c1murXgUE4D9QbJtPov+NRq2SP7W0n5AU+DV
kM5BFmsJF1F1TLlO0wdj2szpAI423G9XBMqOh+zW3EBXr67nzNriW6kTh9LBMAOL0SVHM7Fir9c3
bPXjnBlYfBwInHR2IhtgfNRnDoRyTeFQwS6wBR9bPXS/7Sw/jM2sDhMnEHRB3fuujCdPWqAT0/6H
tC9rkhRngvxFmCFAHK+QQGbWfXf1C9Yn933z69eVMztFKdlUf70P8zBWZh0pEQqFIjzc5xLD3Ukz
OdEkBBQJlsaD3+OuiaDMCqhUY+Z238m+qeZ2F++7/C/GS9Y+wU90JqMS623fBd4EZXZJjR4S5JaC
e3uDTASiU6sdZJFrlet3mlqGeQRAjDEOrgQQaxkFNg2y1p6D5Xaa2q/dPLd2vWj3Fv0OyPv7ZU85
/wHgnVirHbD9Xv0ASYoCyWxrsH+wKt5/421/Rv9/fs6YNRD8oEqDpAudvM/W8jEommWImdZdcVDB
y8RoLpAU/Bkz01n2DWuMPgUqkGBrOMu7gjEf85hIf8UCdXamOVtcBjZZc65HHWyRJ2U5jC7jjtVm
P3Tnn2yFlfIHw6Sb26mCtQgsG5ArPONu0GQgDazBkE7bmV79s53E+Yc1RCSmd3bY2QpXxjhPCZRS
H9QFV1qlQcQ939Pge6z9MKdpt3QCr9zczJUp7vZcaJmrrW4iZbDoXo0WD+CfL5cdf3M1kIomBhif
CJ4enz1x1OQg75Uu9DMwXBP5WjWfWtkb4mcJyKrLps7r/2znMHvHhnEZ7Qq3nNZocmBHjcJfniYP
0ms7hsHv7K7BXHq+Q4oluC/P0Y8wCDUR4HnB8gbX5wxKjdRVoz4B8NgcBzx5p6faQUNevR2YCKgT
mLZYM3Prm6GRApQv0wFHq/PzhlY0STICpRYP4m+2Hl3Jk4As8yzynxb1YYD3PyMEv3UP8iq9MxwS
g3gRD9Oy2xuRuRN8sC1TeIwaOuIUOHL4jpcE9pWltroY1IvUm8xj6aSOHu86F7TTbuVkfvYF40hi
nustpwQrOijgMftinnVtrD41mqbvoS+tLjsK6K8OilMTgES8Y96sqRDpD54TYWBPAc0FKRNmyaCw
w52CYioVGdhjtKZBk06Nx9wFxcXe8KPS7TMw1AY2xqIgbO+L+jlb3rI2zP6+unYarev1tELFHjpG
e7kxf+gg0ROcu20bBliIcOdQFMU/21DNojbMAjSusTleG235PS+W18uesuUoBgQB/jXB98BULcrl
lkbITMmzEj53JmRG6xh43Mi7bGhrLVBOBaHMidOeX8s4RsvU6zTylWh+qa2wtSeDCOC5m9fJygi/
mjbWk3askQtYe+U43i773OmO//AOxUISqs2ouLbGbu+VC5hlR/Hg7f4/dG/PqkzwdtPCqJAB6gBw
oXMWWwC3UWoOGNdDAfDO9DRPLhNn7YgNMXdEZMu81W0N4+h/wGyx5SrglEdjxoRoHtLiz8vNpx4i
lSrGvUf1naYWZghb3+yvmurbZU/Z3Feg7WEBJET0bCqqpgoyxrJKfGoPO7QJfP2ePGq74ImRoOAV
LxJY3F7Yhz3uNbPkrZHoLPPJCxRSlbvYuA2nqzKaBEdgKziu18VtoFkBOgj0Qe7rVQqxqm8FdMYz
fLoAhI31fBDsIsvXPlXU4CugL1BRSGXDgfyLcKgKxYqNGLIqg/wKfut9p0D93Gr2cUa/QL/yu5X2
aDulnrygjwq+xi91rgmp+9lw3qVfwe0tha4jmJEAfTSehmt137wxWIlynQvFgzc3d7VcbnMlHeUg
SFmhmT8ZjhF9VWNXzX+WMqjoRHybm0+O1dbyr8ZaJWFrRH+XlrML7HwDoQ6Aa5XVlrmspO5DCyxm
WJeBGaqTtlUK9TjNhrYVUO9u4YiyZLZRlwyy07KKanNZhUWoguEM/c7eTqCIg2bfVV1GP+dpOWT5
+GPJoK2oTaLgvf0FP1bK/r4yPI6ZmmYKghvTu1922kv2BaSijuamR3OXzU56kHdF5YgTv81rA/fr
f3vMOWlBjBlj0NjjDn0jW3HodehKDlDjspf9gTj71lW4Nse5Kvjls9iasNAc8I8kuC8w3XH58G9a
wKtYRyEIKTufFelknuqgBT0Y4PlOXFO7FDXINz/WygL7BauP1UWGWhqRBoF5CAqGmo3/t8ey8CEv
bOcipM7GcgyFGnhwE9BM4EHw2Vhr6VqqZGHsS5Fpm/1N04saHFt3zicT/Os37oyIRKB7sc4ILIuj
OHc4a3cgN1+viEtbY4z7YwoGHygnDyGdgAHwStA/XvaCLb/+ZIX/SGEAiABAAkA5QjXFPAYH4wUc
1naFqQMbjzkRga3QIBesMrWDON2EXdQzEIH0D9O+KY+GY/nlzlz+AH8k2kYuVtE2UYo+bwIvD9wA
6lmdhKklIxTso8j9uMCUmeAZ7zu18Cu1tbPAB6+94LwK3Y+LQCYBYGEM4A//0JQRZUVT1kDyD0pW
l31DtHNcDIpUpiaPUp3Xt6/a+FS2fkjcyyY2QsTa+/gZZwK99KIsK3wcDFugHLJrqnsDqJkZ8z31
JOIc3fxIOiGs/WqAsJVbEFV1cxxDpP4NQIO2mpGv46z8zaZ92OBlExSUQJbEGhO/VB4wd2TncW7H
iYDeavsQocmjqzJEkc/qEGkQ9DOqjBKS/H8J3Ur/HwGivyN0Y6EINBVg1cYDGhxBn4OrVCRGUBio
5csduG5f+woB/H8XIToZQaUYsm3gzOHH8uNErZuqbEt/AoQm6C07pYJvs/n9GWmpDrIXCtTo52UY
QRuSclYKf9J/zgBI5d3/rGPK1rCywF0R2qwvUSPVEKUJE8WmhQXggTwLIsHmoVkZ4b5GakItVZpR
I5L72KEFAI6TtNOZHogGibJAEZzR7cCzsse2dXWPF6aFCSPW/AS2hJX2AnSUfQkDaGBG0LyRqfv8
TegB/ThTwMHQPlzus0lzTOvEUtE4lVuQqc/PNWb9KqFKzFYJETjYDzPc3dAv89JDGCJECSyNQT+R
ealvIXW4t8DLStyWoIRotYLDuxVW10bZ511tp2yAHtFMVNBNgNKhf6Jg4w9Ek+HbNoDDMA0Kihw+
uUs7MPpE1Ij8yQt8E1guaBp0dvAECBDkpKPj8jL/7+hl+D7Y8DSIbEHk66zMlo+0YBUc6g0KBMdx
uYf3lrjMvOX8YENRgc5g8hB8jSgqZ9NCDpaCpSR8HG8rL7lrvtc3gz04aDPay9d533/vxKQh+Cjc
i8cAW6FsAHUE9ClfVakW1QgTSU39LKwcI6xcTOMKKnnnIyBsA1c2uOChyHUVNPOc4h0c+MYP1Gcc
srf+4Sm76kDHgQFHD+q34irVVmBcW+YiSgcVRBrJJqZFgQgERO57zmrBNnFSaHdVN+M+EkTiLf9c
G+RCSjs3U92nDWrMoSt3kuSUGOYhtainfipgcJ8NLoInDo4A4GKn0LY+axbifTIALWym2W3eJU9j
oGBQWo4wflnlHun653qRC3tMG0wFAwRTSZZTWtMXPI78Mgx+98v01pDu1eiHZJfREViazG3NZrgn
WfjQKsMePTkgT5HxLThcRrwbqsixwvRBmevdIEn7mlZXRV9em0NCPBME+CBkK3Ib5IK3HTEEiK/z
2UF2MFYL5ja2aXMpVRn16hgmd4B0Z/spUG0lnzs7DedfuTXvp6FDzbuMb+oOrlz2xwp8yXbZTZ6U
BLsObysb7KeP+Sy/VT1ITosBAFAjSLvD5dyPBddL34aL8WB3gyD6kOT+rL1LFBqbgOwlEyaCS++y
IZYY84YIeAeBnEdoOutMVeBHJ3Ff5b7SQRI5121a4e7XRjtcoAsb/2qCXHBDb1V/zLVJLlcP0LEM
kloy/mk4D3eMT3XST5BIsdDsRkj8ZIxLa4dyHpUU/uRh3r7S8G31zq/VDvjiYbdosnt5N9m/drab
KBlgPxVkgnyaRquGGNZQ5H6SfaX54CfJe2i+KlFpB4CBz2lt91QE+ty6qE0MVysAGMKyzFN7Kp0J
6cixTUDZFO77ya4rr9Qd/b06gVfK/Gao7fntL/o3wMlglRCTIRAm4W7q2qQ48SqKzNOs/kYX8mUE
Ivzybm41pz7Z4DxFS/ViaAG1w/t7fK2uo3vNmRdwtEoudYHChpbvM7mZhdJn5zO+CBTrtfFOM+rV
oBQYYdH84Fh+jR+Ku8S0gwPG/3fg3nLAvGhoQtT3xkWD/g6YYJF8wzqfgZvytKjtPCT+SNLb2MB1
Q9Ld5R3duFo+meBuUYgGlMiQW/inQn6GUve9W0y3LqvlL87BeincnSkVFYQMc5BHJod/KEVZMgyF
TcFNeS64xj4UAyUoFgQUzwhnFXVSyBgaCUZw8KG+Kc7oty/BznhBz8ptrwt2AqBGTA7Zi0jsfStC
Q99EwcMPvb8zytZZH4FVbDETaenS9VSqbqpODt5Pv6Kk/nr5q20vE/SLJqRHcL3wkKe56Ze8bMEp
qtY709VvjLvZBQnjcdgvV80+PJDZHo7Va2D/SQK06ZYr45zPBKWi6+MC/ialQhk5IL/CqPzfs34o
HKl4rJssQebzVrCN9JoFjgpfG6qrhAw3idI7ixwKUHebn+zDDN/d7HWjR8cZxzpgXLD113J+p1ED
8nWRxt5WCWK9oNMVuEqt8lyNRw3YaA8kHqZveIwsM5784VTJUzpbRB+2eQesdvD0g1YGDaUbRxMt
HE9/ad0UCGYPEw541YzVw+QiYIV/MmG60ZsykTmizQhaL1AFcleAnncFVJhAUkgwTNgHGhQWeggE
dHR8IznAeXj17AMD5FQdZqHm5tAZ9QNmsPcakNSaBRWdqQxR/66zGxLLy7EoFEbHqoa3JAhfCDh9
IMGWOU0x26QIIm+eQAAzJ7V1K1tW4iQ9FDeVBpx8VgEq19nRw3w31rKb6IkLRPeXoS5Km2ZNuguL
zLyttKBzUnB6Xj6cm8djtQncHVWlqaoUbO5eogHmoHZmI/KmU9bAZxXgasODlUD34Ew8q8SsFp0s
zMl0P8yH/hgBYutaT6avuUwaAcf/2OyH4/KY34R+50aP0itmJn4z3EbgKjfGoRLcIltL1sCJjRlD
jAKo/OAjONUpCWLGRWEdeyhuBKPgoIoMsIO88mYdfd45NjGhN43zF4xpANKsCR4DmyZwYcBVLOV8
/EMb0kxTpx6EWNm3eXgrrV6U5rK4ePbVVhbYL1gtIowTS5ISCBUHN8VgU4/sSWhXbr+L9uRFnOhu
xhzW8YegF9ANADl8tjdCSrCITDbQAmTl/woF3Kp7nfAF/1rjaVDqHCMaUWOx4VcMjr1EuwG6frJX
Xks+0/FeRAQoW98LtS4LTPnQlzgreukpWLhkzDn6NWiGqPG80PfL53grNVob4HwunWupDEITwlR1
cl00oGnCrNReB7/k7rKhrVIG3r0fS+HCZt0udZGYbCmYCIv3lUe+Vx7geTfGiVXU3Md3it2kdiFk
i9i6ANeWuViVYCjBzMYKys+QwfrdJuDNqOPGjur+fx5HYuFqtUbOGTGZCuXu1EQl6neReE3/jUSv
gm1kBWn+fK1M8Ld5HGNSP5Hb1I+uTZ9eL3tyUngdfLFGDPu1l0xxtXFzNCeaF0Z6eg+0fuyPHnHF
0jACH+cv8UXCSDPyyhScWFZkz1HpUdoKUALMuS4thcvMu2FurA74GT8HNjkhhj2P1AXX2HM35V/B
eyB4CIiWxP6+CoJghydGS+Drae7XUeNEeSd4JG6fW5AVA6eDfjpfzc0bjI5TYwJiEvdvX9/H+rAz
J4GznSuGnPz5wwq3DmVSdQkP0RSkBultf4uKlhO6w7WONqPkoJblqo5KbcvvnOSh89Nde2X9RZ5B
rY9fwPZhtZNQjG1DZeqgrVH9GBRggIJcsJMngO65b3yY4EIgKP5SfcpbUBrq0zdiYN56GarmBoB+
A/x01ouaZFcS+FJQAstHu1gwGxzOwBdnSDAJaJPAEOPKvXVlkeE1kYrAlqvSnyPpVdbkZymZrpSg
uAVK+CUitWEHHRXBnjcrfOtN4kIr8hJzCHKEHeOpRq3nd39b7EI3dZaH+CZ22h24z3b50+Br1/L1
H1zB2/H1YwO5+IoZyKkwItTfNV/11H3yg16FDxUEjAdH9sA0CpThi/QsUgPcdE70zDHEgflSIAy5
YEvbPK8LFc0FVqE2vH9kQ4bvxVO6TyFm1bj5wfxCncYpbiTqlFfhk6gYtFnTW/0EPhiHtCgHqVjw
4FflY0XoEzWQhLehp0jAxcZj75Cq/5GG2kud9V+myBKEtc3sZ/0DuBDdtsXStjUKM9qDjgdX7dPb
9HrcUQdvgr3IzzafW2tr3JuYzsFkoc2cnRCWjP6KCbZqh/I6sJlIS/kXyeraHBe0VSWIu17qMl8v
W1sb36ZB8ADfcty1AS68TXMPhQetRjZs3ijlTzBpFpppa7QUJMVb18HaDhfEpLLTmiCdQB2vQGwp
KPS3VpP+AvWN+YP/jsOpqriKlBa0SaR2gSuMDXlQwBakWoOghyhaBxdnqrSENsuM3GMijV0hV2tE
fD0iC3woCWfoiMDJwE7Z7qJM/zZF8sPlDOqclB2XGhqgMrB0jMKGf78HqQZlj6RgIgPTLt0zau4E
/HRXCxprw3H6Pe6sI6sogQvzdbTBXbPL71qBa29GjvWP4BaqD2YcTxliZnLoDiADRi8G6MxagR5Q
dEQvQrBmdjL5Ow5CH1RFIZ5i7IG745YssypKkP8MHigvSntS7Pq1uB+/1r6FOGl8DX3qB3eLq4Al
2K4DO3QaX8QSfs5Icdr5j1/B+U/R5mFaGjgHzW7+HcxOoeEp0PvlLyu3ASX4gkHrOLCtY/OYgjfo
8hZsnfX1DnAbXjNqTkUqYbu4S+O9oaC5n/lGLkontjwYg42WjvkqEzB/LmjpmVFXLUgP/Gy4Krsv
uYjhfSspX//7zP7qmDfDUkhyimy5rO4p+T6zSeRZ8/q8B6144ragJa4g+nt580SL4gJYbbZmrjCj
0PFyZTPchfUgmHLavM7XC+Nc1KzBNCCp2LjRQe3wboLeDhPFLa7T2+oZZV/IgGCw9jb4EWJ23sk9
A5FUEKe3feTj23H+2aVG0JB0jP2oz1/HGqrT8nhdB8lVNRlPl3dU9Bk5dyQNGGhkAzs6ePVtATWR
6Sj52pWoQso+zPm5/1gRlyOVlV6mBXtbTcm1niMXVMtdbzxfXsumEQqeP2CGgXXiOzijVdUW5KdS
FJhvRv29nDxGdnTZxmYzANXW/4ywCLfy+zpVSRpFoeRpN72LfKCFQKoELiQbJLjFm3LPhFJL8E4W
L+rgRjei4t927KIUlV8DU5NnPReMt3RBFiPHzq6Xne6nYDlLPOm29dAhs4lf3EJG+E3MiXTOzMRi
5oddvuI0xmqwhLHBkms2QVneNPfpsfielnZ3pe/YqmuIRbOsXvFT4HkeNUFVcvvr/rdwnoJ31GUp
KMBV4jegYlpae5FGWy6EAnmbN9Rqndz37ZsxK7JWZweiww7jVrhBWRxyM92juIMmWhMXpLGaPAAz
Nx5Mc3NNJv0OgDDPgsiZwGlZwDg7fqtFccHaaiplsuoqxqIC1L3MB2g0gytP+Ul8BieTMQU77tM7
0alnwePMLJ6nBAp/aJDzUDkyJi0I23Egzbm3SfbNMh8nCKcpmW6npnWMBhFlwGbr2GBQCmjpAEvJ
lyOW0gqgJICXweiA9gM8EtFd+gK5E1R9oWngg+7uRoQX2txbNnSLLjsQqHx30CBRMwUVHGbsiAqZ
HBDbFBNo80EtEc/y6wxtBkEM2rwFVxY5Fy2qxQz7DNdDkl4P6oukC+6ETa8E+JBgUYDo8Q9aQkgz
9Q3SowI1vaICHcJvzdoJXFJghH+yLpgQ1AqM1yLxZF+qvVm+D6Baq1ziMDrt/E5KbCK42zf90WBg
K9BOoXvCftMqdg/zMoSBISHZHQo3yV5IoDiT/JCUXkdmX1lE/f7NZzFQooB4URlgch7jtcSkD0cV
g2stEswp3hXesM8wQRa+Z9T+u0Lp2hx3zKdp0KZFPhVAWN8fLvlnfX8Wls7O9WpZ3D7mVIlldcBd
0OEGUsEStqv9Zm/csFHV8Sn2hPWNrVbnemFcTmYoUxvOFs5YhBkdsE3YmvIlxZAGgTJbl+luHhzz
ATQPte4J3HQzFVstlUvFegtHrYCCnzd4GvQf7fI13BP4qfYcHgw0d6Vj6eVPpuCu236WrczyaZm1
dBORoHhJQTcfXqVfMQlsz57qFl9FQXrzIK5McanZ2OYQpIrlzCf1Hhh3L5JuR8twBPu42XZZfcJT
7XB19iQt7JpgxEbqLUlASqW80iHEZD8YXg8FCWTbII0JSkepg9KDHDtjC97YuJVv4gTQ5zR+HjDY
t1fH8LveK1+lPPSbsl/8REqBiqxqdL8kK7MHPaVgeC3QiY7pQTYlV40yyKcYdeKW5QgerHL2Ojm/
zwbpOFQyWti0dEHctXhgL32YapBRpDN9mrN88sxovu6yHgyM8tUEaSPZVult1Ho6fN9WS9CTUgrm
0gwYM5PmqERYRXw/BzLopaZY3Y1dcJuVJhQlZAPpCq2+ldUwOZkWgSIsQSPdmaLqWgnz10lNQFka
o0U5Jt9ra/gR4TbdZZ06gKqTvKuFrrkh2txObVjvbRGBZbSkNyC6ADYyNxUvIaRyx7hwrKKIXpYU
5d0eMwtXEvrZdihX70XbTC8Uom5yVlZ+PozQczGV3VzT2sv6NLpuCSSis+W6rSDsNCluoyJzXhTp
KZzILwXEQnle1V6SgrA1jI9mUr4Ts3T1dL7No8I3m+QlNKQaukvD7zkdKzeIJMjQj9pvYgSaFxba
nmqhi7kxL5fV2i6mFCylieDUCDyZn7MbLFPSI+jXePXU26DiepjzBOxbdS24fwUx4fSCXLkyBeqC
keWjUdTJx0QCuhv66akZ3pVNdBCcm827/uN0nopIK1tZaxW6HsfgEccrlBFjBSgFfbXcCRkpZh2A
K38k75dtiraRu0VMBSYBIkHTiFh3sa5odqO2V2A7+XLZjmgbuVuEZknXFhVytTa/WrTfIN628+ib
Wn67bEa0g+xnrHYwzxsrBO0YEnpN+Ypjfb+Y7fNlE9uPstVX4m4JGqbGGGpT5gcvrFaQPemSbTxC
s+xJPTJYWMV68u/9W/hdYFj0rbh7AhiRIkxArecB6XeV7cIH7Z6A+XoAdYjqVg+4iiFB8fOy0W2b
OjJsMDhg0oFLPyvUfUalnFGdUK4DaHGaUPgbSsEZ2wSfGijj/F8r3NNIamY8fzOdnphRJJvu6Vuy
M26Z6CtmQK+QHRqAFmaCe2rbJz+scr4/Q2ZNpSgx+enSO/KY3UILbUfH7F7XJvfyNm6+G1YL5Ny/
IZECWTsVhUDrDqpffrTcKcadbjyo6a/LlkQfjDsB8lBYcd8hLZzCq8kESlOFepwxCb7YZvcPlDLE
wpyNZkGp4vNB64gey2GF7JqGQNxoUAcPOgyKEOKVYXGnqMnvmMQ2ASfnaDVXATToyqm/IVkx7QwZ
nJgdyiZ65pUG8cIcYK6ZTLhSRd67GQ4+fiXPCIwKhlGpI0XdElPYQZu5TSyqEW060coE1wxT81AO
myzKfK1AIbtDX3+vSHhhT5Fgy7efuytL3FHMZiOD5CUW07pLaZtHArEt2/jOeq6jJ/l1Dxk5dA6E
+ThbwdkDYGWXO5wMnW3mEopQrTu7c2ovb8VVZksPgx9Kjqhcv3lQVsa4M5n1oNGvkPT4OZEx+jOk
j0Xa3bdL/Jgk2n6EVtzl47IJrlo5MuVOZj506MdpYNJq3cBPerv0zeI0dCT5mWuGdmnaVHTPsx27
tKPcGS0XgJlBBIXyWgNMkmbdajQBfX4eeqFZv5XS5I7S+N6XzbOiVphHqXw91vbQyRQ8kUWnmKcu
i9Sa6PWoBB69C28X8yAv++bQQkkBaNYvTWYnr9ZLu+t0e8l3wEkB2JoIYrDohHJ3WhdTyWzATuVD
He+hpABXzsGL4BOLHJiLVUtQRUtnnhw48EkE/SSG/zIgnQKsrkh/SuRQOnverlKQWWo0a0jCzJcf
shMiP9qFfuVCcBH4eHEZYDPeowMKiWHUbPVTtrIyZ1rjgjEDaGMGUEyNnizoa/a1LvhKpwLNucd+
WOE+U2S1iznoSYaaYnWoUNhALdFX7MoRPVC3s6vVeriPRehcKFGK9TCSNPOVDfhqtoX/gufBMXzd
q3ztEZSnIg2f/0d4/W+J/Ju1s+oOmXCpe9Eh8KMfum5nu+Wq27MP1722PwdUqvzZv+yb27fHh1Hu
9oBC6lRlMdzfDCOHdk8zCqUTG357vWxn+5h92OHuDvDVmHTuEeUw1ZCqrTPNjcBFti0YGEzVQFaO
EZHPbm8ZWptSA63OfMTkPJ6nFbSQLi9ia7NMGazS4InRMVvAwurK1ceZjgGd0U+OtSpx0PHcK3jr
2qpEvYqEIpTL1k20tsYWvLIGQYwyB4lGim/OKH7Ic/MDPSZH3f1L8cPKbaD4Ec+cn0tOo/sC3mwA
0MA1it4W5xRmDpW1pD5hjKZddyh25mjbZOcBbSTdhsfxBZABZ3LbeyjoppFN38ECLrz1t+LK+kdw
HmNl4wh6JUpPb1G8cnaaBOQN422bnOQR6P5dvyeihsyWE7FnBmETDsgs2TdZ7blpQiW2D1CMxuSW
bUDRdBFlUZvLWlngAhnmT/ukNXAXlOCdK8h3q6/3STnvLnvqpu+srHBBLAdRfAKSNqT7IJ0fkZnp
5o+X46R4l81sBsvVfvF3De3KpURNi/XpzGN33zxld/1N5MUOWHpscw8Rij35JZ6wVwTr0zkPDbXa
BLgoZ0EajKeHCs1I0KyWv5rCXkybpQ/0pt+Vz8xNzNvoaw5NFYC1rvK77iEExuXyNgi+qc65algG
Bl2kknpq6ik6ClPLrRK8X7axiRRYbzUXfLKgN0pdw5KTg/4bzJ335s/yxlTtYK8dWk8GSDnB0gxA
eFrZrq+Cb5kvvKK2KuPr38CFJNpQJe+qDENAw1U+XA81tJWsfSNroLEKnVq9JvEPKRdcHZsJzdoq
2/7VoVTjBvK9hg7SlSPTJW1/sfJ0dAtGN7w2xqtagFI6MdLxucbaHneTYCipWlqLHR6w+affyJ16
GJ3qgLYRwo+5Y6R85k6/ZiS7A4IRroODdZz29U10V+xnj/U3GdMc+OZ8/bbzmhvJiz0RLJGd4LMf
CfFeUMey2WN++jjIEn2hBmoHmHe6SdTUCdXXxSigX63uilZ2zG6w61zk6dvf4sMsz1NkBtC9kkKL
ev2xP+lfmgf1cfEXJwIlQ/kmGrzcPFkrc9w5t0ZWGp5RTpuy0W264Q2D0V5qEME7ZLN1Zq7scCdY
D1utLiSkQUEKlhV87Nyd9lNoS9luck0vFTeZNm+alUXuOBtRqGpDhMxhdGTHsjWMvtnscssP0R5E
MkfrIDq92xYNy6IYGmKjNZ+PEQTNaTnVBDoEegvBE4TD2L0co0QWuLutyoluLuxrpU3oBeBAbP9m
xADT2ppK2OQo9Do/r6HTci0K5CBFW66wsxQdiYz8TZK3MsGdfk3vzBAE80BJtAvETWbDJ1J2kEB4
2CSJCCrB/PfsFK+Mcd9EkVCoKiI8NuajdtTcZV9cqUfWkf4DYV3mw+e2oKcMhAQ0CHiM3tJFNeC4
p/KNBIdzS6Ax2i8D8Bj1nSR8V282FTEX+585/q6gVVrJMiqOml/ejn5w6D02OTHciJU1N/1uZYrz
CrOfhmXR9MyH4p62W2SIrVJJJCuzGYpWRji/gNhibJERzt03v7vxK6kf++rt8vnZjq4rG5w7AKCj
9Ogws0qXdlSO/TfNBaNPaEN7ydVBReiLXrvsR1/yCe7ELlBtwIgYfIKCQ6jr7SF+pF0GCdlWcKo2
H/Brd+Ay0jRI0JIlhe7NRxbt2pvmamZ4ASFB0XZO+rGJPOEsnWeSmSFbExiRB9SGMTmbO/IhvEFR
adceChc1yndJWKfc3ktTlVW0KUDIz91VRlhTOjGHzwPQ7tPkikbhrTSHhyaxBI6y6fAaxYQw1I3O
BWxUMoK5p0apIK16J57RaU4F3c3N9GJlgXOMqpmigUqZ7inZG62Gu6Wt/C4/Lmr9pPbvmnRXt0+X
nV+0Js5BBjMsRzVGKCxo4oUqcGKzcBpz8xPpUCTRTQYKV7gz3IFvvaIYSji5BpzQrn+lL2BUk+8Y
2iF6AMlP/Rbc/k2NEZQV/5nljrUWqWYfmmiJNOo9rjB7mbLd5c3bCk6MSwQEiBC3AHnW53uxBLN/
kVbYvEaNbUX6HWq/ehFp4GaStDbC+QTmkRppASGvHyrUGcrhWpmV66nWc9uCYl+Taa45xjcmKEWj
ILulfUVstYA+7uWlnn9DnDAw/BMKIn6TnGLo6jUQt3VvtnJserSsd/G0fJfict7nEHEzNTDDXjZ2
vq8wdrKGwpJ+xiHfNMDT5dEARsEqeQYHbbuzaOJnJQh+/sIQEIS4mjXMs/AP2iHuik4rNTBytmC6
yVWHydvSQVRHPT9kYBTRgeYDJz34GfkcgORGFFl5a3nDfBWqwDAtL5fXsXGFfbbAfsHq8wCrZUz9
0Fhe5+l+RX8rSGqUA/VL+hvTFehMiw7Xxs0CiwbKVYzV6pxKJ9Pkog8IeHSj5thr/S5XqKuNR3Pq
HSo/Tgn0VJUaYBfRmWNn6vPd+dkuy7dWKwUBbZGOGvJCar5ArtBW9dw36bWWFIeeigpTG4fvszXu
vQDBQHA+Q3fQA5340WpRGUZLE2Ckg7Lr6SH2RNu6dcwg5iWDYgoo0zNY5hKVOTxpAqNBAKREslzX
qXRow/bGCA8ClzlPTLG0D1OnD7zayKwuh2UKsZFsKkhKncQzd8DQLtBfQcfHm0R7uXkIVva4izrP
s3lJSRojsQeOqgurQ9rMgvtza/tAQg/6R7CKM6Kbz85B21LS61jXPU1vd7HZ2MvyHJWSnZivl3dv
yxBDIMuEMoZxvmKpG52k1TkI1toxSWy9Kd6laLxKWvIFzL/+ZVubTqgTE0sCRTA0QdmPWX2pZjRo
pMs43P1x8UIoUBlujsFLdrDFVbWNhogKifcPa9ylZnRUAZ4uY1qTO0a32kABAsIdsSObfmDfLjcO
xtVcwRLPX2SfjXKXnJaGco2DDUbSMdkVXfoDiCinmBljYZDYVo0+fpYUnqwnd1Iw77KqFB0H0S/g
EqEA8UwyCLQo/mFXj4/Lv1wH4pR16ySsdpiv5hSoEjRxqsW+kpgFFJYKbzZbUda16aEKu64pCFhU
njO5jKwJRGcaCF4g9u7MekQcvSME+neF5oDvMNxd/oSbi8ILHewoeFmDtOazk6ZaqMY0h2bgmEHW
cXmibSywsPG2hZOsTHBOAjLwIW4l8GczOooZ0jkESjLEGfGOFlbctqLj2hbnDrWRImntohJ133if
eea78q7eshokGoXHTEQRuZXwfFiDiPbnzYulZI7VDJtH9EME9Jp6l1ZfLn+f7SiC7hkB2p+e69hV
TR+B8Q5X2d+Q12zd0pjOYNLPBghl+IwHXf0eJJQQg0VdZzdHT1HylpiuaYDBQBecXPYl+IQAkycn
4WfFQhb3ee/ytm2jwDDB9TL3P2WrnGyiWg6Nuve+KZ+nsAvtPqOZDeKCB8GWbn62lWkuF9GqESIJ
ePWABr13x3zHxtQr8ojqsGSrx8IN84d8wHCriJRv86yt7HJZiVXGWpfiOeyhF+P0i+pMIvjrtgXc
bVBog3gZz3TURFITA08Z+2hKLvupacGrFBXCE81+6Pm3+88MP3CmhFOhVEy0m7E5zLUH3WmgJqAQ
xWpW5lV0HDtBzXnTMcER/e/C+AmzeDZTU5VQjqXKz0p6rqdbqXqpg5tFNMCzmZLrK0ucc1g5IlWU
Ym3kTnYUxxhOegnzHZvhO4lf/d0lurLIuYWR9ME4YJrhL66w7SwBI5KgijKgG8+PfUnh0gV5XCcn
vAbZdU8Ya8+dzDb86fX/sHZdy3Hj2vaLWAVm8pVkk92tLNmS7ReW0zDnCH79XZBm3DSa0/Do3KpT
dR48pd0gdsIOa70isn+UgKN42d42lXIlk8uDzCzsVbkt0JEaTGce7mNb9Mrd1I6VBC6IFTOVK3mE
H47spxQFnpT23jg8KtlfUyfKh8+cB3sIrpjeudNkFW3MtEFjZVSus/IZMAGOXCnuf/xkTIiFNTkd
q7LgqeTCWIvpU0vKsFBTtN/CZXLaUTQvcZY3QQJ2VBUNRLPa+UJua9WxipUHsBuilv6GiVYcInDN
/sFI4lkjlMkCk46JgWQUBl5rkKtEuDaLCVhzqAtQfb4bco3uBqxQu4OhYQ0iIh6hyRdLiq9jiyyO
SvpCoIDnWs/9AC4DaYwwzNRRiYM0ccAaSXeAfzlKrnFdJYxpdNyxOaX4Rv9w+RbPB6UhlxkaRmzA
NnfWdqwUVVvyIQevg68dVa8K6pdyH95nwNvJPqCyele9kAdVEFjPMwYmFcCvgDJAMeas7bPowwBu
LcDdsZmsYp8CHjLonQHsPOWuxeDrXnDKM/vm5HEW0Uz9Mhp4wSEaRHs6H5rKrb+ZbMzdxSwFGG2M
xRNPNWx/3NUxOaOnFZlNc1KQuZpu7xFXcyMSZDvGR6phd9DFeg2WcoI/IPXasp31B+bUqQD7KIDe
ZQsPu3+Ympnt/Am+2tlz4PXbnqjkudig2HWV9XFs+hmx99McZrtppNddM72kmbL4l2+S/e7fwjon
jF30yk5j1OQLSyqTYJ6u1Im89NWxt0DnFOXupC+7wRKNiG35UkyHmeCeI6ClUdm/rwSi/h+Ni5Ik
QU3v6w7b4yHWlKhz+VSb1g/UiH8I7DXuWBXWZLLIAo+4AkjG4nb6CvYHHyMAh/x58spHTMreiLBb
Nq9NxxYr0OPxmOPD7KQZ8jDJk+3rtdE6czdd5XV3lfbjp8WQBKnR+VgwuzbGSwRwBYzy8YvVZpka
jRnClccI6N4wXGOX5kB2DDlx3DcRIDHmnT57CQbC/citj++YauV+AfeFJXCa92PKypgStu904nbd
Bxl1iMsXuaktq3Ny2qIrTWN2mKr1VeWHVH6S7PtBxKPMfuiZBRg62DrQ8UeSxPmUvus7pQAPatBb
y3MB+oXBNAUASdvquJLBeQ88vzJ9VgfUCjMH1IP5EehCwQxsH0XF6ljoYB2hB3eG6Gm8eTQEerQ9
WKfqFbhrZWsjUUC/aIJouzA9MqlfVVILwLg3JQCF27SAKQDOZO7j6cZsF/UMh1yCkiGcI7cQTRtY
7E+c3c9KBPftujYC27NmJoEBeiFvslLlr7DoQbazNPtl7vfzpLkKpq6cpZtKr5ubzpVaLCLXIVYd
M8zfuVKddsAGaWRnJi3ZK0lsO1G2qF/HkE67JbRNR9Lx34VRrTpLGSkO/JPxIE+JuRux2f9DMaSf
4KsZQfNOPlGTXMcTdVVKHrRRTm57YCo4c4Rp5Lbd54Z1pUopdiJI52SpeiPTCv9StVjZxB9IywGY
PDbqkMqUOQkwIPV2/KscjQ9UDaENxXHu44Nt0IfMUq6ilnH5WR7RtOuwJIdQK6+pmT7lA8kQZNuD
PhdHrGLfpCXAd8oWYD+gr/ZzNdn3evqkNf3OzvNHa84BSzgBLK0wj8SUZLdO9OtiKZ+mbvoIyq5n
kkhfUlV+zgr9oDbSc1z1ctA19U1jZKGTlMmHy2Z9Xh+C90C6a4NuHuAwyHt/jwJJPpqDJr/WScsD
4Eqv3ijJhjsx+/uWirLkiLHNWzAFzoVoMqi1QhsMpDpNHyUb6zFzqL3DDNYyuHRIkyU16pQWnY4x
/NzI6ctSCYnctuLLWgZnaoBbiSMZnfXXeajxAxark4e2dxKXtnu003d1kN60c5CI4QzPnv6vl3X6
gtxlDfqA6+pxWX+Txlo/ZaCVdFjj/kPS2M08b31W7i0UT1KhlToK24YGhJT2M5hUZ58hsnW6h9kP
DxTLDvUAoLoTTlWfVRN/Pyzfa5ljKazUGOUwluhNt2yg2rh+I/0WSzsfJOekcRWx3ijGjI5ozemg
pkVhBRAs9kF9Ii7AhFCEAE6+qz/ILlCJ0coKM5/RcYNvM/NFD3aBdr0+MFahAnD1khlKVREUKtap
asAImYpbdJ/aUog9IPrCXH6LmXU7GuSxBCjM6HWPb/sjehDvW5cI2UteOy58+FipEh8DjaWtWzWc
LD+RsC2fm4mbDcW1XGnYl7fbl2WYb6uZNA5CxsdxkH2pI/uGZgeLAHMO+/nDjWmnjwM6WD4dTN1d
pHrytLb6VIPYhqqVtSekweeSk2+tEe/gaBJQHKeCkdvzEhWnKJwXQzShVp7A+nEtiw9IT3d+qSZg
AxqoUY2PGHwSSdyKu+sPx/k025jk2DIK6RVHVfUArm9ejxXAEAGqjzotRpOwcUYAtiYNB7X3BAFi
U0lA44NxDRugNzyMz9KGQ58BEMefHnqvPZQ+EMhf6p3il3B07zP6lTT2a1baP5fypHcL0mlGgsdk
Rcl9u8Ng6xV1Ik9X/mvvk13mShxnAROG5MpFgUPNjCsl+1nHfmnfm+iDCj7iVva8lsNC4+pYQ0NC
E/v2MSp/qi8rbmR7DIZmdsddpblJ4mUe6DfKxhGBMIkEc9pa1RJtaVWCd7IB+kYyul2tO9jI3wkO
uOm1Vh+S01GgdYWTmWeAg6H3ffcwVMeK7Cx9cKTsi7Y8tNPgdNG1nH1K6I1qPRX6s0RvwIvuCH7H
trYypCs2OnJGNWg3nawsoOF+V8PmfJ7jVX1+SeNDlCzJ2pCCGdKP0GzBWHv/YdTUo6LgIst6xIQW
mW/1xbjWYnIHEmXRZvk53i/km6uMnIvO2Hy1yWSgeJ03mPtnsUqyHIz+Y6slre7tYLkRx6fNjHEl
lF/+M5Ggx8DXtn2CZS8Q8hnusreu1WNT+GLs+U13a9roBxnozcg2v+CVKhqNI2ykwvmx88mOlT2n
CMGzq8NkvfhIos/v0KG1SM4HUbvvUoDCM87wt8SjcllfW3W1P6jPbhnoWhjngcoqmiKSIGGt5MoZ
1MmR7MZJdFNgGFtiLAXQYcDUBRUn3/CrlaTvsLJp+6j06suV1YHrWFAK2XQBKxHcZ4upDvh1ecTw
Oam8BTheoz3t7PJlMUVIyqLDcN8sz+MsThUVrTxgTSmt12AAISUin83+ylm+sjoP57PnYe7CuUWj
svdHj+4Md8iwYLsE1aHyUFwSz4ZvmvP6kti5V1FCypcoKxkpoKowiFU/wcMUHHkAjfVRz22Aa9Ni
rzbWBCdlXuLSQTnfrRpTaGEfAiXk/F4v+l1XXw3jC1b98TY2HcB7a6bIxES6wj2h5EmRjN7ESVmq
rfwcPkqFE31Ub1sMUhU+qmaTs1SudBDmF5uCMcPFqJExh8f3aNWajMpcZ3gfOlrshkHtJ7NDJlQm
wIKVf01+sKcMif25Eo6pbboyzFz/I5tv3EpDMtEoxYPmbVoGk0IOvWfDGK1j7MUTM5utiLU87kkj
5bOaSQXe21rQH7rMG/fqzeyCCOcI6ilvEtW4BJ/W5OzfSIG50eYKJnQkpBhNtpcTNAMBE2ONPwQe
mr1zzzR29SU5B5ASqy/BRm76ZhiTnZ6UuWM08lU0xqVD6+VnEVUvhVqi5qI0jtrFH8xuupfm/LMV
IREJgQHmkoV8lAGxRsfpLo1Vgbvd/hanqgqn360E6tm4RWIA3EHDBSHZnbVE9z1BliB1msDxbtov
gD3/znleA/bKbRA6a2bH7nkp2IN8dKz8vqffVDC+x/Wetp+0dha9STad40omd9mS3dsdHqc22lz0
jdvBi372eAMpfr6rP4qgt87RhblMi7vxCRR9ZGTTwHie914YhM/5J/YcwdYJKA4kt6cHzbEcDCNj
j9YXzY5sm+7quFwsKPqckJwNj8TXoyc5yOCTXeiRu4UVBFBHFlYB2B880/CVQC4U2EulJgBURq11
7oNuNvZVTZ8EVsTu6JIMpsQrvTEsyazjBiXjhu6NINmPyis3nykfqTfcASJLEGdEZ+KMotKrLks6
DS/JsnPM5qpOBX11kQCuPAaFDNUqRMTW5M9Z/DQJJ3w2c19rdS3MFFefTJnNJIoSVIn++8Djpgs5
iTpLs5vKpOATLFBtT/aTWVxTwAdWOsiqo/r5siacL2z/bl18km0hz1EwPG37WDnJD5Pd+GCBvwZa
LOiPy8bvDOpUtLoatfC+rus7WyPf64o8tmR5GmsrmOv4SiX56Chd7zeqjmdsOX4oo6IMUjPap+Ei
rEoIrpqHGiyyWtLCGIN5FLwqBDu9GMWWMErTDGg9E2+5SXxRfNu+fF0GIQUQNTQUzH+/fCnJ1JSk
sJfVw6e8Kg54+PTBsL98J9vJ4Eoap8zm1Os0psgWZEwJpfOxHnZlazk0e9Gyn0XfO5EJVpfoeSSV
C8TZEQBXViTiS9sMtKsfwel7T6gFxhKYbA4soHK6NasbRa4xG/ixs6gTpv7lQ29GspM4i82yrMxL
j2hJGhPJdQ91c3K12ksNeFjAz7KvrPJ5rMc6yM0K9JlFm7xcli26XotLl/pQGkmH5uQb/ze5Yfzf
8uhVB2v/B4WuzQC6OioXQMskytPMjrCH8QUj98ND+lS5UWDcDWhN7dOdfS/akjhfNmRGvpLIhdBG
0tUobKFQwERrPVS5EcPYiHozewXomExXBqzOMZsxjSPy/Nup6Eo2M+fVxdIp7sHUhfgJ8PgDMdAa
z69Oqeg4uZfvcvOBuBLHRU/MBVBTq3r0SZZ7Iyz3RR8sKT1cFrLpglZCuPBJst6WqiQsQSBneRII
FnytAUPRZSFCreScjqVZJQ0r6Ak5arljXzHSrsWtb6eDthf5HIG1W5zLQa4amQmO5M9zdzcq05M2
yN/LGYxhs+EZJkAGukwRHVD0GTkXEy9hhUnZpQzyT+V1mzhk14HDDgWe1qk+gbnzD3DAROpoc35G
maUplDNWUbcdIwaGwhCwtk69HECVF0Se9vi/3aLN+ZYY8pY+hx9VRk87/kffIvCiNuda7AQRw8jA
OyMXw5Niy8ewmR+iwf6IvqvbVGEwJNkXy/rPkAq/+xd+eYIs9SiHKjS16/P7ZDZ3SVn9JfiOmynr
yeZszo80FOj8cQ7D7nazB/AsgMsc+iMGBpzO2P1B3s/u5SxFXsnjHEldLlpDS/jM4WgF//QgzWC6
Ew9qMndxSRTnTiwp7fS0w6BUD151J1Pi2pOG5WkJy581IKkvf0iB0fGLJ6RszHyIkD5hGMUZtMSp
e0EjXuS4bM6Z6AO6DkaJFxuF7zjaV2CDYeHUDizAr4jGuAUO3+aciNFXYZE1SGBVFeOtlleEN2ln
C6IKc7X/fkMKv3ACzqGyazLMDkVAJVFmBSFUm9JdElcvkzQ2npaTLLh8T//iqdgyAdBzwM3LBW0Q
MShpVCJw/l6LZvOO4kXK7a94EsZZ15jixRTHKl4301MmYZkg6r8afSbak9h+TesnOZxVtTp6Uoui
SX939pd94YZ7bPg6rBAm7u0LPyJnWkpboaU4xmgKyR400CE3TBkj2SM+PZC9MNvZ9hqn83ExOx7m
TCo1WNfbiOpy9bZzJd+Ivca/mNlJFmdmrWaALWRkD6FAO77RDbOSonzzBwVFpmznBnCSxVsZmbLU
UCQUT99mJIzZwcyAi8alHGBClY0M7QT6v+2ofonkX8F1muSFRnA8TLywKnyH6h064LFHnpjXf53A
eN/9YYVeAx0KcEJ5wObZlNN+7or3vPK3B2wMVP1NXVbQl+F0JW07Uk8lPNfst4dBA1Y5G3Ppd9Qz
JE8OqJc6bRBWQgiQc1ZdFq5XgjnFMds8z4e2TgMQGox4DqjevNf3TTDul1sVaSa9W47EV93k0yt8
4V0ISjdszu4qQQK46XRWv4NTqlq3G7mMOhCshfFznaj7btANtI1F4NPbXuAkiFclbWawmypcKYvl
CTaC/ym+M1cqwjzbtsuVNC7ja5vCiLMoZfvH/3VMXXgyLuFblkyT6hBVqR5dUrorvRl9PnSq7KDy
oskXPRNEOstzL8gKKvtWG9l+nrtgFTmGz/ShPNi+Yu2iXRuhCmw5tXKTH0V12M0cafVRuQBVVBJQ
V2I8UAp7klGSKgcnnu17OQMhJskjQfAVaOarBa0erXkpLcDrKCV/7h4mlF7Cybd74gg8HHtrnDnV
1Zm44DTbpKdF1Ui+LHlt9VGrqZP1z/X4IcFkCLa3biaiAihCBOjPzPuSWM7vLENsW2UDX17PjUul
qyWx3LEGtSiaRY3plLmgSbGtpCZmnxnekYZKBH7Q6msOCzGqqMJkxnvG+barZytp3Fcdjcau4gRT
S++vD24q50ok90UrEvW0kYciyIvPstL4AIdDMx8wi+2TQGU2X0ErSZzrzpUByxvM/tie9aqxF14x
Pg1ZF+S9m6qyEsd5aNvu+3pSZFSHafO51MxDWDWJk07VABzN2MtbUrqgLBKccjPyn6Tyb/RFNoB+
wVav5clyE9DvFKqAXXrbR69EcD46SmjfDSryQlbN16//gS/4o2bsZu60ksX56HS0y1ZPWHXxhg3Q
AqZqn3auCZjucofnhHiaQPT92A9a2Zs6Kc0ISiXbDxfwFkcA3yr9y3r4GjHPfMjqTJw77qeFAtyr
TIPkOb6v/fJJBVlzDC6eItA+Iyt8nne9mz+oIACNHHE/SXh/nEuRm6rOwxE+7L93Y7bfLKuzcg6l
j61IaWLYHCo4N7L/9oT4+z0rxrUWXR7nS6ywRtmtBMbSOHWeVOzVIttdvrzN4LY6z5kPoZkh12MR
DJV5S1vl2JJxdopFtAD22ju6pCSc91CnWbdHGoc+MjpY8uxFkaPuK3ckjnwl7bAt4s6FRyqn+lCA
uIY8jj8jTwQoetk3a/zTHdNc6dLa6AxG1qexuJvBFweIA7kVYgdeds1nyHpjVFTykr2aObCPhmOB
lqrmabI3efPoiSvrTBH+/eti3+13K5/7WW9qOS+wxIdx8Syn35oQeKl1UhsYjpDvpjiOP13WnMu6
Cb7f30WGU9LqUY6EvQYXW5TfjvEo0E2BsWmEcyzTvAAg38ZXfDNs1uL/J1n/E+csOhHnR2huhKny
Wp1NJmhIsV9UgasUnohzHxiWiGxaIvvpIy8/LN7Su2x1A/Mg2YF49I+GFi6buEY4J2LEZVxPBBfV
qm4H1jqP3naB8RmoVZM3eHLuKE7+gN3gH5f1Y7vR9Mu1aIRzLUuWY99c64ugjKy7OMVOcGkpjrRY
XhXOU6Cm9KsWhc/JSJ96NbzJFuMJw3bwAv11m2V3sh19oLHxuRhNwXyAIGCcIYVpmWUsvflazmWP
slVhRjztJfAE/GzwYkd/Vy7eAx0juOrXg6+CvZyktB4orprQQ40ucF8+Z+H3y/cqksG5mqksE2Vg
1xrLs9N0X2Ptk14l7mUh229L1EI0G+CCoIflvIth0jAB5A0quYpLsZbyuljOOkIgmzZdsOtgCrL6
o8Vy9pfPXelJMud0wGDc9nWF+kD4k1no227V6L7uVrHIJGzIbmvISSDndtqyLOK2R4kgPQBbe/Ry
394N3e4VpCwwU3EXVnRCzgnpEx2rsEJxIFcfKSKxep3spF2mPrKKIT2I+yfbKnM6IeeBqrztc7XB
Ca0wwrbPl8aY3Fz4stwst65UhvM3qZoC46TBS+EdaeDma30li8tmFDPS0jJFyslesW/lVvWIwq7Y
fwgk8XwVVZJKsSXhsiodE33Lh6z6nBgfzOJWSn6S+OtQ/dCnx8vGt31dlm7pbL4FZZzfI7sZ2loh
6yh4RBoQyX4U7cFcPlwW8S8u+CSD8yLUbhalr2DfzC3+/uYSDuxsG9hJFudLwNlaKJRA1ogXl/Wz
c62D9BMzQofCHxZhRXU7izhJ4/xHnlRhHjNcJnXx4y7GUI4ImOZfsoiTCM5jKNMy2l2PqUs2hqi4
qzHEV3ikdz+xThI5l9HKlOTSmL+nFL6dyp5Ecc4iU6y/i3sJBondjsSPqP1/i4mKDW8jPYJaUdSi
3PaHJ4mc4xibsAZSYiv9v6aZJ3Gc7+inaOraAt6wN370w61cfr9sWwLz5SESl07uqwEI3n46JS8j
GuJVpFfOMmqi4V+RIM5PtEsTqnMJTQf4C+Ph1kDhAcKlytV3YJGesIsMrC5xNBGpv8r5DtPKKwOT
Df+D+gt0kofk65Muk5cInSD6N7GV8mX2F0/b5SiwI3n/m9hK/K77l3LpL2VROW+SzHo55SEuc6Px
K3RdIq/MY8FMmamAnAW5z/+XV0aIAcomYCosHgY2MRVdSQ2g6izfsU4KnAi45VYHO028D7+FhaPX
zmW72C4GryRydm5MnbKQFAMx1pjX1+GoPhe6dE8BhlzMkmNnBZ5CUXenT9OnMS9vk3a511LDy8by
as6rZ8Gv2YxKq1/DuQGzNys5zBLTb736UH5WPrJmdIcCQVgA9lBEm7CtSCdxZ3mEHiWyLfVYyyqj
Bt3TbEc181HV7Oteoa5tZ4fa1qKgS1MwAdQ/w6nUAGgsCRZtX53PWXa9+hmczyC6Wpe2Olu+SvXw
2LWaRyUt0DPVlfosdZMifyrV4mdkRy92E91SyVy82sL6k2Lkd01hBn1ie3ozfctnCUexnkup/5YY
+XMa6ocqMq/GPPLkNKd+KskgAm3Uxz6TvuC/Ji61noAmEFy+Rxb5Lh2Ic0a2NU+drU7gqGnBKm9U
ftj3ftilfkhEvZrNzMJWgCeG/2k6P1mVDiMGTRRq+pJRTajtpN8aS3LfcRwseAOTn2HW8yjQSGzr
WpUBEzdK4S5XKWq2HcigtAw8tkAtFJjk9olO0riPl4emVNsxUMuWXnfy4qc87y8fZzNErY7DpX7a
nGWhIoeGX0q2W9qDs9TY2KgW77KYbetayeHctN4PSRSOgHt7V1drMxzZNmAJMS8g45p+T9CHoWkA
WI8JdOzqTw6pyuOw1NVu6gpgaYEy3qGqvZdk8yZu1MrBgMOwq8f4OlU1rysB8rrMxuAug/VFJfpD
2Y8CI98OI6ffx2cgxTBK5dRiMbOONGdO8p1qBp12VciNU/WfjPxr2/ggH9kZSyRQqO3cYCWa8y/U
nKcYMOaAOTwyNLoxBlDH6KhB+F3H1qTkKY+Xb57FjDPzX8njNHheyiTXatMA3cLyMMOTEnCBjITe
z0n7tdA6DOQb78lXbUCZA9YQ+NQGP7VXKHZnxDk+7y/4lwRAivNbiaIFxPi7JmHWErnICdRXxRwb
FMwYHMMUgB+h+MrgGNoj3Wfy18ufdPMO19I49VYyJbQbhujc7Yr8qPu5H3q5Q6Ld4BFPzpw/mC9i
asFf40mkyTcG0q6aJa1DavCOxGfL6a1lcSpaNXm0yGyhWPkC+NJpl4+uBOLc2Dfdtvv2Z9v6W1Fq
LZNT0zBOojmUKchsldhR5+poNOknLaoATYzJz8v3t+Wd1rI4n1v0wFYrMYnp68XoIG12ptmXm84p
0f0rO0HzVvQxOcdLl3YCOCMwiaW2C6jyFFvd7vJxtix8fRwWYlY11d6UYyMySOibyZc2e4zTe2wU
3IQDqJXtDpMZQjgekS5yb+0yk+tkHjAk/g5dFN0V+/fV4YpET/JFtQDKeijvx8SJ9gYaEvILa8hN
nqGgzopdytL5g7LnVmFr/V05nyKzGUIaRkmgD/ONstTZl7lPdmk/XYWx9djgUe5Eo3JIrSg5DFa+
v3yrW4nBWjrnY6YyDNOpTZNAM+wHtUavLOuTr4VVFYKESqCgfP0fu7FtL0cLlin6HNWZiOwHrRBx
8QhcJujyfr9HlVQG1ipzfEwM8TF4DER5C9yMmNzbjY0zOe8abFt9wNeMaKU56MtFaZX3ph9Rpz6o
3gh+8c/gQDEcdUf35SRwKttWaIDHWlGAGsfTKJIuH7XIRlw3mtyt0xDT6qqbxz9biq046mnjIri3
zQ4ECHp+SeTMUCY0rE01Mn3dzhxzUG7tML2JpvCY9erHJZqeQRp0l4Nnxo1p/Njo7W1RkiOtdS/S
tRurSRdH0yTRG2Az01z/LM5izURRljSCd7CK+5w1DGpEx8yl05Pi/xHOi+jLc3a6TDNIfGpkG6jy
TK5xpF/eVq5V0BenkIyVa8wmBOD1Fpd6tsPW6Q44K03RFxoqDS8eIEc7E7kzw8FBadpJVBHlx+Z8
wuq7msxdrfQZbEyDWuhxggWr8r4JrEPiqMC0yb7Ed+aj8pllO0Xt9IH1mPQO1vIeREON267411l5
dP1pAkZCNyIFIRWgE2SESzDZyUclIo5uiyCDNnHuQC6BZyRI5Rgu7+/H7ZVuaOcZ5puXqDh0WF3t
1PswUY7KjCdFNxqDA3ZZf1GXXZa1bob3Xz4vH3RFPpQGmRxKbEcFA1JQS5YbAnHUTfJU3tFFxSxo
ZoL+sW2Cyqh3PQmpwDQ3tWL127lkRkqkorRoB6CD9HpqC0cav9MFxKrD/TtixEoOl8gMo2lbU4uS
SSMVflJ33yU5+4s0QM66LGfzvcTe9Xhzg23G5hEx9XiSk6XHoztXimfgad8lQzo6kb24Jla1JKyA
u0tnPFeW/sLa550UfxD8AvbJzvLf1S/gnJ2qWEuTVmbo16SFut1Llon/M4NWL7xqPphz5mCY88pW
uh3wa11zoN7/+As4v6brkqoXYIH1R/vIsBX62kl9222Xm+rQHutAtCq0aW6rE3NuDbhcRA5TGdSA
mu7qkz/mjdtRGfjl3w39PfvT6wvm/Jgd5oChVfGiSYp9OH4p7H0EMEPL0oEPZj4rQyb4mps++3Q4
PumYFczfltYY+nkfIM1xivGvvLjOjYfFyN1Wz4PLl7eZTK3Ecc4EjMDtYqclQBAH6VjJk0d6+SWW
YkEmvh37FMAaw1EDeowH2SZ5n4YtSQEibmEJtckTDzPvd4Nm7xbTPiZqdaiVCFR2VHcWJURcDv3U
tr6/47C4GjA3YFLM4l/ffR/mxCyxnJ5bJHfUWnXSpD60mmg3b/OjruRwCmoYWbF0JaC65Ja6ZffB
7DWvqj5dPszmkA7w9UBFooMvEphgv8eBlOp13Q0TK1wt6GhMj2+dDZzut86GOLS/6uCZy1lJ5l2O
Uc7gZQAEU03lHzOxaw8MFSXgnqfYIUn3o4vq68w0P9UkUd0wtgUmsp3freRzDifLsrgemxzyLSCE
gtRaczI9u62lal8YOkAtGtUbWlv2UqO8MtKycufeiJ0oD5/GUcrAs13cz0UKzOdGkgQRYfPuV7+N
u3tdq9ICPacQY2KPYX01T88TFa3fbUbRlQzOJzXA0Mb2BhZN56b4EXZ1H1CDPtRy4ttmJARc3www
J2l8eqUVVZ6p1QK2UCCBtFL0VOnddawToGRb2guGdwsnG4ivVeEQWFgh3hkEpaU+FA0rb7r91e/g
XJWUhI2lTEDgbFrVL0wCSP6h/dbGTe41o/4tr2qBnimbvnglkX2ZVWJp5WOUUwLekyGtkGalZAQN
vA7IT7DxOEDVoDvQzV0N1Rjd2nZpOVqnUDS/6ht1pqGjD4VvdcrPNsJ2rm0kzb6Pum4H2o3bPosT
Z0i0G5Kp31AvcNqivxnwYMG+SuyYMvXGpP4gdcVB4DO279ICkCl4vzDbyllOU7DUkXEqsgLFG23N
Cb7sXdMbmPH8JY2zhalLsiYyGQwjuoNsyeitVFaMNkCm5kA8dL1tfCeBnGFUKrUUS2fIy5b0MUot
Tyetb0fLXvAZBXL4RbQ+1cdMiUCTx8DvOlf9Fn1M72KPqA6DsDJ8srfma+G0GUtaz93ur9Pxwz1q
ouCZSpFnvW+m9l8CzEkep/4xIJLDlF1ffG0Emqt9zD+x1vlvAeYVrEuU4L2un106KZe+a3O+YMoC
SZcEsPLr4hZAioByWQLjUCo7ZNG+GaBU4eTYRFf25CW9YqVzUZ1EE3xu9u8r6+9DM2ubBo2hWYv2
S9ddxbG+EyjStoc5fWKmaCsZ4VgktlxKMfC76wTD346OjnoBRDSU0HpHD7rDcsxhoTsF2xcihRId
kAvjRgOu6WiEPuWa4aTFz2EQHE9kJpy3GcrenC3GK6YnnZs2ljP0FGxGIshgkRjOzYQFKtUlbYqg
STMva390/ehQrRJEg+0U9uTN+NbdYi9gjW8BG06Pst/dNjfqY/ed+vKO7KUftojmZLPGepLGN+Ka
JaH5UGKSj+HtFMcs0FDV1eBZhOMF22rwK488S81p2RPJAChC/Z26dIfi0EdtVwXSs2U7ssvQW+h7
sGxXqavJmRbBWECpalh3bZPaRdetpJHXyN8ExsW8/bkXOR2MMy4t16q8yMEqPWFSVnM7d74y3WJX
3WAQ2e2AvmMeBhfVYyxFD+5l2ds1qVXqwNnW0A2kHC0KiOVZ3410qN08aq8SDZiduozObqll9jGV
7CCftMZNBvDsafOAR/M0eXqe7BddkbCXp30F8mPpKJaMPLbxLCsjTrVgQ3AIhQjn27nB6XNx1jqN
y9LUBqyVBuVhPix74L8c3viW/6CHsG20J2mc0WZ1rfeGBK3rvekVftKMHA1cS7JLPAbgM4DkWfIv
38p2rX11K1x+kAxSJnfNCEBggy3kQ3oVN54uy09SVftgWd1lev1FirWXucdIXFveJEN8PfWiVFag
mTxKmkx1Mi0paBvoMQz0/bgffPP4Bwh0gpSZB0Tr8hbpeWWYfpr1kYuC2+RgAan1tGT5vKTzHcCK
8RqKyb2Uag9S31VgnzIAJDDXjR+naecVUdijOlf+NM14cSdF6wWGIlADi8sxUtkskyYLkVMUqZtZ
FZvlCupYkLBtP5h+hVm+ZFrLGkD/IlBfmX2m7kiT3+WSdRf14DPUiuLlspZtX+5JGHckiWAAKyTI
G2zF/AH69+tusY4M9tGU+v0ST3/Z6XzdtKWgnbpJjLXKtvmtLlXFbkfBkP66XRioIDIH3QoAFSmI
LWQAbbSmCy66ALuel48riov8qlffpIrRjMC/YG+K/j46jk64fyPD/AOGavbKO3fqp6/LOfWwHZYk
xCag3/rlAdj1BQALfkE4Cs8mksa58dbSdbNn2B5MWsmkpb4FCptXwEihNEGCz697gZ0N6aCCWY33
DodvW9/pY3JOeLYqJa8aNIhII2G4wJi8zpq/AERRlDuJviPneI0kMeuoApQUG7L6bW1LOPGy7fN+
nYkvoHaY3ukLigIMpgucrP0ZmdW12j1rE0ry8weB7gtujG/eRsME7tISAyEsio33JAOmsObYD8D1
dAbJHb6JcnaRtb3+++rFMFRduTQqFiuNfGcch4d531ZH02VAIdbiiZfQhQLZJ1gJbPVZGqUOBvce
0BWBQr7OAa+EjRg4HvQZoMnWfPd/tF1Zk9Q6s/xFjrC8yX712t2zsQ0DvDg4HPC+7/71X2pY2mhM
a5hzbwTBCxFUSy6VSlVZmYDPuSSq7WyJX5YHnH2ECyLzuoIVJARY2rhhUxjJ8kgGrd4wQqJHkWrR
0Rati48jBkG+V0DlqFzehuSqVF7H1Zv/5osqVx9r63luSgkfCmUlKG//GC1Rb0bvmQzXgkXxYP6F
iQoNhYT5JghTF/GpTyGplYi+FduaCwGfB/AvbZpqLSO661ZwE5hf8w9sti9qMYJuuqOjdB9k18Js
mpDA+w/Z4i8v4QH8UTismcz47/6fwjGP4U/IjOp5hlFwiXZgw1GDyoQklRoJtnT/wXdeF+eMiaZn
REtAwdikDxGd7AkAgMu+KIjBKvv3zTFuTLVuaRNVQdJ9qurXRSofITt5KCHmKou6AeyOuuQf3B2G
1lzRo/sHyY0lojb64O81dTACK28SZzChBgqFXNlu1m+XlyiKiyp3paHOiEBV4bJmNUAoCOY+3uig
tgfvF6tKVaogh93ZU7AeMJZ8zVIUCIL/vqd5Gg9anSMVKXTdX+fFqWsLhEZX4SADjVt7l5e3c7a3
1viif0Uw9DnFCoJJeC1Lb8f826IKTOy44W8muHg1ydMcMYUInwyYRpbfz0Tg53sHGDVuiIeDBw6K
lXxlYzF6Tem7AgwZrcX60eaNRsfSLmrD8FSzfp3Xg2Ir0xA5VldkeFi3mBYx7laoTtppJWIbFv4c
tiHbU7GqTZSk+ILf67d/rR6y+w03y2f/vrEHMeF56gkuhM4bpUcwruR8qTrPsL1HMG7tvBWx/bHQ
wR1G7Dgb/FZxpSky56Tw2xTCwCBJAH28o+epR9POTpTZNqJG9HV3/edsi0/0rKqva0xRmH5Gr6Qm
vpY72aHyYpcK7gbo0YSybU2B0vsJaFGm7FYeLHcU/grBivkM0Bg1YyoT9isWr/rW1F7rDhing4pX
FUBmsjnWrS+j2ZEJxRj2ItB2s/lUsF8UCF3lP0ik5uaUuoXDSBVVpx9d6COLIu2+P/36uI/+vfEn
ACyB9MiRnOlK/tGKleuwGwe31AYByYPIDndOpnpJe60zLD/qVQ9F90Mdd8dZFxUF/nAez+vhzgdo
Vqbc0BCA0mN4qqV34HnpMXFgAHqJZHr5N3E14ZDDzkPot2/G3Gmzh6qkzlPdwV3i6xoNuPXwk1hU
/FQWbSN3CRdha80pe00m5ausuCUY3BhFOadoOdzlGy2WEUYZXPDv33V7UKvfto6LLWk9pam5wNbf
g6t3coqtKb6/B74y9C5KIw50bdavsg4zhnSY3ljIxdxRHQ23NVPtuieioaq9OcffDHN3olH3WafG
eE+O/vJtdocO0wURAN2zk79RBgckM27zcPmmF+0rL8SxgLwUe/uDEAGEEmDVZNWbEf1Z4TSKIFry
vJP6JA8ksnAFKjfUpjZkP4wfsh8USJlH2Y/YE5YENMFReIRUbk7dWEm9JCtIBPBCurKyDF2VGNCc
Zm4/oEFwr5Ko98lCj4llnMzWcLvUDAhgI6kEzcKkpnbTmp5FMVupNNdD3Fd2Sup3c5o+4P/yYqW9
Dtv80KXdaWnW02RFb8kcQwe3Iq8XVBsBaepuaasmAARKr3U8N7Up9gtDOsxteGWUur9MKEU26pgG
ip69VqUustsheqMpZugBSPSqKw3RcMT+9YFRJFUBdlG2ND4+lKlBQcV+nk9mtLXfv7y410h2j9TG
GhcprJZCDMVAZrAwLDLrx7Q0YBPnPwJg7nUfGRSB3DzD7XZThY1xLnRUJcbuCglvyB9ckkwPGvBn
+4fTMakkEfhhN10/m9Q5ULKitFo6dGx3rdweTNlbtcWNMj8u3oSJcD56Nw5vrHFxo1YHtevYAv8+
Nu7Hi40trr4951BeqIcXEUrshouNKa72FIaTOrYVQn4yu7N8W1sPmM4t9OAlEXBjhks4pKGYl6UG
R8ALbjG2O08y5I0tLunQ+6pR5kn5rthdvhoCyEO9NdHhZ7KFjYDnQbR/XLZRqok5xBIoCJI08klp
4I0c20t1Q+bCv7yHogjLLWvK1GzS1akIiHmvYYo6TZ1FdFPtnuJzwv8oT76J4l2f1Vk7LWWQzYUH
AuMgygSZp8gCFxIlzVQ7wnT4zLkAyuurJt9f3qbdD7JZAhcFU7mMI8TdJIiiO0n/NExvE8DnepEo
tii15bEKZdZomG79Rb/3t09Nwb7xYAUM7SdznoGGBZpSh0EHb3VWvWAyeZsa8eVNosbK2DLKXFZv
gb5G7rcHo3FHjwEwmkYQEwT+zNc2S5KYYxOprGMYeysQxfZs6CAHABPrZY8QpXx8fVOrElBxD1gX
owmJnezQoG/H1IojpwB1vFgEQPSx2L9vjlEr5Ww8HeCLMA/U7l0ti6g692+Is5fzdcyiUjsN5PuP
Wjk1KKIiD/QYDYRDoFsqLtPuRtSNNS7I5b2coFKFu69KT4wTTb8GHYdXpif1xIRKRKV80dnii5ua
tEpp37IOzM0CPeu/bx7s4Z1/c30+apjlOHQrK4FDqjPLj/InpmqdoNEKQr3v3d1oOLaBcKm7Sdtm
a7m8KWsA/W01sFWZN7Pb2eSgfSxOyjfZIwfLU+4WTL0ExMugKaCKsGMiJ9K4BErO9biIJrAfx9dm
8LsshihXExx2jcue1ATxMuvRMizH2e+S+QhG5Ot8To6Co76bpZ23U+Myp2joa1XJcR2/IEvb6Uxu
fUbjUieoUKsN7fGq+60bpN9gyNORe+cZfEcii1xcicypnswEgeylTbV9F0FF3MIjRscUBHdd6yRC
DTCCe75IznE3zmyscafQQP6klSW0dcBZ09vmNH+pa6RTk4a8LSxdXZndkdS9vRisHdWpgzNX9XEE
GFHgRrsbvfkh3KlspiGrBgUBnLkRk8EY7fLAFBtUPNrFdaTd++Jsjgcr6WZXG3mJ7zrXo2MVt1X8
z+UF7SZFGwPc8ZvR9Qin0EqCpSWvFTW+G/vsoNTkRpVFmF6Ry/B4I0iK99DixTN0cliT1HCiU31g
aOLE10XHnbnf01T/l3ua3BHsJlNvwwRh+5FkjeHf19brvPbIVHecAnLlINcEEh6k/2Km0N1Ys9lU
/jTKizEPjMvwyZtGiCPevxE3trjkf0Yjpy5YI1gJ2Dz5epXcdL5mU9wNUL5x5o+X/WU3XG/McRf+
SMtcmyY4pIRh1YTezlXlrIsgARR6ChdcTKh5rar6q1vzU1qAnTBhWUxwonnZxt6KdKOo4SlJ/hUV
Jye7YjNccf6VseWypEl0s+9e7Jst5EJIaknx2lQVJEtM5es6mjeK3n2JI+kaepEPkAbP7J4a/+2z
8XIQcxSveQnFVF/LTspQYn4ys5tSCNMWOD4v1IjBaDOEfMlPPqczQ/SL60q/Tjiv07gouSrTEMqX
6h3g+9YHw2mcLEiu68nFNBDA2rmTPVx2/j+U7c42uaiCUcnE1HRc7CwZxGXkTXOQQFA0tHuQz/Xj
QWBPtJ9cILEIiMuGCenu90CSnKZXNGDlYfFNIwokFhdIekQSqenxwrdQpnCm9zH2M3SpJ9XABfco
kIj6lcLd5GKJ0rZQTYhwHzAhlth87KHRe4aX1GT00NbUu7ydgsuUH0HtSLfW0goQZiMND70U3qJy
kv7HBIEXbqRRX2kVK/toN+EMio/v0o2YgKT3ss/eRMJtFFx1vHpjNdIViFq2jWBFgghxhmmo0a5R
d3CkAM1P13Kj2uskV8xwtX8bnMvYvM9U4BEpKTiLQKTmqFAPJ3HrVHXsXP5wIjOco6iJXo5FqhWB
oqkYRcqWK0Prv8oA3AoMsdD7NGv4tR6eXLMlk0wh74rhYdWjhWk3inVtoE5UVa5KgJAvMV0/CTKw
Pxy8s1Eut53icsiyWgFoGNhh1pZsEjCnOKOnOkhmZTty9VRkcz+wnG1yd1CZhRmFNtfPwHIO1OLu
g+Dj8Qya3WSAJiFSIWrT5VBs+LdVbiIi+G5/CCW/1sPzL0ryYsWzjLo4S8tZH42l5eT0zE6aYPcM
5fcqTig1ZmuO008wyf9BenJeGXflgMLJgJLaL9bejj7CJeW7x7ek8uK3pGJRqKqZ4Mx89NdNjaqu
+9WcZ1Tkn0JlypM4huyHr7M57o5r5WpUMase+m0Ewiy0ffOPDVBVoWLPg4gGSGSLi1cFTlnXaVDA
q0pyQJXRxmiCTcHOMdfvteXN5ai1J/CEiY7zyriwFfVKVlWsQf+T/rj+Uh4VB/DJf5gmi+aCDKZK
MFrWsgGBF79Dzj+AbcfmS84AfuukxJeE6hLTzWZUuRBdqo7mQWxtP609G+PCWLEMpZpLBHophN6V
ffptDltAsTOUOKF4+Kowe08j8wtIHX/bYy6Q6Z20jKWOJb4UJ/qHt8mvdfL4hK4d+xbCQSUG09eb
Bv3pgYxvp2m9RmkAWDpDvq6k8RNJWpeUJHfI2r6kUXJ2K34UOYqNXKNdDRlH6TbPVkcRMubuX4Pn
JXLxTerXSpoV1HbSY3TogixoPSlQDqKHkHArudiWzR1GLcfy0T9/Zkrwz2fmSex/e3q5n1fFBRqz
1mhGFrjKS2tkj52eSxa5cFMZ4GSRDMQ0ZcqiAwS9jwBtg71g0SwHeWgYKIR8M5JptqUFul5zRyFX
q+SLHbWheqhX6x8tm1U7qyvJiTMzvaUmUv8y/Hddl8o2yuSNolpXltZ7xSh9Dge1uqpXw3CoUUgB
dEW80gRJD8AQlwPb/o1+3kgurqlda9BqgAOuieyYWmon0avon8s29uvuGy/nY5dutImcsRpqafol
NJdodTPqR9BbJJbXLaVDzA91PdnEOJgltUf1usL9kc3DTT+F7uUfIzoPXGiTC9k05gl3sJqOTgmE
2vAxzT+OOhQcQ9VOtKCYgssW/5DQnPeYi2t1mFbzksPkTwL7DUBEXANhB/qCo/I9RLVWeqnMH6Po
31NTCNyHbybmfRIrc4FcjZAIH+wYgzRt7UuBk4p2kO8ihnWE8UurSR+HXDXIKkrUzhzDtoI+iD+p
AtIzUSzjW4mNacYrKAvSACwjYFDu7PlB92S/9MogFVwA7Hxd+lpcIAuNeFZoiKORdV9q9bCCb5Qm
k2MqgjPI/p9LdrjwNUspsFghy1/S2Flz8AstQsW/nVH77f2tcrFEs2o1keMfDxE2wLjeonT5DByS
IPXjO4eZnDS0hZBhEAPN14KJTwcFuHSTLotnWoLniCAVUrl4QQeyggQFNYBIXz/XaXSVkPQkFQ3Q
BoS68Wx+sxawa/y3kMEPRYA/GB2uYcUrue16ewiz0QEf0lVGgbay5k+4O7xYpadorhqbTvRaL6YP
bVI2x8u/Q7DRfO8wWZOstGYNt4OaHta8RSWi8gkuwbLI/dGgAmyCyBx7q21yXLOo2r6aQTujJ+UN
+E4nZ6rNO9NoHiIIIehT9fny8kQHnW8k9gWQUVao/JS9+avH3/5D89ctwDcSMXVCF1XFLTA2jwl8
BCaWH6qp4kLSY5S/cN41Lq500VTHWBv6M2MCfZai8qSp7h1L7d+uRfLQJcsBdN8DKH9X6pnp/KEo
SgXCg8t9JVWnONJkx0iHyk7myHQNqS/8ssMzToeOu02kyJ3ymNr5KnlzvGh2BQq/kaReB54wCgFT
XVrRsAN1CNyYiM6GyEu4UKZVY92tBDUygMzdcXSywhtQwlVd9VAAixjG94svu4WfLoGoPieIohoX
4co2T8OhQbYUjpFH9eg9OBDuL/uk6KXJw0kjOZd7ZUaklg5GgElUdz2i3aUF0aEnAOvEoDS2zFtM
CPqpbmOHhT0N0SK5iAfVz1qXDdzp6ap58jLbmmjm6xEKfck7uYxIqhJVbyrEFTbuux7ZwEX3EVgk
4372o0MNBaX+MEEwwV3c3jH6q8jtU/AMitIKwZHksaWxmhNlZqnS38vlCdJOnQtta6zKTYn+rC+F
flOeivSVboLQX3/oirtMj+xRagWrE1lUfg+msVx3U4Pw7eMwgjwQ7KXgiS6t1z0oG8Muc6QcTxn/
svP+of75K8jxmpX6ZLWdbmFHh9PkfdiC4N8utqjdJ0g+dS7GLWRWtYS9XaLuVTqDhIZWDsVclmBN
grRG5+LNbNGE9CouCS2M0ncN2J7sxcSVH09KexhLkNKlRlXac9xSu4zb4bqWrFBwM4oyYJ2LPOP4
E+6q3xEfreGDfPxOOAda3hfpcW4zOb52bmFlaUFBmmQdzCA7EFDYzCeCgSimHyIcxRc85nUu4FgD
CD1ME/zw6O/3bnvM8Qr1YtdysOeM0fvF7aqzn3IBqB7NJNZmZHWdR3xEOr9v0PwbXIx8OfKhjA6X
fUhwFvm6eR8ZiaSAB98fzfBoYnrX6tbXSaK8XRpyUtv5DZmhgFxbp8tmBTclX0lf2jE2x9ooAtqA
FL+wbNkY3b5e7NWEJn0hovjdh2Ce3/l8Lb2eVnlcUnb6lyPDhYDjDohsO/Z7O7HumKyHuFQpyuEM
rvAko6FkkeWxqP63k2CCm9HgAk6kgxWVrgipefRlpX5JhTTYLChfuBgNLtZk4EYzwhmOwhAgmhce
R7v1rAAy5jh4L8OXbr4XF1RWxcx1vQOGvnUBS+zs9cp8Z74l4PIy/sHo7mVnFIUwg3nrJrtPpARB
zGTNAfJ1ahO77mUbd3ts/WvEipvp77XKdObcllK7n0RgL7aUSxvLxZi5kxJdjyGS0ix3Rv4qSVKn
kD8vsYBuTuQhXFxpwBHVkoYh6ajsTNnXCdRY/20b+YlyWU+gfWo8Ji0MvcpQzs8fN2LbcmHbeEZ+
Yx1GuUxYEqG2MZRs5m9qD3css6t4Ku+UKnarWBPsoSBYUi5xKVQg+xMdNIQEefD7tAVp5Di52ZSv
vlWuD2NV1XZe4g2apyI+PVGlkp90NyRJSihbb9+4bLpKaVD/ITbT3F6+NJpbe80xNEF1J6yfCy5B
nspvXWQoBrErgo1WFUpgOEzzaXTW9Aj5GQxWibKnx3LMpW/LxRptNsoqrTFsUCnav2ORfSRj7DdT
l3sQLQi93oT2bBnJkKlvUXVQlaOWaW6TJpGdoJpk4+oa/bohD7VZxb5iDADuLN2NOaoSFO5bv6f0
MNPqQ1cOlt1O0Ztk0Zd7Oe8e4mWyHDOW7AGLBhOwOVyRTv+nmkyv0xjHbzK/bztjviETub98etia
Lq2Zi3hyp/aKMaPhU82fhjVY149a/u6yCVEOzKNpZ6pCuT18yj71o8sr/pKi5xTlghuNiVnkPV5s
2o12MiwnQ/Y0TfbgR6dFd74YaEtWbgsiwF53cLE4ae6JQUeC0Ee50GdB0leqxgrqIS2o7pYbeYld
wc4KTPAIWppUxVrOqPt1nnRnONNNBNY9x/rce/DHwo1Plqu0gvqf6HPy3H9L03dtackgvyhq049y
M7qW2xkce61nSnlph2X+vumUY25BPLWvS+Wg9qYndbhAk1yEyhPtABcbFzWs47FCfCKQNIogZBZl
Avq7x1fThSPCo2116Gq3monwm9fxVdvEMV6Lkh1ZmBPSJuuKpDO4uefxzlDLW9rptkQ1l5jTCWTD
mb0kEWbjRtMh/eCwAp6WD17ZhEFd6O6qzZjAbvCt5oqWnmwp93pvdd46Tz6JQP3SRuopVpV7SUcm
oA7JMbPqT3E/qg/GgFFTqKiYlXmYsu5kTfl1KjX4fcp1ZnbWia764kdJOX2NhvRbVBVQfMjl0k1y
cDhEunk9rOMS0HQ+dAb0WcZIvZWt0VswUSrI9ff4A7ePJ5N9w02e0yhrvkLBrECzIu0Os9usdgdS
lCBz1E+KhbOoYyD9bXwStS1EvsHF8xAc/EuHLN+v89SR59e1OgvOwq4FzDnLmqIbwJRwRYyi7cpw
VJhr5GluW3Ld2HUoHQWnfPf+Vw0Dm6hCfErjAkk0RQSj3YifqXEAmgMTzkXugfEchS9Ga6rm3jWS
xGBhOMbc+VdgfbcmdLbO14QylNnVfgZc+UeZluEshuaZOIvd62hjjNtQMiTdujD8QUOXk9QZna0n
obeW+ougFWAJogY+nqYRLvfWmrzDNY1HUudlt9hQjzz0V4mjfNF8xW7vFyEBw+7KNga5K2nJi6Ea
UuTbP/EyDH6gHqTQMV0VePah9cRVb5FRznPUSCnRgEJBaBjuR0s/qQSsd1oiOAX7N8J5bTxqpEYn
eyzZwL+uOGyIEmMIrPScOLIZrN5w94x6hWBlPE4EslgypQrLw3+Z7AJfQrm79yg85llWd5P/zTq5
y6Zfkz6u2YMt7W+m5YNJbwvtdRHlbrd8LeP3lw/ebmzZGGP58SZqpqUptajKYJoST0PGoClHovxh
N7BsTLCfsDHRLkqXyODBC8Ywt8fWQArbQZwLDNbmqZQ0T4pvqokcL69r/9m7sco+7cbqJI0zyEjx
6TpP9ZsIRCTjQfqqIYIVfj64woeEaCO5FJfkYGgoZxwC3WaTObEjhRBWHcar2ZlccgNAimsOgo+3
X4TZLJKLL/lKIj0xUd7eoNMi4loQFhAf831rumoqsmxZFAJEv29pmxgRoDEY89hYezYWbv8Dnq3x
8xZUnYmGGxFDJS19L/X6tVkMXtIO7/Kmu7Ya89iOBbXbkIzOkq4+crRXQ/cCfmcNyvA/l8xPYyDp
mjWFzaq1/bt88El4Pc6iysLu+djY4M97paaGxXiclmCkj2TvihNGj89fy1m6U+tF95hcC3KvyZxn
MKTuXr0b+1wICElfjmmHNTKczLZ3IAYyCz8qFwsWUBF1KRs+Zq2f9cjIer7X0581lyRaGRcD8poY
Zlrhcf9z9uP51EDseD9J3zebyB3/psC8vayB/JvMV3GlHDAraxtUBXXKx8uBbfdK2hjijnxVGRA/
VTFtKMnzbTwsrQ062NusB9fhZUP7CfXGEpdLKHUPCBUjczLuO68G9BQuWQWU3DMIEBBc/hq9fYY7
7gZSnSLVhQCqgbHY36NM2XdZRSiOw+QAcgsUUDPdSA70AsBDhFZIfZIPdPlwea37X+9sk1sqfkY6
yhKrfSkxaJZndzIKd9ELO+/fX7a0//nOlrgYSuR5zPOoKgN0snQd2FYZd3xoXzayH1F+GeH7HhHA
HE0F+RtwTYxHctUeFojxyleitvwfLoSzHS6PljA9liYFIseTIc0X4uvObsE3OVKQmqnp+hg5vtdf
MTT5yDIxBs+IU/uR47wyLibKCWjFNAJJVAiI+/TQADIKYmxWz6mDTERW+oeTdrbGRcV2ldWW9EjC
0MBh2DcJyA6g7SpntLPmODvNEa8ucfFT4It816NrtGUaOg19OLn2Emhtgy8eE5UiWB+7v56GxvPq
uNBYZXNDhxFdTaYQrUDHpHwrIWuPb9MDJg8F4VEQPfhuB2h1KJU6uH6uvSnCr4NwKlq0Gi5UgDiv
VdIFrKQ/UaV/44eiL8RFC1nqo1CS4RhKgbJWodpWAZkRWVD537ViyAZ4UzSqIeT+HnFJl6sqRg8k
35ADtGi9pD+ZUN+9HJP2n28bK5wbSLEcAWK9QBTrakB5wXC6IAmUO9b8LdxntLd3Y/rGHnePJMtU
dAq6cIyxrf2Q3SrOdLvcIB+3cJIHl5pO/Ua2Y4+8yN83hjkPofpAIzKxCRlLeieFEthUFaZlbJWY
M4AAkjnep+3sygSMAebg6pgOTWPztWC7d/108ys411kx1ktMpmo7nHqkzg+lH/vR9cwY4vX3fUCP
l+3t+5BGwO+sQLjY4gImyrWkN3uY0wxU+L7KhqfnokY3+2JPAolxtsGFSVlD+XCFMCcEyJE0Alan
RJ/z9rbKnKRa3cvr2c9UDaobkEWGpBHfxF+zGh3a9lHyYfUBPz1Rr7j+LicUuSIGl0fur6dLO1tj
X3PzWu3TtlkbilAcz9JgN/Hkt/ryKVKa00iyoKw0r6nIsWole6aNqyarjRHO69zM76rJIk4D35LT
5k2iL4prLJlXFvN1ZQFaYaXekEqv2lUKjz1SfbcKlcG2IpE20f73Py+A+/6zNRA6I7PHWNgtpYUd
AWY11cIhxd17efNVOBfI0K/Dmd5Mcz8/o2cH5NIn4aJiFNOiThUc45F8azKQP+mGEwO9VdNrBS26
rLur9Y+XnW738tqsjguRHVVja9WwOlKPvlzcWa1oOvcPUfj8nbioCEGkqpgoVLJobDMhAvMrOYDd
ylUp4nDqlY7ItYUHiQuHRVwWqpThRmazuZpXYEY9dJW7/HbGCL4Y7iDyEC7u9RVq2O2MPfx7kqL9
G+bXXvKQAAD8RmNm0g6SVDmQrvDk4p+5Hvw1NuzLjiHwRR4PkIzjnOtdjgprZvhrbf4jEUhZEtVW
K+WoR9o7WF/sRVUEXan9DP/skTwowFxiImsh3OUpRZEmHGYTuD+PApB6jGsl7A7JTEBUzBu9u7+8
jSIDXPRYy3DN6xQv2jm8gd49moaC7yQ6XpQLGuNcmWo/QpvixQNyuzDJzRfiYkaZLlPZoPXpK8nc
eIOm5Xa5gP+7SG6bkbiRFgVza9xJRYz+Q6a9ifVZs+Peei/JdYgpufRbM4wz2n4apuryGXdJgv5m
lmu1LUWZyJH3sWqbn8vFH2qorWEsiAY6seUQEkD0aj4sGNDDT03QaCr+zT+B514VfRh2gV6I5nyv
vjbqRu/DH2Hhb5WD9xOVc2DgYpCZ0pnkA0XboB/mD3iNzBhSBtEedPPAQqeZpY+m7cN/8m2+Sd8q
kan3Ug3xFStb7SEOv0Xa7P03Gyz2brIUSoe6aA18PKJXH6JYxjBMcrhsYn/g8+wgPMMV6apRge5f
GeSVvSAzPsbX1vX8IQ60T9VVAind8q112/nklFi28Q6iqa4eTK71etTt5prh1hNfyLol+J58bx6i
lkO6MJAQwyap9Z0G0TbJyYwDK0hlEVhBBlv+pN4/wzTLmy74Ld/V7kalN6UBfdGXDmfvD0JsPgAX
whQpwbBsA1IgyAoEhRffdZ9rP71LZRuoqEcsch3Up/l9hWXnDnqnlx1AlC+YXECregh5TuxW/Vm0
zaCcXBxb2ziImRPYYi5tLxeOVqnPlYkleUS+rTBMkweZiJR3v7qz2VAuAdKXQiZqERUo7U+e3rpI
3hNUFtFZZwwlnXTX2hmUz4SJlyAT4ts1mbrqIcQaflbnvhPjs20UM0kJ8hO+V9MNkZYXK6690W+P
pc8EQZujItT6FdzffDeGln1WNGj9+Fb9uqoKOxveXnY+kQF2i2wCXDvloRbhL590kdMZuZ8IgU2C
pJF/KI9KHZakQFsLM+DUWbTkq9a1b6gsQ++yJAIkusC9LT7hWTD70igoYyYE/WO0x/wuTgJrwPv5
8sbtJz5U01TdQk9O5omhqrTqBqDBkbulbxmLLfpInuRV41tG7LgcxcXL3X3cGOROVTZJaStJmNdq
jOp90pROR5erSSpPKx0FXiFcHHefN+FEJkNhj1sPQP7snvpN0B4mv8vuGcuxeBJk97v9WhyRWdK3
8UPIK+SlMrRFkGiKq2adgzJF0EPs9j99NcILyxaTQemkItZ/5wJGr8XJ7gnu0x8ixiJ7uyFpsy7u
fPWmqk7TiNj+948zwUcjvJ4sJCeo3vWPN2fJSJwx3MIGo+3IMQ5iGOZ+YrtZGnfU+h7kEpYWhb58
Qo3blgcIn2SOBhGeR3Ya8xCfSCko3O6G3Y1N7qrW6JD1DSP+TYt3gwyRFf2aNB/q/J6Ek93OzZ2a
fxZ4jOgLcrdzmEF1o2YqNj9v5+cXYMju02azPO5yHgsCvMGMnmqXzh+HOT2RTjpmnXkwu+UOmhFO
QWSnClH/U9v0XrDQ3ZyPUpMSiwAUxzdHpio0IZDzmIaweVDtPv+AJ7eLIRRQW0Iob/I1f2JdmdC7
bHk/sJ0NcztsWroyzjGe3HMd+7pxE1my3RuTZ1SLc9nSfqq1WSO3wUWDkWIlevyYgFBp18j2IA/M
uBgX7foZZDXseD/JtkyTUMtUTaLzGoBqIedgzoRu6Ut6J/sBwNJlnVBTN1WZOx1hUmSWxPg/1js6
XZmAG+SueQSR++yAlq7wnyFYvputb0xy3y5a5jJJGNPY98lWRlH1E+DwHN6v/fLMxh73AZOIDgZw
tS85jXupEdruMrWIib/5bxdaNe1ixqWuTw+RdlWuour+ngFVAWGrIesW/rC93dx5maRIIKbHWuYE
UnRJAEEjgb+LLHAhOrFMgupSJ/lqoX7IQu2YEVFLXGSC87kksRKlb7FLWp240wxoUizQRNm9aLb7
xPlYScpJoTXuNTbqlxxedNGIlsX5mZYRKzFREA+6XHN6cj+CpksQi/bi7XZZXD6XrEWekhWfP448
9swmCsAf7JFkOel6jCpgLhn8OPd6RTgFJLLN5XeKtapLHVmSP1SrI3f94pBQjp3EaO/qyXCXZND9
y8vdu7nPqzX4BC+LgXZu0qbCIzvCnC/G7n3iKQeROz51FlU1dUPXNV1WZEN5vGI3hwrBPZSTFkoZ
cpBfj67xTUVakgT0EzlZJ92JT6LbizxZGSwalkGIIivo1fHHGA+BtK5UvHaBIa/s/F/5K4Y1+sN3
8E7l558ZR0T4pvRqYNlEo5XseP12wXDGuRNuNeCtp1OfBvOqnqIsRZfwS1gLBZee+AtnhjvltBgX
q4grsOB6kwdWMrcBwdv8kDm5XR0VjPzEJ9OLT6LRsSenEGapzDYVamcWWte/R8h4TuKmNqGvnFoY
wEm+xYkI7iiywB3Cbu7qLMpTEBBKlkPK1lV797Ljs+jEf6HtGrijhoZCWxhWzGYZ+tYJCX3b9PPV
mKjvaLb8e9nWnjecban8IYukNjPadiiCSntXTO1RA6qmjEXMZrsevzXDUubNGZvjZB5BRQf6HDt8
rb/VX2lBf4TQN8g0RmB/rfv+0HuzFwLM43eHy0t8Ojn5m0+oMveiUroRqHhMTwR6h0qPpHTfaN0V
6KBAtk+HGrdDrfqhaLRXawupbEOdFZs0k2TXIExIp2j15Hi5IWn8MY5kYVHgSQLP/Tj+Sm+SKtQ6
7AzDodXgVE4cGlSvMINzFGzDk2cJZ4k59uYbDFACVKwFAvWMWGD+lxEuZkcwmMcQIBIW1p6ksZwx
7vjLfZ3mYTXilJT1YUoYL1XhNStxSR2/l6f0kLc5MHdhOPp6peCSbnSnkMb1i2DRu7+DqAoyMgto
SZ4vDfqNrVFSyEKCpebN7OqH7CY8FEcUwYP65kXBZ2OM2+FWr8DIBZU5cHbGTqxWdiGL1rN3ddCN
CW5fsxBaPU0GExB8TmymbqH/M1+FR+oNYKQJ/dlZXIUdon9K0G8JAhP7/U8CEzEoFGUZ2povhZSK
SfI8lhnHMkrdbaMGbdO9F3yxvYhkEkOlhBCMovMdzsUkVR6mlvHIoQRsqyNXTnM/HxoXUxFu6TWK
txxE/rpr1EABxKRU1k0eUNtHxCrlBKewN3D6otCuyxOAf4JS46MIKb+BECYAggxPdoDiua+3LEsI
aDe8cXLK4/I5f6cFi1e66oP5tXEkJ3rEeoHN1k5P5W3l17fadf1JpLH39NGHs2lSE+8IAHfwSuHu
SLkvaRwWkgEw/bQ4xqk5RV50o/6PtS9rjhtXmv1FjCAJrq9cu1urZcnbC0P22OC+77/+JqQzRxSa
t2H7fPPiB0+4GiBQVajKyoSK9zF+IH57U/1xPs5Z5GJmWVbDOuhgLWT5OD3g0KKSC0/HgG3AiDwV
Yqf/wrR3ttebVfJRNCKJsuSKEViAEoPWpMdcYCTLqIN2DcBQy+eEkhBaBM/xkC1OXlwp/fgYZb0v
acUnM2uCHsXFwDZr0KHS22iR71ZrespsHXx3RfJI5+KHrhSQXU+u8kY70h67WfXXC7i96ix+jNbo
kebGcWzQwWjag23UjwmpD0aXPK6RnrlWXl0vNnm0osRtpORZno5VMtzEaf+s59p9MkynuZ2fusUO
p76+qirqN+l8svv4uk8X/NrFjZXJ61aoC5ZgY7XW8mdVKYeZGtCCTh+iVdVdCCr/sg0rd1WzepTq
/CqqGuIA83/IxiiGtlj2Ac3xoIl0L10LcEbPX5dVq8AYJLmofD6vY265lQIqSzqHNMK8apN56jBC
+ChfrmrDxngzdD6MuTxaZvYP+qquoXY/rBhF7qa97RPzkBAZqr9KBwqdSXKbYr0BUZunFZKvG2vq
5HWL2DoSL1pS4qngnNJV9Y6FBB1tLvCuzu7a61+UNXWl2NKc1QD9arV+n2dC3TRaQf9QnUi0HIsV
w7OdlQM1PoWNTRsHLuaqn03PVsaTWczOIk8L3Ed2l7a1b4Piv4nSO0khp2wwTsBBDk4f1deNHXfB
kvTesoow57tPDctWbOBHia7g/r0PwSQhXZ4w1pvJVQL2dKMUl57VWqi73mTecBCxg++l4VuL3F23
tJ7IiwlvOgxGKOXNd6VKv8uN7fatElJTuESRPe6mR+1MOuTgZpBNfWip6RE1rpBK6lU/WFcoeome
xHsh6c2XoQX0fkcXI9JbScYtp78Gf/U6h44e42yb7ldEQhlDZr5ojG0vBFuWDkFl3WKVVy5j6wq5
ySYD7nMMopCJuyrh7zTyzgtXzGlu7HDZhNIadlPki/lSCWTqeMs9ObUOw/KLuve7u/h2Ls8KV9pq
amqEuXB71PQDVYegLTtF8J4/L6WyBb1Z4bFg/aCXirauRbicohCP7FMCUF0FEczMw+CfK8gjBCeR
x4O1k1YRW4uzF2LeGSUEptwTB+btj+KYgpgeztFN7kRve8FO8mAwuU/GWJdw/tNC+qxJyX02FPeX
VyYywZ2/CMWzGiTAZoBq96ciA77Anv65bGLvBbr9UuwnbJ4KTExdTjsc8VbRIMFVOLpmHAr5kwkH
etnS/infHAouJZIbhBliT2YQZR9r9MXjwHan9V4FpbGYkWs3zdsY4/xvjLBWrwvOOcg/ffC5XuNP
NwJY5/KiRGY4p5tM9gqXBKdr9klY1v3VRCY37Yyny2ZE4YQHbClqghoZSMODOAZLluJZGCqvQBa3
BEaQZv/Ut4yHQPQIYB78LK/a7CGXV0FlpVNAsFOEMmofuR7O5JesLi5V7uXsQ/nHkK33PoOHbPWG
NbeNmZhBl/deV4CFK/4p2EV2Xy4siKeOMLpsIpGkGygWR2FMvM5lxAqATtlh5dEpEM/vCbaQx29R
KW4U4AuKMJ6N07yCwkjPnNion5ocmUD8CWwmgji5G7PePhqPc5GHxkJKpZgo66OyqTwM6u3chRpQ
cLrqpzmYRzJPsK17L++ND+HxLtAkGSkUHnHXPgHSEyQn5ZYlOvApgJ8JiRr3iht44RMbAZP9yV25
0YzhBdFV+4ue615gQexn5Swiayg1vneOkjrLcQRmyCC2FmeCXlOhg5sxrhwtOmRlLoAXn4894AZs
zbF93vjiLBlkAB2wjwwaxXLG6oaYjgwwR4ADGirg21VcFkOlY+XL4DalgXTd39BAXR1RrXzPsW1/
Cxd6yjW1OmNBdFNZ/RhzmcUwf046TST9sJsqbA1xAWhJs2YkFItGPxkd5SFkcCkmVZWfJudvHv9b
Y2zVmx22B6L0nYG8BO20AiQuRe+MKv1QqUp4+U6wX817GhuQChxTHS1qvl9u513W5LNsBpM8PGuK
Bd6g5MNlE7vFzq0NLsSRGPzzxJoxZHRjhbTyY5AYYQdBBMKGGDS0yb+AK9X8m1FJdlA3q+Ou4EAT
CfAbgsLNbB2HXOkcs+mPUmEcBEsUbSP3xpBJsWhZJTOHLcNl0yu8wg+9Ez9Dc8FNvOhB5F12j/1m
ZVzI69JKKrvKRnqcBYYi+dLwkNNa4DD3cq7N9vHZMfg7lzJdkXPJRXLQpyFUhibQkuZjTJSHyzso
MsV5MF2SyJhWC9gUOnpce6NwCkv5sfbVYTJEtJO7Scp2XZz/mvtKH8sePoPNqpuJgxTPcmy/1jFg
qLjdfQWmMI+K2MjOEaXvTyNfRpQx9dGaFvTgDBBcmUiPigeQx0NjAqxojq47/fN6gzh0I2qv7UXa
7XI5z2WuTT72QLcH1Fx+SD3Y620tRBx0Uen8ZpIuHPM4LCxV8NwR3Al+qCKiZhPnKpa7FvqtboL7
bTEE1cvduuF2aZxrmYxSWdQCx6alHiNDL2rMp/4X6FPWoCcWJZv7geDt6vGMhalEFascVBb9rFDx
XsiXfe3uhaEmtEWeZfdi4E2vAl1hYtCUuxhNbaDfs0TsaU8T0Gsu31LPTF313ryRkVO3bkpdzN3k
wqbs7ufbGOYuyYK6ULSCsT+oU5K4ZKofolESvBt3vdjGBhe8Z3WR4ryBf25sTAk0SBamCmtpLEHG
IrLD3YCZpEgyJdiZiqsG4ncWYLVl5l92YSIj7O83MbuB5zLzbEKYoyjsxYdp+gwRkss2dk+DhUld
YKM0C9yY721kS0tXiBQWYYTJcrIkTiH9UOp7aMk6lw3tB+2NJS6ixVNu9G2GU94PTk39vPPpgwnd
X9uPenexHfWfcUFbUPmNJ/HuyduY5mJb2o6jWWgw3QyqV8rgdrVsgZDQ7hvftjQTLlkFWJBHmeW6
2Vp0xolQkrp3KDS9Xbmnn4vUSHz877+iOb0ntLovMNBmSboHppFPgh3ee+TZQCkib8f8lMUn7c0s
16gn9xmDXHjdQx5UT6wBIYP0oyud5SBKGXYfCRt73IWO6ZitUpKW4Vx/kMtn3TrJ9o3d/7DWp8sr
ExnibnVpo8NprSiAFoN5W0vNdTHUh0RSEqcl9TctE9bV2C8/S2I3K+Oud1zMWWskOh6vR+s03IwH
zSmuLQfikig2qAJxAdHquGueN0M+2DEqHKWBFw9GjJ7aWgNaGBx9eWTfJqlIVkhlV+3S8rggZ6f5
CJ4niAAXsWu50wfkLF8kp3OrsL0y0bCSP45II36QcLkzQyggg+cngtbJchggEGDIgrC+H3OBXgQv
IuBJqsxdz2Fa0L2QMxM0NfTQfFh+ZuH0tfMmNHnRd4G4lCTAS+861jeDPBpq7idIoOiIRHJ8kyqm
09u+oYo4GHeM2IiuNjgD4Fxtjfustobxjk7DQOagA+aqPZfVghet6F23lzzgXWeg6KwCCwTg/HsH
bqRyW5ClM4MZlXoMFB6gZtI76fOENjKY5UvRx9o5O+/scVeDor9cRjKCEkh4gq6EBs4SPayp8ok1
QEopq5yspQ9LrPl1p32v0HzR5vJX0uXP1B4f0PR2oDHodWnkW8K5xL08/N2P4/bciEBBG/WodbJX
EzjKUfcJmCjRMF3hVHvRlXyw6vCyc9rz/O+McrcJOhY1GnwGKpTH9tjeVW6BJ+jqojMYCmE+O47p
nS3mSzYpgTlFxqouyuvgxJ+KM5+fYFAKEpWBBTTLJvwJnpaUllWbJCF0Ul0ruSXzk0xEAm8vl+29
M4IVHbS2qBYrNuoG75e06Bg0rPQZxNVDEoy2k8hOU/tr5ayDAtUcI72SSXMFYRdRQsIS3XPDyLtN
A7oRNk/q2ed4xWQ6m5j+C0nfnXvKlvlmjQuWtZobyjyW5UtwBuQDftX2xxOTUKSe/Xj5TJ6HFBgz
4HwI+gqGypdC6ULNpLGWJGym6FZeq2NDUl9tQJQKgQeIiAleTec+ATgZoiOFRL0Q+BLu2qGN2Kdq
ZQDuDmUOec5vIKB1UOTpSp3mZ5NIz3JBni+v8OXr8F9P0VBfMmVFMRX+65nSKPe9wuDPpqs7xqmi
TuR3JyZgUwHrkbjpJwl7DOmTBTXE6ErcaNn9pIpmgCgbFVlkz1zcWloFZKkWxsEYKYLRQRcoDV5L
lWYXFIGIWkfZ3WYsV9NArqPJfGmtG0fAaiao5kBZLQQR7dOLMBkJQN0Nal/3x1JCylwLalb4ElVF
d1wrvrFJdAtMt4Z61hHudUKh1QVcthaiJMwkkBI3Oeq3KzihIbXrgoxaZHPvFG9NcqGmUmY7LwxA
sayluqnaWzCOH0zjVqkUX08FSdj+xwQwCtAvXZYt/lmcY34oXjKyO5PyFyx2hO3mmzXOGxQVispR
I7PdpIdpBHDYwlimz/TLMW8jRrYLl8d5WZKTxBx71DVeR24gtfjwSrj5W/Moe5FDwWyPBQydaZ51
KlQKNrlpkqMXrheUGoYQAzdeeassvhSiN+IlvaN+F4EW9q2aRNUMU2GzI+8jSWsWkTbqYMFdqH6a
jGF24lZWoAOjCV5a5/UvfD08lv81xEV8uQZ+r19Q45Z0xYb8WNS5Y2x8hnBGYMUTMNk1Wlyttfh5
2caCdON8Lp8dnY1xLgXA5F3WxWOdhHOnHwkK7Dqd6zBK+89SPhkOneXmqKl0CONVvotV6qs5BAQ6
c/LmQvdBz+2hdHE7plIITJhP+wHjq03YjWUg8NDnucr7H8rc2SZXoX3UoalJ4rC3KPjiK+kbOFgz
yBJQ6sdggg6NFS1B1SAH2cjumjQbnEVC7dKKkw9GXD1EfXEP9bdfk6o95rVheOoal55Vma0DPb9j
YqxeTrsPl3/1vpPdbC/n1KVIbta6AiKFyVtqbgmJy6D5WUL1cfaLY5JiRl/6qtz3P+LUT59yQXq9
d7JUzFaBbBiRRXl5Km32rNF0O1sMIAUkqGHn+RelTr2p+V6O1LHHNij02K1M0cTVTgYLsv+NVc7R
ammmDBOizl+M47J/ig/bKqhNFNwdVbV4dYEhkqspbzPMXvWhUY23mNP448cdFvNmgVcQQCF+BvTd
KFElXn9ZRnk7JC3KuK3goOw5m60Zll1uvlRcJ8ZoxNCXQg/VMcC6VFWrk1JNcN1fpAEubJjORQol
n6KiqBc7KCXzpjXb+i6Pla+oNT1FUnEatBXJVf3UG1HhJFENNYE0+pg0iwsOz6Mtgehtoep4i9bO
s2GWopb7/snZbDYXVpQpksxkAF+dKusnSe4jJ85TX1qB60VNsWRCYnMz39MkCZZhehgW7Si4r7s3
ZvMLuLNL7AKKVABMvuTV2ff0qLryM4NBMXZ+w+muAQFlOUrlpSdRwNm1TTCGoxKC68ongHQp9Gph
T3zdupno57490NV08MLs7GucwONAnwSrZft5dhos8K7rtqFjAJM7dQUan1WZgFHo/1CrEfEGTA7/
NckdQFTsC9A/wyQTo5yPTcjEKF8JEH+DrXMvaGytcQcqjmsbk0EW47n5l4ScMUeQ3xvWF1njDk85
ZYM86vqrAp8MlZPxM+Kqq5+qQDqqD4KPt5fPqrbMXkiWgeECLj8pGh1apj0ojVi7GnTCd/2xCyNP
exx9BaSSGDn02jDyhRII5+M3+IIbu1y6okBGYtYnywzMqXxMbNNZexV3w5SPStKBttagfTjLlgfO
JTbSUfwQrHvXVW7scxmL1pdD0U2gW2NiJC0g1T/YBD1ASJjOaaBlHYzSbS68nOeyXOzgbsxy+UeS
gvmGUqAEKk36WY3lYZ7YrK8+3TdRp/itqfzS1OTTosbXek9Do6bd0R5TyMtBl4KWyx3IX05zHvuZ
3XylKnmYJXQEZ+mwGpAYsBrBI3rXmWx+Lvv7TUDRoyGOp5jRxZqgaFEGJy50Z0ZXZtQeleGgo3XQ
iir4Ox3kd3vEB8tS6o1KWyITbBXJYVX9FrhbDyh8Jlah4xmZ/5T1m9QdRdrPe0/Zzbfh9ZhR8i3K
RE1Az1zlJylKj3jw3msVKIMa6bmOlqt0yakjOIfMOZ45z7cd5kPpbDRLbLQI2fm1Fcp+djIfWKFO
BsWB8K2+66g3tjg/JlGo3M0RbGnf8qP5hWGaMOt4ZQ3O6o9h7P85Jvf9h+Q8GSWJpZXEKsPSqP8p
ItUtVxFKaz/Yb9bE+y85M4wY/Sv4ZitMQIW73JshcZlkg7Csvf+tiAWwG/pZhE+EUZuztcZ6YW2x
QgYMfy2sKDdiW/vuCQNfIIfQyJmsVhTlA1VWZL/lFAM1FOCV7JTj4a8O35sVFoo21zvJ7aRqCshq
DScrJNevuqGQ+bj7jSC6v3lvtrjD15K5TjJGcnjGxy8EJe5tHiZqMchmyVBH4fN5e0W8NkpQ/6vq
l6b8ik6KVH8TbN1elEZ+pemo9RFd50t989zJ9trjA7HlvEmu/h6F2W6lZGuN+1B6PQ9zwshJ/s8y
kK017lPpSVUty5hGyK60U3a1HkYnOphhhBEISVh2YoGed4BbY5yTaLG2qdcxHWtF+ZU5J6ZTm1Ag
G6jlFlohqKjtnozNV+O8hbamUtdVSxlGcX1cRg1ChuPso0wsqDOwH31pUVx2E+EtvfR9UoVdNn8q
uwx0kFll+oIzKFoNl8PkdQ3CDchfhk3s0u/lEcMPgXSbhdLPBANcwKZi0EIszb53kbcfjEthDAkF
rSQBBxD0cPvr5pSASgrENdAAwnCHCIck2kguASH6tGh4z0HnZf5Are+x+lmwh4LVEG6OadBqZJgS
8xWvDRfqF+5v60btn3U0XlHQNdlMznt/2xpjpbRygWnhkZyM+YkQcHVPIYiyvL9Zlop5ZRNPMsy7
ckcjNvvcnCj27c/JzNg/dXbWdXR7sSI8AXm0Tl9qrdXmCCJ1H+o6ILzyc1mDMgS6mlT+9Dfr2hjj
Dl9bg9pihR4EniuLP/6zHuR7PUwP6iH7KEyXds8eJgaxJmKqEER6/7UaTe6VOMPRgKAfQOZ+Fdou
CeurV9x37caZsLuw29FgwkL/2mS/aRORNaulS8ykJlnuu4DncT6+TtUxDLZi+4zHdRU6kt1LsLHK
ucVuLeUB8fndJUgUTw7yw29AC9m+nR2YjTXOOQ5DWZaZ1rxACz9YYXFIPmj/9Isz+piMPlgP5FFw
aHZj9cYgdxkUGUk96hOvl+FP+ZV3M9LtJ+SPqG6DVH6OK1BuTD5yXi85RYEZqlDn6QRAud2n0tYW
51CWChJZsQYiuMzpgxECNorqJn6EDmMXMKo0zGGKffJ+NmIRIGOQYKngTOMOaQS+O8uGc/krqrS9
SgFIvVTVgLCfovGuDBgr8JZRxi+PJDW5Wq+sa3KKrsQ5925Zk+F9iAbWCkPnZTUsdemsCJTyTFGz
96JQeax/oDhwz9SOJNcwXtSOXnj1REW7l8kj/k5oQBmZGKJRNTRv328pyM2GoYaiToi01gXfk1vQ
+R5aLdcWZoVuMRbY+ADJTq7dG58r4CDb+Dir5DOImtzeRPezaP3WgK/vI7cqi5MRj8E4glLGyuYg
wTCrQ5flyurpfSFrfm7Ta6NNrnWwZVQxuEiU+LOOCWzIux9siHQMUgwO4MbE7H5/T/QU3OekkcMV
9d1aLk9zYz3Nq9k4fZ65A6Yu3EbLD1CJd9t4us4hrio181cdmk1da4Jmqco/RdT+ZemzJ80q0Jyt
7nZVGkSFqTh2l3yHmKIn1daPbM2u8qSQAYVcrtFNcnN1PI3a4tjq8jAVKajDTdCx97MaOaU13lI1
uY3rGG31aqgdojVXvZJ8j60Cw88jZlvn/MlO7Ds1z46XPcpe4qWpIOIwUDMDxwnnUGg2JnM0dWUI
vjkQVzipfKPmwjr2ntvSQPkBzlo0rYAHeX8mQGqmDwaJKAZplQBa16D1Vh5emGMO0nUlegvuRbut
Nd4rZ/ivsrUqHCywkOYnrZIgkjI5S6Z6UCZwVon4UvNrQLdstRWnmB9IflDsOLi8taKfwW1tZU9L
hdtJw2rqnaYP8zR2LlvYy1e2C+X8sxlnOrJzm4ZR9LlOP03ZYaoCCtl4hNfLlnZAhEwF9O0Lcrc6
xeteXZoiDt8RpJOb0W+dePkNRIRgbfwsi17DfaZUpyGAKG7at/6kxG6a4M7IH6ZVyKG0e0KJghVC
rQmwLC5DSoeVMYzENYYE2Bhs7kX37aHzVABNpHsRmQk7gGcucmOMS41QprabnKDHTPXIHTHQMk72
fWxfr+soOIO7WZi2McXdvKzTe1XOjSqUCHqrKgUAtvRMOj4ocuvZ/RGynb4pRY9LHCrxU9LaV0Z/
iNNKcH5278LmZ3BX0h6boV9XYN2msbiLM/NTZxOBCbaS803VEFdB6srczHsfAybI1ZzWKA4XLUgb
xR3lA5lkwY3bxUVp5M0KO0ebrNYmarPGiYSUiCIkDemxbSER6jTlCS/jfHB1yWnbW2N5iMza0XPJ
UbOfi946VkE9SHV1TllNLq0/zxG9gWv3Ll/T/T0AHwaYQ/Ew40kYtHiQiGQbUdCkhzYjLplRcl7d
y0Z2T6+m6BbeETo0uzi/BllZyUQ7i4bdXKXOYq25i0FdFDvq+m5IdZE338vooen+X3Ock+tmmvZr
A30VPGvro33FJquxcXLwd+LL6GqgEobnqsHG3nmwdK7oQz0nSNGim/Ko+WDMuCtAL9G66ET/zccC
/4dhGJgBBpDn/VHS1EYidj/SsIbyq3Jla9eZKZJ52PWiGxvc5hHQCCRrLiPwDgrEUX4lUiCtj4aE
uW3ByM4u0FTbmOIixFRZhTJlaxSAdMiTnOyU3OhhfGhDUYa5m7RvLPED/QNJQf7VwRKrCPzpI2h3
B5FBA3apq6D74QJDleY0kwgEzmk3OJUUJsuxXo+xdR/pieBA7AfZjS3mRTfOBegNS4rHVgrYaBxg
h4hC3g9rvh08Nh8wHdLxw+WrvOsvIBmKeRpZljW+vAxsBemKSi1DCoQFcKwrJtXsXhM4zf0P9maG
b4PZ00omi510q7jPj3ow1UHkZe6YfVSD34GO7n6zjT0uFOjRskoD02uvAUb04rjzUlm+B3wDY1AL
yrOgurq8j7sucWOQiwoxKpdzmyxIVkjROXUPxGGNd3Ka+UtliSig9o3ZGIQCC5yp8HDg1G7AnqXA
ya8RenmDIxGMZIN6dvl+eVHstJ0FVPPNDhezpYWmKO7Az7fm4hR242rd58sW9o/fmwX2HTfnXa11
UNmZbRlO2vxkGCr0myowLlm6KC7uVhc0TI4B06Eq+hkKvosB+ABROdz6t8m3TgqulskGOTAEE6SH
HuVlsTLM7v5ZKNZomNUnZwB4Q7cTJUqQnetq7RuYpspWkRAa86lnn2hjgjt3PeQgC2PNk7AvVN+i
hVfOt512ZTZGGPUf6yVzWlN0m3eXZSOXM9DOA0qa+2itWbaj1KO0UEjKydKGmxm0nJfPxZ4JXcY/
DwA60ny+eqHFZdqZWVKHLcQSM+L1Ten9bxa4jVutOTObRkLSCwRgm0MFQPpx2cLeLd2ugYsbVm3S
pbdjPchJ5+jS02w/Yn7QWVqR79mt9WAyAJzFKptK5Asug6ozwe4RuTXYPcZ/KBCozoCasuJgFNPy
6gUQENkzQJJ+1QlAFbsVwo1tvuewVI1eUQBHwzEgwXpcD7QH7z9w1qf4ZPzdR/vvQgnn1otZUTsT
ypMhqa2HnAwPkNATnIs9j6RjDyFuahqmxad/qPTYQ2OAcsluFaea7tJOdWcqhErsHXAk6ODPxDtF
OYNS1+rcUTAtQVBgObJZqtWriQODIF4q1ns7XG/+sta5Ncr7895eO/R5SzzhmdRG4b9KVf0ewmBv
I7fGOC+hLxFEPQpQvCSRPzWDO9LYb1eRo9h9jm3NcPltF1f/0W3DbL/ta6f5yHRD1sqnDpj8TJee
yoOOoWerRs0atbq72BeNUezege1v4BLfEmCKoe2r13RUvwb2/5Y9GX5L/ob5Jd7hb2zxo5V5FqtG
tuDgpNcyyAXUGURTFqT5tECfnSQQPVFe2GQv2eOuXKJFcbqCTDeItLKF1rR5Y8+Z4sSdQa6H0mjd
Lm4gY1JlN2SR7zGSeBdVc+6CM3R0StkuPpbL5DeJ7rcS5KMU7Xpqs69x1t2rdFrxFu6deYKc2Uqf
usbyC9lenMtuWHDTXlLTTYphzm0fRYkpBanyI51qD01zQe4nssA5eklmSj22gmEMJZvcOO2Oia7M
AiO7KbShYtaVEA3wRo0LWP2QrEMxoN3PGhVsMjFzfx/IsEMmgILwxhq3psGW7SSy5ojRdCzgXNGg
sHRQHOqP4Ht1X8lGGzP8jY7art/YWGa7vfleYOVRCqueAOy6sT8OnzScb8z7z+RoQxUxPqhXGCRe
IiF0Y2dm+/2K2e/a2C0wslwWRUMRRJUgTZ1edcZj5zZh4SZhdLAes5/N0+gwlSlwH2VOUjo2mGf9
9hbCZCDTFLPA7J6rzU5w7rohg465P1bLqa9aSB0Lx/6FX5nz0aBynXprLFDIgb4Cm66jmqMUTuOt
LvqXiffL8snkrF8v38jdkiQIrImMeVTFOptR0OSmMhuaVyEx/hP8JAvBj/qGN0YIfu1JHPx2N/PN
Jv8CjcwSzKEpikgDzT4UGkquq9KL3u+7Rgy0vFjeh6DO7WdcGtrStzQJod8TrssD0ZLg8t6xcHbm
jtFVU1RLBRU9X+NUwK9qLDipodUECh3dpv8qZw/68Kk0r6YyF1jbvYsba5zPsXJjxpT/AuffBE1p
utJsu53aC3JIkRXO16RpaRAjwWNdgiDyAshP8rkWyd2yu3Jp3ziv0nWNLI0jvIrV5d/A/tB5sWW1
iD/V52Q0BEWVPWOoE6GdbKCpdsa3oKrr2tkdam4JznW51E4Zgeu60LB/liC67YaFjS0+HwCiWR5B
xYXCA/Jv62fnWkfp56uAz7AKveTec3NrjcsG+n6JVWWM0CzsQC6gUyi0OLLVG7dAnUCFBrIwti/P
Ks0CjUjRg9FVHy+f//2ttUH8gCRIPYP4z007reVCqzAD3EjJFUdSP9jKc2IKipl74HaFINZiTMyy
yJmCAN4Bk1I2NWsHye7c+1XugPfbT26LB/B44FXVQa7IoZObHRXDUb8ofgXAB8YuL6935268+xnc
udW7EfSewNuF0pz6lgyOyPq+F0qr7Pitd1a42FfXiRT1RpOELUJau3xbZ8GN2Dum7yyw77qJrpWm
p0WV4Fkl1Tft8VUhDi/F3m/VMPUTTxaAI/feBYoGk2hRANyMus97g3WmrVGpw2BuFbemUR+jNb7V
oeyZyvl3JSu+S4t6xKo/1CvBUIYNWi4MWwWRrIbWusSObip3zbh+WirzQJLoISbjN0Xp3IjJclz+
xnu7v/2pnJetMFGLh5JUh2uTPKo4dU6lJap32cjeQQIoA3hv0JggbnChyWoXFD8j1Ajq5kuS/oyU
T0UloGjauZsgDHgzwT3FJtqtY1GBFGGZO7/LG8mp8upzVyeTA3pMgSM4P1FAEmyVvbgPPNLMlo0J
Wfff9ADOn3icNe4b0bJsjK5n73VApMn1evUvXP43aGjZp3gXqzhbXDyc4zFPjAU0BI32ZUTDcJYy
NG4/SvbgRlpA5S9mTdFZDIc88ykUvgjY3HsMz/Yf2vTK0lqBCzo7ntzPYX+/ubpGWq+QyIUmXUpm
R4UKVy6ycN454kxw/geTUvYU1RZ04V4A6BQPaBCV3YhlyM+OKGeIc0PN0MrlrKAoITf/LLbu6P3g
Lglx4+SP0WycpbP7FuVGyXD7Y5DEN1rud6g6g2MlA6ItccupAJGE1EBkR/RiP+8hcZa5a6hpjRZl
GrQxk9gdQFRW+KrlzwfziYHo0uU3QHRnvoWzyNU/KtLHRQdR6kDLawmFLP1zPVsQo1taUaoouod8
ujPMeRYtNnQfX+H8/5ZafgfMf6439n5ZL79lc/B1fU1IG4HVzpToCKRqVQfSYMjXNkkyP0tBfb2M
HaRKiuEwNCMkI9Q2QeunBUGRbmjO0Fe3mdF9HKXJzwsbfKUrCeQOxZM+AejosnsXXNIXb7n5rXE3
m2a8dmm4lPeVXmJUufjTAMLtBueVBnOSjaXBgY7RnWxkZ6yAfisfLy9D+H05Z6OP09roNShfWIly
umU0GsWxderTb/jZMzAmtyLO6wzzAo2Rga2IxE48fMz1b3Wvumt7KrMTmh/OrAKtUT8IlniWQ3Nm
OR/UW2tGypy8wr5RA4tVZ8odFUgD2wUaEqANBrBNPFDGn+iX7G44CH4Ai4wX4gufCsiQBKkhWg2a
GwN4iuyKMjDeiKGHORSrLIsOJueNKkPvx2GEMW1uQNcx+pGoh3jOKMFtKOd+unVZJ8XC2WfILWiC
o2KUPUGqp3Lth+h6Br+6BxSCCwzeZDqNaMRT4Pxe6EQ2N6+KJEkvY6ZE2+WgS/SlBLOIveA5Isp2
+BEtklfmoALT+N8RLYwVo8j8myNa7C5fOCEvj6PNmtBjmq2CjW1rYXvErD94nqavA6TEVCfx8pB+
/99OpMr5lqVLKUlz3MT3Xl07iDMA0efiHAz6peliZpBNGOhwB7YlAi2pOvcvL0iQZvASbYmWSrJU
IoOzBkx9w+OX6U1SPOtijjVBrvhC/L/5Uu2UL7E+4XpJh3/V03MwNGgYvrW8HLDMo+yBVDkTSvmK
0gyVS3D6pQNVXomcjcOD/jZUX/TlOE9SK7JkyBVCw9iHoJt1UuVGFfG6Ce8Z50sMIA/UEtpi2M/y
yAD6r3k+U0z6i3HB946L751mq2k2lj2lIahcngy1Gv1qBXlvl5vPkZWp4eVDKYqtfPdUsucZnFgd
6JtC7fR+5Pd/TUKJ+v7RoPVaUeoWWmKTazrJIS9v+sMLFYEWLD2be3fVTPD8PK9mc9vJeRFpjls1
KcCw/9pQ7ZyhDszaU0oH2a8Pjr5/it7VBy/NvD9HpHG2Obcyd1UZT2svId1vjz3QJUEWapi88BfP
wkSXVoqCuMBFE3ZbNhe/AQIayD60tV5dZu6Bwfr+DxjH2Ae7EBIIl7VQox5Bx0chNIc6Y0PxjrGO
RgwCGDWogiES76ggTeJBpnJNmjHBeEg4fqme1RMJyAHagiFYBz902FxwjnrJPcPEjQOICf/Hq8L5
GhDGm9PUv6Sh5fHPOrqCBIlwHkeW1TXDtazCuP2iDD+JCLgv+Pc1bii0aetGtViEoHrlxLbqTjFx
L2+XINzxpDn2qragmmqiYOziQ5lYyJzX7NZMpDtMPYu8mCDi8X1QCfqLs5my7BVkJ6unPKrfXtlO
/hPxpkALEPHEHSRRbNA4/yJTtaAdMVjE+3PU6f/HW0PgRQVFLDRRuPrWlHZlWmH6/7ziJKzq70fW
N1OcszbMCGKjFnIiEG45RM68Sfmc2kKZxX2X9WaG27//x9qVNLmNM8tfxAguAElcuUpqyXa7vV8Y
42W47zt//Uu0Z9wymiPY/t4c5tIRLgEsJAq1ZLYam+ApiCrXe0wBYQr1n/G+zHY3v/Tk9+t/fLEn
iwIql3bSl73dK0FevVAKyGnMmHq13qs2BIEj7RL11LGGoFNDmq2glXpz+1g8z0E/XgpP5gWMJhOI
Heol4SXl2dfOa+tAPaQ5RCD8nnwFSa45MFwbAyYMJGJO1joF9WRQtn/8n36DgNuGrpip3eI3JJAA
sHL0ojbRnEoAYB+rn4wIsaCptdNMEh4LHjnlErTqcAjBsyk5+/s482RGQGV7M4ayydEdrdUR2rDv
tXl00jlce9m4mmzTBEzWlg49dXrFK5LUa5ovVS2TWpEcOXG4KSaxrqcLru8y+tDOD/BCIpMrkJkQ
AGTaqlIDz6ISmNYHWwHN0eIn64fbLv689fBnFxelKkHaG81Ryl+/Fz6yayyvMrSsRz06CCB5jwFe
qHJG3xYMbkinJ563EQi2BTzRNwbhyhE3ATuoiDI5ccnrN99br7i+qeyh/5wYVLAnoEmaKPWsZkjc
zG79bsHCsnAI0tdNwLti0nN9jI7puT2TIEf2RtpkJvFJSwCTfo6pgtkjMNO50beVtwz2byq0bFB/
Wn2QSaUX/SAzKnMhATxqUtRL3mL0YVFjR7de6fZlIPcSF5JcC+IUjLL2SllG6DBTw+qoUfShJIF+
HDCU5vOxm1+g79mPZX/giCh5CfbRLC85tfWIQRXdRZGez5ljwNCbJ1fOKy3bRQFNxi2tlIXiJs+h
WJ6zc4GhVHuTsHI+l/j72TvFmRi00xkZ0zAToxfVoRtXH9PhgZYjtWn3w0eiTSFK9Imjputpi/PO
7Vj8XsM8shLPzqKOXqnpr6I+DyN9ejkkW7gRkMZp5ux0Svlx0/STpiWbs4zaZ9qlh6xCCvi2I0i2
SazY1tFsrZWNgh6xH5I8qJdgSv5HXxNFM4siqSGqgi9vAq4UUJc/hiAxqAEf+QXkOs/70eoPV7MF
jKJJuRZJCoOqesqX2I/0MVS705R+UlP/9v7JIkZbwCdds/Ok1PLv4cZy5loVE8RG1rOc+09qi3/M
q+cnTdDflU0goP45Y/crWRIJ8Il65+kKtut24N/MXt3Vfr1EX29vnMyAEL0sU4o2IBU5H7XOnZk+
lLmsS0fm2kLgstJ16GeU5cDf/zFdL7Z9odPr24uQOZoAMlE8QOJsKbFL1kNaftmiD31/qexQySWV
TUkQJkqylhuO6KCr6ENl4MGul9mbbMY8Uqr1Ac3ykqSOJLJkQhCz5kpMShaVoa6eFKs/QkXRTelh
HFJnrGsn1r6QVjZTI/laTHgOQSUoH1aeaKzZBKEp8I/0YR1JtlH2NmECMszLvznvcnXRUuA9aoOB
wZAXfyzzvZwSRLYsAR6mVs1wlAAPvWY7bRK5hfJuAXnvbT/8j7zwD8RjAjL0zCxnGnXohi48Lhah
vcn9BLN+EAHffPvujwveTxaFKAUpVMuOY8Sgatgczc3lJXYG4Esx9QfhhNiTKptIDpvImYF+cjMl
OjyEU/ZyoYjvjKss0A4/su5Ic8pjXtnhE4CElk0y2QV6MaySOVCuezmYzB/t0ke36GfJh+RH63nG
72lbBURZkpz0ugHc/X2Iv32doD1JSFLp5jxYG0FzO1f6ID0YQraDfS6PbRkQ6TPy9qOFN0P9fHmx
dc2gV4qVrZhLdTY0Zea5FrJac7StC/J48vMaUxVj524lKZxlyA59N4WNlh+2JPLppvrMhP4TTQ6S
PefQ8p97jl8mQE9uTVRh2z97TkFiuTj/lvl+IT1y8wvDmgBBWdIX+mKh8faRL+77YP3GC8G/NFgv
W5uAP0aV6wxz299Dhu3IZ4++56t/JWi4CXZYmoBCYCNoe5sHekb9cR1qnyHBqsmaim9jHawIyFMa
qPyWI6qIgzf7vYZSaRakYV29XAPNhxRW+vL3lfOuw3yYFIIVgh47ZeYB5Z8kIW9GRjAmwE0S523W
TswK8ujDEBPfNNbj/+jxAsqsbWwvFk9zDtjE1a+8BbU3fwshS+7FcyBtfpB4odhAlKG6l9aTloW6
2ZY4+yk92avtMiO/B8nEuW0hOT0bmNEc0aPTjwb49SFZ4RrVbxOi/PwhHyHxKoLOdfBijwVyZrH5
gnSt02mytLwMVR9DkCsTTZxHVckDGe4rv1fFuHkjMohV/Qypiw6BxbRAas6oLlu1eWu+OrTq3MIE
5Z/WSh67ktP9mBm6XthEBiMmLfauBrM6WV7nWeZvWyLpupC4/+NM+ZWZqqyytVehj9QYppOhh3/d
Vve2/8tMCAiiakobWXQAIVwJZrL1rFSygIyf0RtXitjtk8z90q0aoqO4Ns51FZ+LGrSPRPHaHOOD
jQXVl8m/vSjZ5xFgIyPWmpaREQWV/m62XrXZGRTwt03cDITgbwJsgPJuKxUOG315YnGFVOPq9Oy9
MstuZMkdKbb3mArTYsZ5sglm++rc9tqoC7b105AmyIxQ1yR37ao7WfNCGSW8zBLfEHt+IqPhqqy4
ngdwPKT02zhKNYMlaCg2+rBixExwDoTgjbdPLQG8rUj+ALn95GEYVv8ZJFQzbYyqA0ioYO9xoSNy
+YfKpz7av8C3K8M/nW/w1fltZjPuVJ4y/YMIVraTQsCRjG22FTMc8jvWtpgR+R7fcAJyGXu7zDME
1Eh0kmy2AvxjVQbqJXZu50qCfdKPJQQaZbLlhd09bt53UvDvHWcx6OjluXXJ9fE4nHn1pbZiaVDF
4c988FVB87SNWrdZj130t45ZjNvQIQFEkS0hbtKoSA1kSmZ7PK7NGETZiMrIBGUO82jqTdDqxv/0
2Geq2OkzD3U/rOQx9v39zZSFpWKjz6qxLF1VnLMB4h/udJ5e8uFKdJf2vh6AmEEqjiA7aWK7T9SM
dTy2wJHHl0R74ucaPNq/SLorOWsiVV/ZgjkL8yz8JfGkmKO5GMv9lWqB5AYwBBSZzGIhuo6TPbUe
OX1/JY2cIxzyxgdp49R+U/I/r254ioAjpTURqNKj5MJrxstRO4A9Bhkh/U5WTJVgiNjQ05eaVWaE
KWjafw8urQ9ZSiX3l9QPBQjBOFPblBYgxLysYLiwpsdsu3HhbFaoDcqz7ZKowBACD2uwlwIsP7is
y8Hb6CHWTXeOH/S4lmCIDB3Frp0VCvVpE6MWOHgWc2iQot0Szdv0HoPMfhOqvy12/fNrQeziGZa1
LjQF4jVz1BkeG1VfM4dAjYvNu42OspWJzTx9M1VNliHqKI5l6vK29Ny1irBAFzU5r4deKsDGb/0b
AarY0IOuvXboDHSWtSt6WNODrqOgCmLWyUPtwkMaTU4gJ/ETsZPHaKxitBaeCk1yt7XOnW050A6G
craMTuZ2Dwi0XQT0SK0xXmeMnofKYfAyxIuhFbQoxYFIYA3QB4K6dTCC39p8BJMZ4CyDFEk0Lqpi
Dbpi0J4Bv/TuS6sXntY+lJWsufR2cRzrFEISTVOjAdTWcbhhaIIkiku2AkqTx0k7DcPizGqIl0AR
Lw4zwyFP0L17aLvPivUeZ9ZR7MwlFOyHuTN2vsShJfhNBBQaC8qWtQDQPdJHfo85gd+/FnPuf2/M
JRoQ1oEctZgartXGAssTDmpX4rEIEUOAnTV+rrJtvRuHpPAjzYIedROBsZp6jM33evWlVVPItkfo
W53Wd9pmoUV3aKDHmam1NyBqdjJdfdUu7O2mtRIk2428wOIJQnIKEmixEQV6JZDjqRU83EG1ZaPC
lvaoCZf1AezFQQQy1dtfQ2aOf6yrQK+28aQmBKFJynq370unr4I6Pi9j6mr04bat/fvnam08jrgy
Rrp8aNYVUcnWPiJLMv82skhtCm+cKh0XVaO48/5pQnYH84IZgMnLj1xjTz1s48fby9y9yK88Trj0
8sYesj6nYAPMasfYBujl/tGdcGVCeG2XoDtXmg3h658kHXfx6ocxS6wF9GmFUW0VTXvVxAYnx5Cr
WabQ3a5MGTLsxlpXlgRnHM3KmkxMngZlETlM+1wuLxf9VdoawRS/GNbWN2f0kkrpc29/MJC2/eyW
YzfXbIlHkGG2hZP3kGXLZB9s941ztTLBC7VRNQujRjv6eOJNssuDYfj/UooGXLS9WZ+kzGUth/sh
xJV1vgFX567q8pJOCrgWOScFmuHbUDVeYCDS40nxcX4n68zaf35cGeQudWVwmtWiHE0w5fx+onN/
VvnKlnDRFRD6jhkFBx2Yn4/1KTryuShywLSee/tc/weU/HuVWGKqfxsWdSYWDrb2kjerbMM/4TNv
VgHjury6uN9Rd7U2AUrInG5DpXcxghVy0sEJpHkYMUcwBkWGFhpMiZ+8lSxy93a+MilAS6Eye9sy
7ivMicIRipXa6x6d/Vwc8Y+ePE+2xNx/1c99WSjQPi0nMDa1s2MSGbGf5Gw/euqVJxKoIhVF3oNn
Ru8ubDaP9aZ8vb1lEnx8PH1XJpIV1WcICoDRGQm79TLiTWDIkj8cH57F5Fc7JeBHX+WLrg09l2vg
3IRglcnflWHrrcud4ZZeDMT8cHtV+4HBD2cXU/pGtEDKzGxBRGxOjpUVfk4HX1neYkrXyWWtsbKv
JOBFyia7bKMMJ0spwJs7DAfN1GTKyRIMfhxXuvpOhhXVKB/hHmN6Nnvm0H/U88xrY/CZldmRZMUx
6XPZceJ3x60Px7f5yqhZR6WZJXi9cSTkLHE8Cfmr8r6PCdtb1gS8yMcomfKliDEnuvqK038qW6cs
Hf1d/4nP4JqNM4G0TUU/i1t+BMOKv76PVGd+n7+/7TyyG0csB9gEL1Z9BFHVnwQosutGrAmoq6l2
NqfF+k4G8p1FkydG5Y83ybEQawBMSRik93DYjegvxS5cTcUEQz6EQ/uVSiU0Jc4jVgNqrV2GosOF
A/qW0lN9rh88mHiGK2EHSjNpGlv22cSCgJVk7dKPiCuLY3wYFHc6mOfF7Y8ggEMmT6P/440qFgT0
sVw1asBfe8gvzS82TJRFB34+HrPa0rka2Q0uzgFjzp4YqYG4JM8eVgyn40D6ip9lD5xAsTvJbziZ
uwjBCeaTQEmmIu4zNvNUok1lan1IVWTVq84Ibp85mSn+9yuksazNKKaMIi1Kk8ormH5uq+RFr9Rx
sKk5PeQztEZum5T6i4A3iPFasF3/4THnkccNcBPrBLmaNRO4zZC5oZNvr9OnxkjeW60WNvrqJ7ny
Ws+XF40m6wuQOY1YK9A1ddGWAaSM2dHgUkmnxDM4UzmeQBgVMjP3j6pJT5e9WC7oTEtBlz86Ojez
DRK6uIkmjWUl0CIWCNSFbMRqFzxIrAcuAPBI0mu+4WdvPcrPgcxTxBJBEiedUTY0C80LD2CMQ/6W
OMpFCQcAC5MUo2UXglgiADHDWMU8JOtPXGT23wvB/AX+AknoItYHkrTOuqwDpFjIG66aW7ez7JTt
h+Q/UkKiVpeyTQUpMsyJXyXMHvlB7IM8Zf8fe/dkTYCseU3JSGqkJ7kkXqlfKgi/FnfGqewvv9C3
zgPX54f6yZqAWhFVO6anJkrCOligGiX91Nrpw0hHsL5p76ZWP1XdWrt9gb7RKv4MwQw/Ts1XY919
lmAZX9etXyJg2bSVlZWY6Mvgj2SYwZRUYCVe5UFZyDey92oQuzmGz86yV9D+pMhTWkzUCCqivJlM
i3Nf2JCpUNinrlxbt+C0pYZ6RMb6zKLU3WLyOiL232M8H4qVTxmRczsZftKlrzJSXCazCeaxcLuR
hFQlHlkUR2Fq5Okr3m6T6XYZ6Z2EqtS5vXP7758fn9DiJ+Tq4ikK1dBMFRnLcf1IrLfxEtREUrna
P2RPJoT3Qdlma8X4gJClYS5z/La0kstz/23wZEB0+mrVNy0fq7C27szMPGaR4kyQ5KqI1xMDo1aS
HKFszwS3h7zibDZ6Cb0xdXENdp9jVHOVTYFKPFocq4pXkFbEGvgXenpn9iDHbCunix7yTpMhlMyS
kDRI1cyqK9ZgZv4IrXeveJnem0eldLoDHzwFv4RnHZXZVd7c9rz9kOfHVxNHrNplKducwS3q+A0k
lVzFyhwLxF9qqTpKkUv8fJ/P4umcigNRGNiNSqbwnjrQSniqGXBmI0V1+ZsqdnWncpnXjGf98GdN
kleW+W1+dcRGs86UjXMaKSiw54cYXOMjZF85ICnybnoJJoszUiXNi3Ko8ArIjkg1OC07/+AKQZor
85mXL5IbW3IexFEpZTaLlAxJFRoLc0h8QD+/k49/1PVxtY0CjBQtLTeDAKk4KQhXc3oiBelOv0AK
IluVgCrIY0APkjfFJSAva/Wz3nXOpga3D4EEG20BSvSYLSRp2yhI+4q5dQ8N2T7/cNuG5Hzbwt2Y
FVbfjm1chVm3hJFJnWxOwZqnOzGUnG6bki1HgJJiXVUaq6CpMFoVw5GjS6I5vG1CAvbixJSlowcT
pa4q7FIwmFQnxhSn1P6uoXaU42Fmy4gWJDAlzkz1S6TGkIkow3rtAq2KXB0PmM1+RazZ7W0JJu6z
JD45uTgtBRYaDInacLp/+TggAE+d71nDvglKlzg6cJmT5lu/0PLxH8+lH6AszlHlRVqb7ThVYWUu
J6MfvpUZAhZlmT4MoPl2kPF9p2Q9GO7ofE7i9S5lmT9q9P3EFMklK9t37mpXqLlkrY2xfkzgamvv
WH18ju2T3h6VJrCt4tVtn/qPVP3TsgVsmRoFmTcNHXNcz6p83Tyk3/oZTQXT35yJunFHEOTImlD4
WbgRsjIBX2xz6XKF4WFAq0upn3vzPZ51TrWFjzX8OozGr5JV8ovmlkUBbJA9GftxRaTegVbYtpfe
iQaI8STtYPhRDj28dTnGc/JtG9sc+vJ9GOUQSuhTKhlDlKAEEwCppvHYqzkGOGNLhRqaGtRb8Vay
Vsmzi4lIRMxZmaMEcg+TcYzNTvFyS3u70Bp8IYu6el0Ut66VscsWq2dDKV6lxKgkMcftG0QTa69W
2fbGRsEZkaeHGZlcthyKrJAY+Y/H+b++q4nzV/HWmCvtYQUElCv6gBkoKIGMGnrq/piC8gdCaWK9
FcXxKi5MNQuLojmoSfmgl50EBW9fWJo4SaU0wwpqElxYRTe/Iyq6WeLKo+y9tkYSYnPp5gkoo5pt
ROoSUWHvd0dQFxQepiuXD72nuZWPB4Um/Vy3HRNKkQKuWXHRZw3C3i6ojpHim24dVnih69Qf5Nqe
t6NBTZyp6hSjifICTRsR+oLuyOl7w84WokPmF9tJ99sAntxRABl1jUc8x9BNHbFXtnG/NWiCgWyb
Tt4n1deuBenv+5nKdvU2omjiaFU/mjGEwXAG2tZydONhLibJMZP5pIAnDFrWnAAfjG3ly2VIDuX6
CnQEnhl13m3kkixFLKtqNM83o4J/VB8mUE5OeSF77+16IBeph1IaCOZFwCiGjJUDQymN5+15VUt7
oZ1+LWe/e8ddmeI30tUlrkECtkyaGaam3MdosZezb3zXDN3RMX8B6gvFbmXr2/X5K6P871dGjSKL
CjL8VFBaA7CfmIfD6sj6AXfDlCtjAoAkQxNNEy/alQyCaQW7rCWm6WPdOKjD+ndOpRHirn9cGRTw
g9JS1xJ0TUB2jtckM297pCr86POGqD8cjrgyJ0QpZBxHVq9o7kxIuzha/dVCLVtytvbf5ldGBMzo
22xQhpkghVi46mk4N0H6aTpAO2k48cd55qDR5Y2cTfkxT/4sILqyKwQixtD9015GWB6kiuGscXtY
suVA7PqkEOrZKnSrrM0DSYu39N39NKDHLrXfKJj0Sqr+vreXYO3bFwPofFZmnro5zx2iztAnNU6N
bh23FZPzWvrRLtfEY3WUBFY1xc7ap6UzqdrfjdWUd328qrJDsItXV0sT8GqaR60gKtwE5HBBwb5U
QRmqx/q4TiekGTe09+tOgwAolLEcSfxTxK++2Zilb9BAjqzWGazAnGUp9f1C+dPaxLYQVjeGSod/
JzIuRlBkDjsaD83ROiQBc+0HDV7DZzQoiNMgiZx6D7Jzv/9SuvoRArRNJg56YaD9hYQGuIgexaUH
x6heISXociZNlkheKbvh5JVFAdcoTr1WjKMSUIjfmu23Vf/KGtkQ2+7z+sqIgGcRjebEnjFtCKWK
zul65LU3CKZp89mOq9fq1pwLUEndvvIkvipOhg5VBPGwBvkjCNX5UXuGhuFx2xxTk119sh0UwMxe
sxETy6ib2ePbzr5k6+up+nJ7LZL7QBwQnUaVphln1UOcMKmpo5jEbZfjBM3O+PflVfkcw9XHEvAr
b8yhiSkeUn13VujbKn+oLFmELIkWxGaQuq3azlY08LSZGNj5Hj9OJh4XxeFPK41PKxKbQaxIyey+
4m0+YIzmHHTf5+QM91fYyyXfSmwHsdvaiDIFdYN19RlI2bPpsBR3ip140RjcdotdVGToYteoyhDe
8F2+ikl0ozeY2vE43KydvHw1ztL5dA444mVGVAJ2U2JokA4SAoNWG6FWVMYJirTju/zQXiw/Ptpf
UD4CuR493l7P3kkiGqHMMjBdRcVyfqys+IiGycOeu607Qy9d2jb3XEMS3o3lGETTiQ0WE2HPhjTv
IP/J6rBRlUuuv43p8pYmmDVoI7/IM5dtNQSFQanWpqcRMw+pZp6SZTgl0QCJS/VYpF+bXn8RmZi0
UTAjZb6dpzKg7fhG7fSDUZI7olR3LCFHPlPP1axu79FuMZYQSnUNbw9IpQsLyLIpTcsYza2c0ALT
Z85yt75sj/ZdFZaS7PgebBNmqaZq6cQyRH7bwiCoFylpHZrVu4ayN532vjZgcFPe9jRx5lI2CLLn
AFRVCTNNZlNLdIDZ5plCvUnDtH/dxC9I9HXb3v7B/lGIxUH2D5ztRCydo6QA4RUrw/u4jt1mjO7a
EZfrpni4/g81NdxlKi65qnlG19wrdPVv29+7lqhh61yyUbXw389nNivKGB8XIl8amoVpxfwlTVN3
JvXbtNa827Z2ExHwFNUwIQIPhxfitQ1cc01PNTsoZgjODEZ2ZyF5xabovt/KQ5RoCODG9fW4tfdD
EX0zavtkdLbsZ+y5EaU2U8FwZFj4sD8vOTZNyGDNE6I2LamdaZ08CFcMnhE1lpMki5dXQ+GMtoz6
ZW+nQXFnqxaFUDhkTH82u+RM0+lsAR1j+moszA+6Pr3LOkz0qGAMur3Te0h8bUuI27ZpyYmtG0k4
0uivsplWp6Hrt9s29r+mSaF4rqsasUS4R9ooLTbNTsLlQxQmbuvmF95ytLzjQXd/uG1td1qMWozq
BHeLrYlJ+1FL42WjBSaUH/uLNSfA3Iq1nutwnRAEc/JYNCBq7jR6G3EeskshG5HgfiHePde/QIga
iZaiSGJN+IDdu5y8tqNQWinT9j7ctQ3BN+cWd4GuZDxVh/cVuvdrcFp9Az8jmNBKDxwzWnySRvl7
lyoFBEAcFuBKRVwty1mb5n60H6N8dhcdMS7t9J4e2OhGKlyo1krcc991riwK/pnpBTMsO+Oy8r/f
c7y7p1fGhCfFmsZT2YI0JdDb16oaUCobiNs3YEI5EsOakPIVYI2mW1Wjjd8KwF/vN2T6Ztnzu9vu
LzEhdvhlCrXz2RxsNMM1To6RPjZKGvjpHj4BFW0Dpxn/E8cQtwo3AJRDrWBe7f7UJ7XtJSq52MgM
tImZQCxwONi2AjVrXFCdOl4ai73r6uJrO6ArFtM0ftllTgLC2Moo7rOhfNWXqMMuLdh5B7PG5bJ0
7kRN26G0m71sRBUzn9ipsVM/iZfTPBcva6tqnBKdOo4x10GuQyuV6OARxhPNgwLV59is/56N/OWa
5Jdyti5dPXnzOn6h6nKPVUH5W2t9I+FMd5txon2E6dmSzgHbmtd9PVym5a+m1yZXyYf3Srl80WMI
6t3+UrtvZsoM3bQY0zVTvNCzuBvIrCygjjfXN7M9W36v0gVkTePHxugg4mfn5y6PX2aFMgdVOX4l
XfUh6QdM4vXZ4kt+ze7Zvvo1/KtfxeRNNaEBtiPf1WlARgdZEyPkpdVf6ct4nCl/BpFX1oRogq2z
PpMVLMLrRD8gDLgkU+PTRn+RV/2FFipxo23z4i75qy6ItypG5qRpdSjA31cksQ/B7QMx2DlNQDxP
IbQ6ZF6RFAfFQItOPfhtPoel3TaOmtmn0oYYd7OBbliJKjct88irqV25azMpDiO9Xxkg4kzsCcNr
tgr/nXXqWsvqmaBONzZmOnkmY4Hfxe/ri1fAmrIh1sIiXPLj+o9OObImmsMTNvUGnXLOZilLRu3F
M9c2OXZcfWJWrPaAUTArqNf1gP4Rxe/IDGXlTU3cJqr8trcCfBTJ9b8HFybIJhDNaIZpiS2BcT7F
eoeoNqB5Egxj49ZN74NED7PLsaT1Zu8Ja2rAVstGShHtfz8v0LTxz1JDtVElXxyagAq7eJg0dlhK
xbGz4PaJ2UNa00ARybBUYkC5+mdjmEFUjanF8R1JAXaGsRmdJpVS5fB/RTwo11aEb7aZRqKyCseS
c3YQF7xxM2Z+QWDAZ36b0y/M/O5OIV6bFHZxMfJ+VfEdwSutb85E869KOr1C7vZdCxR30qSHmoRW
KI6ZREgsmpF3e2N3HeZqYwUkysxhaQcTzfEQ4fUx0O2N9Tt1617Y6/JHnxA3MaScbRR/hEhbGSdV
6TMTD1CccaVym7lxb69lN4AxjScTQgDTlKVCF7AYB7S5747RO5RUg9Rt2IMeNKcmlHI48p/83F+e
7AleiTNIk7Ve7SDeyF9xCfBSVKipqzTxwfEFfmNwHpWQmd624XNOqtM2lVKaj32fffoNgs82RW0X
OcG8HXuYzu0LDRT4zXuMIx/zr0MYv5SFpbuwdrXFgr/WYAesqbVZQUSX13ZfHE0z/bp2tqMow8fW
3EA1sEpioN27+/qzCj6qdZlFWvA0/EM/8w/Zu3H5ZbJ3vojn39ViBkV+CQgnhI61XVpYJHRm9Dqb
nAJE806l2GGly+tPe5EAQO1fU5TXtK+uiWXSrUivwZXJIaea3CZIgurAV0ZxTALpSDf/6TeWRoVT
WFQNWCJsYgWL5ox/r275griEQGLzCKInjw9QDa3b187qcSEf6fiIZGepcEIZwlk7GrDc1syj+xV+
6xTrVGFMjR1m2m6fDKtMAyNeUj+Om96BdFfp0M4qPGQNUM43ZnyT9n6KZdQIuzgI8XZLM3Vq22Ly
HDHx3E5jZgWM5g7tNW+YN3+pqW8uXyQotYsaV6b4Ebv65CU0vum04Y7+/5k6vApCxKQK3Vg9JvA+
EPXFp6ZfDlpT/h311ufFKL18TiQAvBsSPCVTRIb/KDGLDKOyiD50kx0wNOdudY7ZhwwZAHVJ7up8
e317M3fjgiuLQmirdQs4OiJAg9VcEtDTaMXX2wb2wefKgvC1qhIDSLOGLWy83KmOK6SMBwdME8fY
rU6pdNRQtiABeuwh6k1FRZOcnn1L7A+1bMP2/fwp3yXgTTehlzlOee2wfKiX+0W9n8ZPeSfJCT87
5sicIwuvWxTySrYh+l2zRl2hxXMatuWd0r1pithpivD2l3mGZIIN4VYg6PCgI0EdgITxgU+4zgEf
b5WluJ47gEGoQTU8Hg1iQ+hL+CJ5ZUasXsh3NQ7iVl4J0XBgpRJun3KI6PYy6oGdzUO2R7d0FDgY
OO8Fnx6TImuNMkU1JbUcxYLUsTk4BYgUb+/f82gJCzN1k1jIcCKB9+yWm3CZg46sDYvjdES5q3Uw
VnKefM1Hde1tPjgSe8/as7g9ouoaNlOleIX/jHsEQXs/aRpIKRLVacDUpUFIrW2H42j4VvJCQy27
f0EKSfSwu5uwpxuoT6BnkP/9Cm35CEQ0o+st3Mo3mLi7K1UwwhCJkcd/5adrla/tyorgjAXNoxZ8
Ue0jzwKXrl7SAFIJ4YoByfKiNsjA8nYSDKM9gCuJUwqpUGCu30PLWvbwfIYg/KfYGiGmbZimIept
Lulok8GkcYhv4OTxuTHf3v6QMgMCIi6dra+RyQ+etrgkeWFaEsx9hlFYAdh0VDinxUwqEp2Rek17
9Ma2oQZajxLsDumWOFN0GPJM4pN7S7m2JHy2WDNTJck36GIzKMPVSuqCW0TWxi8zIpznTDFsa1is
OOwQHmOw426ZG8k6ds/y9ULEb1IspVGnOFsduNd1v/BqN3eNe4zJhsxbJcgrtSZAIluyqaIU9d7s
mB6M7TwdSArZLRKYE0j+QG4wStq2H8Mv8XxdrU8Mk/W+bem0YH29H4XVeODNsvYZ6nT+anjKu8Jh
YRvwCSOaere9fQ8/ri0LqDVvKm0HbnnTE/DbnZr8gck0fyQOL0bFo2YWvdVvqDYiN7a2igMkCXQb
Pc758fZqZJ+O8ufkFRxuWVJDz3ltQ+pM3uYlrvYeAseOFVZ+91ZWqpd4PuV/vzJWpHbNSLHFYAMe
nXYowT/528H0z1hBBXivFvBcJDo+z+xqAS90R8f1JQu3C7qgDrf3bifguIalx1T91Wq2xOwKO11R
2oq7T3aVewR1+5K0zsgqX2vrL6v+Kl5k7DP7vkEJs01qEGT1ft7DEg0DJUPtNSTldlb73K+0TnFW
i+EYDNIS0L6328xA1duCXK3g7a3Zz1kJ2AWOaIH5l/pJP6mYvXFLlz8Pq+jB8NfDJIMvmVX95zUa
bF61XMtRs0R79sh5JJvN0RdpV8S+Pz6tTthLO+1q6CbZcchHte136YHLBbblxwVlSvuuASFDxl7f
dprd8NFSn2wKZ2Bera7NSsZtxofYQrNe7Vrr5xTKsZ2zhMgp4g182yYH++dg+WRSOBNkKOukq/U4
jOZPW9G9ovmFDIctH5Byf52SVoIpu+Y0HZlZE53uphhHkinhssNZEmpJmGBqIdEIMtzzB6aOD+q4
eOrK3NsL3LsOTDS2oKWJauhesoQPiSENg6UM7wtekJ2+Rn9xUhaduYUX+/HgEWfxWXFsIBkl63Z5
3lmDo3FtWvieXZFNCWqv/CZavOXYu9HRuEB75G4+aJKNfZ4cFmwJHzLu1mm2NkRadXyvrKsTF5ic
NDEc500D8ZItQrjysje827v7yKkh+M9PSxSiInNrUOqJiybctuVkz3puOVNR6l7D+vyug566M7Di
M+LAI3wbgytNfKlT82tqr7kLwaUkjOL6vBXtCQJXiIXHMsz1yXCqwnaXdkLBCAtAWbO6oGuIuEi9
KEeV6bljVulBTWfF1yNyGrRyc9j/kXZdy3XjSvCLWEUw85XhJGXJliW/sNZBjGAG09ffhry7oiDu
ge/us6o0B+BgMJjp6V6WYbfQwT0WhWEEEY0ezq91+3MC4OPY+KymI77uesWq1RwzHK8Bb31/oKAq
uT9ewaQf9vXNlohPHhsytzlG0JA21RSMzM1e8avSb2MPDLseMEWIBk7rT7IslyeYH+zi7nABKdLV
D1dIOlIyTgRrLB0IXEQHRp5sY/BGxPGE7CQbuhENAJjCm18zCVBhppDtYkSTNQw1ul+ZGnRtnWC8
ba6sZ+vIRSy1IA/cY8TJb6TXyObHXNvmv211Q0+6DbJiE/lGDaJToObz4zi5RzMBw+MSvdhG5/hp
CzUwddZ2ptFcx3kvq8dvXGV4tkAoEY8vPOHFPnOSD3hTZ0Wyn/MfqjV7EEzJy0kS4LeyuHdWhBPa
67VaVBouFWPfHuerCrdzgQdmeY/OrRRwuXFrvjMmfNHOoI7jsAHZaYKxVEAN+lpySco2TfhukH5e
yiwfMXi6aEGW7XTd8dzu83nP3EjfOMDNdkGObLi6mEhp2RQDaKfCOWJMMlOUvSnmmLM7xQLLO+rv
/ZUmU3LdNIk+LKi6NA0wFP73lT9SA+SATtogdwNQXz8MB31v7Nq9Lbkntj4QCkamayKIGcAKvTfj
UqUDETqeD2YZXbBmyTxgh37+/7u3tiF4XGI3QwSlBjyDSm03txD3tdUJXRFjZ2jFTm2ThyRSS29g
svoN/8di8LKIa/BmtvFxZEzrVWZNNjLSLA5Ncp/MDzN5ofO/KLpZazPa+z20l8puagfekZhtqECw
kCuGysZHNs/t2oqQt3QpsEh1Ayv8Get2Qbd3good9T0ouw/ZKaklPr8V+df2hGQly9U5UQscLK2v
g4wAc0HwLhrHfV6pPmO27JnOf/+5jyV4YtpYkYoiW/IKO+ZAOb194LyDS9jVHq8MNDL5VZl7iH4J
kmecCoR8YsaeXd0ZYD4fdT2wM8k0Av/p55YmREEoecR0TPDQnNWTY9926b6YJdu3FS7WX0sIg0U9
T8TuGQ8X0yWvaC+n3wkXspUIUaksYiMbOx1ZJdlnyxSWGvX0fDidDxjbQenvcysmO6iWpg4U+vAq
MGjAapC2Of9/k2F9ZF+zgVV0TaiSD5SnNRQEk9mw8CkKaNX910P7eqhXduwoW5DtwKm7EG9iKEN2
Suxh4H0HJgzUcQ+RKjm1Ej8Qb6rKcRqjKBBrMVz/GENKoTsRdY9L39PZwcqaCzOROLfMohAn9DwF
9KOemr09jycjUe+q6EaNnq1yCNP8ueuugdQ8nPcPiReKk1d5rw5VFcELRyX21b4ERQHzKv3fvPnf
eYkQIOx4YBBGw2NYPble4msM72/Ff30k/pVzW7nkIL9+oTPBQuwmuxTMbJHSN6+FBiPMT1EQfWoh
2tTv7dvySkb8+HFeBQ9F3PyqowM7D7YH8UiPRFtsN0n2pq6/zHGGEqye/4RyReZpmlKAhwxS2wOa
2c3kFwlKV8pMUt/GiJeHyVDPVUolqEC1Ehg2vng0ByWGp8O8MI+5PZWYaFHvxi677al7k7EJw5Vq
1Hp6ml700IgOCyuR4TU3L663BYnRYwIvdt1rCOuxcZGmtwB9+a3O/Lb7aiRMAmTbfDasdk8MJEM0
lflMEdp58fx1WOawXJun36khbkbF1bqENAMaOei5pVhXq4K9Jt8lbPHPnyvZzgkpRp2Pdq1UCB5R
rUNXKPs5L45fFdre1Lq7qRxkXDKb53i1IiF0GEundeqM6GhV3ztqex15sQEwPr8omRH+91UIJhjH
yWYd2wZmB1QLP7XzV2oaklfIdna2WooQKqYRMxUtb1BCay2opsAIq73r9+REj+NNcnJlzwOZMwgp
RZEQfQRWLNk3+eKn09GYq+D8vm1mR6sVCRnFNM5RElfYtx51mmo4tN1VAyZEe66O5w3JliIEoHZu
bVaTOd67IxeMu6GjJXEBiYXXSZSVCxROQSMgasGCYUZe3KnA20ssyOKA2KDWKNPAmYrvMe3Irjkt
hz9Lie1JOSa95NPI1qO9d2mFpEmbETzhifYDMnho+Ug+icydP5ByL/oyj9GfrR7U4bz0pPjoL+30
sJbDJPjv/XDlvbnaB0ruetB69MChcofGEg6PHiyH18Nj79ltctJk9MoS1xb7+sXczWyx8bSheecB
tBWkUYyLyvZrpZU5hiSmvhKxrnxvQgvLsmeeq6DJxLsixRFg9h05YD/V18qLjhTGny86SRIt/YZC
iIgaq4orhgOcgVg9bXaNnwTq0YaQoNPuUymR++tXOvcVhYCRjNrQ6rwhHn0dAg6rSQLjmOziKyNM
w/xzkngu+kDVPvfppQqIoHtstd1U7WRAQUnAF4d3oiUFCKrErbIMD7rz1QEGYHw6H7I+TgW8T5rE
6R27zye7tLG3s3k3jHsMEtsTICjzaSzwWK3AB+LcL/NtXFzgr81w4bCX879gOwRYrmkaQFzaIs4h
rS10hlKEgNL8PET0aHaDJK//SBH8usY3E8KVlhOIMFFGUGkmXn1Z35YB96D2i3HsL6beU3zlsQvo
UYEG5nCXoH8+77Or+CXzi5OMjHT7k779FMGVVSPWs8VE8y2n1x29180H3ZJkcjITgvcOVTOpigXg
SFbs9PmRQYauwKTA+a8mMyJcdemUzxlmqpK9mncXC/uik/oUJ9/OG3lNcD8exL93SwQ8NEPu1mYJ
iEUEde8Zk/dXlZkESx0rGJAxr9I8951UP/CL0Gl6GTHvpmditBqoa6BwHLFwGU+sSSFHjHyrcXbY
UTybvkgWKDEhLlABl087xbhs+auaQpzIvJ5i8B6OwXxMTswrv9eBxORWGOdNbRw3FIJdcVVQT1do
0Xe4/F67hgsBppPs7N1QH7IdHoic3bL1tDRQjtK24VZlbGVbXK6R5D2bzZ7bjvYQUOVt4PmWC2MC
M8NpEmzJWdjMZtYWhVZ+21jTuPR1/Vp8ppgxM/Rg8scgupgPzSzb263rf22N/311RZZVOrF+Kut9
bhafxiXxlRmo7ja7J5XtlVYeRsNyVZTZpeXQfTtaD2lVhue/Lz944pFZ/wTh5aO3U9bnusvLZ38B
QrnQghQQKlsq9+zVUkHqwCbTqep9FoEACOSKOTRjB98sHjhoXq6pvZXprNfFA9LKnq5pUa01cb23
iuQqqx+XPA1ivfD7UuIyW5FtbUi4LAY6dtY8wmNU42LSw3K8BCbz/DeSrUW8BGoABPSe3+tm7zeg
2l56SGI4g5+hpnbelMwdhMvAbJdqdPMm2WvokXEOqg744H4vu9ak50y4D0g3Z4baNbWAQIoACJCl
g5IPZAngbRANFqZC9XpPZ09PDCQrT2q97M/v22bOuXIDcfCcpI7GljJpkcmzsP1EQ7qvw+4y8nDP
ySdCtu4B8GxoIH5QAbQWi52sNvWp4043cggHkLNjfjscRnBZdce+hXgcbE7/Jq22dbCBWbaNRq0I
czIbS+kcY/wVG5fjdJGPpw6xuAWiv/CLUWJv0+tBjYOOsKlhoEhwEUt157KPnXpPXG8Eh1VmD2Bn
cnytkITAzcKj/WZJvGZGxe4qox1+XTMK+J+Q7ZHrnjP0/bpmZBebZGniPFFl9P3sOlO9151vWfZF
K3qPOqmXSUFNm5if9dKEGwb0Q1U5mPhmnNJm+MEfYZpvhPwR5rogp+bV3Gz2f+Pu5jflh4sFQ1q2
gxarpomQho6VlV7QuX6HEamOv1Mf3P6AK1tC1KLqVGtDotW/Ksfu6wdMvjGMhmdFwAFNsjxh8/yt
DAq+ib6rDfEuLA5zvl7aPAH7IwnE2xGSc1ioJueI+kASomLuu8gRtnjeRQ8Axx+mO05G9BuQqc3L
eWVLuJyreZiTGuxA8BKQD2Yeb6N1QU8DpAIY1mhk5c8t/3cJnzVBw/vjVKtlJVOUFQbsLVmo1n/o
ve2PFcTjY01S2N2My2tTwgFYdF3RYgNHjaMJmtN0UIw/gxZHLkqD1pZjrM0J6VSft5UzxGq9bzJ2
rxJ2R5zq0/mrZus+c0Fr4doGwHwfhu74ODDG/ax6X5U/quk4F38sMu3o7VW8mRDO06wlZlTN8AfX
WoJBuwEwSOLeW3nGehHCAdJNh8ukwYKxpMHQvLDqc5FdKcUn0l06EfOi7uf5Xdt2ub+XJFZCq8TV
2GTB5YgDXp+UA/D0sMPwcas+nre0FY2g26w64PbCuf0A7WxLWoOMkfOggZIpSHF0s8AJCo9qCLat
Lx9/27aogbgIoysap/d6n+wOfdwzZ8n5IM0YVtAdQr+VXk33PAKOiTd/k07EbrzMcHLfLAoeorIc
U4sFvl/u4m1WRceu6Z+zRbvg1DIYBV2uOjU6QV/0Wk+yG3NhF5HRhzNgZhJH+qjAoPMY8vZLBE+a
UrBTL2PE4ySaD0iF+qPxk284hBj2xMfT9ND7JGz94rNsrHsrRq9ti6mlQ4nWNiZO+189sOi4XDe/
dcdt+C9MAcoOSJTl4D59/4ltZ8LTfIapkoUZ+cTazyymXpZPkoC5cfTf2eG/Y/VuarOK1sUAO8BH
+YTkYK7RJZ9MthTBW1W1SXTSI7GbSXfdDcUToH9HLccY0Th9Pn8WZasR3LSH4NkYL6TeJ2UFnqHP
pWyeUrYWwfviLBsxdrjUe3P4OTboFhj3gz162vj9/EL4ngjZ1PqziGXXWNFooU4uPos7epntorH7
1TAmL06fzVICEfkHt/7b10RJRLPTKoZQ8yv1eG3tggfxN9Haki+kC/dzWsQ9YlcEsFULqH+5i4LU
hwAjhutTjNO3Hvih5OyLG1fou90UbunCzWsTxBO437TOyyzwO3M5bOc/fjO+9NVRSsmiIkfElaM4
BNh+YCh6IInpPpuuXBRAzjvIR5Ll1zgI9k0HgGwLg7fvrQG2MEXNYNd7jAheLlX1MJTZ1TLW10MH
AHGn/CCV4aHR6LnEuGSFea0t+V0+z8CbpwfaJSA0SO/iCA2LiR5qx9pZSvyz0s1vxWxfKsr07fzv
3f7ubz9X2JwmRR1ziPFzJ+vRcSL5ifkHL36zIERMRs3CSRLz18Xwlxf/HpunbDFC0FxaZjqjilw9
By85KTD7QzrJ99122bfVCEFzqlHBqCOsBhyeKGbHYOb/XnQy1QQeDz+GmTcrQryMnbSr7ARhRlW+
UHA7l77TfiYNcpdx8uzp6bwPyKwJwZNzLydpjgOScIx5l4Zq+yNV9ZsMYP42+VQtMlzT+e8EjsD3
Z0SbGsduUlxunRoHUeKgbB2eX9JWLxCh5a8dxGzPexNoH0NbnT9tGE2eer25mhm4l6gzfXFSmqHt
AH13k3wC3vi+ipeQ2Ww/Yg7UogpU2EEJNTlB2WYgf4t3dlwn3tS6T6xpPi0FOy56dKvk6lfL1W7P
/2zZxghRWHEwpKJSpHOlOXtJcZ8zNzhvQXIcQbf1fmMKqkTmEr3LlX535nD7snz7Bny1q8BL6qLt
HQeXchbt5yoNVPXGBWufon2dlPJwfl3nfdj6QOilgYrNGJB+lmBDUwA2BNAipbd56WDi8ZHMhWwf
+af45yOKZPD94qzRLahJEQh4zom3Otv3B1ThWrzVszDeGbIzI1ugEHg6Rx+1eUYKZc6jN8w5ZgxS
r4LsKAuVYIyleBLZ+vjvWX08sNnGuqojOzT2/dHuHzIMLU/3A4pxaXNMwQS/O/8Btx1Tx1Ma5MDg
cxArt3adtYXGg8J71uf2NB5kdb/Nhxr0kYDJV1UTebwQ8bo5V4exgbe0QbT/u9L4Z0PrtybvtrZz
ZVGU32sbYzCiHKkOn950DR89pQDsTCOYOOguBgWMxD+3EuK1PSH+KbpZTPNUgB8juU6Vl3j+4g6q
h2ao5KvJ1sX/vnITEGtmaVNgXRxdsp7dx6ogxiextlHMBEL07+8mJldVbECndsJ3exuY/vXQKyF6
LbHFA6F4wNe2hOi15J0Vlw1WxgFVmLvKw+GQmgCQdEdQLXAOf0c2GrqVXKxNCqmSC7hbR3IkY1RZ
HtA2w0iKOaP4o95L1ibbRyF4KWSAfCZPvHlDl4PF6vm1vdqeklMlba/KfFEIXS4Z9CGNX0PlLwQS
phxCiDvzNrIZ0nk3hSOIEKR96637Z72dQgjTCCAbowO7rL3kj0I3ehrppUkeobXl/ccdFSJK0hbW
PPNHxttk7e9y1m/BK3AKbB08mahsfZhSxKBgNM4qvl7kfplY60WEM9Vfd90nolaele3GHA8dW5Kb
bO4mJMIIQR/B/qCT0GYqw9QecpMoO3XZVV8+D+Otjck65jBZVOFn68PZW9kS/JMwFfrnJRJ5Y6/5
UPReAmgO+1GH4WjHizxIwJ8MGe5900tXNgUvpQ6LmFUiW0nHONR1SCFoNwZp/DKXFsN5fntueYJj
TrYy9hp/2GfjUzd8jpJDktyk5ZdorMOs2Rnlc9sasni2GalX6xM8tCIZFKsxhwE0HsdTZuNuOsSX
KoSqh3oHWdid5ERI9lMslWSd3mFWBydCPdHUB/dUfYBGIOLnyPb6KfJaULpzEGCpHM5b3sKN2eRt
pR/qJora286QwXvy+THvtUdwTbsXpk3uOns+Vd3ypDqgiJjLXWXnlxoFnacxH1Q1DVtqXtQdC1WW
XI4EKILFfulb04/S4jQw3WeRsTcKPUg1erXM+rEbjU/nf/zmFbD67cJ9Oiaaw7KJv8erq7HZTRrK
MPooiVbcv8743+sM/erSNtWlmBYNbTO1iSFSgEI8rQKleiQL9ZYFLIq0lqAzuHOdsyhcpnY0qpgd
x1R+nQ8gycCMBm08TW3A5X2bJbpXt61Pkofze7lZk147gnCfYrJUN+kIl++DIbDweg61EyT0Omhc
ZcTPjyTsTTAJekOoBurBHNGJOv8LZBstxLHCTpC2V/gBhZV5TYbrDjy41Lxy+9wjzk0eSQ6dbJuF
GAYCYMZ0HTG6cQdP7WxISD7p+pWT7F2otbhsX8umn2Ur5H9fuVJvlYZCCmRkSv8EtK9vt4UHBVzW
D16yuKE2yaDnRGZRiGOMFeCEc+G8mO65nzKQruRGZXpjP75UbvF1imgLB3YPpKEM9LkQbUt7lNAb
C8TtgI5FtMlBz6JeGAsQGoutHmzMOJ//7JtvmZXjvZKar3ZlWTRr6RfsCs+vliPoK3l+RfzsYr5Q
ZOLh2yEDjIW2i5F9sLG+/wSOYlXKMPPbpH6Kpycwv5qtIYkY2zkHp0X804hwgKuJTnUfI5o7S2jE
N1F6yJ3B09yfpLhw9RLR45LJ6B5lCxOOL1GnvMtGLGy2IbtnfzbMy6yX8i5vn5m3lQlntNMUqEK1
iLj8ZZa6QfkdcsAQtopepen2gITMO3dvRP+akQV31Zt14cR2NLbjWIH1X3kj8eLTb8MLNrP+lS3h
rJJyyiGwgOjAoQwTWBN/3xb/2R/j/duyhEPqZEPTGzNmMjtnvFX19DIGF1SgZTNGMpvvKdFlLEwS
B4Xu1ftTMIPqzJ5SlEyt+IvKDklW+0tyOUXFnjQXhB1MfafMgyS+/8NB/2udHzRhK7PsojbDlnJY
w/+NU938gFwVywXjC8hJhV3NIyNWCC+l/9Xn5FiU3+ML+6gtij4GeDxdoAM0wgOLsJ/lOM6l/ZqC
T0EH2VmwEwkpeAnqvHtJ5NzM/HU4qQ1hHhsMkO/NjkZuulaHz2h6DpQ+0EkuNF8bvdyffLf1EtPj
3JMY+j5vV2ZWCG/JaDWt0nOzU/4QudbFrA5fzpvYzIdXKxM2tKiKFsAyRDPknKX6jc6fIRDrYTQ7
OG9n8+it7AjxLELvQ9E4YCljRjh12o5CbqVDqpU1szfKWPK2T8DKnBDA2rwv2ibCCVDGhfomtS6S
3j1mjeVVrgNMvJ7saG7mfsrcEwoBABgpMlzudjlv9RuEwFZlc6Q0FkqHZhqjehcTxyed9jWOGViY
cvJtHJwfTmc+JkW9+G1Nn5Ym/TGhfHttK1l4fvtlniScUVBW5/3YYD8svT7ZannTT5rkKSfxJDG7
IM5oxZWJuzgejS+Kk8W+zqpQBQedr4IXW3I0uF9+COVvmyuq8fXm3OWgMsNjYTkVDqAsyYmSVOK0
kl0ztPfHHgQVjJEaj+9oKZ5GN7tvR1fyYTbv+dU6hMiSUhcJ4wQnqYkTRtZ86PrpNPRlYLtRoGba
bRJnAXjiJGZlK+N/X6WCLjXSmTBsn2VCUtLyR00677LZ7CKrpfFPuLKh07lytBHzC2Vbap/KVLuK
xiq00+hh0qfYiyf9wGx6LCD2ZRRsbxgsgOQNmosYeHSTO8IwxRURTmsW6mblJ0r04EL2BmAHH5uz
i6vyi506x87Sg5gi1wZ8+7Yp0hFVJ9RHluyGdBV6anYLylvALkDQ0u3TyfRjG/BdPC3VyvWoWV12
xryLlBz0duglEKhPWlnQTeNVYxcXWeb4NKufIS7qFc5y12jOxWBqEHLPgrIoQqIN96yc9k5aPuRx
H7iAd+TOcmlEkJKm5GtXKmFS9j/HbLlOovyisdmL7kDYO6f70YUUdTb4OqW7vkgvtBq2+mU/mrNv
pVkw9fQnpN1DBepQ0LYM6248sp4/85ULuysvF53e1VR7GUZAdrXxMi5yEPvH0NgbRm3yGhVDFCrU
5z3dKjClkqRkpxvp9RRFKFwVJdATCTkWYF4d4zhUl35P5jHEk/fWjnuUknO0khWdnTC/CHq8qQbY
QrnQ1SVMXVAuZNoU1rQPUoXtQHV1nInKW2kLYrl1WhjxMZKATwvKnxZisyrYqavlykoqTCWYftlW
nkbG+6nXX3p87jo395OKkaucomXU2MrzMpVfNUXb6VbyJSmbKOgzguTX+abExgMUzN1gSpQfg9F0
ITIsDG44dh1wOZdcn5+HvLjD9PRBS8fML+3c8hIlf1yKUQMRnPlkJqjcFbWR7urE8KFCZ3pGN/tJ
RQhmEvsHdbHncGak9TDr79dOHfmkTAOkPz6kSYKFtWCrd8rHUVuOZEiPuGF+aEV1XSnu3jSQw5Za
6EKDq1AtD92qY0yjZ0NNvmcgyCqhMuYZ/eAvRodn9+LPkRZiLm1vLs0Og8XH3ooeWWdm0HoabzAU
c5gqZoXZNGqnaITCFgpxkVmFlC1BWg5BDX+LGNQmnIFeRUn0AlTJc2ObHmXRs1PGgI3HhO4ACu28
sox+YCufJxWF5kQpmyNB+unk1U+dAHkXm33kKyOWbWuduYv1CJ28tIec06IH6pJfWECoHHULNQpl
SOc71phQuJmOKsVjlunHqMDtDjLXwqvH9IguXZho5s4scbc61j7vauYbU/Hc0OwS0fsYt9CdcEsQ
9SXsoZ/VS7MhV24GZg1STPddPoeV7vzhWnRf2M1FpUFiPSc27tICFNxJpAUVtIXgoWkBQZoiX7y5
rMMpba+gMvrJ6uPrxag7MOSaKABEkE8CwnPXj9FDaUFBMcqMwGTxoz4OJGSY0vEWaMUbEVRBp+XJ
yqCnQyYAYaiS3PVGBq22vBu0L4M628FoGo+AvnV+U7mBje+cpRAtnM0rTNge60g5ZPMSjnESDinx
7Dw6QFIecJnOBxn+D3MAHUumlsaDE9uHJQY3IWVd6utJe6vhV4OLMiUBVNXCbmnLQ9X35DiqTYg4
ooCZsvKJG10pCYJY1l/Zs32fuMYPy6z9hs3z93jQUZdbhrAAEaBaxxdGqQXjMF1WBvEyZfbLxrku
Rh3IQGOw/Dap5j3YVBE0bEQex8M8XcCpixJDd/dJb5wwYxGMRXOr1P31mNfd9azhlBaW8oxJ+8LX
HKpUXly6quJBVvolbwob8q7lsosjGjYx3uGkujfqPr8s2PK4mHq2MxQX8yjJrlCHE6LYocuRbw7l
QAKDtWE3JLZf4mf1DMot7YC6rFmGPTNtv1f63K8LLVjc7irVhqPTTd9yqgeVru0aDG6OFstP2tQi
Pc/TQ4TBkduOqSirlEuotMSD+Gww2K93QDCbyrXT2KFiDUFLbD8ujUPpomFu52bYujo83wXF0tAH
0+I+RG0HAba6P7gNOXVWcmu4xh6Au++Tqj/3ESVeXtWOp6ok86KefmviOfVqRr8u7dh7KqMVaHjY
Ma1QbUGTwi0gyK5WEBWXkQ7JsiIhy17mpJhq3h101WtO29UWLT5qJcm9tsa8oRf293PIELLroh+L
IuPvy/47C5fUSzAU4BMVHRGvDUfcoouXheXn6I/zSazkDWEICXVSI78sRyQtTtwVnjXWL64+moDp
sKe4WMCl2MjAqLL9FNJmE0DUfCJYKBA3Xjc4p1jXbyDWe35dEivihJHL+joZXaQ+elE9mVoGweDp
mVpStYjNh/rbZxMHiwpdb5TUhnfoN9bJPji3vccFPiyIn8oa/bIlCZnzRFkGLULca3n1OKIkh3a8
py0v5/dN5oci87paR1RPwZS0X75jbskf1GD4gtGlK1CR+mBOLO/SB9nCthNnw8F4j4UWt4jg6pfe
6miFypg5PcQphBokviD7/8LG6enSKSavLur69GDm9iPww5Lju/1Qe1uC8OToXTVy+wwYmpzQB2TZ
xyaFwFlaXNlD3ATnP9G2H7zZEt4ZsVbNFmTw0GrIpgU8f0aJzMp41IFVl6zqH5zhzRT/KavnhpUa
i1vzGY7saO50sLciqfcm26tDxieVdml/gWTpX7BqIBS+WRUi7hSpfaEYWCArXgrlbmGa7yr3/20T
hXCL3LaPQAuMHnBr43Vxa/Z/QN/1vI1/qJhAPRiTQ7qhizKXLBoXAzN5v0iG/2wOGABZ//vmABdj
/2XMFsqipGmziTAY47LgBp4oadHvZldWP9v2vjczPCCuXCLKWoPGHQ7rqH0yBvAcac85KArO79w/
vHPfrAhHtjHJqCbqKz0z2ZmH9ja+cy/oZxp2V9mNESy+fWqgat376Q7ck35/5T5H99W3879is/+0
2lHhULcqyKpNE6GQzhj8GHvf4um7kfhD9VBnzLeppHcq21vhZKd9pGSVg6ki3cr31P4SL63XttK+
2nY8fNtc4VQnZlkWkZ62wFZFd1x9nVxMh++TP0EaBSRSUrqerZFAHOg3g8KBpgUmK00XX/MdwvBV
SBgZnBxhKNtH4XDnJRR6qYWmHHQAvNIdjhOzfSuWzdTLzAi5kzLpwIiPtN2zEpx/4IWk/U93liHE
ZVaEfKmhtDBUkgLfZ34brS8KRKdNTTKAIvF0R4gdce72rp63zb5i2bNOiyPm9A6uEaOr2+S+DQU2
o65lrG+bboiJSjDfEq4iJnwlYo7EyviETZQrpyLDFHjDbs+f4M29W5kQvhCDoIXrMlzLHCQMnlev
pglwD5L8YvPyX1kRvlA5N01TcBpNE8KM2ahoQHsaR20ob2kJyrz/tCSxJNxU6NQ4LYd7WgeDHOr0
aET78yZeSU0/FILfFiQWgqljmoPSwQYH6KIvE4w5HnA7MP3uOTcFzf1lPELEKDhvdzvqr+wKUX9h
A9Rr7PJXnGhVULOZO/eLPmC0sgnUXRnGD6A/D+gNJ3iIb9zTfKwnb76QJaQStzGEwG9QC3y9GjwT
07jhTJNdhlJlRavD+fVudzNW6xXivVWVrKAV9pk3pEVwMmfbkcGhJZ4qUnkxiqpUt4zYYH1nleiz
mZ+s7FOmSsLJ9v6ZxCYWRrOJCNHX3WEuqgw5Qhzd1h2KIqDzXAoZUdL2Yt6sCLeK2rtVWfI82LVi
r6ROaDn3evq96WXJPQ9EH46DCUIM3YIGmiMeB8cFCKyvwdfFKAaM7VK5gDbs0cDMg6fM0eI5cMLz
nrG5tJVF4SDYIDcxxyJu91N7U2fLZ2OYgjjODoUuYV7b/FIrQ4KnoxxRRzYC2N6N/9Cb0k+zywwU
HOdXIzMiuLndsQGVPqQ1aks91qK64JxUqdrE5nWyWgr/FavENNW0dCIjkgzHrXYsvTYL9fjf1iE4
HAWBcNyVSCvy/AuINvx6uWrBjn/eiGwZwq1oLWrbLIxCVdD9A+gnj3bV7ryF7fC+2inhVjSypugH
PsBtfUZHJdQh4ux4SWCD4shzboawRC08UL/J9B9kx0i4JhUMUTkdr8srjHjabJ8q5WuSvxQMcs7D
v5neA93FX2dWrP9U7kLmjqNtlvHBdO4c474cJfTZmwOgaxvCU2iKUPmcZlxXw846KU/0ANpqKPBC
gWTXfeYcpixQA+MCl5af31Y7ozqiZSsn3pIcL1GWr63tHtxBMRxfZ2Ge9uHkqrfxMkgcU2ZGCBWO
A3HILlOAntJ+9m2YWt+GRHLAtn0fFCWYCdIsTeQHt8C/0iRqBn738baqwLcObIHE9zczXYwd/Wni
FVy0ihK9SzXS5GW7R6tGO/ExliQYYi//WT6g4bZLn+NPyl7z+OUrmxzY3sA304K7OG1MFKdEIp+x
/EJlV13vHKNWEmu3SzarBQpXR5cQBe1vBNtaB7YNHR4+0OWYnHmogFx7EnvsIQnTTmJX8uleU53V
vmIIs6ysBIysejVdTHEc74qeTP8ucr1tIf8VKytztzh2RREcja9ITbudu2MNROFdfzChDanQIPZr
P0E3SJIRb4cuxwX6wbGg+ioE5cVIVZYpvGZdgqkH2g2JPnilfjUVLxo4Ac776PZWvhkTwrNrtGOE
8IjQpV5X+FCYVfiPFoRIzLmA1F5DWY8Ao43+cFABMn1+Edu1L/PvVYhPSq3D02vgOXQyTaB/yYC4
P7L5k7NMnl5f0n7fz3e5+ocUpizZPZEzzehzkHmYsNspozcNGjJDaRDhJ/VjQvi2NuGMFQ2r09qB
O/wF5ZxA1/B7TFHbmeCbKSHqovWeA3KBu7pqnWCxmkvLXPzOSULF0WSni/+vc8sSTleOf11bKWwN
u7/VazkrG+AJyv53niObERFAZseGZiiaX8LiMi0mbE7x/rELQjxjHlOfjorqMaOR9dc23WJlSlib
kyxzOqSo92JCrGte5lqW5Orbi3E1TTdV3C6i4/GeVtPxqrUetT8xDgCquehzviR12Edm41mu/qjF
quuzSg+VETdbrRoHPYkvTaM91lqZektt5uj5sgJye+7JrhNwPlNQ+i909KtM/6Nq2ak24z8mvfjk
ngz2P9KubDluHAl+ESMI8H7l2d26bcuy9cKw5Rne982v34S8M6IgbkPWRkzMPEyEqgEWCoWqrMxj
VEqlQzXTgxDFAfOEdq6u/jCWh4QAlTEfs0gRqUSLVsm5vjy0VmrVCB2QvXCT4qAMloMEXxA9dq0g
0srQBTeQYnFXJVA6tR4xUq+sgtbiBFYngq665J6PUftWIIFn4ZNZJj8brAJ5YELSC0OY9KhDW20w
DEyeiTLRXc8z/7XCzwMvEHOtQT6IHau/G+qp1AVPuP0qgqUDXA4mKl3niYrKFf2z1UJewUZlO7v2
K+j9QlfbCIgX9jYYJTzBvu3FPxWfBvq7+Ed+5kDcXMN5XkS6bjRVQGT957SMq1dLpXXdRoD1FKH2
YKlGaE+RnjrzulyYXXiTjuG3IZwB/enU42yZR1OXbtZ5dXLcDn0TH1rMZSlTdtEn+kVhZC3ga63b
jiRIZTWwki51IHlwq8bpdRKFRyMsFeDPoPhZNDWxc11PgPpZ/ba2jmDqPDUWyDOANYM4Wibb7YzR
ay17UDAvokxl0JilP821X5R1Y3d5bNiqFh/reoxP0IzUbAIHF7jaM9sZH1u3W8Zd6uvazCZe9Hhz
XUFq1tMdcpg/g/s7KAL5c1TZ4WfVzz2aOs3n9DEPRAdqtwS/tc9d+VAjAW5jnoEbw0QucUs3a+wR
PNZWUPnJZ01Qd931yY05nvxNMsOkU0po/XWeepK9EqRWPqPkBwbntnwcfs7fBS65c3Vt7XEBoydx
ZGWaVEHZd73p9BmMLWMbOgNGvs4bEm0k5QIg7foFeKawQG10xRg8sTFszzayOY5BVNqiUuRe9Ngu
jLsi53ZptCqD32QlCYxYPQBydX5FexnG1gL7BZvDnHVTUkujUQRVPx7WWX7QJ8kPzeSqsz407bu1
xSLyxtZcgFCvmuEWUmlHjQNc23KVA2CQ/jSJDdB/9j1zsxsRFfb+HhqUMpk3qpicVQN6xGMoQxE9
KbKvTSMfwykWtUXfejz453VVNWXMalsGJqdfLy2vMWKB+x8KnYbTee2xAQrPDTEGq6k+9cMLTAMI
YspbV2QmNaJjfkIFTTB/SwJRZ8A9dNNns2fmX51jHqW/clsKcg9QRqG5N+nhszkNLKK4kCkYUl+v
cI3KqADLiu5b7akHB3J2gVFtDzjV1ant9ILxJJz3zP+xQHQbCBqtoNjinl1UkdY4jQzTtw7lcbpO
TusngAid1i5BgCxcH2tyvQrRbH0QNmQayxi25+/RZaySsJriCmPM1AGh440KBRPkarciS8wV3hoC
yayiYvoF2cfrjVSUdFaSTjb9CnI9SUTdgbqaJApUu5+LOb0G6XEVucFrK4nZU6XssHnq1YivlSxA
b0gOmMqcZxWYd/jjm0jCNvDFIj8HbtV5mZMKG6he9W577IJIc5PK0X8xSTlQzrvGsW/sBkhpR+Ao
+5Y1A08IHSNaFuco/ahG1RziJAwn9aQBefNET9lFchqRJDg6JIcxOIE5RrGHvsmEnpf8Ypi71i0t
lfqh6Cw/viyP2iU89Lo4Ro5+eEcXfdc/DQvnHcLCIDvlIkzRmLEy94nlSzgNycV6YV5iuv5CXFB8
W0NiqzLBe6komECj/GhWYuV1qqhVGoRXY+xqzwpC9UG70m3Zjw/hQ+yJjsSbEM1Z5C4hWLSYgEAS
KGpxpy76LV1C0YHYdZLNqrj9MyQDg+km9o912xrDp6ghrS6LYjPYbzG1i8nd8XI5AOB+3j13z7tF
0QrDVrLr7/VJVNa5xptpKYMaiNkRMNYymu2s9c5b2Y+WuHtMhYC6A6whr80MszzFmrGGIOMpj/Nx
PejufJpQEmsdSXjk2G/mYxj4qzHKQih6YnyptrNKo5rGGHePLAHv3DuxnqPJR9bruW1ku4+p6Lbb
i2cbi3zlFtlJm0cV2tDWQcXhbhymTPL+62DPI1n/EmLcmoxvx+2mWk8deJWsJDDr/IsxlTdjLuI0
3/1iLCHBM8pCyYAn3F8Uq7O6kL1IPJZLZpCXMV1QpwE+KqbgfFP5xhHbGOM7Im2eSmPahoaPL1XZ
CpU8Odct26LFp3BBPtYoSFkySwiC2/1uL4vkEbJzQYp8bBrLnxfaeEoyHBaZHswJLEAyGickwcjC
7BYEuVLb/UKG+GlSQdbZR4kjOCCiX8Kl7uVI1SlH5ea/HpTj3P+JB+3FG+BaqCEjH8TAMHfsTalg
zHG4GyawCurqtaGO9hT6ivXX+XWJ7HB3kGyAlGvBUJOPmO2VaePGRWevSXNo4pvzlnaT3O2SuJwi
JXJfLHmIzMUbPLXzFbcJ6LH3KnCAOcCqC3smb3uVz1777ybyD8lyaqqqSivLx4CYOyNwg7KxC1hz
DS+W1SNX78hj9i7azSr5vNoqlz5bC/DGTmP90GlFb0NKJ6gizU5oe19m5FGa4qM0L6euF81g7oad
F6fhn5fKgmJIEiqmnwyFvUzHChDA/+8jPrc1N48wPYYQzIQ6r7/cGdOFeVqPuWse0S+cHdNuMDcn
FJ8ReOgz7mdjsRp1WqLjUASmnil23MlP41Tdx02NGb1Z5KPsFL+5mTY7yF3znTxHJJ7hMekxOYyS
A9TSNVNpMQ+shD2JiF92L0JFxs1kqRrwIZw5NZ5WrWnaIlBG7dpUxmCIyVWxtMHa5NfJsgi+3q5/
bMyxrd5s5RoZGMukien3RPKXCnJgDwL32N0/lONVXHoo1PEDAPpc5uocl+yeZY8uJs2iX7Kkdgze
kWruJdDGxhpb72Y9CcoB2hDilTKcyqOCBHq5LY6trR/EOeauF4JKDRIOFhJb/lgrWmMWqVTiS82Z
E5HaLXDFrIC2pUIh4P1AubHFNnmzLDxcLYzDVkVAZ/Sx6agGmNf9JnUGcbqQHAy5OuhrhT5AeBcZ
mEONZjM5jnF/HyY1FbjMfpqx+TFcKhPptQk+N9T+5m/EV73ohKkBMPFRmyWGokrjroOqRCbA7xv4
F3dFYDw5hqY43GcaTFdtF0cVMf7ufscXC3xBfdIaLSx7GvrInuxF/hZKnyu1cYdUNOC/v3EQlDHR
zVHfSgCUJClaKZTM59cde0/+ky685323G0g2xriT3VU9CrSY0YVCdXNjkuJoFev9PMixrWXZJ3Uq
7wQHffea2xjk8hMMMCsIk3hzpZ3kJpiEKK/N8qGbn7L6U6JjZLXKryAoK/LG3RO/MculK2MHYv3I
+u+m/uGTeTfn3djinDGMzHA0TTxki7+jH6wKwgq2ZWz3pV0EUYAZQpr7bWcDMHbQHydhUXDXVTWC
pytzojcU8YaVLEkz16w8UB8xqF9n/og35xQknuQVzRFDrp6WHNpA1KJ5y53F8qaNZS6uphLpy3aN
cEgOJpgV1fv6qQQbYE9sAqiX5jWLz1QkWwgRf6wwuTXO3YlgAEoUrcUnho7iKZxdgGx8BuBFoKsg
lJYLEnv2597c+Ju1cicHNRHa6xkGQAdMCnXTd2mRbF0PBMdl9/WwscIdl7hopFqOV0TRp8lD3cBb
L0BVc8q+YED+HXKK+4ti/UfIzoHJjXNdq8/jpC3V0K8xvNgavmU8aImodbjvn/8a4St2Ug2gM8im
sXP/1M0WB8NWjBArdlU31uAki34UF852bwntxTALEpv7keghtHzU3MLMLmaDyf08iXhG9oP3xgR3
Bc9KI1drjLYuOwHZAZeuN5/AofCucshbuMvzeXtZEHfHtsRKIFBGwg8UAkUfjTvaNKw0uQPHtF92
d1JY2uZ0MU3fSvr5vMPvfiI0MhTMZRL9DeHVlEBAdIFGra8ol2MGjGj09byB3XXgVkUPA4KKYLd9
7QMpnv9xVqMMPur3vQ4+kW6ymwb4LRAknLe0e7ValLGNG9Au4otV9Uo7udOnBINcP6pJdqL5pzbe
p5biVGr1IVvoAcloBmmAL7xeFSpgQxKZEfSIM/NbP1V472udHWrTryxtPcjN/jGyBZ6HqiZERCiB
XjCfcBX12sq5Oll+qV7K8ld5+nV+8/Y+0+bv8+nW3OvWsKY10oToE62oEwL+SR/jQfBuE5nhIgLk
AtKIKR/DzAxYVaH/7ObkOKhr7a5q9uX8mnYr3KaCXgX2DHg+vgWjgv6VdnUc+q07OWbQ3rJnzmgH
6LEG0434nfPcPOLvqK1B7tAaeG9nfTdafp47CVJ9d3bb761r2IsH1gsYDydHAkgTwsf2HBh/dY2b
L4Bw4NUq7lrsZX4sPVDAia/LJt8uARdJt+ToKfoYULWbCGP49d+dYbgmmELk8iIcJ6dOQbQRloJL
9O2ED3PWjWUu+TMy2pUN0VgJTg8s7ZfsMZztgH4ipIjc1QYpja3dsRZf5CXOHLI5Y+kG3DjH8w6w
FxGg2oYvYhnG25HzaQAqcUkQ3PpU9ru6DNY0uq7y8iIP6XWLsdbz5vZiqQlMM5p96GW+GQSWJkXL
4hLTYYaUnUa6flFGw/u/TPDjv9bYTt2qZGWQNV9pDtGhVETcsHujblZhcEe0peGEJ0MJBml4L5jm
QK4L1UpQZlZglW4O59eze6OaAH+ZxDTQuefbGdlogIcg/W9lYLpeL8g1q/aTK3FlYPfzbExxhzMd
dalT8tEEZjnIyy/mx9AB28Vwdx1GpCpzMUYQtkKgEGBb3cHUgAWSc/pN9/NTAg1QgT/sliC2JlnA
3aRY0iyRuTNw1FA57TzzZP7I/ZgdL4ZHWLGLojfH3mNra5C7+apUbepwREylOniYmjDEqJTiTwSA
gaG5WVuUicFRc95L9r8chEQwXSy/nRhYU42C9h85BI3A+tPcxWXpnrewey8xqZLfFvi201DlndG0
eFwk4LQalntDvssjV6W6IG8QrOT5OGw+l6GDPW5twRMtTQ8UkLQGfcLzK9k9Uajp6QBUoHP3Bigo
68k4r1GfBob1syvKgxkqTiTngTUBKDfott6A+rOovWnEXL1o2nc3eqCXjLobQDJoeCmcP8qh1MYx
MuT82B+L9ZS64Jy7J5hJUGVXAtZPdABYgs9fuVuD3KmOMZkNxjI8AFgheG6eDcqfGfwh193I70UY
v90TtzXIHfJkWpVRybFCFRg/hrg4sGd+dMnu9HjBRS46cXu+uTXIHfEJYIAeVyp4+7TvkXWxVn+n
XWZrllDyc69mszXEHW0UUazJGPFcU6HufKxOjN5fj4Dm095RPtg7CVtjXI4wRcMkl5MCOXewINX0
kFMRIGzv9t9a4N7WZWWQtB1Ro+xUDZKbnT0UN2n2d9nfRsOd4NAxt/6fXqhBhei126ekDmvUEWEL
Be7+dj0UTn/SIW4BVYT3oJjOej3scZd0OGo6uJF1yceAIirqbimnrNaFCn7ldv1DItQf2nd7iMNj
3NdCs5Mfj03n3rTyUg59A23OADSAT0zsvAPD5juxB7sOsjHIveyziioNgTafnzapm8m6o0uCAWaR
BS5WGYkuh3OHkzwsg52PX1f1Q26xWQMXnMDHKM2gFUEB5Ep2VpcYN0BnedoVC08z1MyESb9oSVxw
Qo9qTCD9F/oTwCcj2DxNoI7P+7rIBBeOdJLnXZxraPOtIxgUs4M2ZrfnTQidjYtEkTTVbajh6KpX
m+YlXkv/Ni9FT4X9a3Pzqbh4lCVNTGkFZ5ADPagLNL0x4XlRHN/VKn1GBbyJFxtrXGxKI8wLWKg1
oiS3+igVf4KGHv6LhyP8Q6XOBMKbsn5WpTq/tbtB8cUwjw+p5K4v5EWBz4OUT6eNDR0PW5HSQNM+
9+lHnivg+vonaPCokFDJrEgx09APx8t5fdQLwQNvP93YGOCCRCeZ0YQc6HdB7k97N/tuaYLbExyc
mgEE4uson7e1CWJUg321323MwgkPoN103tfK3IVFYGJFRSJlKgoEyF/bS+UKhVuC1Y1+e4RrsrcY
UOgo9MMm8J0UVc7IL0WIXPZn3zjnxix3woma6mGedmWgJvkBoN3AWotLo5X98664f+Q2drhTXkK7
QFkbLI9tZ3axHtZrI4icyhfDKneDFjC/AMhiM1EMeb2T0I5vw7FCi8bArEzcAJ9KS0+wHIENvoTW
mkusxVoWYRqC+CFmwRrWgaoCC1T3SH8vGYnyjQhSyb4F961w/bNsG/g8A0Wu1wvLVKhWTnGEb7X+
GMHqWoFVWF1/5ZFIr3Lva72yxAXItFIpuD97zJboyA7lK6bgFRH0e5YjNFfc85u5s5cwBni2jKKk
ivL062Wt5dqbas1yXolcVCW5xyCmqC2ya4Ng1Adlb+DAeYHKhWqNDH7UKBiW4+Sw+znTwMYJIISb
VrfvRPPv5NiajPUATonpdMoX5dqkXaQk04ASlVU/ljGeM0g/y6G4MzVA0tNbRZftriwcZaZXCzFF
ePH9Nb+Y5z5iiGor6ds0CfQ2d6z8r5gePvDhNuvjDlpnIWYAAJFA1vQ6Vi0nBsfxeQt7VV1gNSne
ygYlBsCpr32jqkLTGKoW4bB2Bk/xwSE7P3vjfDd6LWQm3vEG27k2X9nkQiLjvzHlASFRwvDmEKmO
mfyqc92hpPXa6sf5Fe7E31fGuDOdLLXVA00V+kWdg2rijlq53beiHEu0JM4VzDbsJ11LsCRi49+z
a/jKYXzIw+cBLmrTh+K2/todW2FZdu/WfrVAzkkmveg6PdOjgOHpF4CPZpsh6tlbSRz6925RWEPZ
COAtFMJ5nLtVWiUpTcQSpuliKrhFY4Su/96ioZ1FrmxH/gdEo1CUgjXZQART4K7cKmnVo2/UldDq
eoYy/zM1MAaSeKpl5/0JW7qGgQE80AgPPgc342DMeQKgWDBCv7h0hyyQvDWo8B5kTSNHhHbfy4Ve
WeTcZ+iBLUswJ4xWKAM7YPAkgQSugqdNaCMx+Rje4JVFbj8BbRoXUjzDLD7gNbuBGjB+E80TYEv4
wnSKeoQ+hXjvsul/w0+82JW/DyD9LXxZuJk7rRoNJDb/GmNhe1MWREWwllslxecbMVwIWmF1ARv7
U99TO1Vqu5YCaCD6Sv/9fKBh3+hN8rAxy0XS2uwQrTF7FbT5TTmd+ry4W8gaQF2JRDdQAzpvbTdV
wUnUKKYJVCTtrxepF22Nxwd71M2RK0Eyoonr+4KgRasoglzsGUD7ZmUvtvh6blfMBeCBkuQbN+YJ
RIcH6EReD8F4IHeZUzU2y8kI5oVyr7+XgtQWv8R3g/jmFzD/2nzSOCTDLHUAqIKKQMMUTxeM8d35
Dd0/gxsb3OunieQR2QRA95Lsdp6mXJJnEI4Bmv6H9+Uvu/nDxiKflxWZMseziXHmObmUIHaw5j8F
ixKZ4M6CpodTMtSoQja5qwbRAaqHrIhMy8vRkX3qRsN7hqHYVp1zGO4oNGpNdC3EVio9CmqE4Qxt
ycsv2Hi9pj9gqs0VrFNkkUsp1NLQcytO4SB4/bBBr9+dL/aUFA/yvJX/YpfR5sNxOUUUh3nRZ8Ad
yp32A1N04JwBq8SInpgT10Xo6H15a9bFlzlMoKUJqOwU6kGRWp6yxqUdzuWlog8QPomEnB37+dzm
p3E3CbyoaLsWW8+ygZv5+BuAadrAbfjvyQf2HQxkWWhS68jAua0wgL+kwK9Gz0wKOngvuyUwj6gt
eZWbmbb+AEZGkVPvf+wXm9waSaZIWl5jjWoAKrYYzwzzWD2hMehXUI8XO5dojVysjSba9EnfSv7v
h03n5MYpc0LZzYE9QI4MwWXT+CLwaIFRngyoCGM6ZyPeNvLJsmMH3R9WrsB7OzswFuD1Kj2NImrD
/Wep9u/O8oQsZbM0aTxiZz+QZYkWyL7yJqbPg7pIujKm8JwRSnax04+35hEEURg8wHBc6lluPB4F
u7rvOqhcqLgzGY7ltdGhxoy2nA+Sb9WN2yhBqx8ykMeEEGedpCfZfDSVICG5l5iYs7f+X+tclJKz
QVUiPccjGVFKu3xJ1VmUEsbE3aQLRMH/rJU7mmsB5JPePSMVWYHtn5hIrj4afwE81Fnihdkt7irD
cCVGtZb5d+nw90wCa9go7xrrZeftzfWyMcY8a+M5y0TVvl5Ql481jN9hhlLHyDK1vLROoYT0BeS+
oFZzBZ6z+yjYGOU8JxqtNllK1A2ZXPKzu+pXoJca3eyoOPUphdrU9/Mmd9+UbOd09t55w1UAibw+
XCgs0vpX1Bqeal41JbEl8nmaBe/X3bO4McWdRSNbogKQbEzalVdW9XUNhe3Q3e0z0cV+Ri++4SVo
rSHNpdLEA1l247qK7Fn7lUyyTerUHqQ5gKO6YX8nafUh1A2QxWlXtFoFSfNuGgnUH/hoUf99Q1cg
Y1qyo2Cjh7R8a4/V17K4gCicff6z7QfRjRXulJcGaFxGa46fr8T5SOzwuGBAdb2aDpZgQc9lNf4o
QBBdB++TbuA4c17ZxUpv9COJQeJSQTF7vgmt5ZMSWl/HDMjdLvH6pLoMoTEG5nWvKTMPre9AquSf
86T4c6vfAXZ5pwNJU6wttDCN4xzFrjItzrgSL0Fp10ylC1BYupDHdTXoMtWVctl37R3Y1e1QKU6L
JR969JJMy3IXE2Sakd64oAXyJAMCa5r8vdC0BwkT5DkNT3MaBgUxvMrSbKAoDoahQCQpvOxJ7y7V
6HVx6KZ919tZDbYfSb2IC/Wil7KrdBq+hFryowQrCZilpYtVUYU0NXtPqu1ect9tUTWpkwpGZmHo
91ZUXFlRyH46kn89vJUgeVfn0SXka372MrgulvRiTOmxI8VDT0w30Uw3M0oBxHP3VbL9UVwQN1EL
mfNhip95xZkzzRfKFZhzzIsycInggtoLAwTkZ9DVQg4ALY/XgZUWmTp1FKWkAqNe4fRgpKI4sLfH
KEOjjqOgbwCs72sL8jSjpl+oSBd7f5bvqlm2lVyx1erh/CHcO+lbO1yKqIxdZqatVQYV3NBoDciQ
3SSVgMR+b7soAZs2cNLoi/FVDdKQKk8n1FAgXueVTNXF/PqBZWwssF+wuekKnbZ6JKE6u5gPoenq
5GHSvf/PBPfN5RxcZLTCkPWQgQhtAdcVvcwLEUHnrh9v94o7XGWfhvlAkc4yeW0d5S2oSYYHCKY6
ipeeICwuOs6ij8N52lLSaQbhAppUaNqnbWQrint+5/YGhkDr8/L9OSczy3hcwhLvgrFx1VP4Vb1i
WI4O8zRe5TCCq8UMJvAZoygqBjKx389H/q1xliRtXKPFoAFI2kYgS0F/bZsSBOMWK/SqpprsOM+p
Pc9EAPHYPVQERVGNKjKYm7gqDITg41y2sKVqeLmun0Py1yKqNe1/tRcTXCISRmmexUqXBuCtQOvm
SylCnIkMcIlqraZJnMU4s0lSu1XrmYqIM0G0S+wXbD5MFdMh0sCk5qta6hA1h/Ql2Jdage7N7kOf
bj4Gd261epGXsUD7/PfzqYOSymPlFM5yM0Pjpx9vJBe3qsDj954UW6PcKe6TrjEj+rH34b6Dv7gC
d4DVLonStMeX6gB1Xzx19ZoL6CAy0XM3BUeYp0Jv1pkhPiqexhN5CXey0yhbw3BAdZXxWnUQFHQr
jBogzWFYgRCdFflASsEXZX/zzYGmVEY9F4+oNxM3azkbUrU0ZaDpYGNOyzspLa7kRD4MWXapJ9RN
JZEs2u4yX0zyhV3oVmuSnHVVMJDSlXrVkVPBG2b3MGwscCFDM6ZxlaQyCox1vc/a0e+XxzqmAlr5
3axiY4WLGoUqgUpbwUhCBiVdVZF6u+3rB4glgx2yFvbu954ymIL550Pxb921gIR5pRi4ynK3d/VT
+o0No0AUtMVoanuKvdATHDv2+8+4xnMs2ISUtaeaGjUQoo6hkIxpw+FuPrTVKcGwS+nNA0jCzhsU
+QUXWxTIpidZCnuWRR7SZPwUZ5qIlWG3b7ndRi6WYGx7aGo9hAYpmsCe5ndBCNZ1gNKg6BzZbfAB
II62tcfFk2zqYn0sCErEcnHC2KGDuByYZHLO791+prNxDy52qHSckiTE5iUxOuqg6fEo2IYPxr2O
ckgKCQxxuBL5B5cLhEaqjjLUu6BTfVycGQRdDEVdpiflNAfibozAPXiCmbAqQrklBQSz67uhfVxz
kfvtG8CgJFSuTPRfuU8FuhhtkUYLiUa9pp6EiX47xlvLLtNIsesQr5II+NV5JI6MYXw3z8ZPWtJ+
xZXxM+rCwYnH9XGekc+WtD4qSRKAH6a4iKPwwsDhhRbYt4QMdj9fABU4NyC7bW01eipD40dhLQ8L
2r0y1M5tS1noUV6W40qIp1bQAafSYh0UKfpco/Cvdt11pKShvdT6L5MmtQ/NrssWjU6RS+3vB7Sh
FWSb0CrkzuOw5lbW61Awzy8nbzySgwU9Sdl+Uu4Gd7mUD7V0+AAnBU7Li0nudGLCKMWjwGR02osd
Vxh7rwRRbT9ov1jgPnIzrbkuT0AMmUYN8dxvs/wjgeq3+gH+WbRrtmvhTiQtZhrGivUbIfGnxcn9
xGyzc/xhjLS5a2c8cZvigvEnwCB6+aPxJXEw9uWaofsOAMF+BPh3M3kkalOmtO1NBfdse2Lz6Mlz
BMhZBHjPOKTAIXko6pAacow2VgwJZLTYwkM0fDsfRZlHv73xXtbD3ehGEg1STmkUrMaNtn6X9OvS
+HrexP+4gF5scE+BYY2pCYKzCBKLyaFZTyzFs+4ZmrwfXTbeKHB40aax/7+5xdFfnsEjB7SwlQw2
RHuTSKR7KPI9jQsUyQgJMYj3sSUpfgRmbHR7GXHPJYN6K14bgb2mFlIi7CdELxvJx4oQNtcV50sG
i2JRfmZob8NZ/HW+Z4Q5THlO8OlE7sHFDpBGhutIYHFygPiWblSPWVQ0dJh7A9wSoDR/gkiiyKzo
lHGBBIMpCxQfELJal/jQidGH33TFaGvXip8IVUDZMs6dAi6UWDSRwyaFvUYZAbK9srTycTHLk1p0
jqKIKib/I3P59zvqDFizcdAxJZ01Fs/YruiQzsB2VQ4DdF4vPprVV/GJqIK+g+gM8rDRmaR0AsgY
meYr5iwFzFnijpjgxtG5oKItU6bkHYxJE+QYlasqD7IUxaH4r/PuydzgzGfTucDSamFuausaBX2H
cpAi3UuR5bdL9tVSJ68suuOcpQL8LfOENyYV6GhYrH4LzNrrT5dRulhQD4gCkja+nmfXdd05/dL6
Wk9Ok9Xb4Dy+U3rTPr/S3XMI9D6opi2QcfL94gZSFvVIYyBgaeYPip/JPQAemsDK7n5urHDfLVdb
be3SJQ50E9dABNbzT6V6X5SPgDxJieAtue+SG2vcVs6SOVjSbFTQCr+n1teJPBpddViT/GQsqhMZ
uRfP0IYqTBttJh+0WoIos3tNbOxz10QmWSSG+HoczGFHHHWgrDL7x5okLCXaGOEuCqkrYsheRUlg
DbkXNpfVhDds9/d579gbzHllhbsYwmTVMrrgOvpnMKd++j2YQw4gOvuDwRyRX3L3QzYsEA2DeG2w
qpCZKy1bL6ifrqrAMUVmuPtgbLqwg0hOEpR0druu8VIrPfZDJai7ivyfuwY6dZLCCKAj39Iql4Zf
a6Wym+xiXCNvbu6zUfQ0342TL87Bz15kYWuuTY3PtpZo0C63RoZR9MymtShfEbi6xVWHGpKmxZCn
UPgwrtVy8NKwFBymXbzyxtEtLnYYRkwa4GiSYDasCUtYYoeqIWbsozn1tMq61ebm73odvCpMQWgt
NTeqVh4tvfveJqSwi7q5Xqryz6W+Xp8/fiTD6vJci1RscUzQOrCYLIAz6pj/AJjIE1U+djvSFGoH
CqO4Rvebc6DQlLNo1TD9CcY8txz+ri/km7j1w1uSfZOlRzW/TDvlIDj8bGffXkn/GuWfJBAUS4hc
440AvILTHgsv9vOfrWehZPWOEsi+K71Y41wJQlVSW9VrEozSiIw31aFnaiGNz8L0qlSL47rg4Z/V
UMhBU+XQxslF2udXZYy3Z0sw6lNQUxD99oPDyy/iPE/SS9JouhEHql7d10b1TZnRT8+N9Mf5jRat
nLuvzL6TjazAfZGkJKh12W+IIMztJ4Yv/qNxV1LYJjSjQ5cEVKVf8zW/W/Imc5dUOmSJcTCm5EmK
yhMC4KdYs7wxhJCXXn+TY1PEpyLaU/b/Nxlqq8WmNo5SHHRjc8iH4taI+lsike/nt1Rkhru3qryq
x1LTkqAD8ynBpW+imGcKQtPudwPphY75b0PB8M3rtSx5abQxlZHcN35RmI6ix975Zeyf+40J7n6K
GtKZVQfa4j+H84lWw4WYHpIjFGT+ACtV5eclya6NXnQN7mdmL8vh646LRTLSr8jfmQQvXrfkAC4d
zJl5KqQyLFeXBV9IaJALKmXbJEs1oKqSHqODJoO523Q7d9Wg6PDM3F2LPhg7q29i5maFXMxY1TLP
il5DoD7hDIHal83EMiDdM5WwGCKo7s1K4ND+44Q8sXVbzVmDoVQo8M71p8FKWje05Mjt2jZ1rC4a
3Dke9KA1+8ekHys76qRfWml+G8fhluQI5Zp1C0EzTxrp14Emih1Nxc+xXTyd9J9ppBwzRX3qZcwK
MKk9XKbErcrxWp0Ly5bqRndAFms4Uzz+jTLwUe+l66gHlWIaSZ+KWHcWMj10lvE4M8aCDJ1aa66+
4yH1EIfq3zIpUBfKY0cZklNc9Zdhqv61tO0picHJ1c8leM+hodnL1akuMIxYgN9S1aqTRrNDQsfv
w0o0Z53b2MHsWewQRbouleE2nzBopwx4ALfUHXXrYSbmxYozROj6o6nbKyXtVptGENnTksbt0vBA
cvJkjItl12rh1ap+oJN50NoeBYIVJuTmSZfqHy0F7rI3ECqlyumKcfWLtvxcaPVNl2nJ7VIO90Sr
bqosmWxjmh+lvvqFxOUy0cf5+0Jr0Ldn8s+maqATpy53CTVuqkb7Xmc59UrFulpHo7EHQDmgm0ge
FGP4AURToMTdoc+GW9Dk1k6CQnpryQsq1vgtenPStBY8K5ZylPITBnEq2tuJ0Xpjan7JzeXKaLPu
GKexE7fdEx2Br06zz5Y2/NDN9LPVwi6ob426XF1TTiBKpaFOXC6h4ipWNvpWKlIT301MMUFEZIv5
LJ+YypWkRuYCAAKVEyel30sNzPaY54vzWgDt2T/6G1Pc0c8UOQ2LFOBLhqP/01n43ftmY4w79q2C
wKawdnO0pkEjn4zh3gBeT3AbsL/yJrhsrHCJglrJfRiXC2aOV/1TYVa1DYC0M5qFP67GcSTjKUsg
Pbhoh6mffnSh9YXWhuB1vXtNbH4Dl0kMxQydZRlN/dy4IS3o6iL6kaCNS5nhTCHsAob51/eqBNTX
VGN8HDXQxSsOVTDaymr/LoAuB1V4Sex9vK09LllAlIQCiCnHQb1cm4/6CcPc0O2LjgWJbMa+Nl8n
qPgrItzW7uW+tcvlD22S0dGasE6mYfkbZrpeN8f3wEx3E0CTKfEwCiwDEO/Xe0ompdQlI8wC7Yb4
/ZffVLfy0+QSrw0iV0hkt+OqYBg0wToP2TRo3HOnzyhK0inz/FvFjN2DqNcFbKYVhPriW3CnzPrK
Gnf8/kPadS3JjWPLL2IELUi+0pZp76TWC0OW3nt+/U2UZqZZKG5BM/dtN7Tbp0Ach2MyQQ+QGWYD
RLS/yxRL49LGfncfYVeKkH3rCP4fAYhs6A7B9rqqqDpQFbFTdP5dMyVVpD6cY79RYyssn9BWtcqA
t6e+9Qg+E8Oo6Egyde61WPCW+2SPEVx3IQcTuBezM+6LQ+Ob7+Sucq67m1M2xribM6GMfsplFRa6
MENngN/XEqt56f3yqbUSL8B+0OgYKGJ47c3yFchpTr/TOPI3YgUwoIHXCXo1HQRnrHi90NWCRJnf
Fe8TEOGDYrGMYbS6ueJ4nM1LVABBACQnSSYnQ109SgCEV5t5pqZ+GdkGoHILETteo/r/lMIoaYZk
YWhNBdQc5iETPaVurHjhjeduWQJqyIpmAPcXeskoilyWeqCHk+aJA+7nSTUGKzN6GzrqjM3zdQXZ
CrFkLYy5IWNJAQKQ1LghR7QDH/iOGKMR97NHvOiRVwPZDDyrRJcJPBUmafNU74BJOHe+Okl2XXzh
nIcngjVmQlJMjtOaDlIGts3cW5z6yobWaevMnbkqNayQ6rXoDRXyWwlamvYm4c4YUrfOmPCZDOaG
SNJLU66jzUb+4kPc/Y249Rc6H++WtivGq2tiXqxiPchlTmFEZrQSf2Pw04qx4rR+6v9VMR47QDnx
cAG3PyeRRAX4L0BQZS5vSAWpTiO8vGYyOkI6+HqJham25TS86DP48ot+iGFuLQPE7BhKLSZ1qsQt
iKtpo9vnh7ADojGCDvAwQunpul5uq+WHSOYSVU0tai1FnaHKntRmb0xv1//+VnSBlnwIYO6sUfUh
yvQIm4rxou8avRD2SzJNu1RPUGMcjHeTYMhmkQyvEcPdIC0v4SSZ+1Krw/0ohOm9Afhvr9IDTtl8
KwKd/TCmJjF3iEGdQvt9QE4GqoKFTiaGYxHZ9Z0EhL+ku6swQhpY8eS98gfOtrvxGpZiVQCIYlOD
yWL6uk2SNmmQoR1O4L9flm8dAEE0CvR3kJ3ooIETVvU517GROwEU4J9HEovOVE1qHeWKDBCjxxYg
pTsAJfnJbPXO4oJQ9Jm3Zng6BaPSZ26cuf4CqVWUNnrqG18+d6UlZUD/Ue3mPvebHWZ5it1ga36x
W2ZL9VIPnWsQaHFiI/c3MDetKyXRMceanrZkuofWDh4MRztmhYWyui39QpoKsTHKRBTDt/9Uc1Rt
w8aIgtwYY/EULfYU6lYpgLSkUk4yAcuBgXnMdGy0VKLEsTPqGi6+80oGddYrGYaYpRUAFlO/HmA3
QYzh+6kDlfasWyWZOcPIWyvuYOYiSAGQ9Zv6RWMeb0RxkJDU0OxNtoFsPnhptKczMuR5dArg+bmC
MyjP3NkO6o8uzrmSzCQ63WJi/XAyUl/2Jbj5yQt8ZUfnaynbKAFz3uSiBculU90KPYSuroJkGNZz
sUpXRXoeiUKb+doz8eMnDKR+Ae4XJrcAlIBVtkfAnh6w8n3gDdtu4dxTazVMgOFJgKZjHPQsxVOG
7joOPIX7qNSesnz4HkbFYyZF+0ke3KpRsB2tQbul7HUchLcx6zDqP8/ghRFNB0sAI/oKIC9Vh/sl
zVW/nmDremejDvVFNcaXScX/gkjDDm6ak4ZsaeX6xzPWv7RxVKaCkfkkxeMaMCegjbCqSvFz2eRY
+ZYojINS9D4KQHTxKBTMLpBIiDxgfDVzxQEMgB12k5UENUcS/dGMCoJ+Egk93rzYUmOfZQHKfnrW
t4C6n0PAELeHEstdY4pCU2Hu4nBx+ZjZW9kwwGCxyglOClAfsctkOeowfVqeIHJmtwRZJBKe3mu+
hih62n8AQbtR+T2TxyTEM0lxyhisiYLR/hKa6diEya4f+t2gyr6YJ7GVTdlulENPqwqO0mzVLs6E
M9mW1KZdWcx5jBjV7JVdegtWORtv7AOlNrgeDzcyrjNRVKtWbnMJ21CfxQyi/GZPP2q8B5r77r9k
rmdyGCtWq6wWerpYRJH+k8pCT1HvLVDGYrYQbQP9S6V5Zu60CI0Ywlver59yq0JzJp6xw7Y0lCIM
SkzT/01dfoYgxW8qbyTMuixiO53SgVwCf5QKHsKxCP2pyGspuk3yue9dzqE2UhnwjWB2l3JASKC8
Ob87rNkaAF8HA0iijYabdZXuZEn2HJdhZjVaQ+xEE1RLqQVfr8mzZEbHiYjpczsbIkeLNnwPyghw
PED/x1g66xESUxKThjIpq/lzv9R+G+neXKf2OC0c37NpG2tRjMLSfW5tMjDsTZEviQ2oo09o4IEw
InrUOK+R04IP6+jWshilFYR+mWUQMXlmiX2IvLSDxJvK26n2jHo3ovCF4e9g9K5f65ZFroUyqpqG
ZqALAMAGfAvNTlOf4vOC3pijPZsKaoAIjEL3AwyMyQlR/mmMsRkRzwuSW7GS+XqcFBa4uXn0sBsZ
C1QDe6BQUmxOK0yeX2IZIOwlIMOp5A6vS8sk/hgea+1b2Kj7699uI9E8E8UkR/IyJ2apoy1N6vmp
NHtvMbV/X6LHkAh20MDPKhHA/J0bHZLBsawhxtNbzSr6H0XAyS23bGklgKVdqbSmQHaDVjH4bQ+z
WDma3LrAKQHJNY9Z6kLVUFhVKWeRqaIMiHz2/CwjeCjCLBELNHDjXXqI/c6NgNbDW9C6uBVGDGNG
0RQkpGjw5CJNbAnDwwwY6Ov3fvnCYUQwRtNPpjTLYw6ssEOM16wquMO9WTmJl9uUJrBBS3JX3AaR
K+OlNzvqDjvHnN9woebMT2AUIwTZmD6PCdBWZWzgZMZ4ENPJMVLlcRhnrAFIFbeXc6Eq5yLZht8g
tpI0Y6rdVyzxUO3zt2ZfgSsFyM25rTrkPnmSTFs8Es40Lec+2bm0ri4NQ1oqsFlXYHoSa8FKZOPf
r8Qzh2Nsua8ntFCNJoejB2JNYYnRLvdjvDaIVwpOl1rzLue8Uy98IiOSCaiCUEbpkoHxKCn7uzoo
nHAsv5RRyIthPDlMclnWRlU3Sp2f9hCAZikVVuzmP6n9iY72qqsW+n5/AMzGuzj6u1bJ3qxiFSyZ
qwY9MdE2DpENbo/piDajPTrD0/T6B60qanhnIZT5pIyLgdeZG7nBLVKR4lvyfZxAW4pnMoW7K9zi
UW7tVLIW/JDX2OOtJMgco2QhkBcFa9JGTYndv2P82q3Ep9z+PuwLj74eKAibsDdQ48qd/Lm7DT11
hyUyZKB4Pz/wMm3epTMuKp2UxTRmCR8/vJVzxQpEFG6j2bvuCXlSGC/UIdFWexOqVavqoU13E96Z
uTB8ui7luuNRWQoSNZRCo1jg0VN9kEBnoadHORvsEtOqR6kW/z0M85kWqSwFiRgJcWBSR9f0Njnk
bj1ZWBmF1qoeBlp+UApY3nVdlngYmYz/kerR7EUD8wDU/0Sf0dQ1LN1NX3tvdEqnCrG4E70KD7yC
4WWCS+WqKBpIQLXFvgKTLlVGUEqaOKIx7+mfl5cEOzSoY7lVi+4uj7ZmU1soeZ6uANP9globEzpp
lDRz6dcLAfsFUPG7+h4LJ//Fr36IYeOUonSkqIel9KPpWdK+6m1ntcrrdZW8rBCcvts/Z2GjEtLP
OcFoT44i5+Rg+8gY94Fj2uU+28X9UXB4VdXLihgjkFEQI8TQkFjAtzROeie+KYXV3km7ACAIxKpf
0j0QGbwpRHGCVwPctL7V52TCVBS2hZyWPUYLpIOxBE7cdV6JDobZF985H3UzYqxEMZFKLeKxLSvg
klEjkG7mO+0bfZAUxBJvGhtzG6PFMzx5M2SsZFKlXUUpjHxlgK0HLXLnjG56pAi6oiW/Jk73abgf
VWsBF5D44zemLsDYD8Wt8DIe02fNHm6zL2LstRz15X0ENoalk1bqRdlgXUJxhBiAF7nmXv/QHENk
45SiAf9rkdAkUlUBM2KTTeTFJiZHCu8gTAhS0mkQdB2MqDlm9804f1RT/fP1g1xWWhirYAJQXPXY
+aak83QJsHmPvzTH2qGbvbFHvvXcRezNJ8w/ygIeh3NlifsAWBPKRFOpcKfsut1Ip0+59avrXw6s
CudihmDKhczsUdZXUVEVPk3z4/Xvtv2CMSkwAkAAL9Gy2lDVs2wSS7/7PNsgGniR/cAvK6C5RE7l
lvthsb6S78Oh3MtW6giJxQ08m3a3+gWMrUt1Pw2zjDeUCnp3wfpcf6vdxcNzqroJJ9t0OxfU8uCT
jTGkavHK/JdtUugNoQCSYE8lRGFLSGLeqX3UAmxFPrW2zcUrvGn3nVjJk7x4shW5f7AXTq+NyU5R
+VCgNpTEmbBV5XHCw7hMtQrubXSnfeZMu+nxNxYhDzxuyzAgiwA6TgWA3AWp2ZARTEymc+WnaBk1
C0iflp2Mfg12McD3jtSXhyCwlUmcSWQClForQa8MOB11pNMebT8gLWoH4zhyX04X12fAJjDKTFEW
NQymKYxrIX2OgeE4R3CwdUzeWOGTClSPbjc/tI5kD4/dF/5WywX3LyuU8TXmvKi1hHVOHFC3Fgcw
wHfac/jUAIKUAqZ0R90WbjU3vzHBj5fdafb0s7B5b4yLPvbpV4BgRaRTQdR+zn2DXqPlkcw4+uDN
fvnW7dOD4FYueVYOs4PpLY83u3WaJ1yrLSuR8UYgsp3QTj99bNEud8EjnXGMdwoQ2ZF+gHU6Pyzf
sHV637jlLcFKj2Xco8d7a9jmO5ALb0tsUZkOpg763XUvJrHumP1ljMrVg5qNeoFfptxn+/Suc1Dx
UQ00vFOAPMR2HluaO9mpscPmO1aYebnDhcobqDFi7EdHQ1BHFi0yamiSBMywVYEu8JRbYfRSavYs
CG4/B3aT1ruiuzeyL1F4yMfPnJOzEZyVzOii3is6fMmYYvsiA4K8HYUO3vS2KKHgBAItYslWZReo
yfvXBXPksiBVo1bVwlSVIGRU5fggJKVjKqG0V3reHN9FIxYrsSKW47CpQlkVgGN8rudDIwu5EOHb
RhiSFCz9WD30v8hh+AG+Cu9740ZftUNaAmY825mg1orccae9d68R58AXVXnmd5yWNlb5YbQAASwY
wgwgeAC9qWPBHhNkTGUcRjby1UMbqE9YoXioTfwwtft6/XtfvDOoeJMoEjEJ+E/APHv+GYhRhoqB
ri6ac/GT7i078Z1OT4d2f89vu7P1C1YYY+moq1VCMEKrzPI2FZVdZu6HJMKSYm+JZru/fjQ2yWGF
McYbi2keohqc+1KThZ0VNC3xklbrnq+L2TwTwq2K8jkWFU56trq/stEDNJKG1E+C21B8yZT9KGEf
5Juh8gD5Lm0DV7WSxCTukxGDZVEKc78M5OQ2jmrRCWo9u2nHIuOk1hfh3dAQ1A0EAJrBYEyO8TzA
6qpzGQU2BMDohcLwUXCR7BNNR4vHmI/xcfkVIc9EB94EOyAwoOi/r76i2Wkt5ochj/bBxl+6Jx1N
13zVXCAG7RVfRI0Cnu6nyBnjZHVEB5mYQrfWKU2gBCM4Fxu3OgoXMTjUl8awZeHnFP2HBf+1BLb/
0SuF2vVYGfAi874fdS8Qcs5dcc7Ass63ZhDFRZYLnhbldm7+kLi53kVeef6VdMaSMEK8BEnZUqKA
v2dd8/1pSY1bDLhQPOZG2BxWGvos0xvIat1BOGhg9QQfsFW2bg9sVayV/adhUNwQMh0ksyLyHmp2
K9VTlbnP9VHWPbFOaNFP2YkxIEOkIeU0Gi7C+elsOtrnlJoPSGeMtklCJ2h1hY2mv4hSib3s/pwo
dVMvQPWGh4BpXuKI5XlcT4EpGCcii3j3F6wlMOw/iCy4sJb/44gfQhkfZUaR0mJF7zenhIZdDspO
FtrFHzA5b5/PNJAfod53gYIiSlEJcHAKNp4ndisvjkwer7v2y6IpFB9ZMAD5Ke7vhVeK46maqwyE
OjOYbUFC/JJl9uRpnrQj4yOtHKGJMxz5TwHW01NFWctlvK8+YfO57bCPlsmxNem3UhZZXPTdi9B/
kqJJGEdTCXBaTqa4UnxjJF1Wt3B+lKBiBJcc+Btv6P7peP8Hezf0N6+zfCoND2GC4Vg06JF3nZuZ
XBcaAE9RB5NybXbMkbxXRfwY1UCqXwxf6nS3o8BHqhlb7TC6S6WYVp8Ej9EAzL+k+tWlsu7WgXnX
ZaXgh1rAqxhs6dP6BzLWOYytYmAyPPez+SiC63QxOL32rVtdCWBTrSBuzKwwFsFrise8Fe0qxRNC
5US0i2rq6TOj3q4aCKMXnCdEbPt81EAOP4WzO/YDWDINZx6/SJl/3ThU6vUvL/RDEmvqRM6NZGgF
L6nIp6GL7AyDwW4oKTdjg7ngtl0iK2rnfVR3TodqvFUa1bPej89tqdwFlIFgNFMn0PI7AQMIVlqE
XqcaTlFpz1WVYbVW8pcOeXgfQCvK7H1YatfIdF8z+8cuT2/ycHqITWk3Dobd5wVG2OTwJVbyY9WM
Xpk3ihNlIxxD9SMG1YGeS1/Movh2/SNs+juiwFgxoSiBfoUpXofoP/ZSA5ryobeqveoGewGdDbR1
J58/hbUZHNfSqAqvLDYqqmaaeyDdINWM7Xi3gG0Oy47SIf2BNQkn83ljNZvapCLrJDrKARdTmKow
NQNmSsFxmciJHWepXVR64tRtF9tRkvJGMbdA1mnE+kcek2nMSaWNySQBTMuj0KaqLc8vlAaYWLnp
SzZ9dJrOUNhGjXlkngNgc9CTh1oJZ+4yxqymXgDPy1N6wVGl+1LXnSl4rlNQMpH364qz6QtWspib
BNnLImCoDrjhQFcnrpp9VTUem8Smga5kMIlN0Y9BoeiT4AmhYcWj8txowj6oh506VncYSr0pzdYu
lEhzBHgHUM96UQmb/f8dlPESWpXoOpbiCz9f9DvS6m5Gxoc8NH9dF0Od84UzWp2VeT80QjR1KJaE
vtzXOz2IHtu0+TZoCxZY8+AWCy37oUiA2tfJCeeAPBNh4lq6xE2pLSBD6sb41cD4YpkWu3Qy9iF3
K3AzQq0OyUQoOLwqlhcg/xpSpVqTipHTdCg571nOedjuZpu0UyE1Gp7NSuVGjZ+ViVXJj0mm29ev
bDP/WBk72+IMZMFMqhGMCvMjJSPGOPsuae0YPU40pCf7X1fzGPu+QIfqQNkpLmCSMncGegLqqxlZ
dO+s6a0MkO+pDT76Bu1wxW7AScQFZuLcHosCFQ4hYPtauJdpPg4pwIFGHkAfTwLjVESjWxZMlAKa
s3hTqsbqW07M3w5AHxposi6lTM0gA8g7XRntHC1yKT5/QNc1sNvrBkf+64xj2CbjPyYhCckkQOeT
MXHB+mi16ZvWDE4koyJpvlTkmAufOYpJHf0VZ8K2L4Ev38mAswLgqG63rnEwvmZehLEFDZOrmNDg
5/sXhebfqokxCYwcm6BwYyw7joZczSIgszjqrWZNzvwWm58orzq4szIndImTIyNF28qn35g30bgd
+P6RzoJ3pU00agtB1AVegzXU4HReGgzC3YfzQYg4jnpbRz9kMSXAeMHgPKFQG7mCWF4dFNQ6r1/f
dmj9kMDkEAaQTRNBrGI/Xr5Io/G2kGNUkLfrQv6H8/qQQnVolYq1ui7NwCwGkw7AewDAfJgfKP4D
IK3RjeAOZ2xVYPBCw5I25nRNiV1YnbU6muoQy40yGDD2AJ0AglxfO+Xe2PG1cfOKwPtiYvEGr2t2
p3CY5FRISziqXhatdnJlgTv2zhHBBhmwqapYWwRjE/bM7kxrvgWi7137XWtpNmvXnvBeR971G9tU
C9B8ywYRUevRmDhtZqEgLzVAU8X5thiOCojIeINB26f6EMFYcTjnkqYYwJjGI8xSosd5ebp+hk0B
dPNDRMHSxPT5udKpuYhkowNaadc8mrlko2zKMR7qTi9c30oC/QUrtU5GPHK6BXQXotoeQvlLkXV2
jdHwdBI4krYtCMAtKDPrElwek7IVI3gbu3n4DV+t4y0j5l8plWxwjB2g90lfr387rjxGAZYWdmUu
8Op023zaLzvdjfejE55WdHhDTZuRUoeyySpgW2C1TKSMSS9Jiwj87yZ0Ji/c5RWWOwT3AwdV3PHe
L1t3txZJ/319d4s0jsCFR9hawkNEFgukqHYxfx14wHxbu9boCnwcjrk6guHv33AEvzFU1NfiO32u
CdbU2S3KSKg66HizLaAJr+sdiDdczl1SRWfVFEAqlChTBWsEu+4BCkHUkgQVo803gEfNAKeCaRms
r34hii1j8Rd5CE9dOSLZzmQU6PUkBop5omAy0BL3Sj/RT/5Ks3PREbiA4Js6tDrlqfiwutC6r5Nl
FKQEw0fqgZ4w91Osk0d3gp87oSPxFoRoZLzyVU8WtJJHqiQpseMZ+tm+24ODmJKH6690Z16l52sG
3jVuhbX1Aek3XwlsMHNY5jrW6P49ZOGm+a9lMZ4t6E2x640Tm9Xvamdp/65N/xHKEE9bGPNXFqGc
DIKT/b2h96/BNHgSGevHXkxQkwUS6Wyj6iYAjfmk25RzrwMLTT6+cSdFeOrCeIGgWSbSpZDYH8hh
lu4LD3PajuwN6iMt1PCme7nmwDjwatKKUSoAnKaFZWerrX7fDcCQoTNI2N41um5f5/nzPAY3cg3g
xn54mXTyEhoRFyqFp7dMoK+GRY3jHLpEwV8+uhyU2Jn7lTn3ys7jREMlkzzEMmJ0c9rNB92HK9jK
7QKzFPFfPF4Y2axpriyFHdluI3y6mkqkfQEKbUPtBCs/O/7sL1cWk6yDgSAfU/k/gZZS9bji3Vj0
y1KowmlIsYYsgD4M2JWeGC548GOkJajE0goQUwDXgQUOTqyipn5NLuN4Qn2KJ4CmxH7d5IVLjKax
Aw2M40ury/bSYqcpDMPYTaTsMNf1Qy6Tyop76bkMh8dY09KHaSwwn5KH++s/bCuZXF8z46KqmORd
Tzmuo+FT0u/DTrOuC+C5XJlxSUuS9UE6QMLfDabfLpeqEn+2hCuNcUezks16UBgngs4ZT2fzSBfH
pAHjun+Cs827VsYbReWchFURYj6hOBpaCP6FpzKNXM4n5HgamfE0aSFIoUmj1r/3NPRPXegpivyi
LgHKDVDW58E4JVm9gL8C26aS7Mha6RPtrowK1Kn2S5fZ/fJj7AaOcZz+6KVQzLYp6IcDT41RwiCt
k06vF8xwgxP8E9hNzaMmT745CT96MQUumaYnIPaKvuI/HAZNM60yqW97Un42KozSa4mhepky7Hv8
n6IwFexKmxs3xagJcJyT27ycIxeWb1pqL/3k3M1m/COioZuYFcUMFWPYpSANXUC0xJ8Dt8ISVumr
e+DD+kMGrD11x4t/m/a6Esd8KrEBH1qrozCbdMWxMMa7rCY7zpE21W0lg7FYcZxnqRh0ADt/1Bn+
siB+aW/bYlfSGIsdsyat8Cj/b/6B9/kYewWTqdhEBtz/BPaLSUJWq5k8HFn6gy+0eXUgxlpnIOaC
UScNvN8YVNPzmgIjm+10L6K/ifFo3tjkZgERhY2/dZGdIqwVhZQ93YWg60LRe+EkNZxfZ0XP9SsY
Mmn10pAswQf8o/Br5i4UUN27cnCWLBiU6EPVkRmAaqqnip/b/H4YefwRPHU5NaRXr4UiWnLMOqFM
Sfe7I+P0PPk3FF6c21QZh7hgt4EItA4Wa+lrNRl3ptR5caq9iYrkmS2vZMD7how7maR0nESpKf1R
fAc6hlXlvwqt5sVkjhmwgLmi3imhnA6C15E3JX6N018Yc3eCBegWcWaZxkMTHJro0xi1tkZ8qe18
TBe+cdzMtueEz9dQ/DFEdv8kWdp2qnJsR6g+OFyx1rkz7eZXKqOAWgK0C+QN1wVuH/pDHv09K83J
2q6uRIqyUWbCWy8lO61UedFg+/o+ZDDaIvaYhihpR1cje7odvDgohkhW6A5WWu8nu97PFMqQa/l0
QPfS9D7kMmqDKDlX+oCulpL0z3NkYOvZnAIsmcWU7lK/EcXlZR77h7rAkqcg9pwIfrEvQFsXwDH6
5y7pd1l9W6mRyziZ4PPmMBmsuKkiK0+GXWJWbizXdypSW7kDSmCpjXtV7p8IwObFhSReM5n3tTRz
strtF8Xq9zAhbAAuudYqlHhvpx4olvfvV766+4OZJt63ZwKYouSxWqkoKS7KiMdn5aSTBOq2n1IB
aMfGU+tjKvoYteeccdsxfXxyJpTpuRAuMtAK/Km5r8evkX4/DSG2wQ/58u264WwOZKxvl4lo2ZKa
EhSLkjoBhwI90+Lz4NDdlKQ4NSEmkJIqNsbT+Zq9abSY0FdEExBZGH0+VyxdmTVtmGG0einvylbb
B2rsXj8e1YUL2/kQwdb02gIL5mRAW8XADq823gXNS92m9/VS8UY/OYc5ae3KShpiAocuAbkEhb8F
T5zdgCsek823k42gTFkMifyV95LnCWXcXtCXdQkwUAHk9IPVyV+rkaMem9/PxPy0QT8iUvjzK2qC
RV3MGcNmQb58JVnSWqnWPFRGXd+lgAGtrOvXtVkBMilkK+Z06SA8oxIBgAYKMYfiU8bL5DPm7HWr
FSzFnx3ZSsAs/S0OHI7MrZR4JZNtjjZiQcAk2OLmyvewrpxpfjAzxQlDQPACly/GepKwk4absuBO
Q9HPx6rnWjT9aSulmdN5mvVpFrw1uXTuyy9/TC69pTFriYzGqLMki0sOYLEwUTQ8aaNbZcQD7Pon
3YqUayGM1uSzvBRtmWD2KVPe62L2irAerL42/+2iMyLTWg497OrzxYtAALIA79y2P+T4OOQd5yDb
X0vTADeEkW40Is4FLGTKkUnhAZgBnFAFd/XC62VvRleTIhSr8BDYVGBUQBrFVJCzIMfjVvaEdtr1
PaXeEAErB0Cn3JKXNHFIXLtmHsz7KjHAaFuqRgKAnlDb93EcPevzxKtpbd6gLOug5UC9ALPs5wcX
jTQua6AF+kM+WjNIqPAU7wLOY3Tz6+JvEzorjx1iJrEwA6EfMg141Eb51hi6pQe8eZntY3xIYFKF
eQRHprCgYaaA26XEyxBIaCJva2f7ClfnYLQkUFM51bI88rP6r8RQMCzJisAbUS4PKE79wdQMzQAu
PMdKJpMh5O0QG4FBEl8MI3BbgjezxJRhsgR2ZoSeokQFth0kTirIuzDGO09jX8e6iFpuiEkFS9GG
Hcoj++u+gyNDYdbVOinPa6HGmyzQRUscn5H0XBew+cqkW81o2YJQANsa57od5Gotzh1AycEoUtvK
iQZKx3aeNTrTXXSIJv+6wE0l/JDHnqhoigx0SMhBmqyyAuWHpni4PY6n2o6cKymMxY7ggiHDiTI8
sugqQ/ZdAu4EoKn1P2yAb6UGq8+oMJFkVkTBVFrQWCp5cZdMdzNd21V+ltrkXf9+W8nwWhATTcgs
NIYwwrxKLGrGL10+2EqR7JXZTzUeRNmm9q2+Iv33VUTBcqZeS0IU+XnWgOCqsqKJV+XgiWC8ntp1
hojdVBDFibdVLlllVPJ0gX76C+ewOgXj9uRlAJEfygB+nhx6F9M3d4kHoOcGYAzz/r/l8esLYvxf
2Y9y2VCDEkMQcaIWxef95J2IcXedmpOuoMTStEr+b/mbMKDC+YCMizDVXukqkCR7HRCV7rJxWOyk
NQ9xHoVunPSjNZCgqTGyniU+6fAq7pLmLTAwTq41leHIA9iYxqof3SmQD1hsAqBzMH2We8y5azFI
WPXkk1g3b5iF3/cBWDm0vHqIZcNVjPEWu7qGXaOP5epRY1dieJwHA/+UY96jqfvHSop/5UTHP9ci
oHtEwamTtLenKgRG19S/imXUW3Uj/aqKKrGLzvyRVN1odw24OBoDSLZYMNj3RPgp5OpTBO6RKc9/
5WIdeCKBW4rq/qlUxQelKY+J9kCwAg+qt0Z9GyRFcoZy/JnMg1dJ3V7DKoydjcV90ws+NntAnjwL
IHkbrKTAzMZkVoWVzkZqxXl4I6SZJ+X686L3j2EgPfcExHDC0NxrsqDai5QEVjqia5cnWWiPUjlb
cSZZIB39GTUKhlGXh6BPU8usQf4UFvGvcGoepKAHXCKQR4Ne2IHeFemQgiW4lBTJAZR0PumXYyUO
b5o0HXTS4wmhY6aiwjBJUGSHLAkPSf6lDRoXQN5YzA5EA6Ww9HnUDMUZsSroaHqpWkGMJjtARqs8
GNE1Afe30rSiVc5du9fSEcx3AxJDUu77NP+pTmR2kkL9Djv42ofKK6oj93pVPXTL+JgE8XDTJvp+
FhbRKvLICbr2pdGG2142WivLxuMsIhmXjfo9MPXnIVRuDdkECpW0Kwfzp6x0NwVuuSGqOyrt8zLl
gSWlvS8Nga1XgPpSATuY5UjVKnnXYkt5kZrGr4Xlfk4lJ+laZAeacKyL9OeSDIc+SW6qBAiMkGqV
fbkPRVSwY7IX8uG9NVJPwy6PGUZvZly8q3gPSYpY24YgvSrj6KQCeZOT6Z0o0WSpjdK6QpekdpeC
RQ+qnDUksrISNYWevAzKAGtRi09Sah6jXknd2NQ/m0kGqJ2o3wVA9XSnRc4tkEiBakvtFLvP2tIe
ZtD65nGRg9R64r1SNhwxlqBVdMKwlkwXUs59/WQKpVCWaNtOkZBbcGLPctZylrU2YteZDMZv1WEc
hGmiY+Bm+BRHrbUIiVMRyZrkX/rwdD1Onp4KjNs/E8Z4LYJWtxZhw8aPfwHKYq/eiY8qwOcST3tC
8c4LD4Kt6Ri+H/wFSILjLv52/QdsJDpr+ewmdJgnPeafSeQvIaY+O8oxKN2G7eBcF7Nxb/oq3LCd
EGBttZMaIbqR6VGov8/J5+t/fzuf/wifbK8Dk6uYSZ/UEqvqsyt/lSzpGH4hD1gZeBIOsjUvDuFd
HSe+sZ2PetKWetQDhFBsRCPxLTBe+ik8kIfFFz3z0NnzUQHqY3hv3sTAaFFBfsFDSd2sBJogg1Nl
bBaK2Bg9t4fWCIVaHGuw8QJGabkZb/NbE6groaV/GVzFVT+Bb8QjrnwoQbPCyfqpajKqq69lMxlL
apZLXhHkeGKyYGSitkkoO1X+JqiLBRB9rc0ck3Dyyu17pk97Q9UoowuTWHatGujdBONsUUgHLVFk
x8Bnw0jc75pnNP/B6PWGjeCgHzKpcq8SzFkLpi6OgV9PCuGgCNWtMMpgHdV5jxya7jMf1MAUNAYo
gW2LXj/jC2axyxWgY9HLBBrtPjyE6Bti8jo5zkdScCxya416LY194uRBI9dmNUUofo7u8CNLPTrJ
hMVtZwCi56k3IlId5gHgcgUzr55mCJY8jyBYBfpYJPgtQCxS2zSx6VPvm4O5D74GAkBTefq61YQ4
OzE16NU9Ap6/L3VtiQCf8Tdd43z/G4nL3HH80YZzOJPF6GmWd5joiLDvMHiKp90suzD9Rueo1cGu
ALs7Ry/XBW4YI6BVdFUzRMq4x9Zl6oYkeZ6C6r3p/4+0L9uSFVeS/SKtBUgIeGWIIOacM/d+YeW0
EZPEJKavb4tzu6uy4uTNuLfPQ71U1QoSJLnczc3N7NhhMNLVXg59ymQ7pXw12QOEGwhcZxPr2j76
btd+ffJFGFjaVBha4slnyZ4KglxJbG9zaKmN/rVm7HcF8z/e8uL6z4D4QjAH2ND/aSNBS83/nwmP
M83vGlT/bSbw5aNeZAKuJy2kFwg2XvVYE74WY7tqy7Wpadhn85Xjf/6xy9P/NbW5OBYmrJ+R0qb1
WkLJu51H3y3uacOOy4TEuERwFddW7rwHf3rixXmwWqHNdIA0+znedG1QroYYx7CPyJqkQR5BSfHa
eOF5M/z0yItj0SylPksGiLVbUwxM3tuQ/8MEuW1eQZm/Cdlf0xrO/nnUnUIMEr5nYp0sM5oDHeqZ
u1xds8O59pTL27fPCrjnFvW6NZ51YYRdC4JbcuWavfaQi/Mle52gaeOJtd1uG0iSu9k7Ga8ND3wH
sH39YJd6NW5uNB2OMS5zYwtLtKDYYZop+n+GH67sg0vxmqSCVi9ybLFG5drnNJCTt+nYIXXYlUB8
Xuh/33DQe7QhmnS+Vf+5EczU8pqEI7925/JO8erDnp3nn0PvlUdcXqRk0VVHTVmvPem3jg5qx/N/
fsL3W+Cvl7h0t8jA0qusDgoDsxNY6o3NMliSj//sGRfBQJh1UmNOCoD4RENpb2ZFAzJdWY3vAzgk
MP57OS7TN7QJB7EUBdx2Q+i7nQWsRGgez3YJ/HwxpuHVbAMS0z9vgUtG4JJxCCiPMHxsKd9pkty5
LhLkrCpfYSHzBpDjE2b3UVE1v0s7tfyemoc6m18tRym/KufbxXVOLs0x3mERAaM3sp4JWisYI4IE
Rl4+2ANBrV812VqoikfazTKoD+YlEBJyyymKukEc5q47tFO6gpIBDTWXd4Xgb7Xi95YuVy4zKuBA
yRq32xjMM4pNMvab3NY33NCrSkhYNDkwhrdnihE2lIc1F79SPfzWXf/oWQR6E5x/2kP+PpW6DiEg
lt17Cb+bCR3X46wqvynryp/KrgqE5cFwqs1PuczfKRcyBOm4jYCvz36vAXthYPm+dHnmjz3amgbf
JaMIrKbtA64J3Q+9K/ZigtBllYlbqHD0f+a0j6Vn8sCQ5vMyz8FA8fayeqM1+TRzL55a9SuvXd9j
XWA6+O8QmKktHZZu89u0srWTVPem6KKSZadJc9QO1aqrcC11TRbAHmynlGf51Sylz+qV2UF7r4hU
bp6sqdirrAY7lj0qE80HWooAUu6QqCggT6GqDL7HzV1hQi+NkDZgjR0NfRtaufGR5kyg49/vpgkc
CkfGII7s6wZ6irkL5fzuxm1MFHUUc3butBrIxP1hSMPEzXZLmT3Uen6qGha5Io8o0fWqSLqwN0oI
qdvmkZb8TTXJCzyDw6wk8ezOUAwv5ToxYNyauGs7z+NlyeKKZK9eAdfRWmWfMB7aOaD2DgOEkxzI
Q4n6LknMD2aTOsxk8lTAZWQQ+qleaJB4+Us+9ceuSnZ61rdDyvaFmN8YW7ZtO3XhXIF12Ax3ABh0
ALgqSPQ4rnJHHTtSniw+b1Sndw7U1ZbR3AxJFRpWd5eBawqzDWvtltNeF/3NJHXqK2qEXiYOpiZ7
ZxnX3UJ2hu0cYfC8JlMR5pMT9n23t/PyNqX22wwxfYxmO88ww6t8exIJ5kHqrc371WClkeD9KZPZ
SSDRYNCCSDTMPZK2fjay8kUt7hC4VbIpc6UCUXidr9v5MamyIrQoi6upx1SZ150wpdD7cnFXHS5f
o/U2FBJhFWxMAxsU+gCaCRFpJH5raqDYJKoYRjShA0AREpMHqzD3csnwQ1PcNsNtq/AWsyx9x9Yg
LaDGW6WNijqbr0Zq7uQIgRcld8QE6tmbXejNCmtRzHbo5Q7HRioOFsb8w2ahe4MysW2dVJ3sWrwt
ZgFFceV6vlXzELpmmw5aLUE5ZUDtgJ8mtDnRlpxoIVZ8gdySZzPg0eaKztjvA+wsbbTiTae9Q+G7
hzDg1k6Tddt2EV3kbsS4QFCZzGcMc+m0LleFx45Noz/TKsFhyK39MAILh8ekzwT7HOw+quZiDOys
fyQVfyqy6tWZ8zc+zTEmpOA3nbcbJ5ObVmD6YJTOenK7QFFYVgzLh9uaOBCdWYHBDUHcJYU9FZF/
ZL3cWU2GRkKXvHE9buteb+Btt+lmtRGtmvwhc37lBb1jABs1qXTIZ8R+IPMrmImJnTc1iB9Gu24L
7xcr04POzTePpBFi97Hsh+1Stpjh1ssahPe1Mkbs5iYo0jRYVHkED+Z+IGfhonJjVZiQbVVYKCzm
zIrar3SS+pBnjJCrEV8UiRcCP/2wmXqpEU0r0ynApMf1LYgOYeUBYdEiOxnFcmtJpFqyd0Ke2EGm
vKg00neHFvHiEj/tRekPbg6PGthxDiwmOKXNkkSkrGIBiRdH1NvEVCFaEL9AfEA8EnFT8iYsxLi1
YazmqwbEOwufy6BZ3GlQFfIi3xYUMbXD6411tkNitlLW8GKZMPOwiQRUm1mHcSge3ZRFYAG+O81g
+IUxRXwB1pV7IbTjh5D39LHCpxFeEyfzLDbgBtxllXpXYha+OWNSeUzIk5WWjs/bMeTGhN5JDgZU
ppttmRUyEFmJzJnPd2MHSsE4WMWO9K3y6zaDI8ds65XBlOFjIXrfrGHUOBHbCKzCQL/K7l5Uzf6k
DjH8UTtQau+Nx56oNTTC2tKv3SzyErZ2vDbsqVHtJqUPHil44Moe4ZvLX3U67/J0uXVF9puZ/QET
8C+lNW4d7eDyaSczSmfqRkOxbJRhlyuLDnnoMin3EIj7JevhnrblXYf2emEZh9IQzz18i6DSkoYG
OqxFN0boXB8sAruwjrx7U76HjfCvkpMwW7o9Rn4CNjaomU17n3ILiyVxei3XLym9g2qlv9jJpi0r
tI14Hs7UDhNrVgdbClglFclRmnNUDypayHiArPW6rNLQcyq4u/FdZsHHtMwiY8KwmBqJ74oK/FSp
qlW+ZHakreXodMS9nTv7/P2yiGnoso8shEp87zMJxRxzkLFpJFtMpG+I4vtuKie/cqZ1Tzs0QgGU
R13XlUHO29uyUo/L7EKtwlR0QxebhpZbRW7nnpK0xy1UL/azt0CAvZKHhRQrmdmPZQcjmV48DDh4
nafXEGSMpYS0s2mAJmdNr63XuBtSTjC6Mc5xgAEXs6CkSMR8HOEQ43tt98dlAsnLaK6quvyEjlg8
ZORFI8kqunabGxDwzdjbBF1Wm6DTJbEqk1WHJUYq3NzOITLZwzfb7WaoKhvdNnFHGMnlPDaYgXQ7
Z7fjKMg2Q5gJrIE2QUud276FC5fEawl3PnP6QqVnH2JkWzkMD6ryAot2YUOn21LNKy2tXVIs/uSa
q4FC3orzaGSYdoeiVYlr1jKkDJfRhT5Sv+Ze8+GWsgWfFDaSVE7vVmJGUy9CLcoNS1kweGqTZFnU
MhpP5atbWnCwtWB4hoPaG9WNSRBEJqhsSOOTcStIK/17AaUr0dMx5QhrVFGkNCKcWuNlys2PqZV4
5bl+JiaLk8xEwyxRB2fhdxnSksKs9mLs04DWPWSgkVPZ6H3NucqjsVw+cR3HhlM8lSYs1cdhlbrl
o2qw52B6PliICY4FWR9D4QlKFoFdTnE9QZetJQkQBzIHqcYi4eeCoc9FBDG5EIKAcZ6x/SSGAOzi
h36Q9+OcvZWT98wh49BXMCiZnQc1NZ9yhsG4mIeoLDGZ7S0fOhlbX9L0s+tBHiIFUt7zBdA2dx4A
5CFpt8LLjkSaB2FMT6qEWRzPd7SwcKnJXVIX6KQ10xgKowbeTJl+ynv7bUrZqHy7n52NLPSmn0Ec
WsQG0g93TdegS5iEuN1B+R6bT4uhfceyTWYotpIDurvl7AY9G1NMNGGiEhkemQtkSM1O9xAxb/Nw
yiCLh4XvZg/pXoVNVlQ2AqCHxi0ftqxd2qDzihu7nTV6jF0d1bYq/d5YTshbaKxbKE/wvluipSjX
RqYnH+4EPgH/cyKJXwnu+OWi7tOui5HQRxU1n9yiJ5GVu63haxuHFN3ktkGrULn5nVDWDVMUX7kA
U2B0H5C6r9Ka3jNhZL6UcwjHtpMj6BDSHAq6aMaqarm3QFqQGQH3HMaSHaGR1SyBsuiOd/3RNVVM
B3onpYrJ2Y0S0nnKofclG1ejlf+CoBZWvQ0xZRvZFJ2ouQgySzT+KJDnYS2VVYQGrixGlwc4Ir5T
wSx/kl4GUaDK3KTVskTgPn1y1Mu+O4MXYpripmTJ2m3YENN8WEP45EmT/tNJy7CA8FswOwU+3NDd
yH48TGzJfGuyju24QCuk3vZLEtcVC2raPpKiu7EdL04siMHLXsQ86/AveelDzD10LbHgnpgfZjdt
/QFJYpt2FFmMPftj6sWKqt8SuR7z2LCbcycigPxxXuyHpR8/MsIPlqGWOKPZ3uYCLuqsyFbo1K94
pvyGOEGjhtlHoHmnkC43lixa1BAZM644mDiKRG94k+65tO+Wuo8o3F3Qsd+zemlg7ZlrHLvkl8NT
BzL2fAPy4lOiRmzSHuB/sYDxyd21IZDVuk5+SDm7sbX1ZpEOV6Xn95MagrRbVgaRSQj71FePjLEj
meuTZvRbmu96kR7dZNhndPmE1ooZGV7zG616dO6n8m5skaUIBwnaOIgd4ug26VTkWc19L4BEOmOe
YxZ3Qgdf7Nu62rZ9/uxV+rmq5xU1cSIEL3xDGjdnlkQhlAggTPxSGVSHTiNPUtmrxCs2Lh/2LTOe
bUIe+nSMaLvsRC0NP+sb/KlS/8Y++RylfWSDwvTv1L9BWXHvOuYxwUU3mDD0ZV4BTLuyXhqsp5dN
z4nyDihqo97OT1ZZbgvDfecATf0hh/p2z53XUi6/CZboOBcgVsyVlwdI3jfJnNR+55S/5qL3oqky
jszLb2pEyarq1myRGD0uF8ARWSp9rsgzfNUOrenGs0w2qkENV5t17reifdPddGSTFRLLPEIuOwQB
NPe9EhYmkFzF/2InD8KxXsqm3QjDvmWKyajOK/sNLIocrXRUpAuyg8HpPsYc5XdRJHGnwKhgjhtS
cPUah6nA6cHMHcESoXn1og2NEkbAiyKnCNpEOxuh85M2HO5L3hwrD+4ps4U1XQz8YfVyP1SKIxeu
9kVDsV09N8pEPvtW63zgcwWTbLF/rXFvO8024w4UvtvxrW50hBpgl3SAoEdA7Usr/NETcLlr2Utl
pruM0iB3jD+F9NLQFXWLMiNdGVP+NhN78Wl7TiImyOR23YaMGaIEpiNNKEH5hpncgcr6B828xu/G
bAzy5APO8IcxN1adYT6Ay6ADSJOP78uYTD6S8qceyqZ4iSFHOQjzwtrDzhr7Y8Oz30Myg8NfD3Uw
LDY78LwkG67re6Mfu6CvMPLS2XqIHC2RYuQSdoge2/N6znzuwa5D0sqnmHyaljxODf4q22xdeC6m
Z5awmqv9NKX4cu7B8ijmzYZ4KZ3dNNINfGc3BdNrIECrZdLPkFDyTYYEy1uwbOJ1sswsYEtuB/UM
+VNM1NJhvG3wsRLNI+WqDclHpPs6UIQE+eKkftdwA+JOFJasPEwt8EvkVO87NR17Jj+Ksn0asiyc
qvaeGU3Y8GpjsOKdpBoB33pa+uVB19bK8KD5YrorFKTP1ljcg5YEskb+i1Uo47LRvndALmENGBwC
FsMU4xyCr8AzucFW3GRwccbpPqV0qXwBjabASY0tIuuGsWTXiGRrY4DXVumurRxfiOm4VC5YSIO7
5XYap+0SgNAEBeF6WxnWqrO6g52NJ4qLx7eSap/J4iNveZQ1Kq5d8qo5mPsCJrSG4U/pObc208CY
2X4c6ts51YExwqJn8dYYXzroqop7DMUVnQq11vcD6nLmdOsxR88wmU/W3Bt+Be9DvfThYLkxPKnh
Ey2PI34RX3eK88LcqYT8doXYDJW1blzQvCBwXHvVroS/Q1GAO+6ZR/wT5YOHxAZIwNzuwaYJhqKE
1LEXOSie/SIlb8mU3WOeHuMw08qYk6PdF8/nH4Ar8jmVM4EzGodubLdSWG2gzGI1me4NvJ6QNzer
Gi7v/lybIBIRGnilBffRXsOqZx5fe3N8K7T7wG21RSfxmGBUzM8BmISOx4sgbYAZIuUX/kBzA+Sx
5Q8b271u63hs0vfMxf+dsQoAAu0Tf5wqEprgtB/duU4CK/U+1dCubatdgQqNOrzN4rKGn0mJvTnU
7LlNk8WXooWHF7gvO8FJpKBk5CcDDdXQPVfayXd1ZhYASNKjmPuDmWvYWk5QVrIgJRfi9jpo0oaj
VZzMCeNeQwviEqLVWU1YOxGlhRPSzATya3ufSW+kyArATavKm7ksgXT3eo1aeUE1I4Yo6zJnSxuN
8naO2kWfZW/BNRIc6hCeuT0TmNIROTOGXdAiTHw94xAh6FjZ8lxnVdDlt11qbLqW/DbsrvNTiA9n
uXvMG+9kUAKaF6ZU0mkLabkPXuob2Ta/Bi4flW2HJRLa1D0XXLA7b2ZvAzsnCO12IDwBX3zC9GtU
Wk3MKgZMkqLY8BSGAao7UpdQDUzImlbkJABptcR7Sk29mYX4tBzzXH1pX/NlN+K4TzO4VyOIiAsG
WHiJ/FDn1ZPIihtnAmap+ju7WgKvmIJ5yDay4mFd8oeJ62jqUAlZXgdBXG/ZL125TicrIrn8qFP3
sTnXJQYwuLq2d3lJ39KF3kwAA3vV75nj3PT42wGXxdZSRZZsD3ROMJUBhlVdPShPPPUWRWFOgkGa
Ec9l0BrF7bBUK9InJ7von0RRrQobTnJqftCG4GsKHztU2I0MzC459QTngNFIWeldDSzDp0kbj2hD
W/ACAZznvMBUOV6SaasQ4xzP3aWevAE3LTTsKjZrew11hNlXxFjPEKOGX8WO8eTJ1AMuhYXe2hlq
NGLJWwW3olAiH2mr+cOW82+URq+AKJc1hy4rtM8BFY6QUpyV8ZwU1h1djF2vUg24g4MC6S07VWDA
3l2WHSvPjL4ie0ip8+CkLTIwrIfi+pAPlvSJMjaOnd4Wuj3BUy0P7Ko4GTJ7ZG32G3s+anFPDU55
zLFa5dg+GaJp/aXhDoj+1StPJjAUpXrphloELkal8lruGrcNaFrveCZWfV0ektLYorMeycLS/uLx
OE1RbzXFXTHCXms+F3ukqqDBPX8y27yZcb6Jh4HhyhWBLZAxcJejY4CCzjHdo+gUxMegodogc6gm
L8CMGEietFzV/RAP1Iu14b5wr4wENCamERpaqp4+PXNZD6i+NmajwjYdX2TXb3NK3ptpOaFQhTYr
JJml6WThbDbCr0uNkh4TYLzBKAPmTJPmqDzjrunFjQbwUJvYZzieZQuQbEoCBHB/Fnm4DCjZ8kK9
SmH0CPXpaupmiAgZ66zttmOmQ9nAr8BuN1WK0Xk1RQ65LZP0VivrUHbk2GRu2OHKEua4Hah6nBzX
1ymgaq+Iec/24CkGuR5ec0B0wVSM4D06QI4R47QAM3aBOa9RvLrFsLUZ/mzT3cpSAhIrnsiUxi2A
BzpVuE1dkHcH9DAUDbk171RbrFrvPEVinTWerPomgb5wM+Q55GNUMEv00q1siLqehaVstA9NzyMs
pU7jwm41nQ6JhUu0S19gefI8iwazQsNpcEQeDFgLdDNgNuYU96xkwsfYuz+SJUbZsEIf58X0ErAg
6+FIiuaVa7hvdc3riEujMrpgsc6Dd6P9hD44AsX8S8Bhumq6s7EguckK/jnOFF86rY7LaAMPqVfM
tJ/KRt2oxXmj2NmmPW1wmT6MSfGheB2MUg8+L7o8pK231mkbCuruRGYxv1fJe1pIcFiRltgusNeF
1tt0LuK25nfYIvgvWXJoc8CJI+yIi7xAGWap+yYtdhhLAQJr+rnD3ktozgd9A3zF8SwXcgn57WhI
hDhjeiZ28bHU1kZmBtJmYM9WBsZ26/EQiesYLJO5cgt+kiU5nq+MwJmRoCMSbjqOkZHaLmx/rhha
P6TfjNV825P61iNiB21zqHG1Kd2ZhXwwnO7UiGqfS2DbcclqbIbxDVj7r6Qjt3OWksB0l301m2u0
lZ9To3m3rAxAPGa/FIbBkmoDSHZbaG7gxE87IE8x5r/CwmwDjF/4c48YB4q4md2D6LvN8jo+W5H6
c17t0tRZULQ0VqT68aZuk1Pd5Kchye9tgZ5yb6pA9a3nS7toornRdUTqjEFoz9zzeY6BLqFSM5Mb
kmhkMxJ3MCv2rqtf66p1fRDX7sTsCt+23D8WAkPQuaBf9JkVoO/7pCe33nCS3LCm/rMY45FO/GS1
LOB82lmLAkuMFbFYzHAR+SaV46E2i81kJjG3NTB4tGdYKOcTQfeIDkT5xtI8E2OKhUJHcpBI44jw
dhOBCkZZo2yWFfHRdPRuqOzfAWfvGXtPMri9fvBhjftn6O5FlWyHxA1BV0YXbVRbR5i5z7j7aaC5
ElmmLoAR2HOkqx64uDkOe6ZGpKZyNO6qlgxBI83yQxZmf9+WGmAbcbPA0TXMLXWOc5xPbszgohPY
CBqz34yM3sgFZNyFBzQvp9cZNd8NgVVV4CYpvAuQCpoVix1vxOgbV6sRTspxRuyN1dENLGviKWtS
X2sTwEOXPgOJ2ojRa4KlpTuXOGg4mp7t3TYN7BcmJeujyxd1i4GVeqvA/YvPE9c3hVv9ydEmhsRn
mCcdC9lUdy+YjMKZRmEvHvWgi8heUDqFjl5cVIDJM6R4phjdOB46Q5mExJHvTdE9GsgFa2vQsWDD
CvyUMYClxj5x1MaDhHOoCoZ0esLxTgdob1nInFgdDSZg6V5ray2WloQ2K5e4YI7wda9v0FDBtARH
1IAk9YzuMo55k2LCQ8yTXy9c+73gaKBagMgKD92X4o8t0ML7z+gKF9QbPYrUgAiTWKdj1vgpzX5R
xM7AteXq5wddYw9c0m9UWme9iwdpCYQblSga7T8/4f/CvfmbFHHBaoO4z4R7CqT2Gdl8KlGsdQEX
92PzGwL2S35YkOnq/n6sTpb9+vOzv2W4feFjXDDcMI1A9SA68DFc1PaI8CfPrR8zaKL5LDE/bTZc
k7P8nnT298teEHJU3uJwOGDLAIyOUxtC2iJs6+h9gkRov7bq7f9GQBPUpr+eeMk9ZxqZ5uypGgLs
/HevCXxePdkHqD3WaHCmhzabOJJqSJTREXAwcBywa7JdZxn7nz/296Snv/+QC4YfkG7pVQ62UjmK
R4+YN5PdRQ0bw8war7lUfruwUHGBCZPjUuuSaFMgY1AZB9GmHnlUkWOeAPxNVo4pw7a5ckS+pSd9
edb5CH3h1Va5TG3K8wyja7hy4YV3y8jyWCXZFauea+90ceYNJhpXNxqbtc2jxoQIGj8NxuOCYOhc
I3V9y8b88k4Xx95pE1uzBlxsB2ixkx4tcWL63S5Azq5O/RT9vDO+pSaj8v1ruS5CwMi6tOtbPO5M
F67gdcl03EG1043HHSxArjzt25j25WkXp95LTaCOowTvRoEhQBTS68LTK4/lz8M5xLVGtekbUDMm
zxNBp8cPL6fR6KDQ7fgaGPwVU5RvD8aXv+ciJlBS9C2xEQAJe+uB8o/WMVd7ZV8JtOef+Tcu4N+P
uQwEi8q9wQIbDK4qhoH7zXobBg+apJnHAt1qYFHLGyzvn1Tq3F/54t+RpOFE6VkmO6+xfbG+GBwc
MGAzgp4Nx/JpA62zeDme2e5jfJXm/t3qfn3Wxeo6tew7C6Ykay/7bSzuyeYS3cj5dTJ7WONa5rqZ
QGWBMUqQ1V3I3PLZNrPV0P8LLr421HDtj7lYWkN15YhqsEaoXWQ4cPJrzPiVS+y7+PPlhfnF+Plg
dJmY0YJc12aPwmndMLg152//2RJeyit0xpQNo/ff8xL/43TdbM5O19eW8Dspb+jG/bVd+AUZ0zGV
JG4KENqRgLyIeOvKwXnmg+LIvue94ehHYgy7UQ0hsEcCcV3a0hjt0CUQjgoylJstGcPS1FO0TM5a
VzDNlWz+34Str3/nBZ27NtOcw2dH/GuG5P/vm3wXkL8+6uKSIbQhBiHQg4Ba1hqwclD2UGKD4Y7S
ANnsSF1L/K498LzrvtxqYNdlSeXkap2gKJ5HwHfI7E3oxNpo0qD5FKfLtUde28gXl05+ZnDNM7aY
Ob7UZeqL6qYWT1f28XnvXEbBrx/yIhSVXZJOc4kPeR5bM5stUNTQeUR9CDpDKNf9NT3xbyOASal9
9oO0/s2KN5Wkk5kCOxY4tW/Ud5jJvVILXHvCxWczeNla04LgaooECtQe6rgrWet3mQf0Tv56h4tv
JnPw3fDZsPmsctUvz6x8A+sUN+faQcr+8wJde5uL8N2mMF0uz3GGpo/wF/GNmYY/P+HbCSwIrGAi
k9q2AafYf25tnUrL7BeEF8x/Y/wK0JoCfAb5k2EnxOqcd6hVljx4oboSML676L8++PzuX87U4KCN
O4hSrUHuizKgDzOoePYAb+upW/38kt+epS/veHF8MYBFqWzxqG5KN4Pzu/fcbS2yK3Mm3waJL0+5
2HqVGBT8SPEUB91nZeRoyTtRq+lRMzsU7rgBx/rn9/p+e/y9dhdb0Wksb64LVmNgN6o7uc9ZcmUQ
6VuS/tdVutiBPWsm5rS8RlQ/u/11QVmH/a7D9Fp/BO4PrtDzz+90ba0ukgQLlF06ZKgJXV1tumK8
xWxi1Drd28+P+Xn3ceMiT5hMI5sHr1CY4xIrQ8TCmGEA/VKhU/3zg35eIxh6/HObz1OfOEOH8wXo
HLNN6OeL8kot+e0nswwLHWfLdb3LbITlQIwNgm0wN2DLT7bPm1NhtOzKm1x7jPXPN7FqZicKNPV1
rhvQODD+n4J+T/7Dp1zEIxvFCABFI1tLC9MGUr8MU+x67FrY+zYJ//LNLqIPYOLahJG1WqPi2bru
zsEFDsoALvX7JmFoTix+T8jGmasgna4c22/33pdnX4SjWnDYarTYEglf0QSQXidCCYzPAAXw5813
bckuQhKaQbIdFbJhWf1yU/QUradmubL7rr3NRRAqS0aEOp8kA8xv50QGjA7bT2ZtXFmy7yo2/uWr
XUSiqekEFNjw1TozdvSm7nPktZ8zwPv8hVVwvTdXP3+8ay92EYnMZuqEB/fItaDv0NwDnrj3kmOe
X5N++vbewKQ3P8/qOpCz+Oe5Esz0cnAlcDtB22NKfxuyQnfCgKHApoS18jh//Pxe5639b0kfesoG
vOy4zS9tneZm7go6Al8oqucqe2zV3c+//y9Rzp8ecLFS7iIw2CRMzA/2sC7tDB6fv+J/cfdlS3Lj
SLa/0lbv1IALAHJsus0u99gyI3dJL7TcxH3f+fX3MCV1RTKjk9098zA2ZVUPqlSkBwAH4HD3c45U
Cz98GhugCPmqTrk1aulj03fOivHZ3T4zvpjNPqVSF9YIzyqToRP/WdoqBpER2QBo8jBrZ6f+k6TH
UOeJV06us4kb9veJ5cs7RamCKIek+wxmH60J+lUFWOZ10VD2wiZYZa07e4IxBec9KAI40N7v3Yam
aQLeT1j7E8E+pxHUHZRcVyKbs8cIA8GCpM1cf29BwkmoBon1biw0zKk8plfNOO1Q7rhQkzVo4/lg
48TO4lCOaFPnZJQKDGlCNCqapZEe0PQPtv7UHHf1f3NYixnsYzCyt0DeOOnoZvRR045C+vS5O57d
aycjWh7AQzuVTYeHI1SEw7E3O+DSPrdwdm04lcC1KkLwa8m4mnC083uo/TmBhnoeqqqlnQL2IUXl
GrnriqUlz2oMonAUWTBdAwH3k89RKJI6/kTSaeXgPe8Hf46JLmImIIKVQKUIOlGhmoNOPcbLtNNL
k9iSGd+sipWdXaUTe9L7rUSABSHi9MseQEFGeFUfPLMD106wqwywkv87bnFicBHkjCP6AKMadybS
MHICL8/jlZt/bUiLraSNXsmFOcYIvCtNTW1Q/q6t0jwrH07ak0Estk8rgLc0QJuLM9iiPVdroe9W
mwUk9GwUwE2gQj/39LNDUimFyKYsco0uJg2sYGOaiBrSh9WVFwG3MPYrFs6f4CcmFrM2xTzqCOi+
3lLvfz/BB6vajm45mp+P52ytD+wuMgNnD7bv8uLPujIo4hGCl4rju9wFV7HRa9vBmKzUhtz3v0Me
cGLuAza9S4FGIl3o5DXXy/hlaFtD0a5WBvXxWtKIqMpU4+AhYsryvSMncZDU/oBoRr2pkZqjdW+U
aBtX5Je4ecj8q2y4TfFupN3a/fvRP95bXuzimOeJpEhhANIMW67Fm8Jbi2w+noAamsRULqP1DziG
JdcvAaQtnNAqiuQyw4B2PETvd7KSXzrjhLCC440weAZVlvUBvwF8VEVvJ6g4gH/aoP998/tiX0su
r9pahGroA0TzcxLNNEODOSdtB3e8/CdrEWdn72Rci8gsBxQDvXTJT0oj2hmxpXdoVAHH6cVkvZGM
RA66o1f88WN0/W42lwWBrJYyD9Cp0hFS9cKX2KZqyfMcnxpBi1NXAiLPSNAsbACCZwJktB+q8Upq
2bYeAJAnTW5PJSncbAgPjKLxExWvae0gOLdnTlZ8+YAPRpKiwRTsYT8rQr9XHNAWZ5WM6JwtRlF4
FlU0W30QKm7aMMukvC7+7l3DbrxEF+E/Ubr4+IDSyKmpRfAz4yVEpUEPYS5vx7Q+xvE+Jr4bxmuX
3Vk3PrW0eINGHTqMS4ay/m839jazG/97sfD7QS12TJCCHANCxQVKAaoZULdHCT0uVtJu57bK6XgW
W4VWFP3BtVciQ5DaoYBeq0J9gITp53vjTZr9/Q3+bixLkecgwEAiD4xxKst3at1NellG+1re5WVh
cAV4h8CTDSXR0N4abVql3dCE5kCcTkdfvWCJguZOeYcEoal0ozlWrwh2d2msudHcYOsBodY9cykw
NK83NIZjDLu8pZFbgcITDAeKuFem0aAD2mcBiE9JgC4/1ex96QCph0p85K13hU7qY6t2dpZiJoI7
udzjzZpVAEdTdGwyQDkAJKkdH+J8eYTzq1G3AEfqXAQQSbvMxkafKTNHIbJzmUNTpwWkfbDRbKhL
aKQsogDAnWk38tqiUX7BOASE+pcmUwDFnbHpnSVNkuVNiVUHqQFIjM6kyhI0aOcC7ez34jYKJ71P
rxUAxPvQCiI0JLLtUHcppAdGM2H+RduJRhxkiZFpOGZSzGLY/evJufdLOW/7kycauih7iWbz5ScJ
BqknYCKIjjawteN0zot+5jKLS5ZWsTfmCuyguR+SAES1AOH5zmiza8YYvJhBc0FiulFybYeuxO+f
O6z48XH/fpSLEFAsWlEEvzNo7e1qk0uXs3rPTBkzWCiM1N8GKG56kCuyNVNd43c68yh5b3sOP05n
OB8IWkmF0mkrXYLYb+0ga7fjoMiKb0UrtoOVDpdz4czJGaAtwmsS8UEiBE0mo98bvtboQGB9Pp1r
Fhbncx5Ebd6LGFFVbRjLDLWS9M8tnClev5+0xcGMBlzAfzuU/MPseQDwoAYirLX4DJfIAYY0kwmb
ATBHt3AfxOp7M3co0z3zv430rgUssg5+OvB/PA//6b+iITkZ/Tyr//Zf+PNzXoxV6AfN4o9/uyxe
s5umen1tDo/Ff80f/ftfff/Bvx3C5yqv8x/N8m+9+xB+/y/75mPz+O4PM7K8Ga/a12q8fq3bpHkz
gG86/81/9od/eX37Lbdj8frXP57zNmvm3+YDhf3Hrx9tXv76B9qqThZn/v2/fnjxmOJzEHb6y+0j
JMI+fOb1sW7++oesfIFmCzoNGAJbimgEd04P6DV+In8RGf5BiRAYO4TQ2PMZCMGDv/4hSV8I/oHe
PWJiQBgl3IZ13r79SPyC34MfotILaQwu8T9+j/3dKv25an/J2vSYh+hI+esfixueSyi3UgmxsDZT
GqoiXziSotJYUidQHiVaV4tPHv5ODzreWKt+eIUcAEsSBRoagQ0xAiNLYVBfGXxfn7qIMc2ohS72
7SitKL1+m8T/OX/6X+gpXJLw6iSaAvUVSIWKRMVa/8fv1fngOf/vaXwNT73m7Od/etH8hv3pNRL/
gl5DDb35KExxQmeO9l9eI5KfDqWBt5WqIqE42n55jfYF+B+VE5Eh1QhNEZDB/f5e/4zXvI+j5u9J
GIJcZMYUDQmD5Qt78KnXC0XzfQRukllKB74VwPNRVgcL+RBzjtxszrJi06PF5lYuRSUBXVdaVOp1
HVM/8YBa7ZKi+o4zosqBnAvjipvgo+5G38wmmfHn//vehEjjE9+p2qfHU9/B3/7pKQLTvqgM2Ryc
LBKyBahE/HYdgZMvePxyFSzRoPXGixuf+u070heGDlaqMZWIv370y3dE6cv8oMH0K6oiUVRD/xXf
gXTPItRB7kLhFAcOaqoEVKqLYMObeKwmQcrNwjukYEHJoI/RM7PjmSGASAbZhrvaKwy8O+6JB2JX
8DL5/k1cgSQBYnuyeu2FitlzFlq+f9DS6joEN1utDXotzvDz+rLOSysP1ZspZ1bZAxhTj4DOCgQi
zNlXCCY4bd9uEnReSMRA7Jow8tDnydeCtXdZkJtMuytl4ZsS+FesOuKk25XNfeezbZpJehj6iFrR
tQl2Oqm7keLnUfiuqEBCJUhw9l9RVvgWIzQnGtW16EaW6w3A9zr1UNOdjpOoOKoK0F774Aso4fgP
pCoMpD4MIbkSw9jpaIIestdETsGnhho6YE0Z8GrMPzRZBTx/YhSNpKsgLMDxA+aDQk9aDvqVx1FR
9L5Mb/xwX4GiowPSwksqYwLtRTXGGPxFod6ikcbpQCvEgxtfugfbXq/4l3Vyz8vE6P2HNnriE0I/
8HxE8d1MtTayXO8VFFz870N+3w93jZSgCn4gja2CAiUfH7Lkrpi/mXZM8q+kgrpPss8bFXRNHQCh
92Cx13tIIPQQDc0rX5f4FOF/+MDU7QXlVRtQHc4hzCJLFmgLL5qo3HEQPNEOTBAtQeQE1m9rH94G
N7GQOZTuwExvgrgq8XdF+rUq75Xxrom1LVFeoiHUw+EuYZAfIEc/IseObONiR3kLpjm3LLIXYbqC
woHuaw64IZyhdtUubXXRQ+NeHwF+RtOdooHIbwZTQRFap7nwLEiVk3iiW2sFCMOEwuWyaM3022I4
Gu0MVyxDs/U8MAjVPagLSXg9VmzLM7afvNISwE0XQA2DJjk0K4C5TYMfLVjSWqgRAPX0mCv1Y+T7
YESTb7MMDBpefuUpyPSWzgD2iSro7cK7EEBj1Hgz91rx2oRKh7UdLY5RVXzodajG2QnsqGW8ZXFm
+eW3Svvh90jAAF2SDBtf0x5UqTBk7z4FOD8pe7OhDwobAeCWvpcAFY2AP0y8vi7HzAJZxWZkxMiU
Y1D6XwchvwYMC4AyqkvqRZ5fghAJNz9AhBJWvYY4AQjZ06/IBUHgAmqCXWJJFVBDBQ8uwViol6Ay
iXLRaKbObGvREL1gN0CA3eR+CETsU8gvFQncEmQzgUKMZqAsxBPXU+muFAzUh9E5PKq3KVBJWoL3
XVlhu/jRdUpBic5V8JUJAJxCBERIdj5g2EmrbKd8wAZPLNp8J9q3MQHSIsbCN+lzw/bQ0TZVnztZ
oTVmg/x9W1xq0XMZgQYAtAuqYvrYNV0E1N9QAb/pJDQ7iIlLAZ/vsBu5oDTAisiFnlfDpIPS1Q7A
EuTHdBfG/FqTCjfu6+8U+HjqaQZhECvDVDdCratAS6uilU7c7SowYHoXfoIoqgftSMqMvNsDFPQQ
tPINRACtKM3AFZZug/bbyVXx6zo/Dfre394qsI84gJmkcISWcyoZscXpi0vNBj8DUTcHh73DxQb0
DG7n/Yzf3j0HTm18EF34aUSTgRQTJVlcllFDnkUBQm1u1pZoK3fpFQgf5SevhawUJONucVqZ1GhB
5XCXXqaxkb2qnuH9fJT8wy+xfIgtv8PiIVaH1FPLquBmOoERi1mqx8zPp/LD63VpYhE/p0k7+X0B
E4I7PHtOYXsm5IUAJLRECweHQVbm9cNTfWlwkSdLWprmGse89kYPgRYL3Dw2CPyA7N9TpzfzY2JV
B/G1OKwRdX8oq8yWIVk8B52cqaDoeu82PZGllPgSR0JKTx/He0ihAjWoawbOUmYjcUdWlu/DK/en
RS7OUQd6apZP9aoB+QEfwAw445hqp3PHSA9f1VsROIrWnsuWoHEwo5mKBqwArv8E6e+Hzxf4rB8D
M/L377AYNVEBem2qFsyboPAXAKViijk8tHeBLRU62wt33JHM0SWFJW9aNyn14NCsKbL8g6n/80ss
vEyT+ypFa/z8JcAHiTbSGdzALe6A4tVZK99LcwB2motaTvvCxdo0YlNIMGQwU1oSehPru/EOCEDx
AV3MRnLTuIMxWG2ug+XILR/SySxe+x3IJT6f+nPHlMaw7OjdQVPN29Y7SQxVXTMhNMPWirQcUEnP
anwJtLah87mZc5NLoXQDD4Nfc7KUNSk8+FiYYXLfvMyIrxTQQemtOW9gL9X5Wr3/Qx8P5hcGZ6rs
uTP4g3pmBPhPlkLWxAThC4rwolu5FE5UObW7MrRlVnFpabGSCAqFsmtgaVZs6S6hdrEnNsjoXtcO
hzMnLQWUAursCqbyw2nfD0DJlx0MtcyOO1UHL9rKYXB+1k5MLDZi2hVNqYUglVScBsU739IsinOH
uKttC2ceKO8Gs9htSC+rNAUtBfx/lusIjGmnmqA5RZPE+m5bm7nFEoVVR7UQ7KjmBC0dPGzqcU1O
dP4Ni+38bjiL6x6MNxIozmCh6pwqT4+NRI+FIu00VT5GrL8G7/1KA9DKmJYdLeGoNZ5XE24CEarH
U2endbp28a4s0odellqdEx5gRJ57WYpjZpfOfC6JxnAh7da05mffWkwhmrUJ6LWl+d9llqxucp6A
TxtTmN9OKt2irgjKD2lfgaN4ZcueGdc7Uwt/6EGSAmZNlH5Ki+P4Rc/MttsBUD8fEIe1cX1AKeCA
mLvQOfoXkBbSlmcsrbwmDlJYE0W92MyaWOFd4wZ26kyOfDVCIrN59U26egSeH+WfdmcPOjnbY3CH
pWJNcQSOzSNgtHdaJkxGl6LUAWbWHo+joti1fXLvo3jcgjM8ATHG5zN9xknfDX2+fk6+glJwliZQ
QzX7yG1H8b4gq4jEMxcpTGiUKIi1RVVZHCRgZ6FijhyNme2DI7fRFG10W3YJuTwcJJ6x1nVwfkR/
mlu4Ti16dGKRgEOY2rnvmWKy2t59fiP8aWJxlpC49JF6hIm5OZI84oUqxsA2SRFKNqBuh3za/GaL
ddQ4QRv++YKdtY1dJSnQYuDysgNmBLNgH6F9xERxkIzlDcdr3dt4abnWKHJ22U4Mzc574hlDrhVA
r8KQBkYYXNGgK/vu3zX6ZPgvBNf06i6c/eDD8XJicP5CJwa7lKMXQoTBaJPu5lK7Ao2oEvQ2hrjz
TG3SlUvJxqsaTNfW53M6r9cnluWFhwb9WPR+Dw8l29ANt5XLHXEOKd03M/9SNv8f1nze1Yk+rSH9
L8z5wzc+ydKivuS3j395zF7+oj+CpvLlXc4Wn/2dsxW/oCQpIiOLxD461kSs0890v8AkpO4RnSKn
r1AVqX3s+t85W45S0PwJJHg4LiUOv/mds2VfAFqRUHdieLChYPCvpGwX5wruBTy+UKJiTJWYgpD8
vXtqWR0MKmgzTVI+5SB39/nryawcf/rbabIAX+edG75ZAIECdjZHFQpFhfcWeg805hOHBYE/acj3
znkTTwL9i5yaaABQxBjZusZKOvpUgFEw6z23a+9AbTiLDnTZS58KFglzMxdloGgy3S8P2FFm3IGp
ZaTgovDdJn2Sku+0uhuV77y6C+Tbqlir4i/28XIYy7iHa13qaTmGoeYhGLaQaUPqt200w5dBvTX0
9ufTNs/7yeb9YA7Z/NNjg5UJp9DVQDKvajZNdOvVklMAjfK5laX+4S8zqFNyFBtR9lmcEWXaBlOq
0d5ELk97ButTuRUfWgfwrhc/xPN/2KYb0cisOgZ1o7X6hlmErz/N47THoT/nrdSF94GELs/8kcE3
3BavUXGf2MJ1c5lAjzA2mB7eMjsbjM7xzTV+j2Wu5c20MgsaoZ5CUHNbjLwICXQEC4wc7Ld73AJW
eq2p+pzAgjbuD/m+O5THzlnHpoNx6MzSovGczZGDqJK5UHO6tGMuMJAZYNBJAUqvR4WM5uTZGRK3
Sn9XBCCcj5DvlQZDSy+LxAPLQKQX6KLTptpkUeVA5lcXpctYuefBbSKD+B0kthrqu36hc+VKgXZM
T6g1jk953l0WSm6B32gTkFpnib9Pu/yBFBL2jrgJ5Awsy4qZ577FcCOlQel0c7I52ojqdyg/g0MR
Ei/TtSi2LpeYXgjdRgvbve8RawogsAziOiRvDeT2jZAHbg8uKbx3ACJGDnBEr3ty7fWHNJ22bccu
RKl2eANgVfNN6bNtoQm2Wrf3jE3VrlOCSpfk9olO3hECBybUEnYdC7c16iJ5Ba6StjFUVuigHDNl
BWTagxWVxICGqI12TBBP3kwjcLcdeB9VzUr9XGceVEdyxSKMmEMJElO12EX1Y68h9124XqQYgvc0
8MTM1N4eArT+oGHEzxu9INEFRbaHhR3qTtBcVVJo9z6C/Mog6Q9KH1lyUyegUCXUqItW92mtI7Fm
amWzUaG8w6RXUXxKaxBCtY3pg/4+8UaQrMKgdECOzx3Hm1y7TQNil6R2PTnbIJuJrHhgl2B+ysBv
BkJmwwOtUDeN+lR0el5wKyhuIlRYSH5DETNL5iRekyC2wM4Dye1Cj6AKAQpoo5Mefc8DZTAFIawM
HUMJ/OLgYZm+DaBmRm0CvvKaQNfNEJnTgsE744eKTiYHR3UGInwwJRtaQ3VKuEO5ZIWkuiHQlVDy
WteayQzRNoR9iwKBdFBSFOrqWJe5dFEQFRn3PWjPjKlRdBm9W22vguoPmcQ0uQdJXx4w8JJPptqo
tlSBPS/3nWm81obWmHVFhOwerE0j/lT30C1oOej1uD5yzWUVyjwRA5/fQWsuBvYSdFfQCCoTiLCA
eVhRGCpZYGOeKKpEtVN3NxOSl+2ABjThVWt9qxteeYguNkm7hYdYkOAWe88Oo+schclOm7VKWktN
0Ova67mfOGCsBz0BN6A0bqFFwlDFUFer0cjFDsAoWC3BwoZUUgbNG8YOVV7aHfK1qfaDFd880hnD
lOggHTuSGlUzNORoiqC3aG8DcMHk+bGXpZu+xx2C9UxHz6w9D5LkAIjQyG7zuzFCqZRCPVotHAFC
KcjnO1mY6fVMS5mLNnSbQV39tZpKM1R7IwBnojcEkM9rmVHkYwJe2xZFCG/bELLjcADgTqyIdxaq
VNusEh+KGRdPWmwHa6oesig2u16yRshPxJoponTqFWBAZaDqLETDm0BxH7DbkgY7JQouegqCPcBZ
aS3YbSU4Eig9GxToqu6OJpIbUJDYj5ugjACMj55zFQKC2UEgcIuW6Fqg7nvh+zCXyDIoAaF0Jk+K
kYHPLUqgQVKgTorJkOBkKWo/vh+4nFwWdDuAltWXXqAnA3L47eSX+zDp9UDBk0TZgw7uMEy4/l+G
7qHwv8rKBR2HS6EEdWihl3VtQDdU0AobvegvhZK54N6zYlYjvvBdoWlAjWmPMdDMwbHWwFIhkd0U
Sk9DUlmKxy5StYIUh5qBnq0EY+nLkN3GueJq8Dl/cNSu30iacklqFIImnKhCb9EYUirFTmyoOUDk
REp1YRR1Jd0MHJq7IYpa4RUBAeFEMqP2YhBmOWqFpv8WlIvVcwyy7lB5ybXOAKmR1XZQaOp66Hl8
D/PYzZoBadPQlgfhURxfONCwFVwsAckSfnHD7ml40QSCLhX30pY+dUpriJhiUcEqQ5kggEZGFIED
M3RVXDRBi8JuOkLdTOMTdhxGShJcPchDx7U5k6TXDJWy0q5KSReDq6ioTNDnmSoOPbApXufqdIwC
2Yi9WfoCRLph5jLliano8YNkRBoRoyhSM/IfBt5tQxqYdCrAlyTCO8INz/ursfd+FL3ypJT9Rqwl
SL2jfzarDKnYQUnMEMvUzEtw1InkTswwxzkHcWP0UqHoN2RkT2vy2oeqkVKwODfPAyaMQg5soLhQ
qjAylGGy6QD1Lb4L6nEz4uBjYIjQu85R6hs4tuVRCHWihxakbcGQb8RYMLI22JKq3zQy+8rTEQI3
h6CcXCYeaT43yT7Nx6uGhQiixs0FMFFzEJWjlQrE0FmA04BKuwTw+AzEoGBz3MeVZiuCtGlAfdUp
bF/kTkhDd6hBkzlwq580XZCx7RB0JSCf4f21FEovqk9tECLYWfzkZYcBmm1BT/DtJeg2vGraPtNA
4itogdUowTXN0w3YwI8j2oHFTrI0Nl2qEPMZ/fEy5ojswXLMy/QuHtgBzxTDryG85DVunwc3MjM9
UAz6P+r0qq8OFfkOajXDn9otqCBR8qqsFrzRYPRCbwaI9Wh36dX1YwplmoThevbRMNwciiFBvEAs
L75X6LMmXAP8dh1lR5aWppA89pBgbpnoygkuBJJdiiHdeImL/I/X3qlyBQbnxPESiMGFg5UpPZqG
AXj1RYtCLY1BqSWs9DqNrUi4jkinE+mKJ7ekv085fi9UzUiUbLqw21Wqv2m0V5o9tXCFSRHtOIf+
3Z0/cF1tB7sQJQhRz2J+x9hPwXKLg4luaQ5+QEiJBc9lMR5l4iiZcFvUyh40/TrDsowh3zHI77Xe
RcAFs8aOYnnyVMpzT8pt3AXfclS3Gwnk6VGj87rZ53WnhwG0N1QwOibXCmKlqiQbQvrLNoF+UCAP
qKOruo/ekBovIG1qjDxGR4ua6mLfmjV42ZLRu0mTh5ZeNih0j6CUiA5aaaN5m6TZXhnIhTZxW4tS
o4hxwvFhh2MeiJCHlsg499CAzlQTmIJNiCZtIYSQBoJHSTp6UwXY/g9SC1vITkB6QDbacLjKcINW
RQF25X7Xg4BaLny0gIPtuNRAjMTA6S8YzSxDgNAwQqxQFaWZhHSfgol/mAKUDMfriEm6F89kmKBP
TkGkqj4ThgKTpAG4Xx4ZGik6abhBWs4eca0OmNtGaNAArm4GvzbQcwQiYM8q2GiA68+GcFEnKc5U
TOYYvk4pwME+eiMKUKl7YNZgeynqLC+cwK2dmuUQOS2aIQiEZLPGLaimMzW6zxv0ieIim+WNOJpV
lOlOKlUjC9qHit5SbJDcn+/nI8gaTK26Is3MFB/uuhHSe9Eu1Qb8r3uv9B7TQNjLY4yEvma3ag2j
RIfumwWUGO6XQxmAR51ceSpOzhB3OFZTpagxpPV2CvcTu2GIt0rxGStiZdB2K1qHjGiLb9FhV6Cp
CJ9T+z2uIMPn2sPKW2+R+np78aClEMrvgM6hoLN48aS0Ddsp9lCb/1X6KF9TaIbPDeDFNlztxV6W
zz/YW6QsW6JVWR692QsvcMWb6K56KSwNhU1Aye21au4i3fVmDgAdPlPyIIe4TCHKwCJNA/jdkWhr
NmCL3fS2Yis7vlmZxnP5DAZNMCqi/wG9tYs3ayzGtZrlYAdrs+S6yw4aKXZDsfN8yYzSeBMOAySx
qK6WuSGIvZEhy73yDeaFWuYGTr/BnEw9SSn2ghc1uYCJhezdqAcvAt6DqBvnd53e6BpIrY0WZMMG
260/m9dML3xILXpwvEcYPCqgljTgbk9E1BcOEfjD50fIykgXaeGfa3oy1wsXmsDZO0KOsjcRzQPY
hzGhL0G76IwJxSBIVkIlHS34xudWz6VeTqd3kbAaQhD0gj8OmQHxatT2cf5N63/mTP9h88qyLv1z
YAqyd6h/g6Jkzu69W0JV9pF9iAYU/SFr6tZGpurVbjCInSE+0MuHf2NIUENDGk7Da2hZBgfQBaJ/
jT+Y6gjYvtDq3J+2kAr63Mqyn+LXqP40M2+dE8dU5WAq5SwYTMiAHouaGGlauiPN3HhAK14M5v7E
5PyW9dmu6CB3pUAzrL+cGgjcQChjUEqrqEIjUhXXbzIDHcemzP6bM7GYeNynYyAH4YD+zEOY3ovj
JYu+fT4NZ/3nZLLnlOvJLNABOq9+hFnI0CopfvVKV1qjI/kH/oPclSaBKYEs27wEv9ZAyYvDjmzB
QG9CMe4YG70duNV3yPGsbIhzOeK33PBPY2/V+5MBgZ5LINBlGUwPnYR0SE257Z3P5+zt8vlwps35
5182FkkxMErkDVOwIdABYHdmdoxeoAmLgNxEO4CbmIgZN92mvEJUaTYWQarMri4gHRm4sRleStef
f521ES8cOZIg9RTMIx6hxQMZOAHURp9bkNZMLByRDpyoZQITc68XsESlER0x7ttpP1qiCaEGK3fA
5W9JNpQyofwMwoPQLC+F9UzobOmzqV/4KwBNmheJb2dRb2Xf0lhPDWYOBp4Uj7OkOH35fOhnAwN0
sKsyatLoU1xWBCCJlZZelfwa+rF1AAE0kePat5saBN6rI3wjpv0wwj8NLnP3bY+cZc4xwg5PuiK6
6BsoZcZ5hJ5QZokSVOQ4wjhoGaoTgeLbK0X6EhpJzoTnY4GoQpdpYvkCKmkBMaHRYDVzomXyoOXo
Q9AwtdMGklHFaMTIfaANA/qBqC72+8TDi+xbq/oyiIkqaDRxww+mq6xXHFoEOjo4nYaXlhIxa2WK
53v4w4i5zFE9Uilw94s7jPMiyoMC+tXQBIfYxGTV+ngnPkACA+E0WAP1xigc+Z4PKHmu9dicS+qz
P20vEbIhJMxi2YdtUnpmzyjeSdxCK4LuQ1hLm7Z1u1rGOHvkAnqiIM2qzqiV90duOaQ0yJV8MMUb
dIRDgyrbSFaJ4jVY9iEc1FX6XGMNL+WVo/78OXxieLF3hiplcdxk8zynF+mkQ6DBLU3odWampBfG
asHk7KmhgrgIrVjABy15DjqIfggqw6nRbgPJbDYoWzi13due613yraQn27UC9uwpHzzpxOIiBBug
i/TzplGcalM7P8NqyV0zc34mT+wsPNaPx0QYOhwKna1uO7QN64LxjEY9o7tKYn3V3NnI8k9zbC7S
nNxpcublwxBh4Tob5R9oGYLrKrY6F92njmyId2ReP2cttFxA8tSfEdKJ2cU1N4LBHrUArF8tPPhB
tifDduwhg6E9FpBbawrI7DLfboEqr6e1Y3e+tD5ZySUpslBp9VB2s22LGOjhsIJAfxYdwQFI/Ebe
fH4Cnb/QT0a62JLalMVNFMMauWJWti82ABs74k7U556Lau+7GVqbOx9cILpoYJc+ePrMNEZMiHr+
E1fAytgX+1Tze8jWy/g2vD5MqKdl3dXn4xXPHUG4sgn+A/BSWhbSyYAcSExxBM098bEr7+JDstNr
ODAOn12/+yGutLKc25inBhevQN6xQYwSGGTIukJAYD8Og45ih9vw2qyYogvIoSXTGmj+bOByane+
ek52Dh+BHq4Ydo7ifw2hgTnXE/wRb/sBafV+uPCUalsmnTt4+7GiyDEPd20WWcxju3SOHbln16hl
DMw3k6E1NYryfs8volaD4BLQg6K6Elsuu0vfNh3uBg3vLTTiAHr7/hu3XRKoeNLNwXLoxtvQmQNl
sA+bax03b9jI5RYD5BcIDrSG4aE1O8np3PgtcP5lO0c2/BIi37iIXpA/RUnb2wD5b9Z7xW7t+Kju
a7s1325hw7NKN7fBl3Xjm5HxuVfOMOMPe16VQHiHRzS+1rLKXWUeCA7qaX5n9ogBmuOchylfPXM8
lofGJZdz9sc3oNHgm+IxvEEl7PrzryC+DXoxKehUAcZwBiACXbCYfjY2UpUXDRoOKwiNeTKkJsND
32bxnEasjMGrjnHpCrKmy2V0F/vsOMXBIQeqiKP+5YkB+jtuIYcDeZUHjrJsOfZXcgeaF6+/4Ypn
xVxB4z70vYtun/sDFAzTHjnlOZWe8S0wfse4l8GeTbY8pShVIjEqT8+DKNoBtAMzNu6hDf+9gYBV
W6VbnmSbtIAI8lh/rZoGFS95U0U+dPcK4bnystIKvcgKixlGlEWQmkO1K0+cPi4BdMmyTda1PSQl
VYaK+nCtRvmh7DQLRX9Hyb0L6D/Ygszcoqv1IlDcKUvcAGJ+JET5HbhrS4RorgB+Dt9LD20LvXl2
G7eZ0yU5KvaXFdpE8woqVcBBxZX8rNVopInjMIA6FYPYLX1iUrjppmLfy/fBMO6AHL4oKsWV1Qm9
26ix5txtlMaRo8ki0rPWPzPN6Yl0kTSzfuilryB3jteGjzaDmh886LlP2DnIRyeok7b4DEq7UHn6
nmRKglqPgq62GmxpcX6XpwwxcvwN/ikZMuhdAkgkoLisXMr/n73zWo7cStb1q5yYeyjgzS0KhXL0
vnmDYHeL8N7j6feHlrRVBGtYW3NuZyZijNokF5bLlfmbBhRDklSu3vjXXZBdC/6EzWODu/Ro4VBd
ZsNzFCDkauphhqJr9VP24SfSREwLRL7iZC9N4pMZBioWG51IazhfG5P1ew88Js5rt2gffe3NLygK
kWnL6CBPWbUTVPW6jWiOFApg3jQ5xF0WUpiHuJ2G6OrAYgMVFdPqrHGnKphhK/Dfziz+Zb5mwTww
dYkzRyEV/1TnMQdRx4u+GBzrXkfgMt+Xl4FDC3iT/pzzw2x1bsd/yjCIiPCeDCJ1JiKgIvDxCAp8
05I9ucaaCvjUOEvxKvk69UQn6l915oEqkB1KgTN60rpGRu+fDxhUmkwDCWCLglLqx/Bx2mogN7rB
0e7rt4wypD00vCd/RIld7sYHDI5bZzpzE37C8vwa899BjUUyR0khRSS/H5yEPKOu7HEltCvkZVbh
WqBbvJ4Mx3+YnuRt+4z+zZkRz4nM8fG2DL443pq2rQJzDt447Xt5lTnTtnmmcZvYwoYm5uHsm+PE
mjr+xND9P1wyrW5UXTfxiRsnvjKSFUmNK9n573VkA0oxeqd0w2u1OjOzy/zmj2FSnuHdAW9niSal
5F6PekzUDGxIpL0m8m3vPXz9LU+PDAa7CiJLRG3h48hicuNIakZGNtxrPZWXIDwzitNLBc0NRDZQ
/uSZ+jFE2+qjNeK05tBvdPANDNfejXfBmlwrmwGIc7GydvLlf1Bl+fX9qIqDtoT1xAb5GNjqqymd
aHxRtI+vwq20jVc/9Oth7dmpIzjnHhonZ+vvaMuKh4XfYQV0gJJd8Fwm6wjglF6ey6uWbyiGxHVO
/dpQVVVTlgQDgbRDrBo0HrMucBIr3ni5t5YUypHRS8jOrzILbSf/2iho6he7Mb+WLekt19W7OPo2
TH+yiP4LRP7XDNv890jkGX389jOvP0hG8Cf+xB9r1m+qzI0gygoMK3QhOC/+xB/zSzodQYk2hCSy
pVlFf8GPld8QjCCJRYsE3O6sC/G/8GPlt1/IRUu3ZgijRc75T+RG5g13fHyauoVqiUJyqMx/4/LC
6JFknng3C6vgghTPv+t2iZvHa9ig3r2KvLwTuudaeMrnx+kc1OAYozxG9dxcnAIN0MA2mjRUv8zw
Zz82W1+gCS/oYPPjJ0VQV1Nt7kAcihsraOw6THcTEKA0WWeRgDD3HdCetEvtxow30nBVKhs6clvD
/CEVl2q410pvo2i94FSANpQbvDnfcO6mA56t0hEBDMu7iwplFQjY3tIM9803S41jAGb5ygsVDr9o
7feXY9m7sYq1h7CtMMaUivq5TtrvwGBoTKUXaEysErrPbVRe0NQxNNUNJmHX5BkOtHhUdQYKC+JF
AnxBsma3Y1/dSMhwBWWDvxFEhE52056ypwi8xkwu6hZj9No/5KZJF2YgyUM4OLjCxGcdB+Jjqh7C
7LrQi8PUJ/YkTmscsdLCuiwqGCGAdK3ctLWuX8XJc8SnqfWb0QgPPe7AeQ+EE9zngyWuJA1YEeRS
4T5NzVU3AB8tzG0FAVW08L/F0PmxjNtdVOrAPsyHsLTcsQcd2rc3rRJsB6u3DXj5itFczKodVl6h
SaM5qldvVH/4po3Za6QWt0OmPgh9ccCheG1Qj1WGvlmxOVLUj0pHl8Y3FbSJI6dlcMvyiDdjXe3k
Un+vYsnC40t3Z+cYLw9XVgGBff4/poC/4jjaKgbtYmVuAJWtVanem7i2J3Xi1jmwCDNwTO+y7W8F
80eKOeHQv8SD+V2WLzjudmos2g1OKqMw48RWgFu1Ab+2n6Jcfx9iFppZvCJWYsfG1rJuddLukPdP
PMMFxY03vkZIJyj44qJA+KOeNlP9XkzBXq/BoUv5gxHfJShwIjOtii+gYotsogFtgI4Eq4GgrNRt
2uGF5BhwW9u9KB4IG6AaPii0SI42sfDk17tp8GxNAKeFTZ3xZoCqgZZbVjQFvMPYk2WEyrapABbz
DrFWkYcOBsg/JdzHcWbZ/aQ4kpZeCJ4srb1KfW2q8LoQK76INNo1gg6rscrBGyse4N3gtknlldx7
WBgHe2AL15qs3Zb4b/mZuMWkemVpxh5Hp8tATMHODu33RAdShbl0l/LftbAx/fRNCJXH1FTvAIvg
FIxuB37YsZSseXG6EyypWDG+q1N6oyjKBYLV2zqXfwQ4kBeytC89kHXjbJWnXqm8PeKqfh8bMkUe
f6o4bdNCuPaAcymef6hF8TkN7oQyvQz69CLWAIcYdbiSlGawZzt6v5OdMHa9zrONSLrDxQ4wn6i7
mHUCzhIvkBBFj652unwCNtjamRzyCBwpQEbD/NPA0jPfgip1xZyWiOpd9pbp0pm4j6UrS6rvfLlw
ixrI8fSTM9PV2T0o0+D9i6h8GuhvqiZeTZq4VuWbIjHWVlHfqqG+HzFl75VsFYz5G1Db96Or5uaP
g/qY3jGnLcvjm7qCpunGrBu1PL7bcZSFVhHZE9RW0n28iXeq25wlM34GzWMNIGq6xrMGQuMnngq2
zW1b+rn/B0PYv1BvvU2wmkv8P8LdBBYgWqs2eNV9NoFlOfeqWiamqGuJCC4pIj717H51UQT3tbwK
qkD2Hd70HCbXGY+aX9/xv8nLvxQeRP8+ebl6696ACv6/XZ3ApDpOYeY/92cKY2hI5s1vDihPyAWg
qfe/Kcz8S3A44LrOq1BBOfHvHMZE20qxLKZOnO/6uSv0F4XK/I3mo8gb49ecqvypf5DDyDNP62gX
aNrctUbGAI3rWYjNWGqmScjA+pQBvLVlXA+4obd2iG+Bo8dbKk4JMLFNcRPS4d0oNvDZdq9fhU8C
ek/qapYwF5CBly6Maytcg8s0SmfKuQMccK/+FeiQw/BDvp3ulXpt+RvBhouwbZzJEQURt/JtZQFN
x1+lQyjcuDTqnUSpEeGgVtlrwuMgPCjqow6YNb7RYW3qVB7zN8O7jddSvvW9J6EL7Dp6Cq07uZPQ
bg1tkTKyar1P4QNaPpPqjsGPqnXT2AncDJN0RN3L17ja4pRYA2p2iv5nnz2m0YFWG0wuw26iFUBi
a3Q6cQV0vtTQRrJbzt1sRRfVrDeTcdvQ1hFXHfBpICA6VRnO+2QXBbspPlRoGrnGz8q8gDBclHZy
5//QpbV0Of/vlVnb2W3riE52m3eu3LnFq3eHLoFLKiPfTfIBoPLKAMXPgdBrG/NKvEI6ub4XsY4P
3fy6/x7Wz+Zd8VheV5TlwVTuKmqfxk7I3YQZC1HR3GiYs9+l5Amr2cKtLJx2l5Is8CwsDzleXtyc
CHXcZ8JTHl33ye0orATB1h59KAbU4PsHQdyqW2zvL+EKFJf5sxy63P3Wt1QE++iidvEo3AzfAOX2
AMN/Fr+bxMmdobDTB7K6fXvID/pl55jpLlr1/c8Ud/OKmp1D1qApjqBfqMp17q16hlrwPaxvQOG1
n/kfVP//nkn/mtna//5MWr2N6Vv255FUH59J85/760yyIGhy8gAA1P4S1fvzWWVK84sLdxH0BP5S
6fvrXcWfoihGS4LKK2fGXLz560yyfpP12YvM1HlSox3yz8Q/5yvp74uZI4nnHv+hcTLyvuGJxa8f
tSLENOWwQnbYzS66H/V7fKW5wGWvvW/Fof2RXuRkfqtobdwkr+e6INrH05CaI5UVjmoEJNETAuS9
qIjpYxQUY1CJ7MnxQA7ntCEged97C5XQoUW24aS8NPrsIRVFclslsSupeR3DCaWfPBPXZSmMruVx
5PjooT9kfnzwJ7XHcXy8IImU17oUVNd1DPdiNKFrdEl1FWUhyqXaeOdF4XcvpLekdPu0NhSnbFp4
Homcu4AHXjoUCpF3qBDTHqIcbbsQ2LSvNCtp7K21Lrf9XqubR61Xm10Xx4odeQFcoO6yTZO93uev
spE6rayvWlVyfAk5Ve89iard0Xo7kVUtyjfzF+RdTXkFuB4P9l9VrKPJE6ywqCTBFF2tiJwCsPiA
b6rYJO7XYX6J5P+9SH7NFBYac+IGQ+tzBcc3OpA4viC6+hgbvHuUQ1QUELPSdp9C7+t775Ky+6pp
DCBBhfaCglkeCZe91K791tjlY+ZojcmXNaH2yWridKa1lwMT5TzDC52gFPnOfexAZI3A8xGjHtI1
VD8HVvCtIWeuQuPEzpRIsqckeSiL/rvfjKh50VlAUS35WaCh5k/5tC5CJp4KpA4AHbcoccYr1ca7
PJiXYhu4hZ76dlvFnYO+I9yWWQdubFZGrr9mfQrE2pAnu4Oulco/pBFGqWht4lJV7TQM76Zhlyfl
OVQKRZQPe3D+vDhSKLNIGnhkCi2Lmp+sCXpPlUxxG8QN7Ew3HE94Tkc0dsNWe+kDVPx6lvitF2KK
McTTbTSyKZJLuUUTcBC7O4Ty3mQBvW45/RYrvK49BfCMWcaPOJxCHVPjypbFfiugbzH2N9bYrcwS
ag8NqTrD/za+ohkMyep9lBoH+d97gRkM+4IXiohfj6EdwCO5Soksu5FojatMMu6vnfi7jvJklk6v
QtpeZtjD2p0e3bRejEJkX75WGrLUQTS8NMJkZ2X3UwSJh0v2IJo36iCsKy0/1EE2rknANlOeuDjM
HtC4cgYxv0yLJlzXpi+uoon+QxKAM0OdXFDqQ4QnvYjcnoQ+o1zKMoLXmKwntHkSrGLHpH/wOv2+
M1syK2Gtq931pDS3yYhtk19Ac4o6dZWoobVKE3FnKl7laCGgZEFpYjuGeBqrm0BKVzkVBHwCkkB7
D9CvqyJX1aVnGb3HMX3NE+ECJcCnNjJujc7YKlAYSv+mL+J955N/8PQLwidR/Z6gchmRgyn9BgZT
ZffAsGNZdQJwYkb/1iAVOAr7Jg92ZUoLRMASr1/3RTA3peyIRFHWKEcIwVXa/ZxqYaspV2o5HKY4
gyC358HntEj0CxeeYa1iFXaN4IiTQQJlPvaBcShKTvAmRf5yk8JGLyJqrD6A6FllRX5P9ffarBxr
qG/wBaId135vBH1r6fG9IjSHvMP40ivvaqldKU3G1kVFMfJ4ol+q2ZPl67vAvxS1jV+QAlKKQx3a
lcKDmJW7NsNoJxXsKHrPS5OHL6/gCU6eFsES0/nO44Phoz1omPy2bl3p6WoSclaCt+4h+4mQI5WS
Ip/WUpWmmSrLW4y1YSLlF6ZwLQSxo/R8dcFzjIpHa/NWC+WqHWgGs+OxW+NtTc0svxrz7JG+mw3P
emfl0caQWqRGw5UAFG+I6xV/OcWSmC7rrmqo6ejpvtKre0+BctLH/NYD2qKrqPx9gr2EUrad9puc
ln0RvxvSzo/g4QhQSz04gfgyQIUs+00I2XSA/+V5FF/wdIC+4gubKUnnk4XfuykSNJKH2LakXcdv
CM3ENq1tQ2KndZGtpPtwGG1x/hVvl+qtrQqRjdeH2dRQZmDA/4zRISnocl8k43fvgkpbPn4XxkPH
D+ZvtBdUxNE/OCAhayfmu+AfpAnKMviPtKC9nDEpOVV31y/YRykBvY2uc0KwTBTPrfhL0vq98naR
CDWHHyg33Gi+HDF24J/OQeLYR8J1E/MX9GAx4+BBA1A39s+a2R2kwbtUpGQle7otjy/KOKIrChO1
LvfcuO+x9wLecdKdLOQIq4A4atuuuBgKbz20skMtRxOgFUe0gJ9qiidmjoSieRPm/VqMIPgGiTtm
b/SVxqZzy1FkOiAVtA+6NUGV52OF6k4pK1vl6KhngpuFeorV549CGzxJMwtZu5IFXlCB+CKVmh1L
9xGc5mBceUK8quR4K/UP07jmIrRV4weMvMSqdoN4J8FVrOToxqyuA3VvVtNOsOJdrUc72tgrS4a3
lZV3YkIps5TWgSEeJL5N62OJmN1b048oo1ILidAsdTpjBXqk2HrhP09xp7Fjq9klxU1q/l51Ozkv
4Pg9DYa25d4l+9dnKtpWHgQkWFMa4eXKGC6DoPvdwu6ja3ajhO88KCkj+GEknE3fw+GHVEdOm4vO
OER3YWJAjGTiQ8Eu6v0QHAQl2SQWtJA6d+TKRNX0NYyqveSlG9l7TTqL99tmspAKkPILS5lWUW8e
GgyN7MY3tkH1bsbJShUm+P3ZJqlIP3h3mFhM6+I1yqKuUKlrK7wTI2EvsYexd9iV6p2aXMXjd9l/
iZJyJ3U9Cr4B8AutsmPf2hbeiz8E64AEz2tfEV92kmTns/KS4dFXftTNtBohzQmWYWeoC3VgIeTu
ORWehfmi8SEMWk3ieGGy7lXYYlq+UnuIesYhtAYMQuS1KXmP/rjzDW0lZRc6TGrFu504IWU6okEC
KYdlo93HyXhZJtdjUz+pwcSp0q4GsBZD9ChWUGcRTYNFr4Gf4G0lZOLMbbPcFJS2PSbrTnmFi70q
xY2OaaAJD68teOzyhq2vTGipIqcBdfkcCi/ERbigttTeymZuTzyUK+SGZnKvpQdOyHnBYZIK6bqM
+30/VfAv33U/haRM8vlWGRvq4Ji/HDLxJcRceQZ5JUq+GgrFbiDq6ogyC1wTHumn0WlO5ToZFHiJ
KrqG0qqg5FSrn83pFbwsFL67Sjmo+Z0l4iQhrmdEQA/V+06fqbZIVpke9drrakTQV3QnS3H6FtUR
ofmm5cnPtvlujQ99dZdGqD10BbLQLbjljqc8XDzWXXlbmL9rImX4wVwLGGOszcZYjwCnS6UgXyvc
0T8MYut0TUhZISIT5zAKYKCET7IUraMGt9b0NqGvItb9TkQqG6t7acw3kfAEsR1+euFW8VM4Qq9v
Bd7kvttoiivG/musj46YVFS3vQtTvPOwccwgBct64oStf9BLeeO1OCkND0ksrVuzcS3rIUR+ptUi
p6eSEJuDwzNpVdWCA2NF07xVxxj9NNlJzfepAYUJD9oM0Tuuu3WYIYjKMwQKvKFD8eYE6op1jIx4
gpw3JZU4uayNl1q7SQ1KsIpn57HptlO1I0U6+HlyqOPmwpqQ0YDCqWoPmQF8F3sGo//heW+VtZPE
2Glo2HThfcDV1RjvfdlwBZROIx6KWFv5CCUXzASOewg87GbGbwNb04AnQYbe9YlTQW/O1Kt6BIQk
aasxeQ2Ep64Gug6+x+/RZVfsIG8uFYrTiDbbOYnhpHK4omYQV3eCJqC1XmgUYmK7bjhcYHXKMddq
jVxi8U3XqCz19zR1++5a8y7k9MGw4DBPl+OEX5E/rSP/tbegpk3tKhlvR0N/9GUT8eQEEmm7kql7
q1pdQrjfl3L0JPXleoqv6zqnWpOjPnSjR0hiYXBvhOsSQrFV9VuxvEo1f51DwTSo6wMn9frdYO4g
LteJvtXki9Eo37KscrKA5pYS3jeURdQR7Pt8GaeIX0TmD8FMnVSkFdWHkrCSmvA1qLrnQAxuw/Gl
VbUWFjH60E1dXsNFedH7ASopLSs/ATlXCq6KnrnhF4jxypQ0dS58S6IiFWtUtzzruS5IyGH9kHUr
aYZse/CQTx1k29S/wgLpeuzEOzRYDnoX78psBzdcLANU8cbnstkX0ITCcDOqlxoCsz5+PFQ6nQrd
+9Tb9W3gxHq1bWQaByGvazv0++eyv5Diykmt2O6mdteO5d6spd2oiUyclQJD0ZPcLlo0g8rKVxwf
7k7mi4+8eZ6tuqD1VD+qfbNJjPTKkF4qK1qLk38LPk2R+yeeGY40TK9BLLAAQ3UtC9p+GmHYG+k6
y+WdhHaHmUr2rNxm97qy/vpl+rF68efLCXkcKiEgiSj9fqxeBJaAA3cP4GtQIncs6YKiJSDGFFVZ
n3KyFdMzzkGfX9w81Y4CzjWNoxf3JMejOEgE9OLh9tcFJFXrxNPOjGvRLvnjRQhuX4P/MrvXLUoj
AKKrvq8i1fXFAUeEn7F3p1EelbvONjQaqEO+ivL6TNClytOnqAvE0FAkuhBmRBXpmNriJcjHlXaI
N6XDZb3O3RmImt80/xeZpXmiPlYY+K7U5SmQz/39ZWXcitNoNJWYMrIJyq73Ljz8DbjRrwdrelO0
alUM3SWJ0wFLrF1koA6Rctuz0L9eT6emF3VBFpQk6SrCah+n15TisfERw3QHBEMy/dJSi1U/nnMl
/1z4Ykb/jrJkvuRjqve1mqhu2OSrsH+e0qf/r2FYi+WjIF7oCQnDkIdroz0E0sOQnCFx0i/5NGHH
Y1islS6ohTZqGEOsuV7kb6eCg86Xtnq2/Xosp7bCcaDFFkezgCXQzCtDoPE6TYBHq9HuPV7FVtc5
gSjY1K14Md9/HXdJP/u1G44DL7a6D3hBL30+YuX07+G23KCXsUHTnSZitQrW/7B3+CncvDSPThaZ
HYB0AptPEBRbLIVDFZ4DtJxe3fos4W6JUA+oUh+HMMtSakUtVN3U5IGrO5LyOime8/V3+yQdPlez
JEWhsC0qM8h9MWHcBHXpYyjh+j19IHLgDIEhIAljjDJRo2xaDq4IAtJg2n3sCu1rXdIQH8YLMBQ2
1QZbmC4K2jTDdOn5F319NRaXnXJGnvjkp1BxXcfsGAS+tfgUUdM1Vjf/kEoOwqYD4ytcTJNypnB6
Lsp8fR3NaTkIWR2pREnH10Z5C40fYrb7+nOfugGlo4EsTiwt86W26QnRtohQ6NVat54UE5Ou+GUg
LyrO+fQuWRJ/rFMUDTin+XzYDH0ck9hNUar4jerO8q/ddbiniLNpd9XjWRLbDMdd3gnoYaJradLl
4Fb4GCkK/boOqxZ1hk1yk0K6+qHb8Y26PRfo5CyxakXKzxitLSGrVTTCMm1H1TVSc+sBSLQyaatN
4pm75eSJyVej9ytSsl+iVmlJZ16K5JlrmZfGOIttTc/+AOJKLL5/vSZO3i9/R1oSscMqVNREJlJJ
0iVot2ep62D3TkzNUYTFBRP4lPSRbmKPv3WO5sb7Gp3qfkVpKoOVbGzLR28Xrka3mdbGU0Gx60rc
nusfnRvl4gYaY2vw9YblUcihHVevQnLmBjh9kh2NcnGS5VB+/URnlJUzM+HAkVyml/pO3MUXGEAc
jHV6MTwlaxEBjeBCv7W2IbTgM0fIEon8x347+iEW15BU51TPS4ZZOcJ1vZ2V75Vt4HQIsnTr5qBA
zOs2wfqcmv+SqPYp7mKf14Ai/cJg8OoGwFLAa2JNrRW9/Xo3vJsvuRM7ye//EI/8Kei8h44OzDoB
HyH5DFbuy60meZum4TEYJ9dfb5CTmS5q53/txWXjrGoGDfmuTnW161lpub6Vvjdb6dbfhLt8Jzpw
gO+9lbgJNuXzmcinD5u/Iy+uhEFQg8IfavIm5VbpoVeO+pXVPardld6V9ihRHQq8jueg5Hid/5T2
Mi1EMA2iU7Y/v/5ZTm0gfRanQfzflEh5P35sE8Wz0vfJODQRtzGLLop55shbsnV/zSeYGnU2COQZ
szxaAToGSZMzn7NCP6BRauKOCoETkaVDdXnOteTUXXgcbfFtfavMpEge+LblU+e9t2rsIrZla+lt
PZY7SotnhndqLo/jLS4o7Dy1qkZ91xXRxwqS2z6jE5OfeXGe+4a/VAuO9oQ1JXFmWkRpHIr0BiYH
ulM7cKYQ04MS8J/koUeDUherohS0oZoabsNCcvLop5ndfr3qTubVxwEW53YQKMqgRT0J/T688w+/
sHkqtVCABnTyz6o6nLyrjuMtTvE+CEA9eHw/87JrEdFgu6+6w2RjZm1Dbp611WfPCNnxX+qL8iZ2
MJk7k6SdWSi/cGEfpzDPrZxv6ovFvulu1Krdiv0ZetOp7Xw8zsWBXcZjJIkC4yzQLPMjGuml8/XU
ncpgAIhbCg6nsvqJIFtU/Buxxnl/vaWtE/fPCqhuT//TUeu/gKJ/aXzSLwBFC0PP+Xf/BSNSf5t1
xDDnxAeL8sicDP8FI1J/s7QZ/IFPEqaeksmx9yeMSFZ+k2eXN2BE/GNYOPyFf8OIZiV3GBv4Hema
+o8MPeeD7u9MXWNJSBZWxNg+sABR6Fu8poS2RKc3bbpNWknbtIu3olCshxopk6zciuS60cQrXX48
+jg3f/z9x5ji5XJUDUW3wFGaBkPHYGNxUmE41MOZBUqdFebKbEDJ4cCFKKl+ThJhuX2XgRYnllVG
ategfkvf8SnUbXrOGoXjrwcjLbfvryD4XFnQsWaV88X29dpKrIeojNG0XXkbmo40zWkRPUyr4am+
DtYU4mGir76OeiIosbB7lTT4LYq2OBuHEJ8vM6iBReogLsrosvDk9dch5rn/e23gVYDEy3GI+Uc4
OvvGMIHSG1axq9CxyNv4Ku6gCtDqj4Gd6hdfBzs3nsVHzMyk1FWBYDX6jSWFFGXcfB1hKV72aTzz
qjwaD/LmgVFrhKDzGt/pq/7R2ysByU3mClf+hXffN0D8V+lFttX2dCK36lWmnZm2T8n58qMuNtwo
VoKa9cwbfTQex3OZNsvseO+v51cX5qS4Bq3PCfYswfV/DB1nL6x7ce4FCfZx6CkcVio7RG0cD3In
meqmgdRng6YB9avhwrnz3P5F2HjPcC4Atho/v/74J3a8wc1jmoqKRsEnoFQ1ir2gc764WKhfFGH3
ONIpFJrYBUbyDwtEv74wBxoobVzZQUd+HCtaV1qgtG3sVul1I7qx/n3QnK9HM3+uTzvjKMTiWBHM
WDPlnJ/enDXMvfSgmd+aKj6Tb308m//cf0dRFls86pVebU0mTRWUVY8fcD35+6pKHSOVdz6qk7Eo
fouN7Mz3O7kTj8LOv360TXSql005D64Zr5Jcpcpx7oV6LsJiNfqVqpVqwsBQMQeNvvLpbX89Qeci
LLY6d26LfApjiPUXob/qhHO59qfH/a9Vpsvog0roUSFz9vErhblkqL7Kgh5cfd9eIcDF18LVAkLZ
pQH6iIdSc6WBRqQ7d2aCTq6+o9CLx1Ka0cXSxXkvWYW0LqFkJTWIkQGHuK+/4jyGT8tc17lieHFz
cizmKc1Qx1cxoHYTIbtDmGpFL3Jjhv2mQuDdzKYz4ZbKBn+cUkfxFrOGzhqcPW+IXal01D0dzbVA
QxyjUFyRr88twpMn0lGwxQTWNCAH32dweg4TtQMeJ7xrWBCovnLmzD8XaTFfVdyn4VQTSfMe1RJY
lGiuKmybc/Ax/3zCgMRhNEGXANf3xYTVw4T93EhtXpeHVVkUF3kAGETN9h70ulQ4pxhw6oA6DreY
ryqXBZTRCddrBw8IQTcWF7PHuIyhQxg4Xls4Yp+5X4/x1NY+DrqYt8qSGwSh50XCNmsxj8+sl68j
zPOxXPaSYgJtp+GCsdHi3O1LTa7rnvkSO9TXgyrccdkAERzxTEeNpUdRuhLB6X0d9dQqOY66OHb7
Ikw6JSeqBEE1C3cVQIQqvDKnM4nWqdPjOM5ijaSC5yPxTpw6wSJN2VbgF4vonOntyVk6+oaLpdEp
SiRECbOktB2INzinU7z9+oOdG8hiIZhiJMPEZPWp1Y9cU1Zj+U1pz4lhfWqacM7PEr7aL8ft2fj1
4zkvexICNnKWuIlRbQct2OdNZrdW/IqOz27KJhY77RRhvM+98Ez96PMASV6kOV8Dl4bb7GJFdAkC
lnmZpK4SYqRuBp4Az1fsyN8qQX//+mN+nq85FomhBV+OZsq81Y8u/TSk7xELRUozCsiJiIpS6Tv/
QQgYfoaG1xmaoIv5yioA/sJQpq6XoAQ3qIo9zWDZr4Oc/GZcJGSZsgSdYbF3u7FJwxZbezcV2Ul5
iT5/ZlfmuTT+88mnokPJs1mGVvG58TQKFrlYFMBumMb3Amzx1Pv7okSo3zQdTTYvLV26np1bzwzv
8yEBkxH1H9gcSJDRPPw4TV5j9lGhhRklPhh7rYSO/6XhvQvduUft6UA8/zSkPwxkIj4GKukSoTEf
Y8yqla/o6j2auckotWpTVOIZQMKptYdB2V+xjIW4D1Y7PUjiJHMrzb/GQuhCEYr918vixLNLxcMT
Ez5EymDQLx8FbaUmgap5pRs/aS80hPDgctJHk3KsWq/zPyRaqHSck6w/sRwJO/8LNX6VosfHzzgh
AQ5NIynciEJHxOPS6EEECg9fj+7EZGFELYsUIGjfI43/MUrqI3PQYriFeBZAOhD/YYo2kVTdt/W3
ryOdGM+HSItUxvPjuir9LnM7L+0ucwGLlVEyqs0Y4BH2dagTq4JQEMGh08G8XWrPTHnTaqgRsdQV
1MOzuyw4c82fHsvfAeYf4OjIE+OwyKeIABrgSa81b41YPjS8GL8ex4msFjHXo4HMP8dRnLJtqkQt
J84KEFq2pvTfcjHaCAUsFgxfd1Yc3jW1vlVb6VIMJdfq2zMDPfsTzOvn6CfgwE97AeUMN0TzvocY
OJbhWqyetORSC6xNY9xW4A7qKlpFw5mleW4WF0tTFLxMNTqWZgOaF2vxPonOfN+Ti39+51MDQ2p6
yUXEpgaymipyUsH1kqfQKaTv7TS7yZxrcZ6LJH/8jFNTTIM1R6rS7CrzRIzcREB1iXQpN/6ZN97J
WGjzWDTgZlGfxXdrZSn30l7NODi0AbGabqc3NXU+AOFI6J4TzTo1S5RhId+DZZibBB9HFmRBmmBb
nbljMr3pQXUAYbP5ehucGhAEOdoPJpWZTxqR/aQFfULpy0Xdbtt0WD+O0qo3ZorKmbTpRD0WST7M
7BVdJgP9pD7OY31CfUcgw8WMNyrsfFoVrr+PVwM4cLe8odV/Vr7idFCMERBbMjWL+B8/4SAhRSlp
CVDLVzxpzP2wS/dI2jvxRfygpU6z+T8oAc7T8vGhwkDJ2XABFw1VXyZt4eCFJjLHOQM1fkiyrT4W
MRR9zOnWTeZYvxebf/5oVhHJMFiXhJx5jx9HKeRmr7R5lbupDwN3mMydXnsyjnnpI0zQMxN5YsmQ
efDW0+ma4IKwuDxV1NTFNi8ZXhZKGF/2O6r5j0ZrrocoDM+8Jk5lCDikqmCjePNRp1zsgQiRTsOE
WeHGI/KCszz/tBVwz5n26q52oitlLez+5N//W5eQE/vOIBkxEaqY60lLwF1nyf44DUXxP6Sd127k
uNqur0iAcjhVrCrHdtudToROoyySIiVSvPr/Va+NNbaq4Noz62CAAbrdNCmGL75Pzm0znSFqAGnL
a/O6tIpwH7Z4AMrlUDD39pOVE3WqqtQEVSj1o2PHQMC6IA/Iry7AmQ/NM6DfH5sUXTiobn//yF94
YDElaHb4DpYz3BctVrKCXiwzCYSKENIHdhOFtYUZhvk/HgYSdVAN8bEhIb23+3Bgz5HSCIBhC8SS
jPRkwI7zAe96f5QLy4hzjZAyrhXo1OyvyHZtBK41tKrYsi0i48Gl8YpePAPww/cHurAn3gy0/fmr
x9p1WBguaH/Pies826x5gfbkp/eHuDaX3V1Vr5ZbEYoh0Izo6+/U/yACgDWv1ZCcz2RDYkPHHvUj
WLd9lYqpCPW4lDTvBO4KaGKhCTd7fyaXhkB3ewgXGW+Ltx9irsuy9Gu4Dnar0DX1sqAR9/0Rzjex
B/f77xF2j/4qAmBTwSjKl4GcbLTAhoa8Yaj1eX+Ys9oKGC6wHaAJEEJTwoesxNvPzpDPs6lsphxa
JBm5326f8LgV3OjMytyba5WTF8eDixyZUFvaaoh2p2ZdPckZ1JlR3yMzAz0DfjwXwx2AlQlihZEb
N+m1x+OsdgskdGtzm+GnwHfFjf52jhBY8iKoPU+oH7ETN0EfCxTQVEx/rL+Q/DXurMTJxmJsU+/R
GJNrYfOzcpw/w/u4jiBmhRLnvQ/YcoPaVaWm3L2bM4hlAIK9xMa3NR3S/4/Jbgv45nHeJvtqtN3G
qTRuE6fy4Crl0c/hALrLH+I1/W6jCP0fI3zc/eR239OxXOL5bkNyM6TxJG4EuqWvbNGzo7Cb0e5m
amhkD4sHmY0pDT+Mj9D++w1a7WN5UImdz4+Q0GuuRukv7hkLBwPUjwAiUPuokV6sZts3m43TAR+A
LmnEv5Bn6W8ABYzt2PyMqyv6C11hafl0rYTz7HqB0j+eMGTYkYZ0z54WWZYToL3tmJcevfWj6m5w
1RW7+MIQeB5hAkQYA9GJnaEvCaqbrU2ZYbSQpGo08W/YKMTxyrfbV2RjeyChiCAEyvkC+8y6gXwV
H8PRn/IWkKXhBChobufQhzmxa/bGhV2CE77VZEMuyzmTwTWNqps9uxX5hJ3vW0V54rhXHOhC/zWv
uXeKTiSXB++am31hHV8Pu9fDNT00c6qpwbAVOfp0vBlc+U/t0T/OBApAIaiyGaY7S4rLiLnBWolc
6q+184hMNooVsCeJuGJrXJoL+sdMqHvD1nb2BSUoM9XgmDKVSwu91AjP+/2VJMB20+4uJzzKf4+w
WQivjAwEPiLS+L3ItTf8HoTnvtS1RBOzBces7bn3NPV4SS3nWtXKpc3xetzdbhdOsKz+SOGdGwCG
AgsLaHLWTuHV53S7Xc8mCHGdAOFzKCTtHRUQPPtm6DBBMZqnhZZ/WSNJLVxgMR1tL4vCBShZp74V
JsIE1lSiIhPSF/2CLfr+ybv4LfHKepAXhO90ZqEMjpS6tad8QGO+D/fCMNvv7w9xnovGxvRejbF7
anxl2GEVEGzMhN6C+3vQEFzL9cF9RFvvXfOovkP2uuivcqC2r3W2yK/G3b05sFYkpwxHvSbjZ+Xy
L73JWTr60ZF2UEwb/PrlykwvPKqYqQPFfRhK511+zBeyVuAx5eyv/pcV9x/LZ552z2U8ZlOy3tT/
4sS/Gm7f7qeUPTWziY8HL/thjoApN90TJPfzpiHXtuzFo4H9ClUo/HfW4lVOxgz1TQ8GmSxTf3kI
vVtC+vT9Bbw0CNwXhA1QdAifcPvzV+d+ZkBtVsKZ8n6lWeX1t4zbKLwLrjxq14bZXS+TLaYZBOQp
Dz2ZtWr9AM2u76ats/9tNrvbxKuVkBN18dDw8AAVWQeANy3YlVHOvCWcrtdrtrNal1aWjLTYc5YE
JbtsTz2r8gjiKlBs+B+H2r0wQ9AG7TxIlRvSixXkI6gCpQ/YerMdr7wxFz4R9DGRVET2CtH1/b2E
0KNXtSsozsyFTiP/6I/PHv/5/ve5cPdhDOjd2Q50OFHL+na3ib6bSlNhjJk3qT9wQJWvWBuXZ/Hf
EfYHFPp44TTNGCFsjh3/LvqP5vD8/iQuDYHcqImqaTAFgn0KJ2pCeJi8x5M1v/SorIdODvQcrgxy
4SaF94dMG5rZ/kAT365UXzUynCQVkGl78SgQg20PPIoGavp3iRbqfzMjFC7hooHNuQmqvr4EjJJF
FShzHB2UEBUKIJ5pNXeq/BefxjX/HmV3OCGs7IUQzIDWFyTmPCMexe1Q1v9mKjaIRHhZQZPYh8mZ
bLZ4JFE4IP0h1AxyFrbKWzAXrzg/l7Yy3htvA/rCUP8T/n11cSKC0dWGj7SCC8MFXl2hhUzf/yx/
7Mfdcwrb8u8xtp34aoyqckOoLNUi74/yE+Swm5x+7G7YC6RFvNRI3HhTQfZ/TN49BFwBV7oWE7i4
01+Nv9sXHsqMG9KaMDvn7526I6AP1ddeufNcFDBRLjyqCGXn8Ej24cjREYRSDTvdbfh9I6tjVzlm
2hjrD6ZgS0vQUS33L2seooxFHXS7m6cry7zFqM+WGa3DW1EbPLv9G7i4ZeMH04owAHg9+Y8+7Qqo
7RTXiYcXjGyM8vdAu/XU4Wj2DNyAPEANQmeioRNIKcM9mWYZt5WErNY/Pw7w80M4XbAgoFm6Pw5m
BbESxSGuZa8zCFbzoXPrYo7Cazv1fKdg5YBYQXDPRaZlfyeqUtKlJHDKN9A8v+/RVw9hXNTr9T/q
AEA8kZh25lQH98q3uzgulE9Rm7WhLvZBq6EZOzL0Pslr45sGjos3T9Z65So+z+QgkIgyGMSJEE32
z1Dayp8rK1AYxBKJ89E+2RmIcmgt/m5GsZmDMnC43rp1aWIosYS/DHMzPEt1+AuEk1YdkNxluYBC
49B4ifynCijIjiJJiiAAGgctvO/O2/vFrRFh9KmF/ehDzIqZR6euq9gw1ZXc5fldieIYVMai+gYh
eeyUt+OQeXKaFjJSOSTXvLiG5tfA3e4f3/xvB9l+iVeXJbBrk4YXN+d8qqD3BDHK2FZLi8LK7sqm
uzad7du9GslUpWHXczfnBsEuj4blx2ry3//4Uno7nd1dUc4Gb2jVQDWqaB9lsWFKl08bQAyFKv9i
5bZnGSIAiNOc7TVDrNDiChioBOg2k+3NoFkC+eorE7KxKm9v2f88/v9vlL1l1gd951YrRnELJw8O
48faSJqCp3YOFCLN/X/xkRBFQxYNHbFbo9XbjzSOs9/TdlpyJ5w+14O61cM1eYwLbvYWSECgDj1T
yPPuQ3VrDXDdbGNK9a17UhwWbWZABx6kp/CxrOM6TKBQKt3Eeuny6PHaZ9t2wH5BEQLF5YTGL9Qj
7lKvJWDPkCHADP3wnkjUA65AXEJ2uePGl/e/3YUNjzca1Wlb+ASRvJ3lppCQrGujhdk+BbQwF6NK
rAFowP9tlO31fHWsJl1OdhlxSC6WgIR0YQ99Q+ufRwURrHs1ld22iKLFANkBD2KPTFE8aZNCq/Sq
TXNhwRzbxHFCU5u9BXp2U2kWqdDqrtCnKm4BiMtriD2mIgaHOyXp9NInEKT8x6uHnY6sJxoEkcLZ
7waLBU7pyFXlVeQldvTXFHlXRrAubDgUPyOthlpKxzoT8ZCS+Wy2YPLiprBjO4P2s4i9/gNu2yje
Jmak/FDB9XIOVzNF2xOx2+wOylAQaEU7HQyN3WYfUWjTBiF87k2qxE3mwvsRpk3S3lfJkG5qNFec
lQvpMMxyS+/CzcOk9x2JjUTFC7PW9T/psHhMm2/GU4iO96hAyE4m1zqyLlgZEEZB9ca2uhcqSEGE
CRF3sVb0j7RD4uUO0n3TFPuPE3SKMEso5iXXoq8XkikYdIud4f6ArbGPikZhO/veQtd8aH9b6qEq
b0X0hZvPo5PjR8BteGmqLhkWmdSoL52WMC0dkprdX4suXCjkSt1f2WVnPd5byRZSxLi0oZd2XuYH
gUYtuBj/s/Ccx7OKW6Tl6h84PnEFcdJMplbWpbh2HdRlVMC0dlkEasL75+nS5Q5yHy52f1P0Pqvf
iQKC4Es3rTnKXFWu0zFdezDDWVKmRCYAw2wEQVH4TzNP/s12fzP47vVHp2UwDgtb8+UL+EbDkweZ
EOz271tWtBhP17tHL/iaMNy3nl/sh43xtztgS+MSqCRiugICKfVXcLCgrO0sSePFM4s3j8jOxyEG
zChoEh8Rj9+gtKXvr/mFa/PN72C/vTZb1KPPA0ACOdqZsjVaMv9a8v7SKXszxHbPvHpkILcryAS9
eejiMUgaJ5AzZMg4G4mXzSlxE1EY4I1dmdef2Nnu9noz6jbxV6MCPReEZBtVABHjLDGeNp2Pj34C
1UsZy0IdmmROQ7QcxSoLIdKaaBfVJNe29LZ+7/0au2cphGMN9BzWV4IgildvLrpCxDKN0KFzuI6i
3v6594bbbWJof+MQddjEswKpGGi3rbivenl/z5wHyrBvN/EX9Cngsv5zjF8t7TxbFDWG2LcQ1M+2
9hyzgo55dNNU3xj7+P5Y570fuJuQpcebDjsZkZ/dArJOzc7k/aGMJeLYZeERup8ig6BPYQZXLsKL
h+HVWLvVYxrCrJCpxup1h6ZGJ/Ay5O9PZ7N1zr7PqxF2Zl3Y92qdOiS4RvqBSMgXdp+U+bX0gUUm
NJahH5OrZfcXt+CrMXdGnk+hDdk5mNXmBfDE+RwuB9gP6baEgXG45gVcKPF4+8V29l5IrDJc+mU7
79MRIKGHofgZfPBzZGxS/0rbwuWt+N/dsfdwxqZsPOFhPUtlnTpa5yxqkirgma1YKs3+momy7YB3
vt9eGpL2Tch6A+cLer4zWBto3bagPs7iCKHB+RatNPxY/ZzQTgu40vtb59LR9rdwHZpaIWGxL7Er
O6tdJkvBWLHdo1lRVHPRmInhyopevK7x/qLoAqVg57oQXSlY7zGc7iWH0DBq+LaYEjSK3ZiaRyjv
bw5xmdFr3TwXt83rcXcvEert7LpfML/+KI6Vk7epcR9k5EjSSB6vR3u2Xf/2S3pbVSvwPBvvDros
+PNXl1hbQ4ovbKMJtdBlzqSR2E57qi194L47x53HIb7dpO9/wvPT/3bM3V1WL1FNvAljdlC4NwA0
rPQUR1ExGre1vOO9G4d6vXKnnW+bt2Pu7jRLdCuVNsYU41dr9DMCifzy0/vzujbG7lZbTFJXQ4kx
AovdG8zP53JM53q+8hZcW77dRdYPkyKaYBhjBC+yLUrzAR5DQnUZ9+DSeKG8lWK58s0u7MttAVFt
gmBdtEnbvt0oaoQP5A3NduQhC+GkQ1YetzRArWN0h17XibhwAN8OuDsIbYsCF2szRN2iOgQHlM2j
BRvazHF7mIAhu17DfunzQbQXpUKAbMHZ3F3Y2PBsVDZfc7+zIXgI2UvzroYK/vub5IIvC50d1HCh
FiTasoX73T+NQVBL3NWGk0258+wXkIUFWhJS28UynmSuMxtIkviaDbad5P1Jfz3u7gQQvx8rT2zv
X/NxBLhlIxy8P7ULCwjKGNKTCD9AJWivTWmDjxVBZQwkVHUfrG7SGC/B8PT+GOcvD8K58BTQUImN
eFaPtJhDOKDhS+erNUzJEvHcGCyYsl3BCbkm3XD+rL4dbLdkkbkIqwYgI4ffkjmA+XoAkjjtlAbj
44xujv9tarvrgy41sodmCWdX84cVlX5TA0248TGsr8W7LtwgbxZxd4PU3SKqcAaMCf0xYE/8MqIP
wfyygUs6NmUju7Ptl/fndmlrbMKoQNVBmwj3yNvbI5pNhrazaAZgeYiBUsiIAuGxuRb+uvTBUCQJ
qcCtKeSskhi1E4otvFpyzxYgK9gJK8eEUtBNAO+B4M4Vt8a5NK3QxC7EcUak98wFYNSFfDvRudtX
NaDaIbAroV0iTNONvyGzEPyqjHYBm0N1eBDAReYL91Tqj54RQVx3XYEUCg1wyyYgCA6hqbuUQ54G
n5zSk722fr60HGrR09DeuxSqF+E6ym8oaUQKtpQiNaZ+KaaGmgcwa+RvmzQRSywug6d+teykDawS
nI/aBvbSCmNXuxBWtUb7yttwadVfr8JuOzk1csW1L0XuzQhXtG2QSBLlwJEFyRIGJ3/srrTQXroE
UAMLdg78L4Ssts/yymgBmaqxGgNY4sprk0gjRIGKfgPK3i67lmy/+IVfDbW7Agzc5QZam3Q+AXBg
mRAKQtK9LK8VNF8ww1DZEwZgyOJdQPvs2xmxebDqrgbFcA5W4CxOpOPgS5DYL/uYAS2GH7uydy88
B2gtQv0ahDv/WNNvR6wqn1McJJEDMgbm0l0l5ZX77EI8DfHSV0Ps9sXizraWUFrK6fpX4NrF2H0D
b9V3yZ0agOjtgByVX0JsxxX4OJ/clrO8X1l4cN1PrrIQlMCKU1HQyrnrGE4RBzVFV1cEDy/uJRQj
w4dHpvrMsaZdyXxHBCJfquazGSzZ6K0Zm8EcLNnv9y/Bi0uOmwkSe7igzjpE+pkSRaUBMsxI+zgY
gP2yZFW8P8jl+fw9iP32u05BuLrVgEGayb+DCEpYGVknn1gdZf/bQM7bgUpagovVczMPWrCBJx0b
HY9tTuOl/fT+SBcPx6t129b11XHv1mps5gXgSMPvc1cwJE4cWGkzdIasfIqANdtA9O+Ped6Dh+IX
2Cv//Vi7O6ZVKBjpsWf+hAt68CEBvi+kGwOPkgxH4zT8tMMYWrfz4crA27rt7DSQXiJ0ZECz3D3v
vpG6agaXoXo8jT66d+C85RNP7KP7MN6ru+bj9RDhhQgsrCkoQyLDtqkS7H1qqkcxKQu2VAl+ZnRw
TKWNrLZ402ULuDXf67Gapqz2+jWbRYCgLOE2+coQudVJOAakj8tQ/xKGmh57ISJE9RzzCbGxLnFb
WJpKCS8R5QrGg6VMIN8qOzVbL/rkojgqaUATevRs2j+DWGTRRITt5MUmNc3juEymVaiIAn+kIxsw
MNfU5Dky6qpO1rVBNlCaoVAHjWqTQ+kZTZ9ClYSgC2OtWUzlLFfo5MCrrU1H38CxMTOKvwRYnc/N
xKxn/143ID5GfbcmcwUkxFJx6NF5Sp2YGBXkm5ve+qzHCeSnut2Uh5XTj/g3aW8UPes8YNeG4XtI
fe+rib6GO9QAtodhw4JS9MlmVd+LPlZ8cGPRteWpsxFH75CKiWWD3lyvIzGYDRTwAOJmdU/LG5M1
UOYWHgBjhrneoqnNmmIL6i4vtdUDBbb4fdJ7AwT7bMd7pMzzUAhgD3OsqynoQbqW1aGqZ+B+RtuZ
j01p+nMa+Gg4Av1yIf1JrwtibD0UCD8QCms6HrmewP5pW517qrF+of0LHCprdL8FwGjKZI000AZs
juwY1tVykGg7PI4aTwdqrqt07QZAIHz0IvTrggMyqnbugCpiwZ0fjOBKK/ELFVjGfTkwemPTKSx0
vVC0XQzR82hUKamhReCTld9PKHhLxEiWZ8F1ezss4/jABkcdjGbxjqHJ8FUMan1ceblkNvbRvTs0
zjOkoXtQ48A/WoW2boZwRM15FYgfoq+7JMLHSYJlMQ5sXNbUqgSOsKHQbhgY/EDmACXO7RwVZcSw
y8hIQXEAvcmxOjNb1OSAYMbrDG1yKH+FhGguV6dPZ2sET0mtv0rHrZPSA/RxmPn0WLoCLd22oZ4W
ZP1jYQwy1qhzeZJ0LYH6m6SXml7/hY3agFIFDVOH8jLphvG3zzmImi1+vpMS900reVpDngFJEHDv
stnzWhSn2ZaOJxYsX0pIC5KEDFABBjEzGJN5NiAAaFH8rlY9pEBG0CrxK3c4ElJ5fgb87qiyyqX9
Lw/QMTTvc9TEgmVa6ZMtyPC8UPCq1FKL+n62vPJnp6v5sUbnwmPQVmuTkICWtwoqsp+qcg2BokRJ
1l+dy0PA2spZV8XqthP+2XKKENGfHesJHMC5xAedFI5E6GYMtigYfM16Qr1Ye2w0jMZMVNwtAsY2
3JJui6VayCcvmj4FsOODxKJu9E1NLchbkdUc1rEXt/iYZdoAs/eZldGcGiCFFosdNCdl9OGmFkuy
VdQS3cS8brKZaXps+0GBUWaVgEdSfoPmSbDuNeO41KOIH826mcDc09HJ9EDIMkPWoEuYrBlfgjBl
4ziCEFfTYplofe+Z4w/kie0Zq9sNXyftr3ctb8BNA5Q4ARY4SvvO8NKy7czfAh2Aie0Z2NferJ9K
XHG/Iiat1IYWbG5SYb2o1bRI0vOl3OCtwY1VRk6uKnyhmQof6EQU0LEeaFm7i5r7wW50NlSGc+sS
ZzouyglumWf0B3/x6kM/VRCSqbz6hvRT/wglfH2SeGdiFOAOGYwxI3P7QGHXyf6J4wJ9YRSwP7Py
w9QPHJ2GXh3GrImq+9pqbJDBuJNF1mCfPHuwkaaS/XfL8FtVAKSFmpNgCr/0i5wf+bDy724/hI8G
q1kWlf73ZvTGo1EuNhBkpn+gogy+yCgAYks2UMSs6ukFkC31W3dqvLFnB+67G6AMmEXqa8R08EXP
dggPjn8N5NwX09AYad10OueG5kkTGfi/UlUH1pTWgwDTMR0qIVJXeO2tmjz9ZcA0dBINTpfaekGn
o7LFAXXm3bMzIukITDMSHGBSB4VCkicz0XIPXu4kH1Vdq19okm/uABHFEWnb5uARABu1acq4QYwj
7rQ/Hie8IIkTrEYxa9P6GZnMR2rLdduPZYeiWHdYadJYANzac42m+slai64MnayCekiK8HyfDyXu
ykla7BankQBcMwSpEI0JQOxgwHsK+1tTdn1mr9EQmw0cZ1QeRekq6zLVaAdIzFHgpu97O/Vl32fD
JOYP0MXF4muVkcpY/FQgnXsDoUv2UDLF57iC1wTHAh3qAEaGxbiO4h4CdsGtYdkuvGa6yTc0lXts
PaDRyWgsicYSH6JKkkzVjhcHI+xWEDSt4KOwFpkbKCHNILNH76KuBSBvUe0zkVALU0D4pBpHCqDi
yI25xl4LOenvFs/SaRQO7GD3tH+cedsUbHTruJnCasUz33trPKh+OLqepIfWlPN9E/DmUylVDXy6
Auh3qb1M2tP8c7TnMpaWX/5EBZiXcKcO7vFEAsNqTJBhXzwDYMRhTYyodRLKDPeGjLZ/dBERy5Wu
YZGUHQrDCQ+PRo2QLe9QmxMKlIYNm/z0uNrsno7rlApWNfe2lPMJKXT2Ei61G0sOzQTcFdFhsIiX
oYES6O+G9U+zYRgZcaS4V6uq0tDuzA+BocdTABrIh4qG3IsZwiBgoQZSJDpcVaZpNCehgTtceXNw
0/Zg6ZmM4+kmhgIycf2hB+CqF2ppsOMi+dTbEDgcKCW3fhMND4bWtOC4Gr+XTPtJqJ3+fvRtfVtN
LWoFRuV+XhmhX+YITzESKHBnTYI6j85qCtKiznTwZnpA+BcP7VyCHGz7TaprQJawyV07DWUIwgVh
iGmEwDXDjAgJSiR8geKz0eSoR/CGdRwSIbXzgA47d04VwdHGk1h2D8TrdIHA1FIIzUsdM39F6woL
LJz5Niqfx7GlR7bMMhsIEg8+7u6qjTW5WUQHgzEuP4JOvTpLjg+CAgFgUH1E9QGRjuYb6o0nt3Qe
6rD5qdfhiQkNvjDPe6dOTNLB2CMKMbwZfGUOHUAQlicr+MCAOoLDhN5v92gvLfT71ypMOtLltR5h
2vn1TRkGt6jS9mOfiTLnQ9vkehUK1NrJOHWczcUcYqU8xoOsqZsgU2Q8mQgWVFzdwaxGgh/CIWm9
lNEdtWcGKrsTHVw5VY8EwPN0rAaODNpAT5EBUug8eUi4+gtsB28cM790grwO6/UzWQb9yJW0gLkC
IfpRLq4s7HAIb6fFmWOjaSDcTE1WEHcr+Fr18IDaouVkEF5DRS8weoTqo/ADWdg0nqAa6H5m0dqF
Wdv1OOYl6abEkM742aEmSJ9uILNumCNAIwfxjWg4DlnYAruuYTIWRA/9KXC1+LLIrkWFjjmCUWz4
WEon3Nq5lprm6LrSBdQYorhH4RuIz9T+ZveGl7TrrIqGmX2hBkhgB1AXuql0VH1WnELNArpyGQVU
ckqnsm9uJln6KZkGD+xpQL1Cbx4+cYTWs8rHD5vGXIIzOjXpPIYI09Cxrp7B5PVSrzecXAydPjTM
CcDhDiGzHZXLQ20H/BbeCCi9yoJfA3kecpxly4+dPQdodJ1W+AsCjIWm87O6lDXUjn0wjGtEttY2
su5WJ9qU6Ad+pIHNQc6W02HGCxPPAcDeQBpRPxal6z/iWfCOverrHwStevdj3bUw0Tsg7sBP5wq6
HXRtPpSOzTN/Gdia0AiV3sIFkpBxdwKMt+0SPbhG7BDbyZwAiilwvew0YhNJSx+tWB13mrSKhIjV
XLNHu2qWxICIjYjLtSFfYNT6qKRRFlrs9PJQWR1SU4M/fVMmF7npEXQvgpCIyWn7u1NZ2CZCiSUb
UF+YlTBaYQijcnpe1+Bz6RrBU60mf0kHPokTAJLuYRr87V5jzU/IHEQFPgV8G3Q+cYq2odCvYm4C
49rLbk0htmhmfK6pC6ytokkwcRdVuDTsbwSMgOMytUBI0zXMVsdarcKjOhII26JsO2ugMpsHAGc+
mtx6tsFtOqFDEQdpCvmNs/bTD6/s5RcdSfVCXE0/C2fxnpCtmBO0SZtxWEP0CQThDuiYeWiTGWnN
D6Kx1C2lm2DygOfJR1X1J7BuRhqj6HROzEBi/0uUGkrobhwXdxEpRzvAPXDr3a0K0eeDgaHvaODx
rNCH2SU+6ocedYs2kjKwKehzsjkMwQxGcwdr/7OIjKhgK7NvTKevUDGCNqwbhpBi4voDObqCQF3I
RlYDuS4iGfico/br2I/q5RS07vxtlfonukAR8oiaxvjiscq7qT34dvDuwTPkFVzEwGTBmFY45imI
DdVfHkdJVz43FXtW9jw8I/MKvx21p8hmEyNiByOSQGO2Zvkc9u2MjeTMze3IGu+emaZIhUnnYuk9
pPTNgRxoAP8aPpsgGZDD5o9ILeqG155XVGMEJI+lYCKjFyW2qtXG518gh4IWXFGBTe2wE9yqnt54
xrgMUMNyjVsXEWO4ZqMRoz7sJwLp0y8NtMs3k6Adegm4fy/nBbHCEDaOh4TMvbEuTSyDEWKJUJ3G
QRHTd1zmXVFX4LYuQ0Mel0hUWa0IwkPDPAFyIyeZj1vhQOpKNyw6NDWKOGK+1aRBB0GdePR4eIMy
pTCli7nJCWrA0IlZtwvQuR15bMuGf1iE24LzMtQAEJoVNw6LNY837gI5g0NHJ1SN9R1+y0UR/oXp
qIR+U4WvYioUs7UD+cKDsC4QSQ+ftHStgjtBmaB4yE19oU2Ic5c+etNwQOKpJgaYy2V7E7mT/ola
CC/xJgu/Uo0g8k8iTDdzmBXEIlyDQwjaKM36rvaTqJ+XGlMI+EfFjdFJmQyRPfUdc40VLSGwEplO
lVSVRCEpOOE+Mo+MihubrOBRw7+YP3N4Og1iJ4P5zIhr31AE8rMyGtaqoMhSFDUcdI7caC0fHSj5
F4MaqsxX2ozNUHkHXSIRUsK0mAA0n6onRFyNouOEferRpkNjsw5ZlWjLQGbCGaqULx0GQqICpX60
tqwYeHOagRAwf9SOKU44BtVxkFv0YY3QyU37sLqRHecA3asp9TwFO9yrbDCuPQCNYMrl0Yy7EsIT
ZrGsw9d+acbCcGf2oj3hPhhWX965bu3eE4e8mKrn6AyuuqInDJAMt29voAZPD6ZXBQqOECO/AFbm
x1XY5l/E7iSQ0mVZ/ZYRsjkNHSoWh0Fb/wQewyvamrfZLN2H0qjcj1Wkh8O4NiUKYwKJ0sWJPNuI
nZwWNtOkRfcGAhljEPv9XB7Cpiyxp3zEx6NOFG4fGp9AVo5+w73gSMuN1osOxAT4xdgZd17Q0Cd/
9LuMA/gB6jw4eommdfCjMXSo8Dkc+onZ3tzGY4C21yRgQf0l8I3qrjPxnplY7gLGiXuizVzmvt+5
dz1sidQnXBWdEogc9GN0Z3WipOkaVX6b1l2HSD36dnKFZpcxH03K6pR0wv1UcYTT4rmvoqcILaoe
nvS2xrXYP0uBR2aEInLA1O1APTP1VrgEtkPJaTTc6K7upPtYq7556bwR9Z2TdGTquqN340vfT5Vp
QD3AG4CpMwxwyKvREJAEijx5Zwe9iPvAIcUarEvcWD2p0awUsWLUi4QRPpfq0eKjhdrdeQ3TyS27
Q9uEuEXYsH5d+xUFKODnItwiugOSr+v3mUsIt/BxvaEOPFZG6gXVFWGfBsJx01Fr67FeRpEhkoc4
rMY1RCYjOC1+qO9oPTjpOoRWBgFZnZFZfLOECO7GCXELYOI9HnsoMXjpGtO+CeVqIyrgAgvfNrou
Qbw2HLQkW+2LBxPVj53etO6YWrsUDb9RHPWhkzew156IqWEdzWBpG1EEF96f8LIvISqVp3DIWwzx
RDu6fuTL/5F2nrtxI2nbPiICzOEvyW52qxUsyUHyH8K2bOZijkf/XZz93hmJaqixswsYWMADV1ex
whPuoJc+8bSgxcCrOkbO7A3C1P2slizPVBP5DtKUvZ9L59bs5UAtKDC0Uu3sQihFPwdzJoAwJwuo
k2oGolHVw6Kr4l6nlrsbK+HsHHpw+y6bkke47olOQaaTb6JBVW6NFL0wl7ip2bdayDOHzIDVutNA
RqVGUnxclForeafaMHMFMfNNTgpMqYkKwCw1CiH/3GLvQh67T2zys3KIldtsKsuAsD75FAueoSJL
pZtJVbG5tevOjdVRrYhVGsp0CmnVn8nKOKqVHTskoKR3uSQ5nyF/q0cjl8XoOt0Uf5lF7Nw7oTb4
VW1OCayCDs5plcTjiQJd9JToJJBtMbbPdi+FrtyL0Ut7orPYqpf2WI7p9GsqzfQTussD7dZQxjNd
UCdoeItOmSilQ9OLeJ9nsnHqrXIqXU2hNT1QF/Pn0IkPmlLEB8xsi6MdNeHwpGdypuypIgsX5Zh2
L5wqUnciTbufuqQMticXbYoul5CbY2JX5RpqI/wij52Da9xsJx5/E95PmNDTq5gG9KAT6qbfNRHN
vdtIk3ybS4uFdDw3oKZ3MIXm2NEOSt1IwahZaecWZrpg1i0E5W70ghQX6u18dKbWJvwpUgn5kDih
Z9gLh+Q41ovAMvKB6GnRC08JTXGfiKH+PMppNbpRYdXHIhzNU6EN1EkyROqgUPc7MXFPGVb7rBeR
2Ot6bxxLRIsfs8acj7NlpC9KOk9U9Ts9e9En1quOYqo5qYIBiTlFbh52L2UM+LUsuhqvenTxgwj5
YbbbgFEwEUnpTY2S/hwHY+FeVH40PFV8vlWsv0R1nnuAk8l7lLykeUbFtXLQdIKIWdyPWhvRBYCP
Lvd1wwtPXVNEIf0Mq7U9wt7xjoa6OC2KaR+6rKW+1kbTda3qCplpXnX6VU6Z7Up10oPGU66Oy0Fk
g+/Mxot6P2WN8SkGCuA1Cs9+6yT7uEgfBPnaF22alyenV7RTFBYSqvu14hlcbEJq3KmEWSNLiHFU
tNuyoqMRIcuSJ6OgQR+BmvZNUmkVfY1wuErGMvJaqSBzbuJw3yujckXpb/xSjbH84JjoT4vasvd6
mSIeZKvzcq12gxZMcKB2cxjLXiEP6d4pbROFKysa7tE7Uf1eM3m4M95KrKbkB6SJmiuVmzoo20h2
TYMzilWe7KYjEpJZJC/BlITGtewUsldHs7wvJQs+IXxXNymUNuZLdGQ8su4MbjdkLbqT1WSN+wJl
eOIiwnKvW/dVQRjhR6b+vZktlSCgm0+NOreHZOlnVm5cIa8I6VDmHHx1qszTMqaO2+YIpERsXQ5I
YvlOKITXyFblI4fWUjyv8RABV0HkSFPL1qQQB9pRjHwTPRSBiSSz35e2tEtbY36ewuKnxIXys5dy
h4KzxvZopthCl7OOmpuoJ7doGtX6ptOCOllyLvliMvOd5QiK4JQUXXo5IeCBMPU0BKJ4Rxfe2UoM
nUe0H7/kIdyObtbMx7aQG79NCpl011BP5iK9ZHbv7BkyuefhSjwLlsajjSLvQ6OZFNHJQT25Dnmh
63g4jqFOr2BaNNJ/PKzaMRKePFnKp6UdxU5HLHvf107pc32jIqgZxS5WO8mTMsfYCRHn+9o2shv6
R6XXmBEFYbIyt6OJcx9npRkMg0VOKHDo3mtaOQVTJNRvA45ZlbtahLFdVPSbRzwCYMSZe6JM6cZe
0tinVFyvHS78ggin6s6iNkzWgJv3rAaFGsuAj8bkGI7FcOrKVtrj/D3zkszp536ZFapaiAE7UjQe
xgX0tadyP++1dMTeNLadW/A0eWBEeu1S8zQDJxuo/Pdjcosb4VOTLstzFgOm6OkiYgZRoEA6EuhH
LlLG2dFWanmnJr1z5FFYWeQZcbgl/Wlpp897bWhsAsUajkYk9Y2nK4O2S0pHPY4mVU3OpzQvECiS
wvFLWRc3WtaKu74rBRF+rR6aKYHe2hCnDy3Vs0KD+ZBUrOKwSM6ut4ymc6ViNu6IN+iTtk3sjW3e
BJE1Rv5atj3WqfHcFSR18Thp3Ooc/11Os/9T34XN5wqkzU89jqK9IRppZ8zFctVkSZK6lZYP0BLm
4lOsKzqw8NRsvtiSkB8z+rdXY1+PD042Oz+ykRcV9zj1uinKnOb62Jm+WdvtTS0oasp2FB3C1rZ8
UzcKTghiv6uslRsXSf0zT2lH7DtuouRpmotZP2J1R5AoOckxqTsjiEetuxrn0TjMtjo8UzLJrrQ0
DHlodfOKEmPnkciFfkyvnwiubb5rM8YFdZcZu4wGJN6e0vI9o+LuVrmcPS5JwplVK33ataOdTl6I
atgOmY/4C4GnnN3Vpug+y2nX2BgJkuHe1HlklDtAnnPil4ut9tQw7eXJCqNSPxXDMpLV1AAafHR+
6+XopEvae2UmxvAqFdaU3rbJWttsDCla/L5vmgeE0Qimjc42jtkA/ZyuZ0zdMbLi4nGp2uVYmbN8
U7Zmdi8cIZ/KOrYDPCHE/ZyorUvoPfiNzANqRiL3rNXjMK6L8NOgNk9rffJa0Plz89qS/2i9Rp25
6pymQLAhkiM3bLvQbStz2htOYYG4NwifKiOFweOgZRlGdX3swpDmAf5M4c1calgCouoezFEP5W6W
6bxacU9AbmW5W4SF8Th3sin7w6hmv3kWy2crtuXGHcam3S1tRNqYVNNzS/T1G/hxfRUN5G6uQsDh
wT2gSLRUZTAp1UTmNpk32aQpbuEkuzmqx8+p0mPtLRn0djWt3XeDDEfZBETZkP9c23Omjr5cdFwu
cyndT7oS38d6lx7R8iUV7vX0h9ojjh/Vg+Hn4VgfB4d0eHDoIOboSNHttspHEkgOila2Oz5VfZTm
SGeZjY6GbZzEj5QltM+itsWfXrd44cYsow9DgOwuWYrsfGeZY+lOtM+Oa/PK1Tr5Z9523ae6VuvH
Af3gJnCUlIYx+gk/5FAsVNUa5LeqWM1pSRq8Gp7eRezGKpL0u1xIyVUiWfa1lBnLVR428uQiZ6dI
VyNt/sQfLXqJ8bDGL6ygNH2t+jRfiWGV6opUdY5SRy94l0WoJVyVjgJsSEo0K3qSUYDJAmixpYWk
LU+layyaMvhKTbg8tUt73UPXfXbmqvrMLW56+ZI7WE9KCphLSnaKayjC+COKwjJ3ijxXuNgSkTwY
emHIrjGF8kPYSnZ4StA5+4aeoXxbFqBdbEo8D4jpQkBq0a6zh15+ogUx3C9C2CehV0vjaZEt4vs0
pD8VJK2eHqNl7K7blJ5qHFYE5bkBtCUb5WvU6OSbRO8+jWVeE2rRk5OqoSndIoq6Q1zECbdnVEYn
Ow0B+DYGWb5mKPzN+Dxytf5We6k/VhjTeapFNRaeg3M9LfwzlHrw++G8u8AzVOHyL7Uumts0lURi
XqFs46mrfhsaCn3q5b2k04az5Oq3TMeXGnadBLCtxtNYAlDhUclVQJRLpFIEBKvnaVP6JNrJqV3d
mVY3jQ6ohzquUJcC21yttf+YJbmCEVWKly5C86Y6ImZV5qW5C0uiHCcv7acityy/T4EKuHMz19dy
U33voiZ6Wgqj3o0SmsjZxI4skzLfiUinKcA5PYWJ014NS/3S9gnKGU7SPFZ9W/NcASYIjJYO2UKF
xE8U1aZMVA671ElNCul6dywdYNNhP1T7chTDwUo686oQg0X3zWA/dtHoGuYke5OSpl/nsjK/lXHS
0TPUc26zif1n16E31Lpi0rkh2O50M97xT2lB3eux5gIlSOIdeUJ/CxgC8YNyVLwhzajhUgAh0rWG
/D5ctHo5VPQaD1Y6qCo1bhXQPUXfVXAkC9XmNtN6tQB4PczxbWVlYri3YmJqLycIvKO05dBvH+12
Rztiuh35zzyRqZk3qFQJ8LmWv05Wtfhalhs3QhWza4R2T7Rfzekpmgokheac4vQoyS2Ta629xYn9
pGGJ+9iB6H0YFN3ypiWsb+ZafA0pTX9e9ER/7vtU9Xkk02OTON2nUnT2rd4kv6pOsDl7ZzyhNdw9
6pnN9dNH4V7orH/cUTrWF1X2BD19TypihyK9qpPklaO2r+PiK23e4laeTHPfxGRD7hjx+lMsWH6K
WuY/MSszPiwV6qwDukheM1Ov9dk0T8NUzRNLp0k3/UL7UyE+8uu0Mmm1Tm18E0eV5DttvsieVlRu
NCp/Yput1HR69KMVTh6ShgGHIfhHuVYyHTT0dfoLbjr1Jtw/DFdVsrYd/6/xHKstKIkUpZuDkLsn
W6bCNPTi3iCyeh5VA9p0HZYAUapU3RtFOdwktmncLU3V77O2f5pKVCnIQEjQov5bJFfJbThb8omt
XAT1MA9fObCDv+Sp8lnTeudpzNRp14CP/aNHTvMrmjVBsQZXPqLR/KptzOyk2aIiZA/VFwutj4fM
AOsMOrG50a1Kvbap+T+0yir/ARXd1TNcqyRFyb7gVmtxO+v1FR2a4ktn53GLZoYZfsKZtdmjQkqg
JrN3HuaxbK6auom/gPga3D5lFru5pDPl5nNfFPQh+ziIJNQy9kmsjUtQSrFU0F6h3cUSlnTHHLDa
hWcaI8pEABr9yYmKe6USnxO10NCkj3PpkEph9xSlNdYs9ATGnchn45QrWf+n6NREEHg51a0eSa2X
hxnaWAUXyTgZU7C0enbTJ8ltD28araQHkTSf4riKgzrhySHYShw/jUqzOOV5gilwpsQKfeN2BBav
VmO4s3UzeklHezyo9dTR5bM6P7XM9EHRWoxhrIEWwxD1V1Eo2ZFLf1fdzeZEtSgZhruuNpyHhtL0
fVssSN5HSlI17iJ66ddstvYv+AbSj3FuimXXOs78JNWZ/MBpWB77XiPAt5fwL0hC6Ix+DyrpWvSd
cgTkoP6eiy7+g5NgFu6UtoCgbIi4mW+yeNZc5Jcc9rNs+J0YLVrNNZk9ARJ59UA9stVa597Qa+PH
NIal5qaCB8FFzwmT57Lu9Bvq1dktxwOz5zGKr5vSsZ9rVQa5oS72ChxqmwWbDuOlTYbfst7NmNTB
0unIOQ+gA3QebTuLuqOlht09iLuRVvmQfYls4CK2FFaWS2VZ+ZzLUfhtBK5SHZPMdrxOjcynwTbH
fZSk40sVyqG35PJaXIXmSxHOUXZOX9fcTiBG7sQQRj4MRSH28AMSd84UIB96XS6PcZ2rvQ9zj+M0
JZV9JXel87lySDYoLSTkQVQcibPkHjiWq3RVekNDcvSjdHmKdOO3HqbhI65u7aeh6aZfslTUzZ4O
IT3afDDrX1g2cvALzme2k+hiopCug0ZxJct5FiXgjNbI9N0y9s0hS0LgzKZi5t+p+dXHZeioIMQc
haUPq5sJ03G3L6wsc7Wpy/eGNhS+Az5AdnOTzKqeaJf4onekH/DVrUsMhXPI69cA1w2CeIhmYObU
BvYhHxWQHOjuKbmkZXh2EJbT+UsYB7eJDUzZTM1UiyN5bzZYT9KhSy9pqp0dAeXzVRgPIs1WzUqT
OtlO6Gvsqwx5qXYkVAQ+cwH5fI7NATGNbi0aMu/tkYHAAx5IWmUvOREDPVX9TyMHcyLdi+r7Bazz
+Qn9PdaWt6ybvd6WOmOhqEEpeicg+aWLL32JHzSv3oOeMKKrS4Bn470AOSDnf2a4ZS8ToShaY88K
0m0NTRywq70XSouq7c1OkSQPNkv/R1AwvVbyVgQ9ZkWWpxPZ7eJBz6+ErVD6pXTqS10Oqnh9zDW1
UcErhRIxQDhRbjdUl04xL0NHXDZpqr2vFORxpo6Y0Srn0gUs+JIX/R/E8imTDM63WCK6oe7p+NWk
1ce4G8Nru6hIb0JyRdpkvwe5Vd3QWTQMi+qfMlG1PyY5dLskDrGMreoVGdcFrclhHxrVeQjHpfHl
Ko2/S2v9X1Fz+cJmOQuTf72WG7qBaWDi2Up8QTgqeychPXHz4ZTvCdcR36uolI/X7eNlsuZ5zPqq
WkNNFQ/HLY3SmRdpybVe2asBkwTUMLjVY/9bemhO0REjMQ9NPvVaVl0gX5kb7S8xds5x6Ogz/T3+
hhhUAQWs0pCJ64F9hbPCodmN1yz+BTrA2RPyapjNpVINfS43Usf6mlTTC8q2XwgAkp8fH8QzoyDd
ZOqw2LDDkLeGQ7pC206PB05EtqL0GpcO6McjnBHbpPL3aoj1J7wicSyAcBbDWDWaSppS7PWrQqKL
QAcf9/lIWrywGgVZrPUYFel9JtIb5aLt5xlppfVHOMgOqpqONOWGxFxLfW+KtqLBoo27Rlep5cUn
M/0y6parADQIv4K1oTuzuH2keYDbiJLvPl6IM/sGBWLNROcGBitI/7fr0Glh2SshyASZEDQuQvMo
tf3XAr/O3DD+NBJWSD3QvWmSL3yBM/e6JsMts6Fv85XtzdybqR9yoHwKqQSlXitJuF3AP+biaUmF
FAy6+uvjmZ6hzr0ZcHM1KNiSSqZZKJiDZtSBpAMhr6+2zvP/NsxmQZ1eqoukKzGRaK7bqdtLEu2x
/qIexKXl2+zfznRmHeSgstcexfXkN8fxtrlLrkrPIn3yFm/0s+fhJr+ZLtHozhHG36zjholUjYYW
yxGHs92RwvFU3Ufo/Ele5zZ/rpPPzlVzKx8uiYKpZx7JN6Nu7jcnjaoZHXgFxZ7muq+pcu6w025U
X/PLwPHUu+WPlnNe1zve7L1VDuPyLX+GzEajHdN3A5VDNMI2t980VF2jD86wl5TfDdxOgKquqf9O
Bsn7eBOdvQAtG3jwahP1TvG+oHPqtLpQ9obxJYp/ZMOfj//9c2cBiTz8k028wVAjfXvqmwTibpdr
3b5ytJMEGAY81C6SEU35eJyz1+xqbAT5B6k67HnfDjQAKM9xo0ZYNYVLpEPbiJPp2KOrUTamL+rC
E4O4U0B3eYVBeayv7AtGBeeWUkG3TtZQVObP5hdInQpk1qZOYZX9KZaNHYSI44VZ2sxiw5GjT/7P
GJurZcTRe24GxlhFf63Sbd3wa6y4+hecqnwyYDd6Xm7qx8rysn0afDz4uQucbMVC31MnQt4K/86m
XGIkuqAHmIFA7iMwDbnyy5TnY1EqN1FLwR+dq0aKLijSnN1C+PaiC4fAOKn+2y+b5kNlKAakh3HS
/XEmryJFvaiVenZlTZ5HJDCM90Z5Tr4sSUGrZq/fNIR0YHBjv89dGnN7+6jRA/bhvRTWIb9N3cwf
T0hJf7y8l37A+vev4oRGmkE79iZ2MAi+xYlyZdTqvpOM75UE2bLo7hbHvPCCnLtl8DVdZXCgfMIE
fjskOLsmUjuuOmkyvaqjZbjy7l8Gup8fz+2M6OGqVc250LE7Ywtt9q1h0sksJuIP/b4WQf7SYv3s
7MQf47ZMXZgAy/28Tw8I8JTITLjay8fDn1va16Nv5mk08kooIfSQ8vhQWyW8wsE+9FF8SrTxdxo6
+yq8ZLx35tlE199GP5NLXHkX7tAJqCdJn8d9lfKKPCym9JCKwM7QlrbbCyfzzHd8M9bmiTbQDkNo
YqKu0v+c++8TKOvWesni2P94Hc/ccBZMPxJkrnQ0JTYnUWnhscn5pO4V7Rp/EdfhCfx4hLMzMdko
q8sDWfjm3QPJ3sSFxKq16lUyPcth7EfGrqq0Cyt2bkMiRWNwqaAND7RlM1BFv2gos0Hdx50sPMr/
NPlkmaq6EwGbM/MjZuljUMrDt2HE/wNlOh+U7o8UNyhLNnFAS+e7vBwGN20H4VdSSy0N4s3Hq3F2
vV/9yM2VoMejyORIHvelKQ7lTNYgJX15YcnPDkJi4Kwytui6bw4H9fuWkrWl7m3nW6oBXxNPH89C
XR++zaNlWa9GWH/Bq5vNWUx9jjSV28zX591wTeeh+USL/DG6Ahzqtp+TT+Zde20fskf+PMe7Sy/X
mReEH0AoZVGwQLR+8zIX+RCqhT6reymafoKx/tW27TdD6f/7WIdhqHVrNsIZ3Khv55lPDQ2RnvLm
4BzrCiNsA2Wvf6H0YsGxZByb2ue7gC1zssbuqbLscSij7miPu3oAxgTEmZILXkK0ki5skHdxOKpz
1qrKihQ11rwkkG/nVdZEJEWkxEFG0LEARwaDdVVgcdySJuJVSUvFozk9Hv5b5aa/BoYXRTyH7tE7
9eMqLBxhp0Yc5LBpqE5ZydFsrHb/8f7cHoD/jIKoEjcOvIBt+TIcEvLeyUwDFTp2Ng/7yZgvHOTt
A/TXEDovoIKwLZ9vszOcKJWcRikwrS3AE019CxBcWKOnz/UxlK3DZNTmiZKH//HMtvv+P8OuRgOG
hpjf9jYdBjNSnRCvXKV5gsziafVKcBwuTO7sKFRPTEVHQuFdfIY7hZk20hIHUp/uOrAZvfng6N8+
nsr2YfhrKhwstiA0AdS23+7BSTaBqbZMpUvzxyHcSy27DrZJTsvr45HePQ3rUCqKgKtHw19axG+H
Kjvgx6mtsmoZWoTKvvqkXbc3Bcr5KbXnJ/lJ3zf35eN8EJ7xLz7Y66HXVXh1U5ayWPoK4kiA4sQf
mn0QYML71tAPF6Z4bsuDQNNNHloHX63NhVgaFuyIRksDKHkrgqhvw1MbUUJ1Bnv07U5SDkJ3cl+X
6OioIpqCtEQBT4sX2zWHmW6u2fUHMS7VBU/Ec5/59Q9T3y5AKsNprzI5DTCoOZbT/aybFFJzL0wv
VKPW/fL6TfrrI79agc2rN2gTxQWdj1yrw1WRQC9YFG+VrEiH2bWgKXy84usBfz8cBslsXo1cZnMB
jLNUhcY48WEd5cUalzJQWgwlG72eCzfKTXEStRp7iMfpJ8WchgtX3LnZAqK1QLZrCkJ16xF+ta+A
iMcJhgZpkCuKB2GHRnfk6a10t4ivIrIuTPZdbXxdXHQEVZmWDCH/ttQ3LCpg+TbE9gatCJ+2RuLG
XrLTdd+C2++jD6HB2vFBr18qTp/bP69HXjf+q4naRrIIyWb/QPb9bcnhAj8Mfxqp+0qr/JKU+9nB
eIR5jpHLe6ddVYaONRoSHzVdnWKW5Drt92jHuLVTXHBzeSdC+deKKpCr0Y0HZbi9yTst7cJc4SVU
g+oIPTvAd8d3gjUV/e+LT38NRp629tpkTuNmtwh9LOUK/BLsB3iFBx0YDDaSrpReUKA69yqSHv09
zrq+rz6W0WodzRoeXsQRHEiH050lIeoxFfpzWi+3E8hXmsJo8Xx8Fs+9VxoSamvUj+zYto4haWCr
c5XdWUFEFyui02B/lg//2yibnWjNlNUkkJRBHoXeFGI1ZY7GsdN6cem9ujSfzeeK7U63kf6Jg9HT
9J1s+VRnmuNqgCEOcnWf6Z7hyYf496WzdmnczecTqt0ldiuB/5gkAPCPZlNTkvrxvy3j5t3v6MUO
YcIgC9oQ8gTZqlPc5FKKcu491MhAKBvi5sGd9XYnNsoiycrCx5Ib5V5rsh+tcsm4+Oxmd9AZ5p7V
rXfmFjPSShSY2OzWfIvhLdILgB/S0SVg8vOpQ+PiUrZ+9vu8GnHzllKZWCqRh2kAO/Rk9/qTYYiX
WL7U4Dq7dq+G2b6kwPbKcCggFKj3cfOtzZ4/3gGX/v3NQYpnh/Ythr1Bp+1KmOJ9r194r86+jq9m
sDlAiqSpWRgRDYELQvkBPlPiuGF1bJPPGBrtPp7OucF06M1UhXiN39nDFROqIEAMs8DpHXfAzyOP
vgPV9xZ4pOh7+R+Pdu6Jej3auitfXbGCSksxZavGCI/tkEVw3F/yAe2bS5Hru/r7+mi8HmlzhJRs
GQdVsNug/8y7XB2/DnAr0dG+1cfoQdbaBeWv6TChquLWE5VVqJSXcuNzW+XVb7DX1s6r2U6OgEo0
sRVNuXdT696WXz5ezgsfb9tKzIxEUnNYHMTNZcNc+hkiZjXswgj0a97Uqo+oxePHY547xq8ntTnG
Vq7DLI94jdsF+KNVaZErt85TZqOy8vFI52dHVUwxkN/D9Oft8lWprcwhWJ4gUbRfRUd2n7ZaBY1u
Cgq0bT0x1sHHI57fnv+MuHlCGgjGCS2+LOjl4UlpCb/r5aqVbwfduP94pLOriC8Uyp4wcRx7Mzew
tt0YJRno5hqOb9yPKC84DUyUS1rQZxcRq6a11Y2Q4bbWVA3d1BtCSoM+r+8y8Na+EGa/B3K5K/Po
NuuqXx/P7NKAm/1RLHNoGFWGXYy0IJqKcIHupvCmd9oSx/uuVc2HusqbC7fy2YhU11VVAZRFBXUL
Q0FbSM26mQWtwvneWMYTnPpTP/QHDYWmUWWmDca2YV+A8Sm+JCLfzVV4yRb67Fd99SM2+0eynXip
opm3oRg+IRL1WOXaZ6md/s0SmyoISQTMcSbSNgdDqi2YCVYcKDF8nly7c+xY8tESum8X9Tu81n+T
WXAE/x5w8+YhT4d6YUpmgULgbZ8pV4pWA6FVf051fcn96ez+QcXP1KizUQ/Y1AJagYCHQekmMJro
lgfja1XZT1DaLHcZ5udIqy7snLPf7NV4m/0qmfES9zqVHCuXT3aXfe7K/s6Rpv3Hx+Ivt8Ftyo02
CtOi0G8p27IeMidZRr88CyqIAHagF4P0GRrP5NtFmH0FBtwCU84UJChU1E5mgTSvgrYHvh5wkhco
8IjLjMWTJPAzgNcbBaMCsVIZctCsXJM+xJ/uoIYCZmps9ztbqUKY3JVAQkMdc7c0hgYNO70Fddp2
5sHKTS5UZYRK/vFEzz16hEAO6BayNUBhbzfnDK/LWRIL3U0QfF0OPf9SRezSCJsvZrHzW4EyWZA7
lfndNsXkLqqOA9zHE1HOjgMSgf9RK31nSzxnqSZg80vgPcJ5F3XXaxZjRS54NuvL7Bcv2M5V/iXA
xxqYvNsnPLAqtiq4Sm5fBnN08NFVnTxYDPNuMn/Bx3IVHfz0CcMJF0ayiy7Ghcz37JiGbGkGjYK1
9/r2m2W2kdcgn6Q97ovHWDVubRH6BhIbCfy2OX4Y7enHiELpxwt8dn3/GXULOnUkSE96xHfsMGqF
QYMW3oU6xbmzTSTwf/PaAkxH+nXdPCx5MIfT3bB0V82S/WDjXwgbzl1Zr4fZbMhUXQxdyiY2ZILs
V13vFGP2J2k+wRU+zuJS9f7SrDbX/xw3w2yv69ZY6IMhrEoZHeC/9/HXOTsK9xTC6ux/fetsimTo
lBaZmgdq82tCBk2qbhv9Ui/nXMCFit3fg2zygWY2EGCWrTzopeRZ1bVnqUNyCW6VH6GedmG/XRps
s8tthKjmqlnXrbc9u1wOk6kHcmZ+M/PS/3jxzm5tfBbU1QOUdtTmE6laoyezkhbBPNvfnCl5mbPl
4X8bYv0Jr5ILa0FRSKmKKBBDvhuA1srGy8cjnG20rUZd/zeLdYu8GkKpARRIyAoH1ZPawM7C+zC5
H9zx2YQW5Wu7yhsP9gnlpn+zevhsU3y2TPoBmyfEsbVimsM8Yuvp5jHXkUkm7GsujHI2ZCTyllHK
5Y54187rYLRoNrIBQX50kG34kftQRz0HSUh3+XLZ4ensgfpnOGuTDZZVPcihxnNSwiWa5Qdl1v12
lA4ff7T1s797Pl6Nslm7qspUyJhajvxg85iZ0V26NBdu1XeQxDW3frVw1ua+I6vtYidh4TofZiQA
3ngX/omB0CSBc4MWkfwrdEu/un1O3eFGXLQsvbSQm8MlLKePRgeaGtqEgc7zmJK5y1J24bo4u5LY
OpsYHuMrs21S1JJIk9EWURBKMaxS2GOoA13A6J2dimPQQyQ1489mKplshxb83DwoRjPQm/5nMfRX
paF8+3hTnOuA2LJsYKoEHoA68/qCvTrJfSwljciiJBBPs4eeoeKLvYSZ2o0N7gnvvf7YBJrz9dJB
PhNX/Af8aNMvX9vNb4c1Rdk7YVdG8Cc1ZE4KxGJFsyvWOncz/umTAYWa7NSqlz7dueqPLVNSX3X7
aTb/FYy/mu+kodswIgEb6MFw/f9JAT6s3QDP1gvb5Nw18nosbXOuuykvyypmkiVcVCLE9RJBXB5g
zOxD5NxfSsbOXcsMaFE94Gqkd7f5mMj8pbXprHGT336NAD+0n1rHE1A9OnzATMal09XvFnoYh0vQ
lXfIfc6+DT4PPIlBfAo84e0nVWcogwiac9JjrHeLB7EvYVe7K3DGdqU/TXBpxDNHxJY5gjRHOYog
L94OmJn1MNkls1XMn6U0+wJZ71p2LoA6z8/Lwn6PtqQM6mizqKGd19XUM68WwuR+/Y7OQ3ad3IC2
3k838+nS0Thzu6AQjb0ZGRIv7Pbkq2oUVci7JYE9/qyUq6i8ZJhzfgCanfAM1PWLvV03ucetvVe4
JXP0h+r4arIK78Ktst7zm7eGOaxtK423+p2ZlKkYlZiyPOGUmbOr71Y8+nKvXRne8CXyL+37sxvB
QciIggemHNs7DGGcIpcBAFDs3I3Gt1XaN9EvEeHW7ftuSq8G2QSkaEaMoiyahOYVUloYwtHZ7Nzy
ur3WvMb7V6EO8BtsLakLgHnf1jiTVDFqkbINEJPYSc33ELWLj7/S+WX7Z4RNTWpVCIJ8Gie4AuyF
cbCmhyX+/fEQZ7cabyT7mKL7O7cvOJAZ4klFERjGoYbaJlVP/9sA6w94dZ0jxaep5cBeTofaZS8L
e7iwSu9Ageu9BtgaMB50JBsCwtshnGVEBT0xqR8iZuJrdGB/Sf+PtCvbkRtXll8kQBKp7VVrVe/d
trttvwhete+7vv4Gfe4Zq1g6IuwB5mEAA51FMpVMZkZGpE4Jykdcj/rd7ECxApLjEFS4TZ8hGOhg
ULoVvVD2zoqwygmKevBwnftmW1xoIIaB96HxjqxGDcBW8rjGkiCBY7GMd3IYQRCHNBsWzIXUKJYX
c+3x3WZhvkzunBLwcKfg8pDlgZzqeJ4ew7lMzseHuBtiAaRFLsWSx6sXZd63Oh0wAR/Iz73bvted
7gd4KyEIfR7eq3biF8IhjL0AtbXIfc1GWM6QYCoR1L32XEOHzR1t9b0VVH5L7eJRNCMoXCG3sWSO
mqwANCkAx6Mre7mLKb4MWpmKI2MkMQ/I++Mt3fOX3+sDEPrSaaW+Ah0QqWFPfkQRwib0nRG9HtvY
zW+2RjinTKjW1EmITVSfF8e80R2IfkiOElgBuBjAjBwc29sLJqz8hWsLQGhwUlyuaYYSrqKk7Bto
7jvDcuWEuMcWrvTQ2Le+NcGFxB7UC1GiDSzIgwcSvdXCfpV8f/ZVx/DT1Ecd9R2o0EeP+vIJzEqo
fP0UYUn/h6/8XieXcGjArS1a1SVB8jq71OlAxG6DeuyD9jx7pVcGsiy4rkUby30MWkyWMOnHJGBE
+yYIhwfzr3Lh7c5yH4BlVlPbhBMOD0kUFuVgWNrGRKCfe5JbvR2fI/vBfBgDUxqqBEhJydX7PVaZ
tsIgJ4ES5a5amKis3xjAzIb0VWpyL52EQ9a7WwjPxE1t4LLmc6oG1D/6YGELwfHnrG4HihwbM5Wx
n+CSAF+ZAlDSnwuR/XJX1jZgStuYJuM2tSwSjN8puJqWm/i94UNjx9Y8LVB9BnSWhHnWXt3bBH0T
uGDxJsVQN+eZZQLZIrDFsrTOImAUA8eFU7qpC0EbzLnbYESEaI8qfFrsfpYaKj7slaohmHHrzNUx
mZIa65wQPeE89uKBhtsvfrR3NOjPcmMXTn2b26S1DdMhr5mL3Q4XQXTYO2O8HDFPgpcytAG51Yc0
X4ByjYECy36a9a0MvY5jt90L2lsD3HeYQpynHsYImFKSjHYGKSanVVNG9Pbh2NDuSnB+AMqjBKnx
nYRxRmfECCVc8xjA6cHrCZqdYwu7dwPI2pRfkRrIOS5rGnqpa3oIKAWA7YIoIoqe+7Hy8+oURi9E
AReUrNU+LYht0tWzVglfjJ7/eQ3FBPkmSij4MKHdyblNP2N6Ql4aPBA10DmY0B/yp1qevErRKkHi
tLujv03xHQvA9XXLanKUFUbTtYriiSaN4CHKfi0f1DQNpBgYDgHuge9jY2C67uoFLYsCOfV3JQyh
mdtLwMxRECdZUagEYzhCHgzzCe/11PjxFweqA2ZuYhBJ1zGAe3n7diFoMzIoAwTyjYovUG0Q3FgG
s7jNp/peOx+b29tPNuSgGGgW0quku1wXuSQEaLphPYPU+5wBxXJsYW87txbYL9i8HKQ6m7olwvuK
1WaGoAgG37jpA6FY5F6mCSoBE1gO1BCQV1/aWcHwkUZQnUKmCQUmJwd9pl2fSDDd5Tc4LdEs+u7G
YeINDo9n4xV6D5JsrVZERRLkwIqmQ3mDctDfnA2bwUYHABO2fDSGflVj5S1aGPOaOaZ6S+r1LwIh
Ptf/WlC47NVYsxJ0+liElWgfZojrnUGTOkAAsS3cYy9gMZv/qLaWuNOZxlnpISuLG1R5n+UQflSJ
A5Vfp8u+pEQTxKP9s/m9LOYqG5erkzQtKANl0Vz+WEEHSunTRfBc/XULHa2IC7xklHUo4qEYQoP2
3Nww3fqy9gAfMB8Xl3EADLdV7AA0EYKgVHBuu7tpQX8FfC8aMBpcjIBMkY5bBc/HVV40R4pSz6jr
p1qBZtlQvvV16B+f3m7BE32gfwzy+foE4p0SCpMBZNygn7HegZKrcVAxyxxy32ie9Hl5NALVrTEW
IrK9d5oW6gGgmMGkwlU8nrRlgBANnnRswh0hkc0NoOMA3nYftUhvOhm1bc6C42U7yJ8uBuoMKJMS
KBLwD3QMSVnyZPR4G6zJY0m6j6D/+lm0o2DohO0bZ8aS2d2N6QjFvJoCAfSxA8sx0tmycbsOCnrg
8ga9RVQI0Zg74XFrie99rSA41xsCS60LAkM38er8GQRs3uqBVLU6J6Ica6/hAYPQkiao/2PIksvi
9NHUxgGqI78y9fpp9auHKRhvDSfsg/4V4K9TBImsp2NH3fEVC8MsKoDbmLK+Ih7raQOwp4RLQBsM
N+5rd47eHVvY+fQuLHC5I1S+o7GHPEcA9v9+WE+r/mUBc7iBgSEQXouyu53LE9bwBDc19KjAQnIZ
yVIqAWUww1r7UW/t5qF7MT7+5yGgfVY+k2dwz58rVFRcwPk/LIbgI9hr4liMcoTRnwAMxr+26AKK
UXQ62N0dBqAQPZlnigaHfKeeQu94X3c+OBBIYGIQI306KoBsJzYxO071ia4I3NBS1b1w8EaoV9R5
Igicu1Yw5Mb2ElI/fLZcYRgrtiqMXYb98krjwrOW/H0S1n+cpQLtibFOSE1hoO7K9+txVSLa1kAh
9vUplAoXg+SCs9lpAcMGiocYp0KD4WqCy2qrNKUpyDaVGvoWtWxCQlV9yWTymekvZKb+RGoQ8reS
6qPkd8aECxSh8tGBjsJDDO2rtGgRQmU80eN58SOCJ0KzSHZvRH+cxlz+UO7uAGciuu7hiOka6PhB
zLd5J0+9aMOvAymMAHcK1BtC9tWEkjLRAR48QVOqp9B+biTTgGYHycy+cCmpyC3kNwnAjBX0JDGM
ZqchFIP6OdIgDNuBb7LNzAdthCZBiY4f7pOVtA+KBNyfFFqZ1yyA0Jldo9uFlve+ajXDQ9cv5o0G
5Q+wuOvqCXqbxZtcQwEYGmcY68mj4nWaleiBkHp8y4ZuhkpAG94p0ezJUJWj40+tjMC6pb2lNAZh
MW7yp6bSVbsKoV82693qzuNqQAuA5Pdp2UDQFFLkxx/ddbjErmkqNZkf4X+4rCzH+2PUZjkO5lr9
2KoxGMdVEcBo3wYDkqCJjzoR92F3o6IbqYpZcahSOV192+WiVVx/1GwVoCrA0YMbSeNumrnNQJUy
EozCSShQdIjGo1E9DAZ9/+e7BSfCeB8uGO0KMV4N0KVOV+ySDvlXd4oxuDVY4P89trK3GsCn8fhD
Pwr8Ntx+pb0WJ7IC9G0IaRh1PvcyylqGIO/YM6IhZrB2C9oBfLRVwb20TFPPxs/VL+PYYXq6/j5l
osty7+xRNANvB/IAFOu4k4nGASkCtTCIZsUPcdFjLKIUfPl7Hz5YQVAtwhgVRs15E1OYaA0bXC5b
0Ezr3yApCWQZRpZl9/hc2L5fpmq4ClHgQImF0ZHwSAotGeR4iY00oLrZAAndQDpFam/qPj2B8jhx
AdiE4jvpDXhGJmiK7hwXmkTAALJRMeXqJRi3Rls0jQWEdAqVAVOFzGgHIezeO17irhlUVtm4h6aD
9ujyDl4gUDTEEfoMqA6CHRpcDmgIkeH52MpO3R09PqTUbPICJQf+Ep5oERJ9hOBMD6LM6aUEB+IL
+D6D0qvvuxIElaJO//+waKFGjQ3E98t9U3jXaOWQwCJ0tTB7qdNzr6yQWkk+LRA3W8PwBeIagTy0
fqSGz5acgbxdrnxVmYPjte/uMELH//8QvnwVy0MnGU0JgcYEgj8JoGKOVqbvUrLqgjCy812wDPgf
S1xoXzJtUiTaZUFiVLc5gD4uJFHu20Z+Gkb56/GqRLbUS79B9pguk4oX2lD9AHV7D2kVdVbssOoF
6duvggT3EaIejPYTmzFhr4tLSxlprVEdkiwYEzAvpNYjmc3Pymr2tmqGL72K+RYQ8rt6Fz5WS/zz
eJkslBwZZ9Fuk6JqJsadDKi6BEBkBn3+YV0z1wKHtLq85cmPY1u7jrJZKPv3ja0RSgnSpGMOSque
ocjwtbDurVj7m7CyMcLOdWPEHPI+kxecG8SqbEA+HLl9v0Bq9HgpO5fAxZnxEXrBkAKYrbOgTEJn
6T6VycdjA/uf92Yd3JsMOua5FCmw0Lpm7BCfuLVpx6ZtoUejeFXox55oUexPHvkCF1HohCaRnmGw
0Cilx7RWkcCtIBOcB29SZm+OpqBo/rybgLj5zzIxiX95XFnaqNDwgU+EefU6pqGnW+v74608Pqur
IuosGaVm1IhPXd5Caj1GtbZY1X/lEMjYLtcBURJl6mmO+eC16J1IHaE2mqiClQicAs2JSytD1Jm0
pHAKaEDkll2eGTpqSl0QIUIf0GE0CaKy3E6ZDJxIuNDAcIHm1dXkSA/aerpmA7bPw3s5fiBup/tD
wGCBk6sp9xRUEH7e3IlRTLvLxeCIChYy3GZwlMvlatUiM5mWLCCSVNiNXH8f+xAzr1JoQM8GLw08
JO+yxbxHPyPxtSl5NOP4Do/hh0jtzn/uRSo4KdBBQXJ5NcwSaaUuKROu21bK7TKB0m0jypL3rpyN
Cf4iNUKwXxgtTKRlfBrSVzMFa8oIwTFFNA23a0nDqwKtGCDf+HYQ6ZXZGhv0YoFJc8CfhBHt1llm
0G7MQv9hh8RHFTCH/GOLC8hxBu1MyLYg6jeSh8N8J2eJ0ymKZ1ht0JXtTQ/Ge3XQP4UqlCvUpRTU
m/Y+/619LlTnUFfSwHabQb86d9I5h9pLJMjXRSa4WA2dQXAHE5b8xV+a9HWQBNml6O9zgblEfJRW
6JoFtdx+R3tDfm3MVfmLi3OzTzzgGHzAIU1WLKIJ30JDs5c59fJREMEEKyHcF61YGP4ZNRghY+Om
YO6oRAgYkQUuECtxXmFQGCHSxDsTYmOOYvw5zREi4m+P5kF9az6HTUXgUXKco9xUQLFmSZ80tblB
wvhVgaQnKYvPstwo/l/EoI1htvZNbjNBFqa3dMRDyJLHK4U8aGgfW9hL0SCTIyuyDpYzgAYvLVSt
mmRGJON86vNkvlbxXR6+HJvY6e6z7fttg1tFnbWjKa+EVe1bqG7dJTe6W91BewoELrZ4QGY/1v02
x2Wd6xKjj7+o6GlpxQIpUulGaYanSk4fLJCk/sv944OdmaihosK/8/BzNJgBWKHtEUwR/3ILuZjW
AhwxzBHWNM1eUb+sJRRXKDhln9uocaNE9pP8Zw2KjwrSlp02Cq5CkZNw4W6MuiVJsxkZwXo259E2
+yDVRUDzXSM66kVAYWBgm6+BNEQDmwGFl4xM9Qf3h52T+ONAQ0HVaDdegBMRdRYDNEx8i53pL6/a
BDvLmp7jVQ8GEXXM3kooVoBpFYze6ny4iLuVQMwaCVRNFdeAjp6hxbeogx37xN46dFQ5MNEA5sCr
/ITIQ2WlKsjPSjLfy8PktoWIn2vvS9qY4PMTsJ0hb4g08OlJyl01ak5Zv6YpdE9jQZzb27GtIe6W
yKcYs8oz1gKVLxfy2yNExotI9K3uPXe2VribQleHhQ4ril/QTX8xBtlpC+2DVGZ3plXcyyEkeKpJ
F3ibaAu5+AooU95EZEqDWYUKPOrSuZq544JCePbpX/mDxUXZVNfWQalQQ0woCXJSQL1RD45NiDaQ
HePmOgoHo+hpysqUFOzCNUlmN0IN+FZq5JgpnsmP0Fw27WnQvx0bFvi6xUXZJhwyCD6DOMIo5U9r
3KZeSmcRGELkhFyMJVMXm4UKRqZ5eZLQRGkTEKlUH49XwhuBijFwMMBfglpPQ5eQ28KZQjeuQWnX
z4zJxXwlghwUWkXD/yIr3H5h0FBpclpCnKV4iJfv0O+KDAE8he3GNstnC8ELEdVklMZBl8I5tr4u
7WRQkGabRvJ97VLyfpKHzC8h7QihyNC6Q1OyF9Bo7i0LQy6Ax2EuDUAvLkxAnUmhCxpk0CkGSSCE
BW3Vym4p5HOd41Pi/e3X4hifDl6iINTjOwvDkLUDFKBHiC9XdkbeMjCbHVvY3T7w01vQdoAhvnwM
ndgQtGlE9TNQEU5Q+SvzzjUasC/1mgcMm+BBITLHBYcVi8wlVCwgAAYG9dq4kyGh5yyK9HFNKjck
osSVD3u/NnCzPM7NjYkMTduCh3xewYrf949yavkTgbJwTVPR43bntDAeauGs0KQxTL7BvzZtsWTE
HDEZWjuLBaZeUWf2ClOM9eCORSUA/FHIlHkUG3Tmh3hAe8jPE/sX+6cKKHP+WPvkLverDzS1qa0z
lQrT6c6FD5bsNigdES5+Z1fxKyy8rDFadM1gOWUjhs2TePLn8rEAQ7BW3GKk0e4zQbjd+c4u7HDh
o2tprayMjLtWXlXwLlkmZJ2XP4+EmABl8zvoRIJoiQu3ydhbJLL6yZdDz9BRbAcswxAR7++uRMez
BkhsHTkf54cTZhchrwEjGCyMo9FRI7SeUvf4W941gliB5i1UBK7wLVay6HqFeXnfgB9A39Rp29de
e3ds5AqK9MsFN1a4Q5FjsPGbXTpBwCd5kD4un+Nvsat/it+szygXYdTjGdyz0JI7Nrvrchur3CmB
ArvA9DVkvlB9c3RldkrljRAMmKSxIETtfsUbSyz52CQXPXgoSKznk090QE2sH5rwrXZFgc22EO8L
AMwBjEbc5RYDvdNUCcd+8QF4eGzKd+YCNuYU9EJTdJcZD0YTeUqcnRXtYxRHz3X0yexMRze+ZCr1
QMN1Vmfr3TyLqgvq3sq3P4tbOQoY4RK2JfmlfsPg0olnvaxfh3swqL/vPjdO8QF3gtPqdpLaMpTE
MdZDnqbaW0VakaJfwtWdhiVepRJQIB/hFkMaZn4qGtTojl1KYETnOgCr2chJFJWLP4fFeJosJfTl
USPesZW9j3KzqfwMZIHe7NKWOOvJMIOsDAFSKZ7AkXds5QpA+8ul2Ag9xKYQxPj6SdTLOqSuq8VP
QCHgmS3wst1kGzEojIuf6TCDjjo5hdozxJbvl/DzRL8CquJXHYB284+8G4PaEqE+2SFxmZkJIuB/
fhLb/82H1Cz5ABAQCgGtEttNhD7/mJBHrekfUIS91yflLE1VQCFfITjYXcPouQPEADE8XMmXhgnU
AoeizYDDiqzCNlrp3CkjuKZU7YtEpAcMkX/StPVuCrtKdAzsT1+tGYUyTQO9HLIp7stGNaKamhUQ
sKwjXlIZZ71THuuqctU0fEjrx1zObENvb63Iessg3C7wAuayR+a5Lzg0OnO1zGnxZdTpNODV2vvG
gHKFlH2EAL0zoMcarVACjyqBl++FZ7z+QaAATUfoPXJbbkjmVIzVjG7h6qfAw8m4SLMxwHUkKKrv
6XOiWQ1lDuRZuEp59EE/yNGkmTrx62/qjfyan/H2uwWW0l0edXe80bzBh37wWT9BHl4EfdiLGBgH
BGADQlnI/7nTHfH+K9vYJH4+pLqnRv17kMPp5+ND3NtKKoPlA6PM0DrjU4WxLVcpJGSGKg0dbZRw
IEsTJa5lgZhGHwSvp6tOF4sbAKshjkKmQL7CTEO/vM/RqyF+eQddrugWeFgMyPRI6TAtWvl1IIKm
7i7vt0EeOp2qMp2VmUy+lZn3ka4/AADkZ3n0GBqZoOaxF3o3azM4pwTJYCjlaTj5Wv+mZLE9dLFT
iebrdvMhVL6AgsUIOqDnnFNIfRgDVU9hxZ681UUBwoHWgUxBmzK48Wm+T1woqWsCbPb+Nv62yn3p
sVpVQ14Q4nd5D/z+LDXuCkDFg2KAkaacCkPglf/DUX4bZEF3E80ts5vKsjOR8/uLV3ixD5aUoXRG
Z/Yqdzm1qRu9HX8I+8f3j0XK3c/aOvdDi1a0v0yQUzCT8FZbpMUeiyU4NnSFzP71EVDw6uisQYC8
4nJt+gCKQpBIEsi36h+m3rRJHP0o18jNogwMELUbNZYTtYVjRuWrYrSimLa70o197qZMp2wYB2C5
kVLXZza2TZ0MOyw56hkJ78n8Km5OiEyyf98cp1rNXZJM+ezL8eh16ZNqAuCbF55gZ9nO8RcS4H0G
uw1RweCfxNpqLqul4iqOgXlfHnI/QQrZ+aB5Pam3+Y9V8FXsr+q3OfVyVRVgk2o5InaOUWH3049V
Axs2Fb1FVPZxHa2K85dKpo2shjADoWxvveufcne+NU495ndcGoQBhprv6ZP8DVwUD/EpfUlPxeP6
I3K70/SmvokYBkSL5r2nVo12GaUJIvSFTTtog8uzPfXvj4+ShbGjNXMO0xlRCRyVOvtmB9FyuI8t
VRF0OJfejgFRm0knKLLtXrYb12ERcOOhcx2rEiXpDDS94ZBCfhvWVVSxEW0dF7tLtVTyKItmX6nu
oxUU3PVbuk7u8c79j/Dy2yu5WN2o5QAWjXL2k1f9pnST5/9AWFDTEA6d7z4tKbDnmPFCkeiqQJSm
SUZzmi5+qOl3ldHeqtIXcKXZMkghuhil3qT0DKNw1Xqw4wRiY9rTOhW2qb4b9CAhP5NafQ61WnB7
7J7l71/Fj0bOANk03YDEKU2qn4mmfE/K+aNgl0U2uNu+BjraalvsMptsA5mBk802EzNOQju0ZTsB
103449imyCQXbsoyHcDBieimNPc4ZCdfW8GDYtdBNxvHRRoJGKMinWEBo19t/IDJX28hg3+8DJER
tszNl9ZinK5dtYr6PZJOw4dqjEOs5l+uhP2IjZGqgFJ7SLIZiK3RIZPua5gJV0Vpym5k3uwXFzSm
JJmppMWzb1n3Q2RiglR1m+mF6ODArOlJSkUg2n0XQAeFMlVN8GhcLsuMdb1P2272h7Hv7ZqFKFUZ
evf4hK6gC78yFDwq/2uGCyF53FIZtJCzT4Pptf2U3ORf8fEqDrj2vbJyqGBq/wp7x9vjsr0Z6jot
iozEH27AvOdGGJdzwv/njSKeEUhB4UquiKF19475vUpeYEKN15WsoAr31Uq/X/Ip+xwauWpneak+
hKn0RYM46t+8ETYmuaixVBAmLkxl9knr5Y3upNOLHH/6d6dncnFirmcaQmoYhbXH4oHigVDcJ87k
tw+VD557QRFg72WAKSRwX2NuH6LDnEfOcgZUvDzAVcqnqGidwmwwsD94xiAI6nvfmqZCkpOJWEGM
gfuiO9XAeJuG2BT2uEAsC9oud3L8nKVPGRDDpSwK8Owo+Axka4/7tk25XeJiyBe/XC2/N+7K9pmm
mV01Hw0F9cjw86KuToeszBC+kkVL5fY0Bba2mNhSpfCLEj8VKwq09FyiDdO+J2Vj59lNE5tuPX6L
wtbtGY1U9mPV72MN2tJLbBfV6Al8au9bYcrHUHzGHDdYCy8DT0pybelUlHpG3QisWrabfLlphwUN
odqyaS3fDGZs0/xZar8p+UujvIGWz1Y6I9BK+aykumEXdfNB8KvYmfNnhPkkzGBbJnAtvE9UszKF
RoFnxSr5o7vo9hBENzJkmDDoOjYOjUEhGnsQ8xVth8gw5xxZNKa0n9FgMd5BsvVhuu8a2/wU3Sdn
lQlKOnWD8UxbEuSoLAweLZfziyzT80Kpu8mnGXnQ5sSn03jTlO1TRYxbgH7ssgQqoY1VwXL3bp3t
NnPXASQ5zJVOWG2fy2BPMtuPMhHNgu2tjU0ZgogKYeSKpqmGBHNfWgnx2xjTNVPTL8B6S7Ejm8Mp
K/DaSIdnkAi/zJb+euxFe2e5scxni4lk6rlR1OjIzaHfaA+huQZS+hdbuDXCfT9r3zey1GeTD83G
O3Am31JTxMi9d0pbE1zY14w2Wc3ZVP01sbwsqQt7Io2oyi4ywmWIMk17JdEAsVhIBXaMk56KGDd3
m85sFhRIB0R6DJZfhhpVksoFs78oRZwT3e5dOXWIreOVi28soXZyT9/pIAee7+EU/gpundzLfBE7
2q5ToOyKljPmva64l9cV+kIY4SF+EwH5p5Hkcy3rkz3Pyddj79vNfZDyQigAqDZURbmPussw7Cwb
WK75OX8/PCwfxq/l1+mTcT+4UlDf0NvkXfN1/lOuTGRcjOEBQ+5gCLieVJ3LqjfkHPPlSzHez+Pr
rHzus1mQ7ew4y9YID7WuMRFDmqbCFZnPt4ksnZeFCrKCvVT1wgb3YeWlHucj+quQGUGhUHaGgPEc
TC6K2ROm9Pw/xV3/2jhIC6IlAI41kCNdeicU9zKyjGg94EZK7GpKnXZKvx/7xI7z/ZqIB6gDcstX
Ij5NpbW0i+jkY1jNiQx/kgJJ2DzaPRx49n+NcOGClFO1ZuuIL7nI3LnPvGH8cbwMkQXuQy6NYegq
jCr7S5o5a0jed20vAhTtNWgu9or9iM1Dj/YJ+BWgAOYXP8m37GW+i25BDnBKztE5fWtGD7UiZ/XG
oJ88cM4SwUntZL8X1jlvgLgzmO0LWEdx49w1mCTTPtehdV+ForC4k4BdWOIyjsTU+kpPGuJXw5fe
eMn60l3TxsmVU6KLgM/7BwcNRcYLiUl2LiTJlWQZPQrIwCR8r6oPXd/++aMBi/ltgEso6oSAFqhC
db+Ypjuw5tqT0dhLO39RsuDYB3fSCsazrqBFh+k7NNEu3cOKAZAp2nb2JSn0oqj9WdTmUzuA6lKS
Y7tfjNs1wyjztAqetLuf8MYud1yrjBmGUsH9MeUEKguuWrJnrWAeZ+/uwOoA8AHTJGB7fCcBM63J
0rKXXucp/vjYPpWPjD9/8E07eyIevZXcUtgL2lsaHgEMSoJx+SuK2bwbtK7P8DpJcz/O9JsxbyES
r3jHB7cHMcDQ/m8zVztYTji3GNn0nKlvdTGonp7k8QmqX+bPqJu+YopsPqWhNlZOhbHHu0rtO4eO
evFMi1K/00imecUwK05aQScE0jXrB0jOipSB976V7c/kvhV9Xft4tiLqI4ks7bgBlUsOFfDjzdj7
+EE0DfIKoE5B58958Zxa3ZgoDfWlPFGeC5pJwVJKuqtE4KaJTX06qSaeYsdGd6/WrVX+BLq+i421
W1AFiqlT1zaTeLG+QIXbaRo3EY/67+7lZpncXgKumXT9CIMoqH0DZZGbfMbk8Wlwx1fAG1wrtUXN
jL0+I5Nb+2dnuUgUL209Ffo0oxeGhvdT/S5GX39wZ4945WfIvwj2dPfb2Zhj4WpzWw3J3DVWhKJC
FM6xW4AM7ovWDe3DXEIq/vj4BKb4Z43a52FUydjMnnxfui+lqtzOTSZq6O9USTDuAW4LTK2ytxt3
ZNqyrFFHKVK8URsAfqlzp13173pitiiVlCghR5OtxVZ2Gg3jFxjxJ5lDQUdzz29AhQI0NmoTwNtw
uwoVvm6xjI76aae+M+vqTVW6j8e7yXyde3qDZBPU8uC+QFLGr7OoIiVrWO1dXTrTpol0azT5bYj6
Hfj8/qKmdmGMc8p8zKu1rQFliivTiY1HkG3befUjXp+PF7XXKrowxG2cTMFxVWrN4oNXy0Er/0tD
FieXw7tyaM9znNmS9a23DHdtP8wirPSef/7eUeBBLj+FRlPXoo6xyFQKlAqKANbPVBcUTPYcY2uD
exwYUd/rK7Nh5c1Dui63dWN+O95DkQkujY66fMB8C77oNuy9FKgZYxKOFrO/ceV8AHkTA1PiytVk
ldLnoPsBszIC8eKBl/ImqxzwEp9Xj54GgFK//8WSNubYkjdBKqIJnTQ1xc1rSM46qE4tQlrvXi24
yv5ZEXehhVqOL+0/K+qRN/vKqT/1gAD1BozZYpmh3VPa2OOuMgpFIKXVzdnX58LO59eRivLz3QAB
RAfonHVyTZmYLGk+yAaET+O8wJuN3tAlduM6OgP8f3w87OvnvQE4dVAZoe7JWJsvj6eWmkktEhYd
EFCz8t1AWidrUWwdHkZpRAYkuccG97KPrUHOHwg4SkvCDFIzdRJDPlVJDRFPA8z+Tyr9emxsN6fd
WuNcYx1WQFgNOPt0Mw5OPDrFKXfB7t8CaWCviy21tnSDiZt7jACIAu+em6D0iKIP2LXAfMnFwywe
80mSgdGNQXrQEJC/zt8Fy9s1QUCbQgkmoq4U49WxzEuTQTYnB8IFr1N8ArEeNb21gAqU7GtOY9xH
zQ35dGx3L9oygCrec5gAvaKHSjVrJm21oHe8gIPeOGdTBN5L99jIrqNAjQ28oVjgVZOgmXtFDYFF
95ussiqX9KV2G+okfMjqML83m9IE7hl18WOr1zuKaVYQtKMoo+Gz4EnXckox39xZgElC68pR5fZ5
DZWfxzbYwV9+cxc2+EpWVywSLiykOYxKvwv6E2rwvnoSSqBcR3rYoQgjhoX/MCt3+W0nih5pEaj1
fTlYfdXLIYcWf2WBHqSdjvH+eFE7ye+lNS4qynO/0FmGNaj26JrdYmWxT7/34D92Vb/wIQos8sPr
MHlpkssX57WbZlDfUN8K6QNGjiZPwUR8SiYoYpZCHpld19hsJ5dIjbUarUoewiEXb3Rz6hRe+mi6
o2MOTqK6xGFtZVGOf6UAgZqdzG5pBQg0BBP+Va7ntC8x+4rbjHpA4Pjjqfak0rVkb3RAJYPp/xL6
OeXp+DSvr4VLq2wvNre2ZkxtHc4y9cN6Lfy5Hh9DfXxTcu25VhNid4lxa86DIKxcf/GXRjl/bWt9
0pQ1wXFqtW5LcfuIgbTcXUsjtfMISmMyHgTH69z32s32cl6rR4QadMD2xq1bNY7sMfDiCnioL0dB
a2duIj7S3e9/Y5NzWzyEFW0tYRNQJ9Wwa5dp4ELMJ/VNtxqc9WUhv5qO8CuMQAD7I7qZdr+bzQ/g
PFlvG0BiUcLwG6UPxlgrbKWvvmUDRTqzZN7xFotcie3GxpUiS41lkmjUR9UxAvqOABg+rh9ItOT3
aiWjDaMVQVL3nXts9/qSuvAmHpDRTbQOyaqu/qLcjKbixchzF9HQ/U6CASsoBrKRZLC78kONpbEs
SVyjla18Y/AI45R8ppOju6BLvEm+T+fxfrGNT6GI9Hffb3/b5R/kBlC+utzBLnmcvP5MTsgT78eb
6g6BIkjvlfNfbObGHPf2yVaq48k6MrSY28WJNy5nCE/6x0Z23XJjhN1nG0+plVwZywwnlhfSE1gw
IS+jrnc0Ax2I1c+CYLPrHhtjXOLbk2gealUDOm0YnH6GSFL5A2qvAifceZtc+Mev8L5ZE3oUadSF
AwonLhPSiZ311vKoPaIkVAemoE4s2kAugEpakdNkhFOUQC9M05c6gj0IsVhCUMnuXbjZPfZLNssi
+RzJWoTEc1VsHXrUp/Ex8aSX5Ul+l78W76d3y1cRo7voU7vqbSY9sZQOWafxLsOcAsRYQlv/Ub4L
nwygutoeuA1PBVpSLHe5MyeBU0S9BiILQCVBP/dyuabWDEUT6rNftHYHTBl1hg+YkpBTjyn2Nu+V
+9QDvVoleqzvbTMDQkF+BmJ9V/O9/dgSXR5kLNl8saZXLRU9//a+AowNQMkTHQ20ILmrCJqG0tLK
uAl0rXCyMrPX9VMbWYKkejeJYSRtULGCzOoV3CpJm3YiSokv+1wWmBDACE0127GLZniAygAE+non
80X12N3FgSMCbX9W5+YB/C0EB9ckkYB8Un90xTdIP2OoTHSX7h7RxggXtKwaGt/NYEHQc1CWzNat
vAIpryF/OI6NuwEf75F/FsO54NRrEq1KouGpt/rzXek2H4yH5Sn/iSsAoQQiWQKDe8Fka5AtfPOJ
G3M5k7TMFF99Lr5A2qa5yV3ppb1dgxW82q/EyVFFj2JhUr97aiADBrEQzF+RAptRXDVKiA01+/6T
3rUfyui5E00+7Z7axgi3uDnWi6iOQvieNZmKPcu5BVqZwT3eQ9FS2L9vtnBBwwji1ytGGqsWfLSW
4miTeVN3mF49NrTvHejesXkV1hHgkizwh6QKKVL07Xzix472VmMMzutc9q5s3sofomfJnnOAZB0k
1AZF0sM/k8P/I+27muTGkW5/ESNI0L/SlWlvZV4YaklNC3r/67+D3ntXVWhEYUa7s0+jCWWBSCQS
mSfPGV2r1inVoq6IpnzE/N29OZg+1SX8eoKiMpSVQJCCAwwSY8IHqLRf9MZxALlWj6xamR0dtCSZ
wIx6JX0vsyPEv8tPbXFpMfimSm1bJwiUKIlfJT/QgICAISi+MZcChEvQgRU6u3eu26C0IjTqJVGS
7dEl89weTj1jmt9mDKHqr8516S0QpQAghN50VpCZEjSNMDH5s1iUWM59c9qaEXAX1UJi8qGf6FOm
4WN45tHaJ3cyULbovEE2EeweKNMyraxza+CrjXslGSzcM6j2bTqkilLJ55OZ4I60ljUlqA96NdKN
X4tbeUv+fvmQiU6zYWAmHP0poK55QpvUtSAK7KBrUwIxkdQ+bR5qpZGcZKEREJKBBgMY6E/cRtRN
0CXvULCclu2OLsnLUEEiIrVloAnBsA14Q04MsRN+EpvG0u2syYEh8wkEf8RDbVQNe7+5M99qP3lJ
rnuomSXReI+kYN63+8vfUpgRYMrdNvF/VknkEg86QdJsm2E+PVhHDFzb+zyCUAmrW9LDcGsvfpZ6
Moy+MIU8tcqd8Nx1NydZYLVFBSfZV0H9ysJl8YCBUFDqaH7zuCxIIGXu//Ec48/2qWHubOdDujXI
gVYwPd1CNWhXodWOf+mnmealJYa/88238sTXJlkKyT4kb/mDrQNDHhBq/8Th4KwI1FWCrlVRgiSi
yft3rXD03+MA4gRXUcsvVW4vi+Tmk1nlsiJQYIzFNKOBsfSu56bxg04wyqSHVpz5ZSODrogODRTD
gfJ0oFmKDvy5L09W2tMJF21EoRW0QM1mjA9tLGmBC68iFOMcjbVtYYh32Q3CZM2Wmxg3V/GQ0/Zx
UPiMVzw//msNQ1b1O7XFOarRYIhpy1EKm33SeSTU8L5vQhzJf1hlFH7Bk7VxX1Az+2RtFNhjwEct
OOTBDAUgAN91lKD87K70ZVBV9jd+8ss/FvnyjLWuVdL1LsYXhzQ0F0zUuo2JxjTQDHb1UsYoDMUq
qE6JOclmxkQ3xcnH5ccP3BWZi+5isQ1xn0f73k63L5fDG9sefnGYqMeANwiTEMe5csmc9Wvebcid
l6TxEq3+sbXGoct/gbbjaizJvY5gc9miYE1MCsEh0PBB/sevaYZaCAUW3oxWZfYaXH8lmniXTQhA
VBYgEcBnoE0Ifgc+yaRKXc7gYNmiwfVM4k8/2/eVCWxGyxv5pSxeOQfbuxpUxzT89+wVZ6Z5Fs3Z
HZ1cIQ1O+NaGKViQ1U5y8Qo/IJJnyGtCXeUTTBHuT9oaNHbo1mXHJtuOmyGJiQIsOkj+4A9Mxc0G
tQsXQKy8ZhhWq/t4wo2voKy4NY4krJ6snRlBphSqzsvRXoGIqh7nu+b7Pyg9C1ZJkIeB+w8om8/l
Sp32ipO1+AnVtXN0r2oMxjGqhw3DeHWUQxhc9lAQBBa84cA2CD5aeKfJBZbZWIAYr90uWqHC5WiH
pj7qzSrzTEHmDng9FIzYEwgqy5yVOFPLFG+HDp0usAKEFTpdxoEcFh+zflESaf96VB8PHzy1wBlj
gYOEcBtZgXUkcyosaoi33Tza4UKdKM1l9EuiVx3I+CFqxCjeXPvjz09ytHVo11ZbsCxjZ3YBCber
wid3oHHwwc/3VN3ItCxEjwKQHuFwY2IClDh8FKmrqqhmFxCeIdgixJKXFFcc606OT/9A3JwlAVyU
ZC98fD8HZDif2HdjJ0n6LemQgmLqGRXL7m7aszvHfMfYGXSUfEn8EtuzCSNzUAG257Ztrejam/im
+JxbghGQba/4fZANYX/AoKYUgSg4a5AHw4NBR2aCwQjOnFUPQ+8s6P/HxlW9vTCifsmC2DXCfUBU
hD4E1eCQn64ZOhT2WjX4gMXqxbsmSiMMjWXeEg7+evUXIRgTjOhAOkyC9RO3T7HlNirZDTL2svfL
iXiOLRtIZl+EXw9eoqzNiWWhQYU/P/H32t1crSqAMlwpuFK0wkccQ0fqsOmqX+pS3jH2xLlkjm3g
iTm3TsDjk374Q7JXYq/RwyUNycfUxxh1G/DwhwoUlSF4ImIZq6Kopgyduj+LZZHzxHrWt7mV1ti8
2S9+QEtcj9BPjgYnWlIcb2iN9xqafy6A+TK3EURLWP5QyUNVGVNC55aXpEpnm+Izq8f02wdlCwRR
WGSpDyn1mp2ssCK4A4CAQRPb0DEh9Kl6TleaVIWFHogdQ8/Q7v3YiUb9IDkMwlWZJgq9OnBMmKM/
XxV6x0pWu1gVuB1/dIcqylMvDvSd8xMqzPvyRfawEnrPiT0WbU72j7bJ3G8bzsNGJ2+Nl6t+Hvx5
+g0Qu2Rlwu9no0yPlIG9lrmV9VWcppWpfXjKbfwyBMOhiXLkC4PXzQGG13aQNQolRoWf88QotzyN
kCxbNRjVn1AQe9S8JDTuk+sp1ML2Sd5i+aRiyrIiQBL/u0ju7M9bTSrcPIA+Bu0rFHUD632KGIik
Rj1d8Z0g3k8hjb2iwakgg8fw2/7lNQuy9rOfwMWDhY4gTiZoahllc+jT5ftsaZmXKta+W5qfOcTK
MWL15bJNUWXgzCgXBrRynq2VYanK6w5tXOu+xA04H7qddEdF95GJHoxLbEbbz0fXxCp0l1KCSoDm
zW7Q4KIA45cGDpzAgPpcF/2zt6XIe03ofaJ0hjbW51ncUYeEBLukwMIVGdpVrnfgTHu4/BmJwF0t
sPfhasL0NuNOPD+NSGr73qnwGWd/nQMwj6utn706u/62gFIGhjv3KAyGzq8MHlz/clevoh7wOvfS
tgk7F9ylAlJyDa00dKjVTxx/eNWqel/hKw99iApTxDIoPIzUX/UB6rJXVOa0okIeIxRkxQ8A8j5F
c8VZjDH+MBjoP7uDhUz++7TvQmVXXTGNZt3vfMztFOE/kLkSuNSZbS5IOFaeo8OGxc6+6pPyyJS1
Jm8cPdKHDJyEh+AkfQsKHOrMKBcpGtOoVCQKMJpgXgWPiX57y6f9ZYcSpcJo9zIiTBR8PndUSuAL
iRrDCpuGSmyvh3hXkgaMtkTdI/i0b39jkNWV0GDGyDrvwRmYvu1iwrfsAmA5mbr9HDJ0GWFUhkUo
c1TR1sEK6xcZGHXgSfSTPidJm+sw17qrbztz0EMDxbu8KEFCh6MIWnHkprj4+b45tI8LqqlogLV1
4uHR7QHs7On65i2mGsbNX1Qdz8xxARytQ2UyEpizusdK2bxsuy/xcDL7n8Vk7C4vTfj9TpbGxW2i
JVNSg0IsmqbWS8fXJX26bED0+jtbDVehh65sUpMWq2HTROU9JOQMkEKVVwA3+noL0R+ZC8qWxHbz
JKPRiN4YGI/D/QcSkBiqr/om+Wiio3vqD1xZ0x31WQdjDT7a8HUY7x3wYadxIbnGRanE2YfjqgFJ
HrdNwy46xmoJQUt2mNL2iOTT8NmTdvCgbjUHCWAIIdTiOl/FZLdkpbLd4xmaU33SyKhgqeUBJNzq
TR5QjFICysQoBpqXypddBOLdc2wXmTa44PnqHLiVUU1V4JDVrHkqABWx9nLZIwUZL77rfy3wRbjB
MicnX2Eh2yrPrR7S+acV3ylFIYkawpUQjKFiBgv1U/6dPmVm06Yq7DQZSnF9e9/28+PlpYiK+Sjd
AMpjYOAfiQPnI0M+YVTOtcdIKyevyJfrqYaEIEQaIfEQQQ/4oKfkYTOOdqK8qguVeIfwHPyxzhPJ
Kmnu4ksmqKS2kKHv6sDQpwdA354vr1JmhkuKChQgUqeDGXTwr1dMBm4NPS6kkyRfwv06WQ3h4gYI
4c16csdo6gd/qsEiJoMji0rPp9vFo6BbvJXH2IYJQp2nrJ/2uTEfdXU6mNNLah/LHCqewCXTDZJX
1G08iBbsmwJw0xGclu0Gekkt2FRD8jITLxzJiIouJso8XMDs6j53YjfbMMsCjpc1n9UdZvgVSeNJ
uIuoWLEqGVAxfGLQk57aY2njYPdfQWwTxa7rW8MimW4TdWSRPv8xw+0ioFKNmUPWGFHTSH3la+qX
Qe3DN4ewsjwrSo+4u2VB60O7kEuXmSCIyfp2SGL5WkTvmm6ctHSKVtcN8/LaSNxDWzWe2ww3eZIn
HoQvAqLPnlIBC2HcxSg+KTr4H9F9n8l6iCcgN93Hnn4vigdkOlHV/c5VzBuoQ6jbxj7R8cxZv63u
S0GGADOCYBdtrzVXNtYk2KSzdXBfr4iNmppNo0ZgpARZqkbWXaEYBJ+yVCSVDoHXQbyEuEw1CBLm
PA6hmZLVTRn0d9S+l1XvOYZkDle0FgNswgaAGugaf+pTLErRKSz1VdvsrmggmGCS+LdLHUncELy3
oeL0xw6XDSxp55C1wXtb2WL3drYtQCogWgba3Rejd29Ta1avqkY2yixydBtobQ2cEw4gTPzybPTi
KjIMAzJ7lmiXgZPfgmMxfoqBODgyYQh1DXJbcr5YLOAdHSN2MIpqMAEO8jxIGmM/zy46jZE+OEWk
Ds4YlAumtQp1mKI8n3/FpE8leGDRRoLHwQIuFmCtTwNAa0IhTd1RNRqyIvHmqn9IlPg+LtzXy/eM
yCMxfob2ogZMyae6LaA9cZ7jk0ZZo3hUD1zMa1+2IF7JHwvsF5ykpmPs6nWS6kNUZF+q8nlVHtb4
+S9MsMo2GBGQe/AZQZfkJXXSSgUg3Apo/qrQzc9MydkVufxH+fw/RviLv5jcuh8pwgQpUW9eIXq6
PQEr4ds5IMXxD2trg/9pVTyPPKXFiCKeskUgFwSe3qBXczWDQi+TuJrQBf58PZuLfzVNepcW2hCN
pvsG4vpfdWZKlkJUQQJqs+42yAHwP41nruhj0+xzI1Gj2OoT8DOlSBHXfPpZO3WZByQpugLQD1K/
lGbiPjWtWQVz15cPrjFBgKm0puuxrNUDYP8oDs1VExKj0oK16JtdUs+x57rxfHSmHDNVpevc2Wtf
3c3LpEeW25EgUcoCE9KdGqgkn9AU6ONfHSHa123Vhvd6qqHw1NLcOpiARz5UwFP8UMAl4M3T1gWz
piYRGqXua02o4rVQkg6WZps9PFDbH51e5a8UYnP3ajOO+1RTq3dtXm1WLZ9yrykc8GQ4Jagzxpp4
Y21aHp0x5u4i39kXZQf01NYqe20y2kdr0p7VFox3iWlVgV4bG0j2hm3zerUiV/nagGhlzQGywuxK
tI1DEVA0576zMcxwtZ3tSjX1ylfyeQox5O4GKlUWf1BAEFJ2bnedE227MvQNIDHLdq8qtdQPtUUK
aFYM21dTH5ureoCgapylGAy11S+ksqGpuqnZvljtHt+TAKmf5agBjIXjb1NleyUT+LCdaQ2qJUm8
ZQBpXoXqut9oqE2QtGkC1Sq3h0UFT9xcJNX7hqwrXOpqfopjSsFKoao/jaZpwegGcgXqpXqb71PX
puFsN5hOSOI5aOMaVUCrH38YmqmESmtt+8UwUQcF663lT2b11jTkWNuFBsinlftabeiPmUuUICvx
e0k/OVedqw/hNCQAP1t1FibdYngraFv2jk4Tb0hXezdpi3o7zykq9LUev4AzwXwB8f4YmFbZBhXo
infDZHRv1ljXt3DS3gzLDs8M11gMlJhac9+jB3BtONV4qyxu7Q0AXQTGgrRWL8Zm1/ZE98xmqI5l
3xR3gxnXi68XyeAZ6gpYGaXJT7ooP1omvhgrzeJVNVizQfCUeKtTEeCca6ZJUNfHsTSHXb0Zzc4d
FXRFu5l8mfrM2Lcr/hNtzJfMy7I496ZGW3aL2znIvNahuB2AhsTT3UJfzq2mQz1tUFW2Z2t8shbV
uiWZku0HR1krEHUOyfWYUfOIz+n4NZ4jHpKbAjkzZNObpVZeV5tqNibO3Xe9WqmvKqQIRhek8E1i
0B00/oodEGrgnzXwfJ7XqXu3O22K4nkuJe8y0asdnLCYl8UwFzi3DXYPnd4zw7hgNG9DGocCKvHx
lmGo43bnBKb6jOknkAPKKgXspcknBqcmuTLP3BKrikt3iNo09UcjfdxMA2RSY/FTycZnVOyvlqUK
ndKOLt8M0rVyrxdbKWZnBcAgQr53PVqT3/Vf6276ri0VxL2KAy3aCHRafrl8gzDBQ6urnplJajWi
ex3ETJDeARksCp9cLTc1YoOp5A2RO+xMaHTPxu8GCpiXVyq6m06NsD8/2dS1bzMLw+RDNNfNC/L0
fdXJZDhk6+D8xjVXKwaQTYsaqoYUpC7Z0npUBtoWW0HJloEQbdRizhei5zFYFqtqihprT9bnob63
Z0nuL0pTT69Yzhu1bq7jMcE9bozkMS3z527brrqtRk4MWFKlPF7eGtGKAP79OGvAAvMjOmCgh+LS
ZA9R7r7pPfGd6qctg1QLD5jm6BDzcj/EEs+/mjN2+jIB6Yq9+ZYVsedsjd9NL2N+l8b3WW96yyQB
17OP9OlI/7Focth6nY5mnOWdGo3rXt+msLUe5/k3wDySrFjs2P9dmcn5g1KkwFKZsNOk1c04q/7S
xBJ/EJoAtabBmoYMW3X+8Wo3xfNigQmUM8NlSR7suZIh94UbdGKDewdaSFZIjjG0qC/yO202wyml
eBPqN9OSP3VG65OZXCW0DC77ntCsy/qFqD+AKIE7s4ptjRalgxaN6gPuomAm/d4GXhPKk0rTh336
vSoniU2BZ4COBLP8aNSZOMbsN52EomR0ndS0bMzNrBgqSV3M8BO6b4vsZcLkhMQ9RMZQWYGUG0qc
AEZwwbXtoWS2qCOMaZA217PpzShG11NAKzczesnLn1NwlNG8IkC5OyZUPPjgNHcuWJ1TS8MuxqWn
GA4avrBG1fnp3xpCpQUgNdwXqBghdpx/wz5e0bsqMFBOBjSTjH1dYuZTpvrxeTXAkcDfGd0jfISv
QTcdSbKG0dRk7lO8oXRvEU+v3i6v5LMHnhvhHH+Y8EZA0w/AmKZ6V2Jb83Sn+BYPeQjxpiBWE1Bm
NNOCoUyZ78uWx31DO1OJUqOQhCfJfsq+ZNbO0iWRQ2jCZCxnBBTUn1Qd3VWrYofijVHX97jkPcM9
JppsslRmhIWvk/NEC6PrKNNpzAvGp3wXx0E8xhLP/vxoxzadrIT9iBMjWmJr7dyUBrDVS+2THPms
Sm1/7jsnGHrtd6u3qx9PMuasz8f33Cz78xOzcWGsU8H4xkYIImpQrOjKaMwA0s1lfVMB7+25KS7K
JzVVtHQG9v4/+jNVYH517/of/aP9Bm2038V192qXXkz9+km5l6nqyfaQOwXO2iZuRoCTNLvu6KTL
t2wCtDXNo8uHTWaGc3nFTVa1WGFG7R7d7Wp0S6+f/nUV5PQ7Isafb1lFweVsq9iyec171LC357X5
9z1UnCYg6VAHwUw64SvmRRsneAsD6aLG907yrnc/SSk5uoKnATuxDrpvDOv/6ZpyFOJUYFuG0M0T
OSb7fhcHdqjc2DsGEfoHyNzPWcaZPb6zmEFSaaozqHvm19YDG68vgyTMbuKoKT01yMP8RYZmFeA7
zk1yuRMGZrfByhcL3fUxVEM7yh7i6/o69ojX3aQvl31PZA24R8iOa7jG3U9oi7ocS3AVGWZUvDaH
4a7dUX/wxgCk35Cx8mTjQ4JJA1zEqNMA12ERoFg4X5/JYnajCq70Pox31q6s8YxdDgqoUImf7WnI
BHEGz7IPzp2KmaJw3TuPMlkLwZ6e/gae5Wpz+7qrKxfwFR1c6u23yZAxvHzUzM/zbBS1kQxAM5Uh
rXjhYMVqQaNZ4gXLwpbiYTwYA/gNdjIN9Nvq3XxAHwh0JRCW8+Nwihw/wcPsy+WtFS3z9DdwN9C2
tIgqcUeiFvXV2aqPi9ZJoorgIjhbJnf/KFZeVGWroOLhADUT/xysbybpA0s2FyWIkGd2uAsnyybw
upmw44zZXbdhBBM6tMMmgwMLGjBs2zDOoGIwhM35n0fJzGjSyS7AAQGu7Ci5Qj3SOAzegrkXAh0e
Pwm0b9O3y7skWhrSbRY4oVPwiQpiaebGbi1Qqzvt/KSm8W23kOdhKQ+XzYh26tQMOV8ZcZMxIxA1
jUiC+VJawfk6fyyNkNSS1rMoRBMbb0zQdWOY4dPrpS7SgibQlMIwQ3MAwmUXmz4A8x6bDZleyt8y
uRjhF8Qjjb2WAOXkKzVlX9FFnWBvaM0c5zm7M2o30pRCprvJdp8/1HhuGhqTJANOlQvMZQcmT3O2
oU9ULCAahgqm0qrfUdDfzUtzNySgI9tQE09AD3Z580QrZOwJDtgGdILb4XzzUhTDoL/GjhlxM7Sx
cPekW/FKGuf5bwxZeEyruo0uLvcuq/JyIOs0kEiluVdTMDVUr7T8C49HERPoPiAY0eTkUjpjoqmm
r9ivhIYFKnj59SBjKxfkxZg4/GOCS9wAiBjJ0moz8EBT7WV2v0NhPDBGN5iXERP+6LfrS3j524nC
7alN5j0nSfEwKouyjSOJmjnbjUk53a4WldVv2LfhXRBVKbwxwYmKqUrOBS0SW0XVQsTHLRL6lmRd
eV8UbnrswdITFY5RBH1eOJIGscj9MMqD8UBgszEsx60scXLVSXVjipR+R50ao7AYwLclV4nECJ9o
oSKP2A4B2Kgr0zFsSmXuQjPFgtQebMGSjFsY6EGVgLoRJN3wD+eDipL1GEZstGj4SV+ZvHR/k73k
X9AxiZRdHZE32dUiXN6JQc4jawqKfxeVKlD/bru+nSPE/GNnkeCyE4rC/Om6uK2qnKzsi1aFnjT6
hBgKWH9Ax+CHtWQvYNRfJK9PyZp4Kelk7hZVm7BlcdJf0WH+Pi7JLqOxbBxKsii+FFvEMzXa3pmi
hVyX6upDXdXNaDCXkugns8PdkQbGdDYMGU7Rtg6+BoqV3L6hthMqxsPlXRKFipNdMrgwC+FCwwHN
iRZBLKnvIgsMuh66x+my+9/ssN9xEpJU0mPatzDnqLKqd6sZo3JaZSUI2VqYk5zYwEBjF2eYOIiW
cooSZbY8jKDKPE24MxaCD3v1qXg3nBsBVISMc5XMkW4dsuZ9SdGu2xZPn8bwL77YiSHui210cYZK
IcjOa230siR5WEsQ/v9rIzoSPQydAeuDxXDBJ9bmySwIxMUSR79tlPFuXWU8/oJ7AiYMjNTYkDP8
hEdoMdmMujnGWlZoKNa32XxntopvzIqvG5LVCKLAmSm2dycOkI8VbiuIIEcJcLG5/WNLm6vOksw1
C9cDHJ7pYpwU0gScl6VVnq8Z1CLReKVvlmG9QQ0GqPOp8etYeyxJ+e+Rvja8DdBJhomB5gxn0DHj
FIhGCIfFIEWEchRB9+zfe8GpBe67ubpaKS2NSaSNdgBhoCDH9MFlE6KtOTXBOVo29MuUaHjONKP6
QqftdsrjxWtyWWIss8Ndbui9DwQjaogBjQaABq33mAe6G7Ti9fJ6BGHgbFO4280yqjKOsxHiibY6
fwUUwfKJ1dEAfZrGY8IxEnwr+/u4bOvUHp+T9O3aJGTY5mgsU68xvxu26dcDCjGun7fLdQwdttmU
Ef8KP6bN3oII+8DGcSle3c9VRVQEbYBJcuKCP6/2x/zr5S8piNrIb/4Y4a66Im6pNimQd9u6GHzJ
zb5vBsnHE4wR4wid2OCCtqG2JUkGHdpQfv06h30PYZ0kNMPtOAd10D4nfreTQRZkH4+L31ZXxYsy
JXqkOcjECzX90ih2SI1OkRwtoWugroPIAO5IwJ/Po55VO+Om1FA4Nt32ISXOi+WO0Icau19m2d0Q
HWIiFWb4+0rKdSLcuhPLXNwYC7VeSxUczWz8i4ZJCHBXdwUg08GKGCVz9rZJgq94J09McnHE7aiV
zhm6QVNk7ZrJr6LNK37bofWEgaaI/ixAL67KxKCEW3lilAsqwOW4U2zA6JL/cHvFr+mLQib/8jkQ
PQTQr8PwN3TaDNwt3Gnr9BRID8ZEP3zt39lQbxImAPYEXYjZbI+mnn2QUW6JohghaEaCrg3SYjwx
c+0CKUfqWo8U862jLw75lfVPw/B4eWUiBz2x8jHde3It6+0Yz7WBpkJXmjdJkR/xNb3OusuMX5Nq
AyGVv5exDGsuGHBCTffP2j6GW06sZl2t92uGz9mHjL6suquBVQsw8KY3vh1uvuMNfvWgHPoyAPqv
h3CbDLcvyhROfwEX2WjWpJm54BeY9fPagnRr20LFbDyQbF8ZrowEUrKXfO0JiE51VWtYU4/E74Gy
8/I7epPs5si86TDk6qCErV4pleRFLttcLsylCY2tNoXZ/JDt8XTd/YfsS/ZoFXXfdBBpYrYcetgG
mujnUa7O4lFvBrDSzf4UNIf4OD4oqrft19nbdu6uDkCF51zhlIAkF6FH1goRhbpT81wIsI1pLSlV
INA40psZMAzMTkjjKbuG+Ev+1Aj71icum9tbDh1ydBitBy3aAhXSRlrIGHrYNKNd+2oM3UTJ7aGz
X/7JKEYMoAcF0AWg/udGAUpfMwPN2Siu36dcPw5QFd8aArCs6UHuO8yQF2YzsMBoHmfO47AonkoN
8I69jd3kpdbX0sKoJegdnLLxm+mbpu7Trr3P1L2WYoAeyMpJbbwljb3MvWvAbq9W37b53iyfprT0
y9Z561D/1dLHmc7QN06Dy8FHeCww/8LEPRDk+NuxLvplVToEn0JbDrXTv+kq9bO+3zVdJTEluibI
iSnuOqyLpF/AZA4iIIBWfaOvj1lp3m5pm4T/25q4s+DYWjaTESIbynKvm9uxMSpcTc5VX6eyS0no
HSdr4vzeyNZi1Bc0a9ODs1tfWVfMmD1ga5OXn0wTGhywgJO/2c+VtPsoOnJoRGCci5FwoQly7pgA
lhjVsrRQkOrLGyjO3mTVX7TfwLbCXvFoBGIyg8sL+zkZFFuBmn1mUb+KqacjD728Vx+lJ/58QR8D
zQcAfuxPJUvTHXKbLJUejYVd7lV1BFeNOVD6QNwe9H2Y7fyt9wCxxA5sq/pkXTu0HXej4WyglcqN
OrQsEH9AcEqlqDnFNA0Ha5kDi8Z6sK1bHZo0g1D25FSgNVJWowociKurnp2WblRvpH1OMXqC2rNF
vmad+wjdecebY+i0eA2lpeZr2ZAGnZoZh1ntx31jl/SgOsnwWOaGGrWDrV2balujFzsPIBVZkcua
kigk3GsbM6YfnEZQej7f6yUbNah3pXoUx2YEcWF/UhTJoWF/xad9AKMc003EgCAPCehqfN+lxz5Q
3flid9U1XdevyfQXtXd4FPqsrEeCMW7OpTp09EDmBYHYGCR8TZcBPOlK2lrC1MYA4gq8SOgfYDnn
XwtaLCpBtxOQqCcHrHg0NL8kDxVj2kRcvnOP+d75kty1+wG0btWul7ymRHtlGKgEAv0NpWz+woD2
IyARTP1pnGtvSh6K8fflIyNeHwayMM2KJtOnecdiigd7iCFEy+76NSz2CVTQ4q/9TgFb9xykyfPg
kz2G0BB6nuwfciZFga8YJlQnkYmbjL2I28SidSZwCSHqGeZVP5n+Mr7VnWxcS3AzwQhGzpmvMBjd
+S72HRR1rA6TfaYKYdLcCTo2YKc+TasseRIv548lLhGdVGVQXAV3oGWBWHp+UAbEb2t3edcEieDZ
crhvVhUYH/nI8pce1RftOe/uFPuhJxMiU+cnmx7M4yhJPkULg+gEsTFdDBgH/35R18zs9RjwuTVt
DqR6WjLXRwopudcFDo+30X+t8O8XM+vauGHAL2AcvVn7pc/Uv/ztZBY4V8iTMiFLURgRaEaCBYDX
Ovv3M2722SI4H2jHdUy7Gp+KdLelMfoOyu+N+3h5HYJswbDAeoer1MHMKmH7dZLAamkFZigTD+UV
qSzqofUzNatjriRB3plhbuJFMoJK4LJRoRPg0gKEFzMpn7RoEaq6dYGoS1TQ9y69rfPet2TUSSyi
cpcHIh7K5JC905EncBF3A7n4Cgwq4LRJczWUlddp72P7I3WeStP8enk9oriA3j4bW0Y1+xPrNzQl
/p8zGBDm3Ez9jszOtT1lfrVKLhJRycFwWB/VgjWMMnP7tWlu3DWMV8vYTdep392pKQibM38I1QDU
/UMTKYGs5SDgF0cWpLOZZg2ojE9qmlWHqSV1ZEYfpoBpTrtfLUwPxffqHT3kjzngyiC2lD3gBBRQ
52bZGTzxzX6biEtjRly2Y11WcnTBdDLuasuHgIARMM425w1cK0MLbnNZKUDgo+C5gm/iVkMpkq+k
Ku6S5DnmX6Is/+XG90b7RcnCy24j2kzGpQVsOS4TVgw8X+BSF3aGTB0kBAdyLH8VYEI1H+2b4qD5
EDDYJXf1l8sWBYfizCD3NsjpMnWmBtmJNvsaZ67njEg/4p/u9Gg2shKczBb/NO7Svq4owI9p9j1u
7bCxgrV83OoqULTd5WUJLjKGQGSCkOxFzGdwC+lbwIqhPFkehsP/l8ktj7JLWRDzARBC8w08x6BT
5vETG1UVtbdhJhmHgExQeyCSRE100s5McDFf7wsb86swMfvJrUqD8p6GKHwfXRzwcvMo5NDAe5YE
sr6BbGlcKpCBlL2r3cSM9C4NMqMNLBl9kXCPTj4ed5g7GismqEoWHOb8Huj8/RjR+2Enw4iKvA4s
1wS9afZo4BNtM+nAZh+b+ID2Gph5GZlLe1SrF9e9Hjrj92W/E8R9zKGgYIj3AxMd4YJxVw4NKiWL
GdWptlsbe/asGM1/0HV5/dD8jZOfGGM/5iQaNmPqDqDd2CJN1fzZXjAx3KJ8DzowoJLAHxKss3Or
u7J9E3rGiVn2wU/MaoCcDI62miBbIFhfUdyPmFMJLn9IQRZy9iG5uJSpxjzVkK6Nco3cg8jipZjM
R7VLOq9ZitZzkvxhRLEqumxVtDQQDJp44OEmBcv2+dImDPoC3gNu9CVL3zCNa5bj22ULIqc/scDn
oaOtdbSuCuiQzXW4EZDp2K5naf1O1d7bCeM3yYur/LxsU9RwMbEYgJPAx/G53Z2MzZCpHW4V/S7e
pV8VoKR/s7F2vzOBzS5+tVHe4NXuS+9rFiS4lOvMMOehdKKVA1So+dFcSr9iUPwO7TPwQ25gbm52
csZf0fk7XSnnm1XX6TQucMV0rlf9hEBvfZtiWBCVEQ+6EnPwwTeMiQWyn/eyiCncWoDoUKQ0IDPH
3zk0LYcMz1ErsrvZG+YUWYjuLQ7mZ/TVU9cRGtzQ4R5laYnwhkAa9l+7XBxNCzWv+wQf2dgVj5Xu
aQ0Yc8Gf581B9gvD7S/NC8ii5LTmwm99YpeLdUrqtLo9a1CIajUvx7Dk1v0ADQBQW5LHgfBUnhji
vKizNodatQWadg2z0wv4pypJ3iVbCuc2gBiQJB3wCZNF91YcQ8sFXV77ZOr5X8S1083i4hrEOAp3
xAMFemILwCDv7fqskmuQWuzc9DrdZO+qj3jy6QQC6YR6MgapP421KuWcgIKnN6P4xjlim4LuitHc
l1IlF+EmnRjiFjb8H2nXtSM5jmy/SIC8eZVNU1nedPWL0NVG3nt9/T2sndutZHKTM7MLLOahgYok
xQgGI06cU6pim9c4/U0b+Z2+PM1G+cqJYyTXubYYKjwXSywX4YpklfSqhbfup4Dhkmpv7uRjdsfL
7Zju/GdBnwWuzTW3aE0camK4okttHoD43SlBvPtXEAPCwvP/H4h+VVRAqJVTjH0LtdARgUkTtOo2
HMP99b0jJ/hi61Bs1MAPQBjsqHQuRWU2sxb4kFq/Dvq9MD1J8U2hQIsAtCTXTV2U/jCjIqEaBsA0
WNbAx0TZqnLLqqaZDDnty+f8XnITDy+0Jmhu+7v1WB+LfbwrfLT5ctGrT8a++qc5M/kBWKuBdxqi
4kVJKZsMbVQs/ADz6+oLX6YAivA/gNCefNFVXsSd4ZY3LRj2OAu/eL1RdunLvZYgBlWkGNPRHyZP
cZsgrlzF9BNn9Ih+ObK0rvb69+vbTTvep1F0HIn2J97kNLRMm+QccyaAzZodQr4Faq+YU2LgWaDi
byNYamJAE85Xrad8/CkvHL/m/X0q+sqK1VpDihZlH8VHDER/y4rh4Z9vEuQcwCWHSgkOBmVinScQ
24iaDoLjYzkNfgSFnesWLpIs8h0s5P5kAB1jWjRbXTVMKtjHZDjyy5jY6isBKwAfeYpO5CZevyHJ
euC93i8KIpRRmoAhHqw1LxPcwZMTPhCW85yIK7jJKXdTV/OAoNyFb8Vd4jccH2N9M/IGABGaBokY
+lU1yxhkHKcFUzlaYw/9k8kTHP8MfNuI9bm0jQXqQpEaszbKGPup2aLT6dAGq/0m6I/4/y5zQBPl
GA5IWYM5aE/CvbWfefIRn5XOa7+Aum4w2krUdrC5nSdAKLKHW4cPZAYpd+ePKIByEjYYtDF2DqS/
CM4ciAt6ecDTX5DJSq/8DvomiqaoDhMBVwQZclS9Jhhd0Eg6RJIqhQBQ9zIfrUfDISJAmOnEhigH
ySvc2gHDpGjzan/ML29BE4jAWS/ZJFYTdESEtsVXMqgoxrUtQlP8ui/Rl9Xnp8f8FYajQP6C8gc2
ZHP1gplZDfMFCy6B/1ytylNBapxlTpHeKClnUIS9nD+2yL9vbJn5VGQxsdWCwT2uBEc0ODWBz597
8f02y6ESZXGd46IZYUJ5GrwGPP34Zn4SYOwF9W4/cuXH69tHZy7YPjTcgNNWsYHwTurczkbdaI0I
e6u22FX1TetGu8i9Kn+NsEZFuY2jL9ctsoLf1iQdh7qkVLq2h0lyMElpdj2Sw2k5na/boT0hAimc
e4+5SsisEjARRFDomdhqTfoEkFPdH9ByU5TUH/raUQTQ82cJBMo9Tb1rRV6BgHXF4wYCXyjh5sOF
QXV5ylQDk6u+4q5yJ29ZiVJvcohUW3cHFxPGpe5amZc3Nu8pzV7tH7vy+TFdk3jQjQ7RMN0TyZdx
JwUQc9rxAK8MbzhbHuV5WqgOBvCuyOIhpby8ribvQULOOuULZwYod+sSbQzBZCECJfGuK8neyCKv
t35dP468VVAO106C1GiJrvtzqNvGspOExblugXngoQyIY0d63Bck5J2Qqd2qfpZUils5s6XjIkBW
2PpW3JSP42Pmxg/xS/SPoTzEtSWwnIKnCFVnNDTPj4GolfXarfAzQyu9qe+/qQMaHXX/DPC4W4X5
Q5wk+3mejpO6BkbZPHQTNDUFaJJOZQMRiQJiiXJYQFVaFr8Pi7q7vi2sjYczohUlo5V3kfnjiI6C
GeGUNjMgveODnL9cN8A6PlsD1PFZOxFNSHL5FNlhSBOwAe6XkXN6dMYR3dqgTo8s4aotR7wetNw8
9cOXqC+ctelOAxfSzrjnSOz6vV3kl2zunrpTS0FLsV2tP0CnV7BVT9lFnuUlTvwNlDgOcJC+sedq
EhN2DtoJt3apbDiV1Tw0ZaxQPCS7+o5QJBDKv/HEg5mwnoJIkDD1gFwRVWh6ODdvhqwORbgJCB93
yyl5MCI7P6r3NcC7hIEiBglx6Min/GXZhR63NEbC1cVCMbNE1E0Y5EbTuPTjjF/nh1/NYL0hAwOZ
Mx7kL9jaoAx49pgnZ2OOSlljpR27fCYJI1RA5q6zm/ghAu9amPJAbxdFv89AsDFF3fHdokl9teAT
Tk6PEdr7+an0MQ0R2dopfi2eoWZ7wKCHuONVRZgO+Mcurfag6emgq6QJWqymrWpa0IUo9yQ8xCc7
vm7sUIFOWbS0Bp8sQjjYLAiACM+au8JZ7keAvkO7PAxvvCv2Ap5M7alO3bFlMYGmWyCZ7VMv21DX
hDak5HbIZeT39QHk0p1d75QD3GZn7JOP65GNkeQjifl9VHXq5s1Ck2gFIrInmgiY3zOOtC2Ih7wE
vjBebUHnDYx9PtGuOIdOxdK2KKt+IJkvSWWMfY8yF5n/aHdEmCs6zY7o517sxTzOHfLprtml4isw
vBCwX7DNREtJusnv+l2x1335b6D3eZtKBVhMIhlliBEDX8NjlUzFWW5YN4QJFqPSeN8kTmQpkDjS
BJ2XIDCvws33pGKsnmq1okooaoCK5lf/TELP8j4fKnTyK7d1ljedk/WzPBMscSDKwCw/BuJoj2lR
fwBbEoQ9dJAtIAdexCPIiHnr4pmhnMRqFLBYkpCqBv2+vEvvZggngNMEl5hDdLAsd3Cmyv3nzrFd
G+UcJfAv9QpoBrqB6kmWJnecwscZ4me5mvhJmO2qiAcYY7rH1iblHn0+aklBMu7+S/pc3Gr+us99
8z7c6fvxED1Xz/Gxuus+RM5n5Nql3KPulTJMyFNKDkxUG0C2XN7Ffm8rAcGAQBjEj4/5IfIF//oe
X1A3kfC3XTDlLGCS1lKjJ355EB0VU1kzZGOVQAjUY8RHELGiwNYa5R9CmpuNucJavEcC7UUHeW8E
KmiM+LAh1rW8NUVdy9pi9GlHSLegIPAwdkdFgpax+Rgua2df30OmcwC6IwP1BTLKC/hOrIrRSL5d
mz7WxsM4Pso8zQpWNUHG3/9tg1qNZGhov7c4l+YJ03PPnYNC3632QPTv9F3CFffl2qMyDa0amiTt
YQ98MUFyHDDSZjyWu2pf+f1P656XQzFv/s366AxjrJpBrhvYK17je4iG+6nf7tYdpGBIQxMsCg/W
nse4z7ontjap2FmreWdqI77bCGG/UjqqBqTICihLad5UB8XIoxC9aMt9+tqfj0inGiqwg2uXkoMS
Jk4lPCkYsam6QF32soYXmvk+zdDCG3jBm+V0gK6jKwPgN5DfVGyx1hASnO0o+fHN4PUYTzRu89fV
ax3ognFsse6/rSkqmjT9BE03cxH9NMx39WRC5Lg0GrXjmGGGy60dKo6oqb4USjoauI9AOufFd6t+
EAxbnJziZ3hDCuDpQ5p54uq24175cd3fmWk4rnHgv1HyR1+Nupiiqk3mRRxExEwisTIlu1HbqZbX
BZbXY+bTDIOs2alw1ICXrrJizdY0dT8p5gBuqg5dGaFTvahpGrsvwNFvRLz3MPNi2FqiTo2aWmXc
I3aC0w8Kb8tLE6BKuo9vZR+kGcKeK1/Oitdbe9TR0fKih8QGNlUNoEYRQzGhcManxold1a32o7QX
ZRc4ICfhQjyZh3bzOanDFClZHoXVAqbkMHcT4TGpeOeV/AU6+cV4MNDu8P5L+dYCdRetVMA5kKy7
VFudbJ781PyqlukDbl+Oc7DC2tYYlaulplyN2WShktGXxxCisXYtt3dtErY2cDnHBZy4k6z/m0tw
a5XyibmvRg31bgzNKwDDT8+jqTl9xuvOMEMoOK0tUOpDpP0C9wyNFHTiwtRAgq0falREB5/ge2S8
zThOziqXoGkIWUgU+1Rc6/immzINGhRmaerQJSiHzpWSEh1WDK2Xod0InVPIKHR3P7s6dU0+Hpjs
FX1cNBwVUvYD/51FH0hjiNVhKCRfkezFafftnY7rHtQH9iDbn8BPv1VdznpZt8TWKJVhpNmqSFMX
Gb7SmPskEzI7zUNPqae3YswjO1TUlzwWQXwGjJ4tacPXpcg/rv8G1slFEwM4BYOIttKoCMSbSlCW
2PB1LRUDxUoxbB5Z0LbR1cReJRQupaTNvLlOeLN+LAfdWqZ8Jh/NTjYsAVmwPrmlGtlGc1gxJiwP
kt2u364vk5lcba1RvpLjRkzVMjFQ1if3h3LMgvkAAWdAehMXqiGcT8tbHHVnILXSsl4wdb8y9EDr
AZ6RdbtRX0FOE3QTZ7CHFca3a6PcZpIgW5eYcNBUhIRr2e1z2bKVVjsOC2+ajhkMwLOEiRVIxV1y
ykk5OD0rDHj4ygq9a6GbnGTVMAmxPlsDwB9ruuvF+VGZ14wIjvjXvyKrN6MDyIwHKBEkpSdmOtSJ
u6luDeg032WQWFWhul2vP035vshuRfVXWLfev7FoKAhI4Pi8eOvL0HQaqkwkSU9PXqV7DAh46YGn
pM48LsofM5QvGBOeaFYJM1180sp9LZwG+SlV302NB51hnBXchiiAkY6vBtz+eYgtujYDnqc0wYMs
WnfZakK8HShZDxop0aHSl5UT0y/jC/giYRECPIjsODjn9lIzU8q+tIDT7j+MuNnn6qltfiRG4mT1
l2zkIRhZWerZ+qiQmiVN3IjaYPqW4oEbHvNTEHAERAMVzdoevjeDE5M+aWqLAGryUvH/Yh2aIKQh
LINS+3y1ZqpMrTp1Jq5Kxbd81BPukp/zkYyazgAtSCqmZbQ9JsA54Yb1lgMrGWbJMISJohTdrsrA
YplmFWQY1EDxm4fkuAK6kdvSoV9sSMIB/TVENo/AlZWvwqoFw0hDLge92k4pgETsTT8DW/Lqdrb0
lgTFXgHrbh3oHPwAA4IDdlrYIXkIbip6jYO6roPY4CnXecYX8KkabxgtQ6oKbdZ3ImpeuCBTeFkg
9mkLqc3r9TO2+Nw85aNC2CVQYUGJc3KA/1pdKLf9jL7q+84VguW5uSvu+Afq0lvPbVLnqZsloVkA
PfItMBZ12tPUB1A9CsyB904m99F5+kMMgSwUZDo6+upU7aEywxAXBuEunyxPyWpXKTmxm/GCOzNB
CxUKzZArKelQjZiV+xSkLx6yF8sZ3NnrfA3lr9T7G8U2zspoucIwS0upt8DZqNwNv5rbLsCQjdNB
Ag2AfNL3E/Y8Z2SEPNCxy5gSBAideMd5EOiheD6NNfay1GRIqUrAiX9rp1+RZTqLJThgquRcUpe3
B3ZWw7NYAsUx7kcq5mGas6+hZIydFUfpCFK13TgLqq1E3WIbo1LauWJ9uX4vMnd1Y5I6L+FYARLa
kI9ZYPBcTu1e42GTGAiQs2V9piKb14BVmX2Hu5dQ+Pc301frjYxH2cbLmtv6bvUyNzNtoMivL4x9
TP+sjGZCMnJdyzLS+G8WzwwE29glXuHIoGBxCRSORDZSFOZlAOQevHDAjVkquojaXMZqrZKu1HEc
D3V7DBsOGzXnm9EllFDQoX5E2lBKZGLo9yWC9B5n89gmgFkzUPciM8DnRz+vy1ySBpggXATVo3YM
3dFW7RLcJ8OeFL94XdL/ckj+WCS/aHtIhjUZKoJTAC5TszVf2hVOM8EmWDncwh925Ynn3+xP9cck
ldJ0ib52gKVqvqy7U/RWyu9Z93R9I3n7SO6F7ao6KVeEBSGkN4HHtA4gf+d8KgZgAN6ly+D5QTpI
hgPPTcyZUK3Ff9oC6gG3KTQ5nAhF4HBfe80+C2pvwPDQBHXrnemp3Lc+c4UQAwFaAKm1ejEAphJ1
V5Qb/LGLMRGVFKBHh7Hr28hoNJNF/rZCh5CmTSfo3eA8St/NQ3OQ3AZFfON2dGYvvgXXAhw6cqB/
8z4cudh44rEXHr2xTW2wIA9duEJvCtgPQFm9edfbk1/tZTvDCCkPuso8kxtj5MdsDkwqlnED6SJI
Y1jLYWyLk5jIT5hSfOVsKM8O5eATlIUbTQYaGRNf0BEd7zRE5fptPqTfJEc4RF8yd3rjpV7MLGiz
OMrHc30BX9OEDq9hTm/xWt6VYX+ndMpzH4O47X9cIeXdIkS1Q11oFD+DuPF34QvEPzzFcvVnZNL5
7bQXj/mL9bzwHi7MO3yzRsrjMfBugUmolPysxkTU2Mj3fYYGRRdXz2IWHlNJ5xVImZ8SbFFg2wdp
FHKH8yOjj1a3zCPaP3PROaog2414qyfcW5yxsM9pYLyfiTQ63S0fx6FdM2EyfO1p9cXX2rcbR3gM
n9Wn/FVyDiBmfereeO0CxtrOjFLuYIVCuNaRZBCpglC/F8djXHxwDgojgp3ZoFyhngpp1YtI9lMo
2mLQ0WtjuwomjKc/gT0Q04DoEQhuJvIOKMMbzuxS321dRdOsddVAW9IMRA+dGNdyisZOQPgz+CSg
mR/LB29HWc8fPOTBYARaBsKBSfkFDlBZDBKupBy8Wbht633tx24WVOSyBYzFmU9/oyfKWuzWKuUW
bRfqrZjDKhlEi536riztDjfSPREmmTHbuqo2OKQtKGK+cb4vzzQ52JuQGicgI9DDT9OLJ3/TbsDX
eCIjfc0NmTFC9emtDLgtGXJqqFvjrF5CnSrMSwtrRXSyJsewZSd2lA8i7GTetahZxAfeKlmHeFue
oQ6TaC7WPKZkkQ0QtWrvtFHO49okznZtSfQ3bNR+jsjgHYE/SS4OrG/cSgGQ3cFylDict+yv9qfe
RH21QqzbtgMJvN8WKXDislOgqj7qq11KPA5aVmTb7h317Cp7PRRUC3tXR7eadCgEy64RP6vCN/WV
MxnGKLWc19GoB1fdd3Etkcly9Ms91cm86sV0c8xkNr71zstwOSujBSKyNK5TuSNv5rFyV2NwJKF1
0gUtEcxX6dwrgn3mIY5iWiD+u8Bao6ksYgAIa1ODMJgC5Wi+63/xeFZP5QtPOo155jXwE4H7RRcv
VHnKKVQWtcB3E6BI3oU/hPLpeujgGaAOvCVmAsYksB5T+lpapa0WPNQmK3vHxMmfNVDH3JJXM2oG
rEE8aP5wQsqAE4EK3xcyAyp45e6TbvLL/Gq89j8xW83LNxk1jjP71NmHHv06gcIMr2Sl8xYpvwEF
3WCDbhr0vQrG8DT1oeok5/q+Mo/lZtGUDwxNlYEZCG+9ZGghPlvs5AG1Pwvy2OboDcbwft0c+8rD
CTFBgAh6G/o1KzRSlXcyvuPn5ZPa06NyFG6FRzKCojjzVxGgGW4mz+hUwdM3VqmQ3AlCtYCRknh6
uZdzQNXXXYKZsyJEH/Lv9OLZh2ljkbraxUnTmikGbKsF/FewtV0227NoN6fhp/UmeI0rOaI7PdUH
+U2WnBzNwefrO81K17ZLphxm6oZ1bBNBwyBAGazg6GiVwdPabn/dDPeDUl5TiVIitzE+6Ijy/PS4
vAyV0x8NULALB+VlPInH8jRzThE5lBe332ZzKU/BcDtkqwzMMWlj7kUj1Mgz4adgxCnymNiximDt
PpqGE4FYZREcIvCigYwHnV36dd+OCoReM7iKdGfcNZhywIwYqlhoX0XvxV4I+oBXiWFevBuLVMod
G2IVLwaqImQWDoBOVATv5FS085inUc4MA/hLRFlQky+obpXO7OWpx45m6ykTXrvQtNte3Rsg/QDq
m9d1YF5O0GPRYc4SMdZ8ngau1tBFBSaE/PwmeQRF7GMC6HbjFvu8s9sDn+yDuToTo0dIsVGdoZmu
okwQi6aFvVGD/gJRjKvxBF1vZsjnrpzZYnasMQnBHFmeTg8wxk1nTYOCl/Vw6F0CUwMTz636NLjx
DmVOh6eZyM5iMB1uiFCyxUVPOaCRdMJSjFjc5MxoGIEmAy1V1W32I4ZEFJ67MxPPjTXK9eKh69Y6
RFwjYp7RUdpVEEn9nt5iKOvjX9RviS6eBD5HFeujaR9MVG/VaUGfs8wxxDShIB49iABR/osIBvJB
TAPDGEqQJNpsHiVLWrQQuyKnw5f8CQPR4POaP/QbLQDl1k/5xs24XICs4AxfE1GcADXMBdtwY1hV
UaYdyNx19E3HX2ZZI8/loYw+W6N0nMSBJ5T1qNhdtE410ICvspyIvhCGtgnS/2HeTwgliQLyokoZ
nVgxoOWyuIsh7MQe/5VuatFfV+UkdBnmUpGtytUuMTsvTmUbCdJOqTGd3bQ72WyeQZYCBfkfbS7Y
oNQa7d6ynAwaMH1tBuE02FYkHQUjfbj+vVjBXwORlQbZd7Bm01XONkIjYQpxlwuCb+a9LWazE6K0
Ex4FdCkX6SCNvPoAK/kEETBKu6DXEi8I+TJD6CE0YuKEQNdyMKuDbiScwRJWqEcbFrNm6BZiIpjy
4lBspkyeQYQxxMCaRgPeVqhsCoOTmDwgLSsa4pwbIGjEZBmc6/y8Z0Uhh4ICF5b0Nj6USp49mupt
m+/apD8Am53urn8wVkQk6Aj0L3B1Krhhzg0KatjMAobskAuRCIWa+Ixp09FJ7kUMk5SB9uO6QYZ3
ndmjqsRh2BqY0cECB+1o9PvGuBmTL9dNsFzrzAZ1NVeDnOZNEYn+0mrfQkMqbTl/M6ubsfuOfo3T
Vt7QpKfF6iBHmb2Nc7trDD+TU1ceo5+aVqt2Jn2fQbplZ127b4b1BFE/LxN+hCqUMuqbde4dHBdw
3Vu23KWYSgH7UZGc0jr56MZ8V40rT/2BdS7Q8BTRXSXkf7Tg7zSqaakCUklI/WPlHiHRaUVwb2Xf
dTHnBF2WR4FZG9Ou8Cfox1IZgFHNwiQtyDfkdLeKqW3xPhDPAPn3TVDXhFTpVgNF9VJsbcjK6JZ/
/QQwDZAbF9zZDA6RLE5VJdZQFJGr217PvKEf3esWWCFB31igrlrNAvBGxKvUB2nUwyISCvJZc+HY
KGGnZs/5Isz0dmuOugatvGsHVSZP+F27jx3A0UeItvQe4eUAwTkvkSC/nr6bNuY+H1CbDwQmQbkD
MyjJAavbYmcObu4uKtAu4nu0B8X6bnzI3PlFWYL0xEtAOd+OBmjGerPEKuQZ/bYC0kQTPzBn93b9
4zHfRdv1UQFiqZK57cj6hN3sZ4/FztgREDhwEmBVciQv80uH1x9jBD4I1/8+kzLlVdNcdZVFbIba
ewdlGuVeSRbOOeHtHfn3zXcDchksXRkpxFS/JsAV+5V32zIz2u0yqAsKskVr15NhQCKaXaDLF92Q
sVnABBzL5VaHeZtG3HCzoKWvgKUzsWkounjyK7KidLDJqHVyYwShbbyGwJdkNu9tx9tH6sLPq7Kt
BXIGhRZxtrlvJZ5ULAvcdXYcqAAiKJmu5KS90LpkJg4T3c74NjQ2iE9J8SO0UXPPMGudO+hG/1PR
SDzPz4xT4cTsrb+QESCTdZZBs9v413UXY+8gBoEIizchhjv/cJLQrXGcA94hpw3YB5Ic8xz9P5XU
+c8y/hihjrucR33W6thDvUgcWXGzHoNVPG3K//Kl/lihTnyEiKTqn0516l7FU3GonHCva057FPfR
Ca11lFMkrw7E7jjxAJaMbQRCH8qoKqY3AFijsqW4wLBeCP5Fv+2/qFJkmyHnRcwyAA58UuwTIdp+
8b7qBaQ5Zg1EY2tb8+zKKdeHGVelYuAMQJwOD27QmJ0fBb0xirQsgBGVQS8FBjvHgngV8KHHxGlu
Gr+vnOYpfOMXFlhRXjHxyBcJVyB6ePQp78x6kjOgNV97vwQKXga9tYkxf4Dv0IZFcnvifS7WPb01
SQtx9nqtWVE8mr5+klGolsCXbzjpt8+BCqfk0+Ay4iOaCNhdiyTvF2oA/ZSEYS8A/Vt+mX3Ri3ZD
AIQoSDe+F3uiC5j4vEL45+eicoMzk1TgmuWsxVwBlti7bn/T++t99Va75R4Z9EN10lIM9q63QOI+
6JYtee1p1ZzroYX1ZFGg6IHmCXi3MThDxRZVDSUyCmSiqEJCZ+zgJeuAw4sg1YFW46F+Wed3a46K
MmqWLauWtqYvKNPPwsj2MkS8GklxUejkPDRZ+J2zpVGxRgirSG8KLI2wy+e+cDtkNjTfneJUxuAZ
HqH1BmEOA8Cy5iMDGJhjn3WctkulrltgO9XcquAxsxaTtrMyfZszTsRhZRAEGU8KmVAsvlAkncw6
AzUpoNukSkU+H1DNGVq+1T730q88ohhGgCOCS8BQ4z9Q66F2NCrEWK5JgBPW0hOsCRp5Huc8kmyR
8ggQNGJBwKITdAkV4KDUERfxhCctqbLHTvGAKVGCgB9uSi8fuPUpxlNw+7qlgQnhnDQYpkdJzBKe
EzBAxKmXtbtCBj5UaV3O2hgvgTNj1Ilo+lGIpRjG9JMaCN/lV+1IhEerGxJliNzS8IzaRIAxHM4x
YXy3M8NUChbH/bLmIYZQJWm2mzC2G+n79bUx/PrMAhXIlAozRFKOZ24YI1AuYFEVvk7iGxDF/5sd
6hrKolEr4w44+kLofSO66RLFRl/BrhKFFxmZm0YGExAcLQ3YifOrNizlqtYIaWfxSw+q2+EBctCh
22A44Ivk9I/9S+RaP66vjhEydOCpfpskP2mToTdDnVjRivrR2JSWLabRd1EunhfUNa/b+cQh0162
NUQ58oIRlCxusLbsdXgdn+Yj4QYZGyDaa4fHeMK6Ys5WRR37ZcBYALrpMh7A+sE6giUHAUq3k3uS
N0Tc7jLXHnXax8hYhnXRRMTEyYNAqzNWe3w4ILA1p0PkbzweHx/vu1GnHzLoGUpXKCglUH7Wx5so
OWbAOP6bj2aYEuZLUcu8yP3GqgTJXQJ2XM2WD7jRwB8fnbSAcPLwihYy0583tqhHvRFPeLdZqNKi
e72XcNLv5IfwFAeabT6QLQUowEU1K/1Yg0VylRMA09+FoHCF/bCLg+sL5/0WyhHLtEkVEQITfi8n
D/HyHbwTfrwOdqhxMO7Mz7hZNOV+PeQXomISMDBfQO92uRkHFDGm1+urYV3ZuryxQvmeLIemNK54
zZU39XN1CPeDv0B5esWIV+L+C7jKmTHK9yZIsK6QRiUDCQmaCN8Kjaczwvs6lLe1i9aqaY3IPy54
9VTlXuiBULZWWzR5dVueKcrNlGGMooo4gCK2tgyBCuXYgs9RrzklO6YdFGzRN5BwedBvnaoaDHQa
UVINmx8dUVqSdDsTcOCqmePTMivdgZAtxI/wbARPM7V72VSjikUmEPSvZLKYoOjVfXiv78FVaq/e
TeTVb/oNWFzc5RiKzhJMPOwwe7F/fgG1qUIydVqUgzZimTuQG+Q7Ioynx/WuU4Vv148+80bdLJa6
vAW1zCG6jKOSY/S2sCJ7Kp7/Jws0K41QRupSLqmCYrjlh5l1KsLh5bqJzwbVxd35ZxU0JnkYdAH/
wyeTg/amORLYmXRTgkbeeBwLO32VDjj4+SEPRl6bkzE/bWB0+fe3ovloqsoEHRzR8ihvABpWoC9V
7uLH7J1PW8KaZDozRQVdOV7aPod7IA8nvH6g19tlQXwn/JWKkxkmkctry3qynVmlInBSQiS3jnCR
tm7+TOb8DF/6LFG2wH0mmPbr9iaKeRi62PNyZFa54cw2FZdNqc7B1YgVh6cFIEnC4R0dSPkQBKay
nXqhx+tPsjOVzfckvrnJ9/QurWbQyBJEw+iS587wEp3g9w7aXncWd8L4syx+7ehS0abp9FFKtBmz
EBOIpqPQa4RxN+WBbPji8tAOJ0W8EcGfqI435jQ5ufZTjfE07zpfVc1d037LhPBeVj6qqrLVOn2W
pQRktZwowQlIOhWQIvSCM2i44Ukm/8pQK47bu3xd7aEqORk+CTfXdoMKR+hRKgBCIsdJ6+dxui1E
XMMqxgMXwxeMybPy3JGyyL0ePpg5xp9PTreIdXXKjBUVNl+Qi9tZm3zZWF+rUOVdLOSdfGVx9ORq
n1VmCoQXKfYrgwPOpV0BjSVCiY8i/68iyJwMQziB7BbuAoL42c4dHoSGt1QqhwTfUpNINX5Crf2K
ov1gfagC5znIKktunZZur46WMCxdjhcThHMCpXDyAaggyKZnKEwWeyu3GxkKVkCR8Up3nLvMoCJV
M05/xccEakfqN6N6un5OeH+fikbKUBaNrGHzhERzwvauM7h9UBLC6SMCDDMRwcLk7wXqaEmKqYoH
BNvmV/TY7xXwCBqe9hDeKQ5BVPFw4cxHJ0ARKk4/hgYv4EfJhFdNU2BJfdXYaHzZg3gn6C+S/GGm
X2tUWE0UJoynIn2+vpXMjHtjmC4kN8XcrN0Inxu/fzINOOVd9qIE1bOEqRNu2Zq9rb+XaVEVrLiM
oqJBe4DkB2ACIvIiuW08mJ9169KRH6+vjoTDy6/4xxzlZeZqTWjPw5wajk7fn4oCGkjpU45nLgnl
ipW71w3yviNN6S9Gxl8gQzUwD+Ip9TNn8Lv98MSnMGBmPNtPR7vZ0CdLQTaTUKjUoBYesZXxTtwp
nNEPhnyHAeCTiUEzCAYoF9wmlVT8NUNNJLhWkCiSgaHqFgPwyQ5UHFB8lwKi+64F9W3l1wHYsgCb
64M0suWj9c6LL8zPuvk51C0YApbWVSoup7B8jbpvAEt5Vvld79cgj09yzqlVM9/729VTd+HSjiCh
FZEZoFLjAVAV2cqs/CqT0s3L1jNKzc2mdC+OtRdpitN1I7Qbuv2Efy+j0QPCVMQV3S+jA0CbA/U0
pwC1X6bj6CfqThbfmlJ35E6F4G8jcK7x6ztliBToypTD5j+oxnisfDGP9hZmvtwuEw49fnIt9Gic
TFzIIStL+bNhaBrBLTepmzDWePjOkeIvkA9Qoq+NAVb4eVeUnc9xN/L7Lxz890kwRMrBqzyPlBCs
MSCfQpA+mnsiVBTvMj/lHQLyl65ZIpFtsyYxr9tPemuko5Kfv483RBzLuEWtJxjAfKG7M0ae56B8
lG39Te//hngz8z7fbivl730LuFeq9ZI/fgH1lWUTFY3Yx2P4rv1lPhGaluXIvZh435K6aydVMBVB
htEG9P6EUFwS7Rh8150r+hXQK7lTPCV3/6ZouF0q+VWb3Tb6IW9rlbxV9X7fG8NLNoXHPjber58f
smPXPiqV83dNFZnRVCh+2j6PCyS/ZR6umPwF2gIotaDiZoJ8DyK+5wuB25k9RDYkf5Wrr90EddTi
rqyLQFxRUM45GR9r3gRjxxDdFg3NIp3ac2uruFRKOGogFPxCZMV7aDK0zyBpgopN47bfYqJmg1Iv
dDb89Cvvm7E2E2MAUCeD9Ozl9FeELkeU4L7yWxMUZdlD0z1f/1pMBzCAjwDhlShdzidMxdjOqpCY
foX5vNtslzzURwGyUUZg/eqd+BAH5YmLKmCFmK1R6iiGbd9N6gSjSqYFYSc6pfKt7E7VfIi1dzkE
5DPyOoELBmHFm61Z6uC0ehPrVZ2S3vOE0aHOqX4K3uhYQeUvb9r++s5+dg6pYwqVQcjUyYS7DBD4
84MDFkMMEYaV6Yd47OyrX6TdPce24GkYgu6BTvVCv/vS3MRHQo+uPsoPEifHYJwe/AJLxny1BEg5
rQGoTKC+mxq0TyU1tkew3wlc7uD/sso/NqhPuU5mEjc1bKgPo2vddN7s6hi3Vp3GaSXHujWxvycy
DKZ+RH77Alp9bjhlnCZT/JzSQEIPZ6E8NGpQLKjFAj8hKB4HTIUMfv4o7/4GOzn5ZNQnPbNENnwT
Qmu5hrhdCEv9l34ADWN5YwbJbsEp6u3R64+WYzxE9+DgjHfqkXddskpkGO3DSwZHCsRZNLxcyMVG
j3XgCzA0UGAkpXzvn2ZM2w3u4pZedp89j48ounPSHVYRB2Y1TBWhYow+ELW9ej4aySgAV0DY2sDX
3Jz01M4yO/yRA8QK1pXPVtfqFf70JjwrP5qP9mXa8dh6GI97MtcIYRyggsQLbsNInQdTiQGW6fLF
XmWompdJkPGwx6ynG1JyImAIgjFLoaHabbdYUabn/8E3jPsTod5UgmG/45PKsKpxGJ0SMT0FmBO6
JtTGtmaH+Q/l83vW+/JH/P3/SLu2JbdtZftFrOId5CtJiZJmRnO1x+MX1tiOQQK838mvP4uTfWIJ
Ygl7spOHpCoptwA2Go3u1Wsx6DPXm+62+lU/yj/k2g6emhOcFy2SaiIqzKlAhk/w0bLx3E7S0lqr
VmNRC2TMckBQKw6REC2C8mQHwJhxX7zPPw0IT8Zb9iNlPg9BkwvqBVL4w67auBJe0ZVgh1alaprE
AjLAEDWFMuiHdBzsStuK3lX8p1I9XY/nK1kHSKJAsO/CPzBhJ4TzxGqLtKAIdHVTTOB9bZ4geHhg
dn7Uy2FvY+78ur21z2XihgCyz1LxL2KSOPRpWvRA2gz6W6T2PkrFXj5+u25k7W3tgkjYstAKWuiN
hCuR8UzTqIPDTaABb+wWYProm9v8kPvSQsXKDp7ZEp6YTFcY683BAc189DgH3VPreAsxwAhgVLrL
H/P3+lj7SpC8Xl/kimec2RW+nJs3hhkRfLkUzBs11wbchQDr/k9GRBYCmia9ERvYyLaH8qlOvUQm
PbK6fYt+8jJNB35X4QU4jYlbssUhlBr0mGY3Y2pe6fYNawI3Vgcvz5Voc31RKw+VD4Ws/ze5JFQn
952GasgMEkv4fGE1bZA5UJX3W1OvXloD6gcJidXddYtr+eiZSSEotmocjWOO+NFsUmuDrlP5sHRk
Ft78PPGzdrPQW8sLP2uN0TO7QnS0BzXGpYPvp4z2c26Rn1QbHvrOvXFiOI3hPhWW6oNh5WeTdEc4
0xHKy3ivTabvqriMlf6e4ce2YIYHO/xz3cXfXd4coWl01LVUEhqkmyTEBi2bHDrpuAyZ680/hw29
KbcgAM+8AoPahed4DRq4oBWVplorGfQCndHwEAKdMu7hc4foTTdux2m5hT9erkBtH/SHhdsm3cml
1leWCW5Y0L0hqNsWKJwFX8iHsea6+QGonL7qjaeiNxYs8WLckK/2a3NPvnIpt+FKXw45nrMcMh34
1IsbzBpZm7LlWo737W3xBLkvL7uDmGgCdWHDj171V+PtutNfHrMzix9FyZNjxmuFJea4rHN6Rmqz
cbU7d34ibiw7XMuGneev54aEEFKCMn6KBhhaHkBzsGhCK3iFkDDflH53I6spytYlhI+2ZbXOLZjr
4izMB2fyRl4uYYMHNB7er2/iZZTH2jBkrELGHmgX0VkIOFlKlKQRgCEmqIMPHhzVn47x5yaEGFHk
7mQNNgXCVnGnH0qTq/6gWLVkiP/y4j+3Ihxum+To+NsIuok9tN+UtuTQ5rSKb4VmSEvrMlvC663X
C42Zyxda2I7YfilCV777pD4vKiXpRr1x97I0QGZSyDi4Qeg4dAoo1ixAG5NHOuf+JHt8rxtZHt9o
Ntno3p7HKaebDbDi4Us1dllihlo76rN+HG1DpqWx7nV/DAkurhTllOYqchrSadyrkWTEEybdP+3a
aJjh+YUxade9SD3zrmYN+uOo0UTZQVXGnVHTx//JhNgmjrs46hI+4ucnoz+PUFPQ0/C6iZX3Di6N
P8sQW8RpnFJmU9ioPyZJyE0KeMeiMWpsmhzFXdmTcaWZc25Q+Dh6ApWKjmDfOB0DY+p8t4mDxkkA
WOcZLuuuek6ndgstCYa5Ytl6L/O1c+vC7VXX3ZA6fYTCoVM/xZXhFWQOTPe2s57yWpG4yEoiD2vg
5F9YVIDAFxP5qYf618i4gVf63wrwyAgphI7Aph6O0imOJVUXLpIza0IqX7Wd3iYxrGEaG8N9eOPF
nosJnSVRA+MOCmop5nOq59yXlSPWP+rJQoUUhLWqoQxJivryfoHNaLv6ZgLPHTt0kttyJYacrlHM
6OuGjjPw687WMXr1PgaTPTBks/kS1aVMXWTlojwzJYSrPgNXWeqg6oDbWf3qjrHx3ncVOD3xZkuf
aDqmMoa2y5rZmbuYwtFAezfLHJeZW9LbrwlRAGjPMBOj+1Xl7CzG902iHfNCPSrK/noYWImYZ2sV
joU21RXA5qj9mo7y22iafTZSSSlgLXEEahmT9hi8wwNarAWQrFFLWsE9u3obRwcb0KoFQGyj+prd
QEF1KUOUGOmS3W1rR97SkHuA/2ERZV9c6iSRSxqr7MECSbZJMyn7yKWYSE6mgBV2EqIr4gR6xMvN
9f1cKVkBnAQZ5UV4Hh0RER9YNVyduIq+TrMxHV8HAZcL0ByDLt5+maiSHsDFNcSzf2pPcB10hsH6
NWBzobAERZMtPVib4lbz2S7d/BekmjJzgr9khFWz3cHcwjA2Y5Y92uc3ow9Q50LAL/GcNec8XZuQ
4Q32CGoloLS2+lQzX6HxCyl1SYlsCVDX9k9wknGkqqJGsLFADJqw3Q3bGFM4sjHoldHXc78Qcru4
TqYq6uAXbJ9CGvlXHkBCeDaCsgchY78DGYan6p7RbkH11b3Uoax4INtLIdHr8rEsNQ3rpIoaGNFr
gaa+xPVX3jNnri9cQ9xM4PsDTAx+fWttG5Dj+NbRAFunucuBo36SHfC1ew+VWlQCwAUARJGwppHX
dc4cXD49K0Ag+Aa1hoDy9Pus9F4S07e0lTjL2s1walBYoYmiToIJHaww1Tpo9+IVnAKv6OUmglnL
5YoCa7feqUHhem2nougnJ3K24Dj3pk2qHd2bRZCmgsbenO5SCyHl16/r3/Gjc3F5JP5/W10RUkH6
qjL7GK4KELBn8extqjvP5BRj2SYmJsM4/da0dxYCqIp5ww6yzG57YzVPGmkPtC99yx28Lhnv+4zt
xh6iuCnxU5761HSftXR8qyOZ6607959fLNzYBkRJHJ0pcG40aD1UTG7navxyfVtWczrwWKE/gOTC
QFPi/DpxiFkpU/MR2cdgfFkIz4xwui0f5RKHK3AkRIsTW0K0YHlZcd3CdycWZNsZzeooRJyawjyq
u+JQJUad+XxqXL53Gc8PUTeA8bvM+iysZr27t0p1OlaqkTy1RoSppA6iA/ccM22/oaylPOSZnWYe
6moOdPL6nJUAig0V81P4NkZhbWgPapEbeYoGzgiPTWm1HQcWvTq62X67vq2rHn6yUuEM2/bMXPax
Uo4EMk5QEo790WGS4LS+oxbYzyD+hbxcbO/EBQWlfVXgXlbDMQZSfxg3I0JwzwHEzbOgjepDVGtf
IYvoDVoNMjD0ia33eSB+3f81pQd1VnfW+N3Nx2PTFw/KlNZe1W5tIGVs6u7AbPWOOtUTAj042HVV
EnnWve/k9y9H4CSZKa1WdapmNrfjlPuzYmwcG2To0Utn3DTRQQNzR8FnwJG+V4bE9OrhOrEs+D2K
cpkZ56gyZmOGwltbFlkPqqGMh9c9Ya3Up4ET7J9PJDi9nZFZjafJ2M5Nv4FK85EpCjhMKRJGu3gZ
lfi5cdOdU71xfjeX+VuU1vcmGhTZLHEW2YoFn8xtNuZ2gh/SpK9lWm6myt5cX+sK4g4HHAkiEFUE
HSyxdKuRPs8ZGmdI27jtde+m3/ndb/cXNMZeDK/7KAcCc/VQgp03xmwwBciSI+6/QANi+3lci6OB
IQ15MnYf2BphvTpX0sw0dGObVno4xfVel6XFl7gdkNi5BPA/E8wbKgCW5+47qugYs6xcNBSLY3RX
38amXzwtvQSAklTQwHnxe/t1irzmPgf7TfT+2U/6YX/hd8BLC7AhYYljYZuFHRdg9W/m176ddnTK
JJXCC68RTAjJgZYRra2dlmzjVA0Zpwgtshnyi/wDjSYIlqPeD9e4lDHL6p5qRQwRw0Z7mUa6Uazc
Ry3KT8t0d91BL8LyYgniKovE74qoV2poLdSKweXWKpAtjNTbJosOLJOpMq4uCKkbOtRgoLloeOpm
zUgxwC1wQfmkhPKbvVfNOMi6z4Jv8CLTgVVwdKSKeIgK/qeM2cR4xONQLVLiMT0O+xpiYtc3bcUD
To2InQNmcQ2aViwOCTH3tQbYQhT/um5i8dOz3Ox8HR/XxMk1MFq9DeXwNA6NIt5WnP8GQoX5QOc1
nt2ZxGsjLuHgX1sURgRQ48HFCUJrIfwnE+8NXsCiMnRHPY78VDODzy/q1IQQ+NXE0DvMjcbh2I5h
AUh1DVZOWtzOfRJk2tO/MOYC7Y1SNEb7xfXg3tfzxGnj0CHVb27xh44hBKUt+ZKXgIAN1o/r9i4r
AvhkIG4Cgx6oh9DcF57MY+xWEPSJ4nAhrkWJzIsA2MFQQLXPDzRQXq6bWzm4sGaCnQO8FZcMGrwu
7DTXrTikczHcU97h9pyq7HYqtE5WtlpzjWWKCOAcB+OyYq1jdlNUAkolDpe3s3GTTGCK/ltZwLkH
Sr8M0r9kT741/z81udQnTvwfwa9QJ7VOQr2ff9W8uYuq9jbSzHviQKxB0YrPbye6WAbgmC6Icy9Q
Qcq4lHGbVNmmmhLoUxpWxZdBc7589qPhBQuHtGwo4+Ifgos4iTOnzHV5mNMqmGgYA9DVjBLHv/SM
xQhatzr8XgP36vnWlSTB16IKD9Ox3riq6TNXu+G2LAiumoHQJlIbgKku5SDb1KAg/IRG8uR6xCFe
Mz30era9vmMXZRtQd6p/rIgdEnQumdkmFg9bq3vsteimSTFWxPRxH4EUkPaFCopc5YU3moy279Lp
teWywmUCPk+ASYWbJJu7MUJrk4e2Be2jxHzXalNyWV1iC7G6Exvi6iyKm7JJHR6y28lHuairfP6u
bprQfKu+Fem2eol39g37LmvUXV7H53YFF2Fwdmg0J2kY66z9aTuReTRBBrSv62wKYozmBte/4mVp
GAsFkNB2bHRZkWIKBquUulZc9biWwwk41QRCcslhYYID9P4lC5AK7mX+ubbGU5NCBBmGTgcqvovD
yIEaikaP5lxDC5L6eScLVmuu4iCnhgoEzpz5gc47CVZMja10AMw5TNDv3Ftuq+JZrdSSo7CyIGiv
gmJW012AxkQkEoPqfTeXCIl2kuPFEtakDDrlS6KZ/vWvtXKyF8QpbhWIcSHaCzl0k9pOrTgliuc5
tF2A1ujDYWgAc1Gj8LqllSWdWRJS6bnkwNmnI6K8WTw6bedZ9qPCtEcy7q8bWvlCZ4aEwwwS4toh
sZWEVfdOjNabVZlo9mWHDN/lZNc+XkYnTtBDHYPP5YC1xGWxhbprHfQqpm9Jmm+T1nzhRHvE+Xif
dVSTahmCS7KT4gFrmtwwaNwmYVmhH9B3mPvlu9rsvZnJ5O9kpoSDFePuKTHbmYTRVB542f1kthYO
0WD46kgknYHFAc7T4PNNFS7MFkTbRjJjWVRNdrwmwZDwwQOf4FuSLa+jDvPMI5c88CT+ry/OdPIl
NSVSk7pvknAyem+ISk8ZR9+QKQDJlrb8ihMrfWrEbkzhkmbeQn5qHH4WrbpXyhGSibpxBBj9p6Gj
HXL9IFzmVecbunzcE6tDrdK0c3G2OzL6RDM7lJOIP9rZ09DljkcqlMOuW5QcPV2IJhGEhYuh6LGb
RM3Bzg+JBfDxX7chW5UQR9pxNMvMxl42Dajms6ymQVpmd2k16BtLK34h4ZOsSnYIhIAyxhNtWx0W
uZ5lfgFua482zl8sSqkHjRBJaU5izVj6yidfTU3ngTe5loRD9WMgyU3cjCgCT/fluLu+kasfC/yC
qOEsMw9iglpHOS/xtMGyijEHOV76o2DD23Ubq8fLQQKMvxAxxddEibGVkmgFBAKt8tCO4GmkbuWV
Cv923c6qU5zYEeLUmGbZYLM5CQlvQiSSyc4ZtRpSuaPtNZZ7nKkjgyOvfqcTk0K4AvatjC09UbZ1
GbUgEgIPeNy81Qp9ajRU56+vb3Gxi9iI7vOS4wMTKg5N6KoCKbmJsTDrSurbrfOza6xjNy8ABpZ9
i7Mi9gcSeUWqS7xk9QtidE0nmNaAYeFI19TOzRKV09B0+WMPhHyUbNJKhs9c9cUTK8KhnjDOT3KW
slDhBvepgh4HKZ6u76HMhnCM4wy9qmaADYqr0oCgfasmwXUTlx3hJTH4Zx2Atp4f3mikkdaZIwv1
73bpg/4+yIPk+8CDsgFpwLBdKMGyZ/IOZHkdfrrkC+MwiQIIRjQAjhA8kg6FrigAZG2nuPyizt03
wiPJHq45PcShDQPaG9CcuZiRji30SdIOAd5U/RJ69iaDvlxee7bV7q/v5drnOjUlHGlTxXqQnSZh
2in3kGN4AKunZPJ0dTUfMj0Y4IPgmOARdgPGFnNCBGSTFaAD8q3KlQd3SG5Kx/ryL1aDSpFDdNTc
XBEvUwyoabRDhWhhbkCahVb2p0t6+PjQYtUwjYjvI86Q9XXqAPLjsJCU2YNrZJuyVcN/sYYTE8sX
O7mZ5sgerMqNeciz+KWYgEMbrK//mwkhUUL/TWOQ9GOhU5s/EWa+TAX9F/fr6UYtTnGyCsNIojmP
OxaOxgAqRLd6chNjV83jr75sZVXQj4eaGLhPrQnhM8Vt3hR2xNCCaVvQCrjc+tXUnYIBKq3YdWhs
1L4FQYfM07TBeANNLxBNpHc3bGx+sdQhG7DWue96ATf1ncmOvlRRMW/1WqsOtdXEd5aRqxs9qdVj
BKguC9pKaX0r6ccHNFzRmLEre9jnmCq4maBHBeGhkT+BcOy2G8boezEXdJtNXflqphzse4pjbygp
2GFOBuPd6Nraz3IoS24wDk58p8tBCGgb8b+53U43SYz+Tj1lhTqzsAac3Xcig94SbtZehxdH5E3M
7Q+5A8VTbxo67RHEFprkkrsEzi6hExzvEOvC3AWewudOQasJvFApYWH7H7mBFlsFWTd9i7Zy6w83
VCZeuazpwjEWiTUVIQHtUSH2gCXAjRleOGGXIZ1ktVfkD/YczirZTPzWUT6NrP9Y4T/2xLSyGok1
09LGCrPmd9r+ggT36/Wzu/ziixVhhkRdCp64fQRXT1pWsKJTGCrHdPc36gpstNLG5vLHiGZQusUF
BNlpNJmEEKEMgI2C3wEnSqXBNDW3eJ92vhPbh4Kpk2drg+QZtZYBmUuZH71d3Hpi6KZ6Vk0KtMBC
rRrDttWeadY/jp0MzLzqg6d2hFOQ900/OirsLNRxCnjNSeNHEF1ZqCL7v5J76ajR2vV3alB0QU1b
GMVcFloaKhfYQpCK5QBxavnOxAgQfYgbr/lV+9NO+XXdVT7KShcf8c+eOkKeNDV2bESOtax10YCu
/ApBRdnUG+iJeM4P651t8jva+E65kaEr1/IKtEAxaY2XIC5jwX+mvOrNDuEunC33ZRrUwouILVnf
qg3UBlHMRtqsiRWaksZpCjVhHjozhFrdv3TZPbnqkycGhOSoqyYdD18YGNsqIM4jGN59xiSrWAtR
kAr9ZxVCPtmbc5w2A06aMfMQnKr3fW3epmy+yQdza6rZzk707XXHWFsXMgyUlZZmw8WbNCl6aLGx
EimGMnh22+wM91tlGN51K2uf59TK8t9PUgDNKRU2lwUPaTzdp2P0SEr6LxIZqFrivgYfmwFp5nMT
I+t61iVYCP6fY9Qkr7lphddXsRYIT00I8aJMBm3WVZjosvhB1ycf1bONa90pfGfzx39hC7IEABCA
oAXo6/PlaCY0jaAZhtZMN35TOW29KrP7oDSMncWH+7wCQep1i5ekCLiwFqVaxHoC0omLOJ/XbTkz
XJB/K5zPe/tg+uRGuylqv9xqN+6G3wI9k4G63cDAasmDuvKyMpChfD8OqxirTn+IkDAmCZhdCAZd
whoTXHnkVY03jBirxi97oHFAQrf2QPIPhMs8eM2B7MtH+VDG2sE4/RHCBygAgTF4WXN07ONNxMFi
reiYujL313f9Eq8l7LrgVCzBBHu/5PiMDTQYXCW08ODzqlE3vIrWIAe1qm+sh5Zb2j9oQMYHyVBt
sm4A2wEEFxS1l3j5WhA6XbhwSblm68aEYeGDc+ziRzP7kaB35UC8EF26vpHc9WtdulOvE+EeBtrO
EFTD+hcmvJR5/TPwTAfraIFX03xtv4MDEKox0qt4LXc6WaUIAYFMFMTTF7PjTyiS5reF7ZVvy7AP
wUgsuEdSry/D5XZs/fR7+tcsa04u98UVH//AO5xExATRXCV5BftJcUAyjhp//F7ydJ9yyMibbIJM
Kd/npe5PuNH0jN47QyWp/6+6OMbugYHC37rY86KACuZ2jnhW6r+ylKPP/Jw6koXKbAj3ZjsobeeO
i40W/NtQW0L7psEhvn6K1u4XpPaAxqFed6kzwUszrUnf8FBLlEdoEHF0Zti/qF2c2hDusHGgE8i0
GPDKcc58MFlsOtsptzo06v2mbKnkGK7liqfmlo09cRCXjSrlA5ZkKOaxNUPeOb5duYeukTRklkB2
4YlgoUaDFSKbF5xODmbD1TJ3cADp4E+K5cdV62UUnPDq6Kntp7nSl3j3x5wlJKL5bNR4/gOlAbXB
dzXrNri4c0+JbM0HC5okuq5634kx4ZXZgccKLGMEsSxqdsifEkPZ6Eb1r6yAHxRDigs0Urgq2jqN
JqDi0DTuq33WFh4mNH213f0LHyd/rAgXRT5kDPOJ2LjR6m4ph5BXpj5fN7Ea+snCEgTCIKhZCT6X
6X2pu1XHQzcn7lsDcJQ/OXW81Xs7uen7ur6NhumvqdcaieH17/THsHDj91TttYnA2WPyYyp0xLvS
Gyxt+y+W51hQrCUAWl2If7j5VAA9AeyOomRHV6sf0wRUx81NNTaTX5PuJtd0yfW2ujC8mlVCcLYu
ZRAgsWll6L6EOHv+3LpvnUHuaTLLxqlX37LACi2YfAOfT6ysgjqDO10HQI1+ZwNH1t4PXZDcmUG/
qV7ot7LwZbXv1cTFsQneDGBguqQ+1hOUWNo+T8PWfDK+LZC8eZd8yW+W2REnZE+WLy9FXDqog/tq
IUjErQVhK+GkTWPpuAUBtMZNHSSFM/qByqA/mBghaDX7d6Elr6kJpurrfnMZIc+tCidPsbXM0tLF
akTuEhCzec3MvyU6OTZ4eHo0nT5fOzq3KORgkwoiATXLAJSbmyMZ4zuTKp++Ms9MiIgKBy1+M645
FpU1744z3ODGkZi4dP5zE0L0HZlej5WGVXCbHWy78tKRb0wyS86YxCk+aHBObsp6oDapoegZ5p3r
udGPapg9Xn2xxgal1aeq/fRgAwKjBgA5KhpIOBBJzm9mFIyB7ndB+W+PrceU0s9iSaBaQXSdmxDi
oa1EQ9q3ahpa91QPrW1yqHfuU3SrPbYbw4YyXb6Zdr104H75Y89TAZg1MKMAqAzkpsQSqTo1E0Bz
Ecz+RwlPe80eh5BvstAM9G+QlEBtZSt77626yR+rYqFUa4wqUUbspzkAojdkCkaaNbIxXODyrx/k
1X2FuDxEGnXUiIi4QEJNTEmVFDAiC0RCbQCOum3sQMhQ64N2Y/0ugtJPQyYraK7tK9T40E0GZBpP
esFj9LRwI9oiVNYQaIdWpc9G4AJ1b6ilK7x81wAqd2JK8BxlMFnE8zYNu8qKj6Rp40NfZ9WtZZfp
bTlEyTFRYisANOZlTnttl9UT3VFjzl5sJ7Ze084qmU9bChhoPpCXmXMnqMkM3uqiiO/HnkSS9FO2
N0JIjwujsSGlkYZqau4iLbunBQHGqnxOZlkhcs3RAIlwwfWEjh0R68pGno+Kk+AzsB7iOby1d2ah
g4mmlw1hXT5HFrwisTCWZBPjAh2fqIqus6mIQ61wvxKz8WtLSqCycuOfGxG+NJvzFFS6toIZeW07
JsEw7hbgONjEHkq61cl/QXe3ui7QSKEkiIbDhbBk1af95JYl5ib0XwNFScT4Ijmgl89iLOrEgvBc
jChTOVMRgRbS1aVM3b/Su0VWHpKOD7rE9VbPyokx4zyQD6XN7UzHcqaRHMC0BJ4xNUg6JBct0orS
G6MmdKfPiyLi/jhd47LLJ/fVSHjVOgXPQuc7fTJ98C4/tzvj7m9icPNm2kmLHctCxLiOqigILDF4
C+Yg4YzRSu9zpUyzj7g+B41vgNt114NlVQ3yR+VNpja3ljBBSHUhy/zA6wgbS1FrRtcIIw2J0+07
swm4Gft6p4KqAsnhNOwkXrMkEpfr+2NP2FGQSEWVUyOsD4eFz1rzWGDuhy3kdw/SvVzzUIAKMKzh
LjQcYuOyzIoyA84PgIxw3C7z+fUPQE89c5tt3UDmoWsH7tSYcBzorEepvixMYznuqF3WyJ7jK8VW
vIhO1iN8q5lFEwYeOFAfFd796DXfTNYMBiO3sTyq2j6t0neX1qhB0exgxfOGxbXlK3H1WjnwH/DG
0KLYsDIJNCX7UsbJFiwJrxpY/Hq5HPHq5kM7F69ssrxTBUfmrVEQTcuy0H0uX2K/8O03MNne1h6K
oagDX3er1c0/MSak/VZnNerUjTQ0tIj45gQQEa1erttYzUhwJv9ZkZDpuxgNB6NEmqDO74FiejPu
euJRFD69BOjm0ECeZ0W7nh5kWNXV++OPZaQM52GoVJzW6jmCwlLuz38tnLYoOZcoeeZPxZZixtO/
vta16xeJ5UdfFxBI8fq1qjHiA3rwIbA5QVcXpkdAO51FmmxpaykF3viGhZImOO5F7UE+Vq7OOmAT
KSn9obULL+8tECco276tuXd9VcZa8DmxJirjaLXSKToDYjums2lBwCO3d/ak2Bt17PMn1HjpjgPB
AaLyngdTAU2PCvOteEIWJJyd5DdNIKXNCRseRqM3MbKXZ/PtXBr9Rp+m9rnRiRYip9O80Zpq3+zb
/IHTedgAqTUdIzzhvNqsBp/2ecmCfozyV7cyJ0/pjRIQh26WFI1XXlvQB0HhDMNq0DyyhFORa+bs
ZuWAYZOWHtq4CbKB3fMx/tUQ/pCN9W2K0SXJHq98UMy2YqGmZSHwiizhKrJSOwKbRpiW7Mjj2edV
5PMhD8b0823EBeGAuT8QZhPtQhphNJ1JmXttGQ29G+0ED0nZ/b+2GG2R54YELVjPRdBgrsZlajqY
na1pBT4zVa39oWheYiP+iUkG6/NbZy0DVktPFAmAiFJT5k7PIcO8oEk1r6/MFyNT93l8p3WG5BZe
C5enlpb/fpLWgOZk4BoUEEIN43dGvU2pHVw/apfShjjOpyaEdxSvysnsU0BjO8urSvDj8F0V2g9G
vQixoTW+UI1Xe6P2DJ8H6GePKGI3kg1djdinP0LIu8t46gpQYCRhz7f5fuGmKm/q8sBel76R9qV5
gPTB4Dkbydpl2ytcfVENwkzNQVD7uzsLlVN+JH4/BNG95mMkZlcGfSJJkFembs83XDjsrpbkOtMB
CVXtrvUJqXuv7+wvUNjezYn+DSNbd5mqbRS7h/SfthtdNnh6LOtIrpyYs88u3JHNWDWpPrtIUcyf
vQOmg5h5ltV71H6/vsnX9xhD7ucubPed3gPsl4SQWPVzDl6iSlpjkdkQi2J48HaYvElCZYeic7PL
Xxrwk6Im3Qd659O3IsjD4vV/W5d+vi5qpEOVlfiMfZnfsar92nLz8bqJ1WMBXgATA+GGYV/A6wqj
HDK7IZgSwXPU9qtwbKAdseg4LJBGz9oP4DB6KGUhYe2pcWJWLB7lMXR3IwMhQQ2ju+br+JI9xoG+
L277g7pdqmQq1BmVQHYc13IZvG7wuEcFEEhGIWvWOVQVsKlxyGbtyLRjzB7HyZAcv3UjwANhlGMh
3xNdhaLjUnYwMpIvs71pF4SO/fnxc1zkIKj4fyOCb7Qua9LKVf7+bm2yKRrP2tFN7/Fb9A7Aq0aD
/0IadzlJ4osNzTIbkgprygNOAyYhh8BqWaabrGiNBwggPal03jkKtFOL4daN+wwkusQKGrcdJEnM
6s6CQsXE9LENfxWCaZaacwc8ZhJmpPDs5CtRXjsmu3pXXBMSeLhXMcSNapCY7za949IiMyD4XrFj
zb+n6uyXXRKQGnwtMib9D8CCsKNn1oRQrRZAPQ8J4KYo1X3NtwsZXgc0rXPzXxDLr68MnR/UEmzw
myzbe3LVz2nZTQbAamH12wndYESiiRD2VTM887vxs7/VFimpjfVd/1X/thqP3LVZwMPpvguUMIXu
sKyw91HAuFz8nx8k3MkWWCodEPGyj+Dj7lqoLY976m6UTfzq3Dt4HlZK0IfJVkYHvroTKAUAFoaZ
3gv4HABzdlqZLaCqLtgNEstLyrc+wSWI65IpT5IYu3IRnuXegtvWjjWbdYqBGrRnhxunYhhnxFVS
/GbTmIdRWwMs7tT1Nh9ry1sg0H5dqtXNXBejH7tZh7GLnGwG/TYmFnRSev7pFzNoEYgFKn2ACcFc
LvigTouy1BSATFs3es0jDCNquQSFcXly8fSAEQPcCui9iH1OKwWXdBHhERkb5hcjqW76SvsOnnTJ
W/XyloaZpb5jIWdeEJnnHq60YLpxFDAj1G41eqzqOq+PTVkxSWZF2K9p5i1ef4iCdobBxoEBgPl8
3WUuPQbrAJMJJmAAJNQd4QrhIKxSU9tEegH5nV7dKs1fRVTuVRmIZHUlJ3aEWyQC/13FGpqGs+F+
yVU19sCkHF5fy8oQOBaDujMQ/DYK+GLjbW6thqcOtota1lblzaG1TSh9W+qhqfBwSg3rZwkOnI2S
TU99L5tdWvW8E+tCjEnrhVukRIfdmd90dwo6owmNvt1eX+TqRp5YERwvNhPVjfQER0ghdDu2SEIH
t5IVLVbXguc0+vbA9QNheO7edQe9n2hE08We6SMrcoTu1vJHmu+ur0ZmZ1ntyUXRqDrV1cUtdLaz
K7LpDcsvms8X6uAXJ6tZfsWJlTgHENJoOAYU+hTFlS9z8vkCxLkF4dtDSNZoBoehMWqAINLYdNEY
WvkPvKwlcWd9w0DvhhCH2U+xutxrJMrcChdZxiwdgKhs9udaOQyjW0g+zcqduazJWWBfYMu5kAVb
/shJaSoWcmLO92atQ0yvrIiyV/Rp3ijVtIzJJJbmN12MhrqaO3eVWhlBBiGHDYlARzr2cbNTUjt+
5hqY6IDsR5Wty2T0Eqsx7M8PFVN8MOBYHQF3cTjE2oZmatBqzs1o2gdLqyW3y0oWtQRJsKgBRW4h
LxSOn94wtbcR+8MWJEmH3smOJtUwppHXqg+hRf5sthjt16ypws3Lk+m5jKkDflbpgNTaok9/iHA1
tF2S6rmOH0JJ8tOelc1oON+SuPHdZJIJ3a/FnFNbwvvanJ3SSokBp5so5gziNvNww+re9ViwuiIM
sOqYmEQPXpx+z5qBKBUIZkM9K/yRvecpCRyq7trIlVhaO0QfTQ0A2dGEFcuF4DxCj0KFJaq/cFYe
oNDutdrnhzPhKkvr5D9WhJjgtKZCIwNWrM6egzoq0bDMZNw+y2c+T2zPjQj+mBlgkgCyjIVzl/vD
nAELf2/QbQF6q8yFkFQjI/ZZ/sBrBgW/G/qpIHzZO+3/SLuyHjlhZvuLkDA7r6w9PWsmk2QmLygr
mMWA2fn19xDd+023m9tW8j1EijRSF7aryuVazqnvmxqPIz6EzHpdsq9j3kvOaWd4G6vbjA3tx4DS
Er2dgQL6WrcYoR2j5qbrIzxyS0wBVncujxwk8YzD0PnkU/v2B4VdEqzuaglawLdOQNXEI/D81qC1
Mi9kcBE3641v6N0PbjRwX+3362q/e4KYFQAMMFo6MHR5LqYCaD+G1JUKw2z9TUusQ5Ovz3XJ7sfU
eKL9EvbFKHnT767sXaQIfJWYAEDDlVXEFEkye1L8ZIpdQ5aN3bXnEylCaMlb1qEGg0FbqMyRl9VD
RgffLqwAWN7R9T2ULUg730OA9AJgaIYoUuhokp+No56AO7sdllWydbuuEHCy4KSDUl4gnNaFOqgF
oi4w+KJGZYAHsQuur2V/24BlhR5bdKuLUzZoUjfaAq3/cY9mCq/Pxx+LvZo+S/uHyjR6STyxf6G5
eKVD/5CMEBGbZ60Ez101Qf1olXsuHWa/bugxTfPX2dSBjI3hBxX4NPNy1FNqeIutjZIV71rARu+H
armOiU5BURpbSXj2Z9R3wCfolfFaJuTG4MbRLMs3RQUWCurpkgzP7kGi8wZXOCYCL6BK53qaGmph
tnOzbm6noWNL5v/3lBJwhi5+Hy3t4JI9V8pmadsZ8O24NXsazMgemcnLYpbhdXXZWwfmGbegREcZ
R3zAIfPNq2xzkcRVX9iqIL6l0ubhy2wcYk20xZk4HhDTif0h9TDSrrAxlzr2Lzrjh6WcU89kTWBn
be4tXX+nuOUdfJtvq7I5h50+4nPhwo3TDpnSoQ1rm/aqPpNIr/w/nDtIHXMWkpD7NJIViPc08nS9
gk9OaDckbYPhn0VbfyYjFlsl7a1aAOSlxi03ICr2GNp7rx/lnuWfSBU7bjEPvgAiBwMktY6mumYA
Lk8yawHKSce2ApHcdWnbGsSLHEVG00GGGulH8bFMknWYCmtlMR/y6QY4cA+zuZZBBsZSb3SbLwU1
ntAW9GI7max7eXehJ6K3v5+8xzpwHOqUAdrcBjkpYqjcd1MWpSZiZiYF7tvNCpwuVLBD2tcNa1ts
q6mOQemwzlsrlNEtiyqekXZP1JheKBo/vZU4H8pJ9mDfC5hOxQvqO5eZZq7AEI6zm8F+XTr9vna/
paV2Vxnf/uFEdVQC4MbhzcW2hrHjzTh2sNKqW0OTKt9XNj86K2s8K+O/MKIYJkr62aKt5A7ZtZZ3
uWKDAzM5WZVaZzFwXD+tK4riJnq4e8ru5qIsfZrpjyvitOuL3fWuJ0KFSyPLGy1lC678qU3co+ss
WVQ1Zv1csEQW8u5UOeGB0JFiuQaYyNH4fK6vLs1BSWJhRq2PlEc7Wg+j10Xt3Z8iciDLGO8MPEIa
5kxA4+SiA1nMvSzWOq0mxXxl5RZVWI8Wb/2FNj/YYiRhrZvLAax1bryO2Rog9848MtD2oM+NEThN
hqf3sv52cZnH5lRNR4r+EInn2N36kw/crqQT821VVVFQu2CAwlx9XoyfELWGicv+GhbmfB+EXa+T
sSEt0HTjmt60juP3w6dOe9YBsHVdk3bUF5j8Dh4TSKdcIvbqepujSIhcV1UDrbHktPXM1Xq1cupb
dvGWaiVGP5VSlknYuVPPxAoxaz0ia+HoEMv1PvE0p3ePK+tJYMyE+UDURYt9pZFjAwhGvzWLPgAE
3T/cc2ffIDxxGkx597rOyxh4tJnXcIBJ6yYzbjEl+TpUIzAlMdIW9hraXq/v+U7UYqA5CEArcFVA
phesF6ReYCQxEEY3pRkvoBNNe1nhcsfvnokQ9tdcmkYZTIjoh+FYoj2q0O9XewnGxPEYCB+uL2jv
ljkTJ2zloK8JW/oFY9rjVN0bNZ9u+qFCP9aEzuRcJVFpMuUzx3Ch36ycB3lVywBsZJsq2OXG0tqk
KlZcjPUGiuiR+e36KmV7Kpik1bYAteLbnjKjfuROmj6htDB5QHH7tVbtGFZG00qiov9nZ7dWYcye
IvMpBGNKM5lJAg6dGH1wjs/KfPoGFCIPuGoBm23naGVoR82buQpJphb+wpXk798KONv/fIE4kuqm
lbkka1rHmAkEnE3qFd2X6xu741LPJAj2kNV8UQwHoB7FUoQq2r5m9XEi368L2Qm7ABAHoJWt2oz7
TNjITi2TsZiWOl4SpwoGxiNzyn+pY4URNTlF345/Q1fCBmYJPpJLAtehcB1nbEoWp13+qM1dHtRc
v1V453gOsJO7lPnqPH+18vSGsk7WRrOjqVtPxEaGgtj2ooBP6DACsAqaOppN7Gp9wBfgvoyJVzIg
Ek2WxPx37pAzcUKQR/PMXUYN4hL+jIsGbDI05LYeosk9Qif0UObR9bPcUZgzgcJZWhjAAfw7LkfS
BiMIytzuYSllU/PbjwhPBFBJ4vm6xT3kopbKcqZnBsGq2NhGeVEGDgcqn/Ko0B8wVIC8Uq9s/iFe
PhX6xx2cRBc0Vyd73oQSvYtKuwbswKp4izN/IN3gYwAk/PudRKMOYAEQbiEFsWnSibycoPFpqRDN
DD1gJEp+x9z20E/d23UxO+3USGmfyBFUBH00K0tGrGs52vYBPb/HLGC36EtsUUZ54/74yZF4zj2l
dNRtthjJBzz/BW+tcpYYiKCKuG3cxnPL+khy7c4dgMpir+D+IHjiBmUhW+mOmwHlEuDmdXTubAwg
5xvaN0mLuaOKxjO8sUPNaDBSb5oyj/BaYnZ7uQHIQpss+PNQlRE7oPLJthPNBkqGesQA1Xxn+NUx
PVLkBmgXaJ7qMV8Wn+95FheT1AYAMeDfLhJmqpn0hgaRZu74BNdVAGY13+HDQ24Auj+jsha2PVMH
xI+BChfZhgOFu2Gx2gq2DoHZAnRPtDfm6Gj9+zl0F8OHho52BgzfXPQiDfUwqGWH8AWjDB6bftDu
fswqiantBCg4IwOobSp6ysDbeq4ZWj0rRZqpKFagevZpzVkVJitfnq5bmkyKdi6ldAbMGLQbhmi1
PGRq/Xm0MknwvqMD6LaDEhAkaS+Bmseqy/KUGTTGWLHXaK1vKm+9qgMSZoO7GyS+fu/9aWkWkggw
ZRRixfQbZtBcaoxoz1zMoRtDp+zc42KmxZuTagZmU4vOvEsJdS2PKi0GVZMhQ3c1aGM83Uio7U1q
mUry4DvtnGCFdZFyxDWOgTHxlbqVM5An5A3Q9D31N5hqY/ZReXaC0Xc/jN/ojyqikayNa8cS4FSQ
g7Q394I8x/nJIn5IVhv8T3HDa+y7jShm1foG6So9uK5DMkmCs1aNZiXI0SB8WNbA7a1brjovaC3P
JQ5sx1eerUi4xuucLes4pchCw/iOScenwDStylPHacGQiCErX+yui+jI+dkbs5noLxVLRwDYoUNG
nSckMbqkxAhIFQ5p08XXd3B3ZSeSBCtE1R+wVYmFxiIzBQmmtk5gTq5GnxvW3Sh9yO7ZvI5qEv5h
OOOiiFbWaGurGLBPaNF86TPQo7Kapv+gFKDuQ0MMKpEGcFzO1a/PLJ5UW0LCqp4W+qsqvuqZxKz2
du1UhLBrdExSTEghSJgaoK4u/lA+dsq9QSWplV3rBW45uvGA43KJSLOuq9MnLUG8+rXMQtWM2gcM
ugcYay081T4oSWhFDQB/vEriOXdGNFy8CXBEGqjiLiFkhmnglDBIVg5lGbmPxXO9AlkTmNXhFLmO
Xz7wUPnV/97mJZkva3Tf0/9T6dv+nwR7btPmZBizOlbdp6X/MRSq11PJGe4FJWdLFNxUrwBms7DV
LdIrXyrX3ybnCt/y5imoXlCwiMtPruSFur8uHc4YlWq8eYSYi2hZPWnb+7G2llgvXC9bmmAtpeDJ
2B7hQYCVvYvZzPBk+3BtlwTM1lDPrsG7JlwLFv292ziVsC30REJu1LVhIHCMW717UN3PS42BR/LY
Tr+vy9lzGCYqWYBcQFyF4ue5HERb1C5TqGFZK2FPWEAyWYFlJ/y2wOLjgJQOLD0X4XcxjH0+DUjw
2a2WeDbLPrVFFbgLRnTZhEFkY/YR23H/+sJ2gwVogbah/LjogxR2EAmayqyttf0zB7SB1tafXB8M
00cWKoH1fF3a3jY6BoDVEJma6LgVXKJSl/qaUthTq3aflrQM3FT9+zIqkEHRfoYAGOVhUbUZn1Qn
s2kdA9rTY+R7jtrbyD/99TpQpLU34I+Ngu7P4+1E7UDOObM104Cyt1TAziwj26ESz7ezVWhBxMg7
6sEbWL9wLnoOhWutuo4B/fDWzOWhy/qP/7AKW0PlB6+9bZrvXKmLDP3etQOcMfQGpr6jquVt2ziG
5Mx3sgIYZ8WJmHgqXDasWHVTuug9Q8+mrUZpYR3a5llt2oBYWUDdR2c88kyGD7ttjuB4ADmKCvTG
5oumXWHzxnnsslkZoGc2OVpcxXyX3hwXxZasbV8O4ks0BmCF4g4aKeea0ugtaoUfS8CauuWt2zre
9WPafMvlYt6FaOfHxNd+UYsKECyGU4c4sWAZb/v0EWBIHrJ3fx+HoYj0BygbnUygVjgX1jEtXckK
88FwNWj89JCpvIiyvrsdzSw9XF/ZXq72VJqYKR3zJFfsdqxjzFx5XZIdmlG7mTXEexPIUjyQ9twl
lhJXRfPVytjNdem7h/e+VFNQf4WShdQaYMBdWt609EnJZ09JV4mD3T29EynC6aEkXueGhdNLeZZ4
zJ4fAZz9CHg6cMP2ekSRIP8HiWAR+YPBCXsTn3+4EvU+TUdUijJ19XJihOVSfh6X4ltbggRAhxZd
38i9XBXeB0DBxyA3Qf+3cDsWqq6uFYFE1cxvljoxPNB1HI1sfq5SXff0fDyYNf+kjc6hzHjqEda8
JFb9kNqGRKP2zhR2aMEvI/K4mOwuTLfBHLfZwtmQRzZOfl2xh8GoJVu855xPxQhxIc3Srq4bFZdM
20SGXt6VKv8H7dR1FTkW3MqgBBEMsdcZ+uAw1B/TXGsAzTvdY1rhWzayN8nh7cQdeAj9R5DYDj06
E/pNTaMFYK4eaaGCkSN/+ARY5Gf9XnvNXQwDKzfg9blzmS8rle/JxsQITgoBD+gzBcXpnG52CyfH
PcrGW5svH6FAg0cawBl07VEFZASzRknsu52N6E5PZW7fdHJ3g2asaHiPUG5Q6fpxyrRW8w1gc9xm
DrLwrVXJ+M72lAU87tt4PiIfW5xuU432fxcJnEYkY3DTdh+un+GejwHANiIrvNLRgSp4Mt529jIR
FJxI+caI6xEFg+qjHSwl8rj25+vC9iLGrXHMALIbOq8vLtfBrS3gCiBibH+PAT2QAxpCD9m3bTA2
jWTQP3sGbaM6gDwgpgMvGH60bkztKmF1nKkNZj3MLFzAhQpcGUNiB3tqgdgb5MygyjIB+H6uFrnT
jm5LIKjpWai3x9Zqg6R5mamMkXFPHaDuBraQoH9SzIQhHVwOcwad52t1yAvlnk3lq+SILoppYKKH
61eBmQSFQ97xfDFpM85uqdMmLtyF+gmGOSNHmTWPd63lqZM1eEiE54cCpxvkMwjJpn6VEZNeKOWf
b3AxjwsQwEtK3g1Ys1Y7u44TYN74RB+MQ5esxMscpBCGjIHxspZCDl6c4iYUkB4Enfoo5InZdqdY
Hd6tSxk7ZuWjeulNTAvZHCblX1fPN0nI6hIE+8YlH5Q25KOlT2Ydl47+2I/0ds37+Pox7i7mRITg
qYCkPOQFCErjrFNyP1/wRs+LvPWAnqTCS2dt9N/JE64c3WgdhF0rXqB1Hs4pPxhd7hcNiOlkL49d
3XhfmcgeUlRMz/FQA6UxuSsUNayc/nbVvhQ1GIIU2SVz4ULOT0r0jlbWLHOyWHhJDesCkIf1t+5Y
nwG4+bcXiyBHiPQKEyiedoMoKCd3k1YCv8r2l+UjGa3D9XOSLUg/t251NXKMASh1nAJt42ZIhsUb
qk710Qb267qkC18lLGn7+8ldCRY1tlQpts5KZ+5pbvUdTIKypPblK0CQIrjeZXIKvTagd+VS+Lmj
3U7FmgJspaw8jG9+WJw1NHISrVMTtbYmeWfLNnMzwpMlrk2TK0aVNvFsJR8H1UHq3vjSGo6E9FQm
ZrOIEzF5seg90HRqPOIcjzuzbwIV1HXq4PqBycQILsPsG9ivVTax2qIfrSVa1KL86I22tClXphqC
s1DGvFZK3cDFrKSHRZ+/VIoscNo+9ixSO9cLsVFUR4PdCgK1Os5t9zep3GPrmrdVmhzoWHwz8iYN
4ZwmyWt7++5LoRYqxNYfXErBuGjf2mXpwjUtKXrceo3/GiZue4VWHs2+/NCnzPaHDp1/2TzJGp33
T+9dtmBulV3igtwwlK3e/UDrPqJVdrBL2RDY5RDHn419l7N9x4ky9jZmzUDN2ALbYb7jjzMAaw3P
8eqn8iiF9d5CjWv7KdgXhq/N3qCQpR637CL5vsmy4znOjpnExi7fodu6UPLWACKxFY2FsAfUzGbp
oPEkNu7J6xIOKO94SbB+WH0kVFsvk1JR7d3QOnJzQIwB7MdFx0tjzTm3eihLlXLPXT86ZekZ023G
/pqXGSs7ESR2udhFPpesxsoAk+mDYTBXZV26e/Z8KkHYuyJzWA9IOeQpaBUkyurbi6x9dE+9T0UI
F6QGxNB2ylkT50UK4CfFPBqz/cgtTTZeLVuLYMPzWKr2aGG8ulhWj/S3jSbrF7vsuhYORDDVtGKF
1QE7A2nzxZ+Lu+zn8NweizAJRq/02LdRfex+ZqEM4UG2hYLldoSmhUEJQrQuC/GY8dCF4RNZA+Ne
eHZ6UILNqrx312HbP1YrJKRdZXmsyH8OywhQQpOERTs+X7+3LiuMwn4K92My0RTMYVDwMQJwlZ/5
K/FzPBYCK6huupvp0ViD5EHWISBTFOG6zI21IJ2B+KZTAQlMtBy9hu2X60vbu1BON1O4KM2BdY4L
aoG4yN0n225WD5QlzGNG99Tb+kNd5oeu7m47wMxH1yVLlEUcEGqzzlJoBWXJ+SGjGrpte59PpiQX
9v8cHaJ5zHqp6DYRji4n9lBM6LOPrQ/dtzpcIxKYh/yRH3g4lRFanEIn9WQndznr+0dh3qUKR2es
looWSr2Ma6M1vriNYof2WPcfiFLkESdE8TukE6KyHPNDo0z6p2EmrwZfp48qkLQfGfhCo1lrSz9l
ZoVJCKL6ALx5MyeLHq4fw76SvX+poAAZIZRQHdZkpfYd6ZRIYZqkQL9/0v8RIb6n6nHt6cJwBOVg
3Hclrj1A00dqMsqy2fuCXORiVLQ0INV7HjmshkUnZ7Zw4en8RgUyaao5YWdQyU0uEyM4IEsrpmlY
DHCB4PHmp2ty7Lv2azIbqyTa27/A39cj6C6eGBkAM9sqXjVj8NSULGFbzSUyZ24W6h0y9v+iC+/y
BK1NHZsmSY/9Q1tbWK+FX9uy2te+ur2LENQNWP0kHWYbKRD1rVdeO9kshmTLxJpN3Wu6Ukz4/czs
/YwNXpajp3E1wwIYVdd3a1cN0LeMxmyUv1BtPde2ClOcS74qqGTYuTeM94aa+UMlm0fb3bATKdvf
T6LhBfAc6bRJ0diTSd9M5/X6KmS/L9gM5p8wkrliw4pZ810r8StLUvOWSRDMZUAlenRqDcFI87Ma
DzSVtEjuHvnJDglWMqd1m9hFWsWpdZtYaVACyiXrPpuzrNQpW4hgHhlzTKtuYR7gefGz5sEeZO24
u28EIDn/R6cE8wAEjsX7EaeR3GdPyut4Q4/llyFyY/WOvqIHMbx++JKtE+/gnI6OWQwmlIvcgKvu
VuOHnubHMZMckWTn/sCynypxXQMmd4ISOw09DM0UZqWU0HPvKXeydSIxTu4Y3FF0qEEXqr4DMk+j
iSYzMKabkaJjKTmsvhrkXhG5eVDVNz2oJZNICRLJlm7aJr4ogW+uWhjHt9GsLngFG2U/xdBz+Owa
VePVLB91q4yKmv5Crfiu4EyytZvSXcpDqzNwLVHfFLeW2B1Ilq2+itmivmVaB6Qm+gA+96Dh+eem
QRNcKcv8ykQKLyU+Ohw+sW7QOEV9kj4VDvMBhhr09GCWz4YqQ07Z1R60mfzfEoUtXdWEKgPqmLGC
n3ZZ2Du/r5vBZdFoC9dOJGxfcKKfZqsURjI1VdyM5Adr3dtxzO/X3A5cd7ibeX9rJpibrLXl1U6c
AAWhmNfdZ8lH7CrwyUcIntjSWa2PM8ArqoWSqKmsPCz6Yn4AQ+oQJ5beBR3lblAPWRq0K1m8ps0Y
uFBKmReS7ffmNU52QytWc5wKp4wbXGzaMHpDzyWRhnTHBac9zDoOcxqq2K7ae8MYAEGQz2DqIIGq
FuA3MB0OzhotRB9J6NLmXufwfpkp+4x9a31XLcGljy3ps2HNNq6QVydmbyDlc+o7I49dHyMXUR9b
LvMwSEqDW1nif9/Xn5y34OtTzZoNk0GtqeOrLDZ8UKF2YHkATCyamIOmvOGxLOG16dAVbyGW02dW
pXTq4STVdDq0yme21mFtFMF1VZZJEbI1SjcU3MmgyXlvB0kyRwMm9RNJanw3MX9itLrghlipDuBq
Aj0GR/fGtDpfyxUZazBHhirDdEGdBL09hsTovmOMv5FojmyJgk/SAMLqsIZWsVK2D3wG+cqS3lmD
8u36Tu5d0JgUxaD+VsoGvsu5KSZUq5mVbo7JzFMvNWsvd9+ADIBBq1yRPGv2zB7taOCQAIkECN8E
/wPoJMfIFCTAyEK/ACak9EjZSDytTIboWhh1ut51EauRpfBa1f6+atnh+p7tHc3pOoQ9AwZxuqRT
XcW1y5g/a8MPOtEvQ9NKbl6ZHMF3ONzl5oLh63gld6bdH4h5ayUkvr6YXS0/XY3gJRKe51THiGvc
uqBirPr+15DqZtRQJ3vswZoMQi+S+mvWdE8pQXVSMQFjff0bJIcmvqlSwDZlpsWwUJBRemDQQYdD
NUjqk7sLRfyCuUJb+wOFca7qi1uyBF0JUPVsuZ/zDAOFo4G2+Qp4TRk6+rvhdurRjqaPahsoliFJ
Uuwt8lS8cJqtpU2Wsr21i6yJMG7vm8WP69u4d9ecShBOsiu6ui8c+Ku5+DqBn2JLjtLpRnFum1p2
uezp5rsszBOeb2bSrbMDgHoMNDnqK1msm0nnz53dSXywTIzg6J0Oo3YZgQkklupPmXvPWzOyueRo
LscsEJ6drkbw9FOjNRgp3HYuSmKMSHWx/TAejRu38npv9TfE6+QLOOG+98D3iv8lHDqVLrh6SwOf
Ieuh/rzSHpS8/zCzLvxvVAPtzufHZbV5lYCrD7eJi1oQOGVZ/9ImiP/azi8diaXt3Smn69kO9SS8
W7M+6YBVD3Puy9ACFnPe1EGH6Atz+5J17eiHpaFJHLAYwAy/oGLr7CyhlWMhvBrzJ0oHBiIg+0OV
D2/X929fjq0RNHEbIAYRlqSjgEydkTRA+NVHD/9177IBADMa7VrJjSwTJdxgCwJ0peS4wdCb++Ku
yrekTG6LmUqSJpu7EQI17Nz7ioRLDE8MJK4oJhJLanOv1BzFMwHWh5LvPAeznr2gyfRoNrL02Z4X
PpMruMF1nZmqrzgxrZqi1m0jk+XPdsvuNe787LrqeWTTQ2fpwID7fP0Md9zjmWTBPQ6dOW8TcSBf
dZQDdVW0JKd+W5tgiyIhBieC6+L2ysyn8sT6PYqJRc2hOLHTqb9qBXzppKFaXNRafpzn0vzRD+oY
Wc5cP6foMvHa1VFu0ZY9yuCpL0esMAp9ctau4EUNxK2cN1h5S6YKeGz9S8GTQ4tNRodVUFB38JzW
dDyLzXgrzF+T0TysIFb1WJYwr+2JLEm7bbWofDrITdAuTZDLEKc7WFrQGcjGTUzr+nuxDqGq1s+u
Mz21KB27NugGsjwqpjG8fiQ7VzDmR9/FCqYFTuuqtKnaxB0hjzRxfNpaX66L2LPeUxGCWTlFyy27
gQjDUIAyO0SsTtBW70iUSyZGsCI1VQc6VfBHnaH6VQuAnjFnj6pJJXJ2XPnZjgk2U5CKKSMIuWOW
J8lTnvb2J6BPaqj2Z6gVlErdyJR1z0pPNlB8QHb90g+TvqJ3c3VuCR+Ohja/9I5+N4ztfan8NZ4F
TONUnGAaKA+u81Cgj1FL9TeA2oBWnpjct02gUP5XmiG+JhXWJdOijk3spPp9s1gfWhSSPODKygZv
ZTsohBNKs1Qs72Bc7UpJrOtr/2A0hntvoVXD1zjQ752Ma4frq9v1dqcbudneyaVfGmY/lOvIAdzH
EXJ6NCxiPe5uBuIBKOS/3MvNPE6EuWwYTLbCymyDH/KWH3SFPnaNJXmX7NV2bXVrp0WrMqY7RHAO
S8nALKvabbz4Y2Ai6+/zj2bloT3vh3LfvtQflyYEA41kddtWCd7xTKqwlXrS6yXJkTSv8WII1ZUD
ENjMbcni9qToOmIZ9MyAuEf0wWbXpH02Y4hj1bqvWjL9SppOhlW7o4oYrniXIThccyr6Cmiy6My3
K7S81C4KWLXyuzPyHily/mTZvQTFZedmsRGiGQjoAUx+WaEdtWq1a/TlcTJ9z8jG/unoH6tVrQPA
mSHjYMK6VzDcep1qSGTvOMsz2cJqDTMlVdkAixgVL/OZFlMFULPBmUGup64luO2lYCd/hplEVTld
rnDdEIdVfbO2DFS9PfXmgP0cWOC0YEGeD22QfwNTkOMpcwDcwyKS5fr2EoxnCxZuoarAAEvLYfPl
+tTc6EEaYq0YU1ge8gcMe4XTwZZ50T0/Y1voqAeYBnB6LihY8MC1RkzW1qjvrvSuokYWoVaCx6Ha
1YFSuD8VcDP7vCWgnEuSwp873gdMB9TIdYe3Zz6n3yE+Gbs6UfQW3wH2Ef0OPYXT57m3GomRgkNr
xxmcyhG8OTHzyigZKlsjEFjRppjonfJkDEO2hClJlLdhqfTDwPLVJ2VVLIE9FkqwNIp2Z6UVASEm
mDcJrZu7TnOqH3yklY/MXnGzFA4cmrVwDFjrzLX8xV36D2AlTgJjKNvXvizQHGJq7NEduypSHCcL
ip4DWLJlLHAL2n7FBDLxTeBhR5hIc70+dZzjnI5a4NJkMb2sN5sntcjmGD1AOvCAzR65j7r5jnZj
+jMdjPUTZkR47qVKgfoOT7S3trAAfFFYeMZNOemBAti5c4AZcO0pmbvmk5EQmPCg8y9kyUFsNiTN
rykxvgwKxgTAcz7Gi13pXm4qHWZeMS2OiMUr++77MjevRl64s1c3CyhCwTdHvxi1lcEPmdaCRBcm
mkNar0nva7ZSfs7qrHdjwG+/sHwABi5eLIGBlJhfER3MQiWmXkGZysFYx/rWq9V5vTcNoLYn+dpH
6CAzD2iXzAD2AhL00tMWwOAhslY/UaRijySly8+1VEA2W9kk54GjjwP3ptEEtZ6xjjdNgwJY0JcZ
eXU1lDOjIdEmjsn7yfkwIo/Ue3xYUqwMHBASvd43sA0AC2jq4BIQHwsjOhHUimF4WD3Od63q538o
BIyI234W/kMx0wYx7H+ECVakj2A/0awO1jxkH0yzvV9L+3dlGSFGAoPOkg0sbw7pwl2eiBOMyenc
2iwzVCc0s/FpQaM+wcxb+kzaFbq+eAXgv667ib061NkKhct8oV3DjRLbuRGN5uVdE9WxDcoTr77B
iRbS0Gj3EgIePqBdNIBGi/NVVksbqpqQly9mACMD24qW4+Ca5NUGH41EW/YueKRyMHWHaxz1U+H+
0cfcKWkKL5jYmRH24Cv3QB703VGmWFXGx7Smz5L93POHpxKFO4cRc0wTCp7tPpjClgIuBLzJXnU3
BImnBtPHfwo2Acz2vkbhDZSkSmKnNtboKvVHc+RHPcvfWGpF11e2G7mcXGyComj62pFpLeq4HqD/
9tyaHqgNrIM2msMziDScyHbX+qXsp/TJUupOEsDvmsaJeCGkznM4qsrAXB68bwtMdZdiCLW709b5
vlunz80KJeqQDbi+6J137NltLoRMCDm7zLEBskm5FQ82nsyK8jIrH69L2TdC0J9oIIgmQNAVjhBA
g31po6gFlERUmvO5uBm58TNN+rCYzN94sMeTO96wpHpwqjxaM9weg+1K7vI9zbXeP+KiysHn0ZlT
OJ+07z27UfylkPHs7WV6Tr2NCGquMOaANR3+NF2+pkBk9rs4CQofoImqEnVDPN1gdO7vCQDgbU69
uFAM4Nv8LUaw4MUTDZTt3Jn8CqPMYJdizwrBSjGadcdtFPuvn+ue9tgORhBxR6AzR8S5UPsxG/My
BSi/8r1HDDHWoTrJ3jB7x3YqRFBRI81yXhGKvpd0PqD1u/I6Uv19pQ/cYe8LEdxoqhfGXDe8iw2A
hOpDHdrKIZ1lqZU/3Vbi9XcqRvSdk+oO6A9GzOqNgfO7+mD59NDhhnf9EvSm3PJSPw9dMNT2cRrI
Ska7VngqXrBCRx0mTa1QaZx/TKEBXopi9vrDFJHQ/iXnEpUoh0jbMzlW3mkoh8Wjdue0TaA0XwCA
K3HaMiFC+ohb1dqifb2NlepNTyKuvhWZpJoiE6Gd5zrGyVndCZPL8Zo+LarmleNdVsgGOmRChMCo
NWZWNmPRxVox1JiT1m9McCkphazheK9v/VTTbeGWQz2PJumwJeERMYPz9p729BEN6qNv9fS+0JRj
1Zm+pnCPJAUAGouHsdEOxdL7ZTqEFSitbDCW+oSQDw3pppvrDkWmova2TyeJJdVS0AK11ZMI/dTc
bLFahrxBNHWhfRy/Tqq0kV+28YJ3cftEmSe8ZeKlPI7rDycFaZbBg+vL2o3SAGcDDEr0s1xgzHaA
I8nWtcRdQBNvMawbxZoCtJIsQDAFpkJ4Xdr2yZdeBsPnCEL3UBPLCqCiDIZndXcrGlm78plrNyX9
axDWbdjCeZcjGEba2gl3wSkYM/O3W2N2RQsHV7JzsrUIdrFUCquRhKhifY7AFuE1gOVRSeEb1JRI
2leE99UIhmGRrEqRLEJ3At6To3mTA2c8aSRB3l58gHenAcw4BzhuF82jRjU06O5DcRHQMJ/RJesT
5tW1j/rBNiRIwHDsKzfSMYO9cbEzscLi+AZvW1b/Q9p1NbeNNNtfhCoMMl4RSUqksmX7BeUgI+eM
X3/PaPda4BDL+db74hdXqTmDTtN9+nRAxYqzJXupmzga+FRO8WFC68LG68seTNSLMp5j27LoM9GM
RcuF3scdtjW/87so2BG0n+9bZ3LJt9wbdyqP3mLLwaFqoRIF20hUULExEQFcYJlQgPkS7xMzsycn
siUUxWyghmXrhxZZWHdpR41NA2yROMuX67a3VZLD+nlsnkIsA+sEy340DdjvgqW+ML7jbJeSr3vJ
HQjt3NjcBxYQyQ5vqnFTpdYSmaSCBLHagseDIhyXzzpeDTY6DKUt2GTGUY3YyiEVi2o5B914r+Cg
hg4iZgDXgIU+99Ral+RyQtBdLZrZDhrVVsW0t9q4vFnq8oBFhIXXitqbpoL71tSHvQYWQQsZ440R
12DKzCt7Kltsg6m0T2E6uhic5bjBDYM++4GMZ89Nvc5B3Fz41fQ6Y5dfPz0ZOW/B7fb3ViU8a0wJ
nU0WDQ6KGrCIYXmQH93Odh7b6q5+o8yk8R7Vq9hOuYh+rkTGloe+EmYFe7b97LaJLRJbio0yY2ql
dnqb7xsTMv+k0Ixt9B+nZD52TmlrJOBX/B6TkZ7oKiGlQA3ssULaKtvYUTKkLm8P8rZmr6QyXzAD
RCyeQLwGU0YZpdSsFHN9Aua3y8Eaewr2d837PwADnR2VeQqoE/aoZyI9avqrl49pz3sjburl6lSM
vQZVlap5CQGJ8rgUX9Xgc4l+1nXrpDrApABnh2Ayfb2qqmiIIAPVIVtfngWZ02r5h2+jUsZQ8M8A
xsKYP2rIWJmBb4MB5NkiWIcGJwvWLjvKHfUgWcZ3A7gjjtPZvDqEe9BYgWFJZX17I1VhsmC9lR+3
t6S/CaXbWf2TCA2A4m8ZTFYj6TW27wS4uuKz5otu/zXB+z3TETcMK7DkN9PhranZtuiVSCbJyYV5
ATQMx0L7IvBlR27tMLQlELRDJqxLcMYbfmDmXSbjR2KweRlYxQtc+my3upXsw12PjXPgVf6B4ZbO
XdwCL0S+L+HJpf+/SvGRVKZNL0NuguW4kbV4dNwatAKlHThgXhvSnebNAmrd3JndTatY3TPjTyRJ
HPQSDADQ2cnpJ4wJTztKB7HYSmnhZZc7ghN/v26JWx1C4OMA/0HmT+tfjCkmaTkQoPJxzbpt+JKL
vvxxMKwWZI8YYIJazU7/c2qtxO0RrV2OdKo6F47gQzqL5ljywuhGKYV0MHT7qmJDtVyw3ODGwbhh
KLb4ypO5kbKvDywznmEIkjAIC6n2c+FpaF7F8UbNPrUFx055UhgzrbUiotMxiA2aiqXmyv2gkTt9
NB8XaeRd4rbG/v6ELAqhqaVsVFV8Qp3A02k2lshHP7Ce0BF/0uiXzDYoC1ubB0PgHZEx0F4wTbx/
8O0KUXvKhuyliIQvINw8ZEbEQ4D/gw/6OCNrlSURlxR9J38ZnnQL0CIcMLf7ykoWUGpaBMur/yy+
r5STsUejjSq9HSFz8qbME+3UdLDRE+5WCh0NIjV1h7IU72vyTIIJ8IlcmnKh4lrfvW3utiX1tnhb
xvaIHgbJXHOf8yIXzw3ITNTX0n4x5xH7peJPQAOg9tZrNm3uOYIt9paG0NLGrgRws0o8XkrD/biM
D6oqIscGqEgxn28TL8dk+d9Hpi+/v4/MDTAcq1GYorSqm30X5PAD8vymiJ5cvFb/fuoULINABmk6
KtCmojCBU+u6cKlFufLVpn3Uiv4Yi8r+uge9NEKIwFvdxGp3EJSzDbaBjF05Y+myn42noSmOTYVq
PjGOo8RrT2xUh89FMSoiNOMyy7NSYXNw4GdfxJfMmW5Sd/4au8Ou9Rb7VvPA49H4sTfwKvn0b5/H
iXPZjIaYWVVEjdF3fj7Eu6hC9qsNtlJ/zUzdBRcD+vihd/1iL4PxmUSNUY+67SU0grHuTJiDe7Mn
b5WUc0RcaiDKbcAggShdxcJpdgGL2mhhXRsR0GNhZy95BOhCMh700vhx/SgbybCEBesmyKRA0I8G
F6OHmQglHHSAniSfeMan9DDssNnvx+yEeIwF7vzKs+iNy6N0pKCs1XD7KjtOUIPtOKjVcsAjJcI4
gW82sc05E/3NjEaciWACQpcC99mRuvdJCE4VBe15Kz70KtKl0WmsafhfUsPtY2HSA9NpqCqw3TM5
R/9frvue+ikROVoSOrFrPtbONFsAcJmfAChBBYlz1A01wUl/S2Vx4kQW+jGvht4vs3wvNLJDSuPU
zdPj9RvlHI7VxnRSQZQgS71fJbfYVW9FFW81LDXSy0/2cRDGgfSRrla9QXq0/u+FvN8NWM2TJE8m
2pyh3Fh53t8D1fXvbw9bG6D0dJmHjkIiftQqnW/UfjbLchrQQfbEKttlyeAQkJlcv7yNECZBDGyM
YG7xcupeTvNMlkbMSZfNTwEdiaV9jsvZmowvZK5dQKKsuf5RDV+wlhLLfe/GhZfH04SSuVwAlQ2C
Eo+BzQjswBWZCD3lMKBD031Rw2KwMElhJUp1ao3aDYvwRy0Zv+Jp3CeZFFm9kB/DOF04t72hRCD6
N3QABWSwBUvMbUt6hYUJWJztz2ZoC5l06rT02/Wr3jCHMxFMKGilsCqEHiKkIraEwC/JJzXkDXxt
eBe0QbD9RYZfvtyS2gI5lXR51YNvi3itcaOafu4uu+Jm9sT+IJD/YTJ6owiOLvWHTLb/j4n3TMsj
yFT8BV0lVIYTR8FmQzBHaHhmz8+ihfXBpkM4KcTmN1vJZTyplNbJGGKW2Q9G2Y1QnJ1IzjMPngwm
la6MQp/VCDKSfarf0KXfhiNnqEPO6O6mjpbiPc17n2zapExXxdAxEg0L1M5NP1RqaS7qcfDVOwNl
i8wpbUywYrhtcEF65cOJ8tKUjTSafsMPkdRKV94mWORFqDSInKA3w7MQoOqE9sn3FDsUVemgeamT
2QOx+u+8KLGRCJ5Jphq9kiwqqSIoBew/QKxNm9ySBcVpUJRMhF9/YICrM9JvvZKUjNkkRB3OCGwe
7nKMT6ox7ZVG+9ezned3yehlsQjYyCo2gz+UEoD1MIxU0W5ClMuvn2dbNz++GaObgppHitb3UJPq
aE7KXtX//UD4+UmYJ10QNG2BuS14RdK6SzJ/LfPoRhF42HaeCjDOt8wVtLJyhDoxqV66urRlTGIb
i2r1gcz5NvQXX0QbLG3T6cIzEyPT5zpAcrGSmxDhDj0UbHkvsbGe6GCMEIBtnU+myLvBbVteCWSU
LpYnUcyjpvej0urdeFd5KPDbsS2j4I93KX87Iu+EjPbNU6M2QQmlK0TjqIvVMQMLR55qdiPL+zao
Hq4r4cbcI3RkdUBGC9Uxw1h9AXm9qo1WR/Tnvgr3jZI72oKbrdvnYNa/jdH4RRxrzo61rafdmXBG
QfO5GsV6KnBYLAGyYsCqrUoZQYw8Svd5txxBdXHsS2ACenKUR/3ZqNJ9P2i+mkuHpDTuOkE4jgkc
ezcekyx2MDbi9KbiXb+jzci/uiJGv42UaJ0xQAdqlexGzdi3de/oQfB8XczWc+nsNpgMQ8I+zFqm
gTierQZLYu3Wwt7k0la+ADHXuuW9doM6FAfitYGrPlMA9sFpJgS50wyTylT5BkscvHFUPeC9Dh3K
3l0qPgLnc2uay7faKJ+MnpcF8CxMZ243TuYoLWka0Lqy12P41QJNla2nltqg+pO4mQLOcV5esJln
fXxSnblqNa4K2aRCsz22Jsa7+DCg5Cwlt2gsuAG4oxwy+tc/Lz3HFdfFkkHOvVFNUYRXSLM8qcpd
ghgtxxgnJrptgmpIm3gtf47asrTLwSTJxSxBoCmDlLbM75dosQXFfLx+Lt4HNJjcI62X0cRLn96l
BJVFISjywuBQvNIavnYz7uaWo7O8kzFRIK+RO+Z12fpdLriGjJuUsiqk28UXl3O4zdj2oSgG4/8B
v5XHssbrtHVBTVVZ5WPv534cWyqYigK0RubXRYG68B52m8nBSi69glWy005Ezk0VckM0s3sZkx4V
T8T2LdLCDCKprLCFSElc/g7b3YTSsh7eD2hWL13FwQlunwT7TrAu1MDmE8bUsH+tNtoKGF+jSiyQ
eVlk2F3/SBwJJqOA6jJKdYKFzb6gH6uitbKeEyQ3BYCcEAuzUFWV2PUl+lTWeKkgwcG0ggWubHtp
eUQYm95hJYL+hNX3LuQiSeQCIlrxYcHsf5E+t2LgJFVjkza2OlPkXNrm11cVrMDFIitKhHwucEwW
YG7NDkWRyVXickd0kOzUvNC5HV1WYpj0YkzmHpz+EJPNpzFF6zYtLBpYGrl2i/qbJH8VNMma9NLS
hM/X1WLbMX3IlhnZRiFKATZTwON2PqU/NnoncbLab50yct8300rcNu62qvy+Vpa3qhvTsO5NyFSx
bQSZDCgzeLFr0yWpgEya2CUH9CSTNGESoKqbYhkAYignKxhKMGTo2MkVdCR6QotxsIR6CiiLRL2L
AYb0i/RnPRrWGMtgaz0o2P+K1cDLN6lqVd5vo9XpiyAHjn8Vm73Fy33iGFeD9RhIYYJcHh6KDqz7
RTABvrd0rpEaFpYs+XNhPCqoo7STwQMrbl/Nh3jmaqpWT6tRWaDUYJayUfRz+0T/TszMxZ7zn9fV
a9uATA1VWSw1xRD2uQHFlZp1fYDnaIkOdiE+5MVsZyPH82wKgY3SmjYq2iyyY9TkRZ4jOE9deMBM
YU3HGFpeorCBRUQKuJLC+AJhbLHVhUBpNZTNS+nznH6doVURoJ7icFfG33JUTNXlJAJ6LPD4Szct
BvUuRCEN+zpZK83EcDLVCo/UpJQ8pd4PKJRe/1I0wlwo5UoCoxUYUdeLVoIEQRomOzZkV9OjxMFc
0WuOVSyClB7HXHRDlYdv3j6aYkqSKeoU53yuIiboYkZBQwU9xJsFcKHM0fKKNy+/7eYwO/S3FBbL
EMXLHGIRONxcaY2u5NInale5QYR6EzpUFrY3VaV3/Uo3DW0lk7nSch7VKRmgMaU8gzbvU97Mt9F8
CEZO8sCTQ8PmKizWha4sUgo5oP+2guWoDbmNnS8uXkkc13WhJCpgsSJd1yfTtY4ic6KJNIshl2Tw
mxkU7VpjqZnuqUpnpcZ3Rd033SPyDM4tXr743oUCkS6ieE0d5vnx8rFvqzmknYnpbupDm44U1DfV
lHjVZFpzdUuAH5/C58D4hCkxG7SkfpP822T6/DewiDWpkKK+xpS6P4VuFEfe2Mm2XE32dYW5MAVG
CuMt5zDHbugqQfW8jixh3ofy9+sCLjwlBOgGkMVgcURLRGNsjfSjKCgzWn9mP1pNAEbnymoIp/y0
+cFWUtjhnUDPclGaIKVzym9FYGm2ruwNZ3oYXAClSgchbugdHtvchRWcn01nCsptDDia0uDywO2I
SflDk4IwrQ4trefowmUkOJMEp3yukILeo1hOUtQ+h36HreB2qCsVGn/iEfy/djCOsh3HlafF4ksC
1jZJnQ+kCjgUYLxfwXZzgmHAFmokp4DyDo7otnhQBj8Vx/RRyXytOYkw55tCDc/P3PdaB9arBj4G
3VSPct88lL7QWubXATxqluRo300nfv0v6or2y7lQ3WhGoncQqk+J22gL1iyD3kwa/8CrvSNR0U0i
eC8y31NuQeYTVnibK3X4nJcU1XOnNtM+HQBWnr7WpLIyLCi9frYtW18Llc7PJshmIrQ5hBZabOni
l2XkELZSr38W0N+1FAHz71MxzgT8ErU8xRDQp+3NuMRfjEA5FaAMk6vcXubGKXODc5H/oCW/ZbJg
t87ItHQy4CbFg/gpBO4VMGvPcFqnQ03um3YzGCAh4BbnOFcp0/9fxb9CKaZ6mEiL2kq4w2xADX5m
uhOseixOqi3u+P2cfzC+j4MyyeCo192i9RCp+OGuxCJSnHJAJWcebMwlYMcVJzJwb5aJ8cVAIrHQ
DQwBg4mAIjGjp7624Olc9WDcANgQPXBbdBfvlHMNUhgVDYzWQBSJBn/U5+dW8ht13+Yg5gUYzIXS
vdQF4NqZYDeJ+fM/GQeLzcqreGwFI0fXB1szOhFBXeEEqe1o8fsDKozOTC3aL3KMaJHWJy05pW99
fAsvw/ts1MiuGCHLmpzJqjEbaTH4+acAy2SdXEHCgiKqCfSBnzqF3Qg7XpLG0xWFnn1lD2W5qK2R
QSgdK5FjC0EQkciLj5mlqnisWH1kmaPF05eNK0WNBLPkmIODYshMiNCbUQb0ANUZGVlFmb60yRvo
56xGeLyuHO+7GphLhSBTwZpD/Z0h/fx8IOPVslIf8UjGIIc+Gi91LB9nAevLIqxMG5IXpD9eMo6e
Lg6fxkS+DRPtts0xqayY93VT3uZtcxwH8pzm4wn57udYMZ7VCIs0Et7I7IZrOvupzJ1kbYltRBS3
ozSoV9VTnqCeHfHmKTa0bC2FTUgS8HuUUb20AESgl+5hKBzNAWVPN4MULlChnARo80MDZIVCpYru
IgtH1VMlx5I6GWG5G4CEkNG5D8SbbGqInRo8ssQtVwt+AODjDKCEkP8zV9iCAnCo9RnvQ0STUEI1
J0NHoF7AG99kPgHkSujTh0HW3UVNHXS8vbktOenPRt68/g3vr8uVRc16hhXlEj5jAG5VrFv6gZhq
YRkLz11sqsvHWd8p7VZyQuwJnwrVpIX08ts02OPL8t08dVbrzI4Qgq7JFriEdVtngxJihT0mcXDN
TCgThGiJsK9i8EESolu9gjG3IEZpbMzb2bluuVuKoyLFEpFj0fliqser41WpkLZJhU/Z5F+08VgF
9wCL5oN3Xcol8R9lk1iJYR6MywwKt0rHgxF9wsgP0xogzrwZTiYgdPCH92ljvqImpZ2iXh7dLg5A
paUIxBHGZbiRx3gogc+IwGU6BdWn679t6wOrQHqKhqGoJmY8z2+gMTVVWLKh9bX4VVhuwSvJScE4
AtgGmtSXOokDvE0kzcmK56z+9Z8OwPbLtF6ea1VA3Jwxwo/dxmHm/jcBTNIhBkVmiChv+UOgW5np
yeDEuy5hKz5i5kwkAOQBIgH09/lHMFv4mRo70FHJA1xhdsdjbatQfW+M0UwFXsEJ73iZAP2wTMxa
y3zHl61UfySiBHAjOM7GeJ+bgZeDdE8u3Tzn1EIvC12oda8Oxy46qtJmqWsFxdBk3+3n0C7uAkcG
+hwnU+0AHAgAH/3kXCi9sMvD0SFWFCiBcGTsOipaPV4KPDXCHI7ZVuzlOT3orhg6sydPTvnEnf7g
SWRMvKqHRRInOMoBox/BL7JLj6md3863pVcdeZWFDQ+JK/19PLZ324SZubQR8qlFM9wpS1yMCXlt
Uv/7lFSXTVWjCFVDUtgeYA6uJYEkMF1RGK06DojTx8UnIxVuyyzmqQm9IOaTnflI5j0xDkHcleQ9
0oCJ6yQeK0y33wJG+Wq66V44NG/ts/oWPXAnaDYuk64qwZQXUH8UxX9ufNjM27SxWPe0kta7ki3k
aIcnDspDmrPYBUZ3ADmsSps3hrx54JVcJo0ANMVoQA6MpBi0AR1Ah41olXVlmXFnwaFZ101i0w2r
lKyK4Guq7IB7q3VKX5soageKho0O5a7vF04o2fAouMgPEfT/Vx6FKCQxMxl498Agh67LH6oBxKl5
dch1Lj8w5zgsL10iLa2utMj45NrpXeBtNQwhCbZqOjPBaybata3/J9PqNJB/HNGkP2t1xAIduiJt
kXb1aLLoyRdZAm2k8pTmEigUwfVYlFbc3cxz5OYqNiNglQsYJq9/SKoWF3aigo1BJiDJu2jM50GU
AqQK209MkLwXAnjVjlGz64UvbX5HtFPLQ/pT/b8UaKJnSfHiF+A9lBSjpC4n2If4pmmlVY0/C/JF
K01PEE7dInnXz7etRR/iGEcqgbJxbEpc8VTc9fUvtTuBPNMq57frYiSeHMbsQWGtRaWK+gVl/osS
K/lZHiplr9vijxFFBPDNNnbotDtAjkEnAspSgEVGu7nVn+Onfz1k+q5WH2dmXMFYY/EDAW8+IKv6
r7KV3IYAyS01L2IsOJxzb7odTQQlNHhFAHVmQmMYVWYxL8CvhnWWu9kQL3aa0TdL3AGtWMy3I3C0
djE3940gdY9kRH01FsOjjmJZoGZ7MgiSO+gjmHh69FnGCWOkqWzs2lyI3ULrvpA6FyyFRL0bxP0L
/EFzU4zTEltN2rROVA4dR2M2fMEqTIE28twozanOFQ2riUFOnlpjdTfK367f2daLby3hPX9bmf1U
l1gZX8DbjOCLMAxbAkskefybe6XxeeqwmQ/Kpq7Qhoh+udpKVvu4TinObbSj8svsap8AmtrNNeZI
BXS0MIYlg1KQ41i2r/G3UJVmOKtDYp/FvBBa0Btm5VGe0SXJoyfORW7EWlzkhwzGuLU+FvWZOq8K
I+qZ1T1rdlVY0063dR8217TA8YnAZfEqQReAFvhL+gCTdGQxIuhFGQvDAoh2UcVi9hJ9L1A6HTAJ
W7N+J0b3NSnsmSQWaZSbBJRPjan614/NuhpKnaMDsSViCEwDoRgjPKgSvQb2A8Mg2IqBHVhuMf9s
sUW8HDnIXNa2IUjHThkNLzmNZmyMJUwLyh+tPMweuKwTMMtLwbSLJYfEqgtadY6+bN0pRoewK8cE
iYiMFIpRmH4WIlAhLV7QGI6IyleOqbbCdCTpEXeNkeAUex0Kd9Z/ogRmX7/SLRPRgKbBux3dXwya
MS2SLsMUl5gjKo12sQ98kDNnqHh3wHfbsp07LRj6uOi+SzYm6qdXQpmYIRTDrAsLYlM6W7NdSE5+
Cm8KD4Cv731vSYL3qnjajlZRQ8oFxLtweqEXkXglntEjFLmUsQpgoY0DjO9z4ZT+sJtw4va5secd
L0G9HDE6Py7b7VIxqymEIHn0Fc2ZvG6vvNEperA7/sJy0dw+zI6y4xHHbngIqC6RJUxNoqOvMx5C
EspIrA0VSWSbYX2cgMz4iIWxnCi49SiFGJkg3TcNaBFzlSikCJncAHKUlZbhEzRJKPy1c6hPN3Io
0LjreezG22WgD6HsfZZLFUlVBaEg3gZkM7BFuPG0Q1YxJm4nZi+NFHnZ3Ntxkz70Yg6ieazXBDzW
CswIqy9kTkNu24hWP4gxIkUp1QJrPQFkSOVjXpqZJafEHYTcKuPa18vIiY38ocCLWa9S2NTw3C7Y
8qUgAlWC+ycW/fFj2ObOEmGzs2IiyFI60fBGU8Da7saGG9vGkwEq0WHxhWG3/LwulvXNGtXxlVTG
iYFLntQhRf4hItiTpniBrFracG+aPFDMtmb/Vjm2wbNgMVs8dDqV1LiItfbUZ9YoPv638zAhQCjF
vpjf6/uF/CUDwVWiGk/40F4lpRxRnAOxE4gxzoFtuOiJkUS0UUZ1FgXmU/A6Fttu6OMTqYyWTmqQ
11jg/BeYW/ewdjZ2k6fYnw7U1xeuIVrpXWHzQgx1ARfediVWOg9vwL5UulCEgBZlCfLhz0byqwlm
a6grr5DvqiC3g5ITvzdSsLUyshEVoLoIkRb9zSlQegdw9VKIJ47r25ZhEKQhoqZhX9b5sbJuSIgg
LOgzNrIXS56UcMvd9GYub+5DBBMmR7VvschORDnzgTIWgvhhN+xiG6U3V3rtd9cVnv6xa8IYT17H
UiPkVJiaFfdZMgEaoWGqwAwnT53b1NFb/alWC87I7+UMFPUbH3Vzlixa1fsUlAUo6Q+fs5/9YfF0
j+y0X4KVupFj2oPi6X5oi5a51ylPIi+h3bS9lXjq1lbJ+tCIiwYmJkw1BG6h1rae3yfYUXL9ai/n
U88PydLrDqGYJCYoL5FkiXbxMz2oO8q3BMq6/QyqIGw7BbWzwMUWbKrox+FY2txYGdsy7JHnpEbp
F/KwlwzeBsaLo72nyip2UmDrPX0YME7FkOJ+acRE9YQb48H8TKenJ0vZT7Zuz58FH7HXDrnbFC4e
kqxU1qc0Sq3NVCqNcfEuPQgunWCaXJCE7XjlW5U1jb+koftNSfENjWV76Rs9Q9EvUJDYpO2pDRvi
AJSZPcqlVtw0UiK6qR6V9iTPuowxbrygrHRQBKfO0KWKBq36rgMtHd5MyyLeKYHQnMZC608km2BX
dEk1ivdV/q2X5Kpw5JyUuDMSjKfCTPqfaadoj6Q1AEYDb05oKxN4FUVzpkRsguhMQwJwco4VKrVS
tW60SOYuAPLfSkCo9qzGsvwWgPj0Fu+m6SkUi7cQ3OxYNjh3jlxiCV7YCtObWEzVcGz7huxKgaS7
mEwywFLqvHztilF0C13/bppCtSMtKXwiqJ2bR0H6bBrB6Iy9Wltz/EOTq+bHdcNhFfj94k1UWk1Z
Bo0KO34UjlM/kmBSPbkGBXpwE4O39LqEzZfeSgIT5kknN52SxMQDnspq1PtxRpcd82hS1joDyfzr
0tgkiT0P423GWmvEWIoWLzPwgYQXYj4v4NpdKk5sugj1rCAmOCVlUKlKnxJP2FGrVNzMWb6DdW2P
wfST/Kl0Ijd7EZ6vn+4iDWalMvFqqsW5kZVi8f4fypRGuy6yAqdGu0j/BSLYprQlkeNdWRfOSmUC
lx7XQT622I09hC5ou61lnv1ILjifbvNwEnZigsWXgG2EpTUQALprs0RRPeytwqTf6GdOfWx22OFA
7M5O0VlUHjn3ycK06MnWIhkvV0ZpJOXBuHhmqzuL+lUBoSa2ICcAaKMwjjY2BmVjhaM7WxaxFsok
8qkWgXbJ1Gk1AuPdVXZqyuGOMryPWfQUDr84Z6RnWKcdf50RABAiGWinsCAQlEOmOiGT5hnHaq+A
7MO0Wyc5oVLs/A9gOzYXZaQRBnfapUKEYYsF41BPGYYYf4S5pb1h1vemchcwx0q7AKgmcFyCoQni
eZXBi4crK54JlpjbDKU+nTVP8QHDeMzBCGUe09oivuKRI1CbGTbGRTzN5VzxezBd5TjgF4lSUkNz
lYf0ZHzKnGBPYZTVN/OTuOPVXHk3zKgPuOFJkmDzuCf5xqHwALvAtsnO55U3tjwpVhv9v9q8W+vq
TJI2xkk1yaIX1cRpqtBNitApwaKiYhvAdRXliWJCRG2IEwFaefFqzCDIxqFE7z0hxwTPiuuCti3v
40xMdEgnoU3nZdS8KfjWof0npamnak81aK5SkQd8uqjcsLpIf836BgcjxbgqDK910xNxWj/x9Mdw
j8eFXXvCff56/XBbOdT6gzGxgUSGqSYzLC83QI1JnuKywXaq2epj020LbP7JU/e6xK24IIFVn+jY
t4V/mQMKGAwi4L1avDZLKQ47ze6U4g8SFCCeMLglydh8yBaKO6MESaCKTxbHoKKuXkaFN++4qRQr
CYxSKOWw4Fmmq56eoq3dvxlIAUl/m8hfm5yHNtxKt9anYW5MJ7XcdS1sN9qLv9oTfYEpe/O42PUe
eecOeyM5sWYzj19LZLRikgStk6i3aNB9nhzafAZi4Fn3URJ+4tZhqe+5iDWru2QyhcVUhaFJFs0b
D8phuaVLmIpXHefTD40/vpqc6S3OdbJ1nVQYIy1qoYCRfG8kXxXp23UF5/19JprEMzEbFZHZM3r1
EHTNLTprHOTKtpf4uLKLZpaM/H80cvL+0FocbBHovubYlCd6qm00fs0vXG+KJLAooFgwl42xsHPH
NMptjKKhgUrAU3OLeUtUlAEi6Z1QQZWK1gC4DNBberGWSAPoyhUWatwUudJCL94h+Kk7YTsX5qTR
v7aHN4FfEtsyaoLlGlhgDJDrRSNrTPEcNFoyA9CqI6SA4SZZTn1435eda6a8EcktR4iXOV0yg5lp
vKTOj5e1RTEJpTR7VXAH3l40zbSMN2mz/dVWQhhL7swqzfTlPfc3HkQgxYDcekEjyY12ywt/v8WW
7pOPdxsLTBvqUpmbDg+cRvhaGA9h8PLvbWv996n8lUrEY1FJbQIunVzE5kvFUvLl13UJm75vLYJ+
tpUILF7VotBIcASPLk8wb4zEkp7Ug4ptL9WRF3+3u4yrG2MCCXKkoRvlYPZqF40aMLpXr8GtisRT
3MW8lGkrCVwfjdG4WinmpJyhcSXIAvVgP6R7M1Zu26JHiyaz0ihzxyn3r18oTyUYDSzTQGvA4qx4
CRjoLBVocSGUOSnaP6j574oEy5yDmeZkiJWUPnHBTP2oegBtHIw98VENeuO7Jvqb2Yi1ukgW9CuC
SK+cCxRAkFL/Ihlef9KsneZa90lgSFjRG94mvexdv8jtmt6HqrBQ4EIslKqYYFz9IXqW7OCQn2j1
uemswJN+oE267+zpJXvhkenxdJTFY6ZzovURZpe8+VCfcnfadeDALp9Lj/8U3HaKvz+kwbxTkjoH
5UDUaR6mNyqjftUreGMugQ41Kvb7rfIbthGhpiGWE+vIb7rxqUvv0m6wcuHZiDhV9Pd36zU5jLvS
a0MrxQhhulLzm6F46OX4QJL63hA7d9Kbw2IUDyWmrdTF4IjeCmXrEzJeTFVaNTFDPC4LbU+yx2LQ
j/X4Cs4YS895TDebLnMtjPFhbayCkTpExjMf0hPWwB0DwMpmR7IqG31mnq1vll9WuQ/jxeJI6qYl
xMdT/MmRbFD47ON9u5e4lPdburg+FuO5sjiTtC7QkOOPxIoV1TJQ0zUUzpciW155LYZJf2VxqCMy
4ilBi+bdHhsLWrvVkF3FduVmn2YHBM5YZCI+Dpod2ALPq3BsgWVaq9uuwigOHpwocdzHopsfUK97
Xk7aU/Ftdkovf6q+monFDXxbcWF1bJZEJCp7M6xQZUfgS78BA2aPaGZhehwgMCASE6s1rPiO+7LZ
yinXUpmc0pRrzDfL71L/GuuM8ZqK/QpTnTXaPYQzubVdnvxQVo3xZxExwnosIC/Za4fiPsImJhSW
mh05TG6/z9zqTf7CCRO8D8o4HbNdjEFE/8xLbsNv2iHejS/RU3yUT+ZxcLMWo+PiLjipPzlieTfL
eBwpMpJWzqFHQJlgZ0LqNsBR7now4WMm4tAYLq/WxFMgxuuYbR+Dkh6P/CQCN+NUfCYVDxvMMU2N
cTVJrphBMcHVJMBgoRe6Iz7YYLiOhvfFGEczFXjKaSUcTaL+EMSfgW5arbBg4x3n2cg7DuNp8iZI
+q7+6zgHeZf6st/Db/Ie9BwxLB2FlqriMi3vDjrcyTtsKvQUr/F5YjaTvpUtswQUetthBl2CArQu
teXCA1XoYClwH4FV3gkOz7I4n0lnfAceh6JRJPhMRj5bov45Dn9FBMtPFk6BgieH8RldVKbqRD2y
tGC0Xc729XIvi6Ktc+lltivfH+6J7YCj6N2kRg9RjWP4Kd1u7JghltNlFgCr9MHzEpy4AZx3PsZT
1I2gq8MM/Yhuq1tsDridj4TY8Yvy0yBWgYCXOw36oV76ynFR9ANdScfYYUCxShFpAyiM4kf3UE0A
N7Bb/Fjul6Ow52bNHIf4f6Rd13LcuLb9IlaRBOMrY2e1JCvYLyxH5pz59XdBnuNuQ3Rjrqdm3lyl
3QB3wg5rsYXOokhUJRjgh7Vj9mE+AaHXFR8HV/BrvO0Eh4cyxgs1LGRpJCUEX/LtdAS8R/1TdKd8
xNCXjXa/FxdW9v2/RlP22SU3Ta+m1AULm/Z5dufj8gVjueopPRivyxPcMuaOb3/DdacPKH3svtEZ
f8Y2KtSlpkRpFi/tvgSlZ8R/Vby7/H0meCpaO7RBgbxZAs1fl+66eeCcYN07XiQw2l8aSmyOEu7M
UF5N/SOYOw7p7KnCpllieyDfNZ1H3vIHR3kRSQ3yqqRBZrOIph4G17pa7oab1kczDc7fvO+eYeV/
65kvApm4GZiFLMh9vSBuUr44PfYEV3WjzzQMlK2dfefVCt/NK721TSjFwj96wYRQQRgGMPXCNw9f
s9BVrfFHX9s/WQMMpxyt6EWxspPQeOoOHGAuVq7t24q5+kiWr34BE1wbmTSpSYNrdqBn7o+C21n5
IdqIm+iJI4ujQ2+3cfVBDSxOZyAKgWv51P/AkMRG3cBxn7AbFiKVlXaaJ+6x1ucVduTPD7eFr3vv
XzfNThYVwqAoqJEiZCBbD6QRL6KHstaAPf53fY+LJOrOr045m7WgNLQHrd6pr5KjHmqQDupP+TY9
Y5/JjT5xdyV5Z2O8SxNq7YwpXVh/vQUjsaVgWNjOZLsEwA1qOxo8Alou/6YHvVZRutIemfE7IYZ0
9RRvTK8WXjKtfy6WjT7mnp5kdk4+DinPj/7h1Xm5XMYNGQrQXnQRJkohhAEY9pJv4tYqzrkbbIlv
EBtsBoqHB4o9o750ynjmQv/++1h8kc/4JCWrO1GkSQDe1egn3CF/c5JHa8kxLwa468waHuQNt+fO
CR8sSmk7LalSylCp0R6c6UCTRjCG+oqTb4ktW933v0xSL+dkHVM3YsdDqtGKDPXeRrYKGknMpA/f
U1PS9gBwatx6BClOBRiK06JjmEs0W9XOMdtsaZWRA2zXMLnYmrzbZ5wVCNmH3KQ1lPAZjw1jl3kf
jK3iTDvMsHn5h/BfBAWOSHY7ICFKI2ShqKHT/NqDgXrKThN/aYf6hBtqxfJZCgpJBFltVah1d6CN
scQZLPJJ9kpsOBLO657jLgjjoJq5SwO9xC1mXQ03UdqidB7m3GuCzW2fy7s7xi/NQRBUTYWq6BhO
GDQCdGZwlkrZui2FRuVbd8f4oDQGhEamI7dCc9uqU8Eaoqaw0tIXybOSKxNHHO/26KGv3Lso1EQF
NxpuLxMhzpdBi23IZ403db5aN7/yrSyWK3aUR0ERYPRgyyj35Q+gnlrqoTwajuIo6OykKIqisz1z
h264kpk8qGvqdAF7Ek28JM+MrelReZ6x94MSemoDIkL5WpxyCcULO/Z48/3vtrmYlIhFDRInvMIB
ZrCgrviz1NWDe3U8YkAt90HS5soApvM0lPIXp/pe/P9Bp1n5jI8RS9IAKwrvnxh0GZjHC1vCCyKc
qMmCxZeiWCahSHORVxXry7Nlfo3g0iMYyAv51AtWllmCb+xlEdDl1sglo+PkYezwYRmpmVb3UOGi
BQsITMUatLt4OTfFrl2Obct5wL7lVjcslN0hGoYZhMgJNHnyAh+gX+Nx2pDQAuHkMfKa/WCbflpZ
xqa8y47yqf6i8tdoeZn2O6i4mIRjCX6ON53GhvUdrfe1b+MAGd0yo/PzdKVcQpmztNsXbvmA4wzZ
RSM9HoDL3CFVovVy4ANgXWborGLfv4K3FMmZeZaP8ZfbrpGTN7ADRa3QK0WcY64NULxhah7rReO1
ATjelwWRCyNMzmFumxYnAn/ayk+YmgPbbYA2AOV0aB+zXfqYd/8CkOoPVaBfOYrCuCm8eLWlnOEp
utcOgGYo3u7GcRM5WH/HToso2OPdvyD45vh/hcmMBlUZstmA8Y52dRg/tyd1gxlIR/6QxmCtNHfa
PnLNj7y+A9eGGLfUj0WHuXkatF+V+x5QLDnEqiVYXDUU5wW79eqDiiei/rw85058x1vo4Xxndvyo
ULWhEqn6knFfxf2mD3MXd29J/cew4DId0BTkhsdgl8uAImu0ys9xwvZZQdwB6r1LdrJD0R94Q6Z/
aAT+UiR2LElPAjHu8wogAsdmi02F71Ll6qfRE8CD21Y7njyOVbJt3KaSVDkNMQIatg8kfUr0ihNg
OK5GZTKiShPSfAKAEMJkb0+h6SjlUZF4SPDca2MyISDpE6mk2bh232DYGlXJXefKXgcaQHwkzpl4
l8Y8vFIzldpQGjSvz9T9JCgbouccX8a7NsafiKEWTkqLMCXmbh6XvgbAYmnROduEnOD/th50lT/q
khyV0ohANEy1tehivKnLOLH01PwmVeXs90VlVdHs/adIoDLuQyS1UmLRdfGaRt3o0uiVCqf8z6sk
sR1ZMVeWbDSwOaH43RbNO3Cs51vxkHrjhpskcj4V24WN1U4PG1q1quLPVepXwWfMmFgV3uPkNFb+
VNZWqm9LbONnXxbhFAVnWe44DwGORmrUh119yDgGS08TdIs3mcdWP6k6r+TKK3awXdggTfUhbOFz
aR4uvWJzyjHOoARUXZB7NijJK/vQAVlJtM92/EjHOx/jRQYzKepKp+aQfjWzU6b+N4tmdzVBpR4O
Y0TgPsTyKAOywu4qgzfwzDsE4zYypVHkPMbwUV1mljaDtDQoePv6PGVk/IaO2JFoMcJHRuxGtjDb
cVJfBFsHR7AFYsXgTnLbR8EpX/6TSbMIafEy9Tmm4lCRF+/DKLRa/dttAbycmUVIGavOMOeIWtmr
ejdgaCWya3vY1KDHdgLPp/ld9QBuvRfB+cbp+XK+G9uMXcB1LOcCREdRZWtJb0dRytG/P3SefoV9
thErjUGlJbQcrdZoIw5bdQ+GZ/IgPvZO9CC5xkvzxKur8a70XTOWmEIEnaR7X2Zm0/mR2q82hUcX
eOO3sp4OLrTJDQZAI9uZXXLulaOr7KSrMIPxYRZQzpLMp3Ju7T7YjaRzbisOr4DA9mclUyiCGIvu
HugvlF1yVlwFSH0UbNghO8Ujn7EqKlu0IM2LDDy9oee/csqCbHao9MNp5WXn6MPXHFgenMPxRDAu
RZMrSpCN1/OAR0e3JZtpAxZLL90WJzpaGD1p7m2J9A/eSIbZjmwaCHU60hEVvLNQRostrA5aswmF
EbmtBDoOf0sW87ppzTQixohiWgcwm+qbuh826UHw5whop9w+LE8ZmaSkAjebCAAmDOCpFurp4YMA
puXQnSQ3LL3WCe6IrdeAIMdBOR+R8w3ZSdh4arKJAJrfC8cnENW5ahRyPhrPu7Bjr0Ju5mMRIgn/
uRGVAqNHTCzB/TrZlC4t+9sJql/+jJ131coWaGgd4tC8U+VDsy283F/84Uc9YqUbHIu0pV56yuDx
3obcs5LfrS6KZyzLpUiFlKl0jf4wJ2cDnI5foTzjpgZbmXSOBc1a0NtrDZnnx2midUNn2b1uNU0y
EhTwNgNG32eXlimLjQRK4cHnL1twdJZF7MQgXlli4QE9YrH1kgm5bjw4hsZjbaE3dutMjJNZ+iTu
ZSX4ORlOGwI9oi2oIwwUqeTIAlg7D8eKdzAmi+mwOasWaQ/P2UevgYKBMYF8mnRe+XxdjIktOgnr
uTJrFj1RiFEHJR4ig+5kwsdJ3TciVyXWr+8ihcnNMyWc1bqEShSHAOsJKYZDYz/FuG1jYYhly4s6
b33O95/rIo8xgLGuQGxavLUlAz93Udp7CYiFnpnVbZa9mFrSJvtCO+sL1DJxQ80fW7t8ARdv+Heu
7fJTqOu7ioAA1jDbIRaxcd2hWGKAOmLkZe5/ePlfZNCPfCVDiYq5VRtq7370DaMZOzpZHz1gzQ74
btzLXY9JF2mMLeSCZMy9jnbEzxFNgA8sjvAgoGAb7jDugrcQEPCRiza2cAYBEBGsvrN4TTOe3jLm
UXT9ok8DzIM02y6S/ZqcOplXG+BeLBN+CyOew1ZHNbVxxJ/ZIeJhtc+3mpfe8SZR//Biv1wsE3+X
XCYplnaBCACMsXBOtrkxWkvysZzOckRhPZpdrBr+CPzcMAr821nNKqqEjN3/fzyByWzPixKwTLoI
Nhpn1gTgvCHxlo1g917UWsOP4kRsbYNSKpgwvt2WvB78L4KZlcDB7LJG0BD8CwE8VXhZD5X33yQw
7icPkR4GQyV5kQJE4mUsHyM9Njg5zHpaeDkG43MKDFyWRERaSABqLJaiU7eBnWDyIsCo9u3z8PSS
RVg2hGk0DdoF/x8WB/rTe8Upt4Ube9rDbWlU7W44U5ZpAoNskizQg7XmYzeFVh496yESa+U1Nb9U
WewqVe7cFslTCdbFpOHU1YokemO6KdPMSsKIc4VvMxq3TsU4kC6I2qF7e22i/0Of0mQTfCToVfg1
liZ0NwwtkC67xWZp0PzrfFm3AHDmTs+5ZxIrLyweIAjHo5mMr0nNPhhMuicSoqkwYLIkka3I5CX5
PC1lfIzStiXJoh4YGdldWWC7JjqE6mKNHWeo4Q856P/MAYPFv8ckaZEXIaN92+mrtlNAiUKjUryV
XwHEYaWesOVOrt6+QMKuFuMdKMVYllZhFAuxS9pMTBwZkLULhoEWG9EQSEOAzeUNdK9XkC8nlX8/
aWVkUzVnCBJhcG6Bi59lqpNiy4Z0T6P5peZim3M8NbDufhdoCkZGhBkGiaLFHfHUgylaeeqAoUqx
ohhN08bWgPZXOYEdcAZbuZ+VWu5VqjH1WmlMHWQvX4W7YTsfgy1oPNtXCjLY2cq+f+HNW9/WWMIC
V2MecjGaBhk+lkqtcgQSafGaYih4rF5uO50/DLhePiTjdYRcyAGphkpC5SRb/Wu4kTaBox67H4vb
ATmWZ4o8fWU8UDpkWa/1aKGMg+IkenHoKsk3NV5awbs/xq+MejIHdQgxYl857SzbhDyJWbMru86+
fYE8Q2B8S5Nj9nDR8eBVSWuVUEpzwPJZ/02JAU3fvbatwBG4Xr6TCbijJRUUZixgdUcKELTQ2c5x
N9uBr4ATppLd/Hu174m1+Auo/TJExOBB+RLdm50zh5wwsvoNLz+AbcMmSomJO8A+e1L8FBWVXUWp
k0a8ZtvqJ7ySwmRIohprZa43SC3yu2F57BENE20/I9m+/QF5p2E8Wai3IE0ZUQ2NzcqqtUfFTK1K
/6uB3KvTMO6rViYSdCrKTJ3XHJTPoLwBJ0W3q19pjaC+Cx/zL//tWIzPAgC3prcRPhLA7M4daR0Q
w3yI5yrlXN+6Y746Gb3fK+coNfPQqHQo/w0JcrC1H9lHEG5gaH2ytdfleTgtn/4F38bqg+xKLOu3
pFatDbqNSMXGWL8p7dBXfRTr/65XfiWK8VlJO5RYMIAooQ1tA1uPI+8SV53IlQTGXXXTUAPcDnus
6HZZ9RBZfbaN0y9tNO8n7XUcuX1SnnExXmsey7GTCW073IUPaWiV9+2T8bHaZ8+Ljdg9fhieQL7U
WyEv3HCsjW3QKqRv9bmDYAA7fsgfuscS9AXpoTxIqEiKlrjnU2jQz/Mu6b1cLtunFeZRa5YAIiXt
ywivPPftRhXOIzIWIKRwzGE1ib8SxniTEcjHeKXAGuYW1Fxd+Eo6+cNty15/CF3JYHxJkqSjordv
qg9+ko907LyzwNf5rfP5CG+822P8CBl7IOb1yNBn42QGX5rkeREPC8YuRa3kRLb1XOTqYIwrybqK
5EGKg4XP5p34vGyzx+aLAJVUXpuHbLJknu/nSmS8yCBm4FFZYHiNWfmlMn40FrJXqiQ5DNHoz3K+
mSTJF6OutjJd0C29i6u9SLJPRcsDs+ZpDuNlOqlP1JjuE6bFixCZwFnnPRZ4n5LxMnpSy7kcUwnN
l1hoLE3EvHX1PY/3Yj9yenzrdZ2rb8l4mAocMxWWqdEwOhZbtLw3oZ98plk6vzjH8SlsnzZFqVFt
W9hcWZ9qdO8F7OGP3zhGR43qhhdhG7VTIlZa1qIAiGq77KSFQzkW9Cdpl56VwSpCi0/2Qq/ovUhg
SWMeB2Sibx3Oq8gaj6Mp5zRnGDy6DJz6/0yDbThHW7+/ixxGL9JGLZOJVgWS7ehiNnQzvYRHyc+3
dBY1ced9v1k4L2X6J98djQBnHJw8IOJ7mzS8OlqmqmZaGoCNNSb1aHRgAmkdU1ysfgLPyxxtgLtx
+5Cr1nUlkPHL2VIpaiUDTqQHKi6ZnYhHNrn6sa4EME65m+YeOoJ8K8iaBZzJ2dc+b79E5qC54YjQ
lqBjMs/lLtTnyPtvZ2Nc9GiiBACeJcXrAgkGgLFM3ptj1XNcHY5xzIEIYp6BZNh2MkMfIHBWofbA
S+5c0seOKCu8QMD7WoxbNtNmbspImT1wjGCfYp5Byp6dgjy1kwm7iTP2K2oDXG7CdG7UPnTnujwu
g7pPhMLP2qjkZO+rBnJ1fMY1pyg9ZNUE5TH1TSR+jaRjwCOS4hkEY4OzLE+zXBqzNyjFdpxFH8zY
niRMklUlhm7nUQ6A6ibkVDZ498w4aanDCnuQA2BqSOJtIFjEMDe3dXP9eXC5O3Z3qS+mUp8ovFT5
Y3DGxW3t/FPRYdly9FDwB4ei/BX4Vm6IQhJHiziHY/eZpEIeSj2AWYydNoM3EYDiJc8w1ue/QYuN
uixYxN8RYaZJJQRdgtmueTeCIdL4Tt918t3sjU6yAbWGbW7/DnZG1VVZNEyQhrAMNWoVaaJB25d0
JA+cF4UKGjA6/91ZxqOGrk1uJ1YdWfzJFnn13XARzX7NUTHkJVxMtLg1h0gW5tmiymrAxmctL9md
6XauZI8fKKRhb2luhr1AmG5ly5ndPVNWAG7Xf9XtXv0gpkrQVqU2yBqanrpkLa/jc/FRxVg4tk4r
Vzat9FgD8lADrfy5Ak3ovDG/cdR71TVcyWfiSiuHg6EXb7Mq6an7kLqJAw4cbCFW7uiITuKiDWgW
9qhbHMGr2q0pBO1rRTREdnKxMgW0zVIUftU7tFtoipV4fek1iT2ANIBQ/u2RG7bX82VNN2TDkBRI
Z6Jc0Gcm6NSRQtKUBAhqj/FTgKkjgB05zZGcdc48L3tIQ9Ep7zHUWVVEXWd3RzItmXMTjJfe2NaD
rc/klI8gFOBcJfsNWSlMtFnMQNXJgkNRezKeTQ/NEK/aqL4AII/0cTjyJzje+Q1WJhNS6qKJ6oRA
5pTZwiPxQNfht8DiwSJSeZA9yVUnK3J51Vc2yvyUqoLmTsXne0dqnshFYwYDMr0xa+x82lfqZghn
GzidMuJsYBqcq13/fhd59N+v0rwgkPDceMNTkgVHMYSDqFSc2PxuV489E5ObVFlljpqMR2OR2enz
6C6Oul9ejI/KuQVJb37W7wFwhomLfs9bp1rXm8vpGL2ZTLMD4yVusxs6JCZFhytdnkux4z1TWSfH
HpFRlkDKiKJjbwpvj59YSr1X/wvQNta5s2KYHGTM0lZV6YyfGVc2ERc7wMxbKHpJYHL04p0fYUUx
iYc54D9zejO50ZUc1NT+AVyhYHQGoMx4WkId0/WDgxH4VlS/0kRjToe4z/55S2Gp8im8z15ocAjt
5btwRneT41TY+iQrkAlMwPWTu3L+p0hD0TTCnXHQfYLnVM3JsTh6yNKoZxHpMMGIs0mArRAPVXsw
Bs577Q/+6peuy4zjl9NZXwwTH0zxm23SW8smt6VT8YPOX1Nw1+AkeAJvHOxdpYu9RMZ/ILDHo0gv
MdlGgFcId8AW9kuYMx3b5a1E8ZRSZjxJHzcEEOtU2kHZ6V68M93Kpa9gRAHI45Vj3pVI2NMx/kOZ
wjIvaLc42XbbAkbQbSjc17+JNzwVYTxIEmCbLabA2oXkLEZmG8rXSePtFHO8vcz4j3Ak5hwilHu6
4OXRC15xHKPiOCg28a2GNBpEOgFiTi/LNO4n8YPetJYwEY5F8RSPzXOjsW8lJSwlNM+d4bXaEhR7
THcRfdErsdjIi8ucm2OfKkQ3UDmgW199di71Z6nnbePxdJvFWwDIL96RtH1ON39Rjkvhj3Sb4kWC
1dHvwKjIuULekRiHEQ2dDE5DaFxLPgDCFQCgPO/AiYqEcQ4diE/UQoUExQ+xvZD6jYvZyv8/IhNj
poRxC3qn//NxgmN0lpwaoKnVRnuMTuiZ+/mXxrsdOagpvo9UAJERFcNQFHY4dZ5qQOw2YOCTw9Eu
68CK5sKWhh9KUfh12zu3pf1B0y/imAeMYWA5W5ExaksHlzGl6kaPgj1/jTa5x98iWP9kF2GMUgDQ
vRFKCQasgEql9VO/h7/rfH17+1C8K2Q0wygLFcN1NfEK86lQZqusiN2TTdh+KHtebvYHy7qciVEP
VcrKrpffxtJEW7ZbK3MiL/YR6vEKr3yVc7Z1u7qIY4JGLIuzOPQ4W6RNDkVfjmZOUejduMtPhb+I
YIJFKQo6jbu0tSrv8gdg/e3xiD0alrn7GXm5kXA9PF0kMpFjXhR9FnsZevFp8kDxZVUUW+iJ4iFk
nxeXrrPzXO56LLmIpKp6lRAWujzOkzriqSULsSNjThyV2yDyinicH8HeNj7f1knOdzOZ0bBZXia1
U0LiZdV8KDr1sWgyTs+FJ4JJOZO+b+B2McrTDw9TvpcnzhHeYXIzimEyvmLJRXSk6UQ7TVgyp7Q7
PJIlN9lxV9TWs+dfX8dkHAUxy0yaGxyFqmA4Wx1A91+JswD7ZbLl7fSB7ugAWOyT2VhEswD4xIel
410n/fcrDQk6bB42hSl72vCQBuDWErjbf1Svb/h6dsoUXGlqm4G2HfQ05p226+1sGwBdVsAaXnJC
3nkE6SQAByqfp/08t28ybkQL4filCW+GZizVI/ibW7fJxN5rZ/Q+FT2TrEA1BsdEcdORuzQCZ3tS
WuDmDt1GSnv3tnHcdtgq+4KpdUXX8ykA5ayW2KboyuVeFUE5rb1ylfi2qwE//O9ftc3EFOU6+M98
IFYbfQuDL0v4ePs4nJigspB0RhcW5lgiNaHDKTLg2arIopggum94w/cRQ7W3BfIORf/9SlXT0DAr
QUfzqZR3CeXUW/ZByvXSt7UVBLC/S1noKIBsVqCTdIW7eXKas7QZ9hjIGmxwKPzA+KmT7bRNcwR2
zsR7gK4KB3GwpCmajJon46+NLmqrbn7bQw/81hqfesx9PhaP1fLtDafsSFGZFkqK/qkZtzyH9JYf
v7PUi3h25i0S+1AmJcRT9Lt0oyrAeEGhHyPUXYVIhUUzR3HT+9Sn61Ghre31M7Fm9E9TJ/sODKXE
F53l2JvcCviql7r6YYzTJ1WVkwLoY57QbfWw9iJD3NxWrnebtG9u/0oE4/Y1MhlFS7HaKFj0cFDc
yrCSO8qZVG6BDXePdrhT+FFttZyAtuoWrgQztlpV2mwKKuINuCZIU9ut8dyqT139EiWawzkkVd5b
H5jx9vpSzSOhj390NgYnPy2d3T4JIRpVpYlRaskWB2tJUZMtvnMLD6vR7uqcjPkSMVCHkpJAUOVq
zlhSPoZIIAs3u484QAHvtsTYj8kYcYxyLGlMBQ0TEnxMQkwzgwPUFQ3dq4TRzoLFIc2LrESbWuw+
5g05Lt0pwkgrGSMPjx21xdtRAOCDupXb9i4k0fcqEz4EYoB1p+a10eaQ82VWfdvV5TDZaJElQdjS
TZl+2URSagX1/Tx8v/31V2Xol3SDkTHW0xhoANXzcjOxSa9ZipZYiEmc+sWqrV6JoT7uyk3j7snS
0dgDOEd0tc+d6N4+xx/KdJeDMF4yLkg5Y5wElwWeG+lQnwqHUo3F22JPGtAXKC8hF8qRkxZief/3
Y3WgpJlCLP94dV+oVmtWoLwwsDRdN/1jEGUHIgSPGRhiJnk4RVOycA5Nz/TOcn/dKsZJGPGFViSz
gTOH06eijHfLfFAE9ALkPem+VomPUa3/Fm5FxiGmuRAPRhZjNDnNdkOaf5bm8cfMbS7f1kpMVP9+
MDUbw7aQoS5i+SyHLxgkrAjHHaz79qvLY9xeV5d6nlLNb91Ys/IHbAId4+/ZSxhbFEqg8NM7SpKY
3/Ei6jtgmd8fE5gD+v10/YAd0ZkaQ293Tp9Z1Qf1q/xceKVdYeavfk0+VydjE+3Mj8U9rzjFsROE
kN+Ft6n8j52kz8WH5WDuads+9oXPOSiosPOH/nVnyQ8c67xt/6rIuBlBy0cpafHMVa34s/KjfqCl
At3V78vBEnaNXRy5eT7VkVvGwbgcE+jebSQgZ+uwzIk1wwNl6AVTLgV3lIGngJn324dcjaNXCsV4
IJKD14EoSBYSEPEMGM1u7gzjlGBS4LYcXo795pWunGmWYEMgp5ep+OVJscsdurZ38rZ4bk7YIfvE
A6Lh6etbNf9KXh+aZlFTTgIADm8nQG7QxlXmld9zvNZmD284EJCru2Sferx6Fue1pr79+5XsWUnU
aK7fnsMTxW2k0Lx71TUBpSA4vNVHjtt5u/grYW2iDK2YoCKIlpktC9/6tLAK4686+/8LVOhG/26A
edz3kdABeEnIS6sdHnsuKCTH2N5cwNUxAiHtg0nCMcJn7KH/oHembJNnxRlc+ZC4giNwjsS7N8an
EBKLRq2gcNuJqa3LD0joAB0i/Fe9Z5xIWanACsyRFON1ccrOrZU4DTqZKOU/oxH3H+uNAEz4/UOJ
JBTHMCQyGNux9oANvPZZlZLuw21r5sTwN+O7+ljIR+VBpUs44g7ojhvaCJNcecMdF+K4Q7YNjMG6
uAQ9LzpIG1Deu5WXARBIdRUsaAKwkgsYyEuN2DnXECTlY1/CSYnRbIX1sVA3GtKjBrQKaXGYJ90J
NWyIDr13+z5Xlf8qaWa+2jCqRW0IcFahWlpZv5eqgKeH8lpkuRLBOHpBKYVU6bC6ng15ZQlq+BFg
gse0WjZYafdko+u3epMKW1MR9mKJskAfZI6uIbG4fdT1WH75IexKSSC1mBKir0TZN++GQ7oZj9md
4A626vcHzQv2yT1Xj6iRvQurVzKZnBO1ySmvKW6A+ojJxhNt39IMgqBgJ9kFKPxoVRRzDLxCzx+e
bypBTYlomJtmrF8t+l5T6Ez4aE+OdCjuEjjnzhIrS7oPz90p9agW07ITAFvcGmxl2aby/8VO7Gqc
B6fx/34Io2HhALx4rPLg1u+LLcbTDzlG33JkUK0j3E/PdHe05fJPr7cmrqQySjeIHdarac+PAt/m
n/tTDFQV3RY+Ga8A/kcw5GWKq079IpB1GCSp1TpLdXjbREMUBNdBuiWR4N/WYZ4URp0S0P7+XOlc
Jk8WDCsD9oTQOreFcL4YW2QlIEiIwZuMMRFgqYMgQww+SSV2/+WYI+gPFvlLN9gaq7wk/0wJdg55
VUCzCkDb4Ax+iiq30kN2GvwJuCkeb2N03dtefSzqFa+jyCJV2ZihDJokopukiqXPWK8MscKAJCPR
7lMDO6SZ4S1cJ7Tuby8nph/4SvIcSgQLx7hbsUCiXcHyhXjithrXXe5FCpNhAKpSTuQJUwm1Szd/
KW5f+hQD4ZS4eKDxnoY8aYyrWVCJ7RY6VjS8jm63peMwPap9IvCP//87PD/LUpejMe6kS4kgB3Rv
rh67pyVLK6tPwaGShxzk23XHfZHDOJC0/d+M21ROqAykdjmm9oz55NpAPAZ1zG2bW5/xuagkO0gy
GpkRGJScJseDsq4nq1GwF159FrO9WQKpqIZFpImdaiAEUgtOaHxLL96HKUPHIIFomioLFJaXwYge
Ez6h4o/udCAHdV8ey09Yxrqn9MeUJ7V3KMq/ggVCbBdxZ6rWHdvlBzAau1SS1iQ5ppTFVLGrOnqW
s9DO0/D77WvmiWFUVTdHDJnSFc8u+JTnSPGx0ipEwV/5NdMUTY0QzM8ajPK0SzaN0aDSAbHBUWy5
tkqbggWNTmVNeItVAAbnRvxVt30RyjaOlS6PlypFqmH2gCiSXXLXHIzaTidHs+kUXu2o9/2BEgaD
hhzth+VH9wzq7s/N/b8gxli96KsfwwSqOpGVYQzQqJOwN0y7HyABusvt6aFzA2vcdsd/UcKgpv9O
ia9kUj915VsJGcIQy5AUR41iXSq76GN3lqz8CXVNW/T67ThY0yeMq3BnBOj3vCWZKcBVpOiyYsbV
/5wwGjYEI+ENd1yFd6lM2Fr0sYp6AY+EdNRtAwwcJYkt9Lo43mDV9V3dI/0ZV/doxgJK6aome1MN
cOCRvAJP/zNWTLxJBNpQJ/5dULwSyBq/nApp0+HDhV1nCejnysu323a/XgS6EsEaflGhnlbh6obX
GTym8U470wmB7KR46EnZEq8LuRoTr+QxYWoqM6M3FshTLaAHgnA63IVH5Bno1aSPvNxz3X1fSWP8
zWiSOGoVZLuNA3wRL8WiN9YyN/Eu9msneaA2b24b5MLwqRhQ/f8uUL3F5F/idbauHw11nIeYrfcS
YzPk+A21aN/+frdVUmdL97EaarHeKhikS5b7Kh63s9C5Yt54WWB+ieNie1vcWpYmi7JKZCDq4H9G
W4gZN2NuGDKerO2L0DXogbVfb4tY/WbXMhgNEaZsEkUFGmI+Zmfp0JVWfhr96aXwKB2J6jefpcaK
z8mmP6cOmEL82b/9C9bihSyqpmbIuon6FmPmQ4IvlqSL7IFGR03REC4SqyuJBdoyztdbXb2QRVPB
eVTZ1NkpHW2QwPJOB45GlJY70IAAQ/qT5pQH8lAB/UOyk828UbfJgctlumr416IZn2kMSjSHSFGB
p9I58nNkYxRhE27p1F3zScD22e1LXYtB1+KYS82V0JSyYQYgqXyvmcFO0f1RfGmbF6n6Ihs8aauf
EHyYuiaL2Oxi55xzuVn6thAhrfhepro1lScZI7SiybGH1YeajBUrmej4fhLLAqLEjR5JHQIc/YAT
oKQjG0AqR9PuXPXHv1vWf3sxs0H1Wibz5QItC5KhgIH0u+DYu4tXfEtd3ZM2CkGzvcHanOC3Z9Mf
fPARbYUPtz/k6tUaEvbL6dQu+AN/D4IVNlWDUcaHjLBQNuvnsTOxfB5b/axw7HC1VgFs2V+imLxF
rtMM22u43M6hNJG1D7TCc+1gUAQkxua2dFVOdHp7V7+7WlMyNCgOCl6s6ZNmIZJpTLJXYNlcbYBe
rSpO0y8Ohg9tqQlsHZweqaQ/DLEUW2I2bI1WdKJRsVs9eW0kzNn13aGXkNaNrWUMtT3P3bbXKzdu
UVQyZc58x5o/JqIpKrpiYsaY3WHMZzOYKrWD6oUP/fS5MXjxZS2zuhbAZCDGmBKMAcMXZvqDlh/q
+k6UeTZEu9vspV/LYIKKKun9hBFtEW8P/VXKk70YyqoTKwYU2cy+lX0L5FLV9IwKBYlmEnuOnvHO
yAQc7I1jMx9jn14lTVZVldaU3AnD6N22G54UNhVRzKRuW/Rr+jSDnebzy7AEQIBHO5/jalefzFcX
ysJ5YEuhTbqoxxQbWgFYjBw2uQCmkcUFyAZKme7tg6321q7FMR4hmWXTXAqIi7ZAm8fDIna1LZ5R
dnvuuMsEVBluKAtLvdAo1TgAv03z9B6PqP8j7bqW7MaV5Bcxgh7kK+1x7VvdLb0wZEb0DvT8+k30
7E5zIM7BrObh3pgIRXQdgIVEoUymXpd6KNvp2cD05Vx+l61qFGRxRAa5JwzK7lNL2gSEieUXIxrc
dfjDKJ8QXjnN8P8lg2Xx4nYnOWSnK0UOrDVxm0SRuyCbYS1qqJm1E/U/BB9tD8a3ppi7bt4yMdRU
tLjER4MSGX1cbQefzy0C2ze+tOPrEthh7Moobwu7FgTngHCI0pSWjVQGTlv0idzNSAKAQdWTj2iY
uFQvii8fjB/C2cW9R8d2sRzCmMVA24HBJJvdYRMG6Rd6ICES+24cCHV+BXhGODwx8cEi24Q1dIQ8
NqDvjw42MkTizAaDjGtngYOUNlrypotKLajl+sEcp/tkRZt30nZnomQXae693gCNNukfBM4j+Ia8
8EIRDY2eji0JjBjvqtVTnJoJe3aZrzvSzQSq1gk9nB6pRPHy7odUDFuxdV2B2joHNdWkq4RKAFHW
54cPiZJ0AhEb9npE/6TgXtgNkbWNNS7+SBDZpfo6sg8JmjB3CCOPxeXs3QhKa09E7fYelf7yPTf2
OKipmqlUJoLV9V51pEfZdhW0iWb3rG2f+OkfCTY1HP32PvMLJMsUP3pVD7R1MCcDrTbi0VBUptv9
0JtfxAPSopNmmRltzfzFVO6K/jbTRLH6bgfVdps5KNKiQjZlGcsuLvWtvDrSa4tZ/uHz4EH84YsV
6Af1HN9VoSgx+AuzyjvcblbHQVHRrrJqaTC8fo+gHBS9lH77iekzyEFhu9m5d9He49W+4PTsQu/G
LIdGA3pD+g7FSbgVHnweFPde5cmZzzIeX4oP9sXY6aEeG4qqO6KPyeGSLWl6QjQwrQxoS8lnGf87
G52o23Q3JN2sjgMlqrdaXTbIWRGzC6byK5WJAAUE6+D7lpLCUOyOdb4Msukt+G4NcSdDFoTWIu/g
25VsQ+6jvIDvgzPglHkpkg3pQbb8P0VR7VMde2mLloe2Odm/0QizORF8t1IKwkwrJ4hvGiOZnAKU
MSBGQNltVOpSsMzd1+TWFgc6Wlxno65iN/WwuO9/aIckYLJ/37WH6K3zoFTi0xCs94XbeP8iHc7+
+hXI47uYsiLVC5BjMfaf9qvus/Ek00mfF7AKNCiSibBmLwuBFxzerboCzhleCy0ieZyMLHpsaRIf
44qMrm6TnxHGlf127SvHjOzFrcpq+Hz90O/77F+G+ZBcyUDhBoUbjEOvf0yopSr2i04F52I/7jc0
pCHAa6yo/ISHiZdgUbGxQ6aXQu9ql43/VU59rx5+K4wzZKCjZhPQ2cjcMS/SZrFWG2kAlvgAhVHl
KeQk+eYzE2CWLHDem/qxcFdRd+Tua2NjmD/9eqVHrFjH9ErR8zqyqioKSJ2KW/Bf6ZbsRXNbe1zI
kdgR6WfWHKPdRSFg2ctv1FN+UGSHYqjTdGa/8qHwjdc+6190u1LwmtvzHEO1bN1Gt4z1C4dhBSKa
kkwI1CmyCTNFTDVYpj9G6X81xF0PRh5nOVVKOTBNqInbXTiQH3A0wXJ2kzqoHlvovDExlcZnzFJw
X0lR8Y43rJu2C+1H7VG/Y1dfE2r30lFUctjdwI1BLobBRkmt1OHMr20CccCis9CEZyiO3LWxIGLc
u/sMEEoZYFpStF9IGdM061NwKaClp/0jh0T6PB7+/zCyNcBFpFOjVCtohyHv1LykK/Xi1HBjESXX
3ipAbcRWgFTYL4NiYCNM0dVeaMGsRK1jYCKuWoyf1xcisMFPg5llZxTFxNo91AeKWUlVXQSO9otU
B4vuNsvg1acpCi9Krk949A1OcRxexkt6KI71ublJQhWTomitCSov9lXcsPUpv7TH4Wk4VqlLnRLT
WK3gomWAyN9025/DfTq1LJMpzlY5mGvLjdrcizqv0sHDuKL/zLSCov/WUTO4vs27V8LWKne7W5Fd
SWUxyAG5Yxwc8Un3QAUM9hfx3Sr6pOzfNxkFRUZrWWdOwA9QpOtj42ixwPtFFthJ31go0mymSo3Q
cmnme1laLmtXCe7p3YT+dsO4N0GNBaSTuRK8wVhyAmSLnzpMSveoXE9e79aJgxfB6/WvJFoX9yAY
R9o3SYogSFdBQkhwlUUi4pfdt+x2XRy6x4NSjno9ypCfLBcXlUJc2TlKBs10P5i512bVt1hXHs3V
usmTTHMmmh7ByyC79ZgW3vX17iHy9rdwsUMVIfUEqjREYWRS/WRIE0/VUpRnl3Lyr5vavW42tvje
1smKhsrKcABYR+cCImzoCqLbActCnKJ66hkpLlEcxo7ylaPO86VrYANOrdlGiHKzBqzDMgpYVUYP
KETVhQMq7Mtds8YBS1nXdTxMaLAskDNgObz+DPIlhPE5ilDQigSWMRri/pNouFQELiYPLtM4D3qU
YuhPMi9mUiAcipujNXdPxZSfFT2D8oqdPaxxtzhaOoNCNF+/Cr4vs3Ft9RzqSJCEsK0VKP/neUWR
eHoPexkvGc3RI7mKEEJwWvmayyIt3djm8Kjoi9FD7xTE0pJP/T4/WO0NLT3wdboQDxE41W5pauvI
HDC1bW6j9IY4ULsDQ/eblHgQDBtC1ry7uozCQXkhD2mIbubEaz05KDOgfAUFdZFiuuAiMzm0KnSt
STspYe9iemQUNEzDXPzCEIAEL4w9tXZPbAPTbb0ZOV1UPyaD5lerKDcs+pocFhWSTuslAd7rk3E3
GFqOgGd9uu6kgh3jH39DHK+VHHW4hCXlqVDtT01DD2MTBUOrHkmD9EVRRk5pxML+AsHqeM51isIh
sdnN8p5qQvubhLuMYNhK8yczlIQNL7vZhI2X8uWZlVJlbTJA3/gWPTTH9GAc6CUD81x0HCFeKz2w
ZC15qW71S3YShVii1XJ4pKtTW2ikI8EYV42n5flpTjpRHY+59xXAIexHbIKQAbIUFaG4vCrN6m9I
X5ruIqV/ULWVQtk020MxKqt33YEEEE+4wEfCiNck4e8GzWg4g/5UD71Xg74hqnXQ9mL6phBl2hma
XFslhzZINiU5zjmmWu3yTZHtUFvbw0wTP9XGb9cXt9t0vvUZDlCspI6nqJgV9NPftukAqdMyHNHL
0FQ/Y1TRM7tHPtQOUvz3dcuic8nFRODvG2s5R8RqaW91Nl3UEpIE0RG0YU45rWGagbApE7QYiHyU
w5u2KXo0oDMYh7qJauH1JtKsFljgizNSrRdmmc3g2UssT9FOy2oL7iKBc/AEa4pEungYcQRG4wfR
7vOlDWUr1MtMELz9QpbNPeF+0cK27VhOUnS3jYH0PXrQc6f3QK/g5Q91WGFCqQulRwioH/N7emo+
oYsI06MH6tr34jBrl79k46UWBy5tLpHGNPD0ZnPAkEPzhhcdwVb0eQR7C4aX0J02umU4O1WAkWQQ
e/SIMplGOO7g+pWCBtmemPz68T/5MC+bPWaDEpEV0Z/SgiW7naRbQqyThUmxQl/uyjJ7HTOkcVtZ
lC4SOQGHSaq1kqWmQPqll7/aTNFgVF29nc8rrQVP533405GJUExwVfMjW3Ydo5+BvReiUT5aRLvo
c4ZhwHQ6mANGKlTTLSA4I8Dc/fgDPN2GotmGYXGopJp2vWhmrwWNdexWdKiSypPq4PrX+wfs+7DC
QZBNlakf2CxqdLOgxJietFs2+pY8/FaXhql8WOKARyaGsQyRwR5CZsi0yOvQhI+y0mniWwK2YMHm
8S33RrHYqZ3FKBAbprMok6OtdxJeldd3b/8q/mtJNpeazZOkzqIJVvKUovMkG9MwmgzpkMnq4BoZ
sZ0xMX+jNLPZRp7BDTwqXTqUsNnoFPKE01vfFz+VdhZA7P7V9LE0Dm2GrrS0rs0QyoAmvgpY4zzD
ElGD9G7tdbscdplsohlqTLRSJp15hYWmNTTvxH6OKUztsYDKOaPfVzGtVN2IKlyi9XHooWikXvUc
62NEeMq7Mg+ex79Vv94ujwtjpD7uEgXE+IFV5C+o7xBvqDCxN2aG4CDvX7of34tDizpZmlLXItQk
1/JiJOQtr7O3696+2xi9XQyHFa0sT0syJySQDs0xckGl9NwcRzz5WxdXYbC6bFhXP2rhv3uB/kMq
5WONHIIUqhlTWknvlcJnhiCtm960b3KgQaUi9aLb32rA+FgxmgD+7p16MqXRqmJXTc1w7XV5IKRw
0rY5AlKORC9f4p441NBjp1P1sEvjW2VAl30tf7m+9btFJxMXj6qA8h/XAXcck0hTSugfMXcdPUZa
0b9COd4vHtVD5I+fr1vbhbWNMe5MJtAiWtFWDIghCYawbur8tl5PdO6drvsdnN6Y4o5hMlV9NzAE
HQvruBi5gzf2VHQCMNs9HBsr3ClUagqNOBkgk87ktFZ50PeCLdu9bzYWuOO3DoVZmQ0cRSnVgGJe
Ve6kO5Abh//ty3AnUE7GxkrZCVDnCu+wz2o5uNA4dyVSQ7X2eN3Y/nnfLIo7b3HSo0GZ4uNQb/Lj
r/0FuVI83yMwaaufO6R42KBOfM/qntUNhiNF/SL7wcnHD+Bzp/LcZulc4AfoauyNOGX1+jqUl7Qs
nu0iOQ9U+27EmoWqpHBQV+AyfAp1lJqaqoUpI8nUHFevudP92GeR9urGn7t3RqXruy0yyGVR5SFX
rMzCWnsyuUn3mo/C7WThyC9v6s12ciCyyJBqW5WUoDwfH9CD6DMeocpZLqWQ70ZwHkwOQpZiXdus
1kkwj+js1Ac3KU+TiPNNtGUceLQ57Rp9wmkAe/PTMmRfdHkSDBvvly02e8ZBB0Uc1JZEI4H6ED28
p1pBXpte0BHOWkXRJPt43Q32c9obgzySGHWXGBUiBtZhqONhlzyx9k1w1gfa76QCNqY4NJn6uomk
GS6XxIOjmrdM9k6wGpEfcBCytipJowIu13vti+pKTstIfNAziZHtIDmYr/9CmIedlCtuzmc70cSs
2bmK8ZTlFB+y7yyeZLFk9zzeiBOObAHXjHFPAHWq1XyuK0AUKOz/VHj8N3Hkfuzz8a34vKbcETvL
NCyKeubJnt6KI8pVJ4U4pnkpfsqaa6r/Qr9S8PkIhxh9kdBGzREJ6CCjTtEWmL/KQponQbjBJzQT
KYtMEgNqjQR1cgulo8LrD+TL0Dhm5fbfCNohKz/7okiOJKIt3i+3bvaVwxA9b8xqZS1L8sOYOhqm
fFhPr+2336lfH8FDeEBDiOBiFeAW34GezG3cyhLOXSShKLfeq6qw2ioywaFITcvS7BtAIyOZ6R5Z
P2uKxjY5gLCaxxrbNMGa9iNUDXOTNqT0oArKWZyUaCToePvzIOQ+6AlkJ3lhBmWn+CSL5oIYNv1y
7iBmKMu2hXYXfnBxMZJ6SvqaBN14SUAhXpSXDrPl0TMpY8eaRPHA7n5uzLF/3zxTlR5dpe2KmlPa
D65cxq7RCnIJ+8HOxgTniV0pR2Y9UIIyanqo7igoiKZjE9rCHsT9T6Wjex3bp+P/uE9FVi1LdIjL
BzVISJojBDFuyGPvsLxP/0nUwb3bxmpurHG3DJp5qKblsEbfFsOhF/SV+7lf3qDJi+QOJtUUNLzo
5wwZLu93bp+Nae72mZYRBf0ZdymThVvf7eZ/LPdayLpKqxNY8SxfdLhZQPCLY/5lE/75d0/Re7PW
hxb1vEp/nErVLVoQc1QyWrEGwfJ2wXljibt6ksiq4gayYlD3OiU2BJPPWSRINu0/ATY2uKgU740h
qlvsYPSJJe0qr/tUOw14qRo0Myln1oFoGw7oNHxozkfOb1ZhNz+Au4GWqe8Wo0T81UU+rR/WhDqK
aMJqdwr6w0VxKP7+zRZ00yU5w67Jte9UV/ULCGYY4AcfHcja+2zaQQoLHykGUXzEfv41b+EOPZXB
c4SRLJZmQ6nrsX/KvNnJXlcciv4BYrnCLKzIabh4FrwUtKXvMA3Sr8U3cdmZkpND7JK+MKnoxs1a
4UHcr8puviKHOOlK0iZmUXR2yW/HY/FD9SH/AKqHo/VM/Vu0AvlIrLA+1vSp/CZAAfbHr+0xB0DW
2I2qNAOAJtdAF/kFFwYyR9ZxPK2P1F88cFn5WLpQAkO01Rz6qHHbZeiZIMFi1U4+3JDhu6XdCRa3
+6b72Nn3W2VzMelyPdVZjAO6nBiZS+vWLj2XRyZsJNKtESDb+8tlY2rBPDsEUJgp+bknq9uOT1U5
OYlWi2IJ0aI41JlRDcmXTAWGkvwCjdSXxdLWACqRXpTgDqlT+YJmZMupR5AwLGloFr0v2Ff2ca44
zfu7cLNYq4jpJDO18VnKpoMxkPSimVmOZ58MIYOHculi/TRPrfqUd4r9GEXSeshILXmGdWO3ZnnO
ZsnO3apZ5eq05hryNVJSDc67JAqIxcC9n0drItg5BlTXfjUHZEqnx0tR4kowjJ9p9qkdBem6/dfp
xt04vBobfZ1bA7cbmHSPDc2PamO5aQYuTPtotF/Qxx4qi1+QyziKqLAEx+k9zth8kTKS5IyaWJuy
EE8aIabdn+ROKJXAfOvaFnJQNeojUWMWrkwu40xjDbrkUfds4H+SC5Fx/1232VAOnFbJqIsyVQje
H/nXGaXl6il56sGxl6yO5lOMhxqCsEHkIxws1VGXtxjbxzxBo+W4AbSc1miMmzD1JThDu4BhQPoX
ioFotuelhmfa1qpuYUqTPULo8/yD/qgCTBLedl58Ly3OcqSxG4E2TXCr7q5wY5c7BfkcSY1aw26c
tI9VR5/JJBQy3MWHjQ3uINhNba2SivdHdqxvh3cdtOZWPG2+6/QbM9x1HUvmPIPFBwfaRGdfHEEM
N0U2Hjrmgj0TGeLcvramDGJ8ETp8lvthvDOsVyN6ue4Poi3jXL0cQTObr1hLxh44/6v2J44YRV7H
+bfUGugathpEjC0KiG3qUXBGqqVxMYbv1xe0/5D6+Do6F+tX1QS1TBIj449ebQVTyARcgHhmq1DE
i++ET2zBN9K5gD/qp4q0GDbEcya7X36qL8ZFnd38AcU3JOMRGadyIN5P9ll+AcTNIrnLONWnVR7H
BIssZbdrlS+t8rLOgzuMIB8sLVCCiZ7ConWyoHmD9Epk6qNiwFFItAZpft+bkLZKfgo+Hvsr19bF
oUSiWall6rCih0yDD60084GRKUIl5p2KzxXN/u3GoZuNZMveLGsCT1ehpTBIi/hWTV6aAoOd+r3e
HNX8NzgjzI0pDjbSsdAbJYGputLwnpBsH3qKGMzHPEH7auXVfzvZOgceikor6K/AMe2oNry6mkJN
az5LRfOtNuQjZnHR8VnUQQ/erusfcX9LbUMBVRaWy4/jY2yt6DFHRIKyWsGgKhkvA+qwLaYnjWIN
VbkQtvOznfvVaz4scqcBzEONNLPcCRuRV56gavwDxEBueaN/Nm6yF+stOoNV6nB9mftRgvFhlTsR
5jDPGS1glTyZmP0rQFVtHb/nqTN5IE1Gg339TWBRtLPc6RgMUiUDC4Na3wxlJO7JOYIY5qt8tL+0
F83Xv1WufbGfhIbZBl7bYP6USAluOAmvjOlUPeeHGNOVYEH6Th1GMSCalNhHmo995c5Jk1gmRgHx
RCMgsvPUce7cRi6rUKu1TOCq/3BZfNjiDslkJFq6WEgy1D8nn2lTWxouC/TtQyUPpaROtLb9KOjD
Hnfd0kUqrWVinqq9xCmIfsbEue4korPA3bRZbCdlquFTpWXuSwVuPvl7Lr02kuiY7+dGP/yff+XK
6Ug6UBawVy4iFAD1+r8a4qJuRsGm8W/cKrLVdC2xaabpxcUK6BRt2n5FcbMWDkFqO9XwYMeu9VAp
y88gvEQnHEvA1Efr0IizoPv3919+wL9k+76Oq6RGXjkeIA2stS4dljAyNac3plNSGqduSN+uO4bI
19/xbHPVdVXb6O2Ec0XfqksPpZX+YH9iPMUG9C2EaV4BZLzXeDbW6o5CkfU9McFq9Uc2Y9heQF0I
WXsxZIiwmH+HNhWkNdsI36/zje+sZxJYfD+eRtDnxm51+s0S48ZhOOCoJFlu2gY+yeqZXZje/Kms
IZyo3w+IPhyFAwzSJIsqrci69NCRRntVCGZUsBGbyOtCTikQhbOio8ahRyKDvqqusKwpf6rj3qmy
F4EXCu6w96zkxi9INOflNAJxs4sNsmMTJw18NgF5rA6mk91OlxqaP+I82X5N8eODvSfVN3ZRE6im
vof3M+nb4WW5yYLSbQ7qHVpRvcIvK1ATidBeBCu8NsDa2pZds07DMYgYCeSNHTv6sfPaI0QVGic5
iSzu3p2mahsgKbXBFsN9v7qySBktMNi2nSPHf5g1Cn1jLbhj2F/5JRz4sMIX85e4UqqZZY4RpR+1
cxq+O/9Z6Py7GLKxw72talVtFA3DOwg7zFN7WqHgC8bjGynsw+pG2Imz6/sba9wdUOGfiMxWZTyV
t4o33aR+6a6PmAo9Ts9AyHvRx9p3j41FLoK0O8hPoXsdFqFpGoWKV4H0OwU9h+IuR3HuW2iP7cDm
DFjaoiuWhLPX+rJLnxkLWe+UFztkbQq/yeNibtbHhY2qOprT2GB9bDqCEYJBX+tA3sELU3u/N0y/
MccFjsuYtVLMQh/W9vHnDKL+L97e+4HPxg6P/SsqiXaGBw6bHu6Pbfh/ukqiAyA6Zxz457oCmktU
9VF97o/5iZlJQHslesmIHJ8DjVHWJmnV4fgx/dbYz00sijxYyuUKXvDDR009kSYtEe1E6ZD4a7Ii
iVtCi8Ic5M7JjZQ6FpSGLtIYAxPNtHMxfSHKPwr2kh9PqtrFJLnGfL+lLvgWD3N8pt25L0ZvpX5j
ftaJKDm+X2X/cBR+UqmM15mmE7P5c/ipPTXHBjKMEjiV81DKneJrfj/diYeSBHcAP5M0z3Zn6hHi
8npeHTRrOl3dOEaZuoKbXOA2/JCRKTHiqUpCEf+u9wzjUfb/JOOe6LGXULz7N1RNKnP5a67EQcpC
adOAvB3t7uBcGJwcE87oOS9DEJjNbvo8hdF7dcC4tb8wwejsZD5OZ+U4+qxivECmtXz9j9vAoc7c
9WOzsidkcYkf80Ownm1XvauPnxFWu9NZGFiLPi+HPqUy6kYTwZ4cLmBZQrE4sIBBKLg53YWRS+d3
uqjCtPuo3DgyB0TdTCXLYFVT1rOBXh60ioTVqwRdRh1dYLlH7slTchItdX+6fWOWAyYq5VmzsKXq
4QKZ6sfpBsSHPSaGS0yzZ07xnmnJA+UmebDc5IL8p33o0B0v7M4R7Dk/uTTFxojOHYTFWU1+6OB4
U0r9O8kFE237LQ8f6+VHl+xU7eSFNXakL5Mv+wU+bnRiwzdL5nQeG2Ncbxg5aR6Ibpr9x+HGNBf8
dCApIkkH09OpvjXOLOsKuteT6mCkzitE0CEI7PhGsajRqFrO+LDG3RqoIHiT7xmvPfQWIJYjCrP2
Gx02a+PCHrvTFT1pYW18Y28ocmbtVXhJfRpuWLhl3k3e/KLcNKf8zrqtDwJ8EJwdm0MsPN4ms5iw
s/IpfY9KDJCyM/Xo8SQHYF9Gf0V1Mwv1LHfL9ZtFc7AUEasuFXapZyAAKRm/yYnFeUxLR3S1ik4H
h0iG0cwQRuxIoCkX25Ic2XzUFAHM7uI+QS+tTJhgAN/0yvjlRztBS28l09d0qiFK0tBLqiCzrXW+
VYP0sbYGkZ/uXnG2ZhHk7TVIP3APEGuJaqLESNlrdyAjBD+mn3g24lcmxZccIG0ZiETrRRa5c2iV
Q6pMw6IEU8dmlgp3kL9fd0j2NX65QTdr0v7+CKjXxVQyCUXSIZM7V6tXf22k16mrNLfudV8xRA8r
0ZK442fJa92RDpsoQwVaoRQc1oJJLJEF/oip7aiWC6phDZ67ZnrR1cfre7afX9psGneayDhbYKMv
2WlSf063jGC4d7Swvcx+7/ZoYReBlmhJ3JmaaTQvmpJj00bNMRMEcU0j8G6RCe5Sb9R2aoaqQe6W
zBcqo30wXgSndhcZNtvGXeBZPra2FBd4WUxKGPeenpZB8Tuax+aHEf5y7vOx0jQIrgez2r+Vmj44
06oKWroEe8XfzBJY5Vq7BfxI3VtBnqVcMPUh2Ch+gNgeFiRLe7Tbp0vjrWWPNHSnvfaSScLrnrx7
G202izv9vakpiRoDq/WMXDBEcxfZAAAmqSz9Vk/LxhTb0022wQA9T5ZKmObtZDCXrXV5XLTk0/Xl
7IeIGyPc0Z/7EdJACj7+n9zfqk8v7H61ffvMhPjYMByK5Eg6V7fJuTlRtG6LlIFEvsFjg520s1QA
fezka572To3+u+urfO9ZuILZfHN4lZWaAXI2YLZLPQo29x/6V3YXseVJ4fQ8+7UbP6yYQtFdXJEe
dM7OMzTsHOC5s0K/DmxMD1MENtL1U3kXZ6yYflPcJL4ojhT5MYcpmKKAqp6Kb56muB2lGNS5a6Dk
IjEL0ZZzuGLQqkuqCeioj7OC3uM0caeiFeDj9bWQX5rGFXRJxRnurbWZXydNctR2PuTaKnDh6yfy
F7EuqpBpniNg5BQ/GGgwSzCJ3truZAraD/bD4L+OCpG50KLXzWGoEmRh0KnyrH5l4ye5OzyAXBDD
X8ubGaQ/3p+sr+W3PBC95fYfGBvrHPCM+GD6kL3foM0zi0cbP7pDQzUeybH336CH8L3jKXhMG8zc
ww1pVjudDk60ofx8/VAKoIfIHPRkXW9KUwcj4MhGKSFyIKKISZ4YrMfdLdvV1B39tQIzv9FiFj7x
6WNzGm9i4ev0ekRHZA6A1sSypUxBm1gsG74iv8xZ4xl67qHKGFaIlK+vezcS33xIPjIhk5R1Mo6F
qi+emXe3a45mmcouHKnpPdN4pHmjCGxeP+9E5mBFq2RDXkF+Hhj6z3a4G4WjxaIt5AAlzaslX5nD
jEbq1NFlLesAjSuTgpw87Q//aQf5wvlSzEStZuzgrP5R9A9Ddl6ibxI5NelrVYugkv3yf746CF88
T2I0NkkVezglj8sAVmz6QOyAWDqA5radQjv6eX117x2k1yxyOJOY9jJAEJiVLAvkD0CG+Mj6VZKj
GSp47E8v8wXJMm98/T5jcLu51d+QpXfaC/j6IfnaBSPxmPCqGIMEXsQX3cFNlZdVZ2P8bfq2qJeR
CpB8v77ycTT4CvuQaIxKHl7E6M+HzulCxrepI01V3w8J080RnAsRqvJV9ngq9KzJcXkwDZv4PIVs
PMZGhYy66F4R5ad2cwqb9XFA0zbpEq1gJgzUMAqbAOx9p9XV3hWBRHMN+4nejS0OZgbW4EgSBHYU
Y7X99xG8zC0EFxiqRt7yB+vvAtnlLZv9jxDeqUEd1Bc2ENTErg3Zk+tOvY8PBOzdYNK3ZJ5E3zbR
a9lKgNi1Ss6KObxkBCNrhXahE/1SKsPLdXP7ocdf5ngibFrowyqtOLRm1Xxqh+auUrPEaedCgET7
J+LDDpff6KtlqVcwFwapWZwn28/TShB1MJf4FQw+LHBgUFArN4scQYeWYRzaTJxJu41xRYnoyfdh
7sMOF14YKaHR2ANTMwwr4+V0qC/JOTuJ+iMUkR22o5tHjWbY1RIT7JjxRFXIRhuH4ulPve9lhFLz
6LKxpTIQJ9lEn4qLNlJb1XoFfS4ByIshK5xPqxMpRPTQEHwt7oDn8rzQhKJ3ujXOS2ofMuQPr3u2
4CDxE8lRu9plbOJyGGX1R0vLwygf+iw7lsXqx0klOLaiTePiBjWS9MikgEc7ke96WfVLU8/+455x
oYNZDWSxdAmEDWX8Y+pH0EQq7eP1XdsvOdt/uTdPupKtpmVakgSeeLX6mUTp62QaeOrVEQo+jf4U
m+j3LhSKwa/CBB8i0YRzI+ygXjnIPPeKvUwJiJAYwe+XAoLhjDG7OVAKpYt/1T7Gzus1c+znbM4Z
ROcNrZhxlbLU10t8wETyq905Ewit2uc2SJ9ENLECx+Rpq2O5nepuwisexGfozRldS089TZJQpD60
lvws+KAChOe5WApTKxdzec9bqKf0MT2jXdllArHdpTuymc9Y+EzYnxPbOBEHIZOldFrNmutZ3wIb
TExBDc0kNvK738sDfPgrByRqXqd1p1kYgIhyqHNC8S66HaCQen0X2fG95iRcjGBTva67DvFIvIAO
2iaTM9bT3WpGdym6ev3JztwlnwSYIrjReArqrJaWEi8shLBYkGuPw/PYaH+oSR4Uuj2LAjyRW3Lo
Mtb9PKPcqwSt3fnV3PjlCnogrXD7qHSyPHOtqA+pqhzwEj3kVnPsus89KTyMavhx86npA/xY5/q2
7/MDfjgS3/8Vx+gx02RsQe9Z4bK8T+RloAdp/Px5CgBSp+7YIwAVedU/hLt/uRXPXI38BSUNASp0
/uxVIJBOQG1HbtpjgcsDvAGCdQoOKc/vksq6Vbd/xru27djfWWaRtaCRsB3c4isTwcpCkfbWP9Qa
PhbJhzJJLrcmm7SZ3PQWI7b9jxT0XoxwhQwXpj5XuKISjeAg8WwvWbkYadSjlUMxapd0mqvHq5vU
4AHqx4MCgpd5/L3qw8cqOTCq8iazpBwASCjkouY2NJNK9F4RBGs8p0tHDKs2CtgYocEt+/2le4wP
0BIsH8qw9cgpp153ATfwg9o7E/oKjtf9R2Seg6fVBjFhsyL60DHHoFSYN+9hJ72Py6dxuctn62AX
orMpsslFPOZglNEQ4Y07JyjuEbt2sqH9lDcy/qOzncLoL+lM72Y5X8PrqxVdL4T9tM2VLWv9mGlJ
DKgqfdbqFPvNwWw95KY9yBcKzqbgaPItZZNRVEan4JCkkVo4eRLdKjFpHImuArYNAdzzJWBpXRuj
KRF30zT9ahp1kFuK1wx41pfJ0/UdFHw7vl0saWqizRrWxDoF2pCRzTA+s/+6dRy+9OaYKeCBwxOm
T4IOjCGozBDhSIXoA7HQfOMNNCsaZWUVsxGqH8P0mlPJHzrBjokuBItDEaNI7VJL4XMs48IoOO1b
9TgErO2zfZUEb5d/yO/8hVkWF9XoejxacQuY1EMtWGaoc0aX0QUPXIC5K68AUebhukeINpFDEGpl
FbVGIEjVRb2TydVh7dSfptkIYpo9/EeBg+iYCVdMzOb9/WPNZkTVCeNlQd9KRzlfLqaJGdJm+VLH
62M9Ze5aKp+uL419fz5225rkgCoeh7jM0MYe6OStjr8asYgkUGSAg6NWjycZzRQM/Dt0h6neeBlC
ya/Ocuzr3xdPe1HFM4F7GbLNqvjphlIrpUQDTyuO8HjsHhJPcvPjcJw/Va6o62Y3Ctva4pI3GTWU
vtCwg+qX+GVxsx/Lberbj/qzeVxP1dfFyw7jJ8kTaaMwX7jy4fiZhsam8ZIUIygfDPNsSZntYKIf
iL+Wb6mh35M2+2+e8l6H2SBJ1BdSVkLiOdAIpoesZ4m8XnfF3XO93UkOq0a71upqRHtf/EIQ5DGy
OcnVn4fakT02NC4Kt3ZLR1uDHGzZkQxtUQu+2fngk3xhg4Cu9NZ9VTx6x6ZIrYvxMD+kx9mPame4
rx7Ub4V44IEB/bUvycNZH9l0xKz8e3g0HwtQyOZhce4wEvYeT0uCq3R3Bme7bA5mltVsdXNiR/J/
SLuuHbl1ZftFAhQp6VWx0/RMT/LYL4LHQTlnff1dnH2PW6bl5sE+D8bGxgBdIlmsKlZY61v7M/qO
8W4Hw/mDrRy0nxoAf2h7Gi9pveVUUQCUDBXGDW0azFYLAYnMuKMND5hVoQAHCmCj5B2vh34rTFiL
YfZymSXM3sQQI+qJXZoPTT1Zyyw72fh8W1np9/55aNf1MHvYD0KmNBSKVJTu+h6di7oTF417W8jm
G2S9HMY6j63aDIDSoNl3cDAmOKr0EDjp4KK9YR/EVvgtOsi8HNO2xdaJLKpoJpY0JjABUA9RxwS5
wV7u7+M8em+Slrew7e27ymCuepeSKDdpZp2ytw8P6YXytwPS62mEuWzvac96/H57M3ki6d9X9gtI
Mmo/5nDioWGLpmSRybQE4fttIdtW+bouRv9KTPqWwJ5DUAce2CgdraJMHXM84ZGO1knntrDNLDhm
oX6dFKOECXrwO1ml73DgW3zVv7Xn+SzeLTviaMAqO4OUwDEP6q7eY0Kc2xbO209GN+ssUJCJhPAu
nt2UqKCzkZ2wmN3bi+RpIxM/yFI991UOMZJeJc4SLIsNR+HdFvIXk/hrJ9nErhGa3ZLR8iztrDdR
Fo28uLbIAwq1ILqXd/F9i5ZGXj//tuW/SmVChyUXJznQIDV9jR4wnoIJpsBbUMwDbLMferyH8LZx
vIpjkrnQFmMJm48T+9oGTwYwEgxAS2aVzMtMcXSDzeKqUhJKBVJEqIfSDvplX0VWCctFm3Znp38Y
gf5l8x5U8qaqSCoQo1SRmIbBqEooVghnNdjk+CfgctNXCbREwUHblX54Z5zIPvT7N/1SHKULavAn
Cg0R+cGZcBR2c+3Xr2D7IPs+zhKVIPasqvtyeQPWt9UF/8bMyJJCVEVTMdpHv2Fly2RI6CvazK4a
iV2NP0h2SOLUUaPQbuUd525sqs1KGGPTYrFK1cmAsA5Q99KpcIzPNKsQ3lEGenQrPyWX4gc3x7gt
VTVEUZFBLsTOJiArL+kTRUkfvpmnCKUO1BSdYI/iA6gWYmgRjVLAt81R3U0dAvLWf8TSv692tgDt
iQEHiMtYANI5fm5FTvS1LcAAD7QiyorCFnAMQVoGfcEbL0fitPuShv/GzSkS0WVZJyDFYC6BNOe9
kmf4faN+KJLEKyVQ4WSVf1spNv2cogHQT9ZE4AwznqeIVSNOc4SQonYszVdRjO0ESZImsWuJs6Dt
IEhB1KjKsmKoLKdnbead3IQogVLUucXJnGWXv1CaWIo7Jx71B54ObHuDlURG44lSCpEp0gRDLeD9
toS7LMNgF5qDKbHVvTbn+zbJfhqFeair5BQqzanI0bAk5K6mYqSwN3LOfm/ehtUXMfutD2OU9YmO
OzgVtg5O3kx+bsMXQeTkanlyGKfeqGgSRt8YTOhyT7Sz1AVWJN/rwr/zEKsFMWo6pIaezSCh98TI
NjB3DbTV+kXJrUW3q5+iiXrm4Jt7MjvB19uaS3/4j8BdlUxDlEydGCzwXhyGhTKaMxAjQtky48dl
coUCwB/C4Jf6RZP8ruABqW9u6kokY1PC1owWsNehVGXooS0l9auQqXaUSosV6uTH7fVtTq+B4f7X
AhnfIKD1V8jB4eTlP/VvaMR+AsWxUxyFM3lWwfvtV5jHVN9JYieTZT5zhG9GNCvhzM3JUrlamhm7
S1NzhZPdG9/jPbGKxw8SIrvmEd1tX1VVUyXYOkmTWZQrA0X+JQyRBhF94cnwNa+p3fyFOL2TPpDd
vCfvfPtAL8GfKnSVKf/uI7Jk7pcODcNeM7ROqhvfF1k+TUN6qPLAEULJChbj5+2N3fQaqmFosqRq
isYCSjSNASrpGFY9k19nAYlAknq3JWxadE2WDUOSTAlDpL8vqmmiypDAqukFVUzpc/JwJ0t3DbgD
syTjyKJa8McGrmQxViZbQrmPShMxPZoM2/oopPEuEI5xXjq3F7W5bStBjJXB4LeGGbXY8PJFt6rM
yU0ezd32UsB9KII/1iDsQFyLM+nkuTC8UYJDMgprkXat7mJkjBOYbNZ1ELtrJgEwPU0K/H5Awmzq
yK1gLX1LHods7AFpmN33i3GG+rlwVDYpMagqyf5Yji4SaZ9u76WyBR+w/gBG7ceMdEKipVgq/PAA
wJHRxzjjvrWnHdnHdrjLD7SeR2e8s0P4Me1Bh/OEveJSym3hgcdTt6myqx1hEhXjUPw/3hyQA7RM
tZr4VMgPQ/OoZzxs8M2gfiWKKtoqLNQXYS67ALcjTZ9yMbEHRAANj9eXJ4Sx3G1Tz1LcZAbg8UMw
6xaWNr20+dvtY+RtGlXo1UrCJsrgj+jTAYRlOkg8NMPtCdIt/VOncFSGtyD6LWtZRDMwfARZom5K
dhFnZ2AvogKai5x7vunUV8fDGBQBLPZqKeFu6LVid8VbSE5xvwPoiVsBU6iV7Y43KbadrF6JZEyL
PMmiNmbQCDrx1H9VHNoIG32i89PTObrw+qK2Hd1VHtuLirmCvB8zKAdFVUldxRlfEid+6Q7l8+BX
L/p+PvIA3zZtGyF4gInwOqrILFEsFQHIirjwpRDYfYde8dCX1NJSQl4ma9NOXyWxrfi1Agq6pML5
VZhfiKCMQscxn5s+eyWBsZ6iHAlZg6jTa8tjtaCA0SN72pwXNXPq8aExtX/zzFvJY4ylVsuDOqh4
vkqdZk0gRolKjoS/aOCv4/n4++p2gY07q6ceGij6BRiP8sNyHHaaG++1A6DWHoTn24ZjE0ZFJ6ZK
dORWFF1nbrOeLYY4F9jCwSN+fQatspPWFuWMl53YKQAbkMLY81q+uWKZuz120byEfU4VH8jxz9lD
DoxPdD0eyX37lu+TXepULzz6r03LhceziHFzmcZcv1uuMiCT1raIUKL2LUnuF4BtBFx+gs1geSWE
McWqIat9RldGLgYmBlt7AWmI8UQBU1In+cKrjWwrzEoec4BES9QmjEsDcA8Ux2s65hiKoIjMcNNe
4XOnIujv/RHmreQxJ9cralEPIK/0pPv5kSZwWgQM1TFNXdUZnercIMuPXP8LDydl05qs5DJ2a6qN
nAwKDi/siBOVqAA13zh3YdOcXEWw1ljt0lSYF9yF3s4za8jt+WU4iXeQVb2r1uCC3T39TI6F3z7F
97wrwVFOjbFlZV/0ZTtAb5IJcybqfYIUoxxxzMt2cXS1RMaCjWa/zLkGbQnuhPt8Nx1TW7oQpOAG
azmEL5TJljbI0i44YS/ADUr79P32NnMOkq1ETUTQJSM00Hehvc/p96kt7dsCeFdCo1+wsqG9PtSR
XocG8CNrawImSYn+X3opisfGjizuFaSb9ueVANw/EppEBH7W7/KMqm4quFvKEXGPvJolFL1vFF+W
7mgug9XJkiUPfiQ5YfS1izm5nQ9sxVvCmcVWDUbbjQzv1vGSvxqH/pFW2GNflazmSAvAoOt182cF
lOPyDiiMd3CTXOb2v6gVeu40E/RkeG3+vgM1FLfNQ5Q0/8FhEdzZhel7kRI7e192kadjkoiiq5HS
EZ7RXEsBrDKfl+Lb1qzrVzDKbSyxGBoZvqJq8k9h0tpzO3y/rVvb1u8qgjnqXpKystc6FP7a+n40
5ucuJ5cRLZ52m7ZfMjXb35ZHrdofp2soYEGm3llmZ6PUYJAKLcKSpnB5SLRucCuAGMzt9EURZ7cN
MXdO4t7NSNU4tyVvK9ZVNGsNpSVDajSHVqMSODiynYA9qfKWj0af2I7OszM9TofFz17nk/E+7ni8
YptbvZLP6FTWIW0ptpiXSReX5AEgVXJrqiZLWy5ixKvvbFddV9IY3SlrqahCmv6RMUgZggtr2Y0o
ugYPxU70RKe8L3509kyZ2X3e3NOm21mJZnSqkhDyIT8EgygOj3og+dUg7NR42Wdt/CWo+x3ASHk5
FHnzGbASypiNOOzHoQ6Re4r2/U8EKu5y7DHgiJnVFk8e5fFBc8EMAKqo+Vh6LXrAK7+4VHc7Xm19
886uvoOJyfpGXLI8QW6xVy91D7yB6PW2Hm/61ZUAJh4jyiKijRUC8jZ2Z+Fno8yHUh7921K2Ezkr
MVSbVz7HVDpdqymwujk/tUBVL0ovR7ygFcd4SM/G8pr3oKpv7s2l53gA3g4yAVmedymArmEiFg0p
diFcXiR51Nzb6+MJYaKvuBGztKN2qJcUXxEFkMI38uW2DN4esvX6uhx6wFpgD2VYsywYD10TnYc6
88qUOAPITbqpsSstPbY17GAlcTZS5lgctooXzUbW1BpUBT1jyXM+W+ZO3yORckBu3yq8j6FYV31Q
wa0r/KidHNMKWWZpMzrZaNT7ryJCgxDaWKVrSIX/rlJLG4e6QRFeMbRgRfmpavGMDp85m7696KsU
Rn2ipW2D4kN9eqtz9Ld/IB/lfRLZdAJ5wRxG5pfHyOU16v3F5F4lMzoVinkWFjXKX44iWe1spT+7
k4I6YHU0U2wxJo939VvvlXsET9we922F/iWcbSbtaw1veRSrvDyRwbL7WvA2dttzXwUw7kvJm0Uv
ewhI9orX+8Ou9+q9DIW6fX7bdvwqhvFbg0CMJaHMccBwAEpEmGaW2QkTqhWREyZ5a90Wt/1wvyol
2zA6pVO3AOUIhsA2/OyhPlAkoOyedoHQabfmLv0G4DZeRL+ZpV5Jpae5sq5DJ5l1T6XK6VOkfRUU
b5jcXP1U6cBXSSNHXlypnB3OWnlHyPimTADVdVtAQdu0G19VE/U9KVJUty7i1I5DE1FQjySaFub1
UxWrBVDLMtloXXGQRiue8trV+3w+otIeIUojiMZJkfSWunSGXbck8qRQNnntRzyFYG7VNJM8LUXo
nQpuAOmUecNuwsg2MjqX+pkW7Mx94o+84WaOFfkoM6wOyKgTozclHFAXYgCoFKw5fMiqx0H8ooQl
B89ruxh61QaFuVpiHWWivtDS64n4kyNY0k4PrfpQ+6ZdzXaIXJmCeCUOnPKTzNnfTewEHYj2hmIo
kmKyPa9KkqalQVdq7sRDvRtxDei8bi9Y4SG3i11ZWj/ig3luMauXocUssTsPD59HxcpOfJjzzdjR
JKam6fgotOb9fjFy9N9qUj1h3zGLiUH9B8M0MZspWegDOwyC/FrnGScU+IubvpocJqLS5cpUZVps
D+6aZzDB3YE4/Ll08O7lYnB89Dz9+f65ymJ8IBHg5osKGdfOS56l0/wSH6Zd+yP1Maz5SJko0I9/
puSxxrH4oViDJxw0JCy5edJNgCf9qnMfarFScDAcFK0gIGtBqch6VAcG4C060i72lfewBq+N5uN6
gfPykGIiazzyTOD2E3t10oyhT+cmGIMERJS0YQsEtq4xWgkGSaIdpgh9ydbsuQBIwuSm+KchhxM8
kke1sZeK4wI2PefqQ5jniqCEfa+bI25fIbpV9yPIVY6E7eaglQjG3Ctmlo0DZRwZQMwR/NR3E1Lg
+t1HDsHqAK7Gm/fYtPQrgYylbxp9ECr0pn3UYSh5y4gxJz5JwHa1dSWHuTrqWKX6QkGIxUP4Wn5t
HPkg/9TuQ2LV5xSDqNXzB7sKCq/EtIpzcD+fOldFzzayc8OrAgBq/h3bdBirb2KuWF3pKeBeccVk
lLcnWbdQArNy4X1uI87YEE9zmFDTDJtgLj6yRHWzn4oHMeo5+U2eBMb5hVoW1nIFcyiKsiPIu2aW
OaEIR1NYR5c2kioLGbR/1g2rVsq7BNPxc1acBrl/kcjwFgTdnRQS53YswlkY6/JSoPCNgYSFIWbF
SKaWfabMs7dlbOdNr5qgMCZG7oQiMaEBsHE0f6cdo8gaMEJCY3Gyq2or4kjcbu5dSWRsSZCOoR7S
KZnZBt2x07sYEPLhRSsXT4D58wCsSWCKSL7olU7lmw858JxBao1x9EcerB3Hkyr0BFYGPk+nLJ1T
fEoygA88IFauVBgszvfZsDfFQwJKGc52bwa1q8UzRidUpzhuaQcZhYzAqOhO3ed7GevkJah5S2Os
zhLNhd6luOFt/X2pIlw9lEnTeyF6bedjXwmcK0K/+w+fvVoXY1CINJPEXHBFDFNr7JgA7Q0JYjs0
ZY494d1Fxp5gdK2X0XVEc1jGofWHo+KbQCHldS3z7h5rVLJm6QYZ64nzwFIT2YnaibNlHBvM8qo2
XRSTpkPD29ikihU1y+fcQC07N0x3VoP9bcXjnA/bc6TFcjKElHCACOpFoz1HWl26BHmW23K2A8Wr
IqiMPZlDHc37BgJFZU6ejUw7o93qJA0XtevcrJsOJTGA66QAJrOuv2Acl+MMeOtkjItRVJGgjRAf
DflrvPSuoPfvzaS8314mRz1UxnCUYlCHZQrTHFSN4BgkzOy55015bAfCq71kjEWbdIugtDAW+n39
VXXnQ7MfHFQA7PCL/ognno7nNy7aXtuHTuSGXo2kLZrpudxzvE1lbEmvB6mixrhz4/AYJOWxNfCq
zXjT4ByLxfKrJspgJAudmY7ywbCSrD+B4voYyyjiScPLqCyXOk2/3T5HapZumC2VsSYExFu5Rl+V
RCq9pOvPSHnmdj+1Xq71r8Cv392Wtzlfr6+OlLErJqnafmywlRRWDfQuiPomeFrF/ijU/W8Whq3m
ZKmGJyR1NmnyLasvy/Q+tF8Glfc056gHW8U2jEgdwhB3bj6kZyH30uP4o7xrdo07uSpQ9lqHfKq4
cyU8qYyhWQjRx7DCTk7K98JM3bFxY8yIcs6Lc9HZwnVU9mIhj/ADwIMsrQa5FFBOxH68Ny8fOWDk
Ef9dDviqI2wpeyDTkgMCG8ZlDBwwYz0XuWCjhv92e228pTHWJcNgfQHCKAzI9Onr1OFFMvO4OngP
WI2xHHlsNqmu0LTBFySyA7/OLNGXZ3DL4H/pBEjoIqsmOf1b+GxiVxsNbzBQwHs15+JxLjoLkwc0
BgD6LhHlwC0tzMsi/Sw8GnXsR0Z07HjtDgpPORm7EseVUaUBHu7gnKAwGmBOL966Nyy/3iWnYm/S
ESiHnIhTucohPc0etNcVwI+qPLaO6SdHyoQBVvf/gmmTF/JrjA1Ki0RNQ2Ad4uMMX3HyA7IKHToG
6AxYcQHuE8+y8972bJEH3aNLKdMnsGbJh/pM59RzO/lkXgKrdFIct8SxSZzYiq3q1F1TaIQuMUo0
v58TRynDoyjg7W2G7u1rxF0cY4hKAghyoaXeERkikAw50VNdW4I9AEleecnutM/cfiwaxdxwW+xU
pjITI6hrXKvxsLwBnnMXOCD8uZh3uDzeuEO7x+01ckwFC6639GovygK2MwCvgh0in52IwG+/LYS7
kYxBkvGMV4wcdk+x4rP2JL2hkUZxKK2ocaplK5mc0uOVUj7QNW5tJWOhJKHQkp7WxM1d7xLDhjlE
41Dst17qhu74Od/DNyOmCmz1SDyai+E9iDm2gjBPJ5QMOjWd4GKCwKitOMLzqQmORjxxSp28Q2Rs
EnCag7Gm724ljo7KGJ7ABcqxstsQKlfXxU636PjJARMPNJugHqQnZExPEQUW9jR3eNft/GSUVrZL
n3h9I5t4nqu4ikXQa+Sok2YaoprSmT7X0kGz6/BTLO+l4lhl6OMrY7Ab8VSW85xn8fOkZkEKkdoZ
rXqes9BJG+K0smJrmpOqs52rnZUWl6B/5VwVmuK/obV/AOmZrdTlPZZL8U76c3yQkBCXQfQ773iz
GVQtboliXlRkaueoMHukCkd5QklavVMjkls1MdwqnfZThgzt9L9aOBZAT5QWKcc08f9nvgdLOoZ3
BLjfyRF1lR0/IUp9HrtKQ1QMWddloqtsfBD3sVwmM1qw5wOt3OZ+uKesuDxzs+l713LYSyg0WV5G
H63XDaKAzAM8AYDJ/hmBDRI+qNGWq1gLZJx9ANRQNcqxMLRygTK2+uhoWM4z6lSRi7Ig58mxGfGt
5LGuXtY1XD8BAwCdI3nNQ/Ytfay+t3btqw+Ln5/6k+jQef3am86jI4HsCc9XXpaNc5is9xdS2egK
HWumExYKyEEblzZGcw9zK8pYr5Xx/HMi9DV4DgxvAht19zY40Wca0ZIH9XvrmZfqEQnUFx4w95a7
WAtl7uPYRom0zJHhxUN7lIPSAVWcO+kmz7RtuYu1HPr3VW5UHtVQblSTvlQp07AACuWJ8orjvarY
4zMedmlk6byj410QdkY8HsxgyhPoj3FHe/IoMZj6TJ/ItJWe34HNUxXG/SuRFMcJoaMXY2fF5Utb
vwhSaZXSe2Hej0A9j2bODeGdH+Pu8wBV2jKBRMF8IYvolqSxp+yR4yB4Uhg7o8TA088W5Puy2IoX
ewKXAfqTP/eKpaUWeRL89FvqEB0le47e8NSGsTd1UZNOayC4xAuvnDs7UjjV+G0JMNMKoK80wBb8
rphJE+qYXTKgmELm1XNlIWXjcLZv67kIIIxfMhi1GIcI18xEVBiANzxGY9jiJAlgTikbRNGAKHWO
nLL3FRukTA6v7MsTzmjINNRVDzgZpG3yubfFQPaSOjt3lZlb6VwdSynac5a77SSuy2W0RVBnEhIZ
hizb18BMS8F+ZexVR0Nzj/SDD72/Gemvt5dRkpHkMWYvcQcGD7zpe2I3hRXe/UNkPvlVaoX8dqKt
kGklky3iFU0fVX2ONdbLZLfAlmyJa4atJwhHtamtpj4bgmoJg2jpAreDinqCP8OLXxvMlvI0sWy7
KMcATQoYnfDYvkSgOwTVsi2fKp9wLsi2W7oKox+zstxRa5jyPGGlYI2xytoztcXq4695drmtNts2
5iqH8URKmqVRFkKOou/T/CGez2n5dlsE566zBboQDOM1kE/hDeYvk34XoWPwtoDNF8taLRhrkqV9
kWsV3Nx8SB7yr/VrV1ohcnyCu5yBxt+WVvwdVLb+eOSFSrztY2yMakpBAb5VmGhVslG0trJIs4Ko
41xu3hYy1kQJVGkRWty1KUdXRYoWKaX7H0+JMR9DAuZhpYLBAs/qMZK0b7kw8sjjPuBubl0hxmag
sjMOJMQ6VH90m2dtn+1VzNqVGFXX7XI/v0jIgph2C3xkynVEr9eIuSaCTNrgh0+8Rl2OkWardyXI
QzJJxrxRV36WR8CdKLHdIn8QLA9S3XPOkCeM6fgaFyNoMVcLtsF8sGKhtPv2pTKPQ+mqy+LevhEc
tWQLeGoFIgxjBp5LE2u2+poaX2Oks/43GYzlGNtSSyIBlgNA/+I4YrDb2NVE4ayE52bYKt2YSSQE
rA91M8L9dBJqN7oHDum9dDAXeO70CfinvFwnx/iy86ZZP2pGXWJpmjDaKslconSWJL+2FQ9kgCeJ
sR9ykEZChf5Ar1G/q/Fhjr6Vwle0pXLOanNefWUh2brcqMxFlcVYEQX8JP7sKidlJ5zhJMmT6HV2
XznjTn68rSGbCZ21VMamRHoVkZKeXb/simGwi+SpGt8I9D9LXlNYy1Q5FRonbbw5/7SWyhiZURMV
paCT0a0bPxI//GA2p9SD9Z38EHgELertQ3OXoddURFvtv2naWIlnC3aAg0rVpodRKZrIndBV2leP
fRBZ06w6pHxWA15n02aL41oiY1kKcG80UobnVvhKDsPTCPSm5j7Yz6CPTx+QiXTKEwVoi53gHHM5
LLnS5d8jFW0iUy+ijRiq1ewlvC6rh6GzQxRCxswenfy78hXDH+j8I65+39xxH/D092/4FLa6Bwg3
eQwoLgJ9bMq2/klH9QWEOA+NP+54k4ocw8qW9YI2bfJcxmLlwZmCwmr7t7b5Fzne9XHSb1iFfoCL
AyMpQQpd7MdLrQMXqiq+3b6Z9OLd2jPG7JQhmjbmDyQeqbKM/GkcwaMhfjEi3RFar01Gnv3ZFCgB
B9JEYg6IVIyzCBvKlESH3Ye3/Kx+UMZTPCpaOUQN0RZPEhIS5BNQM3ivQPrLfyx1JZmGVqvdnPBI
iQU69o62+uf6ApQESCRW+p2ShoTcd9+29VnJY07PmOsh6CRoSO2WOzBJgxIQ5jx+iV38pzv2nunP
ewrNUN8LjvZZcHgquh1krb6AOVw8j2qiFgJqBPf96xdlfzwOXoX32YKeZ9xPZx4BbhC60Tta5Hbz
0UACwelA0WYnCLl4PVjbPmD1NUzoaqZpABeA/aDNElQ8Gq/pvInPowXYbMswVpIYbzMEk5gByIpm
8iaQ0GVeh+bj/ERl6XtesWLTEKyEMU5mIUukGgqWFSA5I8SaM8a5JRNOo9x2Ju2XGJmlW46kqInz
DCn0xqHsVMC1wYQQnp29gzP7guCHc10+HrF/vy5/ILiVJO21grYcIu0a2zvjGENBabuzeDGfRFu1
i94qfdOdgGjsZ/cpGGpAuWfVe3WH9N4z8SJ3RBzNsx+bcdJqHxgnAyi0dO51AHsFXxZkFOtDCXwV
8xz69IFAPGM3pBYwM/zbZnLz2bWSylitpKwKWGPqWsruJC76mzmr97dFcE+YsU/BqGlCL8A+ATEM
sZkByAPfcCjJSeeLoEflOmzOPQEwEmMRkVVIAvoIy/bhTv1B2ViNe9kL7c6PPfLIWd9tyy+zPMxJ
XIm5puHksv2wJ67hU4618ACgA6BKis4/qLWJy+/A4a6TsTxRbBS5mmJn/0EqpfAK6Z2Kxozag+Xl
RJ3b75SVrjDWp8+ihmQSrO5sF3uhtCJbeZc/f5tRzxt+dJf/Yn1bdcurvZNZQKghUOZp6PDIM2P1
y1QkJ6FtnUpTd+kg25VCkY6zMrCKPkbaQOZQmPIMBQsSJQLrfB4arLd1Az+y+xca8WVP1W58jezl
hG6Zo+qElxbsxeD+RLWo9DS7eyXex1l/Bw7dyOWW4jhfgC/8rtpotIy1PgYWC521GYBkcQe6EQ+8
8QogAKS7EEqHYMMBDw6GnmDiTK7/55iMD6VchRuh3leGRpNdxTK9SW1rFVWbcqzhdsh91bUPm7IS
IgdhMGsqhMg+7VZJ3eqZ+Nj3fbFPd8l9Lli0/0hBsaUKQfrDC7lv+z7gMf2+y9WsRUZGDQhaEdxW
rR1jfuK+jHlCGCsFRodArWWsUdLfiXRcsqci2t22TRyn8jEyu9pGXWpzQVywjn7e9VG4DyMwbSSS
pTaLc1sSbzGMKarLca6CGWwHGprEGkD3aJ/79Pl/k8EYIEkMdALgCaymBuixAKoItxg0sMhhaOC2
JBrb3IgRPubDV/s2iXkvFNEHBhjNsqY+HbqSuZRcPNf4cQ1WctDVSyluKJonmrJAM+goO2NPnwv5
Q+7wSVF4DuPDuqzkmUmJyQQg0XjZIr53mRTbYox2kwq4skq43AXV+AjWCkeak+9pUojWOC6vacMD
Y/7IOt7YXpZLSDazIK7Jh98aHOMn4maf3PWu8TN3y5+LJ7rFfWRHDyqiwcQT7BqlHhoSYhQNjeN4
Q+2K1spcZbGWn3QECGw9Z+0FzU/ubS3YnAFa+R92ojwYMFcZUdQtytIwfU8PIrFMT/JAoXqApf2c
eMSJnyMTE45Af0GazjhqMEmmk366/SWbs+3rL2EM0qQCkk7PoZB0/glE0JIVusBPEr+1J+JVvuFO
qNk0d1x8ZepObp0UY6PEvq5apaXQX/vAzzFMvPjagSLhA6/J5qyRRri3ZDGvunBCJTWhEXB2Sh4o
2gJQlb0Ug+FovXR45A2bk9rrHWUMVmdEINGKoYOqX56Nr5VhRVCx0Wu+ls68o1hj2YGyd+EpyTHK
3FvI2LFKKVJdpt4FbGEOZa/DiLhyptOUcNvgo+SY5r9YGVUCjjMw/gDX8bs3k9IpqEmKWz8eDF86
UbAQvK88MFJCWUP+83xbaa7y6EGvrEwmDkMs0fQkjVFEd9r3CPzrBUobu7gwP2jH/Xif3n+dveqx
uPw7530Vz7xplj5qBHOEzg6CZ2hPg3E24++3dXW7f0i6ymDuY5MpWYI6LdUechDess/BpT4TYBVN
u9gGJmz2c3SixZrOKZQpsPUncgxB4Hr7Kz7qin/emOtXMLezqrWF1ihoPqDZN87gKF6FKcUI9rJ/
yf3eB8PLsfSJo/t07BoT/26P7DBtFe1ecPB2dOmgAoDU41hOuvxbH8Zc5WFuRLGL0PzQlBhFDe56
keeh/3KJrmtn7u8sNvocR7i/rYsWDkrRWx0Xf3TEE/LA3Ccl98CZOztI86ga9A4h1sCIxeQAUN9F
xveu2ecuantuvpdccLg5Mh4IKND74nOK3vjbB/6XVNN10UxOphp7IhEBXVXZfjqhI36v+O0eAGA2
zxhTzblxgGyjKprxtCkNsLuRoNpoT21gl1r9x+3lcLSEbUttwmhWSoo/rUiNJeU/hPLxtoDtsvn1
mrINqCZA4oouQcJM9FsXaVmkH2QMpg1ARzqq96NTPNZedzfueM3S23H3r3NiUdpNQcmKUKMJSm06
JLLxbM7kLA+Fb4Y8+CueTrA9qEJPEA3Tp1JsnEl0Sc1PpHzTELwVVQpS58ZOBA1UIbw+eHq/bmkI
1aCVkU8lQ8oCAiMfLWfS3WvwYaHqJJiBNjpO5mE7Gr/uJmNNJhA8jHGIU0SP34ly+U0HHcO0Bqch
hastjEnpqkloK6r0NG1UeNJ7t+tc+k9F/RDoNI7oA2TP5vIjbgc+1/UxtkUSgAwp1nAmQEhCL/q+
vjOeadavOlNTxotq/5LHuYpjjEhmBlWpxTDOxl1wGc81MuUNcDpodE0wmAGMXF7Aw7EmLGuzXsYx
EQossIxs8ZA9C1ZGwZxt5UtwSk/taTjPu5JTY+LJZIKeovnPEy4QwkuUCB4JUj8WeBS6m1BhxtXE
sOzNsalkIhLY9AmXPAeHHNQuezpMUP8wPotPC+qT0x35lDwSTzzy/AHHgBpMpKNq4MM2qeKU5qce
eG9ByLsSHENmMHGOqglDYdD4X3vqTtMTdXu0ziw/I32LrrDAkq3mhacvf3l3/dJQFshoXKJ4yCW8
BES/d4NDsY++x8fxTtrhPQiK1toRLsirPpFvE4o6tI1G2PNn63kKxFgdua+lUqBp3SZE29+Af0Sw
y8bnuCjeGTJGR4iEZtJKmlUFhldIkO3Sj6N66Svw1QPSuakAmvYoDbFVyc+qSVBgP4ujyokkeU7E
YExQjYaQkdASt9aZlkRi8CIVliw8iPFD1JQ26t+WXh+H+HJ79bzFM6aoDJZa02mHTRuIllJ74dBY
/5MElh0v09tRXGpIUFQEvXCSLa8X/C8p2V/aajKWRkuBX19XUJTwa3fC/aD5Cy/xmk+jH18oUwml
dGwuMiZG5Xcw5vHeO39JDlw/gHlvCaVUDuBOoFMo8896toLGUu3mM2Y3P6t7XBZybJ9pH5HE8ct/
eVjqmM4GaL1o/sH9FhtNrVOARq2Y/FoIEzss+q/SYPZWLaXEMmKkb4M+sQYiHNoyna1qKlQrqFQ0
lXbRt9tHvQnqAPbk/3wO2zsbozcYSG8wxfQ5VB5oF3S8l8AT8F/ECtS0/h9p17Ujt5Isv4gAvXml
a9/jNSO9EBoZeu/59TdytKvpKVFd554FFgdYCJjsKmZlZWVGRvyZ/rzbYj661Bk1dI0N8EBZYM3b
FY8VZmQMtJnS+kSvLZj0ri9vPeF6t8h85bCEUsI44IhW6GwbCia2cnueftTJpzq03Ou2eF/2D9Uy
sRZjM1Nlv3qJa0fyFxfceZg3FCpnjPGA7LhMMFyTzFWjCUpZ1jQC1Hp4SDsaGOCrg4o+sOQV+/nA
I+3/Sxr0vp8U/y8S2CaZx7y3kAYFT8tDtVPcEOUQ51uQvU1xNP+gwrWex75bZG4UIEfmPhFI6HgR
JLcTwhKsi73Ty9aPpgB3mCDe9WWOYY7+y/XPuUqpfHkymEsmarNCqd/6GWjdTW5r1xsBNadDvsXE
067bN16vOfINBLmd8mZ+bbfKjbITdvEzrj6Dw33ylzT7fRuYu6bV01FVRKB/qJY57Lqb9imTbGpi
kVgrAKr5TXzTPfEftX+55d4tM9eN0uvZUlPNr+6RLCEZXaxNU0fOLH5O+tQtu4OeftFzTiPxL82s
32ZZEG6hVzJkMODZwnbx4231iEEzJ8Xs7nCgZGbZW460T7bID/FNdtz+9Hoi826eCVXlMlZWaNCQ
4otW2uBdnXbxXoVZVUDrEvTP0FJRAQ1+4Djd+rPm3S4TsMpANbs2xbI7t8G9SIic+DTckOKBhDYH
yBL99phspVN2Z+1Kr/qhPV7/BZyIqVIMvzjhxaQJDbrjNLI8z/ZstPezGDph23jj0BwhM8vx7PVk
+X3BTASbu7awBhP2hPJRi16t0XKU6nshJJybgOtQTOgC1iiaQpJmK44BqBEwlhI9ADEMHRADDeHh
IO86r9/l7gidgc4OvP5fjU+937QqE8k0sY3AoIRxhHBQoICY2tXIA8TwPh4TsmqIcYwzIVOG+GhU
EGjH0iD32qvPuvJ03U94VwHLr1MH8SC2BAlqwuTcicmp1puDksMzY2kP9ivLjjIQzvVqGbqtMkjO
EC3bThX9pFAPStFz+Vx4R4cJVNBwHguNOp341PYsJW5tgNElrb9YEy7gBWKTwnjK296LBcUxNGEj
dCYnNecFSxblO2tVMIQtZc7xcZlrO9PPc3Fo09skHG1jvOtS2dZiTkrJuSJZkp5pCuUup4Y1PBuE
Eepu9Odjs/lXnFUXF6LGxCbEQy3t6EIkbIeA586OnrWDgyouwtOyNdGVCdz4NPrjsXOSu/EQogI0
JS4vDeGdZRbcC+nUUEo6bHOH+n1/ljfBRsX1YEIKHpR7EvKfHAy281ZzpxdxyxvC4n5lJmalaZSD
QB/UAHWufotKkLUaqPgOdT/aZtj5YQgpMV2rXuMM6BalfOacPI6ja0wkE8BkWPQm3RF+sav8aSvv
TBuVBVu0+R1GTnxmaX6AIo+EOIKxeFLdRlq8Sh9sUc7sSuFc+ZTCXHkdsHP6gW61Woiz65tptWvl
4nWKBxes3Kemrh1BSDZNrHBeP395hv6+fTQmrVoydZlmOjr9PtthYHevPWS7eNtvqGQyOPGjta88
4UTj7Ln7r2HI7/aZmBWYxpKJQH2jSqv52rbcKFuSIShjG/I6WyQYvCI7773HDvF3Zt3I+oIoOe91
kCwGO0KNCpsE7WnuG3sdivZ7dWwPNa2WOivJUaPkvo0TOyjcug1dcb7Vl9cp2RoCCI9THnMHL3HX
mTjVUB+hEHDRjmAhNV5yfE7F144Jxol9dDHK1LbuQd6xE4/Gpr1N7rSd/hw+mNulRVWM9wJdn7F5
v/ZZQp9xEVItt/BrKHNfALzzo4cSTV5iw/JHqFfl4HnubB5kl4LAldPE8vrErWFCCgIhUojuB+2m
EHt7lLecSMR50OtMJGpSYRExf0hr6z8lg0Ot3MqLH3PQg0ISio9i52UdOpNEqeUyLyod2NabXP1r
X9s5HqCLA4p4R4fKYMElo6Ngfm0j2ZyqzRopEnBEAVnP7EJApVqdOXV3TpDVmTCkKZOiqTFed3lr
JI6C8S9bLTNo4hntrVa0n65/Nt6KmKBTiJVlySHKMFWmbWIt+pnWMa8GzslE2V5oCiRiL0SYG10w
7eMtLhFbQpNOdEqgthwTEiuVk1fAw8hfpM/Xl8fLDtgWqVU2wxw2bz7S7FIoIQ1oSuVe5IdPVFec
wVJifU5v5EMI3pD5/rp1zrlju6dKFpo9TjzYZcMXzJs5XdfZRcEjmOWdA7ZZOkRdMfc9wngVGXdE
ZisG1mulyT/LVDvoybgrMN6cd5MPtPNpTqNtXEK4bQzdcZH86yvmuBPbS81UPbcS0vUF5YUdYSC9
1rlyTJxAYzCBRqwzS59oroISvl8sc5GvQrQeic8nZHicj/gXoMTvm8tgwoxWqkEBIRZqplS7/lw9
dM+m2wL7sU329Wv+en0HeWU8VrU1SjIMV5FK7OD/OiyYYoD+prEpPHGbcUU/OeHGYMJNnAzLAAIY
2Rcnr8A0QVQtbhTW9pxLLmdlvOPAxBpwnOf6RORLaAPTDVz55QlCnDd1DJx/54DQdpff8Hph9Eev
hGy2dSoteTGLCe4+ki+UsJXEdiFv/1czTI2oUAR9mTXcfvMeM0zb7pCiF8zvqfFWw6QzhWaOhtJh
C4nyiNgLlI36D8zwEhW2MaqXIrjAyOdHJz0PkA/WfAwDUzZa0mzsDu18Lncnxz3YVqkeKrGSQX7E
1yc0KsvEJpByrH/leCE59DWHYMKHGhgZmr4oInfg7Iw+Y1hJE+30Katc4YxaIorXxg9Fd4C7ipGM
HXiOwomQJhNN2mnpgZvEzmZmBHRJ6mlW5F1fIudIm0yWAmGqLGtEtLPEQvse5sKPLAbiasmrgyLx
IOV/gYH+jo5s41NpwmZUZBgDcy4kxmQvvStkJ7jVXeotK0+EwUD2dwsmFt7sFS+5N5mAIvbqiHwa
4y3mF+ghubU3bk3HyjCCBoAxamrfo8/BpgBVV7wxNpa4U6Cd/DB4C1refIQb52iyjVIzVqAv1wLg
hnsWlM/DVtkIG/5kBe+2Z7ulcr4oQkvXX/x1ciOHgMyEfT1GW8xx+1yw7apy3kWlx2JCzhilSW/9
uo/AxA8QmCXbOV7I4XZCQpWCeI36dhCUPFZf52PwDJ2aTf4ouiokaXmDq7y7mB0SFhNdkOIG+UVs
uAQcBLmum7+g6S37GWjueMgiXvpo0Wm+qIDLRRP3dQh7HTBNtdfFAEq2G8geDLbq0qQQATgqVLbU
w/zwDwa4OMHKYoLV1MpgZ4uBV6QyWwFI97A1ToWfbyhSLW8JQQNm3cJZPl+PIbw0xGLi1GRZ0ygS
NJaeqrqD6gCqecW2d+m+Mc+8RJ1rjwlaYyALQ4OivJ8cq12AMeDQM93areHX/+S0csKwxaQ9Rqcp
jVYQc7AV7SQr9sqg44Rh3rdjopNijqNZ0Ji3AGw8Wva2PO8DY1sHPV51XsnV5vgLjOE/oViCGvVH
Z0WPRgWOAKlO/inFBL3+I0ULXyTSZ6UBoJZ0XjX8vydeHL5+B8Awk/wMDThkSiKDHF5MyhRInBrU
+nfWOXZKzO3Ldh2hHKnei9v6+bqfXn1bwjQTnZpIklupx9tSjMpvMwCUtQYSdfMTik3QdeGUCK8X
zGCNniYX4SDqVDkOWvQ/5S6zw/hurgS7WnbT9DgqGFyvb6cxc6vlYQyfri9TpoP+16wFlplAhLa2
KcU5tpgmVX/1AgNIlKWnEoo25+RZ8Cga6T4GdN3oNB7i534bfem3PN4b3u+gf7/YAXDvQkIqg1P3
+qEfeq9ELpia7vXVXk8/sVom+IxlrxgBQRk6t9ipmW1AJSyGDJunlnbhAXC/+cTp1lw9rLDIhJ+6
my0F+o+yXxjbMNGPuZRuDGkblYozNfXGBEcYZ408z2UiUCWVndQAJOJLN6TI1J4iZzyBlhJ8F9HX
egdSptf4pjjxGPK5h5UJS7lhDaVI+YN+ok5J8zB1dod3XwHiBQEYBvGFDmz+kOhOVzrl6/Vlc1b9
1k658J9KmbMyHTIVvZDvVfUiJK09mPto8dSUO7ZDYefKmXk7zRe2FE0MxFjBm4xS03ibPcSbEohL
lLc33CLB1ftEEt8Sl0tbiik0UAOgOrNhF48kH2i6YEEAk4jktLfyMy/o8gwyoUgLC32xMmQGk9I5
Up9Dq/jx+qdafUbIdBY0SwM2jTkS42xa/RDhOqnlF9E6D9ldDRHqOOO0etYd8sIOcxB6qZOh5vPG
J5HeW7g2psf+h3BW3d5td8mBHg/lQ3cXcwU41i/MC8vMUUD3I4l0Kg4CZXccFxyAyO0/07uF+Fcs
1AZTcF7xBAnfpjP/8MvfZhX2nm4B/B80CZ+OtCaJ6wBTXTsqTRSHHCTRRE2k++jgbccteFuXfzCd
sp5HX/wE9sZupbxsKKkfnRmssaDbwSwMerUuSE/33N7Pqq9eWGMu6aKyyr6kGowM/qfWyfdgthNs
462VJm6Fo7Xjpq88k8zxaLU8bkdKvqDed1x2hJmx3kSvKWGXD/2B+zRZvUEuFkm/6CIChGrZReqI
TIRS9e7WeI5c7V7LkX3RYEC3EVylcMA04/Bbh+vZwYVt5la2TBWU5wRtJGHg8V7xl6P0CKorL/lM
w1UQMz7njzLa89qmOlf3uVujo4lfxHPtdWjaxQ9hLu6gqru+JTq31jtNUGD5mX3H+JMX3BK6pjya
N6DALFzxwG1l8r43E6yWUIRGEOERgtN0BNb7BjN8Dlqnor//Cioll+dgvK/NBC1FsmZJNfC1TXn2
VQNSANO3wbwVW9lvhs88gZ31xPNiX5lIFWhV21YEvKPzKjutrUD3WdqLRzo+18M+/akr0Ym9obs4
wWw7MRv+KjGSXmq0Ff/l6P77ktjbeRqUubMIAtVjiFfxC790IODS2RMEDoCOlbgjeby4y97RUzr+
F77wKf06+MAdO/NPtL4x1Fb43SHwZ1+7a4/aZtHs9DbzkruId9dRpLu2uWxYMioMllEJPNlVKF9Q
VkuaAL8Gwrkhif7aNWtMSJL6whQwxAYUxUnfTw/1Bppn30j+h/K7bMMbp+Xcp8pbWn8RAlVJ0kpJ
wOpqAOj3GqRVAozyVA9WaJuu+QD21uOUuv1B96677OqjRFZVFQPalqGzrWdhKINADmBXmS17MkF2
oj62AY9ndP3Iv1thYlunmlEfv43Xm+CqnJBGlqcUrI1l+4D6GAQdS+f6stZj2rtBJqZNZSKqLRTJ
fVEXbanBAClPzpNngYliFuiB9IZSvHIMHKWDxLXGiSbrdZ2Lb8NErrYZJaM1kOwML6AUdSH5R5px
1HlF6ooa7YZ7xlbT/neLbLt5FFsN2mqIlYOQulr6BJEoO6fZnx9ZedeFPfhOvs5o3+cmb6Z6vVx4
YZpJq7p4VhaMc9CLY/QAenQykHpWbtY5TWQnhS1C4NaTIXgbyp4OsI3slJFtCTaXdmI9zvx2Hbbz
bBl9mJQNxs4gnwoNe3qIDGBPJiBGzCeeWI8z79aYqGYKVRgLPdyI+Ari7fgjcqFyjX6s8pVgaLzJ
xPXxtottZuLa3BlxEE/oOfwqhtDIvtI64kmubf1HCGg2qtFuh4Zp7FO9Mjq0N/pzO/DxPKuv2Ysf
wuRdWVQnYkKTS61X7aIKyu2Rm2MgYMRw3whlGSgbY9613fIC3jrq8MIwE4tmILeUkqay6Gnb7aSt
Tja9bM9rV/3lpfD+bZkgpFWJ0afUcQzPA2aHicAk31ESTVUY3tQ81xoTkAK976OUBhd/VZ1RgEEa
p9+QRk+2sbb/U3w1mNAEYbV5CSW0jzrVw+yTb7Y8wNf6E9owDUtTFR2kwh/fBIpWJ7FMnylVD5Z4
SI3bItn3Avei59lhDoQKAQ0jpJpO68mnAvBBUC5tC7xmmy3qD/tyF0FTgu/+q5g++X15jPubiVKl
Cs2VE/sSqVw3b7PeyZ5X7PhL/vtuifH3QimnJSYNguA0HKFwgpGbHjwV/4jYZj2avdtiPH6YstAq
CmJ7gXZ3hVIO8b1IZ6SFXmInX3hr+8ul8W6P8fm2NZQ0HXBDKrZ1U31T71vPKKFFAmKuE43gGRCT
UJxIt4szxe9/21W7+I7MQbC6QqoGit90W0Cl89Rt6xfdJlBif+BF73Xyqndr7DTPoEOCC0rK9MBA
2g/K7e4Q7uXbb5ii7+x5tOeb0Tft6mydU2f81nlEPQv04KF8ljfjz/LQgee08bMvgde4aMip22iv
3daesrseHf7ylv39XVTmMpd6qzJ0GYxs9BDK8Dtj08u/JDc6dVQmsAV2TgvQgGBLYO2+v258nS7l
YpOYkknb9aKU/Rfo0W8iv74ndsrhubjtMAFk7qptvBu8+Th86U7mVnxWRqfmIBHps//5fHjfACZ6
DUatTeH89qG6Hcnh0hXDx7SsBi/FlExD1TVJUtjz1nddni9U/wueh2rZCua5Wx4tK+O8EtYA3paF
Gr6uSJIlauy0rZ5KolAX9Ey4Sc/RMXocduWXeNP7ot8cyhcJiYN5g1ad3TjjYTRsHiHwWlvj8gew
87WFDvFCQUe8bIK4s00Dol6h+qr3834a5E1sBZtlqvadWm3LtH4wDN1Dq39bLrlrxtFnobB4z9GV
h5NlQSYGRXC0lFR2RGWC5Hec0f0UHdV9hF5AvkUn1FlCG3iJPdhB8Tjlp4srCfoHq8zBiqD/LdYF
auXtON5ZS/IgduFtk4qY5YvDUzirhV2P5Re1T0FpPEDNIZM/c47Xnz/BRJtSh6gN9FckRWfuEx2Y
0Fgm5hy6uSLgzwAktNC4zL9AEhAeQY19PGMfzsKdhC4772T96fIwD+ZkXVbxAwzWEwVoFJnRgvRc
X9TBtlLJcqxZw8BGq6sbE3xxnHCy9jL/4HnMlgf5MCra8Bbh869oqOk/tGcFsKcN6agI4Eo5ysfi
C78yufLA/GCXCWOGMMtRTpP1ViQ6w6Q46ixyotTbqWHClGXBeQ1JVEVNZ5MsVZljqe2QMxLEXz2D
Pwc96H5TOoJXeUlkN7sZypmW17oSKvt49NWofSB4f8VcuxP6vNycrutrP4fNxYY2MKwAfT08v6Bi
EXcnI5w3Sa/4bV+4sVjbGDe37OsOvXqQVTgVRIhVpHvM98UQ0pSWGvw5CtBQi8C23Z4SpXX/NyvM
17Q6CTSlKbmtoRxFc47sMdAOqT5xxq3X0j180vflMDdPstShCbUKwugNLqhq7QXkZMZG8WYu09Ta
k8OyNOyabJmmrLBatoMKfgXNwtGgAkULYkrzsbOTc4NbYN7yptUU2qI/vEPHCIhItU0Uhj++CNow
bDOJ7lTwdN62HrrbeJx3h8LH8M0+cCNffpC/F77gdWjn17vE3hOuq3L6rXIbnCuMz1n/RpkYo/Mm
KChMzVD/YIkOyqaTqhCfNStvFEygCDN0MeaEc07/jHkGJlsADzBNRZI1FtcczFNVlllFKPX7svoh
a7dz3Ls6BouvO+laxemDISafTgI1N9OGKk5+ep9/hUQh2OWaGXxQCjj80hteAs9bGJM9K/JkmAkp
deqC6HRjaAc1ZJHVxhYHroLf6jl/30QWzayKUVhOJWzNTu+NizO2dkejTFCuQSAvBwf83u3DP5Dy
W41qF4aZAJNZRZZ3Anyk9dKz5LboMwkvy46eRjWo6CfdHjbGXj/8A9KB1TvkwjQTdYI8a+tWhGki
aKR26YiJvMA1HGLAr0CbzqtC8DaZOaOSVrfJQjRmZf2tUZ5qHVBkboWO/sgfgeBiVcw1kda9oojE
OrdonWNGpeOrxaYdwVK0DcxXtTk2uuxiito0QDrNUxRYebjjiGgqxVhEIpV24KJQn+ddMOcGbamQ
2+Ymql2/Ps9P+biTU9HWa45GxUqZDOZMSxEN+u/bib0wp1pio5YBjv4y1od5rG5rVXoUFOUw1u1T
k8+Wcz0ErJ/Id3vM3mZmP1Qd0Bh+WH0y+3BTh4BrSp9Fg7OutSfih4Ux+5hMcl/V4X9TDzB7iV57
R4o1o6+/gMMGxb9uE6LPf31963cWXVa6ocmGbjKnsauAIVBFPCSg34KCawythPy4QB+HpJz+xfQg
0vV3Y8z5i9VGFhoLxob6VIGZKMXjU+XK/6x+swsrzKErZRAk9VGNDCaGR+rYS2lAWPumgS8ZJ9GX
D+LW2vEe+atH/cIq4ynCAPVxU4RVuf40G42tVOcw5BFc8YwwXhIVco36CtxRBoLPDpK8BxOCdFwU
TE5zHIO3i/TvFycN6CpxktsW+OhPebIL72kSPvLnz/qD+bCAPQo5L6GFeS6yBkr/4CPMG74WG6mo
Jezj4IcYr0vvuq36vfFM1JDw2R5Dnzv4vho/L74cc8uLQbykSwGLGSg8JrAP0Ozn5FRff/VSeciG
1fvvwhxzyetiCbwwEa2NsQx+MBO4jig8FQkkIcs6OYA5S0WTKeUcdI7nsDMF1iiJeUPA2kYyNkZZ
buPkq8HjYl5f2u8iwFuQu/CZIcHjUE6xtHYCnt+8raVbw9wv0lM8P0Omwr3uouse+m6N+W5a1Epo
1SJk1pmUOYJoHeYhKcB7BlCeKHH2j7c05qsZ4MUtarrnwFVjZ1bpAKw76j9jwL6DxEmbh+troz/3
x53+Xk55q/Re7GRcqmkZkBoBVQx/jYAQJTkv4Vzr/lwWUN4KXRd2pjqUcyFEQNHvJlTDrfPoF+fi
jW39+oLW/e/3x3pDVFwY0pdJkBIL/teKN8pyHyzgs9pdN7F+h15sGh30CxutJleDOGHTSCNAcmMP
cq8ggs6dcBMfB8/6WXiVg8FhHgXPejXuwjAT+5ek+Q8+v/VItQr8JYgiEbRlCQcH9vov2WbeXF8s
/clrDsLcBAB/lIVA/Xaz+NF1P9SW44BrQLAPnsHEf4yLdKKmwTNoMzW3f5vdoCc0wcCsZ9J3a12g
0ZzUl30BLMA51Lj4RCF/SVDeHYe5Dzrog6Fi89YZWsB990tYadlY6IgWG56w0mp6efEhmZAil8CF
dDJOuRymjtB/yoLK1sbPY+FqPFNrGKIPG8xEFDUKmjyTscEVuOfgqOUm2KeHDA/2AbdP+JmUZ1sX
nLU/o62+7Q/zXdhxLvm19vflb2DLyLJWS4lG3T4iCmk3w6E9K9vgtt8ANusoQFVCTclHcxZIg8wz
RrvENzbPvN4mx5cVJgfN4qgTdBG+XBbeMgb22Eac6M25Kt5qKReRwdDrXAxV7HXZhl6uA53bvubj
aOvZ4/VjyQuobAkxxcUPQi6shQK3dphswUl3/U7e8niTeJtG/36xJIiQC0M0oB4ahf2XolC3uRj5
1xfD2zU2xihTsJQL4mkahndNr9yIQvSKYvRpKNLtdVO8Y64w4UZLxSVINLRKtZvRk71la3jpDgQc
/whmwjnmbJ/IzMxKUkMYm5OycLSl90ulcIeyesZIyqmbxB+c1fE+FhNXygBDN8WMnez84W3aMHrj
TiZdOpqmElyB54e8b8dEF91czDpN4PEdpkgJlq1t4zsC0/Q+en2oWUOT+MSF7dENe+VWYhuyXaUs
hkpY6ehICpLT99gbtkQFBAGO4ZRtuHAFzsayndXJyqqgVd+OW3muoK8Mzt/0NIG6ZYidbNvezFvu
C4VeqdcWybxitRGSXXAhgmc3O1O1ldd0A6adjewaqRdzRd44zspSJ6pWBknTGL5jaPeNlNiT1NkN
tAQUtXW1nAey420o/ftFWMlERQxDmihA/Goxo+/NX0lvLyDyYjDG9/vcFVtH+H79gHC8la0iBWnb
twOpqRZmYAtytjV604nEPLSnZXq+bouXJrKMidYYZ5k8YkMJlbG4EhDQEqjmNpYnPGkbVHbt6K7F
xNQwcm4hTg6s0pe+2NtRzIO81AlsljzrmGOERpvdLrL3P66PCTZRnffhOOHoq3cymCrqTfBd3IU7
KbTbF0qbhB0kU5tvUDDlrI/nqUzMGdVgMWeKOVIx2P1k2ilGwboODNTIbSYeRJL+2pVjqDHHUO6E
1tAnYK6qeEqdRNbDYwsIvTMKap6DLSbo4UljeUpmffGW1swCTvbES/tZvsAgWqJuJFStvKm3xQ5g
eodG2MfPqk1U19MJyRJni9dm6C8zNlYTXA6WMYwhBOBXGPkpIZZLcTZ7hFSuH7nVYT6VG1QoUZ4B
08sbFwp4uiCMrjlabQuY57zua6sebcmQ2cb/gDGhf7/w6CxUAlNFLPSzDjBU8WWUJrtUEt5GrxaZ
L8wwyUEel00TCdhoFKK2hCkiVKTiiNuW01laX48uQe5SNYExp/vtYj1pIBSNWWI9Wtm6nVo6VvCs
zzpvPauua72bYYKsOMuSkVUNijGlPX8q/Lq2zQpIBduykPqbNmXdydP8Wh+ExM5AZiXyiLR4C2U+
XCd3cgaeZdROfk4uWKUws2Wd4tIxYH92oezXQm+t437I1dvlYuHMh2xKiN/UCpn1lhfFBzfKKfiu
nUQfAFtoX8lcjpR1uMKFRSbm9gkoWcUAFs0nHJf8Pj2QJggxArTgD0SG2ZzLm/qVx3e83jq8sMsE
4bQsDUuwkAkBz4vHc7dDGHarbQoo7z8hIViD/llovf72XCb2llGimw3R1BJenFpbYrhDRwZgccK9
Wk/Cl9nNvEgHnV3l6Mo2eeLVNTlOzVJA5u0yB6KGnU52hPHqwFpC9EjckhXHdVn6Rysex6kl0Vvr
of2U3ZJ8DZCNXrjTNrK/YKSb35ddGyy93F2W+1GL5yJNSIR0dNS9fifcKMfiIXLNYw945c8CtWkD
XJfU5q80TsRffxm9f1mW6TEuyqBvf0kpmBvBHu9puLr1hU39mU89wzmgLL/jnHSNlIm0uckXLRvt
HCCQ61cGdy+Z0GOWg2jEMfwkzux2370Ed6oDjo677jWe7OoQ40wW5/IWBGLigZe783yHiT+lpCVj
WeGUqNGpU15743vP61Cup5cX34uJOMBkTLJJWzh8i24nTIzW53FDyn+kPTL7s2wn22zL/3S888dE
nDzsitYssbYM5w+8YVuiJ/t3AOoPZ4GNNIVUaANRvTYvAbpr4T57pdcPEDXPvM+1XiN730t2ACdO
1S6f6XuZNANq3KT31dGC9FF4IEbb2IkHe8Kc8Xn4JNwBbPmG4ua+MVcfJxc/gilP5bFY5BlNOMt6
twGt70bvs90SG1u9wjW2QKmhS/dNmH/RE+E57oEnFwanTneDYMvg3QwmHqhpNc+++EHyxyxFbhsj
KWn0rzRazzIbFy1ATRzdKThH/b9q8F8YY1KiOegms6fwQxPXFXQSIFBxRCva5e0zx39Zwkc0No2o
pxFDSvKUA90fACxteCkeJ8KxnI9mYDSCKWLzxEj8PuhLas/1suHEOPoCf7xNLjaNiTNiCJ7MjG7/
8W0kHnkO0C3DXvQVr9jwOs9rumeXJ5LFQ+mSMNRLhHJW484e9T3k0Y5QJHievlvgzsT9b9zNrh7Y
Q+jIeBrl9tS5nBXztpWJPlXTq8lMg5Oane3M0+IXtymwBMVPDG8Bv4DhPM4ec0I5O3IjtZEhRnSN
hODuWiAZnGMUVbznLIu8+8qHZFFSYRCYvxhCB59mDiElhbgOijLFgaTDq1HZxuN1i5x9ZPEYgaxC
boGU6Ce5dpRmAo7A4GQUPBNM+AB4twg6KkaqRekUmuzkIa+KxNs2JmhEVdf3WYy9EkDGCT2f6aCd
zWMcY4KINLIDj8ePy1sT/fvFw01UmwQ9fGwbeHCAWr3LUs6LaR3y/36k2aeu2tV50NAsqPEmvUcD
yWCf2PQhZinip+BIr+0QRTmSiXyGa9zypl048ZGle9TkJWtlwntSfk33e7ojSARvTI9zrljKxyVX
6gEXGuaj9NjXtZ+aITph3njX3Zxzp7Jcj2HZ/IdgbBaOSQ0tkfJr1t9Lomlft/OX7BlDc7ouS5bG
NriLERydIenG/3oXtXhxWs43osCNfV41ZG3UBoH43RhzsoIBQVAcqfKGKIjUxNde4q8BxJ/jH52N
rp5HVwBIWTI00sybekcAk38Ac1z/hO8/gzl9fWrMaOkjaxp8xZf3hEWuN+kpRh2IcF2Q0eBLhlF8
/zNQvttkDmA5RuhD0cD+DEJHsDuCAUf1iDUOEh532fkXngwDVne8HHE9GXo3TJtxcfJLNe96lTCd
UPrJDB0X36YEimYw3FzfXXemleIbgOQoDUkm2AF0II8/2lIXVRsCau61nuILx9GBdlX+bEBUvdgB
HOyAQS1HCUU5WOcuhKw70dwCd7C3PgWv44FXC1zpNX78OcydK6uSlVlUTYmbT6p4yBPdTnPDW6Jz
mrVOCyk6Qd7kkfb/P1Mf7TIvgLgMtaUmVGu/L44x4CnxJjz2QA3nbuTxvu+fkeKDsT/KCppYpAJ1
eMzmOHSSKwp3ufAkKjyk50qk+GiISfNNvUvSDiLpficZu0zR/CbrIUTXYHJK8aoieMHgk98kgy8F
AGd32jlUeZznfx7cjz+BiR9m1cxmJmGtQwGIKeq4SWkP7ffrXsxdKBMeyjBMh4qoBxtD34v1z0Q7
Wdk5Hz7PQDtMwuOUPYTVaEtyuSnkF47xP0u5H5fIxIk61tpFlZAZEIm28RqBpsW6yyC4xsNXrO6l
pMgYz5MwFsXyu3ZN2qkdhqP8WvncJEiIxUeVl3nTj/0Y9LCYCxvMYtQlLasB0yV+mCV22RWeImuc
NHfV/S9MMOFtifW61FXk9hj/2SmCl98OT4Vkcqysb9b7EBvj+3XWpo1FQ2xRfddJky+C2t+Ytte/
/RvK4s/terfCuDf4hpNFIscjZrtgQ/Lv0gHZ+248iVBp3id+7kBP3EvBSRs/gt8pgwihbEfeeCjd
1IduzXxAc0E+/IuaIn3I91/GHIkl7LssoJmExo/Pi7s8xp65W7YW6mzii3wE47R5z+uW8faccZ5s
EvUgCWBTsr4uSYixPdkRrbvre75SQfm4MsZ/2qLCRJsJK51bHU1QH6TP1oOYgVCkusk34q1xVh+G
T41nbZIzuBHA+5w+c37C6pF/H1FkQUZWGgeNZOK9kf+cbpLd4FLP1Xjuf4iJrd4U22Uvg0cIH9j4
TlKf//8XFXbgwjzj27lY6FqrwLwQPJnKdzPlbPEKYvmjAcat0dEAiXaDkBbtokdALTw49RuCuB3Q
ySFiAV6pZD2EX6yJ8VdFWwyjprEEklsira4QmP1fZyXkAhBWo9yFMcZRpUBpDTx/AAOqMN5qPpf/
AjT1cQcZJ40ETc8XcBv70TQ/iFZ9KGXTlWbZHa1oM+e9J0CbFbOOm1bnaRuuNGo+2mZKNUsgo4gg
vpHtSX6E3C24pdYpjUB0p/6V1yV5A7P9EQQvdpPJIRerVVq9gDu2XnRbQqJ+02/n+/yT6Q2+ug8P
BfoZpltso/O01914LzjR87THKF1jLxskIHbmFSeeVAjvEzOZJChHo1FU8AGE6nNv7cvu4XoM4P19
JmOsuqyBziv+vmQ+zdlXvb/9n/4+izvK5UQKuxRHMNDdBk3VLuLh5+mzXPlsKhNFapRi5LYAdmNS
wKdpmU5fg5Y+6DcqZupb9dP19fBiisrElHmYRNkk1iVir8E4/U2CGgqxEal+e1M5yYmHwVwBM3w4
ByzMKMCjPxkHpL+zZkP/77MC1snU6bzsIJwmTzqVD8WGN+C8gj/9aJQJLfps5W8T7ED9QSkdYu2u
8jqB7tbAAL1wnz3Lj8UzZCfRubQgE/jF2FWnZFP94DIZU7y89nXZALQkyjKPCHHF0dwLzwlWrtoa
6s/Esgl9Eg7MYP3l9h4EWAiSakjQOW3hTfGsuoOVn5qocKeo2WVGZ9qdaNhLa3hFH0t2kRT+defi
uTITgcxFWv6PtOvacRxJtl9EgN680koqqVTevRBt6b3n19+T1bNTrOxcZd9eYIAdYLAVimRkZNhz
dH3Bl84G7EHixpim6WKQ5SDJjdeOHacYyA5BNspSzsWsJknPyeVvgekl3ZfH7A59hGfwqwUj4PxK
ez38gsogMLVx0GHCmMutSe7LpQ9MOSA5aSV1TaBz501gmmgIAIq9AqJxDMqAN13BrhN8aEyDYdSK
tI5WCnOSg/gGZGXYYJoPjWqbN+FEmNt/zI7kqD5m57FBFToWUCH0u3hwm50a5Ceu8kS5C8rTTK6J
FlV5u+LnKPcDWDfqm+yaTAikvnGXX41ee13sG8woA+aMW6XnOTJ6SkuYhGEdSPxZ5XZ/HB/SVyzG
e8ljb2u3KlbYQvsPFvE5ESc9xjMjwdTrGG9sVS92Nh7MIrQ7cIk03+URLOqa6OYaKm9K5PxPN4se
zurMTqz6BcqO1cMwG9d1c1jFNDBVDE0OvJl2XhCoUU5LFdZYy0kkod/WWP6fr4zHFcNDxKqsPe99
4LzgNGGr3LSdOb4faTo5XbzLUt6gA89KKbckD4NeqyUJAvcY8grG3eAbhz+YH+EZB+WOBqHKqrXD
bcj37R5UVN6AYbLW7sEZdtkayPlfunaUz6kbUFInNRTql8lp62AZgQJu2JeF8HwNXR8bDCDvSCNs
LkXjw62uyYKMfKi8abFlR3FBA+CI++5Y/jQCjH17aBn4yLXgd+Q/YdXh6EwP56ixkYa1Aj87+u1e
OhI4AcPT7lAKDYBbBwfHn+ngRS70cE6at2WakB22vgesl2DZXal7hRGi8hN6vTD4ehE9jKV+tPRs
tDGieBKrzh+S8psYx/epJj1c/iTcH0RlZ9Esh1KivQdvszuf9dvsbgqKYHrV3nTM+/e3mR96l2Uy
oGtIJKVo7wDdJgBBYIybMrggVEKVDziE8I2kMdNjK9pAN/CHySkeo7d2R7y9iskhIIzZHbgLMIV2
rr5G/voaWq64E3us3fC3edmB1cfPoi7bqFlJomL54R3Pc8TkXYr9psiLsL8luzI2A3aXz4HRC/98
DtSlK63WQlSJdE4/VU/LEwSiA1Hv5luwWde2eKOdohuMqlzJQI29S75elk60+f3G/0db8B18/giA
nARHp4CwTqiRPXbXDfaWzeMs7SNhJ2m8jiT7rn1Io1KSrlpjYzXIODmIXACCvxPs7Ivi1wCAkb3G
CfcoXuGui1dSMKI1CYymV7LUz+Nb4ilNpSpjpRThRHbSQaA2eF0kmu4EUD630/OvQoQJ8Ly1xmc9
Avjg5dNmYPuQb22IiqpKgN/SyQFtbF6vsJekddhVICuK8g/Mxd0ZXrWvsMnDJy8jp/nbt1UUS9QJ
/CaCu8/CssQwpL6DJUvnGFPXAIHxRI90gY0TGchT7eiBmNp4SO/A3wW6Nt4VZ5s2wIUkVQbEnSJS
6q6LIatAuEMr84xx0rfuVB1COHmvuM0C0lzsO9QGzG/6iDEowR15uArMCGAjniqUDGKhd7MxoXrb
CI3TCd3PrKj+/zAY+KQbIZQbCytlBSYNTnnGvAV2a2Tsn5BZ0hxdAgktXCwktgH6WgiqOB6UHalu
RFOuqu3zcQAYLuz4Z/4QHobZge3Clv05B6+wdBJtWQSv9mUbZqzZflaY8leS0K5CE+GjxoBxX+/N
t9Bp3fwBgePOsNzsZHW2dJt/SW7IxAky0WdrVwAKGDVFTuzKmFv89Evec9bNbUrGWEmNHPr3L+sL
kHmOIBh7LBpb3ec/6yfrUNQAyEx867vAyYaZfuzj4N+v+UYw4DoSAQV4CA6xMa0rwO4L8b+8QTaO
/b6H0xsxZjpiBW+FfrPfPIGZFngW2SncTW5oK17h89FOGJOun0+UigMWJS2WJYFiijyeNWV8Tdb2
KpWtxQ47EYMioRVIRbobG8WfIxDUNdrRLOLHVNG9NvyR5UYwSKIXacIp1Hn1LHb2sDl1clyb45C1
auytCMehnNvjjGbHaJe7/Iv2npPyzJz3iSnXlZRgc15CUl+pRycbz2UDDk+Fh45C7spvLnqjEuWh
LKz4ztWE805B+9cB2nfyVT8/8GIMmfnibeRQTkrUhGEZ/xPUlN8LYAyE+/I5fG3P44PqTT+kZ/OV
PAmzR/ZXhdf2NNwrmV3eAjk8O/M8F8+wKcelIcZazWzAM9iltlkcY2QCl70U21g0jN8A2c3SRLr6
GQvZuGb1SEo4EmZKCH1k4fza2ygfeR1/dkl+I42KKLJcVs2ie5e2YneVsBqRoNHwwrPuL1ziP8bu
BO7pRh51T3UTMx1tBXn6afDQG9MRNGKZahd576Q71X4EBD2oXkEITrilecV37ulSVxGoTJj50yC/
PM7H+p685rI/gCulBVoxb6SRaS0bZamrOMigUGhVWEsUvYjRWZRL3kPCTLA3EqhrGPbtXBREAkHD
6G+AyLwn4+HZPa9tS/7Qb/d9I4i6h9o0qIuuwauMpvo4hOpzIk+Rk9QrFn0U8ZVzB3gHR12zRRoW
KSsAiDQSvYBEYRdYqDZd8Ha0T+jzvfzNSD8xTFUjiFWKoopUcKBn4dgtwox5MsxeD0EWJHsZKDC8
QgU79PmQQz/9uTVgflhHYz4/1rLdPpQ+agg30QCzz6/jXeFb+78LJzcyqXh6xaTcujQ4TkwArnph
R9Ut54ORz/+7efx7evSD38+5jkcXWo0+LnVzt4KXEMR9rWcc1tYuHrSnPsBUlpcfeS1n5gOx0Y1y
KKmR1mndIiUa6+Qw15I91ZgUFkUbmFoOYFxl9f+9h/nJUN4/8OYxn9VF6yUJAqflrV6f1vK6x0QK
5zzJr750nrTnSJZFFGtcN0JLJv9IbgtHx9grSEh84bUOmufL8hgTt5+VovyICCh5VZchbznECMiN
q+axdI3n8hzdmntAJ7jpteb0jio5y31/SkqbB7HBjFo2n5HyL1ExhpolwkSNJnKW7GYdCTfiyDtX
8pxdOlfKsUijbC4CCUwJRC0hZK1OOhihLcyoRtwZVXZQulGK8il93IWzmeNUoy+o0D3U37tbQmmn
glsuvkMwmqEyVIAzNPN57pqxi/npg9KgVpakWKFIEG+mw+CtR9Lp1l/D44iitehaASlRTDvAoF22
I3Y57kNjegQ47DAkthIy4/YlfgC5ilMd5q/6g/GW7DsoClTlV/XuskyO5by3xDb3UcubWYgbHLLU
nNTure+PWsdBNmY/R/96t/dZ5I2IKazXcmxlw5cBXaJOmoul/v9NCSosWeUQ020WPleSp2c1MZxi
6s7zIPqXxXC/D+VXjHxousXAYRULKtjZXQwKyfw8P9eedVt3Nr4bWrC89RFmrqCBTQWE9Ab+oe52
p0yD2NYoVAvR4mW1su/WPvfmYU1sYwLk4GQUIP3L0ZbWv1/Wlx21fEimrnsjiG0+zShxlBI4XNId
Vs3tvul9bfUuC/ovceWHJOqqq7neC70Cx4Ip4OvyOyDJ/OgY3w17wDgdeNPIbHv8Vxi9KbPOmLEK
WyRfZZzeRsv6oo/tF45C7Bf9QwYVM/QD+Biw/UYSPJDwgh+pOxWn0Q59LVDfV8innXgt7HmqsStv
H8ZiEg++uWvVqNdAnoeFTo4e5MfiGjizYLE4ZKfaI9RMLbLZXZO8TyvWDm+tgO1MPrSmogmpzuvE
6KG12vpN0rrzep5GHn8beyRhoyN129NpyqapwSxrhRFNb8irBUPW3U/dNFZ3iazKFUM5dbREAMGy
2iZuIQ/KT873ZUcY/2pqUecM5JmmaAgqfLrPsTbbOesuPhMIXNWf3/ij5ezJhA+d6RnhpU5Vq9SJ
5wG3kWxHdzUuCShRXAxcgRA92WvX8RfTbq/Vr8OVsGtMm7+twbFpizr3ea6brM1xb9q19VYtOi6Z
Anq3WnzSLXnGbtboXD5ljuezKHerTHHfyiUEEoQysDsF2Z5wsfCqEuzGpI43XZWQo0k0ps+saDAo
8T0NnLA6lx0IQQb2E/HuRxhqWvfRG6mukncfM3DP2Y25w6SvDxZ4zPhcVpl5gzY/hYoklXLJkm5A
gi3JsY2h9yF5tHj6sp+xjRDqRVnqtc01DfoSLub3+mJARh3aK4J/tbhzsDz/lWfYiKSeElnt9L4l
2IhrAXimOgcX8kMFQt7Lp8c0mI0U6hnJ1HHJIsKqk2jjLpfRU+wku1tqOyxFwA9/S+UgLb5dlsl2
Rx9C6RGa3jTXyJxwmuURc+/YBs4xkpnu/mAegDiV38LvjSTqUWlCSwDZKIxjuf2VZhenzAG6MkDw
UXD/u+LWRhzl42KpzvSRjDl0Xi67mi/tBDC7K4H4kt2ILp8TiZ3cbwQSp7t5vMxYiZtlhX69u/rj
UXJzIAVFJ0Td58UlNGR/FfxuBFIeDSMA2Vz2+HQCKt1FOjhC9KLNf5k2/ftY0AuZ/bSgbEfgf5X7
0SWeLHTl/XoQAvRJuMjl7Nv98VTQ25dmEmIpjOCk62p1mic1ENTuRSzj3RxHor2Yq2to82yPa7Qv
U+GhAHtzraT+aiixZ62VJ6YDZ66OF97Rm5oA/l6UTCZxwS3ZzC9OvZ3sRTLMgho+j27kvxRlP46b
8jVhlwCYmkiLMcEfBqUfHTIn9BMA2pD6EHdEkhdPUl6nww6jmBR4m82knp/U1cCoYCRFgZppylFP
lZ/FpIFdSlarV10JxV1SK7WjrHV1mLTsrrWy/lmaFx7m9H/JYf89BhpHu6gXJZbJc63Z60sJ3C3C
W6HdGY7gtD+7fePXjrXnzRUwPfCH8VmUi5p1M4tHC2eRI+4lEP2AukFfn/eEMY98c3GpyKDNW1lK
F8Xwc30IjOQ1W7itE56zpV7i2qrWtCKl/XTf+rNPAERyd8YOmKcFP0hgYKLyMblf1pM1AU8n9nih
ALv+sVGSeqYF3ZyKDJ1eUhW8xTyqq2beeG6ceSfuCfaV8qU5A6Phkc9gxfXE1BWqlqloFRXKdz8l
X3WKQ3QAhMmekHYTRE5+kstOXDbKUpcI0N5ZbRmQmCeYBiNYgGAgAUc5gAx0cK1gBDWw9uU1ivP+
tOMtOLELeB/S6dG0dpAndSAv6/hS78e9hJ3g4rScQcwYBb2X7sgU7LIXQMWQ7zUg+3PHujkGTU+j
mVnYjVKJkQUkTZgpbx/Isln3gnF2bwz+RGVmML/RmHrc5VaUI5O8tVIy+p36nCnfJe3Ut8ck5iWl
PFHUs56tptgaI/yx0o/oynfN6kSJtdrKAJSaogKFeBpOUXA5LOMJpZ72dq2XKSK5QzWOxn28Jnel
vHwTkkR3LJS8fRBNVu5lkbxvSDmlRPyPCQsKaJk1NOGSlTMawBNBOaW0NwVJJH3jHi94GDWeLH69
rATv3Mh/38Rgo4oJ7C6EXQjqF7PZr/1NXn7VEEVnL5cFcTIdnXIxdVgnedZAkNkZtj6MdhN+0erH
vxGiYgRJQidWew8VNtp0id4mFuaBfS3BolR3P5exrfJWhtiafAihTK3UJrkoU/jpMBIOkhk9q03p
xEpf2ZeVYU+RAe7xP9pQBjZGadEmAy6SeOixiUq2Xgg76Xwio/mXZRFD+j3V+BBFGZpYdpLVZcQM
Csx2zL66+I35huU277IcdmFjoxNlb4ZshgvaoyTJiB9IbByfdVTbs8ca1MqRR16d1UPg+DxcpZ6F
pxiwQJd/AvtOfahKGaIwCGI/W4gllE67NtTqhzaHnGExZlS0UZJ63OJMs7TOxLUNw+pGGbtzolcg
i0+L2C615EdpRichM05WaO7/QjdTA+2ApYPT9n0+ZGP/4zCouGVI4bKkcHOkilHLa6Izjw97N6aE
8okhmpRuUqQgqCXd0baa7C59zEYeCClHAh3IIiH7pybSqt+H6az1FcfYmQI+Pg/d7THEFKSwJmzQ
rCJbES2nqBT38ofg+Ai6s7OgwjQMBe6Tqt7q5bHrH+YkuCyCnfds1KCf9MYKS/RBSBcSA3p7AuT1
DWW5h1/YLTwPwTs06lUfm3QsxAqmJY+uBvzZhc/wzhzP2ChEfsLWeqs0XvsJComH8KDssmAFMSRg
wvihNk8S5VklaRWrlJTr37kQdkBAe9+p49dweHZA+VUZ/HQRsJiRVcSpVwqa3YaxV868+TL2iOTm
6Ci3OmpCF6NPhItPQFZzW0swK1Sf193yGpZ2tS+9+NaMbO1R3PFyM94zRTuduE6GZgjhEQAou3/n
mAEVlxVgacupONEK7zgp56NldWekE77bIojekBVe3R8RSN9fvlkcKTQsgNSAo60gdjiLsy1H92N1
o/e3l2WQX3rhwaWZRRqt/TXWi8TZPJCdIlIfyg+8ARrOu/4OfLG5UoMYdpO0ojgkhV9M0Vfz2V4n
UKoAvfmyPuzsFTjbhkogDSy66JXOKN53FrH0fRi0AL+tTgRbSjgZgegCWRQMPIarezUX4InpmDaC
qSvWIIFJcgnmly+hLWK0svm7fTZTFkVAaKmiQm/tGQmAGSWVvOen/iiDm5NAVi1+cSNjoJ1XiWDf
5Y00yg2W6ZolKQFvn5zqCUjXPbbvAfCHEf4B1JleBPgujwCKCnz0BlKu+c0qN6Ipv9jN4lg2HUSr
AWrbuwpgEQTQHDzB3M4Hu161kUV9N12pUiVqkAJ3XnQNPixHe14z4F+TBef0ur4GYHv+xic+ZV68
jVjKUyJqKZdJwOVWqtCRyr0Gigx1p77G49dsih0Mel++GEzz3Mijws26bo1MqGE7vTpltjC0wVzW
d5dlkL9x6bNRblHQMzPMrFLxm34J4h69SQBDiWpnz1X9cywLbxndyxLZVecPtegKymRlnQzIYvL1
2mN3DaQPAN8Se+ncYm8d1KNIAHE4Qjl60lWT2Uh0YxFxlmDVWyYQDKxYBUDycPrVG+29PtsXDwqK
zH9wN5ivwkZj+XN0ElVyjAkhBEDzt7Rw2ochiF0CS5U66gN2bG6mfYhqIQCEvnO05lgsDbO9RGo2
1x2OmkxhTV/Wsx4UdyM4kFG1MlXiFvz0LkvtbLBBp8uPYdhYCBvNKYfU9/+5MpMj+dN1je3U7Aq7
2rcJOB3AwAKkLGCp2rI7PnU3pmiXAHP9A5Jk3gegnFNvpto6iPgAFaYarOqxi0xXn3nLROz+3kZb
yi8VhqkCWRLHnYI3IwYOVLsr9sBZ+7uHayOI8kRTmFRzSoaEFUVwwwq0ujWPG5Idm20SQqo+X+ZT
IWukKfDOE+7NO9Xuve4d3pFbv2bGGhtZ1AUxZSnLa0A6YZrNOC/ecJ1ZmMYHuQvBrKm+x7Vj/MSD
yZ/eI3/4d/f3kfVSqYmhDWkqTfhiBFUSTra8J9TyBApXBZXNjsdgxbbDD3HUdYjqUutnA3a45P0u
MqbcDmfJqQWVx/JO/tAlvSiDN4Q+qxF7ACjOBGVNZBk/zJ63u8dThrL2Ls6sKq2RCwuicijVNpCM
8K7IeYbIE0PZeqomcrWGEJN1bWcDX0R1AN2NRrOl8qI18qd+P7V/CxR0SypbapDIErTEcCntSYfB
9z+s5L5ZrpMu4LhmZh75UQyhx4JGTCJa3QBZBNm+PptgeqivxV3k87Jvdr8EXJOSYUkaRkapMEJO
6242MR8LrzQfzZMZkP7e/LXdjYClm53QLrE6TDbx+FQ6zHttaYammKAbN98XBTc5RFY3cxIjxPCn
WMbanXbIq/WqEcq9ac4N74knd/W3r7cRRtmjJneFquWI5slAWw3ux+lk3mAD3O0e1tMfvOrMiHcj
jzLMGTu8UyvgjiVFsVez6NjW2UkODcvJy95JF+s2MlZPQJMEPD/XXZTyMEvZOz6bX0B9WXMG93hc
4RmYX6zdjK2ibGdcyd4AyFT4ayxpYwhZOqWdvSS2eFS5sMrs5t/mB1DRYwber1TqsY0gHrJd4umv
9W74tjo2salbAYAknIiYHfl/CKTz61RLralRoHHvhrfCt1ixMTGJjIrQUGgOif1nBP68+RaOGdMZ
d6SnWpeRqp8ld7YAGNoY+NFFrdrN8o3jFpgP0kZB6iUUJ30A3xgUHH3jG+FPRXEbSEK/IJt4zUxm
ULwRRr1+ojRpkkoQopa1dpV8cVpln0ytnY5XmFh0lKx2L6vHfJY2Aqn3DwX8MtHISkdaSNcqRkmm
VOcs3rKDsI0M6umzmkI2BIJQ8s+THu7FPfbn/RRtMO+yOsynaSOK8jhLNWntRF7ZfBTBFFYHWqnY
arb6l8Uwn6WNGMrR6Kuhi+WwGD6owINm/hIWottrABAEBYPOq3CzawgbaZRTKYdWTU1SKOuw0GC9
CHbnFNifeG2AhSy7LXDTyGxj5HPxHzn+W6GciZAgD40IolPvSz5C2iA6AMjzTFjn8tthV+0unyrb
Fi3JtExdAYw6ZfxdUndyFkPPcpj9qlpOQ7tyRLArW9aHDMreDc2cYpEMqyPVhcsiS6bjCJjS1O1F
Ozk2MMvqlRzoH9RWWQGGJMpA9DYVQ9TojLdL+zhVZTitJcR0dwfo8lAINKupbStK72t1/tpPAPWs
QJdQCpy3mOUwQTcn6pKJ/VpLpj6lNQL0aCHzgLLxbEkAZm1uROVNNjjrIu/7IPSTL0kAr7AMRUZ5
jfqG2pxZUlkhfAfB7pOy67GonPdOdJV4yCwPhMF0PSzgCczcWHSWB3m3fNWvechoLEPa/gjqI6cm
ADwNgr2kR42NGqcdVtzFdpanUfD/1bHUAUxfWtFWVyyh0IinOdZ73A2b8FoT3tvu2NoYYwfsEQ/H
kPm4b2VSeo2hkqdaQu4jIO6EBGbbYCAsOhHERtGtD3CovESQiRyxlUk57640RlFvYbQlSASD8Lb3
zQDK4sKAHszprmMHbXnC6IcGZfJa30oBIEQlIB1ErsAbRWTFd9vfQnn3JgWUwERGPtVgxgqbtCPV
it5DX4mP1cxy8YqpKgYw+AHZrFAuHvm82osDZEn3yZOU+8uTBnEJKH/7J6F2psGeHTKTKNxwZyBZ
NSIVt8ewAORN4nSE1ZsYPS3kAth+CJtnpMALYGKfprfIQxBrN0eSFcgvkpd76lfANqZvPAwFZgi7
kU53bLuoEhJFJxXrA1mLj3ZpCtAfZOIVbI1k/90+uYl35i4/LPf8yWWO8nTGF6GjUUuaYYDcIsEi
yKJjaVAb7jtluYn13hms9Q0cqz+jCgW6y88Pswe71ZyK9AAfrf4KKhHpvQDpDpTSnascJId0BviA
xyyXrAJXSdKAGy//RvNgyNMqjKScs7ZdUGvlaRKkByvNX6PQyP9GN000RUM0VMv4raMzGOA3WGNU
ysl6RHP3C/hOR1qAF8FOXN5OK/MsNcAHGaZuSMpvkwVCHUvg6YByGGD1o51kr2gBh/em/Qv5w+K5
BpbL11RZVUQV0ww6DdJUlWEmx2R2leQ9A9DowEYVrJ6T2hh4HK64oRHjLQfLi2lYokm2Td9L6ps7
itZSO4Ihl6TwGHyBN8wwLUuIxHgOmOX0P0minF7X1qohkiCs8fRAfGpBARIdengfcwCcOYIWn5eE
sPoBn0RSvk8YskbPgKfpl4nx1TSFXTkDgirW9yjFnEXjpyDpV4th7matPaC36vYDNoqtxI161Sst
bmGGkRRpBH+LfFsE1vRTGw7KP7MRahBi2SV1tSNoiM9yaidB5xIe2/IWsKbl4e8g0DXFAvEwtoss
TVcpX2yF1VKq5CiWA5l+D/dAk/UIrF2MHij34BkuQYPHVxRdVbHyRj86WZllmqiRKC30smvNLzwS
NxmO8RZ/UV/a6xY8PqGjuRzHx7g8mmlqCNpMUQX2GPXGJ5GeoGoIEyNU5cmOIPsBUvEGMEm+jkIR
GJ25JTBG+KQhDAV5jKHJhOvm8xsnV+LaTgrOVdRs62weisP4Vb0pXqzT6JH4sLzNH7Pny3qy1AS9
s44tMQt60nM8uaLqYkb4kDP5wdAejSF3LgtgVeg1CxAahqIqiLNp5p6xy0MjASW5r5XV+iobrR3H
p0IXVneq8/E6SnplL/VSjE1cHUDUUwfAdZB7cJw9U8/Nr6DyRUwjjJNa41cIcYquaO/oOcfdsm7k
Vk/qVqjwA2tHivSKUiG6FuqdOYnnuRrdeknOliQ7qcnd1WKqhYDMlPBo6hKdPqW6DPLRGSYzOX1i
p6/NLVBHvdBHDz18UY8AG32Uvl/+oEyROq6EISNvw/34bKXpUmTSuOAk5Tiy1+hUxbxvxYqvNfgX
5IOYcpVgOZ9F5I3chjqJacujhYA+OxQnZBL33WxbVzmy4Pegq34iO1T92xgBPrnxM9e8BnuB9xfK
bn4JOYzNkya3jaSLZI6+Uh7M+k3gQQmwNol0OHLTQkSNp/O3+2cOypiR9sTkrD6Qbd6zFxG7RAqo
V7iTTIxvp2twa/Auhv57JrpmyHffPTeWqF6iawVOjQBBNK4W5HfGD35NkuHSPgmkzg9zHlXVobDv
i93q6EPq1GHqyPNflLg+iaGcdQvoWass8ZlgUPY4XSvJbTlwQS+J2VF5/CcpVNQBRLl2KCMSL2Ld
KXew6nQOXzGyYsa2lB20Q4VNDoU3aMmKdT5JpQKPeIzFRicW0ruz4iTAaACA+lV5Nb0kN8NeRR+a
+xDxzIRylosEPLykQaBqYH7E6OugbJJATtXMDnPhWtAS/Es1X5nA0zHS4iqc0ysrtE7dOjzFHW++
hJH8fNKf8jdNgzoDUIPxbVHSrpPySu7GXWOB3M0E0dyS+3neHEeRU6BlGi4g1zSEzSKKNtRbvM5h
XwFUFcV0E/lABTC54mZIHi57F/a33UihsqsVK+ao2ahkcbl4kvzkKnqLgsH/tbTcBrHHW11hvca6
tpFIuda4F+upJin8ciCbhPPuW+8B2ApsiLwgnX2CqBSguKeKBv1OILfrZWPAd2tzP4sSt1KxMriu
nPCCWP9vdxIa/SOFpqnOlk5azQ76iNHJrL5gpNs1x90oL36aqS7nczESHIj6EEYZRaOXei2p+Fxk
eqw8J4Fxq+PhmWwe4ShPK8ouDKsLJ0GH2xxqa7Zb0TiZrZ7YeeWqq3mnCTxrZz9DG80oszAxgbMW
JY6RpMKy09nlOfYtpIuSV93zyik87ahHYTKTVBLIikSiPkjCt6gI/cU8GOmLlIb/6yejXoZB6GOM
J8NnR4l4P2bg3tKN72qt78eicCVJzW1ZsNyqW46lxRtgJ3r8ZptIzt6B5DSkLp+DhxpoeNgEgZ7w
VHYt3uYRVz1iCJdEUEcZT7OVVulCvtvkqQ5Bj8uCCJ2kkjC3cXziezBCS0OV2FRRM1GR91FPkV5k
0YCdNzxFL4uT3lj+cGoAA6O/rrvhR4j1UTiuo3qcM9RdY6+74gEospJwffsDqIdJVmIhMRpiOU8E
dzvMvCSyU+CaF8cRJc8ZGPRuHfAaq6zviGxMNlUk26pJ11FSyVoFTcEhS9XoRN1ZqSNOdsKaftC3
IqjQomkWtTZHiCAj5oS2JMcUhI5gMHlcg+yIUUC38Jub6hz5vENlva9b0dRHtVqxKRNipZiaBvdP
v9Nw6VsuJQOr4/lJRerbraWJiKKDiosW+tPgi/JJS86gCBH0W0OM3BLl1Gj4cdlls6BQPkmloofc
mNK+7yFVs0WnS8AWKyIBvTEs7OJ2AbrH1/kTNnIxgTG4VuNoB9WfEA3LvvkV5GA73vvLSBLxc0xM
uFgkXaPDChnsy7+QStZ8Os8l+oV1ccDgxQ+xav3akO+MSgkuHwHTt+uoxlkSkgyIpY5ATLvCylQc
Qe+vvuZnXn8132K6ck+A0nmI0syQZiONfpA1IxTyfoW0dK8fYsd6jv12J90mZJTcLx9Dj9cBYt5O
tPAsy0TZWKS9rJ4bGWJEOCUlfZsAj56sHed2ssr/uo65INTYFcC+0czwcjIvajitJASfvPamuFv3
iTc/6zflrv+ZvI8m7VoffQ83eRb2PPfDjNm24qlooJDMUOwt3NCYLH32QmSX8uAkee2Kk7ATJdFe
89E1Qtmr2tWO5YHj95keYqM+9Y4N0twOIVmtRo/aG8rajTH1WIBSe37W4sNYZm4x33GMlhU96mQa
y4Dm2LegvNKgh92KyQXc2/PkVRLKjFUA7eudfh/dgI9V9wl7X81b/mOKJXdEQ03VkOh0XK7aVCwW
qLqavTdiNVMrvg7hV45yTC+wkUJ90EyfmlKRiCs8LMHo57I9+9hq8tLzGKM6Zuvu7NQZeKH0K3HH
NSdydNQrTjoQiJix3UiqjZ/DkmKdlbY3Yc36W2oFhuKQMkBxSA4Y+t5NL6N+pf2Mr2RCrm1zFGfU
crG1KSm6jK+KzjvlikCbsWhdlSt45sSf3R3BerZAdEe6SQPA4AHlCzB4bgWZEbZDqimjlimjBU/D
YdXYle4xtwGodx8AVIDd6sCJk/9JZZxxU1DKkSxs68joLNFWqy5GJw0FJEn3yNUXze8jALYS6APx
O3rBpp0+WQtwrtExBeAQIKZ5urJ/gIaimUrcIb2kFBeGJkRiqvjGdKUkcrDmmWP1R0GMML97Rurn
YNie81VZH9VCgwmrURZ8JH1nyqxZQkRlij+MlWeF0m24ys/r2mMCSPAvGxDD15vgFzdkTf3FBv/Z
dGszzAG5Dq9gLuF1N7XeaE68WIzhAj7JoC7n3Edqb0yz4hc6wOlKt5b3ScYblWA9Kegr6ChzojKO
pgbl31YzruN6kTDO7YDQJIkd7ZVQ2cte7huFLY47kMkTprpdc1N/CUH/wEvCWK+KKWoiWkeo+mOr
jZzDprTZWJiKzskvUIMa6BwzSL/qL7+6ujyCC4a/M3HtSMPKkNA6oh6QWIwQ/RWW4puWZ0zGHmNM
IHWBKeZOKYbOOHErWOQvUj7uk0QqLxrLMQq7SIFnQz0gQHfQQ/cz3BmPpL2L3AgFJPeyabJCeIhE
IRctOU0x6CxBLpouVevWgm9LbxZnBFt20B7zm7K2uzdAqoLMcygcSQACClpWAVdlxjX8JJ/89833
rEUDRINyY2GHz3gp7iw/eYtd43q+ja8XN3lVd/UP/Vrac7Rm3RYFJWVFBc+7+FtKmJZ9K4FhFlEz
ElAx32lxkIEy4D2cPmShndU2rikIpnnHzXIFW8FUOoEgrSnjBV94bVz19tcCoeAIFirM/4yLTzuB
B+DIE0q9X0UzqCP67bi1A6gnXtJO8TjnSbzLb4b773nien7+itbcVe1kELWmq3ZPrqV+HMCc+Y3M
1eQBb7yQFa6bH8eo0QkJXNSahJGq+CMK2tKtCWr49Urcr6EnjS4eKiHAFKVrPVxW8/I5osD6Wcuk
lNCLm6Cl1aXe0scu4vbLEljDFp8Uo3xOOBeaaEXwOaA933eqLTbYk7AzDAyRScZFcMrKUW4uC2WB
f0CoBT9nIWH4rVIwiaE+TEVu+WpcZb7QlEIOOrw1uporLT+aQoRHUg7DnWXK+k5QMjKBP+t9Z0eF
hlpGXVjOXK9FkFV6/SQWc13YSy6Y+9ZqWntRE7T4l3X43udyeacrquDindI4gPascdBPStCOpO7n
UDdTC6PJAOlaERwmHr6Q6AB8gRCdy7tBRcBWE0KzvwC+/iSbehYbZVCMASM0fmo8ihmiRCxV6cXI
uWVMV7n5TJTvEIk7W1YYvZYtt+1inNplZ3XFYJudzAmO2Jb+YRGUxwCM/aJFCRQyukOBUeiOv7zN
fOs+tKEz7v/j7Et73MaBbX8RAYnU+lWyJdu9pLvT6SxfhKyUqH1ffv09yn13YtOC+RJMZjCYAVwq
slgsVp061Y68jSJK/vd9b/xaRw/GQdx5ehh9b57nQ6IpdNrKAzqI4W3NQre4TWXwCV1I1zpRtIYO
+BtzP2yvbjApm+8x5DGoMLriXQxY4JpGmR5nutfskzrU3UooXXzFuvRnF1431NY4N4kVRFl0b/fx
Po+415ofitbyLIauvLryNVug/eHt9jHfDGcsC8PgXHDrXiVxktRCS0IzuUHezm9aYYWU8dDWu8rH
oBIQrnDy2OtiUni0TUs6kyr5zGikdm5FcGjolf3VubpnJdP724ptvAyxon8Uk3ymjSfrEk2EBWBJ
D4YoDWPQPMaTtoud6tTb2eG2uK107oU8aQfrljlTn0MeOuQPTu3N5b7/AJKXFiD+KPcFoBNfkkCV
g9u+887UlCLfeG4ckmcQu0J7UOwAamxXT97/Fjz6V4B7slFJyaJaW8mrcs1q81ZHeIZAEY0RlhYF
ZCLmHe1b8a5nSIDG3ZT8i83YoNdC1prinEru1O7E0umLbgZasuwmu93npq1wBptmiXQC6hvooMP4
08tTiJdFleoWiYKmb/BgiovpUMyDHdw2lc0w84+U377g7KyTRHOTqUuiYBmq0cucNvUSXjwPDK1O
tyVtG+WZKCk9MlujM+H5QIIOy/XYetU7QTClg4flfWF5+tfpIQElRq7IsSmW8XcS90zBhRDOWWlE
QWp90tvHJFUs4FbDjMPO1JLOdlE6EV6zgsDom3u39NI78S7/6TAPbNLms+4DifU93mc/9cJPPt5e
UpVu0jF33AqDaGusKDGB4HErb9E+3ZawleO+0E460hiTodHcRGHh96D7XRtOd51X79r7OuCBrgjz
VMYoHWV77PmSJ79P1UcSM78dyM6AA7mt0/orVy+Bsw2Tzm5PnSIbiggq1XTfYnh6Yrkeie1DowyW
VaKkeMjFZLKJ1jjDhGee0L5VseVxs/Td9vNtnVQrJzmLyEawMnSaGZSzCO3lYxyVj7alAOJtauOC
pQ3AbqTh5MSG2RACEoWaBNFg7sv0xxhNYWNPfms/39Zm/dqrHToTJNlB2g20yMsMR6o2ok+mbRUn
kcXNIUvi6oOda8uucxvh9eZoP0UUccJt8ZvH6ky8ZCClpiU6hjaQQJs1T0tf9EGh32aKCDkqZItR
sHKoXFpJirkFE0BD1nStP+8LUB5R1JZXAmQVOH4rpjIcimeThsyp/vs5d+b/CtNKiVZUJEjKu7x9
met7kn+m2RsYX0/RpLCQbWEukPhIJVqODGDuyiLvagphWW5/HxiAMGmU7bS+PDQuCebZ8fmwKBz8
ZtSB8hRKGY6hO6htXF6Ug6bXLG/x6Bh9N/Mn9OpkiLF2Sbhy8WoGmuvEgyrJt2UiZzLlvhWXNnY1
lZCJF3do6c2hK4PbRrgamXwGQEOKhhwkvtFsIDveoiNLBBh8ULSfXAztKQ3AUNvYi0B7EHHVy2PT
Ik0dbXQ4TQhn5EzikOlNaWeI+U1v9gmwocvBOM4AS2II2uG2ZltGYiJriaZEiLtqZstyOhJngJcv
p9z2zXYIadG/oJU+3YHcDNRp1uixWIXo2HJe51Klu3KcXVZ3mogCcAGBmXoQnx1Rgu0ec3NbVbFg
89Y8FyZtHu2zPG86rOZg7JtjEeShgb5LjB6c9sbgqQeTbLn/c3mSw8x6AymQprSCOht+9lb1Gpck
9Swt/3h765SKSa5xMWgtGg17Ryvz1I7lW1rw2LejgnsYkXkEmOMRVHsnIbqHZugOtp7dNaJSeJkt
GgB4TgvVRAzWvh6S3lCnikjckaD85YRs1xQe+G+GPkC/p4/puHtAYdtXcYp8JWh069yfS5YWmndD
Hi0NHHdvf7L7xDPAkXh7ibfuPotqQMTg4INrVgoneY0C4lBAAqpuP0qwFQeoEPlGj8c/GerDMIFh
pYu7R400jUL0lhWdi5aOSF0PyZDUuPeyHCh3+15LHC9R0UZvruCZftLRsNq57NHPhBU0il1RgPYr
5YrH2bYeNgU0kuKClXEZ+sRs2jqrCNb6zG60XWuYxo4sKgaOK0+GKwBNk0CYa3DRVzl6llcYn1iM
CIgwUNSZHzPyRDFsrSzvBifbC65qGrxau1UeWoDX/AhFFCbZRmZa0VSBhjjgIAXmyESR0Qlvm9+V
m1xFuAaaZdD6YGB84eVlGhdFW88VVKJ82tVV4aUm9SxY+Zwfb0vaWjyGOHKNJpl2BUQY2Wx02YRD
3ETDvu0Kj9UPkfapdjGs2CW+7s4Ks7i6UaHaucD1g84ioTrpM6utYRYIFpInE0QeAReW+5wO47Kv
0lR/GJqJK5K+KqFScIKlrJkFFsigmmo/Nz7H2XM7Fv5ivPaZIqrcso51LhUKxggtr65wYeslT4yW
BG79zHo0UqXfb+/Y1bnCAq4RFgItttETk4iEtUYL80voSW+IL6qnAdXG20K2DNCE4cH34VBejdjq
l6pi7nqmOCnf6qFoH1Ibs+NBvBjGKXv/D8KAXaAOmuttKHZpEpUlwJSlQSPRiDwoxggNf3MH3lE8
AHYdOmmDf5CHIAu5QKSNrppS0B5V6OZ6uir093HuO6W7M120MeaHfxFkWYjCmbVyMFwqhicMZ04z
4wXlDgfHzkBt5syha2IcmzspzGLL7mzQPaB5fS13y7AXk2ZlTNqJBM7Q+Mtk+62qcrJleOcS6KU2
uWgszKmGhDzST5U7H51x8JduVsxM2BZj6LqObsHrjFs3GAV8I8RUgGNF9luVTPsMAI+/3xpM5zQN
rBdDR6Jkc7rdakDq2PCwJhiqOXqtSmSG0i9pkSusbXtj/kiSHN7QGZjyWC/wsH0B6EPGPNKg3HVb
nc1Fo9h119RxDcoXRjtooCOmJglirj9aSEVRej9W4W0hW17UxhzMtSwA4Jr8rizRyljOdWMHVWvs
07b39HjEgKoPtan7dqx4UG4uGzoqsTvoFWUy1Ie5bRyNqAEGWi/uyTQeMNzn5bY+W07O0VDIpI4D
YjY5kzJXNB6bGfogfEaJ8sTNXcqYX2R/P9sJPntFhAGTtmKnZA+X4s2pgYrFBka1OaIS0D9MB/Ox
W4ezgZ4XU1WeEC6/TKpy46aCpmMABecioJAxGwyTq5Z0wOU+ibQPTNHY+27IzCe3as17fTBVGaOt
PXPO5K3fc3a3R0vk5nMCfzcP1Kfa8IyhZY+392zL0HH3rVIsFKfkwHyGCbqFAe/Qas/pVHrO8pTN
/3CF4/JGAAa7AxJLv1TD4CIpUUmAb6CvevmxHBQJ1s1tAfgTeD2AhhAkXP4+J1YiYrwVA8eOyze0
zVIPCUOQNEd9srNKrVFcQ9fvxdX8XAvkBehpdZnsHSbw86CJFobe7qedvkv2xujZ/oRXGsgLfrJ/
CCkBV7YQN9jow5ThxO00Z7Y7uqiWROO+pfwYTSA4tOm+sbTdiASKbXHFwI5NqzgTKV1Ng1bGoqzh
9/qp3qe2+9Is6c+R81xxa6y++iIdhIV0ESe7eFwD3yl7QGMxct7McLO8jj2aaEcaBe2Y+oJbu9g9
VEhs3Db3NUK4FghbtNAqDPcumUpUzRkDPtkO9PyDVn1psx8x+WiBSTCKMWolt/Yi/XZb4tYZdrU/
EqXrKsI7wBVdaQdm4+50i3t1rppy8tvebmklxUW0Hm2SxnCHo0/eJYd0X4HTIpxO077zm9rjgar8
tHXizpT6DVc8c0wxiOEXTYNS1QSK8vbHVCyHNvoAm9nfXr1tQbBEqgHkAl9/ebTHNB+MvsV+9V2y
69I0zEGgX+delKh4jrdM3sVxtuGfkKOQY0uNj03aaHCEvT7cuWzZN2l3WExV0LepECCcyJLraA+S
/a3TVVmbuBlurqp/aIfmgWrRY8mHcBwzVxHEbNsFyCF+ow6uR6frcV8JZ+hgFyf7k74z71bSfMBy
kHVZATmO4v7fMHVHA1ONocMlXhOjkqRwJtqgmBt3ezbPHhgOFBptbNKFhHV1z+yu0iurcRYotLAO
XJVfif3IRKlwSiohko9wSTF2dQI1sggDtVntueldmapgBRuG4AJIi2Qx/rES2l2qgoaIrKqqHrN6
0+qJaD/GGoTp+Ws9qAz7mh4ByDWgDHUdjDprp4LkHdzCdtFBiUVrdsbJTTywzUSWTzSPvGhH550A
3lPAGtaB2abX33V1MDzQj/9/5JxbVyfSV8xmOACui6zPpdpD37djFuFjrOVhcE5WhVF00zdc7Z6l
1x5SdTs8ov2yy/ZafhxjRY71Goq0rgXolPCXhWBYDlETNmqJa2DV2z0GO37ow+S59aMjLz3+2p2c
LlxAHbwiJytwRRS+86U9qVB/10UJfANjeIzhCtJMFAwulyDSYgdgRssOyOB6g740vpPMeyE+WT1w
X40ZROn8deQgp7OIhr7kQZG82XILFx8gnSLWaYPTj+AHW0G4wJj5cXl0dmtfBbBZOq6LvtzdduMb
R+pCorTrI5819IJCIgPiFtgrDwMaPDYpohalYtJdy7LCmpcy52HU4J4AKYj+RkUTHfTJrP1MH0Ce
lYLWBRiGPG69NIr4rgZT2wG4YPHgoJhybEmk7AfbOunn+y2dv3TR4txa3eLC2481y+61onkac/HC
BUhYbi/0Ncrtt3GB9Q5pGETbcjK1omkrekrwOk7S9mMl0myHbKC+F/2C+hcDY2RatJ2vjbHzYriY
X59Emmq04bbCf75hvSfOvDQhBfJEGXa7diqvsDuPOu+W/FtRRSptKX5JCnwwmY5ZDvwaZkfJg2hK
OowsmgUPZy7Su3oZ9J9RXhYPzmLVD+YgECxMneWnjKBG3FQ05GPdPmd5rO2mZNLC24t/3aWxLr6N
PjDk3tCrIbe2JIXdtnYJxTvX037pu9ofDu4HDNo0hV8cGJyLEax8Y/GJYFDGZ8qVTADb+49Epgue
LwMfIZ20Xs8RLg0xDxlvx9zDC8bZZ01T3SUNM+5g/uRQOst47xYuEnU1I+9Njn9VbMzmeQev29oG
CRJaue7KEWVhEH3BQzOp6hejbKvdTCP25DjDqHqMrRD3Kxs4kyVZm6gINcsUi77Op6Bg/0lC9ptG
TlUdvy7JY3uRPsGjz0UGBWmHS7s2+2KiLcYOgK/UOg0M49mjHTJ2/vS1+5I+gfMjVDHwbK3jucTV
/s9OEljFuDOUkR3YZHnXTfx+0hLgN1RruBG4XSjGLsXYNO9mqmEJZ3GsaOMbTayIqZRrJ+1S1iMB
TuCv0BM77FLyqLUeeNmO1b6ofeoeO9/pvMJXbdnm+hmoqa6lJSBFpNOA/zBFVZOA+E8ceie5q7PM
6/VZEVWsvyJbIFri/5MiXTsk0jvkrAX6M5fPSCbvAQXAcN/GH8j9FB9v+5gt33ouS7pMRgsU/LUe
r/z89M4g011h2L8ylx7wrlBcp5tW8UcteaQRCICrwckXHoKI8jVydV8wodBGsT8yH5mV8Lk0eo2H
TWcs3wtk3E92Ui+7VLf5/vbCXQM119N7po50liaNGXVeYuWIdbBOy7HGbC3XCM0UPJBtty/2mCVe
efy9Ejaxbv+VeVioCALyaq5NfJeni7IqM2eGeQJrtghdu7tO92vxhLlexybzhsf45PjiHjxXj076
rOrz2rQXcIFbYNLTQdkn+SymF70YBw60P9jAPXMpD8kS762+BzfTrOpe2NzOM2HSElfGYvd4xCOw
RJte092jEO451fvbG3nNj71u5JkUyVt1LsH1N8BbOWAheiWfKrCYgDcabbr9p+FU3RlPK8Vu5Akv
B/KMoD6AieWq59vm4Tj7CMmfGUTXuybDXWAaS+21PS88zRgUx2MzoDhXVTKdbiBWhdQt8iyf1obv
/oO7Ok5u+yuz5EqsGzW7dZSl/rV+n4DRrlE9HjfVRCQHSBNKIVfPtSafRc0EDs0c03fcjLy6VWG1
VSIk74nCEesWjL4LWceaO14kePhoM172t81GJUZynMLSpskkMw8zVn9eEnLPl/TvSywA7/y3WM4a
qZzd1gNS1HlKajR3zJH+Uy/T1ge4NFWNQdp85pzLkc60lQ1x166bYnpouuPPlo94NjoO/rAXYEmZ
/Hiv7J/cOtroxF+xO8hVXJEfF3PlpFYT8TDJPPf7slspLeL3xTcAspLXZW8d8ndO7qlS35vv9XOx
q3s7W1K9Q3vclBdgjwxBWIRmvCOmIhYeaozmx3X+9xwYQZd6Q5h8no/LhzL2uJKIecuFnn+DFESk
DUaljJnNQ54I8+DGIKMBgqv2NVryvWPO+f7vLRVkmfjDMOrgqpxeE2KCGQBL7bof+v6VRp//4fcd
8EwhAYIy3W/zOltT1loEZXz8frxk4OcIMo0qor0tYwF/AhqAUI5Bb7NkoM24JIPLVw2s0U/txyj+
blqTQsh6YOVrFaPgkcwB4+d1K3HP9Y6PBEJ01qLijCmg+ltUgEjha4GeAWH2IEJT4Yi2Ij00++lA
jIBc+KphM3e6vh6GJA4xugvTDvMC7Btxv1qdVg2eHVeT13I+Ka6BzQN/LlY6BUxoix7XUBWw4/5t
nXSVOV5u+g7miMR3i+G5OxUmcstdnouUjL4uS8NcBh6Hhm19WbKfpmk+3zbDjacq8m/UoDoAuoAn
yLn9ijex2cY4VxHtQCbAyseCZYcSlI2xoSO7S0MSW3eLrv2s50VhPBt5yEvh0pLqwzBqXY8l5WX/
Wk3m28jpqed4P0aYX0fblzpCijC27x1OPgtN33FWK8qW10t8+QnSEhtV0vS8wRI3Tn+vT+5TU1mq
x/G1wa4ygC3AhA3bvUqQDLOFxhCMKwuzxMvfzHqXPGoA5seB+VhgMtLsr6NoGi97BuWc6s649gKX
slf9z/zMMoGiK9bjOGTWS6Z9bfMHo1Dpd/34v5SxfsOZjCkZurIqsYaO1ptgS2i+oATxYzYXr9bF
wcDclKpsH6Z6eihH+0VhwJsbCB+NKxHcLVfpnsyJxiZzIDzDXA9/fCswlNh9WR613suP+p4ejNxT
sfRvLipg5iDnMlE3kMtUdfE7G7bKtJx9snyaaRs4qgTepmImHrTw32AfkyfdoGSEBvJcxKE+1F4h
TrWpeDFvamGaYKEG78w1MyARTaVhziK2rXi07NGrMRqiGTzF/mwax5kUKbJMHVtMg2YiC4UBCskh
e5+E676IZxV36XWEACtEifL3tYD4T3qRmKy123yEpXPmVg+dW873GKUw+1VVAhffmarul83lww2O
FKPF9KsmyqItB3vCWzastdOgxyGC230rPimWb8t3AGUH4BiGXiBYkM4WoRW4hJcsDjtMFqZ+AcK7
sHnfOV5KDvQpPRqBdtDFHTcOPQb9viqkb9nguXTJQXeFHbuxyOEd17GlfhYh9lsTbvSJRWCF2dWv
Yk925g+F2DU0uYwqdAwq+KO05JTnKc6r2YHS2skMst3y0Xgyn5G1PYifqiL61i4iLYAJse46S1JO
TsWNSOtkFTUkWbYr5jUZb/Zo2tOG4LZWq6FfKYWoBblLA4YqE3ECJ5fEDIPhw5jZ6V4nXRdkHC0b
IC02/Jgszi5F6uChIK2mCl02lQQnMlLBa6O4XI/Ic7NtG201oqD/tY4Kq4BbwXTYw+S7YQY4y552
iNlV1GGb1oOEh4lTAhy73GbM4mkekdzG9W7NH0u2fClqFdf7NXsH5ggi+vw/Gb/jm/O7B7NaeRLD
Qo0weTHf2+/iHy0GKhUuCEbJTwSkgAOdMHr7CXn+5ivgSD7eJooYYjOIQlprHZ8FINzVfZAQxsui
wPomqO8YaRLw5pXwx5wOPuBCfj7+MJwXtyl2ty1qa31dCxA/Cv4SoFukY9JHxkgLVNFCB5RlFcaD
Ma4IDzclgHEOUEJGXeRuL2/2pI4q9N1AsWaqMdY6BpBLETxsSli7+oAFWschrA+Ms/3TJnc289WL
svpojJpn0W+3F2kzyATP5P9JkKk2Jo2nGGVRgOOon9KQpBVLUFW2mF9lCX2kdQ8sl6itQ5Fbic/A
Rrlzui4P9C52H/I6ab7f/p6ta+r8c6RnWY7elGYo+ji0IsPexcQtPE5TPx2W/TRXqWJ5t66Pc2lS
MtBM3MogJZR38uo5cjD7DOTloeBAI9XkhOnxqgFNG64GraAUiX4N9J5XiG1BRZR0WRSHeX9v5dNb
wuk+Inp4exG3peC5A0pW5DJlz8L1JE87i+Kurx6XonnMqu8L+Ycoz9RQwwVKwEKkJ+PiQOYN3+KW
iFe4uM+HZ0sXfmqlf40MB+oOQHobDDkAhstguFxkZkTNPgl7Gx1F3XOWvKP2ovAUm+t1JmS9m85O
WTInJXGiKgnHLGu9rF5GvM2jO+AzFTHlxnFGdh2ZADBOgyRPrgXzUc/ytm2T0IlHf7JaF52Ck6o3
im3EB8Asoq9irf9htp0U6pVVbdfAXiL+dpv+W8Xd6b219OjxsaP0Prdztp/0lmQeN5YRPXyTQ+/n
0SS7RuuGo86MxCd2wk/tsvTflpJjak9hgILa1EjhidlKTJ+TCdWdcpy/skYv7jH/ecLY7sTyWOHw
ysOVhGnEHQqRGKpQ1JpvRdTd92mXh2OaJMGY9fY/BNIXSq9Lf7aHQ4MGpB5eKVzAN/w81Y3ziv6f
9KGdMn6vRbw4DGKKDmyhGI+caFHplbEihNlAzaxsvX8WXroP5q6cGmqPa2CGUP5dc9gPe7bX7v5+
LjJ4exHzAh9E0Vx+1Vo+U5FyU4yYYFGgS7+IM1/rzM+jQR+nunVUS7thtWsMaK9QdnR5X53BiLhp
J6wEaq08+hNIecEeYj7ELw0m5iXve91XTT/ZqCroELfWUADIhr+ULr6qjOLWGaMkLF27gL1iVIDI
OfB6HegGZ4yhv4PnpnfENbovrZuNPoBM+TGZ63TYsaLu7qcK2Il4SdvZE432wzYXa6drQoRocu52
UPQt7mLVc25zpcCTCLatdWKcXEbjoyhTEWOlsubYA1lozLFiM1QSpCdHi/JAbKB5KmBpgIsDRToV
InPDGYIH648OUthUk8GKgW2GM5ySO5ZrXkqtp1apyMZFv1LXogUDb1F0KkhOKstFP48FTHgRNjIg
ff46O/0d08Z7JtiH2/fh1qIB8AksH4M1mfIrEer0eP7maahNfG9OGKhRFoaqzX0jlsAstxWvDdoW
kGZK69ZPSZo1KR4wlLCw7H7oWuIxMu57DGOvtNa/rdJW3HYhTrqzIkMXMzHxnm92zX13xIxQPDvH
QN9PDytK8ra0rc1CszNC95U446oDg5kpa8iawlqGbN+185Hon1L3vZn+fZ+tjpw1OoCQb8WAPDne
pfkk7MaCVr3pNW63axy6u63Klnm7uBTXDnYdDk2yu2SOp55EFg9bZzq6bR9aMZCWbq4Iwdbll56z
4MVAwhis1IiOZJ85pD3oOCieBrOz07tPwv0CBxtOZLlvM2Nfq+AdG9gVHfIwbQtwOuBk5MiiQsth
S9ZUxDp83eF+PnkzQcOHFixf59KLD8bBPepEoeXGYiL+A5c58EbI8cgxYNSUmPUlcOEtdB1DAmrH
6NSxT7d3bHX18lKeCTHXFNrZzU7y0hrKrkKmjw/ssU411NgMBIbc5zVx3jWuDm+4TN8qtDh9bbjD
X27L3/AeUBKkOzjaGA0pb2XTtY7Rm9jK0rDfeuEetHb8ewcFP4i5KmgiQMuODPmtWWG1NsM6OtMX
Pdc9N1M1C14rAeJ5IP+QJsNmXTUp1AJ4qSZZnwSToflkasCSBcDR7ZW63in4B1RekUXBXEIgpy93
CuyEIGajdRoO7inXF4+6Hzv2TZ90Tx96n5DBq4nqoF2bIGQyihc4SoXXlcK4zMbCjRG7l/pJM04U
Y3BGxRvk2vtdiljX9swA00oXCZ8wLyx2fzSs8YHX8qrO9Ed6vL1+G5t0ocuq65mghpKpNTqRhkk3
gLVkMDH5u4w/3haybsLlcbrURoogWGN1tplzjOmN9LeSsXvmYqCVrf3keXOya7yBb8vbUMpBdwci
Y/DyX48MQuP1KJyKJOFKeOeNrfU+cTvF/bRxG6L15kyItEXCFJhDUmRZGM3lR71tX90iP2SZ80JB
QOc5ES6qvOz9Ol1Q7tARLg5zDzh/AWLEf9AWuSaQPqFbEXz5l1s4toYzGeiTCXMxNh4IB3KvmwwV
vGLD6EGn+0cKvZRCW0NgeE+ahSjva7u5zCa8Wp33Zjfub6ujEiTdlhXR+npamix0Af/XSfwM1rHP
llC+WTeN5Ewhaf+i1GhNvUZ0noA1cqLI2VuKjdnUZG3KBxM+cpCyF8+tuQQ9SZ+FZpYXXpnpE6az
Or9Emqp4mjd1gS/HO1CzrmvGMcYRjG3lijDSKSDc9CfN51+3t2XDI8GJ/xEhneE5J2WJVmkRitLm
xykr9noDdnaWjndcT1Vc9yppklsHG0PaTR0V4dgb37T4FyW5NxQdqOD+Pp5YO+j+6CUFtcME0NyQ
sCxcGgCGiidYnYf5WApTUG2Q9LbsMpcMU9yLMK4neMHu+zJg4s3tHdrwsoCtr/07yMBd10ArPc9t
q3REOC8PEx44WV3ty+6d5nyrOhUr06Y+f2TJlGhVH/daRCArR2vSDErF1FViozeu9nN9XMmvVdRt
FiMbRNiQ1DgNszGi1ZFhgDMaO33E0+KJl/ZyP00Uw6TbBZG71SRBlOsiKFH/uI94PN1ZRpKeQAmi
B2JemkAYXRN00fAu6ZK/LyeBvB99uxQTqTCM4jcj+NlVWlhaXet1CocSC7CUYwAFX0oC4m3ncVmT
CXhjvC2ZKm2h2gnJL9czczqiTdiJaphR6sdIbzvWFZfd5nF03LWcDxZcOM1L5190kTu3fMlCptXJ
oS371rM6Ahr4CSwDHCwqijtgSx7yvKAlXP+AgPJSHmEs0pMiEqE7D+Yzm3OEjgNx7s0+04NumZkq
VlUJXP//2d65RAOtRduKMDXb/dzm6DEr/ML8ZBEVeHXrUjhXTVpKoLZI74okD93xiUZfmi6YuOpJ
u3VyzmVIPm0m8DJl0+E6KO6EGPzZaf0+7/aV/jFL41PO3jD2QRGIb+oF1IeBwh/ysvIjF6kQy80H
eLhqsHfd9DNz9LvUTRWGsRl1sTMx63E426jGmUeauLUIUWv7Rlv6kFrZ7LWa9rkZyg8Op+9nRzvw
HDWjOf/FSPTK8uWvMbMoXgEHAuqBlWJKDrhoBHqnWmginEoH74yuNd93dhJ9vO3Ot0xyxeUjr4OX
zVWJmLK5mHsbDK/xJALbyXdtcT+m5OiouC62PMi5IGlJ56zqo4bAz4o4OsHpPiVl+v62Lhtp6jUB
sr5lbaCuAJ653DaxgAWuSPs0NHkbH9J+Z4ByenCTYLYdn9qd1xnmO24V7ypNR4vp6Hy//QEb1umC
TgH5OEzrMQwq6YiSZpJEqDOGxA5NuzgNhB1LU0WEopKy/v8z4zSj2pk6DVKMPn3rQXHJx9c5rVQV
vY0Nu1BGclY00jOOek8SDhF/7w5hyaO328u1JQFJS/Thrhg5UCRdKoIpDs3ipnYauhpq5OZQpp+F
ntl//8i9uDAlV2jy0emyEk7XSJceXFUxPTTVQvFkcpp9xrNFIW/9PekZiowEOoyRWsHoK/kW69MC
xDHxnCFVHt2VtKgxVMc9Gkb3kGuV7Xdjpqi9bRxhFy9EUAyswzCuukwcu0IGzrREuCzAhw9A1utm
d6ACA1BnxhXCtozvXJgUCOhGT6s0izH2pNIeFxR4l5g9DJP5cts0to7yhVLS+yxJxmWeLXi/wvhR
FyctMvyyH/djEu20ud85013fxEeWWLuOqMa4b+mIhh2kUgGaue4kLUyaJEOhrYmE6tXEjcbM+LEy
2t1tHbfMH434a+YK4dxVuNOnWY2t05FUyjE/oTiO8983kIC8AxaIyxIyroZflLE2VlPC0hB9ax8i
q/iJ8cO/biuxtVbI7lEEoqAfu8Jx6IUokzqd0zAbPqVAU+RRs49ooliqDRD2qsl/YmQwRzHOtpaz
pQbcx/6OTvY7RDaLl97bp85Pdxgc4v64rdfWoQI0Ba2Dv18H8jSGlJCu7/KoCO2e+aQ4RhX3V+4T
RIa3BW1ZwQohAqAUzbpX17yYaxNFW5qGnZmGRfdoIB9xW8KWQzqXIB3ZpYyc0iSQMNnIP1TMT8XB
dnrPQttUUUcKgoNNgzjTRzq4ZoqefwwLQaoPbaGPDl/op2TQUFUVhmoa8rYooIcwL5fpV0ANDaOQ
RdTjACXVGOb0YxVpYHOovNvLt71B/0mRs/RVCjoqk2H5dCAL5vZdwxUXxhonyxfG2tL8/9Qwpagl
bvOaRhRq5CipTGJ6bc3sG+nRv16NQWnVH21CFUZ3Zd1oQFnnjIBTHRfvFVlcaQyEAzhWhlZfoQQ6
4a7SHzH5cL8Y2q/by3e1SZKo9VPOopXZEItdG2YdakCwFvUh52ZoqW6lLX2whAZgQfBBKBRdCnH0
eWFgl8rCsSj1x0yPKFqNM2C9eE5AeNEybvq31bp6/EAt0ESD1NE1EaX/vr/O1NIG2o91gtils8Gt
Ng1seKSRG3PPaqP20TUXfACq9XckEaiOjYMV3JZ/vaxIADgOunzQf4N3kBTVVKYBelmCHeyWO2K3
d1mvBWChUdj+NcIRRZtzMdIbL684m5o0a0Ndv9dQbkumr06CSXN15dVotI6teWcv8z6KhcLjb+wo
+D8p5m+jZXXlj7/cUbegRpFMyGpmZSe8smtoWIMCem9rvRuUolc1NG3Ks5GkA7YBryH5YdnrpOLT
QMuwIJEXTc9Dmu5Y8lPP/zZ+wi2MZpD/5Kze5sxuihLX/jxEZdijdr/L1qlyA1+mfYGR1QoTvfL7
qyhUkGCmIETGIINLUbzqmzx2xjLEswwzS6c+jPPyUJXg65zI/L6kzt++WCWB0kUjaJZXto4SAaiX
qZekoBRHKqVUuMtry79US7KMoojHGOnJMqx554Annlue4OVyiNGVHN4+ZBuHHPyjYNVCcAbqYLns
x5KyrswxK0Nt0FyfO8x3ZuMDVvFDqqcv7sIxcStOHtHoMO1vS766dBAMACEEHAm6AcHuKzm0uUxJ
vwhehUWV5AeMK6vv2bioZutdR9nom0B1CZABwBBRy5e8SFOQvHPc/yHtypYj143srzjuO2e4LxNj
P4BksVQqLaW1pRdGt1oCVxDcl6+fQ9lulSDe4tz2ix031FIygcwEkMs5eR5QJ8nOsjrbZca0BSDP
eaFz6zxh5nfbaFyrod9zO4pJp1eH04p+NVJ8AVoGoSwuwuqXTmPZ6qYoxxeYQ/OzV8qrMI33WTk+
6ToLWrNccb+v7QQIaJjJgixE7q/IwoPSjIWhMBaYGbAwVHBFgILPuWlI5+c5cB02DfheVye5v9os
pMIJAeg+gxGJfat5jqMgLgoWGKwjI31MjZtcWWXD+mo0kIJJAySLgHXwBTe377LK4AN0m6GtvMkD
ytLzawPseJBZa+4QxKvMrmsShWhW4dpJ0cfNAiVMSZI8pYW+dgJ99cHPSs1LexQwbc7kVm8hIkTP
h/tt8rhCSrdwLZ9WnlQTnfSe6o2MYPAauAdrJPNfz4VZPHJJM7DunMH/LL7Mswz9Kdg508EsQ2de
6ql8pXHTBQHOis8vGglGGlBiRWPNF1cIeTG0Y9iyINKR+M7GK1s6VFlye9rhvj6lZg84EjNrfLSg
dUOnJmpx0vVuNl22KXisYx9ZntFN4xt9M4Bcb32CfdFQMGWjypjbwCtRCDQjxzhib7W4rniA4TAJ
87QfgAqacVs1tyJT6oUgX12xnYXYgvQpsOtBeTPTSwlBtALGMzjHcQDOXMu+0zYXulQNBI9lcAbF
GNriaxKX70sWurwQvdEnKeopRxYL43QsAqvhYPVUQO4pj48l034kjvGq9/zcwI7qrDnXq37l5bUY
2zAT80u4cFmzsfRl2kZ1IG3RsZw8Oa2b10TbT9twz98S5ttoqluFSVo0KDyTZ4B9GW1h4lWt5Lji
WiPEzhSNVUjMh2SD11JQ3BkP1Q791d5pC17yE+wqyo94my8gGutNFxs9DFgfMwPvPhDvTkMm7fJy
aDenRS3q5uACCvhkTIl96WtvMG9gKqGdB8yIyKBdR83B7HOAnyjAeMt8Sb1jFGyqPd2UdNjUE3OH
dGXKaCkAzuCReLAhS4A8/Wd/7U3A6w8W+vhSjqkViYQAARmmO6Y+9uV1kxSkLteC3qIlHcn8UnhN
FOZkNMwD+34+JAETCcCH2E33BcCimov/B0HsUpyd0+YAlFuaxytiOZ/iWUs9YDkGHtX7xJNc9Sp7
xIB9IIcEF0ovc+21Q3PBmNDhN6OYA5IYFyEhMIH6Oa7HHs1bVLnrkd9hybeS/eXO47n5DcP28EBs
5BdSF8Q+oBvnOJjboXWb4SHrKq/rVkpjS7b6SYro/lrCcIfFUQWaw8ajW5DHeKFn35ktOKK07zxY
KworC6b5SaJgmnyqOl1poBd6WmMSAdvRLx4Gb7xMbs2fskM48w3X5e64DS+bi7VB3BXxX/jX0ZCe
gaIQCistUA7dCkxtGxVMYxg8L93Qw80n20yW23qKqxKp9dbvP19xrT7t7BdK9rIeuibvsAK6QWR3
8sLCTYGIss0AgkTzDXUrF3VDUICsvO3+ZLMRmBS8z3F7nu366BSPedtKGGFFfrLyRwCSe1JB8l18
H7tWsgWWaOw3gXV2Ohou+ArGJVCnQW4coERioLdTqU+QxWHBmD0q2QXmrklercD4rMkQbpT1wCg6
+CGjow9htXOaZ3tcOT+WXj2f9BDWjpaNETa0YoFc/uDWmxQ/6+V+iq4y/cks76nxQ63ukkxfE7tw
HfkkVrh4GZFJ5RrNfAHP4J9a63ZXmYcQy0j9mgY6UXoYakJ6GyO5ar5yF1qIr5+EC3FODnMzUTuO
dTV/pnriGdPVMNmkUVdyAGtyhCBkRLjfStO8f3rhZfl0Y6fgTVP6B3Wt2LomSQg+TZjRLh8hKUzO
0CFJpuRRNw+NuaLQbHCfsrOzh38YvS40aVONDcxKsXARv5P6ECjJr6e96muzwbsE5C4hBTMIIkPD
VLcaV1XYReVp3+hWAaqNF9/XXg+MGzfZrYXNRTMEVcP7C/grfgGVeDooTMctMUYdTX0em4tS3o/T
QLTy+4pq8+voy+J9yHq/Lh9FqTbM2GBYZRGEF+kN3wxb7gPuXyUyTHwtJK7o9e71R7KUFq2+Oui4
Ar2Jn+j4TY1zV7Ejv530M91am3FfPPqONBNyXYbeojWjqOZ8ITr57AMQkVwpM0BMeqHHt1M9IbMw
rTzdZt85tZpC5ktnSp52NVbTHLdOzlFKfouoSsbkpgFnVmGuhPtFyz9Scf750YKqVS9bXIG4FoXD
cF9jWvm0eSzGegzZvmdFMAErxKRG6wDHzbGGWmHFETEk5vi51OSe1ViV9DsB8EiYEJiUWLXbEe0h
QZID7dG4jKrrJNma9l/F7YQzoylKg1LyjCwh6GS13KKJpuDVE+dEyg5SsfbGXIp72lw0BioIikZi
11o+5L0x4p0Z1DPe1llufRuVt5avvQGWdn/uCNIwczOPcAjGlqVoSmsziIEf+YpyVWA+4PT2r0kQ
7CvStEKTJ5MFTb0rstIHsPOKhOWl+tBBPOg1FL9NNi8Vf2NsC8Q1nE6u0f3lZvJ504/Wav6OI0+p
eo6WgQqGXChPioJZYPtN7ssVy1p6lH2SIphWVY2O0beQoh5mRmLjPL2ndCv/NJEBM9wq0Hq31oPT
ezT/TTHkHGsmeI2pjibqapA5tWoQdSHRk8K3jIPc4Xzia824SwHhWJpwpEvNVFJkT4ugGyqiAkg6
gprF7xxKR1JEpEgu06nuW1gFA/23fm/jicBqDMZnb06nkqH6MRgHSzoDZrd3ejFXzFHMJSYm01DR
wmLWCWDk7Gu027ld/Vbx+9NyvpLZvtsj+IpwR0cPg1j5yYei6wfLKILBzg9FWRPQSrt93ZFIfdFw
tYxMzJyBapZamOTEIAeL7rROJjxL0D7MzipargTfxXcSOKB/fZFwXFY0TzHWiS8CYAOewHjMn894
QjUIw4y3Fs2wXu5J3l/G353XAeh2qIIh7/gFiEaKU2Psa7UIlCry8VwkcfvkICVWSsmKgotb+yFJ
vOjQwugMKVfmgrp1mWQXoXY36cMZ52vAN4sPvyOdxGtO3KVla5p6AXw+0vrhm+4nG8mVb9EZr7m5
R2/XFnFVorB3isEkiqo9vHITzRi0JN2FHvf71h1866FCvaRYeQR+RR79vHHvn3QUUKVmNJMWlZqA
WngXAeGN2ypxavoTxC1e3qBUxa2gQz+GDOgvzNM6vqb0F1mNN5WDTsLwlTUAcckSCgx+aRd2Cgm5
6U/8ecXR5kPwS3g82nbhCHOSyuqMCQZmN8nPkFl+3Tcbnu0ny/TAqOV3dIM6AYEvEkfelGFYEiVd
G/xduhYeW4RwyilGbzWDBtsD27qnThOJKZIxaUVM9TVubaKjWnFa78WT+0ht4bwDlE0osdHE9phA
m0CsNvTViLEmQzjtpC6ys6mE1dkD2+poBGwRn0P05cclabJLO9kz+Zsapu6U9kFcPINShbRt4p/W
dM2vhfMvyya5KnqcSEZb7VNH9fjobDUjO0/VtR6W5Rh5tKrC6Sf3dTSqNjx7JhIDgIrLEbAOofcy
boy3ERDTzO2eTqu3YjrvYBVHfhaVox23JkzH0HwUiQmfrvGoMNIebLJ7XrYrq/kVteuzX7/7/ZE8
Q8/6FDAFSN0jJHuWijrQMHnWI8DgXcNy1XauBrlzondoSYd1QKVmTqGdr4EGrikuxLSpqDH5z/Eh
tO3OlUj1U/iME4c/zWgv82kzFWsNQ8v2jFlr3KXRGyw+duyaG5PW49bR1SWxk+tJXqN5X7bVDwmC
rU7p2JSTDAmpc21324mjNIDR3nGt/3xREwPlUAzqIKctzsZrlZHkHGxgaH1Kz8ohC5JGXbnrzqb+
Ja6iHwGDtTMEpjjTGGHsKjKAFQ47AQLEttli9mqTbtYSml/BWGZ7PJIjLFnHDDliQOcLlCsz0FRv
2uiAWizvm4ZUW+fZCmZmkcSPr+Jv6jb2/jJDhiBe8PjBQXxr6okjfo2kBAtj2khe9JcZQD9LEZ18
Cotm1EGCHch6esH1zNOz8sfpOLLs2B8LKTp2xjOZ0U5GvwpulE+Np2ymKzZXlnf5a+pH3oTkOHx7
LuKoe3kje9VqNWI+5k7YzPsnHsUW9On2bDRwKPV5UKE5mCOEONWaGy862ZGi843gSEqF2nobcSg6
pmZP7Ny8B5mT7LXgGgnlbm22d81AxYmSocLzVXXqJki1+d1Vb6b0rsd04qSqgVpFJCukS7Q+bupa
CxLnsgNSBVWAuArKbDMByQXwlHun3xkSJbmJgkherYT05beGiTmlGf0NjebzthwtiBx3ZWOzpgmS
iVMy6Y6r0YzYzbSPo+k65tnLBCriyQ5drZQus/bOribXtnUwIV3Qsb/QlTXO7cWHMnIWYKkG1aj8
ZSDCCDUZZIhKE2BS0zWifZ4CNl9qfLl6puA3TbPWm1jiSlx6lbAwaROfh/H3Rlpr6FiKYsffIRwy
itVnUmHiO4oeRakwJLXeeo3Re52hEx3cO0Y0EDO+O+2LSxZ6LFWwUDtKQLM3SshAoeWo80re8ess
HZPG7W2deVKXypvTEpe6HtAh97Hg84lxZANmZoUhCoWgfg67XQxwNE3HsmYWSeJpm2CWUy5KUg2j
b9ePK6KXMszHogXzo/lkVsycmiCsM5eV95NcEq01MJYSoTtoz0q2ByyJq1N7O0g3p4UvXSLm9l8L
OH6Y4BCf2WZj8KTsoHZUdgqw05GAiTPkSfpQZRcqgHLwsFYyl7J6bcUXLetIsmBZsQxapUSPyqCX
6M7IIwJoEqbmfj3sqQanq8k4vZ5WdvF6eqytaFe6w0xmx2UwHlrf+IbLW+SiRp8AMa1BxHHBhdwD
RDd113i4lgwa1oORKvT5o09R2GLMYDchq3DfGOr8uyYpB7McVLxD40MZgXvjtJpLl5tjYfPHHJly
W/PIrsAaFDhl7eWYkGjln/+ZBOFhkwD0e5BR8gmM5LkHlIZd3p4WsLhTxzoIt5qsyUY0REECr/1p
M/qaVwxE+lEGjt+QaSdj50bvt/pyTNymgNs3E2t+mWdCyqkdCgaxUdo9OamxQ4Xa05JwxesWdwhO
N3cAYcRS7NjgKaetKUFMO8PuRDdOFrsrCzi7j3iVsNCAN7fcgPpYHOGbprHTzc7mQbbnZ7qPzAcx
LrQdRYsh9aLgtLQl8z4WJuyWzoCUXPSzPchvrVMQlb5I/b1jrr2ol6LVsRzhsomRczmPMr0J6lS+
rHXqslF36dhuizJ3LSAtlt2KpS8exEciTaF2yqs+N/tZtWjvXKmuti/dyCbyU0OkQ3dTvWb3az3v
cyz4snM6GomATYbGCLGWqnMwfpc0wcPBHDdUvwVOnaf+Vm3EOpIihN/a5iFmv+el1AZtj27/8GA2
6OQ/bRhruggBd8wjExcY6AIMc1zd5B53uDJ/arW1EbQ1QbPHHcU8p0WalGsQ1AK9VB1skgyxP3Zr
CEJzYPuyNwbKJLgsghhAhMADPOuYUx1iql6JSVt2g4sR/yC0JeyWvtEBZnl6ARc960OgODQISuwi
k9EkEwy5EchMIlqSEDnfs1AmvyFpJlZGXc4CbZC4VU0HdqZ6Njv+0Geqp/EHlr3Q9u20mIXQBxYw
YD0aIL2Ysbk/b5QhM60Z46wMEv5kDZRgYHJFkTUJgimMaVTRKYKETJq8RM79SXr9z3SYjfHI2PIu
jq14hISirs+kpA1AT7xyKVywZ7SGYuQFkL6gcBKDgJNXhRlPFW5HquHm1uU4oiEuWQPbWZYCBh2A
sMCeRXOWY0w6op2xCVoHb5tpX/WoI2UrmfClEApdfkkRbVgZrdiaHEjh5Yh0GC52PZrdpMvS+KGY
31NVc1n1mjaXqaG4dnEXTo9UPzu9Y0vXewtgj2gYQS0JVIrClqVpnMVTGzZBF80DsJObgwIsDr/x
/qXktRexH7bm06zanpa7cMmFWMxgo9MXZKFinS5UANk+oLsuSCUMv1wW/MBS7proj6HRmdMjz11n
m9MiF81/HiHEW3aBsDGpVaCKW1IDrACrVYgU2fmtY8fFSnprqaQC1ebXsorQhjTaZycAMwke7m3S
za2aSeTZu/IQbfBWzf3OQLNm4Y3bta7pZdU+RAqbWGMA1QrLDKtZRah82rfttBZvlzYMR672fkkH
SJhww1CRxcq7rsWoJ2Ygg8QKp7MOZ/FAhokV53XaKl47Rv1Op8p0NipOslaqWgj4MJNfHyBW4fQ6
phMtmjKQCiyjhooYmzZqbZAauY/TlrLk/cei5nfpURgrCjNJYgWiEjYEkwzKb6ncIjyvzCstnJmf
NBJuGgAlzx2sJp6Y0X1Vdi63O98Jm20FtvpKiVc8blEp+Pc88yYDEka4r/WUU4nNNpLTg6SOOF9i
POhWfGyp/XJGPfglRVg6uSnarMzh16GaPLWV4lm95iry5HbgpTdKy8+G3g1ZuOFNv8mn+vX0zi06
37F8YU3bRjfsroOWzabzYgfd7eG1emuSkKRgTD+sd6YtuR7mMDVQVwMrEi27n22lCcMuS2WMQHdy
5feo27JirdNleec+RAg62VYsS7i9laBfAA4kzXyjVIky0JW3ylKv4gzk+UsV4QZiol1nNGZVnIjY
geLVQXphcmIFim8+SqtMMu9oZsKdEcDM6G8GADVG52TBIiOjN1AJSEEx+WAGI1hY6wCY3b2PBD0G
6TI3vwPEtgvyS7zUk8Gdnk7bymJAAXmOLeO+NWMofN45PZLksUI7coAp6RujAFkweogqXd04w1pV
5T2V+1VVGKaOtg1MCwpnQhbSjJc13EJiHViJ+u9ToaMMUSR+Emev6DDwJq1NyZgq+0EFk5xTPqiV
huMJXQDadD41ki/nFL3Z6dnUVj5Ftphg4CjQasMLMx04SMPOGXvv9Aotxnzz46tnwzyKg5OpdFyW
sEGJBixAvLSS6IcCLnPrBvkwAvrQjQmK3tMyF439SOa8a8cyeR8CUAgO3HHtQNV+V5f0DhgKv9HU
MdMC/NqROTgfyQH4Fh7nPXQDjd1EJNsO6mncT8jG133819uMMegOYG1YmwpaR+HsZPIg9xIe/QiK
KGB8H5y/jD0H7PsjAeJFUtJ7bZQjmHIpg/Ei2ypm6Jb8tjX634oRH6pYgtMoPa7kYBAr0evToD3g
km1ipLtv45/jBvfw1amERR89EieEPpTo6QyrVwZ1lZAYbRhl5tlSvImiu9Nmt1SMwRLitiaDvwFT
YULwY45ZWCMIgIPYbF8ZV16MbtibFLXJQvph0OKul9MLqTIUAoO5z8r6LK27J96CvC2sMZeRuuU0
bYx62GaJuVWH4aLTZP/0Ry6vxsc3ClGkiTXJjubDDSMcqDdwTwIgymCcO3T6ncvCjB8+l1A1Rex0
7TF4HyccFpua3UYB3kXELNBe0ZUAs+jsR2LmtNaRE061gwaPCGLqrgO8LbpRiVEnr2pdrzTzLK0c
BnwxPI0nHR7xQiRTaNZhwhHZgrQvv4UxoFpj7qupcldE2s1f36RjUUIAcxp9UGtrfgMnnUeln0V4
NUpvLF9rFltTSQhgoKgxEjbnC2T+msoyiSoUgVLZ7eH/pzWad0E8vI41EnapAsoL5kOxeKaS+5JW
uF1xMciB0cdeMxUki9dytLMdnxIoxktjSFgdQrWkYkNKJJBmggyYanTlrFlZQk24gNA6ru1Yh2Jy
hQn3jJMQ709zuk21tRfFikbv5EdHhj5KcVfbFBq1PCHDuO/KtYzFgi42cFVNQD0AoxBYU59dSZ5Q
LGsK3C5MufW1+HtXVQSGvjP6u9PWsCZI2JxR5ipaDsou6Ket3TKiNhehc5YMa2m3pUrHsUbi7qQ5
ClYSqpwBRjbNlLAzUHGCLwT9BuUtYIk7Ql0Z6CAugKFOa7iwWRAMsEngPGpITgielZXKmFhUgr1n
VWA4+aZtpP9QhLBb4DUYGhA7lYFlvUR8x+zH0yosBNZPKgibpPcYYG91/P2yydBPMLltJfslX5Gy
9NpC3U7GOmGVLFyjPxsdOPWm3tJgCxKm2tz5Ai/5ZYJ6ofkCNljUU/SV4Dp/txAZPgkU9GKOMdJY
qzukzXECSjYZnfG8beg3ZhaXMz0AzdQfmDZeEfsnisK30Axh4fUsnB9DojpO7tAqqH16o+wVgt4X
dzhMLggO9+xCuT69fYs+ZnyIm39+FC7s0akBTwMLzFsV0LslkZMHZWDEzDP/tKSl/B9WFLwXqOuh
z8MRNAMkjJYmEla0dzS0dlC+G+P4XGkVXxuLQxcXBzOrvTAGwaC89r5YSoB+Ei7o2Yx5EdsN7Kf2
9YpYG5zP9+gxGdFPVBHmy9vQRcPBaY0XXeNIYcG7FWlkta02yBBwmYCcgwCZmoxro67vXWxfLfVj
XQXXYEZvh6B2wdvpLN5WqjvJxLBIz0nzFm3NLcb90S4Vuh1zHcNNVxxz2X4+hItu0rEM2OrQcZAT
30GGnALnCGhNj3JX/caD7WgP0Yj/2Va5FdqxNUJRRQOKgtRiVhMAymvzREtNaBADnB1UhcEI8+6h
Ry6hwisBvPbugdU+fLAelfPQQz9CkDxNW8c3AYPT7xtXPje88kzB8DI66LenLedPosDHN8wHx9E3
GGFmpOOAb9CD/BK86zNSzU14y27KjXwOymTvtLxlS/0QJ7jmUKPDRmlZC0bEKaBqtq879XuqrIE6
rqoleGHZSbVpDnmLxDighQbPBsGnC2T2t+KMorELkDFrldw/iTofqglOKCEVguYaiDTCjVG0nmG8
1ENBmIpXgIXsNZhBHMnP68PpFV1KcX2yIsErp8zQWtSQqyAqiHXLz/gmAeFhZrudj/bv30EzgTgT
pRVDRXOwKaiJoaAkU7KqC8bxolBy3DGBXdDnv2UnH1IEpVTWSJPeQkpnvyRa7IbpU4sBoJWlmx/A
XwPahxQhpnQjOBSUELHauo2uNY/fUnVj7vUX+tM+j/zkXnZW1PoTu/wlUcxq6KaTJEPEcTQZmIaR
vhnb0tUw0PSGItXdDD5jrh3zswOf0FHMbkSxCWTi+T7T78qHyTOQd7wKvQ7WwR30t6ab3+DTBs3G
kYlY6ueY4oB9ETlX3Nspumttp3Sl6HVl55bjyMc6CqmNZIxQvAFBcQCWpN6vL/t71m1SvnH8YTf4
3eWQemnpt4/Tyi3mT7wNuRSQCiHtJc7ExS131GbCLXR6kdHsv1W2klsBVi/32jO8Gi7Xrk3L2/ch
T1hLtVdCrs636lB6rFiCM+Dp9FIur+SHAGElS66APcTCvawCG178JocRAULymt2vSZnVPDpm2jh1
ymxCVqQcSfFdfUh36UV2bt6CDNZnN2xXBVlg3Z3WbPnG8KHZ/E1HMm0ntUfZek+0jfEOkKgh+jcS
3eMAYiR0jI01PKt5L7662odA4dCJklRVShl7VfitP/om2g2jTX+dn2l+vNFWLHFNOzEOq6EZKxTC
6treyBpaHA1rbyWolXbKSlF/KZEIJkiwuNgAGkWhWciQ9gpI1kodDg3IGnRBX6puukWLniyRxiKN
nwJlwrUQUfBA2sUNLoHUc1Y2c9nxjr5BcASgLhoNHRHHxghuVwczXNkE4fqm2KQYwGnX8BkWTfZI
oOAYeiblBk2gdCHlu6oZ/Kh6SNJixWjWpAiO0SGx5nTJiCMIgF1h/JI53wxjxVTmw/KLXR5pIjgC
1/AyH+f3UGLchPJGaXd9pQWjdB/1FpENujntd/MnfxUHeHB0sgOkShyGSUY15Y2OC4mGbv42OnAp
805LWLR94N7+W4JwO3BGKx3196drl/rU9BnHPDAux7rp/2eChAtCE5Wh2vL5hp4+mlLkRUZHFOmh
jHpyWtCyGfzS6N0Dj2NVzSuVxhCU09tKz13agAikPTstZGXZxLouQ7NrYkhFG5TSlLpgFfaoVSTu
MJOMyPmK0S0/hG3sv45+IwWYvZ/Dr1K0bTjVeLDFFtAEVXooojjxLA3TgTlmXvPuLXfKTVkrAdgL
LtIG1HltEd/xzqTgPdHWeMAWrfLoc4R4iXaHhqZRjzRLjapOfdOn30+v7vwHvpj9kQDBKNNGkzA+
0XWB2sSubt7n+Q9Nucyru9ZaezkuWouNlmlTBWUH/ufz0kZWmgEGN2sDyw6Mke1UC5M13Fox/uVs
5ZEYYQdBe9mMdYbHWu0PIGr2mNeWBAReaPx5Bk/bPPrYpm5UuMrP00u5vFcf+gl7FaVSxJwYvXYj
ht9jNEGmxRqX+lJMRN+3rAFMD0D2lrCEDq2z1p4fGEYeIr9cly7P6gta0S1q6GdqIh201DZWvHzJ
RFSU5nV0VgAETeyHZJjkiZRpzoEph9LuSZxRr9ccty+u5P6fa/jfL8P/0Nfi+p+WV//jf/HfLwUf
q5hGjfCf/7jir+y2qV5fm4vv/H/nX/31Tz//4j8u4peqqIu3RvxXn34Jf/9f8r3vzfdP/+GzJm4w
SfFajTevdZs17wLwpfO//P/+8G+Yc8dfuRv569//eCla1sx/jcYF++NfPzr7+fc/TJzE/3385//1
s8vvOX7NK/KYxS9w3n/+sX//xuv3uvn7H5Kp/BcwOFEwAzTljD08h6X+9d8/AiMIaA9BPmID3Wq2
CQZCsOjvfyjGf6GbwgSTHZDrHPRX/PE30Ln96yeqDNBrR0XvJPiebeuPf3/apz362LO/sTa/LmLW
1Pi7whUSvw7pAI5RNQcX0i/PC3PsgNg99qUXP9AbY6Ns40BGtttV/HTjeM72aGX+Jf6TOMEg38UB
VRrI9RaoCHBz/RxI2j7PuQRKD68/9Dsp3FmtG29Tv9uGjCiHWAUzJ0qkBLzp7jqXudhY9UX6HAaO
Dr1YaUMl7yZId2fUztotL9g5aAF8emV5K5ouLCyIrtDKbaNXRVVEbF2cUeGUZ07pRWdIxXqRO23N
69gFTLm//uieg8fRUTAr5sgYNZ6R2N4hRD4r1jtlaMh4JHo5G0HBoROrv0+blVu5ECS/CBFWrwCp
5ViPEFL1j04tucArWQtXYobyXQbGzdDhMRdLcYX8rAgoUNBWZ2OHOprtENTOylIjHU+3tZO4SvRD
i7grV5ijG16H6puSvFhx5lXJNcv3Umd4epG6cklJTSO/lJjHe5Wo8jWXR5IZSA0MoWvG2kOtNC8O
EjFIG5t+F+9ptx3771L01HKgr1mp5ZlJ0xOc4BXp0/RJ00oS88qtp33DaaCU014ynhK8XFnNbyvK
HtOaXcWyFrSFstU5IJRltDSMh6SdzsxU3w7qrWGCesoq3Uq7N4zcy+pn48wML4vhoKg/JrPwIl3x
jOoKAEyE2Q+S+Vxm9E3mNWnV6kzS9BvdoLu0ovseoD/S1Owc5N6VsXTT4iZRFTfHCWljleK2I84g
XYSF4jt55jrJDZe2Vm64YOkg3NIITx3XzFLfoD6dZxH7g6odmHafoUUaD/NtyX4MiePTIvYGcCVz
pQLDe7QPHdWd7StWMRrTvNbKc9xeW4Di1hPV6+o7NftRsluuqYRrqVcyQFarmRfzJPVaWX8Bzoen
NCAJouGjI6U+sOszwnPzvB+LhCgJuMkntOQZF0zOPc5vnf5STrYZ/1bTiyS5G1mko11KuctAQCmZ
gIFs243lAEx1QJICMBt9ytw2NDzUdcmoZB5sgIRl70nICUn9A2BIiZSYviUxdHopl0lHATR/oMD/
qCswJVXqzkaBJpZ0r85gc2OypUbl6sljZmNHtMmLGWidTdtVrCsnvqvaXTteM3RbhF3vARjIrt+m
BgssUT8B8GcZmZ5ShF6hJFupBWjvcJ/2dzHASM3EH4ZiaypX6YyTAQQcTOm5PR58FXDpi2jwyvBn
N1wz0PCZgRGdy1ZBjBCQfdW8dV5kA72kj7wuUUiR3Evxk62UALnjF5rEN9bAgr4MPYpJKSk9FOwx
SR0CalJgBL/1zTc7UjfhhBTZmIIorLoIrcFtyvyHU8gur7YV/s9sY9fRz4w2PAcS6JVS9S5aQraM
RtumRU0p2WewIonZZ2N9X9ICoGHGpTV2D+Cldh1QaKSjTBjsPZdq12DfWNFtMENF8KZJBwv5Agxm
qKlvgba9mfzY2vP0JoymnUavW1XBxdJBZ+YzNXWA1kbAM7npxpSktbYZm5F06n2W3UyaSSL9efb1
Ei0NdZpu6qw4yBP1w/55GksC3tqtwTsCvAfky1oSGcDTaCZiJSXMsUc+BlgaVuEmCdDuilvNCiL6
PBUycdBUqA45Se3ABEvHjHuhNnsOt1QQQoCgQiQFl9BSB4Oh4iVdTvJ+dDujditH3+ZVu8W82qFE
cJjsXT+DVVb9q61ixtcZC3csnyvQ8NiZHzoGSfrHrrlWwXUcV2eVVJ/FLfzO6vBDy0uGTd47xJZM
kmkpwZyyCy5AF1waRGWhm/PDlF1V1fxdmV+W6WUeA22xyN0ojFHfB3q9xgBTol5TTdk5gF4EkeW1
DsBH5BUARUASCbyCQWQ2npw7buZQVwK8F4a9iYYMcdTtDONb0r9W2rXUR76e7+X6QYmumvBKTttN
qYM9z+EkBqaOXiFKpY82AoPcfEOzmdvJZ9x4TuoD5shJSN/sBKCthu1GzmOaPw/jjTHcO6wncoyC
zHOEbNLUPI7j6EcFJV0zc2+hCEYnf8gVd0APstxlnlY+6GhtBVmRW8jXE99aveoO/BH5DI9JZmB2
GA6UZF+2k12EmOIA6gd3PVgEprbyH6ZSboYycisl2UnS4GI0mfTSmZ7DuKLv03SYrNpt0site+7L
k+KpQwN+wsmbOuXMULHqMt6uXHExQ1KN5hUbw2087Wrnfu5+jKvO7eP+pu5V8L1+7/uGJFVyptl0
R2soOn0DuxmJ5dStzYHYWUv6PrzsFftCruxgVOotxyhe/n/sXUdz7Li1/i9vzymQBNOWuaNyuNqw
JF1d5gQmkL/+fdSd8XRTbdHj1Vs8V7nKNbaFBggcHJzzBeZJE445xF9ErbJkeDoIUHGKubiV2KEF
nE4adDsX7+ReNkMEo86orEm/LxTZ5lFpw8IuAvAm7G5F8hZD1ok1UHY2JDgeQr4lQGgqGojgJQjN
9yMkmYvxrkYEZO1BbRFDchzSEAoUtWTp7Eqpja2ocLeW7wZAy6YqvjYC6YphDSm+MRVeOKK21ABc
HKWmHLwZkBOodGZLuI7gOGXl0+Cm6cM4XAEh5EG/5zZALj49EcqPla4+9HmwoSnDpVwTPNI/xvA+
JbVFsYmCNLpLoXppToZ8jErE0ia7GafBUofeFofezwVqxdITA36wfcc1nowHfXowBqk3IWKJNdEe
YTWdmq0q+miSbVMp3va6YrVRsa3LCEkMASkpuoL4AqIrqgYlnwCQojstxRFvcTfpgn4PSJDdpJDT
SoAOY9njZNipXDypTHsfKnziUii2AGB7sbKp1c7rtUYzm0HzcmPaRnJjV6n2o6Cl0yedNbIfNd93
OavMLkGKlo1u1Q2Q7zHYrqd3iQYlKtkHDnWvQNWJFM+ixKHud5/Hk0lwozLmC61+M2T6vkzL2mlG
EVEBjCcjNjadSJ4mWb+qh+lHk+FKTEhlpV0Icv1wBXsxv8hjh+USLGrCUjCH/Cf0FR4Vpm5ohlDT
Yb5tTq8bxTVk+sFlOLyk/VSZMtcqbKLwOlQNb8qG2Bzb/r5L6mMvEKRKT3x4SurktcglZgpaeo9T
5RuMuMaAXl3cQlQC9ioc6qVd+qwqwRUbmQ0LRLU7KinMKesRvLNJJWZZEAu0B5Mn2oZl7Vte8soM
K8kf1OQod5shGhu7z2tHG900N7YkDPDrBv0K+hibtM0P+C77XlEGU1LU3k4a+RBP2kcvtlehzPfZ
ON3llJsa1MYambxNdfPQQt+5TjaBOG0DgiQlwO5N9Eeg9PalGP5UptjWQg63c+q3JLkSJGoNwXsa
NKYY5g5A6td6B728jsqmNFUrtbOv2TY0PuRZhhHuRpDdX2TCFRWTvqMJs0u9shSGyse08kRZVtmR
bJ8PsSgg9aPC66pOmU297Fq5mh8p0TV1srvANqzxeXLSd+1AXMmeMSSjt/JA+voU1IElNcCEx79E
ZPvnqX6BF3ESaYzZySazYCxucVu15F28jexsN6Gplvlw7r1abZvPT8zzt9L5uIsik0D7SUyxoHgE
ZhvBlBzR5z5uApe67CZeVV1eFrU+V/l0nosPaUh4Jmo6xkNId/sNajEH6brfdvYs2KQeVbRq1joJ
n1SIL3NUZx6sJkryF3csGIsZKNjBRGGwBifdoUfzUL71z9Wm8/RNdpVbxU7GkTtSaxaZrOAaa0I5
xxKt9qjb0DYzy+vWEoA8w3Eq12oAc/Pmmx+3xCSytEqVXsWPKzJrVg/gu+iteyYwlkILfGWXXTpF
ijYzXVXYd31xr5ClMSs7aWA2tCTS4Uc7rtRgL9RPsJvgJAUpY9h1AlVzvot1PupCQTGA4A8Otaq7
yO3NeBP59dV6n3vJ9vm9l/4e7RMSclLAoE00Cb2MCDo7yQASBV2Tl9KLD71FStOwGps/hiidDG+o
z/K1lsESjvVl9PnDnozeoTclknkxw9GETVFsQgvM5dAqsCZP8bQXEYCzbIv6u7umA/Zvlhn1DTgP
4ksulWTCspaFKSFwBXH17bRJgFrq3PQaT01s07Xjc6EKMX/Uv0ebazsnE52gIA2MF0ZjNoms/l0M
PQIPqNKqnqJfyg1SWSvaRkfhpnXq+8Rk1j+mxP251n//hEWhTJh4T2mGn1Dook31q05JV8L/hWoY
KPKoOkKOW1J1yVgMYZBWhgKThDlu202+5SbksGYE2IZ5a8fw4sY1YAgKJ1CYqX7hDqAvXkoBwROM
bGfhRv1GdpW9MssaOtRMN/pznJj4mJ52nVnf3zOfvYlluEFxjMA/fa6AL6cZ65Iy0IIyGxnTL93r
GjOzuR/7w2tyj2vP7Tyo77utk1/TPXuMdmrmQnbxJnlZk+m5uOBA3Smz9TmC/rK4heeZAHHdOT9+
ae12MxzYU/JYHPFoWiUzXzow4KhirSFDSGchpPMtXBvQHRyDqLFbW4NXmllvQ6c3WxAR8ZzItn9+
4H9U/P+3Jf2zNsC3LYL/g8X/GXvw74v/HvsoXn/i0vi79j//H/6u/c8yPBrymzmPw318WvvXCYru
oM/BmBlGrie1f+kPgPqAepgdGGUAl3Cn/FX8F/9AHwe7B/0jFFWgXf2Piv9zgnd+NCBWACV+WIfP
ho9LbNEg81BIhSqBZSAyYw3vgDZxxDqFS6Bm62VkMjzRG0bNFqlwGDbbjNR2oTIrA5I50l6CbrRU
6Tau/6F5L6Lf+Q9bBGBVGpS8bvHDNPVxiOEq3fppO6xEhgtnZB4FPRYFDrDQSlrc3QFrgiDHIx35
r74VbaRClTndzggP5k3J6rWyBGz+Oat/jbc0ys5FUdIEvU7Q1YxtWDZuCFxZZKZtyIyilhSvyimw
2kAaa8Pdya68/v1NzxovXxMhzBXZIKIPmuNQqjiPB0XecdrqWFEuinZFahfCa+YY4XYrptsmCbdl
BYl8o3bEsPU7sGHbIN5OOnHQM3n4/rfMQ33ZdeoMlYdXG2gAi9A0sY5KkYBl77Rn+P51gY8YZvft
kWfM7NPBAgrmH6eBmP3JkIuXTkNRjS2EJrHHcUNx1QzRCjt1qfL4+9uejLBY37qIQqMY2wSZ2QzF
So+hr+y7B8GZ7bXy3lKs8mpdv1389D7/sphA2OMAI80HteL8u44khXMRxLXtISh3vO/NRpT9cWp/
FEommjTiztSjLCRXG3WSbCgmOYO+hTXLgQZwPRMjuHHhiPej2yg3KofUb70dxzY1CdOO0acWJNRK
B9keM9Ea29YC388U0AMpQ34dRaVbUM0VhJc4qu2qJ7uh78yZnqWqsS80+GeM3SaM252UeRUaFYZR
oG4beCO942VzG8vR7Vj4RjC5Rp0c+4aakxaYbAg2QiyYejGhNBO9TVVxFDjSSwOl/o5tWkm6EuTJ
6afWzJP4ThvyA7indoqSv2Ao93nUuU2ruHFM8cgI3TQMXCkWdnnGbDWHcBhFubeCzn+eam/VBPex
nlkqC3Dq+7umiK7gU75Fr9iVjARKEiHEydurYIpcARa/E5XsTnlpitot8xw/uAh+QqDhmJbAkYTR
6LZStiNQbRANwavF4l6M9COIPz6JqK1SZa8V/VVNDoUK2Tl4oUH73ALTwOoz6kdU2usKWj0sl80a
0ogGQbJkJBtaP+pdBhBL6Q4ah6c5cmzlmkaZXbUlvne2K1BZDPXGJ/wxqkLwQOmx7Y2DUCtz0e6Q
i73bVoOVqpDA1wHLNeLSpKBuN2PoJ6SzUiP1ghbKd1G+K8RtsFpt+NoQxRk0QHIUIVX4lQ5Lw6EQ
4gbRb0IUgqKbq6vwMSykq6aMdzorzLGMrY6wQycMG/xzB1X8uWcw3glibBVpAKau4WvCNu5CXFbN
TxR9IBZB7ZR/fB+gLh7mOVKCEKGJKMEsDpUu8CxoWkQoxYzu6a/iGjVhD60cwaztyYKBpys/5Hfi
Gp1+/rPLs3w67KIyoUxjq5cjhhWZ4JQ4C0oVoB6WOyvTmwPsd+MsA3CvZ5xEiIbSTXRPHP2xPqoW
4JW9X9vKFrYF3Z4/qA1eVmtsjKUj4WeYhN4UnT03oFm0XNkID7yWZcN85bY9PBEddctdnGpA6jYw
6EMB6AkCLvFef+e6rYe7dTb8pdtHkiR0yyF9K8GA6Dxgpqk0REHHEzQ9erTtflA0HNRkMvsG+vFN
a7NIslf1jC592dNB59v55EEZBwFvUSVAopV2tjTk24qTTSyu+adcyuco3DxgXTYjDpZPHa1WBIjI
AfRGUjhsybY88P00baboJ0eDFK+FFaf5S0nF6XiLaSGhGNKW5wnaFpqZSm6DFu1/sVeprCsE5RsR
M1rsVSEtOkUQaGwrV+nrdJdsKtTsqjvQwLSH8V0qzchPzAw1tDUw94V3oyTPUDd1BlbAmHSxUXgf
jkDnyDGKANIW3Q7ARSrd1B9lN7LK0IofBMvA3S5bzZXqMtSu8taib0AGP6ypNl3aPdA8mZU2gB+D
tvb57qlLlJ8yRY3tESZmLTvEY4RmLLrAK2s9x5dlXMATWQS6SBORgi/qO31B9KGTEX/gZHSNYwEo
jkU3udcC9Vw8Ts5coKsba03f81I4gm0v/P00SCQj4J5PL2mh86UNBaJtKviU3oQ5t1QDaIkh9pNw
jRd/MetXAPXDSs6iGMu68wTuUG2kaWKHkWQOfewb4Z5CrcfodqxOnbxCDzRFj4lsVbXYwEHx6ftl
li8tswIwsWyoFC+5ZQQSsaNbdJ7RgyvbG0MQIL2XTUByoFEH+IoW9aYqxxsoQFm0i/14eE/qPa3y
zSQ1njj8DKPMFODOTQUIGVXBhhcHZjwxIfPJCH53cyiT6FGZsoOWJIZpKPEuR6e+NXp0kXuXatWj
CnejIlPcUrhvZdn6fnrS/LmWu0gF5hAfEiEIOiDnnxPPYJg4KGhBdwjtvU0cxVegrCDC+xZTy29z
Hy1+EMZkL7xmrzm6S8xK35Obf0pE+rxrVMhugH+O9Ar+5uc/pOdCVQsjohOynmM+mmwD9bidYQHU
Ex0lt5iDhv395C/eb6djLq5wvZ7KUstxhGoHGjW2YKYobxtvBcrCsZfGKHW1j0AD3yaODtBxuzL8
pXiM8CBqBnBnClmi6xQeM21umtojGmoawDl6vxYjLsWi0yEWIT+DXl8bZxiCesY7YAMdN0Mn9upn
+jzayiPesagH/1hdV3JpUwFHCYiSMduoLzZVYQww5SRY166jNoUoCGtLe5B1Kx43AUARZQaR7agG
znoNw75k0P3eRn8Pvay5kygt0jTHcZ2kyoN7EpxXqBP3L/kEXgjZUgA9oEtkCtN1yAVH0bX7LgxX
DtXFD4vsGbpXVMUDYLGVxXBiUhXjTNEhN8cAfGdARla27toYi61r4MEviimWWLkKbvh+JuYKFmg2
N80elYH/oMx+Ke6rJ5NaXGstHMEkKc2QFMF6YNAAsYPTWtdHLtC+blKsCAXK8+31JS6dDLeoAfSE
i9MoYn76IfCg+w+0nQldUrB1R0cszBRGQpWjbeHCcUT1w5m9OAALshAotrLFvWTb+aMfrbBx1hZ9
ua+BhlXzCT+Kxsw0xsLMlZUc7UL/cbao/NfeWVadNKp2RTaHpBbuLToaGeU22MxX+mgzEOj/E6Dt
ZwtvudbzXT7nT6gsLks8jQogRV4jSjSO6GYb8hhZ3QOYM07nTRvlLcd/xu/ZpVZ8j54jCOfdvkSX
GZigTX2VbFFx/G8qQBqoC6KO1B8CposkI8xagVVgsNlt40O+3BSraeUAXXpYnI6wiIxhX3E1MDAC
9WLQxVpfgeaf5K9lS0uay2c80mDyCDA5+vco5p1fa3BwHcO8xDhk2xzj20Ax+028jQ/TjczM/Gew
y+9W22+Xor6GDqdMCUQvoVVyPmYX83qIuD7zd3ozqUUQzPkmVJB1hFbOO4AcFafSPuRWdYtycLuS
+UUn7+FXacHD8cd/Eak0vHBQGQdAV1u+Cco2gF1xNyeMZgasp1PYiQtqYLGb21fZLepA8Mr9+f2g
v+WKv+xpVImRbOOKBaXifA3aoZPSRjNiW201y0CtJ+v9aNoZQWyyqDPDNLb6tjJztIBh7DE/K1O2
k3tQWQB0ErWbvIFjl3pb69JeaySn48BH5m9ZTixeUHck3KIlA5YPhWeo+FZdA6xZZqolu6n6ad8I
nRNJraWG4WMz5E7ZPcrhS0dGH7RBGybcb6MaehwWxE0vuAmQcBqZ8TdwABzSLYSTIBJ8YBmUArRH
FZ4UIWJNPX6oNAbSq3Sp1LnZlG1EGB+oSg7klvRCMdeG3HK8zTXU3kiPXuSA/BTFQaONzKScbF3r
9mKW3yh55DBIDFUTf4dxmD01aFhGhzbQ7EbDw4FpDgv4vdaCaKa/wGjHUqGE2DOU6PQWpcvBGpvW
qpPAbAG+buJNHFRWzO/HESWhcIZTDybn+Kq6H43vIWCc847Tk+CoyG9MCfdpHG7U6g3dY78IGp/y
Cn/tKqkzpwDoJ6wEi0KeasJM21KyCKxupcmUUwgwyoCGyswyMiRkajMcJH04iLPrBBCR6laEY5HS
PjIl94yCbmIId+ltt0sJ3dXa6JM+fI1TavVpaMea6ASK7EQosFMwtAkB16bRDmULoClVgMxUnGHA
38jHXS2+5P0P0oxQrZYcJpUoJQJB1wkbneKXRz9gUPpLBYoV/lten72kcB8Qw4eo6A6K8lYBn6wX
gVkNvVPzZ6VVvG7iltAmKNGqlpiq+xQpN09fZQCS1bp3sqQzmdIA7hfu8lyys+yhkCRA339NA4jY
XWMneu4zwO0q2A0bQ3mnhD/08k4UUCOheDUk1QbQRTOD5EMJdLA4VBZ6DVYxQ9AJgCwAD4pNfisY
AwDArRvXx1biTqo+a+FPqLl9qKND+tTvoTjUxQqMVB+EzjAjAMxYn1sCfU210Fa72tdglphTkHw1
AK5GwdLgRRT3HIcI4KtsQxPoB0T3eKoexHSwo1BxVeUoUDzJJ81nPILG97RPZQ3e3xng74AmwnCn
C/1OAp2MB2YXYIPTyu0GYg4QEGNhilPCdrkhW7WhOQLWVMZ+bAAxLNLwEIm4Ivng6NloBgM4khG3
GvDtBBR9VdiKp3eiDo5y2HoZ1Jtl+WdIRodOsc8hU8FC7mVB5caQEzNSLAEEWVttskXErqbC/duX
vgxqZxdFJjpeL1Ev3Q1y7OB//ySx7Drp8oc4rzwa9rba6LtYP5RBdxvCI7btDvpwL9NxG0mvmZjs
9KH8QG3r2Ia5H0KOHL809LK+d7PY+JCZ/hpIipND771UQGOum8mpJPKUNWNkSoDRRu0hQnNkUGVL
kacHGud7AFseurR7lSr61HTyvUw+GkQOEt7VvQbsvG6LGbDRibFhDGRlCllHiY0vBeDiDW0tPTKO
SZ6iNpQ5pNEtrarxW7V9xH7pInNqksF8SAudWu7sEcWjQqluKFd86PcDwQmUqj5e5xU6DBAPg2c0
siPhQazRsR9u61a4YbSzgF2/ExEIxdpphfoXnGxHdB4UX0sLlwo1ANHCHQd4XtX621DPbRDA7vtR
fyoV5ug0hcs5cKNF9QECwjNcmeB8VXOfd7Dz5tn1VLQeGi4HFeQoLuXPVB7uDaDUi1Z7bIEwHnN5
Z0jVUy1HNkmG2xzvylrfyn0Iawi25fimRthanfgRqqpFxhwKrNypDTtJgI5NUqdCNGxob8vlawjw
pG7cQkfeavIQgfFXwuldLyhXZSYeu7o4TulkQzIUGpK7RB4dRqC32um2FGpmALZBIRqbjH3wqbPZ
dG9IgqewOy0pPSPMrUCKAarm8aYlyq3YIlJMLyHe4noUohVCip3CUYnXCjOsp6swgSZpQSqTAvHc
QRouxHXXk+E+Kl/UuLYaTnZ9122kkFogn9pSApjmmPtKcgcjPaccA5uR1u7iLbSvnEqJboM6xHx/
tnr0LOrgQ3XsWcF1DYmswEoj+Ubphm2qIVsiB4jluuqoukqNRDWazHxqN4FEnBnoXfVX2RDYEKe2
yuQ1UyPg1UPV1EZY2SmC6uv6r6TbGMm0bWvZ6Qh3o+GepbjLFPBWgLMVgtRkKUXtFajsN5BmDxMh
HmseDXxY6VHIRptWrwbY6k3W73IybjLc8iP2toTCn4hggZ/tjJHhBiSw61g1QwO1chXrWT53yN81
VJEqwOKB+ba78FAkyAgUuNK1zFLGZ4qKdgyYbYqLyKDAdFNqRzK1JP6qRx+KOO67ENlMmj+o0AqV
c3j3xOlGwp8e2HbQ3Zbh3zoMgzQQG9joRqSyg2aF43UBEypBaQRlKRkveQ0Ph/MsB0pUcd+ie2fX
5KoBERY4VCQDusnzX0KdueGEHCsfvHxQLM7uWqjIG3adA3MPGoGAHKUPbgsh23fAoodVaX+fhF16
MeqAz0iqhlYrUBXnP84w4FmXGAJSbIp7CFecTBFkh4+ieeOxuPl+sIuFQlgbATQI+iwcshdL0QlT
DMozRhN8iOQDJipYjat4s98qgMErU7sIDjgdbfE8lSOt6ZQBo4VHvpf93EM02gybbLvm6Tm/QxZ5
LJ2Biigng/gJ1OL5IoYcvYcRtAy7ETvwBPfknxqhzS+U0xGWAM90QBU571ExUe7ILxxef9oNgxU9
gc8D7Qw1sfSndZztBdDe+aiLzVEzOR9z+vkqGEdTA3R4BhWPTn8/eJFdCz7ZcEveVibZTwfJH98y
S3C/3zIXKrtnE188EdSxzAWDo0wjQfK9qEtzyp6rrrPqVUL+2kiLvdlPpSgKHEusNQdBfonGh1FC
p3rtCKzslaXkuoxnUFRXIxpKN8W+ukaj3NaO8zo2+8nJ3fBuFXp5aWKwFplbc9ibX952WVKULYfk
l91K9DDSY41UTpsZMD0oDWNjTXWFl8eLkcCzorsN0ndS7oz5eyfKLh5RmCvorpcLOxDeIGcB8zIz
h45eA48NsK/syUAeEnx8fvX/x779D1rgJwdgJtafMd8PJTjlH4y9tqf4t8//018AOOkPEYIcOgrS
iAlQxsQG+4v8LoEXj/0DlxfRANFhRrn9RX5X/9BRcAX7HVhfon6iff8CwKl/qBqllKDzNhPWEZT/
Cfv9S6EKcRBbDUA61MdmD51FDZL0pEKhIuEgegibaYxs2lYAq0xbIdV+RgBscGB3SlYdaoa6tl4g
G9HvZDmIrFjt79oBLi5yDrpQBnYtOJEBMAnwlZWfwki0pBBOLml8zDneGCmL0SGUgr3CnwyeId+H
MSWbJi+LqSNUwJ6VeIDqpLEnJlqJVoRmp4ZHQwBvj+SyU0zRNtX1jdGrN7mhbZs8OkxhYhVav+kB
5RJLw4zBfctEzR7bq56A+pXKN1DwcmKhiMywBBUKovyZgWQk3ih8wwksD4IfbbHrkAxaEVKsgXS7
ZAxNaQS8erhv2etYBh76cFaN94YhZl5PRx9MMSuvVSc1mCNDWzUjOKKa5Eg1WKWisEWy7NRjtE+7
G/j42HKmCiZVH4kmIN0D6KRMd0MhX+PSeo3l8J1FxZUhIVM1rrVwOAwBtBqJbpMyB6S9gXJcx6xC
wDOYdHaoICfN+kew+jZoMoExpAGCnbKfJSc/R57iydcyMJo6FBVo9Y7uD8TuKnsowH6Tx8ZvBeKT
IvU0mLaIkgAeFEl/9KGBDye8hYbys0KF4eRIXP++WE+Rd59d09P7dt5iqFXpyKhwFugSZTgEvIzF
vuc29KRtJOJQaNWtWWmhetIjU4ss1Y22qttbDrrLs4f3evdkmTf9/gloY8OyBli6ZQMZ7LxOkMAb
tbkL3ZFZIH43+cMPbGn5APs/WxhN7GEOHa3oA2y+/w+P7TirfIgE1+6/xwb7r3Ebn0XG+X//Z2TU
xD+wKzTgeNGmg03n3En8MzJq9A8UWaEJgtsP1hqfitB/RkaJ/IH/AiAqdK+BpMJF+Tc0WP+DSOiM
QT4H6Br8Yf0fRcY5VTnZtZR+cocMMpuI4sm8rDLXMVF79OSJM27hGjHTwkpvHEwDxT8Xpfqntfr8
klyCAdHtwVGRVYUAfrfcoyXDuwjyEqLTu2hTbCUnc8sD1HDRr7E72RrsEHUxaCub/cNaeXuZOs5j
gxeAowmcPPl6REWGsi4DddSZdYZHbsWI134GlfSRe72JwmxkKx+VlXmAxw5oGY1WXMw/ZS37WaRb
8+/QRIrGOfylNDx0Flmd0kfQEihQEUz1Y1NCr2DNLW8ZjH6PADtoGXHAwOtuMcKUQiF2alvJIV67
746wG7Xpdf3c+uM15OBhPF84w07w1VvqdZZ6u5YgL99Uv8cH7EEkgJMDgYFdfwqEqlU66XmPla6e
Z2hA5kLS+XenJH5fJ/Ise1+/h0MXCirgcKnFe/Z8uInEWZKkHUTVHe19crmNGgIIbygq2waq5qBK
/QckrUWv+nNQ2F0D5YYGGIAQizl2VE2CLBclhz8n1+OhfeqhpxOh3b/q7LJoyyxHMuZfcgIra4VS
bDjHSA3Kdh1/jlCWlYNfJ0HrwgW2fJl+GWXxsJqkUSkHhlEEvweiofOC65l7BZOflavyUgwAUgOI
KxXkBxC9FitH9bqNxhCF6Vn/S4T8F98Bd/lDtzPI4RObvRQesqHdKjHn0jqejKst1nGUh65WA1ly
hpsUnMgGNFR4DtqNnUKQxAIe0IVUzMpkL511tCEhwz178eLMn387KUM5qoaijyOn+0DInBHtg+8/
3MXDfjrE/BNOtgdBFY2GHEMYfoc+bO7oghl6golnHCi+jW14xbY4BNZg4SRsR3/te16KqxAm+nuO
87qf/ADOSE5QtsK6goYqvaIJgXdYewcYefMQXVU70SshVcqs0RehAv5RX43UXz+Q8645v8qQ15/8
ivnJefIrkrgYRnleBmBON6KfejPVV1qd7eLl+nlMTodZPCWGNiF6aSAPRiXpSRygOpNKZCfFlV2H
9c33n3YJSvky2KJaVGtKWZN5TszWP9vNkAbyyIaaggerDYB/7O8HXGSQ83igyWCnou+soxG8+JJK
KShtLBXUEZv7VBVNGbInSdiYId+X+eb7sS5F7c+7Cd1mCGgh3zn/YCMbpK5PaooPhsaENdRmeQDH
9JjvNW/WAAyvhJ9y9TtNPVOvO83Tl33131PEjfjnqMtgyoCbhUF7Cf77Znw03LnWMeNfUPp0Er8B
m3cN1nkp3J3OcyaOnW7MqOTgA/GKOnitOJOdQgfIbGoz/0g9/pnwqG/VwfgR5Kuf80LwmSmI6KHr
sCr8Uto0RnRs0qKlqGwru74BUK1Z0y+4/BXxggdmV4MlxjKYC32qyrXeU0e5y5BWzeXTbIeq+I5b
86kf/QkKLStB9WsgB7AT1z3qR0BGgExxvqIpCFSBygrIH9e/jCB3gsSdICqzsj+/nnTI7yGfQNkC
LDzw689HqZmmclVNfn+38pa+ltAsECxuGTcVnnCFo7+tU30uDApSoIGXJMolBooq54MK4JWyVMOg
FPQa5Hfo2qJLOrfrIIr0/QS/7g7ghU6Gmt8GJwEz65JGgXECimlj4kHKEiDS0f1+iAuJIMYAdkOU
8SCFxOFiDaeRCEM8j9GALQUVJzQ/7RbwSNWd0KnZrGXWS1QqTjfGQ3Ixv7mgwWgsojO4fmXDlHQe
T34Xrop7kG9uoCKGJ7CnmwSiB4ELUaMN96JtaNd+5AxmvbI7l7ySzx8BpDNQ3KKqgLS1mDSXgWGo
EIGcbjtupS381m35CWJAP2sZeKzIz26Gt+hAV7hpFz4nRf8CpxDrjD27mLrEx5Q0M2gx0WCXSTMr
GtOVma0NsbiO4r7q5CnBEH1wUFCNLcDc+X7DXDjZUNEEUROsDQ1KDotJpIWQpnozUKcTp4MIsSdK
hw0Z1xC0F07Z2TCLiWSJUBeThGECdReDj5QZxCLqoRjuv5/OkhA/bwWIVRtEQnfpgmU4dmqOrikk
8Kknz3eNO23yxFc9YsEz1so9GRahw466uSv0q+zwS59LxHU+H4QLLt5TwQVo8GPwYFDtzjiUqrTy
uS7PD7fpXHKSkDgsIrGWl1VU1ijIQ7QuvO0lk+/Zz+Kq34EpInuz0EgIRPi94RE7ddeKCZc2C0wX
kT2AR4zostgsQAvkaT/iYpXG0JaLHvZ3wAkzdY3/ssSUfn5FCTxuEVNEqWYZVZpB0WIWYSELUlfX
sk7iYxyFmUcbo9hTpmk3GV6me13shed8EEpuQVQenFr4mAA8pOqN/jDlUiiihSoOMuyjeI2gHiQ6
PguHyFFHClZC8FIBG6uLMzC1BiRGfsWQX5r6pIc3LRvE0harHK73EJNKiY3MEI13Dimq3Vjk0VOV
wuIrIUZor2zhL2cFL7XP+hWZ9YyhaXB+TShjphklBL6R3XN7eIRa+bRB0cQ1jvEmeAc9RdoHTwO8
hL4f98vHnYc10LlEiQQrvuxfZj3monWV4vTFCJM+xVbkGxU6Ud+PsmyEw2hGUeeGBW4pIC2/pC9Z
kZZsGkMFyVkPe2AzApqrtAL7HV5FR2ZSXzWxi28kFzVbcH54YX3/Ay5NE1sY9T9MEvLBiz0c0Skc
M5glOcMYHTjPd2iogjDXrBzUL6FgnqYORQ6ICkNwdZmlFWoasizuFKfIXmK+zYwVQMFS9OJzHVGV
xBREGX9+eeelhaQFcojPNW4Dr3K537jdnpmQdlo1w760ZNiKyGjxbICqyTzX07ylzLUOgouao7DQ
GjqAKOm9MOQrH+bStge/QqFw0UK1bvkUAhCTtqIca056CyAY+MiimYJqDYvt7zfApS8DEVxk0HNd
FC/L89mgPlI1JS0UhwwTYJG1OSlrr0gJf+L8ZQzhA7iNYaPrcyI2L+jJgqEtpkzChCFmmPaMou19
ej/XWlSX+PoaQPrL58GVdzravLAno0mTHMrjiB1dQz5iAJuZT9SOJef7Zfu64T6HwbMDcRmGfMvK
dQNTA1pmNeKDC5EZP3ZEoHFN40Z1K69ZfcPNaffXJfx7tHmJTyYVplQRULKdgyCxeggTRXbll5sS
Rlhr6eOXDbGY2GJDQI9dlDoBJykPAIKbrJGsOaxe/kJ/T2ZxgJpGEmW8BIGsjeAUrcQeALRwF4tW
dvaSJfV5bc5qXH99osW+04V00sr28xPBPmyuwW4LCIGh6e93ruDNi0jt2d2Feau1vnmVFh8M6Qil
/8ved2zXjWvb/svr8wxGkOwy7qRsybI7HLJkMQIECSbw69+kz73PEvce4gnd16iqRlV5bYAIC2vN
YGFlYDWu17zk/cSYCSHgZc074HHuDFjfjVFxT384v+Rxq3JyoVSD6+pDwNWyz1I14bmNgADqB9mP
8gi6rJ/jfQ/f6S7eVjm/sEw+xVtdHJrByMwcxDNK6GXP5M6pFWPjC27FWKXJWl6QqhiXGOgoFrrf
ACb99Ta+sBSXxwrEqdCTIciUP++rCoJNQtg1CbN+elN791m1zb0yQdH06zgXyj5/XkX/G2gNVqr7
tlT6jpOwCUewWyEOVQTkDYXf5htUvmC/ql/VG3eivnyC1RrE+w9kLguKWCAmrj4R4ZQxZUILHZJU
0Bk9VK9N7AQsaq7xPn10w9f0W/4tPVUvU2iezB1g+Ef7VDx2V3K3KYd4dp2BBrsoY7m4BxwTF83n
iS4aJU+qSfnnAYbeOWh0XhKQYPJlsEibaSH35THZOKXPP68LcCGYxkh/8X3XSD5WWiyBoNtylkFz
IhEqBMSVx1mhG+ynZSF+nunPcfTPo+tRfeakRpyhLZM4wcv3CPYvbEQdOoXSzbUAKokGrlaz2xjh
hUNuCW2BbkQWs4N1ZqWgmqiWsgQxpvInyG77MNcNixt6VQnfOZk3zg15dg9y3zwsq2zr0W9cHjmk
8lQ8NIGvWX1Xc2KjPfQY+dHy2lOPhorikUN/L5DDkkOxVwED8aY9C2o/i/jO9Jr9fChvSTShgpy/
AWS7r3a6V9yNm23Oyx//709bnR6dWRoia5eHw0hPPTEDh1YPub1lUnte918+wN8wqyPELjOtx2LB
GlMV8JHqqQ5lCdS3obh4EPVTD7FqAigLTX7wRXnp64NlY5DmqqekKiklSkOtUNF4KPTvo0b8ZNhK
3y9GsRdDEILEF0fJ5/WdWcJukhLMEgVSMDNOyKb0RL2RJ24FWd1gksAyA/aHVqiZIqJNG2U1VFst
Y/f1jF24KfHBPgxmtWSHkQ/TaCMOFIJjIygPdrFYqHpu3MWw3HX3W25bWwNbLcRJlI3ZMHyjkj1Z
oBnR8YltVZTOr8rPg1qtwraHB4/dIwaBntqgZTHYS/HXE7cRYs1QthSLq5rAvE3JS56k3qj/+jrA
+R3xaQx/Uu4PSa6TV9XkLvwlYvXfLak9511/l0IRivKtY3Pjk/ypG38I1fBO54qFUA6NzelbhltZ
vn89mosn499ltn6R2lkrUxgwWKAHObukYm+GkvkqZT+GQlx1BbwGjFnfYB9vxVw+4YdhDQ12L2/x
0sK78lHOJt6LXb/PzTmeTQd4t4LBgkxsBF32y9nl92Ggq8NhTgza1Q6Csho8K5h70MIGfQfsEcX1
puT+62ndirY6JRpN6XRtxkKnwAu6hti3YEykOtRZ4NDI3cPX0S6uE6RQkA1BAnMmCNBK6pQ9IIBh
Vw7g98HDos5B6t16hF+oY2Lp/42z3ltTQnrKNcRpQnay0fI5VZBvvxM/qyiDSnZ9IsmNFjq76ao4
bL1VLuzrBbQCOQdkEObZS9asixG0UDzH1Kba5a32igX6+vU0XuhB/gHG/L8YqwSpqMbOVKH9hzKX
CpsiFpjEb8pg+t7t8lN96l46n92xxf7msPl23hrf6kHrDBD8G0vEhqnIFLhAlhSw7xmgUypAd3xf
iBZ9B8+XjaWzFXa1F8GtnhpWISwwZwFrECRzg6+ndSvEaudNYzo0hOOBayfpTT+kD3AR2n8d4sIG
AEgMykSoqpkmityfT5RKnzNYu+ENYcLCiup+4tzYRPz740BBDTrx6AdCQncdxDbB/BWw0Q0Jm3/l
enYsbbbxGLq0AoF/WWAwgMguavefB1KnTJU2QQzrRj+MPtsvIA2oeXgEF7/ySDwwDQK2WQj406Vd
nY6f4q6WgcK5LlQdcZfKTQ0FtPRg4O0HZwiw95vfSmg+wNzZT2M7TrxqN54AgwydsDi5p8LPfoIf
fKqgXLBZLzirKC3gdrRmNIAtkL6un0Z0oC1IuQ4JZ9czoE4MqtmIlokaACO0Cbs8W6irYKvtX5uG
NLNxoUHOx7T5RsnGXjuvxkExABx9SAYAcAiy0Sqny8XU1k1dOCHFS/vBLXUxeTi89fqVa7p0vXku
XXK0J6mdnDKHdsCkp9iSmWx77ap3WGFt5OVnrwIUvBfjOfRDUVlFz+bzcstUsISIOuPQmcXgJxro
95YeTJPxZLvtroBmReE4ACq1w9vXG/YcEIEcHcABQC9NzAMa0Z8jN0o2j2hh2qHxYD+QR/NgRwvE
RLLIuhpfl5rhuIMI60bUs+WE48Fxlso7VL0WGtvnqHVSsNmdUeBPrqbA9LVddxy8RZqiu9pill0Y
ITQT0d2GJtzC6Vg/eaH/2E5qgzawCBfJtP56wdDafnYN7dBA92AKFW9dIucYM4KYKObhqwL5fMbg
MIdWZ5SjY1uc9MMAH4f3KYBBx/PygqiC4ZehopwxwHevzOLeBNKN3Y27LXjB+TJffgXETlCvB0AD
qIbPswxFQSBG2AywizejjFMeyL7ywE8/bmupn23ZVajVudUVKR2ZQCilPbQ6TBv0LSjUWSb3JwJK
Flg4EClby0Lnems21agC8j27+6L6bhtg72GVFvC2s7cKfecZ1ira6giSEqW+pke09tV+4GiovJjv
qMP11yJWwjZMuxAciWr2mz1cIePN4/bydP4d7OrLCaOXw8QRvgn5yYgW1Ckg53sCfKTmG08QcNmQ
/Dl/5q4GvPqAKm8LqrWI6Fz1T+WMiiNk8H0UX0yoBP8HQktLC85CJ14DaQCoftT4Pi9OMNu7klS6
GaZcpjFri+a+qGsWMgBDDoPean5WTVuv+UvzakDVDxBWAHrP5BObMh2cgVtADBrFPV8cGA1Ih2yc
bltB1lNJi0lnE1mgLfDEcyK9+7ZxfJ6lWcvcfRjGKs3q66xPOyi4/6neD3s4uOV/YLRXbbhALeWu
sIL+19aq3Iq6eksJ2SQUCm/wRslUvOcTdjMqw93gKluSsxcPro/jW11KCms1QhtEMnPNHwZoUcDW
uSEPnMcQWoB9tae7PyGa6luVc7sxt8vW+pSBLXMLg1SAenRkf2uMiJNPIHrZmFv+3LzYEbvJAn1P
4VAVWn4ZlA9bsJCLO+9jwNW0FmlLurJAwCXls8qTEczHUvGUNlpQ3iMPqnjaGOTZw381xtX8ltTk
3VwiJJUvsv8xNSc+gtpnvdf9das9bMzoxf2wYNx0KIUjo16tVoXULOlAdAFUH86RkYiH75DxVtH/
XBx92xjqnfbb1zEvLlWQOyELBSzGmbC8qNzM0gA0D8GruRWdDDoU2D2dN7+/jrN8m7PFgjo6oJ3m
8hpeTaQgVJMcHSM8hmu/pzKiJYQyYOIht1LW5cL5KtKqKgjn1zznNFmAwC00OMNpV/p4i0A18oiu
6LZm5IWPhhecCWlX8PRctKw/H8+j3mQJmnYYmdlX30bGadCKxnkclaR4apQBPvWW1UsOBFAC3Ta7
1yM0ViCJrcs5FJQ7EJDSG2SPgNtvVS8vpAJYwAvmFIIB8C5Z3Y4mTSAEn2TIHgej8lqVxa0D80a7
/mZxBea4c7r1HLxwKCDi0p/FekJ/aMlnP1TKMmTiE2TXl/b9gHyVBZ2GIvACbO/i7Gdx1Xtfr6tL
sw/WFQGfDtx96w+J4kM8mUzUIkufhHHu6SLjgVmNiv91kAtoItDawGcGlAMKagB1fB4Vw44FixhZ
uB7zU/+0gOGAKeqJByWvGEU52HwCOCAi+5D6qlc92vvy+9c/4XycBM8dd8Ey4S+0VD//AoVn/ZAM
FQknPf+Z6pDuTFlqxF8H+dM9/7x3EAXd2kUsDk/Xddu2SNHxVFRKwvpdf6dwwT1YYMspr3hZRw56
iuIkgwZcV2n487111ZwW+F9ie5Wf/vr6p5yfS59+ybqvmzkUuD+I/Yc5pLG4c1+ODwUsX/+7IKtJ
pWXGuTMgiK3hUB9OTsp9p9joYZ7Dhsnnoawy5GTuBGiBiKLH2it5J0/K9zx0r0U0Pqe37vvwUz+C
tBd9PbSL6+Xvl/xTPvmwL2A0ndZWxkjoDApw5vFM543J2xzX8hM+hLBmo7YGE+NyHqVffEveGWRz
fOW69LuwexrxNwitiO9bO/685b+az9WBy+ypguc04k5REsOg1yHeotc4H9on8W24aiHos032OE8E
lo+IXuyC/l6Ai58HS7O5bVoVgAbtZggGQK5oMOOhOv5efJmawsOOgCxUgyeA2wf/AhVyK/7qVjMb
CF2lM75nAsYXrAhrD37Cy1unhWzi7Bf3ZtCFkG8UXnu1Vci+vBf/jn31ADFgkgwzM4wdWQRwRbdZ
c0vV16/X68UYyCHBt4RyEeChn+d3UmwD8q4YX10KT6W3bZ8EjrqxZC9O4ocgqwSSSU1aRCKI6H41
434qTUjZXZUF9Uu2M9EZ+HpMl1fqh3irRaMlqJFrDeINr/p7vivvXD8/wXB5MeWUMOXU43rjmtga
4WqZlLzXtapDxM56da1bUguvTlGPU69sOCizTT3p87QO2+LDCFdLA5XAYab9nxEaEV4CzKt/ZjeA
Pwc2tiOMngPU6H/DZ3pjZg0sh7OL6m/c9fVQ2aZiAoSyVH8nWFuh9wDso6cdhnAOizC72+JCXnh7
fBroHyj5h8NuJtxSC4GA1al5YftFT6oEvYxC9T3uUNjY2nPL0vhqgKtLo51gHEgUHHJJE8FfB85H
b5DEgOrYvQPQ1sZsbnzF9WXhgroPNNjyFV1PHBdOoh1B4wTS5xginLIhlQau9bbo0zmNaDnKoYaA
Ou5SfluDZJVaN3heAL31x8ILYgFlbN7AFxjvR+Zv4bYuTikyKFRQoIHrrlMoODzJxqkQTNJjnadh
Det46IeoABA51beNKb1Qt8XI/gZbfb+50qiqqwjGThSwsDoGTOZ1wU0rm7jpS1c9KPI4NDE0+0x2
oDRaUx116Lw6qIkfh1JAQ7QwtxbJpQP6Y5TVba+LMtUnJrHjIOjSpqcJ+nW2HX49bReHAlaj5QD0
BJbAKiETzM0K4qKpM+hFZGfy1qq30DAXQ0ASYyEimeYZ5EZtBKmJNBYjreZdMBVGec7LfzCKDyFW
1wwfSjOTHUK4BjSV70b0ZP+7AKt7BeqRDZM5AlQ5TKUGFF3ZpnPLxXkC7h+vKjjLnAH/KVApTTYT
ZK0/kzstsL9n/rwjgXljSw+VXDiobtV3LkZ0wd9aOD9ItVZ3Sd/iQdJj34a280sosBdq5o3ldd6s
xHkDD9r/DbEWUzcU1SnQLsX1GEEpAPywxKvvWZRF0F1+Vh/GZzcmu2KOlf1WSfDiBfIx9Gppy6bh
vYtmGcRBEl/AziODB9ikgYINnTmOrlp7EhJsmBLM7P6aGyd0GbduzUvZwcffsDqUqCWUEd8a2ysS
T04sQ0IP5u8Mp+7gawcc82bu2UZ0yIPkeittv3h+fJj65Ub/cIFmDreFIhEbaq0PVj2Ek2H+mo08
/nprXGhiff7Eyyr7GKcFQEitbLRE9yN0tQLMqfMOUMSVEyyJMhSMGQnqh63m2cbitZbhfwir5y4u
7B7DW4RFBxXK38ndxsiW9b9OCT5+vdWxggvA6oYGI1v45qbf3PFvi/nBeJ2HS799MfnRo5z57VUK
wYuvg299vdWJY/RN50LqCLHJ/SIe6nLX53SLYrI1wlX26rRF5lbLCVAPleqpVnXoCtjL2zR2ij7o
oYTudukJz/bHr0d3Kf9BbRJ1j6Vjj4fO549XQvm1NuzWCvO6ek9w5YAFfMw7OFva46+vQ12ayI+h
VlvQ1kppFn2HUDqkMybh+q2AZaiWNOHXgS7mVh8jrTacixoo7VKxsIOceOmLZQG6AQ/WoYvTyN3A
ql36cjDIResYxE30j1fB5nLimly4W6ohISquwtfytiodHrSVMOC4Z/P6akjH5DcphbyGdEqzBdg9
p4hj33/8CauNrxltJzS1sCGXosf5NciFQR2Dd3lvHxuAptkuGwMZScgGlQFvPEjRh26Qb3zeSyes
g0owyoW67QIo8Hkl1bCr1Cw2YtLJc6ZAkk8Dw58cM9LAGlUNmn8bb4lBQxDORuF+UYJYlyUqk9u0
lGCz2aPmCfPWBoyuBfvn67V0frghD3DBvF8a5IC2rL5uS8Q4Dy1cAMa61aNhEjPaL92W9dT51rDB
qABnE2sIrtfr0rECj3GRugO8BjT4aA1vVQJZa7r7eigXqlaI8seGB8ioxYT58xdilsWZ5QJAAnXH
g82/8W/QmdhP94p15C8a2pwwNMkjANj2/2Xg1frsCqcylBztuaV7VZk+OcBHFBZt4GocxKkEZD99
zaMtaMOlT/dxuMukf7iXktRAB0LUy6RmQUFAnUC+8Z+MDC0r1OGBEzpTzFpIzoqpLh8uQM/lZMM1
AOiNBhLIg59CnhBqmz/qqLzZzKnOdxu+JZbKQhQ0rLPdptVEhcsD1iUBbP5Q7dMjYzCh7PYN1F+g
Ky6ifE+etXBanl1bROYLmcan6OsahFs3LW2ZtEPnZyIBRYpzJRz2LILI+Fsudml7le1Qegk3h73c
EZ8TAQQGsQqgPqTEZxYytmCdy43ZhkIZdJnCGZWIJKLAV1Thv1D5vLgtP0Rbfs2HFSQxxbmTIxqq
jhEzAnP2UVGiMEYb/CF0p8cmmq7yh60CyPmd/HmQq32qp+BLjhJhFedKyy3fnl4Howlta6PDuxVn
tS2l1ZQc5QI75H19MDiayDO62EpzpzRi40remsnVXmzh8SATOYHgDHV4vX3MGukNw0a7YWs8y7//
8Llms2ewCFmCjA+Jfqz13OuyvSo2VEkutIo+f59VRlilqKbmNjY9/vADOWCPh+iCIdnIc19cl1iV
MAX3p9B9t2MI9j2rkRosB9xWZgpG4cZ2WGWNcM+QtiVwohdc0YeAa2MfA5toHBw7p/2e9fAmGVmn
aV4xNs1wEi2fYRbTF9W1rSn8RoOzQWI6ypWZqvreahQlcCC8dO3O8BWbmVHvuZGJ3GPQ/LwRrt7e
lnObHklaFrdQEYTEXVqbpzIh2XUjJJTvesW+KuhswFI7MXZJ65a/+0l2j73Vg4wLUQDz6HY02Vdp
JiJOqPs6MzkEtZb8VIRaXhWcUsgiEBk4pSWCrNY59IUJ9afZbe+EdGHl00hooZvQ451FmsTq0Nkj
NI3VZ+hQzG+UVvLAdHXa98ngnOxsMWBIqNEfIFWs1jt7NtX7RtD2Vp25U+yTGpZtFXdH6bdtrj3R
Wh9YxBjXokIY6vd5phALs3smvbxh7VsKNPstANLzyeoSOCXVyZjxiCWpUkSpk6m3zgzbFJjEQ643
tbTrDsYgDykj3fNUOe7PHB3b2GaKOxxZbTrCUxRFv6EQs4o4L2eoSjo1DCfhc50/shxyox4km/ve
U0xKd6ZV6i9sGGZYV1jqD8PkxAoKRpuYuBMDFkqi9BNZmeUCL8gSMy6KxILlQJXWx7zRO68ZsvG7
1kCjuINcZ2C7zA1EV+WvRq+JIJ2hrdwNhfJLY89NIuSRjdoUGyS1fdqxzPENDjVkxaGCwexjJA/d
zEY4ruKz7IUU2iNM+MarTFHtWDVppoYDneWLJafmVzXkMMDoudIc9UpMfmNN1Z1k9uxDfU5IAASK
CgeDlZB7lqhT43NYUVw39QCBJbXOIUGMp89Bq4jx2AIHU3hGk4pbYDnhTEn1CjaKIGUfkWdU3E/y
PoHuM2/U1wLPUh6Q1JFA8ap16IrGruAaY7iARzgJTDi0LoV/N2who6yHtccw90XU0IR5pmzxWHYH
NSCKlqIW3RuhsDr7FoLcLRyfO9hpQRQ1MHJRXxEDDsm10IeI9/YEe6MJ9oPG2zibu5bcW6KA4qqS
4hE+pDBbJNU+61RITve1bxadFiS8exs71S+qPveILMp95hSKB1279i7XJQURxRJPeL/1YcM065E7
zC+V7qXO5VGT7ChA9vBM6gAIOHZIAUyFRFDAag5y0uqdas/QpO25GbnqYN2kmWFc9dRAvQcTvcOz
jN3mPWGYJritooCcPTQ6nJ6crL93UDHad40GukgPos9E9PZBFTW8rUB3EjYGmvOYGZ04lMR2D53G
B2C+NetOS230x7s2MbzWmSw3qnoGbgZkSe4yK0GBHYUwOnm4Brp4LObxd9HwFlrfhYTkaMKHU5J3
pjfpVfZgSAraa9cL7VufjM2ureb5Kq2zMs4dnv4omQkhb6tvImXEP6J6ICjbZ7YHa8ZKTlfJPEFr
JfcS4Aa0PgOdtosI531YKibc6ZkG95PabeBL2Q5e3zTVXjHM0dczTQmwqfs7nBCIT6oZvjDuDKtQ
mfCDOYH8ZDE19aV5lABI/5xNq4MRGeWhAgb1da4mwGUNdqkfjCLXH+o04V6Z0txPGo3eWlbXHgyn
Hfdow4vrtKeOZ4y1sdOLsYt0JwWVe6GMz043HuDHpfm8ponrDXlpPEyaK9/MMaOHoR5rL++V9mEi
4hHaBMqDgOK48KCcAyMjl2l9PM21EdU5XHMJmnLPLNWqa16NAn+sNt4BAemA3DcOB5NUtdfjeLnN
6Wxdd/kEHd/JVJN4VnDQCQeqbXTGgS55C2OwnGflES3FCml1ITyi19reSgrK0KiBNO4ErqpPkiGN
RnzfYKBW8ZPzjMOyDHZXCc3zw6xMbohl5Pp6Bw5onubkqmhzFiUm9oIGt2GvGSEBCGfShsAzqjX2
mWolN6qhAL5oq3r5hDus+D3BO+4oIDG3L820fp47s7sCcBwnGq9dAHEndbyTOISe1bJ1nwYTDsSd
UYvrIZ+HLhymLv0NhedKgxFVq4+njBjOd2FlEBufFaO7kaQ0I8usldeqUZwbWo746pMreeZpOMoC
XWjp5BdlrcEBBRC9NgBSqkDVQeG1cnIVVflBa6OPxwxeZJ6r9DZKckKocIFQkx1jaXsAPwULo82L
pgn6rIM+bUZR3bI7+4ZWjQkrvZShnGDJYws6vHFTGGMHA1CZKUMo4WyFA4LmdOcwmUUdYY6X1AKA
L3WGfGo3zR4B9NoTKvTp+qkxbiu7UL/18zzsXcVQIr1iczCN0L5Xu26Mza7FlNOGo7XoSufaakz5
U8DcC7KHot0DNZvvVKGQZ9MWwDvOOPQEGjR7IRr3aKdDv2vNBG1ecyjCuVpsu7qiC2fb6MLcrpMD
QDj93mFafSsVNt/XuMnBLeyQwuczBgIQ3o92avM47wctZO3s3k7u3O4LtQb80OHKvZVT7QgtG/Za
TQQgyIpJNYs7zcwPWpIQHFNYuq0nKXchiG11ZKfZE4QNoQw++W1H6lviDM4e5gBW47UkGa3dAJCe
gYd3m8GyUDc8XvQKbmG1VVsvFzP0HhWTDYXP7RbzrjoKlGAJFP1zTP7gu5OjTjuVpNMuKRMa40bG
gZNJ2My1ugtPwXmubgx1mgJLEQUUY2HsN9gOfMJJQUN4TcDQzZKWz8Tis9zbSWBlonyfmtS5JYne
fGuxxK+1HE5vO7d1kI/xbEYmJMicq4BfJJOM8Bprf6Zpr4KqkMjqoXWT9pFanfKcpI6BNyJTre81
NbsIKnH6jdp3HJd6X3hl3uPYMdJuKCPBYM4rAOq7LhKYp3hKykKOMg7u3aU0P14RlvaeVdkKHOF6
OAx50IsGI9QdxwSXZYNk6TgxOJHVbts4HiuHbodszY4SYk7v7aT3cLkb8DElOAmPvHeSuJkn6406
VXnF+1LxC8h74g813QJufaMWLWMLHMHH01BWgGIVINwVudruMkth94NRmwejssFoHFu613iqehT5
B0D/thxPWFnls6hVmcOKocAZ7Fq4/VtjGO8TKF2HheX0gdZOhEbulMugVnkzBg6bRGhm6fsMkG/i
6QmHEpub99GUJKrXC56dpFzWAk3a713N3Gjspa/B8SqRzNeVd2ZhxelNGim2/gONw6cKbcMqNUcH
HpiWnP0+mQbPbim8NxtSuEuuC6KClyfwvVMay3lFv4De944N+0MhoOnYqyBmtKZUfQLt3CidSnmT
Oe0cZARIXH1qRNx39nDSCmTdPloddgz9Bicech34A9JIvMtbMsZMGxukiZYzB+riYZbrttiPg2kf
8zFjllcOjNR+YTEnGN2BHotCHR9m6NwmvmaVFglgH9Z/M/lUxZlliAerKLufBmW9j8JSVcQuJ6g/
DlzccVYBGydJh9y1pJzEeZu2x4QMQLvbuBV2GU/gIZHmGtwjqSEa5rOsdn5/XZ7Zeh6tSpLmMJE0
I3hIQ7DOg+Ad3C4z3yg33oMXo4AqthQiIdu3phrqhnDVskMUqYKMmv+whiQo5EYL5FIQiP4gBHod
izfx6m0rdVHRBm/1zHjV9HuSvJVuvlXNulBdMUAiXWRN0A44C9LpnTW7NndD6eMxeavt0rD0F8bV
fyYivBjg/o22BiVQ2iBNbnMX4MACxK6oPEC4PCrjhcDCnxbQd+Ub+38BUHahTgBZUfijoakPQt16
LnFp6JUjMJd6PEdaxG+7N3pQQvUNdo7B8JNE5CiPmzCaC1/wU9TVW93pWr2Zu+UL7hc9/8Wuwavj
PBbREPL7KW4eWLxpuXzhi34MutaHdzO70LOscVHBmoL2rb/qdkbsxtMLtKgD99vX2+3SvKIyBzDL
wokFP3O1Rlu7nusUI5zcQ1JkcKaNE+ON0aevw1xoZcMG4kOc1bYujCUlHzEoESaxDdzOU329iF7D
lBtPVH++GwAHNHclXGnCP6H/v2HW/4Hw9IevcGaYtW9f2CdDmOU//6chDDH+AeFfGLfA08XVQLXG
GvynH4xp/kM1FslLG6gjUASWf/M/djCG+w/4YAOE4qC7AsCLij/uf4yydOsfsMf+4+UIqyyoc2r/
jh0MylOfamSw6oCY6gLrhlmN7kJwYbXvCIhWlUqRZLKh4ePjMMCm5KCnVjPcM9tgqLI2mQRVMOGZ
9S4toxJwuC4N8yAhfGMFtZK7ppfVRYInY6m1kBq0RiN5ljmrjAMtTSaeeeNaVgFppjGfvqtFQ+tb
aqTEqgKzcNLmBi6NGboBPKnH/KpCdQtQebw9Wj+xKEmDIsNvfxqcrk53bVGqdefJTutxZw0t6ZRX
YpZlGlvQqaQhFZDBODRNqZPMV7hmQ0qPK6U+n0xk7+X9kPV8/G23QzcTL9NY0mpHM3PMpg0aw1QA
+Bp6mvMIhbYUfgp2XdgPk2WMZdDWWZ7djSQj0FEqFk9soPIpYT7QCgUbgy6XMt2hXMfH5sltNbN1
D1xn2rBL5kIf49nNzOEw5GiFFh4tWcAVmjYxqlyORF0PD1d6XzdOanFvSpNyejT6SRtj0VP23luo
7yEf1lqUX/QOGKJ3Wx00+pj0laPclmk1o96SmtVQ37hNodDrtBNK3sNPlcNafLJS0aMSlkAHFGwV
l9Bg4E07vyhEukqgzWIUrgfBnGq8bTq7flQSvGvxa8x+9KAOY+iwP7WpBiNYfXLttxIGmsZ3ZCtI
hKxJ4hkxw4sPJdGigbHgfT8laqBKI4O8vUogANZXJtmnA0vlSXSigpX7WBlp6Gh4GB0o3lyQl4bg
zJvhSMiZ9DxJB7ySM6TMXe3mB9HVsrhthT7FqGMasHlQ8YO/J5oijUDr8BCC3VlqGNeVMQlMt0Fn
dH2mJQnVciXxC11m5Vva9VDgl4oNclFHOB7BJimrqfMYH3IXZl2shG2WhUeNbAK8KIb8hapNqXot
z2kd4G0niO1ZuQSPhIuhBvVgysdravWpdRJV2VtvaHUL2KaBtmzTa+TZ0/TbqGsDts2i05yTI+T8
NFeFML26M5EPKjzV651lVU2/562t79JevAxdcYMn3Asq0pDg9Smjta17bedYwJLnnSjLmFM7t39o
YIME6Ka3xW7OkjpBFu625AakUXwJfVSZR0ne30wd0XeiKyqfwN3XRpFiSub+iaNYpf8YeFkbJx1t
aRhiD2XIQIr0cqoOpm+imqdjT6OGmf1snIRq32GIlzc/zV6Mj85UJLDAhtDaXWE4IxrqaqUXD6Qd
kKIMxP2B1PVF7YbspZ7R7I+mGRK1VzIv7mHVrqQPqjHaz4U9Daifzh3xmomjakkqprAXp2KwZIIb
nG8BE3AU/Zjrfms7ozxaidu+oEwuAwnMB5zgbZHAu0rve5QbDKMZO791aiv1QddBPtvDo36AF3Hr
qmg9lJyjTCBzxboXWs71JExErZnXMk0U+UYMt5YxPEWIBN3UNPq2vSpnUyp4a9kKK4QSDCWmsb8F
JzZjTkz7vMyysKtqC0YOZaIOg+m1hYaJn1MnB2xDKLOSYONVeLWoPjpzaVl5KspTtgWX4RZW3j0c
TJpYlSOdr+yklq9dbrLbbKx/jXk5GPifal4OYab32m3uau2BUsbLq8Ftat2zzamff4sZHK9T11sz
HHSscqxBOuqGGkycNDG0WEmmTik9XanqKuoUXa9RAdZL+HujjFVn7i4TlAEaNP5f0s5syW1j2dpP
hAjMwy0IgkMPas2ybhCybGGeZzz9+ap99jEJ8m9s+7+www5FKFmFrKyszJVrjUMWVntVw2/PQZEZ
A4LTTj7CnTXYbfBenVGcOXahZOqj2w4F3g9DrlGZP3OUPePa1RpDp+A0lvZZmnWq005jTYF60Isx
EFC2btixnZb1p1MSOdzZamRYCNNueBmkJvPKOICQXY6XGC3lIXix5VbXeETac1y5Zak2kW84eVm7
RqctOpKhiya/TK2NcJATEGSmRRu9vmAWYq8rIQXkSfmWDPxTj3lIUGnGd1LU/GZPnfLURHLce/ak
NFCQ1Y2BiuNoLnW206d6+RPQcf7UhbrUuYBopuc81EYfFoYC+fgi8ORCN55KZue8RTJRZRrr+ThJ
po0ipJo/WPlSHxwtGB7UMYXuvTCNX1lVLpVrOI36kEj6R8GGMbhKmEg/xtpMH7u0ad+rna2ceqeV
n2ZNOoVUGP2x6Y1nytv2LjJVyNb7kGUGkdTDwt+mzYENVE6WFViHUraZUAqkUzyXjGF0cUw9lYlf
G3qIx4gjs49SCjDE0eexbKnO8S5+J9e1ccgyWihlOlb7IsxSwNypnB4kyUE+vNX1mLDflgyPmDBx
KyqU4K6szzZP8cLozmWqjT+6uYZZNTfSH2WrdL9mq54/6WX7JTdn5t9nSxS1DGdn51p5tpblKz2g
93GiOZBi9eUnoMvWOSuSH9OicE0VprVfxpB3aDMhNV9FlFe0dHTLKESCc+oIfZqDYrcsAQMp9Fx7
geM7/NGOZXIMCvl3NMCtXWp11AVCZ6fXELKXTe94S6UvxxgAyWPaVPC0RUsFdWCMQCJtpDFvs3cq
J9QNdcPLqENR1wuZpKkZag+69IERz84DY/DTycLkZPdqt9fLXn8wM3v+Pjdz8sUaJIrZdba4VlbX
n8u2Z31FH5teOpvNQyVZU+wieiq/OLkePY+OBQyvDMeOpCK2PGuWcsW3MPGbCuDs87J09b6Zo8nV
qqTYd6SPgs2oLtzRCVMflg7V76Z0VN479lKdKYTMv6SgakR5KHS+QeDBAGdm2dyLap3qUINkzEHI
RsF/6lnWqowkigZAYyd71WiNeD9NbHpYafm33jaDZSdJJgpOdak80oKaYm9uW2UXSPZ0CitrOIe5
2hbnGkjnb5ZNpX83L/XyEc+3HohfoL/lFBEV3zDG4kcTm4tvSYbzwIzi8ENqZ1qWZgKPEh6mpX7f
G+keZrhTZkRT5k5VyL+dRo6eh6QJaKgGjNC6Q2m20jkYQTu5lMqtk06iB9JYT8qCildGSWw3LoYm
udM4Rv5MLv1jqmiv7GY+mJg+6+bmt2xUnX0IM5Z5jmcnsc4mrPydK9dLRN2riUyDMp682MuzVgWQ
9AwlsPb9KCmAge06HCk16XoKR5A5dtZpVObvRZzn+YdIlsviBBllmXq5hsa7aFJyEVkJXM6GKT10
+RL+mKIEyvLcydRjWcpGxDZHEl3fQU7tYdeT8/VonreGXfJzC/MLkoGO182j1J7oUcwBv3wicMpD
XCJHb6iDZT7lXaJqx7kk3Oe9aCEn9sS9aS99HR2TIBah12709J3WFjVtV3mofm/nrE728hQX0jmM
0LSe9LQDAShpDW3ASSJKLOM8wK29cFK+UvjuEIopp6XadZMafR+sgqG2lkG7sz5C2u/XVHIZb0vn
RX5n6dX8Tq+G2T4mQ+QsPoOGKlzdWmQyhJN2BWzqKMExDJSXn/VRqlxLsYp5ZyQyjwl96ar2UHBU
in1uDJXmp9QgbXepB6fxw7gYlkOOvO1TYILo82ozVupvttra5T50pDTbdXkc9iezTIuhcKltSF84
PTRKlmwMiV5Kp2Zo+db0UhkmSBwvL+N0PFp9YM8ujmtSd5CMwHpvxJ0SvXRDHpYf+s4UdJWlNEff
FL2Gba+cNPt7V/d6+6kfs2Sge6cM1XMSpXrt1guivUPRtLtikUt3TKaBtMo8KUX2IRmz5znLDdfo
pecmtdNdNEVfyY+feDp9DsbWoiC/HPWye4LN6LkhzXN1dWpPsdN/QYvZGnLoGqZ5MXdDqJtoDWvq
iI5xnygzOrtMzPTTLgMg8+DE0fCDPm7NdboEvfxjUShJupU+wKi3ZEPVP1aE8i8ZxTkaidmke6kM
2iGvtOSoBeQpDg+PbDcYuZGfOVNZdlBqsqNTObaADOg2V0rZ7NKcjnIuK93joFd6+Wtqw6bbWXqv
NyTWyyh9mI1gBBIMM7cxOTsNksmEW9NWy/Rdq3FCyHHCOch+xY1kzIdFriu4hXRlob4eBOB5ZVy0
8herteDhM/j4u6nT6uhQdHBcPeZ1HRrcWAOUaW6b6+H4RQPVNiGi0YZUpnWeaspJa2Nd8wdZb2LQ
ExIc1FSBbWl6DJWhlz9Po0QJWq/bpnQ1ZzTgE1ZlqTuYZbAU7IvZwRNWTczRTHVNd14qZ6M9FbKT
1+7UZJH22Kh6gggy/Yt07+hZ1L8sfd/Zu2UJJ+NFrlSUgSualTkgD4gpO1Ia+Ae7YK/WUjJ97Bsp
gAeVF0aW7fpRhttppyB4ReMM4EmdNy5v6pn3cFg4xvdON1XzZ1xW2r6MK5lHZe8YtNFHqVa+FE5N
1b4bs6DbjySL9aMzNp3lk0LZ+ScIELhBzJ5OhxuYXEanLE7AK7jkTImNEoGuDFx7pUR/Y19HUycz
WzZn+sMSNZEUuzZ5thN4Sph3owxQqY2o11vzFGjJzlwmJ3ATTXqSYA7zVATQTjikUdLHSUeT2xa+
yNo8hxo8Ne/lmLaor2f1XD/VsDSH9P6iTplABjaNY6AGO0RxeLa1SHCjLHKWRh9mpTKLd3Q/SueD
KkHWVLoRKVQHXHeck/iXnqdq/HGo9IR8K+0krX+Pv6TvtdZUaqp6RmHF6kHN+8b+apdFrXiGXU2a
Sy1B0C2FxZTTckASxaK3uVD3/50fBk/LjkQ5DL8oEOnJLk2EKkS23hxSC/mQcKEjL3fyx7ojiaCb
IE/jb+MwZuqzZvQD90o08f7R6FP9zINZab7LclYFh9hQRzt1jTaKpE8t8FrlATqv2UaXEuEOVfeW
eIhb3cv7Wg2+tkWpFM9lt9Cqymo7rXdWByQEuhG7nI+qlVfVyVEHp3tmbI6AGcL9U+/Sehp1F2Y/
dX7XZXZQeNlcIAPNG5wcqZDbrPTwFr2YXFmtWE41OIbylVqELfkBrVEGU/VykI6qaZMi0LBSSvtR
kUTnO+HiaQ4FwysxJz124vJYzX0UC9ptxkudlAfTYVbNpOCiBHNQ+8mcLe1TG9dIRfLGqvTNwSRR
5P8b/fifUha8VlTNKWatZ3gcp87CLiYzR+H28Koz+s4Y/PRzeAACTdbmM/8ZnXtq11ucBK8KJG+Z
Xs0JmFaOBFipB17lYfFZGC/Py1c2rYyODnRw5a55aKE6hvBCAM1Lmjvh42IjyltvEW1cF7Vvt0H8
+QXOL9BASkMUke3jrvEW5r/SrDov1m9Vsey04jFdGPsHp5kN8qm1TqrjX1Q+X/5a9JXe4pb9VZ27
6gLKnnQNgTNDgo8q+qGLqUIz2yyIP4snSd3i+r+GMv+1YueVEVwoH6Nkeb1ie5inzlkmngvJ96bI
vanZ8q0tC9RjL/c0JjnXElBke0V5lEJEQFrbfXvbxN+w9iAoBOEuZESA1HnVwXIcg5JBqAW8CabG
SysbSrSAi7MNBTIIIdu/avX/T1nM637Lf/bsb3urui8p0kiHywi8tPyCbJUX5VDhbFEH360uX65q
1YuYYqmwhsiE6pLZpMVz/Px9eJae9RP6XeY7dGo5AEPlMrv8vDV4skJh36xwzfA7z05ZzibnoN1z
6/xYPHjaT7STh51Qw54fhtrdliratLqKBG09Rmo1YdVwhfZn4S3jL2lfwznHPQL2jTdm74EX2Jqi
UwXv/MqBbBVlTMRkBLuHs/qgrT3IoQS2xBOGBzLcxeee0H/xFBZsEM7e7F2wEfmnYP4YfRASGM5p
C3K7mmV83fOrH7H63rLcSZYZhTFnX0yiKbBTn/JDjOZA6Zkl3cpNyPvtyURani6KTlMWCUhrdfab
wE6jIWPZJZBp8CHH8Yl08ehANWJRHNrJ7naL9PbsXNtcRYM5BFjVUOXxIFlzgWl5c4mQ/TDv3g4J
d3bz2s4qJlT05cuuIOESgyHlh+kPKOqYVSS5LRGO+i8WtrWZKx9yyIkSK5W4QZVDlPPCKkpvY013
TTCaZFCOpi22ZjLLlkEqC1C7XgvmFM2OXXOCzexof1wat472PJmUnb6p4Sz87vpwsJMXVldfrAP6
MxcZO6kfpsf2IKSiVXqgW7OeNxkIYy4Wo+O8acXE2euI0cXVO89mmygBi8vt+KEu032iOD7Sy7s6
Kg5ZGm8xTopgcrWslb2Vg+SkhXLUsqwEId4apdUUsVo4WU/pxy1hlxVlCUcbqjBWxCgnqj1i2Ivf
crG2RIcIvulmEcploMb+/CUSSsp76DTNBzTcmY36ZyNKtyZXmcxIr0+PlomQJg8f8njcLRI1yQ2H
vElXxLqQ3WXmn7yE6bLrdRVFK7V1FwD1RifI3GW+Vu1jYB2C2DZ53+gbB+Dmnl+ZW0XISe+tccrg
sFG08FEqY+enzvTHl0gdY7dkHOnt1d1Eqmtr65S4dYCl5jE7KA0fg7zmoQSFf7QlL3ZzpoUVyOR0
IjH4Bmu1pkxuolDJR7LfbjoPNEIAbwO8Lrfi4b29Q1LIhpUQuiWo9a4/VZyPVl+Bb/Dkc8GUZu4n
fxh+vgd+/tjs8xNl9UH/9N9Ib60wFX954qXl1S2TlhbvZNMOvOgUfcqcw+AwOJvBfAa8MfuYn1A+
PS97iOw2tQJuEwo2F/AU7vnKHr4WE880O02jgnPnaR8dOmyuEBQnbds5FLthXSv28tE4ve02K/bQ
/6z3b6OrkzcpxtwFNUazk/Ot8vODTBFtF7hiAlLe1GK456WXS1y9GNTEtAS7tLgTxBFkXqg41qAn
wRPSfLN2PM53pY9iHaS6Gwu9d/ovTa9cam5zZYkUFipU40zkeu2X+be/WDXlIy2pDXO3Afv6Y678
aEkcXsQz5vQDBx8GSuW7BjMgFDqbY3K32cPKcVZ3Xh0MJmh3fLbzF9/wM0QgzVONILYQHw69/Ovb
a7t/OP92mdVdZGVmKZkiEXOK4qXOyj2DIB4llUe02t+2JCLy9a0HaSVM5Aw5chkZ5uqbBfRMNb2P
kLsCSfwUFfGfTl8OgJBzk/a70RsM3fStMbpWBDxl4xPeXvHCOGzLJqdSZ8bkOgZRmQ+lPI95pzX6
k0onmvYZelu0ccMyfZm1ZeM5fy+2XtpbfcVSygyw21Xghbbzh60E1JWiaPO83zwe8JVLK6uPlwBA
kcyJLXW64tOkREyZeE2QgVYtdlX11am+mpmP4NW/OX7sIZOqrzfImtmFrsxiM50jLt/yi7xP9/mh
Hd2/KJhbGrDe256zoj74K65d2FvfhzS8wen2krAXHIQwqlF/rFGk1PbzsaEmVm646qbBVdZULcvc
a/prdqFxVdHFTt7X3rTn4XtEtDRStgze9c+/d9RYRW5Y1wFJGKxw+Jl8YmzOr3eRpz2DAciS1+RQ
EMwBocp/l/8R0Pd2b1dRPI5lkyCOZStVPGeKDlI3HEgbN77hba1N+OrFClfHX1UpJoP7oDmGso0P
S8+n+cdy0o71IVH38UHoG87czILmnULbuzp9N7uz+884iV5Xq5APo4UAiMzhcr6OA0VKnyV1eCql
hj6eK3l8lJC+Pbztr+JwryKdQuPLEvk2JL3q6vCj5Z719cxZHNTJn6XlOWeEKTCDY7d0G45z5w6+
MrWKAMoiR2MQYsq2i88mvW53rMM/xyr6+vaSbt8RkNXaAttskdKo9qu84sU7IkX5CLCPzJp8Sdsx
2GO9PtdbLzPdiQrlf8WUf1sdwapjCckSBzI52xQB8MLqZBlMZDJRxGXIRD4kBOOTsXj9Z1RLFvMg
qHpnqBfLwI+yfdjt5K+Op20kVTcf8/UngFXkY8Iuti7QDPJkSX2hAhyZMtGddEpOSugAgoQ8PJMp
2L+90zc3x8reKitPW8gdWkYSvMAYv0fVlymxPrxt4eYiVsURkMGJcwyouK+CW1IA8ClSh3zcSb/O
RvIlrtqnsrW8eAp/Fqr9W29uvHhvopuwqMM4YisQ2jnWyqKSIMZh17bk1UnbkSba8bkpnU/1tJyY
LLYfyKPVjYNxZ5HQzgn2H4MBGIG3vfIcDahn0jAj4tEYPtkTgdSy5p91nP8ZL1rmN1O8kyEnOr69
tXcWSphTdIt5BqBxlvhVF/5qFH0P0HWQvDxr3CGZdD/r6OzH0/Rdt1XZWxqUbN82eRMBBEL5wuTK
X6YiqNQ5pX0iyUuPppw8SjEz89CCeUa8QKL/L8xZ1ErE3soEg+sVMiCmBWMRkGc4lbc4z0Hxs8k3
nxbiR19FULGoCyurdM1ImRVCvUiU0BRf52kxINLqVSn/+t8LInKlE/19f/ydua6NI3ibg6so8CJK
pMG1DubfXEXVrJTUpNMw3+7nvRRQ4XrfH/KDyACy+XPdQUi8meOIm2e1ZPJSrPIWt6iyrZacJw7S
eXDJEWCZb9VzT0OHhJl21NjeE3D/Gw7iLZOre6pSm0zRQ0y2Z/vgRFTaE5/WBSPO+/8unt/GUkE7
pKkoXHA98jy8dp68m0BmZsIzDW0uDq0d9H9Y0lAxzi+ZnYR2ztQX//x8XNlcBYKZeea46kKqHBP0
zstLb56l/Mfbh+Kew3DeZZgGNQcBDXl1KpSurewowIgo+ao7xIWhT2ghyu89UV+wysfNwt6dvbwy
ufKXNlS7uFIw2fkTkzfkbv1Hkn0kelSG+h7DPyA+gjhu82zc3k8QA10sdeU0yiRVbSwp2PX0s3wW
OsbQuOX0SMFb+nKEKtvm2RDfaHU2sMm8rYqCs+i0XftNoM9zzOiuKGIK6rP6YES+eO2bfnWolf3G
x7xnjZcNAQjBc9le5+JykRK4S45F10V+GDwszL0acncCPdaB7WY8wGN+HDc+Ahb7V8ZVSNc0aHS5
ndfuGs9pZ+ts7+A7P9V9eIYHPIOuVxDobu3r7afUZJVbClZbRaMHuwpzYQpsENgLTRinANHtmubo
b+yleLdcfzl6+goEXbiM7jDnd/3ltNouA8ckP41OAVhNpPykvfqp+8XFyNtt80F8G9E0MVlsQ8VL
IKVPcW1u0p3R1GseMwzLfuLm2NeHyFsO0QfTV9EK2Wqc3dlA1VRwSMDjNA6M1eqaSlNSORPvUkMH
jPzSIxzx9gZuWVh5vsxgOtUU2/EKWdn1YHmc/ve3LdxWKiGau1zE6kCDHTXzpLXEnim+hEQEWGOm
PSh2vdYO248ziJHdZhy5TZWuza6cj6GTOgJ2JhydO/adlu/skIue/9+N4P1d7Tw+avsBgThATxun
7K5t5LeQVENPE96jazcZYIWoLQOgZqP8WUe9nzS/Ncly1sbCjdSNStBtEZr9hbfB5ulAMwumyWtj
ZsCEkd2Q0ItuD/CZOfWy+izaq4I2fonOmrnT/dKLPXRGvLc/rnbPf3jo0tSyofmDWu3aeBarUDGE
GB93+tmcXfmVbDQD3Iuwpr6DZ8Cbd47bsOnP8dn0rIMEdvkQfHQO0TE7F5NXLfuQruwcgX/5b7qy
t7UW9sdGCY3TChsqPGjXP7FP54zXOiFC0KAup3ZXQqKnfpQO2X5byWvT2srbValIjUTFmripp0dR
tmYG59kC05B93xyPvRePLte2cnI7iC1wj6/hzz6o+4KSvH7SnpYdIqr+eMy3zvKdcKuJ3FVxuCTB
1Kz2cmlxeKalgMj+GvfRjgwkdYWK1/ytfOk+K7+97V13igLMSF6YW20mramOeTXMGW75S96JUlm8
l0c3fUxflj+3O/j3vt6VwdV+DtSKKeC+GhSz3NrDcGSs0IcR8DMTh7u3lyc2a3V3aZrC25GUTqbo
sbqKK9XMM16PjhcWL6Aiu/mob8kr3b5zmDK9MCG+58V7MSqWcVHLkWrCoaOhLhrcug9Tysaz9O6H
4ma0LIUmsIK60bUdPc3NGgp2gTIZPBW/UBE12XevAX75zmwRQ38boedO5ME5/jYpjsbF0kpAtyhg
xY6X5aU79V+yYIOi9u7nuTCwCm2DWY/t0mLAlB7T4qdRfoE5xH3bBTY3bn2gIGSXluF/N04IxHTi
Zox38zdtp7pogHVuu3Vh3AkaVzu3OlXOtHRjpLGwwYe9iSm8B/GO4OkJ/Kdiwn0Lg3TbNlTFrPPf
n2p1quIkasJBLFI/aH6iuJFffK29+kSKtnhbd+/6s3GQaMOo6F7SwNOoIFz7hRKA5w3UwPIYL33p
Z7nxNKnO3LbdIpzcMrS6d2E1DqGWkyyqsJW064rReZCcKvfNztnydfFFLiPF65oEcSmPBYdh7VWk
6CUpY2KbvzYJUUydpD56kIRWI5bOzJE1G165ZW51mpu+rNV2YQu7fl+lwcuSnEpDf87KD297/50d
BBBDAYSHkI0qzOqE6WMb4hU2n2oqvTmPPbXQz+HSbDBc3sAN2T6HhwhFAV3cWut0TJXUNDFUZskV
yXJhpzszVnseh9xtVcZck3QfzTPUMh2ct1+ZAT4zpuZqMiJJ9c+yTPbmEDN288VMIv/t9a9DGO0B
mpXisavBK0yScu2quj3nnRRluifZ1lPnSGep/vwvLCgcPUeD/EF+VVO+CJLKklt2kasK/Dwwo4Pn
zqAxLHiSWRsuc5Plv67lwtJqLQWfuV86S/X0J6l3oxdzt7jh/qfxHsY5OHXB+B62ei237kPvQ2S9
ZHWOSrfwevsWvpxp8gL1jFxDHzEyJjt2MzNiHCaUCnv03t7Lm+RALFGjuiTIGQwKTKtKaD9PbRNO
LLGG6mUm/UnewZV5UL3YD/3NoHnHOYiZDucdJ6GovTrzOsSZmhG3mmc+9XvDV475TnnWDnRCcu+4
LWm9ZW515vOuCkszaCgKKu0xib7J6mYPcn3vsH9XK1q5SGRa6aymrMgWoz6H4FBRTop3puRrEcSv
AkSyFTjvrQplVF6wsFgo8GNcu8gMAX0jD4ntKU6b/6xV+N76sl82TtkdR+RtziFTuXNAIa0+VToE
i77k3ATO3PH+asbwkCv0keasNU9vO+GWqdVnqlvJrqGYtTw4KuvwoCfBDKlB1i/ycakjeSNAv3bd
ri8eatQXK1vtn5b3uSHDwcrsxOIvXr63mGB813/QjuUhPJiuROmYsT84Y2SXydStK/bu57swL/78
InwxxmjGNq9bL4BTbl9VUvIYWku8cT/c3VNbBBFLfMC1lBwQtTwueskG7K76MzNfpUo5PBz2b3+6
e/EDJOHfdlbxKtFbKcq7TiTjjDBaH0UL3n4UEyhG+7nZTsrvnbdLe6tMqEq1uGkYwnktvPACz/fg
vT8sFbApQTO6C33QMRtr3LK5SopoPWSTpPCmSRra8OJFSqPRN9+ZP2cvpwSxdcBvEmgRVEwIxFA5
5QYF+nztInXcWuMcNiKZ1fzscSKFBgcHDexebGwJEHtT23H9qHo1adCDo/Qo1B1X33GO6tgeqwmU
n99B3874+UH3t6+3u/5CPef/7Ky+nxnnViDGWLEDjwCFBCRjH+yPqg8liLelFyv2aX3SL42t9jGj
Rx4pacnLHs5/KdbfJfA3Rnqw4x3k9QEsCHH2L2IZYwEQklAkEyIg158u7EetSCzCZmmG37NWzLN1
fiOUnN52ynvnm/yPEjRFb0QpVvsoSwWMPdD7wS8XHPX8e5dacKRuub74W1YbqMto05m6xsSBsmb3
DyO5DBUNK5HefQ+KJttnY6ruez1b9o0TD27WRFsruxMfQSebwE2AYVONWWUktG2LsXci26OoAd09
ihunSOmKDQTP3ZWJvJmOvm1Y8qqrps2BWdkwSnDn1A9h0h1KbfgQRTA7z8xyxNnG57rn97zf0FuD
Hgs03xpDEy2hESI5TZx8yp8rPz6Xu+l9+KIKMbxtnS1xWtffjbIpwAqbxyI5wrUXNlCYDJXMFWe9
mx5prKVuCcE1YFpp/7P6xVyMO0oebBbe2055L3Dpl3ZXV6vZjHURMVNJWdJyg/NSJEBeYAnZG1AH
U0Dxkn3obVHb3XOYS6OrCxU5MxMSYYxC6QFJ166Gpentdd05bBwACsIaYCgBjrjeznwOzUqNOAZ1
1MGbEe1zp3/JQ2dj++58NWRfDUjzYA6HOE/8jIvMoE9b3SHfB1OS/1kkzpdeFoQoBoN4wed/vCB8
ES1f/kKRRK6iVJeOXdsXWGJog8Hc9FyUlgv31fFtM3e+zJWZlRsWSQWXtsO+ZRDYn+2laH6mZlB9
f9vK3W27WMzK6Tozro0SahAvix6XmbngJNwlM7y03cvbhraWs3K0WUpiUw1Zjgxt+Syp7jJsYH62
LKw8IMx7vWYQyfZkddrJ5sde1ff/Zg1CmomojkuvLExj4diZuDcMJ31nJ/Kpz6yN1PP+Iv42sUol
prktNPQmYHtp5uacKmrj10W3BU7esrK6AItMTkwt5avbdXwsYN136yD78fZm3bkkDHAlBBBoCxn4
WF0SClqBGix2tudY9YMSLL9yJ+RVx9jY71E8Mg0+xpS7N66KO5nYldHV2SzMnO82mJYXlkl5Tpq5
/z4XS3xIyrQ6Qn0Uno2kY8TYUKZ9BZ3hz/+/Na/ObBMsZqsarNmaKvk8aq3xTemBRi9RqHmSbja+
NZrqv/HKi41eHWF55AmTJ4TwKVbjT+nSMbtuzvFGkVj49upWvNrZ1fltl3oOY6hSvNFgWt2Ypvwh
gATFHxU93VjQ1kdcHbNZVWfTifmIhgXruNyG5gNjQtC+5ONymtug/E2Hg+icTgPTV3Osem9/xLsh
kQIBpWIwoDQvrm+SLKsnLg84C+HTaOtpVwxf8umlG9t/fjGiwISUqMxwAhyYq2VOeeY0UFlZ3jKT
8fbK5EKTQ11aS7dm1+4d90tLq6BiTX0opeLbaYzKwELhjso/zwiv1rIKKHVhMdpV88nQlH1Uq+xX
q6nM9FcwK1WTYUOJvVXVv7smgBe8F+gwMRB//ZVCzYTjPCEW66H5Ia/UcseQ+tZk7T2n1xSqfFBF
CNjK6hO1TqtB+sKyasOCwjmDp6oWrG+IXmw43b0cl5edYQvIOhm1sfI6W5m63gFX5gEgkP+QNU16
SJhQ2cVWtuziMrCeJKusT3DCjOAlktxfJjtCfCJGoFRWt6q394K3KF/RHSeC8x673l07VQMULvAY
Gb0WCQmxXeksO/hcv1Rj/5FRy8///MwZoFpMG2SQ6mirGDZ1CLWUA+z3XEg7024/Zf1wqAvPKjZu
pXtuc2lI/PlFmihIJR1ZGkQakpkf+ipGxK9e7E9vL+f1xb+OlqSicKzpQJFgWb42w2g/CpUF62n3
mq9E7gKmVCCR9MKvPURmqA7Iti9EJPcblu8FTx5KMEMA7XTQKr62LNhd6hFP9sJ6ypze7ZY6NSj0
xHZunhD+6ZfetWFVDD6pFUxvB3i7IACdOzQjWrh7ANrrgbbPlKXXS8+JJUf+mJdjrn4yixncyKJB
dTSXhdrHvm51EY3wfB7GjXBy9zRcrGKN2yyCQYKftkaq4LHfW9S65ZfeX0SViom0rTfQPWfnyazq
orAumpLXW9YbkWMUEiJE6EWYB6JK+ShTHT6pWc6YUaeo+1wapA0XueeIgKBweLp4xJjVd1pCvbbk
lvMuNFIek8GBvqxspq2NFFnW2hEvzKyzsEQqpiKcFoueddo82Raso20D4L6H9t6xjfdSRY197uHi
Ill6YFxE3bjl7m/u/61zHdeKWtcmu+UHBJM5H0I7/4a8zg4az8QNTQYnIU7qNhZ9L2pfrnmVheW1
ljMNy/dUtSw8qJYePdlw4Z21eu43TN0pkhmXplZxyxniybJqBdfJUB4J9crYT0OhHpoiKnaSWoVf
kaQZH7SuWc5vH/QN/1kjATVIpWGVJkKHVfVUFM67eNG3UPF3vx0VTZQSKCchUnV9MMost6MJHgNP
HmTrwe6kdt+k+QdEP3ZxYP2M5TrfgFjcDZxY+z+Tq2MBBV2tGTnLik62uAAKmJvh9x/Ms6AsGIGE
dRNlH9t+32+8t++lfRCiARlV0SDl5rterBaPjeMM4sqDU9ebgSi8q4Yx/alqU9m6bTDMh7e/4F03
vTC4ysp6OBQbmL74gjCYoSKTuFU4IPgrIYL2tqW7XkoCCBLH4kq4yWiDYImgTrW8GcbSp3KUo9Ms
lbaQNsqOGYq6PB0EZW4YbxyPu04KKgyqGeq5wJuv97RUQSYosK16ACD3jeWrzdbSboDw1N4NgMT0
ssUUA0auTRS5Vul2XVlefzYP6XE5mpIb/IF0awbWSGHmvbE2fPSuo/xtcR1S49CUpEXsZlUo8zkx
+/fLhDiP1YwiprZJ+uHtr3eD53xdIkxP1HVloFRrtILkwPSX6LIOnjOkrUaGVHjx3vSqxjXd5IOx
0/6M4LVuOBfbsNm7MYAshk4YlXIANNf7y0BTEygBxnNkpZr+axfaO2NJ0Xhb+AHlRvpy12F0hFPA
vwH/WGsrN/WkLRw9DmGVuTMIkyb8N2fhwoL4BVcJYClByE8DeBwn6yHJh+4hjIrxXQLLugelc+3N
cxZ/yCy0Df/Nd3xtngqwJNnztWm9HQxgs9D9VqUr/QSd3nwaDyFlZeNp9GQPohl9L1Pljc5bXG93
Qw18GwodTRg4jFWo0TMlgwoKpnxl/Go6jUtO4CbNRinxftJGYx3RCTGTsq70pmleLzSF9NchJnNX
QqfnC4VfbV88DYmXb1QkXsPWTW6DU4K9EHAZZ7WqtjWW2qyxN/jDI33Fk9W2zISL+Zf+GPDfb3+/
e77J4kjY0DI3uCWuP98cSH1W0Nj38qqEy9qjB7lxp9856bqATmsmw3LoQa2TpQaV1CquFdWD2e1Z
3/WHGZoLSFIYV14OvaftnNpFwMGT/LeXdqf3oDM5bKKdDiJKHL7rtclNqpiRFihsJWyZ8l5xs9c+
7fhtAoxd7eTft9odty7JBAM9Wh6YjEuCU7+2GOShTfXUUEjS0m7yIft1rH3XJIH1MCzT1GwE7ZuP
x8vaYj6aC8JBmGndFQ6Ejqc593AqNhTgnBgya6nZGlW8/X7CCq8I4GXIit+8JPSu0bvRQmtNfq/q
/tLsjT+K03ASjVpI+hf4kOQDJDAMokyIe2ycB3HTXR0H5kFeYXP0TwXyfhWpx9BZMitF81c/iLGX
9NDQ71aPWyCr22POTLZAHlIe4Grn+r3+cgQSZdKF2CETNgxIT8eUCT7nIK6fbajozUC2jjWNgUgK
7iagvZtJrGhEHLBsl9cpfgEkhncWhY7y3L1UHyNfkL7InvUngxTJe/lrL2/Cim+BbKtfsPJU+Lyj
Vu/4BfbnsXGD/+HsypYbR5Lkr4z1O2ZxJ7A2Mw+JkyApUbeqXmCSSoX7vvH166nunRYBmtDV/VDW
ZSwpmFdkZES4+w3gYAbQYLvhuUYi9IbNMdltLeb6RC6sLi+LjAs4kY17AlRSMBuHSG65r/e/txao
qkeARt3wAqvH4sLmIt4flUwQpQ42eW8+SC7SFYihOO8vtIezJ9hir+KSB8Cf5e/QirXwN9qcKWMo
SDMcne8wSET6yt73gPO5vjFu1FRWIQyG9dnYYsOicSetuxTG0g46A8J1O8d2AVVAkMjTSuy2fCk7
Z2djk+HZGNoUzMKEIWvPz8cwykIehh++NHDL4AGq4aa8EzzVLq6b8bTd0/bBULmyiCECXI9EKMKm
c4sBrqWIj0MR68ZOvraLdqFbO/pm4/bKxbChfTK0OAqQBqpmsRVFq6lfszTS+n0A/aB933TdjYR+
kXAXCckQ3mPJFYE2SqlDZuTXNymIEdBpAx+Ly1JduLluADgTNPAzomEJKoj70QWzsuGD6dDZoulb
XRoEkQykrpABlpR1N8WYpH5Yp2hJR5nAHrh7DgIzG6NZPc1AsQt9LgSE6EdBWLHYLC2HMDECKe0H
OmhGVdQU7iNXMlMzczqbOOUVdE00u7vbxhKyxTrbNcy0ji5g/IGmm6Vn1aF7IRYgCzHjQg3dDhjs
gUg/IDQ673Ki3n890NV1vzC22DmV6nP5BGQDiPPBp6r3uQd1oYbKg7D7O4aAjUQjALBH0jKZR0IN
HZER5KTU7IGbeq8T4qOebtGgXJo8lG4QwrDNiNfn+ZFrRHmSc/C+mxKU3t+CqKifmrgWryG98MxF
UrPVgX/h1oW+G9KEAAmDZQKkKOcGw1JQehJg2w9GX0DmUcC1qx0UB1Tq+22Xcmm5Pltb3ASKUM5F
PsyzSbQGau6Sx2fQV56GjZBaWt8D56NabP8Y4j4FSNXZqAQ7NEDpb9Yuu3VChL3tUwaKVsXJbogb
m/Vr76ETxiq9ElIMw33ocfcf4HdExL6lmF9vo6351hYLzAn51EgKvhnncteiJbjE0vFMYzQFwXZv
98V5EFFjAju1gIbT5epC7czHOweeBnCp8QOYlRx8POlFt3M37/lLNxScJzqTRUjnALp3vpfEKhKg
HYcbKj1o3nRkkLZkx8YmAkufOtLGKl9I6oHV4r/2xOVhKQY16ScR9sSbI0Mlsj7X2s2c35F0/QO6
F/9Gt/y5zYUf4Gs5kuOAQ+RkoQX0loE8QV9/p4JW/YNqYle8buyYC7Mqgo+BNSHJoCpZvmjazA9S
wu59whXGfPJv0Fpx7R+UG0kBb8jur3SEro4pnk+sgRGFOjhy9HGdLyR6DbouHkpQMcSxDo2UMasF
Cw0AwXMRh0r3y5fVwtzCiWdaAyjS0Ap4YSi1eWweGT5t3qdPg80SGNCa8uqXvwfsYDTAqIsC2opX
zrJCEzeZOueVz1sStOINtDsoj2PZQ91mhMLI39itcOkqo5xCOxle++eTCjEsKRR4aBPGB8ZzwVu5
WRyJNdilO4LaUjSTayj8uF/vntV9gqsfFzEaRQHwIOgtOjcKGREoJKBf1FSKIjEGfYBcD5KlUVy0
hlCO/NYgL+ycM3sLBx+OdUJA5MXD8Q5WcRvt1ffm+DsaVHa7u+oHaOV/2aWyMQJwxdSCCbbS4khC
UirQayb6yHDXMpx98c6mtdrJLto4NwKOC9khWENmWNWJDL+6QqDycSTpCbTQ0h1EkS3uVvxRWyNL
Rjn5sHUyLk0nc6Y4/CjmiUuPOjaTOkD+DntmVyYPEpjV+RcW9wdOdYi7V9Qt0eq+5ccvGUXPI8iY
RGSHVxTZqOPhwKcCb4YRenwdAvHEqKMFz6XommGFfevrPbq+E7GAnw0uzj9LQ0djS9imGc36xL+H
JrGg/W5ID+3DJoRYxJY/i0+hQMlDnRJMBmhkXnd0VgrapoDTt4LH3gxcweUM9ZDsmPfe3pzyJWPS
79S9KJuvpCF8koFpip+t8S2KJHtIK/vryVsZQKoLtRdo1KKLWQe48fyA4ykx9SLQp6YuDo0ZcPG+
rNLNY72aM1w9oFpjSV7gxLSl7+KEMS9VboQA4DFw22skXY3e8K85R3SH/db+W++HhbXlmABxgmo9
xsQYNRBNmL0rniRHRHdDcL2p03BhBs/Gtoha+EDuM3A38OCPyA+DxVFlL+w5g6KdyQyDv/D82xrf
soO/moGBgKTa704y/yG5LFLqreI0HnPjV6ldPqhi/1y6pXcEXzWRBrZ0pHXHdqYhFIO+3oKXxwNw
JKPFYSwui0tGlTmphZISSg0OODGtxgg8/iRT3SnM4Hqrq2KdwWK7Q8dex25EYPTx+adKCzpCpXZQ
MaDRVr36wHJ3gafjOQEfHHrF9Xatal0MhEm8otFWAaQDI6Q4P2QdiPBE6AzzCFCyK2TOHQHZULwm
mM+I7vQfW6XACwlfJFsR9KDwSBhYgLnoT2NUekyn1MMFMzGNyFWaO/4h/9YYM6Piamm18/dZfoSE
D5Qcf301QfgHOAQGi5LBinAQnThdOlQo3gpvvcmQAolBjPAKoo9/BzeJohHw0ghvcc8gKloMFDKq
UGzEgTCnWgsopOsmJgH8y/vz3Mjifin6YJ56FUaCl8Fiby7pitX8ux1WbxsoxjbD2f2yGNLiNKAf
au4HDdYGZFj7HXuUyGZxYGyw4NnevK3XAcnC3sJbllLFDU2E9fKPgg1Yree7xQ7sXn/F1voewEyi
RgUsNBYLnazn+1KoajXNeIwNJ/0gW4Ujm4rz+8i47bcW+22rmVRQvASxPziWln3xagz5nDIF26SM
glV97T8WUPBD+pjRfcS6oYSgG2JLqMfW1h20rg+wWQUYGgSREHZBv935SDMEspraYqSs0w7CcuKL
nZ/EwRxNRpsO404PIMiMsH0A5VCOZMFmXMvi1vPhg7KFIPUKH8DqLouzoeOZqdZyzUoUhAZ7VnqR
qUaH3TYEcH0HMlNoT+GRAhLQqHI+2kBAgVojJfIy0BFze8jSuVx8+voYXrCho/8UfZgs/FqltoBY
bod4Rn2nwdwaPPdTy8UtAMKFywEvZJCWotaOtAe6rM8HoqmdTopEZsUqBpnkj7GNZ88zwMRIeSC1
sw3rWq/SuUV2ZD676hBYirqBxVYHLVxuh3YL1J+ZPwpW7PVbma11zgOlQHAXY2gI+MAxtcgf4bCP
xezz0x/F8NSu3oPO1NHENFqZmUJd/sG3eGeLPHh9FM/NLua175UJgQbMlpmCPCukJCmXlpOpTdD9
VQjTBU0i8+sNs3q7sqonukOwZ3QWVSw2JbSD/TZoayRW8tDuIwEQ2zauKVrznUTfunJZlHd+2GAM
yEOWdEVBd8mVOFXD0OgcjHGjPBsQSR2MCDXK/SzEk5HmkF0dfK2CoHnWy1BpIDl/8/Vo134cqWy0
Uv03V7fw45KOW1cMVRx3xDUK0lilhZDGaB1ocm7diKs7amFrEfNyuY4e9wq2WKYzu+3gWipTcqpd
DEc27LWtmGLDnrrYtVM7SAOWGWffUh3xg62teGhd/Ua1gbU8bTXxryNSNj6wQoN7EokzFMzOD2XU
xGMx5RWCXmDCkRlkXQeJ71bPxJHAfC9v6nhcHCAiUnA1IsWzhv4mJAi5uWTXheyBBt7iFcRps9GB
eygBMHzeki5Y7dePEf5pcLFb1DqfcXJgkGH8c1vb1VaDi+HXX8sLO4udkkCoOotSzKR6g+QKbvzx
VqWQdQaPp75dKV4503NrHxXJT850DIsmmUpYw2FXPSatU76WlvjMm5m9VYVblzcXxhabBBQXbdMH
MBbuVK9DebNF31u1Y6nxr4/26uaDITzTQQuEVimAMRbxJ5KnZS6iIRkU3lr2GiL/D24cDpfuxjG7
YAfPLw2AWFYmBjzufNerahtFjYZsf1PH6WNYpsnD1A0b7SDM6545StyuOnivkNSA2h9yF+dGck4I
q0FBUMZLNwOE3ZU8pICxbHioLSuLteHESg36VkBQC5XnSct/lDEyeoC/bdhZP+0+hgMKZ7Boaqi8
Lc5RmIWk93OJvbR6U0Z9aChxhUPTGun8oAIOfLr9ejOsQxRU9lh0gp4aUIeJZLEb+Bx5d+gbsBuc
pSuVfeT1exXvSaBwLH6vn7bO8HIugRZBexJLICLNporL5E071EqdscCLBKamntSxMUW00H09rOXe
Y0YUXkTVl/FjoN3rfFvMCWi8Qgi2Q4+CVzOT9GKD2ogu5/yGoVXfzIclAbMHJgdgK5Y9ZZ0scrya
RqymJXotSJEwgZAUYy868pLtBKs0yuMvdyd9WIWEn4pIHHmAZT9wrEh9oMQIxpHje0eHgviALhpt
14npaeDTa1DW64C/+ajiSb7lkwpMcHzFG1Ot3H090as4QYEaM/L5CiQMPzqzljMdSDlf9Mi2qMls
5DuUvYDl16TBYGPn91v5lvXCnptbRGFwBLPfsGRcqo+WGNxgHnYbI1pvUORXUN1CQh3jAhXV+d4Z
RgDFuRguJQxlmgXqT2RNQQdSGJWfuUWcf0tD3lCg91zHIuXbuDXGQTHqhL8haRbufdQyNr4RO4Of
nRzmGL1hSDOhrgBJRZ5d95/uISIVctZm+EY+CosEaX4wfdHaBeGzZZRQIeNfITOz0Uq4ZXOxrqUu
tDMobTAL96wkBa11W+uVO+7H12PbMrNYT0kKhLSP2NCEm0m54pSbPN3z6S+C5jGB2DZ47kmMEA6B
2PkE1ujk8wOUpPE6LiDvrnKu1IhbMMoLQ8FFxGirWXMkHuznRpLS58Wg1ZEnVnorVIIaiDNIuPDd
0EO/fLK/nrgLu5TRPaIFEjc46/Y8txbLDD1ccqjFDE+lMBhxcgzbLcHEVeTKJu6zlcV9FCejmqus
YCffjNAxiKzsIXIURK39XyCGvTyBfw5pEdwRcWzlIIaxNO6NqOJL2qntzh+FU4yW1q+n7+LImJQQ
oCJA/cB/nc9fC2IAJeBC1gvM+HWFPQj7DgyzyF44mwTCy0iSzeNna4uhRWXGj+AfFD5614qbAnlT
CUzQ+c12eviCh2TUiiK2OjwFZDzPByYPGkg1CiY6pb7y8VuYP23M3KVl+mxgEQwFqdhzqhSzsbQ7
7kl5apBcv+29wYSmvCvv26MOuvOnrRzYpQ3/2ezCLXcT4BuSDLOcROjc9Rak0twk3OiiXMVDbKU+
m1m4CqHvu3ZWYKaHTiCrikPX8qTuGHu67lX2tB+/bcznMpmxtLjwtKBV4sdMhcUEms1oS/8Z7CXU
Rmi9zyDa913BPtHc+Vjc6actkbJV/mZpe+F+U+iSqgMH253XWejKMzsH1TSHQO6COLrHOmUCe6sL
4PIcs7uVoLsRgcPCaq5oMRkqbNF0Nz32jcugr60bHcTnXKXzy+ik3lbUuaL0+xjpJ5sL75wqs1T0
OWwyrbuGlnfFLXBUh86ZYboBDXAWU+lR28feXyghXjwyn4wvnHU5S6RAIlBAs0XxWO8g/A4Bujvu
yrcFL/qWPkpAcMmg1zn9na0F0RdGgiojcli4nUBs4opPIV3N+h+a2zGk3U11o72zGK0FhEQ+DK0R
9hDB+eW6DZtvNHoAQsLQOKv+eS4Zk7AjqYB0MasDACbDUe1eRl1MNEMv3JQWXLs9NM6j5seetkCV
LNmz6qZWIzIFIFY++k4V0CSgukgHx0cqAiwo2l7AjbU1yrVPQlUMDygkxBH6g7rr3Nd2+RgrWYI0
XZAALmMOc/wq9QPPAY/u6xuwmbWbQKsOQPYKXiwoUS0br1RSiEE8ish5JuD5A3nHtVbqhzAFElDM
FZfj9Y2nIdsc51EnM4gqKgHoELfXws/P4tAxdrTJTMUs9GmvpCNaPtpUApl1OxTTVac3Q7ZXhRx1
XB7Ak27fp8OQqBtX9cWBA4SB9WU6QPLCPyZh5PutJE3m3A63jTxAEyeqX9q59BAr7Gox3nrtr08r
Bv7J4MI9NXGsyqAHmEyhKR0ttho1obK+Uyt5I8Ze79lzQwufhMQdZEgJljSe4qtC1t7yAZC1r33A
RRtIjegMXYJjuBhMWIMBuSrjyeyHTHPUPu7dAGw9G0+UC1YYh6iGerSEVVoehLj3pURRKkCC0iL5
Xo295CU8BvbLY0GjGg9GQwFh9gr7M0cxGB3Qk2yCbY3yoStO+cY4LlxNABYgekJJCDaQIVucaJy/
KdZaAFImKHvIFnjpA6sNqPrGhFEV5BnD0diis7iwwz8bXXbhzvkwzJ0PoxmIC8p8Dy4g/O+1r72o
bbCR/VulmBQwnaBRjGhAu+OJu+zFh3Z2rpMsBvxlOqYiKohoQnZ0Y+qfZkOjYOOyt7IVF7ykDGw0
axxjDkxczKnq61lbsWTMoOtHOSpt309LCu6Tja1+yQ6CCjyRsUtwcBahmzqFAgF2A6mskT+ERIFI
ttLNNJPVrafehe0O5vYPWmfW6rdM6M9dVST+hKSZUPVULO9l7lfl1dgqgZsJ7R3gvmdCN+f7MA/a
fO7yAoLKc3hVKCLeQlN9q0jqFn/npUn7yNFqKOHhv4V/4IJpQDNVjtqZDDdPharQbH+oi/dRAyXw
1+f34t7D1QzaFvAprJmG/DkgQ5h8JBuZtFpqygMam1Ja3DPRh9Tpv20YZI+CxR2GvOafBhceNgnU
vE+zP7Kb8TPrrmO5ueCk2vWDvHFhXpzKT8YWUV7RF0KR9TBW6HdzHRpccwuNs4053DKyeLfmbTfU
LceN5kQM8G3YbbTrg8LZmLctK4sj29VxJtcthtK+Deh5a+9SDrKJHCCQsxUHUKalPEpzwka8euHi
/bxay1tESoV4JBWsEqGmelBaZQiW7fCUA9O9MUDmC77YGOoiuOnTCe3VLO09GAx4mDJRyF3tMpU/
2Q1s/ceGPbYsX9ljG/VTCm+op6rua9hjsNX+jsMuxAxWlFiSwznTjpEaCDHNjTYA8mLzIbA1XPb5
J/P5nJCUsHMwX0Ov6gW4K4MV6UsVpbMSsptbJd1LN5qGti0EBQI8mLbYP1wOYkIuSXpTG3NaR6Gb
+bwrTbILsSqrVNONQOridv3T3FI0oJebKoPYCjz/5Krle8NXtA1/bizhxd35ychiCblECUmQwwg4
OBQKtWYehVzOylqzsRWHt9lzKrvLHzZBOhdvm0+Gl4sXdkWjMMOsAbUBKDjy2lcQISIlARm37xCo
3iA0uRgFfVq+JXC11YO+LwpYrPF4S1wohTCJWIZArGl1DWq91EnoxvRe3KKfRsnW+NMWVbUwGHvm
cpg4rMgQFy0wj53ZHTTgZbl4U7N8c5SLy4ErKn8mbNeEO9ABzIfI06+IRZj4dWCIlPsWHqPXr0d5
eaMSPKqgu4nEx8JkVoKAa+LQqaKkckjHsnkWRxG5gHCWjF+3pINiAUcQoReqB4vpzHtZ4wQdz0Vd
BqV5rGfh3TAOiQZ286D1t1ZvneDUZJTZ8FxE7hsp1YW5qVKiYhoAyy/rGYhOpCCvOHF8CtXaPw6c
njmpOj1rRVV4QatqV3qX+zQMc83+etSX3Oznr7G4gkvoVGZBpaBJR6kLWvpVbnFpRmgXqsGNLmb+
T6XUkgOo/bbi6ksrCwwG3g4E+RakX8/nux3zousFAg87Sp4AnSljCiMvaoBz+XqI68w1ts1H2y/L
nDFs5rklsNXPsz4BhcFydgwiiZYn63fEwF9o+2Ne7eziAhCJaWGgFsa0DrVFvCFHmpag9w+O56M+
DIhJgEtrNES7sLWMbmVUVm0QqNei5wnAZ4JyNCvBnY8uZdvWD1Hgkx3NA/2p88baVv4COH+1YxeG
2MA/+Ru/+/9G+9aMrjSPe/KR5J0NEfJSvwyxxqDQB87YTkCoArjuIpovRnHuU4U1iadGBM37vg82
Nv5K7Ali7GgXQ98koCtoHFvytvByOIEvP6qwTg30gxWRNkZsJk7oG6xzS7ByD4Qrhr5rvK333boG
vLC9WLOCn3IhVGCbQZ60xwpCk+qh2HWnyd3CR6zuQmYKrZSQ8kVP1YqoqYsbdIRnIQSLCVeaRDlx
FaiaNk7YamuggIcsA7pX8JJk8PHzraHjUdQBiFxak5ffS+bsRkaDXi3FCK1NPOXqfJ3bWpZrMhLl
RRMNpUXukId9ZnCq2tUE5EkZ1FDcSgetvceHPbQMgOSAtYYttuKM910W87AnXM82KbBLIitwlNRk
vBShlWyBdS4sGObyT3uLvZGGei6X2Vha0Szt5NZMIs7dWK6V610MaXGSm6jR24ZgSD4xpB+trYG/
RH8SbNECTxqaS/IPRdjS+cNX/c/b+L/Be3H63Qs2//kX/v5WlFMdBWG7+Ot/jtFbXTTFz/Zf7Mf+
+8/Of+g/1+V7ftfW7+/t8aVc/suzH8Tv/8O++dK+nP3FAgN6O9107/V0+950afthBN+U/cu/+uE/
3j9+y/1Uvv/7t7eiy9GxevsO5H7+2x8f7X78+zeB9VH9z+ff/8eHVy8Zfu74UrdRHlXd++qH3l+a
9t+/cSr/T3D8Aq2HwIMw14Q1Gd5//0j4Jzr2kdkAGTSwoOg5+u0feVG3IczK/wSxB4pC6PxGaRuZ
ld/+0RTdHx+B6RX5ONb5AmAGUi7///XOFurPhftH3mWnIsrbBr/4/NQxImWVCVmjQeijLLuEFGvp
GEGBMsiBipC9CHx6AdRsepBA1XgMbd5p52dgbW0RHCkT4DMtoh2EtvxP4cAwGL4dOSMUiQJDe/pV
YoMPg2AXVoFUAHkIK+CfOzCh09GrP3CZKacTVYOnrBAtEr19WvM/JvVsEs8feWsri2FVbSbpvgQr
5fPkkbfhZb6HxnXlQPoIhVmLuyHebHV34fespRumWTT1Z1SyNr2I8xI5yKByzdYPAl3DowxBd34H
JkQjdnMrsrduhAWDw9reIgoiuLDx9diEIioR7tFL5ow7zgYXqc4eJjHqmIzXod+XrzEibLOC4rMP
9T88sj2CzjAES6kT3WnxJqBuUcL946uhyQ1iuugwgFjN+VozunhdbzAVrdmbfmOXiAhZqibYESfp
QQ7p72swxRUbXpct7moF0J8OuktcxeClPDerd4UupBPMopqASN53tOK7LIZmlxNnY7G1RZPdH2NU
wSADf4GuviXdc9/kcYvsJIrxsnwMVXQ7TfclB8bw8DkXHofpZxo+BvF7r3E2pJUMKfoe9DnVh7tk
hkBbY/USioEvURrRNjrNJKLzdOAziNlLKk3iZ3BjH3HHeLVMXtpqMIVC2CMRZddJt8/L6KSkugFM
k6lGP6Ks36V6Y4OaxwiG6igNPycCOq4wpWOi2QWveWkeWlOv76Km8kBXZjZ4/YjjnVSOVPJBkSbp
VBTb20ksLKkYqVLF0IVHDnR0ERebAerfPJg+JpF2vO4mXOMl3GHyb+pGQfvSFFAQdVFN9+15GHZC
e19nsdvkstPXFZriwPmU5HasCFddOxjB+JKjiWAq3ss5+S6oP8DbeQWGYpZdU2joz1SRAzpVouFL
yMD2Ii2U4brigUiLkeLgI9oJ+0DIrGz6IeE7yhAMzbtbpU13rXZK0p5yYutMqm9kikxVsLlHc7ZL
hHvU8a7R++tkOQ/5zVh2xsS/U2udEhScdSh9qLxVCE8ccFPp5OPNnT6OE1BppAFBN57eY+fwReuW
RWX6/vSSCJw98g0g4G6ojbu2w5NZisw6VWnbD4e8GK+iHAJ2cmNVdWPN4LaOckKZHsUUz/uCL29F
mXOiaDTHoTClMTXjvKD+GBv6xB8b4aAm3yYtc7MYtFIamt7igY61b6p5RoPskWCvDTCmx5qRyj9V
1ngp+wZotkEbI1xlNR5j7VsjDigG1HYvIs4mwQEVabMdI6OSRdvnlVtZy82k/yFJIRVTkJGMgB8E
nBHWCo2Ll1HoXL6WKOADph/vkUPf81JgEvXBL33KcyAKlrSXGhpJFZgE5X4GC+tDmJfv45wdJK0C
JXOGFr2BZuJzrA12MEsmnx/kVL+Sy5wWUwERq9AI487DIh2EFn2DCt7Iwi2wjkYUDdel3NoN/zwH
qTMXo1NU5EGcGrOa92qtuYUf2kOlHVv0IafVNwj6eXopYGGNrGr2wTyYRa86s6QZYjjbUi7aEhdS
LWzdKrqRWmKQab6XKvTClS4/jlTsnsEqRP0a9Fb5PVfnjtTs47nGlktv0App6tp9KOTQFWt2JCxo
n/c0F1RaI7M+ZsC7Kh6ZjFZ5rkSby3xDUmeIrUR49KOkNSNHPYGiU66MJOu8Ugp2iT9bU5jQYODt
ughcpY3MRnrrW0TaXOqFIZ7uU+1MSWbpI7Z5QrxuLIwsmx1FvdKkYx9mVCHgrCyg6JyLEB/LaFTw
Zikp3thWVCo6s9Y1EPeElGglBaCPtsptTb5zMbmRa7Rza0Calc0RWmpWpPBOo2QmyLWPU37HqYHN
Vd0TGM5QYxfwg9958TloFINLRC+JkKTK3oW+NSCJbAjK4LaJTkFDanaZM6hgEfLbg+bLBl5OVhkL
ltACnofODj2ZqS/dzQJyLoFOtWKinOZV1XgIeFC0RgqdyY8IiWhtjCjPpyAbeQpajsbDewj18oo0
Fje+Kn63g1cwCg5oqylzRb8y+UFwZ6KaesPZkJGisf+9yhsrKRrX5wVDTCRHaEfXx6tX0GKkux/L
6LUKYmeorvzqtW/uhXo0VKymoCVUjGSH5+RvPF8YMiKJrnQb/zQKgzVLdz3RvU4ESR8vW0qFAxBL
VIZQpYguMF55bHzFk/GqHlvJAAOBjeeI2VSJkXYyRWsVxU1B4UbVsQTwBThlBRswSo6Nkuy6KdmT
sbXlSoMrBOMUyanUlfg6cJXTQRzvxXy67svjWLrcoLt8qlt5cVLz+UDm/SgFNKsO8GtWnTZUkO97
zlGG3lUxEXVx0qFaPami3Wig/qmRkxb451GRTRVaCVkAxo7Uh/4ycHmCp0QELiQ0uWj2dO0bmoEN
X1ZoVSoUxTknz7NjGhVwz5pRza2NWpMhQ1eI+JVLkoZWLbG4IjPr+Z3TLWz3/TjV0DfILUVxSFai
X0Tb6elo+yPaGUajrjUDJHbwQRxtJAm0cmV8RTLgDoqCJoQDNiR9GTqEFEH4GmWcPYyBKUupMQnH
kU+oPlfHSVXNWWiNrO6gjxM5uSrQeiRmzQ3GhO9fzw2NpozK80M2MQgST2X/W1NHe44/9UFPg/a6
4xWrGncKOlfr5Jok84lv0brOxw6n4Yu0o9HGT5nOXydcaqmd6gbc5I1CvxPwywMeF5MGhze1B6AU
nVDInAl7QE8fu5R39cwVRkLbIsaWv0+iAQgoTr/ps3xHQGmmqZjPMulo1/M04UNExLkhThwt2ge/
0S15xHEJEhsPZgq0jJPqUFzuRKMea6cFEb0yGeEQnUb9gdMkWpPU5FS24y1xSq7geJwKX6vI3qdR
MeYIvKhBYYRAjBQzkheRutcnu1F4a1ZvfYxNg35SoOeOn3WGkAMkypd2MZMrwo22Lp4GbItAUSEE
VJpcc13GtprXZq5qxhzn2Dic1xCORtyV4kdo/AdHqTB7BdiC49Ia1c4bhFu+IrsxSKyxi6mCS9KP
p+PM1R4wQrYGcdmwGI0qU0ypeBiI6kp1vSvSmoZQuGkwyXkaGzKQQolIXFVEkKNaUjdStXstp8qo
UsDoBHHfRDIleuRmoJmulG+5rnpAxLkBLtpMB6YEgljQHYKLH46ZMtlETak+ai7vQ3eGV+FH8uPQ
64csiPdD5bsgm7H7KTTnuDPFaqS5+k78yBGL0JAgcA+q2a6YbX++6wTdVDjFiYDRpPn8XumdGeuh
rcsx1WbfhB+GThdNNULT+KadyE4prudkAlj0KBantu8pnxKaa+1+5msj7G5KbcJpQ7N49aRq+DK9
MwS+WckdqPlB+phBZqLCjI8PUQddBOjjCbKnNJEdJgM+9amO8kHhiXJOpza2pUnz/GG0W+0pU7+T
AIW/CZcyH5zGID0VIZovq+Slk051/hw13wsoLPSybI7KlVxJENYyuuOcVkac7gRS41ThsYHiGqcj
A1uh0wxVYbspm1NPICOQFjTwX+tp9nr/DveJKdRIoQ6VofvfRPUtTd+y7Ds3K++jEJhFQzxplGla
ygYnKfYUorcs8o95WjsgwRloX6MzU0t27MqGiJ6doFKBpI7Jxz6YKYkpBOiHgeh4iNPUtgntQ512
RLwqofpZpxWdAMRFV9iO75TvY4vrecCjaeg6q0lUnFyZDjFAM9J7mnGHMNKMPlTQ+9I7RVubUVhb
ReabJP0J/RVDKwNjCt6IirwVk3DxAYIN7aC65TU055TtXo17qycZgvNsn7UYlDgehkmzcVtHNBGU
W4GLjAigXQUUtzoCQLybaDLVhsDpXpH+IKXTice6amkHBGqKF4QauboPeSIp2mdjBevilZaJiHDj
G5kTvklp7HYxuQ2CYNdUoglyYsC0IlwfJ0XfgUjoKuvR3KrdCAhE0BizU/XJzcLei+L4vldEr0+R
ZJRuQugSFNFBGvR9OO+VGPeZ2j/EeuJGoeT4U5PBdHvLieToJ+ObKJZuAkqwlOzLBAzFimDV/OAq
WuZwTXRbh+pLWM2uH0QgLRaKXZAID3mh06pWDH+eLL3UTHQ1Qrg6bxy9ekNtel+GkPsUKgqY/7GW
ulu0z5zUMg1o18YGaPsgb+9buV/aQxkAlquIOz0GaSeuGGQrBZpzlVMQztaHyUE66CYQbrk6NUQF
PeGjdAUssS0m4wuo56kIfTPQDraUlOoRBMBUa6bnSX8M8RCT3xBqWFr3RNBEqXbYYQGN1LdCfu0L
fJXBDdTRjobOHaTMFNIrjmttKajNsBvspOBvO5W7SXhyLfuKq6mxW/nqXajhtcKd9A7wQL4tHYB/
PT4fHqb5h572LtGbWygC+PByKqKaiktp2dR7MP/fQhcEPj44iZP0cxZ4Nx15myfZrs3eEhAQGX4K
KnuBfA9Ar8s3uZEE0U0nZOhx0m87XbomI8RAh27ElQQSWZSgTrNcSmaeeIoUAwws6zT5P+7OYztu
bEvTr3JfALngzRQmfJBBK4oTLJKi4L3H0/cH3c66ZIilqKxZ9yBXKlMSD8zBPtv8Jnnwxfss5uQv
ZTftk02gcs/NIL2YvW9X0+hF1femb0KOhwefrL/N8k0Zj3Y3How2fepIwUIx3dZlubNaBrQFjSzl
Zz4ObpQLjmC0QMqz54btMow/yyS125QjJnry22Ni+l5S3mmd/zwHfIXdayoioBGlVNCxU9TNc4AP
CSa+Ky198dt0ZSSQMnzfdzXimlG175OpvQlZY4/heyezUEEc9VUb+6VVFTyYfURZK4cYK7/OvmlX
We21c/MWqu/F8D50+4SC18yafdjFRB6HN8nnfNL8o3pjDYGjcRUdZZcqflt2azO95oruFepLFz8N
1IBKTPOlOyowuQVLcpKcs0ArHD3WNuGwn0zmuGJ0iBLZDpram+acqnElSPNK8JmK+I9Srh1mnWIN
345I/zFmqEiJ43pQp9hW89wpdMkB67WWSlKXJl6rTWQ32osRZ2wWzZHbh1Ie7RmNsAFH4HYjWT+k
HFZjOvAmVXeQzatRFI4j8Nwh0HZFFmz5zOxEyeyJEsQWJ8vxraupANWly8zZk3KBgnp1n2JKRU6T
PcWRSJLS2pKEenSEnHrcujLRojFWcR7uA8vymu7QxacGTI7GbwSj6tZdsQtnmovzd8S4VoKQUI8W
ttrRIFJjJx+yVRBgICD5ij323zOVHGxwCv9lrkg5054myo8O2uQsPxvD6A3WWisMD58fR5cnW8VX
LOIp6JkzzD2TVmuD4IQtx1rvhOUu73U3Gr4JDX+yC+0kRMK8Bh83puYaKiq1w83sR/d+8l3N10H5
A1dHpw9GO5rf1a7aan5pRy3E+MRyTELwNAkeNCCvMnInrRUQYzjR+p4UGE5kppGD4x+uTsfakLnc
ZFPPkWf6A25kqNHNRKsgXJvNY6CN17pfH305349x4vZTSTLKx0TJ7i+RJf8hBXgTNgonVTmsFnnC
Ju7ZHaKTtkg+yjetpdAE8nc94a8NSgKDddQSywumeGuZR02meWw+TNFP07ySsqfQCh3Z6LxBir+n
zCamMKQv4R8t6Tqtt2WQOq2ZuroFIC0zHcEvVo2c3zfkLbwlqzhYjC3KoaACaK+KmXeRyPuA1pE0
6G6HO5mc6HvVQmyKL1Eu3+qkOMkt3RL5JFY6sYWSsPs2+rPTquz5UtiVcb6qsdArB8VuYvnGz0d3
kJqVrqe7Vi+d3tRsjTNmtsjoX8zgra1QZNaefaHc91q+TWqMWNLuPtEVNivlEr+NyfGNkq47EfHh
ajj55hbY/z0qTl6lvftm5wy1bOcU5VqnULwrtpHS3JlRhuPokFUsOvqH2orvWgtNokbf4IriTT59
ni6yY14q+URcKXQ0LCeaICzIOmV776nAp/rgu56Zx1Bcio67aiZSZMM2Stc1ZbkpHxNpWk9VsFKT
0NGziTSptyWOrxENbZmhKAIb1xbhdCw0Ly1C29dYup0cZSaeyrdF/Nyq+VYIX+f2XZdKF7MtG32q
VTBMTjKc+ngTmI1bmvdaBzymhlESGRuL+lgIGvoO2VGa32ozv4fT5szqsNaa1zTlUpgqll3FQ+nt
IYuvxPBnVD/mOZ1JK1xrGSfjYFcN1ilS5RiNusra8GmQ7/L5hxQNXt4gmi0Yjta8yJW8TfvrUO/t
KKOtiLaDIrtFJm6Za6wsNjCZ90Od5c6UN7yx/aDWq465bLlWjNHNe3jK9Dmq1nRaAosVwldETGWq
30rf2BjjPqy/ydHtOHw32+kqMa81OjVWdKqEG6Ql7Ck1ToqCVJyJVUdBhVFItpLy0XeB4sRzvy8M
01MBaVMEX0WZ7ITRVhapR7HhDTLpPm1QStJmuyqOPZWh3OzMkWpaSHYhJKBMTe3I/1HOkdNPSFgo
ox326jo29lZeUWzTqFwkk0Xkx8T20Me7zGKuoiu39YT0ZVtdzz7Ryaid3FJuLCHclQzENXqbvqRf
K6W1sUzPKCInLe6y4EqTGk+ySnccC09NkcgYeCYFhVR6bWbqdyHtIf0zKA30XW4Vq7oTDz5n0mC+
FbO8zrLvWUmya1p2PZmumii7qA63MKYJH/43lONcKYy82B9tEPq7YYBZFZonq1V3kHaugMjslDzd
6XpxUxXinVR37hCMbloTK9vumhEO+UA4GE4iSg2tt/goWMK2SoVjL9ZXSlg7VfktrylGJOOQlFeG
Rfs/t/BznzaFxMtKaDaQrOulLdDhHbTCq4SVPHNQ+Y3dKpItyf1azlunkrCUMt8GofYqPd2Mws0c
/EzpRqH86UW54rZQ/aK+4rqSldKDWSRYL5yqasycblaOpdGs2tDw0sr0zLgAX1hSRz8HvrbWw8rJ
63439qXTYE4slO21Vb5SGe412mCciauGjnzEVcbl0xC/RhovoGUC7zPHpcuI4s5axrM7q9NNr773
wq1W0cOxVmXTX5lj5hniXaRfy1rpVU1FvHgzymY3EUlg17mSXnmxle71SjhYUrnpe2wRErZlEESr
lOSitTK3jUMS2Vs571diMlzR4QGVdq0k11WL9u/0Y5g6xIaIE9ZVFnSb3OIbHtJVUX+vwqPQ38Nm
XqcU82pWOE0i2ZPRurV/mxfCjV5kB2J+I9ZuY862ovu2IqF8K9SknP0+VWXMK2kh9QwDNDB+kcRg
ol4z2nEgb3gdLT2hpRoblD2oJgehiM3iMh+QT1tFtKqFxE3991xpvWB+M8LZ6RXVS5iYCMa6IgWJ
rG9qT1ya8HA/dFqwGqUNh88SkO9zWnf1FKznrFsllF9+km7QrKFn3Ccry8hvLW2yg2k5RvyfSm9u
zC50Ir5SgSbvtHSdhm7nJ28hX2lAqRaOD0OTeFVIRifotjIq7tBI3Dt6adXNEMXunManoJccYZh/
9XS7Ob5tCG2BOa4oL+7qgnEKxQjCIS7Md17MK4psXqr0JLQiZePBat6Q23ZSDLR0IpgaU1BSmUrC
hN9b7RYRsoQ6A5C5c7W4s2c8QrmjdVO+tv4xDt70AWd7UXbwsLCVOVqNvHqjWP4Su1ZpHd3o2AqE
uQL0TBXvZSOxNZpulsBcJK09NPWuzAqswRA6ZW5sVBRU7MFMH/MSB9l2ui3019Kg4xG8yEX2o9TF
J1NIbIyDvZiut0CLsjJiHGVylfotwJ2gJt39mTS3vRCtW25Lku9jgQZ33+3jgZqynEw7TngWtUGb
8kRudEiDFz0VL4x1P6Mp/j1rWxw2FtMJPOfO1SUHQQ6lxmTUOQ3mri1+DKW2rtQLhPwzyNDvqywj
8w/oq1EfZi0cGR+ikebxthwtuB0U2tDcpcYjbDs8ZGv0w3gEjV5uL4wUv5jIg8H8z02eD8hnRcFH
meXjLfNcOvNvy8h0WGX3OkepVzviZh4uDK0vrXk2Lpd1OB19zCdZ0JNWym9RcfPnu/pyASzXcBZm
DkyV/fmZBgLwWaMscmzlYBJLD3P09OcFvpzDLqZuf6+wwCo+vLVGyGY/FFlBuW4eiytAQ7aFYUC/
y/fSbiGxSt8vmXZ9eVO4kxjck4EE9NmkX8uKsKyq5aZCdTP5lMHsigu39RWaYHFA+XuNs+l+VcxN
2RqssajuYKDjNoUjAI8ndjnqfmov+xcvr+J8ev5xxTOEmSJYetZ3rEjiQbVld8eFhDy5FWnxXruw
25fL/8NiC7bn41szmaxmHU4Xbp4adzn57wy7vJEmu1UbB7lyglTu/fmRfgUN4QNbQKOYKQFL+Lyk
qLXB3E9t7lpBfYrL0pHUyIGNfPIH0tvoAml/eVq/3eCH1c62ZV32JSob9fI1LzKL/UZZNwhnXcI5
yr9jHvAsRzGLpRZ7tXO/cKGPB6loswIgvvYkYXZtVva4afeLoYe89bcVILrhUJrOdC2uoDnfpE6x
YexQuuT3UfPPty2Xgy8CokMYisOm//yQBasWjb5deMeAYFTsMkkKFpT+4NZ2e0zLi0Q+6ffXCvuS
RryBGjtoLPXstQoRI7qyWqrPQd9qk7WSBtGb6KD4pr5uWdMIPC3R7JRBXc1sMYzCe7yWbEPqbTNt
ruf6h2is/rzVvgDAfL6os7dvUfZPfc1FaddT5ur0KmzdicFXTU/hY5viHTo+LvCb8fTnhb/aDR8f
xhJVPgRDrYnToCyWh0G7X7Eyuvm5Pei63XDnf17qv3nwqgTAF7lzUTyLF1mBnQqOUEuE0t7Um+Rl
0fYcvwmOaodXeEAzb11MTZxLwKffv6zl2f7Xur/Q2h/u0fSlPBUaka0l9zsx+NZm6S4YDkH2PaHV
V4wSoIdL4K6vN9l/1jzbZEVm6c2Us6YA4iQRO1tqK0cVfoijuE/FS0fasjs+x47Pd3i2e/pUKWRz
5C12deT28Sk1f8TU52Ko2LEy0Rz6GfaJ1/Z8xZ3pWmOwvvBqf8+3uADokEuYXABcZ19xN0TIfLXK
AmUbvPjH4hhRHfvXcj/e+Nd+5xQrmhgXP5rfDyBWBWiFBJsB4uicKyvqhdapA6tqlDdtuE9q39EF
eTW279oYeGmA2qH51s7wxJRL7KLfz6PPay9H/odNJalpECiZlSOZLq2mn1Q3a/9EewUhU1e1W/BX
wCK702Dalkvr88/P+xf28bcXjusuyFSkf/VzahqNAVyBZH05egFAyzbTc9mr7+LrzOO9F+/SPnPe
FmhmAoRjU9OYHPh3uhM3xumfadosWfDyJP7rWqyzk1n1oZq3M9didCF7q3f18KqWLuFPv/ygUHJA
DA+FDFCCn5/32AjNoPoqWzwyrsQKygi1Pw0QyMROY9z++fn+nq+RpYmwmzB3BcR7TvaOYuAA/cxi
onClmJ2tN5fk0L6Ku8D/ZVS4YWDjevj5drSpH5M5AEtVYUMy6zZ0nKvUN3bQRtz/xb18WOksL0QX
B+0U0cjdXr+1yJs0Yby0G78KsBDJJZwsAExjA/r5ZmqxtMLQ4mbwrvM0sKPtKCLkrbh+exLB70S0
0BFvkKVhXQPz4XvexdnPWgxeAul6EulCShp9O3ZpYG0D/WBp9z6wvLCe6f3ccT7ZAEfvSw1twCbZ
5sN0IdH78mV8uP6zb1kry3Foer5luaGnAHzNTwW66feWFV5Y6atd/PFJLXH0Q9SwlAZdlNoHEBag
O85UaKAhH6urcYw2VXnhWPgqKMOjUVVIILjdGGd7rNWJT50VFm5tvgz9ARys0yAT/uft9YsTdh6K
Pq5ytr9EPMDplrKKvJZ3zAI3AFyv59DWEdRaxav6NcztdtOtGOGs9VW2CuuHkQnPZdH+S7d7ll6U
GD8ITcuFLJY3wT6/V7GxKJz8delDOLmXraLQviTJ9NXWV0Tg/jrKfLDMzhZVEXwp1JSsvV+1v7zg
htX/xD3sq32zyPEtJgEAaM/P174G9JIia0DZ3dlR8h6yZ8p45y+9z6q5sEm/epAKikeL5C0Z+a8C
+sMmlQyz67UqKRjAJPaU41NU36hycWHjfEFfQNqNIhxkPyoRQJM/fws5bBc/yoPlfQ1ee6qWd7Vf
4O/+ftpcqsDlJQU636b0gaBd4L0G+vosIRubQpmlugE3e+1PDlTZJUdBY7e16WkeGECuBS8A9ADI
vXml3Ak9ED//u02KmL5IqivirHp+GZWVFkNkCkuV12+b936bIMgcLSx2UN3OYjER0Ci8EKC/rC5Q
S1kIkLBSfnPaLFSpH8qOI3rxz5jd6iZ7HvfVOxBQu3MhuXbuIhh+ifP91behYrWFayqcWuOXkMaH
fdTMk6YL7a979Xf5KlmPu1962hfUk88o0P9OQFB5t0w4OvBmz5/phO1zXUeEb9qYi/3UQrjEw3vc
yU+KV67nk7W9pOB6cc1lu324NzZZo1Ula84MTA7JRtkXkMsBn8loDi8MnMi9VMZ8FQM+3ubZ9zJp
YBnGkpJC6yq3VC2gTk8CoqON/Dpll3SvvyzWODjQAqWFqprnEWcemrashrGAkQEVrd1iaW3S5kZI
aNFc4Je3Gr4I8L/xiDW2fz5TLi5+dqakWSdrjUFC0aXvYUVDNc/tZr6R49kz5x64hAyE7GgU43Nd
XdVd82bqyUGGbRDF92O1r2PtQkj8KiGE/soOI1VTkPv7/Lor3coS+Lx0n/xu3UlYWAnl/yYeQgsj
ItJvItafvV8rLRmNm3NBTj+kpPMw+dHXjK/ARcHZvGiF8lVARGycbG2xvyAifb6lMgiVdCasu9lP
9WYRa+835iHY1o/opVzkDp+J5vzfb1SzLJhcnCiEos+radxdpeVx4Zo46iwH8+JF362KrWzH3mXp
ji9a8+j1fVjv7IUZaiaYvkbs0Y/1tluP+8SBgz0dLnOwv4pyGkp2aCjRJcQa+vOdIY4W9r7MMaZg
8mAAIoM40YOoaRjGpONzNuMCkc0XtEK+aGKTbyCljHs5d8kx/XlVEvkoK3A8w1sDQAQmw5nXb4q3
eYcW4/3EOYa2zf/AqvWrTPnjssvvfwh7GHeo8ujzYerPmBf8FK5BXWurdBW6vM2nnF9eATi/2LT8
allUNRbzVBEVyPNghHtBbYwqz1gobpjDUl/cpkCnOiO7cFJ+lc0umY+MPBu5iXX+NlOhlLrWipbu
KCX9s7VidveefpuuzW1vQ2dAVIPR6R7IartehAqsDZDFS76my8s7y1U+XcTZ4VKDVTCsko+lp6Ie
k+9+JXtKuPlzkP2qh8AqCrrrCh0Ezs/P7xJUok7vnEZw5YEGue1SG/7brnkhN3FNN9hOBaJWwTpc
AV/wgEBgLNIfF2G18VJ+8kV0XfqBmICjLrC4gH6+kqKW9M6sByYy4qEIfmT1pWr7i6OTBUg3WYF6
SDv7RhUQdCLjAx5oI6+kygCtKQA8v6rUzFHAJ/35yX71+j6udvb6KEH8YFDItroa22RYW4xdBeNC
4/ariPrpns6OC1Ud0r4TSWgXv5lgn97R8VlMt2MbdOhlI+rlos/2JF/e4ovJVE5Wz9XHO1WN/bLi
yw+35TZ0kG9fQ/fH01zd/FP551+nBZFUgTy9vDKo9583hBWrddd2lHIh4Jh0gVnl2YXj9ouw/WmJ
s5eUiUCeMnABrlhAMwtA0OXUHmAuGDQ5ktTsogGPm0i+sOxXB9Ondc9e2zCIalkGYgEJNz3RM9x2
qw77cFIXt7qUGH8RNhmo8ADpzCxR++wxKnJtxJRYJQpInQfAtbQeohm1lWadOa2dP9aASlUKnuni
tO6r82mR8WD4vih4S+dTJiUvzF7IipLgwtJX2koHlQV5iAFhRDt2194SRr8BCvr16f0jNYP/13QK
ZJFw9d/rFNy9QP//1z5q2+ZfL/mPf12991HzUbLg19//W7JA/gv77cVTE3f6pc4l1P4tWSD/tQy7
VBRwdJQlsa7+j2SB8RfWmODDGcIxof51FPwtWWD8RUcPoVI+exT6ZV7kP5EsOFOwNklv6V8smsrL
SouXwecvO2hwAojMYaZV2K4GU1sJhnWlDK2KEVlh15jkzVOyRllpryhALpVQ8EZVee7G8Jgr4b4e
9B2ufjCm+p0eqd9SfHkXVkVSSKfceo4a0ClT+dCl+FTLoYcEJFgb4cYXKXMz0RmqN6mYHB8iXSr0
22EiD5UQcp66UygY130+OVMlPpeSgmRfXa9L+InGIJ8mpXGzgF5LKgAGr+arVqkO0gjkFZYSzKe7
yRSPWDq7ChjgJE9WbZ07uUA5aFkIZNWb3pfWERz6IhBv8rnf5ipoTbDIp2iwNLfWtL1Qo29TpM5Q
6N/CADMjaEuZVW/mAiRfvesCcZMrxr0GXTSpx306v0bWPSkgKCyGsrNqjY4SN72XdeW00LucxMi3
0ZB9D3PoIiLEVBlL9Cxcla20t9CWDgzr21wALqu/+4G486PQLQRcvIIerLKYO6YAuW0cuPSnEoaV
og/MBoNr6KSbXr6TZUAGY7oFvWzrIFJj+L99lWx0qXY/7PbTv4+YTwoN55H615ZZ/MFpIuBIfq4D
0aTK3MetuHg2wtz216FTOb77tkyqm4OAafIi6LbET1QMLlVJ5xF0WZvvAXsmZsWoepxtVzXCNgSS
EExp3xuDfRldz/ndIHkXbnH5MR8P1/NlzqojX/UbrbEsvoqb8KThDys4+QboGu4z3Njq0sRG/mX/
8tuCnAkU9xa2P+cJddyWgtXw2l0lTu+s4GQ1rTcY7broyoPfvEmZvy9la1eqdzjaeX0rApWrNxVk
mKmerototOvgbYKEZMTCpoSM0NR3GmbcBsoEKBuYTWoLIABLo4WMYB2E/FTxo3zElRDXKPzxNpTE
R1M71d2TYH5vqhBW45MoZRiNFHsf5DCSLwC1F4Hkn52JmMBtpmkPuQ8H19KE97bijIa7PkSFp5vx
ujSEF72BcCxKq1KGtyZlSBMk60Hs9hEs7MTv7uqsuJvy8bEREAmoYI/AMyjjuzQAnz/E1XPY6N6M
KqCc4oYKi1ILpStVjiH2Imsd/VTmcCXIDRzn+lBooWdmyWksdC9P1KMohye9iw4g/XrbhygLV8QM
IL91D+3Y/xCn5DbN25R+qmjBy1EPWnPfdb7DVGNtikPkSLO+Ukt904yCp6r806OytYQMnxaAqr2h
fe0VOii/KvzJPPB6NkzUnOYA00b/3o8DZFqFcovnr13qkqf0C2X6OoD2P4b5CjONaxjUjzOnrb7w
6lJhH2jYaRIcdWV0OzV0jDLy8qp1kl69qXQoA6N6GDufLksJUx9h9qRcB/obinPuWArPvdnbc8Ny
RRqcpEhaN0luh9Nw0BvRycvpdhqoCI2EOyw9iHOrQHmUIUhnkHh14VrIH3UE7NIKVpwcuFg8rSZm
8uYSsSt/D3nWGZqZe6i+aSwiyvJdWABQN6AB620JYXh4MNJ410alW0wEyr6oV4agb+v0qiyZ6esA
QE0xf67k6iBUp1R7TcSksDs1hv0BV84eZQQbpFoKvCkQ7ysDzlnuu2hh7ACiMiXIlFXRhgM0+dwR
sKg1AXxLZWmjG4iCgXArBMImhm0kWuV2yssXq1J2JXBNI7EOovU9gcLYEUvr9lmzWmfORFsh9Col
OIB6tvvxqZvMPS1xG6jOD7mKvNIABH0V5qOdJrpTmgdRH660XrPhaNlxKtGCG+DvtCvNiHZNGqzj
aXDFwNgb/X2tKjuTnR/UBMb+x9RsRdn8qSfSumN2KXewl8ER9zq854rvB2pCBSYdGhG8QwPljHBw
jFlA9iEpdGpq4SkroWUMyW6SR2+WFA+ujlMUvkOaYC+8pLYX3zv46J2a7S3gwpIF9XOASeH3j4Oa
rCfjrdWbjWb0JwN0MoBnJ1e+RaF5MOPwTvPzo1XcKWr6b3OB/7+Tv0UD71Lyd+jeopdPKd/yt/5O
+VCpoiVJj12mOakqi5Ti3ymf9JdoYNjLeEqjd2kp/K3/qFTRT0HNj/6RRBq2GMz/nfIpf1G9Im6C
/Tx9EPSq/knKZ6q/F9/Yv6J4xdQDO9jfpsPJGE8jKGGmLQ0Jkxg+JrPmBdk+NqVtRQrUFvINjode
hsK5nw+7QmkfCqvf+Wp5r+bFVZb0+7pVmMq20aad6EgPzX2RlfuYnKjrYDI2hOZw3oSlcruQiX0I
2k0/rURYv0Dld3MYuqr8JCvJKoq6NQD+DRRKe8gX6o6BII6wamXrSZ4BiI9EkMpYharglNGbVr+o
jMxVAOpm8ZYNmJ/W2OnUqB+P8jbQklWZGR7Azk2WD5CQ+kOXd05qGGuCp2OMPtZ1yrrUPR1+sBHG
XtSniGfU8LfHzSDc5f1j3dzPKcZ7JSoixYMYx7tmwoYIJYZefUnI04QOyZZc2CQqHCJETsQhc6qh
hzc4eEHzapWbiT+stPfp8FwUCyfW2mpZcKfCdJko92LchIP6Kuna9RzTjygae1qoREbkdEg7tEMP
qfVbVXUQrhkV01LLEIoxOAH18tbsonUPf7aB11SmpaMtpML4YNbpOjZfezFZd2OKBIh2SBJyAu3F
Ut8yyFfxrHNAE1IiEgKS+0Cot1IGFmZKXB3fC3O6bRI8Cbp6VwooP8xvGioFeTsSzzMg8t0xK0+9
nN0a7aOhH2MhWeut7Iwo2lQ6x07+qpFpS7A5EvXUK8Da8x4C3iGFFKWEjEgS1AcUeGqHULobdOAw
o0L9+TbJez0r71B2WA9940jiUTFvhBw1knJcS0FoA1Tchvy6EqE3BrAzkdkwMidCATqZYc9kP/x0
34nzakQash7e/OZ7wX3OdbRTlQHYfuv1cfQSmt8H/XtStW++otldGJzKRDxM0LOVqPSI3zfijFaJ
zsycy7Dma9IEP66dWUy92OwOQZBedYyzuqhcN6T8gQ+f0bf2pn/VhNAfEImIZsEWio3V1Ido2jR6
tCs4N+uhWvlw53Rkawx+QONfhap66ML4pA9Hwe/hU3CUae9aiR6GIjjRTEZQs/Mtf69Brw5Gbd8K
4TaAbx8ZpSuX2m6ieE+h8MlZBN+R5KLhA9PmY5WOp1bGbQk6TApmcKG7Wj2W2egxyX1H9dYdzWxy
R3rgQQiHpT7iSwK5TDpqHDxdvE+t9dT16754mkkrO9LLaIIe2t1n1UmTMI+N35UBfKqeuFHwbiF6
lSSnWLnXrAYCc+LU1nU7vS+0USO5isdxLVu3McdNFT3XiX/yxczJ1HE7Ve9RVLtZHt6nqPDgW+qo
/WvT7PMYApn6UoUPSACgXRNjIREg+ARnAk5bPiBLs2tFGl3oOVWCsGe+4egRjqbanSJaTII2WfU8
URkqbeGNqAVU426SSkS3JHvmHaxSVAeE8bGKjU3Y7RXtplNyG3Ffr4oMpxNGD/OqXZsJXhUPuwZ5
lQJFrRFNCoKUb4rwQpBbapBznfLVNDxFxb0RPKXpsUccqCgFPoGTquIcnGo3uv59nr4pcIVq3bCl
aLZDbd5Nbc9XRxiJ66OgoH6jKmtFeV2oZAE7IZBvzFh/ipDVMEOn4P8owhGkJiWk4NIjA/36Ihjf
l8HGAorp+clZ+CTVPTjdYEfxyh6ENsugJauoJmaex+gYhKqSvKVDeqKMJkcubvy4OIVpuc36p3m8
hVWD+soDr8PiLJDlGYHnQ9LjzA0Kta+gtMnWCvkqMo+HhRs7iYUdz5Xd+WC9W2iJlrpqevzZw5fB
r+2Yh59IvZNEJEAZBAhks2BdOcjG+L1wI6aKwxdz2+X5jMJPex+nBoM8faEWrSL92VeR/cqgXwed
bcC/0ZV7E8hcLNboNK0tiF3piD5g8mRWkG3966QMj8ESFMeHnoq8Bc5fAvwDpZsiYdGHz6He2b5Y
2rMsOlYtPKf5ADVxQIRoQirH9CLpZEZXRnSLP4bTpjdBM9hD+ZLHqmPRH6uyTa+0mzA9VGG0QmLS
FRPA2h2yDPioy4NwHVgNMiIA0tlMtRa7nf+qFiW0rpIocVcUyMxY15L2Tc5K/vwIimM8hr52k4wy
NVLmlc0JzJ5Twe+m/uXHjK5pkOKaAlYxrdht8Rn7OZcdl6PYGn2YybgT85skvA2jGQkOrBOp+6tI
4dwLHL+uvLAEW9oeu9S4CgzN6yxjH5QapGbOpiwrIKwPd35Yn/KpuELDyBYAIvUGUEkFjd8aprD0
kjPkxfLbLcJ2NSfWZmpvMsaTuSpC+YPNP2FgSvmCng4UPtQACZV6H53iQnVhlj3mklvG0Dj1eIXp
PH9M2KihlNqTmbhqz9hmrq77QDxoyXGINCcwRKa4sfFoIuxIaxuW7LAf0sxBdNOVIb/TESMXRzvB
oHOpvufRW9Ul6GHjMlPnO1N7quvGaboZiRzVM+WDFb6nPoBLNDNgSjoj4dnKm1PRIbQC0TbJS4jE
dw3Mu47ZgD37N0g4tMO8FlEsQoLLbvlyq/YRX2EvTjPouLy2WoQ0r3m54aN50e2l6F0FPKUuQl2j
dhMg+1aRh8s6/C31rqiPmtg46GHwX6JtgXuSq5so00+lmt9EIQTVULMbK7TVVFznVI10oib9MLH1
SgwASvM1T24H9dHEwXIRW7EbHyu7+Qno/jFDaQTCW9NtdZlr5npHpUSas1/5BI5a7n6m833b+utU
fqroJWUDRAI+ybwDg8tMIk3eBin1rA6nBjTpevNJiHVI/vrzKBRIiiTUZP6hz01X06d9ZM7XYR3f
xULrpMG8DlT/FOX50YwgqYPa6afiOCfoMcHW62G1+mrrtu3gaSE9ZnJH2V8l8k91aBi8wN8Qodvl
4builodueprlzh6Fn5mIU2B+M0yti7KCnUN/bg3SL1Pfx0YMF9nMPMHqj3VnPBBj3wI/XhmZVKKx
VW1aCU2GRVQpo6IMuVVVO8DeN5TgqtWNvSAFa0PjB/khEdB3qk5fNZP4zTdnV53EXV8P6yizXKX6
P9yd2W7c2rWuX+W8AAP2DXCuqshqVeolW74hbNlm3/d8+v1RKxuWWBVxJbk6BwkWEizYo+bkbMYc
42+sW8OQfmewHiote4gQalQ7GNDcoi7XAnd4caNY3ho1h5Ns6izZMnpWYzx9AwtyG30LtLnWTSpc
TS+t1FUn9Qtqf/FObqi/5NFG5UyS2/6b2ep3go88h+vfNPK94U+jq2D6ooCuboRU+yZxE6eDuNE6
+YuHtAFacBQvj16W7XQj/m6N5R2wF7sXDkI7fkuMZh024J916+DH9Sb2ult1xM9Fro9KUO6HPj/l
g7uuB34fjMZG+d71NTo9+TpQpbVRlBvVvZJC1a4pDvBj2Sm2iv5dr+kraSi2iFMdYneLx6Lj+rEj
wzw0quw2RxszQBMx8QdrpSXmq5a98IF3iYeqZtE4SkTqE5nFvoq4zUthl7S+HUgmdNPExk0AVni7
aszqUBt0zkTWvZq/vnujXShZyucNTaqGdD5EHRAxQIRZ40XyVK5Zk4pP5fT2RGqJ98rtZJqiHak2
xUf3sT6i/idAzhI3Neq5kDJNOjLbJaXxCzglnoYS0EQgFzIwgVmTNx4j+lxxN/2S5Lvx1djgjL5C
Ue41eMyvYyfeSvvPx34B1vch4tz/JrBC2kHFW8TB4RWwa3fprl9PnrSWbT0uRJtXTt+evkDpQLLo
AAnn2C/RlyuzkCREKE5sY/gkvq3dI3a4lYGaepslc58LXVdG9y7erG0ohXLmWYg7voEWJ5Zdne3U
et3+traYUDryJOG4UB2+8H4GjYAzI5Agmtdz2gwozcTwpvdzIg27UBDWjQWGWpmkSkMnJJP6fErP
u9eM8E+4OVuGXYjqdEW4thnWuRyuqsJOoMB/HuXyMtGmjhQkNPq8s4Up+NpQZRUaMeIhpQ8abUtH
OWBHg4WWt1jwvvjZVDx8pkL7RJmdBv0Ot4KVvO5GlsKgNsH9aE+uAil39Rrltm2G3JntLoxv3jiY
1uX7gNO/fxdwCPJG7AUCVmhANdLPDj0iKQDJ5gtLLORpyb2v5b+FMoB4m9RxqLTMehRyFoywihC/
Hw7o162wt/5VCezxbG9u/DvwHf/Bl3szjqOxjFjenInRhnIcKy7x0Kl9lp1iW35Jv/Tr9Lu+4cQX
FpbjhYY5Mzn51P0zHDWs9zNpmcKQmybhwv1k81dtJ6yRtg134WGp23Np6b8PNVuTjVbBBAgQQQwy
0MFDunLD+0x++u/mb35AFl3vJkBjqYethjVrEbME74BlD4bk/mGJNnvWcH1bHRNuEegUJcJ590zM
BKNhC07RWrt9lFbZN/gUvS06+aZ4cu1grcZr/as7qUql2yWB7UszqgP4w+MFgW2oYbOPp1qRUnUl
rycwk25/qhTu+W4JCjNdp/MdAGGHfY2kKIYas++W5IMRqII+Hcqt3V+hQHEUbwfIq+qXJfrsBWAD
1kDYkgOjBrZuirPlGLiDkppRxZuQWfyKIqZtHLNf0Tr8zXv3SrTrb3+jX3e+xfXJExj8umYykfMB
6rIf0SRBpCJ4dk94AiXf2yvVSR98Oz8isUWadiDlFjfDVYxwfLPipS7Yi+ZW51nNh18xvxnw06vC
zCuSt7svfBmgbb5txeAWdcJd8ABzc+EUvXBLEBLzyKmyDblCniVSpaA2qGBOJaWraaqVo7uP1uMB
0MrN3wDnnx/aH6NNn+HdoY3Klaj57ZR6f5vSNgNONEU8/ALFidSxHiDQLWOd/sUYqaDAQLIQnZqt
3ioS4f22TcIOpUSw8rmb2uN0HqSOf/dP2/L/v3sk06H1r3skjyU2Hj+//3xDxzxmP7572YdeyfSn
//RKVKygES2g6YFxzJ9OifyPiSIs62iFkCi/OUT9b6dE+gckHlQ2JrMzCSjMn0aJ+A8RQD52YdQE
RPLPf8/O4yyVpSEDHX8y8yD9OtvkUs8iIIW31uIBZ2DZkXaunUKcmkx0kIbfLKUojPbjqfkx3nw7
I8o39giMWutoPMXxfW7SUcn0BaCyfLanpiiyrAI1wHjLmpPQDE3wEQrWrDX1g+SY7hHceIl/Dif/
JbZRonHaNbKmKGZ+6+z8XlqrNw3SJdGm2oUkS867dXHhXXZxxO9+y+zsjs3aoCPCbxGKl96X7D7b
JsO4EOT8hmDEUGxwgGEtcU3M7rxCRlJUHg0Kxd+UV/0g8wgqANdrzvDa2NJzv+XFvRDz7Rz8cAPO
Ys5GFsm+ghAwMRE1ykDc0XR1aGE/W69ofL/h/Swe4usQ0SWo/fv+RKN56WqE2HO+ouA1GWCKUWXD
T2N2WqOKFfZlHCJLGfW/BqV80IWELoAYX2HPi86bf+cO8V0QyMcxGe5Qen+IZVOwE7oedqiq31K0
H++HPvriBaq4Ff0RybdSv8uMsF33qV7SpCiuai+8s9zuBFxlI2ddv9JyBg368YkmPM43DaXqQRY7
BNpiCxR+Z6uUC236FMfYw4pBqnRkldNk2CuFcSNL2WtdIjKth/nWkusHI6P3btFMD8OfsWRcJbq2
CXKIcL7a1TZPiByAVxgCUPDp1SNj3dXZQ6irz7lHu0iYBj7491WGIlWcXhdKpdvdBCmNK/Om0kKK
dWDM12Gr3rtidFKz5osHjsNsARcMSX1SorhBKjT8TUJ/RGLsJW+DvTEm0kq06MKMpvLUJt0Xz/fv
ajpmUaOtM89/9AzzNTSFHxp1Jq2vvsSldi12Hiqz8nWZo/yZqd5JNSlxNZ4KTEEOT+EIuKjMj3VM
G8WQrmQv/YKg2F7p5KdYdG/aYpLyM59JwNGqTnDJMOWjOgg/utC9E3uyxqiAVR434OcENN1SX/3R
9ODuEOsMeoqLlhYnqzLNfCosauPUEa4ZPIFI4Ztxg3kRZ5xiYBjQW1emlB3Mpv/ZWWDPRnQ28HpS
VoWUbkREjel2UjPSlXWiV8hptfW1JyNUZVG9p8vwHWdRRM1K/NTNE9Ltv73U+CIM1g8J/W0r8h5V
QXupu0Tb10b8TR2lk9EUN3QdUb4HX1G5sSOidtgN/vcqNjZqH+wHQb5N8CEIpXvfvYsUDCdS/Boa
A9nRQGYVdGq16YPRDo0Orr9PkVlP9241mSHgi1Gr8UYcS5RztbvB6irwfdM39AGbGN4v9gRq5lga
iUJW7jTdBX6i7huPflAVVz/6gOZX0246vf5Z59FjMsoOsnZ7vw49x2WHrbtQYw30qFeXGQ31PvtV
x9K9Kdao/SBdTgdOfJTbpNglhmugg18vqQ9c3ucc6pNFJqDwuUZT6aVFKrS5uw73E7Gv3Xl7E5Wh
Etz5kgfv2/tkdrLx/OPWliTYAWSBH3MysSiMqDdpKcsnfAe/gt2pX9Q77xoO0Ur5ATLACe8R5F0l
T5hzOHl0EDf+TjyGp6WnzFn2CylLF01wsLQHgbDOntmKUiWRJPfW2jBv4Cus/OLp89tp5n4I6p0I
0KMgZGjUDZHm+ThU5loZ0felZIoATLkvbxGvTx1j82YAdxPtzVfroDyn3qrcLtGYz5PQWexZ6iuO
SWq6A7Fx9zLXHHmQz/oDapATl3E4Lr2035wcZ58V/zOd4pWFuStaXB/H6qVgbMXSc9cTz8ak/bSV
rlCrm6gFzQnKiYOUBAQfO9j3DqV1dCuWyhgX0i2eFCRw2mThhm7Bx18QhyE0NSNGMQSGmI6G3sp8
yXfozT9DidvQa8mXKhlnrziW8LuI84QLeCv7UydihrffNnGybU1nALklurI36UlYSL0ufVPqMzyJ
NY11xbL6OELuuVxWPeJNz+K/il7troJzR5l/u0SwPi+xTaP7E20u0GVgN5kKboSh0BY95U3kZE8C
1mHJFZXRLVLKm4XdciGxhIuCryUiOxZl0dluca1kKA0PVBp6m9fon7iHaEcF4CnZGutknwEHudN3
y6505xV1joH3cWc7pZHM3sB1Y4rbOVMVJb7R9/VUvllTAT4Y+yXe76WZJaLJ44RTgRHPEkqpjvvR
bThup24Cl6O2+8vl1dpav2uIxspSPeXCQv0QcJZNejgE5M1fAaVNkm1VB4GwFa5F3HrX8nJN5azC
PU0pzog8pWCBnZ3xfpRmkhdXLkq2dEHXDXRq1o+/0Zz8S3/nf1dw8KhW5XXKw2Apa71wrPNy0yib
glyjnDNbRkJF8aro2IiadVJ7eV0D6lpYqRdOGh1NJMYlG9Dh508g5GXwdGgBhKnkvE59NQHYPQeH
t5HDjQ+4WTzbLn3A9xFnH1CwDHmsg5Y1SupyO8VLtt4V/eDeyey/Ee/SXnwfb3bSNImr90NIPIBl
iKsLX1WHMvRavgVvGv8WN9Lz+CTsm92/397COpqSt6yxM8AXzr9eYZWpJaMLxDXibrME445VxfWB
s8Qe3/f74CseA8LPhe85pRyzu8uAKwNwHsEr44yobSRpW3eu4q5TilIq1rOozOov6h7ZYEffRBtN
WGkvS2IK54VchioxyunE4z9vp8S74lRF54fcACCA9+wlOJW8FYu0I9C2LVCKNXKj5o3xbSoWTPaf
S5SBS2OGn0m5nzc8/2P2heWutPROmRwHgAWUwUZuupXUbz+f2Qt70UBFzASoCknprJOh50HVNC1B
FHQFjOxQiV/+uwDTD3g3hybVDlOOBHdtVj8K65ewlMItDWCWrEqjJuhk3YA1Ok4wlR6FtMDpu3BU
QuCCtkF+qKPLMPsOtS9Y6ZBjuEcnfoUriobrgltOoCntjir86vP5urCvUUmEYAabjJrZPOeNXXzb
MrDua4ARJ3OMrspYtfO+tsMgefg81KVHBcbivCcYHoJY8+xXF8S+KDK+TbhHZ30dHEBdro2tbIOA
3C3EunAif4g1u8PlOMCsY4pVcRxL9pRtmj8NiERI1W+MW+FxId6F8/hDvOn3vFt3qtd4FuGmzJ4b
3C7W0a9gPQkilVvPThYW+YWt+iHYbJE3uT6E6jS4XEMHSf4a82yV268LQ1qawtlS15ECKNFrd9dY
WDVYZ628nbQLTlCddRW2eLktviyd9ksDm1bru1nMklHv63D6ahEi+2BcqaYI+kLyc2ELT77pnEFU
H6Z8/WMQF/yYqTU+mGm1PY11dAgbdWH5XRrH+xCz2zmtejOiqCCsq6HcYMi7rlPwt9GSKOPlkZCR
a5IJxcuarQNTyMvcTWJhHdbFBuuVtWe+LiyCC+cDk/UnxGwRWPjOBJUYgpXP5H2SdycXaGDgFYfe
Fa/NMDVXemdu4wwSW6TvdFfAqlTi3E11gLyTg1LmbvEL337+s+RLaxOlJ507mpKBNvFr3y+UOgoF
yeyw18K46LeHjNPk4bGadECSE55k8QrbmOPbExMpm2oPwsrxnaXE8uKBBh9DovYNlZ0+7Mdfkatt
LmViLrBDjBV6eOvqVJKX6Btxt3SgydOIZimJiVE2dQOuZ8TeZt86iY0KqgQjxsTgkIFYBh844u9h
AinMYOjL+qMFnBZV/q04etImDuFIoLR9LVoFSEHdeByLtF51mnEjKum1iROiW1h2W4IqRR8x3/iu
qILpHp/KCB+NALC85N6mbblwvV16s34YyGxFldqQZFVRCOv4ynqdNHDMK/dhRBgrsperEJcqLuhW
gnaZqCloIs8+kZoiX295TJu8xXXpt2RPalzaffhFupPexLgEO7PztXuf/Ph8iZ4rHNEMoSEuatTJ
dYuF+nFxjKLUSoUJNaP9am7bK9wQgiPaChvpvrCRqt/LdntSgvXye+dcC+xj5LlcZ2Z5sd70RO4R
B1wlo7QR8/wWtRy77eKHxm2p3BacrpU3XFdVtQnS8aQK+TNcyGMAUiYLpZ++jJnPwoyIF5bwuxmx
Zg8x0HSN0RfTjCCoCmaGlomy7f6GYM/FNfamAUfph8riPKsxwW+Pjdcglc8LHuvQtXen22DiNqnT
LSohXCpgwsTnCKB7iJT4vNJVJSgrRyHRetLNIcYTxkp1JLZH9RaMcGKnBsapifRg6ukuSrIT9YWt
WWNGLOd7Q+zWEjzWoU1jbrxielt4GEK0fXsXWRZkmAgTIw6EJxMgv+6DKwYBOy59mmnqP5wuVB1Q
rDOpf5L+U4j4uFgHtZECbkX8wxF6nyA47j64ErYx0/UfCKt9jDU7u4NYinrOdNpVOMFz1DjZGm+g
dXY12Dj22djPOwsLb2l0s+s4xzJLCDr6oOq23htHTOyAF00ibuFhUZFj+rs+zOS0+VgDBop4kkbh
8+NMBupQ6rHRshi+WldTvx/amZMckIoyX6CM2iFFlmsAoT+CzVIZSX2rM3wIjpSjzuONNc8/zkBw
cpImit5SD8yrWHLcPMPXx83wvzWUal2Wgu/xqoDJYdVQC/BB8W+SStd/wHi+QyU8OpVqAQy/qY2r
EEAKgFV8WdMx1ddtK/bH2oU1I5hhvGomYWIl0Ez8rcb6CpsYSh++fgA1Ix+a2O1sI9KCCbwvHWIl
aramFd9VYls4UO9Sp00Lb+/CVX3oISkeI7NVrmINd5sI9Mm2CtrXvpFZEbKibX3RH24KeRQdedKF
GicKFc4Ut5LiZdeeaXzrtTTdmIUa7+OsrB23F75ndQXjDBjRraeqsKyUYY08AyQZSGdiJK5KpJZi
uoTtSs5aH8c9E8h/FulbbwheBVd9QsTBfxhpGh6j2BKhmog5/cs8tXBugUvtFRXU2ES+zwdZpQGW
/OCrO7Ubhndj7AmvBrSQfRt5tMiE0edw7TEWNqJQ/JbrYoFtWnjr63hGl55wLYZQsmD6nXAYucpd
0QQdHYxHQfEGTgZr0BQHVAmeU5UiNE5gmhtcjuBJaFFnNzSi14YG8EofrRpyUQOTSwstrLTr5lYc
fdhHQtUrDtp2WJSRFuxQpZDWmWF4a25GhQS7zJyswQHejNRnI4Yx0fW4z3r4ZNZ1s7UUwnQuNvBB
gRcuID7bTa2bXhmGbV/QkG2Q0R+9VLBrlVZVZ2XjSqzUiW6sPZZ44oVSrTlc92uQ7Ye0xENOVaJn
NYTFYMn4nhmCKOzNDF5MnsdfIIeojt6pR3Ms0akYsC8P+u4nHVtx1eYIA4venRGKj0Ia3Hu4zquC
++DH7Y9a7cKjO1i2xDrrQ+NaqArXEUz1LoGuaYcupulR8mgG7Z3SmUDTxei7MLQBM6gc+0jW8PzS
+3Uc1neDnH8NtXRnwRRZySWrW+w95JcaZrAJsbjO4bJTx9jrTfczjHEEHlKDprtXiXYihF/FpoZo
76IF72nIfFayAEFbTJ9bZWw3SYtvcjR02G4bYnObpj95kQ93qYXFDuXRYa171WPQGntJHb9AA3yI
IXQ6lpJQOC0tKC9JR1/TeMiQUllHNa6XeVC8KnLx2IwICqh+uBtrDxUNMTm1pfIjmmjkbq4Ts+hw
i8VjGt2W57bur/Smvit6eDxddgwTaN8DBmFyTjvRr0sIrmhm6QpK44Hofs+H/BA3GGR5llMb/V2d
o6riVXtFzTaZL18rsUIDQovwF9LArklqn626UrPTptsqPmDEVLS+ZA2SwUke36gqHqTyRPaRMkGH
piMHx8jHCN3Lgqc4wU+LluCpNa19S+sZoq4xTPya6yIqtYOSQRKIS6h+Td46EPhP6qC/iBGMGL1q
n/oK0Sq9wwsSqkamT4LTOgzSvtgmWfzaJMaPUuvv9FhbJyEGbZbwLXSb3yl0D7X0WMlu9Ty6+QAz
Q9FXOXc1QMDvRlAYK19wH/lwNfZsqh20eA4mJTQlnACtwHvEieiqH3XES1RI8s1wJSWGvsJd07K7
kWPIbB96IbpVmaLctR6s0b0X0vrYKfKTKuGFLRcp4qa5cuVXHLtI4XhZOB02/bWH2+6hL8LvRp99
G13lLu5a8P1NZNjIZotYmFfWqhP6b7rgvpQCzBldjB8F6mArL5P1TRGYm5zp8tJuXRj50Y1ooJj1
bS5Vqw7bqBUmTt9LDyYmD4xk3WfjLymBiBu07c9c0g6eKxmOVkKa08LB29EYSbdhXnzXvCrc0U58
CErp5ObVxsM92Wo7J9fBThjtKO8rFhAVLPyvYIhwRjUog/M43Ad5bEHObhtvpwyI4qhC8dop2O+F
0laZ9MLr3KkHEFJpqu56F9rXWHOb1a1tgocXG+1BaKyTYEg36PDeSB78qFEp7/IaFFWQSyu5A7hY
DogsGMY1yRXZRR/dBGqrcUBBaO6F0SnMhGez2WKqnFsnXeO1aEQ/GhEEhpT1902PLljgD9d9bO2L
QslXbZR/0QpxjwEfQhjVEK1zCcXAsYU26Sae7TbcEHjJjX7ZrwvYKet2rL9oiZAca0/QwG1HhQtd
O84eoYIV17FSYPs3dtKDaySd7YYjYOFWPaR9E2+qDnKyOiDKkHrkLHKg4DuaHTh1g2e5St0N+oVc
CQMaISkgj3AwwV1I8Lvkn2EnHNVIxSBqvFINC0QMtkeSu2ms9Masxr1SltI3FzGcB7UR9F9Rx7kG
CS1d1ybdSq4C2+x73L8SfHR53eKmjUY6tMGweVDNorzJMhV9al+Bu417pFj7vwUDAhY2VfFJtVrX
RhgFw7NQzhfe/OdtuSlHBSQgo5Eq8uKePai8FrnlhMyHvBHwjkeTrPMO3hsRBJGzL/gfASiDl7yQ
PJ69WqawANSBbqLoLCqzF2TejTGePTrE6xQ9Dh3t1MJ3euPFhfs/StCSc64IM0b3YOmlfFZ7mUWe
PfkDQ07EOALyhV25nd/GNsbuB65FsBD9Wt6Ex/Qw7LSF6tj563EWdfY+z6ox8CIoXyTL5oH1Yq7+
Ev/MHTSkt92+emiLFZKYC0+Q6et9SF3fwqrkzqah8Vqf5c11K2UpvLoprLeLDlw0zt+RWb+8iiir
/2+cWWFYMSOlSU3iyNvseXCwZ9iauEPuGttddTeCzXZfKAaeAyRnQ5utID/3EpGUy1prN+YTXnwY
u5Nlb9KN58i31Fy+StscJCiXrWmjQrYP3FW5Gk/+QdkLt4udw7MHyuzXzFaVV+ZGHCj8GpKQq3of
b6JTRUt9UMitqcdja4JBGoxZXDfoui2hfc7KWFN0tPRB4U5adPMukyF1bmc0Apu4Rc9hEnrLzWIn
cCYhvPMiJ+OC59Y0mrNl9SfeHLMwBHo7VgYiS+J4Jxohja2F/TJth88CzNatHwdlqigEUHHd1H0o
xF9rabNwBl08Cd6NYrZojSbDF9gHSzN1FxRMh1/6x5DjAH9hB6GQ8rrbZxselEsP56W4s5WryKOM
syFfS1tZN8ExRrms2U59X6hpq+jR3yW82Beb2+fV3Y+LRJst0aApkq4JGS533xX08fQnROYdhtJ2
+1w7AtKkOuDWjWoXV95Lla+Kh+imosi5AK95O9o/+7azo7BqShRqNL4tCulb3akA3BYH48q7drfl
rYZVyRr+6VuFCdn05Em7rtHjOmjlStiam/JO/jnJqEtOc/M35ujiNgb5Y4H7Acw+13erMfLUE485
KqFNYXZQknzxD7QSguv2qlXXyU7ZQR18VVfGtn4mgzB+S8+oc7Xfpd/VPlxFdrVwYV3ea39+0vST
33VvRCUvOzngJyXFayjfx32w/nwf/IuFMYmO8l+6pLMPgkO03yUREaYyFU9NlAYAQxuSnV3zKndM
W30QG8BWJbAkHbWb1XCV34mLYtWX9jy9et7dGD1S95ttizwKKJdVCNGE1k3pX2O7u8qXxJsvXlTv
g8w2QezKbl9LjNU8oVng7cCYr/2NySboMNT9W/4D58B2Nt77mLP5VY26CIfpdJ7mdxhJscKNa+u2
+NX9CkN9Fz2Ep6Xr8byLMgVVp/4VID3qp7N6YBKFMqhvMOWTzPFoI6uyk/fGlrL8djHWpWTufazZ
Eo0txVVLnVi1jeDhLrwxnBZER75dNDiYjuT52TGxGjUN7CMeK7OpzLvcd7MJLBfu/dsJCajBfp38
7/L132AYXdp676NNB/m7rWfGYpjQc5ygeYhCIQyDfSveoK8ol/jX6gav8JtFDNmlqxxhMZRo8ayR
z+AqsM7Duu8BlFoP5lZ0VEfZxRuUDbkaeFU+j8+TqUF2XCKpnZfbp/XyLu5sY4QjOHlxijsckmsP
ESen3yCUdZzwZMq1kqBojkfpRnn2Heul3sbbQ3QbO1SZFk6jizsUWCKnAHaH57Kl4VgNYShQm6kc
d8u7c3iekNII8k1Q6f5bZIfRohvRxS0KKomGLwiKczp8jGcH6RujD6/0Q3XfbSc7unHb2NletN1j
ZFv24q65tLrex5ylH3pVVnUgT9Bh7FcyOp2SjfET+UewVs3tYMOvdpZm99J7QMXDE2iKhJHk/LXX
C2US6i2TO70HKtjjf8926WxoVMxBoyCUijcp0smzo1zs3KiqEp5yVfq7Fb5W+kL+ed4GnHIZZNXp
rVCNAEL3cWeGgZDpiB9bCN8Zu0jHjhxC0qnwouOAbGlhZTsjyH4nBaaKHPM9OqArN1G3Uhm99lZy
8LlRV6CpkLa0ol+fX6eXpvj9T5t91kBGonNM3toiuAIwxRPtchl5fjbF0wy86y3NTkJdsKwC1Bkp
uIa+JbWXNu7/o61I5oFAikIPa34je77U+N0ErJ86Lmj37aNDcFJXHS/WySZbsP0lTv60MObnO0oD
E5BfZu3MOWAp5UdutAwk28S6hjvzGhzHneFkkIYdL+Xo+2c2/m8RO0/Ba5lV2e/6/05/7DXLhzLw
/PpNsPvP//t/Th9d5R7+1/TPv/TRn4P09Rc66ZNCeu3/+j/b8lf6/WeQ/qo+cEGnv+p/uaDSP0gs
gK9gJwJqgg3+hw0q/WNSpBBpzE8GSJQc/uhmKv9Q+DOGhdUhaGG8KP/QQSftdVjuFh3lyYfKVP8d
3cw3POfHJQRqBHzAlCRQ15pjE5K0KeJaKENboGKKAutX05UdIc/WldkfUcAF9ic7mt4c6y7eR1Vu
t4iUD9q4tHnOL3J+x8Q5R7wdgYk5Li+pER+xqgZPkFN7FTmPVAR9+1W9EU6D/aRB+rFw/pNe3n3C
27+G+UH0+3wDEVWlW6lCvaVtOZ1O71KWUG1drcn6ENFvVOAcxQYPuJ0wc/om/bYMb704yIldz2sJ
Mx9xdgr1tdXUlTmEdhfsJT2dKFlrowk2atSsBKVYfT666W87+7Tvos3yMdfVhm5oiFbQQhQTyrhf
6Xv9l0FmifPY6Vrq0YGwDdSW2kJCWf6lTpeMsc5rAHynd0OZpcyRHCWoWfKdMl6ZooeyafvT1IJt
lJbO55N2OdIk84Dhr47h78cVATxEy3o6Xggv+Bs3R8hTUFZWmF+HwcPnkc5vPsY0OQpP1LaJBPQx
klq4RppMi+Gv5KLddVDKyu0iQOziGn8XZzZ3IT2fURSZu0RMbgIrcMqwBzUsrMSMdZ+oV6pXUglz
Hd9VtqbavNBYdEZ4kJ8P9xwPg23zBKOf+CW8R+aPETdpOwNLElK2k7KhT3Cqd8YJBchVeofM61K0
i6OGY0+5nCOUE+Xj7JahmYRRKYVoa9+iB8nbR91HV0i+R6TFTrdfZkdfyIqnAf4JOeUg7w4TrQzR
MioIOQF+LNwj3vgsyp11Ami16tEWtY9Lpcx/Mat/gs6OFBFqc+DHBFW3ysakfWwn6/g4qbxo0NoW
AfoXF+27Mc7OlLqNTStqCRfuaZztzD26o1t5t6gnM2WkZ2fXuzizzRHFsjsIA3FE+FZiwV0wuVcq
a+kpulnaIUtjmm0Qv6hpBkxLBUUE0MV/ZfkAtPefb4DLYVC8xgKFrHaOxWs1r27RT/9rv0/mkVOm
C+NwIYxy8dg3KXBjVQ7+bF7dTnq0XX2DOF5aP4s+KrIyCpIW/TpPuA2b4iQZ3b4w84Nh+Kjf3amW
d0qr9ofne7sa2DMbda1MTKWORmI+rMYG3P8wIOH4KgBo6PyXRvOvPN+4lQF99EaFLL9gj9DAk6ih
63+fq7xFm+sEEvHnM3ihLcQOQ4RtKjhiPTOvNyaVnzVughJp8Nw47aOMjdJDcPCcHJ3bVYHHH/7k
Vwg8n6Ifn0d+Mw6cr0emEtEB+KTn0jiSMIDWdpnUQb6LCjph+XT5dFs1qFFuFp54Xdl9o66ALzpu
HG2juvkimS3uB+UpQD6RmwbPFIjmmX/tZTAbSnQVzXRl9t8CEvWMun0eyfus/6GWxSlLhq0xmM8d
E9qH/W8ZRdhMKdHtRCttzK/N/KmSn4MA4M2AzjYZWdN1dhjj36gXe9Pl0wCr9Zr02gtFRyr1Vebe
BKHy4DfjSe5RdXXbVRKHa9dCIrQEt92YWy3MVooJBiTSTp5mXkVF9+gPV/00tVV4GsIG2YCWmcaf
oA+ltWlemwgUFYGO3viIKrO49LkvHQLvJn3OZM1EMFaxwY0xDJiwi7eid0gSOsVtvRuaV+9k9M2N
HMZ2nyoLWc3FtBgRN8jn6BmSlM5ezElFTx1F6ykxnDR64g2ZsHxbOlPxrP7l2cOSJeCF1JCjAWyw
PIm9nJXqdKNDG7MmIBJMGzm/itJkR/c89E8WUtGfr+bzx7CMGB4VKo4b7Jbmd6NYFmES9sRy+2at
6XaOUul/F2F2Faa6CCi8UrgmJFswfjeoUP4nAabCFygBHkmz71OSn+QYm5PbBl/MEpAU2JvPI1y6
WZmlPyHkj9d57ElSKk0h1K27VScrupO7qWztoO6a4yJkc8pHZgfMh2jTv3+XPOSKJGj+FG3iNYvk
DsUv76mwzZW7qm6El8UL9kKe+yHe7AuZQwyuiSo07y0FHHQJbAXz0vHQP1vfZOwnI1vYR19owX4+
qxeX+btJnaUrUS7lZjsQVnC/dTX46wiskIJzqvvVCNrd58EuCKSy0CmtQbnlvXUGvI8lNFcCiElo
CJ60VxDf++I41Um76+wu2QKElumY5U4w1Wrt7Gd+SE/y/ee/YbJCO/+w07424HCeCzr4OqZHKLiG
aPdKa8E/BoW0FV3vaZRB7fX1zRDJEIDgS4Rrrf6NqrsTAYjKgsiJIvpLqrKr4/KOZzOuw68q3ePe
bOwy0tC0RtPPk1YCaXumuU6RIGwdpTuwv8cacmjo8bfWQISCdl97rv35uC5kGcYEX+DMIr9Gpfrj
evV4KGFQwdTWwsn04nXTHUVj0ZRr2mNnu+JdlNkebCGlN7VihrZ+V+61I2ZHK7wlNvn1VNZfpLdc
3BPvos32YNCWuQiQkmjFcyEdG+RymX9soYeVhph45IJGsDobpOQO77mrUv7VJuBmdRFJ8NzpU0BQ
AsretedkNUef/i3MvZWYfM1gKLUKorjWgxhLCzvqQuuKRf7uV892MvSaIc4CfnVJDSOBskZqaZ2q
fZcCZF9Kwc4VNeAiv48228Cy7GajoPFFGjT5AWHdpz/7h2jXXiVOuMEayekdULMiDnO2uekSCjdL
6fqldxZKaECeJSQ1VLQ9Pi49WUtcKXMZMEeIE5DMwKyE5WY3V+PBvUG/x+4WjUkvLHcIQ8jdyjpb
GYXEjzHTFBKd31aRLRc4xITN2sPoyeLw+nxXXbh0MHRAwBIfTZyezyr1Ri7omdr7kwxpve+iNx90
fUXTzikwdLCX7unzYSkoBUC4BoxE9W1e7VA5mSTJI60tslt6BGszwbbCWhJXPX/5fIwyW6FN7Oes
KvI41MyTprv2MxDOguMFTwE0fjV2D53+7fOJPN/KhISjBp+H2irQhI/fqzNaCzUrQmbjnib+Oqmb
VWY96e6iDtubgsvHM4o0ESwX1d3pcTKnAYoelodDJSP1qxr4rOmnShcemzayew0gFQdwGsOqyQLe
B9VWjl/jPkViyr8W9Mesf7H+h7vzSI4cy9L1XnqOMocGBj2Bcu0knZoTGMkgobXGjt463sbeh6jK
TgaDHbR6s26zsrLMjKCDDlzce85/ftHwg9Gd0hUnuZ2vDL20supZnOtL0bw0sC0XktVaEzQH18gN
SSiHor6fq/c0IGhGOKkErPkRc530PpCMtVk1thDr8Kgemrx3mZi5uTRQtiMug5FdhDfdgPKgSKwE
okbX5lZVMzrIKxu/kfWUQ55vXoqxQYgtrBtM5WW2PFOA1aI8hMJd0q7IFoHJ34X3foStsXJR4mMx
RZU7JALO56KjmgwfpcqJJY3omPcqGayGJiYkggNycWPCo2l0pAbdtjAje8aNakVu0aoJr/npi7g2
2DqkNV72GyUlvyvxf/hZ600lAoEIWrgp81ubtJarvVSRtVMK5QvCASuNVNYRdP4u4IaVjlrIfHh7
EWNg0I6Db6mz4P55hX3RIvDcIVqDz4PT/+aXEkg47PYCNW75MLj4RK0huhjOz5xIjie8ob6p2hcY
4rd1xpVoP3HEwqDh1yUNWtjWU0vza9aDlQ1IUNB3qaW+XU2hmxBvFIzTN1jCFw03mx3TT0yRmVH8
5p/UzoHgDwr7Q1SY60xRL4SW2OcxdyOf6ZKCoXWLOWxQUYzI+8TcdXm57vwa9d52NKN1Wn4HBH91
E5Y3Gg4szpoMQX69CUkxrooq5KZr5WU2Ep863ibticmwhdjQBTb4ZkM2lrv6+a7/fUF1tZA5PtTl
vjTmePPxdk/F5ch4Ql0RIdF3u6EisqA5BMpzozwGfYYiBkNV+XLmbJhHgjVlEvvABAJlD3Lg0rOC
IiM8yX2rCu7zeVyXDQmCKwUDKpJHyK+YQjiZS5lhHlIiLHLlh6rNNxHNTTQVLueSVSu6FfnaCXxn
3wWyqxVPaUXsAeSwOiYCM07O+WraZtGDIm218bnRa8tIU0JeRQqD1xiykrQE+tSSBz600zucu4mT
UeLHND+Aed+2K/EpXJj7KN/JsowIbQnZgoJo9CYyTvSSw1Y1bDlnSCLUTt1eNYv8ahjIStyUfeKJ
2NmBdq8LQ7NTo/D+/Mr9Xkovq/Gvhw+G/OuzkPIySJjkcFpBC9LE9zD6Z7QfU8rgrbj852P9OA/6
+gLUtIh1QeU/VxY1hgeCn7O6+CMr7g9D/y2T++sF/PclloPrw3rqZsxZJ4wRARaMdbheBrcrEHkv
2Qlug0lXG9nxXrJSpk/fHfa/917cPki1CmZky3Dj07ujmHkXIwvk0kUDQ75EwnInRFe++iYad39+
Ul8dvx8upX96a+bSVFL4t+yN5bEja0soRxJ/Kw82wTc93j8nlJ/f0GV8h2+1ic7s89dqs5iNKc4T
MnkaN0hfK9QdaDXsMBzOva5RhM6eEkguIyQCZADSYOin+FhWE0FU9/10KWO7KSnkDifGfmgCS14c
fubJzlJALlIra7lDMIP7Tbhaw8Z0dNGd2pc5iN1szKwQJ01MychkXpGuZNpI2I9BdNWpqtU2xwoJ
0yxmG5aubaDMMMt2V5iV0wkFA3thMyPk0HsihobXVByduhs9RUhchHXnQtYtZR7BYQV7NhagLfCq
kTxRtUVqsmR6ov8THkb9nJbXvThtQZ6JrSWVZCYPSqzdUjLcdD6JZYVGESNIGeHleK2KryphASPy
mmHlFaPilav5EKiE8vkkocx8owwpcMyoRJ1C9GYBYVgxfojjK8599qrRX0pZ2PPbrNU8ZX8QPV9N
LKqjwA5QafT+tJHSyquGJ4A1dyiH09jCHQQobWpE3+YhKiOnL6GlKrk9riRnTOKLhBQVtZ0QTK52
c9PZ+hhelpK8bQzxWBtk6MbIxhQBa64wusWj6TLojYukI6jiITQJxKlbgmMlq9P5SD1AJEXAkxw5
i09mECjeGJz1BBKqHhBj2Dqdnl4qK/6UNLtwT7BjYmN9vuPVx/+0Qlmgq803B8lXW8uHVfr5jcBi
PApHKYOPFT2l/bu0Ov35jfvdZEBftsb/eg30T5tj1wWDbEZcAH9DlQDVZXXb8aVMCkW2bulcBU+r
HeN6cBaXA8H5jiv1VSvx8frSrxubGClpKk5cXyhuGoPnU1mr+psS6IvW79cv+akG6oosipKCiwC3
rJmpOvmoOuHU25k8W1mdY8m7HswLGdHIEBxMJqqN7CkZWhkx+uYw+ok+/7bvGPhKLtwwDLs/3XDM
gSXDx61zUV1ZU3uqZXGrodjKV8dO7J1Be5+S3UgL/OcHrSw38k/X/XSjG6nDu1hNE0eNDWsq7xuw
/NZYxFxwV33jplUuQ2YFidk5ahYdRBycDOL9xFrwYjF3RX9Ya/WPqCYGy1TWq2A+5RGDg3bns98p
ar8pTHR4VbgtyeWTStmOJBxvB82J6KOkQn5YzfjBYks8ji9i0t0TLMZwInOaRQwsF3bQHJV0/mab
/+r1YezDRNAkDkT+vMkTGawkAqFUZNC5EtStnm7gm/v6xW39cIXPL6ifxSRjSVxhykKrxjh3Sq7+
fIWv3hAVgt8y/RMX9divb0hY5D1ieI5+bZBsfyJeDJoN9sLfLJAvCOqy9OE6n+UmshoaRWNwHeM4
YELjKM8d2zgxCghOd/0GeW3nVNv2xJhqlTMwK4/tbXdYcoW+0/l8+Y35svw20HN/OuF/LHbycG6J
fWTQ0NeK6+v7Pqo3hWg6f76vX3/hD5f5XFPF2jSGJZ3RtCPDtFjniC0pa/FZEDf1S5lZKIvh4+/8
a/zfLxeRFcrzJ1yLaSD+/Kt8wbSUJSYSCKkkAxeLz0NeSWuacmyKBA6AP9nGOtirh8YOnXojPwlH
/2K+U21pQwLXj28u/EVdSclKe2iKjClhlfy6uBo1rcSE+HJHQw9vKe/kIe6Es442d7AwKX1fLBlX
1rTpCPvMrO9KS4SIv78+MtR5w4CErciIqn69vlJSd2pDB/UXeX4+nZRApyRCu+U/rKipzDhxheoG
YpSVBa0diIE3GYEXKPGuExSr7+vtGMOGb/NdlMBNHw1iNreY6lhUkKbYEViBebjBuNIo7pJQW1e5
eJk2dE7RYzgZx3EQiJ3sLGhC3oQTWaJxHgTSvsIlqpYGSMPEz6wSV6rIRhOQlrbrejWRezq7NRnL
kkR31xe7vtR2Y4MUb9hNdbBT6DOSWV6HjXCPmZatdBi++23piS1xtuOVSAUjNbHVq/VmRuu7NGmF
Xl2M/k7P/J2ywkpVQ62QCrdjEZwmA4qv2tum4r838eo0p41TSPE6Duorn3Bcua60jSgme8Oot+E0
wVWZKL6qkpqvuUiEbivU03vLvMOK1PZGTaQ3qRNzq2cQnrMp07+j8xUVW5GE1gr08qKMw1tTyRrL
rHK3DHXHiKK9SBxy1+TMiytbUJunXiOjKpc9imWr9g1vDl7UIbSEmRhSBQgcUyvi1qywNZxS2LcT
4gixc+Mm2ItjaGc+VAntre2OYniYuuByrthtMlwujIAYXeIx/Rxr8WknzMVmCFOsDoAqlMoqgmIf
qrcxQ5hWlK0k/QFByA4l8TJJOVFUsCt49E3K7yt7mfiG18F26AgOLRinK/w+FNuDgbBeeNMq7V5t
X+d6nxeBV/uo03qfjMBQOcQNMa+a4syFeSWKkJu71bPMtD1t00vs360ooiBKZLcoe3sY32rtgS9n
Zxk0/sl3mk60x4UtpXminnh6mR4nQ3nPQlL1qI2TqvAIzSRse1V3pNYyWY9j/TBkqVvGg62Nhxw3
cV3snGQlvIiz/yM2kEa0ebGpiBwfYvPQiBibzERojoqbDuaMK/+DxO6VjXCwqFjl1KrjLUb+WNae
J3HvKyCm2YWuFgBr1D85JtpG7TQVtCN0x7V63U/JbaHw/GfdmU+BetlJjlydxyFYm3QGAealurAL
+0dqJzu97TVL302M/6TcGkhqFufXEBcCWQCJqB/0kFp9BM3BCaAXAzcvK5tyIOgwFxz3I8hhSFy6
kVZbU3oUQhPY4cmEb5KWBmGsPW/vJsooIQI89BIBsbiI18Kd3+4F41pIEhfCmDXRu2SqjmE+DgcG
bxD4VkuAc4zJi9CUtwkMVEEdELyndt7etr7uMP/dBPV1Mfr7DMuPNo3XZd3yPK7N4dxKF2DdTh+/
lgTfBqvalqN3PLGhEfQQ3t4NFnMdqTf5SKzpvQwaLaSFXSfv8yy7OdqCUCmtstGdUjPPbUuodM8S
0AFc210YvaWavOZv8lheekTnWtdYqnzV6c/G9CNVWheLmk3GUwMUG0g/1gQ7S4gL9HFkWQ/6TV2f
Au6vQgEn6ncrvfRMakQcJdaCLnn1jDOKIbJ86nWWqhbO4XuygkgqwMw7ir3UR9aSv2jji44fyqp4
LKVDrBD5XEZ2s5IvQPPtFmBJ6cCRkwehO1TTZSvg6MQijNLA80dSAOTGleS1pD/qRWwXmBAoytXs
Jw7jwl0IYUU2OuwSVigBNrUh0iueO/3JLEtPW/GQs301Y6yn5NtV1O1jE/JPCi7bT7AyL3yhuKtX
pWX6hBAXpJK0/XWyMu6MFSCYdtEV701WEJ5OnVw/D02H+cr4EkbXvT+6eVteyAGC5KhbhyWUkohh
Uvsetv4hLovvsM2vTiy6iRWeo3A8VHMpXj4gMbWZRDOk0iVgrofikbkJQv7JE93iovumev2qb5E/
XutThdIyh667jGuRHqlZERolwwmxclh3j4uZL3oHtJqF/R1k/AXiw1HMNInxBNMQ/VPFWWpFUmE6
RdUc0RswzhTIoRHqwNLjuwzc4s81yBfV3serGZ9AHyPpB3Veribr24T316zuxPjyz9f4YtoJNIdy
GyIpFbT5WX0ZEJqhhsNE2PI6i2x5Y55eZ7u46S4Fx/+mkP7yWsTrLIkQOtCf/qmmCjTstI08+leo
3Xax0zZddS269fH/50l9vNSn8gm/ipXAO8xiTIkAKXLbjM6loDhp8m4QeP3NTVx+8U8tJLrRFSsS
BRew/qfWNcUXxifLNWFkPKeeSnJPu+leexeTG5ny1Hf/tTT+LdnI/zhBiE5n/d8LQqwif47qt190
H8tP/KX7MP5BGgJemUyHmFX/7H2Gt6b9z/8QNOMfYNik5KLYQfAA6etv3Yf0D1QQeG+ryAtXSCEo
85uia8P//A+R7DCUvrJJEUkTSVDYv6P7kDR+tY9rQOGzVXwCmWGhSfl90lwqioBTDyO7YUUVpw9E
74D5kTAYVJAWAvyAQiE+JzF1aTRChugijgnIxlAJC1yBOI9GnxTsunYz/1ZGeSjoV4WcnDS/tcR0
rbYIzLCjEevZg6j4YITNNmoy/FjVnRbA22vGq7n1YZ7DQk+70qWDxNIq2XWB4DDuFITYnXtslnr1
nExIUZTF3+VBRP03mzmePQ9mIF/pQhd45owgYE5XE0fK/I7TNCHQ6fvoAwflBWbSZehMccVbm7eD
U/fJVsEhaJYPY1g4jYFUC3O6VURIF54xSqQ5QUVIWLTgOtcrf7rKImWtMbScoodElNcrPXJHKhRc
1PZpvbQVk3IVJhyT/ew/dh0jzkqr9zjAjQC63OG93jTXTUsW/EqNLQPTnja/Wq26gzFel/JzLWTX
Wb7CaD2vDFuq87doHu870ia3utEcdXWSLaTol7Cht2mqHBMy7wtZFnC909wgoCCXxfWstIYbhJSy
8qbWI0wcRer1s57eRFH+2K3u2F3StZmlXqYwZ/DNt1Y4mP14yMLgKQxuBSOAV9PuVHKtwGBDy8R4
nUkbEVKRukllMqUyz2jgejDk00jtNeiqu2HCC06wV4yoVlMcceOa21a6MpXgTh60bRKG14kknuQR
Vex8G8yj1wmznY/9vpLOHe6D/vsgMr01enpUscFcK10r3WS31XRWM9kd2suwPqu5I6WxW8qyN2nG
YdYJXx8Jt0qozaH4WyL1RJAY2zEdl5FgQmKTgvAtJeWh7l4S2bcifGa7FI+ysF2LBfHzvnDvs/KT
YHU/CNHBgKFlZ0J/koskAC6MNlopgG/J9eUYTp4yiFt1DPdTMF31AlzazLg1s/GmEMvOMnHcsspR
v1dCvluZTlxfjp+LTgi9bmXiDFFdZfGw1SHrrvpnc3ibecz+DAYxxK44ts9DSSTYMC09WOjODKzj
XjuUK/kGn01irrZl6e/zMLA6P7VEGSRceIh11Z5zIpql/EY247dKUI5FteJeUGZZc4NIfgy33dQ8
TbWPWaeY8krnRI8FFRP0oslvaVjutF68CeXmzheTxEnwkaWlJWQKY9yXRlLgFiRPmVS+qpl0Q4/j
ftgsvxi1fSpN/rn9LHNsRdOwqPwsXWxWUTnAqcE1IX9L+k3XBM48bXqxtIv0G9xtOTs/nHY/L0WY
Ellx7Lb8w6djvAnajGA4LhWYaCMwnWySmz9/mZ8H5udLLHUWM0MSmdmhf60lMVw0cHKU4T/o0lWs
CcdxjE8rJT2LbX4MpGKbTM1rPdU07nLxDh5wkQT5s5zFL20dWmGBAe5YmCSCmT86Vb7RteIw4kKO
U3L5T9j63zqJ/5cKOBfS/n9/Xl8/vzz/eljz1/86rOV/SJBEKcCQYxosEQqivw5r/oiDGo4QVqYy
Rzl/9Fdkp/4PjneISwoCcdQIy8L667Dmj5hEM5AUkXyiB5b/ncP6t1EDjDADfBMeBteB8/xpBftK
MPpyZ0igiotjRLSrN4tEMdx9a7bz6V2huliuBFan83sDY366Ut1qY7rU2PDPfNVDdrBYM1UOBLR1
tu0jW32Lrr9DiWFK/fqGfr7qTxLGh1ZskpqZw5g5Huk4fbWduh/+bdLdShhHTF4CnoRsxdKM4hR1
51o6qD3kk/IoEXxYnPTHxLCk/bBPj4UbnTqJrd7CVWvn34qXjdvc5Y+zV6RW9L46T6Vbe8SpoPPJ
neBq3k67xJIHq/bk8CykbP3XFD8ig9xzu22JQDpEm3yb3NVbXHY8YyuuJ9M6w1zbFVeYldvzjXK3
yq+VXXVS2NRpgH8kozNkDohbeiOrrT2lu/Syu4s2w7F4KTbihbTDt+eQXsqmtbC8RclKTiHIDDh9
sxbc1TbqcFiRnWIiHFgj9aXdX6hEbBJLmWAVJljS23Qqb0CyCIQxPQ3vmdMiNMt0t7qd261aH7Gi
iX3L4IScnaq+llIXOo6SOVN3SG/S2KqOwb1qoWsQnRQDsNxT7CMDQzffRsifREu2Ro/RMx3xuOG4
2a5s3dPrI24ex6TDa8aieR9f5rO/MCGt8rq7C/HpTJ3gnG4zq7orbzLX3+Jm9piTcbbGsgn/Fsz/
JM/fxi8B+NemUCxxg1HFdpjJLS3WOiUV9svaZcLk1x0nvL92SeaZCX4z7ct4biGdBODY1bY37NKw
O/naF86ldkyiTS/Zemq3GM6ujTcczR4w4Y0czs/hmUfznmx4dk7c2MO6JKSUG3rfjPDxbI1HSqSA
Wx0h29sFXo6W+jo6LACSJoYrDExTK71Mt/AE+lfzgD7ySdpUL/VacPQbvNrv0zXJn0q2rkDQQiul
ykRArO007JgwyHKKdTHY3XOyvzAfcq8+CJ6yHnGteldsvyCrNffi6yV8V3GmY3VMveAp9+TDYmzV
Xoyb0v1nlBon1uKtYVW7/GJ5AkZpRbibbGUgxnuArpOKK68T3OjH4ZkEpjUNKjOQQ7ad181BUMkB
tdOTupa8ds2/Vf6xabBbpYg4THjuD5ZyM2a4GjsRwXhn3YU4jHBstLRD9gSvCfso4dxDHnT7wmEm
RtCSMDm57xg8UOWSASR5n4yTIDdsFC/Z4pi3kS5IAWD9bIWTtu33AXfpJg0tBDQkf9o1gxl8UwtL
uQaHgBAwY/aWOn2+iW7ls3lWIeI/MOsvYld5lASSHWz1DLnNv4QZT7xtsQuOhbBRRbfNHiKuPJIs
/5KDENr6bUnQZs4E6LEWXA3HztKuQoeavwHOY96wMePtnK9TNohxoj5+GQdnZq0G55WJ/GpD1oBS
bxTFLfCR0W18OTPBEmO7exNUl2ZHv8/wdDLpMxpPzrCQAGPcivnan70lX2uAJxlfZvlRrZ5D6WLO
dll6EAwbKa0meIm/m2srPkdExmLTMl/3xkMjXQ7KIW9nAPbXefUklY/0WtZYRljkHlu8hpUrrblJ
FgEkHC+7POJK7JVn/0E5RCnW+i6hhVG1CdN1ma6B75tLaBa5hm2SB3iowFkJbADmzLCEwoOaSThD
YVhRCUTjxh2PoQaGf4yFTZq4M16OEfKI9iBschxlQ4zdTitv2MZu4OHKNzitdjAmx6D7GtdNcwnk
bzYXyuhCg5YTbxahX3i1SkoHjquDPcvnutsC6Te0WcLDz7P73ypj/ucBCpSFfyhQIowl3K5pn9uo
a34tVfjBv0oV6R+mwpAPnyoNFhp+/x9LFWiRP4O7/gUtfCxVVFSLMmwFCLqwvwAg/y5VCIdQdeyT
kJ3xAea/U6po8idcYTnLSZ9EEbKCLy/95pmjd21JVppI/BA2KPH9iqK+26TRqe0sRjL+E/g6ZxFS
C5jAmzm1RdGCq1TzAuqbxYMBQnFYO+o2SS1tzadAimzXquBNKSziu/iq2bQOB64bnKrVeuzc5S9D
VA4c3TzGqReDfc+blbYPDEeQ7bJHRtevVQibNDwZ/gFH/r9VbHSThX8oH4vzSu/p7W1AgI6DNV8+
jDHRD7Ipyh8TM+v0kNCCm9qFufTobi8RfuCWcPXgLRNSpmwGhMnqpr3OnlbJHRPQtHZ9Po+cjc5K
RpuRYUMzTQInMXz32RMi7T7mPdlMg1thpKY48uQMHLuz5d+ML/JGBrKwVki5L/qX+prdPiV84azu
wwvM6W0iEZ4UkT3N5qMeZ93L39nj2fnqAUjZJ9S1d0dMWjmdOC6wu+7xKgx3Rb9FbtoEG/ZSxmt1
vBFPZW1pNwGw8wUHJTra0dVfZOxxmNcXjrByG9kK4UFkF9IPbZsdl7oocULilYsHobGl1UOv4vTl
Tdg+Tjs+J9SO5kznTq+JHohRm1fARMJdeJyPGt6Aq2NVYFJnZ4OlFm4meoa/aYIdA3PLPJfDD5ON
lu2R4oDvECsXdEFRsi7CXV1sMjir4WNUepnqtMZVo9nKsFkNj9OtvqlVdzU/rZgWiZZBjKTeYLW/
VXns9bHuLdPYMH7SJQID096GlJ+w0BbCdrKOUne8gdEbe8HbaFjKc3iz2LHmF8tGr6+TQ1rxIbZA
JWS+MDA8LUVT4i6ml42D6V6/5YEVW87BnJADy7zHCoy6MTvP2+gqs6GVMWNOmITtwsYS3o1XVgIu
/hkk7udI2JXqvqkfzGjTTphNb2YyE0wnmy47oFjDWwX2ikXEmUm2abdboohTnBY5vRR2eooaKgXO
XuTZ+i7Hd5AcE9FqXxAbEfRQ3SIo2ARuYuOk0l+IGLeY3sAnOP5Wu2bMJ7o8T8DfjXGnU75dmVb4
0zygvvcxUOuO6ibHKuJAJZu8Z8+Q8IvCbWZ3+UvGNtrOJym3a1fddfBIKxu2I9SOdTK4rYAnuAce
yExoqqwGIkJmDUQtPOb385VKGkHqVCws35YEb77SuYTuhuq6uJUSq3gyoCYGFiFBZB/DTS5at3rV
Lurn5Adu9mO6ETVvfste64hIaqe7nu+Ir5kz+I8QSyycQKE8QymMXYNiW9wEyVkcb0WDsMISjiLe
772dvGbGLmGqx//mHwk0yPhx8m9UBc8rm7OT2RUKvfqKyav8llzKR8OqtqWyy1q36+0Vrz+OTqNb
MXRlr2F0xw3IARAdARwu3RFZowPUwNUsN7itKJElG/sYiKxp7fm5tjmCDczaVCdeS0g5ykMTPyIa
yfrLVrNHxZIn7DqNSwqUHHN02V0dOMaXtA6c5LZaa0n+VsEScdwg0fYrCoBN3F9o412eXBrCXmSQ
OT62REuop7k/hvEljEjVf+v7oynoThI+DnPC0JshP/6US8QG4oqdr1xIylYlEKRwfPNKD679E+Oo
uvQiaOX3+pv8HLObe4onYSUalva0KTbENdjTCwWG5CxDJcvwpheo7NNeeuGnwDzMeafPOwmk67Uf
N1pj447dVW5SbmcUpspGEl+q+GLQr8TikBORk7hN5WJ0ZdcD8fDWcJ9WlprjyDjZcmkpVzRxSENe
jZXdlK7au4DVTbmZek9pT5H83Iv7ktpVv8mbC0oOSVkXnWd2N0FMDXWCEa9DUy2BYe9NfR1L12DO
H47rLyAt8YvmWV38XEDwNexjfrbxH9pYyKcJ/5XNOXtfNpjEjcF6N6Mdnxjx2cP+vzwl/leXQT/v
yx/KoOelDrKe6zb8v/8nfcumj5XQz5/9uxJaJitovzVdB9xbhFl/gTYUSfxVHLJMQDnmMMAYf4M2
sAhZRSpEPOqgxdnx70rIoHKhtDJFHXE8c5mfnmZ/aweaT//+UUvwm0UkhRCfBm6EhM4AC1oQ0F9W
w0z84zBIzJfbQ/KsXvjrpUHrD6TW7GmcX0eMaDhnn5RXZv7esMmuR3rL7xSb4gLZfMAml4IMorWC
Sp656XJPfv09VkrD6KZrJce8Fj0MXJ/Gffyy5FDhsc0U49uhs/RFBfjLBZfX5MMXb7pUSoeQC7Ze
SeR5cgVZR7oMS6e8bu+lGzKmzGcclDFXle5nxUEqy/Bh4a2/fPM+/hZm+/mr86w//iY5KghJTflN
FitZks88DCTW4149JbumIgsRCCZ1Rm92uqvFSbJYV0cCGy6Cvbxv6bNpZiESbUlr2wEUEFYv77Oj
SWa06gEfuZqTEAJcv5jPRDm9lFuyRrazQzlyGLfy3tiSa+IEW2IVrPFNdGd7cjIncU6aNdb0RFbj
qbv6VFwM+8Kdn0noOvrnFhqKpV5CQt00+34duqqMdoI0HijbkaOdiuvhnmnB1tzVlrmGKeSxt96K
j/ikl85yQMBozG1yADa0nd9qV4A6/7iSPrEYVmU2SYnM7cSx6jy53Tq5RYpgZz/S3XfzcN6Sr9Yt
zGoTigbiOsDZXx/e4LdqKqS8P61nXpSoZWRHflisDpU1Ndols3IAt4bT4qIb3TCzu8kqt4pNQEm3
zt/gZK3xy76jAB5/4PI+Xje3BUl3CMcVpCFUiczWNtrOOIZPBqoCS2eR8J2AXXglnOUJjj8IeCjJ
OHwY621eb40pJ8huq9/IzAYjL10H9ytPtpfHhEJOCE8iZyTseh5h/5bb1b32EixZNw8ARrHLXEum
Sn4Nn5QXw1ty3EPNMYXNiiQgR74AD6yeQUCz0ib/aGlx/He1t2bJkh29tWSTkgfmszWdpsktJuzJ
bL/cafdLdC2Fg4yXNg0Tley4Ro3pYruxopC6HNIfs2ILjWu8EYozuea+2kXnZdkHV4l4nNMeovh1
A/llUY6Lu+xdrd1EdHPO38IhZWbUcAixDQ5xAJbn/Bn0hyGuFyT2ZiJ74mL2JI46ILDougM5VB/I
xxrB4jBrb22qC/lNf6cwxoc3DWxsA0kpKZ+abQ3eYi0lQWjFTyamF8KFdFyI10/pbbMrsqvAWZ01
3TJpE99k086uzcfEI7HAghZpwD/fC1sN3k7znGJh8pA8Z8htHH/dndPFVGIzXKmshvZSfF2dI5gh
xnH2BmLeiEPF5WKdX1d3vbdIr8y9yKS7w0R9sCXVW2EgbJ61tyXnghLzNJ26Z+xffG8Lge0kEIrA
Qsxjq71hYTWjjQRTDg+qz8IAHOMzIJWu1pNNgJDshNc54ho6nkWQAYmr/SG8VKPVXvt3abjQV+Dy
VbqTVbaubwCBRek9T540Ej4wbUqdKN4CuvAPigbpq0VPaxuYmVXwYa34kKHhiGkHgpxaCJPsPLOH
7FoaCI8wcEOGoIonsW/Nl4OtcLdvjOlC/AmTEvX0MEyUz141XSQZs23L/GGKIFovqkrcAuYSTvWo
v2PM9jS8qLvsUiudwJFOEABSmxE+2NKl/Fhdt4o1kYByyaQRWYFkMXdGzj0Irh+CyVnjDc3m/UBR
i1tU70Ava3S7ZHVlJ0gDNN0lKWS+Fb7yV2Y6JWi08NxIqEzRxKme4EGe5V3EkJY75fvu9B7ufDc+
AGFR8q9O4w/h1SAWat8QqAxXNrAMiRNWvy8T2zxVvMQlHqzs7/dBZfU/RsEZ0Ty7hOBYUsDU3hJ9
oEjLsHsnOzNSpgmiZFMxbfYa9v56D8mNnqt3gtVaXFzs5ReDgwxGIYB2f9+dFjhWD2BN0IaRtAgI
Kr6pV9lNJC+l+wRDOLZgANbFvgE+lN9jwYWk22Zr4FYztAuAcG4UMCkod2G1z4E9lQ4g3FPwoGuE
eVnNTX1Obvh7emmDR2bddtQtVM7pDG3nquOXXS3fuY3PJj9PuzmTA2WFNFfycmeHgDwzy6CIHjRL
BVm/r97MhYptN2/zfXuvnxUrPj1Hj4Li9dna6Cx9sjsIHjeqTRNSCA4i7jCzanG7gLR2d5nObkMb
na173dEuwlN8N1xqN4iLwAtWMTlFVx14iuHKLSJXW7qNTV7BlBCsZ+h+TtztIWqsGmvMvOjsm04H
Ea2zwkO1r7DPJkUaOzFatGCL8k2SrZa4Jly1ua8mwBCPhxa1Aos+k7UE0I2k6QaJOi/gO/ET+V0S
WQjY+8pGi5KSWg7AoxxUcZOeI8kK33WyoMi0hIP6OP4/7s5ru3UsO9evch7A8EAOt8gAs0iRlG44
FBFIRBIAyaf3B3W3vbdqu2SfS9+4yyWVCAJYa835zz+oCxrVoXNlXFQ+ODrUz94MeNxswoqf3Ny+
cO4kgptRLrtH3YbScTmM+yuLSjaxhz870gRIG3uBs2DfL7a6bCggaNk5ap5wbbjx3yBKf0Nor34U
D3k0tgMnPG+cy6RxxT2pr8w1znYPOnSx4dTorSvb+q5/Bc2XL46+ucEUSW09gfntXxkLyRBcbPkN
wjJBXroDH378xwSMvPoYHngpVQdiO6dk6Yxsf3jpAES0H7lkEwvRMRpQJjCc5TubjC175M2wxEp/
tNU7PXVB4o32eqc5sxq3D7PomvFuj3k0MMLgdaL55SIzapnRiTWbMQcEbEJNnDLLGeNayjmhVKnT
tv4tdZMZeB5cCB0bIUgbAyqsBv7swkLyd3bp1zMgjdK7te5Jt+V9KoaiFaRVcOPc4N9cxCg1XYk/
UHl14mMtVpuueUeuEjIkquRpBquZmloKIAuQfZQqi6uIIGmH39xdH7GijOZ6IXJqwU96t9b5cvgU
1nJQbgQwcwCcM5boDfRYDz0jkAkwGDXpIdQ3LeTjym66AAWiqTjlllWAr8hSflPxAVt1fE/Qf4V7
0jjSVoH2PT9zC5tNakLam0usCtg/tY31ImRLJfkor0711G+lalLhzlwEZ8W5HJa3cwx9puo9aTLM
xAAdCjunx5iz+MhmyXR8ye1rcP+4LfKt9iyBPwlk2V1jtY90laivwamOQZ77Fee85R9MT7a8pN0W
k8FJkb6c7cvbvqRw8C2/5wTgu8T9+nb0zOiNF9NBEjjrAmaFkp3F4rabidtxQxtmqSsz9dKcfqJG
vWaLbxInyeoQaiuo5Pm244AvbAW/JIRDlAVAgJUjAy/drpty8KU6TBu35oSG48OaQjK6F/x0ZUWd
La7AZY03TgUY8i7GvuPycIvZbdaHZEYG5qp56J7vInMEB9r20ozHYCIGgjDBee+sSRbjOKdv0m29
tU7BQX1IDjNQJFy/SmtDA/eWNtCHx3OkbkLkTqcndB/QmOaw/Qcfakv9Lt/jIoHjb2uvSEFZvhDh
weHmvA2MUvV4UOwigomOVWfM2lNaWx5DxqBsPB6mneodN+VkLOf1UVrqanfAHjvV9xZ/6XwJ5Cas
mHaIKBDiMbnx/pCXjvF6yAPpTFw21ZTTfBD05LQw4JmvDdQh6qZz9f2F2klxr8/XD/SqOdgpIJXN
Ztzd/L6cMMBiY5MpAHYdx5jlV7IP7Cyqu5PlW6JNGYKVB8Y06dUvtSlPRCCT7Wtj0hnWtU6vzg5J
zPTqNr7mTk+JKXrkYV7TAOlIa8SNzj6PYBhuv8cpd2Va+6mF486gvjFwI32Dv5Lv9MYdErf8ZEvm
RUAY33SU3D478I3QE2zKDjsWr6HZRMdRFM8BW4YTJAW9Jf2gw6HEHQwsULxU9s8ntyuj+uQczoDN
zhmNxTEw4gS+uZ0HxaewuQyhUDna1T3uyVolKBR+XJd5CnT2ZHK9O8iDOiO8zxuGab0HV0tkdOnw
oH30y6znjHrLY69yhpDnxHLKDRc0UWb4vRf9dCLvTWaga2odwnIMu/4c6/EEzDJAp225lUe+YJws
LtsxKgMD4OtCXVEtUn4zQkBnsGO0LpTO/TFbUAuj1O/98yd0BYzz78w5O1cC4k7CFvvGxCF9npZA
vtgEP4cl/LDKKeecULqJhBIXFxA2HCD5MUNuB+c1X3xFKKQ/VJ/9nGkzjl88yNwuXu+Li+FJHNMU
xYKdrO9AleVDycuM7Ivt3j5HCA42FgBxqALW744XMFSH6xor01OQPakT6+n+pMUg9m6zGy9edrHN
wC1WnpxDMT6I9mGOuiRqZ8DsUAQ6AleY1nyUjV2F4LNb+spAn1NiwBSu/PrZnBvrYS2GXYh1CzHm
eSy+WheaWUI3uDNcehohEGWCAUYtuOeJEAID8k54mY9AlYsWmNBenGIxhNluNG8qncMX1qkRiV46
FEwu7EAspSbaE+zHl7ubOhk4PIoD7xbLcyE8+gfv+EmAl/sPP4XaFZZpID/TELZRtS15G33LVTbk
vt7X2RbWpE/r4JdR7jTgsNgC6OSH0Ilx9YHItdCalI/NsqYi4Z1Kw2p99y7BbWdQPPiyrzlktoan
Ke5aBBghJjHnF3qJcVRsQ1yMAPpYD/PTTIt4RxBELxmwIoZKjwS3+unVQdDf5T4wKklBPnwPDgIv
z0KNZTGOItjDQAvIuhwxYmlRnuYU4Ic5X4nSD7bEaZVZm3PDmtWXzVTxrvAaInmFnZ5TkL/ROsd1
2mzZXuxaju8PQA0RUg0PePz5BtuiI9MNyHdFwrZDxi/FKznUt6A2YvEyJfYO2u3SoM+GyuGwmyiL
VIG9GGn3SAVtIDsCd4pYiVEMHUl1Et1yJYxs2J0kTzpqbB5q71mVX+SLdPDGFjHbJcwjeOMszRHq
R3RGl+MEsIRtja3KkeOUw8TF8nLePCCcuWZLWQkbgqOuzp2he8beFAwbdY8qJq6pQi8EwlJ8AfIn
5AI6Lck5t8XAg5FDlm5Ys4Bbvwkbktc3PErUNEI8+seTPbo7UR9/DFXUmfZxLzGeMOJjGbED3ZdU
YtbGCiiaqTedyk1jbcnnGJs70zaGA46ypge2ar/ZHN7Gr2NECBvpUevHnHKAwLqDc11WOwwjpnWg
fFI6wq22lccj56yfz4Sg8LtwIlK52rzlQeVhubQzJ+T+0P8WvNfmtIyBfAZb4bWRHcYVJxWv1QmG
Osx3zk4950a4Qlz4NfiGwEEBKKQshSj5bJ+zBeo+IKRxS6FedcpALuxyTzd1fIWa6+ZTFSeZJbct
tqLaBQ3owotvztPogOUD2+uFr/gDACf+ARFHHY/wBLsRZBT6Nwx0qAWBjAowHDUw9v2GR5581gam
bU6yOO6u/iHAt9ATfM0uo+IhucN/hoh08M7x4dkKtX01werqMXsdoRns+f3z6j7RgDcwvQHBGdku
hDrPaNFIpspiDYLIm7nuo/QNjvYke1BcUaXioKf8yFEW2QhNPZqBKhjt4pSg4X9PWKxBbLdv+9Pa
8miypuepQS0Ms8URQ/YC6CZm2Duc1H7Onr0/L/U7Xb1zWaGR/FkyrYyY5He4lvR2UqzxM8G+7Btm
qVTmSWt6Zlhn7+73vh43zKF8YWFws3RHCotYcZtn8MfJF1WIFM4kSKIqUtiqjPhiYR9zf2S71mK2
WDaQHx7pT5f37YmWN5G4iDPdkbU+vY/KZusB9IHTk/adbax1Elf6SfMz4op/d0tG+uAvgLKu9mgp
ztwStkq2bUgBz6f1BbtSbdaTQnaf9bMyOO5++KbjN/m7T/2GPyr6Hd3ejW86OHVETiUm8klMom7Y
x1CKPNmvWH2snZ8A+79EdY6otWThcaCRAKLo38nExhny/MCQCTm7/phP+/1AOryTGT7d85iITv9s
MzXYw6RjKP4iW4S9KB4jP29gMF1R8/yk7PpvLgnPMYlxy18p1HhAy511UGRXCAtS7oDnHmTvtOy5
J0VwmmQRyj4cBCA7PlIPcnfMUUhkC9H9h3fha2ryl6cCrfZfV/JtuHBICU9O0Nq5xVby7xs4Do5C
8i7dteWP2XSqK25Ht/+De4yrmUwzQ/HhZqzp4U37BMZYwS99qyLTp+pqbOVdG+uSSKBCaCDUpo+n
KQno3hkvhHIKOTTK3BNbTLP+2UtT+tOgBFnef36Xb0vdvKdDjsv0+Ialm7EdA7J6tWYWpxwhd/9f
K/eXT/uG3hcVIkRlvHNjdPFYRZVovDn9jeA2hcYZIK79OYZhXCTfH9f4IiMzG/13vw+fSjNJkrxk
6Z72x63w1j51FLgs2QtoKqh2IDyKqWs4dyeljDupa+WH90UVf7iAb+/LER3GIcWQ35WfL67s5E+y
OkZ5Mk6nzwMDkUJr383PqJntZFW/5p/pFle9T3MhvsFE9K+P5luv27Qf4Fkh7VmzFsYOgHGVFNWP
P1Kh/7Tp/Hq/vr0SZa1hkNyMl4sN9ADOEhp7sbVv23p5drrHy6J4uM3OH5b/hSYB8xH2NKHK43Hq
sl8vUoISofccp+Y+n9M1qss2PLvyXp/i1a+s+EquNlNW4l711bBRQ6NyMrpRwaaTMlZ3T9xcHrGp
SpSIiYIJ0o+J7HliPqgT8h7pc/5+j5XlPw15vsJWsHUhf+j7kEdv67JgnE6BcHOAjXsfvo4M7lu7
l6m+uk7FR4BacME2ygh7xaxBtvk1EHPlEDfEk9PYUKd+HhJb8KsXILxsfp+my7EmsC4M/ZiIpJGy
PM3SgLzjRrQ7R3qrRLvx5FidpbPLjDrua0VcOWpNyGaM+VCsYSA74J4EHS1EDeRc2M+mnD4uVspT
QGEnXxfwigtCRWBzsQeSgW7jnrPRgsMUq/1pOoc/6l1iWqtAm1SP7QSAbHofoYkKfAV9mzcWIyK+
06AcbJljTXibYKwI2QiWCX1Z9ViHxUybt/C/gZpB7KhVNsN0WIzHejrvplZMfbIyqE3GzRacM1Bi
yLrRIVQCazX2Zy2fYe7HahPy7yGsAB0AaqiLD2+g1NeQ5AdXrByUJmISmu8wb86uRVXVO/nYNwxo
s/xiTVvjnrxiaQQqydBJVL7I/WgdUz0Bp3YueW0OyG/u5M8CzU2YTkUCQhkUecc1W2wfULSTi/5T
cfnlaPV9bzEMA10EAVk6Xpy/lwWtkV2y802W3ZR5Uz1CX+ocYTvvCzEQiIK3JjjfZwKiSD18xUJi
Q3UJMnW9TkaSF+Ys8949PaUbwDsfcPS2TZeY7lL2wTZ05E/Krx5SFHSv4DhpCcVIvS4bR131e9U6
ULm7ENzaBXtHzYVnnADVTLb7NSAK0NOxse9zYd7nzmk7TGv2lct4/HhZBDnvi7plQAcYvLqn4UP9
JDxr9FT3mw0ZZp7PCdvTQy1IXQZ00cHXAp2CFSNZjnrn4sBNYvKA6ci884+8E3nIfxEp4XWqhf0E
MRHgx4V3afS6uUX5/B6whyWBEIuTnj8gh2A2IJkwAmVQnA6/o/FZg+gysjhmQfogvcBdQtt3zjzV
xXvipXhTXi6r1NPnTOmE4MJI0D2XNO/46iKyUKmygXFUF+ZNe3H/fpv48l76y5PGxFdCSytJOOz8
/qQlrUq0wdDZFVcpbbaF7XTtyg8VIPRsDP5UveL5OLtttZaCo+r9+3u/F2ty+HgZmO3EDPeX7U6n
s3hifJK/6msdJrbJVP0j3wkqVjC29EphBdB1ezrZGuHJYCi75lV8LeftQ+1ka1SDWwnQN9u3V1vl
VxmIWbG0GsGlAqSi+KH8VP7UOmFb/6/vrIwH2y9Fb1PiTjA0fGcMKOiK8cWAUTQ5Ldhz0IPazK/Z
fsYm/+qd3+Xl7bledi+3+ck9Pupr68F41JJZ8nR4ZQfH8MfIAoCpv38sJEb84XDF5ojsQYRQyl+s
FzvtahH/xdR65FfID3BPg9Ny8KC6rBhRbfRAdhAtKNNySmj16rKsF6PUog+Th55dFAuRWfGSTY5Z
DCZP7Vaj5pd2EC622evNyTd5gPI27hcjreJsKxNpjxDlKQcRUvxTbQ+fpI078IVPz+nj4aWubOn9
vGMYVbJD4rQTX/zjXAbbFuanqAuLSTm1FrIH7Js9SK5EeFE1x+OCP13E9ZJgsRrgv/QS0UOIcQed
vkzKL5PzcXpTEu86zlh69tYiHJGRo8MInfuvPbSGfd4f6EkV54QX+vA4zt+l0bvbexv8ensPrpBI
GL3VQG2NBAuFFc8+e1oY84ZACX7CPAIsm3leytRSmFtE0OEqv2Xy88Ls0ed0Bp3Q2IdxKNlyDbve
HcdQYOSBvih3VC/ZB7s3kO8NPcYqXcMZOM7wMWl3hqd/wW/ZLPezoI+FWfd2WzBSrL0qGtGOMRCr
5axi9qS4oyYG22p+QBXBmb/ScsfGKi51kFY/97gOO6pvAm6OAo7cEQiLYLgzhkVADWRnqmkAe1Ds
ib64slvFkF78nrHNwRY5KodpMxXA/vAh+WifzwwVsSvhGzSbEcogbeK+HS9W8YxVO5dmCFYXLTab
W+1NiApgvmKnngg6CE5RuyFOl83HCuVpG5jeEI/QIIjW2xdbMHmhOoCC7I7jrpf25FPuqYDhbxck
L4YNmxW5Uz7FlnoKnAQywiQwAHbJPcBqfIv4rFsIx+K+TubHeWffXk/P8t0F4oL+/GJRMuj2sB/h
L3NyZzAEMcA+vShe8jSWinvMD6URAPLzD2yCqim37BVABs7PCJyhQl4drQBL8AyGx7Z8Och29qZO
8rhuABOxSbJxu4nNByCo94rDW4vEoPS4p3Nl3e9NAHXw4J9qT+VPtedoZq2gZySR9uvnv+w4x3uN
WUvBapYJIPLqqTRVZ6fIIqFKBvxW/DxCfzbB1zs0drlvoIhHaxNb3iE8vWqrZHZFfYOGjoogBbPD
J2jC6d+QxP5DxPvXdv/9OBjTGrH+h173F18OJT3oldwd6EbXNZkH0GdsNe6jWnZQdhkPyjx5Pmya
Gbap5LKvOJuXOuWr2a5Hlc7BE1fJogp/2gv/tBX+ck3f+gzdzK7nc8/g/YKIkdmN3UPKj1CBUe3J
6LzQURINzX6xKCfXDZ0qhTre7ZvznnbD0Uk2rxbZpovGWk0F9k/W4rP2dPqpaPrDjk0IKW77Cju2
ZOgjxeuXZ3w/Sda9qrnMgWL2DnJDzeLnTOQIvRz3GCMYIiYV/WMO9pXGP71j8h8oZL99/tgS//L5
fXe20vrM58s3J12OXHrBa1aZ109EuBWLhn3nFPerNMyZD4zY/49t8B/ApN+uYOxIfrmCXLQE/d5+
Pah0MxJMkDJw/qtE7VAYLyQPsoBnGj8uL+kPy+u3D/72hpRDWxzL8auP21IyUT9lr1wbZJog5nse
qJdP8XGPF9NP3/hP6/q3D/5WJxf9oVfw81Qwqm9RQJKgRUDJl6j3GFzDcdQKSUn0jl7lqEssv2HS
QFkaxQXtJ8NOfH1raiImMxCA9IfjeUJlOEsemGSxb34to//TfGY04zrP+m8YzSOhefYCo/mj/JXM
/M//8L/ozNgZ4cqDdgrzF0UG5fwXnVn5dwlrRZmtjiTC3zXo5r+LOlYuOCngOCljUvRfdGZ+JCL1
wmCGGk3iv/zf0Jn/BFahOUMCLxMahj7827ohb6U49uIZ8oBXzEe8oaH+NKfWKg/FXfXDFv8n0vJv
n/ZtsRjy9VjfbnxawszVQa4NVcXgpKmmNwZ0mf/TxqSNG8+3MwXbTv2LS25hSPFtY5SF+ni/JBew
dU6+XqJ2GOvZQ1BGTCOonxewCcHN4LEFY95M6mLO4CshWtGgRayLuTXkkCJiTsRPTltGYPOx/RJd
BuQMHTImh1w5wRAj3nCOETX8RM81/rCz8eYovAr4AykoEX7f2Y7arS8Pl258QpZt2WMgz9mroLRi
W8IoVwiz+aRYkDsYJC6ju7W1UeyZtL9wSjFJmdtjdvioIpJWHyk66RRBesLfSF0Fh7uAepIedJw0
dCjhVXhXQEj7ajk2IFCOwOHbGHnKSEq8+MLT5J36Kz45lHU/OU1L5Pz84WmBQ5uIGZEA/CVIWRzU
W3a/9QqG6ZigBFBccDcuyol+QyDtyZKHyXdJnCGcz17EAPcEf/VFjLEIUuGJRrC3GIiO/D0Mckc4
B9SIyHuG9HEWnoMWn+Oo31Qv+jO0BcKMD/KmkGZnwTNBqXCzR32F+qy1QiuZ3hAYvkPgQdcoPzNC
Hsyx38KzZ8G/oXc74jhAeVeG/RsQlvbOBYiTNLgyUTiHsMkSE/O5dJ+NVLEzoUk435HIYg/Pwz26
XgIoGxB+BzG6KbFKWwCJlpxljK5h0cOrcTQf13fmUmc/kWbDcW0ME3W0tsV6gAGfCJ2LyfVtocCW
AGceGbCuNkdcH6EDpOmol5BJ6D/uu1E0F1re8fEY14v7tF8e4nG8g2/+nHyeR1zRLa/2hDm/Xzx2
H/oSKhmUy4GsUKi+8JJx3pT44xZ8tuiw6gy3b1ZYadYbQJMhODxJbr/vYjnGknbb1fOk/GRI/cDI
F7UZtNFPUkPC7rNh0mG6xX18oDqWT8xIP+H76hB8dxcjzibcuMMxNg9em7zw3PFbuPL6MQs6O9XI
4nQRsJudd6G8Ql/W+kUS68d5qwd1HWEIfixCvZv2dSTSfhYjexYgpz28MkQAaezfUQoCN95QTtky
QVLcXiG2EOfX2xTw44T5P0nX3rmGx+MnI3cUJwb15cgCg38LH73BoePuDg/FKqWBQ494d5DX3bzi
Mr2cw6QMLowWxCXsG2HBLtq4DYQChON0IDAEeK8qR7RID3E7JvbD0hxmSTFHjHC88KDD03l2NiYw
Kg2JwE3essEx3rjrBr1sjX0Rpp8e6/xlbBhGl4tqJTt0bozKrtDF7WTahzKGEE7/SdAT7L5ZuSUM
GSOC8RfoX5iuw+yzoPCuW0/0rRmt7ahgqiIYhZlTQBgt7eu6WVWzbnb7YNBytA/RwD5xcLvHdJ15
CFvg7LrCHJYaNEl8L0jYw8+Abnks9WbiIyaWPkp0gIzmGsg9EM5IWFedO+Tr0j88sUoSNMPvKi+N
jtWJ1r1cGvA2Ukzzi/xMAImvHeMbfhKtd5c3vTi7eJT9BBUZyErpKFFd5JkjoWlLwsaV0/dWJcQt
nx8MT2lAeM+T+u5em+DKv8SYihmxq9BlWU/whLXrNPsg9dRc9ne3n9CT38Or3U7qSWnY5gZ2kbjM
W1tep9vbyangq0zLLZPk/dm9eHiVFA7tfgzi99a9WY8dVH62MaxP7ds7f4CGGWksKNPlMGkrWic1
m0NmrTs/h+bmSIEw02IGUpmTPkCmuiE4BuSllTouIQMgL5D9l36GDEEPzTCWfSGAQuSlDyhE2A5a
sihC2s92W6Ue9kMAGrAMCsfsgiwNDsmrjE71ph7Xmky8bOpowmWbnRWY4GwnIxvlfgxaWOKQrIlY
MgMi/Y71JrEWuvnC64L2UyzsZFl2jwVawW7N5hRg4evhJrwpX8pQXl68XII7ur/Bh1QbUjJ2vTIR
3Bofw1kTFrvyDUZSPoacP8LTgCC2LqxQnXbrfAUi8CDPkwXo4vA6GPyf/BqJu5Hxn29OwbjSjvNh
0p1DjCh46SDwCATlXiYG41/QTjSdI3Go3dexRld+sjyRsb4W1GKsYcYK6+rjXGyECB3tpJiO42rT
WhWX3RVTj2F68i4vKo4TvLkZpNWHwcecousjedlgxdjg9/qG2gVy7DGosewYbmDkg6+VkWABbI8C
L8VlpqW7N5QRGJGUfmVOsZXw2KnReoe0yPfn8XQtD0sWh3Nb3M3nbAyehI6Gt/DqgTmUVyDT2FTT
lAViuvk6+Tgtjo+gl/x/Z+I5ERBw6qacL6NDR+nfz86BvCnEyki9r5PCuyxvH5huuDrPCm6ir3nJ
xtyTkzE9q2TMRBiCsP9AMMuDi3t8yTO7ublnCDO8XLedRp7eddFgHAxbB24JlO3HNLiF7QzLOiJK
EsjR/fRisg8AHR8Qdncjhx3juys2cYelEhjAIi8lkw28bSC/GIN9WjV43dHbsDwIpKC7q58hDacT
OGpCoO/yQFlfn4pPI8FP19wWTSBCpEEWQlNqevnVOS5G7wkR63LoQ0BmuKfDyEOpGkJPvw2+Wc4a
5BXH7XEN68c9Rb3M8ToiAsL6IK/UwT1pUA7RIHu6VmMpzGLE/VsCxBdwBQhPEiCU8H7N5+0tbtZH
nIHPtmFMbnTu6LsHX1Ud6Yqdhdeg0MeECN6f4Zl3TAkc7L4qZAZm1EOdm1gAwurqgN0NFgDS5rRE
rqrOsnnfB5wfB+6+5mMJL2LCcnKVIYAZh7i1JiqaDTGLMUY2Mx/vQ73x8OCu1IXZ7tb4p4OpIewC
qn6Cb+Cn4KykTwukfob1o7IEZWC6kbxYvIfSsoxa81XCUDHvgrYN9fZBLUIiQUVcfn0rUvhFaX3m
PmqOuENaPCYKOlTYykZno3oyOCHu7pFj+Da98Vm2imScAJUnAqw62aY5/jAwLSMsEJ0T/o8NjKEO
XuGFIRuykGfiWVpMjVyRm4y6Dap4QiQ9ps/AZwdv5MiBqnqHWEf2AE+UHehNduAQxFDuFWTjpluj
uecYfDd1/wRRHopb5sukFXBKmDMNSLEOKby6lbmV1G0nx4oZCSQLeGwlMNwZRcAggk899guSL9hH
KtpUmNVJYMbDYY7ZcXPGcXvVHNeFOU+wgVAus0HYy/rqpOyM9E2sYgav08s1qJbMAuyzBgsWqI8V
AF2R87ZuQZZb94iMOZmC3vXbPhhexylfv223qbppJUyAGNZF44FXBG8qM3YN3j80+XLLtNuHw055
6eYrA/py0Exat89GTXMOd21BCbep45E8Yfb26CZeuRazwQVCCc/YVawzoBrONDytQE5ziHjXjzLQ
Sdlh97ZV+WFgFNgG5V0lnPJD9AVjQsI8Rypf4/4gCayaibi/sy3tWsiV6aylxMLHPLp7ZSctUwjv
CKShPVPFK5gHnKcwQs8MY2c8v6dfmmDe7ltSlT8JZOm0MEeTUOLKAFK/9yt1J+tqIchwqZmWjaKf
ciO/IBOijKGCCu6T+gludvGB+kmh3iqDBL7rzU4pIEtbfR12ALnmTzk9fxJxW/CvmLvQh2MI960R
tKzzwTRy/auLUj0ov9BNYYilQJzWJ0YM80tgRD/ciZHA9L35/PUzv6FiSW+ZVxpvhcQEt4HafGe/
9cvbGlGZiJSgXYzWw4ijzM97vWXPHWFz5PuHrWoGVxZciyUQ64sMRhCZH4f0f2q2iAfV8TUcfWfV
b8+JS0uEujAoSVm3894/Fb74CdbqEAg/BTzSY4Pa8X6ZFhtUIpV/mGcu8XbQGuHS/Njl/slgxlJN
kl95SDS50jceS2Jq9+F0UHlteGXS9/HMTjxtbsE/9iAAIKdFmnnx0yVt1RvG41eH2QrE1pFeA9QW
Dg/SBG8T0AuKLpFh3idjf2GNsd6keK5QDcV4pOEUqV08Yv0GRufniC8Orl37w1bFRIG1VwCLPXTX
53SY5FO4igr12qvRT7SrX4EwQzPVs5VALhEk2cJ4Kiq3Q1ygPN+RNeVeWflVE2Q5FfxAhZmEchnd
RNwJYBn2fgMS+QHkhooG3Q0LUsT7n1EHpFTTGTzFPk27GFKIsa4jtr2RR9r7NVT8oF22ud8NRBFz
UsVwR0pMqw9Ly1NOoOHtQhImJwQWQNFU8jr7Ch/OzGSoXzizGJoHYx3eBUITJqgsV3qs4tkOIf7o
mC+HmDPs5iHXo0N5hDjsoWEpUSC2NkyBKhoJ7fueQSX8gWIiiPFxlsUYgKSSbYRd6d4pcLSgHDnV
EGnwQrWhuI6H5vq2KXCLotO1pQDXFTjru04ZTc0wl+JVHyKt8TVEIM7ZmhlOMkxuPhxYKLywXVQq
MtXNKAjYxjA5r6ZJ7h4JVXw4IiFwjlPB0ww/xwQOMCediNUlOM+uE3NzrFccYzjWVMfKS9QBsss2
7UKLGWTtFuEoB7fIkNMWxgPjOFyveFYIdcjOIYcMF3eCWb10x/8Ulq2xL+dRsrljGMO0nA5oIy7u
Ewz6v3pkeYPwz3LPfnueyjUzwysZUZGm+V0BWROGvyu9o0yS3pAvB8RVBWRGnEN9VU3GlJEiMJa5
h8Qq7L1mycnqKtEJLaBd4jps5x/3AX60f1PDQxMraiy9DFOa53CEZZjkhBB/UUKT04Y42Kmv9nVG
AYgegiI8wRmWDhK5G6qFnMMN7WpeL06RPI7AxOOsL6fpozhB0IRDKWlerq49ZCe/fh2RrXOU30im
9C8x+hHCsMG9CroLV1bs+wN3BKu4C9xoD/VKR38Slutj41/ekxBvwjwiKM6c8d5Gwqti+dqU9aYz
LFImDZeIqI9Tc1iSEvEAa/fg07FaDrNNARuy4OBzkHKIeud1HaN4DGqNyXG6qH2NF+Mtr+3DFlxG
d/T4OK97G30v3rvSPgsb6DrFh3ZwIbuk3RJbapv6XQXjEvEqxFHO9mDx3Fxa5L31mBleh2esgEoT
d6DbO4OuJcbXRATg6XzKd8V1Uh7W+WmP/KR51gPNv6xxwOHkxu4lvicj59pJWp9eB2n+KC8nKn2U
3qnJqit9s2eCnTI+hpCmNDT3eK1pN8aBGQbwtS1BAUdj/rUh6JNqkX+c4gG3JBJFbPEVwQIkpjsi
89dkXT/WjrGipfFOM057dMH1IxKKqHW+yDtBOZV87kq7zypXF72siiuE1dm8liYF+RlMyqFIFkye
KLEjBNew3JHC9BRf7KSoiWS+Bv59jj4TuafaRrdc6akQX7OjI3a0gyBkbo9W4TTRw/N7tsFV8Mwa
iM5+wbjXiDUnXXUhrcREZMADFnbBC0XY3CboCZgXj3NRTLMcXkGkC9Px3bp7cPvXwGg5I/p35lIU
yfxwCI+vFo3Fo0LfO56Aw4RX9xJQK6n+OA5WcvuzZz3RlUbjL2qf1xl+dBB1KDEuvvRWvtGRV7vD
A+2GSy2XvAqotyDT7OUge8URJu2QUEbH4yIWkihpQksOtO15Le7yj8ojPvlV+9QpuRunLt12dQsR
yFF14peHIqSzzx7v3AtumPia39f1lNK8nhIaOanC28pY3MBaMjJ53k5DhIGAPKlnN2bAiGlEB3+j
Od5XNVVcmMdHJs7MClFHU9xqtvRW7G5TBlPx+R9A+//pgYvMMOC/n7bYH6fs/vHrnGX8/X8MWeDQ
/GOkwj/80w+Gf/qn/Yv4vxmP/F4jkQJtMbzBq4IARstgkPCNot7JWSLpikiQgpBGJvrVrGzjpLn7
//b/pH/7/aeHYfD0uvv66S9f9A8V9e8Txn9ehITHy2hYrJlfQ5VfRpu3e2NZ8v12DjpBmFQX0T/R
dynvClmaJ/U4GS/l99/pQFIEMfGP1+tM5Z39+9/ST1XcGOQ5teiIUcKpP5TB3+xa/nn9FHYaF69Y
6ney8JFbKB3k+znoaxK9qs5ysmbYZ4KBBLAocPpQa+86mmGqNyQ5ZrrMe+FZOhTr0shm9T2Nru2D
3JPTpAnVk9J1u8tZ2I7f+r/+sliNUslzt//Pv9wdhmlSw9IUCuSQ/4NPyNHttYX8KR45xC73WDh2
26thhZ0suX/9QIJnBEIMABr/9KFkNMwJZFqaGBP957fqKvFBLuSXDINRycqeu05YHG7iQ1+/pZ22
L1tUMKdT+D/8TOuM4c0Nvwcri3UdTX2SNnFnYtIGSfTXjy+am2PluC73eHH8+ePJJttZl2RTKU0k
EA1vGJCsuMd//xr/+T3ANhsOCgtKMr4N/6RBIXbburKYauBAvUL+osglQV9gc/VR2lzSA6kM9L43
YgTKDq3/EVpPUyL5kSTCd7VYMSrvVKo77B8Ze2uoaQVMB8ZX4dsf77CMk+7Ax9aJ/qAyJpZczI22
fPz+OTdTmJplSTSbvrq0wsWu1cPDvz4yRyJU4dr8z09Vunott2d8Gyx8XwwMU4zD/K8XMJj5h1UR
NI0p4NfnX2SMl6036/YftJ1Xc9s6tLZ/EWdYQfK7tJp7t2P7hhM7CTvB3n79eahsW5aiyHufM99N
JolYQGARBNZ6y0iuKSERIhz+6KtyHo3GsjFJUidYIdlypxXJSzcAX25nMgJE9LstXYeKozubOuGj
OfUYzUshVyImkVu71ny7Q6b26Db8PZeQndpSB6s2Rflg0xY5kCVsjBsthukauOG52ZDDqurl2KAk
aZe3xXBX6FgK28upLSMJchN2YEtSLB8WZW/d6NGtQTmFmF/30B9NOhxK+oSS3Oysf08pbOOpfqvA
hRxrmjI/TYmBackxFkW1MmwTAdIC1Y+mXLYR5Z0m0k8VUz6ZoJ+dHL2KMeov/MCEllDYq95Ij0te
t5mqNM9BWbx0WXY3+tmxlFO4qJ6+mHrv0A2Qhl9owff3e4x6+UMm4Kij7uLvt3JE9oK72fpWutpf
DFF2sedu+Hhfll10Pz2NIaL72oiv/rlX7NiXBi/o53ulKts3mT5OT6YnFHBjMU/7HO8Onm5sjJUZ
wCzPUFTuzdV0206I04FV65/POd0ZC74rT5693zxPjBtHRj9279zW9qqlJtya+UlKSq+03UWo5NhD
/25BpqXnZtZcjJTmOudUE+KyFVhVQIBDB9lcOVjMdYN1GfbdVeAik9hlX7gmb8Oh/gkPY/piU0W2
sV7fDg+F/IKd2Mw0vo6QN/pWFaV6yATGhAGULh87gY5IXGbg9Dp1/b5sztGp6w4RR1tVxm6cFXtQ
Ux78uEAtQ2xtQue73SHm8q8ugm1ljBtic6lYlLEtqLJTS+zEuNBT47o2TiMvuDQQzJox4GD59XZx
+IWZptY/3hehmqrAmMPWd3121cbJRezl1Sopw1UmPNYyyhd5v92lkqWqWOBO33gxmSbs2uAKxwnN
wIiqVao6Z3iUINcRY8sizqf36c9f9RyuM8ztmEx48CtqX6bDsJtxZTxdJMwW79f558gkoQ6nar+R
SW/9/9vI+33OVq7FGz/3zLrZmIgANsAJQnV2Pkqi1lLexQB0gFv+9DMnv6jiMFxIA/FPK7WTVexE
yKgPCUYmIUWgIipv10/054lOQoracSDthyHCuzEwPMXBV6bWzz0PMZ/UOhn09MwqmlOtz94C7B/m
phX/7boWqsR5OVVtUjIKXYAkV91S3OQunhrdGKNxosjkYbqZV6K9X8EC8tNbp5VXdZhcW9g+2zKd
v9/alQgem6vp7h0Wra6PRJYyPMY17KepFa3VPHlh8bb9cFMjMIoZR/UZnc27Mo1up5Zog/rc9MMy
EOyIaEvinv3/as/hF8HZXUxP4w3fAJM5XgYUsnfSjFaa2UkSK+UqNt34PCZZtyjTvH11uoGkRypL
cAGjV71kTY3ATmIEuPJ4pK2SBo8iE3vVsWbxEiTlaW13xTdTHUlhuA7kcm+4btOBNExLPUtTKKNK
5E/5xFtEk7r0Q+Feuza5vjLA2KDxInRtBsHmP20dHBjMaqbbg3OvuiMkes+hmOYjila75lUiuxc/
VQB/66d96V14BYXcoEPMoXZIgY39CvtpxN8bNsw+5loGIg1GkqyKUFKR83s0oJJ2bjf9bRvDfYtG
70FKHq+3HOrfTntMLv/SFxYWDSI1lp7W+/dmrZrocUTBrDMnaWJPXjm5bjPxUWuz8AGcdaVNfWaM
LuIqPpOByf/YaCb7eGflntCQQCrTJ6XDpFJ1wWP4Zv9qpjkFKQF2yFOR8gfwrnfwv9vaPbfcYP3l
3QxQ65CkqFInRy+JBPp6qNiGsZIttZv1cI2aT+Jk7Pub0BxYz4QOyew4Ir0u3Na4lwp88z4Vv4dR
y1UEdeq3PSPpWwhRhJ4Jz5nCAVatjGmIudCsjo2bjzFVApIMbhveBlrxsBlb7LQqJETUcbVvcNus
Qr+iL2Ge9455FAMzEllGInEa5T4njx6n8YUaRd5MaXpwIRihOX74PQ+6j+H2hXlhxSXaJ4wGn3/K
pi31m6CqKL+ibVTqpGaKGrgDARC08b2ONmAEf+MohYhy5BnYrOFbu4kCPbJuCiN5aKzGWpQKAbAO
h9bE1te2WyQ0t2NBqNQjce8828RD7UDW6wYzXGoRub2qb+4+BUVL1Q/MhFtZZ/bkkPURGG0RHzsh
ksumxAy0c5ndxjBNZ601HNd9R2Xb70HcWRNch3hx2xelcL5NEZOxtlxkwwCEz1NeR+mVyGWPbBwM
9zGImkvT7NDIbH7vBv4aRK1t2RehV/rz1KlBB9SVcRIIR4FVaN/sRNKgjgFZIyl/bEeTFleAzVRL
OX8PqTYmtyZaEk5N6HrLjxliE1dR1J5LjMz+F6E1qE12hEHVY1O4F9JLrzQD5Q2FxN/2NLKONHVA
YCpqv+uyBkNFsDlGVt+EuQE9cDDfVGX1Z7glHfrqqocttC5x81AchOKtOoFWGfF//yLKogRXUBaD
Zx+RlvSIZ2jUj6c5589oa2uwZTbktMhGzizOJ5xyVOITDVpKtvC+Curx/SiL06KP4J+0Ptw2wi9t
ahhSLUE+cMd1CAoFyxKc2zBlxn66vnIH0v8f0dh3qCyMar36ezTGtYOncP6QKd/cqNSX2zE5tD2G
42r8uo5LxdRyHKztnmngxfPMxzh1L7QqfSl6UAGJFmQzUSJUOgWnFkoQWpibdz44vC+jM9PHl8Ew
v2XaYGOH7Z1vgrQz3ZPE6Rw+tgQqbG+MqO+U/kyGqnEdmC0zauQudC/AVmmEBT+FbRuDFhzD8Jyx
qTFdKRNckv0IDxG+XSrSOZmGvnxd5jY6cuWP2ofciAndCcRuUrxZc8ts9byO6Azr8EVZZpfTs0yf
vchz7wMXOJlmgOepA8Tz7fpMimk4JXQ0zXlpB+dn4sljr0erpKTMExgOJi7ubJo9ZTaygMly+HXV
9/XXUaj2SBkAS4L3ULcA0OUaZrAiPe/EMqvDX0356bvZpuIlVkSFvwzT63vQxyn8b6O+7ey0mic2
a6XCgCvq9wpM2xIbh9/Rn0G+s2SFd8r7hFuF9pvVOvOdl2BcaCym0HzHPejjVXDs8EfURE91eK62
HYbj5PVNl+EvtMc+Ul5khNeOkKeZS2mxnLZJ08vQBQtddD/6/kjk3p0okTxJ3NnHHBzZ6VV8LQKJ
CFvOS/fpvYiBtxizqo7Slabcrd8MU+0Jhri7OPR2GFVw4yXZ4+4Loncpq04FFbOPlyOKcsytXXc9
Tfd5AS4Nk5Llp5dCJ8BE2VwoegaXys1QZ//8XhSeQqChHIb5xQATQcrvfeu+TW+HVOsT12vQEY2X
va5dBdOc7YDYQxRK9Lfbr8pQTghZvQDRoH3hjbvmVe6u8y2ojpZpT8Dj3e2JTBsnadMKharCYzCi
gG1WA6Ipy5vrMc6XUqHQUfROn83zPGhWRWwBYbGH9Gc1rXUbo7vqGoQkJVsfQBepvcLwGtRCjDJi
oNXnnU6JiFinQmv7yre+5EdW7xN0NUbj1qfyih3xceyCYB1tczjyZOgfTYvtnaYpxout+sByPrcu
K+Vd28PE8uwwPXI8JCBrK/uW1CoQ6LAeEN101DsjUYGeVTxVrZbtQhjJs+4B2dl+gsoMvutBB/Oy
hRvU5bXLKovWJnXw5AhYasI6T/LiXJb2a5Wq+plwWvAi7O+HctF2k2aXB6KQco9fCBi2rn2quO5l
bIp6Fbg1gfXx7FUZgXAK+SaFlNUtvZ/hSXnx0Rkd2YG8K4uZogG9EnH6a09/yA4nyU6cGiHiu92g
h9hyqici8X4WATpOmw6xbUy/AsCxmV4xe/CF1GwF/GkwElShAVr/vZ/Gvrl2XB926p99NeKnPYdQ
QOpiGu7tzmL+eu2BEXSGPLbD6DlT6qVQijddoRqZyQ7d2PhnE3Woxxp8j8YG/GbaqUuTYrQWjscZ
G5KZ3usnQdNfxBF81ffOE+2FXygqnPetDnST5G0Mo9utPhzy5sH0I9zM6L+xGrFOgxV2lJbNw1f9
Jyley8S89vPbqRfVgvPsIbzNEhxC12G11YtNbM7KQT5tOlLhjSF1lSakKSYkfk+RcAq9qUs9Bema
xnSef3drE5371E6OJM4lUyj2UUOJlV5fd7HfMgWpIR6otf6w3dVVNdWpW4DN/66vG5zjakV/Lrs1
gH68m7o6jMNfrLGvhg6QMosl87YR4jgH7hx7V1p/TFuP12FLz5ed92ylpP2HYCkaZAk3EfzXAYCo
qWgoVSSgK/4YhsN71n2ZFfwODJS22L3qu5TxwVd7C0t7Kvt6pTwkflhf+GN1jw3zz2m8N78XZv6t
S8f8suviY9MtikXSj+Hs7wcXmYc6btkBxo0RFre68bgNLqo6u9ZdWAeSDQRCY19cJO0G/KSVWeGc
aRUZtY9LKY1zWjH4n69l4xMNjBtZAcc6np7gcFdtI65IPrG7t1AlM3CCwLR+l+vagXMq8d0uV7mK
rmxWjAoqqX2iQJpQSQImTQf6p0qeo3pQ15Pv5ozGqUH5tcM8ryCgmJ1lnNZjX/zUrODCirJTp07h
SsQIe1oT7oBM0cx1swxA//uFWcMC4qmwWZ6G5W9X5vXTZ12rolk7avosHXCNSssMevMYnWZmcvG3
GwnEOcoAtXgFcQfViU8P3g8EnSxBWp5YTYzUvIv4gVkhOMFn7+PetnsSlgFfxIz90Ocm9Fl93BqQ
inhczwAHhOH2fP3Io5+QXYbxYboQqGKB/sRWSw4P577IF3ihYSMAQ4303HYeVzVkqeV1Xq6qUMY/
iwpVf9Frz96I4tzUx5sDjKp2QdGC0PjyqH4w0GcuvX6mjCBLkFkNZJof20EdrhIlfd6+sD5G1jzI
1eP1aaNFSpi90Wo6tQZV65FoPkpsycpfxi+K+1R4nj9rUOAYgvbqcG/sSV1hMK9CCyQ9bfzRG95Y
sS1TvXw1Zva11QCQzpFW8qlOm6N5HXr5j8P32/MyTQ64kLGhZGnIl233vqa0XtbFarlS6xBujGGT
tiRPYomajIaxHN0C8dV0PRCaWyhp7Y7MUap8k6YRHr0fb+U2gFYjfvBy7cKMtZlrZKupj/9yjlop
N0BIT3dP+d88m62qE9N8miy2n02RVZT0YVeu+lI9rvIEnYj2PCeFEMbOBQse9KSgT0zN3H+oKxBe
7LAB+8tx4VA/KETN9nGHn2Ff7hp9HN4OGyKozsJz+yGsTnHcIi7KlW7nP/0h/m7YHWkoC0UjlxSH
1fUsYupfhVplCPzH69TugZOi3r5k/wflBDH2Np4wjVoOvWLfiVUAXqkKACZ2CxiWAig7ZgvvF8j7
8XJMkMVGLsSwfr5f5vDj75kcprmBRK4L8V3fnetF4bR26TI5lBAZU8u6EEG9rEhGTaO2/WtS+ldm
5V5G+A5v/9pWp2p2CUZgQWJ49n7M4YbueW9RXjAdVQdlO7V4e5jcJhG152XlSo56u9TH7DFkPy4H
sKAi0e5zLXNnU6s2B5ZaiHyvjBUY2+ND2aGV26XflN52jvYcrdXEYeoX30JDdWa2lnz7OLoJ4/Mm
xSt++/rrM6JOnht8nkdH+TFa6e37iU4avNZ9eJz73pcUz71jRo5NR/7QsYW1O6VoRTn2pVKsdOrU
34RPWjEHhhu6LD5c9V6RBX5rhshP7EE9ybXcnfthFn53O2iVXiqXloA+GQy5uJweSPu4XFx2GeLJ
MZLVRYKkq5jSX4l+Ugjz7tDVi1a7i53km+qGxUWlIkGEiABGf2p330H/XvV+snQVKDJCA/io2+GT
5oW/Z69/f287gkaltKipbD3Z+71NSpFUIZ2zzf1Ha9kG7vVHE+qQEMdevj8yFDYXDu/anuf3ezZH
bdP+iINjU+badjdEdnLcVNHjR2scvbBJKUfs53owH+8d/rlZuuVGyNPjr+CDSyyHi3XvjEl9bYQD
xXR6Z0/TDr89+2c5V3eRBdFxMN+dqkWj5E7mB8xynrqs7QZHHWf4nuOc04Mttkd8FEwVgqOrY6xX
O9XvN/zwWZHOKs3Px4Zk/99P9XPzzg7Y2vWZdic7RL5qyMSyhvstnWJm5sHbx+k9xYo6GC+lBrVs
GpxNu7cuUxgCg8HzroEaIbuQrMA/VyHncS8o+Oi4Mn9c6HBX7p2IJh65PomE4Ay7PRFRx4qssoP3
ZnXRbe1CxEyBH4rsctD91wjmx7oSvv+w3sjBv8J4PHCc5VbXhaefRLF87tDf6RW6TpAoOPwY03y5
k8oRiB+gfoCojYOW7vZjDELx2QVYxSoZ3VO9kN+KqP3iFtuc+/U+QkwOa3xahKv/oYAV+YleK2OH
knAvgG7XONPrSjks80h7Cmx3XdPeHGRLF2E3zZ+vDywCu55XIjtpQr6lnq6dTOHgi6hJvOmSaqz8
9egkNf4r+o4t0edHsXfW0L4bZD1r+2Llyxx2tepDUhwDVJmy9ntl5Xq/qB2LlW/Qw1Sqx5VFyb4R
8XNb6ZeJADcfWf0qrscXYzDPQP0gP2wU1rHolPV6YnP90G/urb446Sv/rVZTyFIjeuNpCgi4xurH
qsJh1tWNd22ZevggzZYdSoGp7vr2dgUrtolguL+3gen7KRiCq6kNQeV+N8264qPpv5kReOAWfyjd
x7jN1hAniOLyKK0VfAn+Q6taCSBc6a+8enwrhXVZhTBx41Lxj3caaAxqDzJfuSkBYW4aqWYFykh2
9Bauk3tT84R31Vjp46EWsls/NbTfZapN3/lZ/N03BUw+R35zWq/GU+u8bgfoGyoszlBoV2HUbJpp
Q2CrDd1YCtk1iy4Ir1oDz7RNp1pOvExzOPwf7Y68Yl6lSTRjj3mipP7L3qbr7G5hYjpywEfMwfqo
ry6KVD2WnhyWZpD8d9AI5CPIPhY0JEC2O0CdodIyNWubYhUrfJkSAEpGcWlFwc3hGWPfsuPzbXYm
vrhpAiGatsAUq1DnSg2JL+lxe1O733v1Tweo4tZ3oIJPB3WpfSMGQdqxgd06vcXbB6ZZVBzJEB/k
xwYmbdhni83hh59g34T0+Ql25jyZlG5Ijg12EZzlKZmZAudMGvFYp/36c7M5wmrb6wxYXu+hqOC/
eVm/DJxyva3de1A7eEvqwyfvBx5u+N7P93rbalsgDOEEbs/WHTKxgZlUzNaUcTHneogbF7MB1TgG
q3s95siRdf0qssJqZVv+7dTLm3MkQgS6hXNcHdx3A8UrZ6WdDU5wrGX6+lxfyKe+M1ZxjCuYExs4
lfyra2R+QzEsu6pKEq/7rnG4F/Z9sgTbdtW2TFSTrZ3h6/ow7NScSTjVM+QQ2GCSWu/zp/XTbv9o
O/pV79Q/CpWUuNdelXWDvK0LBYu8RY9/GPbmurw30IFURHvN0vmyl8Zb6Srr78zOrWyluyjB3B41
zsACasr8+y+a7S83V5yWMOjkXH++ooO0ntKo88ptfo/Ipo0oDDatj6HQQAb008XZZpwpIp/hGk0R
pLRHqEUO9Y91q6d71DGF7HrMfuZRuYwBQk2f7byqHv5vXb2z25J12POMarEanHYGfH8x+Mn54Vvs
i2mMLTULZoCDDpO6M5/0rld4VWHkq5I8fiu7Z7eHhltF19aANgW2WqCr7mz+wa6GnPg0ytvnDJHC
Aiw9ej9PTdsLo4Hf5LJdwfVALU/3nBma7P+kvjhwtmNF199rFFDWp//3xyaIJ9lvHnsy4t1+lTPR
6P2Y2/nKG3tELbLeX4zDbQYWFwc7VpVeCClNVNpxlCXGiaeZ99OTb05LQ/iVYwZUzMbqcTrdd3FT
irwzozN+dtQL53uuI5Vx2bTh9YFraXFx2diUJAYTBMs/1wssKgilFhNn/iIv+nnpYaXSmwTwUFGO
K0YZIf0d3BQqdD1z5/p4Exxn0MyqWqXUzfWTOrupI/f2j1sMHb6vMdU+5OT/uZMMIDl5mEG5SOca
ZnFnlePd+qZlYF6OhfktLXD0Gig7b+7/xWBNn87dVTKJIYJUM3SKBztAt6gfKL/3SC+kufbCQuub
EqDQLuJupvnpQ1/Ez2Ye/qr1JFvUMZWMFKzg1MV/OdGFjClz5X46EUmql1ZG+qLGCnIEOvDFuemI
eZcSvGUVrKcRNtin850Uy5pK/72i/qPNloLnvI5KmK+d77vK4JaglQz2XoWtnhsCrRSudbgn3T2T
NxhilMwFzOTJbHk77GXIxB7nWb6SVumtxjL5GY7abZvBGi0thT10AA/DshHF6ErjlAVvt6pbfRGE
pr3oDYFveOrGN9XgBSs2h6d+ha2vrKCC9y66XLkAXtDH8UmCVnqZBVDi5XjpWq2/rFvlriqD6kzz
u8dBITGR9dZZ37sxdhEoMhdahMGW4VGOMNDDqjvlhFz++NSEIJSZeLxZpiDmbFn6nep647xIgSH3
DYDPpOiBzZu4CwUd5lSJXDVCORn6xj8dEqS3gQFiNaOXV5mfo9huo6dF5v/NiU2yfJFx1uqI00sd
w2CTHE5sAl5MR0HtZ+xsIBgwqY6ysVpEAbzSVinuRDjgSK/44sQbcR7qUTquJBhfUAzZszYCVVOl
d1akZbeqRiU9qhznvJVWshxUBcZnDlhF19ClMqtaO41LBw2IMvuVWvZrWMWXRjachNTvoRajnqTJ
0jprNE05kb65TgYcGsG0GKFJ2hJMyPsIurl4joZaHMd2Cat3GkFdk6A5Jla33VbeUVH6MPTt/HE9
loqK/bBWq7dKU91F7ZgsYhsNdVM90f2KC9Q9RdYOtdz1oBZ+hUtYtdIcVm6Z5DenALz49fAmaIm0
TTTXx9b9th7iznPlKhhZGuwMby1g8RQywny8UK+noW1cswEpivjFgeEVRnsTJsnToRGO2TPPekug
jJEHCb6qFNvjwjqXJiju/cOdeC0Oyk6dLWQeB/PeHKKz7TGHvzBTVFg6ofXjY+jNqH9yEiWYj0qP
IeE0/P2Q1yfsQVdfhIBIEyg3ofVa1Qi62DZaZx2SqNP0ticWmsA/7TtcbLdjgdqoO+czgDrFnwFh
pDQZ4URG9s+AKJMW9rgnX6aAyKIS9bgS6Z09EWGZxYlamRRPiYqAXL1lwVzaREXoJ5M5dQeLjL0b
06B1Ilpk6ddvfjcGF4nPi1XqCrZ16syTlDcTpdBWsBbOsjBFGm4KEbdGValJn9EYpNgVjWxzrQ4M
4x9RYrJ2mettcZeb6AkOJdk9E0VbrSvJUCLrhl3i6F3bSoyxs6HPkrz6ZTXeGTyaH7FZX+hNfBll
CCZo+VINWjzojOBlZ4ZYx4+d6zliugaQYTVCiNC0Zv8mkNhvIaVhIyW1J5hSu3gmWUw3i/Sx9eLL
KaDqDkk3OxTmMqjrpacjKT1F1OADm/Vb8Wqw10N8jxHaiiq/8i/1FEO4fyYXW2JpWIZBObfCjJxh
OTiLwG/sv4WWmbMQ6FK8dH1exHVsKZV9VZJuW081vjteK0bOxhFlY0djieg43a+oDFUcVuHNtx11
pRIOddGihREY+Gujxv0RbYEJRkuTsL0+5iA1IsBa3Az2h12oT6BhwGzrycg1kOeOze92Hn53NPMt
0rOFoXvHHaNi1KdFqb1s4jC38a3M2LpFJjaqfkIRXZ7YMdr1LRCbYsCgoxQ1vHXcbt7DM43ySxGB
Q0QlMU3G31GaKs5ZVKOdRSTPK0XC5/TS+f5I9Zp6lTfZ/d+CdezzC1UAmWyTk77tjv+I2aRHtiBP
lpaFApunnxuKsyptulQW8EHfg9e3rIWFNewUwGjSxBnmKrsxzEaRkLnNuoDSJYmAo7B5Wn/rtIAH
DAWXW0cy0zA8b7s5maLZB6i0BBZLoqqDpah26OeNnnZUFu7J+lsIVFvMs9sukb+mL+IU2UWpv9qW
4s+Hol16SW49OA2mk9Xjeq48EN6QvBZdj5WwYZ8ZlW8emYVzmULHq0BKT1Hed3jHeCb6h1OkS6d5
jnlzpy/oVqDDHAAVjbv7U1IgbkgeGdWnuH0uLBiHoUCCkVfPDn5oZjRZm/8zqR5ebO1JUTsqFU3N
1vH/4K/bay0vygw3VYd8VXeIkIzdiGyUH9yoVXjtu9EtZ61n8c1xUgONkSLtRan37P3QogwfLaGs
17N/OVSWNznrBA/bRK19lhJxskae5kg0KP3Tf38msDuI+ZJ4n4r3289kO3avREGRr7IGhbU8Ia3W
BOrC09C7HFvQ8XW2XqZsDtQ76yZwopetY7tCOzfC/MffD5eOf5nX5r3WFosg85Zx6Ny+n3H4kSau
/e7uYhIuxszOoCZjiZ1nMssgGWJwrtQ0C5ZOWWbPSxNJq6DBsizR8OnrMND17LE+aoqJm9rG6Iy6
1k2apj9zWZ/TC9mFr+co67KOONHcSJ9rRXhRmol81ZQkvjHRkFo2mgDX7Y7KD0ht0TrTtXNvls7a
DKAlnjjTEjDTzXuZowOhV7/aqnlet2OsMQuljri/KdL0bycZAKjXdrwwAinneoWb6UebIl/4r0Uf
9jh2xNqiEL5HTrtempJVO/ycus2H1ZB0CAt+2cimVa/VSrbzf9HIJGDR0pp8ffc0URt0d24lzS9H
ye+Mjh2Gp7blqVlhOp4q1muQ9Nho/l9a2fTPvpH/em9oGOozrXDPEgECsvqOsBHCMFTBnvWqRkN4
GuDtBg+t+BWBw5r3VnkrLRyYwessvUp7SPTifKv96pgYZ54wbjfPkEUI0Aj/vCwA/WuKdUJOYhWq
GBLriGJNPV5E5oWhDOnSipAunxDJh4Nc27OFdgx0sVHvdmGpajtpnsFJ48F1/XxV5Skf7vy06ZX6
dEyDK8fIkZd3cI71ItjXbqH/ahXnziy7Zj3p/KtTnZgvK2RHFHr/fu6QRz+aRsW5qZIvoiifNrf+
1+eXaGa2hgWu/J9rpFZxp1tQu4fxafQFoig5ik7pws3Pwn5yck+C14Sx/qKqticNj8AXeX4bwAo0
vGny/8TaNrvCsOvGlmRB0eFKqBB2NSoyZIPWk/qe3/PmMiJH36tXnW8MX4zvvuYIdUqNuAwyAhvb
zTGqPG862TOHadUpE81cRNYSIMkaW7D5NYvLU1vFA37vr4rvnIxasnj/9XAIThm1nSTOJIcGfMQx
NaHvVmzrwC2aqGzRH+r0x6qDLRNk2WMiKfCH6HxO2SPIcTd2ZVXrLtxzQhyjqlX5D+PYXjSGhcjs
/hNUI0UiMDyTGlrREdLBu+fFo3mRlid2qZ+Z8VdJlj1YM8yGSCyqFtrfxh+pxThKXKNX5SqqwtPY
sX4muXdvVen1EGTXlrSGWRa1F9MGLvs4NC816quhg2nQvz+27Mvr0Dx9v/Qgh0VbIjMxXf7w2O0p
2fBIiBNMuAUh7J1oj53SgXqkMXaxxb7bG+8KK13YYewuTa9bP8vmmKhCkrCVdXs0HWR4yYvhJr8y
Jb37y7GB35/pQl5Oh7eadiVNAP2fTjn8LHsz3kjgIKcg8GT7A1jbDPB5esfFTtIS10rUoGIEKRme
yFmOboUisXzM8Kh29ZsoUNdc7q9OMe07oxB30+GH27ovlEgwYbUrNIwVzJ3X2urg0UxMrVWrAdup
FrnO4juBbzjPC21KWEy6wfG3KZY2x9o+hVEf9HJdh5emlO3RFwdrpvoYJnyJ9h5/+InWCLGdaQC6
soXdh6PDYVGnmezTxBmzZaosUoOrdnRjEiDVuaaBgzEr69WI8YcK/QF/pT59DUV9DFZ8nsXxmTYg
HYKnL8Nku8UCLnu6ZF+CymFpWA4qbhCTIZDP/TJ6M80cYqVSLXyFHFcmDGumVeWdHVuvblyjIDui
tzJqD0bcoPCqubDBYmVVKZPemwy+5wZEL75k1Dti5wzoanvUmKR6IhevqRKeP9q7cOvS2FWQRS3u
pr7f81Cqnz8EsLK3nytL8le+0MeuMdzFeVjN189UJJVO0xuJVijS8KEQF6GTV2gGhqTUXD23Z2WR
v7CV+Kkm1bB+uFhBuDAeetzOdx4wNFlcRrb+8+Mhww6W55CzFkzC4vTQk+ameAmk+S1oPBhncXNX
UmiYx9TDYIG4V395aLh3JmSv4Woaza0HV6sHUd25/pOvk7LDR9ACiTmQZwFP0yJt19z4Pipyac2a
4LoSajzb0xdmlNizPHD1ZWWAcI4066TIdR15uurZNtnjmwFFus8d1EvlWBPN0bqTCrP5VRfIW36O
gnUnDWH3q86y59S6WgfDnn7yB+XNrbEfjBsb786Tj5iYemqolW8VoK1NT603pZZqLMKBVPif4eF2
1iMoUHE09Rb46OsWlvbv2P+6q4a8t2e1/bbpp9ZAxt0rkkVfjNeu6KyZcfxVR2UkmgOIGUcAC+Go
QtYehT4Lcw21QITEux95OT72nnuc1/7SiNvve7vtTreVp61+y1OUgOejS5JKDqyq9TbLZ0rsnLbN
g2+bJypeA/2qHpHKLVpkghGxsKA7InyagdaZpLDa2vux1XeHZx59WuL+MfPwZKDFXEO3zZ0lsJWY
Ind7T2JskVLcg1B1pFPDWuYVeMBRWqfm0NjL3FNPh6l0ESg6Jt5DtoyrZLxTA3NeNwHOCBJpecpt
C80mj94pBfz00HwWTpTOIz9Eo0YEv/kY+27oxlaDMgHvo0jz104iG1m1mBe0rBtVt73T2mCu1dVE
21EeFMstnzSViVFH+D131OuxQ9G69GzsFN6boQ6mfRTneo3dWXxpeyn5NlhNcY78apsRYVqN/apd
2usN56ZNhakrQIxNZblujmHBjR1jbyW7Up/niXUS5Wk705Tq2YM4Ns9Vszud2iIVGd37NRsZtWlK
2K/oaq/7Y7shfoMhILzorxuS2j6GTkn9uG5MUAW026E8kif5XInS5f5G1WBWKUI4Z2peoyJZKidW
jSXU1MJyzFajUmOtDdF409Kgc69CC8lxO76i8Pu9R45tvu44BwpcaL76w9ohFZvblNLCgJ7/Vvcd
jsY9ySEsKXXHMQBRG4jhbX8Ga98Kg7jM/4e381iOW8m26BchAgmPaXlHJzpREwRJSfAeCff1b6F0
SYpG1O3uiDfo2woJBVTB5dnnbEPBbvVcbW6xmcxGsejq3j84BWugLB3nWFn9cdsRNtNMNcjVdGKe
ZyMnfrMmnqtO+c+0Lr18Ug/TBxlqu9iIKMuqayRpeLs0/im56afPu+gt60uheoegQt+sn2qVNfza
2ee//Z17GoAJryvs01zLslwGu69/fJL0plaNJrlEndGsZM97TUt6bjI6ZvDIC3UVjlwE11S8VZGE
pBYLg3KalG74/Pq16Zj0ARuISmj8O3W8iArL2PVlUi7V3FWODaiPjuEHXrPixmFwmKD2ESbuJxql
QdblLe68DPmOBwu9DGN4Pf9e1ihLhy66nw5YyYgUgthZ5013/XLAcpAYmyfSPWLl/+GoZprftB2+
C9ORx57pm0E2tGOli1zy8E5H1urublSNhBfV5fHX/ungUWrTt6310+Op9ZibDTUcal8YD2XHgvvB
L08H7+cY6yfPX2O4Ctj8L1+kbZs7YUFV6m9evstfbpb3nYupe6rrFlx73aUWfX2zYN3ml7Y0srXq
8u5roiudCKlZmOfVvFT9fvpr7pKGZz+B46DLMqX534nj9Xj5cFw169SUyvzlg3EX3WIYSfwzz8Dx
w3Hi5xyiQI76tz2kIzOzKsSo+t1eAqaJs0bg7ZjoN6FBUBD101/aD+/BtBAGPeUpVg3zuLcYs4/K
QnjO5Pw9kPkxqKdQK3n4B+jWYpEN7gE69tx06l9Uv5fNy8y9DOFqzv7FtmbmzRPNW4uQjgo+55hb
Cd7I6jbrts+7/8vFni7mqzVaJ1xOtQ2UYYZLj2ACRL+hA7PqQ9Nrw3ydyIL6UGCdHDDoH8j0UP2H
ygsuWWwx+5EnxGcdYc/7T8SMCrIsWBfNY2kpX958ALPJwDSnQzi740FqwquEuutwxBHEcCAA2tYM
gVNTv24m2ovT/UX79q5X8+Y3vqEelZBzg1SFp6A1wyb2+u2QB4eO4nj6PS//WsVyZ+fmuu7JWVBP
HG56mdZ4PXnH9sjrDUMx6Wuw92XjgmrdCszttOXnl+cv3/ytetdptSSwy5hFy21PskSipqvXWv5L
pvD6XyPM8WLsLqd//fxLvGvXT6dPGBppgdz7uvVmrOKrqSX1iOvX9Ua19awy3yfCSI+OSy//qBvp
uegjrqkqd0H9VWrt3vH6W5bjYZ6G0T0ufuvKCpcDFoiBaZezCNuS6Qq87KPxyq1jUAQ97cdUiDIw
LCyf+tuxJAxdDFQL7KxpjU0dxatpZ70an7Z5v/0P9+d05lXUDDdPuzMcexGVa1fplmOSX5sJ6RzK
l9ZI7z4/ne/bIdP51BwEQTbmwHQaXj9y2uhIyxFRTtZVjC0bIiPLOLXC4KF13XPps0ZiGLcvq3Kj
Sed4ll8+oibKzlGsw/SROkjniUccdKgsp4+6YbGN+2ppGldPOyDUcOXWD9NZfr+PupKTi8v67X7G
ahaKaMOSxgx+SpXz9wHWX0Z9SLN62t1/cz7o22m2LRgI6W8qsyJpG6g8PuejUHaZ1C+wN/s+xA1+
18V92ZD/GmEL5lRX2ZAfaarvP5GW2P1gXB8gISikRRjI1IMIr6ZPu3V0h4yUeqI8iq/ef7po7NUY
WghTy62hF7OiApC83kFeX/RWfD3t4y+//t1qO90Nv/36N3dDpChhECCRWvshFgdusqysyXIUwtjA
kLdtr0oj+to7kOfq4kB2yvFd9O8/lSOVLzTz+Ms//hRKgWXg7abD6ZZ+zUz6vKmVXQGDIwjzTRkW
JNJ8/qPf1eLTbzaEjdkjQj709q+fAD+z+7GL3WzdOg/BoGGd7O+78kxLoo2NAcnxpfB2G1nrm0Ys
c/80EcXMUbT5tOnn3+td1/XN93rDtB4VX4HjaGfrNCMX3CH+r5WLzsQLjbyw6Vs1IkthY7FF6ZIw
+NsWtfK3jJW/fZk3r11PxakPikm2rtUMtRcNdhYk0X7REPD9Nz/bFC7oQBiW9aYG0A1ZlBaeU2vZ
kGNYWBasBHyRILWNw6lm/UN+etnMmoAfi8JiqON7s2luU6c/O37CwqRIbzESxtWiGYH5WAtu8Iib
KzQo6MSvRrXfGraNv7Jx9J/4y05xIssXabT+fb9CJnMLPoJmdLfH3UuS6yL/SmmHfd2U4/FCfbDf
qOp3VLPLoLzXQ3Fm5OOJB5Ig+jgKDkpaPoblsI+VYCY9C+JJeqe2/vfeJu1xvCMXCKrxb8f4Ly7A
JBxjidVc23kDz1LMEE1sVrM1lFS5CjUcnqs2KVZeBQtL9npyfO29bFZnpADY6aKw2mVsBo80VPYw
XhSadh42NizCYZ8OjLOtA1fWx13DI2aSVBaI5PhSUcxXwa1KgTnd0x/vth/trRLXU69mP63AXUme
Ci7Cdmtvp6O0ibUtjfy4SiSBdx5l7e10vNrVz5pO+/LukGo5rhtyaN4fFqeVTa8V648O2VoEoyrr
p6MOCWTAWszfHtmXc53FYzBxFRtZIpMOM2dTiVaK5y1BKJeFlIv/7Zq9eYfZXdxKLeVNEPrFuS26
k7oqtyUUGFVrNtN5/XgLD99FvxmPxvsvW1gm4k9Y4DUca7Fv22yTqfFy2u6/+dIoyXWT4dI70X80
oFdMIi8DYjCuKBzj1K3zeZXQw6riX267L9vkA3amuME/bSZjwFoCy+LTLSuv3hW6fsDJHTtpZHpk
2X3+I97NaKa3NBJwZJoqzJi3r6saIzEMx6YzPzC3sqx0GVbWqXSbZV2O24jQoVjRr6dL8IdN7dA+
WKq2+WQzIkCFLw+jpxLoSRt/aqaaX6GYz0MZbD//PR8U+dOjP6VpmQ4WHW9mff1oxn2RUQEo2bDM
dHHhVxmxTvJs+gmv/zVp0GVxSz9t8fkX+WBZNk0h8JCGteAwM3qzLGu5sMYoYB3Am85yb7WkmxtS
R0EZL2PFPtLs/eeNytrC9M58tcXn30d8eGYgCB1NdzX1rVjXgHugNt70XpThvAy8ZO55oGGn2Ool
tKCSfna1lTVRUI61Ndx71bMf/YST2NiXSVsdZ/Gvd+IOUNaRPCz+l50EBnC+asgh/W1HTDyWUhnn
WUYYtEHKTVCGs9+/zOfnBv0bV+MNckdO49DXo6EpmPO/vlp1M1Izx3TXLU35Ztetw4gHLUOLZTvE
EuT+RpRifwhB0I8uW6irZ8wzuuWgD4+dFfIHJV1FqZMsupbHFOp/OIux1bKz6oscwwM166UYTBQS
Bq5zucyVUzssNrWo4mVhnCsmiEtJ3S+RUx0UAYm9zADyg2zGVWep8yBwawijDRRVxOx4SrZkbxbX
vhPWhyH3Cc1DkrjiPjb2XpoRQcFAIphbTYwbjvR4Pc18lfTaQo9xpWtT52fektBUQRI65G24aTPl
vJV6uo+70FzkFqa7bqfuhNSdxUjArNcRjtyiQDsfCR/tWjfetJXQ1pldZ8s4Hb8XcFhPS8/46qMb
WPQY45Qm+a42k7G1YyjXepQkxEJCZk2s/rKBfjDPXZxlNb0g/XeiAI+DZ2+sIs9mmpmU265V5EKh
Cz7Xymgvx36TFwl2KDBXMWuX5UUQkcwnM9s7M4xUrE0XAkJs4cprmMxRLUGAWIB+NvTUu6KWV53i
KTM9085sT2xjUQxYGQ+auarqwsImULPvAo47D00NXGajuCCRbzgZYhRHQTyii/FMcmBDTI1wPXLm
Jc/SLsDUiTKsOY+r+NEti5HVeMqXkojOGffdpLqtLFKzXfs2uje1or0lyXoYpI+jSNSYS8vXooNj
+sS9EfVSqYG5xLlP3XaZfxCKXm/MlByj0BDt9CK71Af/nvlINIu6yxDLz12mUkjjwFHMMZ9+THGn
Ow2E/z3wSKpU3Qw2BbIr1xibtWJDKcqHcd0VarI0SMog5HzsEL3F/tYVOtLOSGwIhZm7mj65aA/6
0o+wW9IDXg02yYQWdDBSNixuoFEJqAtkbn4dIKdbsx4DvL2Zom3H49aDa4uyEOpq3i3TKth1VVhf
C5yrZyTjtJjNptpapL61sEcj3xmy7jcpZFGyNstqGfn519ypia/Q8VXsnK67cJrWY9KlS/LUvZPC
GtTbTvGxLtP8+JwfqCvLXEb2rHb7mTIY3gFrVmPhYfP6DYeoaJ1x4uvlqBbgczMQAjOAJDINit4y
JmoUw6VyFuqNsWKu750BmNNFa/OCrN070xC3poD5KybiMLTbeZHyJogizd+WPPV77J7duaKRS1CV
xqGIywu3tr5YUfPDzKy57tjBdY7MdoyGbml06lkWDcpNb8Q46YYI+3clpqT3gV6ky0hDPDTLhrr7
YQYBgWWq2uPLHTh6j7JF67xFWROpG5juTu1xBSbFYKmlATHX/bJQunmqu80qCRpr12vmnaFHwyFq
CFcslF6cmc3YzKsuXzkhAbuJ7sTLStZmtRgTG+MRZ+AtkY1uiy64VPJZpHTdQfP9ez2pN11X+Ism
E19LXRxyUX0das+8U10SC0XuXnES0Q/KPKTmt7/mpknvhdob1dCIjaE+kBkoC8VYG16tLju9IXV5
rHE5l7B8Ay/GMj1Lv8W6Eq+zwG43rUlsn8S7zcSjlY6g7iz9PrrUe1NAp89wcNUMfIdzTBNMcmnQ
Y+C3ndhxts5SjdDYFImISmzqmWlmLe7P1bAwcV2bw9HYQZJsVllfBNemH/zUm1HMa0vzz5IsPcGt
OkU9avYbt+ThCb1owY9SyJT+4RfU4GhWUoScpYCULCKJTi8N6pnXJ18wk6EppKBt6Ss8a2K/I/K+
8LRF3dR3uV8lSNeN8LHPvTM7cDCWbxFoCVmf5q0RzlvVUy9qeHF0a7oY5ZqjHbqcV/eQWtnBi7ot
M5VTPfC7uVdm33N5YfdxPUs8Am0GNb3WfOIwFKO3lyVmhMsCxeqyKDH/otnWWOe5h+Gyl3jW1hyc
wSXFxzAWeMz+MGRUk8tYdadmZn6J4ZvVDbMrF9LKPo6DbpYWnkEI9/iFwvyCkJaLThirIRNXpVVi
iOpjRKe4yr71XMSy5cYyotMkEB19ebM/+H1647ooIAxPh3lSF/dW2z/wqkEek+4GqKdrOECb0VaK
hTBMc5vh7mJpNq4NmUXIqipubTNqliVgYB6EQi60xNY2fdCcQ+L6njqaNzOtjIUmIPOud8i27Jsb
B/ozjPGSBHU7JkAmJawah37Xv425WYPAmHtW8h1O+7LleUBDAoVBl2unknsHq4PJPLp1iO82NRZX
F0FA1py0+qoYxE8r908c0gqjzrhMLfWmioJvY9afheFWlTxaUKfD9t4bh0OZxqjx0m2SBhfoqzWk
4INo8DAgFtAL1BWedLNQaQ99tmnsdFdU91nEK2Ts3KWSTToEGw2cRo8XMebac2jqD9P5IbnUxOWQ
6n2JVtec2TXhdpm9i4lQ1Xwi7BgdlU208n17b/BKyKvqu5pk12XG3KkBy40xw1OH3kuRCei7wQr1
8JVTuaRQm2uIt6e6f9f3DU+ZNA9tYZ3UtYoSSKm8maxoxrgWL0utiewzBgxzW2M8E4jhCudnfHdb
jedKeQxaj8hRyz81RLowQnGnGPVFlBvbQCjEvdeT8t35xhvmW9wOk2ph2fQie+hJ8ytLY6NWlbP2
3S8WDYOiGYK1N1Go0jw+aVLrpGpEMo9wQiTsQNkMibFrPFNsdP6i1738fAo7WJSG2S9sdZK14jFL
lbfI3IZHuU3SeVE/qi3imsHcBW1UzbqhbnclnhfNLqk73+rXgdWG9dch6NvwwkwNjH4vvNzug2Wr
8JX8MB538MF+HqHQZ+VinviEAJAnWlKTNEpjIMA8lo2u3t31nu1t8fNc9A6y0ffloyIsvOvd/V8q
yMDsH1LTcPC+LTaNRP8alfUZlWSsatZKWum2i5jiZdphqiijXiN+Ozpt+2jTRP22JmCBmj3ZfVBg
yrZX6eNgBP+qyuy99KHTQ3f+UmkqfrVTA6hoA5bSS6VjvK2YCPdmmV2NZ62Hr8Cx6uxs94G8ihKq
CJWnphVfoFEFmLTn354r0KinKW1bOEceS9BASR6jlPClKt00GlgAstEC8kk793Sq28gczzLh5Eu7
z6PVZ/Uolz+ZTG9gbD0VpbE2pAsehRslVb/EvP5IB9PXvGtPZIt8vHfxWmA0OTP5E8K8P5SqzpAe
ZAxzK+thilqyR1n4Sc2q1vBmpeOesrQwq6kEiaWvK9iY5LdRuodICb4nXvmQy+Qid2nOPtexbq/N
qwY9r6YxLX0qZrO8Zphj1+dhzp7dxLxLurSA6kdh6+phcxgkavw6M4hfnqpbRWDE6tGY/VXdIkwS
s8SpvQ0M15uhNC6LwioJvhDd4rNSd6I19uZwXpX44xFYeDdVvLmubbxGy+dT1Vu7wwnvUjHHjL/F
gCJ4jA1G06WpXh5LYAWveSzvMcxjAn/pMsme6y42VceCWNZMPt3GXVR91CyyULWWn1XEw0hkYJTj
CNrZ5llXZI+ZzSuxmy7QVBsHg9FTQCCGqX3zIvP8w+siWfcQ0MnIciEEsXWVMUJ/XSlXhrWdYpUW
pu/sNBE+VqJZTUUzzrkkmGcD7vYJF6BP40uMTNdWgwMcSr59Y+X27FhGO5axGPvQOOPcDittwMoo
8+R50GFgltUYRTQMuWZ2iNXQb4V1FxNqIgbHmQeRR+C2b+POlCb3oc4i1gVwT9rQgJGX6f0OKaDY
P1feeH8ly7Fn79Ek9juW306NN1ZRRl+5Y+KlOha3uROS1t0aPk0S6nNCGx5DC7csFBG8zt8X5UXA
9ytqjFu9gadkjLtHTyFtt8ia+pR1+vS5VA9rd6XFItpaGXPgY73ONEnZ6QpByqOt6ytdlMWmsGJj
dizhHYFvHEKPr4jMq+WxjjcSFtXGtrhHEwVq6Sl1Tb+a3NX3HTpLItobtb31gxbFS1cSZuE5CQK+
QBXaY9sL5cRneXlssbSb6fkQn+uiLr5VSpLPB1v1FwkLGSnZTrSrU+qjzIz6hetxSw5ucjGV/6PX
bKTlfhGavGEn/S8EoFjwS3W3Pwn01Fy+QIEs6iW2pc25KcITRp/EKpPADSToOxIMxvLQplW6SKRX
LiuTfFsZuNVSi4cTvJhD/KFqTBi9TF9qNVxGJTZujLqOd3ELcdblTkat3c6UopsFZUbpr2nbvMHe
NZRct1ykzfkRSlQ690rexPe47MMJxqn28jdcoRSFU848199GnpL+PAKMNC/JTdbYVVtVsMablR5N
WaW4Vc59Az6d3xXg4D9hjzLHQM9BOj97BiBhBZlLK1BQRmN/76cxbikTEhmkS6h9QTjdhEQcLSfV
RFO/JLVy2YIJNklnbpTCS6b4PnP7Fp50Q1Be9QSunOVutWf9gqYJTOkop2DwHpGK19Az1tX+CFXs
dGBGYigjJBtKwLhvN+aAwBsh1FbXlX5uB/lP2RA3kQ7YovkMxVZH9JJkGUt9Jn5+BGAMGCCn5Fow
NHgFYFwPKGSL0aKGAsE0OvjaFAkKNq3fv0Yx+iSm5LovPkIyEunHvHBdGisTmrGSZucbWLU9I5rC
H6js9cv3oAa4MVILh3sjd6EVAGxGZdir5CFuPwA3VpOfOraMViMWQSS2ZNnSjliYNcVoahBct+hk
mSwQg2jnBcmTr4EPGcHpvOyVb2WEbDdCd/YCgITiECWux3ehFHurx65kAkJWoImvmq6swDvn1tCS
PEPT8wNAhDoaOa9SxLNCw9wWPRvlxfRyTlwEeIoDjT6FNq8UPlLwaLyecBKtS3I5d3+BSl0jqrne
p2cvcEmRcAf8Fl2/CpF/IQssdF7AE0zalawr0hZMsHBOdlffCVw7jkhK07SNGzSb12jKM+Gv578A
lZ35kgK5J5Ux4vcSJ19kKrOJ/LKsIJCX3IO5LU8/BFmYoNNA+Pk7zLLDbof/+RFpZQWiv1SYd7ZN
3Mx7yJXRNdGd4vxj2BVow7DokB7LCW1O+KuNCVts3Xr3JwwG/AKWSM75KyAWaPYeBiIRZr+DMV58
3owkp5+fYjFTzjod4jQrmSuxPTO/T4jM0jjOqMyfUJneYcI3NPVVlReHD9CZFJSWur54QmiWkl21
DeS/DxFaqkzYPJ39htLcINq4w+JfADW/Ua9D2a+TdvxepeUydvRxG2vW/BVk661ikbMiPUE2VLur
LAtXQxccPkJuun1XaTAe34C3tjMWirqLFJuYdinw7XEWfekPiwnM1V2zHR17X9bZuaroWAcbiz/g
OqXq9r4errRSxYHf2IVJtyPB6zXKiySpQTSrNSKRpdGuAxS1mJ4VzXqIjYsyqw8T8Otr7TJtNXjT
hD7l8oj/ugEnOJOWy2jdZ4Z5/goKqsld7Ny3qthwEpZ/BYRVlpUXFHubXPrntXtA7DlBw6IFlFb4
yf4OD3PF6rECHYlG+DtGjCw4jF7Oyt515aM9kKnV2VhQ8f4ii+QwIkeacGNkd0sRd//gRmPATcFw
xvUzaCSQ8qYZydjwinweDTbeIvR9waMWRQQia/J1gopubAgPSVOsav8LTTopzs4jmP74f0HdDuE1
fYWQEXJnp18/xZcK5aWjTRcnPzuOJBpTQi20CDEDZkr4+KlCv7qlQVJDOrFCQef28hXUhH8fLryp
VGgzD/fRAjPwJ5wZivC0KZ0zbfQWaoy3BungoNcEg78UF9oKshpGTua87c0TcizyTayaq9xlGQ8M
fZ/F9lIln/OIOOm6UEUos+MMY2iXauIsfkedoU4fXa+amVmIXV2m4dKXZCywbM6y2NghIcT3oYIt
UIVXRwAaFMFpq9W3fbmxB/yk6HTsJxxa+0o977E2WVdjmEChp5smEWUqun16xKKFmh00zT/XXVMj
UtOOm98wKXFQICM/uEx1yg8lMNwQRPUPKB1i565qveFkxDvoPwOlQ1j8sONu2Sjogz4Cpk7dXJu1
UM5KQh0xhD9i02NBDtDKKEPBpW1QX0FEKzvjwbXUy8+gqdQsHfNVgE2RNoTrIHBEZFe65x9A07E3
llkQ3pf6sMeUxZv6xpvnqYpX6iUuJMna66kYX6PUOuG2GavWXXgKGfaaPj0cg7GTSv6jiL3Tpo3u
n+Bq1VCi59Y3cgbvgu5qmr08Y1akJeTixPDAaEHiu7GYBjETdjUJQR2iHBXRBIz7+iqyzKtnLJs7
3YXsQneDOTZ2kxOUHf2O5Jw6aeZKAfo/luthoUZbyQ07O45s0tEj7YcF9/8J2BZTZF+bmEdwm0ER
CbOuWqCtoZGN48+fAK6l0Icq4u6myeR5qkqaCRPQtRmfhBar6fvxD80Z2CgKHsh/A7sDhODFmNXX
CVeNOa8z72UHGppQ6XuwmyghKqzR+2cs9A7sGk1M4hxWgX8AuvB3TyH6oG9IcAOu4oA2IZqEvwFe
xrEbIqG5YcCUut7G55mtlWfHgdIb3As42ld9upmgr5SAWBWfHWLPn6AvYfHBUvQ0sYOYjoRw23M1
0qxZx6SV6dr3vhUnn8Fgt8/SpaJVdCreY2HLKNytm5n95esB1Rss7KTERolIx/rUku1Cq5106lx/
gIjrRPNBf/HdCyou8HhZHLtDR2gsRRqv6OevG9u5rsuhWxzRsdbaC8RLkJASYtM+gMhFrF75vs9D
Wvfw3FOBKlMpxoe4gDF0BMtKaHQzPP/D2S/ETIhN92D4Irt9Qc2l3pGHgwaa9+8TdA7dtrtodPv7
G/hsUMhqDZKdPCan4wVHN1117gP3Az97TH15/Q5K66Tbzkc9/zEhafrS5DN76e0RTTsDSrTacHZP
YFolcpqRM7d9dNDikXVzXA5FzZ+ZyxwBdZPWI7NmjE07vAfzoV5I4rj+d2BtMkxe28pozv6Erl0n
TjaDTqOjc8W3om8okYfBVZai7sdLqflLr/4u0sT5IbruzJGtdf5XxN1U3ZQAiaNh0bEghFuakZgf
s+753GPT1K/1603uKOcWKuEj+G6GnomLSy1Qy+gOFtnOMgi/kakJ/wV93jMS14ssINTS+lY1FU3Q
ihGd59wewXidp/tG+oQXe4m7mtB4moY9Ark2XB0huRmKmwHvC9Lam+Voa/EsHMPlcXjIAK6ZUZ7m
+38B0auhvQoMIfc2UtalQ0FEmGwQMUcNFq/xuZv2l8noMeubMHqveKcVRsvLAHbN3A9NZRuS076s
7OIQEGPDmD0K18dB4xucboTc0gaO78RDfwLURdIiP2i7nyqmipTb1letQ6sRu24082PQseIN2dqx
4bNPGN2NAiTeWUao9BNGlyqnsIROCEw3o8n0sRHBqkKpqlMfzgyrl7tpAom7XjdXzz6G67UZuTA1
XAq7qF8XDKuWOszumQyCC0lLYP4Gs8vIH76oRuRsROiPdD8suZowu1nVdKDijEQWb5aPdjR/xu0i
PlO72pqROAqgnuaW72C7abc/bGFv1FTu8FX92sdOuW/IOXxC8Yms6D/ZwfYZxWPAcdEP6Zfctfe+
qygUe1w7y1O2jqcvjsjeqagj1Bglmg0fIIi+i0RsMOQ/HDF+0eoH29dvegiYCqPdXzC/zoddK8L5
b1DfjS5tL7lQRHnlJEjEOqw85UVUW2teIxdWFzK39xIcP3lZ6tosGpw9pBcYj089gC7v/EWJdi7z
VRzexxMG2mtSHOd2oslFbEenL22BziqbubR0Mlo0rrhiq8W8aOsTPfC2OerlBCLBbGoW1E780Lc4
TD43DCLN/IpIFNexkSQgbQjTeeW1XwNLu65ldW7g5PDUSLAkY0JcWWzsefqEG1XdVqa+NnoVN4Ra
zmw13E3thdiBoQmb3Au1x0J1IFXzNh/ccTGE/skgg/0Y4qVbGSdBUhwsRVnpac8rMedBim+o/o+N
hx5PAlS066n50FjZJg6U2TTlDQZllhmYD9Jotot06yruRtOt+T/9CMGUEii2NKBMBKb6VbqCnki6
rvPoWid53NPKfW7QTn/uS/S1AkDHI6FkZYQTzuwRj6asJx5JmY2uQf7BsKgTutyEIjwNiGPUyR5T
RuiJ16M6BIQNM2okbq0QnTKrDfOyYtKUovHCkSRHqhtu0GXNaxjSdqzfTI2M1k4BKcYjPcJ89jxU
TkL/vo/sw+Dr567q3FplhOzbnIVDeJIG8eWxwwG75XsFs8cxzY1kwpsW2Yk6/ph6HXi0zz1D/5nA
Gp5aHiEGkzQm50YpiYhX5XEWPST5yte0e1Wy5to/Q9sjkjHYBeF2AKs7xPnFxP3wG5dPs+lmwAuP
5BlP/6H/aovUnvUY0eb6Q2ckMu5KLfoSqnBJoolTVZH8PiySFrupbp7RXtX8O8XNYF6exMFwCr9i
48ExcXBetgnL+2e0/bZ5EgTtVkINPDZQ2mGXJgNK6ecZtwt5xxfb35soKeLdtm02jLtd+1KL8C6i
tVSG+OMrF9Pcm/C7qbu4jmKXql8hwmUTquxxIJ3+1/z7bVulGXhO1dg/aePk54ftFTLyZgP/c/J7
PSdsBhmkZPmwImX7H3Rayu7WG93raVLeqxtsdxbSexzwoPYjMDAEFm/4IrJ7Eu7nrU9qH19eRPs2
I7ozNSZuRkhOB7Lzl3aMGqYrLVDnv7dkWmxZptQgBe++Ao/NEIURKUrT1H306b4acNU+ac8EcsBj
wh8vwlJbP7VnipA7MMnIXPfkqsOSK2yYotOlUbAkrY0rvw4XfayuS6GuRBCfZLhg18Ssm/qwYrij
tzRC/unbtDpS6nw8TL2bktdUT6icJbt1yR6Fy6oV2tFMF2L7cS/HUClEi7j/Ng348UfcNC6Fa9at
hRWtnwb9otTdldfRQJyaO3Zb7gYcPFl4cPvG0jdgRKXFuwFsOC8t7AWPJACzCcKZgdnK/Njq0Y1w
EZkF1qfdIqRF+MIKgDTUWfb3d8SA102fsNZ/9DSipr5PXW8bS7l+1/pBxGAHZ1lOkok/OCUzWh3/
5/hGr8vlUyOI4R9Pb//DI2NCyhpPCPWyaWgTD3QVjz0hlSRJbvtGyDP0ArBA22NDKFZqjLp//29V
luHrvzk2jRKD3BEwZGkqzqrH6SxbpS1L6LUyRinHcG2lmUUUmsyeiuTQQqPgsk2dpFongq7kaszC
tPoBtLp6Yiy0uG9kSvTLPgJM8K6jBN9DUL2LtZ4as1Hwn6eWUkHGjG+UV4p+6bVVuGLSdCsK7GmP
LaVC6Ht6Rgasp6e2koC/aWlnn7SV4EFvrVG5YvD0QWdpClhthsvn5hJj5Z0wqzN4TddBgGT6n8ZS
IbW13Rg8XN5Fnl6pskem8B/0llJDvU817YYRYbDWhEFbzed79epDEe2P/aUhr0hPlM72qcfkDaO+
lYNz+dxn6rqhp5eo62u/P0mibDiJ6+Bk7JoCD0yoHDIJGC6ynHT0Kp67ToMebsgMUU+Ssf9hrYUW
fdMVM7hoy4vEhP47lD+ObAj48Ywqw2o9MSIIB5qUzKyFBo9ylXU1oZfQIVqaO156/7r5VFX6eRGw
jutJ9VD2QluUAW0ebBl2ZtVsj42oVMlvQ6+HZk0h/9KJKqoFfDVzNcSgsV+NKF34yabUI0hC3RzO
G9y5iSPhDvXPEZ4JqYaKWETCHX51pCZt9xxyEPN0ZdlERrnspfujkebPUn6xFWf5hjox9adarCRm
ZQ4B+ak51RrWQyNu/tCeCkdYREVXzo4tKu6Bh4x62tJ+HhtVta4+uKl1HUH7/KhfpWzE0J6/6VgF
eLbOzP8j7Ty240bSbf0qvWqOPvARuOtUD9I7eooSNcGShfceT38/pEoimcoiu/tMqiQhEjYQiNj/
Nnw7WVmw7BVi4B6I3QRVNSKirwA5/I5TqRGrgrS+C1ibWEFiklrePmo5CRFNAAHxCFoNEXJbRSWQ
naQNI8fa9Bd2ZRglFHszWp/gV60JXWvssIn1TP92YmZE7qG2VULbJ3JG7WjbvlMpmGe1ucMt5QUd
GYFxuEo0+kuRdGtLhYYRxMEjlKmDWhExVZQVfJqY2GzKOaIGifVH9ON/ETV+4VlAWFd2QjzLWUir
cRn623J5pG0Qi0NGkZK+f4FqDdqwVIfo/hewNfSArp1TgQJP5OYicA9ZLe86o7+dOM6DaT86l0eY
q6RDWY5/BulShPvZUesjsyNNs51dUFj7BXhlGKLX1pcmxrwNj0qtYMh8iX15KY4ATSWeyB4FjvMz
re4+ECTb844k2twub1rvQ07m+cwr+s1E+8Dp7F1Q3f7nYFimyZ0QgjqGml4YQbrXoOqzFPiLAdKU
l6XNMoV4hRCvG3XxAheTiSFXYww9tA0lfiHecFEoeFY4qovxEYkXqhSrSjOZvZfXemiyZLw3YNgW
BklZ1d5jri6m6MnnuFk0rlmMqLNQJNoKN7Ib5lsUNiV0TKnNMlLRZXTIOl7iF0AaLIVHt/g2YWm8
femM5THrjonWfRw8YGR/yhhAXWpUE7WE/79XGD5nR1zN643PqmawQAXnN8rHdpHa2mcMkq/sQVke
ITbd1R6Muo8uoEOKQr0/UsFzdMTCsYnVkbcJ3gPoun6STwCFRJDgem87KF/N5RPsJjOqGG1dX+NS
BqdsCDZ9ro/LWsCADMh1x5qBCSP5GcJHuWWVLfKGcXGkpwzSObRRwLR6omr1vVnM7CwFBHEQ6jEf
fwWUa72ZUqBB8DLaFXm2H0UzbPKuvwy0ZK4bQzczjOjLEZ8Lq3KJ33i3PmJ0FqEAUI5NuLVGAick
I+OyqVBUMouAQVU56u4Jt+ML7c+wxY0uhiRSllFMHWqIPHnV4CUy60ZecBcr65kb+Wg0bLdYoXWI
53EY9MsjsleL8ELjq7JjTQ7vfvg+alPcQ9JZoCzWuJF6o0NgeA71YTyA01f7AAfpY6bE749gn2Gx
akk6zGH1anmK9+U2cGCMNEJPAJ4NiiPOQvZNOS/V/irr4Mf/hP0qr3yHbxXJl2kQL35hfxh9Nr19
EYXVdaUNFz+hP1VLbxxrSJaQdNtZqbNYzmDQaHBjbcVfHiFA3RYLj2j5J/ivqT5ljukvUwW/qTK6
ndg1eWSGGxgPy18Mm3aio2nNMtea5kiwieH1wWS8OXJsiPEg9ckMvj/BgUYGRyZKABx/Em7gNmor
zQgv7NbUZkdsEH3orMuVcDPhg73Ry31QV/TpL4Yl/M0RKqxY/0L7rIY1Zv2fWwGU18Vli9Ofa+BW
Mu6ryhwO9iD5OKq46Eh19TeEHRmJQ8ePIhG9GwZMXbVSfpsQRMPA2GuA6PEXgIjAZZFaD79jiCy4
eKOgGpWG+sgKe5yZ5J0u0H5csVhm5IzzGxW7CNirKnSTrno/AYm1mWwCLz20bvKgBIwiE5aodRVL
ESZXUV8shwGv5heQYukqwdwR4b1osu8dL8tctYby0OJquU7UPHsCF7OwO7hKfBBWou7GZq+l/rAr
pblNcZicW6nzzY59CqykI/hjxswUGtARY/QSZw0ZUU9YEKsmEi417mcaU+EpWM+cm2kOk+snF+h3
rNHMkw2yRWN+xBujpl9VY66tf2GOozZ9RuwBjHcsvyXIJ+dH8LH/LvK6fkYTOsKPooh39s4Y0Q40
TbBVBj5iR8aQUjVze4wfO/NLhFRp7gaZQVGy3x/hyMmsJ2vja1M2EwPgL0gyzyNkOF61t2RRLR2f
iq2vt8wy7Bs7SIxFNMZfnaKF1+j634/sod+QyRikaxEpyl637GD+Epl01e9WbvuXE4sI0uk8oRZ+
ZBKNTYAHXk2xLp6cKmuMChF0LyacEns8c1HlGFBOWGU6NJeQx57gyjGNwYqcd0eWUSLbXRb2+WWQ
oK4ZqxKJQ5xfNxmMO8mEtx4jh8Er3QeEFMx+Qph6Jb4bjnuXtz4Jf+HXJwTT8/uBcISdU0a7Lml3
utU5M89T3oXmRdh4bGpI5P3mBdflRjWv8/a7Im7ccE8o5jjC6pyxQtebWZ9dF/l96r6HDjgYX5HA
UNWvIQ8+DM5V0t159ucRBQbUMlZgX3Q0TwLqRoMdWd57IFjdzAvhGnYf3eBQaA+20S/SsUT1LpaE
PV3IJt0Oab2dMFPPFutY3eI6fZHWAVKrkogBQMpQXvZdMCM2eDehqJWuH5Q+ver1d9GYXxGHupvg
VD+I1rHdbMveuvJihroa4AUz5/6mjzp84/xVaIY7S9EvNMO/mCDWKswm9u/aoLNhK4wnl77VlOsG
LgiK0LVg1SW6aBGoYhfrwzbVZmOo7nLN2U/oK5geusPvfE5J3FVWZikWCl9UWXcUOvulGUyr/myh
WOOS1KSF6Xr7xAg3TOiwTLfvgrZax2l9hGPToN64smfxYq4a/EmdaqVr1iYa/IPrVfc1gW1N8Z3M
+w+NCXHe8u6eo7OGwApnxEWs8O8mkFaoyVRzXw5uh2zmyA27cIbhFpeQQ60zeikJAhFFf0eBcd+U
+lenrh/TyaxwcgFqbn/CuIkfrwMzmjtBc2vaxX5Cc31TvwwsdF/etuYlsyLvZsJ1pcGK2JYIZ4qL
Cd5N62QrZD7x9B7HMvkQ87KicXunSOO9upqQ3qS6iAycYMhoz4Z+5/poi/hmurr6kJnGTlW7+yPu
mzCLccJtPIrvP9HfIhrRISibCQC2KEPZQ8ZoJH8DgfPQWDa6vDzFgVH58ykj/lVc9Zm3gOk2/wkJ
h6NcR74Bnpkvoaaun0PDQQy5KMELB1KtFGKtGqjcdBg3AmaHE89LC/5kEc9V85ul7zKLHArb3rZB
QfxUiHBKWWtw/n4ixQ4iULBRU+ZLooIxjyd4QTJYS2PZgZxPoHFENZX6cXrnS/O6zcXlmCyL0bxo
fGULt3M5hGIVx5MGw1z0w3BvOvjK9GvXyZcJuYy6KGcN5V9XDIhkP3sFype+3xWcetLoy0qJtr7b
INzSJ9z1iC1P+swU5TvObQtLMVdO581/wswpH40483alECtXAhdRfJoQZxOUvPEXTpCutFJcalq4
sxsiiY0U/qG+L6NtU5c7x9dWlVJS1VDWrkhvDUPcj3A8SsvZdpWykQNHZDZWex5fO2IczXDZYSlu
pPEmRZhk50wlfyLTsaYuKx3onFHM5RtZ5FjyBPXWjpqNXYYg4unGgro62MxgB1g1mr9o2l3jHKFr
CdDs+ozRyicQ7CYBAqDYPqHYZWetSHdZhlCokGXO4WosyFJE9sWXtNQ3dlis1ChcqgcJsDygOzZg
pPlkqiXULOaWP+6Q7OyEme+wQjkMpbIQiAna9ovP5OAnwB046Mqx6ayVbpHkj1UnFvhjLsfaW1rB
uMTT5pq9rCbiX49szg7R63TJAXi7ohTj8tAniFtvvY0QxlwCVETuuJyg7oSAep8Sxy+0e5AEvImN
oARU5h1WqDlykR+Id4J6KNNv44msj7YAKr9YDnry4Lbu+hzc3aACVPx0ZsJY0SWVKNnP4pCaMhPU
sTBWEUbKZFFgL+mBFQQLmZPmdG9l3mqcG+G4awswAbDvoiH59dNP9FsbufNBtEhzlGp4drmJvlRc
kKNB/2Rb9jKVzXKiFQaOWGM1/5gk5bW6CgfMK9RLBhown3pRJiN+s9aySfUtO95rTUTqgcJ0x+Uz
9YSF87lZkyVrBJyJxFWdWhix9otCtovGSfeSmFyHY+V89JTCng19RNxdzfyyYsmtbYIcvSg5zg2d
YiwWhHvjMksFldLUD5jcqKf+wOfuBVTeawhWFs/RcsPhVJ2F6leEnd9K9S5mqTpB59HXpPFXwWBt
ypQJEfoPDyh6QtD9PkfLaWByywKUSyPghOJaRy3FRAdLlkaUL+kFazVHgBDXS0Hu0CmMnlcIg1Wi
9foSfnkK962lPBSpCz9J5z3hGVERHE5hdSsK7rVk3BhEhdd2DFW9fxylffUTYc9RX9MNVmdQdlXN
MZwyZqB6LAbCpVsH61ITR5g9m8owA3Okv6D2eIw3tqFRLQ9nolg2MKnhByxiM2Ji9QN1nwZQZpkH
rVWwD2W0dKKFlbn4B/iLGFNvN4K06C3TYVj1wljxuW+Hbqe633rZ3NI7mVnI1eBqC7PPl0wVF0nH
q9kEiJutpce4vsxlsFRa+8ZSHo3K2WlJiLWV2FbleIDmuE9wMPIaxnuU2zGFuKbFll0JFunKDkEy
xoI6xw/Yvi2zu66HeBFFKurTeD4O8jvK4nsl7C8BkfdFBi3GYaWo9JsJxR+Kj7kvLycg3yeH0nPd
baimmziVKzcgXaQzl7F+40OYhNRIpOnS6eKLQvX3+ajvESVch5W2lTLZtPV3dHrrvE2ulMjC6czf
BsDRbYsUNuKtaNKNWy3qyfuHOUYkin0cDds8VC8prRXdpcpt8yiPIm9AKFOuJvAfcozq9EyWhpV/
ZcR8UFpk6Rd48X+uiu5+rPt5TdB3WnXrxoyXPysDZWySgoI+jS+VFnoradwqA/RmVvRTkaA1gqVe
Z6upUBD65drIustjrSDsmtuqzMsVkRI5rN6f/ykjNd9JNbprtaxYERpf7QLHxwxm+tOgq8RAHv/x
+PeTzU9/PdfkuBvfT/q/9nD8+0BG5I8DHP967nfHJnkV/n5kIRAPQZbd5m7gscwSdrs3x44asONF
3f5HOeP4r8f/lDU4gxaW4+K4ucoQjhLTS8tnf3z2+x9/NPVxKwmg3hxb/vi34+6e7f7ZH4+tgrhQ
twNWyKcNoVbWmVdTKon5btn+AeXog9ZZzdqKlfqgN+XN76UUvQNrf8N35HfXESTxT5YsJ65kjZlj
C9Bj3VYENgCtvTEhOceyu339MNNuTsxN8MMiuYRYdyGlfuJBGxf2aAfUf9aVpvk71cHywIuaHz5Y
TxvbqJpsxUhfCfCAHPxmC6wTzmSTPEIO+sA8eFPxuk7615MfOUECCGPh/c8PA0E1ciq5//zhmFzq
Rbqcfvv6ZWln7FYxQ7cNIqEEpXjzxOnLRUzbKCQDrEO9PIgWIQNrvkw+6t0Vr8iVbiYPntltGka6
6az/tn3JjKcv6h1Su/Vg5cvnP9KEAmF2OojXuocykPNYDtNBzv0odcI3rvGML42U0jKENGEro//n
0T5zlI38OGqzJMvWxphANKgh7BQF3jxlfMCH4K7BAcSQ4wfOLT1atZ38wK6HaBUKVvdlo5lHy9lz
LabdGXX5oYu1S3dw9koojyHMf9d2OnRmmY8/277+XM8ZFZmkbAgd4JB5z7T92TVTUS7serL07CxE
l1o7p7OiZLL+c88xy1JVxzR1TTUM9aT3+GGgpkTfZmvCyXaeY60Tn+VOVa5UjASm/vKyhRpZTMP5
isB5A/0Y+mqF/dMbA8K5Ls1JYamu4hml2WLqD8+vPbO7sBaclEjI/bNdoNtPevpgVjkTy5SAKt8w
FwNIXg7ENp2k+esXndesnL6buS4eOcws6gDcqzVvWj25lsxlh9zd5YF71VmHf28nLZEeiles/cqe
56O9+rmjru1ug0weIPwvy/bzaAz/ead/fhPkyXiVJaULRkAHwMd+7wWErTige7WbbzsZwaPCR6Px
xa415dHK72X7vCBFosjv+ii9nH7S6AIcluAmYgkXLWU9ma+dvNq83mfP+Eu+OOWTzlQpvVImHW5f
kPzutZK+kUIJKNJLva9303N6aoEC5cpwr/zwUY4h7rzlCiLPsd3rp6RNxzwZ9hk6hHRUmJ6Swf9l
X1LtRuh5XPMeDci6VPA2c/zoWpkBgSv6PJb4TpJ1jL/VYLzzCn9nix9jyPkfpmFSoTXFo+zf+SVm
i0uyy2bTYbE0eB9a3Uqk48PTDnxBNmAlmRdOx3390s+Y2klHm7xQddXUUHe+vHKYwW3Ql1gX+e1o
7X2wxlUTAt47VhdsFDxhF6bvevOh77OjafK5HyiD3JQ+700WojicXiCrar69+uO4j5eNVa91xfFY
BmnRHMdNlr9jsKrhrFNazjH2ytZVxA4lBMWfe80nPFUGWHb5HUCPPdOzx9IBZ0zM8Nr1UVe5tX90
OXw6098PRn6Zxxx2EWWEIRuxtZmOExlIG7VIpsQocZB2yO/GsWahD8I87b1JzVmO4HU9JlE4mw7z
+qM4M/d49ig09eRdzpWU0VfwAROV3E5JVa4033D9PfPuTSaMdHTHMaV62s+90S5izK+ytTXU+9QG
nrs08ICakrFfv5Yzln7Sscid1xxTx1j1ZLqW2E7pux2Ds4zKD3pxWw7R1ww2Q1F5e1CHH76iLxrx
vi47BHTPW71+Tmc+lhiJq3iJSyZC8tTtdASZKCOSOtdEqmAPYa/KTJ95vXn0KH65tY8vsHpaOMM7
sKGpyetncuZJT+5gujSEaQrS1l6+dGWAVl/3GQIdb9LYJ2jczZtp6Hvako0sVUd3XaAYt5pvU4P/
4hxMRnRHaJJEwZNz6OMUpy+Vc+iD4cJOEliQtbz/vx3jxCrQ0/vU9h0cJkNyqUnYmdVR8sYH8MxD
dXTTxpOTQETmJyezPtJrWZK2mBHVjvogs+Brm5sbXx3UN8bJ88dxcMcjyUQXzsntanuZ9Cp6WZz8
xoc2CT+3RurPrE45zpd/38xX/zKLoRHS4vWb+taZnNxUYXptYeWshAjahRUctYtOyvsCK+vXj3O2
k+L0+POKp1f82fxK6QajFwVXrJrWjSqMGyXx3zK+PnsMyzYx5NYmieHJXW0Gu7Qdd7IgFe6ycfUN
edJvPLjzhyA+A89KwcB34q2dy0HCWuMyglrZhTVlVyz8p3ftaUvRjVRehgVxMCtt+DI1eP1Wnhl2
ybggTVGzDIuLPRnZ1dZJY0aklODh+LvpNrAR/M9FlRxGpzjmyr1s4fn21vT3rzfyh3YxwlWlYUW4
t7Dvfu7w9XM/e/8E6QsGi2KN/7/sBlrpxjYdLsUmWVYzf+Qmtj9CLZ82KWN+V4xwb0jqjAzkoLR4
/SzO3UGCNg1bp0MCZp2ehZNFThvZ6Zqc1ktHmbJcmKmYRTBXKQJOj1P7vYmn4Rmt2scmr5/OuZsy
LTzwdxW6KsTpqNPVseVkKqdTqzdjdeu58n46CfvXhi5+SLB0mEnvVozedeQdXj+Dc6OAyTxcmJZm
kQ5z0qXwF8xsz2rpUtgrTULyDJwzEcEbuZTnDkOCo+OwxNToAieHoeydSI8a+9qA2mxmPX6e3tw2
yjec4I8puicTcIeBRhOqxRycKPWXvaxIe8bwlONUFU41vtzEkO8j5S6Lu0vHta9x2d66lMLsilCn
yP6mBdZuKMVNrYn9WH0inmIB3Dg9gpe7kiVVJ07bdo+7IgQKU/IYt61g9Xx3oLmtaaz1JtnIwptP
e+2sdhEnxhujkX4GpWDqJVhLY4Wtmc7JqDpinyvdmNep0ZwrfHZmuk9JV8zyvFiI3FopVHUwmV7U
pQXzFC8nD91J9RhBH4MENgsKSDQYmLZM0CmxYeE36s46yrBRSMpd2pl3KSiwIqJNCZtMMy5bTPGm
2/LswChexpBE3RyrkGr9xkGV0IIsdmdQFYpq+dsRm5CQHsPbPT/qVIGTZr56vcOfmVG+uHEnS7QK
ab3E5D1dx+Si68XnGkFOqJL9ZuKqpZfHSdxTIw+DsoRFFWQbfW3qX3sD2z+0TT9b/xfnZpHKrBoE
euMR/rL3ek6jBiJndArKgDXMlTLgxYwNUZ99D5zm2C0VPWnsrKCN4cuZHCklPTUSpCy8fkbn3lvm
37/O6GSSkPQms76Ao6k+trMymfmNQGv7fuoKySAIwQrZaDY6FSxStI8b714/hbMPzDIoaLK4lLpx
8kqnflRXsueBYX42Y4Cc96q/9sxDlKOytMUbL9b5C3462smI3CL3DvOMo42ZWAljWFvKg68fP65P
2yzr+wA88rT59Ss+fw5kWuk6FXxbPbnpbkuVP8kps0hlwKTyRnWyRVQWb1zpuU8h+Oavo5yMIBiq
qJWwdczJQ5cCzJ46y4ycoqVmHq/2abuuPQ5WMzOHdkYO37T9/3a5J29k7nhBOxicSItTvUy+xPqj
VehvdOSzvYgIQYOKhYpH8gk+wYxOtnxIp9lutVa674ZdrDMFRg2KaKVw3viqnr23T0cTJ5878nCC
puo4mmdWy95z8AUYZoPUeUPkG4/x3BTCmaaEWNVRazjtLHah5oZqTwpZVZ+3WbdK5I9cjKctjfHY
+Pd++N5/mN7QqcF/8QSfncNJV6oaT6otjKn1IPQFjkkyaxZIH9640rM3VWgaqzQmS+rpI6xSg6DF
hn7SYXOI4ivwsmWu4u6fHGHZp+11djN9/rErWBrFw7T99cs9fyKmJZnKWFQJTi7XMweR2oJZW40I
tBf2Eh8jCD9wF5Lj7O2pAYYxizxDUYid8EDuKQ3+01PRVF2jWkHyHT379IuR6rmjhgErgtSyV4ZR
bKsKV+qiuQqBGqdB+nyLmuRId1F1yRsLlN9nJZyOTuw44zSl99NgpFbPfQ2XlHTtKmKFP90DKTBr
X/MvlchfJ8ZBr/ZpWL/xOH4fLjko1QtbVS1dEMj08qsZjU5M6BMZrlmEIbx472TxZVJ1b/Tx3wcQ
jmLxWSZZg5W7ebJycDT0GiLhoXfhuEyyBM+fZBmp74NWp1JkHx/8UyMx6zEKnpq51bAIPqoHKJyu
s51aC8jjIq52r/eEs3cBgA0Ro6ryiugv70IRMcPyCsaBWokWWkpYPUFwSdcv/4vD2ByEvEVJAMvJ
YN2ZmeJ5cCrXngthGibLCLlDUazV64eZdvNyHq8xg7cxTwBMNohJeXk1UaSj3G9jZjl6DTcX8o6C
+He8bamFq0QeZ8WPyOS/bZiVF6mxnpqOvAniu/o+K/7zW6FRN2LMpaRF4ujJOeL6GUd+OCQsnXT4
gcqBbjMrmvSNb8m0m5NbQVYmH2rLoSjpnGIb6khIehDJZO1VakSUYK5iUxfaYXV8v582j1aLM3lR
xw+KHpEIVSZ4Q1sA0GZAqmcDm31Vter4Djj8Y1xxUyrzR4zP0y4KL1ExfDDncZtDCuuzK0WF44jf
+IU5jiRhvdxnlmOFpIc6WiKCk7Ep/oKtfzKL5BXe+O9/HeP1nnGmn2sWKxcH+Y5qEwz8smd4aRsH
tWMm6yQz70wLP/POutbd4Lh4f9rahPqtefN8++unce6p2EzT4RGaJiE+J/MJeGWxEQsjIWQY8aC0
uMWBYr0xMzoz5lga1FYKk1I3WRO8vNZahohI6zFZ686wtPTskKgoZYZiqUMfTc308zTCv2yVZO+H
woJb+vG07evX/9apnVw/wCiSB4jA6wJnXcgAV1KHVMrK2imCRZlVj9OpvWwV4R5qWB1al5ct/4sT
cxieeDXVKTX65T1DnaDqrd1yYjnGk9JZu9a49lNoYsHkyFK98Vk488WD5sH311aZmTjWSXccnMrv
SjVJ1t2I6E3zPlljsSQScS6sy2AYNs0gNth2H9duLxtXmljBqp2pozf/mx+9fmd+n7ZoL0715AvR
2Hk0Uo1I1iSZzPMA9WHbLwekS1FiH9Hn8y0CqKweMtOp1fGE/udL//+8b9n1j0Gs+tf/8vcvGXmL
gefXJ3/91/pbdvkp+Vb97/SrX61e/uZfF5g7Z1X2vX611T2K4yw5bfJivxz9r7NbfKo/vfgLik/E
5zeUQIbbb1UT18dz4Dqmlv/uxn98O+7lfsi//fnHl6xJ62lvXpClf/y1afv1zz8sBpP/eb77v7ZN
N+LPP+ZZVX/6x23w5dPpb759quo//1Ck/k+LQgsiQ505vSA96Y9/dN9+bBL/VEGILfBV1uWCsTPN
ytr/8w9N+6eOHosiDSxHRhSH31RZM22y/mk6LIsc5tQgZ4Iv+s9Te/EEn57oP8jmuM4C3KX//OMY
/vr8awWOCTZtGQaJYOjXrZO5sZKMDc5RGBIoVeYclGjFq4jbtWkfDASwNoo8MtMhxwapxBLJwNi1
Ku17X6mgZQ/dhdt75hbn+mtdUYaNETSMZiP0eZlL+Kk3vSWRUA3FOkV8uk9VeUUpUvkgvj674X9d
1YurmAaJ51cBwK5NH1yTQZd69mlhbfSYmkStREEyZfv1Wo/rupwj2bnx7cFauKKTOEg4VxHAKjxP
ZGdp0wbr1g6cQzbFGqlYOq10pfTWfa19kFZo7OxxP+R1cguX440xSBOacXLCNoSsafJHbULnaZ7G
e4MIxZVf1Poy79Sl5XrRXEXBt8Aq3d30nX6d6oG58zxt7ZNHdlHnibkkWgUKfBV/CNXWWtcY6MQ5
9HsrcXao5HRoEpqzqEiNnev65AmiwOV0iW6CJzkPQNEW5JfuHSf4oISBtqgje1kMRYujy3gIsyra
GLa1V707DbXRzGHWOMMcIr0KmhLTvhZfVFGSXNnEEpMfwlBJyozWEoUrOpHPQVR+L6z6i48Ifm7F
3lezsj40dkM8TwfNJuuj/HbwhysZaze6pUGw6RBfDjL7bGZm9YHAznfWB8dW7E8KVqHB5DMQeh7M
aZ14TE0n3EmJywPY4ry0PxuRbZAUi1DqomAyurK8AYsmbfQOHYm5QWE8ZD6aTz+EF96MJH7Y5n5w
sRFPGjx4fajqDnbqrlDWPQb8y8jsurnfibUTBOsstaJNUYz3vZ16CzPN/HmMhsBXkVJVDrpnD5K3
U8XRokTFM3bIHRDJBas2TKK50fjvazkGizzxSU7t7U8ljmQyET6VOv+LqbRiIxE/gJxyOjiaSw1n
9Po9cXdz6QzRLeutOoFsD2c70K09BpLjXCgeszPMcXoLpTZc1nnvDBiDhB5BaqOzzXIkZlJBxq6j
bUV6m2Mz2yCaG7p6jdXqgoTPQ+VG7yqRHFhvuUJvD3aHwtHA2iVAWFa6ZTbDANBE2WqEKHwxV2oT
wtm7miT2mNrqLDf9cOloxbAirkbj2ZDmYvUe7lMYtrguGHFbGzfumD1GNXIiK5fxhR2aGyVKr1lg
OnMDYw9YRTVmsU6x0JKm2QYJWgavw6vBb9VkZ1kR2QxkQkVusKtCczzgVabNSi1prwIIqIjhMX+M
8+C66hOUI1G5DHy8d7PWKB6JBFsJ3Q4XJNoLZGKtsdAT4oSjJF0xESYPzM6+dXryLqKC9FB/R0V+
XzrWtZFp88HVETwk2MxgEIO196ASmpHGsKhk4CY7TUvS3egXLUvVrE13TZOom0yPF0OHiU+W9QTt
1L0zEmo5OdaU1vdAc/19oZK4JrSDnEaeQdsNjjQvqtyoLsvSE9u0WsqkIDQJidowGIdsDB6LQbmI
PechqLR3kJ8/1v6Vgmdg2CYoRYx7u4SbQLCMMRD9ti9HP5g3Foo9QjIuEG6T4tBP6MbgrERTPrip
+Sk31XdVnn5lOeTNmvymCttNwOim6/l11VTvvDqGJBej9Y7dLfwWvAPVyt4YsX6JoXIxK/3uXVd0
m64ZkbvgbThvErkc7Ek9u2hjrHlN50aNeUiBzciFOYoZ1RdMO276ICrmfL3WxOBs64x8Ag3JZmBm
e9VJYkYq/T31PgsD9Oq2GpthrqXpF+HhDpXN2yJ9KBPlpus/UhSGW2QZK3g+u4wcp8nMivgx5oYs
eMGVQzHXtOw2Q5cmRm1jYqM/71O8KDII5OrQWHPSV8TcTT54BDgi/pRfvOSjn3drYtHwTdAfQahm
+AV0S01XofbW6WZ0xLVNttRcL8m+JLmpJzEiKUKoQubHtsuvkpLk7iqvly7ZaZPNwOh23qyKwnoj
7Oq+V/Bsa/BNFuusUbO5zfiDIq07pEhjczcZV1mcf54Y1b7Oi9cP4nPXuxG0o45EDfIadGl+Vsvu
oxD2lywJ96LEDaDKdG0e2RF6BqtU5qqq41dnXStuc4lbQr7KCpET0lY9Fipe2EWTIBrwRxeDXvsT
uarG3ovaYlNWxIthOjSauXevV+mtkkhnOaJWnx8/5MxHjS1+uaSoShtWLEYAlH9xzjXrfhcHGe67
GBXMyGTrN74hMJmVfGa9SPFWhA/us6weOWLX3sG0gWE54E9N6nYF2cZnCuD583wg5aFNxCzIGoHo
AvM0z4ezgbmq/xFVw4da0cq7DBUxjgIMJKUyfo3CgdEUx9S7oHfttZp2ymYUZnajIwSeZYVLJEHl
eTCntF0SxtFNpMdbr8r7rVTjZCW4GtB5PItGZklkYREdEngbzTHe8cjuIYle8zIZB9Qy29EajOvE
8zdJkWs3uWzKRcPIjndJa+zIYFQmLZLxXtjeocBYeWegbZj8dchKUWpMfiUW+Uym7n0nndRrLVqm
0gkWVZR3V2ZOwHwks+ijV4YxgVbJQJxObiwCM3UwzwraJa4bw5VFmO2KPtxexIgkEa0ibdcaIGDM
wXDVxwz61os8Rqdc8ymGoaIyM7W9zWN13CVqhVGJsBMM0DNlF7j6ZYPi+zbVSqoSsXI/OtV27Nzx
YXBHVCgoYC57E9P0yivydRVfKxjfXAedYc5KOPkbDKoKOELBVd1m3jW45Vy4iXYrNEZZ/EWVpRt+
HWWm3gRjod+qxDg5ZbjsFd9dmHFeXSXFMM4LgLhlV/g+avTgVvcCf2moQbcQpVbeoAmVizzFmVYk
N0SZmPt0jHL6lcyukjEp5ywa121plg8qKXvKILZmXqBuNGW9LTucxAc3tGduBx/Z8m5iNFO+LPdl
8S7Nu2CbFLze4Mx8AIJKLuu+W2WRJF9Mj1yAMAICRXuvYJZslfklHVUulRhyhis9zO8FX8U2Gudh
TdpiLfHGzNtD7Sv4QdQNr+C0pG+kj+use1cO6cbH2YtEpnKWIJCYiUu7qA62py6JeN/4eISrk9ve
YP5/5s5jSXIky7K/0j+AEhAF2wLGmTNzFhuIk3AQBefA18+BZc5I5nRVidSmpTchmRFOYIBC9b37
LomJVnLODOkWWSFlx1SQFWhtBswZ3ApRpNlNRC2xsZeGuzcJd+CZ2VhQmvfmmOwJpfFqt+jwI+pH
HF3SmvPX/mz07pSU8znUtU+npJp0y2+M4ulqe0RtsioOGP/WpEKR76emVFe9ihRcR7oddd+tgAfT
YyW+ChyitSIlBogiF8i3KlQLtrpWqYeJStXPrUhfuh5n0yB50mSOgQCRgmHXDqilicdxg1kAXNnr
kJC9TqsvWilOdTVC2uhxjKqMHyGr1CttGwNRke5Zo9cq6ikdSdKox/7axslOzKU31pgxwiz1kOZt
naRBVkVM4qSAyEvsujxVcXZh6z62In7KSrIikzHGHEYhs34wDnrk7BWRZ6ScqN9B33xLhlX+TNiP
J/LkPGn2R2mVCp4rLYFxkgDsqvk1Gyli7rsx/50F3UPdoSBF2PqMA/rJSeSOeA46iHDadGbJGWMl
XzaURq/XUK0ib+6KSfPHtl4TjvGSioDcCTV5HRXzQWuGXT1Vr9Mi+icj9aCRUWo/Vho5rlNsIfRt
g4+8H59Gtd1X9YteJl8xUBUfdLzSnd2hLL/jrW3jEHtAcYZhe58MHIEyTFo/nm1SQ2I2iHDnSrxv
iSuNcGTpCaooX/ExirGBNUJPDZKHMrnr1epltt1tl3K5hK8RzB7rmoccc6cpqJjjOkv8meARrwjZ
V9J2S1NL6SUplmWiPpQNc5E8yl6YIlMf9BNmLO30aEEUSwBL9r27qWpzQyhevVTkB0M0Byq8eMVI
BMu0gCuBZmccFl9Y05Y/QdAQggOBRTgubsp7e6gxdZizj0KJVS+vkIPnU7lnA9TIbBuX5SQc/gJv
gK+pSmH5hDoNgnM1pnG+jyWnfqbQnNR9MvtqJc9UjhxtnaZsxuakMqZ9GPoQv7/asVZNEBjHtueI
DrLaeW2NPlw3ATkAojB285CtNZsIAzfHMleqavegFemZRsCbglK8pWFB+LBhzquu6Yw3SYJOluWv
EDzL85D37X1pGq8F/P8ieE0lBpNwZjG9Xv43GAJtrdOY2Fm0j3Bp8Nu87Us/G7vVZIvxkrnoyM0q
eAgIvzq4WRtjj664D+6M8LST+bRVGTZvgNKqVU0P8BA6OX9QDgNVEFY46NNvdBE9ZN/wFNp6d1YG
cSE9GOOYoXqq+99ph17b1WAfRN39YIfNkxrM+dV9hCj7rWo22ibpKs+2U111u2i3pXRew8oqDsjb
+SNLfueYe+6GIU4eQ53ifA4KQRZvlzze/q6PyBpJ8aBOIaPEQiQbYtaIpwvEzk2M8gJHhg0FR0Uj
nXf95L5ahdnuwmDG/qFw7uy5eeiF+9VksAJx53onEoYjcra24UzqEt4y6rslUXcsNugXnZK3ngZG
0ZGL/RDYfmfF+am0mt63Ry3dV3M/rIxmkyn1WzFU1nmo8fPVB+W1kl0Haa2k2TDQgqPlsNQTCuJx
o/V2ucKQRvNv1ZFm6WzEmRRHqSeczuZ4mUTKiBBXiDxoyDhV+eaEV1y2tvFExWthr7sVmm2wRv08
E/2+iTSxTvLompTrIpMQ3sPsYqfteD8FvUQVWxBhOyWEyi3fmuekXyXdj15FIefYY9Fk8Va1FWOv
6vm5jNxuc6vWYtH1ex66HehfvHckEZSptWm6qN+EmBo7WG1MMs/vJx0fQU2OD+yduV/h0LEhIlLT
PXvOxlUi7exqxC8yHLc9MoZzkGM1m6AyIRLEab6rMrc9pcHHrxZRc5Q9AAqrJ89UouLwOVQaoAwj
GuVGWhMOXehgtr1iGRiAOqZnhBCSaqHekTl25y6IUTsWdFBTjV+IHZ41nMgCaDpS3zaCvMwyLvNd
FxTYFBBYsbZSXIj7BFgGJHrb5Hq9+Hy5Wwe7PsTD2Wde1t9FhYpB4VVc+tXMRv+CN/R8abmLI5Ke
UxOHdws3HPEyTrysyM4QM+mOwD7BdE/fdd/rfX8MyAbdzBVPtq2hlFAYDxP55r1ZTiunqr9JLS83
mOC621GS4Rm3EaVkUGPlyg4wo/DcdO0iwC/57H88R4NiIBtteUTfEaG07fxYb6h5qITDjlzi0ME5
PKzt+9tfEwjQ+BJbWM0dhe8arC/Hheqr9WQZJUE5ruLUHLblhAGtRtLTmOm+mdjJxjLyn6nHEjmf
LSzQR1KYg2y86HPqnrK8+mrwtF+pyrU2ryYVuB9WLm1JSpiCgbDljzXXAKxh42B7piFwDVZbTEoU
J12XnTOurXJud0OKgSSlAthTNUZPJFdzsE7gUlnUvyhGSYlQpW8Cy8hHNTVXcSKCVS7j9phMAkNm
rbLPfTUdImWutp3RYrI498E9GVCoC7P8C/QU9z2IQltk4CT/NncuwgXPBA5Yntfe7gtMolNa6so1
XsoChdOgpbueIt0PA/2QY/H1NqX1rmlN7Tq5xeBrmF4Ug4nJBImLGFepxsW+vZo26T1ZhP1dVidi
f9sSskhPjnWAyr5t0ycr+6kC1zndXnJ46KfayCThk4hUAL/vK+G+ljWwmVJ2T1HJ+1+bmP2RwIAt
5BD153EeVVoyOyJgvMXOMNGsvaLkv2/XT9Ji86DE5jrL3oqRnie2Y3h7onuyI1c5dcu7kyEWIE6C
bakYXeGPQcR1mrWvFBqtM3KqI/4NxJDVEn6gO1+VflAOdWGuC91Qz4mhbmKlTU6j9RRWK6c3jH3d
OcTJ1bMBDMRNZOL0mTaEIo7kmOtm7d6xhWNNlHTiWChPEl8ZMn+WEFhsQXpbkO/lpHTb5YOBX8ZR
TyztSsfh+GUqnYsqinLbapPt60342FZqvDVn68nCU2o3LjuuM68yJdXIVi2/bjedBfbaTLrxkM7V
0pYFXoAK916vBrpOrNACzLwI5wCnzaZL6Go/mHUW2FNx6chkjJ2q5CrX1dj7Cqm7Q/bOOVXSrUr1
/GDM8zrP9Y3DCbvWNdgGZjq3l2CUV50kQK+Ipw4jpjJZxxUTlm7x5wzbcDtrI0Z2tT77fUqiR9K6
93TOtCDFzsbaAg8gNmwRFUfHiejTzDZcjUEofPh+C4Nl0X6FdvCoNyoZ1HNwNPSmXSVZsJcORWg7
VNlXKfaL/iYKkpOr1hqqQ2bDZcrWblSYxJgJ6FiVfiI8IMZvSpH4haNXjsN0rMqWVNjSwJC9IJz8
tj1QWZXvshdHczJJbl8Q7XT+SWtDPUkzfKvSdtjRdCXHsifGz56KwleLNvajlIyUfBgKf2hlQJts
fIS9kTy0tR6ejEndtYCUD3pIo6mM97fNPG3tda2m85aTpSQdF/VkbAx4fy9v0O01USimk0E+qnXg
bqc+SbeGium5CiiJnyP02yi/1zh8VuXyZpmEuYaukLhsUIUCtor9HI93pmxYA333sER++lWCw4Gb
c/gFlrnSIiUH95L2diC52zMwQttneTiAIBg1ZLSoW5upVXtWFDenAQ+QqFWj0ms0g3Y3VhEiOQmp
L8sSypYJQG6N00pJ8h3AILajSc7YQss+Hbw+1lraYTQih/JVtw+BSr6SaJvkafg0BI54XW5H18D4
0FqcDMdEa3D0Fe82iXHkLuMMNUbTLgDkYjdnccejwabV2fW2D8tPOffa2Vlq4j6FmuoCuiy3UJ9t
02tp+P+4o0o3MAxYrBRudQSWbwM+KI4LrxMqaTmazeH2QZw0jRBVRnea1TfvUTsCorp6veY4CldD
WmiHpMbMpWRScKwU0LYY/fBTxdpn6RXlYRzCfK9wJ/ElqItLq6TVJgk4HhRD2Y84IB0jIrjvVNm5
d2ltWX4y0BcGpv6jDoVE6Y35xGbO+s7vLdHtZNgZRHMa27S25R3hzuqjUtZnCb7Y18ZwqsOlraen
95Na1XcsI55P3LwGshmv7j5YNqpQaPcVvoKRE1wim40EFOYu1m37MIXzI3EWm1vFMuKFSnfeHQH6
jZVaRv26GKb6ge1gH4T6khx7DUtDfQEnw0KY8ZpnpkPgpXhXYCP3e0YJtoqrUr1fONYKaQwvskxm
z59CtXiMJqxxNLMLdqla/goX4y+lHzEQBfXvLVDlJpvnw+2Ux4Fim2hxdI4/DTw1LnPjUN/YSuop
cLUPuQok43Yl3v8Cq+oU/P1A/hjYgQ5+zj73qyRSOjBLXIwDQH9Lm9KNFruLk86QX7C7lFqlnbCo
+06RdaFglOBGESrmtuFalsPCsEsMyqJ0k2b48NSNwUOvLd/q8foTdfRS4zMnlXMRa+VDq5TXzE5C
XB4Hda9OJTR0qfFLBhN3sLI1CgB2EOW4iI65iGv0lt3drdqcErc5MjXh+MflubeUX02bXwqAZMz0
WOZ5FLond6kYFZHUeyUEVCVc5yVxZiYtYYCtm0x2yjhVX0nKWY6+/QSwHzwXZXZhc8selYKOzYDo
ORkyeANxB8bHgs/oa+uiNMNDDhCVgekf53n8igbS4+PFa8simeKOHZUiI8ScMao088hhW3vVnEW7
xhSglo4172PR2g9JKUEQC+vSE63o1i3mYfI7HJjJNBiT+Le6QnND49ms+GV0/fc34LRV8r1Lxg90
1JxYO6nZGBKXK1uSRgX/ql/bQf6YucNJMc1sk3XjHUkQnhlU4ettW26rEqDECLMTdNPFU7VZtKjr
Srebs6KXOItivVT3Y3wnKjHejyO+xOiwpnWWkGhtpOLMEKEHDE/UVTJpBTZXyeF2ZaUZihd3aJ7C
IbwPQTKPcYJjlyPXosOx61YfSRfHG+GG53YjlrUifjFwO43N7B5T3JY1vMWO0mUCMttleZ/18pBa
RnY/SIZdi818Xol0i1pqvG/jkuraZNySVRWeALoac4iWW7Dkcza339KaF845TcxQkNWlVPElz6Aw
FDH9apMfae+MTaqwLvsmgGXYSZJtjp2ss40pgPTNQcWDUydkQ2ik6M1pVO6c4cVSMVv0IFyti64p
NkPqIt+1C5AS7HomDJu1+nSr2G2G8ZvRWSf2EG5Nc5pXeoCNfhMZtILND5l2+q4T9mMs6mpfYSa2
ErHZo4eMSZuug6Otq+sh7pyNBhLot0bz3ChgGGwfzD6Xd03RSF9lNBmAMVjh9la4M7lTgU3Kbj5N
VovpYBL1vqmka6vXzBeDJnk1Zm2968xfQDjmc7EMJGoJmKZDH9/3dEDbFAvxvUOF1zkh4XcZng5C
rQTmnbwEjeyfaPGNvVYND6KYHpTULd8Hk969J4dhqHACijG1XnPOR7suqUuPlulW10YtKGw/XYyy
r/zbuPu2aRVDEhxzn2UDufpPkud/xBX55wSPv/FG/iVT5H8hDWRRe/1rGsg6/a+nj7T/+C7qv/JA
lm/6vzwQ+x8WeioNRqoQLpAX9LA/eSCu+g8NHoaBmJU/XOOvTBDxDyFAh1xDMyDCGxo0oT+ZIJrx
j2XX1VBpOZqADvIfMUH+GzMKaiRceySuUCgAJhbKwl90nzoyrImZBVKkutoUaP9Tx7yorn1pE+Ye
rXURAv8i1dmXs3vR0AwDniReNsefkBz8tnTfeZM/J/VoxQ28dZKY9Ow3JgLMKVNGImG8c3Bq75Bc
wcn5VPkBET44i4zvL7f9n5BBjP/Gm1o4nrDOTQg03Jcb9+IvH8RI0M9FU2xuBl2QKcKVwwzZD2Af
GJ5ZTvJZ9vWdbTdYq2uubzNcJckk/rSm+D0lJgJFJC4OnA6NHX3aeE8kxSWMlKskW70ztKXhcq+T
9jWb9Xko8AiwJ74Bb1Igfj4U7MPexwH7szHIQMhnf7l9jmJdwNU///0n1fSb/vGvxBdT6C7cF8E6
UE0cLKAJ/fWh2WIeJ9jM5ibpgyvw/GcRgYg2r8svZAYX+5PJdUFCubRjsO8Dccn6kDIktjVfBWmX
SbrAOBjdVeRZqKOxxvOeXK3B9tMIW4ROqRqvT0qCIqNwk1tQxe0aF8pokJ2f1sA29cyhiyPoYbBs
ZZ3EOlMh/F/YIj0rGT2Zmt9wdxoUK/aFbLKYpDUQGXJvnOA9t75n0gK4ow1e3L19XT4FQ/mvnKi7
GGwhC2M0EvLgaBVfwAQBnwabkSE3XETWTygv+JJ3DMJu/6ZX4fM42Ps4wDejCEhnklSKnTm4fmuT
DdUNySpNrDU5eAQ7paPrhzk/KSm1VV9QbbJMnbFnWGQwpW15ysrQHXRLfiyXNbbUy1Ijc312rmlf
ub6lQ8aIpr2RO/SU8jPRyLi01RJ7tLD8Zmj+C1TV9ecOuEcLmcrKZgILG9ZJhDOoiOVnhC9mOAPm
Ny7rSqkngriyXxaWlV7N4ssoxbzASO7ohq4Z979WGzZwc/4K8vFU4oBNHDdmha2or1UZvlpDBmsj
b2JevfQXbug/t7+p3PhLKd6rBUIqDPWtYrlkYf8Yzvphqsg76TKxrymuGNWll6nPQ6+NLmaHaR7x
m4IFXO1F3baYsVuE4gRwxCL1LWOSvxPuY2Hml9FGZhd1DK8Wy/yGyNvKtUyvrIPvKVBOYZPLtaoC
9BRfrOHZqzNxRQr3pmXVXk8zolqS4Zli1PHr5L1y6tHPGrxADXf4tCk2B3zoPSg0tadnwapMkYJO
7vgYphi1blo9rS8O985jkLePp51WOTirGsPeUPRxL4N0nzPGOwZ2ATepZK5QVHoJKFpnF8xwY/I3
BBPgox7XhNIyfvZjJXwcBDFo5gzxtWgO7sTRrjblZ7osfWmB5A+xcDZFgZOhLR9x5CT1KsFv0xXM
FcEEmMDDKokanO5FyGRehu5eM8NNnJQ/aqJVHsapNSMQ8Y5Z7rQC22Dr0fJ1ltOQJCnaMU5xcV80
xpM65fsazZVHY5JgDavdmyo1GOlAPs9D87vaPWEPavkRwxmvguqBkPrBbCAVZ7ylvjW8opF4HVt8
OUdVUvx+JwpdNk5Obr7T1ehb10S+wvhmT3f7PtJyeUYX7GMLD2dFZntNBI/QSr4yO930Jf2eEbt+
bgc88azcB7xA+lyvyYLSV2qaFPuy9fFXHc528M6s/gFSZPRkaWiAmpIZoTWE5Ynnjtp3BJVjcC9Y
/aTxBG586OcqOzJr38dxIQ5BQENVm0yPsoCBdJ5KP+vHa85mNJbqmzanxc5xZO4HffZNmF2/cBid
Y0foC21I+Dy0pld3Eelpwg53/QL/BWLwDTOfGdr3hENWGYvMlNjazhIiTfHe9iQME+AO/4sI8IyS
EtIF1B4eiEn7+ZSrJWEptnksQ2PcVP2T1SPBVfvhtZHBL9vYll1yFxsps1CFfbctSIy3oUXl8uwm
46/JTN/dKSRTj3TWeMRKdJ42A+7Lq2FkHh9ZxHUNwZUhy4Z4GfTAG7zaa296NqrG9FIB0y4s+pVJ
DOAaHEPbuETTq325x/OFbG1nJFOhGpEtxcJkBIyXpFM/Iu9nFNqTzKVEhsn3Mekw6JEGZXbWTsA4
VYzVQ24vuakIkoWefas9soCc2MDWSRengZilDANCBPkz0xJAVad9cOL7UDVb3DJRLRdGRiha+BtC
Ze4F6UZM6bo3jUujx8BDuvhRmpnsqwxX7KGLNzKd92Vj4OOZ8dtxOQ61FlWznb9YkR6crBhPSsxH
35vcpME081VpjuQvl126agtt8UCOH0ozylZWBHeidPtuB/+hwLc3i+7jCemJOkGaAZJicXJIbZTf
RUYq0gdQNHl5UvF0FxilxKaOSUrMtuDSTQndXHUpazQkG2p8sVURErycbrVi+Tq9Ax+ytPvIjNsV
83YBMBbe164CXmocSHOjc7KcH7sH7xOpk0PMhESU0dhtl6QfVb2bxPRUVfmXBaVK1ysqExQaDobs
eBwFaxkv3v/tfBGzQxvoFs1lXmLwNFfeAc1OEA5EtyGB4hTCl1glZXiMygmv0cGvJZi97haHdPgu
9cd2UADWI7m4Eid7cIvpqWjct2SE6GFnfbTtYCLJLtYf52kIIJhVsJQmq3iUjEYBURwy3mD6pO1l
UodnArNDL0qZoJaGgYYP7orVMtNIzWbfk1Dz4o7B2jF9mwPNc+rqScRF78WqjV+8jX6McJ9feHTk
u1qtf+qwLPYWh7qZAbM2M1KJrnPXeu9Gu8oZiUNz1gwxcgylq/c6aY4us55AfTJLZaO0Wn4YxLhr
lIXP1jnb3uSgtKz4dK2t+NIU8n7KkrMah45nZdE7ucDVetYxPRo07dARLdhQd+gxDoaK9Y0sR/q3
IoFkLmWcoWxBGVkXgSY9d4Y0FF/7tUgwpxKVE15y8uVbdchQjXAWjZNPnsy6DzQIgtWd2hSrScEx
637KnTuglIvJ1NbvKafXwWjg5wt42LjmqeVFXo1duEege1pmABCEol8yGoCbK1ikxHi7OJ2i7V9P
RYTZe4TuXYd5AqcMkLkQX2MzaNvUS1RiAWT+OFey5Di2CFxI2n2Bu31REP1cb7qsUTZxTLJPQGwL
U29SzftXKaJ5VWvu21wbYMqPdVNxCI/xCjv7cw5p0AuHZsAQxXWfTbmw0jiKnbFZ0UqvW+ZjFW25
r2G7Ws9E45gRZntFi6spITtKGEUbW9GrVa8zeLEZ5a2KEFGTk73r7Qhw3cI6ZVIC1xn3ut3UVRKN
OHpbCLR4sNk/ubqzmqj1QTKq+8EKVC+gclzFUB1WkA3w+lrms4y7GA4+O8owHjOV/bUtzkMSDXvN
rmAQGhu9c76ThMcEMwUO2WUsp2uYC9dniHOMe/VHjenr2ZlwG0uCQ5BH5l02apcumfdDqD0mvf2T
FP2rkhXv8wj3LjEfx2GAPtPnNh6k+vdsajuF4mwVkBMWm/VvqKLHscPTriMOBcW1IHAUO/SQMrbv
tAL/I/LbXTE94jaYrYgY8GIOJ2DUT9fp2dmNGKhH9GvZEg1qx69DurjENi6beuk81kXqjzWfH4de
wRgvVIxfIk2/ahUWa78L9OFbc6jYnaAACB9ASVTtyZ7Mezxsr0kmtr1uweCMeQZRCmsl1LLdIJ7D
fGx9IyM7QgPBB43V/SFRuiWTiwVRG+sJPkfZzmcZ6r9d+dIXx2K0V6WlW4yfWPlSwFkS/ECmSX6y
EIjCrIChqJOMojSIOq3qJUsxoOarkdQ6r91d2cXvtpIXmK85T/OYfApilIbA3rnphTjgO9vV4n30
y7TqC6zwO6UyLwVitX3iyOfaSbH9LzygI6Iaw07syHRLsRj4sYP2sVbbHYEQlVc0ges1VZSRzKme
7c7qL6OG6WPIUX3Q2sokha0/aRF4dThXJz3tJLam1oeWRtmZh7kijuOhz4YadB8Xd9VcBqJW+eYS
vV4Hh9CB92jm48SPUJgLNS9VYZjnJkckEViFSlzAexM2wcoQvcI+Tmqj0tdHK+oeelvfKHD5yI6z
Yz9uqLDK2N4zPLsGgi4AcaLrL92l21BV8Y4lJGKeh2DY9Om069zsmE20dLxoiS8G+CXZ1l56BR0e
hu8Y05cIiXMP2GLMpe0GRKJmD9VPLYx4bBkvQ2rBRR8ZfkjbwUKvJpQlMGM/s5Weo8q4VoHibB3I
MUEIIJ21mbvmpQGsQsUtivYiAkxrcQ30soQhlFiKPxZ8sxKtzTk42Jt6aBkQl0JZx9ZBTSNwMkCB
IoA1ynTiLmogg1eCwGwFkEqI2qW46lxuE7srHzzR9KWz+7OVli4ZT1pl9uBs7pEq9bdzaSiHlFCs
1Kn6GKOX29dmI193uxN9hSmCljP4jD+hirwTYHxcevEwpK2zSo5wZnMIHTH2W76nT0nXWb42s0xY
qhPcZKuCfxDK8aIqI0M9TT1Ug/lV5o8pBmAPtRYcTGkYh1jzWwc73VnBf7MjBo/Ua0ddW5r8NKFk
+PnUd+uob7RNOwi+AopctLQEgMHtY8eP79WJKawqJF7lyn06imydlvCXlO5cZ1Inf1OmPLz5WeSO
8zBk4pS5PAQV8kPWKh9CgRe/GL7qZms8k5rmuZDZVJlCKs3bddUX/Kg214h4l7Sjyhf9AhTxKf28
9ZvwSffz0lS5+s//u+9kJ70MUYclo0bmUquqe1uwZvqubtc1cUJgr9FTSV5fWWGk3kzVqcxzSR+K
zqCDEGMeYujW+6QrHkdgxckBH6F0yFv3ZKb12Rho3ZM8o90JAssXkw6VyNYZSvOeTFBK0cGDkpp9
zGE6GNOlIHfZi1xLbmcrDKEHrWxtbHlLwjdrUoODbZ3MOYDWUkw9ubbzgaFx5C0IlRtzc8LpgWls
Bycop/syAK8YsiF30IlGT5PPuIHqUkePKahF4bpX/JjPhd58D6Rtt4O1Lhf0pNf1O3OwfxUZS4bm
rWGoc4pasgDQkvmc20A9KkungTOHsbnKuNJSVvEcbhKlXcVF7DJ2sPdZyKu+3GdH7SpPVpjUaJ2R
In8o5CmUgq+014UT3VGiXY2At2IBnFK6D5CXy5yDPIgBmKoOuSZc/fgD2EwntMdvX/LuI9DIz3Lh
cplBpnq0BwZnVXA1u+XkXnaIROP/dN31oHJuuGedt4AWCYiWEiMAGc+310HV2Ue6Jv20cWrUidDz
4irZx4D3XjeWXNTEx6AEMjLV9JfPtdxrh6/NIutL6YU31BWmRCPoCYyN5YbIr2gsSEvm/bA1/VVN
umY1CMhoM57FC/yX5ft0Sl5TCpdlcS7rEn4TnVPY3kO7zMN8s2yISjJfQplsCL+cN/hS5Z5OF2iG
YEcmBABv+VFB2J6VjHdMVeWnSoHzx+VAKaANWXYl4J2yV9bZUiSxwwJYMPPHJW6VtgQfdKaBNwRd
2O3Sy2VDqGdfgb1OknLCDIUtm4jAz9tUL2yIgKvouXNcdIrImdGMsheW01umFfbt3igGW50u3qok
s/0bZ+H2OMRyzXl8Jd/1o3K4rOVBVI111QbFX/j9VQEoWWip4fX4KLe2/XZDzZKMH3e7v9OCmM0D
0GYi5CZru8tojo9JGkJzzw5CEnWavLqV/DDm+iGNx3SlW/q8Sx3SlwqXlCVzgJgyCLhNrUO1okqm
VKrS9OtZmU72yCK2xnreNK5yzSbW2rJB3jbuMUTFH/Rflg0YVI+Im/rN8vhvRwChyAh4QpNJxSL4
AV8l9Kq5pxzdCTKpIEuSeaiwJA6ioTEq4EpgvierlRR5uGM7bziXgSaX12SMgo1ZIDyDbDbRF64Y
ulRstR6ZMw1MYfeqBv1HWTbPciFD/HtU1QCh/5uY0AQ/1vAu1RaDCoD35d//gh9btd2UYSAAwgWr
ZiKUrsuOTPmIVVmjdPetvP2KWXBitC9Rwtt1Aw3TMrguV6bkSKdk+LZsAsuzFW767bQH8qHGvLqv
EnNfsQjjjlVZKusFznRLFWsG3nymeJfE0B/1wPv3H+mfQft41qk63qOWabv/ny4dTp3rtrhGEVdi
XbIho34HGTPjz9bWtsXYvVlyidMDmr/93v+xIdDfRkX/Snn8v3BStLgp/+tJ0bb7aH9nH+nf9MLL
t/wxJ0Lb+sdUiP/4Uw3Mf/058lH/kxEPqs+/L23NQk+sE+14G0HhQLOYNfxlacshk70x53IrqjFe
57dy2WyJPsnbezV2iAnTTAyRk/DHSbT8qto1sUS98kCMwC5J0B3qUdlsxAhEjLPPtA/I+9rr0h5s
8k1tgP8IsKOC5j2F0EMLzfjU5zFfTYIJczcNv4oEkIDkNW/OaYCdGKGnqdi854b6IJ3+Lc+yxHOD
4UNDF0sCQx/+2KPTo1Qlf0Afqh8T1A8nF1qc1rB8RtVy25fpU27jaMLQzWD20U14rjtNQQgV5kNe
YyySRIr7cpdjfEQ9pl5DLYH1HtvGKo0cqN9upbarNBSwjKgRYoALTX5NbdmeSOdFflap1hm9xfRQ
ArvMntEk6S5AbcWEPROWP8DZoGuKL3apXeAxtmdnaFAexiUpR7BXDKcC1YW5bCmweamTy+bYmUps
E9mzOHCjGvwFxQ7TcbWFuAd8UCbasxpojNektLZzroQ/LuxeSAOue4GbT9rNBJq6cpGwOTJtVlrB
oSAzpDPIiZTdIKsFdB7ewiw+CwJrNiIT5vOUTc+m5mK3SkjuOY+6bE/fon8UgKuAkhPhQfFoRr/A
oQo/12ZAKmqw5mCO6bs6WNO3ierhFIvU2jfMAt6KSmk+SWIlN2sCO5DoRFG+wGIjbAw9xxb/ApRc
mKQgMBmg+vrJWMdwGBX3zk0h71ZmUR3sAmjSgqN6/T+Undd222iyRp8IayGHWxLMpKhMSzdYtmUj
5x/x6c8GZAW33TNzLsbj6R532xIJVn1hl1AZx8ltsx0Tga8LNfky0qXY2bHSEADOq4Ndd+YLVQxE
2MqMX8KqCaH4kxXjGI6ZadKJgB09PNGrgmYCk8jR64QUrQzksP3YGhFzS8+JdtbpJHEB6dEn5FMt
27a55HGO106IpzSDmt0GfgL+AjQ9bk5njbguljiOvqEdGy7iYcf1KwOjfZkhnDIoBFxQoURgdsmV
wyEsGnfDMi2SiyoIpqdD8chSWrtaNdxxMJo71YkWH6w8yAhelHEqu009eNz2DKxhuBSyppdfWinJ
T0ap2VtRtWJlZE196aUuXIdKaH1HK4u4AOVI452J9LxPQ76Bvm8OF9nr6nXfpeIu6qDepqnh3cs5
Nz4jycpq8qmGfVArg7dHBEnVgtx2G5O5Ofd1mH7RBt6yJNHloyWPkGTCZojyszp0Eq+HVAvXWWdL
7J1mf81xLc7XDGopeO9HbYfdl0oRqW853xJtuamq/ief0vKSaL6ytIRjLUwbAXdUFMUdQ63ZhzYT
BBLFOfG8L7HcuxSk5a3Uncvcatze0OOdibAHGzj90fQdME8wkIju3AiPdGeRZknjahlTKmexHe6U
6v29klBr8qJlbVXqKkt9mPa+dMvNHYbl+oUrpeKHCCrODrDZEZrQ9diT2oOuBIH0ENemHYTE06Qk
qa8KPQ6NYYUcNkbDqgY+EDpr0/CQWeFwFc0j6LrD6Jnad62K4xcBLfeLkWfmtVcH+r6kuiyo0o2s
aJTGAWg6wmTp5Soj9XICscVYMalqmkkaKTS+C4G6E/WOSRum2GRB66wI548LzydXXQeedpVJtxTK
KAB7Js0EnefjqSl7xJAsIkZqIzpEjvDOGmWHkxem/qlpsgTwjJZ566CaPvabWpQc+dOYrMYj5zOP
wrMOdjN1UPvsmzpoO0dmf2rrLFs0RYNA1oc7z6vuep+uPfeVb4yxP1BOt9wOVQgfpYyXddT3ayku
431ePhEJX4KIQKqkVXwA+8DhusQLV01QtGdnLlJy8PIxtTg6hl7PaC179BcLJZIlco80h+QY9TWX
e4v0umWRy1XyPFx5GCRjNX5PgKH3RW2y0WpduyvSQnWzMNB+tlzskhLMOKlph5vpmQnOxTyNutVu
jVE58P2CHWrKOcsM2oNRltPVsyC/N+OS+9imAplAyrZZL/cvqhEn666uzWvHp7iNb3ZX68jvVjXk
95pJ7j5vyLyy9skuJNqO83CVv01byV/x+i2WCo0qukuCK26VlN+2EBkWYV9+oXeRHEQZWSvL9194
Tq37MpeWFMW1b3nPFGkh8KjslOV4JxTn0fABWmYZkioFAHdsk4tfcA8h1w3f1ThaQ/15qK5BrfN6
7BHyEhVftfKORugPzzCIQtcG/LXQvERemyMXCa0El68XG0/pklVATu0sOLldqfGDnrT+psxaVkHs
o7Wtx/a65rPy3hL+g6fj1dURHnYeW3dtN36hThPftXVUup7etccEF2BLlCtYMkkG60b2ONyumsPS
wErRqmijhBkJir65qrm+ulJK1T44UeHgUvXDDgzfcAgg922TBhHZm5Yb2UNLI8ip0Se1CGgP4aIG
6sVhCHSOsJRuWKOpAYkhI7HrnWNPuYpJgU+5sBaFlMXCtpDcVJN7Fimip1mRdOAYuHff9Kymjf4F
42Gpha1UlrdB39QhH0C1Ss1gr7WB3tI7DAhbLNSBVNwqsDzZepQSP95Imt2qLrQuW3ytqdafqRic
M0VdT0dU4yR75NGNoWWq4VK0Qln1oZStRBVEax3Gucha/aIIlYZWHWx7xzkBTrnJswhDrR1OWq4D
QJpK0qZ5Anu9NkmmZZXvRjLNQSnckaCmywA8EOM3W0ddtvBRitPua0tzLVL7duE4MdIELwu7xxUa
6M/5AtqhLK7q0St4MgYH0+FubRCu+txc1G31vSn84OS3Tn8ndcE1R6Ruw1YJ1gHb0VbiTIar0ntn
iOLTziSM3yKgWDDdNHrI38s8UO4KEa+tZJrTAtQVtfOMB6NDCib3iNKTN84d4AW+lp3zwyAae2oU
0FttPzkZY7pGUK5uJCQgPkQ8UZyLODpyx0GmK93obadyR3QYwmjVJLjUUxHFMGid50E4ngApqI07
rbDxlV5raLBxU6fexKzqI2snOaLrFkHoDdJOH4II88PpQuf7MFA58GYW29/GYSbBrRZ0t2ktBj5i
fo3FtW0+wWo6TpPx6BkGh+zAeEgBXSPb68aVrpKA+jUnaxY3TPI82nzMyvFQtoxy4tFBuZ9nZrmv
lRWp0JrPYoYSy2k2tK3y6SD9hkASH4MVI1hQclKwolq/yOz+eRqnQ8sBOULF+feRGsX9UhmVx11o
RuoKUtxSbd1pqm5aHuC024UWzoP1YOIUa1xaFAMuGhZmyC3GnMOLlN1IC/fNstDN/e/zto1xYRRc
W4oKCYPYgr4+D9yKP9RrmRNtqyTWkO88g1LoNHljftFUlL1vllI+YQde2sL76RQSsuanadxsZNen
+fs+kfP+6F01TMiDGFl3JZQ2uvJrx+G84jybB076kIFP29XMRiiUf87nsBbVe7afYvsxoyMo6Etr
ZDtAG/80qKPAjIsaLyyZTLG/TOxTubqKtIZ8AYVNW7S0R5bz8J5Y3s9x8ucGvx+u5iFeSXCqZFWS
d4BFjv8yzXPIeNM4xpeuKDgdPU31tZESIqhN0t8crHXfx3uK8x2DLf4iSRL1MrQ2e9H/POxrvJUO
isRd279M/LZFKInuc+oaZHBOxGUoxCp2fe9xEGgxLwGSpopt1jbp+tMmoMoF51WVTF99rAK8h89m
kvIEMDSFRinVtCiQ5a/TTjAkOdEJoxSP4wSk4VsmmGdy+UL2BTnwY0sISfKGdPLpaRT0s352ETbb
vC5wHFh8aaqydf+5LvDeBiadpN+57nTH36TK19t0skMKkO8rg9NxYqlOMvO2BAlHye5tbwj0ApZC
3JNjWJe1nQVuRdj+J2jE1Nr8sULEfphEqwp1/i8rBJf3gNRIJU+dob3OG4Xv4n9dJlQ5yXdaF5XL
sS3Q7Ya23UxrRd3k9soATvuP1QIIzlVedeWiJEO+CDSW5L8vF46BA1i3KpmXiKf/vGYMqepc96NB
nvnTqiEiHpKLbmTNh0qeULDrcjnnA4i3i+EaOuMOxYJ/WUEKjcy/PH573UJq36p2al1VWKGOQrj9
bQup5aB98GEYXAX0Sw92CLp+XkX6Xg0Lt6oqQiN/2UIIBvV3XtW8fNpEMic2ghUHhwFdprxg+NFP
mmDxaRcpDXU66OF4O0/NnD3iOx5IOVbLpO4Q8qbFJDH78xCY92PsLz+Wk0H4Du0PiWvbSaRsMBmo
8OiKm8jhSaqgIaniIRrFWQnMeU/xrGqF1dfvmvxm3lWKob6SSy3ZwoNADvQ5buvU5U+u592OsVdT
a3PcwSHr3kY/MX25kOuo+2SsdNyRVEMmnMxq0+BurdadDF01N0ZPiMwIldW0zaSWwSHsxCaJCkuG
VehFiQiEUXNLKdoUVzWvGIy7LzbC/iWsi/t5x+Gd2g1LEQLbAP5EfFNmLZr/y7CaLt2NCg0Louah
0O/UUi4JlHUScw8Siiny+oSYZLQFcViGplXq8+wqllqAKrBKKsrg12ZGUX2DZKuX9JE1OfhqpQA8
uKNs2BjWHukLQDBpHakSJQgfd1mETcgp7/f1qQaLf03tL1pyKiZYYwWToEeddeFuZGc5rLJFkCu3
WaI3h9/WKgWM0KKSu3VmRZd/rlc11kKXw9BSrbVS08s0/JgvCTvKopSIruU5bnXbRo+duMi69uX3
3auo0n1pKndN6X+bV7C4xE/LolxaFCn/sLdljMsDKukMIpN2eyxqmw/UsL0TpATdeUNjFi5OkAJK
XqFwvujkV4t5TdOknoRENeIzj82Dp4l90tf1igVeIZbL4tY6Q3vTBHQ/6cBzKGKUbbrlQuFMrmxc
msTMdxafokthRMpzIvf8sqmLHTN//rnacazohPjhvq93PFIJImnrf9/wWlkL3Yanx8eWF7XGPmmt
DE6McFzLY5b4Y92L7RqPuleY3Asdg7laZW0f7L2+fPjH6ufX0tcqrLrbHGOAtyEroJIzUwoFFBXy
iHzWMxb6vjUfCd9SH49kNr6PzbBzeAgmksWdzwjo8VS2ZhtqguC3RTHpQROZamuDGZExvv7cGJWw
uBmQBno1e2I4yQ6YIM+Fb93/uTtKej5lnwC1fSyQVpR9G7qMw8dvS2QpE1kZ6lRasGLBelFpcyL4
tTQP+wdStPhU3LVeyp09HnN8tBZEzbxkNh1nsduaB3we9GyJrZ+y4/25anolx0xrAfT/Y9+UUuUx
iFTK4EM0PjZFAWSAgeLs+wXcFS2KWeocQhkxJeB5/Swy88oMIkSQnG9WC/VmEecO+ZAy7rbzJsqs
Z609amVLeRDpvpWJknWl/eAZnbbRWTim/ZTXYbKu4mZflMxwSuz8+36qt0hpgJK/CkQ1nFpxL5WJ
vo6jgIHXaRhxI9nZ6uRbFxC0xPJ9XVUcQDAWsuDScHziHkZzJ0p/P+2sFkWwTVZMOkVH3zP161vH
4CUht1G0gtdW3c7LK1a2W5a2tlJEe8orqd2lRUEXsi4empHV0O8DfctR65+ybGZ7qB46Zeu3Ldbz
0LmNoP1SaA33mHsuZKa69zSvsVCq6dAqpDE/dllcQWrzXlgt/8eFNtFMwu/68J+W2l6VJdcjhuYJ
wr4JTcvGeZz3W7KPTFRF93XebysWWAJSMoXIkC3816KrhNpVg8lEbNnvquwry3zA2FFTCMVdVMAq
1ptfGzD7F6yqnKAkx6rT0qywi3NN0q61DNfw+T+uxEM8hNUhTnTjFFI6V8iqoiXTF1bW04rcoiMH
6zJLaWK9Lsqq8aPyNBq1067cpf6Voqak6ad92ed8eSDq2J125lItD2ZHLtZTwKOYjrRuOarAI8EU
xDv7S93Duho8N26s729bdS87u4ByYVY9OjalLiQlidDx/3O/Lsej8O8JZRrFDR01vqXG6e+LtibJ
wLm65bgZTO3w1427G6JFOL68Ld29PXwPdLniYPKnxTuP2xtO0JUY42/LdyzGjVFmT+zfolK2Iuq2
QW8+zCs4kMnRZU5J4YfWq7gGcFKoN5RXDMLUHORq2pobvGV287ahs5rnu7wmSavEuUo4cKjdVAgu
HjQWly7kld+T45z39sThranKmbacaDBEeQsghu290huHaZEvFPtihMlXKxgD932hJye46TsIsXyl
0QBVcfJIbpXA+05GLlH+D4YfhEnuosAjBCER7Gfp0jFFeGCGRFjW0/LfCaElTwX5JdA6nxUAmfyC
vOjJsjz/kgEcqYOTVNptHG7+FAPsymybQ9uPsbx9VQSs0Qr6DUxB67tpFvpN7NT8ylGDpbHm8CoY
9NzuUfD+PwrBVMzaplMgbZIHmPF4Vkx/6EkesJP+LPhzbCZ1oDW5G51cTUbaLBDo5N9SRH/XKf0n
p1SICqMPRFl2pVcZ0fNY6vjKQhydNALK+ft8it296wQMABEBBn3K+IfuP8QCVVRQ+XzGXb/1F86U
+0tyZoo3A25SC6IGrRfBhFycng7Ld8nAzL7nnfms1+PgCpVWymedIOJ9nCYXbxi+R0iFq0kqaAZK
IcMA92z25t61ghEeBGej/oNeUNr6C/kKmkYmIfd/ygUtScxmkHdNTYz8QzXgoCX3jnHh31UDvv0k
GMl8kkr272zSoBmpUMbZ7mhpVXFd2Ia80xJN6fGbErFUVG9AUPldR2hKZJE4ihDq380+URDAURxa
JbOioBfkOxHJVrPzVxJzWtjKyH2YlOxsn6hw/kjT/q4qeASsF15UPr97gRLNBgxDYibkdc0q4BiF
WRbU2bPbcMr00ubaCqVc6lJw+yox1P2D7ydcChnlEcczep6lBrPtjo4FQArAmfsvkoMkr9hMzhVM
tEl1MDiQvpjC5bPyYGl9s8glnYyJr4arWYOAnspkNwejJ4+xJh7lNdFu1iHIFnRHOGJUDLz4VBG2
LgldZw6npARZbE6vgkMjnY0SEJw0J3y01PhYJtVsQUaW1j02fVQw5Enn0J5IbU38ECHev0AhT449
R3gnINv/LkqYbPNkdfyRf22ic719UiZMz/APDH0JZA6tOkaZdraH2tv1qeIAsEWesGlct4mpXyaJ
QrPrO26mffubSkGlbQVS9+s4CDKmhg0FaPY0A/wd7i3I0u2sWHi9x2GWymq2Ehlmrqv5j55Jn0Ud
NcZ8Oi535AIL8O3Zg216X4aiKk7UftE7Sit/lTA0fdgNHuf8/iJhVAM2qVkjDUwyhifzJ7MRIF/t
z1cZQ44GOL1DVrJM0zzd/iFomK2d0YShSu8sZmfUsvht2WnNfpWOdXzUAI4/dV4zkD4qZc6RyMDn
Np+M0qHxXA55wgqaRI4x1lN/YhjTnodKdTsGqtZcU7xzjTyPa7cINfPx1USteYn4WpatctTFsYd2
0cuNcOVIPQyGQsulmIwuM1986CAsMxszLfd9CtaGd+C576ITghYde5WHTJeWmfu7HlIqxhnw5OpP
SaROSlhD6Y00tLcfqojPzdRt7BX7fyojGI3YcHGf2ch9NRk5qo488WaNpNQ0mt1465H7KpSMSTe9
frRVz8keNtz/rJgEo49IbdSXwSJQZKheZxBhRjdpQ7vbNPnoztpJmaePKhP2damaWBmxqC//RT8R
Pioms3W8mK1cKSzA09hlfRFK3nyVuJZ5GoHCRYjBRrF+VVHaniQ+b0Dj9lVJMaRch0LNG/iTmtLI
mCRIQ8rL/6SohEVwVTWENmIIO1BC1rVCA0d2omvanx3Nq+CEQUsREnHFCluxKBX7ZhJYEiVeF05w
NSYAFvl8pv51Tz/zXGjqHmpLBrHTWjUt9HgHGECRke/vh3zb9capKKWlcECMgjzjYkpM8/JdbmlK
+9yb6jkEldJo5reg0EYXS7vcqO1kO6tt+Re1JR5Jh7fKNh1GLkShuOQGN2LwKMLFLLnUZJ3HPH/C
dWU+mpoxkZDvwwa6NJHwBfWOajOLL/R3Ylo1Hjc6SxkMDciA7GJZQYhl+irCKJHqw9l4/R+2H3eH
V0EmAZWtrl5/rMsyfPv561/pZrnm9eeV6UcgfCwbewX4KDZE9MePr+oNFbSxoQQUMOThp/Djq5CT
q34FJsmXbO4fZVX1oKgkOXOpI9NAZBF4qZnZ4+8/elCy3v5KpXmyvMrrsd+9ij49EtS46v1JJVId
WjW/fqyG6bdnORWDtNk7KYQbzSFVwfsg3Je+Esqr1x9ff3dxaQwXaG+bWSEac/naT5FYMyLo7qwS
KZl1CSsCgZw175d83m+L2hpcoIBXZHI3k2qkRlIA2EH+bkn5fhToN7HN9ixq9fTmzr/LSBZYqYoj
wLOUxGTkDqP5PHrWWWYBgiuYXJrWJJbXP3mRWOnali8bxVGVuL5m97xcnPwhg63wh75UlNHZ85MF
AjKmxpu/L5p6rxLQeNeY+JR+Mn2k2w+dSTZIatKtI3or4n3X49VM6B+5k9aOBCjpL5JTbBQt522G
l3/ITuXUvePGrnVIKMU3YPEWPW2+3zQoK+PIVZhY17oSbsqmoUhjBgGlW1Naj1J2smqCNgaFpqUi
299ndUoOM3mhVWaw4fYEtCspBj/um8uhyi4QtS/QgzaeM7rmBBmWWAviian4IV3F9Qi7Q1f3RV4d
ZzGl1lUXhsvqj4DCZxUrrMXRAob6WciyS/mG+aNbtVm5lmSd2ANdcnlArvsVW7BC5zS29E4mYUtP
pFOWjD/mBMOkbfma95Tk3lfFiH9GYUdb0d7jI19NgYahGR/aUqZlLh1I6WQrubAPs9glUWxt/AY2
SXVjFtlJM+NrZK8oIzebwWKV0vAuKvOb2POPssi3ErU8ngAg/zz/mf/AM1are3OAfIkilitlBPtf
Il8ahTdA0y+ooBsM8MNncSy7zSOALbI2LsMih27roJHa+VHQr20t/9YTxq7j2pcixDWB+zX3pwl6
jvuuVZqVElK27UMrvool5dqKoo3np48DEiTVhNLVbO0ro15Op6f0dvnI70tStp7knUKNI7ul1qyn
JEafNLcmfY604f8ozuCHg6lNfTZv+0lyU1r0jFlyMzMVJPsEaNFhvc9pDSnKmzNnL0Zq0S0BZ65T
fhLhBMr3qqU9O8WRn3u1vZKt6TCPeYrl4KgTwFioebMPhnJOdYzycJIlJYCx9KbO5WG70+jgMFOj
1HH+VMEDNrx+H4huZee8TEeMkEWveg+Tald4MgUo0mhcFnnR/fiLCVHwQ7uLqBbqCYr+pN81ouBc
YnrLS3tjauqZyLlbK8pZJ9W0ndQ8zeo3UG4crdj6OuGiyeRYQHfcpRUvN8m/9gJgR+G4r8bBYWOi
m9qm9UnPsX/z4NKk1rkMwa6VxdWks1l68WyP2Vmx0kvcQQbK9Io+4KlMkxufuwZaFrmzHij0uHEr
lX+z6V+z9iCj1NBjGr6Mpd6tRaDuhDSMi1I1aKmY/hNnJcpDDFZfeMFaDoh08ysXQzLcQe5ZkvHP
KaNSrlUSfd/z5TXozKu2vGxKMFN9d/YcsQYGCTqZIvysK5bgZEdN3JdN93WSF0mf7LOmehz8ehdC
5OOmhKuoxVbhJTcLjrJAl2wkba+E7dfOIlI6Wi8WXP7c8HZZpu2EZzA9+1xrnmTIGnQfxg4R8dRo
vpmRuYQegak7NM/vumQzxPui6Vbcbl7qSrqXlPCiJiOLAe1dLUflyH0Py37YloW3tCIBHj3eNIVx
Twnn6EveTvazU1IO2x6830Ki1rHv9eLLnLCZFUyl8I8kibBN6z2V72+tHa4kWUHHjBiUDOVByuKd
NRb8Q7wtga59ojZf+5+pR0skTgcusk4KJ/cMfno1WwqZHLgIC4kkTOtbZ7Yj2I8cdg8CbrkkMUgl
Sh1pxIeRXaw7xaJEw/AZ2926iQ2k3Fcd1NOHG8UvH2iI/pACdVEJ/zKNK0mu7mdltCNaoHImblZH
LT16ISh0gsiw8TvMfDt2CtfU/afEP8l8s0bLdVTPTat4U1t4zg1rYIdhoRQENqKBV7u6mKTUzMZ4
Cc0X8onrIU953aUtKFOx9ww+in+Jq2HdbjrhgyP1tZ3n0OBWtY0YzF0l6lPbSb7rFfLZnxj2eYHG
C7iu4HJLSTMqpKfS5OYtLWNXNtgGLGtdUCWZJVmudB4jDYoJlfVRjamWvUmzTachiQbNF/AvT/Dq
9nJVXbh+SeRBpobLB1kjyn0CZoF9MX7O9eicxTDKslIiL4q+FHRnKehv0Ept0rhkfQfo40PUnOrS
WmttvJajipio6WqWnvFuwvxtE9ck+MgjiqWOqFLoU6kHyM14+UndBS+4qZ16o+v+1Zxc8iL/us8P
H+GloNlSxSgA7v6u9XpgBUZNLVeZpp07rd8ZmXUOs3JpyfGVRJ5YB4BBxGqd5PZPumFANmU0asz/
QuRPqvU9bsQqyfQbp7v/kIP9sGvA/Zaiu+uNiPnrdToMpGmAG1raX6tfs6PAf1lVtQ+1sW74aW/r
zQi7QpGZ6Oa/2eqCX1TWPJbooE4qstGPHRnd0ra1o0zWNlt0jiirtVFaEF4DPG8tiEKyY1jPhMHh
xASVDsCQA0HnyipRrSKnyim8DKNh4TpOaSy7bSewoxoOF648DMNRS7tgU3H36TKHs4Br+7RQeeMu
/5CjOX39LWJDKcwI4D7ClBcz4ugpL03+XQEE0N8laqlxtmEaQtUbDuz29zxAwZAgUxu4Mgs5Ii5H
mkwL2b3allplFR3G0mMFKVFukK2Jai59C21zkq4TPlJhYEMF6HaVWd5PKrakO3yYcTZGxMpzyMfm
ZzHbGdIvFUyBXymxdz17wo2QRVnS83jwR/p8Nli7/5QYAwa/bCit5f4zFzy2c3YsxlpD4UT1mcRt
iGS8Wt/07aBlnaW6voCPuSjq8mj2gD1/5cmwFHZWsnrTuNu+fhhN+edbqEw19n2SrlSvJmsn28dM
HVyNU0KjYoCa7gVvXRiweil+5oUHnsdWjmPrX95Fb8txlGUaAnmRLG0pfmi8FEho3OX6gy7rEz2H
v/pPDTwfvBs7am5iZdz8IYW3o/NiDyrtO4LjY7+fBfExsLbdEHD7I6XWysNqIitwExQ0yrSD6A/J
KN/4Kjp7nh9me7mMd7INZrER/SFSmIBNH+A4vauFHt++qeZeLxFlUI9kRS6h/ZQD66tldfUqoRsR
1roTg0t4ldEHK3cjkeBcOT8S2VvLWbue5PSqH0867WiyCt4adv/GZmCdonIWDfkYrHQWm1ewdgnc
JsvarNdgPDj58Kqzt76K763LDwCJkdlUIszWeKVh3RGI4buRrybtvQJjoHUSZ8WKEzfaXVJy3zkc
IRYCGItmy3zApunCaasY6RBipObcAwYBLGNrXb1vcr+ICYfUfJK+SvSdKvBlkMN0ZQ+MkXFoJFV4
LiDVbl6Te590+whwIq09x07URdYOQYI0ofoPrzp+npa0l43YtjNyrFO0r2gMv3dF2qfYva1pH+kx
gJpGHp84+A36ncjVWKyboI/Euh5oWjghaXjX9GoCvmx7HZ/jhtUFpFzfRH9qByRJ1V6rL5pSkP+3
CM3uJe7deJglbfTdtnyT/N7sBDh1z5/Lyki2QCWK9443WK/Huv9TdFBy+MynmP7hDaS01iGC7gDN
Psz+wNhqV5HfnE167uFzJjnhTjjj+ZdBkKMFQt75NnkE9lSWL2nNtyyS9iVDNmDxRLj75RYgHBOa
wOvkNI2YzJh+GcjTM427cat330Cn8j2Ft+PHhC5/kionMpDrd/8g7+FRton2KXAYTHCAHkjAbzZC
pXsBLBljk2SEpwfjelTuPpwEQ1E4tiTGlwz0jOQ/6L/MBNAmsMc3s50gUTtUhXf7K3n4y1GQ/fpQ
mt0qwM7ccM3KwD7Kvw0hlwVqn9tETur+i7FgaEBbfA3owhRGtDXpUPbND27P7bwJ0IDKCFjks89A
3PIWuu/iczTxs9fgTDgI7oR4zKaCyR9URDAxIz77DvoV1zJ49L85Dw2i1ASf6CcMxZsDYRM2OjAE
K529TYkvHGHM1kQWEuZ2IkKu34YInMjE17MtEdlcRtetnwoHBhJLrMymZwabgo4KEz6h4Jgy9+RS
2PJT3hQtqjCAjUYFtcG1stKNarLiH5aFZGPp82AZF8XRHDRpWUT94d29mMoUE95DmkAfwYT8yCf4
x29OhrhvbToL7wnJAH5ID0cElI8bTWARthdpDXuzAs//744GRGMQhtTCXnR76TTdou/AA8M1md0N
GdKJB/Gkm9AnZOL/i8kRTyAVB6JKM6FV9AmyMtWlUGzPWnA9Sq4CieXN86h1UOh0eEuyJe/eR9en
wZUvC8Md1+Wj4cncuno3QbwJA1Pp7ocPEmrOS1qJzW9WiEZHI4CLuyqV6OkPS+TOYG1sJjTNb74I
9n221+HYNPBsbHApqjh4lXiaGlqtXk3w8A7YQLqNM8gE7zaJASQ/gvFj1oXBpgEshNiWQxYF06SN
bkMRMYZOvolPAW1bRNWTN5mymqmfpKBUNuogSlcvxgswOZctmCscIWBn8p2mT1Aql4vbVKlJZUx2
ilbVEYwD3wZ+jqXShcYBjumAjvlmq3QSqcGISW8ddky3PewqXnTYd7baUJfKrH47xtlCB5KwsOze
O55i0X5VxvyuTvqdJUP2sdLvSTFuTMJlW9UK93avvbRckZsDokMcNKAs/Ozwm/+SxXq4U1pmSj3i
FsFsxPgKeVHkomUghvLMjU1ArERIPwyZKG03djOcf/dkzKjAdKUEsZadhqG1W/tDcGuggS+1RtqR
StD3HwbNkPrH3IHt6wW5sZmcmnBuWidUehDTf7xbNpQtAjcTPOjnttq7bxMZcY9kAlQplgB56yOQ
NwcmzmTi+Nx7o0cp70MsJqKf7GV4Z4Kz4ScjUNqrIKQgbOrdTRFyC+PD4YkHbooMnK8h9YWiydO8
4WzFU1ulyrLwfekaxo624cxZtlZs/66JnPGUpJAq/d68BcdrPIbxeMFJL36Irl+DbORV4eiwQ5ry
Z2V48aFyYEu31pbYXvTFy53hkMfA/hg7pF6tT5JPLIu7Dnx6CiIP3QQtK6vKVfD0U2nUf2QWRUgz
M4GGE2rixBsGiZFkl4L2x6LX5JiLABTw3n0lqTFU6JPqEvZIsx4Lszrydd7y7qxciqbx0UwpgM5u
k6/JLXc6HTj5RrVt5WpYgzNVFwXelOsrwiETktzXYe/8mCwpR82fh84ubjkOpLoeZYajVBsWMRUd
aK6kPnqGHB5hAhwrToTvCzu7D4ufgQ0Z7k/PirMjvEyDbDX5VkMG7iccbmbrSjUxhsMkhib0yb7q
E33VSQMln1Nmxrt/uFiYn3x0Be5HsndyssLUufO5B2NUlGX8RsNJ43DC2Yuyv1hZgeYTWrUtXgj4
WUVs3CkWzK057VtQuFpqmaodOJzlkzoI+mOZTVlML3AjpPLH2ekSqXwpyYO5ikVxiFhpjnP0nHsw
mGtaCuTS7cZVJxq2ag/ZtkcGZDJTn/VRc27bIKasBLTs3Q2LHS8Ef+4M2wE+4zJhplykpT3cJbb/
qGQplwTeQsVJ7Deu7nhcq642uKoMa6Pk7eeS4+SXhRwiKFhFT5GoTrNv5gycsykybsfQChg2fGZZ
LrVGWjGV7S3frbQy8DZtPuGesdN6LSpXScArRDL7p4rMHWfbRp6LxXnUNYqBTqdsoT18/cgo2/gR
6xwkUlD68b3mTOncuq2vEgE4ck4tf3LdSLYcuDvzfXbemMP4Q3DkwLSGq34Mf46mghwzcu7Urtaz
G6cJbowMg8V9EzX8UnH9atkqjMWzP+d4QXSjCrlYsEH3XzOAgSTapO7GK2P/+H/snceS29qWbX+l
otqFCLgN06gOSRD0ZPpMdRApB+89vr4GKOVRKo/uqfsiXrM6FE0KBEhwY++15hxT4arCOC9uKylu
jjRoxKUNH5t67KHAKXhRi4rIirmPh0I33PMDvee3U2/9lIaZjwqBSaN+yH1b28x9PaCH2ymDqd9E
y9FUCkwte9FxgeWzXmoKRpIelJ5rjsEp0+XXf6PDV5VpSD93+tHhG9PG1YH3NKGxt2PFfd/lE1Xx
IAsWCu+7fJkNx9Z//nOjbzTKz3mpO6bh/dv9PuB7miMTDXDt+akFSUV5SaBMo6aBY1Z3rVffEwS5
+a3tJ48nW5ZXRmET4vD/1Plru+YmLsf2oPaidbFjPk60Rw5zF3Ag48sNg/tro+96Y+eU7RZe0yKV
HqMYtx4twB9PXu8GuQ6c7+PdH39ABflkq5pKo+uvP/rzf0WNyLuoBHPvJuvrdWs/ngIH1e/f/fd3
z17/qhrxUCkMujlkDvxA3ER2QAzrX/embHr/3Ic/oYA8gKmb/8uv/3f9m19b+OdNT6rMxO3DZq/b
ur7zj5d7khfWcQ01ngk6UtU6zHbxlDPmIoPMfjz+9cr1OeBZ0uR724pAduBuUpntfv3F9d71uRZY
Pnga6qZc9yjVoALHdfDl+g7Xm1ztSOq43jVSlvez7wIvZjL0C1Si0bz+U7+WVVE6saVlO0S9+c4S
Ld1ASSVNwi+23Tj93EUwyz/vUYt/6kqqURJRkYu8p5JtswLeXe9JcyIxaG5CRfI5m0LSoLDNN0SI
huu+q56ub0VsF7ldKJEoTvKm0pxbfH2BOhnEQYnSBUW5YhdQf+bHYBZ0F4QNrcCfM96u966vq5PO
69cnr4/NVvRYHLj0zn/8bhPXx++28+v1a28YXILnlEbHFQqz2K4Ng5J0in6nTn6GZrKxCMyaP4DG
UoJpmZAPuRxLylL9/JXix+Z1oMbAH+fH13uV5CO8ncivvD53vaG0NGPlAmKCr1+HTomJ3AgaZOmo
dhvQUtfP4HoTzt/Ir4fXj4nwNpVwn0VbxWBG5w/uenN97dfD639CzfXzVVjoXB2uj6+vXP8wUmgM
Y0rFHQ5ILfDo5lPapsi2tquZtmaBGqN/HPXand0QEhqnx770zrryii19k03doTT4ijJlq5qW66Or
nzvcssdyJpbW9IRxPZ8gLqA8/9XvJsJoU2X5hXrLPkN9FRPJIdvu3P0uiJAr9Pw1upEldV+F4wag
vGtYnhNUwBJEtW703EV06s6eCho+ZXxth8dF5zAUniu9XJnqdz/7Xk/hOtVnfKW6EoKj63uwfZA4
fWKKjMaFuLouY2VtohXKWnDF9lnVxtWcOKpjG4GJMCKHaxxpcKHleb4TtD7MTOm5qcoX3RY33fDs
yXCSWfbiZzhoLR7ovHbnnvzcYDf0dJ/bxX6DiHw/RPWlaZkMahXVd9LB0oiDYBWTPfW+vjPbet9T
4SM1cScb6ibXrYNRDxuCTDdepHwZ0vG+9fSXPgwOU/WqtSBx/OCgqDHU++jcphOrgmHf1frOSCGX
FTqspt7JTP3Q0rNVRnVT5YTFFQOZbz9a9Ely6jouJ9JyUOLbuVcPkZi5gHnrTdZDl+Y3Fqj1Iig3
LWvIxewYYS58jIn5nA9AHx6b2MHWtplk+9AO5jZP+29xotwZmvZQ2fI5C+WL6hFwGbMKi5EUBM1t
m+G117SvAxnIMo0lAuv5NzsTX3wsQvQWsOc8U7kQaCHnwXZoSlfuOSfRApjIiqnH5I6WWptIndbW
cVYGiCY5kGG7TSTVLdAjA63bdC1YUDrFZlM8+u2wz4FRG7KARBC6KsX5cTiVRkTuCD3f1Fg2urIo
7eHGU4tTTDIxlf3drCOwB95dn/bWk9XELm4HEpjMnSSegmyEmaY6uuVB8RLrRjb3Gvjr2Ki3eV64
MUm+kj/uWfUcR+1B6uJNaKn7xpcvZTydW1T/s/iAL9dpQmWdvdJod6MRx6IsnLr9oUQY+GJkQlJH
17YJkda9XSvoq1nZsdKSAySUrdGGR3QiQDjvwfUS0A420DeJo6PkUIfPbRI8DbgUaOfPML1tq6v7
NwkDLoO1Zb5kEv4lodJT0sseWDj9XlgLLUolcAudqDem7t/moJbi9lEfrtyFN0lDMKjroGDwqduV
Py5RJSzLsr7Imc+YGX7J0fLPAofYMuiPPgAw32Il4WfAdHMY91c6Q9fserqnpb6HWnIbEW8ZG912
ivxrO12whTe9A0yXW1bVCzq6Bw8hMdIl4APTzZv2wUytVRP5N7P2oUisTYFWDeaYOggciuXJqprH
WQkhl+btVOi7yI8WBdDuxsTP/VMYMfUQB8pNMctL0UcYme8yQrEwbS/BiAgh61GQf58aMsOQSYCw
2QEffFNKGJN/E7TdC9T8vWomK6WUVkWjsgX5MdTVl0QdNnIoH/tposVbYcLMbymmP5TBeJNH4slO
s5cIK7E60Yz9qaagcgn/RV7SGNtW5rCPIY/hoNq3A1VHWJhWc5YwYWOVWJge6Lru0UqbB9YOG6Xw
3Di0dplyMFWx/Si5qKmH0J7PwBS+V13YBaN7pN/HUnNRyW+MAG94fMQyZWAWCDFVGFtMF4mPOFc5
k95UGYq/yQqDCCTMYVqwSVL7iKvipg0zJ6YHpGkRCUfxCbTE2ejMW6awF0+xHjvPu9cpn5t+tnkv
3+hi6V7EgDXK9EikIXr0YDW1FD4aaRuD+CyICrzKODQ45aO3NG5NOdjkTbDLiX4joRkhtrINMv8W
TcVplnVMCRaxoHZTj6Kk2ARM+2mKESs6nCJkG6FinVovPBIFB3cO3gEW7lyEx76PMK4bZ5KZHmgA
kpKMDchU97mIV6goV8GtVj6GfbmqjWhjAyuXZVjiqr/xvGQjT/km00i3G14gIW369Kb0pl2hWq7X
TVyf5PWsGBFa/DiGwTkpoFYkJCTALZ7tqehGJFE7RkcEhNKsZ+2IwlngdSMRJNNK1C+eFdzT/3ZG
MWyppS+SCbHNTz1JLwBTSvUWqE4iNkAsCc9g3ITfkfqZ4zl52uzJ0Unbfi8L0p0D/WgYqBnsZhPn
43LWmTToCZSEtXmXHpLMR9wZ7oA6OlHjPb+Xn3h1tpWHYQ+vg3OadjCakynMH2YxSmzpa9kqES+5
trovo3tZuOHkLez+xvpsVg99fC49IG9EKDmiAFc0+54+lfbaJDku42d00uVkYaBeyexbkbQUd5Uz
XcXb2MbJWif34eBvZy2L16grJTq9l7NEc9W1Cx4KK3+ig7dU0mD5pmgRlrRXx+hoMZ78JmzJM3An
cupiLF2KifSOiRHBm9aBQGMCjZX4aYc9ftO6+GW4VhJS+WLKiNJaNYatx2zCc0WTH0IhnGabmQZt
uiPRfHiHADGZJpelYVvr3c7QwrPQb2cpzGQhQ85juAS6qw8q9kuQJxJRsChjWJNtDJnmgli96WOM
JkXafkli4aIiCQdjm3fFrUb4oZ8myGnv7Mr6FtlnvRFnqZZ3uhyvLRQCZbFUi8HxkudxgDmPlMZO
K9cK+lWdDnuK09jvGYCnZW/sBo/4R0/dZu14LCoQQX3xUnvlK9rYdzobyy3n5hZKm6YcnZEr2qy2
MTp/F2TZfiy5xJfSKytKJzRv4qRez9KbtsiohQ/rZNgkSuJ6oU5NnZKlNSxzeBIlgS6CxNtMZ/rl
b9uAwe6nIMeeyFbPPls+WcNK6KRU0A0o+JoWH2UPhytyL9vy1nkyXdS1RkBAIW6MWt5/lOpESFn9
1PXM+gJpaz/ABJfG4QtE7VtDyrEaP0ZxtRsDxaXvfh8a08GwKM7KOhM5A4iLTHZvvKt0G8mv2AK/
drTJXPfq5FAFo9R8Iln+oDdPWVNg6vAZj34X+4xUuj1p2NLGY2BnTKluTMReCBCWHRnGfijo5BAb
0Zz7SVkrer6ehUB0MkDweu4sBFJJ6NMlhu/4DrOA+14PlAXViqLTQ6tXrvAyN+uLc4J2Pw8eprw5
zyKhgUBFnAXUPIN1XxBFbRKp136qgXB0eu80LHjKmXPSryVv3Ilgct7EQyYjB0QsYr+UhyqiFz2z
EX5qiPJnRW23uudvVN1EdPadit5KkzEKRMFei8ZburjryR8ObJB2ir+TfX4q8SpGh3SVF6V0BTGZ
xXQbunod4JgcaD33NsyNgbYZOTBvYiPOstVEe7q28Xr/1ByV7SWhnp/G5TKDaiu0YU8jHO3jDwWS
aCSIo+EqLpATKyRttqnT6SGNuPIh52KE+HcWAEl0dY0mc4dscrRoWBVmzJlkHKIh3KsNLavM7fpk
idR93cnkD0wQYOvgbhh6YNJco1AqmX3khnlBHJxxkR6SiDWKBYM+JeBWbd1W0IXSmOP/ki95mQbS
fzeLfoHWo56RnYy48FnI1HLg2Zy6AXJCzV9itXA0Uo9May/IzUmwzJBt6njCdumHdYFwGI93s8pp
oMemx4VjsINBAkm8z7ez4An9sW17a+QK61pTgONN6/mwITrTfMi3idzs0m9hn65JM37TQNVEqkul
i2VgE0jdXaAEz3lOqRU1VGlNO5vJ7UdBFLGYTlMP60FBzIMoqh1IiBzvZ11USYhkWBNwWNNLiwgP
TlngVBwE8igybVftrNooE1e3j2PVbHXmiwrCQ0+fzqaMIC+uXC0xD95Yu4mAlD989rzp8U09VaSX
dl4evdNPDXY756Gee3tYDmhyxKCfZymVH0IFCKTVrKYCzMSFNTrmHTSLoVildcDQXu91TfskQRXG
vE0NvVI01xMTFtTIlWzNpemMsaQj1xXpamC4cT8PY8aKKv8msuTje8GV1zC2MwJmkbGKtNBB175m
jnKo9L1SoXYow6MoMJcpHXRphdaA4byJsFgCBaG66TDxF3qDYC3eKWPlDraKmbRYhb7v+onvWurA
wsW4pRawwZJOwxPwzSyCDMZ7vdShpiALxpGLL3+d1RDp+k+zWCtW3RYOUztnuxraiaBCN5OO7aST
7PPJUrXtLOKaWp3oonEZIuSqDKoyqrZ5E3JFBVXUanDmL28WdBGwChGkXxcFlGe2bM7lnQ6AXked
Vrr4hbrVA5sLagMhSV4LCf0vM32v9zz3WvwhvyZaAk6DmdJoFKBoSuU7uM6oua53rzfB/GSG4H9l
VVq8AKtEEumUgtlYXF9CjTC3IGZ9mJEikQhDuVy2eo7AN/ND1R1701XogqH3/avedS2H/KqWXB/+
qqCEXfBaz5IyyVKZddOrX3lDjQynjj9VqhpvRU9l6K+NldTll2RBQBbrKCMpI7k3cjK4da2vO6k1
3R/VNb2uKclcyzZ2GxyjPLdYMr3Ve67Pd4KFu4GuYyXnktOIYrj1NXFqxpTfdAXqrGjS/tk3ZYzM
ZjEd+y4yHkD9kOpTds9BblvbPk+6VZV06Y0mmsd0ZljSR1QPWiHXT1GxZ8rmHabexH0ihYQ6eAE8
faOrnsNU4qT0M3N3fThr4WLyOx7LdkiPdYB7l5pV9RxEtrUSZZJsr3/W+LprDJ6rF3lB6FjbkgX2
Qy439c2LrbNYI1o7JlvbityU+dN6wET1bE6GO1bWFjRXezYxWzxImr8yCzFtzBpJUKKU5rbuJhjE
rCsq3N63cZ0wVzHCVeP3JMZZxHUYihceiqjbArXv7+QsSy6JX3wOs57+zWTzg5iVeFqqgwL0TkLk
KJRmXJpChSIJgf2VHOGNUqZ3JMxqDrG0jWqgmx0G6V4bm29qP9ZHvPTqrD5yYeyjxjfJNYOt/Ngn
lrzJE2XaD2ln0nGPwcezVG2UYtWQFdTqOpJrUsFQ9qUMeoLiZkDcCwDXeHzsiBLzbXpVB2VWpOxy
eVH6hxGKXO124bbLXKoEGWuduUoKSN7xFJqnZ8tCizCzcGlwE+Z+EBnkftY3GB1W2MGcAlVBLnHZ
0RksbNUlkYesU/VuMsa1bMo7W27oX3LcndjK+XQh0X5Ot9iOFRbyX3JBYJpYkqCHtaSIpPm6QX2Q
Cbp+KAfnoaoo0apGN+/1gy0Qv6TjXEBDmHf10kjarSLpNOimpVUHjlxt4KaSelM7IzaATNnYpLu0
OPAS+v/+FKxj84eyUKJqE5qWM8nVuqOngomHMuC4SbvaNb8ZrMTxUsHgf/T4bYumvsxiw2zKHTOt
iHhKwAH+HVH3QXBIxmmwAD+7mUWHdUYnOF3XAaPjMvtUphAyESx80rQLBQ7xknov0MAN4p2acDdy
RZW3RqkBut37ChXAMF31ZMtIBSalfaEdSSfnq91JIwY8QHuMTBBkUgps69yK1vI9cWxRcF8ZF8SP
fAx1/DDYz/gtuBgSjRZALI5g0YztXZMxqivPUTh7csnH8oFqGua6wW3gjV/psC4TnESq/so95YF5
NFiwRDoRoILkEeTNovKfBL+rXZgHcD3r/Xv1o9IahE2tiqhZTrbJLB2nJlrIodA/AwHY/SaHxGH7
kJx6zToIXXLj4tyjdoPt88z8iNoKXT0IIjXqitp7aJRzwfWlsa2FWV1GZEENlBg9/VTExD9vBLHu
ev58zcpiih9gzQEENKfzsAL8IKac8K0hNLsyBXLKtFKir940lTnVNiNFA5/xy5YuuvlJZp6Sd/sZ
N5AnPQHi8bJlBaqFAVR78/693tIyypsRpPIsuSTaiCyHsXVmzaWlb3O677PsshXa0Tbyez3XWGwn
jpBL902BKdf7XLddDPzbCflsixDTTu2nqFIouA77cGiOQT5uqiVsttUsyrRBIJpo/gxWxeCliEHX
NxHTPTBkwSZEI0MPPZ1YWcOTnO669nOhupPqNtVjx2Dq38w/bUV1Ew0FJgTKDh2AfI+NwlfsRXEy
pZOnD4spPSVk+ZKN8MWIl/1dMSyl3tGLjVC2jbaXjEXuEyP2gArUil66+FsEwnHWghZZ6moCq6oF
1nGcg6T8DSllcwjH36WhSfugdf0urPnh/lSIdo1KhwRklH+ehaKtah0SskqYXbzJRecyg6SLZ9xH
zptctCtaR7wA5lNIbPIihEnS8r1sVDbzsx2Wr7tZOqqY1ScDWM579Wiuy3sqNf9KQIpFaq34PZIZ
wdkcnVr0Hh16hFlLWoTKxgwBzVi3SXRsUwbyurvodOI78+FNXtoajb9icPzqjZV9e5WZmmY3MIQJ
+dWk/Fpb4EWldmSBp/YrMkfFIW0pK6fGpMOSKtMv6XggrCP8bBeQaKL5D3qFmdOQ63spJfGGYZhC
a3K0J0P9okhMW65SVbTG/t7LydKLcdI/Y4XYXf/CKJHjAA0s7vKB34pVyAHC2sTcpy1iLFP1ixmG
ZDoNHTqW5x4ZT7Vn3peWKp80e7wz+vCUqJpxa1d17paaYdGeL8qXvPG2BKhX9xTKk6Mvy4w7nVa+
xElbLLEkIIie5bDmJLvdaBYvQVPeWYbRumZifelVCQs1BVviS7NtjoeTs1lK7qooS+5ARMhDUN5e
nxGy1jig7RDtz69dlbNF4l9kribkaZW70exYCUwtfGEWZ/axNkj/GSXxSteJ4AwP0ZedGfshmOpg
Vcx3r4+vN9eXr1LbyArvvSrud79ukMj+fOhL8Ql3nb1ppawfuKx336sRN08fGdrOUIJ6qZPat8y1
/FuRUYkbZQnOpaYeivnmem8kNAjuY5KvRUUYrzcJ1IFNJTHeIdgd8PNxglBe0Ltxx0wXgfjUdCn+
g5qpbpIOtAfoGNTDeGu2vr6Ncf0ur6lOmed3XHEklzledX99alb4drDJz1G0B/Fe3w+amVA1INz1
+lCVFHudDgQdXh8WYXP/f0EJpDg34/1YfPvv//xCGk5Tjbff/DDP3qdjKzLhzf86KWGTZ1/b6rX+
23/5/52UoMxBCHky+nm2/frf/ymEUKkcGmR/CItkICGTwPA+KIHMTFo9JL2uh7EfHW2k+CAysW/k
CG8QhbTWMwjascKFIX3VG0XfpXqnbbtBqhzF81fTjPVLlfD2v/5D+a8/bEwOpw25MBB7TI9WV3RT
tPG5VcIzmuHV+23D7iEhPhDtHHz8PVAJ98Sf0QJynhjrc9ud300eYMdn2sgyxLhevn9/15wI61S6
0ctwJU1Ur72Mzvvk1Kwy530ArA9JBMUZOJr79/sCIOhxqKuHn4dZVeZWtaLLdW8AyJMyN8YH26j3
Vup9KpTppS1wTkD1zi3GLIzlGmE9LbyRTisOMSRlglPXJEbeaIj7rbJ1RTksf99VO8lcmqnOvK/g
rIKe1d1gbwhwYlr7a3ehku8726PTuG8z+/xxpwN8PaPdHbvsxi4tB82YIBx03vc0Buk+hU9t370g
QbrVZrJU0jpvR6DboNXi6vPbEUwt+UNEkinZY4ik5/1B2CH1Uo18r+BbNRzfneV/ijCfT6/fTj9N
aCTQCItMdcPECv/76ReaNcYKHSr31CsshrxsvrKnsQ8fT0yJa0UTM3qt71t4Jv1NwPType7MpHJY
kzfBspzrV/1kq5Rd6fEOqVHd4VyATQ0NfKLOqcDoV3qKuk2jHFRrGuOLEhkEFbaQi2Y6wlQlS6sh
OoHF6aDFK5UQeqzNAWGqeKc85SDperWdv7wP+6r6IZ0XGOjESadGiZk8iWskgJlEN/SvnZXtEGyR
nhaQ4xRfOLEOsE2M+eRMEKOXo1xa29FuhotsUpdp+jjeFIOqOlVMn7krkLGGzFV2ntGFy6nWIvd6
IFLmJx0xw4qeUkL/eCAa2eRfAlmzHv/tg5HgcpNeWIWEf308IiyH56CooXDPR6WXRCYH4yhWfzy0
SsMsB4rq/aGpob70EiS+Hw6vqNAJtExBksYJgkLafjhK3zfxXcZVskX01xOV1RrKbWpAvkV626qk
+RryEVtASYiqXO+mPFU///gqIzlCB1tCjbt+DF0uum+RpWJk/OcvNhwrrCGVmeDYEsVixhT5svrV
91gAiF6/JSvOPyL7zhCfUGiCKnWSIsVcKbof3gnWftvrhwWPbSA+9CWSxQs5jmLJFhUmHk1wE4KB
XYyC9i7I2IkVlEK1Ykg2lfDNxfXkgBJCaanfaUF+0JTvWjp2W0tRLklEz23+KEcFoQY51feDQV//
eqJkORm3+u7vn2OFNWiRddksqOlR09ijxJQOnlWEIBujbEBiDf5iatJkRHZZtJcJGnn3QYtIsumk
yvYRF/ZCFEZwYl8ONdKLpQYic1di0N95UPZWFXAnSn/VyRxoxFNEwCxvkvVqzLxtPNrpeVImxAq1
dYCZXziVHcZU7DvlTKXgqxikT4Agldd8bJ79ZzvDhSKVP358/zzkKPOQ8mHIMQyViByudoqqf4wG
qoNKI2J+wBUkS8b9kLVNT1MYAIJXKubGAN16FyrStLWkWHIrCUdSSiovizqdIHqE+KN2qNQqPsOe
UxiVbNSGXGTpvxbOPEx82H4hExIHckOeL5Uv8pwknvMF1oCAYnKJyxwIf4mI5AQt3jj/eKc677oO
CAUKDtPGb4efSKJ3w9vxw3uUam989CGAwaUdr3j3f3zLwZfxTtJxWpLJE55tljnbP773qNb2ndUD
lcCkFCh/fP9EEud89kzrMubdZoKp/Ie9gORG7Q7XcRBiy/SQ8Fw/hUFJV2POpXD+JK67hTfxk01G
c5P0xe11z9BALSe59/d2Jt2liflQJ219wS+EU6TJzEVZTd+6+Q4Wz+akgJf6tdtKapdIAkCpwhi+
DT1mvu1o02NXKRcHQYKXnxpFaRFyRwTM+k/H8b+catrHU42ANUzXNqUwYYNk/5BCBTnZII0uIrEp
S59hYPhbQIGTE2tgq+1R20waEO3Ym2onYEiA5EIe+miPz7WCaVTUvXKYz6hfm9HybpnE2Jv+xaZU
KVLJ+ZHdnr7ykETF0o8Imv59uwQzoPttCYkv+bB/fwOS5pq7vCmHlWHJ1rJXknSThnH3yAzorGP3
3/3LXavk4RRScnGvRwaFYyBBnIP68L/+l0/4b9NXTZiCEDsmsfM/mvL7/CEgcKrjQhS4UT8NF9uD
tSZlw9rTenlHpVQ+d9VoPYxkmq4DXQqhJCXeNgnBzpI2AoF16lIdjVEegilAXT5/Gn/apiIVBvFV
Uv30p+31iWHstWqAJA6P3oOp/Q/by7Tad1ForMORdZsYS8qav228qpuW6O+Mxn7debtOqPUTcVPK
gcn5cPLS1N721pcEB82+xFH6YZ8l3JaO1SN//euNJMsCG2yH1E/skXotiVbIfPUvmmyGJ7Bf6ygy
ExeiOxph3jUuWATQNg2cX2/dMkB5afVQSYoHfPjHLlhzNqmgw09rrFj98xdLN+jvvx1C/HRZs/n5
mFRRfv9mszrHqFP51PJYtifHbjAVbRdHSuzakf7sTU2DULS/6JKab8IJ2YjQMdjL36aWi1FcZco+
LifViYrWOvbw3uUSkr7WzQZVApJv9aqw/CVo33htZEK92AoJ4HkrXgMDp1Wr4zscsLosKvIbH3MB
SJEYlPixHquQBCb0lyp89krq7wMjKI4leXMLgl4n3IpKG94HWh8QtYJTmaZvbr5GwofPm8Qqg5BH
i4YMar1dTfaUIrrqQldCOrYyywQye9/RWLUznaFVG/1um1d2LC10azQX4MTaT8iNSJGNvEabceno
UJKusNdkR68Guaw20TDhnxBjeBNL+pfeSOnEKXG5CUuPYiAMZCyJXdCCpyM0j1mw6JyeNmvOha1P
vxV9Z+3zynse5ipxURTdUo2C7nNnl+GjHDWc4L7Rb6YhLT8ZTWmeVKtoF5JN/y0xaEA3aus5hUf2
2SC1m7aFCl5Z1KxVW/UvURpmB1uLggsJpYK2M0Zvr5jSbS6Kc6pms0lbwj3adBHQoyG9y1PIGUUn
0bnOaELEXIEPJpqub61JqJ+dKMP827mjL5UA8uiepbhmDg1lfC3Zk/Uc5+aDNibTgtWifU5Ku1qV
pjGByODbeRWBeCR6/kJSCRTKjvrsfd5Dy7es7j7sB9SJCsYV8m+LeB/D0PheN+YY7gfJNk4jLi4C
d4qBkqbsrfxhgjA4xnwPI36sk68GGA0lFB13zHS61ZihOKa4wxrBzG9EFZAmmkCjDkZyboK80Ylo
pQ22In5qBPNs5gA8h8a+GdQcmLAyKFw26vCbUo9iactZ4uS99WJGoG48O7lNAluCiDIvQ4Y6uAgt
/zQEYFaNnF4jNeXeQXpCQ023v0jtQMsmWZUYjbdD0ldnb2w+Y1VTGR8KsbRM/LN5py7zyO8cASTf
SfianSliXAg5n9J6UPfdJN0E5dyuEfUlpomoV7iQk3jSwFQWBJoOXfU65uI1lKJggzzxtjHpWUQq
F38+MGwJXe9nC0iiPQ1aeSe08nORW1CGLGDikwbk3wxBCuWmAdB1DNuHqukYrgiGP3EdomxbBr7m
2lrwEpiqBmFDue08s9spXt5Bs2ipVOciILRWpxXVA0Fz4iAm1dkg1bcWfrPkLO3PxRhPGE0pcY0J
wEgfz83FH2hxmHFAzOCcKCwa6He6WYuDKKuYigSyZDpz5vApzQb7s5aW+jbqAuNZMjT9E8g+mh62
Hh68tJa1ZaGmw53qz+t/Djz07WAj6glJrD0R1G6liBA042yV2ZexGJ+gjEzMXmRxAFzsuaopvLWE
0PRxaon0w0NDLHFK2FOept5NTIDvgU34/HiflInFYeSNxqyjU6NNbEf0hQV1S6r5edB+13IZ5gFi
5mzVDVV+RpHlb2xdJsmm6YmuGqPtCJd+pfhTRJNAw6lG3Fnx1GaRto3S/lYRKLfaZGxxh0/9ifym
yhGc85OTe6QaM92Ko4tNO3pJKudzVIyHyutRj9RdtrI0IMhoBQFUGmlH0YFAwJHG9cmafOMpFJZJ
tkA/ZHSOEf0hrAPpwtKqAgsrFVZ50mHCbkgFIwIj7bMddV2da3dv3/fZBAySRfAtE7wc+LlAllYb
hTpgOLBsWuESWEMzfMp1QwlXCsog1BldO91Eek1Pzu8k1pCZUrmGGXrnMcMh3Zbo98gHzQhqCMOU
sjGdBwgWN2VYp4weabBNwZc994jIHuQ4k78Tk9kfbTX9HE92uDeFTa/ek8T9ENE5pJyjwtQA7DSo
LOwjMvKmwYaFFNBIReGSUYiI0YUvcq0wj6WpzHGPnXeOjPQmnaAkY+1YqJJ/D7ZBvi9ja07xNtUj
3PuzOdJhpm3EglVN0xuzSIkS1EtlE6PtJGyp+5a1CB+hbhaL3Ojxe1RVI910gCcQayN+1YZwQG8C
Q92LvM/Z6JmroPZwbZTo8v3RJ3qzK56q0s9flbIsHkI1Shwi3/MFNuEKELlO98lUO7JE9GifGTqZ
QXqgbYzY9leBrqvOYHcBgo3SvNEbK1gFU5ms0yQbF2rapovEqnTMB1GZLEt9FjLYcbeRsi7e5yzd
HkY7A6Cdml+RcwBhDdTAUUbvUnYda8c4ib6PetqC2jTSYwTNd2MNIsOl65HE3g2h+IZ9Jvlu+m1/
wmTkr6qCCGoWTMMCE6J8GSIky04sSWm+IhME/pEpFRjBmHHR8Yr8Bk2jouH1JuRk6KwDypgWX2PL
BRRfSUffKbN8amplN7JgioF3KW7TDTkJZi22XO1uDGGq+gDKk8xzp7IMVr0UZupCtE1Fg5Nw0gQm
l5Z+QaMlJ0eAHL25N1KthIllYTj7mmomwZehKKF4yJwjaIJt5JRuMaRNfEc4YXpQqOgx6tiEa3YG
/vlTY2q5sfHLWsKerKgyIkp5KI212mtVf9MSVFgsJNqJhI+aNamOtqIcFb33v7dwK8OlHQT/w9p5
LMeNJFr0ixABJPy2HKuK3omkNgiWKMF7IGG+/h1ATS+2mXibWUyouyWqCsi85tzuWuRmbZzxEW6R
fasCWTLITky37s/stOfnIYYJKkGhGY6x7UfyxHYsAZteDBxTtUS7bSu2ag0pk7MCpqZGzFhZ2ZR9
H9W40beVneusjDjTlrkca5vvYRHEaxYPWv7iVJ9Z1Zgpbr0NjHU7DgBUZO0PxbKaqHOexkt3qaiy
Z0JW5Hj0wVBPxWCWTthVb5ro1o6BHl6kRmssxtbyL1pIpBs5dCmHYlc9HltVP9Ut8mswU7wHO6xQ
+xphx8VK2jIfEKJCnjRuFdWnPuY1cYjpRK+kHHVj0BfUJQ1yy7DfumtdGuVetG1lLoTKrlsQkp/n
XDcc+Alg0raZx5AMiZqrvMy9fRBKjmFj2nFK6sn6jpk8FLUI9+2owN+uvDC8EMLTCR2r+ndugPqa
XzIeFN0mvUnUnZUCJbd/6lkT2MSpchUrU4I1N4vrahpdbfPsW1pW+cpzYfPww1sSjIUjFUFBNO/q
abqVIjAn1GnOleZGDyh6KK+MaZ5JdG62I8UzLllny0byXGV25fH0jKa6jMNiLAXEbFt4kkB06Se0
kRPWZTPTC82lrvKDUMcgjtaG3RL7LiaM3VS/pj0Uw5M8rRzFkNRJCuM6V+EBqhwjnyi8lQQtZbti
WZCB3la4K2dauMqnZdx+ZIc+NK2Chx/X9pCs7L6QLo9sW3XPFXz2XddULO0OBWNI0TzAq01bvJZe
MstLi4mJ3pHymLEQInvsuq4+BIow7ymRa7vU1KuTOq6GpySKHvqY7V+rtdPvEszploxh8N0Kc2PV
6VOgozA4m8qMTb/IS9IdU7D+aWPxlx168tYvK/NWn5aHu9Y/rbO+uNckr/qMgJe+sgggPyL8WR5i
dKLegpMDDlVbAcuaYWVF4yKzyAQudJFETykRRBX23VnAlW1fuy3CSS8iriP8OXwmkXXSnhrLogv2
eTm2WGDQYtdapV2zl4U8Yg9U3atEdCMQ0UN/yldEoiyUzXmppSlXIcNMwCMDVVh4YEGDRV87xVPI
ljbQSmOV1zqLdnquuGTRsu67m7DXqzrNJfNj2ibPPIemNWklNcq8u9gwcvqlmdMQuebbQ6fNP3dp
zGXMc3qJzXuz5VC6UJrenYhmCi6jm544JJp611FWpe5rS61yudoUys9Etv057dYdL1ced17W/Ap7
jYwktD8Hc9UyGpvbVmOlyz6DMNpAZqJ0l3SgtOwhLo/gIYz1zu19aitKecjUkM1MdzCJl0ZIr7VD
ztC8iclHdbUe7BTTbS5dNb3smjBZxbFz55clrM6axIyiV49+TTOG0yuUH8MzbwqXDHoUa6dR7ynM
bPbmeA/5Y7j3Q76djFwZdPuFGRIO1fNznizjkQTPxA6BuuCOyH8voeBAFU5ZMCXF/k7l+DufB/HK
CzhVrWRD7ENDFjrOiIVznFJ4ybqBsUj6gPxhZEffko5zs1mm3YKDtjxhvSTYclCLj43KJ+vV9N2N
ZRq7pG9OKq1MrgdL44OfEMv3CkuhlljldHHGvF8FvY26GBHAs1gvUfTrpo+nec2W4g71d0JPPfrm
cWAAchQlT3V30MyzPjLE0k9IENdC9x9487BYGUlqSkXfbKiPqCsjt+xHBku/Qam2z3LGeB9RV4rT
RiUikfE7+xlHdPST6Nqg6Qq+RZbmkZpE/s6t9OgH/MT6LugJXYdW539TLUWhAtlqJ0Uqu8d2rKvz
kU72itUmXrz8zuJgVxD2MdZ1pnOGGHPxQ+189FQCk84mrSxbUrIiyUCkQTuxdFWsbFfLp+pe9HNS
ej5qDIpSAeHzBuGkBBa6aPdZaUh8dZuauY1I+VZpCP1uKZLkRh3ZtxNVhnAN2zUXt77LY68xspFD
liN3Ja+xO4FouKW5vZ3Vh0yRd0MmvpWya9cwQPcvSkSGqD7dSOk87l8FCcZMgiMzZav571QJPlzy
eBycszfKBJOZUG4ztV/Glt19H500WpZWEYJRbcPvTsRm/ZL87K9JsHCt0Vp5qWN6fN5QLbzWaTdp
GQ+/LLfhG6r3N+ys04LzPV58LxJGMaQpXIukONIKpkL0uD9tGsIVn/SMwOORkuBOHPexSzv1RdOg
tXYaFs3UwoKWqtksXuWWVqJXPIsbSaLkx8g+t18JHLJuvEUk9fa8j9SOIuSL0tF7nFT63isQD0x3
L6QtLuwRaB2wLm1J5NJcvhc/6Ob9GgYtuAT3vXgVQUafSw9j93wMJiXEKU0fNVUpt7McIlzzuM5y
OJVfSCLsKkWLcugs0oxf6CJa44hVU2fF5kthREnT8DgMfGVXarV77HMLuJiFkV74P+oKXWISRzTh
HpcJW7KTQOJwmVtE1shm96SSJNTQl20l+E7lPP1e9JKAqC24uOIh7f1wOQsnihkKWKiBv/H96JrQ
iHf9LKB0xhhvALL3mwpz/aoYsc/03n8ADXD9oqhIm60XV4bqbZggEbxKKy19FI79dpg/snou0I0+
6yuBSUOZaxAR9xHdRVc72kvPYgunyI5NTFwEzNOC4+kIlTNjAzXRIA/M+ovXC8bJ9Ypq1hcizJA1
T+gG7o63BNBzt72ZBZkil8Z2HAXHZkPwqskiuwIrNYGOXqQZkbuHofKNb7M8o6DOC8eJl+8kmiaA
1pqEyUgni6EY00pvvxJsOm6J5PDsX59EG5FTyqAv/Qhc7yFQRbd7EW94TJibQWq/Ju1G+r7YWwVw
S3YocF4d9ZFtcW/zTrsplPbM9gtClZorgfte8FnFLQUuRQ5tuJnFHCcZLpuGpTdHQf4su2FRt7rD
zRjKbB9b5WL0WrlKQzbIHcas4ZqSG39We4IkdH4Ow/iDvRNvYcMoX74TfIi5xksDIsDEC3yr+hiq
clODQiKI1/Lp1APaBOxDTzKQqUb4PY1DQLYqWvim5DFRNaKNkgcnfQJZ1xE8sAwu7FdM94lXiaju
YT3nWmxtZF2ZNP6sGys3PIa9O7KPX8lERkswOrU6Am1ISk7VOqBogzvH99SjfNTK1TAJR+YIj2ms
UCnfq0dlr16zP1WtmqErlmNi+bwSBs9daUU9XM1SkmOm2RG6BcmW0b+Le5Ocnx4zx4LtvDIr27vo
B8KKPkmBKA7DTVS2W2DGnEBkAGlTutGpYDr5yBbaDVm+7Ih/JiEx7nJCqvqezuizAuXRJSM4269f
FKgi94YF/pi6+ixDyRDsVWCwOiHGWDkm1H40/RgMhQ/VqyblxEa3J8gHdvWTJhULHbmMNc/c6p2L
UVU0KjBoU2Vb3LFdm6xYPW1plms00KuwvCO4O+x15uzWqeDVWSVesyyH4mmWrmIZjRtWwCSQUMEx
iPlBVvx6ErkgPqyF5pOpqxmKV/L6aZa1epwnTjwjCvpbactS6/KgOEQkC34Hfi7p0OASLkYBBRZc
GrnZZ7HLrJVfiQWx1tZ1XgxYQ2oYBXvTrG/CmoY+c1c/Pbf4xuUWlP9YdRwb0TToi2CkU85bm9Fg
rTs1t0FbtfAcGsVhwiMUrKMBwuHRfVlUjCMZYwK3bxS7d+pZWyW3Rp+QA6ocUAgczExvvLAb54ff
1Qt3rJV7V7X2lbSblS6Iyr4KaqPZwAsvDX6671W1wtEOaBEUgUKvwodtjePGGw/Q8sqNTDx9PYR8
GZ2GhYyu7/1l7zvJclbb6MwKbF5D2WtoQ9+VJvz1orqpgnw0z+zsmlkern8cYhex20x0Lbv/pnF8
XZl+eO4HkCMnLQ74BCzePjaPNbAD+7oq22UtG/OJ4VRn1YXTrQ5j7MzvKPBPMp3TTbc7pU5Waimb
W1bO+9VYg3gzhoYByMxu4ZO9U+5wuS/TSN4URtwdKjU4znlvQQ/Ot++FPC2NblK7NE+ycDiZBT26
J+IhH4ZzP80HYDs1P2uUPS+TyQmdg3s3pJKTVaZYdPlZGhjxJugrYz1LfY4iTyLFajZDaR1pXfQr
LcWFZkltoblQuoHAUlELf0kRZSsoBBMkmXo5HL8YKlWabFMnvnyVAk0VzUWxDi52Dn3imK/+W0lQ
1yzQaXmwB70E8NLoH8lRJVjDXP4T192oIi/2VgU8/Fko7Ab9rAC6QlCUPEoCm4u1WNLOREMeorK/
NoZpGWWSDwOFNb2489tFJbQfzE7tPalezloi1PsTOrfays7K4kK38niV5AaXx8y390Hs/ZzFRVun
MR6l4vq9wNjZnYvZIeB2ITLyTXTWbWpvW+bwakbkF12tnkyCoxllB7tlWmH6q5v/9UrS7xOO9Mzb
DPsBXuyC4HrDBIYWMhfv7mdhklGnb6RgHmZtsmnos3UFqJbAO/US2pEqVwB6weVtV1n+kulM3mps
THGYiC9nwbKLJA6cpT7MomXZqdG6DZJyPSuXbsa7jAzX8oN6mVUEWRQrbM5CM2etqaXGNWuZXmI+
ajBesTScuyiIJNdn0Nvc0rDuBntTScYWJoXTMkZnZTdw+GOvRVDrIKLNgueoQ1uJtH75InqKkYQ7
ACAf7L5ozlSZX2tjcWFVtb3FPbkpAjtbzyqo64kLBwkc9U+3tq9qqFmL6kmmdv9bCKV0piPhFBa+
9VslFFwZPYC+/5WGAov830iidp+ny85X+A5/1kUN8A/V1o11kZ9+KY5qkVdBYMqvvhBIaxx9de0J
f2SpeZZJcWGluyWt15lHv8VSQyukR++JNpuisB0buDnowpDTecUcjlsD+oxqRFWjqdmJilubmW4F
HMMJP1DKJH5w9FtM9ejH0yIeHLizjLmjCv4lqfqoqeSkhl7wAoC9sbSNUr8C+mmaK2VIXXMVQsBc
/juhtWWFcqlpZkqPK2F2ZhkGsuBeEDFpGfEpvPtCdHVjLz+SQZjclVnGr/175TWcOphEx/Xv+ZQ6
1GVJ9qgvBbUg1ZCsS+tdTfPjb/TXgpWkdaso1IRmEdbnreMii1ZXv4XYIo3MH5bBoimG5gc1NlEL
hmJ4tHPMcONOPThGoe1mOVb6zkNgSG3zQZJVrOKb2hnEi0ZbWCeyy51TpTXq43/UZ6kgUS03C/5Q
s0irdQ57NKbzcxZqi0IP74Iuz3evYu2cqKCT6UPY4Pwx5l7BL34WbN2i1BfRNKbxqtpWFF6PMlm5
Rx+lW6kbDvpQH+Jsph2oW46JXNtL+VNvC/WAlTWFNfH1WUk3EVlUpUNf/FrAxVThTN1w9fCjBrJd
Ks8+SLiuUy8raKprEddXxATlEZV5VhLe67ltSB61ydQYau1HURdAYkAdXsvkhaydchFYpstF9j/I
u6SgE5vubZP8gt2QBSs16+xm4zoFbYhqLK461+AkwmNpU5OKvup10Pmvmi+5WbaUeufHrPvapn1t
mCL5UXpVx2nunewrQnqo1KCa+1n2JThtk9dQdbLiwHADEgVMl73qv2wkTMdba7zj+d8saIGwxIYU
+q1PcouFvQxVNlEfTTS6I8vUtZ2ZpPEmZEfxVRpWJCaErhakJ7l48uPJi3xp+3m6wcKHKzwpxK3Z
4OFnHVWKkZZ0Q7/0NNLydBUHklP7Z724J5G1ELgKUJ/+Eo2puGcQ09T2aFaOa06SN56XMwQ2y8dV
NkSnY1f1zuILDVkUCptaFet/a78YMtL26cUo83alAFvflSYD1p/UZG7cW78dS541KMEUU1LKfqJg
9trCkIXEc/9JX1b8ttxCRdvwjh5XjifZHVcNf69ojNq3qaIfFYayVtuprZg5F71mFws7sa3LuOpw
7W1jZENqUr6jSGYXddHSrTR5ohJpy67/oEXHqrozHDWk9JyNy7azf1UiJLNVp1xAA2yEv5WpHUyf
hdrY3AQaMrpUby8La6x/Wk6V4TM+C9ccekBYOvxww1i/IO6x/c8KtpaDQqtL8ue1zX7Bs4xt2JG5
1TSEEYI6tPgmPdsEgf5U+kq47Ug+Lz1/msdwm9yv0SuKgIDVi8bdWUVxzNVUTBtALQ+MrqiYL6hC
7kdNTSh3Y3mNd9LTz921FZPdsaSAp4mAeUzNHM8rlgBpkZk3BExW4NiWXyjfpcd8EOXn/yJ+t2Y9
TAtmJsQtxDnLccq9X0fBMu7CGhje3+jhRkcGpSLBHyj+1Ze6OMNc5mOOd3niMT27fRXIHcHVtDDs
M5knbC2l3ko6TGlkxqhiL7WHpCY4RZuwX5oKqA9bAfkIW+xRTUsgg7lAq3BGYPsStlLG9oOWDDsg
c+tZRvdbRMnSJhrpNC6wEfU+DmNjqUZecS4KscV5mtiJiOpBLB8rI2/ZDdTzo7oFmoDh5J+WIxLF
LLObpNt+kKVHyehsRsdqJyyeSuInS8huWIxsN7iwivifTIr+omqjeO37Nf6nW/0lvPNVqe/6wcCs
zAPt8Kq5x04ot/aggpw18MSzHvzXi/Be1LX5aAadeizGPLnLU3s8fSe8OxT1blOdnipCacaclkMQ
xy7Iv73q8PUwlMtYeP5pVlbqYdbhHRaSH6Oyzj/r8MCsB1K3IkeZx1DWTgaQAie/1Xh0mYFdlEwi
G/87Nb6OmphRUjnatHFnTb63B/dY4Vq6HkTTHsdNyUyJiug+KfT+BFEMc/dyzgK+VeipMF4TgWMk
IinqI92WV/Fbpd7VQM5XITt82fhrUuuFPmyysvYRTkQL2pBZhlmxr3xSZHrF5s0k24NuYJXGOaiW
fV14LM/M0n0QdbcoGRYGu3cjraciZYp2cBDV2uHECUFnxclNZNunLRMA69KN7rS8GVYhGT5e84gM
KavH6A/ZNjF5vtk9rmAwGmx+jsLe1DZRuIEpo2UCtqhjWHhddyzaktNhf/tF2PcU45GJUHGs6cnD
B4FfjVSL826sH55Ffstz10Aj22XRpOM+GPXi3ijVRzfp7cVXgn/BdwFbquYROmUW/yD4q+VgLY0q
vNbbOv0Bwa449qhI/izVGmQXuuBCCwKsp0n8jzGaNBfFohJWReW48pvN5AAEEWNffQ23c3IBeqHc
11K7CvqEzq1q3ZW64h8++wCWoW+4tNdc2lQuWpzFFgW5LAAV21xFfXv1BKxRUmtrgT4sqlHh1xId
eGMMIBQ8gYgab4064LIUKYBNGXMguk80EhBIvHDqDEoJ8cgMsL8lEKQnl6BIi2jJFJI8mbOSrzZB
Rnl2BYfXBK8i17NfADErxfzoLl/sgtAS7knRDGsj54zuYfBvh9g9hjWdLcdAvZwdAzshq1lnhn8Z
dvBF64rCsWlGG6dmZKOrq2EN4NpYl9xujhituu8ceW0WSbsVaXExRyvJhvpPSlvt494b3hgIQ6HB
kqn2KZiMYx8Ne/vORNBt6DsKQLjEj+7okZLEGfRNzGjtqgqqi/c2QpEG544tz/7gJLg2uTOLqxoY
kdoHGob6p6OHQSgIN77FQ8KxnJ0eVgLNcxy3edlVfAfemAqxHn73BeGtVMa7Um+K7QdjobdrZV0U
tnM/OhiIS+Kp6eaDxZC1BVpmYnyvO+NxTnG+uAyd6n/Xuv761WjQTbUhjJdZi3/hNoxGeKkE9tNs
OHgaVChau1zp1NRd1HVqLfrCDFmb5N7HcEQJa5U01ew7uA58VzP/kZS8vtIh8bYWExl3I++o1Qf/
QXG5jpHe6I6YAwfOhgkx9ka3CGhyLeI0cNZ/Y0fgFBxFrrz6ypHIqx8ZcHyUKxYAZkOiDYZzp9ON
nfEmRSo1lunGtFg9mxKJah0cmlEUOz3+6SlWOjsTdH5WvMrO/tGd4DoLKlHpyG0h90hTYaQk6+iK
PnsTTFay6hjA8f1HX4K1FlpS6m3JIuqil8p1AiELvpd8SksprqLpUS019dZNS9YdXvwJJ4SrELHN
4AUM4rwaFIWS7MyS6Y/YdO9s3j18CT+ZFKIgC0gS5bdJMXJ0JVbtZsuvnIoUnj6Qlu7SYAaAsRIo
dBbwqjnV+gfLQneTB50HyGmlGs2+QIcmGFz8srLoUWis95RsA7CjeuKWtrEIBxUunJ9d1U60cuxo
LV2arIXirhv4JIrsi9nacMb8ro7l9Yu7UVbEycKAxj9P0XzRFeqF43H50fW8W39hc4Ta8M0uNc6l
H60OFQM2N1LzyHWBuDhSqRDSx5v/L8+DmOiKrMauNokltWm/KCr1FhzxwN4b/kfkd/YFAa3VnMJ9
74HU9q0Pk2o3+yBl5/3EgYAHFhTHbWIGBOpqdrJc5rZFxnxMMJkhKBCwemoFONNfjkjvZOfkrH8F
ll1sUb3z1ZzWVfK+3+BWkUz97I6YGekhI7yZ3BFVFiR+IAC/OiSMuJHPZLv5xSWxBRVjnk7kOCer
hLBYTyqx3ow1q9gSyDJQEv3wlW+ClOysCRzJtZUwaJQrNx88FM/ur8Ng/P5qoQjjNh+gzb7YKKrO
LEtj+7y6p4jwex+lZitrVTmSwF1of2eaBu4BYoOsTZiHf3kqvAemUqw6wB/9bayMQbRPvTJnHh1z
JdbKe7/MIDnE9UnjBpzgP5os0Rg8uRP/9oPRAjZ0wwgNvKIXs8U0xiN34P7/leGStsO15GTxV1wZ
VLbbPlmB9t2LCr79f2u6ZKVJgGIgovhivKSC0AqSu7OZ3RdLU7tDwXd7WTu+gBUZnKo2c3SJysFe
w8defPBiwgBWYWfh3GHI9DETXzEQEHKXrBM9GzMSXvLCNDRGSjFnOn1gWiePfxs0AasazBCQaXZG
Z0n8lP//2alJq+gxa9IasHx8Ump0YGCAMFON9lz7zW1DHHPxwbWRSQ5BQitDnsDjobFEvomT8Eb0
Ff/NFJkFkoC/GckeI3ywT/PBxBF8D5k2jS9dn7NOWETj8sXNKbzgTtoVTgmGTt1YkL8cFperxOKg
aLEAI1vuZvyWUGhRVJMa9gcOTy6Sb55XnrYhJaU5nv1s8sRKGxxpFCi3f3Z6BlvsJWMCm3duTwqR
Z190frRM6McPMhV7L1F+vlg/+Nmstaa7xLWuU/YjNnkf8IcV5WmjXccAO5a6px1gCG1fXSCt1GnT
xvGllxQwGYvgnROUR82uc+VNFYTbgh74e0No8LgQ1tVUlns2hURR5UuA8cxP/1dnyPBskgqETd+7
Q2Gf/4ji4EF0403U9fl2MogmC8bzvFvXMA+m5txOPtGY1SqFmIa8xYtPFA7GXTD297NP1CjJ5dji
jmmV8fDZL8oFnnoLe+jFL4r1vDzKUCsWr6YRWeSnvINAFNQVgfj/zT1CrzvkWcGC6AfzCDLoPrz7
bB+5UfcQVzJbqtI7zA5SpMmHXLOYosVBapzJ7uUE0CbyfnKRkF31o6geKFtAZ+wx/Ff/ykWqmuyQ
uJm2+uAkJSwBdY1+9sFNsl15CfDO2M+Okkwp3viDliwHs34owYkvRjoVpaUcvXeXVP8yr7TLRuuB
YAIo+Z8MJnfIdpaes+z3YjD1iPt8AKp14Wt3Vciwntc/zkYTK6LHZSyOyDcN1EMpQE+x+/eGk6GK
b1kfj1jAjTIh5QwuJqV57Vl1cdkmMfFSqy+AwBkO7TKzYqscDDUjr/QWXDsPVzohNWa8cWHAT//J
jJIuSdVYYZGAkbgppM/lpt1aBJCZKch6PlM5aOKKry4Y6YFv/yhkWe9ml6rR4QpnScT2XCx9gi12
TQN7jvHDjDAfFKXgwRtZPGADEKHeOkL32PadWTILzNfaZ5HaCsxdGVFbBxhQuecAleuytNZJnRow
sGVGExGniNi422WHV1MLwyk3FlRuuLg5EZhOw0pVE4KIYWzf+lsii7pyWdfRLx8LfNx61It5Fnvs
FvipUx2nY9v2PLVf3K6hsPCeOMOSi0jaIdjacXszdG0hsHec4qcLUOpOjrIB6DY0CFLsc1sL1Yy6
qypuu3Vkd/Vdk3e9SfJdd+AUVrXkWK9csX5QLilDGXLFmpi35pkeP6RvfLDU0ZVHpSr9azfx5U8v
hFmUqCkGxzj60WXcpDRPPrliTjo0bMQ1bOfpI81WpfAeVKvAzTI02k5u0Dpnb/wxBF9iM3KkkfPb
XuzN4uajRybN4TgSlfsUNBO8A4T3sJxtMglha6loevvtt1XWpt4eX4ouX5wCqKOoPLSCn4cuxmwK
dKw+eGYi1/rTotW10yxsUx4PLafCIsvCTZZKh1WGusat7pRio/A3d1qNEBJ+Vxdm62zIbOYaQ4YA
AM/E38H5MTYajDF0/KnH8MY+czyvWybRqD2Mr4WGIBxsbcVX4cdvGw1Af3DWOTVKJr+lE6PsJZGv
T16a6XU66tAkY01/wpAtWm/xwVHjfq0eYqvTcSDn2gMfwpNOph0kCc04DpWQnbiK/Dsnit1cgfhk
sdEYOVNz7fTVYutS4M9lbKds+gz92WyxGVZU3xUcyzeGzkZ8RKnw4t/6bLxKdWB2VJgrwOg0bsqE
RdupwdF34A4ZCo1PMWM5oxRYax9ct9HSLgREPnvx0XmLuuZK8+JLVc33n9sTtl2umSI5f++/kfXM
VqLhgG54DU89IzjNteqc7i+ByrbYc+Q7evXhUsPKwQa6TELIfFNL9bhTW/I6smZqiOw8fcCMkx4M
NTH5co1dWN/I20T1KumtlYx1rb0YhRVcsSWq3ylhjo45W3VW21uspvKNeHXqHEfrjyy6dvEKpA86
Ka815yFNovgklvzrF3JMzOu5lyHLvnQXYYR5zN3mg32XerWxDX3WABzXIYCumYZD3SCs4icgUaTh
sgIvaXLywrK+0m36GH9w8xCW0hPBhuTs5g2BDnI0hTpd1nSl1dq5b6z4VozE4iKN31bbDiTxCjZY
B8iQFQ9Mump2C9HT81azvQfUTLmCSmFQGaDioTD+kALghx2jte5jETTrP1l9nh0fhFNfT27fCHTj
ToWpPzt+Xaq5a3uovd2L4xcW/MlKInzHs+3XTbugMfEXHw4bi6H/yftz1bGjJaDHJzpbj095Gt7S
GqW7oPOyKH3u17befZv6In+y/vgFrHaQ6jmb7T89zOUCflax6ugqtnClvnW6iI67grOKE1Y+aObm
bHAkI5gh8RiGNjVv2Y/ENxe/Kya/7cHQCi7VZCRd+oVFODgxl588SLh39KF65DmZtf+XNuGgtsvU
9Q6VoHgVdR1jRYLZg1ePkJW0b7+axPCJK6Fgk4TRd31m0rLAKdSb/GfXgbBPnWWpiwfLsftdZAd5
vsgTiFazc2gG3DUA7Yfnr85h1ZjZygzj6Gi2DxWVseKyPn5ps/zPDuIUSqVCV8L5/OQiVn2lnjaw
JVd25G69gPmOEaAD67XFVeDJLbcsaLRvHUXUylXXdwySKEAYA5KHK6q1d2UlDm3GXnTbjm86MkCL
NzERn9UUgFuVef7AACvw5BqHMdClTvos/zG5jFbOsyO2f8KOugPvQ671vdlY5W71zUvbm1fDkTMB
IDB0mMMb01HmOShyBybQ73aN6hkxWIH+psy4Ss4WJGOXwWmA4b3/bUPqjNgQwWRLHWMNSPHsRypq
0J06XtC/8SNDgFVLoXABy/2nnpHWgOju/pM3WfnasHWybZNswsiyL951c/7GoTR1PdjUA2nYCZax
cC0jWmckeQi3tEzcRpeE0bLHubDzwbNMR0Dmdl+Zy9m4LFqRTGAmupmTe1klFGW0WpxgeVsLNiec
zVzr4T3MDR0OkMuIjxIXIGefbUx1yuW66BxZedyNqb8qLdO4A908LmY3MyL7uAsK2EgvjiZx3fIs
SDquW//kZpYRA0F8RXSruYWBhd/3Z0MT/eWUZkK1+WxqKm1+k7hkDV+MTb1qGtgKtljPzmY1UMOw
VD5rpRqdvdqbwSj2mS+vypx4uGtIntO5/+Nrq7MMFXEfguT62u7MyNevnZyUYaCHv8Kk/101Km2F
nrJD6LGNG8l969n7NPRIXOmmVu0sGyJ0WUbGHi4zExKduJr7Rsi1HDqtgZt9E9HJhjhXnmV4oRes
TnDe/tL0jOOqujLzGujJ1EB6dT7V3oB8EOj3f3I/C07PixCI86HFkq5WusOG6mJ04yu/KPIf7P2o
rEbXrMu82KGD0ten4A+glMBUaA12FjJWD6NGP5AFSo7suPH2ZStomvoEnhOCkvvRBlJgB96E2f7U
Wkr9eFWw49HEQXoUhuU5zQ72MehkH5NJU4rpvCe5LbAoMeAnAo/2jOM0YqEsKEzExKbZz55qZ0Yk
aDKlXjP6k22ENuysSixsvzlXm05i1OgJcUl7/c5kxRPIaVqcfzZZI++Xr1JjeG5Evfis9CnQodSr
Rs7lqBe7NUpuvaEMfjuuYw+6hz23o7KLnOWr9RpF9daNxP0767Xoc6zEqL/+k/3aaPU9a++rPzqw
XtTf1j9Hxo6WVin+5MOG3UE3cMGZWnjjxsrg4DtlvpwdWReCTq/KQ1DnGz5+0TLPzMvZmPX8hu6x
dzp7s04TEiILwYnjz6qlv+5l2O3ee7RNn/H2xUC8gAU8RP19GbbiwMwFK+YfPNtAJUFbjuezbVu1
ymqwdUl9sjyf7FuGXlZZbvsLRu5D0mC+4N3So1fGzolu5vrpS4OL+6OyDpL6+2zq9na1dGjfYHRh
7BrNwTSabJc6Y8PGAJIck2iRPSwcmpakJcJrA+cHac3nYVdh+Yicsii7ZYuIA8taRr5z8ur46oFP
lUCS3H12fclrPNIMu868ESeS2uPFO/NX9alejBa6XNMxGREQ0OsQpP8ygtkfbWAmGDSkTMAmSno1
WEQnPfU85YzTE0l3m+zMKfuLJuVbiZER8+csk93Q6qdOvOsy039jEqdmZ5K/Xc8mcek0T01Yxoz2
lES78S9a07OWlCjtY9Ny080H11ha4WVp27R6Wp9lvzC6ndzjTGfqovFBZaNs/PrgIJsqNMOsv39n
INd6lq5rT1dXdcaKj5kcZMWM7zCA4/+Tmxyw4+MyotD3tr9JB/eodePDIJVNpXv1amzcx2dzmbtK
SATpQZuGJt/7y9kE30B9fvGY41D0Ky3bzDaztAMXcxmcjpn8yEJgNX+wm0MNEHbvodnPnrPj0nmv
8xMlGS8NWotry60vJu9ZUxJ3yRvxWtrsXA69muxmE9oe2n3H3gcfIH+jdtX13GZ7NqP9eJtqTXg8
CIzTNikN+uzGU0jHGXVRu5dZDAj2jSmtddD+A5EEixdn+v8oO6/lttUtW79K17o+qIMcTvXeFyQB
ZopKtqwblCxLyDnj6c8H2JIsOezuqlUqe1kECRD4w5zfGEPvbkVXRn0xDPelO1xOMrdf+tOaGz/0
nb+bxW5zizqs6gRri+XcpYbtbTaBJbiruVVtacJRcNVtE5X5mvkywBrfOxpYnTpuHjhzyxqLoMIx
zGwKHvwuhvu1b52N4m0th8IJZ4Szmur6ImlEvPOHpWriPSWRSmgoFeoRI8mONPTAblOvOauWKGHe
7u4wT1Lsubst5nntyLhIQvSb8cpUKhHiGhrdxLU7NQCTdMLQX5veQ7xGUv1ZbvjoRdh8+33vu9Gm
Upoh4WyAVOBDE1zJZYyNXN/uaV/JqryblXcZmxsTifYCrDxfWBiVrjqTdEQyvl764jUZ7IsiIWV4
ZXkVrvAtsZ3vO+RjX+5cJezsuUte1+LRDfTt3ChvyzxdNXX4/K5Z3jQ19pmjeB319VlozHFNFDly
K1a2CzUTcfQIYeddYrpfZXx8dDhj7c5X0M9876SLxoOX1offNNOtmM6fElc3cY/y0wIbwK52Sfjr
N0Io9pHoHqZ+updSaJJYEwCyIPPD0eFSU5EE0DPbTot6N5aUoxDdz831CG9Ou18JATsDwALcLJYF
uD/ElZDE3VYT1ecXu6Z3jXaTADY3qY9Tsz3qWvwxNHnbBrTiZdAazCCAaSY54NR014iVLAP7uyLQ
9y+9DGrV8NeVlnaLqFFue/3QKTx8mVp4gO1l69S58lVV4ptWyVZTJ14xqptQzw7vm/El+QCugZFN
I4vnVv5Gh0VYqpp30OXmofQGu6u85zLYT6JBQOCKx/In3aBSN6AQQb1B4bXFdPj3bfowycLLNqQk
mFjLsUtoKb6068dGxqk+e54Vha8d+1lSqMQWeXloRKQcLkJ3ySPTo29TrokfJtfVsFGM4itVlhsp
CXZvEkMxQoOqf3afP7Tvsdt6FoUSfyS0hjVqRFtHzvheb2hkNNelqN6x+fXoxYI1Tp38OiV5R2dd
pvv05NAfohosMIH9LkFUovJoeY9TS78npd1OrCRZzn39lPCuQg679S+9fa1nDs4j5w/9fWN4RLb0
xw5/lMAtgQseJw3j3OX3P1th6b31+UlwZAVRb+ZWf6C1zMAytJGsZevZFEsRrXDl6c3n136/Fwze
0qp3LHJBUxOxPUtNsPuucpxa/yobMsBS/b42+dtr+18ke0rG5WAxyR57QOxFq1r7Wh58uyx2gngS
KauzUswcI4XzaULiUTqBbI+pAZqRzwP1dKXr49N7VaRa7knGRBpYxyFkvKwTWNg9CEEYL41JIfln
WgCW47Ov0B33CNDKBUO+GOLP78ABoyMVBusbbvXsyiTqR0obYqmR8OkWi5vaokNeyeRs5ulmIgks
QztbeBKsZ5pAk42jTBTHG1CQFh7SUUObbGfIVzIBoAoh30wyyxeooNLFLekGqk1JVVq65aNilqQX
19RMXviC1EVA39BqCUYCxbsAFwKxXvsVQYSlsVQlCC3SHhCnT1ZhL+DBmBB+OMpXVaids7qiv6Uq
qy5vCgg1JJrvAAQxNz7p3kh25TJqXVuICBqcUQSWq7YnSHsl9dl3FIj6qvr+b1RCFqX3uQFvaC7D
YGwdDbEL/tf6wwwomIa6UVS8P14gBbcTDgnWCGLHoz5rPSdOgR3S3h2xkgqw3paKXWDEt7PqE2Sh
8PTJfzOwU3yX8nVRJp8j34c4HBjfeiq0E78go8pDuYEjpJoz81QWLk9RikE3aV5NX59e1aFJT58+
CconMnd/QhsIvzPz4mmCG4hjAwrrSAetLXDVsirPP8MNEjUJHPTv6ARgbK8XOBsjs4JziNTomaoS
Qb6/Yx1iUbEgeZDpwzsQSYbBLhIzFAEkvqMvMSiS+HdpWO3UkGroBD9Edf0YQYYbQnIadD+ghQMl
4U2q0wmEiMJNTq7ddxZCa80HxRgOYRpcpEl9ifP9dRbee7ESLicoIhykndqeEjW4p7twP1rN+gWN
gBW+C0x2OLHgJCaJiPG0vwU3NdKnnlOkDHQxDKprJyKLtkme+p6UwLM7XFcutDh2BJdmrorLwRhP
kS9HBDKCgCpWvR8QzTh10nqO5MNDRMnuPUJBdvM5Sarte4oiNj+xWjOWnu+RueyZiz/AFMzKSwH3
21np+h6oMFkDj1k5MxW+hgOh5CeH70yFz9eP+Y9thbW/cDGtVkN2VNKok1tNVHqfGxU6i+D596SF
oaYOvIQPzxedI7xgVnEVOsjQnBm96JL8luzhrSIPni3Lw42WCPqKSs/zpJ9tEtTmonGYYQxPEq+m
fvwrkEG59rpXtPXMZGAAuqN2i8XTxGXQArBVbVBZsCOw9ULiSGOY0qLoBydAV1I1aP5myS0iU2R+
UNttdvcKbazakQas5pPnhM1LiPdOKnYP80V/pTfa6CKXCWj4C8DBYLEPjWYADGfwlPQYZ6fcmWCO
Pisn0E+j9UEla/LbewE6agknojKWt2atXvsmidqvYAc9Xl6UqLdBFeE+rpwSuqAT4DGMHJ5mImeB
pnfU9bMlRxeuLNxSGR2IaxoOrhc67kCuCZaEFzP5YUmfCDa9SkbrscpUbMowq6rIa5wgEBMaAs8s
CdnQ1QsLYsLDaI27n3mQxkIvgmbjd0jIGJoeVTS8UlMLE1VNSC/NEQaRcEh74kPSa6PQl6PUYeuu
ApVl/W56v5bbiCCyqy71vr5QIr1HWFvMJu9VOjyTIkPdfB5kXPoI28G2JP1Wldh6zcQIyoCNxWZ6
hkaCb14nMC+7ybbN03bHSHtIwvHrDPgAuV1nmqTT6v5uNthQVANPKlaTulg2tK+SiuknBg7jxNlP
QmP8T5+FEd3uCAf5C06SYC5FwvTyBSmJQlxF0+T0gpXEyUOt9BFyA/+5QGtpmuYq86OtQcT8rEV+
YUzc/lZPMCp5xUzkWnToJ4qJ5nRVfehNfTcLlOGp46X49I43wZ3/CxM+Ge0hyuQ2TYrFDJ4I9Vof
PJ6+SbActi3tqcD+DX9Sd8V1HXaXrwJmFKuyLSNf09WvKL48OkFomAOm2sKoLocRd/OBvanpRXiy
vdEopdp+8nzxcZYy/0caxSdus//Oo2Spj/9ge/4zk0L+Z2uPdbWZuJRaQcWckfE7sykYMy68ODl0
k8q56ZCueMbTq9DZN5tqRR86wyfjLjTEL2VtflVac63i6s1s6MhD90wWQLB4kz7/BVixvgxZ0KAS
oQEwcytppuNUjYHV0GIelJLTNvErJPEevBBcEYRFiRidyWClbzepo3/wK6odm9SM3hMseiU5QyDS
WffEytY8/+jSRmxIb/yNUroMggpDHtWZYJbBVJxWDcyV7O7bTPJYcwwns1asDYTE2cUB8iPaoua1
tQLnu42V5PAObykbjEsM6yJlYVRFhEp73f2sqn6FXCRDcKxMEDcF5mQz7IKVLzkiBpEuihp8ChAk
IPDwEvsD+oIU9Mz+TdlhpIrbu+ivxd5ULxtDxwbvBYUptUb41MUS1iajcc1wqDglVpQ3I/mNkTQ8
4NdgHgKvqa8Scn/RbBOT5sOsjQOM1zlW49xO3Yh5oPL9zYzNtL0UYomKwJ5+WrhoGik85AM0jxsh
6ptBGqWx4g3NZH/pmal1Of+IG+HbG1qTSFV69kX/xw+PUFuiH1czaxMVSnFTiEWxMmtfXKdmUdzk
WSpsLD+33xAc5t+F5yfhNw/RuES65RapoLefaBxGymPpkeEWB9ZwlbgCMmAzvDZXM6CTaJpl94Yu
bbJR07A4YPGB++nJc/vuKRratSuHBJpHQ7ic0Z3Ok8LdUDY2Rnf5V4vNOix+LV7B4hN2PHk6o6W2
Di1mNbaKzdqtKVOJ7cdAOSh63Nn+xYz6EEFCvyjrxsuipVdFQajYKFEoXMYk0QERyfo3l3lHGL7N
vymVWneWxivP75Mt9SrBGV2h+RSY4gVDTPKIK+xmZoRQ31OqMSRvPYFCkS/Ge3zNGdYLXVpqQ5of
VJDzXUXNnJJLfCRpFblWk7cCHTsYItgGrfPyE8zweKpc/8cPFVTDEbGOXFTJlZI1CUa6kawiwmwT
tuXNnsy2ZIMFboOcvpOu8nos9xNyFHiZfBUpwpfG09JD27eMbSO+bSXJh9cJDg9HyZeuIfIZRgbN
v7Ba7xmLH8EeuYI8J02xp7Kw10W/Ps0/Zj1+UWFS6aEpEUFXbtIhepC7PHe0KWgjrGvcX7GUunxl
l0aXQrJLwOo1chdSIyZLQyuRw6M5ZFBxqUXeNy6pC7I7KjtlycQpZcb+J7hJLXmKwki+mAEnYTBz
Qk3NltbKFRgdEaao/7pTEnUYOk82CL4HFsuqrlyZnUEisRqsMO9NzoLJTumVhEoT2XJikoDvjFD/
FpQ+RIvAyhMLoGBf4btqSwaer2N1VQilsjdK+Z4eDL55o3QEuSRwlbK2IlbjqfV7PGflPtyYw9Au
R5xbAbRRHc4EFZFFSzxJzT06PmsbAXdpKKfWVKZAXNLCPzV4D5h1cRgqVD85QTcpKXIrE2kzOj7p
6rvJ60xZxQHmGgNDZy3QXqrHZClBe63jjDHaL5A09bh4c2+6K6yFMXB5wa9IzrUy8Q6XfH2ne6q2
awwLf+WJxFJ0kEC21+amLIZtkQ7eHu8ucz0IYf3IymOhTXax8igYC498+WVsyMJpxrMyJd10nStj
KkrTvBXNDQqd8SSq6vPMa2E2GzhG5vvrGdoCActOWlI8+3xbJBMZ7ZpWOsu8sBjWihUcXjGuTqkp
zxf1yY284hSnAgEPXqziJpQ5eRFJV552nh+3ou+bY1EODKiE/5KmGSc7RqitECapHdDKWChJfMUW
gOTsohn3hl/UAGF4xA2p3x9jq1gPxEhtMlO1dvCBNEdeya+ePJYBnc/eK5udSef3S98KOytgX/pG
grlVXrPvFduTldWfzNLH7qorn7jO2X7ssk81mM1W7UfjrDCbbBUTGjXvDx6Zl1+tuPkyGmV26g03
WUljCm1YKQI2OhWtOJiYpZlRi3SnH3IUD3ufLU0zgCNaQiJshiCMLucfE04mJQsSGEm6VpTw0sLi
8iRx82a5VR46PbS9XhXx/iMsmSyIXVssX0mzpBvrNUV0PRNlPAb9M/HFnS0FxuENOnNN098A0otk
okXGuqtyifkivEj68sQT8cPXQSY/eJknlsoilOG2p+4y5mQGWIHSnLk7rKnLTRVP1dnVh2N08QdA
rcMBHdv5+jBDaqIk2K2sDpfBsKaidurkJHjWL2ZPiCjCiYotW7bsNW9XkDeGGLnF7l0An5KkG18d
S1YArDYxxdbtosOtVZZzaU3PBrccwhk3Qi09N1Lx+BPPlgb6jkSHaxmuqkzkK7FoybWVim0VC0ea
DxdRVuL/44a2H+YVTp/+6ID4TF4Sek+Zsq6mCMcJdFN5vyZGd6pyuzmGnGQnNZCdorKCq4wJWR0U
Hj/gN8XUKIFkebeAFAvYQSilE+k5yW1QcJ1QNDt0yS2ufFvDo8RjlBqjVBU4dRd7+wmL47nDmsxr
ZKf3lfiYV8F9Rs1i7behvM7C6vzmUvHCyjVjvNvV3P6rLpQ+xZAxNrP0YvCM6/ewXMtCm8b56gMw
h2BlWxTHVgAd5tl8x82FcbRTCNzAbwHOrQ2GSzB0Z8LnwspIWO4ai18ROsIkAAK1p1imYO2b0U72
4oNMGtWBzfInXRBxxM9aSm/E0x+iMabNq3b5VZ8k9xNjF5W+9VSV4Y0aetZnDBgGlGt4uxhuNDhx
05cbj7yMrqtb0nMB8QpMT5d4g0eHpCVSvVDDTat25aHKxcapFGk5qhJOWe/wPCmuo00tJER8tmry
ufMbAcc7LJZi19QuQk88JXmkPvU5sBYVOLSl7g1eqco+zC38IzIPFfFYVUdV9XALM9cNS+K9i7Dl
Dm1k6xnmQkC+QXJ0+ozTrb4Ich3ruKJzqqbNnzjdz2MkqZ+6Wr3KuVMWLBDGo6a6lE+pHUk5od6S
LLpngxSFJZ7ePeVo9OK0heJUYTzpY2/5BgVaXUTdoKi7yxrtcC0VSDz7Ijp2gkDowTAedSNawGru
1DJJwbwhBmWSVOi8pHZl1XY9GsZKaIRu9R4fROWHqjU0vNWrI0hiRU9RXNPNC/Gn4XHeJrKnrTur
b+2hd/dvVGEbturOcDFvZKtBzU24xFLSMQ1Sn1BmOwze7uo9Ymj23UVr1esPlKGhiGuvHoqLDGsD
bMbz74YiSmhOSq2uWSTE0m7fYYciPnf7QjFrEu7oSTexBFOkfJNQBWtUODdRjhTJSB51MXVgirbi
mBF1Wz3YQpi5bIt8ZYFxEGrrsd8YMtvqKmcK6oSkc3xGYXRQJIm3Qsiq4pVPbAeTsHfWWDOjWEke
OsWyCi9nTtGFJFqqfXoVDJC2pY9PCeVQmFVxJZfVSrW6z6QlUOpVA4nAauLFQ0o8KP2+dIjdNrN1
SZATz2EolzPBmFs415k5JufBGGiOQjGgpiHyyjNGGclw5IuMIZFLDckQy1euMTTt3OzD764m9Hzs
chwTDEb6ng0/9e6JcyzE8tm0tHRDGfteNuRq74uwCzP0aJTFta4G0cIgmgQSf2YfsWbaaqxloPOp
688QpEdJkgmblACxu51gyMQgd8JIzFWEyywjcn6VKk22nMFIE8LmCgEQpneyvw56AcuqyroT2mi4
NvyQvIJIPFTUTbbTOrj7hpniroiSaZW9nMlJrs5ewA17VSbdYVTVBp9XsP/eDy9mgrIADTsp4JeL
qKvHUxi4K8NPiU16h1Nq3SYn+aNXKbqKxFSlP7mvUOlNd3pb1avJgqUtAkSIobIj7YmNjneeGUtP
IzpMZhyfOUsxM4dFO3V1RfxYPrCWam5llAgw+O9yfo2Ay4UrRwxD0GvRl6wd1pBrDaHNTDN0mDDd
R48zCPS7hsQ/fwAwCVZJVmYcXFZT5voHEpOcu/uwCL5oAQgC5UP3oBjpp5nKpHcxFXAWs8n4K5Yp
JoLjViPBGy/mLkgdTtBzdkPBgOwE7twnxiEsTQyKd6rhYukRnCdT8qDNyXNy01uvahXSEoPZSPSN
2VTk5FvFgubV/MVwJxXFVL96z24aLY2oTGZh/AJwZuWoUcyh2jhTnJ5HB0H0s63J8G+EnsSa/wXj
jNQW4XUGhnE7YAO5IHekzsD9CXIzOvdmiohoeyiClid69Qp2FvFKa2MIQdhOM+zvk+iI4P1L7hYy
PByEZ6HkHu5G4YWurMvIvZ8Iz0Csc0if61fIMxHJXmJ1YFwXcYmPj77E96VcSn1DODXUZ98rICJ9
8UXrSVrCisiZ6U8hVKpNGbTjum+sbjn1k+i0Tm7iVF49dBCzEY1bYwyl9Oa+k+UWc5/82xsfyvW7
K3G2eEVEsWFRmYeD1RsmOoJHUERO9kGbhLvSAuvzPKwqXpHRadN6KHOAYE3qhqMum/71mHaXuvtl
5kgzjH7ikAGihc6i3mC7Be8oFltuMLojroV4c4oS+QktFYKavXZdL8j32Xa+6QIvxF/UljaapGLP
J/rfviOmqVr3F6367c+UqSS4lxiMU+N9MYKvS+tg0NxfzrSpKvbnaJTOPwGnuA2nlXJNdqN6DqYv
JE4zeRVJUspeVfoy46eqoX7BmaqEK6QRwmKQQB3PYfWxVTzMkv5Eouqapu8hy95gVDFQCI3Suazv
iFQEmwAB1CMmKhX2vISjTN2JSG085YwWkxxnw6NWEqImntFUBFdM8G007rlBtq+MqliYAmmTmzGo
CGagtzmjqsAwJW0bvb2yKGlSbf/hvtM1LAMVljDvHXh+y6waY3NXJOrN7MMjKI8iRcDZimciV63A
fwoUlzXPL5Y8eAMQOn/1CrBmOqYXoTIsZoi1CgsyR0t1aUmi4uRAbi8YayWQjDWl/M1OPS8oqz6q
TpcPd5ipJ4vQuHsFWo1Mek6S8N6isYBCII731lnEjUTLSDbqTSFczW4+vi6LC0lQjOMr58ohK0eM
GvqWKeWYiJ5opUeklmEfMiraZto6HyR1vK26rGd5SVTMxL3mUfUwJxUW79lXaXQBNfLkm5mL1mU1
2a7wOJLXSiEITNNdi4rw2OCUt5qJWFkWgfYqiTBXSfr2SsWaakYhJcuGAzboLVE3QPkhkpnlzMj6
kUBAoqttcVdmdUuqPOZDARg5wKwAgIOTUV0evYZyl29dUi9UNoEq+tea1a60mDhL+hN8LBWiLhAF
rhEQbVj34UVe1k+ZVHyJFOk0uwhNLK2Ys6sQKvVRGnSQcbNkY/1Fkd3+hi66y/5qbaaBtZpN/me8
1qwkMkpoTu7STlRWTPHXbHGCc5PKd5XedVvcDEsYxMi4mMDbkpiti5g8FdTKSzHRSYdxK31REz41
xf98xTdiXGed9XmYzIlyOSeyQ8aA4/dIbuDTJ/OEkpLZxOW2DcEBeSqQlmXdzXwuEbPXBkqURaNA
jc+gLj3djuSOnG2vZrZA+fj6+HK2nrMR/+9j//+8p4wJdUpnr/793/z9McsJFPT8+sNf/32TJfz3
39NrXn/n/Sv+fQwey6zKnuu//tb6KTs9JE/Vx196d2Te/cenWz3UD+/+Yqd1UA+XzVNJ6n3F4mr+
FJzH9Jv/03/8r6f5KDdIVP/1z2PWpPV0NC/I0n9+/NMUVi+Z8k8hktPxf/zjdAL/+ucUPD6QzNE8
/PKap4eq/tc/BEh2Tz/+kAI3+/P/qrLm+59ePve76//2ffwX0/05C9K6+tc/v4SQYnlOQ5ukSg2L
et34EGJuxCJxmnFRkfOLnx5SV+0axUrtsDqJ5gTXt98wTfmmJXKo1IDRpFakZq4aEf1WbYdJHFh0
RW9nyqb49SU9su6CeDLy4ZGuKv5jheUwiegNCiwT3z/ygV4PE7tEt7g45L0/lEjQqJrzyPAJXg7X
BOwnk6+eF6x8HGraqDi/O7Drd18CI91Ox6bGuI8pSSDTIimmwaWQt/jpO/txbX++lr+kM8PQimA8
KkUd3NrFD4Guma7kWhhYpdMZzP0gCiFpUvSBb9TS3deGsJnO6Pe/paTnQvUuOlJF1PE8/e7/9qMx
LkigjLoqWhY92feJpFEugm0EWunojXKjuqatSGO8CKQwXqRDfBzZp85hrG+/KFuNTQT9KsYLIlMO
OMcuv78moNemNPfTy2oRmaCkp+n8Xf31tVTj6ANgD1/d11K6wjpabo4RYWMmAm4aq2Ngvx3t7+f+
6y3OucuWLuoyGSn6x9Dstqy0ktTLkhRdeq7IuUHYC/AqbrrpC3n79ypSbiSvPP/lV3TJdYbGsxNP
OKXBpA2fDzYiOhQwQ+tM9fj3Dy8zTuTvIr81Q5RNQ9cl0dD4OWXNPj5cBanH0yz9Hy3PyjA1h9Kp
MAnZIjmk/iDVCnWm3BvIVvSjvWZU9Y1oGqSvS83OH7pranxIPMdjq+Z3yaCvK7lIFOIoxZbwaVon
bv5glXg4qjXh32KIVAzKfztdjf/wfmo5yIiUyodRa25NL85PA5xgW7fXqSjtdbly9AyzIRQQonWb
lNq61stLzPBuf/5UqjruCfBFb6qvc6FYxXpJcrZKqYw6DC0SX4oXSlFfmS5Yzs+fOZTRfeqyyyaa
ANGeFcNO1FUELAMr0vefvjaKM26JouNhfrAcctfWsykJAqR9VfpquLQ6/2m+hCZFE3Je2WL/OK24
Dftlrg04XXBuApv3TkKO8+P8RDKtxKSxf3OOsqicDepwPy7+x9PEvfyWV9HRqo5VyX5My/COr/Lt
6wmPrOAW4CoHFhkXRCdcvT9hukaa3eaF01gIss2Wjf1vzrwCIIeo3oosRfU2uGhMkWvqIoh1m8R+
fyUCNVxrPZZ909Uwh14jToMBuqwup6uCFvJK6odrRRy/ZMhNmluchY6hRViiF5wTCsRUWuQbekKT
W+ByulIpJmhWRcX791crkDAIMv2lTtSuSxN9ujPMgbvEMCAsOXcdHciHu+PlsuUmjl3F/tcrl5nd
puh9+lAfrh4f7pNKhtLrHWPqw6NX4Zf9/iLmPlmW9f3fH1xJ/fjg6joLactgzDUMBh/r/YMbyqIs
xawAHUFRn9McocHo9O12SKpzX/b10o9S2+LiL9WQYpegE9PmTZFFdT+uxMIw56n07SiYftzlAyGw
6VpPHtkovh1OtARbk7LryMudYtwJNMz+Fwf2FUgkM3GsxFz8eIMC+xgzWL6+iYEO0Bo2ntY6L+8F
TemM8K68F3v5peHSiUp2QxpdTqdTl8leD4PbrGqXeohwKjPoCsBTj9G+7NRF3EsMoexC9GjP8nqZ
mrqDaNvxhENQT7lv4roam3PDMrelfTU92m9XotWvhmgbE3TrXZXtHjmMRAp1uTLcFf5DpC4yMFvN
orr1/eXwSY/szLKVege059ULBILDrTSCK93o2HsBJT+U1oIKBXEyWKf0WDeTRGt7wYa08JCAzWZl
qRfWLvI3MaxRv43GdRwqfGkBS5YK2/eCJIfYlnOnT+5c9RQEsPudXWL1PlxIgZ3oSyFAQRRcR8Ex
JuJGuxCTx6pZ1VymfHpHPAdqYVnJTkw4Y7LAIa4wtqqxdS0yEpwhPcihPYhOnKwl0p7CZZ2sdc9O
Cc0ON352bsxtT+kvcgTxkoDv3N822QWhf6O4tnrbLW2rctyCtdNKpUpGRo6xkM2bPNjFyloud2Iu
LpJhX8b4eqL+IKdwRVIEjq8skmyySXvOh8jdQd2H+Fq7V5KxRhvQQ+tW5JKvi+CCZzjITzKKAOuq
HO8QS/f+tRdsyVRWW2JEpWjB7LIac/x+MQTGC6pl/0iVWeouRcvRopMm7vXWIYEYh9nqG7FxjfEf
lmaS/run0WInSRXRYpk2TbM/TaM9KR5yFpukPUllGC3TPiOrVXVlxyLJLjAmA3iLMLcJVmmE5ZgY
B5nr33vaAyz4PvN6YVmL4yN+Gt0807wdcIJLFU3y7SQBKBe8aoqWlAwHn+xu3Y/K8c9vE44PXl+t
f34nfaq+kJrM2uq371aSHMKcuvH6+CzIiQpUyLtmyGYXXt8ddbZvQWit+0JmJpbOUvc59c212cjU
3yplk8H+TZ9J4dkgA9wWu/gbwmHb8jvulnrVAbRZKX+OPyFd2kzXJBDvWx9NknLjV/Z0cT58akW7
MQD7A/ORuMGd31eH6ePnbrjL63RT+uUKm6W1Z+nr6TF+u26ito+wI+yuLfQb5pguqDoHCiJesqSJ
agSCOeIXsKpwYgxk+j5edUVl92KUo3VbQIEPZHtjJ1aQQN7Ut9OJC/01iXSr6dwn1ey0pGT84RLo
kryM9aei1ZayArHSnAs0zrWakRsmvl4XVFGLYhTs+drETyKA7FDDbsRPBuW7hKLhGEUrV2LTjWcq
K44Wt4GoBop1hIiu7TopbzT8dAb2RZh0+zgYXob1Vzh6UTzJ6SWp8ALq8NjpzQ0wTBQ5uWc3Je65
K7JOa4TfTXxB/ZsuzMoXl+qkFxi0lZzKTgffr1hnxTq17tmsNpm2SfCxKm7FmviTz2p0UbrRUpu8
kLXPSvBYFz1RlVO9J58MgmFXC25fuwi0zfRlaOVdj4Vn7nr/6TFjY/p+tUrrDc9lKt2SYSiW9mE7
GZh+6GtGkjhGpV6x5i96CDY98xaeQu+jxjGAbPd8tBOFCKFFJ2vUgJJcVc7TvfH+1aGRkDFCo94k
rOv1ELKfXdK9rr8fpk9V48rHHudUSELoxCqcdu2TmJkbFtL9LGoOvzl6IYwPas+lc0es9ylD88D/
6R1cTW42SGgxwlT43EqZTJK2xy5oieX8n79dn1SlbeQyOuRUkZDCadrezYt4N725kCfihcjCZtVj
oiOLSUBc9HCYTlWs+6PVWF8Nty0oLHbP8+fRlWanVe5j3LoHTc7K5R8+lqls1A7GMg0Hb43PNwFS
wiqpBP/097UOUeAfvndcLRQZt19NMxWFbeaH4TVk7aUGgYVWkw7asxAO2v04gFgRqmaIW0Ee44yJ
bYzOaRAnXwS3vBEKwi/dnGyhNh/5AmRTu+IF+U4KQGa9hDVdKXrnpqXbZrJ9W1l5dkNs8nbQvOiu
dx25VcwbFWpMsD29g4jtE7nt1mTQUv0MhzDImfiFsTmg+iXswG+p6ldC/lxqfXgaWUHjIV7JOInW
QedRZa+GTybeWqdUSzB2HsJ7yQ2Nozio8oqk4HRZFkH9GSCyAmvPpU1bMaMgEy3bCMxbU1EUDIh2
USfQL88td3CqnIG4bUos1z29Ap3IxHSvJUl6MroBvb/P6ugpGCdD9Y4FcbE0cJN7qECdPpVROiAU
UCPFLvp+XKd1TKhTWmBZERhZ/7nCoJNpIMyNi17F2JlYvpZBXw1BkvVSmSzRdUTEVYKaORLyp4R3
vFG0GJVmaprxwUeoSvVWrJ/loQ/JTJJM9xRXdfZ5YP465JEsqgs1HwptEZNbSvIXDlzZOm4y8hFL
oya4oiMDVMisz9hDuwFDlpDcpYbuntLR6o6SUWvLVgKFj+sgwrI1x4QrzRViZ+rIrKNlqVnMFdQO
AVPUbNiksSvJThW0oIGkymj9ElqJ+L4CV4q1L/dts67YXMu26WFcLZOteSBKLIopJ8vV15yC50US
s1+0rQg1VtaKoiP3Y7gPYwXn3NAzJNU2KwNBUtkzwUALhH7tcH07pIIqGuVdQjd3a3lBzjlrJsZD
q6arJ0Ss1KRoS/5UuXKD2idl0w8Mx9c0EtyKvMD7kA6reSEjR/E28gCPsAIbIqC80ZFFpqXOlkdV
6lvV00LqWkrVP8gqulVAsLwtdlEpWYCQYz14x7HyqNGzwUSZEUXhJfBrjm3MkAg35LKRXF4Wdb9K
CxTndhO1QvBVG9m4L3s91gmZY3jJHLc0tMteYL+3NacA+WyKki+NQX0y53z5qpCYtFwWdqMYpccC
CcSR6xg+l1M4vTaY57qEZJE6KgzRFGE/4raZT6H2RppEe4TQiIkVODlXLHMyqMxSvXDzHnOzmI5W
MBZ06lrcJLPG1S8Hq/W30kjJQEPJtVIBrDdjTojrQELMHqvgdhH/f9bOY8luI8GiX4QI+AS2D8+X
YXm3QbBo4L1NfP0coKRyJNWantlpJtQUyzwg85pzO5MWCNnvdWh2QAT0ON2Ek1vcNlVQfPXj/F4Z
A47Phkz3acm6eiZ9se568awGTsAPORrRD6RPKaFwqIy0ymXgO824ip0BiARosBXzuz8coxQng1lp
eyUMu3WkZ9llEVmGZ0vLAC9cfcmE0M9kN4RAMBz1xrd83taJs8rK+s6wEmCFvf8l6gAk5/xZZzGz
9sjzGpjhlN2crTE0uEpVrFie1JO95ii0EzRVP2gRkzQWm/Q3iqqVB8ZGgbfFyXMVAPpQc2P6OcZa
dJvx8HyoRRYe6ghyTt/ml0HIEHVLrJBC6Fwz6RpGbqd5ME6IyP8yxF29awJisKsI2M4q77vpEnpV
Xa5L09bo5mYpU9eZu4W94m4bR9NwbKAXw40nRoGtoF0NUWShJDiDe6OLylznQ37ME42ykBUEKb8i
WX2e1kp4lbC3K8zokT0sEw2xyE9sK6GAT2nCuiejmJyTxUhOItIrG80S1dE1/GoV0VhZK6RbD4Yc
TpVGffCbZi7b9vHFEGmsBNgEyKdNSfSCj2c5nPdMSv9kQhzbJO7Ihdv6oY3H8r6rGYxesaAFwbfU
0jVojQNwUwxYt2WSbOCGUud68cUMupFKXKGCmyzC7ifZdeorqRvDllLintDTSDmLUCI3pcK8G+nb
bVSYLafmaDPCEPHoD4RwQFGb8VHEwgBrZoH+j2J/p/DNY1iDTT8ST/eCBERiGfaXgYLiriim6dxs
piuyuOHeLKqVbyOCaYM9XOsGJ25vcs3otMq55AQCsH+vTdaDnlXMXuej+2yTVHxKU2faUL6ksM7S
tEVODoIVBXbeHanPhkKQ+XdmoBgXVYF2GcdRe1NIGCta5w9fnDTlUGTbLMukHNf7quIWu6yDhi6J
AF0tRk/3i34/5VNPVk+70uKJTJURPtZhYOySppuoH9eyOaf5bn6r7Po26NFVmGjQo5VqUCxrdCJ+
BYNta9OoqHxMxyHlzAmNiMc4VpSH9c+XDl6E7iJrqhySgj2H76/8jeqvPM1Yck34XpDE6g5qI9ah
6JoLtwwvp9G9zGmrnFSl/i13w2ad2YBmOGCamyCxuw3lVq9RiL62WcopvuJWkCnVs0yHmrPv6B58
NV1PLl9ZJL7R8fV3+UyHtKOJD6g95F6bZ0+ZDMOLSbIbgkCm/NBFfGXHKIlDYD+WhJQ3pcZ7Sxma
6IddMfbFYE24jVz8Q1YtoVZGzsiIRec6DHC23DvcIiEZUvLgSU2w6zZtJHte6Z1yjfJ0lfQAvvXs
OtTDZuGhjufTvP1LfLrOiT73/toPOO9LS9U9OY8Ht+2c6U9rLfkJ+SY50XuVT7fSErpwHWYh50nt
2mmMG2tU1MqTlfIlReQSvAC/yq5iDClM0EOZiXK/1EHERUoxb6c4cx7KCY+HWHG9S+v+QbfadF0K
nuyknQ96gmJnUN754ZCyOI0rU4FwapWMOdjBOgQndj21RbxjpVw71acoX+dW+cWF4ECyfuK1ZGnW
LrTMgBupmZ36fh1cNEiqGI8EYqXS7fkARoewLWhYzrvSjFn4O8MhAiLaSpznlVk+6YUc9lpM9Wxw
q+iO93P/XM0rFZzkIFm44kFLM+eEyH72o8joV/MrbhGnw0CiwiAEOCa1zR1P1tB7k9At972dpU8w
Dr5ZXR5dGkkVnKZKVO9zY1gnPT+HVFgmYUH+o4bXKb6/sqO+ezIcKVZ57ZIyotgITJCyC0mY3py2
hpR+DWN7JGA/74ZLd8puo9rs1oXvGLlX6n26NexEDdeTZn4Vgd7nu5ZvorKSMNFviiie+lVJeJR0
jlGcGWYHrCCJ10Ye75IhjzDI7PiuoBe1qgo1vuPxwa2wyuAY2cT6BqF/HdOafaDc0i+Yxkq2qGoC
0aSIiytREkRMBPNjAQjWPEkc1hYnfcMEkAoYMIvWCrFEi0Q1sbJbEzDOXlUQ2dy03fts0aSxluwm
3s/GMSHS4R+LLEadsJHxzxyegN/t1EmDDQ8449DYrXGa1aEDEdpsr1yZOUQCOJ7cxzw6vQb8zvXY
FRsjM8eTMjQpOVIrZOOxUf1HmYzmjtnd4aSJ04EmYFBCCGnN5yScT+Arq8ndJ1kOzs80q8Ydz4Xp
chCBv88DI6bjDkxup4+2BodBKbRt7/fS5XKUig7RAGduxUGRCcx0CjYhz/WNlbrML8ajBVAjqGnp
C8rRrZfZWGBkUgnRc75ZB0yO8N9qkC9HEltEt12K5xMnP/Qovc2PRQuRUg8TQxK9S4MHbcjcM7Xq
LGoFRI5UY1XHIYf/kF55dktRbPwmQrX/UXaOZE2Zwva6Tcua6mQ1lyLGIIEkUKvqc9TMgzkcHYvr
KsjT8IJcA/lA0F3S8myG31fsH5KDa3xZEHXQE6rCVaGcc8uXtE+zMd3E+pBvdC1sHpRQdx8a/mwO
cSqcHbtN+0tNH/pjVITtVR5Nyi6VaXsqhgpiGEmGiIvHRH+SXP94V0oy0hw0O6h65ArLyQMeNMYs
s+TjtjWJQbk27HHTKPhHK5uMiYgtRZu7NLJcz8hL6ywuOPl7UUvOzHEbnAp+/DGYn1jzWb4KJZPa
oVWXP3hx1jAPI0PLnB11ZMe5UTEv0rvWUuKDhH/LstzoKtDnR6u9S+IsuMiEA0xD2GNyVekss6Eq
x+1+qIzeq8ahOVMCiATZUMHhrYP6WI3ARWDT4JbpynCuTQG6Jntz4WmQN3zhed5X15M2NI8UeTLo
QUMkfupuMux5Q8FnBU3EpE9zO7KNzLhVPN23URntY+KtLA8FsbrT6bSvx8AtDoENZQx0qY3EQpqO
01h4ltQUvHzDpUyS19XWL/wJ4LSovutgULqVz+wgH61OvZl4E14uMvfrTVppYvULm2pckFOb603F
l8KbNn9MJ1f1lFK0L5drimV8CoupO/t4wQY6NdGBpsPCjfqhEkPJGPnYHXJ+F3CRuHNH/FzW5Yg4
FtZBfGGk9f1y+SYwi7bbDg+sTt10fud7yy0co2BruEnt/X0Tr5z4HgxmchbNYGcn5ifFFZfs/K/3
cSq80+jZgU29fpzMZOMyYheh0FRczBRGHLEilWbdZ1N9CJOB6KE+KrfL/bxWafvvAyPVnpf7+eRO
W8dR7X2hGTXMCpbElmbC8k9jpyvQyvgBLzd1pfDVZz2t9avUyVwHrE2RfgkKY3wYwZlc5zmTXJzn
BYeE5fYOCnO80CFUXLzd4HORMjOQVRxJZqqdXYxc2JcLPYZivIHrlHu6IGYTavP21eerfUAIcZUZ
VohEmRWHKMVRKPOqBF2v0guYb/uOwrsj15LOiw2NESEmYs+Gus4oWUUEE6t5lWVRAKpBGb1Ii8ja
Z4N1RnGr34NnIJc+KQ58XmbaExqsLRPzKwuPmO4kPfZrWKX82r9JBDn+87Zp0/ou6SVsID7n4HZM
poXRNzmDDieSlyIuBNZAA2NoZlwV30PArdtP6kHn8ydxJPXP0YbooTfIy8v/jJc5Mr/b6190nwf+
LCq4k6s9QXMLd0bWSDYjo5RlUZNNBtGSMk2Z4jgfmtnhggS8a8GJtauyLVl89od+rbpUg2uHv9Yi
PUywjLZlhVtMdRBTH8GA3Om0M1oeMmlm6Ae94ktbFAnfBJQZWjpVmVmWYICNub3G+mG6CvsJbbIO
SippdI4u4ohI1KBDS18Ei6adoTWDDqN/VlbcppKoThDVI5IuPz5LGMqgcd5z4uLS9bXhpNbnH0uM
4JkihO3t0i4uRzXpSZHVkkeLJvOVy9jmN0nRBdKJfcMvsENxkG+hKng3kpDv12xcaxveyOEV7zjn
qMR6xgPZF4g1FX5VHOrae0kkFuIQ+IN+/A+ySKdoIelDopMEOP9JG5lUa35MmrmueotCMpRq0O+E
KQM23VptoLm2iCU0Wedf3Xxwvg91AI3GijhoNIE7VWuQQu0v4kmkOemJJmoNC4kds2NkRvLiRUWh
le1LCkLDtEkTR6POi5m0yCkuRuumUlX7Ro11nodOMnSnws66r1o55mgqts6jJKjNJPNelBVF16f6
SrEMfEHHVKYL0QeEo82+as7eKStW1vOisuKOrzaj4EdPLxl5+/K5hSr4XmYpcXV1boCW9nPRWiq/
MoEPCpk/CNjvu0+qC5FOe99EqnvgxH6xqC/VPHYNH5JImSr2hOguAFhcj37dno8WE9nGxFj2qxzj
ywFTchy2iyTjDDQ70nlum4JyQSOWCe5ZoWnmUe5pnucewBNTwsAkaZ1u6/T2feji/WWT/nXRbcKO
xmo8T35PvdmcT31Tbj6pOOxiDV7YWz8WJadLFUh4ZocJOcs5fS0faa1E60XS8fXo0p3HyId5ltys
dAK5ZnU7zZPl7jxeHjGBTF02JQfVc85C58lZOteT4W6RekTpHOsS1mMyz6LbDlqHz2R6Nk+mT2p/
HJv5IcmautPR+rbZV58loUCXp/U8vN6ywK5b1l7lsLtZ5KF2VE97Qd35o0SkBOq1M4+7LzJRxGJH
NQ+/L388rHM+8KlSXCiMEVKz6k4X3cjt1cuiH49GMH1TY3qqro6Lv4hIgQGJIWJ7HlX8kfMQbA8D
vInQEDireaq+IDz6Ki1JrTvV5ln7jH17K8iKtT1P3gNm+8quiMK3ugiP2OIfBSd7SqItp9YJN918
NtX89E14Qr+77GJwuNkQJEezUrR91k/4PXqcs3Cv/JAj5wYiXA+6PccqKv1CH+KfNiUkGKbtVhC/
W4SpaKxNoEO4x8UM16IC5kfYv0mg3Lt5n57OSlXKq3QVZjOfi5b06Jf64yJZcdM47ZIQTSQIbz5K
V6Iu92Xu8ADgR6e5Wv/MqMs8IHP5SclKlomcNmerWKPhFfpyXE9V395G88pOQr/iRdwyVe18jKRz
PoQCSbHh2dqEvvm95aTq6dKUx25MrBOzG/1F9zItotR2EH3Rx7BcB2N/52gubBNm3tltkGW8GeYZ
ITXJSD7+rYYJVflh2cJ6ErmpHFOX+PGiisnA4QY6MiqTSH7uthJkq2FeN8rLttqOUn+Wo2GeVJFf
r7Pc54pdTM8f1TIlTDte4jGEuzfJLPZNkwk9aNlWZB1pXisP4dDwyXa+2f5EolPPyOI4Xwr0lE1f
p7cfVDQZMWnHBc9Df8y8PIsu46mD2ZIrM/vFdrwgYfRzVAuxgTcIurtwQO/TrfcCkydgNNXDBsa6
vlbc8q7zox/xvFtlW82NKu3gWM/bVghgTEfW5pPN9NWrLBdFSbZW9QG91edqGxZ9cGqUUUrrfHwW
alM9fxTqknpaydBiQXgW64Ky+d40LfVfByyLNdqYB2XiVTz7PYBZnNfDtke06eEIL0JeLcvvTeq3
Xq4zH2xOYcVaiTUeTVpu953UcNL8CojVPDpmRwjGs85nDLw4hzFzLsx5q0ySOPhV70sGUa/Vth+O
b3of1266GqDMYnbS/Fz4JxGfL29i+Qiq0Gfxr5Wsw6c6LelXBbBxCpLfRnD1pgBaE6CckjQ1u0UC
Jaj2yYvr2o0RVv1u7N34TPQgt0aFMlPvNzQzRbgNM8R/t5Tc1IV/QWV9WtdG0m24x/JLVPh30uEb
mECQ3S3CYQnD9Qq9x+W+ULEYWpZNCeE7ouzZyOuPKqLRo+60BaXRRUrMJ62icw7kD+rBfcLD18vb
Eg+Gb4NBMQdr/g/iojtv+AXCrdaskNwMTT3fo11ry8mJKbC/BUbFiHRALWF6lZga3awy4Sc/KSdh
N8aMcYEnNNMZmlxT+uHYiiaD+KjE4zorHGMtVPDKDa7+qmjdm09qZEDrmAN/Buv9vSTJuVZymoZ3
GLnDN9gM4serKtnnc4LNBbrb5bzhNRIvrtArymVs5zUqSbYa9KPLhNcqtJhadVN5uciWUTbcuLmq
rspu3jouLxhmYREVv4DTQnv+Qcfkh+ZuFUf9qo696VVYRyuRGdpx1jGlJn8axK63rzJmxKfpEID/
UVX3q1EkTCJ9ljMJHf8cy5h8xB8kTRzNW3VmdzJ7IQ+lBvv4g8Dp03Xw4rE/WUROiMXmXabaz29C
J83aYR27Ws1Gr8Xfktl4zhrste4XyXPQmxvAnwb/V8lpJm+//0n+7I069DrA9d6igWYa9SI7B+1l
yClaY21hzIzduMVUHI5gdv6SRXNDHXZl0Ouc6RXQjNp49TuNVJBjP3CPL772OnbD/k0otcPB34Z1
r95OchiOr4qp5cfXdew/ME2XnjaiT67Ytx635OwThs7+klBHy73GUboWo5g7L6Z29iKljvjPdl0+
Yte0EL3/0lRVPZ24MozNerSJHi7qqpIMGqhxGl6zxFqmPPAI15/MMmtjdP7aDf3nRWotNJFeQKxy
TyJp+AeB3n3yR6m1afISMKau8+n/g9Zay8Fet64OZfQPgis8nIK7u3WyiK56pTCwVgHcXZRXEWeM
rtGdx5L8W351fYUyJbPAYgp+fpRhK0DgXt1Quc4J73p+MegXfgrmRdNAJrfOiHv1psy6E4hcRW+6
L3FX+n+UaANDvQ1jvTh5J9PaRGxYPZFeMA8ph2WrHbpRPXun1w6Je5PMVO7Apyz7i2bbAOle80Oa
c0R4aI5f7FzFTcEd/C3gNoEv0O4t80hf8IbXE7e1KpE/O6F120XN1S36Siur7OxF0oWy9tONC4w4
2XTRU8Rzi0TffBMZ2uGpMxgiTwomNN4pvQhq5wGHqZN/UnvNLGaYnUbX7k3yhSR3rBbF331TfuvW
Opb0uTdjrt/NkMlFBS6oYHeiNfewxMU93PMexxpQg+k28cphDJqmHPs3UX46Tf1OV6KbdB4T/6AM
51YhvFCV+1+V4aIf4oMidYeSlTOYwktSLXBPKr9ksoILikJbbN5ihHm0mzC/wRn3/Q83m9iyKjJf
PS2aUZ7HdtL/iDPNPwq3G88L9nnOUrQgkOaqdvZRMha+qV0ZThQcW8r03iIbO71wqZyWD59U4y43
9XSryaKqzxfp2CkyYmyTnqOIdBaWmkuGYxGQ/aBhE4Ceeb1rp0FZGX7I95ZgB3ITerKSBk/oEBMB
HSiCz7099j+g6bQMUvxOXB4H43vP9NiLwFyNOloWQ2MmK1yZzpee41muyQ+p16ZGYolWFU9vFCgK
7EVJ51dJeMoSx1kFbuwnJHvLereIznWhNk+Foqhnn4XnRL9N/US741M18idoLPJs6szIq73w9WHP
Gy9r1k4S5sXGSSvD9t4L07rTadmtGvjNizCNqsxVVg7GT6U3WYn/RZ1WuwwlLmna+HFRp6cKQRmW
UhFu9JZyovdeqE4wa5E0FTs6LkK1SaXuyioj2q6LWh3UUcXFSFOwhGjCbeLYrjbt6McXRaJ+S00N
bvyE32pnTKt1etVe/FG/NphDXrUao9/vRGz4n/YZXXm5/YOQHVIBijdNB5/g90I2rgfqGe8XjY8H
arbfxiY9PKYffy9pI3V2bFSkub9/0bXrQpFik4aB1XoWs0cBvT+MpOusVf3u8F7o5pSTuTSZUbXW
7+RuS+nxT9n9VrY4o+FGFXwm894ABvRn4TtTixxDACrmP6vfraPTJq2U8bQIBIP13Npra7K3WZjd
qdlUbh3K4DcyBzKmdbl7CCNdW6lgPA4uE4Pc0J07LUZKd4o8udX0Ltooem0dbbaTdmRLedtNTrf7
qJ4zbAMCqLFib6QPuqpkdb9o6VFpGessEs2qLaTmLao6ovo31xHDuoLN/r2e2ifs34rwMTK7r7cl
MTalARRPirOLQe74JtAgTuug3GMiVCMx0pz9w80n0d1UipPC4Yn9TniPcoCW5GwIns7qO4xiZJ+y
gDpbRdmS731LtEFkJpoVEvBexPignL3dXpWrRZEH5kZz3i6P/Rhn66mg1vGmz6vNAJtNjXaLRu9E
/A0VcxArH4aJG2MpyCQKD/7Y/cBxFzvLLtrNb2T7gfsx6QuLn1kTRmvHqn6r33PTK3CjO+mFg3Q2
fwv4apZs7BoKB5HnHUszP2cdP6/4N7A27n+j4bMwwQG50GW3VprSWadljxIGZaBKmV8qre95pxjx
pizz4fydrk/mSvme5Qo5Jd8Etmt0NWEEV2eSHqyGvGuLND+TVm1wu5razTupHz04RsqcKESTaanu
HOTy2/+D4N8msTwgksGAelP9wwDGodCH6vSd9N+1enBnmSRwYZjf1q5AYn21AFwkJoTZlxzfv3EB
pox7ZxvemqqULDDhBhjT3LUXtbtTM+aAlnIyKDL2I0OGuZd/WvwBNm3bNal4d6dE+bRVADYsRoFq
FoWn6USPUaXuGzgxuQqqtHT7u4Ell80n5yBOuCUXAfkMpRAlksVg/lwsBNLY1XpIoKX8zkKQvPVX
ASlaTkvk9XauWSu8qcYQjEKZBF9GAY//37kKSTFpm0KW4e5fWguI1ejp2RDuF38h9Zt2G0k+z0tE
sa6TkS03WR5/5zTkQXphuMZNzAUS/sR9nyAWmtQ6TFSpzZvxQJToYM7+xJv7EPaDuUsiIFaMKqSn
GBDj7pMNYdXUKOKyXP+XVkSpGOFeVi2/hR/9iMhuAFIUl/+vlgS3ZdAbMy2OkHfrqWPaexln2YMj
sRFI5ZDHNAla9np3E+hATKepwQuRJU7Mf7YrUr/sry0ZcNAT06Vq+/6m7XO5ffUuSNV9A8i2W+yL
0B7ouSg8RP7Zw+itUJxqfq8ffudjKErUeGmaEN98zXgyQeAf1JRcN90Z1lqHwIDyHR0aWnSAsOxT
LSv4+EhjvFjMDZr57t61spugkUymh+g9dD+YYLh8iYFCFNbwU8gvbl6yoJDLlQtuncWVRrsCar7e
YgFLmwkQV+E6+mZ+lEGNtC4Ky2exJLF2v7dBEjsenpKSkoPaMewQkxKcFxbadcXsBe8xOALhOLeQ
IF1ti1ZvTnrdZSSSyYgLjgJWvFt8kTwW2h13RxIMacoX9+KQwM8DNhi0rqfUEHJ6kejkz4pIrhaL
xAhCDmRlE4qV6IL2vgxTQC7IFZdWYgPHG9wU2t9slfBV1ZeDBHniaWXcBusS6MQqFU1vbyI/5hBO
EuYmTDD0qP1E/Tv7pFW66ZaTKlA6kcfrQomb679sFGnWR/4K48mLlZJxxtgjdSfQEJbYquRGJzyI
UDo07ldTxUTR8hAdoOmn1SbUJSQrpsXRoD5aLCNd9WsMCfJ0UaKcCj9gtLlS735juIxsPbfz6HOd
6DsMgpPFeKlG9WsDDDJV5f005kSHK/BqrwYMUEtjy3fs8F8ZML4Nt0DjkBFU02UDP/CDBxMNxNOm
4bSe57FlVT0ODN97U0DYbfFjqqI0jw672m/J2sWT4aiECk5LZ07Yvvky2TzW3bDa/a+8mWEeAic1
Za8NbTiFT2Qs3gwxkYc5QNQQ8EfZGO445/AeSdvHF39GiOe4BvVkqe3jrxZNfJ+yWv6LSZOzbx5C
lv4vPZqIQDxxKeDoE4vrb2aNUGYpASGY1+Vfjo0GNXmVs97+q2Oj1uajnCffG7bfF+cmYA0+ZhX+
zblBnGCqCm+EKpV2brImjzP9TLT9dv6rzwZOAgMVVXm6MTSfMYH020cPh2WPam+BOfhf+zhTrgDu
LGuKlK9mDrWkK7DQnGo/GDpVYG04Ae5Hlyxg3B7e+zoii0Mst3LW1y5HQD/rN2+HvsZ+qqbnVBZk
ObRr1y3O8jEkGEuGdmsZ0OrN7OA4DfWjv2wev3F+2Dg3c0j/sWL228tV5gk/eD4D0zlbiJjH+u/I
8gffZ+xSc68GRbj7aP4Yo4Zd1pxBBL5b/B9y7826bE1+IdEOurRhWdG076rU/mY6LQXJ1nbWiyE0
pdVp4Yf3S+B59oTiEmq7H+T9JpLRpd8G4+aTORTlTK+q87CAa5gBLVcCB8ZYkzxPo5sS4Nl2avVn
Gt60+dMi4tD0wSsaYRSAf2pvX/yi0D5n5WPwsgaQYps1SH3x11ffqGVs2mPBiZmQMEOWZktqMZAQ
Sr3RIAq0mEiar3pCSdN3RpIystuuJ3IH4HwzG0qFDlfGhlex/ugqqSij7HcX3cpB+Fl1SXDWSItF
LfKnXiTSAaMNj4lOi7PtSEqwZk02ezGaEkFF2iJ8/89mEwetYmUP8gmR5nvu9vs5tj2gwHnZhJDx
B8MJm5w9e3Bsb6aT0jvZujPS7SfjyZ8nPhIWQn41nzqW2JqkOSWKqm6cvHhYTKjcZ1QZijJ73i9G
lAqueY1WyVwpIfHFjRKKsRdawjVCD4/K5D41DtMXGKesnv3qTNHWwXEumT5/taaCoJ88Gj23r/ZU
JLUnH9v4kztVKjcMzE1rpsD6DWhEfOc/OVWR8UxypgIar2SeG0CFSwtSxLNtFVkTY2N6PVGD/9u7
SkLtTG8py7z6V42oxEky5ouH1ZjRTTv4p58y64uHpcnwSkwV97o5t17aMATbVC33djf9HJz8y99+
Vl4KKgSy6nG5MbV82mGexEJZdXaDL8Ouwsr1w/IkjuRzOfjASXG2AtcHtRxbt3O+/aO7lbH3ZADJ
vVgcroQiBmvx8lbvSDU7MEBN39/bfaqs/5/cLtSBm4Q8zzaUICOGRjF3TNAO3mfbq+8lOxbVcPcH
62syomHTcKOFBKAy4UyLIwxNytN1Tm/7bw+sTvpromH383fP78cShW7m+yobYdUkvUS8qZ14nQUE
3X2iiE4lqOO64jRguc7TNAcvNv46O2RtoQOh8fv2GFtud8bP9/FPdlmliLPA5Jxmhcx3y6m7zMoU
AOwffDM0VBavfbTAxTwjxgLpE0r0b8wzAngMBFvuvV3B6qyU9LDE+RcDDWvC8SIi7IlLsHoJ9S8O
mpMxniQaectOIRuGbQx+0u6/s2/bY02615XvO6vFo7SA9v5HJy0oKbczyPf45qL1VfelrkXnLTZa
l3Y/a52D8tIF+CcPLZiqc0mD4M1H8wvW/uDzVGtLMZ7/NtMUDk6MjzMx985QI7FkMoA4fFkMNSt2
MvCeJeKk8/xWEfjop+V2e1Vl5D3fdwY+WmppFjqbSNEgIY0mYELMtb6JS88CMc1OFZ72J4fNqALJ
Cm0V37Pk4u5DO8I9SLJvjlPvFqeNMFO9tp2R3zqFvq5mjtG+kRCWFZ1WizIPDypaYK8Ww22qzO+9
GVz+C88tTmobLUm026WPsBhvVt1fD4n/+NF74zTD6017mqKsJclPReHNfvN9Xv+ArjuA/6VwHrhh
KZulsfBmxNm1Vu7zPjmEOj2l1IiePphxhQJzNUnAAcddpntqJ51DEIDpq0L+agQC1E4r7815AUyO
3ASsoKN7t1QcPvhyQvSkodmipO7wZs0ZUXmh6pDSpV4b27wsL0ItuK+J3gBr5VDw3pwLKi3Zd2k2
nVB8OEY5MbNXg06tNAlisDy2BNW+LVWIrMgvXOm2e6p911x/HsqkEztsEuoqdSo3jUl5UdOirTqI
iHC722z4aAWXOdxYYCn4dWqoXjZVlntT4gJFDtQ905jMHLVyE9u6e/pq2clkuJwymZ0sjp3FUac3
VWsPFXsecf9g3YnB7k8rdnh5xs/enT7sCjgLi3/nNvnWAtHM41w80BXl8uhNirsxHZffVVNOt4Ye
fX8z8qKuiNfNpAxUH+jWi6mfrfBXN8+03J9ggPcVXSaeUtGq8JkPd7qs2Uipb1+7F6/Gnh2MwXNc
mPeQC6gy95TPWMRdrD1Wb/1NEENqw96jGd3M//OaslrOUSbW65PF41PDkKhIyFBkqTb+1jWs6kdo
6uWJ3jXZN6OOrqdK2rMp+1u/D6823xczivBPft9YAeouzPErakf54KquPNJd69jKcTZznWP2/oLU
eNZi1SbQ8tH/A2b2WEpTO8la/eubD8i4GSFc2PWn7DQxWMzu7xgNPO1I0a8JeIqtFqhk7OcCQOgi
exmyyPeRymEEv82TEbMXatFKJL/4vh3iaBMJcVb40U2jOBvNGE4RctkThk4b198nIW7ygie1Zre3
i0tY+AmnPltcsyLx7I7N7ewUipASO8FyvojZLtQEpCBk+I5/kbu+PxJHxTJ022FeTKJXnbPJ9942
FDQ+2iBqdrBkAxjQ/hXFko/2YZWJy6Jz86VY0qt4jWlbTXhybXcyOXWwaVl+OHkxE5nZsnOgkuVs
SM/H/DmEUbHe0De7N19RDwJYYxI+iuDgp7hxO5/MFDT0BuL3H13GsBr8xyRnxOw/u4wmSMmE//b1
4jQG9Vgflu32uOryk05hj+bFauxKEgyWaoNhH+xM5048F1b+T66jRivTaM1kP7TS3JYRowFvFiRp
cXY8rEZ9BNlh7wHH518ZnKGWMldcPrmQduno5OhHFmSy9saUgnbSOzvSoYV8zmf1jGEUfFXr5M2V
NCv8x0RIYEImIwJhXT3ZxnT1rx3KlrI12r89UY0ohw6Ch34b4r5s40wdt39wLINWR4Nlr8FZvdiW
TVm3dwa9hYf31mVHr3Kth0q61yK/S1eq3Vj1xghKgsXcE0F+z02bFJcnGtSeKYuPpmZBtDqGvgx9
cJrsGy0qJ4t3y+xu2kNRfinwP2lvgRtyOys/fW9xJpIpB1+zXdBpSyEn0Ed+4cTY/Vy8zh4UMJaq
drb4naFLanUFQcSilBL3P4KmqL+OsbXJrL5hMszVTn+1PEd9ssDXMt+jYdmSX6ThvHifuIEEedA5
56rzpw7PJw8U8RpOmcmsvWIF/uWbGWqjyD1MlZqMpKom/+DM+xQKCojFvTqevmmNSsezT6PvjnDq
g7BYz3tp9ySosuRZZC5WU/dYTzQh1WEddK52o0RFT5FGgw/o5n78XVdbSezl1TRlwPh7JqrdEKlk
/ENyjPylaLXHtJTedYKSSCUoRGEkJ18+Ht45qUWiMVdnOvRlgjZWmaPsLhwKVx4VcpubsWW19kqW
hugOdD2Fxv+f+Yu/ukSOasld4w5xT9nRNO9l5JZnL45r3pK285JOpfZQGHt6VvQrrIaWONpwT0Lx
zYDlikG/Hatu89mAJVgnqf2WJgJe7wLdEwQIlUhd6Wn5VeHfZjOT7Vg15/2fMm5Q2UZ9trSQOoaJ
VhzvozW04WOj/Q9lZ7YcN3Zt21+pqHf4oMfGjWM/ZN8ne1J6QZAihb7v8fV3AJKSYkku+0TYilJJ
RTLJTOTGWmOOOQAxFsWMreF2PCNsc0271kBOloDs+eyymNVDS1oXcCesOtnO5nXOOIYE+nxa0ca5
QlFexBqV3fW6lvOHNDgPTnA9bWsl4XtH5AFUcl9Wtn6LDRCrPIKbcW9rpmQLvUij2azlCBo33a1v
Ws9T/OnfLXAjOSBc7gA++z+WuFoonixh30kR1qfLMlfvW7HgRd1yUarN+bjWLUJpbYWhsp+2uopR
EY9MnWeg9WMfhOnMrSzl23a3hnqd4ZyGY3BI1nUivH3f7uaoRBjN2CS76bFPClLP0HUrBmGUWMeU
qdkGC+y09aN1mmtf60Z+yXPO0nR/9PQhK/gFB50YNVtgqaraOeRXu+hhxUa6oNSjB6NSj3+7FbZL
kpk1SNFsWg2XOnioW7/GalRizGCpRmUYmjCnpqvrlzUxi1RMGOE8zfUXiVv/cVnMivqla6NibsVD
N5PyitNHzQ9X4gDtWlfT8niM8VMStJ0WyLY2rDOfEKRLp0UZilWvfnrfJYfJKTeTGIcSA4gIrYQV
xZs8UJZGXh7MUxRJpJ8a1hyRK9Gwlm6oL7j7uGPutAAxtX6YYmL06wHakBphoDbump2RqI7jw7Rv
jnAFBJTJjqGxceccqCFruXA0mf9YOFcJXuaE5hqqelq2Nvn9mBxLB5qGUIdwlDAKZ6FotnQq9A2X
n4w52I8tdBxljPCon7klZHKtSrK6E1kMiUZAcF+NQn/hK+ALPne5bi0le0t9iUHwr1Qu/TdGIC3S
vvAOWObmKuL5EVkjQquK+ymUllPwdoiSplliHULpr/PGwvsZZzepwDs47rNRO7CiN9ptJUvmDu3U
yhx0cR1wZ3Y17rdrRTsw1Kdv+7LjhsO1l5kmn10NhDVGAkTRRfmojfvuDmlR1WqwfXlajcMbfEUe
y6Y8Z14aBuHZU+VvS3CnL40DPyHEAW6944zw98E3rvcIFiv/LemCejUl4N4X4sVg+CuVVpVDIIpR
8+6+NUHNFTHzuTN3f6zIc0d5EPwwVgFna8R4pMtFrx0pixwPal6/rAyTjLjQc06y4fyyPNeLlsV/
UsRrYLxXJ2+s7YctOqPPWzOkp/cSp1PKW2J0FAWoBSojTaVAz9u9p+t642WIoOR/Xa0nfXJjNETs
rZQb4mnHrrWI5VPD3RKP7hjAIAGL7fQ6yhyb66N90gz35d/u3PkqZo2XLKa9e+Iw7emca73TuWz+
/fqd+7BlI1V7TyiHNsJcRxnhfNrEe0A5C8c4T8t4fK708XGfv6pTCpul4M0SNSKCcTOftNoqyN7y
OqYKQaPBTw2LzZTzUyPlay83CpH5+lDHo9Av6oZlyZZiGfFkI9RrFLuoI98xbu5ZVMR7Zex1MUqN
14bQYVIuK3wvI+jiqAbqWjl+Kfg57W1v6HbsWLFGOFJ8m6Zr7nhAmRkWMRv1eEnqMRlkv3+d5EJx
Z5FfJ62FYWc/7frDypbmcm9dO6n0EKstw/UPccIE2G7tOM1NVoBGKfFiigea6arX/K1Lqcraie1+
xX398u8pAC3E3VPTCJ3GFHrFbv4oDAnrJMGLKXuoCMGLCnXKb6mAzCWW/HbhAoq4lDdpq++pCap5
P57jiXLBfLUHcFZWjZeUohHWwbqtbiZUgM4yhDEVSNY7L+A6IXGEjovklF28QAMQXMZQZbs8aRJU
gNEikLhJfs8zEo+U4jDaefSGT7HGLssINyBHXQQ5qvBINmfZr/lGvUwZVVIxz4gEssAmr0Zcfj84
TLnUMfGIzKSZ9SSVOL8TZvzBGshudWc3BHTfI5CBWWxTy2Xs8D0G2SXIMYu2xE+JIsDHVTPGIX1z
aNhTI/hoqdxEV3bv1vclBC3zp04sLat95LLN6cKjVgrEDV7fNL/FJCcmgYTOOkRr41NJsXa7+v6d
TwCtDGg9z8hDaQN3UQOajwuowMphr7H5e4cV6l69tjnGSwMHl6Djkhzb1JQVHLyKMWxp6irOgfZp
yltaOFGztnS2UojhhdcCV/9kW2oZ4TdC/mxIlDvIg5UsNR7PzdePcANW13je6sWnCXCocv1kdTd/
xzjwLduwprLmQRPVywgHxRIRmDxzQ4s8eqoSlYmPYUyra4TpUsZshuNS9peZyyjD4k3DpllwQc3W
zIuyZM7xjIrFSXPlF467zEV+Mupi8c5EZHFoLFlXxK1dbdnWFyvQ7nXiVgljOiAJr2nMo+fPnFLW
jrrraHMyW8bC6liu/Z6aoP/JontDyGuhO58LvBRjsYG90XykH96brETSbSAxTor4tnIok3Yh5ttz
ZDTW2TRtc99H/j4QGrxx3m0laFAOhyNfEScpt/+N4u0r8Wr3enhwwwEhOj4Jido7Cj4P0z9hVZzw
i9LwFZ7jlQVMtdRwNxwdMwt2RkbfXSNnywuOwQCy2CepDJmgytsoLYjFjr+EhmKd3LwpVljdOFuy
dVlxjZi8R/GxUqv4SObr+y950N91Mg222vBQjqcAx7ThgcEFvn7LtAaFbC4rYOz9FGy1cyjonNPr
qpIT7C+ptZEzR4AJBP4hKT61dqefVL9UF3rSC2otLQerh0oLtMl2y+uTGEcmxEfYDM5ucPJhqeYx
4WJdR1YTpsesIDhieGOPEe+2x5QEUvvtHyMZVWjopgcvLmhKycnh0q+j0xLKL2a2T2VyT56dkvxy
g+LMIz47AQu8d0Kk1GnG5AYfViQOriPkdUs/tezbpHKlo5V5+0DqKaJKw+faNh36GUFHOqzxCA/w
SRW8Rn3RRndJSCwPS0vzaYRJFC1bCmj0q9RNxH6CSlyEt8ItlQfM/KzV8/bzRJi4nlHOlKxVjvRe
VCeuTZRlZdIy7OXgOuUEdDdxJyZg4U6rrZeIb8iRFa2z7CSALrsdthONEid9d0BD+NpC1tD0WQxn
K64FpTBQ7hOfIocWVa6aM7d7N+TsFPFujgXkUDpIRt9pFYPSntPQSweMnsPBytgWehE5VLaCp/iC
r3RVSAehUlzTZXtgycNhrJVeJpylJhrILUJpHUNLTjZBoH2u+0/f8JYw5RmTZftawQ9GvJ+sSDC+
WZZ1fcbCUtzV3DOvA4f7aiOvF0Rem9s61+4u7As+kgruzdVXAW8KPmQrLWb2KdGKmz4f3C0DbTKp
moNobExo6hQ2a2NzM/7XcDGRMT3BwK7W5E0nc5X5QMjo3mdqXtztUPgbqT9LjIHmHzgZo0wPamTd
u4y5F7+wMnU9k+T2yq5oppapqG7HrmrNQbFGd/VAifVIzhQqU3fdKRCz/hJfbijDHuXRJuXYpUtL
9jD2ZVsUZ7+nmEeIhlL4dJl8wGiKQI84kwprNjI0HvXcPTXdI0ajegBSeWtQRTiMUiDtccJporHl
exj7vp1P/xVVUzbg+Y5efe2alTH2i+sUjZeVeNEIP1vqkzv2kLuCRvJL/lmhrBymkKZRItBSGB9U
6swn1CahiqjE6EPSrD3IVJ8PPZvjMQ79e+SG+OOVi31vwm7oS3tRGe3+N+CNR2V7UlcPYzr6B3hD
b83c76DadZeudzO/5qeJd5qQtDH2wfOO9IKpMk4LeuJHld6Yk66D9rpuRy8KYqsxKv2O4VAKvgwp
oJ9QHGvspLfi9UTjDJJPgi4BwAzGBnvcgp/GIPUFyxnePA0rzJSjrnJj13LeH2JjZRLMwfd54XNM
NrOzOLr/gOgI4hyZx0VSwIEYnKwC6a3WOm484ucfvE6bxKcgUKG8vzE7IuvnqggXv3A71cD606FK
TTOktyl/zRSVLjF0y3q50CzjZUR4OiNb1AX1gD/8fwT+zXlseLcTJRI37RTJrgGgiTvEW4lbgFnA
AoVktqNoV5HwNxPUQwlBA737RVciZe5T5LkxvfLxI9xjMOW3NTOlVvA74JO4L3Lo3LRWiX7ceAk0
PouBskWKm62Z84XcjpiP0hLzUFnBmlJyndp4siwGcTD73Jf/jvnR0dzb+CUm7Mc2xL40eUv6jv4M
w00kGaxQ+Xxj0JsW3K2vFmTre2TttvkljceapIcJBoL+PEs9tXaSG6xGKEgAic+AJe8N0z9Lpn41
hsJxkIBuDcifRkooqYEfXO0UlDCYsX5fl13Mjud7SjwixryUU/WWUeDWiz1khD9HxjUTlsa0TkpB
dnkkhzIzW6kmB2iVD99wd0Eaxtz/DUWUsntY1OH5AhJNLE0st89aRXyup7/TIyZE8dtsdiGKiFY/
0baQzILyZQKLhEBz2dOB2svYQEKTlR1vqusph24YPT/HmrjxiBuFqSfmmUYOcUSOes1Y2yGd4Bfq
iNqxVFdvJvLIlq1DE3vsxpoHDvZfK4XlntO0ROaRc7fURbVOfD+xSH4ZrEL+H0itt4j6kPZTlhum
nqzkfwsnKb5aLlyJcYZsM4NzUQJIfrh2AkSPbVIva4+D54QsIfg7EP5ELQSyVA5pgeOO+DzR94/U
Et27VB0WrJF+Sy5RwyhIREOBl5WFJPThEoufvumORhVemV19ZJhkIieCa4RBWG3lu6a9CvJyP/FM
stuFi97tT7I6YJAOtGuh9HjScSTxDsp84APclMhuyFV2nNzmxZmK8hmlmm99qT/HXJoSIc0yWjfN
kLGHZD39YJ2oeqSXW/6c6CypmxPP+t1EPKUW4rXuMyvh2yBprsPEP+tWfzAb8Txl7ZWw5Rho0Yj0
nX6aAKfB5PCtRdEp1En0a/mXkYQyAo8bkaDchZbzmAybojSBPXhCo+nmtpWoFVhUhRU1M3qg3p9z
+T/QqDKryJs43tcRj+JlOtPM/LkZeIxemzyppMh/JqW0Krsy6O2dWY3vgSZS7DSSUnaWvxGY/MBK
rRK/YGQEXnYBppquosGcYYWqhcmiQ2A271I9myEEPmooJSaMymUuKzuyN8PxuEJa9JivU+YGauUt
aSvtZz+YqsCK7gMl3/l+MXfQh4S+e7jgVWVvenPc7Y9SKx1+EFbYqSgTsfTNRFkNsvlsNrydhf7A
HRS8Sm4tszD5/JMa4BfgivzQZ7+wF0WnZmc9l/cdvc8Te+VGueCmxFkWDuUo3VI4+kMxGgQ+UFgc
MJnOGFwWfNoSqOy76luZjRgc/M80VpgRi3JtIANNsJC3g21clusUeWHu2f08ErDJRd5glf6OaTXU
ZTGhFxtHvOh9rMxJkpEdLIbtz8RWJsFOmFAQE7GFmGKRMlDkYPKD2lLK4VZXreMEbokc07ywDCxG
/Yudod5X0y3iSbQpNu2rvkT5UdaUR5mng+ekN13fveLN5hX+w1Uw0ly5/hCFnXrW8fksFB2XvVU8
/gewy+Utfy5F7XNZq+bSrqJg3qsN/TbF/qPSIPe7N7JaN7pcbcfrSSOxSauCnKlKIqmzIUlWJckz
aN9Tnu9KtfeWNTpndO9s/DAeOC52L5ml04UDM0ror9bSPrvIIdhh/GDBOsfdZX7WXBklLSZZtONF
4M4vWFhal4+WjP1s8qqqXQJxD5hhSoUxm9gwwJRNWNC0/AMPE0Hhzt3HCyCWGuKIFQH55b+DxFxj
FXTKl99jYgqNCTp2qV9Qsb4R+DFlqnFGXCzWOMHbA0/akRlz3C96WBwny0Iu6dVKrcDZES3krkq7
q2XieF8xzWoXuu/eJFbhzizJKndNyqntA0BGv+usrjVvOckXcCtsOyv8+leO7BVD0GNor98tDJ3q
7qTQuwvS9EXON34Q35oJ2w8zfLWcfGe44E4TUKZG1MmPVoaPUJmuv0mgyfMLV6Z1QTBrGbFbnAUk
RE/Xv+fLvGKWh7TYch4p2pxFgPVD2CCjWKXHZTE6G0rUyqX7NXHaZU81JSz/IXBiGiuS11jDLsXS
iZI4wJLR33Ahz0IzPehWeTfCZwM1PHoX3NWZ9uI1RTN+O6nXwMvM6fkQ1dp9ZSTo1S2C2qLgKCdd
WaPWQRMLRSo/XYg0zwBdqQ3fnxWYhlsDEXrbMNyWtBcpro52B7+O6uEXOo2S1q8BN2PbWDuYVjt3
SPNRPmDO3GChENcZom+kmqV+cvxCO1ZDv2ojfxvpWJ0Sx73+ZoBIx66dhhXviK0JIQ6hQsWKZr42
igPBr3w2OuL+hZTdIUptFr8h19yuODSe8TzBa9X4Fktt6xOk8/27IcJVy3XjVQztyPzhh+feizEq
NVNiWJdorcK6vyVXylTpZ7KtqoKvdZElFFtAt9m+uS0r+TgBbpgSG5b6vPQ/Qm4dDgGi28AFiyKu
lrU5yq6+4255udSNIlk4WIsXKafCmY2bgtQo5Z6jbkLT1V0vW/shcbylnqmLyTrxTsDBBEBqgw42
RpcQ2cZB8QsK15fFa90xvjH06rGL1hcirjAdVOeWeyyEYzL4x+uqMVluExEttAKeReEefTWBcvkQ
a8tYc3aGLStrvtj6Kuhlm6dSnB6FVuZzNXCvDYHw1Yi5dWnR1/h8ULk0ML3W0skV6v2/x+kSCTCq
Ttt8NTF1TuStBGD/uP85QKdA+Hphth4abZu5znFi68zUdMghKfVmAuy4YEtpPm7qfzB2bevtdCd6
vugvfsbsEru97jwmOwAS3NfcX2A72/C5qUCjMvuZuKuT0Fz27vCUj7hBLymvdUXGqBcsbxwl9Pet
WH8g78Iyu3XoF12x0AENyevdSOCZdRltLXzK615Wb7OI+P6I4vlSfuUOfba0wu460OKDHGXzCcmr
8EXNzBKs+jdcXmAE6Hyj4IsiFyumFeI48XkqSy5f7d4RvcJL+SknBMJ/xvQwBuLksj7FvudPco2R
1JMr+xmBYYldTVo1dviS9PZaiRV31aH+ruxo8Ttwb+gDQrKFIRZm9FIlPjyWo8m4cJJ4+YHiS7sn
U261v0J8tZx8pYpa2Ratwj0sIF/oB/cmRqBVT9EvF2i40I9AHyPbeJUjd903BiOkieyTh2xJQ2e4
JiL0OhJ+AseVwULknfBze5AjIYjEKEfOUNEWeDpcdgVBJlHwdjtEJ1miEcdRruL83LOMn6WeHN+g
A1ynuragham60H8ZYed5rXrXsGb0xau7wUU29IEEDN1cuyqyoth1qXSDPfb5AgQqQxPPVM8lnP0D
CqwDVxx8jZHRkFXqOBCU6Zgr8kXtOy7LnoxXpX9rKRVTVwIZM4wp5P5mcdvifFLo33Kl58kOYoG6
UuNZcFqHGHQjdAyNM3phvltCVCPVjmooDlbTYZK3BJEWHSRmKFFUxYq9GDlCuUnPflA152a0v4w8
YZ+eo44Sg78ihVIg8U7h1+rLEHRPLLJCIM6rumMV+K4YGRFDJTGbrUz90YgZ9nTCiIbl5qQccRJG
kX5xNdGGeqRdy0FCWRhnKoioF1Typwk6dOU45UTqPL+Dh2Hv7As357D68hv80KDDvDeQPRRvdtDd
/xZCtBN9USrl0+84xDDobtMuNSFEf2IRRaA+aRraiguLSEufNVcCq1pLUr+boESVakJiq3cfuESv
nAVZf0OgcvYLnujJCJJC5+uvhCLr38aDjuLCtJkEJyOhKCOH1hsZ4FAqm5lwq7PFZF1T+m0YGcnK
T6Ry2RkBuqIRWWyRPO0UkBGetdGuMmR9T09jt+SSlOEXrpp9lqk8W6Z/9It64GWUnrPAjDjQhcTP
yrD6lMnHJnZeXezG54lwTILiK3UEi0me8hFytHmkg5cegsT6HAxFuW3LTLmaeEdqDZkdp/6VCjZh
51p3sofK3Dq125KXrtRllcdfJ81KE7GRs9pmQ0OPsphISEdQ0tXzHioKT7qrcC0RR3L3InEemkhV
Fm3thvN3+cqIRdpu2h4C234WbptsXA9uwS7lQ1tgYG2M8GHiJO99jC9727eTpZVG+Rqn8lvZ5vGX
Wonuhy4z9xM5idVF3zmuxy7YzINP5ojj2EPnr3xJ0LfRI/UpESH0SVI8+YwhIjovqOw24hscfhQF
fdC6GPqmkT3uFbjzSFSUubpiJNu4CYIN3QrfTC+tAcTsfw1MKvdEdGObMHL9zo3lvdN7FCla8kbR
ou1vGEzs6tiojELZ1LHxSPyh26Q2VwWRUQOXiFy5knBcym6+grrGtI9TGr/xHS6KbnQu4HYaMU3o
p6t+FA+OqKYRc0pQYw/b6Kgl1wJZzDXZRVefi2FBLCN6uNCbaZAZm86VrDs6Lm/ToszXSY6Pt+eQ
kOSNgXsevUabqk9/g3W6Sf6SRD3Rgl/RTvB/hugEo8GA09rU9wq2t8UkoqnM4ZQ5NJCoPsMsPcNW
y7D/EAwh6WC93fPkYtbLmnEu01NgcIAyW+rdU0F8Dt50S4BB2U0wKMxP12x67u7uGJwFFBwnmHEb
ezlxoZpceGtLhOohdo1FSDVhrzTSZz1jai0CEZwlGtYMhVPMuONWBjtD6HxkQd89FGV4bAatXU4Q
qTtkzWMlgYM1ZY21glXvYig1+6aUqmsFVdKnOne1pSLZLrUp1kKVZfW+b/ybVHAX3uToVGsF40Ha
9pAiXXvKgYvZHwTfuFOPd7C7wHEMataMmygTyTK3lPw+qeti49F+s5hoVJ2f+h7Tx3Wp9cnK6dV6
mYIGHkY0lf6jfK4RPjzrrRQvRkbVMhv9Iem4iwzctZVrTLm8kWZteS0GUjJPjbr+fOFWc86V95Jv
UVpl5spZyv1wLkn1razZxbkRYv4Os9ZpfIIDGT17fbrqTIPIDxbfZSmydDNYXCEYdvgbboRNnuCV
i+nzweuM+EtYmytt0F77Tg0/+/5wLnue60MXDdc+jupZJ5X+jcZzmDC6NachhuKBn1nYCgp0O6Rp
xRtCVGzqZiBjkC5C2S+fTK97avNaW9hB1mw8J2IaVnQ8g5OEhoJ4qrT8jsoqJY8N6725aHjrIjjp
aYcBaq1lsjHPi8TfZl29aCTNOJt5FK1KvjSJ8CoXFsHJeaQqfSP7MtGzX9tKLHu/GjZxzC++S09g
J75IlIft5JrjZWPhYhF1cQ51Wdv3jkzZzYWnRW9jnXhGQYbxoOxGa65qOehm8l4MSPiBCMo5Hg53
UVQyXRYUJvoO7buGIOMdM2llBumsEjaFK4noHzBQ8mrr4qWKm+Yuo9+BqlVlhvIc104jK6vIU8ql
Axo3kbixWgf3spElSwnND6sSrnB0CDi3fdrGdExdsFwNQfbWTjsC+lmZHCIqLeQikJYTo6tSYVOV
FS15JnLQxPOVT62DXQHhyXqCdjESfipFzQgGcFeT62vWa2eJdosjHcXVpu7tR4R3GyMd2Lsi82ES
lp0YmW1Uv5JpbsLv30YaY0YsUiPP27R+cKPHdXDTO6m+kRTyRtO/mxDfxIneJHzYO932sx3kw6Ni
pdXaFPldF9rS/aBY4aktwldxMzhDctdYbnnL/dIEAIe1gJNt3qyeFRVF8Aun1U8S6qkjTuqDYTrN
ulH7t6T0jTXERjaX8Otd5+1gXw+mnINDMSqv6Fdbi8Ep50Yo2deCvCy1l069y43cuY7sBJuB3p0i
nmIlyDBDDdCwuQnG4mjhypFDlb5HxXkc1SAM0xz3OP3WPSmR+QiuWl1NzLFKc1GZKus6EtqTGUjD
wqtak8JzTX+yidl26P/LwG2uDT0GfwvqdN50CVUs38lk1obu0o4L8Vg2GBYKx9H2ckFynwIUeSUn
anQdqQd71EVNtPKQh8ecNOo8kiSk/qFXrOl3G65kcZcyIpp1eWRtuSH6QsdJtp0IZpS/5qrfewn/
Is6L2V845p3b+xoNv/GBNbY+H2lm24WsUQJ993dEMxUCq9rG5PIdam7z9iYxeIJdwOa0HJdugXw9
wc0DDeiMyysIlnHSwjh7gpxlwNyZGuCNGF1Ufw86D6XvL+vsse0YtEzAswg5tcq1uzH8vTcgXg3c
oCIgAF2jl/WVH+rHzHJWRghE1J6deDjTbX03gdCO7H7JnfsoLjlL/IRDZ0pKZOBG7t1nl7bTi9QK
eHfTSsb1BYuGanpoqwLJKlz2L2R0ZWC8laRuNdHRVhBuIi09IPK/nyDpWGqvI+2tD849UHZWfv47
WjrQSKDYTQmEL79OTixGFVsXo3A01gp0zK8u8LRU2jeDJDYBOcnZOz8ti3Ie5D7QJgx1S/IKBfmY
WtrkHdcoZhKLzGuIe0l3hh4BjVnODE8jZPbPWLUMD18pxUmiUqsqLSbqHJXf6epcxToRJhXT9o+E
9cDZZY7WfVJv/fnH//zrf//nS/f/3Lf0ipoCN03Kf/0vv/+SIkr3Xa/6y2//dZfG/G/6by5/5+N/
8a+j/6VIy/Rr9bd/a/2Wnp6xdvz1L41fzeUj89m/f3WL5+r5w2+WSeVXZNjeiv7mrayjavoqeBzj
3/xv//CPt+mjoIZ/++efX9I6qcaP5vpp8uf3P9q+/vNPRVWmb9S379P48b//4fgA/vnntnjOf/nr
b89l9c8/dfEPU6Wt2BYsVkzZ1sSff7Rv459o4h+WrZq6bApT5m8YNCwnaVF5/JH1D03IKqtxwp+6
Ycnan3+UYKL8kWr/g3c6wxS2oesmNUzanz8e9ocf3/uP84+kjlFbJ1XJV/OhZZRSWdkmNg3ZIwsT
hsv6S7ts2ESuHVFfRqCpXCrdzmrK+U/fiO+f8f/yGXj4P9dERxadRmXLZ1DjZOE2gBjxf6jI/d1j
UA1hK6rKN4Xa1I+fYYCdKgU1UAsCAQwql3lULP/vj0E1DUvo/EhUfogfP4OWlkmSe3wGBUMkvAkl
Ppv/8BmsXx6FAk2pG8JkiEjEVxt7gH+q07aq2oicRk4WOYZpMjqDrN0ODDDpYbKmvZz/NVGU+GQ2
gUxYsE7UtelZepLMFausHzqUXZxkbBv+Qh614PU8aVu/JLpda/GjjA+HFTBH65yrLYd4kp9akbvm
rWQkvv0kM3niDlf+JMKO1onSiDi4F6rUdCcsKH66avzOj17bKAh5K0gEq9akt8gW5Lnf44dScpUo
aSVC0hmlNvhiLlulFexktVOatVIM7crXlSFjuzpWni6CghtG1n899599GIbuVWDGBpvtMGqsO70u
6T/TjZ5Gz7nuWQy8Wcj0VL753AMh8R6ojJJupD43rlvNEwZrS5MzraPnffiQhQbpTCU5SegXz1y6
ZcpPMvRPeT9opIYjwUq2lRWpWnquk0QQRi3tkQE3tRvbKRROz4qs1nNFE+owB5Yz4DtE3n0qjcbQ
jkHFjeKWN/+cUbhS5t7SMwaVnW5DZk0AoXbFYxMgT113mtrGzbx1daAQM+pwyIMOJSFFmfUQNpu0
6Idy49r0ONeO4myqsvaeKexNr6VW1Ukr1UqTnUI7zojYitKuF0PC4P8hw1z97EmhqcwphOi9pwZO
NqBSKHbTm9Y0GFlLpbDqZT+05GHRrYYWO4rM7Baixv3GKln1240WOb69kPKITTc4MjfTii0Pi6Sw
muG6tmzaPxxhSQ9WGoJcj2rURl6odWObM71iET9vXE/cRLonMXUOWi1/ksyqVLgNdPRjwngw2WiG
lSEdhYZaVGmTEEVuMm2Vck2ir8NTc7rQiP4aC9lUym7O3QNNE70HIq8vnIhbvXU+JEJemYk3eEun
U6mnTETNyEDWLbEhTqESQnFEEaN8jvRVG4PeJ+ZL6thywydABhLhWiyWBcNVbhRbxCKrIDWR/2dq
CIKBUa1bdxhxlikptmXCT1OjT1eV2RDnlZ5uA4r1SOhpcupxks+HW5ZfHPiLXlbKjQoWyENvk/zZ
Vlxcf57n+AubiYPG86tkZM3gtggwGMhN9qLjulh5Aj3YWVeT4Fay/YIZU517G1oQkcu5mh28Ma1U
WUr7cCIiLTTqplXupY5aBhK78LAkaWdXAYHG5m9Ex0zPLdZZuk2pm44Ub+E7jb3w4qR5ZE3iJovY
igUbzAKsk6YGnw6DQgEN7RN8T3hGSMe4fu9EK/pqyVCnXeZZRzWRvtqEOkHEDCqxcp+zeGrAI3DH
j9DaqYAUaZYLRIPtwJHor5cIa7Fz0vPrwCnquU49IJwup5DwRg9b/76Nlc+yHWjRvMawD/PqNGy0
aalvxwVTidi3TbukX1JnSWNm0+tMSnID8RyCBkPC+deOASAo0+qrTFQUVrHLrQpcvrcYGmWVxW1A
ELXmDs7Vhr1Rin4ZilTkK4tSIJZoKtEMJh28lrlX04N63g2GhqzYtB2O4EbS38VyTm2qJQVGdlJ1
jmJzTVIA57Sgrjt82R6tcNVdGfvihK2VPUuhqSVFmlnEnXTNoEo1y7fCoh26HXsr9eauomXxWrDo
mue69yktHf4bqei/GL5JZj0ueMjzLicJnoTeM3rvALkJNDardeemQnO5sVEe8AztHSRZckBNjPdE
t96w8qgMA750N2pXsUTMGmXeVHbOGl8OKOWupJWalZuup8EtroSxY724VMs03Eh6JjY+/vmxLpfo
AR+I1oQuP5uOmWsLpojBqShp76TLUm+WQcv6h6bvcSDmOcV9gcyLym02DpIU45Bjfbmvc9gaK8z3
WSFtmeYyGHMDfMlVsLQDm4FDRL3k0mwMd2EJqU6Ir9nLQpHugHftrUr++Avtz7RBCrc5suo4UlLI
MrhWRw0JUVi96ehljZjZzsjyh+vWLV9iB+A/o6yIl5fkL6q875aeyfHfbs99HA2fIzBvemZAz0Hx
koyGS31D7LRdJxaJ+Z72A7wzdvgoVaZNmDbpPuFUfsmjumP02afGqe17nKGDjtOV6enIBLiSeGiM
xlfPRpJUt6Vvca/V0Eoyq8flUdd71P0lmWM9Oq1IH/AsdCvH0Pp95mSnpm+pOQwdFOc6Tyy5s+uz
ImTycGVZL1QLV2rasXRo/QZFssXs2+tbuq2KptnD1im7ImdH4WvJWo74Fs/YD5b5iXKTe1tq688S
15ucMWFF049fhJRwFxTQGbJ121tfiAvu8rq2rqKYwt4wCWlNqFMk2oZ7ZYe1ss2l/0/deSxHjmVb
9lfeDyANWkwdgGunJiPICYwMMqDFhQba+t97IbOqmvRgBSu7e9BvUmlWmRHXoa44Z++1jeEOJD7e
QTOmnipQYGgk6WnZmBJWZuFFHZMJnppNVyqp+ZAj+wQRhDs/2uC3U7O4IcoUNQGoMfMiIJhDXYEf
xy+jodWWHMDdrjrJ4bOlSc7Q73SlDcjzaVNFvcMgrc6zT9p0SGpyExU8hq4eKKuktZNfqkpH3q2L
qXM0fpJePSNpUNOYptcQCBQsc58ppKjoBdBLR0qdWzpBlvWsBTWGw1yEBFLAPWHbu2pBF/UkKDrW
Vq0tllWvgqs7j9emUiaRONhD3WY/8rZQAgi15KMoFfOTyWxz0bE+yF4+jhIluhSacb7n5NRhirRk
UzKeBc8Ux29R9d1FEmmtuNXiURofCa6siIELk36q4pM5zfApNzTMwFbdaaMyR54zpqFZgW1XCZx/
zZK8XPT7lZ40xNyzoSmD/Jb6Aom2rkLuytpC0FjoWCktIqcPRR7MGi3pYXSeQNPrUvHXrvdvnfX+
s4PcZfVW3Lb121t7eq7+G5zmLJVWEknSimqrpmPrus6OnmPwvznd/Y8b/9a/efC9//lf3zi5vdXF
f91yNH5+f+L79K/86wSoGX8AOJc1jJCqzUlL4yj5jxOg8YeFY1qX+TWKacrKuxOg9oeuyhwaHf6U
pnMS/NcJUFP/sHRdUxxHMSxL0W3975wAVXU5H/110F9Otp/+8Pcnj7rttBqrseKGOdiSGjpjqJiR
n8aGfD3OCpGhan5vZNI1xKWHgNiGLlR2DVLFvazRdKm7AiiAcdH16cqi3N45zUUqmuzJtscAQZqO
4nsyiRpXQ3XTj+Y3rQbDGGdJuZ8UfEl8bfqlnDrw6+P5Z2aEj7oUFYBw7eEokVS4KsbJlbP8ZqiW
Mn0aBdf4PFLX6ksdlgOyBKelVM02zBscsFsryK3kSfZlLW5qlXNOxBFkFXfxuMGnDlPBUrCyFsm6
HC2/LrpTk9v62umLb4s/+kqPtck1iNJczXF9R4P9OarjC2BdN3LEtsuAnKAJO3L5jy9KzbrABfHQ
OkRFScpRk2UcYuqmNqbZz9OmOxq9XdPOYw9JzMJMoyPpPOxIG13uVLabMhu7/KccJAFBKAnMhZGm
TTcfJyjX6GzEBDrAxl4my29k/Tw3gXkRRovIzZYk/r0Eb2SkLji2A+Wmxt5lldH5CjaCI7GxgBux
oERNeiBEHOtZ4dymAcUmx77siJPaEOkwvtEB+zl1y1MIapeCEOSpsDggt3nuk+oaB12ao0/VdMcf
AuuyiLOf3UT4VFJ1ZKMXOcZaCJWX5lxiOM3kpTyVgRCLZMASTdhS60sXZDlk7cuihotbjhFd+Eav
ieNhG98o1u2gvFjFxPElauL9FEe3UaiSHmoX7DE0K219tNbVWx5ZmyYOuZudGfiiGMurKdLLY1sP
w9UMfnfVo3Td560G2YdyNfB5LsrKfpRFMW7aSA0QNfXW3jYIdavFWBwaZTpaEoTlrrnD/92u2b7Y
OsV+Ir6g/Jak76GK3zpWfpkmzV2gzD7lKC+hS06Duejorrbcda3dCAdBSNMReV2QKobRJSKepyTl
pp6exEQrohMe7W7IUfKBFQbuBC3tvDpwpoUB+tjjXUMH4Bt17ktBCNeyWAUFwlEC66XMuRpt9FH1
lRyN+GbZzcVr54Ka/SpDmWVqD3psgB6FbmPLmIsl5dLSbYQaAyZN+qpDr2/Uv4oV/28Whv8fi3ca
8+q/n94P3fAct+8nc2X5A/8q31EV03Fbagb6QZy2/5y8dfMPw8AgYSmGbujKh8lb/mOZ71VH1W1Z
N5EI/2vyVu0/8J5olKl0SoGOqdt/Z/Jm8PdTN+U707EUBQMJf6mt2Yzzfuo2zYBzczu0HttvYuWf
zCVzpMFJJT2+uyOfVPGUpfz0bpH4cyTHchxjWW8UClQfR8pi0tUxYzRelnHI0EpEfw3QAQ0FF+wo
oNsaUgc198ErfjHy2fLEyJZumazUbKe4Z/rZNaZZ3QmMKNS69yHRpGsQxW7v1pBQ4cve9Zt0bfv/
B0M6GJwNNrWOwmP/eLGYAeSKc2fj0TckVn0LGJN76rcrTHfI24/VxvK+GPKX8h9X+W7IP+//u/If
IuV8SEgb9/RNBWnfj/f0pHSf48EamIjPRd4Yd/+XY7Ivef/21E0TzorBmCwKgFKfhcue1EUNSvfm
FLoggrzgb1eDP16m+nHIqJOqSsKqRTaeubeRQQRzd//FZX32wvBtUTOyNP5HWf79u1upR3rFATKl
9Nmt4hvO917/QuFiY23ix3pVbYIvXpdPHx1fH3MEmzlVPXtB21AzA/nPR9cSjBk/hLr6RYV7qcJ/
/PiYgmgCsO1jHE6+H68oFnZcywiUCJyodpUOGYHVZE7nvRxcE9T1xfUoy0M4H446tKNbuqLBfD5r
ClAyk5IkKHDXHue1tZ63RAF6+U725FW8Tr54I5Y97m9HO2sQzPNoaVqG3jw4jR4u7r11IKB9la1W
4tjsqLuFX475yROzbHovhkFfmL7B2YsvqwUKoIQhMVMh4kjQNW++eAk/GcKWNY1pnk063ZqzIerK
sYLRalGtBnvpkrxCF5a4G0de5c9755pC6jb5aszlRTt7bh/GPPu4tAJrS1nhoTVW8fPoET9eeaXL
w1vpP6KtjGjXhaPy1fP75HP7MOrZ59bDNDeDjiuNduP3eR1um03kUWWY3MnLvci3vxjwk/flw3jL
nX/3eSe6Oiaq4CrDyOpWagc1B8t0kNlrLY5vv3iMX13c2bc9BAautYmLa9f/vLiAi4NtR53Y/Q++
hk++vQ9Xt1z9u6ujmNcGk8aAWOCyXbjVtpL753jLzZS+nI8/+9Y/jHf2rbfK3KGX4G5GOzAH9Q6F
lUc8ueVNHuC7L8f77BXVTJkIGNNSWc/PPgurLCRTmVIOQVV3oesS5Az9hiDq3e+fm7b87PNPgfYo
OH2mL074Z+OoorQjYUadFy06VKFFF6TT1Zxcm+DWiMcoXRwkwN/K0NxYKoDM0KqAgWT2QqanByLk
oyMTYNDonH7AAq1aubuh0OaXqng0JGdDwvWwzdCVv4Ryv2vseQ3PGxiMioxjNOvWb1NDbBWqepyC
pPWYJ3tMXe1WDWJ26VlBWKZiE1BQCPsAHuLx99f/2Tdi0yWWmeZsygtnl5+mgzRSAG0JrNZu8Yhd
VlN82VnmpSE41vx+rD+Xg7N77aiEN9DGJsSTffLHV1ZHXJkCa1i2Lp1wZT/fd8Ou+qZeymugRKtI
XeMpvtH8aiO+6Jp+9vZ+GPrsa1GyQbNEjUA/eCKSZ0uw/Wvt9z7uam/YfrUt/GRKpx7DrkJx2PTz
j4/Xiaytjsj+IVhhppcEm0dKX35/Kz95az+McDaBE7XchsbICDrtPH3a4B0m/P0iNDkXRl89tmVd
PX9sDp8gn4cDOub8E9GMMh5QMTK1eWC0EPCMbm1uauEvE5y1UT3F9qvr6Mkht6Ziqvtq2/Tpw3v/
A86uNtUzncgtfkBK79Qz1g0be4T8UPC82oXn6P3+5n620aCY9r8v+GyhEkq5REkyHiHsXuRi0YjW
AA92JBpfyR5heJvkOvS+Wq6Wo+Ov95kjoq0ZGpU8+ezzoOAQyN0MdmBwjR9qthI3GPT6paW8kskE
83p/2XfrhKg/Ma2s9W28tnb1elwr68YXfudHPlJT6bF/A2c1PsRXmltvvtw7LDf7l7fBsGUimZeN
87kQZErpdcSy03jTvmzWxlph3SGK11j/Z+vOn1us3413tusTA93AcKJFqt2a1zXG7rV4poOf+8q2
3kqn2e+v9XX/s/nR+8vrIHnGF6/Dsmf+3Q8421MrRbbQafkB+mY8Fut+Szzthbptvpqillnhl3E4
5ju0KjVONGcLbK7keQDyjDC6NXxDV2ycbg0tiDkKiMy4+eId/2yOckyqzBYu5b8KD++3D9rsCHgx
IVJhf/BNApVjF8lctra92lfX6bjO2nW76b64yF9HtWXZgH9BNYTV/XxmbFVkIYXJvaxnLKGJH87O
F5u+X2dG5FAcrTiUsHWQnbOnVc45VnKC3AkfhsUtU2JD2NvS0oxVVwyt/8Vt/P1wVAB4qO92YXKm
g7FdGvjtOtuZe92t+CB63kw+jc3ylebraN9tpfXvx/11SuYqHWXR//AM0X19HBa7VDXbJqDMWtH2
Daw6ryxEuGoNAzOgtMJ2us5gKvx+0E/Wb/C9dCZQXZgMbZyta/AHRnKHmaBIOlrre1D7nFb6g+Nb
7rSG1LNmo+uF3ldfxq8fIMMaFMIQbWkWOrePFxuaWTRNYlns4NC7RksObuNwEuvg4ZAqlIKtrYzG
Bw16+/sL/uwum2jyHF3hI1Hls3WnS011pH3Llteq1J0lpY80bwHqFjfCgbaCoMEfbemL6QZd3y8T
gc0SoFIYXN5i67xWp0XW0MkZ9f+hNTroZKG4n+1e1jdKE2FiLLUu+abUwn4BfWrs9TFlexqZyrOC
5xYeREF8eGv0dyK1tcoti9bZg5e7DTr9Nrby62rIHlB5bGEf3Cjw4Q52Hu/TMFs7ulYdbUt2bsF3
Foc+T4mftdF3zAtEIz6hZrb9MHJIam0a6ZgFQXVtaDmciLq8Hy0HH1UE+KcDE2tC4DjZYTasutCx
AbBIP3DFJdsgtli5x8RehcaEICglBlfCWaqMFSGXKkocIcueiS+Z7smFZUgIkOaVmRioF/oeAQB4
zLCpd2hp1xjvrsDAPVhhj543Lq8ofYAqyPncubvZWreGW1Vp13k+HGxEC3gLt2Sa3UZtd9nX42U6
qDctEBiSP2O/zmdCavXhIinmp6hJrgJRP2aBfEfOsJ+32Z0aDoonJXmx6rtyQu5kp6tMrbZRRZhU
10BgMwocxPJVKPJXUCqtRxzy1aAYvZdQQIHnEoLQiC6NVMbpPDbbPsovJn08kbRBB0t/6oB3DYgO
2iEl1lu8CKm9VbLue2HnP5QSQaFc3hjhvAdoSAZgl1/LvXGjjg5zmym5up3JfirJb2pdH7Gk1V6S
2jBmiajO2vIwVvMGYMt9hK3xVLXTg2MmdKIT2gpBXr6ikYc0EyUv0SDrXqrAP+zBES9nmjsgzxGo
rexeE93akIl6stDmIRAKvUgg84lK4WNUeKb6uthNjR1+1WMzz8nKiIKrtNVBVGKq7DWqT/KYfxdS
9b0iv0DpYsUTuQa8hJ4nvwUr+AS7HgpmnpPZV2zNah4Qg2UHtZYQttCeUATyNNQGx6ZeOPT5cEmh
7dgm2oWd6NcGlBibFQ0ZJPCsUA22KOUJOwB40gzhTVDgk9Jo/bhKb960Y7hxzPlboqcOfMjyDR4K
rBqEcsNYxcc+wCmatNJDI+XPMQojTOFYbiyLxpUk9dxNzXgNk/ibVckyM4+T+61ctbdpFPlWDdm0
iU3H7Rsb91tIq17Ns3JNeiQ8gwiKTtlhqW6rFyDuS/QzGapxgpVF7UfFrWREYbGULN4O89SGztZu
zRrPtWJ56G/ve1EeAK/ZKxj3vS+FHTYys2JnEtaGawVZARI2vuvM+gU1/mtYwwkP2/hJcCaBL5jX
GyPo8TsYBz3KUHBVlq8N7bF2nPlqaKQfbVA2rpU0WFYxk3sl7m+KGLDiLWSQq8YgtLSf9fIiHKZg
3XGnidLoqqvfT7zGr0uNwgQI2V82lxVHOS9kTqnV4ctQcZ1B9cy3OjHz4SlKnb570c0itm+FXKmS
H9exuZbtbJeRLMwLpMO5GufiCYUsep95fKrVOl23FvkwRgHKaxREkEo3clEQCpUoe3VoA88cEb6Z
2k5HzncFr07GEDp8Lyd1/I6E5AXR/l1u5q9MWaeASPErMQ+3eRxcWNnwStjr2h7yjEfKu12Eplcb
/c9ozD24ltlDViPv6dTCvNClat4PcCjxLAZoM0K51l4bK7aQAdLg7KKgvyDouPdae8SGnTlboXY/
9VpVr7s4B8QSGNFGFcU6VWr90mmYKsKmyg86OsF15UTtBrCzhqR20K7ZZK4sgze9pmeyrrHTarPd
bdCT5WtncA5aU5ycMnu1O8RgCJh+9iNxpFNI4GDhG0jwUpH7A1DFdJROokLSqVkQZizOHfnLJENV
6OxrBLbWSpUCTBJCfWaZuZ2cYN9A42XXRQVYOH6GChhsJVDWyPRVuwQYMBEpq/fJHcUkmAdBbm3C
ipQAiBcYaNyhyY+mkPeBozPHoHQEcbXJUyihEHHysjw4M+gsPID06K+g2l6KMPtJIxlmuaKt5qoL
PQfho9vK80EhTWEviejgVPENjdRon+iD2wmIiqqN47sRKUF+AMcdHRG1zslCb81bZcCrI1ntwYyJ
lUhC3U/l6A4clHzNjEJ4HhBLpdbSE+buDRI1tzfrbahJayUXa6UwaLO3V7HJpDB2kOxTeNE5ztHG
2Bhsd6sk+5FKA1k4ePvU2YOmeUiMQn2yAZrZRXKXGtU2qOJ93lenINJT1zCq05wMW1ULL1LMbPpM
o76P0UIXKhpuQyKIBBqbaU9bWa52TiTfNbJzZ89iQzjcW6xElZei4Grj6YqABT8rw2nV1cbBMK2j
ZJanLMSzVE2DQoyz+qARPq0PWr3S7fGiF/UT0/Uumliwa2KZcOJRF0JhQEpiGzuzO6PFTWi6ryCZ
uoEEDQ9/McauHOhsaRPUYrf+op8kXre5aPrxTUataE26Xwomsy7yi0C5duphh8r8MHXmTQ3R2UrR
x9K20Pg2AmW8old+HUsxc4BpuvNcvszooFeBBhupGDVKcZF9KGz1MQ5ALTmF6o1Je6yE5cbzNJ8G
5IJIftu1PRn3IGq/C8TLfm9QUiPDwFkpNqJIU/muSmDJ+HXEYvQuNZ2NqgnPIsLKtZC4GGntjxE6
g3hUf+aNfp3ORNebqoc0GXymfZOjDA6Q6LhmkyPXSIGLz9p90WbRys5oPkb5c8q0nKuoFFiZENvi
/EYho0b9pZ4GG+C/pzat1qNRPYVme5Gz/XrGSgkSZ8qOsa2gpNDsIyiyrWQn+9ySjkalXZlzdCy7
+NGhJknkuLmqkwJUS2197xqx05z4iXnxJlYN6pszRJNwxm05qzOqF8UQzJyhX5TNqcgzHzqwZxcp
4R25l2gD4IyeBRTyThhYp4o8DyMC4FuEMZX0AfBG4Elm95KPtrOXi+pRHqhDC+SJvllWREmOUAH1
tOG/Ri3hdiWflSOIyAiSH0ZnXed2Zm77RLoMwuW8Uic/zDbA7Qju7pLazLAz9FA9Fh3MnF4EGlJh
J+Q7pcft7OcoEWzryvFmpOVLr1WdyddMKyk3PZTCdQmHnMStpdXgZgIwN1PLwhlwhiOVLAhWqpr6
daK8ELIiH0cr2Smi4DUb2tOkt+URvdwdnTovx8K4Tjga4BfpkmJVI7b1dEIvvoeB/Tp1ogIWPZe7
DCex5/AktxIuAVJ8C82rshw5lFBWnV28OU6seWVDa9hKVBBGYtKGp64Nk1Onl0W8YtJBQDm3dwOW
F9Dkx6jVPEMTOC+mgIqsczMw3297e0ivSa9PfNaXZoNEqLnU6+agJNrBykZm4pDTomvb4s3MpiOb
VWqq8HhSZfLJL9gF4PZAGJ0IfZgfIL7xurXohVNP/9PfEaJ1GV7BGmamP+RWimqla686uAIFWmUj
P/W8cbjMp6ijvdeJ4JIso/Db5NT2dYBB4MSBJj3gcB2eKrtEzK6MYl/MenJp5gLS7azExxqoAmW1
ocI00UoZrjSIxBbm8GMxZOmVE6nDRaETM7uKIyZZyUTJTfJEVh2HtJyu9QEoRYXN4EcfaNGlnkfz
kSU1XZOvuEzFirPttDK8qMBsa5i8FRVNqi61DyqRpRdhz5GhVnTnIsnY5MI8Q2eWy8tO0e4mZOJG
09XXIPvVTUSW6jN5etNBAuN0pfRtcKERBIfqranzi6yWmMq6DNpzO4sdYOiJGlxXKpc56/TsJrUD
5XBubXNdZlEPexPzgr43sQ8vaPHCNlaBXMZ7I9c0AgbzwhxfEmGc4kSUOyoYNBoTa5Df6nlqEXwt
SiJL7cZvYmoXakuiDgh49YzvKm7KLfkKSKdypyLjDnM7RESCmpDWpjUUNDIQB9kAollIDjDpcqwP
v9+r/dkl/1i3QnuoIjB0TNm0fuk5C4EbQbGLxXMCCq2nJMPCkiDrNvp5remWSnUa2kIbBn6ZkD+X
OLAFjUgftlYcwl0Fs/1FxfpPC9QvP4n6Enoa5CC6dlYxqGvCOHsOLF6P5H9PewbDh34lCT5qszMm
KqphC/ZMQ68vi0fehst4mJyLTBFIVUYg1FLqaczVaxPvKxw89qFFmIN/FiWqsvkBxV7oGrX5VmMJ
4MAUrVsm7S1+V9IuRExwhYh/zNZAhPNsPv7+fqu/FmAdme4+xhWyCLEFntV+2s5Wi7JUwVYTDImY
jvThESf1U5ubhyEJNA+KgcQCoj+PsXVllQqERcTP/Dku3OrN53RMmiu6vx0JScGR4Fj9uxaVhpul
UfnQIQ5q7TBm4511uy9++q/aIMytFrt92zQJhTjvdReVNBhVNfOqWE24KYqm3wjbIHlj0JvKclWB
B5gp8UeiMG31QlyO6hQu0RLAunL051uO0eIwE9R6XcBUWVEvUraOEZZPOZw0Lw3EGzLU+9//6l/b
D4phQHKl92FQdMMh/rH+hG6zkdkTUfF2CXmgCB9c6R4s803mAxY4fjHa8rd9eHeX0QCRaTbCXbJ5
z0aTRzu2GyP/S1LU78o9HYDIA8hAgT0h5GD/VXltaSv8bsClHPWuhNl3lYjnIKPtwAk9bFam/uoQ
mPrFZf1S3T67rLPmRmgnUdYXXJa+Ec+Kh5Fow6yGlWutbg3tq9G+uoln7T6hdF1pkRFOLb0xUBpo
W/uKSOSlGU+l4zFff9UW+aVGeXZ5Zx+l1dAqob/ZeAQh+WFuutWscDrCM2ZMnq7cYB9bGUr5Rfn5
01FNg94104COuO/jozP7HBVHyaPTN4uaIt1oG31db756Q36d4perezfO2e2EndqDDlxekX29657I
AXG1Daphv3XTteR1Xz2+X6a4s/HO7uYQdIFh5ow37bFqrcdt7C7VdHUFDcL7Spfy6fv/7uKWKvC7
978qCzkC7kiVt971yg+pu9eB3H/x+i+/+JePzESUuPRPNaJYPg6i4+mwmJqWr3rylTs4Hdqhf5m3
pofwx9fuY23VXquH5ts/ru5vSXD/u7kuFI0X/d/LcI9vL8/Fmet++RP/MFGY2Oh5xv8yTrDtZD7l
9f3z//6nb17/w3SYXG3TUt6rbjUN0zxlTJlDAKpO6k9/R3Xr2GcT0WIfcdiEsLuDESzj0/j43M2w
UXrVWfDzBEi4pmqVXh9pQ0jqu5BeVWeqtsM4BIhOEhkqbdCcyOPh6iPOPXEme6LF2AyP8Q6sCDWl
qsJjmMTjD1UreY8Su/WA854qmaiwiRwEAq6ql2mo8pVuTptI1Nshp8eXdxMVj56OUETqyaodrRf4
qA+wZeqTRsg1hl7Rr0wL1g0Bz5FXxIn9HOTFFm8wBd3ipQE4Fg/VNs3NXRGU7mT3B4NASalMN2QI
bq0E9Qvm7fpeNCQyDiVfUNma5HEEUvvYFfF0Umv2Y0qePKnU5DbmgPMKGNW3CFPUNU420LC1lnHC
sykchewetloYwgwc63ujpyZuxK3xg7Nivm8LtVp3ndHf4OQeGbZSejyyJN1DMlE8S+UKZ0mLdiDO
OFvNBKY0c9GvUzuMNk2kGVDjzfsBvPtmDIJrcnKcI92LcAvhOqCQp0yhqzaAMaQJ8pYpeqKENOlR
K8WuivXjEJFxKNv6W+U4jzpb9XVYQtBqFJBVqZ0/RmrDGi1E42pWiQUvSFtGtb7Fjpxvu1A1CNDV
qYQFYvqha6QWBLjzItLBmhEXZFxUqQ+CSnOzIhl2MvtLlz5nccjHYTzSpnnKLCJyzFKaV6m2RFXY
0YvV4nRV7Ch4a7TkJYtGoGoTFpSGo9zamq2rgBwVLKv8EikZ5o1qQS/MRfLWtp3sZUpDKLQZUgQ2
siVZAaUjmawnq42KjSqVHe1hKmexLt1pIn+Js0Le9kO+XBUlV6WgZu9MEAXquucxBXF/m2SmsnCi
ESbPhbbDJdu70yzo2xhorOB0swrjrd1HppGvtNG5F9JQwKsvcteIsxeSWLpTMonOrzGk+0vIzFXD
ZYJW4PQ0Tg1AnKB/DE31mxMLzrcS6ZqrRi77NWDtCAn/IDg5041aiboSAOIz45aiAiFmg1T5Qm1a
gkDNe3W0H6U/06+i8CQvPzKHcrE1LCK+dJhPB5vtmRd0hPWmEt1GlZrXKsi6V/KWodyKERRkY4CE
ywiv7rV8hDYnAACFbeePnMlwR9Wai2Nl8Cj4vSj9TEBUlEQwBrQFT5cUD4ocdO5yV4mnfRx1u/Hr
dIZ373AFo9DuaXDecF4sXsiOII9LcSZPqkASUn0n3GeOEI2lPb4he6yIiE2GVdzSwlD16dnOootB
Ne5hdp16LXtWAhIJ25DGsKnRUzMCK/SJK7a9No8uO9NKMcnHuHOT+tqQOAwYGqV9vCeA/FIaAlFI
KvE4HeibUJXo4hMm/yO0gsWAkn63++TCskUB1V28TVW0VUP5WkuibUT2REyb2jTDyymbISN3eHvU
zH7TiZdG0yeerIKaCRNhTixi2/vQKoXbOuFPq7K+O1ULFT5VqdoHqbR8FzTU+1zxBQyuVdPHxJdZ
9CsqTbnMsoa+CUGaHKd3op4MmqK8lZZDwHlchNC9urZ2mzJED4rVZ0v/THVbqfleZ1HsJTahq1nU
bIJOuc76SAYlCblzkITX05vGb6X5ck/brqs5i6ctHG1HZLQO2rfQavw2GDahMzLpDenPoC7uEzo4
S2QYgRk4LbKqRByYaaQYONOKR6xihmvesAA+zv1eHuUrfbHMY+s9hSoyPwCXq0Z0L7xAnuHkd2Yx
oF6YW1yqPdNRbinDuh4Usl7yaHJtE2OxFUjRRT9naJMwNXmBrcSbpo5+dOX4MIjpVGtluSTfkltB
xSkNJw5aEj7n6Fupli9lLo512R44BV+ninVVWCam6ZSaZAzUtVUvpFxqVrWSEpjLZ7+KKtDvTX4/
kba7tvXiblQ6ZUNv8yZorSsjSiug0dGhk6zL0IpqP9TUYwgrxGtSZ5umk/DwtYYruTM80y7uB+LE
3dDUL1Fgc42kQs85LZ7BiBBi1iSgT5YrGfhHnEFN4Qw0PyihXUo5Oso0UKJN33eXpPPdZGpLlMik
0yTvwyuzCh5DvXA2M0k5tSrd9W2o+GRP3IyjwFgVR5sOonQtk39YiR1W6V0IAT+N+iuyFla0bXZ6
VrwuFl3DFvvaCNzAsV5ZhLYt3IB+bi8aSb0lQmktZ/YhNofDMNhgOvJvgVQ+KeAe+Pp1vgo1Ih7S
PuQJ7U49mK+EkA6448RpjKyrYQITqqrlncUOQZe6fSvRmtD7kka0eDOM6WHQIzzlgP5Z530aDeV3
W26eWs04hAKnGGW99LoBI3HSx6rZDBYkGIMpFqC3HqYAK6p1oI0ZQPIRusek2T4OO/zqCkTzPrUf
eRJHMY5+Pc4npa1OQzmvhTO8hAY9ylWkVC9dZtGPitPJL4iW9VJLvOoVyC+lKy462Gm+0KR61VIl
JgO0vDOXIpRWOc+RRX9DN14VqkOiZFPS0kzIwdQhN0/z23m2vFGFx44/g5ukkYAdXgSQQuMy2pdL
YEhrJpQCdbLFijIDkRfQlFGit2JItwUfNeZQDSNhTcBesNLr1LPTfA0WHayNetJCGjxVvlT013an
xVvYF242Aa/vMUaQYMmf4rWqyKvj9QL7ga8OtX07+fJMbgi1iTSTL7k6dTNjVd3wDnu0dZWrIRl5
E4GWBADGx2a4iMfBVVP1Voqbp74Ut2GWbVJhX8jgNVZxjtuSODTS/Zj+R0pkSjViS++/WWPy0ufC
I66KF46OUR6dzJZJigy5cWuGJHj0vDaryp6RvTjTwi41lR1gtr0UxJfhMD+kSsMWxXLupxIek2rA
XLPFdWapPtXyTSMNxzaSbqjJbUIBuJSyEubUeNNKileQUrrkYSurzKg3lZU8DIXkOhgcmqJ+JuzA
l1pc9J0hWJWr+HXs6tmFNH4fdPRBGgjf0OZ7sDeTvSNXjbzhHEo87rOXKRoBsXD2Fs42muxDa9ov
S+JL3abCRX1Ap0a65ji7VWQJAavxiIiWLFC4m+yFE4rAwobkkLNH1DfpzIGWGMu5A/UstBsr5dGZ
uQ8eaYDgJl33mbGuS50si0xnaRfrWm0eZIcMsoE8MCKS0QrSbldcBeCMZMECTkOSxZyc2CTLR1kK
nVHVd30lnmGnXuVmd23JOciQqIO93db9Kq1G17DmRbrtKkNClb1nxZLjmEaavYmqrSgKHyKhvEqG
4JRCsXerUKczonqhPV8TiL6fawfiIL7PvgCjmZgPqa7fh3p/0otxX0zhN90cHhxjeJxNUB/MSwFf
GbiJjcR7h9wHLp8KCyixScsOVnNY7kTZH2MK1SAr13VTbEs2NhYsdKPoXnWFJUJiU8e2cnDRoR9Y
kk+RFuK5qHJ4cmIPdX6bV9oD6wXihKz0ODypnjGHF3bUp7DJp3JV5so3Aqn/F3fntSW3kXTrJ8JZ
8OZcFlC2LZvNprnBokgK3ns8/fmyqX+mGlWrIem/OxezZkYSFZWJzMgwO/Y+gBc42EW5H5zkYzU2
n2oZyu9qyD7nfvM1SdVTgERA20Fwg0QbdMLS8LkKQT+EONtqtL6Xpb6jr7nvK9KPyfgCA+rJnuKd
ndC27yzozEt3UCS3AoSSO/GteZRn8Ctq8LUJjWf6xAzeKIT5kbJFtcwLlG5fwvm5DSBdMSEnH5BP
Ro6WriuxlNyGNpymzEOjJMlRmtyqRM/XNPYa5dzOQD828u+YYdfgEG4h5MspJxYupBDHSCr3CoxI
ssGIsDI9oh8ltKNg2U2cdGMqyU8/0ijsOEiN+rCHKWx9pPOd/MSrx/ELtJp7mrvdDbRW0EMp34AG
fsxqC51Znt2YTRoMCC7rAkajknjJIG3SlcArs2BnjoZ8lImLoYG1Pafub5JoOCq48IOim/zDLfPv
am7QEO4Tcxd1UuFVSlpvmiB/ifuZZo3uq9whZiXIEKE44qrWblJXNzE6L/VY78cKhUoOKNIjxwFq
5RKGjiSf+UOgdvZq4TPCqFc/+xber0wzJ/Tu1Z9qXBETRN2NRmdp08fIZgbOvs78Pwbmj3NLvZWq
+mPVmAfdST4N8vSlT/u7YjI1JABqRoo6eLT1eryHuMCmDJ1+NRySN1atd+m21NLbJBrHnVXqhFIl
f2dEAE9rOUbQEh8Heiv1JLvjlGRQeChf7Dw6VTZT2tVQf6wl+6ZPgh09uAAOguEl12j6GFNykPPR
1dBmMQwHbDp8Rkm0H3Tya6s7pGa+t4F9MLQ/fTKG9K7ViK1gPX3OLOsh5IDMRLQMq/d/hEUNIXcB
bgZJh2jbprB3NPrsgfeApStL6TiFvKjQYH1So+kL19I4Gqp/D8EtnL52AAg7bO2NPWU7wjTQNwFE
q5V84FjTo1VtmXET/2HqeHwKA/dGgwyfqzBnXkTlcyfTzjYT2T7ldlJ6UKYReJbwg6kaqrtTaPzp
RwoePBt6j5k/NDRmc9caGWKhWX1IfYS55NjYpBI9Ozscur0UkVSksgpFG6ClDTLOKFPwdtxDP9Me
09z+qIzR5zbVCLqc9mlI2k+dmWjunNY3UwALEEXOZAfh0eexZogFOmZ0p3hvsxBFXRqz0LgWxO1J
w4NuRI11sBvYxdukuR/GQIXWDCKAMASnVmSR7GbdYCAOg8R83elgdUDD1AmsXQ6gERL0QL4/KxE9
/i61nbMLKosCNJUY6i+WAMxadIQucOtkMjyBgQRlHaO6uVcAiNs4d4OXM24SD+6/sCbGiqj0OQLx
vKjM1qoR+GjNoi51tPeaF5xw0UfgI0xKrVVLFyjV14WxJF03xPI0Y2EKunXNtKoOsnSmqkGvuf3m
86g/Z8XJ6NoVcOqiVnpha1kIdsJIpy+kItn4eXY+GPKdPf75/tZdYRlhGulsPYvib6r64ZyW2CiM
TQc4HYaeD+HO2ibbYAvcZRdSfVY+cMPd6Fi/xDdcqBuIqd//Fcumz8VKF1Vh2WktOy74FdM+P1q7
6ASjx7a6FcPO0moJegl3e7VmW6pCSZL5D6Yq3pYJeyiCfX3CmnxS3cYtWHCzST0xYVccVa/c1276
7W+MZC4acr/tOlwJB41L42K+FVQAJSUOlkvFzwVLQJKKt0u+tNBHyr9SoBkOIE4nXdndRd/iwqyo
/5+V3AHAlX0cWaqbHsU0T3sw9ozLr/ctrh1XhpZkwIQEMOBs39qxlBJsxmgQ/D1QvkG5nj0t3IGO
ojv+SeJ6E3nodj6/f3SuGoVelO8J+bu+nPKebVsHzQesCAmyjZ89lXK2aYvd+0aWLRnWAzmHASc6
A+zQvqqLm9hSZ7N1KzddAl2WRg3E3ogBUHMzeayLhv9+xaL4N561MF4t0t0XyH9mJS/OSkFZwTKb
1OSjtcdo2/+heBCkNG6wZ/xnKy4GlIb9cXUaawGH/21XY0DftBg9YD7m7UfMRilWZbHS4cSk8BZ+
Pbe4s+7bjXbStskDBY+V03l1b4kV/sficuAgQSenlILWdMXAm6AFKD5JW9MbdtIe+OywWTW46A6x
RIS/Xqe/BTkt/L9vlzi0GbpXwJx4m5Sd9lAeUSxx+z/Ezk4eKA/cDvxgq27ncmcxy+ynYZo2vebl
YJ/SDqkSoL3k5ipdSsJgI5KmlRfj0pGKtZ0ZWdx1GFsTrY2pR9ifWs/fd/u63bSb7NbZFzsxwLZy
Sq9tJdwKUB6DLOHELE6Lj7hNRgVGd0WzvvtuuskH64ka8dHezC/9XjQQoUlyjTW7F68wyzyz6ywG
gQKLCf/SxK7BiKK04ZTqm+gGEW4v3InRvRrwnVvsyr0G9fragb28mhjHgTuwn4B5MLW350cuHCqj
IdBbqAa95KCUD8X34AZ80f1Audct/A1aacZLeJJ+rmz3hbMTyxbEaJrNR3aWsyoMsvh2OSCtSnbD
VQFXh9ySC22WG7gIzRLwOIztrK33mlULhAQ+lgBLX3bVnNmeR9pLBo+zuZe33R59hflGf2w8aZ/t
fPNkfnZW5wCXY6GvtxQWNVgKoO9g+mmxyw51aAVRGorB++hgKS5iarEH02TCO927FEfc/ptUPK1P
IF7GruyypVimpvKKmRe4GSCNJDw1moJAo09iBJHqpEdhBK+w2uu/urcMHwmucbD3gvDu/G32Q0XP
g2A23H5HAT51mz81nuhsH7kKpSu0wqAXkG/+hZcXUd9/zBqL+2MOnRrXYHQ5SP7kkrttzBN6Sl59
k9Vedcug9ipm44qff2tzMc9WW1NlRTnHaDhl5sZ55S/Jbq2ttSfruZsOq4sUe/f2CRUGLYfZXl14
XLH3Z3GPbYWSWgiDjDu57a2xa/nv2ZuPlRt86/+IP0tE79+7h2THK6OVayCEixRIHCPTUSyo/XQV
vpa35jOQWT5wEcMVyGo8sSAqQvhFFXN7u7VxZvUitlxYWzj+vNYoVuWZ+KKyGxzSHShegD80IZgX
BBhcfMrc9IaeMK4io876uDo3fu19O1/v4sL2bQHyNgKUP7ijV+GTNep6rk6MxGt0E+26mzVPrF41
aZkA9ACOM6C5eMmdwXA600zE7cnumVk45YpLicADL1i4+mO9JRZ9gQKPt7xqN8VWeMj0V/xh9ahd
/dZnP2SRv6QttQ2qGsZrSGG6MQTMLgos4K3kg7/6yF91GmfWFk6jHc3ObIQ1FJeDvfpk30E/tANc
Tp9027avadPfGNS/9tiDOwUM+Qq/Wk7Mz2mVqAM8vK85fbMBmQfOG1KZIN7/GF0fPo7Nb8zQUJxW
Hr5rH9oGKWIpYhaeD/72Lml1EDDEMPDkUfL8MXsQ/CHT5aZ/ht+hAXcFq/Fm7aNe2+Vzmwv30URw
Aso2NmX12eweZOeTMhzeX9c1D8WxhTxKgYWAzOLtsqZwHoK6MTFxInbZZftuVx3b/WqYJq7e0hM6
aCQAXRMKFebCFbGtclmQwbymL2L3ml/jjbibzr7f1/pm9Vm7dh/ODS680TwiFMCwAkLVFGTKXbEX
BRnasK/x4Pt7eO1onJtauB0rYDLYqDFVNuQKiP064drpE7/2ve1bnL5aoQEODkCEXaM3e8qGcrqn
7AWPCnraK7nmlTPBAJ6ODJCqKdSYFmdCcRiEbH3Gqv4HZVhvw8PfYJa48mBgh5OnqrKhyIIL8fx1
VGPDRMm8EHaSJ+SNIVoYbvXDetnjygcSo/OmKhSWAGYuFpQHDHxrjGm6CIrxzneHwkrzf1xvpJ7C
UjjesALA+7hwwKbRZX0jtMDYuPLY7QvX9qim/vXYbt8/ctdCGawZMANCDyiYAd7unTIbcU6zVHt9
bIfvpB97gXgVdRWl2qxXrK5u4Zm9xQFUmQPNyoT1IAmS5bdMWK0EK1dc+5sFLQ4DjMZ/Laj3vwP9
RlSi3QehQB4Jveu797fv6moAeBs82pyIpTMv48aMoIFlNUNgQj27UVFMcd+3cS19gC5UMxzKNbBg
LIO/tABplxcD4nB764e8FSVo+1mNN81OREC0uZio3g+HtZDklRBy4Sve2F1UiuiISRXTPpobwxI2
3Ysi6rAbX4qHVacuvsnCkkZkK+Mr0Ou4rBDJqd/ojWVQN5Hd+GtwyLY90N36pfyzOmZevrdutceV
Xb3ykLyxufDr9NhMJFEJqeHCuNWpgyXKl3BXefIu38r5l3918t8YXNy0MUYiRIA9mb0JAIDFNPMc
3Xt/VVfO4xsbi9s1W4naDuizUERQ71V0y5Nibd+uvCBvTCzu15ikll2LFFr/MHqikhd8i/azC9vQ
If2w9vq+1jwvToal86pTkrEuZoSMjFNDeYSOz62Pixq2yYugHWwpU3r640ylK7kjYlPcfAsQ8Gdx
NEhtAa7FK17lWjVKw0P+zw9ZiichUWIIKqnfSQll003+UXAQ2g+UEnfV5/c/o3KlKPTG2iLKqeEg
R4idZdMxh8LBy8qn9pjRxzA9xYdmh0QgJEqstqFzi8T5ise5eh3P1rq4GkPeN1rhsNbQpgBkeAAv
d4iqrli5Unt6s8bFfYCzKLf9EStp80VCSn0y6k0vH5Ao2K7spvg3vXOItMWtYEi8t8uK3TTJLhQv
ImmGyC2j6G1bR2jUd4ilrphc+4CLW9Ja4zzLtfiAEG1BXbzryC50j/m8gtoEqNYd7znSRG65X8uf
r70XbzZ24bebibZ1HWObie38VgSt8Q65212zK47OHXAtUkeAiyufc9XsIjiyCkdNtIYqV7PVT3a9
USHaQp1lA2+561AYqfeI87irufpVf3R2WBfhUhpbqHUG4rDethD05bT5egsu3vCg36T7ec39rZ3a
RcKagvnpRmhfXdV/VLNNfFRdWFDjnbStvGm+V57KP/0vpLMHY83ylcDm/LPq8ttIbVKs1GFUT1QR
tR24rs/dfUhtIPTmJwje2q22pUV8CG+1nytnec3wwhn1McWuocAw5/hLBoWn4FLrCLOnbuOU7rgd
jn+1cdZ5sq9kX28WvXBFEyy3PmOo4lDlR3+vHZwnfTO7LTxqa32qq16PfoMi6peXs59KlyGxZmKq
mNpPmZweu0m5T2f9y/vbedUznJlZOCPFHrOU3p/hKgldqbDboY7j1RHpivUYAdNM0Bp636KytrKF
M4ot2LfQZhMnJzhIzmammMYE0TNgE95t1euRKVvlYVWvHRvqGyKLUXUK34ub0kR1X9bd66fz9zHI
Pw4r0N26ILLTP6I1+uBvWmrfgDXvGHX3OnwlALtH9ak5yDdrX/daKVw7+znLBzwMbYrECT9HraND
NPwq26M1NKCST316zAXkf74t6WYN04+V7RdfdPn8KNBfQRMLsONiDLTs4WZoWiwDgk6PCIm5+QNA
r62sbJA7PkEkevOvottzm4tTVsEWVMsVNn+3VxpIPjeCprk6AnR0g938dWWR1y7qucHFGQvpYnXt
gEHRxvJPysFn9DS8Bzp2+ouT9R9Npv3/qRqEQOfZtntLDdiH7PtbyVjxj/8eXjOc/0OPW6PRbTAs
SK7I3/k9yGbgMv+aXVPRkyCGBbZBoqXqoEb+IxqhMPzGyJlOK5IrCyToH2m+LhyOTLCuo0oBM75K
b/GCZbCdcqO1tcDwCtii0qNAcSXTWkh+aQRHTS1GZMYIKCz9iyz3Zi91aEX0GtiF0PaCALJuNLTP
tvjx9z09x3+Jm3J2e1mLzaXFfSGVBDP+RU9fYYBV72GFUjuaSzpmVlvAi7sjTDBERMlHqF6wcwtP
2Y+dEbZQBsGqPmxFC3i+CfbZUdsSRRzfX82y3rO09Zr0n3WS2nbQaymKUxQZjGJjHYKtiINBYx+n
2/y0nkssH59XgxByCS58WqBgBt6GLZqSz/E0DkxwbEW+mBILGwf7qO2bY3pCSsmF+MxbWeS1DT23
uYiA+2aWkGdgkdZH89Tt54O0DY7Vcb77G62ERfx5sb5F2IsoLthoZDSZGEeNfTseHFebwQkJgOBw
QMvp/bUtUW6/7UEpCR82AgPkxG/3M3OMuLFMiDvBSJLJKJ3bqhvIPfJ+z8jCSYKNX8BqfGipQLGj
+elvkn7DcAKS8IT9q9nGtfVTrjR17fdvEt/i7EDFiOdOo5Bsybv0R1dCkh0O3xLgqogSNafOD2Bc
zBwY4xJzi6Dt9zbtx22S2e3m/Y25vKfMy9qMy0JwSgj3Wkk4+x2T0+ZAYRDuC8Z2Z01bhv9271tY
hhBsPdPAssBKYkc4g7dLTTVFgfFPZQTbubP3kFHtHVcuyajoy67qtbwCsd46HqzhpU0NDglBkPLW
mj20lZyTer/O6AMVZ0hPOah7f28OVO6BR4MekB+k0EVzBATV6yV+bn7CzIbc/bReDrz0t29/j/gA
ZxssmUgCtiW/R0yij0f/xYeSZedQE0yfkItONv3duhSDcu2znu/Cwn2gXhtMg8X10h7Y8pfUC4E2
RhH04QLalO5BAq14j0Xc+vsrQ23sOHQshF9+u86+bhiwBNwk1FxdZwRLmvq7sUp22gCye412+HKB
iA4ZtNV5xSyaB8v3BcluQ25j23wlSVe38xEg5W+XrLjmwf5M8XNlgYsMROYEm5TNTBqQ4Aku4tFs
smFLs3zT8+X6rqsg40Ow2PXV4AYGo0eriTyzib6t3J01o4vT41e+kxIjm5zm+FE8A0I2JPjQUJtg
hGeHvuoNHmOnxRvlH4amr+uF3ksVl5b/Yy6e1zIpdAcpU2E6eRJ1mIxAeHbr+3qVpnpZBBG2BLKI
lQCnsi8IhIKc8bSmDEYIKOx99+T8EWc02poP/hG9Z2AwrJfqS1auwm8ubufC8GJ/KWYPjJGGphfK
8JVUyT1idQ9MZ648P8s66OsCTVQ1eM/pehBJvr0dhoFQrq6FM1zzv3FbyV2zMzeimsXMxEq0In70
GxcobqACSIzGMvjGJe4EPlmnHDP09uwYLE/qjmmyXTmXi3qOWA+MSBA6mBSSAY8v1lMwLAE6K7C8
9ke9s8GETZAwNa6z1TdwF97PTG251BqqzVqR9dK/v7W8BC5JSht3iQqiRmRM6rZ8dhAe027Ch4DS
SvItuZu+qh8Fz029z/fFIb/LdnK0Q/54Hbd65XKeb8KSnztycmbzOn7K70at8yS/AEvwmMxK3Pbk
K5vBI55QPkW7EmB3v3KmLkOaxU6IEOPsZRnTJu21BPO9397FUHQb9XdlgEyufWHIfwMB6CZngApG
6IOtpzvVyj8gVLtXS3nTJdbGCu5V6ByS+QXGzo05jwcmJomHqn3Rz2sNdPHqLo7km61avMoQzPiV
UvJb5Q/qqb8V4jnmz/AFwfpdfHIe11roV24A5iDRUcFJgp9eRJdIrGRBXESAbJWcfzvS1beWHDvZ
SvB0GdrgsYCAApMGWCEjK/X2E3SFU1vliPvQHkSUHp2iO8EcxWDQ3VpPZ9XWwlV1cjhUYNkGD3Y/
SPmyTS+Ijhk+huxuY8lA0fVnLbhTp19DnK1116/4SVLFVzSkYZkXj0E1JzCu+bV4DBCESLfyr5z3
FpAiFXmvhNDklzEKKZKVM3590f+1ay2qt7OkJhncytD8evCMv2gH8J87fWdwp1Yr8VcOzfkarUUE
0wZp3vcq+q7iOndwTn+KH/yjsS2OcFjJ3gzk/tdaUHGZ54kTdLbAxSWum9E2QpinefkGMj3TlZjL
CNwAlcEJTUNfPyTowZ/+eUK7sLs4ubHBfHhWNOKDKjvdzbbdnWA9E4RWwY9g9UOunB9rcXgTJdEt
YifTG83im1VbmxHaiX4yvr//Ll0zA/sQ6BlKwWCCFqvKTbmaBXGiF1Tkb7V+o1iMPs7D/n0zr/5j
4c6oGv3XzmI5QVbZUIz7oHN1pbJ2wQDv4eMYdlX4mJRhmoqh36l88Q0lTG9zZJB1RGyzPmAUno49
vIya8qVTqJ3cMO9twIdgM+jujeVYOA+J1E7d3Vyp4J1Xfva1E37+s8X2nb0YxOjO2I6EsPKJidXQ
39PA3483zc7aQ/r7e+hhbVxuzeaiqFCmUMbADDx5s9Ptc7LsSF77GuKOvPc1lt5+np3INiMCRpiC
RJNSJHnaRvo23Paf0rs1p7R2yERYcLaLRTajOAV7odephMRDB8n1uAuClcaViKDeW9QiwgqnHprS
QhpevZGGxklyNOHuW9POWlnMsj3W9c6YmTVHopDtmyR9icbc7YAMr5w8cfHeWc0yO0wrra+mkYvJ
UDh5cA78QbsX6EPZo6u6c57ft7dy6PSFVzXDQp2ZsJ8oOUC1VLldH3vvW7jqAqj7Wrb6WrJdgtqc
IpEYlbJEAjp/MSfY4UExbaD/cPlLWyvdqIiDoI3L+gKm3lasX4m/0QcR0xHIyAGkWhz5Sh/lHjoy
/OkX40t7bNxoO/6BMBQ5hXGSb2t0DzZ/o1l9bV/PzS6Pvg/9Q9ix6Gar7aibbX0ST2sTMYEiulLt
L913tZVs5rL2ylN1bnRxEzIf/KI1mqPXdYiFp1YIQwcsHIV6HKzh58QEbid9U8L4oQvbxwJCpar8
0ksrv+Jy5QJbCMQcPA3KbMt6rFLUdhTFXMd2ridUh1EVqeNo5bNeflVAXPDgiZAAZOEycRtmaezH
FiN1bBxjW7srdMm5CQcVqhnU21fO0OWdBPFHhQxyN8plF1MucSFFqT2otRe9DNu/hMV27XbwAB38
jc7mpaeB/g8cHgmwYTF6sjiyvg23DKm24Vn2w6AiFD09QGu2soPLKQgSU4VslKlFprPZSRoyb5yz
njqT05uTcJvGl+TJP1GQkrzqTmL2ot8mz2Jtycd0K5ofH/+GQvVlTvjWvjhHZ4+DGelzClsY58Qb
vfoZXj5r5wtovgBbDx5+Yf7umJt2X+7Tu3DtJbxySnUDbD6KQcw38mXfWm9bRWvmlBwBLhUGXYDo
B2jpMfhw7O8TbzoMqxMYV77qG4sLT9ukSMVRMwaDP5sHQfCfU9Ick+DDymFdW9niuzaNHlZdQSLQ
bLN7/2X4FFOPCv9AAvG+2hWS6z+t5QPCrbx9spgNP9vLxZeEUV4Lc2f86wG+aQ/DLjys0wFfKQ29
tSN2+OzERGaul20sE0sytwMnfUL0IsrDsLkgk71ap716Q87XtQjI0g5ecT3nhDbb5kXdT670pfwJ
ANx2x6NxqPZoH/autZ+6L+bOZGJ7ze+sfcmFH9CkbvZRXmK9LWp4xk/NCNacwLVLeL7ExTM1FxLS
qwafTtvIpyxyu+/dvXUoTsXeormeuMpGRt9h52zbrXHSGMN1+31LTbz5PH9Xvfi0iqJYuyWLJ0yx
hoInjjW/Fq1AzSrIa2xC9AY7vG3/Lf32N6bfxJV45wAvc+faymersvTB67TpBpbr6diMTMlIRfwH
Ojg0O5Cxlybphsr2h7mM7szCPOQONIGNFD6vXN+VDVjm1qOj1GbTcOiqrU4vJjp0++7XbwnsAdlW
YgeaICtFi5WDZi1cU6bmnTklXKzWabeyesNrsV1Z1mXm8ebuLptNFkoEJtwpwkfkz+VX4iFAirQw
WdBeDD7/L80tXBI89Dq08mJFHp814rJK7g9nIvbSb9m/tdVdCUfOPeByQMSKjDLLxUeDUPKUfh0/
Sp9jhFnrLXCf5+HBv6n30qp7uFLyebunC/8EbefYTjaXNz7imRiJahm+9b+0+/XBlDXfuwzis8oy
snJmhTEoOdGFlh9mdlPdhFufodH3P9/18ygkBgUrzoXG1jjAKzTZfLhMJeNxYNE0VyxcCZXF3v3H
xBKtBfWn3KZMRPCWTAAsQze17oq97pHfb9PxmH77F1XJtxYXEQeSHmGp+ni2+Jg/qrzKooYUHqaP
fwOfIIp9lw7tv6tbXGg5Btwd6RW5ahPu6yJCFpCulIQ8oPMcQfQXzcp2CG6tbu0iXPek/zW8CD5i
n4qVH70+mfBQ/gRO+drnKO8hKd2Ud2vPxXVn+V9zi2seS7HWOgN7WqrTLZNnyD39QGhxrSYvPs17
2yl+xlngIVn6JJPPDfSkZJdAmdqqaPANx78xa7a2g4tLbQ2WHaoJ4Zv9TSYw1X+FnvUk5mOjr+Ov
v+Epr0YAjO8L+JFOQLM4lqHm+0qtvrquYUu4+CJt6gcl3AgAYX+aXTwYlCofwm3gZX+8f82XUwiv
KQiK0v+xvTimWjglTuFjG5bo16mLjxHAvvAj3L94zgJ2oem28LKH9WVfPTiaA/eOg31NW4RWeRLb
qCFhuRqAF+h7a/K9fHV94vdfnJszK4voKqrrOtZlrOS36XNymG/aDdWOgo6f/Dcm365UyPEwzNgJ
YiE0wpeZdzI0deoYr5/S3hdP6hYKnC0MkjBAdEfI1e6CVRDuVU99ZnJxWhOzU50soh0tBTm5OAMW
UbBZOSXiW1zs4pmNxbfSptmQO4dlwWZ8Cy33cdxN24wBC98LbrW99EHdpYf1BPVCzkYkyOfbufh6
mka9WRIJMkJqO+OLvC0fQo+COXmqQIkg7wWr98Y6mbv8Q+Shffmpc1eWfvWY6kCfQANB/b+MmqYp
qjrYqcXSRy//yhi5l30Tpjv4RIaHutr8jWbt9W/6X6MLp+qYZdjKkz14krJR0t0AkSGDQfJjC2Ev
2k1Hze0+tp/WXPn1CONsrQsna6ZmO3fSaxlX28WVV6NhC/ong2VMbT9G3tpgx9oyF0fXquF3DHtn
gOcZmk/jYzJX3srnWzOxOLlwHMt6arKTgv0m/jo7e2s338ClfxtGboAK4Xd9FYe+dmQWpzaTnZHB
SmvwQqi2rP5+bNON3a8kDNc999nHWqRpVjOGYZZzMNNjYW6iexS3BStc/Ios6rzkZ/ky3bag1rrD
X+jsH+P/DX4Vj78v/jledmWB9qLRmfXqnBcoxnkh6r3ING5jwXesHv53326pCDUgNBEhNwUhMjiU
uvmg9HAzhgT1lKzzfdUeKMytg/LEobv0df+5e/biRSybJkF5jsU5nV3cavrwxywD0UDZ+2Tm8too
88r5fNUIOYtrEr8uYl+lOZel/a8aNqTeDleaM9e+FmhwxpdJGi8JxBxD9ht75DjW+UM9fEEiEibx
fyr0Jjw1HE/gF8Ceo5GxiGEqXj3ZGjSD5NL50T1VzCzpz4K/pXuMN9HHtbrM1eTh3N7iK3XQh6K7
iahjj4ITBRIFHSxrK+m7weufwlO30dZA4ldzvXOTi8C6yGpYZadXk+TP5HqWa27KezFq968yFQFw
FUxlTMSqi8udoNwbQa5tenlb8toN8jFsw5u2Mu+qMXq0JO1rCB8qnMMf06z40FnDvPLkXzuXgtQB
CCzg+As6oASZ8WQKC9NLm8rT6mLf52sVgmvn8tzE4hOWGjzUMXS7XlNBjd3+RIfXLaV4JXO4gsHi
ZJ6tZPHZVEmX5rYlRZ9OYgg8/tLfClyIxrh7+uB8Hm9sTxS76ydwYFVPWBh5+hMoxe/r5czrp/bs
t4hdP7vtehOjP4CmDwlo/FP+VLgSw5PmJnuOD+pBOq5Vha/uMJwZpsx/BGTxrbkiRCvO9BPQGQiu
KlICQ3/k2vOf7/vpK1aA/EOjqclAXNHlfmsl6+V0pJBuepl25wc/HLncgOX9NzZ0R4yB2IqxXEkZ
OpPaZtioQ/MzqpmQrjMJMsX19n07qiF+7bn7p79Ed0kAsonhtYuuRDKM+hDN8OiU8H5ThayrcKDa
DEVMs7V5GNTbOEz64YPh72rAye1WkjypLTYyyhnFqDXgnGbb6MY9nDIA6prCTF/idIo/QJKt9NBV
I6SztwqpUX9YteSHTFBNCq+42aYJahpZPjx07KZ86rsij5HVkOXHOq9g/m4Ku32MM0mvNkEqDbDG
63TbAkYRcP6o80U1otEJkwpIuVd686IVTU0TJzLCZ30Ap7E1gylnRiIatOoL/cCheAxHKtyffWfW
IAiPkUkaD8OkdSosjATm/m7og/ahqPXwj04P4RYfnC5QPNNpq+nFrKqO4n/l59HLVMqt4xZIawPh
0xrkWLQBvOeuVf2sRT1YUr4mg4F+xtj6smDQDvp4fp4lpVSdfetMDEGg5Jq1xc9E1ZGWCjsEOHZq
kzfd1g5L1MclNewYrEv8Uf0wFFVo7UY0m/JDGUvwf8tVCGl7OOWaAaG3n5HLhnH/ovnWUN8irmQp
QOebsCu/h3ne1gqfaPZPVjciWDPU2jg9h8FcaE9aZNfSLeqXWbGpRlme+Ae1kGKNlLb3Xd63v+zA
Lu7txC40eOAl86GIG1XdO5nTn1Ill5gWtqOp3VhxGSFrAXmndmxH/ojSh6m1Q/p1eoJXu232TYHy
MsKnyMK7c1xp8q8wjSJ720axGv+0jVH5paaqVR+1pusbIBsBEgFVYOhF4qKTozGtZCV+Zx7bgsLn
3gF9xrIblXKeurHjOVHrjaE32Z0emqF9atTSgE8gm9s0d4MabptPJfJkfzaaUafI4tRKv5Hmsviz
T8LhT1WeLOQvpjjuNvRI43t91obE9eseaamgR+gmhoe7ajXXzGoVNcMigCQFouAWVR1ZwO+yjZ0P
2bRrNTmWQdZabRejiFxm2k2ctY7t5vxC+4s2SbLypLVR9iuBfIUpl6b0d1mX+fWd3vWwkPvz/IDA
8vhdQeS328thVdonZzS1/oGuVyHTDZg6VIi0pB6GY1EJSa5Mq0Ptcwv5V4S6q5k23XNdK0c6zLGj
sUehhH6HyUFr9z6A8oe8zHC+k0+zjlxhRD27rKbnDOnjSIhWOF+0Hsl3F2Blc9eo6Aq4URkkY4Hg
lNGdNH8c/lCHTiLXT6S5+Dg1+TwzrhbVjjsnU9rd1GXujzvwgcnGgRKz3Ehj8BD2o1LeK0zWKPte
c+avbSc0DAxpauddW+c+erGSpEE5SGNccdMMgYhtVc+dEMVs4vo+qpNs8OShIL9Im8BHyyjpkPPt
pcZoXuxW74OtVll1+DH1y9w8RJ1jxXd2JSsf88S/70tz9p+tTG+BR9ZRYeW7shy4u7rJ8botEv73
x9zuJ+2uM0v5J3pC6q+mypB8NiAyVk6TCpF7imKPZEBk38JSaFc2g1GS01nyg6ahC7RLUMf+6oR+
pryYdUyjoZLiem9z1bMEnvewQsKuHaZZRSfEqWdGzScz1bKtk+ZTc4N2shTuZKly4LcfxhyEzIyw
M4JmwVhvsqG2h62pIlLkqvNcqht9qpzZ8hyUGawdsmAQpdwGXW+qQXWqNLVSs87r8jQNdqkdVQgu
jhkKFHvF90t46t9/Si6yaURsLQamLF5E6NKsZQzXx0E4NeXAPNZdcC+orKlv3Uh3MkNj/yK0+G2N
gQ8xxYiW4OKtHxU5i/WgjjzpYO4FQML2ypvxlXk03krHfzwTJuwZ0OXbSCUCrzdFVHAWyoyZwnfS
yug1OYsOlGN2xn3lJY/Fbp2SYZmTLY0tCgVGLHVKK1eRJ89f0+h2gBumrG9swOvvf7M1O4tNbHtL
64Ges6jeqMyDkcsDfqfpwSakUZDdOcpg2yuhjbosbYvFwRQIINuC/sleshJHk6+Yfu/AabGDe/jH
tBXFrex1xi9znScBW4YajC6PoCuMHtaKMNfsQ5ZrWkRWaIqgfvD2SxYZf9EIzNBj8OxDr27kPyeq
XCcElffZp+Auu9WmzYRk+L3ykh7MG/kGqauVu/KKcXsbdfETzn7DomQSjtziSuE3kMgy9jYpXzMl
lQHewoLjxPvJUk4opD7O0+zOffXBVzVoR1TJfomkLruVY/VeL+pbMHubfBJ4q678UVn9U5Lrd1oV
7Q3kQMCbBJs4Up/DqfZUvXxWfeOxAuizy/hjfPhtgEggB+00+gNyVF17SmTtNqvGbZYgrlO1Rymq
Dm3PGG1iPfaNsbIJF8Xj5SlfbIKR6XbCYwkU7rZEN34TbUNP+VZ52dHZ26A5LK/erRLniK+72Pk3
93gRvSOlgndl2uG1sTK96Kffg1s148n1VjT8VW/8tQ7FuZiJe10s0604SFOz1WVdtTaawOgirpp5
p5/qx4aCQeL2J1EykD39sA7lWHKdQfqBxzqzuEi+yn7ofdXEYr/rb0X/NGBfBYXg2mm+SPNeLdE6
FZQ1XOzlsDdS8rPTpOypuv9/nJ3HktxIsrVfZaz3mB9amN25CyRSlWIJyt7AiqKREAmtn/7/ojhz
WQnACuzZTQ+76RmICA8Xx8/Rr1QoqEFUbbt7MUKV7YavxVrxZdprFPa4vxrT+IwYwpp5eYMH1eoN
SU9IXPfFXYPUs7K3rmDcWCcTFzn59LSINTlASRVga5MyTxCEWRlE6MiIAVH7Y3zlbLMb56rey+zY
Wvo6GxpiXSBNeENFdUn8w+W6UDk9Ix4bnjzfyZHYYHRl8PObPE8/J2rwzQiGfd2F+1AKmAROATL0
tyAqz24JiNtlmGabhhlKfYxPKyaT006/CRomekflmQG+x1HX9opkfXr7BVk6ZfxmkxIYKEVZnYJd
Vbh144Egmr2AG9sNrwKGQASBWLW26/NMVXydX5Ym7iIKErD3ekQvwkO862B9Da/ia+EzBKM98k8N
dNw8G38Co4l+/O3G2s+9+WV9sjdD7oedlLDOflffCI2JgmJGd2/tMxjAV4mRxN2cnLvXazUnFedc
i8wocrDW0N+CAupldG3fXwl2NhnS8fWAaiEUQM7CsKho0MabNWWJJou8OpNl9Xa3cc6ftYbAVn9f
p9JKzLF4YhgBJnRTFJsxkMn7W5YF01/nXtze8NEAPN/ssvcUTWF6Wjmb80iDWE3MfimCqWZ2nxrH
jrukxlK3sRkbgiz++tu4Od8j17tmSlTVLjfMQeKI+JChNvhapy5waByErcs4wAUiQbIVcjVIq2BN
zDo21+rjytLmjgl7FlTPsKOIus3kIw7FqLb9eUTlxEuP9XvFJfV5NPbdsb1d78/NYIk/USsghOE9
oWcvi1/zKvgtI0SbGyMJ2LIhcev3zV75Wj0I8aFySxzBUHfxXtmC0nvHYOd/876Ix0Ul9eRkMuI2
8cJKppxthVoOTW1ttysefmLTbFe+IcP3Vqk7l76tJVhYiE+ZsZ4OKhV1UDKKU4jV9jfFlRiu7q/U
HdCjQ3dYfTzXrE2e6QqdUvhxsfYfWLBChfabmFOU16lSlozB+SIEngF707i43Ej6JQjFyoMPbZbw
1tYn/97YVl70WO+jH6tebB5r0QUB6ixoZoSO/MRarPVpe6KutjEgOpBc/6Mgty72+lFHCdjNXQSM
PR396b8/LsiBRcGJOR8D4iDKweK6vjqwej8yitwz8NBtxl3r2VfxNnmyj4LCpPkee1er93/hwwIr
gYmXtpM9TyoCPZHGLglJFf6k+MSgsX/fugjRbcvHdcjq/CVkEl9TCe4YJYddZ/Jd21iW5L6KxS7W
R+2aeB9q43UzCwE6dvAzpPOoUWjTSvdwQou2Bs4PU2l2V75r7+EE3OjusCu3FeiOPIamd7XTNX+I
HJgc4KRGsgaN+umhGapM786l4WyGK2WnXo2MXaKAjqtByXZfPw/HcpPuV2/hwlOBVZ3nD3oSgybU
5YFRstrB7smHGDg8lKAu4o10C7P3bbJf6wPNOtnicL62NbnxqdYVcSpsFX/ZBiik8PrY2gCOWyh2
zM8oi+TuTXJIHxiN+PvR2qXpycmJwwo93BbTgpaJvPsp3FucnXid/3jpQugQFnEjyHko0Fx+0Jw0
CKoXkJTt5x52258PVMd4sMAErX7Sxe37Ze0l5nh133snSOSSTi2HpjyiyuXFt84tClWb0zpefOGp
N16t7KVv+spWQnMZBTlsdZsU6rszVUg3P/R/CTKi2GuurZuVt37RoEZkwR3keE6Hc/QytaQgwGDt
2Q/+Hp7Ma/8oADlJ5f4OJfys88sBFZNH5DsOpa4ZKZCqJVKqywkxPeYQzL6vPo+bZwjPPOn922tb
8GSkV1w5VicC3skpabX6nBjFEJCjMihHJidOyG9AHGfxtCOm8dCg4zXnf04zK3Iiuej1ERJ4wunT
FyEbJMBUIveuX+TEVvHZs017sWjA3QST1HwIMKRn1CSD4mxEQCjkIyD52YOLI5AQtCLZWnYkbu5F
ADqxN8mOLCcfyjNQHBxYA/GG4jnXCQyuFhGaGBrTYlc+rPrqtUVOti9iSgGVahYZHVtPBvwnpBds
KDidfXqFUO7x7dMyLzFfLnKaFhVRkepBzyIFuqm442gSStTb/E6UCtcSzsUv6sACxosOheC0wtxJ
ZqomMWdGDXqkgf4C4uyq9dq+LX1CBlV5csCqCK68Sz9pJQnqhVXL5bZPG7+614P3ebQ9SSl9p2Kj
ZeZ1MNA9q4aNWT4FeeSqWvNx5bMu3Y7Xv2Fydvri1PdB0zmQSaeQSRcPxUYngvk+3jXe6VA8xfpq
q37uY9hK2ufcDgJDEZJerjvrY6kxTw3EPnv/quvJX3DeBL3aD+ijtysLFAuYXg4LaRrBf2WjGzZ5
9uyuUuymPztQ7ornFv1i3Oct2DHtrqIAB4HqdfBdhMDD2U0+rxifvU0ImSIxRZvCgnuf5PBypUqa
WbqZjdbP0OLpxMifiNfaD79Rr5rupAbvD/LTJKCaJlAQ4lV+9TalaZ9Dl3+yvPybSeWg3TifRFyh
VTD/gIWArgKmVEB63soap3flp11bdjSd/ghh96XdJENZuRVj9+lNf1Mht9GedlLFOBMU0mBlYQ30
5W0puaG9W7G8vOJflif3J1RTrUAdD0VKQHOO/wF5J6+FNcG4OmVbtd62zPqsFepmfmi63MmFqcvE
SisJoyIAT3gg4f3KALbYbgrB5SpB4jSPwhznFokWHdUZdSbJAT5DM4OSXfVbazPYw7XZxYdIy1xb
Dj9U9hoWalarntqb7OY5jRSL6UpBCNBtFXI25auVEYGLuxJsFGik6Bc8vr2RC/vIGtEJsyjPk0VN
bBqIlqd9yCeF0nV3LsYN7cSHt03Myhg/1/XLhkg9Xt0Ooig998Vgvr7Pj/pfkH7DqfiobyOvlt1v
zYv2yPlGotP6xfy0DuJb3sZf5ien5mwWSBXlATxjUe01/bHQvjsqI1RK7rXqWsNy1uZ6WaxDGkXF
hHs59XnmqEH2Z7CJp2P4rOza94aMgPFmpP27t5kHoLfmnWW3yrfph+j5dPitobip7/v5IwzBMgnr
II7w8ovDJocctxVAg7WDmogZz3LwhLSFfz0czHTNC4k347WbxxrYFoPhChI5C3zRpbU+i9TUCSCy
GK5EOJJ4rDdAenSjlK6YCnL2zsPgwclHHKsEXr+mCL6wwdgH74ZszkItvLScUPcNVnvOG/c83AIz
8bJ0p9jJNtPX2AenCdbPxf4yNjlNdj+2vpHH40sDnIrjzngst9TEPJEfr3q8aZjCU0L1TzRcFtkP
xrNsBmMfjnA9/aS8Bf1wyK/rLZcVFsn1zsvMH0wMTl4yYAZtOAiD/9EdhibAgrvtpw/KntIP+t8e
+xCLVHQV1hC6GWg7T3wQtB2p4iP79tIblLciZ1Uhh9vWV/BoVF54b2zOdPul72O68owtrfa15Yln
Kis5k+RcWB42gLI2pp1t3nZ+8zdLLM4k5ALd6gg9rsvLkWd9kWlaZIGfl4nvYHrVPf9JgTMS5bfV
MblZT/DlW74yJ1b8ytdqgPmCTLA9/eRIFtO31BrgIhEHxvHUledjcXkAMxQKm6ZIXCdxQOrkTdbL
LI9Zx/eS290KFmgx76s816ucmPOXhI/52trk8p0CX6JaDWVeH2U7JbNdDZYZZUBhCbJux7qOw+tC
Obun8Qg1St/mO8f/1nR3qZHd+qbiDn6/rcHuZd1zOhb7lZ1eOkxkFDhBOMsXxMkhFKwAv1lejPTZ
R5pHD4NJu/mE4zueDkrvWs+/MQC6ZBVAhUlZGRn2mb586QxjFghiy8p+8vUvSpBsnJPzmI3nzWDG
xy4ZtgD/H5XwYCfRJmWcV08fY3utFKTOnDBb8+p3TMWnB7nBjTXK4IW1tgvO3eacjNu4NO6jkbZF
RrtfBU3jfKzizK3771J+P+qf9OxLHtg7G8igUShby+zcpnyocsWNoxtw4W55Ou+Bb7oQax4tZvEr
a2XXhG+5eLtefrZNS4zaCx24yflNbENKz7rfe6p/V9XvBu2mT1fuyPIO/TIxObQhoNHCFGFkr31z
DEgWTiv5+ZqBSU43SpUfjBbMTmAw3bj+oMrpduVsL71DtvV/a5hWAAC15l1kYEKkqu27kTGImLEE
5a/fI0ibh8KX2zJtPUWD6ktOJE61KOJ0++FPUeIQfYSs3VT3pwSNrrXHdhbGTGxOnr4kj/1Qlwkj
tHLrG9H+3N/ZOrrAg+LFTrMJidrq0DmsfNkpqEI4bFtMs9ArBb43JW2u1ZImpqDlErUV4996p8Aq
/rbeqUhLLyyJY/TqachS2JUGH0vjO/OhA9wIdfIJWpWmQhE4+43e9uK5fLW0ybvu20l7aiUMpira
vyd/G8Xe219vbkETtLv0LahkEIJOHldZysZTVeS9J7CpVlZsrFPhvm1iVjFhoIG+siKj0alRT58e
RanLI5DIsMFV29N9t+9RoopfED2/wfOwtB7U6RDeoMs0R6LYge6354xM6Scl8plogff7proR0z/p
vt6tofJmqACxulcWZ24bOPGpjLEYHYu7+Kq+Nl/G3eVVTaTF7/ja0iRL8H2oyAyRBZ4BmB1FKbj7
Iti64+/qYa0v+AJ6vXTrIgOjxsXIN9CvaQJk5VF6Ujs2LU4gXXcdSohXyo0gQYxvGT74k5n3jXXr
33ALKENFlCvy/XNzlHfOg7SPtsBbV7oJSztroYbClBMZGefp8vLlDmidUIV9N1BzL8k+G2DwVw6q
8E/zNf8yMfFftXRqed8wIbgL5I+FQPb5XuUxulkK4umVl3Mh1BTf+Je9yeUbzkEtINOChxZwzlHB
XHjbX4lahVARWKsLr9oTn/iV/5Ji3xl68Qn1nKKsKxJNUdRDrDe7Ia6j57RWX1vcNFJacnmVWcOp
b07KIcjqs417SfQ7BSZNpg/W/P88buIrvrIxWVXWW2YNwByizm1x9hj81Dd96o6fvuUllS3fzbz6
Rx0CzI1XL//8wbs0PfHPCowIY9BgWr7yr7j7sHnpO/16FdgxDx6wQxKk2y9ThlNUQEmzopND7Big
ZRqoLsb36ZMD/qHRbpob0qD1yrP46bO7APgBwnfAkYTGl2fFkROZOQZMFn+dTddEfWGHTJkXH31X
ez6rdGZ+R7hwyarNHUOmzAEjNE1kz9BIoboNW3Ix2Ds5f6zqnCmJdiVpXbwIiATD5I16OepLk30r
gi4oqpDRYR7uYVfdCRB+uU2vT3fJY/b9N9p4Ig2efs3XBidpsjJqOYAFmErkvf0QACFBS/q0i2p3
uI9vrL20z69ylMCcFZ+5kFyig6Lo4KwYbaAIOwnODRiLVTU/wZByK7QRKXAfW9qH4pD+RhF/wX8C
OUWhCeppNk+fuOjCaEczjLAWf5ShCRLl9BjOOX2XP/xGLXvBtyAyzngbYRliWdp0E089MztnrIm4
Tyg1Zfa2izRXMKXqYJDCRHER9V1zaTNZCR78C7uTvewyPexyJRDhjLKDwkMs0xpdQWBVw1Ye7fu9
2Mvw08rrtOAELuxO9lJPGQEGryrWa+5HL94OkekJqUsBVm7OmvcbOzqPrS/XOsm86gQodqp2TD0y
3OelZlRtJMUqmeqstpITeolt7VQj/ZDozVNpnlvv7TUvuHYDWQsmLh1QuuYUi+FbWqOdzZbhyPy0
Zd5oa/nS51Hr6ZxqmeaBiM9WgtUFBwRm2gQqSJuPSsTkUEWRTlEkhcogt44JvWcp/mQb795e1aIN
yqyYYcsQmrl0raMTxaViC0JWy74JMzp3/nkDP9PKx1szM3kXY+ZwdFvwvtrFt/AcuUldbnz9+e21
LAWlhvNqMZMPlltGUfgDt2HgFgp4cXCVHuSdRnq5xmax4EQvTE0uXhFRj29L9ibsw61mh27n/KVK
viur/n9zCl4tanLVSCFo6lhYyuobKxo2VXRTBGuNjoXDbaKWSsWJOyYqA5fHIGgCXy8kGCWyIDsg
tmFG7XYIS09S6xtf91fCpAVvCVUG0DQFAKVJa+XSWqgyCmxoPZCKc3KMo/666YuVCf4lEwYtE/gl
dIEJmCwokYIujQCiM9zMaJDa7bI43bx93BbONII3Gh0ZdL+Y2pusYhj7vCAhhiNAyhzPSocvXd3e
q/XfVjDDyV8Ymjg+tG5SaZCh1VOd/ihn/lf6tWvlkrXFTEIs2c9OjZKmphcqmesH9caXq92Yr3ZF
F55lAN4CtEBnHfzexI6KpIvUSjwW5u24sxC20Y/hcUTt9QyJ+OrzuPBM4auhnDYEZIBU/PKgjU4b
lKqDtfCvftcjPyoo4KqIqCN9FDRla5nqQgx+YW/iFcbGGs5xg73oGBxEDC4wCvFuDZO/ZmZy8pxG
b3O5w4yc3o3KB62qN2b8aJlfmh5Fouu2Ou/ePurihE1Cxot1TU6gr/d2DfES33Ewjznj0MwTe0YC
wY7UdLsxtajGZ+37t40uBYwmjUjmRFHwEwQLl7tX6VIep1Zs0JzTULi/EvQpLzr31v53hPWWIvEL
e+LsvkpJVRqPCQxMLcFUD9rSOGQb+4tQKnf2TGAhQeO9vcAlH/V6fZO3VzJ9I44LfJQ5pF5yClXP
RFZ6xUstFF9pD7/6iuJXvFpVmPu6lEqqQVpvfFa3oI8fw+Cgg3xUtuXeiNwGKI228mitfsvJzYvT
+sQsNnv3QqEFmaUBUlboIlaeke6bcZesY0qXfMvrlU5uXxc1esYnNV765IL7LO0j10fcvtjlG8dz
TvHaKpfuBZOIFMKYcACmO7mIiOXlYdjXJQwjz2J8S3H0jXZON0NCBmAxv3L+2OvNJpaNu1j/lslP
pZ27Q//d1K6a9odUjK4TqCunaunTQ+HP/DjZMlw8UxcrN1HTGRoiu0LlB46DTw7JAHXAcctMN4i0
TX//9jleuqivLU4Vy5iwGbpzCvG9uj/fIbR55R9sF3OuDLZ9TRlCfNOJL7owNvEKJznOurPN8jTt
UT0b20aCJrW6bsZPRr4Ghlh4FemuqoB3kbUDOTR5rXy5HXT/HBqeYzc3LXD6Xu47xBj0tfhr2RD4
DkNQyMweKuaFYVuou9qriwfj1LpRE+3VIDq8vVELDseiNcEcggEBBx3GS1dQGPrZPCvsUy/adgrk
J9Z/cRQE+RMxJIV8Bo4mJhLkzOEbRnJB3Zc3BmWaEhhZdqMC6naOq3PICymhiL0YaQT6KbhwLhdE
iirXcVnRg6+io5oPR9SkanMLW8OHpOiZ6GbyL9RUmDP+NrEXQdmF6cljEQQSlCTwBHqR4qlX+jbc
xnuz3Fp7FRWC1YUuuLYLa5PPSiOkNNQT1kSer3nZ3mBq12u32vZ0VeurQAB14aRc2Js8GtoY9/6o
B7XXfqbg3rZuELgBYjNQO0Ilv9WI2B76LW0mrje3w3OuMtUT3cPfyPvXfsvkKVF9bqdyZpP1PcQ2
XrTLrBvxI+LvQrf4tDf3eXt8+6Is1VUu1j95SobqHILkYf3Jkb61wO8HjLDpFOaam2Y3eKKDk6zP
6InzeunbKAPC/0ETh+RlNu9hlDFcA1kqDtUNOty7RDD4lzf1VjzVqyX/+Ye9sDbF1GJrzEkvxYe1
44OpAMNUYA+GSh40JkrcxORgMVbikbn7fhmPFSqz0H/N6MXytMg7OOs1z4ZApjUsF/lgBtn+7OSv
UfB5ZRvnbhVjBiLjeNWFCoqdM/+rw1f10kSpjxGEfzBBQuYLM85BgYV1dQuXviltFI10g6xtNvVh
mS2IMhmRYGu4Pp1RYVkvGM99gRA++WVicjcjzW4htsYEt9NLvpzPL52hcttvE5nO0FqysQDToeSF
Q+dYIlOkT2HJhVMUI1TTmrgL5110H9JsM7Y98nOB4A71rA2NNnUfpV7cbpLk8BNEsHZuFoIMNtFh
TldM9XNHJr7eMfzCYJhAwwUayU5IA8Bu5iH7KQSo1s/pkj2OJwg20eaAU3HiAjK/HPWswZ721GwJ
pJirGR9euC3QLPnbo3MMjF9Ym0SSECVWp3OFtfN5q5PpBFsYuwLmglVa+at94vkRurQ2yedOg1z6
nTilOlwTGqqeurExboUcI8yvn+rVafV5nEwCp6svsDna+9PAQ4XvLMiYxkRFVAx2C1WHAroc5q+G
HZiMnbGRD+ajOM8Ae1d8wPxGXtqeXBdClVT3I/8MhFfgsNMdMGXzKHDKslc8pRtjVZt1IeUSJpks
paMj+v+To6r4wL6dlOVCriak4Kxvgj+YKQ03NBj0jr315uaqzUk8glSbfrIK8/yiI2rtkGkzN9Zd
s0O3aNPY0Jb7W+v92592jo7m0L5e5yQqsc+21Tga66zRLiXu39raJ80bDy8CO+Mmvk+3kqd1rsax
Khl19ey93ayUJhae6ssfMdlfKTekLmBi7UV5JrvTN+HViFzcaRfsBZmFBIiKqGRNgXqh1nxpdhKV
FKEchlVo0OS9wheBDHS2xt53yXkOq6JXy9fn13mauKKxiNW+0q0zzxhjcBAA+q5C6/Mme7CP1lbe
WVd6zYx0f2cxnULT5+1tXrxA6MGhKMRxnrUhshMM38iQ8WL7hhc479WsdN+2oMwLWnzMVyYmCwTe
0Z4DEOnc0Zxp0HwXvSOa3kTvhOC9tbd3OUpi5R13eLv6cRd8IZB6nC/EZCQu02K0knfyeLYlESMI
4cbKVa4lnO/52B3lVSjL0rG5sDbxvGc5cNAo1WKsKTsxye8fzRtnn8DutgZSWXAJNpAORiUMwaZh
TL1u4sOGRTFS9zqocNJDG5s5JILqePpgDFnxI0hl/bwpNDPapmfpWu+N5P2Y2HdyJdfmxkxCE0gg
shYHSg3pWp44m98mCYUXWaffAAaYcdKJjwxrK4zOkW14sl5b752SWb0yaAfbK+CARKl7tAvqUqPc
1vvBtu/1MYDrTGkd2mCnfLwaDL/9DAVqLYGy6PsGxvtaijepZGRfI1Xr/6zUnqpknEI9tMnhBrst
SqUvWFA/7vta6Xy3Gs/BeykJ4IVT4AgtNnWjOBy3MQ1hAgryMYY9KErh9AYfoIO/zbr7sErhqT45
Vevlsq9v2nwMHuQ0DRw3iYISua9UH2IX5sNG3nU+qrmbPjtJd0XRwfmhjUr4QyrtbJ9BV7jT0qoX
Ei81PA5Vksk/ChuKkG0l++HhrJ7094BVkshtgyx+DEMlDw7o7HamW2qx+lVCJql0QdAAEc6kIb2O
lC45MZwSRJ8HmsIfq5Nh74K+Ne4aUo3jqWlON30ot/eZ4jTRLrc0ZAE0VYIEyUnj/F1uG1a7jYyq
1HaoeVGMDG2Kn6nBcIuUn4JjbsjxR+Ky4AMkJsGnzKxOnhFnCYyWdq7smmrg2BRDo923prNt4JY8
ovPSyO5YSFe9FW4hn7/PunAjxAM7UHib07n7jkB7We7zKGNoMq/UnWPXn7rBGJtNliSas03Lxucj
yHqUP2u95lSMdBLy7/jJ2edOPqXVRq70VNskdmE1RxW9Yk9NZOm7oicKBJCZr8ZguNsh3g0+JQs3
crI1ZMPMQ3KWGVYxLANKPhpBk+BN5Rmw4LcyvSKBSMbaRbvya3nd7NhXIGIMCf3GsP6s9DGxOXEk
geSch6rAphjG9pFfgdR1ezqoq8IE80B4YmlSBOvTfqiN9t+Wku/Zn4ICxHbj7+Umv12DF83SQxjC
ZAJFNDRB0c5USAnUWsUIe2D3WrGF1XR7SrNDwtRlUnTbPF3buVmCKMwxbsk8h2BTnDb1g7jQ4jBt
LYFCG0tv9BTX+CqI175FlD22Eb3DAKWztT7RwoHBZVAf0zWGy5Rp170JmC5tfVbZq+amk75J5V9v
v6jiwbwoJIh1vTIwCYrorirdScfAkN9X7ffarBiX0LcJhL1vG5o/aC+WKJYIJjlosCd+vEH4WO79
QUzEMA5Izz3b5Nfa3txl7/7+V2MGGCgPtUs0vmeQHlvrFc0vWtura/1j0Y9HOV19M2fRgEDxUHlR
gfEA+ZqG7pqSpaNZ2ByIffVsHHp4tYYdk/9bIRi7ltPOd4nAQ3AyQd+ASMyU7DUd8FYFXFFepJ1P
nwsn7l2GC9I7qtHwrwV69LSyWUurI4xkNpQiMLdsErBXUjnKapfb9O42gu5VhFf6u8arjsz+79eK
2rOojm/JmDidXotWxPxodEN/DhX262x8NvLsJjwFh6Y85Mn3WoUj0263deO9vcL5xcIk/X7a/pRg
IKG5LAhrMYJ3WQTdahwlGzN6hBF57cDPXYYwIRorABKdGcS/jFUlaBvD9vw/09ZNclf+0B/o+H7M
cMCg+O6VW/nTWgw+d4sYhY3feOHOYzLrcl1lZGqpmvU2Hd/zPkmcXdfL7knj7ZOdXRCftm9/xsU1
cqM1UxAkzRhF/KJBVpPgzQsrG1ploxwPUZpyRk5t93e5GziIgPQAgnDnGNyZAfXapI/ErDSwQG1H
++zgH+ONsU/uBPA43aze8KVLJxrKtOsg1prVWEstSSpT6sQNZ9xM3g8bdSO58ZXZbkVBaUCRwIt3
wdNaiWfxNvyyO622Kpmvn8sElxxR2P0PS8u63P3Ccy2+5/+tbxpYD509VIPJ+k5He+/s+gMtspeR
czGrvObBFq1ZICtg1OFW0BS5PJhKK6djezKtl9RU33R7JnvISbOjfUh/rDmUeWuTI2KRyKC0AI3d
rLrq6EMObYJkUQNs6dALqpQXVa2dgB3C9LRyNpe8CRecMg6NVILKyeLyVvcp6FqYK+6b5Gui5mvO
ZB7F8XwyA0kZhWBgppgZpFqWw97DC4C4ZLMXTCy2e75fb44v3ehXhqa6mWYHAjloYxuBouBa7bT3
sDBy+u21J2bRjggGqPVBKzvlIupbBJBiI7A9yQATl/WbQUk3INhWPtyiGb6ZjE8EsDaN25TGMPu8
dCwvJf2ou7tqvA/LL287wSWfy6b8x8b0wuq2Pxpj6lueqVzJA9mg35Y/6sTcRSYd/jFaWdLSYXtt
bhJI9aLaHHTCXB4ihwCbE1DXt1c0qyPBECXaEgQc0MzKpnCNr6AgaljJZnoqbU+NymiDbEp5FSKf
diiTPKUFVFIdSPLxrrXGfAVmurA42ueEMpAjcnmnUNY6gTDciXETdGPc3Howhue3l7bkiJg4591n
+gJc2VQTiynTWm4tnpH0W/+NSBQ+iniTJwjDgv5YDeAXv+Qra2K9r77k+ZTbeQizn2f6lYc8y7uM
CHgM5btTC5WtUm7wiSubN+/JsnsKFSpaEWg3zPh3RiVJg1oPHTK+cafvk3sa3TQmjOuRQlLqRWgc
2l/CfbWz9ufvyba4rx/WC1gLF49fAUejyq2jJDgJRKDnYay3LB0vJD/rQ33rSPFOMT69vZtLn5dx
CHFacVozx9t0VLWkoXK8wKZJJz9rabE5xzeZidy5/UlGuuFte4urEjxKgBKRHJsOmEV01pWTJkG7
1WW3seR/0DsdkLKx9oAtXQOImhQiD2L4Odp60ImD/cKhUBB/6OzwRwBR7IofWVoLQyvE3WTQ4L4m
fiQ/pSe5GRRCRQ3+jPAmkyG4K1c+2EIQhRP5ZUS9PP+tiaxGDgGNZxW67BpD/SQP5r1S9K17pm+2
sqQXHNVlOqsiusRgFRxQ8px66lT1eUYNgrzladyF18ph2OqbpnDzr9/oVnvtbfztt5igFp4AmIIU
MSxKVgjx1eUyq7NpD804MpBD60JUa9P36gcfNUhY4TaYVqEAKNzoanX6b/p9aZap8EsYAvlPB2ka
7wdJlFEeSATlS8PMNDPL+LP2IIjoxk2/hWsL6nRlpSg7PTkTo9MYoStbXYskjDZAZLNm8E5W5A3y
yt2exsE/rQjIDrhcOsuTb0oWP0Z5Fog42N83+/YgMBW/MdA4Da2wI4ZFKetT12cae+KiFb+y5KKT
LRo0Atfgg4ETszjq9VpZYlpnx22IgW8K2ZrB60N/8/KU6FYja6EZIyFzCJ+Hj0JRU9qEG/+d9CfZ
BP3b1ah74kdmFieBKU9EX+QGOyUaQtR0IOvcCXbXgnGj6gg5Be2+nzf+/13od1b/+z/887cMmsMw
ONWTf/zf2/BbmVXZX/X/iP/s//61y//of9/lP9Knuvzxo759zqf/5sV/yN//b/vec/188Q/btA7r
4aH5UQ6PP6omqV+MoDQq/s3f/cN//Hj5W94P+Y9//fEta1Dp4m9DbiD9499/dPz+rz9gy3r1Woi/
/99/ePd85r974P8oZ//+j+eq/tcfhvpPGDEp3lDIY9qMPOGPf3Q/Xv5E/icFHYZqOBgwEtLp+OMf
9Brq07/+UM1/0vNA94lHnPoI48N//KPKmpc/0v8JSZkFtaYI0yxmxv/4z7rvf/rDn1uyrLg6689S
oWBYUnBw8+KQoE2OSVjpGkQeA5BbGHEsX3N7p9un2ns07anZn7aV8b0yLA8OQdfXH4z2WQluWutz
ffor7+86tHxRcRrNp1PmgLnqdq++4r9/7Ws92FnExlwGoTvkqBplXmq+k2tTKqdQiTSp8oJnQaMb
7bRHQf5WHcXk2hrWeuZ1hDG+BT5cB7k1RXLmgzbEJePxZP0/sRzaXnCkrvoC4b1ev1Qvi/plZwqF
hXW5qQrbQSUKoB5B2S792r6olAgaaw1eu2hTetb9Wjt65ro5e2TGPJBkqmLC8tIFpRRQeqtvSwKL
4RBnN+iceo29pmu9YmUq4RtVdYZaa1l6mnWF/JprxNtW/rupHV/w9VKm8UtfMUrZdVXtiVbRYF4l
3V+IKa3ELy/J22Sf6GSDQqOYAHHmFLltnTJtlBuzfDkP1HkhxQrh9eFErNQQlr7Za0OTPo3UahrK
dD0cZiN4vggwRBZ6tbWynjUrk/1vUX/TwZ0BRM8qVOQ0JiELM3CHOJDXYrHZuyrcHFPY2suN4oW9
PGpxc7ZTvcCp+LflsfvQMkowbor733jBJ68cOgnCki68FypPdEouLY1Jk9olvVbuUu/RjJZ/tBA9
VB7ydZ55kNmx1YmhaeIxNSl+0qu8TokaczAbExuGdtR63GTUu4ULR05u78a626/4QLGE2TFk3g6t
GubvZqIMViloN09dSbGOVrC6Da5a1z8M1LNgSQPVtpaAzNjoxQJR+6HaBLsXPSJxkF4tMNDiVjqX
4c9vmtx3dyRWjBQCssjALadbJNWv18KVmSSPMEolmUYHo3KkdRNPPyi1HWcRaFrFcdVH9VH5Blyo
dfPd+OnkpaVrQcYdebbXQmqINCkE7kj2oYSx1lyc1Q9ffgg4D1BZgBlnsWfi+47W2k7GrRdMioJs
OXyp+jIj8mX97i8dYCSWuCiwqVEQm9zKDLBrYFc+rJ+y4lbtJ/MkeSsHaMWEJW7rq/0sVX3oJIRh
PeOdssvv5Q9p6tr3yqPxMEJKl/8Z5F726W2bS76GsBpqBDH5yMZemtQqthiOvxKBJed7MdZfjPP4
4USlbMWnzbI+sVs0WETBV4cO6EV199Xa5CixpDqqyhesjCAMEJ2BcNt/yg8/KRMRDI028dNq9rV0
K18ZnvJj1bEf9abPOyfmWYbbjCtSQ98xfoxgyF5HuC99UGh9KWVC6UTiN7mTelCdoN5XC08Pur3W
QTPcI+2MZOvb+zbLKYX0i0Cz6syyzNU1nNqXYJNm32Qtuy/N/KNRpk+MSH47p+HD26aWLtqFrcmr
10tJXyO9XIIMzJ6HwW2P0Tsh5SHDAEZbJ3631iBbiiaxyEPOtaZUMK0wFlJfmaXDniXH5qNoDZw8
oeWjbKun4D/J0EUudBG7Llw7ioz4bJgAHMalJ3cgD1S7Tx0flfN3407dAEreS3fD/WjCajZ4mdcd
FGntrVh4eLFJ35vWI3iFaWCEMlImw70lQpZhK7nKoYTi5XckS5YX98vQpLiD5neumfAZeKOl35y1
7MZ4Xjke4m+YPHu6SP51SNLEZOfEQjYobWLCPMDx6LbDR4Y6kAdS/hQRckk9Ze3LLZrDYZGR0XCf
Qcf71uyM5oQjkQ23RCHB98bHLIFG04dqOt2f1x68xcNI4/T/DE7XBweqaftsVUGJtr3Jd8KFOM8Q
+m/DpzUqghmUDj/JNADHgrI35BTT+kOkn5vgFMmVN36L7jkYJxc86pPPoEq7lfbtvqVeJDQ1ytu1
BtmSS3ltebLOUeVhI7MqwLEQbKanfa6r70tJPTrNl5Ujs2ZqcuN0OSobxwprLxSMNWYAQ/l548Ot
9LKJ6u4MyDfZ/AYHqwhOpmcVSTcCNMFZw2t0+dyhhF6d27avqCPZV+crAcxPsFrf/Ub2uHRQX9sS
H+HVi6cXPmoQmlZ6Q+n6Dwjk7nxPd6UBnyKiwbUX9qWM+NbarEt7qdOphpKSNoAXeRfE4TbpCpQa
mGAdhU5u6wyti/bye60v36WqtQ107dFpGBKSoicyv86FVT3y8ir5s2qjqzYJv7c9rJ/Vqd/bkZ5u
7Dq5lU7alVPnT7qUPPd6+yQF474I+r8su3Pctw/JkuN6/fkmr44CbWZYJHUBJZu0VS3gGMX2v7Bg
ilIPLhhA8uSD6XaRQiaNBQk+H6s+pJ295qwWF8E7RqeHkUbmGi/3pK54No3eEFFP/yJaWBgM2YCa
JOspH+yv0vG/KB5AZ0x9RDydkBVOwtRQa0993eWVdzolnipXm1hq/z9pX7Yct811+0Ss4jzcgmSz
J82S5fiGZVs2J4AA5+Hpz4KS86WbYolJ/ly5yhXvBghsAHuvIZhAdP187tbyFEqkgG7JqwGoPIst
rOhjzviELZy0Y/2qcTaEjQ1rRMGrAMdpgqbq+N2J0dGn871acXdfFUV+VLsWggMZKIdWa904sdOF
NorTvLBehd2wf/+FgS6D1juqUqjtLR+dMTdjKhS8VURm/6gLiodKvNXPWPnEVzHk319s84HqXpxx
PENYDp8q9sseN1W4V7LWVYhF1nI76BhwJ4XZkQDSq4SJzfw47Ng90KjRVm1t7bZ3FWyRtlSh2FWm
I9gUdXiqG+fs2L7+6UQCsZJt0IlcKIu05QKziZeVdDr4YJIOEDZc5WMUBlLLuGl4/91QEu9mBA48
QL8+JrUwXljjiWNtWWhIWXpkzb1JaOF+MdzpdmNZyw15/WugIm/jPWnJuh/W9/XXFGZW5G3dcPRl
Kwqu6Fw8wqho1/tWHFaH+CQi6qvfpuS0jSNdec7L2GD6YyJU1FIXn7moukxrU87fJQ9gOO7DcBSo
GHYDHD2qvlDGY4Gb/rFV5pT/7HLIuB+iKAMkHJ70cvVdLGCkdMeoxlgE1fzdzL44ow+K7r9O5tCO
v4ixuFsU6RzHdopptefRby1IxjVbvJOP+/A6xCIhJQ4021SBEOr0vS8TUrgPn68NmTkX8wSfLMwS
YEu46y4LAKzq5gbdPR7MykRKepoaiiNzL5KfsCTWHSC0pt+fR1xbEUAKepAmBQUfvezFmEA/TUTm
ouZgtfBrBQxil8eBDpEdJ1LxMJFCid1+U9tvZSavoi4yWspaymZbVjr28PsMGI9YKKm2JuHNvjnY
J+X+P2Qd1InR6kLvBW3ED4XI0hpTPqhMQKQKcl8IGpoFDLrjlEA+GOzUn6LalGxZnd7LoIsrBnAR
0K1KqXivIKV+9yKFS5OwPjnf4D4I/4+S+97zxjf9mMzlSCVmBxZIeL8vtkIJOgMg8RipbPfJ9nfy
blYJHmG49Vb6eM2+DrVYPqMlBmq4CNUaX1SsHAv1AsVJg5xmGwftyiPpOtRizaiKowktL0WgaV/c
CCzU0AsH/uxEsI8nyv3WyFZOKdw7gOMDxwvbA3e466RF6TCPMXc7NPOl/59xwlrZ3XtRfCqjN77/
/JvpciFcb/3raIszMRknllsU0bq+3yeNG5QZBRiu8vMaXJU5I4ynz3oTB0qVHXg73o2iO3Pq3Tj6
cAbdAjSXp65XHoQ3nF1JVe9V0s9DWMzQeHS4nw4dgEcvua0TMwNMth4Pn49gpUVyPYLFuWamaeG5
FUbQBqqf7edTDGSRVLf41xQ8qHdIY1S8JPGK/ahY06tj1/MMkaTWcfVIA+6Xe/k6nw7pcUtL42NO
ttFXhZcuxO5Qg1hi4DuA7OahcGUnELSZU41quxaq27SZj+UaxPFAB1LRkfuIoQZ+Os5nE+9GOShM
H8o1ViSZsFvT93HLykAe8i/QSziSF98JlcW41Qs84iYlg5d05bqkZTac0loBq0Sg/TcO5pWNhLaZ
imBA8wGQs3wR6xA6VS3eoOYsqUew7ABrJgkhfwd1VbUkabjVtVgb4WXAxV5y7TYzjFiHxDDQgzmK
6J0hyDzx0CnsDUaQ8XHfysFBuQZVFQCYll1pNgGgpRbIen0G8lmHdrHIz0mu7/W6CFCpDVKzumG8
2dV9E7QmtGW5uvcKwFiqLijqagdS30l1xMkuMTmOGVpOeaAK7Dxsw7ddIPdsEXRme6io42tpt9Mz
kC1N9VjkRdgICI3pWZDU1tkaUL3Rp51XOJAanW+Flz59vsM/HtrXQ10cK3kLhh2bTZgBJZrutzr/
UYzzxg1ofbFIyxwwrEDqWnLjGlziarUuUbdx/UYuGN2fD/zGPCTtUd39E6OC1S8I9yh0XKQb6rJO
Wusz6MQt9kM8P1jijjODVKwMptIllLaEqS+fT+PHyzCm8SLeYhqpAANedQYUiDRIYZjpT5frh3E0
2619t5ZRLgMtzmZtFGnlGEkT0K479m0XibG/6dsCbnbuTVvFUOipo3mGc2na/Px8jCuH9fUgF4d1
AYYXeKOsfd/zyUkK/ptEO0p34CwwN55UaykaD3AJFTYBG37vJ148L5oKAI7RRXOeQkaRHd3DfGwO
dWTdfz6orTCLMTWV0eZugflkSjHBasV96NLi5JaKH4/VjVVpfoM9DX2B35/HXV0wF8NbXEQG4U1t
yRU0fZ3qQau0MzhgyKKG4X8eZzVtXsRZpE2nk7YUsiXC+Fts1btBAYW6egOVP/w80NaAFidQLiYU
+Z2pDrRMJcwdiNMkR8VVNm4k8p+5vlJhDV6MR278i2WRsybvahepWdDGJPbsPVQFLkqzkkeZghmc
LScJPh/ZSs0KMSWx14VmGk7ZxbdyYeJROj3S13DUvo7n4gRVz373Zz9wCron9tZH+XHYOwdl93no
1Um9iLz4em495AVqC20wjzs6p8Qxd5n3b/3vTGmEcBFk8eVcqFzl6YwgBazM3d8l6EL5b5dAHumo
/LH5Yvv4jrmOtviAU1mr2qD9BegYIdIRH6a76uCe0C7bWCurswddRsnLhqPMEmWatbWbFw56It5Q
+DnFw9f4Mm7B1D+QX9+nDzBuANVxc/0gjcRSNqp1Xv+Jpvh7QDMM77cGtHpYX4RaLIdZ4xmwKLhO
Ovq5Vd9wt904Xlaz4UWAxVIwM9NIVBcZPj+0h+IoXcQ7JN3NZ5g8Dj/sYpA00B5Dx+oDh6uEwHCT
O45M7sUtfJJBGDbvpZ1lfvoHPjXyTPws2iLHW7HpNXC3hamJW9274wRLS5Rzy0KBlwwNbKeJnGGM
BtN46ru+PTYN+z3OeFM5lbWxn1c/IEwsbLw+0aFeXtNnD7xig4FkXrp012TKaUi27Ee2Qiz2V+rV
sdXJQ5om6g5OdV2lhJ8npdW7lYcsDMVT6Hcvq0seY+5cx8j0VccjNZ0nwnKHEp7nUc+qzBdet0tz
e/951NXEfxF18RFRXs0Vg7rAY6Rfk6YlmtX5Het9W5S+4/76PNjqPrgIJjPLxSnD20KUgwUo5ZCn
hE72ndK2pNfhZafcF0DKjkqoeVuE2/Vr8kXUxfYWkPAYhh67Ql6Rla8MhazpTvY2W59BpGqzQ72S
ioEBkdUQkLI+Eg+HTrFRO3vPXHFUHec9LBUkdCE/KQegiT6f0rXRXUZbMgvsNm175qKnpUZ9AAs4
WKpAvU16yfKgge2qv3XUGCtZ5iqiHP/FV4T2aZ9WDRZqb2m3PY2fysF81BVaELSr93UiIouCSS2U
sJw9aHZUEBbJtPFRsdDIdvo7KMYQNZvOmTRRnhTcdcfBiRowrbkiwkQDdq2ev6DJOUTWRDuQ9eMH
2s2oYk3lW8omAm3FHWDtUHaB3dlGql7Z59I5E2ZpgPIBwLrY53ZRJn2ZooShZxBDgO1HmWxsgq0I
cpNcTF9m2axFA7QJIKziDHoYp0m0sSbkil5k5stBLJFrvKBMqeT9RmLxJOURSwP6ntAk6KHXGgJu
BReo9pe1cTFYO7MhaAJiDaj0gOG/r9WLoTkirnmemrisomdDCsPc5844E7uhyc5qp6Cwu4hWEPGZ
Y/azos1emFsaAmuze/kT5N9f/IS5LmOeJahnWM24M5Cnqb5x2KxN7mWERRKLhzpxnBxvYK0tw6LQ
ydAnkW68jfq/Rx6juXExnYvE1Tgz6L5F0QbpoKPw1CUEDVoDOktbhQT5k5fr5TLQ4n6iJ7WwMwUg
Hvelh1CLbHZ5jECI0rcJTMPeBYY30+TKYYDRAV2Dfj8a5MtaQiLStBNS4NulCRli5GH9KG2iazTZ
giRSupf4uT9W5+kMxzKI3W39gK34Ms1drJR8FrxsbNQW5KVMigbUoXfcvpSthYFAB3CBaHnjSbCY
W172uqlIzIEJDVjpkWBEkATZb+29tU94GWaRt2gzNbPt4WjVlF1hp7vO3bvxlv75ahBp2AVjPsnn
XFRJ3MGe3LEHpFoxwpb+ERs2afONcshWjMUGLgvOyy5HjKkA2gpZA7jmCuLPQ79RjtwKJP/+4vv3
sMyZew2BWGe8TjDynhP7O1OmjaS4lpCkRgs0MaA8rH+QeKV2l6c1EH+0GIIYWK7Yphtn1sodTset
H91O6LcCNLz4LKhgl2rsdqjKTfkxF97tEP9qPXrqkzRSnQ26+QdRSDzMrqItPpBBp8agEp+JK4fv
ZCSPCXucAfcDlAYeqYEn7vXAfZ1OW6Xq9Zn8e5iLD8ZTFeiOBDOZevqe6yKk9UbV6oNY4nJsi4zr
NbEh5gxwYam6CbnLEFUd4wDtt/RnfF+fIDJ6oLf5vnwoBMZJ+i3RrLU1CQ9FKAipUBX8UP4vFJ7O
6YiyWT8Zx57re5O3T63WvG1cENauqJdxFuN0YKJQZBA5Awpb8vnHfXvk0ClCFX4zzW4NaZn/OLiI
mW4hVA2qEc8myy/n7CFNnY39vHoTvhzUIgXOld0pozf/WTHwepId3efyS0x0tE2gjvC6pd68NTKZ
+S8SSJ7lZWG2GBmD1mNh2AejMkhZWht2S0sOLHDJ2HB/L4olNWxMRdtWCeot7/y6b87rfGJ+EmXw
1uU7736uiLKxPtbOrMuIixs+76hnlwYKIv2uhoNhv5dnFtttQV1WN/TFwBYnMLiRicMUTGBcFMhd
96bzb4U//pw6AJrkS8z40HEyqhqYwmQEXqfz0UE5VO0W72V9DH9HWIxhmpiSWDXeCx1gIDZu1eoW
am71Vg3I4v8GsUjvtXCKcvBwm5ey9dYeKYmwc7ovdgMYjxuJYXVNwx4acuDIQR9bSmbfzSzFpUw2
pnlDhtvyqT+JvTH5SqQDeU/MHwPZAsuurreLqIudC6fBEa/Y7s8VruGOJNud/wADLGdqec+FnpLU
wgLa+IOiUg7eeplKSlgTxpH+ayZAjoP05gA7Xuz+EywCOxf4GUj44cj84HGCLi+L3RpdwMTa9Zwk
+z/Ba/VvEzlXGvEiL218wPUh/i/kkiQ7CJEVRYa7gBkp7dH0acBe4K3iW/rxXTz+butUXqESQbAN
dt9A6MGXBNIV12lwAHciifHge6cSdo/CI3z2pUVXlkcQWkdjOWQcqG57V+zGTTeJtQV7+V6Xf3+R
hPtstiddcdAvxoItzXNyks+HFKBeJ6qV25zUUAjdWq9rm/4y6OL4nGZRNI2FTd/EEOssOewjv3z+
HbciLCbVmzvXnQxJlkymBra8/SEb0QL9PMjG3DmLND/pej3RGbcN7vZPLEkOcZ+9CsE3blVy9y53
3cVsOcsUKTRPy6oUD62cHrWCfa8H9dA35n7M3YNwzLvW2kIBb4WUu+RiVcDhu3UKc4YQfuqCxhYP
E6kq95CJ8m2e2l9939wkbLQ27uErsB5shb+LR478qhdhrbRuCs9Gppa6GIDaRBnAZEZIj1uvvfXl
AWwqJDikyuXi6tE0utHREgvQov3ZyspdrW2SkdfuiC5Ywn/FWBYWx8nRVIXKRQ7cMZBx5J93lNYe
MJehFguxj6HxK1SEUrybvKD4TozURR3RciZpOW59pq2RLRZkPTepWo54wdBDbvry+mtCxhjcZ3B5
dmxrItcOt8vBLdYip3NvJUqK91ITR5pZEVo6UVq8Fe6LCU2fMRuDwtz/l53997dbLMTU5TWtdcRU
CuhYQhOBFUErdp8HWV3uuFeBQgqqqgbFouvl7oLiAuskfLY6f5zM0Verg0Vfp/wwnNC46KjwoUr6
ecy1lHUZcpF5WZ/ESkUT8DlrSlyL78zmkDNna4WsnaKXYRbpdxImLW3d+OvK7cNOp3zNv5u7/BiH
TZg8bR6ia0vyMqBMaBeZI42NyXEz5PsqiSkBv/w3mDBfx6J/9CzrJnbj2jdofZxULTAqE7BEZUuA
Qs7cMktf/oJFSrFmo9JrD4dBNcAKy2zvtLL1QW15Y236f5zeZWpp2mpO6hqjRe9w2kEqFPcU0LGq
IM7Pf7lrbxx1ayAbmOzAqxRIIYkkXuzCtrJrUcPqAfcEO5KqpBIJqd9LgCK723oZrtVIJHkAyAZo
ZqIavpjMbnQKA02EP0mY9ZtzSo55c5JOgfRR31NlLyLz9A/YGzJzLT7iZdzl7Q/H3lQ2FeCD/U7b
pX71IJX65ofqQMOk3EZsrxxDgGBCPsIBNRieA4ttUnAUqCF+//4dA3rPQu4rvnrf+2pGpI3XsLdf
Pt//KyBx+yrkYqNA1BNKA53WgNVEKJC8MA8S9++QqSyYfmb3/aNKyhvj+fOwawMF70LDqwjEsQ8G
5WLgA1ehUQnotnY2XBBry/9wTICKD9IzhBShlLdkcFEtc6mqp7Icbey6SAmbnRJt6zSsJNCrMIuT
oRmBOs9GTwKX4KgA1VVbfxJ8E4C+ks+uwiyOBmpbecMGjKbu8BaQtGArBCGrDeUrIGk2dvdK7rqK
tjgVyhk2BkYWoyCpqyQ3vzhTRkSZ7Dh7+HwdrL3FEUkKJuANCZDFYmObPO3NNMYNTz43tPNfWI4z
KLPHTTXllUMI7iIqRL7h5iZX3vWZEIP/a9YN6HLyAlZAjyGA7SIw/CA6B/aPf+B7sJI9XHC+gGpG
s+KjwWTsZbZaC2AB/sSSNoTDEcRviXHUA5Zuc8dXBngVb7EWB6XNSjh21ljyklxd4tgh/V5/gxAf
FEoSb1Opai0vg7sD8XJIA+MPS7YHRBpYKTrAA8Hzr3wNqoNpQKV8nQZNj/H7/GvYG2/lJotvJX2A
YAIvFuClsGyWabkbmV4rNia2LTXiNtHUKP9+B1xFkPvx4v6gpo4jxIwIk3HiYnysrDzsLNBB+022
+MplHS0gLExpsGBBeuY6VMqdImsSV+D2PL63CjMsyzghzUCkd4UO7++iuy8Kv2GE3ox/bOzAlUV6
FX5xAAB+Y7RchndvxgAUT2g6Y4niFrEbf203CVfS5VW0xX5v3YQPRS6qIOMZ3Jy/5eM33v57rpwN
jhVk5N45Buj5Xs+oqIvZMuWQmHK2Fdvvebd141r9aCDYgxbkgf+8xOzlndqVvMWDuAnrg/as/mqg
TpSE+sGIiud3NEDUo44MsaJg43ttRV58L6dIPG1iiEzRZhVq0LzE9wIf7J5+QUUx0E/ZznV39q2b
kK1RrxwLngaVfogSgUsJdNj1vFY0UzSr13CtbNgTnTrf09ycWMr4o/WyLxvjXDnx5JkATVEgqz/S
Ra3Zy4fOHuQMp/cCYM94L1sqbLfdUlkd10WoxXE3x5Wb6Aqq2lqRntFZ/21OkMJ0ipBa7feNYa1t
gMthLXZ7PTOQQUzIUDh3ZqS+O1so/j1FI2xElpYusZsrZiVb4oYODwj8h8veUgd5hs6Bo2QIKRVM
YNYaJEOo+KA7wlMJYhsZyADhZuF75SyCeRigK+jUo1y75KaYVlsOJe3RKSDD7yH0duld4aMM/VUP
JAx/c5By2S9u6lfxZJq7SNjKpAESZXZYmzfO124MtHPq06dxn7yIkKGzE5PxViuC8fYfSJyubUmw
ZqU+pCOl0RbftAckQ5tTjLX6TQ/qMY5KeGLCkOKlPPXH9oQyTMR2ogi3xJ/W1i0KSpJOLXVV3ivJ
F2MeNG54TIMiga4MwNpC9V2YJC/HUIuzjYS3toZgK4DqO6hbaLsvUqqBE9YsTITK3iXPKNTXf27s
jNUVcxFi8QVdcGQzIY8GA/zpSA2THAYbwIypvgE6sBCoJf2nCbwIKX/SxQR2s2ux0cGoNGER1p9h
REQ8C6ISaeL/H0cnJ/giFBxTB2ZoKLQk3+lz/yyhxG4AfiekIrAHt8191x7oIODgm0l7Gc/wFtNZ
cCaU2KsFLoMmP0kjUy/MDvBKxt0zSLZ1fuW/t9yA6AB5kJgyDYj7LFaIPdBiTJ1BvKu7mX4Rzq9e
CCyi3z3rp/RmYzq3oi1GN6qAmGfwrIOOkLy1SFIffZWmYuUD9bfOvbWOMcgcIOLC8B79VU+ynS4+
niionuUqogWTFDEG/VcJvdt3s5KQ7bxA3dLEWNtuQCtIjSR4tyO1XAeEQJKAhbonggSeXj2EIQrD
IBtTuLbfAHLxgKtF2sLZcB2D51qn9MyS9HB+mz2aIY9k806FR16Qw+NxM0WvBkTlFjQHG6qOSzRj
77VuQw3nT2r4+NygD26S+A6dSRwIymGzBrh21IJB/b94iy3XGY0AMwvxwJ6NSnQPnB3/BQ/Sr0jH
OPXcEK4v4cakrq3Ly5iLSR3A9pxxpREoGLEKVFporfm937rY5f/EoXxtnUjPcLSWsfGwza+/IcPW
T1OGmy6ua5nvCf3Grul/uYlBFwKPWA/m0tpSrk6MeW5YgwuJZRxtAmy6lqCqeZACg1sKtB9PNAc2
KdKbTcUfPliawduyzNlg8sBwM4I9EBSNS/IhrFq2wdtbqTxch1pkEIBa81zkqDz0O2B6IYLSoEwb
1F+ktmgm/v26uI62+FDqnLtjTSXm4AwaLiT/kocsksVSfrddePh4H5GTBzVaeJWCZb2U8rDmyhE1
UAdBXpWhNsXRmN3F6rirNMirbTlKflyCCCZlSqWmvHQ7v16C5cBrCavFyIoBtLYYQesNXeKVIuV1
jMVObiYPjNgCA7Jvits5iL+YySH7lkWjD/HZilgvZgVA61ZXegUAdR12sZmTdFYgIY2w424MdB4B
SfGrQO8fpLMy7FKSlWRLpU7+k9enKELiy5lgregghC3exwky59xOUGFJhpcmO052TkZ3C9glj6uP
QbDF8ICF/srydGncJJmSFONqwhxFZvm0qqB7sv2w0rciLR6rdlcrTgd7gyA9T8cGWXA3wLSY8AgO
oEDAgMdwAO1AC+GqGlkHG5Cy4sdGRl5bn5hQ2BCiSYGbyeLsrgpY284JAA0Su5/+tPD+SXeWCncK
l0C4GBpv+03P+rU0BkEbqTsNhxZcz6/3BBx720phiClzC1bsWdu3+0kQrNpnNZDUsfIljaZoY6hr
+x4liXcRagj9L7cii6sJjrEIq5yAcQfnCNY+JDmaSNb05D2w5x5+HC1UtbQ22Ai9PmJ0sGFN+m4P
dj3iWbczCNr9NeLUZw+j5ktJHQmpK2/g3vVPVHU+HraYWhhS/v+gixTucWWwHflppdbMHKADdVPv
e+QECvF6e+vA2Iq2SHSJ4ZbulCLaO+2JpD78GnGnAC4G/sMq2QLCwfZgK+Ii7TFexk2TuWXA5sw8
lZMxJcTRKDs2VjbPILv0WksUp7LvjMGCkQatXrrRmkMjmyufmpVywL4IaQbvmypTHkGIs0mP9tOp
HGxjZ7fz0Ryal7pAcd/yzo0WHwGMDJxCd5DgwDBRnZdRykbkRuP5vGoKUlTZF0XLHstO9zOuR8OE
c1pAyAs+hUc8VYNSlIEohhdax7eC6+dKUUd4SWejn7vaEeJrqs/sOjSVxIyyGHYgleU9O5kBjYyY
fncH5YGV6hRmOn2DaNpbmjS/vLYjbtG9Kdy66zzFn6g48t7YOdD0KkftrDdVCOxdRihMyWAqrZ48
oby6bXku0/Kun8bXMm8PtTPhGpZ+1wfLV1S3IE1rJMROWyjBGeaTnY5lUFvghGtKkpG0hTTTAAlb
X4+NXTxlfuckGqFsCq0WcCxIt55QhTOI0tY/1MFAad0srai34GrfKtQXhj0Fper+Ak3jPinLL630
fs6pCNE0PSiZ/QQUalAW6d2U0MZn03zLNKhg4bIe0tQMnK7/2cYawO2ueTQmE47ZahspJRplevkU
W/q3fCheYND0y2X6LtddX3ENJTDGTIGpUQ2/9Gw/VvUfCZ1feOVBpUi0sFbiE6o+mUVyOGfA0/ep
ZPY5bUrtJrPT76ybnridveisPppjXBM9Nr+WPD7H8/R1npPEnxV3z2cOL9EBTuejcVIU8X1S4Z6X
GHTPLHhqa3E7gsDjFKQeOhHGjnGXq+65ycZdm/H8ofHM4ckYbNDoGiPwxuYV0pVvOr9P2I3iNvDR
dAv9xkiG5xQiIqQH/7/w2I56EH3vUdFRcjfMZ7X2u0LcF0NhB4PBb1qtvtVjbEIjLtvYdy3FOsdV
Y2B3uGnr026SBteq8dg6aR7NqdZjGWq9edvr0CgioN0Ou3jO0p1wh72rtePPWiQh4Ef3I1xJTtDk
jaD98DSDhgthi9cunr6pMFTt9DyobLVC6YDqoaPzx2pI7oeZlpGFq7k/GRCnBHERIgO68dWp9DeI
wgpC3cF9Vu3hPFvGrQbP6sfRNkOHW9ppiOOHqW0e4QHig1XvQyUHG3y8U7Tp0bOryAJN1teysnqq
m6Yi0Hts7uxivnFLwG2EFwqG3lZnsLc2TiIM7ohl7ReDsW8ah0wqQNx2TL+a9gy3Jj3tDzrMzIOS
TfbJdUbFH9MuCdyWVZFWtzFxtQHlVowPhn/fLZXrPq2HO7ecHzvFxWvDfPDwP9Ux5rmqKgJGrxo1
lokMzFAXHmbV2FmKnvkqM76hG2z5uYo9m42MEqdwTMibeFUIDQvNB/7P9tte7JnovqPV/wMXc/eU
VRJsBuu/m8pwftdJ5pIs4Xtmzmdqt3c5tSo/zsbzDHy1n3eD7xkUAj+xm/io5BgkGR1BRALTJm8U
d41Ap8hFu38/c+OXlipop8xoC5ttNMZdSTKz2Jklu+0AQydZITTFT1jy08PDn+iWOviNEAkojHlN
IFxEbIvd4u15LpLpjdr92a2tQG+sF31K75idvvHSIwOsOwjtWEa4jtRCGfVI31cnuL2HotWCsjVS
ovfZc57Efl3zKoyV8Q/DqTJS5sphlLZoiTHBIG+GhYndDM+zMULhRw176h3YhCSlGBAlLfWwL9VD
3NhPfc2iZlJu3IS+Frb3zUkq0mTsIHh/cBQLJq4Z/9LZGoyUa+WXSFo1NLA7jBnNZOaejT5/zO0p
KvTkMDZu7U8xdnWLagShiXmqWvumss0ktOvigVL1RzJBunZGpR7rJH5SRyRWjdu7CdBgYoJH+1vR
mp7M7vzapwoZaxO9rG4ECbQ+VtT9ViXsPhfia9pov5B8d30ykEJLwjrBN7Qz69kbhlu1H3aOBfmW
LD7SLubEq/ofI1yTyQAtLgKw5W0y1gZBb5cR/PCjI9jvfMBsgkD2xcHyP5g0OTHW7lMxRNjSe93u
90067Cw2BZXi7b2u/TJTQKBsK1Ujahv8aFoUwsBpBKnAhNQOXh0dNX3u6vuhqE8ZV868cV5jBqls
O3+Nx+yHbedWAO9SMPAgxORPXiMCJJQqarT0RptnO8zQVidOrHRE1PazqQ6Ymmk8mnPxYKPV5I+O
8nNCxocJ6asymV80Op7H2EEhQWF4dMx46PPUuRWjcmraZoJGEFjQs7MvYH8cl123h/5k/33KqbEv
Ta/aDVqKXzuhvuLIX6C/8XEWvldolCRF/MiH5KnR8oim8VvD4l2WdLvGs5mv0OQuM2zoysR3yTwy
wmvjNu1gj5oLd/STtD7xvAnNXtzGKUSu40QLMSOhkhQH0Xo76B0JMuR6T7wUmiOJ14S81Z54Uj3r
1BxPU11hr+X2L9b1d3Wvn10bg9XAlK/EH0rsWkTr+JcpYz+Kob9V8nSfwk8yUBpxMAoRKlwEjoCE
t2mqBakM/hTXINBleVikID4Mrl96JtDKZe8L3esjR+1fTLOf7rhnQN/SblLfRdkkbOzpKzSYd4oV
PzY9+z6Y2pd5rPOjJdLfE3dGUhsyISp20FPLN/Ti1ksb9LlTBbqlpUkGDyJNSoeS+KA0ha/E0MHK
Cjes1PROHqF+J8DFtFqoT8Pxc9zF3QS5OL3mQawN96nRBQwnaZpiTnmPj+KV/Q0UqF6mcfSw3vo8
wCk547clczCMWf5cMj4Pe5pa/jw5pY/iz11WxickgTduwRg1Trsbr1F2aS1y0uNOQKamxY6tU2J3
7F4HebdnIIZoKLDH7U3OMr9IxD7lxZPInBfbnilBwmUnN01C1lU7A7Z6JpO+jI4zTCdlMPvA5Rrc
ky2F9HXu/bCVDOKVqSK+csXxgnnQgQ92n5ukGKFLHOd+CjtpYo1l9kfGyh2zACtpPP6m2vwZVx0N
b/mkIUpZc1La6rMxiDs4bZ5je/6OG5rw+6KFeLo9QHpjUpGSB+duipvQo+pZqJCyMZp9K8BfH+tT
m3mHbjJxF0vObE6PfeOBW0Yb/NIBtEdhu89IpliLYvjeKnOgTPk3tYO+oUPLG0ugv+6llRuCPFHi
muede9u4KbBBiJEX87ltcnrjeTO8IYwCaVvvvipx5xKXzY9emj1waGST1OSh3ohdbQLFbhv0wLqy
CvWc/TEX6R9TacRBqUAIiGnDH24LcjdphdE/IidVnLimwp+cSnkaS/1bnc/PsFh/1ZNeUNKD9x2W
IwXd1Z3yMGEQaOQMtur9abK5c2q8sfJn24QkuoqVQrKsswi3R3cf58L0VZcn/tDA0qJqTRaqlWeF
jtCOLYUevlfiWmOUR46u8qGPZ1yicaeOzFpFu9UGXL6axCmzrGicum8lHWEubB1rrh2mpDtTYf20
ytwmIp9xX6Gptud4E+tIMBn/7nm94hstEIJj7+zn2IMPpWlD5tloD5YGEHnDZHIddm7q3TY9RNrb
Fo46qRPOpZuFPQQDQqtJeTSWxZNpzg+sBREeN7V9X3c3ecyOud6Fnp4/jty5yW2UsF34OVdAlnb0
d61Pz5AMUknV06gxjeeUab4OJS8YzOFRmoNsacXaqSzKMFbLY12108vAi3GnZtVPt4wVXGLVB92b
vjHNS35ytfrZZMM9tuPOmSsTrwDVfQL2/VumCB8e4N/dzjVCi9W7/8feeS3HjSzr+omwD7y5BdC+
SYqiKEq6QcjCe4+n3x84s2Kx0R3EzL4+N5qY0ExkV6EqqyrzN8rAnuhT0ps9Fc3PMhdw7er1X1Kh
qIekUn4GtIFtb9R4V3V57E5Kt+n87Jh5UYrG+ADNQipeeG1+4eT9BLcRkR4p+Wrm5r2p+eUDAn/D
pk5UigoaZMpufm8Lia0GY+ymiE3YUduA2xu7rdfLj1JXfRGt9lmq8NYz1YBfrmv3ReAf6Lz/wS76
aUykT1HX7XtDa7aFJXwu+xhjNvVPqZepU/nSZMNxcoZCpoQwUPoaRUrpSXAQgyCw0zQMt5VcjrYc
pr+MALu+kEq4m+gJjHehdXWox25HenBMJdoanefotceSsp6yUX30RsW01ZRvk2o9GIq+ALnRppZt
iMWz0paRU5rdtlb0jZXB9TX8PMF6A49zpSjOiejvW1H4mpb+p0YqsGEzUs8OTaXe5SWDCWI/sUch
+zYlwY7VdYqE4SCI1bAbpX4npc0xVKInGnNnuuQntZV/JdooHwp5etE9ZTpgB1ChwSMNti6G7aZM
5S84AdHWHgA2RelZACDi1F3wFUh64A55s22aUIPHm3quLqiINcStgaifJW/qpvkwTGKwzbwSEFiL
ySECHfnWt4ZPjSxvGqHZhqZ84hE42kIob4VcfKyTkku8dQ4DjSeOgWFnzlVbDLBOC9OQ5pPYf7Dq
PHTCWuIPxBpDMf1ddoPqJpr8R4uiu2FIT2qtP+ed/ikNzRcTOrtfp9+7MPkkR8Ipb9S9lngPnBcc
5VieuvhifcjJHTjZ8tpQflYKHa9I2eVifArFELTJaG5SMX3uvOQgJcyjV2mOpHJGo/9JTgu673rh
PVUh2SMv8N7jV3/PrNCyQ9GK7Bgraqf12s+KEOa4Noh7PMv+mGn9ODXBll2ERrKifuyaNLVFra2c
vO+3YmH+pJ+57WJ573WCqxddautF+6A0qG7DePguh1q709WcCp9SnEVM+exGqSpHsMyPY1gNjiGV
pVNLvbCpRr6hFwb3Qm9tZSWypzb4KlPesHGLOmRDftf7heBOsfyoaePPht3lmB2roIqjF7HVCh5/
A4eH8DgqSm57gv8kamNmyy3pU0khO9eFepDq+ih14ZdeUB/8Jvshd1heGaU5bPpY3FUpq92y/B5t
fYSQBFP6rcpBuws8HDALOTt0RpDZdc7TIFMhTxdccUsjdtVh4DtlMRf7yvuc10p5B/yQnkmrNzwu
ke+eNb63VD2fggokgFzG2Fv01b1uNIw5vS+iAXsZrbZbY/qqtGK6iwJAZ7SAxkMSSR/kNtjr4Yiq
0HAYGuFksl+2aGa8ZKwUpVWeMt5MJt4GtZ8ccnGot0YT/4kSr0DAnmLNZP7wizZDVtQA8zFmj8Uk
1PdGG96bqhrxyJJ+qkZ39qQIEWWuj62v3cmlZ9lxnrn833ToTOtsZOGxH2dXj86cN7wGstwbD6Gp
6XaeVGf6idITF4hnr+6KgxTkd8hlHfnWiV3G1sfYS3THiKLPqVT+xgfwiyyOpqNHUr2rs/55EK2z
FjWdE5vNY93E3MsaQbN9UTrIGvy6JBDzDYAHY9N6QuSIkzoetNx/jvwwe9TV1m4k6lK5IFq7pLe+
d130rEj4UWRBz+WokX8kpeYMSZTtijII9mJdB3abei8U4cInNa6jjZiMybcBqJWd+1q+QfpLc/gD
Nij81BMpF3laU21O4E7QBCiomlddtelFb2+mlWxXaVY5lOfUTRNn5YPk9V/LyfNPld55d4llBfsR
Xp1N9ecrLyvZ9tJQdZRKi/fYw4IoD+ofQdR8VJKmZ80HOTe6xo5Hyj0eMNWyqvpdpWAbYuqp4Bha
mez4DlSo1OKjIkzlnkv1LqfM4AhyFh2rWGUnJ2bRT27oi1V/rimCH1AEMo9+avB768DMcAcZkvKx
UTMuPn2VVe12pQ59s9r/piS8aNnkuTaG8UyBpmnjwkQSHgDRU6TtNobyKCNCnu1WoU7XSLXLMvRc
G3+DDvAHWSxHAfaFeJTp7ZU7f+PvZpPC+Gm1h74Wa9FZaHxOq/4/Rehwnz3MYNsZrBk9rqrfrcVa
NG9ySas0YY41izeM92ie31OZBC79T3yvbnWK3tbyF42vpG4FtZobCNEh3CtYYP/sGZV4Wu3NrBTV
l9jhdPzP15qbBsLsQEGZEbu3HE7H+OPvD/b/raixhma9/L//WD5fWVF//Z3+zt5aUb/+939bUav/
o+Foi+U055KGZT3f6C8ralX6H8RLdTBLSKzPsCXW3N9W1LO2yN/W05L8P9ysaV+CRgWRhqDaf37G
h7/anO85T8++1xfdUAwvX0Hks34vxujLrpkvN0M9DeiPt2YY6rya2kbnUqKbrb/3kUwvT8ZYIm4v
ilMHsL3sJ1xA0yLiUeP3QuYgMO5VH5siTYwnI57MlnJpEf5AtisMHBmFRjokg2cZ+yEfg19+Ypn5
g5glUuwopWYqezms+29x1kpSZQOtssYHSy/0b4IihccyTgRMMFotG1yjt+hD1EnaZHaEPEZBUVcR
pISGCurgWzP1B/HHm0/291xdeAcuN8tybhYdKBoVJQa6dG96Z6oQOP7bLGY6/MUqW01va/EW6S0X
qCT13lxPcaRt/7G/8+BbqfbohhEtROWwMry1T7/IcDpowyGw9MFBv+CRjkf3waKNBBbE2/futMGM
p1kVFV12+P+aUiheEOeMaytxtW7HTqg6bqzTZLfRZ6k5i5Qg3h/ZK1X0bYt/GWWe6DdnkughOwGa
E50C4LfaAxzLlx7nkcmlAjPYxinaFidhg1jkprifAKIozvRc1Pa6XNcVRYRfgs8QS1ARsRa4Yt3k
TTpAojM6Pqm5q76Al/+koLkROqplly4alYCe/4HP0/I8gfSF5SX+udxaVU2S58PtzQRAa+hFPTFa
oKTdWdkLm+EobyHBbNfAgcvOtzT7S+NjDmTpVahvcXBNmT9k6TArlfh80ESQ9F8IIVIzbeNEOhhe
lE8rH/eVW3nxcWe0DaaUM6sIp+Ir7qWXVqiBK60THPTjTG+LN/nn7lxth+3k0oPbWyjNdRvdxb3u
zto0m/rQHQ1M5EUboN2xcTKsw//BnF/tXmOWngYmBnUGSPKSvxwmvEgHj99F2eujdsJXCgYL3r5Q
CEN3Texm3puLSQCLqVjAMVHLwCrz8gMjgUhvtCNYWPxU0rtoSjZqet9kH8AgbZX41/sb6mrXMjS2
q4HqyIypWlIfVCv2kQUokBihz/OpMc1BsdOkqymeU9kV1xLT9aKagZmMDtFHOMFLTlCo+0o3tNTC
lIfuPBysl7+sHFs3O80zijPaY/EsfX1/jFeQ4VcIO60syOcaPPMlqcUyxrQU+rRxooMHADvdeIds
Pwu7Ts//gFs7b4zLD2iqvG446meDZliglx8Q5mfdwu+qnOiMhR/RAF4Hr5pnGElghiuDL/QfoqOF
hJa7MtLr+b2MvThnMq9RYorglfMXfFjbh99mYdl5r8i53XwsMztxFHtNZuI6GcKRYyFJOt5IuJ8q
i+dJZVpTFTVG5cxsL3NHZ207bY1t+MhePTYlKNEZC7sGZJNvDvdN2MVUK0EiNuJIWHpGHOPfw/tx
U52FPd3pe90pne6UnOZM3POY1MBkydvZXT1zlK/xqkjV6hws5l6P8iIHgMDjdZvfA1fY+JuG/Ky6
02xHvA2OhruO9L/OFqBjQdSZELbI1FdLO84pjNRD5SShl9RbCGLak6aiOGabQZbE33njlxT10FXL
t6kgN56+krSvrhowJ/Cxh+hq0Om+OgYbbKDrtC0qp28hTxiPSf/j36/piwiLy4zR9lNgynMEJ/4O
vMcJH+NnaoWzLWuLIWfzWHwbX5QPK2GvM+PlwBbnX5G0ZhKPhFV3xSdYtY1p63BPNVJ//mkmrWuq
S/PS+Lq2qlcCL4F9NFbVepIIHIn3uSpuBONLJUSbleFd3yMYHuc7zgP47ODBd5mlhAB9DFklinhU
tilS88YdChmcZ2tGIldaidK8QmaCAYBdTYLYehmpwGCrqtN5Ih8NW+NMp8A3GDatu+hp9uqWSPtU
GIdnVN3qo3q/hr2+sUW4VfCuIh9zji/h+aUi11at6cQP60OeU1Yora0ZF45kYhT0C+zA2tzOR/Ti
BAAuKEncZTAvxZjgcsQlZxCy6GSCXvDuK0Wz5fRPTbeuEDoH/2S39uVt39NA7Z7L4GtQfAgMbWVb
XlE7IN6yK3U8tpCInMGLl7+hScOqyFDf5sxjz+xUCjh0PD+gm/NRcUSUDqV/vWEg5FAKnCmNIjxV
fRGRY9c3A7VruJpPoHzIxEgCChtKcuXdnAJnnsDjr5VlvLya4R6mMc0ah85sg7nMf+VQIJVaWKkz
aOpWATs9Bh8rqzu0Gm001XMHA9emOr8ram1La/QQamviWFd5//UnYAsIX5bLFLZ2lzONjvVYeqVI
M7eyHq0K1+MQR7lcOetT7UjKOaqQjB1wyVbrTZwHe1VNPk9iuR3BDPp5uxPNNdTqMifPv0hWZsAs
GRmW4uIK2dHTTGcKmCMO+CxIqJHq/vb9iV9uqmWIxcdGQ7HMwM2nIAJ/5ZPnzsbVLS21DldwCWDG
IKxRh27O89tRLTKWrLTtRDpLnTZxQf7pjvg7HbhZhSDXY1rBCsqDszCTzhNlbTfdGq4GAFiCKoKC
kbY4g9KuKIxCnVInrcBGRtYmUDAFwO4pKQvwhPm2a7/ATbBFsXCMqj/6reHqmb9DrceRIrCT6Yia
i4wh9trddu2XLY4pLxaF2pNZfdZTQEHmoLjKj0/j/SxVVZ+lz9V9/km2RXsdA3/je/BqgIrB9QPZ
Ym257rXaFMJwsoCq3Qlf5M9RD2PaSYe7aGs5GvdcLfk8WI71ed1RZHnDhgI/+36jlECOmw1/L3fc
1OYoCYKz4GieFbnDVxnI9TBX74ZFnKU8ftZkSua3xJlLDALI6HJHh5ESeLkNH1YpVstT4zUasi6Q
Gy2KiFdEwyjVwg7XWKc/hvfaNjx2NiAcUifgUQe/vbU1vbwBzPFIDyTqVxqluDiXm5x+yGAAWhCP
dAa33b7d9q7vpNtVxPd88317Hi4jzUn8Tc0iVDIhCyyt4CyaReOVU8CfyaujurhVwLTLdnRcN9i4
tUzgnFAOmqV4rlTI5dLAnVaT5rAzddk7tNvysK6Uc3XUzsN7G2eRC83E6o26lQtnPFpf/I+B0+/8
I8hq14CQ6hT/5NvNue5iRnnNzrc2SiU0nq9IqWOjmFM9xJzpZx2vX9WJvrAPSYX4d6L5C/N2XXz1
esPPQTnjuVBwpkDLu/yMpj4YigldiW2HJRxgGxvYdVWxJ0pX3Iqe3T/Mrzypu1utn16Pl7sj+Zd7
BbGv/ATTURp7uRZ8co3xRTpnMFU5b8/qQ+uCFDypp/60Zvb0eku7nOPLmItVqw1RjTgeMeuN9iW8
D7+r3+Q7ead8mcVShXt6fMPHaiNusznJrdNKr4cMT5bNqQAcwvlgOdtRnFKFqXXTHgbxGYvIU9UU
dHTwkHj/JL8iDFKF0VQQvbPYmQQZcvFZu6i16HQCVZllFPr72eFAf6gPzd26bPBV+fY1FlBkFHUM
akBzq+VtJhDGuFNbFMLsytU30wNVrsFtPgi5nd7P91MDG5V9ftaOwX30sf6kHZWNDIs2OobuGk34
5vSqCPzAQp5paYs7ElfjRC0aDa4U4NopfOiASOTK/v25vbqIzVP7JsgiMxQI0OO1QBAxcUvLslFs
X8niywrI64S+ibD4eGLjR1LYEyHov6j5o1wVtqV8KIuVRXJrIJoFSZbGFHzx5Roh/fnN7CwAXm/a
9rN51qrW3/zpL7fbrJb13xCLa3Q4qV1fc+jbPoIze2mPQNyhDTERh9P8r1n9GCDMLyNOW2ondMmW
inTG2EWTEsm6nZz7zewm0mBETdNiAwbHEVcoVou1dhVscXscw6IYypxg5qS6Alz0Dk2191ca2+dy
/l6D4Glmok0C7V1WFlvLqwohCrUYpw1VGX/6ZVeYTpoLevqhxw8hdRUQd4ODmGIBnbWypOwk+7kx
fhSQv9DgKsK+yLa5Z0XZph6GyXNyPfWerajxIM2PWuS7nRkhuBDoquCqTVOdhzEcn0yjUJ5FKZEh
N7Vd/wD9otV55dbtj9QvPHGvD532MxHK+GMb4X5TZOdCB8dXRTrYaVhKmSpV3wOUED8lYtuN/ObJ
eCwUq6eEFXZBD+6+zF50vFa/9owGB24j1YLfaaWPUEFU5DtQ8AffB96Gh3CIzlMhCGYj2U2eFTMy
BpX64cUf00powGYoKnK+6Bd3Ye6gpiYmEejkwhjGXeeNWACnA9IB5yoNJxkcuS5PP7o08L5zT4q1
x3ysrV+NUBXWMdcyxfX8QXdVscAL1gTz6J0K5oDrfmIAWHQ8zZ+E775S4J+QNcDyKlDLpaa4kiHE
iR3kVlye47ZoRW2jqlBLfNvXxBrEfo9mCKytAHnb0Mfk6mXo6kr9NoS+MD37jccT0h4jwDbDKam9
QAntUQ6UahvVYdL5ttD1MMYA4fb4Xgeh1v1uWkhpQFeBotkyVQmDRS6OvbTLRryYnrLBaL6hgG9E
W+CYVnFvNUlQIR8viKVH7RZ4tFIcE11Qij+y5xWi7zRDWhTqDtRPiS6/X6T+tlLkUk5bN+9NIQC1
GRWVnz5ZoxSp4wT6x8gnMbLlafKK7o8YCqMWbKxpbGXVlTJcfp6F3kshA01R0Fid6ysp7TVUIppB
ac5Jmcf8W56VXvxz6IVQLZy0AfS7rwSjUo5CpRZF6WiCFT9bacdca1SH8Rrxp2QndGb1W/Si5FQm
bREdfD0Hgx4XVtG5RtADto8yQ/vC275S9j4ugcUx61OJNJTVoecEoA4dHv81uDvoB4+JJebTVhEA
+zaNoiY/cqVKf8qmb5aOqrRqboul35/Dtg0dv5DLuzJSrZ6Fa6WKO0Rq8gXnmuFxbOnNFz1EPTmK
zJNWAExxNLg0XI7F4NSHwlNW9AGqMaPWfGNNFI8JKKxvslpFgzOkWfJHw17rhJineF9NonCKM1HY
KqWlH3IQjB99OA+wAi1BFRwhs0oQ7L5pHKH8mTZ02tFVpmQ6FZ1fGHsfJy5nlFLpA8hBmG8CwJ/H
oumED1XR9nZg+eW+bJXgd5HVykmO4ia2ZbPU7tSpGuyCsanHSU+TPxncxl0fBCPIYF32EzdrPeCO
gRQGhwBMBPd8oHziBhpYQwGOwrbdSuL4pGMda+2qwUthXcW8I9WyE3H6s34YulBCiummXNroqp73
X6GM1vJ9JbJM3TqcRONlhMMGcT2t/N8+jIP0QSj5a6eKfTVyshoO3WMYhlJ074WCUm6ldrD2ZTTh
mehVU3sA0Wxqbk4dMQdsrFvtJq4GCB8ewGUYVDIyKa42Ai10EwDAaF6MfqYevXnVflDGQpc42nXz
Bws//5lNjfm9bOLKPxidqENGHYU6ci20VkAo4qHlSmaWYPbN1Q/ej2q8hDoYfZy0FLWGUgQnzG3o
PTe73qqHgvBi7yWfk6qSoo8WebF+VhVycWuHmKO0H6rIrNL9FPm9/zM0CwloAaIWqCblSqC1lHSB
5XpbcNSw4XyRh4qyCxvghCerTdXGNulkQWqZzAAed+HX+Hh1WiKd8Hus1dbttLqmnV4Y5Yo/0Gun
+s2Bz4FlifSMDP5BmVJcvj+5kFplZkE0iA6iE+9HR3W0vbyZttnZ38+6u4E79o7+a0aBKQryb//2
VfH6C0yR38FNlK7YUobdH+Wp9ituo4hluN0hcELfySHTb6s9y22jOWO/zcE3r9wKr68DCGph8kAn
EpVY/EYuL8G9kU4NtikcVMrHXHdT/qw2718HFve1v0fGS4mSlWTKS7kFq1J1+j9cC33tURQjt2ua
lQLgUrvirxAyjzKufYjnLaWL/WaKh2joTRvkw3CaXMmGtB0jCqNSD8Ifzdt0SNqtNUcWpYRl1CXK
zWxrz/BDoorjnQDPwQ9+VTC5i+SkQaf5P0wiDxUeYKhBI1l0+Z2MLE6qThORqswDcPyNLQ9rWj43
vxO1rNnzg3f1Vfk66GvsrdkDgGeFPrL1LF+5GC6fd3/NGIAciSqdSJ9wsdqSxIiCOq/pXt11FAr6
O/XDz8kRz+sIoGW97CrUPNo3dZ6Oq2BK+jbtLLRxGN0OL1xAZmGR+jA8IyqypvG5ePxcxVs8fgK9
YwsLFYdZJDiJJG5ounzpqgbirLdyhZduLTz2Eq85iTcbAJXLsSVjVwR91M3LvTjoVAB8hD8wUM13
Qo4ingQKBcHu5xyltTXA6o18QUyQhRYngnSFCMmToRI4cJlW+tiKnO8VRXTVOlrZ0TfWokT/hksy
UJBrGWFB7bgWp1wN5PRFD2HHyC/v76dbc3gRYfEO6icps2I0We3grME4hlaCxFniVsJJn6V1/wDm
/qH8CXxbRklkJfbieTmvlYvYi+9nVeUUjYin2rHf/1Gz7ktpZZ/5zPdmUH8C6fiJK5mbdfmuVNRP
oy6vlVuvn2cX8ZddXaQgWKDz2LWH2WHVPPiH8fwPaq23Fsubr7jstlKS77pRJw74MNmecdtcdCG1
gDZsNpKjPJs0a9aLyVfbA7iSDoZIMeh7skrnv3+z9bHPEhNxTDQSWQ7dWU7DvWeZPQwpzXoY8lj5
oW1kRBl0u5Jz9Zcu9Mqd5uH8U9deAsE0ReNRGPeQpUBKF+PP97/+1dIGpGfg1TvvHnSIrMXbmBpq
0Wdp4lFbSCAx/PQl9d9unjmCapJk6X8ChllE6I1Aw+EYhlbBtc1EbcNbO/muFhARYPFrFHsxj6G1
dznDQjhps8y3PpMazk3WblLVOsNg6V2xNB700vye+N13KUxXVJWu40oUXQHmiTS0LQxKL+NCG5Jz
yYB1ybMJAHuzR+yUVLe2Qa9yuUYYvo+Kih5t+mVBJpNCwVP9UoO52Dtpi8kDbesk3ntjv6a6NRdu
Ly6eGn6yDIZ+8ZzMlzMpehWuP0Wh23NbB+6Im8av2tDSUd/CAl0b2fUJ/AodpGhmceFT+YyXM4js
AXxqnHOJJzrzjvSP2WnmG2S7cuVqeb3QZ5Tif0MtlmEzJWVlGJNuRwpdnewgiv3h/a20FA+TAUJa
yCqqGJcbjMZarAdvrCMtbnNgVVu1B99GV8xJcRpx29yu6HTSAcDx8v2gV0mNmNxiKT+aaEeyzS5n
UMqF+ZE+A2tBio9TmGPrIh+yyejd9wPdHB0ebLO079xdXOaxnC0Q5HJvYYU9bWFcZW7kpg6UMmvH
pdYZf+hrF4v5ty9WI/hhpJ4AUM2IwcUlpmvzbqIbqNmN76pH8c7fUPMwHOhXmH+sskTmLPFetHkb
vsnTZdipcl0Tbe7h6BZ2KsImMNy58RdRXIERvmrsKd/YbxcjXJwNqa8pcA5K3dbsdhMim7Lpd/lv
CSyQ9UXdzN6p4Q7xgzuDpjE1ipYltPrWu7ExLn7D4urRTpkUBQXjlutnWfiurBmyLlFOr9vi7Wdc
bAtfBqSWxZNAmkyH5/heR0bkFZguYZLNSxaZhTvjEREGe27nrrfjr/MnWwS7ZRxALQBXyzQ9DXkn
a/A84KvzLAopBkB8k5+iWv7KW3Blm1yf9gTTJJgsPNJ5wy7WbJLkoRiAYoY8XSLpp+dfW7A1vdAp
m8GKdpoV7lb25c3v9ybiYt2mbZ3WWKayS2hS5RQ37wH871AgRR7DwZXRzXbBSsy1Qc5//2arDBBh
pQazZlSlkLmA09ulu1E+F+Aco1pdqYbczHAauGFqzlyf9MXpXppiK08h1ftoEI++9gILdaemn96f
xVe7t6vdz2OWL0a5AwG/yyEJeVJOsWhpPGL6jfYwbdVN/M1zxw/DgQKtW+yNe2/fbDxbdJOj78b2
8LM9IdXjyPvqGG7XrjQ3B/3m5yzSumH4aWnWLKN4RODC7Bykc/aG3G/eH/ayQf/X3nwTZ05Qb74k
z7bQVEeG7d2V98PTnNGR8HqSHM2Zwdjty78fGK15rsMi2oy0mZbnldy1TQ3zXbMR1FCjZ09uI8lW
/ajQD9wVamPl1F8arDFABXA7aE7NQJuB4/9ygI2YqF3XmPR+RvNOaSp70n9N2cGkiu7JT2aS2WrS
nBQO7ZWZvc46l4EX27JC9ixQ9W5O7XKFmtR2whz6xJt44wFzdJP7GmiCD0/MXlfmvt6fxJ7ZMIZO
H49y4eWgrVCIvUGB22zEVFeruzr/MSGq481EY2kl4d1YQpfBFkvIrIph5KieB6oGXEEeqhkFkDxR
d4AWd0DtvLxvdmuVwpthIcRA0CCvg/JehE16JK46n/kNziomrd1D+jgjKq3H8hMCcq53v0b6vd6S
dOeh1VFpoOZ1VeaIG10ogolxjvmfDsysWR7KeK3wOh+2l2noIshVEU8uDKPSW92WAlTHxcpthU+9
dgy7cxb+1JM1k8+VMWmLheIpZdZ7IJ1sP/89TXe1UNl+uga4vbUT3kyctvhSmY56R1EwpjYSOjvp
UIOIEFOxm6qYduqY/H5/562NaXFetHHvGxRfdXQtvk3lYNfVI22l92Nc1/NIKyD7DNqglsLLbDFx
tCb8NghYfTN3edIOc+IcMECiRVBy4CLe9H8JqL/2sClEia+U1jeJOs6VJvTIcuyymcOs81LCeebo
Yc477tcAPreHBxWXhwxIgCtN4gDduVBpuBMKe3MX7/0jLsTb/PBqf7xaIbm5Pv4b7DWFvxlaW5aC
1mcjkk1Z+L3W0oc4jB5Dr/sad9v3Z/HW0uAcwE4aTTbw2PPfv4mU1EWctzFfrZ3Qm5mgLGwHmKfv
B7m+j1GKeBNkkfjpPk15XTTkCSVCEq5SqN954ub9IDdeznj4URiQcObgsqkthiJGXiRKCpfqWkPg
zGqs7KMqI5sTi3B6Gv8liiU3kcHvpNMp06PuY49qyI/3f8StkeIiAJwaQxJqFIvfYAmRnrT1hMJL
i5hmj9BkvfLBbmZ5uOEzeJwyCw7gl19sEop6lHsWIrLKrTNu2l1k2sJGfGoVB6G7ALKJ5zTZyie8
uf7fVpQWYQU1kq1aNwAxn00IAvHGPxab5vMMWVynxc3TtMz5SFVTG4MAD2By8T5qACoFQ8HBYoBw
nVAt673verN2stzaZW+iLC+4NOc7gB1EsYrhFOXaxzFGJaPvd3FRPb6/Lm4dYsDNOSop+JGqFuui
E3EhMcO5HlfhsaKkG9C2iMw1yVMu5ZtKk19SxO7ej3ljLUKgMUQN5u9sgLJ4knRj4/t6MqKs0jb7
KKbvPiYrq2ItxDzsN9ljkHp0EY2eGaza/WDJbj+9vD8IeT6bLpcCfC4QuWgkcHG7AnP6vtw3fZ1y
dn0LvyM3az5aGLuWXBoDQDPu+LV0rY3xGH5AEpOixFY4RI/BqqXF9UD5FbPrzww5M666ezGo5Kyz
EqRXAebl+vdurRZ3fT+9CLA0VwFlM/VJg6KqGIynSBvPOuymsj3FiBR28koZ6dZoFArbMllEAUO+
OKr1ONAKsxtoJOIRjXuhLbWrNs7XK17H5JvitinDtsHI9XJpTGIcm+WY0yBK3BEWaXRGczA7qJto
q7thvTGfEoTGaJxLm3i7Wrm63toA1WclCx7HdOCWNK4KxE7X+ObcgDPqDYUO9Q8N+421qTZpZwvj
RjlOmxl/vJZTbtQE58gK+MaZZHT1mpuEQBtipH/RcZwetMA/CRgPJWbXfCg8NX/mhseClZt60/pT
j4pVaM1a4/pLqpv+CTDJ7/f3z41Tkd/Dl8A/ji10VZE3jbJSyD6AMbfZJ2S1tsUmhuQxuy2tPQeW
IGhelsTiKsG0ixa98Hkvv0kHaiqZSSRPM0RCpHBXovJJLwmv4P7PcAom2naDo27TbY3IXf8nucvG
VWGJG+fU5W+Y1/6b39Dq0aSl4jiPV9nm6LyiiLi1NiN9CGn8SpF0JQW+QiWXCertoBepXVKisZwk
Gq5hnoAoi+0smRzEtNlcINAKwZat9tNYjB8nZKxRnbU9PXX1CRKuse1ynAOTlh3+IzTSsyR8rZK9
WrR2aQonC21THzBBYiif9Cm6q5v+c1MNoTOF6bFUowejWbO8vZUY3o5lcVHTegxOY4MPKOLMmsiw
+4WvK+vxVl7QaInrBg0qGSTN5ffpMwTrLO4vdlaCgzKLU80Qy/oLNZA7X0/PCmqm8HXL2H/Uhpdc
/dlP6YdGD7djigx2EZ8xrDmHTbtb+V0Lgstfa/fN71o8yUqjbwqBigi17vIeDv423s28JPW0RnC5
OcdvAi02SWJ5UoX8iWknUYuIKpr/Rr55fzA3s9+bEIs9kOD0IWNRB2ZIBj86wqiU7ichfmkz034/
0ry4rxb/m0iLxS+2vGSHhCxfT7u0SR9EQfghVNbKeG7cednUb8Is1qWuNnmoSiyaGXs1c6sQZ1N+
zBSWuTPWaP+gSX3jM6G+REmO43EGXi1GZuoJmt9Ijdr+LJPv5fumbtd6izdm7yLGYljBaAVmicbS
jIo69Eh3WE7mzrJf7PGjcBTFMxqCqy2WWylSt2jLqdynaKMut6CQSq2QTeC95vL4bMMUlmCxdFvY
oRL9VV/5eDcn8k20xcaCzBXqVcpRLCTDSexU9GyjlVV469CdQUt07bnn0vNeXHUlaI3I60e8Exwd
XarttAdpDd8//PAXHW7tpLsxJuJxpUadZH5pLvZwbrZxoIx8uEwxvht1jEVF2a+WEW+kpIsoi20M
PLNQTV+YMY/NWdsPcO7ST+iGrqrI3FoRF5EWix19LlmIErLDqwE5HjKgGk8tVvGYTuzWOP43Jw/8
Gq173HnwK708ATRjwJ58NLh9gpwNY7vHifX9rHR7PSgzm2ZGWVDduAxRhVVnVQFNxOpngS7pLt2A
a3HEbFu7s/4RhgprK+LGVsZ/jhIz4WY9nsWKkEElW14tm/ZoRJvAl/FNmfWHW/f9ka2FWSyJHoHA
NAVaYuvA2yHt21mmbKtxrcgwz88irbOJIAsiq4klt75YD6CK5aL0KRgq8p9MHNxuujNq0FfZ71l3
G3kEG9WwtY92Y7lfBF1kw0GDn+GliGjLTbxR+2Lr6dVJljMwclK5QZL/xY+QVresk1CsMdSXdMX5
+L8IvswgSab1oqBAS0QQMYEXjYU7Ww2LYMMRt625D/bJns+Lr/TKBfLGJ72IvHhD93FmDfpIBc7A
BsMY/jToE3jlyvXmVhBZo8nKg4gluoSOZmEbKalOBU4SX8L83Hs/5ObD+0vzRlObihdPH5k6sHSt
riDojdb3AsiVAd9fLBKHvdkfYzjCTtj9L3Xn0R23la7rv9LLkzuCD3K463QPECqxmIPCBIukKOSc
8evvA9ndJqvqqo48O24vqS2K3LWBHb7wBjxQl0rwuBaR2Xewn6md0ANJfuYjHE+TKqPJpQZfcGF7
H+zCeqzipMKwjiKVsl2k1oBASi+CB4wA6nAgIom8Om+Rd7xbjIWETaEKUR0siA9OG78L64GaJpAd
LHMv02gY0THXMktc+YXVjpdZq1X9ThrYZ/BMhP61NNJk+/OpH4d85NkIleN4yCmEFvrHE28aIvL4
hgJTj9aABDpRMrPdED368TnT2eMA/uNIB8c37UqKuQPwOO1evQy3DULDz+JT/5B4uIm4yArplu3f
/w9dvI8f9cfBD4KJcWqlVDcYvEydeSVCxStUu3m0XgpnsW1VvqspiV7s4UZ7Z16N55b48fr6OPzB
+jJHsZInlTfdeAsVtb7pHqPSoWiIZNbsxbprFBC4z90tJ64zUEacxnjOIxBz1LHNxXki4wHR9Id6
IWqtbr9Z5FrFVboRtsLq19eSCTyTyJC6vXh4e/axWE9VLSG4bCJ8b2M0Jb3KXaSvgqwwsAkS+vTM
xj21pqBYatTuqR4cqY+qeTOFskBpTSJ/RhjSxeVl05tYq84y6oF3RvHy8ykexyBQOS1SXar0PNdD
88diGvpS9xHbbnIZRtFeOMu1PbVU+PGEh1BiFuzbxw058MKsrgh9O+lwaUu6iyG8r1VUi34+kROh
24fD57A9akyyXo6jAgZtF22MT6FrEckProIlc77uNj8f7XhSBu7WOBcjBAH65DB00/NRmBq+Toul
3Pt9dycWxrd+ms/ye5d9/DEAYSDKZ2Avl+LhId3H7KwBsyeShjyrdPlRM3zdCcOkkvGa64unoccF
xK4tJXpqWy1tvbyQQ6AEeDBZbiF35ZuazZb/d/bFu1d6EKBo00RAm0cYK2Dv0vfAFITQlkZ3zqJf
DvNMxDTBFHKtiKD5D6KRuJh6cbJiIMg+5tBT7VWC6WbqmaN8+SkfHzINHYV/KGyj/3MYFAjw30Y9
ZOnkRgwhd0auzJBC7FCj0fD0ES+sRH/49QXEvKjn0ydGXvHg8ojGXErbvmajB3e6YNlmcBcx7M8H
Od7cBqSGvwZZFte7EqDca4MhVgwSWpd9mWNX9fbzAU40JZYRaAJzIPP4Dk/ICRvHtBgbPv+lvOv3
0YV10ee4rwsO2rLu8vu/cc+iO16aKzC22eocVPjkNAm3QLSwUjgFDqaJF4UYBQmvD3kyNftSK2fW
x8kB8IxFMQBRCfB0HwdAfrMTDFgYdp+KD+pM97mmafXzR3kct/AE342xfIZ376oxCwr4BmMYkWpw
9EvPwBJnu2maZzq99ZnRju+Zj6MdHMoasAvf7ws6SI1yRbN4P3ZYRiS94M14A63oOnpdaT79fIqn
Dk36AQsSH1j8UXiIVn0SjylTLOBTx9bOlL+Z2uPPxzhR5mdmoCyXO5uex2H+mdN1NGWfQaZdeJMB
T2hWi/EH3dnzBST55MJA31YH9gwA4xBBJjdz03D28RiRVKrv08C1sBd6oyinqq7ppsjIFytEVlQ7
uY+JUjb+53SjXySJE581HjixgACdoEhLo1M5ZhaWwVg2GHfwWWTsOTLDnQWCX7qd2Ojsfvkhmwuy
AKmypZ51lF6EVjTNDYoXlG6/IhTgKF3mVhOyNtW8kXFFtVKEeOM7fFmcMBXOrN0TT53Rkd9dIGxY
0B/SNAuY5oOKow7lIDFfS27imQ5WJpSGVosABvWuiO6hWzyga0a1A61Ew622iKJszqlPnbg43icb
h58ktNQur0OkCstZnVytF/TtjBWoM4+o1HV1Jr+FMlY4P3/6x4uO2woZYCCLhCBHGixRUeI91BAj
pnkRa7aVle2+6YLu7teHkUxaeGgyovVxeLSDH5G6eiYdHzVlh7Oo3fjt/c+HOIFxZwkxxKK9wbI9
PLkpkOt48yEItyCXBoq9MhxuWxrskvL27Fa7Re5qDOwJv1hPSTZqD6YpWnFAnk0tjrcPH0XT6FUu
6o+QSz+ev0KAwkCDDxWpBXY9oBRDV8eyRdmOkyvfs49dYTuJCAKspuLcdpL52Yfxx/uxD85+KU/L
IULwE5SMp3U0DNOV7xpOM62QH/bh9Z1rvZyerAVmkR0E4PYg+rAyrPq4tgngRG80dDfUV0lt4A/+
92b210DLzN/dalKhGPTzGSjdtlvxLWQ76hRAqm9L27U410Y4sR0BtFL6JjcEZHIYVGltCJ/OGH2y
0nILslZZVTvSGrre0aZaZw5oK6r8zWZC4/HsMz2mdnMevh/9cK61gpiIv4yeeaGwkneKu6iLZYMt
osReI6j8h6zZ2aV7avm8H/hg6RZjX3VSNIE/J/Op1tFlqVyX3uJgMmzCfpOd6/SeOoB0mD4UWNgu
R0XRPtRDzJt7zt+kc9u2c+p5/fOD4Uef4nBHvB9iWcDv1k1WjpGvZQyRfZ8gf/XfurcM357Bre3u
ptqjXgYC/bzS1smZqRJKrECT1CPWt6g3glAnA8s1rZ+muHhGQuQM5OTkGqUoCKgRnCHyJx9nFpul
Ucu4CZIOd7BbLEuwp2zazWX4WZYLfJS1rrJ//jRP7XbdWIqeBlXBo/CVJqgwNEBEbb1u11behU5W
Ts9qMlz7aXum/HYc45mQWWloo1QPOf8w25frKU2QU/ftvBSfYl9GaETbCmdlTU+Uv4gAwMX9uAkp
G398ijDWwX1n/h+ErEV7bUkzwFOcSfNP9FvBBVErJp46RUmo1HlGWMb07VF/kSRXxtKpocylY9a+
y6VbcbWYSJ3LZ049Qxh7ZKIQLRcxio+TE/PAL33+sRMjuQ2G+FOoa14U/jJznddERcbCMmKpYxw+
QzlMzZDPwP3y1Q/6rVjXZ07/k/MwkFHmXSClfBhBzHmqxJmAc3gcjIqbWiSi1hht5Hg+QwM6tcBN
KNSUSWhBHgH8lHrKMYtl2+p+h0rRrSXNuLwnXhwnfyP2Ami9CFcCJaIg8fHVIDpR4nqJb3eXtDei
L16EuX5mB51Y2tzI9OoUUGkUsg9O81ryy6DryWZ76I+uFmIaKfpVdC124gOF0fy2E9PgtY8L817A
gP3MWXHieCK0pA4IBBq1lcNFEUs5npQBQVhqYhAXB1W9KXAid5N0CmCnhF+MQTyzyU4cugh5YBHC
oXiqFEJ2ZeQBNYRUQ928Vcen3mrcnx+BJ6dlSZSOKbgcq6nPoRS2iMOZdtYTUslzIvg2DtPJQytm
0q4OfTpaxqj01pnHeWpuSyMUpUi2wVE2GljRHFoioDPwRGiy5YnXqfOXn8/tRMoLhZHVQoVsIRwc
Fsl0VJYLf6A9nsI1r+9D4GWYobvppr48dzSdOhA/jLUUFt5dzG0xm5mANSgZr7bqUEv6OnXX1l3p
Da6GlbiH8E9KPub9fIonThL4PCaiRygngyY8OO4DRcplMO1IQfbmXuj8C20cBbZFfIa1Lx3XRdDY
xJYIeCvMaW7Mj9MLJS3OIxnYeuX567S0+xvjU84TFcgiMeaEduCYq3qdXqpX2pklemqpvB/6IOSx
inDQO1yTMCmFzjtSYvJ0vc9Wf+NJguBFv4kuw5FZkJXJKeaVMLV7IUT6a5CjPLkIkxq7qyEs9P7v
TIqMSqN2hTfbYYKcdFkMEpD2QilKrihQkj93Ip84+5kOYqTIzGAcc3hgFej5RaTJVCBz/E4nzbfc
XAs6W4kMhU6yevvrz0+HvgtcCKYiDeSPC6TENnNOdAA2oz6qmTMUoeFoBN83ikLf/m+cHiSjy9am
pXkkFqWi8Zcl9G5sKcWpFoG/xCZoXP98RqfWHSIkJL8Iy9IXP7hvJrlGazLVsFtt29RBjEOx0ZQ7
s+xOvCX6wT+SFKKBI551q1n1nKKdbat+K6AsFxZoOzbmPjPbK7lMzgQeJ6YE7wQxz0X7g0zwYEr6
KIAmFlnk41TvNC13BVjlv/zUFpVAdPbor6NXezBEBjEjk2LCeF2IH1VBehqraT4zxonDCKb4wp5h
uR2L7UpjRA62tFnKJhSdtgXGM6gwx2Mwhm1ofslScaf60d94VSDiUfmglngCr47nyDya8AwitblM
UkWls6O6VP9VW9bacwfuiZOdZudfo8kf95OJqmU+W4PwQ1lhiDZ9aAuNM78Ea0hSbv8VibIxQcr2
LDx9KXEcZJgMjHwz8cACjzrYyFAbu1wyGPivduEimQe25iyJ7dRytFAYQbaYyjdiHB/nqJQBbSWB
S8UXpoeudXEGuPv5ajzxFMnECeNJvU7gzc0Y4k4KzMwW20dt/i5YXoC4yM/HOLGFiZ0WoBoGfiRE
Bw9MlYp+aLCitFHIE/dzIfS1XflygvBoEoKbbMTK+/mIJ54b9V2UhjEgE4/bLl2Ebo8V1AItkfxy
ypMbvRbOdHaWD32wCj4MsXyEd+EMFuVxMHUMoa79tbLpNzXueOcZyaeeHa6HcGYIKjQQDAfDkFA0
tUHMKfTFdVwKXtog4IH0bNMrZw6NE31wUwenu4TwLKSjG2o0Qz/u0piywuhJ1OKL5DbRnwt1JQid
U0VPURbbyqSsenEtxMW50U+9s3ejH6r2TPUUW1XG6BcTlDzcxNaF0/Z4W+jXi0q00W/O7eTTz/Y/
8/1BS3j/CgcEkGJUX+0o9ve5Fl+VQenpWfQ9HcUzszs1ORVCI94IS3HqMNaIjKnrcrFlQeJ5nNKD
t84JUp98e++HOIivE2y/Z7NkCBQJXoNN86NqSXTzh8PqOcjdiWdH2kyaR9sUZYvDOvCkNlWQCxp1
4PChAjCQ1hAmd3OkrH55J38Y5+CUl3pOliml1DALj22melp0jjZ24gT8MILycYcZZqIlkc8I6ugj
n4YFSPypyyr378yDIho9iyVWP8hDiqQyE+oPzKNyp1K5h6N2Jr48scSYx18jHLz/Oc2BfvaMULRj
eV36JcW6KqzO3Ben0rgPwxwc5mDtmwzOAo9rvfiFVpd5tJK/tJTmRRfWeGsrgp2IZ26Qk3PTUPig
7SByCB48PaPNE8EcLIq6o3Q9pqYn9eWZF3QKIYYg/l9jHDy/Sve1qrUYY2E95ehMVtIq0m4Wqw0E
J1dqe6V1258vipNL792QB88ywqcNTxHKdShO3GlDtktr3aXRfWaYE7BSalwaMLTFTABVtOVzvDvo
GqnSpjaCeNzt2n3mSZ+MO8zKA9NbAH/hRt/A8VIWz95HZVtcn2sZnZylQWMFSCVsxsNWd2zA51Nl
rrAmz7aaUN4uDAY/PFfKO1XMwPgdoqIsLmzdo6syRbsE7CxXpezotFAK1ELRtxdXLSZV5+6OU8ct
IZMMNG3RLUPR+OMzJYCv4tGkXD32vuwYJFzQkPoMEGMe5JuUHHIXG6FyP8e65EZdNmyNVBhXtKah
Zslt0D/9+lqiFgtJ0QApcQTH6+vAjxV99m1D+Frh7B3EgleI55KXU8c+XgdLkIDs5FGRnuBg9KWM
TtVsPPbm3RCC9TZNT46ffz6bk+PQDoB0ubRVDzf8HJBY6kPt29U8WxtfbRpPQbzoHgZR9DDjP/fw
8/FOvk6wARRuENg6lvMSwipR05RyfRTOniD4btPl96gE4HLqT9dDru8BjmBu7SuTE1TDtrXaxwk0
xs8/xqmtAlsAGg6Vv0Uq4OOiygVL7nimvj0FYfc06H5rl6WQ3cs+gfnfGAq0Nexi4sojhOpg1VIm
aj0N9Bnh+BZvr3FtjPqvlwhYK/8Z5ZCTrQxmLOYVo0xiUOOKNnJHuWWSItTyy9MhrFrMtVg0WB4f
bMfan5JarPBEwuNhuMik4UswT8p6KrMzcf+JV4T89iJZSKUdoP5BuCAEZqPkCcADMxLoYaYYdeM0
aDUd9ec6PfP4Tg62oCgUBByOjdfkMvdBTHa+jQaGINVu41+0c3Bm0Z3gHMP3AvQPlX1RPT4ks5Vq
malqWS4ABo3IMdDd6W28rzg+k0UzV7JF2V4MWAUKw4nbfTrbhl6e2UEu9eEDHAR5ai12g9nwAaRr
c53fVPTJEke9z5CGIaS4OEdtX9bC0XC8OrpXmEgelRbhD5jQi0ABqbEZ7BNRwj5eNgy3iCfJjeVB
tDMzKz1FFprrJJXHMzvv1FljLrqr4H85QY/47U3IFQ2Jl4tqM69QgttYjoLJXeCI9nnk+4mTlBYa
t4KGXyfA8GWJvbv7ezPPOQO4pyrZ2pjzeuoTZwh9pz5rJ39yJHgj9CrAO1Jr/ziSQXtYKYSJKKNs
o4tCTO76tkm9tGi/aL5/plB3VOGiuQlAdTGa08CGH9Ye01GQ1TbF1rbUk8GNiirbVFJfPDSVIa3H
Vot3SZxOoT31k3Dm/S3z+LB8fgyNuiUeCidqq7UyCnVkdYujrlDBT/ELT20r8BMQec8MddxVWMYC
rIVUKew37VDFJYrHhPRkMmz1Ky3rKXMXzFqylh9GR9vV363HctO5Kn2F4UXMfvVI/Tj2obbLGBV+
HOWMPU9W4AX4bbtCpneOUY7nkv+Tj5Q2F/yFxX7tsHMZmSM5sTAYdjrlz3XS0ivUN2GdnonxlzTh
6M2Zi9Y6LXJCpIM0ArWIWMSi17CThKcpyvNXP6KOZ0jNTiCssQvrnBfy8V5fHiLdEpCwy8V0qOEx
WXpVmyFDLlrEyqpBnHS8MNBSULz49lyP7ehgOxjs4BwtND8tjZ5NYahg0AbLk+h1KWbBf39LA9mZ
OnoBypk1enInvpvhwYUYVP0QmxaDgmAiECy3fa/fqL502fjSC+jG2zEyzqzMo5OGeVoLoVxGc4vW
zcFlrwhlLLTlbNiZjg+iKG3C0bjEYeo7hcYzl+OplclW/3E7UoQ7XDLdbAaq2IiGbZpwhmTtvjPl
TSJHZ6KKkzN6N8xB8hnQGuqyiRnFzbhG4vHb0LZvdetfjtginpnSybEsALhgxnFWOFySWg6EsUlk
w9bbYBfjv+XoZnZTiKFHlfhccHFcL0AHlCP6B+gB8erDkLZEfChPluWhcrMb1/1+cSBoP6Fn9zR7
KhZC51Oz423wccjlAby78mJr1pQZ80w7SG1zXesebeUeQkEQ2UDqam9CfLl+6w0Prv6ucMX2vAT5
8UmDmiNRPOEFefcRPFU3GmpnlDJs4QJLcAyMJi8VV4s0seDBsZvsoNnMmbuY7ZXrcwn38eDcGEh/
kUcQOxLUfZx/1Aa5po66AdSkN+4jfLR2JXkPmWkpfw2GRlw1qZCdOVvVo7NVB3C0lAJBExBFLhvp
3UO3CkruxQDBrkuM8t7oJOWmq7r6zCg/gJjvjnAathDcWFAk+TxdfDo/DiNHXaTISYo2zq7dSug8
JA62WdvMay5JYb6o7mLfGy7Gb064bp38vKL3wfb58QmQFkM3DkE+ev3Lg3g30UVjQ006Y3bC7eJk
2CCjpXnhfWsv6g/VKkFII7wsNj/Sm/96Hf9v8Fbc/DHD5l//zX+/FuVUR0HYHvznvy6j17poiu/t
fy/f9p+/9vGb/nVdvuX3bf321l4+l4d/88M38vP/HN99bp8//IeXt1E73XZv9XT31nRp+2MQPuny
N/+nX/zH24+fgjDP2z9/ey26vF1+WhAV+W9/fmn77Z+/ke2+y/SWn//nF6+eM77vqvhH9pz/n+Yf
6XP+7ej73p6b9p+/KdrvQHdZGYvAyQJT5JUNbz++ov4OLogawlKnXlT0+QqWZ23IN0m/cwASDKBN
wrkGTP23fzTIuP3xJUJmigBL2MX+VY3f/j3/D2/qrzf3j7zjhIxoPP/zN2BrB1uD/cBnIsVeJJFF
87BhmOIOKMhaMmL31m3jaF/VylVQFi9FKc92KKer3I9uIkV/7HxzVyrpzpi7yzK2UzW5kBT6ZrMo
fjFKyXDwiLNDZXwLZgUxn2CPSx6GZ25h+isJlctW/kocg7FXhGJ3N6WQP6u8XkE1ob2hoYRuGo6s
Vs+yupZxlLi34usmWdelO6j2hFiA6eG9Xeys0q2btWbuKvPmugUbYRiXMrsq3I+h3a0r1csUZwDU
1TqyZA8dhMLVFNt2Q1wTeykuCII9lp6oumV3YyW3ESoixZ0fX0TlqiocjU2bIO1k2NVaTq5qa2Wp
2/Q+RSc6dtNrP/hePSriXXWpkYgFDr8qiWan8z5dpSvtE7WZqbKzr+a0Lu/r3MZM4kGQHLFwKqyD
o7dQusvva9N+qNKrQniSqehr5mwHgYNRo4IWIqpMJQ6Ba7E26UA6jTCu/SByygjXvWx2t+m4r61q
o3e3hbAO8bDujItBgjOROk1c2NJ6cZcEZxM63efpVfgqfJ1exR+/iz9+X34Nn9vvf/waPsuv7Xf5
9d//67/Hzxq6SOpr/1191dZQvQdBRuZyuuqblT+trHWV7GVYrqqF458m20qn2MouLbOv6VXcrBZ0
glx8oYc0Gy5KbPLn9FlVnB6Z9ORhcMO7UdwmrRfKa1tyii3lrDFzh2BtgdPxr5MMF87VELoQkPXi
uiYcna91xVHkW34WuRO/QoLJimuz3hhKQfDPwZbJ/IKuaSh44+B+GR0TvFud0g1EZafiu/k9uccj
EZA1UM2vmJJdc9Hy90z6h14+2cbXdVZv4vJVNq+1MrFD9OPEdUA2YTj6uFJQuLthniSmVe4kras+
FIOtPkw34YsvrqzmJosujHw3ypv8wldQTg871TGb3taxXRReg+Y60/fyNu3wi+fbi/BpHO9G5auW
724IEmPhM0s1UCuXbpYjBa0rD70jYutoTsVqFAI3CAknDWzf+22SuFPhRDhAazABxpuw2yj9Wpwd
EzaQ4OVMuNBWht1WlyPwCsFMbKcM1pp/qfiX5T7tF6uOXdHuzduvGvB9S3LRsLau63YXhl5QsKmd
SX5ohJum75wMrYW2dmPxJu7t4Xv4EF1duivXTHfm91U1uoVwNTxfCjYekSBtkDdSnXleReFtia+t
6jRXohc2bjN7lrKvUUJ+EK770OMn4hCrBV4zeaMMONLfpfI+yb770SczRLxu8lRhPzhq+0xNzmsU
DItEZS1rpa0i8a3JBCYSqmJR7tSR6BqzsLHCi7SNHSl6CczOHZtdHe+Tdp8DmUJTzEJJxRfE5bNZ
rVfeiM9BgC2CLT9ZkV3dZdX3xFTtAL/ZdPQM2S7uZr11wrJzxdkuIYEG17K6ixtxk3+LFttb7Anb
3slpzxat5UgsKac1v12vArx1S95obI9b1GgRWBOhaX1N/MkJjTcAIZ/aeJVqm7TcTspFhrIlaDwz
eAilT6qpMdN1Lq6S/CkXn8TUK/uL6cp8luPIbsKG4rkjz7shvSDIsEXT6/TBzlddeiNODzHGoOWq
D/bdpfEJu4dQsovb7BbeHv9CYRN+/J/8urtsLn/8MX/2x1dEjlcobrk9LwdaV/z5r9Y4zVtxGeHX
Nmw5GOeL+dM0QDe0k1FEY1dyzdYdbfOmAjPoO9L0wrJXIlcYX5o0s/PmSkOOdJI/CaIXqDQZ2FMg
fVCn56AjlxZfpHx2A+HOqAl+g22Akp7KpzDybRO3tqWRlQ4ZO2Dny6uw3NbaY+b50Kko/JGxxjN2
qpqvf25EztXQ1ss7nmouORR67GqwtYBn82LiY8ABbyFyYMmOibuKXVvrAkvVzh5t3yo/pwM2P26+
IhgFFhna1rO+j1+6AVnhxlGry7C40oOngjvRD/AG3pj4klN0CFfzVTnZGS6VszPKn/Nadds5cwKo
gf44epHJ3hG5SOTZmxL5pjXwX8bvVqieEV7w8p3Gpo3aT6o2eqVqeVarrWQDiYnCX6VD+T3QUqeM
OWIR74zx0rHawU3kR19KXrjNv8QpsSxwMFs1IwefZ7fuxJusrT0fu2VRnex5vhULxTWD3gnonpmd
5HSqtG1y3RPS8iLVRRxMTVcRUjfDb3IYvg/B3mw+JcKwBieYwKAKV7F1I0CB9EJJjew54KCYottI
y1VPMC1vjGYsVbGTtaWmv5Ct62y8l4LRBu/qJbLqUVp3Fz69LZeYqg/9vBKSdSeMXzWpv0piaT9q
6bWRjk9Zqn+Tc3UfqNdh/ker5pdC0/9tQadK7E7W+F//DuuOws51Qbz5j/vu5VvUtHX02r4PPf/8
7v8En6hggCBGvGZpbf4ZeGq/k4MhZ7MU7lE7fx94Kr8vihYL6HohmmGv9FfgKf+umxhHov8JtuhX
gk4IDEdBJ6cZkGfU3Ja87DDLj0r0zwGkiA6x7/dKDTVoFHHNSdNte/zkdbGOHSw8b2QtzyAmGpdD
q1H4L8rHQojvlVnEjbqMRxZltO0b6YsYzo890FVuPQMX3WEt99XeyuUXOjs7LEHvNLl5AdpI9Jlp
3/JEpGMgiy6SrJEEr21Yp2lark2tKG2liBDw6ftmMaeWpUfEvg28d9VyL+n1cNGbRusMsQSBMqRI
L6Z696RZub6rK2m+ECeoQaOSlY4gCeYtLIqXdO4IMCQhxVQ5VuxS1ZA5DKwBuVbNCK/nOho9zOQm
pyzh6NtZNZSPapzWd+OU3AeiVrwaYdHivy6I39u401ZqaRVXQ1MGRFfdHL4g4lBu00ZIbsXc+FRl
nG5KLdfrUQ6+ynHauXKmjpetMLZfhqaZvhSZhLRGYwy7cs7qRz2mNywF/sYvkrXVZ0TZ3UWcFU6c
6dtwKDemNO3HOX9p2nZrZfkmSdRpkw6B6aIOLV03RgGZs/V5cnK808QUec+4csM5vRD9sXaDsbvJ
qyn/UsY6WkJKj6op6vBB+doos+bGGjGgpJbNVpLz5Elp5dZNwqa2AdbWqzEXv46qIj36U3nfBJO4
Gf04vq769mpUwjucib2Wy0VqkqduyB8FGBA4Z2n3fZzAMxWt/paYQdvQl92BQm/crOoFtyqgill+
v27EBtUGyg3ObIySy6dIVrLolxfx4Jd3hkwKYUV+eKmok+pEojo7RtVQbGuDawhUOZqAAQJtbSWv
fz2f/t92aC2sbcR9QAD+/8+thy5/+QeCUSTLzfsj66/v/ePU0rTf4SBhPEq4C/GDcvi/Ty6+QkLM
OOjWkVTTofpPyizrv8v0yFVQglQNl8Puz4R5+QKc/cUlEV8YSE7qr5xd4JM/nl14YND6ZhwJGTIF
hjcf4X2JpVW1WptZZK5yX9bbYnKkG8zaTPR+8ZqJd+BhSXaklKgX7siS+uyywtOVVaRW66R29MBR
bxc/C22/kLFT30FSyqk9edWt9C9D4TS4T+NLCciwXQ3eojeSrkx6uW422l3esXJtCU+vTfxlKZiT
Sy2613DJG3vhlkO1XOB1hADRRr3tuO1XxmpRVVUrp1zF18FFlnrCfZut6tALdS+7gvpXE+eT86Ju
ZatP2S2m1yhQyU9N4FgXeKP8AXks70GgueU1NG4XNa675ZPlladskovue7uPYifdil78eV7NLkSa
yPPduF5muWJ/3Ul8SNt/zLet7hFtbTJdsIdNe2l6w+0IdekWyhe5RiE5qe4UgoMLslbZlJsL2+x3
JO4IO4e7/m6hymbRekKAcVs64W30MiAUJnAEhbmTXalOd9uM28n0QmvVxFeGTyr91hXemNuYp2P4
tEIJx7DzG7joWxk2TLnCRVC6kIGdI/DFHyzoKmM14gWpXSRveWlPj/Iuuii3pDNrQrrmbv7Ek2E4
vMIDr91MlzlO1/fVZXBZ7Brkyiw00NsLU0efDvDNpwJigNNiuFpfWLj5DatgM6yDnRTYWmvXe9Gb
E2f5OeI2+JopF2GwN1aV80PU+jHg2aQ5FQXN9ZNpnWn082PEtZ1uXGWa04aOUtzQGC4zO0R9e4tu
Pqfrpt4Id+n3/Lm9SL/HrJ5ob6yN2MnRDTH3AZrdY+p2X8zYlu4aFwL3PvqqXYUrhAlXOBjhdd6/
yNvutSGrq1ajI6yt52G12AJqGq1alwDyCX94p7gXLsfn8klflc+dq68m7ZvpXwbJPrkR1uLnfCPc
tsqtzgqYHH3xuA296rOEdWj0LEMIknfAAAuyy+9IBPnf9PvuS/S4OACGn5rUiUjr94u0X7VX6LSz
ECjYFp2Dw7K8rYK1KbmBvxOejMA2Kzu/xgopsLMtKhWOgQD3fliZtoJ+sOxOr9qVek0LLduT0MCp
ndyEHr74mfbavA7MTTvbUuY23+I7SibPFAnEL91rxl+hKuaGV82DdUkij+/Z0pbPUrdUH9jijvRU
CTvlbrLs7KG+MG6BBdjVVt0Ya3WbhRv1Rl3oahmtDDs0VkMVO/30WKWoWth5v1etDTKXCZJ6Ognv
KiI10fmr2yzyZNmFWzSv42v1ps7Ws1PaGnqK2cuICMh9fqcNFOfNVenEmqt+JhAInP42ca0vZmMn
OXIlpZtGTrPSdq2jf2o2NTrA47W+iVZCaQv7cVVcUfUnbKLiVsALqN0aU0LdVV7LV5NmCBUvqsf5
59TDs91LRycot3D86pxnOY/wty7DaFfqiKzKl0q4iy0P2fN4E++sHWTlTxXtttfqYrGIlb+KqHpT
Br+QbV7+J3UjuAAwyQrmATJaRVa6b0IbJTNncmj2xM7gjC4QuclpUZlsLpiVu3wMvqC7BCasXCe8
KS4Wz7r2od4rrqzZYe/5jwiSJBNJkV3FO1IJ6RsjS0QlrSt8KXzWzy7PnXwbf5nvJfMpvIyepMJu
vuefm8ntyk+RdVNON3K86bzpqY3sUL2TKV5QPhmNR3W6NOWtIFf2cJF6oTdV6/ZL09pdsCBKIwCm
9+Sk7+7GP0u170uzh5XZPy8aUHzwwEAmqgcXjTnHSjvOEa/41lwLtuR2a5Sn2KwKFboiWiMd4oBg
WFfhGd7xYVtsGRmJFLo0EC/pYJoHfQyzEKS4rXrVjbeLQy1A2vXCvhQucXsAiWncnOv6oUVwfKt+
GPJgsk3aAZC0OtVdAK71TX4tvRbRw7gqaQD6nnyp34XbLsMyVP7uSqhQKJcSeH/6duENZc92Tz/F
hQgw3fIn41rhLkRdbXouo8UckveeO8pN6eSOjnRkxzJYfOly0S5v/MFtzbUFGKPmlInc6hOKxbvB
40YckDTNWVyOtm8pPFpOvy9XwU71lv1EdceFbcAVnRVrPhYVoNQdUk7qlb9ma7ha7ES33Dzd8/DW
mS61j3g7TXhlcBc/hbG74Jm4Uhxknyn4Xf8/7q5mOXElWb+KdjMTMfYxPwazmQgjMMYYt9tgn+mz
6ShADbKFhPWDGyZuxN3MQ8z6rmZxd3d5d/0m90nulxLlo5LUQFN5uh3txYnG5qRKWVVZWZlffrn6
YFMjeeIGX7bRmLpOxw3RpdTQdeDq5N163lxiGt5h0V2cXSM60sDGer8YrX99RkD7ZDTDwYb2xT0i
CHQ+IYboLS+n5YsyDeXIXE0eq91HEEd9jk+2UnM2eL5/QuNDAmNaL3fPnZeXZuWjiYPpPT6hR2l4
i8x1CzxxIKGcfTpBcOTzNUAW8wgEUGcDvwcDeFUD0gNcAWigeOnc2NfrG4JGfTYXD+5ovTBXc1F1
rxF7ccCY1jDr/Xq18+g2ES5/RmC1GSCKOW36yI4B7uuOwqt556T7Ga1u67+tPvjgFSl1lvBZ2tX2
+vJsWG0SE/xz97E3u3q+dK4QC71GjLoFmsAlca+0kWtv+Q+PDjiL2uEKhQXUJezoIkAvwjtyH8rv
68PVyrTPWo2l6Y3OnH65dXKJIMzg6H0lBjdhvYedj+DUcgF2wv/u988QITyhg6RFZ2B1XGo/osEI
wvnwntDZYvX3l+t5a9Wb9WwAz0A4APIOpxMMjlpnIPEgYK8XNrGazOjypOP2ww/oa3mLgCRRKyxP
2lEX/VHQFP1idfl5bQLGDVu7gqEHiq23uP+Inio4/EFl7d/7vvnxlmqRFzfwHkOY+8d27dGkTmjL
52YdC/poaL8rtx7fQy3mouOY0VXtKroML6bvam0qn650fRCXou9Eu9H9GJi1xw+n6+FnFP92EyrX
o2717yd4fTtqzm9r3Xn3pFXtHbVWnRf0mvpQ74Kx86J889h1x6eVxM59U4jmx2YPU4nGXPowyXNu
kotxFm3oHfaldDgnL2i/fGS5ms1HxpLiXOg2CY5AyjSaIGV5WjlugPMD8EJANukHmUXHc6ebPx+V
jwkSgBpgoBTin+SBKRXlx57Pwh72nW1vkKRrKSdLISnljvmtKqjWjsEOBWBOGbnQ1LuXj9HcJoan
J5qhZuZ40Bt69Ybuq5+Wjk8a4GRA76LkHVUNlE6OgRtE9e0Z0IP0k1zn35AGCHKhNfmnJ8dY3HGv
sSINVI8R3Ub0UyrgBK7P21oDiNpqqqDSiAO5DdSjKOv/qA7QAWq/64gLv+rmbb08QO2aL4/NT1B8
xJ6ppyh+IDBlA84QKwLrK8i/3qwK6J6gtQWq2OX0+kT3EP9kjoAKjgCUtiCel2jo7VkBFJvr6gAv
CVIlVJ2BoYd+YFdSy6BUPgYmBj8bO/j2VEBYT61VUKscE5gZsKPNO+KgT2mgfHoMkF4D4HxSA37e
3lFA4DYtFZSrx3ixchU9UDY7QVEBuUpUHlRK7ZM3Zg5PdVVwVMYyQMavCpqZIh2U6gjFU7u/1CrZ
Vwd7uA2v3rU5s51J7FfbVpCC9u38gvSq8wI23iS5jBg+6oaUrxLwLxGeeJb0+W8KDjB2/FJ/JPhj
6qPy3SD35c3Lx8PaPCv9K+VVlYHJv8hfXtqWL/wxIEcxYHHzVgn+8NwZCTSITudSgCH8fZA5ZOPr
dtkq1Z14vq9IhbnVlhpRrlqRSnEnXbFNy5miQFUKotkmH1FbrBdAsQYyVcal5a+tqbe0CXuQyI2f
ggiW9lMsR/hRIAXFYnHp0BYbOVOR0XWFYbgty52jwEUOkIZLdcy6w+36UIOKn60xLLh2EHqZzUFV
QrqjNdfWeKauY2qqriv2wnazSqAjXlus8D2rKOdKkAtt4b5wx5aUQ8uB7ua6Ujv2yBdOKHwpigRT
ba62YCDG3cBaSUmxXHg92nItHyhwVSyHHgCTV7VLsRrdwaJ0ErEgxZKhYFhf7mXkwuYoSkBNoL7c
7jhnHOCNMMgNhaOOlu4Uutq9svzMAsNVk0Es4F59sbKU2oQY46A74GsRLjOrocqgXTTonUVZ1wR0
+/qqGDjeUjxlh8yg42sbdj203CC0bFXPVC2krefoszUfeZE/lbLI+pRQvKEtuu85E+hECorlEuBO
d8h9zxVjT8pJxDJskT7ZdkVqjWH2bqxwZvl5ZFGdwR++8fwXodoKjqMZKeCM14OGN1IxhXVJe3nv
t6ggiqbCkZLiiaOYoe56uPNwyqkbD1V8+nJpR1tZwVSqrDvgQWw1fdtVFjFArQyiF0I1EiBFYZC6
FLjQ+RMpiaauTIQY2pp4sSbq4YHGaxxi7XCd7DopLBkyw2q7f/KhYsW5BOuffMzh2+PetUNrYvRs
dzrx1Gsj5dZ0Nf0A52qMdWeiQlFKi3VCGEZd4bDIOKCsqa8uaI5bzcDyR5m9XWfQNsCeluF9gvOi
HqmgI+IxzOEMssfWJHvTK4H0l+Gw6qGkdalou4EGEDHPr+5kfvknmf+iq1md0DdIwZwB6ooCVEBN
d/rRRaGl18xlPjSmJmy//e+blRwvbACEfsbQmilcMRFyz9KbVnbOAgKEAApsC611cKfL3fM5Due+
9dnOOGs1hh02gA0OjVuEIH0rDob17efIQpogrRjwWsmP2nZ5EIrQCqS4eIER7k13s5kQgKCCcT63
UC+jTGuZGudteQIGs5ffZSLiNhpZGUOH/CL66G07whP5P24DV0Heo7+B0+P/w8LdTTEjp0BOFq0O
DrfLXC0yQVgqv9Jdch2xFga4DuyFlBWPlwgFdEV3EXeTUmKhxCmgLTTwhaXeGjiUi7E+y8HFY+Vw
PK88f5JRAYc/0YtehB0qo60waPbaQpZGNZlgQJGPOdxkvsN9TEqJVYvKFu1l8B4cF74UE0ttcNxs
RDSxjXNfZJ1MYtzRXbkDMJKoJp0aMupK3VwUaMxGe277uXOJ0s+6D/kVRCBGU7hKTgW4BH3JH6x5
5sbHkarZQXjydUqVvY7QvepaNZ+xRw2a5hPOR5HRjwJlRW4q3BiW5T/u2oP23UO79R8GLR5kNIzc
+q+Xqa8AmPlQEIf2vUkXiO1LNX1+t0kBSMN/nwsEoEi4wMpsdzpfns23Y1gu3iKXale/543hg+34
zpvI3X/KeqL1fABi88p7uqDnLmz3mAIQ0n4kxwIBWdXp/0a5Qca+xt0XdCS2I99bKMGdBKKhNUzE
aREOKHLx4zuqluxzQi8IJ6OHhJlYRxEDInUqGjNIQxs53+Pbpu0d7QR1xGjvAEpl4vmvguwcJiJ/
uH/bM27hLkyzwRdiWjurn1ROQS0ANCkql3ILMPqdb2vfCxbWjMgsRJBgoa8ZCJXBoAVMYC3mpFan
44AH9a3AW3ihmKu6g1U9bcSk6uiQAR5ZlBJnt9UhDxPTmW+NpCTasGj0DpZ0zE8d0wMq87h/hfZb
vd5Pja/kSqjgC3UBYARFMBvsfOCMkKMq8FF/9LU1ubbvc2ykJiV3LKSPvT/u2mo59loxdhyuo+kF
YKO7yxh7AgR+danseYy0HWMgnKUACkwKi5clg/fSieBGz4WjHFD54yk1ZXuO+dJzJ2Qf0gOG0yU/
FizgPQXfQMG+mEbKiNGBSF/yLSKMc1VsY6fY9IJtw1R/Pz+tyDx83+1X9O4pqKgyGKmbvf6+2THJ
Is8beUXwxkqoPqfiT2oame/ylvA0dd9qiwZ+GBp2iuiusqMYrOG5O0WiXm53WiPbnJk9rQpY4YIX
7P+0WGqMo2u6m0ikKzGhMkMSDLwKEWjt5OhIBRUGseZMTNIyObK7d9YiGjn2mHKOAIQYJioblfQd
sbnoKrllzb0x4kF4zO7nMaxAE1yzvqcGELd61HsuQtMDtZunHJmn2zIV+4qFfuNcS3zBdV91JBVP
64cjwmWKhWU8WP5Eca2opk17gh9tQLVCZcXXdh7NMIg7sn/t6WoRyuGRGmoMg20/w6fyYPccoxMh
QKLYFGrJoKuNtm+DsVkRywENaIcz21uo5ppaK+gOd4ht3xHzTKCZaMZ1JXfESN2EZwzT15lljoHd
yf7dCy2/EFDKp68A88v/hJYx+VN36dm+sutQPKQvvme5K2WZFYSZot/jBnuao2t7lPUKSvlA2wFy
ESUIZ8rhAmSIvhYw3owWqgyHbR9ghqkIcJeRIyT7U+I4RgBM9tDvQZG7NXSw58QBKCpeFBuMYkT5
lMMvdBCbEcqwi/s4SMcZ/AVHErkvIljfbBSvxHEY9b01WUnAOaRO4xXBUXlzY8MRV6RyGPZYqnpe
lDgqbxJjCZamIBCRMup8APbbzcQd3HwVR1Q+YfAJB9ZqPLMcJ4OV4ajk2ISkc+kJVANL7Ry++waE
X1TByWWOco4BQZSEcW15Gcwo9d7SPfgHQD5nQ/8ckItBlEExIOiqP9qhp1550EpOX+jgy395xtCb
f/l3DAO79b/8tzu21RRO3G5QV9fIz9qZKD8QkPovMBTuOmtHwQKhL/h+mtvgHBU0uHQ/oeLUuBCB
4mOAA1h/zKgetjMOcpklcoygBpK0yvmKzrr6A/4t59CXOapGfrPnIzF6UU7AMgeKJrGh+f3NUY7S
tH1jCM9IwWohlaev5fPRylLmro6GNSXwoVSRxQOaAIWCOzdMUfjy+wAJQE3e+Bmjmp+muCKC6F0F
ezEca+eo3RgJ+1EVzGBezn1gj1RPjcHHBkxq6oiJFczkSieHlaO8sr8SVNiuiOUY8CzKThrDQdZE
MFbdpRWGsSLGOPIm6pxxHGMD3zaugW9T7vUc128AhdTwOce5iCzi1OjRfwbnd+nlgH548uPhvm8X
vBqulXFuStQpXtdpgmR16tD+XF/qlViopqHEgavsrfzpap01Zzhl9AecAIB6XiZaWaowqDg50Qtk
MyyMHqDi6GmQMRboyaqvkmuhBvhRUqQvFBVXwsttkVMGLaPCDdm2zFrm8EwR9ZnYS/W2XKIm0Lpb
j6JUq+ye5ojr31gL9Z6MXpn6w70FmAGMCkVlZ3GTQV113KI2P7eQOcg7bkEQZS8WSHAEUgvx8U+8
ZLqDHqAYVCxgNqSoWDJRVOtKHs6Ena3yLhPtqLZg8WjnNQ13nUO0jZiVlJP4WBwjxoWW3MLs6kCf
e/msw4/W+/XIKlAHB73Cg22FAOrIMcb64DB17wAo9ZZGN0R2fWH8YrSRxPPCaLMz049D+6QThgnY
PLAXuSKY4Q75iyH/aRc9tF7luGGjBYoInVWRvamUqPBMeyf07ckERcZtNBCVwmiOkrK2r0uHFdmr
JmGjtcHMfgIk1IXWXv+ZdLJJP7SGxt91jqBSfKoITJBvO//3n/8KnsRKGB1/hSwORnCJRORcyFlT
7CEQyTU0u5GDOnxHDW2AA46uqcRACiO1oq1xo0KcqboGDIHgJ/Ekl3vwS8sW3gr3Jdt4D7CJUGJe
xFSLXj/6D215TxMPChyKJ1wjbRV9hw68VYC/9J/SE5Ht20pJT4noVutE36yrt1tx5NhHYzCQHQVB
JOXR1GyewTD3IM6YFkhmsEHXYhHOMm5Nopqdh8CPCyyh0dNPGVgqrBY53Q2a/YEzIcupdcGL6Vcg
G7mt1kl5VvsVc7sbhXHuRyOh7CP54XCzjBIfG2DkOAnTFP4IGSQpNPZM5AedJ0wj21ERjxyuMI0W
kHLltOKg6CC8DwrDAaVWRHOEKm7EUiApXOAdcUQUTIEGKG6RZ8ThtpqZtccBnWh5cyR31OoyDidR
yi3GCnLc0sG7kaXz4ODaQjnDBGwYkZoH5YANXKIQXUnFlDicrivsksz8lThqUfrCp7RfFkvCgSYl
zqOAcvuKd1/iAJDegg809KiERvE2yxwUDQlxSs8OwyC21TfW0lbtE8eVLnnKdTRWI2ZlFrsK4jR7
Iibx8IfeCGV+8nCJTxrqsKnrzA4RE0j0Y2JdekGRMUQPMv0HJYp6sEFXCz4b4l0idHhiFXIhJQ68
XROwLTuYGQ+2P7ULjTxqtPXf636w9QkMwI8mWCAzYM9ynUGuiWotRJGlCuIlxXHFGwjV5ypTf1bd
dYoAYWi0UQIMdEOkbmMOBFqyOuEghbMv/3as+UqOmLRyygOPwgv0BZ6gkkJQrxOGa13yAskpYPz5
AvQ0Y+sv6ZeooKJ058U07ZT/7mcX/Xavqq5dJGebVUE6LqojVtz+zR1hS82TZtVXcpsw010Q5AC2
8olZHuyLcgU423mT3n1zuYuCTEqjzOF+DL/8L0BNKyWgVN5NTF+0Ar4PpKSokF1OSzxXf/i6KHp3
7tVPpdQ/ZYCjiLOBg1gWeeZPnvNUcC+sgdgSfG+NWg00kWdn4J3YaV2LZvj7rO6EYkJ3PW+xiT+q
DtSf0oGvwkM4Ug1NpKYzbOkctGNNX6xVNB8HYpfsk2JpObICpud42dIqjmRYe4ybtEo3wEFfeYFr
/3hGdXGZIisOHOaFcJ6+SuHKcGfpRIClKUc7IvzSqTo8vjdATgn5TGVplLZSmeyZKSNoAUKTivNa
OmO4Jd5afiTfm7y10m6jutvFufej7GDRDk0+5nD1PqDAYQ2KVGXiQKqyS/KPOwaKOIF+wkMhYX4F
W5qYe8rkcNyvmmgBkw3FM1zvB2RuvcLwAQderulFSysscGM4wOSmRwGdP/cssN+4078UhXY4Ai0x
5o9Y8HD7JCtf9ByObhim50mHTwkAnDJct66Ej+hgwTxwlCJc2I+2ND5kPTlQZBdoJ0CEmBMQ3BIv
Zkzxbo/9PLx1K/XxngfL5hRHv4xVDj7LQcTTBBrAL9D+WUXq7fDjYDP2GD1Kq5RCj680fYSMniir
ieO4RFJCQSvlKd6iby6ivrTQlmKjovgd+uMWAoOO/J3yEqDy01fcpfeScq6kvPj454icy/hsjJx2
jZgqzxgiz2ADhqW6MBz9Qq68GRoLwZKfh56jFO6UONCA1M2Ccol3lvVJURXHRaIHMMsIgU9VMMPe
MGc+0IDI2xbsvdLusNBuH+9WOPMVqkLzSufglE9qszPxYHQNlno63GjcWC+GKZyCrhYcrT5u7EzJ
Nwebx4NwQUOiuukckfcbFMCrUjlOFFLwbxaQ22rXSXTd0J+8WzscI2NS6LSBopLhAWIBAAi9QgHN
Bw/EzMkWwjMYdPhnAaBfxdBzDgrAJAlxaTlI9f/VOA+Q6gtsmFw6codkaWAgAZ80I3em+P9gDtWf
lKH3hDufslLRSJ5DLqDpUgydfmjGLD8ebmCGETpNZQbLsDJ/xfTCjyWFX0QhcMZypPHAORAov8JV
KzgtyhxeeO5iWOYAgwKejOZx+SMI1aosZXBUFEEwBmlv0io/RdatXgepK9qbA39aPd3dtu7HhSGK
WG91wxDpt6Hdsh3ml/62zD8quZYdX9hIHztwlv/2/wAAAP//</cx:binary>
              </cx:geoCache>
            </cx:geography>
          </cx:layoutPr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dk1">
            <a:lumMod val="50000"/>
            <a:lumOff val="50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png>
</file>

<file path=ppt/media/image36.sv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36731" y="-344819"/>
            <a:ext cx="1678087" cy="3545859"/>
            <a:chOff x="0" y="0"/>
            <a:chExt cx="441965" cy="9338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1965" cy="933889"/>
            </a:xfrm>
            <a:custGeom>
              <a:avLst/>
              <a:gdLst/>
              <a:ahLst/>
              <a:cxnLst/>
              <a:rect l="l" t="t" r="r" b="b"/>
              <a:pathLst>
                <a:path w="441965" h="933889">
                  <a:moveTo>
                    <a:pt x="0" y="0"/>
                  </a:moveTo>
                  <a:lnTo>
                    <a:pt x="441965" y="0"/>
                  </a:lnTo>
                  <a:lnTo>
                    <a:pt x="441965" y="933889"/>
                  </a:lnTo>
                  <a:lnTo>
                    <a:pt x="0" y="933889"/>
                  </a:lnTo>
                  <a:close/>
                </a:path>
              </a:pathLst>
            </a:custGeom>
            <a:solidFill>
              <a:srgbClr val="69AD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1965" cy="9719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336731" y="3620868"/>
            <a:ext cx="1678087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9339729" y="-253157"/>
            <a:ext cx="8948271" cy="10540155"/>
            <a:chOff x="0" y="-66675"/>
            <a:chExt cx="2356746" cy="27760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56746" cy="2669058"/>
            </a:xfrm>
            <a:custGeom>
              <a:avLst/>
              <a:gdLst/>
              <a:ahLst/>
              <a:cxnLst/>
              <a:rect l="l" t="t" r="r" b="b"/>
              <a:pathLst>
                <a:path w="2356746" h="2709333">
                  <a:moveTo>
                    <a:pt x="0" y="0"/>
                  </a:moveTo>
                  <a:lnTo>
                    <a:pt x="2356746" y="0"/>
                  </a:lnTo>
                  <a:lnTo>
                    <a:pt x="235674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D5B7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2356746" cy="27760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-5400000">
            <a:off x="9494289" y="2482753"/>
            <a:ext cx="8639149" cy="8948271"/>
          </a:xfrm>
          <a:custGeom>
            <a:avLst/>
            <a:gdLst/>
            <a:ahLst/>
            <a:cxnLst/>
            <a:rect l="l" t="t" r="r" b="b"/>
            <a:pathLst>
              <a:path w="8639149" h="8948271">
                <a:moveTo>
                  <a:pt x="0" y="0"/>
                </a:moveTo>
                <a:lnTo>
                  <a:pt x="8639149" y="0"/>
                </a:lnTo>
                <a:lnTo>
                  <a:pt x="8639149" y="8948271"/>
                </a:lnTo>
                <a:lnTo>
                  <a:pt x="0" y="89482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9627079" y="1799151"/>
            <a:ext cx="7919571" cy="6767633"/>
          </a:xfrm>
          <a:custGeom>
            <a:avLst/>
            <a:gdLst/>
            <a:ahLst/>
            <a:cxnLst/>
            <a:rect l="l" t="t" r="r" b="b"/>
            <a:pathLst>
              <a:path w="7919571" h="6767633">
                <a:moveTo>
                  <a:pt x="0" y="0"/>
                </a:moveTo>
                <a:lnTo>
                  <a:pt x="7919571" y="0"/>
                </a:lnTo>
                <a:lnTo>
                  <a:pt x="7919571" y="6767633"/>
                </a:lnTo>
                <a:lnTo>
                  <a:pt x="0" y="67676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336731" y="4087593"/>
            <a:ext cx="7164579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23"/>
              </a:lnSpc>
            </a:pPr>
            <a:r>
              <a:rPr lang="en-US" sz="6769">
                <a:solidFill>
                  <a:srgbClr val="FFFFFF"/>
                </a:solidFill>
                <a:latin typeface="Poppins Bold"/>
              </a:rPr>
              <a:t>MARKET SEGMENTATION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36731" y="6564093"/>
            <a:ext cx="2626668" cy="392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24"/>
              </a:lnSpc>
            </a:pPr>
            <a:r>
              <a:rPr lang="en-US" sz="2160">
                <a:solidFill>
                  <a:srgbClr val="FFD737"/>
                </a:solidFill>
                <a:latin typeface="Poppins"/>
              </a:rPr>
              <a:t>ONLINE RETAIL SHOP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566662" y="9555883"/>
            <a:ext cx="4936031" cy="578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6"/>
              </a:lnSpc>
            </a:pPr>
            <a:r>
              <a:rPr lang="en-US" sz="1611">
                <a:solidFill>
                  <a:srgbClr val="FFFFFF"/>
                </a:solidFill>
                <a:latin typeface="Poppins Bold"/>
              </a:rPr>
              <a:t>Ashwin Kulangara Shaji</a:t>
            </a:r>
          </a:p>
          <a:p>
            <a:pPr>
              <a:lnSpc>
                <a:spcPts val="2256"/>
              </a:lnSpc>
            </a:pPr>
            <a:r>
              <a:rPr lang="en-US" sz="1611">
                <a:solidFill>
                  <a:srgbClr val="FFFFFF"/>
                </a:solidFill>
                <a:latin typeface="Poppins Bold"/>
              </a:rPr>
              <a:t>PIN: 93692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5B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37292" y="751106"/>
            <a:ext cx="136200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V="1">
            <a:off x="6400800" y="3467100"/>
            <a:ext cx="0" cy="4356879"/>
          </a:xfrm>
          <a:prstGeom prst="line">
            <a:avLst/>
          </a:prstGeom>
          <a:ln w="85725" cap="rnd">
            <a:solidFill>
              <a:srgbClr val="A4E489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12268200" y="3467100"/>
            <a:ext cx="0" cy="4356879"/>
          </a:xfrm>
          <a:prstGeom prst="line">
            <a:avLst/>
          </a:prstGeom>
          <a:ln w="85725" cap="rnd">
            <a:solidFill>
              <a:srgbClr val="A4E489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237292" y="947799"/>
            <a:ext cx="6802209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 dirty="0">
                <a:solidFill>
                  <a:srgbClr val="FFFFFF"/>
                </a:solidFill>
                <a:latin typeface="Poppins Bold"/>
              </a:rPr>
              <a:t>COUNTRY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8E55AF4-EB91-4FFB-B3B3-59CE68848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059" y="2200033"/>
            <a:ext cx="3124193" cy="713916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0180AAB-CE92-2E7B-028E-79CED1221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0" y="2200033"/>
            <a:ext cx="3367041" cy="713916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5D636B7-B17E-BFE6-43F0-3F29DE794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4068" y="2196569"/>
            <a:ext cx="3124193" cy="7137484"/>
          </a:xfrm>
          <a:prstGeom prst="rect">
            <a:avLst/>
          </a:prstGeom>
        </p:spPr>
      </p:pic>
      <p:sp>
        <p:nvSpPr>
          <p:cNvPr id="34" name="TextBox 10">
            <a:extLst>
              <a:ext uri="{FF2B5EF4-FFF2-40B4-BE49-F238E27FC236}">
                <a16:creationId xmlns:a16="http://schemas.microsoft.com/office/drawing/2014/main" id="{E6A6F657-3D45-B1E8-1F3D-CEAE19E39E9F}"/>
              </a:ext>
            </a:extLst>
          </p:cNvPr>
          <p:cNvSpPr txBox="1"/>
          <p:nvPr/>
        </p:nvSpPr>
        <p:spPr>
          <a:xfrm>
            <a:off x="14478000" y="9486900"/>
            <a:ext cx="1493163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 dirty="0">
                <a:solidFill>
                  <a:srgbClr val="FFFFFF"/>
                </a:solidFill>
                <a:latin typeface="Poppins Bold"/>
              </a:rPr>
              <a:t>Cluster 2</a:t>
            </a:r>
          </a:p>
        </p:txBody>
      </p:sp>
      <p:sp>
        <p:nvSpPr>
          <p:cNvPr id="35" name="TextBox 10">
            <a:extLst>
              <a:ext uri="{FF2B5EF4-FFF2-40B4-BE49-F238E27FC236}">
                <a16:creationId xmlns:a16="http://schemas.microsoft.com/office/drawing/2014/main" id="{385CF507-4F93-5F8C-318B-E264EB1FF5C4}"/>
              </a:ext>
            </a:extLst>
          </p:cNvPr>
          <p:cNvSpPr txBox="1"/>
          <p:nvPr/>
        </p:nvSpPr>
        <p:spPr>
          <a:xfrm>
            <a:off x="8229600" y="9470664"/>
            <a:ext cx="1493163" cy="439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 dirty="0">
                <a:solidFill>
                  <a:srgbClr val="FFFFFF"/>
                </a:solidFill>
                <a:latin typeface="Poppins Bold"/>
              </a:rPr>
              <a:t>Cluster 1</a:t>
            </a:r>
          </a:p>
        </p:txBody>
      </p:sp>
      <p:sp>
        <p:nvSpPr>
          <p:cNvPr id="36" name="TextBox 10">
            <a:extLst>
              <a:ext uri="{FF2B5EF4-FFF2-40B4-BE49-F238E27FC236}">
                <a16:creationId xmlns:a16="http://schemas.microsoft.com/office/drawing/2014/main" id="{B7395D5E-1906-0214-CCE1-7A74CA5FBF4C}"/>
              </a:ext>
            </a:extLst>
          </p:cNvPr>
          <p:cNvSpPr txBox="1"/>
          <p:nvPr/>
        </p:nvSpPr>
        <p:spPr>
          <a:xfrm>
            <a:off x="2316837" y="9486900"/>
            <a:ext cx="1721763" cy="439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 dirty="0">
                <a:solidFill>
                  <a:srgbClr val="FFFFFF"/>
                </a:solidFill>
                <a:latin typeface="Poppins Bold"/>
              </a:rPr>
              <a:t>Cluster 0</a:t>
            </a:r>
          </a:p>
        </p:txBody>
      </p:sp>
    </p:spTree>
    <p:extLst>
      <p:ext uri="{BB962C8B-B14F-4D97-AF65-F5344CB8AC3E}">
        <p14:creationId xmlns:p14="http://schemas.microsoft.com/office/powerpoint/2010/main" val="38550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5B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37292" y="751106"/>
            <a:ext cx="136200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237292" y="1097167"/>
            <a:ext cx="6802209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 dirty="0">
                <a:solidFill>
                  <a:srgbClr val="FFFFFF"/>
                </a:solidFill>
                <a:latin typeface="Poppins Bold"/>
              </a:rPr>
              <a:t>COUNTRY</a:t>
            </a:r>
          </a:p>
        </p:txBody>
      </p: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5" name="Chart 4">
                <a:extLst>
                  <a:ext uri="{FF2B5EF4-FFF2-40B4-BE49-F238E27FC236}">
                    <a16:creationId xmlns:a16="http://schemas.microsoft.com/office/drawing/2014/main" id="{8C59A4AF-9FF3-1472-6D44-2412F9F045B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06342028"/>
                  </p:ext>
                </p:extLst>
              </p:nvPr>
            </p:nvGraphicFramePr>
            <p:xfrm>
              <a:off x="2133600" y="1866900"/>
              <a:ext cx="14325600" cy="81280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5" name="Chart 4">
                <a:extLst>
                  <a:ext uri="{FF2B5EF4-FFF2-40B4-BE49-F238E27FC236}">
                    <a16:creationId xmlns:a16="http://schemas.microsoft.com/office/drawing/2014/main" id="{8C59A4AF-9FF3-1472-6D44-2412F9F045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33600" y="1866900"/>
                <a:ext cx="14325600" cy="812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391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0635284" cy="10287000"/>
            <a:chOff x="0" y="0"/>
            <a:chExt cx="280106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01063" cy="2709333"/>
            </a:xfrm>
            <a:custGeom>
              <a:avLst/>
              <a:gdLst/>
              <a:ahLst/>
              <a:cxnLst/>
              <a:rect l="l" t="t" r="r" b="b"/>
              <a:pathLst>
                <a:path w="2801063" h="2709333">
                  <a:moveTo>
                    <a:pt x="0" y="0"/>
                  </a:moveTo>
                  <a:lnTo>
                    <a:pt x="2801063" y="0"/>
                  </a:lnTo>
                  <a:lnTo>
                    <a:pt x="28010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D5B7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2801062" cy="27760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6393278" y="2851358"/>
            <a:ext cx="122326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8532689" y="0"/>
            <a:ext cx="9755311" cy="10287000"/>
          </a:xfrm>
          <a:custGeom>
            <a:avLst/>
            <a:gdLst/>
            <a:ahLst/>
            <a:cxnLst/>
            <a:rect l="l" t="t" r="r" b="b"/>
            <a:pathLst>
              <a:path w="9755311" h="10287000">
                <a:moveTo>
                  <a:pt x="0" y="0"/>
                </a:moveTo>
                <a:lnTo>
                  <a:pt x="9755311" y="0"/>
                </a:lnTo>
                <a:lnTo>
                  <a:pt x="975531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94" r="-2594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5138557"/>
            <a:ext cx="8532689" cy="4119743"/>
          </a:xfrm>
          <a:custGeom>
            <a:avLst/>
            <a:gdLst/>
            <a:ahLst/>
            <a:cxnLst/>
            <a:rect l="l" t="t" r="r" b="b"/>
            <a:pathLst>
              <a:path w="8532689" h="4119743">
                <a:moveTo>
                  <a:pt x="0" y="0"/>
                </a:moveTo>
                <a:lnTo>
                  <a:pt x="8532689" y="0"/>
                </a:lnTo>
                <a:lnTo>
                  <a:pt x="8532689" y="4119743"/>
                </a:lnTo>
                <a:lnTo>
                  <a:pt x="0" y="41197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0120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833653" y="9971343"/>
            <a:ext cx="5373251" cy="306132"/>
          </a:xfrm>
          <a:custGeom>
            <a:avLst/>
            <a:gdLst/>
            <a:ahLst/>
            <a:cxnLst/>
            <a:rect l="l" t="t" r="r" b="b"/>
            <a:pathLst>
              <a:path w="5373251" h="306132">
                <a:moveTo>
                  <a:pt x="0" y="0"/>
                </a:moveTo>
                <a:lnTo>
                  <a:pt x="5373251" y="0"/>
                </a:lnTo>
                <a:lnTo>
                  <a:pt x="5373251" y="306132"/>
                </a:lnTo>
                <a:lnTo>
                  <a:pt x="0" y="3061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02866" b="-53790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04696" y="651395"/>
            <a:ext cx="6500214" cy="2257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DESCRIPTION ANALYSIS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994886" y="4275628"/>
            <a:ext cx="1493163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 dirty="0">
                <a:solidFill>
                  <a:srgbClr val="FFFFFF"/>
                </a:solidFill>
                <a:latin typeface="Poppins Bold"/>
              </a:rPr>
              <a:t>Cluster 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268486" y="4881245"/>
            <a:ext cx="1428750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Poppins Bold"/>
              </a:rPr>
              <a:t>Cluster 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187493" y="446290"/>
            <a:ext cx="1589961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Poppins Bold"/>
              </a:rPr>
              <a:t>Cluster  0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0213822" cy="10287000"/>
            <a:chOff x="0" y="0"/>
            <a:chExt cx="2690060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90060" cy="2709333"/>
            </a:xfrm>
            <a:custGeom>
              <a:avLst/>
              <a:gdLst/>
              <a:ahLst/>
              <a:cxnLst/>
              <a:rect l="l" t="t" r="r" b="b"/>
              <a:pathLst>
                <a:path w="2690060" h="2709333">
                  <a:moveTo>
                    <a:pt x="0" y="0"/>
                  </a:moveTo>
                  <a:lnTo>
                    <a:pt x="2690060" y="0"/>
                  </a:lnTo>
                  <a:lnTo>
                    <a:pt x="269006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D5B7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2690060" cy="27760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531541" y="668073"/>
            <a:ext cx="5276951" cy="2257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DATA ANALYSIS</a:t>
            </a:r>
          </a:p>
        </p:txBody>
      </p:sp>
      <p:sp>
        <p:nvSpPr>
          <p:cNvPr id="6" name="AutoShape 6"/>
          <p:cNvSpPr/>
          <p:nvPr/>
        </p:nvSpPr>
        <p:spPr>
          <a:xfrm>
            <a:off x="16418386" y="2620387"/>
            <a:ext cx="122326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3119677" y="2925187"/>
            <a:ext cx="11334836" cy="6333113"/>
            <a:chOff x="0" y="0"/>
            <a:chExt cx="2985306" cy="166798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985307" cy="1667980"/>
            </a:xfrm>
            <a:custGeom>
              <a:avLst/>
              <a:gdLst/>
              <a:ahLst/>
              <a:cxnLst/>
              <a:rect l="l" t="t" r="r" b="b"/>
              <a:pathLst>
                <a:path w="2985307" h="1667980">
                  <a:moveTo>
                    <a:pt x="0" y="0"/>
                  </a:moveTo>
                  <a:lnTo>
                    <a:pt x="2985307" y="0"/>
                  </a:lnTo>
                  <a:lnTo>
                    <a:pt x="2985307" y="1667980"/>
                  </a:lnTo>
                  <a:lnTo>
                    <a:pt x="0" y="1667980"/>
                  </a:lnTo>
                  <a:close/>
                </a:path>
              </a:pathLst>
            </a:custGeom>
            <a:solidFill>
              <a:srgbClr val="FF707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2985306" cy="17346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0" y="7726566"/>
            <a:ext cx="3678042" cy="2560434"/>
          </a:xfrm>
          <a:custGeom>
            <a:avLst/>
            <a:gdLst/>
            <a:ahLst/>
            <a:cxnLst/>
            <a:rect l="l" t="t" r="r" b="b"/>
            <a:pathLst>
              <a:path w="3678042" h="2560434">
                <a:moveTo>
                  <a:pt x="0" y="0"/>
                </a:moveTo>
                <a:lnTo>
                  <a:pt x="3678042" y="0"/>
                </a:lnTo>
                <a:lnTo>
                  <a:pt x="3678042" y="2560434"/>
                </a:lnTo>
                <a:lnTo>
                  <a:pt x="0" y="2560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38046" b="-18260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3503287" y="3084119"/>
            <a:ext cx="10567614" cy="6015249"/>
          </a:xfrm>
          <a:custGeom>
            <a:avLst/>
            <a:gdLst/>
            <a:ahLst/>
            <a:cxnLst/>
            <a:rect l="l" t="t" r="r" b="b"/>
            <a:pathLst>
              <a:path w="10567614" h="6015249">
                <a:moveTo>
                  <a:pt x="0" y="0"/>
                </a:moveTo>
                <a:lnTo>
                  <a:pt x="10567615" y="0"/>
                </a:lnTo>
                <a:lnTo>
                  <a:pt x="10567615" y="6015249"/>
                </a:lnTo>
                <a:lnTo>
                  <a:pt x="0" y="60152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750" b="-2750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898892" y="5633908"/>
            <a:ext cx="1519833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Poppins Bold"/>
              </a:rPr>
              <a:t>Cluster 0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027178" y="3174898"/>
            <a:ext cx="1428750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Poppins Bold"/>
              </a:rPr>
              <a:t>Cluster 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058012" y="5076825"/>
            <a:ext cx="1493163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Poppins Bold"/>
              </a:rPr>
              <a:t>Cluster 2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01976" y="735368"/>
            <a:ext cx="5276951" cy="2257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DATA ANALYSIS</a:t>
            </a:r>
          </a:p>
        </p:txBody>
      </p:sp>
      <p:sp>
        <p:nvSpPr>
          <p:cNvPr id="3" name="AutoShape 3"/>
          <p:cNvSpPr/>
          <p:nvPr/>
        </p:nvSpPr>
        <p:spPr>
          <a:xfrm>
            <a:off x="6288820" y="2687682"/>
            <a:ext cx="122326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3648223" y="7140388"/>
            <a:ext cx="4639777" cy="3146612"/>
          </a:xfrm>
          <a:custGeom>
            <a:avLst/>
            <a:gdLst/>
            <a:ahLst/>
            <a:cxnLst/>
            <a:rect l="l" t="t" r="r" b="b"/>
            <a:pathLst>
              <a:path w="4639777" h="3146612">
                <a:moveTo>
                  <a:pt x="0" y="0"/>
                </a:moveTo>
                <a:lnTo>
                  <a:pt x="4639777" y="0"/>
                </a:lnTo>
                <a:lnTo>
                  <a:pt x="4639777" y="3146612"/>
                </a:lnTo>
                <a:lnTo>
                  <a:pt x="0" y="31466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04720" y="3618134"/>
            <a:ext cx="6058043" cy="5640166"/>
          </a:xfrm>
          <a:custGeom>
            <a:avLst/>
            <a:gdLst/>
            <a:ahLst/>
            <a:cxnLst/>
            <a:rect l="l" t="t" r="r" b="b"/>
            <a:pathLst>
              <a:path w="6058043" h="5640166">
                <a:moveTo>
                  <a:pt x="0" y="0"/>
                </a:moveTo>
                <a:lnTo>
                  <a:pt x="6058043" y="0"/>
                </a:lnTo>
                <a:lnTo>
                  <a:pt x="6058043" y="5640166"/>
                </a:lnTo>
                <a:lnTo>
                  <a:pt x="0" y="56401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498" r="-32055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660211" y="3618134"/>
            <a:ext cx="6159235" cy="5632954"/>
          </a:xfrm>
          <a:custGeom>
            <a:avLst/>
            <a:gdLst/>
            <a:ahLst/>
            <a:cxnLst/>
            <a:rect l="l" t="t" r="r" b="b"/>
            <a:pathLst>
              <a:path w="6159235" h="5632954">
                <a:moveTo>
                  <a:pt x="0" y="0"/>
                </a:moveTo>
                <a:lnTo>
                  <a:pt x="6159235" y="0"/>
                </a:lnTo>
                <a:lnTo>
                  <a:pt x="6159235" y="5632955"/>
                </a:lnTo>
                <a:lnTo>
                  <a:pt x="0" y="5632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3433" r="-29398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723561" y="7969482"/>
            <a:ext cx="1493163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Poppins Bold"/>
              </a:rPr>
              <a:t>Cluster 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990440" y="7578322"/>
            <a:ext cx="1493163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Poppins Bold"/>
              </a:rPr>
              <a:t>Cluster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59094" y="5076825"/>
            <a:ext cx="1519833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Poppins Bold"/>
              </a:rPr>
              <a:t>Cluster 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321003" y="4881245"/>
            <a:ext cx="1519833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Poppins Bold"/>
              </a:rPr>
              <a:t>Cluster 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657100" y="7773902"/>
            <a:ext cx="1428750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Poppins Bold"/>
              </a:rPr>
              <a:t>Cluster 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574445" y="7382742"/>
            <a:ext cx="1428750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Poppins Bold"/>
              </a:rPr>
              <a:t>Cluster 1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0213822" cy="10287000"/>
            <a:chOff x="0" y="0"/>
            <a:chExt cx="2690060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90060" cy="2709333"/>
            </a:xfrm>
            <a:custGeom>
              <a:avLst/>
              <a:gdLst/>
              <a:ahLst/>
              <a:cxnLst/>
              <a:rect l="l" t="t" r="r" b="b"/>
              <a:pathLst>
                <a:path w="2690060" h="2709333">
                  <a:moveTo>
                    <a:pt x="0" y="0"/>
                  </a:moveTo>
                  <a:lnTo>
                    <a:pt x="2690060" y="0"/>
                  </a:lnTo>
                  <a:lnTo>
                    <a:pt x="269006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D5B7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2690060" cy="27760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93827" y="557162"/>
            <a:ext cx="5276951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 dirty="0">
                <a:solidFill>
                  <a:srgbClr val="FFFFFF"/>
                </a:solidFill>
                <a:latin typeface="Poppins Bold"/>
              </a:rPr>
              <a:t>FINDINGS</a:t>
            </a:r>
          </a:p>
        </p:txBody>
      </p:sp>
      <p:sp>
        <p:nvSpPr>
          <p:cNvPr id="6" name="AutoShape 6"/>
          <p:cNvSpPr/>
          <p:nvPr/>
        </p:nvSpPr>
        <p:spPr>
          <a:xfrm>
            <a:off x="15087600" y="1660028"/>
            <a:ext cx="122326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8052738" y="2004296"/>
            <a:ext cx="9195946" cy="7759160"/>
            <a:chOff x="-80277" y="-66675"/>
            <a:chExt cx="2421977" cy="1015405"/>
          </a:xfrm>
        </p:grpSpPr>
        <p:sp>
          <p:nvSpPr>
            <p:cNvPr id="8" name="Freeform 8"/>
            <p:cNvSpPr/>
            <p:nvPr/>
          </p:nvSpPr>
          <p:spPr>
            <a:xfrm>
              <a:off x="-80277" y="-36110"/>
              <a:ext cx="2341700" cy="984840"/>
            </a:xfrm>
            <a:custGeom>
              <a:avLst/>
              <a:gdLst/>
              <a:ahLst/>
              <a:cxnLst/>
              <a:rect l="l" t="t" r="r" b="b"/>
              <a:pathLst>
                <a:path w="2341700" h="898094">
                  <a:moveTo>
                    <a:pt x="0" y="0"/>
                  </a:moveTo>
                  <a:lnTo>
                    <a:pt x="2341700" y="0"/>
                  </a:lnTo>
                  <a:lnTo>
                    <a:pt x="2341700" y="898094"/>
                  </a:lnTo>
                  <a:lnTo>
                    <a:pt x="0" y="898094"/>
                  </a:lnTo>
                  <a:close/>
                </a:path>
              </a:pathLst>
            </a:custGeom>
            <a:solidFill>
              <a:srgbClr val="FF7070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2341700" cy="96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762000" y="2920249"/>
            <a:ext cx="5829772" cy="4058341"/>
          </a:xfrm>
          <a:custGeom>
            <a:avLst/>
            <a:gdLst/>
            <a:ahLst/>
            <a:cxnLst/>
            <a:rect l="l" t="t" r="r" b="b"/>
            <a:pathLst>
              <a:path w="5829772" h="4058341">
                <a:moveTo>
                  <a:pt x="0" y="0"/>
                </a:moveTo>
                <a:lnTo>
                  <a:pt x="5829772" y="0"/>
                </a:lnTo>
                <a:lnTo>
                  <a:pt x="5829772" y="4058340"/>
                </a:lnTo>
                <a:lnTo>
                  <a:pt x="0" y="4058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38046" b="-18260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8814740" y="2800157"/>
            <a:ext cx="1069822" cy="1069822"/>
          </a:xfrm>
          <a:custGeom>
            <a:avLst/>
            <a:gdLst/>
            <a:ahLst/>
            <a:cxnLst/>
            <a:rect l="l" t="t" r="r" b="b"/>
            <a:pathLst>
              <a:path w="1069822" h="1069822">
                <a:moveTo>
                  <a:pt x="0" y="0"/>
                </a:moveTo>
                <a:lnTo>
                  <a:pt x="1069822" y="0"/>
                </a:lnTo>
                <a:lnTo>
                  <a:pt x="1069822" y="1069822"/>
                </a:lnTo>
                <a:lnTo>
                  <a:pt x="0" y="10698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4" name="TextBox 14"/>
          <p:cNvSpPr txBox="1"/>
          <p:nvPr/>
        </p:nvSpPr>
        <p:spPr>
          <a:xfrm>
            <a:off x="10442039" y="2772959"/>
            <a:ext cx="6096767" cy="1124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57"/>
              </a:lnSpc>
            </a:pPr>
            <a:r>
              <a:rPr lang="en-US" sz="3184" dirty="0">
                <a:solidFill>
                  <a:srgbClr val="FFFFFF"/>
                </a:solidFill>
                <a:latin typeface="Poppins Bold"/>
              </a:rPr>
              <a:t>Cluster 1 is the most reliable group</a:t>
            </a:r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96FCC253-F2C6-F8F2-503F-3EFAE7EAB879}"/>
              </a:ext>
            </a:extLst>
          </p:cNvPr>
          <p:cNvSpPr/>
          <p:nvPr/>
        </p:nvSpPr>
        <p:spPr>
          <a:xfrm>
            <a:off x="8783364" y="4414509"/>
            <a:ext cx="1069822" cy="1069822"/>
          </a:xfrm>
          <a:custGeom>
            <a:avLst/>
            <a:gdLst/>
            <a:ahLst/>
            <a:cxnLst/>
            <a:rect l="l" t="t" r="r" b="b"/>
            <a:pathLst>
              <a:path w="1069822" h="1069822">
                <a:moveTo>
                  <a:pt x="0" y="0"/>
                </a:moveTo>
                <a:lnTo>
                  <a:pt x="1069822" y="0"/>
                </a:lnTo>
                <a:lnTo>
                  <a:pt x="1069822" y="1069822"/>
                </a:lnTo>
                <a:lnTo>
                  <a:pt x="0" y="10698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48322EE7-7B54-22CC-54D8-601750142E7F}"/>
              </a:ext>
            </a:extLst>
          </p:cNvPr>
          <p:cNvSpPr txBox="1"/>
          <p:nvPr/>
        </p:nvSpPr>
        <p:spPr>
          <a:xfrm>
            <a:off x="10410663" y="4387311"/>
            <a:ext cx="6096767" cy="1124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57"/>
              </a:lnSpc>
            </a:pPr>
            <a:r>
              <a:rPr lang="en-US" sz="3184" dirty="0">
                <a:solidFill>
                  <a:srgbClr val="FFFFFF"/>
                </a:solidFill>
                <a:latin typeface="Poppins Bold"/>
              </a:rPr>
              <a:t>Cluster 2 should be carefully retained</a:t>
            </a:r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9093A56A-F1A5-7111-64A1-65E0221D43C6}"/>
              </a:ext>
            </a:extLst>
          </p:cNvPr>
          <p:cNvSpPr/>
          <p:nvPr/>
        </p:nvSpPr>
        <p:spPr>
          <a:xfrm>
            <a:off x="8863369" y="7586410"/>
            <a:ext cx="1069822" cy="1069822"/>
          </a:xfrm>
          <a:custGeom>
            <a:avLst/>
            <a:gdLst/>
            <a:ahLst/>
            <a:cxnLst/>
            <a:rect l="l" t="t" r="r" b="b"/>
            <a:pathLst>
              <a:path w="1069822" h="1069822">
                <a:moveTo>
                  <a:pt x="0" y="0"/>
                </a:moveTo>
                <a:lnTo>
                  <a:pt x="1069822" y="0"/>
                </a:lnTo>
                <a:lnTo>
                  <a:pt x="1069822" y="1069822"/>
                </a:lnTo>
                <a:lnTo>
                  <a:pt x="0" y="10698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8" name="TextBox 14">
            <a:extLst>
              <a:ext uri="{FF2B5EF4-FFF2-40B4-BE49-F238E27FC236}">
                <a16:creationId xmlns:a16="http://schemas.microsoft.com/office/drawing/2014/main" id="{D8A668C5-649E-D794-35A2-9F5DFDC00381}"/>
              </a:ext>
            </a:extLst>
          </p:cNvPr>
          <p:cNvSpPr txBox="1"/>
          <p:nvPr/>
        </p:nvSpPr>
        <p:spPr>
          <a:xfrm>
            <a:off x="10490668" y="7559212"/>
            <a:ext cx="6096767" cy="1701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57"/>
              </a:lnSpc>
            </a:pPr>
            <a:r>
              <a:rPr lang="en-US" sz="3184" dirty="0">
                <a:solidFill>
                  <a:srgbClr val="FFFFFF"/>
                </a:solidFill>
                <a:latin typeface="Poppins Bold"/>
              </a:rPr>
              <a:t>Cluster 0 are depended on offers and are seasonal buyers, least priority</a:t>
            </a:r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9D5062DF-4D9A-4F05-300F-44D297AE7416}"/>
              </a:ext>
            </a:extLst>
          </p:cNvPr>
          <p:cNvSpPr/>
          <p:nvPr/>
        </p:nvSpPr>
        <p:spPr>
          <a:xfrm>
            <a:off x="8849922" y="5927090"/>
            <a:ext cx="1069822" cy="1069822"/>
          </a:xfrm>
          <a:custGeom>
            <a:avLst/>
            <a:gdLst/>
            <a:ahLst/>
            <a:cxnLst/>
            <a:rect l="l" t="t" r="r" b="b"/>
            <a:pathLst>
              <a:path w="1069822" h="1069822">
                <a:moveTo>
                  <a:pt x="0" y="0"/>
                </a:moveTo>
                <a:lnTo>
                  <a:pt x="1069822" y="0"/>
                </a:lnTo>
                <a:lnTo>
                  <a:pt x="1069822" y="1069822"/>
                </a:lnTo>
                <a:lnTo>
                  <a:pt x="0" y="10698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0" name="TextBox 14">
            <a:extLst>
              <a:ext uri="{FF2B5EF4-FFF2-40B4-BE49-F238E27FC236}">
                <a16:creationId xmlns:a16="http://schemas.microsoft.com/office/drawing/2014/main" id="{854EC6BE-785E-B145-014B-6B2CFCEFC1B0}"/>
              </a:ext>
            </a:extLst>
          </p:cNvPr>
          <p:cNvSpPr txBox="1"/>
          <p:nvPr/>
        </p:nvSpPr>
        <p:spPr>
          <a:xfrm>
            <a:off x="10477221" y="5899892"/>
            <a:ext cx="6096767" cy="1124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57"/>
              </a:lnSpc>
            </a:pPr>
            <a:r>
              <a:rPr lang="en-US" sz="3184" dirty="0">
                <a:solidFill>
                  <a:srgbClr val="FFFFFF"/>
                </a:solidFill>
                <a:latin typeface="Poppins Bold"/>
              </a:rPr>
              <a:t>Cluster 1 and 2 are high priority customers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6761448"/>
            <a:chOff x="0" y="0"/>
            <a:chExt cx="4816593" cy="17807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780793"/>
            </a:xfrm>
            <a:custGeom>
              <a:avLst/>
              <a:gdLst/>
              <a:ahLst/>
              <a:cxnLst/>
              <a:rect l="l" t="t" r="r" b="b"/>
              <a:pathLst>
                <a:path w="4816592" h="1780793">
                  <a:moveTo>
                    <a:pt x="0" y="0"/>
                  </a:moveTo>
                  <a:lnTo>
                    <a:pt x="4816592" y="0"/>
                  </a:lnTo>
                  <a:lnTo>
                    <a:pt x="4816592" y="1780793"/>
                  </a:lnTo>
                  <a:lnTo>
                    <a:pt x="0" y="1780793"/>
                  </a:lnTo>
                  <a:close/>
                </a:path>
              </a:pathLst>
            </a:custGeom>
            <a:solidFill>
              <a:srgbClr val="5D5B7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18474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375289" y="6675723"/>
            <a:ext cx="1909944" cy="0"/>
          </a:xfrm>
          <a:prstGeom prst="line">
            <a:avLst/>
          </a:prstGeom>
          <a:ln w="171450" cap="flat">
            <a:solidFill>
              <a:srgbClr val="F4CF8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5948167" y="6675723"/>
            <a:ext cx="1909944" cy="0"/>
          </a:xfrm>
          <a:prstGeom prst="line">
            <a:avLst/>
          </a:prstGeom>
          <a:ln w="171450" cap="flat">
            <a:solidFill>
              <a:srgbClr val="69ADD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10517757" y="6675723"/>
            <a:ext cx="1909944" cy="0"/>
          </a:xfrm>
          <a:prstGeom prst="line">
            <a:avLst/>
          </a:prstGeom>
          <a:ln w="171450" cap="flat">
            <a:solidFill>
              <a:srgbClr val="FF707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15087348" y="6675723"/>
            <a:ext cx="1909944" cy="0"/>
          </a:xfrm>
          <a:prstGeom prst="line">
            <a:avLst/>
          </a:prstGeom>
          <a:ln w="171450" cap="flat">
            <a:solidFill>
              <a:srgbClr val="A4E48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/>
          <p:nvPr/>
        </p:nvGrpSpPr>
        <p:grpSpPr>
          <a:xfrm>
            <a:off x="15495008" y="-487853"/>
            <a:ext cx="1764292" cy="3868576"/>
            <a:chOff x="0" y="0"/>
            <a:chExt cx="464670" cy="101888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64670" cy="1018884"/>
            </a:xfrm>
            <a:custGeom>
              <a:avLst/>
              <a:gdLst/>
              <a:ahLst/>
              <a:cxnLst/>
              <a:rect l="l" t="t" r="r" b="b"/>
              <a:pathLst>
                <a:path w="464670" h="1018884">
                  <a:moveTo>
                    <a:pt x="0" y="0"/>
                  </a:moveTo>
                  <a:lnTo>
                    <a:pt x="464670" y="0"/>
                  </a:lnTo>
                  <a:lnTo>
                    <a:pt x="464670" y="1018884"/>
                  </a:lnTo>
                  <a:lnTo>
                    <a:pt x="0" y="1018884"/>
                  </a:lnTo>
                  <a:close/>
                </a:path>
              </a:pathLst>
            </a:custGeom>
            <a:solidFill>
              <a:srgbClr val="69ADD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464670" cy="10855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470323" y="7104323"/>
            <a:ext cx="1958804" cy="547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55"/>
              </a:lnSpc>
            </a:pPr>
            <a:r>
              <a:rPr lang="en-US" sz="3182" dirty="0">
                <a:solidFill>
                  <a:srgbClr val="FFFFFF"/>
                </a:solidFill>
                <a:latin typeface="Poppins Bold"/>
              </a:rPr>
              <a:t>Address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052711" y="7104323"/>
            <a:ext cx="1958804" cy="547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55"/>
              </a:lnSpc>
            </a:pPr>
            <a:r>
              <a:rPr lang="en-US" sz="3182">
                <a:solidFill>
                  <a:srgbClr val="FFFFFF"/>
                </a:solidFill>
                <a:latin typeface="Poppins Bold"/>
              </a:rPr>
              <a:t>Number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75706" y="7104323"/>
            <a:ext cx="1651995" cy="547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55"/>
              </a:lnSpc>
            </a:pPr>
            <a:r>
              <a:rPr lang="en-US" sz="3182" dirty="0">
                <a:solidFill>
                  <a:srgbClr val="FFFFFF"/>
                </a:solidFill>
                <a:latin typeface="Poppins Bold"/>
              </a:rPr>
              <a:t>E-mail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191892" y="7104323"/>
            <a:ext cx="1805400" cy="547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55"/>
              </a:lnSpc>
            </a:pPr>
            <a:r>
              <a:rPr lang="en-US" sz="3182" dirty="0">
                <a:solidFill>
                  <a:srgbClr val="FFFFFF"/>
                </a:solidFill>
                <a:latin typeface="Poppins Bold"/>
              </a:rPr>
              <a:t>Site Link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0" y="8036673"/>
            <a:ext cx="4660522" cy="777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5"/>
              </a:lnSpc>
            </a:pPr>
            <a:r>
              <a:rPr lang="en-US" sz="2168" dirty="0">
                <a:solidFill>
                  <a:srgbClr val="FFFFFF"/>
                </a:solidFill>
                <a:latin typeface="Poppins Light"/>
              </a:rPr>
              <a:t>Cape Town, Observatory 29 Rochester Road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570972" y="8036673"/>
            <a:ext cx="2811028" cy="3663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35"/>
              </a:lnSpc>
            </a:pPr>
            <a:r>
              <a:rPr lang="en-US" sz="2168" dirty="0">
                <a:solidFill>
                  <a:srgbClr val="FFFFFF"/>
                </a:solidFill>
                <a:latin typeface="Poppins Light"/>
              </a:rPr>
              <a:t>+ 27 (0) 81 515 22 54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794745" y="8036673"/>
            <a:ext cx="3540255" cy="3663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35"/>
              </a:lnSpc>
            </a:pPr>
            <a:r>
              <a:rPr lang="en-US" sz="2168" dirty="0">
                <a:solidFill>
                  <a:srgbClr val="FFFFFF"/>
                </a:solidFill>
                <a:latin typeface="Poppins Light"/>
              </a:rPr>
              <a:t>247ericpointcom@gmail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097000" y="8036673"/>
            <a:ext cx="3833959" cy="3663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35"/>
              </a:lnSpc>
            </a:pPr>
            <a:r>
              <a:rPr lang="en-US" sz="2168" dirty="0">
                <a:solidFill>
                  <a:srgbClr val="FFFFFF"/>
                </a:solidFill>
                <a:latin typeface="Poppins Light"/>
              </a:rPr>
              <a:t>www.247ericpointcom.co.za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560898" y="3967423"/>
            <a:ext cx="5436394" cy="11760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01"/>
              </a:lnSpc>
            </a:pPr>
            <a:r>
              <a:rPr lang="en-US" sz="6572">
                <a:solidFill>
                  <a:srgbClr val="FFFFFF"/>
                </a:solidFill>
                <a:latin typeface="Poppins Bold"/>
              </a:rPr>
              <a:t>CONTACT US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560898" y="3606899"/>
            <a:ext cx="2993302" cy="3893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81"/>
              </a:lnSpc>
            </a:pPr>
            <a:r>
              <a:rPr lang="en-US" sz="2272" dirty="0">
                <a:solidFill>
                  <a:srgbClr val="F4CF89"/>
                </a:solidFill>
                <a:latin typeface="Poppins Bold"/>
              </a:rPr>
              <a:t>247ERICPOINTCOM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3342428"/>
            <a:chOff x="0" y="0"/>
            <a:chExt cx="4816593" cy="8803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880310"/>
            </a:xfrm>
            <a:custGeom>
              <a:avLst/>
              <a:gdLst/>
              <a:ahLst/>
              <a:cxnLst/>
              <a:rect l="l" t="t" r="r" b="b"/>
              <a:pathLst>
                <a:path w="4816592" h="880310">
                  <a:moveTo>
                    <a:pt x="0" y="0"/>
                  </a:moveTo>
                  <a:lnTo>
                    <a:pt x="4816592" y="0"/>
                  </a:lnTo>
                  <a:lnTo>
                    <a:pt x="4816592" y="880310"/>
                  </a:lnTo>
                  <a:lnTo>
                    <a:pt x="0" y="880310"/>
                  </a:lnTo>
                  <a:close/>
                </a:path>
              </a:pathLst>
            </a:custGeom>
            <a:solidFill>
              <a:srgbClr val="5D5B7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9469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304956" y="851185"/>
            <a:ext cx="1678087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924987" y="6536075"/>
            <a:ext cx="16641394" cy="2980840"/>
            <a:chOff x="0" y="0"/>
            <a:chExt cx="4382919" cy="78507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382919" cy="785077"/>
            </a:xfrm>
            <a:custGeom>
              <a:avLst/>
              <a:gdLst/>
              <a:ahLst/>
              <a:cxnLst/>
              <a:rect l="l" t="t" r="r" b="b"/>
              <a:pathLst>
                <a:path w="4382919" h="785077">
                  <a:moveTo>
                    <a:pt x="0" y="0"/>
                  </a:moveTo>
                  <a:lnTo>
                    <a:pt x="4382919" y="0"/>
                  </a:lnTo>
                  <a:lnTo>
                    <a:pt x="4382919" y="785077"/>
                  </a:lnTo>
                  <a:lnTo>
                    <a:pt x="0" y="785077"/>
                  </a:lnTo>
                  <a:close/>
                </a:path>
              </a:pathLst>
            </a:custGeom>
            <a:solidFill>
              <a:srgbClr val="FF7070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4382919" cy="851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162935" y="996416"/>
            <a:ext cx="6598976" cy="1461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987"/>
              </a:lnSpc>
            </a:pPr>
            <a:r>
              <a:rPr lang="en-US" sz="8562" dirty="0">
                <a:solidFill>
                  <a:srgbClr val="FFFFFF"/>
                </a:solidFill>
                <a:latin typeface="Poppins Bold"/>
              </a:rPr>
              <a:t>OBJECTIVE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3627064"/>
            <a:ext cx="16269869" cy="2252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7"/>
              </a:lnSpc>
            </a:pPr>
            <a:r>
              <a:rPr lang="en-US" sz="3176">
                <a:solidFill>
                  <a:srgbClr val="FFFFFF"/>
                </a:solidFill>
                <a:latin typeface="Poppins"/>
              </a:rPr>
              <a:t>Market segmentation</a:t>
            </a:r>
            <a:r>
              <a:rPr lang="en-US" sz="3176">
                <a:solidFill>
                  <a:srgbClr val="FFFFFF"/>
                </a:solidFill>
                <a:latin typeface="Poppins Thin"/>
              </a:rPr>
              <a:t> data analysis is to create detailed customer groups that have </a:t>
            </a:r>
            <a:r>
              <a:rPr lang="en-US" sz="3176">
                <a:solidFill>
                  <a:srgbClr val="FFFFFF"/>
                </a:solidFill>
                <a:latin typeface="Poppins"/>
              </a:rPr>
              <a:t>similar personas and purchasing behaviors</a:t>
            </a:r>
            <a:r>
              <a:rPr lang="en-US" sz="3176">
                <a:solidFill>
                  <a:srgbClr val="FFFFFF"/>
                </a:solidFill>
                <a:latin typeface="Poppins Thin"/>
              </a:rPr>
              <a:t>, treating each type of relationship with the exact attention and action needed to promote growth</a:t>
            </a:r>
            <a:r>
              <a:rPr lang="en-US" sz="3176">
                <a:solidFill>
                  <a:srgbClr val="FFFFFF"/>
                </a:solidFill>
                <a:latin typeface="Poppins Light"/>
              </a:rPr>
              <a:t> of company's advertising and marketing</a:t>
            </a:r>
            <a:r>
              <a:rPr lang="en-US" sz="3176">
                <a:solidFill>
                  <a:srgbClr val="FFFFFF"/>
                </a:solidFill>
                <a:latin typeface="Poppins Thin"/>
              </a:rPr>
              <a:t> efforts for the coming year.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95791" y="6974091"/>
            <a:ext cx="2386995" cy="5260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68"/>
              </a:lnSpc>
            </a:pPr>
            <a:r>
              <a:rPr lang="en-US" sz="2977" dirty="0">
                <a:solidFill>
                  <a:srgbClr val="FFFFFF"/>
                </a:solidFill>
                <a:latin typeface="Poppins Bold"/>
              </a:rPr>
              <a:t>Total Items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983862" y="6974091"/>
            <a:ext cx="3090084" cy="526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8"/>
              </a:lnSpc>
            </a:pPr>
            <a:r>
              <a:rPr lang="en-US" sz="2977">
                <a:solidFill>
                  <a:srgbClr val="FFFFFF"/>
                </a:solidFill>
                <a:latin typeface="Poppins Bold"/>
              </a:rPr>
              <a:t>Total Customer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102580" y="6974091"/>
            <a:ext cx="2851420" cy="5260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68"/>
              </a:lnSpc>
            </a:pPr>
            <a:r>
              <a:rPr lang="en-US" sz="2977" dirty="0">
                <a:solidFill>
                  <a:srgbClr val="FFFFFF"/>
                </a:solidFill>
                <a:latin typeface="Poppins Bold"/>
              </a:rPr>
              <a:t>Total Country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688323" y="6974091"/>
            <a:ext cx="3674689" cy="5260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68"/>
              </a:lnSpc>
            </a:pPr>
            <a:r>
              <a:rPr lang="en-US" sz="2977" dirty="0">
                <a:solidFill>
                  <a:srgbClr val="FFFFFF"/>
                </a:solidFill>
                <a:latin typeface="Poppins Bold"/>
              </a:rPr>
              <a:t>Total Transaction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091944" y="7491923"/>
            <a:ext cx="2583488" cy="2996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49"/>
              </a:lnSpc>
            </a:pPr>
            <a:r>
              <a:rPr lang="en-US" sz="8392">
                <a:solidFill>
                  <a:srgbClr val="FFFFFF"/>
                </a:solidFill>
                <a:latin typeface="Poppins Bold"/>
              </a:rPr>
              <a:t>4223</a:t>
            </a:r>
          </a:p>
          <a:p>
            <a:pPr algn="ctr">
              <a:lnSpc>
                <a:spcPts val="11749"/>
              </a:lnSpc>
            </a:pPr>
            <a:endParaRPr lang="en-US" sz="8392">
              <a:solidFill>
                <a:srgbClr val="FFFFFF"/>
              </a:solidFill>
              <a:latin typeface="Poppins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6256303" y="7491923"/>
            <a:ext cx="2545202" cy="1510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49"/>
              </a:lnSpc>
            </a:pPr>
            <a:r>
              <a:rPr lang="en-US" sz="8392">
                <a:solidFill>
                  <a:srgbClr val="FFFFFF"/>
                </a:solidFill>
                <a:latin typeface="Poppins Bold"/>
              </a:rPr>
              <a:t>4372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824693" y="7491923"/>
            <a:ext cx="1215104" cy="1510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49"/>
              </a:lnSpc>
            </a:pPr>
            <a:r>
              <a:rPr lang="en-US" sz="8392">
                <a:solidFill>
                  <a:srgbClr val="FFFFFF"/>
                </a:solidFill>
                <a:latin typeface="Poppins Bold"/>
              </a:rPr>
              <a:t>37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160149" y="7491923"/>
            <a:ext cx="4406232" cy="1510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49"/>
              </a:lnSpc>
            </a:pPr>
            <a:r>
              <a:rPr lang="en-US" sz="8392">
                <a:solidFill>
                  <a:srgbClr val="FFFFFF"/>
                </a:solidFill>
                <a:latin typeface="Poppins Bold"/>
              </a:rPr>
              <a:t>$1.4 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5B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8667025" cy="10287000"/>
            <a:chOff x="0" y="0"/>
            <a:chExt cx="228267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2673" cy="2709333"/>
            </a:xfrm>
            <a:custGeom>
              <a:avLst/>
              <a:gdLst/>
              <a:ahLst/>
              <a:cxnLst/>
              <a:rect l="l" t="t" r="r" b="b"/>
              <a:pathLst>
                <a:path w="2282673" h="2709333">
                  <a:moveTo>
                    <a:pt x="0" y="0"/>
                  </a:moveTo>
                  <a:lnTo>
                    <a:pt x="2282673" y="0"/>
                  </a:lnTo>
                  <a:lnTo>
                    <a:pt x="228267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8456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2282673" cy="27760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264370" y="1479447"/>
            <a:ext cx="136200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0503180" y="2989737"/>
            <a:ext cx="3185456" cy="2068771"/>
            <a:chOff x="0" y="0"/>
            <a:chExt cx="838968" cy="5448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38968" cy="544862"/>
            </a:xfrm>
            <a:custGeom>
              <a:avLst/>
              <a:gdLst/>
              <a:ahLst/>
              <a:cxnLst/>
              <a:rect l="l" t="t" r="r" b="b"/>
              <a:pathLst>
                <a:path w="838968" h="544862">
                  <a:moveTo>
                    <a:pt x="0" y="0"/>
                  </a:moveTo>
                  <a:lnTo>
                    <a:pt x="838968" y="0"/>
                  </a:lnTo>
                  <a:lnTo>
                    <a:pt x="838968" y="544862"/>
                  </a:lnTo>
                  <a:lnTo>
                    <a:pt x="0" y="544862"/>
                  </a:lnTo>
                  <a:close/>
                </a:path>
              </a:pathLst>
            </a:custGeom>
            <a:solidFill>
              <a:srgbClr val="A4E48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38968" cy="6115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503180" y="5706212"/>
            <a:ext cx="3185456" cy="2068771"/>
            <a:chOff x="0" y="0"/>
            <a:chExt cx="838968" cy="54486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38968" cy="544862"/>
            </a:xfrm>
            <a:custGeom>
              <a:avLst/>
              <a:gdLst/>
              <a:ahLst/>
              <a:cxnLst/>
              <a:rect l="l" t="t" r="r" b="b"/>
              <a:pathLst>
                <a:path w="838968" h="544862">
                  <a:moveTo>
                    <a:pt x="0" y="0"/>
                  </a:moveTo>
                  <a:lnTo>
                    <a:pt x="838968" y="0"/>
                  </a:lnTo>
                  <a:lnTo>
                    <a:pt x="838968" y="544862"/>
                  </a:lnTo>
                  <a:lnTo>
                    <a:pt x="0" y="544862"/>
                  </a:lnTo>
                  <a:close/>
                </a:path>
              </a:pathLst>
            </a:custGeom>
            <a:solidFill>
              <a:srgbClr val="FF7070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838968" cy="6115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073844" y="2989737"/>
            <a:ext cx="3185456" cy="2068771"/>
            <a:chOff x="0" y="0"/>
            <a:chExt cx="838968" cy="54486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38968" cy="544862"/>
            </a:xfrm>
            <a:custGeom>
              <a:avLst/>
              <a:gdLst/>
              <a:ahLst/>
              <a:cxnLst/>
              <a:rect l="l" t="t" r="r" b="b"/>
              <a:pathLst>
                <a:path w="838968" h="544862">
                  <a:moveTo>
                    <a:pt x="0" y="0"/>
                  </a:moveTo>
                  <a:lnTo>
                    <a:pt x="838968" y="0"/>
                  </a:lnTo>
                  <a:lnTo>
                    <a:pt x="838968" y="544862"/>
                  </a:lnTo>
                  <a:lnTo>
                    <a:pt x="0" y="544862"/>
                  </a:lnTo>
                  <a:close/>
                </a:path>
              </a:pathLst>
            </a:custGeom>
            <a:solidFill>
              <a:srgbClr val="69ADD4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66675"/>
              <a:ext cx="838968" cy="6115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4073844" y="5706212"/>
            <a:ext cx="3185456" cy="2068771"/>
            <a:chOff x="0" y="0"/>
            <a:chExt cx="838968" cy="54486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38968" cy="544862"/>
            </a:xfrm>
            <a:custGeom>
              <a:avLst/>
              <a:gdLst/>
              <a:ahLst/>
              <a:cxnLst/>
              <a:rect l="l" t="t" r="r" b="b"/>
              <a:pathLst>
                <a:path w="838968" h="544862">
                  <a:moveTo>
                    <a:pt x="0" y="0"/>
                  </a:moveTo>
                  <a:lnTo>
                    <a:pt x="838968" y="0"/>
                  </a:lnTo>
                  <a:lnTo>
                    <a:pt x="838968" y="544862"/>
                  </a:lnTo>
                  <a:lnTo>
                    <a:pt x="0" y="544862"/>
                  </a:lnTo>
                  <a:close/>
                </a:path>
              </a:pathLst>
            </a:custGeom>
            <a:solidFill>
              <a:srgbClr val="FFD737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66675"/>
              <a:ext cx="838968" cy="6115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 rot="-5400000">
            <a:off x="7489820" y="5110535"/>
            <a:ext cx="4785246" cy="543650"/>
            <a:chOff x="0" y="0"/>
            <a:chExt cx="1260312" cy="14318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60312" cy="143183"/>
            </a:xfrm>
            <a:custGeom>
              <a:avLst/>
              <a:gdLst/>
              <a:ahLst/>
              <a:cxnLst/>
              <a:rect l="l" t="t" r="r" b="b"/>
              <a:pathLst>
                <a:path w="1260312" h="143183">
                  <a:moveTo>
                    <a:pt x="0" y="0"/>
                  </a:moveTo>
                  <a:lnTo>
                    <a:pt x="1057112" y="0"/>
                  </a:lnTo>
                  <a:lnTo>
                    <a:pt x="1260312" y="71592"/>
                  </a:lnTo>
                  <a:lnTo>
                    <a:pt x="1057112" y="143183"/>
                  </a:lnTo>
                  <a:lnTo>
                    <a:pt x="0" y="143183"/>
                  </a:lnTo>
                  <a:lnTo>
                    <a:pt x="203200" y="71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886A2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177800" y="-66675"/>
              <a:ext cx="1006312" cy="209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264370" y="1917597"/>
            <a:ext cx="6684963" cy="2205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 dirty="0">
                <a:solidFill>
                  <a:srgbClr val="FFFFFF"/>
                </a:solidFill>
                <a:latin typeface="Poppins Bold"/>
              </a:rPr>
              <a:t>WHAT WE CAN IMPROVE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64370" y="4629007"/>
            <a:ext cx="908106" cy="11696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1"/>
              </a:lnSpc>
            </a:pPr>
            <a:r>
              <a:rPr lang="en-US" sz="6858" dirty="0">
                <a:solidFill>
                  <a:srgbClr val="FFFFFF"/>
                </a:solidFill>
                <a:latin typeface="Poppins"/>
              </a:rPr>
              <a:t>01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64370" y="6316738"/>
            <a:ext cx="1047901" cy="123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1"/>
              </a:lnSpc>
            </a:pPr>
            <a:r>
              <a:rPr lang="en-US" sz="6858">
                <a:solidFill>
                  <a:srgbClr val="FFFFFF"/>
                </a:solidFill>
                <a:latin typeface="Poppins"/>
              </a:rPr>
              <a:t>02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64370" y="8004468"/>
            <a:ext cx="1293314" cy="11696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1"/>
              </a:lnSpc>
            </a:pPr>
            <a:r>
              <a:rPr lang="en-US" sz="6858" dirty="0">
                <a:solidFill>
                  <a:srgbClr val="FFFFFF"/>
                </a:solidFill>
                <a:latin typeface="Poppins"/>
              </a:rPr>
              <a:t>03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798782" y="4906973"/>
            <a:ext cx="4713005" cy="1225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53"/>
              </a:lnSpc>
            </a:pPr>
            <a:r>
              <a:rPr lang="en-US" sz="2323">
                <a:solidFill>
                  <a:srgbClr val="FFFFFF"/>
                </a:solidFill>
                <a:latin typeface="Poppins Light"/>
              </a:rPr>
              <a:t>Build brand loyalty and drive loyal behavior</a:t>
            </a:r>
          </a:p>
          <a:p>
            <a:pPr>
              <a:lnSpc>
                <a:spcPts val="3253"/>
              </a:lnSpc>
            </a:pPr>
            <a:endParaRPr lang="en-US" sz="2323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2798782" y="6590368"/>
            <a:ext cx="6345218" cy="1225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53"/>
              </a:lnSpc>
            </a:pPr>
            <a:r>
              <a:rPr lang="en-US" sz="2323">
                <a:solidFill>
                  <a:srgbClr val="FFFFFF"/>
                </a:solidFill>
                <a:latin typeface="Poppins Light"/>
              </a:rPr>
              <a:t>Understand and design the customer journey</a:t>
            </a:r>
          </a:p>
          <a:p>
            <a:pPr>
              <a:lnSpc>
                <a:spcPts val="3253"/>
              </a:lnSpc>
            </a:pPr>
            <a:endParaRPr lang="en-US" sz="2323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2798782" y="8278098"/>
            <a:ext cx="5150551" cy="1225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53"/>
              </a:lnSpc>
            </a:pPr>
            <a:r>
              <a:rPr lang="en-US" sz="2323">
                <a:solidFill>
                  <a:srgbClr val="FFFFFF"/>
                </a:solidFill>
                <a:latin typeface="Poppins Light"/>
              </a:rPr>
              <a:t>Meet customers at their interest level</a:t>
            </a:r>
          </a:p>
          <a:p>
            <a:pPr>
              <a:lnSpc>
                <a:spcPts val="3253"/>
              </a:lnSpc>
            </a:pPr>
            <a:endParaRPr lang="en-US" sz="2323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0632803" y="3236252"/>
            <a:ext cx="2926210" cy="1994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36"/>
              </a:lnSpc>
            </a:pPr>
            <a:r>
              <a:rPr lang="en-US" sz="3280">
                <a:solidFill>
                  <a:srgbClr val="FFFFFF"/>
                </a:solidFill>
                <a:latin typeface="Canva Sans Bold"/>
              </a:rPr>
              <a:t>Identify high value customers</a:t>
            </a:r>
          </a:p>
          <a:p>
            <a:pPr algn="ctr">
              <a:lnSpc>
                <a:spcPts val="3936"/>
              </a:lnSpc>
            </a:pPr>
            <a:endParaRPr lang="en-US" sz="3280">
              <a:solidFill>
                <a:srgbClr val="FFFFFF"/>
              </a:solidFill>
              <a:latin typeface="Canva Sans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4333090" y="3177288"/>
            <a:ext cx="2666964" cy="1994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36"/>
              </a:lnSpc>
            </a:pPr>
            <a:r>
              <a:rPr lang="en-US" sz="3280">
                <a:solidFill>
                  <a:srgbClr val="FFFFFF"/>
                </a:solidFill>
                <a:latin typeface="Canva Sans Bold"/>
              </a:rPr>
              <a:t>Provide relevant offers</a:t>
            </a:r>
          </a:p>
          <a:p>
            <a:pPr algn="ctr">
              <a:lnSpc>
                <a:spcPts val="3936"/>
              </a:lnSpc>
            </a:pPr>
            <a:endParaRPr lang="en-US" sz="3280">
              <a:solidFill>
                <a:srgbClr val="FFFFFF"/>
              </a:solidFill>
              <a:latin typeface="Canva Sans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0780574" y="6029830"/>
            <a:ext cx="2666964" cy="1994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36"/>
              </a:lnSpc>
            </a:pPr>
            <a:r>
              <a:rPr lang="en-US" sz="3280">
                <a:solidFill>
                  <a:srgbClr val="FFFFFF"/>
                </a:solidFill>
                <a:latin typeface="Canva Sans Bold"/>
              </a:rPr>
              <a:t>Improve customer retention</a:t>
            </a:r>
          </a:p>
          <a:p>
            <a:pPr algn="ctr">
              <a:lnSpc>
                <a:spcPts val="3936"/>
              </a:lnSpc>
            </a:pPr>
            <a:endParaRPr lang="en-US" sz="3280">
              <a:solidFill>
                <a:srgbClr val="FFFFFF"/>
              </a:solidFill>
              <a:latin typeface="Canva Sans Bold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4333090" y="5743175"/>
            <a:ext cx="2666964" cy="1994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36"/>
              </a:lnSpc>
            </a:pPr>
            <a:r>
              <a:rPr lang="en-US" sz="3280">
                <a:solidFill>
                  <a:srgbClr val="FFFFFF"/>
                </a:solidFill>
                <a:latin typeface="Canva Sans Bold"/>
              </a:rPr>
              <a:t>Deliver more value to your customers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5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8963786" cy="10287000"/>
            <a:chOff x="0" y="0"/>
            <a:chExt cx="236083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0832" cy="2709333"/>
            </a:xfrm>
            <a:custGeom>
              <a:avLst/>
              <a:gdLst/>
              <a:ahLst/>
              <a:cxnLst/>
              <a:rect l="l" t="t" r="r" b="b"/>
              <a:pathLst>
                <a:path w="2360832" h="2709333">
                  <a:moveTo>
                    <a:pt x="0" y="0"/>
                  </a:moveTo>
                  <a:lnTo>
                    <a:pt x="2360832" y="0"/>
                  </a:lnTo>
                  <a:lnTo>
                    <a:pt x="236083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D5B7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2360832" cy="27760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994861" y="4942355"/>
            <a:ext cx="11478604" cy="4292968"/>
            <a:chOff x="0" y="0"/>
            <a:chExt cx="3023171" cy="113065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023171" cy="1130658"/>
            </a:xfrm>
            <a:custGeom>
              <a:avLst/>
              <a:gdLst/>
              <a:ahLst/>
              <a:cxnLst/>
              <a:rect l="l" t="t" r="r" b="b"/>
              <a:pathLst>
                <a:path w="3023171" h="1130658">
                  <a:moveTo>
                    <a:pt x="0" y="0"/>
                  </a:moveTo>
                  <a:lnTo>
                    <a:pt x="3023171" y="0"/>
                  </a:lnTo>
                  <a:lnTo>
                    <a:pt x="3023171" y="1130658"/>
                  </a:lnTo>
                  <a:lnTo>
                    <a:pt x="0" y="1130658"/>
                  </a:lnTo>
                  <a:close/>
                </a:path>
              </a:pathLst>
            </a:custGeom>
            <a:solidFill>
              <a:srgbClr val="F4CF8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3023171" cy="1197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740596" y="2230900"/>
            <a:ext cx="4992840" cy="5020223"/>
          </a:xfrm>
          <a:custGeom>
            <a:avLst/>
            <a:gdLst/>
            <a:ahLst/>
            <a:cxnLst/>
            <a:rect l="l" t="t" r="r" b="b"/>
            <a:pathLst>
              <a:path w="4992840" h="5020223">
                <a:moveTo>
                  <a:pt x="0" y="0"/>
                </a:moveTo>
                <a:lnTo>
                  <a:pt x="4992840" y="0"/>
                </a:lnTo>
                <a:lnTo>
                  <a:pt x="4992840" y="5020223"/>
                </a:lnTo>
                <a:lnTo>
                  <a:pt x="0" y="50202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144000" y="1513864"/>
            <a:ext cx="8971354" cy="2257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OUR SOLUTION METHOD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317750" y="5426478"/>
            <a:ext cx="1149850" cy="13160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11"/>
              </a:lnSpc>
            </a:pPr>
            <a:r>
              <a:rPr lang="en-US" sz="7722" dirty="0">
                <a:solidFill>
                  <a:srgbClr val="48456B"/>
                </a:solidFill>
                <a:latin typeface="Poppins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574007" y="5426478"/>
            <a:ext cx="1179790" cy="1394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11"/>
              </a:lnSpc>
            </a:pPr>
            <a:r>
              <a:rPr lang="en-US" sz="7722" dirty="0">
                <a:solidFill>
                  <a:srgbClr val="48456B"/>
                </a:solidFill>
                <a:latin typeface="Poppins"/>
              </a:rPr>
              <a:t>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317750" y="6961885"/>
            <a:ext cx="1759450" cy="463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15"/>
              </a:lnSpc>
            </a:pPr>
            <a:r>
              <a:rPr lang="en-US" sz="2725" dirty="0">
                <a:solidFill>
                  <a:srgbClr val="FF7070"/>
                </a:solidFill>
                <a:latin typeface="Poppins Bold"/>
              </a:rPr>
              <a:t>R</a:t>
            </a:r>
            <a:r>
              <a:rPr lang="en-US" sz="2725" dirty="0">
                <a:solidFill>
                  <a:srgbClr val="FFFFFF"/>
                </a:solidFill>
                <a:latin typeface="Poppins Bold"/>
              </a:rPr>
              <a:t>ECENCY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574006" y="6961885"/>
            <a:ext cx="2227593" cy="463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15"/>
              </a:lnSpc>
            </a:pPr>
            <a:r>
              <a:rPr lang="en-US" sz="2725" dirty="0">
                <a:solidFill>
                  <a:srgbClr val="FF7070"/>
                </a:solidFill>
                <a:latin typeface="Poppins Bold"/>
              </a:rPr>
              <a:t>F</a:t>
            </a:r>
            <a:r>
              <a:rPr lang="en-US" sz="2725" dirty="0">
                <a:solidFill>
                  <a:srgbClr val="FFFFFF"/>
                </a:solidFill>
                <a:latin typeface="Poppins Bold"/>
              </a:rPr>
              <a:t>REQUENCY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290616" y="7616560"/>
            <a:ext cx="3293959" cy="915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10"/>
              </a:lnSpc>
            </a:pPr>
            <a:r>
              <a:rPr lang="en-US" sz="2579">
                <a:solidFill>
                  <a:srgbClr val="FFFFFF"/>
                </a:solidFill>
                <a:latin typeface="Poppins Light"/>
              </a:rPr>
              <a:t>Number of days since last purchase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574007" y="7616560"/>
            <a:ext cx="2955012" cy="915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10"/>
              </a:lnSpc>
            </a:pPr>
            <a:r>
              <a:rPr lang="en-US" sz="2579">
                <a:solidFill>
                  <a:srgbClr val="FFFFFF"/>
                </a:solidFill>
                <a:latin typeface="Poppins Light"/>
              </a:rPr>
              <a:t>Number of transaction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518452" y="5426478"/>
            <a:ext cx="1331148" cy="13160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11"/>
              </a:lnSpc>
            </a:pPr>
            <a:r>
              <a:rPr lang="en-US" sz="7722" dirty="0">
                <a:solidFill>
                  <a:srgbClr val="48456B"/>
                </a:solidFill>
                <a:latin typeface="Poppins"/>
              </a:rPr>
              <a:t>03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518452" y="6961885"/>
            <a:ext cx="2093148" cy="463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15"/>
              </a:lnSpc>
            </a:pPr>
            <a:r>
              <a:rPr lang="en-US" sz="2725" dirty="0">
                <a:solidFill>
                  <a:srgbClr val="FF7070"/>
                </a:solidFill>
                <a:latin typeface="Poppins Bold"/>
              </a:rPr>
              <a:t>M</a:t>
            </a:r>
            <a:r>
              <a:rPr lang="en-US" sz="2725" dirty="0">
                <a:solidFill>
                  <a:srgbClr val="FFFFFF"/>
                </a:solidFill>
                <a:latin typeface="Poppins Bold"/>
              </a:rPr>
              <a:t>ONETARY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518452" y="7616560"/>
            <a:ext cx="2955012" cy="915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10"/>
              </a:lnSpc>
            </a:pPr>
            <a:r>
              <a:rPr lang="en-US" sz="2579">
                <a:solidFill>
                  <a:srgbClr val="FFFFFF"/>
                </a:solidFill>
                <a:latin typeface="Poppins Light"/>
              </a:rPr>
              <a:t>Total amount of transaction</a:t>
            </a:r>
          </a:p>
        </p:txBody>
      </p:sp>
      <p:sp>
        <p:nvSpPr>
          <p:cNvPr id="19" name="AutoShape 19"/>
          <p:cNvSpPr/>
          <p:nvPr/>
        </p:nvSpPr>
        <p:spPr>
          <a:xfrm>
            <a:off x="9163652" y="1323364"/>
            <a:ext cx="1678087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5B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3">
            <a:extLst>
              <a:ext uri="{FF2B5EF4-FFF2-40B4-BE49-F238E27FC236}">
                <a16:creationId xmlns:a16="http://schemas.microsoft.com/office/drawing/2014/main" id="{41B43FBA-B96D-7109-D9B5-B156B05A89B3}"/>
              </a:ext>
            </a:extLst>
          </p:cNvPr>
          <p:cNvGrpSpPr/>
          <p:nvPr/>
        </p:nvGrpSpPr>
        <p:grpSpPr>
          <a:xfrm>
            <a:off x="-1" y="7797616"/>
            <a:ext cx="18288001" cy="2146484"/>
            <a:chOff x="0" y="0"/>
            <a:chExt cx="5701762" cy="565329"/>
          </a:xfrm>
        </p:grpSpPr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944D30A2-A0D2-FD70-55BF-951B550E3AB4}"/>
                </a:ext>
              </a:extLst>
            </p:cNvPr>
            <p:cNvSpPr/>
            <p:nvPr/>
          </p:nvSpPr>
          <p:spPr>
            <a:xfrm>
              <a:off x="0" y="0"/>
              <a:ext cx="5701762" cy="565329"/>
            </a:xfrm>
            <a:custGeom>
              <a:avLst/>
              <a:gdLst/>
              <a:ahLst/>
              <a:cxnLst/>
              <a:rect l="l" t="t" r="r" b="b"/>
              <a:pathLst>
                <a:path w="5701762" h="565329">
                  <a:moveTo>
                    <a:pt x="0" y="0"/>
                  </a:moveTo>
                  <a:lnTo>
                    <a:pt x="5701762" y="0"/>
                  </a:lnTo>
                  <a:lnTo>
                    <a:pt x="5701762" y="565329"/>
                  </a:lnTo>
                  <a:lnTo>
                    <a:pt x="0" y="565329"/>
                  </a:lnTo>
                  <a:close/>
                </a:path>
              </a:pathLst>
            </a:custGeom>
            <a:solidFill>
              <a:srgbClr val="48456B"/>
            </a:solidFill>
          </p:spPr>
        </p:sp>
        <p:sp>
          <p:nvSpPr>
            <p:cNvPr id="20" name="TextBox 5">
              <a:extLst>
                <a:ext uri="{FF2B5EF4-FFF2-40B4-BE49-F238E27FC236}">
                  <a16:creationId xmlns:a16="http://schemas.microsoft.com/office/drawing/2014/main" id="{F83E69B8-ACF5-D427-644C-05B66FDC5647}"/>
                </a:ext>
              </a:extLst>
            </p:cNvPr>
            <p:cNvSpPr txBox="1"/>
            <p:nvPr/>
          </p:nvSpPr>
          <p:spPr>
            <a:xfrm>
              <a:off x="0" y="-66675"/>
              <a:ext cx="5701762" cy="6320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2" name="AutoShape 2"/>
          <p:cNvSpPr/>
          <p:nvPr/>
        </p:nvSpPr>
        <p:spPr>
          <a:xfrm>
            <a:off x="8304956" y="626983"/>
            <a:ext cx="1678087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-1" y="4934344"/>
            <a:ext cx="18288001" cy="2146484"/>
            <a:chOff x="0" y="0"/>
            <a:chExt cx="5701762" cy="56532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701762" cy="565329"/>
            </a:xfrm>
            <a:custGeom>
              <a:avLst/>
              <a:gdLst/>
              <a:ahLst/>
              <a:cxnLst/>
              <a:rect l="l" t="t" r="r" b="b"/>
              <a:pathLst>
                <a:path w="5701762" h="565329">
                  <a:moveTo>
                    <a:pt x="0" y="0"/>
                  </a:moveTo>
                  <a:lnTo>
                    <a:pt x="5701762" y="0"/>
                  </a:lnTo>
                  <a:lnTo>
                    <a:pt x="5701762" y="565329"/>
                  </a:lnTo>
                  <a:lnTo>
                    <a:pt x="0" y="565329"/>
                  </a:lnTo>
                  <a:close/>
                </a:path>
              </a:pathLst>
            </a:custGeom>
            <a:solidFill>
              <a:srgbClr val="48456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5701762" cy="6320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13639" y="3080715"/>
            <a:ext cx="7191318" cy="5117726"/>
            <a:chOff x="0" y="0"/>
            <a:chExt cx="2263794" cy="16110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63794" cy="1611037"/>
            </a:xfrm>
            <a:custGeom>
              <a:avLst/>
              <a:gdLst/>
              <a:ahLst/>
              <a:cxnLst/>
              <a:rect l="l" t="t" r="r" b="b"/>
              <a:pathLst>
                <a:path w="2263794" h="1611037">
                  <a:moveTo>
                    <a:pt x="0" y="0"/>
                  </a:moveTo>
                  <a:lnTo>
                    <a:pt x="2263794" y="0"/>
                  </a:lnTo>
                  <a:lnTo>
                    <a:pt x="2263794" y="1611037"/>
                  </a:lnTo>
                  <a:lnTo>
                    <a:pt x="0" y="1611037"/>
                  </a:lnTo>
                  <a:close/>
                </a:path>
              </a:pathLst>
            </a:custGeom>
            <a:solidFill>
              <a:srgbClr val="69ADD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2263794" cy="16777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067982" y="3075168"/>
            <a:ext cx="7191318" cy="5117726"/>
            <a:chOff x="0" y="0"/>
            <a:chExt cx="2263794" cy="161103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63794" cy="1611037"/>
            </a:xfrm>
            <a:custGeom>
              <a:avLst/>
              <a:gdLst/>
              <a:ahLst/>
              <a:cxnLst/>
              <a:rect l="l" t="t" r="r" b="b"/>
              <a:pathLst>
                <a:path w="2263794" h="1611037">
                  <a:moveTo>
                    <a:pt x="0" y="0"/>
                  </a:moveTo>
                  <a:lnTo>
                    <a:pt x="2263794" y="0"/>
                  </a:lnTo>
                  <a:lnTo>
                    <a:pt x="2263794" y="1611037"/>
                  </a:lnTo>
                  <a:lnTo>
                    <a:pt x="0" y="1611037"/>
                  </a:lnTo>
                  <a:close/>
                </a:path>
              </a:pathLst>
            </a:custGeom>
            <a:solidFill>
              <a:srgbClr val="69ADD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2263794" cy="16777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552409" y="3199347"/>
            <a:ext cx="6327770" cy="4869369"/>
          </a:xfrm>
          <a:custGeom>
            <a:avLst/>
            <a:gdLst/>
            <a:ahLst/>
            <a:cxnLst/>
            <a:rect l="l" t="t" r="r" b="b"/>
            <a:pathLst>
              <a:path w="6327770" h="4869369">
                <a:moveTo>
                  <a:pt x="0" y="0"/>
                </a:moveTo>
                <a:lnTo>
                  <a:pt x="6327769" y="0"/>
                </a:lnTo>
                <a:lnTo>
                  <a:pt x="6327769" y="4869369"/>
                </a:lnTo>
                <a:lnTo>
                  <a:pt x="0" y="48693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508220" y="3199347"/>
            <a:ext cx="6310843" cy="4869369"/>
          </a:xfrm>
          <a:custGeom>
            <a:avLst/>
            <a:gdLst/>
            <a:ahLst/>
            <a:cxnLst/>
            <a:rect l="l" t="t" r="r" b="b"/>
            <a:pathLst>
              <a:path w="6310843" h="4869369">
                <a:moveTo>
                  <a:pt x="0" y="0"/>
                </a:moveTo>
                <a:lnTo>
                  <a:pt x="6310843" y="0"/>
                </a:lnTo>
                <a:lnTo>
                  <a:pt x="6310843" y="4869369"/>
                </a:lnTo>
                <a:lnTo>
                  <a:pt x="0" y="48693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3386803" y="856009"/>
            <a:ext cx="12310397" cy="1461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987"/>
              </a:lnSpc>
            </a:pPr>
            <a:r>
              <a:rPr lang="en-US" sz="8562" dirty="0">
                <a:solidFill>
                  <a:srgbClr val="FFFFFF"/>
                </a:solidFill>
                <a:latin typeface="Poppins Bold"/>
              </a:rPr>
              <a:t>K-MEAN CLUSTERING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226733" y="8298933"/>
            <a:ext cx="4873817" cy="631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89"/>
              </a:lnSpc>
            </a:pPr>
            <a:r>
              <a:rPr lang="en-US" sz="3564">
                <a:solidFill>
                  <a:srgbClr val="FFFFFF"/>
                </a:solidFill>
                <a:latin typeface="Poppins Bold"/>
              </a:rPr>
              <a:t>Cluster ID vs Amount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863267" y="8379416"/>
            <a:ext cx="5454875" cy="631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89"/>
              </a:lnSpc>
            </a:pPr>
            <a:r>
              <a:rPr lang="en-US" sz="3564">
                <a:solidFill>
                  <a:srgbClr val="FFFFFF"/>
                </a:solidFill>
                <a:latin typeface="Poppins Bold"/>
              </a:rPr>
              <a:t>Cluster ID vs Frequency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40361" y="9034864"/>
            <a:ext cx="6937873" cy="555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0"/>
              </a:lnSpc>
            </a:pPr>
            <a:r>
              <a:rPr lang="en-US" sz="3028">
                <a:solidFill>
                  <a:srgbClr val="FFFFFF"/>
                </a:solidFill>
                <a:latin typeface="Poppins Light"/>
              </a:rPr>
              <a:t>More frequency = less recency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5B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800148"/>
            <a:ext cx="18288000" cy="5945330"/>
            <a:chOff x="0" y="0"/>
            <a:chExt cx="4841153" cy="156584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41153" cy="1565848"/>
            </a:xfrm>
            <a:custGeom>
              <a:avLst/>
              <a:gdLst/>
              <a:ahLst/>
              <a:cxnLst/>
              <a:rect l="l" t="t" r="r" b="b"/>
              <a:pathLst>
                <a:path w="4841153" h="1565848">
                  <a:moveTo>
                    <a:pt x="0" y="0"/>
                  </a:moveTo>
                  <a:lnTo>
                    <a:pt x="4841153" y="0"/>
                  </a:lnTo>
                  <a:lnTo>
                    <a:pt x="4841153" y="1565848"/>
                  </a:lnTo>
                  <a:lnTo>
                    <a:pt x="0" y="1565848"/>
                  </a:lnTo>
                  <a:close/>
                </a:path>
              </a:pathLst>
            </a:custGeom>
            <a:solidFill>
              <a:srgbClr val="48456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41153" cy="1632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7923" y="1195429"/>
            <a:ext cx="1811263" cy="181126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3708" y="1195429"/>
            <a:ext cx="1811263" cy="181126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1635" y="1195429"/>
            <a:ext cx="1811263" cy="1811263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579103"/>
            <a:ext cx="6802209" cy="2257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CUSTOMER PERCENTAGE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67534" y="3017678"/>
            <a:ext cx="2233865" cy="8185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649"/>
              </a:lnSpc>
            </a:pPr>
            <a:r>
              <a:rPr lang="en-US" sz="4749" dirty="0">
                <a:solidFill>
                  <a:srgbClr val="FFFFFF"/>
                </a:solidFill>
                <a:latin typeface="Canva Sans Bold"/>
              </a:rPr>
              <a:t>24.88%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286957" y="3017678"/>
            <a:ext cx="2051105" cy="818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9"/>
              </a:lnSpc>
            </a:pPr>
            <a:r>
              <a:rPr lang="en-US" sz="4749">
                <a:solidFill>
                  <a:srgbClr val="FFFFFF"/>
                </a:solidFill>
                <a:latin typeface="Canva Sans Bold"/>
              </a:rPr>
              <a:t>11.62%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691038" y="3017678"/>
            <a:ext cx="1798795" cy="818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9"/>
              </a:lnSpc>
            </a:pPr>
            <a:r>
              <a:rPr lang="en-US" sz="4749">
                <a:solidFill>
                  <a:srgbClr val="FFFFFF"/>
                </a:solidFill>
                <a:latin typeface="Canva Sans Bold"/>
              </a:rPr>
              <a:t>63.5%</a:t>
            </a:r>
          </a:p>
        </p:txBody>
      </p:sp>
      <p:sp>
        <p:nvSpPr>
          <p:cNvPr id="12" name="Freeform 12"/>
          <p:cNvSpPr/>
          <p:nvPr/>
        </p:nvSpPr>
        <p:spPr>
          <a:xfrm>
            <a:off x="9802372" y="5143500"/>
            <a:ext cx="6357770" cy="4869369"/>
          </a:xfrm>
          <a:custGeom>
            <a:avLst/>
            <a:gdLst/>
            <a:ahLst/>
            <a:cxnLst/>
            <a:rect l="l" t="t" r="r" b="b"/>
            <a:pathLst>
              <a:path w="6357770" h="4869369">
                <a:moveTo>
                  <a:pt x="0" y="0"/>
                </a:moveTo>
                <a:lnTo>
                  <a:pt x="6357770" y="0"/>
                </a:lnTo>
                <a:lnTo>
                  <a:pt x="6357770" y="4869369"/>
                </a:lnTo>
                <a:lnTo>
                  <a:pt x="0" y="48693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47" r="-1347" b="-3458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9412584" y="4080376"/>
            <a:ext cx="1519907" cy="462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Poppins Bold"/>
              </a:rPr>
              <a:t>Cluster 0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688369" y="4080376"/>
            <a:ext cx="1428750" cy="462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Poppins Bold"/>
              </a:rPr>
              <a:t>Cluster 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966295" y="4080376"/>
            <a:ext cx="1493118" cy="462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Poppins Bold"/>
              </a:rPr>
              <a:t>Cluster 2</a:t>
            </a:r>
          </a:p>
        </p:txBody>
      </p:sp>
      <p:sp>
        <p:nvSpPr>
          <p:cNvPr id="16" name="AutoShape 16"/>
          <p:cNvSpPr/>
          <p:nvPr/>
        </p:nvSpPr>
        <p:spPr>
          <a:xfrm>
            <a:off x="1186760" y="1289218"/>
            <a:ext cx="1678087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Freeform 17"/>
          <p:cNvSpPr/>
          <p:nvPr/>
        </p:nvSpPr>
        <p:spPr>
          <a:xfrm>
            <a:off x="2348932" y="5143500"/>
            <a:ext cx="6395559" cy="4869369"/>
          </a:xfrm>
          <a:custGeom>
            <a:avLst/>
            <a:gdLst/>
            <a:ahLst/>
            <a:cxnLst/>
            <a:rect l="l" t="t" r="r" b="b"/>
            <a:pathLst>
              <a:path w="6395559" h="4869369">
                <a:moveTo>
                  <a:pt x="0" y="0"/>
                </a:moveTo>
                <a:lnTo>
                  <a:pt x="6395559" y="0"/>
                </a:lnTo>
                <a:lnTo>
                  <a:pt x="6395559" y="4869369"/>
                </a:lnTo>
                <a:lnTo>
                  <a:pt x="0" y="48693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35" b="-535"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83522" y="7313548"/>
            <a:ext cx="1806476" cy="462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Poppins Bold"/>
              </a:rPr>
              <a:t>Frequency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437104" y="7313548"/>
            <a:ext cx="1382539" cy="462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Poppins Bold"/>
              </a:rPr>
              <a:t>Amount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5B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37292" y="751106"/>
            <a:ext cx="136200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2435455" y="7679273"/>
            <a:ext cx="13058708" cy="2114465"/>
            <a:chOff x="0" y="0"/>
            <a:chExt cx="4848552" cy="7850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48552" cy="785077"/>
            </a:xfrm>
            <a:custGeom>
              <a:avLst/>
              <a:gdLst/>
              <a:ahLst/>
              <a:cxnLst/>
              <a:rect l="l" t="t" r="r" b="b"/>
              <a:pathLst>
                <a:path w="4848552" h="785077">
                  <a:moveTo>
                    <a:pt x="0" y="0"/>
                  </a:moveTo>
                  <a:lnTo>
                    <a:pt x="4848552" y="0"/>
                  </a:lnTo>
                  <a:lnTo>
                    <a:pt x="4848552" y="785077"/>
                  </a:lnTo>
                  <a:lnTo>
                    <a:pt x="0" y="785077"/>
                  </a:lnTo>
                  <a:close/>
                </a:path>
              </a:pathLst>
            </a:custGeom>
            <a:solidFill>
              <a:srgbClr val="FF707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4848552" cy="851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31826" y="2789923"/>
            <a:ext cx="6754780" cy="4205807"/>
          </a:xfrm>
          <a:custGeom>
            <a:avLst/>
            <a:gdLst/>
            <a:ahLst/>
            <a:cxnLst/>
            <a:rect l="l" t="t" r="r" b="b"/>
            <a:pathLst>
              <a:path w="6754780" h="4205807">
                <a:moveTo>
                  <a:pt x="0" y="0"/>
                </a:moveTo>
                <a:lnTo>
                  <a:pt x="6754781" y="0"/>
                </a:lnTo>
                <a:lnTo>
                  <a:pt x="6754781" y="4205807"/>
                </a:lnTo>
                <a:lnTo>
                  <a:pt x="0" y="42058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053282" y="2789923"/>
            <a:ext cx="2586968" cy="4205807"/>
          </a:xfrm>
          <a:custGeom>
            <a:avLst/>
            <a:gdLst/>
            <a:ahLst/>
            <a:cxnLst/>
            <a:rect l="l" t="t" r="r" b="b"/>
            <a:pathLst>
              <a:path w="2586968" h="4205807">
                <a:moveTo>
                  <a:pt x="0" y="0"/>
                </a:moveTo>
                <a:lnTo>
                  <a:pt x="2586968" y="0"/>
                </a:lnTo>
                <a:lnTo>
                  <a:pt x="2586968" y="4205807"/>
                </a:lnTo>
                <a:lnTo>
                  <a:pt x="0" y="4205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9733029" y="2789923"/>
            <a:ext cx="8358053" cy="4205807"/>
          </a:xfrm>
          <a:custGeom>
            <a:avLst/>
            <a:gdLst/>
            <a:ahLst/>
            <a:cxnLst/>
            <a:rect l="l" t="t" r="r" b="b"/>
            <a:pathLst>
              <a:path w="8358053" h="4205807">
                <a:moveTo>
                  <a:pt x="0" y="0"/>
                </a:moveTo>
                <a:lnTo>
                  <a:pt x="8358052" y="0"/>
                </a:lnTo>
                <a:lnTo>
                  <a:pt x="8358052" y="4205807"/>
                </a:lnTo>
                <a:lnTo>
                  <a:pt x="0" y="42058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349" r="-1253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37292" y="1097167"/>
            <a:ext cx="6802209" cy="1161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CLUSTER 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407838" y="7986883"/>
            <a:ext cx="1630557" cy="376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 dirty="0">
                <a:solidFill>
                  <a:srgbClr val="FFFFFF"/>
                </a:solidFill>
                <a:latin typeface="Poppins Bold"/>
              </a:rPr>
              <a:t>Total Items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023978" y="7986883"/>
            <a:ext cx="2279505" cy="376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 dirty="0">
                <a:solidFill>
                  <a:srgbClr val="FFFFFF"/>
                </a:solidFill>
                <a:latin typeface="Poppins Bold"/>
              </a:rPr>
              <a:t>Total Customer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945598" y="7986883"/>
            <a:ext cx="1966069" cy="376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 dirty="0">
                <a:solidFill>
                  <a:srgbClr val="FFFFFF"/>
                </a:solidFill>
                <a:latin typeface="Poppins Bold"/>
              </a:rPr>
              <a:t>Total Country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320685" y="8354770"/>
            <a:ext cx="1890194" cy="1012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 dirty="0">
                <a:solidFill>
                  <a:srgbClr val="FFFFFF"/>
                </a:solidFill>
                <a:latin typeface="Poppins Bold"/>
              </a:rPr>
              <a:t>2841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245597" y="8354770"/>
            <a:ext cx="1966068" cy="1012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 dirty="0">
                <a:solidFill>
                  <a:srgbClr val="FFFFFF"/>
                </a:solidFill>
                <a:latin typeface="Poppins Bold"/>
              </a:rPr>
              <a:t>1068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27976" y="8354770"/>
            <a:ext cx="1011423" cy="1012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 dirty="0">
                <a:solidFill>
                  <a:srgbClr val="FFFFFF"/>
                </a:solidFill>
                <a:latin typeface="Poppins Bold"/>
              </a:rPr>
              <a:t>28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474117" y="8354770"/>
            <a:ext cx="3689682" cy="1012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 dirty="0">
                <a:solidFill>
                  <a:srgbClr val="FFFFFF"/>
                </a:solidFill>
                <a:latin typeface="Poppins Bold"/>
              </a:rPr>
              <a:t>$145,800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424580" y="7986883"/>
            <a:ext cx="3739219" cy="376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 dirty="0">
                <a:solidFill>
                  <a:srgbClr val="FFFFFF"/>
                </a:solidFill>
                <a:latin typeface="Poppins Bold"/>
              </a:rPr>
              <a:t>Total Transaction Amount</a:t>
            </a:r>
          </a:p>
        </p:txBody>
      </p:sp>
      <p:sp>
        <p:nvSpPr>
          <p:cNvPr id="18" name="AutoShape 18"/>
          <p:cNvSpPr/>
          <p:nvPr/>
        </p:nvSpPr>
        <p:spPr>
          <a:xfrm flipV="1">
            <a:off x="7010419" y="2655071"/>
            <a:ext cx="0" cy="4356879"/>
          </a:xfrm>
          <a:prstGeom prst="line">
            <a:avLst/>
          </a:prstGeom>
          <a:ln w="85725" cap="rnd">
            <a:solidFill>
              <a:srgbClr val="A4E489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 flipV="1">
            <a:off x="9690166" y="2655071"/>
            <a:ext cx="0" cy="4356879"/>
          </a:xfrm>
          <a:prstGeom prst="line">
            <a:avLst/>
          </a:prstGeom>
          <a:ln w="85725" cap="rnd">
            <a:solidFill>
              <a:srgbClr val="A4E489"/>
            </a:solidFill>
            <a:prstDash val="sysDash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5B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37292" y="751106"/>
            <a:ext cx="136200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2435455" y="7679273"/>
            <a:ext cx="13058708" cy="2114465"/>
            <a:chOff x="0" y="0"/>
            <a:chExt cx="4848552" cy="7850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48552" cy="785077"/>
            </a:xfrm>
            <a:custGeom>
              <a:avLst/>
              <a:gdLst/>
              <a:ahLst/>
              <a:cxnLst/>
              <a:rect l="l" t="t" r="r" b="b"/>
              <a:pathLst>
                <a:path w="4848552" h="785077">
                  <a:moveTo>
                    <a:pt x="0" y="0"/>
                  </a:moveTo>
                  <a:lnTo>
                    <a:pt x="4848552" y="0"/>
                  </a:lnTo>
                  <a:lnTo>
                    <a:pt x="4848552" y="785077"/>
                  </a:lnTo>
                  <a:lnTo>
                    <a:pt x="0" y="785077"/>
                  </a:lnTo>
                  <a:close/>
                </a:path>
              </a:pathLst>
            </a:custGeom>
            <a:solidFill>
              <a:srgbClr val="FF707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4848552" cy="851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416257" y="2808482"/>
            <a:ext cx="6483171" cy="4050057"/>
          </a:xfrm>
          <a:custGeom>
            <a:avLst/>
            <a:gdLst/>
            <a:ahLst/>
            <a:cxnLst/>
            <a:rect l="l" t="t" r="r" b="b"/>
            <a:pathLst>
              <a:path w="6483171" h="4050057">
                <a:moveTo>
                  <a:pt x="0" y="0"/>
                </a:moveTo>
                <a:lnTo>
                  <a:pt x="6483171" y="0"/>
                </a:lnTo>
                <a:lnTo>
                  <a:pt x="6483171" y="4050057"/>
                </a:lnTo>
                <a:lnTo>
                  <a:pt x="0" y="40500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960288" y="2808482"/>
            <a:ext cx="2675130" cy="4050057"/>
          </a:xfrm>
          <a:custGeom>
            <a:avLst/>
            <a:gdLst/>
            <a:ahLst/>
            <a:cxnLst/>
            <a:rect l="l" t="t" r="r" b="b"/>
            <a:pathLst>
              <a:path w="2675130" h="4050057">
                <a:moveTo>
                  <a:pt x="0" y="0"/>
                </a:moveTo>
                <a:lnTo>
                  <a:pt x="2675130" y="0"/>
                </a:lnTo>
                <a:lnTo>
                  <a:pt x="2675130" y="4050057"/>
                </a:lnTo>
                <a:lnTo>
                  <a:pt x="0" y="40500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9692568" y="2808482"/>
            <a:ext cx="8237254" cy="4050057"/>
          </a:xfrm>
          <a:custGeom>
            <a:avLst/>
            <a:gdLst/>
            <a:ahLst/>
            <a:cxnLst/>
            <a:rect l="l" t="t" r="r" b="b"/>
            <a:pathLst>
              <a:path w="8237254" h="4050057">
                <a:moveTo>
                  <a:pt x="0" y="0"/>
                </a:moveTo>
                <a:lnTo>
                  <a:pt x="8237254" y="0"/>
                </a:lnTo>
                <a:lnTo>
                  <a:pt x="8237254" y="4050057"/>
                </a:lnTo>
                <a:lnTo>
                  <a:pt x="0" y="40500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80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37292" y="1097167"/>
            <a:ext cx="6802209" cy="1161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CLUSTER 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407838" y="7986883"/>
            <a:ext cx="1717521" cy="376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 dirty="0">
                <a:solidFill>
                  <a:srgbClr val="FFFFFF"/>
                </a:solidFill>
                <a:latin typeface="Poppins Bold"/>
              </a:rPr>
              <a:t>Total Items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023978" y="7986883"/>
            <a:ext cx="2191957" cy="376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 dirty="0">
                <a:solidFill>
                  <a:srgbClr val="FFFFFF"/>
                </a:solidFill>
                <a:latin typeface="Poppins Bold"/>
              </a:rPr>
              <a:t>Total Customer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945598" y="7986883"/>
            <a:ext cx="2103901" cy="376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 dirty="0">
                <a:solidFill>
                  <a:srgbClr val="FFFFFF"/>
                </a:solidFill>
                <a:latin typeface="Poppins Bold"/>
              </a:rPr>
              <a:t>Total Country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424580" y="7986883"/>
            <a:ext cx="3815419" cy="376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 dirty="0">
                <a:solidFill>
                  <a:srgbClr val="FFFFFF"/>
                </a:solidFill>
                <a:latin typeface="Poppins Bold"/>
              </a:rPr>
              <a:t>Total Transaction Amount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233721" y="8354770"/>
            <a:ext cx="1891638" cy="5290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 dirty="0">
                <a:solidFill>
                  <a:srgbClr val="FFFFFF"/>
                </a:solidFill>
                <a:latin typeface="Poppins Bold"/>
              </a:rPr>
              <a:t>3493</a:t>
            </a:r>
          </a:p>
          <a:p>
            <a:pPr algn="ctr">
              <a:lnSpc>
                <a:spcPts val="8334"/>
              </a:lnSpc>
            </a:pPr>
            <a:endParaRPr lang="en-US" sz="5953" dirty="0">
              <a:solidFill>
                <a:srgbClr val="FFFFFF"/>
              </a:solidFill>
              <a:latin typeface="Poppins Bold"/>
            </a:endParaRPr>
          </a:p>
          <a:p>
            <a:pPr algn="ctr">
              <a:lnSpc>
                <a:spcPts val="8334"/>
              </a:lnSpc>
            </a:pPr>
            <a:endParaRPr lang="en-US" sz="5953" dirty="0">
              <a:solidFill>
                <a:srgbClr val="FFFFFF"/>
              </a:solidFill>
              <a:latin typeface="Poppins Bold"/>
            </a:endParaRPr>
          </a:p>
          <a:p>
            <a:pPr algn="ctr">
              <a:lnSpc>
                <a:spcPts val="8334"/>
              </a:lnSpc>
            </a:pPr>
            <a:endParaRPr lang="en-US" sz="5953" dirty="0">
              <a:solidFill>
                <a:srgbClr val="FFFFFF"/>
              </a:solidFill>
              <a:latin typeface="Poppins Bold"/>
            </a:endParaRPr>
          </a:p>
          <a:p>
            <a:pPr algn="ctr">
              <a:lnSpc>
                <a:spcPts val="8334"/>
              </a:lnSpc>
            </a:pPr>
            <a:endParaRPr lang="en-US" sz="5953" dirty="0">
              <a:solidFill>
                <a:srgbClr val="FFFFFF"/>
              </a:solidFill>
              <a:latin typeface="Poppin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399060" y="8354770"/>
            <a:ext cx="1470034" cy="1012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 dirty="0">
                <a:solidFill>
                  <a:srgbClr val="FFFFFF"/>
                </a:solidFill>
                <a:latin typeface="Poppins Bold"/>
              </a:rPr>
              <a:t>499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26484" y="8354770"/>
            <a:ext cx="1020664" cy="1012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 dirty="0">
                <a:solidFill>
                  <a:srgbClr val="FFFFFF"/>
                </a:solidFill>
                <a:latin typeface="Poppins Bold"/>
              </a:rPr>
              <a:t>20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523652" y="8354770"/>
            <a:ext cx="3530627" cy="1012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 dirty="0">
                <a:solidFill>
                  <a:srgbClr val="FFFFFF"/>
                </a:solidFill>
                <a:latin typeface="Poppins Bold"/>
              </a:rPr>
              <a:t>$473,901</a:t>
            </a:r>
          </a:p>
        </p:txBody>
      </p:sp>
      <p:sp>
        <p:nvSpPr>
          <p:cNvPr id="18" name="AutoShape 18"/>
          <p:cNvSpPr/>
          <p:nvPr/>
        </p:nvSpPr>
        <p:spPr>
          <a:xfrm flipV="1">
            <a:off x="6942291" y="2655071"/>
            <a:ext cx="0" cy="4356879"/>
          </a:xfrm>
          <a:prstGeom prst="line">
            <a:avLst/>
          </a:prstGeom>
          <a:ln w="85725" cap="rnd">
            <a:solidFill>
              <a:srgbClr val="A4E489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 flipV="1">
            <a:off x="9668756" y="2655071"/>
            <a:ext cx="0" cy="4356879"/>
          </a:xfrm>
          <a:prstGeom prst="line">
            <a:avLst/>
          </a:prstGeom>
          <a:ln w="85725" cap="rnd">
            <a:solidFill>
              <a:srgbClr val="A4E489"/>
            </a:solidFill>
            <a:prstDash val="sysDash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5B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37292" y="751106"/>
            <a:ext cx="1362003" cy="0"/>
          </a:xfrm>
          <a:prstGeom prst="line">
            <a:avLst/>
          </a:prstGeom>
          <a:ln w="1143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2435455" y="7679273"/>
            <a:ext cx="13058708" cy="2114465"/>
            <a:chOff x="0" y="0"/>
            <a:chExt cx="4848552" cy="7850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48552" cy="785077"/>
            </a:xfrm>
            <a:custGeom>
              <a:avLst/>
              <a:gdLst/>
              <a:ahLst/>
              <a:cxnLst/>
              <a:rect l="l" t="t" r="r" b="b"/>
              <a:pathLst>
                <a:path w="4848552" h="785077">
                  <a:moveTo>
                    <a:pt x="0" y="0"/>
                  </a:moveTo>
                  <a:lnTo>
                    <a:pt x="4848552" y="0"/>
                  </a:lnTo>
                  <a:lnTo>
                    <a:pt x="4848552" y="785077"/>
                  </a:lnTo>
                  <a:lnTo>
                    <a:pt x="0" y="785077"/>
                  </a:lnTo>
                  <a:close/>
                </a:path>
              </a:pathLst>
            </a:custGeom>
            <a:solidFill>
              <a:srgbClr val="FF707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4848552" cy="851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24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6865857" y="2759862"/>
            <a:ext cx="2700157" cy="4265929"/>
          </a:xfrm>
          <a:custGeom>
            <a:avLst/>
            <a:gdLst/>
            <a:ahLst/>
            <a:cxnLst/>
            <a:rect l="l" t="t" r="r" b="b"/>
            <a:pathLst>
              <a:path w="2700157" h="4265929">
                <a:moveTo>
                  <a:pt x="0" y="0"/>
                </a:moveTo>
                <a:lnTo>
                  <a:pt x="2700157" y="0"/>
                </a:lnTo>
                <a:lnTo>
                  <a:pt x="2700157" y="4265929"/>
                </a:lnTo>
                <a:lnTo>
                  <a:pt x="0" y="4265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639121" y="2759862"/>
            <a:ext cx="8525472" cy="4265929"/>
          </a:xfrm>
          <a:custGeom>
            <a:avLst/>
            <a:gdLst/>
            <a:ahLst/>
            <a:cxnLst/>
            <a:rect l="l" t="t" r="r" b="b"/>
            <a:pathLst>
              <a:path w="8525472" h="4265929">
                <a:moveTo>
                  <a:pt x="0" y="0"/>
                </a:moveTo>
                <a:lnTo>
                  <a:pt x="8525473" y="0"/>
                </a:lnTo>
                <a:lnTo>
                  <a:pt x="8525473" y="4265929"/>
                </a:lnTo>
                <a:lnTo>
                  <a:pt x="0" y="42659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931"/>
            </a:stretch>
          </a:blipFill>
        </p:spPr>
      </p:sp>
      <p:sp>
        <p:nvSpPr>
          <p:cNvPr id="8" name="AutoShape 8"/>
          <p:cNvSpPr/>
          <p:nvPr/>
        </p:nvSpPr>
        <p:spPr>
          <a:xfrm flipV="1">
            <a:off x="6924427" y="2714387"/>
            <a:ext cx="0" cy="4356879"/>
          </a:xfrm>
          <a:prstGeom prst="line">
            <a:avLst/>
          </a:prstGeom>
          <a:ln w="85725" cap="rnd">
            <a:solidFill>
              <a:srgbClr val="A4E489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9596259" y="2714387"/>
            <a:ext cx="0" cy="4356879"/>
          </a:xfrm>
          <a:prstGeom prst="line">
            <a:avLst/>
          </a:prstGeom>
          <a:ln w="85725" cap="rnd">
            <a:solidFill>
              <a:srgbClr val="A4E489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95310" y="2759862"/>
            <a:ext cx="6770547" cy="4265929"/>
          </a:xfrm>
          <a:custGeom>
            <a:avLst/>
            <a:gdLst/>
            <a:ahLst/>
            <a:cxnLst/>
            <a:rect l="l" t="t" r="r" b="b"/>
            <a:pathLst>
              <a:path w="6770547" h="4265929">
                <a:moveTo>
                  <a:pt x="0" y="0"/>
                </a:moveTo>
                <a:lnTo>
                  <a:pt x="6770547" y="0"/>
                </a:lnTo>
                <a:lnTo>
                  <a:pt x="6770547" y="4265929"/>
                </a:lnTo>
                <a:lnTo>
                  <a:pt x="0" y="42659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237292" y="1097167"/>
            <a:ext cx="6802209" cy="1161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33"/>
              </a:lnSpc>
            </a:pPr>
            <a:r>
              <a:rPr lang="en-US" sz="7254">
                <a:solidFill>
                  <a:srgbClr val="FFFFFF"/>
                </a:solidFill>
                <a:latin typeface="Poppins Bold"/>
              </a:rPr>
              <a:t>CLUSTER 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407838" y="7986883"/>
            <a:ext cx="1665243" cy="376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 dirty="0">
                <a:solidFill>
                  <a:srgbClr val="FFFFFF"/>
                </a:solidFill>
                <a:latin typeface="Poppins Bold"/>
              </a:rPr>
              <a:t>Total Items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023978" y="7986883"/>
            <a:ext cx="2191957" cy="376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>
                <a:solidFill>
                  <a:srgbClr val="FFFFFF"/>
                </a:solidFill>
                <a:latin typeface="Poppins Bold"/>
              </a:rPr>
              <a:t>Total Customer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945599" y="7986883"/>
            <a:ext cx="2088618" cy="376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 dirty="0">
                <a:solidFill>
                  <a:srgbClr val="FFFFFF"/>
                </a:solidFill>
                <a:latin typeface="Poppins Bold"/>
              </a:rPr>
              <a:t>Total Country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244314" y="8354770"/>
            <a:ext cx="2050000" cy="1012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 dirty="0">
                <a:solidFill>
                  <a:srgbClr val="FFFFFF"/>
                </a:solidFill>
                <a:latin typeface="Poppins Bold"/>
              </a:rPr>
              <a:t>3582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245211" y="8354770"/>
            <a:ext cx="1749491" cy="1074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 dirty="0">
                <a:solidFill>
                  <a:srgbClr val="FFFFFF"/>
                </a:solidFill>
                <a:latin typeface="Poppins Bold"/>
              </a:rPr>
              <a:t>2726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40449" y="8354770"/>
            <a:ext cx="1075151" cy="1012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 dirty="0">
                <a:solidFill>
                  <a:srgbClr val="FFFFFF"/>
                </a:solidFill>
                <a:latin typeface="Poppins Bold"/>
              </a:rPr>
              <a:t>29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424581" y="8354770"/>
            <a:ext cx="3679218" cy="1074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34"/>
              </a:lnSpc>
            </a:pPr>
            <a:r>
              <a:rPr lang="en-US" sz="5953">
                <a:solidFill>
                  <a:srgbClr val="FFFFFF"/>
                </a:solidFill>
                <a:latin typeface="Poppins Bold"/>
              </a:rPr>
              <a:t>$509,386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424580" y="7986883"/>
            <a:ext cx="3815419" cy="376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6"/>
              </a:lnSpc>
            </a:pPr>
            <a:r>
              <a:rPr lang="en-US" sz="2112" dirty="0">
                <a:solidFill>
                  <a:srgbClr val="FFFFFF"/>
                </a:solidFill>
                <a:latin typeface="Poppins Bold"/>
              </a:rPr>
              <a:t>Total Transaction Amount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</TotalTime>
  <Words>320</Words>
  <Application>Microsoft Office PowerPoint</Application>
  <PresentationFormat>Custom</PresentationFormat>
  <Paragraphs>112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Canva Sans Bold</vt:lpstr>
      <vt:lpstr>Poppins Thin</vt:lpstr>
      <vt:lpstr>Poppins Light</vt:lpstr>
      <vt:lpstr>Calibri</vt:lpstr>
      <vt:lpstr>Arial</vt:lpstr>
      <vt:lpstr>Poppins Bold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 SEGMENTATION</dc:title>
  <cp:lastModifiedBy>Astario Ashwi</cp:lastModifiedBy>
  <cp:revision>5</cp:revision>
  <dcterms:created xsi:type="dcterms:W3CDTF">2006-08-16T00:00:00Z</dcterms:created>
  <dcterms:modified xsi:type="dcterms:W3CDTF">2024-04-19T15:30:27Z</dcterms:modified>
  <dc:identifier>DAGCznFVUXM</dc:identifier>
</cp:coreProperties>
</file>

<file path=docProps/thumbnail.jpeg>
</file>